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58" r:id="rId5"/>
    <p:sldId id="271" r:id="rId6"/>
    <p:sldId id="260" r:id="rId7"/>
    <p:sldId id="263" r:id="rId8"/>
    <p:sldId id="261" r:id="rId9"/>
    <p:sldId id="264" r:id="rId10"/>
    <p:sldId id="272" r:id="rId11"/>
    <p:sldId id="265" r:id="rId12"/>
    <p:sldId id="266" r:id="rId13"/>
    <p:sldId id="267" r:id="rId14"/>
    <p:sldId id="268" r:id="rId15"/>
    <p:sldId id="269"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FF32"/>
    <a:srgbClr val="D8F21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96" autoAdjust="0"/>
    <p:restoredTop sz="94660"/>
  </p:normalViewPr>
  <p:slideViewPr>
    <p:cSldViewPr snapToGrid="0">
      <p:cViewPr>
        <p:scale>
          <a:sx n="125" d="100"/>
          <a:sy n="125" d="100"/>
        </p:scale>
        <p:origin x="1088" y="5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2D82C-61AB-40D1-BDD9-32AC270DB1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FFAC9D-B2C5-4C09-BBE9-33D6C346E8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45A7AB-CA43-4EAC-8727-D322BA74C309}"/>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9A823872-F95E-435B-8BB3-25A2FEE790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EFDFC2-860D-428D-B45F-2DB5B0F29118}"/>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1057382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2150F-6FC1-46DB-A195-B0807097CC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C017DF-BCC2-46C9-859A-E09957F122F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3639C4-3EB9-4E0E-AB8B-2243A3572166}"/>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D3FBE5C9-FE50-4BA2-8F6C-20A2431AE3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C54132-186B-435B-9A56-F89A75769C5E}"/>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279873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AB4875-DBFF-46A3-BD60-91CB5903364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F3586D0-C3D0-4154-A106-6C72C7183A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BED0FF-36CE-4473-9AAA-7C323092634A}"/>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0824B51A-83A9-424D-BEF8-BB3D54680C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DC6C44-CD54-4A97-B10A-71AA41B439EE}"/>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3480504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E2047-CB0D-4526-A110-D3A91D62ED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40AACD-3F5D-4456-9298-A141764C28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D39F68-8C49-4632-BF48-FD383D7A0366}"/>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37A3C8F4-AEDE-4FD3-9390-2B7D916DAC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BEE8D6-21F1-4851-9433-E381E61F3FDB}"/>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742242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04C04-64BF-4E0B-B858-7AF2BC9B0CD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B43953F-C2B0-4CF1-9A53-84F673E342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17A1-6C71-4278-BDA7-FC9FC6BC5213}"/>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57E51000-C8F7-4FDA-B8F2-5463D99A1F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D15079-B986-4A87-AC66-0A17A231E3E1}"/>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147691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EB219-76A6-47B6-983C-C852811BFD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EBDF9E-A2EF-4400-845F-868FBDBB3C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64DD3A-913C-455F-8271-F36ECDA58D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53A229-C701-49AF-A2BE-FDEE1F22A3E6}"/>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6" name="Footer Placeholder 5">
            <a:extLst>
              <a:ext uri="{FF2B5EF4-FFF2-40B4-BE49-F238E27FC236}">
                <a16:creationId xmlns:a16="http://schemas.microsoft.com/office/drawing/2014/main" id="{87757C45-E7BC-432C-ADD8-053505CE8C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5A20FA-9B3B-4F93-8200-4C67BE0E7750}"/>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1052371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790E2-7AFD-4C18-8289-AC8B1FD40E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D37291-5FAE-49F1-A72C-B760AD1AF2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642D61-5575-47DA-8A9C-EE3DC9219E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3C4425-536F-44D6-B362-78EFBCC7EC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09D2BE-F14D-4F95-ACE4-B01748BF70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CDC5B8-DFFE-40EF-8600-8A5248E6161E}"/>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8" name="Footer Placeholder 7">
            <a:extLst>
              <a:ext uri="{FF2B5EF4-FFF2-40B4-BE49-F238E27FC236}">
                <a16:creationId xmlns:a16="http://schemas.microsoft.com/office/drawing/2014/main" id="{FECB7DF6-532D-47AF-8666-3060CC466F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BA2AA59-EA9F-4FE3-A38F-A48317548412}"/>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331042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091F7-8501-4BC8-ACDF-24DD3FCB390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B611B3D-D384-4C25-ACF4-8451AC6D5AB7}"/>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4" name="Footer Placeholder 3">
            <a:extLst>
              <a:ext uri="{FF2B5EF4-FFF2-40B4-BE49-F238E27FC236}">
                <a16:creationId xmlns:a16="http://schemas.microsoft.com/office/drawing/2014/main" id="{25B363A7-03B4-4F20-BE3C-50558CDA086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3AE3D2-0513-483A-81FD-0961E2C99704}"/>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2396315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D04F93-B5F1-4828-93FB-96189D3C347E}"/>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3" name="Footer Placeholder 2">
            <a:extLst>
              <a:ext uri="{FF2B5EF4-FFF2-40B4-BE49-F238E27FC236}">
                <a16:creationId xmlns:a16="http://schemas.microsoft.com/office/drawing/2014/main" id="{A6CE489B-BC09-4715-840F-3BFDD6AC63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3CF8D1-F64C-43D6-AD47-897C0978F98F}"/>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2506455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50883-73F3-450F-8ADA-5BDC31D89C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2A06DD-2372-40AB-9440-8B46E003E6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1B231D3-49A6-4B47-A823-E3553F2BBB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BAE4CE-78D6-445D-A8B7-F7170BD3DB6C}"/>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6" name="Footer Placeholder 5">
            <a:extLst>
              <a:ext uri="{FF2B5EF4-FFF2-40B4-BE49-F238E27FC236}">
                <a16:creationId xmlns:a16="http://schemas.microsoft.com/office/drawing/2014/main" id="{D2E2911E-91B1-4120-A37C-9141FEEBDB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D28A6C-4367-4FAE-9363-F2CA7F1AA397}"/>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2918745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D84F-7CDF-4916-9515-C8C244BF17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E6174A2-19FA-42C5-AC52-C36DDF5028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BD0BE9-7E7F-4217-840D-986CD3587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572789-AE38-470B-8A34-F1F5A64AD58A}"/>
              </a:ext>
            </a:extLst>
          </p:cNvPr>
          <p:cNvSpPr>
            <a:spLocks noGrp="1"/>
          </p:cNvSpPr>
          <p:nvPr>
            <p:ph type="dt" sz="half" idx="10"/>
          </p:nvPr>
        </p:nvSpPr>
        <p:spPr/>
        <p:txBody>
          <a:bodyPr/>
          <a:lstStyle/>
          <a:p>
            <a:fld id="{8884E5ED-534E-4543-966B-FA389CB1F744}" type="datetimeFigureOut">
              <a:rPr lang="en-US" smtClean="0"/>
              <a:t>8/13/2021</a:t>
            </a:fld>
            <a:endParaRPr lang="en-US"/>
          </a:p>
        </p:txBody>
      </p:sp>
      <p:sp>
        <p:nvSpPr>
          <p:cNvPr id="6" name="Footer Placeholder 5">
            <a:extLst>
              <a:ext uri="{FF2B5EF4-FFF2-40B4-BE49-F238E27FC236}">
                <a16:creationId xmlns:a16="http://schemas.microsoft.com/office/drawing/2014/main" id="{D3FB389A-4BD6-46D8-B5CA-6ED19EDBFA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30E9B7-6965-448B-82D8-E6C098EE3257}"/>
              </a:ext>
            </a:extLst>
          </p:cNvPr>
          <p:cNvSpPr>
            <a:spLocks noGrp="1"/>
          </p:cNvSpPr>
          <p:nvPr>
            <p:ph type="sldNum" sz="quarter" idx="12"/>
          </p:nvPr>
        </p:nvSpPr>
        <p:spPr/>
        <p:txBody>
          <a:bodyPr/>
          <a:lstStyle/>
          <a:p>
            <a:fld id="{F4B56719-68BE-424F-AC47-ED0238924817}" type="slidenum">
              <a:rPr lang="en-US" smtClean="0"/>
              <a:t>‹#›</a:t>
            </a:fld>
            <a:endParaRPr lang="en-US"/>
          </a:p>
        </p:txBody>
      </p:sp>
    </p:spTree>
    <p:extLst>
      <p:ext uri="{BB962C8B-B14F-4D97-AF65-F5344CB8AC3E}">
        <p14:creationId xmlns:p14="http://schemas.microsoft.com/office/powerpoint/2010/main" val="4078595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79E1F9-BA41-4671-BE45-D26A3C88D4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61E5D4-FFC0-41DF-A52F-0C6C2D0A39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F2C379-8521-4D76-BE3A-3E23D1C6B6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4E5ED-534E-4543-966B-FA389CB1F744}" type="datetimeFigureOut">
              <a:rPr lang="en-US" smtClean="0"/>
              <a:t>8/13/2021</a:t>
            </a:fld>
            <a:endParaRPr lang="en-US"/>
          </a:p>
        </p:txBody>
      </p:sp>
      <p:sp>
        <p:nvSpPr>
          <p:cNvPr id="5" name="Footer Placeholder 4">
            <a:extLst>
              <a:ext uri="{FF2B5EF4-FFF2-40B4-BE49-F238E27FC236}">
                <a16:creationId xmlns:a16="http://schemas.microsoft.com/office/drawing/2014/main" id="{50366A67-F3C6-458F-ADE9-68490E43AE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C76D6D-5372-48D8-81D8-B1DECDB743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B56719-68BE-424F-AC47-ED0238924817}" type="slidenum">
              <a:rPr lang="en-US" smtClean="0"/>
              <a:t>‹#›</a:t>
            </a:fld>
            <a:endParaRPr lang="en-US"/>
          </a:p>
        </p:txBody>
      </p:sp>
    </p:spTree>
    <p:extLst>
      <p:ext uri="{BB962C8B-B14F-4D97-AF65-F5344CB8AC3E}">
        <p14:creationId xmlns:p14="http://schemas.microsoft.com/office/powerpoint/2010/main" val="439029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0DE9D-2C0D-4F4B-8B1B-F1712A1AE796}"/>
              </a:ext>
            </a:extLst>
          </p:cNvPr>
          <p:cNvSpPr>
            <a:spLocks noGrp="1"/>
          </p:cNvSpPr>
          <p:nvPr>
            <p:ph type="title"/>
          </p:nvPr>
        </p:nvSpPr>
        <p:spPr>
          <a:xfrm>
            <a:off x="0" y="18256"/>
            <a:ext cx="12192000" cy="662782"/>
          </a:xfrm>
        </p:spPr>
        <p:txBody>
          <a:bodyPr>
            <a:normAutofit/>
          </a:bodyPr>
          <a:lstStyle/>
          <a:p>
            <a:pPr algn="ctr"/>
            <a:r>
              <a:rPr lang="en-US" sz="3200" dirty="0"/>
              <a:t>How (not) to Cripple the Baselines in Time Series Anomaly Detection </a:t>
            </a:r>
          </a:p>
        </p:txBody>
      </p:sp>
      <p:sp>
        <p:nvSpPr>
          <p:cNvPr id="3" name="Content Placeholder 2">
            <a:extLst>
              <a:ext uri="{FF2B5EF4-FFF2-40B4-BE49-F238E27FC236}">
                <a16:creationId xmlns:a16="http://schemas.microsoft.com/office/drawing/2014/main" id="{30A0B586-184B-4AD5-AAA3-ADC1BF1373A9}"/>
              </a:ext>
            </a:extLst>
          </p:cNvPr>
          <p:cNvSpPr>
            <a:spLocks noGrp="1"/>
          </p:cNvSpPr>
          <p:nvPr>
            <p:ph idx="1"/>
          </p:nvPr>
        </p:nvSpPr>
        <p:spPr>
          <a:xfrm>
            <a:off x="419100" y="1056162"/>
            <a:ext cx="11529060" cy="5486878"/>
          </a:xfrm>
        </p:spPr>
        <p:txBody>
          <a:bodyPr>
            <a:normAutofit/>
          </a:bodyPr>
          <a:lstStyle/>
          <a:p>
            <a:r>
              <a:rPr lang="en-US" sz="2000" dirty="0"/>
              <a:t>Time series anomaly detection seems to suffer from very poor empirical evaluation. We previously noted that most of the benchmark datasets that are used in this domain are close to worthless</a:t>
            </a:r>
            <a:r>
              <a:rPr lang="en-US" sz="2000" baseline="30000" dirty="0"/>
              <a:t>1</a:t>
            </a:r>
            <a:r>
              <a:rPr lang="en-US" sz="2000" dirty="0"/>
              <a:t>. </a:t>
            </a:r>
          </a:p>
          <a:p>
            <a:r>
              <a:rPr lang="en-US" sz="2000" dirty="0"/>
              <a:t>Another common problem is the contriving the data/situation to make a popular strong baseline, </a:t>
            </a:r>
            <a:r>
              <a:rPr lang="en-US" sz="2000" i="1" dirty="0"/>
              <a:t>time series discords </a:t>
            </a:r>
            <a:r>
              <a:rPr lang="en-US" sz="2000" dirty="0"/>
              <a:t>apparently</a:t>
            </a:r>
            <a:r>
              <a:rPr lang="en-US" sz="2000" i="1" dirty="0"/>
              <a:t> </a:t>
            </a:r>
            <a:r>
              <a:rPr lang="en-US" sz="2000" dirty="0"/>
              <a:t>underperform in both efficiency and effectiveness.</a:t>
            </a:r>
          </a:p>
          <a:p>
            <a:r>
              <a:rPr lang="en-US" sz="2000" dirty="0"/>
              <a:t>To be clear, we are not suggesting that </a:t>
            </a:r>
            <a:r>
              <a:rPr lang="en-US" sz="2000" i="1" dirty="0"/>
              <a:t>time series discords </a:t>
            </a:r>
            <a:r>
              <a:rPr lang="en-US" sz="2000" dirty="0"/>
              <a:t>is the best solution in general. However, it is a strong baseline, worth comparing to because:</a:t>
            </a:r>
          </a:p>
          <a:p>
            <a:pPr lvl="1"/>
            <a:r>
              <a:rPr lang="en-US" sz="1800" dirty="0"/>
              <a:t>It is very simple, one or zero</a:t>
            </a:r>
            <a:r>
              <a:rPr lang="en-US" sz="1800" baseline="30000" dirty="0"/>
              <a:t>2</a:t>
            </a:r>
            <a:r>
              <a:rPr lang="en-US" sz="1800" dirty="0"/>
              <a:t> parameters, and implementable in a handful of lines of code.</a:t>
            </a:r>
          </a:p>
          <a:p>
            <a:pPr lvl="1"/>
            <a:r>
              <a:rPr lang="en-US" sz="1800" dirty="0"/>
              <a:t>Discords have been shown to work well by at least several dozen independent teams</a:t>
            </a:r>
            <a:r>
              <a:rPr lang="en-US" sz="1600" dirty="0"/>
              <a:t>… </a:t>
            </a:r>
            <a:r>
              <a:rPr lang="en-US" sz="1200" b="0" i="1" dirty="0">
                <a:solidFill>
                  <a:srgbClr val="993399"/>
                </a:solidFill>
                <a:effectLst/>
                <a:latin typeface="Times New Roman" panose="02020603050405020304" pitchFamily="18" charset="0"/>
              </a:rPr>
              <a:t>…observations of the magnetosphere collected by the Cassini spacecraft in orbit around Saturn.. ..in this case, the best-performing method was discords.</a:t>
            </a:r>
            <a:r>
              <a:rPr lang="en-US" sz="1200" b="0" i="0" dirty="0">
                <a:solidFill>
                  <a:srgbClr val="000000"/>
                </a:solidFill>
                <a:effectLst/>
                <a:latin typeface="Times New Roman" panose="02020603050405020304" pitchFamily="18" charset="0"/>
              </a:rPr>
              <a:t>. </a:t>
            </a:r>
            <a:r>
              <a:rPr lang="en-US" sz="1200" b="0" i="0" dirty="0" err="1">
                <a:solidFill>
                  <a:srgbClr val="000000"/>
                </a:solidFill>
                <a:effectLst/>
                <a:latin typeface="Times New Roman" panose="02020603050405020304" pitchFamily="18" charset="0"/>
              </a:rPr>
              <a:t>Wagstaf</a:t>
            </a:r>
            <a:r>
              <a:rPr lang="en-US" sz="1200" b="0" i="0" dirty="0">
                <a:solidFill>
                  <a:srgbClr val="000000"/>
                </a:solidFill>
                <a:effectLst/>
                <a:latin typeface="Times New Roman" panose="02020603050405020304" pitchFamily="18" charset="0"/>
              </a:rPr>
              <a:t> et. al. NASA JPL.2020</a:t>
            </a:r>
            <a:endParaRPr lang="en-US" sz="1600" dirty="0"/>
          </a:p>
          <a:p>
            <a:r>
              <a:rPr lang="en-US" sz="2000" dirty="0"/>
              <a:t>However, many papers make trivial mistakes in their understanding, that make time series discords look very slow and/or very ineffective.</a:t>
            </a:r>
          </a:p>
          <a:p>
            <a:r>
              <a:rPr lang="en-US" sz="2000" dirty="0"/>
              <a:t>In this short document, we address </a:t>
            </a:r>
            <a:r>
              <a:rPr lang="en-US" sz="2000" i="1" dirty="0"/>
              <a:t>some</a:t>
            </a:r>
            <a:r>
              <a:rPr lang="en-US" sz="2000" dirty="0"/>
              <a:t> of these issues:</a:t>
            </a:r>
          </a:p>
          <a:p>
            <a:pPr lvl="1"/>
            <a:r>
              <a:rPr lang="en-US" sz="1800" dirty="0"/>
              <a:t>The twin freak problem</a:t>
            </a:r>
          </a:p>
          <a:p>
            <a:pPr lvl="1"/>
            <a:r>
              <a:rPr lang="en-US" sz="1800" dirty="0"/>
              <a:t>The constant region problem</a:t>
            </a:r>
          </a:p>
          <a:p>
            <a:pPr lvl="1"/>
            <a:r>
              <a:rPr lang="en-US" sz="1800" dirty="0"/>
              <a:t>The “too slow” problem</a:t>
            </a:r>
          </a:p>
          <a:p>
            <a:pPr lvl="1"/>
            <a:r>
              <a:rPr lang="en-US" sz="1800" dirty="0"/>
              <a:t>The pathological parameter problem </a:t>
            </a:r>
          </a:p>
          <a:p>
            <a:pPr lvl="1"/>
            <a:r>
              <a:rPr lang="en-US" sz="1800" dirty="0"/>
              <a:t>Crippling by definition</a:t>
            </a:r>
            <a:endParaRPr lang="en-US" dirty="0"/>
          </a:p>
        </p:txBody>
      </p:sp>
      <p:sp>
        <p:nvSpPr>
          <p:cNvPr id="7" name="TextBox 6">
            <a:extLst>
              <a:ext uri="{FF2B5EF4-FFF2-40B4-BE49-F238E27FC236}">
                <a16:creationId xmlns:a16="http://schemas.microsoft.com/office/drawing/2014/main" id="{6D09D7A6-D18C-48CB-88FA-FC1B45C0D685}"/>
              </a:ext>
            </a:extLst>
          </p:cNvPr>
          <p:cNvSpPr txBox="1"/>
          <p:nvPr/>
        </p:nvSpPr>
        <p:spPr>
          <a:xfrm>
            <a:off x="50800" y="6442297"/>
            <a:ext cx="11958320" cy="600164"/>
          </a:xfrm>
          <a:prstGeom prst="rect">
            <a:avLst/>
          </a:prstGeom>
          <a:noFill/>
        </p:spPr>
        <p:txBody>
          <a:bodyPr wrap="square">
            <a:spAutoFit/>
          </a:bodyPr>
          <a:lstStyle/>
          <a:p>
            <a:r>
              <a:rPr lang="en-US" sz="1100" baseline="30000" dirty="0"/>
              <a:t>1</a:t>
            </a:r>
            <a:r>
              <a:rPr lang="en-US" sz="1100" dirty="0"/>
              <a:t>Renjie Wu, Eamonn J. Keogh: Current Time Series Anomaly Detection Benchmarks are Flawed and are Creating the Illusion of Progress. </a:t>
            </a:r>
            <a:r>
              <a:rPr lang="en-US" sz="1100" dirty="0" err="1"/>
              <a:t>CoRR</a:t>
            </a:r>
            <a:r>
              <a:rPr lang="en-US" sz="1100" dirty="0"/>
              <a:t> abs/2009.13807 (2020)</a:t>
            </a:r>
          </a:p>
          <a:p>
            <a:r>
              <a:rPr lang="en-US" sz="1100" baseline="30000" dirty="0"/>
              <a:t>2</a:t>
            </a:r>
            <a:r>
              <a:rPr lang="en-US" sz="1100" dirty="0"/>
              <a:t>Takaaki Nakamura, Makoto Imamura, Ryan Mercer, Eamonn J. Keogh: MERLIN: Parameter-Free Discovery of Arbitrary Length Anomalies in Massive Time Series Archives. ICDM 2020: 1190-1195</a:t>
            </a:r>
          </a:p>
          <a:p>
            <a:endParaRPr lang="en-US" sz="1100" dirty="0"/>
          </a:p>
        </p:txBody>
      </p:sp>
      <p:sp>
        <p:nvSpPr>
          <p:cNvPr id="8" name="TextBox 7">
            <a:extLst>
              <a:ext uri="{FF2B5EF4-FFF2-40B4-BE49-F238E27FC236}">
                <a16:creationId xmlns:a16="http://schemas.microsoft.com/office/drawing/2014/main" id="{21A2D935-E922-4D99-A1D0-3C5851B7E27E}"/>
              </a:ext>
            </a:extLst>
          </p:cNvPr>
          <p:cNvSpPr txBox="1"/>
          <p:nvPr/>
        </p:nvSpPr>
        <p:spPr>
          <a:xfrm>
            <a:off x="4616450" y="580621"/>
            <a:ext cx="2876750" cy="369332"/>
          </a:xfrm>
          <a:prstGeom prst="rect">
            <a:avLst/>
          </a:prstGeom>
          <a:noFill/>
        </p:spPr>
        <p:txBody>
          <a:bodyPr wrap="none" rtlCol="0">
            <a:spAutoFit/>
          </a:bodyPr>
          <a:lstStyle/>
          <a:p>
            <a:r>
              <a:rPr lang="en-US" dirty="0"/>
              <a:t>Eamonn Keogh: August 2021</a:t>
            </a:r>
          </a:p>
        </p:txBody>
      </p:sp>
    </p:spTree>
    <p:extLst>
      <p:ext uri="{BB962C8B-B14F-4D97-AF65-F5344CB8AC3E}">
        <p14:creationId xmlns:p14="http://schemas.microsoft.com/office/powerpoint/2010/main" val="1689585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 name="Rectangle 1095">
            <a:extLst>
              <a:ext uri="{FF2B5EF4-FFF2-40B4-BE49-F238E27FC236}">
                <a16:creationId xmlns:a16="http://schemas.microsoft.com/office/drawing/2014/main" id="{593A7A7F-CB59-460E-A27E-93433CAA3DC5}"/>
              </a:ext>
            </a:extLst>
          </p:cNvPr>
          <p:cNvSpPr/>
          <p:nvPr/>
        </p:nvSpPr>
        <p:spPr>
          <a:xfrm>
            <a:off x="6146803" y="3881120"/>
            <a:ext cx="5847714" cy="147320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ine 6">
            <a:extLst>
              <a:ext uri="{FF2B5EF4-FFF2-40B4-BE49-F238E27FC236}">
                <a16:creationId xmlns:a16="http://schemas.microsoft.com/office/drawing/2014/main" id="{DE998EEB-FEB5-4720-847F-84022112B33F}"/>
              </a:ext>
            </a:extLst>
          </p:cNvPr>
          <p:cNvSpPr>
            <a:spLocks noChangeShapeType="1"/>
          </p:cNvSpPr>
          <p:nvPr/>
        </p:nvSpPr>
        <p:spPr bwMode="auto">
          <a:xfrm>
            <a:off x="6438267" y="4568001"/>
            <a:ext cx="54768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7">
            <a:extLst>
              <a:ext uri="{FF2B5EF4-FFF2-40B4-BE49-F238E27FC236}">
                <a16:creationId xmlns:a16="http://schemas.microsoft.com/office/drawing/2014/main" id="{791AB5B2-6C04-4533-A3FB-83E1F91A4848}"/>
              </a:ext>
            </a:extLst>
          </p:cNvPr>
          <p:cNvSpPr>
            <a:spLocks noChangeShapeType="1"/>
          </p:cNvSpPr>
          <p:nvPr/>
        </p:nvSpPr>
        <p:spPr bwMode="auto">
          <a:xfrm flipV="1">
            <a:off x="6438267" y="4512438"/>
            <a:ext cx="0" cy="555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8">
            <a:extLst>
              <a:ext uri="{FF2B5EF4-FFF2-40B4-BE49-F238E27FC236}">
                <a16:creationId xmlns:a16="http://schemas.microsoft.com/office/drawing/2014/main" id="{EB73AD72-DC13-43D8-97B9-541D4872019B}"/>
              </a:ext>
            </a:extLst>
          </p:cNvPr>
          <p:cNvSpPr>
            <a:spLocks noChangeShapeType="1"/>
          </p:cNvSpPr>
          <p:nvPr/>
        </p:nvSpPr>
        <p:spPr bwMode="auto">
          <a:xfrm flipV="1">
            <a:off x="11915142" y="4512438"/>
            <a:ext cx="0" cy="555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ectangle 10">
            <a:extLst>
              <a:ext uri="{FF2B5EF4-FFF2-40B4-BE49-F238E27FC236}">
                <a16:creationId xmlns:a16="http://schemas.microsoft.com/office/drawing/2014/main" id="{FAE959E7-A189-4736-B75D-62C017F180A6}"/>
              </a:ext>
            </a:extLst>
          </p:cNvPr>
          <p:cNvSpPr>
            <a:spLocks noChangeArrowheads="1"/>
          </p:cNvSpPr>
          <p:nvPr/>
        </p:nvSpPr>
        <p:spPr bwMode="auto">
          <a:xfrm>
            <a:off x="11862754" y="4599751"/>
            <a:ext cx="131763"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991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Line 11">
            <a:extLst>
              <a:ext uri="{FF2B5EF4-FFF2-40B4-BE49-F238E27FC236}">
                <a16:creationId xmlns:a16="http://schemas.microsoft.com/office/drawing/2014/main" id="{4D8922C6-ADDC-457D-BA92-EB600FDDCD1D}"/>
              </a:ext>
            </a:extLst>
          </p:cNvPr>
          <p:cNvSpPr>
            <a:spLocks noChangeShapeType="1"/>
          </p:cNvSpPr>
          <p:nvPr/>
        </p:nvSpPr>
        <p:spPr bwMode="auto">
          <a:xfrm flipV="1">
            <a:off x="6438267" y="3648838"/>
            <a:ext cx="0" cy="919163"/>
          </a:xfrm>
          <a:prstGeom prst="line">
            <a:avLst/>
          </a:prstGeom>
          <a:noFill/>
          <a:ln w="3175"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D3293109-61BE-4182-823B-CA46191F14F0}"/>
              </a:ext>
            </a:extLst>
          </p:cNvPr>
          <p:cNvSpPr>
            <a:spLocks/>
          </p:cNvSpPr>
          <p:nvPr/>
        </p:nvSpPr>
        <p:spPr bwMode="auto">
          <a:xfrm>
            <a:off x="6438267" y="3981395"/>
            <a:ext cx="5476875" cy="519460"/>
          </a:xfrm>
          <a:custGeom>
            <a:avLst/>
            <a:gdLst>
              <a:gd name="T0" fmla="*/ 52 w 3450"/>
              <a:gd name="T1" fmla="*/ 117 h 526"/>
              <a:gd name="T2" fmla="*/ 108 w 3450"/>
              <a:gd name="T3" fmla="*/ 445 h 526"/>
              <a:gd name="T4" fmla="*/ 164 w 3450"/>
              <a:gd name="T5" fmla="*/ 391 h 526"/>
              <a:gd name="T6" fmla="*/ 219 w 3450"/>
              <a:gd name="T7" fmla="*/ 69 h 526"/>
              <a:gd name="T8" fmla="*/ 275 w 3450"/>
              <a:gd name="T9" fmla="*/ 173 h 526"/>
              <a:gd name="T10" fmla="*/ 331 w 3450"/>
              <a:gd name="T11" fmla="*/ 454 h 526"/>
              <a:gd name="T12" fmla="*/ 387 w 3450"/>
              <a:gd name="T13" fmla="*/ 298 h 526"/>
              <a:gd name="T14" fmla="*/ 442 w 3450"/>
              <a:gd name="T15" fmla="*/ 243 h 526"/>
              <a:gd name="T16" fmla="*/ 498 w 3450"/>
              <a:gd name="T17" fmla="*/ 256 h 526"/>
              <a:gd name="T18" fmla="*/ 554 w 3450"/>
              <a:gd name="T19" fmla="*/ 426 h 526"/>
              <a:gd name="T20" fmla="*/ 610 w 3450"/>
              <a:gd name="T21" fmla="*/ 303 h 526"/>
              <a:gd name="T22" fmla="*/ 665 w 3450"/>
              <a:gd name="T23" fmla="*/ 186 h 526"/>
              <a:gd name="T24" fmla="*/ 721 w 3450"/>
              <a:gd name="T25" fmla="*/ 186 h 526"/>
              <a:gd name="T26" fmla="*/ 777 w 3450"/>
              <a:gd name="T27" fmla="*/ 385 h 526"/>
              <a:gd name="T28" fmla="*/ 833 w 3450"/>
              <a:gd name="T29" fmla="*/ 343 h 526"/>
              <a:gd name="T30" fmla="*/ 889 w 3450"/>
              <a:gd name="T31" fmla="*/ 104 h 526"/>
              <a:gd name="T32" fmla="*/ 944 w 3450"/>
              <a:gd name="T33" fmla="*/ 266 h 526"/>
              <a:gd name="T34" fmla="*/ 1000 w 3450"/>
              <a:gd name="T35" fmla="*/ 422 h 526"/>
              <a:gd name="T36" fmla="*/ 1056 w 3450"/>
              <a:gd name="T37" fmla="*/ 342 h 526"/>
              <a:gd name="T38" fmla="*/ 1112 w 3450"/>
              <a:gd name="T39" fmla="*/ 108 h 526"/>
              <a:gd name="T40" fmla="*/ 1167 w 3450"/>
              <a:gd name="T41" fmla="*/ 260 h 526"/>
              <a:gd name="T42" fmla="*/ 1223 w 3450"/>
              <a:gd name="T43" fmla="*/ 352 h 526"/>
              <a:gd name="T44" fmla="*/ 1279 w 3450"/>
              <a:gd name="T45" fmla="*/ 213 h 526"/>
              <a:gd name="T46" fmla="*/ 1335 w 3450"/>
              <a:gd name="T47" fmla="*/ 101 h 526"/>
              <a:gd name="T48" fmla="*/ 1390 w 3450"/>
              <a:gd name="T49" fmla="*/ 233 h 526"/>
              <a:gd name="T50" fmla="*/ 1446 w 3450"/>
              <a:gd name="T51" fmla="*/ 414 h 526"/>
              <a:gd name="T52" fmla="*/ 1502 w 3450"/>
              <a:gd name="T53" fmla="*/ 255 h 526"/>
              <a:gd name="T54" fmla="*/ 1558 w 3450"/>
              <a:gd name="T55" fmla="*/ 126 h 526"/>
              <a:gd name="T56" fmla="*/ 1614 w 3450"/>
              <a:gd name="T57" fmla="*/ 303 h 526"/>
              <a:gd name="T58" fmla="*/ 1669 w 3450"/>
              <a:gd name="T59" fmla="*/ 412 h 526"/>
              <a:gd name="T60" fmla="*/ 1725 w 3450"/>
              <a:gd name="T61" fmla="*/ 236 h 526"/>
              <a:gd name="T62" fmla="*/ 1781 w 3450"/>
              <a:gd name="T63" fmla="*/ 146 h 526"/>
              <a:gd name="T64" fmla="*/ 1837 w 3450"/>
              <a:gd name="T65" fmla="*/ 297 h 526"/>
              <a:gd name="T66" fmla="*/ 1892 w 3450"/>
              <a:gd name="T67" fmla="*/ 407 h 526"/>
              <a:gd name="T68" fmla="*/ 1948 w 3450"/>
              <a:gd name="T69" fmla="*/ 200 h 526"/>
              <a:gd name="T70" fmla="*/ 2004 w 3450"/>
              <a:gd name="T71" fmla="*/ 173 h 526"/>
              <a:gd name="T72" fmla="*/ 2060 w 3450"/>
              <a:gd name="T73" fmla="*/ 264 h 526"/>
              <a:gd name="T74" fmla="*/ 2115 w 3450"/>
              <a:gd name="T75" fmla="*/ 438 h 526"/>
              <a:gd name="T76" fmla="*/ 2171 w 3450"/>
              <a:gd name="T77" fmla="*/ 128 h 526"/>
              <a:gd name="T78" fmla="*/ 2227 w 3450"/>
              <a:gd name="T79" fmla="*/ 124 h 526"/>
              <a:gd name="T80" fmla="*/ 2283 w 3450"/>
              <a:gd name="T81" fmla="*/ 380 h 526"/>
              <a:gd name="T82" fmla="*/ 2338 w 3450"/>
              <a:gd name="T83" fmla="*/ 454 h 526"/>
              <a:gd name="T84" fmla="*/ 2394 w 3450"/>
              <a:gd name="T85" fmla="*/ 140 h 526"/>
              <a:gd name="T86" fmla="*/ 2450 w 3450"/>
              <a:gd name="T87" fmla="*/ 144 h 526"/>
              <a:gd name="T88" fmla="*/ 2506 w 3450"/>
              <a:gd name="T89" fmla="*/ 270 h 526"/>
              <a:gd name="T90" fmla="*/ 2562 w 3450"/>
              <a:gd name="T91" fmla="*/ 365 h 526"/>
              <a:gd name="T92" fmla="*/ 2617 w 3450"/>
              <a:gd name="T93" fmla="*/ 181 h 526"/>
              <a:gd name="T94" fmla="*/ 2673 w 3450"/>
              <a:gd name="T95" fmla="*/ 152 h 526"/>
              <a:gd name="T96" fmla="*/ 2729 w 3450"/>
              <a:gd name="T97" fmla="*/ 349 h 526"/>
              <a:gd name="T98" fmla="*/ 2785 w 3450"/>
              <a:gd name="T99" fmla="*/ 323 h 526"/>
              <a:gd name="T100" fmla="*/ 2840 w 3450"/>
              <a:gd name="T101" fmla="*/ 97 h 526"/>
              <a:gd name="T102" fmla="*/ 2896 w 3450"/>
              <a:gd name="T103" fmla="*/ 99 h 526"/>
              <a:gd name="T104" fmla="*/ 2952 w 3450"/>
              <a:gd name="T105" fmla="*/ 401 h 526"/>
              <a:gd name="T106" fmla="*/ 3008 w 3450"/>
              <a:gd name="T107" fmla="*/ 319 h 526"/>
              <a:gd name="T108" fmla="*/ 3063 w 3450"/>
              <a:gd name="T109" fmla="*/ 108 h 526"/>
              <a:gd name="T110" fmla="*/ 3119 w 3450"/>
              <a:gd name="T111" fmla="*/ 141 h 526"/>
              <a:gd name="T112" fmla="*/ 3175 w 3450"/>
              <a:gd name="T113" fmla="*/ 484 h 526"/>
              <a:gd name="T114" fmla="*/ 3231 w 3450"/>
              <a:gd name="T115" fmla="*/ 367 h 526"/>
              <a:gd name="T116" fmla="*/ 3287 w 3450"/>
              <a:gd name="T117" fmla="*/ 205 h 526"/>
              <a:gd name="T118" fmla="*/ 3342 w 3450"/>
              <a:gd name="T119" fmla="*/ 213 h 526"/>
              <a:gd name="T120" fmla="*/ 3398 w 3450"/>
              <a:gd name="T121" fmla="*/ 3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50" h="526">
                <a:moveTo>
                  <a:pt x="0" y="205"/>
                </a:moveTo>
                <a:lnTo>
                  <a:pt x="3" y="45"/>
                </a:lnTo>
                <a:lnTo>
                  <a:pt x="7" y="99"/>
                </a:lnTo>
                <a:lnTo>
                  <a:pt x="10" y="119"/>
                </a:lnTo>
                <a:lnTo>
                  <a:pt x="14" y="54"/>
                </a:lnTo>
                <a:lnTo>
                  <a:pt x="17" y="102"/>
                </a:lnTo>
                <a:lnTo>
                  <a:pt x="21" y="249"/>
                </a:lnTo>
                <a:lnTo>
                  <a:pt x="24" y="220"/>
                </a:lnTo>
                <a:lnTo>
                  <a:pt x="28" y="176"/>
                </a:lnTo>
                <a:lnTo>
                  <a:pt x="31" y="124"/>
                </a:lnTo>
                <a:lnTo>
                  <a:pt x="35" y="87"/>
                </a:lnTo>
                <a:lnTo>
                  <a:pt x="38" y="174"/>
                </a:lnTo>
                <a:lnTo>
                  <a:pt x="42" y="164"/>
                </a:lnTo>
                <a:lnTo>
                  <a:pt x="45" y="220"/>
                </a:lnTo>
                <a:lnTo>
                  <a:pt x="49" y="228"/>
                </a:lnTo>
                <a:lnTo>
                  <a:pt x="52" y="117"/>
                </a:lnTo>
                <a:lnTo>
                  <a:pt x="56" y="178"/>
                </a:lnTo>
                <a:lnTo>
                  <a:pt x="59" y="165"/>
                </a:lnTo>
                <a:lnTo>
                  <a:pt x="63" y="93"/>
                </a:lnTo>
                <a:lnTo>
                  <a:pt x="66" y="228"/>
                </a:lnTo>
                <a:lnTo>
                  <a:pt x="70" y="165"/>
                </a:lnTo>
                <a:lnTo>
                  <a:pt x="73" y="272"/>
                </a:lnTo>
                <a:lnTo>
                  <a:pt x="76" y="240"/>
                </a:lnTo>
                <a:lnTo>
                  <a:pt x="80" y="315"/>
                </a:lnTo>
                <a:lnTo>
                  <a:pt x="83" y="369"/>
                </a:lnTo>
                <a:lnTo>
                  <a:pt x="87" y="427"/>
                </a:lnTo>
                <a:lnTo>
                  <a:pt x="90" y="316"/>
                </a:lnTo>
                <a:lnTo>
                  <a:pt x="94" y="384"/>
                </a:lnTo>
                <a:lnTo>
                  <a:pt x="97" y="421"/>
                </a:lnTo>
                <a:lnTo>
                  <a:pt x="101" y="351"/>
                </a:lnTo>
                <a:lnTo>
                  <a:pt x="104" y="418"/>
                </a:lnTo>
                <a:lnTo>
                  <a:pt x="108" y="445"/>
                </a:lnTo>
                <a:lnTo>
                  <a:pt x="111" y="360"/>
                </a:lnTo>
                <a:lnTo>
                  <a:pt x="115" y="398"/>
                </a:lnTo>
                <a:lnTo>
                  <a:pt x="118" y="421"/>
                </a:lnTo>
                <a:lnTo>
                  <a:pt x="122" y="396"/>
                </a:lnTo>
                <a:lnTo>
                  <a:pt x="125" y="440"/>
                </a:lnTo>
                <a:lnTo>
                  <a:pt x="129" y="456"/>
                </a:lnTo>
                <a:lnTo>
                  <a:pt x="132" y="399"/>
                </a:lnTo>
                <a:lnTo>
                  <a:pt x="136" y="433"/>
                </a:lnTo>
                <a:lnTo>
                  <a:pt x="139" y="388"/>
                </a:lnTo>
                <a:lnTo>
                  <a:pt x="143" y="473"/>
                </a:lnTo>
                <a:lnTo>
                  <a:pt x="146" y="384"/>
                </a:lnTo>
                <a:lnTo>
                  <a:pt x="150" y="467"/>
                </a:lnTo>
                <a:lnTo>
                  <a:pt x="153" y="336"/>
                </a:lnTo>
                <a:lnTo>
                  <a:pt x="157" y="445"/>
                </a:lnTo>
                <a:lnTo>
                  <a:pt x="160" y="327"/>
                </a:lnTo>
                <a:lnTo>
                  <a:pt x="164" y="391"/>
                </a:lnTo>
                <a:lnTo>
                  <a:pt x="167" y="391"/>
                </a:lnTo>
                <a:lnTo>
                  <a:pt x="171" y="375"/>
                </a:lnTo>
                <a:lnTo>
                  <a:pt x="174" y="314"/>
                </a:lnTo>
                <a:lnTo>
                  <a:pt x="178" y="314"/>
                </a:lnTo>
                <a:lnTo>
                  <a:pt x="181" y="332"/>
                </a:lnTo>
                <a:lnTo>
                  <a:pt x="185" y="253"/>
                </a:lnTo>
                <a:lnTo>
                  <a:pt x="188" y="245"/>
                </a:lnTo>
                <a:lnTo>
                  <a:pt x="192" y="309"/>
                </a:lnTo>
                <a:lnTo>
                  <a:pt x="195" y="155"/>
                </a:lnTo>
                <a:lnTo>
                  <a:pt x="198" y="311"/>
                </a:lnTo>
                <a:lnTo>
                  <a:pt x="202" y="209"/>
                </a:lnTo>
                <a:lnTo>
                  <a:pt x="205" y="224"/>
                </a:lnTo>
                <a:lnTo>
                  <a:pt x="209" y="157"/>
                </a:lnTo>
                <a:lnTo>
                  <a:pt x="212" y="170"/>
                </a:lnTo>
                <a:lnTo>
                  <a:pt x="216" y="141"/>
                </a:lnTo>
                <a:lnTo>
                  <a:pt x="219" y="69"/>
                </a:lnTo>
                <a:lnTo>
                  <a:pt x="223" y="157"/>
                </a:lnTo>
                <a:lnTo>
                  <a:pt x="226" y="225"/>
                </a:lnTo>
                <a:lnTo>
                  <a:pt x="230" y="108"/>
                </a:lnTo>
                <a:lnTo>
                  <a:pt x="233" y="147"/>
                </a:lnTo>
                <a:lnTo>
                  <a:pt x="237" y="169"/>
                </a:lnTo>
                <a:lnTo>
                  <a:pt x="240" y="92"/>
                </a:lnTo>
                <a:lnTo>
                  <a:pt x="244" y="145"/>
                </a:lnTo>
                <a:lnTo>
                  <a:pt x="247" y="193"/>
                </a:lnTo>
                <a:lnTo>
                  <a:pt x="251" y="193"/>
                </a:lnTo>
                <a:lnTo>
                  <a:pt x="254" y="82"/>
                </a:lnTo>
                <a:lnTo>
                  <a:pt x="258" y="129"/>
                </a:lnTo>
                <a:lnTo>
                  <a:pt x="261" y="170"/>
                </a:lnTo>
                <a:lnTo>
                  <a:pt x="265" y="135"/>
                </a:lnTo>
                <a:lnTo>
                  <a:pt x="268" y="242"/>
                </a:lnTo>
                <a:lnTo>
                  <a:pt x="272" y="192"/>
                </a:lnTo>
                <a:lnTo>
                  <a:pt x="275" y="173"/>
                </a:lnTo>
                <a:lnTo>
                  <a:pt x="279" y="179"/>
                </a:lnTo>
                <a:lnTo>
                  <a:pt x="282" y="186"/>
                </a:lnTo>
                <a:lnTo>
                  <a:pt x="286" y="242"/>
                </a:lnTo>
                <a:lnTo>
                  <a:pt x="289" y="237"/>
                </a:lnTo>
                <a:lnTo>
                  <a:pt x="293" y="245"/>
                </a:lnTo>
                <a:lnTo>
                  <a:pt x="296" y="194"/>
                </a:lnTo>
                <a:lnTo>
                  <a:pt x="300" y="295"/>
                </a:lnTo>
                <a:lnTo>
                  <a:pt x="303" y="353"/>
                </a:lnTo>
                <a:lnTo>
                  <a:pt x="307" y="263"/>
                </a:lnTo>
                <a:lnTo>
                  <a:pt x="310" y="405"/>
                </a:lnTo>
                <a:lnTo>
                  <a:pt x="314" y="329"/>
                </a:lnTo>
                <a:lnTo>
                  <a:pt x="317" y="431"/>
                </a:lnTo>
                <a:lnTo>
                  <a:pt x="320" y="295"/>
                </a:lnTo>
                <a:lnTo>
                  <a:pt x="324" y="443"/>
                </a:lnTo>
                <a:lnTo>
                  <a:pt x="327" y="327"/>
                </a:lnTo>
                <a:lnTo>
                  <a:pt x="331" y="454"/>
                </a:lnTo>
                <a:lnTo>
                  <a:pt x="334" y="407"/>
                </a:lnTo>
                <a:lnTo>
                  <a:pt x="338" y="362"/>
                </a:lnTo>
                <a:lnTo>
                  <a:pt x="341" y="391"/>
                </a:lnTo>
                <a:lnTo>
                  <a:pt x="345" y="442"/>
                </a:lnTo>
                <a:lnTo>
                  <a:pt x="348" y="432"/>
                </a:lnTo>
                <a:lnTo>
                  <a:pt x="352" y="426"/>
                </a:lnTo>
                <a:lnTo>
                  <a:pt x="355" y="377"/>
                </a:lnTo>
                <a:lnTo>
                  <a:pt x="359" y="436"/>
                </a:lnTo>
                <a:lnTo>
                  <a:pt x="362" y="526"/>
                </a:lnTo>
                <a:lnTo>
                  <a:pt x="366" y="404"/>
                </a:lnTo>
                <a:lnTo>
                  <a:pt x="369" y="358"/>
                </a:lnTo>
                <a:lnTo>
                  <a:pt x="373" y="422"/>
                </a:lnTo>
                <a:lnTo>
                  <a:pt x="376" y="451"/>
                </a:lnTo>
                <a:lnTo>
                  <a:pt x="380" y="363"/>
                </a:lnTo>
                <a:lnTo>
                  <a:pt x="383" y="425"/>
                </a:lnTo>
                <a:lnTo>
                  <a:pt x="387" y="298"/>
                </a:lnTo>
                <a:lnTo>
                  <a:pt x="390" y="183"/>
                </a:lnTo>
                <a:lnTo>
                  <a:pt x="394" y="286"/>
                </a:lnTo>
                <a:lnTo>
                  <a:pt x="397" y="318"/>
                </a:lnTo>
                <a:lnTo>
                  <a:pt x="401" y="274"/>
                </a:lnTo>
                <a:lnTo>
                  <a:pt x="404" y="294"/>
                </a:lnTo>
                <a:lnTo>
                  <a:pt x="408" y="251"/>
                </a:lnTo>
                <a:lnTo>
                  <a:pt x="411" y="248"/>
                </a:lnTo>
                <a:lnTo>
                  <a:pt x="414" y="167"/>
                </a:lnTo>
                <a:lnTo>
                  <a:pt x="418" y="197"/>
                </a:lnTo>
                <a:lnTo>
                  <a:pt x="422" y="208"/>
                </a:lnTo>
                <a:lnTo>
                  <a:pt x="425" y="151"/>
                </a:lnTo>
                <a:lnTo>
                  <a:pt x="429" y="160"/>
                </a:lnTo>
                <a:lnTo>
                  <a:pt x="432" y="108"/>
                </a:lnTo>
                <a:lnTo>
                  <a:pt x="436" y="186"/>
                </a:lnTo>
                <a:lnTo>
                  <a:pt x="439" y="151"/>
                </a:lnTo>
                <a:lnTo>
                  <a:pt x="442" y="243"/>
                </a:lnTo>
                <a:lnTo>
                  <a:pt x="446" y="150"/>
                </a:lnTo>
                <a:lnTo>
                  <a:pt x="449" y="154"/>
                </a:lnTo>
                <a:lnTo>
                  <a:pt x="453" y="106"/>
                </a:lnTo>
                <a:lnTo>
                  <a:pt x="456" y="138"/>
                </a:lnTo>
                <a:lnTo>
                  <a:pt x="460" y="169"/>
                </a:lnTo>
                <a:lnTo>
                  <a:pt x="463" y="145"/>
                </a:lnTo>
                <a:lnTo>
                  <a:pt x="467" y="96"/>
                </a:lnTo>
                <a:lnTo>
                  <a:pt x="470" y="164"/>
                </a:lnTo>
                <a:lnTo>
                  <a:pt x="474" y="140"/>
                </a:lnTo>
                <a:lnTo>
                  <a:pt x="477" y="130"/>
                </a:lnTo>
                <a:lnTo>
                  <a:pt x="481" y="105"/>
                </a:lnTo>
                <a:lnTo>
                  <a:pt x="484" y="105"/>
                </a:lnTo>
                <a:lnTo>
                  <a:pt x="488" y="188"/>
                </a:lnTo>
                <a:lnTo>
                  <a:pt x="491" y="109"/>
                </a:lnTo>
                <a:lnTo>
                  <a:pt x="495" y="216"/>
                </a:lnTo>
                <a:lnTo>
                  <a:pt x="498" y="256"/>
                </a:lnTo>
                <a:lnTo>
                  <a:pt x="502" y="242"/>
                </a:lnTo>
                <a:lnTo>
                  <a:pt x="505" y="367"/>
                </a:lnTo>
                <a:lnTo>
                  <a:pt x="509" y="294"/>
                </a:lnTo>
                <a:lnTo>
                  <a:pt x="512" y="335"/>
                </a:lnTo>
                <a:lnTo>
                  <a:pt x="516" y="392"/>
                </a:lnTo>
                <a:lnTo>
                  <a:pt x="519" y="217"/>
                </a:lnTo>
                <a:lnTo>
                  <a:pt x="523" y="334"/>
                </a:lnTo>
                <a:lnTo>
                  <a:pt x="526" y="314"/>
                </a:lnTo>
                <a:lnTo>
                  <a:pt x="530" y="335"/>
                </a:lnTo>
                <a:lnTo>
                  <a:pt x="533" y="267"/>
                </a:lnTo>
                <a:lnTo>
                  <a:pt x="536" y="391"/>
                </a:lnTo>
                <a:lnTo>
                  <a:pt x="540" y="380"/>
                </a:lnTo>
                <a:lnTo>
                  <a:pt x="544" y="355"/>
                </a:lnTo>
                <a:lnTo>
                  <a:pt x="547" y="404"/>
                </a:lnTo>
                <a:lnTo>
                  <a:pt x="551" y="359"/>
                </a:lnTo>
                <a:lnTo>
                  <a:pt x="554" y="426"/>
                </a:lnTo>
                <a:lnTo>
                  <a:pt x="558" y="502"/>
                </a:lnTo>
                <a:lnTo>
                  <a:pt x="561" y="457"/>
                </a:lnTo>
                <a:lnTo>
                  <a:pt x="564" y="346"/>
                </a:lnTo>
                <a:lnTo>
                  <a:pt x="568" y="367"/>
                </a:lnTo>
                <a:lnTo>
                  <a:pt x="571" y="495"/>
                </a:lnTo>
                <a:lnTo>
                  <a:pt x="575" y="416"/>
                </a:lnTo>
                <a:lnTo>
                  <a:pt x="578" y="502"/>
                </a:lnTo>
                <a:lnTo>
                  <a:pt x="582" y="456"/>
                </a:lnTo>
                <a:lnTo>
                  <a:pt x="585" y="359"/>
                </a:lnTo>
                <a:lnTo>
                  <a:pt x="589" y="406"/>
                </a:lnTo>
                <a:lnTo>
                  <a:pt x="592" y="358"/>
                </a:lnTo>
                <a:lnTo>
                  <a:pt x="596" y="432"/>
                </a:lnTo>
                <a:lnTo>
                  <a:pt x="599" y="347"/>
                </a:lnTo>
                <a:lnTo>
                  <a:pt x="603" y="432"/>
                </a:lnTo>
                <a:lnTo>
                  <a:pt x="606" y="300"/>
                </a:lnTo>
                <a:lnTo>
                  <a:pt x="610" y="303"/>
                </a:lnTo>
                <a:lnTo>
                  <a:pt x="613" y="270"/>
                </a:lnTo>
                <a:lnTo>
                  <a:pt x="617" y="315"/>
                </a:lnTo>
                <a:lnTo>
                  <a:pt x="620" y="330"/>
                </a:lnTo>
                <a:lnTo>
                  <a:pt x="624" y="234"/>
                </a:lnTo>
                <a:lnTo>
                  <a:pt x="627" y="162"/>
                </a:lnTo>
                <a:lnTo>
                  <a:pt x="631" y="200"/>
                </a:lnTo>
                <a:lnTo>
                  <a:pt x="634" y="219"/>
                </a:lnTo>
                <a:lnTo>
                  <a:pt x="638" y="193"/>
                </a:lnTo>
                <a:lnTo>
                  <a:pt x="641" y="226"/>
                </a:lnTo>
                <a:lnTo>
                  <a:pt x="645" y="183"/>
                </a:lnTo>
                <a:lnTo>
                  <a:pt x="648" y="220"/>
                </a:lnTo>
                <a:lnTo>
                  <a:pt x="652" y="184"/>
                </a:lnTo>
                <a:lnTo>
                  <a:pt x="655" y="59"/>
                </a:lnTo>
                <a:lnTo>
                  <a:pt x="658" y="81"/>
                </a:lnTo>
                <a:lnTo>
                  <a:pt x="662" y="116"/>
                </a:lnTo>
                <a:lnTo>
                  <a:pt x="665" y="186"/>
                </a:lnTo>
                <a:lnTo>
                  <a:pt x="669" y="18"/>
                </a:lnTo>
                <a:lnTo>
                  <a:pt x="673" y="127"/>
                </a:lnTo>
                <a:lnTo>
                  <a:pt x="676" y="109"/>
                </a:lnTo>
                <a:lnTo>
                  <a:pt x="679" y="87"/>
                </a:lnTo>
                <a:lnTo>
                  <a:pt x="683" y="176"/>
                </a:lnTo>
                <a:lnTo>
                  <a:pt x="686" y="81"/>
                </a:lnTo>
                <a:lnTo>
                  <a:pt x="690" y="170"/>
                </a:lnTo>
                <a:lnTo>
                  <a:pt x="693" y="97"/>
                </a:lnTo>
                <a:lnTo>
                  <a:pt x="697" y="86"/>
                </a:lnTo>
                <a:lnTo>
                  <a:pt x="700" y="169"/>
                </a:lnTo>
                <a:lnTo>
                  <a:pt x="704" y="140"/>
                </a:lnTo>
                <a:lnTo>
                  <a:pt x="707" y="299"/>
                </a:lnTo>
                <a:lnTo>
                  <a:pt x="711" y="262"/>
                </a:lnTo>
                <a:lnTo>
                  <a:pt x="714" y="297"/>
                </a:lnTo>
                <a:lnTo>
                  <a:pt x="718" y="321"/>
                </a:lnTo>
                <a:lnTo>
                  <a:pt x="721" y="186"/>
                </a:lnTo>
                <a:lnTo>
                  <a:pt x="725" y="180"/>
                </a:lnTo>
                <a:lnTo>
                  <a:pt x="728" y="281"/>
                </a:lnTo>
                <a:lnTo>
                  <a:pt x="732" y="348"/>
                </a:lnTo>
                <a:lnTo>
                  <a:pt x="735" y="312"/>
                </a:lnTo>
                <a:lnTo>
                  <a:pt x="739" y="315"/>
                </a:lnTo>
                <a:lnTo>
                  <a:pt x="742" y="315"/>
                </a:lnTo>
                <a:lnTo>
                  <a:pt x="746" y="225"/>
                </a:lnTo>
                <a:lnTo>
                  <a:pt x="749" y="360"/>
                </a:lnTo>
                <a:lnTo>
                  <a:pt x="753" y="376"/>
                </a:lnTo>
                <a:lnTo>
                  <a:pt x="756" y="321"/>
                </a:lnTo>
                <a:lnTo>
                  <a:pt x="760" y="436"/>
                </a:lnTo>
                <a:lnTo>
                  <a:pt x="763" y="432"/>
                </a:lnTo>
                <a:lnTo>
                  <a:pt x="767" y="420"/>
                </a:lnTo>
                <a:lnTo>
                  <a:pt x="770" y="368"/>
                </a:lnTo>
                <a:lnTo>
                  <a:pt x="774" y="501"/>
                </a:lnTo>
                <a:lnTo>
                  <a:pt x="777" y="385"/>
                </a:lnTo>
                <a:lnTo>
                  <a:pt x="780" y="432"/>
                </a:lnTo>
                <a:lnTo>
                  <a:pt x="784" y="451"/>
                </a:lnTo>
                <a:lnTo>
                  <a:pt x="787" y="397"/>
                </a:lnTo>
                <a:lnTo>
                  <a:pt x="791" y="439"/>
                </a:lnTo>
                <a:lnTo>
                  <a:pt x="794" y="314"/>
                </a:lnTo>
                <a:lnTo>
                  <a:pt x="798" y="416"/>
                </a:lnTo>
                <a:lnTo>
                  <a:pt x="801" y="431"/>
                </a:lnTo>
                <a:lnTo>
                  <a:pt x="805" y="325"/>
                </a:lnTo>
                <a:lnTo>
                  <a:pt x="808" y="442"/>
                </a:lnTo>
                <a:lnTo>
                  <a:pt x="812" y="375"/>
                </a:lnTo>
                <a:lnTo>
                  <a:pt x="815" y="506"/>
                </a:lnTo>
                <a:lnTo>
                  <a:pt x="819" y="377"/>
                </a:lnTo>
                <a:lnTo>
                  <a:pt x="822" y="372"/>
                </a:lnTo>
                <a:lnTo>
                  <a:pt x="826" y="302"/>
                </a:lnTo>
                <a:lnTo>
                  <a:pt x="829" y="348"/>
                </a:lnTo>
                <a:lnTo>
                  <a:pt x="833" y="343"/>
                </a:lnTo>
                <a:lnTo>
                  <a:pt x="836" y="267"/>
                </a:lnTo>
                <a:lnTo>
                  <a:pt x="840" y="363"/>
                </a:lnTo>
                <a:lnTo>
                  <a:pt x="843" y="256"/>
                </a:lnTo>
                <a:lnTo>
                  <a:pt x="847" y="266"/>
                </a:lnTo>
                <a:lnTo>
                  <a:pt x="850" y="180"/>
                </a:lnTo>
                <a:lnTo>
                  <a:pt x="854" y="237"/>
                </a:lnTo>
                <a:lnTo>
                  <a:pt x="857" y="269"/>
                </a:lnTo>
                <a:lnTo>
                  <a:pt x="861" y="221"/>
                </a:lnTo>
                <a:lnTo>
                  <a:pt x="864" y="116"/>
                </a:lnTo>
                <a:lnTo>
                  <a:pt x="868" y="159"/>
                </a:lnTo>
                <a:lnTo>
                  <a:pt x="871" y="98"/>
                </a:lnTo>
                <a:lnTo>
                  <a:pt x="875" y="219"/>
                </a:lnTo>
                <a:lnTo>
                  <a:pt x="878" y="153"/>
                </a:lnTo>
                <a:lnTo>
                  <a:pt x="882" y="165"/>
                </a:lnTo>
                <a:lnTo>
                  <a:pt x="885" y="140"/>
                </a:lnTo>
                <a:lnTo>
                  <a:pt x="889" y="104"/>
                </a:lnTo>
                <a:lnTo>
                  <a:pt x="892" y="124"/>
                </a:lnTo>
                <a:lnTo>
                  <a:pt x="896" y="103"/>
                </a:lnTo>
                <a:lnTo>
                  <a:pt x="899" y="99"/>
                </a:lnTo>
                <a:lnTo>
                  <a:pt x="902" y="170"/>
                </a:lnTo>
                <a:lnTo>
                  <a:pt x="906" y="110"/>
                </a:lnTo>
                <a:lnTo>
                  <a:pt x="909" y="138"/>
                </a:lnTo>
                <a:lnTo>
                  <a:pt x="913" y="143"/>
                </a:lnTo>
                <a:lnTo>
                  <a:pt x="916" y="118"/>
                </a:lnTo>
                <a:lnTo>
                  <a:pt x="920" y="157"/>
                </a:lnTo>
                <a:lnTo>
                  <a:pt x="923" y="158"/>
                </a:lnTo>
                <a:lnTo>
                  <a:pt x="927" y="119"/>
                </a:lnTo>
                <a:lnTo>
                  <a:pt x="930" y="168"/>
                </a:lnTo>
                <a:lnTo>
                  <a:pt x="934" y="215"/>
                </a:lnTo>
                <a:lnTo>
                  <a:pt x="937" y="244"/>
                </a:lnTo>
                <a:lnTo>
                  <a:pt x="941" y="213"/>
                </a:lnTo>
                <a:lnTo>
                  <a:pt x="944" y="266"/>
                </a:lnTo>
                <a:lnTo>
                  <a:pt x="948" y="215"/>
                </a:lnTo>
                <a:lnTo>
                  <a:pt x="951" y="234"/>
                </a:lnTo>
                <a:lnTo>
                  <a:pt x="955" y="341"/>
                </a:lnTo>
                <a:lnTo>
                  <a:pt x="958" y="370"/>
                </a:lnTo>
                <a:lnTo>
                  <a:pt x="962" y="352"/>
                </a:lnTo>
                <a:lnTo>
                  <a:pt x="965" y="323"/>
                </a:lnTo>
                <a:lnTo>
                  <a:pt x="969" y="296"/>
                </a:lnTo>
                <a:lnTo>
                  <a:pt x="972" y="370"/>
                </a:lnTo>
                <a:lnTo>
                  <a:pt x="976" y="318"/>
                </a:lnTo>
                <a:lnTo>
                  <a:pt x="979" y="428"/>
                </a:lnTo>
                <a:lnTo>
                  <a:pt x="983" y="274"/>
                </a:lnTo>
                <a:lnTo>
                  <a:pt x="986" y="351"/>
                </a:lnTo>
                <a:lnTo>
                  <a:pt x="990" y="298"/>
                </a:lnTo>
                <a:lnTo>
                  <a:pt x="993" y="368"/>
                </a:lnTo>
                <a:lnTo>
                  <a:pt x="997" y="306"/>
                </a:lnTo>
                <a:lnTo>
                  <a:pt x="1000" y="422"/>
                </a:lnTo>
                <a:lnTo>
                  <a:pt x="1004" y="384"/>
                </a:lnTo>
                <a:lnTo>
                  <a:pt x="1007" y="445"/>
                </a:lnTo>
                <a:lnTo>
                  <a:pt x="1011" y="463"/>
                </a:lnTo>
                <a:lnTo>
                  <a:pt x="1014" y="424"/>
                </a:lnTo>
                <a:lnTo>
                  <a:pt x="1018" y="407"/>
                </a:lnTo>
                <a:lnTo>
                  <a:pt x="1021" y="301"/>
                </a:lnTo>
                <a:lnTo>
                  <a:pt x="1024" y="398"/>
                </a:lnTo>
                <a:lnTo>
                  <a:pt x="1028" y="447"/>
                </a:lnTo>
                <a:lnTo>
                  <a:pt x="1031" y="384"/>
                </a:lnTo>
                <a:lnTo>
                  <a:pt x="1035" y="319"/>
                </a:lnTo>
                <a:lnTo>
                  <a:pt x="1038" y="337"/>
                </a:lnTo>
                <a:lnTo>
                  <a:pt x="1042" y="252"/>
                </a:lnTo>
                <a:lnTo>
                  <a:pt x="1045" y="253"/>
                </a:lnTo>
                <a:lnTo>
                  <a:pt x="1049" y="345"/>
                </a:lnTo>
                <a:lnTo>
                  <a:pt x="1052" y="291"/>
                </a:lnTo>
                <a:lnTo>
                  <a:pt x="1056" y="342"/>
                </a:lnTo>
                <a:lnTo>
                  <a:pt x="1059" y="248"/>
                </a:lnTo>
                <a:lnTo>
                  <a:pt x="1063" y="338"/>
                </a:lnTo>
                <a:lnTo>
                  <a:pt x="1066" y="174"/>
                </a:lnTo>
                <a:lnTo>
                  <a:pt x="1070" y="116"/>
                </a:lnTo>
                <a:lnTo>
                  <a:pt x="1073" y="204"/>
                </a:lnTo>
                <a:lnTo>
                  <a:pt x="1077" y="227"/>
                </a:lnTo>
                <a:lnTo>
                  <a:pt x="1080" y="191"/>
                </a:lnTo>
                <a:lnTo>
                  <a:pt x="1084" y="214"/>
                </a:lnTo>
                <a:lnTo>
                  <a:pt x="1087" y="197"/>
                </a:lnTo>
                <a:lnTo>
                  <a:pt x="1091" y="244"/>
                </a:lnTo>
                <a:lnTo>
                  <a:pt x="1094" y="106"/>
                </a:lnTo>
                <a:lnTo>
                  <a:pt x="1098" y="97"/>
                </a:lnTo>
                <a:lnTo>
                  <a:pt x="1101" y="120"/>
                </a:lnTo>
                <a:lnTo>
                  <a:pt x="1105" y="133"/>
                </a:lnTo>
                <a:lnTo>
                  <a:pt x="1108" y="210"/>
                </a:lnTo>
                <a:lnTo>
                  <a:pt x="1112" y="108"/>
                </a:lnTo>
                <a:lnTo>
                  <a:pt x="1115" y="57"/>
                </a:lnTo>
                <a:lnTo>
                  <a:pt x="1119" y="78"/>
                </a:lnTo>
                <a:lnTo>
                  <a:pt x="1122" y="86"/>
                </a:lnTo>
                <a:lnTo>
                  <a:pt x="1126" y="112"/>
                </a:lnTo>
                <a:lnTo>
                  <a:pt x="1129" y="144"/>
                </a:lnTo>
                <a:lnTo>
                  <a:pt x="1133" y="225"/>
                </a:lnTo>
                <a:lnTo>
                  <a:pt x="1136" y="157"/>
                </a:lnTo>
                <a:lnTo>
                  <a:pt x="1140" y="105"/>
                </a:lnTo>
                <a:lnTo>
                  <a:pt x="1143" y="137"/>
                </a:lnTo>
                <a:lnTo>
                  <a:pt x="1146" y="118"/>
                </a:lnTo>
                <a:lnTo>
                  <a:pt x="1150" y="113"/>
                </a:lnTo>
                <a:lnTo>
                  <a:pt x="1153" y="180"/>
                </a:lnTo>
                <a:lnTo>
                  <a:pt x="1157" y="189"/>
                </a:lnTo>
                <a:lnTo>
                  <a:pt x="1160" y="202"/>
                </a:lnTo>
                <a:lnTo>
                  <a:pt x="1164" y="285"/>
                </a:lnTo>
                <a:lnTo>
                  <a:pt x="1167" y="260"/>
                </a:lnTo>
                <a:lnTo>
                  <a:pt x="1171" y="217"/>
                </a:lnTo>
                <a:lnTo>
                  <a:pt x="1174" y="300"/>
                </a:lnTo>
                <a:lnTo>
                  <a:pt x="1178" y="272"/>
                </a:lnTo>
                <a:lnTo>
                  <a:pt x="1181" y="348"/>
                </a:lnTo>
                <a:lnTo>
                  <a:pt x="1185" y="400"/>
                </a:lnTo>
                <a:lnTo>
                  <a:pt x="1188" y="398"/>
                </a:lnTo>
                <a:lnTo>
                  <a:pt x="1192" y="350"/>
                </a:lnTo>
                <a:lnTo>
                  <a:pt x="1195" y="445"/>
                </a:lnTo>
                <a:lnTo>
                  <a:pt x="1199" y="257"/>
                </a:lnTo>
                <a:lnTo>
                  <a:pt x="1202" y="379"/>
                </a:lnTo>
                <a:lnTo>
                  <a:pt x="1206" y="333"/>
                </a:lnTo>
                <a:lnTo>
                  <a:pt x="1209" y="395"/>
                </a:lnTo>
                <a:lnTo>
                  <a:pt x="1213" y="359"/>
                </a:lnTo>
                <a:lnTo>
                  <a:pt x="1216" y="392"/>
                </a:lnTo>
                <a:lnTo>
                  <a:pt x="1220" y="380"/>
                </a:lnTo>
                <a:lnTo>
                  <a:pt x="1223" y="352"/>
                </a:lnTo>
                <a:lnTo>
                  <a:pt x="1227" y="394"/>
                </a:lnTo>
                <a:lnTo>
                  <a:pt x="1230" y="432"/>
                </a:lnTo>
                <a:lnTo>
                  <a:pt x="1234" y="448"/>
                </a:lnTo>
                <a:lnTo>
                  <a:pt x="1237" y="389"/>
                </a:lnTo>
                <a:lnTo>
                  <a:pt x="1241" y="466"/>
                </a:lnTo>
                <a:lnTo>
                  <a:pt x="1244" y="379"/>
                </a:lnTo>
                <a:lnTo>
                  <a:pt x="1248" y="399"/>
                </a:lnTo>
                <a:lnTo>
                  <a:pt x="1251" y="380"/>
                </a:lnTo>
                <a:lnTo>
                  <a:pt x="1255" y="361"/>
                </a:lnTo>
                <a:lnTo>
                  <a:pt x="1258" y="373"/>
                </a:lnTo>
                <a:lnTo>
                  <a:pt x="1262" y="358"/>
                </a:lnTo>
                <a:lnTo>
                  <a:pt x="1265" y="381"/>
                </a:lnTo>
                <a:lnTo>
                  <a:pt x="1268" y="349"/>
                </a:lnTo>
                <a:lnTo>
                  <a:pt x="1272" y="278"/>
                </a:lnTo>
                <a:lnTo>
                  <a:pt x="1275" y="246"/>
                </a:lnTo>
                <a:lnTo>
                  <a:pt x="1279" y="213"/>
                </a:lnTo>
                <a:lnTo>
                  <a:pt x="1282" y="203"/>
                </a:lnTo>
                <a:lnTo>
                  <a:pt x="1286" y="250"/>
                </a:lnTo>
                <a:lnTo>
                  <a:pt x="1289" y="189"/>
                </a:lnTo>
                <a:lnTo>
                  <a:pt x="1293" y="226"/>
                </a:lnTo>
                <a:lnTo>
                  <a:pt x="1296" y="236"/>
                </a:lnTo>
                <a:lnTo>
                  <a:pt x="1300" y="172"/>
                </a:lnTo>
                <a:lnTo>
                  <a:pt x="1303" y="228"/>
                </a:lnTo>
                <a:lnTo>
                  <a:pt x="1307" y="185"/>
                </a:lnTo>
                <a:lnTo>
                  <a:pt x="1310" y="191"/>
                </a:lnTo>
                <a:lnTo>
                  <a:pt x="1314" y="60"/>
                </a:lnTo>
                <a:lnTo>
                  <a:pt x="1317" y="167"/>
                </a:lnTo>
                <a:lnTo>
                  <a:pt x="1321" y="148"/>
                </a:lnTo>
                <a:lnTo>
                  <a:pt x="1324" y="73"/>
                </a:lnTo>
                <a:lnTo>
                  <a:pt x="1328" y="202"/>
                </a:lnTo>
                <a:lnTo>
                  <a:pt x="1331" y="216"/>
                </a:lnTo>
                <a:lnTo>
                  <a:pt x="1335" y="101"/>
                </a:lnTo>
                <a:lnTo>
                  <a:pt x="1338" y="88"/>
                </a:lnTo>
                <a:lnTo>
                  <a:pt x="1342" y="47"/>
                </a:lnTo>
                <a:lnTo>
                  <a:pt x="1345" y="155"/>
                </a:lnTo>
                <a:lnTo>
                  <a:pt x="1349" y="107"/>
                </a:lnTo>
                <a:lnTo>
                  <a:pt x="1352" y="237"/>
                </a:lnTo>
                <a:lnTo>
                  <a:pt x="1356" y="79"/>
                </a:lnTo>
                <a:lnTo>
                  <a:pt x="1359" y="150"/>
                </a:lnTo>
                <a:lnTo>
                  <a:pt x="1363" y="139"/>
                </a:lnTo>
                <a:lnTo>
                  <a:pt x="1366" y="201"/>
                </a:lnTo>
                <a:lnTo>
                  <a:pt x="1370" y="191"/>
                </a:lnTo>
                <a:lnTo>
                  <a:pt x="1373" y="200"/>
                </a:lnTo>
                <a:lnTo>
                  <a:pt x="1377" y="251"/>
                </a:lnTo>
                <a:lnTo>
                  <a:pt x="1380" y="198"/>
                </a:lnTo>
                <a:lnTo>
                  <a:pt x="1384" y="301"/>
                </a:lnTo>
                <a:lnTo>
                  <a:pt x="1387" y="171"/>
                </a:lnTo>
                <a:lnTo>
                  <a:pt x="1390" y="233"/>
                </a:lnTo>
                <a:lnTo>
                  <a:pt x="1394" y="296"/>
                </a:lnTo>
                <a:lnTo>
                  <a:pt x="1397" y="309"/>
                </a:lnTo>
                <a:lnTo>
                  <a:pt x="1401" y="319"/>
                </a:lnTo>
                <a:lnTo>
                  <a:pt x="1404" y="342"/>
                </a:lnTo>
                <a:lnTo>
                  <a:pt x="1408" y="351"/>
                </a:lnTo>
                <a:lnTo>
                  <a:pt x="1411" y="366"/>
                </a:lnTo>
                <a:lnTo>
                  <a:pt x="1415" y="370"/>
                </a:lnTo>
                <a:lnTo>
                  <a:pt x="1418" y="389"/>
                </a:lnTo>
                <a:lnTo>
                  <a:pt x="1422" y="389"/>
                </a:lnTo>
                <a:lnTo>
                  <a:pt x="1425" y="397"/>
                </a:lnTo>
                <a:lnTo>
                  <a:pt x="1429" y="415"/>
                </a:lnTo>
                <a:lnTo>
                  <a:pt x="1432" y="410"/>
                </a:lnTo>
                <a:lnTo>
                  <a:pt x="1436" y="414"/>
                </a:lnTo>
                <a:lnTo>
                  <a:pt x="1439" y="424"/>
                </a:lnTo>
                <a:lnTo>
                  <a:pt x="1443" y="415"/>
                </a:lnTo>
                <a:lnTo>
                  <a:pt x="1446" y="414"/>
                </a:lnTo>
                <a:lnTo>
                  <a:pt x="1450" y="409"/>
                </a:lnTo>
                <a:lnTo>
                  <a:pt x="1453" y="412"/>
                </a:lnTo>
                <a:lnTo>
                  <a:pt x="1457" y="403"/>
                </a:lnTo>
                <a:lnTo>
                  <a:pt x="1460" y="400"/>
                </a:lnTo>
                <a:lnTo>
                  <a:pt x="1464" y="392"/>
                </a:lnTo>
                <a:lnTo>
                  <a:pt x="1467" y="386"/>
                </a:lnTo>
                <a:lnTo>
                  <a:pt x="1471" y="377"/>
                </a:lnTo>
                <a:lnTo>
                  <a:pt x="1474" y="362"/>
                </a:lnTo>
                <a:lnTo>
                  <a:pt x="1478" y="360"/>
                </a:lnTo>
                <a:lnTo>
                  <a:pt x="1481" y="336"/>
                </a:lnTo>
                <a:lnTo>
                  <a:pt x="1485" y="329"/>
                </a:lnTo>
                <a:lnTo>
                  <a:pt x="1488" y="309"/>
                </a:lnTo>
                <a:lnTo>
                  <a:pt x="1492" y="300"/>
                </a:lnTo>
                <a:lnTo>
                  <a:pt x="1495" y="286"/>
                </a:lnTo>
                <a:lnTo>
                  <a:pt x="1499" y="271"/>
                </a:lnTo>
                <a:lnTo>
                  <a:pt x="1502" y="255"/>
                </a:lnTo>
                <a:lnTo>
                  <a:pt x="1506" y="242"/>
                </a:lnTo>
                <a:lnTo>
                  <a:pt x="1509" y="229"/>
                </a:lnTo>
                <a:lnTo>
                  <a:pt x="1512" y="212"/>
                </a:lnTo>
                <a:lnTo>
                  <a:pt x="1516" y="199"/>
                </a:lnTo>
                <a:lnTo>
                  <a:pt x="1519" y="190"/>
                </a:lnTo>
                <a:lnTo>
                  <a:pt x="1523" y="177"/>
                </a:lnTo>
                <a:lnTo>
                  <a:pt x="1526" y="168"/>
                </a:lnTo>
                <a:lnTo>
                  <a:pt x="1530" y="162"/>
                </a:lnTo>
                <a:lnTo>
                  <a:pt x="1533" y="148"/>
                </a:lnTo>
                <a:lnTo>
                  <a:pt x="1537" y="141"/>
                </a:lnTo>
                <a:lnTo>
                  <a:pt x="1540" y="135"/>
                </a:lnTo>
                <a:lnTo>
                  <a:pt x="1544" y="133"/>
                </a:lnTo>
                <a:lnTo>
                  <a:pt x="1547" y="135"/>
                </a:lnTo>
                <a:lnTo>
                  <a:pt x="1551" y="133"/>
                </a:lnTo>
                <a:lnTo>
                  <a:pt x="1554" y="121"/>
                </a:lnTo>
                <a:lnTo>
                  <a:pt x="1558" y="126"/>
                </a:lnTo>
                <a:lnTo>
                  <a:pt x="1561" y="136"/>
                </a:lnTo>
                <a:lnTo>
                  <a:pt x="1565" y="138"/>
                </a:lnTo>
                <a:lnTo>
                  <a:pt x="1568" y="137"/>
                </a:lnTo>
                <a:lnTo>
                  <a:pt x="1572" y="151"/>
                </a:lnTo>
                <a:lnTo>
                  <a:pt x="1575" y="154"/>
                </a:lnTo>
                <a:lnTo>
                  <a:pt x="1579" y="163"/>
                </a:lnTo>
                <a:lnTo>
                  <a:pt x="1582" y="178"/>
                </a:lnTo>
                <a:lnTo>
                  <a:pt x="1586" y="188"/>
                </a:lnTo>
                <a:lnTo>
                  <a:pt x="1589" y="199"/>
                </a:lnTo>
                <a:lnTo>
                  <a:pt x="1593" y="208"/>
                </a:lnTo>
                <a:lnTo>
                  <a:pt x="1596" y="228"/>
                </a:lnTo>
                <a:lnTo>
                  <a:pt x="1600" y="238"/>
                </a:lnTo>
                <a:lnTo>
                  <a:pt x="1603" y="260"/>
                </a:lnTo>
                <a:lnTo>
                  <a:pt x="1607" y="265"/>
                </a:lnTo>
                <a:lnTo>
                  <a:pt x="1610" y="277"/>
                </a:lnTo>
                <a:lnTo>
                  <a:pt x="1614" y="303"/>
                </a:lnTo>
                <a:lnTo>
                  <a:pt x="1617" y="313"/>
                </a:lnTo>
                <a:lnTo>
                  <a:pt x="1621" y="326"/>
                </a:lnTo>
                <a:lnTo>
                  <a:pt x="1624" y="341"/>
                </a:lnTo>
                <a:lnTo>
                  <a:pt x="1627" y="355"/>
                </a:lnTo>
                <a:lnTo>
                  <a:pt x="1631" y="362"/>
                </a:lnTo>
                <a:lnTo>
                  <a:pt x="1634" y="375"/>
                </a:lnTo>
                <a:lnTo>
                  <a:pt x="1638" y="380"/>
                </a:lnTo>
                <a:lnTo>
                  <a:pt x="1641" y="395"/>
                </a:lnTo>
                <a:lnTo>
                  <a:pt x="1645" y="399"/>
                </a:lnTo>
                <a:lnTo>
                  <a:pt x="1648" y="408"/>
                </a:lnTo>
                <a:lnTo>
                  <a:pt x="1652" y="409"/>
                </a:lnTo>
                <a:lnTo>
                  <a:pt x="1655" y="415"/>
                </a:lnTo>
                <a:lnTo>
                  <a:pt x="1659" y="425"/>
                </a:lnTo>
                <a:lnTo>
                  <a:pt x="1662" y="419"/>
                </a:lnTo>
                <a:lnTo>
                  <a:pt x="1666" y="415"/>
                </a:lnTo>
                <a:lnTo>
                  <a:pt x="1669" y="412"/>
                </a:lnTo>
                <a:lnTo>
                  <a:pt x="1673" y="412"/>
                </a:lnTo>
                <a:lnTo>
                  <a:pt x="1676" y="410"/>
                </a:lnTo>
                <a:lnTo>
                  <a:pt x="1680" y="397"/>
                </a:lnTo>
                <a:lnTo>
                  <a:pt x="1683" y="390"/>
                </a:lnTo>
                <a:lnTo>
                  <a:pt x="1687" y="381"/>
                </a:lnTo>
                <a:lnTo>
                  <a:pt x="1690" y="369"/>
                </a:lnTo>
                <a:lnTo>
                  <a:pt x="1694" y="370"/>
                </a:lnTo>
                <a:lnTo>
                  <a:pt x="1697" y="347"/>
                </a:lnTo>
                <a:lnTo>
                  <a:pt x="1701" y="337"/>
                </a:lnTo>
                <a:lnTo>
                  <a:pt x="1704" y="327"/>
                </a:lnTo>
                <a:lnTo>
                  <a:pt x="1708" y="310"/>
                </a:lnTo>
                <a:lnTo>
                  <a:pt x="1711" y="298"/>
                </a:lnTo>
                <a:lnTo>
                  <a:pt x="1715" y="291"/>
                </a:lnTo>
                <a:lnTo>
                  <a:pt x="1718" y="273"/>
                </a:lnTo>
                <a:lnTo>
                  <a:pt x="1722" y="253"/>
                </a:lnTo>
                <a:lnTo>
                  <a:pt x="1725" y="236"/>
                </a:lnTo>
                <a:lnTo>
                  <a:pt x="1729" y="220"/>
                </a:lnTo>
                <a:lnTo>
                  <a:pt x="1732" y="213"/>
                </a:lnTo>
                <a:lnTo>
                  <a:pt x="1736" y="196"/>
                </a:lnTo>
                <a:lnTo>
                  <a:pt x="1739" y="263"/>
                </a:lnTo>
                <a:lnTo>
                  <a:pt x="1743" y="180"/>
                </a:lnTo>
                <a:lnTo>
                  <a:pt x="1746" y="143"/>
                </a:lnTo>
                <a:lnTo>
                  <a:pt x="1749" y="153"/>
                </a:lnTo>
                <a:lnTo>
                  <a:pt x="1753" y="133"/>
                </a:lnTo>
                <a:lnTo>
                  <a:pt x="1756" y="161"/>
                </a:lnTo>
                <a:lnTo>
                  <a:pt x="1760" y="126"/>
                </a:lnTo>
                <a:lnTo>
                  <a:pt x="1763" y="114"/>
                </a:lnTo>
                <a:lnTo>
                  <a:pt x="1767" y="117"/>
                </a:lnTo>
                <a:lnTo>
                  <a:pt x="1770" y="139"/>
                </a:lnTo>
                <a:lnTo>
                  <a:pt x="1774" y="107"/>
                </a:lnTo>
                <a:lnTo>
                  <a:pt x="1777" y="115"/>
                </a:lnTo>
                <a:lnTo>
                  <a:pt x="1781" y="146"/>
                </a:lnTo>
                <a:lnTo>
                  <a:pt x="1784" y="171"/>
                </a:lnTo>
                <a:lnTo>
                  <a:pt x="1788" y="114"/>
                </a:lnTo>
                <a:lnTo>
                  <a:pt x="1791" y="101"/>
                </a:lnTo>
                <a:lnTo>
                  <a:pt x="1795" y="136"/>
                </a:lnTo>
                <a:lnTo>
                  <a:pt x="1798" y="170"/>
                </a:lnTo>
                <a:lnTo>
                  <a:pt x="1802" y="142"/>
                </a:lnTo>
                <a:lnTo>
                  <a:pt x="1805" y="301"/>
                </a:lnTo>
                <a:lnTo>
                  <a:pt x="1809" y="250"/>
                </a:lnTo>
                <a:lnTo>
                  <a:pt x="1812" y="279"/>
                </a:lnTo>
                <a:lnTo>
                  <a:pt x="1816" y="330"/>
                </a:lnTo>
                <a:lnTo>
                  <a:pt x="1819" y="241"/>
                </a:lnTo>
                <a:lnTo>
                  <a:pt x="1823" y="322"/>
                </a:lnTo>
                <a:lnTo>
                  <a:pt x="1826" y="291"/>
                </a:lnTo>
                <a:lnTo>
                  <a:pt x="1830" y="278"/>
                </a:lnTo>
                <a:lnTo>
                  <a:pt x="1833" y="337"/>
                </a:lnTo>
                <a:lnTo>
                  <a:pt x="1837" y="297"/>
                </a:lnTo>
                <a:lnTo>
                  <a:pt x="1840" y="342"/>
                </a:lnTo>
                <a:lnTo>
                  <a:pt x="1844" y="335"/>
                </a:lnTo>
                <a:lnTo>
                  <a:pt x="1847" y="334"/>
                </a:lnTo>
                <a:lnTo>
                  <a:pt x="1851" y="343"/>
                </a:lnTo>
                <a:lnTo>
                  <a:pt x="1854" y="333"/>
                </a:lnTo>
                <a:lnTo>
                  <a:pt x="1858" y="410"/>
                </a:lnTo>
                <a:lnTo>
                  <a:pt x="1861" y="312"/>
                </a:lnTo>
                <a:lnTo>
                  <a:pt x="1865" y="364"/>
                </a:lnTo>
                <a:lnTo>
                  <a:pt x="1868" y="348"/>
                </a:lnTo>
                <a:lnTo>
                  <a:pt x="1871" y="462"/>
                </a:lnTo>
                <a:lnTo>
                  <a:pt x="1875" y="400"/>
                </a:lnTo>
                <a:lnTo>
                  <a:pt x="1878" y="351"/>
                </a:lnTo>
                <a:lnTo>
                  <a:pt x="1882" y="496"/>
                </a:lnTo>
                <a:lnTo>
                  <a:pt x="1885" y="392"/>
                </a:lnTo>
                <a:lnTo>
                  <a:pt x="1889" y="327"/>
                </a:lnTo>
                <a:lnTo>
                  <a:pt x="1892" y="407"/>
                </a:lnTo>
                <a:lnTo>
                  <a:pt x="1896" y="368"/>
                </a:lnTo>
                <a:lnTo>
                  <a:pt x="1899" y="403"/>
                </a:lnTo>
                <a:lnTo>
                  <a:pt x="1903" y="327"/>
                </a:lnTo>
                <a:lnTo>
                  <a:pt x="1906" y="396"/>
                </a:lnTo>
                <a:lnTo>
                  <a:pt x="1910" y="391"/>
                </a:lnTo>
                <a:lnTo>
                  <a:pt x="1913" y="386"/>
                </a:lnTo>
                <a:lnTo>
                  <a:pt x="1917" y="430"/>
                </a:lnTo>
                <a:lnTo>
                  <a:pt x="1920" y="232"/>
                </a:lnTo>
                <a:lnTo>
                  <a:pt x="1924" y="353"/>
                </a:lnTo>
                <a:lnTo>
                  <a:pt x="1927" y="320"/>
                </a:lnTo>
                <a:lnTo>
                  <a:pt x="1931" y="276"/>
                </a:lnTo>
                <a:lnTo>
                  <a:pt x="1934" y="305"/>
                </a:lnTo>
                <a:lnTo>
                  <a:pt x="1938" y="285"/>
                </a:lnTo>
                <a:lnTo>
                  <a:pt x="1941" y="328"/>
                </a:lnTo>
                <a:lnTo>
                  <a:pt x="1945" y="317"/>
                </a:lnTo>
                <a:lnTo>
                  <a:pt x="1948" y="200"/>
                </a:lnTo>
                <a:lnTo>
                  <a:pt x="1952" y="225"/>
                </a:lnTo>
                <a:lnTo>
                  <a:pt x="1955" y="154"/>
                </a:lnTo>
                <a:lnTo>
                  <a:pt x="1959" y="152"/>
                </a:lnTo>
                <a:lnTo>
                  <a:pt x="1962" y="120"/>
                </a:lnTo>
                <a:lnTo>
                  <a:pt x="1966" y="163"/>
                </a:lnTo>
                <a:lnTo>
                  <a:pt x="1969" y="171"/>
                </a:lnTo>
                <a:lnTo>
                  <a:pt x="1973" y="163"/>
                </a:lnTo>
                <a:lnTo>
                  <a:pt x="1976" y="162"/>
                </a:lnTo>
                <a:lnTo>
                  <a:pt x="1980" y="145"/>
                </a:lnTo>
                <a:lnTo>
                  <a:pt x="1983" y="170"/>
                </a:lnTo>
                <a:lnTo>
                  <a:pt x="1987" y="93"/>
                </a:lnTo>
                <a:lnTo>
                  <a:pt x="1990" y="136"/>
                </a:lnTo>
                <a:lnTo>
                  <a:pt x="1993" y="0"/>
                </a:lnTo>
                <a:lnTo>
                  <a:pt x="1997" y="128"/>
                </a:lnTo>
                <a:lnTo>
                  <a:pt x="2000" y="135"/>
                </a:lnTo>
                <a:lnTo>
                  <a:pt x="2004" y="173"/>
                </a:lnTo>
                <a:lnTo>
                  <a:pt x="2007" y="142"/>
                </a:lnTo>
                <a:lnTo>
                  <a:pt x="2011" y="155"/>
                </a:lnTo>
                <a:lnTo>
                  <a:pt x="2014" y="115"/>
                </a:lnTo>
                <a:lnTo>
                  <a:pt x="2018" y="171"/>
                </a:lnTo>
                <a:lnTo>
                  <a:pt x="2021" y="169"/>
                </a:lnTo>
                <a:lnTo>
                  <a:pt x="2025" y="151"/>
                </a:lnTo>
                <a:lnTo>
                  <a:pt x="2028" y="174"/>
                </a:lnTo>
                <a:lnTo>
                  <a:pt x="2032" y="298"/>
                </a:lnTo>
                <a:lnTo>
                  <a:pt x="2035" y="205"/>
                </a:lnTo>
                <a:lnTo>
                  <a:pt x="2039" y="357"/>
                </a:lnTo>
                <a:lnTo>
                  <a:pt x="2042" y="300"/>
                </a:lnTo>
                <a:lnTo>
                  <a:pt x="2046" y="242"/>
                </a:lnTo>
                <a:lnTo>
                  <a:pt x="2049" y="255"/>
                </a:lnTo>
                <a:lnTo>
                  <a:pt x="2053" y="375"/>
                </a:lnTo>
                <a:lnTo>
                  <a:pt x="2056" y="420"/>
                </a:lnTo>
                <a:lnTo>
                  <a:pt x="2060" y="264"/>
                </a:lnTo>
                <a:lnTo>
                  <a:pt x="2063" y="304"/>
                </a:lnTo>
                <a:lnTo>
                  <a:pt x="2067" y="305"/>
                </a:lnTo>
                <a:lnTo>
                  <a:pt x="2070" y="415"/>
                </a:lnTo>
                <a:lnTo>
                  <a:pt x="2074" y="362"/>
                </a:lnTo>
                <a:lnTo>
                  <a:pt x="2077" y="378"/>
                </a:lnTo>
                <a:lnTo>
                  <a:pt x="2081" y="326"/>
                </a:lnTo>
                <a:lnTo>
                  <a:pt x="2084" y="343"/>
                </a:lnTo>
                <a:lnTo>
                  <a:pt x="2088" y="401"/>
                </a:lnTo>
                <a:lnTo>
                  <a:pt x="2091" y="478"/>
                </a:lnTo>
                <a:lnTo>
                  <a:pt x="2095" y="461"/>
                </a:lnTo>
                <a:lnTo>
                  <a:pt x="2098" y="438"/>
                </a:lnTo>
                <a:lnTo>
                  <a:pt x="2102" y="445"/>
                </a:lnTo>
                <a:lnTo>
                  <a:pt x="2105" y="388"/>
                </a:lnTo>
                <a:lnTo>
                  <a:pt x="2109" y="392"/>
                </a:lnTo>
                <a:lnTo>
                  <a:pt x="2112" y="413"/>
                </a:lnTo>
                <a:lnTo>
                  <a:pt x="2115" y="438"/>
                </a:lnTo>
                <a:lnTo>
                  <a:pt x="2119" y="379"/>
                </a:lnTo>
                <a:lnTo>
                  <a:pt x="2122" y="325"/>
                </a:lnTo>
                <a:lnTo>
                  <a:pt x="2126" y="405"/>
                </a:lnTo>
                <a:lnTo>
                  <a:pt x="2129" y="324"/>
                </a:lnTo>
                <a:lnTo>
                  <a:pt x="2133" y="398"/>
                </a:lnTo>
                <a:lnTo>
                  <a:pt x="2136" y="337"/>
                </a:lnTo>
                <a:lnTo>
                  <a:pt x="2140" y="248"/>
                </a:lnTo>
                <a:lnTo>
                  <a:pt x="2143" y="451"/>
                </a:lnTo>
                <a:lnTo>
                  <a:pt x="2147" y="312"/>
                </a:lnTo>
                <a:lnTo>
                  <a:pt x="2150" y="247"/>
                </a:lnTo>
                <a:lnTo>
                  <a:pt x="2154" y="278"/>
                </a:lnTo>
                <a:lnTo>
                  <a:pt x="2157" y="335"/>
                </a:lnTo>
                <a:lnTo>
                  <a:pt x="2161" y="234"/>
                </a:lnTo>
                <a:lnTo>
                  <a:pt x="2164" y="258"/>
                </a:lnTo>
                <a:lnTo>
                  <a:pt x="2168" y="245"/>
                </a:lnTo>
                <a:lnTo>
                  <a:pt x="2171" y="128"/>
                </a:lnTo>
                <a:lnTo>
                  <a:pt x="2175" y="250"/>
                </a:lnTo>
                <a:lnTo>
                  <a:pt x="2178" y="232"/>
                </a:lnTo>
                <a:lnTo>
                  <a:pt x="2182" y="180"/>
                </a:lnTo>
                <a:lnTo>
                  <a:pt x="2185" y="129"/>
                </a:lnTo>
                <a:lnTo>
                  <a:pt x="2189" y="240"/>
                </a:lnTo>
                <a:lnTo>
                  <a:pt x="2192" y="147"/>
                </a:lnTo>
                <a:lnTo>
                  <a:pt x="2196" y="128"/>
                </a:lnTo>
                <a:lnTo>
                  <a:pt x="2199" y="156"/>
                </a:lnTo>
                <a:lnTo>
                  <a:pt x="2203" y="50"/>
                </a:lnTo>
                <a:lnTo>
                  <a:pt x="2206" y="94"/>
                </a:lnTo>
                <a:lnTo>
                  <a:pt x="2210" y="143"/>
                </a:lnTo>
                <a:lnTo>
                  <a:pt x="2213" y="101"/>
                </a:lnTo>
                <a:lnTo>
                  <a:pt x="2216" y="157"/>
                </a:lnTo>
                <a:lnTo>
                  <a:pt x="2220" y="194"/>
                </a:lnTo>
                <a:lnTo>
                  <a:pt x="2224" y="129"/>
                </a:lnTo>
                <a:lnTo>
                  <a:pt x="2227" y="124"/>
                </a:lnTo>
                <a:lnTo>
                  <a:pt x="2231" y="183"/>
                </a:lnTo>
                <a:lnTo>
                  <a:pt x="2234" y="114"/>
                </a:lnTo>
                <a:lnTo>
                  <a:pt x="2237" y="208"/>
                </a:lnTo>
                <a:lnTo>
                  <a:pt x="2241" y="75"/>
                </a:lnTo>
                <a:lnTo>
                  <a:pt x="2244" y="195"/>
                </a:lnTo>
                <a:lnTo>
                  <a:pt x="2248" y="180"/>
                </a:lnTo>
                <a:lnTo>
                  <a:pt x="2251" y="252"/>
                </a:lnTo>
                <a:lnTo>
                  <a:pt x="2255" y="215"/>
                </a:lnTo>
                <a:lnTo>
                  <a:pt x="2258" y="220"/>
                </a:lnTo>
                <a:lnTo>
                  <a:pt x="2262" y="151"/>
                </a:lnTo>
                <a:lnTo>
                  <a:pt x="2265" y="317"/>
                </a:lnTo>
                <a:lnTo>
                  <a:pt x="2269" y="268"/>
                </a:lnTo>
                <a:lnTo>
                  <a:pt x="2272" y="292"/>
                </a:lnTo>
                <a:lnTo>
                  <a:pt x="2276" y="301"/>
                </a:lnTo>
                <a:lnTo>
                  <a:pt x="2279" y="376"/>
                </a:lnTo>
                <a:lnTo>
                  <a:pt x="2283" y="380"/>
                </a:lnTo>
                <a:lnTo>
                  <a:pt x="2286" y="338"/>
                </a:lnTo>
                <a:lnTo>
                  <a:pt x="2290" y="379"/>
                </a:lnTo>
                <a:lnTo>
                  <a:pt x="2293" y="375"/>
                </a:lnTo>
                <a:lnTo>
                  <a:pt x="2297" y="366"/>
                </a:lnTo>
                <a:lnTo>
                  <a:pt x="2300" y="417"/>
                </a:lnTo>
                <a:lnTo>
                  <a:pt x="2304" y="357"/>
                </a:lnTo>
                <a:lnTo>
                  <a:pt x="2307" y="401"/>
                </a:lnTo>
                <a:lnTo>
                  <a:pt x="2311" y="383"/>
                </a:lnTo>
                <a:lnTo>
                  <a:pt x="2314" y="428"/>
                </a:lnTo>
                <a:lnTo>
                  <a:pt x="2318" y="365"/>
                </a:lnTo>
                <a:lnTo>
                  <a:pt x="2321" y="436"/>
                </a:lnTo>
                <a:lnTo>
                  <a:pt x="2325" y="449"/>
                </a:lnTo>
                <a:lnTo>
                  <a:pt x="2328" y="320"/>
                </a:lnTo>
                <a:lnTo>
                  <a:pt x="2332" y="390"/>
                </a:lnTo>
                <a:lnTo>
                  <a:pt x="2335" y="357"/>
                </a:lnTo>
                <a:lnTo>
                  <a:pt x="2338" y="454"/>
                </a:lnTo>
                <a:lnTo>
                  <a:pt x="2342" y="379"/>
                </a:lnTo>
                <a:lnTo>
                  <a:pt x="2346" y="374"/>
                </a:lnTo>
                <a:lnTo>
                  <a:pt x="2349" y="392"/>
                </a:lnTo>
                <a:lnTo>
                  <a:pt x="2353" y="389"/>
                </a:lnTo>
                <a:lnTo>
                  <a:pt x="2356" y="336"/>
                </a:lnTo>
                <a:lnTo>
                  <a:pt x="2359" y="350"/>
                </a:lnTo>
                <a:lnTo>
                  <a:pt x="2363" y="283"/>
                </a:lnTo>
                <a:lnTo>
                  <a:pt x="2366" y="416"/>
                </a:lnTo>
                <a:lnTo>
                  <a:pt x="2370" y="288"/>
                </a:lnTo>
                <a:lnTo>
                  <a:pt x="2373" y="192"/>
                </a:lnTo>
                <a:lnTo>
                  <a:pt x="2377" y="304"/>
                </a:lnTo>
                <a:lnTo>
                  <a:pt x="2380" y="231"/>
                </a:lnTo>
                <a:lnTo>
                  <a:pt x="2384" y="189"/>
                </a:lnTo>
                <a:lnTo>
                  <a:pt x="2387" y="232"/>
                </a:lnTo>
                <a:lnTo>
                  <a:pt x="2391" y="238"/>
                </a:lnTo>
                <a:lnTo>
                  <a:pt x="2394" y="140"/>
                </a:lnTo>
                <a:lnTo>
                  <a:pt x="2398" y="247"/>
                </a:lnTo>
                <a:lnTo>
                  <a:pt x="2401" y="178"/>
                </a:lnTo>
                <a:lnTo>
                  <a:pt x="2405" y="182"/>
                </a:lnTo>
                <a:lnTo>
                  <a:pt x="2408" y="111"/>
                </a:lnTo>
                <a:lnTo>
                  <a:pt x="2412" y="142"/>
                </a:lnTo>
                <a:lnTo>
                  <a:pt x="2415" y="158"/>
                </a:lnTo>
                <a:lnTo>
                  <a:pt x="2419" y="126"/>
                </a:lnTo>
                <a:lnTo>
                  <a:pt x="2422" y="108"/>
                </a:lnTo>
                <a:lnTo>
                  <a:pt x="2426" y="56"/>
                </a:lnTo>
                <a:lnTo>
                  <a:pt x="2429" y="177"/>
                </a:lnTo>
                <a:lnTo>
                  <a:pt x="2433" y="148"/>
                </a:lnTo>
                <a:lnTo>
                  <a:pt x="2436" y="55"/>
                </a:lnTo>
                <a:lnTo>
                  <a:pt x="2440" y="116"/>
                </a:lnTo>
                <a:lnTo>
                  <a:pt x="2443" y="98"/>
                </a:lnTo>
                <a:lnTo>
                  <a:pt x="2447" y="158"/>
                </a:lnTo>
                <a:lnTo>
                  <a:pt x="2450" y="144"/>
                </a:lnTo>
                <a:lnTo>
                  <a:pt x="2453" y="166"/>
                </a:lnTo>
                <a:lnTo>
                  <a:pt x="2457" y="240"/>
                </a:lnTo>
                <a:lnTo>
                  <a:pt x="2460" y="242"/>
                </a:lnTo>
                <a:lnTo>
                  <a:pt x="2464" y="272"/>
                </a:lnTo>
                <a:lnTo>
                  <a:pt x="2467" y="245"/>
                </a:lnTo>
                <a:lnTo>
                  <a:pt x="2471" y="210"/>
                </a:lnTo>
                <a:lnTo>
                  <a:pt x="2475" y="238"/>
                </a:lnTo>
                <a:lnTo>
                  <a:pt x="2478" y="267"/>
                </a:lnTo>
                <a:lnTo>
                  <a:pt x="2481" y="319"/>
                </a:lnTo>
                <a:lnTo>
                  <a:pt x="2485" y="292"/>
                </a:lnTo>
                <a:lnTo>
                  <a:pt x="2488" y="412"/>
                </a:lnTo>
                <a:lnTo>
                  <a:pt x="2492" y="409"/>
                </a:lnTo>
                <a:lnTo>
                  <a:pt x="2495" y="300"/>
                </a:lnTo>
                <a:lnTo>
                  <a:pt x="2499" y="345"/>
                </a:lnTo>
                <a:lnTo>
                  <a:pt x="2502" y="319"/>
                </a:lnTo>
                <a:lnTo>
                  <a:pt x="2506" y="270"/>
                </a:lnTo>
                <a:lnTo>
                  <a:pt x="2509" y="411"/>
                </a:lnTo>
                <a:lnTo>
                  <a:pt x="2513" y="385"/>
                </a:lnTo>
                <a:lnTo>
                  <a:pt x="2516" y="303"/>
                </a:lnTo>
                <a:lnTo>
                  <a:pt x="2520" y="382"/>
                </a:lnTo>
                <a:lnTo>
                  <a:pt x="2523" y="425"/>
                </a:lnTo>
                <a:lnTo>
                  <a:pt x="2527" y="436"/>
                </a:lnTo>
                <a:lnTo>
                  <a:pt x="2530" y="423"/>
                </a:lnTo>
                <a:lnTo>
                  <a:pt x="2534" y="434"/>
                </a:lnTo>
                <a:lnTo>
                  <a:pt x="2537" y="383"/>
                </a:lnTo>
                <a:lnTo>
                  <a:pt x="2541" y="477"/>
                </a:lnTo>
                <a:lnTo>
                  <a:pt x="2544" y="383"/>
                </a:lnTo>
                <a:lnTo>
                  <a:pt x="2548" y="371"/>
                </a:lnTo>
                <a:lnTo>
                  <a:pt x="2551" y="393"/>
                </a:lnTo>
                <a:lnTo>
                  <a:pt x="2555" y="325"/>
                </a:lnTo>
                <a:lnTo>
                  <a:pt x="2558" y="442"/>
                </a:lnTo>
                <a:lnTo>
                  <a:pt x="2562" y="365"/>
                </a:lnTo>
                <a:lnTo>
                  <a:pt x="2565" y="312"/>
                </a:lnTo>
                <a:lnTo>
                  <a:pt x="2569" y="377"/>
                </a:lnTo>
                <a:lnTo>
                  <a:pt x="2572" y="287"/>
                </a:lnTo>
                <a:lnTo>
                  <a:pt x="2575" y="392"/>
                </a:lnTo>
                <a:lnTo>
                  <a:pt x="2579" y="321"/>
                </a:lnTo>
                <a:lnTo>
                  <a:pt x="2582" y="331"/>
                </a:lnTo>
                <a:lnTo>
                  <a:pt x="2586" y="256"/>
                </a:lnTo>
                <a:lnTo>
                  <a:pt x="2589" y="254"/>
                </a:lnTo>
                <a:lnTo>
                  <a:pt x="2593" y="217"/>
                </a:lnTo>
                <a:lnTo>
                  <a:pt x="2596" y="205"/>
                </a:lnTo>
                <a:lnTo>
                  <a:pt x="2600" y="346"/>
                </a:lnTo>
                <a:lnTo>
                  <a:pt x="2603" y="280"/>
                </a:lnTo>
                <a:lnTo>
                  <a:pt x="2607" y="266"/>
                </a:lnTo>
                <a:lnTo>
                  <a:pt x="2610" y="233"/>
                </a:lnTo>
                <a:lnTo>
                  <a:pt x="2614" y="177"/>
                </a:lnTo>
                <a:lnTo>
                  <a:pt x="2617" y="181"/>
                </a:lnTo>
                <a:lnTo>
                  <a:pt x="2621" y="148"/>
                </a:lnTo>
                <a:lnTo>
                  <a:pt x="2624" y="44"/>
                </a:lnTo>
                <a:lnTo>
                  <a:pt x="2628" y="161"/>
                </a:lnTo>
                <a:lnTo>
                  <a:pt x="2631" y="186"/>
                </a:lnTo>
                <a:lnTo>
                  <a:pt x="2635" y="160"/>
                </a:lnTo>
                <a:lnTo>
                  <a:pt x="2638" y="89"/>
                </a:lnTo>
                <a:lnTo>
                  <a:pt x="2642" y="124"/>
                </a:lnTo>
                <a:lnTo>
                  <a:pt x="2645" y="2"/>
                </a:lnTo>
                <a:lnTo>
                  <a:pt x="2649" y="111"/>
                </a:lnTo>
                <a:lnTo>
                  <a:pt x="2652" y="142"/>
                </a:lnTo>
                <a:lnTo>
                  <a:pt x="2656" y="139"/>
                </a:lnTo>
                <a:lnTo>
                  <a:pt x="2659" y="190"/>
                </a:lnTo>
                <a:lnTo>
                  <a:pt x="2663" y="200"/>
                </a:lnTo>
                <a:lnTo>
                  <a:pt x="2666" y="154"/>
                </a:lnTo>
                <a:lnTo>
                  <a:pt x="2670" y="245"/>
                </a:lnTo>
                <a:lnTo>
                  <a:pt x="2673" y="152"/>
                </a:lnTo>
                <a:lnTo>
                  <a:pt x="2677" y="252"/>
                </a:lnTo>
                <a:lnTo>
                  <a:pt x="2680" y="317"/>
                </a:lnTo>
                <a:lnTo>
                  <a:pt x="2684" y="209"/>
                </a:lnTo>
                <a:lnTo>
                  <a:pt x="2687" y="251"/>
                </a:lnTo>
                <a:lnTo>
                  <a:pt x="2691" y="261"/>
                </a:lnTo>
                <a:lnTo>
                  <a:pt x="2694" y="256"/>
                </a:lnTo>
                <a:lnTo>
                  <a:pt x="2697" y="265"/>
                </a:lnTo>
                <a:lnTo>
                  <a:pt x="2701" y="278"/>
                </a:lnTo>
                <a:lnTo>
                  <a:pt x="2704" y="283"/>
                </a:lnTo>
                <a:lnTo>
                  <a:pt x="2708" y="308"/>
                </a:lnTo>
                <a:lnTo>
                  <a:pt x="2711" y="320"/>
                </a:lnTo>
                <a:lnTo>
                  <a:pt x="2715" y="351"/>
                </a:lnTo>
                <a:lnTo>
                  <a:pt x="2718" y="355"/>
                </a:lnTo>
                <a:lnTo>
                  <a:pt x="2722" y="298"/>
                </a:lnTo>
                <a:lnTo>
                  <a:pt x="2725" y="381"/>
                </a:lnTo>
                <a:lnTo>
                  <a:pt x="2729" y="349"/>
                </a:lnTo>
                <a:lnTo>
                  <a:pt x="2732" y="348"/>
                </a:lnTo>
                <a:lnTo>
                  <a:pt x="2736" y="367"/>
                </a:lnTo>
                <a:lnTo>
                  <a:pt x="2739" y="360"/>
                </a:lnTo>
                <a:lnTo>
                  <a:pt x="2743" y="415"/>
                </a:lnTo>
                <a:lnTo>
                  <a:pt x="2746" y="418"/>
                </a:lnTo>
                <a:lnTo>
                  <a:pt x="2750" y="473"/>
                </a:lnTo>
                <a:lnTo>
                  <a:pt x="2753" y="382"/>
                </a:lnTo>
                <a:lnTo>
                  <a:pt x="2757" y="421"/>
                </a:lnTo>
                <a:lnTo>
                  <a:pt x="2760" y="424"/>
                </a:lnTo>
                <a:lnTo>
                  <a:pt x="2764" y="392"/>
                </a:lnTo>
                <a:lnTo>
                  <a:pt x="2767" y="395"/>
                </a:lnTo>
                <a:lnTo>
                  <a:pt x="2771" y="421"/>
                </a:lnTo>
                <a:lnTo>
                  <a:pt x="2774" y="258"/>
                </a:lnTo>
                <a:lnTo>
                  <a:pt x="2778" y="372"/>
                </a:lnTo>
                <a:lnTo>
                  <a:pt x="2781" y="421"/>
                </a:lnTo>
                <a:lnTo>
                  <a:pt x="2785" y="323"/>
                </a:lnTo>
                <a:lnTo>
                  <a:pt x="2788" y="477"/>
                </a:lnTo>
                <a:lnTo>
                  <a:pt x="2792" y="412"/>
                </a:lnTo>
                <a:lnTo>
                  <a:pt x="2795" y="381"/>
                </a:lnTo>
                <a:lnTo>
                  <a:pt x="2799" y="299"/>
                </a:lnTo>
                <a:lnTo>
                  <a:pt x="2802" y="285"/>
                </a:lnTo>
                <a:lnTo>
                  <a:pt x="2806" y="313"/>
                </a:lnTo>
                <a:lnTo>
                  <a:pt x="2809" y="281"/>
                </a:lnTo>
                <a:lnTo>
                  <a:pt x="2813" y="369"/>
                </a:lnTo>
                <a:lnTo>
                  <a:pt x="2816" y="180"/>
                </a:lnTo>
                <a:lnTo>
                  <a:pt x="2819" y="218"/>
                </a:lnTo>
                <a:lnTo>
                  <a:pt x="2823" y="243"/>
                </a:lnTo>
                <a:lnTo>
                  <a:pt x="2826" y="217"/>
                </a:lnTo>
                <a:lnTo>
                  <a:pt x="2830" y="191"/>
                </a:lnTo>
                <a:lnTo>
                  <a:pt x="2833" y="120"/>
                </a:lnTo>
                <a:lnTo>
                  <a:pt x="2837" y="166"/>
                </a:lnTo>
                <a:lnTo>
                  <a:pt x="2840" y="97"/>
                </a:lnTo>
                <a:lnTo>
                  <a:pt x="2844" y="196"/>
                </a:lnTo>
                <a:lnTo>
                  <a:pt x="2847" y="108"/>
                </a:lnTo>
                <a:lnTo>
                  <a:pt x="2851" y="189"/>
                </a:lnTo>
                <a:lnTo>
                  <a:pt x="2854" y="21"/>
                </a:lnTo>
                <a:lnTo>
                  <a:pt x="2858" y="216"/>
                </a:lnTo>
                <a:lnTo>
                  <a:pt x="2861" y="80"/>
                </a:lnTo>
                <a:lnTo>
                  <a:pt x="2865" y="77"/>
                </a:lnTo>
                <a:lnTo>
                  <a:pt x="2868" y="67"/>
                </a:lnTo>
                <a:lnTo>
                  <a:pt x="2872" y="172"/>
                </a:lnTo>
                <a:lnTo>
                  <a:pt x="2875" y="148"/>
                </a:lnTo>
                <a:lnTo>
                  <a:pt x="2879" y="136"/>
                </a:lnTo>
                <a:lnTo>
                  <a:pt x="2882" y="198"/>
                </a:lnTo>
                <a:lnTo>
                  <a:pt x="2886" y="163"/>
                </a:lnTo>
                <a:lnTo>
                  <a:pt x="2889" y="153"/>
                </a:lnTo>
                <a:lnTo>
                  <a:pt x="2893" y="179"/>
                </a:lnTo>
                <a:lnTo>
                  <a:pt x="2896" y="99"/>
                </a:lnTo>
                <a:lnTo>
                  <a:pt x="2900" y="219"/>
                </a:lnTo>
                <a:lnTo>
                  <a:pt x="2903" y="189"/>
                </a:lnTo>
                <a:lnTo>
                  <a:pt x="2907" y="203"/>
                </a:lnTo>
                <a:lnTo>
                  <a:pt x="2910" y="169"/>
                </a:lnTo>
                <a:lnTo>
                  <a:pt x="2914" y="359"/>
                </a:lnTo>
                <a:lnTo>
                  <a:pt x="2917" y="281"/>
                </a:lnTo>
                <a:lnTo>
                  <a:pt x="2921" y="219"/>
                </a:lnTo>
                <a:lnTo>
                  <a:pt x="2924" y="359"/>
                </a:lnTo>
                <a:lnTo>
                  <a:pt x="2928" y="316"/>
                </a:lnTo>
                <a:lnTo>
                  <a:pt x="2931" y="222"/>
                </a:lnTo>
                <a:lnTo>
                  <a:pt x="2935" y="242"/>
                </a:lnTo>
                <a:lnTo>
                  <a:pt x="2938" y="341"/>
                </a:lnTo>
                <a:lnTo>
                  <a:pt x="2941" y="345"/>
                </a:lnTo>
                <a:lnTo>
                  <a:pt x="2945" y="337"/>
                </a:lnTo>
                <a:lnTo>
                  <a:pt x="2948" y="379"/>
                </a:lnTo>
                <a:lnTo>
                  <a:pt x="2952" y="401"/>
                </a:lnTo>
                <a:lnTo>
                  <a:pt x="2955" y="387"/>
                </a:lnTo>
                <a:lnTo>
                  <a:pt x="2959" y="435"/>
                </a:lnTo>
                <a:lnTo>
                  <a:pt x="2962" y="457"/>
                </a:lnTo>
                <a:lnTo>
                  <a:pt x="2966" y="421"/>
                </a:lnTo>
                <a:lnTo>
                  <a:pt x="2969" y="491"/>
                </a:lnTo>
                <a:lnTo>
                  <a:pt x="2973" y="370"/>
                </a:lnTo>
                <a:lnTo>
                  <a:pt x="2976" y="367"/>
                </a:lnTo>
                <a:lnTo>
                  <a:pt x="2980" y="412"/>
                </a:lnTo>
                <a:lnTo>
                  <a:pt x="2983" y="420"/>
                </a:lnTo>
                <a:lnTo>
                  <a:pt x="2987" y="387"/>
                </a:lnTo>
                <a:lnTo>
                  <a:pt x="2990" y="346"/>
                </a:lnTo>
                <a:lnTo>
                  <a:pt x="2994" y="347"/>
                </a:lnTo>
                <a:lnTo>
                  <a:pt x="2997" y="355"/>
                </a:lnTo>
                <a:lnTo>
                  <a:pt x="3001" y="399"/>
                </a:lnTo>
                <a:lnTo>
                  <a:pt x="3004" y="351"/>
                </a:lnTo>
                <a:lnTo>
                  <a:pt x="3008" y="319"/>
                </a:lnTo>
                <a:lnTo>
                  <a:pt x="3011" y="335"/>
                </a:lnTo>
                <a:lnTo>
                  <a:pt x="3015" y="443"/>
                </a:lnTo>
                <a:lnTo>
                  <a:pt x="3018" y="356"/>
                </a:lnTo>
                <a:lnTo>
                  <a:pt x="3022" y="293"/>
                </a:lnTo>
                <a:lnTo>
                  <a:pt x="3025" y="308"/>
                </a:lnTo>
                <a:lnTo>
                  <a:pt x="3029" y="194"/>
                </a:lnTo>
                <a:lnTo>
                  <a:pt x="3032" y="273"/>
                </a:lnTo>
                <a:lnTo>
                  <a:pt x="3036" y="273"/>
                </a:lnTo>
                <a:lnTo>
                  <a:pt x="3039" y="268"/>
                </a:lnTo>
                <a:lnTo>
                  <a:pt x="3043" y="155"/>
                </a:lnTo>
                <a:lnTo>
                  <a:pt x="3046" y="279"/>
                </a:lnTo>
                <a:lnTo>
                  <a:pt x="3050" y="124"/>
                </a:lnTo>
                <a:lnTo>
                  <a:pt x="3053" y="224"/>
                </a:lnTo>
                <a:lnTo>
                  <a:pt x="3057" y="137"/>
                </a:lnTo>
                <a:lnTo>
                  <a:pt x="3060" y="102"/>
                </a:lnTo>
                <a:lnTo>
                  <a:pt x="3063" y="108"/>
                </a:lnTo>
                <a:lnTo>
                  <a:pt x="3067" y="119"/>
                </a:lnTo>
                <a:lnTo>
                  <a:pt x="3070" y="146"/>
                </a:lnTo>
                <a:lnTo>
                  <a:pt x="3074" y="78"/>
                </a:lnTo>
                <a:lnTo>
                  <a:pt x="3077" y="112"/>
                </a:lnTo>
                <a:lnTo>
                  <a:pt x="3081" y="61"/>
                </a:lnTo>
                <a:lnTo>
                  <a:pt x="3084" y="143"/>
                </a:lnTo>
                <a:lnTo>
                  <a:pt x="3088" y="75"/>
                </a:lnTo>
                <a:lnTo>
                  <a:pt x="3091" y="80"/>
                </a:lnTo>
                <a:lnTo>
                  <a:pt x="3095" y="199"/>
                </a:lnTo>
                <a:lnTo>
                  <a:pt x="3098" y="122"/>
                </a:lnTo>
                <a:lnTo>
                  <a:pt x="3102" y="133"/>
                </a:lnTo>
                <a:lnTo>
                  <a:pt x="3105" y="104"/>
                </a:lnTo>
                <a:lnTo>
                  <a:pt x="3109" y="158"/>
                </a:lnTo>
                <a:lnTo>
                  <a:pt x="3112" y="127"/>
                </a:lnTo>
                <a:lnTo>
                  <a:pt x="3116" y="202"/>
                </a:lnTo>
                <a:lnTo>
                  <a:pt x="3119" y="141"/>
                </a:lnTo>
                <a:lnTo>
                  <a:pt x="3123" y="156"/>
                </a:lnTo>
                <a:lnTo>
                  <a:pt x="3126" y="110"/>
                </a:lnTo>
                <a:lnTo>
                  <a:pt x="3130" y="215"/>
                </a:lnTo>
                <a:lnTo>
                  <a:pt x="3133" y="348"/>
                </a:lnTo>
                <a:lnTo>
                  <a:pt x="3137" y="197"/>
                </a:lnTo>
                <a:lnTo>
                  <a:pt x="3140" y="294"/>
                </a:lnTo>
                <a:lnTo>
                  <a:pt x="3144" y="316"/>
                </a:lnTo>
                <a:lnTo>
                  <a:pt x="3147" y="231"/>
                </a:lnTo>
                <a:lnTo>
                  <a:pt x="3151" y="227"/>
                </a:lnTo>
                <a:lnTo>
                  <a:pt x="3154" y="240"/>
                </a:lnTo>
                <a:lnTo>
                  <a:pt x="3158" y="377"/>
                </a:lnTo>
                <a:lnTo>
                  <a:pt x="3161" y="339"/>
                </a:lnTo>
                <a:lnTo>
                  <a:pt x="3165" y="425"/>
                </a:lnTo>
                <a:lnTo>
                  <a:pt x="3168" y="380"/>
                </a:lnTo>
                <a:lnTo>
                  <a:pt x="3172" y="340"/>
                </a:lnTo>
                <a:lnTo>
                  <a:pt x="3175" y="484"/>
                </a:lnTo>
                <a:lnTo>
                  <a:pt x="3179" y="367"/>
                </a:lnTo>
                <a:lnTo>
                  <a:pt x="3182" y="400"/>
                </a:lnTo>
                <a:lnTo>
                  <a:pt x="3185" y="412"/>
                </a:lnTo>
                <a:lnTo>
                  <a:pt x="3189" y="365"/>
                </a:lnTo>
                <a:lnTo>
                  <a:pt x="3192" y="443"/>
                </a:lnTo>
                <a:lnTo>
                  <a:pt x="3196" y="429"/>
                </a:lnTo>
                <a:lnTo>
                  <a:pt x="3199" y="384"/>
                </a:lnTo>
                <a:lnTo>
                  <a:pt x="3203" y="498"/>
                </a:lnTo>
                <a:lnTo>
                  <a:pt x="3206" y="402"/>
                </a:lnTo>
                <a:lnTo>
                  <a:pt x="3210" y="396"/>
                </a:lnTo>
                <a:lnTo>
                  <a:pt x="3213" y="399"/>
                </a:lnTo>
                <a:lnTo>
                  <a:pt x="3217" y="293"/>
                </a:lnTo>
                <a:lnTo>
                  <a:pt x="3220" y="409"/>
                </a:lnTo>
                <a:lnTo>
                  <a:pt x="3224" y="416"/>
                </a:lnTo>
                <a:lnTo>
                  <a:pt x="3227" y="373"/>
                </a:lnTo>
                <a:lnTo>
                  <a:pt x="3231" y="367"/>
                </a:lnTo>
                <a:lnTo>
                  <a:pt x="3234" y="331"/>
                </a:lnTo>
                <a:lnTo>
                  <a:pt x="3238" y="307"/>
                </a:lnTo>
                <a:lnTo>
                  <a:pt x="3241" y="278"/>
                </a:lnTo>
                <a:lnTo>
                  <a:pt x="3245" y="390"/>
                </a:lnTo>
                <a:lnTo>
                  <a:pt x="3248" y="234"/>
                </a:lnTo>
                <a:lnTo>
                  <a:pt x="3252" y="274"/>
                </a:lnTo>
                <a:lnTo>
                  <a:pt x="3255" y="297"/>
                </a:lnTo>
                <a:lnTo>
                  <a:pt x="3259" y="320"/>
                </a:lnTo>
                <a:lnTo>
                  <a:pt x="3262" y="258"/>
                </a:lnTo>
                <a:lnTo>
                  <a:pt x="3266" y="242"/>
                </a:lnTo>
                <a:lnTo>
                  <a:pt x="3269" y="231"/>
                </a:lnTo>
                <a:lnTo>
                  <a:pt x="3273" y="186"/>
                </a:lnTo>
                <a:lnTo>
                  <a:pt x="3276" y="249"/>
                </a:lnTo>
                <a:lnTo>
                  <a:pt x="3280" y="148"/>
                </a:lnTo>
                <a:lnTo>
                  <a:pt x="3283" y="98"/>
                </a:lnTo>
                <a:lnTo>
                  <a:pt x="3287" y="205"/>
                </a:lnTo>
                <a:lnTo>
                  <a:pt x="3290" y="43"/>
                </a:lnTo>
                <a:lnTo>
                  <a:pt x="3294" y="175"/>
                </a:lnTo>
                <a:lnTo>
                  <a:pt x="3297" y="223"/>
                </a:lnTo>
                <a:lnTo>
                  <a:pt x="3301" y="124"/>
                </a:lnTo>
                <a:lnTo>
                  <a:pt x="3304" y="136"/>
                </a:lnTo>
                <a:lnTo>
                  <a:pt x="3307" y="196"/>
                </a:lnTo>
                <a:lnTo>
                  <a:pt x="3311" y="251"/>
                </a:lnTo>
                <a:lnTo>
                  <a:pt x="3314" y="204"/>
                </a:lnTo>
                <a:lnTo>
                  <a:pt x="3318" y="128"/>
                </a:lnTo>
                <a:lnTo>
                  <a:pt x="3321" y="131"/>
                </a:lnTo>
                <a:lnTo>
                  <a:pt x="3325" y="101"/>
                </a:lnTo>
                <a:lnTo>
                  <a:pt x="3328" y="161"/>
                </a:lnTo>
                <a:lnTo>
                  <a:pt x="3332" y="162"/>
                </a:lnTo>
                <a:lnTo>
                  <a:pt x="3335" y="209"/>
                </a:lnTo>
                <a:lnTo>
                  <a:pt x="3339" y="162"/>
                </a:lnTo>
                <a:lnTo>
                  <a:pt x="3342" y="213"/>
                </a:lnTo>
                <a:lnTo>
                  <a:pt x="3346" y="174"/>
                </a:lnTo>
                <a:lnTo>
                  <a:pt x="3349" y="218"/>
                </a:lnTo>
                <a:lnTo>
                  <a:pt x="3353" y="241"/>
                </a:lnTo>
                <a:lnTo>
                  <a:pt x="3356" y="298"/>
                </a:lnTo>
                <a:lnTo>
                  <a:pt x="3360" y="232"/>
                </a:lnTo>
                <a:lnTo>
                  <a:pt x="3363" y="219"/>
                </a:lnTo>
                <a:lnTo>
                  <a:pt x="3367" y="383"/>
                </a:lnTo>
                <a:lnTo>
                  <a:pt x="3370" y="350"/>
                </a:lnTo>
                <a:lnTo>
                  <a:pt x="3374" y="367"/>
                </a:lnTo>
                <a:lnTo>
                  <a:pt x="3377" y="354"/>
                </a:lnTo>
                <a:lnTo>
                  <a:pt x="3381" y="259"/>
                </a:lnTo>
                <a:lnTo>
                  <a:pt x="3384" y="367"/>
                </a:lnTo>
                <a:lnTo>
                  <a:pt x="3388" y="373"/>
                </a:lnTo>
                <a:lnTo>
                  <a:pt x="3391" y="361"/>
                </a:lnTo>
                <a:lnTo>
                  <a:pt x="3395" y="390"/>
                </a:lnTo>
                <a:lnTo>
                  <a:pt x="3398" y="320"/>
                </a:lnTo>
                <a:lnTo>
                  <a:pt x="3402" y="432"/>
                </a:lnTo>
                <a:lnTo>
                  <a:pt x="3405" y="401"/>
                </a:lnTo>
                <a:lnTo>
                  <a:pt x="3409" y="468"/>
                </a:lnTo>
                <a:lnTo>
                  <a:pt x="3412" y="387"/>
                </a:lnTo>
                <a:lnTo>
                  <a:pt x="3416" y="441"/>
                </a:lnTo>
                <a:lnTo>
                  <a:pt x="3419" y="394"/>
                </a:lnTo>
                <a:lnTo>
                  <a:pt x="3423" y="396"/>
                </a:lnTo>
                <a:lnTo>
                  <a:pt x="3426" y="477"/>
                </a:lnTo>
                <a:lnTo>
                  <a:pt x="3429" y="325"/>
                </a:lnTo>
                <a:lnTo>
                  <a:pt x="3433" y="352"/>
                </a:lnTo>
                <a:lnTo>
                  <a:pt x="3436" y="322"/>
                </a:lnTo>
                <a:lnTo>
                  <a:pt x="3440" y="422"/>
                </a:lnTo>
                <a:lnTo>
                  <a:pt x="3443" y="413"/>
                </a:lnTo>
                <a:lnTo>
                  <a:pt x="3447" y="369"/>
                </a:lnTo>
                <a:lnTo>
                  <a:pt x="3450" y="357"/>
                </a:lnTo>
              </a:path>
            </a:pathLst>
          </a:custGeom>
          <a:noFill/>
          <a:ln w="3175"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6">
            <a:extLst>
              <a:ext uri="{FF2B5EF4-FFF2-40B4-BE49-F238E27FC236}">
                <a16:creationId xmlns:a16="http://schemas.microsoft.com/office/drawing/2014/main" id="{413ED2D6-4A07-4DD3-BA3F-C09090FF7D32}"/>
              </a:ext>
            </a:extLst>
          </p:cNvPr>
          <p:cNvSpPr>
            <a:spLocks noChangeShapeType="1"/>
          </p:cNvSpPr>
          <p:nvPr/>
        </p:nvSpPr>
        <p:spPr bwMode="auto">
          <a:xfrm>
            <a:off x="6438267" y="5180275"/>
            <a:ext cx="54768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7">
            <a:extLst>
              <a:ext uri="{FF2B5EF4-FFF2-40B4-BE49-F238E27FC236}">
                <a16:creationId xmlns:a16="http://schemas.microsoft.com/office/drawing/2014/main" id="{5A6D1BBF-58FB-4125-B07D-3D9AB60BB1BA}"/>
              </a:ext>
            </a:extLst>
          </p:cNvPr>
          <p:cNvSpPr>
            <a:spLocks noChangeShapeType="1"/>
          </p:cNvSpPr>
          <p:nvPr/>
        </p:nvSpPr>
        <p:spPr bwMode="auto">
          <a:xfrm flipV="1">
            <a:off x="6438263" y="5126300"/>
            <a:ext cx="0" cy="53975"/>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8">
            <a:extLst>
              <a:ext uri="{FF2B5EF4-FFF2-40B4-BE49-F238E27FC236}">
                <a16:creationId xmlns:a16="http://schemas.microsoft.com/office/drawing/2014/main" id="{F3CBD9AC-819C-441A-9CE9-77BCEC6D8EB4}"/>
              </a:ext>
            </a:extLst>
          </p:cNvPr>
          <p:cNvSpPr>
            <a:spLocks noChangeShapeType="1"/>
          </p:cNvSpPr>
          <p:nvPr/>
        </p:nvSpPr>
        <p:spPr bwMode="auto">
          <a:xfrm flipV="1">
            <a:off x="11915142" y="5126300"/>
            <a:ext cx="0" cy="53975"/>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a:extLst>
              <a:ext uri="{FF2B5EF4-FFF2-40B4-BE49-F238E27FC236}">
                <a16:creationId xmlns:a16="http://schemas.microsoft.com/office/drawing/2014/main" id="{2F5F69C5-D3DD-41C5-875D-95CD681DA207}"/>
              </a:ext>
            </a:extLst>
          </p:cNvPr>
          <p:cNvSpPr>
            <a:spLocks noChangeArrowheads="1"/>
          </p:cNvSpPr>
          <p:nvPr/>
        </p:nvSpPr>
        <p:spPr bwMode="auto">
          <a:xfrm>
            <a:off x="6419217" y="5212025"/>
            <a:ext cx="63500"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D71074BF-53AF-4D7D-9DD4-C176397FE9EC}"/>
              </a:ext>
            </a:extLst>
          </p:cNvPr>
          <p:cNvSpPr>
            <a:spLocks noChangeArrowheads="1"/>
          </p:cNvSpPr>
          <p:nvPr/>
        </p:nvSpPr>
        <p:spPr bwMode="auto">
          <a:xfrm>
            <a:off x="11862754" y="5212025"/>
            <a:ext cx="131763"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991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Line 21">
            <a:extLst>
              <a:ext uri="{FF2B5EF4-FFF2-40B4-BE49-F238E27FC236}">
                <a16:creationId xmlns:a16="http://schemas.microsoft.com/office/drawing/2014/main" id="{F096DC08-CFA5-4CEE-9F58-352871126A3E}"/>
              </a:ext>
            </a:extLst>
          </p:cNvPr>
          <p:cNvSpPr>
            <a:spLocks noChangeShapeType="1"/>
          </p:cNvSpPr>
          <p:nvPr/>
        </p:nvSpPr>
        <p:spPr bwMode="auto">
          <a:xfrm flipV="1">
            <a:off x="6296989" y="4805679"/>
            <a:ext cx="0" cy="374595"/>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2">
            <a:extLst>
              <a:ext uri="{FF2B5EF4-FFF2-40B4-BE49-F238E27FC236}">
                <a16:creationId xmlns:a16="http://schemas.microsoft.com/office/drawing/2014/main" id="{0BC27916-3360-46C0-BFAB-DAD6C6570C61}"/>
              </a:ext>
            </a:extLst>
          </p:cNvPr>
          <p:cNvSpPr>
            <a:spLocks noChangeShapeType="1"/>
          </p:cNvSpPr>
          <p:nvPr/>
        </p:nvSpPr>
        <p:spPr bwMode="auto">
          <a:xfrm>
            <a:off x="6296989" y="5180275"/>
            <a:ext cx="539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3">
            <a:extLst>
              <a:ext uri="{FF2B5EF4-FFF2-40B4-BE49-F238E27FC236}">
                <a16:creationId xmlns:a16="http://schemas.microsoft.com/office/drawing/2014/main" id="{729355F6-AB7C-4F47-917B-220EA392CBEF}"/>
              </a:ext>
            </a:extLst>
          </p:cNvPr>
          <p:cNvSpPr>
            <a:spLocks noChangeShapeType="1"/>
          </p:cNvSpPr>
          <p:nvPr/>
        </p:nvSpPr>
        <p:spPr bwMode="auto">
          <a:xfrm>
            <a:off x="6296989" y="4924687"/>
            <a:ext cx="539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Rectangle 26">
            <a:extLst>
              <a:ext uri="{FF2B5EF4-FFF2-40B4-BE49-F238E27FC236}">
                <a16:creationId xmlns:a16="http://schemas.microsoft.com/office/drawing/2014/main" id="{B2D3E8A3-E5EA-49E9-89F1-0344522DD0D6}"/>
              </a:ext>
            </a:extLst>
          </p:cNvPr>
          <p:cNvSpPr>
            <a:spLocks noChangeArrowheads="1"/>
          </p:cNvSpPr>
          <p:nvPr/>
        </p:nvSpPr>
        <p:spPr bwMode="auto">
          <a:xfrm>
            <a:off x="6252366" y="5151700"/>
            <a:ext cx="63500"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Rectangle 27">
            <a:extLst>
              <a:ext uri="{FF2B5EF4-FFF2-40B4-BE49-F238E27FC236}">
                <a16:creationId xmlns:a16="http://schemas.microsoft.com/office/drawing/2014/main" id="{963D03EA-F2A2-49D3-B823-535F09F18202}"/>
              </a:ext>
            </a:extLst>
          </p:cNvPr>
          <p:cNvSpPr>
            <a:spLocks noChangeArrowheads="1"/>
          </p:cNvSpPr>
          <p:nvPr/>
        </p:nvSpPr>
        <p:spPr bwMode="auto">
          <a:xfrm>
            <a:off x="6236664" y="4896112"/>
            <a:ext cx="63500"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Freeform 30">
            <a:extLst>
              <a:ext uri="{FF2B5EF4-FFF2-40B4-BE49-F238E27FC236}">
                <a16:creationId xmlns:a16="http://schemas.microsoft.com/office/drawing/2014/main" id="{9CB4B133-0187-4F80-9DB2-56A2BAC57A9A}"/>
              </a:ext>
            </a:extLst>
          </p:cNvPr>
          <p:cNvSpPr>
            <a:spLocks/>
          </p:cNvSpPr>
          <p:nvPr/>
        </p:nvSpPr>
        <p:spPr bwMode="auto">
          <a:xfrm>
            <a:off x="6438267" y="4938975"/>
            <a:ext cx="5040313" cy="68263"/>
          </a:xfrm>
          <a:custGeom>
            <a:avLst/>
            <a:gdLst>
              <a:gd name="T0" fmla="*/ 49 w 3175"/>
              <a:gd name="T1" fmla="*/ 29 h 43"/>
              <a:gd name="T2" fmla="*/ 101 w 3175"/>
              <a:gd name="T3" fmla="*/ 43 h 43"/>
              <a:gd name="T4" fmla="*/ 153 w 3175"/>
              <a:gd name="T5" fmla="*/ 21 h 43"/>
              <a:gd name="T6" fmla="*/ 205 w 3175"/>
              <a:gd name="T7" fmla="*/ 32 h 43"/>
              <a:gd name="T8" fmla="*/ 258 w 3175"/>
              <a:gd name="T9" fmla="*/ 24 h 43"/>
              <a:gd name="T10" fmla="*/ 310 w 3175"/>
              <a:gd name="T11" fmla="*/ 24 h 43"/>
              <a:gd name="T12" fmla="*/ 362 w 3175"/>
              <a:gd name="T13" fmla="*/ 22 h 43"/>
              <a:gd name="T14" fmla="*/ 414 w 3175"/>
              <a:gd name="T15" fmla="*/ 30 h 43"/>
              <a:gd name="T16" fmla="*/ 467 w 3175"/>
              <a:gd name="T17" fmla="*/ 26 h 43"/>
              <a:gd name="T18" fmla="*/ 519 w 3175"/>
              <a:gd name="T19" fmla="*/ 21 h 43"/>
              <a:gd name="T20" fmla="*/ 571 w 3175"/>
              <a:gd name="T21" fmla="*/ 22 h 43"/>
              <a:gd name="T22" fmla="*/ 624 w 3175"/>
              <a:gd name="T23" fmla="*/ 24 h 43"/>
              <a:gd name="T24" fmla="*/ 676 w 3175"/>
              <a:gd name="T25" fmla="*/ 20 h 43"/>
              <a:gd name="T26" fmla="*/ 728 w 3175"/>
              <a:gd name="T27" fmla="*/ 15 h 43"/>
              <a:gd name="T28" fmla="*/ 780 w 3175"/>
              <a:gd name="T29" fmla="*/ 26 h 43"/>
              <a:gd name="T30" fmla="*/ 833 w 3175"/>
              <a:gd name="T31" fmla="*/ 13 h 43"/>
              <a:gd name="T32" fmla="*/ 885 w 3175"/>
              <a:gd name="T33" fmla="*/ 20 h 43"/>
              <a:gd name="T34" fmla="*/ 937 w 3175"/>
              <a:gd name="T35" fmla="*/ 12 h 43"/>
              <a:gd name="T36" fmla="*/ 990 w 3175"/>
              <a:gd name="T37" fmla="*/ 26 h 43"/>
              <a:gd name="T38" fmla="*/ 1042 w 3175"/>
              <a:gd name="T39" fmla="*/ 22 h 43"/>
              <a:gd name="T40" fmla="*/ 1094 w 3175"/>
              <a:gd name="T41" fmla="*/ 31 h 43"/>
              <a:gd name="T42" fmla="*/ 1146 w 3175"/>
              <a:gd name="T43" fmla="*/ 17 h 43"/>
              <a:gd name="T44" fmla="*/ 1199 w 3175"/>
              <a:gd name="T45" fmla="*/ 21 h 43"/>
              <a:gd name="T46" fmla="*/ 1251 w 3175"/>
              <a:gd name="T47" fmla="*/ 11 h 43"/>
              <a:gd name="T48" fmla="*/ 1303 w 3175"/>
              <a:gd name="T49" fmla="*/ 21 h 43"/>
              <a:gd name="T50" fmla="*/ 1356 w 3175"/>
              <a:gd name="T51" fmla="*/ 25 h 43"/>
              <a:gd name="T52" fmla="*/ 1408 w 3175"/>
              <a:gd name="T53" fmla="*/ 42 h 43"/>
              <a:gd name="T54" fmla="*/ 1460 w 3175"/>
              <a:gd name="T55" fmla="*/ 28 h 43"/>
              <a:gd name="T56" fmla="*/ 1512 w 3175"/>
              <a:gd name="T57" fmla="*/ 41 h 43"/>
              <a:gd name="T58" fmla="*/ 1565 w 3175"/>
              <a:gd name="T59" fmla="*/ 27 h 43"/>
              <a:gd name="T60" fmla="*/ 1617 w 3175"/>
              <a:gd name="T61" fmla="*/ 22 h 43"/>
              <a:gd name="T62" fmla="*/ 1669 w 3175"/>
              <a:gd name="T63" fmla="*/ 14 h 43"/>
              <a:gd name="T64" fmla="*/ 1722 w 3175"/>
              <a:gd name="T65" fmla="*/ 12 h 43"/>
              <a:gd name="T66" fmla="*/ 1774 w 3175"/>
              <a:gd name="T67" fmla="*/ 14 h 43"/>
              <a:gd name="T68" fmla="*/ 1826 w 3175"/>
              <a:gd name="T69" fmla="*/ 22 h 43"/>
              <a:gd name="T70" fmla="*/ 1878 w 3175"/>
              <a:gd name="T71" fmla="*/ 23 h 43"/>
              <a:gd name="T72" fmla="*/ 1931 w 3175"/>
              <a:gd name="T73" fmla="*/ 27 h 43"/>
              <a:gd name="T74" fmla="*/ 1983 w 3175"/>
              <a:gd name="T75" fmla="*/ 21 h 43"/>
              <a:gd name="T76" fmla="*/ 2035 w 3175"/>
              <a:gd name="T77" fmla="*/ 17 h 43"/>
              <a:gd name="T78" fmla="*/ 2088 w 3175"/>
              <a:gd name="T79" fmla="*/ 39 h 43"/>
              <a:gd name="T80" fmla="*/ 2140 w 3175"/>
              <a:gd name="T81" fmla="*/ 27 h 43"/>
              <a:gd name="T82" fmla="*/ 2192 w 3175"/>
              <a:gd name="T83" fmla="*/ 40 h 43"/>
              <a:gd name="T84" fmla="*/ 2244 w 3175"/>
              <a:gd name="T85" fmla="*/ 25 h 43"/>
              <a:gd name="T86" fmla="*/ 2297 w 3175"/>
              <a:gd name="T87" fmla="*/ 30 h 43"/>
              <a:gd name="T88" fmla="*/ 2349 w 3175"/>
              <a:gd name="T89" fmla="*/ 17 h 43"/>
              <a:gd name="T90" fmla="*/ 2401 w 3175"/>
              <a:gd name="T91" fmla="*/ 26 h 43"/>
              <a:gd name="T92" fmla="*/ 2453 w 3175"/>
              <a:gd name="T93" fmla="*/ 7 h 43"/>
              <a:gd name="T94" fmla="*/ 2506 w 3175"/>
              <a:gd name="T95" fmla="*/ 24 h 43"/>
              <a:gd name="T96" fmla="*/ 2558 w 3175"/>
              <a:gd name="T97" fmla="*/ 10 h 43"/>
              <a:gd name="T98" fmla="*/ 2610 w 3175"/>
              <a:gd name="T99" fmla="*/ 24 h 43"/>
              <a:gd name="T100" fmla="*/ 2663 w 3175"/>
              <a:gd name="T101" fmla="*/ 2 h 43"/>
              <a:gd name="T102" fmla="*/ 2715 w 3175"/>
              <a:gd name="T103" fmla="*/ 27 h 43"/>
              <a:gd name="T104" fmla="*/ 2767 w 3175"/>
              <a:gd name="T105" fmla="*/ 15 h 43"/>
              <a:gd name="T106" fmla="*/ 2819 w 3175"/>
              <a:gd name="T107" fmla="*/ 33 h 43"/>
              <a:gd name="T108" fmla="*/ 2872 w 3175"/>
              <a:gd name="T109" fmla="*/ 17 h 43"/>
              <a:gd name="T110" fmla="*/ 2924 w 3175"/>
              <a:gd name="T111" fmla="*/ 34 h 43"/>
              <a:gd name="T112" fmla="*/ 2976 w 3175"/>
              <a:gd name="T113" fmla="*/ 34 h 43"/>
              <a:gd name="T114" fmla="*/ 3029 w 3175"/>
              <a:gd name="T115" fmla="*/ 27 h 43"/>
              <a:gd name="T116" fmla="*/ 3081 w 3175"/>
              <a:gd name="T117" fmla="*/ 14 h 43"/>
              <a:gd name="T118" fmla="*/ 3133 w 3175"/>
              <a:gd name="T1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75" h="43">
                <a:moveTo>
                  <a:pt x="0" y="23"/>
                </a:moveTo>
                <a:lnTo>
                  <a:pt x="3" y="22"/>
                </a:lnTo>
                <a:lnTo>
                  <a:pt x="7" y="20"/>
                </a:lnTo>
                <a:lnTo>
                  <a:pt x="10" y="20"/>
                </a:lnTo>
                <a:lnTo>
                  <a:pt x="14" y="20"/>
                </a:lnTo>
                <a:lnTo>
                  <a:pt x="17" y="17"/>
                </a:lnTo>
                <a:lnTo>
                  <a:pt x="21" y="18"/>
                </a:lnTo>
                <a:lnTo>
                  <a:pt x="24" y="18"/>
                </a:lnTo>
                <a:lnTo>
                  <a:pt x="28" y="22"/>
                </a:lnTo>
                <a:lnTo>
                  <a:pt x="31" y="22"/>
                </a:lnTo>
                <a:lnTo>
                  <a:pt x="35" y="22"/>
                </a:lnTo>
                <a:lnTo>
                  <a:pt x="38" y="22"/>
                </a:lnTo>
                <a:lnTo>
                  <a:pt x="42" y="22"/>
                </a:lnTo>
                <a:lnTo>
                  <a:pt x="45" y="22"/>
                </a:lnTo>
                <a:lnTo>
                  <a:pt x="49" y="29"/>
                </a:lnTo>
                <a:lnTo>
                  <a:pt x="52" y="30"/>
                </a:lnTo>
                <a:lnTo>
                  <a:pt x="56" y="29"/>
                </a:lnTo>
                <a:lnTo>
                  <a:pt x="59" y="30"/>
                </a:lnTo>
                <a:lnTo>
                  <a:pt x="63" y="28"/>
                </a:lnTo>
                <a:lnTo>
                  <a:pt x="66" y="31"/>
                </a:lnTo>
                <a:lnTo>
                  <a:pt x="70" y="32"/>
                </a:lnTo>
                <a:lnTo>
                  <a:pt x="73" y="33"/>
                </a:lnTo>
                <a:lnTo>
                  <a:pt x="76" y="37"/>
                </a:lnTo>
                <a:lnTo>
                  <a:pt x="80" y="36"/>
                </a:lnTo>
                <a:lnTo>
                  <a:pt x="83" y="38"/>
                </a:lnTo>
                <a:lnTo>
                  <a:pt x="87" y="38"/>
                </a:lnTo>
                <a:lnTo>
                  <a:pt x="90" y="42"/>
                </a:lnTo>
                <a:lnTo>
                  <a:pt x="94" y="41"/>
                </a:lnTo>
                <a:lnTo>
                  <a:pt x="97" y="42"/>
                </a:lnTo>
                <a:lnTo>
                  <a:pt x="101" y="43"/>
                </a:lnTo>
                <a:lnTo>
                  <a:pt x="104" y="43"/>
                </a:lnTo>
                <a:lnTo>
                  <a:pt x="108" y="43"/>
                </a:lnTo>
                <a:lnTo>
                  <a:pt x="111" y="41"/>
                </a:lnTo>
                <a:lnTo>
                  <a:pt x="115" y="33"/>
                </a:lnTo>
                <a:lnTo>
                  <a:pt x="118" y="32"/>
                </a:lnTo>
                <a:lnTo>
                  <a:pt x="122" y="31"/>
                </a:lnTo>
                <a:lnTo>
                  <a:pt x="125" y="30"/>
                </a:lnTo>
                <a:lnTo>
                  <a:pt x="129" y="29"/>
                </a:lnTo>
                <a:lnTo>
                  <a:pt x="132" y="28"/>
                </a:lnTo>
                <a:lnTo>
                  <a:pt x="136" y="27"/>
                </a:lnTo>
                <a:lnTo>
                  <a:pt x="139" y="25"/>
                </a:lnTo>
                <a:lnTo>
                  <a:pt x="143" y="25"/>
                </a:lnTo>
                <a:lnTo>
                  <a:pt x="146" y="24"/>
                </a:lnTo>
                <a:lnTo>
                  <a:pt x="150" y="24"/>
                </a:lnTo>
                <a:lnTo>
                  <a:pt x="153" y="21"/>
                </a:lnTo>
                <a:lnTo>
                  <a:pt x="157" y="22"/>
                </a:lnTo>
                <a:lnTo>
                  <a:pt x="160" y="22"/>
                </a:lnTo>
                <a:lnTo>
                  <a:pt x="164" y="23"/>
                </a:lnTo>
                <a:lnTo>
                  <a:pt x="167" y="19"/>
                </a:lnTo>
                <a:lnTo>
                  <a:pt x="171" y="20"/>
                </a:lnTo>
                <a:lnTo>
                  <a:pt x="174" y="20"/>
                </a:lnTo>
                <a:lnTo>
                  <a:pt x="178" y="22"/>
                </a:lnTo>
                <a:lnTo>
                  <a:pt x="181" y="23"/>
                </a:lnTo>
                <a:lnTo>
                  <a:pt x="185" y="22"/>
                </a:lnTo>
                <a:lnTo>
                  <a:pt x="188" y="23"/>
                </a:lnTo>
                <a:lnTo>
                  <a:pt x="192" y="24"/>
                </a:lnTo>
                <a:lnTo>
                  <a:pt x="195" y="25"/>
                </a:lnTo>
                <a:lnTo>
                  <a:pt x="198" y="27"/>
                </a:lnTo>
                <a:lnTo>
                  <a:pt x="202" y="31"/>
                </a:lnTo>
                <a:lnTo>
                  <a:pt x="205" y="32"/>
                </a:lnTo>
                <a:lnTo>
                  <a:pt x="209" y="32"/>
                </a:lnTo>
                <a:lnTo>
                  <a:pt x="212" y="31"/>
                </a:lnTo>
                <a:lnTo>
                  <a:pt x="216" y="31"/>
                </a:lnTo>
                <a:lnTo>
                  <a:pt x="219" y="29"/>
                </a:lnTo>
                <a:lnTo>
                  <a:pt x="223" y="30"/>
                </a:lnTo>
                <a:lnTo>
                  <a:pt x="226" y="29"/>
                </a:lnTo>
                <a:lnTo>
                  <a:pt x="230" y="32"/>
                </a:lnTo>
                <a:lnTo>
                  <a:pt x="233" y="30"/>
                </a:lnTo>
                <a:lnTo>
                  <a:pt x="237" y="30"/>
                </a:lnTo>
                <a:lnTo>
                  <a:pt x="240" y="27"/>
                </a:lnTo>
                <a:lnTo>
                  <a:pt x="244" y="25"/>
                </a:lnTo>
                <a:lnTo>
                  <a:pt x="247" y="24"/>
                </a:lnTo>
                <a:lnTo>
                  <a:pt x="251" y="26"/>
                </a:lnTo>
                <a:lnTo>
                  <a:pt x="254" y="27"/>
                </a:lnTo>
                <a:lnTo>
                  <a:pt x="258" y="24"/>
                </a:lnTo>
                <a:lnTo>
                  <a:pt x="261" y="22"/>
                </a:lnTo>
                <a:lnTo>
                  <a:pt x="265" y="22"/>
                </a:lnTo>
                <a:lnTo>
                  <a:pt x="268" y="21"/>
                </a:lnTo>
                <a:lnTo>
                  <a:pt x="272" y="25"/>
                </a:lnTo>
                <a:lnTo>
                  <a:pt x="275" y="24"/>
                </a:lnTo>
                <a:lnTo>
                  <a:pt x="279" y="23"/>
                </a:lnTo>
                <a:lnTo>
                  <a:pt x="282" y="18"/>
                </a:lnTo>
                <a:lnTo>
                  <a:pt x="286" y="19"/>
                </a:lnTo>
                <a:lnTo>
                  <a:pt x="289" y="18"/>
                </a:lnTo>
                <a:lnTo>
                  <a:pt x="293" y="19"/>
                </a:lnTo>
                <a:lnTo>
                  <a:pt x="296" y="21"/>
                </a:lnTo>
                <a:lnTo>
                  <a:pt x="300" y="23"/>
                </a:lnTo>
                <a:lnTo>
                  <a:pt x="303" y="22"/>
                </a:lnTo>
                <a:lnTo>
                  <a:pt x="307" y="23"/>
                </a:lnTo>
                <a:lnTo>
                  <a:pt x="310" y="24"/>
                </a:lnTo>
                <a:lnTo>
                  <a:pt x="314" y="25"/>
                </a:lnTo>
                <a:lnTo>
                  <a:pt x="317" y="25"/>
                </a:lnTo>
                <a:lnTo>
                  <a:pt x="320" y="25"/>
                </a:lnTo>
                <a:lnTo>
                  <a:pt x="324" y="28"/>
                </a:lnTo>
                <a:lnTo>
                  <a:pt x="327" y="26"/>
                </a:lnTo>
                <a:lnTo>
                  <a:pt x="331" y="28"/>
                </a:lnTo>
                <a:lnTo>
                  <a:pt x="334" y="27"/>
                </a:lnTo>
                <a:lnTo>
                  <a:pt x="338" y="26"/>
                </a:lnTo>
                <a:lnTo>
                  <a:pt x="341" y="27"/>
                </a:lnTo>
                <a:lnTo>
                  <a:pt x="345" y="26"/>
                </a:lnTo>
                <a:lnTo>
                  <a:pt x="348" y="25"/>
                </a:lnTo>
                <a:lnTo>
                  <a:pt x="352" y="23"/>
                </a:lnTo>
                <a:lnTo>
                  <a:pt x="355" y="22"/>
                </a:lnTo>
                <a:lnTo>
                  <a:pt x="359" y="23"/>
                </a:lnTo>
                <a:lnTo>
                  <a:pt x="362" y="22"/>
                </a:lnTo>
                <a:lnTo>
                  <a:pt x="366" y="23"/>
                </a:lnTo>
                <a:lnTo>
                  <a:pt x="369" y="22"/>
                </a:lnTo>
                <a:lnTo>
                  <a:pt x="373" y="20"/>
                </a:lnTo>
                <a:lnTo>
                  <a:pt x="376" y="19"/>
                </a:lnTo>
                <a:lnTo>
                  <a:pt x="380" y="21"/>
                </a:lnTo>
                <a:lnTo>
                  <a:pt x="383" y="21"/>
                </a:lnTo>
                <a:lnTo>
                  <a:pt x="387" y="23"/>
                </a:lnTo>
                <a:lnTo>
                  <a:pt x="390" y="22"/>
                </a:lnTo>
                <a:lnTo>
                  <a:pt x="394" y="28"/>
                </a:lnTo>
                <a:lnTo>
                  <a:pt x="397" y="29"/>
                </a:lnTo>
                <a:lnTo>
                  <a:pt x="401" y="30"/>
                </a:lnTo>
                <a:lnTo>
                  <a:pt x="404" y="31"/>
                </a:lnTo>
                <a:lnTo>
                  <a:pt x="408" y="32"/>
                </a:lnTo>
                <a:lnTo>
                  <a:pt x="411" y="31"/>
                </a:lnTo>
                <a:lnTo>
                  <a:pt x="414" y="30"/>
                </a:lnTo>
                <a:lnTo>
                  <a:pt x="418" y="32"/>
                </a:lnTo>
                <a:lnTo>
                  <a:pt x="422" y="32"/>
                </a:lnTo>
                <a:lnTo>
                  <a:pt x="425" y="33"/>
                </a:lnTo>
                <a:lnTo>
                  <a:pt x="429" y="33"/>
                </a:lnTo>
                <a:lnTo>
                  <a:pt x="432" y="33"/>
                </a:lnTo>
                <a:lnTo>
                  <a:pt x="436" y="32"/>
                </a:lnTo>
                <a:lnTo>
                  <a:pt x="439" y="33"/>
                </a:lnTo>
                <a:lnTo>
                  <a:pt x="442" y="32"/>
                </a:lnTo>
                <a:lnTo>
                  <a:pt x="446" y="36"/>
                </a:lnTo>
                <a:lnTo>
                  <a:pt x="449" y="29"/>
                </a:lnTo>
                <a:lnTo>
                  <a:pt x="453" y="29"/>
                </a:lnTo>
                <a:lnTo>
                  <a:pt x="456" y="27"/>
                </a:lnTo>
                <a:lnTo>
                  <a:pt x="460" y="26"/>
                </a:lnTo>
                <a:lnTo>
                  <a:pt x="463" y="27"/>
                </a:lnTo>
                <a:lnTo>
                  <a:pt x="467" y="26"/>
                </a:lnTo>
                <a:lnTo>
                  <a:pt x="470" y="21"/>
                </a:lnTo>
                <a:lnTo>
                  <a:pt x="474" y="21"/>
                </a:lnTo>
                <a:lnTo>
                  <a:pt x="477" y="20"/>
                </a:lnTo>
                <a:lnTo>
                  <a:pt x="481" y="19"/>
                </a:lnTo>
                <a:lnTo>
                  <a:pt x="484" y="20"/>
                </a:lnTo>
                <a:lnTo>
                  <a:pt x="488" y="16"/>
                </a:lnTo>
                <a:lnTo>
                  <a:pt x="491" y="16"/>
                </a:lnTo>
                <a:lnTo>
                  <a:pt x="495" y="17"/>
                </a:lnTo>
                <a:lnTo>
                  <a:pt x="498" y="19"/>
                </a:lnTo>
                <a:lnTo>
                  <a:pt x="502" y="20"/>
                </a:lnTo>
                <a:lnTo>
                  <a:pt x="505" y="19"/>
                </a:lnTo>
                <a:lnTo>
                  <a:pt x="509" y="23"/>
                </a:lnTo>
                <a:lnTo>
                  <a:pt x="512" y="24"/>
                </a:lnTo>
                <a:lnTo>
                  <a:pt x="516" y="22"/>
                </a:lnTo>
                <a:lnTo>
                  <a:pt x="519" y="21"/>
                </a:lnTo>
                <a:lnTo>
                  <a:pt x="523" y="24"/>
                </a:lnTo>
                <a:lnTo>
                  <a:pt x="526" y="25"/>
                </a:lnTo>
                <a:lnTo>
                  <a:pt x="530" y="25"/>
                </a:lnTo>
                <a:lnTo>
                  <a:pt x="533" y="26"/>
                </a:lnTo>
                <a:lnTo>
                  <a:pt x="536" y="29"/>
                </a:lnTo>
                <a:lnTo>
                  <a:pt x="540" y="27"/>
                </a:lnTo>
                <a:lnTo>
                  <a:pt x="544" y="26"/>
                </a:lnTo>
                <a:lnTo>
                  <a:pt x="547" y="25"/>
                </a:lnTo>
                <a:lnTo>
                  <a:pt x="551" y="24"/>
                </a:lnTo>
                <a:lnTo>
                  <a:pt x="554" y="25"/>
                </a:lnTo>
                <a:lnTo>
                  <a:pt x="558" y="24"/>
                </a:lnTo>
                <a:lnTo>
                  <a:pt x="561" y="23"/>
                </a:lnTo>
                <a:lnTo>
                  <a:pt x="564" y="19"/>
                </a:lnTo>
                <a:lnTo>
                  <a:pt x="568" y="21"/>
                </a:lnTo>
                <a:lnTo>
                  <a:pt x="571" y="22"/>
                </a:lnTo>
                <a:lnTo>
                  <a:pt x="575" y="21"/>
                </a:lnTo>
                <a:lnTo>
                  <a:pt x="578" y="20"/>
                </a:lnTo>
                <a:lnTo>
                  <a:pt x="582" y="18"/>
                </a:lnTo>
                <a:lnTo>
                  <a:pt x="585" y="17"/>
                </a:lnTo>
                <a:lnTo>
                  <a:pt x="589" y="17"/>
                </a:lnTo>
                <a:lnTo>
                  <a:pt x="592" y="17"/>
                </a:lnTo>
                <a:lnTo>
                  <a:pt x="596" y="18"/>
                </a:lnTo>
                <a:lnTo>
                  <a:pt x="599" y="16"/>
                </a:lnTo>
                <a:lnTo>
                  <a:pt x="603" y="16"/>
                </a:lnTo>
                <a:lnTo>
                  <a:pt x="606" y="17"/>
                </a:lnTo>
                <a:lnTo>
                  <a:pt x="610" y="18"/>
                </a:lnTo>
                <a:lnTo>
                  <a:pt x="613" y="19"/>
                </a:lnTo>
                <a:lnTo>
                  <a:pt x="617" y="21"/>
                </a:lnTo>
                <a:lnTo>
                  <a:pt x="620" y="22"/>
                </a:lnTo>
                <a:lnTo>
                  <a:pt x="624" y="24"/>
                </a:lnTo>
                <a:lnTo>
                  <a:pt x="627" y="25"/>
                </a:lnTo>
                <a:lnTo>
                  <a:pt x="631" y="26"/>
                </a:lnTo>
                <a:lnTo>
                  <a:pt x="634" y="27"/>
                </a:lnTo>
                <a:lnTo>
                  <a:pt x="638" y="27"/>
                </a:lnTo>
                <a:lnTo>
                  <a:pt x="641" y="28"/>
                </a:lnTo>
                <a:lnTo>
                  <a:pt x="645" y="28"/>
                </a:lnTo>
                <a:lnTo>
                  <a:pt x="648" y="28"/>
                </a:lnTo>
                <a:lnTo>
                  <a:pt x="652" y="26"/>
                </a:lnTo>
                <a:lnTo>
                  <a:pt x="655" y="21"/>
                </a:lnTo>
                <a:lnTo>
                  <a:pt x="658" y="21"/>
                </a:lnTo>
                <a:lnTo>
                  <a:pt x="662" y="21"/>
                </a:lnTo>
                <a:lnTo>
                  <a:pt x="665" y="16"/>
                </a:lnTo>
                <a:lnTo>
                  <a:pt x="669" y="16"/>
                </a:lnTo>
                <a:lnTo>
                  <a:pt x="673" y="22"/>
                </a:lnTo>
                <a:lnTo>
                  <a:pt x="676" y="20"/>
                </a:lnTo>
                <a:lnTo>
                  <a:pt x="679" y="19"/>
                </a:lnTo>
                <a:lnTo>
                  <a:pt x="683" y="17"/>
                </a:lnTo>
                <a:lnTo>
                  <a:pt x="686" y="17"/>
                </a:lnTo>
                <a:lnTo>
                  <a:pt x="690" y="15"/>
                </a:lnTo>
                <a:lnTo>
                  <a:pt x="693" y="14"/>
                </a:lnTo>
                <a:lnTo>
                  <a:pt x="697" y="17"/>
                </a:lnTo>
                <a:lnTo>
                  <a:pt x="700" y="13"/>
                </a:lnTo>
                <a:lnTo>
                  <a:pt x="704" y="14"/>
                </a:lnTo>
                <a:lnTo>
                  <a:pt x="707" y="7"/>
                </a:lnTo>
                <a:lnTo>
                  <a:pt x="711" y="11"/>
                </a:lnTo>
                <a:lnTo>
                  <a:pt x="714" y="9"/>
                </a:lnTo>
                <a:lnTo>
                  <a:pt x="718" y="12"/>
                </a:lnTo>
                <a:lnTo>
                  <a:pt x="721" y="14"/>
                </a:lnTo>
                <a:lnTo>
                  <a:pt x="725" y="16"/>
                </a:lnTo>
                <a:lnTo>
                  <a:pt x="728" y="15"/>
                </a:lnTo>
                <a:lnTo>
                  <a:pt x="732" y="18"/>
                </a:lnTo>
                <a:lnTo>
                  <a:pt x="735" y="29"/>
                </a:lnTo>
                <a:lnTo>
                  <a:pt x="739" y="32"/>
                </a:lnTo>
                <a:lnTo>
                  <a:pt x="742" y="33"/>
                </a:lnTo>
                <a:lnTo>
                  <a:pt x="746" y="29"/>
                </a:lnTo>
                <a:lnTo>
                  <a:pt x="749" y="32"/>
                </a:lnTo>
                <a:lnTo>
                  <a:pt x="753" y="32"/>
                </a:lnTo>
                <a:lnTo>
                  <a:pt x="756" y="33"/>
                </a:lnTo>
                <a:lnTo>
                  <a:pt x="760" y="33"/>
                </a:lnTo>
                <a:lnTo>
                  <a:pt x="763" y="33"/>
                </a:lnTo>
                <a:lnTo>
                  <a:pt x="767" y="30"/>
                </a:lnTo>
                <a:lnTo>
                  <a:pt x="770" y="27"/>
                </a:lnTo>
                <a:lnTo>
                  <a:pt x="774" y="27"/>
                </a:lnTo>
                <a:lnTo>
                  <a:pt x="777" y="27"/>
                </a:lnTo>
                <a:lnTo>
                  <a:pt x="780" y="26"/>
                </a:lnTo>
                <a:lnTo>
                  <a:pt x="784" y="25"/>
                </a:lnTo>
                <a:lnTo>
                  <a:pt x="787" y="21"/>
                </a:lnTo>
                <a:lnTo>
                  <a:pt x="791" y="19"/>
                </a:lnTo>
                <a:lnTo>
                  <a:pt x="794" y="15"/>
                </a:lnTo>
                <a:lnTo>
                  <a:pt x="798" y="18"/>
                </a:lnTo>
                <a:lnTo>
                  <a:pt x="801" y="16"/>
                </a:lnTo>
                <a:lnTo>
                  <a:pt x="805" y="16"/>
                </a:lnTo>
                <a:lnTo>
                  <a:pt x="808" y="17"/>
                </a:lnTo>
                <a:lnTo>
                  <a:pt x="812" y="16"/>
                </a:lnTo>
                <a:lnTo>
                  <a:pt x="815" y="11"/>
                </a:lnTo>
                <a:lnTo>
                  <a:pt x="819" y="15"/>
                </a:lnTo>
                <a:lnTo>
                  <a:pt x="822" y="16"/>
                </a:lnTo>
                <a:lnTo>
                  <a:pt x="826" y="16"/>
                </a:lnTo>
                <a:lnTo>
                  <a:pt x="829" y="17"/>
                </a:lnTo>
                <a:lnTo>
                  <a:pt x="833" y="13"/>
                </a:lnTo>
                <a:lnTo>
                  <a:pt x="836" y="15"/>
                </a:lnTo>
                <a:lnTo>
                  <a:pt x="840" y="16"/>
                </a:lnTo>
                <a:lnTo>
                  <a:pt x="843" y="20"/>
                </a:lnTo>
                <a:lnTo>
                  <a:pt x="847" y="21"/>
                </a:lnTo>
                <a:lnTo>
                  <a:pt x="850" y="22"/>
                </a:lnTo>
                <a:lnTo>
                  <a:pt x="854" y="23"/>
                </a:lnTo>
                <a:lnTo>
                  <a:pt x="857" y="20"/>
                </a:lnTo>
                <a:lnTo>
                  <a:pt x="861" y="20"/>
                </a:lnTo>
                <a:lnTo>
                  <a:pt x="864" y="22"/>
                </a:lnTo>
                <a:lnTo>
                  <a:pt x="868" y="24"/>
                </a:lnTo>
                <a:lnTo>
                  <a:pt x="871" y="24"/>
                </a:lnTo>
                <a:lnTo>
                  <a:pt x="875" y="25"/>
                </a:lnTo>
                <a:lnTo>
                  <a:pt x="878" y="22"/>
                </a:lnTo>
                <a:lnTo>
                  <a:pt x="882" y="21"/>
                </a:lnTo>
                <a:lnTo>
                  <a:pt x="885" y="20"/>
                </a:lnTo>
                <a:lnTo>
                  <a:pt x="889" y="19"/>
                </a:lnTo>
                <a:lnTo>
                  <a:pt x="892" y="18"/>
                </a:lnTo>
                <a:lnTo>
                  <a:pt x="896" y="14"/>
                </a:lnTo>
                <a:lnTo>
                  <a:pt x="899" y="13"/>
                </a:lnTo>
                <a:lnTo>
                  <a:pt x="902" y="12"/>
                </a:lnTo>
                <a:lnTo>
                  <a:pt x="906" y="16"/>
                </a:lnTo>
                <a:lnTo>
                  <a:pt x="909" y="14"/>
                </a:lnTo>
                <a:lnTo>
                  <a:pt x="913" y="14"/>
                </a:lnTo>
                <a:lnTo>
                  <a:pt x="916" y="16"/>
                </a:lnTo>
                <a:lnTo>
                  <a:pt x="920" y="16"/>
                </a:lnTo>
                <a:lnTo>
                  <a:pt x="923" y="11"/>
                </a:lnTo>
                <a:lnTo>
                  <a:pt x="927" y="11"/>
                </a:lnTo>
                <a:lnTo>
                  <a:pt x="930" y="11"/>
                </a:lnTo>
                <a:lnTo>
                  <a:pt x="934" y="11"/>
                </a:lnTo>
                <a:lnTo>
                  <a:pt x="937" y="12"/>
                </a:lnTo>
                <a:lnTo>
                  <a:pt x="941" y="13"/>
                </a:lnTo>
                <a:lnTo>
                  <a:pt x="944" y="14"/>
                </a:lnTo>
                <a:lnTo>
                  <a:pt x="948" y="13"/>
                </a:lnTo>
                <a:lnTo>
                  <a:pt x="951" y="15"/>
                </a:lnTo>
                <a:lnTo>
                  <a:pt x="955" y="16"/>
                </a:lnTo>
                <a:lnTo>
                  <a:pt x="958" y="18"/>
                </a:lnTo>
                <a:lnTo>
                  <a:pt x="962" y="21"/>
                </a:lnTo>
                <a:lnTo>
                  <a:pt x="965" y="21"/>
                </a:lnTo>
                <a:lnTo>
                  <a:pt x="969" y="21"/>
                </a:lnTo>
                <a:lnTo>
                  <a:pt x="972" y="22"/>
                </a:lnTo>
                <a:lnTo>
                  <a:pt x="976" y="22"/>
                </a:lnTo>
                <a:lnTo>
                  <a:pt x="979" y="23"/>
                </a:lnTo>
                <a:lnTo>
                  <a:pt x="983" y="23"/>
                </a:lnTo>
                <a:lnTo>
                  <a:pt x="986" y="26"/>
                </a:lnTo>
                <a:lnTo>
                  <a:pt x="990" y="26"/>
                </a:lnTo>
                <a:lnTo>
                  <a:pt x="993" y="28"/>
                </a:lnTo>
                <a:lnTo>
                  <a:pt x="997" y="28"/>
                </a:lnTo>
                <a:lnTo>
                  <a:pt x="1000" y="32"/>
                </a:lnTo>
                <a:lnTo>
                  <a:pt x="1004" y="30"/>
                </a:lnTo>
                <a:lnTo>
                  <a:pt x="1007" y="29"/>
                </a:lnTo>
                <a:lnTo>
                  <a:pt x="1011" y="28"/>
                </a:lnTo>
                <a:lnTo>
                  <a:pt x="1014" y="27"/>
                </a:lnTo>
                <a:lnTo>
                  <a:pt x="1018" y="26"/>
                </a:lnTo>
                <a:lnTo>
                  <a:pt x="1021" y="24"/>
                </a:lnTo>
                <a:lnTo>
                  <a:pt x="1024" y="26"/>
                </a:lnTo>
                <a:lnTo>
                  <a:pt x="1028" y="24"/>
                </a:lnTo>
                <a:lnTo>
                  <a:pt x="1031" y="24"/>
                </a:lnTo>
                <a:lnTo>
                  <a:pt x="1035" y="22"/>
                </a:lnTo>
                <a:lnTo>
                  <a:pt x="1038" y="23"/>
                </a:lnTo>
                <a:lnTo>
                  <a:pt x="1042" y="22"/>
                </a:lnTo>
                <a:lnTo>
                  <a:pt x="1045" y="26"/>
                </a:lnTo>
                <a:lnTo>
                  <a:pt x="1049" y="30"/>
                </a:lnTo>
                <a:lnTo>
                  <a:pt x="1052" y="26"/>
                </a:lnTo>
                <a:lnTo>
                  <a:pt x="1056" y="22"/>
                </a:lnTo>
                <a:lnTo>
                  <a:pt x="1059" y="24"/>
                </a:lnTo>
                <a:lnTo>
                  <a:pt x="1063" y="26"/>
                </a:lnTo>
                <a:lnTo>
                  <a:pt x="1066" y="28"/>
                </a:lnTo>
                <a:lnTo>
                  <a:pt x="1070" y="30"/>
                </a:lnTo>
                <a:lnTo>
                  <a:pt x="1073" y="34"/>
                </a:lnTo>
                <a:lnTo>
                  <a:pt x="1077" y="29"/>
                </a:lnTo>
                <a:lnTo>
                  <a:pt x="1080" y="30"/>
                </a:lnTo>
                <a:lnTo>
                  <a:pt x="1084" y="30"/>
                </a:lnTo>
                <a:lnTo>
                  <a:pt x="1087" y="30"/>
                </a:lnTo>
                <a:lnTo>
                  <a:pt x="1091" y="30"/>
                </a:lnTo>
                <a:lnTo>
                  <a:pt x="1094" y="31"/>
                </a:lnTo>
                <a:lnTo>
                  <a:pt x="1098" y="28"/>
                </a:lnTo>
                <a:lnTo>
                  <a:pt x="1101" y="28"/>
                </a:lnTo>
                <a:lnTo>
                  <a:pt x="1105" y="25"/>
                </a:lnTo>
                <a:lnTo>
                  <a:pt x="1108" y="25"/>
                </a:lnTo>
                <a:lnTo>
                  <a:pt x="1112" y="26"/>
                </a:lnTo>
                <a:lnTo>
                  <a:pt x="1115" y="23"/>
                </a:lnTo>
                <a:lnTo>
                  <a:pt x="1119" y="22"/>
                </a:lnTo>
                <a:lnTo>
                  <a:pt x="1122" y="21"/>
                </a:lnTo>
                <a:lnTo>
                  <a:pt x="1126" y="19"/>
                </a:lnTo>
                <a:lnTo>
                  <a:pt x="1129" y="17"/>
                </a:lnTo>
                <a:lnTo>
                  <a:pt x="1133" y="17"/>
                </a:lnTo>
                <a:lnTo>
                  <a:pt x="1136" y="20"/>
                </a:lnTo>
                <a:lnTo>
                  <a:pt x="1140" y="20"/>
                </a:lnTo>
                <a:lnTo>
                  <a:pt x="1143" y="18"/>
                </a:lnTo>
                <a:lnTo>
                  <a:pt x="1146" y="17"/>
                </a:lnTo>
                <a:lnTo>
                  <a:pt x="1150" y="17"/>
                </a:lnTo>
                <a:lnTo>
                  <a:pt x="1153" y="13"/>
                </a:lnTo>
                <a:lnTo>
                  <a:pt x="1157" y="13"/>
                </a:lnTo>
                <a:lnTo>
                  <a:pt x="1160" y="14"/>
                </a:lnTo>
                <a:lnTo>
                  <a:pt x="1164" y="13"/>
                </a:lnTo>
                <a:lnTo>
                  <a:pt x="1167" y="15"/>
                </a:lnTo>
                <a:lnTo>
                  <a:pt x="1171" y="15"/>
                </a:lnTo>
                <a:lnTo>
                  <a:pt x="1174" y="14"/>
                </a:lnTo>
                <a:lnTo>
                  <a:pt x="1178" y="15"/>
                </a:lnTo>
                <a:lnTo>
                  <a:pt x="1181" y="14"/>
                </a:lnTo>
                <a:lnTo>
                  <a:pt x="1185" y="15"/>
                </a:lnTo>
                <a:lnTo>
                  <a:pt x="1188" y="18"/>
                </a:lnTo>
                <a:lnTo>
                  <a:pt x="1192" y="20"/>
                </a:lnTo>
                <a:lnTo>
                  <a:pt x="1195" y="19"/>
                </a:lnTo>
                <a:lnTo>
                  <a:pt x="1199" y="21"/>
                </a:lnTo>
                <a:lnTo>
                  <a:pt x="1202" y="24"/>
                </a:lnTo>
                <a:lnTo>
                  <a:pt x="1206" y="23"/>
                </a:lnTo>
                <a:lnTo>
                  <a:pt x="1209" y="21"/>
                </a:lnTo>
                <a:lnTo>
                  <a:pt x="1213" y="19"/>
                </a:lnTo>
                <a:lnTo>
                  <a:pt x="1216" y="21"/>
                </a:lnTo>
                <a:lnTo>
                  <a:pt x="1220" y="17"/>
                </a:lnTo>
                <a:lnTo>
                  <a:pt x="1223" y="19"/>
                </a:lnTo>
                <a:lnTo>
                  <a:pt x="1227" y="18"/>
                </a:lnTo>
                <a:lnTo>
                  <a:pt x="1230" y="17"/>
                </a:lnTo>
                <a:lnTo>
                  <a:pt x="1234" y="13"/>
                </a:lnTo>
                <a:lnTo>
                  <a:pt x="1237" y="11"/>
                </a:lnTo>
                <a:lnTo>
                  <a:pt x="1241" y="9"/>
                </a:lnTo>
                <a:lnTo>
                  <a:pt x="1244" y="12"/>
                </a:lnTo>
                <a:lnTo>
                  <a:pt x="1248" y="13"/>
                </a:lnTo>
                <a:lnTo>
                  <a:pt x="1251" y="11"/>
                </a:lnTo>
                <a:lnTo>
                  <a:pt x="1255" y="11"/>
                </a:lnTo>
                <a:lnTo>
                  <a:pt x="1258" y="11"/>
                </a:lnTo>
                <a:lnTo>
                  <a:pt x="1262" y="11"/>
                </a:lnTo>
                <a:lnTo>
                  <a:pt x="1265" y="11"/>
                </a:lnTo>
                <a:lnTo>
                  <a:pt x="1268" y="10"/>
                </a:lnTo>
                <a:lnTo>
                  <a:pt x="1272" y="10"/>
                </a:lnTo>
                <a:lnTo>
                  <a:pt x="1275" y="12"/>
                </a:lnTo>
                <a:lnTo>
                  <a:pt x="1279" y="13"/>
                </a:lnTo>
                <a:lnTo>
                  <a:pt x="1282" y="14"/>
                </a:lnTo>
                <a:lnTo>
                  <a:pt x="1286" y="16"/>
                </a:lnTo>
                <a:lnTo>
                  <a:pt x="1289" y="18"/>
                </a:lnTo>
                <a:lnTo>
                  <a:pt x="1293" y="19"/>
                </a:lnTo>
                <a:lnTo>
                  <a:pt x="1296" y="20"/>
                </a:lnTo>
                <a:lnTo>
                  <a:pt x="1300" y="20"/>
                </a:lnTo>
                <a:lnTo>
                  <a:pt x="1303" y="21"/>
                </a:lnTo>
                <a:lnTo>
                  <a:pt x="1307" y="22"/>
                </a:lnTo>
                <a:lnTo>
                  <a:pt x="1310" y="22"/>
                </a:lnTo>
                <a:lnTo>
                  <a:pt x="1314" y="22"/>
                </a:lnTo>
                <a:lnTo>
                  <a:pt x="1317" y="27"/>
                </a:lnTo>
                <a:lnTo>
                  <a:pt x="1321" y="24"/>
                </a:lnTo>
                <a:lnTo>
                  <a:pt x="1324" y="24"/>
                </a:lnTo>
                <a:lnTo>
                  <a:pt x="1328" y="20"/>
                </a:lnTo>
                <a:lnTo>
                  <a:pt x="1331" y="20"/>
                </a:lnTo>
                <a:lnTo>
                  <a:pt x="1335" y="27"/>
                </a:lnTo>
                <a:lnTo>
                  <a:pt x="1338" y="25"/>
                </a:lnTo>
                <a:lnTo>
                  <a:pt x="1342" y="23"/>
                </a:lnTo>
                <a:lnTo>
                  <a:pt x="1345" y="22"/>
                </a:lnTo>
                <a:lnTo>
                  <a:pt x="1349" y="22"/>
                </a:lnTo>
                <a:lnTo>
                  <a:pt x="1352" y="22"/>
                </a:lnTo>
                <a:lnTo>
                  <a:pt x="1356" y="25"/>
                </a:lnTo>
                <a:lnTo>
                  <a:pt x="1359" y="29"/>
                </a:lnTo>
                <a:lnTo>
                  <a:pt x="1363" y="30"/>
                </a:lnTo>
                <a:lnTo>
                  <a:pt x="1366" y="29"/>
                </a:lnTo>
                <a:lnTo>
                  <a:pt x="1370" y="30"/>
                </a:lnTo>
                <a:lnTo>
                  <a:pt x="1373" y="28"/>
                </a:lnTo>
                <a:lnTo>
                  <a:pt x="1377" y="31"/>
                </a:lnTo>
                <a:lnTo>
                  <a:pt x="1380" y="32"/>
                </a:lnTo>
                <a:lnTo>
                  <a:pt x="1384" y="33"/>
                </a:lnTo>
                <a:lnTo>
                  <a:pt x="1387" y="34"/>
                </a:lnTo>
                <a:lnTo>
                  <a:pt x="1390" y="37"/>
                </a:lnTo>
                <a:lnTo>
                  <a:pt x="1394" y="38"/>
                </a:lnTo>
                <a:lnTo>
                  <a:pt x="1397" y="39"/>
                </a:lnTo>
                <a:lnTo>
                  <a:pt x="1401" y="42"/>
                </a:lnTo>
                <a:lnTo>
                  <a:pt x="1404" y="43"/>
                </a:lnTo>
                <a:lnTo>
                  <a:pt x="1408" y="42"/>
                </a:lnTo>
                <a:lnTo>
                  <a:pt x="1411" y="43"/>
                </a:lnTo>
                <a:lnTo>
                  <a:pt x="1415" y="43"/>
                </a:lnTo>
                <a:lnTo>
                  <a:pt x="1418" y="43"/>
                </a:lnTo>
                <a:lnTo>
                  <a:pt x="1422" y="41"/>
                </a:lnTo>
                <a:lnTo>
                  <a:pt x="1425" y="40"/>
                </a:lnTo>
                <a:lnTo>
                  <a:pt x="1429" y="39"/>
                </a:lnTo>
                <a:lnTo>
                  <a:pt x="1432" y="38"/>
                </a:lnTo>
                <a:lnTo>
                  <a:pt x="1436" y="36"/>
                </a:lnTo>
                <a:lnTo>
                  <a:pt x="1439" y="33"/>
                </a:lnTo>
                <a:lnTo>
                  <a:pt x="1443" y="34"/>
                </a:lnTo>
                <a:lnTo>
                  <a:pt x="1446" y="33"/>
                </a:lnTo>
                <a:lnTo>
                  <a:pt x="1450" y="29"/>
                </a:lnTo>
                <a:lnTo>
                  <a:pt x="1453" y="27"/>
                </a:lnTo>
                <a:lnTo>
                  <a:pt x="1457" y="27"/>
                </a:lnTo>
                <a:lnTo>
                  <a:pt x="1460" y="28"/>
                </a:lnTo>
                <a:lnTo>
                  <a:pt x="1464" y="28"/>
                </a:lnTo>
                <a:lnTo>
                  <a:pt x="1467" y="28"/>
                </a:lnTo>
                <a:lnTo>
                  <a:pt x="1471" y="30"/>
                </a:lnTo>
                <a:lnTo>
                  <a:pt x="1474" y="29"/>
                </a:lnTo>
                <a:lnTo>
                  <a:pt x="1478" y="30"/>
                </a:lnTo>
                <a:lnTo>
                  <a:pt x="1481" y="31"/>
                </a:lnTo>
                <a:lnTo>
                  <a:pt x="1485" y="31"/>
                </a:lnTo>
                <a:lnTo>
                  <a:pt x="1488" y="37"/>
                </a:lnTo>
                <a:lnTo>
                  <a:pt x="1492" y="38"/>
                </a:lnTo>
                <a:lnTo>
                  <a:pt x="1495" y="39"/>
                </a:lnTo>
                <a:lnTo>
                  <a:pt x="1499" y="38"/>
                </a:lnTo>
                <a:lnTo>
                  <a:pt x="1502" y="41"/>
                </a:lnTo>
                <a:lnTo>
                  <a:pt x="1506" y="42"/>
                </a:lnTo>
                <a:lnTo>
                  <a:pt x="1509" y="41"/>
                </a:lnTo>
                <a:lnTo>
                  <a:pt x="1512" y="41"/>
                </a:lnTo>
                <a:lnTo>
                  <a:pt x="1516" y="42"/>
                </a:lnTo>
                <a:lnTo>
                  <a:pt x="1519" y="43"/>
                </a:lnTo>
                <a:lnTo>
                  <a:pt x="1523" y="42"/>
                </a:lnTo>
                <a:lnTo>
                  <a:pt x="1526" y="38"/>
                </a:lnTo>
                <a:lnTo>
                  <a:pt x="1530" y="37"/>
                </a:lnTo>
                <a:lnTo>
                  <a:pt x="1533" y="40"/>
                </a:lnTo>
                <a:lnTo>
                  <a:pt x="1537" y="38"/>
                </a:lnTo>
                <a:lnTo>
                  <a:pt x="1540" y="34"/>
                </a:lnTo>
                <a:lnTo>
                  <a:pt x="1544" y="36"/>
                </a:lnTo>
                <a:lnTo>
                  <a:pt x="1547" y="34"/>
                </a:lnTo>
                <a:lnTo>
                  <a:pt x="1551" y="33"/>
                </a:lnTo>
                <a:lnTo>
                  <a:pt x="1554" y="27"/>
                </a:lnTo>
                <a:lnTo>
                  <a:pt x="1558" y="26"/>
                </a:lnTo>
                <a:lnTo>
                  <a:pt x="1561" y="27"/>
                </a:lnTo>
                <a:lnTo>
                  <a:pt x="1565" y="27"/>
                </a:lnTo>
                <a:lnTo>
                  <a:pt x="1568" y="24"/>
                </a:lnTo>
                <a:lnTo>
                  <a:pt x="1572" y="22"/>
                </a:lnTo>
                <a:lnTo>
                  <a:pt x="1575" y="22"/>
                </a:lnTo>
                <a:lnTo>
                  <a:pt x="1579" y="21"/>
                </a:lnTo>
                <a:lnTo>
                  <a:pt x="1582" y="25"/>
                </a:lnTo>
                <a:lnTo>
                  <a:pt x="1586" y="24"/>
                </a:lnTo>
                <a:lnTo>
                  <a:pt x="1589" y="23"/>
                </a:lnTo>
                <a:lnTo>
                  <a:pt x="1593" y="18"/>
                </a:lnTo>
                <a:lnTo>
                  <a:pt x="1596" y="19"/>
                </a:lnTo>
                <a:lnTo>
                  <a:pt x="1600" y="20"/>
                </a:lnTo>
                <a:lnTo>
                  <a:pt x="1603" y="19"/>
                </a:lnTo>
                <a:lnTo>
                  <a:pt x="1607" y="23"/>
                </a:lnTo>
                <a:lnTo>
                  <a:pt x="1610" y="24"/>
                </a:lnTo>
                <a:lnTo>
                  <a:pt x="1614" y="22"/>
                </a:lnTo>
                <a:lnTo>
                  <a:pt x="1617" y="22"/>
                </a:lnTo>
                <a:lnTo>
                  <a:pt x="1621" y="24"/>
                </a:lnTo>
                <a:lnTo>
                  <a:pt x="1624" y="25"/>
                </a:lnTo>
                <a:lnTo>
                  <a:pt x="1627" y="25"/>
                </a:lnTo>
                <a:lnTo>
                  <a:pt x="1631" y="26"/>
                </a:lnTo>
                <a:lnTo>
                  <a:pt x="1634" y="29"/>
                </a:lnTo>
                <a:lnTo>
                  <a:pt x="1638" y="27"/>
                </a:lnTo>
                <a:lnTo>
                  <a:pt x="1641" y="26"/>
                </a:lnTo>
                <a:lnTo>
                  <a:pt x="1645" y="21"/>
                </a:lnTo>
                <a:lnTo>
                  <a:pt x="1648" y="19"/>
                </a:lnTo>
                <a:lnTo>
                  <a:pt x="1652" y="20"/>
                </a:lnTo>
                <a:lnTo>
                  <a:pt x="1655" y="18"/>
                </a:lnTo>
                <a:lnTo>
                  <a:pt x="1659" y="17"/>
                </a:lnTo>
                <a:lnTo>
                  <a:pt x="1662" y="15"/>
                </a:lnTo>
                <a:lnTo>
                  <a:pt x="1666" y="14"/>
                </a:lnTo>
                <a:lnTo>
                  <a:pt x="1669" y="14"/>
                </a:lnTo>
                <a:lnTo>
                  <a:pt x="1673" y="14"/>
                </a:lnTo>
                <a:lnTo>
                  <a:pt x="1676" y="13"/>
                </a:lnTo>
                <a:lnTo>
                  <a:pt x="1680" y="8"/>
                </a:lnTo>
                <a:lnTo>
                  <a:pt x="1683" y="8"/>
                </a:lnTo>
                <a:lnTo>
                  <a:pt x="1687" y="7"/>
                </a:lnTo>
                <a:lnTo>
                  <a:pt x="1690" y="7"/>
                </a:lnTo>
                <a:lnTo>
                  <a:pt x="1694" y="7"/>
                </a:lnTo>
                <a:lnTo>
                  <a:pt x="1697" y="7"/>
                </a:lnTo>
                <a:lnTo>
                  <a:pt x="1701" y="7"/>
                </a:lnTo>
                <a:lnTo>
                  <a:pt x="1704" y="8"/>
                </a:lnTo>
                <a:lnTo>
                  <a:pt x="1708" y="9"/>
                </a:lnTo>
                <a:lnTo>
                  <a:pt x="1711" y="10"/>
                </a:lnTo>
                <a:lnTo>
                  <a:pt x="1715" y="12"/>
                </a:lnTo>
                <a:lnTo>
                  <a:pt x="1718" y="10"/>
                </a:lnTo>
                <a:lnTo>
                  <a:pt x="1722" y="12"/>
                </a:lnTo>
                <a:lnTo>
                  <a:pt x="1725" y="13"/>
                </a:lnTo>
                <a:lnTo>
                  <a:pt x="1729" y="14"/>
                </a:lnTo>
                <a:lnTo>
                  <a:pt x="1732" y="15"/>
                </a:lnTo>
                <a:lnTo>
                  <a:pt x="1736" y="15"/>
                </a:lnTo>
                <a:lnTo>
                  <a:pt x="1739" y="16"/>
                </a:lnTo>
                <a:lnTo>
                  <a:pt x="1743" y="19"/>
                </a:lnTo>
                <a:lnTo>
                  <a:pt x="1746" y="20"/>
                </a:lnTo>
                <a:lnTo>
                  <a:pt x="1749" y="20"/>
                </a:lnTo>
                <a:lnTo>
                  <a:pt x="1753" y="20"/>
                </a:lnTo>
                <a:lnTo>
                  <a:pt x="1756" y="18"/>
                </a:lnTo>
                <a:lnTo>
                  <a:pt x="1760" y="17"/>
                </a:lnTo>
                <a:lnTo>
                  <a:pt x="1763" y="13"/>
                </a:lnTo>
                <a:lnTo>
                  <a:pt x="1767" y="15"/>
                </a:lnTo>
                <a:lnTo>
                  <a:pt x="1770" y="12"/>
                </a:lnTo>
                <a:lnTo>
                  <a:pt x="1774" y="14"/>
                </a:lnTo>
                <a:lnTo>
                  <a:pt x="1777" y="11"/>
                </a:lnTo>
                <a:lnTo>
                  <a:pt x="1781" y="8"/>
                </a:lnTo>
                <a:lnTo>
                  <a:pt x="1784" y="7"/>
                </a:lnTo>
                <a:lnTo>
                  <a:pt x="1788" y="6"/>
                </a:lnTo>
                <a:lnTo>
                  <a:pt x="1791" y="4"/>
                </a:lnTo>
                <a:lnTo>
                  <a:pt x="1795" y="9"/>
                </a:lnTo>
                <a:lnTo>
                  <a:pt x="1798" y="8"/>
                </a:lnTo>
                <a:lnTo>
                  <a:pt x="1802" y="8"/>
                </a:lnTo>
                <a:lnTo>
                  <a:pt x="1805" y="5"/>
                </a:lnTo>
                <a:lnTo>
                  <a:pt x="1809" y="8"/>
                </a:lnTo>
                <a:lnTo>
                  <a:pt x="1812" y="10"/>
                </a:lnTo>
                <a:lnTo>
                  <a:pt x="1816" y="13"/>
                </a:lnTo>
                <a:lnTo>
                  <a:pt x="1819" y="17"/>
                </a:lnTo>
                <a:lnTo>
                  <a:pt x="1823" y="19"/>
                </a:lnTo>
                <a:lnTo>
                  <a:pt x="1826" y="22"/>
                </a:lnTo>
                <a:lnTo>
                  <a:pt x="1830" y="26"/>
                </a:lnTo>
                <a:lnTo>
                  <a:pt x="1833" y="27"/>
                </a:lnTo>
                <a:lnTo>
                  <a:pt x="1837" y="29"/>
                </a:lnTo>
                <a:lnTo>
                  <a:pt x="1840" y="30"/>
                </a:lnTo>
                <a:lnTo>
                  <a:pt x="1844" y="30"/>
                </a:lnTo>
                <a:lnTo>
                  <a:pt x="1847" y="29"/>
                </a:lnTo>
                <a:lnTo>
                  <a:pt x="1851" y="29"/>
                </a:lnTo>
                <a:lnTo>
                  <a:pt x="1854" y="29"/>
                </a:lnTo>
                <a:lnTo>
                  <a:pt x="1858" y="29"/>
                </a:lnTo>
                <a:lnTo>
                  <a:pt x="1861" y="29"/>
                </a:lnTo>
                <a:lnTo>
                  <a:pt x="1865" y="28"/>
                </a:lnTo>
                <a:lnTo>
                  <a:pt x="1868" y="24"/>
                </a:lnTo>
                <a:lnTo>
                  <a:pt x="1871" y="25"/>
                </a:lnTo>
                <a:lnTo>
                  <a:pt x="1875" y="24"/>
                </a:lnTo>
                <a:lnTo>
                  <a:pt x="1878" y="23"/>
                </a:lnTo>
                <a:lnTo>
                  <a:pt x="1882" y="23"/>
                </a:lnTo>
                <a:lnTo>
                  <a:pt x="1885" y="23"/>
                </a:lnTo>
                <a:lnTo>
                  <a:pt x="1889" y="22"/>
                </a:lnTo>
                <a:lnTo>
                  <a:pt x="1892" y="24"/>
                </a:lnTo>
                <a:lnTo>
                  <a:pt x="1896" y="22"/>
                </a:lnTo>
                <a:lnTo>
                  <a:pt x="1899" y="21"/>
                </a:lnTo>
                <a:lnTo>
                  <a:pt x="1903" y="20"/>
                </a:lnTo>
                <a:lnTo>
                  <a:pt x="1906" y="22"/>
                </a:lnTo>
                <a:lnTo>
                  <a:pt x="1910" y="22"/>
                </a:lnTo>
                <a:lnTo>
                  <a:pt x="1913" y="19"/>
                </a:lnTo>
                <a:lnTo>
                  <a:pt x="1917" y="19"/>
                </a:lnTo>
                <a:lnTo>
                  <a:pt x="1920" y="20"/>
                </a:lnTo>
                <a:lnTo>
                  <a:pt x="1924" y="24"/>
                </a:lnTo>
                <a:lnTo>
                  <a:pt x="1927" y="26"/>
                </a:lnTo>
                <a:lnTo>
                  <a:pt x="1931" y="27"/>
                </a:lnTo>
                <a:lnTo>
                  <a:pt x="1934" y="28"/>
                </a:lnTo>
                <a:lnTo>
                  <a:pt x="1938" y="29"/>
                </a:lnTo>
                <a:lnTo>
                  <a:pt x="1941" y="29"/>
                </a:lnTo>
                <a:lnTo>
                  <a:pt x="1945" y="30"/>
                </a:lnTo>
                <a:lnTo>
                  <a:pt x="1948" y="32"/>
                </a:lnTo>
                <a:lnTo>
                  <a:pt x="1952" y="33"/>
                </a:lnTo>
                <a:lnTo>
                  <a:pt x="1955" y="31"/>
                </a:lnTo>
                <a:lnTo>
                  <a:pt x="1959" y="32"/>
                </a:lnTo>
                <a:lnTo>
                  <a:pt x="1962" y="32"/>
                </a:lnTo>
                <a:lnTo>
                  <a:pt x="1966" y="32"/>
                </a:lnTo>
                <a:lnTo>
                  <a:pt x="1969" y="28"/>
                </a:lnTo>
                <a:lnTo>
                  <a:pt x="1973" y="26"/>
                </a:lnTo>
                <a:lnTo>
                  <a:pt x="1976" y="26"/>
                </a:lnTo>
                <a:lnTo>
                  <a:pt x="1980" y="21"/>
                </a:lnTo>
                <a:lnTo>
                  <a:pt x="1983" y="21"/>
                </a:lnTo>
                <a:lnTo>
                  <a:pt x="1987" y="12"/>
                </a:lnTo>
                <a:lnTo>
                  <a:pt x="1990" y="13"/>
                </a:lnTo>
                <a:lnTo>
                  <a:pt x="1993" y="13"/>
                </a:lnTo>
                <a:lnTo>
                  <a:pt x="1997" y="12"/>
                </a:lnTo>
                <a:lnTo>
                  <a:pt x="2000" y="11"/>
                </a:lnTo>
                <a:lnTo>
                  <a:pt x="2004" y="12"/>
                </a:lnTo>
                <a:lnTo>
                  <a:pt x="2007" y="12"/>
                </a:lnTo>
                <a:lnTo>
                  <a:pt x="2011" y="14"/>
                </a:lnTo>
                <a:lnTo>
                  <a:pt x="2014" y="15"/>
                </a:lnTo>
                <a:lnTo>
                  <a:pt x="2018" y="15"/>
                </a:lnTo>
                <a:lnTo>
                  <a:pt x="2021" y="15"/>
                </a:lnTo>
                <a:lnTo>
                  <a:pt x="2025" y="16"/>
                </a:lnTo>
                <a:lnTo>
                  <a:pt x="2028" y="15"/>
                </a:lnTo>
                <a:lnTo>
                  <a:pt x="2032" y="15"/>
                </a:lnTo>
                <a:lnTo>
                  <a:pt x="2035" y="17"/>
                </a:lnTo>
                <a:lnTo>
                  <a:pt x="2039" y="19"/>
                </a:lnTo>
                <a:lnTo>
                  <a:pt x="2042" y="27"/>
                </a:lnTo>
                <a:lnTo>
                  <a:pt x="2046" y="28"/>
                </a:lnTo>
                <a:lnTo>
                  <a:pt x="2049" y="31"/>
                </a:lnTo>
                <a:lnTo>
                  <a:pt x="2053" y="28"/>
                </a:lnTo>
                <a:lnTo>
                  <a:pt x="2056" y="31"/>
                </a:lnTo>
                <a:lnTo>
                  <a:pt x="2060" y="35"/>
                </a:lnTo>
                <a:lnTo>
                  <a:pt x="2063" y="35"/>
                </a:lnTo>
                <a:lnTo>
                  <a:pt x="2067" y="36"/>
                </a:lnTo>
                <a:lnTo>
                  <a:pt x="2070" y="37"/>
                </a:lnTo>
                <a:lnTo>
                  <a:pt x="2074" y="38"/>
                </a:lnTo>
                <a:lnTo>
                  <a:pt x="2077" y="38"/>
                </a:lnTo>
                <a:lnTo>
                  <a:pt x="2081" y="38"/>
                </a:lnTo>
                <a:lnTo>
                  <a:pt x="2084" y="39"/>
                </a:lnTo>
                <a:lnTo>
                  <a:pt x="2088" y="39"/>
                </a:lnTo>
                <a:lnTo>
                  <a:pt x="2091" y="35"/>
                </a:lnTo>
                <a:lnTo>
                  <a:pt x="2095" y="35"/>
                </a:lnTo>
                <a:lnTo>
                  <a:pt x="2098" y="31"/>
                </a:lnTo>
                <a:lnTo>
                  <a:pt x="2102" y="29"/>
                </a:lnTo>
                <a:lnTo>
                  <a:pt x="2105" y="28"/>
                </a:lnTo>
                <a:lnTo>
                  <a:pt x="2109" y="27"/>
                </a:lnTo>
                <a:lnTo>
                  <a:pt x="2112" y="26"/>
                </a:lnTo>
                <a:lnTo>
                  <a:pt x="2115" y="25"/>
                </a:lnTo>
                <a:lnTo>
                  <a:pt x="2119" y="24"/>
                </a:lnTo>
                <a:lnTo>
                  <a:pt x="2122" y="23"/>
                </a:lnTo>
                <a:lnTo>
                  <a:pt x="2126" y="25"/>
                </a:lnTo>
                <a:lnTo>
                  <a:pt x="2129" y="24"/>
                </a:lnTo>
                <a:lnTo>
                  <a:pt x="2133" y="26"/>
                </a:lnTo>
                <a:lnTo>
                  <a:pt x="2136" y="26"/>
                </a:lnTo>
                <a:lnTo>
                  <a:pt x="2140" y="27"/>
                </a:lnTo>
                <a:lnTo>
                  <a:pt x="2143" y="31"/>
                </a:lnTo>
                <a:lnTo>
                  <a:pt x="2147" y="37"/>
                </a:lnTo>
                <a:lnTo>
                  <a:pt x="2150" y="38"/>
                </a:lnTo>
                <a:lnTo>
                  <a:pt x="2154" y="39"/>
                </a:lnTo>
                <a:lnTo>
                  <a:pt x="2157" y="38"/>
                </a:lnTo>
                <a:lnTo>
                  <a:pt x="2161" y="41"/>
                </a:lnTo>
                <a:lnTo>
                  <a:pt x="2164" y="42"/>
                </a:lnTo>
                <a:lnTo>
                  <a:pt x="2168" y="41"/>
                </a:lnTo>
                <a:lnTo>
                  <a:pt x="2171" y="41"/>
                </a:lnTo>
                <a:lnTo>
                  <a:pt x="2175" y="42"/>
                </a:lnTo>
                <a:lnTo>
                  <a:pt x="2178" y="43"/>
                </a:lnTo>
                <a:lnTo>
                  <a:pt x="2182" y="42"/>
                </a:lnTo>
                <a:lnTo>
                  <a:pt x="2185" y="38"/>
                </a:lnTo>
                <a:lnTo>
                  <a:pt x="2189" y="37"/>
                </a:lnTo>
                <a:lnTo>
                  <a:pt x="2192" y="40"/>
                </a:lnTo>
                <a:lnTo>
                  <a:pt x="2196" y="38"/>
                </a:lnTo>
                <a:lnTo>
                  <a:pt x="2199" y="34"/>
                </a:lnTo>
                <a:lnTo>
                  <a:pt x="2203" y="33"/>
                </a:lnTo>
                <a:lnTo>
                  <a:pt x="2206" y="34"/>
                </a:lnTo>
                <a:lnTo>
                  <a:pt x="2210" y="33"/>
                </a:lnTo>
                <a:lnTo>
                  <a:pt x="2213" y="26"/>
                </a:lnTo>
                <a:lnTo>
                  <a:pt x="2216" y="24"/>
                </a:lnTo>
                <a:lnTo>
                  <a:pt x="2220" y="24"/>
                </a:lnTo>
                <a:lnTo>
                  <a:pt x="2224" y="25"/>
                </a:lnTo>
                <a:lnTo>
                  <a:pt x="2227" y="25"/>
                </a:lnTo>
                <a:lnTo>
                  <a:pt x="2231" y="21"/>
                </a:lnTo>
                <a:lnTo>
                  <a:pt x="2234" y="22"/>
                </a:lnTo>
                <a:lnTo>
                  <a:pt x="2237" y="22"/>
                </a:lnTo>
                <a:lnTo>
                  <a:pt x="2241" y="20"/>
                </a:lnTo>
                <a:lnTo>
                  <a:pt x="2244" y="25"/>
                </a:lnTo>
                <a:lnTo>
                  <a:pt x="2248" y="26"/>
                </a:lnTo>
                <a:lnTo>
                  <a:pt x="2251" y="26"/>
                </a:lnTo>
                <a:lnTo>
                  <a:pt x="2255" y="28"/>
                </a:lnTo>
                <a:lnTo>
                  <a:pt x="2258" y="30"/>
                </a:lnTo>
                <a:lnTo>
                  <a:pt x="2262" y="31"/>
                </a:lnTo>
                <a:lnTo>
                  <a:pt x="2265" y="32"/>
                </a:lnTo>
                <a:lnTo>
                  <a:pt x="2269" y="34"/>
                </a:lnTo>
                <a:lnTo>
                  <a:pt x="2272" y="34"/>
                </a:lnTo>
                <a:lnTo>
                  <a:pt x="2276" y="34"/>
                </a:lnTo>
                <a:lnTo>
                  <a:pt x="2279" y="33"/>
                </a:lnTo>
                <a:lnTo>
                  <a:pt x="2283" y="33"/>
                </a:lnTo>
                <a:lnTo>
                  <a:pt x="2286" y="33"/>
                </a:lnTo>
                <a:lnTo>
                  <a:pt x="2290" y="32"/>
                </a:lnTo>
                <a:lnTo>
                  <a:pt x="2293" y="32"/>
                </a:lnTo>
                <a:lnTo>
                  <a:pt x="2297" y="30"/>
                </a:lnTo>
                <a:lnTo>
                  <a:pt x="2300" y="30"/>
                </a:lnTo>
                <a:lnTo>
                  <a:pt x="2304" y="29"/>
                </a:lnTo>
                <a:lnTo>
                  <a:pt x="2307" y="30"/>
                </a:lnTo>
                <a:lnTo>
                  <a:pt x="2311" y="28"/>
                </a:lnTo>
                <a:lnTo>
                  <a:pt x="2314" y="28"/>
                </a:lnTo>
                <a:lnTo>
                  <a:pt x="2318" y="26"/>
                </a:lnTo>
                <a:lnTo>
                  <a:pt x="2321" y="26"/>
                </a:lnTo>
                <a:lnTo>
                  <a:pt x="2325" y="20"/>
                </a:lnTo>
                <a:lnTo>
                  <a:pt x="2328" y="17"/>
                </a:lnTo>
                <a:lnTo>
                  <a:pt x="2332" y="19"/>
                </a:lnTo>
                <a:lnTo>
                  <a:pt x="2335" y="18"/>
                </a:lnTo>
                <a:lnTo>
                  <a:pt x="2338" y="18"/>
                </a:lnTo>
                <a:lnTo>
                  <a:pt x="2342" y="17"/>
                </a:lnTo>
                <a:lnTo>
                  <a:pt x="2346" y="18"/>
                </a:lnTo>
                <a:lnTo>
                  <a:pt x="2349" y="17"/>
                </a:lnTo>
                <a:lnTo>
                  <a:pt x="2353" y="17"/>
                </a:lnTo>
                <a:lnTo>
                  <a:pt x="2356" y="17"/>
                </a:lnTo>
                <a:lnTo>
                  <a:pt x="2359" y="17"/>
                </a:lnTo>
                <a:lnTo>
                  <a:pt x="2363" y="19"/>
                </a:lnTo>
                <a:lnTo>
                  <a:pt x="2366" y="20"/>
                </a:lnTo>
                <a:lnTo>
                  <a:pt x="2370" y="24"/>
                </a:lnTo>
                <a:lnTo>
                  <a:pt x="2373" y="26"/>
                </a:lnTo>
                <a:lnTo>
                  <a:pt x="2377" y="28"/>
                </a:lnTo>
                <a:lnTo>
                  <a:pt x="2380" y="29"/>
                </a:lnTo>
                <a:lnTo>
                  <a:pt x="2384" y="27"/>
                </a:lnTo>
                <a:lnTo>
                  <a:pt x="2387" y="25"/>
                </a:lnTo>
                <a:lnTo>
                  <a:pt x="2391" y="25"/>
                </a:lnTo>
                <a:lnTo>
                  <a:pt x="2394" y="24"/>
                </a:lnTo>
                <a:lnTo>
                  <a:pt x="2398" y="25"/>
                </a:lnTo>
                <a:lnTo>
                  <a:pt x="2401" y="26"/>
                </a:lnTo>
                <a:lnTo>
                  <a:pt x="2405" y="24"/>
                </a:lnTo>
                <a:lnTo>
                  <a:pt x="2408" y="23"/>
                </a:lnTo>
                <a:lnTo>
                  <a:pt x="2412" y="20"/>
                </a:lnTo>
                <a:lnTo>
                  <a:pt x="2415" y="19"/>
                </a:lnTo>
                <a:lnTo>
                  <a:pt x="2419" y="17"/>
                </a:lnTo>
                <a:lnTo>
                  <a:pt x="2422" y="16"/>
                </a:lnTo>
                <a:lnTo>
                  <a:pt x="2426" y="14"/>
                </a:lnTo>
                <a:lnTo>
                  <a:pt x="2429" y="12"/>
                </a:lnTo>
                <a:lnTo>
                  <a:pt x="2433" y="12"/>
                </a:lnTo>
                <a:lnTo>
                  <a:pt x="2436" y="11"/>
                </a:lnTo>
                <a:lnTo>
                  <a:pt x="2440" y="11"/>
                </a:lnTo>
                <a:lnTo>
                  <a:pt x="2443" y="11"/>
                </a:lnTo>
                <a:lnTo>
                  <a:pt x="2447" y="9"/>
                </a:lnTo>
                <a:lnTo>
                  <a:pt x="2450" y="8"/>
                </a:lnTo>
                <a:lnTo>
                  <a:pt x="2453" y="7"/>
                </a:lnTo>
                <a:lnTo>
                  <a:pt x="2457" y="5"/>
                </a:lnTo>
                <a:lnTo>
                  <a:pt x="2460" y="6"/>
                </a:lnTo>
                <a:lnTo>
                  <a:pt x="2464" y="6"/>
                </a:lnTo>
                <a:lnTo>
                  <a:pt x="2467" y="9"/>
                </a:lnTo>
                <a:lnTo>
                  <a:pt x="2471" y="11"/>
                </a:lnTo>
                <a:lnTo>
                  <a:pt x="2475" y="12"/>
                </a:lnTo>
                <a:lnTo>
                  <a:pt x="2478" y="14"/>
                </a:lnTo>
                <a:lnTo>
                  <a:pt x="2481" y="18"/>
                </a:lnTo>
                <a:lnTo>
                  <a:pt x="2485" y="21"/>
                </a:lnTo>
                <a:lnTo>
                  <a:pt x="2488" y="22"/>
                </a:lnTo>
                <a:lnTo>
                  <a:pt x="2492" y="26"/>
                </a:lnTo>
                <a:lnTo>
                  <a:pt x="2495" y="29"/>
                </a:lnTo>
                <a:lnTo>
                  <a:pt x="2499" y="24"/>
                </a:lnTo>
                <a:lnTo>
                  <a:pt x="2502" y="24"/>
                </a:lnTo>
                <a:lnTo>
                  <a:pt x="2506" y="24"/>
                </a:lnTo>
                <a:lnTo>
                  <a:pt x="2509" y="27"/>
                </a:lnTo>
                <a:lnTo>
                  <a:pt x="2513" y="22"/>
                </a:lnTo>
                <a:lnTo>
                  <a:pt x="2516" y="20"/>
                </a:lnTo>
                <a:lnTo>
                  <a:pt x="2520" y="22"/>
                </a:lnTo>
                <a:lnTo>
                  <a:pt x="2523" y="22"/>
                </a:lnTo>
                <a:lnTo>
                  <a:pt x="2527" y="21"/>
                </a:lnTo>
                <a:lnTo>
                  <a:pt x="2530" y="20"/>
                </a:lnTo>
                <a:lnTo>
                  <a:pt x="2534" y="18"/>
                </a:lnTo>
                <a:lnTo>
                  <a:pt x="2537" y="13"/>
                </a:lnTo>
                <a:lnTo>
                  <a:pt x="2541" y="12"/>
                </a:lnTo>
                <a:lnTo>
                  <a:pt x="2544" y="11"/>
                </a:lnTo>
                <a:lnTo>
                  <a:pt x="2548" y="11"/>
                </a:lnTo>
                <a:lnTo>
                  <a:pt x="2551" y="11"/>
                </a:lnTo>
                <a:lnTo>
                  <a:pt x="2555" y="8"/>
                </a:lnTo>
                <a:lnTo>
                  <a:pt x="2558" y="10"/>
                </a:lnTo>
                <a:lnTo>
                  <a:pt x="2562" y="10"/>
                </a:lnTo>
                <a:lnTo>
                  <a:pt x="2565" y="10"/>
                </a:lnTo>
                <a:lnTo>
                  <a:pt x="2569" y="10"/>
                </a:lnTo>
                <a:lnTo>
                  <a:pt x="2572" y="10"/>
                </a:lnTo>
                <a:lnTo>
                  <a:pt x="2575" y="11"/>
                </a:lnTo>
                <a:lnTo>
                  <a:pt x="2579" y="12"/>
                </a:lnTo>
                <a:lnTo>
                  <a:pt x="2582" y="10"/>
                </a:lnTo>
                <a:lnTo>
                  <a:pt x="2586" y="12"/>
                </a:lnTo>
                <a:lnTo>
                  <a:pt x="2589" y="14"/>
                </a:lnTo>
                <a:lnTo>
                  <a:pt x="2593" y="14"/>
                </a:lnTo>
                <a:lnTo>
                  <a:pt x="2596" y="15"/>
                </a:lnTo>
                <a:lnTo>
                  <a:pt x="2600" y="15"/>
                </a:lnTo>
                <a:lnTo>
                  <a:pt x="2603" y="21"/>
                </a:lnTo>
                <a:lnTo>
                  <a:pt x="2607" y="22"/>
                </a:lnTo>
                <a:lnTo>
                  <a:pt x="2610" y="24"/>
                </a:lnTo>
                <a:lnTo>
                  <a:pt x="2614" y="26"/>
                </a:lnTo>
                <a:lnTo>
                  <a:pt x="2617" y="21"/>
                </a:lnTo>
                <a:lnTo>
                  <a:pt x="2621" y="17"/>
                </a:lnTo>
                <a:lnTo>
                  <a:pt x="2624" y="15"/>
                </a:lnTo>
                <a:lnTo>
                  <a:pt x="2628" y="16"/>
                </a:lnTo>
                <a:lnTo>
                  <a:pt x="2631" y="14"/>
                </a:lnTo>
                <a:lnTo>
                  <a:pt x="2635" y="8"/>
                </a:lnTo>
                <a:lnTo>
                  <a:pt x="2638" y="6"/>
                </a:lnTo>
                <a:lnTo>
                  <a:pt x="2642" y="9"/>
                </a:lnTo>
                <a:lnTo>
                  <a:pt x="2645" y="10"/>
                </a:lnTo>
                <a:lnTo>
                  <a:pt x="2649" y="9"/>
                </a:lnTo>
                <a:lnTo>
                  <a:pt x="2652" y="8"/>
                </a:lnTo>
                <a:lnTo>
                  <a:pt x="2656" y="4"/>
                </a:lnTo>
                <a:lnTo>
                  <a:pt x="2659" y="0"/>
                </a:lnTo>
                <a:lnTo>
                  <a:pt x="2663" y="2"/>
                </a:lnTo>
                <a:lnTo>
                  <a:pt x="2666" y="3"/>
                </a:lnTo>
                <a:lnTo>
                  <a:pt x="2670" y="3"/>
                </a:lnTo>
                <a:lnTo>
                  <a:pt x="2673" y="7"/>
                </a:lnTo>
                <a:lnTo>
                  <a:pt x="2677" y="7"/>
                </a:lnTo>
                <a:lnTo>
                  <a:pt x="2680" y="9"/>
                </a:lnTo>
                <a:lnTo>
                  <a:pt x="2684" y="16"/>
                </a:lnTo>
                <a:lnTo>
                  <a:pt x="2687" y="17"/>
                </a:lnTo>
                <a:lnTo>
                  <a:pt x="2691" y="18"/>
                </a:lnTo>
                <a:lnTo>
                  <a:pt x="2694" y="21"/>
                </a:lnTo>
                <a:lnTo>
                  <a:pt x="2697" y="21"/>
                </a:lnTo>
                <a:lnTo>
                  <a:pt x="2701" y="24"/>
                </a:lnTo>
                <a:lnTo>
                  <a:pt x="2704" y="26"/>
                </a:lnTo>
                <a:lnTo>
                  <a:pt x="2708" y="27"/>
                </a:lnTo>
                <a:lnTo>
                  <a:pt x="2711" y="28"/>
                </a:lnTo>
                <a:lnTo>
                  <a:pt x="2715" y="27"/>
                </a:lnTo>
                <a:lnTo>
                  <a:pt x="2718" y="27"/>
                </a:lnTo>
                <a:lnTo>
                  <a:pt x="2722" y="27"/>
                </a:lnTo>
                <a:lnTo>
                  <a:pt x="2725" y="28"/>
                </a:lnTo>
                <a:lnTo>
                  <a:pt x="2729" y="28"/>
                </a:lnTo>
                <a:lnTo>
                  <a:pt x="2732" y="28"/>
                </a:lnTo>
                <a:lnTo>
                  <a:pt x="2736" y="28"/>
                </a:lnTo>
                <a:lnTo>
                  <a:pt x="2739" y="25"/>
                </a:lnTo>
                <a:lnTo>
                  <a:pt x="2743" y="25"/>
                </a:lnTo>
                <a:lnTo>
                  <a:pt x="2746" y="24"/>
                </a:lnTo>
                <a:lnTo>
                  <a:pt x="2750" y="23"/>
                </a:lnTo>
                <a:lnTo>
                  <a:pt x="2753" y="20"/>
                </a:lnTo>
                <a:lnTo>
                  <a:pt x="2757" y="20"/>
                </a:lnTo>
                <a:lnTo>
                  <a:pt x="2760" y="18"/>
                </a:lnTo>
                <a:lnTo>
                  <a:pt x="2764" y="16"/>
                </a:lnTo>
                <a:lnTo>
                  <a:pt x="2767" y="15"/>
                </a:lnTo>
                <a:lnTo>
                  <a:pt x="2771" y="11"/>
                </a:lnTo>
                <a:lnTo>
                  <a:pt x="2774" y="9"/>
                </a:lnTo>
                <a:lnTo>
                  <a:pt x="2778" y="16"/>
                </a:lnTo>
                <a:lnTo>
                  <a:pt x="2781" y="16"/>
                </a:lnTo>
                <a:lnTo>
                  <a:pt x="2785" y="16"/>
                </a:lnTo>
                <a:lnTo>
                  <a:pt x="2788" y="19"/>
                </a:lnTo>
                <a:lnTo>
                  <a:pt x="2792" y="22"/>
                </a:lnTo>
                <a:lnTo>
                  <a:pt x="2795" y="22"/>
                </a:lnTo>
                <a:lnTo>
                  <a:pt x="2799" y="24"/>
                </a:lnTo>
                <a:lnTo>
                  <a:pt x="2802" y="25"/>
                </a:lnTo>
                <a:lnTo>
                  <a:pt x="2806" y="27"/>
                </a:lnTo>
                <a:lnTo>
                  <a:pt x="2809" y="27"/>
                </a:lnTo>
                <a:lnTo>
                  <a:pt x="2813" y="29"/>
                </a:lnTo>
                <a:lnTo>
                  <a:pt x="2816" y="33"/>
                </a:lnTo>
                <a:lnTo>
                  <a:pt x="2819" y="33"/>
                </a:lnTo>
                <a:lnTo>
                  <a:pt x="2823" y="33"/>
                </a:lnTo>
                <a:lnTo>
                  <a:pt x="2826" y="34"/>
                </a:lnTo>
                <a:lnTo>
                  <a:pt x="2830" y="35"/>
                </a:lnTo>
                <a:lnTo>
                  <a:pt x="2833" y="34"/>
                </a:lnTo>
                <a:lnTo>
                  <a:pt x="2837" y="35"/>
                </a:lnTo>
                <a:lnTo>
                  <a:pt x="2840" y="33"/>
                </a:lnTo>
                <a:lnTo>
                  <a:pt x="2844" y="26"/>
                </a:lnTo>
                <a:lnTo>
                  <a:pt x="2847" y="27"/>
                </a:lnTo>
                <a:lnTo>
                  <a:pt x="2851" y="24"/>
                </a:lnTo>
                <a:lnTo>
                  <a:pt x="2854" y="24"/>
                </a:lnTo>
                <a:lnTo>
                  <a:pt x="2858" y="20"/>
                </a:lnTo>
                <a:lnTo>
                  <a:pt x="2861" y="19"/>
                </a:lnTo>
                <a:lnTo>
                  <a:pt x="2865" y="22"/>
                </a:lnTo>
                <a:lnTo>
                  <a:pt x="2868" y="21"/>
                </a:lnTo>
                <a:lnTo>
                  <a:pt x="2872" y="17"/>
                </a:lnTo>
                <a:lnTo>
                  <a:pt x="2875" y="20"/>
                </a:lnTo>
                <a:lnTo>
                  <a:pt x="2879" y="16"/>
                </a:lnTo>
                <a:lnTo>
                  <a:pt x="2882" y="17"/>
                </a:lnTo>
                <a:lnTo>
                  <a:pt x="2886" y="17"/>
                </a:lnTo>
                <a:lnTo>
                  <a:pt x="2889" y="21"/>
                </a:lnTo>
                <a:lnTo>
                  <a:pt x="2893" y="21"/>
                </a:lnTo>
                <a:lnTo>
                  <a:pt x="2896" y="21"/>
                </a:lnTo>
                <a:lnTo>
                  <a:pt x="2900" y="22"/>
                </a:lnTo>
                <a:lnTo>
                  <a:pt x="2903" y="23"/>
                </a:lnTo>
                <a:lnTo>
                  <a:pt x="2907" y="24"/>
                </a:lnTo>
                <a:lnTo>
                  <a:pt x="2910" y="25"/>
                </a:lnTo>
                <a:lnTo>
                  <a:pt x="2914" y="24"/>
                </a:lnTo>
                <a:lnTo>
                  <a:pt x="2917" y="29"/>
                </a:lnTo>
                <a:lnTo>
                  <a:pt x="2921" y="33"/>
                </a:lnTo>
                <a:lnTo>
                  <a:pt x="2924" y="34"/>
                </a:lnTo>
                <a:lnTo>
                  <a:pt x="2928" y="38"/>
                </a:lnTo>
                <a:lnTo>
                  <a:pt x="2931" y="39"/>
                </a:lnTo>
                <a:lnTo>
                  <a:pt x="2935" y="41"/>
                </a:lnTo>
                <a:lnTo>
                  <a:pt x="2938" y="43"/>
                </a:lnTo>
                <a:lnTo>
                  <a:pt x="2941" y="40"/>
                </a:lnTo>
                <a:lnTo>
                  <a:pt x="2945" y="40"/>
                </a:lnTo>
                <a:lnTo>
                  <a:pt x="2948" y="40"/>
                </a:lnTo>
                <a:lnTo>
                  <a:pt x="2952" y="40"/>
                </a:lnTo>
                <a:lnTo>
                  <a:pt x="2955" y="40"/>
                </a:lnTo>
                <a:lnTo>
                  <a:pt x="2959" y="40"/>
                </a:lnTo>
                <a:lnTo>
                  <a:pt x="2962" y="39"/>
                </a:lnTo>
                <a:lnTo>
                  <a:pt x="2966" y="38"/>
                </a:lnTo>
                <a:lnTo>
                  <a:pt x="2969" y="34"/>
                </a:lnTo>
                <a:lnTo>
                  <a:pt x="2973" y="33"/>
                </a:lnTo>
                <a:lnTo>
                  <a:pt x="2976" y="34"/>
                </a:lnTo>
                <a:lnTo>
                  <a:pt x="2980" y="33"/>
                </a:lnTo>
                <a:lnTo>
                  <a:pt x="2983" y="29"/>
                </a:lnTo>
                <a:lnTo>
                  <a:pt x="2987" y="27"/>
                </a:lnTo>
                <a:lnTo>
                  <a:pt x="2990" y="26"/>
                </a:lnTo>
                <a:lnTo>
                  <a:pt x="2994" y="27"/>
                </a:lnTo>
                <a:lnTo>
                  <a:pt x="2997" y="28"/>
                </a:lnTo>
                <a:lnTo>
                  <a:pt x="3001" y="28"/>
                </a:lnTo>
                <a:lnTo>
                  <a:pt x="3004" y="28"/>
                </a:lnTo>
                <a:lnTo>
                  <a:pt x="3008" y="30"/>
                </a:lnTo>
                <a:lnTo>
                  <a:pt x="3011" y="29"/>
                </a:lnTo>
                <a:lnTo>
                  <a:pt x="3015" y="30"/>
                </a:lnTo>
                <a:lnTo>
                  <a:pt x="3018" y="31"/>
                </a:lnTo>
                <a:lnTo>
                  <a:pt x="3022" y="25"/>
                </a:lnTo>
                <a:lnTo>
                  <a:pt x="3025" y="26"/>
                </a:lnTo>
                <a:lnTo>
                  <a:pt x="3029" y="27"/>
                </a:lnTo>
                <a:lnTo>
                  <a:pt x="3032" y="28"/>
                </a:lnTo>
                <a:lnTo>
                  <a:pt x="3036" y="21"/>
                </a:lnTo>
                <a:lnTo>
                  <a:pt x="3039" y="18"/>
                </a:lnTo>
                <a:lnTo>
                  <a:pt x="3043" y="19"/>
                </a:lnTo>
                <a:lnTo>
                  <a:pt x="3046" y="21"/>
                </a:lnTo>
                <a:lnTo>
                  <a:pt x="3050" y="23"/>
                </a:lnTo>
                <a:lnTo>
                  <a:pt x="3053" y="24"/>
                </a:lnTo>
                <a:lnTo>
                  <a:pt x="3057" y="24"/>
                </a:lnTo>
                <a:lnTo>
                  <a:pt x="3060" y="24"/>
                </a:lnTo>
                <a:lnTo>
                  <a:pt x="3063" y="25"/>
                </a:lnTo>
                <a:lnTo>
                  <a:pt x="3067" y="22"/>
                </a:lnTo>
                <a:lnTo>
                  <a:pt x="3070" y="20"/>
                </a:lnTo>
                <a:lnTo>
                  <a:pt x="3074" y="19"/>
                </a:lnTo>
                <a:lnTo>
                  <a:pt x="3077" y="16"/>
                </a:lnTo>
                <a:lnTo>
                  <a:pt x="3081" y="14"/>
                </a:lnTo>
                <a:lnTo>
                  <a:pt x="3084" y="15"/>
                </a:lnTo>
                <a:lnTo>
                  <a:pt x="3088" y="12"/>
                </a:lnTo>
                <a:lnTo>
                  <a:pt x="3091" y="11"/>
                </a:lnTo>
                <a:lnTo>
                  <a:pt x="3095" y="9"/>
                </a:lnTo>
                <a:lnTo>
                  <a:pt x="3098" y="11"/>
                </a:lnTo>
                <a:lnTo>
                  <a:pt x="3102" y="11"/>
                </a:lnTo>
                <a:lnTo>
                  <a:pt x="3105" y="7"/>
                </a:lnTo>
                <a:lnTo>
                  <a:pt x="3109" y="6"/>
                </a:lnTo>
                <a:lnTo>
                  <a:pt x="3112" y="9"/>
                </a:lnTo>
                <a:lnTo>
                  <a:pt x="3116" y="7"/>
                </a:lnTo>
                <a:lnTo>
                  <a:pt x="3119" y="9"/>
                </a:lnTo>
                <a:lnTo>
                  <a:pt x="3123" y="5"/>
                </a:lnTo>
                <a:lnTo>
                  <a:pt x="3126" y="6"/>
                </a:lnTo>
                <a:lnTo>
                  <a:pt x="3130" y="8"/>
                </a:lnTo>
                <a:lnTo>
                  <a:pt x="3133" y="9"/>
                </a:lnTo>
                <a:lnTo>
                  <a:pt x="3137" y="12"/>
                </a:lnTo>
                <a:lnTo>
                  <a:pt x="3140" y="13"/>
                </a:lnTo>
                <a:lnTo>
                  <a:pt x="3144" y="17"/>
                </a:lnTo>
                <a:lnTo>
                  <a:pt x="3147" y="21"/>
                </a:lnTo>
                <a:lnTo>
                  <a:pt x="3151" y="22"/>
                </a:lnTo>
                <a:lnTo>
                  <a:pt x="3154" y="22"/>
                </a:lnTo>
                <a:lnTo>
                  <a:pt x="3158" y="24"/>
                </a:lnTo>
                <a:lnTo>
                  <a:pt x="3161" y="22"/>
                </a:lnTo>
                <a:lnTo>
                  <a:pt x="3165" y="22"/>
                </a:lnTo>
                <a:lnTo>
                  <a:pt x="3168" y="23"/>
                </a:lnTo>
                <a:lnTo>
                  <a:pt x="3172" y="23"/>
                </a:lnTo>
                <a:lnTo>
                  <a:pt x="3175" y="24"/>
                </a:lnTo>
              </a:path>
            </a:pathLst>
          </a:custGeom>
          <a:noFill/>
          <a:ln w="31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7">
            <a:extLst>
              <a:ext uri="{FF2B5EF4-FFF2-40B4-BE49-F238E27FC236}">
                <a16:creationId xmlns:a16="http://schemas.microsoft.com/office/drawing/2014/main" id="{48587392-A4AD-450D-BFF4-2B4A48A0468C}"/>
              </a:ext>
            </a:extLst>
          </p:cNvPr>
          <p:cNvSpPr>
            <a:spLocks noChangeShapeType="1"/>
          </p:cNvSpPr>
          <p:nvPr/>
        </p:nvSpPr>
        <p:spPr bwMode="auto">
          <a:xfrm flipV="1">
            <a:off x="3357563" y="2420938"/>
            <a:ext cx="0" cy="919163"/>
          </a:xfrm>
          <a:prstGeom prst="line">
            <a:avLst/>
          </a:prstGeom>
          <a:noFill/>
          <a:ln w="3175"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3" name="Right Brace 1122">
            <a:extLst>
              <a:ext uri="{FF2B5EF4-FFF2-40B4-BE49-F238E27FC236}">
                <a16:creationId xmlns:a16="http://schemas.microsoft.com/office/drawing/2014/main" id="{9421769D-4ED0-44EC-BAB0-93BBE8E1AF52}"/>
              </a:ext>
            </a:extLst>
          </p:cNvPr>
          <p:cNvSpPr/>
          <p:nvPr/>
        </p:nvSpPr>
        <p:spPr>
          <a:xfrm rot="5400000">
            <a:off x="8818294" y="4460616"/>
            <a:ext cx="213184" cy="5324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TextBox 107">
            <a:extLst>
              <a:ext uri="{FF2B5EF4-FFF2-40B4-BE49-F238E27FC236}">
                <a16:creationId xmlns:a16="http://schemas.microsoft.com/office/drawing/2014/main" id="{6E9812E9-6904-437E-8837-D39F4DCE4C67}"/>
              </a:ext>
            </a:extLst>
          </p:cNvPr>
          <p:cNvSpPr txBox="1"/>
          <p:nvPr/>
        </p:nvSpPr>
        <p:spPr>
          <a:xfrm>
            <a:off x="134916" y="143608"/>
            <a:ext cx="8663643" cy="1077218"/>
          </a:xfrm>
          <a:prstGeom prst="rect">
            <a:avLst/>
          </a:prstGeom>
          <a:noFill/>
        </p:spPr>
        <p:txBody>
          <a:bodyPr wrap="square">
            <a:spAutoFit/>
          </a:bodyPr>
          <a:lstStyle/>
          <a:p>
            <a:r>
              <a:rPr lang="en-US" sz="3200" dirty="0"/>
              <a:t>Crippling by Definition</a:t>
            </a:r>
          </a:p>
          <a:p>
            <a:endParaRPr lang="en-US" sz="3200" dirty="0"/>
          </a:p>
        </p:txBody>
      </p:sp>
      <p:sp>
        <p:nvSpPr>
          <p:cNvPr id="109" name="TextBox 108">
            <a:extLst>
              <a:ext uri="{FF2B5EF4-FFF2-40B4-BE49-F238E27FC236}">
                <a16:creationId xmlns:a16="http://schemas.microsoft.com/office/drawing/2014/main" id="{007D66A4-3A1A-46C6-AB39-03EADC80F120}"/>
              </a:ext>
            </a:extLst>
          </p:cNvPr>
          <p:cNvSpPr txBox="1"/>
          <p:nvPr/>
        </p:nvSpPr>
        <p:spPr>
          <a:xfrm>
            <a:off x="193634" y="922650"/>
            <a:ext cx="11800883" cy="2575064"/>
          </a:xfrm>
          <a:prstGeom prst="rect">
            <a:avLst/>
          </a:prstGeom>
          <a:noFill/>
        </p:spPr>
        <p:txBody>
          <a:bodyPr wrap="square" rtlCol="0">
            <a:spAutoFit/>
          </a:bodyPr>
          <a:lstStyle/>
          <a:p>
            <a:pPr>
              <a:spcAft>
                <a:spcPts val="400"/>
              </a:spcAft>
            </a:pPr>
            <a:r>
              <a:rPr lang="en-US" dirty="0"/>
              <a:t>Essentially any machine learning algorithm can be made to look bad by creating (or finding) a pathological worst case for it.</a:t>
            </a:r>
          </a:p>
          <a:p>
            <a:pPr>
              <a:spcAft>
                <a:spcPts val="400"/>
              </a:spcAft>
            </a:pPr>
            <a:r>
              <a:rPr lang="en-US" sz="1200" dirty="0">
                <a:solidFill>
                  <a:schemeClr val="bg1">
                    <a:lumMod val="65000"/>
                  </a:schemeClr>
                </a:solidFill>
              </a:rPr>
              <a:t>(A question I give in my u-grad AI class: Create two simple datasets, one that that give perfect accuracy for a decision tree, but default rate for 1NN, and vice versa).</a:t>
            </a:r>
          </a:p>
          <a:p>
            <a:pPr>
              <a:spcAft>
                <a:spcPts val="400"/>
              </a:spcAft>
            </a:pPr>
            <a:r>
              <a:rPr lang="en-US" dirty="0"/>
              <a:t>While it is great to be aware of pathological cases, there is clearly the potential to be disingenuous with this. </a:t>
            </a:r>
          </a:p>
          <a:p>
            <a:pPr>
              <a:spcAft>
                <a:spcPts val="400"/>
              </a:spcAft>
            </a:pPr>
            <a:r>
              <a:rPr lang="en-US" dirty="0"/>
              <a:t>Below is a pathological example for time series discords.</a:t>
            </a:r>
          </a:p>
          <a:p>
            <a:pPr>
              <a:spcAft>
                <a:spcPts val="400"/>
              </a:spcAft>
            </a:pPr>
            <a:r>
              <a:rPr lang="en-US" dirty="0"/>
              <a:t>The anomaly is the sine wave with an unexpected </a:t>
            </a:r>
            <a:r>
              <a:rPr lang="en-US" i="1" dirty="0"/>
              <a:t>reduction</a:t>
            </a:r>
            <a:r>
              <a:rPr lang="en-US" dirty="0"/>
              <a:t> in noise. Discord will not find these. However..</a:t>
            </a:r>
          </a:p>
          <a:p>
            <a:pPr marL="285750" indent="-285750">
              <a:spcAft>
                <a:spcPts val="400"/>
              </a:spcAft>
              <a:buFont typeface="Arial" panose="020B0604020202020204" pitchFamily="34" charset="0"/>
              <a:buChar char="•"/>
            </a:pPr>
            <a:r>
              <a:rPr lang="en-US" dirty="0"/>
              <a:t>Such anomalies (changes in mean, standard deviation, noise level) are easy to find with 60-year-old ideas.</a:t>
            </a:r>
          </a:p>
          <a:p>
            <a:pPr marL="285750" indent="-285750">
              <a:spcAft>
                <a:spcPts val="400"/>
              </a:spcAft>
              <a:buFont typeface="Arial" panose="020B0604020202020204" pitchFamily="34" charset="0"/>
              <a:buChar char="•"/>
            </a:pPr>
            <a:r>
              <a:rPr lang="en-US" dirty="0"/>
              <a:t>Such anomalies do seem to be rare in the real world. </a:t>
            </a:r>
          </a:p>
          <a:p>
            <a:pPr>
              <a:spcAft>
                <a:spcPts val="400"/>
              </a:spcAft>
            </a:pPr>
            <a:endParaRPr lang="en-US" dirty="0"/>
          </a:p>
        </p:txBody>
      </p:sp>
      <p:sp>
        <p:nvSpPr>
          <p:cNvPr id="1132" name="Line 104">
            <a:extLst>
              <a:ext uri="{FF2B5EF4-FFF2-40B4-BE49-F238E27FC236}">
                <a16:creationId xmlns:a16="http://schemas.microsoft.com/office/drawing/2014/main" id="{4097B4FC-E717-4459-BF4A-2DCD7B5C7889}"/>
              </a:ext>
            </a:extLst>
          </p:cNvPr>
          <p:cNvSpPr>
            <a:spLocks noChangeShapeType="1"/>
          </p:cNvSpPr>
          <p:nvPr/>
        </p:nvSpPr>
        <p:spPr bwMode="auto">
          <a:xfrm>
            <a:off x="6443663" y="6530975"/>
            <a:ext cx="555148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4" name="Line 106">
            <a:extLst>
              <a:ext uri="{FF2B5EF4-FFF2-40B4-BE49-F238E27FC236}">
                <a16:creationId xmlns:a16="http://schemas.microsoft.com/office/drawing/2014/main" id="{9A45FFBD-B102-4901-80A8-5ECB3942E2D8}"/>
              </a:ext>
            </a:extLst>
          </p:cNvPr>
          <p:cNvSpPr>
            <a:spLocks noChangeShapeType="1"/>
          </p:cNvSpPr>
          <p:nvPr/>
        </p:nvSpPr>
        <p:spPr bwMode="auto">
          <a:xfrm flipV="1">
            <a:off x="6443663"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5" name="Line 107">
            <a:extLst>
              <a:ext uri="{FF2B5EF4-FFF2-40B4-BE49-F238E27FC236}">
                <a16:creationId xmlns:a16="http://schemas.microsoft.com/office/drawing/2014/main" id="{908A29F8-524A-4FA2-B818-9D725F331ED0}"/>
              </a:ext>
            </a:extLst>
          </p:cNvPr>
          <p:cNvSpPr>
            <a:spLocks noChangeShapeType="1"/>
          </p:cNvSpPr>
          <p:nvPr/>
        </p:nvSpPr>
        <p:spPr bwMode="auto">
          <a:xfrm flipV="1">
            <a:off x="6997700"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6" name="Line 108">
            <a:extLst>
              <a:ext uri="{FF2B5EF4-FFF2-40B4-BE49-F238E27FC236}">
                <a16:creationId xmlns:a16="http://schemas.microsoft.com/office/drawing/2014/main" id="{8485BDC6-B21B-43E3-BCEB-A61D06BB8049}"/>
              </a:ext>
            </a:extLst>
          </p:cNvPr>
          <p:cNvSpPr>
            <a:spLocks noChangeShapeType="1"/>
          </p:cNvSpPr>
          <p:nvPr/>
        </p:nvSpPr>
        <p:spPr bwMode="auto">
          <a:xfrm flipV="1">
            <a:off x="7553325"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7" name="Line 109">
            <a:extLst>
              <a:ext uri="{FF2B5EF4-FFF2-40B4-BE49-F238E27FC236}">
                <a16:creationId xmlns:a16="http://schemas.microsoft.com/office/drawing/2014/main" id="{09989912-5C93-4AD5-A4CA-BA356165296E}"/>
              </a:ext>
            </a:extLst>
          </p:cNvPr>
          <p:cNvSpPr>
            <a:spLocks noChangeShapeType="1"/>
          </p:cNvSpPr>
          <p:nvPr/>
        </p:nvSpPr>
        <p:spPr bwMode="auto">
          <a:xfrm flipV="1">
            <a:off x="8108950"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8" name="Line 110">
            <a:extLst>
              <a:ext uri="{FF2B5EF4-FFF2-40B4-BE49-F238E27FC236}">
                <a16:creationId xmlns:a16="http://schemas.microsoft.com/office/drawing/2014/main" id="{15D6E429-2A94-436F-AFBC-6BAEE60756F0}"/>
              </a:ext>
            </a:extLst>
          </p:cNvPr>
          <p:cNvSpPr>
            <a:spLocks noChangeShapeType="1"/>
          </p:cNvSpPr>
          <p:nvPr/>
        </p:nvSpPr>
        <p:spPr bwMode="auto">
          <a:xfrm flipV="1">
            <a:off x="8664575"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9" name="Line 111">
            <a:extLst>
              <a:ext uri="{FF2B5EF4-FFF2-40B4-BE49-F238E27FC236}">
                <a16:creationId xmlns:a16="http://schemas.microsoft.com/office/drawing/2014/main" id="{8D357929-79B7-4D20-9BD0-0F091F060C5B}"/>
              </a:ext>
            </a:extLst>
          </p:cNvPr>
          <p:cNvSpPr>
            <a:spLocks noChangeShapeType="1"/>
          </p:cNvSpPr>
          <p:nvPr/>
        </p:nvSpPr>
        <p:spPr bwMode="auto">
          <a:xfrm flipV="1">
            <a:off x="9218613"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0" name="Line 112">
            <a:extLst>
              <a:ext uri="{FF2B5EF4-FFF2-40B4-BE49-F238E27FC236}">
                <a16:creationId xmlns:a16="http://schemas.microsoft.com/office/drawing/2014/main" id="{3C3D7613-CF6B-4435-A377-E081A815EF16}"/>
              </a:ext>
            </a:extLst>
          </p:cNvPr>
          <p:cNvSpPr>
            <a:spLocks noChangeShapeType="1"/>
          </p:cNvSpPr>
          <p:nvPr/>
        </p:nvSpPr>
        <p:spPr bwMode="auto">
          <a:xfrm flipV="1">
            <a:off x="9774238"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1" name="Line 113">
            <a:extLst>
              <a:ext uri="{FF2B5EF4-FFF2-40B4-BE49-F238E27FC236}">
                <a16:creationId xmlns:a16="http://schemas.microsoft.com/office/drawing/2014/main" id="{3D67A1F6-5B09-4404-8366-0419CE81EFAC}"/>
              </a:ext>
            </a:extLst>
          </p:cNvPr>
          <p:cNvSpPr>
            <a:spLocks noChangeShapeType="1"/>
          </p:cNvSpPr>
          <p:nvPr/>
        </p:nvSpPr>
        <p:spPr bwMode="auto">
          <a:xfrm flipV="1">
            <a:off x="10329863"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2" name="Line 114">
            <a:extLst>
              <a:ext uri="{FF2B5EF4-FFF2-40B4-BE49-F238E27FC236}">
                <a16:creationId xmlns:a16="http://schemas.microsoft.com/office/drawing/2014/main" id="{763D7BB6-8026-47A4-94F1-A0AFF21CEED9}"/>
              </a:ext>
            </a:extLst>
          </p:cNvPr>
          <p:cNvSpPr>
            <a:spLocks noChangeShapeType="1"/>
          </p:cNvSpPr>
          <p:nvPr/>
        </p:nvSpPr>
        <p:spPr bwMode="auto">
          <a:xfrm flipV="1">
            <a:off x="10883900"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3" name="Line 115">
            <a:extLst>
              <a:ext uri="{FF2B5EF4-FFF2-40B4-BE49-F238E27FC236}">
                <a16:creationId xmlns:a16="http://schemas.microsoft.com/office/drawing/2014/main" id="{506F3226-BD90-4336-9606-6599047B8FC1}"/>
              </a:ext>
            </a:extLst>
          </p:cNvPr>
          <p:cNvSpPr>
            <a:spLocks noChangeShapeType="1"/>
          </p:cNvSpPr>
          <p:nvPr/>
        </p:nvSpPr>
        <p:spPr bwMode="auto">
          <a:xfrm flipV="1">
            <a:off x="11439525"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4" name="Line 116">
            <a:extLst>
              <a:ext uri="{FF2B5EF4-FFF2-40B4-BE49-F238E27FC236}">
                <a16:creationId xmlns:a16="http://schemas.microsoft.com/office/drawing/2014/main" id="{91B849B2-3393-4B59-8355-E01A118F7F0B}"/>
              </a:ext>
            </a:extLst>
          </p:cNvPr>
          <p:cNvSpPr>
            <a:spLocks noChangeShapeType="1"/>
          </p:cNvSpPr>
          <p:nvPr/>
        </p:nvSpPr>
        <p:spPr bwMode="auto">
          <a:xfrm flipV="1">
            <a:off x="11995150" y="6472238"/>
            <a:ext cx="0" cy="5873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Rectangle 128">
            <a:extLst>
              <a:ext uri="{FF2B5EF4-FFF2-40B4-BE49-F238E27FC236}">
                <a16:creationId xmlns:a16="http://schemas.microsoft.com/office/drawing/2014/main" id="{6A55C6D3-6FDE-4891-A629-4317D0AD5CCF}"/>
              </a:ext>
            </a:extLst>
          </p:cNvPr>
          <p:cNvSpPr>
            <a:spLocks noChangeArrowheads="1"/>
          </p:cNvSpPr>
          <p:nvPr/>
        </p:nvSpPr>
        <p:spPr bwMode="auto">
          <a:xfrm>
            <a:off x="6426200" y="6554788"/>
            <a:ext cx="60325"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1" name="Rectangle 129">
            <a:extLst>
              <a:ext uri="{FF2B5EF4-FFF2-40B4-BE49-F238E27FC236}">
                <a16:creationId xmlns:a16="http://schemas.microsoft.com/office/drawing/2014/main" id="{20F836A8-54CE-4D51-8ED6-69B8BFE3D879}"/>
              </a:ext>
            </a:extLst>
          </p:cNvPr>
          <p:cNvSpPr>
            <a:spLocks noChangeArrowheads="1"/>
          </p:cNvSpPr>
          <p:nvPr/>
        </p:nvSpPr>
        <p:spPr bwMode="auto">
          <a:xfrm>
            <a:off x="6953250"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 name="Rectangle 130">
            <a:extLst>
              <a:ext uri="{FF2B5EF4-FFF2-40B4-BE49-F238E27FC236}">
                <a16:creationId xmlns:a16="http://schemas.microsoft.com/office/drawing/2014/main" id="{6AE9D2C4-3B28-41B5-9311-1BE1EE520746}"/>
              </a:ext>
            </a:extLst>
          </p:cNvPr>
          <p:cNvSpPr>
            <a:spLocks noChangeArrowheads="1"/>
          </p:cNvSpPr>
          <p:nvPr/>
        </p:nvSpPr>
        <p:spPr bwMode="auto">
          <a:xfrm>
            <a:off x="7505700"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200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3" name="Rectangle 131">
            <a:extLst>
              <a:ext uri="{FF2B5EF4-FFF2-40B4-BE49-F238E27FC236}">
                <a16:creationId xmlns:a16="http://schemas.microsoft.com/office/drawing/2014/main" id="{D73AA078-14D7-46D0-B811-3E7C5473855A}"/>
              </a:ext>
            </a:extLst>
          </p:cNvPr>
          <p:cNvSpPr>
            <a:spLocks noChangeArrowheads="1"/>
          </p:cNvSpPr>
          <p:nvPr/>
        </p:nvSpPr>
        <p:spPr bwMode="auto">
          <a:xfrm>
            <a:off x="8062913"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4" name="Rectangle 132">
            <a:extLst>
              <a:ext uri="{FF2B5EF4-FFF2-40B4-BE49-F238E27FC236}">
                <a16:creationId xmlns:a16="http://schemas.microsoft.com/office/drawing/2014/main" id="{0C5AB723-93E0-468C-833A-ED9AE8EFD1C5}"/>
              </a:ext>
            </a:extLst>
          </p:cNvPr>
          <p:cNvSpPr>
            <a:spLocks noChangeArrowheads="1"/>
          </p:cNvSpPr>
          <p:nvPr/>
        </p:nvSpPr>
        <p:spPr bwMode="auto">
          <a:xfrm>
            <a:off x="8616950"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5" name="Rectangle 133">
            <a:extLst>
              <a:ext uri="{FF2B5EF4-FFF2-40B4-BE49-F238E27FC236}">
                <a16:creationId xmlns:a16="http://schemas.microsoft.com/office/drawing/2014/main" id="{2E3B67A5-6B7D-44CA-ACF7-C23D1D80EAB3}"/>
              </a:ext>
            </a:extLst>
          </p:cNvPr>
          <p:cNvSpPr>
            <a:spLocks noChangeArrowheads="1"/>
          </p:cNvSpPr>
          <p:nvPr/>
        </p:nvSpPr>
        <p:spPr bwMode="auto">
          <a:xfrm>
            <a:off x="9174163"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6" name="Rectangle 134">
            <a:extLst>
              <a:ext uri="{FF2B5EF4-FFF2-40B4-BE49-F238E27FC236}">
                <a16:creationId xmlns:a16="http://schemas.microsoft.com/office/drawing/2014/main" id="{81E06910-33C9-4BCB-AFBA-5B0524D84E0E}"/>
              </a:ext>
            </a:extLst>
          </p:cNvPr>
          <p:cNvSpPr>
            <a:spLocks noChangeArrowheads="1"/>
          </p:cNvSpPr>
          <p:nvPr/>
        </p:nvSpPr>
        <p:spPr bwMode="auto">
          <a:xfrm>
            <a:off x="9726613"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0" name="Rectangle 135">
            <a:extLst>
              <a:ext uri="{FF2B5EF4-FFF2-40B4-BE49-F238E27FC236}">
                <a16:creationId xmlns:a16="http://schemas.microsoft.com/office/drawing/2014/main" id="{715188BB-2421-4CAF-953B-4F6AE9D48CAE}"/>
              </a:ext>
            </a:extLst>
          </p:cNvPr>
          <p:cNvSpPr>
            <a:spLocks noChangeArrowheads="1"/>
          </p:cNvSpPr>
          <p:nvPr/>
        </p:nvSpPr>
        <p:spPr bwMode="auto">
          <a:xfrm>
            <a:off x="10283825"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700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1" name="Rectangle 136">
            <a:extLst>
              <a:ext uri="{FF2B5EF4-FFF2-40B4-BE49-F238E27FC236}">
                <a16:creationId xmlns:a16="http://schemas.microsoft.com/office/drawing/2014/main" id="{273869CB-5CD7-4642-A5F5-6C004F1DFB8A}"/>
              </a:ext>
            </a:extLst>
          </p:cNvPr>
          <p:cNvSpPr>
            <a:spLocks noChangeArrowheads="1"/>
          </p:cNvSpPr>
          <p:nvPr/>
        </p:nvSpPr>
        <p:spPr bwMode="auto">
          <a:xfrm>
            <a:off x="10837863"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800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2" name="Rectangle 137">
            <a:extLst>
              <a:ext uri="{FF2B5EF4-FFF2-40B4-BE49-F238E27FC236}">
                <a16:creationId xmlns:a16="http://schemas.microsoft.com/office/drawing/2014/main" id="{6F3DB082-5772-4AF9-98A1-90484FC9AE7D}"/>
              </a:ext>
            </a:extLst>
          </p:cNvPr>
          <p:cNvSpPr>
            <a:spLocks noChangeArrowheads="1"/>
          </p:cNvSpPr>
          <p:nvPr/>
        </p:nvSpPr>
        <p:spPr bwMode="auto">
          <a:xfrm>
            <a:off x="11393488" y="6554788"/>
            <a:ext cx="128588"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900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 name="Rectangle 138">
            <a:extLst>
              <a:ext uri="{FF2B5EF4-FFF2-40B4-BE49-F238E27FC236}">
                <a16:creationId xmlns:a16="http://schemas.microsoft.com/office/drawing/2014/main" id="{6BA28C92-B277-4DEE-9D74-6FF58CF3AC81}"/>
              </a:ext>
            </a:extLst>
          </p:cNvPr>
          <p:cNvSpPr>
            <a:spLocks noChangeArrowheads="1"/>
          </p:cNvSpPr>
          <p:nvPr/>
        </p:nvSpPr>
        <p:spPr bwMode="auto">
          <a:xfrm>
            <a:off x="11930063" y="6554788"/>
            <a:ext cx="161925"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6" name="Line 141">
            <a:extLst>
              <a:ext uri="{FF2B5EF4-FFF2-40B4-BE49-F238E27FC236}">
                <a16:creationId xmlns:a16="http://schemas.microsoft.com/office/drawing/2014/main" id="{7BCD5864-1CA1-4AE2-BA8D-E28EE3D7EAB9}"/>
              </a:ext>
            </a:extLst>
          </p:cNvPr>
          <p:cNvSpPr>
            <a:spLocks noChangeShapeType="1"/>
          </p:cNvSpPr>
          <p:nvPr/>
        </p:nvSpPr>
        <p:spPr bwMode="auto">
          <a:xfrm>
            <a:off x="6443663" y="6530975"/>
            <a:ext cx="555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146">
            <a:extLst>
              <a:ext uri="{FF2B5EF4-FFF2-40B4-BE49-F238E27FC236}">
                <a16:creationId xmlns:a16="http://schemas.microsoft.com/office/drawing/2014/main" id="{08E0B8A5-2B99-4862-A248-8F31B2CE6C69}"/>
              </a:ext>
            </a:extLst>
          </p:cNvPr>
          <p:cNvSpPr>
            <a:spLocks noChangeShapeType="1"/>
          </p:cNvSpPr>
          <p:nvPr/>
        </p:nvSpPr>
        <p:spPr bwMode="auto">
          <a:xfrm flipH="1">
            <a:off x="11939588" y="6530975"/>
            <a:ext cx="55563"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1" name="Freeform 156">
            <a:extLst>
              <a:ext uri="{FF2B5EF4-FFF2-40B4-BE49-F238E27FC236}">
                <a16:creationId xmlns:a16="http://schemas.microsoft.com/office/drawing/2014/main" id="{BB64934E-5093-4BAF-BFE3-90F97EB04A45}"/>
              </a:ext>
            </a:extLst>
          </p:cNvPr>
          <p:cNvSpPr>
            <a:spLocks/>
          </p:cNvSpPr>
          <p:nvPr/>
        </p:nvSpPr>
        <p:spPr bwMode="auto">
          <a:xfrm>
            <a:off x="6448425" y="5713066"/>
            <a:ext cx="5495925" cy="576619"/>
          </a:xfrm>
          <a:custGeom>
            <a:avLst/>
            <a:gdLst>
              <a:gd name="T0" fmla="*/ 53 w 3462"/>
              <a:gd name="T1" fmla="*/ 90 h 403"/>
              <a:gd name="T2" fmla="*/ 109 w 3462"/>
              <a:gd name="T3" fmla="*/ 341 h 403"/>
              <a:gd name="T4" fmla="*/ 165 w 3462"/>
              <a:gd name="T5" fmla="*/ 300 h 403"/>
              <a:gd name="T6" fmla="*/ 221 w 3462"/>
              <a:gd name="T7" fmla="*/ 53 h 403"/>
              <a:gd name="T8" fmla="*/ 277 w 3462"/>
              <a:gd name="T9" fmla="*/ 133 h 403"/>
              <a:gd name="T10" fmla="*/ 332 w 3462"/>
              <a:gd name="T11" fmla="*/ 348 h 403"/>
              <a:gd name="T12" fmla="*/ 388 w 3462"/>
              <a:gd name="T13" fmla="*/ 229 h 403"/>
              <a:gd name="T14" fmla="*/ 444 w 3462"/>
              <a:gd name="T15" fmla="*/ 186 h 403"/>
              <a:gd name="T16" fmla="*/ 500 w 3462"/>
              <a:gd name="T17" fmla="*/ 196 h 403"/>
              <a:gd name="T18" fmla="*/ 556 w 3462"/>
              <a:gd name="T19" fmla="*/ 327 h 403"/>
              <a:gd name="T20" fmla="*/ 612 w 3462"/>
              <a:gd name="T21" fmla="*/ 232 h 403"/>
              <a:gd name="T22" fmla="*/ 668 w 3462"/>
              <a:gd name="T23" fmla="*/ 143 h 403"/>
              <a:gd name="T24" fmla="*/ 724 w 3462"/>
              <a:gd name="T25" fmla="*/ 143 h 403"/>
              <a:gd name="T26" fmla="*/ 780 w 3462"/>
              <a:gd name="T27" fmla="*/ 295 h 403"/>
              <a:gd name="T28" fmla="*/ 836 w 3462"/>
              <a:gd name="T29" fmla="*/ 263 h 403"/>
              <a:gd name="T30" fmla="*/ 892 w 3462"/>
              <a:gd name="T31" fmla="*/ 80 h 403"/>
              <a:gd name="T32" fmla="*/ 948 w 3462"/>
              <a:gd name="T33" fmla="*/ 204 h 403"/>
              <a:gd name="T34" fmla="*/ 1004 w 3462"/>
              <a:gd name="T35" fmla="*/ 323 h 403"/>
              <a:gd name="T36" fmla="*/ 1060 w 3462"/>
              <a:gd name="T37" fmla="*/ 262 h 403"/>
              <a:gd name="T38" fmla="*/ 1116 w 3462"/>
              <a:gd name="T39" fmla="*/ 83 h 403"/>
              <a:gd name="T40" fmla="*/ 1172 w 3462"/>
              <a:gd name="T41" fmla="*/ 200 h 403"/>
              <a:gd name="T42" fmla="*/ 1228 w 3462"/>
              <a:gd name="T43" fmla="*/ 271 h 403"/>
              <a:gd name="T44" fmla="*/ 1284 w 3462"/>
              <a:gd name="T45" fmla="*/ 164 h 403"/>
              <a:gd name="T46" fmla="*/ 1340 w 3462"/>
              <a:gd name="T47" fmla="*/ 78 h 403"/>
              <a:gd name="T48" fmla="*/ 1396 w 3462"/>
              <a:gd name="T49" fmla="*/ 179 h 403"/>
              <a:gd name="T50" fmla="*/ 1452 w 3462"/>
              <a:gd name="T51" fmla="*/ 318 h 403"/>
              <a:gd name="T52" fmla="*/ 1508 w 3462"/>
              <a:gd name="T53" fmla="*/ 196 h 403"/>
              <a:gd name="T54" fmla="*/ 1564 w 3462"/>
              <a:gd name="T55" fmla="*/ 97 h 403"/>
              <a:gd name="T56" fmla="*/ 1619 w 3462"/>
              <a:gd name="T57" fmla="*/ 232 h 403"/>
              <a:gd name="T58" fmla="*/ 1675 w 3462"/>
              <a:gd name="T59" fmla="*/ 316 h 403"/>
              <a:gd name="T60" fmla="*/ 1731 w 3462"/>
              <a:gd name="T61" fmla="*/ 181 h 403"/>
              <a:gd name="T62" fmla="*/ 1787 w 3462"/>
              <a:gd name="T63" fmla="*/ 113 h 403"/>
              <a:gd name="T64" fmla="*/ 1843 w 3462"/>
              <a:gd name="T65" fmla="*/ 228 h 403"/>
              <a:gd name="T66" fmla="*/ 1899 w 3462"/>
              <a:gd name="T67" fmla="*/ 312 h 403"/>
              <a:gd name="T68" fmla="*/ 1955 w 3462"/>
              <a:gd name="T69" fmla="*/ 153 h 403"/>
              <a:gd name="T70" fmla="*/ 2011 w 3462"/>
              <a:gd name="T71" fmla="*/ 133 h 403"/>
              <a:gd name="T72" fmla="*/ 2067 w 3462"/>
              <a:gd name="T73" fmla="*/ 203 h 403"/>
              <a:gd name="T74" fmla="*/ 2123 w 3462"/>
              <a:gd name="T75" fmla="*/ 336 h 403"/>
              <a:gd name="T76" fmla="*/ 2179 w 3462"/>
              <a:gd name="T77" fmla="*/ 98 h 403"/>
              <a:gd name="T78" fmla="*/ 2235 w 3462"/>
              <a:gd name="T79" fmla="*/ 96 h 403"/>
              <a:gd name="T80" fmla="*/ 2291 w 3462"/>
              <a:gd name="T81" fmla="*/ 292 h 403"/>
              <a:gd name="T82" fmla="*/ 2347 w 3462"/>
              <a:gd name="T83" fmla="*/ 348 h 403"/>
              <a:gd name="T84" fmla="*/ 2403 w 3462"/>
              <a:gd name="T85" fmla="*/ 108 h 403"/>
              <a:gd name="T86" fmla="*/ 2459 w 3462"/>
              <a:gd name="T87" fmla="*/ 111 h 403"/>
              <a:gd name="T88" fmla="*/ 2515 w 3462"/>
              <a:gd name="T89" fmla="*/ 207 h 403"/>
              <a:gd name="T90" fmla="*/ 2571 w 3462"/>
              <a:gd name="T91" fmla="*/ 280 h 403"/>
              <a:gd name="T92" fmla="*/ 2627 w 3462"/>
              <a:gd name="T93" fmla="*/ 139 h 403"/>
              <a:gd name="T94" fmla="*/ 2683 w 3462"/>
              <a:gd name="T95" fmla="*/ 117 h 403"/>
              <a:gd name="T96" fmla="*/ 2738 w 3462"/>
              <a:gd name="T97" fmla="*/ 268 h 403"/>
              <a:gd name="T98" fmla="*/ 2794 w 3462"/>
              <a:gd name="T99" fmla="*/ 248 h 403"/>
              <a:gd name="T100" fmla="*/ 2850 w 3462"/>
              <a:gd name="T101" fmla="*/ 75 h 403"/>
              <a:gd name="T102" fmla="*/ 2906 w 3462"/>
              <a:gd name="T103" fmla="*/ 77 h 403"/>
              <a:gd name="T104" fmla="*/ 2962 w 3462"/>
              <a:gd name="T105" fmla="*/ 308 h 403"/>
              <a:gd name="T106" fmla="*/ 3018 w 3462"/>
              <a:gd name="T107" fmla="*/ 244 h 403"/>
              <a:gd name="T108" fmla="*/ 3074 w 3462"/>
              <a:gd name="T109" fmla="*/ 83 h 403"/>
              <a:gd name="T110" fmla="*/ 3130 w 3462"/>
              <a:gd name="T111" fmla="*/ 109 h 403"/>
              <a:gd name="T112" fmla="*/ 3186 w 3462"/>
              <a:gd name="T113" fmla="*/ 371 h 403"/>
              <a:gd name="T114" fmla="*/ 3242 w 3462"/>
              <a:gd name="T115" fmla="*/ 281 h 403"/>
              <a:gd name="T116" fmla="*/ 3298 w 3462"/>
              <a:gd name="T117" fmla="*/ 157 h 403"/>
              <a:gd name="T118" fmla="*/ 3354 w 3462"/>
              <a:gd name="T119" fmla="*/ 164 h 403"/>
              <a:gd name="T120" fmla="*/ 3410 w 3462"/>
              <a:gd name="T121" fmla="*/ 24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2" h="403">
                <a:moveTo>
                  <a:pt x="0" y="158"/>
                </a:moveTo>
                <a:lnTo>
                  <a:pt x="4" y="36"/>
                </a:lnTo>
                <a:lnTo>
                  <a:pt x="7" y="76"/>
                </a:lnTo>
                <a:lnTo>
                  <a:pt x="11" y="92"/>
                </a:lnTo>
                <a:lnTo>
                  <a:pt x="14" y="42"/>
                </a:lnTo>
                <a:lnTo>
                  <a:pt x="18" y="79"/>
                </a:lnTo>
                <a:lnTo>
                  <a:pt x="21" y="191"/>
                </a:lnTo>
                <a:lnTo>
                  <a:pt x="25" y="169"/>
                </a:lnTo>
                <a:lnTo>
                  <a:pt x="28" y="135"/>
                </a:lnTo>
                <a:lnTo>
                  <a:pt x="32" y="96"/>
                </a:lnTo>
                <a:lnTo>
                  <a:pt x="35" y="67"/>
                </a:lnTo>
                <a:lnTo>
                  <a:pt x="39" y="134"/>
                </a:lnTo>
                <a:lnTo>
                  <a:pt x="42" y="126"/>
                </a:lnTo>
                <a:lnTo>
                  <a:pt x="46" y="169"/>
                </a:lnTo>
                <a:lnTo>
                  <a:pt x="49" y="175"/>
                </a:lnTo>
                <a:lnTo>
                  <a:pt x="53" y="90"/>
                </a:lnTo>
                <a:lnTo>
                  <a:pt x="56" y="137"/>
                </a:lnTo>
                <a:lnTo>
                  <a:pt x="60" y="127"/>
                </a:lnTo>
                <a:lnTo>
                  <a:pt x="63" y="72"/>
                </a:lnTo>
                <a:lnTo>
                  <a:pt x="67" y="175"/>
                </a:lnTo>
                <a:lnTo>
                  <a:pt x="70" y="127"/>
                </a:lnTo>
                <a:lnTo>
                  <a:pt x="74" y="209"/>
                </a:lnTo>
                <a:lnTo>
                  <a:pt x="77" y="185"/>
                </a:lnTo>
                <a:lnTo>
                  <a:pt x="81" y="241"/>
                </a:lnTo>
                <a:lnTo>
                  <a:pt x="84" y="283"/>
                </a:lnTo>
                <a:lnTo>
                  <a:pt x="88" y="328"/>
                </a:lnTo>
                <a:lnTo>
                  <a:pt x="91" y="243"/>
                </a:lnTo>
                <a:lnTo>
                  <a:pt x="95" y="295"/>
                </a:lnTo>
                <a:lnTo>
                  <a:pt x="98" y="323"/>
                </a:lnTo>
                <a:lnTo>
                  <a:pt x="102" y="269"/>
                </a:lnTo>
                <a:lnTo>
                  <a:pt x="105" y="320"/>
                </a:lnTo>
                <a:lnTo>
                  <a:pt x="109" y="341"/>
                </a:lnTo>
                <a:lnTo>
                  <a:pt x="112" y="276"/>
                </a:lnTo>
                <a:lnTo>
                  <a:pt x="116" y="305"/>
                </a:lnTo>
                <a:lnTo>
                  <a:pt x="119" y="323"/>
                </a:lnTo>
                <a:lnTo>
                  <a:pt x="123" y="304"/>
                </a:lnTo>
                <a:lnTo>
                  <a:pt x="126" y="338"/>
                </a:lnTo>
                <a:lnTo>
                  <a:pt x="130" y="349"/>
                </a:lnTo>
                <a:lnTo>
                  <a:pt x="133" y="306"/>
                </a:lnTo>
                <a:lnTo>
                  <a:pt x="137" y="332"/>
                </a:lnTo>
                <a:lnTo>
                  <a:pt x="140" y="297"/>
                </a:lnTo>
                <a:lnTo>
                  <a:pt x="144" y="362"/>
                </a:lnTo>
                <a:lnTo>
                  <a:pt x="147" y="294"/>
                </a:lnTo>
                <a:lnTo>
                  <a:pt x="151" y="358"/>
                </a:lnTo>
                <a:lnTo>
                  <a:pt x="154" y="257"/>
                </a:lnTo>
                <a:lnTo>
                  <a:pt x="158" y="341"/>
                </a:lnTo>
                <a:lnTo>
                  <a:pt x="161" y="250"/>
                </a:lnTo>
                <a:lnTo>
                  <a:pt x="165" y="300"/>
                </a:lnTo>
                <a:lnTo>
                  <a:pt x="168" y="300"/>
                </a:lnTo>
                <a:lnTo>
                  <a:pt x="172" y="288"/>
                </a:lnTo>
                <a:lnTo>
                  <a:pt x="175" y="241"/>
                </a:lnTo>
                <a:lnTo>
                  <a:pt x="179" y="241"/>
                </a:lnTo>
                <a:lnTo>
                  <a:pt x="182" y="255"/>
                </a:lnTo>
                <a:lnTo>
                  <a:pt x="186" y="194"/>
                </a:lnTo>
                <a:lnTo>
                  <a:pt x="189" y="188"/>
                </a:lnTo>
                <a:lnTo>
                  <a:pt x="193" y="238"/>
                </a:lnTo>
                <a:lnTo>
                  <a:pt x="196" y="119"/>
                </a:lnTo>
                <a:lnTo>
                  <a:pt x="200" y="238"/>
                </a:lnTo>
                <a:lnTo>
                  <a:pt x="203" y="160"/>
                </a:lnTo>
                <a:lnTo>
                  <a:pt x="207" y="172"/>
                </a:lnTo>
                <a:lnTo>
                  <a:pt x="210" y="120"/>
                </a:lnTo>
                <a:lnTo>
                  <a:pt x="214" y="130"/>
                </a:lnTo>
                <a:lnTo>
                  <a:pt x="217" y="108"/>
                </a:lnTo>
                <a:lnTo>
                  <a:pt x="221" y="53"/>
                </a:lnTo>
                <a:lnTo>
                  <a:pt x="224" y="121"/>
                </a:lnTo>
                <a:lnTo>
                  <a:pt x="228" y="173"/>
                </a:lnTo>
                <a:lnTo>
                  <a:pt x="231" y="84"/>
                </a:lnTo>
                <a:lnTo>
                  <a:pt x="235" y="113"/>
                </a:lnTo>
                <a:lnTo>
                  <a:pt x="238" y="130"/>
                </a:lnTo>
                <a:lnTo>
                  <a:pt x="242" y="71"/>
                </a:lnTo>
                <a:lnTo>
                  <a:pt x="245" y="112"/>
                </a:lnTo>
                <a:lnTo>
                  <a:pt x="249" y="148"/>
                </a:lnTo>
                <a:lnTo>
                  <a:pt x="252" y="148"/>
                </a:lnTo>
                <a:lnTo>
                  <a:pt x="256" y="64"/>
                </a:lnTo>
                <a:lnTo>
                  <a:pt x="259" y="99"/>
                </a:lnTo>
                <a:lnTo>
                  <a:pt x="263" y="131"/>
                </a:lnTo>
                <a:lnTo>
                  <a:pt x="266" y="104"/>
                </a:lnTo>
                <a:lnTo>
                  <a:pt x="270" y="186"/>
                </a:lnTo>
                <a:lnTo>
                  <a:pt x="273" y="147"/>
                </a:lnTo>
                <a:lnTo>
                  <a:pt x="277" y="133"/>
                </a:lnTo>
                <a:lnTo>
                  <a:pt x="280" y="138"/>
                </a:lnTo>
                <a:lnTo>
                  <a:pt x="284" y="143"/>
                </a:lnTo>
                <a:lnTo>
                  <a:pt x="287" y="186"/>
                </a:lnTo>
                <a:lnTo>
                  <a:pt x="291" y="182"/>
                </a:lnTo>
                <a:lnTo>
                  <a:pt x="294" y="188"/>
                </a:lnTo>
                <a:lnTo>
                  <a:pt x="298" y="149"/>
                </a:lnTo>
                <a:lnTo>
                  <a:pt x="301" y="226"/>
                </a:lnTo>
                <a:lnTo>
                  <a:pt x="305" y="271"/>
                </a:lnTo>
                <a:lnTo>
                  <a:pt x="308" y="202"/>
                </a:lnTo>
                <a:lnTo>
                  <a:pt x="312" y="311"/>
                </a:lnTo>
                <a:lnTo>
                  <a:pt x="315" y="252"/>
                </a:lnTo>
                <a:lnTo>
                  <a:pt x="319" y="330"/>
                </a:lnTo>
                <a:lnTo>
                  <a:pt x="322" y="226"/>
                </a:lnTo>
                <a:lnTo>
                  <a:pt x="326" y="339"/>
                </a:lnTo>
                <a:lnTo>
                  <a:pt x="329" y="251"/>
                </a:lnTo>
                <a:lnTo>
                  <a:pt x="332" y="348"/>
                </a:lnTo>
                <a:lnTo>
                  <a:pt x="336" y="312"/>
                </a:lnTo>
                <a:lnTo>
                  <a:pt x="340" y="278"/>
                </a:lnTo>
                <a:lnTo>
                  <a:pt x="343" y="300"/>
                </a:lnTo>
                <a:lnTo>
                  <a:pt x="346" y="339"/>
                </a:lnTo>
                <a:lnTo>
                  <a:pt x="350" y="332"/>
                </a:lnTo>
                <a:lnTo>
                  <a:pt x="353" y="327"/>
                </a:lnTo>
                <a:lnTo>
                  <a:pt x="357" y="289"/>
                </a:lnTo>
                <a:lnTo>
                  <a:pt x="361" y="334"/>
                </a:lnTo>
                <a:lnTo>
                  <a:pt x="364" y="403"/>
                </a:lnTo>
                <a:lnTo>
                  <a:pt x="367" y="310"/>
                </a:lnTo>
                <a:lnTo>
                  <a:pt x="371" y="275"/>
                </a:lnTo>
                <a:lnTo>
                  <a:pt x="374" y="323"/>
                </a:lnTo>
                <a:lnTo>
                  <a:pt x="378" y="346"/>
                </a:lnTo>
                <a:lnTo>
                  <a:pt x="382" y="278"/>
                </a:lnTo>
                <a:lnTo>
                  <a:pt x="385" y="326"/>
                </a:lnTo>
                <a:lnTo>
                  <a:pt x="388" y="229"/>
                </a:lnTo>
                <a:lnTo>
                  <a:pt x="392" y="141"/>
                </a:lnTo>
                <a:lnTo>
                  <a:pt x="395" y="220"/>
                </a:lnTo>
                <a:lnTo>
                  <a:pt x="399" y="244"/>
                </a:lnTo>
                <a:lnTo>
                  <a:pt x="403" y="210"/>
                </a:lnTo>
                <a:lnTo>
                  <a:pt x="406" y="226"/>
                </a:lnTo>
                <a:lnTo>
                  <a:pt x="409" y="192"/>
                </a:lnTo>
                <a:lnTo>
                  <a:pt x="413" y="191"/>
                </a:lnTo>
                <a:lnTo>
                  <a:pt x="416" y="129"/>
                </a:lnTo>
                <a:lnTo>
                  <a:pt x="420" y="151"/>
                </a:lnTo>
                <a:lnTo>
                  <a:pt x="424" y="160"/>
                </a:lnTo>
                <a:lnTo>
                  <a:pt x="427" y="116"/>
                </a:lnTo>
                <a:lnTo>
                  <a:pt x="430" y="123"/>
                </a:lnTo>
                <a:lnTo>
                  <a:pt x="434" y="83"/>
                </a:lnTo>
                <a:lnTo>
                  <a:pt x="437" y="143"/>
                </a:lnTo>
                <a:lnTo>
                  <a:pt x="441" y="116"/>
                </a:lnTo>
                <a:lnTo>
                  <a:pt x="444" y="186"/>
                </a:lnTo>
                <a:lnTo>
                  <a:pt x="448" y="115"/>
                </a:lnTo>
                <a:lnTo>
                  <a:pt x="451" y="118"/>
                </a:lnTo>
                <a:lnTo>
                  <a:pt x="455" y="82"/>
                </a:lnTo>
                <a:lnTo>
                  <a:pt x="458" y="106"/>
                </a:lnTo>
                <a:lnTo>
                  <a:pt x="462" y="130"/>
                </a:lnTo>
                <a:lnTo>
                  <a:pt x="465" y="111"/>
                </a:lnTo>
                <a:lnTo>
                  <a:pt x="469" y="74"/>
                </a:lnTo>
                <a:lnTo>
                  <a:pt x="472" y="126"/>
                </a:lnTo>
                <a:lnTo>
                  <a:pt x="476" y="108"/>
                </a:lnTo>
                <a:lnTo>
                  <a:pt x="479" y="100"/>
                </a:lnTo>
                <a:lnTo>
                  <a:pt x="483" y="81"/>
                </a:lnTo>
                <a:lnTo>
                  <a:pt x="486" y="81"/>
                </a:lnTo>
                <a:lnTo>
                  <a:pt x="490" y="144"/>
                </a:lnTo>
                <a:lnTo>
                  <a:pt x="493" y="84"/>
                </a:lnTo>
                <a:lnTo>
                  <a:pt x="497" y="166"/>
                </a:lnTo>
                <a:lnTo>
                  <a:pt x="500" y="196"/>
                </a:lnTo>
                <a:lnTo>
                  <a:pt x="504" y="186"/>
                </a:lnTo>
                <a:lnTo>
                  <a:pt x="507" y="282"/>
                </a:lnTo>
                <a:lnTo>
                  <a:pt x="511" y="226"/>
                </a:lnTo>
                <a:lnTo>
                  <a:pt x="514" y="257"/>
                </a:lnTo>
                <a:lnTo>
                  <a:pt x="518" y="301"/>
                </a:lnTo>
                <a:lnTo>
                  <a:pt x="521" y="167"/>
                </a:lnTo>
                <a:lnTo>
                  <a:pt x="525" y="257"/>
                </a:lnTo>
                <a:lnTo>
                  <a:pt x="528" y="241"/>
                </a:lnTo>
                <a:lnTo>
                  <a:pt x="532" y="257"/>
                </a:lnTo>
                <a:lnTo>
                  <a:pt x="535" y="205"/>
                </a:lnTo>
                <a:lnTo>
                  <a:pt x="539" y="300"/>
                </a:lnTo>
                <a:lnTo>
                  <a:pt x="542" y="291"/>
                </a:lnTo>
                <a:lnTo>
                  <a:pt x="546" y="272"/>
                </a:lnTo>
                <a:lnTo>
                  <a:pt x="549" y="310"/>
                </a:lnTo>
                <a:lnTo>
                  <a:pt x="553" y="275"/>
                </a:lnTo>
                <a:lnTo>
                  <a:pt x="556" y="327"/>
                </a:lnTo>
                <a:lnTo>
                  <a:pt x="560" y="385"/>
                </a:lnTo>
                <a:lnTo>
                  <a:pt x="563" y="350"/>
                </a:lnTo>
                <a:lnTo>
                  <a:pt x="567" y="266"/>
                </a:lnTo>
                <a:lnTo>
                  <a:pt x="570" y="282"/>
                </a:lnTo>
                <a:lnTo>
                  <a:pt x="574" y="379"/>
                </a:lnTo>
                <a:lnTo>
                  <a:pt x="577" y="319"/>
                </a:lnTo>
                <a:lnTo>
                  <a:pt x="581" y="385"/>
                </a:lnTo>
                <a:lnTo>
                  <a:pt x="584" y="350"/>
                </a:lnTo>
                <a:lnTo>
                  <a:pt x="588" y="275"/>
                </a:lnTo>
                <a:lnTo>
                  <a:pt x="591" y="311"/>
                </a:lnTo>
                <a:lnTo>
                  <a:pt x="595" y="274"/>
                </a:lnTo>
                <a:lnTo>
                  <a:pt x="598" y="331"/>
                </a:lnTo>
                <a:lnTo>
                  <a:pt x="602" y="266"/>
                </a:lnTo>
                <a:lnTo>
                  <a:pt x="605" y="332"/>
                </a:lnTo>
                <a:lnTo>
                  <a:pt x="609" y="230"/>
                </a:lnTo>
                <a:lnTo>
                  <a:pt x="612" y="232"/>
                </a:lnTo>
                <a:lnTo>
                  <a:pt x="616" y="207"/>
                </a:lnTo>
                <a:lnTo>
                  <a:pt x="619" y="241"/>
                </a:lnTo>
                <a:lnTo>
                  <a:pt x="623" y="253"/>
                </a:lnTo>
                <a:lnTo>
                  <a:pt x="626" y="180"/>
                </a:lnTo>
                <a:lnTo>
                  <a:pt x="630" y="124"/>
                </a:lnTo>
                <a:lnTo>
                  <a:pt x="633" y="154"/>
                </a:lnTo>
                <a:lnTo>
                  <a:pt x="637" y="168"/>
                </a:lnTo>
                <a:lnTo>
                  <a:pt x="640" y="149"/>
                </a:lnTo>
                <a:lnTo>
                  <a:pt x="644" y="174"/>
                </a:lnTo>
                <a:lnTo>
                  <a:pt x="647" y="141"/>
                </a:lnTo>
                <a:lnTo>
                  <a:pt x="651" y="169"/>
                </a:lnTo>
                <a:lnTo>
                  <a:pt x="654" y="142"/>
                </a:lnTo>
                <a:lnTo>
                  <a:pt x="658" y="46"/>
                </a:lnTo>
                <a:lnTo>
                  <a:pt x="661" y="63"/>
                </a:lnTo>
                <a:lnTo>
                  <a:pt x="665" y="90"/>
                </a:lnTo>
                <a:lnTo>
                  <a:pt x="668" y="143"/>
                </a:lnTo>
                <a:lnTo>
                  <a:pt x="672" y="14"/>
                </a:lnTo>
                <a:lnTo>
                  <a:pt x="675" y="98"/>
                </a:lnTo>
                <a:lnTo>
                  <a:pt x="679" y="84"/>
                </a:lnTo>
                <a:lnTo>
                  <a:pt x="682" y="67"/>
                </a:lnTo>
                <a:lnTo>
                  <a:pt x="686" y="135"/>
                </a:lnTo>
                <a:lnTo>
                  <a:pt x="689" y="63"/>
                </a:lnTo>
                <a:lnTo>
                  <a:pt x="693" y="131"/>
                </a:lnTo>
                <a:lnTo>
                  <a:pt x="696" y="75"/>
                </a:lnTo>
                <a:lnTo>
                  <a:pt x="700" y="66"/>
                </a:lnTo>
                <a:lnTo>
                  <a:pt x="703" y="130"/>
                </a:lnTo>
                <a:lnTo>
                  <a:pt x="707" y="108"/>
                </a:lnTo>
                <a:lnTo>
                  <a:pt x="710" y="229"/>
                </a:lnTo>
                <a:lnTo>
                  <a:pt x="714" y="201"/>
                </a:lnTo>
                <a:lnTo>
                  <a:pt x="717" y="228"/>
                </a:lnTo>
                <a:lnTo>
                  <a:pt x="721" y="246"/>
                </a:lnTo>
                <a:lnTo>
                  <a:pt x="724" y="143"/>
                </a:lnTo>
                <a:lnTo>
                  <a:pt x="728" y="139"/>
                </a:lnTo>
                <a:lnTo>
                  <a:pt x="731" y="216"/>
                </a:lnTo>
                <a:lnTo>
                  <a:pt x="735" y="267"/>
                </a:lnTo>
                <a:lnTo>
                  <a:pt x="738" y="239"/>
                </a:lnTo>
                <a:lnTo>
                  <a:pt x="742" y="242"/>
                </a:lnTo>
                <a:lnTo>
                  <a:pt x="745" y="242"/>
                </a:lnTo>
                <a:lnTo>
                  <a:pt x="749" y="173"/>
                </a:lnTo>
                <a:lnTo>
                  <a:pt x="752" y="276"/>
                </a:lnTo>
                <a:lnTo>
                  <a:pt x="756" y="288"/>
                </a:lnTo>
                <a:lnTo>
                  <a:pt x="759" y="246"/>
                </a:lnTo>
                <a:lnTo>
                  <a:pt x="763" y="334"/>
                </a:lnTo>
                <a:lnTo>
                  <a:pt x="766" y="332"/>
                </a:lnTo>
                <a:lnTo>
                  <a:pt x="770" y="322"/>
                </a:lnTo>
                <a:lnTo>
                  <a:pt x="773" y="282"/>
                </a:lnTo>
                <a:lnTo>
                  <a:pt x="777" y="384"/>
                </a:lnTo>
                <a:lnTo>
                  <a:pt x="780" y="295"/>
                </a:lnTo>
                <a:lnTo>
                  <a:pt x="784" y="331"/>
                </a:lnTo>
                <a:lnTo>
                  <a:pt x="787" y="346"/>
                </a:lnTo>
                <a:lnTo>
                  <a:pt x="791" y="305"/>
                </a:lnTo>
                <a:lnTo>
                  <a:pt x="794" y="336"/>
                </a:lnTo>
                <a:lnTo>
                  <a:pt x="798" y="241"/>
                </a:lnTo>
                <a:lnTo>
                  <a:pt x="801" y="319"/>
                </a:lnTo>
                <a:lnTo>
                  <a:pt x="805" y="330"/>
                </a:lnTo>
                <a:lnTo>
                  <a:pt x="808" y="250"/>
                </a:lnTo>
                <a:lnTo>
                  <a:pt x="812" y="339"/>
                </a:lnTo>
                <a:lnTo>
                  <a:pt x="815" y="288"/>
                </a:lnTo>
                <a:lnTo>
                  <a:pt x="819" y="388"/>
                </a:lnTo>
                <a:lnTo>
                  <a:pt x="822" y="289"/>
                </a:lnTo>
                <a:lnTo>
                  <a:pt x="826" y="285"/>
                </a:lnTo>
                <a:lnTo>
                  <a:pt x="829" y="231"/>
                </a:lnTo>
                <a:lnTo>
                  <a:pt x="833" y="267"/>
                </a:lnTo>
                <a:lnTo>
                  <a:pt x="836" y="263"/>
                </a:lnTo>
                <a:lnTo>
                  <a:pt x="840" y="205"/>
                </a:lnTo>
                <a:lnTo>
                  <a:pt x="843" y="278"/>
                </a:lnTo>
                <a:lnTo>
                  <a:pt x="847" y="197"/>
                </a:lnTo>
                <a:lnTo>
                  <a:pt x="850" y="204"/>
                </a:lnTo>
                <a:lnTo>
                  <a:pt x="854" y="139"/>
                </a:lnTo>
                <a:lnTo>
                  <a:pt x="857" y="182"/>
                </a:lnTo>
                <a:lnTo>
                  <a:pt x="861" y="206"/>
                </a:lnTo>
                <a:lnTo>
                  <a:pt x="864" y="170"/>
                </a:lnTo>
                <a:lnTo>
                  <a:pt x="868" y="90"/>
                </a:lnTo>
                <a:lnTo>
                  <a:pt x="871" y="122"/>
                </a:lnTo>
                <a:lnTo>
                  <a:pt x="875" y="75"/>
                </a:lnTo>
                <a:lnTo>
                  <a:pt x="878" y="169"/>
                </a:lnTo>
                <a:lnTo>
                  <a:pt x="882" y="117"/>
                </a:lnTo>
                <a:lnTo>
                  <a:pt x="885" y="127"/>
                </a:lnTo>
                <a:lnTo>
                  <a:pt x="889" y="107"/>
                </a:lnTo>
                <a:lnTo>
                  <a:pt x="892" y="80"/>
                </a:lnTo>
                <a:lnTo>
                  <a:pt x="896" y="96"/>
                </a:lnTo>
                <a:lnTo>
                  <a:pt x="899" y="80"/>
                </a:lnTo>
                <a:lnTo>
                  <a:pt x="903" y="76"/>
                </a:lnTo>
                <a:lnTo>
                  <a:pt x="906" y="131"/>
                </a:lnTo>
                <a:lnTo>
                  <a:pt x="910" y="85"/>
                </a:lnTo>
                <a:lnTo>
                  <a:pt x="913" y="106"/>
                </a:lnTo>
                <a:lnTo>
                  <a:pt x="917" y="110"/>
                </a:lnTo>
                <a:lnTo>
                  <a:pt x="920" y="91"/>
                </a:lnTo>
                <a:lnTo>
                  <a:pt x="923" y="120"/>
                </a:lnTo>
                <a:lnTo>
                  <a:pt x="927" y="122"/>
                </a:lnTo>
                <a:lnTo>
                  <a:pt x="931" y="92"/>
                </a:lnTo>
                <a:lnTo>
                  <a:pt x="934" y="129"/>
                </a:lnTo>
                <a:lnTo>
                  <a:pt x="938" y="165"/>
                </a:lnTo>
                <a:lnTo>
                  <a:pt x="941" y="188"/>
                </a:lnTo>
                <a:lnTo>
                  <a:pt x="944" y="164"/>
                </a:lnTo>
                <a:lnTo>
                  <a:pt x="948" y="204"/>
                </a:lnTo>
                <a:lnTo>
                  <a:pt x="952" y="165"/>
                </a:lnTo>
                <a:lnTo>
                  <a:pt x="955" y="179"/>
                </a:lnTo>
                <a:lnTo>
                  <a:pt x="958" y="261"/>
                </a:lnTo>
                <a:lnTo>
                  <a:pt x="962" y="283"/>
                </a:lnTo>
                <a:lnTo>
                  <a:pt x="965" y="270"/>
                </a:lnTo>
                <a:lnTo>
                  <a:pt x="969" y="248"/>
                </a:lnTo>
                <a:lnTo>
                  <a:pt x="973" y="227"/>
                </a:lnTo>
                <a:lnTo>
                  <a:pt x="976" y="284"/>
                </a:lnTo>
                <a:lnTo>
                  <a:pt x="979" y="244"/>
                </a:lnTo>
                <a:lnTo>
                  <a:pt x="983" y="328"/>
                </a:lnTo>
                <a:lnTo>
                  <a:pt x="986" y="210"/>
                </a:lnTo>
                <a:lnTo>
                  <a:pt x="990" y="269"/>
                </a:lnTo>
                <a:lnTo>
                  <a:pt x="994" y="229"/>
                </a:lnTo>
                <a:lnTo>
                  <a:pt x="997" y="283"/>
                </a:lnTo>
                <a:lnTo>
                  <a:pt x="1000" y="235"/>
                </a:lnTo>
                <a:lnTo>
                  <a:pt x="1004" y="323"/>
                </a:lnTo>
                <a:lnTo>
                  <a:pt x="1007" y="295"/>
                </a:lnTo>
                <a:lnTo>
                  <a:pt x="1011" y="341"/>
                </a:lnTo>
                <a:lnTo>
                  <a:pt x="1015" y="355"/>
                </a:lnTo>
                <a:lnTo>
                  <a:pt x="1018" y="325"/>
                </a:lnTo>
                <a:lnTo>
                  <a:pt x="1021" y="312"/>
                </a:lnTo>
                <a:lnTo>
                  <a:pt x="1025" y="231"/>
                </a:lnTo>
                <a:lnTo>
                  <a:pt x="1028" y="305"/>
                </a:lnTo>
                <a:lnTo>
                  <a:pt x="1032" y="343"/>
                </a:lnTo>
                <a:lnTo>
                  <a:pt x="1036" y="295"/>
                </a:lnTo>
                <a:lnTo>
                  <a:pt x="1039" y="245"/>
                </a:lnTo>
                <a:lnTo>
                  <a:pt x="1042" y="258"/>
                </a:lnTo>
                <a:lnTo>
                  <a:pt x="1046" y="194"/>
                </a:lnTo>
                <a:lnTo>
                  <a:pt x="1049" y="194"/>
                </a:lnTo>
                <a:lnTo>
                  <a:pt x="1053" y="264"/>
                </a:lnTo>
                <a:lnTo>
                  <a:pt x="1056" y="223"/>
                </a:lnTo>
                <a:lnTo>
                  <a:pt x="1060" y="262"/>
                </a:lnTo>
                <a:lnTo>
                  <a:pt x="1063" y="190"/>
                </a:lnTo>
                <a:lnTo>
                  <a:pt x="1067" y="260"/>
                </a:lnTo>
                <a:lnTo>
                  <a:pt x="1070" y="134"/>
                </a:lnTo>
                <a:lnTo>
                  <a:pt x="1074" y="89"/>
                </a:lnTo>
                <a:lnTo>
                  <a:pt x="1077" y="157"/>
                </a:lnTo>
                <a:lnTo>
                  <a:pt x="1081" y="175"/>
                </a:lnTo>
                <a:lnTo>
                  <a:pt x="1084" y="147"/>
                </a:lnTo>
                <a:lnTo>
                  <a:pt x="1088" y="164"/>
                </a:lnTo>
                <a:lnTo>
                  <a:pt x="1091" y="151"/>
                </a:lnTo>
                <a:lnTo>
                  <a:pt x="1095" y="187"/>
                </a:lnTo>
                <a:lnTo>
                  <a:pt x="1098" y="82"/>
                </a:lnTo>
                <a:lnTo>
                  <a:pt x="1102" y="75"/>
                </a:lnTo>
                <a:lnTo>
                  <a:pt x="1105" y="92"/>
                </a:lnTo>
                <a:lnTo>
                  <a:pt x="1109" y="102"/>
                </a:lnTo>
                <a:lnTo>
                  <a:pt x="1112" y="161"/>
                </a:lnTo>
                <a:lnTo>
                  <a:pt x="1116" y="83"/>
                </a:lnTo>
                <a:lnTo>
                  <a:pt x="1119" y="44"/>
                </a:lnTo>
                <a:lnTo>
                  <a:pt x="1123" y="60"/>
                </a:lnTo>
                <a:lnTo>
                  <a:pt x="1126" y="66"/>
                </a:lnTo>
                <a:lnTo>
                  <a:pt x="1130" y="86"/>
                </a:lnTo>
                <a:lnTo>
                  <a:pt x="1133" y="111"/>
                </a:lnTo>
                <a:lnTo>
                  <a:pt x="1137" y="173"/>
                </a:lnTo>
                <a:lnTo>
                  <a:pt x="1140" y="121"/>
                </a:lnTo>
                <a:lnTo>
                  <a:pt x="1144" y="81"/>
                </a:lnTo>
                <a:lnTo>
                  <a:pt x="1147" y="106"/>
                </a:lnTo>
                <a:lnTo>
                  <a:pt x="1151" y="91"/>
                </a:lnTo>
                <a:lnTo>
                  <a:pt x="1154" y="87"/>
                </a:lnTo>
                <a:lnTo>
                  <a:pt x="1158" y="138"/>
                </a:lnTo>
                <a:lnTo>
                  <a:pt x="1161" y="145"/>
                </a:lnTo>
                <a:lnTo>
                  <a:pt x="1165" y="155"/>
                </a:lnTo>
                <a:lnTo>
                  <a:pt x="1168" y="219"/>
                </a:lnTo>
                <a:lnTo>
                  <a:pt x="1172" y="200"/>
                </a:lnTo>
                <a:lnTo>
                  <a:pt x="1175" y="167"/>
                </a:lnTo>
                <a:lnTo>
                  <a:pt x="1179" y="230"/>
                </a:lnTo>
                <a:lnTo>
                  <a:pt x="1182" y="209"/>
                </a:lnTo>
                <a:lnTo>
                  <a:pt x="1186" y="267"/>
                </a:lnTo>
                <a:lnTo>
                  <a:pt x="1189" y="307"/>
                </a:lnTo>
                <a:lnTo>
                  <a:pt x="1193" y="305"/>
                </a:lnTo>
                <a:lnTo>
                  <a:pt x="1196" y="269"/>
                </a:lnTo>
                <a:lnTo>
                  <a:pt x="1200" y="341"/>
                </a:lnTo>
                <a:lnTo>
                  <a:pt x="1203" y="197"/>
                </a:lnTo>
                <a:lnTo>
                  <a:pt x="1207" y="291"/>
                </a:lnTo>
                <a:lnTo>
                  <a:pt x="1210" y="256"/>
                </a:lnTo>
                <a:lnTo>
                  <a:pt x="1214" y="303"/>
                </a:lnTo>
                <a:lnTo>
                  <a:pt x="1217" y="276"/>
                </a:lnTo>
                <a:lnTo>
                  <a:pt x="1221" y="301"/>
                </a:lnTo>
                <a:lnTo>
                  <a:pt x="1224" y="291"/>
                </a:lnTo>
                <a:lnTo>
                  <a:pt x="1228" y="271"/>
                </a:lnTo>
                <a:lnTo>
                  <a:pt x="1231" y="302"/>
                </a:lnTo>
                <a:lnTo>
                  <a:pt x="1235" y="332"/>
                </a:lnTo>
                <a:lnTo>
                  <a:pt x="1238" y="344"/>
                </a:lnTo>
                <a:lnTo>
                  <a:pt x="1242" y="298"/>
                </a:lnTo>
                <a:lnTo>
                  <a:pt x="1245" y="357"/>
                </a:lnTo>
                <a:lnTo>
                  <a:pt x="1249" y="290"/>
                </a:lnTo>
                <a:lnTo>
                  <a:pt x="1252" y="306"/>
                </a:lnTo>
                <a:lnTo>
                  <a:pt x="1256" y="292"/>
                </a:lnTo>
                <a:lnTo>
                  <a:pt x="1259" y="277"/>
                </a:lnTo>
                <a:lnTo>
                  <a:pt x="1263" y="286"/>
                </a:lnTo>
                <a:lnTo>
                  <a:pt x="1266" y="275"/>
                </a:lnTo>
                <a:lnTo>
                  <a:pt x="1270" y="292"/>
                </a:lnTo>
                <a:lnTo>
                  <a:pt x="1273" y="268"/>
                </a:lnTo>
                <a:lnTo>
                  <a:pt x="1277" y="214"/>
                </a:lnTo>
                <a:lnTo>
                  <a:pt x="1280" y="189"/>
                </a:lnTo>
                <a:lnTo>
                  <a:pt x="1284" y="164"/>
                </a:lnTo>
                <a:lnTo>
                  <a:pt x="1287" y="156"/>
                </a:lnTo>
                <a:lnTo>
                  <a:pt x="1291" y="192"/>
                </a:lnTo>
                <a:lnTo>
                  <a:pt x="1294" y="145"/>
                </a:lnTo>
                <a:lnTo>
                  <a:pt x="1298" y="174"/>
                </a:lnTo>
                <a:lnTo>
                  <a:pt x="1301" y="181"/>
                </a:lnTo>
                <a:lnTo>
                  <a:pt x="1305" y="133"/>
                </a:lnTo>
                <a:lnTo>
                  <a:pt x="1308" y="175"/>
                </a:lnTo>
                <a:lnTo>
                  <a:pt x="1312" y="143"/>
                </a:lnTo>
                <a:lnTo>
                  <a:pt x="1315" y="147"/>
                </a:lnTo>
                <a:lnTo>
                  <a:pt x="1319" y="47"/>
                </a:lnTo>
                <a:lnTo>
                  <a:pt x="1322" y="129"/>
                </a:lnTo>
                <a:lnTo>
                  <a:pt x="1326" y="114"/>
                </a:lnTo>
                <a:lnTo>
                  <a:pt x="1329" y="56"/>
                </a:lnTo>
                <a:lnTo>
                  <a:pt x="1333" y="155"/>
                </a:lnTo>
                <a:lnTo>
                  <a:pt x="1336" y="166"/>
                </a:lnTo>
                <a:lnTo>
                  <a:pt x="1340" y="78"/>
                </a:lnTo>
                <a:lnTo>
                  <a:pt x="1343" y="68"/>
                </a:lnTo>
                <a:lnTo>
                  <a:pt x="1347" y="37"/>
                </a:lnTo>
                <a:lnTo>
                  <a:pt x="1350" y="119"/>
                </a:lnTo>
                <a:lnTo>
                  <a:pt x="1354" y="83"/>
                </a:lnTo>
                <a:lnTo>
                  <a:pt x="1357" y="182"/>
                </a:lnTo>
                <a:lnTo>
                  <a:pt x="1361" y="61"/>
                </a:lnTo>
                <a:lnTo>
                  <a:pt x="1364" y="115"/>
                </a:lnTo>
                <a:lnTo>
                  <a:pt x="1368" y="107"/>
                </a:lnTo>
                <a:lnTo>
                  <a:pt x="1371" y="155"/>
                </a:lnTo>
                <a:lnTo>
                  <a:pt x="1375" y="147"/>
                </a:lnTo>
                <a:lnTo>
                  <a:pt x="1378" y="154"/>
                </a:lnTo>
                <a:lnTo>
                  <a:pt x="1382" y="193"/>
                </a:lnTo>
                <a:lnTo>
                  <a:pt x="1385" y="152"/>
                </a:lnTo>
                <a:lnTo>
                  <a:pt x="1389" y="231"/>
                </a:lnTo>
                <a:lnTo>
                  <a:pt x="1392" y="131"/>
                </a:lnTo>
                <a:lnTo>
                  <a:pt x="1396" y="179"/>
                </a:lnTo>
                <a:lnTo>
                  <a:pt x="1399" y="228"/>
                </a:lnTo>
                <a:lnTo>
                  <a:pt x="1403" y="237"/>
                </a:lnTo>
                <a:lnTo>
                  <a:pt x="1406" y="245"/>
                </a:lnTo>
                <a:lnTo>
                  <a:pt x="1410" y="262"/>
                </a:lnTo>
                <a:lnTo>
                  <a:pt x="1413" y="269"/>
                </a:lnTo>
                <a:lnTo>
                  <a:pt x="1417" y="281"/>
                </a:lnTo>
                <a:lnTo>
                  <a:pt x="1420" y="284"/>
                </a:lnTo>
                <a:lnTo>
                  <a:pt x="1424" y="298"/>
                </a:lnTo>
                <a:lnTo>
                  <a:pt x="1427" y="299"/>
                </a:lnTo>
                <a:lnTo>
                  <a:pt x="1431" y="304"/>
                </a:lnTo>
                <a:lnTo>
                  <a:pt x="1434" y="318"/>
                </a:lnTo>
                <a:lnTo>
                  <a:pt x="1438" y="314"/>
                </a:lnTo>
                <a:lnTo>
                  <a:pt x="1441" y="318"/>
                </a:lnTo>
                <a:lnTo>
                  <a:pt x="1445" y="325"/>
                </a:lnTo>
                <a:lnTo>
                  <a:pt x="1448" y="318"/>
                </a:lnTo>
                <a:lnTo>
                  <a:pt x="1452" y="318"/>
                </a:lnTo>
                <a:lnTo>
                  <a:pt x="1455" y="313"/>
                </a:lnTo>
                <a:lnTo>
                  <a:pt x="1459" y="316"/>
                </a:lnTo>
                <a:lnTo>
                  <a:pt x="1462" y="309"/>
                </a:lnTo>
                <a:lnTo>
                  <a:pt x="1466" y="307"/>
                </a:lnTo>
                <a:lnTo>
                  <a:pt x="1469" y="301"/>
                </a:lnTo>
                <a:lnTo>
                  <a:pt x="1473" y="296"/>
                </a:lnTo>
                <a:lnTo>
                  <a:pt x="1476" y="289"/>
                </a:lnTo>
                <a:lnTo>
                  <a:pt x="1480" y="278"/>
                </a:lnTo>
                <a:lnTo>
                  <a:pt x="1483" y="276"/>
                </a:lnTo>
                <a:lnTo>
                  <a:pt x="1487" y="258"/>
                </a:lnTo>
                <a:lnTo>
                  <a:pt x="1490" y="252"/>
                </a:lnTo>
                <a:lnTo>
                  <a:pt x="1493" y="238"/>
                </a:lnTo>
                <a:lnTo>
                  <a:pt x="1497" y="231"/>
                </a:lnTo>
                <a:lnTo>
                  <a:pt x="1501" y="219"/>
                </a:lnTo>
                <a:lnTo>
                  <a:pt x="1504" y="208"/>
                </a:lnTo>
                <a:lnTo>
                  <a:pt x="1508" y="196"/>
                </a:lnTo>
                <a:lnTo>
                  <a:pt x="1511" y="186"/>
                </a:lnTo>
                <a:lnTo>
                  <a:pt x="1514" y="176"/>
                </a:lnTo>
                <a:lnTo>
                  <a:pt x="1518" y="163"/>
                </a:lnTo>
                <a:lnTo>
                  <a:pt x="1522" y="153"/>
                </a:lnTo>
                <a:lnTo>
                  <a:pt x="1525" y="146"/>
                </a:lnTo>
                <a:lnTo>
                  <a:pt x="1529" y="136"/>
                </a:lnTo>
                <a:lnTo>
                  <a:pt x="1532" y="129"/>
                </a:lnTo>
                <a:lnTo>
                  <a:pt x="1535" y="124"/>
                </a:lnTo>
                <a:lnTo>
                  <a:pt x="1539" y="114"/>
                </a:lnTo>
                <a:lnTo>
                  <a:pt x="1543" y="108"/>
                </a:lnTo>
                <a:lnTo>
                  <a:pt x="1546" y="104"/>
                </a:lnTo>
                <a:lnTo>
                  <a:pt x="1550" y="103"/>
                </a:lnTo>
                <a:lnTo>
                  <a:pt x="1553" y="104"/>
                </a:lnTo>
                <a:lnTo>
                  <a:pt x="1556" y="102"/>
                </a:lnTo>
                <a:lnTo>
                  <a:pt x="1560" y="94"/>
                </a:lnTo>
                <a:lnTo>
                  <a:pt x="1564" y="97"/>
                </a:lnTo>
                <a:lnTo>
                  <a:pt x="1567" y="105"/>
                </a:lnTo>
                <a:lnTo>
                  <a:pt x="1570" y="106"/>
                </a:lnTo>
                <a:lnTo>
                  <a:pt x="1574" y="106"/>
                </a:lnTo>
                <a:lnTo>
                  <a:pt x="1577" y="116"/>
                </a:lnTo>
                <a:lnTo>
                  <a:pt x="1581" y="118"/>
                </a:lnTo>
                <a:lnTo>
                  <a:pt x="1585" y="125"/>
                </a:lnTo>
                <a:lnTo>
                  <a:pt x="1588" y="137"/>
                </a:lnTo>
                <a:lnTo>
                  <a:pt x="1591" y="145"/>
                </a:lnTo>
                <a:lnTo>
                  <a:pt x="1595" y="153"/>
                </a:lnTo>
                <a:lnTo>
                  <a:pt x="1598" y="160"/>
                </a:lnTo>
                <a:lnTo>
                  <a:pt x="1602" y="175"/>
                </a:lnTo>
                <a:lnTo>
                  <a:pt x="1606" y="183"/>
                </a:lnTo>
                <a:lnTo>
                  <a:pt x="1609" y="199"/>
                </a:lnTo>
                <a:lnTo>
                  <a:pt x="1612" y="204"/>
                </a:lnTo>
                <a:lnTo>
                  <a:pt x="1616" y="213"/>
                </a:lnTo>
                <a:lnTo>
                  <a:pt x="1619" y="232"/>
                </a:lnTo>
                <a:lnTo>
                  <a:pt x="1623" y="240"/>
                </a:lnTo>
                <a:lnTo>
                  <a:pt x="1626" y="250"/>
                </a:lnTo>
                <a:lnTo>
                  <a:pt x="1630" y="261"/>
                </a:lnTo>
                <a:lnTo>
                  <a:pt x="1633" y="273"/>
                </a:lnTo>
                <a:lnTo>
                  <a:pt x="1637" y="278"/>
                </a:lnTo>
                <a:lnTo>
                  <a:pt x="1640" y="288"/>
                </a:lnTo>
                <a:lnTo>
                  <a:pt x="1644" y="292"/>
                </a:lnTo>
                <a:lnTo>
                  <a:pt x="1647" y="303"/>
                </a:lnTo>
                <a:lnTo>
                  <a:pt x="1651" y="306"/>
                </a:lnTo>
                <a:lnTo>
                  <a:pt x="1654" y="313"/>
                </a:lnTo>
                <a:lnTo>
                  <a:pt x="1658" y="314"/>
                </a:lnTo>
                <a:lnTo>
                  <a:pt x="1661" y="318"/>
                </a:lnTo>
                <a:lnTo>
                  <a:pt x="1665" y="326"/>
                </a:lnTo>
                <a:lnTo>
                  <a:pt x="1668" y="322"/>
                </a:lnTo>
                <a:lnTo>
                  <a:pt x="1672" y="318"/>
                </a:lnTo>
                <a:lnTo>
                  <a:pt x="1675" y="316"/>
                </a:lnTo>
                <a:lnTo>
                  <a:pt x="1679" y="316"/>
                </a:lnTo>
                <a:lnTo>
                  <a:pt x="1682" y="314"/>
                </a:lnTo>
                <a:lnTo>
                  <a:pt x="1686" y="304"/>
                </a:lnTo>
                <a:lnTo>
                  <a:pt x="1689" y="299"/>
                </a:lnTo>
                <a:lnTo>
                  <a:pt x="1693" y="292"/>
                </a:lnTo>
                <a:lnTo>
                  <a:pt x="1696" y="283"/>
                </a:lnTo>
                <a:lnTo>
                  <a:pt x="1700" y="284"/>
                </a:lnTo>
                <a:lnTo>
                  <a:pt x="1703" y="266"/>
                </a:lnTo>
                <a:lnTo>
                  <a:pt x="1707" y="259"/>
                </a:lnTo>
                <a:lnTo>
                  <a:pt x="1710" y="251"/>
                </a:lnTo>
                <a:lnTo>
                  <a:pt x="1714" y="238"/>
                </a:lnTo>
                <a:lnTo>
                  <a:pt x="1717" y="229"/>
                </a:lnTo>
                <a:lnTo>
                  <a:pt x="1721" y="224"/>
                </a:lnTo>
                <a:lnTo>
                  <a:pt x="1724" y="209"/>
                </a:lnTo>
                <a:lnTo>
                  <a:pt x="1728" y="194"/>
                </a:lnTo>
                <a:lnTo>
                  <a:pt x="1731" y="181"/>
                </a:lnTo>
                <a:lnTo>
                  <a:pt x="1735" y="169"/>
                </a:lnTo>
                <a:lnTo>
                  <a:pt x="1738" y="164"/>
                </a:lnTo>
                <a:lnTo>
                  <a:pt x="1742" y="150"/>
                </a:lnTo>
                <a:lnTo>
                  <a:pt x="1745" y="202"/>
                </a:lnTo>
                <a:lnTo>
                  <a:pt x="1749" y="138"/>
                </a:lnTo>
                <a:lnTo>
                  <a:pt x="1752" y="110"/>
                </a:lnTo>
                <a:lnTo>
                  <a:pt x="1756" y="117"/>
                </a:lnTo>
                <a:lnTo>
                  <a:pt x="1759" y="102"/>
                </a:lnTo>
                <a:lnTo>
                  <a:pt x="1763" y="124"/>
                </a:lnTo>
                <a:lnTo>
                  <a:pt x="1766" y="97"/>
                </a:lnTo>
                <a:lnTo>
                  <a:pt x="1770" y="88"/>
                </a:lnTo>
                <a:lnTo>
                  <a:pt x="1773" y="90"/>
                </a:lnTo>
                <a:lnTo>
                  <a:pt x="1777" y="107"/>
                </a:lnTo>
                <a:lnTo>
                  <a:pt x="1780" y="83"/>
                </a:lnTo>
                <a:lnTo>
                  <a:pt x="1784" y="89"/>
                </a:lnTo>
                <a:lnTo>
                  <a:pt x="1787" y="113"/>
                </a:lnTo>
                <a:lnTo>
                  <a:pt x="1791" y="132"/>
                </a:lnTo>
                <a:lnTo>
                  <a:pt x="1794" y="88"/>
                </a:lnTo>
                <a:lnTo>
                  <a:pt x="1798" y="78"/>
                </a:lnTo>
                <a:lnTo>
                  <a:pt x="1801" y="105"/>
                </a:lnTo>
                <a:lnTo>
                  <a:pt x="1805" y="131"/>
                </a:lnTo>
                <a:lnTo>
                  <a:pt x="1808" y="109"/>
                </a:lnTo>
                <a:lnTo>
                  <a:pt x="1812" y="231"/>
                </a:lnTo>
                <a:lnTo>
                  <a:pt x="1815" y="192"/>
                </a:lnTo>
                <a:lnTo>
                  <a:pt x="1819" y="214"/>
                </a:lnTo>
                <a:lnTo>
                  <a:pt x="1822" y="253"/>
                </a:lnTo>
                <a:lnTo>
                  <a:pt x="1826" y="185"/>
                </a:lnTo>
                <a:lnTo>
                  <a:pt x="1829" y="247"/>
                </a:lnTo>
                <a:lnTo>
                  <a:pt x="1833" y="224"/>
                </a:lnTo>
                <a:lnTo>
                  <a:pt x="1836" y="214"/>
                </a:lnTo>
                <a:lnTo>
                  <a:pt x="1840" y="259"/>
                </a:lnTo>
                <a:lnTo>
                  <a:pt x="1843" y="228"/>
                </a:lnTo>
                <a:lnTo>
                  <a:pt x="1847" y="262"/>
                </a:lnTo>
                <a:lnTo>
                  <a:pt x="1850" y="257"/>
                </a:lnTo>
                <a:lnTo>
                  <a:pt x="1854" y="256"/>
                </a:lnTo>
                <a:lnTo>
                  <a:pt x="1857" y="263"/>
                </a:lnTo>
                <a:lnTo>
                  <a:pt x="1861" y="256"/>
                </a:lnTo>
                <a:lnTo>
                  <a:pt x="1864" y="315"/>
                </a:lnTo>
                <a:lnTo>
                  <a:pt x="1868" y="240"/>
                </a:lnTo>
                <a:lnTo>
                  <a:pt x="1871" y="280"/>
                </a:lnTo>
                <a:lnTo>
                  <a:pt x="1875" y="267"/>
                </a:lnTo>
                <a:lnTo>
                  <a:pt x="1878" y="354"/>
                </a:lnTo>
                <a:lnTo>
                  <a:pt x="1882" y="307"/>
                </a:lnTo>
                <a:lnTo>
                  <a:pt x="1885" y="269"/>
                </a:lnTo>
                <a:lnTo>
                  <a:pt x="1889" y="380"/>
                </a:lnTo>
                <a:lnTo>
                  <a:pt x="1892" y="301"/>
                </a:lnTo>
                <a:lnTo>
                  <a:pt x="1896" y="251"/>
                </a:lnTo>
                <a:lnTo>
                  <a:pt x="1899" y="312"/>
                </a:lnTo>
                <a:lnTo>
                  <a:pt x="1903" y="282"/>
                </a:lnTo>
                <a:lnTo>
                  <a:pt x="1906" y="309"/>
                </a:lnTo>
                <a:lnTo>
                  <a:pt x="1910" y="251"/>
                </a:lnTo>
                <a:lnTo>
                  <a:pt x="1913" y="303"/>
                </a:lnTo>
                <a:lnTo>
                  <a:pt x="1917" y="300"/>
                </a:lnTo>
                <a:lnTo>
                  <a:pt x="1920" y="296"/>
                </a:lnTo>
                <a:lnTo>
                  <a:pt x="1924" y="330"/>
                </a:lnTo>
                <a:lnTo>
                  <a:pt x="1927" y="179"/>
                </a:lnTo>
                <a:lnTo>
                  <a:pt x="1931" y="271"/>
                </a:lnTo>
                <a:lnTo>
                  <a:pt x="1934" y="246"/>
                </a:lnTo>
                <a:lnTo>
                  <a:pt x="1938" y="212"/>
                </a:lnTo>
                <a:lnTo>
                  <a:pt x="1941" y="234"/>
                </a:lnTo>
                <a:lnTo>
                  <a:pt x="1945" y="219"/>
                </a:lnTo>
                <a:lnTo>
                  <a:pt x="1948" y="252"/>
                </a:lnTo>
                <a:lnTo>
                  <a:pt x="1952" y="243"/>
                </a:lnTo>
                <a:lnTo>
                  <a:pt x="1955" y="153"/>
                </a:lnTo>
                <a:lnTo>
                  <a:pt x="1959" y="173"/>
                </a:lnTo>
                <a:lnTo>
                  <a:pt x="1962" y="119"/>
                </a:lnTo>
                <a:lnTo>
                  <a:pt x="1966" y="117"/>
                </a:lnTo>
                <a:lnTo>
                  <a:pt x="1969" y="92"/>
                </a:lnTo>
                <a:lnTo>
                  <a:pt x="1973" y="126"/>
                </a:lnTo>
                <a:lnTo>
                  <a:pt x="1976" y="131"/>
                </a:lnTo>
                <a:lnTo>
                  <a:pt x="1980" y="126"/>
                </a:lnTo>
                <a:lnTo>
                  <a:pt x="1983" y="124"/>
                </a:lnTo>
                <a:lnTo>
                  <a:pt x="1987" y="111"/>
                </a:lnTo>
                <a:lnTo>
                  <a:pt x="1990" y="131"/>
                </a:lnTo>
                <a:lnTo>
                  <a:pt x="1994" y="72"/>
                </a:lnTo>
                <a:lnTo>
                  <a:pt x="1997" y="105"/>
                </a:lnTo>
                <a:lnTo>
                  <a:pt x="2001" y="0"/>
                </a:lnTo>
                <a:lnTo>
                  <a:pt x="2004" y="99"/>
                </a:lnTo>
                <a:lnTo>
                  <a:pt x="2008" y="104"/>
                </a:lnTo>
                <a:lnTo>
                  <a:pt x="2011" y="133"/>
                </a:lnTo>
                <a:lnTo>
                  <a:pt x="2015" y="109"/>
                </a:lnTo>
                <a:lnTo>
                  <a:pt x="2018" y="119"/>
                </a:lnTo>
                <a:lnTo>
                  <a:pt x="2022" y="88"/>
                </a:lnTo>
                <a:lnTo>
                  <a:pt x="2025" y="131"/>
                </a:lnTo>
                <a:lnTo>
                  <a:pt x="2029" y="130"/>
                </a:lnTo>
                <a:lnTo>
                  <a:pt x="2032" y="116"/>
                </a:lnTo>
                <a:lnTo>
                  <a:pt x="2036" y="134"/>
                </a:lnTo>
                <a:lnTo>
                  <a:pt x="2039" y="228"/>
                </a:lnTo>
                <a:lnTo>
                  <a:pt x="2043" y="158"/>
                </a:lnTo>
                <a:lnTo>
                  <a:pt x="2046" y="274"/>
                </a:lnTo>
                <a:lnTo>
                  <a:pt x="2050" y="230"/>
                </a:lnTo>
                <a:lnTo>
                  <a:pt x="2053" y="186"/>
                </a:lnTo>
                <a:lnTo>
                  <a:pt x="2057" y="196"/>
                </a:lnTo>
                <a:lnTo>
                  <a:pt x="2060" y="287"/>
                </a:lnTo>
                <a:lnTo>
                  <a:pt x="2064" y="322"/>
                </a:lnTo>
                <a:lnTo>
                  <a:pt x="2067" y="203"/>
                </a:lnTo>
                <a:lnTo>
                  <a:pt x="2071" y="233"/>
                </a:lnTo>
                <a:lnTo>
                  <a:pt x="2074" y="234"/>
                </a:lnTo>
                <a:lnTo>
                  <a:pt x="2078" y="319"/>
                </a:lnTo>
                <a:lnTo>
                  <a:pt x="2081" y="278"/>
                </a:lnTo>
                <a:lnTo>
                  <a:pt x="2085" y="290"/>
                </a:lnTo>
                <a:lnTo>
                  <a:pt x="2088" y="250"/>
                </a:lnTo>
                <a:lnTo>
                  <a:pt x="2092" y="263"/>
                </a:lnTo>
                <a:lnTo>
                  <a:pt x="2095" y="308"/>
                </a:lnTo>
                <a:lnTo>
                  <a:pt x="2099" y="367"/>
                </a:lnTo>
                <a:lnTo>
                  <a:pt x="2102" y="354"/>
                </a:lnTo>
                <a:lnTo>
                  <a:pt x="2105" y="336"/>
                </a:lnTo>
                <a:lnTo>
                  <a:pt x="2109" y="341"/>
                </a:lnTo>
                <a:lnTo>
                  <a:pt x="2113" y="297"/>
                </a:lnTo>
                <a:lnTo>
                  <a:pt x="2116" y="301"/>
                </a:lnTo>
                <a:lnTo>
                  <a:pt x="2120" y="317"/>
                </a:lnTo>
                <a:lnTo>
                  <a:pt x="2123" y="336"/>
                </a:lnTo>
                <a:lnTo>
                  <a:pt x="2126" y="291"/>
                </a:lnTo>
                <a:lnTo>
                  <a:pt x="2130" y="250"/>
                </a:lnTo>
                <a:lnTo>
                  <a:pt x="2134" y="311"/>
                </a:lnTo>
                <a:lnTo>
                  <a:pt x="2137" y="248"/>
                </a:lnTo>
                <a:lnTo>
                  <a:pt x="2141" y="305"/>
                </a:lnTo>
                <a:lnTo>
                  <a:pt x="2144" y="259"/>
                </a:lnTo>
                <a:lnTo>
                  <a:pt x="2147" y="190"/>
                </a:lnTo>
                <a:lnTo>
                  <a:pt x="2151" y="346"/>
                </a:lnTo>
                <a:lnTo>
                  <a:pt x="2155" y="240"/>
                </a:lnTo>
                <a:lnTo>
                  <a:pt x="2158" y="190"/>
                </a:lnTo>
                <a:lnTo>
                  <a:pt x="2162" y="213"/>
                </a:lnTo>
                <a:lnTo>
                  <a:pt x="2165" y="257"/>
                </a:lnTo>
                <a:lnTo>
                  <a:pt x="2168" y="180"/>
                </a:lnTo>
                <a:lnTo>
                  <a:pt x="2172" y="198"/>
                </a:lnTo>
                <a:lnTo>
                  <a:pt x="2176" y="188"/>
                </a:lnTo>
                <a:lnTo>
                  <a:pt x="2179" y="98"/>
                </a:lnTo>
                <a:lnTo>
                  <a:pt x="2182" y="192"/>
                </a:lnTo>
                <a:lnTo>
                  <a:pt x="2186" y="178"/>
                </a:lnTo>
                <a:lnTo>
                  <a:pt x="2189" y="138"/>
                </a:lnTo>
                <a:lnTo>
                  <a:pt x="2193" y="100"/>
                </a:lnTo>
                <a:lnTo>
                  <a:pt x="2196" y="184"/>
                </a:lnTo>
                <a:lnTo>
                  <a:pt x="2200" y="113"/>
                </a:lnTo>
                <a:lnTo>
                  <a:pt x="2203" y="99"/>
                </a:lnTo>
                <a:lnTo>
                  <a:pt x="2207" y="120"/>
                </a:lnTo>
                <a:lnTo>
                  <a:pt x="2210" y="39"/>
                </a:lnTo>
                <a:lnTo>
                  <a:pt x="2214" y="72"/>
                </a:lnTo>
                <a:lnTo>
                  <a:pt x="2217" y="110"/>
                </a:lnTo>
                <a:lnTo>
                  <a:pt x="2221" y="78"/>
                </a:lnTo>
                <a:lnTo>
                  <a:pt x="2224" y="121"/>
                </a:lnTo>
                <a:lnTo>
                  <a:pt x="2228" y="149"/>
                </a:lnTo>
                <a:lnTo>
                  <a:pt x="2231" y="99"/>
                </a:lnTo>
                <a:lnTo>
                  <a:pt x="2235" y="96"/>
                </a:lnTo>
                <a:lnTo>
                  <a:pt x="2238" y="141"/>
                </a:lnTo>
                <a:lnTo>
                  <a:pt x="2242" y="88"/>
                </a:lnTo>
                <a:lnTo>
                  <a:pt x="2245" y="160"/>
                </a:lnTo>
                <a:lnTo>
                  <a:pt x="2249" y="58"/>
                </a:lnTo>
                <a:lnTo>
                  <a:pt x="2252" y="150"/>
                </a:lnTo>
                <a:lnTo>
                  <a:pt x="2256" y="138"/>
                </a:lnTo>
                <a:lnTo>
                  <a:pt x="2259" y="194"/>
                </a:lnTo>
                <a:lnTo>
                  <a:pt x="2263" y="165"/>
                </a:lnTo>
                <a:lnTo>
                  <a:pt x="2266" y="169"/>
                </a:lnTo>
                <a:lnTo>
                  <a:pt x="2270" y="116"/>
                </a:lnTo>
                <a:lnTo>
                  <a:pt x="2273" y="243"/>
                </a:lnTo>
                <a:lnTo>
                  <a:pt x="2277" y="206"/>
                </a:lnTo>
                <a:lnTo>
                  <a:pt x="2280" y="224"/>
                </a:lnTo>
                <a:lnTo>
                  <a:pt x="2284" y="231"/>
                </a:lnTo>
                <a:lnTo>
                  <a:pt x="2287" y="289"/>
                </a:lnTo>
                <a:lnTo>
                  <a:pt x="2291" y="292"/>
                </a:lnTo>
                <a:lnTo>
                  <a:pt x="2294" y="259"/>
                </a:lnTo>
                <a:lnTo>
                  <a:pt x="2298" y="291"/>
                </a:lnTo>
                <a:lnTo>
                  <a:pt x="2301" y="287"/>
                </a:lnTo>
                <a:lnTo>
                  <a:pt x="2305" y="281"/>
                </a:lnTo>
                <a:lnTo>
                  <a:pt x="2308" y="320"/>
                </a:lnTo>
                <a:lnTo>
                  <a:pt x="2312" y="274"/>
                </a:lnTo>
                <a:lnTo>
                  <a:pt x="2315" y="308"/>
                </a:lnTo>
                <a:lnTo>
                  <a:pt x="2319" y="294"/>
                </a:lnTo>
                <a:lnTo>
                  <a:pt x="2322" y="328"/>
                </a:lnTo>
                <a:lnTo>
                  <a:pt x="2326" y="280"/>
                </a:lnTo>
                <a:lnTo>
                  <a:pt x="2329" y="334"/>
                </a:lnTo>
                <a:lnTo>
                  <a:pt x="2333" y="345"/>
                </a:lnTo>
                <a:lnTo>
                  <a:pt x="2336" y="245"/>
                </a:lnTo>
                <a:lnTo>
                  <a:pt x="2340" y="299"/>
                </a:lnTo>
                <a:lnTo>
                  <a:pt x="2343" y="274"/>
                </a:lnTo>
                <a:lnTo>
                  <a:pt x="2347" y="348"/>
                </a:lnTo>
                <a:lnTo>
                  <a:pt x="2350" y="291"/>
                </a:lnTo>
                <a:lnTo>
                  <a:pt x="2354" y="287"/>
                </a:lnTo>
                <a:lnTo>
                  <a:pt x="2357" y="300"/>
                </a:lnTo>
                <a:lnTo>
                  <a:pt x="2361" y="298"/>
                </a:lnTo>
                <a:lnTo>
                  <a:pt x="2364" y="258"/>
                </a:lnTo>
                <a:lnTo>
                  <a:pt x="2368" y="268"/>
                </a:lnTo>
                <a:lnTo>
                  <a:pt x="2371" y="218"/>
                </a:lnTo>
                <a:lnTo>
                  <a:pt x="2375" y="319"/>
                </a:lnTo>
                <a:lnTo>
                  <a:pt x="2378" y="221"/>
                </a:lnTo>
                <a:lnTo>
                  <a:pt x="2382" y="148"/>
                </a:lnTo>
                <a:lnTo>
                  <a:pt x="2385" y="233"/>
                </a:lnTo>
                <a:lnTo>
                  <a:pt x="2389" y="177"/>
                </a:lnTo>
                <a:lnTo>
                  <a:pt x="2392" y="145"/>
                </a:lnTo>
                <a:lnTo>
                  <a:pt x="2396" y="178"/>
                </a:lnTo>
                <a:lnTo>
                  <a:pt x="2399" y="183"/>
                </a:lnTo>
                <a:lnTo>
                  <a:pt x="2403" y="108"/>
                </a:lnTo>
                <a:lnTo>
                  <a:pt x="2406" y="190"/>
                </a:lnTo>
                <a:lnTo>
                  <a:pt x="2410" y="137"/>
                </a:lnTo>
                <a:lnTo>
                  <a:pt x="2413" y="140"/>
                </a:lnTo>
                <a:lnTo>
                  <a:pt x="2417" y="86"/>
                </a:lnTo>
                <a:lnTo>
                  <a:pt x="2420" y="109"/>
                </a:lnTo>
                <a:lnTo>
                  <a:pt x="2424" y="122"/>
                </a:lnTo>
                <a:lnTo>
                  <a:pt x="2427" y="97"/>
                </a:lnTo>
                <a:lnTo>
                  <a:pt x="2431" y="83"/>
                </a:lnTo>
                <a:lnTo>
                  <a:pt x="2434" y="43"/>
                </a:lnTo>
                <a:lnTo>
                  <a:pt x="2438" y="136"/>
                </a:lnTo>
                <a:lnTo>
                  <a:pt x="2441" y="114"/>
                </a:lnTo>
                <a:lnTo>
                  <a:pt x="2445" y="43"/>
                </a:lnTo>
                <a:lnTo>
                  <a:pt x="2448" y="89"/>
                </a:lnTo>
                <a:lnTo>
                  <a:pt x="2452" y="76"/>
                </a:lnTo>
                <a:lnTo>
                  <a:pt x="2455" y="122"/>
                </a:lnTo>
                <a:lnTo>
                  <a:pt x="2459" y="111"/>
                </a:lnTo>
                <a:lnTo>
                  <a:pt x="2462" y="128"/>
                </a:lnTo>
                <a:lnTo>
                  <a:pt x="2466" y="184"/>
                </a:lnTo>
                <a:lnTo>
                  <a:pt x="2469" y="186"/>
                </a:lnTo>
                <a:lnTo>
                  <a:pt x="2473" y="209"/>
                </a:lnTo>
                <a:lnTo>
                  <a:pt x="2476" y="188"/>
                </a:lnTo>
                <a:lnTo>
                  <a:pt x="2480" y="161"/>
                </a:lnTo>
                <a:lnTo>
                  <a:pt x="2483" y="183"/>
                </a:lnTo>
                <a:lnTo>
                  <a:pt x="2487" y="205"/>
                </a:lnTo>
                <a:lnTo>
                  <a:pt x="2490" y="245"/>
                </a:lnTo>
                <a:lnTo>
                  <a:pt x="2494" y="224"/>
                </a:lnTo>
                <a:lnTo>
                  <a:pt x="2497" y="316"/>
                </a:lnTo>
                <a:lnTo>
                  <a:pt x="2501" y="314"/>
                </a:lnTo>
                <a:lnTo>
                  <a:pt x="2504" y="230"/>
                </a:lnTo>
                <a:lnTo>
                  <a:pt x="2508" y="264"/>
                </a:lnTo>
                <a:lnTo>
                  <a:pt x="2511" y="245"/>
                </a:lnTo>
                <a:lnTo>
                  <a:pt x="2515" y="207"/>
                </a:lnTo>
                <a:lnTo>
                  <a:pt x="2518" y="315"/>
                </a:lnTo>
                <a:lnTo>
                  <a:pt x="2522" y="295"/>
                </a:lnTo>
                <a:lnTo>
                  <a:pt x="2525" y="232"/>
                </a:lnTo>
                <a:lnTo>
                  <a:pt x="2529" y="293"/>
                </a:lnTo>
                <a:lnTo>
                  <a:pt x="2532" y="326"/>
                </a:lnTo>
                <a:lnTo>
                  <a:pt x="2536" y="334"/>
                </a:lnTo>
                <a:lnTo>
                  <a:pt x="2539" y="324"/>
                </a:lnTo>
                <a:lnTo>
                  <a:pt x="2543" y="333"/>
                </a:lnTo>
                <a:lnTo>
                  <a:pt x="2546" y="294"/>
                </a:lnTo>
                <a:lnTo>
                  <a:pt x="2550" y="365"/>
                </a:lnTo>
                <a:lnTo>
                  <a:pt x="2553" y="294"/>
                </a:lnTo>
                <a:lnTo>
                  <a:pt x="2557" y="285"/>
                </a:lnTo>
                <a:lnTo>
                  <a:pt x="2560" y="301"/>
                </a:lnTo>
                <a:lnTo>
                  <a:pt x="2564" y="250"/>
                </a:lnTo>
                <a:lnTo>
                  <a:pt x="2567" y="339"/>
                </a:lnTo>
                <a:lnTo>
                  <a:pt x="2571" y="280"/>
                </a:lnTo>
                <a:lnTo>
                  <a:pt x="2574" y="240"/>
                </a:lnTo>
                <a:lnTo>
                  <a:pt x="2578" y="289"/>
                </a:lnTo>
                <a:lnTo>
                  <a:pt x="2581" y="220"/>
                </a:lnTo>
                <a:lnTo>
                  <a:pt x="2585" y="301"/>
                </a:lnTo>
                <a:lnTo>
                  <a:pt x="2588" y="246"/>
                </a:lnTo>
                <a:lnTo>
                  <a:pt x="2592" y="254"/>
                </a:lnTo>
                <a:lnTo>
                  <a:pt x="2595" y="197"/>
                </a:lnTo>
                <a:lnTo>
                  <a:pt x="2599" y="195"/>
                </a:lnTo>
                <a:lnTo>
                  <a:pt x="2602" y="166"/>
                </a:lnTo>
                <a:lnTo>
                  <a:pt x="2606" y="158"/>
                </a:lnTo>
                <a:lnTo>
                  <a:pt x="2609" y="266"/>
                </a:lnTo>
                <a:lnTo>
                  <a:pt x="2613" y="215"/>
                </a:lnTo>
                <a:lnTo>
                  <a:pt x="2616" y="204"/>
                </a:lnTo>
                <a:lnTo>
                  <a:pt x="2620" y="179"/>
                </a:lnTo>
                <a:lnTo>
                  <a:pt x="2623" y="136"/>
                </a:lnTo>
                <a:lnTo>
                  <a:pt x="2627" y="139"/>
                </a:lnTo>
                <a:lnTo>
                  <a:pt x="2630" y="114"/>
                </a:lnTo>
                <a:lnTo>
                  <a:pt x="2634" y="34"/>
                </a:lnTo>
                <a:lnTo>
                  <a:pt x="2637" y="124"/>
                </a:lnTo>
                <a:lnTo>
                  <a:pt x="2641" y="143"/>
                </a:lnTo>
                <a:lnTo>
                  <a:pt x="2644" y="123"/>
                </a:lnTo>
                <a:lnTo>
                  <a:pt x="2648" y="68"/>
                </a:lnTo>
                <a:lnTo>
                  <a:pt x="2651" y="96"/>
                </a:lnTo>
                <a:lnTo>
                  <a:pt x="2655" y="2"/>
                </a:lnTo>
                <a:lnTo>
                  <a:pt x="2658" y="86"/>
                </a:lnTo>
                <a:lnTo>
                  <a:pt x="2662" y="109"/>
                </a:lnTo>
                <a:lnTo>
                  <a:pt x="2665" y="107"/>
                </a:lnTo>
                <a:lnTo>
                  <a:pt x="2669" y="146"/>
                </a:lnTo>
                <a:lnTo>
                  <a:pt x="2672" y="154"/>
                </a:lnTo>
                <a:lnTo>
                  <a:pt x="2676" y="118"/>
                </a:lnTo>
                <a:lnTo>
                  <a:pt x="2679" y="188"/>
                </a:lnTo>
                <a:lnTo>
                  <a:pt x="2683" y="117"/>
                </a:lnTo>
                <a:lnTo>
                  <a:pt x="2686" y="194"/>
                </a:lnTo>
                <a:lnTo>
                  <a:pt x="2690" y="244"/>
                </a:lnTo>
                <a:lnTo>
                  <a:pt x="2693" y="161"/>
                </a:lnTo>
                <a:lnTo>
                  <a:pt x="2697" y="193"/>
                </a:lnTo>
                <a:lnTo>
                  <a:pt x="2700" y="200"/>
                </a:lnTo>
                <a:lnTo>
                  <a:pt x="2704" y="196"/>
                </a:lnTo>
                <a:lnTo>
                  <a:pt x="2707" y="203"/>
                </a:lnTo>
                <a:lnTo>
                  <a:pt x="2711" y="213"/>
                </a:lnTo>
                <a:lnTo>
                  <a:pt x="2714" y="218"/>
                </a:lnTo>
                <a:lnTo>
                  <a:pt x="2717" y="236"/>
                </a:lnTo>
                <a:lnTo>
                  <a:pt x="2721" y="245"/>
                </a:lnTo>
                <a:lnTo>
                  <a:pt x="2725" y="269"/>
                </a:lnTo>
                <a:lnTo>
                  <a:pt x="2728" y="272"/>
                </a:lnTo>
                <a:lnTo>
                  <a:pt x="2732" y="229"/>
                </a:lnTo>
                <a:lnTo>
                  <a:pt x="2735" y="292"/>
                </a:lnTo>
                <a:lnTo>
                  <a:pt x="2738" y="268"/>
                </a:lnTo>
                <a:lnTo>
                  <a:pt x="2742" y="267"/>
                </a:lnTo>
                <a:lnTo>
                  <a:pt x="2746" y="281"/>
                </a:lnTo>
                <a:lnTo>
                  <a:pt x="2749" y="276"/>
                </a:lnTo>
                <a:lnTo>
                  <a:pt x="2753" y="318"/>
                </a:lnTo>
                <a:lnTo>
                  <a:pt x="2756" y="320"/>
                </a:lnTo>
                <a:lnTo>
                  <a:pt x="2759" y="362"/>
                </a:lnTo>
                <a:lnTo>
                  <a:pt x="2763" y="293"/>
                </a:lnTo>
                <a:lnTo>
                  <a:pt x="2766" y="323"/>
                </a:lnTo>
                <a:lnTo>
                  <a:pt x="2770" y="325"/>
                </a:lnTo>
                <a:lnTo>
                  <a:pt x="2774" y="301"/>
                </a:lnTo>
                <a:lnTo>
                  <a:pt x="2777" y="303"/>
                </a:lnTo>
                <a:lnTo>
                  <a:pt x="2780" y="323"/>
                </a:lnTo>
                <a:lnTo>
                  <a:pt x="2784" y="198"/>
                </a:lnTo>
                <a:lnTo>
                  <a:pt x="2787" y="285"/>
                </a:lnTo>
                <a:lnTo>
                  <a:pt x="2791" y="323"/>
                </a:lnTo>
                <a:lnTo>
                  <a:pt x="2794" y="248"/>
                </a:lnTo>
                <a:lnTo>
                  <a:pt x="2798" y="365"/>
                </a:lnTo>
                <a:lnTo>
                  <a:pt x="2801" y="316"/>
                </a:lnTo>
                <a:lnTo>
                  <a:pt x="2805" y="292"/>
                </a:lnTo>
                <a:lnTo>
                  <a:pt x="2808" y="229"/>
                </a:lnTo>
                <a:lnTo>
                  <a:pt x="2812" y="219"/>
                </a:lnTo>
                <a:lnTo>
                  <a:pt x="2815" y="240"/>
                </a:lnTo>
                <a:lnTo>
                  <a:pt x="2819" y="216"/>
                </a:lnTo>
                <a:lnTo>
                  <a:pt x="2822" y="283"/>
                </a:lnTo>
                <a:lnTo>
                  <a:pt x="2826" y="138"/>
                </a:lnTo>
                <a:lnTo>
                  <a:pt x="2829" y="168"/>
                </a:lnTo>
                <a:lnTo>
                  <a:pt x="2833" y="187"/>
                </a:lnTo>
                <a:lnTo>
                  <a:pt x="2836" y="166"/>
                </a:lnTo>
                <a:lnTo>
                  <a:pt x="2840" y="147"/>
                </a:lnTo>
                <a:lnTo>
                  <a:pt x="2843" y="92"/>
                </a:lnTo>
                <a:lnTo>
                  <a:pt x="2847" y="128"/>
                </a:lnTo>
                <a:lnTo>
                  <a:pt x="2850" y="75"/>
                </a:lnTo>
                <a:lnTo>
                  <a:pt x="2854" y="151"/>
                </a:lnTo>
                <a:lnTo>
                  <a:pt x="2857" y="84"/>
                </a:lnTo>
                <a:lnTo>
                  <a:pt x="2861" y="145"/>
                </a:lnTo>
                <a:lnTo>
                  <a:pt x="2864" y="17"/>
                </a:lnTo>
                <a:lnTo>
                  <a:pt x="2868" y="166"/>
                </a:lnTo>
                <a:lnTo>
                  <a:pt x="2871" y="62"/>
                </a:lnTo>
                <a:lnTo>
                  <a:pt x="2875" y="59"/>
                </a:lnTo>
                <a:lnTo>
                  <a:pt x="2878" y="52"/>
                </a:lnTo>
                <a:lnTo>
                  <a:pt x="2882" y="132"/>
                </a:lnTo>
                <a:lnTo>
                  <a:pt x="2885" y="114"/>
                </a:lnTo>
                <a:lnTo>
                  <a:pt x="2889" y="105"/>
                </a:lnTo>
                <a:lnTo>
                  <a:pt x="2892" y="152"/>
                </a:lnTo>
                <a:lnTo>
                  <a:pt x="2896" y="125"/>
                </a:lnTo>
                <a:lnTo>
                  <a:pt x="2899" y="118"/>
                </a:lnTo>
                <a:lnTo>
                  <a:pt x="2903" y="138"/>
                </a:lnTo>
                <a:lnTo>
                  <a:pt x="2906" y="77"/>
                </a:lnTo>
                <a:lnTo>
                  <a:pt x="2910" y="169"/>
                </a:lnTo>
                <a:lnTo>
                  <a:pt x="2913" y="146"/>
                </a:lnTo>
                <a:lnTo>
                  <a:pt x="2917" y="156"/>
                </a:lnTo>
                <a:lnTo>
                  <a:pt x="2920" y="130"/>
                </a:lnTo>
                <a:lnTo>
                  <a:pt x="2924" y="276"/>
                </a:lnTo>
                <a:lnTo>
                  <a:pt x="2927" y="216"/>
                </a:lnTo>
                <a:lnTo>
                  <a:pt x="2931" y="168"/>
                </a:lnTo>
                <a:lnTo>
                  <a:pt x="2934" y="276"/>
                </a:lnTo>
                <a:lnTo>
                  <a:pt x="2938" y="242"/>
                </a:lnTo>
                <a:lnTo>
                  <a:pt x="2941" y="170"/>
                </a:lnTo>
                <a:lnTo>
                  <a:pt x="2945" y="186"/>
                </a:lnTo>
                <a:lnTo>
                  <a:pt x="2948" y="262"/>
                </a:lnTo>
                <a:lnTo>
                  <a:pt x="2952" y="265"/>
                </a:lnTo>
                <a:lnTo>
                  <a:pt x="2955" y="259"/>
                </a:lnTo>
                <a:lnTo>
                  <a:pt x="2959" y="291"/>
                </a:lnTo>
                <a:lnTo>
                  <a:pt x="2962" y="308"/>
                </a:lnTo>
                <a:lnTo>
                  <a:pt x="2966" y="297"/>
                </a:lnTo>
                <a:lnTo>
                  <a:pt x="2969" y="333"/>
                </a:lnTo>
                <a:lnTo>
                  <a:pt x="2973" y="351"/>
                </a:lnTo>
                <a:lnTo>
                  <a:pt x="2976" y="323"/>
                </a:lnTo>
                <a:lnTo>
                  <a:pt x="2980" y="376"/>
                </a:lnTo>
                <a:lnTo>
                  <a:pt x="2983" y="283"/>
                </a:lnTo>
                <a:lnTo>
                  <a:pt x="2987" y="281"/>
                </a:lnTo>
                <a:lnTo>
                  <a:pt x="2990" y="316"/>
                </a:lnTo>
                <a:lnTo>
                  <a:pt x="2994" y="322"/>
                </a:lnTo>
                <a:lnTo>
                  <a:pt x="2997" y="297"/>
                </a:lnTo>
                <a:lnTo>
                  <a:pt x="3001" y="265"/>
                </a:lnTo>
                <a:lnTo>
                  <a:pt x="3004" y="266"/>
                </a:lnTo>
                <a:lnTo>
                  <a:pt x="3008" y="272"/>
                </a:lnTo>
                <a:lnTo>
                  <a:pt x="3011" y="306"/>
                </a:lnTo>
                <a:lnTo>
                  <a:pt x="3015" y="269"/>
                </a:lnTo>
                <a:lnTo>
                  <a:pt x="3018" y="244"/>
                </a:lnTo>
                <a:lnTo>
                  <a:pt x="3022" y="257"/>
                </a:lnTo>
                <a:lnTo>
                  <a:pt x="3025" y="340"/>
                </a:lnTo>
                <a:lnTo>
                  <a:pt x="3029" y="273"/>
                </a:lnTo>
                <a:lnTo>
                  <a:pt x="3032" y="225"/>
                </a:lnTo>
                <a:lnTo>
                  <a:pt x="3036" y="237"/>
                </a:lnTo>
                <a:lnTo>
                  <a:pt x="3039" y="149"/>
                </a:lnTo>
                <a:lnTo>
                  <a:pt x="3043" y="209"/>
                </a:lnTo>
                <a:lnTo>
                  <a:pt x="3046" y="210"/>
                </a:lnTo>
                <a:lnTo>
                  <a:pt x="3050" y="206"/>
                </a:lnTo>
                <a:lnTo>
                  <a:pt x="3053" y="120"/>
                </a:lnTo>
                <a:lnTo>
                  <a:pt x="3057" y="214"/>
                </a:lnTo>
                <a:lnTo>
                  <a:pt x="3060" y="96"/>
                </a:lnTo>
                <a:lnTo>
                  <a:pt x="3064" y="172"/>
                </a:lnTo>
                <a:lnTo>
                  <a:pt x="3067" y="106"/>
                </a:lnTo>
                <a:lnTo>
                  <a:pt x="3071" y="78"/>
                </a:lnTo>
                <a:lnTo>
                  <a:pt x="3074" y="83"/>
                </a:lnTo>
                <a:lnTo>
                  <a:pt x="3078" y="92"/>
                </a:lnTo>
                <a:lnTo>
                  <a:pt x="3081" y="113"/>
                </a:lnTo>
                <a:lnTo>
                  <a:pt x="3085" y="61"/>
                </a:lnTo>
                <a:lnTo>
                  <a:pt x="3088" y="87"/>
                </a:lnTo>
                <a:lnTo>
                  <a:pt x="3092" y="47"/>
                </a:lnTo>
                <a:lnTo>
                  <a:pt x="3095" y="110"/>
                </a:lnTo>
                <a:lnTo>
                  <a:pt x="3099" y="58"/>
                </a:lnTo>
                <a:lnTo>
                  <a:pt x="3102" y="62"/>
                </a:lnTo>
                <a:lnTo>
                  <a:pt x="3106" y="153"/>
                </a:lnTo>
                <a:lnTo>
                  <a:pt x="3109" y="94"/>
                </a:lnTo>
                <a:lnTo>
                  <a:pt x="3113" y="103"/>
                </a:lnTo>
                <a:lnTo>
                  <a:pt x="3116" y="80"/>
                </a:lnTo>
                <a:lnTo>
                  <a:pt x="3120" y="122"/>
                </a:lnTo>
                <a:lnTo>
                  <a:pt x="3123" y="98"/>
                </a:lnTo>
                <a:lnTo>
                  <a:pt x="3127" y="155"/>
                </a:lnTo>
                <a:lnTo>
                  <a:pt x="3130" y="109"/>
                </a:lnTo>
                <a:lnTo>
                  <a:pt x="3134" y="120"/>
                </a:lnTo>
                <a:lnTo>
                  <a:pt x="3137" y="85"/>
                </a:lnTo>
                <a:lnTo>
                  <a:pt x="3141" y="165"/>
                </a:lnTo>
                <a:lnTo>
                  <a:pt x="3144" y="267"/>
                </a:lnTo>
                <a:lnTo>
                  <a:pt x="3148" y="152"/>
                </a:lnTo>
                <a:lnTo>
                  <a:pt x="3151" y="226"/>
                </a:lnTo>
                <a:lnTo>
                  <a:pt x="3155" y="243"/>
                </a:lnTo>
                <a:lnTo>
                  <a:pt x="3158" y="177"/>
                </a:lnTo>
                <a:lnTo>
                  <a:pt x="3162" y="175"/>
                </a:lnTo>
                <a:lnTo>
                  <a:pt x="3165" y="184"/>
                </a:lnTo>
                <a:lnTo>
                  <a:pt x="3169" y="289"/>
                </a:lnTo>
                <a:lnTo>
                  <a:pt x="3172" y="260"/>
                </a:lnTo>
                <a:lnTo>
                  <a:pt x="3176" y="326"/>
                </a:lnTo>
                <a:lnTo>
                  <a:pt x="3179" y="291"/>
                </a:lnTo>
                <a:lnTo>
                  <a:pt x="3183" y="261"/>
                </a:lnTo>
                <a:lnTo>
                  <a:pt x="3186" y="371"/>
                </a:lnTo>
                <a:lnTo>
                  <a:pt x="3190" y="282"/>
                </a:lnTo>
                <a:lnTo>
                  <a:pt x="3193" y="307"/>
                </a:lnTo>
                <a:lnTo>
                  <a:pt x="3197" y="316"/>
                </a:lnTo>
                <a:lnTo>
                  <a:pt x="3200" y="280"/>
                </a:lnTo>
                <a:lnTo>
                  <a:pt x="3204" y="340"/>
                </a:lnTo>
                <a:lnTo>
                  <a:pt x="3207" y="329"/>
                </a:lnTo>
                <a:lnTo>
                  <a:pt x="3211" y="294"/>
                </a:lnTo>
                <a:lnTo>
                  <a:pt x="3214" y="382"/>
                </a:lnTo>
                <a:lnTo>
                  <a:pt x="3218" y="308"/>
                </a:lnTo>
                <a:lnTo>
                  <a:pt x="3221" y="304"/>
                </a:lnTo>
                <a:lnTo>
                  <a:pt x="3225" y="306"/>
                </a:lnTo>
                <a:lnTo>
                  <a:pt x="3228" y="225"/>
                </a:lnTo>
                <a:lnTo>
                  <a:pt x="3232" y="313"/>
                </a:lnTo>
                <a:lnTo>
                  <a:pt x="3235" y="319"/>
                </a:lnTo>
                <a:lnTo>
                  <a:pt x="3239" y="286"/>
                </a:lnTo>
                <a:lnTo>
                  <a:pt x="3242" y="281"/>
                </a:lnTo>
                <a:lnTo>
                  <a:pt x="3246" y="254"/>
                </a:lnTo>
                <a:lnTo>
                  <a:pt x="3249" y="235"/>
                </a:lnTo>
                <a:lnTo>
                  <a:pt x="3253" y="213"/>
                </a:lnTo>
                <a:lnTo>
                  <a:pt x="3256" y="299"/>
                </a:lnTo>
                <a:lnTo>
                  <a:pt x="3260" y="180"/>
                </a:lnTo>
                <a:lnTo>
                  <a:pt x="3263" y="210"/>
                </a:lnTo>
                <a:lnTo>
                  <a:pt x="3267" y="228"/>
                </a:lnTo>
                <a:lnTo>
                  <a:pt x="3270" y="245"/>
                </a:lnTo>
                <a:lnTo>
                  <a:pt x="3274" y="198"/>
                </a:lnTo>
                <a:lnTo>
                  <a:pt x="3277" y="186"/>
                </a:lnTo>
                <a:lnTo>
                  <a:pt x="3281" y="177"/>
                </a:lnTo>
                <a:lnTo>
                  <a:pt x="3284" y="143"/>
                </a:lnTo>
                <a:lnTo>
                  <a:pt x="3288" y="191"/>
                </a:lnTo>
                <a:lnTo>
                  <a:pt x="3291" y="114"/>
                </a:lnTo>
                <a:lnTo>
                  <a:pt x="3295" y="76"/>
                </a:lnTo>
                <a:lnTo>
                  <a:pt x="3298" y="157"/>
                </a:lnTo>
                <a:lnTo>
                  <a:pt x="3302" y="34"/>
                </a:lnTo>
                <a:lnTo>
                  <a:pt x="3305" y="134"/>
                </a:lnTo>
                <a:lnTo>
                  <a:pt x="3309" y="172"/>
                </a:lnTo>
                <a:lnTo>
                  <a:pt x="3312" y="96"/>
                </a:lnTo>
                <a:lnTo>
                  <a:pt x="3316" y="105"/>
                </a:lnTo>
                <a:lnTo>
                  <a:pt x="3319" y="151"/>
                </a:lnTo>
                <a:lnTo>
                  <a:pt x="3323" y="192"/>
                </a:lnTo>
                <a:lnTo>
                  <a:pt x="3326" y="157"/>
                </a:lnTo>
                <a:lnTo>
                  <a:pt x="3329" y="99"/>
                </a:lnTo>
                <a:lnTo>
                  <a:pt x="3333" y="101"/>
                </a:lnTo>
                <a:lnTo>
                  <a:pt x="3336" y="78"/>
                </a:lnTo>
                <a:lnTo>
                  <a:pt x="3340" y="124"/>
                </a:lnTo>
                <a:lnTo>
                  <a:pt x="3344" y="124"/>
                </a:lnTo>
                <a:lnTo>
                  <a:pt x="3347" y="160"/>
                </a:lnTo>
                <a:lnTo>
                  <a:pt x="3350" y="125"/>
                </a:lnTo>
                <a:lnTo>
                  <a:pt x="3354" y="164"/>
                </a:lnTo>
                <a:lnTo>
                  <a:pt x="3357" y="134"/>
                </a:lnTo>
                <a:lnTo>
                  <a:pt x="3361" y="168"/>
                </a:lnTo>
                <a:lnTo>
                  <a:pt x="3365" y="186"/>
                </a:lnTo>
                <a:lnTo>
                  <a:pt x="3368" y="229"/>
                </a:lnTo>
                <a:lnTo>
                  <a:pt x="3371" y="178"/>
                </a:lnTo>
                <a:lnTo>
                  <a:pt x="3375" y="168"/>
                </a:lnTo>
                <a:lnTo>
                  <a:pt x="3378" y="294"/>
                </a:lnTo>
                <a:lnTo>
                  <a:pt x="3382" y="269"/>
                </a:lnTo>
                <a:lnTo>
                  <a:pt x="3386" y="281"/>
                </a:lnTo>
                <a:lnTo>
                  <a:pt x="3389" y="272"/>
                </a:lnTo>
                <a:lnTo>
                  <a:pt x="3392" y="199"/>
                </a:lnTo>
                <a:lnTo>
                  <a:pt x="3396" y="281"/>
                </a:lnTo>
                <a:lnTo>
                  <a:pt x="3399" y="286"/>
                </a:lnTo>
                <a:lnTo>
                  <a:pt x="3403" y="277"/>
                </a:lnTo>
                <a:lnTo>
                  <a:pt x="3406" y="299"/>
                </a:lnTo>
                <a:lnTo>
                  <a:pt x="3410" y="246"/>
                </a:lnTo>
                <a:lnTo>
                  <a:pt x="3413" y="331"/>
                </a:lnTo>
                <a:lnTo>
                  <a:pt x="3417" y="308"/>
                </a:lnTo>
                <a:lnTo>
                  <a:pt x="3420" y="359"/>
                </a:lnTo>
                <a:lnTo>
                  <a:pt x="3424" y="297"/>
                </a:lnTo>
                <a:lnTo>
                  <a:pt x="3427" y="338"/>
                </a:lnTo>
                <a:lnTo>
                  <a:pt x="3431" y="302"/>
                </a:lnTo>
                <a:lnTo>
                  <a:pt x="3434" y="303"/>
                </a:lnTo>
                <a:lnTo>
                  <a:pt x="3438" y="366"/>
                </a:lnTo>
                <a:lnTo>
                  <a:pt x="3441" y="250"/>
                </a:lnTo>
                <a:lnTo>
                  <a:pt x="3445" y="270"/>
                </a:lnTo>
                <a:lnTo>
                  <a:pt x="3448" y="248"/>
                </a:lnTo>
                <a:lnTo>
                  <a:pt x="3452" y="324"/>
                </a:lnTo>
                <a:lnTo>
                  <a:pt x="3455" y="317"/>
                </a:lnTo>
                <a:lnTo>
                  <a:pt x="3459" y="283"/>
                </a:lnTo>
                <a:lnTo>
                  <a:pt x="3462" y="273"/>
                </a:lnTo>
              </a:path>
            </a:pathLst>
          </a:custGeom>
          <a:noFill/>
          <a:ln w="3175"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2" name="Freeform 157">
            <a:extLst>
              <a:ext uri="{FF2B5EF4-FFF2-40B4-BE49-F238E27FC236}">
                <a16:creationId xmlns:a16="http://schemas.microsoft.com/office/drawing/2014/main" id="{40E16415-3BC0-4B53-9610-EBBB6956C91F}"/>
              </a:ext>
            </a:extLst>
          </p:cNvPr>
          <p:cNvSpPr>
            <a:spLocks/>
          </p:cNvSpPr>
          <p:nvPr/>
        </p:nvSpPr>
        <p:spPr bwMode="auto">
          <a:xfrm>
            <a:off x="6448425" y="6264721"/>
            <a:ext cx="5495925" cy="176212"/>
          </a:xfrm>
          <a:custGeom>
            <a:avLst/>
            <a:gdLst>
              <a:gd name="T0" fmla="*/ 53 w 3462"/>
              <a:gd name="T1" fmla="*/ 111 h 111"/>
              <a:gd name="T2" fmla="*/ 109 w 3462"/>
              <a:gd name="T3" fmla="*/ 111 h 111"/>
              <a:gd name="T4" fmla="*/ 165 w 3462"/>
              <a:gd name="T5" fmla="*/ 111 h 111"/>
              <a:gd name="T6" fmla="*/ 221 w 3462"/>
              <a:gd name="T7" fmla="*/ 111 h 111"/>
              <a:gd name="T8" fmla="*/ 277 w 3462"/>
              <a:gd name="T9" fmla="*/ 111 h 111"/>
              <a:gd name="T10" fmla="*/ 332 w 3462"/>
              <a:gd name="T11" fmla="*/ 111 h 111"/>
              <a:gd name="T12" fmla="*/ 388 w 3462"/>
              <a:gd name="T13" fmla="*/ 111 h 111"/>
              <a:gd name="T14" fmla="*/ 444 w 3462"/>
              <a:gd name="T15" fmla="*/ 111 h 111"/>
              <a:gd name="T16" fmla="*/ 500 w 3462"/>
              <a:gd name="T17" fmla="*/ 111 h 111"/>
              <a:gd name="T18" fmla="*/ 556 w 3462"/>
              <a:gd name="T19" fmla="*/ 111 h 111"/>
              <a:gd name="T20" fmla="*/ 612 w 3462"/>
              <a:gd name="T21" fmla="*/ 111 h 111"/>
              <a:gd name="T22" fmla="*/ 668 w 3462"/>
              <a:gd name="T23" fmla="*/ 111 h 111"/>
              <a:gd name="T24" fmla="*/ 724 w 3462"/>
              <a:gd name="T25" fmla="*/ 111 h 111"/>
              <a:gd name="T26" fmla="*/ 780 w 3462"/>
              <a:gd name="T27" fmla="*/ 111 h 111"/>
              <a:gd name="T28" fmla="*/ 836 w 3462"/>
              <a:gd name="T29" fmla="*/ 111 h 111"/>
              <a:gd name="T30" fmla="*/ 892 w 3462"/>
              <a:gd name="T31" fmla="*/ 111 h 111"/>
              <a:gd name="T32" fmla="*/ 948 w 3462"/>
              <a:gd name="T33" fmla="*/ 111 h 111"/>
              <a:gd name="T34" fmla="*/ 1004 w 3462"/>
              <a:gd name="T35" fmla="*/ 111 h 111"/>
              <a:gd name="T36" fmla="*/ 1060 w 3462"/>
              <a:gd name="T37" fmla="*/ 111 h 111"/>
              <a:gd name="T38" fmla="*/ 1116 w 3462"/>
              <a:gd name="T39" fmla="*/ 111 h 111"/>
              <a:gd name="T40" fmla="*/ 1172 w 3462"/>
              <a:gd name="T41" fmla="*/ 111 h 111"/>
              <a:gd name="T42" fmla="*/ 1228 w 3462"/>
              <a:gd name="T43" fmla="*/ 111 h 111"/>
              <a:gd name="T44" fmla="*/ 1284 w 3462"/>
              <a:gd name="T45" fmla="*/ 111 h 111"/>
              <a:gd name="T46" fmla="*/ 1340 w 3462"/>
              <a:gd name="T47" fmla="*/ 111 h 111"/>
              <a:gd name="T48" fmla="*/ 1396 w 3462"/>
              <a:gd name="T49" fmla="*/ 111 h 111"/>
              <a:gd name="T50" fmla="*/ 1452 w 3462"/>
              <a:gd name="T51" fmla="*/ 0 h 111"/>
              <a:gd name="T52" fmla="*/ 1508 w 3462"/>
              <a:gd name="T53" fmla="*/ 0 h 111"/>
              <a:gd name="T54" fmla="*/ 1564 w 3462"/>
              <a:gd name="T55" fmla="*/ 0 h 111"/>
              <a:gd name="T56" fmla="*/ 1619 w 3462"/>
              <a:gd name="T57" fmla="*/ 0 h 111"/>
              <a:gd name="T58" fmla="*/ 1675 w 3462"/>
              <a:gd name="T59" fmla="*/ 0 h 111"/>
              <a:gd name="T60" fmla="*/ 1731 w 3462"/>
              <a:gd name="T61" fmla="*/ 111 h 111"/>
              <a:gd name="T62" fmla="*/ 1787 w 3462"/>
              <a:gd name="T63" fmla="*/ 111 h 111"/>
              <a:gd name="T64" fmla="*/ 1843 w 3462"/>
              <a:gd name="T65" fmla="*/ 111 h 111"/>
              <a:gd name="T66" fmla="*/ 1899 w 3462"/>
              <a:gd name="T67" fmla="*/ 111 h 111"/>
              <a:gd name="T68" fmla="*/ 1955 w 3462"/>
              <a:gd name="T69" fmla="*/ 111 h 111"/>
              <a:gd name="T70" fmla="*/ 2011 w 3462"/>
              <a:gd name="T71" fmla="*/ 111 h 111"/>
              <a:gd name="T72" fmla="*/ 2067 w 3462"/>
              <a:gd name="T73" fmla="*/ 111 h 111"/>
              <a:gd name="T74" fmla="*/ 2123 w 3462"/>
              <a:gd name="T75" fmla="*/ 111 h 111"/>
              <a:gd name="T76" fmla="*/ 2179 w 3462"/>
              <a:gd name="T77" fmla="*/ 111 h 111"/>
              <a:gd name="T78" fmla="*/ 2235 w 3462"/>
              <a:gd name="T79" fmla="*/ 111 h 111"/>
              <a:gd name="T80" fmla="*/ 2291 w 3462"/>
              <a:gd name="T81" fmla="*/ 111 h 111"/>
              <a:gd name="T82" fmla="*/ 2347 w 3462"/>
              <a:gd name="T83" fmla="*/ 111 h 111"/>
              <a:gd name="T84" fmla="*/ 2403 w 3462"/>
              <a:gd name="T85" fmla="*/ 111 h 111"/>
              <a:gd name="T86" fmla="*/ 2459 w 3462"/>
              <a:gd name="T87" fmla="*/ 111 h 111"/>
              <a:gd name="T88" fmla="*/ 2515 w 3462"/>
              <a:gd name="T89" fmla="*/ 111 h 111"/>
              <a:gd name="T90" fmla="*/ 2571 w 3462"/>
              <a:gd name="T91" fmla="*/ 111 h 111"/>
              <a:gd name="T92" fmla="*/ 2627 w 3462"/>
              <a:gd name="T93" fmla="*/ 111 h 111"/>
              <a:gd name="T94" fmla="*/ 2683 w 3462"/>
              <a:gd name="T95" fmla="*/ 111 h 111"/>
              <a:gd name="T96" fmla="*/ 2738 w 3462"/>
              <a:gd name="T97" fmla="*/ 111 h 111"/>
              <a:gd name="T98" fmla="*/ 2794 w 3462"/>
              <a:gd name="T99" fmla="*/ 111 h 111"/>
              <a:gd name="T100" fmla="*/ 2850 w 3462"/>
              <a:gd name="T101" fmla="*/ 111 h 111"/>
              <a:gd name="T102" fmla="*/ 2906 w 3462"/>
              <a:gd name="T103" fmla="*/ 111 h 111"/>
              <a:gd name="T104" fmla="*/ 2962 w 3462"/>
              <a:gd name="T105" fmla="*/ 111 h 111"/>
              <a:gd name="T106" fmla="*/ 3018 w 3462"/>
              <a:gd name="T107" fmla="*/ 111 h 111"/>
              <a:gd name="T108" fmla="*/ 3074 w 3462"/>
              <a:gd name="T109" fmla="*/ 111 h 111"/>
              <a:gd name="T110" fmla="*/ 3130 w 3462"/>
              <a:gd name="T111" fmla="*/ 111 h 111"/>
              <a:gd name="T112" fmla="*/ 3186 w 3462"/>
              <a:gd name="T113" fmla="*/ 111 h 111"/>
              <a:gd name="T114" fmla="*/ 3242 w 3462"/>
              <a:gd name="T115" fmla="*/ 111 h 111"/>
              <a:gd name="T116" fmla="*/ 3298 w 3462"/>
              <a:gd name="T117" fmla="*/ 111 h 111"/>
              <a:gd name="T118" fmla="*/ 3354 w 3462"/>
              <a:gd name="T119" fmla="*/ 111 h 111"/>
              <a:gd name="T120" fmla="*/ 3410 w 3462"/>
              <a:gd name="T121"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2" h="111">
                <a:moveTo>
                  <a:pt x="0" y="111"/>
                </a:moveTo>
                <a:lnTo>
                  <a:pt x="4" y="111"/>
                </a:lnTo>
                <a:lnTo>
                  <a:pt x="7" y="111"/>
                </a:lnTo>
                <a:lnTo>
                  <a:pt x="11" y="111"/>
                </a:lnTo>
                <a:lnTo>
                  <a:pt x="14" y="111"/>
                </a:lnTo>
                <a:lnTo>
                  <a:pt x="18" y="111"/>
                </a:lnTo>
                <a:lnTo>
                  <a:pt x="21" y="111"/>
                </a:lnTo>
                <a:lnTo>
                  <a:pt x="25" y="111"/>
                </a:lnTo>
                <a:lnTo>
                  <a:pt x="28" y="111"/>
                </a:lnTo>
                <a:lnTo>
                  <a:pt x="32" y="111"/>
                </a:lnTo>
                <a:lnTo>
                  <a:pt x="35" y="111"/>
                </a:lnTo>
                <a:lnTo>
                  <a:pt x="39" y="111"/>
                </a:lnTo>
                <a:lnTo>
                  <a:pt x="42" y="111"/>
                </a:lnTo>
                <a:lnTo>
                  <a:pt x="46" y="111"/>
                </a:lnTo>
                <a:lnTo>
                  <a:pt x="49" y="111"/>
                </a:lnTo>
                <a:lnTo>
                  <a:pt x="53" y="111"/>
                </a:lnTo>
                <a:lnTo>
                  <a:pt x="56" y="111"/>
                </a:lnTo>
                <a:lnTo>
                  <a:pt x="60" y="111"/>
                </a:lnTo>
                <a:lnTo>
                  <a:pt x="63" y="111"/>
                </a:lnTo>
                <a:lnTo>
                  <a:pt x="67" y="111"/>
                </a:lnTo>
                <a:lnTo>
                  <a:pt x="70" y="111"/>
                </a:lnTo>
                <a:lnTo>
                  <a:pt x="74" y="111"/>
                </a:lnTo>
                <a:lnTo>
                  <a:pt x="77" y="111"/>
                </a:lnTo>
                <a:lnTo>
                  <a:pt x="81" y="111"/>
                </a:lnTo>
                <a:lnTo>
                  <a:pt x="84" y="111"/>
                </a:lnTo>
                <a:lnTo>
                  <a:pt x="88" y="111"/>
                </a:lnTo>
                <a:lnTo>
                  <a:pt x="91" y="111"/>
                </a:lnTo>
                <a:lnTo>
                  <a:pt x="95" y="111"/>
                </a:lnTo>
                <a:lnTo>
                  <a:pt x="98" y="111"/>
                </a:lnTo>
                <a:lnTo>
                  <a:pt x="102" y="111"/>
                </a:lnTo>
                <a:lnTo>
                  <a:pt x="105" y="111"/>
                </a:lnTo>
                <a:lnTo>
                  <a:pt x="109" y="111"/>
                </a:lnTo>
                <a:lnTo>
                  <a:pt x="112" y="111"/>
                </a:lnTo>
                <a:lnTo>
                  <a:pt x="116" y="111"/>
                </a:lnTo>
                <a:lnTo>
                  <a:pt x="119" y="111"/>
                </a:lnTo>
                <a:lnTo>
                  <a:pt x="123" y="111"/>
                </a:lnTo>
                <a:lnTo>
                  <a:pt x="126" y="111"/>
                </a:lnTo>
                <a:lnTo>
                  <a:pt x="130" y="111"/>
                </a:lnTo>
                <a:lnTo>
                  <a:pt x="133" y="111"/>
                </a:lnTo>
                <a:lnTo>
                  <a:pt x="137" y="111"/>
                </a:lnTo>
                <a:lnTo>
                  <a:pt x="140" y="111"/>
                </a:lnTo>
                <a:lnTo>
                  <a:pt x="144" y="111"/>
                </a:lnTo>
                <a:lnTo>
                  <a:pt x="147" y="111"/>
                </a:lnTo>
                <a:lnTo>
                  <a:pt x="151" y="111"/>
                </a:lnTo>
                <a:lnTo>
                  <a:pt x="154" y="111"/>
                </a:lnTo>
                <a:lnTo>
                  <a:pt x="158" y="111"/>
                </a:lnTo>
                <a:lnTo>
                  <a:pt x="161" y="111"/>
                </a:lnTo>
                <a:lnTo>
                  <a:pt x="165" y="111"/>
                </a:lnTo>
                <a:lnTo>
                  <a:pt x="168" y="111"/>
                </a:lnTo>
                <a:lnTo>
                  <a:pt x="172" y="111"/>
                </a:lnTo>
                <a:lnTo>
                  <a:pt x="175" y="111"/>
                </a:lnTo>
                <a:lnTo>
                  <a:pt x="179" y="111"/>
                </a:lnTo>
                <a:lnTo>
                  <a:pt x="182" y="111"/>
                </a:lnTo>
                <a:lnTo>
                  <a:pt x="186" y="111"/>
                </a:lnTo>
                <a:lnTo>
                  <a:pt x="189" y="111"/>
                </a:lnTo>
                <a:lnTo>
                  <a:pt x="193" y="111"/>
                </a:lnTo>
                <a:lnTo>
                  <a:pt x="196" y="111"/>
                </a:lnTo>
                <a:lnTo>
                  <a:pt x="200" y="111"/>
                </a:lnTo>
                <a:lnTo>
                  <a:pt x="203" y="111"/>
                </a:lnTo>
                <a:lnTo>
                  <a:pt x="207" y="111"/>
                </a:lnTo>
                <a:lnTo>
                  <a:pt x="210" y="111"/>
                </a:lnTo>
                <a:lnTo>
                  <a:pt x="214" y="111"/>
                </a:lnTo>
                <a:lnTo>
                  <a:pt x="217" y="111"/>
                </a:lnTo>
                <a:lnTo>
                  <a:pt x="221" y="111"/>
                </a:lnTo>
                <a:lnTo>
                  <a:pt x="224" y="111"/>
                </a:lnTo>
                <a:lnTo>
                  <a:pt x="228" y="111"/>
                </a:lnTo>
                <a:lnTo>
                  <a:pt x="231" y="111"/>
                </a:lnTo>
                <a:lnTo>
                  <a:pt x="235" y="111"/>
                </a:lnTo>
                <a:lnTo>
                  <a:pt x="238" y="111"/>
                </a:lnTo>
                <a:lnTo>
                  <a:pt x="242" y="111"/>
                </a:lnTo>
                <a:lnTo>
                  <a:pt x="245" y="111"/>
                </a:lnTo>
                <a:lnTo>
                  <a:pt x="249" y="111"/>
                </a:lnTo>
                <a:lnTo>
                  <a:pt x="252" y="111"/>
                </a:lnTo>
                <a:lnTo>
                  <a:pt x="256" y="111"/>
                </a:lnTo>
                <a:lnTo>
                  <a:pt x="259" y="111"/>
                </a:lnTo>
                <a:lnTo>
                  <a:pt x="263" y="111"/>
                </a:lnTo>
                <a:lnTo>
                  <a:pt x="266" y="111"/>
                </a:lnTo>
                <a:lnTo>
                  <a:pt x="270" y="111"/>
                </a:lnTo>
                <a:lnTo>
                  <a:pt x="273" y="111"/>
                </a:lnTo>
                <a:lnTo>
                  <a:pt x="277" y="111"/>
                </a:lnTo>
                <a:lnTo>
                  <a:pt x="280" y="111"/>
                </a:lnTo>
                <a:lnTo>
                  <a:pt x="284" y="111"/>
                </a:lnTo>
                <a:lnTo>
                  <a:pt x="287" y="111"/>
                </a:lnTo>
                <a:lnTo>
                  <a:pt x="291" y="111"/>
                </a:lnTo>
                <a:lnTo>
                  <a:pt x="294" y="111"/>
                </a:lnTo>
                <a:lnTo>
                  <a:pt x="298" y="111"/>
                </a:lnTo>
                <a:lnTo>
                  <a:pt x="301" y="111"/>
                </a:lnTo>
                <a:lnTo>
                  <a:pt x="305" y="111"/>
                </a:lnTo>
                <a:lnTo>
                  <a:pt x="308" y="111"/>
                </a:lnTo>
                <a:lnTo>
                  <a:pt x="312" y="111"/>
                </a:lnTo>
                <a:lnTo>
                  <a:pt x="315" y="111"/>
                </a:lnTo>
                <a:lnTo>
                  <a:pt x="319" y="111"/>
                </a:lnTo>
                <a:lnTo>
                  <a:pt x="322" y="111"/>
                </a:lnTo>
                <a:lnTo>
                  <a:pt x="326" y="111"/>
                </a:lnTo>
                <a:lnTo>
                  <a:pt x="329" y="111"/>
                </a:lnTo>
                <a:lnTo>
                  <a:pt x="332" y="111"/>
                </a:lnTo>
                <a:lnTo>
                  <a:pt x="336" y="111"/>
                </a:lnTo>
                <a:lnTo>
                  <a:pt x="340" y="111"/>
                </a:lnTo>
                <a:lnTo>
                  <a:pt x="343" y="111"/>
                </a:lnTo>
                <a:lnTo>
                  <a:pt x="346" y="111"/>
                </a:lnTo>
                <a:lnTo>
                  <a:pt x="350" y="111"/>
                </a:lnTo>
                <a:lnTo>
                  <a:pt x="353" y="111"/>
                </a:lnTo>
                <a:lnTo>
                  <a:pt x="357" y="111"/>
                </a:lnTo>
                <a:lnTo>
                  <a:pt x="361" y="111"/>
                </a:lnTo>
                <a:lnTo>
                  <a:pt x="364" y="111"/>
                </a:lnTo>
                <a:lnTo>
                  <a:pt x="367" y="111"/>
                </a:lnTo>
                <a:lnTo>
                  <a:pt x="371" y="111"/>
                </a:lnTo>
                <a:lnTo>
                  <a:pt x="374" y="111"/>
                </a:lnTo>
                <a:lnTo>
                  <a:pt x="378" y="111"/>
                </a:lnTo>
                <a:lnTo>
                  <a:pt x="382" y="111"/>
                </a:lnTo>
                <a:lnTo>
                  <a:pt x="385" y="111"/>
                </a:lnTo>
                <a:lnTo>
                  <a:pt x="388" y="111"/>
                </a:lnTo>
                <a:lnTo>
                  <a:pt x="392" y="111"/>
                </a:lnTo>
                <a:lnTo>
                  <a:pt x="395" y="111"/>
                </a:lnTo>
                <a:lnTo>
                  <a:pt x="399" y="111"/>
                </a:lnTo>
                <a:lnTo>
                  <a:pt x="403" y="111"/>
                </a:lnTo>
                <a:lnTo>
                  <a:pt x="406" y="111"/>
                </a:lnTo>
                <a:lnTo>
                  <a:pt x="409" y="111"/>
                </a:lnTo>
                <a:lnTo>
                  <a:pt x="413" y="111"/>
                </a:lnTo>
                <a:lnTo>
                  <a:pt x="416" y="111"/>
                </a:lnTo>
                <a:lnTo>
                  <a:pt x="420" y="111"/>
                </a:lnTo>
                <a:lnTo>
                  <a:pt x="424" y="111"/>
                </a:lnTo>
                <a:lnTo>
                  <a:pt x="427" y="111"/>
                </a:lnTo>
                <a:lnTo>
                  <a:pt x="430" y="111"/>
                </a:lnTo>
                <a:lnTo>
                  <a:pt x="434" y="111"/>
                </a:lnTo>
                <a:lnTo>
                  <a:pt x="437" y="111"/>
                </a:lnTo>
                <a:lnTo>
                  <a:pt x="441" y="111"/>
                </a:lnTo>
                <a:lnTo>
                  <a:pt x="444" y="111"/>
                </a:lnTo>
                <a:lnTo>
                  <a:pt x="448" y="111"/>
                </a:lnTo>
                <a:lnTo>
                  <a:pt x="451" y="111"/>
                </a:lnTo>
                <a:lnTo>
                  <a:pt x="455" y="111"/>
                </a:lnTo>
                <a:lnTo>
                  <a:pt x="458" y="111"/>
                </a:lnTo>
                <a:lnTo>
                  <a:pt x="462" y="111"/>
                </a:lnTo>
                <a:lnTo>
                  <a:pt x="465" y="111"/>
                </a:lnTo>
                <a:lnTo>
                  <a:pt x="469" y="111"/>
                </a:lnTo>
                <a:lnTo>
                  <a:pt x="472" y="111"/>
                </a:lnTo>
                <a:lnTo>
                  <a:pt x="476" y="111"/>
                </a:lnTo>
                <a:lnTo>
                  <a:pt x="479" y="111"/>
                </a:lnTo>
                <a:lnTo>
                  <a:pt x="483" y="111"/>
                </a:lnTo>
                <a:lnTo>
                  <a:pt x="486" y="111"/>
                </a:lnTo>
                <a:lnTo>
                  <a:pt x="490" y="111"/>
                </a:lnTo>
                <a:lnTo>
                  <a:pt x="493" y="111"/>
                </a:lnTo>
                <a:lnTo>
                  <a:pt x="497" y="111"/>
                </a:lnTo>
                <a:lnTo>
                  <a:pt x="500" y="111"/>
                </a:lnTo>
                <a:lnTo>
                  <a:pt x="504" y="111"/>
                </a:lnTo>
                <a:lnTo>
                  <a:pt x="507" y="111"/>
                </a:lnTo>
                <a:lnTo>
                  <a:pt x="511" y="111"/>
                </a:lnTo>
                <a:lnTo>
                  <a:pt x="514" y="111"/>
                </a:lnTo>
                <a:lnTo>
                  <a:pt x="518" y="111"/>
                </a:lnTo>
                <a:lnTo>
                  <a:pt x="521" y="111"/>
                </a:lnTo>
                <a:lnTo>
                  <a:pt x="525" y="111"/>
                </a:lnTo>
                <a:lnTo>
                  <a:pt x="528" y="111"/>
                </a:lnTo>
                <a:lnTo>
                  <a:pt x="532" y="111"/>
                </a:lnTo>
                <a:lnTo>
                  <a:pt x="535" y="111"/>
                </a:lnTo>
                <a:lnTo>
                  <a:pt x="539" y="111"/>
                </a:lnTo>
                <a:lnTo>
                  <a:pt x="542" y="111"/>
                </a:lnTo>
                <a:lnTo>
                  <a:pt x="546" y="111"/>
                </a:lnTo>
                <a:lnTo>
                  <a:pt x="549" y="111"/>
                </a:lnTo>
                <a:lnTo>
                  <a:pt x="553" y="111"/>
                </a:lnTo>
                <a:lnTo>
                  <a:pt x="556" y="111"/>
                </a:lnTo>
                <a:lnTo>
                  <a:pt x="560" y="111"/>
                </a:lnTo>
                <a:lnTo>
                  <a:pt x="563" y="111"/>
                </a:lnTo>
                <a:lnTo>
                  <a:pt x="567" y="111"/>
                </a:lnTo>
                <a:lnTo>
                  <a:pt x="570" y="111"/>
                </a:lnTo>
                <a:lnTo>
                  <a:pt x="574" y="111"/>
                </a:lnTo>
                <a:lnTo>
                  <a:pt x="577" y="111"/>
                </a:lnTo>
                <a:lnTo>
                  <a:pt x="581" y="111"/>
                </a:lnTo>
                <a:lnTo>
                  <a:pt x="584" y="111"/>
                </a:lnTo>
                <a:lnTo>
                  <a:pt x="588" y="111"/>
                </a:lnTo>
                <a:lnTo>
                  <a:pt x="591" y="111"/>
                </a:lnTo>
                <a:lnTo>
                  <a:pt x="595" y="111"/>
                </a:lnTo>
                <a:lnTo>
                  <a:pt x="598" y="111"/>
                </a:lnTo>
                <a:lnTo>
                  <a:pt x="602" y="111"/>
                </a:lnTo>
                <a:lnTo>
                  <a:pt x="605" y="111"/>
                </a:lnTo>
                <a:lnTo>
                  <a:pt x="609" y="111"/>
                </a:lnTo>
                <a:lnTo>
                  <a:pt x="612" y="111"/>
                </a:lnTo>
                <a:lnTo>
                  <a:pt x="616" y="111"/>
                </a:lnTo>
                <a:lnTo>
                  <a:pt x="619" y="111"/>
                </a:lnTo>
                <a:lnTo>
                  <a:pt x="623" y="111"/>
                </a:lnTo>
                <a:lnTo>
                  <a:pt x="626" y="111"/>
                </a:lnTo>
                <a:lnTo>
                  <a:pt x="630" y="111"/>
                </a:lnTo>
                <a:lnTo>
                  <a:pt x="633" y="111"/>
                </a:lnTo>
                <a:lnTo>
                  <a:pt x="637" y="111"/>
                </a:lnTo>
                <a:lnTo>
                  <a:pt x="640" y="111"/>
                </a:lnTo>
                <a:lnTo>
                  <a:pt x="644" y="111"/>
                </a:lnTo>
                <a:lnTo>
                  <a:pt x="647" y="111"/>
                </a:lnTo>
                <a:lnTo>
                  <a:pt x="651" y="111"/>
                </a:lnTo>
                <a:lnTo>
                  <a:pt x="654" y="111"/>
                </a:lnTo>
                <a:lnTo>
                  <a:pt x="658" y="111"/>
                </a:lnTo>
                <a:lnTo>
                  <a:pt x="661" y="111"/>
                </a:lnTo>
                <a:lnTo>
                  <a:pt x="665" y="111"/>
                </a:lnTo>
                <a:lnTo>
                  <a:pt x="668" y="111"/>
                </a:lnTo>
                <a:lnTo>
                  <a:pt x="672" y="111"/>
                </a:lnTo>
                <a:lnTo>
                  <a:pt x="675" y="111"/>
                </a:lnTo>
                <a:lnTo>
                  <a:pt x="679" y="111"/>
                </a:lnTo>
                <a:lnTo>
                  <a:pt x="682" y="111"/>
                </a:lnTo>
                <a:lnTo>
                  <a:pt x="686" y="111"/>
                </a:lnTo>
                <a:lnTo>
                  <a:pt x="689" y="111"/>
                </a:lnTo>
                <a:lnTo>
                  <a:pt x="693" y="111"/>
                </a:lnTo>
                <a:lnTo>
                  <a:pt x="696" y="111"/>
                </a:lnTo>
                <a:lnTo>
                  <a:pt x="700" y="111"/>
                </a:lnTo>
                <a:lnTo>
                  <a:pt x="703" y="111"/>
                </a:lnTo>
                <a:lnTo>
                  <a:pt x="707" y="111"/>
                </a:lnTo>
                <a:lnTo>
                  <a:pt x="710" y="111"/>
                </a:lnTo>
                <a:lnTo>
                  <a:pt x="714" y="111"/>
                </a:lnTo>
                <a:lnTo>
                  <a:pt x="717" y="111"/>
                </a:lnTo>
                <a:lnTo>
                  <a:pt x="721" y="111"/>
                </a:lnTo>
                <a:lnTo>
                  <a:pt x="724" y="111"/>
                </a:lnTo>
                <a:lnTo>
                  <a:pt x="728" y="111"/>
                </a:lnTo>
                <a:lnTo>
                  <a:pt x="731" y="111"/>
                </a:lnTo>
                <a:lnTo>
                  <a:pt x="735" y="111"/>
                </a:lnTo>
                <a:lnTo>
                  <a:pt x="738" y="111"/>
                </a:lnTo>
                <a:lnTo>
                  <a:pt x="742" y="111"/>
                </a:lnTo>
                <a:lnTo>
                  <a:pt x="745" y="111"/>
                </a:lnTo>
                <a:lnTo>
                  <a:pt x="749" y="111"/>
                </a:lnTo>
                <a:lnTo>
                  <a:pt x="752" y="111"/>
                </a:lnTo>
                <a:lnTo>
                  <a:pt x="756" y="111"/>
                </a:lnTo>
                <a:lnTo>
                  <a:pt x="759" y="111"/>
                </a:lnTo>
                <a:lnTo>
                  <a:pt x="763" y="111"/>
                </a:lnTo>
                <a:lnTo>
                  <a:pt x="766" y="111"/>
                </a:lnTo>
                <a:lnTo>
                  <a:pt x="770" y="111"/>
                </a:lnTo>
                <a:lnTo>
                  <a:pt x="773" y="111"/>
                </a:lnTo>
                <a:lnTo>
                  <a:pt x="777" y="111"/>
                </a:lnTo>
                <a:lnTo>
                  <a:pt x="780" y="111"/>
                </a:lnTo>
                <a:lnTo>
                  <a:pt x="784" y="111"/>
                </a:lnTo>
                <a:lnTo>
                  <a:pt x="787" y="111"/>
                </a:lnTo>
                <a:lnTo>
                  <a:pt x="791" y="111"/>
                </a:lnTo>
                <a:lnTo>
                  <a:pt x="794" y="111"/>
                </a:lnTo>
                <a:lnTo>
                  <a:pt x="798" y="111"/>
                </a:lnTo>
                <a:lnTo>
                  <a:pt x="801" y="111"/>
                </a:lnTo>
                <a:lnTo>
                  <a:pt x="805" y="111"/>
                </a:lnTo>
                <a:lnTo>
                  <a:pt x="808" y="111"/>
                </a:lnTo>
                <a:lnTo>
                  <a:pt x="812" y="111"/>
                </a:lnTo>
                <a:lnTo>
                  <a:pt x="815" y="111"/>
                </a:lnTo>
                <a:lnTo>
                  <a:pt x="819" y="111"/>
                </a:lnTo>
                <a:lnTo>
                  <a:pt x="822" y="111"/>
                </a:lnTo>
                <a:lnTo>
                  <a:pt x="826" y="111"/>
                </a:lnTo>
                <a:lnTo>
                  <a:pt x="829" y="111"/>
                </a:lnTo>
                <a:lnTo>
                  <a:pt x="833" y="111"/>
                </a:lnTo>
                <a:lnTo>
                  <a:pt x="836" y="111"/>
                </a:lnTo>
                <a:lnTo>
                  <a:pt x="840" y="111"/>
                </a:lnTo>
                <a:lnTo>
                  <a:pt x="843" y="111"/>
                </a:lnTo>
                <a:lnTo>
                  <a:pt x="847" y="111"/>
                </a:lnTo>
                <a:lnTo>
                  <a:pt x="850" y="111"/>
                </a:lnTo>
                <a:lnTo>
                  <a:pt x="854" y="111"/>
                </a:lnTo>
                <a:lnTo>
                  <a:pt x="857" y="111"/>
                </a:lnTo>
                <a:lnTo>
                  <a:pt x="861" y="111"/>
                </a:lnTo>
                <a:lnTo>
                  <a:pt x="864" y="111"/>
                </a:lnTo>
                <a:lnTo>
                  <a:pt x="868" y="111"/>
                </a:lnTo>
                <a:lnTo>
                  <a:pt x="871" y="111"/>
                </a:lnTo>
                <a:lnTo>
                  <a:pt x="875" y="111"/>
                </a:lnTo>
                <a:lnTo>
                  <a:pt x="878" y="111"/>
                </a:lnTo>
                <a:lnTo>
                  <a:pt x="882" y="111"/>
                </a:lnTo>
                <a:lnTo>
                  <a:pt x="885" y="111"/>
                </a:lnTo>
                <a:lnTo>
                  <a:pt x="889" y="111"/>
                </a:lnTo>
                <a:lnTo>
                  <a:pt x="892" y="111"/>
                </a:lnTo>
                <a:lnTo>
                  <a:pt x="896" y="111"/>
                </a:lnTo>
                <a:lnTo>
                  <a:pt x="899" y="111"/>
                </a:lnTo>
                <a:lnTo>
                  <a:pt x="903" y="111"/>
                </a:lnTo>
                <a:lnTo>
                  <a:pt x="906" y="111"/>
                </a:lnTo>
                <a:lnTo>
                  <a:pt x="910" y="111"/>
                </a:lnTo>
                <a:lnTo>
                  <a:pt x="913" y="111"/>
                </a:lnTo>
                <a:lnTo>
                  <a:pt x="917" y="111"/>
                </a:lnTo>
                <a:lnTo>
                  <a:pt x="920" y="111"/>
                </a:lnTo>
                <a:lnTo>
                  <a:pt x="923" y="111"/>
                </a:lnTo>
                <a:lnTo>
                  <a:pt x="927" y="111"/>
                </a:lnTo>
                <a:lnTo>
                  <a:pt x="931" y="111"/>
                </a:lnTo>
                <a:lnTo>
                  <a:pt x="934" y="111"/>
                </a:lnTo>
                <a:lnTo>
                  <a:pt x="938" y="111"/>
                </a:lnTo>
                <a:lnTo>
                  <a:pt x="941" y="111"/>
                </a:lnTo>
                <a:lnTo>
                  <a:pt x="944" y="111"/>
                </a:lnTo>
                <a:lnTo>
                  <a:pt x="948" y="111"/>
                </a:lnTo>
                <a:lnTo>
                  <a:pt x="952" y="111"/>
                </a:lnTo>
                <a:lnTo>
                  <a:pt x="955" y="111"/>
                </a:lnTo>
                <a:lnTo>
                  <a:pt x="958" y="111"/>
                </a:lnTo>
                <a:lnTo>
                  <a:pt x="962" y="111"/>
                </a:lnTo>
                <a:lnTo>
                  <a:pt x="965" y="111"/>
                </a:lnTo>
                <a:lnTo>
                  <a:pt x="969" y="111"/>
                </a:lnTo>
                <a:lnTo>
                  <a:pt x="973" y="111"/>
                </a:lnTo>
                <a:lnTo>
                  <a:pt x="976" y="111"/>
                </a:lnTo>
                <a:lnTo>
                  <a:pt x="979" y="111"/>
                </a:lnTo>
                <a:lnTo>
                  <a:pt x="983" y="111"/>
                </a:lnTo>
                <a:lnTo>
                  <a:pt x="986" y="111"/>
                </a:lnTo>
                <a:lnTo>
                  <a:pt x="990" y="111"/>
                </a:lnTo>
                <a:lnTo>
                  <a:pt x="994" y="111"/>
                </a:lnTo>
                <a:lnTo>
                  <a:pt x="997" y="111"/>
                </a:lnTo>
                <a:lnTo>
                  <a:pt x="1000" y="111"/>
                </a:lnTo>
                <a:lnTo>
                  <a:pt x="1004" y="111"/>
                </a:lnTo>
                <a:lnTo>
                  <a:pt x="1007" y="111"/>
                </a:lnTo>
                <a:lnTo>
                  <a:pt x="1011" y="111"/>
                </a:lnTo>
                <a:lnTo>
                  <a:pt x="1015" y="111"/>
                </a:lnTo>
                <a:lnTo>
                  <a:pt x="1018" y="111"/>
                </a:lnTo>
                <a:lnTo>
                  <a:pt x="1021" y="111"/>
                </a:lnTo>
                <a:lnTo>
                  <a:pt x="1025" y="111"/>
                </a:lnTo>
                <a:lnTo>
                  <a:pt x="1028" y="111"/>
                </a:lnTo>
                <a:lnTo>
                  <a:pt x="1032" y="111"/>
                </a:lnTo>
                <a:lnTo>
                  <a:pt x="1036" y="111"/>
                </a:lnTo>
                <a:lnTo>
                  <a:pt x="1039" y="111"/>
                </a:lnTo>
                <a:lnTo>
                  <a:pt x="1042" y="111"/>
                </a:lnTo>
                <a:lnTo>
                  <a:pt x="1046" y="111"/>
                </a:lnTo>
                <a:lnTo>
                  <a:pt x="1049" y="111"/>
                </a:lnTo>
                <a:lnTo>
                  <a:pt x="1053" y="111"/>
                </a:lnTo>
                <a:lnTo>
                  <a:pt x="1056" y="111"/>
                </a:lnTo>
                <a:lnTo>
                  <a:pt x="1060" y="111"/>
                </a:lnTo>
                <a:lnTo>
                  <a:pt x="1063" y="111"/>
                </a:lnTo>
                <a:lnTo>
                  <a:pt x="1067" y="111"/>
                </a:lnTo>
                <a:lnTo>
                  <a:pt x="1070" y="111"/>
                </a:lnTo>
                <a:lnTo>
                  <a:pt x="1074" y="111"/>
                </a:lnTo>
                <a:lnTo>
                  <a:pt x="1077" y="111"/>
                </a:lnTo>
                <a:lnTo>
                  <a:pt x="1081" y="111"/>
                </a:lnTo>
                <a:lnTo>
                  <a:pt x="1084" y="111"/>
                </a:lnTo>
                <a:lnTo>
                  <a:pt x="1088" y="111"/>
                </a:lnTo>
                <a:lnTo>
                  <a:pt x="1091" y="111"/>
                </a:lnTo>
                <a:lnTo>
                  <a:pt x="1095" y="111"/>
                </a:lnTo>
                <a:lnTo>
                  <a:pt x="1098" y="111"/>
                </a:lnTo>
                <a:lnTo>
                  <a:pt x="1102" y="111"/>
                </a:lnTo>
                <a:lnTo>
                  <a:pt x="1105" y="111"/>
                </a:lnTo>
                <a:lnTo>
                  <a:pt x="1109" y="111"/>
                </a:lnTo>
                <a:lnTo>
                  <a:pt x="1112" y="111"/>
                </a:lnTo>
                <a:lnTo>
                  <a:pt x="1116" y="111"/>
                </a:lnTo>
                <a:lnTo>
                  <a:pt x="1119" y="111"/>
                </a:lnTo>
                <a:lnTo>
                  <a:pt x="1123" y="111"/>
                </a:lnTo>
                <a:lnTo>
                  <a:pt x="1126" y="111"/>
                </a:lnTo>
                <a:lnTo>
                  <a:pt x="1130" y="111"/>
                </a:lnTo>
                <a:lnTo>
                  <a:pt x="1133" y="111"/>
                </a:lnTo>
                <a:lnTo>
                  <a:pt x="1137" y="111"/>
                </a:lnTo>
                <a:lnTo>
                  <a:pt x="1140" y="111"/>
                </a:lnTo>
                <a:lnTo>
                  <a:pt x="1144" y="111"/>
                </a:lnTo>
                <a:lnTo>
                  <a:pt x="1147" y="111"/>
                </a:lnTo>
                <a:lnTo>
                  <a:pt x="1151" y="111"/>
                </a:lnTo>
                <a:lnTo>
                  <a:pt x="1154" y="111"/>
                </a:lnTo>
                <a:lnTo>
                  <a:pt x="1158" y="111"/>
                </a:lnTo>
                <a:lnTo>
                  <a:pt x="1161" y="111"/>
                </a:lnTo>
                <a:lnTo>
                  <a:pt x="1165" y="111"/>
                </a:lnTo>
                <a:lnTo>
                  <a:pt x="1168" y="111"/>
                </a:lnTo>
                <a:lnTo>
                  <a:pt x="1172" y="111"/>
                </a:lnTo>
                <a:lnTo>
                  <a:pt x="1175" y="111"/>
                </a:lnTo>
                <a:lnTo>
                  <a:pt x="1179" y="111"/>
                </a:lnTo>
                <a:lnTo>
                  <a:pt x="1182" y="111"/>
                </a:lnTo>
                <a:lnTo>
                  <a:pt x="1186" y="111"/>
                </a:lnTo>
                <a:lnTo>
                  <a:pt x="1189" y="111"/>
                </a:lnTo>
                <a:lnTo>
                  <a:pt x="1193" y="111"/>
                </a:lnTo>
                <a:lnTo>
                  <a:pt x="1196" y="111"/>
                </a:lnTo>
                <a:lnTo>
                  <a:pt x="1200" y="111"/>
                </a:lnTo>
                <a:lnTo>
                  <a:pt x="1203" y="111"/>
                </a:lnTo>
                <a:lnTo>
                  <a:pt x="1207" y="111"/>
                </a:lnTo>
                <a:lnTo>
                  <a:pt x="1210" y="111"/>
                </a:lnTo>
                <a:lnTo>
                  <a:pt x="1214" y="111"/>
                </a:lnTo>
                <a:lnTo>
                  <a:pt x="1217" y="111"/>
                </a:lnTo>
                <a:lnTo>
                  <a:pt x="1221" y="111"/>
                </a:lnTo>
                <a:lnTo>
                  <a:pt x="1224" y="111"/>
                </a:lnTo>
                <a:lnTo>
                  <a:pt x="1228" y="111"/>
                </a:lnTo>
                <a:lnTo>
                  <a:pt x="1231" y="111"/>
                </a:lnTo>
                <a:lnTo>
                  <a:pt x="1235" y="111"/>
                </a:lnTo>
                <a:lnTo>
                  <a:pt x="1238" y="111"/>
                </a:lnTo>
                <a:lnTo>
                  <a:pt x="1242" y="111"/>
                </a:lnTo>
                <a:lnTo>
                  <a:pt x="1245" y="111"/>
                </a:lnTo>
                <a:lnTo>
                  <a:pt x="1249" y="111"/>
                </a:lnTo>
                <a:lnTo>
                  <a:pt x="1252" y="111"/>
                </a:lnTo>
                <a:lnTo>
                  <a:pt x="1256" y="111"/>
                </a:lnTo>
                <a:lnTo>
                  <a:pt x="1259" y="111"/>
                </a:lnTo>
                <a:lnTo>
                  <a:pt x="1263" y="111"/>
                </a:lnTo>
                <a:lnTo>
                  <a:pt x="1266" y="111"/>
                </a:lnTo>
                <a:lnTo>
                  <a:pt x="1270" y="111"/>
                </a:lnTo>
                <a:lnTo>
                  <a:pt x="1273" y="111"/>
                </a:lnTo>
                <a:lnTo>
                  <a:pt x="1277" y="111"/>
                </a:lnTo>
                <a:lnTo>
                  <a:pt x="1280" y="111"/>
                </a:lnTo>
                <a:lnTo>
                  <a:pt x="1284" y="111"/>
                </a:lnTo>
                <a:lnTo>
                  <a:pt x="1287" y="111"/>
                </a:lnTo>
                <a:lnTo>
                  <a:pt x="1291" y="111"/>
                </a:lnTo>
                <a:lnTo>
                  <a:pt x="1294" y="111"/>
                </a:lnTo>
                <a:lnTo>
                  <a:pt x="1298" y="111"/>
                </a:lnTo>
                <a:lnTo>
                  <a:pt x="1301" y="111"/>
                </a:lnTo>
                <a:lnTo>
                  <a:pt x="1305" y="111"/>
                </a:lnTo>
                <a:lnTo>
                  <a:pt x="1308" y="111"/>
                </a:lnTo>
                <a:lnTo>
                  <a:pt x="1312" y="111"/>
                </a:lnTo>
                <a:lnTo>
                  <a:pt x="1315" y="111"/>
                </a:lnTo>
                <a:lnTo>
                  <a:pt x="1319" y="111"/>
                </a:lnTo>
                <a:lnTo>
                  <a:pt x="1322" y="111"/>
                </a:lnTo>
                <a:lnTo>
                  <a:pt x="1326" y="111"/>
                </a:lnTo>
                <a:lnTo>
                  <a:pt x="1329" y="111"/>
                </a:lnTo>
                <a:lnTo>
                  <a:pt x="1333" y="111"/>
                </a:lnTo>
                <a:lnTo>
                  <a:pt x="1336" y="111"/>
                </a:lnTo>
                <a:lnTo>
                  <a:pt x="1340" y="111"/>
                </a:lnTo>
                <a:lnTo>
                  <a:pt x="1343" y="111"/>
                </a:lnTo>
                <a:lnTo>
                  <a:pt x="1347" y="111"/>
                </a:lnTo>
                <a:lnTo>
                  <a:pt x="1350" y="111"/>
                </a:lnTo>
                <a:lnTo>
                  <a:pt x="1354" y="111"/>
                </a:lnTo>
                <a:lnTo>
                  <a:pt x="1357" y="111"/>
                </a:lnTo>
                <a:lnTo>
                  <a:pt x="1361" y="111"/>
                </a:lnTo>
                <a:lnTo>
                  <a:pt x="1364" y="111"/>
                </a:lnTo>
                <a:lnTo>
                  <a:pt x="1368" y="111"/>
                </a:lnTo>
                <a:lnTo>
                  <a:pt x="1371" y="111"/>
                </a:lnTo>
                <a:lnTo>
                  <a:pt x="1375" y="111"/>
                </a:lnTo>
                <a:lnTo>
                  <a:pt x="1378" y="111"/>
                </a:lnTo>
                <a:lnTo>
                  <a:pt x="1382" y="111"/>
                </a:lnTo>
                <a:lnTo>
                  <a:pt x="1385" y="111"/>
                </a:lnTo>
                <a:lnTo>
                  <a:pt x="1389" y="111"/>
                </a:lnTo>
                <a:lnTo>
                  <a:pt x="1392" y="111"/>
                </a:lnTo>
                <a:lnTo>
                  <a:pt x="1396" y="111"/>
                </a:lnTo>
                <a:lnTo>
                  <a:pt x="1399" y="111"/>
                </a:lnTo>
                <a:lnTo>
                  <a:pt x="1403" y="0"/>
                </a:lnTo>
                <a:lnTo>
                  <a:pt x="1406" y="0"/>
                </a:lnTo>
                <a:lnTo>
                  <a:pt x="1410" y="0"/>
                </a:lnTo>
                <a:lnTo>
                  <a:pt x="1413" y="0"/>
                </a:lnTo>
                <a:lnTo>
                  <a:pt x="1417" y="0"/>
                </a:lnTo>
                <a:lnTo>
                  <a:pt x="1420" y="0"/>
                </a:lnTo>
                <a:lnTo>
                  <a:pt x="1424" y="0"/>
                </a:lnTo>
                <a:lnTo>
                  <a:pt x="1427" y="0"/>
                </a:lnTo>
                <a:lnTo>
                  <a:pt x="1431" y="0"/>
                </a:lnTo>
                <a:lnTo>
                  <a:pt x="1434" y="0"/>
                </a:lnTo>
                <a:lnTo>
                  <a:pt x="1438" y="0"/>
                </a:lnTo>
                <a:lnTo>
                  <a:pt x="1441" y="0"/>
                </a:lnTo>
                <a:lnTo>
                  <a:pt x="1445" y="0"/>
                </a:lnTo>
                <a:lnTo>
                  <a:pt x="1448" y="0"/>
                </a:lnTo>
                <a:lnTo>
                  <a:pt x="1452" y="0"/>
                </a:lnTo>
                <a:lnTo>
                  <a:pt x="1455" y="0"/>
                </a:lnTo>
                <a:lnTo>
                  <a:pt x="1459" y="0"/>
                </a:lnTo>
                <a:lnTo>
                  <a:pt x="1462" y="0"/>
                </a:lnTo>
                <a:lnTo>
                  <a:pt x="1466" y="0"/>
                </a:lnTo>
                <a:lnTo>
                  <a:pt x="1469" y="0"/>
                </a:lnTo>
                <a:lnTo>
                  <a:pt x="1473" y="0"/>
                </a:lnTo>
                <a:lnTo>
                  <a:pt x="1476" y="0"/>
                </a:lnTo>
                <a:lnTo>
                  <a:pt x="1480" y="0"/>
                </a:lnTo>
                <a:lnTo>
                  <a:pt x="1483" y="0"/>
                </a:lnTo>
                <a:lnTo>
                  <a:pt x="1487" y="0"/>
                </a:lnTo>
                <a:lnTo>
                  <a:pt x="1490" y="0"/>
                </a:lnTo>
                <a:lnTo>
                  <a:pt x="1493" y="0"/>
                </a:lnTo>
                <a:lnTo>
                  <a:pt x="1497" y="0"/>
                </a:lnTo>
                <a:lnTo>
                  <a:pt x="1501" y="0"/>
                </a:lnTo>
                <a:lnTo>
                  <a:pt x="1504" y="0"/>
                </a:lnTo>
                <a:lnTo>
                  <a:pt x="1508" y="0"/>
                </a:lnTo>
                <a:lnTo>
                  <a:pt x="1511" y="0"/>
                </a:lnTo>
                <a:lnTo>
                  <a:pt x="1514" y="0"/>
                </a:lnTo>
                <a:lnTo>
                  <a:pt x="1518" y="0"/>
                </a:lnTo>
                <a:lnTo>
                  <a:pt x="1522" y="0"/>
                </a:lnTo>
                <a:lnTo>
                  <a:pt x="1525" y="0"/>
                </a:lnTo>
                <a:lnTo>
                  <a:pt x="1529" y="0"/>
                </a:lnTo>
                <a:lnTo>
                  <a:pt x="1532" y="0"/>
                </a:lnTo>
                <a:lnTo>
                  <a:pt x="1535" y="0"/>
                </a:lnTo>
                <a:lnTo>
                  <a:pt x="1539" y="0"/>
                </a:lnTo>
                <a:lnTo>
                  <a:pt x="1543" y="0"/>
                </a:lnTo>
                <a:lnTo>
                  <a:pt x="1546" y="0"/>
                </a:lnTo>
                <a:lnTo>
                  <a:pt x="1550" y="0"/>
                </a:lnTo>
                <a:lnTo>
                  <a:pt x="1553" y="0"/>
                </a:lnTo>
                <a:lnTo>
                  <a:pt x="1556" y="0"/>
                </a:lnTo>
                <a:lnTo>
                  <a:pt x="1560" y="0"/>
                </a:lnTo>
                <a:lnTo>
                  <a:pt x="1564" y="0"/>
                </a:lnTo>
                <a:lnTo>
                  <a:pt x="1567" y="0"/>
                </a:lnTo>
                <a:lnTo>
                  <a:pt x="1570" y="0"/>
                </a:lnTo>
                <a:lnTo>
                  <a:pt x="1574" y="0"/>
                </a:lnTo>
                <a:lnTo>
                  <a:pt x="1577" y="0"/>
                </a:lnTo>
                <a:lnTo>
                  <a:pt x="1581" y="0"/>
                </a:lnTo>
                <a:lnTo>
                  <a:pt x="1585" y="0"/>
                </a:lnTo>
                <a:lnTo>
                  <a:pt x="1588" y="0"/>
                </a:lnTo>
                <a:lnTo>
                  <a:pt x="1591" y="0"/>
                </a:lnTo>
                <a:lnTo>
                  <a:pt x="1595" y="0"/>
                </a:lnTo>
                <a:lnTo>
                  <a:pt x="1598" y="0"/>
                </a:lnTo>
                <a:lnTo>
                  <a:pt x="1602" y="0"/>
                </a:lnTo>
                <a:lnTo>
                  <a:pt x="1606" y="0"/>
                </a:lnTo>
                <a:lnTo>
                  <a:pt x="1609" y="0"/>
                </a:lnTo>
                <a:lnTo>
                  <a:pt x="1612" y="0"/>
                </a:lnTo>
                <a:lnTo>
                  <a:pt x="1616" y="0"/>
                </a:lnTo>
                <a:lnTo>
                  <a:pt x="1619" y="0"/>
                </a:lnTo>
                <a:lnTo>
                  <a:pt x="1623" y="0"/>
                </a:lnTo>
                <a:lnTo>
                  <a:pt x="1626" y="0"/>
                </a:lnTo>
                <a:lnTo>
                  <a:pt x="1630" y="0"/>
                </a:lnTo>
                <a:lnTo>
                  <a:pt x="1633" y="0"/>
                </a:lnTo>
                <a:lnTo>
                  <a:pt x="1637" y="0"/>
                </a:lnTo>
                <a:lnTo>
                  <a:pt x="1640" y="0"/>
                </a:lnTo>
                <a:lnTo>
                  <a:pt x="1644" y="0"/>
                </a:lnTo>
                <a:lnTo>
                  <a:pt x="1647" y="0"/>
                </a:lnTo>
                <a:lnTo>
                  <a:pt x="1651" y="0"/>
                </a:lnTo>
                <a:lnTo>
                  <a:pt x="1654" y="0"/>
                </a:lnTo>
                <a:lnTo>
                  <a:pt x="1658" y="0"/>
                </a:lnTo>
                <a:lnTo>
                  <a:pt x="1661" y="0"/>
                </a:lnTo>
                <a:lnTo>
                  <a:pt x="1665" y="0"/>
                </a:lnTo>
                <a:lnTo>
                  <a:pt x="1668" y="0"/>
                </a:lnTo>
                <a:lnTo>
                  <a:pt x="1672" y="0"/>
                </a:lnTo>
                <a:lnTo>
                  <a:pt x="1675" y="0"/>
                </a:lnTo>
                <a:lnTo>
                  <a:pt x="1679" y="0"/>
                </a:lnTo>
                <a:lnTo>
                  <a:pt x="1682" y="0"/>
                </a:lnTo>
                <a:lnTo>
                  <a:pt x="1686" y="0"/>
                </a:lnTo>
                <a:lnTo>
                  <a:pt x="1689" y="0"/>
                </a:lnTo>
                <a:lnTo>
                  <a:pt x="1693" y="0"/>
                </a:lnTo>
                <a:lnTo>
                  <a:pt x="1696" y="0"/>
                </a:lnTo>
                <a:lnTo>
                  <a:pt x="1700" y="0"/>
                </a:lnTo>
                <a:lnTo>
                  <a:pt x="1703" y="0"/>
                </a:lnTo>
                <a:lnTo>
                  <a:pt x="1707" y="0"/>
                </a:lnTo>
                <a:lnTo>
                  <a:pt x="1710" y="0"/>
                </a:lnTo>
                <a:lnTo>
                  <a:pt x="1714" y="0"/>
                </a:lnTo>
                <a:lnTo>
                  <a:pt x="1717" y="0"/>
                </a:lnTo>
                <a:lnTo>
                  <a:pt x="1721" y="0"/>
                </a:lnTo>
                <a:lnTo>
                  <a:pt x="1724" y="0"/>
                </a:lnTo>
                <a:lnTo>
                  <a:pt x="1728" y="0"/>
                </a:lnTo>
                <a:lnTo>
                  <a:pt x="1731" y="111"/>
                </a:lnTo>
                <a:lnTo>
                  <a:pt x="1735" y="111"/>
                </a:lnTo>
                <a:lnTo>
                  <a:pt x="1738" y="111"/>
                </a:lnTo>
                <a:lnTo>
                  <a:pt x="1742" y="111"/>
                </a:lnTo>
                <a:lnTo>
                  <a:pt x="1745" y="111"/>
                </a:lnTo>
                <a:lnTo>
                  <a:pt x="1749" y="111"/>
                </a:lnTo>
                <a:lnTo>
                  <a:pt x="1752" y="111"/>
                </a:lnTo>
                <a:lnTo>
                  <a:pt x="1756" y="111"/>
                </a:lnTo>
                <a:lnTo>
                  <a:pt x="1759" y="111"/>
                </a:lnTo>
                <a:lnTo>
                  <a:pt x="1763" y="111"/>
                </a:lnTo>
                <a:lnTo>
                  <a:pt x="1766" y="111"/>
                </a:lnTo>
                <a:lnTo>
                  <a:pt x="1770" y="111"/>
                </a:lnTo>
                <a:lnTo>
                  <a:pt x="1773" y="111"/>
                </a:lnTo>
                <a:lnTo>
                  <a:pt x="1777" y="111"/>
                </a:lnTo>
                <a:lnTo>
                  <a:pt x="1780" y="111"/>
                </a:lnTo>
                <a:lnTo>
                  <a:pt x="1784" y="111"/>
                </a:lnTo>
                <a:lnTo>
                  <a:pt x="1787" y="111"/>
                </a:lnTo>
                <a:lnTo>
                  <a:pt x="1791" y="111"/>
                </a:lnTo>
                <a:lnTo>
                  <a:pt x="1794" y="111"/>
                </a:lnTo>
                <a:lnTo>
                  <a:pt x="1798" y="111"/>
                </a:lnTo>
                <a:lnTo>
                  <a:pt x="1801" y="111"/>
                </a:lnTo>
                <a:lnTo>
                  <a:pt x="1805" y="111"/>
                </a:lnTo>
                <a:lnTo>
                  <a:pt x="1808" y="111"/>
                </a:lnTo>
                <a:lnTo>
                  <a:pt x="1812" y="111"/>
                </a:lnTo>
                <a:lnTo>
                  <a:pt x="1815" y="111"/>
                </a:lnTo>
                <a:lnTo>
                  <a:pt x="1819" y="111"/>
                </a:lnTo>
                <a:lnTo>
                  <a:pt x="1822" y="111"/>
                </a:lnTo>
                <a:lnTo>
                  <a:pt x="1826" y="111"/>
                </a:lnTo>
                <a:lnTo>
                  <a:pt x="1829" y="111"/>
                </a:lnTo>
                <a:lnTo>
                  <a:pt x="1833" y="111"/>
                </a:lnTo>
                <a:lnTo>
                  <a:pt x="1836" y="111"/>
                </a:lnTo>
                <a:lnTo>
                  <a:pt x="1840" y="111"/>
                </a:lnTo>
                <a:lnTo>
                  <a:pt x="1843" y="111"/>
                </a:lnTo>
                <a:lnTo>
                  <a:pt x="1847" y="111"/>
                </a:lnTo>
                <a:lnTo>
                  <a:pt x="1850" y="111"/>
                </a:lnTo>
                <a:lnTo>
                  <a:pt x="1854" y="111"/>
                </a:lnTo>
                <a:lnTo>
                  <a:pt x="1857" y="111"/>
                </a:lnTo>
                <a:lnTo>
                  <a:pt x="1861" y="111"/>
                </a:lnTo>
                <a:lnTo>
                  <a:pt x="1864" y="111"/>
                </a:lnTo>
                <a:lnTo>
                  <a:pt x="1868" y="111"/>
                </a:lnTo>
                <a:lnTo>
                  <a:pt x="1871" y="111"/>
                </a:lnTo>
                <a:lnTo>
                  <a:pt x="1875" y="111"/>
                </a:lnTo>
                <a:lnTo>
                  <a:pt x="1878" y="111"/>
                </a:lnTo>
                <a:lnTo>
                  <a:pt x="1882" y="111"/>
                </a:lnTo>
                <a:lnTo>
                  <a:pt x="1885" y="111"/>
                </a:lnTo>
                <a:lnTo>
                  <a:pt x="1889" y="111"/>
                </a:lnTo>
                <a:lnTo>
                  <a:pt x="1892" y="111"/>
                </a:lnTo>
                <a:lnTo>
                  <a:pt x="1896" y="111"/>
                </a:lnTo>
                <a:lnTo>
                  <a:pt x="1899" y="111"/>
                </a:lnTo>
                <a:lnTo>
                  <a:pt x="1903" y="111"/>
                </a:lnTo>
                <a:lnTo>
                  <a:pt x="1906" y="111"/>
                </a:lnTo>
                <a:lnTo>
                  <a:pt x="1910" y="111"/>
                </a:lnTo>
                <a:lnTo>
                  <a:pt x="1913" y="111"/>
                </a:lnTo>
                <a:lnTo>
                  <a:pt x="1917" y="111"/>
                </a:lnTo>
                <a:lnTo>
                  <a:pt x="1920" y="111"/>
                </a:lnTo>
                <a:lnTo>
                  <a:pt x="1924" y="111"/>
                </a:lnTo>
                <a:lnTo>
                  <a:pt x="1927" y="111"/>
                </a:lnTo>
                <a:lnTo>
                  <a:pt x="1931" y="111"/>
                </a:lnTo>
                <a:lnTo>
                  <a:pt x="1934" y="111"/>
                </a:lnTo>
                <a:lnTo>
                  <a:pt x="1938" y="111"/>
                </a:lnTo>
                <a:lnTo>
                  <a:pt x="1941" y="111"/>
                </a:lnTo>
                <a:lnTo>
                  <a:pt x="1945" y="111"/>
                </a:lnTo>
                <a:lnTo>
                  <a:pt x="1948" y="111"/>
                </a:lnTo>
                <a:lnTo>
                  <a:pt x="1952" y="111"/>
                </a:lnTo>
                <a:lnTo>
                  <a:pt x="1955" y="111"/>
                </a:lnTo>
                <a:lnTo>
                  <a:pt x="1959" y="111"/>
                </a:lnTo>
                <a:lnTo>
                  <a:pt x="1962" y="111"/>
                </a:lnTo>
                <a:lnTo>
                  <a:pt x="1966" y="111"/>
                </a:lnTo>
                <a:lnTo>
                  <a:pt x="1969" y="111"/>
                </a:lnTo>
                <a:lnTo>
                  <a:pt x="1973" y="111"/>
                </a:lnTo>
                <a:lnTo>
                  <a:pt x="1976" y="111"/>
                </a:lnTo>
                <a:lnTo>
                  <a:pt x="1980" y="111"/>
                </a:lnTo>
                <a:lnTo>
                  <a:pt x="1983" y="111"/>
                </a:lnTo>
                <a:lnTo>
                  <a:pt x="1987" y="111"/>
                </a:lnTo>
                <a:lnTo>
                  <a:pt x="1990" y="111"/>
                </a:lnTo>
                <a:lnTo>
                  <a:pt x="1994" y="111"/>
                </a:lnTo>
                <a:lnTo>
                  <a:pt x="1997" y="111"/>
                </a:lnTo>
                <a:lnTo>
                  <a:pt x="2001" y="111"/>
                </a:lnTo>
                <a:lnTo>
                  <a:pt x="2004" y="111"/>
                </a:lnTo>
                <a:lnTo>
                  <a:pt x="2008" y="111"/>
                </a:lnTo>
                <a:lnTo>
                  <a:pt x="2011" y="111"/>
                </a:lnTo>
                <a:lnTo>
                  <a:pt x="2015" y="111"/>
                </a:lnTo>
                <a:lnTo>
                  <a:pt x="2018" y="111"/>
                </a:lnTo>
                <a:lnTo>
                  <a:pt x="2022" y="111"/>
                </a:lnTo>
                <a:lnTo>
                  <a:pt x="2025" y="111"/>
                </a:lnTo>
                <a:lnTo>
                  <a:pt x="2029" y="111"/>
                </a:lnTo>
                <a:lnTo>
                  <a:pt x="2032" y="111"/>
                </a:lnTo>
                <a:lnTo>
                  <a:pt x="2036" y="111"/>
                </a:lnTo>
                <a:lnTo>
                  <a:pt x="2039" y="111"/>
                </a:lnTo>
                <a:lnTo>
                  <a:pt x="2043" y="111"/>
                </a:lnTo>
                <a:lnTo>
                  <a:pt x="2046" y="111"/>
                </a:lnTo>
                <a:lnTo>
                  <a:pt x="2050" y="111"/>
                </a:lnTo>
                <a:lnTo>
                  <a:pt x="2053" y="111"/>
                </a:lnTo>
                <a:lnTo>
                  <a:pt x="2057" y="111"/>
                </a:lnTo>
                <a:lnTo>
                  <a:pt x="2060" y="111"/>
                </a:lnTo>
                <a:lnTo>
                  <a:pt x="2064" y="111"/>
                </a:lnTo>
                <a:lnTo>
                  <a:pt x="2067" y="111"/>
                </a:lnTo>
                <a:lnTo>
                  <a:pt x="2071" y="111"/>
                </a:lnTo>
                <a:lnTo>
                  <a:pt x="2074" y="111"/>
                </a:lnTo>
                <a:lnTo>
                  <a:pt x="2078" y="111"/>
                </a:lnTo>
                <a:lnTo>
                  <a:pt x="2081" y="111"/>
                </a:lnTo>
                <a:lnTo>
                  <a:pt x="2085" y="111"/>
                </a:lnTo>
                <a:lnTo>
                  <a:pt x="2088" y="111"/>
                </a:lnTo>
                <a:lnTo>
                  <a:pt x="2092" y="111"/>
                </a:lnTo>
                <a:lnTo>
                  <a:pt x="2095" y="111"/>
                </a:lnTo>
                <a:lnTo>
                  <a:pt x="2099" y="111"/>
                </a:lnTo>
                <a:lnTo>
                  <a:pt x="2102" y="111"/>
                </a:lnTo>
                <a:lnTo>
                  <a:pt x="2105" y="111"/>
                </a:lnTo>
                <a:lnTo>
                  <a:pt x="2109" y="111"/>
                </a:lnTo>
                <a:lnTo>
                  <a:pt x="2113" y="111"/>
                </a:lnTo>
                <a:lnTo>
                  <a:pt x="2116" y="111"/>
                </a:lnTo>
                <a:lnTo>
                  <a:pt x="2120" y="111"/>
                </a:lnTo>
                <a:lnTo>
                  <a:pt x="2123" y="111"/>
                </a:lnTo>
                <a:lnTo>
                  <a:pt x="2126" y="111"/>
                </a:lnTo>
                <a:lnTo>
                  <a:pt x="2130" y="111"/>
                </a:lnTo>
                <a:lnTo>
                  <a:pt x="2134" y="111"/>
                </a:lnTo>
                <a:lnTo>
                  <a:pt x="2137" y="111"/>
                </a:lnTo>
                <a:lnTo>
                  <a:pt x="2141" y="111"/>
                </a:lnTo>
                <a:lnTo>
                  <a:pt x="2144" y="111"/>
                </a:lnTo>
                <a:lnTo>
                  <a:pt x="2147" y="111"/>
                </a:lnTo>
                <a:lnTo>
                  <a:pt x="2151" y="111"/>
                </a:lnTo>
                <a:lnTo>
                  <a:pt x="2155" y="111"/>
                </a:lnTo>
                <a:lnTo>
                  <a:pt x="2158" y="111"/>
                </a:lnTo>
                <a:lnTo>
                  <a:pt x="2162" y="111"/>
                </a:lnTo>
                <a:lnTo>
                  <a:pt x="2165" y="111"/>
                </a:lnTo>
                <a:lnTo>
                  <a:pt x="2168" y="111"/>
                </a:lnTo>
                <a:lnTo>
                  <a:pt x="2172" y="111"/>
                </a:lnTo>
                <a:lnTo>
                  <a:pt x="2176" y="111"/>
                </a:lnTo>
                <a:lnTo>
                  <a:pt x="2179" y="111"/>
                </a:lnTo>
                <a:lnTo>
                  <a:pt x="2182" y="111"/>
                </a:lnTo>
                <a:lnTo>
                  <a:pt x="2186" y="111"/>
                </a:lnTo>
                <a:lnTo>
                  <a:pt x="2189" y="111"/>
                </a:lnTo>
                <a:lnTo>
                  <a:pt x="2193" y="111"/>
                </a:lnTo>
                <a:lnTo>
                  <a:pt x="2196" y="111"/>
                </a:lnTo>
                <a:lnTo>
                  <a:pt x="2200" y="111"/>
                </a:lnTo>
                <a:lnTo>
                  <a:pt x="2203" y="111"/>
                </a:lnTo>
                <a:lnTo>
                  <a:pt x="2207" y="111"/>
                </a:lnTo>
                <a:lnTo>
                  <a:pt x="2210" y="111"/>
                </a:lnTo>
                <a:lnTo>
                  <a:pt x="2214" y="111"/>
                </a:lnTo>
                <a:lnTo>
                  <a:pt x="2217" y="111"/>
                </a:lnTo>
                <a:lnTo>
                  <a:pt x="2221" y="111"/>
                </a:lnTo>
                <a:lnTo>
                  <a:pt x="2224" y="111"/>
                </a:lnTo>
                <a:lnTo>
                  <a:pt x="2228" y="111"/>
                </a:lnTo>
                <a:lnTo>
                  <a:pt x="2231" y="111"/>
                </a:lnTo>
                <a:lnTo>
                  <a:pt x="2235" y="111"/>
                </a:lnTo>
                <a:lnTo>
                  <a:pt x="2238" y="111"/>
                </a:lnTo>
                <a:lnTo>
                  <a:pt x="2242" y="111"/>
                </a:lnTo>
                <a:lnTo>
                  <a:pt x="2245" y="111"/>
                </a:lnTo>
                <a:lnTo>
                  <a:pt x="2249" y="111"/>
                </a:lnTo>
                <a:lnTo>
                  <a:pt x="2252" y="111"/>
                </a:lnTo>
                <a:lnTo>
                  <a:pt x="2256" y="111"/>
                </a:lnTo>
                <a:lnTo>
                  <a:pt x="2259" y="111"/>
                </a:lnTo>
                <a:lnTo>
                  <a:pt x="2263" y="111"/>
                </a:lnTo>
                <a:lnTo>
                  <a:pt x="2266" y="111"/>
                </a:lnTo>
                <a:lnTo>
                  <a:pt x="2270" y="111"/>
                </a:lnTo>
                <a:lnTo>
                  <a:pt x="2273" y="111"/>
                </a:lnTo>
                <a:lnTo>
                  <a:pt x="2277" y="111"/>
                </a:lnTo>
                <a:lnTo>
                  <a:pt x="2280" y="111"/>
                </a:lnTo>
                <a:lnTo>
                  <a:pt x="2284" y="111"/>
                </a:lnTo>
                <a:lnTo>
                  <a:pt x="2287" y="111"/>
                </a:lnTo>
                <a:lnTo>
                  <a:pt x="2291" y="111"/>
                </a:lnTo>
                <a:lnTo>
                  <a:pt x="2294" y="111"/>
                </a:lnTo>
                <a:lnTo>
                  <a:pt x="2298" y="111"/>
                </a:lnTo>
                <a:lnTo>
                  <a:pt x="2301" y="111"/>
                </a:lnTo>
                <a:lnTo>
                  <a:pt x="2305" y="111"/>
                </a:lnTo>
                <a:lnTo>
                  <a:pt x="2308" y="111"/>
                </a:lnTo>
                <a:lnTo>
                  <a:pt x="2312" y="111"/>
                </a:lnTo>
                <a:lnTo>
                  <a:pt x="2315" y="111"/>
                </a:lnTo>
                <a:lnTo>
                  <a:pt x="2319" y="111"/>
                </a:lnTo>
                <a:lnTo>
                  <a:pt x="2322" y="111"/>
                </a:lnTo>
                <a:lnTo>
                  <a:pt x="2326" y="111"/>
                </a:lnTo>
                <a:lnTo>
                  <a:pt x="2329" y="111"/>
                </a:lnTo>
                <a:lnTo>
                  <a:pt x="2333" y="111"/>
                </a:lnTo>
                <a:lnTo>
                  <a:pt x="2336" y="111"/>
                </a:lnTo>
                <a:lnTo>
                  <a:pt x="2340" y="111"/>
                </a:lnTo>
                <a:lnTo>
                  <a:pt x="2343" y="111"/>
                </a:lnTo>
                <a:lnTo>
                  <a:pt x="2347" y="111"/>
                </a:lnTo>
                <a:lnTo>
                  <a:pt x="2350" y="111"/>
                </a:lnTo>
                <a:lnTo>
                  <a:pt x="2354" y="111"/>
                </a:lnTo>
                <a:lnTo>
                  <a:pt x="2357" y="111"/>
                </a:lnTo>
                <a:lnTo>
                  <a:pt x="2361" y="111"/>
                </a:lnTo>
                <a:lnTo>
                  <a:pt x="2364" y="111"/>
                </a:lnTo>
                <a:lnTo>
                  <a:pt x="2368" y="111"/>
                </a:lnTo>
                <a:lnTo>
                  <a:pt x="2371" y="111"/>
                </a:lnTo>
                <a:lnTo>
                  <a:pt x="2375" y="111"/>
                </a:lnTo>
                <a:lnTo>
                  <a:pt x="2378" y="111"/>
                </a:lnTo>
                <a:lnTo>
                  <a:pt x="2382" y="111"/>
                </a:lnTo>
                <a:lnTo>
                  <a:pt x="2385" y="111"/>
                </a:lnTo>
                <a:lnTo>
                  <a:pt x="2389" y="111"/>
                </a:lnTo>
                <a:lnTo>
                  <a:pt x="2392" y="111"/>
                </a:lnTo>
                <a:lnTo>
                  <a:pt x="2396" y="111"/>
                </a:lnTo>
                <a:lnTo>
                  <a:pt x="2399" y="111"/>
                </a:lnTo>
                <a:lnTo>
                  <a:pt x="2403" y="111"/>
                </a:lnTo>
                <a:lnTo>
                  <a:pt x="2406" y="111"/>
                </a:lnTo>
                <a:lnTo>
                  <a:pt x="2410" y="111"/>
                </a:lnTo>
                <a:lnTo>
                  <a:pt x="2413" y="111"/>
                </a:lnTo>
                <a:lnTo>
                  <a:pt x="2417" y="111"/>
                </a:lnTo>
                <a:lnTo>
                  <a:pt x="2420" y="111"/>
                </a:lnTo>
                <a:lnTo>
                  <a:pt x="2424" y="111"/>
                </a:lnTo>
                <a:lnTo>
                  <a:pt x="2427" y="111"/>
                </a:lnTo>
                <a:lnTo>
                  <a:pt x="2431" y="111"/>
                </a:lnTo>
                <a:lnTo>
                  <a:pt x="2434" y="111"/>
                </a:lnTo>
                <a:lnTo>
                  <a:pt x="2438" y="111"/>
                </a:lnTo>
                <a:lnTo>
                  <a:pt x="2441" y="111"/>
                </a:lnTo>
                <a:lnTo>
                  <a:pt x="2445" y="111"/>
                </a:lnTo>
                <a:lnTo>
                  <a:pt x="2448" y="111"/>
                </a:lnTo>
                <a:lnTo>
                  <a:pt x="2452" y="111"/>
                </a:lnTo>
                <a:lnTo>
                  <a:pt x="2455" y="111"/>
                </a:lnTo>
                <a:lnTo>
                  <a:pt x="2459" y="111"/>
                </a:lnTo>
                <a:lnTo>
                  <a:pt x="2462" y="111"/>
                </a:lnTo>
                <a:lnTo>
                  <a:pt x="2466" y="111"/>
                </a:lnTo>
                <a:lnTo>
                  <a:pt x="2469" y="111"/>
                </a:lnTo>
                <a:lnTo>
                  <a:pt x="2473" y="111"/>
                </a:lnTo>
                <a:lnTo>
                  <a:pt x="2476" y="111"/>
                </a:lnTo>
                <a:lnTo>
                  <a:pt x="2480" y="111"/>
                </a:lnTo>
                <a:lnTo>
                  <a:pt x="2483" y="111"/>
                </a:lnTo>
                <a:lnTo>
                  <a:pt x="2487" y="111"/>
                </a:lnTo>
                <a:lnTo>
                  <a:pt x="2490" y="111"/>
                </a:lnTo>
                <a:lnTo>
                  <a:pt x="2494" y="111"/>
                </a:lnTo>
                <a:lnTo>
                  <a:pt x="2497" y="111"/>
                </a:lnTo>
                <a:lnTo>
                  <a:pt x="2501" y="111"/>
                </a:lnTo>
                <a:lnTo>
                  <a:pt x="2504" y="111"/>
                </a:lnTo>
                <a:lnTo>
                  <a:pt x="2508" y="111"/>
                </a:lnTo>
                <a:lnTo>
                  <a:pt x="2511" y="111"/>
                </a:lnTo>
                <a:lnTo>
                  <a:pt x="2515" y="111"/>
                </a:lnTo>
                <a:lnTo>
                  <a:pt x="2518" y="111"/>
                </a:lnTo>
                <a:lnTo>
                  <a:pt x="2522" y="111"/>
                </a:lnTo>
                <a:lnTo>
                  <a:pt x="2525" y="111"/>
                </a:lnTo>
                <a:lnTo>
                  <a:pt x="2529" y="111"/>
                </a:lnTo>
                <a:lnTo>
                  <a:pt x="2532" y="111"/>
                </a:lnTo>
                <a:lnTo>
                  <a:pt x="2536" y="111"/>
                </a:lnTo>
                <a:lnTo>
                  <a:pt x="2539" y="111"/>
                </a:lnTo>
                <a:lnTo>
                  <a:pt x="2543" y="111"/>
                </a:lnTo>
                <a:lnTo>
                  <a:pt x="2546" y="111"/>
                </a:lnTo>
                <a:lnTo>
                  <a:pt x="2550" y="111"/>
                </a:lnTo>
                <a:lnTo>
                  <a:pt x="2553" y="111"/>
                </a:lnTo>
                <a:lnTo>
                  <a:pt x="2557" y="111"/>
                </a:lnTo>
                <a:lnTo>
                  <a:pt x="2560" y="111"/>
                </a:lnTo>
                <a:lnTo>
                  <a:pt x="2564" y="111"/>
                </a:lnTo>
                <a:lnTo>
                  <a:pt x="2567" y="111"/>
                </a:lnTo>
                <a:lnTo>
                  <a:pt x="2571" y="111"/>
                </a:lnTo>
                <a:lnTo>
                  <a:pt x="2574" y="111"/>
                </a:lnTo>
                <a:lnTo>
                  <a:pt x="2578" y="111"/>
                </a:lnTo>
                <a:lnTo>
                  <a:pt x="2581" y="111"/>
                </a:lnTo>
                <a:lnTo>
                  <a:pt x="2585" y="111"/>
                </a:lnTo>
                <a:lnTo>
                  <a:pt x="2588" y="111"/>
                </a:lnTo>
                <a:lnTo>
                  <a:pt x="2592" y="111"/>
                </a:lnTo>
                <a:lnTo>
                  <a:pt x="2595" y="111"/>
                </a:lnTo>
                <a:lnTo>
                  <a:pt x="2599" y="111"/>
                </a:lnTo>
                <a:lnTo>
                  <a:pt x="2602" y="111"/>
                </a:lnTo>
                <a:lnTo>
                  <a:pt x="2606" y="111"/>
                </a:lnTo>
                <a:lnTo>
                  <a:pt x="2609" y="111"/>
                </a:lnTo>
                <a:lnTo>
                  <a:pt x="2613" y="111"/>
                </a:lnTo>
                <a:lnTo>
                  <a:pt x="2616" y="111"/>
                </a:lnTo>
                <a:lnTo>
                  <a:pt x="2620" y="111"/>
                </a:lnTo>
                <a:lnTo>
                  <a:pt x="2623" y="111"/>
                </a:lnTo>
                <a:lnTo>
                  <a:pt x="2627" y="111"/>
                </a:lnTo>
                <a:lnTo>
                  <a:pt x="2630" y="111"/>
                </a:lnTo>
                <a:lnTo>
                  <a:pt x="2634" y="111"/>
                </a:lnTo>
                <a:lnTo>
                  <a:pt x="2637" y="111"/>
                </a:lnTo>
                <a:lnTo>
                  <a:pt x="2641" y="111"/>
                </a:lnTo>
                <a:lnTo>
                  <a:pt x="2644" y="111"/>
                </a:lnTo>
                <a:lnTo>
                  <a:pt x="2648" y="111"/>
                </a:lnTo>
                <a:lnTo>
                  <a:pt x="2651" y="111"/>
                </a:lnTo>
                <a:lnTo>
                  <a:pt x="2655" y="111"/>
                </a:lnTo>
                <a:lnTo>
                  <a:pt x="2658" y="111"/>
                </a:lnTo>
                <a:lnTo>
                  <a:pt x="2662" y="111"/>
                </a:lnTo>
                <a:lnTo>
                  <a:pt x="2665" y="111"/>
                </a:lnTo>
                <a:lnTo>
                  <a:pt x="2669" y="111"/>
                </a:lnTo>
                <a:lnTo>
                  <a:pt x="2672" y="111"/>
                </a:lnTo>
                <a:lnTo>
                  <a:pt x="2676" y="111"/>
                </a:lnTo>
                <a:lnTo>
                  <a:pt x="2679" y="111"/>
                </a:lnTo>
                <a:lnTo>
                  <a:pt x="2683" y="111"/>
                </a:lnTo>
                <a:lnTo>
                  <a:pt x="2686" y="111"/>
                </a:lnTo>
                <a:lnTo>
                  <a:pt x="2690" y="111"/>
                </a:lnTo>
                <a:lnTo>
                  <a:pt x="2693" y="111"/>
                </a:lnTo>
                <a:lnTo>
                  <a:pt x="2697" y="111"/>
                </a:lnTo>
                <a:lnTo>
                  <a:pt x="2700" y="111"/>
                </a:lnTo>
                <a:lnTo>
                  <a:pt x="2704" y="111"/>
                </a:lnTo>
                <a:lnTo>
                  <a:pt x="2707" y="111"/>
                </a:lnTo>
                <a:lnTo>
                  <a:pt x="2711" y="111"/>
                </a:lnTo>
                <a:lnTo>
                  <a:pt x="2714" y="111"/>
                </a:lnTo>
                <a:lnTo>
                  <a:pt x="2717" y="111"/>
                </a:lnTo>
                <a:lnTo>
                  <a:pt x="2721" y="111"/>
                </a:lnTo>
                <a:lnTo>
                  <a:pt x="2725" y="111"/>
                </a:lnTo>
                <a:lnTo>
                  <a:pt x="2728" y="111"/>
                </a:lnTo>
                <a:lnTo>
                  <a:pt x="2732" y="111"/>
                </a:lnTo>
                <a:lnTo>
                  <a:pt x="2735" y="111"/>
                </a:lnTo>
                <a:lnTo>
                  <a:pt x="2738" y="111"/>
                </a:lnTo>
                <a:lnTo>
                  <a:pt x="2742" y="111"/>
                </a:lnTo>
                <a:lnTo>
                  <a:pt x="2746" y="111"/>
                </a:lnTo>
                <a:lnTo>
                  <a:pt x="2749" y="111"/>
                </a:lnTo>
                <a:lnTo>
                  <a:pt x="2753" y="111"/>
                </a:lnTo>
                <a:lnTo>
                  <a:pt x="2756" y="111"/>
                </a:lnTo>
                <a:lnTo>
                  <a:pt x="2759" y="111"/>
                </a:lnTo>
                <a:lnTo>
                  <a:pt x="2763" y="111"/>
                </a:lnTo>
                <a:lnTo>
                  <a:pt x="2766" y="111"/>
                </a:lnTo>
                <a:lnTo>
                  <a:pt x="2770" y="111"/>
                </a:lnTo>
                <a:lnTo>
                  <a:pt x="2774" y="111"/>
                </a:lnTo>
                <a:lnTo>
                  <a:pt x="2777" y="111"/>
                </a:lnTo>
                <a:lnTo>
                  <a:pt x="2780" y="111"/>
                </a:lnTo>
                <a:lnTo>
                  <a:pt x="2784" y="111"/>
                </a:lnTo>
                <a:lnTo>
                  <a:pt x="2787" y="111"/>
                </a:lnTo>
                <a:lnTo>
                  <a:pt x="2791" y="111"/>
                </a:lnTo>
                <a:lnTo>
                  <a:pt x="2794" y="111"/>
                </a:lnTo>
                <a:lnTo>
                  <a:pt x="2798" y="111"/>
                </a:lnTo>
                <a:lnTo>
                  <a:pt x="2801" y="111"/>
                </a:lnTo>
                <a:lnTo>
                  <a:pt x="2805" y="111"/>
                </a:lnTo>
                <a:lnTo>
                  <a:pt x="2808" y="111"/>
                </a:lnTo>
                <a:lnTo>
                  <a:pt x="2812" y="111"/>
                </a:lnTo>
                <a:lnTo>
                  <a:pt x="2815" y="111"/>
                </a:lnTo>
                <a:lnTo>
                  <a:pt x="2819" y="111"/>
                </a:lnTo>
                <a:lnTo>
                  <a:pt x="2822" y="111"/>
                </a:lnTo>
                <a:lnTo>
                  <a:pt x="2826" y="111"/>
                </a:lnTo>
                <a:lnTo>
                  <a:pt x="2829" y="111"/>
                </a:lnTo>
                <a:lnTo>
                  <a:pt x="2833" y="111"/>
                </a:lnTo>
                <a:lnTo>
                  <a:pt x="2836" y="111"/>
                </a:lnTo>
                <a:lnTo>
                  <a:pt x="2840" y="111"/>
                </a:lnTo>
                <a:lnTo>
                  <a:pt x="2843" y="111"/>
                </a:lnTo>
                <a:lnTo>
                  <a:pt x="2847" y="111"/>
                </a:lnTo>
                <a:lnTo>
                  <a:pt x="2850" y="111"/>
                </a:lnTo>
                <a:lnTo>
                  <a:pt x="2854" y="111"/>
                </a:lnTo>
                <a:lnTo>
                  <a:pt x="2857" y="111"/>
                </a:lnTo>
                <a:lnTo>
                  <a:pt x="2861" y="111"/>
                </a:lnTo>
                <a:lnTo>
                  <a:pt x="2864" y="111"/>
                </a:lnTo>
                <a:lnTo>
                  <a:pt x="2868" y="111"/>
                </a:lnTo>
                <a:lnTo>
                  <a:pt x="2871" y="111"/>
                </a:lnTo>
                <a:lnTo>
                  <a:pt x="2875" y="111"/>
                </a:lnTo>
                <a:lnTo>
                  <a:pt x="2878" y="111"/>
                </a:lnTo>
                <a:lnTo>
                  <a:pt x="2882" y="111"/>
                </a:lnTo>
                <a:lnTo>
                  <a:pt x="2885" y="111"/>
                </a:lnTo>
                <a:lnTo>
                  <a:pt x="2889" y="111"/>
                </a:lnTo>
                <a:lnTo>
                  <a:pt x="2892" y="111"/>
                </a:lnTo>
                <a:lnTo>
                  <a:pt x="2896" y="111"/>
                </a:lnTo>
                <a:lnTo>
                  <a:pt x="2899" y="111"/>
                </a:lnTo>
                <a:lnTo>
                  <a:pt x="2903" y="111"/>
                </a:lnTo>
                <a:lnTo>
                  <a:pt x="2906" y="111"/>
                </a:lnTo>
                <a:lnTo>
                  <a:pt x="2910" y="111"/>
                </a:lnTo>
                <a:lnTo>
                  <a:pt x="2913" y="111"/>
                </a:lnTo>
                <a:lnTo>
                  <a:pt x="2917" y="111"/>
                </a:lnTo>
                <a:lnTo>
                  <a:pt x="2920" y="111"/>
                </a:lnTo>
                <a:lnTo>
                  <a:pt x="2924" y="111"/>
                </a:lnTo>
                <a:lnTo>
                  <a:pt x="2927" y="111"/>
                </a:lnTo>
                <a:lnTo>
                  <a:pt x="2931" y="111"/>
                </a:lnTo>
                <a:lnTo>
                  <a:pt x="2934" y="111"/>
                </a:lnTo>
                <a:lnTo>
                  <a:pt x="2938" y="111"/>
                </a:lnTo>
                <a:lnTo>
                  <a:pt x="2941" y="111"/>
                </a:lnTo>
                <a:lnTo>
                  <a:pt x="2945" y="111"/>
                </a:lnTo>
                <a:lnTo>
                  <a:pt x="2948" y="111"/>
                </a:lnTo>
                <a:lnTo>
                  <a:pt x="2952" y="111"/>
                </a:lnTo>
                <a:lnTo>
                  <a:pt x="2955" y="111"/>
                </a:lnTo>
                <a:lnTo>
                  <a:pt x="2959" y="111"/>
                </a:lnTo>
                <a:lnTo>
                  <a:pt x="2962" y="111"/>
                </a:lnTo>
                <a:lnTo>
                  <a:pt x="2966" y="111"/>
                </a:lnTo>
                <a:lnTo>
                  <a:pt x="2969" y="111"/>
                </a:lnTo>
                <a:lnTo>
                  <a:pt x="2973" y="111"/>
                </a:lnTo>
                <a:lnTo>
                  <a:pt x="2976" y="111"/>
                </a:lnTo>
                <a:lnTo>
                  <a:pt x="2980" y="111"/>
                </a:lnTo>
                <a:lnTo>
                  <a:pt x="2983" y="111"/>
                </a:lnTo>
                <a:lnTo>
                  <a:pt x="2987" y="111"/>
                </a:lnTo>
                <a:lnTo>
                  <a:pt x="2990" y="111"/>
                </a:lnTo>
                <a:lnTo>
                  <a:pt x="2994" y="111"/>
                </a:lnTo>
                <a:lnTo>
                  <a:pt x="2997" y="111"/>
                </a:lnTo>
                <a:lnTo>
                  <a:pt x="3001" y="111"/>
                </a:lnTo>
                <a:lnTo>
                  <a:pt x="3004" y="111"/>
                </a:lnTo>
                <a:lnTo>
                  <a:pt x="3008" y="111"/>
                </a:lnTo>
                <a:lnTo>
                  <a:pt x="3011" y="111"/>
                </a:lnTo>
                <a:lnTo>
                  <a:pt x="3015" y="111"/>
                </a:lnTo>
                <a:lnTo>
                  <a:pt x="3018" y="111"/>
                </a:lnTo>
                <a:lnTo>
                  <a:pt x="3022" y="111"/>
                </a:lnTo>
                <a:lnTo>
                  <a:pt x="3025" y="111"/>
                </a:lnTo>
                <a:lnTo>
                  <a:pt x="3029" y="111"/>
                </a:lnTo>
                <a:lnTo>
                  <a:pt x="3032" y="111"/>
                </a:lnTo>
                <a:lnTo>
                  <a:pt x="3036" y="111"/>
                </a:lnTo>
                <a:lnTo>
                  <a:pt x="3039" y="111"/>
                </a:lnTo>
                <a:lnTo>
                  <a:pt x="3043" y="111"/>
                </a:lnTo>
                <a:lnTo>
                  <a:pt x="3046" y="111"/>
                </a:lnTo>
                <a:lnTo>
                  <a:pt x="3050" y="111"/>
                </a:lnTo>
                <a:lnTo>
                  <a:pt x="3053" y="111"/>
                </a:lnTo>
                <a:lnTo>
                  <a:pt x="3057" y="111"/>
                </a:lnTo>
                <a:lnTo>
                  <a:pt x="3060" y="111"/>
                </a:lnTo>
                <a:lnTo>
                  <a:pt x="3064" y="111"/>
                </a:lnTo>
                <a:lnTo>
                  <a:pt x="3067" y="111"/>
                </a:lnTo>
                <a:lnTo>
                  <a:pt x="3071" y="111"/>
                </a:lnTo>
                <a:lnTo>
                  <a:pt x="3074" y="111"/>
                </a:lnTo>
                <a:lnTo>
                  <a:pt x="3078" y="111"/>
                </a:lnTo>
                <a:lnTo>
                  <a:pt x="3081" y="111"/>
                </a:lnTo>
                <a:lnTo>
                  <a:pt x="3085" y="111"/>
                </a:lnTo>
                <a:lnTo>
                  <a:pt x="3088" y="111"/>
                </a:lnTo>
                <a:lnTo>
                  <a:pt x="3092" y="111"/>
                </a:lnTo>
                <a:lnTo>
                  <a:pt x="3095" y="111"/>
                </a:lnTo>
                <a:lnTo>
                  <a:pt x="3099" y="111"/>
                </a:lnTo>
                <a:lnTo>
                  <a:pt x="3102" y="111"/>
                </a:lnTo>
                <a:lnTo>
                  <a:pt x="3106" y="111"/>
                </a:lnTo>
                <a:lnTo>
                  <a:pt x="3109" y="111"/>
                </a:lnTo>
                <a:lnTo>
                  <a:pt x="3113" y="111"/>
                </a:lnTo>
                <a:lnTo>
                  <a:pt x="3116" y="111"/>
                </a:lnTo>
                <a:lnTo>
                  <a:pt x="3120" y="111"/>
                </a:lnTo>
                <a:lnTo>
                  <a:pt x="3123" y="111"/>
                </a:lnTo>
                <a:lnTo>
                  <a:pt x="3127" y="111"/>
                </a:lnTo>
                <a:lnTo>
                  <a:pt x="3130" y="111"/>
                </a:lnTo>
                <a:lnTo>
                  <a:pt x="3134" y="111"/>
                </a:lnTo>
                <a:lnTo>
                  <a:pt x="3137" y="111"/>
                </a:lnTo>
                <a:lnTo>
                  <a:pt x="3141" y="111"/>
                </a:lnTo>
                <a:lnTo>
                  <a:pt x="3144" y="111"/>
                </a:lnTo>
                <a:lnTo>
                  <a:pt x="3148" y="111"/>
                </a:lnTo>
                <a:lnTo>
                  <a:pt x="3151" y="111"/>
                </a:lnTo>
                <a:lnTo>
                  <a:pt x="3155" y="111"/>
                </a:lnTo>
                <a:lnTo>
                  <a:pt x="3158" y="111"/>
                </a:lnTo>
                <a:lnTo>
                  <a:pt x="3162" y="111"/>
                </a:lnTo>
                <a:lnTo>
                  <a:pt x="3165" y="111"/>
                </a:lnTo>
                <a:lnTo>
                  <a:pt x="3169" y="111"/>
                </a:lnTo>
                <a:lnTo>
                  <a:pt x="3172" y="111"/>
                </a:lnTo>
                <a:lnTo>
                  <a:pt x="3176" y="111"/>
                </a:lnTo>
                <a:lnTo>
                  <a:pt x="3179" y="111"/>
                </a:lnTo>
                <a:lnTo>
                  <a:pt x="3183" y="111"/>
                </a:lnTo>
                <a:lnTo>
                  <a:pt x="3186" y="111"/>
                </a:lnTo>
                <a:lnTo>
                  <a:pt x="3190" y="111"/>
                </a:lnTo>
                <a:lnTo>
                  <a:pt x="3193" y="111"/>
                </a:lnTo>
                <a:lnTo>
                  <a:pt x="3197" y="111"/>
                </a:lnTo>
                <a:lnTo>
                  <a:pt x="3200" y="111"/>
                </a:lnTo>
                <a:lnTo>
                  <a:pt x="3204" y="111"/>
                </a:lnTo>
                <a:lnTo>
                  <a:pt x="3207" y="111"/>
                </a:lnTo>
                <a:lnTo>
                  <a:pt x="3211" y="111"/>
                </a:lnTo>
                <a:lnTo>
                  <a:pt x="3214" y="111"/>
                </a:lnTo>
                <a:lnTo>
                  <a:pt x="3218" y="111"/>
                </a:lnTo>
                <a:lnTo>
                  <a:pt x="3221" y="111"/>
                </a:lnTo>
                <a:lnTo>
                  <a:pt x="3225" y="111"/>
                </a:lnTo>
                <a:lnTo>
                  <a:pt x="3228" y="111"/>
                </a:lnTo>
                <a:lnTo>
                  <a:pt x="3232" y="111"/>
                </a:lnTo>
                <a:lnTo>
                  <a:pt x="3235" y="111"/>
                </a:lnTo>
                <a:lnTo>
                  <a:pt x="3239" y="111"/>
                </a:lnTo>
                <a:lnTo>
                  <a:pt x="3242" y="111"/>
                </a:lnTo>
                <a:lnTo>
                  <a:pt x="3246" y="111"/>
                </a:lnTo>
                <a:lnTo>
                  <a:pt x="3249" y="111"/>
                </a:lnTo>
                <a:lnTo>
                  <a:pt x="3253" y="111"/>
                </a:lnTo>
                <a:lnTo>
                  <a:pt x="3256" y="111"/>
                </a:lnTo>
                <a:lnTo>
                  <a:pt x="3260" y="111"/>
                </a:lnTo>
                <a:lnTo>
                  <a:pt x="3263" y="111"/>
                </a:lnTo>
                <a:lnTo>
                  <a:pt x="3267" y="111"/>
                </a:lnTo>
                <a:lnTo>
                  <a:pt x="3270" y="111"/>
                </a:lnTo>
                <a:lnTo>
                  <a:pt x="3274" y="111"/>
                </a:lnTo>
                <a:lnTo>
                  <a:pt x="3277" y="111"/>
                </a:lnTo>
                <a:lnTo>
                  <a:pt x="3281" y="111"/>
                </a:lnTo>
                <a:lnTo>
                  <a:pt x="3284" y="111"/>
                </a:lnTo>
                <a:lnTo>
                  <a:pt x="3288" y="111"/>
                </a:lnTo>
                <a:lnTo>
                  <a:pt x="3291" y="111"/>
                </a:lnTo>
                <a:lnTo>
                  <a:pt x="3295" y="111"/>
                </a:lnTo>
                <a:lnTo>
                  <a:pt x="3298" y="111"/>
                </a:lnTo>
                <a:lnTo>
                  <a:pt x="3302" y="111"/>
                </a:lnTo>
                <a:lnTo>
                  <a:pt x="3305" y="111"/>
                </a:lnTo>
                <a:lnTo>
                  <a:pt x="3309" y="111"/>
                </a:lnTo>
                <a:lnTo>
                  <a:pt x="3312" y="111"/>
                </a:lnTo>
                <a:lnTo>
                  <a:pt x="3316" y="111"/>
                </a:lnTo>
                <a:lnTo>
                  <a:pt x="3319" y="111"/>
                </a:lnTo>
                <a:lnTo>
                  <a:pt x="3323" y="111"/>
                </a:lnTo>
                <a:lnTo>
                  <a:pt x="3326" y="111"/>
                </a:lnTo>
                <a:lnTo>
                  <a:pt x="3329" y="111"/>
                </a:lnTo>
                <a:lnTo>
                  <a:pt x="3333" y="111"/>
                </a:lnTo>
                <a:lnTo>
                  <a:pt x="3336" y="111"/>
                </a:lnTo>
                <a:lnTo>
                  <a:pt x="3340" y="111"/>
                </a:lnTo>
                <a:lnTo>
                  <a:pt x="3344" y="111"/>
                </a:lnTo>
                <a:lnTo>
                  <a:pt x="3347" y="111"/>
                </a:lnTo>
                <a:lnTo>
                  <a:pt x="3350" y="111"/>
                </a:lnTo>
                <a:lnTo>
                  <a:pt x="3354" y="111"/>
                </a:lnTo>
                <a:lnTo>
                  <a:pt x="3357" y="111"/>
                </a:lnTo>
                <a:lnTo>
                  <a:pt x="3361" y="111"/>
                </a:lnTo>
                <a:lnTo>
                  <a:pt x="3365" y="111"/>
                </a:lnTo>
                <a:lnTo>
                  <a:pt x="3368" y="111"/>
                </a:lnTo>
                <a:lnTo>
                  <a:pt x="3371" y="111"/>
                </a:lnTo>
                <a:lnTo>
                  <a:pt x="3375" y="111"/>
                </a:lnTo>
                <a:lnTo>
                  <a:pt x="3378" y="111"/>
                </a:lnTo>
                <a:lnTo>
                  <a:pt x="3382" y="111"/>
                </a:lnTo>
                <a:lnTo>
                  <a:pt x="3386" y="111"/>
                </a:lnTo>
                <a:lnTo>
                  <a:pt x="3389" y="111"/>
                </a:lnTo>
                <a:lnTo>
                  <a:pt x="3392" y="111"/>
                </a:lnTo>
                <a:lnTo>
                  <a:pt x="3396" y="111"/>
                </a:lnTo>
                <a:lnTo>
                  <a:pt x="3399" y="111"/>
                </a:lnTo>
                <a:lnTo>
                  <a:pt x="3403" y="111"/>
                </a:lnTo>
                <a:lnTo>
                  <a:pt x="3406" y="111"/>
                </a:lnTo>
                <a:lnTo>
                  <a:pt x="3410" y="111"/>
                </a:lnTo>
                <a:lnTo>
                  <a:pt x="3413" y="111"/>
                </a:lnTo>
                <a:lnTo>
                  <a:pt x="3417" y="111"/>
                </a:lnTo>
                <a:lnTo>
                  <a:pt x="3420" y="111"/>
                </a:lnTo>
                <a:lnTo>
                  <a:pt x="3424" y="111"/>
                </a:lnTo>
                <a:lnTo>
                  <a:pt x="3427" y="111"/>
                </a:lnTo>
                <a:lnTo>
                  <a:pt x="3431" y="111"/>
                </a:lnTo>
                <a:lnTo>
                  <a:pt x="3434" y="111"/>
                </a:lnTo>
                <a:lnTo>
                  <a:pt x="3438" y="111"/>
                </a:lnTo>
                <a:lnTo>
                  <a:pt x="3441" y="111"/>
                </a:lnTo>
                <a:lnTo>
                  <a:pt x="3445" y="111"/>
                </a:lnTo>
                <a:lnTo>
                  <a:pt x="3448" y="111"/>
                </a:lnTo>
                <a:lnTo>
                  <a:pt x="3452" y="111"/>
                </a:lnTo>
                <a:lnTo>
                  <a:pt x="3455" y="111"/>
                </a:lnTo>
                <a:lnTo>
                  <a:pt x="3459" y="111"/>
                </a:lnTo>
                <a:lnTo>
                  <a:pt x="3462" y="111"/>
                </a:lnTo>
              </a:path>
            </a:pathLst>
          </a:custGeom>
          <a:noFill/>
          <a:ln w="28575" cap="flat">
            <a:solidFill>
              <a:srgbClr val="00B05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 name="TextBox 171">
            <a:extLst>
              <a:ext uri="{FF2B5EF4-FFF2-40B4-BE49-F238E27FC236}">
                <a16:creationId xmlns:a16="http://schemas.microsoft.com/office/drawing/2014/main" id="{BDAE0701-8585-4FE4-96BE-A8419D91F803}"/>
              </a:ext>
            </a:extLst>
          </p:cNvPr>
          <p:cNvSpPr txBox="1"/>
          <p:nvPr/>
        </p:nvSpPr>
        <p:spPr>
          <a:xfrm>
            <a:off x="6953250" y="6623368"/>
            <a:ext cx="4225606" cy="261610"/>
          </a:xfrm>
          <a:prstGeom prst="rect">
            <a:avLst/>
          </a:prstGeom>
          <a:noFill/>
        </p:spPr>
        <p:txBody>
          <a:bodyPr wrap="square">
            <a:spAutoFit/>
          </a:bodyPr>
          <a:lstStyle/>
          <a:p>
            <a:r>
              <a:rPr lang="en-US" sz="1100" dirty="0"/>
              <a:t>Trivial solution plot(</a:t>
            </a:r>
            <a:r>
              <a:rPr lang="en-US" sz="1100" dirty="0" err="1">
                <a:solidFill>
                  <a:srgbClr val="00B050"/>
                </a:solidFill>
              </a:rPr>
              <a:t>movmin</a:t>
            </a:r>
            <a:r>
              <a:rPr lang="en-US" sz="1100" dirty="0">
                <a:solidFill>
                  <a:srgbClr val="00B050"/>
                </a:solidFill>
              </a:rPr>
              <a:t>(</a:t>
            </a:r>
            <a:r>
              <a:rPr lang="en-US" sz="1100" dirty="0" err="1">
                <a:solidFill>
                  <a:srgbClr val="00B050"/>
                </a:solidFill>
              </a:rPr>
              <a:t>movstd</a:t>
            </a:r>
            <a:r>
              <a:rPr lang="en-US" sz="1100" dirty="0">
                <a:solidFill>
                  <a:srgbClr val="00B050"/>
                </a:solidFill>
              </a:rPr>
              <a:t>(x,30),30)&lt;0.3</a:t>
            </a:r>
            <a:r>
              <a:rPr lang="en-US" sz="1100" dirty="0"/>
              <a:t>,’g’);</a:t>
            </a:r>
          </a:p>
        </p:txBody>
      </p:sp>
      <p:sp>
        <p:nvSpPr>
          <p:cNvPr id="174" name="TextBox 173">
            <a:extLst>
              <a:ext uri="{FF2B5EF4-FFF2-40B4-BE49-F238E27FC236}">
                <a16:creationId xmlns:a16="http://schemas.microsoft.com/office/drawing/2014/main" id="{270BBB0B-4822-411B-9E4D-0F389F74A462}"/>
              </a:ext>
            </a:extLst>
          </p:cNvPr>
          <p:cNvSpPr txBox="1"/>
          <p:nvPr/>
        </p:nvSpPr>
        <p:spPr>
          <a:xfrm>
            <a:off x="0" y="6688356"/>
            <a:ext cx="7379653" cy="215444"/>
          </a:xfrm>
          <a:prstGeom prst="rect">
            <a:avLst/>
          </a:prstGeom>
          <a:noFill/>
        </p:spPr>
        <p:txBody>
          <a:bodyPr wrap="square">
            <a:spAutoFit/>
          </a:bodyPr>
          <a:lstStyle/>
          <a:p>
            <a:r>
              <a:rPr lang="en-US" sz="800" b="0" i="0" dirty="0">
                <a:solidFill>
                  <a:srgbClr val="990000"/>
                </a:solidFill>
                <a:effectLst/>
                <a:latin typeface="Helvetica" panose="020B0604020202020204" pitchFamily="34" charset="0"/>
              </a:rPr>
              <a:t>Matrix Profile V: A Generic Technique to Incorporate Domain Knowledge into Motif Discovery. </a:t>
            </a:r>
            <a:r>
              <a:rPr lang="en-US" sz="800" b="0" i="0" dirty="0">
                <a:solidFill>
                  <a:srgbClr val="000000"/>
                </a:solidFill>
                <a:effectLst/>
                <a:latin typeface="Helvetica" panose="020B0604020202020204" pitchFamily="34" charset="0"/>
              </a:rPr>
              <a:t>Hoang Anh Dau and Eamonn Keogh.</a:t>
            </a:r>
            <a:endParaRPr lang="en-US" sz="800" dirty="0"/>
          </a:p>
        </p:txBody>
      </p:sp>
      <p:sp>
        <p:nvSpPr>
          <p:cNvPr id="177" name="TextBox 176">
            <a:extLst>
              <a:ext uri="{FF2B5EF4-FFF2-40B4-BE49-F238E27FC236}">
                <a16:creationId xmlns:a16="http://schemas.microsoft.com/office/drawing/2014/main" id="{8BDAA223-2957-4C90-8320-216C3F0E6A80}"/>
              </a:ext>
            </a:extLst>
          </p:cNvPr>
          <p:cNvSpPr txBox="1"/>
          <p:nvPr/>
        </p:nvSpPr>
        <p:spPr>
          <a:xfrm>
            <a:off x="134916" y="3378036"/>
            <a:ext cx="5270204" cy="1579920"/>
          </a:xfrm>
          <a:prstGeom prst="rect">
            <a:avLst/>
          </a:prstGeom>
          <a:noFill/>
        </p:spPr>
        <p:txBody>
          <a:bodyPr wrap="square" rtlCol="0">
            <a:spAutoFit/>
          </a:bodyPr>
          <a:lstStyle/>
          <a:p>
            <a:pPr>
              <a:spcAft>
                <a:spcPts val="400"/>
              </a:spcAft>
            </a:pPr>
            <a:r>
              <a:rPr lang="en-US" dirty="0"/>
              <a:t>We would suggest..</a:t>
            </a:r>
          </a:p>
          <a:p>
            <a:pPr marL="285750" indent="-285750">
              <a:spcAft>
                <a:spcPts val="400"/>
              </a:spcAft>
              <a:buFont typeface="Arial" panose="020B0604020202020204" pitchFamily="34" charset="0"/>
              <a:buChar char="•"/>
            </a:pPr>
            <a:r>
              <a:rPr lang="en-US" dirty="0"/>
              <a:t>By all means point out limitations and invariances of various methods.</a:t>
            </a:r>
          </a:p>
          <a:p>
            <a:pPr marL="285750" indent="-285750">
              <a:spcAft>
                <a:spcPts val="400"/>
              </a:spcAft>
              <a:buFont typeface="Arial" panose="020B0604020202020204" pitchFamily="34" charset="0"/>
              <a:buChar char="•"/>
            </a:pPr>
            <a:r>
              <a:rPr lang="en-US" dirty="0"/>
              <a:t>Consider and acknowledge the limitations and invariances of your proposed method. </a:t>
            </a:r>
          </a:p>
        </p:txBody>
      </p:sp>
    </p:spTree>
    <p:extLst>
      <p:ext uri="{BB962C8B-B14F-4D97-AF65-F5344CB8AC3E}">
        <p14:creationId xmlns:p14="http://schemas.microsoft.com/office/powerpoint/2010/main" val="3400698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EC75-7763-47A9-8C16-2165D455556A}"/>
              </a:ext>
            </a:extLst>
          </p:cNvPr>
          <p:cNvSpPr>
            <a:spLocks noGrp="1"/>
          </p:cNvSpPr>
          <p:nvPr>
            <p:ph type="title"/>
          </p:nvPr>
        </p:nvSpPr>
        <p:spPr>
          <a:xfrm>
            <a:off x="91440" y="215900"/>
            <a:ext cx="10515600" cy="605155"/>
          </a:xfrm>
        </p:spPr>
        <p:txBody>
          <a:bodyPr>
            <a:normAutofit fontScale="90000"/>
          </a:bodyPr>
          <a:lstStyle/>
          <a:p>
            <a:r>
              <a:rPr lang="en-US" dirty="0"/>
              <a:t>Conclusions </a:t>
            </a:r>
          </a:p>
        </p:txBody>
      </p:sp>
      <p:sp>
        <p:nvSpPr>
          <p:cNvPr id="3" name="Content Placeholder 2">
            <a:extLst>
              <a:ext uri="{FF2B5EF4-FFF2-40B4-BE49-F238E27FC236}">
                <a16:creationId xmlns:a16="http://schemas.microsoft.com/office/drawing/2014/main" id="{360810D7-8309-4F11-A875-9BA4736D6479}"/>
              </a:ext>
            </a:extLst>
          </p:cNvPr>
          <p:cNvSpPr>
            <a:spLocks noGrp="1"/>
          </p:cNvSpPr>
          <p:nvPr>
            <p:ph idx="1"/>
          </p:nvPr>
        </p:nvSpPr>
        <p:spPr>
          <a:xfrm>
            <a:off x="568960" y="1014571"/>
            <a:ext cx="11028680" cy="4351338"/>
          </a:xfrm>
        </p:spPr>
        <p:txBody>
          <a:bodyPr/>
          <a:lstStyle/>
          <a:p>
            <a:r>
              <a:rPr lang="en-US" dirty="0"/>
              <a:t>We do </a:t>
            </a:r>
            <a:r>
              <a:rPr lang="en-US" i="1" dirty="0"/>
              <a:t>not</a:t>
            </a:r>
            <a:r>
              <a:rPr lang="en-US" dirty="0"/>
              <a:t> claim</a:t>
            </a:r>
          </a:p>
          <a:p>
            <a:endParaRPr lang="en-US" dirty="0"/>
          </a:p>
          <a:p>
            <a:pPr lvl="2"/>
            <a:r>
              <a:rPr lang="en-US" dirty="0"/>
              <a:t>Discords are the “final word” on anomaly detection.</a:t>
            </a:r>
          </a:p>
          <a:p>
            <a:pPr lvl="2"/>
            <a:r>
              <a:rPr lang="en-US" dirty="0"/>
              <a:t>Discords are the only definition that gets crippled by the community.  </a:t>
            </a:r>
          </a:p>
          <a:p>
            <a:endParaRPr lang="en-US" dirty="0"/>
          </a:p>
          <a:p>
            <a:r>
              <a:rPr lang="en-US" dirty="0"/>
              <a:t>However, it is clear that many recent papers that position themselves as being faster or better than discords are making ill-supported claims.  </a:t>
            </a:r>
          </a:p>
          <a:p>
            <a:endParaRPr lang="en-US" dirty="0"/>
          </a:p>
          <a:p>
            <a:r>
              <a:rPr lang="en-US" dirty="0"/>
              <a:t>The community would benefit from more careful introspection.   </a:t>
            </a:r>
          </a:p>
        </p:txBody>
      </p:sp>
    </p:spTree>
    <p:extLst>
      <p:ext uri="{BB962C8B-B14F-4D97-AF65-F5344CB8AC3E}">
        <p14:creationId xmlns:p14="http://schemas.microsoft.com/office/powerpoint/2010/main" val="2864623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DF7DB6-7F52-4E04-90A5-6C56C4689721}"/>
              </a:ext>
            </a:extLst>
          </p:cNvPr>
          <p:cNvPicPr>
            <a:picLocks noChangeAspect="1"/>
          </p:cNvPicPr>
          <p:nvPr/>
        </p:nvPicPr>
        <p:blipFill>
          <a:blip r:embed="rId2"/>
          <a:stretch>
            <a:fillRect/>
          </a:stretch>
        </p:blipFill>
        <p:spPr>
          <a:xfrm>
            <a:off x="2254102" y="5013971"/>
            <a:ext cx="9937898" cy="1659933"/>
          </a:xfrm>
          <a:prstGeom prst="rect">
            <a:avLst/>
          </a:prstGeom>
        </p:spPr>
      </p:pic>
      <p:sp>
        <p:nvSpPr>
          <p:cNvPr id="6" name="Rectangle 5">
            <a:extLst>
              <a:ext uri="{FF2B5EF4-FFF2-40B4-BE49-F238E27FC236}">
                <a16:creationId xmlns:a16="http://schemas.microsoft.com/office/drawing/2014/main" id="{D539E2A4-058C-4C17-8DCF-070EBBFE5416}"/>
              </a:ext>
            </a:extLst>
          </p:cNvPr>
          <p:cNvSpPr/>
          <p:nvPr/>
        </p:nvSpPr>
        <p:spPr>
          <a:xfrm>
            <a:off x="5964865" y="5835486"/>
            <a:ext cx="611372" cy="104143"/>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85E75BA-7A74-4DFD-B3BF-A80670C42F50}"/>
              </a:ext>
            </a:extLst>
          </p:cNvPr>
          <p:cNvSpPr/>
          <p:nvPr/>
        </p:nvSpPr>
        <p:spPr>
          <a:xfrm>
            <a:off x="10652051" y="5835485"/>
            <a:ext cx="611372" cy="104143"/>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B23B722-78FB-4E29-9007-586CB0F8835A}"/>
              </a:ext>
            </a:extLst>
          </p:cNvPr>
          <p:cNvSpPr>
            <a:spLocks noGrp="1"/>
          </p:cNvSpPr>
          <p:nvPr>
            <p:ph type="title"/>
          </p:nvPr>
        </p:nvSpPr>
        <p:spPr>
          <a:xfrm>
            <a:off x="45023" y="34877"/>
            <a:ext cx="10515600" cy="605155"/>
          </a:xfrm>
        </p:spPr>
        <p:txBody>
          <a:bodyPr>
            <a:normAutofit fontScale="90000"/>
          </a:bodyPr>
          <a:lstStyle/>
          <a:p>
            <a:r>
              <a:rPr lang="en-US" dirty="0"/>
              <a:t>Case Study I</a:t>
            </a:r>
          </a:p>
        </p:txBody>
      </p:sp>
      <p:sp>
        <p:nvSpPr>
          <p:cNvPr id="9" name="TextBox 8">
            <a:extLst>
              <a:ext uri="{FF2B5EF4-FFF2-40B4-BE49-F238E27FC236}">
                <a16:creationId xmlns:a16="http://schemas.microsoft.com/office/drawing/2014/main" id="{9A3DBDDF-0043-4D82-B2B9-46597CEA0670}"/>
              </a:ext>
            </a:extLst>
          </p:cNvPr>
          <p:cNvSpPr txBox="1"/>
          <p:nvPr/>
        </p:nvSpPr>
        <p:spPr>
          <a:xfrm>
            <a:off x="2446816" y="6646052"/>
            <a:ext cx="11345861" cy="261610"/>
          </a:xfrm>
          <a:prstGeom prst="rect">
            <a:avLst/>
          </a:prstGeom>
          <a:noFill/>
        </p:spPr>
        <p:txBody>
          <a:bodyPr wrap="square" rtlCol="0">
            <a:spAutoFit/>
          </a:bodyPr>
          <a:lstStyle/>
          <a:p>
            <a:r>
              <a:rPr lang="en-US" sz="1100" baseline="30000" dirty="0"/>
              <a:t>1</a:t>
            </a:r>
            <a:r>
              <a:rPr lang="en-US" sz="1100" dirty="0"/>
              <a:t>Paul </a:t>
            </a:r>
            <a:r>
              <a:rPr lang="en-US" sz="1100" dirty="0" err="1"/>
              <a:t>Boniol</a:t>
            </a:r>
            <a:r>
              <a:rPr lang="en-US" sz="1100" dirty="0"/>
              <a:t>, John </a:t>
            </a:r>
            <a:r>
              <a:rPr lang="en-US" sz="1100" dirty="0" err="1"/>
              <a:t>Paparrizos</a:t>
            </a:r>
            <a:r>
              <a:rPr lang="en-US" sz="1100" dirty="0"/>
              <a:t>, Themis </a:t>
            </a:r>
            <a:r>
              <a:rPr lang="en-US" sz="1100" dirty="0" err="1"/>
              <a:t>Palpanas</a:t>
            </a:r>
            <a:r>
              <a:rPr lang="en-US" sz="1100" dirty="0"/>
              <a:t>, Michael J. Franklin: SAND: Streaming Subsequence Anomaly Detection. Proc. VLDB Endow. 14(10): 1717-1729 (2021)</a:t>
            </a:r>
          </a:p>
        </p:txBody>
      </p:sp>
      <p:sp>
        <p:nvSpPr>
          <p:cNvPr id="10" name="TextBox 9">
            <a:extLst>
              <a:ext uri="{FF2B5EF4-FFF2-40B4-BE49-F238E27FC236}">
                <a16:creationId xmlns:a16="http://schemas.microsoft.com/office/drawing/2014/main" id="{997389F6-FD76-4CC3-8458-033D32229354}"/>
              </a:ext>
            </a:extLst>
          </p:cNvPr>
          <p:cNvSpPr txBox="1"/>
          <p:nvPr/>
        </p:nvSpPr>
        <p:spPr>
          <a:xfrm>
            <a:off x="356194" y="663530"/>
            <a:ext cx="11922166" cy="1918474"/>
          </a:xfrm>
          <a:prstGeom prst="rect">
            <a:avLst/>
          </a:prstGeom>
          <a:noFill/>
        </p:spPr>
        <p:txBody>
          <a:bodyPr wrap="square" rtlCol="0">
            <a:spAutoFit/>
          </a:bodyPr>
          <a:lstStyle/>
          <a:p>
            <a:pPr>
              <a:spcAft>
                <a:spcPts val="400"/>
              </a:spcAft>
            </a:pPr>
            <a:r>
              <a:rPr lang="en-US" dirty="0"/>
              <a:t>A recent paper managed to find some datasets that have twin freaks, and thus make discords perform poorly.</a:t>
            </a:r>
          </a:p>
          <a:p>
            <a:pPr>
              <a:spcAft>
                <a:spcPts val="400"/>
              </a:spcAft>
            </a:pPr>
            <a:r>
              <a:rPr lang="en-US" dirty="0"/>
              <a:t>The “hardest” case is</a:t>
            </a:r>
            <a:r>
              <a:rPr lang="en-US" dirty="0">
                <a:highlight>
                  <a:srgbClr val="FFFF00"/>
                </a:highlight>
              </a:rPr>
              <a:t> MBA805</a:t>
            </a:r>
            <a:r>
              <a:rPr lang="en-US" dirty="0"/>
              <a:t>.  Is MBA805 really a hard problem? Lets run some code to see      </a:t>
            </a:r>
            <a:r>
              <a:rPr lang="en-US" sz="1050" dirty="0">
                <a:latin typeface="Courier New" panose="02070309020205020404" pitchFamily="49" charset="0"/>
                <a:cs typeface="Courier New" panose="02070309020205020404" pitchFamily="49" charset="0"/>
              </a:rPr>
              <a:t>&gt;&gt; </a:t>
            </a:r>
            <a:r>
              <a:rPr lang="en-US" sz="1050" dirty="0" err="1">
                <a:latin typeface="Courier New" panose="02070309020205020404" pitchFamily="49" charset="0"/>
                <a:cs typeface="Courier New" panose="02070309020205020404" pitchFamily="49" charset="0"/>
              </a:rPr>
              <a:t>leftMP</a:t>
            </a:r>
            <a:r>
              <a:rPr lang="en-US" sz="1050" dirty="0">
                <a:latin typeface="Courier New" panose="02070309020205020404" pitchFamily="49" charset="0"/>
                <a:cs typeface="Courier New" panose="02070309020205020404" pitchFamily="49" charset="0"/>
              </a:rPr>
              <a:t>(MBAECG805(1:10000) )</a:t>
            </a:r>
          </a:p>
          <a:p>
            <a:pPr>
              <a:spcAft>
                <a:spcPts val="400"/>
              </a:spcAft>
            </a:pPr>
            <a:endParaRPr lang="en-US" sz="1050" dirty="0">
              <a:latin typeface="Courier New" panose="02070309020205020404" pitchFamily="49" charset="0"/>
              <a:cs typeface="Courier New" panose="02070309020205020404" pitchFamily="49" charset="0"/>
            </a:endParaRPr>
          </a:p>
          <a:p>
            <a:pPr>
              <a:spcAft>
                <a:spcPts val="400"/>
              </a:spcAft>
            </a:pPr>
            <a:endParaRPr lang="en-US" dirty="0"/>
          </a:p>
          <a:p>
            <a:pPr>
              <a:spcAft>
                <a:spcPts val="400"/>
              </a:spcAft>
            </a:pPr>
            <a:endParaRPr lang="en-US" dirty="0"/>
          </a:p>
          <a:p>
            <a:endParaRPr lang="en-US" dirty="0"/>
          </a:p>
        </p:txBody>
      </p:sp>
      <p:sp>
        <p:nvSpPr>
          <p:cNvPr id="12" name="TextBox 11">
            <a:extLst>
              <a:ext uri="{FF2B5EF4-FFF2-40B4-BE49-F238E27FC236}">
                <a16:creationId xmlns:a16="http://schemas.microsoft.com/office/drawing/2014/main" id="{6104F969-718B-4C39-A90C-68E90BF1EE8D}"/>
              </a:ext>
            </a:extLst>
          </p:cNvPr>
          <p:cNvSpPr txBox="1"/>
          <p:nvPr/>
        </p:nvSpPr>
        <p:spPr>
          <a:xfrm>
            <a:off x="7069616" y="4013863"/>
            <a:ext cx="6983324" cy="1200329"/>
          </a:xfrm>
          <a:prstGeom prst="rect">
            <a:avLst/>
          </a:prstGeom>
          <a:noFill/>
        </p:spPr>
        <p:txBody>
          <a:bodyPr wrap="square">
            <a:spAutoFit/>
          </a:bodyPr>
          <a:lstStyle/>
          <a:p>
            <a:r>
              <a:rPr lang="en-US" sz="600" b="0" i="0" u="none" strike="noStrike" baseline="0" dirty="0">
                <a:solidFill>
                  <a:srgbClr val="0000FF"/>
                </a:solidFill>
                <a:latin typeface="Courier New" panose="02070309020205020404" pitchFamily="49" charset="0"/>
              </a:rPr>
              <a:t>function</a:t>
            </a:r>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leftMP</a:t>
            </a:r>
            <a:r>
              <a:rPr lang="en-US" sz="600" b="0" i="0" u="none" strike="noStrike" baseline="0" dirty="0">
                <a:solidFill>
                  <a:srgbClr val="000000"/>
                </a:solidFill>
                <a:latin typeface="Courier New" panose="02070309020205020404" pitchFamily="49" charset="0"/>
              </a:rPr>
              <a:t>(T)</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SubsequenceLength</a:t>
            </a:r>
            <a:r>
              <a:rPr lang="en-US" sz="600" b="0" i="0" u="none" strike="noStrike" baseline="0" dirty="0">
                <a:solidFill>
                  <a:srgbClr val="000000"/>
                </a:solidFill>
                <a:latin typeface="Courier New" panose="02070309020205020404" pitchFamily="49" charset="0"/>
              </a:rPr>
              <a:t> = 128;    </a:t>
            </a:r>
            <a:r>
              <a:rPr lang="en-US" sz="600" b="0" i="0" u="none" strike="noStrike" baseline="0" dirty="0">
                <a:solidFill>
                  <a:srgbClr val="3C763D"/>
                </a:solidFill>
                <a:latin typeface="Courier New" panose="02070309020205020404" pitchFamily="49" charset="0"/>
              </a:rPr>
              <a:t>% This is often 'm' in papers</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CurrentIndex</a:t>
            </a:r>
            <a:r>
              <a:rPr lang="en-US" sz="600" b="0" i="0" u="none" strike="noStrike" baseline="0" dirty="0">
                <a:solidFill>
                  <a:srgbClr val="000000"/>
                </a:solidFill>
                <a:latin typeface="Courier New" panose="02070309020205020404" pitchFamily="49" charset="0"/>
              </a:rPr>
              <a:t> = 600;          </a:t>
            </a:r>
            <a:r>
              <a:rPr lang="en-US" sz="600" b="0" i="0" u="none" strike="noStrike" baseline="0" dirty="0">
                <a:solidFill>
                  <a:srgbClr val="3C763D"/>
                </a:solidFill>
                <a:latin typeface="Courier New" panose="02070309020205020404" pitchFamily="49" charset="0"/>
              </a:rPr>
              <a:t>% Start processing only after seeing 600 points</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  = zeros(size(T));  </a:t>
            </a:r>
            <a:r>
              <a:rPr lang="en-US" sz="600" b="0" i="0" u="none" strike="noStrike" baseline="0" dirty="0">
                <a:solidFill>
                  <a:srgbClr val="3C763D"/>
                </a:solidFill>
                <a:latin typeface="Courier New" panose="02070309020205020404" pitchFamily="49" charset="0"/>
              </a:rPr>
              <a:t>% This is a special Matrix Profile, it only looks left (backwards in time)</a:t>
            </a:r>
          </a:p>
          <a:p>
            <a:r>
              <a:rPr lang="en-US" sz="600" b="0" i="0" u="none" strike="noStrike" baseline="0" dirty="0">
                <a:solidFill>
                  <a:srgbClr val="0000FF"/>
                </a:solidFill>
                <a:latin typeface="Courier New" panose="02070309020205020404" pitchFamily="49" charset="0"/>
              </a:rPr>
              <a:t>for</a:t>
            </a:r>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i</a:t>
            </a:r>
            <a:r>
              <a:rPr lang="en-US" sz="600" b="0" i="0" u="none" strike="noStrike" baseline="0" dirty="0">
                <a:solidFill>
                  <a:srgbClr val="000000"/>
                </a:solidFill>
                <a:latin typeface="Courier New" panose="02070309020205020404" pitchFamily="49" charset="0"/>
              </a:rPr>
              <a:t> = </a:t>
            </a:r>
            <a:r>
              <a:rPr lang="en-US" sz="600" b="0" i="0" u="none" strike="noStrike" baseline="0" dirty="0" err="1">
                <a:solidFill>
                  <a:srgbClr val="000000"/>
                </a:solidFill>
                <a:latin typeface="Courier New" panose="02070309020205020404" pitchFamily="49" charset="0"/>
              </a:rPr>
              <a:t>CurrentIndex</a:t>
            </a:r>
            <a:r>
              <a:rPr lang="en-US" sz="600" b="0" i="0" u="none" strike="noStrike" baseline="0" dirty="0">
                <a:solidFill>
                  <a:srgbClr val="000000"/>
                </a:solidFill>
                <a:latin typeface="Courier New" panose="02070309020205020404" pitchFamily="49" charset="0"/>
              </a:rPr>
              <a:t> : length(T) - </a:t>
            </a:r>
            <a:r>
              <a:rPr lang="en-US" sz="600" b="0" i="0" u="none" strike="noStrike" baseline="0" dirty="0" err="1">
                <a:solidFill>
                  <a:srgbClr val="000000"/>
                </a:solidFill>
                <a:latin typeface="Courier New" panose="02070309020205020404" pitchFamily="49" charset="0"/>
              </a:rPr>
              <a:t>SubsequenceLength</a:t>
            </a:r>
            <a:r>
              <a:rPr lang="en-US" sz="600" b="0" i="0" u="none" strike="noStrike" baseline="0" dirty="0">
                <a:solidFill>
                  <a:srgbClr val="000000"/>
                </a:solidFill>
                <a:latin typeface="Courier New" panose="02070309020205020404" pitchFamily="49" charset="0"/>
              </a:rPr>
              <a:t> +1;</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a:t>
            </a:r>
            <a:r>
              <a:rPr lang="en-US" sz="600" b="0" i="0" u="none" strike="noStrike" baseline="0" dirty="0" err="1">
                <a:solidFill>
                  <a:srgbClr val="000000"/>
                </a:solidFill>
                <a:latin typeface="Courier New" panose="02070309020205020404" pitchFamily="49" charset="0"/>
              </a:rPr>
              <a:t>i</a:t>
            </a:r>
            <a:r>
              <a:rPr lang="en-US" sz="600" b="0" i="0" u="none" strike="noStrike" baseline="0" dirty="0">
                <a:solidFill>
                  <a:srgbClr val="000000"/>
                </a:solidFill>
                <a:latin typeface="Courier New" panose="02070309020205020404" pitchFamily="49" charset="0"/>
              </a:rPr>
              <a:t>) = min( MASS_V3(T(1:i), T(i:i+SubsequenceLength-1) , 256*8)); </a:t>
            </a:r>
            <a:r>
              <a:rPr lang="en-US" sz="600" b="0" i="0" u="none" strike="noStrike" baseline="0" dirty="0">
                <a:solidFill>
                  <a:srgbClr val="3C763D"/>
                </a:solidFill>
                <a:latin typeface="Courier New" panose="02070309020205020404" pitchFamily="49" charset="0"/>
              </a:rPr>
              <a:t>% all the data we have seen         </a:t>
            </a:r>
          </a:p>
          <a:p>
            <a:r>
              <a:rPr lang="en-US" sz="600" b="0" i="0" u="none" strike="noStrike" baseline="0" dirty="0">
                <a:solidFill>
                  <a:srgbClr val="0000FF"/>
                </a:solidFill>
                <a:latin typeface="Courier New" panose="02070309020205020404" pitchFamily="49" charset="0"/>
              </a:rPr>
              <a:t>end</a:t>
            </a:r>
          </a:p>
          <a:p>
            <a:r>
              <a:rPr lang="en-US" sz="600" b="0" i="0" u="none" strike="noStrike" baseline="0" dirty="0">
                <a:solidFill>
                  <a:srgbClr val="000000"/>
                </a:solidFill>
                <a:latin typeface="Courier New" panose="02070309020205020404" pitchFamily="49" charset="0"/>
              </a:rPr>
              <a:t> figure;, hold </a:t>
            </a:r>
            <a:r>
              <a:rPr lang="en-US" sz="600" b="0" i="0" u="none" strike="noStrike" baseline="0" dirty="0">
                <a:solidFill>
                  <a:srgbClr val="A020F0"/>
                </a:solidFill>
                <a:latin typeface="Courier New" panose="02070309020205020404" pitchFamily="49" charset="0"/>
              </a:rPr>
              <a:t>on</a:t>
            </a:r>
            <a:r>
              <a:rPr lang="en-US" sz="600" b="0" i="0" u="none" strike="noStrike" baseline="0" dirty="0">
                <a:solidFill>
                  <a:srgbClr val="000000"/>
                </a:solidFill>
                <a:latin typeface="Courier New" panose="02070309020205020404" pitchFamily="49" charset="0"/>
              </a:rPr>
              <a:t>;, plot(</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 plot(</a:t>
            </a:r>
            <a:r>
              <a:rPr lang="en-US" sz="600" b="0" i="0" u="none" strike="noStrike" baseline="0" dirty="0" err="1">
                <a:solidFill>
                  <a:srgbClr val="000000"/>
                </a:solidFill>
                <a:latin typeface="Courier New" panose="02070309020205020404" pitchFamily="49" charset="0"/>
              </a:rPr>
              <a:t>zscore</a:t>
            </a:r>
            <a:r>
              <a:rPr lang="en-US" sz="600" b="0" i="0" u="none" strike="noStrike" baseline="0" dirty="0">
                <a:solidFill>
                  <a:srgbClr val="000000"/>
                </a:solidFill>
                <a:latin typeface="Courier New" panose="02070309020205020404" pitchFamily="49" charset="0"/>
              </a:rPr>
              <a:t>(T)-8,</a:t>
            </a:r>
            <a:r>
              <a:rPr lang="en-US" sz="600" b="0" i="0" u="none" strike="noStrike" baseline="0" dirty="0">
                <a:solidFill>
                  <a:srgbClr val="A020F0"/>
                </a:solidFill>
                <a:latin typeface="Courier New" panose="02070309020205020404" pitchFamily="49" charset="0"/>
              </a:rPr>
              <a:t>'g'</a:t>
            </a:r>
            <a:r>
              <a:rPr lang="en-US" sz="600" b="0" i="0" u="none" strike="noStrike" baseline="0" dirty="0">
                <a:solidFill>
                  <a:srgbClr val="000000"/>
                </a:solidFill>
                <a:latin typeface="Courier New" panose="02070309020205020404" pitchFamily="49" charset="0"/>
              </a:rPr>
              <a:t>);</a:t>
            </a:r>
          </a:p>
          <a:p>
            <a:r>
              <a:rPr lang="en-US" sz="600" b="0" i="0" u="none" strike="noStrike" baseline="0" dirty="0">
                <a:solidFill>
                  <a:srgbClr val="0000FF"/>
                </a:solidFill>
                <a:latin typeface="Courier New" panose="02070309020205020404" pitchFamily="49" charset="0"/>
              </a:rPr>
              <a:t>end</a:t>
            </a:r>
          </a:p>
          <a:p>
            <a:endParaRPr lang="en-US" b="0" i="0" u="none" strike="noStrike" baseline="0" dirty="0"/>
          </a:p>
        </p:txBody>
      </p:sp>
      <p:sp>
        <p:nvSpPr>
          <p:cNvPr id="18" name="Line 6">
            <a:extLst>
              <a:ext uri="{FF2B5EF4-FFF2-40B4-BE49-F238E27FC236}">
                <a16:creationId xmlns:a16="http://schemas.microsoft.com/office/drawing/2014/main" id="{528506A5-D0F6-4653-AD05-9603C4858C28}"/>
              </a:ext>
            </a:extLst>
          </p:cNvPr>
          <p:cNvSpPr>
            <a:spLocks noChangeShapeType="1"/>
          </p:cNvSpPr>
          <p:nvPr/>
        </p:nvSpPr>
        <p:spPr bwMode="auto">
          <a:xfrm>
            <a:off x="2446816" y="3131499"/>
            <a:ext cx="94551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7">
            <a:extLst>
              <a:ext uri="{FF2B5EF4-FFF2-40B4-BE49-F238E27FC236}">
                <a16:creationId xmlns:a16="http://schemas.microsoft.com/office/drawing/2014/main" id="{23272792-C0E9-40F1-B1E5-CBA704C8C682}"/>
              </a:ext>
            </a:extLst>
          </p:cNvPr>
          <p:cNvSpPr>
            <a:spLocks noChangeShapeType="1"/>
          </p:cNvSpPr>
          <p:nvPr/>
        </p:nvSpPr>
        <p:spPr bwMode="auto">
          <a:xfrm flipV="1">
            <a:off x="2446816"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8">
            <a:extLst>
              <a:ext uri="{FF2B5EF4-FFF2-40B4-BE49-F238E27FC236}">
                <a16:creationId xmlns:a16="http://schemas.microsoft.com/office/drawing/2014/main" id="{F8C1759D-C641-432D-A5C9-0031076590D0}"/>
              </a:ext>
            </a:extLst>
          </p:cNvPr>
          <p:cNvSpPr>
            <a:spLocks noChangeShapeType="1"/>
          </p:cNvSpPr>
          <p:nvPr/>
        </p:nvSpPr>
        <p:spPr bwMode="auto">
          <a:xfrm flipV="1">
            <a:off x="3392966"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9">
            <a:extLst>
              <a:ext uri="{FF2B5EF4-FFF2-40B4-BE49-F238E27FC236}">
                <a16:creationId xmlns:a16="http://schemas.microsoft.com/office/drawing/2014/main" id="{9470445F-5FAE-4CCD-87A8-816B88D91F9E}"/>
              </a:ext>
            </a:extLst>
          </p:cNvPr>
          <p:cNvSpPr>
            <a:spLocks noChangeShapeType="1"/>
          </p:cNvSpPr>
          <p:nvPr/>
        </p:nvSpPr>
        <p:spPr bwMode="auto">
          <a:xfrm flipV="1">
            <a:off x="4337529"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0">
            <a:extLst>
              <a:ext uri="{FF2B5EF4-FFF2-40B4-BE49-F238E27FC236}">
                <a16:creationId xmlns:a16="http://schemas.microsoft.com/office/drawing/2014/main" id="{A8D29D69-42DC-4EFC-9E24-B1656E9CD0B0}"/>
              </a:ext>
            </a:extLst>
          </p:cNvPr>
          <p:cNvSpPr>
            <a:spLocks noChangeShapeType="1"/>
          </p:cNvSpPr>
          <p:nvPr/>
        </p:nvSpPr>
        <p:spPr bwMode="auto">
          <a:xfrm flipV="1">
            <a:off x="5283679"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1">
            <a:extLst>
              <a:ext uri="{FF2B5EF4-FFF2-40B4-BE49-F238E27FC236}">
                <a16:creationId xmlns:a16="http://schemas.microsoft.com/office/drawing/2014/main" id="{7396A53C-95D2-4FB9-98E9-D56DB1021339}"/>
              </a:ext>
            </a:extLst>
          </p:cNvPr>
          <p:cNvSpPr>
            <a:spLocks noChangeShapeType="1"/>
          </p:cNvSpPr>
          <p:nvPr/>
        </p:nvSpPr>
        <p:spPr bwMode="auto">
          <a:xfrm flipV="1">
            <a:off x="6229829"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12">
            <a:extLst>
              <a:ext uri="{FF2B5EF4-FFF2-40B4-BE49-F238E27FC236}">
                <a16:creationId xmlns:a16="http://schemas.microsoft.com/office/drawing/2014/main" id="{08F54E30-F0AB-48BB-8193-1B50EE789411}"/>
              </a:ext>
            </a:extLst>
          </p:cNvPr>
          <p:cNvSpPr>
            <a:spLocks noChangeShapeType="1"/>
          </p:cNvSpPr>
          <p:nvPr/>
        </p:nvSpPr>
        <p:spPr bwMode="auto">
          <a:xfrm flipV="1">
            <a:off x="7174391"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3">
            <a:extLst>
              <a:ext uri="{FF2B5EF4-FFF2-40B4-BE49-F238E27FC236}">
                <a16:creationId xmlns:a16="http://schemas.microsoft.com/office/drawing/2014/main" id="{E9C24F37-AF3E-4BA1-A347-921E5AAD38BC}"/>
              </a:ext>
            </a:extLst>
          </p:cNvPr>
          <p:cNvSpPr>
            <a:spLocks noChangeShapeType="1"/>
          </p:cNvSpPr>
          <p:nvPr/>
        </p:nvSpPr>
        <p:spPr bwMode="auto">
          <a:xfrm flipV="1">
            <a:off x="8120541"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4">
            <a:extLst>
              <a:ext uri="{FF2B5EF4-FFF2-40B4-BE49-F238E27FC236}">
                <a16:creationId xmlns:a16="http://schemas.microsoft.com/office/drawing/2014/main" id="{2B45E7A1-3116-42DD-80AB-4563C479D792}"/>
              </a:ext>
            </a:extLst>
          </p:cNvPr>
          <p:cNvSpPr>
            <a:spLocks noChangeShapeType="1"/>
          </p:cNvSpPr>
          <p:nvPr/>
        </p:nvSpPr>
        <p:spPr bwMode="auto">
          <a:xfrm flipV="1">
            <a:off x="9065104"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5">
            <a:extLst>
              <a:ext uri="{FF2B5EF4-FFF2-40B4-BE49-F238E27FC236}">
                <a16:creationId xmlns:a16="http://schemas.microsoft.com/office/drawing/2014/main" id="{37838823-3A88-4CA5-B492-C22127C114B4}"/>
              </a:ext>
            </a:extLst>
          </p:cNvPr>
          <p:cNvSpPr>
            <a:spLocks noChangeShapeType="1"/>
          </p:cNvSpPr>
          <p:nvPr/>
        </p:nvSpPr>
        <p:spPr bwMode="auto">
          <a:xfrm flipV="1">
            <a:off x="10011254"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6">
            <a:extLst>
              <a:ext uri="{FF2B5EF4-FFF2-40B4-BE49-F238E27FC236}">
                <a16:creationId xmlns:a16="http://schemas.microsoft.com/office/drawing/2014/main" id="{FB80F1FB-7A86-491F-97EA-CC5F6F049951}"/>
              </a:ext>
            </a:extLst>
          </p:cNvPr>
          <p:cNvSpPr>
            <a:spLocks noChangeShapeType="1"/>
          </p:cNvSpPr>
          <p:nvPr/>
        </p:nvSpPr>
        <p:spPr bwMode="auto">
          <a:xfrm flipV="1">
            <a:off x="10957404"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17">
            <a:extLst>
              <a:ext uri="{FF2B5EF4-FFF2-40B4-BE49-F238E27FC236}">
                <a16:creationId xmlns:a16="http://schemas.microsoft.com/office/drawing/2014/main" id="{D545064C-3B75-48C7-979D-01BACFFF4792}"/>
              </a:ext>
            </a:extLst>
          </p:cNvPr>
          <p:cNvSpPr>
            <a:spLocks noChangeShapeType="1"/>
          </p:cNvSpPr>
          <p:nvPr/>
        </p:nvSpPr>
        <p:spPr bwMode="auto">
          <a:xfrm flipV="1">
            <a:off x="11901966" y="303624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6C2C2FB2-EF0B-4B41-9B9E-370E3CAFBA6B}"/>
              </a:ext>
            </a:extLst>
          </p:cNvPr>
          <p:cNvSpPr>
            <a:spLocks noChangeArrowheads="1"/>
          </p:cNvSpPr>
          <p:nvPr/>
        </p:nvSpPr>
        <p:spPr bwMode="auto">
          <a:xfrm>
            <a:off x="2418241" y="3185474"/>
            <a:ext cx="1016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19">
            <a:extLst>
              <a:ext uri="{FF2B5EF4-FFF2-40B4-BE49-F238E27FC236}">
                <a16:creationId xmlns:a16="http://schemas.microsoft.com/office/drawing/2014/main" id="{797CEC46-9FCF-4BBB-9685-0383EB42F635}"/>
              </a:ext>
            </a:extLst>
          </p:cNvPr>
          <p:cNvSpPr>
            <a:spLocks noChangeArrowheads="1"/>
          </p:cNvSpPr>
          <p:nvPr/>
        </p:nvSpPr>
        <p:spPr bwMode="auto">
          <a:xfrm>
            <a:off x="3288191"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Rectangle 20">
            <a:extLst>
              <a:ext uri="{FF2B5EF4-FFF2-40B4-BE49-F238E27FC236}">
                <a16:creationId xmlns:a16="http://schemas.microsoft.com/office/drawing/2014/main" id="{D1E611F6-A152-48CF-925D-C49FA976FC30}"/>
              </a:ext>
            </a:extLst>
          </p:cNvPr>
          <p:cNvSpPr>
            <a:spLocks noChangeArrowheads="1"/>
          </p:cNvSpPr>
          <p:nvPr/>
        </p:nvSpPr>
        <p:spPr bwMode="auto">
          <a:xfrm>
            <a:off x="4231166"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21">
            <a:extLst>
              <a:ext uri="{FF2B5EF4-FFF2-40B4-BE49-F238E27FC236}">
                <a16:creationId xmlns:a16="http://schemas.microsoft.com/office/drawing/2014/main" id="{2DC7AED1-740C-43B0-BEBE-84848E149E7A}"/>
              </a:ext>
            </a:extLst>
          </p:cNvPr>
          <p:cNvSpPr>
            <a:spLocks noChangeArrowheads="1"/>
          </p:cNvSpPr>
          <p:nvPr/>
        </p:nvSpPr>
        <p:spPr bwMode="auto">
          <a:xfrm>
            <a:off x="5178904"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22">
            <a:extLst>
              <a:ext uri="{FF2B5EF4-FFF2-40B4-BE49-F238E27FC236}">
                <a16:creationId xmlns:a16="http://schemas.microsoft.com/office/drawing/2014/main" id="{003B64EE-FB46-4795-ACCA-B11927453FA6}"/>
              </a:ext>
            </a:extLst>
          </p:cNvPr>
          <p:cNvSpPr>
            <a:spLocks noChangeArrowheads="1"/>
          </p:cNvSpPr>
          <p:nvPr/>
        </p:nvSpPr>
        <p:spPr bwMode="auto">
          <a:xfrm>
            <a:off x="6121879"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4000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23">
            <a:extLst>
              <a:ext uri="{FF2B5EF4-FFF2-40B4-BE49-F238E27FC236}">
                <a16:creationId xmlns:a16="http://schemas.microsoft.com/office/drawing/2014/main" id="{955E078A-A406-4760-B9D7-F47684ECB19C}"/>
              </a:ext>
            </a:extLst>
          </p:cNvPr>
          <p:cNvSpPr>
            <a:spLocks noChangeArrowheads="1"/>
          </p:cNvSpPr>
          <p:nvPr/>
        </p:nvSpPr>
        <p:spPr bwMode="auto">
          <a:xfrm>
            <a:off x="7069616"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24">
            <a:extLst>
              <a:ext uri="{FF2B5EF4-FFF2-40B4-BE49-F238E27FC236}">
                <a16:creationId xmlns:a16="http://schemas.microsoft.com/office/drawing/2014/main" id="{C22249EB-7E05-44E5-9ACB-76C1E0EC8B5E}"/>
              </a:ext>
            </a:extLst>
          </p:cNvPr>
          <p:cNvSpPr>
            <a:spLocks noChangeArrowheads="1"/>
          </p:cNvSpPr>
          <p:nvPr/>
        </p:nvSpPr>
        <p:spPr bwMode="auto">
          <a:xfrm>
            <a:off x="8012591"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6000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25">
            <a:extLst>
              <a:ext uri="{FF2B5EF4-FFF2-40B4-BE49-F238E27FC236}">
                <a16:creationId xmlns:a16="http://schemas.microsoft.com/office/drawing/2014/main" id="{1045F1C1-A0FD-48F6-9E8B-B670ADBA9576}"/>
              </a:ext>
            </a:extLst>
          </p:cNvPr>
          <p:cNvSpPr>
            <a:spLocks noChangeArrowheads="1"/>
          </p:cNvSpPr>
          <p:nvPr/>
        </p:nvSpPr>
        <p:spPr bwMode="auto">
          <a:xfrm>
            <a:off x="8961916"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26">
            <a:extLst>
              <a:ext uri="{FF2B5EF4-FFF2-40B4-BE49-F238E27FC236}">
                <a16:creationId xmlns:a16="http://schemas.microsoft.com/office/drawing/2014/main" id="{AED777F5-2218-4124-BAD8-A9B9267B63C5}"/>
              </a:ext>
            </a:extLst>
          </p:cNvPr>
          <p:cNvSpPr>
            <a:spLocks noChangeArrowheads="1"/>
          </p:cNvSpPr>
          <p:nvPr/>
        </p:nvSpPr>
        <p:spPr bwMode="auto">
          <a:xfrm>
            <a:off x="9904891"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8000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27">
            <a:extLst>
              <a:ext uri="{FF2B5EF4-FFF2-40B4-BE49-F238E27FC236}">
                <a16:creationId xmlns:a16="http://schemas.microsoft.com/office/drawing/2014/main" id="{1D0E3E05-EEDC-4882-96E2-F287769676A6}"/>
              </a:ext>
            </a:extLst>
          </p:cNvPr>
          <p:cNvSpPr>
            <a:spLocks noChangeArrowheads="1"/>
          </p:cNvSpPr>
          <p:nvPr/>
        </p:nvSpPr>
        <p:spPr bwMode="auto">
          <a:xfrm>
            <a:off x="10852629" y="318547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9000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8">
            <a:extLst>
              <a:ext uri="{FF2B5EF4-FFF2-40B4-BE49-F238E27FC236}">
                <a16:creationId xmlns:a16="http://schemas.microsoft.com/office/drawing/2014/main" id="{6BA54FC0-9061-4549-BE5E-A317A6B0D190}"/>
              </a:ext>
            </a:extLst>
          </p:cNvPr>
          <p:cNvSpPr>
            <a:spLocks noChangeArrowheads="1"/>
          </p:cNvSpPr>
          <p:nvPr/>
        </p:nvSpPr>
        <p:spPr bwMode="auto">
          <a:xfrm>
            <a:off x="11765441" y="3185474"/>
            <a:ext cx="3302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Line 29">
            <a:extLst>
              <a:ext uri="{FF2B5EF4-FFF2-40B4-BE49-F238E27FC236}">
                <a16:creationId xmlns:a16="http://schemas.microsoft.com/office/drawing/2014/main" id="{68884FAB-1E45-440F-81F9-249FF82E48DB}"/>
              </a:ext>
            </a:extLst>
          </p:cNvPr>
          <p:cNvSpPr>
            <a:spLocks noChangeShapeType="1"/>
          </p:cNvSpPr>
          <p:nvPr/>
        </p:nvSpPr>
        <p:spPr bwMode="auto">
          <a:xfrm flipV="1">
            <a:off x="2446816" y="1438378"/>
            <a:ext cx="0" cy="1167606"/>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30">
            <a:extLst>
              <a:ext uri="{FF2B5EF4-FFF2-40B4-BE49-F238E27FC236}">
                <a16:creationId xmlns:a16="http://schemas.microsoft.com/office/drawing/2014/main" id="{BA2D2096-CCDC-457D-B2DB-3BB558DF2EE6}"/>
              </a:ext>
            </a:extLst>
          </p:cNvPr>
          <p:cNvSpPr>
            <a:spLocks noChangeShapeType="1"/>
          </p:cNvSpPr>
          <p:nvPr/>
        </p:nvSpPr>
        <p:spPr bwMode="auto">
          <a:xfrm>
            <a:off x="2446816" y="3131499"/>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33">
            <a:extLst>
              <a:ext uri="{FF2B5EF4-FFF2-40B4-BE49-F238E27FC236}">
                <a16:creationId xmlns:a16="http://schemas.microsoft.com/office/drawing/2014/main" id="{070E380F-D339-4038-AE8F-3687FE066ABF}"/>
              </a:ext>
            </a:extLst>
          </p:cNvPr>
          <p:cNvSpPr>
            <a:spLocks noChangeShapeType="1"/>
          </p:cNvSpPr>
          <p:nvPr/>
        </p:nvSpPr>
        <p:spPr bwMode="auto">
          <a:xfrm>
            <a:off x="2446816" y="2587728"/>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34">
            <a:extLst>
              <a:ext uri="{FF2B5EF4-FFF2-40B4-BE49-F238E27FC236}">
                <a16:creationId xmlns:a16="http://schemas.microsoft.com/office/drawing/2014/main" id="{22DD51FC-1434-432B-88AD-33B545352E19}"/>
              </a:ext>
            </a:extLst>
          </p:cNvPr>
          <p:cNvSpPr>
            <a:spLocks noChangeShapeType="1"/>
          </p:cNvSpPr>
          <p:nvPr/>
        </p:nvSpPr>
        <p:spPr bwMode="auto">
          <a:xfrm>
            <a:off x="2446816" y="2252766"/>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35">
            <a:extLst>
              <a:ext uri="{FF2B5EF4-FFF2-40B4-BE49-F238E27FC236}">
                <a16:creationId xmlns:a16="http://schemas.microsoft.com/office/drawing/2014/main" id="{456B7AFE-B757-4730-B08F-BF4F7721E52C}"/>
              </a:ext>
            </a:extLst>
          </p:cNvPr>
          <p:cNvSpPr>
            <a:spLocks noChangeShapeType="1"/>
          </p:cNvSpPr>
          <p:nvPr/>
        </p:nvSpPr>
        <p:spPr bwMode="auto">
          <a:xfrm>
            <a:off x="2446816" y="1917803"/>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36">
            <a:extLst>
              <a:ext uri="{FF2B5EF4-FFF2-40B4-BE49-F238E27FC236}">
                <a16:creationId xmlns:a16="http://schemas.microsoft.com/office/drawing/2014/main" id="{939F1BCB-5A5D-4B26-AECB-F6EAE7F8FD7A}"/>
              </a:ext>
            </a:extLst>
          </p:cNvPr>
          <p:cNvSpPr>
            <a:spLocks noChangeShapeType="1"/>
          </p:cNvSpPr>
          <p:nvPr/>
        </p:nvSpPr>
        <p:spPr bwMode="auto">
          <a:xfrm>
            <a:off x="2446816" y="1584428"/>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Rectangle 41">
            <a:extLst>
              <a:ext uri="{FF2B5EF4-FFF2-40B4-BE49-F238E27FC236}">
                <a16:creationId xmlns:a16="http://schemas.microsoft.com/office/drawing/2014/main" id="{7A0A00F0-2682-4DA0-A034-B8EFB330E47F}"/>
              </a:ext>
            </a:extLst>
          </p:cNvPr>
          <p:cNvSpPr>
            <a:spLocks noChangeArrowheads="1"/>
          </p:cNvSpPr>
          <p:nvPr/>
        </p:nvSpPr>
        <p:spPr bwMode="auto">
          <a:xfrm>
            <a:off x="2349979" y="2540103"/>
            <a:ext cx="1016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 name="Rectangle 42">
            <a:extLst>
              <a:ext uri="{FF2B5EF4-FFF2-40B4-BE49-F238E27FC236}">
                <a16:creationId xmlns:a16="http://schemas.microsoft.com/office/drawing/2014/main" id="{01CDE466-8800-486E-A3E8-9F4EE835284E}"/>
              </a:ext>
            </a:extLst>
          </p:cNvPr>
          <p:cNvSpPr>
            <a:spLocks noChangeArrowheads="1"/>
          </p:cNvSpPr>
          <p:nvPr/>
        </p:nvSpPr>
        <p:spPr bwMode="auto">
          <a:xfrm>
            <a:off x="2349979" y="2203553"/>
            <a:ext cx="1016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 name="Rectangle 43">
            <a:extLst>
              <a:ext uri="{FF2B5EF4-FFF2-40B4-BE49-F238E27FC236}">
                <a16:creationId xmlns:a16="http://schemas.microsoft.com/office/drawing/2014/main" id="{C1F39821-D754-43C1-BDDD-516C28A4F9F6}"/>
              </a:ext>
            </a:extLst>
          </p:cNvPr>
          <p:cNvSpPr>
            <a:spLocks noChangeArrowheads="1"/>
          </p:cNvSpPr>
          <p:nvPr/>
        </p:nvSpPr>
        <p:spPr bwMode="auto">
          <a:xfrm>
            <a:off x="2296004" y="1868591"/>
            <a:ext cx="160338"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 name="Rectangle 44">
            <a:extLst>
              <a:ext uri="{FF2B5EF4-FFF2-40B4-BE49-F238E27FC236}">
                <a16:creationId xmlns:a16="http://schemas.microsoft.com/office/drawing/2014/main" id="{EB0AD389-5E55-47F3-92A1-3795E66DD58E}"/>
              </a:ext>
            </a:extLst>
          </p:cNvPr>
          <p:cNvSpPr>
            <a:spLocks noChangeArrowheads="1"/>
          </p:cNvSpPr>
          <p:nvPr/>
        </p:nvSpPr>
        <p:spPr bwMode="auto">
          <a:xfrm>
            <a:off x="2296004" y="1536803"/>
            <a:ext cx="160338"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8" name="Freeform 46">
            <a:extLst>
              <a:ext uri="{FF2B5EF4-FFF2-40B4-BE49-F238E27FC236}">
                <a16:creationId xmlns:a16="http://schemas.microsoft.com/office/drawing/2014/main" id="{7D5F5A5D-7B6A-4AA3-9FE2-E66127D9B5D4}"/>
              </a:ext>
            </a:extLst>
          </p:cNvPr>
          <p:cNvSpPr>
            <a:spLocks/>
          </p:cNvSpPr>
          <p:nvPr/>
        </p:nvSpPr>
        <p:spPr bwMode="auto">
          <a:xfrm>
            <a:off x="2448404" y="1438378"/>
            <a:ext cx="9453563" cy="1149350"/>
          </a:xfrm>
          <a:custGeom>
            <a:avLst/>
            <a:gdLst>
              <a:gd name="T0" fmla="*/ 93 w 5955"/>
              <a:gd name="T1" fmla="*/ 724 h 724"/>
              <a:gd name="T2" fmla="*/ 186 w 5955"/>
              <a:gd name="T3" fmla="*/ 724 h 724"/>
              <a:gd name="T4" fmla="*/ 280 w 5955"/>
              <a:gd name="T5" fmla="*/ 724 h 724"/>
              <a:gd name="T6" fmla="*/ 374 w 5955"/>
              <a:gd name="T7" fmla="*/ 634 h 724"/>
              <a:gd name="T8" fmla="*/ 467 w 5955"/>
              <a:gd name="T9" fmla="*/ 605 h 724"/>
              <a:gd name="T10" fmla="*/ 560 w 5955"/>
              <a:gd name="T11" fmla="*/ 624 h 724"/>
              <a:gd name="T12" fmla="*/ 654 w 5955"/>
              <a:gd name="T13" fmla="*/ 23 h 724"/>
              <a:gd name="T14" fmla="*/ 748 w 5955"/>
              <a:gd name="T15" fmla="*/ 412 h 724"/>
              <a:gd name="T16" fmla="*/ 841 w 5955"/>
              <a:gd name="T17" fmla="*/ 615 h 724"/>
              <a:gd name="T18" fmla="*/ 934 w 5955"/>
              <a:gd name="T19" fmla="*/ 644 h 724"/>
              <a:gd name="T20" fmla="*/ 1028 w 5955"/>
              <a:gd name="T21" fmla="*/ 596 h 724"/>
              <a:gd name="T22" fmla="*/ 1122 w 5955"/>
              <a:gd name="T23" fmla="*/ 616 h 724"/>
              <a:gd name="T24" fmla="*/ 1215 w 5955"/>
              <a:gd name="T25" fmla="*/ 642 h 724"/>
              <a:gd name="T26" fmla="*/ 1309 w 5955"/>
              <a:gd name="T27" fmla="*/ 623 h 724"/>
              <a:gd name="T28" fmla="*/ 1402 w 5955"/>
              <a:gd name="T29" fmla="*/ 628 h 724"/>
              <a:gd name="T30" fmla="*/ 1496 w 5955"/>
              <a:gd name="T31" fmla="*/ 658 h 724"/>
              <a:gd name="T32" fmla="*/ 1589 w 5955"/>
              <a:gd name="T33" fmla="*/ 516 h 724"/>
              <a:gd name="T34" fmla="*/ 1683 w 5955"/>
              <a:gd name="T35" fmla="*/ 626 h 724"/>
              <a:gd name="T36" fmla="*/ 1776 w 5955"/>
              <a:gd name="T37" fmla="*/ 593 h 724"/>
              <a:gd name="T38" fmla="*/ 1869 w 5955"/>
              <a:gd name="T39" fmla="*/ 606 h 724"/>
              <a:gd name="T40" fmla="*/ 1963 w 5955"/>
              <a:gd name="T41" fmla="*/ 657 h 724"/>
              <a:gd name="T42" fmla="*/ 2057 w 5955"/>
              <a:gd name="T43" fmla="*/ 652 h 724"/>
              <a:gd name="T44" fmla="*/ 2150 w 5955"/>
              <a:gd name="T45" fmla="*/ 498 h 724"/>
              <a:gd name="T46" fmla="*/ 2243 w 5955"/>
              <a:gd name="T47" fmla="*/ 648 h 724"/>
              <a:gd name="T48" fmla="*/ 2337 w 5955"/>
              <a:gd name="T49" fmla="*/ 593 h 724"/>
              <a:gd name="T50" fmla="*/ 2431 w 5955"/>
              <a:gd name="T51" fmla="*/ 607 h 724"/>
              <a:gd name="T52" fmla="*/ 2524 w 5955"/>
              <a:gd name="T53" fmla="*/ 541 h 724"/>
              <a:gd name="T54" fmla="*/ 2618 w 5955"/>
              <a:gd name="T55" fmla="*/ 592 h 724"/>
              <a:gd name="T56" fmla="*/ 2711 w 5955"/>
              <a:gd name="T57" fmla="*/ 609 h 724"/>
              <a:gd name="T58" fmla="*/ 2805 w 5955"/>
              <a:gd name="T59" fmla="*/ 601 h 724"/>
              <a:gd name="T60" fmla="*/ 2898 w 5955"/>
              <a:gd name="T61" fmla="*/ 569 h 724"/>
              <a:gd name="T62" fmla="*/ 2992 w 5955"/>
              <a:gd name="T63" fmla="*/ 613 h 724"/>
              <a:gd name="T64" fmla="*/ 3085 w 5955"/>
              <a:gd name="T65" fmla="*/ 544 h 724"/>
              <a:gd name="T66" fmla="*/ 3179 w 5955"/>
              <a:gd name="T67" fmla="*/ 610 h 724"/>
              <a:gd name="T68" fmla="*/ 3272 w 5955"/>
              <a:gd name="T69" fmla="*/ 603 h 724"/>
              <a:gd name="T70" fmla="*/ 3366 w 5955"/>
              <a:gd name="T71" fmla="*/ 646 h 724"/>
              <a:gd name="T72" fmla="*/ 3459 w 5955"/>
              <a:gd name="T73" fmla="*/ 636 h 724"/>
              <a:gd name="T74" fmla="*/ 3553 w 5955"/>
              <a:gd name="T75" fmla="*/ 643 h 724"/>
              <a:gd name="T76" fmla="*/ 3646 w 5955"/>
              <a:gd name="T77" fmla="*/ 614 h 724"/>
              <a:gd name="T78" fmla="*/ 3740 w 5955"/>
              <a:gd name="T79" fmla="*/ 608 h 724"/>
              <a:gd name="T80" fmla="*/ 3833 w 5955"/>
              <a:gd name="T81" fmla="*/ 642 h 724"/>
              <a:gd name="T82" fmla="*/ 3927 w 5955"/>
              <a:gd name="T83" fmla="*/ 639 h 724"/>
              <a:gd name="T84" fmla="*/ 4020 w 5955"/>
              <a:gd name="T85" fmla="*/ 665 h 724"/>
              <a:gd name="T86" fmla="*/ 4114 w 5955"/>
              <a:gd name="T87" fmla="*/ 652 h 724"/>
              <a:gd name="T88" fmla="*/ 4207 w 5955"/>
              <a:gd name="T89" fmla="*/ 615 h 724"/>
              <a:gd name="T90" fmla="*/ 4301 w 5955"/>
              <a:gd name="T91" fmla="*/ 673 h 724"/>
              <a:gd name="T92" fmla="*/ 4394 w 5955"/>
              <a:gd name="T93" fmla="*/ 644 h 724"/>
              <a:gd name="T94" fmla="*/ 4488 w 5955"/>
              <a:gd name="T95" fmla="*/ 665 h 724"/>
              <a:gd name="T96" fmla="*/ 4581 w 5955"/>
              <a:gd name="T97" fmla="*/ 627 h 724"/>
              <a:gd name="T98" fmla="*/ 4675 w 5955"/>
              <a:gd name="T99" fmla="*/ 627 h 724"/>
              <a:gd name="T100" fmla="*/ 4768 w 5955"/>
              <a:gd name="T101" fmla="*/ 640 h 724"/>
              <a:gd name="T102" fmla="*/ 4862 w 5955"/>
              <a:gd name="T103" fmla="*/ 659 h 724"/>
              <a:gd name="T104" fmla="*/ 4955 w 5955"/>
              <a:gd name="T105" fmla="*/ 659 h 724"/>
              <a:gd name="T106" fmla="*/ 5049 w 5955"/>
              <a:gd name="T107" fmla="*/ 610 h 724"/>
              <a:gd name="T108" fmla="*/ 5143 w 5955"/>
              <a:gd name="T109" fmla="*/ 607 h 724"/>
              <a:gd name="T110" fmla="*/ 5236 w 5955"/>
              <a:gd name="T111" fmla="*/ 651 h 724"/>
              <a:gd name="T112" fmla="*/ 5329 w 5955"/>
              <a:gd name="T113" fmla="*/ 602 h 724"/>
              <a:gd name="T114" fmla="*/ 5423 w 5955"/>
              <a:gd name="T115" fmla="*/ 670 h 724"/>
              <a:gd name="T116" fmla="*/ 5517 w 5955"/>
              <a:gd name="T117" fmla="*/ 636 h 724"/>
              <a:gd name="T118" fmla="*/ 5610 w 5955"/>
              <a:gd name="T119" fmla="*/ 641 h 724"/>
              <a:gd name="T120" fmla="*/ 5703 w 5955"/>
              <a:gd name="T121" fmla="*/ 637 h 724"/>
              <a:gd name="T122" fmla="*/ 5797 w 5955"/>
              <a:gd name="T123" fmla="*/ 636 h 724"/>
              <a:gd name="T124" fmla="*/ 5890 w 5955"/>
              <a:gd name="T125" fmla="*/ 724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5" h="724">
                <a:moveTo>
                  <a:pt x="0" y="724"/>
                </a:moveTo>
                <a:lnTo>
                  <a:pt x="1" y="724"/>
                </a:lnTo>
                <a:lnTo>
                  <a:pt x="1" y="724"/>
                </a:lnTo>
                <a:lnTo>
                  <a:pt x="2" y="724"/>
                </a:lnTo>
                <a:lnTo>
                  <a:pt x="2" y="724"/>
                </a:lnTo>
                <a:lnTo>
                  <a:pt x="3" y="724"/>
                </a:lnTo>
                <a:lnTo>
                  <a:pt x="3" y="724"/>
                </a:lnTo>
                <a:lnTo>
                  <a:pt x="4" y="724"/>
                </a:lnTo>
                <a:lnTo>
                  <a:pt x="5" y="724"/>
                </a:lnTo>
                <a:lnTo>
                  <a:pt x="5" y="724"/>
                </a:lnTo>
                <a:lnTo>
                  <a:pt x="6" y="724"/>
                </a:lnTo>
                <a:lnTo>
                  <a:pt x="7" y="724"/>
                </a:lnTo>
                <a:lnTo>
                  <a:pt x="7" y="724"/>
                </a:lnTo>
                <a:lnTo>
                  <a:pt x="8" y="724"/>
                </a:lnTo>
                <a:lnTo>
                  <a:pt x="8" y="724"/>
                </a:lnTo>
                <a:lnTo>
                  <a:pt x="9" y="724"/>
                </a:lnTo>
                <a:lnTo>
                  <a:pt x="10" y="724"/>
                </a:lnTo>
                <a:lnTo>
                  <a:pt x="10" y="724"/>
                </a:lnTo>
                <a:lnTo>
                  <a:pt x="11" y="724"/>
                </a:lnTo>
                <a:lnTo>
                  <a:pt x="12" y="724"/>
                </a:lnTo>
                <a:lnTo>
                  <a:pt x="12" y="724"/>
                </a:lnTo>
                <a:lnTo>
                  <a:pt x="13" y="724"/>
                </a:lnTo>
                <a:lnTo>
                  <a:pt x="13" y="724"/>
                </a:lnTo>
                <a:lnTo>
                  <a:pt x="14" y="724"/>
                </a:lnTo>
                <a:lnTo>
                  <a:pt x="14" y="724"/>
                </a:lnTo>
                <a:lnTo>
                  <a:pt x="15" y="724"/>
                </a:lnTo>
                <a:lnTo>
                  <a:pt x="15" y="724"/>
                </a:lnTo>
                <a:lnTo>
                  <a:pt x="16" y="724"/>
                </a:lnTo>
                <a:lnTo>
                  <a:pt x="17" y="724"/>
                </a:lnTo>
                <a:lnTo>
                  <a:pt x="17" y="724"/>
                </a:lnTo>
                <a:lnTo>
                  <a:pt x="18" y="724"/>
                </a:lnTo>
                <a:lnTo>
                  <a:pt x="18" y="724"/>
                </a:lnTo>
                <a:lnTo>
                  <a:pt x="19" y="724"/>
                </a:lnTo>
                <a:lnTo>
                  <a:pt x="20" y="724"/>
                </a:lnTo>
                <a:lnTo>
                  <a:pt x="20" y="724"/>
                </a:lnTo>
                <a:lnTo>
                  <a:pt x="21" y="724"/>
                </a:lnTo>
                <a:lnTo>
                  <a:pt x="21" y="724"/>
                </a:lnTo>
                <a:lnTo>
                  <a:pt x="22" y="724"/>
                </a:lnTo>
                <a:lnTo>
                  <a:pt x="23" y="724"/>
                </a:lnTo>
                <a:lnTo>
                  <a:pt x="23" y="724"/>
                </a:lnTo>
                <a:lnTo>
                  <a:pt x="24" y="724"/>
                </a:lnTo>
                <a:lnTo>
                  <a:pt x="25" y="724"/>
                </a:lnTo>
                <a:lnTo>
                  <a:pt x="25" y="724"/>
                </a:lnTo>
                <a:lnTo>
                  <a:pt x="26" y="724"/>
                </a:lnTo>
                <a:lnTo>
                  <a:pt x="26" y="724"/>
                </a:lnTo>
                <a:lnTo>
                  <a:pt x="27" y="724"/>
                </a:lnTo>
                <a:lnTo>
                  <a:pt x="28" y="724"/>
                </a:lnTo>
                <a:lnTo>
                  <a:pt x="28" y="724"/>
                </a:lnTo>
                <a:lnTo>
                  <a:pt x="29" y="724"/>
                </a:lnTo>
                <a:lnTo>
                  <a:pt x="29" y="724"/>
                </a:lnTo>
                <a:lnTo>
                  <a:pt x="30" y="724"/>
                </a:lnTo>
                <a:lnTo>
                  <a:pt x="30" y="724"/>
                </a:lnTo>
                <a:lnTo>
                  <a:pt x="31" y="724"/>
                </a:lnTo>
                <a:lnTo>
                  <a:pt x="31" y="724"/>
                </a:lnTo>
                <a:lnTo>
                  <a:pt x="32" y="724"/>
                </a:lnTo>
                <a:lnTo>
                  <a:pt x="33" y="724"/>
                </a:lnTo>
                <a:lnTo>
                  <a:pt x="33" y="724"/>
                </a:lnTo>
                <a:lnTo>
                  <a:pt x="34" y="724"/>
                </a:lnTo>
                <a:lnTo>
                  <a:pt x="34" y="724"/>
                </a:lnTo>
                <a:lnTo>
                  <a:pt x="35" y="724"/>
                </a:lnTo>
                <a:lnTo>
                  <a:pt x="36" y="724"/>
                </a:lnTo>
                <a:lnTo>
                  <a:pt x="36" y="724"/>
                </a:lnTo>
                <a:lnTo>
                  <a:pt x="37" y="724"/>
                </a:lnTo>
                <a:lnTo>
                  <a:pt x="38" y="724"/>
                </a:lnTo>
                <a:lnTo>
                  <a:pt x="38" y="724"/>
                </a:lnTo>
                <a:lnTo>
                  <a:pt x="39" y="724"/>
                </a:lnTo>
                <a:lnTo>
                  <a:pt x="39" y="724"/>
                </a:lnTo>
                <a:lnTo>
                  <a:pt x="40" y="724"/>
                </a:lnTo>
                <a:lnTo>
                  <a:pt x="41" y="724"/>
                </a:lnTo>
                <a:lnTo>
                  <a:pt x="41" y="724"/>
                </a:lnTo>
                <a:lnTo>
                  <a:pt x="42" y="724"/>
                </a:lnTo>
                <a:lnTo>
                  <a:pt x="43" y="724"/>
                </a:lnTo>
                <a:lnTo>
                  <a:pt x="43" y="724"/>
                </a:lnTo>
                <a:lnTo>
                  <a:pt x="44" y="724"/>
                </a:lnTo>
                <a:lnTo>
                  <a:pt x="44" y="724"/>
                </a:lnTo>
                <a:lnTo>
                  <a:pt x="45" y="724"/>
                </a:lnTo>
                <a:lnTo>
                  <a:pt x="45" y="724"/>
                </a:lnTo>
                <a:lnTo>
                  <a:pt x="46" y="724"/>
                </a:lnTo>
                <a:lnTo>
                  <a:pt x="46" y="724"/>
                </a:lnTo>
                <a:lnTo>
                  <a:pt x="47" y="724"/>
                </a:lnTo>
                <a:lnTo>
                  <a:pt x="48" y="724"/>
                </a:lnTo>
                <a:lnTo>
                  <a:pt x="48" y="724"/>
                </a:lnTo>
                <a:lnTo>
                  <a:pt x="49" y="724"/>
                </a:lnTo>
                <a:lnTo>
                  <a:pt x="49" y="724"/>
                </a:lnTo>
                <a:lnTo>
                  <a:pt x="50" y="724"/>
                </a:lnTo>
                <a:lnTo>
                  <a:pt x="51" y="724"/>
                </a:lnTo>
                <a:lnTo>
                  <a:pt x="51" y="724"/>
                </a:lnTo>
                <a:lnTo>
                  <a:pt x="52" y="724"/>
                </a:lnTo>
                <a:lnTo>
                  <a:pt x="52" y="724"/>
                </a:lnTo>
                <a:lnTo>
                  <a:pt x="53" y="724"/>
                </a:lnTo>
                <a:lnTo>
                  <a:pt x="54" y="724"/>
                </a:lnTo>
                <a:lnTo>
                  <a:pt x="54" y="724"/>
                </a:lnTo>
                <a:lnTo>
                  <a:pt x="55" y="724"/>
                </a:lnTo>
                <a:lnTo>
                  <a:pt x="56" y="724"/>
                </a:lnTo>
                <a:lnTo>
                  <a:pt x="56" y="724"/>
                </a:lnTo>
                <a:lnTo>
                  <a:pt x="57" y="724"/>
                </a:lnTo>
                <a:lnTo>
                  <a:pt x="57" y="724"/>
                </a:lnTo>
                <a:lnTo>
                  <a:pt x="58" y="724"/>
                </a:lnTo>
                <a:lnTo>
                  <a:pt x="59" y="724"/>
                </a:lnTo>
                <a:lnTo>
                  <a:pt x="59" y="724"/>
                </a:lnTo>
                <a:lnTo>
                  <a:pt x="60" y="724"/>
                </a:lnTo>
                <a:lnTo>
                  <a:pt x="60" y="724"/>
                </a:lnTo>
                <a:lnTo>
                  <a:pt x="61" y="724"/>
                </a:lnTo>
                <a:lnTo>
                  <a:pt x="61" y="724"/>
                </a:lnTo>
                <a:lnTo>
                  <a:pt x="62" y="724"/>
                </a:lnTo>
                <a:lnTo>
                  <a:pt x="62" y="724"/>
                </a:lnTo>
                <a:lnTo>
                  <a:pt x="63" y="724"/>
                </a:lnTo>
                <a:lnTo>
                  <a:pt x="64" y="724"/>
                </a:lnTo>
                <a:lnTo>
                  <a:pt x="64" y="724"/>
                </a:lnTo>
                <a:lnTo>
                  <a:pt x="65" y="724"/>
                </a:lnTo>
                <a:lnTo>
                  <a:pt x="65" y="724"/>
                </a:lnTo>
                <a:lnTo>
                  <a:pt x="66" y="724"/>
                </a:lnTo>
                <a:lnTo>
                  <a:pt x="67" y="724"/>
                </a:lnTo>
                <a:lnTo>
                  <a:pt x="67" y="724"/>
                </a:lnTo>
                <a:lnTo>
                  <a:pt x="68" y="724"/>
                </a:lnTo>
                <a:lnTo>
                  <a:pt x="69" y="724"/>
                </a:lnTo>
                <a:lnTo>
                  <a:pt x="69" y="724"/>
                </a:lnTo>
                <a:lnTo>
                  <a:pt x="70" y="724"/>
                </a:lnTo>
                <a:lnTo>
                  <a:pt x="70" y="724"/>
                </a:lnTo>
                <a:lnTo>
                  <a:pt x="71" y="724"/>
                </a:lnTo>
                <a:lnTo>
                  <a:pt x="72" y="724"/>
                </a:lnTo>
                <a:lnTo>
                  <a:pt x="72" y="724"/>
                </a:lnTo>
                <a:lnTo>
                  <a:pt x="73" y="724"/>
                </a:lnTo>
                <a:lnTo>
                  <a:pt x="73" y="724"/>
                </a:lnTo>
                <a:lnTo>
                  <a:pt x="74" y="724"/>
                </a:lnTo>
                <a:lnTo>
                  <a:pt x="75" y="724"/>
                </a:lnTo>
                <a:lnTo>
                  <a:pt x="75" y="724"/>
                </a:lnTo>
                <a:lnTo>
                  <a:pt x="76" y="724"/>
                </a:lnTo>
                <a:lnTo>
                  <a:pt x="76" y="724"/>
                </a:lnTo>
                <a:lnTo>
                  <a:pt x="77" y="724"/>
                </a:lnTo>
                <a:lnTo>
                  <a:pt x="77" y="724"/>
                </a:lnTo>
                <a:lnTo>
                  <a:pt x="78" y="724"/>
                </a:lnTo>
                <a:lnTo>
                  <a:pt x="78" y="724"/>
                </a:lnTo>
                <a:lnTo>
                  <a:pt x="79" y="724"/>
                </a:lnTo>
                <a:lnTo>
                  <a:pt x="80" y="724"/>
                </a:lnTo>
                <a:lnTo>
                  <a:pt x="80" y="724"/>
                </a:lnTo>
                <a:lnTo>
                  <a:pt x="81" y="724"/>
                </a:lnTo>
                <a:lnTo>
                  <a:pt x="82" y="724"/>
                </a:lnTo>
                <a:lnTo>
                  <a:pt x="82" y="724"/>
                </a:lnTo>
                <a:lnTo>
                  <a:pt x="83" y="724"/>
                </a:lnTo>
                <a:lnTo>
                  <a:pt x="83" y="724"/>
                </a:lnTo>
                <a:lnTo>
                  <a:pt x="84" y="724"/>
                </a:lnTo>
                <a:lnTo>
                  <a:pt x="85" y="724"/>
                </a:lnTo>
                <a:lnTo>
                  <a:pt x="85" y="724"/>
                </a:lnTo>
                <a:lnTo>
                  <a:pt x="86" y="724"/>
                </a:lnTo>
                <a:lnTo>
                  <a:pt x="87" y="724"/>
                </a:lnTo>
                <a:lnTo>
                  <a:pt x="87" y="724"/>
                </a:lnTo>
                <a:lnTo>
                  <a:pt x="88" y="724"/>
                </a:lnTo>
                <a:lnTo>
                  <a:pt x="88" y="724"/>
                </a:lnTo>
                <a:lnTo>
                  <a:pt x="89" y="724"/>
                </a:lnTo>
                <a:lnTo>
                  <a:pt x="89" y="724"/>
                </a:lnTo>
                <a:lnTo>
                  <a:pt x="90" y="724"/>
                </a:lnTo>
                <a:lnTo>
                  <a:pt x="91" y="724"/>
                </a:lnTo>
                <a:lnTo>
                  <a:pt x="91" y="724"/>
                </a:lnTo>
                <a:lnTo>
                  <a:pt x="92" y="724"/>
                </a:lnTo>
                <a:lnTo>
                  <a:pt x="92" y="724"/>
                </a:lnTo>
                <a:lnTo>
                  <a:pt x="93" y="724"/>
                </a:lnTo>
                <a:lnTo>
                  <a:pt x="93" y="724"/>
                </a:lnTo>
                <a:lnTo>
                  <a:pt x="94" y="724"/>
                </a:lnTo>
                <a:lnTo>
                  <a:pt x="95" y="724"/>
                </a:lnTo>
                <a:lnTo>
                  <a:pt x="95" y="724"/>
                </a:lnTo>
                <a:lnTo>
                  <a:pt x="96" y="724"/>
                </a:lnTo>
                <a:lnTo>
                  <a:pt x="96" y="724"/>
                </a:lnTo>
                <a:lnTo>
                  <a:pt x="97" y="724"/>
                </a:lnTo>
                <a:lnTo>
                  <a:pt x="98" y="724"/>
                </a:lnTo>
                <a:lnTo>
                  <a:pt x="98" y="724"/>
                </a:lnTo>
                <a:lnTo>
                  <a:pt x="99" y="724"/>
                </a:lnTo>
                <a:lnTo>
                  <a:pt x="100" y="724"/>
                </a:lnTo>
                <a:lnTo>
                  <a:pt x="100" y="724"/>
                </a:lnTo>
                <a:lnTo>
                  <a:pt x="101" y="724"/>
                </a:lnTo>
                <a:lnTo>
                  <a:pt x="101" y="724"/>
                </a:lnTo>
                <a:lnTo>
                  <a:pt x="102" y="724"/>
                </a:lnTo>
                <a:lnTo>
                  <a:pt x="103" y="724"/>
                </a:lnTo>
                <a:lnTo>
                  <a:pt x="103" y="724"/>
                </a:lnTo>
                <a:lnTo>
                  <a:pt x="104" y="724"/>
                </a:lnTo>
                <a:lnTo>
                  <a:pt x="104" y="724"/>
                </a:lnTo>
                <a:lnTo>
                  <a:pt x="105" y="724"/>
                </a:lnTo>
                <a:lnTo>
                  <a:pt x="105" y="724"/>
                </a:lnTo>
                <a:lnTo>
                  <a:pt x="106" y="724"/>
                </a:lnTo>
                <a:lnTo>
                  <a:pt x="107" y="724"/>
                </a:lnTo>
                <a:lnTo>
                  <a:pt x="107" y="724"/>
                </a:lnTo>
                <a:lnTo>
                  <a:pt x="108" y="724"/>
                </a:lnTo>
                <a:lnTo>
                  <a:pt x="108" y="724"/>
                </a:lnTo>
                <a:lnTo>
                  <a:pt x="109" y="724"/>
                </a:lnTo>
                <a:lnTo>
                  <a:pt x="110" y="724"/>
                </a:lnTo>
                <a:lnTo>
                  <a:pt x="110" y="724"/>
                </a:lnTo>
                <a:lnTo>
                  <a:pt x="111" y="724"/>
                </a:lnTo>
                <a:lnTo>
                  <a:pt x="111" y="724"/>
                </a:lnTo>
                <a:lnTo>
                  <a:pt x="112" y="724"/>
                </a:lnTo>
                <a:lnTo>
                  <a:pt x="113" y="724"/>
                </a:lnTo>
                <a:lnTo>
                  <a:pt x="113" y="724"/>
                </a:lnTo>
                <a:lnTo>
                  <a:pt x="114" y="724"/>
                </a:lnTo>
                <a:lnTo>
                  <a:pt x="114" y="724"/>
                </a:lnTo>
                <a:lnTo>
                  <a:pt x="115" y="724"/>
                </a:lnTo>
                <a:lnTo>
                  <a:pt x="116" y="724"/>
                </a:lnTo>
                <a:lnTo>
                  <a:pt x="116" y="724"/>
                </a:lnTo>
                <a:lnTo>
                  <a:pt x="117" y="724"/>
                </a:lnTo>
                <a:lnTo>
                  <a:pt x="118" y="724"/>
                </a:lnTo>
                <a:lnTo>
                  <a:pt x="118" y="724"/>
                </a:lnTo>
                <a:lnTo>
                  <a:pt x="119" y="724"/>
                </a:lnTo>
                <a:lnTo>
                  <a:pt x="119" y="724"/>
                </a:lnTo>
                <a:lnTo>
                  <a:pt x="120" y="724"/>
                </a:lnTo>
                <a:lnTo>
                  <a:pt x="120" y="724"/>
                </a:lnTo>
                <a:lnTo>
                  <a:pt x="121" y="724"/>
                </a:lnTo>
                <a:lnTo>
                  <a:pt x="121" y="724"/>
                </a:lnTo>
                <a:lnTo>
                  <a:pt x="122" y="724"/>
                </a:lnTo>
                <a:lnTo>
                  <a:pt x="123" y="724"/>
                </a:lnTo>
                <a:lnTo>
                  <a:pt x="123" y="724"/>
                </a:lnTo>
                <a:lnTo>
                  <a:pt x="124" y="724"/>
                </a:lnTo>
                <a:lnTo>
                  <a:pt x="124" y="724"/>
                </a:lnTo>
                <a:lnTo>
                  <a:pt x="125" y="724"/>
                </a:lnTo>
                <a:lnTo>
                  <a:pt x="126" y="724"/>
                </a:lnTo>
                <a:lnTo>
                  <a:pt x="126" y="724"/>
                </a:lnTo>
                <a:lnTo>
                  <a:pt x="127" y="724"/>
                </a:lnTo>
                <a:lnTo>
                  <a:pt x="127" y="724"/>
                </a:lnTo>
                <a:lnTo>
                  <a:pt x="128" y="724"/>
                </a:lnTo>
                <a:lnTo>
                  <a:pt x="129" y="724"/>
                </a:lnTo>
                <a:lnTo>
                  <a:pt x="129" y="724"/>
                </a:lnTo>
                <a:lnTo>
                  <a:pt x="130" y="724"/>
                </a:lnTo>
                <a:lnTo>
                  <a:pt x="131" y="724"/>
                </a:lnTo>
                <a:lnTo>
                  <a:pt x="131" y="724"/>
                </a:lnTo>
                <a:lnTo>
                  <a:pt x="132" y="724"/>
                </a:lnTo>
                <a:lnTo>
                  <a:pt x="132" y="724"/>
                </a:lnTo>
                <a:lnTo>
                  <a:pt x="133" y="724"/>
                </a:lnTo>
                <a:lnTo>
                  <a:pt x="134" y="724"/>
                </a:lnTo>
                <a:lnTo>
                  <a:pt x="134" y="724"/>
                </a:lnTo>
                <a:lnTo>
                  <a:pt x="135" y="724"/>
                </a:lnTo>
                <a:lnTo>
                  <a:pt x="135" y="724"/>
                </a:lnTo>
                <a:lnTo>
                  <a:pt x="136" y="724"/>
                </a:lnTo>
                <a:lnTo>
                  <a:pt x="136" y="724"/>
                </a:lnTo>
                <a:lnTo>
                  <a:pt x="137" y="724"/>
                </a:lnTo>
                <a:lnTo>
                  <a:pt x="137" y="724"/>
                </a:lnTo>
                <a:lnTo>
                  <a:pt x="138" y="724"/>
                </a:lnTo>
                <a:lnTo>
                  <a:pt x="139" y="724"/>
                </a:lnTo>
                <a:lnTo>
                  <a:pt x="139" y="724"/>
                </a:lnTo>
                <a:lnTo>
                  <a:pt x="140" y="724"/>
                </a:lnTo>
                <a:lnTo>
                  <a:pt x="141" y="724"/>
                </a:lnTo>
                <a:lnTo>
                  <a:pt x="141" y="724"/>
                </a:lnTo>
                <a:lnTo>
                  <a:pt x="142" y="724"/>
                </a:lnTo>
                <a:lnTo>
                  <a:pt x="142" y="724"/>
                </a:lnTo>
                <a:lnTo>
                  <a:pt x="143" y="724"/>
                </a:lnTo>
                <a:lnTo>
                  <a:pt x="144" y="724"/>
                </a:lnTo>
                <a:lnTo>
                  <a:pt x="144" y="724"/>
                </a:lnTo>
                <a:lnTo>
                  <a:pt x="145" y="724"/>
                </a:lnTo>
                <a:lnTo>
                  <a:pt x="145" y="724"/>
                </a:lnTo>
                <a:lnTo>
                  <a:pt x="146" y="724"/>
                </a:lnTo>
                <a:lnTo>
                  <a:pt x="147" y="724"/>
                </a:lnTo>
                <a:lnTo>
                  <a:pt x="147" y="724"/>
                </a:lnTo>
                <a:lnTo>
                  <a:pt x="148" y="724"/>
                </a:lnTo>
                <a:lnTo>
                  <a:pt x="148" y="724"/>
                </a:lnTo>
                <a:lnTo>
                  <a:pt x="149" y="724"/>
                </a:lnTo>
                <a:lnTo>
                  <a:pt x="150" y="724"/>
                </a:lnTo>
                <a:lnTo>
                  <a:pt x="150" y="724"/>
                </a:lnTo>
                <a:lnTo>
                  <a:pt x="151" y="724"/>
                </a:lnTo>
                <a:lnTo>
                  <a:pt x="151" y="724"/>
                </a:lnTo>
                <a:lnTo>
                  <a:pt x="152" y="724"/>
                </a:lnTo>
                <a:lnTo>
                  <a:pt x="152" y="724"/>
                </a:lnTo>
                <a:lnTo>
                  <a:pt x="153" y="724"/>
                </a:lnTo>
                <a:lnTo>
                  <a:pt x="154" y="724"/>
                </a:lnTo>
                <a:lnTo>
                  <a:pt x="154" y="724"/>
                </a:lnTo>
                <a:lnTo>
                  <a:pt x="155" y="724"/>
                </a:lnTo>
                <a:lnTo>
                  <a:pt x="155" y="724"/>
                </a:lnTo>
                <a:lnTo>
                  <a:pt x="156" y="724"/>
                </a:lnTo>
                <a:lnTo>
                  <a:pt x="157" y="724"/>
                </a:lnTo>
                <a:lnTo>
                  <a:pt x="157" y="724"/>
                </a:lnTo>
                <a:lnTo>
                  <a:pt x="158" y="724"/>
                </a:lnTo>
                <a:lnTo>
                  <a:pt x="158" y="724"/>
                </a:lnTo>
                <a:lnTo>
                  <a:pt x="159" y="724"/>
                </a:lnTo>
                <a:lnTo>
                  <a:pt x="160" y="724"/>
                </a:lnTo>
                <a:lnTo>
                  <a:pt x="160" y="724"/>
                </a:lnTo>
                <a:lnTo>
                  <a:pt x="161" y="724"/>
                </a:lnTo>
                <a:lnTo>
                  <a:pt x="162" y="724"/>
                </a:lnTo>
                <a:lnTo>
                  <a:pt x="162" y="724"/>
                </a:lnTo>
                <a:lnTo>
                  <a:pt x="163" y="724"/>
                </a:lnTo>
                <a:lnTo>
                  <a:pt x="163" y="724"/>
                </a:lnTo>
                <a:lnTo>
                  <a:pt x="164" y="724"/>
                </a:lnTo>
                <a:lnTo>
                  <a:pt x="164" y="724"/>
                </a:lnTo>
                <a:lnTo>
                  <a:pt x="165" y="724"/>
                </a:lnTo>
                <a:lnTo>
                  <a:pt x="166" y="724"/>
                </a:lnTo>
                <a:lnTo>
                  <a:pt x="166" y="724"/>
                </a:lnTo>
                <a:lnTo>
                  <a:pt x="167" y="724"/>
                </a:lnTo>
                <a:lnTo>
                  <a:pt x="167" y="724"/>
                </a:lnTo>
                <a:lnTo>
                  <a:pt x="168" y="724"/>
                </a:lnTo>
                <a:lnTo>
                  <a:pt x="168" y="724"/>
                </a:lnTo>
                <a:lnTo>
                  <a:pt x="169" y="724"/>
                </a:lnTo>
                <a:lnTo>
                  <a:pt x="170" y="724"/>
                </a:lnTo>
                <a:lnTo>
                  <a:pt x="170" y="724"/>
                </a:lnTo>
                <a:lnTo>
                  <a:pt x="171" y="724"/>
                </a:lnTo>
                <a:lnTo>
                  <a:pt x="172" y="724"/>
                </a:lnTo>
                <a:lnTo>
                  <a:pt x="172" y="724"/>
                </a:lnTo>
                <a:lnTo>
                  <a:pt x="173" y="724"/>
                </a:lnTo>
                <a:lnTo>
                  <a:pt x="173" y="724"/>
                </a:lnTo>
                <a:lnTo>
                  <a:pt x="174" y="724"/>
                </a:lnTo>
                <a:lnTo>
                  <a:pt x="175" y="724"/>
                </a:lnTo>
                <a:lnTo>
                  <a:pt x="175" y="724"/>
                </a:lnTo>
                <a:lnTo>
                  <a:pt x="176" y="724"/>
                </a:lnTo>
                <a:lnTo>
                  <a:pt x="176" y="724"/>
                </a:lnTo>
                <a:lnTo>
                  <a:pt x="177" y="724"/>
                </a:lnTo>
                <a:lnTo>
                  <a:pt x="178" y="724"/>
                </a:lnTo>
                <a:lnTo>
                  <a:pt x="178" y="724"/>
                </a:lnTo>
                <a:lnTo>
                  <a:pt x="179" y="724"/>
                </a:lnTo>
                <a:lnTo>
                  <a:pt x="179" y="724"/>
                </a:lnTo>
                <a:lnTo>
                  <a:pt x="180" y="724"/>
                </a:lnTo>
                <a:lnTo>
                  <a:pt x="180" y="724"/>
                </a:lnTo>
                <a:lnTo>
                  <a:pt x="181" y="724"/>
                </a:lnTo>
                <a:lnTo>
                  <a:pt x="182" y="724"/>
                </a:lnTo>
                <a:lnTo>
                  <a:pt x="182" y="724"/>
                </a:lnTo>
                <a:lnTo>
                  <a:pt x="183" y="724"/>
                </a:lnTo>
                <a:lnTo>
                  <a:pt x="183" y="724"/>
                </a:lnTo>
                <a:lnTo>
                  <a:pt x="184" y="724"/>
                </a:lnTo>
                <a:lnTo>
                  <a:pt x="185" y="724"/>
                </a:lnTo>
                <a:lnTo>
                  <a:pt x="185" y="724"/>
                </a:lnTo>
                <a:lnTo>
                  <a:pt x="186" y="724"/>
                </a:lnTo>
                <a:lnTo>
                  <a:pt x="186" y="724"/>
                </a:lnTo>
                <a:lnTo>
                  <a:pt x="187" y="724"/>
                </a:lnTo>
                <a:lnTo>
                  <a:pt x="188" y="724"/>
                </a:lnTo>
                <a:lnTo>
                  <a:pt x="188" y="724"/>
                </a:lnTo>
                <a:lnTo>
                  <a:pt x="189" y="724"/>
                </a:lnTo>
                <a:lnTo>
                  <a:pt x="190" y="724"/>
                </a:lnTo>
                <a:lnTo>
                  <a:pt x="190" y="724"/>
                </a:lnTo>
                <a:lnTo>
                  <a:pt x="191" y="724"/>
                </a:lnTo>
                <a:lnTo>
                  <a:pt x="191" y="724"/>
                </a:lnTo>
                <a:lnTo>
                  <a:pt x="192" y="724"/>
                </a:lnTo>
                <a:lnTo>
                  <a:pt x="193" y="724"/>
                </a:lnTo>
                <a:lnTo>
                  <a:pt x="193" y="724"/>
                </a:lnTo>
                <a:lnTo>
                  <a:pt x="194" y="724"/>
                </a:lnTo>
                <a:lnTo>
                  <a:pt x="194" y="724"/>
                </a:lnTo>
                <a:lnTo>
                  <a:pt x="195" y="724"/>
                </a:lnTo>
                <a:lnTo>
                  <a:pt x="195" y="724"/>
                </a:lnTo>
                <a:lnTo>
                  <a:pt x="196" y="724"/>
                </a:lnTo>
                <a:lnTo>
                  <a:pt x="197" y="724"/>
                </a:lnTo>
                <a:lnTo>
                  <a:pt x="197" y="724"/>
                </a:lnTo>
                <a:lnTo>
                  <a:pt x="198" y="724"/>
                </a:lnTo>
                <a:lnTo>
                  <a:pt x="198" y="724"/>
                </a:lnTo>
                <a:lnTo>
                  <a:pt x="199" y="724"/>
                </a:lnTo>
                <a:lnTo>
                  <a:pt x="199" y="724"/>
                </a:lnTo>
                <a:lnTo>
                  <a:pt x="200" y="724"/>
                </a:lnTo>
                <a:lnTo>
                  <a:pt x="201" y="724"/>
                </a:lnTo>
                <a:lnTo>
                  <a:pt x="201" y="724"/>
                </a:lnTo>
                <a:lnTo>
                  <a:pt x="202" y="724"/>
                </a:lnTo>
                <a:lnTo>
                  <a:pt x="203" y="724"/>
                </a:lnTo>
                <a:lnTo>
                  <a:pt x="203" y="724"/>
                </a:lnTo>
                <a:lnTo>
                  <a:pt x="204" y="724"/>
                </a:lnTo>
                <a:lnTo>
                  <a:pt x="204" y="724"/>
                </a:lnTo>
                <a:lnTo>
                  <a:pt x="205" y="724"/>
                </a:lnTo>
                <a:lnTo>
                  <a:pt x="206" y="724"/>
                </a:lnTo>
                <a:lnTo>
                  <a:pt x="206" y="724"/>
                </a:lnTo>
                <a:lnTo>
                  <a:pt x="207" y="724"/>
                </a:lnTo>
                <a:lnTo>
                  <a:pt x="207" y="724"/>
                </a:lnTo>
                <a:lnTo>
                  <a:pt x="208" y="724"/>
                </a:lnTo>
                <a:lnTo>
                  <a:pt x="209" y="724"/>
                </a:lnTo>
                <a:lnTo>
                  <a:pt x="209" y="724"/>
                </a:lnTo>
                <a:lnTo>
                  <a:pt x="210" y="724"/>
                </a:lnTo>
                <a:lnTo>
                  <a:pt x="210" y="724"/>
                </a:lnTo>
                <a:lnTo>
                  <a:pt x="211" y="724"/>
                </a:lnTo>
                <a:lnTo>
                  <a:pt x="211" y="724"/>
                </a:lnTo>
                <a:lnTo>
                  <a:pt x="212" y="724"/>
                </a:lnTo>
                <a:lnTo>
                  <a:pt x="213" y="724"/>
                </a:lnTo>
                <a:lnTo>
                  <a:pt x="213" y="724"/>
                </a:lnTo>
                <a:lnTo>
                  <a:pt x="214" y="724"/>
                </a:lnTo>
                <a:lnTo>
                  <a:pt x="214" y="724"/>
                </a:lnTo>
                <a:lnTo>
                  <a:pt x="215" y="724"/>
                </a:lnTo>
                <a:lnTo>
                  <a:pt x="216" y="724"/>
                </a:lnTo>
                <a:lnTo>
                  <a:pt x="216" y="724"/>
                </a:lnTo>
                <a:lnTo>
                  <a:pt x="217" y="724"/>
                </a:lnTo>
                <a:lnTo>
                  <a:pt x="217" y="724"/>
                </a:lnTo>
                <a:lnTo>
                  <a:pt x="218" y="724"/>
                </a:lnTo>
                <a:lnTo>
                  <a:pt x="219" y="724"/>
                </a:lnTo>
                <a:lnTo>
                  <a:pt x="219" y="724"/>
                </a:lnTo>
                <a:lnTo>
                  <a:pt x="220" y="724"/>
                </a:lnTo>
                <a:lnTo>
                  <a:pt x="221" y="724"/>
                </a:lnTo>
                <a:lnTo>
                  <a:pt x="221" y="724"/>
                </a:lnTo>
                <a:lnTo>
                  <a:pt x="222" y="724"/>
                </a:lnTo>
                <a:lnTo>
                  <a:pt x="222" y="724"/>
                </a:lnTo>
                <a:lnTo>
                  <a:pt x="223" y="724"/>
                </a:lnTo>
                <a:lnTo>
                  <a:pt x="224" y="724"/>
                </a:lnTo>
                <a:lnTo>
                  <a:pt x="224" y="724"/>
                </a:lnTo>
                <a:lnTo>
                  <a:pt x="225" y="724"/>
                </a:lnTo>
                <a:lnTo>
                  <a:pt x="225" y="724"/>
                </a:lnTo>
                <a:lnTo>
                  <a:pt x="226" y="724"/>
                </a:lnTo>
                <a:lnTo>
                  <a:pt x="226" y="724"/>
                </a:lnTo>
                <a:lnTo>
                  <a:pt x="227" y="724"/>
                </a:lnTo>
                <a:lnTo>
                  <a:pt x="227" y="724"/>
                </a:lnTo>
                <a:lnTo>
                  <a:pt x="228" y="724"/>
                </a:lnTo>
                <a:lnTo>
                  <a:pt x="229" y="724"/>
                </a:lnTo>
                <a:lnTo>
                  <a:pt x="229" y="724"/>
                </a:lnTo>
                <a:lnTo>
                  <a:pt x="230" y="724"/>
                </a:lnTo>
                <a:lnTo>
                  <a:pt x="230" y="724"/>
                </a:lnTo>
                <a:lnTo>
                  <a:pt x="231" y="724"/>
                </a:lnTo>
                <a:lnTo>
                  <a:pt x="232" y="724"/>
                </a:lnTo>
                <a:lnTo>
                  <a:pt x="232" y="724"/>
                </a:lnTo>
                <a:lnTo>
                  <a:pt x="233" y="724"/>
                </a:lnTo>
                <a:lnTo>
                  <a:pt x="234" y="724"/>
                </a:lnTo>
                <a:lnTo>
                  <a:pt x="234" y="724"/>
                </a:lnTo>
                <a:lnTo>
                  <a:pt x="235" y="724"/>
                </a:lnTo>
                <a:lnTo>
                  <a:pt x="235" y="724"/>
                </a:lnTo>
                <a:lnTo>
                  <a:pt x="236" y="724"/>
                </a:lnTo>
                <a:lnTo>
                  <a:pt x="237" y="724"/>
                </a:lnTo>
                <a:lnTo>
                  <a:pt x="237" y="724"/>
                </a:lnTo>
                <a:lnTo>
                  <a:pt x="238" y="724"/>
                </a:lnTo>
                <a:lnTo>
                  <a:pt x="238" y="724"/>
                </a:lnTo>
                <a:lnTo>
                  <a:pt x="239" y="724"/>
                </a:lnTo>
                <a:lnTo>
                  <a:pt x="240" y="724"/>
                </a:lnTo>
                <a:lnTo>
                  <a:pt x="240" y="724"/>
                </a:lnTo>
                <a:lnTo>
                  <a:pt x="241" y="724"/>
                </a:lnTo>
                <a:lnTo>
                  <a:pt x="241" y="724"/>
                </a:lnTo>
                <a:lnTo>
                  <a:pt x="242" y="724"/>
                </a:lnTo>
                <a:lnTo>
                  <a:pt x="242" y="724"/>
                </a:lnTo>
                <a:lnTo>
                  <a:pt x="243" y="724"/>
                </a:lnTo>
                <a:lnTo>
                  <a:pt x="243" y="724"/>
                </a:lnTo>
                <a:lnTo>
                  <a:pt x="244" y="724"/>
                </a:lnTo>
                <a:lnTo>
                  <a:pt x="245" y="724"/>
                </a:lnTo>
                <a:lnTo>
                  <a:pt x="245" y="724"/>
                </a:lnTo>
                <a:lnTo>
                  <a:pt x="246" y="724"/>
                </a:lnTo>
                <a:lnTo>
                  <a:pt x="247" y="724"/>
                </a:lnTo>
                <a:lnTo>
                  <a:pt x="247" y="724"/>
                </a:lnTo>
                <a:lnTo>
                  <a:pt x="248" y="724"/>
                </a:lnTo>
                <a:lnTo>
                  <a:pt x="248" y="724"/>
                </a:lnTo>
                <a:lnTo>
                  <a:pt x="249" y="724"/>
                </a:lnTo>
                <a:lnTo>
                  <a:pt x="250" y="724"/>
                </a:lnTo>
                <a:lnTo>
                  <a:pt x="250" y="724"/>
                </a:lnTo>
                <a:lnTo>
                  <a:pt x="251" y="724"/>
                </a:lnTo>
                <a:lnTo>
                  <a:pt x="252" y="724"/>
                </a:lnTo>
                <a:lnTo>
                  <a:pt x="252" y="724"/>
                </a:lnTo>
                <a:lnTo>
                  <a:pt x="253" y="724"/>
                </a:lnTo>
                <a:lnTo>
                  <a:pt x="253" y="724"/>
                </a:lnTo>
                <a:lnTo>
                  <a:pt x="254" y="724"/>
                </a:lnTo>
                <a:lnTo>
                  <a:pt x="254" y="724"/>
                </a:lnTo>
                <a:lnTo>
                  <a:pt x="255" y="724"/>
                </a:lnTo>
                <a:lnTo>
                  <a:pt x="256" y="724"/>
                </a:lnTo>
                <a:lnTo>
                  <a:pt x="256" y="724"/>
                </a:lnTo>
                <a:lnTo>
                  <a:pt x="257" y="724"/>
                </a:lnTo>
                <a:lnTo>
                  <a:pt x="257" y="724"/>
                </a:lnTo>
                <a:lnTo>
                  <a:pt x="258" y="724"/>
                </a:lnTo>
                <a:lnTo>
                  <a:pt x="258" y="724"/>
                </a:lnTo>
                <a:lnTo>
                  <a:pt x="259" y="724"/>
                </a:lnTo>
                <a:lnTo>
                  <a:pt x="260" y="724"/>
                </a:lnTo>
                <a:lnTo>
                  <a:pt x="260" y="724"/>
                </a:lnTo>
                <a:lnTo>
                  <a:pt x="261" y="724"/>
                </a:lnTo>
                <a:lnTo>
                  <a:pt x="261" y="724"/>
                </a:lnTo>
                <a:lnTo>
                  <a:pt x="262" y="724"/>
                </a:lnTo>
                <a:lnTo>
                  <a:pt x="263" y="724"/>
                </a:lnTo>
                <a:lnTo>
                  <a:pt x="263" y="724"/>
                </a:lnTo>
                <a:lnTo>
                  <a:pt x="264" y="724"/>
                </a:lnTo>
                <a:lnTo>
                  <a:pt x="265" y="724"/>
                </a:lnTo>
                <a:lnTo>
                  <a:pt x="265" y="724"/>
                </a:lnTo>
                <a:lnTo>
                  <a:pt x="266" y="724"/>
                </a:lnTo>
                <a:lnTo>
                  <a:pt x="266" y="724"/>
                </a:lnTo>
                <a:lnTo>
                  <a:pt x="267" y="724"/>
                </a:lnTo>
                <a:lnTo>
                  <a:pt x="268" y="724"/>
                </a:lnTo>
                <a:lnTo>
                  <a:pt x="268" y="724"/>
                </a:lnTo>
                <a:lnTo>
                  <a:pt x="269" y="724"/>
                </a:lnTo>
                <a:lnTo>
                  <a:pt x="269" y="724"/>
                </a:lnTo>
                <a:lnTo>
                  <a:pt x="270" y="724"/>
                </a:lnTo>
                <a:lnTo>
                  <a:pt x="270" y="724"/>
                </a:lnTo>
                <a:lnTo>
                  <a:pt x="271" y="724"/>
                </a:lnTo>
                <a:lnTo>
                  <a:pt x="272" y="724"/>
                </a:lnTo>
                <a:lnTo>
                  <a:pt x="272" y="724"/>
                </a:lnTo>
                <a:lnTo>
                  <a:pt x="273" y="724"/>
                </a:lnTo>
                <a:lnTo>
                  <a:pt x="273" y="724"/>
                </a:lnTo>
                <a:lnTo>
                  <a:pt x="274" y="724"/>
                </a:lnTo>
                <a:lnTo>
                  <a:pt x="274" y="724"/>
                </a:lnTo>
                <a:lnTo>
                  <a:pt x="275" y="724"/>
                </a:lnTo>
                <a:lnTo>
                  <a:pt x="276" y="724"/>
                </a:lnTo>
                <a:lnTo>
                  <a:pt x="276" y="724"/>
                </a:lnTo>
                <a:lnTo>
                  <a:pt x="277" y="724"/>
                </a:lnTo>
                <a:lnTo>
                  <a:pt x="278" y="724"/>
                </a:lnTo>
                <a:lnTo>
                  <a:pt x="278" y="724"/>
                </a:lnTo>
                <a:lnTo>
                  <a:pt x="279" y="724"/>
                </a:lnTo>
                <a:lnTo>
                  <a:pt x="279" y="724"/>
                </a:lnTo>
                <a:lnTo>
                  <a:pt x="280" y="724"/>
                </a:lnTo>
                <a:lnTo>
                  <a:pt x="281" y="724"/>
                </a:lnTo>
                <a:lnTo>
                  <a:pt x="281" y="724"/>
                </a:lnTo>
                <a:lnTo>
                  <a:pt x="282" y="724"/>
                </a:lnTo>
                <a:lnTo>
                  <a:pt x="283" y="724"/>
                </a:lnTo>
                <a:lnTo>
                  <a:pt x="283" y="724"/>
                </a:lnTo>
                <a:lnTo>
                  <a:pt x="284" y="724"/>
                </a:lnTo>
                <a:lnTo>
                  <a:pt x="284" y="724"/>
                </a:lnTo>
                <a:lnTo>
                  <a:pt x="285" y="724"/>
                </a:lnTo>
                <a:lnTo>
                  <a:pt x="285" y="724"/>
                </a:lnTo>
                <a:lnTo>
                  <a:pt x="286" y="724"/>
                </a:lnTo>
                <a:lnTo>
                  <a:pt x="286" y="724"/>
                </a:lnTo>
                <a:lnTo>
                  <a:pt x="287" y="724"/>
                </a:lnTo>
                <a:lnTo>
                  <a:pt x="288" y="724"/>
                </a:lnTo>
                <a:lnTo>
                  <a:pt x="288" y="724"/>
                </a:lnTo>
                <a:lnTo>
                  <a:pt x="289" y="724"/>
                </a:lnTo>
                <a:lnTo>
                  <a:pt x="289" y="724"/>
                </a:lnTo>
                <a:lnTo>
                  <a:pt x="290" y="724"/>
                </a:lnTo>
                <a:lnTo>
                  <a:pt x="291" y="724"/>
                </a:lnTo>
                <a:lnTo>
                  <a:pt x="291" y="724"/>
                </a:lnTo>
                <a:lnTo>
                  <a:pt x="292" y="724"/>
                </a:lnTo>
                <a:lnTo>
                  <a:pt x="292" y="724"/>
                </a:lnTo>
                <a:lnTo>
                  <a:pt x="293" y="724"/>
                </a:lnTo>
                <a:lnTo>
                  <a:pt x="294" y="724"/>
                </a:lnTo>
                <a:lnTo>
                  <a:pt x="294" y="724"/>
                </a:lnTo>
                <a:lnTo>
                  <a:pt x="295" y="724"/>
                </a:lnTo>
                <a:lnTo>
                  <a:pt x="296" y="724"/>
                </a:lnTo>
                <a:lnTo>
                  <a:pt x="296" y="724"/>
                </a:lnTo>
                <a:lnTo>
                  <a:pt x="297" y="724"/>
                </a:lnTo>
                <a:lnTo>
                  <a:pt x="297" y="724"/>
                </a:lnTo>
                <a:lnTo>
                  <a:pt x="298" y="724"/>
                </a:lnTo>
                <a:lnTo>
                  <a:pt x="299" y="724"/>
                </a:lnTo>
                <a:lnTo>
                  <a:pt x="299" y="724"/>
                </a:lnTo>
                <a:lnTo>
                  <a:pt x="300" y="724"/>
                </a:lnTo>
                <a:lnTo>
                  <a:pt x="300" y="724"/>
                </a:lnTo>
                <a:lnTo>
                  <a:pt x="301" y="724"/>
                </a:lnTo>
                <a:lnTo>
                  <a:pt x="301" y="724"/>
                </a:lnTo>
                <a:lnTo>
                  <a:pt x="302" y="724"/>
                </a:lnTo>
                <a:lnTo>
                  <a:pt x="302" y="724"/>
                </a:lnTo>
                <a:lnTo>
                  <a:pt x="303" y="724"/>
                </a:lnTo>
                <a:lnTo>
                  <a:pt x="304" y="724"/>
                </a:lnTo>
                <a:lnTo>
                  <a:pt x="304" y="724"/>
                </a:lnTo>
                <a:lnTo>
                  <a:pt x="305" y="724"/>
                </a:lnTo>
                <a:lnTo>
                  <a:pt x="305" y="724"/>
                </a:lnTo>
                <a:lnTo>
                  <a:pt x="306" y="724"/>
                </a:lnTo>
                <a:lnTo>
                  <a:pt x="307" y="724"/>
                </a:lnTo>
                <a:lnTo>
                  <a:pt x="307" y="724"/>
                </a:lnTo>
                <a:lnTo>
                  <a:pt x="308" y="724"/>
                </a:lnTo>
                <a:lnTo>
                  <a:pt x="309" y="724"/>
                </a:lnTo>
                <a:lnTo>
                  <a:pt x="309" y="724"/>
                </a:lnTo>
                <a:lnTo>
                  <a:pt x="310" y="724"/>
                </a:lnTo>
                <a:lnTo>
                  <a:pt x="310" y="724"/>
                </a:lnTo>
                <a:lnTo>
                  <a:pt x="311" y="724"/>
                </a:lnTo>
                <a:lnTo>
                  <a:pt x="312" y="724"/>
                </a:lnTo>
                <a:lnTo>
                  <a:pt x="312" y="724"/>
                </a:lnTo>
                <a:lnTo>
                  <a:pt x="313" y="724"/>
                </a:lnTo>
                <a:lnTo>
                  <a:pt x="313" y="724"/>
                </a:lnTo>
                <a:lnTo>
                  <a:pt x="314" y="724"/>
                </a:lnTo>
                <a:lnTo>
                  <a:pt x="315" y="724"/>
                </a:lnTo>
                <a:lnTo>
                  <a:pt x="315" y="724"/>
                </a:lnTo>
                <a:lnTo>
                  <a:pt x="316" y="724"/>
                </a:lnTo>
                <a:lnTo>
                  <a:pt x="316" y="724"/>
                </a:lnTo>
                <a:lnTo>
                  <a:pt x="317" y="724"/>
                </a:lnTo>
                <a:lnTo>
                  <a:pt x="317" y="724"/>
                </a:lnTo>
                <a:lnTo>
                  <a:pt x="318" y="724"/>
                </a:lnTo>
                <a:lnTo>
                  <a:pt x="318" y="724"/>
                </a:lnTo>
                <a:lnTo>
                  <a:pt x="319" y="724"/>
                </a:lnTo>
                <a:lnTo>
                  <a:pt x="320" y="724"/>
                </a:lnTo>
                <a:lnTo>
                  <a:pt x="320" y="724"/>
                </a:lnTo>
                <a:lnTo>
                  <a:pt x="321" y="724"/>
                </a:lnTo>
                <a:lnTo>
                  <a:pt x="322" y="724"/>
                </a:lnTo>
                <a:lnTo>
                  <a:pt x="322" y="724"/>
                </a:lnTo>
                <a:lnTo>
                  <a:pt x="323" y="724"/>
                </a:lnTo>
                <a:lnTo>
                  <a:pt x="323" y="724"/>
                </a:lnTo>
                <a:lnTo>
                  <a:pt x="324" y="724"/>
                </a:lnTo>
                <a:lnTo>
                  <a:pt x="325" y="724"/>
                </a:lnTo>
                <a:lnTo>
                  <a:pt x="325" y="724"/>
                </a:lnTo>
                <a:lnTo>
                  <a:pt x="326" y="724"/>
                </a:lnTo>
                <a:lnTo>
                  <a:pt x="327" y="724"/>
                </a:lnTo>
                <a:lnTo>
                  <a:pt x="327" y="724"/>
                </a:lnTo>
                <a:lnTo>
                  <a:pt x="328" y="724"/>
                </a:lnTo>
                <a:lnTo>
                  <a:pt x="328" y="724"/>
                </a:lnTo>
                <a:lnTo>
                  <a:pt x="329" y="724"/>
                </a:lnTo>
                <a:lnTo>
                  <a:pt x="329" y="724"/>
                </a:lnTo>
                <a:lnTo>
                  <a:pt x="330" y="724"/>
                </a:lnTo>
                <a:lnTo>
                  <a:pt x="331" y="724"/>
                </a:lnTo>
                <a:lnTo>
                  <a:pt x="331" y="724"/>
                </a:lnTo>
                <a:lnTo>
                  <a:pt x="332" y="724"/>
                </a:lnTo>
                <a:lnTo>
                  <a:pt x="332" y="724"/>
                </a:lnTo>
                <a:lnTo>
                  <a:pt x="333" y="724"/>
                </a:lnTo>
                <a:lnTo>
                  <a:pt x="333" y="724"/>
                </a:lnTo>
                <a:lnTo>
                  <a:pt x="334" y="724"/>
                </a:lnTo>
                <a:lnTo>
                  <a:pt x="335" y="724"/>
                </a:lnTo>
                <a:lnTo>
                  <a:pt x="335" y="724"/>
                </a:lnTo>
                <a:lnTo>
                  <a:pt x="336" y="724"/>
                </a:lnTo>
                <a:lnTo>
                  <a:pt x="336" y="724"/>
                </a:lnTo>
                <a:lnTo>
                  <a:pt x="337" y="724"/>
                </a:lnTo>
                <a:lnTo>
                  <a:pt x="338" y="724"/>
                </a:lnTo>
                <a:lnTo>
                  <a:pt x="338" y="724"/>
                </a:lnTo>
                <a:lnTo>
                  <a:pt x="339" y="724"/>
                </a:lnTo>
                <a:lnTo>
                  <a:pt x="340" y="724"/>
                </a:lnTo>
                <a:lnTo>
                  <a:pt x="340" y="724"/>
                </a:lnTo>
                <a:lnTo>
                  <a:pt x="341" y="724"/>
                </a:lnTo>
                <a:lnTo>
                  <a:pt x="341" y="724"/>
                </a:lnTo>
                <a:lnTo>
                  <a:pt x="342" y="724"/>
                </a:lnTo>
                <a:lnTo>
                  <a:pt x="343" y="724"/>
                </a:lnTo>
                <a:lnTo>
                  <a:pt x="343" y="724"/>
                </a:lnTo>
                <a:lnTo>
                  <a:pt x="344" y="724"/>
                </a:lnTo>
                <a:lnTo>
                  <a:pt x="344" y="724"/>
                </a:lnTo>
                <a:lnTo>
                  <a:pt x="345" y="724"/>
                </a:lnTo>
                <a:lnTo>
                  <a:pt x="346" y="724"/>
                </a:lnTo>
                <a:lnTo>
                  <a:pt x="346" y="724"/>
                </a:lnTo>
                <a:lnTo>
                  <a:pt x="347" y="724"/>
                </a:lnTo>
                <a:lnTo>
                  <a:pt x="347" y="724"/>
                </a:lnTo>
                <a:lnTo>
                  <a:pt x="348" y="724"/>
                </a:lnTo>
                <a:lnTo>
                  <a:pt x="348" y="724"/>
                </a:lnTo>
                <a:lnTo>
                  <a:pt x="349" y="724"/>
                </a:lnTo>
                <a:lnTo>
                  <a:pt x="350" y="724"/>
                </a:lnTo>
                <a:lnTo>
                  <a:pt x="350" y="724"/>
                </a:lnTo>
                <a:lnTo>
                  <a:pt x="351" y="724"/>
                </a:lnTo>
                <a:lnTo>
                  <a:pt x="351" y="724"/>
                </a:lnTo>
                <a:lnTo>
                  <a:pt x="352" y="724"/>
                </a:lnTo>
                <a:lnTo>
                  <a:pt x="353" y="724"/>
                </a:lnTo>
                <a:lnTo>
                  <a:pt x="353" y="724"/>
                </a:lnTo>
                <a:lnTo>
                  <a:pt x="354" y="724"/>
                </a:lnTo>
                <a:lnTo>
                  <a:pt x="354" y="724"/>
                </a:lnTo>
                <a:lnTo>
                  <a:pt x="355" y="724"/>
                </a:lnTo>
                <a:lnTo>
                  <a:pt x="356" y="724"/>
                </a:lnTo>
                <a:lnTo>
                  <a:pt x="356" y="724"/>
                </a:lnTo>
                <a:lnTo>
                  <a:pt x="357" y="633"/>
                </a:lnTo>
                <a:lnTo>
                  <a:pt x="358" y="633"/>
                </a:lnTo>
                <a:lnTo>
                  <a:pt x="358" y="633"/>
                </a:lnTo>
                <a:lnTo>
                  <a:pt x="359" y="633"/>
                </a:lnTo>
                <a:lnTo>
                  <a:pt x="359" y="633"/>
                </a:lnTo>
                <a:lnTo>
                  <a:pt x="360" y="633"/>
                </a:lnTo>
                <a:lnTo>
                  <a:pt x="360" y="633"/>
                </a:lnTo>
                <a:lnTo>
                  <a:pt x="361" y="633"/>
                </a:lnTo>
                <a:lnTo>
                  <a:pt x="362" y="633"/>
                </a:lnTo>
                <a:lnTo>
                  <a:pt x="362" y="633"/>
                </a:lnTo>
                <a:lnTo>
                  <a:pt x="363" y="633"/>
                </a:lnTo>
                <a:lnTo>
                  <a:pt x="363" y="633"/>
                </a:lnTo>
                <a:lnTo>
                  <a:pt x="364" y="633"/>
                </a:lnTo>
                <a:lnTo>
                  <a:pt x="364" y="633"/>
                </a:lnTo>
                <a:lnTo>
                  <a:pt x="365" y="633"/>
                </a:lnTo>
                <a:lnTo>
                  <a:pt x="366" y="633"/>
                </a:lnTo>
                <a:lnTo>
                  <a:pt x="366" y="633"/>
                </a:lnTo>
                <a:lnTo>
                  <a:pt x="367" y="633"/>
                </a:lnTo>
                <a:lnTo>
                  <a:pt x="367" y="633"/>
                </a:lnTo>
                <a:lnTo>
                  <a:pt x="368" y="633"/>
                </a:lnTo>
                <a:lnTo>
                  <a:pt x="369" y="633"/>
                </a:lnTo>
                <a:lnTo>
                  <a:pt x="369" y="633"/>
                </a:lnTo>
                <a:lnTo>
                  <a:pt x="370" y="633"/>
                </a:lnTo>
                <a:lnTo>
                  <a:pt x="371" y="633"/>
                </a:lnTo>
                <a:lnTo>
                  <a:pt x="371" y="633"/>
                </a:lnTo>
                <a:lnTo>
                  <a:pt x="372" y="633"/>
                </a:lnTo>
                <a:lnTo>
                  <a:pt x="372" y="633"/>
                </a:lnTo>
                <a:lnTo>
                  <a:pt x="373" y="633"/>
                </a:lnTo>
                <a:lnTo>
                  <a:pt x="374" y="634"/>
                </a:lnTo>
                <a:lnTo>
                  <a:pt x="374" y="634"/>
                </a:lnTo>
                <a:lnTo>
                  <a:pt x="375" y="635"/>
                </a:lnTo>
                <a:lnTo>
                  <a:pt x="375" y="635"/>
                </a:lnTo>
                <a:lnTo>
                  <a:pt x="376" y="633"/>
                </a:lnTo>
                <a:lnTo>
                  <a:pt x="376" y="634"/>
                </a:lnTo>
                <a:lnTo>
                  <a:pt x="377" y="633"/>
                </a:lnTo>
                <a:lnTo>
                  <a:pt x="378" y="633"/>
                </a:lnTo>
                <a:lnTo>
                  <a:pt x="378" y="633"/>
                </a:lnTo>
                <a:lnTo>
                  <a:pt x="379" y="633"/>
                </a:lnTo>
                <a:lnTo>
                  <a:pt x="379" y="633"/>
                </a:lnTo>
                <a:lnTo>
                  <a:pt x="380" y="633"/>
                </a:lnTo>
                <a:lnTo>
                  <a:pt x="381" y="633"/>
                </a:lnTo>
                <a:lnTo>
                  <a:pt x="381" y="633"/>
                </a:lnTo>
                <a:lnTo>
                  <a:pt x="382" y="633"/>
                </a:lnTo>
                <a:lnTo>
                  <a:pt x="382" y="633"/>
                </a:lnTo>
                <a:lnTo>
                  <a:pt x="383" y="633"/>
                </a:lnTo>
                <a:lnTo>
                  <a:pt x="384" y="633"/>
                </a:lnTo>
                <a:lnTo>
                  <a:pt x="384" y="630"/>
                </a:lnTo>
                <a:lnTo>
                  <a:pt x="385" y="628"/>
                </a:lnTo>
                <a:lnTo>
                  <a:pt x="385" y="626"/>
                </a:lnTo>
                <a:lnTo>
                  <a:pt x="386" y="626"/>
                </a:lnTo>
                <a:lnTo>
                  <a:pt x="387" y="628"/>
                </a:lnTo>
                <a:lnTo>
                  <a:pt x="387" y="607"/>
                </a:lnTo>
                <a:lnTo>
                  <a:pt x="388" y="590"/>
                </a:lnTo>
                <a:lnTo>
                  <a:pt x="389" y="571"/>
                </a:lnTo>
                <a:lnTo>
                  <a:pt x="389" y="550"/>
                </a:lnTo>
                <a:lnTo>
                  <a:pt x="390" y="536"/>
                </a:lnTo>
                <a:lnTo>
                  <a:pt x="390" y="537"/>
                </a:lnTo>
                <a:lnTo>
                  <a:pt x="391" y="543"/>
                </a:lnTo>
                <a:lnTo>
                  <a:pt x="391" y="550"/>
                </a:lnTo>
                <a:lnTo>
                  <a:pt x="392" y="557"/>
                </a:lnTo>
                <a:lnTo>
                  <a:pt x="392" y="560"/>
                </a:lnTo>
                <a:lnTo>
                  <a:pt x="393" y="560"/>
                </a:lnTo>
                <a:lnTo>
                  <a:pt x="394" y="560"/>
                </a:lnTo>
                <a:lnTo>
                  <a:pt x="394" y="560"/>
                </a:lnTo>
                <a:lnTo>
                  <a:pt x="395" y="560"/>
                </a:lnTo>
                <a:lnTo>
                  <a:pt x="395" y="560"/>
                </a:lnTo>
                <a:lnTo>
                  <a:pt x="396" y="560"/>
                </a:lnTo>
                <a:lnTo>
                  <a:pt x="397" y="560"/>
                </a:lnTo>
                <a:lnTo>
                  <a:pt x="397" y="560"/>
                </a:lnTo>
                <a:lnTo>
                  <a:pt x="398" y="560"/>
                </a:lnTo>
                <a:lnTo>
                  <a:pt x="398" y="560"/>
                </a:lnTo>
                <a:lnTo>
                  <a:pt x="399" y="560"/>
                </a:lnTo>
                <a:lnTo>
                  <a:pt x="400" y="560"/>
                </a:lnTo>
                <a:lnTo>
                  <a:pt x="400" y="559"/>
                </a:lnTo>
                <a:lnTo>
                  <a:pt x="401" y="559"/>
                </a:lnTo>
                <a:lnTo>
                  <a:pt x="402" y="558"/>
                </a:lnTo>
                <a:lnTo>
                  <a:pt x="402" y="557"/>
                </a:lnTo>
                <a:lnTo>
                  <a:pt x="403" y="556"/>
                </a:lnTo>
                <a:lnTo>
                  <a:pt x="403" y="555"/>
                </a:lnTo>
                <a:lnTo>
                  <a:pt x="404" y="555"/>
                </a:lnTo>
                <a:lnTo>
                  <a:pt x="405" y="555"/>
                </a:lnTo>
                <a:lnTo>
                  <a:pt x="405" y="555"/>
                </a:lnTo>
                <a:lnTo>
                  <a:pt x="406" y="555"/>
                </a:lnTo>
                <a:lnTo>
                  <a:pt x="406" y="555"/>
                </a:lnTo>
                <a:lnTo>
                  <a:pt x="407" y="555"/>
                </a:lnTo>
                <a:lnTo>
                  <a:pt x="407" y="555"/>
                </a:lnTo>
                <a:lnTo>
                  <a:pt x="408" y="556"/>
                </a:lnTo>
                <a:lnTo>
                  <a:pt x="408" y="556"/>
                </a:lnTo>
                <a:lnTo>
                  <a:pt x="409" y="556"/>
                </a:lnTo>
                <a:lnTo>
                  <a:pt x="410" y="556"/>
                </a:lnTo>
                <a:lnTo>
                  <a:pt x="410" y="556"/>
                </a:lnTo>
                <a:lnTo>
                  <a:pt x="411" y="557"/>
                </a:lnTo>
                <a:lnTo>
                  <a:pt x="412" y="557"/>
                </a:lnTo>
                <a:lnTo>
                  <a:pt x="412" y="557"/>
                </a:lnTo>
                <a:lnTo>
                  <a:pt x="413" y="557"/>
                </a:lnTo>
                <a:lnTo>
                  <a:pt x="413" y="557"/>
                </a:lnTo>
                <a:lnTo>
                  <a:pt x="414" y="557"/>
                </a:lnTo>
                <a:lnTo>
                  <a:pt x="415" y="557"/>
                </a:lnTo>
                <a:lnTo>
                  <a:pt x="415" y="557"/>
                </a:lnTo>
                <a:lnTo>
                  <a:pt x="416" y="557"/>
                </a:lnTo>
                <a:lnTo>
                  <a:pt x="416" y="557"/>
                </a:lnTo>
                <a:lnTo>
                  <a:pt x="417" y="558"/>
                </a:lnTo>
                <a:lnTo>
                  <a:pt x="418" y="558"/>
                </a:lnTo>
                <a:lnTo>
                  <a:pt x="418" y="558"/>
                </a:lnTo>
                <a:lnTo>
                  <a:pt x="419" y="558"/>
                </a:lnTo>
                <a:lnTo>
                  <a:pt x="419" y="558"/>
                </a:lnTo>
                <a:lnTo>
                  <a:pt x="420" y="558"/>
                </a:lnTo>
                <a:lnTo>
                  <a:pt x="421" y="559"/>
                </a:lnTo>
                <a:lnTo>
                  <a:pt x="421" y="559"/>
                </a:lnTo>
                <a:lnTo>
                  <a:pt x="422" y="559"/>
                </a:lnTo>
                <a:lnTo>
                  <a:pt x="422" y="559"/>
                </a:lnTo>
                <a:lnTo>
                  <a:pt x="423" y="559"/>
                </a:lnTo>
                <a:lnTo>
                  <a:pt x="423" y="559"/>
                </a:lnTo>
                <a:lnTo>
                  <a:pt x="424" y="559"/>
                </a:lnTo>
                <a:lnTo>
                  <a:pt x="425" y="559"/>
                </a:lnTo>
                <a:lnTo>
                  <a:pt x="425" y="559"/>
                </a:lnTo>
                <a:lnTo>
                  <a:pt x="426" y="559"/>
                </a:lnTo>
                <a:lnTo>
                  <a:pt x="426" y="560"/>
                </a:lnTo>
                <a:lnTo>
                  <a:pt x="427" y="559"/>
                </a:lnTo>
                <a:lnTo>
                  <a:pt x="428" y="560"/>
                </a:lnTo>
                <a:lnTo>
                  <a:pt x="428" y="559"/>
                </a:lnTo>
                <a:lnTo>
                  <a:pt x="429" y="559"/>
                </a:lnTo>
                <a:lnTo>
                  <a:pt x="430" y="559"/>
                </a:lnTo>
                <a:lnTo>
                  <a:pt x="430" y="559"/>
                </a:lnTo>
                <a:lnTo>
                  <a:pt x="431" y="559"/>
                </a:lnTo>
                <a:lnTo>
                  <a:pt x="431" y="560"/>
                </a:lnTo>
                <a:lnTo>
                  <a:pt x="432" y="560"/>
                </a:lnTo>
                <a:lnTo>
                  <a:pt x="433" y="560"/>
                </a:lnTo>
                <a:lnTo>
                  <a:pt x="433" y="559"/>
                </a:lnTo>
                <a:lnTo>
                  <a:pt x="434" y="560"/>
                </a:lnTo>
                <a:lnTo>
                  <a:pt x="434" y="560"/>
                </a:lnTo>
                <a:lnTo>
                  <a:pt x="435" y="560"/>
                </a:lnTo>
                <a:lnTo>
                  <a:pt x="435" y="560"/>
                </a:lnTo>
                <a:lnTo>
                  <a:pt x="436" y="561"/>
                </a:lnTo>
                <a:lnTo>
                  <a:pt x="437" y="562"/>
                </a:lnTo>
                <a:lnTo>
                  <a:pt x="437" y="562"/>
                </a:lnTo>
                <a:lnTo>
                  <a:pt x="438" y="562"/>
                </a:lnTo>
                <a:lnTo>
                  <a:pt x="438" y="563"/>
                </a:lnTo>
                <a:lnTo>
                  <a:pt x="439" y="563"/>
                </a:lnTo>
                <a:lnTo>
                  <a:pt x="439" y="563"/>
                </a:lnTo>
                <a:lnTo>
                  <a:pt x="440" y="563"/>
                </a:lnTo>
                <a:lnTo>
                  <a:pt x="441" y="563"/>
                </a:lnTo>
                <a:lnTo>
                  <a:pt x="441" y="563"/>
                </a:lnTo>
                <a:lnTo>
                  <a:pt x="442" y="563"/>
                </a:lnTo>
                <a:lnTo>
                  <a:pt x="443" y="563"/>
                </a:lnTo>
                <a:lnTo>
                  <a:pt x="443" y="563"/>
                </a:lnTo>
                <a:lnTo>
                  <a:pt x="444" y="562"/>
                </a:lnTo>
                <a:lnTo>
                  <a:pt x="444" y="562"/>
                </a:lnTo>
                <a:lnTo>
                  <a:pt x="445" y="565"/>
                </a:lnTo>
                <a:lnTo>
                  <a:pt x="446" y="578"/>
                </a:lnTo>
                <a:lnTo>
                  <a:pt x="446" y="587"/>
                </a:lnTo>
                <a:lnTo>
                  <a:pt x="447" y="593"/>
                </a:lnTo>
                <a:lnTo>
                  <a:pt x="447" y="597"/>
                </a:lnTo>
                <a:lnTo>
                  <a:pt x="448" y="594"/>
                </a:lnTo>
                <a:lnTo>
                  <a:pt x="449" y="595"/>
                </a:lnTo>
                <a:lnTo>
                  <a:pt x="449" y="598"/>
                </a:lnTo>
                <a:lnTo>
                  <a:pt x="450" y="601"/>
                </a:lnTo>
                <a:lnTo>
                  <a:pt x="450" y="603"/>
                </a:lnTo>
                <a:lnTo>
                  <a:pt x="451" y="603"/>
                </a:lnTo>
                <a:lnTo>
                  <a:pt x="451" y="603"/>
                </a:lnTo>
                <a:lnTo>
                  <a:pt x="452" y="604"/>
                </a:lnTo>
                <a:lnTo>
                  <a:pt x="453" y="604"/>
                </a:lnTo>
                <a:lnTo>
                  <a:pt x="453" y="604"/>
                </a:lnTo>
                <a:lnTo>
                  <a:pt x="454" y="604"/>
                </a:lnTo>
                <a:lnTo>
                  <a:pt x="454" y="605"/>
                </a:lnTo>
                <a:lnTo>
                  <a:pt x="455" y="605"/>
                </a:lnTo>
                <a:lnTo>
                  <a:pt x="456" y="605"/>
                </a:lnTo>
                <a:lnTo>
                  <a:pt x="456" y="605"/>
                </a:lnTo>
                <a:lnTo>
                  <a:pt x="457" y="606"/>
                </a:lnTo>
                <a:lnTo>
                  <a:pt x="457" y="606"/>
                </a:lnTo>
                <a:lnTo>
                  <a:pt x="458" y="606"/>
                </a:lnTo>
                <a:lnTo>
                  <a:pt x="459" y="606"/>
                </a:lnTo>
                <a:lnTo>
                  <a:pt x="459" y="606"/>
                </a:lnTo>
                <a:lnTo>
                  <a:pt x="460" y="605"/>
                </a:lnTo>
                <a:lnTo>
                  <a:pt x="461" y="605"/>
                </a:lnTo>
                <a:lnTo>
                  <a:pt x="461" y="605"/>
                </a:lnTo>
                <a:lnTo>
                  <a:pt x="462" y="604"/>
                </a:lnTo>
                <a:lnTo>
                  <a:pt x="462" y="605"/>
                </a:lnTo>
                <a:lnTo>
                  <a:pt x="463" y="605"/>
                </a:lnTo>
                <a:lnTo>
                  <a:pt x="464" y="605"/>
                </a:lnTo>
                <a:lnTo>
                  <a:pt x="464" y="605"/>
                </a:lnTo>
                <a:lnTo>
                  <a:pt x="465" y="605"/>
                </a:lnTo>
                <a:lnTo>
                  <a:pt x="465" y="606"/>
                </a:lnTo>
                <a:lnTo>
                  <a:pt x="466" y="605"/>
                </a:lnTo>
                <a:lnTo>
                  <a:pt x="466" y="605"/>
                </a:lnTo>
                <a:lnTo>
                  <a:pt x="467" y="605"/>
                </a:lnTo>
                <a:lnTo>
                  <a:pt x="467" y="606"/>
                </a:lnTo>
                <a:lnTo>
                  <a:pt x="468" y="606"/>
                </a:lnTo>
                <a:lnTo>
                  <a:pt x="469" y="606"/>
                </a:lnTo>
                <a:lnTo>
                  <a:pt x="469" y="605"/>
                </a:lnTo>
                <a:lnTo>
                  <a:pt x="470" y="605"/>
                </a:lnTo>
                <a:lnTo>
                  <a:pt x="470" y="606"/>
                </a:lnTo>
                <a:lnTo>
                  <a:pt x="471" y="606"/>
                </a:lnTo>
                <a:lnTo>
                  <a:pt x="472" y="606"/>
                </a:lnTo>
                <a:lnTo>
                  <a:pt x="472" y="606"/>
                </a:lnTo>
                <a:lnTo>
                  <a:pt x="473" y="606"/>
                </a:lnTo>
                <a:lnTo>
                  <a:pt x="474" y="606"/>
                </a:lnTo>
                <a:lnTo>
                  <a:pt x="474" y="606"/>
                </a:lnTo>
                <a:lnTo>
                  <a:pt x="475" y="606"/>
                </a:lnTo>
                <a:lnTo>
                  <a:pt x="475" y="606"/>
                </a:lnTo>
                <a:lnTo>
                  <a:pt x="476" y="606"/>
                </a:lnTo>
                <a:lnTo>
                  <a:pt x="477" y="606"/>
                </a:lnTo>
                <a:lnTo>
                  <a:pt x="477" y="606"/>
                </a:lnTo>
                <a:lnTo>
                  <a:pt x="478" y="607"/>
                </a:lnTo>
                <a:lnTo>
                  <a:pt x="478" y="606"/>
                </a:lnTo>
                <a:lnTo>
                  <a:pt x="479" y="607"/>
                </a:lnTo>
                <a:lnTo>
                  <a:pt x="480" y="606"/>
                </a:lnTo>
                <a:lnTo>
                  <a:pt x="480" y="606"/>
                </a:lnTo>
                <a:lnTo>
                  <a:pt x="481" y="606"/>
                </a:lnTo>
                <a:lnTo>
                  <a:pt x="481" y="606"/>
                </a:lnTo>
                <a:lnTo>
                  <a:pt x="482" y="606"/>
                </a:lnTo>
                <a:lnTo>
                  <a:pt x="482" y="605"/>
                </a:lnTo>
                <a:lnTo>
                  <a:pt x="483" y="605"/>
                </a:lnTo>
                <a:lnTo>
                  <a:pt x="483" y="605"/>
                </a:lnTo>
                <a:lnTo>
                  <a:pt x="484" y="605"/>
                </a:lnTo>
                <a:lnTo>
                  <a:pt x="485" y="605"/>
                </a:lnTo>
                <a:lnTo>
                  <a:pt x="485" y="605"/>
                </a:lnTo>
                <a:lnTo>
                  <a:pt x="486" y="605"/>
                </a:lnTo>
                <a:lnTo>
                  <a:pt x="487" y="605"/>
                </a:lnTo>
                <a:lnTo>
                  <a:pt x="487" y="604"/>
                </a:lnTo>
                <a:lnTo>
                  <a:pt x="488" y="604"/>
                </a:lnTo>
                <a:lnTo>
                  <a:pt x="488" y="603"/>
                </a:lnTo>
                <a:lnTo>
                  <a:pt x="489" y="603"/>
                </a:lnTo>
                <a:lnTo>
                  <a:pt x="490" y="603"/>
                </a:lnTo>
                <a:lnTo>
                  <a:pt x="490" y="603"/>
                </a:lnTo>
                <a:lnTo>
                  <a:pt x="491" y="603"/>
                </a:lnTo>
                <a:lnTo>
                  <a:pt x="492" y="603"/>
                </a:lnTo>
                <a:lnTo>
                  <a:pt x="492" y="605"/>
                </a:lnTo>
                <a:lnTo>
                  <a:pt x="493" y="605"/>
                </a:lnTo>
                <a:lnTo>
                  <a:pt x="493" y="605"/>
                </a:lnTo>
                <a:lnTo>
                  <a:pt x="494" y="604"/>
                </a:lnTo>
                <a:lnTo>
                  <a:pt x="495" y="604"/>
                </a:lnTo>
                <a:lnTo>
                  <a:pt x="495" y="604"/>
                </a:lnTo>
                <a:lnTo>
                  <a:pt x="496" y="603"/>
                </a:lnTo>
                <a:lnTo>
                  <a:pt x="496" y="603"/>
                </a:lnTo>
                <a:lnTo>
                  <a:pt x="497" y="603"/>
                </a:lnTo>
                <a:lnTo>
                  <a:pt x="497" y="603"/>
                </a:lnTo>
                <a:lnTo>
                  <a:pt x="498" y="603"/>
                </a:lnTo>
                <a:lnTo>
                  <a:pt x="498" y="603"/>
                </a:lnTo>
                <a:lnTo>
                  <a:pt x="499" y="602"/>
                </a:lnTo>
                <a:lnTo>
                  <a:pt x="500" y="602"/>
                </a:lnTo>
                <a:lnTo>
                  <a:pt x="500" y="602"/>
                </a:lnTo>
                <a:lnTo>
                  <a:pt x="501" y="602"/>
                </a:lnTo>
                <a:lnTo>
                  <a:pt x="501" y="602"/>
                </a:lnTo>
                <a:lnTo>
                  <a:pt x="502" y="604"/>
                </a:lnTo>
                <a:lnTo>
                  <a:pt x="503" y="606"/>
                </a:lnTo>
                <a:lnTo>
                  <a:pt x="503" y="612"/>
                </a:lnTo>
                <a:lnTo>
                  <a:pt x="504" y="615"/>
                </a:lnTo>
                <a:lnTo>
                  <a:pt x="505" y="615"/>
                </a:lnTo>
                <a:lnTo>
                  <a:pt x="505" y="615"/>
                </a:lnTo>
                <a:lnTo>
                  <a:pt x="506" y="613"/>
                </a:lnTo>
                <a:lnTo>
                  <a:pt x="506" y="612"/>
                </a:lnTo>
                <a:lnTo>
                  <a:pt x="507" y="615"/>
                </a:lnTo>
                <a:lnTo>
                  <a:pt x="508" y="619"/>
                </a:lnTo>
                <a:lnTo>
                  <a:pt x="508" y="624"/>
                </a:lnTo>
                <a:lnTo>
                  <a:pt x="509" y="629"/>
                </a:lnTo>
                <a:lnTo>
                  <a:pt x="509" y="629"/>
                </a:lnTo>
                <a:lnTo>
                  <a:pt x="510" y="629"/>
                </a:lnTo>
                <a:lnTo>
                  <a:pt x="511" y="629"/>
                </a:lnTo>
                <a:lnTo>
                  <a:pt x="511" y="629"/>
                </a:lnTo>
                <a:lnTo>
                  <a:pt x="512" y="629"/>
                </a:lnTo>
                <a:lnTo>
                  <a:pt x="512" y="629"/>
                </a:lnTo>
                <a:lnTo>
                  <a:pt x="513" y="629"/>
                </a:lnTo>
                <a:lnTo>
                  <a:pt x="513" y="629"/>
                </a:lnTo>
                <a:lnTo>
                  <a:pt x="514" y="629"/>
                </a:lnTo>
                <a:lnTo>
                  <a:pt x="514" y="630"/>
                </a:lnTo>
                <a:lnTo>
                  <a:pt x="515" y="630"/>
                </a:lnTo>
                <a:lnTo>
                  <a:pt x="516" y="630"/>
                </a:lnTo>
                <a:lnTo>
                  <a:pt x="516" y="630"/>
                </a:lnTo>
                <a:lnTo>
                  <a:pt x="517" y="630"/>
                </a:lnTo>
                <a:lnTo>
                  <a:pt x="518" y="630"/>
                </a:lnTo>
                <a:lnTo>
                  <a:pt x="518" y="629"/>
                </a:lnTo>
                <a:lnTo>
                  <a:pt x="519" y="629"/>
                </a:lnTo>
                <a:lnTo>
                  <a:pt x="519" y="629"/>
                </a:lnTo>
                <a:lnTo>
                  <a:pt x="520" y="629"/>
                </a:lnTo>
                <a:lnTo>
                  <a:pt x="521" y="629"/>
                </a:lnTo>
                <a:lnTo>
                  <a:pt x="521" y="629"/>
                </a:lnTo>
                <a:lnTo>
                  <a:pt x="522" y="629"/>
                </a:lnTo>
                <a:lnTo>
                  <a:pt x="523" y="629"/>
                </a:lnTo>
                <a:lnTo>
                  <a:pt x="523" y="629"/>
                </a:lnTo>
                <a:lnTo>
                  <a:pt x="524" y="629"/>
                </a:lnTo>
                <a:lnTo>
                  <a:pt x="524" y="628"/>
                </a:lnTo>
                <a:lnTo>
                  <a:pt x="525" y="628"/>
                </a:lnTo>
                <a:lnTo>
                  <a:pt x="525" y="628"/>
                </a:lnTo>
                <a:lnTo>
                  <a:pt x="526" y="628"/>
                </a:lnTo>
                <a:lnTo>
                  <a:pt x="527" y="627"/>
                </a:lnTo>
                <a:lnTo>
                  <a:pt x="527" y="627"/>
                </a:lnTo>
                <a:lnTo>
                  <a:pt x="528" y="626"/>
                </a:lnTo>
                <a:lnTo>
                  <a:pt x="528" y="626"/>
                </a:lnTo>
                <a:lnTo>
                  <a:pt x="529" y="626"/>
                </a:lnTo>
                <a:lnTo>
                  <a:pt x="529" y="625"/>
                </a:lnTo>
                <a:lnTo>
                  <a:pt x="530" y="624"/>
                </a:lnTo>
                <a:lnTo>
                  <a:pt x="531" y="624"/>
                </a:lnTo>
                <a:lnTo>
                  <a:pt x="531" y="624"/>
                </a:lnTo>
                <a:lnTo>
                  <a:pt x="532" y="623"/>
                </a:lnTo>
                <a:lnTo>
                  <a:pt x="532" y="623"/>
                </a:lnTo>
                <a:lnTo>
                  <a:pt x="533" y="622"/>
                </a:lnTo>
                <a:lnTo>
                  <a:pt x="534" y="621"/>
                </a:lnTo>
                <a:lnTo>
                  <a:pt x="534" y="621"/>
                </a:lnTo>
                <a:lnTo>
                  <a:pt x="535" y="620"/>
                </a:lnTo>
                <a:lnTo>
                  <a:pt x="536" y="620"/>
                </a:lnTo>
                <a:lnTo>
                  <a:pt x="536" y="619"/>
                </a:lnTo>
                <a:lnTo>
                  <a:pt x="537" y="619"/>
                </a:lnTo>
                <a:lnTo>
                  <a:pt x="537" y="619"/>
                </a:lnTo>
                <a:lnTo>
                  <a:pt x="538" y="618"/>
                </a:lnTo>
                <a:lnTo>
                  <a:pt x="539" y="618"/>
                </a:lnTo>
                <a:lnTo>
                  <a:pt x="539" y="618"/>
                </a:lnTo>
                <a:lnTo>
                  <a:pt x="540" y="618"/>
                </a:lnTo>
                <a:lnTo>
                  <a:pt x="540" y="618"/>
                </a:lnTo>
                <a:lnTo>
                  <a:pt x="541" y="617"/>
                </a:lnTo>
                <a:lnTo>
                  <a:pt x="541" y="617"/>
                </a:lnTo>
                <a:lnTo>
                  <a:pt x="542" y="616"/>
                </a:lnTo>
                <a:lnTo>
                  <a:pt x="543" y="616"/>
                </a:lnTo>
                <a:lnTo>
                  <a:pt x="543" y="616"/>
                </a:lnTo>
                <a:lnTo>
                  <a:pt x="544" y="616"/>
                </a:lnTo>
                <a:lnTo>
                  <a:pt x="544" y="616"/>
                </a:lnTo>
                <a:lnTo>
                  <a:pt x="545" y="615"/>
                </a:lnTo>
                <a:lnTo>
                  <a:pt x="545" y="615"/>
                </a:lnTo>
                <a:lnTo>
                  <a:pt x="546" y="615"/>
                </a:lnTo>
                <a:lnTo>
                  <a:pt x="547" y="614"/>
                </a:lnTo>
                <a:lnTo>
                  <a:pt x="547" y="614"/>
                </a:lnTo>
                <a:lnTo>
                  <a:pt x="548" y="614"/>
                </a:lnTo>
                <a:lnTo>
                  <a:pt x="549" y="614"/>
                </a:lnTo>
                <a:lnTo>
                  <a:pt x="549" y="614"/>
                </a:lnTo>
                <a:lnTo>
                  <a:pt x="550" y="614"/>
                </a:lnTo>
                <a:lnTo>
                  <a:pt x="550" y="615"/>
                </a:lnTo>
                <a:lnTo>
                  <a:pt x="551" y="615"/>
                </a:lnTo>
                <a:lnTo>
                  <a:pt x="552" y="615"/>
                </a:lnTo>
                <a:lnTo>
                  <a:pt x="552" y="615"/>
                </a:lnTo>
                <a:lnTo>
                  <a:pt x="553" y="615"/>
                </a:lnTo>
                <a:lnTo>
                  <a:pt x="554" y="616"/>
                </a:lnTo>
                <a:lnTo>
                  <a:pt x="554" y="616"/>
                </a:lnTo>
                <a:lnTo>
                  <a:pt x="555" y="616"/>
                </a:lnTo>
                <a:lnTo>
                  <a:pt x="555" y="617"/>
                </a:lnTo>
                <a:lnTo>
                  <a:pt x="556" y="617"/>
                </a:lnTo>
                <a:lnTo>
                  <a:pt x="556" y="618"/>
                </a:lnTo>
                <a:lnTo>
                  <a:pt x="557" y="618"/>
                </a:lnTo>
                <a:lnTo>
                  <a:pt x="557" y="618"/>
                </a:lnTo>
                <a:lnTo>
                  <a:pt x="558" y="619"/>
                </a:lnTo>
                <a:lnTo>
                  <a:pt x="559" y="621"/>
                </a:lnTo>
                <a:lnTo>
                  <a:pt x="559" y="621"/>
                </a:lnTo>
                <a:lnTo>
                  <a:pt x="560" y="623"/>
                </a:lnTo>
                <a:lnTo>
                  <a:pt x="560" y="624"/>
                </a:lnTo>
                <a:lnTo>
                  <a:pt x="561" y="628"/>
                </a:lnTo>
                <a:lnTo>
                  <a:pt x="562" y="635"/>
                </a:lnTo>
                <a:lnTo>
                  <a:pt x="562" y="637"/>
                </a:lnTo>
                <a:lnTo>
                  <a:pt x="563" y="638"/>
                </a:lnTo>
                <a:lnTo>
                  <a:pt x="563" y="638"/>
                </a:lnTo>
                <a:lnTo>
                  <a:pt x="564" y="638"/>
                </a:lnTo>
                <a:lnTo>
                  <a:pt x="565" y="636"/>
                </a:lnTo>
                <a:lnTo>
                  <a:pt x="565" y="636"/>
                </a:lnTo>
                <a:lnTo>
                  <a:pt x="566" y="637"/>
                </a:lnTo>
                <a:lnTo>
                  <a:pt x="567" y="639"/>
                </a:lnTo>
                <a:lnTo>
                  <a:pt x="567" y="639"/>
                </a:lnTo>
                <a:lnTo>
                  <a:pt x="568" y="640"/>
                </a:lnTo>
                <a:lnTo>
                  <a:pt x="568" y="640"/>
                </a:lnTo>
                <a:lnTo>
                  <a:pt x="569" y="640"/>
                </a:lnTo>
                <a:lnTo>
                  <a:pt x="570" y="641"/>
                </a:lnTo>
                <a:lnTo>
                  <a:pt x="570" y="641"/>
                </a:lnTo>
                <a:lnTo>
                  <a:pt x="571" y="642"/>
                </a:lnTo>
                <a:lnTo>
                  <a:pt x="571" y="642"/>
                </a:lnTo>
                <a:lnTo>
                  <a:pt x="572" y="642"/>
                </a:lnTo>
                <a:lnTo>
                  <a:pt x="572" y="642"/>
                </a:lnTo>
                <a:lnTo>
                  <a:pt x="573" y="643"/>
                </a:lnTo>
                <a:lnTo>
                  <a:pt x="573" y="644"/>
                </a:lnTo>
                <a:lnTo>
                  <a:pt x="574" y="644"/>
                </a:lnTo>
                <a:lnTo>
                  <a:pt x="575" y="644"/>
                </a:lnTo>
                <a:lnTo>
                  <a:pt x="575" y="645"/>
                </a:lnTo>
                <a:lnTo>
                  <a:pt x="576" y="645"/>
                </a:lnTo>
                <a:lnTo>
                  <a:pt x="576" y="644"/>
                </a:lnTo>
                <a:lnTo>
                  <a:pt x="577" y="644"/>
                </a:lnTo>
                <a:lnTo>
                  <a:pt x="578" y="644"/>
                </a:lnTo>
                <a:lnTo>
                  <a:pt x="578" y="643"/>
                </a:lnTo>
                <a:lnTo>
                  <a:pt x="579" y="643"/>
                </a:lnTo>
                <a:lnTo>
                  <a:pt x="580" y="642"/>
                </a:lnTo>
                <a:lnTo>
                  <a:pt x="580" y="642"/>
                </a:lnTo>
                <a:lnTo>
                  <a:pt x="581" y="643"/>
                </a:lnTo>
                <a:lnTo>
                  <a:pt x="581" y="642"/>
                </a:lnTo>
                <a:lnTo>
                  <a:pt x="582" y="642"/>
                </a:lnTo>
                <a:lnTo>
                  <a:pt x="583" y="642"/>
                </a:lnTo>
                <a:lnTo>
                  <a:pt x="583" y="642"/>
                </a:lnTo>
                <a:lnTo>
                  <a:pt x="584" y="642"/>
                </a:lnTo>
                <a:lnTo>
                  <a:pt x="584" y="639"/>
                </a:lnTo>
                <a:lnTo>
                  <a:pt x="585" y="604"/>
                </a:lnTo>
                <a:lnTo>
                  <a:pt x="586" y="546"/>
                </a:lnTo>
                <a:lnTo>
                  <a:pt x="586" y="529"/>
                </a:lnTo>
                <a:lnTo>
                  <a:pt x="587" y="527"/>
                </a:lnTo>
                <a:lnTo>
                  <a:pt x="587" y="526"/>
                </a:lnTo>
                <a:lnTo>
                  <a:pt x="588" y="513"/>
                </a:lnTo>
                <a:lnTo>
                  <a:pt x="588" y="480"/>
                </a:lnTo>
                <a:lnTo>
                  <a:pt x="589" y="431"/>
                </a:lnTo>
                <a:lnTo>
                  <a:pt x="589" y="371"/>
                </a:lnTo>
                <a:lnTo>
                  <a:pt x="590" y="334"/>
                </a:lnTo>
                <a:lnTo>
                  <a:pt x="591" y="315"/>
                </a:lnTo>
                <a:lnTo>
                  <a:pt x="591" y="306"/>
                </a:lnTo>
                <a:lnTo>
                  <a:pt x="592" y="297"/>
                </a:lnTo>
                <a:lnTo>
                  <a:pt x="593" y="292"/>
                </a:lnTo>
                <a:lnTo>
                  <a:pt x="593" y="289"/>
                </a:lnTo>
                <a:lnTo>
                  <a:pt x="594" y="289"/>
                </a:lnTo>
                <a:lnTo>
                  <a:pt x="594" y="288"/>
                </a:lnTo>
                <a:lnTo>
                  <a:pt x="595" y="286"/>
                </a:lnTo>
                <a:lnTo>
                  <a:pt x="596" y="284"/>
                </a:lnTo>
                <a:lnTo>
                  <a:pt x="596" y="281"/>
                </a:lnTo>
                <a:lnTo>
                  <a:pt x="597" y="277"/>
                </a:lnTo>
                <a:lnTo>
                  <a:pt x="598" y="272"/>
                </a:lnTo>
                <a:lnTo>
                  <a:pt x="598" y="266"/>
                </a:lnTo>
                <a:lnTo>
                  <a:pt x="599" y="257"/>
                </a:lnTo>
                <a:lnTo>
                  <a:pt x="599" y="247"/>
                </a:lnTo>
                <a:lnTo>
                  <a:pt x="600" y="235"/>
                </a:lnTo>
                <a:lnTo>
                  <a:pt x="600" y="222"/>
                </a:lnTo>
                <a:lnTo>
                  <a:pt x="601" y="209"/>
                </a:lnTo>
                <a:lnTo>
                  <a:pt x="602" y="195"/>
                </a:lnTo>
                <a:lnTo>
                  <a:pt x="602" y="180"/>
                </a:lnTo>
                <a:lnTo>
                  <a:pt x="603" y="167"/>
                </a:lnTo>
                <a:lnTo>
                  <a:pt x="603" y="153"/>
                </a:lnTo>
                <a:lnTo>
                  <a:pt x="604" y="144"/>
                </a:lnTo>
                <a:lnTo>
                  <a:pt x="604" y="139"/>
                </a:lnTo>
                <a:lnTo>
                  <a:pt x="605" y="132"/>
                </a:lnTo>
                <a:lnTo>
                  <a:pt x="606" y="130"/>
                </a:lnTo>
                <a:lnTo>
                  <a:pt x="606" y="127"/>
                </a:lnTo>
                <a:lnTo>
                  <a:pt x="607" y="128"/>
                </a:lnTo>
                <a:lnTo>
                  <a:pt x="607" y="129"/>
                </a:lnTo>
                <a:lnTo>
                  <a:pt x="608" y="130"/>
                </a:lnTo>
                <a:lnTo>
                  <a:pt x="609" y="131"/>
                </a:lnTo>
                <a:lnTo>
                  <a:pt x="609" y="131"/>
                </a:lnTo>
                <a:lnTo>
                  <a:pt x="610" y="132"/>
                </a:lnTo>
                <a:lnTo>
                  <a:pt x="611" y="132"/>
                </a:lnTo>
                <a:lnTo>
                  <a:pt x="611" y="132"/>
                </a:lnTo>
                <a:lnTo>
                  <a:pt x="612" y="133"/>
                </a:lnTo>
                <a:lnTo>
                  <a:pt x="612" y="133"/>
                </a:lnTo>
                <a:lnTo>
                  <a:pt x="613" y="133"/>
                </a:lnTo>
                <a:lnTo>
                  <a:pt x="614" y="133"/>
                </a:lnTo>
                <a:lnTo>
                  <a:pt x="614" y="133"/>
                </a:lnTo>
                <a:lnTo>
                  <a:pt x="615" y="133"/>
                </a:lnTo>
                <a:lnTo>
                  <a:pt x="615" y="133"/>
                </a:lnTo>
                <a:lnTo>
                  <a:pt x="616" y="132"/>
                </a:lnTo>
                <a:lnTo>
                  <a:pt x="616" y="132"/>
                </a:lnTo>
                <a:lnTo>
                  <a:pt x="617" y="132"/>
                </a:lnTo>
                <a:lnTo>
                  <a:pt x="618" y="132"/>
                </a:lnTo>
                <a:lnTo>
                  <a:pt x="618" y="130"/>
                </a:lnTo>
                <a:lnTo>
                  <a:pt x="619" y="124"/>
                </a:lnTo>
                <a:lnTo>
                  <a:pt x="619" y="114"/>
                </a:lnTo>
                <a:lnTo>
                  <a:pt x="620" y="104"/>
                </a:lnTo>
                <a:lnTo>
                  <a:pt x="621" y="92"/>
                </a:lnTo>
                <a:lnTo>
                  <a:pt x="621" y="92"/>
                </a:lnTo>
                <a:lnTo>
                  <a:pt x="622" y="89"/>
                </a:lnTo>
                <a:lnTo>
                  <a:pt x="622" y="83"/>
                </a:lnTo>
                <a:lnTo>
                  <a:pt x="623" y="79"/>
                </a:lnTo>
                <a:lnTo>
                  <a:pt x="624" y="79"/>
                </a:lnTo>
                <a:lnTo>
                  <a:pt x="624" y="82"/>
                </a:lnTo>
                <a:lnTo>
                  <a:pt x="625" y="84"/>
                </a:lnTo>
                <a:lnTo>
                  <a:pt x="625" y="84"/>
                </a:lnTo>
                <a:lnTo>
                  <a:pt x="626" y="82"/>
                </a:lnTo>
                <a:lnTo>
                  <a:pt x="627" y="77"/>
                </a:lnTo>
                <a:lnTo>
                  <a:pt x="627" y="69"/>
                </a:lnTo>
                <a:lnTo>
                  <a:pt x="628" y="60"/>
                </a:lnTo>
                <a:lnTo>
                  <a:pt x="629" y="52"/>
                </a:lnTo>
                <a:lnTo>
                  <a:pt x="629" y="47"/>
                </a:lnTo>
                <a:lnTo>
                  <a:pt x="630" y="44"/>
                </a:lnTo>
                <a:lnTo>
                  <a:pt x="630" y="43"/>
                </a:lnTo>
                <a:lnTo>
                  <a:pt x="631" y="43"/>
                </a:lnTo>
                <a:lnTo>
                  <a:pt x="631" y="43"/>
                </a:lnTo>
                <a:lnTo>
                  <a:pt x="632" y="43"/>
                </a:lnTo>
                <a:lnTo>
                  <a:pt x="632" y="43"/>
                </a:lnTo>
                <a:lnTo>
                  <a:pt x="633" y="42"/>
                </a:lnTo>
                <a:lnTo>
                  <a:pt x="634" y="42"/>
                </a:lnTo>
                <a:lnTo>
                  <a:pt x="634" y="41"/>
                </a:lnTo>
                <a:lnTo>
                  <a:pt x="635" y="40"/>
                </a:lnTo>
                <a:lnTo>
                  <a:pt x="635" y="38"/>
                </a:lnTo>
                <a:lnTo>
                  <a:pt x="636" y="36"/>
                </a:lnTo>
                <a:lnTo>
                  <a:pt x="637" y="33"/>
                </a:lnTo>
                <a:lnTo>
                  <a:pt x="637" y="31"/>
                </a:lnTo>
                <a:lnTo>
                  <a:pt x="638" y="28"/>
                </a:lnTo>
                <a:lnTo>
                  <a:pt x="638" y="27"/>
                </a:lnTo>
                <a:lnTo>
                  <a:pt x="639" y="25"/>
                </a:lnTo>
                <a:lnTo>
                  <a:pt x="640" y="24"/>
                </a:lnTo>
                <a:lnTo>
                  <a:pt x="640" y="23"/>
                </a:lnTo>
                <a:lnTo>
                  <a:pt x="641" y="23"/>
                </a:lnTo>
                <a:lnTo>
                  <a:pt x="642" y="22"/>
                </a:lnTo>
                <a:lnTo>
                  <a:pt x="642" y="22"/>
                </a:lnTo>
                <a:lnTo>
                  <a:pt x="643" y="22"/>
                </a:lnTo>
                <a:lnTo>
                  <a:pt x="643" y="22"/>
                </a:lnTo>
                <a:lnTo>
                  <a:pt x="644" y="22"/>
                </a:lnTo>
                <a:lnTo>
                  <a:pt x="645" y="22"/>
                </a:lnTo>
                <a:lnTo>
                  <a:pt x="645" y="23"/>
                </a:lnTo>
                <a:lnTo>
                  <a:pt x="646" y="23"/>
                </a:lnTo>
                <a:lnTo>
                  <a:pt x="646" y="23"/>
                </a:lnTo>
                <a:lnTo>
                  <a:pt x="647" y="23"/>
                </a:lnTo>
                <a:lnTo>
                  <a:pt x="647" y="23"/>
                </a:lnTo>
                <a:lnTo>
                  <a:pt x="648" y="23"/>
                </a:lnTo>
                <a:lnTo>
                  <a:pt x="649" y="23"/>
                </a:lnTo>
                <a:lnTo>
                  <a:pt x="649" y="23"/>
                </a:lnTo>
                <a:lnTo>
                  <a:pt x="650" y="23"/>
                </a:lnTo>
                <a:lnTo>
                  <a:pt x="650" y="23"/>
                </a:lnTo>
                <a:lnTo>
                  <a:pt x="651" y="23"/>
                </a:lnTo>
                <a:lnTo>
                  <a:pt x="652" y="23"/>
                </a:lnTo>
                <a:lnTo>
                  <a:pt x="652" y="23"/>
                </a:lnTo>
                <a:lnTo>
                  <a:pt x="653" y="23"/>
                </a:lnTo>
                <a:lnTo>
                  <a:pt x="653" y="23"/>
                </a:lnTo>
                <a:lnTo>
                  <a:pt x="654" y="23"/>
                </a:lnTo>
                <a:lnTo>
                  <a:pt x="655" y="23"/>
                </a:lnTo>
                <a:lnTo>
                  <a:pt x="655" y="23"/>
                </a:lnTo>
                <a:lnTo>
                  <a:pt x="656" y="24"/>
                </a:lnTo>
                <a:lnTo>
                  <a:pt x="656" y="24"/>
                </a:lnTo>
                <a:lnTo>
                  <a:pt x="657" y="24"/>
                </a:lnTo>
                <a:lnTo>
                  <a:pt x="658" y="24"/>
                </a:lnTo>
                <a:lnTo>
                  <a:pt x="658" y="24"/>
                </a:lnTo>
                <a:lnTo>
                  <a:pt x="659" y="24"/>
                </a:lnTo>
                <a:lnTo>
                  <a:pt x="660" y="24"/>
                </a:lnTo>
                <a:lnTo>
                  <a:pt x="660" y="24"/>
                </a:lnTo>
                <a:lnTo>
                  <a:pt x="661" y="24"/>
                </a:lnTo>
                <a:lnTo>
                  <a:pt x="661" y="23"/>
                </a:lnTo>
                <a:lnTo>
                  <a:pt x="662" y="23"/>
                </a:lnTo>
                <a:lnTo>
                  <a:pt x="662" y="23"/>
                </a:lnTo>
                <a:lnTo>
                  <a:pt x="663" y="23"/>
                </a:lnTo>
                <a:lnTo>
                  <a:pt x="663" y="22"/>
                </a:lnTo>
                <a:lnTo>
                  <a:pt x="664" y="22"/>
                </a:lnTo>
                <a:lnTo>
                  <a:pt x="665" y="22"/>
                </a:lnTo>
                <a:lnTo>
                  <a:pt x="665" y="22"/>
                </a:lnTo>
                <a:lnTo>
                  <a:pt x="666" y="22"/>
                </a:lnTo>
                <a:lnTo>
                  <a:pt x="666" y="22"/>
                </a:lnTo>
                <a:lnTo>
                  <a:pt x="667" y="21"/>
                </a:lnTo>
                <a:lnTo>
                  <a:pt x="668" y="21"/>
                </a:lnTo>
                <a:lnTo>
                  <a:pt x="668" y="21"/>
                </a:lnTo>
                <a:lnTo>
                  <a:pt x="669" y="21"/>
                </a:lnTo>
                <a:lnTo>
                  <a:pt x="669" y="21"/>
                </a:lnTo>
                <a:lnTo>
                  <a:pt x="670" y="21"/>
                </a:lnTo>
                <a:lnTo>
                  <a:pt x="671" y="21"/>
                </a:lnTo>
                <a:lnTo>
                  <a:pt x="671" y="21"/>
                </a:lnTo>
                <a:lnTo>
                  <a:pt x="672" y="21"/>
                </a:lnTo>
                <a:lnTo>
                  <a:pt x="673" y="21"/>
                </a:lnTo>
                <a:lnTo>
                  <a:pt x="673" y="21"/>
                </a:lnTo>
                <a:lnTo>
                  <a:pt x="674" y="21"/>
                </a:lnTo>
                <a:lnTo>
                  <a:pt x="674" y="21"/>
                </a:lnTo>
                <a:lnTo>
                  <a:pt x="675" y="21"/>
                </a:lnTo>
                <a:lnTo>
                  <a:pt x="676" y="21"/>
                </a:lnTo>
                <a:lnTo>
                  <a:pt x="676" y="19"/>
                </a:lnTo>
                <a:lnTo>
                  <a:pt x="677" y="15"/>
                </a:lnTo>
                <a:lnTo>
                  <a:pt x="677" y="11"/>
                </a:lnTo>
                <a:lnTo>
                  <a:pt x="678" y="4"/>
                </a:lnTo>
                <a:lnTo>
                  <a:pt x="678" y="2"/>
                </a:lnTo>
                <a:lnTo>
                  <a:pt x="679" y="2"/>
                </a:lnTo>
                <a:lnTo>
                  <a:pt x="679" y="0"/>
                </a:lnTo>
                <a:lnTo>
                  <a:pt x="680" y="0"/>
                </a:lnTo>
                <a:lnTo>
                  <a:pt x="681" y="4"/>
                </a:lnTo>
                <a:lnTo>
                  <a:pt x="681" y="5"/>
                </a:lnTo>
                <a:lnTo>
                  <a:pt x="682" y="6"/>
                </a:lnTo>
                <a:lnTo>
                  <a:pt x="683" y="7"/>
                </a:lnTo>
                <a:lnTo>
                  <a:pt x="683" y="7"/>
                </a:lnTo>
                <a:lnTo>
                  <a:pt x="684" y="7"/>
                </a:lnTo>
                <a:lnTo>
                  <a:pt x="684" y="7"/>
                </a:lnTo>
                <a:lnTo>
                  <a:pt x="685" y="9"/>
                </a:lnTo>
                <a:lnTo>
                  <a:pt x="686" y="10"/>
                </a:lnTo>
                <a:lnTo>
                  <a:pt x="686" y="10"/>
                </a:lnTo>
                <a:lnTo>
                  <a:pt x="687" y="11"/>
                </a:lnTo>
                <a:lnTo>
                  <a:pt x="687" y="12"/>
                </a:lnTo>
                <a:lnTo>
                  <a:pt x="688" y="13"/>
                </a:lnTo>
                <a:lnTo>
                  <a:pt x="689" y="14"/>
                </a:lnTo>
                <a:lnTo>
                  <a:pt x="689" y="14"/>
                </a:lnTo>
                <a:lnTo>
                  <a:pt x="690" y="14"/>
                </a:lnTo>
                <a:lnTo>
                  <a:pt x="690" y="15"/>
                </a:lnTo>
                <a:lnTo>
                  <a:pt x="691" y="15"/>
                </a:lnTo>
                <a:lnTo>
                  <a:pt x="692" y="15"/>
                </a:lnTo>
                <a:lnTo>
                  <a:pt x="692" y="16"/>
                </a:lnTo>
                <a:lnTo>
                  <a:pt x="693" y="16"/>
                </a:lnTo>
                <a:lnTo>
                  <a:pt x="693" y="17"/>
                </a:lnTo>
                <a:lnTo>
                  <a:pt x="694" y="17"/>
                </a:lnTo>
                <a:lnTo>
                  <a:pt x="694" y="18"/>
                </a:lnTo>
                <a:lnTo>
                  <a:pt x="695" y="18"/>
                </a:lnTo>
                <a:lnTo>
                  <a:pt x="696" y="18"/>
                </a:lnTo>
                <a:lnTo>
                  <a:pt x="696" y="19"/>
                </a:lnTo>
                <a:lnTo>
                  <a:pt x="697" y="19"/>
                </a:lnTo>
                <a:lnTo>
                  <a:pt x="697" y="19"/>
                </a:lnTo>
                <a:lnTo>
                  <a:pt x="698" y="19"/>
                </a:lnTo>
                <a:lnTo>
                  <a:pt x="699" y="19"/>
                </a:lnTo>
                <a:lnTo>
                  <a:pt x="699" y="19"/>
                </a:lnTo>
                <a:lnTo>
                  <a:pt x="700" y="19"/>
                </a:lnTo>
                <a:lnTo>
                  <a:pt x="701" y="19"/>
                </a:lnTo>
                <a:lnTo>
                  <a:pt x="701" y="19"/>
                </a:lnTo>
                <a:lnTo>
                  <a:pt x="702" y="19"/>
                </a:lnTo>
                <a:lnTo>
                  <a:pt x="702" y="19"/>
                </a:lnTo>
                <a:lnTo>
                  <a:pt x="703" y="19"/>
                </a:lnTo>
                <a:lnTo>
                  <a:pt x="704" y="19"/>
                </a:lnTo>
                <a:lnTo>
                  <a:pt x="704" y="19"/>
                </a:lnTo>
                <a:lnTo>
                  <a:pt x="705" y="19"/>
                </a:lnTo>
                <a:lnTo>
                  <a:pt x="705" y="20"/>
                </a:lnTo>
                <a:lnTo>
                  <a:pt x="706" y="19"/>
                </a:lnTo>
                <a:lnTo>
                  <a:pt x="706" y="19"/>
                </a:lnTo>
                <a:lnTo>
                  <a:pt x="707" y="20"/>
                </a:lnTo>
                <a:lnTo>
                  <a:pt x="708" y="21"/>
                </a:lnTo>
                <a:lnTo>
                  <a:pt x="708" y="23"/>
                </a:lnTo>
                <a:lnTo>
                  <a:pt x="709" y="27"/>
                </a:lnTo>
                <a:lnTo>
                  <a:pt x="709" y="32"/>
                </a:lnTo>
                <a:lnTo>
                  <a:pt x="710" y="39"/>
                </a:lnTo>
                <a:lnTo>
                  <a:pt x="710" y="43"/>
                </a:lnTo>
                <a:lnTo>
                  <a:pt x="711" y="48"/>
                </a:lnTo>
                <a:lnTo>
                  <a:pt x="712" y="53"/>
                </a:lnTo>
                <a:lnTo>
                  <a:pt x="712" y="57"/>
                </a:lnTo>
                <a:lnTo>
                  <a:pt x="713" y="58"/>
                </a:lnTo>
                <a:lnTo>
                  <a:pt x="714" y="59"/>
                </a:lnTo>
                <a:lnTo>
                  <a:pt x="714" y="58"/>
                </a:lnTo>
                <a:lnTo>
                  <a:pt x="715" y="58"/>
                </a:lnTo>
                <a:lnTo>
                  <a:pt x="715" y="58"/>
                </a:lnTo>
                <a:lnTo>
                  <a:pt x="716" y="58"/>
                </a:lnTo>
                <a:lnTo>
                  <a:pt x="717" y="58"/>
                </a:lnTo>
                <a:lnTo>
                  <a:pt x="717" y="58"/>
                </a:lnTo>
                <a:lnTo>
                  <a:pt x="718" y="58"/>
                </a:lnTo>
                <a:lnTo>
                  <a:pt x="718" y="58"/>
                </a:lnTo>
                <a:lnTo>
                  <a:pt x="719" y="59"/>
                </a:lnTo>
                <a:lnTo>
                  <a:pt x="720" y="60"/>
                </a:lnTo>
                <a:lnTo>
                  <a:pt x="720" y="61"/>
                </a:lnTo>
                <a:lnTo>
                  <a:pt x="721" y="61"/>
                </a:lnTo>
                <a:lnTo>
                  <a:pt x="721" y="60"/>
                </a:lnTo>
                <a:lnTo>
                  <a:pt x="722" y="59"/>
                </a:lnTo>
                <a:lnTo>
                  <a:pt x="722" y="59"/>
                </a:lnTo>
                <a:lnTo>
                  <a:pt x="723" y="64"/>
                </a:lnTo>
                <a:lnTo>
                  <a:pt x="724" y="67"/>
                </a:lnTo>
                <a:lnTo>
                  <a:pt x="724" y="79"/>
                </a:lnTo>
                <a:lnTo>
                  <a:pt x="725" y="92"/>
                </a:lnTo>
                <a:lnTo>
                  <a:pt x="725" y="106"/>
                </a:lnTo>
                <a:lnTo>
                  <a:pt x="726" y="120"/>
                </a:lnTo>
                <a:lnTo>
                  <a:pt x="727" y="135"/>
                </a:lnTo>
                <a:lnTo>
                  <a:pt x="727" y="148"/>
                </a:lnTo>
                <a:lnTo>
                  <a:pt x="728" y="148"/>
                </a:lnTo>
                <a:lnTo>
                  <a:pt x="728" y="149"/>
                </a:lnTo>
                <a:lnTo>
                  <a:pt x="729" y="147"/>
                </a:lnTo>
                <a:lnTo>
                  <a:pt x="730" y="145"/>
                </a:lnTo>
                <a:lnTo>
                  <a:pt x="730" y="144"/>
                </a:lnTo>
                <a:lnTo>
                  <a:pt x="731" y="142"/>
                </a:lnTo>
                <a:lnTo>
                  <a:pt x="732" y="140"/>
                </a:lnTo>
                <a:lnTo>
                  <a:pt x="732" y="138"/>
                </a:lnTo>
                <a:lnTo>
                  <a:pt x="733" y="138"/>
                </a:lnTo>
                <a:lnTo>
                  <a:pt x="733" y="138"/>
                </a:lnTo>
                <a:lnTo>
                  <a:pt x="734" y="138"/>
                </a:lnTo>
                <a:lnTo>
                  <a:pt x="735" y="138"/>
                </a:lnTo>
                <a:lnTo>
                  <a:pt x="735" y="138"/>
                </a:lnTo>
                <a:lnTo>
                  <a:pt x="736" y="138"/>
                </a:lnTo>
                <a:lnTo>
                  <a:pt x="736" y="137"/>
                </a:lnTo>
                <a:lnTo>
                  <a:pt x="737" y="137"/>
                </a:lnTo>
                <a:lnTo>
                  <a:pt x="737" y="140"/>
                </a:lnTo>
                <a:lnTo>
                  <a:pt x="738" y="150"/>
                </a:lnTo>
                <a:lnTo>
                  <a:pt x="738" y="169"/>
                </a:lnTo>
                <a:lnTo>
                  <a:pt x="739" y="194"/>
                </a:lnTo>
                <a:lnTo>
                  <a:pt x="740" y="207"/>
                </a:lnTo>
                <a:lnTo>
                  <a:pt x="740" y="212"/>
                </a:lnTo>
                <a:lnTo>
                  <a:pt x="741" y="215"/>
                </a:lnTo>
                <a:lnTo>
                  <a:pt x="741" y="223"/>
                </a:lnTo>
                <a:lnTo>
                  <a:pt x="742" y="237"/>
                </a:lnTo>
                <a:lnTo>
                  <a:pt x="743" y="251"/>
                </a:lnTo>
                <a:lnTo>
                  <a:pt x="743" y="257"/>
                </a:lnTo>
                <a:lnTo>
                  <a:pt x="744" y="260"/>
                </a:lnTo>
                <a:lnTo>
                  <a:pt x="745" y="262"/>
                </a:lnTo>
                <a:lnTo>
                  <a:pt x="745" y="270"/>
                </a:lnTo>
                <a:lnTo>
                  <a:pt x="746" y="286"/>
                </a:lnTo>
                <a:lnTo>
                  <a:pt x="746" y="315"/>
                </a:lnTo>
                <a:lnTo>
                  <a:pt x="747" y="368"/>
                </a:lnTo>
                <a:lnTo>
                  <a:pt x="748" y="412"/>
                </a:lnTo>
                <a:lnTo>
                  <a:pt x="748" y="441"/>
                </a:lnTo>
                <a:lnTo>
                  <a:pt x="749" y="455"/>
                </a:lnTo>
                <a:lnTo>
                  <a:pt x="749" y="460"/>
                </a:lnTo>
                <a:lnTo>
                  <a:pt x="750" y="460"/>
                </a:lnTo>
                <a:lnTo>
                  <a:pt x="751" y="462"/>
                </a:lnTo>
                <a:lnTo>
                  <a:pt x="751" y="464"/>
                </a:lnTo>
                <a:lnTo>
                  <a:pt x="752" y="465"/>
                </a:lnTo>
                <a:lnTo>
                  <a:pt x="752" y="467"/>
                </a:lnTo>
                <a:lnTo>
                  <a:pt x="753" y="467"/>
                </a:lnTo>
                <a:lnTo>
                  <a:pt x="753" y="468"/>
                </a:lnTo>
                <a:lnTo>
                  <a:pt x="754" y="468"/>
                </a:lnTo>
                <a:lnTo>
                  <a:pt x="754" y="468"/>
                </a:lnTo>
                <a:lnTo>
                  <a:pt x="755" y="467"/>
                </a:lnTo>
                <a:lnTo>
                  <a:pt x="756" y="466"/>
                </a:lnTo>
                <a:lnTo>
                  <a:pt x="756" y="465"/>
                </a:lnTo>
                <a:lnTo>
                  <a:pt x="757" y="465"/>
                </a:lnTo>
                <a:lnTo>
                  <a:pt x="758" y="467"/>
                </a:lnTo>
                <a:lnTo>
                  <a:pt x="758" y="472"/>
                </a:lnTo>
                <a:lnTo>
                  <a:pt x="759" y="479"/>
                </a:lnTo>
                <a:lnTo>
                  <a:pt x="759" y="489"/>
                </a:lnTo>
                <a:lnTo>
                  <a:pt x="760" y="503"/>
                </a:lnTo>
                <a:lnTo>
                  <a:pt x="761" y="517"/>
                </a:lnTo>
                <a:lnTo>
                  <a:pt x="761" y="531"/>
                </a:lnTo>
                <a:lnTo>
                  <a:pt x="762" y="543"/>
                </a:lnTo>
                <a:lnTo>
                  <a:pt x="763" y="555"/>
                </a:lnTo>
                <a:lnTo>
                  <a:pt x="763" y="562"/>
                </a:lnTo>
                <a:lnTo>
                  <a:pt x="764" y="567"/>
                </a:lnTo>
                <a:lnTo>
                  <a:pt x="764" y="571"/>
                </a:lnTo>
                <a:lnTo>
                  <a:pt x="765" y="573"/>
                </a:lnTo>
                <a:lnTo>
                  <a:pt x="765" y="573"/>
                </a:lnTo>
                <a:lnTo>
                  <a:pt x="766" y="573"/>
                </a:lnTo>
                <a:lnTo>
                  <a:pt x="767" y="573"/>
                </a:lnTo>
                <a:lnTo>
                  <a:pt x="767" y="573"/>
                </a:lnTo>
                <a:lnTo>
                  <a:pt x="768" y="573"/>
                </a:lnTo>
                <a:lnTo>
                  <a:pt x="768" y="573"/>
                </a:lnTo>
                <a:lnTo>
                  <a:pt x="769" y="573"/>
                </a:lnTo>
                <a:lnTo>
                  <a:pt x="769" y="573"/>
                </a:lnTo>
                <a:lnTo>
                  <a:pt x="770" y="573"/>
                </a:lnTo>
                <a:lnTo>
                  <a:pt x="771" y="574"/>
                </a:lnTo>
                <a:lnTo>
                  <a:pt x="771" y="574"/>
                </a:lnTo>
                <a:lnTo>
                  <a:pt x="772" y="574"/>
                </a:lnTo>
                <a:lnTo>
                  <a:pt x="772" y="574"/>
                </a:lnTo>
                <a:lnTo>
                  <a:pt x="773" y="574"/>
                </a:lnTo>
                <a:lnTo>
                  <a:pt x="774" y="574"/>
                </a:lnTo>
                <a:lnTo>
                  <a:pt x="774" y="574"/>
                </a:lnTo>
                <a:lnTo>
                  <a:pt x="775" y="574"/>
                </a:lnTo>
                <a:lnTo>
                  <a:pt x="776" y="574"/>
                </a:lnTo>
                <a:lnTo>
                  <a:pt x="776" y="574"/>
                </a:lnTo>
                <a:lnTo>
                  <a:pt x="777" y="574"/>
                </a:lnTo>
                <a:lnTo>
                  <a:pt x="777" y="574"/>
                </a:lnTo>
                <a:lnTo>
                  <a:pt x="778" y="574"/>
                </a:lnTo>
                <a:lnTo>
                  <a:pt x="779" y="574"/>
                </a:lnTo>
                <a:lnTo>
                  <a:pt x="779" y="574"/>
                </a:lnTo>
                <a:lnTo>
                  <a:pt x="780" y="574"/>
                </a:lnTo>
                <a:lnTo>
                  <a:pt x="780" y="574"/>
                </a:lnTo>
                <a:lnTo>
                  <a:pt x="781" y="573"/>
                </a:lnTo>
                <a:lnTo>
                  <a:pt x="781" y="573"/>
                </a:lnTo>
                <a:lnTo>
                  <a:pt x="782" y="572"/>
                </a:lnTo>
                <a:lnTo>
                  <a:pt x="783" y="572"/>
                </a:lnTo>
                <a:lnTo>
                  <a:pt x="783" y="572"/>
                </a:lnTo>
                <a:lnTo>
                  <a:pt x="784" y="572"/>
                </a:lnTo>
                <a:lnTo>
                  <a:pt x="784" y="572"/>
                </a:lnTo>
                <a:lnTo>
                  <a:pt x="785" y="574"/>
                </a:lnTo>
                <a:lnTo>
                  <a:pt x="785" y="573"/>
                </a:lnTo>
                <a:lnTo>
                  <a:pt x="786" y="572"/>
                </a:lnTo>
                <a:lnTo>
                  <a:pt x="787" y="570"/>
                </a:lnTo>
                <a:lnTo>
                  <a:pt x="787" y="571"/>
                </a:lnTo>
                <a:lnTo>
                  <a:pt x="788" y="571"/>
                </a:lnTo>
                <a:lnTo>
                  <a:pt x="789" y="572"/>
                </a:lnTo>
                <a:lnTo>
                  <a:pt x="789" y="574"/>
                </a:lnTo>
                <a:lnTo>
                  <a:pt x="790" y="575"/>
                </a:lnTo>
                <a:lnTo>
                  <a:pt x="790" y="575"/>
                </a:lnTo>
                <a:lnTo>
                  <a:pt x="791" y="575"/>
                </a:lnTo>
                <a:lnTo>
                  <a:pt x="792" y="575"/>
                </a:lnTo>
                <a:lnTo>
                  <a:pt x="792" y="574"/>
                </a:lnTo>
                <a:lnTo>
                  <a:pt x="793" y="574"/>
                </a:lnTo>
                <a:lnTo>
                  <a:pt x="794" y="574"/>
                </a:lnTo>
                <a:lnTo>
                  <a:pt x="794" y="574"/>
                </a:lnTo>
                <a:lnTo>
                  <a:pt x="795" y="574"/>
                </a:lnTo>
                <a:lnTo>
                  <a:pt x="795" y="571"/>
                </a:lnTo>
                <a:lnTo>
                  <a:pt x="796" y="572"/>
                </a:lnTo>
                <a:lnTo>
                  <a:pt x="796" y="575"/>
                </a:lnTo>
                <a:lnTo>
                  <a:pt x="797" y="580"/>
                </a:lnTo>
                <a:lnTo>
                  <a:pt x="798" y="584"/>
                </a:lnTo>
                <a:lnTo>
                  <a:pt x="798" y="587"/>
                </a:lnTo>
                <a:lnTo>
                  <a:pt x="799" y="595"/>
                </a:lnTo>
                <a:lnTo>
                  <a:pt x="799" y="603"/>
                </a:lnTo>
                <a:lnTo>
                  <a:pt x="800" y="611"/>
                </a:lnTo>
                <a:lnTo>
                  <a:pt x="800" y="610"/>
                </a:lnTo>
                <a:lnTo>
                  <a:pt x="801" y="611"/>
                </a:lnTo>
                <a:lnTo>
                  <a:pt x="802" y="613"/>
                </a:lnTo>
                <a:lnTo>
                  <a:pt x="802" y="617"/>
                </a:lnTo>
                <a:lnTo>
                  <a:pt x="803" y="621"/>
                </a:lnTo>
                <a:lnTo>
                  <a:pt x="803" y="621"/>
                </a:lnTo>
                <a:lnTo>
                  <a:pt x="804" y="621"/>
                </a:lnTo>
                <a:lnTo>
                  <a:pt x="805" y="622"/>
                </a:lnTo>
                <a:lnTo>
                  <a:pt x="805" y="622"/>
                </a:lnTo>
                <a:lnTo>
                  <a:pt x="806" y="622"/>
                </a:lnTo>
                <a:lnTo>
                  <a:pt x="807" y="622"/>
                </a:lnTo>
                <a:lnTo>
                  <a:pt x="807" y="622"/>
                </a:lnTo>
                <a:lnTo>
                  <a:pt x="808" y="623"/>
                </a:lnTo>
                <a:lnTo>
                  <a:pt x="808" y="623"/>
                </a:lnTo>
                <a:lnTo>
                  <a:pt x="809" y="623"/>
                </a:lnTo>
                <a:lnTo>
                  <a:pt x="810" y="623"/>
                </a:lnTo>
                <a:lnTo>
                  <a:pt x="810" y="623"/>
                </a:lnTo>
                <a:lnTo>
                  <a:pt x="811" y="622"/>
                </a:lnTo>
                <a:lnTo>
                  <a:pt x="811" y="622"/>
                </a:lnTo>
                <a:lnTo>
                  <a:pt x="812" y="621"/>
                </a:lnTo>
                <a:lnTo>
                  <a:pt x="812" y="621"/>
                </a:lnTo>
                <a:lnTo>
                  <a:pt x="813" y="620"/>
                </a:lnTo>
                <a:lnTo>
                  <a:pt x="814" y="620"/>
                </a:lnTo>
                <a:lnTo>
                  <a:pt x="814" y="619"/>
                </a:lnTo>
                <a:lnTo>
                  <a:pt x="815" y="619"/>
                </a:lnTo>
                <a:lnTo>
                  <a:pt x="815" y="619"/>
                </a:lnTo>
                <a:lnTo>
                  <a:pt x="816" y="620"/>
                </a:lnTo>
                <a:lnTo>
                  <a:pt x="816" y="620"/>
                </a:lnTo>
                <a:lnTo>
                  <a:pt x="817" y="621"/>
                </a:lnTo>
                <a:lnTo>
                  <a:pt x="818" y="621"/>
                </a:lnTo>
                <a:lnTo>
                  <a:pt x="818" y="621"/>
                </a:lnTo>
                <a:lnTo>
                  <a:pt x="819" y="621"/>
                </a:lnTo>
                <a:lnTo>
                  <a:pt x="820" y="621"/>
                </a:lnTo>
                <a:lnTo>
                  <a:pt x="820" y="621"/>
                </a:lnTo>
                <a:lnTo>
                  <a:pt x="821" y="620"/>
                </a:lnTo>
                <a:lnTo>
                  <a:pt x="821" y="620"/>
                </a:lnTo>
                <a:lnTo>
                  <a:pt x="822" y="620"/>
                </a:lnTo>
                <a:lnTo>
                  <a:pt x="823" y="619"/>
                </a:lnTo>
                <a:lnTo>
                  <a:pt x="823" y="619"/>
                </a:lnTo>
                <a:lnTo>
                  <a:pt x="824" y="619"/>
                </a:lnTo>
                <a:lnTo>
                  <a:pt x="825" y="619"/>
                </a:lnTo>
                <a:lnTo>
                  <a:pt x="825" y="619"/>
                </a:lnTo>
                <a:lnTo>
                  <a:pt x="826" y="618"/>
                </a:lnTo>
                <a:lnTo>
                  <a:pt x="826" y="618"/>
                </a:lnTo>
                <a:lnTo>
                  <a:pt x="827" y="618"/>
                </a:lnTo>
                <a:lnTo>
                  <a:pt x="827" y="618"/>
                </a:lnTo>
                <a:lnTo>
                  <a:pt x="828" y="618"/>
                </a:lnTo>
                <a:lnTo>
                  <a:pt x="828" y="618"/>
                </a:lnTo>
                <a:lnTo>
                  <a:pt x="829" y="618"/>
                </a:lnTo>
                <a:lnTo>
                  <a:pt x="830" y="617"/>
                </a:lnTo>
                <a:lnTo>
                  <a:pt x="830" y="617"/>
                </a:lnTo>
                <a:lnTo>
                  <a:pt x="831" y="616"/>
                </a:lnTo>
                <a:lnTo>
                  <a:pt x="831" y="616"/>
                </a:lnTo>
                <a:lnTo>
                  <a:pt x="832" y="616"/>
                </a:lnTo>
                <a:lnTo>
                  <a:pt x="833" y="616"/>
                </a:lnTo>
                <a:lnTo>
                  <a:pt x="833" y="616"/>
                </a:lnTo>
                <a:lnTo>
                  <a:pt x="834" y="616"/>
                </a:lnTo>
                <a:lnTo>
                  <a:pt x="834" y="616"/>
                </a:lnTo>
                <a:lnTo>
                  <a:pt x="835" y="616"/>
                </a:lnTo>
                <a:lnTo>
                  <a:pt x="836" y="616"/>
                </a:lnTo>
                <a:lnTo>
                  <a:pt x="836" y="616"/>
                </a:lnTo>
                <a:lnTo>
                  <a:pt x="837" y="616"/>
                </a:lnTo>
                <a:lnTo>
                  <a:pt x="838" y="616"/>
                </a:lnTo>
                <a:lnTo>
                  <a:pt x="838" y="616"/>
                </a:lnTo>
                <a:lnTo>
                  <a:pt x="839" y="616"/>
                </a:lnTo>
                <a:lnTo>
                  <a:pt x="839" y="615"/>
                </a:lnTo>
                <a:lnTo>
                  <a:pt x="840" y="615"/>
                </a:lnTo>
                <a:lnTo>
                  <a:pt x="841" y="615"/>
                </a:lnTo>
                <a:lnTo>
                  <a:pt x="841" y="615"/>
                </a:lnTo>
                <a:lnTo>
                  <a:pt x="842" y="615"/>
                </a:lnTo>
                <a:lnTo>
                  <a:pt x="842" y="615"/>
                </a:lnTo>
                <a:lnTo>
                  <a:pt x="843" y="616"/>
                </a:lnTo>
                <a:lnTo>
                  <a:pt x="843" y="616"/>
                </a:lnTo>
                <a:lnTo>
                  <a:pt x="844" y="617"/>
                </a:lnTo>
                <a:lnTo>
                  <a:pt x="844" y="617"/>
                </a:lnTo>
                <a:lnTo>
                  <a:pt x="845" y="617"/>
                </a:lnTo>
                <a:lnTo>
                  <a:pt x="846" y="617"/>
                </a:lnTo>
                <a:lnTo>
                  <a:pt x="846" y="617"/>
                </a:lnTo>
                <a:lnTo>
                  <a:pt x="847" y="617"/>
                </a:lnTo>
                <a:lnTo>
                  <a:pt x="847" y="618"/>
                </a:lnTo>
                <a:lnTo>
                  <a:pt x="848" y="618"/>
                </a:lnTo>
                <a:lnTo>
                  <a:pt x="849" y="618"/>
                </a:lnTo>
                <a:lnTo>
                  <a:pt x="849" y="618"/>
                </a:lnTo>
                <a:lnTo>
                  <a:pt x="850" y="618"/>
                </a:lnTo>
                <a:lnTo>
                  <a:pt x="851" y="618"/>
                </a:lnTo>
                <a:lnTo>
                  <a:pt x="851" y="618"/>
                </a:lnTo>
                <a:lnTo>
                  <a:pt x="852" y="618"/>
                </a:lnTo>
                <a:lnTo>
                  <a:pt x="852" y="618"/>
                </a:lnTo>
                <a:lnTo>
                  <a:pt x="853" y="618"/>
                </a:lnTo>
                <a:lnTo>
                  <a:pt x="854" y="619"/>
                </a:lnTo>
                <a:lnTo>
                  <a:pt x="854" y="621"/>
                </a:lnTo>
                <a:lnTo>
                  <a:pt x="855" y="625"/>
                </a:lnTo>
                <a:lnTo>
                  <a:pt x="855" y="626"/>
                </a:lnTo>
                <a:lnTo>
                  <a:pt x="856" y="627"/>
                </a:lnTo>
                <a:lnTo>
                  <a:pt x="857" y="627"/>
                </a:lnTo>
                <a:lnTo>
                  <a:pt x="857" y="626"/>
                </a:lnTo>
                <a:lnTo>
                  <a:pt x="858" y="624"/>
                </a:lnTo>
                <a:lnTo>
                  <a:pt x="858" y="619"/>
                </a:lnTo>
                <a:lnTo>
                  <a:pt x="859" y="617"/>
                </a:lnTo>
                <a:lnTo>
                  <a:pt x="859" y="616"/>
                </a:lnTo>
                <a:lnTo>
                  <a:pt x="860" y="616"/>
                </a:lnTo>
                <a:lnTo>
                  <a:pt x="861" y="616"/>
                </a:lnTo>
                <a:lnTo>
                  <a:pt x="861" y="616"/>
                </a:lnTo>
                <a:lnTo>
                  <a:pt x="862" y="616"/>
                </a:lnTo>
                <a:lnTo>
                  <a:pt x="862" y="616"/>
                </a:lnTo>
                <a:lnTo>
                  <a:pt x="863" y="616"/>
                </a:lnTo>
                <a:lnTo>
                  <a:pt x="864" y="616"/>
                </a:lnTo>
                <a:lnTo>
                  <a:pt x="864" y="617"/>
                </a:lnTo>
                <a:lnTo>
                  <a:pt x="865" y="617"/>
                </a:lnTo>
                <a:lnTo>
                  <a:pt x="865" y="617"/>
                </a:lnTo>
                <a:lnTo>
                  <a:pt x="866" y="617"/>
                </a:lnTo>
                <a:lnTo>
                  <a:pt x="867" y="617"/>
                </a:lnTo>
                <a:lnTo>
                  <a:pt x="867" y="616"/>
                </a:lnTo>
                <a:lnTo>
                  <a:pt x="868" y="616"/>
                </a:lnTo>
                <a:lnTo>
                  <a:pt x="869" y="616"/>
                </a:lnTo>
                <a:lnTo>
                  <a:pt x="869" y="616"/>
                </a:lnTo>
                <a:lnTo>
                  <a:pt x="870" y="615"/>
                </a:lnTo>
                <a:lnTo>
                  <a:pt x="870" y="615"/>
                </a:lnTo>
                <a:lnTo>
                  <a:pt x="871" y="614"/>
                </a:lnTo>
                <a:lnTo>
                  <a:pt x="871" y="615"/>
                </a:lnTo>
                <a:lnTo>
                  <a:pt x="872" y="615"/>
                </a:lnTo>
                <a:lnTo>
                  <a:pt x="873" y="616"/>
                </a:lnTo>
                <a:lnTo>
                  <a:pt x="873" y="618"/>
                </a:lnTo>
                <a:lnTo>
                  <a:pt x="874" y="621"/>
                </a:lnTo>
                <a:lnTo>
                  <a:pt x="874" y="625"/>
                </a:lnTo>
                <a:lnTo>
                  <a:pt x="875" y="628"/>
                </a:lnTo>
                <a:lnTo>
                  <a:pt x="875" y="632"/>
                </a:lnTo>
                <a:lnTo>
                  <a:pt x="876" y="633"/>
                </a:lnTo>
                <a:lnTo>
                  <a:pt x="877" y="634"/>
                </a:lnTo>
                <a:lnTo>
                  <a:pt x="877" y="633"/>
                </a:lnTo>
                <a:lnTo>
                  <a:pt x="878" y="633"/>
                </a:lnTo>
                <a:lnTo>
                  <a:pt x="878" y="633"/>
                </a:lnTo>
                <a:lnTo>
                  <a:pt x="879" y="633"/>
                </a:lnTo>
                <a:lnTo>
                  <a:pt x="880" y="633"/>
                </a:lnTo>
                <a:lnTo>
                  <a:pt x="880" y="632"/>
                </a:lnTo>
                <a:lnTo>
                  <a:pt x="881" y="632"/>
                </a:lnTo>
                <a:lnTo>
                  <a:pt x="882" y="631"/>
                </a:lnTo>
                <a:lnTo>
                  <a:pt x="882" y="630"/>
                </a:lnTo>
                <a:lnTo>
                  <a:pt x="883" y="630"/>
                </a:lnTo>
                <a:lnTo>
                  <a:pt x="883" y="629"/>
                </a:lnTo>
                <a:lnTo>
                  <a:pt x="884" y="628"/>
                </a:lnTo>
                <a:lnTo>
                  <a:pt x="885" y="628"/>
                </a:lnTo>
                <a:lnTo>
                  <a:pt x="885" y="628"/>
                </a:lnTo>
                <a:lnTo>
                  <a:pt x="886" y="628"/>
                </a:lnTo>
                <a:lnTo>
                  <a:pt x="886" y="627"/>
                </a:lnTo>
                <a:lnTo>
                  <a:pt x="887" y="627"/>
                </a:lnTo>
                <a:lnTo>
                  <a:pt x="887" y="627"/>
                </a:lnTo>
                <a:lnTo>
                  <a:pt x="888" y="627"/>
                </a:lnTo>
                <a:lnTo>
                  <a:pt x="889" y="626"/>
                </a:lnTo>
                <a:lnTo>
                  <a:pt x="889" y="626"/>
                </a:lnTo>
                <a:lnTo>
                  <a:pt x="890" y="626"/>
                </a:lnTo>
                <a:lnTo>
                  <a:pt x="890" y="625"/>
                </a:lnTo>
                <a:lnTo>
                  <a:pt x="891" y="625"/>
                </a:lnTo>
                <a:lnTo>
                  <a:pt x="892" y="624"/>
                </a:lnTo>
                <a:lnTo>
                  <a:pt x="892" y="625"/>
                </a:lnTo>
                <a:lnTo>
                  <a:pt x="893" y="624"/>
                </a:lnTo>
                <a:lnTo>
                  <a:pt x="893" y="624"/>
                </a:lnTo>
                <a:lnTo>
                  <a:pt x="894" y="624"/>
                </a:lnTo>
                <a:lnTo>
                  <a:pt x="895" y="623"/>
                </a:lnTo>
                <a:lnTo>
                  <a:pt x="895" y="623"/>
                </a:lnTo>
                <a:lnTo>
                  <a:pt x="896" y="623"/>
                </a:lnTo>
                <a:lnTo>
                  <a:pt x="896" y="622"/>
                </a:lnTo>
                <a:lnTo>
                  <a:pt x="897" y="621"/>
                </a:lnTo>
                <a:lnTo>
                  <a:pt x="898" y="620"/>
                </a:lnTo>
                <a:lnTo>
                  <a:pt x="898" y="620"/>
                </a:lnTo>
                <a:lnTo>
                  <a:pt x="899" y="619"/>
                </a:lnTo>
                <a:lnTo>
                  <a:pt x="900" y="619"/>
                </a:lnTo>
                <a:lnTo>
                  <a:pt x="900" y="618"/>
                </a:lnTo>
                <a:lnTo>
                  <a:pt x="901" y="618"/>
                </a:lnTo>
                <a:lnTo>
                  <a:pt x="901" y="618"/>
                </a:lnTo>
                <a:lnTo>
                  <a:pt x="902" y="616"/>
                </a:lnTo>
                <a:lnTo>
                  <a:pt x="902" y="616"/>
                </a:lnTo>
                <a:lnTo>
                  <a:pt x="903" y="615"/>
                </a:lnTo>
                <a:lnTo>
                  <a:pt x="903" y="615"/>
                </a:lnTo>
                <a:lnTo>
                  <a:pt x="904" y="614"/>
                </a:lnTo>
                <a:lnTo>
                  <a:pt x="905" y="613"/>
                </a:lnTo>
                <a:lnTo>
                  <a:pt x="905" y="613"/>
                </a:lnTo>
                <a:lnTo>
                  <a:pt x="906" y="612"/>
                </a:lnTo>
                <a:lnTo>
                  <a:pt x="906" y="612"/>
                </a:lnTo>
                <a:lnTo>
                  <a:pt x="907" y="613"/>
                </a:lnTo>
                <a:lnTo>
                  <a:pt x="908" y="613"/>
                </a:lnTo>
                <a:lnTo>
                  <a:pt x="908" y="615"/>
                </a:lnTo>
                <a:lnTo>
                  <a:pt x="909" y="615"/>
                </a:lnTo>
                <a:lnTo>
                  <a:pt x="909" y="615"/>
                </a:lnTo>
                <a:lnTo>
                  <a:pt x="910" y="614"/>
                </a:lnTo>
                <a:lnTo>
                  <a:pt x="911" y="608"/>
                </a:lnTo>
                <a:lnTo>
                  <a:pt x="911" y="608"/>
                </a:lnTo>
                <a:lnTo>
                  <a:pt x="912" y="610"/>
                </a:lnTo>
                <a:lnTo>
                  <a:pt x="913" y="615"/>
                </a:lnTo>
                <a:lnTo>
                  <a:pt x="913" y="616"/>
                </a:lnTo>
                <a:lnTo>
                  <a:pt x="914" y="620"/>
                </a:lnTo>
                <a:lnTo>
                  <a:pt x="914" y="623"/>
                </a:lnTo>
                <a:lnTo>
                  <a:pt x="915" y="626"/>
                </a:lnTo>
                <a:lnTo>
                  <a:pt x="916" y="629"/>
                </a:lnTo>
                <a:lnTo>
                  <a:pt x="916" y="625"/>
                </a:lnTo>
                <a:lnTo>
                  <a:pt x="917" y="624"/>
                </a:lnTo>
                <a:lnTo>
                  <a:pt x="917" y="623"/>
                </a:lnTo>
                <a:lnTo>
                  <a:pt x="918" y="624"/>
                </a:lnTo>
                <a:lnTo>
                  <a:pt x="918" y="631"/>
                </a:lnTo>
                <a:lnTo>
                  <a:pt x="919" y="631"/>
                </a:lnTo>
                <a:lnTo>
                  <a:pt x="919" y="632"/>
                </a:lnTo>
                <a:lnTo>
                  <a:pt x="920" y="632"/>
                </a:lnTo>
                <a:lnTo>
                  <a:pt x="921" y="632"/>
                </a:lnTo>
                <a:lnTo>
                  <a:pt x="921" y="632"/>
                </a:lnTo>
                <a:lnTo>
                  <a:pt x="922" y="632"/>
                </a:lnTo>
                <a:lnTo>
                  <a:pt x="923" y="633"/>
                </a:lnTo>
                <a:lnTo>
                  <a:pt x="923" y="633"/>
                </a:lnTo>
                <a:lnTo>
                  <a:pt x="924" y="633"/>
                </a:lnTo>
                <a:lnTo>
                  <a:pt x="924" y="633"/>
                </a:lnTo>
                <a:lnTo>
                  <a:pt x="925" y="633"/>
                </a:lnTo>
                <a:lnTo>
                  <a:pt x="926" y="633"/>
                </a:lnTo>
                <a:lnTo>
                  <a:pt x="926" y="633"/>
                </a:lnTo>
                <a:lnTo>
                  <a:pt x="927" y="633"/>
                </a:lnTo>
                <a:lnTo>
                  <a:pt x="927" y="633"/>
                </a:lnTo>
                <a:lnTo>
                  <a:pt x="928" y="633"/>
                </a:lnTo>
                <a:lnTo>
                  <a:pt x="929" y="633"/>
                </a:lnTo>
                <a:lnTo>
                  <a:pt x="929" y="633"/>
                </a:lnTo>
                <a:lnTo>
                  <a:pt x="930" y="634"/>
                </a:lnTo>
                <a:lnTo>
                  <a:pt x="930" y="636"/>
                </a:lnTo>
                <a:lnTo>
                  <a:pt x="931" y="638"/>
                </a:lnTo>
                <a:lnTo>
                  <a:pt x="932" y="639"/>
                </a:lnTo>
                <a:lnTo>
                  <a:pt x="932" y="641"/>
                </a:lnTo>
                <a:lnTo>
                  <a:pt x="933" y="642"/>
                </a:lnTo>
                <a:lnTo>
                  <a:pt x="933" y="644"/>
                </a:lnTo>
                <a:lnTo>
                  <a:pt x="934" y="644"/>
                </a:lnTo>
                <a:lnTo>
                  <a:pt x="934" y="644"/>
                </a:lnTo>
                <a:lnTo>
                  <a:pt x="935" y="645"/>
                </a:lnTo>
                <a:lnTo>
                  <a:pt x="936" y="645"/>
                </a:lnTo>
                <a:lnTo>
                  <a:pt x="936" y="645"/>
                </a:lnTo>
                <a:lnTo>
                  <a:pt x="937" y="646"/>
                </a:lnTo>
                <a:lnTo>
                  <a:pt x="937" y="645"/>
                </a:lnTo>
                <a:lnTo>
                  <a:pt x="938" y="645"/>
                </a:lnTo>
                <a:lnTo>
                  <a:pt x="939" y="644"/>
                </a:lnTo>
                <a:lnTo>
                  <a:pt x="939" y="645"/>
                </a:lnTo>
                <a:lnTo>
                  <a:pt x="940" y="645"/>
                </a:lnTo>
                <a:lnTo>
                  <a:pt x="940" y="644"/>
                </a:lnTo>
                <a:lnTo>
                  <a:pt x="941" y="645"/>
                </a:lnTo>
                <a:lnTo>
                  <a:pt x="942" y="644"/>
                </a:lnTo>
                <a:lnTo>
                  <a:pt x="942" y="644"/>
                </a:lnTo>
                <a:lnTo>
                  <a:pt x="943" y="644"/>
                </a:lnTo>
                <a:lnTo>
                  <a:pt x="944" y="644"/>
                </a:lnTo>
                <a:lnTo>
                  <a:pt x="944" y="643"/>
                </a:lnTo>
                <a:lnTo>
                  <a:pt x="945" y="642"/>
                </a:lnTo>
                <a:lnTo>
                  <a:pt x="945" y="642"/>
                </a:lnTo>
                <a:lnTo>
                  <a:pt x="946" y="642"/>
                </a:lnTo>
                <a:lnTo>
                  <a:pt x="947" y="642"/>
                </a:lnTo>
                <a:lnTo>
                  <a:pt x="947" y="642"/>
                </a:lnTo>
                <a:lnTo>
                  <a:pt x="948" y="642"/>
                </a:lnTo>
                <a:lnTo>
                  <a:pt x="948" y="642"/>
                </a:lnTo>
                <a:lnTo>
                  <a:pt x="949" y="641"/>
                </a:lnTo>
                <a:lnTo>
                  <a:pt x="949" y="641"/>
                </a:lnTo>
                <a:lnTo>
                  <a:pt x="950" y="641"/>
                </a:lnTo>
                <a:lnTo>
                  <a:pt x="950" y="641"/>
                </a:lnTo>
                <a:lnTo>
                  <a:pt x="951" y="641"/>
                </a:lnTo>
                <a:lnTo>
                  <a:pt x="952" y="641"/>
                </a:lnTo>
                <a:lnTo>
                  <a:pt x="952" y="641"/>
                </a:lnTo>
                <a:lnTo>
                  <a:pt x="953" y="641"/>
                </a:lnTo>
                <a:lnTo>
                  <a:pt x="954" y="641"/>
                </a:lnTo>
                <a:lnTo>
                  <a:pt x="954" y="641"/>
                </a:lnTo>
                <a:lnTo>
                  <a:pt x="955" y="641"/>
                </a:lnTo>
                <a:lnTo>
                  <a:pt x="955" y="641"/>
                </a:lnTo>
                <a:lnTo>
                  <a:pt x="956" y="641"/>
                </a:lnTo>
                <a:lnTo>
                  <a:pt x="957" y="641"/>
                </a:lnTo>
                <a:lnTo>
                  <a:pt x="957" y="641"/>
                </a:lnTo>
                <a:lnTo>
                  <a:pt x="958" y="641"/>
                </a:lnTo>
                <a:lnTo>
                  <a:pt x="958" y="642"/>
                </a:lnTo>
                <a:lnTo>
                  <a:pt x="959" y="643"/>
                </a:lnTo>
                <a:lnTo>
                  <a:pt x="960" y="643"/>
                </a:lnTo>
                <a:lnTo>
                  <a:pt x="960" y="644"/>
                </a:lnTo>
                <a:lnTo>
                  <a:pt x="961" y="644"/>
                </a:lnTo>
                <a:lnTo>
                  <a:pt x="961" y="645"/>
                </a:lnTo>
                <a:lnTo>
                  <a:pt x="962" y="645"/>
                </a:lnTo>
                <a:lnTo>
                  <a:pt x="963" y="645"/>
                </a:lnTo>
                <a:lnTo>
                  <a:pt x="963" y="646"/>
                </a:lnTo>
                <a:lnTo>
                  <a:pt x="964" y="646"/>
                </a:lnTo>
                <a:lnTo>
                  <a:pt x="964" y="646"/>
                </a:lnTo>
                <a:lnTo>
                  <a:pt x="965" y="646"/>
                </a:lnTo>
                <a:lnTo>
                  <a:pt x="965" y="647"/>
                </a:lnTo>
                <a:lnTo>
                  <a:pt x="966" y="648"/>
                </a:lnTo>
                <a:lnTo>
                  <a:pt x="967" y="648"/>
                </a:lnTo>
                <a:lnTo>
                  <a:pt x="967" y="648"/>
                </a:lnTo>
                <a:lnTo>
                  <a:pt x="968" y="648"/>
                </a:lnTo>
                <a:lnTo>
                  <a:pt x="968" y="649"/>
                </a:lnTo>
                <a:lnTo>
                  <a:pt x="969" y="649"/>
                </a:lnTo>
                <a:lnTo>
                  <a:pt x="970" y="649"/>
                </a:lnTo>
                <a:lnTo>
                  <a:pt x="970" y="650"/>
                </a:lnTo>
                <a:lnTo>
                  <a:pt x="971" y="652"/>
                </a:lnTo>
                <a:lnTo>
                  <a:pt x="972" y="623"/>
                </a:lnTo>
                <a:lnTo>
                  <a:pt x="972" y="623"/>
                </a:lnTo>
                <a:lnTo>
                  <a:pt x="973" y="624"/>
                </a:lnTo>
                <a:lnTo>
                  <a:pt x="973" y="623"/>
                </a:lnTo>
                <a:lnTo>
                  <a:pt x="974" y="621"/>
                </a:lnTo>
                <a:lnTo>
                  <a:pt x="975" y="620"/>
                </a:lnTo>
                <a:lnTo>
                  <a:pt x="975" y="621"/>
                </a:lnTo>
                <a:lnTo>
                  <a:pt x="976" y="623"/>
                </a:lnTo>
                <a:lnTo>
                  <a:pt x="976" y="623"/>
                </a:lnTo>
                <a:lnTo>
                  <a:pt x="977" y="623"/>
                </a:lnTo>
                <a:lnTo>
                  <a:pt x="977" y="623"/>
                </a:lnTo>
                <a:lnTo>
                  <a:pt x="978" y="623"/>
                </a:lnTo>
                <a:lnTo>
                  <a:pt x="979" y="622"/>
                </a:lnTo>
                <a:lnTo>
                  <a:pt x="979" y="622"/>
                </a:lnTo>
                <a:lnTo>
                  <a:pt x="980" y="621"/>
                </a:lnTo>
                <a:lnTo>
                  <a:pt x="980" y="621"/>
                </a:lnTo>
                <a:lnTo>
                  <a:pt x="981" y="621"/>
                </a:lnTo>
                <a:lnTo>
                  <a:pt x="981" y="620"/>
                </a:lnTo>
                <a:lnTo>
                  <a:pt x="982" y="620"/>
                </a:lnTo>
                <a:lnTo>
                  <a:pt x="983" y="619"/>
                </a:lnTo>
                <a:lnTo>
                  <a:pt x="983" y="618"/>
                </a:lnTo>
                <a:lnTo>
                  <a:pt x="984" y="617"/>
                </a:lnTo>
                <a:lnTo>
                  <a:pt x="985" y="616"/>
                </a:lnTo>
                <a:lnTo>
                  <a:pt x="985" y="615"/>
                </a:lnTo>
                <a:lnTo>
                  <a:pt x="986" y="612"/>
                </a:lnTo>
                <a:lnTo>
                  <a:pt x="986" y="610"/>
                </a:lnTo>
                <a:lnTo>
                  <a:pt x="987" y="608"/>
                </a:lnTo>
                <a:lnTo>
                  <a:pt x="988" y="606"/>
                </a:lnTo>
                <a:lnTo>
                  <a:pt x="988" y="605"/>
                </a:lnTo>
                <a:lnTo>
                  <a:pt x="989" y="603"/>
                </a:lnTo>
                <a:lnTo>
                  <a:pt x="989" y="601"/>
                </a:lnTo>
                <a:lnTo>
                  <a:pt x="990" y="600"/>
                </a:lnTo>
                <a:lnTo>
                  <a:pt x="991" y="599"/>
                </a:lnTo>
                <a:lnTo>
                  <a:pt x="991" y="598"/>
                </a:lnTo>
                <a:lnTo>
                  <a:pt x="992" y="598"/>
                </a:lnTo>
                <a:lnTo>
                  <a:pt x="992" y="597"/>
                </a:lnTo>
                <a:lnTo>
                  <a:pt x="993" y="596"/>
                </a:lnTo>
                <a:lnTo>
                  <a:pt x="993" y="596"/>
                </a:lnTo>
                <a:lnTo>
                  <a:pt x="994" y="595"/>
                </a:lnTo>
                <a:lnTo>
                  <a:pt x="995" y="595"/>
                </a:lnTo>
                <a:lnTo>
                  <a:pt x="995" y="594"/>
                </a:lnTo>
                <a:lnTo>
                  <a:pt x="996" y="593"/>
                </a:lnTo>
                <a:lnTo>
                  <a:pt x="996" y="593"/>
                </a:lnTo>
                <a:lnTo>
                  <a:pt x="997" y="592"/>
                </a:lnTo>
                <a:lnTo>
                  <a:pt x="998" y="592"/>
                </a:lnTo>
                <a:lnTo>
                  <a:pt x="998" y="592"/>
                </a:lnTo>
                <a:lnTo>
                  <a:pt x="999" y="592"/>
                </a:lnTo>
                <a:lnTo>
                  <a:pt x="999" y="591"/>
                </a:lnTo>
                <a:lnTo>
                  <a:pt x="1000" y="591"/>
                </a:lnTo>
                <a:lnTo>
                  <a:pt x="1001" y="591"/>
                </a:lnTo>
                <a:lnTo>
                  <a:pt x="1001" y="590"/>
                </a:lnTo>
                <a:lnTo>
                  <a:pt x="1002" y="590"/>
                </a:lnTo>
                <a:lnTo>
                  <a:pt x="1003" y="590"/>
                </a:lnTo>
                <a:lnTo>
                  <a:pt x="1003" y="589"/>
                </a:lnTo>
                <a:lnTo>
                  <a:pt x="1004" y="590"/>
                </a:lnTo>
                <a:lnTo>
                  <a:pt x="1004" y="589"/>
                </a:lnTo>
                <a:lnTo>
                  <a:pt x="1005" y="589"/>
                </a:lnTo>
                <a:lnTo>
                  <a:pt x="1006" y="589"/>
                </a:lnTo>
                <a:lnTo>
                  <a:pt x="1006" y="589"/>
                </a:lnTo>
                <a:lnTo>
                  <a:pt x="1007" y="589"/>
                </a:lnTo>
                <a:lnTo>
                  <a:pt x="1007" y="588"/>
                </a:lnTo>
                <a:lnTo>
                  <a:pt x="1008" y="588"/>
                </a:lnTo>
                <a:lnTo>
                  <a:pt x="1008" y="588"/>
                </a:lnTo>
                <a:lnTo>
                  <a:pt x="1009" y="588"/>
                </a:lnTo>
                <a:lnTo>
                  <a:pt x="1009" y="588"/>
                </a:lnTo>
                <a:lnTo>
                  <a:pt x="1010" y="588"/>
                </a:lnTo>
                <a:lnTo>
                  <a:pt x="1011" y="588"/>
                </a:lnTo>
                <a:lnTo>
                  <a:pt x="1011" y="588"/>
                </a:lnTo>
                <a:lnTo>
                  <a:pt x="1012" y="589"/>
                </a:lnTo>
                <a:lnTo>
                  <a:pt x="1012" y="589"/>
                </a:lnTo>
                <a:lnTo>
                  <a:pt x="1013" y="589"/>
                </a:lnTo>
                <a:lnTo>
                  <a:pt x="1014" y="589"/>
                </a:lnTo>
                <a:lnTo>
                  <a:pt x="1014" y="589"/>
                </a:lnTo>
                <a:lnTo>
                  <a:pt x="1015" y="590"/>
                </a:lnTo>
                <a:lnTo>
                  <a:pt x="1016" y="590"/>
                </a:lnTo>
                <a:lnTo>
                  <a:pt x="1016" y="590"/>
                </a:lnTo>
                <a:lnTo>
                  <a:pt x="1017" y="593"/>
                </a:lnTo>
                <a:lnTo>
                  <a:pt x="1017" y="593"/>
                </a:lnTo>
                <a:lnTo>
                  <a:pt x="1018" y="597"/>
                </a:lnTo>
                <a:lnTo>
                  <a:pt x="1019" y="596"/>
                </a:lnTo>
                <a:lnTo>
                  <a:pt x="1019" y="596"/>
                </a:lnTo>
                <a:lnTo>
                  <a:pt x="1020" y="596"/>
                </a:lnTo>
                <a:lnTo>
                  <a:pt x="1020" y="596"/>
                </a:lnTo>
                <a:lnTo>
                  <a:pt x="1021" y="596"/>
                </a:lnTo>
                <a:lnTo>
                  <a:pt x="1022" y="597"/>
                </a:lnTo>
                <a:lnTo>
                  <a:pt x="1022" y="598"/>
                </a:lnTo>
                <a:lnTo>
                  <a:pt x="1023" y="598"/>
                </a:lnTo>
                <a:lnTo>
                  <a:pt x="1023" y="599"/>
                </a:lnTo>
                <a:lnTo>
                  <a:pt x="1024" y="599"/>
                </a:lnTo>
                <a:lnTo>
                  <a:pt x="1024" y="600"/>
                </a:lnTo>
                <a:lnTo>
                  <a:pt x="1025" y="600"/>
                </a:lnTo>
                <a:lnTo>
                  <a:pt x="1025" y="601"/>
                </a:lnTo>
                <a:lnTo>
                  <a:pt x="1026" y="601"/>
                </a:lnTo>
                <a:lnTo>
                  <a:pt x="1027" y="601"/>
                </a:lnTo>
                <a:lnTo>
                  <a:pt x="1027" y="598"/>
                </a:lnTo>
                <a:lnTo>
                  <a:pt x="1028" y="596"/>
                </a:lnTo>
                <a:lnTo>
                  <a:pt x="1029" y="595"/>
                </a:lnTo>
                <a:lnTo>
                  <a:pt x="1029" y="597"/>
                </a:lnTo>
                <a:lnTo>
                  <a:pt x="1030" y="600"/>
                </a:lnTo>
                <a:lnTo>
                  <a:pt x="1030" y="601"/>
                </a:lnTo>
                <a:lnTo>
                  <a:pt x="1031" y="600"/>
                </a:lnTo>
                <a:lnTo>
                  <a:pt x="1032" y="595"/>
                </a:lnTo>
                <a:lnTo>
                  <a:pt x="1032" y="597"/>
                </a:lnTo>
                <a:lnTo>
                  <a:pt x="1033" y="600"/>
                </a:lnTo>
                <a:lnTo>
                  <a:pt x="1034" y="603"/>
                </a:lnTo>
                <a:lnTo>
                  <a:pt x="1034" y="605"/>
                </a:lnTo>
                <a:lnTo>
                  <a:pt x="1035" y="605"/>
                </a:lnTo>
                <a:lnTo>
                  <a:pt x="1035" y="605"/>
                </a:lnTo>
                <a:lnTo>
                  <a:pt x="1036" y="605"/>
                </a:lnTo>
                <a:lnTo>
                  <a:pt x="1036" y="606"/>
                </a:lnTo>
                <a:lnTo>
                  <a:pt x="1037" y="606"/>
                </a:lnTo>
                <a:lnTo>
                  <a:pt x="1038" y="607"/>
                </a:lnTo>
                <a:lnTo>
                  <a:pt x="1038" y="607"/>
                </a:lnTo>
                <a:lnTo>
                  <a:pt x="1039" y="607"/>
                </a:lnTo>
                <a:lnTo>
                  <a:pt x="1039" y="608"/>
                </a:lnTo>
                <a:lnTo>
                  <a:pt x="1040" y="608"/>
                </a:lnTo>
                <a:lnTo>
                  <a:pt x="1040" y="608"/>
                </a:lnTo>
                <a:lnTo>
                  <a:pt x="1041" y="608"/>
                </a:lnTo>
                <a:lnTo>
                  <a:pt x="1042" y="608"/>
                </a:lnTo>
                <a:lnTo>
                  <a:pt x="1042" y="608"/>
                </a:lnTo>
                <a:lnTo>
                  <a:pt x="1043" y="608"/>
                </a:lnTo>
                <a:lnTo>
                  <a:pt x="1043" y="608"/>
                </a:lnTo>
                <a:lnTo>
                  <a:pt x="1044" y="607"/>
                </a:lnTo>
                <a:lnTo>
                  <a:pt x="1045" y="606"/>
                </a:lnTo>
                <a:lnTo>
                  <a:pt x="1045" y="606"/>
                </a:lnTo>
                <a:lnTo>
                  <a:pt x="1046" y="606"/>
                </a:lnTo>
                <a:lnTo>
                  <a:pt x="1047" y="605"/>
                </a:lnTo>
                <a:lnTo>
                  <a:pt x="1047" y="605"/>
                </a:lnTo>
                <a:lnTo>
                  <a:pt x="1048" y="605"/>
                </a:lnTo>
                <a:lnTo>
                  <a:pt x="1048" y="605"/>
                </a:lnTo>
                <a:lnTo>
                  <a:pt x="1049" y="605"/>
                </a:lnTo>
                <a:lnTo>
                  <a:pt x="1050" y="605"/>
                </a:lnTo>
                <a:lnTo>
                  <a:pt x="1050" y="605"/>
                </a:lnTo>
                <a:lnTo>
                  <a:pt x="1051" y="604"/>
                </a:lnTo>
                <a:lnTo>
                  <a:pt x="1051" y="604"/>
                </a:lnTo>
                <a:lnTo>
                  <a:pt x="1052" y="603"/>
                </a:lnTo>
                <a:lnTo>
                  <a:pt x="1052" y="603"/>
                </a:lnTo>
                <a:lnTo>
                  <a:pt x="1053" y="603"/>
                </a:lnTo>
                <a:lnTo>
                  <a:pt x="1054" y="603"/>
                </a:lnTo>
                <a:lnTo>
                  <a:pt x="1054" y="603"/>
                </a:lnTo>
                <a:lnTo>
                  <a:pt x="1055" y="603"/>
                </a:lnTo>
                <a:lnTo>
                  <a:pt x="1055" y="603"/>
                </a:lnTo>
                <a:lnTo>
                  <a:pt x="1056" y="603"/>
                </a:lnTo>
                <a:lnTo>
                  <a:pt x="1056" y="602"/>
                </a:lnTo>
                <a:lnTo>
                  <a:pt x="1057" y="602"/>
                </a:lnTo>
                <a:lnTo>
                  <a:pt x="1058" y="602"/>
                </a:lnTo>
                <a:lnTo>
                  <a:pt x="1058" y="601"/>
                </a:lnTo>
                <a:lnTo>
                  <a:pt x="1059" y="601"/>
                </a:lnTo>
                <a:lnTo>
                  <a:pt x="1060" y="601"/>
                </a:lnTo>
                <a:lnTo>
                  <a:pt x="1060" y="601"/>
                </a:lnTo>
                <a:lnTo>
                  <a:pt x="1061" y="602"/>
                </a:lnTo>
                <a:lnTo>
                  <a:pt x="1061" y="601"/>
                </a:lnTo>
                <a:lnTo>
                  <a:pt x="1062" y="602"/>
                </a:lnTo>
                <a:lnTo>
                  <a:pt x="1063" y="602"/>
                </a:lnTo>
                <a:lnTo>
                  <a:pt x="1063" y="602"/>
                </a:lnTo>
                <a:lnTo>
                  <a:pt x="1064" y="602"/>
                </a:lnTo>
                <a:lnTo>
                  <a:pt x="1065" y="602"/>
                </a:lnTo>
                <a:lnTo>
                  <a:pt x="1065" y="602"/>
                </a:lnTo>
                <a:lnTo>
                  <a:pt x="1066" y="602"/>
                </a:lnTo>
                <a:lnTo>
                  <a:pt x="1066" y="602"/>
                </a:lnTo>
                <a:lnTo>
                  <a:pt x="1067" y="602"/>
                </a:lnTo>
                <a:lnTo>
                  <a:pt x="1067" y="602"/>
                </a:lnTo>
                <a:lnTo>
                  <a:pt x="1068" y="602"/>
                </a:lnTo>
                <a:lnTo>
                  <a:pt x="1068" y="602"/>
                </a:lnTo>
                <a:lnTo>
                  <a:pt x="1069" y="602"/>
                </a:lnTo>
                <a:lnTo>
                  <a:pt x="1070" y="602"/>
                </a:lnTo>
                <a:lnTo>
                  <a:pt x="1070" y="602"/>
                </a:lnTo>
                <a:lnTo>
                  <a:pt x="1071" y="602"/>
                </a:lnTo>
                <a:lnTo>
                  <a:pt x="1071" y="603"/>
                </a:lnTo>
                <a:lnTo>
                  <a:pt x="1072" y="603"/>
                </a:lnTo>
                <a:lnTo>
                  <a:pt x="1073" y="603"/>
                </a:lnTo>
                <a:lnTo>
                  <a:pt x="1073" y="603"/>
                </a:lnTo>
                <a:lnTo>
                  <a:pt x="1074" y="603"/>
                </a:lnTo>
                <a:lnTo>
                  <a:pt x="1074" y="604"/>
                </a:lnTo>
                <a:lnTo>
                  <a:pt x="1075" y="605"/>
                </a:lnTo>
                <a:lnTo>
                  <a:pt x="1076" y="605"/>
                </a:lnTo>
                <a:lnTo>
                  <a:pt x="1076" y="605"/>
                </a:lnTo>
                <a:lnTo>
                  <a:pt x="1077" y="604"/>
                </a:lnTo>
                <a:lnTo>
                  <a:pt x="1078" y="604"/>
                </a:lnTo>
                <a:lnTo>
                  <a:pt x="1078" y="604"/>
                </a:lnTo>
                <a:lnTo>
                  <a:pt x="1079" y="603"/>
                </a:lnTo>
                <a:lnTo>
                  <a:pt x="1079" y="604"/>
                </a:lnTo>
                <a:lnTo>
                  <a:pt x="1080" y="604"/>
                </a:lnTo>
                <a:lnTo>
                  <a:pt x="1081" y="604"/>
                </a:lnTo>
                <a:lnTo>
                  <a:pt x="1081" y="604"/>
                </a:lnTo>
                <a:lnTo>
                  <a:pt x="1082" y="604"/>
                </a:lnTo>
                <a:lnTo>
                  <a:pt x="1082" y="604"/>
                </a:lnTo>
                <a:lnTo>
                  <a:pt x="1083" y="604"/>
                </a:lnTo>
                <a:lnTo>
                  <a:pt x="1083" y="604"/>
                </a:lnTo>
                <a:lnTo>
                  <a:pt x="1084" y="604"/>
                </a:lnTo>
                <a:lnTo>
                  <a:pt x="1085" y="603"/>
                </a:lnTo>
                <a:lnTo>
                  <a:pt x="1085" y="602"/>
                </a:lnTo>
                <a:lnTo>
                  <a:pt x="1086" y="596"/>
                </a:lnTo>
                <a:lnTo>
                  <a:pt x="1086" y="592"/>
                </a:lnTo>
                <a:lnTo>
                  <a:pt x="1087" y="590"/>
                </a:lnTo>
                <a:lnTo>
                  <a:pt x="1087" y="590"/>
                </a:lnTo>
                <a:lnTo>
                  <a:pt x="1088" y="597"/>
                </a:lnTo>
                <a:lnTo>
                  <a:pt x="1089" y="601"/>
                </a:lnTo>
                <a:lnTo>
                  <a:pt x="1089" y="603"/>
                </a:lnTo>
                <a:lnTo>
                  <a:pt x="1090" y="606"/>
                </a:lnTo>
                <a:lnTo>
                  <a:pt x="1091" y="623"/>
                </a:lnTo>
                <a:lnTo>
                  <a:pt x="1091" y="622"/>
                </a:lnTo>
                <a:lnTo>
                  <a:pt x="1092" y="622"/>
                </a:lnTo>
                <a:lnTo>
                  <a:pt x="1092" y="622"/>
                </a:lnTo>
                <a:lnTo>
                  <a:pt x="1093" y="623"/>
                </a:lnTo>
                <a:lnTo>
                  <a:pt x="1094" y="623"/>
                </a:lnTo>
                <a:lnTo>
                  <a:pt x="1094" y="624"/>
                </a:lnTo>
                <a:lnTo>
                  <a:pt x="1095" y="624"/>
                </a:lnTo>
                <a:lnTo>
                  <a:pt x="1096" y="624"/>
                </a:lnTo>
                <a:lnTo>
                  <a:pt x="1096" y="624"/>
                </a:lnTo>
                <a:lnTo>
                  <a:pt x="1097" y="624"/>
                </a:lnTo>
                <a:lnTo>
                  <a:pt x="1097" y="624"/>
                </a:lnTo>
                <a:lnTo>
                  <a:pt x="1098" y="624"/>
                </a:lnTo>
                <a:lnTo>
                  <a:pt x="1098" y="624"/>
                </a:lnTo>
                <a:lnTo>
                  <a:pt x="1099" y="624"/>
                </a:lnTo>
                <a:lnTo>
                  <a:pt x="1099" y="624"/>
                </a:lnTo>
                <a:lnTo>
                  <a:pt x="1100" y="624"/>
                </a:lnTo>
                <a:lnTo>
                  <a:pt x="1101" y="624"/>
                </a:lnTo>
                <a:lnTo>
                  <a:pt x="1101" y="624"/>
                </a:lnTo>
                <a:lnTo>
                  <a:pt x="1102" y="623"/>
                </a:lnTo>
                <a:lnTo>
                  <a:pt x="1102" y="622"/>
                </a:lnTo>
                <a:lnTo>
                  <a:pt x="1103" y="621"/>
                </a:lnTo>
                <a:lnTo>
                  <a:pt x="1104" y="620"/>
                </a:lnTo>
                <a:lnTo>
                  <a:pt x="1104" y="619"/>
                </a:lnTo>
                <a:lnTo>
                  <a:pt x="1105" y="618"/>
                </a:lnTo>
                <a:lnTo>
                  <a:pt x="1105" y="618"/>
                </a:lnTo>
                <a:lnTo>
                  <a:pt x="1106" y="616"/>
                </a:lnTo>
                <a:lnTo>
                  <a:pt x="1107" y="616"/>
                </a:lnTo>
                <a:lnTo>
                  <a:pt x="1107" y="616"/>
                </a:lnTo>
                <a:lnTo>
                  <a:pt x="1108" y="615"/>
                </a:lnTo>
                <a:lnTo>
                  <a:pt x="1109" y="615"/>
                </a:lnTo>
                <a:lnTo>
                  <a:pt x="1109" y="615"/>
                </a:lnTo>
                <a:lnTo>
                  <a:pt x="1110" y="615"/>
                </a:lnTo>
                <a:lnTo>
                  <a:pt x="1110" y="615"/>
                </a:lnTo>
                <a:lnTo>
                  <a:pt x="1111" y="615"/>
                </a:lnTo>
                <a:lnTo>
                  <a:pt x="1112" y="615"/>
                </a:lnTo>
                <a:lnTo>
                  <a:pt x="1112" y="615"/>
                </a:lnTo>
                <a:lnTo>
                  <a:pt x="1113" y="615"/>
                </a:lnTo>
                <a:lnTo>
                  <a:pt x="1113" y="615"/>
                </a:lnTo>
                <a:lnTo>
                  <a:pt x="1114" y="615"/>
                </a:lnTo>
                <a:lnTo>
                  <a:pt x="1114" y="615"/>
                </a:lnTo>
                <a:lnTo>
                  <a:pt x="1115" y="615"/>
                </a:lnTo>
                <a:lnTo>
                  <a:pt x="1115" y="615"/>
                </a:lnTo>
                <a:lnTo>
                  <a:pt x="1116" y="615"/>
                </a:lnTo>
                <a:lnTo>
                  <a:pt x="1117" y="616"/>
                </a:lnTo>
                <a:lnTo>
                  <a:pt x="1117" y="616"/>
                </a:lnTo>
                <a:lnTo>
                  <a:pt x="1118" y="616"/>
                </a:lnTo>
                <a:lnTo>
                  <a:pt x="1118" y="616"/>
                </a:lnTo>
                <a:lnTo>
                  <a:pt x="1119" y="616"/>
                </a:lnTo>
                <a:lnTo>
                  <a:pt x="1120" y="616"/>
                </a:lnTo>
                <a:lnTo>
                  <a:pt x="1120" y="616"/>
                </a:lnTo>
                <a:lnTo>
                  <a:pt x="1121" y="616"/>
                </a:lnTo>
                <a:lnTo>
                  <a:pt x="1122" y="616"/>
                </a:lnTo>
                <a:lnTo>
                  <a:pt x="1122" y="616"/>
                </a:lnTo>
                <a:lnTo>
                  <a:pt x="1123" y="616"/>
                </a:lnTo>
                <a:lnTo>
                  <a:pt x="1123" y="616"/>
                </a:lnTo>
                <a:lnTo>
                  <a:pt x="1124" y="616"/>
                </a:lnTo>
                <a:lnTo>
                  <a:pt x="1125" y="616"/>
                </a:lnTo>
                <a:lnTo>
                  <a:pt x="1125" y="616"/>
                </a:lnTo>
                <a:lnTo>
                  <a:pt x="1126" y="616"/>
                </a:lnTo>
                <a:lnTo>
                  <a:pt x="1126" y="617"/>
                </a:lnTo>
                <a:lnTo>
                  <a:pt x="1127" y="617"/>
                </a:lnTo>
                <a:lnTo>
                  <a:pt x="1128" y="617"/>
                </a:lnTo>
                <a:lnTo>
                  <a:pt x="1128" y="617"/>
                </a:lnTo>
                <a:lnTo>
                  <a:pt x="1129" y="617"/>
                </a:lnTo>
                <a:lnTo>
                  <a:pt x="1129" y="617"/>
                </a:lnTo>
                <a:lnTo>
                  <a:pt x="1130" y="617"/>
                </a:lnTo>
                <a:lnTo>
                  <a:pt x="1130" y="617"/>
                </a:lnTo>
                <a:lnTo>
                  <a:pt x="1131" y="617"/>
                </a:lnTo>
                <a:lnTo>
                  <a:pt x="1132" y="617"/>
                </a:lnTo>
                <a:lnTo>
                  <a:pt x="1132" y="617"/>
                </a:lnTo>
                <a:lnTo>
                  <a:pt x="1133" y="617"/>
                </a:lnTo>
                <a:lnTo>
                  <a:pt x="1133" y="618"/>
                </a:lnTo>
                <a:lnTo>
                  <a:pt x="1134" y="618"/>
                </a:lnTo>
                <a:lnTo>
                  <a:pt x="1135" y="618"/>
                </a:lnTo>
                <a:lnTo>
                  <a:pt x="1135" y="618"/>
                </a:lnTo>
                <a:lnTo>
                  <a:pt x="1136" y="618"/>
                </a:lnTo>
                <a:lnTo>
                  <a:pt x="1136" y="618"/>
                </a:lnTo>
                <a:lnTo>
                  <a:pt x="1137" y="618"/>
                </a:lnTo>
                <a:lnTo>
                  <a:pt x="1138" y="620"/>
                </a:lnTo>
                <a:lnTo>
                  <a:pt x="1138" y="620"/>
                </a:lnTo>
                <a:lnTo>
                  <a:pt x="1139" y="620"/>
                </a:lnTo>
                <a:lnTo>
                  <a:pt x="1140" y="620"/>
                </a:lnTo>
                <a:lnTo>
                  <a:pt x="1140" y="620"/>
                </a:lnTo>
                <a:lnTo>
                  <a:pt x="1141" y="620"/>
                </a:lnTo>
                <a:lnTo>
                  <a:pt x="1141" y="620"/>
                </a:lnTo>
                <a:lnTo>
                  <a:pt x="1142" y="620"/>
                </a:lnTo>
                <a:lnTo>
                  <a:pt x="1142" y="620"/>
                </a:lnTo>
                <a:lnTo>
                  <a:pt x="1143" y="620"/>
                </a:lnTo>
                <a:lnTo>
                  <a:pt x="1144" y="620"/>
                </a:lnTo>
                <a:lnTo>
                  <a:pt x="1144" y="619"/>
                </a:lnTo>
                <a:lnTo>
                  <a:pt x="1145" y="619"/>
                </a:lnTo>
                <a:lnTo>
                  <a:pt x="1145" y="618"/>
                </a:lnTo>
                <a:lnTo>
                  <a:pt x="1146" y="619"/>
                </a:lnTo>
                <a:lnTo>
                  <a:pt x="1146" y="625"/>
                </a:lnTo>
                <a:lnTo>
                  <a:pt x="1147" y="629"/>
                </a:lnTo>
                <a:lnTo>
                  <a:pt x="1148" y="631"/>
                </a:lnTo>
                <a:lnTo>
                  <a:pt x="1148" y="632"/>
                </a:lnTo>
                <a:lnTo>
                  <a:pt x="1149" y="628"/>
                </a:lnTo>
                <a:lnTo>
                  <a:pt x="1149" y="627"/>
                </a:lnTo>
                <a:lnTo>
                  <a:pt x="1150" y="630"/>
                </a:lnTo>
                <a:lnTo>
                  <a:pt x="1151" y="634"/>
                </a:lnTo>
                <a:lnTo>
                  <a:pt x="1151" y="639"/>
                </a:lnTo>
                <a:lnTo>
                  <a:pt x="1152" y="639"/>
                </a:lnTo>
                <a:lnTo>
                  <a:pt x="1153" y="639"/>
                </a:lnTo>
                <a:lnTo>
                  <a:pt x="1153" y="639"/>
                </a:lnTo>
                <a:lnTo>
                  <a:pt x="1154" y="639"/>
                </a:lnTo>
                <a:lnTo>
                  <a:pt x="1154" y="639"/>
                </a:lnTo>
                <a:lnTo>
                  <a:pt x="1155" y="639"/>
                </a:lnTo>
                <a:lnTo>
                  <a:pt x="1156" y="639"/>
                </a:lnTo>
                <a:lnTo>
                  <a:pt x="1156" y="639"/>
                </a:lnTo>
                <a:lnTo>
                  <a:pt x="1157" y="639"/>
                </a:lnTo>
                <a:lnTo>
                  <a:pt x="1157" y="639"/>
                </a:lnTo>
                <a:lnTo>
                  <a:pt x="1158" y="640"/>
                </a:lnTo>
                <a:lnTo>
                  <a:pt x="1158" y="639"/>
                </a:lnTo>
                <a:lnTo>
                  <a:pt x="1159" y="639"/>
                </a:lnTo>
                <a:lnTo>
                  <a:pt x="1160" y="640"/>
                </a:lnTo>
                <a:lnTo>
                  <a:pt x="1160" y="640"/>
                </a:lnTo>
                <a:lnTo>
                  <a:pt x="1161" y="640"/>
                </a:lnTo>
                <a:lnTo>
                  <a:pt x="1161" y="640"/>
                </a:lnTo>
                <a:lnTo>
                  <a:pt x="1162" y="640"/>
                </a:lnTo>
                <a:lnTo>
                  <a:pt x="1163" y="639"/>
                </a:lnTo>
                <a:lnTo>
                  <a:pt x="1163" y="640"/>
                </a:lnTo>
                <a:lnTo>
                  <a:pt x="1164" y="640"/>
                </a:lnTo>
                <a:lnTo>
                  <a:pt x="1164" y="640"/>
                </a:lnTo>
                <a:lnTo>
                  <a:pt x="1165" y="639"/>
                </a:lnTo>
                <a:lnTo>
                  <a:pt x="1166" y="638"/>
                </a:lnTo>
                <a:lnTo>
                  <a:pt x="1166" y="638"/>
                </a:lnTo>
                <a:lnTo>
                  <a:pt x="1167" y="637"/>
                </a:lnTo>
                <a:lnTo>
                  <a:pt x="1167" y="635"/>
                </a:lnTo>
                <a:lnTo>
                  <a:pt x="1168" y="634"/>
                </a:lnTo>
                <a:lnTo>
                  <a:pt x="1169" y="632"/>
                </a:lnTo>
                <a:lnTo>
                  <a:pt x="1169" y="632"/>
                </a:lnTo>
                <a:lnTo>
                  <a:pt x="1170" y="631"/>
                </a:lnTo>
                <a:lnTo>
                  <a:pt x="1171" y="630"/>
                </a:lnTo>
                <a:lnTo>
                  <a:pt x="1171" y="629"/>
                </a:lnTo>
                <a:lnTo>
                  <a:pt x="1172" y="628"/>
                </a:lnTo>
                <a:lnTo>
                  <a:pt x="1172" y="628"/>
                </a:lnTo>
                <a:lnTo>
                  <a:pt x="1173" y="626"/>
                </a:lnTo>
                <a:lnTo>
                  <a:pt x="1173" y="626"/>
                </a:lnTo>
                <a:lnTo>
                  <a:pt x="1174" y="625"/>
                </a:lnTo>
                <a:lnTo>
                  <a:pt x="1174" y="625"/>
                </a:lnTo>
                <a:lnTo>
                  <a:pt x="1175" y="624"/>
                </a:lnTo>
                <a:lnTo>
                  <a:pt x="1176" y="624"/>
                </a:lnTo>
                <a:lnTo>
                  <a:pt x="1176" y="623"/>
                </a:lnTo>
                <a:lnTo>
                  <a:pt x="1177" y="623"/>
                </a:lnTo>
                <a:lnTo>
                  <a:pt x="1177" y="623"/>
                </a:lnTo>
                <a:lnTo>
                  <a:pt x="1178" y="622"/>
                </a:lnTo>
                <a:lnTo>
                  <a:pt x="1179" y="622"/>
                </a:lnTo>
                <a:lnTo>
                  <a:pt x="1179" y="622"/>
                </a:lnTo>
                <a:lnTo>
                  <a:pt x="1180" y="621"/>
                </a:lnTo>
                <a:lnTo>
                  <a:pt x="1180" y="621"/>
                </a:lnTo>
                <a:lnTo>
                  <a:pt x="1181" y="620"/>
                </a:lnTo>
                <a:lnTo>
                  <a:pt x="1182" y="620"/>
                </a:lnTo>
                <a:lnTo>
                  <a:pt x="1182" y="620"/>
                </a:lnTo>
                <a:lnTo>
                  <a:pt x="1183" y="619"/>
                </a:lnTo>
                <a:lnTo>
                  <a:pt x="1184" y="619"/>
                </a:lnTo>
                <a:lnTo>
                  <a:pt x="1184" y="619"/>
                </a:lnTo>
                <a:lnTo>
                  <a:pt x="1185" y="619"/>
                </a:lnTo>
                <a:lnTo>
                  <a:pt x="1185" y="619"/>
                </a:lnTo>
                <a:lnTo>
                  <a:pt x="1186" y="619"/>
                </a:lnTo>
                <a:lnTo>
                  <a:pt x="1187" y="619"/>
                </a:lnTo>
                <a:lnTo>
                  <a:pt x="1187" y="619"/>
                </a:lnTo>
                <a:lnTo>
                  <a:pt x="1188" y="619"/>
                </a:lnTo>
                <a:lnTo>
                  <a:pt x="1188" y="620"/>
                </a:lnTo>
                <a:lnTo>
                  <a:pt x="1189" y="621"/>
                </a:lnTo>
                <a:lnTo>
                  <a:pt x="1189" y="620"/>
                </a:lnTo>
                <a:lnTo>
                  <a:pt x="1190" y="620"/>
                </a:lnTo>
                <a:lnTo>
                  <a:pt x="1190" y="620"/>
                </a:lnTo>
                <a:lnTo>
                  <a:pt x="1191" y="620"/>
                </a:lnTo>
                <a:lnTo>
                  <a:pt x="1192" y="622"/>
                </a:lnTo>
                <a:lnTo>
                  <a:pt x="1192" y="622"/>
                </a:lnTo>
                <a:lnTo>
                  <a:pt x="1193" y="622"/>
                </a:lnTo>
                <a:lnTo>
                  <a:pt x="1194" y="623"/>
                </a:lnTo>
                <a:lnTo>
                  <a:pt x="1194" y="622"/>
                </a:lnTo>
                <a:lnTo>
                  <a:pt x="1195" y="622"/>
                </a:lnTo>
                <a:lnTo>
                  <a:pt x="1195" y="621"/>
                </a:lnTo>
                <a:lnTo>
                  <a:pt x="1196" y="620"/>
                </a:lnTo>
                <a:lnTo>
                  <a:pt x="1197" y="619"/>
                </a:lnTo>
                <a:lnTo>
                  <a:pt x="1197" y="620"/>
                </a:lnTo>
                <a:lnTo>
                  <a:pt x="1198" y="619"/>
                </a:lnTo>
                <a:lnTo>
                  <a:pt x="1198" y="619"/>
                </a:lnTo>
                <a:lnTo>
                  <a:pt x="1199" y="619"/>
                </a:lnTo>
                <a:lnTo>
                  <a:pt x="1200" y="619"/>
                </a:lnTo>
                <a:lnTo>
                  <a:pt x="1200" y="619"/>
                </a:lnTo>
                <a:lnTo>
                  <a:pt x="1201" y="618"/>
                </a:lnTo>
                <a:lnTo>
                  <a:pt x="1201" y="618"/>
                </a:lnTo>
                <a:lnTo>
                  <a:pt x="1202" y="617"/>
                </a:lnTo>
                <a:lnTo>
                  <a:pt x="1203" y="617"/>
                </a:lnTo>
                <a:lnTo>
                  <a:pt x="1203" y="618"/>
                </a:lnTo>
                <a:lnTo>
                  <a:pt x="1204" y="619"/>
                </a:lnTo>
                <a:lnTo>
                  <a:pt x="1204" y="621"/>
                </a:lnTo>
                <a:lnTo>
                  <a:pt x="1205" y="626"/>
                </a:lnTo>
                <a:lnTo>
                  <a:pt x="1205" y="629"/>
                </a:lnTo>
                <a:lnTo>
                  <a:pt x="1206" y="629"/>
                </a:lnTo>
                <a:lnTo>
                  <a:pt x="1207" y="628"/>
                </a:lnTo>
                <a:lnTo>
                  <a:pt x="1207" y="624"/>
                </a:lnTo>
                <a:lnTo>
                  <a:pt x="1208" y="621"/>
                </a:lnTo>
                <a:lnTo>
                  <a:pt x="1208" y="622"/>
                </a:lnTo>
                <a:lnTo>
                  <a:pt x="1209" y="624"/>
                </a:lnTo>
                <a:lnTo>
                  <a:pt x="1210" y="633"/>
                </a:lnTo>
                <a:lnTo>
                  <a:pt x="1210" y="640"/>
                </a:lnTo>
                <a:lnTo>
                  <a:pt x="1211" y="640"/>
                </a:lnTo>
                <a:lnTo>
                  <a:pt x="1212" y="641"/>
                </a:lnTo>
                <a:lnTo>
                  <a:pt x="1212" y="641"/>
                </a:lnTo>
                <a:lnTo>
                  <a:pt x="1213" y="641"/>
                </a:lnTo>
                <a:lnTo>
                  <a:pt x="1213" y="642"/>
                </a:lnTo>
                <a:lnTo>
                  <a:pt x="1214" y="642"/>
                </a:lnTo>
                <a:lnTo>
                  <a:pt x="1215" y="642"/>
                </a:lnTo>
                <a:lnTo>
                  <a:pt x="1215" y="642"/>
                </a:lnTo>
                <a:lnTo>
                  <a:pt x="1216" y="642"/>
                </a:lnTo>
                <a:lnTo>
                  <a:pt x="1216" y="642"/>
                </a:lnTo>
                <a:lnTo>
                  <a:pt x="1217" y="642"/>
                </a:lnTo>
                <a:lnTo>
                  <a:pt x="1217" y="642"/>
                </a:lnTo>
                <a:lnTo>
                  <a:pt x="1218" y="642"/>
                </a:lnTo>
                <a:lnTo>
                  <a:pt x="1219" y="641"/>
                </a:lnTo>
                <a:lnTo>
                  <a:pt x="1219" y="641"/>
                </a:lnTo>
                <a:lnTo>
                  <a:pt x="1220" y="640"/>
                </a:lnTo>
                <a:lnTo>
                  <a:pt x="1220" y="639"/>
                </a:lnTo>
                <a:lnTo>
                  <a:pt x="1221" y="639"/>
                </a:lnTo>
                <a:lnTo>
                  <a:pt x="1221" y="638"/>
                </a:lnTo>
                <a:lnTo>
                  <a:pt x="1222" y="638"/>
                </a:lnTo>
                <a:lnTo>
                  <a:pt x="1223" y="638"/>
                </a:lnTo>
                <a:lnTo>
                  <a:pt x="1223" y="638"/>
                </a:lnTo>
                <a:lnTo>
                  <a:pt x="1224" y="638"/>
                </a:lnTo>
                <a:lnTo>
                  <a:pt x="1225" y="639"/>
                </a:lnTo>
                <a:lnTo>
                  <a:pt x="1225" y="639"/>
                </a:lnTo>
                <a:lnTo>
                  <a:pt x="1226" y="639"/>
                </a:lnTo>
                <a:lnTo>
                  <a:pt x="1226" y="639"/>
                </a:lnTo>
                <a:lnTo>
                  <a:pt x="1227" y="639"/>
                </a:lnTo>
                <a:lnTo>
                  <a:pt x="1228" y="639"/>
                </a:lnTo>
                <a:lnTo>
                  <a:pt x="1228" y="639"/>
                </a:lnTo>
                <a:lnTo>
                  <a:pt x="1229" y="639"/>
                </a:lnTo>
                <a:lnTo>
                  <a:pt x="1229" y="639"/>
                </a:lnTo>
                <a:lnTo>
                  <a:pt x="1230" y="639"/>
                </a:lnTo>
                <a:lnTo>
                  <a:pt x="1231" y="639"/>
                </a:lnTo>
                <a:lnTo>
                  <a:pt x="1231" y="639"/>
                </a:lnTo>
                <a:lnTo>
                  <a:pt x="1232" y="639"/>
                </a:lnTo>
                <a:lnTo>
                  <a:pt x="1232" y="639"/>
                </a:lnTo>
                <a:lnTo>
                  <a:pt x="1233" y="639"/>
                </a:lnTo>
                <a:lnTo>
                  <a:pt x="1234" y="640"/>
                </a:lnTo>
                <a:lnTo>
                  <a:pt x="1234" y="640"/>
                </a:lnTo>
                <a:lnTo>
                  <a:pt x="1235" y="640"/>
                </a:lnTo>
                <a:lnTo>
                  <a:pt x="1235" y="641"/>
                </a:lnTo>
                <a:lnTo>
                  <a:pt x="1236" y="641"/>
                </a:lnTo>
                <a:lnTo>
                  <a:pt x="1236" y="641"/>
                </a:lnTo>
                <a:lnTo>
                  <a:pt x="1237" y="642"/>
                </a:lnTo>
                <a:lnTo>
                  <a:pt x="1238" y="642"/>
                </a:lnTo>
                <a:lnTo>
                  <a:pt x="1238" y="642"/>
                </a:lnTo>
                <a:lnTo>
                  <a:pt x="1239" y="642"/>
                </a:lnTo>
                <a:lnTo>
                  <a:pt x="1239" y="642"/>
                </a:lnTo>
                <a:lnTo>
                  <a:pt x="1240" y="642"/>
                </a:lnTo>
                <a:lnTo>
                  <a:pt x="1241" y="642"/>
                </a:lnTo>
                <a:lnTo>
                  <a:pt x="1241" y="642"/>
                </a:lnTo>
                <a:lnTo>
                  <a:pt x="1242" y="642"/>
                </a:lnTo>
                <a:lnTo>
                  <a:pt x="1243" y="642"/>
                </a:lnTo>
                <a:lnTo>
                  <a:pt x="1243" y="642"/>
                </a:lnTo>
                <a:lnTo>
                  <a:pt x="1244" y="642"/>
                </a:lnTo>
                <a:lnTo>
                  <a:pt x="1244" y="642"/>
                </a:lnTo>
                <a:lnTo>
                  <a:pt x="1245" y="643"/>
                </a:lnTo>
                <a:lnTo>
                  <a:pt x="1246" y="643"/>
                </a:lnTo>
                <a:lnTo>
                  <a:pt x="1246" y="642"/>
                </a:lnTo>
                <a:lnTo>
                  <a:pt x="1247" y="642"/>
                </a:lnTo>
                <a:lnTo>
                  <a:pt x="1247" y="642"/>
                </a:lnTo>
                <a:lnTo>
                  <a:pt x="1248" y="639"/>
                </a:lnTo>
                <a:lnTo>
                  <a:pt x="1248" y="639"/>
                </a:lnTo>
                <a:lnTo>
                  <a:pt x="1249" y="639"/>
                </a:lnTo>
                <a:lnTo>
                  <a:pt x="1250" y="638"/>
                </a:lnTo>
                <a:lnTo>
                  <a:pt x="1250" y="638"/>
                </a:lnTo>
                <a:lnTo>
                  <a:pt x="1251" y="639"/>
                </a:lnTo>
                <a:lnTo>
                  <a:pt x="1251" y="639"/>
                </a:lnTo>
                <a:lnTo>
                  <a:pt x="1252" y="638"/>
                </a:lnTo>
                <a:lnTo>
                  <a:pt x="1252" y="638"/>
                </a:lnTo>
                <a:lnTo>
                  <a:pt x="1253" y="638"/>
                </a:lnTo>
                <a:lnTo>
                  <a:pt x="1254" y="638"/>
                </a:lnTo>
                <a:lnTo>
                  <a:pt x="1254" y="638"/>
                </a:lnTo>
                <a:lnTo>
                  <a:pt x="1255" y="638"/>
                </a:lnTo>
                <a:lnTo>
                  <a:pt x="1256" y="638"/>
                </a:lnTo>
                <a:lnTo>
                  <a:pt x="1256" y="638"/>
                </a:lnTo>
                <a:lnTo>
                  <a:pt x="1257" y="638"/>
                </a:lnTo>
                <a:lnTo>
                  <a:pt x="1257" y="638"/>
                </a:lnTo>
                <a:lnTo>
                  <a:pt x="1258" y="638"/>
                </a:lnTo>
                <a:lnTo>
                  <a:pt x="1259" y="638"/>
                </a:lnTo>
                <a:lnTo>
                  <a:pt x="1259" y="637"/>
                </a:lnTo>
                <a:lnTo>
                  <a:pt x="1260" y="637"/>
                </a:lnTo>
                <a:lnTo>
                  <a:pt x="1260" y="637"/>
                </a:lnTo>
                <a:lnTo>
                  <a:pt x="1261" y="636"/>
                </a:lnTo>
                <a:lnTo>
                  <a:pt x="1262" y="637"/>
                </a:lnTo>
                <a:lnTo>
                  <a:pt x="1262" y="638"/>
                </a:lnTo>
                <a:lnTo>
                  <a:pt x="1263" y="640"/>
                </a:lnTo>
                <a:lnTo>
                  <a:pt x="1263" y="643"/>
                </a:lnTo>
                <a:lnTo>
                  <a:pt x="1264" y="644"/>
                </a:lnTo>
                <a:lnTo>
                  <a:pt x="1264" y="645"/>
                </a:lnTo>
                <a:lnTo>
                  <a:pt x="1265" y="644"/>
                </a:lnTo>
                <a:lnTo>
                  <a:pt x="1266" y="641"/>
                </a:lnTo>
                <a:lnTo>
                  <a:pt x="1266" y="641"/>
                </a:lnTo>
                <a:lnTo>
                  <a:pt x="1267" y="641"/>
                </a:lnTo>
                <a:lnTo>
                  <a:pt x="1267" y="641"/>
                </a:lnTo>
                <a:lnTo>
                  <a:pt x="1268" y="641"/>
                </a:lnTo>
                <a:lnTo>
                  <a:pt x="1269" y="641"/>
                </a:lnTo>
                <a:lnTo>
                  <a:pt x="1269" y="641"/>
                </a:lnTo>
                <a:lnTo>
                  <a:pt x="1270" y="641"/>
                </a:lnTo>
                <a:lnTo>
                  <a:pt x="1270" y="642"/>
                </a:lnTo>
                <a:lnTo>
                  <a:pt x="1271" y="642"/>
                </a:lnTo>
                <a:lnTo>
                  <a:pt x="1272" y="642"/>
                </a:lnTo>
                <a:lnTo>
                  <a:pt x="1272" y="642"/>
                </a:lnTo>
                <a:lnTo>
                  <a:pt x="1273" y="643"/>
                </a:lnTo>
                <a:lnTo>
                  <a:pt x="1274" y="643"/>
                </a:lnTo>
                <a:lnTo>
                  <a:pt x="1274" y="643"/>
                </a:lnTo>
                <a:lnTo>
                  <a:pt x="1275" y="643"/>
                </a:lnTo>
                <a:lnTo>
                  <a:pt x="1275" y="643"/>
                </a:lnTo>
                <a:lnTo>
                  <a:pt x="1276" y="643"/>
                </a:lnTo>
                <a:lnTo>
                  <a:pt x="1277" y="643"/>
                </a:lnTo>
                <a:lnTo>
                  <a:pt x="1277" y="642"/>
                </a:lnTo>
                <a:lnTo>
                  <a:pt x="1278" y="641"/>
                </a:lnTo>
                <a:lnTo>
                  <a:pt x="1278" y="639"/>
                </a:lnTo>
                <a:lnTo>
                  <a:pt x="1279" y="638"/>
                </a:lnTo>
                <a:lnTo>
                  <a:pt x="1279" y="636"/>
                </a:lnTo>
                <a:lnTo>
                  <a:pt x="1280" y="634"/>
                </a:lnTo>
                <a:lnTo>
                  <a:pt x="1280" y="632"/>
                </a:lnTo>
                <a:lnTo>
                  <a:pt x="1281" y="631"/>
                </a:lnTo>
                <a:lnTo>
                  <a:pt x="1282" y="631"/>
                </a:lnTo>
                <a:lnTo>
                  <a:pt x="1282" y="631"/>
                </a:lnTo>
                <a:lnTo>
                  <a:pt x="1283" y="631"/>
                </a:lnTo>
                <a:lnTo>
                  <a:pt x="1283" y="631"/>
                </a:lnTo>
                <a:lnTo>
                  <a:pt x="1284" y="631"/>
                </a:lnTo>
                <a:lnTo>
                  <a:pt x="1285" y="631"/>
                </a:lnTo>
                <a:lnTo>
                  <a:pt x="1285" y="631"/>
                </a:lnTo>
                <a:lnTo>
                  <a:pt x="1286" y="630"/>
                </a:lnTo>
                <a:lnTo>
                  <a:pt x="1287" y="629"/>
                </a:lnTo>
                <a:lnTo>
                  <a:pt x="1287" y="629"/>
                </a:lnTo>
                <a:lnTo>
                  <a:pt x="1288" y="628"/>
                </a:lnTo>
                <a:lnTo>
                  <a:pt x="1288" y="628"/>
                </a:lnTo>
                <a:lnTo>
                  <a:pt x="1289" y="628"/>
                </a:lnTo>
                <a:lnTo>
                  <a:pt x="1290" y="627"/>
                </a:lnTo>
                <a:lnTo>
                  <a:pt x="1290" y="627"/>
                </a:lnTo>
                <a:lnTo>
                  <a:pt x="1291" y="626"/>
                </a:lnTo>
                <a:lnTo>
                  <a:pt x="1291" y="626"/>
                </a:lnTo>
                <a:lnTo>
                  <a:pt x="1292" y="626"/>
                </a:lnTo>
                <a:lnTo>
                  <a:pt x="1293" y="626"/>
                </a:lnTo>
                <a:lnTo>
                  <a:pt x="1293" y="626"/>
                </a:lnTo>
                <a:lnTo>
                  <a:pt x="1294" y="626"/>
                </a:lnTo>
                <a:lnTo>
                  <a:pt x="1294" y="625"/>
                </a:lnTo>
                <a:lnTo>
                  <a:pt x="1295" y="625"/>
                </a:lnTo>
                <a:lnTo>
                  <a:pt x="1295" y="625"/>
                </a:lnTo>
                <a:lnTo>
                  <a:pt x="1296" y="626"/>
                </a:lnTo>
                <a:lnTo>
                  <a:pt x="1296" y="625"/>
                </a:lnTo>
                <a:lnTo>
                  <a:pt x="1297" y="626"/>
                </a:lnTo>
                <a:lnTo>
                  <a:pt x="1298" y="626"/>
                </a:lnTo>
                <a:lnTo>
                  <a:pt x="1298" y="626"/>
                </a:lnTo>
                <a:lnTo>
                  <a:pt x="1299" y="626"/>
                </a:lnTo>
                <a:lnTo>
                  <a:pt x="1300" y="626"/>
                </a:lnTo>
                <a:lnTo>
                  <a:pt x="1300" y="626"/>
                </a:lnTo>
                <a:lnTo>
                  <a:pt x="1301" y="625"/>
                </a:lnTo>
                <a:lnTo>
                  <a:pt x="1301" y="625"/>
                </a:lnTo>
                <a:lnTo>
                  <a:pt x="1302" y="625"/>
                </a:lnTo>
                <a:lnTo>
                  <a:pt x="1303" y="624"/>
                </a:lnTo>
                <a:lnTo>
                  <a:pt x="1303" y="624"/>
                </a:lnTo>
                <a:lnTo>
                  <a:pt x="1304" y="624"/>
                </a:lnTo>
                <a:lnTo>
                  <a:pt x="1305" y="624"/>
                </a:lnTo>
                <a:lnTo>
                  <a:pt x="1305" y="624"/>
                </a:lnTo>
                <a:lnTo>
                  <a:pt x="1306" y="624"/>
                </a:lnTo>
                <a:lnTo>
                  <a:pt x="1306" y="624"/>
                </a:lnTo>
                <a:lnTo>
                  <a:pt x="1307" y="624"/>
                </a:lnTo>
                <a:lnTo>
                  <a:pt x="1307" y="624"/>
                </a:lnTo>
                <a:lnTo>
                  <a:pt x="1308" y="623"/>
                </a:lnTo>
                <a:lnTo>
                  <a:pt x="1309" y="623"/>
                </a:lnTo>
                <a:lnTo>
                  <a:pt x="1309" y="622"/>
                </a:lnTo>
                <a:lnTo>
                  <a:pt x="1310" y="619"/>
                </a:lnTo>
                <a:lnTo>
                  <a:pt x="1310" y="620"/>
                </a:lnTo>
                <a:lnTo>
                  <a:pt x="1311" y="619"/>
                </a:lnTo>
                <a:lnTo>
                  <a:pt x="1311" y="619"/>
                </a:lnTo>
                <a:lnTo>
                  <a:pt x="1312" y="619"/>
                </a:lnTo>
                <a:lnTo>
                  <a:pt x="1313" y="619"/>
                </a:lnTo>
                <a:lnTo>
                  <a:pt x="1313" y="619"/>
                </a:lnTo>
                <a:lnTo>
                  <a:pt x="1314" y="619"/>
                </a:lnTo>
                <a:lnTo>
                  <a:pt x="1314" y="619"/>
                </a:lnTo>
                <a:lnTo>
                  <a:pt x="1315" y="619"/>
                </a:lnTo>
                <a:lnTo>
                  <a:pt x="1316" y="619"/>
                </a:lnTo>
                <a:lnTo>
                  <a:pt x="1316" y="618"/>
                </a:lnTo>
                <a:lnTo>
                  <a:pt x="1317" y="618"/>
                </a:lnTo>
                <a:lnTo>
                  <a:pt x="1318" y="618"/>
                </a:lnTo>
                <a:lnTo>
                  <a:pt x="1318" y="618"/>
                </a:lnTo>
                <a:lnTo>
                  <a:pt x="1319" y="619"/>
                </a:lnTo>
                <a:lnTo>
                  <a:pt x="1319" y="611"/>
                </a:lnTo>
                <a:lnTo>
                  <a:pt x="1320" y="610"/>
                </a:lnTo>
                <a:lnTo>
                  <a:pt x="1321" y="612"/>
                </a:lnTo>
                <a:lnTo>
                  <a:pt x="1321" y="616"/>
                </a:lnTo>
                <a:lnTo>
                  <a:pt x="1322" y="620"/>
                </a:lnTo>
                <a:lnTo>
                  <a:pt x="1322" y="622"/>
                </a:lnTo>
                <a:lnTo>
                  <a:pt x="1323" y="623"/>
                </a:lnTo>
                <a:lnTo>
                  <a:pt x="1323" y="624"/>
                </a:lnTo>
                <a:lnTo>
                  <a:pt x="1324" y="624"/>
                </a:lnTo>
                <a:lnTo>
                  <a:pt x="1325" y="626"/>
                </a:lnTo>
                <a:lnTo>
                  <a:pt x="1325" y="629"/>
                </a:lnTo>
                <a:lnTo>
                  <a:pt x="1326" y="632"/>
                </a:lnTo>
                <a:lnTo>
                  <a:pt x="1326" y="634"/>
                </a:lnTo>
                <a:lnTo>
                  <a:pt x="1327" y="637"/>
                </a:lnTo>
                <a:lnTo>
                  <a:pt x="1327" y="637"/>
                </a:lnTo>
                <a:lnTo>
                  <a:pt x="1328" y="636"/>
                </a:lnTo>
                <a:lnTo>
                  <a:pt x="1329" y="636"/>
                </a:lnTo>
                <a:lnTo>
                  <a:pt x="1329" y="636"/>
                </a:lnTo>
                <a:lnTo>
                  <a:pt x="1330" y="636"/>
                </a:lnTo>
                <a:lnTo>
                  <a:pt x="1331" y="636"/>
                </a:lnTo>
                <a:lnTo>
                  <a:pt x="1331" y="636"/>
                </a:lnTo>
                <a:lnTo>
                  <a:pt x="1332" y="636"/>
                </a:lnTo>
                <a:lnTo>
                  <a:pt x="1332" y="636"/>
                </a:lnTo>
                <a:lnTo>
                  <a:pt x="1333" y="635"/>
                </a:lnTo>
                <a:lnTo>
                  <a:pt x="1334" y="635"/>
                </a:lnTo>
                <a:lnTo>
                  <a:pt x="1334" y="635"/>
                </a:lnTo>
                <a:lnTo>
                  <a:pt x="1335" y="634"/>
                </a:lnTo>
                <a:lnTo>
                  <a:pt x="1336" y="633"/>
                </a:lnTo>
                <a:lnTo>
                  <a:pt x="1336" y="632"/>
                </a:lnTo>
                <a:lnTo>
                  <a:pt x="1337" y="630"/>
                </a:lnTo>
                <a:lnTo>
                  <a:pt x="1337" y="629"/>
                </a:lnTo>
                <a:lnTo>
                  <a:pt x="1338" y="628"/>
                </a:lnTo>
                <a:lnTo>
                  <a:pt x="1338" y="626"/>
                </a:lnTo>
                <a:lnTo>
                  <a:pt x="1339" y="626"/>
                </a:lnTo>
                <a:lnTo>
                  <a:pt x="1339" y="626"/>
                </a:lnTo>
                <a:lnTo>
                  <a:pt x="1340" y="626"/>
                </a:lnTo>
                <a:lnTo>
                  <a:pt x="1341" y="626"/>
                </a:lnTo>
                <a:lnTo>
                  <a:pt x="1341" y="627"/>
                </a:lnTo>
                <a:lnTo>
                  <a:pt x="1342" y="627"/>
                </a:lnTo>
                <a:lnTo>
                  <a:pt x="1342" y="627"/>
                </a:lnTo>
                <a:lnTo>
                  <a:pt x="1343" y="628"/>
                </a:lnTo>
                <a:lnTo>
                  <a:pt x="1344" y="631"/>
                </a:lnTo>
                <a:lnTo>
                  <a:pt x="1344" y="633"/>
                </a:lnTo>
                <a:lnTo>
                  <a:pt x="1345" y="635"/>
                </a:lnTo>
                <a:lnTo>
                  <a:pt x="1345" y="637"/>
                </a:lnTo>
                <a:lnTo>
                  <a:pt x="1346" y="638"/>
                </a:lnTo>
                <a:lnTo>
                  <a:pt x="1347" y="639"/>
                </a:lnTo>
                <a:lnTo>
                  <a:pt x="1347" y="639"/>
                </a:lnTo>
                <a:lnTo>
                  <a:pt x="1348" y="641"/>
                </a:lnTo>
                <a:lnTo>
                  <a:pt x="1349" y="642"/>
                </a:lnTo>
                <a:lnTo>
                  <a:pt x="1349" y="644"/>
                </a:lnTo>
                <a:lnTo>
                  <a:pt x="1350" y="646"/>
                </a:lnTo>
                <a:lnTo>
                  <a:pt x="1350" y="646"/>
                </a:lnTo>
                <a:lnTo>
                  <a:pt x="1351" y="648"/>
                </a:lnTo>
                <a:lnTo>
                  <a:pt x="1352" y="648"/>
                </a:lnTo>
                <a:lnTo>
                  <a:pt x="1352" y="649"/>
                </a:lnTo>
                <a:lnTo>
                  <a:pt x="1353" y="650"/>
                </a:lnTo>
                <a:lnTo>
                  <a:pt x="1353" y="651"/>
                </a:lnTo>
                <a:lnTo>
                  <a:pt x="1354" y="652"/>
                </a:lnTo>
                <a:lnTo>
                  <a:pt x="1354" y="652"/>
                </a:lnTo>
                <a:lnTo>
                  <a:pt x="1355" y="654"/>
                </a:lnTo>
                <a:lnTo>
                  <a:pt x="1355" y="654"/>
                </a:lnTo>
                <a:lnTo>
                  <a:pt x="1356" y="654"/>
                </a:lnTo>
                <a:lnTo>
                  <a:pt x="1357" y="654"/>
                </a:lnTo>
                <a:lnTo>
                  <a:pt x="1357" y="654"/>
                </a:lnTo>
                <a:lnTo>
                  <a:pt x="1358" y="654"/>
                </a:lnTo>
                <a:lnTo>
                  <a:pt x="1358" y="654"/>
                </a:lnTo>
                <a:lnTo>
                  <a:pt x="1359" y="654"/>
                </a:lnTo>
                <a:lnTo>
                  <a:pt x="1360" y="654"/>
                </a:lnTo>
                <a:lnTo>
                  <a:pt x="1360" y="654"/>
                </a:lnTo>
                <a:lnTo>
                  <a:pt x="1361" y="654"/>
                </a:lnTo>
                <a:lnTo>
                  <a:pt x="1362" y="654"/>
                </a:lnTo>
                <a:lnTo>
                  <a:pt x="1362" y="654"/>
                </a:lnTo>
                <a:lnTo>
                  <a:pt x="1363" y="653"/>
                </a:lnTo>
                <a:lnTo>
                  <a:pt x="1363" y="653"/>
                </a:lnTo>
                <a:lnTo>
                  <a:pt x="1364" y="652"/>
                </a:lnTo>
                <a:lnTo>
                  <a:pt x="1365" y="649"/>
                </a:lnTo>
                <a:lnTo>
                  <a:pt x="1365" y="646"/>
                </a:lnTo>
                <a:lnTo>
                  <a:pt x="1366" y="645"/>
                </a:lnTo>
                <a:lnTo>
                  <a:pt x="1366" y="646"/>
                </a:lnTo>
                <a:lnTo>
                  <a:pt x="1367" y="645"/>
                </a:lnTo>
                <a:lnTo>
                  <a:pt x="1368" y="645"/>
                </a:lnTo>
                <a:lnTo>
                  <a:pt x="1368" y="645"/>
                </a:lnTo>
                <a:lnTo>
                  <a:pt x="1369" y="645"/>
                </a:lnTo>
                <a:lnTo>
                  <a:pt x="1369" y="645"/>
                </a:lnTo>
                <a:lnTo>
                  <a:pt x="1370" y="645"/>
                </a:lnTo>
                <a:lnTo>
                  <a:pt x="1370" y="645"/>
                </a:lnTo>
                <a:lnTo>
                  <a:pt x="1371" y="645"/>
                </a:lnTo>
                <a:lnTo>
                  <a:pt x="1371" y="645"/>
                </a:lnTo>
                <a:lnTo>
                  <a:pt x="1372" y="644"/>
                </a:lnTo>
                <a:lnTo>
                  <a:pt x="1373" y="644"/>
                </a:lnTo>
                <a:lnTo>
                  <a:pt x="1373" y="644"/>
                </a:lnTo>
                <a:lnTo>
                  <a:pt x="1374" y="644"/>
                </a:lnTo>
                <a:lnTo>
                  <a:pt x="1375" y="644"/>
                </a:lnTo>
                <a:lnTo>
                  <a:pt x="1375" y="644"/>
                </a:lnTo>
                <a:lnTo>
                  <a:pt x="1376" y="643"/>
                </a:lnTo>
                <a:lnTo>
                  <a:pt x="1376" y="642"/>
                </a:lnTo>
                <a:lnTo>
                  <a:pt x="1377" y="624"/>
                </a:lnTo>
                <a:lnTo>
                  <a:pt x="1378" y="623"/>
                </a:lnTo>
                <a:lnTo>
                  <a:pt x="1378" y="624"/>
                </a:lnTo>
                <a:lnTo>
                  <a:pt x="1379" y="626"/>
                </a:lnTo>
                <a:lnTo>
                  <a:pt x="1380" y="629"/>
                </a:lnTo>
                <a:lnTo>
                  <a:pt x="1380" y="627"/>
                </a:lnTo>
                <a:lnTo>
                  <a:pt x="1381" y="627"/>
                </a:lnTo>
                <a:lnTo>
                  <a:pt x="1381" y="627"/>
                </a:lnTo>
                <a:lnTo>
                  <a:pt x="1382" y="625"/>
                </a:lnTo>
                <a:lnTo>
                  <a:pt x="1383" y="622"/>
                </a:lnTo>
                <a:lnTo>
                  <a:pt x="1383" y="620"/>
                </a:lnTo>
                <a:lnTo>
                  <a:pt x="1384" y="619"/>
                </a:lnTo>
                <a:lnTo>
                  <a:pt x="1384" y="628"/>
                </a:lnTo>
                <a:lnTo>
                  <a:pt x="1385" y="637"/>
                </a:lnTo>
                <a:lnTo>
                  <a:pt x="1385" y="637"/>
                </a:lnTo>
                <a:lnTo>
                  <a:pt x="1386" y="637"/>
                </a:lnTo>
                <a:lnTo>
                  <a:pt x="1386" y="637"/>
                </a:lnTo>
                <a:lnTo>
                  <a:pt x="1387" y="637"/>
                </a:lnTo>
                <a:lnTo>
                  <a:pt x="1388" y="636"/>
                </a:lnTo>
                <a:lnTo>
                  <a:pt x="1388" y="636"/>
                </a:lnTo>
                <a:lnTo>
                  <a:pt x="1389" y="636"/>
                </a:lnTo>
                <a:lnTo>
                  <a:pt x="1389" y="636"/>
                </a:lnTo>
                <a:lnTo>
                  <a:pt x="1390" y="636"/>
                </a:lnTo>
                <a:lnTo>
                  <a:pt x="1391" y="636"/>
                </a:lnTo>
                <a:lnTo>
                  <a:pt x="1391" y="636"/>
                </a:lnTo>
                <a:lnTo>
                  <a:pt x="1392" y="635"/>
                </a:lnTo>
                <a:lnTo>
                  <a:pt x="1393" y="634"/>
                </a:lnTo>
                <a:lnTo>
                  <a:pt x="1393" y="634"/>
                </a:lnTo>
                <a:lnTo>
                  <a:pt x="1394" y="634"/>
                </a:lnTo>
                <a:lnTo>
                  <a:pt x="1394" y="633"/>
                </a:lnTo>
                <a:lnTo>
                  <a:pt x="1395" y="633"/>
                </a:lnTo>
                <a:lnTo>
                  <a:pt x="1396" y="631"/>
                </a:lnTo>
                <a:lnTo>
                  <a:pt x="1396" y="631"/>
                </a:lnTo>
                <a:lnTo>
                  <a:pt x="1397" y="630"/>
                </a:lnTo>
                <a:lnTo>
                  <a:pt x="1397" y="630"/>
                </a:lnTo>
                <a:lnTo>
                  <a:pt x="1398" y="629"/>
                </a:lnTo>
                <a:lnTo>
                  <a:pt x="1399" y="629"/>
                </a:lnTo>
                <a:lnTo>
                  <a:pt x="1399" y="630"/>
                </a:lnTo>
                <a:lnTo>
                  <a:pt x="1400" y="630"/>
                </a:lnTo>
                <a:lnTo>
                  <a:pt x="1400" y="629"/>
                </a:lnTo>
                <a:lnTo>
                  <a:pt x="1401" y="629"/>
                </a:lnTo>
                <a:lnTo>
                  <a:pt x="1401" y="628"/>
                </a:lnTo>
                <a:lnTo>
                  <a:pt x="1402" y="628"/>
                </a:lnTo>
                <a:lnTo>
                  <a:pt x="1403" y="628"/>
                </a:lnTo>
                <a:lnTo>
                  <a:pt x="1403" y="628"/>
                </a:lnTo>
                <a:lnTo>
                  <a:pt x="1404" y="627"/>
                </a:lnTo>
                <a:lnTo>
                  <a:pt x="1404" y="627"/>
                </a:lnTo>
                <a:lnTo>
                  <a:pt x="1405" y="627"/>
                </a:lnTo>
                <a:lnTo>
                  <a:pt x="1406" y="626"/>
                </a:lnTo>
                <a:lnTo>
                  <a:pt x="1406" y="626"/>
                </a:lnTo>
                <a:lnTo>
                  <a:pt x="1407" y="626"/>
                </a:lnTo>
                <a:lnTo>
                  <a:pt x="1407" y="626"/>
                </a:lnTo>
                <a:lnTo>
                  <a:pt x="1408" y="626"/>
                </a:lnTo>
                <a:lnTo>
                  <a:pt x="1409" y="626"/>
                </a:lnTo>
                <a:lnTo>
                  <a:pt x="1409" y="626"/>
                </a:lnTo>
                <a:lnTo>
                  <a:pt x="1410" y="626"/>
                </a:lnTo>
                <a:lnTo>
                  <a:pt x="1411" y="626"/>
                </a:lnTo>
                <a:lnTo>
                  <a:pt x="1411" y="626"/>
                </a:lnTo>
                <a:lnTo>
                  <a:pt x="1412" y="625"/>
                </a:lnTo>
                <a:lnTo>
                  <a:pt x="1412" y="625"/>
                </a:lnTo>
                <a:lnTo>
                  <a:pt x="1413" y="624"/>
                </a:lnTo>
                <a:lnTo>
                  <a:pt x="1413" y="624"/>
                </a:lnTo>
                <a:lnTo>
                  <a:pt x="1414" y="624"/>
                </a:lnTo>
                <a:lnTo>
                  <a:pt x="1415" y="624"/>
                </a:lnTo>
                <a:lnTo>
                  <a:pt x="1415" y="624"/>
                </a:lnTo>
                <a:lnTo>
                  <a:pt x="1416" y="625"/>
                </a:lnTo>
                <a:lnTo>
                  <a:pt x="1416" y="626"/>
                </a:lnTo>
                <a:lnTo>
                  <a:pt x="1417" y="626"/>
                </a:lnTo>
                <a:lnTo>
                  <a:pt x="1417" y="627"/>
                </a:lnTo>
                <a:lnTo>
                  <a:pt x="1418" y="627"/>
                </a:lnTo>
                <a:lnTo>
                  <a:pt x="1419" y="628"/>
                </a:lnTo>
                <a:lnTo>
                  <a:pt x="1419" y="628"/>
                </a:lnTo>
                <a:lnTo>
                  <a:pt x="1420" y="629"/>
                </a:lnTo>
                <a:lnTo>
                  <a:pt x="1420" y="630"/>
                </a:lnTo>
                <a:lnTo>
                  <a:pt x="1421" y="630"/>
                </a:lnTo>
                <a:lnTo>
                  <a:pt x="1422" y="631"/>
                </a:lnTo>
                <a:lnTo>
                  <a:pt x="1422" y="631"/>
                </a:lnTo>
                <a:lnTo>
                  <a:pt x="1423" y="632"/>
                </a:lnTo>
                <a:lnTo>
                  <a:pt x="1424" y="633"/>
                </a:lnTo>
                <a:lnTo>
                  <a:pt x="1424" y="633"/>
                </a:lnTo>
                <a:lnTo>
                  <a:pt x="1425" y="633"/>
                </a:lnTo>
                <a:lnTo>
                  <a:pt x="1425" y="633"/>
                </a:lnTo>
                <a:lnTo>
                  <a:pt x="1426" y="633"/>
                </a:lnTo>
                <a:lnTo>
                  <a:pt x="1427" y="634"/>
                </a:lnTo>
                <a:lnTo>
                  <a:pt x="1427" y="635"/>
                </a:lnTo>
                <a:lnTo>
                  <a:pt x="1428" y="635"/>
                </a:lnTo>
                <a:lnTo>
                  <a:pt x="1428" y="636"/>
                </a:lnTo>
                <a:lnTo>
                  <a:pt x="1429" y="639"/>
                </a:lnTo>
                <a:lnTo>
                  <a:pt x="1429" y="639"/>
                </a:lnTo>
                <a:lnTo>
                  <a:pt x="1430" y="641"/>
                </a:lnTo>
                <a:lnTo>
                  <a:pt x="1431" y="641"/>
                </a:lnTo>
                <a:lnTo>
                  <a:pt x="1431" y="642"/>
                </a:lnTo>
                <a:lnTo>
                  <a:pt x="1432" y="643"/>
                </a:lnTo>
                <a:lnTo>
                  <a:pt x="1432" y="644"/>
                </a:lnTo>
                <a:lnTo>
                  <a:pt x="1433" y="645"/>
                </a:lnTo>
                <a:lnTo>
                  <a:pt x="1434" y="646"/>
                </a:lnTo>
                <a:lnTo>
                  <a:pt x="1434" y="646"/>
                </a:lnTo>
                <a:lnTo>
                  <a:pt x="1435" y="646"/>
                </a:lnTo>
                <a:lnTo>
                  <a:pt x="1435" y="639"/>
                </a:lnTo>
                <a:lnTo>
                  <a:pt x="1436" y="634"/>
                </a:lnTo>
                <a:lnTo>
                  <a:pt x="1437" y="630"/>
                </a:lnTo>
                <a:lnTo>
                  <a:pt x="1437" y="631"/>
                </a:lnTo>
                <a:lnTo>
                  <a:pt x="1438" y="615"/>
                </a:lnTo>
                <a:lnTo>
                  <a:pt x="1438" y="611"/>
                </a:lnTo>
                <a:lnTo>
                  <a:pt x="1439" y="607"/>
                </a:lnTo>
                <a:lnTo>
                  <a:pt x="1440" y="602"/>
                </a:lnTo>
                <a:lnTo>
                  <a:pt x="1440" y="597"/>
                </a:lnTo>
                <a:lnTo>
                  <a:pt x="1441" y="595"/>
                </a:lnTo>
                <a:lnTo>
                  <a:pt x="1442" y="598"/>
                </a:lnTo>
                <a:lnTo>
                  <a:pt x="1442" y="613"/>
                </a:lnTo>
                <a:lnTo>
                  <a:pt x="1443" y="631"/>
                </a:lnTo>
                <a:lnTo>
                  <a:pt x="1443" y="643"/>
                </a:lnTo>
                <a:lnTo>
                  <a:pt x="1444" y="643"/>
                </a:lnTo>
                <a:lnTo>
                  <a:pt x="1444" y="643"/>
                </a:lnTo>
                <a:lnTo>
                  <a:pt x="1445" y="643"/>
                </a:lnTo>
                <a:lnTo>
                  <a:pt x="1445" y="643"/>
                </a:lnTo>
                <a:lnTo>
                  <a:pt x="1446" y="643"/>
                </a:lnTo>
                <a:lnTo>
                  <a:pt x="1447" y="643"/>
                </a:lnTo>
                <a:lnTo>
                  <a:pt x="1447" y="643"/>
                </a:lnTo>
                <a:lnTo>
                  <a:pt x="1448" y="643"/>
                </a:lnTo>
                <a:lnTo>
                  <a:pt x="1448" y="643"/>
                </a:lnTo>
                <a:lnTo>
                  <a:pt x="1449" y="643"/>
                </a:lnTo>
                <a:lnTo>
                  <a:pt x="1450" y="642"/>
                </a:lnTo>
                <a:lnTo>
                  <a:pt x="1450" y="642"/>
                </a:lnTo>
                <a:lnTo>
                  <a:pt x="1451" y="642"/>
                </a:lnTo>
                <a:lnTo>
                  <a:pt x="1451" y="642"/>
                </a:lnTo>
                <a:lnTo>
                  <a:pt x="1452" y="641"/>
                </a:lnTo>
                <a:lnTo>
                  <a:pt x="1453" y="640"/>
                </a:lnTo>
                <a:lnTo>
                  <a:pt x="1453" y="640"/>
                </a:lnTo>
                <a:lnTo>
                  <a:pt x="1454" y="639"/>
                </a:lnTo>
                <a:lnTo>
                  <a:pt x="1455" y="639"/>
                </a:lnTo>
                <a:lnTo>
                  <a:pt x="1455" y="639"/>
                </a:lnTo>
                <a:lnTo>
                  <a:pt x="1456" y="639"/>
                </a:lnTo>
                <a:lnTo>
                  <a:pt x="1456" y="640"/>
                </a:lnTo>
                <a:lnTo>
                  <a:pt x="1457" y="641"/>
                </a:lnTo>
                <a:lnTo>
                  <a:pt x="1458" y="642"/>
                </a:lnTo>
                <a:lnTo>
                  <a:pt x="1458" y="642"/>
                </a:lnTo>
                <a:lnTo>
                  <a:pt x="1459" y="642"/>
                </a:lnTo>
                <a:lnTo>
                  <a:pt x="1459" y="642"/>
                </a:lnTo>
                <a:lnTo>
                  <a:pt x="1460" y="642"/>
                </a:lnTo>
                <a:lnTo>
                  <a:pt x="1460" y="642"/>
                </a:lnTo>
                <a:lnTo>
                  <a:pt x="1461" y="642"/>
                </a:lnTo>
                <a:lnTo>
                  <a:pt x="1461" y="642"/>
                </a:lnTo>
                <a:lnTo>
                  <a:pt x="1462" y="642"/>
                </a:lnTo>
                <a:lnTo>
                  <a:pt x="1463" y="642"/>
                </a:lnTo>
                <a:lnTo>
                  <a:pt x="1463" y="641"/>
                </a:lnTo>
                <a:lnTo>
                  <a:pt x="1464" y="642"/>
                </a:lnTo>
                <a:lnTo>
                  <a:pt x="1465" y="642"/>
                </a:lnTo>
                <a:lnTo>
                  <a:pt x="1465" y="641"/>
                </a:lnTo>
                <a:lnTo>
                  <a:pt x="1466" y="642"/>
                </a:lnTo>
                <a:lnTo>
                  <a:pt x="1466" y="642"/>
                </a:lnTo>
                <a:lnTo>
                  <a:pt x="1467" y="642"/>
                </a:lnTo>
                <a:lnTo>
                  <a:pt x="1468" y="642"/>
                </a:lnTo>
                <a:lnTo>
                  <a:pt x="1468" y="642"/>
                </a:lnTo>
                <a:lnTo>
                  <a:pt x="1469" y="642"/>
                </a:lnTo>
                <a:lnTo>
                  <a:pt x="1469" y="642"/>
                </a:lnTo>
                <a:lnTo>
                  <a:pt x="1470" y="643"/>
                </a:lnTo>
                <a:lnTo>
                  <a:pt x="1471" y="643"/>
                </a:lnTo>
                <a:lnTo>
                  <a:pt x="1471" y="644"/>
                </a:lnTo>
                <a:lnTo>
                  <a:pt x="1472" y="644"/>
                </a:lnTo>
                <a:lnTo>
                  <a:pt x="1472" y="645"/>
                </a:lnTo>
                <a:lnTo>
                  <a:pt x="1473" y="645"/>
                </a:lnTo>
                <a:lnTo>
                  <a:pt x="1474" y="646"/>
                </a:lnTo>
                <a:lnTo>
                  <a:pt x="1474" y="646"/>
                </a:lnTo>
                <a:lnTo>
                  <a:pt x="1475" y="646"/>
                </a:lnTo>
                <a:lnTo>
                  <a:pt x="1475" y="647"/>
                </a:lnTo>
                <a:lnTo>
                  <a:pt x="1476" y="646"/>
                </a:lnTo>
                <a:lnTo>
                  <a:pt x="1476" y="646"/>
                </a:lnTo>
                <a:lnTo>
                  <a:pt x="1477" y="646"/>
                </a:lnTo>
                <a:lnTo>
                  <a:pt x="1478" y="646"/>
                </a:lnTo>
                <a:lnTo>
                  <a:pt x="1478" y="646"/>
                </a:lnTo>
                <a:lnTo>
                  <a:pt x="1479" y="646"/>
                </a:lnTo>
                <a:lnTo>
                  <a:pt x="1479" y="646"/>
                </a:lnTo>
                <a:lnTo>
                  <a:pt x="1480" y="646"/>
                </a:lnTo>
                <a:lnTo>
                  <a:pt x="1481" y="642"/>
                </a:lnTo>
                <a:lnTo>
                  <a:pt x="1481" y="641"/>
                </a:lnTo>
                <a:lnTo>
                  <a:pt x="1482" y="640"/>
                </a:lnTo>
                <a:lnTo>
                  <a:pt x="1483" y="641"/>
                </a:lnTo>
                <a:lnTo>
                  <a:pt x="1483" y="641"/>
                </a:lnTo>
                <a:lnTo>
                  <a:pt x="1484" y="642"/>
                </a:lnTo>
                <a:lnTo>
                  <a:pt x="1484" y="642"/>
                </a:lnTo>
                <a:lnTo>
                  <a:pt x="1485" y="642"/>
                </a:lnTo>
                <a:lnTo>
                  <a:pt x="1486" y="643"/>
                </a:lnTo>
                <a:lnTo>
                  <a:pt x="1486" y="643"/>
                </a:lnTo>
                <a:lnTo>
                  <a:pt x="1487" y="644"/>
                </a:lnTo>
                <a:lnTo>
                  <a:pt x="1487" y="645"/>
                </a:lnTo>
                <a:lnTo>
                  <a:pt x="1488" y="646"/>
                </a:lnTo>
                <a:lnTo>
                  <a:pt x="1488" y="646"/>
                </a:lnTo>
                <a:lnTo>
                  <a:pt x="1489" y="646"/>
                </a:lnTo>
                <a:lnTo>
                  <a:pt x="1490" y="647"/>
                </a:lnTo>
                <a:lnTo>
                  <a:pt x="1490" y="647"/>
                </a:lnTo>
                <a:lnTo>
                  <a:pt x="1491" y="648"/>
                </a:lnTo>
                <a:lnTo>
                  <a:pt x="1491" y="648"/>
                </a:lnTo>
                <a:lnTo>
                  <a:pt x="1492" y="649"/>
                </a:lnTo>
                <a:lnTo>
                  <a:pt x="1492" y="650"/>
                </a:lnTo>
                <a:lnTo>
                  <a:pt x="1493" y="651"/>
                </a:lnTo>
                <a:lnTo>
                  <a:pt x="1494" y="652"/>
                </a:lnTo>
                <a:lnTo>
                  <a:pt x="1494" y="653"/>
                </a:lnTo>
                <a:lnTo>
                  <a:pt x="1495" y="655"/>
                </a:lnTo>
                <a:lnTo>
                  <a:pt x="1496" y="658"/>
                </a:lnTo>
                <a:lnTo>
                  <a:pt x="1496" y="642"/>
                </a:lnTo>
                <a:lnTo>
                  <a:pt x="1497" y="642"/>
                </a:lnTo>
                <a:lnTo>
                  <a:pt x="1497" y="642"/>
                </a:lnTo>
                <a:lnTo>
                  <a:pt x="1498" y="641"/>
                </a:lnTo>
                <a:lnTo>
                  <a:pt x="1499" y="639"/>
                </a:lnTo>
                <a:lnTo>
                  <a:pt x="1499" y="638"/>
                </a:lnTo>
                <a:lnTo>
                  <a:pt x="1500" y="640"/>
                </a:lnTo>
                <a:lnTo>
                  <a:pt x="1500" y="652"/>
                </a:lnTo>
                <a:lnTo>
                  <a:pt x="1501" y="660"/>
                </a:lnTo>
                <a:lnTo>
                  <a:pt x="1502" y="661"/>
                </a:lnTo>
                <a:lnTo>
                  <a:pt x="1502" y="661"/>
                </a:lnTo>
                <a:lnTo>
                  <a:pt x="1503" y="660"/>
                </a:lnTo>
                <a:lnTo>
                  <a:pt x="1503" y="661"/>
                </a:lnTo>
                <a:lnTo>
                  <a:pt x="1504" y="661"/>
                </a:lnTo>
                <a:lnTo>
                  <a:pt x="1504" y="661"/>
                </a:lnTo>
                <a:lnTo>
                  <a:pt x="1505" y="660"/>
                </a:lnTo>
                <a:lnTo>
                  <a:pt x="1506" y="660"/>
                </a:lnTo>
                <a:lnTo>
                  <a:pt x="1506" y="660"/>
                </a:lnTo>
                <a:lnTo>
                  <a:pt x="1507" y="660"/>
                </a:lnTo>
                <a:lnTo>
                  <a:pt x="1507" y="660"/>
                </a:lnTo>
                <a:lnTo>
                  <a:pt x="1508" y="660"/>
                </a:lnTo>
                <a:lnTo>
                  <a:pt x="1509" y="660"/>
                </a:lnTo>
                <a:lnTo>
                  <a:pt x="1509" y="660"/>
                </a:lnTo>
                <a:lnTo>
                  <a:pt x="1510" y="660"/>
                </a:lnTo>
                <a:lnTo>
                  <a:pt x="1510" y="660"/>
                </a:lnTo>
                <a:lnTo>
                  <a:pt x="1511" y="660"/>
                </a:lnTo>
                <a:lnTo>
                  <a:pt x="1512" y="660"/>
                </a:lnTo>
                <a:lnTo>
                  <a:pt x="1512" y="660"/>
                </a:lnTo>
                <a:lnTo>
                  <a:pt x="1513" y="661"/>
                </a:lnTo>
                <a:lnTo>
                  <a:pt x="1514" y="662"/>
                </a:lnTo>
                <a:lnTo>
                  <a:pt x="1514" y="662"/>
                </a:lnTo>
                <a:lnTo>
                  <a:pt x="1515" y="664"/>
                </a:lnTo>
                <a:lnTo>
                  <a:pt x="1515" y="666"/>
                </a:lnTo>
                <a:lnTo>
                  <a:pt x="1516" y="665"/>
                </a:lnTo>
                <a:lnTo>
                  <a:pt x="1517" y="665"/>
                </a:lnTo>
                <a:lnTo>
                  <a:pt x="1517" y="665"/>
                </a:lnTo>
                <a:lnTo>
                  <a:pt x="1518" y="665"/>
                </a:lnTo>
                <a:lnTo>
                  <a:pt x="1518" y="666"/>
                </a:lnTo>
                <a:lnTo>
                  <a:pt x="1519" y="666"/>
                </a:lnTo>
                <a:lnTo>
                  <a:pt x="1519" y="665"/>
                </a:lnTo>
                <a:lnTo>
                  <a:pt x="1520" y="665"/>
                </a:lnTo>
                <a:lnTo>
                  <a:pt x="1520" y="665"/>
                </a:lnTo>
                <a:lnTo>
                  <a:pt x="1521" y="665"/>
                </a:lnTo>
                <a:lnTo>
                  <a:pt x="1522" y="664"/>
                </a:lnTo>
                <a:lnTo>
                  <a:pt x="1522" y="664"/>
                </a:lnTo>
                <a:lnTo>
                  <a:pt x="1523" y="664"/>
                </a:lnTo>
                <a:lnTo>
                  <a:pt x="1523" y="663"/>
                </a:lnTo>
                <a:lnTo>
                  <a:pt x="1524" y="663"/>
                </a:lnTo>
                <a:lnTo>
                  <a:pt x="1525" y="662"/>
                </a:lnTo>
                <a:lnTo>
                  <a:pt x="1525" y="662"/>
                </a:lnTo>
                <a:lnTo>
                  <a:pt x="1526" y="662"/>
                </a:lnTo>
                <a:lnTo>
                  <a:pt x="1527" y="662"/>
                </a:lnTo>
                <a:lnTo>
                  <a:pt x="1527" y="662"/>
                </a:lnTo>
                <a:lnTo>
                  <a:pt x="1528" y="662"/>
                </a:lnTo>
                <a:lnTo>
                  <a:pt x="1528" y="662"/>
                </a:lnTo>
                <a:lnTo>
                  <a:pt x="1529" y="661"/>
                </a:lnTo>
                <a:lnTo>
                  <a:pt x="1530" y="661"/>
                </a:lnTo>
                <a:lnTo>
                  <a:pt x="1530" y="660"/>
                </a:lnTo>
                <a:lnTo>
                  <a:pt x="1531" y="660"/>
                </a:lnTo>
                <a:lnTo>
                  <a:pt x="1531" y="661"/>
                </a:lnTo>
                <a:lnTo>
                  <a:pt x="1532" y="660"/>
                </a:lnTo>
                <a:lnTo>
                  <a:pt x="1533" y="660"/>
                </a:lnTo>
                <a:lnTo>
                  <a:pt x="1533" y="660"/>
                </a:lnTo>
                <a:lnTo>
                  <a:pt x="1534" y="660"/>
                </a:lnTo>
                <a:lnTo>
                  <a:pt x="1534" y="659"/>
                </a:lnTo>
                <a:lnTo>
                  <a:pt x="1535" y="659"/>
                </a:lnTo>
                <a:lnTo>
                  <a:pt x="1535" y="659"/>
                </a:lnTo>
                <a:lnTo>
                  <a:pt x="1536" y="659"/>
                </a:lnTo>
                <a:lnTo>
                  <a:pt x="1537" y="659"/>
                </a:lnTo>
                <a:lnTo>
                  <a:pt x="1537" y="659"/>
                </a:lnTo>
                <a:lnTo>
                  <a:pt x="1538" y="659"/>
                </a:lnTo>
                <a:lnTo>
                  <a:pt x="1538" y="657"/>
                </a:lnTo>
                <a:lnTo>
                  <a:pt x="1539" y="656"/>
                </a:lnTo>
                <a:lnTo>
                  <a:pt x="1540" y="656"/>
                </a:lnTo>
                <a:lnTo>
                  <a:pt x="1540" y="656"/>
                </a:lnTo>
                <a:lnTo>
                  <a:pt x="1541" y="656"/>
                </a:lnTo>
                <a:lnTo>
                  <a:pt x="1541" y="656"/>
                </a:lnTo>
                <a:lnTo>
                  <a:pt x="1542" y="656"/>
                </a:lnTo>
                <a:lnTo>
                  <a:pt x="1543" y="653"/>
                </a:lnTo>
                <a:lnTo>
                  <a:pt x="1543" y="652"/>
                </a:lnTo>
                <a:lnTo>
                  <a:pt x="1544" y="651"/>
                </a:lnTo>
                <a:lnTo>
                  <a:pt x="1545" y="651"/>
                </a:lnTo>
                <a:lnTo>
                  <a:pt x="1545" y="651"/>
                </a:lnTo>
                <a:lnTo>
                  <a:pt x="1546" y="651"/>
                </a:lnTo>
                <a:lnTo>
                  <a:pt x="1546" y="650"/>
                </a:lnTo>
                <a:lnTo>
                  <a:pt x="1547" y="650"/>
                </a:lnTo>
                <a:lnTo>
                  <a:pt x="1548" y="650"/>
                </a:lnTo>
                <a:lnTo>
                  <a:pt x="1548" y="650"/>
                </a:lnTo>
                <a:lnTo>
                  <a:pt x="1549" y="650"/>
                </a:lnTo>
                <a:lnTo>
                  <a:pt x="1549" y="650"/>
                </a:lnTo>
                <a:lnTo>
                  <a:pt x="1550" y="650"/>
                </a:lnTo>
                <a:lnTo>
                  <a:pt x="1550" y="650"/>
                </a:lnTo>
                <a:lnTo>
                  <a:pt x="1551" y="647"/>
                </a:lnTo>
                <a:lnTo>
                  <a:pt x="1551" y="647"/>
                </a:lnTo>
                <a:lnTo>
                  <a:pt x="1552" y="646"/>
                </a:lnTo>
                <a:lnTo>
                  <a:pt x="1553" y="645"/>
                </a:lnTo>
                <a:lnTo>
                  <a:pt x="1553" y="646"/>
                </a:lnTo>
                <a:lnTo>
                  <a:pt x="1554" y="648"/>
                </a:lnTo>
                <a:lnTo>
                  <a:pt x="1554" y="644"/>
                </a:lnTo>
                <a:lnTo>
                  <a:pt x="1555" y="639"/>
                </a:lnTo>
                <a:lnTo>
                  <a:pt x="1556" y="633"/>
                </a:lnTo>
                <a:lnTo>
                  <a:pt x="1556" y="625"/>
                </a:lnTo>
                <a:lnTo>
                  <a:pt x="1557" y="619"/>
                </a:lnTo>
                <a:lnTo>
                  <a:pt x="1558" y="619"/>
                </a:lnTo>
                <a:lnTo>
                  <a:pt x="1558" y="619"/>
                </a:lnTo>
                <a:lnTo>
                  <a:pt x="1559" y="619"/>
                </a:lnTo>
                <a:lnTo>
                  <a:pt x="1559" y="619"/>
                </a:lnTo>
                <a:lnTo>
                  <a:pt x="1560" y="619"/>
                </a:lnTo>
                <a:lnTo>
                  <a:pt x="1561" y="619"/>
                </a:lnTo>
                <a:lnTo>
                  <a:pt x="1561" y="619"/>
                </a:lnTo>
                <a:lnTo>
                  <a:pt x="1562" y="619"/>
                </a:lnTo>
                <a:lnTo>
                  <a:pt x="1562" y="619"/>
                </a:lnTo>
                <a:lnTo>
                  <a:pt x="1563" y="619"/>
                </a:lnTo>
                <a:lnTo>
                  <a:pt x="1564" y="619"/>
                </a:lnTo>
                <a:lnTo>
                  <a:pt x="1564" y="619"/>
                </a:lnTo>
                <a:lnTo>
                  <a:pt x="1565" y="619"/>
                </a:lnTo>
                <a:lnTo>
                  <a:pt x="1565" y="618"/>
                </a:lnTo>
                <a:lnTo>
                  <a:pt x="1566" y="618"/>
                </a:lnTo>
                <a:lnTo>
                  <a:pt x="1566" y="618"/>
                </a:lnTo>
                <a:lnTo>
                  <a:pt x="1567" y="618"/>
                </a:lnTo>
                <a:lnTo>
                  <a:pt x="1567" y="617"/>
                </a:lnTo>
                <a:lnTo>
                  <a:pt x="1568" y="616"/>
                </a:lnTo>
                <a:lnTo>
                  <a:pt x="1569" y="615"/>
                </a:lnTo>
                <a:lnTo>
                  <a:pt x="1569" y="613"/>
                </a:lnTo>
                <a:lnTo>
                  <a:pt x="1570" y="612"/>
                </a:lnTo>
                <a:lnTo>
                  <a:pt x="1571" y="612"/>
                </a:lnTo>
                <a:lnTo>
                  <a:pt x="1571" y="611"/>
                </a:lnTo>
                <a:lnTo>
                  <a:pt x="1572" y="611"/>
                </a:lnTo>
                <a:lnTo>
                  <a:pt x="1572" y="612"/>
                </a:lnTo>
                <a:lnTo>
                  <a:pt x="1573" y="611"/>
                </a:lnTo>
                <a:lnTo>
                  <a:pt x="1574" y="611"/>
                </a:lnTo>
                <a:lnTo>
                  <a:pt x="1574" y="611"/>
                </a:lnTo>
                <a:lnTo>
                  <a:pt x="1575" y="610"/>
                </a:lnTo>
                <a:lnTo>
                  <a:pt x="1576" y="610"/>
                </a:lnTo>
                <a:lnTo>
                  <a:pt x="1576" y="609"/>
                </a:lnTo>
                <a:lnTo>
                  <a:pt x="1577" y="609"/>
                </a:lnTo>
                <a:lnTo>
                  <a:pt x="1577" y="609"/>
                </a:lnTo>
                <a:lnTo>
                  <a:pt x="1578" y="604"/>
                </a:lnTo>
                <a:lnTo>
                  <a:pt x="1578" y="580"/>
                </a:lnTo>
                <a:lnTo>
                  <a:pt x="1579" y="531"/>
                </a:lnTo>
                <a:lnTo>
                  <a:pt x="1580" y="518"/>
                </a:lnTo>
                <a:lnTo>
                  <a:pt x="1580" y="516"/>
                </a:lnTo>
                <a:lnTo>
                  <a:pt x="1581" y="515"/>
                </a:lnTo>
                <a:lnTo>
                  <a:pt x="1581" y="505"/>
                </a:lnTo>
                <a:lnTo>
                  <a:pt x="1582" y="488"/>
                </a:lnTo>
                <a:lnTo>
                  <a:pt x="1582" y="492"/>
                </a:lnTo>
                <a:lnTo>
                  <a:pt x="1583" y="503"/>
                </a:lnTo>
                <a:lnTo>
                  <a:pt x="1584" y="510"/>
                </a:lnTo>
                <a:lnTo>
                  <a:pt x="1584" y="513"/>
                </a:lnTo>
                <a:lnTo>
                  <a:pt x="1585" y="517"/>
                </a:lnTo>
                <a:lnTo>
                  <a:pt x="1585" y="520"/>
                </a:lnTo>
                <a:lnTo>
                  <a:pt x="1586" y="520"/>
                </a:lnTo>
                <a:lnTo>
                  <a:pt x="1587" y="518"/>
                </a:lnTo>
                <a:lnTo>
                  <a:pt x="1587" y="516"/>
                </a:lnTo>
                <a:lnTo>
                  <a:pt x="1588" y="516"/>
                </a:lnTo>
                <a:lnTo>
                  <a:pt x="1589" y="516"/>
                </a:lnTo>
                <a:lnTo>
                  <a:pt x="1589" y="516"/>
                </a:lnTo>
                <a:lnTo>
                  <a:pt x="1590" y="516"/>
                </a:lnTo>
                <a:lnTo>
                  <a:pt x="1590" y="516"/>
                </a:lnTo>
                <a:lnTo>
                  <a:pt x="1591" y="518"/>
                </a:lnTo>
                <a:lnTo>
                  <a:pt x="1592" y="519"/>
                </a:lnTo>
                <a:lnTo>
                  <a:pt x="1592" y="520"/>
                </a:lnTo>
                <a:lnTo>
                  <a:pt x="1593" y="524"/>
                </a:lnTo>
                <a:lnTo>
                  <a:pt x="1593" y="528"/>
                </a:lnTo>
                <a:lnTo>
                  <a:pt x="1594" y="533"/>
                </a:lnTo>
                <a:lnTo>
                  <a:pt x="1594" y="539"/>
                </a:lnTo>
                <a:lnTo>
                  <a:pt x="1595" y="546"/>
                </a:lnTo>
                <a:lnTo>
                  <a:pt x="1596" y="554"/>
                </a:lnTo>
                <a:lnTo>
                  <a:pt x="1596" y="562"/>
                </a:lnTo>
                <a:lnTo>
                  <a:pt x="1597" y="569"/>
                </a:lnTo>
                <a:lnTo>
                  <a:pt x="1597" y="577"/>
                </a:lnTo>
                <a:lnTo>
                  <a:pt x="1598" y="583"/>
                </a:lnTo>
                <a:lnTo>
                  <a:pt x="1598" y="589"/>
                </a:lnTo>
                <a:lnTo>
                  <a:pt x="1599" y="594"/>
                </a:lnTo>
                <a:lnTo>
                  <a:pt x="1600" y="598"/>
                </a:lnTo>
                <a:lnTo>
                  <a:pt x="1600" y="601"/>
                </a:lnTo>
                <a:lnTo>
                  <a:pt x="1601" y="603"/>
                </a:lnTo>
                <a:lnTo>
                  <a:pt x="1602" y="604"/>
                </a:lnTo>
                <a:lnTo>
                  <a:pt x="1602" y="604"/>
                </a:lnTo>
                <a:lnTo>
                  <a:pt x="1603" y="604"/>
                </a:lnTo>
                <a:lnTo>
                  <a:pt x="1603" y="604"/>
                </a:lnTo>
                <a:lnTo>
                  <a:pt x="1604" y="604"/>
                </a:lnTo>
                <a:lnTo>
                  <a:pt x="1605" y="604"/>
                </a:lnTo>
                <a:lnTo>
                  <a:pt x="1605" y="604"/>
                </a:lnTo>
                <a:lnTo>
                  <a:pt x="1606" y="604"/>
                </a:lnTo>
                <a:lnTo>
                  <a:pt x="1607" y="604"/>
                </a:lnTo>
                <a:lnTo>
                  <a:pt x="1607" y="604"/>
                </a:lnTo>
                <a:lnTo>
                  <a:pt x="1608" y="604"/>
                </a:lnTo>
                <a:lnTo>
                  <a:pt x="1608" y="604"/>
                </a:lnTo>
                <a:lnTo>
                  <a:pt x="1609" y="604"/>
                </a:lnTo>
                <a:lnTo>
                  <a:pt x="1609" y="604"/>
                </a:lnTo>
                <a:lnTo>
                  <a:pt x="1610" y="604"/>
                </a:lnTo>
                <a:lnTo>
                  <a:pt x="1610" y="604"/>
                </a:lnTo>
                <a:lnTo>
                  <a:pt x="1611" y="604"/>
                </a:lnTo>
                <a:lnTo>
                  <a:pt x="1612" y="604"/>
                </a:lnTo>
                <a:lnTo>
                  <a:pt x="1612" y="605"/>
                </a:lnTo>
                <a:lnTo>
                  <a:pt x="1613" y="607"/>
                </a:lnTo>
                <a:lnTo>
                  <a:pt x="1613" y="610"/>
                </a:lnTo>
                <a:lnTo>
                  <a:pt x="1614" y="612"/>
                </a:lnTo>
                <a:lnTo>
                  <a:pt x="1615" y="615"/>
                </a:lnTo>
                <a:lnTo>
                  <a:pt x="1615" y="616"/>
                </a:lnTo>
                <a:lnTo>
                  <a:pt x="1616" y="617"/>
                </a:lnTo>
                <a:lnTo>
                  <a:pt x="1616" y="619"/>
                </a:lnTo>
                <a:lnTo>
                  <a:pt x="1617" y="621"/>
                </a:lnTo>
                <a:lnTo>
                  <a:pt x="1618" y="621"/>
                </a:lnTo>
                <a:lnTo>
                  <a:pt x="1618" y="620"/>
                </a:lnTo>
                <a:lnTo>
                  <a:pt x="1619" y="618"/>
                </a:lnTo>
                <a:lnTo>
                  <a:pt x="1620" y="613"/>
                </a:lnTo>
                <a:lnTo>
                  <a:pt x="1620" y="612"/>
                </a:lnTo>
                <a:lnTo>
                  <a:pt x="1621" y="611"/>
                </a:lnTo>
                <a:lnTo>
                  <a:pt x="1621" y="612"/>
                </a:lnTo>
                <a:lnTo>
                  <a:pt x="1622" y="607"/>
                </a:lnTo>
                <a:lnTo>
                  <a:pt x="1623" y="602"/>
                </a:lnTo>
                <a:lnTo>
                  <a:pt x="1623" y="597"/>
                </a:lnTo>
                <a:lnTo>
                  <a:pt x="1624" y="592"/>
                </a:lnTo>
                <a:lnTo>
                  <a:pt x="1624" y="589"/>
                </a:lnTo>
                <a:lnTo>
                  <a:pt x="1625" y="589"/>
                </a:lnTo>
                <a:lnTo>
                  <a:pt x="1625" y="589"/>
                </a:lnTo>
                <a:lnTo>
                  <a:pt x="1626" y="589"/>
                </a:lnTo>
                <a:lnTo>
                  <a:pt x="1626" y="589"/>
                </a:lnTo>
                <a:lnTo>
                  <a:pt x="1627" y="589"/>
                </a:lnTo>
                <a:lnTo>
                  <a:pt x="1628" y="589"/>
                </a:lnTo>
                <a:lnTo>
                  <a:pt x="1628" y="589"/>
                </a:lnTo>
                <a:lnTo>
                  <a:pt x="1629" y="589"/>
                </a:lnTo>
                <a:lnTo>
                  <a:pt x="1629" y="589"/>
                </a:lnTo>
                <a:lnTo>
                  <a:pt x="1630" y="590"/>
                </a:lnTo>
                <a:lnTo>
                  <a:pt x="1631" y="590"/>
                </a:lnTo>
                <a:lnTo>
                  <a:pt x="1631" y="590"/>
                </a:lnTo>
                <a:lnTo>
                  <a:pt x="1632" y="591"/>
                </a:lnTo>
                <a:lnTo>
                  <a:pt x="1633" y="592"/>
                </a:lnTo>
                <a:lnTo>
                  <a:pt x="1633" y="593"/>
                </a:lnTo>
                <a:lnTo>
                  <a:pt x="1634" y="593"/>
                </a:lnTo>
                <a:lnTo>
                  <a:pt x="1634" y="593"/>
                </a:lnTo>
                <a:lnTo>
                  <a:pt x="1635" y="593"/>
                </a:lnTo>
                <a:lnTo>
                  <a:pt x="1636" y="593"/>
                </a:lnTo>
                <a:lnTo>
                  <a:pt x="1636" y="594"/>
                </a:lnTo>
                <a:lnTo>
                  <a:pt x="1637" y="594"/>
                </a:lnTo>
                <a:lnTo>
                  <a:pt x="1637" y="594"/>
                </a:lnTo>
                <a:lnTo>
                  <a:pt x="1638" y="594"/>
                </a:lnTo>
                <a:lnTo>
                  <a:pt x="1639" y="594"/>
                </a:lnTo>
                <a:lnTo>
                  <a:pt x="1639" y="594"/>
                </a:lnTo>
                <a:lnTo>
                  <a:pt x="1640" y="594"/>
                </a:lnTo>
                <a:lnTo>
                  <a:pt x="1640" y="594"/>
                </a:lnTo>
                <a:lnTo>
                  <a:pt x="1641" y="594"/>
                </a:lnTo>
                <a:lnTo>
                  <a:pt x="1641" y="594"/>
                </a:lnTo>
                <a:lnTo>
                  <a:pt x="1642" y="594"/>
                </a:lnTo>
                <a:lnTo>
                  <a:pt x="1643" y="594"/>
                </a:lnTo>
                <a:lnTo>
                  <a:pt x="1643" y="594"/>
                </a:lnTo>
                <a:lnTo>
                  <a:pt x="1644" y="595"/>
                </a:lnTo>
                <a:lnTo>
                  <a:pt x="1644" y="595"/>
                </a:lnTo>
                <a:lnTo>
                  <a:pt x="1645" y="595"/>
                </a:lnTo>
                <a:lnTo>
                  <a:pt x="1646" y="595"/>
                </a:lnTo>
                <a:lnTo>
                  <a:pt x="1646" y="595"/>
                </a:lnTo>
                <a:lnTo>
                  <a:pt x="1647" y="595"/>
                </a:lnTo>
                <a:lnTo>
                  <a:pt x="1647" y="595"/>
                </a:lnTo>
                <a:lnTo>
                  <a:pt x="1648" y="595"/>
                </a:lnTo>
                <a:lnTo>
                  <a:pt x="1649" y="595"/>
                </a:lnTo>
                <a:lnTo>
                  <a:pt x="1649" y="595"/>
                </a:lnTo>
                <a:lnTo>
                  <a:pt x="1650" y="595"/>
                </a:lnTo>
                <a:lnTo>
                  <a:pt x="1651" y="595"/>
                </a:lnTo>
                <a:lnTo>
                  <a:pt x="1651" y="595"/>
                </a:lnTo>
                <a:lnTo>
                  <a:pt x="1652" y="595"/>
                </a:lnTo>
                <a:lnTo>
                  <a:pt x="1652" y="595"/>
                </a:lnTo>
                <a:lnTo>
                  <a:pt x="1653" y="595"/>
                </a:lnTo>
                <a:lnTo>
                  <a:pt x="1653" y="595"/>
                </a:lnTo>
                <a:lnTo>
                  <a:pt x="1654" y="595"/>
                </a:lnTo>
                <a:lnTo>
                  <a:pt x="1655" y="595"/>
                </a:lnTo>
                <a:lnTo>
                  <a:pt x="1655" y="595"/>
                </a:lnTo>
                <a:lnTo>
                  <a:pt x="1656" y="595"/>
                </a:lnTo>
                <a:lnTo>
                  <a:pt x="1656" y="595"/>
                </a:lnTo>
                <a:lnTo>
                  <a:pt x="1657" y="595"/>
                </a:lnTo>
                <a:lnTo>
                  <a:pt x="1657" y="595"/>
                </a:lnTo>
                <a:lnTo>
                  <a:pt x="1658" y="595"/>
                </a:lnTo>
                <a:lnTo>
                  <a:pt x="1659" y="595"/>
                </a:lnTo>
                <a:lnTo>
                  <a:pt x="1659" y="595"/>
                </a:lnTo>
                <a:lnTo>
                  <a:pt x="1660" y="595"/>
                </a:lnTo>
                <a:lnTo>
                  <a:pt x="1660" y="595"/>
                </a:lnTo>
                <a:lnTo>
                  <a:pt x="1661" y="595"/>
                </a:lnTo>
                <a:lnTo>
                  <a:pt x="1662" y="595"/>
                </a:lnTo>
                <a:lnTo>
                  <a:pt x="1662" y="595"/>
                </a:lnTo>
                <a:lnTo>
                  <a:pt x="1663" y="595"/>
                </a:lnTo>
                <a:lnTo>
                  <a:pt x="1664" y="595"/>
                </a:lnTo>
                <a:lnTo>
                  <a:pt x="1664" y="595"/>
                </a:lnTo>
                <a:lnTo>
                  <a:pt x="1665" y="595"/>
                </a:lnTo>
                <a:lnTo>
                  <a:pt x="1665" y="595"/>
                </a:lnTo>
                <a:lnTo>
                  <a:pt x="1666" y="595"/>
                </a:lnTo>
                <a:lnTo>
                  <a:pt x="1667" y="595"/>
                </a:lnTo>
                <a:lnTo>
                  <a:pt x="1667" y="595"/>
                </a:lnTo>
                <a:lnTo>
                  <a:pt x="1668" y="595"/>
                </a:lnTo>
                <a:lnTo>
                  <a:pt x="1668" y="595"/>
                </a:lnTo>
                <a:lnTo>
                  <a:pt x="1669" y="595"/>
                </a:lnTo>
                <a:lnTo>
                  <a:pt x="1669" y="595"/>
                </a:lnTo>
                <a:lnTo>
                  <a:pt x="1670" y="595"/>
                </a:lnTo>
                <a:lnTo>
                  <a:pt x="1671" y="596"/>
                </a:lnTo>
                <a:lnTo>
                  <a:pt x="1671" y="596"/>
                </a:lnTo>
                <a:lnTo>
                  <a:pt x="1672" y="602"/>
                </a:lnTo>
                <a:lnTo>
                  <a:pt x="1672" y="607"/>
                </a:lnTo>
                <a:lnTo>
                  <a:pt x="1673" y="612"/>
                </a:lnTo>
                <a:lnTo>
                  <a:pt x="1674" y="612"/>
                </a:lnTo>
                <a:lnTo>
                  <a:pt x="1674" y="613"/>
                </a:lnTo>
                <a:lnTo>
                  <a:pt x="1675" y="616"/>
                </a:lnTo>
                <a:lnTo>
                  <a:pt x="1675" y="620"/>
                </a:lnTo>
                <a:lnTo>
                  <a:pt x="1676" y="624"/>
                </a:lnTo>
                <a:lnTo>
                  <a:pt x="1677" y="624"/>
                </a:lnTo>
                <a:lnTo>
                  <a:pt x="1677" y="624"/>
                </a:lnTo>
                <a:lnTo>
                  <a:pt x="1678" y="624"/>
                </a:lnTo>
                <a:lnTo>
                  <a:pt x="1678" y="625"/>
                </a:lnTo>
                <a:lnTo>
                  <a:pt x="1679" y="625"/>
                </a:lnTo>
                <a:lnTo>
                  <a:pt x="1680" y="625"/>
                </a:lnTo>
                <a:lnTo>
                  <a:pt x="1680" y="625"/>
                </a:lnTo>
                <a:lnTo>
                  <a:pt x="1681" y="625"/>
                </a:lnTo>
                <a:lnTo>
                  <a:pt x="1682" y="625"/>
                </a:lnTo>
                <a:lnTo>
                  <a:pt x="1682" y="626"/>
                </a:lnTo>
                <a:lnTo>
                  <a:pt x="1683" y="626"/>
                </a:lnTo>
                <a:lnTo>
                  <a:pt x="1683" y="626"/>
                </a:lnTo>
                <a:lnTo>
                  <a:pt x="1684" y="626"/>
                </a:lnTo>
                <a:lnTo>
                  <a:pt x="1684" y="626"/>
                </a:lnTo>
                <a:lnTo>
                  <a:pt x="1685" y="626"/>
                </a:lnTo>
                <a:lnTo>
                  <a:pt x="1686" y="626"/>
                </a:lnTo>
                <a:lnTo>
                  <a:pt x="1686" y="626"/>
                </a:lnTo>
                <a:lnTo>
                  <a:pt x="1687" y="626"/>
                </a:lnTo>
                <a:lnTo>
                  <a:pt x="1687" y="626"/>
                </a:lnTo>
                <a:lnTo>
                  <a:pt x="1688" y="626"/>
                </a:lnTo>
                <a:lnTo>
                  <a:pt x="1688" y="626"/>
                </a:lnTo>
                <a:lnTo>
                  <a:pt x="1689" y="626"/>
                </a:lnTo>
                <a:lnTo>
                  <a:pt x="1690" y="626"/>
                </a:lnTo>
                <a:lnTo>
                  <a:pt x="1690" y="627"/>
                </a:lnTo>
                <a:lnTo>
                  <a:pt x="1691" y="627"/>
                </a:lnTo>
                <a:lnTo>
                  <a:pt x="1691" y="627"/>
                </a:lnTo>
                <a:lnTo>
                  <a:pt x="1692" y="628"/>
                </a:lnTo>
                <a:lnTo>
                  <a:pt x="1693" y="628"/>
                </a:lnTo>
                <a:lnTo>
                  <a:pt x="1693" y="628"/>
                </a:lnTo>
                <a:lnTo>
                  <a:pt x="1694" y="628"/>
                </a:lnTo>
                <a:lnTo>
                  <a:pt x="1695" y="628"/>
                </a:lnTo>
                <a:lnTo>
                  <a:pt x="1695" y="628"/>
                </a:lnTo>
                <a:lnTo>
                  <a:pt x="1696" y="628"/>
                </a:lnTo>
                <a:lnTo>
                  <a:pt x="1696" y="628"/>
                </a:lnTo>
                <a:lnTo>
                  <a:pt x="1697" y="628"/>
                </a:lnTo>
                <a:lnTo>
                  <a:pt x="1698" y="628"/>
                </a:lnTo>
                <a:lnTo>
                  <a:pt x="1698" y="627"/>
                </a:lnTo>
                <a:lnTo>
                  <a:pt x="1699" y="627"/>
                </a:lnTo>
                <a:lnTo>
                  <a:pt x="1699" y="627"/>
                </a:lnTo>
                <a:lnTo>
                  <a:pt x="1700" y="627"/>
                </a:lnTo>
                <a:lnTo>
                  <a:pt x="1700" y="627"/>
                </a:lnTo>
                <a:lnTo>
                  <a:pt x="1701" y="626"/>
                </a:lnTo>
                <a:lnTo>
                  <a:pt x="1702" y="626"/>
                </a:lnTo>
                <a:lnTo>
                  <a:pt x="1702" y="624"/>
                </a:lnTo>
                <a:lnTo>
                  <a:pt x="1703" y="624"/>
                </a:lnTo>
                <a:lnTo>
                  <a:pt x="1703" y="623"/>
                </a:lnTo>
                <a:lnTo>
                  <a:pt x="1704" y="622"/>
                </a:lnTo>
                <a:lnTo>
                  <a:pt x="1705" y="621"/>
                </a:lnTo>
                <a:lnTo>
                  <a:pt x="1705" y="621"/>
                </a:lnTo>
                <a:lnTo>
                  <a:pt x="1706" y="621"/>
                </a:lnTo>
                <a:lnTo>
                  <a:pt x="1706" y="621"/>
                </a:lnTo>
                <a:lnTo>
                  <a:pt x="1707" y="621"/>
                </a:lnTo>
                <a:lnTo>
                  <a:pt x="1708" y="621"/>
                </a:lnTo>
                <a:lnTo>
                  <a:pt x="1708" y="621"/>
                </a:lnTo>
                <a:lnTo>
                  <a:pt x="1709" y="621"/>
                </a:lnTo>
                <a:lnTo>
                  <a:pt x="1709" y="621"/>
                </a:lnTo>
                <a:lnTo>
                  <a:pt x="1710" y="621"/>
                </a:lnTo>
                <a:lnTo>
                  <a:pt x="1711" y="620"/>
                </a:lnTo>
                <a:lnTo>
                  <a:pt x="1711" y="620"/>
                </a:lnTo>
                <a:lnTo>
                  <a:pt x="1712" y="620"/>
                </a:lnTo>
                <a:lnTo>
                  <a:pt x="1713" y="619"/>
                </a:lnTo>
                <a:lnTo>
                  <a:pt x="1713" y="618"/>
                </a:lnTo>
                <a:lnTo>
                  <a:pt x="1714" y="616"/>
                </a:lnTo>
                <a:lnTo>
                  <a:pt x="1714" y="615"/>
                </a:lnTo>
                <a:lnTo>
                  <a:pt x="1715" y="612"/>
                </a:lnTo>
                <a:lnTo>
                  <a:pt x="1715" y="608"/>
                </a:lnTo>
                <a:lnTo>
                  <a:pt x="1716" y="603"/>
                </a:lnTo>
                <a:lnTo>
                  <a:pt x="1716" y="596"/>
                </a:lnTo>
                <a:lnTo>
                  <a:pt x="1717" y="589"/>
                </a:lnTo>
                <a:lnTo>
                  <a:pt x="1718" y="580"/>
                </a:lnTo>
                <a:lnTo>
                  <a:pt x="1718" y="570"/>
                </a:lnTo>
                <a:lnTo>
                  <a:pt x="1719" y="559"/>
                </a:lnTo>
                <a:lnTo>
                  <a:pt x="1719" y="549"/>
                </a:lnTo>
                <a:lnTo>
                  <a:pt x="1720" y="541"/>
                </a:lnTo>
                <a:lnTo>
                  <a:pt x="1721" y="537"/>
                </a:lnTo>
                <a:lnTo>
                  <a:pt x="1721" y="535"/>
                </a:lnTo>
                <a:lnTo>
                  <a:pt x="1722" y="536"/>
                </a:lnTo>
                <a:lnTo>
                  <a:pt x="1723" y="535"/>
                </a:lnTo>
                <a:lnTo>
                  <a:pt x="1723" y="534"/>
                </a:lnTo>
                <a:lnTo>
                  <a:pt x="1724" y="534"/>
                </a:lnTo>
                <a:lnTo>
                  <a:pt x="1724" y="534"/>
                </a:lnTo>
                <a:lnTo>
                  <a:pt x="1725" y="533"/>
                </a:lnTo>
                <a:lnTo>
                  <a:pt x="1726" y="533"/>
                </a:lnTo>
                <a:lnTo>
                  <a:pt x="1726" y="532"/>
                </a:lnTo>
                <a:lnTo>
                  <a:pt x="1727" y="532"/>
                </a:lnTo>
                <a:lnTo>
                  <a:pt x="1727" y="532"/>
                </a:lnTo>
                <a:lnTo>
                  <a:pt x="1728" y="532"/>
                </a:lnTo>
                <a:lnTo>
                  <a:pt x="1729" y="531"/>
                </a:lnTo>
                <a:lnTo>
                  <a:pt x="1729" y="531"/>
                </a:lnTo>
                <a:lnTo>
                  <a:pt x="1730" y="531"/>
                </a:lnTo>
                <a:lnTo>
                  <a:pt x="1730" y="531"/>
                </a:lnTo>
                <a:lnTo>
                  <a:pt x="1731" y="531"/>
                </a:lnTo>
                <a:lnTo>
                  <a:pt x="1731" y="534"/>
                </a:lnTo>
                <a:lnTo>
                  <a:pt x="1732" y="540"/>
                </a:lnTo>
                <a:lnTo>
                  <a:pt x="1732" y="548"/>
                </a:lnTo>
                <a:lnTo>
                  <a:pt x="1733" y="552"/>
                </a:lnTo>
                <a:lnTo>
                  <a:pt x="1734" y="554"/>
                </a:lnTo>
                <a:lnTo>
                  <a:pt x="1734" y="555"/>
                </a:lnTo>
                <a:lnTo>
                  <a:pt x="1735" y="555"/>
                </a:lnTo>
                <a:lnTo>
                  <a:pt x="1736" y="555"/>
                </a:lnTo>
                <a:lnTo>
                  <a:pt x="1736" y="555"/>
                </a:lnTo>
                <a:lnTo>
                  <a:pt x="1737" y="556"/>
                </a:lnTo>
                <a:lnTo>
                  <a:pt x="1737" y="556"/>
                </a:lnTo>
                <a:lnTo>
                  <a:pt x="1738" y="557"/>
                </a:lnTo>
                <a:lnTo>
                  <a:pt x="1739" y="558"/>
                </a:lnTo>
                <a:lnTo>
                  <a:pt x="1739" y="560"/>
                </a:lnTo>
                <a:lnTo>
                  <a:pt x="1740" y="561"/>
                </a:lnTo>
                <a:lnTo>
                  <a:pt x="1740" y="562"/>
                </a:lnTo>
                <a:lnTo>
                  <a:pt x="1741" y="562"/>
                </a:lnTo>
                <a:lnTo>
                  <a:pt x="1742" y="568"/>
                </a:lnTo>
                <a:lnTo>
                  <a:pt x="1742" y="579"/>
                </a:lnTo>
                <a:lnTo>
                  <a:pt x="1743" y="595"/>
                </a:lnTo>
                <a:lnTo>
                  <a:pt x="1743" y="609"/>
                </a:lnTo>
                <a:lnTo>
                  <a:pt x="1744" y="610"/>
                </a:lnTo>
                <a:lnTo>
                  <a:pt x="1745" y="610"/>
                </a:lnTo>
                <a:lnTo>
                  <a:pt x="1745" y="610"/>
                </a:lnTo>
                <a:lnTo>
                  <a:pt x="1746" y="609"/>
                </a:lnTo>
                <a:lnTo>
                  <a:pt x="1746" y="609"/>
                </a:lnTo>
                <a:lnTo>
                  <a:pt x="1747" y="609"/>
                </a:lnTo>
                <a:lnTo>
                  <a:pt x="1747" y="608"/>
                </a:lnTo>
                <a:lnTo>
                  <a:pt x="1748" y="608"/>
                </a:lnTo>
                <a:lnTo>
                  <a:pt x="1749" y="607"/>
                </a:lnTo>
                <a:lnTo>
                  <a:pt x="1749" y="606"/>
                </a:lnTo>
                <a:lnTo>
                  <a:pt x="1750" y="606"/>
                </a:lnTo>
                <a:lnTo>
                  <a:pt x="1750" y="605"/>
                </a:lnTo>
                <a:lnTo>
                  <a:pt x="1751" y="605"/>
                </a:lnTo>
                <a:lnTo>
                  <a:pt x="1752" y="604"/>
                </a:lnTo>
                <a:lnTo>
                  <a:pt x="1752" y="604"/>
                </a:lnTo>
                <a:lnTo>
                  <a:pt x="1753" y="603"/>
                </a:lnTo>
                <a:lnTo>
                  <a:pt x="1754" y="603"/>
                </a:lnTo>
                <a:lnTo>
                  <a:pt x="1754" y="602"/>
                </a:lnTo>
                <a:lnTo>
                  <a:pt x="1755" y="602"/>
                </a:lnTo>
                <a:lnTo>
                  <a:pt x="1755" y="602"/>
                </a:lnTo>
                <a:lnTo>
                  <a:pt x="1756" y="601"/>
                </a:lnTo>
                <a:lnTo>
                  <a:pt x="1757" y="601"/>
                </a:lnTo>
                <a:lnTo>
                  <a:pt x="1757" y="601"/>
                </a:lnTo>
                <a:lnTo>
                  <a:pt x="1758" y="602"/>
                </a:lnTo>
                <a:lnTo>
                  <a:pt x="1758" y="603"/>
                </a:lnTo>
                <a:lnTo>
                  <a:pt x="1759" y="603"/>
                </a:lnTo>
                <a:lnTo>
                  <a:pt x="1759" y="603"/>
                </a:lnTo>
                <a:lnTo>
                  <a:pt x="1760" y="603"/>
                </a:lnTo>
                <a:lnTo>
                  <a:pt x="1761" y="603"/>
                </a:lnTo>
                <a:lnTo>
                  <a:pt x="1761" y="603"/>
                </a:lnTo>
                <a:lnTo>
                  <a:pt x="1762" y="603"/>
                </a:lnTo>
                <a:lnTo>
                  <a:pt x="1762" y="603"/>
                </a:lnTo>
                <a:lnTo>
                  <a:pt x="1763" y="603"/>
                </a:lnTo>
                <a:lnTo>
                  <a:pt x="1763" y="603"/>
                </a:lnTo>
                <a:lnTo>
                  <a:pt x="1764" y="603"/>
                </a:lnTo>
                <a:lnTo>
                  <a:pt x="1765" y="603"/>
                </a:lnTo>
                <a:lnTo>
                  <a:pt x="1765" y="603"/>
                </a:lnTo>
                <a:lnTo>
                  <a:pt x="1766" y="603"/>
                </a:lnTo>
                <a:lnTo>
                  <a:pt x="1767" y="602"/>
                </a:lnTo>
                <a:lnTo>
                  <a:pt x="1767" y="602"/>
                </a:lnTo>
                <a:lnTo>
                  <a:pt x="1768" y="601"/>
                </a:lnTo>
                <a:lnTo>
                  <a:pt x="1768" y="601"/>
                </a:lnTo>
                <a:lnTo>
                  <a:pt x="1769" y="600"/>
                </a:lnTo>
                <a:lnTo>
                  <a:pt x="1770" y="600"/>
                </a:lnTo>
                <a:lnTo>
                  <a:pt x="1770" y="599"/>
                </a:lnTo>
                <a:lnTo>
                  <a:pt x="1771" y="598"/>
                </a:lnTo>
                <a:lnTo>
                  <a:pt x="1771" y="598"/>
                </a:lnTo>
                <a:lnTo>
                  <a:pt x="1772" y="598"/>
                </a:lnTo>
                <a:lnTo>
                  <a:pt x="1773" y="597"/>
                </a:lnTo>
                <a:lnTo>
                  <a:pt x="1773" y="597"/>
                </a:lnTo>
                <a:lnTo>
                  <a:pt x="1774" y="597"/>
                </a:lnTo>
                <a:lnTo>
                  <a:pt x="1774" y="596"/>
                </a:lnTo>
                <a:lnTo>
                  <a:pt x="1775" y="594"/>
                </a:lnTo>
                <a:lnTo>
                  <a:pt x="1775" y="594"/>
                </a:lnTo>
                <a:lnTo>
                  <a:pt x="1776" y="593"/>
                </a:lnTo>
                <a:lnTo>
                  <a:pt x="1777" y="592"/>
                </a:lnTo>
                <a:lnTo>
                  <a:pt x="1777" y="593"/>
                </a:lnTo>
                <a:lnTo>
                  <a:pt x="1778" y="592"/>
                </a:lnTo>
                <a:lnTo>
                  <a:pt x="1778" y="594"/>
                </a:lnTo>
                <a:lnTo>
                  <a:pt x="1779" y="594"/>
                </a:lnTo>
                <a:lnTo>
                  <a:pt x="1780" y="595"/>
                </a:lnTo>
                <a:lnTo>
                  <a:pt x="1780" y="595"/>
                </a:lnTo>
                <a:lnTo>
                  <a:pt x="1781" y="595"/>
                </a:lnTo>
                <a:lnTo>
                  <a:pt x="1781" y="595"/>
                </a:lnTo>
                <a:lnTo>
                  <a:pt x="1782" y="595"/>
                </a:lnTo>
                <a:lnTo>
                  <a:pt x="1783" y="596"/>
                </a:lnTo>
                <a:lnTo>
                  <a:pt x="1783" y="598"/>
                </a:lnTo>
                <a:lnTo>
                  <a:pt x="1784" y="598"/>
                </a:lnTo>
                <a:lnTo>
                  <a:pt x="1785" y="598"/>
                </a:lnTo>
                <a:lnTo>
                  <a:pt x="1785" y="599"/>
                </a:lnTo>
                <a:lnTo>
                  <a:pt x="1786" y="599"/>
                </a:lnTo>
                <a:lnTo>
                  <a:pt x="1786" y="600"/>
                </a:lnTo>
                <a:lnTo>
                  <a:pt x="1787" y="600"/>
                </a:lnTo>
                <a:lnTo>
                  <a:pt x="1788" y="598"/>
                </a:lnTo>
                <a:lnTo>
                  <a:pt x="1788" y="595"/>
                </a:lnTo>
                <a:lnTo>
                  <a:pt x="1789" y="578"/>
                </a:lnTo>
                <a:lnTo>
                  <a:pt x="1789" y="572"/>
                </a:lnTo>
                <a:lnTo>
                  <a:pt x="1790" y="571"/>
                </a:lnTo>
                <a:lnTo>
                  <a:pt x="1790" y="574"/>
                </a:lnTo>
                <a:lnTo>
                  <a:pt x="1791" y="578"/>
                </a:lnTo>
                <a:lnTo>
                  <a:pt x="1791" y="584"/>
                </a:lnTo>
                <a:lnTo>
                  <a:pt x="1792" y="588"/>
                </a:lnTo>
                <a:lnTo>
                  <a:pt x="1793" y="592"/>
                </a:lnTo>
                <a:lnTo>
                  <a:pt x="1793" y="588"/>
                </a:lnTo>
                <a:lnTo>
                  <a:pt x="1794" y="589"/>
                </a:lnTo>
                <a:lnTo>
                  <a:pt x="1794" y="594"/>
                </a:lnTo>
                <a:lnTo>
                  <a:pt x="1795" y="603"/>
                </a:lnTo>
                <a:lnTo>
                  <a:pt x="1796" y="613"/>
                </a:lnTo>
                <a:lnTo>
                  <a:pt x="1796" y="617"/>
                </a:lnTo>
                <a:lnTo>
                  <a:pt x="1797" y="617"/>
                </a:lnTo>
                <a:lnTo>
                  <a:pt x="1798" y="618"/>
                </a:lnTo>
                <a:lnTo>
                  <a:pt x="1798" y="618"/>
                </a:lnTo>
                <a:lnTo>
                  <a:pt x="1799" y="618"/>
                </a:lnTo>
                <a:lnTo>
                  <a:pt x="1799" y="618"/>
                </a:lnTo>
                <a:lnTo>
                  <a:pt x="1800" y="618"/>
                </a:lnTo>
                <a:lnTo>
                  <a:pt x="1801" y="618"/>
                </a:lnTo>
                <a:lnTo>
                  <a:pt x="1801" y="619"/>
                </a:lnTo>
                <a:lnTo>
                  <a:pt x="1802" y="619"/>
                </a:lnTo>
                <a:lnTo>
                  <a:pt x="1802" y="619"/>
                </a:lnTo>
                <a:lnTo>
                  <a:pt x="1803" y="619"/>
                </a:lnTo>
                <a:lnTo>
                  <a:pt x="1804" y="619"/>
                </a:lnTo>
                <a:lnTo>
                  <a:pt x="1804" y="619"/>
                </a:lnTo>
                <a:lnTo>
                  <a:pt x="1805" y="619"/>
                </a:lnTo>
                <a:lnTo>
                  <a:pt x="1805" y="618"/>
                </a:lnTo>
                <a:lnTo>
                  <a:pt x="1806" y="617"/>
                </a:lnTo>
                <a:lnTo>
                  <a:pt x="1806" y="616"/>
                </a:lnTo>
                <a:lnTo>
                  <a:pt x="1807" y="613"/>
                </a:lnTo>
                <a:lnTo>
                  <a:pt x="1807" y="613"/>
                </a:lnTo>
                <a:lnTo>
                  <a:pt x="1808" y="615"/>
                </a:lnTo>
                <a:lnTo>
                  <a:pt x="1809" y="618"/>
                </a:lnTo>
                <a:lnTo>
                  <a:pt x="1809" y="622"/>
                </a:lnTo>
                <a:lnTo>
                  <a:pt x="1810" y="627"/>
                </a:lnTo>
                <a:lnTo>
                  <a:pt x="1811" y="631"/>
                </a:lnTo>
                <a:lnTo>
                  <a:pt x="1811" y="633"/>
                </a:lnTo>
                <a:lnTo>
                  <a:pt x="1812" y="634"/>
                </a:lnTo>
                <a:lnTo>
                  <a:pt x="1812" y="634"/>
                </a:lnTo>
                <a:lnTo>
                  <a:pt x="1813" y="634"/>
                </a:lnTo>
                <a:lnTo>
                  <a:pt x="1814" y="634"/>
                </a:lnTo>
                <a:lnTo>
                  <a:pt x="1814" y="634"/>
                </a:lnTo>
                <a:lnTo>
                  <a:pt x="1815" y="634"/>
                </a:lnTo>
                <a:lnTo>
                  <a:pt x="1816" y="634"/>
                </a:lnTo>
                <a:lnTo>
                  <a:pt x="1816" y="634"/>
                </a:lnTo>
                <a:lnTo>
                  <a:pt x="1817" y="634"/>
                </a:lnTo>
                <a:lnTo>
                  <a:pt x="1817" y="634"/>
                </a:lnTo>
                <a:lnTo>
                  <a:pt x="1818" y="634"/>
                </a:lnTo>
                <a:lnTo>
                  <a:pt x="1818" y="634"/>
                </a:lnTo>
                <a:lnTo>
                  <a:pt x="1819" y="634"/>
                </a:lnTo>
                <a:lnTo>
                  <a:pt x="1820" y="634"/>
                </a:lnTo>
                <a:lnTo>
                  <a:pt x="1820" y="634"/>
                </a:lnTo>
                <a:lnTo>
                  <a:pt x="1821" y="633"/>
                </a:lnTo>
                <a:lnTo>
                  <a:pt x="1821" y="634"/>
                </a:lnTo>
                <a:lnTo>
                  <a:pt x="1822" y="634"/>
                </a:lnTo>
                <a:lnTo>
                  <a:pt x="1822" y="634"/>
                </a:lnTo>
                <a:lnTo>
                  <a:pt x="1823" y="635"/>
                </a:lnTo>
                <a:lnTo>
                  <a:pt x="1824" y="635"/>
                </a:lnTo>
                <a:lnTo>
                  <a:pt x="1824" y="635"/>
                </a:lnTo>
                <a:lnTo>
                  <a:pt x="1825" y="636"/>
                </a:lnTo>
                <a:lnTo>
                  <a:pt x="1825" y="636"/>
                </a:lnTo>
                <a:lnTo>
                  <a:pt x="1826" y="636"/>
                </a:lnTo>
                <a:lnTo>
                  <a:pt x="1827" y="636"/>
                </a:lnTo>
                <a:lnTo>
                  <a:pt x="1827" y="636"/>
                </a:lnTo>
                <a:lnTo>
                  <a:pt x="1828" y="636"/>
                </a:lnTo>
                <a:lnTo>
                  <a:pt x="1829" y="636"/>
                </a:lnTo>
                <a:lnTo>
                  <a:pt x="1829" y="636"/>
                </a:lnTo>
                <a:lnTo>
                  <a:pt x="1830" y="636"/>
                </a:lnTo>
                <a:lnTo>
                  <a:pt x="1830" y="636"/>
                </a:lnTo>
                <a:lnTo>
                  <a:pt x="1831" y="636"/>
                </a:lnTo>
                <a:lnTo>
                  <a:pt x="1832" y="636"/>
                </a:lnTo>
                <a:lnTo>
                  <a:pt x="1832" y="636"/>
                </a:lnTo>
                <a:lnTo>
                  <a:pt x="1833" y="636"/>
                </a:lnTo>
                <a:lnTo>
                  <a:pt x="1833" y="636"/>
                </a:lnTo>
                <a:lnTo>
                  <a:pt x="1834" y="636"/>
                </a:lnTo>
                <a:lnTo>
                  <a:pt x="1835" y="637"/>
                </a:lnTo>
                <a:lnTo>
                  <a:pt x="1835" y="637"/>
                </a:lnTo>
                <a:lnTo>
                  <a:pt x="1836" y="640"/>
                </a:lnTo>
                <a:lnTo>
                  <a:pt x="1836" y="642"/>
                </a:lnTo>
                <a:lnTo>
                  <a:pt x="1837" y="642"/>
                </a:lnTo>
                <a:lnTo>
                  <a:pt x="1837" y="645"/>
                </a:lnTo>
                <a:lnTo>
                  <a:pt x="1838" y="644"/>
                </a:lnTo>
                <a:lnTo>
                  <a:pt x="1838" y="644"/>
                </a:lnTo>
                <a:lnTo>
                  <a:pt x="1839" y="644"/>
                </a:lnTo>
                <a:lnTo>
                  <a:pt x="1840" y="646"/>
                </a:lnTo>
                <a:lnTo>
                  <a:pt x="1840" y="646"/>
                </a:lnTo>
                <a:lnTo>
                  <a:pt x="1841" y="646"/>
                </a:lnTo>
                <a:lnTo>
                  <a:pt x="1842" y="646"/>
                </a:lnTo>
                <a:lnTo>
                  <a:pt x="1842" y="646"/>
                </a:lnTo>
                <a:lnTo>
                  <a:pt x="1843" y="646"/>
                </a:lnTo>
                <a:lnTo>
                  <a:pt x="1843" y="646"/>
                </a:lnTo>
                <a:lnTo>
                  <a:pt x="1844" y="646"/>
                </a:lnTo>
                <a:lnTo>
                  <a:pt x="1845" y="646"/>
                </a:lnTo>
                <a:lnTo>
                  <a:pt x="1845" y="646"/>
                </a:lnTo>
                <a:lnTo>
                  <a:pt x="1846" y="646"/>
                </a:lnTo>
                <a:lnTo>
                  <a:pt x="1847" y="638"/>
                </a:lnTo>
                <a:lnTo>
                  <a:pt x="1847" y="631"/>
                </a:lnTo>
                <a:lnTo>
                  <a:pt x="1848" y="623"/>
                </a:lnTo>
                <a:lnTo>
                  <a:pt x="1848" y="619"/>
                </a:lnTo>
                <a:lnTo>
                  <a:pt x="1849" y="618"/>
                </a:lnTo>
                <a:lnTo>
                  <a:pt x="1849" y="620"/>
                </a:lnTo>
                <a:lnTo>
                  <a:pt x="1850" y="604"/>
                </a:lnTo>
                <a:lnTo>
                  <a:pt x="1851" y="590"/>
                </a:lnTo>
                <a:lnTo>
                  <a:pt x="1851" y="579"/>
                </a:lnTo>
                <a:lnTo>
                  <a:pt x="1852" y="606"/>
                </a:lnTo>
                <a:lnTo>
                  <a:pt x="1852" y="601"/>
                </a:lnTo>
                <a:lnTo>
                  <a:pt x="1853" y="598"/>
                </a:lnTo>
                <a:lnTo>
                  <a:pt x="1853" y="597"/>
                </a:lnTo>
                <a:lnTo>
                  <a:pt x="1854" y="598"/>
                </a:lnTo>
                <a:lnTo>
                  <a:pt x="1855" y="598"/>
                </a:lnTo>
                <a:lnTo>
                  <a:pt x="1855" y="598"/>
                </a:lnTo>
                <a:lnTo>
                  <a:pt x="1856" y="599"/>
                </a:lnTo>
                <a:lnTo>
                  <a:pt x="1856" y="599"/>
                </a:lnTo>
                <a:lnTo>
                  <a:pt x="1857" y="599"/>
                </a:lnTo>
                <a:lnTo>
                  <a:pt x="1858" y="599"/>
                </a:lnTo>
                <a:lnTo>
                  <a:pt x="1858" y="599"/>
                </a:lnTo>
                <a:lnTo>
                  <a:pt x="1859" y="599"/>
                </a:lnTo>
                <a:lnTo>
                  <a:pt x="1860" y="600"/>
                </a:lnTo>
                <a:lnTo>
                  <a:pt x="1860" y="600"/>
                </a:lnTo>
                <a:lnTo>
                  <a:pt x="1861" y="600"/>
                </a:lnTo>
                <a:lnTo>
                  <a:pt x="1861" y="600"/>
                </a:lnTo>
                <a:lnTo>
                  <a:pt x="1862" y="600"/>
                </a:lnTo>
                <a:lnTo>
                  <a:pt x="1863" y="599"/>
                </a:lnTo>
                <a:lnTo>
                  <a:pt x="1863" y="600"/>
                </a:lnTo>
                <a:lnTo>
                  <a:pt x="1864" y="599"/>
                </a:lnTo>
                <a:lnTo>
                  <a:pt x="1864" y="599"/>
                </a:lnTo>
                <a:lnTo>
                  <a:pt x="1865" y="598"/>
                </a:lnTo>
                <a:lnTo>
                  <a:pt x="1865" y="598"/>
                </a:lnTo>
                <a:lnTo>
                  <a:pt x="1866" y="598"/>
                </a:lnTo>
                <a:lnTo>
                  <a:pt x="1867" y="598"/>
                </a:lnTo>
                <a:lnTo>
                  <a:pt x="1867" y="600"/>
                </a:lnTo>
                <a:lnTo>
                  <a:pt x="1868" y="601"/>
                </a:lnTo>
                <a:lnTo>
                  <a:pt x="1868" y="603"/>
                </a:lnTo>
                <a:lnTo>
                  <a:pt x="1869" y="605"/>
                </a:lnTo>
                <a:lnTo>
                  <a:pt x="1869" y="606"/>
                </a:lnTo>
                <a:lnTo>
                  <a:pt x="1870" y="608"/>
                </a:lnTo>
                <a:lnTo>
                  <a:pt x="1871" y="608"/>
                </a:lnTo>
                <a:lnTo>
                  <a:pt x="1871" y="607"/>
                </a:lnTo>
                <a:lnTo>
                  <a:pt x="1872" y="607"/>
                </a:lnTo>
                <a:lnTo>
                  <a:pt x="1873" y="606"/>
                </a:lnTo>
                <a:lnTo>
                  <a:pt x="1873" y="605"/>
                </a:lnTo>
                <a:lnTo>
                  <a:pt x="1874" y="604"/>
                </a:lnTo>
                <a:lnTo>
                  <a:pt x="1874" y="603"/>
                </a:lnTo>
                <a:lnTo>
                  <a:pt x="1875" y="603"/>
                </a:lnTo>
                <a:lnTo>
                  <a:pt x="1876" y="602"/>
                </a:lnTo>
                <a:lnTo>
                  <a:pt x="1876" y="602"/>
                </a:lnTo>
                <a:lnTo>
                  <a:pt x="1877" y="603"/>
                </a:lnTo>
                <a:lnTo>
                  <a:pt x="1878" y="603"/>
                </a:lnTo>
                <a:lnTo>
                  <a:pt x="1878" y="604"/>
                </a:lnTo>
                <a:lnTo>
                  <a:pt x="1879" y="605"/>
                </a:lnTo>
                <a:lnTo>
                  <a:pt x="1879" y="606"/>
                </a:lnTo>
                <a:lnTo>
                  <a:pt x="1880" y="607"/>
                </a:lnTo>
                <a:lnTo>
                  <a:pt x="1880" y="607"/>
                </a:lnTo>
                <a:lnTo>
                  <a:pt x="1881" y="608"/>
                </a:lnTo>
                <a:lnTo>
                  <a:pt x="1881" y="608"/>
                </a:lnTo>
                <a:lnTo>
                  <a:pt x="1882" y="608"/>
                </a:lnTo>
                <a:lnTo>
                  <a:pt x="1883" y="609"/>
                </a:lnTo>
                <a:lnTo>
                  <a:pt x="1883" y="609"/>
                </a:lnTo>
                <a:lnTo>
                  <a:pt x="1884" y="609"/>
                </a:lnTo>
                <a:lnTo>
                  <a:pt x="1884" y="608"/>
                </a:lnTo>
                <a:lnTo>
                  <a:pt x="1885" y="608"/>
                </a:lnTo>
                <a:lnTo>
                  <a:pt x="1886" y="608"/>
                </a:lnTo>
                <a:lnTo>
                  <a:pt x="1886" y="608"/>
                </a:lnTo>
                <a:lnTo>
                  <a:pt x="1887" y="608"/>
                </a:lnTo>
                <a:lnTo>
                  <a:pt x="1887" y="608"/>
                </a:lnTo>
                <a:lnTo>
                  <a:pt x="1888" y="607"/>
                </a:lnTo>
                <a:lnTo>
                  <a:pt x="1889" y="608"/>
                </a:lnTo>
                <a:lnTo>
                  <a:pt x="1889" y="607"/>
                </a:lnTo>
                <a:lnTo>
                  <a:pt x="1890" y="606"/>
                </a:lnTo>
                <a:lnTo>
                  <a:pt x="1891" y="606"/>
                </a:lnTo>
                <a:lnTo>
                  <a:pt x="1891" y="606"/>
                </a:lnTo>
                <a:lnTo>
                  <a:pt x="1892" y="606"/>
                </a:lnTo>
                <a:lnTo>
                  <a:pt x="1892" y="606"/>
                </a:lnTo>
                <a:lnTo>
                  <a:pt x="1893" y="603"/>
                </a:lnTo>
                <a:lnTo>
                  <a:pt x="1894" y="603"/>
                </a:lnTo>
                <a:lnTo>
                  <a:pt x="1894" y="603"/>
                </a:lnTo>
                <a:lnTo>
                  <a:pt x="1895" y="606"/>
                </a:lnTo>
                <a:lnTo>
                  <a:pt x="1895" y="607"/>
                </a:lnTo>
                <a:lnTo>
                  <a:pt x="1896" y="606"/>
                </a:lnTo>
                <a:lnTo>
                  <a:pt x="1896" y="609"/>
                </a:lnTo>
                <a:lnTo>
                  <a:pt x="1897" y="608"/>
                </a:lnTo>
                <a:lnTo>
                  <a:pt x="1897" y="607"/>
                </a:lnTo>
                <a:lnTo>
                  <a:pt x="1898" y="606"/>
                </a:lnTo>
                <a:lnTo>
                  <a:pt x="1899" y="605"/>
                </a:lnTo>
                <a:lnTo>
                  <a:pt x="1899" y="604"/>
                </a:lnTo>
                <a:lnTo>
                  <a:pt x="1900" y="603"/>
                </a:lnTo>
                <a:lnTo>
                  <a:pt x="1900" y="600"/>
                </a:lnTo>
                <a:lnTo>
                  <a:pt x="1901" y="600"/>
                </a:lnTo>
                <a:lnTo>
                  <a:pt x="1902" y="597"/>
                </a:lnTo>
                <a:lnTo>
                  <a:pt x="1902" y="596"/>
                </a:lnTo>
                <a:lnTo>
                  <a:pt x="1903" y="594"/>
                </a:lnTo>
                <a:lnTo>
                  <a:pt x="1904" y="592"/>
                </a:lnTo>
                <a:lnTo>
                  <a:pt x="1904" y="592"/>
                </a:lnTo>
                <a:lnTo>
                  <a:pt x="1905" y="590"/>
                </a:lnTo>
                <a:lnTo>
                  <a:pt x="1905" y="590"/>
                </a:lnTo>
                <a:lnTo>
                  <a:pt x="1906" y="588"/>
                </a:lnTo>
                <a:lnTo>
                  <a:pt x="1907" y="588"/>
                </a:lnTo>
                <a:lnTo>
                  <a:pt x="1907" y="589"/>
                </a:lnTo>
                <a:lnTo>
                  <a:pt x="1908" y="591"/>
                </a:lnTo>
                <a:lnTo>
                  <a:pt x="1908" y="596"/>
                </a:lnTo>
                <a:lnTo>
                  <a:pt x="1909" y="598"/>
                </a:lnTo>
                <a:lnTo>
                  <a:pt x="1910" y="596"/>
                </a:lnTo>
                <a:lnTo>
                  <a:pt x="1910" y="590"/>
                </a:lnTo>
                <a:lnTo>
                  <a:pt x="1911" y="590"/>
                </a:lnTo>
                <a:lnTo>
                  <a:pt x="1911" y="596"/>
                </a:lnTo>
                <a:lnTo>
                  <a:pt x="1912" y="604"/>
                </a:lnTo>
                <a:lnTo>
                  <a:pt x="1912" y="615"/>
                </a:lnTo>
                <a:lnTo>
                  <a:pt x="1913" y="628"/>
                </a:lnTo>
                <a:lnTo>
                  <a:pt x="1914" y="633"/>
                </a:lnTo>
                <a:lnTo>
                  <a:pt x="1914" y="633"/>
                </a:lnTo>
                <a:lnTo>
                  <a:pt x="1915" y="633"/>
                </a:lnTo>
                <a:lnTo>
                  <a:pt x="1915" y="633"/>
                </a:lnTo>
                <a:lnTo>
                  <a:pt x="1916" y="634"/>
                </a:lnTo>
                <a:lnTo>
                  <a:pt x="1917" y="634"/>
                </a:lnTo>
                <a:lnTo>
                  <a:pt x="1917" y="634"/>
                </a:lnTo>
                <a:lnTo>
                  <a:pt x="1918" y="634"/>
                </a:lnTo>
                <a:lnTo>
                  <a:pt x="1918" y="634"/>
                </a:lnTo>
                <a:lnTo>
                  <a:pt x="1919" y="634"/>
                </a:lnTo>
                <a:lnTo>
                  <a:pt x="1920" y="634"/>
                </a:lnTo>
                <a:lnTo>
                  <a:pt x="1920" y="635"/>
                </a:lnTo>
                <a:lnTo>
                  <a:pt x="1921" y="635"/>
                </a:lnTo>
                <a:lnTo>
                  <a:pt x="1922" y="635"/>
                </a:lnTo>
                <a:lnTo>
                  <a:pt x="1922" y="634"/>
                </a:lnTo>
                <a:lnTo>
                  <a:pt x="1923" y="634"/>
                </a:lnTo>
                <a:lnTo>
                  <a:pt x="1923" y="634"/>
                </a:lnTo>
                <a:lnTo>
                  <a:pt x="1924" y="633"/>
                </a:lnTo>
                <a:lnTo>
                  <a:pt x="1924" y="633"/>
                </a:lnTo>
                <a:lnTo>
                  <a:pt x="1925" y="633"/>
                </a:lnTo>
                <a:lnTo>
                  <a:pt x="1926" y="633"/>
                </a:lnTo>
                <a:lnTo>
                  <a:pt x="1926" y="632"/>
                </a:lnTo>
                <a:lnTo>
                  <a:pt x="1927" y="632"/>
                </a:lnTo>
                <a:lnTo>
                  <a:pt x="1927" y="631"/>
                </a:lnTo>
                <a:lnTo>
                  <a:pt x="1928" y="631"/>
                </a:lnTo>
                <a:lnTo>
                  <a:pt x="1928" y="631"/>
                </a:lnTo>
                <a:lnTo>
                  <a:pt x="1929" y="631"/>
                </a:lnTo>
                <a:lnTo>
                  <a:pt x="1930" y="631"/>
                </a:lnTo>
                <a:lnTo>
                  <a:pt x="1930" y="632"/>
                </a:lnTo>
                <a:lnTo>
                  <a:pt x="1931" y="632"/>
                </a:lnTo>
                <a:lnTo>
                  <a:pt x="1931" y="633"/>
                </a:lnTo>
                <a:lnTo>
                  <a:pt x="1932" y="633"/>
                </a:lnTo>
                <a:lnTo>
                  <a:pt x="1933" y="634"/>
                </a:lnTo>
                <a:lnTo>
                  <a:pt x="1933" y="633"/>
                </a:lnTo>
                <a:lnTo>
                  <a:pt x="1934" y="633"/>
                </a:lnTo>
                <a:lnTo>
                  <a:pt x="1935" y="633"/>
                </a:lnTo>
                <a:lnTo>
                  <a:pt x="1935" y="633"/>
                </a:lnTo>
                <a:lnTo>
                  <a:pt x="1936" y="633"/>
                </a:lnTo>
                <a:lnTo>
                  <a:pt x="1936" y="632"/>
                </a:lnTo>
                <a:lnTo>
                  <a:pt x="1937" y="633"/>
                </a:lnTo>
                <a:lnTo>
                  <a:pt x="1938" y="633"/>
                </a:lnTo>
                <a:lnTo>
                  <a:pt x="1938" y="633"/>
                </a:lnTo>
                <a:lnTo>
                  <a:pt x="1939" y="633"/>
                </a:lnTo>
                <a:lnTo>
                  <a:pt x="1939" y="633"/>
                </a:lnTo>
                <a:lnTo>
                  <a:pt x="1940" y="633"/>
                </a:lnTo>
                <a:lnTo>
                  <a:pt x="1940" y="633"/>
                </a:lnTo>
                <a:lnTo>
                  <a:pt x="1941" y="633"/>
                </a:lnTo>
                <a:lnTo>
                  <a:pt x="1942" y="632"/>
                </a:lnTo>
                <a:lnTo>
                  <a:pt x="1942" y="632"/>
                </a:lnTo>
                <a:lnTo>
                  <a:pt x="1943" y="631"/>
                </a:lnTo>
                <a:lnTo>
                  <a:pt x="1943" y="631"/>
                </a:lnTo>
                <a:lnTo>
                  <a:pt x="1944" y="631"/>
                </a:lnTo>
                <a:lnTo>
                  <a:pt x="1945" y="631"/>
                </a:lnTo>
                <a:lnTo>
                  <a:pt x="1945" y="630"/>
                </a:lnTo>
                <a:lnTo>
                  <a:pt x="1946" y="629"/>
                </a:lnTo>
                <a:lnTo>
                  <a:pt x="1946" y="629"/>
                </a:lnTo>
                <a:lnTo>
                  <a:pt x="1947" y="628"/>
                </a:lnTo>
                <a:lnTo>
                  <a:pt x="1948" y="628"/>
                </a:lnTo>
                <a:lnTo>
                  <a:pt x="1948" y="628"/>
                </a:lnTo>
                <a:lnTo>
                  <a:pt x="1949" y="629"/>
                </a:lnTo>
                <a:lnTo>
                  <a:pt x="1949" y="629"/>
                </a:lnTo>
                <a:lnTo>
                  <a:pt x="1950" y="630"/>
                </a:lnTo>
                <a:lnTo>
                  <a:pt x="1951" y="630"/>
                </a:lnTo>
                <a:lnTo>
                  <a:pt x="1951" y="630"/>
                </a:lnTo>
                <a:lnTo>
                  <a:pt x="1952" y="631"/>
                </a:lnTo>
                <a:lnTo>
                  <a:pt x="1953" y="631"/>
                </a:lnTo>
                <a:lnTo>
                  <a:pt x="1953" y="632"/>
                </a:lnTo>
                <a:lnTo>
                  <a:pt x="1954" y="632"/>
                </a:lnTo>
                <a:lnTo>
                  <a:pt x="1954" y="637"/>
                </a:lnTo>
                <a:lnTo>
                  <a:pt x="1955" y="637"/>
                </a:lnTo>
                <a:lnTo>
                  <a:pt x="1955" y="639"/>
                </a:lnTo>
                <a:lnTo>
                  <a:pt x="1956" y="641"/>
                </a:lnTo>
                <a:lnTo>
                  <a:pt x="1956" y="642"/>
                </a:lnTo>
                <a:lnTo>
                  <a:pt x="1957" y="644"/>
                </a:lnTo>
                <a:lnTo>
                  <a:pt x="1958" y="647"/>
                </a:lnTo>
                <a:lnTo>
                  <a:pt x="1958" y="648"/>
                </a:lnTo>
                <a:lnTo>
                  <a:pt x="1959" y="649"/>
                </a:lnTo>
                <a:lnTo>
                  <a:pt x="1959" y="650"/>
                </a:lnTo>
                <a:lnTo>
                  <a:pt x="1960" y="652"/>
                </a:lnTo>
                <a:lnTo>
                  <a:pt x="1961" y="653"/>
                </a:lnTo>
                <a:lnTo>
                  <a:pt x="1961" y="654"/>
                </a:lnTo>
                <a:lnTo>
                  <a:pt x="1962" y="655"/>
                </a:lnTo>
                <a:lnTo>
                  <a:pt x="1962" y="656"/>
                </a:lnTo>
                <a:lnTo>
                  <a:pt x="1963" y="657"/>
                </a:lnTo>
                <a:lnTo>
                  <a:pt x="1964" y="657"/>
                </a:lnTo>
                <a:lnTo>
                  <a:pt x="1964" y="658"/>
                </a:lnTo>
                <a:lnTo>
                  <a:pt x="1965" y="659"/>
                </a:lnTo>
                <a:lnTo>
                  <a:pt x="1966" y="660"/>
                </a:lnTo>
                <a:lnTo>
                  <a:pt x="1966" y="662"/>
                </a:lnTo>
                <a:lnTo>
                  <a:pt x="1967" y="665"/>
                </a:lnTo>
                <a:lnTo>
                  <a:pt x="1967" y="666"/>
                </a:lnTo>
                <a:lnTo>
                  <a:pt x="1968" y="665"/>
                </a:lnTo>
                <a:lnTo>
                  <a:pt x="1969" y="664"/>
                </a:lnTo>
                <a:lnTo>
                  <a:pt x="1969" y="662"/>
                </a:lnTo>
                <a:lnTo>
                  <a:pt x="1970" y="660"/>
                </a:lnTo>
                <a:lnTo>
                  <a:pt x="1970" y="659"/>
                </a:lnTo>
                <a:lnTo>
                  <a:pt x="1971" y="660"/>
                </a:lnTo>
                <a:lnTo>
                  <a:pt x="1971" y="660"/>
                </a:lnTo>
                <a:lnTo>
                  <a:pt x="1972" y="660"/>
                </a:lnTo>
                <a:lnTo>
                  <a:pt x="1972" y="660"/>
                </a:lnTo>
                <a:lnTo>
                  <a:pt x="1973" y="660"/>
                </a:lnTo>
                <a:lnTo>
                  <a:pt x="1974" y="660"/>
                </a:lnTo>
                <a:lnTo>
                  <a:pt x="1974" y="660"/>
                </a:lnTo>
                <a:lnTo>
                  <a:pt x="1975" y="661"/>
                </a:lnTo>
                <a:lnTo>
                  <a:pt x="1976" y="661"/>
                </a:lnTo>
                <a:lnTo>
                  <a:pt x="1976" y="661"/>
                </a:lnTo>
                <a:lnTo>
                  <a:pt x="1977" y="662"/>
                </a:lnTo>
                <a:lnTo>
                  <a:pt x="1977" y="662"/>
                </a:lnTo>
                <a:lnTo>
                  <a:pt x="1978" y="662"/>
                </a:lnTo>
                <a:lnTo>
                  <a:pt x="1979" y="662"/>
                </a:lnTo>
                <a:lnTo>
                  <a:pt x="1979" y="663"/>
                </a:lnTo>
                <a:lnTo>
                  <a:pt x="1980" y="664"/>
                </a:lnTo>
                <a:lnTo>
                  <a:pt x="1980" y="664"/>
                </a:lnTo>
                <a:lnTo>
                  <a:pt x="1981" y="664"/>
                </a:lnTo>
                <a:lnTo>
                  <a:pt x="1982" y="664"/>
                </a:lnTo>
                <a:lnTo>
                  <a:pt x="1982" y="664"/>
                </a:lnTo>
                <a:lnTo>
                  <a:pt x="1983" y="664"/>
                </a:lnTo>
                <a:lnTo>
                  <a:pt x="1984" y="663"/>
                </a:lnTo>
                <a:lnTo>
                  <a:pt x="1984" y="663"/>
                </a:lnTo>
                <a:lnTo>
                  <a:pt x="1985" y="663"/>
                </a:lnTo>
                <a:lnTo>
                  <a:pt x="1985" y="663"/>
                </a:lnTo>
                <a:lnTo>
                  <a:pt x="1986" y="663"/>
                </a:lnTo>
                <a:lnTo>
                  <a:pt x="1986" y="664"/>
                </a:lnTo>
                <a:lnTo>
                  <a:pt x="1987" y="664"/>
                </a:lnTo>
                <a:lnTo>
                  <a:pt x="1987" y="664"/>
                </a:lnTo>
                <a:lnTo>
                  <a:pt x="1988" y="663"/>
                </a:lnTo>
                <a:lnTo>
                  <a:pt x="1989" y="663"/>
                </a:lnTo>
                <a:lnTo>
                  <a:pt x="1989" y="664"/>
                </a:lnTo>
                <a:lnTo>
                  <a:pt x="1990" y="664"/>
                </a:lnTo>
                <a:lnTo>
                  <a:pt x="1990" y="664"/>
                </a:lnTo>
                <a:lnTo>
                  <a:pt x="1991" y="664"/>
                </a:lnTo>
                <a:lnTo>
                  <a:pt x="1992" y="664"/>
                </a:lnTo>
                <a:lnTo>
                  <a:pt x="1992" y="664"/>
                </a:lnTo>
                <a:lnTo>
                  <a:pt x="1993" y="664"/>
                </a:lnTo>
                <a:lnTo>
                  <a:pt x="1994" y="664"/>
                </a:lnTo>
                <a:lnTo>
                  <a:pt x="1994" y="663"/>
                </a:lnTo>
                <a:lnTo>
                  <a:pt x="1995" y="662"/>
                </a:lnTo>
                <a:lnTo>
                  <a:pt x="1995" y="662"/>
                </a:lnTo>
                <a:lnTo>
                  <a:pt x="1996" y="662"/>
                </a:lnTo>
                <a:lnTo>
                  <a:pt x="1997" y="662"/>
                </a:lnTo>
                <a:lnTo>
                  <a:pt x="1997" y="663"/>
                </a:lnTo>
                <a:lnTo>
                  <a:pt x="1998" y="663"/>
                </a:lnTo>
                <a:lnTo>
                  <a:pt x="1998" y="663"/>
                </a:lnTo>
                <a:lnTo>
                  <a:pt x="1999" y="663"/>
                </a:lnTo>
                <a:lnTo>
                  <a:pt x="2000" y="663"/>
                </a:lnTo>
                <a:lnTo>
                  <a:pt x="2000" y="663"/>
                </a:lnTo>
                <a:lnTo>
                  <a:pt x="2001" y="663"/>
                </a:lnTo>
                <a:lnTo>
                  <a:pt x="2001" y="662"/>
                </a:lnTo>
                <a:lnTo>
                  <a:pt x="2002" y="662"/>
                </a:lnTo>
                <a:lnTo>
                  <a:pt x="2002" y="662"/>
                </a:lnTo>
                <a:lnTo>
                  <a:pt x="2003" y="661"/>
                </a:lnTo>
                <a:lnTo>
                  <a:pt x="2003" y="661"/>
                </a:lnTo>
                <a:lnTo>
                  <a:pt x="2004" y="660"/>
                </a:lnTo>
                <a:lnTo>
                  <a:pt x="2005" y="659"/>
                </a:lnTo>
                <a:lnTo>
                  <a:pt x="2005" y="658"/>
                </a:lnTo>
                <a:lnTo>
                  <a:pt x="2006" y="658"/>
                </a:lnTo>
                <a:lnTo>
                  <a:pt x="2007" y="657"/>
                </a:lnTo>
                <a:lnTo>
                  <a:pt x="2007" y="655"/>
                </a:lnTo>
                <a:lnTo>
                  <a:pt x="2008" y="655"/>
                </a:lnTo>
                <a:lnTo>
                  <a:pt x="2008" y="654"/>
                </a:lnTo>
                <a:lnTo>
                  <a:pt x="2009" y="652"/>
                </a:lnTo>
                <a:lnTo>
                  <a:pt x="2010" y="651"/>
                </a:lnTo>
                <a:lnTo>
                  <a:pt x="2010" y="649"/>
                </a:lnTo>
                <a:lnTo>
                  <a:pt x="2011" y="647"/>
                </a:lnTo>
                <a:lnTo>
                  <a:pt x="2011" y="646"/>
                </a:lnTo>
                <a:lnTo>
                  <a:pt x="2012" y="646"/>
                </a:lnTo>
                <a:lnTo>
                  <a:pt x="2013" y="646"/>
                </a:lnTo>
                <a:lnTo>
                  <a:pt x="2013" y="645"/>
                </a:lnTo>
                <a:lnTo>
                  <a:pt x="2014" y="644"/>
                </a:lnTo>
                <a:lnTo>
                  <a:pt x="2014" y="644"/>
                </a:lnTo>
                <a:lnTo>
                  <a:pt x="2015" y="644"/>
                </a:lnTo>
                <a:lnTo>
                  <a:pt x="2016" y="644"/>
                </a:lnTo>
                <a:lnTo>
                  <a:pt x="2016" y="644"/>
                </a:lnTo>
                <a:lnTo>
                  <a:pt x="2017" y="644"/>
                </a:lnTo>
                <a:lnTo>
                  <a:pt x="2017" y="644"/>
                </a:lnTo>
                <a:lnTo>
                  <a:pt x="2018" y="643"/>
                </a:lnTo>
                <a:lnTo>
                  <a:pt x="2018" y="643"/>
                </a:lnTo>
                <a:lnTo>
                  <a:pt x="2019" y="642"/>
                </a:lnTo>
                <a:lnTo>
                  <a:pt x="2020" y="642"/>
                </a:lnTo>
                <a:lnTo>
                  <a:pt x="2020" y="642"/>
                </a:lnTo>
                <a:lnTo>
                  <a:pt x="2021" y="642"/>
                </a:lnTo>
                <a:lnTo>
                  <a:pt x="2021" y="642"/>
                </a:lnTo>
                <a:lnTo>
                  <a:pt x="2022" y="641"/>
                </a:lnTo>
                <a:lnTo>
                  <a:pt x="2023" y="633"/>
                </a:lnTo>
                <a:lnTo>
                  <a:pt x="2023" y="634"/>
                </a:lnTo>
                <a:lnTo>
                  <a:pt x="2024" y="636"/>
                </a:lnTo>
                <a:lnTo>
                  <a:pt x="2025" y="640"/>
                </a:lnTo>
                <a:lnTo>
                  <a:pt x="2025" y="642"/>
                </a:lnTo>
                <a:lnTo>
                  <a:pt x="2026" y="642"/>
                </a:lnTo>
                <a:lnTo>
                  <a:pt x="2026" y="642"/>
                </a:lnTo>
                <a:lnTo>
                  <a:pt x="2027" y="641"/>
                </a:lnTo>
                <a:lnTo>
                  <a:pt x="2028" y="638"/>
                </a:lnTo>
                <a:lnTo>
                  <a:pt x="2028" y="636"/>
                </a:lnTo>
                <a:lnTo>
                  <a:pt x="2029" y="636"/>
                </a:lnTo>
                <a:lnTo>
                  <a:pt x="2029" y="637"/>
                </a:lnTo>
                <a:lnTo>
                  <a:pt x="2030" y="641"/>
                </a:lnTo>
                <a:lnTo>
                  <a:pt x="2030" y="657"/>
                </a:lnTo>
                <a:lnTo>
                  <a:pt x="2031" y="657"/>
                </a:lnTo>
                <a:lnTo>
                  <a:pt x="2032" y="657"/>
                </a:lnTo>
                <a:lnTo>
                  <a:pt x="2032" y="658"/>
                </a:lnTo>
                <a:lnTo>
                  <a:pt x="2033" y="658"/>
                </a:lnTo>
                <a:lnTo>
                  <a:pt x="2033" y="658"/>
                </a:lnTo>
                <a:lnTo>
                  <a:pt x="2034" y="659"/>
                </a:lnTo>
                <a:lnTo>
                  <a:pt x="2034" y="659"/>
                </a:lnTo>
                <a:lnTo>
                  <a:pt x="2035" y="659"/>
                </a:lnTo>
                <a:lnTo>
                  <a:pt x="2036" y="659"/>
                </a:lnTo>
                <a:lnTo>
                  <a:pt x="2036" y="659"/>
                </a:lnTo>
                <a:lnTo>
                  <a:pt x="2037" y="659"/>
                </a:lnTo>
                <a:lnTo>
                  <a:pt x="2038" y="659"/>
                </a:lnTo>
                <a:lnTo>
                  <a:pt x="2038" y="658"/>
                </a:lnTo>
                <a:lnTo>
                  <a:pt x="2039" y="657"/>
                </a:lnTo>
                <a:lnTo>
                  <a:pt x="2039" y="655"/>
                </a:lnTo>
                <a:lnTo>
                  <a:pt x="2040" y="652"/>
                </a:lnTo>
                <a:lnTo>
                  <a:pt x="2041" y="651"/>
                </a:lnTo>
                <a:lnTo>
                  <a:pt x="2041" y="649"/>
                </a:lnTo>
                <a:lnTo>
                  <a:pt x="2042" y="647"/>
                </a:lnTo>
                <a:lnTo>
                  <a:pt x="2042" y="646"/>
                </a:lnTo>
                <a:lnTo>
                  <a:pt x="2043" y="646"/>
                </a:lnTo>
                <a:lnTo>
                  <a:pt x="2044" y="644"/>
                </a:lnTo>
                <a:lnTo>
                  <a:pt x="2044" y="644"/>
                </a:lnTo>
                <a:lnTo>
                  <a:pt x="2045" y="645"/>
                </a:lnTo>
                <a:lnTo>
                  <a:pt x="2045" y="644"/>
                </a:lnTo>
                <a:lnTo>
                  <a:pt x="2046" y="647"/>
                </a:lnTo>
                <a:lnTo>
                  <a:pt x="2046" y="647"/>
                </a:lnTo>
                <a:lnTo>
                  <a:pt x="2047" y="647"/>
                </a:lnTo>
                <a:lnTo>
                  <a:pt x="2048" y="647"/>
                </a:lnTo>
                <a:lnTo>
                  <a:pt x="2048" y="647"/>
                </a:lnTo>
                <a:lnTo>
                  <a:pt x="2049" y="647"/>
                </a:lnTo>
                <a:lnTo>
                  <a:pt x="2049" y="646"/>
                </a:lnTo>
                <a:lnTo>
                  <a:pt x="2050" y="646"/>
                </a:lnTo>
                <a:lnTo>
                  <a:pt x="2051" y="646"/>
                </a:lnTo>
                <a:lnTo>
                  <a:pt x="2051" y="646"/>
                </a:lnTo>
                <a:lnTo>
                  <a:pt x="2052" y="646"/>
                </a:lnTo>
                <a:lnTo>
                  <a:pt x="2052" y="646"/>
                </a:lnTo>
                <a:lnTo>
                  <a:pt x="2053" y="646"/>
                </a:lnTo>
                <a:lnTo>
                  <a:pt x="2054" y="646"/>
                </a:lnTo>
                <a:lnTo>
                  <a:pt x="2054" y="647"/>
                </a:lnTo>
                <a:lnTo>
                  <a:pt x="2055" y="649"/>
                </a:lnTo>
                <a:lnTo>
                  <a:pt x="2056" y="650"/>
                </a:lnTo>
                <a:lnTo>
                  <a:pt x="2056" y="651"/>
                </a:lnTo>
                <a:lnTo>
                  <a:pt x="2057" y="652"/>
                </a:lnTo>
                <a:lnTo>
                  <a:pt x="2057" y="652"/>
                </a:lnTo>
                <a:lnTo>
                  <a:pt x="2058" y="653"/>
                </a:lnTo>
                <a:lnTo>
                  <a:pt x="2059" y="654"/>
                </a:lnTo>
                <a:lnTo>
                  <a:pt x="2059" y="654"/>
                </a:lnTo>
                <a:lnTo>
                  <a:pt x="2060" y="654"/>
                </a:lnTo>
                <a:lnTo>
                  <a:pt x="2060" y="653"/>
                </a:lnTo>
                <a:lnTo>
                  <a:pt x="2061" y="653"/>
                </a:lnTo>
                <a:lnTo>
                  <a:pt x="2061" y="653"/>
                </a:lnTo>
                <a:lnTo>
                  <a:pt x="2062" y="652"/>
                </a:lnTo>
                <a:lnTo>
                  <a:pt x="2062" y="651"/>
                </a:lnTo>
                <a:lnTo>
                  <a:pt x="2063" y="651"/>
                </a:lnTo>
                <a:lnTo>
                  <a:pt x="2064" y="650"/>
                </a:lnTo>
                <a:lnTo>
                  <a:pt x="2064" y="649"/>
                </a:lnTo>
                <a:lnTo>
                  <a:pt x="2065" y="647"/>
                </a:lnTo>
                <a:lnTo>
                  <a:pt x="2065" y="647"/>
                </a:lnTo>
                <a:lnTo>
                  <a:pt x="2066" y="646"/>
                </a:lnTo>
                <a:lnTo>
                  <a:pt x="2067" y="645"/>
                </a:lnTo>
                <a:lnTo>
                  <a:pt x="2067" y="643"/>
                </a:lnTo>
                <a:lnTo>
                  <a:pt x="2068" y="643"/>
                </a:lnTo>
                <a:lnTo>
                  <a:pt x="2069" y="640"/>
                </a:lnTo>
                <a:lnTo>
                  <a:pt x="2069" y="640"/>
                </a:lnTo>
                <a:lnTo>
                  <a:pt x="2070" y="639"/>
                </a:lnTo>
                <a:lnTo>
                  <a:pt x="2070" y="638"/>
                </a:lnTo>
                <a:lnTo>
                  <a:pt x="2071" y="638"/>
                </a:lnTo>
                <a:lnTo>
                  <a:pt x="2072" y="638"/>
                </a:lnTo>
                <a:lnTo>
                  <a:pt x="2072" y="637"/>
                </a:lnTo>
                <a:lnTo>
                  <a:pt x="2073" y="636"/>
                </a:lnTo>
                <a:lnTo>
                  <a:pt x="2073" y="634"/>
                </a:lnTo>
                <a:lnTo>
                  <a:pt x="2074" y="634"/>
                </a:lnTo>
                <a:lnTo>
                  <a:pt x="2075" y="633"/>
                </a:lnTo>
                <a:lnTo>
                  <a:pt x="2075" y="633"/>
                </a:lnTo>
                <a:lnTo>
                  <a:pt x="2076" y="631"/>
                </a:lnTo>
                <a:lnTo>
                  <a:pt x="2076" y="631"/>
                </a:lnTo>
                <a:lnTo>
                  <a:pt x="2077" y="630"/>
                </a:lnTo>
                <a:lnTo>
                  <a:pt x="2077" y="629"/>
                </a:lnTo>
                <a:lnTo>
                  <a:pt x="2078" y="627"/>
                </a:lnTo>
                <a:lnTo>
                  <a:pt x="2078" y="626"/>
                </a:lnTo>
                <a:lnTo>
                  <a:pt x="2079" y="626"/>
                </a:lnTo>
                <a:lnTo>
                  <a:pt x="2080" y="626"/>
                </a:lnTo>
                <a:lnTo>
                  <a:pt x="2080" y="619"/>
                </a:lnTo>
                <a:lnTo>
                  <a:pt x="2081" y="614"/>
                </a:lnTo>
                <a:lnTo>
                  <a:pt x="2082" y="611"/>
                </a:lnTo>
                <a:lnTo>
                  <a:pt x="2082" y="611"/>
                </a:lnTo>
                <a:lnTo>
                  <a:pt x="2083" y="608"/>
                </a:lnTo>
                <a:lnTo>
                  <a:pt x="2083" y="609"/>
                </a:lnTo>
                <a:lnTo>
                  <a:pt x="2084" y="608"/>
                </a:lnTo>
                <a:lnTo>
                  <a:pt x="2085" y="607"/>
                </a:lnTo>
                <a:lnTo>
                  <a:pt x="2085" y="603"/>
                </a:lnTo>
                <a:lnTo>
                  <a:pt x="2086" y="600"/>
                </a:lnTo>
                <a:lnTo>
                  <a:pt x="2087" y="607"/>
                </a:lnTo>
                <a:lnTo>
                  <a:pt x="2087" y="621"/>
                </a:lnTo>
                <a:lnTo>
                  <a:pt x="2088" y="638"/>
                </a:lnTo>
                <a:lnTo>
                  <a:pt x="2088" y="647"/>
                </a:lnTo>
                <a:lnTo>
                  <a:pt x="2089" y="647"/>
                </a:lnTo>
                <a:lnTo>
                  <a:pt x="2089" y="647"/>
                </a:lnTo>
                <a:lnTo>
                  <a:pt x="2090" y="647"/>
                </a:lnTo>
                <a:lnTo>
                  <a:pt x="2091" y="647"/>
                </a:lnTo>
                <a:lnTo>
                  <a:pt x="2091" y="648"/>
                </a:lnTo>
                <a:lnTo>
                  <a:pt x="2092" y="648"/>
                </a:lnTo>
                <a:lnTo>
                  <a:pt x="2092" y="649"/>
                </a:lnTo>
                <a:lnTo>
                  <a:pt x="2093" y="649"/>
                </a:lnTo>
                <a:lnTo>
                  <a:pt x="2093" y="649"/>
                </a:lnTo>
                <a:lnTo>
                  <a:pt x="2094" y="650"/>
                </a:lnTo>
                <a:lnTo>
                  <a:pt x="2095" y="650"/>
                </a:lnTo>
                <a:lnTo>
                  <a:pt x="2095" y="650"/>
                </a:lnTo>
                <a:lnTo>
                  <a:pt x="2096" y="650"/>
                </a:lnTo>
                <a:lnTo>
                  <a:pt x="2096" y="650"/>
                </a:lnTo>
                <a:lnTo>
                  <a:pt x="2097" y="649"/>
                </a:lnTo>
                <a:lnTo>
                  <a:pt x="2098" y="649"/>
                </a:lnTo>
                <a:lnTo>
                  <a:pt x="2098" y="649"/>
                </a:lnTo>
                <a:lnTo>
                  <a:pt x="2099" y="648"/>
                </a:lnTo>
                <a:lnTo>
                  <a:pt x="2100" y="648"/>
                </a:lnTo>
                <a:lnTo>
                  <a:pt x="2100" y="649"/>
                </a:lnTo>
                <a:lnTo>
                  <a:pt x="2101" y="649"/>
                </a:lnTo>
                <a:lnTo>
                  <a:pt x="2101" y="651"/>
                </a:lnTo>
                <a:lnTo>
                  <a:pt x="2102" y="652"/>
                </a:lnTo>
                <a:lnTo>
                  <a:pt x="2103" y="654"/>
                </a:lnTo>
                <a:lnTo>
                  <a:pt x="2103" y="654"/>
                </a:lnTo>
                <a:lnTo>
                  <a:pt x="2104" y="654"/>
                </a:lnTo>
                <a:lnTo>
                  <a:pt x="2104" y="654"/>
                </a:lnTo>
                <a:lnTo>
                  <a:pt x="2105" y="654"/>
                </a:lnTo>
                <a:lnTo>
                  <a:pt x="2105" y="654"/>
                </a:lnTo>
                <a:lnTo>
                  <a:pt x="2106" y="654"/>
                </a:lnTo>
                <a:lnTo>
                  <a:pt x="2107" y="654"/>
                </a:lnTo>
                <a:lnTo>
                  <a:pt x="2107" y="654"/>
                </a:lnTo>
                <a:lnTo>
                  <a:pt x="2108" y="655"/>
                </a:lnTo>
                <a:lnTo>
                  <a:pt x="2108" y="654"/>
                </a:lnTo>
                <a:lnTo>
                  <a:pt x="2109" y="654"/>
                </a:lnTo>
                <a:lnTo>
                  <a:pt x="2109" y="654"/>
                </a:lnTo>
                <a:lnTo>
                  <a:pt x="2110" y="654"/>
                </a:lnTo>
                <a:lnTo>
                  <a:pt x="2111" y="654"/>
                </a:lnTo>
                <a:lnTo>
                  <a:pt x="2111" y="654"/>
                </a:lnTo>
                <a:lnTo>
                  <a:pt x="2112" y="655"/>
                </a:lnTo>
                <a:lnTo>
                  <a:pt x="2113" y="655"/>
                </a:lnTo>
                <a:lnTo>
                  <a:pt x="2113" y="656"/>
                </a:lnTo>
                <a:lnTo>
                  <a:pt x="2114" y="656"/>
                </a:lnTo>
                <a:lnTo>
                  <a:pt x="2114" y="656"/>
                </a:lnTo>
                <a:lnTo>
                  <a:pt x="2115" y="656"/>
                </a:lnTo>
                <a:lnTo>
                  <a:pt x="2116" y="656"/>
                </a:lnTo>
                <a:lnTo>
                  <a:pt x="2116" y="656"/>
                </a:lnTo>
                <a:lnTo>
                  <a:pt x="2117" y="657"/>
                </a:lnTo>
                <a:lnTo>
                  <a:pt x="2118" y="657"/>
                </a:lnTo>
                <a:lnTo>
                  <a:pt x="2118" y="657"/>
                </a:lnTo>
                <a:lnTo>
                  <a:pt x="2119" y="657"/>
                </a:lnTo>
                <a:lnTo>
                  <a:pt x="2119" y="656"/>
                </a:lnTo>
                <a:lnTo>
                  <a:pt x="2120" y="656"/>
                </a:lnTo>
                <a:lnTo>
                  <a:pt x="2120" y="656"/>
                </a:lnTo>
                <a:lnTo>
                  <a:pt x="2121" y="655"/>
                </a:lnTo>
                <a:lnTo>
                  <a:pt x="2121" y="655"/>
                </a:lnTo>
                <a:lnTo>
                  <a:pt x="2122" y="654"/>
                </a:lnTo>
                <a:lnTo>
                  <a:pt x="2123" y="654"/>
                </a:lnTo>
                <a:lnTo>
                  <a:pt x="2123" y="654"/>
                </a:lnTo>
                <a:lnTo>
                  <a:pt x="2124" y="654"/>
                </a:lnTo>
                <a:lnTo>
                  <a:pt x="2124" y="654"/>
                </a:lnTo>
                <a:lnTo>
                  <a:pt x="2125" y="654"/>
                </a:lnTo>
                <a:lnTo>
                  <a:pt x="2126" y="653"/>
                </a:lnTo>
                <a:lnTo>
                  <a:pt x="2126" y="653"/>
                </a:lnTo>
                <a:lnTo>
                  <a:pt x="2127" y="652"/>
                </a:lnTo>
                <a:lnTo>
                  <a:pt x="2127" y="649"/>
                </a:lnTo>
                <a:lnTo>
                  <a:pt x="2128" y="647"/>
                </a:lnTo>
                <a:lnTo>
                  <a:pt x="2129" y="646"/>
                </a:lnTo>
                <a:lnTo>
                  <a:pt x="2129" y="645"/>
                </a:lnTo>
                <a:lnTo>
                  <a:pt x="2130" y="647"/>
                </a:lnTo>
                <a:lnTo>
                  <a:pt x="2131" y="647"/>
                </a:lnTo>
                <a:lnTo>
                  <a:pt x="2131" y="647"/>
                </a:lnTo>
                <a:lnTo>
                  <a:pt x="2132" y="646"/>
                </a:lnTo>
                <a:lnTo>
                  <a:pt x="2132" y="646"/>
                </a:lnTo>
                <a:lnTo>
                  <a:pt x="2133" y="646"/>
                </a:lnTo>
                <a:lnTo>
                  <a:pt x="2134" y="646"/>
                </a:lnTo>
                <a:lnTo>
                  <a:pt x="2134" y="647"/>
                </a:lnTo>
                <a:lnTo>
                  <a:pt x="2135" y="646"/>
                </a:lnTo>
                <a:lnTo>
                  <a:pt x="2135" y="647"/>
                </a:lnTo>
                <a:lnTo>
                  <a:pt x="2136" y="646"/>
                </a:lnTo>
                <a:lnTo>
                  <a:pt x="2136" y="646"/>
                </a:lnTo>
                <a:lnTo>
                  <a:pt x="2137" y="640"/>
                </a:lnTo>
                <a:lnTo>
                  <a:pt x="2138" y="630"/>
                </a:lnTo>
                <a:lnTo>
                  <a:pt x="2138" y="615"/>
                </a:lnTo>
                <a:lnTo>
                  <a:pt x="2139" y="604"/>
                </a:lnTo>
                <a:lnTo>
                  <a:pt x="2139" y="598"/>
                </a:lnTo>
                <a:lnTo>
                  <a:pt x="2140" y="593"/>
                </a:lnTo>
                <a:lnTo>
                  <a:pt x="2140" y="554"/>
                </a:lnTo>
                <a:lnTo>
                  <a:pt x="2141" y="526"/>
                </a:lnTo>
                <a:lnTo>
                  <a:pt x="2142" y="515"/>
                </a:lnTo>
                <a:lnTo>
                  <a:pt x="2142" y="508"/>
                </a:lnTo>
                <a:lnTo>
                  <a:pt x="2143" y="505"/>
                </a:lnTo>
                <a:lnTo>
                  <a:pt x="2144" y="496"/>
                </a:lnTo>
                <a:lnTo>
                  <a:pt x="2144" y="492"/>
                </a:lnTo>
                <a:lnTo>
                  <a:pt x="2145" y="491"/>
                </a:lnTo>
                <a:lnTo>
                  <a:pt x="2145" y="494"/>
                </a:lnTo>
                <a:lnTo>
                  <a:pt x="2146" y="496"/>
                </a:lnTo>
                <a:lnTo>
                  <a:pt x="2147" y="497"/>
                </a:lnTo>
                <a:lnTo>
                  <a:pt x="2147" y="497"/>
                </a:lnTo>
                <a:lnTo>
                  <a:pt x="2148" y="497"/>
                </a:lnTo>
                <a:lnTo>
                  <a:pt x="2149" y="498"/>
                </a:lnTo>
                <a:lnTo>
                  <a:pt x="2149" y="498"/>
                </a:lnTo>
                <a:lnTo>
                  <a:pt x="2150" y="498"/>
                </a:lnTo>
                <a:lnTo>
                  <a:pt x="2150" y="498"/>
                </a:lnTo>
                <a:lnTo>
                  <a:pt x="2151" y="498"/>
                </a:lnTo>
                <a:lnTo>
                  <a:pt x="2151" y="498"/>
                </a:lnTo>
                <a:lnTo>
                  <a:pt x="2152" y="498"/>
                </a:lnTo>
                <a:lnTo>
                  <a:pt x="2152" y="498"/>
                </a:lnTo>
                <a:lnTo>
                  <a:pt x="2153" y="497"/>
                </a:lnTo>
                <a:lnTo>
                  <a:pt x="2154" y="496"/>
                </a:lnTo>
                <a:lnTo>
                  <a:pt x="2154" y="495"/>
                </a:lnTo>
                <a:lnTo>
                  <a:pt x="2155" y="494"/>
                </a:lnTo>
                <a:lnTo>
                  <a:pt x="2155" y="493"/>
                </a:lnTo>
                <a:lnTo>
                  <a:pt x="2156" y="492"/>
                </a:lnTo>
                <a:lnTo>
                  <a:pt x="2157" y="491"/>
                </a:lnTo>
                <a:lnTo>
                  <a:pt x="2157" y="491"/>
                </a:lnTo>
                <a:lnTo>
                  <a:pt x="2158" y="491"/>
                </a:lnTo>
                <a:lnTo>
                  <a:pt x="2158" y="491"/>
                </a:lnTo>
                <a:lnTo>
                  <a:pt x="2159" y="492"/>
                </a:lnTo>
                <a:lnTo>
                  <a:pt x="2160" y="493"/>
                </a:lnTo>
                <a:lnTo>
                  <a:pt x="2160" y="493"/>
                </a:lnTo>
                <a:lnTo>
                  <a:pt x="2161" y="493"/>
                </a:lnTo>
                <a:lnTo>
                  <a:pt x="2162" y="493"/>
                </a:lnTo>
                <a:lnTo>
                  <a:pt x="2162" y="493"/>
                </a:lnTo>
                <a:lnTo>
                  <a:pt x="2163" y="492"/>
                </a:lnTo>
                <a:lnTo>
                  <a:pt x="2163" y="492"/>
                </a:lnTo>
                <a:lnTo>
                  <a:pt x="2164" y="492"/>
                </a:lnTo>
                <a:lnTo>
                  <a:pt x="2165" y="492"/>
                </a:lnTo>
                <a:lnTo>
                  <a:pt x="2165" y="493"/>
                </a:lnTo>
                <a:lnTo>
                  <a:pt x="2166" y="493"/>
                </a:lnTo>
                <a:lnTo>
                  <a:pt x="2166" y="493"/>
                </a:lnTo>
                <a:lnTo>
                  <a:pt x="2167" y="493"/>
                </a:lnTo>
                <a:lnTo>
                  <a:pt x="2167" y="493"/>
                </a:lnTo>
                <a:lnTo>
                  <a:pt x="2168" y="493"/>
                </a:lnTo>
                <a:lnTo>
                  <a:pt x="2168" y="493"/>
                </a:lnTo>
                <a:lnTo>
                  <a:pt x="2169" y="494"/>
                </a:lnTo>
                <a:lnTo>
                  <a:pt x="2170" y="494"/>
                </a:lnTo>
                <a:lnTo>
                  <a:pt x="2170" y="494"/>
                </a:lnTo>
                <a:lnTo>
                  <a:pt x="2171" y="495"/>
                </a:lnTo>
                <a:lnTo>
                  <a:pt x="2171" y="495"/>
                </a:lnTo>
                <a:lnTo>
                  <a:pt x="2172" y="495"/>
                </a:lnTo>
                <a:lnTo>
                  <a:pt x="2173" y="495"/>
                </a:lnTo>
                <a:lnTo>
                  <a:pt x="2173" y="495"/>
                </a:lnTo>
                <a:lnTo>
                  <a:pt x="2174" y="495"/>
                </a:lnTo>
                <a:lnTo>
                  <a:pt x="2175" y="495"/>
                </a:lnTo>
                <a:lnTo>
                  <a:pt x="2175" y="495"/>
                </a:lnTo>
                <a:lnTo>
                  <a:pt x="2176" y="495"/>
                </a:lnTo>
                <a:lnTo>
                  <a:pt x="2176" y="496"/>
                </a:lnTo>
                <a:lnTo>
                  <a:pt x="2177" y="496"/>
                </a:lnTo>
                <a:lnTo>
                  <a:pt x="2178" y="496"/>
                </a:lnTo>
                <a:lnTo>
                  <a:pt x="2178" y="496"/>
                </a:lnTo>
                <a:lnTo>
                  <a:pt x="2179" y="496"/>
                </a:lnTo>
                <a:lnTo>
                  <a:pt x="2179" y="496"/>
                </a:lnTo>
                <a:lnTo>
                  <a:pt x="2180" y="496"/>
                </a:lnTo>
                <a:lnTo>
                  <a:pt x="2181" y="496"/>
                </a:lnTo>
                <a:lnTo>
                  <a:pt x="2181" y="496"/>
                </a:lnTo>
                <a:lnTo>
                  <a:pt x="2182" y="496"/>
                </a:lnTo>
                <a:lnTo>
                  <a:pt x="2182" y="494"/>
                </a:lnTo>
                <a:lnTo>
                  <a:pt x="2183" y="495"/>
                </a:lnTo>
                <a:lnTo>
                  <a:pt x="2183" y="494"/>
                </a:lnTo>
                <a:lnTo>
                  <a:pt x="2184" y="495"/>
                </a:lnTo>
                <a:lnTo>
                  <a:pt x="2185" y="495"/>
                </a:lnTo>
                <a:lnTo>
                  <a:pt x="2185" y="496"/>
                </a:lnTo>
                <a:lnTo>
                  <a:pt x="2186" y="495"/>
                </a:lnTo>
                <a:lnTo>
                  <a:pt x="2186" y="495"/>
                </a:lnTo>
                <a:lnTo>
                  <a:pt x="2187" y="495"/>
                </a:lnTo>
                <a:lnTo>
                  <a:pt x="2188" y="494"/>
                </a:lnTo>
                <a:lnTo>
                  <a:pt x="2188" y="495"/>
                </a:lnTo>
                <a:lnTo>
                  <a:pt x="2189" y="494"/>
                </a:lnTo>
                <a:lnTo>
                  <a:pt x="2189" y="495"/>
                </a:lnTo>
                <a:lnTo>
                  <a:pt x="2190" y="495"/>
                </a:lnTo>
                <a:lnTo>
                  <a:pt x="2191" y="495"/>
                </a:lnTo>
                <a:lnTo>
                  <a:pt x="2191" y="496"/>
                </a:lnTo>
                <a:lnTo>
                  <a:pt x="2192" y="496"/>
                </a:lnTo>
                <a:lnTo>
                  <a:pt x="2193" y="496"/>
                </a:lnTo>
                <a:lnTo>
                  <a:pt x="2193" y="496"/>
                </a:lnTo>
                <a:lnTo>
                  <a:pt x="2194" y="496"/>
                </a:lnTo>
                <a:lnTo>
                  <a:pt x="2194" y="495"/>
                </a:lnTo>
                <a:lnTo>
                  <a:pt x="2195" y="495"/>
                </a:lnTo>
                <a:lnTo>
                  <a:pt x="2195" y="488"/>
                </a:lnTo>
                <a:lnTo>
                  <a:pt x="2196" y="481"/>
                </a:lnTo>
                <a:lnTo>
                  <a:pt x="2197" y="478"/>
                </a:lnTo>
                <a:lnTo>
                  <a:pt x="2197" y="479"/>
                </a:lnTo>
                <a:lnTo>
                  <a:pt x="2198" y="483"/>
                </a:lnTo>
                <a:lnTo>
                  <a:pt x="2198" y="485"/>
                </a:lnTo>
                <a:lnTo>
                  <a:pt x="2199" y="485"/>
                </a:lnTo>
                <a:lnTo>
                  <a:pt x="2199" y="486"/>
                </a:lnTo>
                <a:lnTo>
                  <a:pt x="2200" y="491"/>
                </a:lnTo>
                <a:lnTo>
                  <a:pt x="2201" y="506"/>
                </a:lnTo>
                <a:lnTo>
                  <a:pt x="2201" y="501"/>
                </a:lnTo>
                <a:lnTo>
                  <a:pt x="2202" y="514"/>
                </a:lnTo>
                <a:lnTo>
                  <a:pt x="2202" y="536"/>
                </a:lnTo>
                <a:lnTo>
                  <a:pt x="2203" y="577"/>
                </a:lnTo>
                <a:lnTo>
                  <a:pt x="2204" y="619"/>
                </a:lnTo>
                <a:lnTo>
                  <a:pt x="2204" y="637"/>
                </a:lnTo>
                <a:lnTo>
                  <a:pt x="2205" y="637"/>
                </a:lnTo>
                <a:lnTo>
                  <a:pt x="2206" y="637"/>
                </a:lnTo>
                <a:lnTo>
                  <a:pt x="2206" y="638"/>
                </a:lnTo>
                <a:lnTo>
                  <a:pt x="2207" y="638"/>
                </a:lnTo>
                <a:lnTo>
                  <a:pt x="2207" y="639"/>
                </a:lnTo>
                <a:lnTo>
                  <a:pt x="2208" y="639"/>
                </a:lnTo>
                <a:lnTo>
                  <a:pt x="2209" y="640"/>
                </a:lnTo>
                <a:lnTo>
                  <a:pt x="2209" y="641"/>
                </a:lnTo>
                <a:lnTo>
                  <a:pt x="2210" y="641"/>
                </a:lnTo>
                <a:lnTo>
                  <a:pt x="2210" y="641"/>
                </a:lnTo>
                <a:lnTo>
                  <a:pt x="2211" y="641"/>
                </a:lnTo>
                <a:lnTo>
                  <a:pt x="2211" y="641"/>
                </a:lnTo>
                <a:lnTo>
                  <a:pt x="2212" y="640"/>
                </a:lnTo>
                <a:lnTo>
                  <a:pt x="2213" y="640"/>
                </a:lnTo>
                <a:lnTo>
                  <a:pt x="2213" y="639"/>
                </a:lnTo>
                <a:lnTo>
                  <a:pt x="2214" y="639"/>
                </a:lnTo>
                <a:lnTo>
                  <a:pt x="2214" y="639"/>
                </a:lnTo>
                <a:lnTo>
                  <a:pt x="2215" y="640"/>
                </a:lnTo>
                <a:lnTo>
                  <a:pt x="2216" y="641"/>
                </a:lnTo>
                <a:lnTo>
                  <a:pt x="2216" y="642"/>
                </a:lnTo>
                <a:lnTo>
                  <a:pt x="2217" y="644"/>
                </a:lnTo>
                <a:lnTo>
                  <a:pt x="2217" y="646"/>
                </a:lnTo>
                <a:lnTo>
                  <a:pt x="2218" y="650"/>
                </a:lnTo>
                <a:lnTo>
                  <a:pt x="2219" y="650"/>
                </a:lnTo>
                <a:lnTo>
                  <a:pt x="2219" y="650"/>
                </a:lnTo>
                <a:lnTo>
                  <a:pt x="2220" y="650"/>
                </a:lnTo>
                <a:lnTo>
                  <a:pt x="2220" y="651"/>
                </a:lnTo>
                <a:lnTo>
                  <a:pt x="2221" y="651"/>
                </a:lnTo>
                <a:lnTo>
                  <a:pt x="2222" y="651"/>
                </a:lnTo>
                <a:lnTo>
                  <a:pt x="2222" y="651"/>
                </a:lnTo>
                <a:lnTo>
                  <a:pt x="2223" y="651"/>
                </a:lnTo>
                <a:lnTo>
                  <a:pt x="2224" y="651"/>
                </a:lnTo>
                <a:lnTo>
                  <a:pt x="2224" y="651"/>
                </a:lnTo>
                <a:lnTo>
                  <a:pt x="2225" y="651"/>
                </a:lnTo>
                <a:lnTo>
                  <a:pt x="2225" y="651"/>
                </a:lnTo>
                <a:lnTo>
                  <a:pt x="2226" y="651"/>
                </a:lnTo>
                <a:lnTo>
                  <a:pt x="2226" y="651"/>
                </a:lnTo>
                <a:lnTo>
                  <a:pt x="2227" y="651"/>
                </a:lnTo>
                <a:lnTo>
                  <a:pt x="2227" y="650"/>
                </a:lnTo>
                <a:lnTo>
                  <a:pt x="2228" y="650"/>
                </a:lnTo>
                <a:lnTo>
                  <a:pt x="2229" y="650"/>
                </a:lnTo>
                <a:lnTo>
                  <a:pt x="2229" y="650"/>
                </a:lnTo>
                <a:lnTo>
                  <a:pt x="2230" y="649"/>
                </a:lnTo>
                <a:lnTo>
                  <a:pt x="2230" y="650"/>
                </a:lnTo>
                <a:lnTo>
                  <a:pt x="2231" y="649"/>
                </a:lnTo>
                <a:lnTo>
                  <a:pt x="2232" y="649"/>
                </a:lnTo>
                <a:lnTo>
                  <a:pt x="2232" y="649"/>
                </a:lnTo>
                <a:lnTo>
                  <a:pt x="2233" y="649"/>
                </a:lnTo>
                <a:lnTo>
                  <a:pt x="2233" y="649"/>
                </a:lnTo>
                <a:lnTo>
                  <a:pt x="2234" y="649"/>
                </a:lnTo>
                <a:lnTo>
                  <a:pt x="2235" y="649"/>
                </a:lnTo>
                <a:lnTo>
                  <a:pt x="2235" y="650"/>
                </a:lnTo>
                <a:lnTo>
                  <a:pt x="2236" y="651"/>
                </a:lnTo>
                <a:lnTo>
                  <a:pt x="2237" y="651"/>
                </a:lnTo>
                <a:lnTo>
                  <a:pt x="2237" y="651"/>
                </a:lnTo>
                <a:lnTo>
                  <a:pt x="2238" y="651"/>
                </a:lnTo>
                <a:lnTo>
                  <a:pt x="2238" y="651"/>
                </a:lnTo>
                <a:lnTo>
                  <a:pt x="2239" y="650"/>
                </a:lnTo>
                <a:lnTo>
                  <a:pt x="2240" y="649"/>
                </a:lnTo>
                <a:lnTo>
                  <a:pt x="2240" y="649"/>
                </a:lnTo>
                <a:lnTo>
                  <a:pt x="2241" y="649"/>
                </a:lnTo>
                <a:lnTo>
                  <a:pt x="2241" y="649"/>
                </a:lnTo>
                <a:lnTo>
                  <a:pt x="2242" y="649"/>
                </a:lnTo>
                <a:lnTo>
                  <a:pt x="2242" y="649"/>
                </a:lnTo>
                <a:lnTo>
                  <a:pt x="2243" y="649"/>
                </a:lnTo>
                <a:lnTo>
                  <a:pt x="2243" y="648"/>
                </a:lnTo>
                <a:lnTo>
                  <a:pt x="2244" y="649"/>
                </a:lnTo>
                <a:lnTo>
                  <a:pt x="2245" y="649"/>
                </a:lnTo>
                <a:lnTo>
                  <a:pt x="2245" y="650"/>
                </a:lnTo>
                <a:lnTo>
                  <a:pt x="2246" y="650"/>
                </a:lnTo>
                <a:lnTo>
                  <a:pt x="2247" y="651"/>
                </a:lnTo>
                <a:lnTo>
                  <a:pt x="2247" y="651"/>
                </a:lnTo>
                <a:lnTo>
                  <a:pt x="2248" y="651"/>
                </a:lnTo>
                <a:lnTo>
                  <a:pt x="2248" y="652"/>
                </a:lnTo>
                <a:lnTo>
                  <a:pt x="2249" y="652"/>
                </a:lnTo>
                <a:lnTo>
                  <a:pt x="2250" y="652"/>
                </a:lnTo>
                <a:lnTo>
                  <a:pt x="2250" y="652"/>
                </a:lnTo>
                <a:lnTo>
                  <a:pt x="2251" y="652"/>
                </a:lnTo>
                <a:lnTo>
                  <a:pt x="2251" y="651"/>
                </a:lnTo>
                <a:lnTo>
                  <a:pt x="2252" y="649"/>
                </a:lnTo>
                <a:lnTo>
                  <a:pt x="2253" y="648"/>
                </a:lnTo>
                <a:lnTo>
                  <a:pt x="2253" y="638"/>
                </a:lnTo>
                <a:lnTo>
                  <a:pt x="2254" y="630"/>
                </a:lnTo>
                <a:lnTo>
                  <a:pt x="2254" y="624"/>
                </a:lnTo>
                <a:lnTo>
                  <a:pt x="2255" y="623"/>
                </a:lnTo>
                <a:lnTo>
                  <a:pt x="2256" y="622"/>
                </a:lnTo>
                <a:lnTo>
                  <a:pt x="2256" y="623"/>
                </a:lnTo>
                <a:lnTo>
                  <a:pt x="2257" y="624"/>
                </a:lnTo>
                <a:lnTo>
                  <a:pt x="2257" y="624"/>
                </a:lnTo>
                <a:lnTo>
                  <a:pt x="2258" y="624"/>
                </a:lnTo>
                <a:lnTo>
                  <a:pt x="2258" y="624"/>
                </a:lnTo>
                <a:lnTo>
                  <a:pt x="2259" y="626"/>
                </a:lnTo>
                <a:lnTo>
                  <a:pt x="2260" y="629"/>
                </a:lnTo>
                <a:lnTo>
                  <a:pt x="2260" y="631"/>
                </a:lnTo>
                <a:lnTo>
                  <a:pt x="2261" y="636"/>
                </a:lnTo>
                <a:lnTo>
                  <a:pt x="2261" y="636"/>
                </a:lnTo>
                <a:lnTo>
                  <a:pt x="2262" y="636"/>
                </a:lnTo>
                <a:lnTo>
                  <a:pt x="2263" y="636"/>
                </a:lnTo>
                <a:lnTo>
                  <a:pt x="2263" y="637"/>
                </a:lnTo>
                <a:lnTo>
                  <a:pt x="2264" y="637"/>
                </a:lnTo>
                <a:lnTo>
                  <a:pt x="2265" y="637"/>
                </a:lnTo>
                <a:lnTo>
                  <a:pt x="2265" y="637"/>
                </a:lnTo>
                <a:lnTo>
                  <a:pt x="2266" y="638"/>
                </a:lnTo>
                <a:lnTo>
                  <a:pt x="2266" y="638"/>
                </a:lnTo>
                <a:lnTo>
                  <a:pt x="2267" y="639"/>
                </a:lnTo>
                <a:lnTo>
                  <a:pt x="2268" y="639"/>
                </a:lnTo>
                <a:lnTo>
                  <a:pt x="2268" y="640"/>
                </a:lnTo>
                <a:lnTo>
                  <a:pt x="2269" y="640"/>
                </a:lnTo>
                <a:lnTo>
                  <a:pt x="2269" y="640"/>
                </a:lnTo>
                <a:lnTo>
                  <a:pt x="2270" y="639"/>
                </a:lnTo>
                <a:lnTo>
                  <a:pt x="2270" y="639"/>
                </a:lnTo>
                <a:lnTo>
                  <a:pt x="2271" y="639"/>
                </a:lnTo>
                <a:lnTo>
                  <a:pt x="2272" y="639"/>
                </a:lnTo>
                <a:lnTo>
                  <a:pt x="2272" y="639"/>
                </a:lnTo>
                <a:lnTo>
                  <a:pt x="2273" y="638"/>
                </a:lnTo>
                <a:lnTo>
                  <a:pt x="2273" y="638"/>
                </a:lnTo>
                <a:lnTo>
                  <a:pt x="2274" y="639"/>
                </a:lnTo>
                <a:lnTo>
                  <a:pt x="2274" y="639"/>
                </a:lnTo>
                <a:lnTo>
                  <a:pt x="2275" y="639"/>
                </a:lnTo>
                <a:lnTo>
                  <a:pt x="2276" y="641"/>
                </a:lnTo>
                <a:lnTo>
                  <a:pt x="2276" y="642"/>
                </a:lnTo>
                <a:lnTo>
                  <a:pt x="2277" y="642"/>
                </a:lnTo>
                <a:lnTo>
                  <a:pt x="2278" y="641"/>
                </a:lnTo>
                <a:lnTo>
                  <a:pt x="2278" y="641"/>
                </a:lnTo>
                <a:lnTo>
                  <a:pt x="2279" y="640"/>
                </a:lnTo>
                <a:lnTo>
                  <a:pt x="2279" y="640"/>
                </a:lnTo>
                <a:lnTo>
                  <a:pt x="2280" y="640"/>
                </a:lnTo>
                <a:lnTo>
                  <a:pt x="2281" y="640"/>
                </a:lnTo>
                <a:lnTo>
                  <a:pt x="2281" y="640"/>
                </a:lnTo>
                <a:lnTo>
                  <a:pt x="2282" y="639"/>
                </a:lnTo>
                <a:lnTo>
                  <a:pt x="2282" y="640"/>
                </a:lnTo>
                <a:lnTo>
                  <a:pt x="2283" y="639"/>
                </a:lnTo>
                <a:lnTo>
                  <a:pt x="2284" y="639"/>
                </a:lnTo>
                <a:lnTo>
                  <a:pt x="2284" y="639"/>
                </a:lnTo>
                <a:lnTo>
                  <a:pt x="2285" y="639"/>
                </a:lnTo>
                <a:lnTo>
                  <a:pt x="2285" y="639"/>
                </a:lnTo>
                <a:lnTo>
                  <a:pt x="2286" y="640"/>
                </a:lnTo>
                <a:lnTo>
                  <a:pt x="2287" y="640"/>
                </a:lnTo>
                <a:lnTo>
                  <a:pt x="2287" y="641"/>
                </a:lnTo>
                <a:lnTo>
                  <a:pt x="2288" y="640"/>
                </a:lnTo>
                <a:lnTo>
                  <a:pt x="2288" y="641"/>
                </a:lnTo>
                <a:lnTo>
                  <a:pt x="2289" y="641"/>
                </a:lnTo>
                <a:lnTo>
                  <a:pt x="2289" y="641"/>
                </a:lnTo>
                <a:lnTo>
                  <a:pt x="2290" y="641"/>
                </a:lnTo>
                <a:lnTo>
                  <a:pt x="2291" y="641"/>
                </a:lnTo>
                <a:lnTo>
                  <a:pt x="2291" y="641"/>
                </a:lnTo>
                <a:lnTo>
                  <a:pt x="2292" y="640"/>
                </a:lnTo>
                <a:lnTo>
                  <a:pt x="2292" y="641"/>
                </a:lnTo>
                <a:lnTo>
                  <a:pt x="2293" y="641"/>
                </a:lnTo>
                <a:lnTo>
                  <a:pt x="2294" y="641"/>
                </a:lnTo>
                <a:lnTo>
                  <a:pt x="2294" y="641"/>
                </a:lnTo>
                <a:lnTo>
                  <a:pt x="2295" y="641"/>
                </a:lnTo>
                <a:lnTo>
                  <a:pt x="2296" y="641"/>
                </a:lnTo>
                <a:lnTo>
                  <a:pt x="2296" y="641"/>
                </a:lnTo>
                <a:lnTo>
                  <a:pt x="2297" y="641"/>
                </a:lnTo>
                <a:lnTo>
                  <a:pt x="2297" y="641"/>
                </a:lnTo>
                <a:lnTo>
                  <a:pt x="2298" y="639"/>
                </a:lnTo>
                <a:lnTo>
                  <a:pt x="2299" y="639"/>
                </a:lnTo>
                <a:lnTo>
                  <a:pt x="2299" y="639"/>
                </a:lnTo>
                <a:lnTo>
                  <a:pt x="2300" y="639"/>
                </a:lnTo>
                <a:lnTo>
                  <a:pt x="2300" y="638"/>
                </a:lnTo>
                <a:lnTo>
                  <a:pt x="2301" y="641"/>
                </a:lnTo>
                <a:lnTo>
                  <a:pt x="2301" y="639"/>
                </a:lnTo>
                <a:lnTo>
                  <a:pt x="2302" y="638"/>
                </a:lnTo>
                <a:lnTo>
                  <a:pt x="2303" y="638"/>
                </a:lnTo>
                <a:lnTo>
                  <a:pt x="2303" y="638"/>
                </a:lnTo>
                <a:lnTo>
                  <a:pt x="2304" y="638"/>
                </a:lnTo>
                <a:lnTo>
                  <a:pt x="2304" y="637"/>
                </a:lnTo>
                <a:lnTo>
                  <a:pt x="2305" y="638"/>
                </a:lnTo>
                <a:lnTo>
                  <a:pt x="2305" y="638"/>
                </a:lnTo>
                <a:lnTo>
                  <a:pt x="2306" y="638"/>
                </a:lnTo>
                <a:lnTo>
                  <a:pt x="2307" y="638"/>
                </a:lnTo>
                <a:lnTo>
                  <a:pt x="2307" y="638"/>
                </a:lnTo>
                <a:lnTo>
                  <a:pt x="2308" y="636"/>
                </a:lnTo>
                <a:lnTo>
                  <a:pt x="2309" y="636"/>
                </a:lnTo>
                <a:lnTo>
                  <a:pt x="2309" y="635"/>
                </a:lnTo>
                <a:lnTo>
                  <a:pt x="2310" y="635"/>
                </a:lnTo>
                <a:lnTo>
                  <a:pt x="2310" y="634"/>
                </a:lnTo>
                <a:lnTo>
                  <a:pt x="2311" y="634"/>
                </a:lnTo>
                <a:lnTo>
                  <a:pt x="2312" y="635"/>
                </a:lnTo>
                <a:lnTo>
                  <a:pt x="2312" y="637"/>
                </a:lnTo>
                <a:lnTo>
                  <a:pt x="2313" y="641"/>
                </a:lnTo>
                <a:lnTo>
                  <a:pt x="2313" y="614"/>
                </a:lnTo>
                <a:lnTo>
                  <a:pt x="2314" y="611"/>
                </a:lnTo>
                <a:lnTo>
                  <a:pt x="2315" y="608"/>
                </a:lnTo>
                <a:lnTo>
                  <a:pt x="2315" y="601"/>
                </a:lnTo>
                <a:lnTo>
                  <a:pt x="2316" y="616"/>
                </a:lnTo>
                <a:lnTo>
                  <a:pt x="2316" y="609"/>
                </a:lnTo>
                <a:lnTo>
                  <a:pt x="2317" y="607"/>
                </a:lnTo>
                <a:lnTo>
                  <a:pt x="2317" y="606"/>
                </a:lnTo>
                <a:lnTo>
                  <a:pt x="2318" y="607"/>
                </a:lnTo>
                <a:lnTo>
                  <a:pt x="2319" y="609"/>
                </a:lnTo>
                <a:lnTo>
                  <a:pt x="2319" y="609"/>
                </a:lnTo>
                <a:lnTo>
                  <a:pt x="2320" y="609"/>
                </a:lnTo>
                <a:lnTo>
                  <a:pt x="2320" y="609"/>
                </a:lnTo>
                <a:lnTo>
                  <a:pt x="2321" y="609"/>
                </a:lnTo>
                <a:lnTo>
                  <a:pt x="2322" y="609"/>
                </a:lnTo>
                <a:lnTo>
                  <a:pt x="2322" y="609"/>
                </a:lnTo>
                <a:lnTo>
                  <a:pt x="2323" y="610"/>
                </a:lnTo>
                <a:lnTo>
                  <a:pt x="2323" y="610"/>
                </a:lnTo>
                <a:lnTo>
                  <a:pt x="2324" y="609"/>
                </a:lnTo>
                <a:lnTo>
                  <a:pt x="2325" y="609"/>
                </a:lnTo>
                <a:lnTo>
                  <a:pt x="2325" y="608"/>
                </a:lnTo>
                <a:lnTo>
                  <a:pt x="2326" y="607"/>
                </a:lnTo>
                <a:lnTo>
                  <a:pt x="2327" y="606"/>
                </a:lnTo>
                <a:lnTo>
                  <a:pt x="2327" y="604"/>
                </a:lnTo>
                <a:lnTo>
                  <a:pt x="2328" y="602"/>
                </a:lnTo>
                <a:lnTo>
                  <a:pt x="2328" y="600"/>
                </a:lnTo>
                <a:lnTo>
                  <a:pt x="2329" y="597"/>
                </a:lnTo>
                <a:lnTo>
                  <a:pt x="2330" y="595"/>
                </a:lnTo>
                <a:lnTo>
                  <a:pt x="2330" y="593"/>
                </a:lnTo>
                <a:lnTo>
                  <a:pt x="2331" y="592"/>
                </a:lnTo>
                <a:lnTo>
                  <a:pt x="2331" y="591"/>
                </a:lnTo>
                <a:lnTo>
                  <a:pt x="2332" y="592"/>
                </a:lnTo>
                <a:lnTo>
                  <a:pt x="2332" y="592"/>
                </a:lnTo>
                <a:lnTo>
                  <a:pt x="2333" y="593"/>
                </a:lnTo>
                <a:lnTo>
                  <a:pt x="2333" y="593"/>
                </a:lnTo>
                <a:lnTo>
                  <a:pt x="2334" y="594"/>
                </a:lnTo>
                <a:lnTo>
                  <a:pt x="2335" y="593"/>
                </a:lnTo>
                <a:lnTo>
                  <a:pt x="2335" y="593"/>
                </a:lnTo>
                <a:lnTo>
                  <a:pt x="2336" y="593"/>
                </a:lnTo>
                <a:lnTo>
                  <a:pt x="2336" y="593"/>
                </a:lnTo>
                <a:lnTo>
                  <a:pt x="2337" y="593"/>
                </a:lnTo>
                <a:lnTo>
                  <a:pt x="2338" y="593"/>
                </a:lnTo>
                <a:lnTo>
                  <a:pt x="2338" y="593"/>
                </a:lnTo>
                <a:lnTo>
                  <a:pt x="2339" y="593"/>
                </a:lnTo>
                <a:lnTo>
                  <a:pt x="2340" y="593"/>
                </a:lnTo>
                <a:lnTo>
                  <a:pt x="2340" y="593"/>
                </a:lnTo>
                <a:lnTo>
                  <a:pt x="2341" y="592"/>
                </a:lnTo>
                <a:lnTo>
                  <a:pt x="2341" y="592"/>
                </a:lnTo>
                <a:lnTo>
                  <a:pt x="2342" y="592"/>
                </a:lnTo>
                <a:lnTo>
                  <a:pt x="2343" y="592"/>
                </a:lnTo>
                <a:lnTo>
                  <a:pt x="2343" y="592"/>
                </a:lnTo>
                <a:lnTo>
                  <a:pt x="2344" y="592"/>
                </a:lnTo>
                <a:lnTo>
                  <a:pt x="2344" y="593"/>
                </a:lnTo>
                <a:lnTo>
                  <a:pt x="2345" y="593"/>
                </a:lnTo>
                <a:lnTo>
                  <a:pt x="2346" y="593"/>
                </a:lnTo>
                <a:lnTo>
                  <a:pt x="2346" y="593"/>
                </a:lnTo>
                <a:lnTo>
                  <a:pt x="2347" y="593"/>
                </a:lnTo>
                <a:lnTo>
                  <a:pt x="2347" y="593"/>
                </a:lnTo>
                <a:lnTo>
                  <a:pt x="2348" y="593"/>
                </a:lnTo>
                <a:lnTo>
                  <a:pt x="2348" y="592"/>
                </a:lnTo>
                <a:lnTo>
                  <a:pt x="2349" y="592"/>
                </a:lnTo>
                <a:lnTo>
                  <a:pt x="2349" y="592"/>
                </a:lnTo>
                <a:lnTo>
                  <a:pt x="2350" y="592"/>
                </a:lnTo>
                <a:lnTo>
                  <a:pt x="2351" y="592"/>
                </a:lnTo>
                <a:lnTo>
                  <a:pt x="2351" y="592"/>
                </a:lnTo>
                <a:lnTo>
                  <a:pt x="2352" y="592"/>
                </a:lnTo>
                <a:lnTo>
                  <a:pt x="2353" y="592"/>
                </a:lnTo>
                <a:lnTo>
                  <a:pt x="2353" y="592"/>
                </a:lnTo>
                <a:lnTo>
                  <a:pt x="2354" y="592"/>
                </a:lnTo>
                <a:lnTo>
                  <a:pt x="2354" y="592"/>
                </a:lnTo>
                <a:lnTo>
                  <a:pt x="2355" y="592"/>
                </a:lnTo>
                <a:lnTo>
                  <a:pt x="2356" y="592"/>
                </a:lnTo>
                <a:lnTo>
                  <a:pt x="2356" y="592"/>
                </a:lnTo>
                <a:lnTo>
                  <a:pt x="2357" y="592"/>
                </a:lnTo>
                <a:lnTo>
                  <a:pt x="2358" y="592"/>
                </a:lnTo>
                <a:lnTo>
                  <a:pt x="2358" y="592"/>
                </a:lnTo>
                <a:lnTo>
                  <a:pt x="2359" y="592"/>
                </a:lnTo>
                <a:lnTo>
                  <a:pt x="2359" y="592"/>
                </a:lnTo>
                <a:lnTo>
                  <a:pt x="2360" y="593"/>
                </a:lnTo>
                <a:lnTo>
                  <a:pt x="2360" y="592"/>
                </a:lnTo>
                <a:lnTo>
                  <a:pt x="2361" y="592"/>
                </a:lnTo>
                <a:lnTo>
                  <a:pt x="2362" y="592"/>
                </a:lnTo>
                <a:lnTo>
                  <a:pt x="2362" y="593"/>
                </a:lnTo>
                <a:lnTo>
                  <a:pt x="2363" y="593"/>
                </a:lnTo>
                <a:lnTo>
                  <a:pt x="2363" y="593"/>
                </a:lnTo>
                <a:lnTo>
                  <a:pt x="2364" y="593"/>
                </a:lnTo>
                <a:lnTo>
                  <a:pt x="2364" y="593"/>
                </a:lnTo>
                <a:lnTo>
                  <a:pt x="2365" y="593"/>
                </a:lnTo>
                <a:lnTo>
                  <a:pt x="2366" y="593"/>
                </a:lnTo>
                <a:lnTo>
                  <a:pt x="2366" y="593"/>
                </a:lnTo>
                <a:lnTo>
                  <a:pt x="2367" y="593"/>
                </a:lnTo>
                <a:lnTo>
                  <a:pt x="2367" y="593"/>
                </a:lnTo>
                <a:lnTo>
                  <a:pt x="2368" y="593"/>
                </a:lnTo>
                <a:lnTo>
                  <a:pt x="2369" y="593"/>
                </a:lnTo>
                <a:lnTo>
                  <a:pt x="2369" y="592"/>
                </a:lnTo>
                <a:lnTo>
                  <a:pt x="2370" y="592"/>
                </a:lnTo>
                <a:lnTo>
                  <a:pt x="2371" y="592"/>
                </a:lnTo>
                <a:lnTo>
                  <a:pt x="2371" y="594"/>
                </a:lnTo>
                <a:lnTo>
                  <a:pt x="2372" y="599"/>
                </a:lnTo>
                <a:lnTo>
                  <a:pt x="2372" y="601"/>
                </a:lnTo>
                <a:lnTo>
                  <a:pt x="2373" y="601"/>
                </a:lnTo>
                <a:lnTo>
                  <a:pt x="2374" y="602"/>
                </a:lnTo>
                <a:lnTo>
                  <a:pt x="2374" y="598"/>
                </a:lnTo>
                <a:lnTo>
                  <a:pt x="2375" y="606"/>
                </a:lnTo>
                <a:lnTo>
                  <a:pt x="2375" y="616"/>
                </a:lnTo>
                <a:lnTo>
                  <a:pt x="2376" y="630"/>
                </a:lnTo>
                <a:lnTo>
                  <a:pt x="2376" y="638"/>
                </a:lnTo>
                <a:lnTo>
                  <a:pt x="2377" y="638"/>
                </a:lnTo>
                <a:lnTo>
                  <a:pt x="2378" y="637"/>
                </a:lnTo>
                <a:lnTo>
                  <a:pt x="2378" y="637"/>
                </a:lnTo>
                <a:lnTo>
                  <a:pt x="2379" y="637"/>
                </a:lnTo>
                <a:lnTo>
                  <a:pt x="2379" y="636"/>
                </a:lnTo>
                <a:lnTo>
                  <a:pt x="2380" y="635"/>
                </a:lnTo>
                <a:lnTo>
                  <a:pt x="2380" y="635"/>
                </a:lnTo>
                <a:lnTo>
                  <a:pt x="2381" y="634"/>
                </a:lnTo>
                <a:lnTo>
                  <a:pt x="2382" y="634"/>
                </a:lnTo>
                <a:lnTo>
                  <a:pt x="2382" y="633"/>
                </a:lnTo>
                <a:lnTo>
                  <a:pt x="2383" y="633"/>
                </a:lnTo>
                <a:lnTo>
                  <a:pt x="2384" y="632"/>
                </a:lnTo>
                <a:lnTo>
                  <a:pt x="2384" y="631"/>
                </a:lnTo>
                <a:lnTo>
                  <a:pt x="2385" y="631"/>
                </a:lnTo>
                <a:lnTo>
                  <a:pt x="2385" y="629"/>
                </a:lnTo>
                <a:lnTo>
                  <a:pt x="2386" y="629"/>
                </a:lnTo>
                <a:lnTo>
                  <a:pt x="2387" y="628"/>
                </a:lnTo>
                <a:lnTo>
                  <a:pt x="2387" y="628"/>
                </a:lnTo>
                <a:lnTo>
                  <a:pt x="2388" y="626"/>
                </a:lnTo>
                <a:lnTo>
                  <a:pt x="2389" y="626"/>
                </a:lnTo>
                <a:lnTo>
                  <a:pt x="2389" y="624"/>
                </a:lnTo>
                <a:lnTo>
                  <a:pt x="2390" y="623"/>
                </a:lnTo>
                <a:lnTo>
                  <a:pt x="2390" y="622"/>
                </a:lnTo>
                <a:lnTo>
                  <a:pt x="2391" y="623"/>
                </a:lnTo>
                <a:lnTo>
                  <a:pt x="2391" y="624"/>
                </a:lnTo>
                <a:lnTo>
                  <a:pt x="2392" y="625"/>
                </a:lnTo>
                <a:lnTo>
                  <a:pt x="2392" y="626"/>
                </a:lnTo>
                <a:lnTo>
                  <a:pt x="2393" y="626"/>
                </a:lnTo>
                <a:lnTo>
                  <a:pt x="2394" y="626"/>
                </a:lnTo>
                <a:lnTo>
                  <a:pt x="2394" y="627"/>
                </a:lnTo>
                <a:lnTo>
                  <a:pt x="2395" y="627"/>
                </a:lnTo>
                <a:lnTo>
                  <a:pt x="2395" y="628"/>
                </a:lnTo>
                <a:lnTo>
                  <a:pt x="2396" y="628"/>
                </a:lnTo>
                <a:lnTo>
                  <a:pt x="2397" y="628"/>
                </a:lnTo>
                <a:lnTo>
                  <a:pt x="2397" y="629"/>
                </a:lnTo>
                <a:lnTo>
                  <a:pt x="2398" y="629"/>
                </a:lnTo>
                <a:lnTo>
                  <a:pt x="2398" y="629"/>
                </a:lnTo>
                <a:lnTo>
                  <a:pt x="2399" y="629"/>
                </a:lnTo>
                <a:lnTo>
                  <a:pt x="2400" y="629"/>
                </a:lnTo>
                <a:lnTo>
                  <a:pt x="2400" y="629"/>
                </a:lnTo>
                <a:lnTo>
                  <a:pt x="2401" y="630"/>
                </a:lnTo>
                <a:lnTo>
                  <a:pt x="2402" y="630"/>
                </a:lnTo>
                <a:lnTo>
                  <a:pt x="2402" y="631"/>
                </a:lnTo>
                <a:lnTo>
                  <a:pt x="2403" y="631"/>
                </a:lnTo>
                <a:lnTo>
                  <a:pt x="2403" y="631"/>
                </a:lnTo>
                <a:lnTo>
                  <a:pt x="2404" y="632"/>
                </a:lnTo>
                <a:lnTo>
                  <a:pt x="2405" y="632"/>
                </a:lnTo>
                <a:lnTo>
                  <a:pt x="2405" y="632"/>
                </a:lnTo>
                <a:lnTo>
                  <a:pt x="2406" y="632"/>
                </a:lnTo>
                <a:lnTo>
                  <a:pt x="2406" y="632"/>
                </a:lnTo>
                <a:lnTo>
                  <a:pt x="2407" y="632"/>
                </a:lnTo>
                <a:lnTo>
                  <a:pt x="2407" y="633"/>
                </a:lnTo>
                <a:lnTo>
                  <a:pt x="2408" y="633"/>
                </a:lnTo>
                <a:lnTo>
                  <a:pt x="2408" y="633"/>
                </a:lnTo>
                <a:lnTo>
                  <a:pt x="2409" y="633"/>
                </a:lnTo>
                <a:lnTo>
                  <a:pt x="2410" y="633"/>
                </a:lnTo>
                <a:lnTo>
                  <a:pt x="2410" y="633"/>
                </a:lnTo>
                <a:lnTo>
                  <a:pt x="2411" y="633"/>
                </a:lnTo>
                <a:lnTo>
                  <a:pt x="2411" y="633"/>
                </a:lnTo>
                <a:lnTo>
                  <a:pt x="2412" y="633"/>
                </a:lnTo>
                <a:lnTo>
                  <a:pt x="2413" y="634"/>
                </a:lnTo>
                <a:lnTo>
                  <a:pt x="2413" y="634"/>
                </a:lnTo>
                <a:lnTo>
                  <a:pt x="2414" y="635"/>
                </a:lnTo>
                <a:lnTo>
                  <a:pt x="2415" y="635"/>
                </a:lnTo>
                <a:lnTo>
                  <a:pt x="2415" y="634"/>
                </a:lnTo>
                <a:lnTo>
                  <a:pt x="2416" y="633"/>
                </a:lnTo>
                <a:lnTo>
                  <a:pt x="2416" y="634"/>
                </a:lnTo>
                <a:lnTo>
                  <a:pt x="2417" y="634"/>
                </a:lnTo>
                <a:lnTo>
                  <a:pt x="2418" y="636"/>
                </a:lnTo>
                <a:lnTo>
                  <a:pt x="2418" y="635"/>
                </a:lnTo>
                <a:lnTo>
                  <a:pt x="2419" y="634"/>
                </a:lnTo>
                <a:lnTo>
                  <a:pt x="2419" y="634"/>
                </a:lnTo>
                <a:lnTo>
                  <a:pt x="2420" y="634"/>
                </a:lnTo>
                <a:lnTo>
                  <a:pt x="2421" y="636"/>
                </a:lnTo>
                <a:lnTo>
                  <a:pt x="2421" y="638"/>
                </a:lnTo>
                <a:lnTo>
                  <a:pt x="2422" y="638"/>
                </a:lnTo>
                <a:lnTo>
                  <a:pt x="2422" y="638"/>
                </a:lnTo>
                <a:lnTo>
                  <a:pt x="2423" y="638"/>
                </a:lnTo>
                <a:lnTo>
                  <a:pt x="2423" y="638"/>
                </a:lnTo>
                <a:lnTo>
                  <a:pt x="2424" y="638"/>
                </a:lnTo>
                <a:lnTo>
                  <a:pt x="2425" y="638"/>
                </a:lnTo>
                <a:lnTo>
                  <a:pt x="2425" y="638"/>
                </a:lnTo>
                <a:lnTo>
                  <a:pt x="2426" y="638"/>
                </a:lnTo>
                <a:lnTo>
                  <a:pt x="2426" y="638"/>
                </a:lnTo>
                <a:lnTo>
                  <a:pt x="2427" y="636"/>
                </a:lnTo>
                <a:lnTo>
                  <a:pt x="2428" y="632"/>
                </a:lnTo>
                <a:lnTo>
                  <a:pt x="2428" y="629"/>
                </a:lnTo>
                <a:lnTo>
                  <a:pt x="2429" y="628"/>
                </a:lnTo>
                <a:lnTo>
                  <a:pt x="2429" y="628"/>
                </a:lnTo>
                <a:lnTo>
                  <a:pt x="2430" y="630"/>
                </a:lnTo>
                <a:lnTo>
                  <a:pt x="2431" y="607"/>
                </a:lnTo>
                <a:lnTo>
                  <a:pt x="2431" y="601"/>
                </a:lnTo>
                <a:lnTo>
                  <a:pt x="2432" y="597"/>
                </a:lnTo>
                <a:lnTo>
                  <a:pt x="2433" y="596"/>
                </a:lnTo>
                <a:lnTo>
                  <a:pt x="2433" y="598"/>
                </a:lnTo>
                <a:lnTo>
                  <a:pt x="2434" y="605"/>
                </a:lnTo>
                <a:lnTo>
                  <a:pt x="2434" y="612"/>
                </a:lnTo>
                <a:lnTo>
                  <a:pt x="2435" y="621"/>
                </a:lnTo>
                <a:lnTo>
                  <a:pt x="2436" y="623"/>
                </a:lnTo>
                <a:lnTo>
                  <a:pt x="2436" y="623"/>
                </a:lnTo>
                <a:lnTo>
                  <a:pt x="2437" y="623"/>
                </a:lnTo>
                <a:lnTo>
                  <a:pt x="2437" y="623"/>
                </a:lnTo>
                <a:lnTo>
                  <a:pt x="2438" y="623"/>
                </a:lnTo>
                <a:lnTo>
                  <a:pt x="2438" y="623"/>
                </a:lnTo>
                <a:lnTo>
                  <a:pt x="2439" y="624"/>
                </a:lnTo>
                <a:lnTo>
                  <a:pt x="2439" y="624"/>
                </a:lnTo>
                <a:lnTo>
                  <a:pt x="2440" y="624"/>
                </a:lnTo>
                <a:lnTo>
                  <a:pt x="2441" y="624"/>
                </a:lnTo>
                <a:lnTo>
                  <a:pt x="2441" y="624"/>
                </a:lnTo>
                <a:lnTo>
                  <a:pt x="2442" y="624"/>
                </a:lnTo>
                <a:lnTo>
                  <a:pt x="2442" y="624"/>
                </a:lnTo>
                <a:lnTo>
                  <a:pt x="2443" y="624"/>
                </a:lnTo>
                <a:lnTo>
                  <a:pt x="2444" y="624"/>
                </a:lnTo>
                <a:lnTo>
                  <a:pt x="2444" y="624"/>
                </a:lnTo>
                <a:lnTo>
                  <a:pt x="2445" y="624"/>
                </a:lnTo>
                <a:lnTo>
                  <a:pt x="2446" y="624"/>
                </a:lnTo>
                <a:lnTo>
                  <a:pt x="2446" y="624"/>
                </a:lnTo>
                <a:lnTo>
                  <a:pt x="2447" y="624"/>
                </a:lnTo>
                <a:lnTo>
                  <a:pt x="2447" y="625"/>
                </a:lnTo>
                <a:lnTo>
                  <a:pt x="2448" y="626"/>
                </a:lnTo>
                <a:lnTo>
                  <a:pt x="2449" y="626"/>
                </a:lnTo>
                <a:lnTo>
                  <a:pt x="2449" y="628"/>
                </a:lnTo>
                <a:lnTo>
                  <a:pt x="2450" y="628"/>
                </a:lnTo>
                <a:lnTo>
                  <a:pt x="2450" y="628"/>
                </a:lnTo>
                <a:lnTo>
                  <a:pt x="2451" y="629"/>
                </a:lnTo>
                <a:lnTo>
                  <a:pt x="2452" y="629"/>
                </a:lnTo>
                <a:lnTo>
                  <a:pt x="2452" y="630"/>
                </a:lnTo>
                <a:lnTo>
                  <a:pt x="2453" y="630"/>
                </a:lnTo>
                <a:lnTo>
                  <a:pt x="2453" y="631"/>
                </a:lnTo>
                <a:lnTo>
                  <a:pt x="2454" y="631"/>
                </a:lnTo>
                <a:lnTo>
                  <a:pt x="2454" y="632"/>
                </a:lnTo>
                <a:lnTo>
                  <a:pt x="2455" y="633"/>
                </a:lnTo>
                <a:lnTo>
                  <a:pt x="2456" y="633"/>
                </a:lnTo>
                <a:lnTo>
                  <a:pt x="2456" y="633"/>
                </a:lnTo>
                <a:lnTo>
                  <a:pt x="2457" y="633"/>
                </a:lnTo>
                <a:lnTo>
                  <a:pt x="2457" y="634"/>
                </a:lnTo>
                <a:lnTo>
                  <a:pt x="2458" y="634"/>
                </a:lnTo>
                <a:lnTo>
                  <a:pt x="2459" y="634"/>
                </a:lnTo>
                <a:lnTo>
                  <a:pt x="2459" y="635"/>
                </a:lnTo>
                <a:lnTo>
                  <a:pt x="2460" y="636"/>
                </a:lnTo>
                <a:lnTo>
                  <a:pt x="2460" y="637"/>
                </a:lnTo>
                <a:lnTo>
                  <a:pt x="2461" y="637"/>
                </a:lnTo>
                <a:lnTo>
                  <a:pt x="2462" y="638"/>
                </a:lnTo>
                <a:lnTo>
                  <a:pt x="2462" y="639"/>
                </a:lnTo>
                <a:lnTo>
                  <a:pt x="2463" y="639"/>
                </a:lnTo>
                <a:lnTo>
                  <a:pt x="2464" y="639"/>
                </a:lnTo>
                <a:lnTo>
                  <a:pt x="2464" y="639"/>
                </a:lnTo>
                <a:lnTo>
                  <a:pt x="2465" y="639"/>
                </a:lnTo>
                <a:lnTo>
                  <a:pt x="2465" y="639"/>
                </a:lnTo>
                <a:lnTo>
                  <a:pt x="2466" y="640"/>
                </a:lnTo>
                <a:lnTo>
                  <a:pt x="2466" y="640"/>
                </a:lnTo>
                <a:lnTo>
                  <a:pt x="2467" y="640"/>
                </a:lnTo>
                <a:lnTo>
                  <a:pt x="2468" y="640"/>
                </a:lnTo>
                <a:lnTo>
                  <a:pt x="2468" y="640"/>
                </a:lnTo>
                <a:lnTo>
                  <a:pt x="2469" y="640"/>
                </a:lnTo>
                <a:lnTo>
                  <a:pt x="2469" y="640"/>
                </a:lnTo>
                <a:lnTo>
                  <a:pt x="2470" y="641"/>
                </a:lnTo>
                <a:lnTo>
                  <a:pt x="2470" y="641"/>
                </a:lnTo>
                <a:lnTo>
                  <a:pt x="2471" y="641"/>
                </a:lnTo>
                <a:lnTo>
                  <a:pt x="2472" y="641"/>
                </a:lnTo>
                <a:lnTo>
                  <a:pt x="2472" y="641"/>
                </a:lnTo>
                <a:lnTo>
                  <a:pt x="2473" y="641"/>
                </a:lnTo>
                <a:lnTo>
                  <a:pt x="2473" y="640"/>
                </a:lnTo>
                <a:lnTo>
                  <a:pt x="2474" y="638"/>
                </a:lnTo>
                <a:lnTo>
                  <a:pt x="2475" y="637"/>
                </a:lnTo>
                <a:lnTo>
                  <a:pt x="2475" y="638"/>
                </a:lnTo>
                <a:lnTo>
                  <a:pt x="2476" y="638"/>
                </a:lnTo>
                <a:lnTo>
                  <a:pt x="2477" y="638"/>
                </a:lnTo>
                <a:lnTo>
                  <a:pt x="2477" y="636"/>
                </a:lnTo>
                <a:lnTo>
                  <a:pt x="2478" y="634"/>
                </a:lnTo>
                <a:lnTo>
                  <a:pt x="2478" y="633"/>
                </a:lnTo>
                <a:lnTo>
                  <a:pt x="2479" y="633"/>
                </a:lnTo>
                <a:lnTo>
                  <a:pt x="2480" y="634"/>
                </a:lnTo>
                <a:lnTo>
                  <a:pt x="2480" y="634"/>
                </a:lnTo>
                <a:lnTo>
                  <a:pt x="2481" y="634"/>
                </a:lnTo>
                <a:lnTo>
                  <a:pt x="2481" y="634"/>
                </a:lnTo>
                <a:lnTo>
                  <a:pt x="2482" y="634"/>
                </a:lnTo>
                <a:lnTo>
                  <a:pt x="2482" y="634"/>
                </a:lnTo>
                <a:lnTo>
                  <a:pt x="2483" y="635"/>
                </a:lnTo>
                <a:lnTo>
                  <a:pt x="2484" y="635"/>
                </a:lnTo>
                <a:lnTo>
                  <a:pt x="2484" y="635"/>
                </a:lnTo>
                <a:lnTo>
                  <a:pt x="2485" y="635"/>
                </a:lnTo>
                <a:lnTo>
                  <a:pt x="2485" y="633"/>
                </a:lnTo>
                <a:lnTo>
                  <a:pt x="2486" y="628"/>
                </a:lnTo>
                <a:lnTo>
                  <a:pt x="2487" y="622"/>
                </a:lnTo>
                <a:lnTo>
                  <a:pt x="2487" y="588"/>
                </a:lnTo>
                <a:lnTo>
                  <a:pt x="2488" y="568"/>
                </a:lnTo>
                <a:lnTo>
                  <a:pt x="2488" y="555"/>
                </a:lnTo>
                <a:lnTo>
                  <a:pt x="2489" y="560"/>
                </a:lnTo>
                <a:lnTo>
                  <a:pt x="2490" y="550"/>
                </a:lnTo>
                <a:lnTo>
                  <a:pt x="2490" y="546"/>
                </a:lnTo>
                <a:lnTo>
                  <a:pt x="2491" y="541"/>
                </a:lnTo>
                <a:lnTo>
                  <a:pt x="2491" y="536"/>
                </a:lnTo>
                <a:lnTo>
                  <a:pt x="2492" y="535"/>
                </a:lnTo>
                <a:lnTo>
                  <a:pt x="2493" y="539"/>
                </a:lnTo>
                <a:lnTo>
                  <a:pt x="2493" y="544"/>
                </a:lnTo>
                <a:lnTo>
                  <a:pt x="2494" y="547"/>
                </a:lnTo>
                <a:lnTo>
                  <a:pt x="2495" y="546"/>
                </a:lnTo>
                <a:lnTo>
                  <a:pt x="2495" y="546"/>
                </a:lnTo>
                <a:lnTo>
                  <a:pt x="2496" y="546"/>
                </a:lnTo>
                <a:lnTo>
                  <a:pt x="2496" y="546"/>
                </a:lnTo>
                <a:lnTo>
                  <a:pt x="2497" y="546"/>
                </a:lnTo>
                <a:lnTo>
                  <a:pt x="2497" y="546"/>
                </a:lnTo>
                <a:lnTo>
                  <a:pt x="2498" y="546"/>
                </a:lnTo>
                <a:lnTo>
                  <a:pt x="2498" y="546"/>
                </a:lnTo>
                <a:lnTo>
                  <a:pt x="2499" y="546"/>
                </a:lnTo>
                <a:lnTo>
                  <a:pt x="2500" y="546"/>
                </a:lnTo>
                <a:lnTo>
                  <a:pt x="2500" y="546"/>
                </a:lnTo>
                <a:lnTo>
                  <a:pt x="2501" y="546"/>
                </a:lnTo>
                <a:lnTo>
                  <a:pt x="2501" y="545"/>
                </a:lnTo>
                <a:lnTo>
                  <a:pt x="2502" y="545"/>
                </a:lnTo>
                <a:lnTo>
                  <a:pt x="2503" y="544"/>
                </a:lnTo>
                <a:lnTo>
                  <a:pt x="2503" y="543"/>
                </a:lnTo>
                <a:lnTo>
                  <a:pt x="2504" y="543"/>
                </a:lnTo>
                <a:lnTo>
                  <a:pt x="2505" y="542"/>
                </a:lnTo>
                <a:lnTo>
                  <a:pt x="2505" y="541"/>
                </a:lnTo>
                <a:lnTo>
                  <a:pt x="2506" y="540"/>
                </a:lnTo>
                <a:lnTo>
                  <a:pt x="2506" y="539"/>
                </a:lnTo>
                <a:lnTo>
                  <a:pt x="2507" y="539"/>
                </a:lnTo>
                <a:lnTo>
                  <a:pt x="2508" y="537"/>
                </a:lnTo>
                <a:lnTo>
                  <a:pt x="2508" y="536"/>
                </a:lnTo>
                <a:lnTo>
                  <a:pt x="2509" y="536"/>
                </a:lnTo>
                <a:lnTo>
                  <a:pt x="2509" y="535"/>
                </a:lnTo>
                <a:lnTo>
                  <a:pt x="2510" y="535"/>
                </a:lnTo>
                <a:lnTo>
                  <a:pt x="2511" y="534"/>
                </a:lnTo>
                <a:lnTo>
                  <a:pt x="2511" y="534"/>
                </a:lnTo>
                <a:lnTo>
                  <a:pt x="2512" y="534"/>
                </a:lnTo>
                <a:lnTo>
                  <a:pt x="2512" y="533"/>
                </a:lnTo>
                <a:lnTo>
                  <a:pt x="2513" y="533"/>
                </a:lnTo>
                <a:lnTo>
                  <a:pt x="2513" y="533"/>
                </a:lnTo>
                <a:lnTo>
                  <a:pt x="2514" y="534"/>
                </a:lnTo>
                <a:lnTo>
                  <a:pt x="2514" y="534"/>
                </a:lnTo>
                <a:lnTo>
                  <a:pt x="2515" y="534"/>
                </a:lnTo>
                <a:lnTo>
                  <a:pt x="2516" y="535"/>
                </a:lnTo>
                <a:lnTo>
                  <a:pt x="2516" y="536"/>
                </a:lnTo>
                <a:lnTo>
                  <a:pt x="2517" y="536"/>
                </a:lnTo>
                <a:lnTo>
                  <a:pt x="2518" y="537"/>
                </a:lnTo>
                <a:lnTo>
                  <a:pt x="2518" y="537"/>
                </a:lnTo>
                <a:lnTo>
                  <a:pt x="2519" y="538"/>
                </a:lnTo>
                <a:lnTo>
                  <a:pt x="2519" y="539"/>
                </a:lnTo>
                <a:lnTo>
                  <a:pt x="2520" y="539"/>
                </a:lnTo>
                <a:lnTo>
                  <a:pt x="2521" y="539"/>
                </a:lnTo>
                <a:lnTo>
                  <a:pt x="2521" y="540"/>
                </a:lnTo>
                <a:lnTo>
                  <a:pt x="2522" y="540"/>
                </a:lnTo>
                <a:lnTo>
                  <a:pt x="2522" y="540"/>
                </a:lnTo>
                <a:lnTo>
                  <a:pt x="2523" y="541"/>
                </a:lnTo>
                <a:lnTo>
                  <a:pt x="2524" y="541"/>
                </a:lnTo>
                <a:lnTo>
                  <a:pt x="2524" y="541"/>
                </a:lnTo>
                <a:lnTo>
                  <a:pt x="2525" y="541"/>
                </a:lnTo>
                <a:lnTo>
                  <a:pt x="2525" y="541"/>
                </a:lnTo>
                <a:lnTo>
                  <a:pt x="2526" y="541"/>
                </a:lnTo>
                <a:lnTo>
                  <a:pt x="2527" y="540"/>
                </a:lnTo>
                <a:lnTo>
                  <a:pt x="2527" y="541"/>
                </a:lnTo>
                <a:lnTo>
                  <a:pt x="2528" y="541"/>
                </a:lnTo>
                <a:lnTo>
                  <a:pt x="2528" y="541"/>
                </a:lnTo>
                <a:lnTo>
                  <a:pt x="2529" y="541"/>
                </a:lnTo>
                <a:lnTo>
                  <a:pt x="2529" y="541"/>
                </a:lnTo>
                <a:lnTo>
                  <a:pt x="2530" y="541"/>
                </a:lnTo>
                <a:lnTo>
                  <a:pt x="2531" y="541"/>
                </a:lnTo>
                <a:lnTo>
                  <a:pt x="2531" y="541"/>
                </a:lnTo>
                <a:lnTo>
                  <a:pt x="2532" y="540"/>
                </a:lnTo>
                <a:lnTo>
                  <a:pt x="2532" y="539"/>
                </a:lnTo>
                <a:lnTo>
                  <a:pt x="2533" y="539"/>
                </a:lnTo>
                <a:lnTo>
                  <a:pt x="2534" y="540"/>
                </a:lnTo>
                <a:lnTo>
                  <a:pt x="2534" y="540"/>
                </a:lnTo>
                <a:lnTo>
                  <a:pt x="2535" y="540"/>
                </a:lnTo>
                <a:lnTo>
                  <a:pt x="2536" y="540"/>
                </a:lnTo>
                <a:lnTo>
                  <a:pt x="2536" y="539"/>
                </a:lnTo>
                <a:lnTo>
                  <a:pt x="2537" y="539"/>
                </a:lnTo>
                <a:lnTo>
                  <a:pt x="2537" y="539"/>
                </a:lnTo>
                <a:lnTo>
                  <a:pt x="2538" y="539"/>
                </a:lnTo>
                <a:lnTo>
                  <a:pt x="2539" y="539"/>
                </a:lnTo>
                <a:lnTo>
                  <a:pt x="2539" y="539"/>
                </a:lnTo>
                <a:lnTo>
                  <a:pt x="2540" y="539"/>
                </a:lnTo>
                <a:lnTo>
                  <a:pt x="2540" y="539"/>
                </a:lnTo>
                <a:lnTo>
                  <a:pt x="2541" y="539"/>
                </a:lnTo>
                <a:lnTo>
                  <a:pt x="2541" y="539"/>
                </a:lnTo>
                <a:lnTo>
                  <a:pt x="2542" y="538"/>
                </a:lnTo>
                <a:lnTo>
                  <a:pt x="2543" y="538"/>
                </a:lnTo>
                <a:lnTo>
                  <a:pt x="2543" y="538"/>
                </a:lnTo>
                <a:lnTo>
                  <a:pt x="2544" y="537"/>
                </a:lnTo>
                <a:lnTo>
                  <a:pt x="2544" y="537"/>
                </a:lnTo>
                <a:lnTo>
                  <a:pt x="2545" y="537"/>
                </a:lnTo>
                <a:lnTo>
                  <a:pt x="2545" y="536"/>
                </a:lnTo>
                <a:lnTo>
                  <a:pt x="2546" y="530"/>
                </a:lnTo>
                <a:lnTo>
                  <a:pt x="2547" y="513"/>
                </a:lnTo>
                <a:lnTo>
                  <a:pt x="2547" y="505"/>
                </a:lnTo>
                <a:lnTo>
                  <a:pt x="2548" y="502"/>
                </a:lnTo>
                <a:lnTo>
                  <a:pt x="2549" y="509"/>
                </a:lnTo>
                <a:lnTo>
                  <a:pt x="2549" y="485"/>
                </a:lnTo>
                <a:lnTo>
                  <a:pt x="2550" y="462"/>
                </a:lnTo>
                <a:lnTo>
                  <a:pt x="2550" y="455"/>
                </a:lnTo>
                <a:lnTo>
                  <a:pt x="2551" y="461"/>
                </a:lnTo>
                <a:lnTo>
                  <a:pt x="2552" y="480"/>
                </a:lnTo>
                <a:lnTo>
                  <a:pt x="2552" y="516"/>
                </a:lnTo>
                <a:lnTo>
                  <a:pt x="2553" y="530"/>
                </a:lnTo>
                <a:lnTo>
                  <a:pt x="2553" y="532"/>
                </a:lnTo>
                <a:lnTo>
                  <a:pt x="2554" y="532"/>
                </a:lnTo>
                <a:lnTo>
                  <a:pt x="2555" y="532"/>
                </a:lnTo>
                <a:lnTo>
                  <a:pt x="2555" y="532"/>
                </a:lnTo>
                <a:lnTo>
                  <a:pt x="2556" y="533"/>
                </a:lnTo>
                <a:lnTo>
                  <a:pt x="2556" y="533"/>
                </a:lnTo>
                <a:lnTo>
                  <a:pt x="2557" y="534"/>
                </a:lnTo>
                <a:lnTo>
                  <a:pt x="2557" y="535"/>
                </a:lnTo>
                <a:lnTo>
                  <a:pt x="2558" y="535"/>
                </a:lnTo>
                <a:lnTo>
                  <a:pt x="2559" y="536"/>
                </a:lnTo>
                <a:lnTo>
                  <a:pt x="2559" y="536"/>
                </a:lnTo>
                <a:lnTo>
                  <a:pt x="2560" y="536"/>
                </a:lnTo>
                <a:lnTo>
                  <a:pt x="2560" y="536"/>
                </a:lnTo>
                <a:lnTo>
                  <a:pt x="2561" y="535"/>
                </a:lnTo>
                <a:lnTo>
                  <a:pt x="2562" y="534"/>
                </a:lnTo>
                <a:lnTo>
                  <a:pt x="2562" y="534"/>
                </a:lnTo>
                <a:lnTo>
                  <a:pt x="2563" y="532"/>
                </a:lnTo>
                <a:lnTo>
                  <a:pt x="2563" y="532"/>
                </a:lnTo>
                <a:lnTo>
                  <a:pt x="2564" y="531"/>
                </a:lnTo>
                <a:lnTo>
                  <a:pt x="2565" y="530"/>
                </a:lnTo>
                <a:lnTo>
                  <a:pt x="2565" y="530"/>
                </a:lnTo>
                <a:lnTo>
                  <a:pt x="2566" y="531"/>
                </a:lnTo>
                <a:lnTo>
                  <a:pt x="2567" y="534"/>
                </a:lnTo>
                <a:lnTo>
                  <a:pt x="2567" y="540"/>
                </a:lnTo>
                <a:lnTo>
                  <a:pt x="2568" y="546"/>
                </a:lnTo>
                <a:lnTo>
                  <a:pt x="2568" y="547"/>
                </a:lnTo>
                <a:lnTo>
                  <a:pt x="2569" y="548"/>
                </a:lnTo>
                <a:lnTo>
                  <a:pt x="2570" y="548"/>
                </a:lnTo>
                <a:lnTo>
                  <a:pt x="2570" y="548"/>
                </a:lnTo>
                <a:lnTo>
                  <a:pt x="2571" y="548"/>
                </a:lnTo>
                <a:lnTo>
                  <a:pt x="2571" y="548"/>
                </a:lnTo>
                <a:lnTo>
                  <a:pt x="2572" y="548"/>
                </a:lnTo>
                <a:lnTo>
                  <a:pt x="2572" y="548"/>
                </a:lnTo>
                <a:lnTo>
                  <a:pt x="2573" y="548"/>
                </a:lnTo>
                <a:lnTo>
                  <a:pt x="2574" y="548"/>
                </a:lnTo>
                <a:lnTo>
                  <a:pt x="2574" y="548"/>
                </a:lnTo>
                <a:lnTo>
                  <a:pt x="2575" y="548"/>
                </a:lnTo>
                <a:lnTo>
                  <a:pt x="2575" y="548"/>
                </a:lnTo>
                <a:lnTo>
                  <a:pt x="2576" y="548"/>
                </a:lnTo>
                <a:lnTo>
                  <a:pt x="2576" y="548"/>
                </a:lnTo>
                <a:lnTo>
                  <a:pt x="2577" y="548"/>
                </a:lnTo>
                <a:lnTo>
                  <a:pt x="2578" y="548"/>
                </a:lnTo>
                <a:lnTo>
                  <a:pt x="2578" y="548"/>
                </a:lnTo>
                <a:lnTo>
                  <a:pt x="2579" y="548"/>
                </a:lnTo>
                <a:lnTo>
                  <a:pt x="2580" y="548"/>
                </a:lnTo>
                <a:lnTo>
                  <a:pt x="2580" y="548"/>
                </a:lnTo>
                <a:lnTo>
                  <a:pt x="2581" y="548"/>
                </a:lnTo>
                <a:lnTo>
                  <a:pt x="2581" y="548"/>
                </a:lnTo>
                <a:lnTo>
                  <a:pt x="2582" y="548"/>
                </a:lnTo>
                <a:lnTo>
                  <a:pt x="2583" y="547"/>
                </a:lnTo>
                <a:lnTo>
                  <a:pt x="2583" y="547"/>
                </a:lnTo>
                <a:lnTo>
                  <a:pt x="2584" y="547"/>
                </a:lnTo>
                <a:lnTo>
                  <a:pt x="2585" y="546"/>
                </a:lnTo>
                <a:lnTo>
                  <a:pt x="2585" y="546"/>
                </a:lnTo>
                <a:lnTo>
                  <a:pt x="2586" y="546"/>
                </a:lnTo>
                <a:lnTo>
                  <a:pt x="2586" y="546"/>
                </a:lnTo>
                <a:lnTo>
                  <a:pt x="2587" y="545"/>
                </a:lnTo>
                <a:lnTo>
                  <a:pt x="2587" y="545"/>
                </a:lnTo>
                <a:lnTo>
                  <a:pt x="2588" y="544"/>
                </a:lnTo>
                <a:lnTo>
                  <a:pt x="2588" y="544"/>
                </a:lnTo>
                <a:lnTo>
                  <a:pt x="2589" y="544"/>
                </a:lnTo>
                <a:lnTo>
                  <a:pt x="2590" y="544"/>
                </a:lnTo>
                <a:lnTo>
                  <a:pt x="2590" y="544"/>
                </a:lnTo>
                <a:lnTo>
                  <a:pt x="2591" y="544"/>
                </a:lnTo>
                <a:lnTo>
                  <a:pt x="2591" y="544"/>
                </a:lnTo>
                <a:lnTo>
                  <a:pt x="2592" y="544"/>
                </a:lnTo>
                <a:lnTo>
                  <a:pt x="2593" y="544"/>
                </a:lnTo>
                <a:lnTo>
                  <a:pt x="2593" y="546"/>
                </a:lnTo>
                <a:lnTo>
                  <a:pt x="2594" y="545"/>
                </a:lnTo>
                <a:lnTo>
                  <a:pt x="2594" y="545"/>
                </a:lnTo>
                <a:lnTo>
                  <a:pt x="2595" y="544"/>
                </a:lnTo>
                <a:lnTo>
                  <a:pt x="2596" y="540"/>
                </a:lnTo>
                <a:lnTo>
                  <a:pt x="2596" y="537"/>
                </a:lnTo>
                <a:lnTo>
                  <a:pt x="2597" y="536"/>
                </a:lnTo>
                <a:lnTo>
                  <a:pt x="2598" y="536"/>
                </a:lnTo>
                <a:lnTo>
                  <a:pt x="2598" y="536"/>
                </a:lnTo>
                <a:lnTo>
                  <a:pt x="2599" y="536"/>
                </a:lnTo>
                <a:lnTo>
                  <a:pt x="2599" y="536"/>
                </a:lnTo>
                <a:lnTo>
                  <a:pt x="2600" y="535"/>
                </a:lnTo>
                <a:lnTo>
                  <a:pt x="2601" y="535"/>
                </a:lnTo>
                <a:lnTo>
                  <a:pt x="2601" y="534"/>
                </a:lnTo>
                <a:lnTo>
                  <a:pt x="2602" y="534"/>
                </a:lnTo>
                <a:lnTo>
                  <a:pt x="2602" y="534"/>
                </a:lnTo>
                <a:lnTo>
                  <a:pt x="2603" y="534"/>
                </a:lnTo>
                <a:lnTo>
                  <a:pt x="2603" y="533"/>
                </a:lnTo>
                <a:lnTo>
                  <a:pt x="2604" y="533"/>
                </a:lnTo>
                <a:lnTo>
                  <a:pt x="2604" y="531"/>
                </a:lnTo>
                <a:lnTo>
                  <a:pt x="2605" y="530"/>
                </a:lnTo>
                <a:lnTo>
                  <a:pt x="2606" y="519"/>
                </a:lnTo>
                <a:lnTo>
                  <a:pt x="2606" y="513"/>
                </a:lnTo>
                <a:lnTo>
                  <a:pt x="2607" y="515"/>
                </a:lnTo>
                <a:lnTo>
                  <a:pt x="2607" y="522"/>
                </a:lnTo>
                <a:lnTo>
                  <a:pt x="2608" y="528"/>
                </a:lnTo>
                <a:lnTo>
                  <a:pt x="2609" y="530"/>
                </a:lnTo>
                <a:lnTo>
                  <a:pt x="2609" y="523"/>
                </a:lnTo>
                <a:lnTo>
                  <a:pt x="2610" y="520"/>
                </a:lnTo>
                <a:lnTo>
                  <a:pt x="2611" y="522"/>
                </a:lnTo>
                <a:lnTo>
                  <a:pt x="2611" y="531"/>
                </a:lnTo>
                <a:lnTo>
                  <a:pt x="2612" y="573"/>
                </a:lnTo>
                <a:lnTo>
                  <a:pt x="2612" y="589"/>
                </a:lnTo>
                <a:lnTo>
                  <a:pt x="2613" y="591"/>
                </a:lnTo>
                <a:lnTo>
                  <a:pt x="2614" y="591"/>
                </a:lnTo>
                <a:lnTo>
                  <a:pt x="2614" y="591"/>
                </a:lnTo>
                <a:lnTo>
                  <a:pt x="2615" y="591"/>
                </a:lnTo>
                <a:lnTo>
                  <a:pt x="2615" y="591"/>
                </a:lnTo>
                <a:lnTo>
                  <a:pt x="2616" y="592"/>
                </a:lnTo>
                <a:lnTo>
                  <a:pt x="2617" y="592"/>
                </a:lnTo>
                <a:lnTo>
                  <a:pt x="2617" y="592"/>
                </a:lnTo>
                <a:lnTo>
                  <a:pt x="2618" y="592"/>
                </a:lnTo>
                <a:lnTo>
                  <a:pt x="2618" y="593"/>
                </a:lnTo>
                <a:lnTo>
                  <a:pt x="2619" y="593"/>
                </a:lnTo>
                <a:lnTo>
                  <a:pt x="2619" y="593"/>
                </a:lnTo>
                <a:lnTo>
                  <a:pt x="2620" y="593"/>
                </a:lnTo>
                <a:lnTo>
                  <a:pt x="2620" y="593"/>
                </a:lnTo>
                <a:lnTo>
                  <a:pt x="2621" y="592"/>
                </a:lnTo>
                <a:lnTo>
                  <a:pt x="2622" y="592"/>
                </a:lnTo>
                <a:lnTo>
                  <a:pt x="2622" y="592"/>
                </a:lnTo>
                <a:lnTo>
                  <a:pt x="2623" y="592"/>
                </a:lnTo>
                <a:lnTo>
                  <a:pt x="2624" y="593"/>
                </a:lnTo>
                <a:lnTo>
                  <a:pt x="2624" y="595"/>
                </a:lnTo>
                <a:lnTo>
                  <a:pt x="2625" y="598"/>
                </a:lnTo>
                <a:lnTo>
                  <a:pt x="2625" y="601"/>
                </a:lnTo>
                <a:lnTo>
                  <a:pt x="2626" y="605"/>
                </a:lnTo>
                <a:lnTo>
                  <a:pt x="2627" y="609"/>
                </a:lnTo>
                <a:lnTo>
                  <a:pt x="2627" y="612"/>
                </a:lnTo>
                <a:lnTo>
                  <a:pt x="2628" y="613"/>
                </a:lnTo>
                <a:lnTo>
                  <a:pt x="2629" y="613"/>
                </a:lnTo>
                <a:lnTo>
                  <a:pt x="2629" y="613"/>
                </a:lnTo>
                <a:lnTo>
                  <a:pt x="2630" y="613"/>
                </a:lnTo>
                <a:lnTo>
                  <a:pt x="2630" y="612"/>
                </a:lnTo>
                <a:lnTo>
                  <a:pt x="2631" y="613"/>
                </a:lnTo>
                <a:lnTo>
                  <a:pt x="2631" y="613"/>
                </a:lnTo>
                <a:lnTo>
                  <a:pt x="2632" y="613"/>
                </a:lnTo>
                <a:lnTo>
                  <a:pt x="2633" y="613"/>
                </a:lnTo>
                <a:lnTo>
                  <a:pt x="2633" y="613"/>
                </a:lnTo>
                <a:lnTo>
                  <a:pt x="2634" y="613"/>
                </a:lnTo>
                <a:lnTo>
                  <a:pt x="2634" y="613"/>
                </a:lnTo>
                <a:lnTo>
                  <a:pt x="2635" y="613"/>
                </a:lnTo>
                <a:lnTo>
                  <a:pt x="2635" y="613"/>
                </a:lnTo>
                <a:lnTo>
                  <a:pt x="2636" y="613"/>
                </a:lnTo>
                <a:lnTo>
                  <a:pt x="2637" y="613"/>
                </a:lnTo>
                <a:lnTo>
                  <a:pt x="2637" y="613"/>
                </a:lnTo>
                <a:lnTo>
                  <a:pt x="2638" y="613"/>
                </a:lnTo>
                <a:lnTo>
                  <a:pt x="2638" y="613"/>
                </a:lnTo>
                <a:lnTo>
                  <a:pt x="2639" y="613"/>
                </a:lnTo>
                <a:lnTo>
                  <a:pt x="2640" y="613"/>
                </a:lnTo>
                <a:lnTo>
                  <a:pt x="2640" y="612"/>
                </a:lnTo>
                <a:lnTo>
                  <a:pt x="2641" y="612"/>
                </a:lnTo>
                <a:lnTo>
                  <a:pt x="2642" y="612"/>
                </a:lnTo>
                <a:lnTo>
                  <a:pt x="2642" y="612"/>
                </a:lnTo>
                <a:lnTo>
                  <a:pt x="2643" y="612"/>
                </a:lnTo>
                <a:lnTo>
                  <a:pt x="2643" y="612"/>
                </a:lnTo>
                <a:lnTo>
                  <a:pt x="2644" y="612"/>
                </a:lnTo>
                <a:lnTo>
                  <a:pt x="2645" y="612"/>
                </a:lnTo>
                <a:lnTo>
                  <a:pt x="2645" y="612"/>
                </a:lnTo>
                <a:lnTo>
                  <a:pt x="2646" y="612"/>
                </a:lnTo>
                <a:lnTo>
                  <a:pt x="2646" y="612"/>
                </a:lnTo>
                <a:lnTo>
                  <a:pt x="2647" y="612"/>
                </a:lnTo>
                <a:lnTo>
                  <a:pt x="2647" y="612"/>
                </a:lnTo>
                <a:lnTo>
                  <a:pt x="2648" y="612"/>
                </a:lnTo>
                <a:lnTo>
                  <a:pt x="2649" y="612"/>
                </a:lnTo>
                <a:lnTo>
                  <a:pt x="2649" y="612"/>
                </a:lnTo>
                <a:lnTo>
                  <a:pt x="2650" y="612"/>
                </a:lnTo>
                <a:lnTo>
                  <a:pt x="2650" y="612"/>
                </a:lnTo>
                <a:lnTo>
                  <a:pt x="2651" y="610"/>
                </a:lnTo>
                <a:lnTo>
                  <a:pt x="2651" y="610"/>
                </a:lnTo>
                <a:lnTo>
                  <a:pt x="2652" y="610"/>
                </a:lnTo>
                <a:lnTo>
                  <a:pt x="2653" y="610"/>
                </a:lnTo>
                <a:lnTo>
                  <a:pt x="2653" y="611"/>
                </a:lnTo>
                <a:lnTo>
                  <a:pt x="2654" y="610"/>
                </a:lnTo>
                <a:lnTo>
                  <a:pt x="2655" y="610"/>
                </a:lnTo>
                <a:lnTo>
                  <a:pt x="2655" y="608"/>
                </a:lnTo>
                <a:lnTo>
                  <a:pt x="2656" y="607"/>
                </a:lnTo>
                <a:lnTo>
                  <a:pt x="2656" y="607"/>
                </a:lnTo>
                <a:lnTo>
                  <a:pt x="2657" y="607"/>
                </a:lnTo>
                <a:lnTo>
                  <a:pt x="2658" y="607"/>
                </a:lnTo>
                <a:lnTo>
                  <a:pt x="2658" y="607"/>
                </a:lnTo>
                <a:lnTo>
                  <a:pt x="2659" y="607"/>
                </a:lnTo>
                <a:lnTo>
                  <a:pt x="2660" y="607"/>
                </a:lnTo>
                <a:lnTo>
                  <a:pt x="2660" y="607"/>
                </a:lnTo>
                <a:lnTo>
                  <a:pt x="2661" y="607"/>
                </a:lnTo>
                <a:lnTo>
                  <a:pt x="2661" y="607"/>
                </a:lnTo>
                <a:lnTo>
                  <a:pt x="2662" y="607"/>
                </a:lnTo>
                <a:lnTo>
                  <a:pt x="2662" y="607"/>
                </a:lnTo>
                <a:lnTo>
                  <a:pt x="2663" y="607"/>
                </a:lnTo>
                <a:lnTo>
                  <a:pt x="2663" y="607"/>
                </a:lnTo>
                <a:lnTo>
                  <a:pt x="2664" y="605"/>
                </a:lnTo>
                <a:lnTo>
                  <a:pt x="2665" y="600"/>
                </a:lnTo>
                <a:lnTo>
                  <a:pt x="2665" y="562"/>
                </a:lnTo>
                <a:lnTo>
                  <a:pt x="2666" y="552"/>
                </a:lnTo>
                <a:lnTo>
                  <a:pt x="2666" y="565"/>
                </a:lnTo>
                <a:lnTo>
                  <a:pt x="2667" y="579"/>
                </a:lnTo>
                <a:lnTo>
                  <a:pt x="2668" y="596"/>
                </a:lnTo>
                <a:lnTo>
                  <a:pt x="2668" y="611"/>
                </a:lnTo>
                <a:lnTo>
                  <a:pt x="2669" y="611"/>
                </a:lnTo>
                <a:lnTo>
                  <a:pt x="2669" y="613"/>
                </a:lnTo>
                <a:lnTo>
                  <a:pt x="2670" y="620"/>
                </a:lnTo>
                <a:lnTo>
                  <a:pt x="2671" y="637"/>
                </a:lnTo>
                <a:lnTo>
                  <a:pt x="2671" y="638"/>
                </a:lnTo>
                <a:lnTo>
                  <a:pt x="2672" y="638"/>
                </a:lnTo>
                <a:lnTo>
                  <a:pt x="2673" y="638"/>
                </a:lnTo>
                <a:lnTo>
                  <a:pt x="2673" y="638"/>
                </a:lnTo>
                <a:lnTo>
                  <a:pt x="2674" y="638"/>
                </a:lnTo>
                <a:lnTo>
                  <a:pt x="2674" y="638"/>
                </a:lnTo>
                <a:lnTo>
                  <a:pt x="2675" y="638"/>
                </a:lnTo>
                <a:lnTo>
                  <a:pt x="2676" y="638"/>
                </a:lnTo>
                <a:lnTo>
                  <a:pt x="2676" y="638"/>
                </a:lnTo>
                <a:lnTo>
                  <a:pt x="2677" y="637"/>
                </a:lnTo>
                <a:lnTo>
                  <a:pt x="2677" y="637"/>
                </a:lnTo>
                <a:lnTo>
                  <a:pt x="2678" y="637"/>
                </a:lnTo>
                <a:lnTo>
                  <a:pt x="2678" y="636"/>
                </a:lnTo>
                <a:lnTo>
                  <a:pt x="2679" y="637"/>
                </a:lnTo>
                <a:lnTo>
                  <a:pt x="2679" y="637"/>
                </a:lnTo>
                <a:lnTo>
                  <a:pt x="2680" y="637"/>
                </a:lnTo>
                <a:lnTo>
                  <a:pt x="2681" y="637"/>
                </a:lnTo>
                <a:lnTo>
                  <a:pt x="2681" y="637"/>
                </a:lnTo>
                <a:lnTo>
                  <a:pt x="2682" y="637"/>
                </a:lnTo>
                <a:lnTo>
                  <a:pt x="2682" y="636"/>
                </a:lnTo>
                <a:lnTo>
                  <a:pt x="2683" y="637"/>
                </a:lnTo>
                <a:lnTo>
                  <a:pt x="2684" y="638"/>
                </a:lnTo>
                <a:lnTo>
                  <a:pt x="2684" y="638"/>
                </a:lnTo>
                <a:lnTo>
                  <a:pt x="2685" y="639"/>
                </a:lnTo>
                <a:lnTo>
                  <a:pt x="2686" y="639"/>
                </a:lnTo>
                <a:lnTo>
                  <a:pt x="2686" y="640"/>
                </a:lnTo>
                <a:lnTo>
                  <a:pt x="2687" y="640"/>
                </a:lnTo>
                <a:lnTo>
                  <a:pt x="2687" y="640"/>
                </a:lnTo>
                <a:lnTo>
                  <a:pt x="2688" y="639"/>
                </a:lnTo>
                <a:lnTo>
                  <a:pt x="2689" y="639"/>
                </a:lnTo>
                <a:lnTo>
                  <a:pt x="2689" y="639"/>
                </a:lnTo>
                <a:lnTo>
                  <a:pt x="2690" y="639"/>
                </a:lnTo>
                <a:lnTo>
                  <a:pt x="2690" y="639"/>
                </a:lnTo>
                <a:lnTo>
                  <a:pt x="2691" y="639"/>
                </a:lnTo>
                <a:lnTo>
                  <a:pt x="2692" y="639"/>
                </a:lnTo>
                <a:lnTo>
                  <a:pt x="2692" y="639"/>
                </a:lnTo>
                <a:lnTo>
                  <a:pt x="2693" y="639"/>
                </a:lnTo>
                <a:lnTo>
                  <a:pt x="2693" y="639"/>
                </a:lnTo>
                <a:lnTo>
                  <a:pt x="2694" y="639"/>
                </a:lnTo>
                <a:lnTo>
                  <a:pt x="2694" y="639"/>
                </a:lnTo>
                <a:lnTo>
                  <a:pt x="2695" y="639"/>
                </a:lnTo>
                <a:lnTo>
                  <a:pt x="2696" y="639"/>
                </a:lnTo>
                <a:lnTo>
                  <a:pt x="2696" y="639"/>
                </a:lnTo>
                <a:lnTo>
                  <a:pt x="2697" y="639"/>
                </a:lnTo>
                <a:lnTo>
                  <a:pt x="2697" y="639"/>
                </a:lnTo>
                <a:lnTo>
                  <a:pt x="2698" y="639"/>
                </a:lnTo>
                <a:lnTo>
                  <a:pt x="2699" y="639"/>
                </a:lnTo>
                <a:lnTo>
                  <a:pt x="2699" y="639"/>
                </a:lnTo>
                <a:lnTo>
                  <a:pt x="2700" y="639"/>
                </a:lnTo>
                <a:lnTo>
                  <a:pt x="2700" y="638"/>
                </a:lnTo>
                <a:lnTo>
                  <a:pt x="2701" y="638"/>
                </a:lnTo>
                <a:lnTo>
                  <a:pt x="2702" y="637"/>
                </a:lnTo>
                <a:lnTo>
                  <a:pt x="2702" y="636"/>
                </a:lnTo>
                <a:lnTo>
                  <a:pt x="2703" y="635"/>
                </a:lnTo>
                <a:lnTo>
                  <a:pt x="2704" y="634"/>
                </a:lnTo>
                <a:lnTo>
                  <a:pt x="2704" y="631"/>
                </a:lnTo>
                <a:lnTo>
                  <a:pt x="2705" y="629"/>
                </a:lnTo>
                <a:lnTo>
                  <a:pt x="2705" y="628"/>
                </a:lnTo>
                <a:lnTo>
                  <a:pt x="2706" y="626"/>
                </a:lnTo>
                <a:lnTo>
                  <a:pt x="2706" y="625"/>
                </a:lnTo>
                <a:lnTo>
                  <a:pt x="2707" y="623"/>
                </a:lnTo>
                <a:lnTo>
                  <a:pt x="2708" y="622"/>
                </a:lnTo>
                <a:lnTo>
                  <a:pt x="2708" y="620"/>
                </a:lnTo>
                <a:lnTo>
                  <a:pt x="2709" y="618"/>
                </a:lnTo>
                <a:lnTo>
                  <a:pt x="2709" y="616"/>
                </a:lnTo>
                <a:lnTo>
                  <a:pt x="2710" y="615"/>
                </a:lnTo>
                <a:lnTo>
                  <a:pt x="2710" y="613"/>
                </a:lnTo>
                <a:lnTo>
                  <a:pt x="2711" y="609"/>
                </a:lnTo>
                <a:lnTo>
                  <a:pt x="2712" y="605"/>
                </a:lnTo>
                <a:lnTo>
                  <a:pt x="2712" y="605"/>
                </a:lnTo>
                <a:lnTo>
                  <a:pt x="2713" y="602"/>
                </a:lnTo>
                <a:lnTo>
                  <a:pt x="2713" y="601"/>
                </a:lnTo>
                <a:lnTo>
                  <a:pt x="2714" y="601"/>
                </a:lnTo>
                <a:lnTo>
                  <a:pt x="2715" y="601"/>
                </a:lnTo>
                <a:lnTo>
                  <a:pt x="2715" y="601"/>
                </a:lnTo>
                <a:lnTo>
                  <a:pt x="2716" y="600"/>
                </a:lnTo>
                <a:lnTo>
                  <a:pt x="2717" y="599"/>
                </a:lnTo>
                <a:lnTo>
                  <a:pt x="2717" y="598"/>
                </a:lnTo>
                <a:lnTo>
                  <a:pt x="2718" y="596"/>
                </a:lnTo>
                <a:lnTo>
                  <a:pt x="2718" y="595"/>
                </a:lnTo>
                <a:lnTo>
                  <a:pt x="2719" y="594"/>
                </a:lnTo>
                <a:lnTo>
                  <a:pt x="2720" y="592"/>
                </a:lnTo>
                <a:lnTo>
                  <a:pt x="2720" y="591"/>
                </a:lnTo>
                <a:lnTo>
                  <a:pt x="2721" y="590"/>
                </a:lnTo>
                <a:lnTo>
                  <a:pt x="2721" y="588"/>
                </a:lnTo>
                <a:lnTo>
                  <a:pt x="2722" y="586"/>
                </a:lnTo>
                <a:lnTo>
                  <a:pt x="2723" y="585"/>
                </a:lnTo>
                <a:lnTo>
                  <a:pt x="2723" y="583"/>
                </a:lnTo>
                <a:lnTo>
                  <a:pt x="2724" y="583"/>
                </a:lnTo>
                <a:lnTo>
                  <a:pt x="2724" y="583"/>
                </a:lnTo>
                <a:lnTo>
                  <a:pt x="2725" y="569"/>
                </a:lnTo>
                <a:lnTo>
                  <a:pt x="2725" y="556"/>
                </a:lnTo>
                <a:lnTo>
                  <a:pt x="2726" y="546"/>
                </a:lnTo>
                <a:lnTo>
                  <a:pt x="2727" y="539"/>
                </a:lnTo>
                <a:lnTo>
                  <a:pt x="2727" y="537"/>
                </a:lnTo>
                <a:lnTo>
                  <a:pt x="2728" y="536"/>
                </a:lnTo>
                <a:lnTo>
                  <a:pt x="2728" y="534"/>
                </a:lnTo>
                <a:lnTo>
                  <a:pt x="2729" y="536"/>
                </a:lnTo>
                <a:lnTo>
                  <a:pt x="2730" y="542"/>
                </a:lnTo>
                <a:lnTo>
                  <a:pt x="2730" y="547"/>
                </a:lnTo>
                <a:lnTo>
                  <a:pt x="2731" y="546"/>
                </a:lnTo>
                <a:lnTo>
                  <a:pt x="2731" y="546"/>
                </a:lnTo>
                <a:lnTo>
                  <a:pt x="2732" y="545"/>
                </a:lnTo>
                <a:lnTo>
                  <a:pt x="2733" y="545"/>
                </a:lnTo>
                <a:lnTo>
                  <a:pt x="2733" y="544"/>
                </a:lnTo>
                <a:lnTo>
                  <a:pt x="2734" y="544"/>
                </a:lnTo>
                <a:lnTo>
                  <a:pt x="2735" y="544"/>
                </a:lnTo>
                <a:lnTo>
                  <a:pt x="2735" y="544"/>
                </a:lnTo>
                <a:lnTo>
                  <a:pt x="2736" y="543"/>
                </a:lnTo>
                <a:lnTo>
                  <a:pt x="2736" y="543"/>
                </a:lnTo>
                <a:lnTo>
                  <a:pt x="2737" y="543"/>
                </a:lnTo>
                <a:lnTo>
                  <a:pt x="2737" y="543"/>
                </a:lnTo>
                <a:lnTo>
                  <a:pt x="2738" y="542"/>
                </a:lnTo>
                <a:lnTo>
                  <a:pt x="2739" y="542"/>
                </a:lnTo>
                <a:lnTo>
                  <a:pt x="2739" y="542"/>
                </a:lnTo>
                <a:lnTo>
                  <a:pt x="2740" y="542"/>
                </a:lnTo>
                <a:lnTo>
                  <a:pt x="2740" y="542"/>
                </a:lnTo>
                <a:lnTo>
                  <a:pt x="2741" y="543"/>
                </a:lnTo>
                <a:lnTo>
                  <a:pt x="2741" y="543"/>
                </a:lnTo>
                <a:lnTo>
                  <a:pt x="2742" y="544"/>
                </a:lnTo>
                <a:lnTo>
                  <a:pt x="2743" y="544"/>
                </a:lnTo>
                <a:lnTo>
                  <a:pt x="2743" y="544"/>
                </a:lnTo>
                <a:lnTo>
                  <a:pt x="2744" y="544"/>
                </a:lnTo>
                <a:lnTo>
                  <a:pt x="2744" y="544"/>
                </a:lnTo>
                <a:lnTo>
                  <a:pt x="2745" y="543"/>
                </a:lnTo>
                <a:lnTo>
                  <a:pt x="2746" y="543"/>
                </a:lnTo>
                <a:lnTo>
                  <a:pt x="2746" y="542"/>
                </a:lnTo>
                <a:lnTo>
                  <a:pt x="2747" y="542"/>
                </a:lnTo>
                <a:lnTo>
                  <a:pt x="2748" y="542"/>
                </a:lnTo>
                <a:lnTo>
                  <a:pt x="2748" y="541"/>
                </a:lnTo>
                <a:lnTo>
                  <a:pt x="2749" y="541"/>
                </a:lnTo>
                <a:lnTo>
                  <a:pt x="2749" y="540"/>
                </a:lnTo>
                <a:lnTo>
                  <a:pt x="2750" y="540"/>
                </a:lnTo>
                <a:lnTo>
                  <a:pt x="2751" y="539"/>
                </a:lnTo>
                <a:lnTo>
                  <a:pt x="2751" y="539"/>
                </a:lnTo>
                <a:lnTo>
                  <a:pt x="2752" y="539"/>
                </a:lnTo>
                <a:lnTo>
                  <a:pt x="2752" y="539"/>
                </a:lnTo>
                <a:lnTo>
                  <a:pt x="2753" y="539"/>
                </a:lnTo>
                <a:lnTo>
                  <a:pt x="2753" y="540"/>
                </a:lnTo>
                <a:lnTo>
                  <a:pt x="2754" y="541"/>
                </a:lnTo>
                <a:lnTo>
                  <a:pt x="2755" y="542"/>
                </a:lnTo>
                <a:lnTo>
                  <a:pt x="2755" y="542"/>
                </a:lnTo>
                <a:lnTo>
                  <a:pt x="2756" y="543"/>
                </a:lnTo>
                <a:lnTo>
                  <a:pt x="2756" y="544"/>
                </a:lnTo>
                <a:lnTo>
                  <a:pt x="2757" y="545"/>
                </a:lnTo>
                <a:lnTo>
                  <a:pt x="2758" y="546"/>
                </a:lnTo>
                <a:lnTo>
                  <a:pt x="2758" y="546"/>
                </a:lnTo>
                <a:lnTo>
                  <a:pt x="2759" y="547"/>
                </a:lnTo>
                <a:lnTo>
                  <a:pt x="2759" y="548"/>
                </a:lnTo>
                <a:lnTo>
                  <a:pt x="2760" y="549"/>
                </a:lnTo>
                <a:lnTo>
                  <a:pt x="2761" y="549"/>
                </a:lnTo>
                <a:lnTo>
                  <a:pt x="2761" y="550"/>
                </a:lnTo>
                <a:lnTo>
                  <a:pt x="2762" y="551"/>
                </a:lnTo>
                <a:lnTo>
                  <a:pt x="2762" y="552"/>
                </a:lnTo>
                <a:lnTo>
                  <a:pt x="2763" y="553"/>
                </a:lnTo>
                <a:lnTo>
                  <a:pt x="2764" y="554"/>
                </a:lnTo>
                <a:lnTo>
                  <a:pt x="2764" y="554"/>
                </a:lnTo>
                <a:lnTo>
                  <a:pt x="2765" y="555"/>
                </a:lnTo>
                <a:lnTo>
                  <a:pt x="2766" y="555"/>
                </a:lnTo>
                <a:lnTo>
                  <a:pt x="2766" y="556"/>
                </a:lnTo>
                <a:lnTo>
                  <a:pt x="2767" y="557"/>
                </a:lnTo>
                <a:lnTo>
                  <a:pt x="2767" y="558"/>
                </a:lnTo>
                <a:lnTo>
                  <a:pt x="2768" y="559"/>
                </a:lnTo>
                <a:lnTo>
                  <a:pt x="2768" y="559"/>
                </a:lnTo>
                <a:lnTo>
                  <a:pt x="2769" y="560"/>
                </a:lnTo>
                <a:lnTo>
                  <a:pt x="2769" y="561"/>
                </a:lnTo>
                <a:lnTo>
                  <a:pt x="2770" y="561"/>
                </a:lnTo>
                <a:lnTo>
                  <a:pt x="2771" y="562"/>
                </a:lnTo>
                <a:lnTo>
                  <a:pt x="2771" y="562"/>
                </a:lnTo>
                <a:lnTo>
                  <a:pt x="2772" y="563"/>
                </a:lnTo>
                <a:lnTo>
                  <a:pt x="2772" y="563"/>
                </a:lnTo>
                <a:lnTo>
                  <a:pt x="2773" y="564"/>
                </a:lnTo>
                <a:lnTo>
                  <a:pt x="2774" y="565"/>
                </a:lnTo>
                <a:lnTo>
                  <a:pt x="2774" y="566"/>
                </a:lnTo>
                <a:lnTo>
                  <a:pt x="2775" y="566"/>
                </a:lnTo>
                <a:lnTo>
                  <a:pt x="2776" y="566"/>
                </a:lnTo>
                <a:lnTo>
                  <a:pt x="2776" y="567"/>
                </a:lnTo>
                <a:lnTo>
                  <a:pt x="2777" y="568"/>
                </a:lnTo>
                <a:lnTo>
                  <a:pt x="2777" y="569"/>
                </a:lnTo>
                <a:lnTo>
                  <a:pt x="2778" y="569"/>
                </a:lnTo>
                <a:lnTo>
                  <a:pt x="2779" y="570"/>
                </a:lnTo>
                <a:lnTo>
                  <a:pt x="2779" y="571"/>
                </a:lnTo>
                <a:lnTo>
                  <a:pt x="2780" y="571"/>
                </a:lnTo>
                <a:lnTo>
                  <a:pt x="2780" y="572"/>
                </a:lnTo>
                <a:lnTo>
                  <a:pt x="2781" y="573"/>
                </a:lnTo>
                <a:lnTo>
                  <a:pt x="2782" y="573"/>
                </a:lnTo>
                <a:lnTo>
                  <a:pt x="2782" y="574"/>
                </a:lnTo>
                <a:lnTo>
                  <a:pt x="2783" y="575"/>
                </a:lnTo>
                <a:lnTo>
                  <a:pt x="2783" y="575"/>
                </a:lnTo>
                <a:lnTo>
                  <a:pt x="2784" y="576"/>
                </a:lnTo>
                <a:lnTo>
                  <a:pt x="2784" y="569"/>
                </a:lnTo>
                <a:lnTo>
                  <a:pt x="2785" y="565"/>
                </a:lnTo>
                <a:lnTo>
                  <a:pt x="2785" y="572"/>
                </a:lnTo>
                <a:lnTo>
                  <a:pt x="2786" y="580"/>
                </a:lnTo>
                <a:lnTo>
                  <a:pt x="2787" y="591"/>
                </a:lnTo>
                <a:lnTo>
                  <a:pt x="2787" y="588"/>
                </a:lnTo>
                <a:lnTo>
                  <a:pt x="2788" y="585"/>
                </a:lnTo>
                <a:lnTo>
                  <a:pt x="2789" y="583"/>
                </a:lnTo>
                <a:lnTo>
                  <a:pt x="2789" y="582"/>
                </a:lnTo>
                <a:lnTo>
                  <a:pt x="2790" y="583"/>
                </a:lnTo>
                <a:lnTo>
                  <a:pt x="2790" y="584"/>
                </a:lnTo>
                <a:lnTo>
                  <a:pt x="2791" y="585"/>
                </a:lnTo>
                <a:lnTo>
                  <a:pt x="2792" y="586"/>
                </a:lnTo>
                <a:lnTo>
                  <a:pt x="2792" y="586"/>
                </a:lnTo>
                <a:lnTo>
                  <a:pt x="2793" y="587"/>
                </a:lnTo>
                <a:lnTo>
                  <a:pt x="2793" y="588"/>
                </a:lnTo>
                <a:lnTo>
                  <a:pt x="2794" y="588"/>
                </a:lnTo>
                <a:lnTo>
                  <a:pt x="2795" y="590"/>
                </a:lnTo>
                <a:lnTo>
                  <a:pt x="2795" y="590"/>
                </a:lnTo>
                <a:lnTo>
                  <a:pt x="2796" y="592"/>
                </a:lnTo>
                <a:lnTo>
                  <a:pt x="2796" y="593"/>
                </a:lnTo>
                <a:lnTo>
                  <a:pt x="2797" y="594"/>
                </a:lnTo>
                <a:lnTo>
                  <a:pt x="2798" y="596"/>
                </a:lnTo>
                <a:lnTo>
                  <a:pt x="2798" y="597"/>
                </a:lnTo>
                <a:lnTo>
                  <a:pt x="2799" y="598"/>
                </a:lnTo>
                <a:lnTo>
                  <a:pt x="2799" y="599"/>
                </a:lnTo>
                <a:lnTo>
                  <a:pt x="2800" y="600"/>
                </a:lnTo>
                <a:lnTo>
                  <a:pt x="2800" y="600"/>
                </a:lnTo>
                <a:lnTo>
                  <a:pt x="2801" y="600"/>
                </a:lnTo>
                <a:lnTo>
                  <a:pt x="2802" y="600"/>
                </a:lnTo>
                <a:lnTo>
                  <a:pt x="2802" y="599"/>
                </a:lnTo>
                <a:lnTo>
                  <a:pt x="2803" y="600"/>
                </a:lnTo>
                <a:lnTo>
                  <a:pt x="2803" y="600"/>
                </a:lnTo>
                <a:lnTo>
                  <a:pt x="2804" y="601"/>
                </a:lnTo>
                <a:lnTo>
                  <a:pt x="2805" y="601"/>
                </a:lnTo>
                <a:lnTo>
                  <a:pt x="2805" y="604"/>
                </a:lnTo>
                <a:lnTo>
                  <a:pt x="2806" y="606"/>
                </a:lnTo>
                <a:lnTo>
                  <a:pt x="2807" y="608"/>
                </a:lnTo>
                <a:lnTo>
                  <a:pt x="2807" y="609"/>
                </a:lnTo>
                <a:lnTo>
                  <a:pt x="2808" y="610"/>
                </a:lnTo>
                <a:lnTo>
                  <a:pt x="2808" y="610"/>
                </a:lnTo>
                <a:lnTo>
                  <a:pt x="2809" y="611"/>
                </a:lnTo>
                <a:lnTo>
                  <a:pt x="2810" y="612"/>
                </a:lnTo>
                <a:lnTo>
                  <a:pt x="2810" y="613"/>
                </a:lnTo>
                <a:lnTo>
                  <a:pt x="2811" y="615"/>
                </a:lnTo>
                <a:lnTo>
                  <a:pt x="2811" y="616"/>
                </a:lnTo>
                <a:lnTo>
                  <a:pt x="2812" y="616"/>
                </a:lnTo>
                <a:lnTo>
                  <a:pt x="2812" y="618"/>
                </a:lnTo>
                <a:lnTo>
                  <a:pt x="2813" y="620"/>
                </a:lnTo>
                <a:lnTo>
                  <a:pt x="2814" y="622"/>
                </a:lnTo>
                <a:lnTo>
                  <a:pt x="2814" y="625"/>
                </a:lnTo>
                <a:lnTo>
                  <a:pt x="2815" y="626"/>
                </a:lnTo>
                <a:lnTo>
                  <a:pt x="2815" y="629"/>
                </a:lnTo>
                <a:lnTo>
                  <a:pt x="2816" y="632"/>
                </a:lnTo>
                <a:lnTo>
                  <a:pt x="2816" y="634"/>
                </a:lnTo>
                <a:lnTo>
                  <a:pt x="2817" y="636"/>
                </a:lnTo>
                <a:lnTo>
                  <a:pt x="2818" y="637"/>
                </a:lnTo>
                <a:lnTo>
                  <a:pt x="2818" y="639"/>
                </a:lnTo>
                <a:lnTo>
                  <a:pt x="2819" y="640"/>
                </a:lnTo>
                <a:lnTo>
                  <a:pt x="2820" y="641"/>
                </a:lnTo>
                <a:lnTo>
                  <a:pt x="2820" y="642"/>
                </a:lnTo>
                <a:lnTo>
                  <a:pt x="2821" y="642"/>
                </a:lnTo>
                <a:lnTo>
                  <a:pt x="2821" y="643"/>
                </a:lnTo>
                <a:lnTo>
                  <a:pt x="2822" y="643"/>
                </a:lnTo>
                <a:lnTo>
                  <a:pt x="2823" y="644"/>
                </a:lnTo>
                <a:lnTo>
                  <a:pt x="2823" y="644"/>
                </a:lnTo>
                <a:lnTo>
                  <a:pt x="2824" y="644"/>
                </a:lnTo>
                <a:lnTo>
                  <a:pt x="2824" y="645"/>
                </a:lnTo>
                <a:lnTo>
                  <a:pt x="2825" y="646"/>
                </a:lnTo>
                <a:lnTo>
                  <a:pt x="2826" y="646"/>
                </a:lnTo>
                <a:lnTo>
                  <a:pt x="2826" y="646"/>
                </a:lnTo>
                <a:lnTo>
                  <a:pt x="2827" y="647"/>
                </a:lnTo>
                <a:lnTo>
                  <a:pt x="2827" y="647"/>
                </a:lnTo>
                <a:lnTo>
                  <a:pt x="2828" y="647"/>
                </a:lnTo>
                <a:lnTo>
                  <a:pt x="2828" y="647"/>
                </a:lnTo>
                <a:lnTo>
                  <a:pt x="2829" y="648"/>
                </a:lnTo>
                <a:lnTo>
                  <a:pt x="2830" y="648"/>
                </a:lnTo>
                <a:lnTo>
                  <a:pt x="2830" y="647"/>
                </a:lnTo>
                <a:lnTo>
                  <a:pt x="2831" y="647"/>
                </a:lnTo>
                <a:lnTo>
                  <a:pt x="2831" y="648"/>
                </a:lnTo>
                <a:lnTo>
                  <a:pt x="2832" y="649"/>
                </a:lnTo>
                <a:lnTo>
                  <a:pt x="2833" y="650"/>
                </a:lnTo>
                <a:lnTo>
                  <a:pt x="2833" y="651"/>
                </a:lnTo>
                <a:lnTo>
                  <a:pt x="2834" y="652"/>
                </a:lnTo>
                <a:lnTo>
                  <a:pt x="2834" y="651"/>
                </a:lnTo>
                <a:lnTo>
                  <a:pt x="2835" y="649"/>
                </a:lnTo>
                <a:lnTo>
                  <a:pt x="2836" y="650"/>
                </a:lnTo>
                <a:lnTo>
                  <a:pt x="2836" y="650"/>
                </a:lnTo>
                <a:lnTo>
                  <a:pt x="2837" y="650"/>
                </a:lnTo>
                <a:lnTo>
                  <a:pt x="2838" y="650"/>
                </a:lnTo>
                <a:lnTo>
                  <a:pt x="2838" y="650"/>
                </a:lnTo>
                <a:lnTo>
                  <a:pt x="2839" y="650"/>
                </a:lnTo>
                <a:lnTo>
                  <a:pt x="2839" y="650"/>
                </a:lnTo>
                <a:lnTo>
                  <a:pt x="2840" y="650"/>
                </a:lnTo>
                <a:lnTo>
                  <a:pt x="2841" y="650"/>
                </a:lnTo>
                <a:lnTo>
                  <a:pt x="2841" y="651"/>
                </a:lnTo>
                <a:lnTo>
                  <a:pt x="2842" y="651"/>
                </a:lnTo>
                <a:lnTo>
                  <a:pt x="2842" y="651"/>
                </a:lnTo>
                <a:lnTo>
                  <a:pt x="2843" y="651"/>
                </a:lnTo>
                <a:lnTo>
                  <a:pt x="2843" y="647"/>
                </a:lnTo>
                <a:lnTo>
                  <a:pt x="2844" y="646"/>
                </a:lnTo>
                <a:lnTo>
                  <a:pt x="2844" y="618"/>
                </a:lnTo>
                <a:lnTo>
                  <a:pt x="2845" y="597"/>
                </a:lnTo>
                <a:lnTo>
                  <a:pt x="2846" y="580"/>
                </a:lnTo>
                <a:lnTo>
                  <a:pt x="2846" y="568"/>
                </a:lnTo>
                <a:lnTo>
                  <a:pt x="2847" y="566"/>
                </a:lnTo>
                <a:lnTo>
                  <a:pt x="2847" y="564"/>
                </a:lnTo>
                <a:lnTo>
                  <a:pt x="2848" y="566"/>
                </a:lnTo>
                <a:lnTo>
                  <a:pt x="2849" y="586"/>
                </a:lnTo>
                <a:lnTo>
                  <a:pt x="2849" y="599"/>
                </a:lnTo>
                <a:lnTo>
                  <a:pt x="2850" y="599"/>
                </a:lnTo>
                <a:lnTo>
                  <a:pt x="2851" y="600"/>
                </a:lnTo>
                <a:lnTo>
                  <a:pt x="2851" y="599"/>
                </a:lnTo>
                <a:lnTo>
                  <a:pt x="2852" y="600"/>
                </a:lnTo>
                <a:lnTo>
                  <a:pt x="2852" y="600"/>
                </a:lnTo>
                <a:lnTo>
                  <a:pt x="2853" y="600"/>
                </a:lnTo>
                <a:lnTo>
                  <a:pt x="2854" y="600"/>
                </a:lnTo>
                <a:lnTo>
                  <a:pt x="2854" y="600"/>
                </a:lnTo>
                <a:lnTo>
                  <a:pt x="2855" y="600"/>
                </a:lnTo>
                <a:lnTo>
                  <a:pt x="2855" y="600"/>
                </a:lnTo>
                <a:lnTo>
                  <a:pt x="2856" y="600"/>
                </a:lnTo>
                <a:lnTo>
                  <a:pt x="2857" y="600"/>
                </a:lnTo>
                <a:lnTo>
                  <a:pt x="2857" y="599"/>
                </a:lnTo>
                <a:lnTo>
                  <a:pt x="2858" y="599"/>
                </a:lnTo>
                <a:lnTo>
                  <a:pt x="2858" y="599"/>
                </a:lnTo>
                <a:lnTo>
                  <a:pt x="2859" y="599"/>
                </a:lnTo>
                <a:lnTo>
                  <a:pt x="2859" y="599"/>
                </a:lnTo>
                <a:lnTo>
                  <a:pt x="2860" y="598"/>
                </a:lnTo>
                <a:lnTo>
                  <a:pt x="2860" y="599"/>
                </a:lnTo>
                <a:lnTo>
                  <a:pt x="2861" y="598"/>
                </a:lnTo>
                <a:lnTo>
                  <a:pt x="2862" y="598"/>
                </a:lnTo>
                <a:lnTo>
                  <a:pt x="2862" y="598"/>
                </a:lnTo>
                <a:lnTo>
                  <a:pt x="2863" y="597"/>
                </a:lnTo>
                <a:lnTo>
                  <a:pt x="2864" y="596"/>
                </a:lnTo>
                <a:lnTo>
                  <a:pt x="2864" y="596"/>
                </a:lnTo>
                <a:lnTo>
                  <a:pt x="2865" y="596"/>
                </a:lnTo>
                <a:lnTo>
                  <a:pt x="2865" y="596"/>
                </a:lnTo>
                <a:lnTo>
                  <a:pt x="2866" y="596"/>
                </a:lnTo>
                <a:lnTo>
                  <a:pt x="2867" y="596"/>
                </a:lnTo>
                <a:lnTo>
                  <a:pt x="2867" y="596"/>
                </a:lnTo>
                <a:lnTo>
                  <a:pt x="2868" y="596"/>
                </a:lnTo>
                <a:lnTo>
                  <a:pt x="2869" y="596"/>
                </a:lnTo>
                <a:lnTo>
                  <a:pt x="2869" y="596"/>
                </a:lnTo>
                <a:lnTo>
                  <a:pt x="2870" y="596"/>
                </a:lnTo>
                <a:lnTo>
                  <a:pt x="2870" y="596"/>
                </a:lnTo>
                <a:lnTo>
                  <a:pt x="2871" y="596"/>
                </a:lnTo>
                <a:lnTo>
                  <a:pt x="2872" y="596"/>
                </a:lnTo>
                <a:lnTo>
                  <a:pt x="2872" y="596"/>
                </a:lnTo>
                <a:lnTo>
                  <a:pt x="2873" y="596"/>
                </a:lnTo>
                <a:lnTo>
                  <a:pt x="2873" y="596"/>
                </a:lnTo>
                <a:lnTo>
                  <a:pt x="2874" y="596"/>
                </a:lnTo>
                <a:lnTo>
                  <a:pt x="2874" y="596"/>
                </a:lnTo>
                <a:lnTo>
                  <a:pt x="2875" y="596"/>
                </a:lnTo>
                <a:lnTo>
                  <a:pt x="2875" y="596"/>
                </a:lnTo>
                <a:lnTo>
                  <a:pt x="2876" y="596"/>
                </a:lnTo>
                <a:lnTo>
                  <a:pt x="2877" y="596"/>
                </a:lnTo>
                <a:lnTo>
                  <a:pt x="2877" y="596"/>
                </a:lnTo>
                <a:lnTo>
                  <a:pt x="2878" y="596"/>
                </a:lnTo>
                <a:lnTo>
                  <a:pt x="2878" y="596"/>
                </a:lnTo>
                <a:lnTo>
                  <a:pt x="2879" y="595"/>
                </a:lnTo>
                <a:lnTo>
                  <a:pt x="2880" y="595"/>
                </a:lnTo>
                <a:lnTo>
                  <a:pt x="2880" y="595"/>
                </a:lnTo>
                <a:lnTo>
                  <a:pt x="2881" y="595"/>
                </a:lnTo>
                <a:lnTo>
                  <a:pt x="2882" y="594"/>
                </a:lnTo>
                <a:lnTo>
                  <a:pt x="2882" y="594"/>
                </a:lnTo>
                <a:lnTo>
                  <a:pt x="2883" y="593"/>
                </a:lnTo>
                <a:lnTo>
                  <a:pt x="2883" y="592"/>
                </a:lnTo>
                <a:lnTo>
                  <a:pt x="2884" y="592"/>
                </a:lnTo>
                <a:lnTo>
                  <a:pt x="2885" y="591"/>
                </a:lnTo>
                <a:lnTo>
                  <a:pt x="2885" y="590"/>
                </a:lnTo>
                <a:lnTo>
                  <a:pt x="2886" y="590"/>
                </a:lnTo>
                <a:lnTo>
                  <a:pt x="2886" y="590"/>
                </a:lnTo>
                <a:lnTo>
                  <a:pt x="2887" y="589"/>
                </a:lnTo>
                <a:lnTo>
                  <a:pt x="2888" y="588"/>
                </a:lnTo>
                <a:lnTo>
                  <a:pt x="2888" y="587"/>
                </a:lnTo>
                <a:lnTo>
                  <a:pt x="2889" y="587"/>
                </a:lnTo>
                <a:lnTo>
                  <a:pt x="2889" y="586"/>
                </a:lnTo>
                <a:lnTo>
                  <a:pt x="2890" y="585"/>
                </a:lnTo>
                <a:lnTo>
                  <a:pt x="2890" y="582"/>
                </a:lnTo>
                <a:lnTo>
                  <a:pt x="2891" y="582"/>
                </a:lnTo>
                <a:lnTo>
                  <a:pt x="2891" y="579"/>
                </a:lnTo>
                <a:lnTo>
                  <a:pt x="2892" y="578"/>
                </a:lnTo>
                <a:lnTo>
                  <a:pt x="2893" y="577"/>
                </a:lnTo>
                <a:lnTo>
                  <a:pt x="2893" y="577"/>
                </a:lnTo>
                <a:lnTo>
                  <a:pt x="2894" y="575"/>
                </a:lnTo>
                <a:lnTo>
                  <a:pt x="2895" y="575"/>
                </a:lnTo>
                <a:lnTo>
                  <a:pt x="2895" y="574"/>
                </a:lnTo>
                <a:lnTo>
                  <a:pt x="2896" y="573"/>
                </a:lnTo>
                <a:lnTo>
                  <a:pt x="2896" y="572"/>
                </a:lnTo>
                <a:lnTo>
                  <a:pt x="2897" y="571"/>
                </a:lnTo>
                <a:lnTo>
                  <a:pt x="2898" y="570"/>
                </a:lnTo>
                <a:lnTo>
                  <a:pt x="2898" y="569"/>
                </a:lnTo>
                <a:lnTo>
                  <a:pt x="2899" y="567"/>
                </a:lnTo>
                <a:lnTo>
                  <a:pt x="2900" y="565"/>
                </a:lnTo>
                <a:lnTo>
                  <a:pt x="2900" y="564"/>
                </a:lnTo>
                <a:lnTo>
                  <a:pt x="2901" y="562"/>
                </a:lnTo>
                <a:lnTo>
                  <a:pt x="2901" y="561"/>
                </a:lnTo>
                <a:lnTo>
                  <a:pt x="2902" y="560"/>
                </a:lnTo>
                <a:lnTo>
                  <a:pt x="2902" y="559"/>
                </a:lnTo>
                <a:lnTo>
                  <a:pt x="2903" y="556"/>
                </a:lnTo>
                <a:lnTo>
                  <a:pt x="2904" y="554"/>
                </a:lnTo>
                <a:lnTo>
                  <a:pt x="2904" y="560"/>
                </a:lnTo>
                <a:lnTo>
                  <a:pt x="2905" y="569"/>
                </a:lnTo>
                <a:lnTo>
                  <a:pt x="2905" y="579"/>
                </a:lnTo>
                <a:lnTo>
                  <a:pt x="2906" y="593"/>
                </a:lnTo>
                <a:lnTo>
                  <a:pt x="2906" y="583"/>
                </a:lnTo>
                <a:lnTo>
                  <a:pt x="2907" y="589"/>
                </a:lnTo>
                <a:lnTo>
                  <a:pt x="2908" y="595"/>
                </a:lnTo>
                <a:lnTo>
                  <a:pt x="2908" y="600"/>
                </a:lnTo>
                <a:lnTo>
                  <a:pt x="2909" y="602"/>
                </a:lnTo>
                <a:lnTo>
                  <a:pt x="2909" y="603"/>
                </a:lnTo>
                <a:lnTo>
                  <a:pt x="2910" y="602"/>
                </a:lnTo>
                <a:lnTo>
                  <a:pt x="2911" y="601"/>
                </a:lnTo>
                <a:lnTo>
                  <a:pt x="2911" y="601"/>
                </a:lnTo>
                <a:lnTo>
                  <a:pt x="2912" y="601"/>
                </a:lnTo>
                <a:lnTo>
                  <a:pt x="2913" y="601"/>
                </a:lnTo>
                <a:lnTo>
                  <a:pt x="2913" y="601"/>
                </a:lnTo>
                <a:lnTo>
                  <a:pt x="2914" y="600"/>
                </a:lnTo>
                <a:lnTo>
                  <a:pt x="2914" y="600"/>
                </a:lnTo>
                <a:lnTo>
                  <a:pt x="2915" y="600"/>
                </a:lnTo>
                <a:lnTo>
                  <a:pt x="2916" y="600"/>
                </a:lnTo>
                <a:lnTo>
                  <a:pt x="2916" y="600"/>
                </a:lnTo>
                <a:lnTo>
                  <a:pt x="2917" y="600"/>
                </a:lnTo>
                <a:lnTo>
                  <a:pt x="2917" y="600"/>
                </a:lnTo>
                <a:lnTo>
                  <a:pt x="2918" y="600"/>
                </a:lnTo>
                <a:lnTo>
                  <a:pt x="2918" y="600"/>
                </a:lnTo>
                <a:lnTo>
                  <a:pt x="2919" y="599"/>
                </a:lnTo>
                <a:lnTo>
                  <a:pt x="2920" y="598"/>
                </a:lnTo>
                <a:lnTo>
                  <a:pt x="2920" y="597"/>
                </a:lnTo>
                <a:lnTo>
                  <a:pt x="2921" y="596"/>
                </a:lnTo>
                <a:lnTo>
                  <a:pt x="2921" y="595"/>
                </a:lnTo>
                <a:lnTo>
                  <a:pt x="2922" y="595"/>
                </a:lnTo>
                <a:lnTo>
                  <a:pt x="2922" y="593"/>
                </a:lnTo>
                <a:lnTo>
                  <a:pt x="2923" y="592"/>
                </a:lnTo>
                <a:lnTo>
                  <a:pt x="2924" y="590"/>
                </a:lnTo>
                <a:lnTo>
                  <a:pt x="2924" y="591"/>
                </a:lnTo>
                <a:lnTo>
                  <a:pt x="2925" y="595"/>
                </a:lnTo>
                <a:lnTo>
                  <a:pt x="2926" y="595"/>
                </a:lnTo>
                <a:lnTo>
                  <a:pt x="2926" y="595"/>
                </a:lnTo>
                <a:lnTo>
                  <a:pt x="2927" y="596"/>
                </a:lnTo>
                <a:lnTo>
                  <a:pt x="2927" y="596"/>
                </a:lnTo>
                <a:lnTo>
                  <a:pt x="2928" y="596"/>
                </a:lnTo>
                <a:lnTo>
                  <a:pt x="2929" y="596"/>
                </a:lnTo>
                <a:lnTo>
                  <a:pt x="2929" y="594"/>
                </a:lnTo>
                <a:lnTo>
                  <a:pt x="2930" y="576"/>
                </a:lnTo>
                <a:lnTo>
                  <a:pt x="2931" y="537"/>
                </a:lnTo>
                <a:lnTo>
                  <a:pt x="2931" y="524"/>
                </a:lnTo>
                <a:lnTo>
                  <a:pt x="2932" y="524"/>
                </a:lnTo>
                <a:lnTo>
                  <a:pt x="2932" y="523"/>
                </a:lnTo>
                <a:lnTo>
                  <a:pt x="2933" y="512"/>
                </a:lnTo>
                <a:lnTo>
                  <a:pt x="2933" y="515"/>
                </a:lnTo>
                <a:lnTo>
                  <a:pt x="2934" y="521"/>
                </a:lnTo>
                <a:lnTo>
                  <a:pt x="2934" y="531"/>
                </a:lnTo>
                <a:lnTo>
                  <a:pt x="2935" y="538"/>
                </a:lnTo>
                <a:lnTo>
                  <a:pt x="2936" y="543"/>
                </a:lnTo>
                <a:lnTo>
                  <a:pt x="2936" y="547"/>
                </a:lnTo>
                <a:lnTo>
                  <a:pt x="2937" y="549"/>
                </a:lnTo>
                <a:lnTo>
                  <a:pt x="2937" y="552"/>
                </a:lnTo>
                <a:lnTo>
                  <a:pt x="2938" y="552"/>
                </a:lnTo>
                <a:lnTo>
                  <a:pt x="2939" y="552"/>
                </a:lnTo>
                <a:lnTo>
                  <a:pt x="2939" y="552"/>
                </a:lnTo>
                <a:lnTo>
                  <a:pt x="2940" y="552"/>
                </a:lnTo>
                <a:lnTo>
                  <a:pt x="2940" y="552"/>
                </a:lnTo>
                <a:lnTo>
                  <a:pt x="2941" y="553"/>
                </a:lnTo>
                <a:lnTo>
                  <a:pt x="2942" y="554"/>
                </a:lnTo>
                <a:lnTo>
                  <a:pt x="2942" y="554"/>
                </a:lnTo>
                <a:lnTo>
                  <a:pt x="2943" y="556"/>
                </a:lnTo>
                <a:lnTo>
                  <a:pt x="2944" y="557"/>
                </a:lnTo>
                <a:lnTo>
                  <a:pt x="2944" y="560"/>
                </a:lnTo>
                <a:lnTo>
                  <a:pt x="2945" y="564"/>
                </a:lnTo>
                <a:lnTo>
                  <a:pt x="2945" y="568"/>
                </a:lnTo>
                <a:lnTo>
                  <a:pt x="2946" y="573"/>
                </a:lnTo>
                <a:lnTo>
                  <a:pt x="2947" y="578"/>
                </a:lnTo>
                <a:lnTo>
                  <a:pt x="2947" y="585"/>
                </a:lnTo>
                <a:lnTo>
                  <a:pt x="2948" y="590"/>
                </a:lnTo>
                <a:lnTo>
                  <a:pt x="2948" y="597"/>
                </a:lnTo>
                <a:lnTo>
                  <a:pt x="2949" y="602"/>
                </a:lnTo>
                <a:lnTo>
                  <a:pt x="2949" y="608"/>
                </a:lnTo>
                <a:lnTo>
                  <a:pt x="2950" y="612"/>
                </a:lnTo>
                <a:lnTo>
                  <a:pt x="2950" y="616"/>
                </a:lnTo>
                <a:lnTo>
                  <a:pt x="2951" y="619"/>
                </a:lnTo>
                <a:lnTo>
                  <a:pt x="2952" y="620"/>
                </a:lnTo>
                <a:lnTo>
                  <a:pt x="2952" y="620"/>
                </a:lnTo>
                <a:lnTo>
                  <a:pt x="2953" y="619"/>
                </a:lnTo>
                <a:lnTo>
                  <a:pt x="2953" y="618"/>
                </a:lnTo>
                <a:lnTo>
                  <a:pt x="2954" y="615"/>
                </a:lnTo>
                <a:lnTo>
                  <a:pt x="2955" y="615"/>
                </a:lnTo>
                <a:lnTo>
                  <a:pt x="2955" y="614"/>
                </a:lnTo>
                <a:lnTo>
                  <a:pt x="2956" y="613"/>
                </a:lnTo>
                <a:lnTo>
                  <a:pt x="2957" y="613"/>
                </a:lnTo>
                <a:lnTo>
                  <a:pt x="2957" y="613"/>
                </a:lnTo>
                <a:lnTo>
                  <a:pt x="2958" y="613"/>
                </a:lnTo>
                <a:lnTo>
                  <a:pt x="2958" y="613"/>
                </a:lnTo>
                <a:lnTo>
                  <a:pt x="2959" y="612"/>
                </a:lnTo>
                <a:lnTo>
                  <a:pt x="2960" y="612"/>
                </a:lnTo>
                <a:lnTo>
                  <a:pt x="2960" y="612"/>
                </a:lnTo>
                <a:lnTo>
                  <a:pt x="2961" y="611"/>
                </a:lnTo>
                <a:lnTo>
                  <a:pt x="2961" y="611"/>
                </a:lnTo>
                <a:lnTo>
                  <a:pt x="2962" y="611"/>
                </a:lnTo>
                <a:lnTo>
                  <a:pt x="2963" y="610"/>
                </a:lnTo>
                <a:lnTo>
                  <a:pt x="2963" y="610"/>
                </a:lnTo>
                <a:lnTo>
                  <a:pt x="2964" y="611"/>
                </a:lnTo>
                <a:lnTo>
                  <a:pt x="2964" y="612"/>
                </a:lnTo>
                <a:lnTo>
                  <a:pt x="2965" y="613"/>
                </a:lnTo>
                <a:lnTo>
                  <a:pt x="2965" y="615"/>
                </a:lnTo>
                <a:lnTo>
                  <a:pt x="2966" y="615"/>
                </a:lnTo>
                <a:lnTo>
                  <a:pt x="2967" y="617"/>
                </a:lnTo>
                <a:lnTo>
                  <a:pt x="2967" y="620"/>
                </a:lnTo>
                <a:lnTo>
                  <a:pt x="2968" y="628"/>
                </a:lnTo>
                <a:lnTo>
                  <a:pt x="2968" y="638"/>
                </a:lnTo>
                <a:lnTo>
                  <a:pt x="2969" y="645"/>
                </a:lnTo>
                <a:lnTo>
                  <a:pt x="2970" y="645"/>
                </a:lnTo>
                <a:lnTo>
                  <a:pt x="2970" y="644"/>
                </a:lnTo>
                <a:lnTo>
                  <a:pt x="2971" y="644"/>
                </a:lnTo>
                <a:lnTo>
                  <a:pt x="2971" y="644"/>
                </a:lnTo>
                <a:lnTo>
                  <a:pt x="2972" y="644"/>
                </a:lnTo>
                <a:lnTo>
                  <a:pt x="2973" y="645"/>
                </a:lnTo>
                <a:lnTo>
                  <a:pt x="2973" y="636"/>
                </a:lnTo>
                <a:lnTo>
                  <a:pt x="2974" y="628"/>
                </a:lnTo>
                <a:lnTo>
                  <a:pt x="2975" y="620"/>
                </a:lnTo>
                <a:lnTo>
                  <a:pt x="2975" y="612"/>
                </a:lnTo>
                <a:lnTo>
                  <a:pt x="2976" y="606"/>
                </a:lnTo>
                <a:lnTo>
                  <a:pt x="2976" y="605"/>
                </a:lnTo>
                <a:lnTo>
                  <a:pt x="2977" y="605"/>
                </a:lnTo>
                <a:lnTo>
                  <a:pt x="2977" y="605"/>
                </a:lnTo>
                <a:lnTo>
                  <a:pt x="2978" y="606"/>
                </a:lnTo>
                <a:lnTo>
                  <a:pt x="2979" y="606"/>
                </a:lnTo>
                <a:lnTo>
                  <a:pt x="2979" y="606"/>
                </a:lnTo>
                <a:lnTo>
                  <a:pt x="2980" y="606"/>
                </a:lnTo>
                <a:lnTo>
                  <a:pt x="2980" y="606"/>
                </a:lnTo>
                <a:lnTo>
                  <a:pt x="2981" y="606"/>
                </a:lnTo>
                <a:lnTo>
                  <a:pt x="2981" y="606"/>
                </a:lnTo>
                <a:lnTo>
                  <a:pt x="2982" y="606"/>
                </a:lnTo>
                <a:lnTo>
                  <a:pt x="2983" y="606"/>
                </a:lnTo>
                <a:lnTo>
                  <a:pt x="2983" y="607"/>
                </a:lnTo>
                <a:lnTo>
                  <a:pt x="2984" y="607"/>
                </a:lnTo>
                <a:lnTo>
                  <a:pt x="2984" y="608"/>
                </a:lnTo>
                <a:lnTo>
                  <a:pt x="2985" y="608"/>
                </a:lnTo>
                <a:lnTo>
                  <a:pt x="2986" y="608"/>
                </a:lnTo>
                <a:lnTo>
                  <a:pt x="2986" y="609"/>
                </a:lnTo>
                <a:lnTo>
                  <a:pt x="2987" y="610"/>
                </a:lnTo>
                <a:lnTo>
                  <a:pt x="2988" y="610"/>
                </a:lnTo>
                <a:lnTo>
                  <a:pt x="2988" y="611"/>
                </a:lnTo>
                <a:lnTo>
                  <a:pt x="2989" y="611"/>
                </a:lnTo>
                <a:lnTo>
                  <a:pt x="2989" y="612"/>
                </a:lnTo>
                <a:lnTo>
                  <a:pt x="2990" y="612"/>
                </a:lnTo>
                <a:lnTo>
                  <a:pt x="2991" y="612"/>
                </a:lnTo>
                <a:lnTo>
                  <a:pt x="2991" y="613"/>
                </a:lnTo>
                <a:lnTo>
                  <a:pt x="2992" y="613"/>
                </a:lnTo>
                <a:lnTo>
                  <a:pt x="2992" y="613"/>
                </a:lnTo>
                <a:lnTo>
                  <a:pt x="2993" y="613"/>
                </a:lnTo>
                <a:lnTo>
                  <a:pt x="2993" y="614"/>
                </a:lnTo>
                <a:lnTo>
                  <a:pt x="2994" y="614"/>
                </a:lnTo>
                <a:lnTo>
                  <a:pt x="2995" y="614"/>
                </a:lnTo>
                <a:lnTo>
                  <a:pt x="2995" y="615"/>
                </a:lnTo>
                <a:lnTo>
                  <a:pt x="2996" y="615"/>
                </a:lnTo>
                <a:lnTo>
                  <a:pt x="2996" y="615"/>
                </a:lnTo>
                <a:lnTo>
                  <a:pt x="2997" y="615"/>
                </a:lnTo>
                <a:lnTo>
                  <a:pt x="2998" y="616"/>
                </a:lnTo>
                <a:lnTo>
                  <a:pt x="2998" y="616"/>
                </a:lnTo>
                <a:lnTo>
                  <a:pt x="2999" y="616"/>
                </a:lnTo>
                <a:lnTo>
                  <a:pt x="2999" y="616"/>
                </a:lnTo>
                <a:lnTo>
                  <a:pt x="3000" y="617"/>
                </a:lnTo>
                <a:lnTo>
                  <a:pt x="3001" y="617"/>
                </a:lnTo>
                <a:lnTo>
                  <a:pt x="3001" y="617"/>
                </a:lnTo>
                <a:lnTo>
                  <a:pt x="3002" y="618"/>
                </a:lnTo>
                <a:lnTo>
                  <a:pt x="3002" y="618"/>
                </a:lnTo>
                <a:lnTo>
                  <a:pt x="3003" y="618"/>
                </a:lnTo>
                <a:lnTo>
                  <a:pt x="3004" y="618"/>
                </a:lnTo>
                <a:lnTo>
                  <a:pt x="3004" y="618"/>
                </a:lnTo>
                <a:lnTo>
                  <a:pt x="3005" y="619"/>
                </a:lnTo>
                <a:lnTo>
                  <a:pt x="3006" y="619"/>
                </a:lnTo>
                <a:lnTo>
                  <a:pt x="3006" y="619"/>
                </a:lnTo>
                <a:lnTo>
                  <a:pt x="3007" y="619"/>
                </a:lnTo>
                <a:lnTo>
                  <a:pt x="3007" y="619"/>
                </a:lnTo>
                <a:lnTo>
                  <a:pt x="3008" y="619"/>
                </a:lnTo>
                <a:lnTo>
                  <a:pt x="3008" y="619"/>
                </a:lnTo>
                <a:lnTo>
                  <a:pt x="3009" y="620"/>
                </a:lnTo>
                <a:lnTo>
                  <a:pt x="3009" y="620"/>
                </a:lnTo>
                <a:lnTo>
                  <a:pt x="3010" y="620"/>
                </a:lnTo>
                <a:lnTo>
                  <a:pt x="3011" y="620"/>
                </a:lnTo>
                <a:lnTo>
                  <a:pt x="3011" y="620"/>
                </a:lnTo>
                <a:lnTo>
                  <a:pt x="3012" y="620"/>
                </a:lnTo>
                <a:lnTo>
                  <a:pt x="3012" y="621"/>
                </a:lnTo>
                <a:lnTo>
                  <a:pt x="3013" y="621"/>
                </a:lnTo>
                <a:lnTo>
                  <a:pt x="3014" y="622"/>
                </a:lnTo>
                <a:lnTo>
                  <a:pt x="3014" y="623"/>
                </a:lnTo>
                <a:lnTo>
                  <a:pt x="3015" y="624"/>
                </a:lnTo>
                <a:lnTo>
                  <a:pt x="3016" y="624"/>
                </a:lnTo>
                <a:lnTo>
                  <a:pt x="3016" y="624"/>
                </a:lnTo>
                <a:lnTo>
                  <a:pt x="3017" y="624"/>
                </a:lnTo>
                <a:lnTo>
                  <a:pt x="3017" y="624"/>
                </a:lnTo>
                <a:lnTo>
                  <a:pt x="3018" y="624"/>
                </a:lnTo>
                <a:lnTo>
                  <a:pt x="3019" y="624"/>
                </a:lnTo>
                <a:lnTo>
                  <a:pt x="3019" y="625"/>
                </a:lnTo>
                <a:lnTo>
                  <a:pt x="3020" y="625"/>
                </a:lnTo>
                <a:lnTo>
                  <a:pt x="3020" y="625"/>
                </a:lnTo>
                <a:lnTo>
                  <a:pt x="3021" y="625"/>
                </a:lnTo>
                <a:lnTo>
                  <a:pt x="3022" y="625"/>
                </a:lnTo>
                <a:lnTo>
                  <a:pt x="3022" y="625"/>
                </a:lnTo>
                <a:lnTo>
                  <a:pt x="3023" y="626"/>
                </a:lnTo>
                <a:lnTo>
                  <a:pt x="3023" y="626"/>
                </a:lnTo>
                <a:lnTo>
                  <a:pt x="3024" y="630"/>
                </a:lnTo>
                <a:lnTo>
                  <a:pt x="3024" y="626"/>
                </a:lnTo>
                <a:lnTo>
                  <a:pt x="3025" y="619"/>
                </a:lnTo>
                <a:lnTo>
                  <a:pt x="3026" y="615"/>
                </a:lnTo>
                <a:lnTo>
                  <a:pt x="3026" y="611"/>
                </a:lnTo>
                <a:lnTo>
                  <a:pt x="3027" y="613"/>
                </a:lnTo>
                <a:lnTo>
                  <a:pt x="3027" y="615"/>
                </a:lnTo>
                <a:lnTo>
                  <a:pt x="3028" y="616"/>
                </a:lnTo>
                <a:lnTo>
                  <a:pt x="3029" y="616"/>
                </a:lnTo>
                <a:lnTo>
                  <a:pt x="3029" y="616"/>
                </a:lnTo>
                <a:lnTo>
                  <a:pt x="3030" y="615"/>
                </a:lnTo>
                <a:lnTo>
                  <a:pt x="3030" y="615"/>
                </a:lnTo>
                <a:lnTo>
                  <a:pt x="3031" y="616"/>
                </a:lnTo>
                <a:lnTo>
                  <a:pt x="3032" y="616"/>
                </a:lnTo>
                <a:lnTo>
                  <a:pt x="3032" y="616"/>
                </a:lnTo>
                <a:lnTo>
                  <a:pt x="3033" y="616"/>
                </a:lnTo>
                <a:lnTo>
                  <a:pt x="3033" y="616"/>
                </a:lnTo>
                <a:lnTo>
                  <a:pt x="3034" y="616"/>
                </a:lnTo>
                <a:lnTo>
                  <a:pt x="3035" y="616"/>
                </a:lnTo>
                <a:lnTo>
                  <a:pt x="3035" y="616"/>
                </a:lnTo>
                <a:lnTo>
                  <a:pt x="3036" y="617"/>
                </a:lnTo>
                <a:lnTo>
                  <a:pt x="3037" y="617"/>
                </a:lnTo>
                <a:lnTo>
                  <a:pt x="3037" y="617"/>
                </a:lnTo>
                <a:lnTo>
                  <a:pt x="3038" y="617"/>
                </a:lnTo>
                <a:lnTo>
                  <a:pt x="3038" y="617"/>
                </a:lnTo>
                <a:lnTo>
                  <a:pt x="3039" y="617"/>
                </a:lnTo>
                <a:lnTo>
                  <a:pt x="3039" y="617"/>
                </a:lnTo>
                <a:lnTo>
                  <a:pt x="3040" y="617"/>
                </a:lnTo>
                <a:lnTo>
                  <a:pt x="3040" y="617"/>
                </a:lnTo>
                <a:lnTo>
                  <a:pt x="3041" y="617"/>
                </a:lnTo>
                <a:lnTo>
                  <a:pt x="3042" y="618"/>
                </a:lnTo>
                <a:lnTo>
                  <a:pt x="3042" y="618"/>
                </a:lnTo>
                <a:lnTo>
                  <a:pt x="3043" y="619"/>
                </a:lnTo>
                <a:lnTo>
                  <a:pt x="3043" y="619"/>
                </a:lnTo>
                <a:lnTo>
                  <a:pt x="3044" y="619"/>
                </a:lnTo>
                <a:lnTo>
                  <a:pt x="3045" y="619"/>
                </a:lnTo>
                <a:lnTo>
                  <a:pt x="3045" y="619"/>
                </a:lnTo>
                <a:lnTo>
                  <a:pt x="3046" y="619"/>
                </a:lnTo>
                <a:lnTo>
                  <a:pt x="3047" y="619"/>
                </a:lnTo>
                <a:lnTo>
                  <a:pt x="3047" y="619"/>
                </a:lnTo>
                <a:lnTo>
                  <a:pt x="3048" y="619"/>
                </a:lnTo>
                <a:lnTo>
                  <a:pt x="3048" y="619"/>
                </a:lnTo>
                <a:lnTo>
                  <a:pt x="3049" y="621"/>
                </a:lnTo>
                <a:lnTo>
                  <a:pt x="3050" y="622"/>
                </a:lnTo>
                <a:lnTo>
                  <a:pt x="3050" y="624"/>
                </a:lnTo>
                <a:lnTo>
                  <a:pt x="3051" y="627"/>
                </a:lnTo>
                <a:lnTo>
                  <a:pt x="3051" y="629"/>
                </a:lnTo>
                <a:lnTo>
                  <a:pt x="3052" y="631"/>
                </a:lnTo>
                <a:lnTo>
                  <a:pt x="3053" y="633"/>
                </a:lnTo>
                <a:lnTo>
                  <a:pt x="3053" y="634"/>
                </a:lnTo>
                <a:lnTo>
                  <a:pt x="3054" y="635"/>
                </a:lnTo>
                <a:lnTo>
                  <a:pt x="3054" y="633"/>
                </a:lnTo>
                <a:lnTo>
                  <a:pt x="3055" y="634"/>
                </a:lnTo>
                <a:lnTo>
                  <a:pt x="3055" y="634"/>
                </a:lnTo>
                <a:lnTo>
                  <a:pt x="3056" y="633"/>
                </a:lnTo>
                <a:lnTo>
                  <a:pt x="3056" y="633"/>
                </a:lnTo>
                <a:lnTo>
                  <a:pt x="3057" y="633"/>
                </a:lnTo>
                <a:lnTo>
                  <a:pt x="3058" y="634"/>
                </a:lnTo>
                <a:lnTo>
                  <a:pt x="3058" y="635"/>
                </a:lnTo>
                <a:lnTo>
                  <a:pt x="3059" y="635"/>
                </a:lnTo>
                <a:lnTo>
                  <a:pt x="3060" y="635"/>
                </a:lnTo>
                <a:lnTo>
                  <a:pt x="3060" y="635"/>
                </a:lnTo>
                <a:lnTo>
                  <a:pt x="3061" y="635"/>
                </a:lnTo>
                <a:lnTo>
                  <a:pt x="3061" y="635"/>
                </a:lnTo>
                <a:lnTo>
                  <a:pt x="3062" y="635"/>
                </a:lnTo>
                <a:lnTo>
                  <a:pt x="3063" y="635"/>
                </a:lnTo>
                <a:lnTo>
                  <a:pt x="3063" y="635"/>
                </a:lnTo>
                <a:lnTo>
                  <a:pt x="3064" y="635"/>
                </a:lnTo>
                <a:lnTo>
                  <a:pt x="3064" y="634"/>
                </a:lnTo>
                <a:lnTo>
                  <a:pt x="3065" y="634"/>
                </a:lnTo>
                <a:lnTo>
                  <a:pt x="3066" y="633"/>
                </a:lnTo>
                <a:lnTo>
                  <a:pt x="3066" y="631"/>
                </a:lnTo>
                <a:lnTo>
                  <a:pt x="3067" y="629"/>
                </a:lnTo>
                <a:lnTo>
                  <a:pt x="3067" y="626"/>
                </a:lnTo>
                <a:lnTo>
                  <a:pt x="3068" y="623"/>
                </a:lnTo>
                <a:lnTo>
                  <a:pt x="3069" y="618"/>
                </a:lnTo>
                <a:lnTo>
                  <a:pt x="3069" y="611"/>
                </a:lnTo>
                <a:lnTo>
                  <a:pt x="3070" y="604"/>
                </a:lnTo>
                <a:lnTo>
                  <a:pt x="3070" y="596"/>
                </a:lnTo>
                <a:lnTo>
                  <a:pt x="3071" y="587"/>
                </a:lnTo>
                <a:lnTo>
                  <a:pt x="3071" y="580"/>
                </a:lnTo>
                <a:lnTo>
                  <a:pt x="3072" y="576"/>
                </a:lnTo>
                <a:lnTo>
                  <a:pt x="3073" y="573"/>
                </a:lnTo>
                <a:lnTo>
                  <a:pt x="3073" y="574"/>
                </a:lnTo>
                <a:lnTo>
                  <a:pt x="3074" y="576"/>
                </a:lnTo>
                <a:lnTo>
                  <a:pt x="3074" y="576"/>
                </a:lnTo>
                <a:lnTo>
                  <a:pt x="3075" y="576"/>
                </a:lnTo>
                <a:lnTo>
                  <a:pt x="3076" y="575"/>
                </a:lnTo>
                <a:lnTo>
                  <a:pt x="3076" y="575"/>
                </a:lnTo>
                <a:lnTo>
                  <a:pt x="3077" y="575"/>
                </a:lnTo>
                <a:lnTo>
                  <a:pt x="3078" y="575"/>
                </a:lnTo>
                <a:lnTo>
                  <a:pt x="3078" y="575"/>
                </a:lnTo>
                <a:lnTo>
                  <a:pt x="3079" y="575"/>
                </a:lnTo>
                <a:lnTo>
                  <a:pt x="3079" y="574"/>
                </a:lnTo>
                <a:lnTo>
                  <a:pt x="3080" y="575"/>
                </a:lnTo>
                <a:lnTo>
                  <a:pt x="3081" y="575"/>
                </a:lnTo>
                <a:lnTo>
                  <a:pt x="3081" y="575"/>
                </a:lnTo>
                <a:lnTo>
                  <a:pt x="3082" y="573"/>
                </a:lnTo>
                <a:lnTo>
                  <a:pt x="3082" y="572"/>
                </a:lnTo>
                <a:lnTo>
                  <a:pt x="3083" y="562"/>
                </a:lnTo>
                <a:lnTo>
                  <a:pt x="3083" y="552"/>
                </a:lnTo>
                <a:lnTo>
                  <a:pt x="3084" y="544"/>
                </a:lnTo>
                <a:lnTo>
                  <a:pt x="3085" y="539"/>
                </a:lnTo>
                <a:lnTo>
                  <a:pt x="3085" y="544"/>
                </a:lnTo>
                <a:lnTo>
                  <a:pt x="3086" y="544"/>
                </a:lnTo>
                <a:lnTo>
                  <a:pt x="3086" y="543"/>
                </a:lnTo>
                <a:lnTo>
                  <a:pt x="3087" y="540"/>
                </a:lnTo>
                <a:lnTo>
                  <a:pt x="3087" y="539"/>
                </a:lnTo>
                <a:lnTo>
                  <a:pt x="3088" y="540"/>
                </a:lnTo>
                <a:lnTo>
                  <a:pt x="3089" y="541"/>
                </a:lnTo>
                <a:lnTo>
                  <a:pt x="3089" y="542"/>
                </a:lnTo>
                <a:lnTo>
                  <a:pt x="3090" y="544"/>
                </a:lnTo>
                <a:lnTo>
                  <a:pt x="3091" y="560"/>
                </a:lnTo>
                <a:lnTo>
                  <a:pt x="3091" y="575"/>
                </a:lnTo>
                <a:lnTo>
                  <a:pt x="3092" y="590"/>
                </a:lnTo>
                <a:lnTo>
                  <a:pt x="3092" y="608"/>
                </a:lnTo>
                <a:lnTo>
                  <a:pt x="3093" y="604"/>
                </a:lnTo>
                <a:lnTo>
                  <a:pt x="3094" y="602"/>
                </a:lnTo>
                <a:lnTo>
                  <a:pt x="3094" y="601"/>
                </a:lnTo>
                <a:lnTo>
                  <a:pt x="3095" y="601"/>
                </a:lnTo>
                <a:lnTo>
                  <a:pt x="3095" y="617"/>
                </a:lnTo>
                <a:lnTo>
                  <a:pt x="3096" y="634"/>
                </a:lnTo>
                <a:lnTo>
                  <a:pt x="3097" y="635"/>
                </a:lnTo>
                <a:lnTo>
                  <a:pt x="3097" y="635"/>
                </a:lnTo>
                <a:lnTo>
                  <a:pt x="3098" y="635"/>
                </a:lnTo>
                <a:lnTo>
                  <a:pt x="3098" y="635"/>
                </a:lnTo>
                <a:lnTo>
                  <a:pt x="3099" y="635"/>
                </a:lnTo>
                <a:lnTo>
                  <a:pt x="3099" y="634"/>
                </a:lnTo>
                <a:lnTo>
                  <a:pt x="3100" y="634"/>
                </a:lnTo>
                <a:lnTo>
                  <a:pt x="3101" y="634"/>
                </a:lnTo>
                <a:lnTo>
                  <a:pt x="3101" y="634"/>
                </a:lnTo>
                <a:lnTo>
                  <a:pt x="3102" y="633"/>
                </a:lnTo>
                <a:lnTo>
                  <a:pt x="3102" y="633"/>
                </a:lnTo>
                <a:lnTo>
                  <a:pt x="3103" y="632"/>
                </a:lnTo>
                <a:lnTo>
                  <a:pt x="3104" y="631"/>
                </a:lnTo>
                <a:lnTo>
                  <a:pt x="3104" y="630"/>
                </a:lnTo>
                <a:lnTo>
                  <a:pt x="3105" y="629"/>
                </a:lnTo>
                <a:lnTo>
                  <a:pt x="3105" y="628"/>
                </a:lnTo>
                <a:lnTo>
                  <a:pt x="3106" y="627"/>
                </a:lnTo>
                <a:lnTo>
                  <a:pt x="3107" y="625"/>
                </a:lnTo>
                <a:lnTo>
                  <a:pt x="3107" y="625"/>
                </a:lnTo>
                <a:lnTo>
                  <a:pt x="3108" y="624"/>
                </a:lnTo>
                <a:lnTo>
                  <a:pt x="3109" y="625"/>
                </a:lnTo>
                <a:lnTo>
                  <a:pt x="3109" y="628"/>
                </a:lnTo>
                <a:lnTo>
                  <a:pt x="3110" y="631"/>
                </a:lnTo>
                <a:lnTo>
                  <a:pt x="3110" y="635"/>
                </a:lnTo>
                <a:lnTo>
                  <a:pt x="3111" y="637"/>
                </a:lnTo>
                <a:lnTo>
                  <a:pt x="3112" y="637"/>
                </a:lnTo>
                <a:lnTo>
                  <a:pt x="3112" y="637"/>
                </a:lnTo>
                <a:lnTo>
                  <a:pt x="3113" y="636"/>
                </a:lnTo>
                <a:lnTo>
                  <a:pt x="3113" y="636"/>
                </a:lnTo>
                <a:lnTo>
                  <a:pt x="3114" y="635"/>
                </a:lnTo>
                <a:lnTo>
                  <a:pt x="3114" y="635"/>
                </a:lnTo>
                <a:lnTo>
                  <a:pt x="3115" y="634"/>
                </a:lnTo>
                <a:lnTo>
                  <a:pt x="3115" y="633"/>
                </a:lnTo>
                <a:lnTo>
                  <a:pt x="3116" y="633"/>
                </a:lnTo>
                <a:lnTo>
                  <a:pt x="3117" y="632"/>
                </a:lnTo>
                <a:lnTo>
                  <a:pt x="3117" y="632"/>
                </a:lnTo>
                <a:lnTo>
                  <a:pt x="3118" y="630"/>
                </a:lnTo>
                <a:lnTo>
                  <a:pt x="3118" y="629"/>
                </a:lnTo>
                <a:lnTo>
                  <a:pt x="3119" y="628"/>
                </a:lnTo>
                <a:lnTo>
                  <a:pt x="3120" y="626"/>
                </a:lnTo>
                <a:lnTo>
                  <a:pt x="3120" y="625"/>
                </a:lnTo>
                <a:lnTo>
                  <a:pt x="3121" y="624"/>
                </a:lnTo>
                <a:lnTo>
                  <a:pt x="3122" y="623"/>
                </a:lnTo>
                <a:lnTo>
                  <a:pt x="3122" y="622"/>
                </a:lnTo>
                <a:lnTo>
                  <a:pt x="3123" y="621"/>
                </a:lnTo>
                <a:lnTo>
                  <a:pt x="3123" y="619"/>
                </a:lnTo>
                <a:lnTo>
                  <a:pt x="3124" y="618"/>
                </a:lnTo>
                <a:lnTo>
                  <a:pt x="3125" y="617"/>
                </a:lnTo>
                <a:lnTo>
                  <a:pt x="3125" y="616"/>
                </a:lnTo>
                <a:lnTo>
                  <a:pt x="3126" y="615"/>
                </a:lnTo>
                <a:lnTo>
                  <a:pt x="3126" y="614"/>
                </a:lnTo>
                <a:lnTo>
                  <a:pt x="3127" y="613"/>
                </a:lnTo>
                <a:lnTo>
                  <a:pt x="3128" y="611"/>
                </a:lnTo>
                <a:lnTo>
                  <a:pt x="3128" y="611"/>
                </a:lnTo>
                <a:lnTo>
                  <a:pt x="3129" y="609"/>
                </a:lnTo>
                <a:lnTo>
                  <a:pt x="3129" y="610"/>
                </a:lnTo>
                <a:lnTo>
                  <a:pt x="3130" y="610"/>
                </a:lnTo>
                <a:lnTo>
                  <a:pt x="3130" y="610"/>
                </a:lnTo>
                <a:lnTo>
                  <a:pt x="3131" y="611"/>
                </a:lnTo>
                <a:lnTo>
                  <a:pt x="3131" y="611"/>
                </a:lnTo>
                <a:lnTo>
                  <a:pt x="3132" y="611"/>
                </a:lnTo>
                <a:lnTo>
                  <a:pt x="3133" y="611"/>
                </a:lnTo>
                <a:lnTo>
                  <a:pt x="3133" y="612"/>
                </a:lnTo>
                <a:lnTo>
                  <a:pt x="3134" y="613"/>
                </a:lnTo>
                <a:lnTo>
                  <a:pt x="3135" y="613"/>
                </a:lnTo>
                <a:lnTo>
                  <a:pt x="3135" y="613"/>
                </a:lnTo>
                <a:lnTo>
                  <a:pt x="3136" y="613"/>
                </a:lnTo>
                <a:lnTo>
                  <a:pt x="3136" y="613"/>
                </a:lnTo>
                <a:lnTo>
                  <a:pt x="3137" y="613"/>
                </a:lnTo>
                <a:lnTo>
                  <a:pt x="3138" y="613"/>
                </a:lnTo>
                <a:lnTo>
                  <a:pt x="3138" y="613"/>
                </a:lnTo>
                <a:lnTo>
                  <a:pt x="3139" y="613"/>
                </a:lnTo>
                <a:lnTo>
                  <a:pt x="3140" y="613"/>
                </a:lnTo>
                <a:lnTo>
                  <a:pt x="3140" y="613"/>
                </a:lnTo>
                <a:lnTo>
                  <a:pt x="3141" y="612"/>
                </a:lnTo>
                <a:lnTo>
                  <a:pt x="3141" y="610"/>
                </a:lnTo>
                <a:lnTo>
                  <a:pt x="3142" y="602"/>
                </a:lnTo>
                <a:lnTo>
                  <a:pt x="3142" y="593"/>
                </a:lnTo>
                <a:lnTo>
                  <a:pt x="3143" y="592"/>
                </a:lnTo>
                <a:lnTo>
                  <a:pt x="3144" y="592"/>
                </a:lnTo>
                <a:lnTo>
                  <a:pt x="3144" y="597"/>
                </a:lnTo>
                <a:lnTo>
                  <a:pt x="3145" y="602"/>
                </a:lnTo>
                <a:lnTo>
                  <a:pt x="3145" y="605"/>
                </a:lnTo>
                <a:lnTo>
                  <a:pt x="3146" y="606"/>
                </a:lnTo>
                <a:lnTo>
                  <a:pt x="3146" y="604"/>
                </a:lnTo>
                <a:lnTo>
                  <a:pt x="3147" y="604"/>
                </a:lnTo>
                <a:lnTo>
                  <a:pt x="3148" y="606"/>
                </a:lnTo>
                <a:lnTo>
                  <a:pt x="3148" y="610"/>
                </a:lnTo>
                <a:lnTo>
                  <a:pt x="3149" y="612"/>
                </a:lnTo>
                <a:lnTo>
                  <a:pt x="3149" y="612"/>
                </a:lnTo>
                <a:lnTo>
                  <a:pt x="3150" y="612"/>
                </a:lnTo>
                <a:lnTo>
                  <a:pt x="3151" y="612"/>
                </a:lnTo>
                <a:lnTo>
                  <a:pt x="3151" y="611"/>
                </a:lnTo>
                <a:lnTo>
                  <a:pt x="3152" y="611"/>
                </a:lnTo>
                <a:lnTo>
                  <a:pt x="3153" y="611"/>
                </a:lnTo>
                <a:lnTo>
                  <a:pt x="3153" y="611"/>
                </a:lnTo>
                <a:lnTo>
                  <a:pt x="3154" y="611"/>
                </a:lnTo>
                <a:lnTo>
                  <a:pt x="3154" y="611"/>
                </a:lnTo>
                <a:lnTo>
                  <a:pt x="3155" y="611"/>
                </a:lnTo>
                <a:lnTo>
                  <a:pt x="3156" y="611"/>
                </a:lnTo>
                <a:lnTo>
                  <a:pt x="3156" y="611"/>
                </a:lnTo>
                <a:lnTo>
                  <a:pt x="3157" y="611"/>
                </a:lnTo>
                <a:lnTo>
                  <a:pt x="3157" y="610"/>
                </a:lnTo>
                <a:lnTo>
                  <a:pt x="3158" y="610"/>
                </a:lnTo>
                <a:lnTo>
                  <a:pt x="3158" y="610"/>
                </a:lnTo>
                <a:lnTo>
                  <a:pt x="3159" y="610"/>
                </a:lnTo>
                <a:lnTo>
                  <a:pt x="3160" y="609"/>
                </a:lnTo>
                <a:lnTo>
                  <a:pt x="3160" y="608"/>
                </a:lnTo>
                <a:lnTo>
                  <a:pt x="3161" y="606"/>
                </a:lnTo>
                <a:lnTo>
                  <a:pt x="3161" y="605"/>
                </a:lnTo>
                <a:lnTo>
                  <a:pt x="3162" y="603"/>
                </a:lnTo>
                <a:lnTo>
                  <a:pt x="3162" y="605"/>
                </a:lnTo>
                <a:lnTo>
                  <a:pt x="3163" y="610"/>
                </a:lnTo>
                <a:lnTo>
                  <a:pt x="3164" y="611"/>
                </a:lnTo>
                <a:lnTo>
                  <a:pt x="3164" y="611"/>
                </a:lnTo>
                <a:lnTo>
                  <a:pt x="3165" y="611"/>
                </a:lnTo>
                <a:lnTo>
                  <a:pt x="3166" y="611"/>
                </a:lnTo>
                <a:lnTo>
                  <a:pt x="3166" y="611"/>
                </a:lnTo>
                <a:lnTo>
                  <a:pt x="3167" y="611"/>
                </a:lnTo>
                <a:lnTo>
                  <a:pt x="3167" y="611"/>
                </a:lnTo>
                <a:lnTo>
                  <a:pt x="3168" y="611"/>
                </a:lnTo>
                <a:lnTo>
                  <a:pt x="3169" y="611"/>
                </a:lnTo>
                <a:lnTo>
                  <a:pt x="3169" y="611"/>
                </a:lnTo>
                <a:lnTo>
                  <a:pt x="3170" y="611"/>
                </a:lnTo>
                <a:lnTo>
                  <a:pt x="3171" y="611"/>
                </a:lnTo>
                <a:lnTo>
                  <a:pt x="3171" y="611"/>
                </a:lnTo>
                <a:lnTo>
                  <a:pt x="3172" y="611"/>
                </a:lnTo>
                <a:lnTo>
                  <a:pt x="3172" y="611"/>
                </a:lnTo>
                <a:lnTo>
                  <a:pt x="3173" y="610"/>
                </a:lnTo>
                <a:lnTo>
                  <a:pt x="3173" y="610"/>
                </a:lnTo>
                <a:lnTo>
                  <a:pt x="3174" y="610"/>
                </a:lnTo>
                <a:lnTo>
                  <a:pt x="3175" y="609"/>
                </a:lnTo>
                <a:lnTo>
                  <a:pt x="3175" y="610"/>
                </a:lnTo>
                <a:lnTo>
                  <a:pt x="3176" y="610"/>
                </a:lnTo>
                <a:lnTo>
                  <a:pt x="3176" y="610"/>
                </a:lnTo>
                <a:lnTo>
                  <a:pt x="3177" y="610"/>
                </a:lnTo>
                <a:lnTo>
                  <a:pt x="3177" y="610"/>
                </a:lnTo>
                <a:lnTo>
                  <a:pt x="3178" y="610"/>
                </a:lnTo>
                <a:lnTo>
                  <a:pt x="3179" y="610"/>
                </a:lnTo>
                <a:lnTo>
                  <a:pt x="3179" y="610"/>
                </a:lnTo>
                <a:lnTo>
                  <a:pt x="3180" y="611"/>
                </a:lnTo>
                <a:lnTo>
                  <a:pt x="3180" y="610"/>
                </a:lnTo>
                <a:lnTo>
                  <a:pt x="3181" y="610"/>
                </a:lnTo>
                <a:lnTo>
                  <a:pt x="3182" y="610"/>
                </a:lnTo>
                <a:lnTo>
                  <a:pt x="3182" y="610"/>
                </a:lnTo>
                <a:lnTo>
                  <a:pt x="3183" y="610"/>
                </a:lnTo>
                <a:lnTo>
                  <a:pt x="3184" y="610"/>
                </a:lnTo>
                <a:lnTo>
                  <a:pt x="3184" y="610"/>
                </a:lnTo>
                <a:lnTo>
                  <a:pt x="3185" y="610"/>
                </a:lnTo>
                <a:lnTo>
                  <a:pt x="3185" y="611"/>
                </a:lnTo>
                <a:lnTo>
                  <a:pt x="3186" y="611"/>
                </a:lnTo>
                <a:lnTo>
                  <a:pt x="3187" y="611"/>
                </a:lnTo>
                <a:lnTo>
                  <a:pt x="3187" y="611"/>
                </a:lnTo>
                <a:lnTo>
                  <a:pt x="3188" y="610"/>
                </a:lnTo>
                <a:lnTo>
                  <a:pt x="3188" y="611"/>
                </a:lnTo>
                <a:lnTo>
                  <a:pt x="3189" y="612"/>
                </a:lnTo>
                <a:lnTo>
                  <a:pt x="3189" y="611"/>
                </a:lnTo>
                <a:lnTo>
                  <a:pt x="3190" y="611"/>
                </a:lnTo>
                <a:lnTo>
                  <a:pt x="3191" y="611"/>
                </a:lnTo>
                <a:lnTo>
                  <a:pt x="3191" y="611"/>
                </a:lnTo>
                <a:lnTo>
                  <a:pt x="3192" y="609"/>
                </a:lnTo>
                <a:lnTo>
                  <a:pt x="3192" y="610"/>
                </a:lnTo>
                <a:lnTo>
                  <a:pt x="3193" y="611"/>
                </a:lnTo>
                <a:lnTo>
                  <a:pt x="3193" y="611"/>
                </a:lnTo>
                <a:lnTo>
                  <a:pt x="3194" y="611"/>
                </a:lnTo>
                <a:lnTo>
                  <a:pt x="3195" y="611"/>
                </a:lnTo>
                <a:lnTo>
                  <a:pt x="3195" y="611"/>
                </a:lnTo>
                <a:lnTo>
                  <a:pt x="3196" y="611"/>
                </a:lnTo>
                <a:lnTo>
                  <a:pt x="3197" y="611"/>
                </a:lnTo>
                <a:lnTo>
                  <a:pt x="3197" y="612"/>
                </a:lnTo>
                <a:lnTo>
                  <a:pt x="3198" y="612"/>
                </a:lnTo>
                <a:lnTo>
                  <a:pt x="3198" y="613"/>
                </a:lnTo>
                <a:lnTo>
                  <a:pt x="3199" y="613"/>
                </a:lnTo>
                <a:lnTo>
                  <a:pt x="3200" y="614"/>
                </a:lnTo>
                <a:lnTo>
                  <a:pt x="3200" y="613"/>
                </a:lnTo>
                <a:lnTo>
                  <a:pt x="3201" y="613"/>
                </a:lnTo>
                <a:lnTo>
                  <a:pt x="3202" y="611"/>
                </a:lnTo>
                <a:lnTo>
                  <a:pt x="3202" y="608"/>
                </a:lnTo>
                <a:lnTo>
                  <a:pt x="3203" y="608"/>
                </a:lnTo>
                <a:lnTo>
                  <a:pt x="3203" y="608"/>
                </a:lnTo>
                <a:lnTo>
                  <a:pt x="3204" y="609"/>
                </a:lnTo>
                <a:lnTo>
                  <a:pt x="3204" y="605"/>
                </a:lnTo>
                <a:lnTo>
                  <a:pt x="3205" y="602"/>
                </a:lnTo>
                <a:lnTo>
                  <a:pt x="3205" y="599"/>
                </a:lnTo>
                <a:lnTo>
                  <a:pt x="3206" y="596"/>
                </a:lnTo>
                <a:lnTo>
                  <a:pt x="3207" y="596"/>
                </a:lnTo>
                <a:lnTo>
                  <a:pt x="3207" y="596"/>
                </a:lnTo>
                <a:lnTo>
                  <a:pt x="3208" y="601"/>
                </a:lnTo>
                <a:lnTo>
                  <a:pt x="3208" y="604"/>
                </a:lnTo>
                <a:lnTo>
                  <a:pt x="3209" y="604"/>
                </a:lnTo>
                <a:lnTo>
                  <a:pt x="3210" y="605"/>
                </a:lnTo>
                <a:lnTo>
                  <a:pt x="3210" y="606"/>
                </a:lnTo>
                <a:lnTo>
                  <a:pt x="3211" y="606"/>
                </a:lnTo>
                <a:lnTo>
                  <a:pt x="3211" y="607"/>
                </a:lnTo>
                <a:lnTo>
                  <a:pt x="3212" y="608"/>
                </a:lnTo>
                <a:lnTo>
                  <a:pt x="3213" y="608"/>
                </a:lnTo>
                <a:lnTo>
                  <a:pt x="3213" y="609"/>
                </a:lnTo>
                <a:lnTo>
                  <a:pt x="3214" y="610"/>
                </a:lnTo>
                <a:lnTo>
                  <a:pt x="3215" y="610"/>
                </a:lnTo>
                <a:lnTo>
                  <a:pt x="3215" y="610"/>
                </a:lnTo>
                <a:lnTo>
                  <a:pt x="3216" y="610"/>
                </a:lnTo>
                <a:lnTo>
                  <a:pt x="3216" y="610"/>
                </a:lnTo>
                <a:lnTo>
                  <a:pt x="3217" y="610"/>
                </a:lnTo>
                <a:lnTo>
                  <a:pt x="3218" y="610"/>
                </a:lnTo>
                <a:lnTo>
                  <a:pt x="3218" y="610"/>
                </a:lnTo>
                <a:lnTo>
                  <a:pt x="3219" y="610"/>
                </a:lnTo>
                <a:lnTo>
                  <a:pt x="3219" y="610"/>
                </a:lnTo>
                <a:lnTo>
                  <a:pt x="3220" y="610"/>
                </a:lnTo>
                <a:lnTo>
                  <a:pt x="3220" y="611"/>
                </a:lnTo>
                <a:lnTo>
                  <a:pt x="3221" y="611"/>
                </a:lnTo>
                <a:lnTo>
                  <a:pt x="3221" y="613"/>
                </a:lnTo>
                <a:lnTo>
                  <a:pt x="3222" y="613"/>
                </a:lnTo>
                <a:lnTo>
                  <a:pt x="3223" y="614"/>
                </a:lnTo>
                <a:lnTo>
                  <a:pt x="3223" y="614"/>
                </a:lnTo>
                <a:lnTo>
                  <a:pt x="3224" y="615"/>
                </a:lnTo>
                <a:lnTo>
                  <a:pt x="3224" y="615"/>
                </a:lnTo>
                <a:lnTo>
                  <a:pt x="3225" y="615"/>
                </a:lnTo>
                <a:lnTo>
                  <a:pt x="3226" y="615"/>
                </a:lnTo>
                <a:lnTo>
                  <a:pt x="3226" y="615"/>
                </a:lnTo>
                <a:lnTo>
                  <a:pt x="3227" y="615"/>
                </a:lnTo>
                <a:lnTo>
                  <a:pt x="3228" y="615"/>
                </a:lnTo>
                <a:lnTo>
                  <a:pt x="3228" y="615"/>
                </a:lnTo>
                <a:lnTo>
                  <a:pt x="3229" y="615"/>
                </a:lnTo>
                <a:lnTo>
                  <a:pt x="3229" y="615"/>
                </a:lnTo>
                <a:lnTo>
                  <a:pt x="3230" y="615"/>
                </a:lnTo>
                <a:lnTo>
                  <a:pt x="3231" y="615"/>
                </a:lnTo>
                <a:lnTo>
                  <a:pt x="3231" y="615"/>
                </a:lnTo>
                <a:lnTo>
                  <a:pt x="3232" y="615"/>
                </a:lnTo>
                <a:lnTo>
                  <a:pt x="3232" y="615"/>
                </a:lnTo>
                <a:lnTo>
                  <a:pt x="3233" y="614"/>
                </a:lnTo>
                <a:lnTo>
                  <a:pt x="3234" y="614"/>
                </a:lnTo>
                <a:lnTo>
                  <a:pt x="3234" y="614"/>
                </a:lnTo>
                <a:lnTo>
                  <a:pt x="3235" y="614"/>
                </a:lnTo>
                <a:lnTo>
                  <a:pt x="3235" y="613"/>
                </a:lnTo>
                <a:lnTo>
                  <a:pt x="3236" y="613"/>
                </a:lnTo>
                <a:lnTo>
                  <a:pt x="3236" y="613"/>
                </a:lnTo>
                <a:lnTo>
                  <a:pt x="3237" y="613"/>
                </a:lnTo>
                <a:lnTo>
                  <a:pt x="3238" y="613"/>
                </a:lnTo>
                <a:lnTo>
                  <a:pt x="3238" y="613"/>
                </a:lnTo>
                <a:lnTo>
                  <a:pt x="3239" y="613"/>
                </a:lnTo>
                <a:lnTo>
                  <a:pt x="3239" y="613"/>
                </a:lnTo>
                <a:lnTo>
                  <a:pt x="3240" y="613"/>
                </a:lnTo>
                <a:lnTo>
                  <a:pt x="3241" y="613"/>
                </a:lnTo>
                <a:lnTo>
                  <a:pt x="3241" y="613"/>
                </a:lnTo>
                <a:lnTo>
                  <a:pt x="3242" y="613"/>
                </a:lnTo>
                <a:lnTo>
                  <a:pt x="3242" y="614"/>
                </a:lnTo>
                <a:lnTo>
                  <a:pt x="3243" y="615"/>
                </a:lnTo>
                <a:lnTo>
                  <a:pt x="3244" y="615"/>
                </a:lnTo>
                <a:lnTo>
                  <a:pt x="3244" y="615"/>
                </a:lnTo>
                <a:lnTo>
                  <a:pt x="3245" y="616"/>
                </a:lnTo>
                <a:lnTo>
                  <a:pt x="3246" y="616"/>
                </a:lnTo>
                <a:lnTo>
                  <a:pt x="3246" y="617"/>
                </a:lnTo>
                <a:lnTo>
                  <a:pt x="3247" y="618"/>
                </a:lnTo>
                <a:lnTo>
                  <a:pt x="3247" y="620"/>
                </a:lnTo>
                <a:lnTo>
                  <a:pt x="3248" y="624"/>
                </a:lnTo>
                <a:lnTo>
                  <a:pt x="3248" y="624"/>
                </a:lnTo>
                <a:lnTo>
                  <a:pt x="3249" y="626"/>
                </a:lnTo>
                <a:lnTo>
                  <a:pt x="3250" y="626"/>
                </a:lnTo>
                <a:lnTo>
                  <a:pt x="3250" y="626"/>
                </a:lnTo>
                <a:lnTo>
                  <a:pt x="3251" y="626"/>
                </a:lnTo>
                <a:lnTo>
                  <a:pt x="3251" y="626"/>
                </a:lnTo>
                <a:lnTo>
                  <a:pt x="3252" y="626"/>
                </a:lnTo>
                <a:lnTo>
                  <a:pt x="3252" y="626"/>
                </a:lnTo>
                <a:lnTo>
                  <a:pt x="3253" y="626"/>
                </a:lnTo>
                <a:lnTo>
                  <a:pt x="3254" y="626"/>
                </a:lnTo>
                <a:lnTo>
                  <a:pt x="3254" y="626"/>
                </a:lnTo>
                <a:lnTo>
                  <a:pt x="3255" y="626"/>
                </a:lnTo>
                <a:lnTo>
                  <a:pt x="3255" y="627"/>
                </a:lnTo>
                <a:lnTo>
                  <a:pt x="3256" y="627"/>
                </a:lnTo>
                <a:lnTo>
                  <a:pt x="3257" y="628"/>
                </a:lnTo>
                <a:lnTo>
                  <a:pt x="3257" y="628"/>
                </a:lnTo>
                <a:lnTo>
                  <a:pt x="3258" y="628"/>
                </a:lnTo>
                <a:lnTo>
                  <a:pt x="3259" y="628"/>
                </a:lnTo>
                <a:lnTo>
                  <a:pt x="3259" y="627"/>
                </a:lnTo>
                <a:lnTo>
                  <a:pt x="3260" y="627"/>
                </a:lnTo>
                <a:lnTo>
                  <a:pt x="3260" y="615"/>
                </a:lnTo>
                <a:lnTo>
                  <a:pt x="3261" y="603"/>
                </a:lnTo>
                <a:lnTo>
                  <a:pt x="3262" y="600"/>
                </a:lnTo>
                <a:lnTo>
                  <a:pt x="3262" y="599"/>
                </a:lnTo>
                <a:lnTo>
                  <a:pt x="3263" y="600"/>
                </a:lnTo>
                <a:lnTo>
                  <a:pt x="3263" y="596"/>
                </a:lnTo>
                <a:lnTo>
                  <a:pt x="3264" y="585"/>
                </a:lnTo>
                <a:lnTo>
                  <a:pt x="3264" y="576"/>
                </a:lnTo>
                <a:lnTo>
                  <a:pt x="3265" y="584"/>
                </a:lnTo>
                <a:lnTo>
                  <a:pt x="3266" y="594"/>
                </a:lnTo>
                <a:lnTo>
                  <a:pt x="3266" y="603"/>
                </a:lnTo>
                <a:lnTo>
                  <a:pt x="3267" y="603"/>
                </a:lnTo>
                <a:lnTo>
                  <a:pt x="3267" y="603"/>
                </a:lnTo>
                <a:lnTo>
                  <a:pt x="3268" y="603"/>
                </a:lnTo>
                <a:lnTo>
                  <a:pt x="3269" y="602"/>
                </a:lnTo>
                <a:lnTo>
                  <a:pt x="3269" y="602"/>
                </a:lnTo>
                <a:lnTo>
                  <a:pt x="3270" y="602"/>
                </a:lnTo>
                <a:lnTo>
                  <a:pt x="3270" y="602"/>
                </a:lnTo>
                <a:lnTo>
                  <a:pt x="3271" y="602"/>
                </a:lnTo>
                <a:lnTo>
                  <a:pt x="3272" y="603"/>
                </a:lnTo>
                <a:lnTo>
                  <a:pt x="3272" y="603"/>
                </a:lnTo>
                <a:lnTo>
                  <a:pt x="3273" y="603"/>
                </a:lnTo>
                <a:lnTo>
                  <a:pt x="3273" y="603"/>
                </a:lnTo>
                <a:lnTo>
                  <a:pt x="3274" y="603"/>
                </a:lnTo>
                <a:lnTo>
                  <a:pt x="3275" y="603"/>
                </a:lnTo>
                <a:lnTo>
                  <a:pt x="3275" y="603"/>
                </a:lnTo>
                <a:lnTo>
                  <a:pt x="3276" y="604"/>
                </a:lnTo>
                <a:lnTo>
                  <a:pt x="3277" y="603"/>
                </a:lnTo>
                <a:lnTo>
                  <a:pt x="3277" y="603"/>
                </a:lnTo>
                <a:lnTo>
                  <a:pt x="3278" y="603"/>
                </a:lnTo>
                <a:lnTo>
                  <a:pt x="3278" y="603"/>
                </a:lnTo>
                <a:lnTo>
                  <a:pt x="3279" y="602"/>
                </a:lnTo>
                <a:lnTo>
                  <a:pt x="3279" y="603"/>
                </a:lnTo>
                <a:lnTo>
                  <a:pt x="3280" y="606"/>
                </a:lnTo>
                <a:lnTo>
                  <a:pt x="3280" y="608"/>
                </a:lnTo>
                <a:lnTo>
                  <a:pt x="3281" y="613"/>
                </a:lnTo>
                <a:lnTo>
                  <a:pt x="3282" y="615"/>
                </a:lnTo>
                <a:lnTo>
                  <a:pt x="3282" y="617"/>
                </a:lnTo>
                <a:lnTo>
                  <a:pt x="3283" y="618"/>
                </a:lnTo>
                <a:lnTo>
                  <a:pt x="3283" y="618"/>
                </a:lnTo>
                <a:lnTo>
                  <a:pt x="3284" y="619"/>
                </a:lnTo>
                <a:lnTo>
                  <a:pt x="3285" y="619"/>
                </a:lnTo>
                <a:lnTo>
                  <a:pt x="3285" y="621"/>
                </a:lnTo>
                <a:lnTo>
                  <a:pt x="3286" y="621"/>
                </a:lnTo>
                <a:lnTo>
                  <a:pt x="3287" y="623"/>
                </a:lnTo>
                <a:lnTo>
                  <a:pt x="3287" y="624"/>
                </a:lnTo>
                <a:lnTo>
                  <a:pt x="3288" y="624"/>
                </a:lnTo>
                <a:lnTo>
                  <a:pt x="3288" y="625"/>
                </a:lnTo>
                <a:lnTo>
                  <a:pt x="3289" y="625"/>
                </a:lnTo>
                <a:lnTo>
                  <a:pt x="3290" y="626"/>
                </a:lnTo>
                <a:lnTo>
                  <a:pt x="3290" y="628"/>
                </a:lnTo>
                <a:lnTo>
                  <a:pt x="3291" y="628"/>
                </a:lnTo>
                <a:lnTo>
                  <a:pt x="3291" y="630"/>
                </a:lnTo>
                <a:lnTo>
                  <a:pt x="3292" y="630"/>
                </a:lnTo>
                <a:lnTo>
                  <a:pt x="3293" y="632"/>
                </a:lnTo>
                <a:lnTo>
                  <a:pt x="3293" y="631"/>
                </a:lnTo>
                <a:lnTo>
                  <a:pt x="3294" y="632"/>
                </a:lnTo>
                <a:lnTo>
                  <a:pt x="3294" y="633"/>
                </a:lnTo>
                <a:lnTo>
                  <a:pt x="3295" y="633"/>
                </a:lnTo>
                <a:lnTo>
                  <a:pt x="3295" y="634"/>
                </a:lnTo>
                <a:lnTo>
                  <a:pt x="3296" y="634"/>
                </a:lnTo>
                <a:lnTo>
                  <a:pt x="3296" y="635"/>
                </a:lnTo>
                <a:lnTo>
                  <a:pt x="3297" y="635"/>
                </a:lnTo>
                <a:lnTo>
                  <a:pt x="3298" y="636"/>
                </a:lnTo>
                <a:lnTo>
                  <a:pt x="3298" y="636"/>
                </a:lnTo>
                <a:lnTo>
                  <a:pt x="3299" y="636"/>
                </a:lnTo>
                <a:lnTo>
                  <a:pt x="3300" y="638"/>
                </a:lnTo>
                <a:lnTo>
                  <a:pt x="3300" y="638"/>
                </a:lnTo>
                <a:lnTo>
                  <a:pt x="3301" y="638"/>
                </a:lnTo>
                <a:lnTo>
                  <a:pt x="3301" y="639"/>
                </a:lnTo>
                <a:lnTo>
                  <a:pt x="3302" y="639"/>
                </a:lnTo>
                <a:lnTo>
                  <a:pt x="3303" y="640"/>
                </a:lnTo>
                <a:lnTo>
                  <a:pt x="3303" y="640"/>
                </a:lnTo>
                <a:lnTo>
                  <a:pt x="3304" y="641"/>
                </a:lnTo>
                <a:lnTo>
                  <a:pt x="3304" y="641"/>
                </a:lnTo>
                <a:lnTo>
                  <a:pt x="3305" y="641"/>
                </a:lnTo>
                <a:lnTo>
                  <a:pt x="3306" y="641"/>
                </a:lnTo>
                <a:lnTo>
                  <a:pt x="3306" y="641"/>
                </a:lnTo>
                <a:lnTo>
                  <a:pt x="3307" y="641"/>
                </a:lnTo>
                <a:lnTo>
                  <a:pt x="3307" y="642"/>
                </a:lnTo>
                <a:lnTo>
                  <a:pt x="3308" y="642"/>
                </a:lnTo>
                <a:lnTo>
                  <a:pt x="3309" y="641"/>
                </a:lnTo>
                <a:lnTo>
                  <a:pt x="3309" y="642"/>
                </a:lnTo>
                <a:lnTo>
                  <a:pt x="3310" y="642"/>
                </a:lnTo>
                <a:lnTo>
                  <a:pt x="3310" y="641"/>
                </a:lnTo>
                <a:lnTo>
                  <a:pt x="3311" y="644"/>
                </a:lnTo>
                <a:lnTo>
                  <a:pt x="3311" y="645"/>
                </a:lnTo>
                <a:lnTo>
                  <a:pt x="3312" y="646"/>
                </a:lnTo>
                <a:lnTo>
                  <a:pt x="3313" y="646"/>
                </a:lnTo>
                <a:lnTo>
                  <a:pt x="3313" y="648"/>
                </a:lnTo>
                <a:lnTo>
                  <a:pt x="3314" y="649"/>
                </a:lnTo>
                <a:lnTo>
                  <a:pt x="3314" y="649"/>
                </a:lnTo>
                <a:lnTo>
                  <a:pt x="3315" y="651"/>
                </a:lnTo>
                <a:lnTo>
                  <a:pt x="3316" y="652"/>
                </a:lnTo>
                <a:lnTo>
                  <a:pt x="3316" y="652"/>
                </a:lnTo>
                <a:lnTo>
                  <a:pt x="3317" y="653"/>
                </a:lnTo>
                <a:lnTo>
                  <a:pt x="3318" y="654"/>
                </a:lnTo>
                <a:lnTo>
                  <a:pt x="3318" y="654"/>
                </a:lnTo>
                <a:lnTo>
                  <a:pt x="3319" y="654"/>
                </a:lnTo>
                <a:lnTo>
                  <a:pt x="3319" y="653"/>
                </a:lnTo>
                <a:lnTo>
                  <a:pt x="3320" y="652"/>
                </a:lnTo>
                <a:lnTo>
                  <a:pt x="3321" y="651"/>
                </a:lnTo>
                <a:lnTo>
                  <a:pt x="3321" y="651"/>
                </a:lnTo>
                <a:lnTo>
                  <a:pt x="3322" y="651"/>
                </a:lnTo>
                <a:lnTo>
                  <a:pt x="3322" y="651"/>
                </a:lnTo>
                <a:lnTo>
                  <a:pt x="3323" y="648"/>
                </a:lnTo>
                <a:lnTo>
                  <a:pt x="3324" y="645"/>
                </a:lnTo>
                <a:lnTo>
                  <a:pt x="3324" y="642"/>
                </a:lnTo>
                <a:lnTo>
                  <a:pt x="3325" y="641"/>
                </a:lnTo>
                <a:lnTo>
                  <a:pt x="3325" y="661"/>
                </a:lnTo>
                <a:lnTo>
                  <a:pt x="3326" y="661"/>
                </a:lnTo>
                <a:lnTo>
                  <a:pt x="3326" y="662"/>
                </a:lnTo>
                <a:lnTo>
                  <a:pt x="3327" y="662"/>
                </a:lnTo>
                <a:lnTo>
                  <a:pt x="3327" y="662"/>
                </a:lnTo>
                <a:lnTo>
                  <a:pt x="3328" y="662"/>
                </a:lnTo>
                <a:lnTo>
                  <a:pt x="3329" y="662"/>
                </a:lnTo>
                <a:lnTo>
                  <a:pt x="3329" y="662"/>
                </a:lnTo>
                <a:lnTo>
                  <a:pt x="3330" y="662"/>
                </a:lnTo>
                <a:lnTo>
                  <a:pt x="3331" y="662"/>
                </a:lnTo>
                <a:lnTo>
                  <a:pt x="3331" y="662"/>
                </a:lnTo>
                <a:lnTo>
                  <a:pt x="3332" y="662"/>
                </a:lnTo>
                <a:lnTo>
                  <a:pt x="3332" y="662"/>
                </a:lnTo>
                <a:lnTo>
                  <a:pt x="3333" y="662"/>
                </a:lnTo>
                <a:lnTo>
                  <a:pt x="3334" y="662"/>
                </a:lnTo>
                <a:lnTo>
                  <a:pt x="3334" y="662"/>
                </a:lnTo>
                <a:lnTo>
                  <a:pt x="3335" y="662"/>
                </a:lnTo>
                <a:lnTo>
                  <a:pt x="3335" y="662"/>
                </a:lnTo>
                <a:lnTo>
                  <a:pt x="3336" y="661"/>
                </a:lnTo>
                <a:lnTo>
                  <a:pt x="3337" y="660"/>
                </a:lnTo>
                <a:lnTo>
                  <a:pt x="3337" y="660"/>
                </a:lnTo>
                <a:lnTo>
                  <a:pt x="3338" y="660"/>
                </a:lnTo>
                <a:lnTo>
                  <a:pt x="3338" y="659"/>
                </a:lnTo>
                <a:lnTo>
                  <a:pt x="3339" y="660"/>
                </a:lnTo>
                <a:lnTo>
                  <a:pt x="3340" y="660"/>
                </a:lnTo>
                <a:lnTo>
                  <a:pt x="3340" y="659"/>
                </a:lnTo>
                <a:lnTo>
                  <a:pt x="3341" y="659"/>
                </a:lnTo>
                <a:lnTo>
                  <a:pt x="3341" y="659"/>
                </a:lnTo>
                <a:lnTo>
                  <a:pt x="3342" y="659"/>
                </a:lnTo>
                <a:lnTo>
                  <a:pt x="3342" y="659"/>
                </a:lnTo>
                <a:lnTo>
                  <a:pt x="3343" y="659"/>
                </a:lnTo>
                <a:lnTo>
                  <a:pt x="3344" y="659"/>
                </a:lnTo>
                <a:lnTo>
                  <a:pt x="3344" y="659"/>
                </a:lnTo>
                <a:lnTo>
                  <a:pt x="3345" y="659"/>
                </a:lnTo>
                <a:lnTo>
                  <a:pt x="3345" y="659"/>
                </a:lnTo>
                <a:lnTo>
                  <a:pt x="3346" y="659"/>
                </a:lnTo>
                <a:lnTo>
                  <a:pt x="3347" y="659"/>
                </a:lnTo>
                <a:lnTo>
                  <a:pt x="3347" y="659"/>
                </a:lnTo>
                <a:lnTo>
                  <a:pt x="3348" y="659"/>
                </a:lnTo>
                <a:lnTo>
                  <a:pt x="3349" y="659"/>
                </a:lnTo>
                <a:lnTo>
                  <a:pt x="3349" y="659"/>
                </a:lnTo>
                <a:lnTo>
                  <a:pt x="3350" y="659"/>
                </a:lnTo>
                <a:lnTo>
                  <a:pt x="3350" y="659"/>
                </a:lnTo>
                <a:lnTo>
                  <a:pt x="3351" y="659"/>
                </a:lnTo>
                <a:lnTo>
                  <a:pt x="3352" y="659"/>
                </a:lnTo>
                <a:lnTo>
                  <a:pt x="3352" y="659"/>
                </a:lnTo>
                <a:lnTo>
                  <a:pt x="3353" y="659"/>
                </a:lnTo>
                <a:lnTo>
                  <a:pt x="3353" y="659"/>
                </a:lnTo>
                <a:lnTo>
                  <a:pt x="3354" y="659"/>
                </a:lnTo>
                <a:lnTo>
                  <a:pt x="3354" y="658"/>
                </a:lnTo>
                <a:lnTo>
                  <a:pt x="3355" y="658"/>
                </a:lnTo>
                <a:lnTo>
                  <a:pt x="3356" y="657"/>
                </a:lnTo>
                <a:lnTo>
                  <a:pt x="3356" y="657"/>
                </a:lnTo>
                <a:lnTo>
                  <a:pt x="3357" y="657"/>
                </a:lnTo>
                <a:lnTo>
                  <a:pt x="3357" y="656"/>
                </a:lnTo>
                <a:lnTo>
                  <a:pt x="3358" y="656"/>
                </a:lnTo>
                <a:lnTo>
                  <a:pt x="3358" y="655"/>
                </a:lnTo>
                <a:lnTo>
                  <a:pt x="3359" y="654"/>
                </a:lnTo>
                <a:lnTo>
                  <a:pt x="3360" y="652"/>
                </a:lnTo>
                <a:lnTo>
                  <a:pt x="3360" y="652"/>
                </a:lnTo>
                <a:lnTo>
                  <a:pt x="3361" y="652"/>
                </a:lnTo>
                <a:lnTo>
                  <a:pt x="3362" y="651"/>
                </a:lnTo>
                <a:lnTo>
                  <a:pt x="3362" y="651"/>
                </a:lnTo>
                <a:lnTo>
                  <a:pt x="3363" y="650"/>
                </a:lnTo>
                <a:lnTo>
                  <a:pt x="3363" y="649"/>
                </a:lnTo>
                <a:lnTo>
                  <a:pt x="3364" y="648"/>
                </a:lnTo>
                <a:lnTo>
                  <a:pt x="3365" y="647"/>
                </a:lnTo>
                <a:lnTo>
                  <a:pt x="3365" y="647"/>
                </a:lnTo>
                <a:lnTo>
                  <a:pt x="3366" y="646"/>
                </a:lnTo>
                <a:lnTo>
                  <a:pt x="3367" y="646"/>
                </a:lnTo>
                <a:lnTo>
                  <a:pt x="3367" y="645"/>
                </a:lnTo>
                <a:lnTo>
                  <a:pt x="3368" y="646"/>
                </a:lnTo>
                <a:lnTo>
                  <a:pt x="3368" y="646"/>
                </a:lnTo>
                <a:lnTo>
                  <a:pt x="3369" y="646"/>
                </a:lnTo>
                <a:lnTo>
                  <a:pt x="3369" y="645"/>
                </a:lnTo>
                <a:lnTo>
                  <a:pt x="3370" y="646"/>
                </a:lnTo>
                <a:lnTo>
                  <a:pt x="3370" y="645"/>
                </a:lnTo>
                <a:lnTo>
                  <a:pt x="3371" y="644"/>
                </a:lnTo>
                <a:lnTo>
                  <a:pt x="3372" y="644"/>
                </a:lnTo>
                <a:lnTo>
                  <a:pt x="3372" y="644"/>
                </a:lnTo>
                <a:lnTo>
                  <a:pt x="3373" y="644"/>
                </a:lnTo>
                <a:lnTo>
                  <a:pt x="3373" y="643"/>
                </a:lnTo>
                <a:lnTo>
                  <a:pt x="3374" y="642"/>
                </a:lnTo>
                <a:lnTo>
                  <a:pt x="3375" y="642"/>
                </a:lnTo>
                <a:lnTo>
                  <a:pt x="3375" y="642"/>
                </a:lnTo>
                <a:lnTo>
                  <a:pt x="3376" y="642"/>
                </a:lnTo>
                <a:lnTo>
                  <a:pt x="3376" y="641"/>
                </a:lnTo>
                <a:lnTo>
                  <a:pt x="3377" y="641"/>
                </a:lnTo>
                <a:lnTo>
                  <a:pt x="3378" y="641"/>
                </a:lnTo>
                <a:lnTo>
                  <a:pt x="3378" y="641"/>
                </a:lnTo>
                <a:lnTo>
                  <a:pt x="3379" y="639"/>
                </a:lnTo>
                <a:lnTo>
                  <a:pt x="3380" y="623"/>
                </a:lnTo>
                <a:lnTo>
                  <a:pt x="3380" y="618"/>
                </a:lnTo>
                <a:lnTo>
                  <a:pt x="3381" y="617"/>
                </a:lnTo>
                <a:lnTo>
                  <a:pt x="3381" y="616"/>
                </a:lnTo>
                <a:lnTo>
                  <a:pt x="3382" y="614"/>
                </a:lnTo>
                <a:lnTo>
                  <a:pt x="3383" y="613"/>
                </a:lnTo>
                <a:lnTo>
                  <a:pt x="3383" y="613"/>
                </a:lnTo>
                <a:lnTo>
                  <a:pt x="3384" y="612"/>
                </a:lnTo>
                <a:lnTo>
                  <a:pt x="3384" y="611"/>
                </a:lnTo>
                <a:lnTo>
                  <a:pt x="3385" y="611"/>
                </a:lnTo>
                <a:lnTo>
                  <a:pt x="3385" y="611"/>
                </a:lnTo>
                <a:lnTo>
                  <a:pt x="3386" y="611"/>
                </a:lnTo>
                <a:lnTo>
                  <a:pt x="3386" y="611"/>
                </a:lnTo>
                <a:lnTo>
                  <a:pt x="3387" y="611"/>
                </a:lnTo>
                <a:lnTo>
                  <a:pt x="3388" y="611"/>
                </a:lnTo>
                <a:lnTo>
                  <a:pt x="3388" y="611"/>
                </a:lnTo>
                <a:lnTo>
                  <a:pt x="3389" y="611"/>
                </a:lnTo>
                <a:lnTo>
                  <a:pt x="3389" y="611"/>
                </a:lnTo>
                <a:lnTo>
                  <a:pt x="3390" y="611"/>
                </a:lnTo>
                <a:lnTo>
                  <a:pt x="3391" y="611"/>
                </a:lnTo>
                <a:lnTo>
                  <a:pt x="3391" y="611"/>
                </a:lnTo>
                <a:lnTo>
                  <a:pt x="3392" y="611"/>
                </a:lnTo>
                <a:lnTo>
                  <a:pt x="3393" y="611"/>
                </a:lnTo>
                <a:lnTo>
                  <a:pt x="3393" y="610"/>
                </a:lnTo>
                <a:lnTo>
                  <a:pt x="3394" y="610"/>
                </a:lnTo>
                <a:lnTo>
                  <a:pt x="3394" y="610"/>
                </a:lnTo>
                <a:lnTo>
                  <a:pt x="3395" y="610"/>
                </a:lnTo>
                <a:lnTo>
                  <a:pt x="3396" y="610"/>
                </a:lnTo>
                <a:lnTo>
                  <a:pt x="3396" y="610"/>
                </a:lnTo>
                <a:lnTo>
                  <a:pt x="3397" y="610"/>
                </a:lnTo>
                <a:lnTo>
                  <a:pt x="3397" y="610"/>
                </a:lnTo>
                <a:lnTo>
                  <a:pt x="3398" y="610"/>
                </a:lnTo>
                <a:lnTo>
                  <a:pt x="3399" y="610"/>
                </a:lnTo>
                <a:lnTo>
                  <a:pt x="3399" y="610"/>
                </a:lnTo>
                <a:lnTo>
                  <a:pt x="3400" y="609"/>
                </a:lnTo>
                <a:lnTo>
                  <a:pt x="3400" y="609"/>
                </a:lnTo>
                <a:lnTo>
                  <a:pt x="3401" y="609"/>
                </a:lnTo>
                <a:lnTo>
                  <a:pt x="3401" y="609"/>
                </a:lnTo>
                <a:lnTo>
                  <a:pt x="3402" y="608"/>
                </a:lnTo>
                <a:lnTo>
                  <a:pt x="3402" y="608"/>
                </a:lnTo>
                <a:lnTo>
                  <a:pt x="3403" y="608"/>
                </a:lnTo>
                <a:lnTo>
                  <a:pt x="3404" y="608"/>
                </a:lnTo>
                <a:lnTo>
                  <a:pt x="3404" y="607"/>
                </a:lnTo>
                <a:lnTo>
                  <a:pt x="3405" y="607"/>
                </a:lnTo>
                <a:lnTo>
                  <a:pt x="3406" y="607"/>
                </a:lnTo>
                <a:lnTo>
                  <a:pt x="3406" y="606"/>
                </a:lnTo>
                <a:lnTo>
                  <a:pt x="3407" y="606"/>
                </a:lnTo>
                <a:lnTo>
                  <a:pt x="3407" y="606"/>
                </a:lnTo>
                <a:lnTo>
                  <a:pt x="3408" y="606"/>
                </a:lnTo>
                <a:lnTo>
                  <a:pt x="3409" y="606"/>
                </a:lnTo>
                <a:lnTo>
                  <a:pt x="3409" y="606"/>
                </a:lnTo>
                <a:lnTo>
                  <a:pt x="3410" y="606"/>
                </a:lnTo>
                <a:lnTo>
                  <a:pt x="3411" y="605"/>
                </a:lnTo>
                <a:lnTo>
                  <a:pt x="3411" y="605"/>
                </a:lnTo>
                <a:lnTo>
                  <a:pt x="3412" y="605"/>
                </a:lnTo>
                <a:lnTo>
                  <a:pt x="3412" y="605"/>
                </a:lnTo>
                <a:lnTo>
                  <a:pt x="3413" y="605"/>
                </a:lnTo>
                <a:lnTo>
                  <a:pt x="3413" y="605"/>
                </a:lnTo>
                <a:lnTo>
                  <a:pt x="3414" y="605"/>
                </a:lnTo>
                <a:lnTo>
                  <a:pt x="3415" y="605"/>
                </a:lnTo>
                <a:lnTo>
                  <a:pt x="3415" y="605"/>
                </a:lnTo>
                <a:lnTo>
                  <a:pt x="3416" y="605"/>
                </a:lnTo>
                <a:lnTo>
                  <a:pt x="3416" y="605"/>
                </a:lnTo>
                <a:lnTo>
                  <a:pt x="3417" y="605"/>
                </a:lnTo>
                <a:lnTo>
                  <a:pt x="3417" y="605"/>
                </a:lnTo>
                <a:lnTo>
                  <a:pt x="3418" y="605"/>
                </a:lnTo>
                <a:lnTo>
                  <a:pt x="3419" y="605"/>
                </a:lnTo>
                <a:lnTo>
                  <a:pt x="3419" y="605"/>
                </a:lnTo>
                <a:lnTo>
                  <a:pt x="3420" y="605"/>
                </a:lnTo>
                <a:lnTo>
                  <a:pt x="3420" y="605"/>
                </a:lnTo>
                <a:lnTo>
                  <a:pt x="3421" y="605"/>
                </a:lnTo>
                <a:lnTo>
                  <a:pt x="3422" y="605"/>
                </a:lnTo>
                <a:lnTo>
                  <a:pt x="3422" y="605"/>
                </a:lnTo>
                <a:lnTo>
                  <a:pt x="3423" y="604"/>
                </a:lnTo>
                <a:lnTo>
                  <a:pt x="3424" y="604"/>
                </a:lnTo>
                <a:lnTo>
                  <a:pt x="3424" y="604"/>
                </a:lnTo>
                <a:lnTo>
                  <a:pt x="3425" y="604"/>
                </a:lnTo>
                <a:lnTo>
                  <a:pt x="3425" y="603"/>
                </a:lnTo>
                <a:lnTo>
                  <a:pt x="3426" y="603"/>
                </a:lnTo>
                <a:lnTo>
                  <a:pt x="3427" y="603"/>
                </a:lnTo>
                <a:lnTo>
                  <a:pt x="3427" y="603"/>
                </a:lnTo>
                <a:lnTo>
                  <a:pt x="3428" y="603"/>
                </a:lnTo>
                <a:lnTo>
                  <a:pt x="3428" y="603"/>
                </a:lnTo>
                <a:lnTo>
                  <a:pt x="3429" y="604"/>
                </a:lnTo>
                <a:lnTo>
                  <a:pt x="3429" y="606"/>
                </a:lnTo>
                <a:lnTo>
                  <a:pt x="3430" y="606"/>
                </a:lnTo>
                <a:lnTo>
                  <a:pt x="3431" y="607"/>
                </a:lnTo>
                <a:lnTo>
                  <a:pt x="3431" y="607"/>
                </a:lnTo>
                <a:lnTo>
                  <a:pt x="3432" y="607"/>
                </a:lnTo>
                <a:lnTo>
                  <a:pt x="3432" y="607"/>
                </a:lnTo>
                <a:lnTo>
                  <a:pt x="3433" y="607"/>
                </a:lnTo>
                <a:lnTo>
                  <a:pt x="3433" y="608"/>
                </a:lnTo>
                <a:lnTo>
                  <a:pt x="3434" y="608"/>
                </a:lnTo>
                <a:lnTo>
                  <a:pt x="3435" y="608"/>
                </a:lnTo>
                <a:lnTo>
                  <a:pt x="3435" y="608"/>
                </a:lnTo>
                <a:lnTo>
                  <a:pt x="3436" y="608"/>
                </a:lnTo>
                <a:lnTo>
                  <a:pt x="3437" y="609"/>
                </a:lnTo>
                <a:lnTo>
                  <a:pt x="3437" y="609"/>
                </a:lnTo>
                <a:lnTo>
                  <a:pt x="3438" y="610"/>
                </a:lnTo>
                <a:lnTo>
                  <a:pt x="3438" y="612"/>
                </a:lnTo>
                <a:lnTo>
                  <a:pt x="3439" y="612"/>
                </a:lnTo>
                <a:lnTo>
                  <a:pt x="3440" y="612"/>
                </a:lnTo>
                <a:lnTo>
                  <a:pt x="3440" y="612"/>
                </a:lnTo>
                <a:lnTo>
                  <a:pt x="3441" y="611"/>
                </a:lnTo>
                <a:lnTo>
                  <a:pt x="3442" y="611"/>
                </a:lnTo>
                <a:lnTo>
                  <a:pt x="3442" y="613"/>
                </a:lnTo>
                <a:lnTo>
                  <a:pt x="3443" y="619"/>
                </a:lnTo>
                <a:lnTo>
                  <a:pt x="3443" y="624"/>
                </a:lnTo>
                <a:lnTo>
                  <a:pt x="3444" y="630"/>
                </a:lnTo>
                <a:lnTo>
                  <a:pt x="3444" y="644"/>
                </a:lnTo>
                <a:lnTo>
                  <a:pt x="3445" y="643"/>
                </a:lnTo>
                <a:lnTo>
                  <a:pt x="3445" y="643"/>
                </a:lnTo>
                <a:lnTo>
                  <a:pt x="3446" y="644"/>
                </a:lnTo>
                <a:lnTo>
                  <a:pt x="3447" y="643"/>
                </a:lnTo>
                <a:lnTo>
                  <a:pt x="3447" y="643"/>
                </a:lnTo>
                <a:lnTo>
                  <a:pt x="3448" y="643"/>
                </a:lnTo>
                <a:lnTo>
                  <a:pt x="3448" y="642"/>
                </a:lnTo>
                <a:lnTo>
                  <a:pt x="3449" y="642"/>
                </a:lnTo>
                <a:lnTo>
                  <a:pt x="3450" y="642"/>
                </a:lnTo>
                <a:lnTo>
                  <a:pt x="3450" y="641"/>
                </a:lnTo>
                <a:lnTo>
                  <a:pt x="3451" y="641"/>
                </a:lnTo>
                <a:lnTo>
                  <a:pt x="3451" y="641"/>
                </a:lnTo>
                <a:lnTo>
                  <a:pt x="3452" y="641"/>
                </a:lnTo>
                <a:lnTo>
                  <a:pt x="3453" y="640"/>
                </a:lnTo>
                <a:lnTo>
                  <a:pt x="3453" y="640"/>
                </a:lnTo>
                <a:lnTo>
                  <a:pt x="3454" y="639"/>
                </a:lnTo>
                <a:lnTo>
                  <a:pt x="3455" y="639"/>
                </a:lnTo>
                <a:lnTo>
                  <a:pt x="3455" y="638"/>
                </a:lnTo>
                <a:lnTo>
                  <a:pt x="3456" y="638"/>
                </a:lnTo>
                <a:lnTo>
                  <a:pt x="3456" y="638"/>
                </a:lnTo>
                <a:lnTo>
                  <a:pt x="3457" y="637"/>
                </a:lnTo>
                <a:lnTo>
                  <a:pt x="3458" y="637"/>
                </a:lnTo>
                <a:lnTo>
                  <a:pt x="3458" y="636"/>
                </a:lnTo>
                <a:lnTo>
                  <a:pt x="3459" y="635"/>
                </a:lnTo>
                <a:lnTo>
                  <a:pt x="3459" y="636"/>
                </a:lnTo>
                <a:lnTo>
                  <a:pt x="3460" y="637"/>
                </a:lnTo>
                <a:lnTo>
                  <a:pt x="3460" y="638"/>
                </a:lnTo>
                <a:lnTo>
                  <a:pt x="3461" y="639"/>
                </a:lnTo>
                <a:lnTo>
                  <a:pt x="3461" y="641"/>
                </a:lnTo>
                <a:lnTo>
                  <a:pt x="3462" y="642"/>
                </a:lnTo>
                <a:lnTo>
                  <a:pt x="3463" y="642"/>
                </a:lnTo>
                <a:lnTo>
                  <a:pt x="3463" y="644"/>
                </a:lnTo>
                <a:lnTo>
                  <a:pt x="3464" y="644"/>
                </a:lnTo>
                <a:lnTo>
                  <a:pt x="3464" y="645"/>
                </a:lnTo>
                <a:lnTo>
                  <a:pt x="3465" y="646"/>
                </a:lnTo>
                <a:lnTo>
                  <a:pt x="3466" y="646"/>
                </a:lnTo>
                <a:lnTo>
                  <a:pt x="3466" y="647"/>
                </a:lnTo>
                <a:lnTo>
                  <a:pt x="3467" y="647"/>
                </a:lnTo>
                <a:lnTo>
                  <a:pt x="3468" y="648"/>
                </a:lnTo>
                <a:lnTo>
                  <a:pt x="3468" y="648"/>
                </a:lnTo>
                <a:lnTo>
                  <a:pt x="3469" y="649"/>
                </a:lnTo>
                <a:lnTo>
                  <a:pt x="3469" y="650"/>
                </a:lnTo>
                <a:lnTo>
                  <a:pt x="3470" y="651"/>
                </a:lnTo>
                <a:lnTo>
                  <a:pt x="3471" y="652"/>
                </a:lnTo>
                <a:lnTo>
                  <a:pt x="3471" y="652"/>
                </a:lnTo>
                <a:lnTo>
                  <a:pt x="3472" y="653"/>
                </a:lnTo>
                <a:lnTo>
                  <a:pt x="3473" y="653"/>
                </a:lnTo>
                <a:lnTo>
                  <a:pt x="3473" y="654"/>
                </a:lnTo>
                <a:lnTo>
                  <a:pt x="3474" y="654"/>
                </a:lnTo>
                <a:lnTo>
                  <a:pt x="3474" y="654"/>
                </a:lnTo>
                <a:lnTo>
                  <a:pt x="3475" y="654"/>
                </a:lnTo>
                <a:lnTo>
                  <a:pt x="3475" y="654"/>
                </a:lnTo>
                <a:lnTo>
                  <a:pt x="3476" y="654"/>
                </a:lnTo>
                <a:lnTo>
                  <a:pt x="3476" y="654"/>
                </a:lnTo>
                <a:lnTo>
                  <a:pt x="3477" y="654"/>
                </a:lnTo>
                <a:lnTo>
                  <a:pt x="3478" y="653"/>
                </a:lnTo>
                <a:lnTo>
                  <a:pt x="3478" y="653"/>
                </a:lnTo>
                <a:lnTo>
                  <a:pt x="3479" y="653"/>
                </a:lnTo>
                <a:lnTo>
                  <a:pt x="3479" y="653"/>
                </a:lnTo>
                <a:lnTo>
                  <a:pt x="3480" y="652"/>
                </a:lnTo>
                <a:lnTo>
                  <a:pt x="3481" y="652"/>
                </a:lnTo>
                <a:lnTo>
                  <a:pt x="3481" y="651"/>
                </a:lnTo>
                <a:lnTo>
                  <a:pt x="3482" y="651"/>
                </a:lnTo>
                <a:lnTo>
                  <a:pt x="3482" y="651"/>
                </a:lnTo>
                <a:lnTo>
                  <a:pt x="3483" y="651"/>
                </a:lnTo>
                <a:lnTo>
                  <a:pt x="3484" y="651"/>
                </a:lnTo>
                <a:lnTo>
                  <a:pt x="3484" y="650"/>
                </a:lnTo>
                <a:lnTo>
                  <a:pt x="3485" y="651"/>
                </a:lnTo>
                <a:lnTo>
                  <a:pt x="3486" y="652"/>
                </a:lnTo>
                <a:lnTo>
                  <a:pt x="3486" y="652"/>
                </a:lnTo>
                <a:lnTo>
                  <a:pt x="3487" y="656"/>
                </a:lnTo>
                <a:lnTo>
                  <a:pt x="3487" y="657"/>
                </a:lnTo>
                <a:lnTo>
                  <a:pt x="3488" y="656"/>
                </a:lnTo>
                <a:lnTo>
                  <a:pt x="3489" y="656"/>
                </a:lnTo>
                <a:lnTo>
                  <a:pt x="3489" y="656"/>
                </a:lnTo>
                <a:lnTo>
                  <a:pt x="3490" y="651"/>
                </a:lnTo>
                <a:lnTo>
                  <a:pt x="3490" y="650"/>
                </a:lnTo>
                <a:lnTo>
                  <a:pt x="3491" y="650"/>
                </a:lnTo>
                <a:lnTo>
                  <a:pt x="3491" y="649"/>
                </a:lnTo>
                <a:lnTo>
                  <a:pt x="3492" y="649"/>
                </a:lnTo>
                <a:lnTo>
                  <a:pt x="3492" y="649"/>
                </a:lnTo>
                <a:lnTo>
                  <a:pt x="3493" y="649"/>
                </a:lnTo>
                <a:lnTo>
                  <a:pt x="3494" y="649"/>
                </a:lnTo>
                <a:lnTo>
                  <a:pt x="3494" y="649"/>
                </a:lnTo>
                <a:lnTo>
                  <a:pt x="3495" y="649"/>
                </a:lnTo>
                <a:lnTo>
                  <a:pt x="3495" y="650"/>
                </a:lnTo>
                <a:lnTo>
                  <a:pt x="3496" y="650"/>
                </a:lnTo>
                <a:lnTo>
                  <a:pt x="3497" y="650"/>
                </a:lnTo>
                <a:lnTo>
                  <a:pt x="3497" y="650"/>
                </a:lnTo>
                <a:lnTo>
                  <a:pt x="3498" y="650"/>
                </a:lnTo>
                <a:lnTo>
                  <a:pt x="3499" y="648"/>
                </a:lnTo>
                <a:lnTo>
                  <a:pt x="3499" y="635"/>
                </a:lnTo>
                <a:lnTo>
                  <a:pt x="3500" y="628"/>
                </a:lnTo>
                <a:lnTo>
                  <a:pt x="3500" y="627"/>
                </a:lnTo>
                <a:lnTo>
                  <a:pt x="3501" y="628"/>
                </a:lnTo>
                <a:lnTo>
                  <a:pt x="3502" y="628"/>
                </a:lnTo>
                <a:lnTo>
                  <a:pt x="3502" y="628"/>
                </a:lnTo>
                <a:lnTo>
                  <a:pt x="3503" y="626"/>
                </a:lnTo>
                <a:lnTo>
                  <a:pt x="3503" y="623"/>
                </a:lnTo>
                <a:lnTo>
                  <a:pt x="3504" y="631"/>
                </a:lnTo>
                <a:lnTo>
                  <a:pt x="3505" y="631"/>
                </a:lnTo>
                <a:lnTo>
                  <a:pt x="3505" y="631"/>
                </a:lnTo>
                <a:lnTo>
                  <a:pt x="3506" y="631"/>
                </a:lnTo>
                <a:lnTo>
                  <a:pt x="3506" y="631"/>
                </a:lnTo>
                <a:lnTo>
                  <a:pt x="3507" y="631"/>
                </a:lnTo>
                <a:lnTo>
                  <a:pt x="3507" y="631"/>
                </a:lnTo>
                <a:lnTo>
                  <a:pt x="3508" y="631"/>
                </a:lnTo>
                <a:lnTo>
                  <a:pt x="3509" y="631"/>
                </a:lnTo>
                <a:lnTo>
                  <a:pt x="3509" y="631"/>
                </a:lnTo>
                <a:lnTo>
                  <a:pt x="3510" y="630"/>
                </a:lnTo>
                <a:lnTo>
                  <a:pt x="3510" y="630"/>
                </a:lnTo>
                <a:lnTo>
                  <a:pt x="3511" y="630"/>
                </a:lnTo>
                <a:lnTo>
                  <a:pt x="3512" y="630"/>
                </a:lnTo>
                <a:lnTo>
                  <a:pt x="3512" y="630"/>
                </a:lnTo>
                <a:lnTo>
                  <a:pt x="3513" y="630"/>
                </a:lnTo>
                <a:lnTo>
                  <a:pt x="3513" y="630"/>
                </a:lnTo>
                <a:lnTo>
                  <a:pt x="3514" y="630"/>
                </a:lnTo>
                <a:lnTo>
                  <a:pt x="3515" y="630"/>
                </a:lnTo>
                <a:lnTo>
                  <a:pt x="3515" y="630"/>
                </a:lnTo>
                <a:lnTo>
                  <a:pt x="3516" y="630"/>
                </a:lnTo>
                <a:lnTo>
                  <a:pt x="3517" y="630"/>
                </a:lnTo>
                <a:lnTo>
                  <a:pt x="3517" y="630"/>
                </a:lnTo>
                <a:lnTo>
                  <a:pt x="3518" y="631"/>
                </a:lnTo>
                <a:lnTo>
                  <a:pt x="3518" y="631"/>
                </a:lnTo>
                <a:lnTo>
                  <a:pt x="3519" y="630"/>
                </a:lnTo>
                <a:lnTo>
                  <a:pt x="3519" y="629"/>
                </a:lnTo>
                <a:lnTo>
                  <a:pt x="3520" y="630"/>
                </a:lnTo>
                <a:lnTo>
                  <a:pt x="3521" y="630"/>
                </a:lnTo>
                <a:lnTo>
                  <a:pt x="3521" y="630"/>
                </a:lnTo>
                <a:lnTo>
                  <a:pt x="3522" y="631"/>
                </a:lnTo>
                <a:lnTo>
                  <a:pt x="3522" y="631"/>
                </a:lnTo>
                <a:lnTo>
                  <a:pt x="3523" y="631"/>
                </a:lnTo>
                <a:lnTo>
                  <a:pt x="3523" y="632"/>
                </a:lnTo>
                <a:lnTo>
                  <a:pt x="3524" y="633"/>
                </a:lnTo>
                <a:lnTo>
                  <a:pt x="3525" y="633"/>
                </a:lnTo>
                <a:lnTo>
                  <a:pt x="3525" y="633"/>
                </a:lnTo>
                <a:lnTo>
                  <a:pt x="3526" y="634"/>
                </a:lnTo>
                <a:lnTo>
                  <a:pt x="3526" y="634"/>
                </a:lnTo>
                <a:lnTo>
                  <a:pt x="3527" y="635"/>
                </a:lnTo>
                <a:lnTo>
                  <a:pt x="3528" y="636"/>
                </a:lnTo>
                <a:lnTo>
                  <a:pt x="3528" y="636"/>
                </a:lnTo>
                <a:lnTo>
                  <a:pt x="3529" y="638"/>
                </a:lnTo>
                <a:lnTo>
                  <a:pt x="3530" y="638"/>
                </a:lnTo>
                <a:lnTo>
                  <a:pt x="3530" y="639"/>
                </a:lnTo>
                <a:lnTo>
                  <a:pt x="3531" y="639"/>
                </a:lnTo>
                <a:lnTo>
                  <a:pt x="3531" y="640"/>
                </a:lnTo>
                <a:lnTo>
                  <a:pt x="3532" y="640"/>
                </a:lnTo>
                <a:lnTo>
                  <a:pt x="3533" y="641"/>
                </a:lnTo>
                <a:lnTo>
                  <a:pt x="3533" y="641"/>
                </a:lnTo>
                <a:lnTo>
                  <a:pt x="3534" y="641"/>
                </a:lnTo>
                <a:lnTo>
                  <a:pt x="3534" y="642"/>
                </a:lnTo>
                <a:lnTo>
                  <a:pt x="3535" y="642"/>
                </a:lnTo>
                <a:lnTo>
                  <a:pt x="3535" y="642"/>
                </a:lnTo>
                <a:lnTo>
                  <a:pt x="3536" y="642"/>
                </a:lnTo>
                <a:lnTo>
                  <a:pt x="3537" y="642"/>
                </a:lnTo>
                <a:lnTo>
                  <a:pt x="3537" y="642"/>
                </a:lnTo>
                <a:lnTo>
                  <a:pt x="3538" y="642"/>
                </a:lnTo>
                <a:lnTo>
                  <a:pt x="3538" y="643"/>
                </a:lnTo>
                <a:lnTo>
                  <a:pt x="3539" y="643"/>
                </a:lnTo>
                <a:lnTo>
                  <a:pt x="3540" y="643"/>
                </a:lnTo>
                <a:lnTo>
                  <a:pt x="3540" y="644"/>
                </a:lnTo>
                <a:lnTo>
                  <a:pt x="3541" y="644"/>
                </a:lnTo>
                <a:lnTo>
                  <a:pt x="3541" y="644"/>
                </a:lnTo>
                <a:lnTo>
                  <a:pt x="3542" y="644"/>
                </a:lnTo>
                <a:lnTo>
                  <a:pt x="3543" y="644"/>
                </a:lnTo>
                <a:lnTo>
                  <a:pt x="3543" y="644"/>
                </a:lnTo>
                <a:lnTo>
                  <a:pt x="3544" y="644"/>
                </a:lnTo>
                <a:lnTo>
                  <a:pt x="3544" y="644"/>
                </a:lnTo>
                <a:lnTo>
                  <a:pt x="3545" y="644"/>
                </a:lnTo>
                <a:lnTo>
                  <a:pt x="3546" y="644"/>
                </a:lnTo>
                <a:lnTo>
                  <a:pt x="3546" y="644"/>
                </a:lnTo>
                <a:lnTo>
                  <a:pt x="3547" y="643"/>
                </a:lnTo>
                <a:lnTo>
                  <a:pt x="3548" y="643"/>
                </a:lnTo>
                <a:lnTo>
                  <a:pt x="3548" y="643"/>
                </a:lnTo>
                <a:lnTo>
                  <a:pt x="3549" y="643"/>
                </a:lnTo>
                <a:lnTo>
                  <a:pt x="3549" y="643"/>
                </a:lnTo>
                <a:lnTo>
                  <a:pt x="3550" y="643"/>
                </a:lnTo>
                <a:lnTo>
                  <a:pt x="3550" y="643"/>
                </a:lnTo>
                <a:lnTo>
                  <a:pt x="3551" y="643"/>
                </a:lnTo>
                <a:lnTo>
                  <a:pt x="3551" y="643"/>
                </a:lnTo>
                <a:lnTo>
                  <a:pt x="3552" y="643"/>
                </a:lnTo>
                <a:lnTo>
                  <a:pt x="3553" y="643"/>
                </a:lnTo>
                <a:lnTo>
                  <a:pt x="3553" y="643"/>
                </a:lnTo>
                <a:lnTo>
                  <a:pt x="3554" y="643"/>
                </a:lnTo>
                <a:lnTo>
                  <a:pt x="3554" y="643"/>
                </a:lnTo>
                <a:lnTo>
                  <a:pt x="3555" y="643"/>
                </a:lnTo>
                <a:lnTo>
                  <a:pt x="3556" y="643"/>
                </a:lnTo>
                <a:lnTo>
                  <a:pt x="3556" y="643"/>
                </a:lnTo>
                <a:lnTo>
                  <a:pt x="3557" y="643"/>
                </a:lnTo>
                <a:lnTo>
                  <a:pt x="3558" y="643"/>
                </a:lnTo>
                <a:lnTo>
                  <a:pt x="3558" y="640"/>
                </a:lnTo>
                <a:lnTo>
                  <a:pt x="3559" y="635"/>
                </a:lnTo>
                <a:lnTo>
                  <a:pt x="3559" y="629"/>
                </a:lnTo>
                <a:lnTo>
                  <a:pt x="3560" y="630"/>
                </a:lnTo>
                <a:lnTo>
                  <a:pt x="3561" y="623"/>
                </a:lnTo>
                <a:lnTo>
                  <a:pt x="3561" y="622"/>
                </a:lnTo>
                <a:lnTo>
                  <a:pt x="3562" y="622"/>
                </a:lnTo>
                <a:lnTo>
                  <a:pt x="3562" y="623"/>
                </a:lnTo>
                <a:lnTo>
                  <a:pt x="3563" y="628"/>
                </a:lnTo>
                <a:lnTo>
                  <a:pt x="3564" y="627"/>
                </a:lnTo>
                <a:lnTo>
                  <a:pt x="3564" y="627"/>
                </a:lnTo>
                <a:lnTo>
                  <a:pt x="3565" y="626"/>
                </a:lnTo>
                <a:lnTo>
                  <a:pt x="3565" y="626"/>
                </a:lnTo>
                <a:lnTo>
                  <a:pt x="3566" y="626"/>
                </a:lnTo>
                <a:lnTo>
                  <a:pt x="3566" y="626"/>
                </a:lnTo>
                <a:lnTo>
                  <a:pt x="3567" y="626"/>
                </a:lnTo>
                <a:lnTo>
                  <a:pt x="3567" y="626"/>
                </a:lnTo>
                <a:lnTo>
                  <a:pt x="3568" y="626"/>
                </a:lnTo>
                <a:lnTo>
                  <a:pt x="3569" y="626"/>
                </a:lnTo>
                <a:lnTo>
                  <a:pt x="3569" y="626"/>
                </a:lnTo>
                <a:lnTo>
                  <a:pt x="3570" y="626"/>
                </a:lnTo>
                <a:lnTo>
                  <a:pt x="3571" y="626"/>
                </a:lnTo>
                <a:lnTo>
                  <a:pt x="3571" y="626"/>
                </a:lnTo>
                <a:lnTo>
                  <a:pt x="3572" y="625"/>
                </a:lnTo>
                <a:lnTo>
                  <a:pt x="3572" y="625"/>
                </a:lnTo>
                <a:lnTo>
                  <a:pt x="3573" y="625"/>
                </a:lnTo>
                <a:lnTo>
                  <a:pt x="3574" y="625"/>
                </a:lnTo>
                <a:lnTo>
                  <a:pt x="3574" y="624"/>
                </a:lnTo>
                <a:lnTo>
                  <a:pt x="3575" y="625"/>
                </a:lnTo>
                <a:lnTo>
                  <a:pt x="3575" y="625"/>
                </a:lnTo>
                <a:lnTo>
                  <a:pt x="3576" y="626"/>
                </a:lnTo>
                <a:lnTo>
                  <a:pt x="3577" y="626"/>
                </a:lnTo>
                <a:lnTo>
                  <a:pt x="3577" y="626"/>
                </a:lnTo>
                <a:lnTo>
                  <a:pt x="3578" y="627"/>
                </a:lnTo>
                <a:lnTo>
                  <a:pt x="3578" y="626"/>
                </a:lnTo>
                <a:lnTo>
                  <a:pt x="3579" y="626"/>
                </a:lnTo>
                <a:lnTo>
                  <a:pt x="3580" y="626"/>
                </a:lnTo>
                <a:lnTo>
                  <a:pt x="3580" y="626"/>
                </a:lnTo>
                <a:lnTo>
                  <a:pt x="3581" y="626"/>
                </a:lnTo>
                <a:lnTo>
                  <a:pt x="3581" y="625"/>
                </a:lnTo>
                <a:lnTo>
                  <a:pt x="3582" y="625"/>
                </a:lnTo>
                <a:lnTo>
                  <a:pt x="3582" y="624"/>
                </a:lnTo>
                <a:lnTo>
                  <a:pt x="3583" y="619"/>
                </a:lnTo>
                <a:lnTo>
                  <a:pt x="3584" y="619"/>
                </a:lnTo>
                <a:lnTo>
                  <a:pt x="3584" y="619"/>
                </a:lnTo>
                <a:lnTo>
                  <a:pt x="3585" y="619"/>
                </a:lnTo>
                <a:lnTo>
                  <a:pt x="3585" y="619"/>
                </a:lnTo>
                <a:lnTo>
                  <a:pt x="3586" y="619"/>
                </a:lnTo>
                <a:lnTo>
                  <a:pt x="3587" y="619"/>
                </a:lnTo>
                <a:lnTo>
                  <a:pt x="3587" y="619"/>
                </a:lnTo>
                <a:lnTo>
                  <a:pt x="3588" y="620"/>
                </a:lnTo>
                <a:lnTo>
                  <a:pt x="3589" y="620"/>
                </a:lnTo>
                <a:lnTo>
                  <a:pt x="3589" y="621"/>
                </a:lnTo>
                <a:lnTo>
                  <a:pt x="3590" y="622"/>
                </a:lnTo>
                <a:lnTo>
                  <a:pt x="3590" y="623"/>
                </a:lnTo>
                <a:lnTo>
                  <a:pt x="3591" y="623"/>
                </a:lnTo>
                <a:lnTo>
                  <a:pt x="3592" y="623"/>
                </a:lnTo>
                <a:lnTo>
                  <a:pt x="3592" y="624"/>
                </a:lnTo>
                <a:lnTo>
                  <a:pt x="3593" y="624"/>
                </a:lnTo>
                <a:lnTo>
                  <a:pt x="3593" y="624"/>
                </a:lnTo>
                <a:lnTo>
                  <a:pt x="3594" y="624"/>
                </a:lnTo>
                <a:lnTo>
                  <a:pt x="3594" y="624"/>
                </a:lnTo>
                <a:lnTo>
                  <a:pt x="3595" y="624"/>
                </a:lnTo>
                <a:lnTo>
                  <a:pt x="3596" y="625"/>
                </a:lnTo>
                <a:lnTo>
                  <a:pt x="3596" y="625"/>
                </a:lnTo>
                <a:lnTo>
                  <a:pt x="3597" y="626"/>
                </a:lnTo>
                <a:lnTo>
                  <a:pt x="3597" y="625"/>
                </a:lnTo>
                <a:lnTo>
                  <a:pt x="3598" y="626"/>
                </a:lnTo>
                <a:lnTo>
                  <a:pt x="3598" y="627"/>
                </a:lnTo>
                <a:lnTo>
                  <a:pt x="3599" y="627"/>
                </a:lnTo>
                <a:lnTo>
                  <a:pt x="3600" y="628"/>
                </a:lnTo>
                <a:lnTo>
                  <a:pt x="3600" y="628"/>
                </a:lnTo>
                <a:lnTo>
                  <a:pt x="3601" y="628"/>
                </a:lnTo>
                <a:lnTo>
                  <a:pt x="3602" y="628"/>
                </a:lnTo>
                <a:lnTo>
                  <a:pt x="3602" y="628"/>
                </a:lnTo>
                <a:lnTo>
                  <a:pt x="3603" y="628"/>
                </a:lnTo>
                <a:lnTo>
                  <a:pt x="3603" y="628"/>
                </a:lnTo>
                <a:lnTo>
                  <a:pt x="3604" y="628"/>
                </a:lnTo>
                <a:lnTo>
                  <a:pt x="3605" y="628"/>
                </a:lnTo>
                <a:lnTo>
                  <a:pt x="3605" y="629"/>
                </a:lnTo>
                <a:lnTo>
                  <a:pt x="3606" y="629"/>
                </a:lnTo>
                <a:lnTo>
                  <a:pt x="3606" y="629"/>
                </a:lnTo>
                <a:lnTo>
                  <a:pt x="3607" y="629"/>
                </a:lnTo>
                <a:lnTo>
                  <a:pt x="3608" y="629"/>
                </a:lnTo>
                <a:lnTo>
                  <a:pt x="3608" y="629"/>
                </a:lnTo>
                <a:lnTo>
                  <a:pt x="3609" y="629"/>
                </a:lnTo>
                <a:lnTo>
                  <a:pt x="3609" y="629"/>
                </a:lnTo>
                <a:lnTo>
                  <a:pt x="3610" y="629"/>
                </a:lnTo>
                <a:lnTo>
                  <a:pt x="3610" y="629"/>
                </a:lnTo>
                <a:lnTo>
                  <a:pt x="3611" y="629"/>
                </a:lnTo>
                <a:lnTo>
                  <a:pt x="3612" y="629"/>
                </a:lnTo>
                <a:lnTo>
                  <a:pt x="3612" y="628"/>
                </a:lnTo>
                <a:lnTo>
                  <a:pt x="3613" y="628"/>
                </a:lnTo>
                <a:lnTo>
                  <a:pt x="3613" y="628"/>
                </a:lnTo>
                <a:lnTo>
                  <a:pt x="3614" y="628"/>
                </a:lnTo>
                <a:lnTo>
                  <a:pt x="3615" y="628"/>
                </a:lnTo>
                <a:lnTo>
                  <a:pt x="3615" y="628"/>
                </a:lnTo>
                <a:lnTo>
                  <a:pt x="3616" y="628"/>
                </a:lnTo>
                <a:lnTo>
                  <a:pt x="3616" y="628"/>
                </a:lnTo>
                <a:lnTo>
                  <a:pt x="3617" y="628"/>
                </a:lnTo>
                <a:lnTo>
                  <a:pt x="3618" y="624"/>
                </a:lnTo>
                <a:lnTo>
                  <a:pt x="3618" y="621"/>
                </a:lnTo>
                <a:lnTo>
                  <a:pt x="3619" y="618"/>
                </a:lnTo>
                <a:lnTo>
                  <a:pt x="3620" y="619"/>
                </a:lnTo>
                <a:lnTo>
                  <a:pt x="3620" y="619"/>
                </a:lnTo>
                <a:lnTo>
                  <a:pt x="3621" y="620"/>
                </a:lnTo>
                <a:lnTo>
                  <a:pt x="3621" y="620"/>
                </a:lnTo>
                <a:lnTo>
                  <a:pt x="3622" y="621"/>
                </a:lnTo>
                <a:lnTo>
                  <a:pt x="3623" y="621"/>
                </a:lnTo>
                <a:lnTo>
                  <a:pt x="3623" y="621"/>
                </a:lnTo>
                <a:lnTo>
                  <a:pt x="3624" y="621"/>
                </a:lnTo>
                <a:lnTo>
                  <a:pt x="3624" y="621"/>
                </a:lnTo>
                <a:lnTo>
                  <a:pt x="3625" y="621"/>
                </a:lnTo>
                <a:lnTo>
                  <a:pt x="3625" y="621"/>
                </a:lnTo>
                <a:lnTo>
                  <a:pt x="3626" y="621"/>
                </a:lnTo>
                <a:lnTo>
                  <a:pt x="3627" y="621"/>
                </a:lnTo>
                <a:lnTo>
                  <a:pt x="3627" y="621"/>
                </a:lnTo>
                <a:lnTo>
                  <a:pt x="3628" y="621"/>
                </a:lnTo>
                <a:lnTo>
                  <a:pt x="3628" y="621"/>
                </a:lnTo>
                <a:lnTo>
                  <a:pt x="3629" y="621"/>
                </a:lnTo>
                <a:lnTo>
                  <a:pt x="3629" y="621"/>
                </a:lnTo>
                <a:lnTo>
                  <a:pt x="3630" y="621"/>
                </a:lnTo>
                <a:lnTo>
                  <a:pt x="3631" y="621"/>
                </a:lnTo>
                <a:lnTo>
                  <a:pt x="3631" y="621"/>
                </a:lnTo>
                <a:lnTo>
                  <a:pt x="3632" y="621"/>
                </a:lnTo>
                <a:lnTo>
                  <a:pt x="3633" y="621"/>
                </a:lnTo>
                <a:lnTo>
                  <a:pt x="3633" y="621"/>
                </a:lnTo>
                <a:lnTo>
                  <a:pt x="3634" y="621"/>
                </a:lnTo>
                <a:lnTo>
                  <a:pt x="3634" y="621"/>
                </a:lnTo>
                <a:lnTo>
                  <a:pt x="3635" y="620"/>
                </a:lnTo>
                <a:lnTo>
                  <a:pt x="3636" y="620"/>
                </a:lnTo>
                <a:lnTo>
                  <a:pt x="3636" y="620"/>
                </a:lnTo>
                <a:lnTo>
                  <a:pt x="3637" y="619"/>
                </a:lnTo>
                <a:lnTo>
                  <a:pt x="3638" y="618"/>
                </a:lnTo>
                <a:lnTo>
                  <a:pt x="3638" y="617"/>
                </a:lnTo>
                <a:lnTo>
                  <a:pt x="3639" y="618"/>
                </a:lnTo>
                <a:lnTo>
                  <a:pt x="3639" y="618"/>
                </a:lnTo>
                <a:lnTo>
                  <a:pt x="3640" y="618"/>
                </a:lnTo>
                <a:lnTo>
                  <a:pt x="3640" y="618"/>
                </a:lnTo>
                <a:lnTo>
                  <a:pt x="3641" y="617"/>
                </a:lnTo>
                <a:lnTo>
                  <a:pt x="3641" y="617"/>
                </a:lnTo>
                <a:lnTo>
                  <a:pt x="3642" y="616"/>
                </a:lnTo>
                <a:lnTo>
                  <a:pt x="3643" y="616"/>
                </a:lnTo>
                <a:lnTo>
                  <a:pt x="3643" y="615"/>
                </a:lnTo>
                <a:lnTo>
                  <a:pt x="3644" y="615"/>
                </a:lnTo>
                <a:lnTo>
                  <a:pt x="3644" y="615"/>
                </a:lnTo>
                <a:lnTo>
                  <a:pt x="3645" y="615"/>
                </a:lnTo>
                <a:lnTo>
                  <a:pt x="3646" y="615"/>
                </a:lnTo>
                <a:lnTo>
                  <a:pt x="3646" y="614"/>
                </a:lnTo>
                <a:lnTo>
                  <a:pt x="3647" y="614"/>
                </a:lnTo>
                <a:lnTo>
                  <a:pt x="3647" y="613"/>
                </a:lnTo>
                <a:lnTo>
                  <a:pt x="3648" y="613"/>
                </a:lnTo>
                <a:lnTo>
                  <a:pt x="3649" y="613"/>
                </a:lnTo>
                <a:lnTo>
                  <a:pt x="3649" y="612"/>
                </a:lnTo>
                <a:lnTo>
                  <a:pt x="3650" y="612"/>
                </a:lnTo>
                <a:lnTo>
                  <a:pt x="3651" y="612"/>
                </a:lnTo>
                <a:lnTo>
                  <a:pt x="3651" y="613"/>
                </a:lnTo>
                <a:lnTo>
                  <a:pt x="3652" y="613"/>
                </a:lnTo>
                <a:lnTo>
                  <a:pt x="3652" y="613"/>
                </a:lnTo>
                <a:lnTo>
                  <a:pt x="3653" y="613"/>
                </a:lnTo>
                <a:lnTo>
                  <a:pt x="3654" y="613"/>
                </a:lnTo>
                <a:lnTo>
                  <a:pt x="3654" y="613"/>
                </a:lnTo>
                <a:lnTo>
                  <a:pt x="3655" y="611"/>
                </a:lnTo>
                <a:lnTo>
                  <a:pt x="3655" y="611"/>
                </a:lnTo>
                <a:lnTo>
                  <a:pt x="3656" y="610"/>
                </a:lnTo>
                <a:lnTo>
                  <a:pt x="3656" y="610"/>
                </a:lnTo>
                <a:lnTo>
                  <a:pt x="3657" y="610"/>
                </a:lnTo>
                <a:lnTo>
                  <a:pt x="3657" y="610"/>
                </a:lnTo>
                <a:lnTo>
                  <a:pt x="3658" y="610"/>
                </a:lnTo>
                <a:lnTo>
                  <a:pt x="3659" y="610"/>
                </a:lnTo>
                <a:lnTo>
                  <a:pt x="3659" y="610"/>
                </a:lnTo>
                <a:lnTo>
                  <a:pt x="3660" y="610"/>
                </a:lnTo>
                <a:lnTo>
                  <a:pt x="3660" y="610"/>
                </a:lnTo>
                <a:lnTo>
                  <a:pt x="3661" y="610"/>
                </a:lnTo>
                <a:lnTo>
                  <a:pt x="3662" y="611"/>
                </a:lnTo>
                <a:lnTo>
                  <a:pt x="3662" y="611"/>
                </a:lnTo>
                <a:lnTo>
                  <a:pt x="3663" y="611"/>
                </a:lnTo>
                <a:lnTo>
                  <a:pt x="3664" y="610"/>
                </a:lnTo>
                <a:lnTo>
                  <a:pt x="3664" y="610"/>
                </a:lnTo>
                <a:lnTo>
                  <a:pt x="3665" y="610"/>
                </a:lnTo>
                <a:lnTo>
                  <a:pt x="3665" y="610"/>
                </a:lnTo>
                <a:lnTo>
                  <a:pt x="3666" y="610"/>
                </a:lnTo>
                <a:lnTo>
                  <a:pt x="3667" y="610"/>
                </a:lnTo>
                <a:lnTo>
                  <a:pt x="3667" y="610"/>
                </a:lnTo>
                <a:lnTo>
                  <a:pt x="3668" y="610"/>
                </a:lnTo>
                <a:lnTo>
                  <a:pt x="3668" y="609"/>
                </a:lnTo>
                <a:lnTo>
                  <a:pt x="3669" y="610"/>
                </a:lnTo>
                <a:lnTo>
                  <a:pt x="3670" y="610"/>
                </a:lnTo>
                <a:lnTo>
                  <a:pt x="3670" y="610"/>
                </a:lnTo>
                <a:lnTo>
                  <a:pt x="3671" y="610"/>
                </a:lnTo>
                <a:lnTo>
                  <a:pt x="3671" y="610"/>
                </a:lnTo>
                <a:lnTo>
                  <a:pt x="3672" y="610"/>
                </a:lnTo>
                <a:lnTo>
                  <a:pt x="3672" y="610"/>
                </a:lnTo>
                <a:lnTo>
                  <a:pt x="3673" y="610"/>
                </a:lnTo>
                <a:lnTo>
                  <a:pt x="3673" y="610"/>
                </a:lnTo>
                <a:lnTo>
                  <a:pt x="3674" y="610"/>
                </a:lnTo>
                <a:lnTo>
                  <a:pt x="3675" y="610"/>
                </a:lnTo>
                <a:lnTo>
                  <a:pt x="3675" y="610"/>
                </a:lnTo>
                <a:lnTo>
                  <a:pt x="3676" y="609"/>
                </a:lnTo>
                <a:lnTo>
                  <a:pt x="3677" y="609"/>
                </a:lnTo>
                <a:lnTo>
                  <a:pt x="3677" y="606"/>
                </a:lnTo>
                <a:lnTo>
                  <a:pt x="3678" y="604"/>
                </a:lnTo>
                <a:lnTo>
                  <a:pt x="3678" y="602"/>
                </a:lnTo>
                <a:lnTo>
                  <a:pt x="3679" y="601"/>
                </a:lnTo>
                <a:lnTo>
                  <a:pt x="3680" y="597"/>
                </a:lnTo>
                <a:lnTo>
                  <a:pt x="3680" y="595"/>
                </a:lnTo>
                <a:lnTo>
                  <a:pt x="3681" y="599"/>
                </a:lnTo>
                <a:lnTo>
                  <a:pt x="3682" y="628"/>
                </a:lnTo>
                <a:lnTo>
                  <a:pt x="3682" y="653"/>
                </a:lnTo>
                <a:lnTo>
                  <a:pt x="3683" y="653"/>
                </a:lnTo>
                <a:lnTo>
                  <a:pt x="3683" y="653"/>
                </a:lnTo>
                <a:lnTo>
                  <a:pt x="3684" y="653"/>
                </a:lnTo>
                <a:lnTo>
                  <a:pt x="3684" y="652"/>
                </a:lnTo>
                <a:lnTo>
                  <a:pt x="3685" y="652"/>
                </a:lnTo>
                <a:lnTo>
                  <a:pt x="3686" y="652"/>
                </a:lnTo>
                <a:lnTo>
                  <a:pt x="3686" y="651"/>
                </a:lnTo>
                <a:lnTo>
                  <a:pt x="3687" y="651"/>
                </a:lnTo>
                <a:lnTo>
                  <a:pt x="3687" y="651"/>
                </a:lnTo>
                <a:lnTo>
                  <a:pt x="3688" y="651"/>
                </a:lnTo>
                <a:lnTo>
                  <a:pt x="3688" y="651"/>
                </a:lnTo>
                <a:lnTo>
                  <a:pt x="3689" y="650"/>
                </a:lnTo>
                <a:lnTo>
                  <a:pt x="3690" y="650"/>
                </a:lnTo>
                <a:lnTo>
                  <a:pt x="3690" y="650"/>
                </a:lnTo>
                <a:lnTo>
                  <a:pt x="3691" y="650"/>
                </a:lnTo>
                <a:lnTo>
                  <a:pt x="3691" y="649"/>
                </a:lnTo>
                <a:lnTo>
                  <a:pt x="3692" y="648"/>
                </a:lnTo>
                <a:lnTo>
                  <a:pt x="3693" y="646"/>
                </a:lnTo>
                <a:lnTo>
                  <a:pt x="3693" y="644"/>
                </a:lnTo>
                <a:lnTo>
                  <a:pt x="3694" y="642"/>
                </a:lnTo>
                <a:lnTo>
                  <a:pt x="3695" y="639"/>
                </a:lnTo>
                <a:lnTo>
                  <a:pt x="3695" y="637"/>
                </a:lnTo>
                <a:lnTo>
                  <a:pt x="3696" y="633"/>
                </a:lnTo>
                <a:lnTo>
                  <a:pt x="3696" y="630"/>
                </a:lnTo>
                <a:lnTo>
                  <a:pt x="3697" y="626"/>
                </a:lnTo>
                <a:lnTo>
                  <a:pt x="3698" y="624"/>
                </a:lnTo>
                <a:lnTo>
                  <a:pt x="3698" y="623"/>
                </a:lnTo>
                <a:lnTo>
                  <a:pt x="3699" y="621"/>
                </a:lnTo>
                <a:lnTo>
                  <a:pt x="3699" y="621"/>
                </a:lnTo>
                <a:lnTo>
                  <a:pt x="3700" y="620"/>
                </a:lnTo>
                <a:lnTo>
                  <a:pt x="3700" y="619"/>
                </a:lnTo>
                <a:lnTo>
                  <a:pt x="3701" y="619"/>
                </a:lnTo>
                <a:lnTo>
                  <a:pt x="3702" y="618"/>
                </a:lnTo>
                <a:lnTo>
                  <a:pt x="3702" y="613"/>
                </a:lnTo>
                <a:lnTo>
                  <a:pt x="3703" y="613"/>
                </a:lnTo>
                <a:lnTo>
                  <a:pt x="3703" y="613"/>
                </a:lnTo>
                <a:lnTo>
                  <a:pt x="3704" y="613"/>
                </a:lnTo>
                <a:lnTo>
                  <a:pt x="3704" y="613"/>
                </a:lnTo>
                <a:lnTo>
                  <a:pt x="3705" y="613"/>
                </a:lnTo>
                <a:lnTo>
                  <a:pt x="3706" y="613"/>
                </a:lnTo>
                <a:lnTo>
                  <a:pt x="3706" y="614"/>
                </a:lnTo>
                <a:lnTo>
                  <a:pt x="3707" y="614"/>
                </a:lnTo>
                <a:lnTo>
                  <a:pt x="3708" y="614"/>
                </a:lnTo>
                <a:lnTo>
                  <a:pt x="3708" y="615"/>
                </a:lnTo>
                <a:lnTo>
                  <a:pt x="3709" y="615"/>
                </a:lnTo>
                <a:lnTo>
                  <a:pt x="3709" y="615"/>
                </a:lnTo>
                <a:lnTo>
                  <a:pt x="3710" y="616"/>
                </a:lnTo>
                <a:lnTo>
                  <a:pt x="3711" y="616"/>
                </a:lnTo>
                <a:lnTo>
                  <a:pt x="3711" y="617"/>
                </a:lnTo>
                <a:lnTo>
                  <a:pt x="3712" y="617"/>
                </a:lnTo>
                <a:lnTo>
                  <a:pt x="3713" y="618"/>
                </a:lnTo>
                <a:lnTo>
                  <a:pt x="3713" y="618"/>
                </a:lnTo>
                <a:lnTo>
                  <a:pt x="3714" y="618"/>
                </a:lnTo>
                <a:lnTo>
                  <a:pt x="3714" y="619"/>
                </a:lnTo>
                <a:lnTo>
                  <a:pt x="3715" y="619"/>
                </a:lnTo>
                <a:lnTo>
                  <a:pt x="3715" y="621"/>
                </a:lnTo>
                <a:lnTo>
                  <a:pt x="3716" y="621"/>
                </a:lnTo>
                <a:lnTo>
                  <a:pt x="3716" y="623"/>
                </a:lnTo>
                <a:lnTo>
                  <a:pt x="3717" y="624"/>
                </a:lnTo>
                <a:lnTo>
                  <a:pt x="3718" y="624"/>
                </a:lnTo>
                <a:lnTo>
                  <a:pt x="3718" y="625"/>
                </a:lnTo>
                <a:lnTo>
                  <a:pt x="3719" y="626"/>
                </a:lnTo>
                <a:lnTo>
                  <a:pt x="3719" y="627"/>
                </a:lnTo>
                <a:lnTo>
                  <a:pt x="3720" y="628"/>
                </a:lnTo>
                <a:lnTo>
                  <a:pt x="3721" y="628"/>
                </a:lnTo>
                <a:lnTo>
                  <a:pt x="3721" y="629"/>
                </a:lnTo>
                <a:lnTo>
                  <a:pt x="3722" y="630"/>
                </a:lnTo>
                <a:lnTo>
                  <a:pt x="3722" y="631"/>
                </a:lnTo>
                <a:lnTo>
                  <a:pt x="3723" y="628"/>
                </a:lnTo>
                <a:lnTo>
                  <a:pt x="3724" y="630"/>
                </a:lnTo>
                <a:lnTo>
                  <a:pt x="3724" y="630"/>
                </a:lnTo>
                <a:lnTo>
                  <a:pt x="3725" y="631"/>
                </a:lnTo>
                <a:lnTo>
                  <a:pt x="3726" y="631"/>
                </a:lnTo>
                <a:lnTo>
                  <a:pt x="3726" y="632"/>
                </a:lnTo>
                <a:lnTo>
                  <a:pt x="3727" y="633"/>
                </a:lnTo>
                <a:lnTo>
                  <a:pt x="3727" y="633"/>
                </a:lnTo>
                <a:lnTo>
                  <a:pt x="3728" y="634"/>
                </a:lnTo>
                <a:lnTo>
                  <a:pt x="3729" y="635"/>
                </a:lnTo>
                <a:lnTo>
                  <a:pt x="3729" y="636"/>
                </a:lnTo>
                <a:lnTo>
                  <a:pt x="3730" y="636"/>
                </a:lnTo>
                <a:lnTo>
                  <a:pt x="3730" y="636"/>
                </a:lnTo>
                <a:lnTo>
                  <a:pt x="3731" y="637"/>
                </a:lnTo>
                <a:lnTo>
                  <a:pt x="3731" y="636"/>
                </a:lnTo>
                <a:lnTo>
                  <a:pt x="3732" y="637"/>
                </a:lnTo>
                <a:lnTo>
                  <a:pt x="3732" y="637"/>
                </a:lnTo>
                <a:lnTo>
                  <a:pt x="3733" y="636"/>
                </a:lnTo>
                <a:lnTo>
                  <a:pt x="3734" y="636"/>
                </a:lnTo>
                <a:lnTo>
                  <a:pt x="3734" y="635"/>
                </a:lnTo>
                <a:lnTo>
                  <a:pt x="3735" y="636"/>
                </a:lnTo>
                <a:lnTo>
                  <a:pt x="3735" y="636"/>
                </a:lnTo>
                <a:lnTo>
                  <a:pt x="3736" y="636"/>
                </a:lnTo>
                <a:lnTo>
                  <a:pt x="3737" y="621"/>
                </a:lnTo>
                <a:lnTo>
                  <a:pt x="3737" y="610"/>
                </a:lnTo>
                <a:lnTo>
                  <a:pt x="3738" y="609"/>
                </a:lnTo>
                <a:lnTo>
                  <a:pt x="3739" y="611"/>
                </a:lnTo>
                <a:lnTo>
                  <a:pt x="3739" y="609"/>
                </a:lnTo>
                <a:lnTo>
                  <a:pt x="3740" y="608"/>
                </a:lnTo>
                <a:lnTo>
                  <a:pt x="3740" y="619"/>
                </a:lnTo>
                <a:lnTo>
                  <a:pt x="3741" y="633"/>
                </a:lnTo>
                <a:lnTo>
                  <a:pt x="3742" y="652"/>
                </a:lnTo>
                <a:lnTo>
                  <a:pt x="3742" y="663"/>
                </a:lnTo>
                <a:lnTo>
                  <a:pt x="3743" y="663"/>
                </a:lnTo>
                <a:lnTo>
                  <a:pt x="3743" y="663"/>
                </a:lnTo>
                <a:lnTo>
                  <a:pt x="3744" y="663"/>
                </a:lnTo>
                <a:lnTo>
                  <a:pt x="3745" y="663"/>
                </a:lnTo>
                <a:lnTo>
                  <a:pt x="3745" y="663"/>
                </a:lnTo>
                <a:lnTo>
                  <a:pt x="3746" y="664"/>
                </a:lnTo>
                <a:lnTo>
                  <a:pt x="3746" y="664"/>
                </a:lnTo>
                <a:lnTo>
                  <a:pt x="3747" y="663"/>
                </a:lnTo>
                <a:lnTo>
                  <a:pt x="3747" y="664"/>
                </a:lnTo>
                <a:lnTo>
                  <a:pt x="3748" y="663"/>
                </a:lnTo>
                <a:lnTo>
                  <a:pt x="3749" y="663"/>
                </a:lnTo>
                <a:lnTo>
                  <a:pt x="3749" y="663"/>
                </a:lnTo>
                <a:lnTo>
                  <a:pt x="3750" y="663"/>
                </a:lnTo>
                <a:lnTo>
                  <a:pt x="3750" y="662"/>
                </a:lnTo>
                <a:lnTo>
                  <a:pt x="3751" y="662"/>
                </a:lnTo>
                <a:lnTo>
                  <a:pt x="3752" y="661"/>
                </a:lnTo>
                <a:lnTo>
                  <a:pt x="3752" y="658"/>
                </a:lnTo>
                <a:lnTo>
                  <a:pt x="3753" y="658"/>
                </a:lnTo>
                <a:lnTo>
                  <a:pt x="3753" y="655"/>
                </a:lnTo>
                <a:lnTo>
                  <a:pt x="3754" y="652"/>
                </a:lnTo>
                <a:lnTo>
                  <a:pt x="3755" y="649"/>
                </a:lnTo>
                <a:lnTo>
                  <a:pt x="3755" y="645"/>
                </a:lnTo>
                <a:lnTo>
                  <a:pt x="3756" y="641"/>
                </a:lnTo>
                <a:lnTo>
                  <a:pt x="3757" y="637"/>
                </a:lnTo>
                <a:lnTo>
                  <a:pt x="3757" y="635"/>
                </a:lnTo>
                <a:lnTo>
                  <a:pt x="3758" y="634"/>
                </a:lnTo>
                <a:lnTo>
                  <a:pt x="3758" y="633"/>
                </a:lnTo>
                <a:lnTo>
                  <a:pt x="3759" y="633"/>
                </a:lnTo>
                <a:lnTo>
                  <a:pt x="3759" y="633"/>
                </a:lnTo>
                <a:lnTo>
                  <a:pt x="3760" y="632"/>
                </a:lnTo>
                <a:lnTo>
                  <a:pt x="3761" y="631"/>
                </a:lnTo>
                <a:lnTo>
                  <a:pt x="3761" y="631"/>
                </a:lnTo>
                <a:lnTo>
                  <a:pt x="3762" y="631"/>
                </a:lnTo>
                <a:lnTo>
                  <a:pt x="3762" y="631"/>
                </a:lnTo>
                <a:lnTo>
                  <a:pt x="3763" y="630"/>
                </a:lnTo>
                <a:lnTo>
                  <a:pt x="3763" y="630"/>
                </a:lnTo>
                <a:lnTo>
                  <a:pt x="3764" y="630"/>
                </a:lnTo>
                <a:lnTo>
                  <a:pt x="3765" y="629"/>
                </a:lnTo>
                <a:lnTo>
                  <a:pt x="3765" y="629"/>
                </a:lnTo>
                <a:lnTo>
                  <a:pt x="3766" y="629"/>
                </a:lnTo>
                <a:lnTo>
                  <a:pt x="3766" y="628"/>
                </a:lnTo>
                <a:lnTo>
                  <a:pt x="3767" y="628"/>
                </a:lnTo>
                <a:lnTo>
                  <a:pt x="3768" y="628"/>
                </a:lnTo>
                <a:lnTo>
                  <a:pt x="3768" y="628"/>
                </a:lnTo>
                <a:lnTo>
                  <a:pt x="3769" y="629"/>
                </a:lnTo>
                <a:lnTo>
                  <a:pt x="3770" y="630"/>
                </a:lnTo>
                <a:lnTo>
                  <a:pt x="3770" y="631"/>
                </a:lnTo>
                <a:lnTo>
                  <a:pt x="3771" y="631"/>
                </a:lnTo>
                <a:lnTo>
                  <a:pt x="3771" y="632"/>
                </a:lnTo>
                <a:lnTo>
                  <a:pt x="3772" y="632"/>
                </a:lnTo>
                <a:lnTo>
                  <a:pt x="3773" y="633"/>
                </a:lnTo>
                <a:lnTo>
                  <a:pt x="3773" y="633"/>
                </a:lnTo>
                <a:lnTo>
                  <a:pt x="3774" y="633"/>
                </a:lnTo>
                <a:lnTo>
                  <a:pt x="3774" y="634"/>
                </a:lnTo>
                <a:lnTo>
                  <a:pt x="3775" y="634"/>
                </a:lnTo>
                <a:lnTo>
                  <a:pt x="3776" y="634"/>
                </a:lnTo>
                <a:lnTo>
                  <a:pt x="3776" y="634"/>
                </a:lnTo>
                <a:lnTo>
                  <a:pt x="3777" y="635"/>
                </a:lnTo>
                <a:lnTo>
                  <a:pt x="3777" y="636"/>
                </a:lnTo>
                <a:lnTo>
                  <a:pt x="3778" y="636"/>
                </a:lnTo>
                <a:lnTo>
                  <a:pt x="3778" y="637"/>
                </a:lnTo>
                <a:lnTo>
                  <a:pt x="3779" y="637"/>
                </a:lnTo>
                <a:lnTo>
                  <a:pt x="3780" y="638"/>
                </a:lnTo>
                <a:lnTo>
                  <a:pt x="3780" y="638"/>
                </a:lnTo>
                <a:lnTo>
                  <a:pt x="3781" y="639"/>
                </a:lnTo>
                <a:lnTo>
                  <a:pt x="3781" y="639"/>
                </a:lnTo>
                <a:lnTo>
                  <a:pt x="3782" y="640"/>
                </a:lnTo>
                <a:lnTo>
                  <a:pt x="3783" y="640"/>
                </a:lnTo>
                <a:lnTo>
                  <a:pt x="3783" y="639"/>
                </a:lnTo>
                <a:lnTo>
                  <a:pt x="3784" y="639"/>
                </a:lnTo>
                <a:lnTo>
                  <a:pt x="3784" y="638"/>
                </a:lnTo>
                <a:lnTo>
                  <a:pt x="3785" y="640"/>
                </a:lnTo>
                <a:lnTo>
                  <a:pt x="3786" y="639"/>
                </a:lnTo>
                <a:lnTo>
                  <a:pt x="3786" y="638"/>
                </a:lnTo>
                <a:lnTo>
                  <a:pt x="3787" y="639"/>
                </a:lnTo>
                <a:lnTo>
                  <a:pt x="3788" y="639"/>
                </a:lnTo>
                <a:lnTo>
                  <a:pt x="3788" y="639"/>
                </a:lnTo>
                <a:lnTo>
                  <a:pt x="3789" y="639"/>
                </a:lnTo>
                <a:lnTo>
                  <a:pt x="3789" y="640"/>
                </a:lnTo>
                <a:lnTo>
                  <a:pt x="3790" y="640"/>
                </a:lnTo>
                <a:lnTo>
                  <a:pt x="3790" y="640"/>
                </a:lnTo>
                <a:lnTo>
                  <a:pt x="3791" y="640"/>
                </a:lnTo>
                <a:lnTo>
                  <a:pt x="3792" y="640"/>
                </a:lnTo>
                <a:lnTo>
                  <a:pt x="3792" y="640"/>
                </a:lnTo>
                <a:lnTo>
                  <a:pt x="3793" y="640"/>
                </a:lnTo>
                <a:lnTo>
                  <a:pt x="3793" y="640"/>
                </a:lnTo>
                <a:lnTo>
                  <a:pt x="3794" y="640"/>
                </a:lnTo>
                <a:lnTo>
                  <a:pt x="3794" y="640"/>
                </a:lnTo>
                <a:lnTo>
                  <a:pt x="3795" y="639"/>
                </a:lnTo>
                <a:lnTo>
                  <a:pt x="3796" y="638"/>
                </a:lnTo>
                <a:lnTo>
                  <a:pt x="3796" y="639"/>
                </a:lnTo>
                <a:lnTo>
                  <a:pt x="3797" y="639"/>
                </a:lnTo>
                <a:lnTo>
                  <a:pt x="3798" y="640"/>
                </a:lnTo>
                <a:lnTo>
                  <a:pt x="3798" y="641"/>
                </a:lnTo>
                <a:lnTo>
                  <a:pt x="3799" y="638"/>
                </a:lnTo>
                <a:lnTo>
                  <a:pt x="3799" y="636"/>
                </a:lnTo>
                <a:lnTo>
                  <a:pt x="3800" y="634"/>
                </a:lnTo>
                <a:lnTo>
                  <a:pt x="3801" y="635"/>
                </a:lnTo>
                <a:lnTo>
                  <a:pt x="3801" y="639"/>
                </a:lnTo>
                <a:lnTo>
                  <a:pt x="3802" y="641"/>
                </a:lnTo>
                <a:lnTo>
                  <a:pt x="3802" y="641"/>
                </a:lnTo>
                <a:lnTo>
                  <a:pt x="3803" y="641"/>
                </a:lnTo>
                <a:lnTo>
                  <a:pt x="3804" y="641"/>
                </a:lnTo>
                <a:lnTo>
                  <a:pt x="3804" y="641"/>
                </a:lnTo>
                <a:lnTo>
                  <a:pt x="3805" y="641"/>
                </a:lnTo>
                <a:lnTo>
                  <a:pt x="3805" y="640"/>
                </a:lnTo>
                <a:lnTo>
                  <a:pt x="3806" y="640"/>
                </a:lnTo>
                <a:lnTo>
                  <a:pt x="3806" y="640"/>
                </a:lnTo>
                <a:lnTo>
                  <a:pt x="3807" y="639"/>
                </a:lnTo>
                <a:lnTo>
                  <a:pt x="3808" y="639"/>
                </a:lnTo>
                <a:lnTo>
                  <a:pt x="3808" y="639"/>
                </a:lnTo>
                <a:lnTo>
                  <a:pt x="3809" y="638"/>
                </a:lnTo>
                <a:lnTo>
                  <a:pt x="3809" y="638"/>
                </a:lnTo>
                <a:lnTo>
                  <a:pt x="3810" y="637"/>
                </a:lnTo>
                <a:lnTo>
                  <a:pt x="3811" y="636"/>
                </a:lnTo>
                <a:lnTo>
                  <a:pt x="3811" y="636"/>
                </a:lnTo>
                <a:lnTo>
                  <a:pt x="3812" y="635"/>
                </a:lnTo>
                <a:lnTo>
                  <a:pt x="3812" y="635"/>
                </a:lnTo>
                <a:lnTo>
                  <a:pt x="3813" y="635"/>
                </a:lnTo>
                <a:lnTo>
                  <a:pt x="3814" y="636"/>
                </a:lnTo>
                <a:lnTo>
                  <a:pt x="3814" y="636"/>
                </a:lnTo>
                <a:lnTo>
                  <a:pt x="3815" y="636"/>
                </a:lnTo>
                <a:lnTo>
                  <a:pt x="3815" y="636"/>
                </a:lnTo>
                <a:lnTo>
                  <a:pt x="3816" y="636"/>
                </a:lnTo>
                <a:lnTo>
                  <a:pt x="3817" y="637"/>
                </a:lnTo>
                <a:lnTo>
                  <a:pt x="3817" y="638"/>
                </a:lnTo>
                <a:lnTo>
                  <a:pt x="3818" y="638"/>
                </a:lnTo>
                <a:lnTo>
                  <a:pt x="3819" y="638"/>
                </a:lnTo>
                <a:lnTo>
                  <a:pt x="3819" y="638"/>
                </a:lnTo>
                <a:lnTo>
                  <a:pt x="3820" y="638"/>
                </a:lnTo>
                <a:lnTo>
                  <a:pt x="3820" y="638"/>
                </a:lnTo>
                <a:lnTo>
                  <a:pt x="3821" y="638"/>
                </a:lnTo>
                <a:lnTo>
                  <a:pt x="3821" y="638"/>
                </a:lnTo>
                <a:lnTo>
                  <a:pt x="3822" y="638"/>
                </a:lnTo>
                <a:lnTo>
                  <a:pt x="3822" y="638"/>
                </a:lnTo>
                <a:lnTo>
                  <a:pt x="3823" y="638"/>
                </a:lnTo>
                <a:lnTo>
                  <a:pt x="3824" y="638"/>
                </a:lnTo>
                <a:lnTo>
                  <a:pt x="3824" y="638"/>
                </a:lnTo>
                <a:lnTo>
                  <a:pt x="3825" y="638"/>
                </a:lnTo>
                <a:lnTo>
                  <a:pt x="3825" y="638"/>
                </a:lnTo>
                <a:lnTo>
                  <a:pt x="3826" y="638"/>
                </a:lnTo>
                <a:lnTo>
                  <a:pt x="3827" y="638"/>
                </a:lnTo>
                <a:lnTo>
                  <a:pt x="3827" y="638"/>
                </a:lnTo>
                <a:lnTo>
                  <a:pt x="3828" y="638"/>
                </a:lnTo>
                <a:lnTo>
                  <a:pt x="3829" y="639"/>
                </a:lnTo>
                <a:lnTo>
                  <a:pt x="3829" y="639"/>
                </a:lnTo>
                <a:lnTo>
                  <a:pt x="3830" y="640"/>
                </a:lnTo>
                <a:lnTo>
                  <a:pt x="3830" y="641"/>
                </a:lnTo>
                <a:lnTo>
                  <a:pt x="3831" y="641"/>
                </a:lnTo>
                <a:lnTo>
                  <a:pt x="3832" y="641"/>
                </a:lnTo>
                <a:lnTo>
                  <a:pt x="3832" y="641"/>
                </a:lnTo>
                <a:lnTo>
                  <a:pt x="3833" y="642"/>
                </a:lnTo>
                <a:lnTo>
                  <a:pt x="3833" y="642"/>
                </a:lnTo>
                <a:lnTo>
                  <a:pt x="3834" y="643"/>
                </a:lnTo>
                <a:lnTo>
                  <a:pt x="3835" y="644"/>
                </a:lnTo>
                <a:lnTo>
                  <a:pt x="3835" y="644"/>
                </a:lnTo>
                <a:lnTo>
                  <a:pt x="3836" y="645"/>
                </a:lnTo>
                <a:lnTo>
                  <a:pt x="3836" y="645"/>
                </a:lnTo>
                <a:lnTo>
                  <a:pt x="3837" y="646"/>
                </a:lnTo>
                <a:lnTo>
                  <a:pt x="3837" y="646"/>
                </a:lnTo>
                <a:lnTo>
                  <a:pt x="3838" y="646"/>
                </a:lnTo>
                <a:lnTo>
                  <a:pt x="3838" y="646"/>
                </a:lnTo>
                <a:lnTo>
                  <a:pt x="3839" y="646"/>
                </a:lnTo>
                <a:lnTo>
                  <a:pt x="3840" y="647"/>
                </a:lnTo>
                <a:lnTo>
                  <a:pt x="3840" y="647"/>
                </a:lnTo>
                <a:lnTo>
                  <a:pt x="3841" y="647"/>
                </a:lnTo>
                <a:lnTo>
                  <a:pt x="3842" y="647"/>
                </a:lnTo>
                <a:lnTo>
                  <a:pt x="3842" y="647"/>
                </a:lnTo>
                <a:lnTo>
                  <a:pt x="3843" y="646"/>
                </a:lnTo>
                <a:lnTo>
                  <a:pt x="3843" y="646"/>
                </a:lnTo>
                <a:lnTo>
                  <a:pt x="3844" y="646"/>
                </a:lnTo>
                <a:lnTo>
                  <a:pt x="3845" y="646"/>
                </a:lnTo>
                <a:lnTo>
                  <a:pt x="3845" y="646"/>
                </a:lnTo>
                <a:lnTo>
                  <a:pt x="3846" y="646"/>
                </a:lnTo>
                <a:lnTo>
                  <a:pt x="3846" y="646"/>
                </a:lnTo>
                <a:lnTo>
                  <a:pt x="3847" y="646"/>
                </a:lnTo>
                <a:lnTo>
                  <a:pt x="3848" y="646"/>
                </a:lnTo>
                <a:lnTo>
                  <a:pt x="3848" y="645"/>
                </a:lnTo>
                <a:lnTo>
                  <a:pt x="3849" y="645"/>
                </a:lnTo>
                <a:lnTo>
                  <a:pt x="3849" y="645"/>
                </a:lnTo>
                <a:lnTo>
                  <a:pt x="3850" y="645"/>
                </a:lnTo>
                <a:lnTo>
                  <a:pt x="3851" y="645"/>
                </a:lnTo>
                <a:lnTo>
                  <a:pt x="3851" y="645"/>
                </a:lnTo>
                <a:lnTo>
                  <a:pt x="3852" y="644"/>
                </a:lnTo>
                <a:lnTo>
                  <a:pt x="3852" y="644"/>
                </a:lnTo>
                <a:lnTo>
                  <a:pt x="3853" y="644"/>
                </a:lnTo>
                <a:lnTo>
                  <a:pt x="3853" y="644"/>
                </a:lnTo>
                <a:lnTo>
                  <a:pt x="3854" y="642"/>
                </a:lnTo>
                <a:lnTo>
                  <a:pt x="3855" y="629"/>
                </a:lnTo>
                <a:lnTo>
                  <a:pt x="3855" y="618"/>
                </a:lnTo>
                <a:lnTo>
                  <a:pt x="3856" y="608"/>
                </a:lnTo>
                <a:lnTo>
                  <a:pt x="3856" y="600"/>
                </a:lnTo>
                <a:lnTo>
                  <a:pt x="3857" y="600"/>
                </a:lnTo>
                <a:lnTo>
                  <a:pt x="3858" y="596"/>
                </a:lnTo>
                <a:lnTo>
                  <a:pt x="3858" y="595"/>
                </a:lnTo>
                <a:lnTo>
                  <a:pt x="3859" y="596"/>
                </a:lnTo>
                <a:lnTo>
                  <a:pt x="3860" y="596"/>
                </a:lnTo>
                <a:lnTo>
                  <a:pt x="3860" y="598"/>
                </a:lnTo>
                <a:lnTo>
                  <a:pt x="3861" y="617"/>
                </a:lnTo>
                <a:lnTo>
                  <a:pt x="3861" y="641"/>
                </a:lnTo>
                <a:lnTo>
                  <a:pt x="3862" y="642"/>
                </a:lnTo>
                <a:lnTo>
                  <a:pt x="3863" y="642"/>
                </a:lnTo>
                <a:lnTo>
                  <a:pt x="3863" y="642"/>
                </a:lnTo>
                <a:lnTo>
                  <a:pt x="3864" y="642"/>
                </a:lnTo>
                <a:lnTo>
                  <a:pt x="3864" y="642"/>
                </a:lnTo>
                <a:lnTo>
                  <a:pt x="3865" y="642"/>
                </a:lnTo>
                <a:lnTo>
                  <a:pt x="3865" y="643"/>
                </a:lnTo>
                <a:lnTo>
                  <a:pt x="3866" y="643"/>
                </a:lnTo>
                <a:lnTo>
                  <a:pt x="3867" y="643"/>
                </a:lnTo>
                <a:lnTo>
                  <a:pt x="3867" y="643"/>
                </a:lnTo>
                <a:lnTo>
                  <a:pt x="3868" y="642"/>
                </a:lnTo>
                <a:lnTo>
                  <a:pt x="3868" y="643"/>
                </a:lnTo>
                <a:lnTo>
                  <a:pt x="3869" y="642"/>
                </a:lnTo>
                <a:lnTo>
                  <a:pt x="3869" y="643"/>
                </a:lnTo>
                <a:lnTo>
                  <a:pt x="3870" y="643"/>
                </a:lnTo>
                <a:lnTo>
                  <a:pt x="3871" y="643"/>
                </a:lnTo>
                <a:lnTo>
                  <a:pt x="3871" y="643"/>
                </a:lnTo>
                <a:lnTo>
                  <a:pt x="3872" y="643"/>
                </a:lnTo>
                <a:lnTo>
                  <a:pt x="3873" y="642"/>
                </a:lnTo>
                <a:lnTo>
                  <a:pt x="3873" y="642"/>
                </a:lnTo>
                <a:lnTo>
                  <a:pt x="3874" y="642"/>
                </a:lnTo>
                <a:lnTo>
                  <a:pt x="3874" y="642"/>
                </a:lnTo>
                <a:lnTo>
                  <a:pt x="3875" y="642"/>
                </a:lnTo>
                <a:lnTo>
                  <a:pt x="3876" y="642"/>
                </a:lnTo>
                <a:lnTo>
                  <a:pt x="3876" y="642"/>
                </a:lnTo>
                <a:lnTo>
                  <a:pt x="3877" y="642"/>
                </a:lnTo>
                <a:lnTo>
                  <a:pt x="3878" y="643"/>
                </a:lnTo>
                <a:lnTo>
                  <a:pt x="3878" y="644"/>
                </a:lnTo>
                <a:lnTo>
                  <a:pt x="3879" y="644"/>
                </a:lnTo>
                <a:lnTo>
                  <a:pt x="3879" y="646"/>
                </a:lnTo>
                <a:lnTo>
                  <a:pt x="3880" y="646"/>
                </a:lnTo>
                <a:lnTo>
                  <a:pt x="3880" y="646"/>
                </a:lnTo>
                <a:lnTo>
                  <a:pt x="3881" y="647"/>
                </a:lnTo>
                <a:lnTo>
                  <a:pt x="3881" y="647"/>
                </a:lnTo>
                <a:lnTo>
                  <a:pt x="3882" y="649"/>
                </a:lnTo>
                <a:lnTo>
                  <a:pt x="3883" y="649"/>
                </a:lnTo>
                <a:lnTo>
                  <a:pt x="3883" y="649"/>
                </a:lnTo>
                <a:lnTo>
                  <a:pt x="3884" y="651"/>
                </a:lnTo>
                <a:lnTo>
                  <a:pt x="3884" y="651"/>
                </a:lnTo>
                <a:lnTo>
                  <a:pt x="3885" y="653"/>
                </a:lnTo>
                <a:lnTo>
                  <a:pt x="3886" y="654"/>
                </a:lnTo>
                <a:lnTo>
                  <a:pt x="3886" y="654"/>
                </a:lnTo>
                <a:lnTo>
                  <a:pt x="3887" y="655"/>
                </a:lnTo>
                <a:lnTo>
                  <a:pt x="3887" y="656"/>
                </a:lnTo>
                <a:lnTo>
                  <a:pt x="3888" y="656"/>
                </a:lnTo>
                <a:lnTo>
                  <a:pt x="3889" y="657"/>
                </a:lnTo>
                <a:lnTo>
                  <a:pt x="3889" y="657"/>
                </a:lnTo>
                <a:lnTo>
                  <a:pt x="3890" y="657"/>
                </a:lnTo>
                <a:lnTo>
                  <a:pt x="3891" y="657"/>
                </a:lnTo>
                <a:lnTo>
                  <a:pt x="3891" y="657"/>
                </a:lnTo>
                <a:lnTo>
                  <a:pt x="3892" y="657"/>
                </a:lnTo>
                <a:lnTo>
                  <a:pt x="3892" y="656"/>
                </a:lnTo>
                <a:lnTo>
                  <a:pt x="3893" y="656"/>
                </a:lnTo>
                <a:lnTo>
                  <a:pt x="3894" y="656"/>
                </a:lnTo>
                <a:lnTo>
                  <a:pt x="3894" y="656"/>
                </a:lnTo>
                <a:lnTo>
                  <a:pt x="3895" y="656"/>
                </a:lnTo>
                <a:lnTo>
                  <a:pt x="3895" y="655"/>
                </a:lnTo>
                <a:lnTo>
                  <a:pt x="3896" y="655"/>
                </a:lnTo>
                <a:lnTo>
                  <a:pt x="3896" y="654"/>
                </a:lnTo>
                <a:lnTo>
                  <a:pt x="3897" y="654"/>
                </a:lnTo>
                <a:lnTo>
                  <a:pt x="3897" y="654"/>
                </a:lnTo>
                <a:lnTo>
                  <a:pt x="3898" y="654"/>
                </a:lnTo>
                <a:lnTo>
                  <a:pt x="3899" y="654"/>
                </a:lnTo>
                <a:lnTo>
                  <a:pt x="3899" y="653"/>
                </a:lnTo>
                <a:lnTo>
                  <a:pt x="3900" y="652"/>
                </a:lnTo>
                <a:lnTo>
                  <a:pt x="3900" y="652"/>
                </a:lnTo>
                <a:lnTo>
                  <a:pt x="3901" y="652"/>
                </a:lnTo>
                <a:lnTo>
                  <a:pt x="3902" y="651"/>
                </a:lnTo>
                <a:lnTo>
                  <a:pt x="3902" y="651"/>
                </a:lnTo>
                <a:lnTo>
                  <a:pt x="3903" y="651"/>
                </a:lnTo>
                <a:lnTo>
                  <a:pt x="3904" y="651"/>
                </a:lnTo>
                <a:lnTo>
                  <a:pt x="3904" y="651"/>
                </a:lnTo>
                <a:lnTo>
                  <a:pt x="3905" y="651"/>
                </a:lnTo>
                <a:lnTo>
                  <a:pt x="3905" y="651"/>
                </a:lnTo>
                <a:lnTo>
                  <a:pt x="3906" y="650"/>
                </a:lnTo>
                <a:lnTo>
                  <a:pt x="3907" y="649"/>
                </a:lnTo>
                <a:lnTo>
                  <a:pt x="3907" y="649"/>
                </a:lnTo>
                <a:lnTo>
                  <a:pt x="3908" y="647"/>
                </a:lnTo>
                <a:lnTo>
                  <a:pt x="3908" y="646"/>
                </a:lnTo>
                <a:lnTo>
                  <a:pt x="3909" y="645"/>
                </a:lnTo>
                <a:lnTo>
                  <a:pt x="3910" y="644"/>
                </a:lnTo>
                <a:lnTo>
                  <a:pt x="3910" y="643"/>
                </a:lnTo>
                <a:lnTo>
                  <a:pt x="3911" y="641"/>
                </a:lnTo>
                <a:lnTo>
                  <a:pt x="3911" y="641"/>
                </a:lnTo>
                <a:lnTo>
                  <a:pt x="3912" y="639"/>
                </a:lnTo>
                <a:lnTo>
                  <a:pt x="3912" y="639"/>
                </a:lnTo>
                <a:lnTo>
                  <a:pt x="3913" y="639"/>
                </a:lnTo>
                <a:lnTo>
                  <a:pt x="3914" y="623"/>
                </a:lnTo>
                <a:lnTo>
                  <a:pt x="3914" y="614"/>
                </a:lnTo>
                <a:lnTo>
                  <a:pt x="3915" y="620"/>
                </a:lnTo>
                <a:lnTo>
                  <a:pt x="3915" y="626"/>
                </a:lnTo>
                <a:lnTo>
                  <a:pt x="3916" y="633"/>
                </a:lnTo>
                <a:lnTo>
                  <a:pt x="3917" y="638"/>
                </a:lnTo>
                <a:lnTo>
                  <a:pt x="3917" y="635"/>
                </a:lnTo>
                <a:lnTo>
                  <a:pt x="3918" y="633"/>
                </a:lnTo>
                <a:lnTo>
                  <a:pt x="3918" y="632"/>
                </a:lnTo>
                <a:lnTo>
                  <a:pt x="3919" y="637"/>
                </a:lnTo>
                <a:lnTo>
                  <a:pt x="3920" y="643"/>
                </a:lnTo>
                <a:lnTo>
                  <a:pt x="3920" y="643"/>
                </a:lnTo>
                <a:lnTo>
                  <a:pt x="3921" y="642"/>
                </a:lnTo>
                <a:lnTo>
                  <a:pt x="3922" y="642"/>
                </a:lnTo>
                <a:lnTo>
                  <a:pt x="3922" y="642"/>
                </a:lnTo>
                <a:lnTo>
                  <a:pt x="3923" y="641"/>
                </a:lnTo>
                <a:lnTo>
                  <a:pt x="3923" y="641"/>
                </a:lnTo>
                <a:lnTo>
                  <a:pt x="3924" y="641"/>
                </a:lnTo>
                <a:lnTo>
                  <a:pt x="3925" y="640"/>
                </a:lnTo>
                <a:lnTo>
                  <a:pt x="3925" y="640"/>
                </a:lnTo>
                <a:lnTo>
                  <a:pt x="3926" y="640"/>
                </a:lnTo>
                <a:lnTo>
                  <a:pt x="3926" y="639"/>
                </a:lnTo>
                <a:lnTo>
                  <a:pt x="3927" y="639"/>
                </a:lnTo>
                <a:lnTo>
                  <a:pt x="3927" y="639"/>
                </a:lnTo>
                <a:lnTo>
                  <a:pt x="3928" y="639"/>
                </a:lnTo>
                <a:lnTo>
                  <a:pt x="3928" y="638"/>
                </a:lnTo>
                <a:lnTo>
                  <a:pt x="3929" y="638"/>
                </a:lnTo>
                <a:lnTo>
                  <a:pt x="3930" y="638"/>
                </a:lnTo>
                <a:lnTo>
                  <a:pt x="3930" y="638"/>
                </a:lnTo>
                <a:lnTo>
                  <a:pt x="3931" y="638"/>
                </a:lnTo>
                <a:lnTo>
                  <a:pt x="3931" y="638"/>
                </a:lnTo>
                <a:lnTo>
                  <a:pt x="3932" y="637"/>
                </a:lnTo>
                <a:lnTo>
                  <a:pt x="3933" y="637"/>
                </a:lnTo>
                <a:lnTo>
                  <a:pt x="3933" y="637"/>
                </a:lnTo>
                <a:lnTo>
                  <a:pt x="3934" y="637"/>
                </a:lnTo>
                <a:lnTo>
                  <a:pt x="3935" y="637"/>
                </a:lnTo>
                <a:lnTo>
                  <a:pt x="3935" y="637"/>
                </a:lnTo>
                <a:lnTo>
                  <a:pt x="3936" y="636"/>
                </a:lnTo>
                <a:lnTo>
                  <a:pt x="3936" y="636"/>
                </a:lnTo>
                <a:lnTo>
                  <a:pt x="3937" y="636"/>
                </a:lnTo>
                <a:lnTo>
                  <a:pt x="3938" y="635"/>
                </a:lnTo>
                <a:lnTo>
                  <a:pt x="3938" y="635"/>
                </a:lnTo>
                <a:lnTo>
                  <a:pt x="3939" y="634"/>
                </a:lnTo>
                <a:lnTo>
                  <a:pt x="3939" y="634"/>
                </a:lnTo>
                <a:lnTo>
                  <a:pt x="3940" y="633"/>
                </a:lnTo>
                <a:lnTo>
                  <a:pt x="3941" y="633"/>
                </a:lnTo>
                <a:lnTo>
                  <a:pt x="3941" y="633"/>
                </a:lnTo>
                <a:lnTo>
                  <a:pt x="3942" y="633"/>
                </a:lnTo>
                <a:lnTo>
                  <a:pt x="3942" y="633"/>
                </a:lnTo>
                <a:lnTo>
                  <a:pt x="3943" y="632"/>
                </a:lnTo>
                <a:lnTo>
                  <a:pt x="3943" y="632"/>
                </a:lnTo>
                <a:lnTo>
                  <a:pt x="3944" y="632"/>
                </a:lnTo>
                <a:lnTo>
                  <a:pt x="3944" y="632"/>
                </a:lnTo>
                <a:lnTo>
                  <a:pt x="3945" y="632"/>
                </a:lnTo>
                <a:lnTo>
                  <a:pt x="3946" y="631"/>
                </a:lnTo>
                <a:lnTo>
                  <a:pt x="3946" y="631"/>
                </a:lnTo>
                <a:lnTo>
                  <a:pt x="3947" y="631"/>
                </a:lnTo>
                <a:lnTo>
                  <a:pt x="3948" y="631"/>
                </a:lnTo>
                <a:lnTo>
                  <a:pt x="3948" y="631"/>
                </a:lnTo>
                <a:lnTo>
                  <a:pt x="3949" y="631"/>
                </a:lnTo>
                <a:lnTo>
                  <a:pt x="3949" y="631"/>
                </a:lnTo>
                <a:lnTo>
                  <a:pt x="3950" y="631"/>
                </a:lnTo>
                <a:lnTo>
                  <a:pt x="3951" y="631"/>
                </a:lnTo>
                <a:lnTo>
                  <a:pt x="3951" y="631"/>
                </a:lnTo>
                <a:lnTo>
                  <a:pt x="3952" y="632"/>
                </a:lnTo>
                <a:lnTo>
                  <a:pt x="3953" y="632"/>
                </a:lnTo>
                <a:lnTo>
                  <a:pt x="3953" y="633"/>
                </a:lnTo>
                <a:lnTo>
                  <a:pt x="3954" y="633"/>
                </a:lnTo>
                <a:lnTo>
                  <a:pt x="3954" y="633"/>
                </a:lnTo>
                <a:lnTo>
                  <a:pt x="3955" y="633"/>
                </a:lnTo>
                <a:lnTo>
                  <a:pt x="3955" y="633"/>
                </a:lnTo>
                <a:lnTo>
                  <a:pt x="3956" y="633"/>
                </a:lnTo>
                <a:lnTo>
                  <a:pt x="3957" y="633"/>
                </a:lnTo>
                <a:lnTo>
                  <a:pt x="3957" y="633"/>
                </a:lnTo>
                <a:lnTo>
                  <a:pt x="3958" y="634"/>
                </a:lnTo>
                <a:lnTo>
                  <a:pt x="3958" y="634"/>
                </a:lnTo>
                <a:lnTo>
                  <a:pt x="3959" y="634"/>
                </a:lnTo>
                <a:lnTo>
                  <a:pt x="3959" y="634"/>
                </a:lnTo>
                <a:lnTo>
                  <a:pt x="3960" y="633"/>
                </a:lnTo>
                <a:lnTo>
                  <a:pt x="3961" y="632"/>
                </a:lnTo>
                <a:lnTo>
                  <a:pt x="3961" y="630"/>
                </a:lnTo>
                <a:lnTo>
                  <a:pt x="3962" y="630"/>
                </a:lnTo>
                <a:lnTo>
                  <a:pt x="3962" y="630"/>
                </a:lnTo>
                <a:lnTo>
                  <a:pt x="3963" y="629"/>
                </a:lnTo>
                <a:lnTo>
                  <a:pt x="3964" y="628"/>
                </a:lnTo>
                <a:lnTo>
                  <a:pt x="3964" y="629"/>
                </a:lnTo>
                <a:lnTo>
                  <a:pt x="3965" y="629"/>
                </a:lnTo>
                <a:lnTo>
                  <a:pt x="3966" y="629"/>
                </a:lnTo>
                <a:lnTo>
                  <a:pt x="3966" y="629"/>
                </a:lnTo>
                <a:lnTo>
                  <a:pt x="3967" y="629"/>
                </a:lnTo>
                <a:lnTo>
                  <a:pt x="3967" y="630"/>
                </a:lnTo>
                <a:lnTo>
                  <a:pt x="3968" y="630"/>
                </a:lnTo>
                <a:lnTo>
                  <a:pt x="3969" y="630"/>
                </a:lnTo>
                <a:lnTo>
                  <a:pt x="3969" y="631"/>
                </a:lnTo>
                <a:lnTo>
                  <a:pt x="3970" y="631"/>
                </a:lnTo>
                <a:lnTo>
                  <a:pt x="3970" y="631"/>
                </a:lnTo>
                <a:lnTo>
                  <a:pt x="3971" y="632"/>
                </a:lnTo>
                <a:lnTo>
                  <a:pt x="3971" y="632"/>
                </a:lnTo>
                <a:lnTo>
                  <a:pt x="3972" y="626"/>
                </a:lnTo>
                <a:lnTo>
                  <a:pt x="3973" y="619"/>
                </a:lnTo>
                <a:lnTo>
                  <a:pt x="3973" y="592"/>
                </a:lnTo>
                <a:lnTo>
                  <a:pt x="3974" y="585"/>
                </a:lnTo>
                <a:lnTo>
                  <a:pt x="3974" y="593"/>
                </a:lnTo>
                <a:lnTo>
                  <a:pt x="3975" y="608"/>
                </a:lnTo>
                <a:lnTo>
                  <a:pt x="3975" y="623"/>
                </a:lnTo>
                <a:lnTo>
                  <a:pt x="3976" y="633"/>
                </a:lnTo>
                <a:lnTo>
                  <a:pt x="3977" y="630"/>
                </a:lnTo>
                <a:lnTo>
                  <a:pt x="3977" y="630"/>
                </a:lnTo>
                <a:lnTo>
                  <a:pt x="3978" y="631"/>
                </a:lnTo>
                <a:lnTo>
                  <a:pt x="3979" y="633"/>
                </a:lnTo>
                <a:lnTo>
                  <a:pt x="3979" y="654"/>
                </a:lnTo>
                <a:lnTo>
                  <a:pt x="3980" y="655"/>
                </a:lnTo>
                <a:lnTo>
                  <a:pt x="3980" y="655"/>
                </a:lnTo>
                <a:lnTo>
                  <a:pt x="3981" y="655"/>
                </a:lnTo>
                <a:lnTo>
                  <a:pt x="3982" y="655"/>
                </a:lnTo>
                <a:lnTo>
                  <a:pt x="3982" y="655"/>
                </a:lnTo>
                <a:lnTo>
                  <a:pt x="3983" y="655"/>
                </a:lnTo>
                <a:lnTo>
                  <a:pt x="3984" y="655"/>
                </a:lnTo>
                <a:lnTo>
                  <a:pt x="3984" y="655"/>
                </a:lnTo>
                <a:lnTo>
                  <a:pt x="3985" y="655"/>
                </a:lnTo>
                <a:lnTo>
                  <a:pt x="3985" y="655"/>
                </a:lnTo>
                <a:lnTo>
                  <a:pt x="3986" y="655"/>
                </a:lnTo>
                <a:lnTo>
                  <a:pt x="3986" y="656"/>
                </a:lnTo>
                <a:lnTo>
                  <a:pt x="3987" y="655"/>
                </a:lnTo>
                <a:lnTo>
                  <a:pt x="3987" y="655"/>
                </a:lnTo>
                <a:lnTo>
                  <a:pt x="3988" y="655"/>
                </a:lnTo>
                <a:lnTo>
                  <a:pt x="3989" y="654"/>
                </a:lnTo>
                <a:lnTo>
                  <a:pt x="3989" y="654"/>
                </a:lnTo>
                <a:lnTo>
                  <a:pt x="3990" y="654"/>
                </a:lnTo>
                <a:lnTo>
                  <a:pt x="3990" y="653"/>
                </a:lnTo>
                <a:lnTo>
                  <a:pt x="3991" y="652"/>
                </a:lnTo>
                <a:lnTo>
                  <a:pt x="3992" y="650"/>
                </a:lnTo>
                <a:lnTo>
                  <a:pt x="3992" y="649"/>
                </a:lnTo>
                <a:lnTo>
                  <a:pt x="3993" y="648"/>
                </a:lnTo>
                <a:lnTo>
                  <a:pt x="3993" y="648"/>
                </a:lnTo>
                <a:lnTo>
                  <a:pt x="3994" y="648"/>
                </a:lnTo>
                <a:lnTo>
                  <a:pt x="3995" y="649"/>
                </a:lnTo>
                <a:lnTo>
                  <a:pt x="3995" y="649"/>
                </a:lnTo>
                <a:lnTo>
                  <a:pt x="3996" y="649"/>
                </a:lnTo>
                <a:lnTo>
                  <a:pt x="3997" y="649"/>
                </a:lnTo>
                <a:lnTo>
                  <a:pt x="3997" y="649"/>
                </a:lnTo>
                <a:lnTo>
                  <a:pt x="3998" y="649"/>
                </a:lnTo>
                <a:lnTo>
                  <a:pt x="3998" y="649"/>
                </a:lnTo>
                <a:lnTo>
                  <a:pt x="3999" y="649"/>
                </a:lnTo>
                <a:lnTo>
                  <a:pt x="4000" y="649"/>
                </a:lnTo>
                <a:lnTo>
                  <a:pt x="4000" y="649"/>
                </a:lnTo>
                <a:lnTo>
                  <a:pt x="4001" y="650"/>
                </a:lnTo>
                <a:lnTo>
                  <a:pt x="4001" y="650"/>
                </a:lnTo>
                <a:lnTo>
                  <a:pt x="4002" y="650"/>
                </a:lnTo>
                <a:lnTo>
                  <a:pt x="4002" y="650"/>
                </a:lnTo>
                <a:lnTo>
                  <a:pt x="4003" y="650"/>
                </a:lnTo>
                <a:lnTo>
                  <a:pt x="4003" y="650"/>
                </a:lnTo>
                <a:lnTo>
                  <a:pt x="4004" y="650"/>
                </a:lnTo>
                <a:lnTo>
                  <a:pt x="4005" y="650"/>
                </a:lnTo>
                <a:lnTo>
                  <a:pt x="4005" y="650"/>
                </a:lnTo>
                <a:lnTo>
                  <a:pt x="4006" y="651"/>
                </a:lnTo>
                <a:lnTo>
                  <a:pt x="4006" y="651"/>
                </a:lnTo>
                <a:lnTo>
                  <a:pt x="4007" y="651"/>
                </a:lnTo>
                <a:lnTo>
                  <a:pt x="4008" y="652"/>
                </a:lnTo>
                <a:lnTo>
                  <a:pt x="4008" y="653"/>
                </a:lnTo>
                <a:lnTo>
                  <a:pt x="4009" y="654"/>
                </a:lnTo>
                <a:lnTo>
                  <a:pt x="4010" y="655"/>
                </a:lnTo>
                <a:lnTo>
                  <a:pt x="4010" y="655"/>
                </a:lnTo>
                <a:lnTo>
                  <a:pt x="4011" y="656"/>
                </a:lnTo>
                <a:lnTo>
                  <a:pt x="4011" y="656"/>
                </a:lnTo>
                <a:lnTo>
                  <a:pt x="4012" y="656"/>
                </a:lnTo>
                <a:lnTo>
                  <a:pt x="4013" y="657"/>
                </a:lnTo>
                <a:lnTo>
                  <a:pt x="4013" y="657"/>
                </a:lnTo>
                <a:lnTo>
                  <a:pt x="4014" y="658"/>
                </a:lnTo>
                <a:lnTo>
                  <a:pt x="4014" y="658"/>
                </a:lnTo>
                <a:lnTo>
                  <a:pt x="4015" y="659"/>
                </a:lnTo>
                <a:lnTo>
                  <a:pt x="4016" y="660"/>
                </a:lnTo>
                <a:lnTo>
                  <a:pt x="4016" y="660"/>
                </a:lnTo>
                <a:lnTo>
                  <a:pt x="4017" y="661"/>
                </a:lnTo>
                <a:lnTo>
                  <a:pt x="4017" y="662"/>
                </a:lnTo>
                <a:lnTo>
                  <a:pt x="4018" y="662"/>
                </a:lnTo>
                <a:lnTo>
                  <a:pt x="4018" y="663"/>
                </a:lnTo>
                <a:lnTo>
                  <a:pt x="4019" y="664"/>
                </a:lnTo>
                <a:lnTo>
                  <a:pt x="4020" y="664"/>
                </a:lnTo>
                <a:lnTo>
                  <a:pt x="4020" y="665"/>
                </a:lnTo>
                <a:lnTo>
                  <a:pt x="4021" y="666"/>
                </a:lnTo>
                <a:lnTo>
                  <a:pt x="4021" y="666"/>
                </a:lnTo>
                <a:lnTo>
                  <a:pt x="4022" y="667"/>
                </a:lnTo>
                <a:lnTo>
                  <a:pt x="4023" y="667"/>
                </a:lnTo>
                <a:lnTo>
                  <a:pt x="4023" y="667"/>
                </a:lnTo>
                <a:lnTo>
                  <a:pt x="4024" y="667"/>
                </a:lnTo>
                <a:lnTo>
                  <a:pt x="4024" y="667"/>
                </a:lnTo>
                <a:lnTo>
                  <a:pt x="4025" y="667"/>
                </a:lnTo>
                <a:lnTo>
                  <a:pt x="4026" y="667"/>
                </a:lnTo>
                <a:lnTo>
                  <a:pt x="4026" y="667"/>
                </a:lnTo>
                <a:lnTo>
                  <a:pt x="4027" y="667"/>
                </a:lnTo>
                <a:lnTo>
                  <a:pt x="4028" y="667"/>
                </a:lnTo>
                <a:lnTo>
                  <a:pt x="4028" y="668"/>
                </a:lnTo>
                <a:lnTo>
                  <a:pt x="4029" y="668"/>
                </a:lnTo>
                <a:lnTo>
                  <a:pt x="4029" y="668"/>
                </a:lnTo>
                <a:lnTo>
                  <a:pt x="4030" y="668"/>
                </a:lnTo>
                <a:lnTo>
                  <a:pt x="4030" y="669"/>
                </a:lnTo>
                <a:lnTo>
                  <a:pt x="4031" y="663"/>
                </a:lnTo>
                <a:lnTo>
                  <a:pt x="4032" y="660"/>
                </a:lnTo>
                <a:lnTo>
                  <a:pt x="4032" y="658"/>
                </a:lnTo>
                <a:lnTo>
                  <a:pt x="4033" y="659"/>
                </a:lnTo>
                <a:lnTo>
                  <a:pt x="4033" y="649"/>
                </a:lnTo>
                <a:lnTo>
                  <a:pt x="4034" y="643"/>
                </a:lnTo>
                <a:lnTo>
                  <a:pt x="4034" y="635"/>
                </a:lnTo>
                <a:lnTo>
                  <a:pt x="4035" y="624"/>
                </a:lnTo>
                <a:lnTo>
                  <a:pt x="4036" y="626"/>
                </a:lnTo>
                <a:lnTo>
                  <a:pt x="4036" y="630"/>
                </a:lnTo>
                <a:lnTo>
                  <a:pt x="4037" y="636"/>
                </a:lnTo>
                <a:lnTo>
                  <a:pt x="4037" y="643"/>
                </a:lnTo>
                <a:lnTo>
                  <a:pt x="4038" y="646"/>
                </a:lnTo>
                <a:lnTo>
                  <a:pt x="4039" y="646"/>
                </a:lnTo>
                <a:lnTo>
                  <a:pt x="4039" y="646"/>
                </a:lnTo>
                <a:lnTo>
                  <a:pt x="4040" y="646"/>
                </a:lnTo>
                <a:lnTo>
                  <a:pt x="4041" y="646"/>
                </a:lnTo>
                <a:lnTo>
                  <a:pt x="4041" y="647"/>
                </a:lnTo>
                <a:lnTo>
                  <a:pt x="4042" y="647"/>
                </a:lnTo>
                <a:lnTo>
                  <a:pt x="4042" y="647"/>
                </a:lnTo>
                <a:lnTo>
                  <a:pt x="4043" y="647"/>
                </a:lnTo>
                <a:lnTo>
                  <a:pt x="4044" y="647"/>
                </a:lnTo>
                <a:lnTo>
                  <a:pt x="4044" y="647"/>
                </a:lnTo>
                <a:lnTo>
                  <a:pt x="4045" y="647"/>
                </a:lnTo>
                <a:lnTo>
                  <a:pt x="4045" y="647"/>
                </a:lnTo>
                <a:lnTo>
                  <a:pt x="4046" y="647"/>
                </a:lnTo>
                <a:lnTo>
                  <a:pt x="4046" y="647"/>
                </a:lnTo>
                <a:lnTo>
                  <a:pt x="4047" y="647"/>
                </a:lnTo>
                <a:lnTo>
                  <a:pt x="4048" y="646"/>
                </a:lnTo>
                <a:lnTo>
                  <a:pt x="4048" y="645"/>
                </a:lnTo>
                <a:lnTo>
                  <a:pt x="4049" y="644"/>
                </a:lnTo>
                <a:lnTo>
                  <a:pt x="4049" y="644"/>
                </a:lnTo>
                <a:lnTo>
                  <a:pt x="4050" y="642"/>
                </a:lnTo>
                <a:lnTo>
                  <a:pt x="4051" y="642"/>
                </a:lnTo>
                <a:lnTo>
                  <a:pt x="4051" y="641"/>
                </a:lnTo>
                <a:lnTo>
                  <a:pt x="4052" y="642"/>
                </a:lnTo>
                <a:lnTo>
                  <a:pt x="4052" y="646"/>
                </a:lnTo>
                <a:lnTo>
                  <a:pt x="4053" y="647"/>
                </a:lnTo>
                <a:lnTo>
                  <a:pt x="4054" y="649"/>
                </a:lnTo>
                <a:lnTo>
                  <a:pt x="4054" y="649"/>
                </a:lnTo>
                <a:lnTo>
                  <a:pt x="4055" y="649"/>
                </a:lnTo>
                <a:lnTo>
                  <a:pt x="4055" y="649"/>
                </a:lnTo>
                <a:lnTo>
                  <a:pt x="4056" y="649"/>
                </a:lnTo>
                <a:lnTo>
                  <a:pt x="4057" y="649"/>
                </a:lnTo>
                <a:lnTo>
                  <a:pt x="4057" y="649"/>
                </a:lnTo>
                <a:lnTo>
                  <a:pt x="4058" y="648"/>
                </a:lnTo>
                <a:lnTo>
                  <a:pt x="4059" y="648"/>
                </a:lnTo>
                <a:lnTo>
                  <a:pt x="4059" y="648"/>
                </a:lnTo>
                <a:lnTo>
                  <a:pt x="4060" y="649"/>
                </a:lnTo>
                <a:lnTo>
                  <a:pt x="4060" y="649"/>
                </a:lnTo>
                <a:lnTo>
                  <a:pt x="4061" y="649"/>
                </a:lnTo>
                <a:lnTo>
                  <a:pt x="4061" y="649"/>
                </a:lnTo>
                <a:lnTo>
                  <a:pt x="4062" y="649"/>
                </a:lnTo>
                <a:lnTo>
                  <a:pt x="4063" y="649"/>
                </a:lnTo>
                <a:lnTo>
                  <a:pt x="4063" y="648"/>
                </a:lnTo>
                <a:lnTo>
                  <a:pt x="4064" y="649"/>
                </a:lnTo>
                <a:lnTo>
                  <a:pt x="4064" y="648"/>
                </a:lnTo>
                <a:lnTo>
                  <a:pt x="4065" y="648"/>
                </a:lnTo>
                <a:lnTo>
                  <a:pt x="4065" y="648"/>
                </a:lnTo>
                <a:lnTo>
                  <a:pt x="4066" y="648"/>
                </a:lnTo>
                <a:lnTo>
                  <a:pt x="4067" y="648"/>
                </a:lnTo>
                <a:lnTo>
                  <a:pt x="4067" y="648"/>
                </a:lnTo>
                <a:lnTo>
                  <a:pt x="4068" y="649"/>
                </a:lnTo>
                <a:lnTo>
                  <a:pt x="4069" y="649"/>
                </a:lnTo>
                <a:lnTo>
                  <a:pt x="4069" y="649"/>
                </a:lnTo>
                <a:lnTo>
                  <a:pt x="4070" y="650"/>
                </a:lnTo>
                <a:lnTo>
                  <a:pt x="4070" y="650"/>
                </a:lnTo>
                <a:lnTo>
                  <a:pt x="4071" y="651"/>
                </a:lnTo>
                <a:lnTo>
                  <a:pt x="4072" y="651"/>
                </a:lnTo>
                <a:lnTo>
                  <a:pt x="4072" y="652"/>
                </a:lnTo>
                <a:lnTo>
                  <a:pt x="4073" y="652"/>
                </a:lnTo>
                <a:lnTo>
                  <a:pt x="4073" y="652"/>
                </a:lnTo>
                <a:lnTo>
                  <a:pt x="4074" y="653"/>
                </a:lnTo>
                <a:lnTo>
                  <a:pt x="4075" y="653"/>
                </a:lnTo>
                <a:lnTo>
                  <a:pt x="4075" y="653"/>
                </a:lnTo>
                <a:lnTo>
                  <a:pt x="4076" y="651"/>
                </a:lnTo>
                <a:lnTo>
                  <a:pt x="4076" y="651"/>
                </a:lnTo>
                <a:lnTo>
                  <a:pt x="4077" y="651"/>
                </a:lnTo>
                <a:lnTo>
                  <a:pt x="4077" y="650"/>
                </a:lnTo>
                <a:lnTo>
                  <a:pt x="4078" y="651"/>
                </a:lnTo>
                <a:lnTo>
                  <a:pt x="4079" y="651"/>
                </a:lnTo>
                <a:lnTo>
                  <a:pt x="4079" y="651"/>
                </a:lnTo>
                <a:lnTo>
                  <a:pt x="4080" y="650"/>
                </a:lnTo>
                <a:lnTo>
                  <a:pt x="4080" y="650"/>
                </a:lnTo>
                <a:lnTo>
                  <a:pt x="4081" y="649"/>
                </a:lnTo>
                <a:lnTo>
                  <a:pt x="4082" y="649"/>
                </a:lnTo>
                <a:lnTo>
                  <a:pt x="4082" y="649"/>
                </a:lnTo>
                <a:lnTo>
                  <a:pt x="4083" y="648"/>
                </a:lnTo>
                <a:lnTo>
                  <a:pt x="4083" y="648"/>
                </a:lnTo>
                <a:lnTo>
                  <a:pt x="4084" y="647"/>
                </a:lnTo>
                <a:lnTo>
                  <a:pt x="4085" y="647"/>
                </a:lnTo>
                <a:lnTo>
                  <a:pt x="4085" y="646"/>
                </a:lnTo>
                <a:lnTo>
                  <a:pt x="4086" y="646"/>
                </a:lnTo>
                <a:lnTo>
                  <a:pt x="4086" y="646"/>
                </a:lnTo>
                <a:lnTo>
                  <a:pt x="4087" y="645"/>
                </a:lnTo>
                <a:lnTo>
                  <a:pt x="4088" y="645"/>
                </a:lnTo>
                <a:lnTo>
                  <a:pt x="4088" y="644"/>
                </a:lnTo>
                <a:lnTo>
                  <a:pt x="4089" y="643"/>
                </a:lnTo>
                <a:lnTo>
                  <a:pt x="4090" y="641"/>
                </a:lnTo>
                <a:lnTo>
                  <a:pt x="4090" y="639"/>
                </a:lnTo>
                <a:lnTo>
                  <a:pt x="4091" y="638"/>
                </a:lnTo>
                <a:lnTo>
                  <a:pt x="4091" y="639"/>
                </a:lnTo>
                <a:lnTo>
                  <a:pt x="4092" y="641"/>
                </a:lnTo>
                <a:lnTo>
                  <a:pt x="4092" y="640"/>
                </a:lnTo>
                <a:lnTo>
                  <a:pt x="4093" y="639"/>
                </a:lnTo>
                <a:lnTo>
                  <a:pt x="4093" y="635"/>
                </a:lnTo>
                <a:lnTo>
                  <a:pt x="4094" y="633"/>
                </a:lnTo>
                <a:lnTo>
                  <a:pt x="4095" y="633"/>
                </a:lnTo>
                <a:lnTo>
                  <a:pt x="4095" y="633"/>
                </a:lnTo>
                <a:lnTo>
                  <a:pt x="4096" y="634"/>
                </a:lnTo>
                <a:lnTo>
                  <a:pt x="4096" y="642"/>
                </a:lnTo>
                <a:lnTo>
                  <a:pt x="4097" y="646"/>
                </a:lnTo>
                <a:lnTo>
                  <a:pt x="4098" y="647"/>
                </a:lnTo>
                <a:lnTo>
                  <a:pt x="4098" y="647"/>
                </a:lnTo>
                <a:lnTo>
                  <a:pt x="4099" y="647"/>
                </a:lnTo>
                <a:lnTo>
                  <a:pt x="4100" y="647"/>
                </a:lnTo>
                <a:lnTo>
                  <a:pt x="4100" y="647"/>
                </a:lnTo>
                <a:lnTo>
                  <a:pt x="4101" y="647"/>
                </a:lnTo>
                <a:lnTo>
                  <a:pt x="4101" y="647"/>
                </a:lnTo>
                <a:lnTo>
                  <a:pt x="4102" y="647"/>
                </a:lnTo>
                <a:lnTo>
                  <a:pt x="4103" y="647"/>
                </a:lnTo>
                <a:lnTo>
                  <a:pt x="4103" y="647"/>
                </a:lnTo>
                <a:lnTo>
                  <a:pt x="4104" y="647"/>
                </a:lnTo>
                <a:lnTo>
                  <a:pt x="4104" y="647"/>
                </a:lnTo>
                <a:lnTo>
                  <a:pt x="4105" y="647"/>
                </a:lnTo>
                <a:lnTo>
                  <a:pt x="4106" y="647"/>
                </a:lnTo>
                <a:lnTo>
                  <a:pt x="4106" y="647"/>
                </a:lnTo>
                <a:lnTo>
                  <a:pt x="4107" y="646"/>
                </a:lnTo>
                <a:lnTo>
                  <a:pt x="4107" y="646"/>
                </a:lnTo>
                <a:lnTo>
                  <a:pt x="4108" y="646"/>
                </a:lnTo>
                <a:lnTo>
                  <a:pt x="4108" y="646"/>
                </a:lnTo>
                <a:lnTo>
                  <a:pt x="4109" y="648"/>
                </a:lnTo>
                <a:lnTo>
                  <a:pt x="4109" y="649"/>
                </a:lnTo>
                <a:lnTo>
                  <a:pt x="4110" y="651"/>
                </a:lnTo>
                <a:lnTo>
                  <a:pt x="4111" y="654"/>
                </a:lnTo>
                <a:lnTo>
                  <a:pt x="4111" y="656"/>
                </a:lnTo>
                <a:lnTo>
                  <a:pt x="4112" y="656"/>
                </a:lnTo>
                <a:lnTo>
                  <a:pt x="4113" y="655"/>
                </a:lnTo>
                <a:lnTo>
                  <a:pt x="4113" y="653"/>
                </a:lnTo>
                <a:lnTo>
                  <a:pt x="4114" y="652"/>
                </a:lnTo>
                <a:lnTo>
                  <a:pt x="4114" y="651"/>
                </a:lnTo>
                <a:lnTo>
                  <a:pt x="4115" y="650"/>
                </a:lnTo>
                <a:lnTo>
                  <a:pt x="4116" y="649"/>
                </a:lnTo>
                <a:lnTo>
                  <a:pt x="4116" y="648"/>
                </a:lnTo>
                <a:lnTo>
                  <a:pt x="4117" y="647"/>
                </a:lnTo>
                <a:lnTo>
                  <a:pt x="4117" y="646"/>
                </a:lnTo>
                <a:lnTo>
                  <a:pt x="4118" y="646"/>
                </a:lnTo>
                <a:lnTo>
                  <a:pt x="4119" y="646"/>
                </a:lnTo>
                <a:lnTo>
                  <a:pt x="4119" y="645"/>
                </a:lnTo>
                <a:lnTo>
                  <a:pt x="4120" y="645"/>
                </a:lnTo>
                <a:lnTo>
                  <a:pt x="4120" y="644"/>
                </a:lnTo>
                <a:lnTo>
                  <a:pt x="4121" y="644"/>
                </a:lnTo>
                <a:lnTo>
                  <a:pt x="4122" y="644"/>
                </a:lnTo>
                <a:lnTo>
                  <a:pt x="4122" y="644"/>
                </a:lnTo>
                <a:lnTo>
                  <a:pt x="4123" y="643"/>
                </a:lnTo>
                <a:lnTo>
                  <a:pt x="4123" y="643"/>
                </a:lnTo>
                <a:lnTo>
                  <a:pt x="4124" y="643"/>
                </a:lnTo>
                <a:lnTo>
                  <a:pt x="4124" y="643"/>
                </a:lnTo>
                <a:lnTo>
                  <a:pt x="4125" y="643"/>
                </a:lnTo>
                <a:lnTo>
                  <a:pt x="4126" y="643"/>
                </a:lnTo>
                <a:lnTo>
                  <a:pt x="4126" y="644"/>
                </a:lnTo>
                <a:lnTo>
                  <a:pt x="4127" y="645"/>
                </a:lnTo>
                <a:lnTo>
                  <a:pt x="4127" y="646"/>
                </a:lnTo>
                <a:lnTo>
                  <a:pt x="4128" y="646"/>
                </a:lnTo>
                <a:lnTo>
                  <a:pt x="4129" y="647"/>
                </a:lnTo>
                <a:lnTo>
                  <a:pt x="4129" y="647"/>
                </a:lnTo>
                <a:lnTo>
                  <a:pt x="4130" y="647"/>
                </a:lnTo>
                <a:lnTo>
                  <a:pt x="4131" y="647"/>
                </a:lnTo>
                <a:lnTo>
                  <a:pt x="4131" y="648"/>
                </a:lnTo>
                <a:lnTo>
                  <a:pt x="4132" y="648"/>
                </a:lnTo>
                <a:lnTo>
                  <a:pt x="4132" y="649"/>
                </a:lnTo>
                <a:lnTo>
                  <a:pt x="4133" y="649"/>
                </a:lnTo>
                <a:lnTo>
                  <a:pt x="4134" y="650"/>
                </a:lnTo>
                <a:lnTo>
                  <a:pt x="4134" y="650"/>
                </a:lnTo>
                <a:lnTo>
                  <a:pt x="4135" y="650"/>
                </a:lnTo>
                <a:lnTo>
                  <a:pt x="4135" y="650"/>
                </a:lnTo>
                <a:lnTo>
                  <a:pt x="4136" y="651"/>
                </a:lnTo>
                <a:lnTo>
                  <a:pt x="4136" y="649"/>
                </a:lnTo>
                <a:lnTo>
                  <a:pt x="4137" y="649"/>
                </a:lnTo>
                <a:lnTo>
                  <a:pt x="4138" y="650"/>
                </a:lnTo>
                <a:lnTo>
                  <a:pt x="4138" y="650"/>
                </a:lnTo>
                <a:lnTo>
                  <a:pt x="4139" y="650"/>
                </a:lnTo>
                <a:lnTo>
                  <a:pt x="4139" y="651"/>
                </a:lnTo>
                <a:lnTo>
                  <a:pt x="4140" y="651"/>
                </a:lnTo>
                <a:lnTo>
                  <a:pt x="4140" y="651"/>
                </a:lnTo>
                <a:lnTo>
                  <a:pt x="4141" y="651"/>
                </a:lnTo>
                <a:lnTo>
                  <a:pt x="4142" y="651"/>
                </a:lnTo>
                <a:lnTo>
                  <a:pt x="4142" y="651"/>
                </a:lnTo>
                <a:lnTo>
                  <a:pt x="4143" y="651"/>
                </a:lnTo>
                <a:lnTo>
                  <a:pt x="4144" y="651"/>
                </a:lnTo>
                <a:lnTo>
                  <a:pt x="4144" y="652"/>
                </a:lnTo>
                <a:lnTo>
                  <a:pt x="4145" y="652"/>
                </a:lnTo>
                <a:lnTo>
                  <a:pt x="4145" y="652"/>
                </a:lnTo>
                <a:lnTo>
                  <a:pt x="4146" y="653"/>
                </a:lnTo>
                <a:lnTo>
                  <a:pt x="4147" y="652"/>
                </a:lnTo>
                <a:lnTo>
                  <a:pt x="4147" y="652"/>
                </a:lnTo>
                <a:lnTo>
                  <a:pt x="4148" y="651"/>
                </a:lnTo>
                <a:lnTo>
                  <a:pt x="4149" y="640"/>
                </a:lnTo>
                <a:lnTo>
                  <a:pt x="4149" y="638"/>
                </a:lnTo>
                <a:lnTo>
                  <a:pt x="4150" y="636"/>
                </a:lnTo>
                <a:lnTo>
                  <a:pt x="4150" y="636"/>
                </a:lnTo>
                <a:lnTo>
                  <a:pt x="4151" y="637"/>
                </a:lnTo>
                <a:lnTo>
                  <a:pt x="4151" y="636"/>
                </a:lnTo>
                <a:lnTo>
                  <a:pt x="4152" y="633"/>
                </a:lnTo>
                <a:lnTo>
                  <a:pt x="4152" y="626"/>
                </a:lnTo>
                <a:lnTo>
                  <a:pt x="4153" y="620"/>
                </a:lnTo>
                <a:lnTo>
                  <a:pt x="4154" y="619"/>
                </a:lnTo>
                <a:lnTo>
                  <a:pt x="4154" y="619"/>
                </a:lnTo>
                <a:lnTo>
                  <a:pt x="4155" y="625"/>
                </a:lnTo>
                <a:lnTo>
                  <a:pt x="4155" y="626"/>
                </a:lnTo>
                <a:lnTo>
                  <a:pt x="4156" y="626"/>
                </a:lnTo>
                <a:lnTo>
                  <a:pt x="4157" y="626"/>
                </a:lnTo>
                <a:lnTo>
                  <a:pt x="4157" y="626"/>
                </a:lnTo>
                <a:lnTo>
                  <a:pt x="4158" y="626"/>
                </a:lnTo>
                <a:lnTo>
                  <a:pt x="4158" y="625"/>
                </a:lnTo>
                <a:lnTo>
                  <a:pt x="4159" y="625"/>
                </a:lnTo>
                <a:lnTo>
                  <a:pt x="4160" y="624"/>
                </a:lnTo>
                <a:lnTo>
                  <a:pt x="4160" y="624"/>
                </a:lnTo>
                <a:lnTo>
                  <a:pt x="4161" y="624"/>
                </a:lnTo>
                <a:lnTo>
                  <a:pt x="4162" y="624"/>
                </a:lnTo>
                <a:lnTo>
                  <a:pt x="4162" y="624"/>
                </a:lnTo>
                <a:lnTo>
                  <a:pt x="4163" y="623"/>
                </a:lnTo>
                <a:lnTo>
                  <a:pt x="4163" y="622"/>
                </a:lnTo>
                <a:lnTo>
                  <a:pt x="4164" y="622"/>
                </a:lnTo>
                <a:lnTo>
                  <a:pt x="4165" y="621"/>
                </a:lnTo>
                <a:lnTo>
                  <a:pt x="4165" y="620"/>
                </a:lnTo>
                <a:lnTo>
                  <a:pt x="4166" y="619"/>
                </a:lnTo>
                <a:lnTo>
                  <a:pt x="4166" y="618"/>
                </a:lnTo>
                <a:lnTo>
                  <a:pt x="4167" y="618"/>
                </a:lnTo>
                <a:lnTo>
                  <a:pt x="4167" y="616"/>
                </a:lnTo>
                <a:lnTo>
                  <a:pt x="4168" y="616"/>
                </a:lnTo>
                <a:lnTo>
                  <a:pt x="4168" y="618"/>
                </a:lnTo>
                <a:lnTo>
                  <a:pt x="4169" y="618"/>
                </a:lnTo>
                <a:lnTo>
                  <a:pt x="4170" y="621"/>
                </a:lnTo>
                <a:lnTo>
                  <a:pt x="4170" y="622"/>
                </a:lnTo>
                <a:lnTo>
                  <a:pt x="4171" y="623"/>
                </a:lnTo>
                <a:lnTo>
                  <a:pt x="4171" y="623"/>
                </a:lnTo>
                <a:lnTo>
                  <a:pt x="4172" y="622"/>
                </a:lnTo>
                <a:lnTo>
                  <a:pt x="4173" y="622"/>
                </a:lnTo>
                <a:lnTo>
                  <a:pt x="4173" y="622"/>
                </a:lnTo>
                <a:lnTo>
                  <a:pt x="4174" y="623"/>
                </a:lnTo>
                <a:lnTo>
                  <a:pt x="4175" y="623"/>
                </a:lnTo>
                <a:lnTo>
                  <a:pt x="4175" y="623"/>
                </a:lnTo>
                <a:lnTo>
                  <a:pt x="4176" y="623"/>
                </a:lnTo>
                <a:lnTo>
                  <a:pt x="4176" y="624"/>
                </a:lnTo>
                <a:lnTo>
                  <a:pt x="4177" y="624"/>
                </a:lnTo>
                <a:lnTo>
                  <a:pt x="4178" y="624"/>
                </a:lnTo>
                <a:lnTo>
                  <a:pt x="4178" y="625"/>
                </a:lnTo>
                <a:lnTo>
                  <a:pt x="4179" y="626"/>
                </a:lnTo>
                <a:lnTo>
                  <a:pt x="4179" y="626"/>
                </a:lnTo>
                <a:lnTo>
                  <a:pt x="4180" y="627"/>
                </a:lnTo>
                <a:lnTo>
                  <a:pt x="4181" y="627"/>
                </a:lnTo>
                <a:lnTo>
                  <a:pt x="4181" y="628"/>
                </a:lnTo>
                <a:lnTo>
                  <a:pt x="4182" y="628"/>
                </a:lnTo>
                <a:lnTo>
                  <a:pt x="4182" y="628"/>
                </a:lnTo>
                <a:lnTo>
                  <a:pt x="4183" y="628"/>
                </a:lnTo>
                <a:lnTo>
                  <a:pt x="4183" y="628"/>
                </a:lnTo>
                <a:lnTo>
                  <a:pt x="4184" y="628"/>
                </a:lnTo>
                <a:lnTo>
                  <a:pt x="4184" y="628"/>
                </a:lnTo>
                <a:lnTo>
                  <a:pt x="4185" y="628"/>
                </a:lnTo>
                <a:lnTo>
                  <a:pt x="4186" y="629"/>
                </a:lnTo>
                <a:lnTo>
                  <a:pt x="4186" y="628"/>
                </a:lnTo>
                <a:lnTo>
                  <a:pt x="4187" y="629"/>
                </a:lnTo>
                <a:lnTo>
                  <a:pt x="4188" y="629"/>
                </a:lnTo>
                <a:lnTo>
                  <a:pt x="4188" y="629"/>
                </a:lnTo>
                <a:lnTo>
                  <a:pt x="4189" y="629"/>
                </a:lnTo>
                <a:lnTo>
                  <a:pt x="4189" y="630"/>
                </a:lnTo>
                <a:lnTo>
                  <a:pt x="4190" y="630"/>
                </a:lnTo>
                <a:lnTo>
                  <a:pt x="4191" y="631"/>
                </a:lnTo>
                <a:lnTo>
                  <a:pt x="4191" y="631"/>
                </a:lnTo>
                <a:lnTo>
                  <a:pt x="4192" y="631"/>
                </a:lnTo>
                <a:lnTo>
                  <a:pt x="4193" y="631"/>
                </a:lnTo>
                <a:lnTo>
                  <a:pt x="4193" y="631"/>
                </a:lnTo>
                <a:lnTo>
                  <a:pt x="4194" y="630"/>
                </a:lnTo>
                <a:lnTo>
                  <a:pt x="4194" y="629"/>
                </a:lnTo>
                <a:lnTo>
                  <a:pt x="4195" y="629"/>
                </a:lnTo>
                <a:lnTo>
                  <a:pt x="4195" y="630"/>
                </a:lnTo>
                <a:lnTo>
                  <a:pt x="4196" y="631"/>
                </a:lnTo>
                <a:lnTo>
                  <a:pt x="4197" y="631"/>
                </a:lnTo>
                <a:lnTo>
                  <a:pt x="4197" y="631"/>
                </a:lnTo>
                <a:lnTo>
                  <a:pt x="4198" y="628"/>
                </a:lnTo>
                <a:lnTo>
                  <a:pt x="4198" y="626"/>
                </a:lnTo>
                <a:lnTo>
                  <a:pt x="4199" y="626"/>
                </a:lnTo>
                <a:lnTo>
                  <a:pt x="4199" y="625"/>
                </a:lnTo>
                <a:lnTo>
                  <a:pt x="4200" y="625"/>
                </a:lnTo>
                <a:lnTo>
                  <a:pt x="4201" y="625"/>
                </a:lnTo>
                <a:lnTo>
                  <a:pt x="4201" y="625"/>
                </a:lnTo>
                <a:lnTo>
                  <a:pt x="4202" y="625"/>
                </a:lnTo>
                <a:lnTo>
                  <a:pt x="4202" y="625"/>
                </a:lnTo>
                <a:lnTo>
                  <a:pt x="4203" y="625"/>
                </a:lnTo>
                <a:lnTo>
                  <a:pt x="4204" y="625"/>
                </a:lnTo>
                <a:lnTo>
                  <a:pt x="4204" y="625"/>
                </a:lnTo>
                <a:lnTo>
                  <a:pt x="4205" y="625"/>
                </a:lnTo>
                <a:lnTo>
                  <a:pt x="4206" y="625"/>
                </a:lnTo>
                <a:lnTo>
                  <a:pt x="4206" y="624"/>
                </a:lnTo>
                <a:lnTo>
                  <a:pt x="4207" y="620"/>
                </a:lnTo>
                <a:lnTo>
                  <a:pt x="4207" y="615"/>
                </a:lnTo>
                <a:lnTo>
                  <a:pt x="4208" y="613"/>
                </a:lnTo>
                <a:lnTo>
                  <a:pt x="4209" y="618"/>
                </a:lnTo>
                <a:lnTo>
                  <a:pt x="4209" y="627"/>
                </a:lnTo>
                <a:lnTo>
                  <a:pt x="4210" y="634"/>
                </a:lnTo>
                <a:lnTo>
                  <a:pt x="4210" y="639"/>
                </a:lnTo>
                <a:lnTo>
                  <a:pt x="4211" y="639"/>
                </a:lnTo>
                <a:lnTo>
                  <a:pt x="4212" y="641"/>
                </a:lnTo>
                <a:lnTo>
                  <a:pt x="4212" y="646"/>
                </a:lnTo>
                <a:lnTo>
                  <a:pt x="4213" y="651"/>
                </a:lnTo>
                <a:lnTo>
                  <a:pt x="4213" y="656"/>
                </a:lnTo>
                <a:lnTo>
                  <a:pt x="4214" y="659"/>
                </a:lnTo>
                <a:lnTo>
                  <a:pt x="4214" y="659"/>
                </a:lnTo>
                <a:lnTo>
                  <a:pt x="4215" y="659"/>
                </a:lnTo>
                <a:lnTo>
                  <a:pt x="4215" y="659"/>
                </a:lnTo>
                <a:lnTo>
                  <a:pt x="4216" y="659"/>
                </a:lnTo>
                <a:lnTo>
                  <a:pt x="4217" y="659"/>
                </a:lnTo>
                <a:lnTo>
                  <a:pt x="4217" y="660"/>
                </a:lnTo>
                <a:lnTo>
                  <a:pt x="4218" y="660"/>
                </a:lnTo>
                <a:lnTo>
                  <a:pt x="4219" y="660"/>
                </a:lnTo>
                <a:lnTo>
                  <a:pt x="4219" y="661"/>
                </a:lnTo>
                <a:lnTo>
                  <a:pt x="4220" y="661"/>
                </a:lnTo>
                <a:lnTo>
                  <a:pt x="4220" y="662"/>
                </a:lnTo>
                <a:lnTo>
                  <a:pt x="4221" y="662"/>
                </a:lnTo>
                <a:lnTo>
                  <a:pt x="4222" y="663"/>
                </a:lnTo>
                <a:lnTo>
                  <a:pt x="4222" y="663"/>
                </a:lnTo>
                <a:lnTo>
                  <a:pt x="4223" y="663"/>
                </a:lnTo>
                <a:lnTo>
                  <a:pt x="4224" y="664"/>
                </a:lnTo>
                <a:lnTo>
                  <a:pt x="4224" y="664"/>
                </a:lnTo>
                <a:lnTo>
                  <a:pt x="4225" y="665"/>
                </a:lnTo>
                <a:lnTo>
                  <a:pt x="4225" y="665"/>
                </a:lnTo>
                <a:lnTo>
                  <a:pt x="4226" y="666"/>
                </a:lnTo>
                <a:lnTo>
                  <a:pt x="4226" y="667"/>
                </a:lnTo>
                <a:lnTo>
                  <a:pt x="4227" y="668"/>
                </a:lnTo>
                <a:lnTo>
                  <a:pt x="4228" y="669"/>
                </a:lnTo>
                <a:lnTo>
                  <a:pt x="4228" y="669"/>
                </a:lnTo>
                <a:lnTo>
                  <a:pt x="4229" y="669"/>
                </a:lnTo>
                <a:lnTo>
                  <a:pt x="4229" y="669"/>
                </a:lnTo>
                <a:lnTo>
                  <a:pt x="4230" y="669"/>
                </a:lnTo>
                <a:lnTo>
                  <a:pt x="4230" y="669"/>
                </a:lnTo>
                <a:lnTo>
                  <a:pt x="4231" y="668"/>
                </a:lnTo>
                <a:lnTo>
                  <a:pt x="4232" y="668"/>
                </a:lnTo>
                <a:lnTo>
                  <a:pt x="4232" y="667"/>
                </a:lnTo>
                <a:lnTo>
                  <a:pt x="4233" y="667"/>
                </a:lnTo>
                <a:lnTo>
                  <a:pt x="4233" y="666"/>
                </a:lnTo>
                <a:lnTo>
                  <a:pt x="4234" y="666"/>
                </a:lnTo>
                <a:lnTo>
                  <a:pt x="4235" y="665"/>
                </a:lnTo>
                <a:lnTo>
                  <a:pt x="4235" y="665"/>
                </a:lnTo>
                <a:lnTo>
                  <a:pt x="4236" y="665"/>
                </a:lnTo>
                <a:lnTo>
                  <a:pt x="4237" y="665"/>
                </a:lnTo>
                <a:lnTo>
                  <a:pt x="4237" y="665"/>
                </a:lnTo>
                <a:lnTo>
                  <a:pt x="4238" y="665"/>
                </a:lnTo>
                <a:lnTo>
                  <a:pt x="4238" y="665"/>
                </a:lnTo>
                <a:lnTo>
                  <a:pt x="4239" y="665"/>
                </a:lnTo>
                <a:lnTo>
                  <a:pt x="4240" y="665"/>
                </a:lnTo>
                <a:lnTo>
                  <a:pt x="4240" y="665"/>
                </a:lnTo>
                <a:lnTo>
                  <a:pt x="4241" y="665"/>
                </a:lnTo>
                <a:lnTo>
                  <a:pt x="4241" y="665"/>
                </a:lnTo>
                <a:lnTo>
                  <a:pt x="4242" y="666"/>
                </a:lnTo>
                <a:lnTo>
                  <a:pt x="4242" y="666"/>
                </a:lnTo>
                <a:lnTo>
                  <a:pt x="4243" y="666"/>
                </a:lnTo>
                <a:lnTo>
                  <a:pt x="4244" y="666"/>
                </a:lnTo>
                <a:lnTo>
                  <a:pt x="4244" y="666"/>
                </a:lnTo>
                <a:lnTo>
                  <a:pt x="4245" y="666"/>
                </a:lnTo>
                <a:lnTo>
                  <a:pt x="4245" y="666"/>
                </a:lnTo>
                <a:lnTo>
                  <a:pt x="4246" y="666"/>
                </a:lnTo>
                <a:lnTo>
                  <a:pt x="4246" y="666"/>
                </a:lnTo>
                <a:lnTo>
                  <a:pt x="4247" y="666"/>
                </a:lnTo>
                <a:lnTo>
                  <a:pt x="4248" y="665"/>
                </a:lnTo>
                <a:lnTo>
                  <a:pt x="4248" y="665"/>
                </a:lnTo>
                <a:lnTo>
                  <a:pt x="4249" y="665"/>
                </a:lnTo>
                <a:lnTo>
                  <a:pt x="4250" y="665"/>
                </a:lnTo>
                <a:lnTo>
                  <a:pt x="4250" y="665"/>
                </a:lnTo>
                <a:lnTo>
                  <a:pt x="4251" y="665"/>
                </a:lnTo>
                <a:lnTo>
                  <a:pt x="4251" y="665"/>
                </a:lnTo>
                <a:lnTo>
                  <a:pt x="4252" y="665"/>
                </a:lnTo>
                <a:lnTo>
                  <a:pt x="4253" y="665"/>
                </a:lnTo>
                <a:lnTo>
                  <a:pt x="4253" y="665"/>
                </a:lnTo>
                <a:lnTo>
                  <a:pt x="4254" y="665"/>
                </a:lnTo>
                <a:lnTo>
                  <a:pt x="4255" y="665"/>
                </a:lnTo>
                <a:lnTo>
                  <a:pt x="4255" y="665"/>
                </a:lnTo>
                <a:lnTo>
                  <a:pt x="4256" y="667"/>
                </a:lnTo>
                <a:lnTo>
                  <a:pt x="4256" y="668"/>
                </a:lnTo>
                <a:lnTo>
                  <a:pt x="4257" y="668"/>
                </a:lnTo>
                <a:lnTo>
                  <a:pt x="4257" y="668"/>
                </a:lnTo>
                <a:lnTo>
                  <a:pt x="4258" y="669"/>
                </a:lnTo>
                <a:lnTo>
                  <a:pt x="4258" y="669"/>
                </a:lnTo>
                <a:lnTo>
                  <a:pt x="4259" y="669"/>
                </a:lnTo>
                <a:lnTo>
                  <a:pt x="4260" y="669"/>
                </a:lnTo>
                <a:lnTo>
                  <a:pt x="4260" y="669"/>
                </a:lnTo>
                <a:lnTo>
                  <a:pt x="4261" y="669"/>
                </a:lnTo>
                <a:lnTo>
                  <a:pt x="4261" y="669"/>
                </a:lnTo>
                <a:lnTo>
                  <a:pt x="4262" y="669"/>
                </a:lnTo>
                <a:lnTo>
                  <a:pt x="4263" y="669"/>
                </a:lnTo>
                <a:lnTo>
                  <a:pt x="4263" y="669"/>
                </a:lnTo>
                <a:lnTo>
                  <a:pt x="4264" y="669"/>
                </a:lnTo>
                <a:lnTo>
                  <a:pt x="4264" y="669"/>
                </a:lnTo>
                <a:lnTo>
                  <a:pt x="4265" y="668"/>
                </a:lnTo>
                <a:lnTo>
                  <a:pt x="4266" y="668"/>
                </a:lnTo>
                <a:lnTo>
                  <a:pt x="4266" y="668"/>
                </a:lnTo>
                <a:lnTo>
                  <a:pt x="4267" y="669"/>
                </a:lnTo>
                <a:lnTo>
                  <a:pt x="4268" y="671"/>
                </a:lnTo>
                <a:lnTo>
                  <a:pt x="4268" y="674"/>
                </a:lnTo>
                <a:lnTo>
                  <a:pt x="4269" y="675"/>
                </a:lnTo>
                <a:lnTo>
                  <a:pt x="4269" y="676"/>
                </a:lnTo>
                <a:lnTo>
                  <a:pt x="4270" y="675"/>
                </a:lnTo>
                <a:lnTo>
                  <a:pt x="4271" y="675"/>
                </a:lnTo>
                <a:lnTo>
                  <a:pt x="4271" y="675"/>
                </a:lnTo>
                <a:lnTo>
                  <a:pt x="4272" y="675"/>
                </a:lnTo>
                <a:lnTo>
                  <a:pt x="4272" y="675"/>
                </a:lnTo>
                <a:lnTo>
                  <a:pt x="4273" y="675"/>
                </a:lnTo>
                <a:lnTo>
                  <a:pt x="4273" y="675"/>
                </a:lnTo>
                <a:lnTo>
                  <a:pt x="4274" y="675"/>
                </a:lnTo>
                <a:lnTo>
                  <a:pt x="4274" y="675"/>
                </a:lnTo>
                <a:lnTo>
                  <a:pt x="4275" y="675"/>
                </a:lnTo>
                <a:lnTo>
                  <a:pt x="4276" y="676"/>
                </a:lnTo>
                <a:lnTo>
                  <a:pt x="4276" y="675"/>
                </a:lnTo>
                <a:lnTo>
                  <a:pt x="4277" y="675"/>
                </a:lnTo>
                <a:lnTo>
                  <a:pt x="4277" y="675"/>
                </a:lnTo>
                <a:lnTo>
                  <a:pt x="4278" y="675"/>
                </a:lnTo>
                <a:lnTo>
                  <a:pt x="4279" y="675"/>
                </a:lnTo>
                <a:lnTo>
                  <a:pt x="4279" y="675"/>
                </a:lnTo>
                <a:lnTo>
                  <a:pt x="4280" y="676"/>
                </a:lnTo>
                <a:lnTo>
                  <a:pt x="4281" y="676"/>
                </a:lnTo>
                <a:lnTo>
                  <a:pt x="4281" y="675"/>
                </a:lnTo>
                <a:lnTo>
                  <a:pt x="4282" y="675"/>
                </a:lnTo>
                <a:lnTo>
                  <a:pt x="4282" y="675"/>
                </a:lnTo>
                <a:lnTo>
                  <a:pt x="4283" y="675"/>
                </a:lnTo>
                <a:lnTo>
                  <a:pt x="4284" y="675"/>
                </a:lnTo>
                <a:lnTo>
                  <a:pt x="4284" y="675"/>
                </a:lnTo>
                <a:lnTo>
                  <a:pt x="4285" y="674"/>
                </a:lnTo>
                <a:lnTo>
                  <a:pt x="4285" y="674"/>
                </a:lnTo>
                <a:lnTo>
                  <a:pt x="4286" y="675"/>
                </a:lnTo>
                <a:lnTo>
                  <a:pt x="4287" y="675"/>
                </a:lnTo>
                <a:lnTo>
                  <a:pt x="4287" y="675"/>
                </a:lnTo>
                <a:lnTo>
                  <a:pt x="4288" y="676"/>
                </a:lnTo>
                <a:lnTo>
                  <a:pt x="4288" y="675"/>
                </a:lnTo>
                <a:lnTo>
                  <a:pt x="4289" y="675"/>
                </a:lnTo>
                <a:lnTo>
                  <a:pt x="4289" y="675"/>
                </a:lnTo>
                <a:lnTo>
                  <a:pt x="4290" y="674"/>
                </a:lnTo>
                <a:lnTo>
                  <a:pt x="4291" y="674"/>
                </a:lnTo>
                <a:lnTo>
                  <a:pt x="4291" y="674"/>
                </a:lnTo>
                <a:lnTo>
                  <a:pt x="4292" y="674"/>
                </a:lnTo>
                <a:lnTo>
                  <a:pt x="4292" y="674"/>
                </a:lnTo>
                <a:lnTo>
                  <a:pt x="4293" y="674"/>
                </a:lnTo>
                <a:lnTo>
                  <a:pt x="4294" y="674"/>
                </a:lnTo>
                <a:lnTo>
                  <a:pt x="4294" y="674"/>
                </a:lnTo>
                <a:lnTo>
                  <a:pt x="4295" y="674"/>
                </a:lnTo>
                <a:lnTo>
                  <a:pt x="4295" y="674"/>
                </a:lnTo>
                <a:lnTo>
                  <a:pt x="4296" y="673"/>
                </a:lnTo>
                <a:lnTo>
                  <a:pt x="4297" y="673"/>
                </a:lnTo>
                <a:lnTo>
                  <a:pt x="4297" y="673"/>
                </a:lnTo>
                <a:lnTo>
                  <a:pt x="4298" y="673"/>
                </a:lnTo>
                <a:lnTo>
                  <a:pt x="4299" y="673"/>
                </a:lnTo>
                <a:lnTo>
                  <a:pt x="4299" y="673"/>
                </a:lnTo>
                <a:lnTo>
                  <a:pt x="4300" y="673"/>
                </a:lnTo>
                <a:lnTo>
                  <a:pt x="4300" y="673"/>
                </a:lnTo>
                <a:lnTo>
                  <a:pt x="4301" y="673"/>
                </a:lnTo>
                <a:lnTo>
                  <a:pt x="4301" y="673"/>
                </a:lnTo>
                <a:lnTo>
                  <a:pt x="4302" y="672"/>
                </a:lnTo>
                <a:lnTo>
                  <a:pt x="4303" y="672"/>
                </a:lnTo>
                <a:lnTo>
                  <a:pt x="4303" y="672"/>
                </a:lnTo>
                <a:lnTo>
                  <a:pt x="4304" y="671"/>
                </a:lnTo>
                <a:lnTo>
                  <a:pt x="4304" y="671"/>
                </a:lnTo>
                <a:lnTo>
                  <a:pt x="4305" y="671"/>
                </a:lnTo>
                <a:lnTo>
                  <a:pt x="4305" y="671"/>
                </a:lnTo>
                <a:lnTo>
                  <a:pt x="4306" y="671"/>
                </a:lnTo>
                <a:lnTo>
                  <a:pt x="4307" y="670"/>
                </a:lnTo>
                <a:lnTo>
                  <a:pt x="4307" y="670"/>
                </a:lnTo>
                <a:lnTo>
                  <a:pt x="4308" y="670"/>
                </a:lnTo>
                <a:lnTo>
                  <a:pt x="4309" y="670"/>
                </a:lnTo>
                <a:lnTo>
                  <a:pt x="4309" y="670"/>
                </a:lnTo>
                <a:lnTo>
                  <a:pt x="4310" y="669"/>
                </a:lnTo>
                <a:lnTo>
                  <a:pt x="4310" y="669"/>
                </a:lnTo>
                <a:lnTo>
                  <a:pt x="4311" y="668"/>
                </a:lnTo>
                <a:lnTo>
                  <a:pt x="4312" y="667"/>
                </a:lnTo>
                <a:lnTo>
                  <a:pt x="4312" y="665"/>
                </a:lnTo>
                <a:lnTo>
                  <a:pt x="4313" y="665"/>
                </a:lnTo>
                <a:lnTo>
                  <a:pt x="4313" y="664"/>
                </a:lnTo>
                <a:lnTo>
                  <a:pt x="4314" y="664"/>
                </a:lnTo>
                <a:lnTo>
                  <a:pt x="4315" y="664"/>
                </a:lnTo>
                <a:lnTo>
                  <a:pt x="4315" y="664"/>
                </a:lnTo>
                <a:lnTo>
                  <a:pt x="4316" y="664"/>
                </a:lnTo>
                <a:lnTo>
                  <a:pt x="4316" y="664"/>
                </a:lnTo>
                <a:lnTo>
                  <a:pt x="4317" y="664"/>
                </a:lnTo>
                <a:lnTo>
                  <a:pt x="4317" y="664"/>
                </a:lnTo>
                <a:lnTo>
                  <a:pt x="4318" y="663"/>
                </a:lnTo>
                <a:lnTo>
                  <a:pt x="4319" y="663"/>
                </a:lnTo>
                <a:lnTo>
                  <a:pt x="4319" y="663"/>
                </a:lnTo>
                <a:lnTo>
                  <a:pt x="4320" y="663"/>
                </a:lnTo>
                <a:lnTo>
                  <a:pt x="4320" y="663"/>
                </a:lnTo>
                <a:lnTo>
                  <a:pt x="4321" y="663"/>
                </a:lnTo>
                <a:lnTo>
                  <a:pt x="4322" y="663"/>
                </a:lnTo>
                <a:lnTo>
                  <a:pt x="4322" y="663"/>
                </a:lnTo>
                <a:lnTo>
                  <a:pt x="4323" y="662"/>
                </a:lnTo>
                <a:lnTo>
                  <a:pt x="4323" y="661"/>
                </a:lnTo>
                <a:lnTo>
                  <a:pt x="4324" y="649"/>
                </a:lnTo>
                <a:lnTo>
                  <a:pt x="4325" y="639"/>
                </a:lnTo>
                <a:lnTo>
                  <a:pt x="4325" y="634"/>
                </a:lnTo>
                <a:lnTo>
                  <a:pt x="4326" y="631"/>
                </a:lnTo>
                <a:lnTo>
                  <a:pt x="4326" y="619"/>
                </a:lnTo>
                <a:lnTo>
                  <a:pt x="4327" y="612"/>
                </a:lnTo>
                <a:lnTo>
                  <a:pt x="4328" y="603"/>
                </a:lnTo>
                <a:lnTo>
                  <a:pt x="4328" y="593"/>
                </a:lnTo>
                <a:lnTo>
                  <a:pt x="4329" y="589"/>
                </a:lnTo>
                <a:lnTo>
                  <a:pt x="4330" y="588"/>
                </a:lnTo>
                <a:lnTo>
                  <a:pt x="4330" y="589"/>
                </a:lnTo>
                <a:lnTo>
                  <a:pt x="4331" y="598"/>
                </a:lnTo>
                <a:lnTo>
                  <a:pt x="4331" y="605"/>
                </a:lnTo>
                <a:lnTo>
                  <a:pt x="4332" y="610"/>
                </a:lnTo>
                <a:lnTo>
                  <a:pt x="4332" y="610"/>
                </a:lnTo>
                <a:lnTo>
                  <a:pt x="4333" y="610"/>
                </a:lnTo>
                <a:lnTo>
                  <a:pt x="4333" y="610"/>
                </a:lnTo>
                <a:lnTo>
                  <a:pt x="4334" y="610"/>
                </a:lnTo>
                <a:lnTo>
                  <a:pt x="4335" y="610"/>
                </a:lnTo>
                <a:lnTo>
                  <a:pt x="4335" y="609"/>
                </a:lnTo>
                <a:lnTo>
                  <a:pt x="4336" y="609"/>
                </a:lnTo>
                <a:lnTo>
                  <a:pt x="4336" y="609"/>
                </a:lnTo>
                <a:lnTo>
                  <a:pt x="4337" y="608"/>
                </a:lnTo>
                <a:lnTo>
                  <a:pt x="4338" y="608"/>
                </a:lnTo>
                <a:lnTo>
                  <a:pt x="4338" y="607"/>
                </a:lnTo>
                <a:lnTo>
                  <a:pt x="4339" y="606"/>
                </a:lnTo>
                <a:lnTo>
                  <a:pt x="4340" y="605"/>
                </a:lnTo>
                <a:lnTo>
                  <a:pt x="4340" y="605"/>
                </a:lnTo>
                <a:lnTo>
                  <a:pt x="4341" y="603"/>
                </a:lnTo>
                <a:lnTo>
                  <a:pt x="4341" y="602"/>
                </a:lnTo>
                <a:lnTo>
                  <a:pt x="4342" y="602"/>
                </a:lnTo>
                <a:lnTo>
                  <a:pt x="4343" y="601"/>
                </a:lnTo>
                <a:lnTo>
                  <a:pt x="4343" y="601"/>
                </a:lnTo>
                <a:lnTo>
                  <a:pt x="4344" y="603"/>
                </a:lnTo>
                <a:lnTo>
                  <a:pt x="4344" y="604"/>
                </a:lnTo>
                <a:lnTo>
                  <a:pt x="4345" y="606"/>
                </a:lnTo>
                <a:lnTo>
                  <a:pt x="4346" y="609"/>
                </a:lnTo>
                <a:lnTo>
                  <a:pt x="4346" y="612"/>
                </a:lnTo>
                <a:lnTo>
                  <a:pt x="4347" y="615"/>
                </a:lnTo>
                <a:lnTo>
                  <a:pt x="4347" y="616"/>
                </a:lnTo>
                <a:lnTo>
                  <a:pt x="4348" y="616"/>
                </a:lnTo>
                <a:lnTo>
                  <a:pt x="4348" y="616"/>
                </a:lnTo>
                <a:lnTo>
                  <a:pt x="4349" y="616"/>
                </a:lnTo>
                <a:lnTo>
                  <a:pt x="4349" y="616"/>
                </a:lnTo>
                <a:lnTo>
                  <a:pt x="4350" y="616"/>
                </a:lnTo>
                <a:lnTo>
                  <a:pt x="4351" y="616"/>
                </a:lnTo>
                <a:lnTo>
                  <a:pt x="4351" y="616"/>
                </a:lnTo>
                <a:lnTo>
                  <a:pt x="4352" y="616"/>
                </a:lnTo>
                <a:lnTo>
                  <a:pt x="4353" y="616"/>
                </a:lnTo>
                <a:lnTo>
                  <a:pt x="4353" y="616"/>
                </a:lnTo>
                <a:lnTo>
                  <a:pt x="4354" y="616"/>
                </a:lnTo>
                <a:lnTo>
                  <a:pt x="4354" y="616"/>
                </a:lnTo>
                <a:lnTo>
                  <a:pt x="4355" y="616"/>
                </a:lnTo>
                <a:lnTo>
                  <a:pt x="4356" y="616"/>
                </a:lnTo>
                <a:lnTo>
                  <a:pt x="4356" y="616"/>
                </a:lnTo>
                <a:lnTo>
                  <a:pt x="4357" y="616"/>
                </a:lnTo>
                <a:lnTo>
                  <a:pt x="4357" y="616"/>
                </a:lnTo>
                <a:lnTo>
                  <a:pt x="4358" y="616"/>
                </a:lnTo>
                <a:lnTo>
                  <a:pt x="4359" y="616"/>
                </a:lnTo>
                <a:lnTo>
                  <a:pt x="4359" y="616"/>
                </a:lnTo>
                <a:lnTo>
                  <a:pt x="4360" y="616"/>
                </a:lnTo>
                <a:lnTo>
                  <a:pt x="4361" y="616"/>
                </a:lnTo>
                <a:lnTo>
                  <a:pt x="4361" y="616"/>
                </a:lnTo>
                <a:lnTo>
                  <a:pt x="4362" y="616"/>
                </a:lnTo>
                <a:lnTo>
                  <a:pt x="4362" y="616"/>
                </a:lnTo>
                <a:lnTo>
                  <a:pt x="4363" y="616"/>
                </a:lnTo>
                <a:lnTo>
                  <a:pt x="4363" y="616"/>
                </a:lnTo>
                <a:lnTo>
                  <a:pt x="4364" y="616"/>
                </a:lnTo>
                <a:lnTo>
                  <a:pt x="4364" y="616"/>
                </a:lnTo>
                <a:lnTo>
                  <a:pt x="4365" y="617"/>
                </a:lnTo>
                <a:lnTo>
                  <a:pt x="4366" y="617"/>
                </a:lnTo>
                <a:lnTo>
                  <a:pt x="4366" y="617"/>
                </a:lnTo>
                <a:lnTo>
                  <a:pt x="4367" y="617"/>
                </a:lnTo>
                <a:lnTo>
                  <a:pt x="4367" y="618"/>
                </a:lnTo>
                <a:lnTo>
                  <a:pt x="4368" y="618"/>
                </a:lnTo>
                <a:lnTo>
                  <a:pt x="4369" y="618"/>
                </a:lnTo>
                <a:lnTo>
                  <a:pt x="4369" y="619"/>
                </a:lnTo>
                <a:lnTo>
                  <a:pt x="4370" y="619"/>
                </a:lnTo>
                <a:lnTo>
                  <a:pt x="4371" y="619"/>
                </a:lnTo>
                <a:lnTo>
                  <a:pt x="4371" y="621"/>
                </a:lnTo>
                <a:lnTo>
                  <a:pt x="4372" y="621"/>
                </a:lnTo>
                <a:lnTo>
                  <a:pt x="4372" y="620"/>
                </a:lnTo>
                <a:lnTo>
                  <a:pt x="4373" y="620"/>
                </a:lnTo>
                <a:lnTo>
                  <a:pt x="4374" y="620"/>
                </a:lnTo>
                <a:lnTo>
                  <a:pt x="4374" y="620"/>
                </a:lnTo>
                <a:lnTo>
                  <a:pt x="4375" y="620"/>
                </a:lnTo>
                <a:lnTo>
                  <a:pt x="4375" y="620"/>
                </a:lnTo>
                <a:lnTo>
                  <a:pt x="4376" y="621"/>
                </a:lnTo>
                <a:lnTo>
                  <a:pt x="4377" y="621"/>
                </a:lnTo>
                <a:lnTo>
                  <a:pt x="4377" y="621"/>
                </a:lnTo>
                <a:lnTo>
                  <a:pt x="4378" y="622"/>
                </a:lnTo>
                <a:lnTo>
                  <a:pt x="4378" y="621"/>
                </a:lnTo>
                <a:lnTo>
                  <a:pt x="4379" y="622"/>
                </a:lnTo>
                <a:lnTo>
                  <a:pt x="4379" y="622"/>
                </a:lnTo>
                <a:lnTo>
                  <a:pt x="4380" y="623"/>
                </a:lnTo>
                <a:lnTo>
                  <a:pt x="4380" y="623"/>
                </a:lnTo>
                <a:lnTo>
                  <a:pt x="4381" y="621"/>
                </a:lnTo>
                <a:lnTo>
                  <a:pt x="4382" y="611"/>
                </a:lnTo>
                <a:lnTo>
                  <a:pt x="4382" y="606"/>
                </a:lnTo>
                <a:lnTo>
                  <a:pt x="4383" y="606"/>
                </a:lnTo>
                <a:lnTo>
                  <a:pt x="4384" y="609"/>
                </a:lnTo>
                <a:lnTo>
                  <a:pt x="4384" y="613"/>
                </a:lnTo>
                <a:lnTo>
                  <a:pt x="4385" y="618"/>
                </a:lnTo>
                <a:lnTo>
                  <a:pt x="4385" y="621"/>
                </a:lnTo>
                <a:lnTo>
                  <a:pt x="4386" y="623"/>
                </a:lnTo>
                <a:lnTo>
                  <a:pt x="4387" y="623"/>
                </a:lnTo>
                <a:lnTo>
                  <a:pt x="4387" y="621"/>
                </a:lnTo>
                <a:lnTo>
                  <a:pt x="4388" y="621"/>
                </a:lnTo>
                <a:lnTo>
                  <a:pt x="4388" y="624"/>
                </a:lnTo>
                <a:lnTo>
                  <a:pt x="4389" y="630"/>
                </a:lnTo>
                <a:lnTo>
                  <a:pt x="4390" y="641"/>
                </a:lnTo>
                <a:lnTo>
                  <a:pt x="4390" y="644"/>
                </a:lnTo>
                <a:lnTo>
                  <a:pt x="4391" y="644"/>
                </a:lnTo>
                <a:lnTo>
                  <a:pt x="4391" y="644"/>
                </a:lnTo>
                <a:lnTo>
                  <a:pt x="4392" y="644"/>
                </a:lnTo>
                <a:lnTo>
                  <a:pt x="4393" y="644"/>
                </a:lnTo>
                <a:lnTo>
                  <a:pt x="4393" y="644"/>
                </a:lnTo>
                <a:lnTo>
                  <a:pt x="4394" y="644"/>
                </a:lnTo>
                <a:lnTo>
                  <a:pt x="4394" y="644"/>
                </a:lnTo>
                <a:lnTo>
                  <a:pt x="4395" y="644"/>
                </a:lnTo>
                <a:lnTo>
                  <a:pt x="4395" y="644"/>
                </a:lnTo>
                <a:lnTo>
                  <a:pt x="4396" y="644"/>
                </a:lnTo>
                <a:lnTo>
                  <a:pt x="4397" y="644"/>
                </a:lnTo>
                <a:lnTo>
                  <a:pt x="4397" y="643"/>
                </a:lnTo>
                <a:lnTo>
                  <a:pt x="4398" y="642"/>
                </a:lnTo>
                <a:lnTo>
                  <a:pt x="4398" y="641"/>
                </a:lnTo>
                <a:lnTo>
                  <a:pt x="4399" y="641"/>
                </a:lnTo>
                <a:lnTo>
                  <a:pt x="4400" y="640"/>
                </a:lnTo>
                <a:lnTo>
                  <a:pt x="4400" y="639"/>
                </a:lnTo>
                <a:lnTo>
                  <a:pt x="4401" y="640"/>
                </a:lnTo>
                <a:lnTo>
                  <a:pt x="4402" y="639"/>
                </a:lnTo>
                <a:lnTo>
                  <a:pt x="4402" y="640"/>
                </a:lnTo>
                <a:lnTo>
                  <a:pt x="4403" y="639"/>
                </a:lnTo>
                <a:lnTo>
                  <a:pt x="4403" y="641"/>
                </a:lnTo>
                <a:lnTo>
                  <a:pt x="4404" y="643"/>
                </a:lnTo>
                <a:lnTo>
                  <a:pt x="4405" y="644"/>
                </a:lnTo>
                <a:lnTo>
                  <a:pt x="4405" y="645"/>
                </a:lnTo>
                <a:lnTo>
                  <a:pt x="4406" y="644"/>
                </a:lnTo>
                <a:lnTo>
                  <a:pt x="4406" y="644"/>
                </a:lnTo>
                <a:lnTo>
                  <a:pt x="4407" y="644"/>
                </a:lnTo>
                <a:lnTo>
                  <a:pt x="4407" y="644"/>
                </a:lnTo>
                <a:lnTo>
                  <a:pt x="4408" y="644"/>
                </a:lnTo>
                <a:lnTo>
                  <a:pt x="4409" y="644"/>
                </a:lnTo>
                <a:lnTo>
                  <a:pt x="4409" y="645"/>
                </a:lnTo>
                <a:lnTo>
                  <a:pt x="4410" y="645"/>
                </a:lnTo>
                <a:lnTo>
                  <a:pt x="4410" y="646"/>
                </a:lnTo>
                <a:lnTo>
                  <a:pt x="4411" y="646"/>
                </a:lnTo>
                <a:lnTo>
                  <a:pt x="4411" y="646"/>
                </a:lnTo>
                <a:lnTo>
                  <a:pt x="4412" y="647"/>
                </a:lnTo>
                <a:lnTo>
                  <a:pt x="4413" y="647"/>
                </a:lnTo>
                <a:lnTo>
                  <a:pt x="4413" y="648"/>
                </a:lnTo>
                <a:lnTo>
                  <a:pt x="4414" y="648"/>
                </a:lnTo>
                <a:lnTo>
                  <a:pt x="4415" y="649"/>
                </a:lnTo>
                <a:lnTo>
                  <a:pt x="4415" y="649"/>
                </a:lnTo>
                <a:lnTo>
                  <a:pt x="4416" y="649"/>
                </a:lnTo>
                <a:lnTo>
                  <a:pt x="4416" y="650"/>
                </a:lnTo>
                <a:lnTo>
                  <a:pt x="4417" y="650"/>
                </a:lnTo>
                <a:lnTo>
                  <a:pt x="4418" y="651"/>
                </a:lnTo>
                <a:lnTo>
                  <a:pt x="4418" y="651"/>
                </a:lnTo>
                <a:lnTo>
                  <a:pt x="4419" y="651"/>
                </a:lnTo>
                <a:lnTo>
                  <a:pt x="4420" y="650"/>
                </a:lnTo>
                <a:lnTo>
                  <a:pt x="4420" y="651"/>
                </a:lnTo>
                <a:lnTo>
                  <a:pt x="4421" y="651"/>
                </a:lnTo>
                <a:lnTo>
                  <a:pt x="4421" y="651"/>
                </a:lnTo>
                <a:lnTo>
                  <a:pt x="4422" y="651"/>
                </a:lnTo>
                <a:lnTo>
                  <a:pt x="4422" y="651"/>
                </a:lnTo>
                <a:lnTo>
                  <a:pt x="4423" y="651"/>
                </a:lnTo>
                <a:lnTo>
                  <a:pt x="4423" y="651"/>
                </a:lnTo>
                <a:lnTo>
                  <a:pt x="4424" y="651"/>
                </a:lnTo>
                <a:lnTo>
                  <a:pt x="4425" y="651"/>
                </a:lnTo>
                <a:lnTo>
                  <a:pt x="4425" y="650"/>
                </a:lnTo>
                <a:lnTo>
                  <a:pt x="4426" y="650"/>
                </a:lnTo>
                <a:lnTo>
                  <a:pt x="4426" y="650"/>
                </a:lnTo>
                <a:lnTo>
                  <a:pt x="4427" y="648"/>
                </a:lnTo>
                <a:lnTo>
                  <a:pt x="4428" y="647"/>
                </a:lnTo>
                <a:lnTo>
                  <a:pt x="4428" y="646"/>
                </a:lnTo>
                <a:lnTo>
                  <a:pt x="4429" y="645"/>
                </a:lnTo>
                <a:lnTo>
                  <a:pt x="4429" y="645"/>
                </a:lnTo>
                <a:lnTo>
                  <a:pt x="4430" y="645"/>
                </a:lnTo>
                <a:lnTo>
                  <a:pt x="4431" y="645"/>
                </a:lnTo>
                <a:lnTo>
                  <a:pt x="4431" y="645"/>
                </a:lnTo>
                <a:lnTo>
                  <a:pt x="4432" y="644"/>
                </a:lnTo>
                <a:lnTo>
                  <a:pt x="4433" y="645"/>
                </a:lnTo>
                <a:lnTo>
                  <a:pt x="4433" y="645"/>
                </a:lnTo>
                <a:lnTo>
                  <a:pt x="4434" y="645"/>
                </a:lnTo>
                <a:lnTo>
                  <a:pt x="4434" y="646"/>
                </a:lnTo>
                <a:lnTo>
                  <a:pt x="4435" y="646"/>
                </a:lnTo>
                <a:lnTo>
                  <a:pt x="4436" y="646"/>
                </a:lnTo>
                <a:lnTo>
                  <a:pt x="4436" y="646"/>
                </a:lnTo>
                <a:lnTo>
                  <a:pt x="4437" y="646"/>
                </a:lnTo>
                <a:lnTo>
                  <a:pt x="4437" y="646"/>
                </a:lnTo>
                <a:lnTo>
                  <a:pt x="4438" y="646"/>
                </a:lnTo>
                <a:lnTo>
                  <a:pt x="4438" y="646"/>
                </a:lnTo>
                <a:lnTo>
                  <a:pt x="4439" y="646"/>
                </a:lnTo>
                <a:lnTo>
                  <a:pt x="4439" y="646"/>
                </a:lnTo>
                <a:lnTo>
                  <a:pt x="4440" y="644"/>
                </a:lnTo>
                <a:lnTo>
                  <a:pt x="4441" y="643"/>
                </a:lnTo>
                <a:lnTo>
                  <a:pt x="4441" y="642"/>
                </a:lnTo>
                <a:lnTo>
                  <a:pt x="4442" y="643"/>
                </a:lnTo>
                <a:lnTo>
                  <a:pt x="4442" y="644"/>
                </a:lnTo>
                <a:lnTo>
                  <a:pt x="4443" y="651"/>
                </a:lnTo>
                <a:lnTo>
                  <a:pt x="4444" y="657"/>
                </a:lnTo>
                <a:lnTo>
                  <a:pt x="4444" y="662"/>
                </a:lnTo>
                <a:lnTo>
                  <a:pt x="4445" y="660"/>
                </a:lnTo>
                <a:lnTo>
                  <a:pt x="4446" y="659"/>
                </a:lnTo>
                <a:lnTo>
                  <a:pt x="4446" y="659"/>
                </a:lnTo>
                <a:lnTo>
                  <a:pt x="4447" y="659"/>
                </a:lnTo>
                <a:lnTo>
                  <a:pt x="4447" y="659"/>
                </a:lnTo>
                <a:lnTo>
                  <a:pt x="4448" y="659"/>
                </a:lnTo>
                <a:lnTo>
                  <a:pt x="4449" y="659"/>
                </a:lnTo>
                <a:lnTo>
                  <a:pt x="4449" y="659"/>
                </a:lnTo>
                <a:lnTo>
                  <a:pt x="4450" y="659"/>
                </a:lnTo>
                <a:lnTo>
                  <a:pt x="4450" y="659"/>
                </a:lnTo>
                <a:lnTo>
                  <a:pt x="4451" y="659"/>
                </a:lnTo>
                <a:lnTo>
                  <a:pt x="4452" y="659"/>
                </a:lnTo>
                <a:lnTo>
                  <a:pt x="4452" y="659"/>
                </a:lnTo>
                <a:lnTo>
                  <a:pt x="4453" y="659"/>
                </a:lnTo>
                <a:lnTo>
                  <a:pt x="4453" y="659"/>
                </a:lnTo>
                <a:lnTo>
                  <a:pt x="4454" y="659"/>
                </a:lnTo>
                <a:lnTo>
                  <a:pt x="4454" y="659"/>
                </a:lnTo>
                <a:lnTo>
                  <a:pt x="4455" y="659"/>
                </a:lnTo>
                <a:lnTo>
                  <a:pt x="4455" y="659"/>
                </a:lnTo>
                <a:lnTo>
                  <a:pt x="4456" y="659"/>
                </a:lnTo>
                <a:lnTo>
                  <a:pt x="4457" y="658"/>
                </a:lnTo>
                <a:lnTo>
                  <a:pt x="4457" y="658"/>
                </a:lnTo>
                <a:lnTo>
                  <a:pt x="4458" y="657"/>
                </a:lnTo>
                <a:lnTo>
                  <a:pt x="4459" y="657"/>
                </a:lnTo>
                <a:lnTo>
                  <a:pt x="4459" y="656"/>
                </a:lnTo>
                <a:lnTo>
                  <a:pt x="4460" y="656"/>
                </a:lnTo>
                <a:lnTo>
                  <a:pt x="4460" y="656"/>
                </a:lnTo>
                <a:lnTo>
                  <a:pt x="4461" y="657"/>
                </a:lnTo>
                <a:lnTo>
                  <a:pt x="4462" y="658"/>
                </a:lnTo>
                <a:lnTo>
                  <a:pt x="4462" y="659"/>
                </a:lnTo>
                <a:lnTo>
                  <a:pt x="4463" y="659"/>
                </a:lnTo>
                <a:lnTo>
                  <a:pt x="4464" y="659"/>
                </a:lnTo>
                <a:lnTo>
                  <a:pt x="4464" y="659"/>
                </a:lnTo>
                <a:lnTo>
                  <a:pt x="4465" y="660"/>
                </a:lnTo>
                <a:lnTo>
                  <a:pt x="4465" y="660"/>
                </a:lnTo>
                <a:lnTo>
                  <a:pt x="4466" y="661"/>
                </a:lnTo>
                <a:lnTo>
                  <a:pt x="4466" y="661"/>
                </a:lnTo>
                <a:lnTo>
                  <a:pt x="4467" y="662"/>
                </a:lnTo>
                <a:lnTo>
                  <a:pt x="4468" y="662"/>
                </a:lnTo>
                <a:lnTo>
                  <a:pt x="4468" y="662"/>
                </a:lnTo>
                <a:lnTo>
                  <a:pt x="4469" y="662"/>
                </a:lnTo>
                <a:lnTo>
                  <a:pt x="4469" y="662"/>
                </a:lnTo>
                <a:lnTo>
                  <a:pt x="4470" y="663"/>
                </a:lnTo>
                <a:lnTo>
                  <a:pt x="4470" y="663"/>
                </a:lnTo>
                <a:lnTo>
                  <a:pt x="4471" y="662"/>
                </a:lnTo>
                <a:lnTo>
                  <a:pt x="4472" y="662"/>
                </a:lnTo>
                <a:lnTo>
                  <a:pt x="4472" y="662"/>
                </a:lnTo>
                <a:lnTo>
                  <a:pt x="4473" y="662"/>
                </a:lnTo>
                <a:lnTo>
                  <a:pt x="4473" y="663"/>
                </a:lnTo>
                <a:lnTo>
                  <a:pt x="4474" y="663"/>
                </a:lnTo>
                <a:lnTo>
                  <a:pt x="4475" y="663"/>
                </a:lnTo>
                <a:lnTo>
                  <a:pt x="4475" y="663"/>
                </a:lnTo>
                <a:lnTo>
                  <a:pt x="4476" y="663"/>
                </a:lnTo>
                <a:lnTo>
                  <a:pt x="4477" y="663"/>
                </a:lnTo>
                <a:lnTo>
                  <a:pt x="4477" y="663"/>
                </a:lnTo>
                <a:lnTo>
                  <a:pt x="4478" y="663"/>
                </a:lnTo>
                <a:lnTo>
                  <a:pt x="4478" y="663"/>
                </a:lnTo>
                <a:lnTo>
                  <a:pt x="4479" y="663"/>
                </a:lnTo>
                <a:lnTo>
                  <a:pt x="4480" y="663"/>
                </a:lnTo>
                <a:lnTo>
                  <a:pt x="4480" y="663"/>
                </a:lnTo>
                <a:lnTo>
                  <a:pt x="4481" y="663"/>
                </a:lnTo>
                <a:lnTo>
                  <a:pt x="4481" y="663"/>
                </a:lnTo>
                <a:lnTo>
                  <a:pt x="4482" y="663"/>
                </a:lnTo>
                <a:lnTo>
                  <a:pt x="4482" y="663"/>
                </a:lnTo>
                <a:lnTo>
                  <a:pt x="4483" y="663"/>
                </a:lnTo>
                <a:lnTo>
                  <a:pt x="4484" y="663"/>
                </a:lnTo>
                <a:lnTo>
                  <a:pt x="4484" y="663"/>
                </a:lnTo>
                <a:lnTo>
                  <a:pt x="4485" y="663"/>
                </a:lnTo>
                <a:lnTo>
                  <a:pt x="4485" y="663"/>
                </a:lnTo>
                <a:lnTo>
                  <a:pt x="4486" y="664"/>
                </a:lnTo>
                <a:lnTo>
                  <a:pt x="4486" y="664"/>
                </a:lnTo>
                <a:lnTo>
                  <a:pt x="4487" y="664"/>
                </a:lnTo>
                <a:lnTo>
                  <a:pt x="4488" y="665"/>
                </a:lnTo>
                <a:lnTo>
                  <a:pt x="4488" y="665"/>
                </a:lnTo>
                <a:lnTo>
                  <a:pt x="4489" y="665"/>
                </a:lnTo>
                <a:lnTo>
                  <a:pt x="4490" y="665"/>
                </a:lnTo>
                <a:lnTo>
                  <a:pt x="4490" y="665"/>
                </a:lnTo>
                <a:lnTo>
                  <a:pt x="4491" y="665"/>
                </a:lnTo>
                <a:lnTo>
                  <a:pt x="4491" y="665"/>
                </a:lnTo>
                <a:lnTo>
                  <a:pt x="4492" y="665"/>
                </a:lnTo>
                <a:lnTo>
                  <a:pt x="4493" y="665"/>
                </a:lnTo>
                <a:lnTo>
                  <a:pt x="4493" y="666"/>
                </a:lnTo>
                <a:lnTo>
                  <a:pt x="4494" y="666"/>
                </a:lnTo>
                <a:lnTo>
                  <a:pt x="4495" y="666"/>
                </a:lnTo>
                <a:lnTo>
                  <a:pt x="4495" y="666"/>
                </a:lnTo>
                <a:lnTo>
                  <a:pt x="4496" y="666"/>
                </a:lnTo>
                <a:lnTo>
                  <a:pt x="4496" y="665"/>
                </a:lnTo>
                <a:lnTo>
                  <a:pt x="4497" y="666"/>
                </a:lnTo>
                <a:lnTo>
                  <a:pt x="4497" y="666"/>
                </a:lnTo>
                <a:lnTo>
                  <a:pt x="4498" y="664"/>
                </a:lnTo>
                <a:lnTo>
                  <a:pt x="4498" y="665"/>
                </a:lnTo>
                <a:lnTo>
                  <a:pt x="4499" y="651"/>
                </a:lnTo>
                <a:lnTo>
                  <a:pt x="4500" y="649"/>
                </a:lnTo>
                <a:lnTo>
                  <a:pt x="4500" y="651"/>
                </a:lnTo>
                <a:lnTo>
                  <a:pt x="4501" y="652"/>
                </a:lnTo>
                <a:lnTo>
                  <a:pt x="4501" y="654"/>
                </a:lnTo>
                <a:lnTo>
                  <a:pt x="4502" y="654"/>
                </a:lnTo>
                <a:lnTo>
                  <a:pt x="4503" y="653"/>
                </a:lnTo>
                <a:lnTo>
                  <a:pt x="4503" y="649"/>
                </a:lnTo>
                <a:lnTo>
                  <a:pt x="4504" y="645"/>
                </a:lnTo>
                <a:lnTo>
                  <a:pt x="4504" y="643"/>
                </a:lnTo>
                <a:lnTo>
                  <a:pt x="4505" y="646"/>
                </a:lnTo>
                <a:lnTo>
                  <a:pt x="4506" y="652"/>
                </a:lnTo>
                <a:lnTo>
                  <a:pt x="4506" y="654"/>
                </a:lnTo>
                <a:lnTo>
                  <a:pt x="4507" y="654"/>
                </a:lnTo>
                <a:lnTo>
                  <a:pt x="4508" y="654"/>
                </a:lnTo>
                <a:lnTo>
                  <a:pt x="4508" y="654"/>
                </a:lnTo>
                <a:lnTo>
                  <a:pt x="4509" y="654"/>
                </a:lnTo>
                <a:lnTo>
                  <a:pt x="4509" y="654"/>
                </a:lnTo>
                <a:lnTo>
                  <a:pt x="4510" y="654"/>
                </a:lnTo>
                <a:lnTo>
                  <a:pt x="4511" y="654"/>
                </a:lnTo>
                <a:lnTo>
                  <a:pt x="4511" y="654"/>
                </a:lnTo>
                <a:lnTo>
                  <a:pt x="4512" y="654"/>
                </a:lnTo>
                <a:lnTo>
                  <a:pt x="4512" y="654"/>
                </a:lnTo>
                <a:lnTo>
                  <a:pt x="4513" y="655"/>
                </a:lnTo>
                <a:lnTo>
                  <a:pt x="4513" y="655"/>
                </a:lnTo>
                <a:lnTo>
                  <a:pt x="4514" y="654"/>
                </a:lnTo>
                <a:lnTo>
                  <a:pt x="4515" y="654"/>
                </a:lnTo>
                <a:lnTo>
                  <a:pt x="4515" y="654"/>
                </a:lnTo>
                <a:lnTo>
                  <a:pt x="4516" y="652"/>
                </a:lnTo>
                <a:lnTo>
                  <a:pt x="4516" y="652"/>
                </a:lnTo>
                <a:lnTo>
                  <a:pt x="4517" y="651"/>
                </a:lnTo>
                <a:lnTo>
                  <a:pt x="4517" y="649"/>
                </a:lnTo>
                <a:lnTo>
                  <a:pt x="4518" y="649"/>
                </a:lnTo>
                <a:lnTo>
                  <a:pt x="4519" y="647"/>
                </a:lnTo>
                <a:lnTo>
                  <a:pt x="4519" y="646"/>
                </a:lnTo>
                <a:lnTo>
                  <a:pt x="4520" y="645"/>
                </a:lnTo>
                <a:lnTo>
                  <a:pt x="4521" y="645"/>
                </a:lnTo>
                <a:lnTo>
                  <a:pt x="4521" y="645"/>
                </a:lnTo>
                <a:lnTo>
                  <a:pt x="4522" y="645"/>
                </a:lnTo>
                <a:lnTo>
                  <a:pt x="4522" y="645"/>
                </a:lnTo>
                <a:lnTo>
                  <a:pt x="4523" y="645"/>
                </a:lnTo>
                <a:lnTo>
                  <a:pt x="4524" y="645"/>
                </a:lnTo>
                <a:lnTo>
                  <a:pt x="4524" y="645"/>
                </a:lnTo>
                <a:lnTo>
                  <a:pt x="4525" y="645"/>
                </a:lnTo>
                <a:lnTo>
                  <a:pt x="4526" y="646"/>
                </a:lnTo>
                <a:lnTo>
                  <a:pt x="4526" y="646"/>
                </a:lnTo>
                <a:lnTo>
                  <a:pt x="4527" y="646"/>
                </a:lnTo>
                <a:lnTo>
                  <a:pt x="4527" y="646"/>
                </a:lnTo>
                <a:lnTo>
                  <a:pt x="4528" y="646"/>
                </a:lnTo>
                <a:lnTo>
                  <a:pt x="4528" y="646"/>
                </a:lnTo>
                <a:lnTo>
                  <a:pt x="4529" y="646"/>
                </a:lnTo>
                <a:lnTo>
                  <a:pt x="4529" y="646"/>
                </a:lnTo>
                <a:lnTo>
                  <a:pt x="4530" y="646"/>
                </a:lnTo>
                <a:lnTo>
                  <a:pt x="4531" y="646"/>
                </a:lnTo>
                <a:lnTo>
                  <a:pt x="4531" y="646"/>
                </a:lnTo>
                <a:lnTo>
                  <a:pt x="4532" y="646"/>
                </a:lnTo>
                <a:lnTo>
                  <a:pt x="4532" y="646"/>
                </a:lnTo>
                <a:lnTo>
                  <a:pt x="4533" y="646"/>
                </a:lnTo>
                <a:lnTo>
                  <a:pt x="4534" y="646"/>
                </a:lnTo>
                <a:lnTo>
                  <a:pt x="4534" y="646"/>
                </a:lnTo>
                <a:lnTo>
                  <a:pt x="4535" y="646"/>
                </a:lnTo>
                <a:lnTo>
                  <a:pt x="4535" y="646"/>
                </a:lnTo>
                <a:lnTo>
                  <a:pt x="4536" y="645"/>
                </a:lnTo>
                <a:lnTo>
                  <a:pt x="4537" y="645"/>
                </a:lnTo>
                <a:lnTo>
                  <a:pt x="4537" y="644"/>
                </a:lnTo>
                <a:lnTo>
                  <a:pt x="4538" y="644"/>
                </a:lnTo>
                <a:lnTo>
                  <a:pt x="4539" y="643"/>
                </a:lnTo>
                <a:lnTo>
                  <a:pt x="4539" y="642"/>
                </a:lnTo>
                <a:lnTo>
                  <a:pt x="4540" y="641"/>
                </a:lnTo>
                <a:lnTo>
                  <a:pt x="4540" y="641"/>
                </a:lnTo>
                <a:lnTo>
                  <a:pt x="4541" y="640"/>
                </a:lnTo>
                <a:lnTo>
                  <a:pt x="4542" y="640"/>
                </a:lnTo>
                <a:lnTo>
                  <a:pt x="4542" y="639"/>
                </a:lnTo>
                <a:lnTo>
                  <a:pt x="4543" y="639"/>
                </a:lnTo>
                <a:lnTo>
                  <a:pt x="4543" y="639"/>
                </a:lnTo>
                <a:lnTo>
                  <a:pt x="4544" y="638"/>
                </a:lnTo>
                <a:lnTo>
                  <a:pt x="4544" y="638"/>
                </a:lnTo>
                <a:lnTo>
                  <a:pt x="4545" y="637"/>
                </a:lnTo>
                <a:lnTo>
                  <a:pt x="4545" y="636"/>
                </a:lnTo>
                <a:lnTo>
                  <a:pt x="4546" y="637"/>
                </a:lnTo>
                <a:lnTo>
                  <a:pt x="4547" y="636"/>
                </a:lnTo>
                <a:lnTo>
                  <a:pt x="4547" y="635"/>
                </a:lnTo>
                <a:lnTo>
                  <a:pt x="4548" y="635"/>
                </a:lnTo>
                <a:lnTo>
                  <a:pt x="4548" y="635"/>
                </a:lnTo>
                <a:lnTo>
                  <a:pt x="4549" y="634"/>
                </a:lnTo>
                <a:lnTo>
                  <a:pt x="4550" y="633"/>
                </a:lnTo>
                <a:lnTo>
                  <a:pt x="4550" y="634"/>
                </a:lnTo>
                <a:lnTo>
                  <a:pt x="4551" y="633"/>
                </a:lnTo>
                <a:lnTo>
                  <a:pt x="4552" y="633"/>
                </a:lnTo>
                <a:lnTo>
                  <a:pt x="4552" y="632"/>
                </a:lnTo>
                <a:lnTo>
                  <a:pt x="4553" y="632"/>
                </a:lnTo>
                <a:lnTo>
                  <a:pt x="4553" y="630"/>
                </a:lnTo>
                <a:lnTo>
                  <a:pt x="4554" y="630"/>
                </a:lnTo>
                <a:lnTo>
                  <a:pt x="4555" y="630"/>
                </a:lnTo>
                <a:lnTo>
                  <a:pt x="4555" y="629"/>
                </a:lnTo>
                <a:lnTo>
                  <a:pt x="4556" y="629"/>
                </a:lnTo>
                <a:lnTo>
                  <a:pt x="4556" y="628"/>
                </a:lnTo>
                <a:lnTo>
                  <a:pt x="4557" y="629"/>
                </a:lnTo>
                <a:lnTo>
                  <a:pt x="4558" y="629"/>
                </a:lnTo>
                <a:lnTo>
                  <a:pt x="4558" y="628"/>
                </a:lnTo>
                <a:lnTo>
                  <a:pt x="4559" y="628"/>
                </a:lnTo>
                <a:lnTo>
                  <a:pt x="4559" y="630"/>
                </a:lnTo>
                <a:lnTo>
                  <a:pt x="4560" y="634"/>
                </a:lnTo>
                <a:lnTo>
                  <a:pt x="4560" y="634"/>
                </a:lnTo>
                <a:lnTo>
                  <a:pt x="4561" y="633"/>
                </a:lnTo>
                <a:lnTo>
                  <a:pt x="4562" y="629"/>
                </a:lnTo>
                <a:lnTo>
                  <a:pt x="4562" y="626"/>
                </a:lnTo>
                <a:lnTo>
                  <a:pt x="4563" y="626"/>
                </a:lnTo>
                <a:lnTo>
                  <a:pt x="4563" y="629"/>
                </a:lnTo>
                <a:lnTo>
                  <a:pt x="4564" y="643"/>
                </a:lnTo>
                <a:lnTo>
                  <a:pt x="4565" y="649"/>
                </a:lnTo>
                <a:lnTo>
                  <a:pt x="4565" y="648"/>
                </a:lnTo>
                <a:lnTo>
                  <a:pt x="4566" y="647"/>
                </a:lnTo>
                <a:lnTo>
                  <a:pt x="4566" y="646"/>
                </a:lnTo>
                <a:lnTo>
                  <a:pt x="4567" y="646"/>
                </a:lnTo>
                <a:lnTo>
                  <a:pt x="4568" y="645"/>
                </a:lnTo>
                <a:lnTo>
                  <a:pt x="4568" y="645"/>
                </a:lnTo>
                <a:lnTo>
                  <a:pt x="4569" y="644"/>
                </a:lnTo>
                <a:lnTo>
                  <a:pt x="4570" y="644"/>
                </a:lnTo>
                <a:lnTo>
                  <a:pt x="4570" y="643"/>
                </a:lnTo>
                <a:lnTo>
                  <a:pt x="4571" y="643"/>
                </a:lnTo>
                <a:lnTo>
                  <a:pt x="4571" y="643"/>
                </a:lnTo>
                <a:lnTo>
                  <a:pt x="4572" y="642"/>
                </a:lnTo>
                <a:lnTo>
                  <a:pt x="4572" y="642"/>
                </a:lnTo>
                <a:lnTo>
                  <a:pt x="4573" y="641"/>
                </a:lnTo>
                <a:lnTo>
                  <a:pt x="4574" y="641"/>
                </a:lnTo>
                <a:lnTo>
                  <a:pt x="4574" y="639"/>
                </a:lnTo>
                <a:lnTo>
                  <a:pt x="4575" y="638"/>
                </a:lnTo>
                <a:lnTo>
                  <a:pt x="4575" y="637"/>
                </a:lnTo>
                <a:lnTo>
                  <a:pt x="4576" y="634"/>
                </a:lnTo>
                <a:lnTo>
                  <a:pt x="4576" y="632"/>
                </a:lnTo>
                <a:lnTo>
                  <a:pt x="4577" y="629"/>
                </a:lnTo>
                <a:lnTo>
                  <a:pt x="4578" y="628"/>
                </a:lnTo>
                <a:lnTo>
                  <a:pt x="4578" y="626"/>
                </a:lnTo>
                <a:lnTo>
                  <a:pt x="4579" y="626"/>
                </a:lnTo>
                <a:lnTo>
                  <a:pt x="4580" y="627"/>
                </a:lnTo>
                <a:lnTo>
                  <a:pt x="4580" y="627"/>
                </a:lnTo>
                <a:lnTo>
                  <a:pt x="4581" y="627"/>
                </a:lnTo>
                <a:lnTo>
                  <a:pt x="4581" y="627"/>
                </a:lnTo>
                <a:lnTo>
                  <a:pt x="4582" y="627"/>
                </a:lnTo>
                <a:lnTo>
                  <a:pt x="4583" y="627"/>
                </a:lnTo>
                <a:lnTo>
                  <a:pt x="4583" y="627"/>
                </a:lnTo>
                <a:lnTo>
                  <a:pt x="4584" y="627"/>
                </a:lnTo>
                <a:lnTo>
                  <a:pt x="4584" y="627"/>
                </a:lnTo>
                <a:lnTo>
                  <a:pt x="4585" y="628"/>
                </a:lnTo>
                <a:lnTo>
                  <a:pt x="4586" y="628"/>
                </a:lnTo>
                <a:lnTo>
                  <a:pt x="4586" y="628"/>
                </a:lnTo>
                <a:lnTo>
                  <a:pt x="4587" y="628"/>
                </a:lnTo>
                <a:lnTo>
                  <a:pt x="4587" y="628"/>
                </a:lnTo>
                <a:lnTo>
                  <a:pt x="4588" y="628"/>
                </a:lnTo>
                <a:lnTo>
                  <a:pt x="4588" y="628"/>
                </a:lnTo>
                <a:lnTo>
                  <a:pt x="4589" y="628"/>
                </a:lnTo>
                <a:lnTo>
                  <a:pt x="4590" y="628"/>
                </a:lnTo>
                <a:lnTo>
                  <a:pt x="4590" y="629"/>
                </a:lnTo>
                <a:lnTo>
                  <a:pt x="4591" y="629"/>
                </a:lnTo>
                <a:lnTo>
                  <a:pt x="4591" y="629"/>
                </a:lnTo>
                <a:lnTo>
                  <a:pt x="4592" y="629"/>
                </a:lnTo>
                <a:lnTo>
                  <a:pt x="4593" y="629"/>
                </a:lnTo>
                <a:lnTo>
                  <a:pt x="4593" y="630"/>
                </a:lnTo>
                <a:lnTo>
                  <a:pt x="4594" y="630"/>
                </a:lnTo>
                <a:lnTo>
                  <a:pt x="4594" y="631"/>
                </a:lnTo>
                <a:lnTo>
                  <a:pt x="4595" y="631"/>
                </a:lnTo>
                <a:lnTo>
                  <a:pt x="4596" y="631"/>
                </a:lnTo>
                <a:lnTo>
                  <a:pt x="4596" y="631"/>
                </a:lnTo>
                <a:lnTo>
                  <a:pt x="4597" y="631"/>
                </a:lnTo>
                <a:lnTo>
                  <a:pt x="4597" y="632"/>
                </a:lnTo>
                <a:lnTo>
                  <a:pt x="4598" y="632"/>
                </a:lnTo>
                <a:lnTo>
                  <a:pt x="4599" y="632"/>
                </a:lnTo>
                <a:lnTo>
                  <a:pt x="4599" y="633"/>
                </a:lnTo>
                <a:lnTo>
                  <a:pt x="4600" y="633"/>
                </a:lnTo>
                <a:lnTo>
                  <a:pt x="4601" y="633"/>
                </a:lnTo>
                <a:lnTo>
                  <a:pt x="4601" y="633"/>
                </a:lnTo>
                <a:lnTo>
                  <a:pt x="4602" y="633"/>
                </a:lnTo>
                <a:lnTo>
                  <a:pt x="4602" y="633"/>
                </a:lnTo>
                <a:lnTo>
                  <a:pt x="4603" y="633"/>
                </a:lnTo>
                <a:lnTo>
                  <a:pt x="4603" y="632"/>
                </a:lnTo>
                <a:lnTo>
                  <a:pt x="4604" y="631"/>
                </a:lnTo>
                <a:lnTo>
                  <a:pt x="4604" y="632"/>
                </a:lnTo>
                <a:lnTo>
                  <a:pt x="4605" y="636"/>
                </a:lnTo>
                <a:lnTo>
                  <a:pt x="4606" y="636"/>
                </a:lnTo>
                <a:lnTo>
                  <a:pt x="4606" y="639"/>
                </a:lnTo>
                <a:lnTo>
                  <a:pt x="4607" y="639"/>
                </a:lnTo>
                <a:lnTo>
                  <a:pt x="4607" y="639"/>
                </a:lnTo>
                <a:lnTo>
                  <a:pt x="4608" y="639"/>
                </a:lnTo>
                <a:lnTo>
                  <a:pt x="4609" y="639"/>
                </a:lnTo>
                <a:lnTo>
                  <a:pt x="4609" y="640"/>
                </a:lnTo>
                <a:lnTo>
                  <a:pt x="4610" y="640"/>
                </a:lnTo>
                <a:lnTo>
                  <a:pt x="4611" y="640"/>
                </a:lnTo>
                <a:lnTo>
                  <a:pt x="4611" y="640"/>
                </a:lnTo>
                <a:lnTo>
                  <a:pt x="4612" y="640"/>
                </a:lnTo>
                <a:lnTo>
                  <a:pt x="4612" y="640"/>
                </a:lnTo>
                <a:lnTo>
                  <a:pt x="4613" y="640"/>
                </a:lnTo>
                <a:lnTo>
                  <a:pt x="4614" y="640"/>
                </a:lnTo>
                <a:lnTo>
                  <a:pt x="4614" y="641"/>
                </a:lnTo>
                <a:lnTo>
                  <a:pt x="4615" y="640"/>
                </a:lnTo>
                <a:lnTo>
                  <a:pt x="4615" y="638"/>
                </a:lnTo>
                <a:lnTo>
                  <a:pt x="4616" y="637"/>
                </a:lnTo>
                <a:lnTo>
                  <a:pt x="4617" y="637"/>
                </a:lnTo>
                <a:lnTo>
                  <a:pt x="4617" y="638"/>
                </a:lnTo>
                <a:lnTo>
                  <a:pt x="4618" y="639"/>
                </a:lnTo>
                <a:lnTo>
                  <a:pt x="4618" y="643"/>
                </a:lnTo>
                <a:lnTo>
                  <a:pt x="4619" y="645"/>
                </a:lnTo>
                <a:lnTo>
                  <a:pt x="4619" y="646"/>
                </a:lnTo>
                <a:lnTo>
                  <a:pt x="4620" y="644"/>
                </a:lnTo>
                <a:lnTo>
                  <a:pt x="4620" y="641"/>
                </a:lnTo>
                <a:lnTo>
                  <a:pt x="4621" y="641"/>
                </a:lnTo>
                <a:lnTo>
                  <a:pt x="4622" y="642"/>
                </a:lnTo>
                <a:lnTo>
                  <a:pt x="4622" y="644"/>
                </a:lnTo>
                <a:lnTo>
                  <a:pt x="4623" y="647"/>
                </a:lnTo>
                <a:lnTo>
                  <a:pt x="4624" y="649"/>
                </a:lnTo>
                <a:lnTo>
                  <a:pt x="4624" y="649"/>
                </a:lnTo>
                <a:lnTo>
                  <a:pt x="4625" y="649"/>
                </a:lnTo>
                <a:lnTo>
                  <a:pt x="4625" y="649"/>
                </a:lnTo>
                <a:lnTo>
                  <a:pt x="4626" y="649"/>
                </a:lnTo>
                <a:lnTo>
                  <a:pt x="4627" y="649"/>
                </a:lnTo>
                <a:lnTo>
                  <a:pt x="4627" y="650"/>
                </a:lnTo>
                <a:lnTo>
                  <a:pt x="4628" y="650"/>
                </a:lnTo>
                <a:lnTo>
                  <a:pt x="4628" y="650"/>
                </a:lnTo>
                <a:lnTo>
                  <a:pt x="4629" y="651"/>
                </a:lnTo>
                <a:lnTo>
                  <a:pt x="4630" y="651"/>
                </a:lnTo>
                <a:lnTo>
                  <a:pt x="4630" y="651"/>
                </a:lnTo>
                <a:lnTo>
                  <a:pt x="4631" y="651"/>
                </a:lnTo>
                <a:lnTo>
                  <a:pt x="4631" y="651"/>
                </a:lnTo>
                <a:lnTo>
                  <a:pt x="4632" y="651"/>
                </a:lnTo>
                <a:lnTo>
                  <a:pt x="4633" y="651"/>
                </a:lnTo>
                <a:lnTo>
                  <a:pt x="4633" y="651"/>
                </a:lnTo>
                <a:lnTo>
                  <a:pt x="4634" y="651"/>
                </a:lnTo>
                <a:lnTo>
                  <a:pt x="4634" y="651"/>
                </a:lnTo>
                <a:lnTo>
                  <a:pt x="4635" y="651"/>
                </a:lnTo>
                <a:lnTo>
                  <a:pt x="4635" y="651"/>
                </a:lnTo>
                <a:lnTo>
                  <a:pt x="4636" y="651"/>
                </a:lnTo>
                <a:lnTo>
                  <a:pt x="4637" y="651"/>
                </a:lnTo>
                <a:lnTo>
                  <a:pt x="4637" y="653"/>
                </a:lnTo>
                <a:lnTo>
                  <a:pt x="4638" y="654"/>
                </a:lnTo>
                <a:lnTo>
                  <a:pt x="4638" y="654"/>
                </a:lnTo>
                <a:lnTo>
                  <a:pt x="4639" y="654"/>
                </a:lnTo>
                <a:lnTo>
                  <a:pt x="4640" y="654"/>
                </a:lnTo>
                <a:lnTo>
                  <a:pt x="4640" y="654"/>
                </a:lnTo>
                <a:lnTo>
                  <a:pt x="4641" y="654"/>
                </a:lnTo>
                <a:lnTo>
                  <a:pt x="4642" y="654"/>
                </a:lnTo>
                <a:lnTo>
                  <a:pt x="4642" y="654"/>
                </a:lnTo>
                <a:lnTo>
                  <a:pt x="4643" y="655"/>
                </a:lnTo>
                <a:lnTo>
                  <a:pt x="4643" y="655"/>
                </a:lnTo>
                <a:lnTo>
                  <a:pt x="4644" y="656"/>
                </a:lnTo>
                <a:lnTo>
                  <a:pt x="4645" y="656"/>
                </a:lnTo>
                <a:lnTo>
                  <a:pt x="4645" y="656"/>
                </a:lnTo>
                <a:lnTo>
                  <a:pt x="4646" y="656"/>
                </a:lnTo>
                <a:lnTo>
                  <a:pt x="4646" y="657"/>
                </a:lnTo>
                <a:lnTo>
                  <a:pt x="4647" y="657"/>
                </a:lnTo>
                <a:lnTo>
                  <a:pt x="4647" y="657"/>
                </a:lnTo>
                <a:lnTo>
                  <a:pt x="4648" y="658"/>
                </a:lnTo>
                <a:lnTo>
                  <a:pt x="4649" y="658"/>
                </a:lnTo>
                <a:lnTo>
                  <a:pt x="4649" y="659"/>
                </a:lnTo>
                <a:lnTo>
                  <a:pt x="4650" y="659"/>
                </a:lnTo>
                <a:lnTo>
                  <a:pt x="4650" y="659"/>
                </a:lnTo>
                <a:lnTo>
                  <a:pt x="4651" y="659"/>
                </a:lnTo>
                <a:lnTo>
                  <a:pt x="4651" y="659"/>
                </a:lnTo>
                <a:lnTo>
                  <a:pt x="4652" y="660"/>
                </a:lnTo>
                <a:lnTo>
                  <a:pt x="4653" y="659"/>
                </a:lnTo>
                <a:lnTo>
                  <a:pt x="4653" y="659"/>
                </a:lnTo>
                <a:lnTo>
                  <a:pt x="4654" y="659"/>
                </a:lnTo>
                <a:lnTo>
                  <a:pt x="4655" y="658"/>
                </a:lnTo>
                <a:lnTo>
                  <a:pt x="4655" y="658"/>
                </a:lnTo>
                <a:lnTo>
                  <a:pt x="4656" y="656"/>
                </a:lnTo>
                <a:lnTo>
                  <a:pt x="4656" y="656"/>
                </a:lnTo>
                <a:lnTo>
                  <a:pt x="4657" y="654"/>
                </a:lnTo>
                <a:lnTo>
                  <a:pt x="4658" y="653"/>
                </a:lnTo>
                <a:lnTo>
                  <a:pt x="4658" y="651"/>
                </a:lnTo>
                <a:lnTo>
                  <a:pt x="4659" y="650"/>
                </a:lnTo>
                <a:lnTo>
                  <a:pt x="4660" y="649"/>
                </a:lnTo>
                <a:lnTo>
                  <a:pt x="4660" y="647"/>
                </a:lnTo>
                <a:lnTo>
                  <a:pt x="4661" y="647"/>
                </a:lnTo>
                <a:lnTo>
                  <a:pt x="4661" y="646"/>
                </a:lnTo>
                <a:lnTo>
                  <a:pt x="4662" y="646"/>
                </a:lnTo>
                <a:lnTo>
                  <a:pt x="4662" y="647"/>
                </a:lnTo>
                <a:lnTo>
                  <a:pt x="4663" y="647"/>
                </a:lnTo>
                <a:lnTo>
                  <a:pt x="4664" y="649"/>
                </a:lnTo>
                <a:lnTo>
                  <a:pt x="4664" y="648"/>
                </a:lnTo>
                <a:lnTo>
                  <a:pt x="4665" y="650"/>
                </a:lnTo>
                <a:lnTo>
                  <a:pt x="4665" y="650"/>
                </a:lnTo>
                <a:lnTo>
                  <a:pt x="4666" y="650"/>
                </a:lnTo>
                <a:lnTo>
                  <a:pt x="4666" y="650"/>
                </a:lnTo>
                <a:lnTo>
                  <a:pt x="4667" y="650"/>
                </a:lnTo>
                <a:lnTo>
                  <a:pt x="4668" y="651"/>
                </a:lnTo>
                <a:lnTo>
                  <a:pt x="4668" y="651"/>
                </a:lnTo>
                <a:lnTo>
                  <a:pt x="4669" y="651"/>
                </a:lnTo>
                <a:lnTo>
                  <a:pt x="4669" y="651"/>
                </a:lnTo>
                <a:lnTo>
                  <a:pt x="4670" y="651"/>
                </a:lnTo>
                <a:lnTo>
                  <a:pt x="4671" y="651"/>
                </a:lnTo>
                <a:lnTo>
                  <a:pt x="4671" y="651"/>
                </a:lnTo>
                <a:lnTo>
                  <a:pt x="4672" y="651"/>
                </a:lnTo>
                <a:lnTo>
                  <a:pt x="4673" y="651"/>
                </a:lnTo>
                <a:lnTo>
                  <a:pt x="4673" y="651"/>
                </a:lnTo>
                <a:lnTo>
                  <a:pt x="4674" y="647"/>
                </a:lnTo>
                <a:lnTo>
                  <a:pt x="4674" y="633"/>
                </a:lnTo>
                <a:lnTo>
                  <a:pt x="4675" y="627"/>
                </a:lnTo>
                <a:lnTo>
                  <a:pt x="4676" y="628"/>
                </a:lnTo>
                <a:lnTo>
                  <a:pt x="4676" y="630"/>
                </a:lnTo>
                <a:lnTo>
                  <a:pt x="4677" y="636"/>
                </a:lnTo>
                <a:lnTo>
                  <a:pt x="4677" y="639"/>
                </a:lnTo>
                <a:lnTo>
                  <a:pt x="4678" y="641"/>
                </a:lnTo>
                <a:lnTo>
                  <a:pt x="4678" y="642"/>
                </a:lnTo>
                <a:lnTo>
                  <a:pt x="4679" y="641"/>
                </a:lnTo>
                <a:lnTo>
                  <a:pt x="4680" y="642"/>
                </a:lnTo>
                <a:lnTo>
                  <a:pt x="4680" y="645"/>
                </a:lnTo>
                <a:lnTo>
                  <a:pt x="4681" y="648"/>
                </a:lnTo>
                <a:lnTo>
                  <a:pt x="4681" y="651"/>
                </a:lnTo>
                <a:lnTo>
                  <a:pt x="4682" y="655"/>
                </a:lnTo>
                <a:lnTo>
                  <a:pt x="4682" y="661"/>
                </a:lnTo>
                <a:lnTo>
                  <a:pt x="4683" y="661"/>
                </a:lnTo>
                <a:lnTo>
                  <a:pt x="4684" y="661"/>
                </a:lnTo>
                <a:lnTo>
                  <a:pt x="4684" y="662"/>
                </a:lnTo>
                <a:lnTo>
                  <a:pt x="4685" y="662"/>
                </a:lnTo>
                <a:lnTo>
                  <a:pt x="4686" y="662"/>
                </a:lnTo>
                <a:lnTo>
                  <a:pt x="4686" y="662"/>
                </a:lnTo>
                <a:lnTo>
                  <a:pt x="4687" y="662"/>
                </a:lnTo>
                <a:lnTo>
                  <a:pt x="4687" y="663"/>
                </a:lnTo>
                <a:lnTo>
                  <a:pt x="4688" y="663"/>
                </a:lnTo>
                <a:lnTo>
                  <a:pt x="4689" y="663"/>
                </a:lnTo>
                <a:lnTo>
                  <a:pt x="4689" y="663"/>
                </a:lnTo>
                <a:lnTo>
                  <a:pt x="4690" y="662"/>
                </a:lnTo>
                <a:lnTo>
                  <a:pt x="4691" y="662"/>
                </a:lnTo>
                <a:lnTo>
                  <a:pt x="4691" y="662"/>
                </a:lnTo>
                <a:lnTo>
                  <a:pt x="4692" y="662"/>
                </a:lnTo>
                <a:lnTo>
                  <a:pt x="4692" y="661"/>
                </a:lnTo>
                <a:lnTo>
                  <a:pt x="4693" y="661"/>
                </a:lnTo>
                <a:lnTo>
                  <a:pt x="4693" y="661"/>
                </a:lnTo>
                <a:lnTo>
                  <a:pt x="4694" y="660"/>
                </a:lnTo>
                <a:lnTo>
                  <a:pt x="4694" y="661"/>
                </a:lnTo>
                <a:lnTo>
                  <a:pt x="4695" y="662"/>
                </a:lnTo>
                <a:lnTo>
                  <a:pt x="4696" y="662"/>
                </a:lnTo>
                <a:lnTo>
                  <a:pt x="4696" y="662"/>
                </a:lnTo>
                <a:lnTo>
                  <a:pt x="4697" y="663"/>
                </a:lnTo>
                <a:lnTo>
                  <a:pt x="4697" y="663"/>
                </a:lnTo>
                <a:lnTo>
                  <a:pt x="4698" y="663"/>
                </a:lnTo>
                <a:lnTo>
                  <a:pt x="4699" y="663"/>
                </a:lnTo>
                <a:lnTo>
                  <a:pt x="4699" y="663"/>
                </a:lnTo>
                <a:lnTo>
                  <a:pt x="4700" y="663"/>
                </a:lnTo>
                <a:lnTo>
                  <a:pt x="4700" y="663"/>
                </a:lnTo>
                <a:lnTo>
                  <a:pt x="4701" y="663"/>
                </a:lnTo>
                <a:lnTo>
                  <a:pt x="4702" y="663"/>
                </a:lnTo>
                <a:lnTo>
                  <a:pt x="4702" y="663"/>
                </a:lnTo>
                <a:lnTo>
                  <a:pt x="4703" y="663"/>
                </a:lnTo>
                <a:lnTo>
                  <a:pt x="4704" y="663"/>
                </a:lnTo>
                <a:lnTo>
                  <a:pt x="4704" y="662"/>
                </a:lnTo>
                <a:lnTo>
                  <a:pt x="4705" y="662"/>
                </a:lnTo>
                <a:lnTo>
                  <a:pt x="4705" y="662"/>
                </a:lnTo>
                <a:lnTo>
                  <a:pt x="4706" y="662"/>
                </a:lnTo>
                <a:lnTo>
                  <a:pt x="4707" y="662"/>
                </a:lnTo>
                <a:lnTo>
                  <a:pt x="4707" y="663"/>
                </a:lnTo>
                <a:lnTo>
                  <a:pt x="4708" y="663"/>
                </a:lnTo>
                <a:lnTo>
                  <a:pt x="4708" y="663"/>
                </a:lnTo>
                <a:lnTo>
                  <a:pt x="4709" y="663"/>
                </a:lnTo>
                <a:lnTo>
                  <a:pt x="4709" y="663"/>
                </a:lnTo>
                <a:lnTo>
                  <a:pt x="4710" y="663"/>
                </a:lnTo>
                <a:lnTo>
                  <a:pt x="4710" y="664"/>
                </a:lnTo>
                <a:lnTo>
                  <a:pt x="4711" y="664"/>
                </a:lnTo>
                <a:lnTo>
                  <a:pt x="4712" y="664"/>
                </a:lnTo>
                <a:lnTo>
                  <a:pt x="4712" y="664"/>
                </a:lnTo>
                <a:lnTo>
                  <a:pt x="4713" y="664"/>
                </a:lnTo>
                <a:lnTo>
                  <a:pt x="4713" y="664"/>
                </a:lnTo>
                <a:lnTo>
                  <a:pt x="4714" y="664"/>
                </a:lnTo>
                <a:lnTo>
                  <a:pt x="4715" y="664"/>
                </a:lnTo>
                <a:lnTo>
                  <a:pt x="4715" y="663"/>
                </a:lnTo>
                <a:lnTo>
                  <a:pt x="4716" y="663"/>
                </a:lnTo>
                <a:lnTo>
                  <a:pt x="4717" y="663"/>
                </a:lnTo>
                <a:lnTo>
                  <a:pt x="4717" y="663"/>
                </a:lnTo>
                <a:lnTo>
                  <a:pt x="4718" y="663"/>
                </a:lnTo>
                <a:lnTo>
                  <a:pt x="4718" y="663"/>
                </a:lnTo>
                <a:lnTo>
                  <a:pt x="4719" y="663"/>
                </a:lnTo>
                <a:lnTo>
                  <a:pt x="4720" y="663"/>
                </a:lnTo>
                <a:lnTo>
                  <a:pt x="4720" y="663"/>
                </a:lnTo>
                <a:lnTo>
                  <a:pt x="4721" y="664"/>
                </a:lnTo>
                <a:lnTo>
                  <a:pt x="4721" y="663"/>
                </a:lnTo>
                <a:lnTo>
                  <a:pt x="4722" y="665"/>
                </a:lnTo>
                <a:lnTo>
                  <a:pt x="4723" y="667"/>
                </a:lnTo>
                <a:lnTo>
                  <a:pt x="4723" y="672"/>
                </a:lnTo>
                <a:lnTo>
                  <a:pt x="4724" y="673"/>
                </a:lnTo>
                <a:lnTo>
                  <a:pt x="4724" y="673"/>
                </a:lnTo>
                <a:lnTo>
                  <a:pt x="4725" y="674"/>
                </a:lnTo>
                <a:lnTo>
                  <a:pt x="4725" y="674"/>
                </a:lnTo>
                <a:lnTo>
                  <a:pt x="4726" y="676"/>
                </a:lnTo>
                <a:lnTo>
                  <a:pt x="4726" y="677"/>
                </a:lnTo>
                <a:lnTo>
                  <a:pt x="4727" y="677"/>
                </a:lnTo>
                <a:lnTo>
                  <a:pt x="4728" y="677"/>
                </a:lnTo>
                <a:lnTo>
                  <a:pt x="4728" y="677"/>
                </a:lnTo>
                <a:lnTo>
                  <a:pt x="4729" y="677"/>
                </a:lnTo>
                <a:lnTo>
                  <a:pt x="4730" y="676"/>
                </a:lnTo>
                <a:lnTo>
                  <a:pt x="4730" y="676"/>
                </a:lnTo>
                <a:lnTo>
                  <a:pt x="4731" y="675"/>
                </a:lnTo>
                <a:lnTo>
                  <a:pt x="4731" y="675"/>
                </a:lnTo>
                <a:lnTo>
                  <a:pt x="4732" y="672"/>
                </a:lnTo>
                <a:lnTo>
                  <a:pt x="4733" y="669"/>
                </a:lnTo>
                <a:lnTo>
                  <a:pt x="4733" y="660"/>
                </a:lnTo>
                <a:lnTo>
                  <a:pt x="4734" y="652"/>
                </a:lnTo>
                <a:lnTo>
                  <a:pt x="4735" y="647"/>
                </a:lnTo>
                <a:lnTo>
                  <a:pt x="4735" y="644"/>
                </a:lnTo>
                <a:lnTo>
                  <a:pt x="4736" y="647"/>
                </a:lnTo>
                <a:lnTo>
                  <a:pt x="4736" y="647"/>
                </a:lnTo>
                <a:lnTo>
                  <a:pt x="4737" y="645"/>
                </a:lnTo>
                <a:lnTo>
                  <a:pt x="4737" y="641"/>
                </a:lnTo>
                <a:lnTo>
                  <a:pt x="4738" y="636"/>
                </a:lnTo>
                <a:lnTo>
                  <a:pt x="4739" y="635"/>
                </a:lnTo>
                <a:lnTo>
                  <a:pt x="4739" y="635"/>
                </a:lnTo>
                <a:lnTo>
                  <a:pt x="4740" y="636"/>
                </a:lnTo>
                <a:lnTo>
                  <a:pt x="4740" y="638"/>
                </a:lnTo>
                <a:lnTo>
                  <a:pt x="4741" y="638"/>
                </a:lnTo>
                <a:lnTo>
                  <a:pt x="4741" y="638"/>
                </a:lnTo>
                <a:lnTo>
                  <a:pt x="4742" y="638"/>
                </a:lnTo>
                <a:lnTo>
                  <a:pt x="4743" y="638"/>
                </a:lnTo>
                <a:lnTo>
                  <a:pt x="4743" y="638"/>
                </a:lnTo>
                <a:lnTo>
                  <a:pt x="4744" y="638"/>
                </a:lnTo>
                <a:lnTo>
                  <a:pt x="4744" y="638"/>
                </a:lnTo>
                <a:lnTo>
                  <a:pt x="4745" y="638"/>
                </a:lnTo>
                <a:lnTo>
                  <a:pt x="4746" y="639"/>
                </a:lnTo>
                <a:lnTo>
                  <a:pt x="4746" y="639"/>
                </a:lnTo>
                <a:lnTo>
                  <a:pt x="4747" y="639"/>
                </a:lnTo>
                <a:lnTo>
                  <a:pt x="4748" y="638"/>
                </a:lnTo>
                <a:lnTo>
                  <a:pt x="4748" y="638"/>
                </a:lnTo>
                <a:lnTo>
                  <a:pt x="4749" y="639"/>
                </a:lnTo>
                <a:lnTo>
                  <a:pt x="4749" y="639"/>
                </a:lnTo>
                <a:lnTo>
                  <a:pt x="4750" y="639"/>
                </a:lnTo>
                <a:lnTo>
                  <a:pt x="4751" y="639"/>
                </a:lnTo>
                <a:lnTo>
                  <a:pt x="4751" y="639"/>
                </a:lnTo>
                <a:lnTo>
                  <a:pt x="4752" y="639"/>
                </a:lnTo>
                <a:lnTo>
                  <a:pt x="4752" y="639"/>
                </a:lnTo>
                <a:lnTo>
                  <a:pt x="4753" y="639"/>
                </a:lnTo>
                <a:lnTo>
                  <a:pt x="4753" y="639"/>
                </a:lnTo>
                <a:lnTo>
                  <a:pt x="4754" y="639"/>
                </a:lnTo>
                <a:lnTo>
                  <a:pt x="4755" y="639"/>
                </a:lnTo>
                <a:lnTo>
                  <a:pt x="4755" y="639"/>
                </a:lnTo>
                <a:lnTo>
                  <a:pt x="4756" y="639"/>
                </a:lnTo>
                <a:lnTo>
                  <a:pt x="4756" y="639"/>
                </a:lnTo>
                <a:lnTo>
                  <a:pt x="4757" y="639"/>
                </a:lnTo>
                <a:lnTo>
                  <a:pt x="4757" y="640"/>
                </a:lnTo>
                <a:lnTo>
                  <a:pt x="4758" y="640"/>
                </a:lnTo>
                <a:lnTo>
                  <a:pt x="4759" y="640"/>
                </a:lnTo>
                <a:lnTo>
                  <a:pt x="4759" y="640"/>
                </a:lnTo>
                <a:lnTo>
                  <a:pt x="4760" y="640"/>
                </a:lnTo>
                <a:lnTo>
                  <a:pt x="4761" y="640"/>
                </a:lnTo>
                <a:lnTo>
                  <a:pt x="4761" y="640"/>
                </a:lnTo>
                <a:lnTo>
                  <a:pt x="4762" y="640"/>
                </a:lnTo>
                <a:lnTo>
                  <a:pt x="4762" y="640"/>
                </a:lnTo>
                <a:lnTo>
                  <a:pt x="4763" y="640"/>
                </a:lnTo>
                <a:lnTo>
                  <a:pt x="4764" y="640"/>
                </a:lnTo>
                <a:lnTo>
                  <a:pt x="4764" y="640"/>
                </a:lnTo>
                <a:lnTo>
                  <a:pt x="4765" y="640"/>
                </a:lnTo>
                <a:lnTo>
                  <a:pt x="4766" y="640"/>
                </a:lnTo>
                <a:lnTo>
                  <a:pt x="4766" y="640"/>
                </a:lnTo>
                <a:lnTo>
                  <a:pt x="4767" y="640"/>
                </a:lnTo>
                <a:lnTo>
                  <a:pt x="4767" y="640"/>
                </a:lnTo>
                <a:lnTo>
                  <a:pt x="4768" y="640"/>
                </a:lnTo>
                <a:lnTo>
                  <a:pt x="4768" y="640"/>
                </a:lnTo>
                <a:lnTo>
                  <a:pt x="4769" y="640"/>
                </a:lnTo>
                <a:lnTo>
                  <a:pt x="4769" y="640"/>
                </a:lnTo>
                <a:lnTo>
                  <a:pt x="4770" y="640"/>
                </a:lnTo>
                <a:lnTo>
                  <a:pt x="4771" y="640"/>
                </a:lnTo>
                <a:lnTo>
                  <a:pt x="4771" y="641"/>
                </a:lnTo>
                <a:lnTo>
                  <a:pt x="4772" y="641"/>
                </a:lnTo>
                <a:lnTo>
                  <a:pt x="4772" y="641"/>
                </a:lnTo>
                <a:lnTo>
                  <a:pt x="4773" y="641"/>
                </a:lnTo>
                <a:lnTo>
                  <a:pt x="4774" y="641"/>
                </a:lnTo>
                <a:lnTo>
                  <a:pt x="4774" y="641"/>
                </a:lnTo>
                <a:lnTo>
                  <a:pt x="4775" y="641"/>
                </a:lnTo>
                <a:lnTo>
                  <a:pt x="4775" y="641"/>
                </a:lnTo>
                <a:lnTo>
                  <a:pt x="4776" y="642"/>
                </a:lnTo>
                <a:lnTo>
                  <a:pt x="4777" y="642"/>
                </a:lnTo>
                <a:lnTo>
                  <a:pt x="4777" y="642"/>
                </a:lnTo>
                <a:lnTo>
                  <a:pt x="4778" y="642"/>
                </a:lnTo>
                <a:lnTo>
                  <a:pt x="4779" y="642"/>
                </a:lnTo>
                <a:lnTo>
                  <a:pt x="4779" y="643"/>
                </a:lnTo>
                <a:lnTo>
                  <a:pt x="4780" y="644"/>
                </a:lnTo>
                <a:lnTo>
                  <a:pt x="4780" y="644"/>
                </a:lnTo>
                <a:lnTo>
                  <a:pt x="4781" y="645"/>
                </a:lnTo>
                <a:lnTo>
                  <a:pt x="4782" y="645"/>
                </a:lnTo>
                <a:lnTo>
                  <a:pt x="4782" y="646"/>
                </a:lnTo>
                <a:lnTo>
                  <a:pt x="4783" y="646"/>
                </a:lnTo>
                <a:lnTo>
                  <a:pt x="4783" y="647"/>
                </a:lnTo>
                <a:lnTo>
                  <a:pt x="4784" y="647"/>
                </a:lnTo>
                <a:lnTo>
                  <a:pt x="4784" y="648"/>
                </a:lnTo>
                <a:lnTo>
                  <a:pt x="4785" y="648"/>
                </a:lnTo>
                <a:lnTo>
                  <a:pt x="4785" y="649"/>
                </a:lnTo>
                <a:lnTo>
                  <a:pt x="4786" y="649"/>
                </a:lnTo>
                <a:lnTo>
                  <a:pt x="4787" y="650"/>
                </a:lnTo>
                <a:lnTo>
                  <a:pt x="4787" y="651"/>
                </a:lnTo>
                <a:lnTo>
                  <a:pt x="4788" y="651"/>
                </a:lnTo>
                <a:lnTo>
                  <a:pt x="4788" y="652"/>
                </a:lnTo>
                <a:lnTo>
                  <a:pt x="4789" y="652"/>
                </a:lnTo>
                <a:lnTo>
                  <a:pt x="4790" y="652"/>
                </a:lnTo>
                <a:lnTo>
                  <a:pt x="4790" y="652"/>
                </a:lnTo>
                <a:lnTo>
                  <a:pt x="4791" y="651"/>
                </a:lnTo>
                <a:lnTo>
                  <a:pt x="4792" y="651"/>
                </a:lnTo>
                <a:lnTo>
                  <a:pt x="4792" y="648"/>
                </a:lnTo>
                <a:lnTo>
                  <a:pt x="4793" y="646"/>
                </a:lnTo>
                <a:lnTo>
                  <a:pt x="4793" y="646"/>
                </a:lnTo>
                <a:lnTo>
                  <a:pt x="4794" y="647"/>
                </a:lnTo>
                <a:lnTo>
                  <a:pt x="4795" y="626"/>
                </a:lnTo>
                <a:lnTo>
                  <a:pt x="4795" y="628"/>
                </a:lnTo>
                <a:lnTo>
                  <a:pt x="4796" y="623"/>
                </a:lnTo>
                <a:lnTo>
                  <a:pt x="4796" y="632"/>
                </a:lnTo>
                <a:lnTo>
                  <a:pt x="4797" y="646"/>
                </a:lnTo>
                <a:lnTo>
                  <a:pt x="4798" y="664"/>
                </a:lnTo>
                <a:lnTo>
                  <a:pt x="4798" y="674"/>
                </a:lnTo>
                <a:lnTo>
                  <a:pt x="4799" y="675"/>
                </a:lnTo>
                <a:lnTo>
                  <a:pt x="4799" y="675"/>
                </a:lnTo>
                <a:lnTo>
                  <a:pt x="4800" y="675"/>
                </a:lnTo>
                <a:lnTo>
                  <a:pt x="4800" y="675"/>
                </a:lnTo>
                <a:lnTo>
                  <a:pt x="4801" y="675"/>
                </a:lnTo>
                <a:lnTo>
                  <a:pt x="4802" y="674"/>
                </a:lnTo>
                <a:lnTo>
                  <a:pt x="4802" y="674"/>
                </a:lnTo>
                <a:lnTo>
                  <a:pt x="4803" y="674"/>
                </a:lnTo>
                <a:lnTo>
                  <a:pt x="4803" y="674"/>
                </a:lnTo>
                <a:lnTo>
                  <a:pt x="4804" y="674"/>
                </a:lnTo>
                <a:lnTo>
                  <a:pt x="4805" y="674"/>
                </a:lnTo>
                <a:lnTo>
                  <a:pt x="4805" y="674"/>
                </a:lnTo>
                <a:lnTo>
                  <a:pt x="4806" y="673"/>
                </a:lnTo>
                <a:lnTo>
                  <a:pt x="4806" y="673"/>
                </a:lnTo>
                <a:lnTo>
                  <a:pt x="4807" y="673"/>
                </a:lnTo>
                <a:lnTo>
                  <a:pt x="4808" y="672"/>
                </a:lnTo>
                <a:lnTo>
                  <a:pt x="4808" y="672"/>
                </a:lnTo>
                <a:lnTo>
                  <a:pt x="4809" y="671"/>
                </a:lnTo>
                <a:lnTo>
                  <a:pt x="4810" y="670"/>
                </a:lnTo>
                <a:lnTo>
                  <a:pt x="4810" y="669"/>
                </a:lnTo>
                <a:lnTo>
                  <a:pt x="4811" y="668"/>
                </a:lnTo>
                <a:lnTo>
                  <a:pt x="4811" y="667"/>
                </a:lnTo>
                <a:lnTo>
                  <a:pt x="4812" y="665"/>
                </a:lnTo>
                <a:lnTo>
                  <a:pt x="4813" y="665"/>
                </a:lnTo>
                <a:lnTo>
                  <a:pt x="4813" y="664"/>
                </a:lnTo>
                <a:lnTo>
                  <a:pt x="4814" y="664"/>
                </a:lnTo>
                <a:lnTo>
                  <a:pt x="4814" y="663"/>
                </a:lnTo>
                <a:lnTo>
                  <a:pt x="4815" y="663"/>
                </a:lnTo>
                <a:lnTo>
                  <a:pt x="4815" y="663"/>
                </a:lnTo>
                <a:lnTo>
                  <a:pt x="4816" y="663"/>
                </a:lnTo>
                <a:lnTo>
                  <a:pt x="4816" y="663"/>
                </a:lnTo>
                <a:lnTo>
                  <a:pt x="4817" y="664"/>
                </a:lnTo>
                <a:lnTo>
                  <a:pt x="4818" y="663"/>
                </a:lnTo>
                <a:lnTo>
                  <a:pt x="4818" y="664"/>
                </a:lnTo>
                <a:lnTo>
                  <a:pt x="4819" y="664"/>
                </a:lnTo>
                <a:lnTo>
                  <a:pt x="4819" y="664"/>
                </a:lnTo>
                <a:lnTo>
                  <a:pt x="4820" y="664"/>
                </a:lnTo>
                <a:lnTo>
                  <a:pt x="4821" y="664"/>
                </a:lnTo>
                <a:lnTo>
                  <a:pt x="4821" y="664"/>
                </a:lnTo>
                <a:lnTo>
                  <a:pt x="4822" y="664"/>
                </a:lnTo>
                <a:lnTo>
                  <a:pt x="4823" y="664"/>
                </a:lnTo>
                <a:lnTo>
                  <a:pt x="4823" y="663"/>
                </a:lnTo>
                <a:lnTo>
                  <a:pt x="4824" y="664"/>
                </a:lnTo>
                <a:lnTo>
                  <a:pt x="4824" y="663"/>
                </a:lnTo>
                <a:lnTo>
                  <a:pt x="4825" y="663"/>
                </a:lnTo>
                <a:lnTo>
                  <a:pt x="4826" y="663"/>
                </a:lnTo>
                <a:lnTo>
                  <a:pt x="4826" y="663"/>
                </a:lnTo>
                <a:lnTo>
                  <a:pt x="4827" y="662"/>
                </a:lnTo>
                <a:lnTo>
                  <a:pt x="4827" y="662"/>
                </a:lnTo>
                <a:lnTo>
                  <a:pt x="4828" y="662"/>
                </a:lnTo>
                <a:lnTo>
                  <a:pt x="4829" y="662"/>
                </a:lnTo>
                <a:lnTo>
                  <a:pt x="4829" y="662"/>
                </a:lnTo>
                <a:lnTo>
                  <a:pt x="4830" y="662"/>
                </a:lnTo>
                <a:lnTo>
                  <a:pt x="4830" y="660"/>
                </a:lnTo>
                <a:lnTo>
                  <a:pt x="4831" y="660"/>
                </a:lnTo>
                <a:lnTo>
                  <a:pt x="4831" y="660"/>
                </a:lnTo>
                <a:lnTo>
                  <a:pt x="4832" y="660"/>
                </a:lnTo>
                <a:lnTo>
                  <a:pt x="4833" y="660"/>
                </a:lnTo>
                <a:lnTo>
                  <a:pt x="4833" y="660"/>
                </a:lnTo>
                <a:lnTo>
                  <a:pt x="4834" y="660"/>
                </a:lnTo>
                <a:lnTo>
                  <a:pt x="4834" y="660"/>
                </a:lnTo>
                <a:lnTo>
                  <a:pt x="4835" y="659"/>
                </a:lnTo>
                <a:lnTo>
                  <a:pt x="4836" y="659"/>
                </a:lnTo>
                <a:lnTo>
                  <a:pt x="4836" y="659"/>
                </a:lnTo>
                <a:lnTo>
                  <a:pt x="4837" y="659"/>
                </a:lnTo>
                <a:lnTo>
                  <a:pt x="4837" y="659"/>
                </a:lnTo>
                <a:lnTo>
                  <a:pt x="4838" y="659"/>
                </a:lnTo>
                <a:lnTo>
                  <a:pt x="4839" y="659"/>
                </a:lnTo>
                <a:lnTo>
                  <a:pt x="4839" y="659"/>
                </a:lnTo>
                <a:lnTo>
                  <a:pt x="4840" y="659"/>
                </a:lnTo>
                <a:lnTo>
                  <a:pt x="4841" y="659"/>
                </a:lnTo>
                <a:lnTo>
                  <a:pt x="4841" y="659"/>
                </a:lnTo>
                <a:lnTo>
                  <a:pt x="4842" y="659"/>
                </a:lnTo>
                <a:lnTo>
                  <a:pt x="4842" y="659"/>
                </a:lnTo>
                <a:lnTo>
                  <a:pt x="4843" y="659"/>
                </a:lnTo>
                <a:lnTo>
                  <a:pt x="4843" y="659"/>
                </a:lnTo>
                <a:lnTo>
                  <a:pt x="4844" y="659"/>
                </a:lnTo>
                <a:lnTo>
                  <a:pt x="4845" y="659"/>
                </a:lnTo>
                <a:lnTo>
                  <a:pt x="4845" y="659"/>
                </a:lnTo>
                <a:lnTo>
                  <a:pt x="4846" y="659"/>
                </a:lnTo>
                <a:lnTo>
                  <a:pt x="4846" y="659"/>
                </a:lnTo>
                <a:lnTo>
                  <a:pt x="4847" y="659"/>
                </a:lnTo>
                <a:lnTo>
                  <a:pt x="4847" y="659"/>
                </a:lnTo>
                <a:lnTo>
                  <a:pt x="4848" y="659"/>
                </a:lnTo>
                <a:lnTo>
                  <a:pt x="4849" y="659"/>
                </a:lnTo>
                <a:lnTo>
                  <a:pt x="4849" y="659"/>
                </a:lnTo>
                <a:lnTo>
                  <a:pt x="4850" y="659"/>
                </a:lnTo>
                <a:lnTo>
                  <a:pt x="4851" y="659"/>
                </a:lnTo>
                <a:lnTo>
                  <a:pt x="4851" y="659"/>
                </a:lnTo>
                <a:lnTo>
                  <a:pt x="4852" y="659"/>
                </a:lnTo>
                <a:lnTo>
                  <a:pt x="4852" y="659"/>
                </a:lnTo>
                <a:lnTo>
                  <a:pt x="4853" y="660"/>
                </a:lnTo>
                <a:lnTo>
                  <a:pt x="4854" y="662"/>
                </a:lnTo>
                <a:lnTo>
                  <a:pt x="4854" y="662"/>
                </a:lnTo>
                <a:lnTo>
                  <a:pt x="4855" y="660"/>
                </a:lnTo>
                <a:lnTo>
                  <a:pt x="4855" y="659"/>
                </a:lnTo>
                <a:lnTo>
                  <a:pt x="4856" y="658"/>
                </a:lnTo>
                <a:lnTo>
                  <a:pt x="4857" y="659"/>
                </a:lnTo>
                <a:lnTo>
                  <a:pt x="4857" y="659"/>
                </a:lnTo>
                <a:lnTo>
                  <a:pt x="4858" y="659"/>
                </a:lnTo>
                <a:lnTo>
                  <a:pt x="4858" y="659"/>
                </a:lnTo>
                <a:lnTo>
                  <a:pt x="4859" y="659"/>
                </a:lnTo>
                <a:lnTo>
                  <a:pt x="4859" y="659"/>
                </a:lnTo>
                <a:lnTo>
                  <a:pt x="4860" y="659"/>
                </a:lnTo>
                <a:lnTo>
                  <a:pt x="4861" y="659"/>
                </a:lnTo>
                <a:lnTo>
                  <a:pt x="4861" y="659"/>
                </a:lnTo>
                <a:lnTo>
                  <a:pt x="4862" y="659"/>
                </a:lnTo>
                <a:lnTo>
                  <a:pt x="4862" y="659"/>
                </a:lnTo>
                <a:lnTo>
                  <a:pt x="4863" y="659"/>
                </a:lnTo>
                <a:lnTo>
                  <a:pt x="4864" y="659"/>
                </a:lnTo>
                <a:lnTo>
                  <a:pt x="4864" y="660"/>
                </a:lnTo>
                <a:lnTo>
                  <a:pt x="4865" y="660"/>
                </a:lnTo>
                <a:lnTo>
                  <a:pt x="4865" y="660"/>
                </a:lnTo>
                <a:lnTo>
                  <a:pt x="4866" y="660"/>
                </a:lnTo>
                <a:lnTo>
                  <a:pt x="4867" y="660"/>
                </a:lnTo>
                <a:lnTo>
                  <a:pt x="4867" y="660"/>
                </a:lnTo>
                <a:lnTo>
                  <a:pt x="4868" y="660"/>
                </a:lnTo>
                <a:lnTo>
                  <a:pt x="4868" y="659"/>
                </a:lnTo>
                <a:lnTo>
                  <a:pt x="4869" y="659"/>
                </a:lnTo>
                <a:lnTo>
                  <a:pt x="4870" y="659"/>
                </a:lnTo>
                <a:lnTo>
                  <a:pt x="4870" y="659"/>
                </a:lnTo>
                <a:lnTo>
                  <a:pt x="4871" y="659"/>
                </a:lnTo>
                <a:lnTo>
                  <a:pt x="4872" y="659"/>
                </a:lnTo>
                <a:lnTo>
                  <a:pt x="4872" y="659"/>
                </a:lnTo>
                <a:lnTo>
                  <a:pt x="4873" y="659"/>
                </a:lnTo>
                <a:lnTo>
                  <a:pt x="4873" y="659"/>
                </a:lnTo>
                <a:lnTo>
                  <a:pt x="4874" y="660"/>
                </a:lnTo>
                <a:lnTo>
                  <a:pt x="4874" y="660"/>
                </a:lnTo>
                <a:lnTo>
                  <a:pt x="4875" y="660"/>
                </a:lnTo>
                <a:lnTo>
                  <a:pt x="4875" y="660"/>
                </a:lnTo>
                <a:lnTo>
                  <a:pt x="4876" y="661"/>
                </a:lnTo>
                <a:lnTo>
                  <a:pt x="4877" y="661"/>
                </a:lnTo>
                <a:lnTo>
                  <a:pt x="4877" y="662"/>
                </a:lnTo>
                <a:lnTo>
                  <a:pt x="4878" y="662"/>
                </a:lnTo>
                <a:lnTo>
                  <a:pt x="4878" y="662"/>
                </a:lnTo>
                <a:lnTo>
                  <a:pt x="4879" y="662"/>
                </a:lnTo>
                <a:lnTo>
                  <a:pt x="4880" y="662"/>
                </a:lnTo>
                <a:lnTo>
                  <a:pt x="4880" y="663"/>
                </a:lnTo>
                <a:lnTo>
                  <a:pt x="4881" y="663"/>
                </a:lnTo>
                <a:lnTo>
                  <a:pt x="4882" y="664"/>
                </a:lnTo>
                <a:lnTo>
                  <a:pt x="4882" y="664"/>
                </a:lnTo>
                <a:lnTo>
                  <a:pt x="4883" y="664"/>
                </a:lnTo>
                <a:lnTo>
                  <a:pt x="4883" y="664"/>
                </a:lnTo>
                <a:lnTo>
                  <a:pt x="4884" y="664"/>
                </a:lnTo>
                <a:lnTo>
                  <a:pt x="4885" y="664"/>
                </a:lnTo>
                <a:lnTo>
                  <a:pt x="4885" y="664"/>
                </a:lnTo>
                <a:lnTo>
                  <a:pt x="4886" y="664"/>
                </a:lnTo>
                <a:lnTo>
                  <a:pt x="4886" y="664"/>
                </a:lnTo>
                <a:lnTo>
                  <a:pt x="4887" y="665"/>
                </a:lnTo>
                <a:lnTo>
                  <a:pt x="4888" y="665"/>
                </a:lnTo>
                <a:lnTo>
                  <a:pt x="4888" y="665"/>
                </a:lnTo>
                <a:lnTo>
                  <a:pt x="4889" y="665"/>
                </a:lnTo>
                <a:lnTo>
                  <a:pt x="4889" y="665"/>
                </a:lnTo>
                <a:lnTo>
                  <a:pt x="4890" y="665"/>
                </a:lnTo>
                <a:lnTo>
                  <a:pt x="4890" y="665"/>
                </a:lnTo>
                <a:lnTo>
                  <a:pt x="4891" y="666"/>
                </a:lnTo>
                <a:lnTo>
                  <a:pt x="4891" y="666"/>
                </a:lnTo>
                <a:lnTo>
                  <a:pt x="4892" y="667"/>
                </a:lnTo>
                <a:lnTo>
                  <a:pt x="4893" y="667"/>
                </a:lnTo>
                <a:lnTo>
                  <a:pt x="4893" y="667"/>
                </a:lnTo>
                <a:lnTo>
                  <a:pt x="4894" y="668"/>
                </a:lnTo>
                <a:lnTo>
                  <a:pt x="4895" y="668"/>
                </a:lnTo>
                <a:lnTo>
                  <a:pt x="4895" y="669"/>
                </a:lnTo>
                <a:lnTo>
                  <a:pt x="4896" y="669"/>
                </a:lnTo>
                <a:lnTo>
                  <a:pt x="4896" y="667"/>
                </a:lnTo>
                <a:lnTo>
                  <a:pt x="4897" y="667"/>
                </a:lnTo>
                <a:lnTo>
                  <a:pt x="4898" y="667"/>
                </a:lnTo>
                <a:lnTo>
                  <a:pt x="4898" y="665"/>
                </a:lnTo>
                <a:lnTo>
                  <a:pt x="4899" y="665"/>
                </a:lnTo>
                <a:lnTo>
                  <a:pt x="4899" y="665"/>
                </a:lnTo>
                <a:lnTo>
                  <a:pt x="4900" y="666"/>
                </a:lnTo>
                <a:lnTo>
                  <a:pt x="4901" y="665"/>
                </a:lnTo>
                <a:lnTo>
                  <a:pt x="4901" y="666"/>
                </a:lnTo>
                <a:lnTo>
                  <a:pt x="4902" y="666"/>
                </a:lnTo>
                <a:lnTo>
                  <a:pt x="4902" y="667"/>
                </a:lnTo>
                <a:lnTo>
                  <a:pt x="4903" y="667"/>
                </a:lnTo>
                <a:lnTo>
                  <a:pt x="4904" y="667"/>
                </a:lnTo>
                <a:lnTo>
                  <a:pt x="4904" y="667"/>
                </a:lnTo>
                <a:lnTo>
                  <a:pt x="4905" y="667"/>
                </a:lnTo>
                <a:lnTo>
                  <a:pt x="4905" y="667"/>
                </a:lnTo>
                <a:lnTo>
                  <a:pt x="4906" y="667"/>
                </a:lnTo>
                <a:lnTo>
                  <a:pt x="4906" y="667"/>
                </a:lnTo>
                <a:lnTo>
                  <a:pt x="4907" y="667"/>
                </a:lnTo>
                <a:lnTo>
                  <a:pt x="4908" y="667"/>
                </a:lnTo>
                <a:lnTo>
                  <a:pt x="4908" y="666"/>
                </a:lnTo>
                <a:lnTo>
                  <a:pt x="4909" y="666"/>
                </a:lnTo>
                <a:lnTo>
                  <a:pt x="4909" y="664"/>
                </a:lnTo>
                <a:lnTo>
                  <a:pt x="4910" y="647"/>
                </a:lnTo>
                <a:lnTo>
                  <a:pt x="4911" y="634"/>
                </a:lnTo>
                <a:lnTo>
                  <a:pt x="4911" y="626"/>
                </a:lnTo>
                <a:lnTo>
                  <a:pt x="4912" y="622"/>
                </a:lnTo>
                <a:lnTo>
                  <a:pt x="4913" y="620"/>
                </a:lnTo>
                <a:lnTo>
                  <a:pt x="4913" y="602"/>
                </a:lnTo>
                <a:lnTo>
                  <a:pt x="4914" y="633"/>
                </a:lnTo>
                <a:lnTo>
                  <a:pt x="4914" y="629"/>
                </a:lnTo>
                <a:lnTo>
                  <a:pt x="4915" y="626"/>
                </a:lnTo>
                <a:lnTo>
                  <a:pt x="4916" y="626"/>
                </a:lnTo>
                <a:lnTo>
                  <a:pt x="4916" y="652"/>
                </a:lnTo>
                <a:lnTo>
                  <a:pt x="4917" y="653"/>
                </a:lnTo>
                <a:lnTo>
                  <a:pt x="4917" y="654"/>
                </a:lnTo>
                <a:lnTo>
                  <a:pt x="4918" y="654"/>
                </a:lnTo>
                <a:lnTo>
                  <a:pt x="4918" y="654"/>
                </a:lnTo>
                <a:lnTo>
                  <a:pt x="4919" y="654"/>
                </a:lnTo>
                <a:lnTo>
                  <a:pt x="4920" y="655"/>
                </a:lnTo>
                <a:lnTo>
                  <a:pt x="4920" y="655"/>
                </a:lnTo>
                <a:lnTo>
                  <a:pt x="4921" y="656"/>
                </a:lnTo>
                <a:lnTo>
                  <a:pt x="4921" y="656"/>
                </a:lnTo>
                <a:lnTo>
                  <a:pt x="4922" y="657"/>
                </a:lnTo>
                <a:lnTo>
                  <a:pt x="4922" y="657"/>
                </a:lnTo>
                <a:lnTo>
                  <a:pt x="4923" y="657"/>
                </a:lnTo>
                <a:lnTo>
                  <a:pt x="4924" y="657"/>
                </a:lnTo>
                <a:lnTo>
                  <a:pt x="4924" y="658"/>
                </a:lnTo>
                <a:lnTo>
                  <a:pt x="4925" y="658"/>
                </a:lnTo>
                <a:lnTo>
                  <a:pt x="4926" y="658"/>
                </a:lnTo>
                <a:lnTo>
                  <a:pt x="4926" y="658"/>
                </a:lnTo>
                <a:lnTo>
                  <a:pt x="4927" y="658"/>
                </a:lnTo>
                <a:lnTo>
                  <a:pt x="4927" y="657"/>
                </a:lnTo>
                <a:lnTo>
                  <a:pt x="4928" y="658"/>
                </a:lnTo>
                <a:lnTo>
                  <a:pt x="4929" y="658"/>
                </a:lnTo>
                <a:lnTo>
                  <a:pt x="4929" y="660"/>
                </a:lnTo>
                <a:lnTo>
                  <a:pt x="4930" y="661"/>
                </a:lnTo>
                <a:lnTo>
                  <a:pt x="4931" y="662"/>
                </a:lnTo>
                <a:lnTo>
                  <a:pt x="4931" y="665"/>
                </a:lnTo>
                <a:lnTo>
                  <a:pt x="4932" y="666"/>
                </a:lnTo>
                <a:lnTo>
                  <a:pt x="4932" y="666"/>
                </a:lnTo>
                <a:lnTo>
                  <a:pt x="4933" y="665"/>
                </a:lnTo>
                <a:lnTo>
                  <a:pt x="4933" y="665"/>
                </a:lnTo>
                <a:lnTo>
                  <a:pt x="4934" y="665"/>
                </a:lnTo>
                <a:lnTo>
                  <a:pt x="4934" y="665"/>
                </a:lnTo>
                <a:lnTo>
                  <a:pt x="4935" y="665"/>
                </a:lnTo>
                <a:lnTo>
                  <a:pt x="4936" y="665"/>
                </a:lnTo>
                <a:lnTo>
                  <a:pt x="4936" y="664"/>
                </a:lnTo>
                <a:lnTo>
                  <a:pt x="4937" y="664"/>
                </a:lnTo>
                <a:lnTo>
                  <a:pt x="4937" y="664"/>
                </a:lnTo>
                <a:lnTo>
                  <a:pt x="4938" y="664"/>
                </a:lnTo>
                <a:lnTo>
                  <a:pt x="4939" y="664"/>
                </a:lnTo>
                <a:lnTo>
                  <a:pt x="4939" y="663"/>
                </a:lnTo>
                <a:lnTo>
                  <a:pt x="4940" y="663"/>
                </a:lnTo>
                <a:lnTo>
                  <a:pt x="4940" y="662"/>
                </a:lnTo>
                <a:lnTo>
                  <a:pt x="4941" y="662"/>
                </a:lnTo>
                <a:lnTo>
                  <a:pt x="4942" y="662"/>
                </a:lnTo>
                <a:lnTo>
                  <a:pt x="4942" y="662"/>
                </a:lnTo>
                <a:lnTo>
                  <a:pt x="4943" y="662"/>
                </a:lnTo>
                <a:lnTo>
                  <a:pt x="4944" y="662"/>
                </a:lnTo>
                <a:lnTo>
                  <a:pt x="4944" y="662"/>
                </a:lnTo>
                <a:lnTo>
                  <a:pt x="4945" y="662"/>
                </a:lnTo>
                <a:lnTo>
                  <a:pt x="4945" y="663"/>
                </a:lnTo>
                <a:lnTo>
                  <a:pt x="4946" y="663"/>
                </a:lnTo>
                <a:lnTo>
                  <a:pt x="4947" y="662"/>
                </a:lnTo>
                <a:lnTo>
                  <a:pt x="4947" y="662"/>
                </a:lnTo>
                <a:lnTo>
                  <a:pt x="4948" y="662"/>
                </a:lnTo>
                <a:lnTo>
                  <a:pt x="4948" y="662"/>
                </a:lnTo>
                <a:lnTo>
                  <a:pt x="4949" y="662"/>
                </a:lnTo>
                <a:lnTo>
                  <a:pt x="4949" y="663"/>
                </a:lnTo>
                <a:lnTo>
                  <a:pt x="4950" y="662"/>
                </a:lnTo>
                <a:lnTo>
                  <a:pt x="4950" y="662"/>
                </a:lnTo>
                <a:lnTo>
                  <a:pt x="4951" y="662"/>
                </a:lnTo>
                <a:lnTo>
                  <a:pt x="4952" y="661"/>
                </a:lnTo>
                <a:lnTo>
                  <a:pt x="4952" y="661"/>
                </a:lnTo>
                <a:lnTo>
                  <a:pt x="4953" y="661"/>
                </a:lnTo>
                <a:lnTo>
                  <a:pt x="4953" y="660"/>
                </a:lnTo>
                <a:lnTo>
                  <a:pt x="4954" y="660"/>
                </a:lnTo>
                <a:lnTo>
                  <a:pt x="4955" y="659"/>
                </a:lnTo>
                <a:lnTo>
                  <a:pt x="4955" y="659"/>
                </a:lnTo>
                <a:lnTo>
                  <a:pt x="4956" y="659"/>
                </a:lnTo>
                <a:lnTo>
                  <a:pt x="4957" y="659"/>
                </a:lnTo>
                <a:lnTo>
                  <a:pt x="4957" y="656"/>
                </a:lnTo>
                <a:lnTo>
                  <a:pt x="4958" y="656"/>
                </a:lnTo>
                <a:lnTo>
                  <a:pt x="4958" y="653"/>
                </a:lnTo>
                <a:lnTo>
                  <a:pt x="4959" y="652"/>
                </a:lnTo>
                <a:lnTo>
                  <a:pt x="4960" y="651"/>
                </a:lnTo>
                <a:lnTo>
                  <a:pt x="4960" y="645"/>
                </a:lnTo>
                <a:lnTo>
                  <a:pt x="4961" y="646"/>
                </a:lnTo>
                <a:lnTo>
                  <a:pt x="4962" y="646"/>
                </a:lnTo>
                <a:lnTo>
                  <a:pt x="4962" y="646"/>
                </a:lnTo>
                <a:lnTo>
                  <a:pt x="4963" y="646"/>
                </a:lnTo>
                <a:lnTo>
                  <a:pt x="4963" y="646"/>
                </a:lnTo>
                <a:lnTo>
                  <a:pt x="4964" y="647"/>
                </a:lnTo>
                <a:lnTo>
                  <a:pt x="4964" y="647"/>
                </a:lnTo>
                <a:lnTo>
                  <a:pt x="4965" y="647"/>
                </a:lnTo>
                <a:lnTo>
                  <a:pt x="4965" y="647"/>
                </a:lnTo>
                <a:lnTo>
                  <a:pt x="4966" y="647"/>
                </a:lnTo>
                <a:lnTo>
                  <a:pt x="4967" y="648"/>
                </a:lnTo>
                <a:lnTo>
                  <a:pt x="4967" y="648"/>
                </a:lnTo>
                <a:lnTo>
                  <a:pt x="4968" y="648"/>
                </a:lnTo>
                <a:lnTo>
                  <a:pt x="4968" y="647"/>
                </a:lnTo>
                <a:lnTo>
                  <a:pt x="4969" y="648"/>
                </a:lnTo>
                <a:lnTo>
                  <a:pt x="4970" y="646"/>
                </a:lnTo>
                <a:lnTo>
                  <a:pt x="4970" y="644"/>
                </a:lnTo>
                <a:lnTo>
                  <a:pt x="4971" y="642"/>
                </a:lnTo>
                <a:lnTo>
                  <a:pt x="4971" y="641"/>
                </a:lnTo>
                <a:lnTo>
                  <a:pt x="4972" y="640"/>
                </a:lnTo>
                <a:lnTo>
                  <a:pt x="4973" y="637"/>
                </a:lnTo>
                <a:lnTo>
                  <a:pt x="4973" y="634"/>
                </a:lnTo>
                <a:lnTo>
                  <a:pt x="4974" y="633"/>
                </a:lnTo>
                <a:lnTo>
                  <a:pt x="4975" y="633"/>
                </a:lnTo>
                <a:lnTo>
                  <a:pt x="4975" y="636"/>
                </a:lnTo>
                <a:lnTo>
                  <a:pt x="4976" y="636"/>
                </a:lnTo>
                <a:lnTo>
                  <a:pt x="4976" y="636"/>
                </a:lnTo>
                <a:lnTo>
                  <a:pt x="4977" y="636"/>
                </a:lnTo>
                <a:lnTo>
                  <a:pt x="4978" y="636"/>
                </a:lnTo>
                <a:lnTo>
                  <a:pt x="4978" y="636"/>
                </a:lnTo>
                <a:lnTo>
                  <a:pt x="4979" y="636"/>
                </a:lnTo>
                <a:lnTo>
                  <a:pt x="4979" y="636"/>
                </a:lnTo>
                <a:lnTo>
                  <a:pt x="4980" y="636"/>
                </a:lnTo>
                <a:lnTo>
                  <a:pt x="4980" y="636"/>
                </a:lnTo>
                <a:lnTo>
                  <a:pt x="4981" y="636"/>
                </a:lnTo>
                <a:lnTo>
                  <a:pt x="4981" y="636"/>
                </a:lnTo>
                <a:lnTo>
                  <a:pt x="4982" y="635"/>
                </a:lnTo>
                <a:lnTo>
                  <a:pt x="4983" y="635"/>
                </a:lnTo>
                <a:lnTo>
                  <a:pt x="4983" y="635"/>
                </a:lnTo>
                <a:lnTo>
                  <a:pt x="4984" y="635"/>
                </a:lnTo>
                <a:lnTo>
                  <a:pt x="4984" y="634"/>
                </a:lnTo>
                <a:lnTo>
                  <a:pt x="4985" y="634"/>
                </a:lnTo>
                <a:lnTo>
                  <a:pt x="4986" y="634"/>
                </a:lnTo>
                <a:lnTo>
                  <a:pt x="4986" y="633"/>
                </a:lnTo>
                <a:lnTo>
                  <a:pt x="4987" y="632"/>
                </a:lnTo>
                <a:lnTo>
                  <a:pt x="4988" y="631"/>
                </a:lnTo>
                <a:lnTo>
                  <a:pt x="4988" y="633"/>
                </a:lnTo>
                <a:lnTo>
                  <a:pt x="4989" y="636"/>
                </a:lnTo>
                <a:lnTo>
                  <a:pt x="4989" y="640"/>
                </a:lnTo>
                <a:lnTo>
                  <a:pt x="4990" y="642"/>
                </a:lnTo>
                <a:lnTo>
                  <a:pt x="4991" y="643"/>
                </a:lnTo>
                <a:lnTo>
                  <a:pt x="4991" y="643"/>
                </a:lnTo>
                <a:lnTo>
                  <a:pt x="4992" y="643"/>
                </a:lnTo>
                <a:lnTo>
                  <a:pt x="4992" y="643"/>
                </a:lnTo>
                <a:lnTo>
                  <a:pt x="4993" y="643"/>
                </a:lnTo>
                <a:lnTo>
                  <a:pt x="4994" y="643"/>
                </a:lnTo>
                <a:lnTo>
                  <a:pt x="4994" y="643"/>
                </a:lnTo>
                <a:lnTo>
                  <a:pt x="4995" y="643"/>
                </a:lnTo>
                <a:lnTo>
                  <a:pt x="4995" y="644"/>
                </a:lnTo>
                <a:lnTo>
                  <a:pt x="4996" y="644"/>
                </a:lnTo>
                <a:lnTo>
                  <a:pt x="4996" y="644"/>
                </a:lnTo>
                <a:lnTo>
                  <a:pt x="4997" y="644"/>
                </a:lnTo>
                <a:lnTo>
                  <a:pt x="4997" y="645"/>
                </a:lnTo>
                <a:lnTo>
                  <a:pt x="4998" y="645"/>
                </a:lnTo>
                <a:lnTo>
                  <a:pt x="4999" y="646"/>
                </a:lnTo>
                <a:lnTo>
                  <a:pt x="4999" y="646"/>
                </a:lnTo>
                <a:lnTo>
                  <a:pt x="5000" y="646"/>
                </a:lnTo>
                <a:lnTo>
                  <a:pt x="5001" y="646"/>
                </a:lnTo>
                <a:lnTo>
                  <a:pt x="5001" y="647"/>
                </a:lnTo>
                <a:lnTo>
                  <a:pt x="5002" y="647"/>
                </a:lnTo>
                <a:lnTo>
                  <a:pt x="5002" y="647"/>
                </a:lnTo>
                <a:lnTo>
                  <a:pt x="5003" y="648"/>
                </a:lnTo>
                <a:lnTo>
                  <a:pt x="5004" y="648"/>
                </a:lnTo>
                <a:lnTo>
                  <a:pt x="5004" y="648"/>
                </a:lnTo>
                <a:lnTo>
                  <a:pt x="5005" y="649"/>
                </a:lnTo>
                <a:lnTo>
                  <a:pt x="5006" y="649"/>
                </a:lnTo>
                <a:lnTo>
                  <a:pt x="5006" y="649"/>
                </a:lnTo>
                <a:lnTo>
                  <a:pt x="5007" y="649"/>
                </a:lnTo>
                <a:lnTo>
                  <a:pt x="5007" y="649"/>
                </a:lnTo>
                <a:lnTo>
                  <a:pt x="5008" y="649"/>
                </a:lnTo>
                <a:lnTo>
                  <a:pt x="5008" y="649"/>
                </a:lnTo>
                <a:lnTo>
                  <a:pt x="5009" y="649"/>
                </a:lnTo>
                <a:lnTo>
                  <a:pt x="5010" y="649"/>
                </a:lnTo>
                <a:lnTo>
                  <a:pt x="5010" y="649"/>
                </a:lnTo>
                <a:lnTo>
                  <a:pt x="5011" y="650"/>
                </a:lnTo>
                <a:lnTo>
                  <a:pt x="5011" y="650"/>
                </a:lnTo>
                <a:lnTo>
                  <a:pt x="5012" y="651"/>
                </a:lnTo>
                <a:lnTo>
                  <a:pt x="5012" y="651"/>
                </a:lnTo>
                <a:lnTo>
                  <a:pt x="5013" y="651"/>
                </a:lnTo>
                <a:lnTo>
                  <a:pt x="5014" y="651"/>
                </a:lnTo>
                <a:lnTo>
                  <a:pt x="5014" y="651"/>
                </a:lnTo>
                <a:lnTo>
                  <a:pt x="5015" y="652"/>
                </a:lnTo>
                <a:lnTo>
                  <a:pt x="5015" y="649"/>
                </a:lnTo>
                <a:lnTo>
                  <a:pt x="5016" y="651"/>
                </a:lnTo>
                <a:lnTo>
                  <a:pt x="5017" y="648"/>
                </a:lnTo>
                <a:lnTo>
                  <a:pt x="5017" y="649"/>
                </a:lnTo>
                <a:lnTo>
                  <a:pt x="5018" y="649"/>
                </a:lnTo>
                <a:lnTo>
                  <a:pt x="5019" y="650"/>
                </a:lnTo>
                <a:lnTo>
                  <a:pt x="5019" y="650"/>
                </a:lnTo>
                <a:lnTo>
                  <a:pt x="5020" y="650"/>
                </a:lnTo>
                <a:lnTo>
                  <a:pt x="5020" y="650"/>
                </a:lnTo>
                <a:lnTo>
                  <a:pt x="5021" y="650"/>
                </a:lnTo>
                <a:lnTo>
                  <a:pt x="5022" y="650"/>
                </a:lnTo>
                <a:lnTo>
                  <a:pt x="5022" y="650"/>
                </a:lnTo>
                <a:lnTo>
                  <a:pt x="5023" y="650"/>
                </a:lnTo>
                <a:lnTo>
                  <a:pt x="5023" y="650"/>
                </a:lnTo>
                <a:lnTo>
                  <a:pt x="5024" y="650"/>
                </a:lnTo>
                <a:lnTo>
                  <a:pt x="5024" y="650"/>
                </a:lnTo>
                <a:lnTo>
                  <a:pt x="5025" y="650"/>
                </a:lnTo>
                <a:lnTo>
                  <a:pt x="5026" y="650"/>
                </a:lnTo>
                <a:lnTo>
                  <a:pt x="5026" y="650"/>
                </a:lnTo>
                <a:lnTo>
                  <a:pt x="5027" y="650"/>
                </a:lnTo>
                <a:lnTo>
                  <a:pt x="5027" y="650"/>
                </a:lnTo>
                <a:lnTo>
                  <a:pt x="5028" y="650"/>
                </a:lnTo>
                <a:lnTo>
                  <a:pt x="5028" y="649"/>
                </a:lnTo>
                <a:lnTo>
                  <a:pt x="5029" y="647"/>
                </a:lnTo>
                <a:lnTo>
                  <a:pt x="5030" y="647"/>
                </a:lnTo>
                <a:lnTo>
                  <a:pt x="5030" y="646"/>
                </a:lnTo>
                <a:lnTo>
                  <a:pt x="5031" y="647"/>
                </a:lnTo>
                <a:lnTo>
                  <a:pt x="5032" y="612"/>
                </a:lnTo>
                <a:lnTo>
                  <a:pt x="5032" y="612"/>
                </a:lnTo>
                <a:lnTo>
                  <a:pt x="5033" y="613"/>
                </a:lnTo>
                <a:lnTo>
                  <a:pt x="5033" y="613"/>
                </a:lnTo>
                <a:lnTo>
                  <a:pt x="5034" y="613"/>
                </a:lnTo>
                <a:lnTo>
                  <a:pt x="5035" y="613"/>
                </a:lnTo>
                <a:lnTo>
                  <a:pt x="5035" y="613"/>
                </a:lnTo>
                <a:lnTo>
                  <a:pt x="5036" y="613"/>
                </a:lnTo>
                <a:lnTo>
                  <a:pt x="5037" y="613"/>
                </a:lnTo>
                <a:lnTo>
                  <a:pt x="5037" y="612"/>
                </a:lnTo>
                <a:lnTo>
                  <a:pt x="5038" y="612"/>
                </a:lnTo>
                <a:lnTo>
                  <a:pt x="5038" y="612"/>
                </a:lnTo>
                <a:lnTo>
                  <a:pt x="5039" y="612"/>
                </a:lnTo>
                <a:lnTo>
                  <a:pt x="5039" y="612"/>
                </a:lnTo>
                <a:lnTo>
                  <a:pt x="5040" y="611"/>
                </a:lnTo>
                <a:lnTo>
                  <a:pt x="5040" y="611"/>
                </a:lnTo>
                <a:lnTo>
                  <a:pt x="5041" y="611"/>
                </a:lnTo>
                <a:lnTo>
                  <a:pt x="5042" y="611"/>
                </a:lnTo>
                <a:lnTo>
                  <a:pt x="5042" y="611"/>
                </a:lnTo>
                <a:lnTo>
                  <a:pt x="5043" y="611"/>
                </a:lnTo>
                <a:lnTo>
                  <a:pt x="5043" y="611"/>
                </a:lnTo>
                <a:lnTo>
                  <a:pt x="5044" y="611"/>
                </a:lnTo>
                <a:lnTo>
                  <a:pt x="5045" y="611"/>
                </a:lnTo>
                <a:lnTo>
                  <a:pt x="5045" y="611"/>
                </a:lnTo>
                <a:lnTo>
                  <a:pt x="5046" y="611"/>
                </a:lnTo>
                <a:lnTo>
                  <a:pt x="5046" y="611"/>
                </a:lnTo>
                <a:lnTo>
                  <a:pt x="5047" y="611"/>
                </a:lnTo>
                <a:lnTo>
                  <a:pt x="5048" y="610"/>
                </a:lnTo>
                <a:lnTo>
                  <a:pt x="5048" y="609"/>
                </a:lnTo>
                <a:lnTo>
                  <a:pt x="5049" y="610"/>
                </a:lnTo>
                <a:lnTo>
                  <a:pt x="5050" y="613"/>
                </a:lnTo>
                <a:lnTo>
                  <a:pt x="5050" y="616"/>
                </a:lnTo>
                <a:lnTo>
                  <a:pt x="5051" y="618"/>
                </a:lnTo>
                <a:lnTo>
                  <a:pt x="5051" y="618"/>
                </a:lnTo>
                <a:lnTo>
                  <a:pt x="5052" y="619"/>
                </a:lnTo>
                <a:lnTo>
                  <a:pt x="5053" y="619"/>
                </a:lnTo>
                <a:lnTo>
                  <a:pt x="5053" y="619"/>
                </a:lnTo>
                <a:lnTo>
                  <a:pt x="5054" y="619"/>
                </a:lnTo>
                <a:lnTo>
                  <a:pt x="5054" y="619"/>
                </a:lnTo>
                <a:lnTo>
                  <a:pt x="5055" y="619"/>
                </a:lnTo>
                <a:lnTo>
                  <a:pt x="5055" y="619"/>
                </a:lnTo>
                <a:lnTo>
                  <a:pt x="5056" y="619"/>
                </a:lnTo>
                <a:lnTo>
                  <a:pt x="5056" y="619"/>
                </a:lnTo>
                <a:lnTo>
                  <a:pt x="5057" y="619"/>
                </a:lnTo>
                <a:lnTo>
                  <a:pt x="5058" y="619"/>
                </a:lnTo>
                <a:lnTo>
                  <a:pt x="5058" y="619"/>
                </a:lnTo>
                <a:lnTo>
                  <a:pt x="5059" y="619"/>
                </a:lnTo>
                <a:lnTo>
                  <a:pt x="5059" y="619"/>
                </a:lnTo>
                <a:lnTo>
                  <a:pt x="5060" y="619"/>
                </a:lnTo>
                <a:lnTo>
                  <a:pt x="5061" y="619"/>
                </a:lnTo>
                <a:lnTo>
                  <a:pt x="5061" y="619"/>
                </a:lnTo>
                <a:lnTo>
                  <a:pt x="5062" y="619"/>
                </a:lnTo>
                <a:lnTo>
                  <a:pt x="5063" y="619"/>
                </a:lnTo>
                <a:lnTo>
                  <a:pt x="5063" y="619"/>
                </a:lnTo>
                <a:lnTo>
                  <a:pt x="5064" y="619"/>
                </a:lnTo>
                <a:lnTo>
                  <a:pt x="5064" y="619"/>
                </a:lnTo>
                <a:lnTo>
                  <a:pt x="5065" y="619"/>
                </a:lnTo>
                <a:lnTo>
                  <a:pt x="5066" y="619"/>
                </a:lnTo>
                <a:lnTo>
                  <a:pt x="5066" y="619"/>
                </a:lnTo>
                <a:lnTo>
                  <a:pt x="5067" y="619"/>
                </a:lnTo>
                <a:lnTo>
                  <a:pt x="5067" y="619"/>
                </a:lnTo>
                <a:lnTo>
                  <a:pt x="5068" y="619"/>
                </a:lnTo>
                <a:lnTo>
                  <a:pt x="5069" y="619"/>
                </a:lnTo>
                <a:lnTo>
                  <a:pt x="5069" y="619"/>
                </a:lnTo>
                <a:lnTo>
                  <a:pt x="5070" y="619"/>
                </a:lnTo>
                <a:lnTo>
                  <a:pt x="5070" y="619"/>
                </a:lnTo>
                <a:lnTo>
                  <a:pt x="5071" y="619"/>
                </a:lnTo>
                <a:lnTo>
                  <a:pt x="5071" y="618"/>
                </a:lnTo>
                <a:lnTo>
                  <a:pt x="5072" y="618"/>
                </a:lnTo>
                <a:lnTo>
                  <a:pt x="5073" y="618"/>
                </a:lnTo>
                <a:lnTo>
                  <a:pt x="5073" y="618"/>
                </a:lnTo>
                <a:lnTo>
                  <a:pt x="5074" y="618"/>
                </a:lnTo>
                <a:lnTo>
                  <a:pt x="5074" y="616"/>
                </a:lnTo>
                <a:lnTo>
                  <a:pt x="5075" y="616"/>
                </a:lnTo>
                <a:lnTo>
                  <a:pt x="5076" y="616"/>
                </a:lnTo>
                <a:lnTo>
                  <a:pt x="5076" y="617"/>
                </a:lnTo>
                <a:lnTo>
                  <a:pt x="5077" y="617"/>
                </a:lnTo>
                <a:lnTo>
                  <a:pt x="5077" y="617"/>
                </a:lnTo>
                <a:lnTo>
                  <a:pt x="5078" y="617"/>
                </a:lnTo>
                <a:lnTo>
                  <a:pt x="5079" y="617"/>
                </a:lnTo>
                <a:lnTo>
                  <a:pt x="5079" y="617"/>
                </a:lnTo>
                <a:lnTo>
                  <a:pt x="5080" y="617"/>
                </a:lnTo>
                <a:lnTo>
                  <a:pt x="5081" y="617"/>
                </a:lnTo>
                <a:lnTo>
                  <a:pt x="5081" y="617"/>
                </a:lnTo>
                <a:lnTo>
                  <a:pt x="5082" y="617"/>
                </a:lnTo>
                <a:lnTo>
                  <a:pt x="5082" y="617"/>
                </a:lnTo>
                <a:lnTo>
                  <a:pt x="5083" y="618"/>
                </a:lnTo>
                <a:lnTo>
                  <a:pt x="5083" y="618"/>
                </a:lnTo>
                <a:lnTo>
                  <a:pt x="5084" y="618"/>
                </a:lnTo>
                <a:lnTo>
                  <a:pt x="5085" y="617"/>
                </a:lnTo>
                <a:lnTo>
                  <a:pt x="5085" y="618"/>
                </a:lnTo>
                <a:lnTo>
                  <a:pt x="5086" y="618"/>
                </a:lnTo>
                <a:lnTo>
                  <a:pt x="5086" y="618"/>
                </a:lnTo>
                <a:lnTo>
                  <a:pt x="5087" y="618"/>
                </a:lnTo>
                <a:lnTo>
                  <a:pt x="5087" y="616"/>
                </a:lnTo>
                <a:lnTo>
                  <a:pt x="5088" y="613"/>
                </a:lnTo>
                <a:lnTo>
                  <a:pt x="5089" y="606"/>
                </a:lnTo>
                <a:lnTo>
                  <a:pt x="5089" y="603"/>
                </a:lnTo>
                <a:lnTo>
                  <a:pt x="5090" y="605"/>
                </a:lnTo>
                <a:lnTo>
                  <a:pt x="5091" y="616"/>
                </a:lnTo>
                <a:lnTo>
                  <a:pt x="5091" y="619"/>
                </a:lnTo>
                <a:lnTo>
                  <a:pt x="5092" y="599"/>
                </a:lnTo>
                <a:lnTo>
                  <a:pt x="5092" y="600"/>
                </a:lnTo>
                <a:lnTo>
                  <a:pt x="5093" y="603"/>
                </a:lnTo>
                <a:lnTo>
                  <a:pt x="5094" y="609"/>
                </a:lnTo>
                <a:lnTo>
                  <a:pt x="5094" y="614"/>
                </a:lnTo>
                <a:lnTo>
                  <a:pt x="5095" y="614"/>
                </a:lnTo>
                <a:lnTo>
                  <a:pt x="5095" y="613"/>
                </a:lnTo>
                <a:lnTo>
                  <a:pt x="5096" y="613"/>
                </a:lnTo>
                <a:lnTo>
                  <a:pt x="5097" y="613"/>
                </a:lnTo>
                <a:lnTo>
                  <a:pt x="5097" y="613"/>
                </a:lnTo>
                <a:lnTo>
                  <a:pt x="5098" y="613"/>
                </a:lnTo>
                <a:lnTo>
                  <a:pt x="5098" y="613"/>
                </a:lnTo>
                <a:lnTo>
                  <a:pt x="5099" y="613"/>
                </a:lnTo>
                <a:lnTo>
                  <a:pt x="5099" y="613"/>
                </a:lnTo>
                <a:lnTo>
                  <a:pt x="5100" y="613"/>
                </a:lnTo>
                <a:lnTo>
                  <a:pt x="5101" y="613"/>
                </a:lnTo>
                <a:lnTo>
                  <a:pt x="5101" y="613"/>
                </a:lnTo>
                <a:lnTo>
                  <a:pt x="5102" y="613"/>
                </a:lnTo>
                <a:lnTo>
                  <a:pt x="5102" y="613"/>
                </a:lnTo>
                <a:lnTo>
                  <a:pt x="5103" y="612"/>
                </a:lnTo>
                <a:lnTo>
                  <a:pt x="5104" y="612"/>
                </a:lnTo>
                <a:lnTo>
                  <a:pt x="5104" y="612"/>
                </a:lnTo>
                <a:lnTo>
                  <a:pt x="5105" y="611"/>
                </a:lnTo>
                <a:lnTo>
                  <a:pt x="5105" y="611"/>
                </a:lnTo>
                <a:lnTo>
                  <a:pt x="5106" y="611"/>
                </a:lnTo>
                <a:lnTo>
                  <a:pt x="5107" y="611"/>
                </a:lnTo>
                <a:lnTo>
                  <a:pt x="5107" y="611"/>
                </a:lnTo>
                <a:lnTo>
                  <a:pt x="5108" y="611"/>
                </a:lnTo>
                <a:lnTo>
                  <a:pt x="5108" y="611"/>
                </a:lnTo>
                <a:lnTo>
                  <a:pt x="5109" y="611"/>
                </a:lnTo>
                <a:lnTo>
                  <a:pt x="5110" y="611"/>
                </a:lnTo>
                <a:lnTo>
                  <a:pt x="5110" y="611"/>
                </a:lnTo>
                <a:lnTo>
                  <a:pt x="5111" y="611"/>
                </a:lnTo>
                <a:lnTo>
                  <a:pt x="5112" y="611"/>
                </a:lnTo>
                <a:lnTo>
                  <a:pt x="5112" y="612"/>
                </a:lnTo>
                <a:lnTo>
                  <a:pt x="5113" y="612"/>
                </a:lnTo>
                <a:lnTo>
                  <a:pt x="5113" y="613"/>
                </a:lnTo>
                <a:lnTo>
                  <a:pt x="5114" y="613"/>
                </a:lnTo>
                <a:lnTo>
                  <a:pt x="5114" y="613"/>
                </a:lnTo>
                <a:lnTo>
                  <a:pt x="5115" y="613"/>
                </a:lnTo>
                <a:lnTo>
                  <a:pt x="5116" y="613"/>
                </a:lnTo>
                <a:lnTo>
                  <a:pt x="5116" y="613"/>
                </a:lnTo>
                <a:lnTo>
                  <a:pt x="5117" y="613"/>
                </a:lnTo>
                <a:lnTo>
                  <a:pt x="5117" y="613"/>
                </a:lnTo>
                <a:lnTo>
                  <a:pt x="5118" y="613"/>
                </a:lnTo>
                <a:lnTo>
                  <a:pt x="5118" y="613"/>
                </a:lnTo>
                <a:lnTo>
                  <a:pt x="5119" y="613"/>
                </a:lnTo>
                <a:lnTo>
                  <a:pt x="5120" y="613"/>
                </a:lnTo>
                <a:lnTo>
                  <a:pt x="5120" y="613"/>
                </a:lnTo>
                <a:lnTo>
                  <a:pt x="5121" y="612"/>
                </a:lnTo>
                <a:lnTo>
                  <a:pt x="5122" y="612"/>
                </a:lnTo>
                <a:lnTo>
                  <a:pt x="5122" y="612"/>
                </a:lnTo>
                <a:lnTo>
                  <a:pt x="5123" y="612"/>
                </a:lnTo>
                <a:lnTo>
                  <a:pt x="5123" y="613"/>
                </a:lnTo>
                <a:lnTo>
                  <a:pt x="5124" y="612"/>
                </a:lnTo>
                <a:lnTo>
                  <a:pt x="5125" y="613"/>
                </a:lnTo>
                <a:lnTo>
                  <a:pt x="5125" y="612"/>
                </a:lnTo>
                <a:lnTo>
                  <a:pt x="5126" y="612"/>
                </a:lnTo>
                <a:lnTo>
                  <a:pt x="5126" y="613"/>
                </a:lnTo>
                <a:lnTo>
                  <a:pt x="5127" y="613"/>
                </a:lnTo>
                <a:lnTo>
                  <a:pt x="5128" y="613"/>
                </a:lnTo>
                <a:lnTo>
                  <a:pt x="5128" y="613"/>
                </a:lnTo>
                <a:lnTo>
                  <a:pt x="5129" y="613"/>
                </a:lnTo>
                <a:lnTo>
                  <a:pt x="5129" y="613"/>
                </a:lnTo>
                <a:lnTo>
                  <a:pt x="5130" y="613"/>
                </a:lnTo>
                <a:lnTo>
                  <a:pt x="5130" y="613"/>
                </a:lnTo>
                <a:lnTo>
                  <a:pt x="5131" y="613"/>
                </a:lnTo>
                <a:lnTo>
                  <a:pt x="5132" y="613"/>
                </a:lnTo>
                <a:lnTo>
                  <a:pt x="5132" y="613"/>
                </a:lnTo>
                <a:lnTo>
                  <a:pt x="5133" y="613"/>
                </a:lnTo>
                <a:lnTo>
                  <a:pt x="5133" y="613"/>
                </a:lnTo>
                <a:lnTo>
                  <a:pt x="5134" y="613"/>
                </a:lnTo>
                <a:lnTo>
                  <a:pt x="5135" y="613"/>
                </a:lnTo>
                <a:lnTo>
                  <a:pt x="5135" y="610"/>
                </a:lnTo>
                <a:lnTo>
                  <a:pt x="5136" y="610"/>
                </a:lnTo>
                <a:lnTo>
                  <a:pt x="5136" y="609"/>
                </a:lnTo>
                <a:lnTo>
                  <a:pt x="5137" y="609"/>
                </a:lnTo>
                <a:lnTo>
                  <a:pt x="5138" y="609"/>
                </a:lnTo>
                <a:lnTo>
                  <a:pt x="5138" y="608"/>
                </a:lnTo>
                <a:lnTo>
                  <a:pt x="5139" y="608"/>
                </a:lnTo>
                <a:lnTo>
                  <a:pt x="5139" y="607"/>
                </a:lnTo>
                <a:lnTo>
                  <a:pt x="5140" y="607"/>
                </a:lnTo>
                <a:lnTo>
                  <a:pt x="5141" y="607"/>
                </a:lnTo>
                <a:lnTo>
                  <a:pt x="5141" y="607"/>
                </a:lnTo>
                <a:lnTo>
                  <a:pt x="5142" y="606"/>
                </a:lnTo>
                <a:lnTo>
                  <a:pt x="5143" y="607"/>
                </a:lnTo>
                <a:lnTo>
                  <a:pt x="5143" y="606"/>
                </a:lnTo>
                <a:lnTo>
                  <a:pt x="5144" y="606"/>
                </a:lnTo>
                <a:lnTo>
                  <a:pt x="5144" y="606"/>
                </a:lnTo>
                <a:lnTo>
                  <a:pt x="5145" y="606"/>
                </a:lnTo>
                <a:lnTo>
                  <a:pt x="5145" y="606"/>
                </a:lnTo>
                <a:lnTo>
                  <a:pt x="5146" y="606"/>
                </a:lnTo>
                <a:lnTo>
                  <a:pt x="5146" y="607"/>
                </a:lnTo>
                <a:lnTo>
                  <a:pt x="5147" y="605"/>
                </a:lnTo>
                <a:lnTo>
                  <a:pt x="5148" y="603"/>
                </a:lnTo>
                <a:lnTo>
                  <a:pt x="5148" y="600"/>
                </a:lnTo>
                <a:lnTo>
                  <a:pt x="5149" y="602"/>
                </a:lnTo>
                <a:lnTo>
                  <a:pt x="5149" y="604"/>
                </a:lnTo>
                <a:lnTo>
                  <a:pt x="5150" y="607"/>
                </a:lnTo>
                <a:lnTo>
                  <a:pt x="5151" y="616"/>
                </a:lnTo>
                <a:lnTo>
                  <a:pt x="5151" y="615"/>
                </a:lnTo>
                <a:lnTo>
                  <a:pt x="5152" y="614"/>
                </a:lnTo>
                <a:lnTo>
                  <a:pt x="5153" y="616"/>
                </a:lnTo>
                <a:lnTo>
                  <a:pt x="5153" y="622"/>
                </a:lnTo>
                <a:lnTo>
                  <a:pt x="5154" y="624"/>
                </a:lnTo>
                <a:lnTo>
                  <a:pt x="5154" y="624"/>
                </a:lnTo>
                <a:lnTo>
                  <a:pt x="5155" y="624"/>
                </a:lnTo>
                <a:lnTo>
                  <a:pt x="5156" y="624"/>
                </a:lnTo>
                <a:lnTo>
                  <a:pt x="5156" y="624"/>
                </a:lnTo>
                <a:lnTo>
                  <a:pt x="5157" y="624"/>
                </a:lnTo>
                <a:lnTo>
                  <a:pt x="5157" y="624"/>
                </a:lnTo>
                <a:lnTo>
                  <a:pt x="5158" y="625"/>
                </a:lnTo>
                <a:lnTo>
                  <a:pt x="5159" y="625"/>
                </a:lnTo>
                <a:lnTo>
                  <a:pt x="5159" y="626"/>
                </a:lnTo>
                <a:lnTo>
                  <a:pt x="5160" y="626"/>
                </a:lnTo>
                <a:lnTo>
                  <a:pt x="5160" y="626"/>
                </a:lnTo>
                <a:lnTo>
                  <a:pt x="5161" y="626"/>
                </a:lnTo>
                <a:lnTo>
                  <a:pt x="5161" y="626"/>
                </a:lnTo>
                <a:lnTo>
                  <a:pt x="5162" y="627"/>
                </a:lnTo>
                <a:lnTo>
                  <a:pt x="5162" y="628"/>
                </a:lnTo>
                <a:lnTo>
                  <a:pt x="5163" y="628"/>
                </a:lnTo>
                <a:lnTo>
                  <a:pt x="5164" y="628"/>
                </a:lnTo>
                <a:lnTo>
                  <a:pt x="5164" y="628"/>
                </a:lnTo>
                <a:lnTo>
                  <a:pt x="5165" y="629"/>
                </a:lnTo>
                <a:lnTo>
                  <a:pt x="5166" y="629"/>
                </a:lnTo>
                <a:lnTo>
                  <a:pt x="5166" y="629"/>
                </a:lnTo>
                <a:lnTo>
                  <a:pt x="5167" y="630"/>
                </a:lnTo>
                <a:lnTo>
                  <a:pt x="5167" y="630"/>
                </a:lnTo>
                <a:lnTo>
                  <a:pt x="5168" y="631"/>
                </a:lnTo>
                <a:lnTo>
                  <a:pt x="5169" y="631"/>
                </a:lnTo>
                <a:lnTo>
                  <a:pt x="5169" y="632"/>
                </a:lnTo>
                <a:lnTo>
                  <a:pt x="5170" y="632"/>
                </a:lnTo>
                <a:lnTo>
                  <a:pt x="5171" y="632"/>
                </a:lnTo>
                <a:lnTo>
                  <a:pt x="5171" y="632"/>
                </a:lnTo>
                <a:lnTo>
                  <a:pt x="5172" y="633"/>
                </a:lnTo>
                <a:lnTo>
                  <a:pt x="5172" y="633"/>
                </a:lnTo>
                <a:lnTo>
                  <a:pt x="5173" y="633"/>
                </a:lnTo>
                <a:lnTo>
                  <a:pt x="5173" y="633"/>
                </a:lnTo>
                <a:lnTo>
                  <a:pt x="5174" y="633"/>
                </a:lnTo>
                <a:lnTo>
                  <a:pt x="5175" y="633"/>
                </a:lnTo>
                <a:lnTo>
                  <a:pt x="5175" y="633"/>
                </a:lnTo>
                <a:lnTo>
                  <a:pt x="5176" y="633"/>
                </a:lnTo>
                <a:lnTo>
                  <a:pt x="5176" y="633"/>
                </a:lnTo>
                <a:lnTo>
                  <a:pt x="5177" y="634"/>
                </a:lnTo>
                <a:lnTo>
                  <a:pt x="5177" y="634"/>
                </a:lnTo>
                <a:lnTo>
                  <a:pt x="5178" y="634"/>
                </a:lnTo>
                <a:lnTo>
                  <a:pt x="5179" y="634"/>
                </a:lnTo>
                <a:lnTo>
                  <a:pt x="5179" y="634"/>
                </a:lnTo>
                <a:lnTo>
                  <a:pt x="5180" y="634"/>
                </a:lnTo>
                <a:lnTo>
                  <a:pt x="5180" y="634"/>
                </a:lnTo>
                <a:lnTo>
                  <a:pt x="5181" y="634"/>
                </a:lnTo>
                <a:lnTo>
                  <a:pt x="5182" y="635"/>
                </a:lnTo>
                <a:lnTo>
                  <a:pt x="5182" y="635"/>
                </a:lnTo>
                <a:lnTo>
                  <a:pt x="5183" y="635"/>
                </a:lnTo>
                <a:lnTo>
                  <a:pt x="5184" y="635"/>
                </a:lnTo>
                <a:lnTo>
                  <a:pt x="5184" y="635"/>
                </a:lnTo>
                <a:lnTo>
                  <a:pt x="5185" y="635"/>
                </a:lnTo>
                <a:lnTo>
                  <a:pt x="5185" y="635"/>
                </a:lnTo>
                <a:lnTo>
                  <a:pt x="5186" y="635"/>
                </a:lnTo>
                <a:lnTo>
                  <a:pt x="5187" y="635"/>
                </a:lnTo>
                <a:lnTo>
                  <a:pt x="5187" y="634"/>
                </a:lnTo>
                <a:lnTo>
                  <a:pt x="5188" y="635"/>
                </a:lnTo>
                <a:lnTo>
                  <a:pt x="5188" y="635"/>
                </a:lnTo>
                <a:lnTo>
                  <a:pt x="5189" y="634"/>
                </a:lnTo>
                <a:lnTo>
                  <a:pt x="5189" y="634"/>
                </a:lnTo>
                <a:lnTo>
                  <a:pt x="5190" y="634"/>
                </a:lnTo>
                <a:lnTo>
                  <a:pt x="5191" y="634"/>
                </a:lnTo>
                <a:lnTo>
                  <a:pt x="5191" y="634"/>
                </a:lnTo>
                <a:lnTo>
                  <a:pt x="5192" y="633"/>
                </a:lnTo>
                <a:lnTo>
                  <a:pt x="5192" y="633"/>
                </a:lnTo>
                <a:lnTo>
                  <a:pt x="5193" y="632"/>
                </a:lnTo>
                <a:lnTo>
                  <a:pt x="5193" y="630"/>
                </a:lnTo>
                <a:lnTo>
                  <a:pt x="5194" y="630"/>
                </a:lnTo>
                <a:lnTo>
                  <a:pt x="5195" y="629"/>
                </a:lnTo>
                <a:lnTo>
                  <a:pt x="5195" y="629"/>
                </a:lnTo>
                <a:lnTo>
                  <a:pt x="5196" y="630"/>
                </a:lnTo>
                <a:lnTo>
                  <a:pt x="5197" y="630"/>
                </a:lnTo>
                <a:lnTo>
                  <a:pt x="5197" y="630"/>
                </a:lnTo>
                <a:lnTo>
                  <a:pt x="5198" y="629"/>
                </a:lnTo>
                <a:lnTo>
                  <a:pt x="5198" y="629"/>
                </a:lnTo>
                <a:lnTo>
                  <a:pt x="5199" y="629"/>
                </a:lnTo>
                <a:lnTo>
                  <a:pt x="5200" y="629"/>
                </a:lnTo>
                <a:lnTo>
                  <a:pt x="5200" y="629"/>
                </a:lnTo>
                <a:lnTo>
                  <a:pt x="5201" y="628"/>
                </a:lnTo>
                <a:lnTo>
                  <a:pt x="5202" y="628"/>
                </a:lnTo>
                <a:lnTo>
                  <a:pt x="5202" y="628"/>
                </a:lnTo>
                <a:lnTo>
                  <a:pt x="5203" y="628"/>
                </a:lnTo>
                <a:lnTo>
                  <a:pt x="5203" y="628"/>
                </a:lnTo>
                <a:lnTo>
                  <a:pt x="5204" y="628"/>
                </a:lnTo>
                <a:lnTo>
                  <a:pt x="5204" y="628"/>
                </a:lnTo>
                <a:lnTo>
                  <a:pt x="5205" y="628"/>
                </a:lnTo>
                <a:lnTo>
                  <a:pt x="5205" y="628"/>
                </a:lnTo>
                <a:lnTo>
                  <a:pt x="5206" y="626"/>
                </a:lnTo>
                <a:lnTo>
                  <a:pt x="5207" y="626"/>
                </a:lnTo>
                <a:lnTo>
                  <a:pt x="5207" y="613"/>
                </a:lnTo>
                <a:lnTo>
                  <a:pt x="5208" y="610"/>
                </a:lnTo>
                <a:lnTo>
                  <a:pt x="5208" y="610"/>
                </a:lnTo>
                <a:lnTo>
                  <a:pt x="5209" y="610"/>
                </a:lnTo>
                <a:lnTo>
                  <a:pt x="5210" y="610"/>
                </a:lnTo>
                <a:lnTo>
                  <a:pt x="5210" y="607"/>
                </a:lnTo>
                <a:lnTo>
                  <a:pt x="5211" y="604"/>
                </a:lnTo>
                <a:lnTo>
                  <a:pt x="5211" y="603"/>
                </a:lnTo>
                <a:lnTo>
                  <a:pt x="5212" y="629"/>
                </a:lnTo>
                <a:lnTo>
                  <a:pt x="5213" y="656"/>
                </a:lnTo>
                <a:lnTo>
                  <a:pt x="5213" y="656"/>
                </a:lnTo>
                <a:lnTo>
                  <a:pt x="5214" y="656"/>
                </a:lnTo>
                <a:lnTo>
                  <a:pt x="5215" y="655"/>
                </a:lnTo>
                <a:lnTo>
                  <a:pt x="5215" y="654"/>
                </a:lnTo>
                <a:lnTo>
                  <a:pt x="5216" y="654"/>
                </a:lnTo>
                <a:lnTo>
                  <a:pt x="5216" y="654"/>
                </a:lnTo>
                <a:lnTo>
                  <a:pt x="5217" y="654"/>
                </a:lnTo>
                <a:lnTo>
                  <a:pt x="5218" y="654"/>
                </a:lnTo>
                <a:lnTo>
                  <a:pt x="5218" y="654"/>
                </a:lnTo>
                <a:lnTo>
                  <a:pt x="5219" y="653"/>
                </a:lnTo>
                <a:lnTo>
                  <a:pt x="5219" y="653"/>
                </a:lnTo>
                <a:lnTo>
                  <a:pt x="5220" y="653"/>
                </a:lnTo>
                <a:lnTo>
                  <a:pt x="5220" y="652"/>
                </a:lnTo>
                <a:lnTo>
                  <a:pt x="5221" y="652"/>
                </a:lnTo>
                <a:lnTo>
                  <a:pt x="5221" y="652"/>
                </a:lnTo>
                <a:lnTo>
                  <a:pt x="5222" y="652"/>
                </a:lnTo>
                <a:lnTo>
                  <a:pt x="5223" y="652"/>
                </a:lnTo>
                <a:lnTo>
                  <a:pt x="5223" y="651"/>
                </a:lnTo>
                <a:lnTo>
                  <a:pt x="5224" y="651"/>
                </a:lnTo>
                <a:lnTo>
                  <a:pt x="5224" y="652"/>
                </a:lnTo>
                <a:lnTo>
                  <a:pt x="5225" y="652"/>
                </a:lnTo>
                <a:lnTo>
                  <a:pt x="5226" y="652"/>
                </a:lnTo>
                <a:lnTo>
                  <a:pt x="5226" y="652"/>
                </a:lnTo>
                <a:lnTo>
                  <a:pt x="5227" y="652"/>
                </a:lnTo>
                <a:lnTo>
                  <a:pt x="5228" y="652"/>
                </a:lnTo>
                <a:lnTo>
                  <a:pt x="5228" y="652"/>
                </a:lnTo>
                <a:lnTo>
                  <a:pt x="5229" y="652"/>
                </a:lnTo>
                <a:lnTo>
                  <a:pt x="5229" y="652"/>
                </a:lnTo>
                <a:lnTo>
                  <a:pt x="5230" y="652"/>
                </a:lnTo>
                <a:lnTo>
                  <a:pt x="5231" y="652"/>
                </a:lnTo>
                <a:lnTo>
                  <a:pt x="5231" y="652"/>
                </a:lnTo>
                <a:lnTo>
                  <a:pt x="5232" y="653"/>
                </a:lnTo>
                <a:lnTo>
                  <a:pt x="5232" y="653"/>
                </a:lnTo>
                <a:lnTo>
                  <a:pt x="5233" y="653"/>
                </a:lnTo>
                <a:lnTo>
                  <a:pt x="5234" y="653"/>
                </a:lnTo>
                <a:lnTo>
                  <a:pt x="5234" y="652"/>
                </a:lnTo>
                <a:lnTo>
                  <a:pt x="5235" y="652"/>
                </a:lnTo>
                <a:lnTo>
                  <a:pt x="5235" y="652"/>
                </a:lnTo>
                <a:lnTo>
                  <a:pt x="5236" y="651"/>
                </a:lnTo>
                <a:lnTo>
                  <a:pt x="5236" y="651"/>
                </a:lnTo>
                <a:lnTo>
                  <a:pt x="5237" y="652"/>
                </a:lnTo>
                <a:lnTo>
                  <a:pt x="5237" y="651"/>
                </a:lnTo>
                <a:lnTo>
                  <a:pt x="5238" y="652"/>
                </a:lnTo>
                <a:lnTo>
                  <a:pt x="5239" y="652"/>
                </a:lnTo>
                <a:lnTo>
                  <a:pt x="5239" y="652"/>
                </a:lnTo>
                <a:lnTo>
                  <a:pt x="5240" y="651"/>
                </a:lnTo>
                <a:lnTo>
                  <a:pt x="5241" y="651"/>
                </a:lnTo>
                <a:lnTo>
                  <a:pt x="5241" y="651"/>
                </a:lnTo>
                <a:lnTo>
                  <a:pt x="5242" y="651"/>
                </a:lnTo>
                <a:lnTo>
                  <a:pt x="5242" y="651"/>
                </a:lnTo>
                <a:lnTo>
                  <a:pt x="5243" y="651"/>
                </a:lnTo>
                <a:lnTo>
                  <a:pt x="5244" y="651"/>
                </a:lnTo>
                <a:lnTo>
                  <a:pt x="5244" y="650"/>
                </a:lnTo>
                <a:lnTo>
                  <a:pt x="5245" y="649"/>
                </a:lnTo>
                <a:lnTo>
                  <a:pt x="5246" y="649"/>
                </a:lnTo>
                <a:lnTo>
                  <a:pt x="5246" y="647"/>
                </a:lnTo>
                <a:lnTo>
                  <a:pt x="5247" y="647"/>
                </a:lnTo>
                <a:lnTo>
                  <a:pt x="5247" y="646"/>
                </a:lnTo>
                <a:lnTo>
                  <a:pt x="5248" y="646"/>
                </a:lnTo>
                <a:lnTo>
                  <a:pt x="5248" y="644"/>
                </a:lnTo>
                <a:lnTo>
                  <a:pt x="5249" y="644"/>
                </a:lnTo>
                <a:lnTo>
                  <a:pt x="5250" y="644"/>
                </a:lnTo>
                <a:lnTo>
                  <a:pt x="5250" y="642"/>
                </a:lnTo>
                <a:lnTo>
                  <a:pt x="5251" y="642"/>
                </a:lnTo>
                <a:lnTo>
                  <a:pt x="5251" y="642"/>
                </a:lnTo>
                <a:lnTo>
                  <a:pt x="5252" y="641"/>
                </a:lnTo>
                <a:lnTo>
                  <a:pt x="5252" y="641"/>
                </a:lnTo>
                <a:lnTo>
                  <a:pt x="5253" y="642"/>
                </a:lnTo>
                <a:lnTo>
                  <a:pt x="5254" y="642"/>
                </a:lnTo>
                <a:lnTo>
                  <a:pt x="5254" y="643"/>
                </a:lnTo>
                <a:lnTo>
                  <a:pt x="5255" y="643"/>
                </a:lnTo>
                <a:lnTo>
                  <a:pt x="5255" y="642"/>
                </a:lnTo>
                <a:lnTo>
                  <a:pt x="5256" y="642"/>
                </a:lnTo>
                <a:lnTo>
                  <a:pt x="5257" y="642"/>
                </a:lnTo>
                <a:lnTo>
                  <a:pt x="5257" y="642"/>
                </a:lnTo>
                <a:lnTo>
                  <a:pt x="5258" y="642"/>
                </a:lnTo>
                <a:lnTo>
                  <a:pt x="5259" y="642"/>
                </a:lnTo>
                <a:lnTo>
                  <a:pt x="5259" y="642"/>
                </a:lnTo>
                <a:lnTo>
                  <a:pt x="5260" y="642"/>
                </a:lnTo>
                <a:lnTo>
                  <a:pt x="5260" y="643"/>
                </a:lnTo>
                <a:lnTo>
                  <a:pt x="5261" y="642"/>
                </a:lnTo>
                <a:lnTo>
                  <a:pt x="5262" y="643"/>
                </a:lnTo>
                <a:lnTo>
                  <a:pt x="5262" y="643"/>
                </a:lnTo>
                <a:lnTo>
                  <a:pt x="5263" y="643"/>
                </a:lnTo>
                <a:lnTo>
                  <a:pt x="5263" y="643"/>
                </a:lnTo>
                <a:lnTo>
                  <a:pt x="5264" y="643"/>
                </a:lnTo>
                <a:lnTo>
                  <a:pt x="5265" y="643"/>
                </a:lnTo>
                <a:lnTo>
                  <a:pt x="5265" y="643"/>
                </a:lnTo>
                <a:lnTo>
                  <a:pt x="5266" y="642"/>
                </a:lnTo>
                <a:lnTo>
                  <a:pt x="5266" y="642"/>
                </a:lnTo>
                <a:lnTo>
                  <a:pt x="5267" y="635"/>
                </a:lnTo>
                <a:lnTo>
                  <a:pt x="5267" y="629"/>
                </a:lnTo>
                <a:lnTo>
                  <a:pt x="5268" y="623"/>
                </a:lnTo>
                <a:lnTo>
                  <a:pt x="5268" y="620"/>
                </a:lnTo>
                <a:lnTo>
                  <a:pt x="5269" y="619"/>
                </a:lnTo>
                <a:lnTo>
                  <a:pt x="5270" y="620"/>
                </a:lnTo>
                <a:lnTo>
                  <a:pt x="5270" y="622"/>
                </a:lnTo>
                <a:lnTo>
                  <a:pt x="5271" y="624"/>
                </a:lnTo>
                <a:lnTo>
                  <a:pt x="5272" y="628"/>
                </a:lnTo>
                <a:lnTo>
                  <a:pt x="5272" y="631"/>
                </a:lnTo>
                <a:lnTo>
                  <a:pt x="5273" y="641"/>
                </a:lnTo>
                <a:lnTo>
                  <a:pt x="5273" y="644"/>
                </a:lnTo>
                <a:lnTo>
                  <a:pt x="5274" y="644"/>
                </a:lnTo>
                <a:lnTo>
                  <a:pt x="5275" y="644"/>
                </a:lnTo>
                <a:lnTo>
                  <a:pt x="5275" y="644"/>
                </a:lnTo>
                <a:lnTo>
                  <a:pt x="5276" y="644"/>
                </a:lnTo>
                <a:lnTo>
                  <a:pt x="5277" y="645"/>
                </a:lnTo>
                <a:lnTo>
                  <a:pt x="5277" y="645"/>
                </a:lnTo>
                <a:lnTo>
                  <a:pt x="5278" y="646"/>
                </a:lnTo>
                <a:lnTo>
                  <a:pt x="5278" y="646"/>
                </a:lnTo>
                <a:lnTo>
                  <a:pt x="5279" y="646"/>
                </a:lnTo>
                <a:lnTo>
                  <a:pt x="5279" y="646"/>
                </a:lnTo>
                <a:lnTo>
                  <a:pt x="5280" y="646"/>
                </a:lnTo>
                <a:lnTo>
                  <a:pt x="5281" y="646"/>
                </a:lnTo>
                <a:lnTo>
                  <a:pt x="5281" y="646"/>
                </a:lnTo>
                <a:lnTo>
                  <a:pt x="5282" y="646"/>
                </a:lnTo>
                <a:lnTo>
                  <a:pt x="5282" y="646"/>
                </a:lnTo>
                <a:lnTo>
                  <a:pt x="5283" y="646"/>
                </a:lnTo>
                <a:lnTo>
                  <a:pt x="5283" y="646"/>
                </a:lnTo>
                <a:lnTo>
                  <a:pt x="5284" y="647"/>
                </a:lnTo>
                <a:lnTo>
                  <a:pt x="5285" y="649"/>
                </a:lnTo>
                <a:lnTo>
                  <a:pt x="5285" y="651"/>
                </a:lnTo>
                <a:lnTo>
                  <a:pt x="5286" y="654"/>
                </a:lnTo>
                <a:lnTo>
                  <a:pt x="5286" y="657"/>
                </a:lnTo>
                <a:lnTo>
                  <a:pt x="5287" y="662"/>
                </a:lnTo>
                <a:lnTo>
                  <a:pt x="5288" y="665"/>
                </a:lnTo>
                <a:lnTo>
                  <a:pt x="5288" y="667"/>
                </a:lnTo>
                <a:lnTo>
                  <a:pt x="5289" y="667"/>
                </a:lnTo>
                <a:lnTo>
                  <a:pt x="5290" y="667"/>
                </a:lnTo>
                <a:lnTo>
                  <a:pt x="5290" y="668"/>
                </a:lnTo>
                <a:lnTo>
                  <a:pt x="5291" y="668"/>
                </a:lnTo>
                <a:lnTo>
                  <a:pt x="5291" y="668"/>
                </a:lnTo>
                <a:lnTo>
                  <a:pt x="5292" y="669"/>
                </a:lnTo>
                <a:lnTo>
                  <a:pt x="5293" y="669"/>
                </a:lnTo>
                <a:lnTo>
                  <a:pt x="5293" y="669"/>
                </a:lnTo>
                <a:lnTo>
                  <a:pt x="5294" y="669"/>
                </a:lnTo>
                <a:lnTo>
                  <a:pt x="5294" y="669"/>
                </a:lnTo>
                <a:lnTo>
                  <a:pt x="5295" y="670"/>
                </a:lnTo>
                <a:lnTo>
                  <a:pt x="5295" y="670"/>
                </a:lnTo>
                <a:lnTo>
                  <a:pt x="5296" y="670"/>
                </a:lnTo>
                <a:lnTo>
                  <a:pt x="5297" y="670"/>
                </a:lnTo>
                <a:lnTo>
                  <a:pt x="5297" y="670"/>
                </a:lnTo>
                <a:lnTo>
                  <a:pt x="5298" y="670"/>
                </a:lnTo>
                <a:lnTo>
                  <a:pt x="5298" y="669"/>
                </a:lnTo>
                <a:lnTo>
                  <a:pt x="5299" y="670"/>
                </a:lnTo>
                <a:lnTo>
                  <a:pt x="5299" y="670"/>
                </a:lnTo>
                <a:lnTo>
                  <a:pt x="5300" y="670"/>
                </a:lnTo>
                <a:lnTo>
                  <a:pt x="5301" y="670"/>
                </a:lnTo>
                <a:lnTo>
                  <a:pt x="5301" y="670"/>
                </a:lnTo>
                <a:lnTo>
                  <a:pt x="5302" y="670"/>
                </a:lnTo>
                <a:lnTo>
                  <a:pt x="5303" y="670"/>
                </a:lnTo>
                <a:lnTo>
                  <a:pt x="5303" y="670"/>
                </a:lnTo>
                <a:lnTo>
                  <a:pt x="5304" y="670"/>
                </a:lnTo>
                <a:lnTo>
                  <a:pt x="5304" y="670"/>
                </a:lnTo>
                <a:lnTo>
                  <a:pt x="5305" y="670"/>
                </a:lnTo>
                <a:lnTo>
                  <a:pt x="5306" y="671"/>
                </a:lnTo>
                <a:lnTo>
                  <a:pt x="5306" y="671"/>
                </a:lnTo>
                <a:lnTo>
                  <a:pt x="5307" y="672"/>
                </a:lnTo>
                <a:lnTo>
                  <a:pt x="5308" y="671"/>
                </a:lnTo>
                <a:lnTo>
                  <a:pt x="5308" y="671"/>
                </a:lnTo>
                <a:lnTo>
                  <a:pt x="5309" y="671"/>
                </a:lnTo>
                <a:lnTo>
                  <a:pt x="5309" y="670"/>
                </a:lnTo>
                <a:lnTo>
                  <a:pt x="5310" y="670"/>
                </a:lnTo>
                <a:lnTo>
                  <a:pt x="5310" y="670"/>
                </a:lnTo>
                <a:lnTo>
                  <a:pt x="5311" y="669"/>
                </a:lnTo>
                <a:lnTo>
                  <a:pt x="5311" y="665"/>
                </a:lnTo>
                <a:lnTo>
                  <a:pt x="5312" y="663"/>
                </a:lnTo>
                <a:lnTo>
                  <a:pt x="5313" y="663"/>
                </a:lnTo>
                <a:lnTo>
                  <a:pt x="5313" y="663"/>
                </a:lnTo>
                <a:lnTo>
                  <a:pt x="5314" y="663"/>
                </a:lnTo>
                <a:lnTo>
                  <a:pt x="5314" y="662"/>
                </a:lnTo>
                <a:lnTo>
                  <a:pt x="5315" y="662"/>
                </a:lnTo>
                <a:lnTo>
                  <a:pt x="5316" y="659"/>
                </a:lnTo>
                <a:lnTo>
                  <a:pt x="5316" y="657"/>
                </a:lnTo>
                <a:lnTo>
                  <a:pt x="5317" y="657"/>
                </a:lnTo>
                <a:lnTo>
                  <a:pt x="5317" y="657"/>
                </a:lnTo>
                <a:lnTo>
                  <a:pt x="5318" y="657"/>
                </a:lnTo>
                <a:lnTo>
                  <a:pt x="5319" y="657"/>
                </a:lnTo>
                <a:lnTo>
                  <a:pt x="5319" y="656"/>
                </a:lnTo>
                <a:lnTo>
                  <a:pt x="5320" y="656"/>
                </a:lnTo>
                <a:lnTo>
                  <a:pt x="5321" y="656"/>
                </a:lnTo>
                <a:lnTo>
                  <a:pt x="5321" y="656"/>
                </a:lnTo>
                <a:lnTo>
                  <a:pt x="5322" y="655"/>
                </a:lnTo>
                <a:lnTo>
                  <a:pt x="5322" y="654"/>
                </a:lnTo>
                <a:lnTo>
                  <a:pt x="5323" y="653"/>
                </a:lnTo>
                <a:lnTo>
                  <a:pt x="5324" y="652"/>
                </a:lnTo>
                <a:lnTo>
                  <a:pt x="5324" y="652"/>
                </a:lnTo>
                <a:lnTo>
                  <a:pt x="5325" y="650"/>
                </a:lnTo>
                <a:lnTo>
                  <a:pt x="5325" y="646"/>
                </a:lnTo>
                <a:lnTo>
                  <a:pt x="5326" y="628"/>
                </a:lnTo>
                <a:lnTo>
                  <a:pt x="5326" y="625"/>
                </a:lnTo>
                <a:lnTo>
                  <a:pt x="5327" y="623"/>
                </a:lnTo>
                <a:lnTo>
                  <a:pt x="5327" y="621"/>
                </a:lnTo>
                <a:lnTo>
                  <a:pt x="5328" y="622"/>
                </a:lnTo>
                <a:lnTo>
                  <a:pt x="5329" y="609"/>
                </a:lnTo>
                <a:lnTo>
                  <a:pt x="5329" y="602"/>
                </a:lnTo>
                <a:lnTo>
                  <a:pt x="5330" y="597"/>
                </a:lnTo>
                <a:lnTo>
                  <a:pt x="5330" y="605"/>
                </a:lnTo>
                <a:lnTo>
                  <a:pt x="5331" y="611"/>
                </a:lnTo>
                <a:lnTo>
                  <a:pt x="5332" y="611"/>
                </a:lnTo>
                <a:lnTo>
                  <a:pt x="5332" y="612"/>
                </a:lnTo>
                <a:lnTo>
                  <a:pt x="5333" y="613"/>
                </a:lnTo>
                <a:lnTo>
                  <a:pt x="5334" y="613"/>
                </a:lnTo>
                <a:lnTo>
                  <a:pt x="5334" y="613"/>
                </a:lnTo>
                <a:lnTo>
                  <a:pt x="5335" y="614"/>
                </a:lnTo>
                <a:lnTo>
                  <a:pt x="5335" y="614"/>
                </a:lnTo>
                <a:lnTo>
                  <a:pt x="5336" y="615"/>
                </a:lnTo>
                <a:lnTo>
                  <a:pt x="5337" y="614"/>
                </a:lnTo>
                <a:lnTo>
                  <a:pt x="5337" y="615"/>
                </a:lnTo>
                <a:lnTo>
                  <a:pt x="5338" y="615"/>
                </a:lnTo>
                <a:lnTo>
                  <a:pt x="5338" y="616"/>
                </a:lnTo>
                <a:lnTo>
                  <a:pt x="5339" y="616"/>
                </a:lnTo>
                <a:lnTo>
                  <a:pt x="5340" y="616"/>
                </a:lnTo>
                <a:lnTo>
                  <a:pt x="5340" y="616"/>
                </a:lnTo>
                <a:lnTo>
                  <a:pt x="5341" y="615"/>
                </a:lnTo>
                <a:lnTo>
                  <a:pt x="5341" y="615"/>
                </a:lnTo>
                <a:lnTo>
                  <a:pt x="5342" y="615"/>
                </a:lnTo>
                <a:lnTo>
                  <a:pt x="5342" y="615"/>
                </a:lnTo>
                <a:lnTo>
                  <a:pt x="5343" y="615"/>
                </a:lnTo>
                <a:lnTo>
                  <a:pt x="5344" y="616"/>
                </a:lnTo>
                <a:lnTo>
                  <a:pt x="5344" y="617"/>
                </a:lnTo>
                <a:lnTo>
                  <a:pt x="5345" y="619"/>
                </a:lnTo>
                <a:lnTo>
                  <a:pt x="5345" y="621"/>
                </a:lnTo>
                <a:lnTo>
                  <a:pt x="5346" y="623"/>
                </a:lnTo>
                <a:lnTo>
                  <a:pt x="5347" y="624"/>
                </a:lnTo>
                <a:lnTo>
                  <a:pt x="5347" y="626"/>
                </a:lnTo>
                <a:lnTo>
                  <a:pt x="5348" y="626"/>
                </a:lnTo>
                <a:lnTo>
                  <a:pt x="5348" y="626"/>
                </a:lnTo>
                <a:lnTo>
                  <a:pt x="5349" y="626"/>
                </a:lnTo>
                <a:lnTo>
                  <a:pt x="5350" y="626"/>
                </a:lnTo>
                <a:lnTo>
                  <a:pt x="5350" y="626"/>
                </a:lnTo>
                <a:lnTo>
                  <a:pt x="5351" y="626"/>
                </a:lnTo>
                <a:lnTo>
                  <a:pt x="5352" y="627"/>
                </a:lnTo>
                <a:lnTo>
                  <a:pt x="5352" y="627"/>
                </a:lnTo>
                <a:lnTo>
                  <a:pt x="5353" y="627"/>
                </a:lnTo>
                <a:lnTo>
                  <a:pt x="5353" y="627"/>
                </a:lnTo>
                <a:lnTo>
                  <a:pt x="5354" y="627"/>
                </a:lnTo>
                <a:lnTo>
                  <a:pt x="5354" y="627"/>
                </a:lnTo>
                <a:lnTo>
                  <a:pt x="5355" y="628"/>
                </a:lnTo>
                <a:lnTo>
                  <a:pt x="5356" y="628"/>
                </a:lnTo>
                <a:lnTo>
                  <a:pt x="5356" y="628"/>
                </a:lnTo>
                <a:lnTo>
                  <a:pt x="5357" y="628"/>
                </a:lnTo>
                <a:lnTo>
                  <a:pt x="5357" y="628"/>
                </a:lnTo>
                <a:lnTo>
                  <a:pt x="5358" y="628"/>
                </a:lnTo>
                <a:lnTo>
                  <a:pt x="5358" y="628"/>
                </a:lnTo>
                <a:lnTo>
                  <a:pt x="5359" y="628"/>
                </a:lnTo>
                <a:lnTo>
                  <a:pt x="5360" y="628"/>
                </a:lnTo>
                <a:lnTo>
                  <a:pt x="5360" y="628"/>
                </a:lnTo>
                <a:lnTo>
                  <a:pt x="5361" y="628"/>
                </a:lnTo>
                <a:lnTo>
                  <a:pt x="5362" y="628"/>
                </a:lnTo>
                <a:lnTo>
                  <a:pt x="5362" y="629"/>
                </a:lnTo>
                <a:lnTo>
                  <a:pt x="5363" y="629"/>
                </a:lnTo>
                <a:lnTo>
                  <a:pt x="5363" y="629"/>
                </a:lnTo>
                <a:lnTo>
                  <a:pt x="5364" y="630"/>
                </a:lnTo>
                <a:lnTo>
                  <a:pt x="5365" y="630"/>
                </a:lnTo>
                <a:lnTo>
                  <a:pt x="5365" y="630"/>
                </a:lnTo>
                <a:lnTo>
                  <a:pt x="5366" y="631"/>
                </a:lnTo>
                <a:lnTo>
                  <a:pt x="5366" y="631"/>
                </a:lnTo>
                <a:lnTo>
                  <a:pt x="5367" y="631"/>
                </a:lnTo>
                <a:lnTo>
                  <a:pt x="5368" y="632"/>
                </a:lnTo>
                <a:lnTo>
                  <a:pt x="5368" y="632"/>
                </a:lnTo>
                <a:lnTo>
                  <a:pt x="5369" y="633"/>
                </a:lnTo>
                <a:lnTo>
                  <a:pt x="5369" y="633"/>
                </a:lnTo>
                <a:lnTo>
                  <a:pt x="5370" y="633"/>
                </a:lnTo>
                <a:lnTo>
                  <a:pt x="5370" y="633"/>
                </a:lnTo>
                <a:lnTo>
                  <a:pt x="5371" y="633"/>
                </a:lnTo>
                <a:lnTo>
                  <a:pt x="5372" y="633"/>
                </a:lnTo>
                <a:lnTo>
                  <a:pt x="5372" y="633"/>
                </a:lnTo>
                <a:lnTo>
                  <a:pt x="5373" y="633"/>
                </a:lnTo>
                <a:lnTo>
                  <a:pt x="5373" y="633"/>
                </a:lnTo>
                <a:lnTo>
                  <a:pt x="5374" y="633"/>
                </a:lnTo>
                <a:lnTo>
                  <a:pt x="5375" y="633"/>
                </a:lnTo>
                <a:lnTo>
                  <a:pt x="5375" y="633"/>
                </a:lnTo>
                <a:lnTo>
                  <a:pt x="5376" y="633"/>
                </a:lnTo>
                <a:lnTo>
                  <a:pt x="5376" y="633"/>
                </a:lnTo>
                <a:lnTo>
                  <a:pt x="5377" y="633"/>
                </a:lnTo>
                <a:lnTo>
                  <a:pt x="5378" y="634"/>
                </a:lnTo>
                <a:lnTo>
                  <a:pt x="5378" y="634"/>
                </a:lnTo>
                <a:lnTo>
                  <a:pt x="5379" y="634"/>
                </a:lnTo>
                <a:lnTo>
                  <a:pt x="5379" y="634"/>
                </a:lnTo>
                <a:lnTo>
                  <a:pt x="5380" y="634"/>
                </a:lnTo>
                <a:lnTo>
                  <a:pt x="5381" y="634"/>
                </a:lnTo>
                <a:lnTo>
                  <a:pt x="5381" y="634"/>
                </a:lnTo>
                <a:lnTo>
                  <a:pt x="5382" y="634"/>
                </a:lnTo>
                <a:lnTo>
                  <a:pt x="5383" y="634"/>
                </a:lnTo>
                <a:lnTo>
                  <a:pt x="5383" y="634"/>
                </a:lnTo>
                <a:lnTo>
                  <a:pt x="5384" y="634"/>
                </a:lnTo>
                <a:lnTo>
                  <a:pt x="5384" y="634"/>
                </a:lnTo>
                <a:lnTo>
                  <a:pt x="5385" y="633"/>
                </a:lnTo>
                <a:lnTo>
                  <a:pt x="5385" y="633"/>
                </a:lnTo>
                <a:lnTo>
                  <a:pt x="5386" y="632"/>
                </a:lnTo>
                <a:lnTo>
                  <a:pt x="5386" y="632"/>
                </a:lnTo>
                <a:lnTo>
                  <a:pt x="5387" y="631"/>
                </a:lnTo>
                <a:lnTo>
                  <a:pt x="5388" y="630"/>
                </a:lnTo>
                <a:lnTo>
                  <a:pt x="5388" y="616"/>
                </a:lnTo>
                <a:lnTo>
                  <a:pt x="5389" y="619"/>
                </a:lnTo>
                <a:lnTo>
                  <a:pt x="5389" y="626"/>
                </a:lnTo>
                <a:lnTo>
                  <a:pt x="5390" y="635"/>
                </a:lnTo>
                <a:lnTo>
                  <a:pt x="5391" y="644"/>
                </a:lnTo>
                <a:lnTo>
                  <a:pt x="5391" y="647"/>
                </a:lnTo>
                <a:lnTo>
                  <a:pt x="5392" y="649"/>
                </a:lnTo>
                <a:lnTo>
                  <a:pt x="5393" y="649"/>
                </a:lnTo>
                <a:lnTo>
                  <a:pt x="5393" y="649"/>
                </a:lnTo>
                <a:lnTo>
                  <a:pt x="5394" y="649"/>
                </a:lnTo>
                <a:lnTo>
                  <a:pt x="5394" y="649"/>
                </a:lnTo>
                <a:lnTo>
                  <a:pt x="5395" y="650"/>
                </a:lnTo>
                <a:lnTo>
                  <a:pt x="5396" y="651"/>
                </a:lnTo>
                <a:lnTo>
                  <a:pt x="5396" y="651"/>
                </a:lnTo>
                <a:lnTo>
                  <a:pt x="5397" y="651"/>
                </a:lnTo>
                <a:lnTo>
                  <a:pt x="5397" y="651"/>
                </a:lnTo>
                <a:lnTo>
                  <a:pt x="5398" y="652"/>
                </a:lnTo>
                <a:lnTo>
                  <a:pt x="5399" y="652"/>
                </a:lnTo>
                <a:lnTo>
                  <a:pt x="5399" y="652"/>
                </a:lnTo>
                <a:lnTo>
                  <a:pt x="5400" y="652"/>
                </a:lnTo>
                <a:lnTo>
                  <a:pt x="5400" y="652"/>
                </a:lnTo>
                <a:lnTo>
                  <a:pt x="5401" y="652"/>
                </a:lnTo>
                <a:lnTo>
                  <a:pt x="5401" y="652"/>
                </a:lnTo>
                <a:lnTo>
                  <a:pt x="5402" y="653"/>
                </a:lnTo>
                <a:lnTo>
                  <a:pt x="5403" y="654"/>
                </a:lnTo>
                <a:lnTo>
                  <a:pt x="5403" y="655"/>
                </a:lnTo>
                <a:lnTo>
                  <a:pt x="5404" y="656"/>
                </a:lnTo>
                <a:lnTo>
                  <a:pt x="5404" y="658"/>
                </a:lnTo>
                <a:lnTo>
                  <a:pt x="5405" y="659"/>
                </a:lnTo>
                <a:lnTo>
                  <a:pt x="5406" y="661"/>
                </a:lnTo>
                <a:lnTo>
                  <a:pt x="5406" y="662"/>
                </a:lnTo>
                <a:lnTo>
                  <a:pt x="5407" y="662"/>
                </a:lnTo>
                <a:lnTo>
                  <a:pt x="5407" y="662"/>
                </a:lnTo>
                <a:lnTo>
                  <a:pt x="5408" y="663"/>
                </a:lnTo>
                <a:lnTo>
                  <a:pt x="5409" y="664"/>
                </a:lnTo>
                <a:lnTo>
                  <a:pt x="5409" y="664"/>
                </a:lnTo>
                <a:lnTo>
                  <a:pt x="5410" y="665"/>
                </a:lnTo>
                <a:lnTo>
                  <a:pt x="5410" y="665"/>
                </a:lnTo>
                <a:lnTo>
                  <a:pt x="5411" y="665"/>
                </a:lnTo>
                <a:lnTo>
                  <a:pt x="5412" y="665"/>
                </a:lnTo>
                <a:lnTo>
                  <a:pt x="5412" y="666"/>
                </a:lnTo>
                <a:lnTo>
                  <a:pt x="5413" y="666"/>
                </a:lnTo>
                <a:lnTo>
                  <a:pt x="5414" y="666"/>
                </a:lnTo>
                <a:lnTo>
                  <a:pt x="5414" y="666"/>
                </a:lnTo>
                <a:lnTo>
                  <a:pt x="5415" y="665"/>
                </a:lnTo>
                <a:lnTo>
                  <a:pt x="5415" y="666"/>
                </a:lnTo>
                <a:lnTo>
                  <a:pt x="5416" y="666"/>
                </a:lnTo>
                <a:lnTo>
                  <a:pt x="5416" y="667"/>
                </a:lnTo>
                <a:lnTo>
                  <a:pt x="5417" y="667"/>
                </a:lnTo>
                <a:lnTo>
                  <a:pt x="5417" y="668"/>
                </a:lnTo>
                <a:lnTo>
                  <a:pt x="5418" y="669"/>
                </a:lnTo>
                <a:lnTo>
                  <a:pt x="5419" y="669"/>
                </a:lnTo>
                <a:lnTo>
                  <a:pt x="5419" y="669"/>
                </a:lnTo>
                <a:lnTo>
                  <a:pt x="5420" y="670"/>
                </a:lnTo>
                <a:lnTo>
                  <a:pt x="5420" y="670"/>
                </a:lnTo>
                <a:lnTo>
                  <a:pt x="5421" y="670"/>
                </a:lnTo>
                <a:lnTo>
                  <a:pt x="5422" y="670"/>
                </a:lnTo>
                <a:lnTo>
                  <a:pt x="5422" y="670"/>
                </a:lnTo>
                <a:lnTo>
                  <a:pt x="5423" y="670"/>
                </a:lnTo>
                <a:lnTo>
                  <a:pt x="5424" y="670"/>
                </a:lnTo>
                <a:lnTo>
                  <a:pt x="5424" y="670"/>
                </a:lnTo>
                <a:lnTo>
                  <a:pt x="5425" y="670"/>
                </a:lnTo>
                <a:lnTo>
                  <a:pt x="5425" y="669"/>
                </a:lnTo>
                <a:lnTo>
                  <a:pt x="5426" y="669"/>
                </a:lnTo>
                <a:lnTo>
                  <a:pt x="5427" y="669"/>
                </a:lnTo>
                <a:lnTo>
                  <a:pt x="5427" y="669"/>
                </a:lnTo>
                <a:lnTo>
                  <a:pt x="5428" y="669"/>
                </a:lnTo>
                <a:lnTo>
                  <a:pt x="5428" y="669"/>
                </a:lnTo>
                <a:lnTo>
                  <a:pt x="5429" y="668"/>
                </a:lnTo>
                <a:lnTo>
                  <a:pt x="5430" y="668"/>
                </a:lnTo>
                <a:lnTo>
                  <a:pt x="5430" y="668"/>
                </a:lnTo>
                <a:lnTo>
                  <a:pt x="5431" y="667"/>
                </a:lnTo>
                <a:lnTo>
                  <a:pt x="5431" y="667"/>
                </a:lnTo>
                <a:lnTo>
                  <a:pt x="5432" y="668"/>
                </a:lnTo>
                <a:lnTo>
                  <a:pt x="5432" y="667"/>
                </a:lnTo>
                <a:lnTo>
                  <a:pt x="5433" y="667"/>
                </a:lnTo>
                <a:lnTo>
                  <a:pt x="5433" y="664"/>
                </a:lnTo>
                <a:lnTo>
                  <a:pt x="5434" y="664"/>
                </a:lnTo>
                <a:lnTo>
                  <a:pt x="5435" y="664"/>
                </a:lnTo>
                <a:lnTo>
                  <a:pt x="5435" y="662"/>
                </a:lnTo>
                <a:lnTo>
                  <a:pt x="5436" y="662"/>
                </a:lnTo>
                <a:lnTo>
                  <a:pt x="5437" y="662"/>
                </a:lnTo>
                <a:lnTo>
                  <a:pt x="5437" y="662"/>
                </a:lnTo>
                <a:lnTo>
                  <a:pt x="5438" y="662"/>
                </a:lnTo>
                <a:lnTo>
                  <a:pt x="5438" y="662"/>
                </a:lnTo>
                <a:lnTo>
                  <a:pt x="5439" y="662"/>
                </a:lnTo>
                <a:lnTo>
                  <a:pt x="5440" y="662"/>
                </a:lnTo>
                <a:lnTo>
                  <a:pt x="5440" y="662"/>
                </a:lnTo>
                <a:lnTo>
                  <a:pt x="5441" y="662"/>
                </a:lnTo>
                <a:lnTo>
                  <a:pt x="5442" y="662"/>
                </a:lnTo>
                <a:lnTo>
                  <a:pt x="5442" y="662"/>
                </a:lnTo>
                <a:lnTo>
                  <a:pt x="5443" y="662"/>
                </a:lnTo>
                <a:lnTo>
                  <a:pt x="5443" y="662"/>
                </a:lnTo>
                <a:lnTo>
                  <a:pt x="5444" y="662"/>
                </a:lnTo>
                <a:lnTo>
                  <a:pt x="5444" y="659"/>
                </a:lnTo>
                <a:lnTo>
                  <a:pt x="5445" y="651"/>
                </a:lnTo>
                <a:lnTo>
                  <a:pt x="5446" y="649"/>
                </a:lnTo>
                <a:lnTo>
                  <a:pt x="5446" y="649"/>
                </a:lnTo>
                <a:lnTo>
                  <a:pt x="5447" y="650"/>
                </a:lnTo>
                <a:lnTo>
                  <a:pt x="5447" y="651"/>
                </a:lnTo>
                <a:lnTo>
                  <a:pt x="5448" y="649"/>
                </a:lnTo>
                <a:lnTo>
                  <a:pt x="5448" y="646"/>
                </a:lnTo>
                <a:lnTo>
                  <a:pt x="5449" y="644"/>
                </a:lnTo>
                <a:lnTo>
                  <a:pt x="5450" y="643"/>
                </a:lnTo>
                <a:lnTo>
                  <a:pt x="5450" y="644"/>
                </a:lnTo>
                <a:lnTo>
                  <a:pt x="5451" y="646"/>
                </a:lnTo>
                <a:lnTo>
                  <a:pt x="5451" y="645"/>
                </a:lnTo>
                <a:lnTo>
                  <a:pt x="5452" y="645"/>
                </a:lnTo>
                <a:lnTo>
                  <a:pt x="5453" y="645"/>
                </a:lnTo>
                <a:lnTo>
                  <a:pt x="5453" y="645"/>
                </a:lnTo>
                <a:lnTo>
                  <a:pt x="5454" y="645"/>
                </a:lnTo>
                <a:lnTo>
                  <a:pt x="5455" y="645"/>
                </a:lnTo>
                <a:lnTo>
                  <a:pt x="5455" y="645"/>
                </a:lnTo>
                <a:lnTo>
                  <a:pt x="5456" y="646"/>
                </a:lnTo>
                <a:lnTo>
                  <a:pt x="5456" y="646"/>
                </a:lnTo>
                <a:lnTo>
                  <a:pt x="5457" y="646"/>
                </a:lnTo>
                <a:lnTo>
                  <a:pt x="5458" y="646"/>
                </a:lnTo>
                <a:lnTo>
                  <a:pt x="5458" y="645"/>
                </a:lnTo>
                <a:lnTo>
                  <a:pt x="5459" y="645"/>
                </a:lnTo>
                <a:lnTo>
                  <a:pt x="5459" y="645"/>
                </a:lnTo>
                <a:lnTo>
                  <a:pt x="5460" y="644"/>
                </a:lnTo>
                <a:lnTo>
                  <a:pt x="5460" y="644"/>
                </a:lnTo>
                <a:lnTo>
                  <a:pt x="5461" y="642"/>
                </a:lnTo>
                <a:lnTo>
                  <a:pt x="5462" y="641"/>
                </a:lnTo>
                <a:lnTo>
                  <a:pt x="5462" y="639"/>
                </a:lnTo>
                <a:lnTo>
                  <a:pt x="5463" y="639"/>
                </a:lnTo>
                <a:lnTo>
                  <a:pt x="5463" y="639"/>
                </a:lnTo>
                <a:lnTo>
                  <a:pt x="5464" y="639"/>
                </a:lnTo>
                <a:lnTo>
                  <a:pt x="5464" y="639"/>
                </a:lnTo>
                <a:lnTo>
                  <a:pt x="5465" y="639"/>
                </a:lnTo>
                <a:lnTo>
                  <a:pt x="5466" y="642"/>
                </a:lnTo>
                <a:lnTo>
                  <a:pt x="5466" y="641"/>
                </a:lnTo>
                <a:lnTo>
                  <a:pt x="5467" y="642"/>
                </a:lnTo>
                <a:lnTo>
                  <a:pt x="5468" y="641"/>
                </a:lnTo>
                <a:lnTo>
                  <a:pt x="5468" y="642"/>
                </a:lnTo>
                <a:lnTo>
                  <a:pt x="5469" y="642"/>
                </a:lnTo>
                <a:lnTo>
                  <a:pt x="5469" y="641"/>
                </a:lnTo>
                <a:lnTo>
                  <a:pt x="5470" y="641"/>
                </a:lnTo>
                <a:lnTo>
                  <a:pt x="5471" y="641"/>
                </a:lnTo>
                <a:lnTo>
                  <a:pt x="5471" y="641"/>
                </a:lnTo>
                <a:lnTo>
                  <a:pt x="5472" y="641"/>
                </a:lnTo>
                <a:lnTo>
                  <a:pt x="5473" y="641"/>
                </a:lnTo>
                <a:lnTo>
                  <a:pt x="5473" y="642"/>
                </a:lnTo>
                <a:lnTo>
                  <a:pt x="5474" y="642"/>
                </a:lnTo>
                <a:lnTo>
                  <a:pt x="5474" y="642"/>
                </a:lnTo>
                <a:lnTo>
                  <a:pt x="5475" y="642"/>
                </a:lnTo>
                <a:lnTo>
                  <a:pt x="5475" y="642"/>
                </a:lnTo>
                <a:lnTo>
                  <a:pt x="5476" y="642"/>
                </a:lnTo>
                <a:lnTo>
                  <a:pt x="5476" y="642"/>
                </a:lnTo>
                <a:lnTo>
                  <a:pt x="5477" y="642"/>
                </a:lnTo>
                <a:lnTo>
                  <a:pt x="5478" y="642"/>
                </a:lnTo>
                <a:lnTo>
                  <a:pt x="5478" y="642"/>
                </a:lnTo>
                <a:lnTo>
                  <a:pt x="5479" y="642"/>
                </a:lnTo>
                <a:lnTo>
                  <a:pt x="5479" y="642"/>
                </a:lnTo>
                <a:lnTo>
                  <a:pt x="5480" y="642"/>
                </a:lnTo>
                <a:lnTo>
                  <a:pt x="5481" y="641"/>
                </a:lnTo>
                <a:lnTo>
                  <a:pt x="5481" y="642"/>
                </a:lnTo>
                <a:lnTo>
                  <a:pt x="5482" y="641"/>
                </a:lnTo>
                <a:lnTo>
                  <a:pt x="5482" y="640"/>
                </a:lnTo>
                <a:lnTo>
                  <a:pt x="5483" y="639"/>
                </a:lnTo>
                <a:lnTo>
                  <a:pt x="5484" y="639"/>
                </a:lnTo>
                <a:lnTo>
                  <a:pt x="5484" y="639"/>
                </a:lnTo>
                <a:lnTo>
                  <a:pt x="5485" y="638"/>
                </a:lnTo>
                <a:lnTo>
                  <a:pt x="5486" y="639"/>
                </a:lnTo>
                <a:lnTo>
                  <a:pt x="5486" y="638"/>
                </a:lnTo>
                <a:lnTo>
                  <a:pt x="5487" y="638"/>
                </a:lnTo>
                <a:lnTo>
                  <a:pt x="5487" y="638"/>
                </a:lnTo>
                <a:lnTo>
                  <a:pt x="5488" y="637"/>
                </a:lnTo>
                <a:lnTo>
                  <a:pt x="5489" y="638"/>
                </a:lnTo>
                <a:lnTo>
                  <a:pt x="5489" y="637"/>
                </a:lnTo>
                <a:lnTo>
                  <a:pt x="5490" y="638"/>
                </a:lnTo>
                <a:lnTo>
                  <a:pt x="5490" y="637"/>
                </a:lnTo>
                <a:lnTo>
                  <a:pt x="5491" y="638"/>
                </a:lnTo>
                <a:lnTo>
                  <a:pt x="5491" y="639"/>
                </a:lnTo>
                <a:lnTo>
                  <a:pt x="5492" y="638"/>
                </a:lnTo>
                <a:lnTo>
                  <a:pt x="5492" y="642"/>
                </a:lnTo>
                <a:lnTo>
                  <a:pt x="5493" y="642"/>
                </a:lnTo>
                <a:lnTo>
                  <a:pt x="5494" y="642"/>
                </a:lnTo>
                <a:lnTo>
                  <a:pt x="5494" y="641"/>
                </a:lnTo>
                <a:lnTo>
                  <a:pt x="5495" y="642"/>
                </a:lnTo>
                <a:lnTo>
                  <a:pt x="5495" y="642"/>
                </a:lnTo>
                <a:lnTo>
                  <a:pt x="5496" y="643"/>
                </a:lnTo>
                <a:lnTo>
                  <a:pt x="5497" y="643"/>
                </a:lnTo>
                <a:lnTo>
                  <a:pt x="5497" y="643"/>
                </a:lnTo>
                <a:lnTo>
                  <a:pt x="5498" y="643"/>
                </a:lnTo>
                <a:lnTo>
                  <a:pt x="5499" y="643"/>
                </a:lnTo>
                <a:lnTo>
                  <a:pt x="5499" y="642"/>
                </a:lnTo>
                <a:lnTo>
                  <a:pt x="5500" y="642"/>
                </a:lnTo>
                <a:lnTo>
                  <a:pt x="5500" y="642"/>
                </a:lnTo>
                <a:lnTo>
                  <a:pt x="5501" y="642"/>
                </a:lnTo>
                <a:lnTo>
                  <a:pt x="5502" y="642"/>
                </a:lnTo>
                <a:lnTo>
                  <a:pt x="5502" y="641"/>
                </a:lnTo>
                <a:lnTo>
                  <a:pt x="5503" y="641"/>
                </a:lnTo>
                <a:lnTo>
                  <a:pt x="5503" y="641"/>
                </a:lnTo>
                <a:lnTo>
                  <a:pt x="5504" y="640"/>
                </a:lnTo>
                <a:lnTo>
                  <a:pt x="5505" y="636"/>
                </a:lnTo>
                <a:lnTo>
                  <a:pt x="5505" y="636"/>
                </a:lnTo>
                <a:lnTo>
                  <a:pt x="5506" y="637"/>
                </a:lnTo>
                <a:lnTo>
                  <a:pt x="5506" y="638"/>
                </a:lnTo>
                <a:lnTo>
                  <a:pt x="5507" y="634"/>
                </a:lnTo>
                <a:lnTo>
                  <a:pt x="5507" y="630"/>
                </a:lnTo>
                <a:lnTo>
                  <a:pt x="5508" y="626"/>
                </a:lnTo>
                <a:lnTo>
                  <a:pt x="5508" y="632"/>
                </a:lnTo>
                <a:lnTo>
                  <a:pt x="5509" y="636"/>
                </a:lnTo>
                <a:lnTo>
                  <a:pt x="5510" y="636"/>
                </a:lnTo>
                <a:lnTo>
                  <a:pt x="5510" y="636"/>
                </a:lnTo>
                <a:lnTo>
                  <a:pt x="5511" y="636"/>
                </a:lnTo>
                <a:lnTo>
                  <a:pt x="5512" y="636"/>
                </a:lnTo>
                <a:lnTo>
                  <a:pt x="5512" y="636"/>
                </a:lnTo>
                <a:lnTo>
                  <a:pt x="5513" y="636"/>
                </a:lnTo>
                <a:lnTo>
                  <a:pt x="5513" y="636"/>
                </a:lnTo>
                <a:lnTo>
                  <a:pt x="5514" y="636"/>
                </a:lnTo>
                <a:lnTo>
                  <a:pt x="5515" y="636"/>
                </a:lnTo>
                <a:lnTo>
                  <a:pt x="5515" y="636"/>
                </a:lnTo>
                <a:lnTo>
                  <a:pt x="5516" y="636"/>
                </a:lnTo>
                <a:lnTo>
                  <a:pt x="5517" y="636"/>
                </a:lnTo>
                <a:lnTo>
                  <a:pt x="5517" y="637"/>
                </a:lnTo>
                <a:lnTo>
                  <a:pt x="5518" y="637"/>
                </a:lnTo>
                <a:lnTo>
                  <a:pt x="5518" y="638"/>
                </a:lnTo>
                <a:lnTo>
                  <a:pt x="5519" y="638"/>
                </a:lnTo>
                <a:lnTo>
                  <a:pt x="5519" y="638"/>
                </a:lnTo>
                <a:lnTo>
                  <a:pt x="5520" y="638"/>
                </a:lnTo>
                <a:lnTo>
                  <a:pt x="5521" y="639"/>
                </a:lnTo>
                <a:lnTo>
                  <a:pt x="5521" y="639"/>
                </a:lnTo>
                <a:lnTo>
                  <a:pt x="5522" y="639"/>
                </a:lnTo>
                <a:lnTo>
                  <a:pt x="5522" y="640"/>
                </a:lnTo>
                <a:lnTo>
                  <a:pt x="5523" y="640"/>
                </a:lnTo>
                <a:lnTo>
                  <a:pt x="5523" y="640"/>
                </a:lnTo>
                <a:lnTo>
                  <a:pt x="5524" y="640"/>
                </a:lnTo>
                <a:lnTo>
                  <a:pt x="5525" y="639"/>
                </a:lnTo>
                <a:lnTo>
                  <a:pt x="5525" y="639"/>
                </a:lnTo>
                <a:lnTo>
                  <a:pt x="5526" y="640"/>
                </a:lnTo>
                <a:lnTo>
                  <a:pt x="5526" y="640"/>
                </a:lnTo>
                <a:lnTo>
                  <a:pt x="5527" y="640"/>
                </a:lnTo>
                <a:lnTo>
                  <a:pt x="5528" y="641"/>
                </a:lnTo>
                <a:lnTo>
                  <a:pt x="5528" y="640"/>
                </a:lnTo>
                <a:lnTo>
                  <a:pt x="5529" y="641"/>
                </a:lnTo>
                <a:lnTo>
                  <a:pt x="5530" y="641"/>
                </a:lnTo>
                <a:lnTo>
                  <a:pt x="5530" y="641"/>
                </a:lnTo>
                <a:lnTo>
                  <a:pt x="5531" y="641"/>
                </a:lnTo>
                <a:lnTo>
                  <a:pt x="5531" y="641"/>
                </a:lnTo>
                <a:lnTo>
                  <a:pt x="5532" y="641"/>
                </a:lnTo>
                <a:lnTo>
                  <a:pt x="5533" y="641"/>
                </a:lnTo>
                <a:lnTo>
                  <a:pt x="5533" y="641"/>
                </a:lnTo>
                <a:lnTo>
                  <a:pt x="5534" y="641"/>
                </a:lnTo>
                <a:lnTo>
                  <a:pt x="5534" y="641"/>
                </a:lnTo>
                <a:lnTo>
                  <a:pt x="5535" y="641"/>
                </a:lnTo>
                <a:lnTo>
                  <a:pt x="5535" y="641"/>
                </a:lnTo>
                <a:lnTo>
                  <a:pt x="5536" y="641"/>
                </a:lnTo>
                <a:lnTo>
                  <a:pt x="5537" y="641"/>
                </a:lnTo>
                <a:lnTo>
                  <a:pt x="5537" y="641"/>
                </a:lnTo>
                <a:lnTo>
                  <a:pt x="5538" y="641"/>
                </a:lnTo>
                <a:lnTo>
                  <a:pt x="5538" y="641"/>
                </a:lnTo>
                <a:lnTo>
                  <a:pt x="5539" y="641"/>
                </a:lnTo>
                <a:lnTo>
                  <a:pt x="5539" y="641"/>
                </a:lnTo>
                <a:lnTo>
                  <a:pt x="5540" y="641"/>
                </a:lnTo>
                <a:lnTo>
                  <a:pt x="5541" y="641"/>
                </a:lnTo>
                <a:lnTo>
                  <a:pt x="5541" y="641"/>
                </a:lnTo>
                <a:lnTo>
                  <a:pt x="5542" y="641"/>
                </a:lnTo>
                <a:lnTo>
                  <a:pt x="5543" y="641"/>
                </a:lnTo>
                <a:lnTo>
                  <a:pt x="5543" y="641"/>
                </a:lnTo>
                <a:lnTo>
                  <a:pt x="5544" y="641"/>
                </a:lnTo>
                <a:lnTo>
                  <a:pt x="5544" y="641"/>
                </a:lnTo>
                <a:lnTo>
                  <a:pt x="5545" y="641"/>
                </a:lnTo>
                <a:lnTo>
                  <a:pt x="5546" y="641"/>
                </a:lnTo>
                <a:lnTo>
                  <a:pt x="5546" y="641"/>
                </a:lnTo>
                <a:lnTo>
                  <a:pt x="5547" y="641"/>
                </a:lnTo>
                <a:lnTo>
                  <a:pt x="5548" y="641"/>
                </a:lnTo>
                <a:lnTo>
                  <a:pt x="5548" y="641"/>
                </a:lnTo>
                <a:lnTo>
                  <a:pt x="5549" y="641"/>
                </a:lnTo>
                <a:lnTo>
                  <a:pt x="5549" y="641"/>
                </a:lnTo>
                <a:lnTo>
                  <a:pt x="5550" y="641"/>
                </a:lnTo>
                <a:lnTo>
                  <a:pt x="5550" y="641"/>
                </a:lnTo>
                <a:lnTo>
                  <a:pt x="5551" y="641"/>
                </a:lnTo>
                <a:lnTo>
                  <a:pt x="5552" y="641"/>
                </a:lnTo>
                <a:lnTo>
                  <a:pt x="5552" y="641"/>
                </a:lnTo>
                <a:lnTo>
                  <a:pt x="5553" y="641"/>
                </a:lnTo>
                <a:lnTo>
                  <a:pt x="5553" y="641"/>
                </a:lnTo>
                <a:lnTo>
                  <a:pt x="5554" y="641"/>
                </a:lnTo>
                <a:lnTo>
                  <a:pt x="5554" y="641"/>
                </a:lnTo>
                <a:lnTo>
                  <a:pt x="5555" y="641"/>
                </a:lnTo>
                <a:lnTo>
                  <a:pt x="5556" y="641"/>
                </a:lnTo>
                <a:lnTo>
                  <a:pt x="5556" y="641"/>
                </a:lnTo>
                <a:lnTo>
                  <a:pt x="5557" y="641"/>
                </a:lnTo>
                <a:lnTo>
                  <a:pt x="5557" y="641"/>
                </a:lnTo>
                <a:lnTo>
                  <a:pt x="5558" y="641"/>
                </a:lnTo>
                <a:lnTo>
                  <a:pt x="5559" y="641"/>
                </a:lnTo>
                <a:lnTo>
                  <a:pt x="5559" y="641"/>
                </a:lnTo>
                <a:lnTo>
                  <a:pt x="5560" y="641"/>
                </a:lnTo>
                <a:lnTo>
                  <a:pt x="5561" y="641"/>
                </a:lnTo>
                <a:lnTo>
                  <a:pt x="5561" y="641"/>
                </a:lnTo>
                <a:lnTo>
                  <a:pt x="5562" y="641"/>
                </a:lnTo>
                <a:lnTo>
                  <a:pt x="5562" y="641"/>
                </a:lnTo>
                <a:lnTo>
                  <a:pt x="5563" y="641"/>
                </a:lnTo>
                <a:lnTo>
                  <a:pt x="5564" y="641"/>
                </a:lnTo>
                <a:lnTo>
                  <a:pt x="5564" y="641"/>
                </a:lnTo>
                <a:lnTo>
                  <a:pt x="5565" y="642"/>
                </a:lnTo>
                <a:lnTo>
                  <a:pt x="5565" y="642"/>
                </a:lnTo>
                <a:lnTo>
                  <a:pt x="5566" y="643"/>
                </a:lnTo>
                <a:lnTo>
                  <a:pt x="5566" y="641"/>
                </a:lnTo>
                <a:lnTo>
                  <a:pt x="5567" y="640"/>
                </a:lnTo>
                <a:lnTo>
                  <a:pt x="5568" y="639"/>
                </a:lnTo>
                <a:lnTo>
                  <a:pt x="5568" y="639"/>
                </a:lnTo>
                <a:lnTo>
                  <a:pt x="5569" y="640"/>
                </a:lnTo>
                <a:lnTo>
                  <a:pt x="5569" y="642"/>
                </a:lnTo>
                <a:lnTo>
                  <a:pt x="5570" y="642"/>
                </a:lnTo>
                <a:lnTo>
                  <a:pt x="5570" y="642"/>
                </a:lnTo>
                <a:lnTo>
                  <a:pt x="5571" y="641"/>
                </a:lnTo>
                <a:lnTo>
                  <a:pt x="5572" y="641"/>
                </a:lnTo>
                <a:lnTo>
                  <a:pt x="5572" y="641"/>
                </a:lnTo>
                <a:lnTo>
                  <a:pt x="5573" y="641"/>
                </a:lnTo>
                <a:lnTo>
                  <a:pt x="5574" y="641"/>
                </a:lnTo>
                <a:lnTo>
                  <a:pt x="5574" y="641"/>
                </a:lnTo>
                <a:lnTo>
                  <a:pt x="5575" y="641"/>
                </a:lnTo>
                <a:lnTo>
                  <a:pt x="5575" y="641"/>
                </a:lnTo>
                <a:lnTo>
                  <a:pt x="5576" y="641"/>
                </a:lnTo>
                <a:lnTo>
                  <a:pt x="5577" y="641"/>
                </a:lnTo>
                <a:lnTo>
                  <a:pt x="5577" y="641"/>
                </a:lnTo>
                <a:lnTo>
                  <a:pt x="5578" y="641"/>
                </a:lnTo>
                <a:lnTo>
                  <a:pt x="5579" y="640"/>
                </a:lnTo>
                <a:lnTo>
                  <a:pt x="5579" y="639"/>
                </a:lnTo>
                <a:lnTo>
                  <a:pt x="5580" y="639"/>
                </a:lnTo>
                <a:lnTo>
                  <a:pt x="5580" y="639"/>
                </a:lnTo>
                <a:lnTo>
                  <a:pt x="5581" y="639"/>
                </a:lnTo>
                <a:lnTo>
                  <a:pt x="5581" y="639"/>
                </a:lnTo>
                <a:lnTo>
                  <a:pt x="5582" y="639"/>
                </a:lnTo>
                <a:lnTo>
                  <a:pt x="5582" y="639"/>
                </a:lnTo>
                <a:lnTo>
                  <a:pt x="5583" y="639"/>
                </a:lnTo>
                <a:lnTo>
                  <a:pt x="5584" y="639"/>
                </a:lnTo>
                <a:lnTo>
                  <a:pt x="5584" y="639"/>
                </a:lnTo>
                <a:lnTo>
                  <a:pt x="5585" y="639"/>
                </a:lnTo>
                <a:lnTo>
                  <a:pt x="5585" y="639"/>
                </a:lnTo>
                <a:lnTo>
                  <a:pt x="5586" y="639"/>
                </a:lnTo>
                <a:lnTo>
                  <a:pt x="5587" y="639"/>
                </a:lnTo>
                <a:lnTo>
                  <a:pt x="5587" y="639"/>
                </a:lnTo>
                <a:lnTo>
                  <a:pt x="5588" y="639"/>
                </a:lnTo>
                <a:lnTo>
                  <a:pt x="5588" y="639"/>
                </a:lnTo>
                <a:lnTo>
                  <a:pt x="5589" y="639"/>
                </a:lnTo>
                <a:lnTo>
                  <a:pt x="5590" y="639"/>
                </a:lnTo>
                <a:lnTo>
                  <a:pt x="5590" y="639"/>
                </a:lnTo>
                <a:lnTo>
                  <a:pt x="5591" y="639"/>
                </a:lnTo>
                <a:lnTo>
                  <a:pt x="5592" y="639"/>
                </a:lnTo>
                <a:lnTo>
                  <a:pt x="5592" y="639"/>
                </a:lnTo>
                <a:lnTo>
                  <a:pt x="5593" y="639"/>
                </a:lnTo>
                <a:lnTo>
                  <a:pt x="5593" y="640"/>
                </a:lnTo>
                <a:lnTo>
                  <a:pt x="5594" y="640"/>
                </a:lnTo>
                <a:lnTo>
                  <a:pt x="5595" y="640"/>
                </a:lnTo>
                <a:lnTo>
                  <a:pt x="5595" y="640"/>
                </a:lnTo>
                <a:lnTo>
                  <a:pt x="5596" y="640"/>
                </a:lnTo>
                <a:lnTo>
                  <a:pt x="5596" y="640"/>
                </a:lnTo>
                <a:lnTo>
                  <a:pt x="5597" y="640"/>
                </a:lnTo>
                <a:lnTo>
                  <a:pt x="5597" y="640"/>
                </a:lnTo>
                <a:lnTo>
                  <a:pt x="5598" y="640"/>
                </a:lnTo>
                <a:lnTo>
                  <a:pt x="5598" y="640"/>
                </a:lnTo>
                <a:lnTo>
                  <a:pt x="5599" y="640"/>
                </a:lnTo>
                <a:lnTo>
                  <a:pt x="5600" y="640"/>
                </a:lnTo>
                <a:lnTo>
                  <a:pt x="5600" y="640"/>
                </a:lnTo>
                <a:lnTo>
                  <a:pt x="5601" y="640"/>
                </a:lnTo>
                <a:lnTo>
                  <a:pt x="5602" y="640"/>
                </a:lnTo>
                <a:lnTo>
                  <a:pt x="5602" y="639"/>
                </a:lnTo>
                <a:lnTo>
                  <a:pt x="5603" y="639"/>
                </a:lnTo>
                <a:lnTo>
                  <a:pt x="5603" y="640"/>
                </a:lnTo>
                <a:lnTo>
                  <a:pt x="5604" y="639"/>
                </a:lnTo>
                <a:lnTo>
                  <a:pt x="5605" y="639"/>
                </a:lnTo>
                <a:lnTo>
                  <a:pt x="5605" y="640"/>
                </a:lnTo>
                <a:lnTo>
                  <a:pt x="5606" y="639"/>
                </a:lnTo>
                <a:lnTo>
                  <a:pt x="5606" y="639"/>
                </a:lnTo>
                <a:lnTo>
                  <a:pt x="5607" y="640"/>
                </a:lnTo>
                <a:lnTo>
                  <a:pt x="5608" y="640"/>
                </a:lnTo>
                <a:lnTo>
                  <a:pt x="5608" y="640"/>
                </a:lnTo>
                <a:lnTo>
                  <a:pt x="5609" y="640"/>
                </a:lnTo>
                <a:lnTo>
                  <a:pt x="5609" y="641"/>
                </a:lnTo>
                <a:lnTo>
                  <a:pt x="5610" y="641"/>
                </a:lnTo>
                <a:lnTo>
                  <a:pt x="5611" y="641"/>
                </a:lnTo>
                <a:lnTo>
                  <a:pt x="5611" y="641"/>
                </a:lnTo>
                <a:lnTo>
                  <a:pt x="5612" y="641"/>
                </a:lnTo>
                <a:lnTo>
                  <a:pt x="5612" y="641"/>
                </a:lnTo>
                <a:lnTo>
                  <a:pt x="5613" y="641"/>
                </a:lnTo>
                <a:lnTo>
                  <a:pt x="5613" y="641"/>
                </a:lnTo>
                <a:lnTo>
                  <a:pt x="5614" y="641"/>
                </a:lnTo>
                <a:lnTo>
                  <a:pt x="5615" y="641"/>
                </a:lnTo>
                <a:lnTo>
                  <a:pt x="5615" y="641"/>
                </a:lnTo>
                <a:lnTo>
                  <a:pt x="5616" y="641"/>
                </a:lnTo>
                <a:lnTo>
                  <a:pt x="5616" y="641"/>
                </a:lnTo>
                <a:lnTo>
                  <a:pt x="5617" y="641"/>
                </a:lnTo>
                <a:lnTo>
                  <a:pt x="5618" y="641"/>
                </a:lnTo>
                <a:lnTo>
                  <a:pt x="5618" y="641"/>
                </a:lnTo>
                <a:lnTo>
                  <a:pt x="5619" y="641"/>
                </a:lnTo>
                <a:lnTo>
                  <a:pt x="5619" y="641"/>
                </a:lnTo>
                <a:lnTo>
                  <a:pt x="5620" y="641"/>
                </a:lnTo>
                <a:lnTo>
                  <a:pt x="5621" y="641"/>
                </a:lnTo>
                <a:lnTo>
                  <a:pt x="5621" y="641"/>
                </a:lnTo>
                <a:lnTo>
                  <a:pt x="5622" y="641"/>
                </a:lnTo>
                <a:lnTo>
                  <a:pt x="5623" y="641"/>
                </a:lnTo>
                <a:lnTo>
                  <a:pt x="5623" y="638"/>
                </a:lnTo>
                <a:lnTo>
                  <a:pt x="5624" y="641"/>
                </a:lnTo>
                <a:lnTo>
                  <a:pt x="5624" y="646"/>
                </a:lnTo>
                <a:lnTo>
                  <a:pt x="5625" y="651"/>
                </a:lnTo>
                <a:lnTo>
                  <a:pt x="5625" y="657"/>
                </a:lnTo>
                <a:lnTo>
                  <a:pt x="5626" y="658"/>
                </a:lnTo>
                <a:lnTo>
                  <a:pt x="5627" y="659"/>
                </a:lnTo>
                <a:lnTo>
                  <a:pt x="5627" y="662"/>
                </a:lnTo>
                <a:lnTo>
                  <a:pt x="5628" y="664"/>
                </a:lnTo>
                <a:lnTo>
                  <a:pt x="5628" y="668"/>
                </a:lnTo>
                <a:lnTo>
                  <a:pt x="5629" y="667"/>
                </a:lnTo>
                <a:lnTo>
                  <a:pt x="5629" y="667"/>
                </a:lnTo>
                <a:lnTo>
                  <a:pt x="5630" y="667"/>
                </a:lnTo>
                <a:lnTo>
                  <a:pt x="5631" y="667"/>
                </a:lnTo>
                <a:lnTo>
                  <a:pt x="5631" y="667"/>
                </a:lnTo>
                <a:lnTo>
                  <a:pt x="5632" y="667"/>
                </a:lnTo>
                <a:lnTo>
                  <a:pt x="5633" y="667"/>
                </a:lnTo>
                <a:lnTo>
                  <a:pt x="5633" y="667"/>
                </a:lnTo>
                <a:lnTo>
                  <a:pt x="5634" y="667"/>
                </a:lnTo>
                <a:lnTo>
                  <a:pt x="5634" y="667"/>
                </a:lnTo>
                <a:lnTo>
                  <a:pt x="5635" y="666"/>
                </a:lnTo>
                <a:lnTo>
                  <a:pt x="5636" y="666"/>
                </a:lnTo>
                <a:lnTo>
                  <a:pt x="5636" y="666"/>
                </a:lnTo>
                <a:lnTo>
                  <a:pt x="5637" y="666"/>
                </a:lnTo>
                <a:lnTo>
                  <a:pt x="5637" y="665"/>
                </a:lnTo>
                <a:lnTo>
                  <a:pt x="5638" y="665"/>
                </a:lnTo>
                <a:lnTo>
                  <a:pt x="5639" y="665"/>
                </a:lnTo>
                <a:lnTo>
                  <a:pt x="5639" y="665"/>
                </a:lnTo>
                <a:lnTo>
                  <a:pt x="5640" y="665"/>
                </a:lnTo>
                <a:lnTo>
                  <a:pt x="5640" y="664"/>
                </a:lnTo>
                <a:lnTo>
                  <a:pt x="5641" y="664"/>
                </a:lnTo>
                <a:lnTo>
                  <a:pt x="5641" y="664"/>
                </a:lnTo>
                <a:lnTo>
                  <a:pt x="5642" y="664"/>
                </a:lnTo>
                <a:lnTo>
                  <a:pt x="5643" y="664"/>
                </a:lnTo>
                <a:lnTo>
                  <a:pt x="5643" y="664"/>
                </a:lnTo>
                <a:lnTo>
                  <a:pt x="5644" y="664"/>
                </a:lnTo>
                <a:lnTo>
                  <a:pt x="5644" y="664"/>
                </a:lnTo>
                <a:lnTo>
                  <a:pt x="5645" y="664"/>
                </a:lnTo>
                <a:lnTo>
                  <a:pt x="5646" y="664"/>
                </a:lnTo>
                <a:lnTo>
                  <a:pt x="5646" y="663"/>
                </a:lnTo>
                <a:lnTo>
                  <a:pt x="5647" y="663"/>
                </a:lnTo>
                <a:lnTo>
                  <a:pt x="5647" y="662"/>
                </a:lnTo>
                <a:lnTo>
                  <a:pt x="5648" y="662"/>
                </a:lnTo>
                <a:lnTo>
                  <a:pt x="5649" y="662"/>
                </a:lnTo>
                <a:lnTo>
                  <a:pt x="5649" y="662"/>
                </a:lnTo>
                <a:lnTo>
                  <a:pt x="5650" y="662"/>
                </a:lnTo>
                <a:lnTo>
                  <a:pt x="5650" y="662"/>
                </a:lnTo>
                <a:lnTo>
                  <a:pt x="5651" y="662"/>
                </a:lnTo>
                <a:lnTo>
                  <a:pt x="5652" y="661"/>
                </a:lnTo>
                <a:lnTo>
                  <a:pt x="5652" y="661"/>
                </a:lnTo>
                <a:lnTo>
                  <a:pt x="5653" y="661"/>
                </a:lnTo>
                <a:lnTo>
                  <a:pt x="5654" y="661"/>
                </a:lnTo>
                <a:lnTo>
                  <a:pt x="5654" y="661"/>
                </a:lnTo>
                <a:lnTo>
                  <a:pt x="5655" y="661"/>
                </a:lnTo>
                <a:lnTo>
                  <a:pt x="5655" y="662"/>
                </a:lnTo>
                <a:lnTo>
                  <a:pt x="5656" y="663"/>
                </a:lnTo>
                <a:lnTo>
                  <a:pt x="5656" y="665"/>
                </a:lnTo>
                <a:lnTo>
                  <a:pt x="5657" y="665"/>
                </a:lnTo>
                <a:lnTo>
                  <a:pt x="5657" y="666"/>
                </a:lnTo>
                <a:lnTo>
                  <a:pt x="5658" y="667"/>
                </a:lnTo>
                <a:lnTo>
                  <a:pt x="5659" y="667"/>
                </a:lnTo>
                <a:lnTo>
                  <a:pt x="5659" y="668"/>
                </a:lnTo>
                <a:lnTo>
                  <a:pt x="5660" y="669"/>
                </a:lnTo>
                <a:lnTo>
                  <a:pt x="5660" y="670"/>
                </a:lnTo>
                <a:lnTo>
                  <a:pt x="5661" y="671"/>
                </a:lnTo>
                <a:lnTo>
                  <a:pt x="5662" y="672"/>
                </a:lnTo>
                <a:lnTo>
                  <a:pt x="5662" y="674"/>
                </a:lnTo>
                <a:lnTo>
                  <a:pt x="5663" y="675"/>
                </a:lnTo>
                <a:lnTo>
                  <a:pt x="5664" y="675"/>
                </a:lnTo>
                <a:lnTo>
                  <a:pt x="5664" y="676"/>
                </a:lnTo>
                <a:lnTo>
                  <a:pt x="5665" y="676"/>
                </a:lnTo>
                <a:lnTo>
                  <a:pt x="5665" y="678"/>
                </a:lnTo>
                <a:lnTo>
                  <a:pt x="5666" y="679"/>
                </a:lnTo>
                <a:lnTo>
                  <a:pt x="5667" y="679"/>
                </a:lnTo>
                <a:lnTo>
                  <a:pt x="5667" y="680"/>
                </a:lnTo>
                <a:lnTo>
                  <a:pt x="5668" y="680"/>
                </a:lnTo>
                <a:lnTo>
                  <a:pt x="5668" y="681"/>
                </a:lnTo>
                <a:lnTo>
                  <a:pt x="5669" y="681"/>
                </a:lnTo>
                <a:lnTo>
                  <a:pt x="5670" y="681"/>
                </a:lnTo>
                <a:lnTo>
                  <a:pt x="5670" y="682"/>
                </a:lnTo>
                <a:lnTo>
                  <a:pt x="5671" y="682"/>
                </a:lnTo>
                <a:lnTo>
                  <a:pt x="5671" y="682"/>
                </a:lnTo>
                <a:lnTo>
                  <a:pt x="5672" y="683"/>
                </a:lnTo>
                <a:lnTo>
                  <a:pt x="5672" y="683"/>
                </a:lnTo>
                <a:lnTo>
                  <a:pt x="5673" y="683"/>
                </a:lnTo>
                <a:lnTo>
                  <a:pt x="5673" y="683"/>
                </a:lnTo>
                <a:lnTo>
                  <a:pt x="5674" y="684"/>
                </a:lnTo>
                <a:lnTo>
                  <a:pt x="5675" y="684"/>
                </a:lnTo>
                <a:lnTo>
                  <a:pt x="5675" y="684"/>
                </a:lnTo>
                <a:lnTo>
                  <a:pt x="5676" y="684"/>
                </a:lnTo>
                <a:lnTo>
                  <a:pt x="5677" y="684"/>
                </a:lnTo>
                <a:lnTo>
                  <a:pt x="5677" y="684"/>
                </a:lnTo>
                <a:lnTo>
                  <a:pt x="5678" y="684"/>
                </a:lnTo>
                <a:lnTo>
                  <a:pt x="5678" y="684"/>
                </a:lnTo>
                <a:lnTo>
                  <a:pt x="5679" y="684"/>
                </a:lnTo>
                <a:lnTo>
                  <a:pt x="5680" y="684"/>
                </a:lnTo>
                <a:lnTo>
                  <a:pt x="5680" y="684"/>
                </a:lnTo>
                <a:lnTo>
                  <a:pt x="5681" y="684"/>
                </a:lnTo>
                <a:lnTo>
                  <a:pt x="5681" y="683"/>
                </a:lnTo>
                <a:lnTo>
                  <a:pt x="5682" y="683"/>
                </a:lnTo>
                <a:lnTo>
                  <a:pt x="5683" y="683"/>
                </a:lnTo>
                <a:lnTo>
                  <a:pt x="5683" y="683"/>
                </a:lnTo>
                <a:lnTo>
                  <a:pt x="5684" y="683"/>
                </a:lnTo>
                <a:lnTo>
                  <a:pt x="5684" y="683"/>
                </a:lnTo>
                <a:lnTo>
                  <a:pt x="5685" y="668"/>
                </a:lnTo>
                <a:lnTo>
                  <a:pt x="5686" y="656"/>
                </a:lnTo>
                <a:lnTo>
                  <a:pt x="5686" y="647"/>
                </a:lnTo>
                <a:lnTo>
                  <a:pt x="5687" y="639"/>
                </a:lnTo>
                <a:lnTo>
                  <a:pt x="5687" y="637"/>
                </a:lnTo>
                <a:lnTo>
                  <a:pt x="5688" y="637"/>
                </a:lnTo>
                <a:lnTo>
                  <a:pt x="5688" y="637"/>
                </a:lnTo>
                <a:lnTo>
                  <a:pt x="5689" y="637"/>
                </a:lnTo>
                <a:lnTo>
                  <a:pt x="5690" y="637"/>
                </a:lnTo>
                <a:lnTo>
                  <a:pt x="5690" y="637"/>
                </a:lnTo>
                <a:lnTo>
                  <a:pt x="5691" y="637"/>
                </a:lnTo>
                <a:lnTo>
                  <a:pt x="5691" y="637"/>
                </a:lnTo>
                <a:lnTo>
                  <a:pt x="5692" y="637"/>
                </a:lnTo>
                <a:lnTo>
                  <a:pt x="5693" y="637"/>
                </a:lnTo>
                <a:lnTo>
                  <a:pt x="5693" y="637"/>
                </a:lnTo>
                <a:lnTo>
                  <a:pt x="5694" y="637"/>
                </a:lnTo>
                <a:lnTo>
                  <a:pt x="5695" y="637"/>
                </a:lnTo>
                <a:lnTo>
                  <a:pt x="5695" y="638"/>
                </a:lnTo>
                <a:lnTo>
                  <a:pt x="5696" y="638"/>
                </a:lnTo>
                <a:lnTo>
                  <a:pt x="5696" y="638"/>
                </a:lnTo>
                <a:lnTo>
                  <a:pt x="5697" y="638"/>
                </a:lnTo>
                <a:lnTo>
                  <a:pt x="5698" y="638"/>
                </a:lnTo>
                <a:lnTo>
                  <a:pt x="5698" y="638"/>
                </a:lnTo>
                <a:lnTo>
                  <a:pt x="5699" y="638"/>
                </a:lnTo>
                <a:lnTo>
                  <a:pt x="5699" y="638"/>
                </a:lnTo>
                <a:lnTo>
                  <a:pt x="5700" y="638"/>
                </a:lnTo>
                <a:lnTo>
                  <a:pt x="5701" y="637"/>
                </a:lnTo>
                <a:lnTo>
                  <a:pt x="5701" y="637"/>
                </a:lnTo>
                <a:lnTo>
                  <a:pt x="5702" y="637"/>
                </a:lnTo>
                <a:lnTo>
                  <a:pt x="5702" y="637"/>
                </a:lnTo>
                <a:lnTo>
                  <a:pt x="5703" y="637"/>
                </a:lnTo>
                <a:lnTo>
                  <a:pt x="5703" y="637"/>
                </a:lnTo>
                <a:lnTo>
                  <a:pt x="5704" y="637"/>
                </a:lnTo>
                <a:lnTo>
                  <a:pt x="5704" y="637"/>
                </a:lnTo>
                <a:lnTo>
                  <a:pt x="5705" y="637"/>
                </a:lnTo>
                <a:lnTo>
                  <a:pt x="5706" y="637"/>
                </a:lnTo>
                <a:lnTo>
                  <a:pt x="5706" y="636"/>
                </a:lnTo>
                <a:lnTo>
                  <a:pt x="5707" y="636"/>
                </a:lnTo>
                <a:lnTo>
                  <a:pt x="5708" y="636"/>
                </a:lnTo>
                <a:lnTo>
                  <a:pt x="5708" y="636"/>
                </a:lnTo>
                <a:lnTo>
                  <a:pt x="5709" y="636"/>
                </a:lnTo>
                <a:lnTo>
                  <a:pt x="5709" y="636"/>
                </a:lnTo>
                <a:lnTo>
                  <a:pt x="5710" y="635"/>
                </a:lnTo>
                <a:lnTo>
                  <a:pt x="5711" y="636"/>
                </a:lnTo>
                <a:lnTo>
                  <a:pt x="5711" y="636"/>
                </a:lnTo>
                <a:lnTo>
                  <a:pt x="5712" y="636"/>
                </a:lnTo>
                <a:lnTo>
                  <a:pt x="5713" y="636"/>
                </a:lnTo>
                <a:lnTo>
                  <a:pt x="5713" y="636"/>
                </a:lnTo>
                <a:lnTo>
                  <a:pt x="5714" y="636"/>
                </a:lnTo>
                <a:lnTo>
                  <a:pt x="5714" y="636"/>
                </a:lnTo>
                <a:lnTo>
                  <a:pt x="5715" y="636"/>
                </a:lnTo>
                <a:lnTo>
                  <a:pt x="5715" y="636"/>
                </a:lnTo>
                <a:lnTo>
                  <a:pt x="5716" y="636"/>
                </a:lnTo>
                <a:lnTo>
                  <a:pt x="5717" y="636"/>
                </a:lnTo>
                <a:lnTo>
                  <a:pt x="5717" y="636"/>
                </a:lnTo>
                <a:lnTo>
                  <a:pt x="5718" y="636"/>
                </a:lnTo>
                <a:lnTo>
                  <a:pt x="5718" y="636"/>
                </a:lnTo>
                <a:lnTo>
                  <a:pt x="5719" y="636"/>
                </a:lnTo>
                <a:lnTo>
                  <a:pt x="5719" y="635"/>
                </a:lnTo>
                <a:lnTo>
                  <a:pt x="5720" y="635"/>
                </a:lnTo>
                <a:lnTo>
                  <a:pt x="5721" y="635"/>
                </a:lnTo>
                <a:lnTo>
                  <a:pt x="5721" y="635"/>
                </a:lnTo>
                <a:lnTo>
                  <a:pt x="5722" y="635"/>
                </a:lnTo>
                <a:lnTo>
                  <a:pt x="5722" y="635"/>
                </a:lnTo>
                <a:lnTo>
                  <a:pt x="5723" y="635"/>
                </a:lnTo>
                <a:lnTo>
                  <a:pt x="5724" y="635"/>
                </a:lnTo>
                <a:lnTo>
                  <a:pt x="5724" y="635"/>
                </a:lnTo>
                <a:lnTo>
                  <a:pt x="5725" y="635"/>
                </a:lnTo>
                <a:lnTo>
                  <a:pt x="5726" y="635"/>
                </a:lnTo>
                <a:lnTo>
                  <a:pt x="5726" y="635"/>
                </a:lnTo>
                <a:lnTo>
                  <a:pt x="5727" y="635"/>
                </a:lnTo>
                <a:lnTo>
                  <a:pt x="5727" y="635"/>
                </a:lnTo>
                <a:lnTo>
                  <a:pt x="5728" y="634"/>
                </a:lnTo>
                <a:lnTo>
                  <a:pt x="5729" y="634"/>
                </a:lnTo>
                <a:lnTo>
                  <a:pt x="5729" y="634"/>
                </a:lnTo>
                <a:lnTo>
                  <a:pt x="5730" y="633"/>
                </a:lnTo>
                <a:lnTo>
                  <a:pt x="5730" y="633"/>
                </a:lnTo>
                <a:lnTo>
                  <a:pt x="5731" y="633"/>
                </a:lnTo>
                <a:lnTo>
                  <a:pt x="5731" y="633"/>
                </a:lnTo>
                <a:lnTo>
                  <a:pt x="5732" y="633"/>
                </a:lnTo>
                <a:lnTo>
                  <a:pt x="5733" y="633"/>
                </a:lnTo>
                <a:lnTo>
                  <a:pt x="5733" y="633"/>
                </a:lnTo>
                <a:lnTo>
                  <a:pt x="5734" y="633"/>
                </a:lnTo>
                <a:lnTo>
                  <a:pt x="5734" y="633"/>
                </a:lnTo>
                <a:lnTo>
                  <a:pt x="5735" y="633"/>
                </a:lnTo>
                <a:lnTo>
                  <a:pt x="5735" y="633"/>
                </a:lnTo>
                <a:lnTo>
                  <a:pt x="5736" y="633"/>
                </a:lnTo>
                <a:lnTo>
                  <a:pt x="5737" y="633"/>
                </a:lnTo>
                <a:lnTo>
                  <a:pt x="5737" y="633"/>
                </a:lnTo>
                <a:lnTo>
                  <a:pt x="5738" y="632"/>
                </a:lnTo>
                <a:lnTo>
                  <a:pt x="5739" y="632"/>
                </a:lnTo>
                <a:lnTo>
                  <a:pt x="5739" y="632"/>
                </a:lnTo>
                <a:lnTo>
                  <a:pt x="5740" y="632"/>
                </a:lnTo>
                <a:lnTo>
                  <a:pt x="5740" y="632"/>
                </a:lnTo>
                <a:lnTo>
                  <a:pt x="5741" y="632"/>
                </a:lnTo>
                <a:lnTo>
                  <a:pt x="5742" y="632"/>
                </a:lnTo>
                <a:lnTo>
                  <a:pt x="5742" y="632"/>
                </a:lnTo>
                <a:lnTo>
                  <a:pt x="5743" y="633"/>
                </a:lnTo>
                <a:lnTo>
                  <a:pt x="5744" y="634"/>
                </a:lnTo>
                <a:lnTo>
                  <a:pt x="5744" y="635"/>
                </a:lnTo>
                <a:lnTo>
                  <a:pt x="5745" y="636"/>
                </a:lnTo>
                <a:lnTo>
                  <a:pt x="5745" y="638"/>
                </a:lnTo>
                <a:lnTo>
                  <a:pt x="5746" y="639"/>
                </a:lnTo>
                <a:lnTo>
                  <a:pt x="5746" y="641"/>
                </a:lnTo>
                <a:lnTo>
                  <a:pt x="5747" y="641"/>
                </a:lnTo>
                <a:lnTo>
                  <a:pt x="5747" y="642"/>
                </a:lnTo>
                <a:lnTo>
                  <a:pt x="5748" y="642"/>
                </a:lnTo>
                <a:lnTo>
                  <a:pt x="5749" y="642"/>
                </a:lnTo>
                <a:lnTo>
                  <a:pt x="5749" y="642"/>
                </a:lnTo>
                <a:lnTo>
                  <a:pt x="5750" y="643"/>
                </a:lnTo>
                <a:lnTo>
                  <a:pt x="5750" y="643"/>
                </a:lnTo>
                <a:lnTo>
                  <a:pt x="5751" y="643"/>
                </a:lnTo>
                <a:lnTo>
                  <a:pt x="5752" y="643"/>
                </a:lnTo>
                <a:lnTo>
                  <a:pt x="5752" y="643"/>
                </a:lnTo>
                <a:lnTo>
                  <a:pt x="5753" y="642"/>
                </a:lnTo>
                <a:lnTo>
                  <a:pt x="5753" y="642"/>
                </a:lnTo>
                <a:lnTo>
                  <a:pt x="5754" y="642"/>
                </a:lnTo>
                <a:lnTo>
                  <a:pt x="5755" y="642"/>
                </a:lnTo>
                <a:lnTo>
                  <a:pt x="5755" y="643"/>
                </a:lnTo>
                <a:lnTo>
                  <a:pt x="5756" y="642"/>
                </a:lnTo>
                <a:lnTo>
                  <a:pt x="5757" y="642"/>
                </a:lnTo>
                <a:lnTo>
                  <a:pt x="5757" y="642"/>
                </a:lnTo>
                <a:lnTo>
                  <a:pt x="5758" y="642"/>
                </a:lnTo>
                <a:lnTo>
                  <a:pt x="5758" y="641"/>
                </a:lnTo>
                <a:lnTo>
                  <a:pt x="5759" y="641"/>
                </a:lnTo>
                <a:lnTo>
                  <a:pt x="5760" y="640"/>
                </a:lnTo>
                <a:lnTo>
                  <a:pt x="5760" y="640"/>
                </a:lnTo>
                <a:lnTo>
                  <a:pt x="5761" y="639"/>
                </a:lnTo>
                <a:lnTo>
                  <a:pt x="5761" y="638"/>
                </a:lnTo>
                <a:lnTo>
                  <a:pt x="5762" y="638"/>
                </a:lnTo>
                <a:lnTo>
                  <a:pt x="5762" y="637"/>
                </a:lnTo>
                <a:lnTo>
                  <a:pt x="5763" y="637"/>
                </a:lnTo>
                <a:lnTo>
                  <a:pt x="5763" y="637"/>
                </a:lnTo>
                <a:lnTo>
                  <a:pt x="5764" y="637"/>
                </a:lnTo>
                <a:lnTo>
                  <a:pt x="5765" y="637"/>
                </a:lnTo>
                <a:lnTo>
                  <a:pt x="5765" y="637"/>
                </a:lnTo>
                <a:lnTo>
                  <a:pt x="5766" y="637"/>
                </a:lnTo>
                <a:lnTo>
                  <a:pt x="5766" y="637"/>
                </a:lnTo>
                <a:lnTo>
                  <a:pt x="5767" y="637"/>
                </a:lnTo>
                <a:lnTo>
                  <a:pt x="5768" y="637"/>
                </a:lnTo>
                <a:lnTo>
                  <a:pt x="5768" y="637"/>
                </a:lnTo>
                <a:lnTo>
                  <a:pt x="5769" y="637"/>
                </a:lnTo>
                <a:lnTo>
                  <a:pt x="5770" y="637"/>
                </a:lnTo>
                <a:lnTo>
                  <a:pt x="5770" y="636"/>
                </a:lnTo>
                <a:lnTo>
                  <a:pt x="5771" y="636"/>
                </a:lnTo>
                <a:lnTo>
                  <a:pt x="5771" y="636"/>
                </a:lnTo>
                <a:lnTo>
                  <a:pt x="5772" y="636"/>
                </a:lnTo>
                <a:lnTo>
                  <a:pt x="5773" y="636"/>
                </a:lnTo>
                <a:lnTo>
                  <a:pt x="5773" y="636"/>
                </a:lnTo>
                <a:lnTo>
                  <a:pt x="5774" y="636"/>
                </a:lnTo>
                <a:lnTo>
                  <a:pt x="5774" y="636"/>
                </a:lnTo>
                <a:lnTo>
                  <a:pt x="5775" y="636"/>
                </a:lnTo>
                <a:lnTo>
                  <a:pt x="5776" y="636"/>
                </a:lnTo>
                <a:lnTo>
                  <a:pt x="5776" y="636"/>
                </a:lnTo>
                <a:lnTo>
                  <a:pt x="5777" y="637"/>
                </a:lnTo>
                <a:lnTo>
                  <a:pt x="5777" y="637"/>
                </a:lnTo>
                <a:lnTo>
                  <a:pt x="5778" y="637"/>
                </a:lnTo>
                <a:lnTo>
                  <a:pt x="5778" y="637"/>
                </a:lnTo>
                <a:lnTo>
                  <a:pt x="5779" y="637"/>
                </a:lnTo>
                <a:lnTo>
                  <a:pt x="5779" y="636"/>
                </a:lnTo>
                <a:lnTo>
                  <a:pt x="5780" y="636"/>
                </a:lnTo>
                <a:lnTo>
                  <a:pt x="5781" y="636"/>
                </a:lnTo>
                <a:lnTo>
                  <a:pt x="5781" y="636"/>
                </a:lnTo>
                <a:lnTo>
                  <a:pt x="5782" y="636"/>
                </a:lnTo>
                <a:lnTo>
                  <a:pt x="5783" y="637"/>
                </a:lnTo>
                <a:lnTo>
                  <a:pt x="5783" y="637"/>
                </a:lnTo>
                <a:lnTo>
                  <a:pt x="5784" y="637"/>
                </a:lnTo>
                <a:lnTo>
                  <a:pt x="5784" y="637"/>
                </a:lnTo>
                <a:lnTo>
                  <a:pt x="5785" y="637"/>
                </a:lnTo>
                <a:lnTo>
                  <a:pt x="5786" y="637"/>
                </a:lnTo>
                <a:lnTo>
                  <a:pt x="5786" y="637"/>
                </a:lnTo>
                <a:lnTo>
                  <a:pt x="5787" y="636"/>
                </a:lnTo>
                <a:lnTo>
                  <a:pt x="5788" y="637"/>
                </a:lnTo>
                <a:lnTo>
                  <a:pt x="5788" y="636"/>
                </a:lnTo>
                <a:lnTo>
                  <a:pt x="5789" y="635"/>
                </a:lnTo>
                <a:lnTo>
                  <a:pt x="5789" y="637"/>
                </a:lnTo>
                <a:lnTo>
                  <a:pt x="5790" y="637"/>
                </a:lnTo>
                <a:lnTo>
                  <a:pt x="5790" y="638"/>
                </a:lnTo>
                <a:lnTo>
                  <a:pt x="5791" y="637"/>
                </a:lnTo>
                <a:lnTo>
                  <a:pt x="5792" y="637"/>
                </a:lnTo>
                <a:lnTo>
                  <a:pt x="5792" y="636"/>
                </a:lnTo>
                <a:lnTo>
                  <a:pt x="5793" y="636"/>
                </a:lnTo>
                <a:lnTo>
                  <a:pt x="5793" y="638"/>
                </a:lnTo>
                <a:lnTo>
                  <a:pt x="5794" y="637"/>
                </a:lnTo>
                <a:lnTo>
                  <a:pt x="5794" y="638"/>
                </a:lnTo>
                <a:lnTo>
                  <a:pt x="5795" y="637"/>
                </a:lnTo>
                <a:lnTo>
                  <a:pt x="5796" y="637"/>
                </a:lnTo>
                <a:lnTo>
                  <a:pt x="5796" y="637"/>
                </a:lnTo>
                <a:lnTo>
                  <a:pt x="5797" y="636"/>
                </a:lnTo>
                <a:lnTo>
                  <a:pt x="5797" y="637"/>
                </a:lnTo>
                <a:lnTo>
                  <a:pt x="5798" y="637"/>
                </a:lnTo>
                <a:lnTo>
                  <a:pt x="5799" y="637"/>
                </a:lnTo>
                <a:lnTo>
                  <a:pt x="5799" y="637"/>
                </a:lnTo>
                <a:lnTo>
                  <a:pt x="5800" y="637"/>
                </a:lnTo>
                <a:lnTo>
                  <a:pt x="5801" y="638"/>
                </a:lnTo>
                <a:lnTo>
                  <a:pt x="5801" y="638"/>
                </a:lnTo>
                <a:lnTo>
                  <a:pt x="5802" y="639"/>
                </a:lnTo>
                <a:lnTo>
                  <a:pt x="5802" y="641"/>
                </a:lnTo>
                <a:lnTo>
                  <a:pt x="5803" y="642"/>
                </a:lnTo>
                <a:lnTo>
                  <a:pt x="5804" y="644"/>
                </a:lnTo>
                <a:lnTo>
                  <a:pt x="5804" y="645"/>
                </a:lnTo>
                <a:lnTo>
                  <a:pt x="5805" y="646"/>
                </a:lnTo>
                <a:lnTo>
                  <a:pt x="5805" y="646"/>
                </a:lnTo>
                <a:lnTo>
                  <a:pt x="5806" y="647"/>
                </a:lnTo>
                <a:lnTo>
                  <a:pt x="5806" y="647"/>
                </a:lnTo>
                <a:lnTo>
                  <a:pt x="5807" y="647"/>
                </a:lnTo>
                <a:lnTo>
                  <a:pt x="5808" y="647"/>
                </a:lnTo>
                <a:lnTo>
                  <a:pt x="5808" y="647"/>
                </a:lnTo>
                <a:lnTo>
                  <a:pt x="5809" y="647"/>
                </a:lnTo>
                <a:lnTo>
                  <a:pt x="5809" y="647"/>
                </a:lnTo>
                <a:lnTo>
                  <a:pt x="5810" y="647"/>
                </a:lnTo>
                <a:lnTo>
                  <a:pt x="5810" y="647"/>
                </a:lnTo>
                <a:lnTo>
                  <a:pt x="5811" y="647"/>
                </a:lnTo>
                <a:lnTo>
                  <a:pt x="5812" y="647"/>
                </a:lnTo>
                <a:lnTo>
                  <a:pt x="5812" y="647"/>
                </a:lnTo>
                <a:lnTo>
                  <a:pt x="5813" y="647"/>
                </a:lnTo>
                <a:lnTo>
                  <a:pt x="5814" y="647"/>
                </a:lnTo>
                <a:lnTo>
                  <a:pt x="5814" y="647"/>
                </a:lnTo>
                <a:lnTo>
                  <a:pt x="5815" y="647"/>
                </a:lnTo>
                <a:lnTo>
                  <a:pt x="5815" y="647"/>
                </a:lnTo>
                <a:lnTo>
                  <a:pt x="5816" y="647"/>
                </a:lnTo>
                <a:lnTo>
                  <a:pt x="5817" y="647"/>
                </a:lnTo>
                <a:lnTo>
                  <a:pt x="5817" y="646"/>
                </a:lnTo>
                <a:lnTo>
                  <a:pt x="5818" y="646"/>
                </a:lnTo>
                <a:lnTo>
                  <a:pt x="5819" y="646"/>
                </a:lnTo>
                <a:lnTo>
                  <a:pt x="5819" y="646"/>
                </a:lnTo>
                <a:lnTo>
                  <a:pt x="5820" y="647"/>
                </a:lnTo>
                <a:lnTo>
                  <a:pt x="5820" y="647"/>
                </a:lnTo>
                <a:lnTo>
                  <a:pt x="5821" y="647"/>
                </a:lnTo>
                <a:lnTo>
                  <a:pt x="5821" y="647"/>
                </a:lnTo>
                <a:lnTo>
                  <a:pt x="5822" y="647"/>
                </a:lnTo>
                <a:lnTo>
                  <a:pt x="5822" y="647"/>
                </a:lnTo>
                <a:lnTo>
                  <a:pt x="5823" y="647"/>
                </a:lnTo>
                <a:lnTo>
                  <a:pt x="5824" y="647"/>
                </a:lnTo>
                <a:lnTo>
                  <a:pt x="5824" y="647"/>
                </a:lnTo>
                <a:lnTo>
                  <a:pt x="5825" y="648"/>
                </a:lnTo>
                <a:lnTo>
                  <a:pt x="5825" y="648"/>
                </a:lnTo>
                <a:lnTo>
                  <a:pt x="5826" y="649"/>
                </a:lnTo>
                <a:lnTo>
                  <a:pt x="5827" y="649"/>
                </a:lnTo>
                <a:lnTo>
                  <a:pt x="5827" y="649"/>
                </a:lnTo>
                <a:lnTo>
                  <a:pt x="5828" y="649"/>
                </a:lnTo>
                <a:lnTo>
                  <a:pt x="5828" y="649"/>
                </a:lnTo>
                <a:lnTo>
                  <a:pt x="5829" y="649"/>
                </a:lnTo>
                <a:lnTo>
                  <a:pt x="5830" y="649"/>
                </a:lnTo>
                <a:lnTo>
                  <a:pt x="5830" y="649"/>
                </a:lnTo>
                <a:lnTo>
                  <a:pt x="5831" y="649"/>
                </a:lnTo>
                <a:lnTo>
                  <a:pt x="5832" y="649"/>
                </a:lnTo>
                <a:lnTo>
                  <a:pt x="5832" y="650"/>
                </a:lnTo>
                <a:lnTo>
                  <a:pt x="5833" y="650"/>
                </a:lnTo>
                <a:lnTo>
                  <a:pt x="5833" y="649"/>
                </a:lnTo>
                <a:lnTo>
                  <a:pt x="5834" y="649"/>
                </a:lnTo>
                <a:lnTo>
                  <a:pt x="5835" y="649"/>
                </a:lnTo>
                <a:lnTo>
                  <a:pt x="5835" y="649"/>
                </a:lnTo>
                <a:lnTo>
                  <a:pt x="5836" y="649"/>
                </a:lnTo>
                <a:lnTo>
                  <a:pt x="5836" y="650"/>
                </a:lnTo>
                <a:lnTo>
                  <a:pt x="5837" y="649"/>
                </a:lnTo>
                <a:lnTo>
                  <a:pt x="5837" y="724"/>
                </a:lnTo>
                <a:lnTo>
                  <a:pt x="5838" y="724"/>
                </a:lnTo>
                <a:lnTo>
                  <a:pt x="5838" y="724"/>
                </a:lnTo>
                <a:lnTo>
                  <a:pt x="5839" y="724"/>
                </a:lnTo>
                <a:lnTo>
                  <a:pt x="5840" y="724"/>
                </a:lnTo>
                <a:lnTo>
                  <a:pt x="5840" y="724"/>
                </a:lnTo>
                <a:lnTo>
                  <a:pt x="5841" y="724"/>
                </a:lnTo>
                <a:lnTo>
                  <a:pt x="5841" y="724"/>
                </a:lnTo>
                <a:lnTo>
                  <a:pt x="5842" y="724"/>
                </a:lnTo>
                <a:lnTo>
                  <a:pt x="5843" y="724"/>
                </a:lnTo>
                <a:lnTo>
                  <a:pt x="5843" y="724"/>
                </a:lnTo>
                <a:lnTo>
                  <a:pt x="5844" y="724"/>
                </a:lnTo>
                <a:lnTo>
                  <a:pt x="5845" y="724"/>
                </a:lnTo>
                <a:lnTo>
                  <a:pt x="5845" y="724"/>
                </a:lnTo>
                <a:lnTo>
                  <a:pt x="5846" y="724"/>
                </a:lnTo>
                <a:lnTo>
                  <a:pt x="5846" y="724"/>
                </a:lnTo>
                <a:lnTo>
                  <a:pt x="5847" y="724"/>
                </a:lnTo>
                <a:lnTo>
                  <a:pt x="5848" y="724"/>
                </a:lnTo>
                <a:lnTo>
                  <a:pt x="5848" y="724"/>
                </a:lnTo>
                <a:lnTo>
                  <a:pt x="5849" y="724"/>
                </a:lnTo>
                <a:lnTo>
                  <a:pt x="5850" y="724"/>
                </a:lnTo>
                <a:lnTo>
                  <a:pt x="5850" y="724"/>
                </a:lnTo>
                <a:lnTo>
                  <a:pt x="5851" y="724"/>
                </a:lnTo>
                <a:lnTo>
                  <a:pt x="5851" y="724"/>
                </a:lnTo>
                <a:lnTo>
                  <a:pt x="5852" y="724"/>
                </a:lnTo>
                <a:lnTo>
                  <a:pt x="5852" y="724"/>
                </a:lnTo>
                <a:lnTo>
                  <a:pt x="5853" y="724"/>
                </a:lnTo>
                <a:lnTo>
                  <a:pt x="5853" y="724"/>
                </a:lnTo>
                <a:lnTo>
                  <a:pt x="5854" y="724"/>
                </a:lnTo>
                <a:lnTo>
                  <a:pt x="5855" y="724"/>
                </a:lnTo>
                <a:lnTo>
                  <a:pt x="5855" y="724"/>
                </a:lnTo>
                <a:lnTo>
                  <a:pt x="5856" y="724"/>
                </a:lnTo>
                <a:lnTo>
                  <a:pt x="5856" y="724"/>
                </a:lnTo>
                <a:lnTo>
                  <a:pt x="5857" y="724"/>
                </a:lnTo>
                <a:lnTo>
                  <a:pt x="5858" y="724"/>
                </a:lnTo>
                <a:lnTo>
                  <a:pt x="5858" y="724"/>
                </a:lnTo>
                <a:lnTo>
                  <a:pt x="5859" y="724"/>
                </a:lnTo>
                <a:lnTo>
                  <a:pt x="5859" y="724"/>
                </a:lnTo>
                <a:lnTo>
                  <a:pt x="5860" y="724"/>
                </a:lnTo>
                <a:lnTo>
                  <a:pt x="5861" y="724"/>
                </a:lnTo>
                <a:lnTo>
                  <a:pt x="5861" y="724"/>
                </a:lnTo>
                <a:lnTo>
                  <a:pt x="5862" y="724"/>
                </a:lnTo>
                <a:lnTo>
                  <a:pt x="5863" y="724"/>
                </a:lnTo>
                <a:lnTo>
                  <a:pt x="5863" y="724"/>
                </a:lnTo>
                <a:lnTo>
                  <a:pt x="5864" y="724"/>
                </a:lnTo>
                <a:lnTo>
                  <a:pt x="5864" y="724"/>
                </a:lnTo>
                <a:lnTo>
                  <a:pt x="5865" y="724"/>
                </a:lnTo>
                <a:lnTo>
                  <a:pt x="5866" y="724"/>
                </a:lnTo>
                <a:lnTo>
                  <a:pt x="5866" y="724"/>
                </a:lnTo>
                <a:lnTo>
                  <a:pt x="5867" y="724"/>
                </a:lnTo>
                <a:lnTo>
                  <a:pt x="5867" y="724"/>
                </a:lnTo>
                <a:lnTo>
                  <a:pt x="5868" y="724"/>
                </a:lnTo>
                <a:lnTo>
                  <a:pt x="5868" y="724"/>
                </a:lnTo>
                <a:lnTo>
                  <a:pt x="5869" y="724"/>
                </a:lnTo>
                <a:lnTo>
                  <a:pt x="5869" y="724"/>
                </a:lnTo>
                <a:lnTo>
                  <a:pt x="5870" y="724"/>
                </a:lnTo>
                <a:lnTo>
                  <a:pt x="5871" y="724"/>
                </a:lnTo>
                <a:lnTo>
                  <a:pt x="5871" y="724"/>
                </a:lnTo>
                <a:lnTo>
                  <a:pt x="5872" y="724"/>
                </a:lnTo>
                <a:lnTo>
                  <a:pt x="5873" y="724"/>
                </a:lnTo>
                <a:lnTo>
                  <a:pt x="5873" y="724"/>
                </a:lnTo>
                <a:lnTo>
                  <a:pt x="5874" y="724"/>
                </a:lnTo>
                <a:lnTo>
                  <a:pt x="5874" y="724"/>
                </a:lnTo>
                <a:lnTo>
                  <a:pt x="5875" y="724"/>
                </a:lnTo>
                <a:lnTo>
                  <a:pt x="5876" y="724"/>
                </a:lnTo>
                <a:lnTo>
                  <a:pt x="5876" y="724"/>
                </a:lnTo>
                <a:lnTo>
                  <a:pt x="5877" y="724"/>
                </a:lnTo>
                <a:lnTo>
                  <a:pt x="5877" y="724"/>
                </a:lnTo>
                <a:lnTo>
                  <a:pt x="5878" y="724"/>
                </a:lnTo>
                <a:lnTo>
                  <a:pt x="5879" y="724"/>
                </a:lnTo>
                <a:lnTo>
                  <a:pt x="5879" y="724"/>
                </a:lnTo>
                <a:lnTo>
                  <a:pt x="5880" y="724"/>
                </a:lnTo>
                <a:lnTo>
                  <a:pt x="5880" y="724"/>
                </a:lnTo>
                <a:lnTo>
                  <a:pt x="5881" y="724"/>
                </a:lnTo>
                <a:lnTo>
                  <a:pt x="5882" y="724"/>
                </a:lnTo>
                <a:lnTo>
                  <a:pt x="5882" y="724"/>
                </a:lnTo>
                <a:lnTo>
                  <a:pt x="5883" y="724"/>
                </a:lnTo>
                <a:lnTo>
                  <a:pt x="5883" y="724"/>
                </a:lnTo>
                <a:lnTo>
                  <a:pt x="5884" y="724"/>
                </a:lnTo>
                <a:lnTo>
                  <a:pt x="5884" y="724"/>
                </a:lnTo>
                <a:lnTo>
                  <a:pt x="5885" y="724"/>
                </a:lnTo>
                <a:lnTo>
                  <a:pt x="5886" y="724"/>
                </a:lnTo>
                <a:lnTo>
                  <a:pt x="5886" y="724"/>
                </a:lnTo>
                <a:lnTo>
                  <a:pt x="5887" y="724"/>
                </a:lnTo>
                <a:lnTo>
                  <a:pt x="5887" y="724"/>
                </a:lnTo>
                <a:lnTo>
                  <a:pt x="5888" y="724"/>
                </a:lnTo>
                <a:lnTo>
                  <a:pt x="5889" y="724"/>
                </a:lnTo>
                <a:lnTo>
                  <a:pt x="5889" y="724"/>
                </a:lnTo>
                <a:lnTo>
                  <a:pt x="5890" y="724"/>
                </a:lnTo>
                <a:lnTo>
                  <a:pt x="5890" y="724"/>
                </a:lnTo>
                <a:lnTo>
                  <a:pt x="5891" y="724"/>
                </a:lnTo>
                <a:lnTo>
                  <a:pt x="5892" y="724"/>
                </a:lnTo>
                <a:lnTo>
                  <a:pt x="5892" y="724"/>
                </a:lnTo>
                <a:lnTo>
                  <a:pt x="5893" y="724"/>
                </a:lnTo>
                <a:lnTo>
                  <a:pt x="5894" y="724"/>
                </a:lnTo>
                <a:lnTo>
                  <a:pt x="5894" y="724"/>
                </a:lnTo>
                <a:lnTo>
                  <a:pt x="5895" y="724"/>
                </a:lnTo>
                <a:lnTo>
                  <a:pt x="5895" y="724"/>
                </a:lnTo>
                <a:lnTo>
                  <a:pt x="5896" y="724"/>
                </a:lnTo>
                <a:lnTo>
                  <a:pt x="5896" y="724"/>
                </a:lnTo>
                <a:lnTo>
                  <a:pt x="5897" y="724"/>
                </a:lnTo>
                <a:lnTo>
                  <a:pt x="5898" y="724"/>
                </a:lnTo>
                <a:lnTo>
                  <a:pt x="5898" y="724"/>
                </a:lnTo>
                <a:lnTo>
                  <a:pt x="5899" y="724"/>
                </a:lnTo>
                <a:lnTo>
                  <a:pt x="5899" y="724"/>
                </a:lnTo>
                <a:lnTo>
                  <a:pt x="5900" y="724"/>
                </a:lnTo>
                <a:lnTo>
                  <a:pt x="5900" y="724"/>
                </a:lnTo>
                <a:lnTo>
                  <a:pt x="5901" y="724"/>
                </a:lnTo>
                <a:lnTo>
                  <a:pt x="5902" y="724"/>
                </a:lnTo>
                <a:lnTo>
                  <a:pt x="5902" y="724"/>
                </a:lnTo>
                <a:lnTo>
                  <a:pt x="5903" y="724"/>
                </a:lnTo>
                <a:lnTo>
                  <a:pt x="5904" y="724"/>
                </a:lnTo>
                <a:lnTo>
                  <a:pt x="5904" y="724"/>
                </a:lnTo>
                <a:lnTo>
                  <a:pt x="5905" y="724"/>
                </a:lnTo>
                <a:lnTo>
                  <a:pt x="5905" y="724"/>
                </a:lnTo>
                <a:lnTo>
                  <a:pt x="5906" y="724"/>
                </a:lnTo>
                <a:lnTo>
                  <a:pt x="5907" y="724"/>
                </a:lnTo>
                <a:lnTo>
                  <a:pt x="5907" y="724"/>
                </a:lnTo>
                <a:lnTo>
                  <a:pt x="5908" y="724"/>
                </a:lnTo>
                <a:lnTo>
                  <a:pt x="5908" y="724"/>
                </a:lnTo>
                <a:lnTo>
                  <a:pt x="5909" y="724"/>
                </a:lnTo>
                <a:lnTo>
                  <a:pt x="5910" y="724"/>
                </a:lnTo>
                <a:lnTo>
                  <a:pt x="5910" y="724"/>
                </a:lnTo>
                <a:lnTo>
                  <a:pt x="5911" y="724"/>
                </a:lnTo>
                <a:lnTo>
                  <a:pt x="5911" y="724"/>
                </a:lnTo>
                <a:lnTo>
                  <a:pt x="5912" y="724"/>
                </a:lnTo>
                <a:lnTo>
                  <a:pt x="5912" y="724"/>
                </a:lnTo>
                <a:lnTo>
                  <a:pt x="5913" y="724"/>
                </a:lnTo>
                <a:lnTo>
                  <a:pt x="5914" y="724"/>
                </a:lnTo>
                <a:lnTo>
                  <a:pt x="5914" y="724"/>
                </a:lnTo>
                <a:lnTo>
                  <a:pt x="5915" y="724"/>
                </a:lnTo>
                <a:lnTo>
                  <a:pt x="5915" y="724"/>
                </a:lnTo>
                <a:lnTo>
                  <a:pt x="5916" y="724"/>
                </a:lnTo>
                <a:lnTo>
                  <a:pt x="5917" y="724"/>
                </a:lnTo>
                <a:lnTo>
                  <a:pt x="5917" y="724"/>
                </a:lnTo>
                <a:lnTo>
                  <a:pt x="5918" y="724"/>
                </a:lnTo>
                <a:lnTo>
                  <a:pt x="5918" y="724"/>
                </a:lnTo>
                <a:lnTo>
                  <a:pt x="5919" y="724"/>
                </a:lnTo>
                <a:lnTo>
                  <a:pt x="5920" y="724"/>
                </a:lnTo>
                <a:lnTo>
                  <a:pt x="5920" y="724"/>
                </a:lnTo>
                <a:lnTo>
                  <a:pt x="5921" y="724"/>
                </a:lnTo>
                <a:lnTo>
                  <a:pt x="5921" y="724"/>
                </a:lnTo>
                <a:lnTo>
                  <a:pt x="5922" y="724"/>
                </a:lnTo>
                <a:lnTo>
                  <a:pt x="5923" y="724"/>
                </a:lnTo>
                <a:lnTo>
                  <a:pt x="5923" y="724"/>
                </a:lnTo>
                <a:lnTo>
                  <a:pt x="5924" y="724"/>
                </a:lnTo>
                <a:lnTo>
                  <a:pt x="5925" y="724"/>
                </a:lnTo>
                <a:lnTo>
                  <a:pt x="5925" y="724"/>
                </a:lnTo>
                <a:lnTo>
                  <a:pt x="5926" y="724"/>
                </a:lnTo>
                <a:lnTo>
                  <a:pt x="5926" y="724"/>
                </a:lnTo>
                <a:lnTo>
                  <a:pt x="5927" y="724"/>
                </a:lnTo>
                <a:lnTo>
                  <a:pt x="5927" y="724"/>
                </a:lnTo>
                <a:lnTo>
                  <a:pt x="5928" y="724"/>
                </a:lnTo>
                <a:lnTo>
                  <a:pt x="5928" y="724"/>
                </a:lnTo>
                <a:lnTo>
                  <a:pt x="5929" y="724"/>
                </a:lnTo>
                <a:lnTo>
                  <a:pt x="5930" y="724"/>
                </a:lnTo>
                <a:lnTo>
                  <a:pt x="5930" y="724"/>
                </a:lnTo>
                <a:lnTo>
                  <a:pt x="5931" y="724"/>
                </a:lnTo>
                <a:lnTo>
                  <a:pt x="5931" y="724"/>
                </a:lnTo>
                <a:lnTo>
                  <a:pt x="5932" y="724"/>
                </a:lnTo>
                <a:lnTo>
                  <a:pt x="5933" y="724"/>
                </a:lnTo>
                <a:lnTo>
                  <a:pt x="5933" y="724"/>
                </a:lnTo>
                <a:lnTo>
                  <a:pt x="5934" y="724"/>
                </a:lnTo>
                <a:lnTo>
                  <a:pt x="5935" y="724"/>
                </a:lnTo>
                <a:lnTo>
                  <a:pt x="5935" y="724"/>
                </a:lnTo>
                <a:lnTo>
                  <a:pt x="5936" y="724"/>
                </a:lnTo>
                <a:lnTo>
                  <a:pt x="5936" y="724"/>
                </a:lnTo>
                <a:lnTo>
                  <a:pt x="5937" y="724"/>
                </a:lnTo>
                <a:lnTo>
                  <a:pt x="5938" y="724"/>
                </a:lnTo>
                <a:lnTo>
                  <a:pt x="5938" y="724"/>
                </a:lnTo>
                <a:lnTo>
                  <a:pt x="5939" y="724"/>
                </a:lnTo>
                <a:lnTo>
                  <a:pt x="5939" y="724"/>
                </a:lnTo>
                <a:lnTo>
                  <a:pt x="5940" y="724"/>
                </a:lnTo>
                <a:lnTo>
                  <a:pt x="5941" y="724"/>
                </a:lnTo>
                <a:lnTo>
                  <a:pt x="5941" y="724"/>
                </a:lnTo>
                <a:lnTo>
                  <a:pt x="5942" y="724"/>
                </a:lnTo>
                <a:lnTo>
                  <a:pt x="5942" y="724"/>
                </a:lnTo>
                <a:lnTo>
                  <a:pt x="5943" y="724"/>
                </a:lnTo>
                <a:lnTo>
                  <a:pt x="5943" y="724"/>
                </a:lnTo>
                <a:lnTo>
                  <a:pt x="5944" y="724"/>
                </a:lnTo>
                <a:lnTo>
                  <a:pt x="5944" y="724"/>
                </a:lnTo>
                <a:lnTo>
                  <a:pt x="5945" y="724"/>
                </a:lnTo>
                <a:lnTo>
                  <a:pt x="5946" y="724"/>
                </a:lnTo>
                <a:lnTo>
                  <a:pt x="5946" y="724"/>
                </a:lnTo>
                <a:lnTo>
                  <a:pt x="5947" y="724"/>
                </a:lnTo>
                <a:lnTo>
                  <a:pt x="5948" y="724"/>
                </a:lnTo>
                <a:lnTo>
                  <a:pt x="5948" y="724"/>
                </a:lnTo>
                <a:lnTo>
                  <a:pt x="5949" y="724"/>
                </a:lnTo>
                <a:lnTo>
                  <a:pt x="5949" y="724"/>
                </a:lnTo>
                <a:lnTo>
                  <a:pt x="5950" y="724"/>
                </a:lnTo>
                <a:lnTo>
                  <a:pt x="5951" y="724"/>
                </a:lnTo>
                <a:lnTo>
                  <a:pt x="5951" y="724"/>
                </a:lnTo>
                <a:lnTo>
                  <a:pt x="5952" y="724"/>
                </a:lnTo>
                <a:lnTo>
                  <a:pt x="5953" y="724"/>
                </a:lnTo>
                <a:lnTo>
                  <a:pt x="5953" y="724"/>
                </a:lnTo>
                <a:lnTo>
                  <a:pt x="5954" y="724"/>
                </a:lnTo>
                <a:lnTo>
                  <a:pt x="5954" y="724"/>
                </a:lnTo>
                <a:lnTo>
                  <a:pt x="5955" y="724"/>
                </a:lnTo>
                <a:lnTo>
                  <a:pt x="5955" y="72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47">
            <a:extLst>
              <a:ext uri="{FF2B5EF4-FFF2-40B4-BE49-F238E27FC236}">
                <a16:creationId xmlns:a16="http://schemas.microsoft.com/office/drawing/2014/main" id="{40FDD8E7-7167-4A12-9A59-DD043F431FE4}"/>
              </a:ext>
            </a:extLst>
          </p:cNvPr>
          <p:cNvSpPr>
            <a:spLocks/>
          </p:cNvSpPr>
          <p:nvPr/>
        </p:nvSpPr>
        <p:spPr bwMode="auto">
          <a:xfrm>
            <a:off x="2448404" y="2609954"/>
            <a:ext cx="9453563" cy="381560"/>
          </a:xfrm>
          <a:custGeom>
            <a:avLst/>
            <a:gdLst>
              <a:gd name="T0" fmla="*/ 93 w 5955"/>
              <a:gd name="T1" fmla="*/ 331 h 518"/>
              <a:gd name="T2" fmla="*/ 186 w 5955"/>
              <a:gd name="T3" fmla="*/ 321 h 518"/>
              <a:gd name="T4" fmla="*/ 280 w 5955"/>
              <a:gd name="T5" fmla="*/ 376 h 518"/>
              <a:gd name="T6" fmla="*/ 374 w 5955"/>
              <a:gd name="T7" fmla="*/ 317 h 518"/>
              <a:gd name="T8" fmla="*/ 467 w 5955"/>
              <a:gd name="T9" fmla="*/ 307 h 518"/>
              <a:gd name="T10" fmla="*/ 560 w 5955"/>
              <a:gd name="T11" fmla="*/ 325 h 518"/>
              <a:gd name="T12" fmla="*/ 654 w 5955"/>
              <a:gd name="T13" fmla="*/ 318 h 518"/>
              <a:gd name="T14" fmla="*/ 748 w 5955"/>
              <a:gd name="T15" fmla="*/ 251 h 518"/>
              <a:gd name="T16" fmla="*/ 841 w 5955"/>
              <a:gd name="T17" fmla="*/ 322 h 518"/>
              <a:gd name="T18" fmla="*/ 934 w 5955"/>
              <a:gd name="T19" fmla="*/ 301 h 518"/>
              <a:gd name="T20" fmla="*/ 1028 w 5955"/>
              <a:gd name="T21" fmla="*/ 319 h 518"/>
              <a:gd name="T22" fmla="*/ 1122 w 5955"/>
              <a:gd name="T23" fmla="*/ 330 h 518"/>
              <a:gd name="T24" fmla="*/ 1215 w 5955"/>
              <a:gd name="T25" fmla="*/ 377 h 518"/>
              <a:gd name="T26" fmla="*/ 1309 w 5955"/>
              <a:gd name="T27" fmla="*/ 284 h 518"/>
              <a:gd name="T28" fmla="*/ 1402 w 5955"/>
              <a:gd name="T29" fmla="*/ 308 h 518"/>
              <a:gd name="T30" fmla="*/ 1496 w 5955"/>
              <a:gd name="T31" fmla="*/ 344 h 518"/>
              <a:gd name="T32" fmla="*/ 1589 w 5955"/>
              <a:gd name="T33" fmla="*/ 330 h 518"/>
              <a:gd name="T34" fmla="*/ 1683 w 5955"/>
              <a:gd name="T35" fmla="*/ 378 h 518"/>
              <a:gd name="T36" fmla="*/ 1776 w 5955"/>
              <a:gd name="T37" fmla="*/ 315 h 518"/>
              <a:gd name="T38" fmla="*/ 1869 w 5955"/>
              <a:gd name="T39" fmla="*/ 306 h 518"/>
              <a:gd name="T40" fmla="*/ 1963 w 5955"/>
              <a:gd name="T41" fmla="*/ 326 h 518"/>
              <a:gd name="T42" fmla="*/ 2057 w 5955"/>
              <a:gd name="T43" fmla="*/ 319 h 518"/>
              <a:gd name="T44" fmla="*/ 2150 w 5955"/>
              <a:gd name="T45" fmla="*/ 365 h 518"/>
              <a:gd name="T46" fmla="*/ 2243 w 5955"/>
              <a:gd name="T47" fmla="*/ 293 h 518"/>
              <a:gd name="T48" fmla="*/ 2337 w 5955"/>
              <a:gd name="T49" fmla="*/ 314 h 518"/>
              <a:gd name="T50" fmla="*/ 2431 w 5955"/>
              <a:gd name="T51" fmla="*/ 222 h 518"/>
              <a:gd name="T52" fmla="*/ 2524 w 5955"/>
              <a:gd name="T53" fmla="*/ 333 h 518"/>
              <a:gd name="T54" fmla="*/ 2618 w 5955"/>
              <a:gd name="T55" fmla="*/ 374 h 518"/>
              <a:gd name="T56" fmla="*/ 2711 w 5955"/>
              <a:gd name="T57" fmla="*/ 292 h 518"/>
              <a:gd name="T58" fmla="*/ 2805 w 5955"/>
              <a:gd name="T59" fmla="*/ 298 h 518"/>
              <a:gd name="T60" fmla="*/ 2898 w 5955"/>
              <a:gd name="T61" fmla="*/ 327 h 518"/>
              <a:gd name="T62" fmla="*/ 2992 w 5955"/>
              <a:gd name="T63" fmla="*/ 332 h 518"/>
              <a:gd name="T64" fmla="*/ 3085 w 5955"/>
              <a:gd name="T65" fmla="*/ 310 h 518"/>
              <a:gd name="T66" fmla="*/ 3179 w 5955"/>
              <a:gd name="T67" fmla="*/ 329 h 518"/>
              <a:gd name="T68" fmla="*/ 3272 w 5955"/>
              <a:gd name="T69" fmla="*/ 382 h 518"/>
              <a:gd name="T70" fmla="*/ 3366 w 5955"/>
              <a:gd name="T71" fmla="*/ 281 h 518"/>
              <a:gd name="T72" fmla="*/ 3459 w 5955"/>
              <a:gd name="T73" fmla="*/ 307 h 518"/>
              <a:gd name="T74" fmla="*/ 3553 w 5955"/>
              <a:gd name="T75" fmla="*/ 319 h 518"/>
              <a:gd name="T76" fmla="*/ 3646 w 5955"/>
              <a:gd name="T77" fmla="*/ 323 h 518"/>
              <a:gd name="T78" fmla="*/ 3740 w 5955"/>
              <a:gd name="T79" fmla="*/ 259 h 518"/>
              <a:gd name="T80" fmla="*/ 3833 w 5955"/>
              <a:gd name="T81" fmla="*/ 330 h 518"/>
              <a:gd name="T82" fmla="*/ 3927 w 5955"/>
              <a:gd name="T83" fmla="*/ 381 h 518"/>
              <a:gd name="T84" fmla="*/ 4020 w 5955"/>
              <a:gd name="T85" fmla="*/ 285 h 518"/>
              <a:gd name="T86" fmla="*/ 4114 w 5955"/>
              <a:gd name="T87" fmla="*/ 303 h 518"/>
              <a:gd name="T88" fmla="*/ 4207 w 5955"/>
              <a:gd name="T89" fmla="*/ 333 h 518"/>
              <a:gd name="T90" fmla="*/ 4301 w 5955"/>
              <a:gd name="T91" fmla="*/ 322 h 518"/>
              <a:gd name="T92" fmla="*/ 4394 w 5955"/>
              <a:gd name="T93" fmla="*/ 381 h 518"/>
              <a:gd name="T94" fmla="*/ 4488 w 5955"/>
              <a:gd name="T95" fmla="*/ 282 h 518"/>
              <a:gd name="T96" fmla="*/ 4581 w 5955"/>
              <a:gd name="T97" fmla="*/ 296 h 518"/>
              <a:gd name="T98" fmla="*/ 4675 w 5955"/>
              <a:gd name="T99" fmla="*/ 327 h 518"/>
              <a:gd name="T100" fmla="*/ 4768 w 5955"/>
              <a:gd name="T101" fmla="*/ 321 h 518"/>
              <a:gd name="T102" fmla="*/ 4862 w 5955"/>
              <a:gd name="T103" fmla="*/ 372 h 518"/>
              <a:gd name="T104" fmla="*/ 4955 w 5955"/>
              <a:gd name="T105" fmla="*/ 309 h 518"/>
              <a:gd name="T106" fmla="*/ 5049 w 5955"/>
              <a:gd name="T107" fmla="*/ 307 h 518"/>
              <a:gd name="T108" fmla="*/ 5143 w 5955"/>
              <a:gd name="T109" fmla="*/ 323 h 518"/>
              <a:gd name="T110" fmla="*/ 5236 w 5955"/>
              <a:gd name="T111" fmla="*/ 327 h 518"/>
              <a:gd name="T112" fmla="*/ 5329 w 5955"/>
              <a:gd name="T113" fmla="*/ 256 h 518"/>
              <a:gd name="T114" fmla="*/ 5423 w 5955"/>
              <a:gd name="T115" fmla="*/ 326 h 518"/>
              <a:gd name="T116" fmla="*/ 5517 w 5955"/>
              <a:gd name="T117" fmla="*/ 376 h 518"/>
              <a:gd name="T118" fmla="*/ 5610 w 5955"/>
              <a:gd name="T119" fmla="*/ 295 h 518"/>
              <a:gd name="T120" fmla="*/ 5703 w 5955"/>
              <a:gd name="T121" fmla="*/ 305 h 518"/>
              <a:gd name="T122" fmla="*/ 5797 w 5955"/>
              <a:gd name="T123" fmla="*/ 317 h 518"/>
              <a:gd name="T124" fmla="*/ 5890 w 5955"/>
              <a:gd name="T125" fmla="*/ 323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5" h="518">
                <a:moveTo>
                  <a:pt x="0" y="298"/>
                </a:moveTo>
                <a:lnTo>
                  <a:pt x="1" y="295"/>
                </a:lnTo>
                <a:lnTo>
                  <a:pt x="1" y="288"/>
                </a:lnTo>
                <a:lnTo>
                  <a:pt x="2" y="290"/>
                </a:lnTo>
                <a:lnTo>
                  <a:pt x="2" y="292"/>
                </a:lnTo>
                <a:lnTo>
                  <a:pt x="3" y="295"/>
                </a:lnTo>
                <a:lnTo>
                  <a:pt x="3" y="302"/>
                </a:lnTo>
                <a:lnTo>
                  <a:pt x="4" y="303"/>
                </a:lnTo>
                <a:lnTo>
                  <a:pt x="5" y="310"/>
                </a:lnTo>
                <a:lnTo>
                  <a:pt x="5" y="309"/>
                </a:lnTo>
                <a:lnTo>
                  <a:pt x="6" y="312"/>
                </a:lnTo>
                <a:lnTo>
                  <a:pt x="7" y="312"/>
                </a:lnTo>
                <a:lnTo>
                  <a:pt x="7" y="312"/>
                </a:lnTo>
                <a:lnTo>
                  <a:pt x="8" y="314"/>
                </a:lnTo>
                <a:lnTo>
                  <a:pt x="8" y="312"/>
                </a:lnTo>
                <a:lnTo>
                  <a:pt x="9" y="314"/>
                </a:lnTo>
                <a:lnTo>
                  <a:pt x="10" y="313"/>
                </a:lnTo>
                <a:lnTo>
                  <a:pt x="10" y="313"/>
                </a:lnTo>
                <a:lnTo>
                  <a:pt x="11" y="317"/>
                </a:lnTo>
                <a:lnTo>
                  <a:pt x="12" y="316"/>
                </a:lnTo>
                <a:lnTo>
                  <a:pt x="12" y="318"/>
                </a:lnTo>
                <a:lnTo>
                  <a:pt x="13" y="317"/>
                </a:lnTo>
                <a:lnTo>
                  <a:pt x="13" y="319"/>
                </a:lnTo>
                <a:lnTo>
                  <a:pt x="14" y="319"/>
                </a:lnTo>
                <a:lnTo>
                  <a:pt x="14" y="319"/>
                </a:lnTo>
                <a:lnTo>
                  <a:pt x="15" y="324"/>
                </a:lnTo>
                <a:lnTo>
                  <a:pt x="15" y="323"/>
                </a:lnTo>
                <a:lnTo>
                  <a:pt x="16" y="326"/>
                </a:lnTo>
                <a:lnTo>
                  <a:pt x="17" y="324"/>
                </a:lnTo>
                <a:lnTo>
                  <a:pt x="17" y="325"/>
                </a:lnTo>
                <a:lnTo>
                  <a:pt x="18" y="324"/>
                </a:lnTo>
                <a:lnTo>
                  <a:pt x="18" y="324"/>
                </a:lnTo>
                <a:lnTo>
                  <a:pt x="19" y="325"/>
                </a:lnTo>
                <a:lnTo>
                  <a:pt x="20" y="320"/>
                </a:lnTo>
                <a:lnTo>
                  <a:pt x="20" y="323"/>
                </a:lnTo>
                <a:lnTo>
                  <a:pt x="21" y="319"/>
                </a:lnTo>
                <a:lnTo>
                  <a:pt x="21" y="318"/>
                </a:lnTo>
                <a:lnTo>
                  <a:pt x="22" y="318"/>
                </a:lnTo>
                <a:lnTo>
                  <a:pt x="23" y="313"/>
                </a:lnTo>
                <a:lnTo>
                  <a:pt x="23" y="312"/>
                </a:lnTo>
                <a:lnTo>
                  <a:pt x="24" y="309"/>
                </a:lnTo>
                <a:lnTo>
                  <a:pt x="25" y="310"/>
                </a:lnTo>
                <a:lnTo>
                  <a:pt x="25" y="303"/>
                </a:lnTo>
                <a:lnTo>
                  <a:pt x="26" y="292"/>
                </a:lnTo>
                <a:lnTo>
                  <a:pt x="26" y="290"/>
                </a:lnTo>
                <a:lnTo>
                  <a:pt x="27" y="295"/>
                </a:lnTo>
                <a:lnTo>
                  <a:pt x="28" y="284"/>
                </a:lnTo>
                <a:lnTo>
                  <a:pt x="28" y="289"/>
                </a:lnTo>
                <a:lnTo>
                  <a:pt x="29" y="290"/>
                </a:lnTo>
                <a:lnTo>
                  <a:pt x="29" y="296"/>
                </a:lnTo>
                <a:lnTo>
                  <a:pt x="30" y="306"/>
                </a:lnTo>
                <a:lnTo>
                  <a:pt x="30" y="312"/>
                </a:lnTo>
                <a:lnTo>
                  <a:pt x="31" y="317"/>
                </a:lnTo>
                <a:lnTo>
                  <a:pt x="31" y="319"/>
                </a:lnTo>
                <a:lnTo>
                  <a:pt x="32" y="317"/>
                </a:lnTo>
                <a:lnTo>
                  <a:pt x="33" y="318"/>
                </a:lnTo>
                <a:lnTo>
                  <a:pt x="33" y="318"/>
                </a:lnTo>
                <a:lnTo>
                  <a:pt x="34" y="316"/>
                </a:lnTo>
                <a:lnTo>
                  <a:pt x="34" y="319"/>
                </a:lnTo>
                <a:lnTo>
                  <a:pt x="35" y="314"/>
                </a:lnTo>
                <a:lnTo>
                  <a:pt x="36" y="315"/>
                </a:lnTo>
                <a:lnTo>
                  <a:pt x="36" y="314"/>
                </a:lnTo>
                <a:lnTo>
                  <a:pt x="37" y="313"/>
                </a:lnTo>
                <a:lnTo>
                  <a:pt x="38" y="315"/>
                </a:lnTo>
                <a:lnTo>
                  <a:pt x="38" y="338"/>
                </a:lnTo>
                <a:lnTo>
                  <a:pt x="39" y="295"/>
                </a:lnTo>
                <a:lnTo>
                  <a:pt x="39" y="252"/>
                </a:lnTo>
                <a:lnTo>
                  <a:pt x="40" y="208"/>
                </a:lnTo>
                <a:lnTo>
                  <a:pt x="41" y="165"/>
                </a:lnTo>
                <a:lnTo>
                  <a:pt x="41" y="193"/>
                </a:lnTo>
                <a:lnTo>
                  <a:pt x="42" y="236"/>
                </a:lnTo>
                <a:lnTo>
                  <a:pt x="43" y="280"/>
                </a:lnTo>
                <a:lnTo>
                  <a:pt x="43" y="324"/>
                </a:lnTo>
                <a:lnTo>
                  <a:pt x="44" y="367"/>
                </a:lnTo>
                <a:lnTo>
                  <a:pt x="44" y="364"/>
                </a:lnTo>
                <a:lnTo>
                  <a:pt x="45" y="361"/>
                </a:lnTo>
                <a:lnTo>
                  <a:pt x="45" y="361"/>
                </a:lnTo>
                <a:lnTo>
                  <a:pt x="46" y="364"/>
                </a:lnTo>
                <a:lnTo>
                  <a:pt x="46" y="365"/>
                </a:lnTo>
                <a:lnTo>
                  <a:pt x="47" y="366"/>
                </a:lnTo>
                <a:lnTo>
                  <a:pt x="48" y="368"/>
                </a:lnTo>
                <a:lnTo>
                  <a:pt x="48" y="366"/>
                </a:lnTo>
                <a:lnTo>
                  <a:pt x="49" y="372"/>
                </a:lnTo>
                <a:lnTo>
                  <a:pt x="49" y="370"/>
                </a:lnTo>
                <a:lnTo>
                  <a:pt x="50" y="375"/>
                </a:lnTo>
                <a:lnTo>
                  <a:pt x="51" y="374"/>
                </a:lnTo>
                <a:lnTo>
                  <a:pt x="51" y="376"/>
                </a:lnTo>
                <a:lnTo>
                  <a:pt x="52" y="376"/>
                </a:lnTo>
                <a:lnTo>
                  <a:pt x="52" y="374"/>
                </a:lnTo>
                <a:lnTo>
                  <a:pt x="53" y="374"/>
                </a:lnTo>
                <a:lnTo>
                  <a:pt x="54" y="369"/>
                </a:lnTo>
                <a:lnTo>
                  <a:pt x="54" y="366"/>
                </a:lnTo>
                <a:lnTo>
                  <a:pt x="55" y="359"/>
                </a:lnTo>
                <a:lnTo>
                  <a:pt x="56" y="351"/>
                </a:lnTo>
                <a:lnTo>
                  <a:pt x="56" y="344"/>
                </a:lnTo>
                <a:lnTo>
                  <a:pt x="57" y="331"/>
                </a:lnTo>
                <a:lnTo>
                  <a:pt x="57" y="323"/>
                </a:lnTo>
                <a:lnTo>
                  <a:pt x="58" y="310"/>
                </a:lnTo>
                <a:lnTo>
                  <a:pt x="59" y="304"/>
                </a:lnTo>
                <a:lnTo>
                  <a:pt x="59" y="297"/>
                </a:lnTo>
                <a:lnTo>
                  <a:pt x="60" y="295"/>
                </a:lnTo>
                <a:lnTo>
                  <a:pt x="60" y="301"/>
                </a:lnTo>
                <a:lnTo>
                  <a:pt x="61" y="299"/>
                </a:lnTo>
                <a:lnTo>
                  <a:pt x="61" y="308"/>
                </a:lnTo>
                <a:lnTo>
                  <a:pt x="62" y="310"/>
                </a:lnTo>
                <a:lnTo>
                  <a:pt x="62" y="314"/>
                </a:lnTo>
                <a:lnTo>
                  <a:pt x="63" y="317"/>
                </a:lnTo>
                <a:lnTo>
                  <a:pt x="64" y="319"/>
                </a:lnTo>
                <a:lnTo>
                  <a:pt x="64" y="320"/>
                </a:lnTo>
                <a:lnTo>
                  <a:pt x="65" y="320"/>
                </a:lnTo>
                <a:lnTo>
                  <a:pt x="65" y="323"/>
                </a:lnTo>
                <a:lnTo>
                  <a:pt x="66" y="320"/>
                </a:lnTo>
                <a:lnTo>
                  <a:pt x="67" y="323"/>
                </a:lnTo>
                <a:lnTo>
                  <a:pt x="67" y="322"/>
                </a:lnTo>
                <a:lnTo>
                  <a:pt x="68" y="321"/>
                </a:lnTo>
                <a:lnTo>
                  <a:pt x="69" y="326"/>
                </a:lnTo>
                <a:lnTo>
                  <a:pt x="69" y="320"/>
                </a:lnTo>
                <a:lnTo>
                  <a:pt x="70" y="324"/>
                </a:lnTo>
                <a:lnTo>
                  <a:pt x="70" y="324"/>
                </a:lnTo>
                <a:lnTo>
                  <a:pt x="71" y="324"/>
                </a:lnTo>
                <a:lnTo>
                  <a:pt x="72" y="325"/>
                </a:lnTo>
                <a:lnTo>
                  <a:pt x="72" y="326"/>
                </a:lnTo>
                <a:lnTo>
                  <a:pt x="73" y="331"/>
                </a:lnTo>
                <a:lnTo>
                  <a:pt x="73" y="330"/>
                </a:lnTo>
                <a:lnTo>
                  <a:pt x="74" y="331"/>
                </a:lnTo>
                <a:lnTo>
                  <a:pt x="75" y="332"/>
                </a:lnTo>
                <a:lnTo>
                  <a:pt x="75" y="332"/>
                </a:lnTo>
                <a:lnTo>
                  <a:pt x="76" y="334"/>
                </a:lnTo>
                <a:lnTo>
                  <a:pt x="76" y="332"/>
                </a:lnTo>
                <a:lnTo>
                  <a:pt x="77" y="335"/>
                </a:lnTo>
                <a:lnTo>
                  <a:pt x="77" y="331"/>
                </a:lnTo>
                <a:lnTo>
                  <a:pt x="78" y="331"/>
                </a:lnTo>
                <a:lnTo>
                  <a:pt x="78" y="329"/>
                </a:lnTo>
                <a:lnTo>
                  <a:pt x="79" y="327"/>
                </a:lnTo>
                <a:lnTo>
                  <a:pt x="80" y="330"/>
                </a:lnTo>
                <a:lnTo>
                  <a:pt x="80" y="323"/>
                </a:lnTo>
                <a:lnTo>
                  <a:pt x="81" y="325"/>
                </a:lnTo>
                <a:lnTo>
                  <a:pt x="82" y="318"/>
                </a:lnTo>
                <a:lnTo>
                  <a:pt x="82" y="319"/>
                </a:lnTo>
                <a:lnTo>
                  <a:pt x="83" y="319"/>
                </a:lnTo>
                <a:lnTo>
                  <a:pt x="83" y="309"/>
                </a:lnTo>
                <a:lnTo>
                  <a:pt x="84" y="300"/>
                </a:lnTo>
                <a:lnTo>
                  <a:pt x="85" y="309"/>
                </a:lnTo>
                <a:lnTo>
                  <a:pt x="85" y="295"/>
                </a:lnTo>
                <a:lnTo>
                  <a:pt x="86" y="305"/>
                </a:lnTo>
                <a:lnTo>
                  <a:pt x="87" y="300"/>
                </a:lnTo>
                <a:lnTo>
                  <a:pt x="87" y="311"/>
                </a:lnTo>
                <a:lnTo>
                  <a:pt x="88" y="318"/>
                </a:lnTo>
                <a:lnTo>
                  <a:pt x="88" y="326"/>
                </a:lnTo>
                <a:lnTo>
                  <a:pt x="89" y="330"/>
                </a:lnTo>
                <a:lnTo>
                  <a:pt x="89" y="328"/>
                </a:lnTo>
                <a:lnTo>
                  <a:pt x="90" y="333"/>
                </a:lnTo>
                <a:lnTo>
                  <a:pt x="91" y="330"/>
                </a:lnTo>
                <a:lnTo>
                  <a:pt x="91" y="335"/>
                </a:lnTo>
                <a:lnTo>
                  <a:pt x="92" y="329"/>
                </a:lnTo>
                <a:lnTo>
                  <a:pt x="92" y="332"/>
                </a:lnTo>
                <a:lnTo>
                  <a:pt x="93" y="331"/>
                </a:lnTo>
                <a:lnTo>
                  <a:pt x="93" y="329"/>
                </a:lnTo>
                <a:lnTo>
                  <a:pt x="94" y="331"/>
                </a:lnTo>
                <a:lnTo>
                  <a:pt x="95" y="326"/>
                </a:lnTo>
                <a:lnTo>
                  <a:pt x="95" y="329"/>
                </a:lnTo>
                <a:lnTo>
                  <a:pt x="96" y="345"/>
                </a:lnTo>
                <a:lnTo>
                  <a:pt x="96" y="320"/>
                </a:lnTo>
                <a:lnTo>
                  <a:pt x="97" y="277"/>
                </a:lnTo>
                <a:lnTo>
                  <a:pt x="98" y="234"/>
                </a:lnTo>
                <a:lnTo>
                  <a:pt x="98" y="190"/>
                </a:lnTo>
                <a:lnTo>
                  <a:pt x="99" y="147"/>
                </a:lnTo>
                <a:lnTo>
                  <a:pt x="100" y="191"/>
                </a:lnTo>
                <a:lnTo>
                  <a:pt x="100" y="234"/>
                </a:lnTo>
                <a:lnTo>
                  <a:pt x="101" y="278"/>
                </a:lnTo>
                <a:lnTo>
                  <a:pt x="101" y="322"/>
                </a:lnTo>
                <a:lnTo>
                  <a:pt x="102" y="366"/>
                </a:lnTo>
                <a:lnTo>
                  <a:pt x="103" y="372"/>
                </a:lnTo>
                <a:lnTo>
                  <a:pt x="103" y="369"/>
                </a:lnTo>
                <a:lnTo>
                  <a:pt x="104" y="372"/>
                </a:lnTo>
                <a:lnTo>
                  <a:pt x="104" y="374"/>
                </a:lnTo>
                <a:lnTo>
                  <a:pt x="105" y="373"/>
                </a:lnTo>
                <a:lnTo>
                  <a:pt x="105" y="379"/>
                </a:lnTo>
                <a:lnTo>
                  <a:pt x="106" y="377"/>
                </a:lnTo>
                <a:lnTo>
                  <a:pt x="107" y="381"/>
                </a:lnTo>
                <a:lnTo>
                  <a:pt x="107" y="379"/>
                </a:lnTo>
                <a:lnTo>
                  <a:pt x="108" y="382"/>
                </a:lnTo>
                <a:lnTo>
                  <a:pt x="108" y="382"/>
                </a:lnTo>
                <a:lnTo>
                  <a:pt x="109" y="381"/>
                </a:lnTo>
                <a:lnTo>
                  <a:pt x="110" y="382"/>
                </a:lnTo>
                <a:lnTo>
                  <a:pt x="110" y="380"/>
                </a:lnTo>
                <a:lnTo>
                  <a:pt x="111" y="380"/>
                </a:lnTo>
                <a:lnTo>
                  <a:pt x="111" y="373"/>
                </a:lnTo>
                <a:lnTo>
                  <a:pt x="112" y="368"/>
                </a:lnTo>
                <a:lnTo>
                  <a:pt x="113" y="361"/>
                </a:lnTo>
                <a:lnTo>
                  <a:pt x="113" y="350"/>
                </a:lnTo>
                <a:lnTo>
                  <a:pt x="114" y="343"/>
                </a:lnTo>
                <a:lnTo>
                  <a:pt x="114" y="330"/>
                </a:lnTo>
                <a:lnTo>
                  <a:pt x="115" y="320"/>
                </a:lnTo>
                <a:lnTo>
                  <a:pt x="116" y="312"/>
                </a:lnTo>
                <a:lnTo>
                  <a:pt x="116" y="302"/>
                </a:lnTo>
                <a:lnTo>
                  <a:pt x="117" y="302"/>
                </a:lnTo>
                <a:lnTo>
                  <a:pt x="118" y="302"/>
                </a:lnTo>
                <a:lnTo>
                  <a:pt x="118" y="306"/>
                </a:lnTo>
                <a:lnTo>
                  <a:pt x="119" y="308"/>
                </a:lnTo>
                <a:lnTo>
                  <a:pt x="119" y="313"/>
                </a:lnTo>
                <a:lnTo>
                  <a:pt x="120" y="317"/>
                </a:lnTo>
                <a:lnTo>
                  <a:pt x="120" y="317"/>
                </a:lnTo>
                <a:lnTo>
                  <a:pt x="121" y="322"/>
                </a:lnTo>
                <a:lnTo>
                  <a:pt x="121" y="322"/>
                </a:lnTo>
                <a:lnTo>
                  <a:pt x="122" y="325"/>
                </a:lnTo>
                <a:lnTo>
                  <a:pt x="123" y="325"/>
                </a:lnTo>
                <a:lnTo>
                  <a:pt x="123" y="325"/>
                </a:lnTo>
                <a:lnTo>
                  <a:pt x="124" y="326"/>
                </a:lnTo>
                <a:lnTo>
                  <a:pt x="124" y="326"/>
                </a:lnTo>
                <a:lnTo>
                  <a:pt x="125" y="326"/>
                </a:lnTo>
                <a:lnTo>
                  <a:pt x="126" y="325"/>
                </a:lnTo>
                <a:lnTo>
                  <a:pt x="126" y="326"/>
                </a:lnTo>
                <a:lnTo>
                  <a:pt x="127" y="326"/>
                </a:lnTo>
                <a:lnTo>
                  <a:pt x="127" y="326"/>
                </a:lnTo>
                <a:lnTo>
                  <a:pt x="128" y="330"/>
                </a:lnTo>
                <a:lnTo>
                  <a:pt x="129" y="327"/>
                </a:lnTo>
                <a:lnTo>
                  <a:pt x="129" y="331"/>
                </a:lnTo>
                <a:lnTo>
                  <a:pt x="130" y="330"/>
                </a:lnTo>
                <a:lnTo>
                  <a:pt x="131" y="330"/>
                </a:lnTo>
                <a:lnTo>
                  <a:pt x="131" y="331"/>
                </a:lnTo>
                <a:lnTo>
                  <a:pt x="132" y="327"/>
                </a:lnTo>
                <a:lnTo>
                  <a:pt x="132" y="328"/>
                </a:lnTo>
                <a:lnTo>
                  <a:pt x="133" y="325"/>
                </a:lnTo>
                <a:lnTo>
                  <a:pt x="134" y="326"/>
                </a:lnTo>
                <a:lnTo>
                  <a:pt x="134" y="326"/>
                </a:lnTo>
                <a:lnTo>
                  <a:pt x="135" y="323"/>
                </a:lnTo>
                <a:lnTo>
                  <a:pt x="135" y="325"/>
                </a:lnTo>
                <a:lnTo>
                  <a:pt x="136" y="324"/>
                </a:lnTo>
                <a:lnTo>
                  <a:pt x="136" y="325"/>
                </a:lnTo>
                <a:lnTo>
                  <a:pt x="137" y="324"/>
                </a:lnTo>
                <a:lnTo>
                  <a:pt x="137" y="323"/>
                </a:lnTo>
                <a:lnTo>
                  <a:pt x="138" y="320"/>
                </a:lnTo>
                <a:lnTo>
                  <a:pt x="139" y="317"/>
                </a:lnTo>
                <a:lnTo>
                  <a:pt x="139" y="316"/>
                </a:lnTo>
                <a:lnTo>
                  <a:pt x="140" y="312"/>
                </a:lnTo>
                <a:lnTo>
                  <a:pt x="141" y="313"/>
                </a:lnTo>
                <a:lnTo>
                  <a:pt x="141" y="305"/>
                </a:lnTo>
                <a:lnTo>
                  <a:pt x="142" y="292"/>
                </a:lnTo>
                <a:lnTo>
                  <a:pt x="142" y="303"/>
                </a:lnTo>
                <a:lnTo>
                  <a:pt x="143" y="291"/>
                </a:lnTo>
                <a:lnTo>
                  <a:pt x="144" y="300"/>
                </a:lnTo>
                <a:lnTo>
                  <a:pt x="144" y="297"/>
                </a:lnTo>
                <a:lnTo>
                  <a:pt x="145" y="304"/>
                </a:lnTo>
                <a:lnTo>
                  <a:pt x="145" y="318"/>
                </a:lnTo>
                <a:lnTo>
                  <a:pt x="146" y="319"/>
                </a:lnTo>
                <a:lnTo>
                  <a:pt x="147" y="326"/>
                </a:lnTo>
                <a:lnTo>
                  <a:pt x="147" y="324"/>
                </a:lnTo>
                <a:lnTo>
                  <a:pt x="148" y="327"/>
                </a:lnTo>
                <a:lnTo>
                  <a:pt x="148" y="326"/>
                </a:lnTo>
                <a:lnTo>
                  <a:pt x="149" y="326"/>
                </a:lnTo>
                <a:lnTo>
                  <a:pt x="150" y="326"/>
                </a:lnTo>
                <a:lnTo>
                  <a:pt x="150" y="326"/>
                </a:lnTo>
                <a:lnTo>
                  <a:pt x="151" y="327"/>
                </a:lnTo>
                <a:lnTo>
                  <a:pt x="151" y="323"/>
                </a:lnTo>
                <a:lnTo>
                  <a:pt x="152" y="325"/>
                </a:lnTo>
                <a:lnTo>
                  <a:pt x="152" y="324"/>
                </a:lnTo>
                <a:lnTo>
                  <a:pt x="153" y="321"/>
                </a:lnTo>
                <a:lnTo>
                  <a:pt x="154" y="345"/>
                </a:lnTo>
                <a:lnTo>
                  <a:pt x="154" y="310"/>
                </a:lnTo>
                <a:lnTo>
                  <a:pt x="155" y="266"/>
                </a:lnTo>
                <a:lnTo>
                  <a:pt x="155" y="223"/>
                </a:lnTo>
                <a:lnTo>
                  <a:pt x="156" y="180"/>
                </a:lnTo>
                <a:lnTo>
                  <a:pt x="157" y="157"/>
                </a:lnTo>
                <a:lnTo>
                  <a:pt x="157" y="200"/>
                </a:lnTo>
                <a:lnTo>
                  <a:pt x="158" y="244"/>
                </a:lnTo>
                <a:lnTo>
                  <a:pt x="158" y="288"/>
                </a:lnTo>
                <a:lnTo>
                  <a:pt x="159" y="331"/>
                </a:lnTo>
                <a:lnTo>
                  <a:pt x="160" y="370"/>
                </a:lnTo>
                <a:lnTo>
                  <a:pt x="160" y="367"/>
                </a:lnTo>
                <a:lnTo>
                  <a:pt x="161" y="367"/>
                </a:lnTo>
                <a:lnTo>
                  <a:pt x="162" y="366"/>
                </a:lnTo>
                <a:lnTo>
                  <a:pt x="162" y="370"/>
                </a:lnTo>
                <a:lnTo>
                  <a:pt x="163" y="369"/>
                </a:lnTo>
                <a:lnTo>
                  <a:pt x="163" y="370"/>
                </a:lnTo>
                <a:lnTo>
                  <a:pt x="164" y="370"/>
                </a:lnTo>
                <a:lnTo>
                  <a:pt x="164" y="372"/>
                </a:lnTo>
                <a:lnTo>
                  <a:pt x="165" y="375"/>
                </a:lnTo>
                <a:lnTo>
                  <a:pt x="166" y="373"/>
                </a:lnTo>
                <a:lnTo>
                  <a:pt x="166" y="375"/>
                </a:lnTo>
                <a:lnTo>
                  <a:pt x="167" y="373"/>
                </a:lnTo>
                <a:lnTo>
                  <a:pt x="167" y="373"/>
                </a:lnTo>
                <a:lnTo>
                  <a:pt x="168" y="371"/>
                </a:lnTo>
                <a:lnTo>
                  <a:pt x="168" y="367"/>
                </a:lnTo>
                <a:lnTo>
                  <a:pt x="169" y="366"/>
                </a:lnTo>
                <a:lnTo>
                  <a:pt x="170" y="358"/>
                </a:lnTo>
                <a:lnTo>
                  <a:pt x="170" y="353"/>
                </a:lnTo>
                <a:lnTo>
                  <a:pt x="171" y="344"/>
                </a:lnTo>
                <a:lnTo>
                  <a:pt x="172" y="336"/>
                </a:lnTo>
                <a:lnTo>
                  <a:pt x="172" y="326"/>
                </a:lnTo>
                <a:lnTo>
                  <a:pt x="173" y="312"/>
                </a:lnTo>
                <a:lnTo>
                  <a:pt x="173" y="305"/>
                </a:lnTo>
                <a:lnTo>
                  <a:pt x="174" y="294"/>
                </a:lnTo>
                <a:lnTo>
                  <a:pt x="175" y="292"/>
                </a:lnTo>
                <a:lnTo>
                  <a:pt x="175" y="292"/>
                </a:lnTo>
                <a:lnTo>
                  <a:pt x="176" y="295"/>
                </a:lnTo>
                <a:lnTo>
                  <a:pt x="176" y="301"/>
                </a:lnTo>
                <a:lnTo>
                  <a:pt x="177" y="303"/>
                </a:lnTo>
                <a:lnTo>
                  <a:pt x="178" y="310"/>
                </a:lnTo>
                <a:lnTo>
                  <a:pt x="178" y="311"/>
                </a:lnTo>
                <a:lnTo>
                  <a:pt x="179" y="314"/>
                </a:lnTo>
                <a:lnTo>
                  <a:pt x="179" y="314"/>
                </a:lnTo>
                <a:lnTo>
                  <a:pt x="180" y="315"/>
                </a:lnTo>
                <a:lnTo>
                  <a:pt x="180" y="318"/>
                </a:lnTo>
                <a:lnTo>
                  <a:pt x="181" y="315"/>
                </a:lnTo>
                <a:lnTo>
                  <a:pt x="182" y="318"/>
                </a:lnTo>
                <a:lnTo>
                  <a:pt x="182" y="318"/>
                </a:lnTo>
                <a:lnTo>
                  <a:pt x="183" y="318"/>
                </a:lnTo>
                <a:lnTo>
                  <a:pt x="183" y="318"/>
                </a:lnTo>
                <a:lnTo>
                  <a:pt x="184" y="318"/>
                </a:lnTo>
                <a:lnTo>
                  <a:pt x="185" y="320"/>
                </a:lnTo>
                <a:lnTo>
                  <a:pt x="185" y="318"/>
                </a:lnTo>
                <a:lnTo>
                  <a:pt x="186" y="322"/>
                </a:lnTo>
                <a:lnTo>
                  <a:pt x="186" y="321"/>
                </a:lnTo>
                <a:lnTo>
                  <a:pt x="187" y="323"/>
                </a:lnTo>
                <a:lnTo>
                  <a:pt x="188" y="327"/>
                </a:lnTo>
                <a:lnTo>
                  <a:pt x="188" y="325"/>
                </a:lnTo>
                <a:lnTo>
                  <a:pt x="189" y="328"/>
                </a:lnTo>
                <a:lnTo>
                  <a:pt x="190" y="327"/>
                </a:lnTo>
                <a:lnTo>
                  <a:pt x="190" y="327"/>
                </a:lnTo>
                <a:lnTo>
                  <a:pt x="191" y="328"/>
                </a:lnTo>
                <a:lnTo>
                  <a:pt x="191" y="326"/>
                </a:lnTo>
                <a:lnTo>
                  <a:pt x="192" y="328"/>
                </a:lnTo>
                <a:lnTo>
                  <a:pt x="193" y="324"/>
                </a:lnTo>
                <a:lnTo>
                  <a:pt x="193" y="325"/>
                </a:lnTo>
                <a:lnTo>
                  <a:pt x="194" y="323"/>
                </a:lnTo>
                <a:lnTo>
                  <a:pt x="194" y="321"/>
                </a:lnTo>
                <a:lnTo>
                  <a:pt x="195" y="322"/>
                </a:lnTo>
                <a:lnTo>
                  <a:pt x="195" y="315"/>
                </a:lnTo>
                <a:lnTo>
                  <a:pt x="196" y="318"/>
                </a:lnTo>
                <a:lnTo>
                  <a:pt x="197" y="314"/>
                </a:lnTo>
                <a:lnTo>
                  <a:pt x="197" y="308"/>
                </a:lnTo>
                <a:lnTo>
                  <a:pt x="198" y="309"/>
                </a:lnTo>
                <a:lnTo>
                  <a:pt x="198" y="305"/>
                </a:lnTo>
                <a:lnTo>
                  <a:pt x="199" y="310"/>
                </a:lnTo>
                <a:lnTo>
                  <a:pt x="199" y="284"/>
                </a:lnTo>
                <a:lnTo>
                  <a:pt x="200" y="300"/>
                </a:lnTo>
                <a:lnTo>
                  <a:pt x="201" y="284"/>
                </a:lnTo>
                <a:lnTo>
                  <a:pt x="201" y="286"/>
                </a:lnTo>
                <a:lnTo>
                  <a:pt x="202" y="295"/>
                </a:lnTo>
                <a:lnTo>
                  <a:pt x="203" y="293"/>
                </a:lnTo>
                <a:lnTo>
                  <a:pt x="203" y="299"/>
                </a:lnTo>
                <a:lnTo>
                  <a:pt x="204" y="311"/>
                </a:lnTo>
                <a:lnTo>
                  <a:pt x="204" y="315"/>
                </a:lnTo>
                <a:lnTo>
                  <a:pt x="205" y="319"/>
                </a:lnTo>
                <a:lnTo>
                  <a:pt x="206" y="315"/>
                </a:lnTo>
                <a:lnTo>
                  <a:pt x="206" y="321"/>
                </a:lnTo>
                <a:lnTo>
                  <a:pt x="207" y="315"/>
                </a:lnTo>
                <a:lnTo>
                  <a:pt x="207" y="318"/>
                </a:lnTo>
                <a:lnTo>
                  <a:pt x="208" y="322"/>
                </a:lnTo>
                <a:lnTo>
                  <a:pt x="209" y="317"/>
                </a:lnTo>
                <a:lnTo>
                  <a:pt x="209" y="320"/>
                </a:lnTo>
                <a:lnTo>
                  <a:pt x="210" y="315"/>
                </a:lnTo>
                <a:lnTo>
                  <a:pt x="210" y="319"/>
                </a:lnTo>
                <a:lnTo>
                  <a:pt x="211" y="312"/>
                </a:lnTo>
                <a:lnTo>
                  <a:pt x="211" y="320"/>
                </a:lnTo>
                <a:lnTo>
                  <a:pt x="212" y="341"/>
                </a:lnTo>
                <a:lnTo>
                  <a:pt x="213" y="298"/>
                </a:lnTo>
                <a:lnTo>
                  <a:pt x="213" y="254"/>
                </a:lnTo>
                <a:lnTo>
                  <a:pt x="214" y="211"/>
                </a:lnTo>
                <a:lnTo>
                  <a:pt x="214" y="168"/>
                </a:lnTo>
                <a:lnTo>
                  <a:pt x="215" y="211"/>
                </a:lnTo>
                <a:lnTo>
                  <a:pt x="216" y="255"/>
                </a:lnTo>
                <a:lnTo>
                  <a:pt x="216" y="298"/>
                </a:lnTo>
                <a:lnTo>
                  <a:pt x="217" y="342"/>
                </a:lnTo>
                <a:lnTo>
                  <a:pt x="217" y="367"/>
                </a:lnTo>
                <a:lnTo>
                  <a:pt x="218" y="362"/>
                </a:lnTo>
                <a:lnTo>
                  <a:pt x="219" y="365"/>
                </a:lnTo>
                <a:lnTo>
                  <a:pt x="219" y="364"/>
                </a:lnTo>
                <a:lnTo>
                  <a:pt x="220" y="365"/>
                </a:lnTo>
                <a:lnTo>
                  <a:pt x="221" y="367"/>
                </a:lnTo>
                <a:lnTo>
                  <a:pt x="221" y="367"/>
                </a:lnTo>
                <a:lnTo>
                  <a:pt x="222" y="372"/>
                </a:lnTo>
                <a:lnTo>
                  <a:pt x="222" y="372"/>
                </a:lnTo>
                <a:lnTo>
                  <a:pt x="223" y="372"/>
                </a:lnTo>
                <a:lnTo>
                  <a:pt x="224" y="374"/>
                </a:lnTo>
                <a:lnTo>
                  <a:pt x="224" y="375"/>
                </a:lnTo>
                <a:lnTo>
                  <a:pt x="225" y="378"/>
                </a:lnTo>
                <a:lnTo>
                  <a:pt x="225" y="376"/>
                </a:lnTo>
                <a:lnTo>
                  <a:pt x="226" y="379"/>
                </a:lnTo>
                <a:lnTo>
                  <a:pt x="226" y="377"/>
                </a:lnTo>
                <a:lnTo>
                  <a:pt x="227" y="375"/>
                </a:lnTo>
                <a:lnTo>
                  <a:pt x="227" y="372"/>
                </a:lnTo>
                <a:lnTo>
                  <a:pt x="228" y="361"/>
                </a:lnTo>
                <a:lnTo>
                  <a:pt x="229" y="359"/>
                </a:lnTo>
                <a:lnTo>
                  <a:pt x="229" y="348"/>
                </a:lnTo>
                <a:lnTo>
                  <a:pt x="230" y="340"/>
                </a:lnTo>
                <a:lnTo>
                  <a:pt x="230" y="331"/>
                </a:lnTo>
                <a:lnTo>
                  <a:pt x="231" y="323"/>
                </a:lnTo>
                <a:lnTo>
                  <a:pt x="232" y="315"/>
                </a:lnTo>
                <a:lnTo>
                  <a:pt x="232" y="304"/>
                </a:lnTo>
                <a:lnTo>
                  <a:pt x="233" y="307"/>
                </a:lnTo>
                <a:lnTo>
                  <a:pt x="234" y="306"/>
                </a:lnTo>
                <a:lnTo>
                  <a:pt x="234" y="308"/>
                </a:lnTo>
                <a:lnTo>
                  <a:pt x="235" y="312"/>
                </a:lnTo>
                <a:lnTo>
                  <a:pt x="235" y="315"/>
                </a:lnTo>
                <a:lnTo>
                  <a:pt x="236" y="321"/>
                </a:lnTo>
                <a:lnTo>
                  <a:pt x="237" y="322"/>
                </a:lnTo>
                <a:lnTo>
                  <a:pt x="237" y="326"/>
                </a:lnTo>
                <a:lnTo>
                  <a:pt x="238" y="325"/>
                </a:lnTo>
                <a:lnTo>
                  <a:pt x="238" y="329"/>
                </a:lnTo>
                <a:lnTo>
                  <a:pt x="239" y="325"/>
                </a:lnTo>
                <a:lnTo>
                  <a:pt x="240" y="327"/>
                </a:lnTo>
                <a:lnTo>
                  <a:pt x="240" y="330"/>
                </a:lnTo>
                <a:lnTo>
                  <a:pt x="241" y="325"/>
                </a:lnTo>
                <a:lnTo>
                  <a:pt x="241" y="326"/>
                </a:lnTo>
                <a:lnTo>
                  <a:pt x="242" y="330"/>
                </a:lnTo>
                <a:lnTo>
                  <a:pt x="242" y="325"/>
                </a:lnTo>
                <a:lnTo>
                  <a:pt x="243" y="330"/>
                </a:lnTo>
                <a:lnTo>
                  <a:pt x="243" y="327"/>
                </a:lnTo>
                <a:lnTo>
                  <a:pt x="244" y="327"/>
                </a:lnTo>
                <a:lnTo>
                  <a:pt x="245" y="329"/>
                </a:lnTo>
                <a:lnTo>
                  <a:pt x="245" y="330"/>
                </a:lnTo>
                <a:lnTo>
                  <a:pt x="246" y="330"/>
                </a:lnTo>
                <a:lnTo>
                  <a:pt x="247" y="331"/>
                </a:lnTo>
                <a:lnTo>
                  <a:pt x="247" y="333"/>
                </a:lnTo>
                <a:lnTo>
                  <a:pt x="248" y="332"/>
                </a:lnTo>
                <a:lnTo>
                  <a:pt x="248" y="334"/>
                </a:lnTo>
                <a:lnTo>
                  <a:pt x="249" y="336"/>
                </a:lnTo>
                <a:lnTo>
                  <a:pt x="250" y="330"/>
                </a:lnTo>
                <a:lnTo>
                  <a:pt x="250" y="335"/>
                </a:lnTo>
                <a:lnTo>
                  <a:pt x="251" y="330"/>
                </a:lnTo>
                <a:lnTo>
                  <a:pt x="252" y="331"/>
                </a:lnTo>
                <a:lnTo>
                  <a:pt x="252" y="329"/>
                </a:lnTo>
                <a:lnTo>
                  <a:pt x="253" y="330"/>
                </a:lnTo>
                <a:lnTo>
                  <a:pt x="253" y="329"/>
                </a:lnTo>
                <a:lnTo>
                  <a:pt x="254" y="325"/>
                </a:lnTo>
                <a:lnTo>
                  <a:pt x="254" y="325"/>
                </a:lnTo>
                <a:lnTo>
                  <a:pt x="255" y="319"/>
                </a:lnTo>
                <a:lnTo>
                  <a:pt x="256" y="318"/>
                </a:lnTo>
                <a:lnTo>
                  <a:pt x="256" y="315"/>
                </a:lnTo>
                <a:lnTo>
                  <a:pt x="257" y="317"/>
                </a:lnTo>
                <a:lnTo>
                  <a:pt x="257" y="302"/>
                </a:lnTo>
                <a:lnTo>
                  <a:pt x="258" y="302"/>
                </a:lnTo>
                <a:lnTo>
                  <a:pt x="258" y="297"/>
                </a:lnTo>
                <a:lnTo>
                  <a:pt x="259" y="296"/>
                </a:lnTo>
                <a:lnTo>
                  <a:pt x="260" y="303"/>
                </a:lnTo>
                <a:lnTo>
                  <a:pt x="260" y="303"/>
                </a:lnTo>
                <a:lnTo>
                  <a:pt x="261" y="308"/>
                </a:lnTo>
                <a:lnTo>
                  <a:pt x="261" y="324"/>
                </a:lnTo>
                <a:lnTo>
                  <a:pt x="262" y="324"/>
                </a:lnTo>
                <a:lnTo>
                  <a:pt x="263" y="326"/>
                </a:lnTo>
                <a:lnTo>
                  <a:pt x="263" y="326"/>
                </a:lnTo>
                <a:lnTo>
                  <a:pt x="264" y="327"/>
                </a:lnTo>
                <a:lnTo>
                  <a:pt x="265" y="327"/>
                </a:lnTo>
                <a:lnTo>
                  <a:pt x="265" y="327"/>
                </a:lnTo>
                <a:lnTo>
                  <a:pt x="266" y="329"/>
                </a:lnTo>
                <a:lnTo>
                  <a:pt x="266" y="326"/>
                </a:lnTo>
                <a:lnTo>
                  <a:pt x="267" y="330"/>
                </a:lnTo>
                <a:lnTo>
                  <a:pt x="268" y="326"/>
                </a:lnTo>
                <a:lnTo>
                  <a:pt x="268" y="324"/>
                </a:lnTo>
                <a:lnTo>
                  <a:pt x="269" y="324"/>
                </a:lnTo>
                <a:lnTo>
                  <a:pt x="269" y="332"/>
                </a:lnTo>
                <a:lnTo>
                  <a:pt x="270" y="349"/>
                </a:lnTo>
                <a:lnTo>
                  <a:pt x="270" y="306"/>
                </a:lnTo>
                <a:lnTo>
                  <a:pt x="271" y="262"/>
                </a:lnTo>
                <a:lnTo>
                  <a:pt x="272" y="219"/>
                </a:lnTo>
                <a:lnTo>
                  <a:pt x="272" y="176"/>
                </a:lnTo>
                <a:lnTo>
                  <a:pt x="273" y="220"/>
                </a:lnTo>
                <a:lnTo>
                  <a:pt x="273" y="263"/>
                </a:lnTo>
                <a:lnTo>
                  <a:pt x="274" y="307"/>
                </a:lnTo>
                <a:lnTo>
                  <a:pt x="274" y="351"/>
                </a:lnTo>
                <a:lnTo>
                  <a:pt x="275" y="370"/>
                </a:lnTo>
                <a:lnTo>
                  <a:pt x="276" y="369"/>
                </a:lnTo>
                <a:lnTo>
                  <a:pt x="276" y="366"/>
                </a:lnTo>
                <a:lnTo>
                  <a:pt x="277" y="367"/>
                </a:lnTo>
                <a:lnTo>
                  <a:pt x="278" y="369"/>
                </a:lnTo>
                <a:lnTo>
                  <a:pt x="278" y="369"/>
                </a:lnTo>
                <a:lnTo>
                  <a:pt x="279" y="370"/>
                </a:lnTo>
                <a:lnTo>
                  <a:pt x="279" y="371"/>
                </a:lnTo>
                <a:lnTo>
                  <a:pt x="280" y="376"/>
                </a:lnTo>
                <a:lnTo>
                  <a:pt x="281" y="374"/>
                </a:lnTo>
                <a:lnTo>
                  <a:pt x="281" y="379"/>
                </a:lnTo>
                <a:lnTo>
                  <a:pt x="282" y="376"/>
                </a:lnTo>
                <a:lnTo>
                  <a:pt x="283" y="375"/>
                </a:lnTo>
                <a:lnTo>
                  <a:pt x="283" y="378"/>
                </a:lnTo>
                <a:lnTo>
                  <a:pt x="284" y="374"/>
                </a:lnTo>
                <a:lnTo>
                  <a:pt x="284" y="376"/>
                </a:lnTo>
                <a:lnTo>
                  <a:pt x="285" y="370"/>
                </a:lnTo>
                <a:lnTo>
                  <a:pt x="285" y="367"/>
                </a:lnTo>
                <a:lnTo>
                  <a:pt x="286" y="361"/>
                </a:lnTo>
                <a:lnTo>
                  <a:pt x="286" y="353"/>
                </a:lnTo>
                <a:lnTo>
                  <a:pt x="287" y="346"/>
                </a:lnTo>
                <a:lnTo>
                  <a:pt x="288" y="334"/>
                </a:lnTo>
                <a:lnTo>
                  <a:pt x="288" y="326"/>
                </a:lnTo>
                <a:lnTo>
                  <a:pt x="289" y="314"/>
                </a:lnTo>
                <a:lnTo>
                  <a:pt x="289" y="306"/>
                </a:lnTo>
                <a:lnTo>
                  <a:pt x="290" y="298"/>
                </a:lnTo>
                <a:lnTo>
                  <a:pt x="291" y="293"/>
                </a:lnTo>
                <a:lnTo>
                  <a:pt x="291" y="296"/>
                </a:lnTo>
                <a:lnTo>
                  <a:pt x="292" y="298"/>
                </a:lnTo>
                <a:lnTo>
                  <a:pt x="292" y="306"/>
                </a:lnTo>
                <a:lnTo>
                  <a:pt x="293" y="309"/>
                </a:lnTo>
                <a:lnTo>
                  <a:pt x="294" y="313"/>
                </a:lnTo>
                <a:lnTo>
                  <a:pt x="294" y="316"/>
                </a:lnTo>
                <a:lnTo>
                  <a:pt x="295" y="313"/>
                </a:lnTo>
                <a:lnTo>
                  <a:pt x="296" y="318"/>
                </a:lnTo>
                <a:lnTo>
                  <a:pt x="296" y="315"/>
                </a:lnTo>
                <a:lnTo>
                  <a:pt x="297" y="318"/>
                </a:lnTo>
                <a:lnTo>
                  <a:pt x="297" y="318"/>
                </a:lnTo>
                <a:lnTo>
                  <a:pt x="298" y="319"/>
                </a:lnTo>
                <a:lnTo>
                  <a:pt x="299" y="321"/>
                </a:lnTo>
                <a:lnTo>
                  <a:pt x="299" y="320"/>
                </a:lnTo>
                <a:lnTo>
                  <a:pt x="300" y="324"/>
                </a:lnTo>
                <a:lnTo>
                  <a:pt x="300" y="321"/>
                </a:lnTo>
                <a:lnTo>
                  <a:pt x="301" y="321"/>
                </a:lnTo>
                <a:lnTo>
                  <a:pt x="301" y="323"/>
                </a:lnTo>
                <a:lnTo>
                  <a:pt x="302" y="323"/>
                </a:lnTo>
                <a:lnTo>
                  <a:pt x="302" y="326"/>
                </a:lnTo>
                <a:lnTo>
                  <a:pt x="303" y="323"/>
                </a:lnTo>
                <a:lnTo>
                  <a:pt x="304" y="326"/>
                </a:lnTo>
                <a:lnTo>
                  <a:pt x="304" y="326"/>
                </a:lnTo>
                <a:lnTo>
                  <a:pt x="305" y="330"/>
                </a:lnTo>
                <a:lnTo>
                  <a:pt x="305" y="331"/>
                </a:lnTo>
                <a:lnTo>
                  <a:pt x="306" y="329"/>
                </a:lnTo>
                <a:lnTo>
                  <a:pt x="307" y="330"/>
                </a:lnTo>
                <a:lnTo>
                  <a:pt x="307" y="327"/>
                </a:lnTo>
                <a:lnTo>
                  <a:pt x="308" y="326"/>
                </a:lnTo>
                <a:lnTo>
                  <a:pt x="309" y="326"/>
                </a:lnTo>
                <a:lnTo>
                  <a:pt x="309" y="325"/>
                </a:lnTo>
                <a:lnTo>
                  <a:pt x="310" y="326"/>
                </a:lnTo>
                <a:lnTo>
                  <a:pt x="310" y="323"/>
                </a:lnTo>
                <a:lnTo>
                  <a:pt x="311" y="323"/>
                </a:lnTo>
                <a:lnTo>
                  <a:pt x="312" y="320"/>
                </a:lnTo>
                <a:lnTo>
                  <a:pt x="312" y="320"/>
                </a:lnTo>
                <a:lnTo>
                  <a:pt x="313" y="319"/>
                </a:lnTo>
                <a:lnTo>
                  <a:pt x="313" y="315"/>
                </a:lnTo>
                <a:lnTo>
                  <a:pt x="314" y="316"/>
                </a:lnTo>
                <a:lnTo>
                  <a:pt x="315" y="311"/>
                </a:lnTo>
                <a:lnTo>
                  <a:pt x="315" y="309"/>
                </a:lnTo>
                <a:lnTo>
                  <a:pt x="316" y="304"/>
                </a:lnTo>
                <a:lnTo>
                  <a:pt x="316" y="288"/>
                </a:lnTo>
                <a:lnTo>
                  <a:pt x="317" y="303"/>
                </a:lnTo>
                <a:lnTo>
                  <a:pt x="317" y="288"/>
                </a:lnTo>
                <a:lnTo>
                  <a:pt x="318" y="298"/>
                </a:lnTo>
                <a:lnTo>
                  <a:pt x="318" y="296"/>
                </a:lnTo>
                <a:lnTo>
                  <a:pt x="319" y="303"/>
                </a:lnTo>
                <a:lnTo>
                  <a:pt x="320" y="317"/>
                </a:lnTo>
                <a:lnTo>
                  <a:pt x="320" y="318"/>
                </a:lnTo>
                <a:lnTo>
                  <a:pt x="321" y="325"/>
                </a:lnTo>
                <a:lnTo>
                  <a:pt x="322" y="323"/>
                </a:lnTo>
                <a:lnTo>
                  <a:pt x="322" y="325"/>
                </a:lnTo>
                <a:lnTo>
                  <a:pt x="323" y="325"/>
                </a:lnTo>
                <a:lnTo>
                  <a:pt x="323" y="325"/>
                </a:lnTo>
                <a:lnTo>
                  <a:pt x="324" y="326"/>
                </a:lnTo>
                <a:lnTo>
                  <a:pt x="325" y="325"/>
                </a:lnTo>
                <a:lnTo>
                  <a:pt x="325" y="328"/>
                </a:lnTo>
                <a:lnTo>
                  <a:pt x="326" y="325"/>
                </a:lnTo>
                <a:lnTo>
                  <a:pt x="327" y="326"/>
                </a:lnTo>
                <a:lnTo>
                  <a:pt x="327" y="323"/>
                </a:lnTo>
                <a:lnTo>
                  <a:pt x="328" y="325"/>
                </a:lnTo>
                <a:lnTo>
                  <a:pt x="328" y="350"/>
                </a:lnTo>
                <a:lnTo>
                  <a:pt x="329" y="307"/>
                </a:lnTo>
                <a:lnTo>
                  <a:pt x="329" y="263"/>
                </a:lnTo>
                <a:lnTo>
                  <a:pt x="330" y="220"/>
                </a:lnTo>
                <a:lnTo>
                  <a:pt x="331" y="177"/>
                </a:lnTo>
                <a:lnTo>
                  <a:pt x="331" y="220"/>
                </a:lnTo>
                <a:lnTo>
                  <a:pt x="332" y="264"/>
                </a:lnTo>
                <a:lnTo>
                  <a:pt x="332" y="308"/>
                </a:lnTo>
                <a:lnTo>
                  <a:pt x="333" y="351"/>
                </a:lnTo>
                <a:lnTo>
                  <a:pt x="333" y="375"/>
                </a:lnTo>
                <a:lnTo>
                  <a:pt x="334" y="367"/>
                </a:lnTo>
                <a:lnTo>
                  <a:pt x="335" y="366"/>
                </a:lnTo>
                <a:lnTo>
                  <a:pt x="335" y="367"/>
                </a:lnTo>
                <a:lnTo>
                  <a:pt x="336" y="366"/>
                </a:lnTo>
                <a:lnTo>
                  <a:pt x="336" y="369"/>
                </a:lnTo>
                <a:lnTo>
                  <a:pt x="337" y="368"/>
                </a:lnTo>
                <a:lnTo>
                  <a:pt x="338" y="372"/>
                </a:lnTo>
                <a:lnTo>
                  <a:pt x="338" y="371"/>
                </a:lnTo>
                <a:lnTo>
                  <a:pt x="339" y="372"/>
                </a:lnTo>
                <a:lnTo>
                  <a:pt x="340" y="374"/>
                </a:lnTo>
                <a:lnTo>
                  <a:pt x="340" y="372"/>
                </a:lnTo>
                <a:lnTo>
                  <a:pt x="341" y="375"/>
                </a:lnTo>
                <a:lnTo>
                  <a:pt x="341" y="373"/>
                </a:lnTo>
                <a:lnTo>
                  <a:pt x="342" y="374"/>
                </a:lnTo>
                <a:lnTo>
                  <a:pt x="343" y="374"/>
                </a:lnTo>
                <a:lnTo>
                  <a:pt x="343" y="369"/>
                </a:lnTo>
                <a:lnTo>
                  <a:pt x="344" y="366"/>
                </a:lnTo>
                <a:lnTo>
                  <a:pt x="344" y="358"/>
                </a:lnTo>
                <a:lnTo>
                  <a:pt x="345" y="353"/>
                </a:lnTo>
                <a:lnTo>
                  <a:pt x="346" y="344"/>
                </a:lnTo>
                <a:lnTo>
                  <a:pt x="346" y="335"/>
                </a:lnTo>
                <a:lnTo>
                  <a:pt x="347" y="326"/>
                </a:lnTo>
                <a:lnTo>
                  <a:pt x="347" y="314"/>
                </a:lnTo>
                <a:lnTo>
                  <a:pt x="348" y="309"/>
                </a:lnTo>
                <a:lnTo>
                  <a:pt x="348" y="299"/>
                </a:lnTo>
                <a:lnTo>
                  <a:pt x="349" y="297"/>
                </a:lnTo>
                <a:lnTo>
                  <a:pt x="350" y="296"/>
                </a:lnTo>
                <a:lnTo>
                  <a:pt x="350" y="297"/>
                </a:lnTo>
                <a:lnTo>
                  <a:pt x="351" y="303"/>
                </a:lnTo>
                <a:lnTo>
                  <a:pt x="351" y="305"/>
                </a:lnTo>
                <a:lnTo>
                  <a:pt x="352" y="311"/>
                </a:lnTo>
                <a:lnTo>
                  <a:pt x="353" y="313"/>
                </a:lnTo>
                <a:lnTo>
                  <a:pt x="353" y="315"/>
                </a:lnTo>
                <a:lnTo>
                  <a:pt x="354" y="318"/>
                </a:lnTo>
                <a:lnTo>
                  <a:pt x="354" y="317"/>
                </a:lnTo>
                <a:lnTo>
                  <a:pt x="355" y="322"/>
                </a:lnTo>
                <a:lnTo>
                  <a:pt x="356" y="320"/>
                </a:lnTo>
                <a:lnTo>
                  <a:pt x="356" y="320"/>
                </a:lnTo>
                <a:lnTo>
                  <a:pt x="357" y="320"/>
                </a:lnTo>
                <a:lnTo>
                  <a:pt x="358" y="318"/>
                </a:lnTo>
                <a:lnTo>
                  <a:pt x="358" y="320"/>
                </a:lnTo>
                <a:lnTo>
                  <a:pt x="359" y="318"/>
                </a:lnTo>
                <a:lnTo>
                  <a:pt x="359" y="320"/>
                </a:lnTo>
                <a:lnTo>
                  <a:pt x="360" y="319"/>
                </a:lnTo>
                <a:lnTo>
                  <a:pt x="360" y="323"/>
                </a:lnTo>
                <a:lnTo>
                  <a:pt x="361" y="325"/>
                </a:lnTo>
                <a:lnTo>
                  <a:pt x="362" y="324"/>
                </a:lnTo>
                <a:lnTo>
                  <a:pt x="362" y="326"/>
                </a:lnTo>
                <a:lnTo>
                  <a:pt x="363" y="325"/>
                </a:lnTo>
                <a:lnTo>
                  <a:pt x="363" y="328"/>
                </a:lnTo>
                <a:lnTo>
                  <a:pt x="364" y="331"/>
                </a:lnTo>
                <a:lnTo>
                  <a:pt x="364" y="330"/>
                </a:lnTo>
                <a:lnTo>
                  <a:pt x="365" y="333"/>
                </a:lnTo>
                <a:lnTo>
                  <a:pt x="366" y="331"/>
                </a:lnTo>
                <a:lnTo>
                  <a:pt x="366" y="332"/>
                </a:lnTo>
                <a:lnTo>
                  <a:pt x="367" y="330"/>
                </a:lnTo>
                <a:lnTo>
                  <a:pt x="367" y="328"/>
                </a:lnTo>
                <a:lnTo>
                  <a:pt x="368" y="327"/>
                </a:lnTo>
                <a:lnTo>
                  <a:pt x="369" y="328"/>
                </a:lnTo>
                <a:lnTo>
                  <a:pt x="369" y="326"/>
                </a:lnTo>
                <a:lnTo>
                  <a:pt x="370" y="324"/>
                </a:lnTo>
                <a:lnTo>
                  <a:pt x="371" y="324"/>
                </a:lnTo>
                <a:lnTo>
                  <a:pt x="371" y="322"/>
                </a:lnTo>
                <a:lnTo>
                  <a:pt x="372" y="318"/>
                </a:lnTo>
                <a:lnTo>
                  <a:pt x="372" y="315"/>
                </a:lnTo>
                <a:lnTo>
                  <a:pt x="373" y="312"/>
                </a:lnTo>
                <a:lnTo>
                  <a:pt x="374" y="317"/>
                </a:lnTo>
                <a:lnTo>
                  <a:pt x="374" y="298"/>
                </a:lnTo>
                <a:lnTo>
                  <a:pt x="375" y="303"/>
                </a:lnTo>
                <a:lnTo>
                  <a:pt x="375" y="295"/>
                </a:lnTo>
                <a:lnTo>
                  <a:pt x="376" y="295"/>
                </a:lnTo>
                <a:lnTo>
                  <a:pt x="376" y="303"/>
                </a:lnTo>
                <a:lnTo>
                  <a:pt x="377" y="302"/>
                </a:lnTo>
                <a:lnTo>
                  <a:pt x="378" y="308"/>
                </a:lnTo>
                <a:lnTo>
                  <a:pt x="378" y="320"/>
                </a:lnTo>
                <a:lnTo>
                  <a:pt x="379" y="325"/>
                </a:lnTo>
                <a:lnTo>
                  <a:pt x="379" y="326"/>
                </a:lnTo>
                <a:lnTo>
                  <a:pt x="380" y="326"/>
                </a:lnTo>
                <a:lnTo>
                  <a:pt x="381" y="330"/>
                </a:lnTo>
                <a:lnTo>
                  <a:pt x="381" y="326"/>
                </a:lnTo>
                <a:lnTo>
                  <a:pt x="382" y="330"/>
                </a:lnTo>
                <a:lnTo>
                  <a:pt x="382" y="327"/>
                </a:lnTo>
                <a:lnTo>
                  <a:pt x="383" y="329"/>
                </a:lnTo>
                <a:lnTo>
                  <a:pt x="384" y="328"/>
                </a:lnTo>
                <a:lnTo>
                  <a:pt x="384" y="326"/>
                </a:lnTo>
                <a:lnTo>
                  <a:pt x="385" y="328"/>
                </a:lnTo>
                <a:lnTo>
                  <a:pt x="385" y="321"/>
                </a:lnTo>
                <a:lnTo>
                  <a:pt x="386" y="340"/>
                </a:lnTo>
                <a:lnTo>
                  <a:pt x="387" y="338"/>
                </a:lnTo>
                <a:lnTo>
                  <a:pt x="387" y="295"/>
                </a:lnTo>
                <a:lnTo>
                  <a:pt x="388" y="252"/>
                </a:lnTo>
                <a:lnTo>
                  <a:pt x="389" y="208"/>
                </a:lnTo>
                <a:lnTo>
                  <a:pt x="389" y="165"/>
                </a:lnTo>
                <a:lnTo>
                  <a:pt x="390" y="208"/>
                </a:lnTo>
                <a:lnTo>
                  <a:pt x="390" y="252"/>
                </a:lnTo>
                <a:lnTo>
                  <a:pt x="391" y="296"/>
                </a:lnTo>
                <a:lnTo>
                  <a:pt x="391" y="340"/>
                </a:lnTo>
                <a:lnTo>
                  <a:pt x="392" y="376"/>
                </a:lnTo>
                <a:lnTo>
                  <a:pt x="392" y="370"/>
                </a:lnTo>
                <a:lnTo>
                  <a:pt x="393" y="373"/>
                </a:lnTo>
                <a:lnTo>
                  <a:pt x="394" y="372"/>
                </a:lnTo>
                <a:lnTo>
                  <a:pt x="394" y="374"/>
                </a:lnTo>
                <a:lnTo>
                  <a:pt x="395" y="376"/>
                </a:lnTo>
                <a:lnTo>
                  <a:pt x="395" y="374"/>
                </a:lnTo>
                <a:lnTo>
                  <a:pt x="396" y="380"/>
                </a:lnTo>
                <a:lnTo>
                  <a:pt x="397" y="380"/>
                </a:lnTo>
                <a:lnTo>
                  <a:pt x="397" y="382"/>
                </a:lnTo>
                <a:lnTo>
                  <a:pt x="398" y="385"/>
                </a:lnTo>
                <a:lnTo>
                  <a:pt x="398" y="382"/>
                </a:lnTo>
                <a:lnTo>
                  <a:pt x="399" y="385"/>
                </a:lnTo>
                <a:lnTo>
                  <a:pt x="400" y="384"/>
                </a:lnTo>
                <a:lnTo>
                  <a:pt x="400" y="388"/>
                </a:lnTo>
                <a:lnTo>
                  <a:pt x="401" y="385"/>
                </a:lnTo>
                <a:lnTo>
                  <a:pt x="402" y="382"/>
                </a:lnTo>
                <a:lnTo>
                  <a:pt x="402" y="380"/>
                </a:lnTo>
                <a:lnTo>
                  <a:pt x="403" y="372"/>
                </a:lnTo>
                <a:lnTo>
                  <a:pt x="403" y="368"/>
                </a:lnTo>
                <a:lnTo>
                  <a:pt x="404" y="359"/>
                </a:lnTo>
                <a:lnTo>
                  <a:pt x="405" y="351"/>
                </a:lnTo>
                <a:lnTo>
                  <a:pt x="405" y="340"/>
                </a:lnTo>
                <a:lnTo>
                  <a:pt x="406" y="331"/>
                </a:lnTo>
                <a:lnTo>
                  <a:pt x="406" y="325"/>
                </a:lnTo>
                <a:lnTo>
                  <a:pt x="407" y="313"/>
                </a:lnTo>
                <a:lnTo>
                  <a:pt x="407" y="310"/>
                </a:lnTo>
                <a:lnTo>
                  <a:pt x="408" y="309"/>
                </a:lnTo>
                <a:lnTo>
                  <a:pt x="408" y="312"/>
                </a:lnTo>
                <a:lnTo>
                  <a:pt x="409" y="317"/>
                </a:lnTo>
                <a:lnTo>
                  <a:pt x="410" y="320"/>
                </a:lnTo>
                <a:lnTo>
                  <a:pt x="410" y="326"/>
                </a:lnTo>
                <a:lnTo>
                  <a:pt x="411" y="324"/>
                </a:lnTo>
                <a:lnTo>
                  <a:pt x="412" y="328"/>
                </a:lnTo>
                <a:lnTo>
                  <a:pt x="412" y="330"/>
                </a:lnTo>
                <a:lnTo>
                  <a:pt x="413" y="332"/>
                </a:lnTo>
                <a:lnTo>
                  <a:pt x="413" y="331"/>
                </a:lnTo>
                <a:lnTo>
                  <a:pt x="414" y="330"/>
                </a:lnTo>
                <a:lnTo>
                  <a:pt x="415" y="333"/>
                </a:lnTo>
                <a:lnTo>
                  <a:pt x="415" y="331"/>
                </a:lnTo>
                <a:lnTo>
                  <a:pt x="416" y="330"/>
                </a:lnTo>
                <a:lnTo>
                  <a:pt x="416" y="333"/>
                </a:lnTo>
                <a:lnTo>
                  <a:pt x="417" y="329"/>
                </a:lnTo>
                <a:lnTo>
                  <a:pt x="418" y="334"/>
                </a:lnTo>
                <a:lnTo>
                  <a:pt x="418" y="331"/>
                </a:lnTo>
                <a:lnTo>
                  <a:pt x="419" y="335"/>
                </a:lnTo>
                <a:lnTo>
                  <a:pt x="419" y="333"/>
                </a:lnTo>
                <a:lnTo>
                  <a:pt x="420" y="336"/>
                </a:lnTo>
                <a:lnTo>
                  <a:pt x="421" y="333"/>
                </a:lnTo>
                <a:lnTo>
                  <a:pt x="421" y="336"/>
                </a:lnTo>
                <a:lnTo>
                  <a:pt x="422" y="341"/>
                </a:lnTo>
                <a:lnTo>
                  <a:pt x="422" y="338"/>
                </a:lnTo>
                <a:lnTo>
                  <a:pt x="423" y="340"/>
                </a:lnTo>
                <a:lnTo>
                  <a:pt x="423" y="340"/>
                </a:lnTo>
                <a:lnTo>
                  <a:pt x="424" y="338"/>
                </a:lnTo>
                <a:lnTo>
                  <a:pt x="425" y="339"/>
                </a:lnTo>
                <a:lnTo>
                  <a:pt x="425" y="335"/>
                </a:lnTo>
                <a:lnTo>
                  <a:pt x="426" y="338"/>
                </a:lnTo>
                <a:lnTo>
                  <a:pt x="426" y="333"/>
                </a:lnTo>
                <a:lnTo>
                  <a:pt x="427" y="336"/>
                </a:lnTo>
                <a:lnTo>
                  <a:pt x="428" y="333"/>
                </a:lnTo>
                <a:lnTo>
                  <a:pt x="428" y="332"/>
                </a:lnTo>
                <a:lnTo>
                  <a:pt x="429" y="331"/>
                </a:lnTo>
                <a:lnTo>
                  <a:pt x="430" y="325"/>
                </a:lnTo>
                <a:lnTo>
                  <a:pt x="430" y="326"/>
                </a:lnTo>
                <a:lnTo>
                  <a:pt x="431" y="325"/>
                </a:lnTo>
                <a:lnTo>
                  <a:pt x="431" y="322"/>
                </a:lnTo>
                <a:lnTo>
                  <a:pt x="432" y="319"/>
                </a:lnTo>
                <a:lnTo>
                  <a:pt x="433" y="302"/>
                </a:lnTo>
                <a:lnTo>
                  <a:pt x="433" y="317"/>
                </a:lnTo>
                <a:lnTo>
                  <a:pt x="434" y="298"/>
                </a:lnTo>
                <a:lnTo>
                  <a:pt x="434" y="309"/>
                </a:lnTo>
                <a:lnTo>
                  <a:pt x="435" y="307"/>
                </a:lnTo>
                <a:lnTo>
                  <a:pt x="435" y="313"/>
                </a:lnTo>
                <a:lnTo>
                  <a:pt x="436" y="326"/>
                </a:lnTo>
                <a:lnTo>
                  <a:pt x="437" y="328"/>
                </a:lnTo>
                <a:lnTo>
                  <a:pt x="437" y="335"/>
                </a:lnTo>
                <a:lnTo>
                  <a:pt x="438" y="332"/>
                </a:lnTo>
                <a:lnTo>
                  <a:pt x="438" y="335"/>
                </a:lnTo>
                <a:lnTo>
                  <a:pt x="439" y="335"/>
                </a:lnTo>
                <a:lnTo>
                  <a:pt x="439" y="333"/>
                </a:lnTo>
                <a:lnTo>
                  <a:pt x="440" y="334"/>
                </a:lnTo>
                <a:lnTo>
                  <a:pt x="441" y="331"/>
                </a:lnTo>
                <a:lnTo>
                  <a:pt x="441" y="333"/>
                </a:lnTo>
                <a:lnTo>
                  <a:pt x="442" y="330"/>
                </a:lnTo>
                <a:lnTo>
                  <a:pt x="443" y="330"/>
                </a:lnTo>
                <a:lnTo>
                  <a:pt x="443" y="329"/>
                </a:lnTo>
                <a:lnTo>
                  <a:pt x="444" y="328"/>
                </a:lnTo>
                <a:lnTo>
                  <a:pt x="444" y="349"/>
                </a:lnTo>
                <a:lnTo>
                  <a:pt x="445" y="307"/>
                </a:lnTo>
                <a:lnTo>
                  <a:pt x="446" y="264"/>
                </a:lnTo>
                <a:lnTo>
                  <a:pt x="446" y="220"/>
                </a:lnTo>
                <a:lnTo>
                  <a:pt x="447" y="177"/>
                </a:lnTo>
                <a:lnTo>
                  <a:pt x="447" y="197"/>
                </a:lnTo>
                <a:lnTo>
                  <a:pt x="448" y="241"/>
                </a:lnTo>
                <a:lnTo>
                  <a:pt x="449" y="284"/>
                </a:lnTo>
                <a:lnTo>
                  <a:pt x="449" y="328"/>
                </a:lnTo>
                <a:lnTo>
                  <a:pt x="450" y="372"/>
                </a:lnTo>
                <a:lnTo>
                  <a:pt x="450" y="372"/>
                </a:lnTo>
                <a:lnTo>
                  <a:pt x="451" y="368"/>
                </a:lnTo>
                <a:lnTo>
                  <a:pt x="451" y="370"/>
                </a:lnTo>
                <a:lnTo>
                  <a:pt x="452" y="370"/>
                </a:lnTo>
                <a:lnTo>
                  <a:pt x="453" y="372"/>
                </a:lnTo>
                <a:lnTo>
                  <a:pt x="453" y="371"/>
                </a:lnTo>
                <a:lnTo>
                  <a:pt x="454" y="375"/>
                </a:lnTo>
                <a:lnTo>
                  <a:pt x="454" y="374"/>
                </a:lnTo>
                <a:lnTo>
                  <a:pt x="455" y="376"/>
                </a:lnTo>
                <a:lnTo>
                  <a:pt x="456" y="379"/>
                </a:lnTo>
                <a:lnTo>
                  <a:pt x="456" y="378"/>
                </a:lnTo>
                <a:lnTo>
                  <a:pt x="457" y="381"/>
                </a:lnTo>
                <a:lnTo>
                  <a:pt x="457" y="378"/>
                </a:lnTo>
                <a:lnTo>
                  <a:pt x="458" y="378"/>
                </a:lnTo>
                <a:lnTo>
                  <a:pt x="459" y="376"/>
                </a:lnTo>
                <a:lnTo>
                  <a:pt x="459" y="372"/>
                </a:lnTo>
                <a:lnTo>
                  <a:pt x="460" y="370"/>
                </a:lnTo>
                <a:lnTo>
                  <a:pt x="461" y="362"/>
                </a:lnTo>
                <a:lnTo>
                  <a:pt x="461" y="358"/>
                </a:lnTo>
                <a:lnTo>
                  <a:pt x="462" y="345"/>
                </a:lnTo>
                <a:lnTo>
                  <a:pt x="462" y="338"/>
                </a:lnTo>
                <a:lnTo>
                  <a:pt x="463" y="329"/>
                </a:lnTo>
                <a:lnTo>
                  <a:pt x="464" y="317"/>
                </a:lnTo>
                <a:lnTo>
                  <a:pt x="464" y="310"/>
                </a:lnTo>
                <a:lnTo>
                  <a:pt x="465" y="299"/>
                </a:lnTo>
                <a:lnTo>
                  <a:pt x="465" y="299"/>
                </a:lnTo>
                <a:lnTo>
                  <a:pt x="466" y="297"/>
                </a:lnTo>
                <a:lnTo>
                  <a:pt x="466" y="302"/>
                </a:lnTo>
                <a:lnTo>
                  <a:pt x="467" y="307"/>
                </a:lnTo>
                <a:lnTo>
                  <a:pt x="467" y="308"/>
                </a:lnTo>
                <a:lnTo>
                  <a:pt x="468" y="314"/>
                </a:lnTo>
                <a:lnTo>
                  <a:pt x="469" y="314"/>
                </a:lnTo>
                <a:lnTo>
                  <a:pt x="469" y="317"/>
                </a:lnTo>
                <a:lnTo>
                  <a:pt x="470" y="320"/>
                </a:lnTo>
                <a:lnTo>
                  <a:pt x="470" y="319"/>
                </a:lnTo>
                <a:lnTo>
                  <a:pt x="471" y="323"/>
                </a:lnTo>
                <a:lnTo>
                  <a:pt x="472" y="322"/>
                </a:lnTo>
                <a:lnTo>
                  <a:pt x="472" y="323"/>
                </a:lnTo>
                <a:lnTo>
                  <a:pt x="473" y="325"/>
                </a:lnTo>
                <a:lnTo>
                  <a:pt x="474" y="323"/>
                </a:lnTo>
                <a:lnTo>
                  <a:pt x="474" y="325"/>
                </a:lnTo>
                <a:lnTo>
                  <a:pt x="475" y="322"/>
                </a:lnTo>
                <a:lnTo>
                  <a:pt x="475" y="326"/>
                </a:lnTo>
                <a:lnTo>
                  <a:pt x="476" y="325"/>
                </a:lnTo>
                <a:lnTo>
                  <a:pt x="477" y="325"/>
                </a:lnTo>
                <a:lnTo>
                  <a:pt x="477" y="329"/>
                </a:lnTo>
                <a:lnTo>
                  <a:pt x="478" y="326"/>
                </a:lnTo>
                <a:lnTo>
                  <a:pt x="478" y="330"/>
                </a:lnTo>
                <a:lnTo>
                  <a:pt x="479" y="329"/>
                </a:lnTo>
                <a:lnTo>
                  <a:pt x="480" y="331"/>
                </a:lnTo>
                <a:lnTo>
                  <a:pt x="480" y="330"/>
                </a:lnTo>
                <a:lnTo>
                  <a:pt x="481" y="331"/>
                </a:lnTo>
                <a:lnTo>
                  <a:pt x="481" y="330"/>
                </a:lnTo>
                <a:lnTo>
                  <a:pt x="482" y="328"/>
                </a:lnTo>
                <a:lnTo>
                  <a:pt x="482" y="331"/>
                </a:lnTo>
                <a:lnTo>
                  <a:pt x="483" y="327"/>
                </a:lnTo>
                <a:lnTo>
                  <a:pt x="483" y="328"/>
                </a:lnTo>
                <a:lnTo>
                  <a:pt x="484" y="328"/>
                </a:lnTo>
                <a:lnTo>
                  <a:pt x="485" y="325"/>
                </a:lnTo>
                <a:lnTo>
                  <a:pt x="485" y="325"/>
                </a:lnTo>
                <a:lnTo>
                  <a:pt x="486" y="321"/>
                </a:lnTo>
                <a:lnTo>
                  <a:pt x="487" y="323"/>
                </a:lnTo>
                <a:lnTo>
                  <a:pt x="487" y="318"/>
                </a:lnTo>
                <a:lnTo>
                  <a:pt x="488" y="322"/>
                </a:lnTo>
                <a:lnTo>
                  <a:pt x="488" y="317"/>
                </a:lnTo>
                <a:lnTo>
                  <a:pt x="489" y="312"/>
                </a:lnTo>
                <a:lnTo>
                  <a:pt x="490" y="313"/>
                </a:lnTo>
                <a:lnTo>
                  <a:pt x="490" y="309"/>
                </a:lnTo>
                <a:lnTo>
                  <a:pt x="491" y="293"/>
                </a:lnTo>
                <a:lnTo>
                  <a:pt x="492" y="303"/>
                </a:lnTo>
                <a:lnTo>
                  <a:pt x="492" y="292"/>
                </a:lnTo>
                <a:lnTo>
                  <a:pt x="493" y="297"/>
                </a:lnTo>
                <a:lnTo>
                  <a:pt x="493" y="300"/>
                </a:lnTo>
                <a:lnTo>
                  <a:pt x="494" y="303"/>
                </a:lnTo>
                <a:lnTo>
                  <a:pt x="495" y="305"/>
                </a:lnTo>
                <a:lnTo>
                  <a:pt x="495" y="318"/>
                </a:lnTo>
                <a:lnTo>
                  <a:pt x="496" y="320"/>
                </a:lnTo>
                <a:lnTo>
                  <a:pt x="496" y="321"/>
                </a:lnTo>
                <a:lnTo>
                  <a:pt x="497" y="323"/>
                </a:lnTo>
                <a:lnTo>
                  <a:pt x="497" y="321"/>
                </a:lnTo>
                <a:lnTo>
                  <a:pt x="498" y="325"/>
                </a:lnTo>
                <a:lnTo>
                  <a:pt x="498" y="323"/>
                </a:lnTo>
                <a:lnTo>
                  <a:pt x="499" y="325"/>
                </a:lnTo>
                <a:lnTo>
                  <a:pt x="500" y="322"/>
                </a:lnTo>
                <a:lnTo>
                  <a:pt x="500" y="323"/>
                </a:lnTo>
                <a:lnTo>
                  <a:pt x="501" y="321"/>
                </a:lnTo>
                <a:lnTo>
                  <a:pt x="501" y="317"/>
                </a:lnTo>
                <a:lnTo>
                  <a:pt x="502" y="318"/>
                </a:lnTo>
                <a:lnTo>
                  <a:pt x="503" y="333"/>
                </a:lnTo>
                <a:lnTo>
                  <a:pt x="503" y="325"/>
                </a:lnTo>
                <a:lnTo>
                  <a:pt x="504" y="282"/>
                </a:lnTo>
                <a:lnTo>
                  <a:pt x="505" y="239"/>
                </a:lnTo>
                <a:lnTo>
                  <a:pt x="505" y="195"/>
                </a:lnTo>
                <a:lnTo>
                  <a:pt x="506" y="152"/>
                </a:lnTo>
                <a:lnTo>
                  <a:pt x="506" y="196"/>
                </a:lnTo>
                <a:lnTo>
                  <a:pt x="507" y="239"/>
                </a:lnTo>
                <a:lnTo>
                  <a:pt x="508" y="283"/>
                </a:lnTo>
                <a:lnTo>
                  <a:pt x="508" y="326"/>
                </a:lnTo>
                <a:lnTo>
                  <a:pt x="509" y="369"/>
                </a:lnTo>
                <a:lnTo>
                  <a:pt x="509" y="367"/>
                </a:lnTo>
                <a:lnTo>
                  <a:pt x="510" y="365"/>
                </a:lnTo>
                <a:lnTo>
                  <a:pt x="511" y="367"/>
                </a:lnTo>
                <a:lnTo>
                  <a:pt x="511" y="367"/>
                </a:lnTo>
                <a:lnTo>
                  <a:pt x="512" y="367"/>
                </a:lnTo>
                <a:lnTo>
                  <a:pt x="512" y="369"/>
                </a:lnTo>
                <a:lnTo>
                  <a:pt x="513" y="370"/>
                </a:lnTo>
                <a:lnTo>
                  <a:pt x="513" y="372"/>
                </a:lnTo>
                <a:lnTo>
                  <a:pt x="514" y="372"/>
                </a:lnTo>
                <a:lnTo>
                  <a:pt x="514" y="374"/>
                </a:lnTo>
                <a:lnTo>
                  <a:pt x="515" y="375"/>
                </a:lnTo>
                <a:lnTo>
                  <a:pt x="516" y="374"/>
                </a:lnTo>
                <a:lnTo>
                  <a:pt x="516" y="376"/>
                </a:lnTo>
                <a:lnTo>
                  <a:pt x="517" y="374"/>
                </a:lnTo>
                <a:lnTo>
                  <a:pt x="518" y="374"/>
                </a:lnTo>
                <a:lnTo>
                  <a:pt x="518" y="371"/>
                </a:lnTo>
                <a:lnTo>
                  <a:pt x="519" y="364"/>
                </a:lnTo>
                <a:lnTo>
                  <a:pt x="519" y="360"/>
                </a:lnTo>
                <a:lnTo>
                  <a:pt x="520" y="351"/>
                </a:lnTo>
                <a:lnTo>
                  <a:pt x="521" y="344"/>
                </a:lnTo>
                <a:lnTo>
                  <a:pt x="521" y="336"/>
                </a:lnTo>
                <a:lnTo>
                  <a:pt x="522" y="326"/>
                </a:lnTo>
                <a:lnTo>
                  <a:pt x="523" y="319"/>
                </a:lnTo>
                <a:lnTo>
                  <a:pt x="523" y="306"/>
                </a:lnTo>
                <a:lnTo>
                  <a:pt x="524" y="302"/>
                </a:lnTo>
                <a:lnTo>
                  <a:pt x="524" y="297"/>
                </a:lnTo>
                <a:lnTo>
                  <a:pt x="525" y="297"/>
                </a:lnTo>
                <a:lnTo>
                  <a:pt x="525" y="299"/>
                </a:lnTo>
                <a:lnTo>
                  <a:pt x="526" y="304"/>
                </a:lnTo>
                <a:lnTo>
                  <a:pt x="527" y="308"/>
                </a:lnTo>
                <a:lnTo>
                  <a:pt x="527" y="311"/>
                </a:lnTo>
                <a:lnTo>
                  <a:pt x="528" y="317"/>
                </a:lnTo>
                <a:lnTo>
                  <a:pt x="528" y="317"/>
                </a:lnTo>
                <a:lnTo>
                  <a:pt x="529" y="321"/>
                </a:lnTo>
                <a:lnTo>
                  <a:pt x="529" y="314"/>
                </a:lnTo>
                <a:lnTo>
                  <a:pt x="530" y="318"/>
                </a:lnTo>
                <a:lnTo>
                  <a:pt x="531" y="320"/>
                </a:lnTo>
                <a:lnTo>
                  <a:pt x="531" y="319"/>
                </a:lnTo>
                <a:lnTo>
                  <a:pt x="532" y="320"/>
                </a:lnTo>
                <a:lnTo>
                  <a:pt x="532" y="319"/>
                </a:lnTo>
                <a:lnTo>
                  <a:pt x="533" y="322"/>
                </a:lnTo>
                <a:lnTo>
                  <a:pt x="534" y="320"/>
                </a:lnTo>
                <a:lnTo>
                  <a:pt x="534" y="320"/>
                </a:lnTo>
                <a:lnTo>
                  <a:pt x="535" y="321"/>
                </a:lnTo>
                <a:lnTo>
                  <a:pt x="536" y="323"/>
                </a:lnTo>
                <a:lnTo>
                  <a:pt x="536" y="325"/>
                </a:lnTo>
                <a:lnTo>
                  <a:pt x="537" y="323"/>
                </a:lnTo>
                <a:lnTo>
                  <a:pt x="537" y="326"/>
                </a:lnTo>
                <a:lnTo>
                  <a:pt x="538" y="329"/>
                </a:lnTo>
                <a:lnTo>
                  <a:pt x="539" y="328"/>
                </a:lnTo>
                <a:lnTo>
                  <a:pt x="539" y="331"/>
                </a:lnTo>
                <a:lnTo>
                  <a:pt x="540" y="331"/>
                </a:lnTo>
                <a:lnTo>
                  <a:pt x="540" y="333"/>
                </a:lnTo>
                <a:lnTo>
                  <a:pt x="541" y="331"/>
                </a:lnTo>
                <a:lnTo>
                  <a:pt x="541" y="334"/>
                </a:lnTo>
                <a:lnTo>
                  <a:pt x="542" y="329"/>
                </a:lnTo>
                <a:lnTo>
                  <a:pt x="543" y="329"/>
                </a:lnTo>
                <a:lnTo>
                  <a:pt x="543" y="331"/>
                </a:lnTo>
                <a:lnTo>
                  <a:pt x="544" y="328"/>
                </a:lnTo>
                <a:lnTo>
                  <a:pt x="544" y="326"/>
                </a:lnTo>
                <a:lnTo>
                  <a:pt x="545" y="327"/>
                </a:lnTo>
                <a:lnTo>
                  <a:pt x="545" y="328"/>
                </a:lnTo>
                <a:lnTo>
                  <a:pt x="546" y="326"/>
                </a:lnTo>
                <a:lnTo>
                  <a:pt x="547" y="322"/>
                </a:lnTo>
                <a:lnTo>
                  <a:pt x="547" y="323"/>
                </a:lnTo>
                <a:lnTo>
                  <a:pt x="548" y="315"/>
                </a:lnTo>
                <a:lnTo>
                  <a:pt x="549" y="318"/>
                </a:lnTo>
                <a:lnTo>
                  <a:pt x="549" y="305"/>
                </a:lnTo>
                <a:lnTo>
                  <a:pt x="550" y="308"/>
                </a:lnTo>
                <a:lnTo>
                  <a:pt x="550" y="302"/>
                </a:lnTo>
                <a:lnTo>
                  <a:pt x="551" y="302"/>
                </a:lnTo>
                <a:lnTo>
                  <a:pt x="552" y="308"/>
                </a:lnTo>
                <a:lnTo>
                  <a:pt x="552" y="309"/>
                </a:lnTo>
                <a:lnTo>
                  <a:pt x="553" y="316"/>
                </a:lnTo>
                <a:lnTo>
                  <a:pt x="554" y="326"/>
                </a:lnTo>
                <a:lnTo>
                  <a:pt x="554" y="329"/>
                </a:lnTo>
                <a:lnTo>
                  <a:pt x="555" y="333"/>
                </a:lnTo>
                <a:lnTo>
                  <a:pt x="555" y="330"/>
                </a:lnTo>
                <a:lnTo>
                  <a:pt x="556" y="334"/>
                </a:lnTo>
                <a:lnTo>
                  <a:pt x="556" y="336"/>
                </a:lnTo>
                <a:lnTo>
                  <a:pt x="557" y="330"/>
                </a:lnTo>
                <a:lnTo>
                  <a:pt x="557" y="337"/>
                </a:lnTo>
                <a:lnTo>
                  <a:pt x="558" y="333"/>
                </a:lnTo>
                <a:lnTo>
                  <a:pt x="559" y="333"/>
                </a:lnTo>
                <a:lnTo>
                  <a:pt x="559" y="333"/>
                </a:lnTo>
                <a:lnTo>
                  <a:pt x="560" y="330"/>
                </a:lnTo>
                <a:lnTo>
                  <a:pt x="560" y="325"/>
                </a:lnTo>
                <a:lnTo>
                  <a:pt x="561" y="338"/>
                </a:lnTo>
                <a:lnTo>
                  <a:pt x="562" y="351"/>
                </a:lnTo>
                <a:lnTo>
                  <a:pt x="562" y="308"/>
                </a:lnTo>
                <a:lnTo>
                  <a:pt x="563" y="264"/>
                </a:lnTo>
                <a:lnTo>
                  <a:pt x="563" y="221"/>
                </a:lnTo>
                <a:lnTo>
                  <a:pt x="564" y="178"/>
                </a:lnTo>
                <a:lnTo>
                  <a:pt x="565" y="221"/>
                </a:lnTo>
                <a:lnTo>
                  <a:pt x="565" y="265"/>
                </a:lnTo>
                <a:lnTo>
                  <a:pt x="566" y="309"/>
                </a:lnTo>
                <a:lnTo>
                  <a:pt x="567" y="353"/>
                </a:lnTo>
                <a:lnTo>
                  <a:pt x="567" y="376"/>
                </a:lnTo>
                <a:lnTo>
                  <a:pt x="568" y="370"/>
                </a:lnTo>
                <a:lnTo>
                  <a:pt x="568" y="372"/>
                </a:lnTo>
                <a:lnTo>
                  <a:pt x="569" y="373"/>
                </a:lnTo>
                <a:lnTo>
                  <a:pt x="570" y="370"/>
                </a:lnTo>
                <a:lnTo>
                  <a:pt x="570" y="377"/>
                </a:lnTo>
                <a:lnTo>
                  <a:pt x="571" y="374"/>
                </a:lnTo>
                <a:lnTo>
                  <a:pt x="571" y="379"/>
                </a:lnTo>
                <a:lnTo>
                  <a:pt x="572" y="379"/>
                </a:lnTo>
                <a:lnTo>
                  <a:pt x="572" y="381"/>
                </a:lnTo>
                <a:lnTo>
                  <a:pt x="573" y="383"/>
                </a:lnTo>
                <a:lnTo>
                  <a:pt x="573" y="382"/>
                </a:lnTo>
                <a:lnTo>
                  <a:pt x="574" y="387"/>
                </a:lnTo>
                <a:lnTo>
                  <a:pt x="575" y="385"/>
                </a:lnTo>
                <a:lnTo>
                  <a:pt x="575" y="385"/>
                </a:lnTo>
                <a:lnTo>
                  <a:pt x="576" y="385"/>
                </a:lnTo>
                <a:lnTo>
                  <a:pt x="576" y="380"/>
                </a:lnTo>
                <a:lnTo>
                  <a:pt x="577" y="377"/>
                </a:lnTo>
                <a:lnTo>
                  <a:pt x="578" y="369"/>
                </a:lnTo>
                <a:lnTo>
                  <a:pt x="578" y="362"/>
                </a:lnTo>
                <a:lnTo>
                  <a:pt x="579" y="353"/>
                </a:lnTo>
                <a:lnTo>
                  <a:pt x="580" y="345"/>
                </a:lnTo>
                <a:lnTo>
                  <a:pt x="580" y="336"/>
                </a:lnTo>
                <a:lnTo>
                  <a:pt x="581" y="325"/>
                </a:lnTo>
                <a:lnTo>
                  <a:pt x="581" y="319"/>
                </a:lnTo>
                <a:lnTo>
                  <a:pt x="582" y="308"/>
                </a:lnTo>
                <a:lnTo>
                  <a:pt x="583" y="307"/>
                </a:lnTo>
                <a:lnTo>
                  <a:pt x="583" y="310"/>
                </a:lnTo>
                <a:lnTo>
                  <a:pt x="584" y="311"/>
                </a:lnTo>
                <a:lnTo>
                  <a:pt x="584" y="317"/>
                </a:lnTo>
                <a:lnTo>
                  <a:pt x="585" y="320"/>
                </a:lnTo>
                <a:lnTo>
                  <a:pt x="586" y="325"/>
                </a:lnTo>
                <a:lnTo>
                  <a:pt x="586" y="325"/>
                </a:lnTo>
                <a:lnTo>
                  <a:pt x="587" y="326"/>
                </a:lnTo>
                <a:lnTo>
                  <a:pt x="587" y="328"/>
                </a:lnTo>
                <a:lnTo>
                  <a:pt x="588" y="327"/>
                </a:lnTo>
                <a:lnTo>
                  <a:pt x="588" y="330"/>
                </a:lnTo>
                <a:lnTo>
                  <a:pt x="589" y="328"/>
                </a:lnTo>
                <a:lnTo>
                  <a:pt x="589" y="329"/>
                </a:lnTo>
                <a:lnTo>
                  <a:pt x="590" y="330"/>
                </a:lnTo>
                <a:lnTo>
                  <a:pt x="591" y="329"/>
                </a:lnTo>
                <a:lnTo>
                  <a:pt x="591" y="334"/>
                </a:lnTo>
                <a:lnTo>
                  <a:pt x="592" y="331"/>
                </a:lnTo>
                <a:lnTo>
                  <a:pt x="593" y="334"/>
                </a:lnTo>
                <a:lnTo>
                  <a:pt x="593" y="331"/>
                </a:lnTo>
                <a:lnTo>
                  <a:pt x="594" y="335"/>
                </a:lnTo>
                <a:lnTo>
                  <a:pt x="594" y="331"/>
                </a:lnTo>
                <a:lnTo>
                  <a:pt x="595" y="331"/>
                </a:lnTo>
                <a:lnTo>
                  <a:pt x="596" y="336"/>
                </a:lnTo>
                <a:lnTo>
                  <a:pt x="596" y="332"/>
                </a:lnTo>
                <a:lnTo>
                  <a:pt x="597" y="334"/>
                </a:lnTo>
                <a:lnTo>
                  <a:pt x="598" y="336"/>
                </a:lnTo>
                <a:lnTo>
                  <a:pt x="598" y="333"/>
                </a:lnTo>
                <a:lnTo>
                  <a:pt x="599" y="333"/>
                </a:lnTo>
                <a:lnTo>
                  <a:pt x="599" y="331"/>
                </a:lnTo>
                <a:lnTo>
                  <a:pt x="600" y="332"/>
                </a:lnTo>
                <a:lnTo>
                  <a:pt x="600" y="330"/>
                </a:lnTo>
                <a:lnTo>
                  <a:pt x="601" y="331"/>
                </a:lnTo>
                <a:lnTo>
                  <a:pt x="602" y="327"/>
                </a:lnTo>
                <a:lnTo>
                  <a:pt x="602" y="327"/>
                </a:lnTo>
                <a:lnTo>
                  <a:pt x="603" y="330"/>
                </a:lnTo>
                <a:lnTo>
                  <a:pt x="603" y="325"/>
                </a:lnTo>
                <a:lnTo>
                  <a:pt x="604" y="327"/>
                </a:lnTo>
                <a:lnTo>
                  <a:pt x="604" y="322"/>
                </a:lnTo>
                <a:lnTo>
                  <a:pt x="605" y="318"/>
                </a:lnTo>
                <a:lnTo>
                  <a:pt x="606" y="317"/>
                </a:lnTo>
                <a:lnTo>
                  <a:pt x="606" y="314"/>
                </a:lnTo>
                <a:lnTo>
                  <a:pt x="607" y="308"/>
                </a:lnTo>
                <a:lnTo>
                  <a:pt x="607" y="294"/>
                </a:lnTo>
                <a:lnTo>
                  <a:pt x="608" y="305"/>
                </a:lnTo>
                <a:lnTo>
                  <a:pt x="609" y="293"/>
                </a:lnTo>
                <a:lnTo>
                  <a:pt x="609" y="302"/>
                </a:lnTo>
                <a:lnTo>
                  <a:pt x="610" y="302"/>
                </a:lnTo>
                <a:lnTo>
                  <a:pt x="611" y="305"/>
                </a:lnTo>
                <a:lnTo>
                  <a:pt x="611" y="319"/>
                </a:lnTo>
                <a:lnTo>
                  <a:pt x="612" y="323"/>
                </a:lnTo>
                <a:lnTo>
                  <a:pt x="612" y="325"/>
                </a:lnTo>
                <a:lnTo>
                  <a:pt x="613" y="324"/>
                </a:lnTo>
                <a:lnTo>
                  <a:pt x="614" y="326"/>
                </a:lnTo>
                <a:lnTo>
                  <a:pt x="614" y="326"/>
                </a:lnTo>
                <a:lnTo>
                  <a:pt x="615" y="326"/>
                </a:lnTo>
                <a:lnTo>
                  <a:pt x="615" y="326"/>
                </a:lnTo>
                <a:lnTo>
                  <a:pt x="616" y="323"/>
                </a:lnTo>
                <a:lnTo>
                  <a:pt x="616" y="325"/>
                </a:lnTo>
                <a:lnTo>
                  <a:pt x="617" y="323"/>
                </a:lnTo>
                <a:lnTo>
                  <a:pt x="618" y="323"/>
                </a:lnTo>
                <a:lnTo>
                  <a:pt x="618" y="320"/>
                </a:lnTo>
                <a:lnTo>
                  <a:pt x="619" y="326"/>
                </a:lnTo>
                <a:lnTo>
                  <a:pt x="619" y="348"/>
                </a:lnTo>
                <a:lnTo>
                  <a:pt x="620" y="305"/>
                </a:lnTo>
                <a:lnTo>
                  <a:pt x="621" y="261"/>
                </a:lnTo>
                <a:lnTo>
                  <a:pt x="621" y="218"/>
                </a:lnTo>
                <a:lnTo>
                  <a:pt x="622" y="174"/>
                </a:lnTo>
                <a:lnTo>
                  <a:pt x="622" y="218"/>
                </a:lnTo>
                <a:lnTo>
                  <a:pt x="623" y="262"/>
                </a:lnTo>
                <a:lnTo>
                  <a:pt x="624" y="305"/>
                </a:lnTo>
                <a:lnTo>
                  <a:pt x="624" y="349"/>
                </a:lnTo>
                <a:lnTo>
                  <a:pt x="625" y="372"/>
                </a:lnTo>
                <a:lnTo>
                  <a:pt x="625" y="370"/>
                </a:lnTo>
                <a:lnTo>
                  <a:pt x="626" y="366"/>
                </a:lnTo>
                <a:lnTo>
                  <a:pt x="627" y="367"/>
                </a:lnTo>
                <a:lnTo>
                  <a:pt x="627" y="366"/>
                </a:lnTo>
                <a:lnTo>
                  <a:pt x="628" y="370"/>
                </a:lnTo>
                <a:lnTo>
                  <a:pt x="629" y="368"/>
                </a:lnTo>
                <a:lnTo>
                  <a:pt x="629" y="369"/>
                </a:lnTo>
                <a:lnTo>
                  <a:pt x="630" y="372"/>
                </a:lnTo>
                <a:lnTo>
                  <a:pt x="630" y="370"/>
                </a:lnTo>
                <a:lnTo>
                  <a:pt x="631" y="374"/>
                </a:lnTo>
                <a:lnTo>
                  <a:pt x="631" y="372"/>
                </a:lnTo>
                <a:lnTo>
                  <a:pt x="632" y="374"/>
                </a:lnTo>
                <a:lnTo>
                  <a:pt x="632" y="374"/>
                </a:lnTo>
                <a:lnTo>
                  <a:pt x="633" y="374"/>
                </a:lnTo>
                <a:lnTo>
                  <a:pt x="634" y="374"/>
                </a:lnTo>
                <a:lnTo>
                  <a:pt x="634" y="370"/>
                </a:lnTo>
                <a:lnTo>
                  <a:pt x="635" y="370"/>
                </a:lnTo>
                <a:lnTo>
                  <a:pt x="635" y="361"/>
                </a:lnTo>
                <a:lnTo>
                  <a:pt x="636" y="354"/>
                </a:lnTo>
                <a:lnTo>
                  <a:pt x="637" y="346"/>
                </a:lnTo>
                <a:lnTo>
                  <a:pt x="637" y="337"/>
                </a:lnTo>
                <a:lnTo>
                  <a:pt x="638" y="331"/>
                </a:lnTo>
                <a:lnTo>
                  <a:pt x="638" y="320"/>
                </a:lnTo>
                <a:lnTo>
                  <a:pt x="639" y="311"/>
                </a:lnTo>
                <a:lnTo>
                  <a:pt x="640" y="300"/>
                </a:lnTo>
                <a:lnTo>
                  <a:pt x="640" y="296"/>
                </a:lnTo>
                <a:lnTo>
                  <a:pt x="641" y="295"/>
                </a:lnTo>
                <a:lnTo>
                  <a:pt x="642" y="295"/>
                </a:lnTo>
                <a:lnTo>
                  <a:pt x="642" y="302"/>
                </a:lnTo>
                <a:lnTo>
                  <a:pt x="643" y="303"/>
                </a:lnTo>
                <a:lnTo>
                  <a:pt x="643" y="309"/>
                </a:lnTo>
                <a:lnTo>
                  <a:pt x="644" y="312"/>
                </a:lnTo>
                <a:lnTo>
                  <a:pt x="645" y="314"/>
                </a:lnTo>
                <a:lnTo>
                  <a:pt x="645" y="317"/>
                </a:lnTo>
                <a:lnTo>
                  <a:pt x="646" y="313"/>
                </a:lnTo>
                <a:lnTo>
                  <a:pt x="646" y="316"/>
                </a:lnTo>
                <a:lnTo>
                  <a:pt x="647" y="314"/>
                </a:lnTo>
                <a:lnTo>
                  <a:pt x="647" y="317"/>
                </a:lnTo>
                <a:lnTo>
                  <a:pt x="648" y="314"/>
                </a:lnTo>
                <a:lnTo>
                  <a:pt x="649" y="314"/>
                </a:lnTo>
                <a:lnTo>
                  <a:pt x="649" y="317"/>
                </a:lnTo>
                <a:lnTo>
                  <a:pt x="650" y="314"/>
                </a:lnTo>
                <a:lnTo>
                  <a:pt x="650" y="318"/>
                </a:lnTo>
                <a:lnTo>
                  <a:pt x="651" y="317"/>
                </a:lnTo>
                <a:lnTo>
                  <a:pt x="652" y="318"/>
                </a:lnTo>
                <a:lnTo>
                  <a:pt x="652" y="317"/>
                </a:lnTo>
                <a:lnTo>
                  <a:pt x="653" y="318"/>
                </a:lnTo>
                <a:lnTo>
                  <a:pt x="653" y="319"/>
                </a:lnTo>
                <a:lnTo>
                  <a:pt x="654" y="318"/>
                </a:lnTo>
                <a:lnTo>
                  <a:pt x="655" y="324"/>
                </a:lnTo>
                <a:lnTo>
                  <a:pt x="655" y="322"/>
                </a:lnTo>
                <a:lnTo>
                  <a:pt x="656" y="322"/>
                </a:lnTo>
                <a:lnTo>
                  <a:pt x="656" y="323"/>
                </a:lnTo>
                <a:lnTo>
                  <a:pt x="657" y="320"/>
                </a:lnTo>
                <a:lnTo>
                  <a:pt x="658" y="323"/>
                </a:lnTo>
                <a:lnTo>
                  <a:pt x="658" y="321"/>
                </a:lnTo>
                <a:lnTo>
                  <a:pt x="659" y="322"/>
                </a:lnTo>
                <a:lnTo>
                  <a:pt x="660" y="318"/>
                </a:lnTo>
                <a:lnTo>
                  <a:pt x="660" y="318"/>
                </a:lnTo>
                <a:lnTo>
                  <a:pt x="661" y="317"/>
                </a:lnTo>
                <a:lnTo>
                  <a:pt x="661" y="314"/>
                </a:lnTo>
                <a:lnTo>
                  <a:pt x="662" y="316"/>
                </a:lnTo>
                <a:lnTo>
                  <a:pt x="662" y="312"/>
                </a:lnTo>
                <a:lnTo>
                  <a:pt x="663" y="311"/>
                </a:lnTo>
                <a:lnTo>
                  <a:pt x="663" y="309"/>
                </a:lnTo>
                <a:lnTo>
                  <a:pt x="664" y="303"/>
                </a:lnTo>
                <a:lnTo>
                  <a:pt x="665" y="309"/>
                </a:lnTo>
                <a:lnTo>
                  <a:pt x="665" y="290"/>
                </a:lnTo>
                <a:lnTo>
                  <a:pt x="666" y="297"/>
                </a:lnTo>
                <a:lnTo>
                  <a:pt x="666" y="290"/>
                </a:lnTo>
                <a:lnTo>
                  <a:pt x="667" y="285"/>
                </a:lnTo>
                <a:lnTo>
                  <a:pt x="668" y="297"/>
                </a:lnTo>
                <a:lnTo>
                  <a:pt x="668" y="290"/>
                </a:lnTo>
                <a:lnTo>
                  <a:pt x="669" y="298"/>
                </a:lnTo>
                <a:lnTo>
                  <a:pt x="669" y="311"/>
                </a:lnTo>
                <a:lnTo>
                  <a:pt x="670" y="316"/>
                </a:lnTo>
                <a:lnTo>
                  <a:pt x="671" y="319"/>
                </a:lnTo>
                <a:lnTo>
                  <a:pt x="671" y="316"/>
                </a:lnTo>
                <a:lnTo>
                  <a:pt x="672" y="319"/>
                </a:lnTo>
                <a:lnTo>
                  <a:pt x="673" y="318"/>
                </a:lnTo>
                <a:lnTo>
                  <a:pt x="673" y="319"/>
                </a:lnTo>
                <a:lnTo>
                  <a:pt x="674" y="318"/>
                </a:lnTo>
                <a:lnTo>
                  <a:pt x="674" y="319"/>
                </a:lnTo>
                <a:lnTo>
                  <a:pt x="675" y="319"/>
                </a:lnTo>
                <a:lnTo>
                  <a:pt x="676" y="317"/>
                </a:lnTo>
                <a:lnTo>
                  <a:pt x="676" y="318"/>
                </a:lnTo>
                <a:lnTo>
                  <a:pt x="677" y="312"/>
                </a:lnTo>
                <a:lnTo>
                  <a:pt x="677" y="316"/>
                </a:lnTo>
                <a:lnTo>
                  <a:pt x="678" y="340"/>
                </a:lnTo>
                <a:lnTo>
                  <a:pt x="678" y="297"/>
                </a:lnTo>
                <a:lnTo>
                  <a:pt x="679" y="254"/>
                </a:lnTo>
                <a:lnTo>
                  <a:pt x="679" y="210"/>
                </a:lnTo>
                <a:lnTo>
                  <a:pt x="680" y="167"/>
                </a:lnTo>
                <a:lnTo>
                  <a:pt x="681" y="211"/>
                </a:lnTo>
                <a:lnTo>
                  <a:pt x="681" y="254"/>
                </a:lnTo>
                <a:lnTo>
                  <a:pt x="682" y="298"/>
                </a:lnTo>
                <a:lnTo>
                  <a:pt x="683" y="342"/>
                </a:lnTo>
                <a:lnTo>
                  <a:pt x="683" y="366"/>
                </a:lnTo>
                <a:lnTo>
                  <a:pt x="684" y="363"/>
                </a:lnTo>
                <a:lnTo>
                  <a:pt x="684" y="363"/>
                </a:lnTo>
                <a:lnTo>
                  <a:pt x="685" y="363"/>
                </a:lnTo>
                <a:lnTo>
                  <a:pt x="686" y="364"/>
                </a:lnTo>
                <a:lnTo>
                  <a:pt x="686" y="364"/>
                </a:lnTo>
                <a:lnTo>
                  <a:pt x="687" y="366"/>
                </a:lnTo>
                <a:lnTo>
                  <a:pt x="687" y="368"/>
                </a:lnTo>
                <a:lnTo>
                  <a:pt x="688" y="367"/>
                </a:lnTo>
                <a:lnTo>
                  <a:pt x="689" y="372"/>
                </a:lnTo>
                <a:lnTo>
                  <a:pt x="689" y="372"/>
                </a:lnTo>
                <a:lnTo>
                  <a:pt x="690" y="371"/>
                </a:lnTo>
                <a:lnTo>
                  <a:pt x="690" y="374"/>
                </a:lnTo>
                <a:lnTo>
                  <a:pt x="691" y="374"/>
                </a:lnTo>
                <a:lnTo>
                  <a:pt x="692" y="374"/>
                </a:lnTo>
                <a:lnTo>
                  <a:pt x="692" y="376"/>
                </a:lnTo>
                <a:lnTo>
                  <a:pt x="693" y="374"/>
                </a:lnTo>
                <a:lnTo>
                  <a:pt x="693" y="367"/>
                </a:lnTo>
                <a:lnTo>
                  <a:pt x="694" y="364"/>
                </a:lnTo>
                <a:lnTo>
                  <a:pt x="694" y="354"/>
                </a:lnTo>
                <a:lnTo>
                  <a:pt x="695" y="347"/>
                </a:lnTo>
                <a:lnTo>
                  <a:pt x="696" y="342"/>
                </a:lnTo>
                <a:lnTo>
                  <a:pt x="696" y="328"/>
                </a:lnTo>
                <a:lnTo>
                  <a:pt x="697" y="321"/>
                </a:lnTo>
                <a:lnTo>
                  <a:pt x="697" y="312"/>
                </a:lnTo>
                <a:lnTo>
                  <a:pt x="698" y="305"/>
                </a:lnTo>
                <a:lnTo>
                  <a:pt x="699" y="300"/>
                </a:lnTo>
                <a:lnTo>
                  <a:pt x="699" y="298"/>
                </a:lnTo>
                <a:lnTo>
                  <a:pt x="700" y="304"/>
                </a:lnTo>
                <a:lnTo>
                  <a:pt x="701" y="303"/>
                </a:lnTo>
                <a:lnTo>
                  <a:pt x="701" y="309"/>
                </a:lnTo>
                <a:lnTo>
                  <a:pt x="702" y="310"/>
                </a:lnTo>
                <a:lnTo>
                  <a:pt x="702" y="305"/>
                </a:lnTo>
                <a:lnTo>
                  <a:pt x="703" y="291"/>
                </a:lnTo>
                <a:lnTo>
                  <a:pt x="704" y="248"/>
                </a:lnTo>
                <a:lnTo>
                  <a:pt x="704" y="205"/>
                </a:lnTo>
                <a:lnTo>
                  <a:pt x="705" y="248"/>
                </a:lnTo>
                <a:lnTo>
                  <a:pt x="705" y="292"/>
                </a:lnTo>
                <a:lnTo>
                  <a:pt x="706" y="336"/>
                </a:lnTo>
                <a:lnTo>
                  <a:pt x="706" y="379"/>
                </a:lnTo>
                <a:lnTo>
                  <a:pt x="707" y="423"/>
                </a:lnTo>
                <a:lnTo>
                  <a:pt x="708" y="466"/>
                </a:lnTo>
                <a:lnTo>
                  <a:pt x="708" y="510"/>
                </a:lnTo>
                <a:lnTo>
                  <a:pt x="709" y="514"/>
                </a:lnTo>
                <a:lnTo>
                  <a:pt x="709" y="475"/>
                </a:lnTo>
                <a:lnTo>
                  <a:pt x="710" y="445"/>
                </a:lnTo>
                <a:lnTo>
                  <a:pt x="710" y="441"/>
                </a:lnTo>
                <a:lnTo>
                  <a:pt x="711" y="430"/>
                </a:lnTo>
                <a:lnTo>
                  <a:pt x="712" y="404"/>
                </a:lnTo>
                <a:lnTo>
                  <a:pt x="712" y="361"/>
                </a:lnTo>
                <a:lnTo>
                  <a:pt x="713" y="317"/>
                </a:lnTo>
                <a:lnTo>
                  <a:pt x="714" y="296"/>
                </a:lnTo>
                <a:lnTo>
                  <a:pt x="714" y="291"/>
                </a:lnTo>
                <a:lnTo>
                  <a:pt x="715" y="277"/>
                </a:lnTo>
                <a:lnTo>
                  <a:pt x="715" y="274"/>
                </a:lnTo>
                <a:lnTo>
                  <a:pt x="716" y="256"/>
                </a:lnTo>
                <a:lnTo>
                  <a:pt x="717" y="243"/>
                </a:lnTo>
                <a:lnTo>
                  <a:pt x="717" y="224"/>
                </a:lnTo>
                <a:lnTo>
                  <a:pt x="718" y="206"/>
                </a:lnTo>
                <a:lnTo>
                  <a:pt x="718" y="181"/>
                </a:lnTo>
                <a:lnTo>
                  <a:pt x="719" y="160"/>
                </a:lnTo>
                <a:lnTo>
                  <a:pt x="720" y="136"/>
                </a:lnTo>
                <a:lnTo>
                  <a:pt x="720" y="110"/>
                </a:lnTo>
                <a:lnTo>
                  <a:pt x="721" y="84"/>
                </a:lnTo>
                <a:lnTo>
                  <a:pt x="721" y="65"/>
                </a:lnTo>
                <a:lnTo>
                  <a:pt x="722" y="43"/>
                </a:lnTo>
                <a:lnTo>
                  <a:pt x="722" y="32"/>
                </a:lnTo>
                <a:lnTo>
                  <a:pt x="723" y="13"/>
                </a:lnTo>
                <a:lnTo>
                  <a:pt x="724" y="6"/>
                </a:lnTo>
                <a:lnTo>
                  <a:pt x="724" y="21"/>
                </a:lnTo>
                <a:lnTo>
                  <a:pt x="725" y="25"/>
                </a:lnTo>
                <a:lnTo>
                  <a:pt x="725" y="56"/>
                </a:lnTo>
                <a:lnTo>
                  <a:pt x="726" y="82"/>
                </a:lnTo>
                <a:lnTo>
                  <a:pt x="727" y="121"/>
                </a:lnTo>
                <a:lnTo>
                  <a:pt x="727" y="164"/>
                </a:lnTo>
                <a:lnTo>
                  <a:pt x="728" y="207"/>
                </a:lnTo>
                <a:lnTo>
                  <a:pt x="728" y="244"/>
                </a:lnTo>
                <a:lnTo>
                  <a:pt x="729" y="267"/>
                </a:lnTo>
                <a:lnTo>
                  <a:pt x="730" y="287"/>
                </a:lnTo>
                <a:lnTo>
                  <a:pt x="730" y="296"/>
                </a:lnTo>
                <a:lnTo>
                  <a:pt x="731" y="305"/>
                </a:lnTo>
                <a:lnTo>
                  <a:pt x="732" y="308"/>
                </a:lnTo>
                <a:lnTo>
                  <a:pt x="732" y="315"/>
                </a:lnTo>
                <a:lnTo>
                  <a:pt x="733" y="315"/>
                </a:lnTo>
                <a:lnTo>
                  <a:pt x="733" y="315"/>
                </a:lnTo>
                <a:lnTo>
                  <a:pt x="734" y="322"/>
                </a:lnTo>
                <a:lnTo>
                  <a:pt x="735" y="320"/>
                </a:lnTo>
                <a:lnTo>
                  <a:pt x="735" y="323"/>
                </a:lnTo>
                <a:lnTo>
                  <a:pt x="736" y="323"/>
                </a:lnTo>
                <a:lnTo>
                  <a:pt x="736" y="322"/>
                </a:lnTo>
                <a:lnTo>
                  <a:pt x="737" y="323"/>
                </a:lnTo>
                <a:lnTo>
                  <a:pt x="737" y="320"/>
                </a:lnTo>
                <a:lnTo>
                  <a:pt x="738" y="325"/>
                </a:lnTo>
                <a:lnTo>
                  <a:pt x="738" y="311"/>
                </a:lnTo>
                <a:lnTo>
                  <a:pt x="739" y="325"/>
                </a:lnTo>
                <a:lnTo>
                  <a:pt x="740" y="320"/>
                </a:lnTo>
                <a:lnTo>
                  <a:pt x="740" y="320"/>
                </a:lnTo>
                <a:lnTo>
                  <a:pt x="741" y="325"/>
                </a:lnTo>
                <a:lnTo>
                  <a:pt x="741" y="312"/>
                </a:lnTo>
                <a:lnTo>
                  <a:pt x="742" y="325"/>
                </a:lnTo>
                <a:lnTo>
                  <a:pt x="743" y="317"/>
                </a:lnTo>
                <a:lnTo>
                  <a:pt x="743" y="327"/>
                </a:lnTo>
                <a:lnTo>
                  <a:pt x="744" y="337"/>
                </a:lnTo>
                <a:lnTo>
                  <a:pt x="745" y="294"/>
                </a:lnTo>
                <a:lnTo>
                  <a:pt x="745" y="250"/>
                </a:lnTo>
                <a:lnTo>
                  <a:pt x="746" y="207"/>
                </a:lnTo>
                <a:lnTo>
                  <a:pt x="746" y="164"/>
                </a:lnTo>
                <a:lnTo>
                  <a:pt x="747" y="207"/>
                </a:lnTo>
                <a:lnTo>
                  <a:pt x="748" y="251"/>
                </a:lnTo>
                <a:lnTo>
                  <a:pt x="748" y="295"/>
                </a:lnTo>
                <a:lnTo>
                  <a:pt x="749" y="338"/>
                </a:lnTo>
                <a:lnTo>
                  <a:pt x="749" y="374"/>
                </a:lnTo>
                <a:lnTo>
                  <a:pt x="750" y="369"/>
                </a:lnTo>
                <a:lnTo>
                  <a:pt x="751" y="370"/>
                </a:lnTo>
                <a:lnTo>
                  <a:pt x="751" y="371"/>
                </a:lnTo>
                <a:lnTo>
                  <a:pt x="752" y="373"/>
                </a:lnTo>
                <a:lnTo>
                  <a:pt x="752" y="376"/>
                </a:lnTo>
                <a:lnTo>
                  <a:pt x="753" y="375"/>
                </a:lnTo>
                <a:lnTo>
                  <a:pt x="753" y="379"/>
                </a:lnTo>
                <a:lnTo>
                  <a:pt x="754" y="379"/>
                </a:lnTo>
                <a:lnTo>
                  <a:pt x="754" y="381"/>
                </a:lnTo>
                <a:lnTo>
                  <a:pt x="755" y="384"/>
                </a:lnTo>
                <a:lnTo>
                  <a:pt x="756" y="384"/>
                </a:lnTo>
                <a:lnTo>
                  <a:pt x="756" y="387"/>
                </a:lnTo>
                <a:lnTo>
                  <a:pt x="757" y="387"/>
                </a:lnTo>
                <a:lnTo>
                  <a:pt x="758" y="391"/>
                </a:lnTo>
                <a:lnTo>
                  <a:pt x="758" y="389"/>
                </a:lnTo>
                <a:lnTo>
                  <a:pt x="759" y="387"/>
                </a:lnTo>
                <a:lnTo>
                  <a:pt x="759" y="385"/>
                </a:lnTo>
                <a:lnTo>
                  <a:pt x="760" y="382"/>
                </a:lnTo>
                <a:lnTo>
                  <a:pt x="761" y="381"/>
                </a:lnTo>
                <a:lnTo>
                  <a:pt x="761" y="376"/>
                </a:lnTo>
                <a:lnTo>
                  <a:pt x="762" y="374"/>
                </a:lnTo>
                <a:lnTo>
                  <a:pt x="763" y="367"/>
                </a:lnTo>
                <a:lnTo>
                  <a:pt x="763" y="359"/>
                </a:lnTo>
                <a:lnTo>
                  <a:pt x="764" y="349"/>
                </a:lnTo>
                <a:lnTo>
                  <a:pt x="764" y="337"/>
                </a:lnTo>
                <a:lnTo>
                  <a:pt x="765" y="333"/>
                </a:lnTo>
                <a:lnTo>
                  <a:pt x="765" y="327"/>
                </a:lnTo>
                <a:lnTo>
                  <a:pt x="766" y="327"/>
                </a:lnTo>
                <a:lnTo>
                  <a:pt x="767" y="326"/>
                </a:lnTo>
                <a:lnTo>
                  <a:pt x="767" y="326"/>
                </a:lnTo>
                <a:lnTo>
                  <a:pt x="768" y="329"/>
                </a:lnTo>
                <a:lnTo>
                  <a:pt x="768" y="326"/>
                </a:lnTo>
                <a:lnTo>
                  <a:pt x="769" y="330"/>
                </a:lnTo>
                <a:lnTo>
                  <a:pt x="769" y="326"/>
                </a:lnTo>
                <a:lnTo>
                  <a:pt x="770" y="327"/>
                </a:lnTo>
                <a:lnTo>
                  <a:pt x="771" y="328"/>
                </a:lnTo>
                <a:lnTo>
                  <a:pt x="771" y="329"/>
                </a:lnTo>
                <a:lnTo>
                  <a:pt x="772" y="330"/>
                </a:lnTo>
                <a:lnTo>
                  <a:pt x="772" y="329"/>
                </a:lnTo>
                <a:lnTo>
                  <a:pt x="773" y="333"/>
                </a:lnTo>
                <a:lnTo>
                  <a:pt x="774" y="332"/>
                </a:lnTo>
                <a:lnTo>
                  <a:pt x="774" y="334"/>
                </a:lnTo>
                <a:lnTo>
                  <a:pt x="775" y="336"/>
                </a:lnTo>
                <a:lnTo>
                  <a:pt x="776" y="333"/>
                </a:lnTo>
                <a:lnTo>
                  <a:pt x="776" y="336"/>
                </a:lnTo>
                <a:lnTo>
                  <a:pt x="777" y="333"/>
                </a:lnTo>
                <a:lnTo>
                  <a:pt x="777" y="334"/>
                </a:lnTo>
                <a:lnTo>
                  <a:pt x="778" y="331"/>
                </a:lnTo>
                <a:lnTo>
                  <a:pt x="779" y="331"/>
                </a:lnTo>
                <a:lnTo>
                  <a:pt x="779" y="331"/>
                </a:lnTo>
                <a:lnTo>
                  <a:pt x="780" y="329"/>
                </a:lnTo>
                <a:lnTo>
                  <a:pt x="780" y="331"/>
                </a:lnTo>
                <a:lnTo>
                  <a:pt x="781" y="325"/>
                </a:lnTo>
                <a:lnTo>
                  <a:pt x="781" y="323"/>
                </a:lnTo>
                <a:lnTo>
                  <a:pt x="782" y="322"/>
                </a:lnTo>
                <a:lnTo>
                  <a:pt x="783" y="317"/>
                </a:lnTo>
                <a:lnTo>
                  <a:pt x="783" y="314"/>
                </a:lnTo>
                <a:lnTo>
                  <a:pt x="784" y="308"/>
                </a:lnTo>
                <a:lnTo>
                  <a:pt x="784" y="295"/>
                </a:lnTo>
                <a:lnTo>
                  <a:pt x="785" y="310"/>
                </a:lnTo>
                <a:lnTo>
                  <a:pt x="785" y="292"/>
                </a:lnTo>
                <a:lnTo>
                  <a:pt x="786" y="302"/>
                </a:lnTo>
                <a:lnTo>
                  <a:pt x="787" y="301"/>
                </a:lnTo>
                <a:lnTo>
                  <a:pt x="787" y="311"/>
                </a:lnTo>
                <a:lnTo>
                  <a:pt x="788" y="315"/>
                </a:lnTo>
                <a:lnTo>
                  <a:pt x="789" y="323"/>
                </a:lnTo>
                <a:lnTo>
                  <a:pt x="789" y="328"/>
                </a:lnTo>
                <a:lnTo>
                  <a:pt x="790" y="325"/>
                </a:lnTo>
                <a:lnTo>
                  <a:pt x="790" y="330"/>
                </a:lnTo>
                <a:lnTo>
                  <a:pt x="791" y="327"/>
                </a:lnTo>
                <a:lnTo>
                  <a:pt x="792" y="330"/>
                </a:lnTo>
                <a:lnTo>
                  <a:pt x="792" y="329"/>
                </a:lnTo>
                <a:lnTo>
                  <a:pt x="793" y="330"/>
                </a:lnTo>
                <a:lnTo>
                  <a:pt x="794" y="330"/>
                </a:lnTo>
                <a:lnTo>
                  <a:pt x="794" y="327"/>
                </a:lnTo>
                <a:lnTo>
                  <a:pt x="795" y="330"/>
                </a:lnTo>
                <a:lnTo>
                  <a:pt x="795" y="325"/>
                </a:lnTo>
                <a:lnTo>
                  <a:pt x="796" y="326"/>
                </a:lnTo>
                <a:lnTo>
                  <a:pt x="796" y="322"/>
                </a:lnTo>
                <a:lnTo>
                  <a:pt x="797" y="336"/>
                </a:lnTo>
                <a:lnTo>
                  <a:pt x="798" y="347"/>
                </a:lnTo>
                <a:lnTo>
                  <a:pt x="798" y="304"/>
                </a:lnTo>
                <a:lnTo>
                  <a:pt x="799" y="261"/>
                </a:lnTo>
                <a:lnTo>
                  <a:pt x="799" y="217"/>
                </a:lnTo>
                <a:lnTo>
                  <a:pt x="800" y="174"/>
                </a:lnTo>
                <a:lnTo>
                  <a:pt x="800" y="218"/>
                </a:lnTo>
                <a:lnTo>
                  <a:pt x="801" y="261"/>
                </a:lnTo>
                <a:lnTo>
                  <a:pt x="802" y="305"/>
                </a:lnTo>
                <a:lnTo>
                  <a:pt x="802" y="348"/>
                </a:lnTo>
                <a:lnTo>
                  <a:pt x="803" y="380"/>
                </a:lnTo>
                <a:lnTo>
                  <a:pt x="803" y="374"/>
                </a:lnTo>
                <a:lnTo>
                  <a:pt x="804" y="376"/>
                </a:lnTo>
                <a:lnTo>
                  <a:pt x="805" y="376"/>
                </a:lnTo>
                <a:lnTo>
                  <a:pt x="805" y="376"/>
                </a:lnTo>
                <a:lnTo>
                  <a:pt x="806" y="379"/>
                </a:lnTo>
                <a:lnTo>
                  <a:pt x="807" y="378"/>
                </a:lnTo>
                <a:lnTo>
                  <a:pt x="807" y="381"/>
                </a:lnTo>
                <a:lnTo>
                  <a:pt x="808" y="380"/>
                </a:lnTo>
                <a:lnTo>
                  <a:pt x="808" y="383"/>
                </a:lnTo>
                <a:lnTo>
                  <a:pt x="809" y="385"/>
                </a:lnTo>
                <a:lnTo>
                  <a:pt x="810" y="384"/>
                </a:lnTo>
                <a:lnTo>
                  <a:pt x="810" y="386"/>
                </a:lnTo>
                <a:lnTo>
                  <a:pt x="811" y="383"/>
                </a:lnTo>
                <a:lnTo>
                  <a:pt x="811" y="384"/>
                </a:lnTo>
                <a:lnTo>
                  <a:pt x="812" y="378"/>
                </a:lnTo>
                <a:lnTo>
                  <a:pt x="812" y="378"/>
                </a:lnTo>
                <a:lnTo>
                  <a:pt x="813" y="372"/>
                </a:lnTo>
                <a:lnTo>
                  <a:pt x="814" y="366"/>
                </a:lnTo>
                <a:lnTo>
                  <a:pt x="814" y="361"/>
                </a:lnTo>
                <a:lnTo>
                  <a:pt x="815" y="351"/>
                </a:lnTo>
                <a:lnTo>
                  <a:pt x="815" y="344"/>
                </a:lnTo>
                <a:lnTo>
                  <a:pt x="816" y="336"/>
                </a:lnTo>
                <a:lnTo>
                  <a:pt x="816" y="326"/>
                </a:lnTo>
                <a:lnTo>
                  <a:pt x="817" y="319"/>
                </a:lnTo>
                <a:lnTo>
                  <a:pt x="818" y="309"/>
                </a:lnTo>
                <a:lnTo>
                  <a:pt x="818" y="307"/>
                </a:lnTo>
                <a:lnTo>
                  <a:pt x="819" y="302"/>
                </a:lnTo>
                <a:lnTo>
                  <a:pt x="820" y="307"/>
                </a:lnTo>
                <a:lnTo>
                  <a:pt x="820" y="310"/>
                </a:lnTo>
                <a:lnTo>
                  <a:pt x="821" y="310"/>
                </a:lnTo>
                <a:lnTo>
                  <a:pt x="821" y="318"/>
                </a:lnTo>
                <a:lnTo>
                  <a:pt x="822" y="317"/>
                </a:lnTo>
                <a:lnTo>
                  <a:pt x="823" y="321"/>
                </a:lnTo>
                <a:lnTo>
                  <a:pt x="823" y="323"/>
                </a:lnTo>
                <a:lnTo>
                  <a:pt x="824" y="326"/>
                </a:lnTo>
                <a:lnTo>
                  <a:pt x="825" y="322"/>
                </a:lnTo>
                <a:lnTo>
                  <a:pt x="825" y="323"/>
                </a:lnTo>
                <a:lnTo>
                  <a:pt x="826" y="323"/>
                </a:lnTo>
                <a:lnTo>
                  <a:pt x="826" y="320"/>
                </a:lnTo>
                <a:lnTo>
                  <a:pt x="827" y="324"/>
                </a:lnTo>
                <a:lnTo>
                  <a:pt x="827" y="320"/>
                </a:lnTo>
                <a:lnTo>
                  <a:pt x="828" y="324"/>
                </a:lnTo>
                <a:lnTo>
                  <a:pt x="828" y="322"/>
                </a:lnTo>
                <a:lnTo>
                  <a:pt x="829" y="325"/>
                </a:lnTo>
                <a:lnTo>
                  <a:pt x="830" y="326"/>
                </a:lnTo>
                <a:lnTo>
                  <a:pt x="830" y="329"/>
                </a:lnTo>
                <a:lnTo>
                  <a:pt x="831" y="327"/>
                </a:lnTo>
                <a:lnTo>
                  <a:pt x="831" y="330"/>
                </a:lnTo>
                <a:lnTo>
                  <a:pt x="832" y="331"/>
                </a:lnTo>
                <a:lnTo>
                  <a:pt x="833" y="336"/>
                </a:lnTo>
                <a:lnTo>
                  <a:pt x="833" y="333"/>
                </a:lnTo>
                <a:lnTo>
                  <a:pt x="834" y="339"/>
                </a:lnTo>
                <a:lnTo>
                  <a:pt x="834" y="333"/>
                </a:lnTo>
                <a:lnTo>
                  <a:pt x="835" y="338"/>
                </a:lnTo>
                <a:lnTo>
                  <a:pt x="836" y="336"/>
                </a:lnTo>
                <a:lnTo>
                  <a:pt x="836" y="332"/>
                </a:lnTo>
                <a:lnTo>
                  <a:pt x="837" y="333"/>
                </a:lnTo>
                <a:lnTo>
                  <a:pt x="838" y="333"/>
                </a:lnTo>
                <a:lnTo>
                  <a:pt x="838" y="329"/>
                </a:lnTo>
                <a:lnTo>
                  <a:pt x="839" y="330"/>
                </a:lnTo>
                <a:lnTo>
                  <a:pt x="839" y="326"/>
                </a:lnTo>
                <a:lnTo>
                  <a:pt x="840" y="328"/>
                </a:lnTo>
                <a:lnTo>
                  <a:pt x="841" y="322"/>
                </a:lnTo>
                <a:lnTo>
                  <a:pt x="841" y="322"/>
                </a:lnTo>
                <a:lnTo>
                  <a:pt x="842" y="320"/>
                </a:lnTo>
                <a:lnTo>
                  <a:pt x="842" y="303"/>
                </a:lnTo>
                <a:lnTo>
                  <a:pt x="843" y="310"/>
                </a:lnTo>
                <a:lnTo>
                  <a:pt x="843" y="299"/>
                </a:lnTo>
                <a:lnTo>
                  <a:pt x="844" y="307"/>
                </a:lnTo>
                <a:lnTo>
                  <a:pt x="844" y="305"/>
                </a:lnTo>
                <a:lnTo>
                  <a:pt x="845" y="310"/>
                </a:lnTo>
                <a:lnTo>
                  <a:pt x="846" y="315"/>
                </a:lnTo>
                <a:lnTo>
                  <a:pt x="846" y="331"/>
                </a:lnTo>
                <a:lnTo>
                  <a:pt x="847" y="336"/>
                </a:lnTo>
                <a:lnTo>
                  <a:pt x="847" y="331"/>
                </a:lnTo>
                <a:lnTo>
                  <a:pt x="848" y="338"/>
                </a:lnTo>
                <a:lnTo>
                  <a:pt x="849" y="334"/>
                </a:lnTo>
                <a:lnTo>
                  <a:pt x="849" y="340"/>
                </a:lnTo>
                <a:lnTo>
                  <a:pt x="850" y="333"/>
                </a:lnTo>
                <a:lnTo>
                  <a:pt x="851" y="338"/>
                </a:lnTo>
                <a:lnTo>
                  <a:pt x="851" y="341"/>
                </a:lnTo>
                <a:lnTo>
                  <a:pt x="852" y="338"/>
                </a:lnTo>
                <a:lnTo>
                  <a:pt x="852" y="337"/>
                </a:lnTo>
                <a:lnTo>
                  <a:pt x="853" y="333"/>
                </a:lnTo>
                <a:lnTo>
                  <a:pt x="854" y="334"/>
                </a:lnTo>
                <a:lnTo>
                  <a:pt x="854" y="336"/>
                </a:lnTo>
                <a:lnTo>
                  <a:pt x="855" y="349"/>
                </a:lnTo>
                <a:lnTo>
                  <a:pt x="855" y="327"/>
                </a:lnTo>
                <a:lnTo>
                  <a:pt x="856" y="284"/>
                </a:lnTo>
                <a:lnTo>
                  <a:pt x="857" y="241"/>
                </a:lnTo>
                <a:lnTo>
                  <a:pt x="857" y="197"/>
                </a:lnTo>
                <a:lnTo>
                  <a:pt x="858" y="154"/>
                </a:lnTo>
                <a:lnTo>
                  <a:pt x="858" y="198"/>
                </a:lnTo>
                <a:lnTo>
                  <a:pt x="859" y="241"/>
                </a:lnTo>
                <a:lnTo>
                  <a:pt x="859" y="285"/>
                </a:lnTo>
                <a:lnTo>
                  <a:pt x="860" y="329"/>
                </a:lnTo>
                <a:lnTo>
                  <a:pt x="861" y="372"/>
                </a:lnTo>
                <a:lnTo>
                  <a:pt x="861" y="381"/>
                </a:lnTo>
                <a:lnTo>
                  <a:pt x="862" y="382"/>
                </a:lnTo>
                <a:lnTo>
                  <a:pt x="862" y="384"/>
                </a:lnTo>
                <a:lnTo>
                  <a:pt x="863" y="380"/>
                </a:lnTo>
                <a:lnTo>
                  <a:pt x="864" y="386"/>
                </a:lnTo>
                <a:lnTo>
                  <a:pt x="864" y="385"/>
                </a:lnTo>
                <a:lnTo>
                  <a:pt x="865" y="387"/>
                </a:lnTo>
                <a:lnTo>
                  <a:pt x="865" y="390"/>
                </a:lnTo>
                <a:lnTo>
                  <a:pt x="866" y="390"/>
                </a:lnTo>
                <a:lnTo>
                  <a:pt x="867" y="392"/>
                </a:lnTo>
                <a:lnTo>
                  <a:pt x="867" y="392"/>
                </a:lnTo>
                <a:lnTo>
                  <a:pt x="868" y="393"/>
                </a:lnTo>
                <a:lnTo>
                  <a:pt x="869" y="393"/>
                </a:lnTo>
                <a:lnTo>
                  <a:pt x="869" y="391"/>
                </a:lnTo>
                <a:lnTo>
                  <a:pt x="870" y="392"/>
                </a:lnTo>
                <a:lnTo>
                  <a:pt x="870" y="385"/>
                </a:lnTo>
                <a:lnTo>
                  <a:pt x="871" y="385"/>
                </a:lnTo>
                <a:lnTo>
                  <a:pt x="871" y="377"/>
                </a:lnTo>
                <a:lnTo>
                  <a:pt x="872" y="372"/>
                </a:lnTo>
                <a:lnTo>
                  <a:pt x="873" y="365"/>
                </a:lnTo>
                <a:lnTo>
                  <a:pt x="873" y="357"/>
                </a:lnTo>
                <a:lnTo>
                  <a:pt x="874" y="351"/>
                </a:lnTo>
                <a:lnTo>
                  <a:pt x="874" y="338"/>
                </a:lnTo>
                <a:lnTo>
                  <a:pt x="875" y="331"/>
                </a:lnTo>
                <a:lnTo>
                  <a:pt x="875" y="322"/>
                </a:lnTo>
                <a:lnTo>
                  <a:pt x="876" y="318"/>
                </a:lnTo>
                <a:lnTo>
                  <a:pt x="877" y="319"/>
                </a:lnTo>
                <a:lnTo>
                  <a:pt x="877" y="320"/>
                </a:lnTo>
                <a:lnTo>
                  <a:pt x="878" y="325"/>
                </a:lnTo>
                <a:lnTo>
                  <a:pt x="878" y="326"/>
                </a:lnTo>
                <a:lnTo>
                  <a:pt x="879" y="330"/>
                </a:lnTo>
                <a:lnTo>
                  <a:pt x="880" y="327"/>
                </a:lnTo>
                <a:lnTo>
                  <a:pt x="880" y="329"/>
                </a:lnTo>
                <a:lnTo>
                  <a:pt x="881" y="333"/>
                </a:lnTo>
                <a:lnTo>
                  <a:pt x="882" y="329"/>
                </a:lnTo>
                <a:lnTo>
                  <a:pt x="882" y="332"/>
                </a:lnTo>
                <a:lnTo>
                  <a:pt x="883" y="332"/>
                </a:lnTo>
                <a:lnTo>
                  <a:pt x="883" y="333"/>
                </a:lnTo>
                <a:lnTo>
                  <a:pt x="884" y="331"/>
                </a:lnTo>
                <a:lnTo>
                  <a:pt x="885" y="330"/>
                </a:lnTo>
                <a:lnTo>
                  <a:pt x="885" y="332"/>
                </a:lnTo>
                <a:lnTo>
                  <a:pt x="886" y="331"/>
                </a:lnTo>
                <a:lnTo>
                  <a:pt x="886" y="334"/>
                </a:lnTo>
                <a:lnTo>
                  <a:pt x="887" y="330"/>
                </a:lnTo>
                <a:lnTo>
                  <a:pt x="887" y="334"/>
                </a:lnTo>
                <a:lnTo>
                  <a:pt x="888" y="334"/>
                </a:lnTo>
                <a:lnTo>
                  <a:pt x="889" y="332"/>
                </a:lnTo>
                <a:lnTo>
                  <a:pt x="889" y="336"/>
                </a:lnTo>
                <a:lnTo>
                  <a:pt x="890" y="332"/>
                </a:lnTo>
                <a:lnTo>
                  <a:pt x="890" y="334"/>
                </a:lnTo>
                <a:lnTo>
                  <a:pt x="891" y="333"/>
                </a:lnTo>
                <a:lnTo>
                  <a:pt x="892" y="333"/>
                </a:lnTo>
                <a:lnTo>
                  <a:pt x="892" y="331"/>
                </a:lnTo>
                <a:lnTo>
                  <a:pt x="893" y="330"/>
                </a:lnTo>
                <a:lnTo>
                  <a:pt x="893" y="333"/>
                </a:lnTo>
                <a:lnTo>
                  <a:pt x="894" y="326"/>
                </a:lnTo>
                <a:lnTo>
                  <a:pt x="895" y="329"/>
                </a:lnTo>
                <a:lnTo>
                  <a:pt x="895" y="325"/>
                </a:lnTo>
                <a:lnTo>
                  <a:pt x="896" y="325"/>
                </a:lnTo>
                <a:lnTo>
                  <a:pt x="896" y="326"/>
                </a:lnTo>
                <a:lnTo>
                  <a:pt x="897" y="319"/>
                </a:lnTo>
                <a:lnTo>
                  <a:pt x="898" y="319"/>
                </a:lnTo>
                <a:lnTo>
                  <a:pt x="898" y="317"/>
                </a:lnTo>
                <a:lnTo>
                  <a:pt x="899" y="317"/>
                </a:lnTo>
                <a:lnTo>
                  <a:pt x="900" y="310"/>
                </a:lnTo>
                <a:lnTo>
                  <a:pt x="900" y="297"/>
                </a:lnTo>
                <a:lnTo>
                  <a:pt x="901" y="298"/>
                </a:lnTo>
                <a:lnTo>
                  <a:pt x="901" y="298"/>
                </a:lnTo>
                <a:lnTo>
                  <a:pt x="902" y="289"/>
                </a:lnTo>
                <a:lnTo>
                  <a:pt x="902" y="300"/>
                </a:lnTo>
                <a:lnTo>
                  <a:pt x="903" y="298"/>
                </a:lnTo>
                <a:lnTo>
                  <a:pt x="903" y="307"/>
                </a:lnTo>
                <a:lnTo>
                  <a:pt x="904" y="318"/>
                </a:lnTo>
                <a:lnTo>
                  <a:pt x="905" y="324"/>
                </a:lnTo>
                <a:lnTo>
                  <a:pt x="905" y="325"/>
                </a:lnTo>
                <a:lnTo>
                  <a:pt x="906" y="326"/>
                </a:lnTo>
                <a:lnTo>
                  <a:pt x="906" y="327"/>
                </a:lnTo>
                <a:lnTo>
                  <a:pt x="907" y="325"/>
                </a:lnTo>
                <a:lnTo>
                  <a:pt x="908" y="330"/>
                </a:lnTo>
                <a:lnTo>
                  <a:pt x="908" y="325"/>
                </a:lnTo>
                <a:lnTo>
                  <a:pt x="909" y="326"/>
                </a:lnTo>
                <a:lnTo>
                  <a:pt x="909" y="326"/>
                </a:lnTo>
                <a:lnTo>
                  <a:pt x="910" y="324"/>
                </a:lnTo>
                <a:lnTo>
                  <a:pt x="911" y="325"/>
                </a:lnTo>
                <a:lnTo>
                  <a:pt x="911" y="322"/>
                </a:lnTo>
                <a:lnTo>
                  <a:pt x="912" y="320"/>
                </a:lnTo>
                <a:lnTo>
                  <a:pt x="913" y="337"/>
                </a:lnTo>
                <a:lnTo>
                  <a:pt x="913" y="333"/>
                </a:lnTo>
                <a:lnTo>
                  <a:pt x="914" y="290"/>
                </a:lnTo>
                <a:lnTo>
                  <a:pt x="914" y="247"/>
                </a:lnTo>
                <a:lnTo>
                  <a:pt x="915" y="203"/>
                </a:lnTo>
                <a:lnTo>
                  <a:pt x="916" y="160"/>
                </a:lnTo>
                <a:lnTo>
                  <a:pt x="916" y="204"/>
                </a:lnTo>
                <a:lnTo>
                  <a:pt x="917" y="248"/>
                </a:lnTo>
                <a:lnTo>
                  <a:pt x="917" y="291"/>
                </a:lnTo>
                <a:lnTo>
                  <a:pt x="918" y="335"/>
                </a:lnTo>
                <a:lnTo>
                  <a:pt x="918" y="374"/>
                </a:lnTo>
                <a:lnTo>
                  <a:pt x="919" y="369"/>
                </a:lnTo>
                <a:lnTo>
                  <a:pt x="919" y="368"/>
                </a:lnTo>
                <a:lnTo>
                  <a:pt x="920" y="372"/>
                </a:lnTo>
                <a:lnTo>
                  <a:pt x="921" y="370"/>
                </a:lnTo>
                <a:lnTo>
                  <a:pt x="921" y="373"/>
                </a:lnTo>
                <a:lnTo>
                  <a:pt x="922" y="374"/>
                </a:lnTo>
                <a:lnTo>
                  <a:pt x="923" y="376"/>
                </a:lnTo>
                <a:lnTo>
                  <a:pt x="923" y="377"/>
                </a:lnTo>
                <a:lnTo>
                  <a:pt x="924" y="376"/>
                </a:lnTo>
                <a:lnTo>
                  <a:pt x="924" y="379"/>
                </a:lnTo>
                <a:lnTo>
                  <a:pt x="925" y="377"/>
                </a:lnTo>
                <a:lnTo>
                  <a:pt x="926" y="380"/>
                </a:lnTo>
                <a:lnTo>
                  <a:pt x="926" y="379"/>
                </a:lnTo>
                <a:lnTo>
                  <a:pt x="927" y="377"/>
                </a:lnTo>
                <a:lnTo>
                  <a:pt x="927" y="376"/>
                </a:lnTo>
                <a:lnTo>
                  <a:pt x="928" y="369"/>
                </a:lnTo>
                <a:lnTo>
                  <a:pt x="929" y="367"/>
                </a:lnTo>
                <a:lnTo>
                  <a:pt x="929" y="359"/>
                </a:lnTo>
                <a:lnTo>
                  <a:pt x="930" y="353"/>
                </a:lnTo>
                <a:lnTo>
                  <a:pt x="930" y="344"/>
                </a:lnTo>
                <a:lnTo>
                  <a:pt x="931" y="333"/>
                </a:lnTo>
                <a:lnTo>
                  <a:pt x="932" y="327"/>
                </a:lnTo>
                <a:lnTo>
                  <a:pt x="932" y="314"/>
                </a:lnTo>
                <a:lnTo>
                  <a:pt x="933" y="306"/>
                </a:lnTo>
                <a:lnTo>
                  <a:pt x="933" y="298"/>
                </a:lnTo>
                <a:lnTo>
                  <a:pt x="934" y="296"/>
                </a:lnTo>
                <a:lnTo>
                  <a:pt x="934" y="301"/>
                </a:lnTo>
                <a:lnTo>
                  <a:pt x="935" y="301"/>
                </a:lnTo>
                <a:lnTo>
                  <a:pt x="936" y="307"/>
                </a:lnTo>
                <a:lnTo>
                  <a:pt x="936" y="308"/>
                </a:lnTo>
                <a:lnTo>
                  <a:pt x="937" y="310"/>
                </a:lnTo>
                <a:lnTo>
                  <a:pt x="937" y="314"/>
                </a:lnTo>
                <a:lnTo>
                  <a:pt x="938" y="314"/>
                </a:lnTo>
                <a:lnTo>
                  <a:pt x="939" y="317"/>
                </a:lnTo>
                <a:lnTo>
                  <a:pt x="939" y="316"/>
                </a:lnTo>
                <a:lnTo>
                  <a:pt x="940" y="318"/>
                </a:lnTo>
                <a:lnTo>
                  <a:pt x="940" y="317"/>
                </a:lnTo>
                <a:lnTo>
                  <a:pt x="941" y="314"/>
                </a:lnTo>
                <a:lnTo>
                  <a:pt x="942" y="318"/>
                </a:lnTo>
                <a:lnTo>
                  <a:pt x="942" y="315"/>
                </a:lnTo>
                <a:lnTo>
                  <a:pt x="943" y="316"/>
                </a:lnTo>
                <a:lnTo>
                  <a:pt x="944" y="317"/>
                </a:lnTo>
                <a:lnTo>
                  <a:pt x="944" y="316"/>
                </a:lnTo>
                <a:lnTo>
                  <a:pt x="945" y="320"/>
                </a:lnTo>
                <a:lnTo>
                  <a:pt x="945" y="318"/>
                </a:lnTo>
                <a:lnTo>
                  <a:pt x="946" y="323"/>
                </a:lnTo>
                <a:lnTo>
                  <a:pt x="947" y="321"/>
                </a:lnTo>
                <a:lnTo>
                  <a:pt x="947" y="324"/>
                </a:lnTo>
                <a:lnTo>
                  <a:pt x="948" y="325"/>
                </a:lnTo>
                <a:lnTo>
                  <a:pt x="948" y="323"/>
                </a:lnTo>
                <a:lnTo>
                  <a:pt x="949" y="327"/>
                </a:lnTo>
                <a:lnTo>
                  <a:pt x="949" y="324"/>
                </a:lnTo>
                <a:lnTo>
                  <a:pt x="950" y="328"/>
                </a:lnTo>
                <a:lnTo>
                  <a:pt x="950" y="326"/>
                </a:lnTo>
                <a:lnTo>
                  <a:pt x="951" y="326"/>
                </a:lnTo>
                <a:lnTo>
                  <a:pt x="952" y="326"/>
                </a:lnTo>
                <a:lnTo>
                  <a:pt x="952" y="323"/>
                </a:lnTo>
                <a:lnTo>
                  <a:pt x="953" y="323"/>
                </a:lnTo>
                <a:lnTo>
                  <a:pt x="954" y="318"/>
                </a:lnTo>
                <a:lnTo>
                  <a:pt x="954" y="318"/>
                </a:lnTo>
                <a:lnTo>
                  <a:pt x="955" y="314"/>
                </a:lnTo>
                <a:lnTo>
                  <a:pt x="955" y="313"/>
                </a:lnTo>
                <a:lnTo>
                  <a:pt x="956" y="313"/>
                </a:lnTo>
                <a:lnTo>
                  <a:pt x="957" y="309"/>
                </a:lnTo>
                <a:lnTo>
                  <a:pt x="957" y="307"/>
                </a:lnTo>
                <a:lnTo>
                  <a:pt x="958" y="300"/>
                </a:lnTo>
                <a:lnTo>
                  <a:pt x="958" y="288"/>
                </a:lnTo>
                <a:lnTo>
                  <a:pt x="959" y="298"/>
                </a:lnTo>
                <a:lnTo>
                  <a:pt x="960" y="283"/>
                </a:lnTo>
                <a:lnTo>
                  <a:pt x="960" y="291"/>
                </a:lnTo>
                <a:lnTo>
                  <a:pt x="961" y="291"/>
                </a:lnTo>
                <a:lnTo>
                  <a:pt x="961" y="301"/>
                </a:lnTo>
                <a:lnTo>
                  <a:pt x="962" y="306"/>
                </a:lnTo>
                <a:lnTo>
                  <a:pt x="963" y="314"/>
                </a:lnTo>
                <a:lnTo>
                  <a:pt x="963" y="318"/>
                </a:lnTo>
                <a:lnTo>
                  <a:pt x="964" y="319"/>
                </a:lnTo>
                <a:lnTo>
                  <a:pt x="964" y="321"/>
                </a:lnTo>
                <a:lnTo>
                  <a:pt x="965" y="320"/>
                </a:lnTo>
                <a:lnTo>
                  <a:pt x="965" y="323"/>
                </a:lnTo>
                <a:lnTo>
                  <a:pt x="966" y="322"/>
                </a:lnTo>
                <a:lnTo>
                  <a:pt x="967" y="326"/>
                </a:lnTo>
                <a:lnTo>
                  <a:pt x="967" y="323"/>
                </a:lnTo>
                <a:lnTo>
                  <a:pt x="968" y="322"/>
                </a:lnTo>
                <a:lnTo>
                  <a:pt x="968" y="325"/>
                </a:lnTo>
                <a:lnTo>
                  <a:pt x="969" y="319"/>
                </a:lnTo>
                <a:lnTo>
                  <a:pt x="970" y="320"/>
                </a:lnTo>
                <a:lnTo>
                  <a:pt x="970" y="325"/>
                </a:lnTo>
                <a:lnTo>
                  <a:pt x="971" y="342"/>
                </a:lnTo>
                <a:lnTo>
                  <a:pt x="972" y="299"/>
                </a:lnTo>
                <a:lnTo>
                  <a:pt x="972" y="256"/>
                </a:lnTo>
                <a:lnTo>
                  <a:pt x="973" y="212"/>
                </a:lnTo>
                <a:lnTo>
                  <a:pt x="973" y="169"/>
                </a:lnTo>
                <a:lnTo>
                  <a:pt x="974" y="213"/>
                </a:lnTo>
                <a:lnTo>
                  <a:pt x="975" y="256"/>
                </a:lnTo>
                <a:lnTo>
                  <a:pt x="975" y="300"/>
                </a:lnTo>
                <a:lnTo>
                  <a:pt x="976" y="344"/>
                </a:lnTo>
                <a:lnTo>
                  <a:pt x="976" y="370"/>
                </a:lnTo>
                <a:lnTo>
                  <a:pt x="977" y="372"/>
                </a:lnTo>
                <a:lnTo>
                  <a:pt x="977" y="369"/>
                </a:lnTo>
                <a:lnTo>
                  <a:pt x="978" y="371"/>
                </a:lnTo>
                <a:lnTo>
                  <a:pt x="979" y="372"/>
                </a:lnTo>
                <a:lnTo>
                  <a:pt x="979" y="371"/>
                </a:lnTo>
                <a:lnTo>
                  <a:pt x="980" y="373"/>
                </a:lnTo>
                <a:lnTo>
                  <a:pt x="980" y="376"/>
                </a:lnTo>
                <a:lnTo>
                  <a:pt x="981" y="378"/>
                </a:lnTo>
                <a:lnTo>
                  <a:pt x="981" y="380"/>
                </a:lnTo>
                <a:lnTo>
                  <a:pt x="982" y="381"/>
                </a:lnTo>
                <a:lnTo>
                  <a:pt x="983" y="382"/>
                </a:lnTo>
                <a:lnTo>
                  <a:pt x="983" y="381"/>
                </a:lnTo>
                <a:lnTo>
                  <a:pt x="984" y="385"/>
                </a:lnTo>
                <a:lnTo>
                  <a:pt x="985" y="381"/>
                </a:lnTo>
                <a:lnTo>
                  <a:pt x="985" y="385"/>
                </a:lnTo>
                <a:lnTo>
                  <a:pt x="986" y="378"/>
                </a:lnTo>
                <a:lnTo>
                  <a:pt x="986" y="377"/>
                </a:lnTo>
                <a:lnTo>
                  <a:pt x="987" y="372"/>
                </a:lnTo>
                <a:lnTo>
                  <a:pt x="988" y="364"/>
                </a:lnTo>
                <a:lnTo>
                  <a:pt x="988" y="358"/>
                </a:lnTo>
                <a:lnTo>
                  <a:pt x="989" y="348"/>
                </a:lnTo>
                <a:lnTo>
                  <a:pt x="989" y="341"/>
                </a:lnTo>
                <a:lnTo>
                  <a:pt x="990" y="331"/>
                </a:lnTo>
                <a:lnTo>
                  <a:pt x="991" y="317"/>
                </a:lnTo>
                <a:lnTo>
                  <a:pt x="991" y="311"/>
                </a:lnTo>
                <a:lnTo>
                  <a:pt x="992" y="303"/>
                </a:lnTo>
                <a:lnTo>
                  <a:pt x="992" y="301"/>
                </a:lnTo>
                <a:lnTo>
                  <a:pt x="993" y="302"/>
                </a:lnTo>
                <a:lnTo>
                  <a:pt x="993" y="305"/>
                </a:lnTo>
                <a:lnTo>
                  <a:pt x="994" y="312"/>
                </a:lnTo>
                <a:lnTo>
                  <a:pt x="995" y="311"/>
                </a:lnTo>
                <a:lnTo>
                  <a:pt x="995" y="316"/>
                </a:lnTo>
                <a:lnTo>
                  <a:pt x="996" y="317"/>
                </a:lnTo>
                <a:lnTo>
                  <a:pt x="996" y="318"/>
                </a:lnTo>
                <a:lnTo>
                  <a:pt x="997" y="321"/>
                </a:lnTo>
                <a:lnTo>
                  <a:pt x="998" y="320"/>
                </a:lnTo>
                <a:lnTo>
                  <a:pt x="998" y="322"/>
                </a:lnTo>
                <a:lnTo>
                  <a:pt x="999" y="320"/>
                </a:lnTo>
                <a:lnTo>
                  <a:pt x="999" y="323"/>
                </a:lnTo>
                <a:lnTo>
                  <a:pt x="1000" y="318"/>
                </a:lnTo>
                <a:lnTo>
                  <a:pt x="1001" y="320"/>
                </a:lnTo>
                <a:lnTo>
                  <a:pt x="1001" y="320"/>
                </a:lnTo>
                <a:lnTo>
                  <a:pt x="1002" y="318"/>
                </a:lnTo>
                <a:lnTo>
                  <a:pt x="1003" y="322"/>
                </a:lnTo>
                <a:lnTo>
                  <a:pt x="1003" y="320"/>
                </a:lnTo>
                <a:lnTo>
                  <a:pt x="1004" y="325"/>
                </a:lnTo>
                <a:lnTo>
                  <a:pt x="1004" y="324"/>
                </a:lnTo>
                <a:lnTo>
                  <a:pt x="1005" y="326"/>
                </a:lnTo>
                <a:lnTo>
                  <a:pt x="1006" y="327"/>
                </a:lnTo>
                <a:lnTo>
                  <a:pt x="1006" y="327"/>
                </a:lnTo>
                <a:lnTo>
                  <a:pt x="1007" y="330"/>
                </a:lnTo>
                <a:lnTo>
                  <a:pt x="1007" y="326"/>
                </a:lnTo>
                <a:lnTo>
                  <a:pt x="1008" y="330"/>
                </a:lnTo>
                <a:lnTo>
                  <a:pt x="1008" y="328"/>
                </a:lnTo>
                <a:lnTo>
                  <a:pt x="1009" y="326"/>
                </a:lnTo>
                <a:lnTo>
                  <a:pt x="1009" y="328"/>
                </a:lnTo>
                <a:lnTo>
                  <a:pt x="1010" y="325"/>
                </a:lnTo>
                <a:lnTo>
                  <a:pt x="1011" y="325"/>
                </a:lnTo>
                <a:lnTo>
                  <a:pt x="1011" y="322"/>
                </a:lnTo>
                <a:lnTo>
                  <a:pt x="1012" y="323"/>
                </a:lnTo>
                <a:lnTo>
                  <a:pt x="1012" y="318"/>
                </a:lnTo>
                <a:lnTo>
                  <a:pt x="1013" y="316"/>
                </a:lnTo>
                <a:lnTo>
                  <a:pt x="1014" y="314"/>
                </a:lnTo>
                <a:lnTo>
                  <a:pt x="1014" y="310"/>
                </a:lnTo>
                <a:lnTo>
                  <a:pt x="1015" y="309"/>
                </a:lnTo>
                <a:lnTo>
                  <a:pt x="1016" y="305"/>
                </a:lnTo>
                <a:lnTo>
                  <a:pt x="1016" y="287"/>
                </a:lnTo>
                <a:lnTo>
                  <a:pt x="1017" y="301"/>
                </a:lnTo>
                <a:lnTo>
                  <a:pt x="1017" y="283"/>
                </a:lnTo>
                <a:lnTo>
                  <a:pt x="1018" y="290"/>
                </a:lnTo>
                <a:lnTo>
                  <a:pt x="1019" y="290"/>
                </a:lnTo>
                <a:lnTo>
                  <a:pt x="1019" y="297"/>
                </a:lnTo>
                <a:lnTo>
                  <a:pt x="1020" y="301"/>
                </a:lnTo>
                <a:lnTo>
                  <a:pt x="1020" y="312"/>
                </a:lnTo>
                <a:lnTo>
                  <a:pt x="1021" y="318"/>
                </a:lnTo>
                <a:lnTo>
                  <a:pt x="1022" y="315"/>
                </a:lnTo>
                <a:lnTo>
                  <a:pt x="1022" y="318"/>
                </a:lnTo>
                <a:lnTo>
                  <a:pt x="1023" y="318"/>
                </a:lnTo>
                <a:lnTo>
                  <a:pt x="1023" y="320"/>
                </a:lnTo>
                <a:lnTo>
                  <a:pt x="1024" y="319"/>
                </a:lnTo>
                <a:lnTo>
                  <a:pt x="1024" y="318"/>
                </a:lnTo>
                <a:lnTo>
                  <a:pt x="1025" y="320"/>
                </a:lnTo>
                <a:lnTo>
                  <a:pt x="1025" y="317"/>
                </a:lnTo>
                <a:lnTo>
                  <a:pt x="1026" y="318"/>
                </a:lnTo>
                <a:lnTo>
                  <a:pt x="1027" y="313"/>
                </a:lnTo>
                <a:lnTo>
                  <a:pt x="1027" y="313"/>
                </a:lnTo>
                <a:lnTo>
                  <a:pt x="1028" y="319"/>
                </a:lnTo>
                <a:lnTo>
                  <a:pt x="1029" y="340"/>
                </a:lnTo>
                <a:lnTo>
                  <a:pt x="1029" y="296"/>
                </a:lnTo>
                <a:lnTo>
                  <a:pt x="1030" y="253"/>
                </a:lnTo>
                <a:lnTo>
                  <a:pt x="1030" y="210"/>
                </a:lnTo>
                <a:lnTo>
                  <a:pt x="1031" y="166"/>
                </a:lnTo>
                <a:lnTo>
                  <a:pt x="1032" y="210"/>
                </a:lnTo>
                <a:lnTo>
                  <a:pt x="1032" y="254"/>
                </a:lnTo>
                <a:lnTo>
                  <a:pt x="1033" y="297"/>
                </a:lnTo>
                <a:lnTo>
                  <a:pt x="1034" y="341"/>
                </a:lnTo>
                <a:lnTo>
                  <a:pt x="1034" y="369"/>
                </a:lnTo>
                <a:lnTo>
                  <a:pt x="1035" y="366"/>
                </a:lnTo>
                <a:lnTo>
                  <a:pt x="1035" y="366"/>
                </a:lnTo>
                <a:lnTo>
                  <a:pt x="1036" y="364"/>
                </a:lnTo>
                <a:lnTo>
                  <a:pt x="1036" y="367"/>
                </a:lnTo>
                <a:lnTo>
                  <a:pt x="1037" y="366"/>
                </a:lnTo>
                <a:lnTo>
                  <a:pt x="1038" y="370"/>
                </a:lnTo>
                <a:lnTo>
                  <a:pt x="1038" y="370"/>
                </a:lnTo>
                <a:lnTo>
                  <a:pt x="1039" y="374"/>
                </a:lnTo>
                <a:lnTo>
                  <a:pt x="1039" y="374"/>
                </a:lnTo>
                <a:lnTo>
                  <a:pt x="1040" y="374"/>
                </a:lnTo>
                <a:lnTo>
                  <a:pt x="1040" y="376"/>
                </a:lnTo>
                <a:lnTo>
                  <a:pt x="1041" y="375"/>
                </a:lnTo>
                <a:lnTo>
                  <a:pt x="1042" y="378"/>
                </a:lnTo>
                <a:lnTo>
                  <a:pt x="1042" y="376"/>
                </a:lnTo>
                <a:lnTo>
                  <a:pt x="1043" y="374"/>
                </a:lnTo>
                <a:lnTo>
                  <a:pt x="1043" y="372"/>
                </a:lnTo>
                <a:lnTo>
                  <a:pt x="1044" y="367"/>
                </a:lnTo>
                <a:lnTo>
                  <a:pt x="1045" y="362"/>
                </a:lnTo>
                <a:lnTo>
                  <a:pt x="1045" y="351"/>
                </a:lnTo>
                <a:lnTo>
                  <a:pt x="1046" y="344"/>
                </a:lnTo>
                <a:lnTo>
                  <a:pt x="1047" y="332"/>
                </a:lnTo>
                <a:lnTo>
                  <a:pt x="1047" y="324"/>
                </a:lnTo>
                <a:lnTo>
                  <a:pt x="1048" y="314"/>
                </a:lnTo>
                <a:lnTo>
                  <a:pt x="1048" y="300"/>
                </a:lnTo>
                <a:lnTo>
                  <a:pt x="1049" y="294"/>
                </a:lnTo>
                <a:lnTo>
                  <a:pt x="1050" y="288"/>
                </a:lnTo>
                <a:lnTo>
                  <a:pt x="1050" y="289"/>
                </a:lnTo>
                <a:lnTo>
                  <a:pt x="1051" y="293"/>
                </a:lnTo>
                <a:lnTo>
                  <a:pt x="1051" y="296"/>
                </a:lnTo>
                <a:lnTo>
                  <a:pt x="1052" y="302"/>
                </a:lnTo>
                <a:lnTo>
                  <a:pt x="1052" y="302"/>
                </a:lnTo>
                <a:lnTo>
                  <a:pt x="1053" y="308"/>
                </a:lnTo>
                <a:lnTo>
                  <a:pt x="1054" y="308"/>
                </a:lnTo>
                <a:lnTo>
                  <a:pt x="1054" y="308"/>
                </a:lnTo>
                <a:lnTo>
                  <a:pt x="1055" y="312"/>
                </a:lnTo>
                <a:lnTo>
                  <a:pt x="1055" y="311"/>
                </a:lnTo>
                <a:lnTo>
                  <a:pt x="1056" y="314"/>
                </a:lnTo>
                <a:lnTo>
                  <a:pt x="1056" y="314"/>
                </a:lnTo>
                <a:lnTo>
                  <a:pt x="1057" y="314"/>
                </a:lnTo>
                <a:lnTo>
                  <a:pt x="1058" y="315"/>
                </a:lnTo>
                <a:lnTo>
                  <a:pt x="1058" y="313"/>
                </a:lnTo>
                <a:lnTo>
                  <a:pt x="1059" y="315"/>
                </a:lnTo>
                <a:lnTo>
                  <a:pt x="1060" y="312"/>
                </a:lnTo>
                <a:lnTo>
                  <a:pt x="1060" y="316"/>
                </a:lnTo>
                <a:lnTo>
                  <a:pt x="1061" y="316"/>
                </a:lnTo>
                <a:lnTo>
                  <a:pt x="1061" y="317"/>
                </a:lnTo>
                <a:lnTo>
                  <a:pt x="1062" y="320"/>
                </a:lnTo>
                <a:lnTo>
                  <a:pt x="1063" y="318"/>
                </a:lnTo>
                <a:lnTo>
                  <a:pt x="1063" y="321"/>
                </a:lnTo>
                <a:lnTo>
                  <a:pt x="1064" y="321"/>
                </a:lnTo>
                <a:lnTo>
                  <a:pt x="1065" y="322"/>
                </a:lnTo>
                <a:lnTo>
                  <a:pt x="1065" y="321"/>
                </a:lnTo>
                <a:lnTo>
                  <a:pt x="1066" y="320"/>
                </a:lnTo>
                <a:lnTo>
                  <a:pt x="1066" y="323"/>
                </a:lnTo>
                <a:lnTo>
                  <a:pt x="1067" y="318"/>
                </a:lnTo>
                <a:lnTo>
                  <a:pt x="1067" y="320"/>
                </a:lnTo>
                <a:lnTo>
                  <a:pt x="1068" y="317"/>
                </a:lnTo>
                <a:lnTo>
                  <a:pt x="1068" y="317"/>
                </a:lnTo>
                <a:lnTo>
                  <a:pt x="1069" y="317"/>
                </a:lnTo>
                <a:lnTo>
                  <a:pt x="1070" y="312"/>
                </a:lnTo>
                <a:lnTo>
                  <a:pt x="1070" y="314"/>
                </a:lnTo>
                <a:lnTo>
                  <a:pt x="1071" y="311"/>
                </a:lnTo>
                <a:lnTo>
                  <a:pt x="1071" y="309"/>
                </a:lnTo>
                <a:lnTo>
                  <a:pt x="1072" y="304"/>
                </a:lnTo>
                <a:lnTo>
                  <a:pt x="1073" y="305"/>
                </a:lnTo>
                <a:lnTo>
                  <a:pt x="1073" y="306"/>
                </a:lnTo>
                <a:lnTo>
                  <a:pt x="1074" y="296"/>
                </a:lnTo>
                <a:lnTo>
                  <a:pt x="1074" y="289"/>
                </a:lnTo>
                <a:lnTo>
                  <a:pt x="1075" y="279"/>
                </a:lnTo>
                <a:lnTo>
                  <a:pt x="1076" y="290"/>
                </a:lnTo>
                <a:lnTo>
                  <a:pt x="1076" y="277"/>
                </a:lnTo>
                <a:lnTo>
                  <a:pt x="1077" y="287"/>
                </a:lnTo>
                <a:lnTo>
                  <a:pt x="1078" y="289"/>
                </a:lnTo>
                <a:lnTo>
                  <a:pt x="1078" y="291"/>
                </a:lnTo>
                <a:lnTo>
                  <a:pt x="1079" y="306"/>
                </a:lnTo>
                <a:lnTo>
                  <a:pt x="1079" y="307"/>
                </a:lnTo>
                <a:lnTo>
                  <a:pt x="1080" y="314"/>
                </a:lnTo>
                <a:lnTo>
                  <a:pt x="1081" y="312"/>
                </a:lnTo>
                <a:lnTo>
                  <a:pt x="1081" y="313"/>
                </a:lnTo>
                <a:lnTo>
                  <a:pt x="1082" y="318"/>
                </a:lnTo>
                <a:lnTo>
                  <a:pt x="1082" y="315"/>
                </a:lnTo>
                <a:lnTo>
                  <a:pt x="1083" y="317"/>
                </a:lnTo>
                <a:lnTo>
                  <a:pt x="1083" y="317"/>
                </a:lnTo>
                <a:lnTo>
                  <a:pt x="1084" y="314"/>
                </a:lnTo>
                <a:lnTo>
                  <a:pt x="1085" y="315"/>
                </a:lnTo>
                <a:lnTo>
                  <a:pt x="1085" y="310"/>
                </a:lnTo>
                <a:lnTo>
                  <a:pt x="1086" y="312"/>
                </a:lnTo>
                <a:lnTo>
                  <a:pt x="1086" y="308"/>
                </a:lnTo>
                <a:lnTo>
                  <a:pt x="1087" y="336"/>
                </a:lnTo>
                <a:lnTo>
                  <a:pt x="1087" y="297"/>
                </a:lnTo>
                <a:lnTo>
                  <a:pt x="1088" y="254"/>
                </a:lnTo>
                <a:lnTo>
                  <a:pt x="1089" y="211"/>
                </a:lnTo>
                <a:lnTo>
                  <a:pt x="1089" y="167"/>
                </a:lnTo>
                <a:lnTo>
                  <a:pt x="1090" y="127"/>
                </a:lnTo>
                <a:lnTo>
                  <a:pt x="1091" y="171"/>
                </a:lnTo>
                <a:lnTo>
                  <a:pt x="1091" y="215"/>
                </a:lnTo>
                <a:lnTo>
                  <a:pt x="1092" y="258"/>
                </a:lnTo>
                <a:lnTo>
                  <a:pt x="1092" y="302"/>
                </a:lnTo>
                <a:lnTo>
                  <a:pt x="1093" y="346"/>
                </a:lnTo>
                <a:lnTo>
                  <a:pt x="1094" y="365"/>
                </a:lnTo>
                <a:lnTo>
                  <a:pt x="1094" y="367"/>
                </a:lnTo>
                <a:lnTo>
                  <a:pt x="1095" y="367"/>
                </a:lnTo>
                <a:lnTo>
                  <a:pt x="1096" y="368"/>
                </a:lnTo>
                <a:lnTo>
                  <a:pt x="1096" y="372"/>
                </a:lnTo>
                <a:lnTo>
                  <a:pt x="1097" y="370"/>
                </a:lnTo>
                <a:lnTo>
                  <a:pt x="1097" y="374"/>
                </a:lnTo>
                <a:lnTo>
                  <a:pt x="1098" y="375"/>
                </a:lnTo>
                <a:lnTo>
                  <a:pt x="1098" y="376"/>
                </a:lnTo>
                <a:lnTo>
                  <a:pt x="1099" y="379"/>
                </a:lnTo>
                <a:lnTo>
                  <a:pt x="1099" y="379"/>
                </a:lnTo>
                <a:lnTo>
                  <a:pt x="1100" y="381"/>
                </a:lnTo>
                <a:lnTo>
                  <a:pt x="1101" y="381"/>
                </a:lnTo>
                <a:lnTo>
                  <a:pt x="1101" y="383"/>
                </a:lnTo>
                <a:lnTo>
                  <a:pt x="1102" y="381"/>
                </a:lnTo>
                <a:lnTo>
                  <a:pt x="1102" y="379"/>
                </a:lnTo>
                <a:lnTo>
                  <a:pt x="1103" y="375"/>
                </a:lnTo>
                <a:lnTo>
                  <a:pt x="1104" y="370"/>
                </a:lnTo>
                <a:lnTo>
                  <a:pt x="1104" y="365"/>
                </a:lnTo>
                <a:lnTo>
                  <a:pt x="1105" y="355"/>
                </a:lnTo>
                <a:lnTo>
                  <a:pt x="1105" y="345"/>
                </a:lnTo>
                <a:lnTo>
                  <a:pt x="1106" y="336"/>
                </a:lnTo>
                <a:lnTo>
                  <a:pt x="1107" y="325"/>
                </a:lnTo>
                <a:lnTo>
                  <a:pt x="1107" y="316"/>
                </a:lnTo>
                <a:lnTo>
                  <a:pt x="1108" y="308"/>
                </a:lnTo>
                <a:lnTo>
                  <a:pt x="1109" y="304"/>
                </a:lnTo>
                <a:lnTo>
                  <a:pt x="1109" y="302"/>
                </a:lnTo>
                <a:lnTo>
                  <a:pt x="1110" y="303"/>
                </a:lnTo>
                <a:lnTo>
                  <a:pt x="1110" y="308"/>
                </a:lnTo>
                <a:lnTo>
                  <a:pt x="1111" y="310"/>
                </a:lnTo>
                <a:lnTo>
                  <a:pt x="1112" y="315"/>
                </a:lnTo>
                <a:lnTo>
                  <a:pt x="1112" y="313"/>
                </a:lnTo>
                <a:lnTo>
                  <a:pt x="1113" y="321"/>
                </a:lnTo>
                <a:lnTo>
                  <a:pt x="1113" y="319"/>
                </a:lnTo>
                <a:lnTo>
                  <a:pt x="1114" y="320"/>
                </a:lnTo>
                <a:lnTo>
                  <a:pt x="1114" y="325"/>
                </a:lnTo>
                <a:lnTo>
                  <a:pt x="1115" y="319"/>
                </a:lnTo>
                <a:lnTo>
                  <a:pt x="1115" y="325"/>
                </a:lnTo>
                <a:lnTo>
                  <a:pt x="1116" y="320"/>
                </a:lnTo>
                <a:lnTo>
                  <a:pt x="1117" y="320"/>
                </a:lnTo>
                <a:lnTo>
                  <a:pt x="1117" y="323"/>
                </a:lnTo>
                <a:lnTo>
                  <a:pt x="1118" y="322"/>
                </a:lnTo>
                <a:lnTo>
                  <a:pt x="1118" y="323"/>
                </a:lnTo>
                <a:lnTo>
                  <a:pt x="1119" y="320"/>
                </a:lnTo>
                <a:lnTo>
                  <a:pt x="1120" y="329"/>
                </a:lnTo>
                <a:lnTo>
                  <a:pt x="1120" y="325"/>
                </a:lnTo>
                <a:lnTo>
                  <a:pt x="1121" y="330"/>
                </a:lnTo>
                <a:lnTo>
                  <a:pt x="1122" y="330"/>
                </a:lnTo>
                <a:lnTo>
                  <a:pt x="1122" y="330"/>
                </a:lnTo>
                <a:lnTo>
                  <a:pt x="1123" y="333"/>
                </a:lnTo>
                <a:lnTo>
                  <a:pt x="1123" y="332"/>
                </a:lnTo>
                <a:lnTo>
                  <a:pt x="1124" y="333"/>
                </a:lnTo>
                <a:lnTo>
                  <a:pt x="1125" y="331"/>
                </a:lnTo>
                <a:lnTo>
                  <a:pt x="1125" y="335"/>
                </a:lnTo>
                <a:lnTo>
                  <a:pt x="1126" y="335"/>
                </a:lnTo>
                <a:lnTo>
                  <a:pt x="1126" y="332"/>
                </a:lnTo>
                <a:lnTo>
                  <a:pt x="1127" y="333"/>
                </a:lnTo>
                <a:lnTo>
                  <a:pt x="1128" y="327"/>
                </a:lnTo>
                <a:lnTo>
                  <a:pt x="1128" y="330"/>
                </a:lnTo>
                <a:lnTo>
                  <a:pt x="1129" y="326"/>
                </a:lnTo>
                <a:lnTo>
                  <a:pt x="1129" y="325"/>
                </a:lnTo>
                <a:lnTo>
                  <a:pt x="1130" y="323"/>
                </a:lnTo>
                <a:lnTo>
                  <a:pt x="1130" y="318"/>
                </a:lnTo>
                <a:lnTo>
                  <a:pt x="1131" y="318"/>
                </a:lnTo>
                <a:lnTo>
                  <a:pt x="1132" y="316"/>
                </a:lnTo>
                <a:lnTo>
                  <a:pt x="1132" y="318"/>
                </a:lnTo>
                <a:lnTo>
                  <a:pt x="1133" y="301"/>
                </a:lnTo>
                <a:lnTo>
                  <a:pt x="1133" y="299"/>
                </a:lnTo>
                <a:lnTo>
                  <a:pt x="1134" y="303"/>
                </a:lnTo>
                <a:lnTo>
                  <a:pt x="1135" y="294"/>
                </a:lnTo>
                <a:lnTo>
                  <a:pt x="1135" y="302"/>
                </a:lnTo>
                <a:lnTo>
                  <a:pt x="1136" y="301"/>
                </a:lnTo>
                <a:lnTo>
                  <a:pt x="1136" y="305"/>
                </a:lnTo>
                <a:lnTo>
                  <a:pt x="1137" y="323"/>
                </a:lnTo>
                <a:lnTo>
                  <a:pt x="1138" y="322"/>
                </a:lnTo>
                <a:lnTo>
                  <a:pt x="1138" y="327"/>
                </a:lnTo>
                <a:lnTo>
                  <a:pt x="1139" y="325"/>
                </a:lnTo>
                <a:lnTo>
                  <a:pt x="1140" y="329"/>
                </a:lnTo>
                <a:lnTo>
                  <a:pt x="1140" y="328"/>
                </a:lnTo>
                <a:lnTo>
                  <a:pt x="1141" y="328"/>
                </a:lnTo>
                <a:lnTo>
                  <a:pt x="1141" y="331"/>
                </a:lnTo>
                <a:lnTo>
                  <a:pt x="1142" y="326"/>
                </a:lnTo>
                <a:lnTo>
                  <a:pt x="1142" y="328"/>
                </a:lnTo>
                <a:lnTo>
                  <a:pt x="1143" y="326"/>
                </a:lnTo>
                <a:lnTo>
                  <a:pt x="1144" y="324"/>
                </a:lnTo>
                <a:lnTo>
                  <a:pt x="1144" y="325"/>
                </a:lnTo>
                <a:lnTo>
                  <a:pt x="1145" y="322"/>
                </a:lnTo>
                <a:lnTo>
                  <a:pt x="1145" y="344"/>
                </a:lnTo>
                <a:lnTo>
                  <a:pt x="1146" y="319"/>
                </a:lnTo>
                <a:lnTo>
                  <a:pt x="1146" y="276"/>
                </a:lnTo>
                <a:lnTo>
                  <a:pt x="1147" y="233"/>
                </a:lnTo>
                <a:lnTo>
                  <a:pt x="1148" y="189"/>
                </a:lnTo>
                <a:lnTo>
                  <a:pt x="1148" y="173"/>
                </a:lnTo>
                <a:lnTo>
                  <a:pt x="1149" y="217"/>
                </a:lnTo>
                <a:lnTo>
                  <a:pt x="1149" y="261"/>
                </a:lnTo>
                <a:lnTo>
                  <a:pt x="1150" y="304"/>
                </a:lnTo>
                <a:lnTo>
                  <a:pt x="1151" y="348"/>
                </a:lnTo>
                <a:lnTo>
                  <a:pt x="1151" y="374"/>
                </a:lnTo>
                <a:lnTo>
                  <a:pt x="1152" y="371"/>
                </a:lnTo>
                <a:lnTo>
                  <a:pt x="1153" y="374"/>
                </a:lnTo>
                <a:lnTo>
                  <a:pt x="1153" y="370"/>
                </a:lnTo>
                <a:lnTo>
                  <a:pt x="1154" y="375"/>
                </a:lnTo>
                <a:lnTo>
                  <a:pt x="1154" y="374"/>
                </a:lnTo>
                <a:lnTo>
                  <a:pt x="1155" y="378"/>
                </a:lnTo>
                <a:lnTo>
                  <a:pt x="1156" y="379"/>
                </a:lnTo>
                <a:lnTo>
                  <a:pt x="1156" y="381"/>
                </a:lnTo>
                <a:lnTo>
                  <a:pt x="1157" y="382"/>
                </a:lnTo>
                <a:lnTo>
                  <a:pt x="1157" y="383"/>
                </a:lnTo>
                <a:lnTo>
                  <a:pt x="1158" y="386"/>
                </a:lnTo>
                <a:lnTo>
                  <a:pt x="1158" y="383"/>
                </a:lnTo>
                <a:lnTo>
                  <a:pt x="1159" y="385"/>
                </a:lnTo>
                <a:lnTo>
                  <a:pt x="1160" y="383"/>
                </a:lnTo>
                <a:lnTo>
                  <a:pt x="1160" y="381"/>
                </a:lnTo>
                <a:lnTo>
                  <a:pt x="1161" y="378"/>
                </a:lnTo>
                <a:lnTo>
                  <a:pt x="1161" y="369"/>
                </a:lnTo>
                <a:lnTo>
                  <a:pt x="1162" y="365"/>
                </a:lnTo>
                <a:lnTo>
                  <a:pt x="1163" y="354"/>
                </a:lnTo>
                <a:lnTo>
                  <a:pt x="1163" y="346"/>
                </a:lnTo>
                <a:lnTo>
                  <a:pt x="1164" y="336"/>
                </a:lnTo>
                <a:lnTo>
                  <a:pt x="1164" y="323"/>
                </a:lnTo>
                <a:lnTo>
                  <a:pt x="1165" y="314"/>
                </a:lnTo>
                <a:lnTo>
                  <a:pt x="1166" y="300"/>
                </a:lnTo>
                <a:lnTo>
                  <a:pt x="1166" y="298"/>
                </a:lnTo>
                <a:lnTo>
                  <a:pt x="1167" y="295"/>
                </a:lnTo>
                <a:lnTo>
                  <a:pt x="1167" y="298"/>
                </a:lnTo>
                <a:lnTo>
                  <a:pt x="1168" y="305"/>
                </a:lnTo>
                <a:lnTo>
                  <a:pt x="1169" y="305"/>
                </a:lnTo>
                <a:lnTo>
                  <a:pt x="1169" y="312"/>
                </a:lnTo>
                <a:lnTo>
                  <a:pt x="1170" y="312"/>
                </a:lnTo>
                <a:lnTo>
                  <a:pt x="1171" y="314"/>
                </a:lnTo>
                <a:lnTo>
                  <a:pt x="1171" y="317"/>
                </a:lnTo>
                <a:lnTo>
                  <a:pt x="1172" y="317"/>
                </a:lnTo>
                <a:lnTo>
                  <a:pt x="1172" y="319"/>
                </a:lnTo>
                <a:lnTo>
                  <a:pt x="1173" y="316"/>
                </a:lnTo>
                <a:lnTo>
                  <a:pt x="1173" y="319"/>
                </a:lnTo>
                <a:lnTo>
                  <a:pt x="1174" y="317"/>
                </a:lnTo>
                <a:lnTo>
                  <a:pt x="1174" y="318"/>
                </a:lnTo>
                <a:lnTo>
                  <a:pt x="1175" y="320"/>
                </a:lnTo>
                <a:lnTo>
                  <a:pt x="1176" y="318"/>
                </a:lnTo>
                <a:lnTo>
                  <a:pt x="1176" y="323"/>
                </a:lnTo>
                <a:lnTo>
                  <a:pt x="1177" y="320"/>
                </a:lnTo>
                <a:lnTo>
                  <a:pt x="1177" y="324"/>
                </a:lnTo>
                <a:lnTo>
                  <a:pt x="1178" y="323"/>
                </a:lnTo>
                <a:lnTo>
                  <a:pt x="1179" y="323"/>
                </a:lnTo>
                <a:lnTo>
                  <a:pt x="1179" y="325"/>
                </a:lnTo>
                <a:lnTo>
                  <a:pt x="1180" y="324"/>
                </a:lnTo>
                <a:lnTo>
                  <a:pt x="1180" y="327"/>
                </a:lnTo>
                <a:lnTo>
                  <a:pt x="1181" y="326"/>
                </a:lnTo>
                <a:lnTo>
                  <a:pt x="1182" y="326"/>
                </a:lnTo>
                <a:lnTo>
                  <a:pt x="1182" y="328"/>
                </a:lnTo>
                <a:lnTo>
                  <a:pt x="1183" y="325"/>
                </a:lnTo>
                <a:lnTo>
                  <a:pt x="1184" y="326"/>
                </a:lnTo>
                <a:lnTo>
                  <a:pt x="1184" y="324"/>
                </a:lnTo>
                <a:lnTo>
                  <a:pt x="1185" y="325"/>
                </a:lnTo>
                <a:lnTo>
                  <a:pt x="1185" y="321"/>
                </a:lnTo>
                <a:lnTo>
                  <a:pt x="1186" y="320"/>
                </a:lnTo>
                <a:lnTo>
                  <a:pt x="1187" y="321"/>
                </a:lnTo>
                <a:lnTo>
                  <a:pt x="1187" y="317"/>
                </a:lnTo>
                <a:lnTo>
                  <a:pt x="1188" y="319"/>
                </a:lnTo>
                <a:lnTo>
                  <a:pt x="1188" y="314"/>
                </a:lnTo>
                <a:lnTo>
                  <a:pt x="1189" y="314"/>
                </a:lnTo>
                <a:lnTo>
                  <a:pt x="1189" y="310"/>
                </a:lnTo>
                <a:lnTo>
                  <a:pt x="1190" y="309"/>
                </a:lnTo>
                <a:lnTo>
                  <a:pt x="1190" y="303"/>
                </a:lnTo>
                <a:lnTo>
                  <a:pt x="1191" y="298"/>
                </a:lnTo>
                <a:lnTo>
                  <a:pt x="1192" y="286"/>
                </a:lnTo>
                <a:lnTo>
                  <a:pt x="1192" y="298"/>
                </a:lnTo>
                <a:lnTo>
                  <a:pt x="1193" y="283"/>
                </a:lnTo>
                <a:lnTo>
                  <a:pt x="1194" y="290"/>
                </a:lnTo>
                <a:lnTo>
                  <a:pt x="1194" y="291"/>
                </a:lnTo>
                <a:lnTo>
                  <a:pt x="1195" y="299"/>
                </a:lnTo>
                <a:lnTo>
                  <a:pt x="1195" y="303"/>
                </a:lnTo>
                <a:lnTo>
                  <a:pt x="1196" y="313"/>
                </a:lnTo>
                <a:lnTo>
                  <a:pt x="1197" y="316"/>
                </a:lnTo>
                <a:lnTo>
                  <a:pt x="1197" y="318"/>
                </a:lnTo>
                <a:lnTo>
                  <a:pt x="1198" y="318"/>
                </a:lnTo>
                <a:lnTo>
                  <a:pt x="1198" y="317"/>
                </a:lnTo>
                <a:lnTo>
                  <a:pt x="1199" y="320"/>
                </a:lnTo>
                <a:lnTo>
                  <a:pt x="1200" y="317"/>
                </a:lnTo>
                <a:lnTo>
                  <a:pt x="1200" y="320"/>
                </a:lnTo>
                <a:lnTo>
                  <a:pt x="1201" y="318"/>
                </a:lnTo>
                <a:lnTo>
                  <a:pt x="1201" y="318"/>
                </a:lnTo>
                <a:lnTo>
                  <a:pt x="1202" y="318"/>
                </a:lnTo>
                <a:lnTo>
                  <a:pt x="1203" y="315"/>
                </a:lnTo>
                <a:lnTo>
                  <a:pt x="1203" y="314"/>
                </a:lnTo>
                <a:lnTo>
                  <a:pt x="1204" y="328"/>
                </a:lnTo>
                <a:lnTo>
                  <a:pt x="1204" y="334"/>
                </a:lnTo>
                <a:lnTo>
                  <a:pt x="1205" y="291"/>
                </a:lnTo>
                <a:lnTo>
                  <a:pt x="1205" y="248"/>
                </a:lnTo>
                <a:lnTo>
                  <a:pt x="1206" y="204"/>
                </a:lnTo>
                <a:lnTo>
                  <a:pt x="1207" y="161"/>
                </a:lnTo>
                <a:lnTo>
                  <a:pt x="1207" y="205"/>
                </a:lnTo>
                <a:lnTo>
                  <a:pt x="1208" y="248"/>
                </a:lnTo>
                <a:lnTo>
                  <a:pt x="1208" y="292"/>
                </a:lnTo>
                <a:lnTo>
                  <a:pt x="1209" y="336"/>
                </a:lnTo>
                <a:lnTo>
                  <a:pt x="1210" y="372"/>
                </a:lnTo>
                <a:lnTo>
                  <a:pt x="1210" y="370"/>
                </a:lnTo>
                <a:lnTo>
                  <a:pt x="1211" y="370"/>
                </a:lnTo>
                <a:lnTo>
                  <a:pt x="1212" y="374"/>
                </a:lnTo>
                <a:lnTo>
                  <a:pt x="1212" y="371"/>
                </a:lnTo>
                <a:lnTo>
                  <a:pt x="1213" y="372"/>
                </a:lnTo>
                <a:lnTo>
                  <a:pt x="1213" y="374"/>
                </a:lnTo>
                <a:lnTo>
                  <a:pt x="1214" y="374"/>
                </a:lnTo>
                <a:lnTo>
                  <a:pt x="1215" y="376"/>
                </a:lnTo>
                <a:lnTo>
                  <a:pt x="1215" y="377"/>
                </a:lnTo>
                <a:lnTo>
                  <a:pt x="1216" y="381"/>
                </a:lnTo>
                <a:lnTo>
                  <a:pt x="1216" y="381"/>
                </a:lnTo>
                <a:lnTo>
                  <a:pt x="1217" y="381"/>
                </a:lnTo>
                <a:lnTo>
                  <a:pt x="1217" y="382"/>
                </a:lnTo>
                <a:lnTo>
                  <a:pt x="1218" y="379"/>
                </a:lnTo>
                <a:lnTo>
                  <a:pt x="1219" y="382"/>
                </a:lnTo>
                <a:lnTo>
                  <a:pt x="1219" y="377"/>
                </a:lnTo>
                <a:lnTo>
                  <a:pt x="1220" y="374"/>
                </a:lnTo>
                <a:lnTo>
                  <a:pt x="1220" y="372"/>
                </a:lnTo>
                <a:lnTo>
                  <a:pt x="1221" y="362"/>
                </a:lnTo>
                <a:lnTo>
                  <a:pt x="1221" y="354"/>
                </a:lnTo>
                <a:lnTo>
                  <a:pt x="1222" y="345"/>
                </a:lnTo>
                <a:lnTo>
                  <a:pt x="1223" y="336"/>
                </a:lnTo>
                <a:lnTo>
                  <a:pt x="1223" y="325"/>
                </a:lnTo>
                <a:lnTo>
                  <a:pt x="1224" y="312"/>
                </a:lnTo>
                <a:lnTo>
                  <a:pt x="1225" y="307"/>
                </a:lnTo>
                <a:lnTo>
                  <a:pt x="1225" y="302"/>
                </a:lnTo>
                <a:lnTo>
                  <a:pt x="1226" y="302"/>
                </a:lnTo>
                <a:lnTo>
                  <a:pt x="1226" y="303"/>
                </a:lnTo>
                <a:lnTo>
                  <a:pt x="1227" y="306"/>
                </a:lnTo>
                <a:lnTo>
                  <a:pt x="1228" y="308"/>
                </a:lnTo>
                <a:lnTo>
                  <a:pt x="1228" y="311"/>
                </a:lnTo>
                <a:lnTo>
                  <a:pt x="1229" y="317"/>
                </a:lnTo>
                <a:lnTo>
                  <a:pt x="1229" y="316"/>
                </a:lnTo>
                <a:lnTo>
                  <a:pt x="1230" y="319"/>
                </a:lnTo>
                <a:lnTo>
                  <a:pt x="1231" y="318"/>
                </a:lnTo>
                <a:lnTo>
                  <a:pt x="1231" y="320"/>
                </a:lnTo>
                <a:lnTo>
                  <a:pt x="1232" y="320"/>
                </a:lnTo>
                <a:lnTo>
                  <a:pt x="1232" y="320"/>
                </a:lnTo>
                <a:lnTo>
                  <a:pt x="1233" y="323"/>
                </a:lnTo>
                <a:lnTo>
                  <a:pt x="1234" y="318"/>
                </a:lnTo>
                <a:lnTo>
                  <a:pt x="1234" y="320"/>
                </a:lnTo>
                <a:lnTo>
                  <a:pt x="1235" y="318"/>
                </a:lnTo>
                <a:lnTo>
                  <a:pt x="1235" y="319"/>
                </a:lnTo>
                <a:lnTo>
                  <a:pt x="1236" y="320"/>
                </a:lnTo>
                <a:lnTo>
                  <a:pt x="1236" y="318"/>
                </a:lnTo>
                <a:lnTo>
                  <a:pt x="1237" y="324"/>
                </a:lnTo>
                <a:lnTo>
                  <a:pt x="1238" y="323"/>
                </a:lnTo>
                <a:lnTo>
                  <a:pt x="1238" y="325"/>
                </a:lnTo>
                <a:lnTo>
                  <a:pt x="1239" y="327"/>
                </a:lnTo>
                <a:lnTo>
                  <a:pt x="1239" y="330"/>
                </a:lnTo>
                <a:lnTo>
                  <a:pt x="1240" y="332"/>
                </a:lnTo>
                <a:lnTo>
                  <a:pt x="1241" y="329"/>
                </a:lnTo>
                <a:lnTo>
                  <a:pt x="1241" y="333"/>
                </a:lnTo>
                <a:lnTo>
                  <a:pt x="1242" y="328"/>
                </a:lnTo>
                <a:lnTo>
                  <a:pt x="1243" y="332"/>
                </a:lnTo>
                <a:lnTo>
                  <a:pt x="1243" y="329"/>
                </a:lnTo>
                <a:lnTo>
                  <a:pt x="1244" y="330"/>
                </a:lnTo>
                <a:lnTo>
                  <a:pt x="1244" y="327"/>
                </a:lnTo>
                <a:lnTo>
                  <a:pt x="1245" y="327"/>
                </a:lnTo>
                <a:lnTo>
                  <a:pt x="1246" y="330"/>
                </a:lnTo>
                <a:lnTo>
                  <a:pt x="1246" y="323"/>
                </a:lnTo>
                <a:lnTo>
                  <a:pt x="1247" y="325"/>
                </a:lnTo>
                <a:lnTo>
                  <a:pt x="1247" y="319"/>
                </a:lnTo>
                <a:lnTo>
                  <a:pt x="1248" y="317"/>
                </a:lnTo>
                <a:lnTo>
                  <a:pt x="1248" y="317"/>
                </a:lnTo>
                <a:lnTo>
                  <a:pt x="1249" y="310"/>
                </a:lnTo>
                <a:lnTo>
                  <a:pt x="1250" y="308"/>
                </a:lnTo>
                <a:lnTo>
                  <a:pt x="1250" y="292"/>
                </a:lnTo>
                <a:lnTo>
                  <a:pt x="1251" y="305"/>
                </a:lnTo>
                <a:lnTo>
                  <a:pt x="1251" y="295"/>
                </a:lnTo>
                <a:lnTo>
                  <a:pt x="1252" y="297"/>
                </a:lnTo>
                <a:lnTo>
                  <a:pt x="1252" y="302"/>
                </a:lnTo>
                <a:lnTo>
                  <a:pt x="1253" y="305"/>
                </a:lnTo>
                <a:lnTo>
                  <a:pt x="1254" y="312"/>
                </a:lnTo>
                <a:lnTo>
                  <a:pt x="1254" y="321"/>
                </a:lnTo>
                <a:lnTo>
                  <a:pt x="1255" y="325"/>
                </a:lnTo>
                <a:lnTo>
                  <a:pt x="1256" y="327"/>
                </a:lnTo>
                <a:lnTo>
                  <a:pt x="1256" y="326"/>
                </a:lnTo>
                <a:lnTo>
                  <a:pt x="1257" y="328"/>
                </a:lnTo>
                <a:lnTo>
                  <a:pt x="1257" y="326"/>
                </a:lnTo>
                <a:lnTo>
                  <a:pt x="1258" y="331"/>
                </a:lnTo>
                <a:lnTo>
                  <a:pt x="1259" y="330"/>
                </a:lnTo>
                <a:lnTo>
                  <a:pt x="1259" y="326"/>
                </a:lnTo>
                <a:lnTo>
                  <a:pt x="1260" y="329"/>
                </a:lnTo>
                <a:lnTo>
                  <a:pt x="1260" y="324"/>
                </a:lnTo>
                <a:lnTo>
                  <a:pt x="1261" y="325"/>
                </a:lnTo>
                <a:lnTo>
                  <a:pt x="1262" y="320"/>
                </a:lnTo>
                <a:lnTo>
                  <a:pt x="1262" y="335"/>
                </a:lnTo>
                <a:lnTo>
                  <a:pt x="1263" y="346"/>
                </a:lnTo>
                <a:lnTo>
                  <a:pt x="1263" y="303"/>
                </a:lnTo>
                <a:lnTo>
                  <a:pt x="1264" y="260"/>
                </a:lnTo>
                <a:lnTo>
                  <a:pt x="1264" y="216"/>
                </a:lnTo>
                <a:lnTo>
                  <a:pt x="1265" y="173"/>
                </a:lnTo>
                <a:lnTo>
                  <a:pt x="1266" y="217"/>
                </a:lnTo>
                <a:lnTo>
                  <a:pt x="1266" y="261"/>
                </a:lnTo>
                <a:lnTo>
                  <a:pt x="1267" y="304"/>
                </a:lnTo>
                <a:lnTo>
                  <a:pt x="1267" y="348"/>
                </a:lnTo>
                <a:lnTo>
                  <a:pt x="1268" y="376"/>
                </a:lnTo>
                <a:lnTo>
                  <a:pt x="1269" y="371"/>
                </a:lnTo>
                <a:lnTo>
                  <a:pt x="1269" y="372"/>
                </a:lnTo>
                <a:lnTo>
                  <a:pt x="1270" y="371"/>
                </a:lnTo>
                <a:lnTo>
                  <a:pt x="1270" y="372"/>
                </a:lnTo>
                <a:lnTo>
                  <a:pt x="1271" y="374"/>
                </a:lnTo>
                <a:lnTo>
                  <a:pt x="1272" y="374"/>
                </a:lnTo>
                <a:lnTo>
                  <a:pt x="1272" y="379"/>
                </a:lnTo>
                <a:lnTo>
                  <a:pt x="1273" y="379"/>
                </a:lnTo>
                <a:lnTo>
                  <a:pt x="1274" y="380"/>
                </a:lnTo>
                <a:lnTo>
                  <a:pt x="1274" y="381"/>
                </a:lnTo>
                <a:lnTo>
                  <a:pt x="1275" y="381"/>
                </a:lnTo>
                <a:lnTo>
                  <a:pt x="1275" y="384"/>
                </a:lnTo>
                <a:lnTo>
                  <a:pt x="1276" y="382"/>
                </a:lnTo>
                <a:lnTo>
                  <a:pt x="1277" y="383"/>
                </a:lnTo>
                <a:lnTo>
                  <a:pt x="1277" y="379"/>
                </a:lnTo>
                <a:lnTo>
                  <a:pt x="1278" y="378"/>
                </a:lnTo>
                <a:lnTo>
                  <a:pt x="1278" y="373"/>
                </a:lnTo>
                <a:lnTo>
                  <a:pt x="1279" y="364"/>
                </a:lnTo>
                <a:lnTo>
                  <a:pt x="1279" y="359"/>
                </a:lnTo>
                <a:lnTo>
                  <a:pt x="1280" y="347"/>
                </a:lnTo>
                <a:lnTo>
                  <a:pt x="1280" y="338"/>
                </a:lnTo>
                <a:lnTo>
                  <a:pt x="1281" y="326"/>
                </a:lnTo>
                <a:lnTo>
                  <a:pt x="1282" y="318"/>
                </a:lnTo>
                <a:lnTo>
                  <a:pt x="1282" y="306"/>
                </a:lnTo>
                <a:lnTo>
                  <a:pt x="1283" y="298"/>
                </a:lnTo>
                <a:lnTo>
                  <a:pt x="1283" y="295"/>
                </a:lnTo>
                <a:lnTo>
                  <a:pt x="1284" y="295"/>
                </a:lnTo>
                <a:lnTo>
                  <a:pt x="1285" y="301"/>
                </a:lnTo>
                <a:lnTo>
                  <a:pt x="1285" y="302"/>
                </a:lnTo>
                <a:lnTo>
                  <a:pt x="1286" y="305"/>
                </a:lnTo>
                <a:lnTo>
                  <a:pt x="1287" y="310"/>
                </a:lnTo>
                <a:lnTo>
                  <a:pt x="1287" y="310"/>
                </a:lnTo>
                <a:lnTo>
                  <a:pt x="1288" y="316"/>
                </a:lnTo>
                <a:lnTo>
                  <a:pt x="1288" y="314"/>
                </a:lnTo>
                <a:lnTo>
                  <a:pt x="1289" y="317"/>
                </a:lnTo>
                <a:lnTo>
                  <a:pt x="1290" y="315"/>
                </a:lnTo>
                <a:lnTo>
                  <a:pt x="1290" y="316"/>
                </a:lnTo>
                <a:lnTo>
                  <a:pt x="1291" y="318"/>
                </a:lnTo>
                <a:lnTo>
                  <a:pt x="1291" y="316"/>
                </a:lnTo>
                <a:lnTo>
                  <a:pt x="1292" y="320"/>
                </a:lnTo>
                <a:lnTo>
                  <a:pt x="1293" y="319"/>
                </a:lnTo>
                <a:lnTo>
                  <a:pt x="1293" y="320"/>
                </a:lnTo>
                <a:lnTo>
                  <a:pt x="1294" y="323"/>
                </a:lnTo>
                <a:lnTo>
                  <a:pt x="1294" y="320"/>
                </a:lnTo>
                <a:lnTo>
                  <a:pt x="1295" y="323"/>
                </a:lnTo>
                <a:lnTo>
                  <a:pt x="1295" y="320"/>
                </a:lnTo>
                <a:lnTo>
                  <a:pt x="1296" y="324"/>
                </a:lnTo>
                <a:lnTo>
                  <a:pt x="1296" y="325"/>
                </a:lnTo>
                <a:lnTo>
                  <a:pt x="1297" y="324"/>
                </a:lnTo>
                <a:lnTo>
                  <a:pt x="1298" y="326"/>
                </a:lnTo>
                <a:lnTo>
                  <a:pt x="1298" y="323"/>
                </a:lnTo>
                <a:lnTo>
                  <a:pt x="1299" y="325"/>
                </a:lnTo>
                <a:lnTo>
                  <a:pt x="1300" y="322"/>
                </a:lnTo>
                <a:lnTo>
                  <a:pt x="1300" y="323"/>
                </a:lnTo>
                <a:lnTo>
                  <a:pt x="1301" y="323"/>
                </a:lnTo>
                <a:lnTo>
                  <a:pt x="1301" y="320"/>
                </a:lnTo>
                <a:lnTo>
                  <a:pt x="1302" y="323"/>
                </a:lnTo>
                <a:lnTo>
                  <a:pt x="1303" y="320"/>
                </a:lnTo>
                <a:lnTo>
                  <a:pt x="1303" y="320"/>
                </a:lnTo>
                <a:lnTo>
                  <a:pt x="1304" y="318"/>
                </a:lnTo>
                <a:lnTo>
                  <a:pt x="1305" y="317"/>
                </a:lnTo>
                <a:lnTo>
                  <a:pt x="1305" y="316"/>
                </a:lnTo>
                <a:lnTo>
                  <a:pt x="1306" y="311"/>
                </a:lnTo>
                <a:lnTo>
                  <a:pt x="1306" y="312"/>
                </a:lnTo>
                <a:lnTo>
                  <a:pt x="1307" y="308"/>
                </a:lnTo>
                <a:lnTo>
                  <a:pt x="1307" y="303"/>
                </a:lnTo>
                <a:lnTo>
                  <a:pt x="1308" y="300"/>
                </a:lnTo>
                <a:lnTo>
                  <a:pt x="1309" y="284"/>
                </a:lnTo>
                <a:lnTo>
                  <a:pt x="1309" y="301"/>
                </a:lnTo>
                <a:lnTo>
                  <a:pt x="1310" y="281"/>
                </a:lnTo>
                <a:lnTo>
                  <a:pt x="1310" y="291"/>
                </a:lnTo>
                <a:lnTo>
                  <a:pt x="1311" y="288"/>
                </a:lnTo>
                <a:lnTo>
                  <a:pt x="1311" y="297"/>
                </a:lnTo>
                <a:lnTo>
                  <a:pt x="1312" y="303"/>
                </a:lnTo>
                <a:lnTo>
                  <a:pt x="1313" y="308"/>
                </a:lnTo>
                <a:lnTo>
                  <a:pt x="1313" y="317"/>
                </a:lnTo>
                <a:lnTo>
                  <a:pt x="1314" y="313"/>
                </a:lnTo>
                <a:lnTo>
                  <a:pt x="1314" y="317"/>
                </a:lnTo>
                <a:lnTo>
                  <a:pt x="1315" y="316"/>
                </a:lnTo>
                <a:lnTo>
                  <a:pt x="1316" y="320"/>
                </a:lnTo>
                <a:lnTo>
                  <a:pt x="1316" y="318"/>
                </a:lnTo>
                <a:lnTo>
                  <a:pt x="1317" y="318"/>
                </a:lnTo>
                <a:lnTo>
                  <a:pt x="1318" y="319"/>
                </a:lnTo>
                <a:lnTo>
                  <a:pt x="1318" y="315"/>
                </a:lnTo>
                <a:lnTo>
                  <a:pt x="1319" y="316"/>
                </a:lnTo>
                <a:lnTo>
                  <a:pt x="1319" y="314"/>
                </a:lnTo>
                <a:lnTo>
                  <a:pt x="1320" y="311"/>
                </a:lnTo>
                <a:lnTo>
                  <a:pt x="1321" y="324"/>
                </a:lnTo>
                <a:lnTo>
                  <a:pt x="1321" y="337"/>
                </a:lnTo>
                <a:lnTo>
                  <a:pt x="1322" y="294"/>
                </a:lnTo>
                <a:lnTo>
                  <a:pt x="1322" y="250"/>
                </a:lnTo>
                <a:lnTo>
                  <a:pt x="1323" y="207"/>
                </a:lnTo>
                <a:lnTo>
                  <a:pt x="1323" y="164"/>
                </a:lnTo>
                <a:lnTo>
                  <a:pt x="1324" y="207"/>
                </a:lnTo>
                <a:lnTo>
                  <a:pt x="1325" y="251"/>
                </a:lnTo>
                <a:lnTo>
                  <a:pt x="1325" y="295"/>
                </a:lnTo>
                <a:lnTo>
                  <a:pt x="1326" y="338"/>
                </a:lnTo>
                <a:lnTo>
                  <a:pt x="1326" y="371"/>
                </a:lnTo>
                <a:lnTo>
                  <a:pt x="1327" y="369"/>
                </a:lnTo>
                <a:lnTo>
                  <a:pt x="1327" y="368"/>
                </a:lnTo>
                <a:lnTo>
                  <a:pt x="1328" y="368"/>
                </a:lnTo>
                <a:lnTo>
                  <a:pt x="1329" y="370"/>
                </a:lnTo>
                <a:lnTo>
                  <a:pt x="1329" y="369"/>
                </a:lnTo>
                <a:lnTo>
                  <a:pt x="1330" y="374"/>
                </a:lnTo>
                <a:lnTo>
                  <a:pt x="1331" y="371"/>
                </a:lnTo>
                <a:lnTo>
                  <a:pt x="1331" y="374"/>
                </a:lnTo>
                <a:lnTo>
                  <a:pt x="1332" y="376"/>
                </a:lnTo>
                <a:lnTo>
                  <a:pt x="1332" y="375"/>
                </a:lnTo>
                <a:lnTo>
                  <a:pt x="1333" y="380"/>
                </a:lnTo>
                <a:lnTo>
                  <a:pt x="1334" y="380"/>
                </a:lnTo>
                <a:lnTo>
                  <a:pt x="1334" y="380"/>
                </a:lnTo>
                <a:lnTo>
                  <a:pt x="1335" y="377"/>
                </a:lnTo>
                <a:lnTo>
                  <a:pt x="1336" y="377"/>
                </a:lnTo>
                <a:lnTo>
                  <a:pt x="1336" y="374"/>
                </a:lnTo>
                <a:lnTo>
                  <a:pt x="1337" y="368"/>
                </a:lnTo>
                <a:lnTo>
                  <a:pt x="1337" y="368"/>
                </a:lnTo>
                <a:lnTo>
                  <a:pt x="1338" y="355"/>
                </a:lnTo>
                <a:lnTo>
                  <a:pt x="1338" y="350"/>
                </a:lnTo>
                <a:lnTo>
                  <a:pt x="1339" y="341"/>
                </a:lnTo>
                <a:lnTo>
                  <a:pt x="1339" y="328"/>
                </a:lnTo>
                <a:lnTo>
                  <a:pt x="1340" y="320"/>
                </a:lnTo>
                <a:lnTo>
                  <a:pt x="1341" y="305"/>
                </a:lnTo>
                <a:lnTo>
                  <a:pt x="1341" y="301"/>
                </a:lnTo>
                <a:lnTo>
                  <a:pt x="1342" y="289"/>
                </a:lnTo>
                <a:lnTo>
                  <a:pt x="1342" y="293"/>
                </a:lnTo>
                <a:lnTo>
                  <a:pt x="1343" y="296"/>
                </a:lnTo>
                <a:lnTo>
                  <a:pt x="1344" y="300"/>
                </a:lnTo>
                <a:lnTo>
                  <a:pt x="1344" y="305"/>
                </a:lnTo>
                <a:lnTo>
                  <a:pt x="1345" y="309"/>
                </a:lnTo>
                <a:lnTo>
                  <a:pt x="1345" y="312"/>
                </a:lnTo>
                <a:lnTo>
                  <a:pt x="1346" y="314"/>
                </a:lnTo>
                <a:lnTo>
                  <a:pt x="1347" y="314"/>
                </a:lnTo>
                <a:lnTo>
                  <a:pt x="1347" y="317"/>
                </a:lnTo>
                <a:lnTo>
                  <a:pt x="1348" y="314"/>
                </a:lnTo>
                <a:lnTo>
                  <a:pt x="1349" y="318"/>
                </a:lnTo>
                <a:lnTo>
                  <a:pt x="1349" y="314"/>
                </a:lnTo>
                <a:lnTo>
                  <a:pt x="1350" y="319"/>
                </a:lnTo>
                <a:lnTo>
                  <a:pt x="1350" y="315"/>
                </a:lnTo>
                <a:lnTo>
                  <a:pt x="1351" y="318"/>
                </a:lnTo>
                <a:lnTo>
                  <a:pt x="1352" y="320"/>
                </a:lnTo>
                <a:lnTo>
                  <a:pt x="1352" y="317"/>
                </a:lnTo>
                <a:lnTo>
                  <a:pt x="1353" y="320"/>
                </a:lnTo>
                <a:lnTo>
                  <a:pt x="1353" y="318"/>
                </a:lnTo>
                <a:lnTo>
                  <a:pt x="1354" y="321"/>
                </a:lnTo>
                <a:lnTo>
                  <a:pt x="1354" y="320"/>
                </a:lnTo>
                <a:lnTo>
                  <a:pt x="1355" y="325"/>
                </a:lnTo>
                <a:lnTo>
                  <a:pt x="1355" y="325"/>
                </a:lnTo>
                <a:lnTo>
                  <a:pt x="1356" y="325"/>
                </a:lnTo>
                <a:lnTo>
                  <a:pt x="1357" y="330"/>
                </a:lnTo>
                <a:lnTo>
                  <a:pt x="1357" y="326"/>
                </a:lnTo>
                <a:lnTo>
                  <a:pt x="1358" y="330"/>
                </a:lnTo>
                <a:lnTo>
                  <a:pt x="1358" y="326"/>
                </a:lnTo>
                <a:lnTo>
                  <a:pt x="1359" y="327"/>
                </a:lnTo>
                <a:lnTo>
                  <a:pt x="1360" y="330"/>
                </a:lnTo>
                <a:lnTo>
                  <a:pt x="1360" y="325"/>
                </a:lnTo>
                <a:lnTo>
                  <a:pt x="1361" y="326"/>
                </a:lnTo>
                <a:lnTo>
                  <a:pt x="1362" y="326"/>
                </a:lnTo>
                <a:lnTo>
                  <a:pt x="1362" y="323"/>
                </a:lnTo>
                <a:lnTo>
                  <a:pt x="1363" y="323"/>
                </a:lnTo>
                <a:lnTo>
                  <a:pt x="1363" y="321"/>
                </a:lnTo>
                <a:lnTo>
                  <a:pt x="1364" y="318"/>
                </a:lnTo>
                <a:lnTo>
                  <a:pt x="1365" y="309"/>
                </a:lnTo>
                <a:lnTo>
                  <a:pt x="1365" y="313"/>
                </a:lnTo>
                <a:lnTo>
                  <a:pt x="1366" y="312"/>
                </a:lnTo>
                <a:lnTo>
                  <a:pt x="1366" y="293"/>
                </a:lnTo>
                <a:lnTo>
                  <a:pt x="1367" y="303"/>
                </a:lnTo>
                <a:lnTo>
                  <a:pt x="1368" y="294"/>
                </a:lnTo>
                <a:lnTo>
                  <a:pt x="1368" y="297"/>
                </a:lnTo>
                <a:lnTo>
                  <a:pt x="1369" y="297"/>
                </a:lnTo>
                <a:lnTo>
                  <a:pt x="1369" y="298"/>
                </a:lnTo>
                <a:lnTo>
                  <a:pt x="1370" y="301"/>
                </a:lnTo>
                <a:lnTo>
                  <a:pt x="1370" y="317"/>
                </a:lnTo>
                <a:lnTo>
                  <a:pt x="1371" y="321"/>
                </a:lnTo>
                <a:lnTo>
                  <a:pt x="1371" y="323"/>
                </a:lnTo>
                <a:lnTo>
                  <a:pt x="1372" y="323"/>
                </a:lnTo>
                <a:lnTo>
                  <a:pt x="1373" y="326"/>
                </a:lnTo>
                <a:lnTo>
                  <a:pt x="1373" y="323"/>
                </a:lnTo>
                <a:lnTo>
                  <a:pt x="1374" y="330"/>
                </a:lnTo>
                <a:lnTo>
                  <a:pt x="1375" y="320"/>
                </a:lnTo>
                <a:lnTo>
                  <a:pt x="1375" y="325"/>
                </a:lnTo>
                <a:lnTo>
                  <a:pt x="1376" y="323"/>
                </a:lnTo>
                <a:lnTo>
                  <a:pt x="1376" y="322"/>
                </a:lnTo>
                <a:lnTo>
                  <a:pt x="1377" y="323"/>
                </a:lnTo>
                <a:lnTo>
                  <a:pt x="1378" y="315"/>
                </a:lnTo>
                <a:lnTo>
                  <a:pt x="1378" y="321"/>
                </a:lnTo>
                <a:lnTo>
                  <a:pt x="1379" y="335"/>
                </a:lnTo>
                <a:lnTo>
                  <a:pt x="1380" y="333"/>
                </a:lnTo>
                <a:lnTo>
                  <a:pt x="1380" y="290"/>
                </a:lnTo>
                <a:lnTo>
                  <a:pt x="1381" y="247"/>
                </a:lnTo>
                <a:lnTo>
                  <a:pt x="1381" y="203"/>
                </a:lnTo>
                <a:lnTo>
                  <a:pt x="1382" y="160"/>
                </a:lnTo>
                <a:lnTo>
                  <a:pt x="1383" y="204"/>
                </a:lnTo>
                <a:lnTo>
                  <a:pt x="1383" y="248"/>
                </a:lnTo>
                <a:lnTo>
                  <a:pt x="1384" y="291"/>
                </a:lnTo>
                <a:lnTo>
                  <a:pt x="1384" y="335"/>
                </a:lnTo>
                <a:lnTo>
                  <a:pt x="1385" y="377"/>
                </a:lnTo>
                <a:lnTo>
                  <a:pt x="1385" y="372"/>
                </a:lnTo>
                <a:lnTo>
                  <a:pt x="1386" y="371"/>
                </a:lnTo>
                <a:lnTo>
                  <a:pt x="1386" y="375"/>
                </a:lnTo>
                <a:lnTo>
                  <a:pt x="1387" y="374"/>
                </a:lnTo>
                <a:lnTo>
                  <a:pt x="1388" y="377"/>
                </a:lnTo>
                <a:lnTo>
                  <a:pt x="1388" y="377"/>
                </a:lnTo>
                <a:lnTo>
                  <a:pt x="1389" y="381"/>
                </a:lnTo>
                <a:lnTo>
                  <a:pt x="1389" y="381"/>
                </a:lnTo>
                <a:lnTo>
                  <a:pt x="1390" y="381"/>
                </a:lnTo>
                <a:lnTo>
                  <a:pt x="1391" y="385"/>
                </a:lnTo>
                <a:lnTo>
                  <a:pt x="1391" y="385"/>
                </a:lnTo>
                <a:lnTo>
                  <a:pt x="1392" y="387"/>
                </a:lnTo>
                <a:lnTo>
                  <a:pt x="1393" y="385"/>
                </a:lnTo>
                <a:lnTo>
                  <a:pt x="1393" y="386"/>
                </a:lnTo>
                <a:lnTo>
                  <a:pt x="1394" y="383"/>
                </a:lnTo>
                <a:lnTo>
                  <a:pt x="1394" y="377"/>
                </a:lnTo>
                <a:lnTo>
                  <a:pt x="1395" y="372"/>
                </a:lnTo>
                <a:lnTo>
                  <a:pt x="1396" y="361"/>
                </a:lnTo>
                <a:lnTo>
                  <a:pt x="1396" y="356"/>
                </a:lnTo>
                <a:lnTo>
                  <a:pt x="1397" y="344"/>
                </a:lnTo>
                <a:lnTo>
                  <a:pt x="1397" y="334"/>
                </a:lnTo>
                <a:lnTo>
                  <a:pt x="1398" y="325"/>
                </a:lnTo>
                <a:lnTo>
                  <a:pt x="1399" y="312"/>
                </a:lnTo>
                <a:lnTo>
                  <a:pt x="1399" y="304"/>
                </a:lnTo>
                <a:lnTo>
                  <a:pt x="1400" y="296"/>
                </a:lnTo>
                <a:lnTo>
                  <a:pt x="1400" y="296"/>
                </a:lnTo>
                <a:lnTo>
                  <a:pt x="1401" y="298"/>
                </a:lnTo>
                <a:lnTo>
                  <a:pt x="1401" y="305"/>
                </a:lnTo>
                <a:lnTo>
                  <a:pt x="1402" y="308"/>
                </a:lnTo>
                <a:lnTo>
                  <a:pt x="1403" y="309"/>
                </a:lnTo>
                <a:lnTo>
                  <a:pt x="1403" y="316"/>
                </a:lnTo>
                <a:lnTo>
                  <a:pt x="1404" y="314"/>
                </a:lnTo>
                <a:lnTo>
                  <a:pt x="1404" y="317"/>
                </a:lnTo>
                <a:lnTo>
                  <a:pt x="1405" y="317"/>
                </a:lnTo>
                <a:lnTo>
                  <a:pt x="1406" y="317"/>
                </a:lnTo>
                <a:lnTo>
                  <a:pt x="1406" y="320"/>
                </a:lnTo>
                <a:lnTo>
                  <a:pt x="1407" y="318"/>
                </a:lnTo>
                <a:lnTo>
                  <a:pt x="1407" y="320"/>
                </a:lnTo>
                <a:lnTo>
                  <a:pt x="1408" y="317"/>
                </a:lnTo>
                <a:lnTo>
                  <a:pt x="1409" y="319"/>
                </a:lnTo>
                <a:lnTo>
                  <a:pt x="1409" y="323"/>
                </a:lnTo>
                <a:lnTo>
                  <a:pt x="1410" y="320"/>
                </a:lnTo>
                <a:lnTo>
                  <a:pt x="1411" y="325"/>
                </a:lnTo>
                <a:lnTo>
                  <a:pt x="1411" y="321"/>
                </a:lnTo>
                <a:lnTo>
                  <a:pt x="1412" y="324"/>
                </a:lnTo>
                <a:lnTo>
                  <a:pt x="1412" y="325"/>
                </a:lnTo>
                <a:lnTo>
                  <a:pt x="1413" y="321"/>
                </a:lnTo>
                <a:lnTo>
                  <a:pt x="1413" y="325"/>
                </a:lnTo>
                <a:lnTo>
                  <a:pt x="1414" y="323"/>
                </a:lnTo>
                <a:lnTo>
                  <a:pt x="1415" y="325"/>
                </a:lnTo>
                <a:lnTo>
                  <a:pt x="1415" y="321"/>
                </a:lnTo>
                <a:lnTo>
                  <a:pt x="1416" y="323"/>
                </a:lnTo>
                <a:lnTo>
                  <a:pt x="1416" y="322"/>
                </a:lnTo>
                <a:lnTo>
                  <a:pt x="1417" y="320"/>
                </a:lnTo>
                <a:lnTo>
                  <a:pt x="1417" y="323"/>
                </a:lnTo>
                <a:lnTo>
                  <a:pt x="1418" y="318"/>
                </a:lnTo>
                <a:lnTo>
                  <a:pt x="1419" y="319"/>
                </a:lnTo>
                <a:lnTo>
                  <a:pt x="1419" y="318"/>
                </a:lnTo>
                <a:lnTo>
                  <a:pt x="1420" y="317"/>
                </a:lnTo>
                <a:lnTo>
                  <a:pt x="1420" y="317"/>
                </a:lnTo>
                <a:lnTo>
                  <a:pt x="1421" y="312"/>
                </a:lnTo>
                <a:lnTo>
                  <a:pt x="1422" y="315"/>
                </a:lnTo>
                <a:lnTo>
                  <a:pt x="1422" y="307"/>
                </a:lnTo>
                <a:lnTo>
                  <a:pt x="1423" y="308"/>
                </a:lnTo>
                <a:lnTo>
                  <a:pt x="1424" y="305"/>
                </a:lnTo>
                <a:lnTo>
                  <a:pt x="1424" y="302"/>
                </a:lnTo>
                <a:lnTo>
                  <a:pt x="1425" y="289"/>
                </a:lnTo>
                <a:lnTo>
                  <a:pt x="1425" y="293"/>
                </a:lnTo>
                <a:lnTo>
                  <a:pt x="1426" y="284"/>
                </a:lnTo>
                <a:lnTo>
                  <a:pt x="1427" y="284"/>
                </a:lnTo>
                <a:lnTo>
                  <a:pt x="1427" y="292"/>
                </a:lnTo>
                <a:lnTo>
                  <a:pt x="1428" y="292"/>
                </a:lnTo>
                <a:lnTo>
                  <a:pt x="1428" y="294"/>
                </a:lnTo>
                <a:lnTo>
                  <a:pt x="1429" y="314"/>
                </a:lnTo>
                <a:lnTo>
                  <a:pt x="1429" y="314"/>
                </a:lnTo>
                <a:lnTo>
                  <a:pt x="1430" y="318"/>
                </a:lnTo>
                <a:lnTo>
                  <a:pt x="1431" y="317"/>
                </a:lnTo>
                <a:lnTo>
                  <a:pt x="1431" y="318"/>
                </a:lnTo>
                <a:lnTo>
                  <a:pt x="1432" y="318"/>
                </a:lnTo>
                <a:lnTo>
                  <a:pt x="1432" y="319"/>
                </a:lnTo>
                <a:lnTo>
                  <a:pt x="1433" y="319"/>
                </a:lnTo>
                <a:lnTo>
                  <a:pt x="1434" y="318"/>
                </a:lnTo>
                <a:lnTo>
                  <a:pt x="1434" y="319"/>
                </a:lnTo>
                <a:lnTo>
                  <a:pt x="1435" y="316"/>
                </a:lnTo>
                <a:lnTo>
                  <a:pt x="1435" y="317"/>
                </a:lnTo>
                <a:lnTo>
                  <a:pt x="1436" y="316"/>
                </a:lnTo>
                <a:lnTo>
                  <a:pt x="1437" y="317"/>
                </a:lnTo>
                <a:lnTo>
                  <a:pt x="1437" y="344"/>
                </a:lnTo>
                <a:lnTo>
                  <a:pt x="1438" y="300"/>
                </a:lnTo>
                <a:lnTo>
                  <a:pt x="1438" y="257"/>
                </a:lnTo>
                <a:lnTo>
                  <a:pt x="1439" y="214"/>
                </a:lnTo>
                <a:lnTo>
                  <a:pt x="1440" y="170"/>
                </a:lnTo>
                <a:lnTo>
                  <a:pt x="1440" y="214"/>
                </a:lnTo>
                <a:lnTo>
                  <a:pt x="1441" y="258"/>
                </a:lnTo>
                <a:lnTo>
                  <a:pt x="1442" y="302"/>
                </a:lnTo>
                <a:lnTo>
                  <a:pt x="1442" y="345"/>
                </a:lnTo>
                <a:lnTo>
                  <a:pt x="1443" y="376"/>
                </a:lnTo>
                <a:lnTo>
                  <a:pt x="1443" y="371"/>
                </a:lnTo>
                <a:lnTo>
                  <a:pt x="1444" y="370"/>
                </a:lnTo>
                <a:lnTo>
                  <a:pt x="1444" y="372"/>
                </a:lnTo>
                <a:lnTo>
                  <a:pt x="1445" y="372"/>
                </a:lnTo>
                <a:lnTo>
                  <a:pt x="1445" y="374"/>
                </a:lnTo>
                <a:lnTo>
                  <a:pt x="1446" y="375"/>
                </a:lnTo>
                <a:lnTo>
                  <a:pt x="1447" y="379"/>
                </a:lnTo>
                <a:lnTo>
                  <a:pt x="1447" y="379"/>
                </a:lnTo>
                <a:lnTo>
                  <a:pt x="1448" y="381"/>
                </a:lnTo>
                <a:lnTo>
                  <a:pt x="1448" y="384"/>
                </a:lnTo>
                <a:lnTo>
                  <a:pt x="1449" y="381"/>
                </a:lnTo>
                <a:lnTo>
                  <a:pt x="1450" y="385"/>
                </a:lnTo>
                <a:lnTo>
                  <a:pt x="1450" y="383"/>
                </a:lnTo>
                <a:lnTo>
                  <a:pt x="1451" y="383"/>
                </a:lnTo>
                <a:lnTo>
                  <a:pt x="1451" y="381"/>
                </a:lnTo>
                <a:lnTo>
                  <a:pt x="1452" y="378"/>
                </a:lnTo>
                <a:lnTo>
                  <a:pt x="1453" y="376"/>
                </a:lnTo>
                <a:lnTo>
                  <a:pt x="1453" y="370"/>
                </a:lnTo>
                <a:lnTo>
                  <a:pt x="1454" y="366"/>
                </a:lnTo>
                <a:lnTo>
                  <a:pt x="1455" y="355"/>
                </a:lnTo>
                <a:lnTo>
                  <a:pt x="1455" y="345"/>
                </a:lnTo>
                <a:lnTo>
                  <a:pt x="1456" y="338"/>
                </a:lnTo>
                <a:lnTo>
                  <a:pt x="1456" y="323"/>
                </a:lnTo>
                <a:lnTo>
                  <a:pt x="1457" y="316"/>
                </a:lnTo>
                <a:lnTo>
                  <a:pt x="1458" y="302"/>
                </a:lnTo>
                <a:lnTo>
                  <a:pt x="1458" y="295"/>
                </a:lnTo>
                <a:lnTo>
                  <a:pt x="1459" y="294"/>
                </a:lnTo>
                <a:lnTo>
                  <a:pt x="1459" y="294"/>
                </a:lnTo>
                <a:lnTo>
                  <a:pt x="1460" y="302"/>
                </a:lnTo>
                <a:lnTo>
                  <a:pt x="1460" y="302"/>
                </a:lnTo>
                <a:lnTo>
                  <a:pt x="1461" y="310"/>
                </a:lnTo>
                <a:lnTo>
                  <a:pt x="1461" y="309"/>
                </a:lnTo>
                <a:lnTo>
                  <a:pt x="1462" y="311"/>
                </a:lnTo>
                <a:lnTo>
                  <a:pt x="1463" y="313"/>
                </a:lnTo>
                <a:lnTo>
                  <a:pt x="1463" y="310"/>
                </a:lnTo>
                <a:lnTo>
                  <a:pt x="1464" y="315"/>
                </a:lnTo>
                <a:lnTo>
                  <a:pt x="1465" y="312"/>
                </a:lnTo>
                <a:lnTo>
                  <a:pt x="1465" y="314"/>
                </a:lnTo>
                <a:lnTo>
                  <a:pt x="1466" y="312"/>
                </a:lnTo>
                <a:lnTo>
                  <a:pt x="1466" y="314"/>
                </a:lnTo>
                <a:lnTo>
                  <a:pt x="1467" y="315"/>
                </a:lnTo>
                <a:lnTo>
                  <a:pt x="1468" y="313"/>
                </a:lnTo>
                <a:lnTo>
                  <a:pt x="1468" y="317"/>
                </a:lnTo>
                <a:lnTo>
                  <a:pt x="1469" y="312"/>
                </a:lnTo>
                <a:lnTo>
                  <a:pt x="1469" y="314"/>
                </a:lnTo>
                <a:lnTo>
                  <a:pt x="1470" y="314"/>
                </a:lnTo>
                <a:lnTo>
                  <a:pt x="1471" y="317"/>
                </a:lnTo>
                <a:lnTo>
                  <a:pt x="1471" y="318"/>
                </a:lnTo>
                <a:lnTo>
                  <a:pt x="1472" y="318"/>
                </a:lnTo>
                <a:lnTo>
                  <a:pt x="1472" y="321"/>
                </a:lnTo>
                <a:lnTo>
                  <a:pt x="1473" y="320"/>
                </a:lnTo>
                <a:lnTo>
                  <a:pt x="1474" y="324"/>
                </a:lnTo>
                <a:lnTo>
                  <a:pt x="1474" y="321"/>
                </a:lnTo>
                <a:lnTo>
                  <a:pt x="1475" y="320"/>
                </a:lnTo>
                <a:lnTo>
                  <a:pt x="1475" y="321"/>
                </a:lnTo>
                <a:lnTo>
                  <a:pt x="1476" y="319"/>
                </a:lnTo>
                <a:lnTo>
                  <a:pt x="1476" y="320"/>
                </a:lnTo>
                <a:lnTo>
                  <a:pt x="1477" y="319"/>
                </a:lnTo>
                <a:lnTo>
                  <a:pt x="1478" y="318"/>
                </a:lnTo>
                <a:lnTo>
                  <a:pt x="1478" y="317"/>
                </a:lnTo>
                <a:lnTo>
                  <a:pt x="1479" y="315"/>
                </a:lnTo>
                <a:lnTo>
                  <a:pt x="1479" y="311"/>
                </a:lnTo>
                <a:lnTo>
                  <a:pt x="1480" y="310"/>
                </a:lnTo>
                <a:lnTo>
                  <a:pt x="1481" y="308"/>
                </a:lnTo>
                <a:lnTo>
                  <a:pt x="1481" y="302"/>
                </a:lnTo>
                <a:lnTo>
                  <a:pt x="1482" y="303"/>
                </a:lnTo>
                <a:lnTo>
                  <a:pt x="1483" y="297"/>
                </a:lnTo>
                <a:lnTo>
                  <a:pt x="1483" y="280"/>
                </a:lnTo>
                <a:lnTo>
                  <a:pt x="1484" y="302"/>
                </a:lnTo>
                <a:lnTo>
                  <a:pt x="1484" y="278"/>
                </a:lnTo>
                <a:lnTo>
                  <a:pt x="1485" y="286"/>
                </a:lnTo>
                <a:lnTo>
                  <a:pt x="1486" y="289"/>
                </a:lnTo>
                <a:lnTo>
                  <a:pt x="1486" y="293"/>
                </a:lnTo>
                <a:lnTo>
                  <a:pt x="1487" y="302"/>
                </a:lnTo>
                <a:lnTo>
                  <a:pt x="1487" y="310"/>
                </a:lnTo>
                <a:lnTo>
                  <a:pt x="1488" y="318"/>
                </a:lnTo>
                <a:lnTo>
                  <a:pt x="1488" y="316"/>
                </a:lnTo>
                <a:lnTo>
                  <a:pt x="1489" y="318"/>
                </a:lnTo>
                <a:lnTo>
                  <a:pt x="1490" y="322"/>
                </a:lnTo>
                <a:lnTo>
                  <a:pt x="1490" y="317"/>
                </a:lnTo>
                <a:lnTo>
                  <a:pt x="1491" y="322"/>
                </a:lnTo>
                <a:lnTo>
                  <a:pt x="1491" y="319"/>
                </a:lnTo>
                <a:lnTo>
                  <a:pt x="1492" y="321"/>
                </a:lnTo>
                <a:lnTo>
                  <a:pt x="1492" y="318"/>
                </a:lnTo>
                <a:lnTo>
                  <a:pt x="1493" y="318"/>
                </a:lnTo>
                <a:lnTo>
                  <a:pt x="1494" y="319"/>
                </a:lnTo>
                <a:lnTo>
                  <a:pt x="1494" y="316"/>
                </a:lnTo>
                <a:lnTo>
                  <a:pt x="1495" y="324"/>
                </a:lnTo>
                <a:lnTo>
                  <a:pt x="1496" y="344"/>
                </a:lnTo>
                <a:lnTo>
                  <a:pt x="1496" y="300"/>
                </a:lnTo>
                <a:lnTo>
                  <a:pt x="1497" y="257"/>
                </a:lnTo>
                <a:lnTo>
                  <a:pt x="1497" y="214"/>
                </a:lnTo>
                <a:lnTo>
                  <a:pt x="1498" y="170"/>
                </a:lnTo>
                <a:lnTo>
                  <a:pt x="1499" y="214"/>
                </a:lnTo>
                <a:lnTo>
                  <a:pt x="1499" y="258"/>
                </a:lnTo>
                <a:lnTo>
                  <a:pt x="1500" y="302"/>
                </a:lnTo>
                <a:lnTo>
                  <a:pt x="1500" y="345"/>
                </a:lnTo>
                <a:lnTo>
                  <a:pt x="1501" y="380"/>
                </a:lnTo>
                <a:lnTo>
                  <a:pt x="1502" y="373"/>
                </a:lnTo>
                <a:lnTo>
                  <a:pt x="1502" y="377"/>
                </a:lnTo>
                <a:lnTo>
                  <a:pt x="1503" y="375"/>
                </a:lnTo>
                <a:lnTo>
                  <a:pt x="1503" y="376"/>
                </a:lnTo>
                <a:lnTo>
                  <a:pt x="1504" y="376"/>
                </a:lnTo>
                <a:lnTo>
                  <a:pt x="1504" y="380"/>
                </a:lnTo>
                <a:lnTo>
                  <a:pt x="1505" y="379"/>
                </a:lnTo>
                <a:lnTo>
                  <a:pt x="1506" y="381"/>
                </a:lnTo>
                <a:lnTo>
                  <a:pt x="1506" y="384"/>
                </a:lnTo>
                <a:lnTo>
                  <a:pt x="1507" y="383"/>
                </a:lnTo>
                <a:lnTo>
                  <a:pt x="1507" y="387"/>
                </a:lnTo>
                <a:lnTo>
                  <a:pt x="1508" y="387"/>
                </a:lnTo>
                <a:lnTo>
                  <a:pt x="1509" y="384"/>
                </a:lnTo>
                <a:lnTo>
                  <a:pt x="1509" y="386"/>
                </a:lnTo>
                <a:lnTo>
                  <a:pt x="1510" y="382"/>
                </a:lnTo>
                <a:lnTo>
                  <a:pt x="1510" y="382"/>
                </a:lnTo>
                <a:lnTo>
                  <a:pt x="1511" y="377"/>
                </a:lnTo>
                <a:lnTo>
                  <a:pt x="1512" y="372"/>
                </a:lnTo>
                <a:lnTo>
                  <a:pt x="1512" y="365"/>
                </a:lnTo>
                <a:lnTo>
                  <a:pt x="1513" y="358"/>
                </a:lnTo>
                <a:lnTo>
                  <a:pt x="1514" y="346"/>
                </a:lnTo>
                <a:lnTo>
                  <a:pt x="1514" y="335"/>
                </a:lnTo>
                <a:lnTo>
                  <a:pt x="1515" y="328"/>
                </a:lnTo>
                <a:lnTo>
                  <a:pt x="1515" y="309"/>
                </a:lnTo>
                <a:lnTo>
                  <a:pt x="1516" y="305"/>
                </a:lnTo>
                <a:lnTo>
                  <a:pt x="1517" y="297"/>
                </a:lnTo>
                <a:lnTo>
                  <a:pt x="1517" y="298"/>
                </a:lnTo>
                <a:lnTo>
                  <a:pt x="1518" y="302"/>
                </a:lnTo>
                <a:lnTo>
                  <a:pt x="1518" y="306"/>
                </a:lnTo>
                <a:lnTo>
                  <a:pt x="1519" y="313"/>
                </a:lnTo>
                <a:lnTo>
                  <a:pt x="1519" y="314"/>
                </a:lnTo>
                <a:lnTo>
                  <a:pt x="1520" y="318"/>
                </a:lnTo>
                <a:lnTo>
                  <a:pt x="1520" y="318"/>
                </a:lnTo>
                <a:lnTo>
                  <a:pt x="1521" y="318"/>
                </a:lnTo>
                <a:lnTo>
                  <a:pt x="1522" y="320"/>
                </a:lnTo>
                <a:lnTo>
                  <a:pt x="1522" y="321"/>
                </a:lnTo>
                <a:lnTo>
                  <a:pt x="1523" y="320"/>
                </a:lnTo>
                <a:lnTo>
                  <a:pt x="1523" y="320"/>
                </a:lnTo>
                <a:lnTo>
                  <a:pt x="1524" y="323"/>
                </a:lnTo>
                <a:lnTo>
                  <a:pt x="1525" y="320"/>
                </a:lnTo>
                <a:lnTo>
                  <a:pt x="1525" y="323"/>
                </a:lnTo>
                <a:lnTo>
                  <a:pt x="1526" y="325"/>
                </a:lnTo>
                <a:lnTo>
                  <a:pt x="1527" y="320"/>
                </a:lnTo>
                <a:lnTo>
                  <a:pt x="1527" y="326"/>
                </a:lnTo>
                <a:lnTo>
                  <a:pt x="1528" y="320"/>
                </a:lnTo>
                <a:lnTo>
                  <a:pt x="1528" y="325"/>
                </a:lnTo>
                <a:lnTo>
                  <a:pt x="1529" y="326"/>
                </a:lnTo>
                <a:lnTo>
                  <a:pt x="1530" y="325"/>
                </a:lnTo>
                <a:lnTo>
                  <a:pt x="1530" y="331"/>
                </a:lnTo>
                <a:lnTo>
                  <a:pt x="1531" y="327"/>
                </a:lnTo>
                <a:lnTo>
                  <a:pt x="1531" y="333"/>
                </a:lnTo>
                <a:lnTo>
                  <a:pt x="1532" y="331"/>
                </a:lnTo>
                <a:lnTo>
                  <a:pt x="1533" y="331"/>
                </a:lnTo>
                <a:lnTo>
                  <a:pt x="1533" y="331"/>
                </a:lnTo>
                <a:lnTo>
                  <a:pt x="1534" y="331"/>
                </a:lnTo>
                <a:lnTo>
                  <a:pt x="1534" y="333"/>
                </a:lnTo>
                <a:lnTo>
                  <a:pt x="1535" y="326"/>
                </a:lnTo>
                <a:lnTo>
                  <a:pt x="1535" y="326"/>
                </a:lnTo>
                <a:lnTo>
                  <a:pt x="1536" y="328"/>
                </a:lnTo>
                <a:lnTo>
                  <a:pt x="1537" y="326"/>
                </a:lnTo>
                <a:lnTo>
                  <a:pt x="1537" y="326"/>
                </a:lnTo>
                <a:lnTo>
                  <a:pt x="1538" y="323"/>
                </a:lnTo>
                <a:lnTo>
                  <a:pt x="1538" y="320"/>
                </a:lnTo>
                <a:lnTo>
                  <a:pt x="1539" y="316"/>
                </a:lnTo>
                <a:lnTo>
                  <a:pt x="1540" y="314"/>
                </a:lnTo>
                <a:lnTo>
                  <a:pt x="1540" y="317"/>
                </a:lnTo>
                <a:lnTo>
                  <a:pt x="1541" y="295"/>
                </a:lnTo>
                <a:lnTo>
                  <a:pt x="1541" y="305"/>
                </a:lnTo>
                <a:lnTo>
                  <a:pt x="1542" y="292"/>
                </a:lnTo>
                <a:lnTo>
                  <a:pt x="1543" y="298"/>
                </a:lnTo>
                <a:lnTo>
                  <a:pt x="1543" y="303"/>
                </a:lnTo>
                <a:lnTo>
                  <a:pt x="1544" y="304"/>
                </a:lnTo>
                <a:lnTo>
                  <a:pt x="1545" y="308"/>
                </a:lnTo>
                <a:lnTo>
                  <a:pt x="1545" y="321"/>
                </a:lnTo>
                <a:lnTo>
                  <a:pt x="1546" y="326"/>
                </a:lnTo>
                <a:lnTo>
                  <a:pt x="1546" y="325"/>
                </a:lnTo>
                <a:lnTo>
                  <a:pt x="1547" y="329"/>
                </a:lnTo>
                <a:lnTo>
                  <a:pt x="1548" y="327"/>
                </a:lnTo>
                <a:lnTo>
                  <a:pt x="1548" y="330"/>
                </a:lnTo>
                <a:lnTo>
                  <a:pt x="1549" y="331"/>
                </a:lnTo>
                <a:lnTo>
                  <a:pt x="1549" y="329"/>
                </a:lnTo>
                <a:lnTo>
                  <a:pt x="1550" y="331"/>
                </a:lnTo>
                <a:lnTo>
                  <a:pt x="1550" y="326"/>
                </a:lnTo>
                <a:lnTo>
                  <a:pt x="1551" y="326"/>
                </a:lnTo>
                <a:lnTo>
                  <a:pt x="1551" y="323"/>
                </a:lnTo>
                <a:lnTo>
                  <a:pt x="1552" y="322"/>
                </a:lnTo>
                <a:lnTo>
                  <a:pt x="1553" y="333"/>
                </a:lnTo>
                <a:lnTo>
                  <a:pt x="1553" y="348"/>
                </a:lnTo>
                <a:lnTo>
                  <a:pt x="1554" y="305"/>
                </a:lnTo>
                <a:lnTo>
                  <a:pt x="1554" y="261"/>
                </a:lnTo>
                <a:lnTo>
                  <a:pt x="1555" y="218"/>
                </a:lnTo>
                <a:lnTo>
                  <a:pt x="1556" y="174"/>
                </a:lnTo>
                <a:lnTo>
                  <a:pt x="1556" y="218"/>
                </a:lnTo>
                <a:lnTo>
                  <a:pt x="1557" y="262"/>
                </a:lnTo>
                <a:lnTo>
                  <a:pt x="1558" y="305"/>
                </a:lnTo>
                <a:lnTo>
                  <a:pt x="1558" y="349"/>
                </a:lnTo>
                <a:lnTo>
                  <a:pt x="1559" y="373"/>
                </a:lnTo>
                <a:lnTo>
                  <a:pt x="1559" y="372"/>
                </a:lnTo>
                <a:lnTo>
                  <a:pt x="1560" y="370"/>
                </a:lnTo>
                <a:lnTo>
                  <a:pt x="1561" y="372"/>
                </a:lnTo>
                <a:lnTo>
                  <a:pt x="1561" y="375"/>
                </a:lnTo>
                <a:lnTo>
                  <a:pt x="1562" y="374"/>
                </a:lnTo>
                <a:lnTo>
                  <a:pt x="1562" y="377"/>
                </a:lnTo>
                <a:lnTo>
                  <a:pt x="1563" y="377"/>
                </a:lnTo>
                <a:lnTo>
                  <a:pt x="1564" y="379"/>
                </a:lnTo>
                <a:lnTo>
                  <a:pt x="1564" y="379"/>
                </a:lnTo>
                <a:lnTo>
                  <a:pt x="1565" y="380"/>
                </a:lnTo>
                <a:lnTo>
                  <a:pt x="1565" y="382"/>
                </a:lnTo>
                <a:lnTo>
                  <a:pt x="1566" y="381"/>
                </a:lnTo>
                <a:lnTo>
                  <a:pt x="1566" y="384"/>
                </a:lnTo>
                <a:lnTo>
                  <a:pt x="1567" y="382"/>
                </a:lnTo>
                <a:lnTo>
                  <a:pt x="1567" y="381"/>
                </a:lnTo>
                <a:lnTo>
                  <a:pt x="1568" y="379"/>
                </a:lnTo>
                <a:lnTo>
                  <a:pt x="1569" y="372"/>
                </a:lnTo>
                <a:lnTo>
                  <a:pt x="1569" y="368"/>
                </a:lnTo>
                <a:lnTo>
                  <a:pt x="1570" y="360"/>
                </a:lnTo>
                <a:lnTo>
                  <a:pt x="1571" y="352"/>
                </a:lnTo>
                <a:lnTo>
                  <a:pt x="1571" y="342"/>
                </a:lnTo>
                <a:lnTo>
                  <a:pt x="1572" y="331"/>
                </a:lnTo>
                <a:lnTo>
                  <a:pt x="1572" y="323"/>
                </a:lnTo>
                <a:lnTo>
                  <a:pt x="1573" y="311"/>
                </a:lnTo>
                <a:lnTo>
                  <a:pt x="1574" y="306"/>
                </a:lnTo>
                <a:lnTo>
                  <a:pt x="1574" y="298"/>
                </a:lnTo>
                <a:lnTo>
                  <a:pt x="1575" y="299"/>
                </a:lnTo>
                <a:lnTo>
                  <a:pt x="1576" y="301"/>
                </a:lnTo>
                <a:lnTo>
                  <a:pt x="1576" y="304"/>
                </a:lnTo>
                <a:lnTo>
                  <a:pt x="1577" y="311"/>
                </a:lnTo>
                <a:lnTo>
                  <a:pt x="1577" y="312"/>
                </a:lnTo>
                <a:lnTo>
                  <a:pt x="1578" y="318"/>
                </a:lnTo>
                <a:lnTo>
                  <a:pt x="1578" y="318"/>
                </a:lnTo>
                <a:lnTo>
                  <a:pt x="1579" y="319"/>
                </a:lnTo>
                <a:lnTo>
                  <a:pt x="1580" y="322"/>
                </a:lnTo>
                <a:lnTo>
                  <a:pt x="1580" y="318"/>
                </a:lnTo>
                <a:lnTo>
                  <a:pt x="1581" y="321"/>
                </a:lnTo>
                <a:lnTo>
                  <a:pt x="1581" y="318"/>
                </a:lnTo>
                <a:lnTo>
                  <a:pt x="1582" y="323"/>
                </a:lnTo>
                <a:lnTo>
                  <a:pt x="1582" y="322"/>
                </a:lnTo>
                <a:lnTo>
                  <a:pt x="1583" y="324"/>
                </a:lnTo>
                <a:lnTo>
                  <a:pt x="1584" y="326"/>
                </a:lnTo>
                <a:lnTo>
                  <a:pt x="1584" y="324"/>
                </a:lnTo>
                <a:lnTo>
                  <a:pt x="1585" y="326"/>
                </a:lnTo>
                <a:lnTo>
                  <a:pt x="1585" y="324"/>
                </a:lnTo>
                <a:lnTo>
                  <a:pt x="1586" y="326"/>
                </a:lnTo>
                <a:lnTo>
                  <a:pt x="1587" y="326"/>
                </a:lnTo>
                <a:lnTo>
                  <a:pt x="1587" y="326"/>
                </a:lnTo>
                <a:lnTo>
                  <a:pt x="1588" y="329"/>
                </a:lnTo>
                <a:lnTo>
                  <a:pt x="1589" y="326"/>
                </a:lnTo>
                <a:lnTo>
                  <a:pt x="1589" y="330"/>
                </a:lnTo>
                <a:lnTo>
                  <a:pt x="1590" y="326"/>
                </a:lnTo>
                <a:lnTo>
                  <a:pt x="1590" y="328"/>
                </a:lnTo>
                <a:lnTo>
                  <a:pt x="1591" y="326"/>
                </a:lnTo>
                <a:lnTo>
                  <a:pt x="1592" y="325"/>
                </a:lnTo>
                <a:lnTo>
                  <a:pt x="1592" y="324"/>
                </a:lnTo>
                <a:lnTo>
                  <a:pt x="1593" y="321"/>
                </a:lnTo>
                <a:lnTo>
                  <a:pt x="1593" y="325"/>
                </a:lnTo>
                <a:lnTo>
                  <a:pt x="1594" y="325"/>
                </a:lnTo>
                <a:lnTo>
                  <a:pt x="1594" y="312"/>
                </a:lnTo>
                <a:lnTo>
                  <a:pt x="1595" y="321"/>
                </a:lnTo>
                <a:lnTo>
                  <a:pt x="1596" y="316"/>
                </a:lnTo>
                <a:lnTo>
                  <a:pt x="1596" y="314"/>
                </a:lnTo>
                <a:lnTo>
                  <a:pt x="1597" y="310"/>
                </a:lnTo>
                <a:lnTo>
                  <a:pt x="1597" y="309"/>
                </a:lnTo>
                <a:lnTo>
                  <a:pt x="1598" y="305"/>
                </a:lnTo>
                <a:lnTo>
                  <a:pt x="1598" y="310"/>
                </a:lnTo>
                <a:lnTo>
                  <a:pt x="1599" y="280"/>
                </a:lnTo>
                <a:lnTo>
                  <a:pt x="1600" y="296"/>
                </a:lnTo>
                <a:lnTo>
                  <a:pt x="1600" y="285"/>
                </a:lnTo>
                <a:lnTo>
                  <a:pt x="1601" y="286"/>
                </a:lnTo>
                <a:lnTo>
                  <a:pt x="1602" y="295"/>
                </a:lnTo>
                <a:lnTo>
                  <a:pt x="1602" y="295"/>
                </a:lnTo>
                <a:lnTo>
                  <a:pt x="1603" y="292"/>
                </a:lnTo>
                <a:lnTo>
                  <a:pt x="1603" y="317"/>
                </a:lnTo>
                <a:lnTo>
                  <a:pt x="1604" y="314"/>
                </a:lnTo>
                <a:lnTo>
                  <a:pt x="1605" y="320"/>
                </a:lnTo>
                <a:lnTo>
                  <a:pt x="1605" y="322"/>
                </a:lnTo>
                <a:lnTo>
                  <a:pt x="1606" y="315"/>
                </a:lnTo>
                <a:lnTo>
                  <a:pt x="1607" y="325"/>
                </a:lnTo>
                <a:lnTo>
                  <a:pt x="1607" y="320"/>
                </a:lnTo>
                <a:lnTo>
                  <a:pt x="1608" y="318"/>
                </a:lnTo>
                <a:lnTo>
                  <a:pt x="1608" y="323"/>
                </a:lnTo>
                <a:lnTo>
                  <a:pt x="1609" y="318"/>
                </a:lnTo>
                <a:lnTo>
                  <a:pt x="1609" y="321"/>
                </a:lnTo>
                <a:lnTo>
                  <a:pt x="1610" y="311"/>
                </a:lnTo>
                <a:lnTo>
                  <a:pt x="1610" y="320"/>
                </a:lnTo>
                <a:lnTo>
                  <a:pt x="1611" y="316"/>
                </a:lnTo>
                <a:lnTo>
                  <a:pt x="1612" y="344"/>
                </a:lnTo>
                <a:lnTo>
                  <a:pt x="1612" y="300"/>
                </a:lnTo>
                <a:lnTo>
                  <a:pt x="1613" y="257"/>
                </a:lnTo>
                <a:lnTo>
                  <a:pt x="1613" y="214"/>
                </a:lnTo>
                <a:lnTo>
                  <a:pt x="1614" y="170"/>
                </a:lnTo>
                <a:lnTo>
                  <a:pt x="1615" y="214"/>
                </a:lnTo>
                <a:lnTo>
                  <a:pt x="1615" y="258"/>
                </a:lnTo>
                <a:lnTo>
                  <a:pt x="1616" y="302"/>
                </a:lnTo>
                <a:lnTo>
                  <a:pt x="1616" y="345"/>
                </a:lnTo>
                <a:lnTo>
                  <a:pt x="1617" y="372"/>
                </a:lnTo>
                <a:lnTo>
                  <a:pt x="1618" y="369"/>
                </a:lnTo>
                <a:lnTo>
                  <a:pt x="1618" y="364"/>
                </a:lnTo>
                <a:lnTo>
                  <a:pt x="1619" y="372"/>
                </a:lnTo>
                <a:lnTo>
                  <a:pt x="1620" y="366"/>
                </a:lnTo>
                <a:lnTo>
                  <a:pt x="1620" y="371"/>
                </a:lnTo>
                <a:lnTo>
                  <a:pt x="1621" y="372"/>
                </a:lnTo>
                <a:lnTo>
                  <a:pt x="1621" y="375"/>
                </a:lnTo>
                <a:lnTo>
                  <a:pt x="1622" y="376"/>
                </a:lnTo>
                <a:lnTo>
                  <a:pt x="1623" y="376"/>
                </a:lnTo>
                <a:lnTo>
                  <a:pt x="1623" y="379"/>
                </a:lnTo>
                <a:lnTo>
                  <a:pt x="1624" y="377"/>
                </a:lnTo>
                <a:lnTo>
                  <a:pt x="1624" y="381"/>
                </a:lnTo>
                <a:lnTo>
                  <a:pt x="1625" y="377"/>
                </a:lnTo>
                <a:lnTo>
                  <a:pt x="1625" y="379"/>
                </a:lnTo>
                <a:lnTo>
                  <a:pt x="1626" y="377"/>
                </a:lnTo>
                <a:lnTo>
                  <a:pt x="1626" y="375"/>
                </a:lnTo>
                <a:lnTo>
                  <a:pt x="1627" y="373"/>
                </a:lnTo>
                <a:lnTo>
                  <a:pt x="1628" y="366"/>
                </a:lnTo>
                <a:lnTo>
                  <a:pt x="1628" y="359"/>
                </a:lnTo>
                <a:lnTo>
                  <a:pt x="1629" y="349"/>
                </a:lnTo>
                <a:lnTo>
                  <a:pt x="1629" y="341"/>
                </a:lnTo>
                <a:lnTo>
                  <a:pt x="1630" y="331"/>
                </a:lnTo>
                <a:lnTo>
                  <a:pt x="1631" y="318"/>
                </a:lnTo>
                <a:lnTo>
                  <a:pt x="1631" y="311"/>
                </a:lnTo>
                <a:lnTo>
                  <a:pt x="1632" y="298"/>
                </a:lnTo>
                <a:lnTo>
                  <a:pt x="1633" y="295"/>
                </a:lnTo>
                <a:lnTo>
                  <a:pt x="1633" y="292"/>
                </a:lnTo>
                <a:lnTo>
                  <a:pt x="1634" y="295"/>
                </a:lnTo>
                <a:lnTo>
                  <a:pt x="1634" y="298"/>
                </a:lnTo>
                <a:lnTo>
                  <a:pt x="1635" y="302"/>
                </a:lnTo>
                <a:lnTo>
                  <a:pt x="1636" y="307"/>
                </a:lnTo>
                <a:lnTo>
                  <a:pt x="1636" y="308"/>
                </a:lnTo>
                <a:lnTo>
                  <a:pt x="1637" y="312"/>
                </a:lnTo>
                <a:lnTo>
                  <a:pt x="1637" y="312"/>
                </a:lnTo>
                <a:lnTo>
                  <a:pt x="1638" y="312"/>
                </a:lnTo>
                <a:lnTo>
                  <a:pt x="1639" y="317"/>
                </a:lnTo>
                <a:lnTo>
                  <a:pt x="1639" y="312"/>
                </a:lnTo>
                <a:lnTo>
                  <a:pt x="1640" y="314"/>
                </a:lnTo>
                <a:lnTo>
                  <a:pt x="1640" y="315"/>
                </a:lnTo>
                <a:lnTo>
                  <a:pt x="1641" y="314"/>
                </a:lnTo>
                <a:lnTo>
                  <a:pt x="1641" y="314"/>
                </a:lnTo>
                <a:lnTo>
                  <a:pt x="1642" y="312"/>
                </a:lnTo>
                <a:lnTo>
                  <a:pt x="1643" y="316"/>
                </a:lnTo>
                <a:lnTo>
                  <a:pt x="1643" y="315"/>
                </a:lnTo>
                <a:lnTo>
                  <a:pt x="1644" y="318"/>
                </a:lnTo>
                <a:lnTo>
                  <a:pt x="1644" y="318"/>
                </a:lnTo>
                <a:lnTo>
                  <a:pt x="1645" y="318"/>
                </a:lnTo>
                <a:lnTo>
                  <a:pt x="1646" y="321"/>
                </a:lnTo>
                <a:lnTo>
                  <a:pt x="1646" y="320"/>
                </a:lnTo>
                <a:lnTo>
                  <a:pt x="1647" y="323"/>
                </a:lnTo>
                <a:lnTo>
                  <a:pt x="1647" y="322"/>
                </a:lnTo>
                <a:lnTo>
                  <a:pt x="1648" y="323"/>
                </a:lnTo>
                <a:lnTo>
                  <a:pt x="1649" y="324"/>
                </a:lnTo>
                <a:lnTo>
                  <a:pt x="1649" y="325"/>
                </a:lnTo>
                <a:lnTo>
                  <a:pt x="1650" y="326"/>
                </a:lnTo>
                <a:lnTo>
                  <a:pt x="1651" y="323"/>
                </a:lnTo>
                <a:lnTo>
                  <a:pt x="1651" y="326"/>
                </a:lnTo>
                <a:lnTo>
                  <a:pt x="1652" y="322"/>
                </a:lnTo>
                <a:lnTo>
                  <a:pt x="1652" y="320"/>
                </a:lnTo>
                <a:lnTo>
                  <a:pt x="1653" y="321"/>
                </a:lnTo>
                <a:lnTo>
                  <a:pt x="1653" y="317"/>
                </a:lnTo>
                <a:lnTo>
                  <a:pt x="1654" y="320"/>
                </a:lnTo>
                <a:lnTo>
                  <a:pt x="1655" y="316"/>
                </a:lnTo>
                <a:lnTo>
                  <a:pt x="1655" y="314"/>
                </a:lnTo>
                <a:lnTo>
                  <a:pt x="1656" y="309"/>
                </a:lnTo>
                <a:lnTo>
                  <a:pt x="1656" y="311"/>
                </a:lnTo>
                <a:lnTo>
                  <a:pt x="1657" y="306"/>
                </a:lnTo>
                <a:lnTo>
                  <a:pt x="1657" y="295"/>
                </a:lnTo>
                <a:lnTo>
                  <a:pt x="1658" y="291"/>
                </a:lnTo>
                <a:lnTo>
                  <a:pt x="1659" y="293"/>
                </a:lnTo>
                <a:lnTo>
                  <a:pt x="1659" y="289"/>
                </a:lnTo>
                <a:lnTo>
                  <a:pt x="1660" y="297"/>
                </a:lnTo>
                <a:lnTo>
                  <a:pt x="1660" y="295"/>
                </a:lnTo>
                <a:lnTo>
                  <a:pt x="1661" y="301"/>
                </a:lnTo>
                <a:lnTo>
                  <a:pt x="1662" y="313"/>
                </a:lnTo>
                <a:lnTo>
                  <a:pt x="1662" y="317"/>
                </a:lnTo>
                <a:lnTo>
                  <a:pt x="1663" y="318"/>
                </a:lnTo>
                <a:lnTo>
                  <a:pt x="1664" y="322"/>
                </a:lnTo>
                <a:lnTo>
                  <a:pt x="1664" y="321"/>
                </a:lnTo>
                <a:lnTo>
                  <a:pt x="1665" y="322"/>
                </a:lnTo>
                <a:lnTo>
                  <a:pt x="1665" y="324"/>
                </a:lnTo>
                <a:lnTo>
                  <a:pt x="1666" y="320"/>
                </a:lnTo>
                <a:lnTo>
                  <a:pt x="1667" y="324"/>
                </a:lnTo>
                <a:lnTo>
                  <a:pt x="1667" y="320"/>
                </a:lnTo>
                <a:lnTo>
                  <a:pt x="1668" y="320"/>
                </a:lnTo>
                <a:lnTo>
                  <a:pt x="1668" y="318"/>
                </a:lnTo>
                <a:lnTo>
                  <a:pt x="1669" y="317"/>
                </a:lnTo>
                <a:lnTo>
                  <a:pt x="1669" y="319"/>
                </a:lnTo>
                <a:lnTo>
                  <a:pt x="1670" y="339"/>
                </a:lnTo>
                <a:lnTo>
                  <a:pt x="1671" y="305"/>
                </a:lnTo>
                <a:lnTo>
                  <a:pt x="1671" y="261"/>
                </a:lnTo>
                <a:lnTo>
                  <a:pt x="1672" y="218"/>
                </a:lnTo>
                <a:lnTo>
                  <a:pt x="1672" y="175"/>
                </a:lnTo>
                <a:lnTo>
                  <a:pt x="1673" y="178"/>
                </a:lnTo>
                <a:lnTo>
                  <a:pt x="1674" y="221"/>
                </a:lnTo>
                <a:lnTo>
                  <a:pt x="1674" y="265"/>
                </a:lnTo>
                <a:lnTo>
                  <a:pt x="1675" y="309"/>
                </a:lnTo>
                <a:lnTo>
                  <a:pt x="1675" y="353"/>
                </a:lnTo>
                <a:lnTo>
                  <a:pt x="1676" y="370"/>
                </a:lnTo>
                <a:lnTo>
                  <a:pt x="1677" y="368"/>
                </a:lnTo>
                <a:lnTo>
                  <a:pt x="1677" y="367"/>
                </a:lnTo>
                <a:lnTo>
                  <a:pt x="1678" y="372"/>
                </a:lnTo>
                <a:lnTo>
                  <a:pt x="1678" y="369"/>
                </a:lnTo>
                <a:lnTo>
                  <a:pt x="1679" y="372"/>
                </a:lnTo>
                <a:lnTo>
                  <a:pt x="1680" y="374"/>
                </a:lnTo>
                <a:lnTo>
                  <a:pt x="1680" y="374"/>
                </a:lnTo>
                <a:lnTo>
                  <a:pt x="1681" y="377"/>
                </a:lnTo>
                <a:lnTo>
                  <a:pt x="1682" y="376"/>
                </a:lnTo>
                <a:lnTo>
                  <a:pt x="1682" y="379"/>
                </a:lnTo>
                <a:lnTo>
                  <a:pt x="1683" y="378"/>
                </a:lnTo>
                <a:lnTo>
                  <a:pt x="1683" y="379"/>
                </a:lnTo>
                <a:lnTo>
                  <a:pt x="1684" y="379"/>
                </a:lnTo>
                <a:lnTo>
                  <a:pt x="1684" y="376"/>
                </a:lnTo>
                <a:lnTo>
                  <a:pt x="1685" y="378"/>
                </a:lnTo>
                <a:lnTo>
                  <a:pt x="1686" y="372"/>
                </a:lnTo>
                <a:lnTo>
                  <a:pt x="1686" y="369"/>
                </a:lnTo>
                <a:lnTo>
                  <a:pt x="1687" y="364"/>
                </a:lnTo>
                <a:lnTo>
                  <a:pt x="1687" y="355"/>
                </a:lnTo>
                <a:lnTo>
                  <a:pt x="1688" y="349"/>
                </a:lnTo>
                <a:lnTo>
                  <a:pt x="1688" y="337"/>
                </a:lnTo>
                <a:lnTo>
                  <a:pt x="1689" y="329"/>
                </a:lnTo>
                <a:lnTo>
                  <a:pt x="1690" y="315"/>
                </a:lnTo>
                <a:lnTo>
                  <a:pt x="1690" y="305"/>
                </a:lnTo>
                <a:lnTo>
                  <a:pt x="1691" y="298"/>
                </a:lnTo>
                <a:lnTo>
                  <a:pt x="1691" y="292"/>
                </a:lnTo>
                <a:lnTo>
                  <a:pt x="1692" y="296"/>
                </a:lnTo>
                <a:lnTo>
                  <a:pt x="1693" y="297"/>
                </a:lnTo>
                <a:lnTo>
                  <a:pt x="1693" y="302"/>
                </a:lnTo>
                <a:lnTo>
                  <a:pt x="1694" y="303"/>
                </a:lnTo>
                <a:lnTo>
                  <a:pt x="1695" y="306"/>
                </a:lnTo>
                <a:lnTo>
                  <a:pt x="1695" y="310"/>
                </a:lnTo>
                <a:lnTo>
                  <a:pt x="1696" y="302"/>
                </a:lnTo>
                <a:lnTo>
                  <a:pt x="1696" y="286"/>
                </a:lnTo>
                <a:lnTo>
                  <a:pt x="1697" y="243"/>
                </a:lnTo>
                <a:lnTo>
                  <a:pt x="1698" y="199"/>
                </a:lnTo>
                <a:lnTo>
                  <a:pt x="1698" y="243"/>
                </a:lnTo>
                <a:lnTo>
                  <a:pt x="1699" y="286"/>
                </a:lnTo>
                <a:lnTo>
                  <a:pt x="1699" y="330"/>
                </a:lnTo>
                <a:lnTo>
                  <a:pt x="1700" y="374"/>
                </a:lnTo>
                <a:lnTo>
                  <a:pt x="1700" y="417"/>
                </a:lnTo>
                <a:lnTo>
                  <a:pt x="1701" y="461"/>
                </a:lnTo>
                <a:lnTo>
                  <a:pt x="1702" y="505"/>
                </a:lnTo>
                <a:lnTo>
                  <a:pt x="1702" y="492"/>
                </a:lnTo>
                <a:lnTo>
                  <a:pt x="1703" y="470"/>
                </a:lnTo>
                <a:lnTo>
                  <a:pt x="1703" y="457"/>
                </a:lnTo>
                <a:lnTo>
                  <a:pt x="1704" y="440"/>
                </a:lnTo>
                <a:lnTo>
                  <a:pt x="1705" y="436"/>
                </a:lnTo>
                <a:lnTo>
                  <a:pt x="1705" y="393"/>
                </a:lnTo>
                <a:lnTo>
                  <a:pt x="1706" y="350"/>
                </a:lnTo>
                <a:lnTo>
                  <a:pt x="1706" y="308"/>
                </a:lnTo>
                <a:lnTo>
                  <a:pt x="1707" y="297"/>
                </a:lnTo>
                <a:lnTo>
                  <a:pt x="1708" y="291"/>
                </a:lnTo>
                <a:lnTo>
                  <a:pt x="1708" y="280"/>
                </a:lnTo>
                <a:lnTo>
                  <a:pt x="1709" y="274"/>
                </a:lnTo>
                <a:lnTo>
                  <a:pt x="1709" y="257"/>
                </a:lnTo>
                <a:lnTo>
                  <a:pt x="1710" y="240"/>
                </a:lnTo>
                <a:lnTo>
                  <a:pt x="1711" y="228"/>
                </a:lnTo>
                <a:lnTo>
                  <a:pt x="1711" y="197"/>
                </a:lnTo>
                <a:lnTo>
                  <a:pt x="1712" y="180"/>
                </a:lnTo>
                <a:lnTo>
                  <a:pt x="1713" y="152"/>
                </a:lnTo>
                <a:lnTo>
                  <a:pt x="1713" y="127"/>
                </a:lnTo>
                <a:lnTo>
                  <a:pt x="1714" y="108"/>
                </a:lnTo>
                <a:lnTo>
                  <a:pt x="1714" y="85"/>
                </a:lnTo>
                <a:lnTo>
                  <a:pt x="1715" y="66"/>
                </a:lnTo>
                <a:lnTo>
                  <a:pt x="1715" y="46"/>
                </a:lnTo>
                <a:lnTo>
                  <a:pt x="1716" y="36"/>
                </a:lnTo>
                <a:lnTo>
                  <a:pt x="1716" y="16"/>
                </a:lnTo>
                <a:lnTo>
                  <a:pt x="1717" y="28"/>
                </a:lnTo>
                <a:lnTo>
                  <a:pt x="1718" y="31"/>
                </a:lnTo>
                <a:lnTo>
                  <a:pt x="1718" y="49"/>
                </a:lnTo>
                <a:lnTo>
                  <a:pt x="1719" y="80"/>
                </a:lnTo>
                <a:lnTo>
                  <a:pt x="1719" y="112"/>
                </a:lnTo>
                <a:lnTo>
                  <a:pt x="1720" y="149"/>
                </a:lnTo>
                <a:lnTo>
                  <a:pt x="1721" y="193"/>
                </a:lnTo>
                <a:lnTo>
                  <a:pt x="1721" y="234"/>
                </a:lnTo>
                <a:lnTo>
                  <a:pt x="1722" y="256"/>
                </a:lnTo>
                <a:lnTo>
                  <a:pt x="1723" y="275"/>
                </a:lnTo>
                <a:lnTo>
                  <a:pt x="1723" y="293"/>
                </a:lnTo>
                <a:lnTo>
                  <a:pt x="1724" y="302"/>
                </a:lnTo>
                <a:lnTo>
                  <a:pt x="1724" y="305"/>
                </a:lnTo>
                <a:lnTo>
                  <a:pt x="1725" y="315"/>
                </a:lnTo>
                <a:lnTo>
                  <a:pt x="1726" y="317"/>
                </a:lnTo>
                <a:lnTo>
                  <a:pt x="1726" y="319"/>
                </a:lnTo>
                <a:lnTo>
                  <a:pt x="1727" y="318"/>
                </a:lnTo>
                <a:lnTo>
                  <a:pt x="1727" y="325"/>
                </a:lnTo>
                <a:lnTo>
                  <a:pt x="1728" y="318"/>
                </a:lnTo>
                <a:lnTo>
                  <a:pt x="1729" y="323"/>
                </a:lnTo>
                <a:lnTo>
                  <a:pt x="1729" y="323"/>
                </a:lnTo>
                <a:lnTo>
                  <a:pt x="1730" y="318"/>
                </a:lnTo>
                <a:lnTo>
                  <a:pt x="1730" y="325"/>
                </a:lnTo>
                <a:lnTo>
                  <a:pt x="1731" y="320"/>
                </a:lnTo>
                <a:lnTo>
                  <a:pt x="1731" y="322"/>
                </a:lnTo>
                <a:lnTo>
                  <a:pt x="1732" y="321"/>
                </a:lnTo>
                <a:lnTo>
                  <a:pt x="1732" y="322"/>
                </a:lnTo>
                <a:lnTo>
                  <a:pt x="1733" y="323"/>
                </a:lnTo>
                <a:lnTo>
                  <a:pt x="1734" y="319"/>
                </a:lnTo>
                <a:lnTo>
                  <a:pt x="1734" y="322"/>
                </a:lnTo>
                <a:lnTo>
                  <a:pt x="1735" y="317"/>
                </a:lnTo>
                <a:lnTo>
                  <a:pt x="1736" y="323"/>
                </a:lnTo>
                <a:lnTo>
                  <a:pt x="1736" y="322"/>
                </a:lnTo>
                <a:lnTo>
                  <a:pt x="1737" y="316"/>
                </a:lnTo>
                <a:lnTo>
                  <a:pt x="1737" y="339"/>
                </a:lnTo>
                <a:lnTo>
                  <a:pt x="1738" y="314"/>
                </a:lnTo>
                <a:lnTo>
                  <a:pt x="1739" y="271"/>
                </a:lnTo>
                <a:lnTo>
                  <a:pt x="1739" y="227"/>
                </a:lnTo>
                <a:lnTo>
                  <a:pt x="1740" y="184"/>
                </a:lnTo>
                <a:lnTo>
                  <a:pt x="1740" y="140"/>
                </a:lnTo>
                <a:lnTo>
                  <a:pt x="1741" y="184"/>
                </a:lnTo>
                <a:lnTo>
                  <a:pt x="1742" y="228"/>
                </a:lnTo>
                <a:lnTo>
                  <a:pt x="1742" y="271"/>
                </a:lnTo>
                <a:lnTo>
                  <a:pt x="1743" y="315"/>
                </a:lnTo>
                <a:lnTo>
                  <a:pt x="1743" y="359"/>
                </a:lnTo>
                <a:lnTo>
                  <a:pt x="1744" y="372"/>
                </a:lnTo>
                <a:lnTo>
                  <a:pt x="1745" y="380"/>
                </a:lnTo>
                <a:lnTo>
                  <a:pt x="1745" y="376"/>
                </a:lnTo>
                <a:lnTo>
                  <a:pt x="1746" y="381"/>
                </a:lnTo>
                <a:lnTo>
                  <a:pt x="1746" y="381"/>
                </a:lnTo>
                <a:lnTo>
                  <a:pt x="1747" y="385"/>
                </a:lnTo>
                <a:lnTo>
                  <a:pt x="1747" y="387"/>
                </a:lnTo>
                <a:lnTo>
                  <a:pt x="1748" y="389"/>
                </a:lnTo>
                <a:lnTo>
                  <a:pt x="1749" y="391"/>
                </a:lnTo>
                <a:lnTo>
                  <a:pt x="1749" y="391"/>
                </a:lnTo>
                <a:lnTo>
                  <a:pt x="1750" y="398"/>
                </a:lnTo>
                <a:lnTo>
                  <a:pt x="1750" y="394"/>
                </a:lnTo>
                <a:lnTo>
                  <a:pt x="1751" y="397"/>
                </a:lnTo>
                <a:lnTo>
                  <a:pt x="1752" y="397"/>
                </a:lnTo>
                <a:lnTo>
                  <a:pt x="1752" y="394"/>
                </a:lnTo>
                <a:lnTo>
                  <a:pt x="1753" y="394"/>
                </a:lnTo>
                <a:lnTo>
                  <a:pt x="1754" y="389"/>
                </a:lnTo>
                <a:lnTo>
                  <a:pt x="1754" y="389"/>
                </a:lnTo>
                <a:lnTo>
                  <a:pt x="1755" y="384"/>
                </a:lnTo>
                <a:lnTo>
                  <a:pt x="1755" y="379"/>
                </a:lnTo>
                <a:lnTo>
                  <a:pt x="1756" y="375"/>
                </a:lnTo>
                <a:lnTo>
                  <a:pt x="1757" y="365"/>
                </a:lnTo>
                <a:lnTo>
                  <a:pt x="1757" y="360"/>
                </a:lnTo>
                <a:lnTo>
                  <a:pt x="1758" y="344"/>
                </a:lnTo>
                <a:lnTo>
                  <a:pt x="1758" y="338"/>
                </a:lnTo>
                <a:lnTo>
                  <a:pt x="1759" y="331"/>
                </a:lnTo>
                <a:lnTo>
                  <a:pt x="1759" y="326"/>
                </a:lnTo>
                <a:lnTo>
                  <a:pt x="1760" y="326"/>
                </a:lnTo>
                <a:lnTo>
                  <a:pt x="1761" y="325"/>
                </a:lnTo>
                <a:lnTo>
                  <a:pt x="1761" y="327"/>
                </a:lnTo>
                <a:lnTo>
                  <a:pt x="1762" y="326"/>
                </a:lnTo>
                <a:lnTo>
                  <a:pt x="1762" y="329"/>
                </a:lnTo>
                <a:lnTo>
                  <a:pt x="1763" y="329"/>
                </a:lnTo>
                <a:lnTo>
                  <a:pt x="1763" y="328"/>
                </a:lnTo>
                <a:lnTo>
                  <a:pt x="1764" y="331"/>
                </a:lnTo>
                <a:lnTo>
                  <a:pt x="1765" y="326"/>
                </a:lnTo>
                <a:lnTo>
                  <a:pt x="1765" y="330"/>
                </a:lnTo>
                <a:lnTo>
                  <a:pt x="1766" y="330"/>
                </a:lnTo>
                <a:lnTo>
                  <a:pt x="1767" y="330"/>
                </a:lnTo>
                <a:lnTo>
                  <a:pt x="1767" y="331"/>
                </a:lnTo>
                <a:lnTo>
                  <a:pt x="1768" y="333"/>
                </a:lnTo>
                <a:lnTo>
                  <a:pt x="1768" y="336"/>
                </a:lnTo>
                <a:lnTo>
                  <a:pt x="1769" y="332"/>
                </a:lnTo>
                <a:lnTo>
                  <a:pt x="1770" y="338"/>
                </a:lnTo>
                <a:lnTo>
                  <a:pt x="1770" y="336"/>
                </a:lnTo>
                <a:lnTo>
                  <a:pt x="1771" y="337"/>
                </a:lnTo>
                <a:lnTo>
                  <a:pt x="1771" y="338"/>
                </a:lnTo>
                <a:lnTo>
                  <a:pt x="1772" y="333"/>
                </a:lnTo>
                <a:lnTo>
                  <a:pt x="1773" y="336"/>
                </a:lnTo>
                <a:lnTo>
                  <a:pt x="1773" y="332"/>
                </a:lnTo>
                <a:lnTo>
                  <a:pt x="1774" y="330"/>
                </a:lnTo>
                <a:lnTo>
                  <a:pt x="1774" y="326"/>
                </a:lnTo>
                <a:lnTo>
                  <a:pt x="1775" y="323"/>
                </a:lnTo>
                <a:lnTo>
                  <a:pt x="1775" y="323"/>
                </a:lnTo>
                <a:lnTo>
                  <a:pt x="1776" y="315"/>
                </a:lnTo>
                <a:lnTo>
                  <a:pt x="1777" y="315"/>
                </a:lnTo>
                <a:lnTo>
                  <a:pt x="1777" y="300"/>
                </a:lnTo>
                <a:lnTo>
                  <a:pt x="1778" y="312"/>
                </a:lnTo>
                <a:lnTo>
                  <a:pt x="1778" y="297"/>
                </a:lnTo>
                <a:lnTo>
                  <a:pt x="1779" y="302"/>
                </a:lnTo>
                <a:lnTo>
                  <a:pt x="1780" y="304"/>
                </a:lnTo>
                <a:lnTo>
                  <a:pt x="1780" y="308"/>
                </a:lnTo>
                <a:lnTo>
                  <a:pt x="1781" y="319"/>
                </a:lnTo>
                <a:lnTo>
                  <a:pt x="1781" y="324"/>
                </a:lnTo>
                <a:lnTo>
                  <a:pt x="1782" y="330"/>
                </a:lnTo>
                <a:lnTo>
                  <a:pt x="1783" y="331"/>
                </a:lnTo>
                <a:lnTo>
                  <a:pt x="1783" y="330"/>
                </a:lnTo>
                <a:lnTo>
                  <a:pt x="1784" y="334"/>
                </a:lnTo>
                <a:lnTo>
                  <a:pt x="1785" y="331"/>
                </a:lnTo>
                <a:lnTo>
                  <a:pt x="1785" y="331"/>
                </a:lnTo>
                <a:lnTo>
                  <a:pt x="1786" y="331"/>
                </a:lnTo>
                <a:lnTo>
                  <a:pt x="1786" y="331"/>
                </a:lnTo>
                <a:lnTo>
                  <a:pt x="1787" y="331"/>
                </a:lnTo>
                <a:lnTo>
                  <a:pt x="1788" y="330"/>
                </a:lnTo>
                <a:lnTo>
                  <a:pt x="1788" y="330"/>
                </a:lnTo>
                <a:lnTo>
                  <a:pt x="1789" y="325"/>
                </a:lnTo>
                <a:lnTo>
                  <a:pt x="1789" y="325"/>
                </a:lnTo>
                <a:lnTo>
                  <a:pt x="1790" y="325"/>
                </a:lnTo>
                <a:lnTo>
                  <a:pt x="1790" y="346"/>
                </a:lnTo>
                <a:lnTo>
                  <a:pt x="1791" y="310"/>
                </a:lnTo>
                <a:lnTo>
                  <a:pt x="1791" y="266"/>
                </a:lnTo>
                <a:lnTo>
                  <a:pt x="1792" y="223"/>
                </a:lnTo>
                <a:lnTo>
                  <a:pt x="1793" y="180"/>
                </a:lnTo>
                <a:lnTo>
                  <a:pt x="1793" y="179"/>
                </a:lnTo>
                <a:lnTo>
                  <a:pt x="1794" y="222"/>
                </a:lnTo>
                <a:lnTo>
                  <a:pt x="1794" y="266"/>
                </a:lnTo>
                <a:lnTo>
                  <a:pt x="1795" y="310"/>
                </a:lnTo>
                <a:lnTo>
                  <a:pt x="1796" y="353"/>
                </a:lnTo>
                <a:lnTo>
                  <a:pt x="1796" y="382"/>
                </a:lnTo>
                <a:lnTo>
                  <a:pt x="1797" y="377"/>
                </a:lnTo>
                <a:lnTo>
                  <a:pt x="1798" y="376"/>
                </a:lnTo>
                <a:lnTo>
                  <a:pt x="1798" y="380"/>
                </a:lnTo>
                <a:lnTo>
                  <a:pt x="1799" y="378"/>
                </a:lnTo>
                <a:lnTo>
                  <a:pt x="1799" y="381"/>
                </a:lnTo>
                <a:lnTo>
                  <a:pt x="1800" y="381"/>
                </a:lnTo>
                <a:lnTo>
                  <a:pt x="1801" y="383"/>
                </a:lnTo>
                <a:lnTo>
                  <a:pt x="1801" y="385"/>
                </a:lnTo>
                <a:lnTo>
                  <a:pt x="1802" y="385"/>
                </a:lnTo>
                <a:lnTo>
                  <a:pt x="1802" y="388"/>
                </a:lnTo>
                <a:lnTo>
                  <a:pt x="1803" y="387"/>
                </a:lnTo>
                <a:lnTo>
                  <a:pt x="1804" y="388"/>
                </a:lnTo>
                <a:lnTo>
                  <a:pt x="1804" y="387"/>
                </a:lnTo>
                <a:lnTo>
                  <a:pt x="1805" y="385"/>
                </a:lnTo>
                <a:lnTo>
                  <a:pt x="1805" y="384"/>
                </a:lnTo>
                <a:lnTo>
                  <a:pt x="1806" y="381"/>
                </a:lnTo>
                <a:lnTo>
                  <a:pt x="1806" y="377"/>
                </a:lnTo>
                <a:lnTo>
                  <a:pt x="1807" y="370"/>
                </a:lnTo>
                <a:lnTo>
                  <a:pt x="1807" y="366"/>
                </a:lnTo>
                <a:lnTo>
                  <a:pt x="1808" y="357"/>
                </a:lnTo>
                <a:lnTo>
                  <a:pt x="1809" y="348"/>
                </a:lnTo>
                <a:lnTo>
                  <a:pt x="1809" y="341"/>
                </a:lnTo>
                <a:lnTo>
                  <a:pt x="1810" y="326"/>
                </a:lnTo>
                <a:lnTo>
                  <a:pt x="1811" y="319"/>
                </a:lnTo>
                <a:lnTo>
                  <a:pt x="1811" y="309"/>
                </a:lnTo>
                <a:lnTo>
                  <a:pt x="1812" y="305"/>
                </a:lnTo>
                <a:lnTo>
                  <a:pt x="1812" y="305"/>
                </a:lnTo>
                <a:lnTo>
                  <a:pt x="1813" y="307"/>
                </a:lnTo>
                <a:lnTo>
                  <a:pt x="1814" y="312"/>
                </a:lnTo>
                <a:lnTo>
                  <a:pt x="1814" y="313"/>
                </a:lnTo>
                <a:lnTo>
                  <a:pt x="1815" y="318"/>
                </a:lnTo>
                <a:lnTo>
                  <a:pt x="1816" y="318"/>
                </a:lnTo>
                <a:lnTo>
                  <a:pt x="1816" y="318"/>
                </a:lnTo>
                <a:lnTo>
                  <a:pt x="1817" y="322"/>
                </a:lnTo>
                <a:lnTo>
                  <a:pt x="1817" y="320"/>
                </a:lnTo>
                <a:lnTo>
                  <a:pt x="1818" y="323"/>
                </a:lnTo>
                <a:lnTo>
                  <a:pt x="1818" y="320"/>
                </a:lnTo>
                <a:lnTo>
                  <a:pt x="1819" y="323"/>
                </a:lnTo>
                <a:lnTo>
                  <a:pt x="1820" y="323"/>
                </a:lnTo>
                <a:lnTo>
                  <a:pt x="1820" y="323"/>
                </a:lnTo>
                <a:lnTo>
                  <a:pt x="1821" y="323"/>
                </a:lnTo>
                <a:lnTo>
                  <a:pt x="1821" y="321"/>
                </a:lnTo>
                <a:lnTo>
                  <a:pt x="1822" y="324"/>
                </a:lnTo>
                <a:lnTo>
                  <a:pt x="1822" y="321"/>
                </a:lnTo>
                <a:lnTo>
                  <a:pt x="1823" y="324"/>
                </a:lnTo>
                <a:lnTo>
                  <a:pt x="1824" y="325"/>
                </a:lnTo>
                <a:lnTo>
                  <a:pt x="1824" y="325"/>
                </a:lnTo>
                <a:lnTo>
                  <a:pt x="1825" y="329"/>
                </a:lnTo>
                <a:lnTo>
                  <a:pt x="1825" y="329"/>
                </a:lnTo>
                <a:lnTo>
                  <a:pt x="1826" y="333"/>
                </a:lnTo>
                <a:lnTo>
                  <a:pt x="1827" y="331"/>
                </a:lnTo>
                <a:lnTo>
                  <a:pt x="1827" y="333"/>
                </a:lnTo>
                <a:lnTo>
                  <a:pt x="1828" y="330"/>
                </a:lnTo>
                <a:lnTo>
                  <a:pt x="1829" y="330"/>
                </a:lnTo>
                <a:lnTo>
                  <a:pt x="1829" y="331"/>
                </a:lnTo>
                <a:lnTo>
                  <a:pt x="1830" y="326"/>
                </a:lnTo>
                <a:lnTo>
                  <a:pt x="1830" y="328"/>
                </a:lnTo>
                <a:lnTo>
                  <a:pt x="1831" y="326"/>
                </a:lnTo>
                <a:lnTo>
                  <a:pt x="1832" y="325"/>
                </a:lnTo>
                <a:lnTo>
                  <a:pt x="1832" y="323"/>
                </a:lnTo>
                <a:lnTo>
                  <a:pt x="1833" y="318"/>
                </a:lnTo>
                <a:lnTo>
                  <a:pt x="1833" y="317"/>
                </a:lnTo>
                <a:lnTo>
                  <a:pt x="1834" y="313"/>
                </a:lnTo>
                <a:lnTo>
                  <a:pt x="1835" y="310"/>
                </a:lnTo>
                <a:lnTo>
                  <a:pt x="1835" y="295"/>
                </a:lnTo>
                <a:lnTo>
                  <a:pt x="1836" y="294"/>
                </a:lnTo>
                <a:lnTo>
                  <a:pt x="1836" y="298"/>
                </a:lnTo>
                <a:lnTo>
                  <a:pt x="1837" y="286"/>
                </a:lnTo>
                <a:lnTo>
                  <a:pt x="1837" y="300"/>
                </a:lnTo>
                <a:lnTo>
                  <a:pt x="1838" y="299"/>
                </a:lnTo>
                <a:lnTo>
                  <a:pt x="1838" y="305"/>
                </a:lnTo>
                <a:lnTo>
                  <a:pt x="1839" y="318"/>
                </a:lnTo>
                <a:lnTo>
                  <a:pt x="1840" y="318"/>
                </a:lnTo>
                <a:lnTo>
                  <a:pt x="1840" y="324"/>
                </a:lnTo>
                <a:lnTo>
                  <a:pt x="1841" y="322"/>
                </a:lnTo>
                <a:lnTo>
                  <a:pt x="1842" y="326"/>
                </a:lnTo>
                <a:lnTo>
                  <a:pt x="1842" y="324"/>
                </a:lnTo>
                <a:lnTo>
                  <a:pt x="1843" y="325"/>
                </a:lnTo>
                <a:lnTo>
                  <a:pt x="1843" y="326"/>
                </a:lnTo>
                <a:lnTo>
                  <a:pt x="1844" y="324"/>
                </a:lnTo>
                <a:lnTo>
                  <a:pt x="1845" y="326"/>
                </a:lnTo>
                <a:lnTo>
                  <a:pt x="1845" y="325"/>
                </a:lnTo>
                <a:lnTo>
                  <a:pt x="1846" y="325"/>
                </a:lnTo>
                <a:lnTo>
                  <a:pt x="1847" y="324"/>
                </a:lnTo>
                <a:lnTo>
                  <a:pt x="1847" y="322"/>
                </a:lnTo>
                <a:lnTo>
                  <a:pt x="1848" y="320"/>
                </a:lnTo>
                <a:lnTo>
                  <a:pt x="1848" y="339"/>
                </a:lnTo>
                <a:lnTo>
                  <a:pt x="1849" y="317"/>
                </a:lnTo>
                <a:lnTo>
                  <a:pt x="1849" y="274"/>
                </a:lnTo>
                <a:lnTo>
                  <a:pt x="1850" y="230"/>
                </a:lnTo>
                <a:lnTo>
                  <a:pt x="1851" y="187"/>
                </a:lnTo>
                <a:lnTo>
                  <a:pt x="1851" y="144"/>
                </a:lnTo>
                <a:lnTo>
                  <a:pt x="1852" y="187"/>
                </a:lnTo>
                <a:lnTo>
                  <a:pt x="1852" y="231"/>
                </a:lnTo>
                <a:lnTo>
                  <a:pt x="1853" y="275"/>
                </a:lnTo>
                <a:lnTo>
                  <a:pt x="1853" y="318"/>
                </a:lnTo>
                <a:lnTo>
                  <a:pt x="1854" y="362"/>
                </a:lnTo>
                <a:lnTo>
                  <a:pt x="1855" y="376"/>
                </a:lnTo>
                <a:lnTo>
                  <a:pt x="1855" y="374"/>
                </a:lnTo>
                <a:lnTo>
                  <a:pt x="1856" y="376"/>
                </a:lnTo>
                <a:lnTo>
                  <a:pt x="1856" y="376"/>
                </a:lnTo>
                <a:lnTo>
                  <a:pt x="1857" y="376"/>
                </a:lnTo>
                <a:lnTo>
                  <a:pt x="1858" y="379"/>
                </a:lnTo>
                <a:lnTo>
                  <a:pt x="1858" y="377"/>
                </a:lnTo>
                <a:lnTo>
                  <a:pt x="1859" y="382"/>
                </a:lnTo>
                <a:lnTo>
                  <a:pt x="1860" y="381"/>
                </a:lnTo>
                <a:lnTo>
                  <a:pt x="1860" y="386"/>
                </a:lnTo>
                <a:lnTo>
                  <a:pt x="1861" y="385"/>
                </a:lnTo>
                <a:lnTo>
                  <a:pt x="1861" y="387"/>
                </a:lnTo>
                <a:lnTo>
                  <a:pt x="1862" y="385"/>
                </a:lnTo>
                <a:lnTo>
                  <a:pt x="1863" y="382"/>
                </a:lnTo>
                <a:lnTo>
                  <a:pt x="1863" y="383"/>
                </a:lnTo>
                <a:lnTo>
                  <a:pt x="1864" y="379"/>
                </a:lnTo>
                <a:lnTo>
                  <a:pt x="1864" y="379"/>
                </a:lnTo>
                <a:lnTo>
                  <a:pt x="1865" y="371"/>
                </a:lnTo>
                <a:lnTo>
                  <a:pt x="1865" y="363"/>
                </a:lnTo>
                <a:lnTo>
                  <a:pt x="1866" y="358"/>
                </a:lnTo>
                <a:lnTo>
                  <a:pt x="1867" y="346"/>
                </a:lnTo>
                <a:lnTo>
                  <a:pt x="1867" y="339"/>
                </a:lnTo>
                <a:lnTo>
                  <a:pt x="1868" y="329"/>
                </a:lnTo>
                <a:lnTo>
                  <a:pt x="1868" y="320"/>
                </a:lnTo>
                <a:lnTo>
                  <a:pt x="1869" y="311"/>
                </a:lnTo>
                <a:lnTo>
                  <a:pt x="1869" y="306"/>
                </a:lnTo>
                <a:lnTo>
                  <a:pt x="1870" y="311"/>
                </a:lnTo>
                <a:lnTo>
                  <a:pt x="1871" y="312"/>
                </a:lnTo>
                <a:lnTo>
                  <a:pt x="1871" y="316"/>
                </a:lnTo>
                <a:lnTo>
                  <a:pt x="1872" y="318"/>
                </a:lnTo>
                <a:lnTo>
                  <a:pt x="1873" y="323"/>
                </a:lnTo>
                <a:lnTo>
                  <a:pt x="1873" y="322"/>
                </a:lnTo>
                <a:lnTo>
                  <a:pt x="1874" y="321"/>
                </a:lnTo>
                <a:lnTo>
                  <a:pt x="1874" y="324"/>
                </a:lnTo>
                <a:lnTo>
                  <a:pt x="1875" y="325"/>
                </a:lnTo>
                <a:lnTo>
                  <a:pt x="1876" y="326"/>
                </a:lnTo>
                <a:lnTo>
                  <a:pt x="1876" y="323"/>
                </a:lnTo>
                <a:lnTo>
                  <a:pt x="1877" y="326"/>
                </a:lnTo>
                <a:lnTo>
                  <a:pt x="1878" y="323"/>
                </a:lnTo>
                <a:lnTo>
                  <a:pt x="1878" y="323"/>
                </a:lnTo>
                <a:lnTo>
                  <a:pt x="1879" y="327"/>
                </a:lnTo>
                <a:lnTo>
                  <a:pt x="1879" y="324"/>
                </a:lnTo>
                <a:lnTo>
                  <a:pt x="1880" y="327"/>
                </a:lnTo>
                <a:lnTo>
                  <a:pt x="1880" y="326"/>
                </a:lnTo>
                <a:lnTo>
                  <a:pt x="1881" y="328"/>
                </a:lnTo>
                <a:lnTo>
                  <a:pt x="1881" y="334"/>
                </a:lnTo>
                <a:lnTo>
                  <a:pt x="1882" y="330"/>
                </a:lnTo>
                <a:lnTo>
                  <a:pt x="1883" y="334"/>
                </a:lnTo>
                <a:lnTo>
                  <a:pt x="1883" y="336"/>
                </a:lnTo>
                <a:lnTo>
                  <a:pt x="1884" y="338"/>
                </a:lnTo>
                <a:lnTo>
                  <a:pt x="1884" y="338"/>
                </a:lnTo>
                <a:lnTo>
                  <a:pt x="1885" y="340"/>
                </a:lnTo>
                <a:lnTo>
                  <a:pt x="1886" y="339"/>
                </a:lnTo>
                <a:lnTo>
                  <a:pt x="1886" y="340"/>
                </a:lnTo>
                <a:lnTo>
                  <a:pt x="1887" y="337"/>
                </a:lnTo>
                <a:lnTo>
                  <a:pt x="1887" y="337"/>
                </a:lnTo>
                <a:lnTo>
                  <a:pt x="1888" y="332"/>
                </a:lnTo>
                <a:lnTo>
                  <a:pt x="1889" y="334"/>
                </a:lnTo>
                <a:lnTo>
                  <a:pt x="1889" y="331"/>
                </a:lnTo>
                <a:lnTo>
                  <a:pt x="1890" y="331"/>
                </a:lnTo>
                <a:lnTo>
                  <a:pt x="1891" y="331"/>
                </a:lnTo>
                <a:lnTo>
                  <a:pt x="1891" y="326"/>
                </a:lnTo>
                <a:lnTo>
                  <a:pt x="1892" y="325"/>
                </a:lnTo>
                <a:lnTo>
                  <a:pt x="1892" y="320"/>
                </a:lnTo>
                <a:lnTo>
                  <a:pt x="1893" y="321"/>
                </a:lnTo>
                <a:lnTo>
                  <a:pt x="1894" y="315"/>
                </a:lnTo>
                <a:lnTo>
                  <a:pt x="1894" y="302"/>
                </a:lnTo>
                <a:lnTo>
                  <a:pt x="1895" y="306"/>
                </a:lnTo>
                <a:lnTo>
                  <a:pt x="1895" y="299"/>
                </a:lnTo>
                <a:lnTo>
                  <a:pt x="1896" y="300"/>
                </a:lnTo>
                <a:lnTo>
                  <a:pt x="1896" y="305"/>
                </a:lnTo>
                <a:lnTo>
                  <a:pt x="1897" y="308"/>
                </a:lnTo>
                <a:lnTo>
                  <a:pt x="1897" y="311"/>
                </a:lnTo>
                <a:lnTo>
                  <a:pt x="1898" y="326"/>
                </a:lnTo>
                <a:lnTo>
                  <a:pt x="1899" y="328"/>
                </a:lnTo>
                <a:lnTo>
                  <a:pt x="1899" y="332"/>
                </a:lnTo>
                <a:lnTo>
                  <a:pt x="1900" y="331"/>
                </a:lnTo>
                <a:lnTo>
                  <a:pt x="1900" y="333"/>
                </a:lnTo>
                <a:lnTo>
                  <a:pt x="1901" y="336"/>
                </a:lnTo>
                <a:lnTo>
                  <a:pt x="1902" y="333"/>
                </a:lnTo>
                <a:lnTo>
                  <a:pt x="1902" y="336"/>
                </a:lnTo>
                <a:lnTo>
                  <a:pt x="1903" y="334"/>
                </a:lnTo>
                <a:lnTo>
                  <a:pt x="1904" y="333"/>
                </a:lnTo>
                <a:lnTo>
                  <a:pt x="1904" y="333"/>
                </a:lnTo>
                <a:lnTo>
                  <a:pt x="1905" y="327"/>
                </a:lnTo>
                <a:lnTo>
                  <a:pt x="1905" y="333"/>
                </a:lnTo>
                <a:lnTo>
                  <a:pt x="1906" y="327"/>
                </a:lnTo>
                <a:lnTo>
                  <a:pt x="1907" y="340"/>
                </a:lnTo>
                <a:lnTo>
                  <a:pt x="1907" y="350"/>
                </a:lnTo>
                <a:lnTo>
                  <a:pt x="1908" y="307"/>
                </a:lnTo>
                <a:lnTo>
                  <a:pt x="1908" y="263"/>
                </a:lnTo>
                <a:lnTo>
                  <a:pt x="1909" y="220"/>
                </a:lnTo>
                <a:lnTo>
                  <a:pt x="1910" y="177"/>
                </a:lnTo>
                <a:lnTo>
                  <a:pt x="1910" y="220"/>
                </a:lnTo>
                <a:lnTo>
                  <a:pt x="1911" y="264"/>
                </a:lnTo>
                <a:lnTo>
                  <a:pt x="1911" y="308"/>
                </a:lnTo>
                <a:lnTo>
                  <a:pt x="1912" y="351"/>
                </a:lnTo>
                <a:lnTo>
                  <a:pt x="1912" y="381"/>
                </a:lnTo>
                <a:lnTo>
                  <a:pt x="1913" y="379"/>
                </a:lnTo>
                <a:lnTo>
                  <a:pt x="1914" y="378"/>
                </a:lnTo>
                <a:lnTo>
                  <a:pt x="1914" y="379"/>
                </a:lnTo>
                <a:lnTo>
                  <a:pt x="1915" y="377"/>
                </a:lnTo>
                <a:lnTo>
                  <a:pt x="1915" y="382"/>
                </a:lnTo>
                <a:lnTo>
                  <a:pt x="1916" y="381"/>
                </a:lnTo>
                <a:lnTo>
                  <a:pt x="1917" y="385"/>
                </a:lnTo>
                <a:lnTo>
                  <a:pt x="1917" y="385"/>
                </a:lnTo>
                <a:lnTo>
                  <a:pt x="1918" y="390"/>
                </a:lnTo>
                <a:lnTo>
                  <a:pt x="1918" y="385"/>
                </a:lnTo>
                <a:lnTo>
                  <a:pt x="1919" y="393"/>
                </a:lnTo>
                <a:lnTo>
                  <a:pt x="1920" y="394"/>
                </a:lnTo>
                <a:lnTo>
                  <a:pt x="1920" y="390"/>
                </a:lnTo>
                <a:lnTo>
                  <a:pt x="1921" y="392"/>
                </a:lnTo>
                <a:lnTo>
                  <a:pt x="1922" y="389"/>
                </a:lnTo>
                <a:lnTo>
                  <a:pt x="1922" y="387"/>
                </a:lnTo>
                <a:lnTo>
                  <a:pt x="1923" y="385"/>
                </a:lnTo>
                <a:lnTo>
                  <a:pt x="1923" y="379"/>
                </a:lnTo>
                <a:lnTo>
                  <a:pt x="1924" y="374"/>
                </a:lnTo>
                <a:lnTo>
                  <a:pt x="1924" y="366"/>
                </a:lnTo>
                <a:lnTo>
                  <a:pt x="1925" y="361"/>
                </a:lnTo>
                <a:lnTo>
                  <a:pt x="1926" y="350"/>
                </a:lnTo>
                <a:lnTo>
                  <a:pt x="1926" y="340"/>
                </a:lnTo>
                <a:lnTo>
                  <a:pt x="1927" y="332"/>
                </a:lnTo>
                <a:lnTo>
                  <a:pt x="1927" y="317"/>
                </a:lnTo>
                <a:lnTo>
                  <a:pt x="1928" y="318"/>
                </a:lnTo>
                <a:lnTo>
                  <a:pt x="1928" y="312"/>
                </a:lnTo>
                <a:lnTo>
                  <a:pt x="1929" y="314"/>
                </a:lnTo>
                <a:lnTo>
                  <a:pt x="1930" y="320"/>
                </a:lnTo>
                <a:lnTo>
                  <a:pt x="1930" y="320"/>
                </a:lnTo>
                <a:lnTo>
                  <a:pt x="1931" y="327"/>
                </a:lnTo>
                <a:lnTo>
                  <a:pt x="1931" y="326"/>
                </a:lnTo>
                <a:lnTo>
                  <a:pt x="1932" y="330"/>
                </a:lnTo>
                <a:lnTo>
                  <a:pt x="1933" y="329"/>
                </a:lnTo>
                <a:lnTo>
                  <a:pt x="1933" y="330"/>
                </a:lnTo>
                <a:lnTo>
                  <a:pt x="1934" y="332"/>
                </a:lnTo>
                <a:lnTo>
                  <a:pt x="1935" y="331"/>
                </a:lnTo>
                <a:lnTo>
                  <a:pt x="1935" y="333"/>
                </a:lnTo>
                <a:lnTo>
                  <a:pt x="1936" y="331"/>
                </a:lnTo>
                <a:lnTo>
                  <a:pt x="1936" y="331"/>
                </a:lnTo>
                <a:lnTo>
                  <a:pt x="1937" y="330"/>
                </a:lnTo>
                <a:lnTo>
                  <a:pt x="1938" y="330"/>
                </a:lnTo>
                <a:lnTo>
                  <a:pt x="1938" y="331"/>
                </a:lnTo>
                <a:lnTo>
                  <a:pt x="1939" y="330"/>
                </a:lnTo>
                <a:lnTo>
                  <a:pt x="1939" y="333"/>
                </a:lnTo>
                <a:lnTo>
                  <a:pt x="1940" y="331"/>
                </a:lnTo>
                <a:lnTo>
                  <a:pt x="1940" y="334"/>
                </a:lnTo>
                <a:lnTo>
                  <a:pt x="1941" y="335"/>
                </a:lnTo>
                <a:lnTo>
                  <a:pt x="1942" y="334"/>
                </a:lnTo>
                <a:lnTo>
                  <a:pt x="1942" y="336"/>
                </a:lnTo>
                <a:lnTo>
                  <a:pt x="1943" y="333"/>
                </a:lnTo>
                <a:lnTo>
                  <a:pt x="1943" y="336"/>
                </a:lnTo>
                <a:lnTo>
                  <a:pt x="1944" y="333"/>
                </a:lnTo>
                <a:lnTo>
                  <a:pt x="1945" y="334"/>
                </a:lnTo>
                <a:lnTo>
                  <a:pt x="1945" y="333"/>
                </a:lnTo>
                <a:lnTo>
                  <a:pt x="1946" y="332"/>
                </a:lnTo>
                <a:lnTo>
                  <a:pt x="1946" y="333"/>
                </a:lnTo>
                <a:lnTo>
                  <a:pt x="1947" y="330"/>
                </a:lnTo>
                <a:lnTo>
                  <a:pt x="1948" y="331"/>
                </a:lnTo>
                <a:lnTo>
                  <a:pt x="1948" y="329"/>
                </a:lnTo>
                <a:lnTo>
                  <a:pt x="1949" y="327"/>
                </a:lnTo>
                <a:lnTo>
                  <a:pt x="1949" y="327"/>
                </a:lnTo>
                <a:lnTo>
                  <a:pt x="1950" y="321"/>
                </a:lnTo>
                <a:lnTo>
                  <a:pt x="1951" y="322"/>
                </a:lnTo>
                <a:lnTo>
                  <a:pt x="1951" y="319"/>
                </a:lnTo>
                <a:lnTo>
                  <a:pt x="1952" y="315"/>
                </a:lnTo>
                <a:lnTo>
                  <a:pt x="1953" y="308"/>
                </a:lnTo>
                <a:lnTo>
                  <a:pt x="1953" y="296"/>
                </a:lnTo>
                <a:lnTo>
                  <a:pt x="1954" y="311"/>
                </a:lnTo>
                <a:lnTo>
                  <a:pt x="1954" y="291"/>
                </a:lnTo>
                <a:lnTo>
                  <a:pt x="1955" y="302"/>
                </a:lnTo>
                <a:lnTo>
                  <a:pt x="1955" y="304"/>
                </a:lnTo>
                <a:lnTo>
                  <a:pt x="1956" y="305"/>
                </a:lnTo>
                <a:lnTo>
                  <a:pt x="1956" y="312"/>
                </a:lnTo>
                <a:lnTo>
                  <a:pt x="1957" y="322"/>
                </a:lnTo>
                <a:lnTo>
                  <a:pt x="1958" y="326"/>
                </a:lnTo>
                <a:lnTo>
                  <a:pt x="1958" y="326"/>
                </a:lnTo>
                <a:lnTo>
                  <a:pt x="1959" y="329"/>
                </a:lnTo>
                <a:lnTo>
                  <a:pt x="1959" y="330"/>
                </a:lnTo>
                <a:lnTo>
                  <a:pt x="1960" y="329"/>
                </a:lnTo>
                <a:lnTo>
                  <a:pt x="1961" y="332"/>
                </a:lnTo>
                <a:lnTo>
                  <a:pt x="1961" y="329"/>
                </a:lnTo>
                <a:lnTo>
                  <a:pt x="1962" y="331"/>
                </a:lnTo>
                <a:lnTo>
                  <a:pt x="1962" y="326"/>
                </a:lnTo>
                <a:lnTo>
                  <a:pt x="1963" y="326"/>
                </a:lnTo>
                <a:lnTo>
                  <a:pt x="1964" y="325"/>
                </a:lnTo>
                <a:lnTo>
                  <a:pt x="1964" y="323"/>
                </a:lnTo>
                <a:lnTo>
                  <a:pt x="1965" y="320"/>
                </a:lnTo>
                <a:lnTo>
                  <a:pt x="1966" y="338"/>
                </a:lnTo>
                <a:lnTo>
                  <a:pt x="1966" y="330"/>
                </a:lnTo>
                <a:lnTo>
                  <a:pt x="1967" y="287"/>
                </a:lnTo>
                <a:lnTo>
                  <a:pt x="1967" y="243"/>
                </a:lnTo>
                <a:lnTo>
                  <a:pt x="1968" y="200"/>
                </a:lnTo>
                <a:lnTo>
                  <a:pt x="1969" y="157"/>
                </a:lnTo>
                <a:lnTo>
                  <a:pt x="1969" y="200"/>
                </a:lnTo>
                <a:lnTo>
                  <a:pt x="1970" y="244"/>
                </a:lnTo>
                <a:lnTo>
                  <a:pt x="1970" y="288"/>
                </a:lnTo>
                <a:lnTo>
                  <a:pt x="1971" y="331"/>
                </a:lnTo>
                <a:lnTo>
                  <a:pt x="1971" y="375"/>
                </a:lnTo>
                <a:lnTo>
                  <a:pt x="1972" y="376"/>
                </a:lnTo>
                <a:lnTo>
                  <a:pt x="1972" y="376"/>
                </a:lnTo>
                <a:lnTo>
                  <a:pt x="1973" y="379"/>
                </a:lnTo>
                <a:lnTo>
                  <a:pt x="1974" y="377"/>
                </a:lnTo>
                <a:lnTo>
                  <a:pt x="1974" y="380"/>
                </a:lnTo>
                <a:lnTo>
                  <a:pt x="1975" y="381"/>
                </a:lnTo>
                <a:lnTo>
                  <a:pt x="1976" y="380"/>
                </a:lnTo>
                <a:lnTo>
                  <a:pt x="1976" y="383"/>
                </a:lnTo>
                <a:lnTo>
                  <a:pt x="1977" y="383"/>
                </a:lnTo>
                <a:lnTo>
                  <a:pt x="1977" y="386"/>
                </a:lnTo>
                <a:lnTo>
                  <a:pt x="1978" y="385"/>
                </a:lnTo>
                <a:lnTo>
                  <a:pt x="1979" y="389"/>
                </a:lnTo>
                <a:lnTo>
                  <a:pt x="1979" y="389"/>
                </a:lnTo>
                <a:lnTo>
                  <a:pt x="1980" y="386"/>
                </a:lnTo>
                <a:lnTo>
                  <a:pt x="1980" y="387"/>
                </a:lnTo>
                <a:lnTo>
                  <a:pt x="1981" y="379"/>
                </a:lnTo>
                <a:lnTo>
                  <a:pt x="1982" y="378"/>
                </a:lnTo>
                <a:lnTo>
                  <a:pt x="1982" y="369"/>
                </a:lnTo>
                <a:lnTo>
                  <a:pt x="1983" y="361"/>
                </a:lnTo>
                <a:lnTo>
                  <a:pt x="1984" y="353"/>
                </a:lnTo>
                <a:lnTo>
                  <a:pt x="1984" y="344"/>
                </a:lnTo>
                <a:lnTo>
                  <a:pt x="1985" y="336"/>
                </a:lnTo>
                <a:lnTo>
                  <a:pt x="1985" y="322"/>
                </a:lnTo>
                <a:lnTo>
                  <a:pt x="1986" y="315"/>
                </a:lnTo>
                <a:lnTo>
                  <a:pt x="1986" y="305"/>
                </a:lnTo>
                <a:lnTo>
                  <a:pt x="1987" y="303"/>
                </a:lnTo>
                <a:lnTo>
                  <a:pt x="1987" y="306"/>
                </a:lnTo>
                <a:lnTo>
                  <a:pt x="1988" y="307"/>
                </a:lnTo>
                <a:lnTo>
                  <a:pt x="1989" y="313"/>
                </a:lnTo>
                <a:lnTo>
                  <a:pt x="1989" y="314"/>
                </a:lnTo>
                <a:lnTo>
                  <a:pt x="1990" y="318"/>
                </a:lnTo>
                <a:lnTo>
                  <a:pt x="1990" y="319"/>
                </a:lnTo>
                <a:lnTo>
                  <a:pt x="1991" y="320"/>
                </a:lnTo>
                <a:lnTo>
                  <a:pt x="1992" y="323"/>
                </a:lnTo>
                <a:lnTo>
                  <a:pt x="1992" y="319"/>
                </a:lnTo>
                <a:lnTo>
                  <a:pt x="1993" y="323"/>
                </a:lnTo>
                <a:lnTo>
                  <a:pt x="1994" y="320"/>
                </a:lnTo>
                <a:lnTo>
                  <a:pt x="1994" y="323"/>
                </a:lnTo>
                <a:lnTo>
                  <a:pt x="1995" y="325"/>
                </a:lnTo>
                <a:lnTo>
                  <a:pt x="1995" y="321"/>
                </a:lnTo>
                <a:lnTo>
                  <a:pt x="1996" y="325"/>
                </a:lnTo>
                <a:lnTo>
                  <a:pt x="1997" y="323"/>
                </a:lnTo>
                <a:lnTo>
                  <a:pt x="1997" y="324"/>
                </a:lnTo>
                <a:lnTo>
                  <a:pt x="1998" y="325"/>
                </a:lnTo>
                <a:lnTo>
                  <a:pt x="1998" y="325"/>
                </a:lnTo>
                <a:lnTo>
                  <a:pt x="1999" y="328"/>
                </a:lnTo>
                <a:lnTo>
                  <a:pt x="2000" y="325"/>
                </a:lnTo>
                <a:lnTo>
                  <a:pt x="2000" y="330"/>
                </a:lnTo>
                <a:lnTo>
                  <a:pt x="2001" y="326"/>
                </a:lnTo>
                <a:lnTo>
                  <a:pt x="2001" y="330"/>
                </a:lnTo>
                <a:lnTo>
                  <a:pt x="2002" y="330"/>
                </a:lnTo>
                <a:lnTo>
                  <a:pt x="2002" y="330"/>
                </a:lnTo>
                <a:lnTo>
                  <a:pt x="2003" y="331"/>
                </a:lnTo>
                <a:lnTo>
                  <a:pt x="2003" y="329"/>
                </a:lnTo>
                <a:lnTo>
                  <a:pt x="2004" y="330"/>
                </a:lnTo>
                <a:lnTo>
                  <a:pt x="2005" y="326"/>
                </a:lnTo>
                <a:lnTo>
                  <a:pt x="2005" y="326"/>
                </a:lnTo>
                <a:lnTo>
                  <a:pt x="2006" y="328"/>
                </a:lnTo>
                <a:lnTo>
                  <a:pt x="2007" y="324"/>
                </a:lnTo>
                <a:lnTo>
                  <a:pt x="2007" y="325"/>
                </a:lnTo>
                <a:lnTo>
                  <a:pt x="2008" y="321"/>
                </a:lnTo>
                <a:lnTo>
                  <a:pt x="2008" y="320"/>
                </a:lnTo>
                <a:lnTo>
                  <a:pt x="2009" y="319"/>
                </a:lnTo>
                <a:lnTo>
                  <a:pt x="2010" y="315"/>
                </a:lnTo>
                <a:lnTo>
                  <a:pt x="2010" y="317"/>
                </a:lnTo>
                <a:lnTo>
                  <a:pt x="2011" y="308"/>
                </a:lnTo>
                <a:lnTo>
                  <a:pt x="2011" y="298"/>
                </a:lnTo>
                <a:lnTo>
                  <a:pt x="2012" y="294"/>
                </a:lnTo>
                <a:lnTo>
                  <a:pt x="2013" y="301"/>
                </a:lnTo>
                <a:lnTo>
                  <a:pt x="2013" y="290"/>
                </a:lnTo>
                <a:lnTo>
                  <a:pt x="2014" y="298"/>
                </a:lnTo>
                <a:lnTo>
                  <a:pt x="2014" y="300"/>
                </a:lnTo>
                <a:lnTo>
                  <a:pt x="2015" y="302"/>
                </a:lnTo>
                <a:lnTo>
                  <a:pt x="2016" y="315"/>
                </a:lnTo>
                <a:lnTo>
                  <a:pt x="2016" y="317"/>
                </a:lnTo>
                <a:lnTo>
                  <a:pt x="2017" y="320"/>
                </a:lnTo>
                <a:lnTo>
                  <a:pt x="2017" y="323"/>
                </a:lnTo>
                <a:lnTo>
                  <a:pt x="2018" y="321"/>
                </a:lnTo>
                <a:lnTo>
                  <a:pt x="2018" y="324"/>
                </a:lnTo>
                <a:lnTo>
                  <a:pt x="2019" y="320"/>
                </a:lnTo>
                <a:lnTo>
                  <a:pt x="2020" y="323"/>
                </a:lnTo>
                <a:lnTo>
                  <a:pt x="2020" y="320"/>
                </a:lnTo>
                <a:lnTo>
                  <a:pt x="2021" y="320"/>
                </a:lnTo>
                <a:lnTo>
                  <a:pt x="2021" y="320"/>
                </a:lnTo>
                <a:lnTo>
                  <a:pt x="2022" y="318"/>
                </a:lnTo>
                <a:lnTo>
                  <a:pt x="2023" y="320"/>
                </a:lnTo>
                <a:lnTo>
                  <a:pt x="2023" y="314"/>
                </a:lnTo>
                <a:lnTo>
                  <a:pt x="2024" y="330"/>
                </a:lnTo>
                <a:lnTo>
                  <a:pt x="2025" y="341"/>
                </a:lnTo>
                <a:lnTo>
                  <a:pt x="2025" y="298"/>
                </a:lnTo>
                <a:lnTo>
                  <a:pt x="2026" y="254"/>
                </a:lnTo>
                <a:lnTo>
                  <a:pt x="2026" y="211"/>
                </a:lnTo>
                <a:lnTo>
                  <a:pt x="2027" y="168"/>
                </a:lnTo>
                <a:lnTo>
                  <a:pt x="2028" y="211"/>
                </a:lnTo>
                <a:lnTo>
                  <a:pt x="2028" y="255"/>
                </a:lnTo>
                <a:lnTo>
                  <a:pt x="2029" y="298"/>
                </a:lnTo>
                <a:lnTo>
                  <a:pt x="2029" y="342"/>
                </a:lnTo>
                <a:lnTo>
                  <a:pt x="2030" y="374"/>
                </a:lnTo>
                <a:lnTo>
                  <a:pt x="2030" y="368"/>
                </a:lnTo>
                <a:lnTo>
                  <a:pt x="2031" y="372"/>
                </a:lnTo>
                <a:lnTo>
                  <a:pt x="2032" y="369"/>
                </a:lnTo>
                <a:lnTo>
                  <a:pt x="2032" y="372"/>
                </a:lnTo>
                <a:lnTo>
                  <a:pt x="2033" y="374"/>
                </a:lnTo>
                <a:lnTo>
                  <a:pt x="2033" y="373"/>
                </a:lnTo>
                <a:lnTo>
                  <a:pt x="2034" y="376"/>
                </a:lnTo>
                <a:lnTo>
                  <a:pt x="2034" y="375"/>
                </a:lnTo>
                <a:lnTo>
                  <a:pt x="2035" y="378"/>
                </a:lnTo>
                <a:lnTo>
                  <a:pt x="2036" y="377"/>
                </a:lnTo>
                <a:lnTo>
                  <a:pt x="2036" y="378"/>
                </a:lnTo>
                <a:lnTo>
                  <a:pt x="2037" y="379"/>
                </a:lnTo>
                <a:lnTo>
                  <a:pt x="2038" y="377"/>
                </a:lnTo>
                <a:lnTo>
                  <a:pt x="2038" y="381"/>
                </a:lnTo>
                <a:lnTo>
                  <a:pt x="2039" y="378"/>
                </a:lnTo>
                <a:lnTo>
                  <a:pt x="2039" y="378"/>
                </a:lnTo>
                <a:lnTo>
                  <a:pt x="2040" y="374"/>
                </a:lnTo>
                <a:lnTo>
                  <a:pt x="2041" y="367"/>
                </a:lnTo>
                <a:lnTo>
                  <a:pt x="2041" y="363"/>
                </a:lnTo>
                <a:lnTo>
                  <a:pt x="2042" y="353"/>
                </a:lnTo>
                <a:lnTo>
                  <a:pt x="2042" y="346"/>
                </a:lnTo>
                <a:lnTo>
                  <a:pt x="2043" y="336"/>
                </a:lnTo>
                <a:lnTo>
                  <a:pt x="2044" y="325"/>
                </a:lnTo>
                <a:lnTo>
                  <a:pt x="2044" y="312"/>
                </a:lnTo>
                <a:lnTo>
                  <a:pt x="2045" y="302"/>
                </a:lnTo>
                <a:lnTo>
                  <a:pt x="2045" y="301"/>
                </a:lnTo>
                <a:lnTo>
                  <a:pt x="2046" y="297"/>
                </a:lnTo>
                <a:lnTo>
                  <a:pt x="2046" y="301"/>
                </a:lnTo>
                <a:lnTo>
                  <a:pt x="2047" y="302"/>
                </a:lnTo>
                <a:lnTo>
                  <a:pt x="2048" y="303"/>
                </a:lnTo>
                <a:lnTo>
                  <a:pt x="2048" y="309"/>
                </a:lnTo>
                <a:lnTo>
                  <a:pt x="2049" y="310"/>
                </a:lnTo>
                <a:lnTo>
                  <a:pt x="2049" y="313"/>
                </a:lnTo>
                <a:lnTo>
                  <a:pt x="2050" y="311"/>
                </a:lnTo>
                <a:lnTo>
                  <a:pt x="2051" y="315"/>
                </a:lnTo>
                <a:lnTo>
                  <a:pt x="2051" y="313"/>
                </a:lnTo>
                <a:lnTo>
                  <a:pt x="2052" y="312"/>
                </a:lnTo>
                <a:lnTo>
                  <a:pt x="2052" y="314"/>
                </a:lnTo>
                <a:lnTo>
                  <a:pt x="2053" y="312"/>
                </a:lnTo>
                <a:lnTo>
                  <a:pt x="2054" y="313"/>
                </a:lnTo>
                <a:lnTo>
                  <a:pt x="2054" y="312"/>
                </a:lnTo>
                <a:lnTo>
                  <a:pt x="2055" y="313"/>
                </a:lnTo>
                <a:lnTo>
                  <a:pt x="2056" y="314"/>
                </a:lnTo>
                <a:lnTo>
                  <a:pt x="2056" y="315"/>
                </a:lnTo>
                <a:lnTo>
                  <a:pt x="2057" y="319"/>
                </a:lnTo>
                <a:lnTo>
                  <a:pt x="2057" y="315"/>
                </a:lnTo>
                <a:lnTo>
                  <a:pt x="2058" y="319"/>
                </a:lnTo>
                <a:lnTo>
                  <a:pt x="2059" y="320"/>
                </a:lnTo>
                <a:lnTo>
                  <a:pt x="2059" y="320"/>
                </a:lnTo>
                <a:lnTo>
                  <a:pt x="2060" y="324"/>
                </a:lnTo>
                <a:lnTo>
                  <a:pt x="2060" y="323"/>
                </a:lnTo>
                <a:lnTo>
                  <a:pt x="2061" y="326"/>
                </a:lnTo>
                <a:lnTo>
                  <a:pt x="2061" y="325"/>
                </a:lnTo>
                <a:lnTo>
                  <a:pt x="2062" y="326"/>
                </a:lnTo>
                <a:lnTo>
                  <a:pt x="2062" y="325"/>
                </a:lnTo>
                <a:lnTo>
                  <a:pt x="2063" y="323"/>
                </a:lnTo>
                <a:lnTo>
                  <a:pt x="2064" y="323"/>
                </a:lnTo>
                <a:lnTo>
                  <a:pt x="2064" y="319"/>
                </a:lnTo>
                <a:lnTo>
                  <a:pt x="2065" y="321"/>
                </a:lnTo>
                <a:lnTo>
                  <a:pt x="2065" y="318"/>
                </a:lnTo>
                <a:lnTo>
                  <a:pt x="2066" y="317"/>
                </a:lnTo>
                <a:lnTo>
                  <a:pt x="2067" y="316"/>
                </a:lnTo>
                <a:lnTo>
                  <a:pt x="2067" y="312"/>
                </a:lnTo>
                <a:lnTo>
                  <a:pt x="2068" y="312"/>
                </a:lnTo>
                <a:lnTo>
                  <a:pt x="2069" y="310"/>
                </a:lnTo>
                <a:lnTo>
                  <a:pt x="2069" y="304"/>
                </a:lnTo>
                <a:lnTo>
                  <a:pt x="2070" y="293"/>
                </a:lnTo>
                <a:lnTo>
                  <a:pt x="2070" y="286"/>
                </a:lnTo>
                <a:lnTo>
                  <a:pt x="2071" y="299"/>
                </a:lnTo>
                <a:lnTo>
                  <a:pt x="2072" y="280"/>
                </a:lnTo>
                <a:lnTo>
                  <a:pt x="2072" y="293"/>
                </a:lnTo>
                <a:lnTo>
                  <a:pt x="2073" y="289"/>
                </a:lnTo>
                <a:lnTo>
                  <a:pt x="2073" y="298"/>
                </a:lnTo>
                <a:lnTo>
                  <a:pt x="2074" y="308"/>
                </a:lnTo>
                <a:lnTo>
                  <a:pt x="2075" y="311"/>
                </a:lnTo>
                <a:lnTo>
                  <a:pt x="2075" y="318"/>
                </a:lnTo>
                <a:lnTo>
                  <a:pt x="2076" y="317"/>
                </a:lnTo>
                <a:lnTo>
                  <a:pt x="2076" y="319"/>
                </a:lnTo>
                <a:lnTo>
                  <a:pt x="2077" y="318"/>
                </a:lnTo>
                <a:lnTo>
                  <a:pt x="2077" y="320"/>
                </a:lnTo>
                <a:lnTo>
                  <a:pt x="2078" y="318"/>
                </a:lnTo>
                <a:lnTo>
                  <a:pt x="2078" y="318"/>
                </a:lnTo>
                <a:lnTo>
                  <a:pt x="2079" y="321"/>
                </a:lnTo>
                <a:lnTo>
                  <a:pt x="2080" y="318"/>
                </a:lnTo>
                <a:lnTo>
                  <a:pt x="2080" y="319"/>
                </a:lnTo>
                <a:lnTo>
                  <a:pt x="2081" y="316"/>
                </a:lnTo>
                <a:lnTo>
                  <a:pt x="2082" y="313"/>
                </a:lnTo>
                <a:lnTo>
                  <a:pt x="2082" y="325"/>
                </a:lnTo>
                <a:lnTo>
                  <a:pt x="2083" y="337"/>
                </a:lnTo>
                <a:lnTo>
                  <a:pt x="2083" y="294"/>
                </a:lnTo>
                <a:lnTo>
                  <a:pt x="2084" y="250"/>
                </a:lnTo>
                <a:lnTo>
                  <a:pt x="2085" y="207"/>
                </a:lnTo>
                <a:lnTo>
                  <a:pt x="2085" y="164"/>
                </a:lnTo>
                <a:lnTo>
                  <a:pt x="2086" y="207"/>
                </a:lnTo>
                <a:lnTo>
                  <a:pt x="2087" y="251"/>
                </a:lnTo>
                <a:lnTo>
                  <a:pt x="2087" y="295"/>
                </a:lnTo>
                <a:lnTo>
                  <a:pt x="2088" y="338"/>
                </a:lnTo>
                <a:lnTo>
                  <a:pt x="2088" y="368"/>
                </a:lnTo>
                <a:lnTo>
                  <a:pt x="2089" y="367"/>
                </a:lnTo>
                <a:lnTo>
                  <a:pt x="2089" y="366"/>
                </a:lnTo>
                <a:lnTo>
                  <a:pt x="2090" y="366"/>
                </a:lnTo>
                <a:lnTo>
                  <a:pt x="2091" y="368"/>
                </a:lnTo>
                <a:lnTo>
                  <a:pt x="2091" y="366"/>
                </a:lnTo>
                <a:lnTo>
                  <a:pt x="2092" y="372"/>
                </a:lnTo>
                <a:lnTo>
                  <a:pt x="2092" y="370"/>
                </a:lnTo>
                <a:lnTo>
                  <a:pt x="2093" y="373"/>
                </a:lnTo>
                <a:lnTo>
                  <a:pt x="2093" y="373"/>
                </a:lnTo>
                <a:lnTo>
                  <a:pt x="2094" y="374"/>
                </a:lnTo>
                <a:lnTo>
                  <a:pt x="2095" y="376"/>
                </a:lnTo>
                <a:lnTo>
                  <a:pt x="2095" y="376"/>
                </a:lnTo>
                <a:lnTo>
                  <a:pt x="2096" y="379"/>
                </a:lnTo>
                <a:lnTo>
                  <a:pt x="2096" y="376"/>
                </a:lnTo>
                <a:lnTo>
                  <a:pt x="2097" y="376"/>
                </a:lnTo>
                <a:lnTo>
                  <a:pt x="2098" y="374"/>
                </a:lnTo>
                <a:lnTo>
                  <a:pt x="2098" y="368"/>
                </a:lnTo>
                <a:lnTo>
                  <a:pt x="2099" y="366"/>
                </a:lnTo>
                <a:lnTo>
                  <a:pt x="2100" y="354"/>
                </a:lnTo>
                <a:lnTo>
                  <a:pt x="2100" y="347"/>
                </a:lnTo>
                <a:lnTo>
                  <a:pt x="2101" y="337"/>
                </a:lnTo>
                <a:lnTo>
                  <a:pt x="2101" y="328"/>
                </a:lnTo>
                <a:lnTo>
                  <a:pt x="2102" y="316"/>
                </a:lnTo>
                <a:lnTo>
                  <a:pt x="2103" y="305"/>
                </a:lnTo>
                <a:lnTo>
                  <a:pt x="2103" y="297"/>
                </a:lnTo>
                <a:lnTo>
                  <a:pt x="2104" y="288"/>
                </a:lnTo>
                <a:lnTo>
                  <a:pt x="2104" y="292"/>
                </a:lnTo>
                <a:lnTo>
                  <a:pt x="2105" y="294"/>
                </a:lnTo>
                <a:lnTo>
                  <a:pt x="2105" y="296"/>
                </a:lnTo>
                <a:lnTo>
                  <a:pt x="2106" y="301"/>
                </a:lnTo>
                <a:lnTo>
                  <a:pt x="2107" y="302"/>
                </a:lnTo>
                <a:lnTo>
                  <a:pt x="2107" y="305"/>
                </a:lnTo>
                <a:lnTo>
                  <a:pt x="2108" y="308"/>
                </a:lnTo>
                <a:lnTo>
                  <a:pt x="2108" y="306"/>
                </a:lnTo>
                <a:lnTo>
                  <a:pt x="2109" y="310"/>
                </a:lnTo>
                <a:lnTo>
                  <a:pt x="2109" y="308"/>
                </a:lnTo>
                <a:lnTo>
                  <a:pt x="2110" y="312"/>
                </a:lnTo>
                <a:lnTo>
                  <a:pt x="2111" y="308"/>
                </a:lnTo>
                <a:lnTo>
                  <a:pt x="2111" y="311"/>
                </a:lnTo>
                <a:lnTo>
                  <a:pt x="2112" y="308"/>
                </a:lnTo>
                <a:lnTo>
                  <a:pt x="2113" y="309"/>
                </a:lnTo>
                <a:lnTo>
                  <a:pt x="2113" y="310"/>
                </a:lnTo>
                <a:lnTo>
                  <a:pt x="2114" y="311"/>
                </a:lnTo>
                <a:lnTo>
                  <a:pt x="2114" y="314"/>
                </a:lnTo>
                <a:lnTo>
                  <a:pt x="2115" y="312"/>
                </a:lnTo>
                <a:lnTo>
                  <a:pt x="2116" y="316"/>
                </a:lnTo>
                <a:lnTo>
                  <a:pt x="2116" y="314"/>
                </a:lnTo>
                <a:lnTo>
                  <a:pt x="2117" y="315"/>
                </a:lnTo>
                <a:lnTo>
                  <a:pt x="2118" y="319"/>
                </a:lnTo>
                <a:lnTo>
                  <a:pt x="2118" y="317"/>
                </a:lnTo>
                <a:lnTo>
                  <a:pt x="2119" y="321"/>
                </a:lnTo>
                <a:lnTo>
                  <a:pt x="2119" y="322"/>
                </a:lnTo>
                <a:lnTo>
                  <a:pt x="2120" y="320"/>
                </a:lnTo>
                <a:lnTo>
                  <a:pt x="2120" y="321"/>
                </a:lnTo>
                <a:lnTo>
                  <a:pt x="2121" y="318"/>
                </a:lnTo>
                <a:lnTo>
                  <a:pt x="2121" y="320"/>
                </a:lnTo>
                <a:lnTo>
                  <a:pt x="2122" y="317"/>
                </a:lnTo>
                <a:lnTo>
                  <a:pt x="2123" y="317"/>
                </a:lnTo>
                <a:lnTo>
                  <a:pt x="2123" y="313"/>
                </a:lnTo>
                <a:lnTo>
                  <a:pt x="2124" y="313"/>
                </a:lnTo>
                <a:lnTo>
                  <a:pt x="2124" y="314"/>
                </a:lnTo>
                <a:lnTo>
                  <a:pt x="2125" y="307"/>
                </a:lnTo>
                <a:lnTo>
                  <a:pt x="2126" y="304"/>
                </a:lnTo>
                <a:lnTo>
                  <a:pt x="2126" y="301"/>
                </a:lnTo>
                <a:lnTo>
                  <a:pt x="2127" y="300"/>
                </a:lnTo>
                <a:lnTo>
                  <a:pt x="2127" y="295"/>
                </a:lnTo>
                <a:lnTo>
                  <a:pt x="2128" y="279"/>
                </a:lnTo>
                <a:lnTo>
                  <a:pt x="2129" y="286"/>
                </a:lnTo>
                <a:lnTo>
                  <a:pt x="2129" y="275"/>
                </a:lnTo>
                <a:lnTo>
                  <a:pt x="2130" y="282"/>
                </a:lnTo>
                <a:lnTo>
                  <a:pt x="2131" y="282"/>
                </a:lnTo>
                <a:lnTo>
                  <a:pt x="2131" y="287"/>
                </a:lnTo>
                <a:lnTo>
                  <a:pt x="2132" y="290"/>
                </a:lnTo>
                <a:lnTo>
                  <a:pt x="2132" y="303"/>
                </a:lnTo>
                <a:lnTo>
                  <a:pt x="2133" y="308"/>
                </a:lnTo>
                <a:lnTo>
                  <a:pt x="2134" y="308"/>
                </a:lnTo>
                <a:lnTo>
                  <a:pt x="2134" y="312"/>
                </a:lnTo>
                <a:lnTo>
                  <a:pt x="2135" y="309"/>
                </a:lnTo>
                <a:lnTo>
                  <a:pt x="2135" y="314"/>
                </a:lnTo>
                <a:lnTo>
                  <a:pt x="2136" y="311"/>
                </a:lnTo>
                <a:lnTo>
                  <a:pt x="2136" y="310"/>
                </a:lnTo>
                <a:lnTo>
                  <a:pt x="2137" y="313"/>
                </a:lnTo>
                <a:lnTo>
                  <a:pt x="2138" y="309"/>
                </a:lnTo>
                <a:lnTo>
                  <a:pt x="2138" y="310"/>
                </a:lnTo>
                <a:lnTo>
                  <a:pt x="2139" y="307"/>
                </a:lnTo>
                <a:lnTo>
                  <a:pt x="2139" y="305"/>
                </a:lnTo>
                <a:lnTo>
                  <a:pt x="2140" y="314"/>
                </a:lnTo>
                <a:lnTo>
                  <a:pt x="2140" y="333"/>
                </a:lnTo>
                <a:lnTo>
                  <a:pt x="2141" y="290"/>
                </a:lnTo>
                <a:lnTo>
                  <a:pt x="2142" y="247"/>
                </a:lnTo>
                <a:lnTo>
                  <a:pt x="2142" y="203"/>
                </a:lnTo>
                <a:lnTo>
                  <a:pt x="2143" y="160"/>
                </a:lnTo>
                <a:lnTo>
                  <a:pt x="2144" y="204"/>
                </a:lnTo>
                <a:lnTo>
                  <a:pt x="2144" y="248"/>
                </a:lnTo>
                <a:lnTo>
                  <a:pt x="2145" y="291"/>
                </a:lnTo>
                <a:lnTo>
                  <a:pt x="2145" y="335"/>
                </a:lnTo>
                <a:lnTo>
                  <a:pt x="2146" y="365"/>
                </a:lnTo>
                <a:lnTo>
                  <a:pt x="2147" y="364"/>
                </a:lnTo>
                <a:lnTo>
                  <a:pt x="2147" y="361"/>
                </a:lnTo>
                <a:lnTo>
                  <a:pt x="2148" y="363"/>
                </a:lnTo>
                <a:lnTo>
                  <a:pt x="2149" y="362"/>
                </a:lnTo>
                <a:lnTo>
                  <a:pt x="2149" y="361"/>
                </a:lnTo>
                <a:lnTo>
                  <a:pt x="2150" y="366"/>
                </a:lnTo>
                <a:lnTo>
                  <a:pt x="2150" y="365"/>
                </a:lnTo>
                <a:lnTo>
                  <a:pt x="2151" y="368"/>
                </a:lnTo>
                <a:lnTo>
                  <a:pt x="2151" y="369"/>
                </a:lnTo>
                <a:lnTo>
                  <a:pt x="2152" y="370"/>
                </a:lnTo>
                <a:lnTo>
                  <a:pt x="2152" y="374"/>
                </a:lnTo>
                <a:lnTo>
                  <a:pt x="2153" y="372"/>
                </a:lnTo>
                <a:lnTo>
                  <a:pt x="2154" y="375"/>
                </a:lnTo>
                <a:lnTo>
                  <a:pt x="2154" y="373"/>
                </a:lnTo>
                <a:lnTo>
                  <a:pt x="2155" y="375"/>
                </a:lnTo>
                <a:lnTo>
                  <a:pt x="2155" y="372"/>
                </a:lnTo>
                <a:lnTo>
                  <a:pt x="2156" y="368"/>
                </a:lnTo>
                <a:lnTo>
                  <a:pt x="2157" y="366"/>
                </a:lnTo>
                <a:lnTo>
                  <a:pt x="2157" y="357"/>
                </a:lnTo>
                <a:lnTo>
                  <a:pt x="2158" y="354"/>
                </a:lnTo>
                <a:lnTo>
                  <a:pt x="2158" y="345"/>
                </a:lnTo>
                <a:lnTo>
                  <a:pt x="2159" y="332"/>
                </a:lnTo>
                <a:lnTo>
                  <a:pt x="2160" y="322"/>
                </a:lnTo>
                <a:lnTo>
                  <a:pt x="2160" y="310"/>
                </a:lnTo>
                <a:lnTo>
                  <a:pt x="2161" y="302"/>
                </a:lnTo>
                <a:lnTo>
                  <a:pt x="2162" y="292"/>
                </a:lnTo>
                <a:lnTo>
                  <a:pt x="2162" y="297"/>
                </a:lnTo>
                <a:lnTo>
                  <a:pt x="2163" y="297"/>
                </a:lnTo>
                <a:lnTo>
                  <a:pt x="2163" y="299"/>
                </a:lnTo>
                <a:lnTo>
                  <a:pt x="2164" y="305"/>
                </a:lnTo>
                <a:lnTo>
                  <a:pt x="2165" y="303"/>
                </a:lnTo>
                <a:lnTo>
                  <a:pt x="2165" y="312"/>
                </a:lnTo>
                <a:lnTo>
                  <a:pt x="2166" y="310"/>
                </a:lnTo>
                <a:lnTo>
                  <a:pt x="2166" y="312"/>
                </a:lnTo>
                <a:lnTo>
                  <a:pt x="2167" y="315"/>
                </a:lnTo>
                <a:lnTo>
                  <a:pt x="2167" y="310"/>
                </a:lnTo>
                <a:lnTo>
                  <a:pt x="2168" y="314"/>
                </a:lnTo>
                <a:lnTo>
                  <a:pt x="2168" y="311"/>
                </a:lnTo>
                <a:lnTo>
                  <a:pt x="2169" y="314"/>
                </a:lnTo>
                <a:lnTo>
                  <a:pt x="2170" y="312"/>
                </a:lnTo>
                <a:lnTo>
                  <a:pt x="2170" y="317"/>
                </a:lnTo>
                <a:lnTo>
                  <a:pt x="2171" y="313"/>
                </a:lnTo>
                <a:lnTo>
                  <a:pt x="2171" y="313"/>
                </a:lnTo>
                <a:lnTo>
                  <a:pt x="2172" y="317"/>
                </a:lnTo>
                <a:lnTo>
                  <a:pt x="2173" y="317"/>
                </a:lnTo>
                <a:lnTo>
                  <a:pt x="2173" y="319"/>
                </a:lnTo>
                <a:lnTo>
                  <a:pt x="2174" y="318"/>
                </a:lnTo>
                <a:lnTo>
                  <a:pt x="2175" y="325"/>
                </a:lnTo>
                <a:lnTo>
                  <a:pt x="2175" y="325"/>
                </a:lnTo>
                <a:lnTo>
                  <a:pt x="2176" y="320"/>
                </a:lnTo>
                <a:lnTo>
                  <a:pt x="2176" y="330"/>
                </a:lnTo>
                <a:lnTo>
                  <a:pt x="2177" y="326"/>
                </a:lnTo>
                <a:lnTo>
                  <a:pt x="2178" y="327"/>
                </a:lnTo>
                <a:lnTo>
                  <a:pt x="2178" y="331"/>
                </a:lnTo>
                <a:lnTo>
                  <a:pt x="2179" y="328"/>
                </a:lnTo>
                <a:lnTo>
                  <a:pt x="2179" y="329"/>
                </a:lnTo>
                <a:lnTo>
                  <a:pt x="2180" y="322"/>
                </a:lnTo>
                <a:lnTo>
                  <a:pt x="2181" y="329"/>
                </a:lnTo>
                <a:lnTo>
                  <a:pt x="2181" y="325"/>
                </a:lnTo>
                <a:lnTo>
                  <a:pt x="2182" y="322"/>
                </a:lnTo>
                <a:lnTo>
                  <a:pt x="2182" y="325"/>
                </a:lnTo>
                <a:lnTo>
                  <a:pt x="2183" y="317"/>
                </a:lnTo>
                <a:lnTo>
                  <a:pt x="2183" y="323"/>
                </a:lnTo>
                <a:lnTo>
                  <a:pt x="2184" y="310"/>
                </a:lnTo>
                <a:lnTo>
                  <a:pt x="2185" y="317"/>
                </a:lnTo>
                <a:lnTo>
                  <a:pt x="2185" y="309"/>
                </a:lnTo>
                <a:lnTo>
                  <a:pt x="2186" y="298"/>
                </a:lnTo>
                <a:lnTo>
                  <a:pt x="2186" y="297"/>
                </a:lnTo>
                <a:lnTo>
                  <a:pt x="2187" y="297"/>
                </a:lnTo>
                <a:lnTo>
                  <a:pt x="2188" y="292"/>
                </a:lnTo>
                <a:lnTo>
                  <a:pt x="2188" y="297"/>
                </a:lnTo>
                <a:lnTo>
                  <a:pt x="2189" y="301"/>
                </a:lnTo>
                <a:lnTo>
                  <a:pt x="2189" y="306"/>
                </a:lnTo>
                <a:lnTo>
                  <a:pt x="2190" y="314"/>
                </a:lnTo>
                <a:lnTo>
                  <a:pt x="2191" y="320"/>
                </a:lnTo>
                <a:lnTo>
                  <a:pt x="2191" y="323"/>
                </a:lnTo>
                <a:lnTo>
                  <a:pt x="2192" y="325"/>
                </a:lnTo>
                <a:lnTo>
                  <a:pt x="2193" y="324"/>
                </a:lnTo>
                <a:lnTo>
                  <a:pt x="2193" y="327"/>
                </a:lnTo>
                <a:lnTo>
                  <a:pt x="2194" y="325"/>
                </a:lnTo>
                <a:lnTo>
                  <a:pt x="2194" y="324"/>
                </a:lnTo>
                <a:lnTo>
                  <a:pt x="2195" y="326"/>
                </a:lnTo>
                <a:lnTo>
                  <a:pt x="2195" y="324"/>
                </a:lnTo>
                <a:lnTo>
                  <a:pt x="2196" y="327"/>
                </a:lnTo>
                <a:lnTo>
                  <a:pt x="2197" y="324"/>
                </a:lnTo>
                <a:lnTo>
                  <a:pt x="2197" y="321"/>
                </a:lnTo>
                <a:lnTo>
                  <a:pt x="2198" y="322"/>
                </a:lnTo>
                <a:lnTo>
                  <a:pt x="2198" y="342"/>
                </a:lnTo>
                <a:lnTo>
                  <a:pt x="2199" y="324"/>
                </a:lnTo>
                <a:lnTo>
                  <a:pt x="2199" y="280"/>
                </a:lnTo>
                <a:lnTo>
                  <a:pt x="2200" y="237"/>
                </a:lnTo>
                <a:lnTo>
                  <a:pt x="2201" y="194"/>
                </a:lnTo>
                <a:lnTo>
                  <a:pt x="2201" y="151"/>
                </a:lnTo>
                <a:lnTo>
                  <a:pt x="2202" y="194"/>
                </a:lnTo>
                <a:lnTo>
                  <a:pt x="2202" y="238"/>
                </a:lnTo>
                <a:lnTo>
                  <a:pt x="2203" y="282"/>
                </a:lnTo>
                <a:lnTo>
                  <a:pt x="2204" y="325"/>
                </a:lnTo>
                <a:lnTo>
                  <a:pt x="2204" y="369"/>
                </a:lnTo>
                <a:lnTo>
                  <a:pt x="2205" y="370"/>
                </a:lnTo>
                <a:lnTo>
                  <a:pt x="2206" y="372"/>
                </a:lnTo>
                <a:lnTo>
                  <a:pt x="2206" y="372"/>
                </a:lnTo>
                <a:lnTo>
                  <a:pt x="2207" y="372"/>
                </a:lnTo>
                <a:lnTo>
                  <a:pt x="2207" y="374"/>
                </a:lnTo>
                <a:lnTo>
                  <a:pt x="2208" y="374"/>
                </a:lnTo>
                <a:lnTo>
                  <a:pt x="2209" y="377"/>
                </a:lnTo>
                <a:lnTo>
                  <a:pt x="2209" y="380"/>
                </a:lnTo>
                <a:lnTo>
                  <a:pt x="2210" y="380"/>
                </a:lnTo>
                <a:lnTo>
                  <a:pt x="2210" y="381"/>
                </a:lnTo>
                <a:lnTo>
                  <a:pt x="2211" y="381"/>
                </a:lnTo>
                <a:lnTo>
                  <a:pt x="2211" y="383"/>
                </a:lnTo>
                <a:lnTo>
                  <a:pt x="2212" y="381"/>
                </a:lnTo>
                <a:lnTo>
                  <a:pt x="2213" y="382"/>
                </a:lnTo>
                <a:lnTo>
                  <a:pt x="2213" y="379"/>
                </a:lnTo>
                <a:lnTo>
                  <a:pt x="2214" y="376"/>
                </a:lnTo>
                <a:lnTo>
                  <a:pt x="2214" y="374"/>
                </a:lnTo>
                <a:lnTo>
                  <a:pt x="2215" y="362"/>
                </a:lnTo>
                <a:lnTo>
                  <a:pt x="2216" y="358"/>
                </a:lnTo>
                <a:lnTo>
                  <a:pt x="2216" y="345"/>
                </a:lnTo>
                <a:lnTo>
                  <a:pt x="2217" y="337"/>
                </a:lnTo>
                <a:lnTo>
                  <a:pt x="2217" y="327"/>
                </a:lnTo>
                <a:lnTo>
                  <a:pt x="2218" y="315"/>
                </a:lnTo>
                <a:lnTo>
                  <a:pt x="2219" y="305"/>
                </a:lnTo>
                <a:lnTo>
                  <a:pt x="2219" y="299"/>
                </a:lnTo>
                <a:lnTo>
                  <a:pt x="2220" y="299"/>
                </a:lnTo>
                <a:lnTo>
                  <a:pt x="2220" y="299"/>
                </a:lnTo>
                <a:lnTo>
                  <a:pt x="2221" y="304"/>
                </a:lnTo>
                <a:lnTo>
                  <a:pt x="2222" y="310"/>
                </a:lnTo>
                <a:lnTo>
                  <a:pt x="2222" y="309"/>
                </a:lnTo>
                <a:lnTo>
                  <a:pt x="2223" y="314"/>
                </a:lnTo>
                <a:lnTo>
                  <a:pt x="2224" y="316"/>
                </a:lnTo>
                <a:lnTo>
                  <a:pt x="2224" y="318"/>
                </a:lnTo>
                <a:lnTo>
                  <a:pt x="2225" y="320"/>
                </a:lnTo>
                <a:lnTo>
                  <a:pt x="2225" y="319"/>
                </a:lnTo>
                <a:lnTo>
                  <a:pt x="2226" y="322"/>
                </a:lnTo>
                <a:lnTo>
                  <a:pt x="2226" y="317"/>
                </a:lnTo>
                <a:lnTo>
                  <a:pt x="2227" y="321"/>
                </a:lnTo>
                <a:lnTo>
                  <a:pt x="2227" y="320"/>
                </a:lnTo>
                <a:lnTo>
                  <a:pt x="2228" y="320"/>
                </a:lnTo>
                <a:lnTo>
                  <a:pt x="2229" y="325"/>
                </a:lnTo>
                <a:lnTo>
                  <a:pt x="2229" y="322"/>
                </a:lnTo>
                <a:lnTo>
                  <a:pt x="2230" y="325"/>
                </a:lnTo>
                <a:lnTo>
                  <a:pt x="2230" y="323"/>
                </a:lnTo>
                <a:lnTo>
                  <a:pt x="2231" y="325"/>
                </a:lnTo>
                <a:lnTo>
                  <a:pt x="2232" y="325"/>
                </a:lnTo>
                <a:lnTo>
                  <a:pt x="2232" y="326"/>
                </a:lnTo>
                <a:lnTo>
                  <a:pt x="2233" y="329"/>
                </a:lnTo>
                <a:lnTo>
                  <a:pt x="2233" y="326"/>
                </a:lnTo>
                <a:lnTo>
                  <a:pt x="2234" y="329"/>
                </a:lnTo>
                <a:lnTo>
                  <a:pt x="2235" y="326"/>
                </a:lnTo>
                <a:lnTo>
                  <a:pt x="2235" y="325"/>
                </a:lnTo>
                <a:lnTo>
                  <a:pt x="2236" y="326"/>
                </a:lnTo>
                <a:lnTo>
                  <a:pt x="2237" y="323"/>
                </a:lnTo>
                <a:lnTo>
                  <a:pt x="2237" y="323"/>
                </a:lnTo>
                <a:lnTo>
                  <a:pt x="2238" y="323"/>
                </a:lnTo>
                <a:lnTo>
                  <a:pt x="2238" y="323"/>
                </a:lnTo>
                <a:lnTo>
                  <a:pt x="2239" y="323"/>
                </a:lnTo>
                <a:lnTo>
                  <a:pt x="2240" y="321"/>
                </a:lnTo>
                <a:lnTo>
                  <a:pt x="2240" y="320"/>
                </a:lnTo>
                <a:lnTo>
                  <a:pt x="2241" y="314"/>
                </a:lnTo>
                <a:lnTo>
                  <a:pt x="2241" y="316"/>
                </a:lnTo>
                <a:lnTo>
                  <a:pt x="2242" y="312"/>
                </a:lnTo>
                <a:lnTo>
                  <a:pt x="2242" y="307"/>
                </a:lnTo>
                <a:lnTo>
                  <a:pt x="2243" y="296"/>
                </a:lnTo>
                <a:lnTo>
                  <a:pt x="2243" y="293"/>
                </a:lnTo>
                <a:lnTo>
                  <a:pt x="2244" y="294"/>
                </a:lnTo>
                <a:lnTo>
                  <a:pt x="2245" y="289"/>
                </a:lnTo>
                <a:lnTo>
                  <a:pt x="2245" y="298"/>
                </a:lnTo>
                <a:lnTo>
                  <a:pt x="2246" y="298"/>
                </a:lnTo>
                <a:lnTo>
                  <a:pt x="2247" y="305"/>
                </a:lnTo>
                <a:lnTo>
                  <a:pt x="2247" y="318"/>
                </a:lnTo>
                <a:lnTo>
                  <a:pt x="2248" y="318"/>
                </a:lnTo>
                <a:lnTo>
                  <a:pt x="2248" y="323"/>
                </a:lnTo>
                <a:lnTo>
                  <a:pt x="2249" y="320"/>
                </a:lnTo>
                <a:lnTo>
                  <a:pt x="2250" y="324"/>
                </a:lnTo>
                <a:lnTo>
                  <a:pt x="2250" y="323"/>
                </a:lnTo>
                <a:lnTo>
                  <a:pt x="2251" y="323"/>
                </a:lnTo>
                <a:lnTo>
                  <a:pt x="2251" y="324"/>
                </a:lnTo>
                <a:lnTo>
                  <a:pt x="2252" y="323"/>
                </a:lnTo>
                <a:lnTo>
                  <a:pt x="2253" y="325"/>
                </a:lnTo>
                <a:lnTo>
                  <a:pt x="2253" y="319"/>
                </a:lnTo>
                <a:lnTo>
                  <a:pt x="2254" y="323"/>
                </a:lnTo>
                <a:lnTo>
                  <a:pt x="2254" y="316"/>
                </a:lnTo>
                <a:lnTo>
                  <a:pt x="2255" y="326"/>
                </a:lnTo>
                <a:lnTo>
                  <a:pt x="2256" y="346"/>
                </a:lnTo>
                <a:lnTo>
                  <a:pt x="2256" y="303"/>
                </a:lnTo>
                <a:lnTo>
                  <a:pt x="2257" y="260"/>
                </a:lnTo>
                <a:lnTo>
                  <a:pt x="2257" y="216"/>
                </a:lnTo>
                <a:lnTo>
                  <a:pt x="2258" y="173"/>
                </a:lnTo>
                <a:lnTo>
                  <a:pt x="2258" y="217"/>
                </a:lnTo>
                <a:lnTo>
                  <a:pt x="2259" y="261"/>
                </a:lnTo>
                <a:lnTo>
                  <a:pt x="2260" y="304"/>
                </a:lnTo>
                <a:lnTo>
                  <a:pt x="2260" y="348"/>
                </a:lnTo>
                <a:lnTo>
                  <a:pt x="2261" y="375"/>
                </a:lnTo>
                <a:lnTo>
                  <a:pt x="2261" y="369"/>
                </a:lnTo>
                <a:lnTo>
                  <a:pt x="2262" y="372"/>
                </a:lnTo>
                <a:lnTo>
                  <a:pt x="2263" y="370"/>
                </a:lnTo>
                <a:lnTo>
                  <a:pt x="2263" y="372"/>
                </a:lnTo>
                <a:lnTo>
                  <a:pt x="2264" y="373"/>
                </a:lnTo>
                <a:lnTo>
                  <a:pt x="2265" y="374"/>
                </a:lnTo>
                <a:lnTo>
                  <a:pt x="2265" y="376"/>
                </a:lnTo>
                <a:lnTo>
                  <a:pt x="2266" y="375"/>
                </a:lnTo>
                <a:lnTo>
                  <a:pt x="2266" y="379"/>
                </a:lnTo>
                <a:lnTo>
                  <a:pt x="2267" y="379"/>
                </a:lnTo>
                <a:lnTo>
                  <a:pt x="2268" y="379"/>
                </a:lnTo>
                <a:lnTo>
                  <a:pt x="2268" y="382"/>
                </a:lnTo>
                <a:lnTo>
                  <a:pt x="2269" y="380"/>
                </a:lnTo>
                <a:lnTo>
                  <a:pt x="2269" y="381"/>
                </a:lnTo>
                <a:lnTo>
                  <a:pt x="2270" y="379"/>
                </a:lnTo>
                <a:lnTo>
                  <a:pt x="2270" y="377"/>
                </a:lnTo>
                <a:lnTo>
                  <a:pt x="2271" y="374"/>
                </a:lnTo>
                <a:lnTo>
                  <a:pt x="2272" y="367"/>
                </a:lnTo>
                <a:lnTo>
                  <a:pt x="2272" y="363"/>
                </a:lnTo>
                <a:lnTo>
                  <a:pt x="2273" y="351"/>
                </a:lnTo>
                <a:lnTo>
                  <a:pt x="2273" y="344"/>
                </a:lnTo>
                <a:lnTo>
                  <a:pt x="2274" y="335"/>
                </a:lnTo>
                <a:lnTo>
                  <a:pt x="2274" y="322"/>
                </a:lnTo>
                <a:lnTo>
                  <a:pt x="2275" y="314"/>
                </a:lnTo>
                <a:lnTo>
                  <a:pt x="2276" y="302"/>
                </a:lnTo>
                <a:lnTo>
                  <a:pt x="2276" y="297"/>
                </a:lnTo>
                <a:lnTo>
                  <a:pt x="2277" y="294"/>
                </a:lnTo>
                <a:lnTo>
                  <a:pt x="2278" y="297"/>
                </a:lnTo>
                <a:lnTo>
                  <a:pt x="2278" y="302"/>
                </a:lnTo>
                <a:lnTo>
                  <a:pt x="2279" y="305"/>
                </a:lnTo>
                <a:lnTo>
                  <a:pt x="2279" y="312"/>
                </a:lnTo>
                <a:lnTo>
                  <a:pt x="2280" y="311"/>
                </a:lnTo>
                <a:lnTo>
                  <a:pt x="2281" y="315"/>
                </a:lnTo>
                <a:lnTo>
                  <a:pt x="2281" y="316"/>
                </a:lnTo>
                <a:lnTo>
                  <a:pt x="2282" y="317"/>
                </a:lnTo>
                <a:lnTo>
                  <a:pt x="2282" y="319"/>
                </a:lnTo>
                <a:lnTo>
                  <a:pt x="2283" y="317"/>
                </a:lnTo>
                <a:lnTo>
                  <a:pt x="2284" y="320"/>
                </a:lnTo>
                <a:lnTo>
                  <a:pt x="2284" y="320"/>
                </a:lnTo>
                <a:lnTo>
                  <a:pt x="2285" y="323"/>
                </a:lnTo>
                <a:lnTo>
                  <a:pt x="2285" y="322"/>
                </a:lnTo>
                <a:lnTo>
                  <a:pt x="2286" y="320"/>
                </a:lnTo>
                <a:lnTo>
                  <a:pt x="2287" y="322"/>
                </a:lnTo>
                <a:lnTo>
                  <a:pt x="2287" y="318"/>
                </a:lnTo>
                <a:lnTo>
                  <a:pt x="2288" y="322"/>
                </a:lnTo>
                <a:lnTo>
                  <a:pt x="2288" y="319"/>
                </a:lnTo>
                <a:lnTo>
                  <a:pt x="2289" y="322"/>
                </a:lnTo>
                <a:lnTo>
                  <a:pt x="2289" y="323"/>
                </a:lnTo>
                <a:lnTo>
                  <a:pt x="2290" y="323"/>
                </a:lnTo>
                <a:lnTo>
                  <a:pt x="2291" y="325"/>
                </a:lnTo>
                <a:lnTo>
                  <a:pt x="2291" y="325"/>
                </a:lnTo>
                <a:lnTo>
                  <a:pt x="2292" y="327"/>
                </a:lnTo>
                <a:lnTo>
                  <a:pt x="2292" y="323"/>
                </a:lnTo>
                <a:lnTo>
                  <a:pt x="2293" y="325"/>
                </a:lnTo>
                <a:lnTo>
                  <a:pt x="2294" y="323"/>
                </a:lnTo>
                <a:lnTo>
                  <a:pt x="2294" y="321"/>
                </a:lnTo>
                <a:lnTo>
                  <a:pt x="2295" y="323"/>
                </a:lnTo>
                <a:lnTo>
                  <a:pt x="2296" y="318"/>
                </a:lnTo>
                <a:lnTo>
                  <a:pt x="2296" y="320"/>
                </a:lnTo>
                <a:lnTo>
                  <a:pt x="2297" y="317"/>
                </a:lnTo>
                <a:lnTo>
                  <a:pt x="2297" y="315"/>
                </a:lnTo>
                <a:lnTo>
                  <a:pt x="2298" y="311"/>
                </a:lnTo>
                <a:lnTo>
                  <a:pt x="2299" y="309"/>
                </a:lnTo>
                <a:lnTo>
                  <a:pt x="2299" y="308"/>
                </a:lnTo>
                <a:lnTo>
                  <a:pt x="2300" y="298"/>
                </a:lnTo>
                <a:lnTo>
                  <a:pt x="2300" y="291"/>
                </a:lnTo>
                <a:lnTo>
                  <a:pt x="2301" y="286"/>
                </a:lnTo>
                <a:lnTo>
                  <a:pt x="2301" y="294"/>
                </a:lnTo>
                <a:lnTo>
                  <a:pt x="2302" y="280"/>
                </a:lnTo>
                <a:lnTo>
                  <a:pt x="2303" y="290"/>
                </a:lnTo>
                <a:lnTo>
                  <a:pt x="2303" y="290"/>
                </a:lnTo>
                <a:lnTo>
                  <a:pt x="2304" y="295"/>
                </a:lnTo>
                <a:lnTo>
                  <a:pt x="2304" y="312"/>
                </a:lnTo>
                <a:lnTo>
                  <a:pt x="2305" y="312"/>
                </a:lnTo>
                <a:lnTo>
                  <a:pt x="2305" y="319"/>
                </a:lnTo>
                <a:lnTo>
                  <a:pt x="2306" y="319"/>
                </a:lnTo>
                <a:lnTo>
                  <a:pt x="2307" y="317"/>
                </a:lnTo>
                <a:lnTo>
                  <a:pt x="2307" y="323"/>
                </a:lnTo>
                <a:lnTo>
                  <a:pt x="2308" y="318"/>
                </a:lnTo>
                <a:lnTo>
                  <a:pt x="2309" y="321"/>
                </a:lnTo>
                <a:lnTo>
                  <a:pt x="2309" y="320"/>
                </a:lnTo>
                <a:lnTo>
                  <a:pt x="2310" y="319"/>
                </a:lnTo>
                <a:lnTo>
                  <a:pt x="2310" y="320"/>
                </a:lnTo>
                <a:lnTo>
                  <a:pt x="2311" y="317"/>
                </a:lnTo>
                <a:lnTo>
                  <a:pt x="2312" y="317"/>
                </a:lnTo>
                <a:lnTo>
                  <a:pt x="2312" y="313"/>
                </a:lnTo>
                <a:lnTo>
                  <a:pt x="2313" y="330"/>
                </a:lnTo>
                <a:lnTo>
                  <a:pt x="2313" y="331"/>
                </a:lnTo>
                <a:lnTo>
                  <a:pt x="2314" y="288"/>
                </a:lnTo>
                <a:lnTo>
                  <a:pt x="2315" y="245"/>
                </a:lnTo>
                <a:lnTo>
                  <a:pt x="2315" y="202"/>
                </a:lnTo>
                <a:lnTo>
                  <a:pt x="2316" y="158"/>
                </a:lnTo>
                <a:lnTo>
                  <a:pt x="2316" y="202"/>
                </a:lnTo>
                <a:lnTo>
                  <a:pt x="2317" y="246"/>
                </a:lnTo>
                <a:lnTo>
                  <a:pt x="2317" y="289"/>
                </a:lnTo>
                <a:lnTo>
                  <a:pt x="2318" y="333"/>
                </a:lnTo>
                <a:lnTo>
                  <a:pt x="2319" y="375"/>
                </a:lnTo>
                <a:lnTo>
                  <a:pt x="2319" y="367"/>
                </a:lnTo>
                <a:lnTo>
                  <a:pt x="2320" y="372"/>
                </a:lnTo>
                <a:lnTo>
                  <a:pt x="2320" y="370"/>
                </a:lnTo>
                <a:lnTo>
                  <a:pt x="2321" y="370"/>
                </a:lnTo>
                <a:lnTo>
                  <a:pt x="2322" y="372"/>
                </a:lnTo>
                <a:lnTo>
                  <a:pt x="2322" y="371"/>
                </a:lnTo>
                <a:lnTo>
                  <a:pt x="2323" y="376"/>
                </a:lnTo>
                <a:lnTo>
                  <a:pt x="2323" y="376"/>
                </a:lnTo>
                <a:lnTo>
                  <a:pt x="2324" y="382"/>
                </a:lnTo>
                <a:lnTo>
                  <a:pt x="2325" y="379"/>
                </a:lnTo>
                <a:lnTo>
                  <a:pt x="2325" y="382"/>
                </a:lnTo>
                <a:lnTo>
                  <a:pt x="2326" y="386"/>
                </a:lnTo>
                <a:lnTo>
                  <a:pt x="2327" y="379"/>
                </a:lnTo>
                <a:lnTo>
                  <a:pt x="2327" y="384"/>
                </a:lnTo>
                <a:lnTo>
                  <a:pt x="2328" y="386"/>
                </a:lnTo>
                <a:lnTo>
                  <a:pt x="2328" y="379"/>
                </a:lnTo>
                <a:lnTo>
                  <a:pt x="2329" y="377"/>
                </a:lnTo>
                <a:lnTo>
                  <a:pt x="2330" y="373"/>
                </a:lnTo>
                <a:lnTo>
                  <a:pt x="2330" y="364"/>
                </a:lnTo>
                <a:lnTo>
                  <a:pt x="2331" y="354"/>
                </a:lnTo>
                <a:lnTo>
                  <a:pt x="2331" y="351"/>
                </a:lnTo>
                <a:lnTo>
                  <a:pt x="2332" y="335"/>
                </a:lnTo>
                <a:lnTo>
                  <a:pt x="2332" y="328"/>
                </a:lnTo>
                <a:lnTo>
                  <a:pt x="2333" y="315"/>
                </a:lnTo>
                <a:lnTo>
                  <a:pt x="2333" y="307"/>
                </a:lnTo>
                <a:lnTo>
                  <a:pt x="2334" y="305"/>
                </a:lnTo>
                <a:lnTo>
                  <a:pt x="2335" y="305"/>
                </a:lnTo>
                <a:lnTo>
                  <a:pt x="2335" y="310"/>
                </a:lnTo>
                <a:lnTo>
                  <a:pt x="2336" y="309"/>
                </a:lnTo>
                <a:lnTo>
                  <a:pt x="2336" y="318"/>
                </a:lnTo>
                <a:lnTo>
                  <a:pt x="2337" y="314"/>
                </a:lnTo>
                <a:lnTo>
                  <a:pt x="2338" y="319"/>
                </a:lnTo>
                <a:lnTo>
                  <a:pt x="2338" y="322"/>
                </a:lnTo>
                <a:lnTo>
                  <a:pt x="2339" y="322"/>
                </a:lnTo>
                <a:lnTo>
                  <a:pt x="2340" y="326"/>
                </a:lnTo>
                <a:lnTo>
                  <a:pt x="2340" y="325"/>
                </a:lnTo>
                <a:lnTo>
                  <a:pt x="2341" y="323"/>
                </a:lnTo>
                <a:lnTo>
                  <a:pt x="2341" y="326"/>
                </a:lnTo>
                <a:lnTo>
                  <a:pt x="2342" y="326"/>
                </a:lnTo>
                <a:lnTo>
                  <a:pt x="2343" y="320"/>
                </a:lnTo>
                <a:lnTo>
                  <a:pt x="2343" y="326"/>
                </a:lnTo>
                <a:lnTo>
                  <a:pt x="2344" y="324"/>
                </a:lnTo>
                <a:lnTo>
                  <a:pt x="2344" y="326"/>
                </a:lnTo>
                <a:lnTo>
                  <a:pt x="2345" y="325"/>
                </a:lnTo>
                <a:lnTo>
                  <a:pt x="2346" y="330"/>
                </a:lnTo>
                <a:lnTo>
                  <a:pt x="2346" y="330"/>
                </a:lnTo>
                <a:lnTo>
                  <a:pt x="2347" y="328"/>
                </a:lnTo>
                <a:lnTo>
                  <a:pt x="2347" y="331"/>
                </a:lnTo>
                <a:lnTo>
                  <a:pt x="2348" y="335"/>
                </a:lnTo>
                <a:lnTo>
                  <a:pt x="2348" y="336"/>
                </a:lnTo>
                <a:lnTo>
                  <a:pt x="2349" y="336"/>
                </a:lnTo>
                <a:lnTo>
                  <a:pt x="2349" y="338"/>
                </a:lnTo>
                <a:lnTo>
                  <a:pt x="2350" y="340"/>
                </a:lnTo>
                <a:lnTo>
                  <a:pt x="2351" y="335"/>
                </a:lnTo>
                <a:lnTo>
                  <a:pt x="2351" y="336"/>
                </a:lnTo>
                <a:lnTo>
                  <a:pt x="2352" y="336"/>
                </a:lnTo>
                <a:lnTo>
                  <a:pt x="2353" y="336"/>
                </a:lnTo>
                <a:lnTo>
                  <a:pt x="2353" y="336"/>
                </a:lnTo>
                <a:lnTo>
                  <a:pt x="2354" y="332"/>
                </a:lnTo>
                <a:lnTo>
                  <a:pt x="2354" y="332"/>
                </a:lnTo>
                <a:lnTo>
                  <a:pt x="2355" y="331"/>
                </a:lnTo>
                <a:lnTo>
                  <a:pt x="2356" y="323"/>
                </a:lnTo>
                <a:lnTo>
                  <a:pt x="2356" y="322"/>
                </a:lnTo>
                <a:lnTo>
                  <a:pt x="2357" y="322"/>
                </a:lnTo>
                <a:lnTo>
                  <a:pt x="2358" y="314"/>
                </a:lnTo>
                <a:lnTo>
                  <a:pt x="2358" y="308"/>
                </a:lnTo>
                <a:lnTo>
                  <a:pt x="2359" y="300"/>
                </a:lnTo>
                <a:lnTo>
                  <a:pt x="2359" y="310"/>
                </a:lnTo>
                <a:lnTo>
                  <a:pt x="2360" y="296"/>
                </a:lnTo>
                <a:lnTo>
                  <a:pt x="2360" y="303"/>
                </a:lnTo>
                <a:lnTo>
                  <a:pt x="2361" y="307"/>
                </a:lnTo>
                <a:lnTo>
                  <a:pt x="2362" y="311"/>
                </a:lnTo>
                <a:lnTo>
                  <a:pt x="2362" y="322"/>
                </a:lnTo>
                <a:lnTo>
                  <a:pt x="2363" y="326"/>
                </a:lnTo>
                <a:lnTo>
                  <a:pt x="2363" y="330"/>
                </a:lnTo>
                <a:lnTo>
                  <a:pt x="2364" y="328"/>
                </a:lnTo>
                <a:lnTo>
                  <a:pt x="2364" y="331"/>
                </a:lnTo>
                <a:lnTo>
                  <a:pt x="2365" y="331"/>
                </a:lnTo>
                <a:lnTo>
                  <a:pt x="2366" y="330"/>
                </a:lnTo>
                <a:lnTo>
                  <a:pt x="2366" y="334"/>
                </a:lnTo>
                <a:lnTo>
                  <a:pt x="2367" y="331"/>
                </a:lnTo>
                <a:lnTo>
                  <a:pt x="2367" y="333"/>
                </a:lnTo>
                <a:lnTo>
                  <a:pt x="2368" y="331"/>
                </a:lnTo>
                <a:lnTo>
                  <a:pt x="2369" y="330"/>
                </a:lnTo>
                <a:lnTo>
                  <a:pt x="2369" y="330"/>
                </a:lnTo>
                <a:lnTo>
                  <a:pt x="2370" y="322"/>
                </a:lnTo>
                <a:lnTo>
                  <a:pt x="2371" y="345"/>
                </a:lnTo>
                <a:lnTo>
                  <a:pt x="2371" y="339"/>
                </a:lnTo>
                <a:lnTo>
                  <a:pt x="2372" y="295"/>
                </a:lnTo>
                <a:lnTo>
                  <a:pt x="2372" y="252"/>
                </a:lnTo>
                <a:lnTo>
                  <a:pt x="2373" y="209"/>
                </a:lnTo>
                <a:lnTo>
                  <a:pt x="2374" y="165"/>
                </a:lnTo>
                <a:lnTo>
                  <a:pt x="2374" y="209"/>
                </a:lnTo>
                <a:lnTo>
                  <a:pt x="2375" y="253"/>
                </a:lnTo>
                <a:lnTo>
                  <a:pt x="2375" y="297"/>
                </a:lnTo>
                <a:lnTo>
                  <a:pt x="2376" y="340"/>
                </a:lnTo>
                <a:lnTo>
                  <a:pt x="2376" y="380"/>
                </a:lnTo>
                <a:lnTo>
                  <a:pt x="2377" y="374"/>
                </a:lnTo>
                <a:lnTo>
                  <a:pt x="2378" y="379"/>
                </a:lnTo>
                <a:lnTo>
                  <a:pt x="2378" y="376"/>
                </a:lnTo>
                <a:lnTo>
                  <a:pt x="2379" y="379"/>
                </a:lnTo>
                <a:lnTo>
                  <a:pt x="2379" y="380"/>
                </a:lnTo>
                <a:lnTo>
                  <a:pt x="2380" y="382"/>
                </a:lnTo>
                <a:lnTo>
                  <a:pt x="2380" y="384"/>
                </a:lnTo>
                <a:lnTo>
                  <a:pt x="2381" y="385"/>
                </a:lnTo>
                <a:lnTo>
                  <a:pt x="2382" y="388"/>
                </a:lnTo>
                <a:lnTo>
                  <a:pt x="2382" y="387"/>
                </a:lnTo>
                <a:lnTo>
                  <a:pt x="2383" y="390"/>
                </a:lnTo>
                <a:lnTo>
                  <a:pt x="2384" y="390"/>
                </a:lnTo>
                <a:lnTo>
                  <a:pt x="2384" y="389"/>
                </a:lnTo>
                <a:lnTo>
                  <a:pt x="2385" y="391"/>
                </a:lnTo>
                <a:lnTo>
                  <a:pt x="2385" y="385"/>
                </a:lnTo>
                <a:lnTo>
                  <a:pt x="2386" y="385"/>
                </a:lnTo>
                <a:lnTo>
                  <a:pt x="2387" y="379"/>
                </a:lnTo>
                <a:lnTo>
                  <a:pt x="2387" y="371"/>
                </a:lnTo>
                <a:lnTo>
                  <a:pt x="2388" y="364"/>
                </a:lnTo>
                <a:lnTo>
                  <a:pt x="2389" y="352"/>
                </a:lnTo>
                <a:lnTo>
                  <a:pt x="2389" y="345"/>
                </a:lnTo>
                <a:lnTo>
                  <a:pt x="2390" y="333"/>
                </a:lnTo>
                <a:lnTo>
                  <a:pt x="2390" y="325"/>
                </a:lnTo>
                <a:lnTo>
                  <a:pt x="2391" y="310"/>
                </a:lnTo>
                <a:lnTo>
                  <a:pt x="2391" y="304"/>
                </a:lnTo>
                <a:lnTo>
                  <a:pt x="2392" y="303"/>
                </a:lnTo>
                <a:lnTo>
                  <a:pt x="2392" y="302"/>
                </a:lnTo>
                <a:lnTo>
                  <a:pt x="2393" y="310"/>
                </a:lnTo>
                <a:lnTo>
                  <a:pt x="2394" y="312"/>
                </a:lnTo>
                <a:lnTo>
                  <a:pt x="2394" y="315"/>
                </a:lnTo>
                <a:lnTo>
                  <a:pt x="2395" y="318"/>
                </a:lnTo>
                <a:lnTo>
                  <a:pt x="2395" y="319"/>
                </a:lnTo>
                <a:lnTo>
                  <a:pt x="2396" y="323"/>
                </a:lnTo>
                <a:lnTo>
                  <a:pt x="2397" y="323"/>
                </a:lnTo>
                <a:lnTo>
                  <a:pt x="2397" y="325"/>
                </a:lnTo>
                <a:lnTo>
                  <a:pt x="2398" y="324"/>
                </a:lnTo>
                <a:lnTo>
                  <a:pt x="2398" y="323"/>
                </a:lnTo>
                <a:lnTo>
                  <a:pt x="2399" y="326"/>
                </a:lnTo>
                <a:lnTo>
                  <a:pt x="2400" y="323"/>
                </a:lnTo>
                <a:lnTo>
                  <a:pt x="2400" y="328"/>
                </a:lnTo>
                <a:lnTo>
                  <a:pt x="2401" y="326"/>
                </a:lnTo>
                <a:lnTo>
                  <a:pt x="2402" y="330"/>
                </a:lnTo>
                <a:lnTo>
                  <a:pt x="2402" y="329"/>
                </a:lnTo>
                <a:lnTo>
                  <a:pt x="2403" y="330"/>
                </a:lnTo>
                <a:lnTo>
                  <a:pt x="2403" y="331"/>
                </a:lnTo>
                <a:lnTo>
                  <a:pt x="2404" y="329"/>
                </a:lnTo>
                <a:lnTo>
                  <a:pt x="2405" y="333"/>
                </a:lnTo>
                <a:lnTo>
                  <a:pt x="2405" y="329"/>
                </a:lnTo>
                <a:lnTo>
                  <a:pt x="2406" y="331"/>
                </a:lnTo>
                <a:lnTo>
                  <a:pt x="2406" y="332"/>
                </a:lnTo>
                <a:lnTo>
                  <a:pt x="2407" y="331"/>
                </a:lnTo>
                <a:lnTo>
                  <a:pt x="2407" y="333"/>
                </a:lnTo>
                <a:lnTo>
                  <a:pt x="2408" y="331"/>
                </a:lnTo>
                <a:lnTo>
                  <a:pt x="2408" y="331"/>
                </a:lnTo>
                <a:lnTo>
                  <a:pt x="2409" y="327"/>
                </a:lnTo>
                <a:lnTo>
                  <a:pt x="2410" y="330"/>
                </a:lnTo>
                <a:lnTo>
                  <a:pt x="2410" y="328"/>
                </a:lnTo>
                <a:lnTo>
                  <a:pt x="2411" y="326"/>
                </a:lnTo>
                <a:lnTo>
                  <a:pt x="2411" y="330"/>
                </a:lnTo>
                <a:lnTo>
                  <a:pt x="2412" y="324"/>
                </a:lnTo>
                <a:lnTo>
                  <a:pt x="2413" y="324"/>
                </a:lnTo>
                <a:lnTo>
                  <a:pt x="2413" y="320"/>
                </a:lnTo>
                <a:lnTo>
                  <a:pt x="2414" y="318"/>
                </a:lnTo>
                <a:lnTo>
                  <a:pt x="2415" y="315"/>
                </a:lnTo>
                <a:lnTo>
                  <a:pt x="2415" y="310"/>
                </a:lnTo>
                <a:lnTo>
                  <a:pt x="2416" y="303"/>
                </a:lnTo>
                <a:lnTo>
                  <a:pt x="2416" y="292"/>
                </a:lnTo>
                <a:lnTo>
                  <a:pt x="2417" y="306"/>
                </a:lnTo>
                <a:lnTo>
                  <a:pt x="2418" y="285"/>
                </a:lnTo>
                <a:lnTo>
                  <a:pt x="2418" y="296"/>
                </a:lnTo>
                <a:lnTo>
                  <a:pt x="2419" y="297"/>
                </a:lnTo>
                <a:lnTo>
                  <a:pt x="2419" y="301"/>
                </a:lnTo>
                <a:lnTo>
                  <a:pt x="2420" y="310"/>
                </a:lnTo>
                <a:lnTo>
                  <a:pt x="2421" y="317"/>
                </a:lnTo>
                <a:lnTo>
                  <a:pt x="2421" y="321"/>
                </a:lnTo>
                <a:lnTo>
                  <a:pt x="2422" y="322"/>
                </a:lnTo>
                <a:lnTo>
                  <a:pt x="2422" y="323"/>
                </a:lnTo>
                <a:lnTo>
                  <a:pt x="2423" y="324"/>
                </a:lnTo>
                <a:lnTo>
                  <a:pt x="2423" y="322"/>
                </a:lnTo>
                <a:lnTo>
                  <a:pt x="2424" y="325"/>
                </a:lnTo>
                <a:lnTo>
                  <a:pt x="2425" y="323"/>
                </a:lnTo>
                <a:lnTo>
                  <a:pt x="2425" y="324"/>
                </a:lnTo>
                <a:lnTo>
                  <a:pt x="2426" y="323"/>
                </a:lnTo>
                <a:lnTo>
                  <a:pt x="2426" y="319"/>
                </a:lnTo>
                <a:lnTo>
                  <a:pt x="2427" y="320"/>
                </a:lnTo>
                <a:lnTo>
                  <a:pt x="2428" y="317"/>
                </a:lnTo>
                <a:lnTo>
                  <a:pt x="2428" y="318"/>
                </a:lnTo>
                <a:lnTo>
                  <a:pt x="2429" y="336"/>
                </a:lnTo>
                <a:lnTo>
                  <a:pt x="2429" y="309"/>
                </a:lnTo>
                <a:lnTo>
                  <a:pt x="2430" y="266"/>
                </a:lnTo>
                <a:lnTo>
                  <a:pt x="2431" y="222"/>
                </a:lnTo>
                <a:lnTo>
                  <a:pt x="2431" y="179"/>
                </a:lnTo>
                <a:lnTo>
                  <a:pt x="2432" y="136"/>
                </a:lnTo>
                <a:lnTo>
                  <a:pt x="2433" y="180"/>
                </a:lnTo>
                <a:lnTo>
                  <a:pt x="2433" y="224"/>
                </a:lnTo>
                <a:lnTo>
                  <a:pt x="2434" y="267"/>
                </a:lnTo>
                <a:lnTo>
                  <a:pt x="2434" y="311"/>
                </a:lnTo>
                <a:lnTo>
                  <a:pt x="2435" y="354"/>
                </a:lnTo>
                <a:lnTo>
                  <a:pt x="2436" y="372"/>
                </a:lnTo>
                <a:lnTo>
                  <a:pt x="2436" y="370"/>
                </a:lnTo>
                <a:lnTo>
                  <a:pt x="2437" y="372"/>
                </a:lnTo>
                <a:lnTo>
                  <a:pt x="2437" y="372"/>
                </a:lnTo>
                <a:lnTo>
                  <a:pt x="2438" y="372"/>
                </a:lnTo>
                <a:lnTo>
                  <a:pt x="2438" y="375"/>
                </a:lnTo>
                <a:lnTo>
                  <a:pt x="2439" y="374"/>
                </a:lnTo>
                <a:lnTo>
                  <a:pt x="2439" y="376"/>
                </a:lnTo>
                <a:lnTo>
                  <a:pt x="2440" y="377"/>
                </a:lnTo>
                <a:lnTo>
                  <a:pt x="2441" y="379"/>
                </a:lnTo>
                <a:lnTo>
                  <a:pt x="2441" y="379"/>
                </a:lnTo>
                <a:lnTo>
                  <a:pt x="2442" y="379"/>
                </a:lnTo>
                <a:lnTo>
                  <a:pt x="2442" y="379"/>
                </a:lnTo>
                <a:lnTo>
                  <a:pt x="2443" y="375"/>
                </a:lnTo>
                <a:lnTo>
                  <a:pt x="2444" y="375"/>
                </a:lnTo>
                <a:lnTo>
                  <a:pt x="2444" y="370"/>
                </a:lnTo>
                <a:lnTo>
                  <a:pt x="2445" y="364"/>
                </a:lnTo>
                <a:lnTo>
                  <a:pt x="2446" y="357"/>
                </a:lnTo>
                <a:lnTo>
                  <a:pt x="2446" y="346"/>
                </a:lnTo>
                <a:lnTo>
                  <a:pt x="2447" y="337"/>
                </a:lnTo>
                <a:lnTo>
                  <a:pt x="2447" y="323"/>
                </a:lnTo>
                <a:lnTo>
                  <a:pt x="2448" y="316"/>
                </a:lnTo>
                <a:lnTo>
                  <a:pt x="2449" y="300"/>
                </a:lnTo>
                <a:lnTo>
                  <a:pt x="2449" y="293"/>
                </a:lnTo>
                <a:lnTo>
                  <a:pt x="2450" y="286"/>
                </a:lnTo>
                <a:lnTo>
                  <a:pt x="2450" y="284"/>
                </a:lnTo>
                <a:lnTo>
                  <a:pt x="2451" y="292"/>
                </a:lnTo>
                <a:lnTo>
                  <a:pt x="2452" y="292"/>
                </a:lnTo>
                <a:lnTo>
                  <a:pt x="2452" y="300"/>
                </a:lnTo>
                <a:lnTo>
                  <a:pt x="2453" y="302"/>
                </a:lnTo>
                <a:lnTo>
                  <a:pt x="2453" y="305"/>
                </a:lnTo>
                <a:lnTo>
                  <a:pt x="2454" y="307"/>
                </a:lnTo>
                <a:lnTo>
                  <a:pt x="2454" y="308"/>
                </a:lnTo>
                <a:lnTo>
                  <a:pt x="2455" y="312"/>
                </a:lnTo>
                <a:lnTo>
                  <a:pt x="2456" y="309"/>
                </a:lnTo>
                <a:lnTo>
                  <a:pt x="2456" y="314"/>
                </a:lnTo>
                <a:lnTo>
                  <a:pt x="2457" y="312"/>
                </a:lnTo>
                <a:lnTo>
                  <a:pt x="2457" y="312"/>
                </a:lnTo>
                <a:lnTo>
                  <a:pt x="2458" y="315"/>
                </a:lnTo>
                <a:lnTo>
                  <a:pt x="2459" y="308"/>
                </a:lnTo>
                <a:lnTo>
                  <a:pt x="2459" y="313"/>
                </a:lnTo>
                <a:lnTo>
                  <a:pt x="2460" y="311"/>
                </a:lnTo>
                <a:lnTo>
                  <a:pt x="2460" y="314"/>
                </a:lnTo>
                <a:lnTo>
                  <a:pt x="2461" y="314"/>
                </a:lnTo>
                <a:lnTo>
                  <a:pt x="2462" y="315"/>
                </a:lnTo>
                <a:lnTo>
                  <a:pt x="2462" y="318"/>
                </a:lnTo>
                <a:lnTo>
                  <a:pt x="2463" y="318"/>
                </a:lnTo>
                <a:lnTo>
                  <a:pt x="2464" y="322"/>
                </a:lnTo>
                <a:lnTo>
                  <a:pt x="2464" y="322"/>
                </a:lnTo>
                <a:lnTo>
                  <a:pt x="2465" y="324"/>
                </a:lnTo>
                <a:lnTo>
                  <a:pt x="2465" y="323"/>
                </a:lnTo>
                <a:lnTo>
                  <a:pt x="2466" y="323"/>
                </a:lnTo>
                <a:lnTo>
                  <a:pt x="2466" y="326"/>
                </a:lnTo>
                <a:lnTo>
                  <a:pt x="2467" y="322"/>
                </a:lnTo>
                <a:lnTo>
                  <a:pt x="2468" y="327"/>
                </a:lnTo>
                <a:lnTo>
                  <a:pt x="2468" y="323"/>
                </a:lnTo>
                <a:lnTo>
                  <a:pt x="2469" y="319"/>
                </a:lnTo>
                <a:lnTo>
                  <a:pt x="2469" y="324"/>
                </a:lnTo>
                <a:lnTo>
                  <a:pt x="2470" y="317"/>
                </a:lnTo>
                <a:lnTo>
                  <a:pt x="2470" y="323"/>
                </a:lnTo>
                <a:lnTo>
                  <a:pt x="2471" y="315"/>
                </a:lnTo>
                <a:lnTo>
                  <a:pt x="2472" y="318"/>
                </a:lnTo>
                <a:lnTo>
                  <a:pt x="2472" y="309"/>
                </a:lnTo>
                <a:lnTo>
                  <a:pt x="2473" y="309"/>
                </a:lnTo>
                <a:lnTo>
                  <a:pt x="2473" y="312"/>
                </a:lnTo>
                <a:lnTo>
                  <a:pt x="2474" y="303"/>
                </a:lnTo>
                <a:lnTo>
                  <a:pt x="2475" y="292"/>
                </a:lnTo>
                <a:lnTo>
                  <a:pt x="2475" y="294"/>
                </a:lnTo>
                <a:lnTo>
                  <a:pt x="2476" y="291"/>
                </a:lnTo>
                <a:lnTo>
                  <a:pt x="2477" y="288"/>
                </a:lnTo>
                <a:lnTo>
                  <a:pt x="2477" y="294"/>
                </a:lnTo>
                <a:lnTo>
                  <a:pt x="2478" y="297"/>
                </a:lnTo>
                <a:lnTo>
                  <a:pt x="2478" y="299"/>
                </a:lnTo>
                <a:lnTo>
                  <a:pt x="2479" y="317"/>
                </a:lnTo>
                <a:lnTo>
                  <a:pt x="2480" y="318"/>
                </a:lnTo>
                <a:lnTo>
                  <a:pt x="2480" y="321"/>
                </a:lnTo>
                <a:lnTo>
                  <a:pt x="2481" y="321"/>
                </a:lnTo>
                <a:lnTo>
                  <a:pt x="2481" y="320"/>
                </a:lnTo>
                <a:lnTo>
                  <a:pt x="2482" y="323"/>
                </a:lnTo>
                <a:lnTo>
                  <a:pt x="2482" y="321"/>
                </a:lnTo>
                <a:lnTo>
                  <a:pt x="2483" y="323"/>
                </a:lnTo>
                <a:lnTo>
                  <a:pt x="2484" y="323"/>
                </a:lnTo>
                <a:lnTo>
                  <a:pt x="2484" y="321"/>
                </a:lnTo>
                <a:lnTo>
                  <a:pt x="2485" y="324"/>
                </a:lnTo>
                <a:lnTo>
                  <a:pt x="2485" y="321"/>
                </a:lnTo>
                <a:lnTo>
                  <a:pt x="2486" y="320"/>
                </a:lnTo>
                <a:lnTo>
                  <a:pt x="2487" y="317"/>
                </a:lnTo>
                <a:lnTo>
                  <a:pt x="2487" y="327"/>
                </a:lnTo>
                <a:lnTo>
                  <a:pt x="2488" y="340"/>
                </a:lnTo>
                <a:lnTo>
                  <a:pt x="2488" y="297"/>
                </a:lnTo>
                <a:lnTo>
                  <a:pt x="2489" y="254"/>
                </a:lnTo>
                <a:lnTo>
                  <a:pt x="2490" y="210"/>
                </a:lnTo>
                <a:lnTo>
                  <a:pt x="2490" y="167"/>
                </a:lnTo>
                <a:lnTo>
                  <a:pt x="2491" y="211"/>
                </a:lnTo>
                <a:lnTo>
                  <a:pt x="2491" y="254"/>
                </a:lnTo>
                <a:lnTo>
                  <a:pt x="2492" y="298"/>
                </a:lnTo>
                <a:lnTo>
                  <a:pt x="2493" y="342"/>
                </a:lnTo>
                <a:lnTo>
                  <a:pt x="2493" y="376"/>
                </a:lnTo>
                <a:lnTo>
                  <a:pt x="2494" y="370"/>
                </a:lnTo>
                <a:lnTo>
                  <a:pt x="2495" y="375"/>
                </a:lnTo>
                <a:lnTo>
                  <a:pt x="2495" y="371"/>
                </a:lnTo>
                <a:lnTo>
                  <a:pt x="2496" y="376"/>
                </a:lnTo>
                <a:lnTo>
                  <a:pt x="2496" y="376"/>
                </a:lnTo>
                <a:lnTo>
                  <a:pt x="2497" y="374"/>
                </a:lnTo>
                <a:lnTo>
                  <a:pt x="2497" y="379"/>
                </a:lnTo>
                <a:lnTo>
                  <a:pt x="2498" y="379"/>
                </a:lnTo>
                <a:lnTo>
                  <a:pt x="2498" y="388"/>
                </a:lnTo>
                <a:lnTo>
                  <a:pt x="2499" y="380"/>
                </a:lnTo>
                <a:lnTo>
                  <a:pt x="2500" y="385"/>
                </a:lnTo>
                <a:lnTo>
                  <a:pt x="2500" y="386"/>
                </a:lnTo>
                <a:lnTo>
                  <a:pt x="2501" y="385"/>
                </a:lnTo>
                <a:lnTo>
                  <a:pt x="2501" y="388"/>
                </a:lnTo>
                <a:lnTo>
                  <a:pt x="2502" y="384"/>
                </a:lnTo>
                <a:lnTo>
                  <a:pt x="2503" y="385"/>
                </a:lnTo>
                <a:lnTo>
                  <a:pt x="2503" y="379"/>
                </a:lnTo>
                <a:lnTo>
                  <a:pt x="2504" y="374"/>
                </a:lnTo>
                <a:lnTo>
                  <a:pt x="2505" y="367"/>
                </a:lnTo>
                <a:lnTo>
                  <a:pt x="2505" y="358"/>
                </a:lnTo>
                <a:lnTo>
                  <a:pt x="2506" y="350"/>
                </a:lnTo>
                <a:lnTo>
                  <a:pt x="2506" y="339"/>
                </a:lnTo>
                <a:lnTo>
                  <a:pt x="2507" y="331"/>
                </a:lnTo>
                <a:lnTo>
                  <a:pt x="2508" y="320"/>
                </a:lnTo>
                <a:lnTo>
                  <a:pt x="2508" y="308"/>
                </a:lnTo>
                <a:lnTo>
                  <a:pt x="2509" y="309"/>
                </a:lnTo>
                <a:lnTo>
                  <a:pt x="2509" y="305"/>
                </a:lnTo>
                <a:lnTo>
                  <a:pt x="2510" y="308"/>
                </a:lnTo>
                <a:lnTo>
                  <a:pt x="2511" y="312"/>
                </a:lnTo>
                <a:lnTo>
                  <a:pt x="2511" y="315"/>
                </a:lnTo>
                <a:lnTo>
                  <a:pt x="2512" y="320"/>
                </a:lnTo>
                <a:lnTo>
                  <a:pt x="2512" y="320"/>
                </a:lnTo>
                <a:lnTo>
                  <a:pt x="2513" y="326"/>
                </a:lnTo>
                <a:lnTo>
                  <a:pt x="2513" y="323"/>
                </a:lnTo>
                <a:lnTo>
                  <a:pt x="2514" y="326"/>
                </a:lnTo>
                <a:lnTo>
                  <a:pt x="2514" y="326"/>
                </a:lnTo>
                <a:lnTo>
                  <a:pt x="2515" y="329"/>
                </a:lnTo>
                <a:lnTo>
                  <a:pt x="2516" y="328"/>
                </a:lnTo>
                <a:lnTo>
                  <a:pt x="2516" y="326"/>
                </a:lnTo>
                <a:lnTo>
                  <a:pt x="2517" y="328"/>
                </a:lnTo>
                <a:lnTo>
                  <a:pt x="2518" y="330"/>
                </a:lnTo>
                <a:lnTo>
                  <a:pt x="2518" y="330"/>
                </a:lnTo>
                <a:lnTo>
                  <a:pt x="2519" y="329"/>
                </a:lnTo>
                <a:lnTo>
                  <a:pt x="2519" y="330"/>
                </a:lnTo>
                <a:lnTo>
                  <a:pt x="2520" y="329"/>
                </a:lnTo>
                <a:lnTo>
                  <a:pt x="2521" y="328"/>
                </a:lnTo>
                <a:lnTo>
                  <a:pt x="2521" y="331"/>
                </a:lnTo>
                <a:lnTo>
                  <a:pt x="2522" y="329"/>
                </a:lnTo>
                <a:lnTo>
                  <a:pt x="2522" y="333"/>
                </a:lnTo>
                <a:lnTo>
                  <a:pt x="2523" y="333"/>
                </a:lnTo>
                <a:lnTo>
                  <a:pt x="2524" y="332"/>
                </a:lnTo>
                <a:lnTo>
                  <a:pt x="2524" y="333"/>
                </a:lnTo>
                <a:lnTo>
                  <a:pt x="2525" y="331"/>
                </a:lnTo>
                <a:lnTo>
                  <a:pt x="2525" y="333"/>
                </a:lnTo>
                <a:lnTo>
                  <a:pt x="2526" y="329"/>
                </a:lnTo>
                <a:lnTo>
                  <a:pt x="2527" y="333"/>
                </a:lnTo>
                <a:lnTo>
                  <a:pt x="2527" y="331"/>
                </a:lnTo>
                <a:lnTo>
                  <a:pt x="2528" y="329"/>
                </a:lnTo>
                <a:lnTo>
                  <a:pt x="2528" y="330"/>
                </a:lnTo>
                <a:lnTo>
                  <a:pt x="2529" y="326"/>
                </a:lnTo>
                <a:lnTo>
                  <a:pt x="2529" y="325"/>
                </a:lnTo>
                <a:lnTo>
                  <a:pt x="2530" y="320"/>
                </a:lnTo>
                <a:lnTo>
                  <a:pt x="2531" y="316"/>
                </a:lnTo>
                <a:lnTo>
                  <a:pt x="2531" y="315"/>
                </a:lnTo>
                <a:lnTo>
                  <a:pt x="2532" y="310"/>
                </a:lnTo>
                <a:lnTo>
                  <a:pt x="2532" y="310"/>
                </a:lnTo>
                <a:lnTo>
                  <a:pt x="2533" y="289"/>
                </a:lnTo>
                <a:lnTo>
                  <a:pt x="2534" y="305"/>
                </a:lnTo>
                <a:lnTo>
                  <a:pt x="2534" y="288"/>
                </a:lnTo>
                <a:lnTo>
                  <a:pt x="2535" y="293"/>
                </a:lnTo>
                <a:lnTo>
                  <a:pt x="2536" y="302"/>
                </a:lnTo>
                <a:lnTo>
                  <a:pt x="2536" y="302"/>
                </a:lnTo>
                <a:lnTo>
                  <a:pt x="2537" y="308"/>
                </a:lnTo>
                <a:lnTo>
                  <a:pt x="2537" y="318"/>
                </a:lnTo>
                <a:lnTo>
                  <a:pt x="2538" y="324"/>
                </a:lnTo>
                <a:lnTo>
                  <a:pt x="2539" y="320"/>
                </a:lnTo>
                <a:lnTo>
                  <a:pt x="2539" y="328"/>
                </a:lnTo>
                <a:lnTo>
                  <a:pt x="2540" y="320"/>
                </a:lnTo>
                <a:lnTo>
                  <a:pt x="2540" y="327"/>
                </a:lnTo>
                <a:lnTo>
                  <a:pt x="2541" y="327"/>
                </a:lnTo>
                <a:lnTo>
                  <a:pt x="2541" y="320"/>
                </a:lnTo>
                <a:lnTo>
                  <a:pt x="2542" y="327"/>
                </a:lnTo>
                <a:lnTo>
                  <a:pt x="2543" y="320"/>
                </a:lnTo>
                <a:lnTo>
                  <a:pt x="2543" y="319"/>
                </a:lnTo>
                <a:lnTo>
                  <a:pt x="2544" y="325"/>
                </a:lnTo>
                <a:lnTo>
                  <a:pt x="2544" y="315"/>
                </a:lnTo>
                <a:lnTo>
                  <a:pt x="2545" y="317"/>
                </a:lnTo>
                <a:lnTo>
                  <a:pt x="2545" y="325"/>
                </a:lnTo>
                <a:lnTo>
                  <a:pt x="2546" y="346"/>
                </a:lnTo>
                <a:lnTo>
                  <a:pt x="2547" y="302"/>
                </a:lnTo>
                <a:lnTo>
                  <a:pt x="2547" y="259"/>
                </a:lnTo>
                <a:lnTo>
                  <a:pt x="2548" y="216"/>
                </a:lnTo>
                <a:lnTo>
                  <a:pt x="2549" y="172"/>
                </a:lnTo>
                <a:lnTo>
                  <a:pt x="2549" y="216"/>
                </a:lnTo>
                <a:lnTo>
                  <a:pt x="2550" y="260"/>
                </a:lnTo>
                <a:lnTo>
                  <a:pt x="2550" y="303"/>
                </a:lnTo>
                <a:lnTo>
                  <a:pt x="2551" y="347"/>
                </a:lnTo>
                <a:lnTo>
                  <a:pt x="2552" y="374"/>
                </a:lnTo>
                <a:lnTo>
                  <a:pt x="2552" y="371"/>
                </a:lnTo>
                <a:lnTo>
                  <a:pt x="2553" y="367"/>
                </a:lnTo>
                <a:lnTo>
                  <a:pt x="2553" y="370"/>
                </a:lnTo>
                <a:lnTo>
                  <a:pt x="2554" y="372"/>
                </a:lnTo>
                <a:lnTo>
                  <a:pt x="2555" y="367"/>
                </a:lnTo>
                <a:lnTo>
                  <a:pt x="2555" y="378"/>
                </a:lnTo>
                <a:lnTo>
                  <a:pt x="2556" y="374"/>
                </a:lnTo>
                <a:lnTo>
                  <a:pt x="2556" y="379"/>
                </a:lnTo>
                <a:lnTo>
                  <a:pt x="2557" y="381"/>
                </a:lnTo>
                <a:lnTo>
                  <a:pt x="2557" y="381"/>
                </a:lnTo>
                <a:lnTo>
                  <a:pt x="2558" y="381"/>
                </a:lnTo>
                <a:lnTo>
                  <a:pt x="2559" y="381"/>
                </a:lnTo>
                <a:lnTo>
                  <a:pt x="2559" y="381"/>
                </a:lnTo>
                <a:lnTo>
                  <a:pt x="2560" y="379"/>
                </a:lnTo>
                <a:lnTo>
                  <a:pt x="2560" y="383"/>
                </a:lnTo>
                <a:lnTo>
                  <a:pt x="2561" y="372"/>
                </a:lnTo>
                <a:lnTo>
                  <a:pt x="2562" y="371"/>
                </a:lnTo>
                <a:lnTo>
                  <a:pt x="2562" y="365"/>
                </a:lnTo>
                <a:lnTo>
                  <a:pt x="2563" y="354"/>
                </a:lnTo>
                <a:lnTo>
                  <a:pt x="2563" y="348"/>
                </a:lnTo>
                <a:lnTo>
                  <a:pt x="2564" y="336"/>
                </a:lnTo>
                <a:lnTo>
                  <a:pt x="2565" y="325"/>
                </a:lnTo>
                <a:lnTo>
                  <a:pt x="2565" y="312"/>
                </a:lnTo>
                <a:lnTo>
                  <a:pt x="2566" y="302"/>
                </a:lnTo>
                <a:lnTo>
                  <a:pt x="2567" y="294"/>
                </a:lnTo>
                <a:lnTo>
                  <a:pt x="2567" y="289"/>
                </a:lnTo>
                <a:lnTo>
                  <a:pt x="2568" y="293"/>
                </a:lnTo>
                <a:lnTo>
                  <a:pt x="2568" y="293"/>
                </a:lnTo>
                <a:lnTo>
                  <a:pt x="2569" y="301"/>
                </a:lnTo>
                <a:lnTo>
                  <a:pt x="2570" y="305"/>
                </a:lnTo>
                <a:lnTo>
                  <a:pt x="2570" y="307"/>
                </a:lnTo>
                <a:lnTo>
                  <a:pt x="2571" y="312"/>
                </a:lnTo>
                <a:lnTo>
                  <a:pt x="2571" y="312"/>
                </a:lnTo>
                <a:lnTo>
                  <a:pt x="2572" y="315"/>
                </a:lnTo>
                <a:lnTo>
                  <a:pt x="2572" y="312"/>
                </a:lnTo>
                <a:lnTo>
                  <a:pt x="2573" y="316"/>
                </a:lnTo>
                <a:lnTo>
                  <a:pt x="2574" y="315"/>
                </a:lnTo>
                <a:lnTo>
                  <a:pt x="2574" y="317"/>
                </a:lnTo>
                <a:lnTo>
                  <a:pt x="2575" y="318"/>
                </a:lnTo>
                <a:lnTo>
                  <a:pt x="2575" y="317"/>
                </a:lnTo>
                <a:lnTo>
                  <a:pt x="2576" y="321"/>
                </a:lnTo>
                <a:lnTo>
                  <a:pt x="2576" y="320"/>
                </a:lnTo>
                <a:lnTo>
                  <a:pt x="2577" y="322"/>
                </a:lnTo>
                <a:lnTo>
                  <a:pt x="2578" y="321"/>
                </a:lnTo>
                <a:lnTo>
                  <a:pt x="2578" y="322"/>
                </a:lnTo>
                <a:lnTo>
                  <a:pt x="2579" y="325"/>
                </a:lnTo>
                <a:lnTo>
                  <a:pt x="2580" y="322"/>
                </a:lnTo>
                <a:lnTo>
                  <a:pt x="2580" y="326"/>
                </a:lnTo>
                <a:lnTo>
                  <a:pt x="2581" y="324"/>
                </a:lnTo>
                <a:lnTo>
                  <a:pt x="2581" y="326"/>
                </a:lnTo>
                <a:lnTo>
                  <a:pt x="2582" y="330"/>
                </a:lnTo>
                <a:lnTo>
                  <a:pt x="2583" y="326"/>
                </a:lnTo>
                <a:lnTo>
                  <a:pt x="2583" y="330"/>
                </a:lnTo>
                <a:lnTo>
                  <a:pt x="2584" y="326"/>
                </a:lnTo>
                <a:lnTo>
                  <a:pt x="2585" y="325"/>
                </a:lnTo>
                <a:lnTo>
                  <a:pt x="2585" y="325"/>
                </a:lnTo>
                <a:lnTo>
                  <a:pt x="2586" y="323"/>
                </a:lnTo>
                <a:lnTo>
                  <a:pt x="2586" y="323"/>
                </a:lnTo>
                <a:lnTo>
                  <a:pt x="2587" y="320"/>
                </a:lnTo>
                <a:lnTo>
                  <a:pt x="2587" y="321"/>
                </a:lnTo>
                <a:lnTo>
                  <a:pt x="2588" y="319"/>
                </a:lnTo>
                <a:lnTo>
                  <a:pt x="2588" y="317"/>
                </a:lnTo>
                <a:lnTo>
                  <a:pt x="2589" y="317"/>
                </a:lnTo>
                <a:lnTo>
                  <a:pt x="2590" y="311"/>
                </a:lnTo>
                <a:lnTo>
                  <a:pt x="2590" y="309"/>
                </a:lnTo>
                <a:lnTo>
                  <a:pt x="2591" y="305"/>
                </a:lnTo>
                <a:lnTo>
                  <a:pt x="2591" y="305"/>
                </a:lnTo>
                <a:lnTo>
                  <a:pt x="2592" y="299"/>
                </a:lnTo>
                <a:lnTo>
                  <a:pt x="2593" y="284"/>
                </a:lnTo>
                <a:lnTo>
                  <a:pt x="2593" y="290"/>
                </a:lnTo>
                <a:lnTo>
                  <a:pt x="2594" y="284"/>
                </a:lnTo>
                <a:lnTo>
                  <a:pt x="2594" y="284"/>
                </a:lnTo>
                <a:lnTo>
                  <a:pt x="2595" y="290"/>
                </a:lnTo>
                <a:lnTo>
                  <a:pt x="2596" y="289"/>
                </a:lnTo>
                <a:lnTo>
                  <a:pt x="2596" y="293"/>
                </a:lnTo>
                <a:lnTo>
                  <a:pt x="2597" y="307"/>
                </a:lnTo>
                <a:lnTo>
                  <a:pt x="2598" y="312"/>
                </a:lnTo>
                <a:lnTo>
                  <a:pt x="2598" y="312"/>
                </a:lnTo>
                <a:lnTo>
                  <a:pt x="2599" y="316"/>
                </a:lnTo>
                <a:lnTo>
                  <a:pt x="2599" y="314"/>
                </a:lnTo>
                <a:lnTo>
                  <a:pt x="2600" y="316"/>
                </a:lnTo>
                <a:lnTo>
                  <a:pt x="2601" y="317"/>
                </a:lnTo>
                <a:lnTo>
                  <a:pt x="2601" y="315"/>
                </a:lnTo>
                <a:lnTo>
                  <a:pt x="2602" y="318"/>
                </a:lnTo>
                <a:lnTo>
                  <a:pt x="2602" y="313"/>
                </a:lnTo>
                <a:lnTo>
                  <a:pt x="2603" y="314"/>
                </a:lnTo>
                <a:lnTo>
                  <a:pt x="2603" y="312"/>
                </a:lnTo>
                <a:lnTo>
                  <a:pt x="2604" y="312"/>
                </a:lnTo>
                <a:lnTo>
                  <a:pt x="2604" y="310"/>
                </a:lnTo>
                <a:lnTo>
                  <a:pt x="2605" y="323"/>
                </a:lnTo>
                <a:lnTo>
                  <a:pt x="2606" y="331"/>
                </a:lnTo>
                <a:lnTo>
                  <a:pt x="2606" y="287"/>
                </a:lnTo>
                <a:lnTo>
                  <a:pt x="2607" y="244"/>
                </a:lnTo>
                <a:lnTo>
                  <a:pt x="2607" y="201"/>
                </a:lnTo>
                <a:lnTo>
                  <a:pt x="2608" y="157"/>
                </a:lnTo>
                <a:lnTo>
                  <a:pt x="2609" y="201"/>
                </a:lnTo>
                <a:lnTo>
                  <a:pt x="2609" y="245"/>
                </a:lnTo>
                <a:lnTo>
                  <a:pt x="2610" y="289"/>
                </a:lnTo>
                <a:lnTo>
                  <a:pt x="2611" y="332"/>
                </a:lnTo>
                <a:lnTo>
                  <a:pt x="2611" y="371"/>
                </a:lnTo>
                <a:lnTo>
                  <a:pt x="2612" y="363"/>
                </a:lnTo>
                <a:lnTo>
                  <a:pt x="2612" y="364"/>
                </a:lnTo>
                <a:lnTo>
                  <a:pt x="2613" y="366"/>
                </a:lnTo>
                <a:lnTo>
                  <a:pt x="2614" y="365"/>
                </a:lnTo>
                <a:lnTo>
                  <a:pt x="2614" y="369"/>
                </a:lnTo>
                <a:lnTo>
                  <a:pt x="2615" y="369"/>
                </a:lnTo>
                <a:lnTo>
                  <a:pt x="2615" y="370"/>
                </a:lnTo>
                <a:lnTo>
                  <a:pt x="2616" y="372"/>
                </a:lnTo>
                <a:lnTo>
                  <a:pt x="2617" y="373"/>
                </a:lnTo>
                <a:lnTo>
                  <a:pt x="2617" y="376"/>
                </a:lnTo>
                <a:lnTo>
                  <a:pt x="2618" y="374"/>
                </a:lnTo>
                <a:lnTo>
                  <a:pt x="2618" y="378"/>
                </a:lnTo>
                <a:lnTo>
                  <a:pt x="2619" y="374"/>
                </a:lnTo>
                <a:lnTo>
                  <a:pt x="2619" y="375"/>
                </a:lnTo>
                <a:lnTo>
                  <a:pt x="2620" y="373"/>
                </a:lnTo>
                <a:lnTo>
                  <a:pt x="2620" y="369"/>
                </a:lnTo>
                <a:lnTo>
                  <a:pt x="2621" y="366"/>
                </a:lnTo>
                <a:lnTo>
                  <a:pt x="2622" y="358"/>
                </a:lnTo>
                <a:lnTo>
                  <a:pt x="2622" y="352"/>
                </a:lnTo>
                <a:lnTo>
                  <a:pt x="2623" y="340"/>
                </a:lnTo>
                <a:lnTo>
                  <a:pt x="2624" y="331"/>
                </a:lnTo>
                <a:lnTo>
                  <a:pt x="2624" y="319"/>
                </a:lnTo>
                <a:lnTo>
                  <a:pt x="2625" y="306"/>
                </a:lnTo>
                <a:lnTo>
                  <a:pt x="2625" y="298"/>
                </a:lnTo>
                <a:lnTo>
                  <a:pt x="2626" y="285"/>
                </a:lnTo>
                <a:lnTo>
                  <a:pt x="2627" y="284"/>
                </a:lnTo>
                <a:lnTo>
                  <a:pt x="2627" y="284"/>
                </a:lnTo>
                <a:lnTo>
                  <a:pt x="2628" y="286"/>
                </a:lnTo>
                <a:lnTo>
                  <a:pt x="2629" y="293"/>
                </a:lnTo>
                <a:lnTo>
                  <a:pt x="2629" y="295"/>
                </a:lnTo>
                <a:lnTo>
                  <a:pt x="2630" y="299"/>
                </a:lnTo>
                <a:lnTo>
                  <a:pt x="2630" y="299"/>
                </a:lnTo>
                <a:lnTo>
                  <a:pt x="2631" y="303"/>
                </a:lnTo>
                <a:lnTo>
                  <a:pt x="2631" y="304"/>
                </a:lnTo>
                <a:lnTo>
                  <a:pt x="2632" y="304"/>
                </a:lnTo>
                <a:lnTo>
                  <a:pt x="2633" y="308"/>
                </a:lnTo>
                <a:lnTo>
                  <a:pt x="2633" y="305"/>
                </a:lnTo>
                <a:lnTo>
                  <a:pt x="2634" y="307"/>
                </a:lnTo>
                <a:lnTo>
                  <a:pt x="2634" y="308"/>
                </a:lnTo>
                <a:lnTo>
                  <a:pt x="2635" y="307"/>
                </a:lnTo>
                <a:lnTo>
                  <a:pt x="2635" y="308"/>
                </a:lnTo>
                <a:lnTo>
                  <a:pt x="2636" y="304"/>
                </a:lnTo>
                <a:lnTo>
                  <a:pt x="2637" y="308"/>
                </a:lnTo>
                <a:lnTo>
                  <a:pt x="2637" y="306"/>
                </a:lnTo>
                <a:lnTo>
                  <a:pt x="2638" y="312"/>
                </a:lnTo>
                <a:lnTo>
                  <a:pt x="2638" y="312"/>
                </a:lnTo>
                <a:lnTo>
                  <a:pt x="2639" y="314"/>
                </a:lnTo>
                <a:lnTo>
                  <a:pt x="2640" y="318"/>
                </a:lnTo>
                <a:lnTo>
                  <a:pt x="2640" y="313"/>
                </a:lnTo>
                <a:lnTo>
                  <a:pt x="2641" y="321"/>
                </a:lnTo>
                <a:lnTo>
                  <a:pt x="2642" y="318"/>
                </a:lnTo>
                <a:lnTo>
                  <a:pt x="2642" y="323"/>
                </a:lnTo>
                <a:lnTo>
                  <a:pt x="2643" y="320"/>
                </a:lnTo>
                <a:lnTo>
                  <a:pt x="2643" y="324"/>
                </a:lnTo>
                <a:lnTo>
                  <a:pt x="2644" y="323"/>
                </a:lnTo>
                <a:lnTo>
                  <a:pt x="2645" y="318"/>
                </a:lnTo>
                <a:lnTo>
                  <a:pt x="2645" y="320"/>
                </a:lnTo>
                <a:lnTo>
                  <a:pt x="2646" y="318"/>
                </a:lnTo>
                <a:lnTo>
                  <a:pt x="2646" y="314"/>
                </a:lnTo>
                <a:lnTo>
                  <a:pt x="2647" y="318"/>
                </a:lnTo>
                <a:lnTo>
                  <a:pt x="2647" y="312"/>
                </a:lnTo>
                <a:lnTo>
                  <a:pt x="2648" y="317"/>
                </a:lnTo>
                <a:lnTo>
                  <a:pt x="2649" y="311"/>
                </a:lnTo>
                <a:lnTo>
                  <a:pt x="2649" y="312"/>
                </a:lnTo>
                <a:lnTo>
                  <a:pt x="2650" y="307"/>
                </a:lnTo>
                <a:lnTo>
                  <a:pt x="2650" y="304"/>
                </a:lnTo>
                <a:lnTo>
                  <a:pt x="2651" y="300"/>
                </a:lnTo>
                <a:lnTo>
                  <a:pt x="2651" y="297"/>
                </a:lnTo>
                <a:lnTo>
                  <a:pt x="2652" y="280"/>
                </a:lnTo>
                <a:lnTo>
                  <a:pt x="2653" y="297"/>
                </a:lnTo>
                <a:lnTo>
                  <a:pt x="2653" y="285"/>
                </a:lnTo>
                <a:lnTo>
                  <a:pt x="2654" y="284"/>
                </a:lnTo>
                <a:lnTo>
                  <a:pt x="2655" y="288"/>
                </a:lnTo>
                <a:lnTo>
                  <a:pt x="2655" y="297"/>
                </a:lnTo>
                <a:lnTo>
                  <a:pt x="2656" y="301"/>
                </a:lnTo>
                <a:lnTo>
                  <a:pt x="2656" y="310"/>
                </a:lnTo>
                <a:lnTo>
                  <a:pt x="2657" y="314"/>
                </a:lnTo>
                <a:lnTo>
                  <a:pt x="2658" y="318"/>
                </a:lnTo>
                <a:lnTo>
                  <a:pt x="2658" y="316"/>
                </a:lnTo>
                <a:lnTo>
                  <a:pt x="2659" y="315"/>
                </a:lnTo>
                <a:lnTo>
                  <a:pt x="2660" y="323"/>
                </a:lnTo>
                <a:lnTo>
                  <a:pt x="2660" y="314"/>
                </a:lnTo>
                <a:lnTo>
                  <a:pt x="2661" y="318"/>
                </a:lnTo>
                <a:lnTo>
                  <a:pt x="2661" y="317"/>
                </a:lnTo>
                <a:lnTo>
                  <a:pt x="2662" y="317"/>
                </a:lnTo>
                <a:lnTo>
                  <a:pt x="2662" y="316"/>
                </a:lnTo>
                <a:lnTo>
                  <a:pt x="2663" y="314"/>
                </a:lnTo>
                <a:lnTo>
                  <a:pt x="2663" y="314"/>
                </a:lnTo>
                <a:lnTo>
                  <a:pt x="2664" y="312"/>
                </a:lnTo>
                <a:lnTo>
                  <a:pt x="2665" y="331"/>
                </a:lnTo>
                <a:lnTo>
                  <a:pt x="2665" y="320"/>
                </a:lnTo>
                <a:lnTo>
                  <a:pt x="2666" y="277"/>
                </a:lnTo>
                <a:lnTo>
                  <a:pt x="2666" y="233"/>
                </a:lnTo>
                <a:lnTo>
                  <a:pt x="2667" y="190"/>
                </a:lnTo>
                <a:lnTo>
                  <a:pt x="2668" y="146"/>
                </a:lnTo>
                <a:lnTo>
                  <a:pt x="2668" y="190"/>
                </a:lnTo>
                <a:lnTo>
                  <a:pt x="2669" y="234"/>
                </a:lnTo>
                <a:lnTo>
                  <a:pt x="2669" y="277"/>
                </a:lnTo>
                <a:lnTo>
                  <a:pt x="2670" y="321"/>
                </a:lnTo>
                <a:lnTo>
                  <a:pt x="2671" y="365"/>
                </a:lnTo>
                <a:lnTo>
                  <a:pt x="2671" y="366"/>
                </a:lnTo>
                <a:lnTo>
                  <a:pt x="2672" y="370"/>
                </a:lnTo>
                <a:lnTo>
                  <a:pt x="2673" y="367"/>
                </a:lnTo>
                <a:lnTo>
                  <a:pt x="2673" y="372"/>
                </a:lnTo>
                <a:lnTo>
                  <a:pt x="2674" y="370"/>
                </a:lnTo>
                <a:lnTo>
                  <a:pt x="2674" y="371"/>
                </a:lnTo>
                <a:lnTo>
                  <a:pt x="2675" y="377"/>
                </a:lnTo>
                <a:lnTo>
                  <a:pt x="2676" y="377"/>
                </a:lnTo>
                <a:lnTo>
                  <a:pt x="2676" y="379"/>
                </a:lnTo>
                <a:lnTo>
                  <a:pt x="2677" y="382"/>
                </a:lnTo>
                <a:lnTo>
                  <a:pt x="2677" y="382"/>
                </a:lnTo>
                <a:lnTo>
                  <a:pt x="2678" y="383"/>
                </a:lnTo>
                <a:lnTo>
                  <a:pt x="2678" y="384"/>
                </a:lnTo>
                <a:lnTo>
                  <a:pt x="2679" y="385"/>
                </a:lnTo>
                <a:lnTo>
                  <a:pt x="2679" y="380"/>
                </a:lnTo>
                <a:lnTo>
                  <a:pt x="2680" y="377"/>
                </a:lnTo>
                <a:lnTo>
                  <a:pt x="2681" y="370"/>
                </a:lnTo>
                <a:lnTo>
                  <a:pt x="2681" y="364"/>
                </a:lnTo>
                <a:lnTo>
                  <a:pt x="2682" y="354"/>
                </a:lnTo>
                <a:lnTo>
                  <a:pt x="2682" y="346"/>
                </a:lnTo>
                <a:lnTo>
                  <a:pt x="2683" y="340"/>
                </a:lnTo>
                <a:lnTo>
                  <a:pt x="2684" y="325"/>
                </a:lnTo>
                <a:lnTo>
                  <a:pt x="2684" y="317"/>
                </a:lnTo>
                <a:lnTo>
                  <a:pt x="2685" y="305"/>
                </a:lnTo>
                <a:lnTo>
                  <a:pt x="2686" y="295"/>
                </a:lnTo>
                <a:lnTo>
                  <a:pt x="2686" y="297"/>
                </a:lnTo>
                <a:lnTo>
                  <a:pt x="2687" y="298"/>
                </a:lnTo>
                <a:lnTo>
                  <a:pt x="2687" y="303"/>
                </a:lnTo>
                <a:lnTo>
                  <a:pt x="2688" y="305"/>
                </a:lnTo>
                <a:lnTo>
                  <a:pt x="2689" y="308"/>
                </a:lnTo>
                <a:lnTo>
                  <a:pt x="2689" y="313"/>
                </a:lnTo>
                <a:lnTo>
                  <a:pt x="2690" y="314"/>
                </a:lnTo>
                <a:lnTo>
                  <a:pt x="2690" y="317"/>
                </a:lnTo>
                <a:lnTo>
                  <a:pt x="2691" y="316"/>
                </a:lnTo>
                <a:lnTo>
                  <a:pt x="2692" y="321"/>
                </a:lnTo>
                <a:lnTo>
                  <a:pt x="2692" y="317"/>
                </a:lnTo>
                <a:lnTo>
                  <a:pt x="2693" y="317"/>
                </a:lnTo>
                <a:lnTo>
                  <a:pt x="2693" y="319"/>
                </a:lnTo>
                <a:lnTo>
                  <a:pt x="2694" y="317"/>
                </a:lnTo>
                <a:lnTo>
                  <a:pt x="2694" y="320"/>
                </a:lnTo>
                <a:lnTo>
                  <a:pt x="2695" y="318"/>
                </a:lnTo>
                <a:lnTo>
                  <a:pt x="2696" y="322"/>
                </a:lnTo>
                <a:lnTo>
                  <a:pt x="2696" y="323"/>
                </a:lnTo>
                <a:lnTo>
                  <a:pt x="2697" y="320"/>
                </a:lnTo>
                <a:lnTo>
                  <a:pt x="2697" y="320"/>
                </a:lnTo>
                <a:lnTo>
                  <a:pt x="2698" y="320"/>
                </a:lnTo>
                <a:lnTo>
                  <a:pt x="2699" y="323"/>
                </a:lnTo>
                <a:lnTo>
                  <a:pt x="2699" y="321"/>
                </a:lnTo>
                <a:lnTo>
                  <a:pt x="2700" y="323"/>
                </a:lnTo>
                <a:lnTo>
                  <a:pt x="2700" y="322"/>
                </a:lnTo>
                <a:lnTo>
                  <a:pt x="2701" y="323"/>
                </a:lnTo>
                <a:lnTo>
                  <a:pt x="2702" y="323"/>
                </a:lnTo>
                <a:lnTo>
                  <a:pt x="2702" y="320"/>
                </a:lnTo>
                <a:lnTo>
                  <a:pt x="2703" y="321"/>
                </a:lnTo>
                <a:lnTo>
                  <a:pt x="2704" y="319"/>
                </a:lnTo>
                <a:lnTo>
                  <a:pt x="2704" y="318"/>
                </a:lnTo>
                <a:lnTo>
                  <a:pt x="2705" y="319"/>
                </a:lnTo>
                <a:lnTo>
                  <a:pt x="2705" y="314"/>
                </a:lnTo>
                <a:lnTo>
                  <a:pt x="2706" y="317"/>
                </a:lnTo>
                <a:lnTo>
                  <a:pt x="2706" y="317"/>
                </a:lnTo>
                <a:lnTo>
                  <a:pt x="2707" y="315"/>
                </a:lnTo>
                <a:lnTo>
                  <a:pt x="2708" y="315"/>
                </a:lnTo>
                <a:lnTo>
                  <a:pt x="2708" y="311"/>
                </a:lnTo>
                <a:lnTo>
                  <a:pt x="2709" y="308"/>
                </a:lnTo>
                <a:lnTo>
                  <a:pt x="2709" y="304"/>
                </a:lnTo>
                <a:lnTo>
                  <a:pt x="2710" y="306"/>
                </a:lnTo>
                <a:lnTo>
                  <a:pt x="2710" y="297"/>
                </a:lnTo>
                <a:lnTo>
                  <a:pt x="2711" y="292"/>
                </a:lnTo>
                <a:lnTo>
                  <a:pt x="2712" y="282"/>
                </a:lnTo>
                <a:lnTo>
                  <a:pt x="2712" y="292"/>
                </a:lnTo>
                <a:lnTo>
                  <a:pt x="2713" y="284"/>
                </a:lnTo>
                <a:lnTo>
                  <a:pt x="2713" y="288"/>
                </a:lnTo>
                <a:lnTo>
                  <a:pt x="2714" y="288"/>
                </a:lnTo>
                <a:lnTo>
                  <a:pt x="2715" y="291"/>
                </a:lnTo>
                <a:lnTo>
                  <a:pt x="2715" y="307"/>
                </a:lnTo>
                <a:lnTo>
                  <a:pt x="2716" y="310"/>
                </a:lnTo>
                <a:lnTo>
                  <a:pt x="2717" y="312"/>
                </a:lnTo>
                <a:lnTo>
                  <a:pt x="2717" y="317"/>
                </a:lnTo>
                <a:lnTo>
                  <a:pt x="2718" y="312"/>
                </a:lnTo>
                <a:lnTo>
                  <a:pt x="2718" y="316"/>
                </a:lnTo>
                <a:lnTo>
                  <a:pt x="2719" y="315"/>
                </a:lnTo>
                <a:lnTo>
                  <a:pt x="2720" y="312"/>
                </a:lnTo>
                <a:lnTo>
                  <a:pt x="2720" y="317"/>
                </a:lnTo>
                <a:lnTo>
                  <a:pt x="2721" y="314"/>
                </a:lnTo>
                <a:lnTo>
                  <a:pt x="2721" y="317"/>
                </a:lnTo>
                <a:lnTo>
                  <a:pt x="2722" y="310"/>
                </a:lnTo>
                <a:lnTo>
                  <a:pt x="2723" y="313"/>
                </a:lnTo>
                <a:lnTo>
                  <a:pt x="2723" y="306"/>
                </a:lnTo>
                <a:lnTo>
                  <a:pt x="2724" y="318"/>
                </a:lnTo>
                <a:lnTo>
                  <a:pt x="2724" y="337"/>
                </a:lnTo>
                <a:lnTo>
                  <a:pt x="2725" y="294"/>
                </a:lnTo>
                <a:lnTo>
                  <a:pt x="2725" y="250"/>
                </a:lnTo>
                <a:lnTo>
                  <a:pt x="2726" y="207"/>
                </a:lnTo>
                <a:lnTo>
                  <a:pt x="2727" y="164"/>
                </a:lnTo>
                <a:lnTo>
                  <a:pt x="2727" y="207"/>
                </a:lnTo>
                <a:lnTo>
                  <a:pt x="2728" y="251"/>
                </a:lnTo>
                <a:lnTo>
                  <a:pt x="2728" y="295"/>
                </a:lnTo>
                <a:lnTo>
                  <a:pt x="2729" y="338"/>
                </a:lnTo>
                <a:lnTo>
                  <a:pt x="2730" y="370"/>
                </a:lnTo>
                <a:lnTo>
                  <a:pt x="2730" y="364"/>
                </a:lnTo>
                <a:lnTo>
                  <a:pt x="2731" y="366"/>
                </a:lnTo>
                <a:lnTo>
                  <a:pt x="2731" y="366"/>
                </a:lnTo>
                <a:lnTo>
                  <a:pt x="2732" y="367"/>
                </a:lnTo>
                <a:lnTo>
                  <a:pt x="2733" y="370"/>
                </a:lnTo>
                <a:lnTo>
                  <a:pt x="2733" y="370"/>
                </a:lnTo>
                <a:lnTo>
                  <a:pt x="2734" y="373"/>
                </a:lnTo>
                <a:lnTo>
                  <a:pt x="2735" y="372"/>
                </a:lnTo>
                <a:lnTo>
                  <a:pt x="2735" y="375"/>
                </a:lnTo>
                <a:lnTo>
                  <a:pt x="2736" y="376"/>
                </a:lnTo>
                <a:lnTo>
                  <a:pt x="2736" y="375"/>
                </a:lnTo>
                <a:lnTo>
                  <a:pt x="2737" y="379"/>
                </a:lnTo>
                <a:lnTo>
                  <a:pt x="2737" y="375"/>
                </a:lnTo>
                <a:lnTo>
                  <a:pt x="2738" y="378"/>
                </a:lnTo>
                <a:lnTo>
                  <a:pt x="2739" y="376"/>
                </a:lnTo>
                <a:lnTo>
                  <a:pt x="2739" y="372"/>
                </a:lnTo>
                <a:lnTo>
                  <a:pt x="2740" y="370"/>
                </a:lnTo>
                <a:lnTo>
                  <a:pt x="2740" y="361"/>
                </a:lnTo>
                <a:lnTo>
                  <a:pt x="2741" y="354"/>
                </a:lnTo>
                <a:lnTo>
                  <a:pt x="2741" y="342"/>
                </a:lnTo>
                <a:lnTo>
                  <a:pt x="2742" y="336"/>
                </a:lnTo>
                <a:lnTo>
                  <a:pt x="2743" y="325"/>
                </a:lnTo>
                <a:lnTo>
                  <a:pt x="2743" y="313"/>
                </a:lnTo>
                <a:lnTo>
                  <a:pt x="2744" y="305"/>
                </a:lnTo>
                <a:lnTo>
                  <a:pt x="2744" y="291"/>
                </a:lnTo>
                <a:lnTo>
                  <a:pt x="2745" y="289"/>
                </a:lnTo>
                <a:lnTo>
                  <a:pt x="2746" y="286"/>
                </a:lnTo>
                <a:lnTo>
                  <a:pt x="2746" y="288"/>
                </a:lnTo>
                <a:lnTo>
                  <a:pt x="2747" y="293"/>
                </a:lnTo>
                <a:lnTo>
                  <a:pt x="2748" y="296"/>
                </a:lnTo>
                <a:lnTo>
                  <a:pt x="2748" y="303"/>
                </a:lnTo>
                <a:lnTo>
                  <a:pt x="2749" y="302"/>
                </a:lnTo>
                <a:lnTo>
                  <a:pt x="2749" y="308"/>
                </a:lnTo>
                <a:lnTo>
                  <a:pt x="2750" y="308"/>
                </a:lnTo>
                <a:lnTo>
                  <a:pt x="2751" y="308"/>
                </a:lnTo>
                <a:lnTo>
                  <a:pt x="2751" y="310"/>
                </a:lnTo>
                <a:lnTo>
                  <a:pt x="2752" y="310"/>
                </a:lnTo>
                <a:lnTo>
                  <a:pt x="2752" y="312"/>
                </a:lnTo>
                <a:lnTo>
                  <a:pt x="2753" y="312"/>
                </a:lnTo>
                <a:lnTo>
                  <a:pt x="2753" y="312"/>
                </a:lnTo>
                <a:lnTo>
                  <a:pt x="2754" y="313"/>
                </a:lnTo>
                <a:lnTo>
                  <a:pt x="2755" y="312"/>
                </a:lnTo>
                <a:lnTo>
                  <a:pt x="2755" y="316"/>
                </a:lnTo>
                <a:lnTo>
                  <a:pt x="2756" y="313"/>
                </a:lnTo>
                <a:lnTo>
                  <a:pt x="2756" y="318"/>
                </a:lnTo>
                <a:lnTo>
                  <a:pt x="2757" y="316"/>
                </a:lnTo>
                <a:lnTo>
                  <a:pt x="2758" y="317"/>
                </a:lnTo>
                <a:lnTo>
                  <a:pt x="2758" y="320"/>
                </a:lnTo>
                <a:lnTo>
                  <a:pt x="2759" y="320"/>
                </a:lnTo>
                <a:lnTo>
                  <a:pt x="2759" y="322"/>
                </a:lnTo>
                <a:lnTo>
                  <a:pt x="2760" y="321"/>
                </a:lnTo>
                <a:lnTo>
                  <a:pt x="2761" y="322"/>
                </a:lnTo>
                <a:lnTo>
                  <a:pt x="2761" y="320"/>
                </a:lnTo>
                <a:lnTo>
                  <a:pt x="2762" y="321"/>
                </a:lnTo>
                <a:lnTo>
                  <a:pt x="2762" y="321"/>
                </a:lnTo>
                <a:lnTo>
                  <a:pt x="2763" y="318"/>
                </a:lnTo>
                <a:lnTo>
                  <a:pt x="2764" y="320"/>
                </a:lnTo>
                <a:lnTo>
                  <a:pt x="2764" y="317"/>
                </a:lnTo>
                <a:lnTo>
                  <a:pt x="2765" y="318"/>
                </a:lnTo>
                <a:lnTo>
                  <a:pt x="2766" y="316"/>
                </a:lnTo>
                <a:lnTo>
                  <a:pt x="2766" y="314"/>
                </a:lnTo>
                <a:lnTo>
                  <a:pt x="2767" y="313"/>
                </a:lnTo>
                <a:lnTo>
                  <a:pt x="2767" y="310"/>
                </a:lnTo>
                <a:lnTo>
                  <a:pt x="2768" y="309"/>
                </a:lnTo>
                <a:lnTo>
                  <a:pt x="2768" y="302"/>
                </a:lnTo>
                <a:lnTo>
                  <a:pt x="2769" y="303"/>
                </a:lnTo>
                <a:lnTo>
                  <a:pt x="2769" y="303"/>
                </a:lnTo>
                <a:lnTo>
                  <a:pt x="2770" y="296"/>
                </a:lnTo>
                <a:lnTo>
                  <a:pt x="2771" y="287"/>
                </a:lnTo>
                <a:lnTo>
                  <a:pt x="2771" y="281"/>
                </a:lnTo>
                <a:lnTo>
                  <a:pt x="2772" y="287"/>
                </a:lnTo>
                <a:lnTo>
                  <a:pt x="2772" y="277"/>
                </a:lnTo>
                <a:lnTo>
                  <a:pt x="2773" y="287"/>
                </a:lnTo>
                <a:lnTo>
                  <a:pt x="2774" y="285"/>
                </a:lnTo>
                <a:lnTo>
                  <a:pt x="2774" y="289"/>
                </a:lnTo>
                <a:lnTo>
                  <a:pt x="2775" y="307"/>
                </a:lnTo>
                <a:lnTo>
                  <a:pt x="2776" y="306"/>
                </a:lnTo>
                <a:lnTo>
                  <a:pt x="2776" y="313"/>
                </a:lnTo>
                <a:lnTo>
                  <a:pt x="2777" y="313"/>
                </a:lnTo>
                <a:lnTo>
                  <a:pt x="2777" y="312"/>
                </a:lnTo>
                <a:lnTo>
                  <a:pt x="2778" y="314"/>
                </a:lnTo>
                <a:lnTo>
                  <a:pt x="2779" y="312"/>
                </a:lnTo>
                <a:lnTo>
                  <a:pt x="2779" y="314"/>
                </a:lnTo>
                <a:lnTo>
                  <a:pt x="2780" y="312"/>
                </a:lnTo>
                <a:lnTo>
                  <a:pt x="2780" y="314"/>
                </a:lnTo>
                <a:lnTo>
                  <a:pt x="2781" y="313"/>
                </a:lnTo>
                <a:lnTo>
                  <a:pt x="2782" y="310"/>
                </a:lnTo>
                <a:lnTo>
                  <a:pt x="2782" y="312"/>
                </a:lnTo>
                <a:lnTo>
                  <a:pt x="2783" y="307"/>
                </a:lnTo>
                <a:lnTo>
                  <a:pt x="2783" y="317"/>
                </a:lnTo>
                <a:lnTo>
                  <a:pt x="2784" y="336"/>
                </a:lnTo>
                <a:lnTo>
                  <a:pt x="2784" y="293"/>
                </a:lnTo>
                <a:lnTo>
                  <a:pt x="2785" y="249"/>
                </a:lnTo>
                <a:lnTo>
                  <a:pt x="2785" y="206"/>
                </a:lnTo>
                <a:lnTo>
                  <a:pt x="2786" y="163"/>
                </a:lnTo>
                <a:lnTo>
                  <a:pt x="2787" y="180"/>
                </a:lnTo>
                <a:lnTo>
                  <a:pt x="2787" y="224"/>
                </a:lnTo>
                <a:lnTo>
                  <a:pt x="2788" y="268"/>
                </a:lnTo>
                <a:lnTo>
                  <a:pt x="2789" y="312"/>
                </a:lnTo>
                <a:lnTo>
                  <a:pt x="2789" y="355"/>
                </a:lnTo>
                <a:lnTo>
                  <a:pt x="2790" y="367"/>
                </a:lnTo>
                <a:lnTo>
                  <a:pt x="2790" y="367"/>
                </a:lnTo>
                <a:lnTo>
                  <a:pt x="2791" y="365"/>
                </a:lnTo>
                <a:lnTo>
                  <a:pt x="2792" y="367"/>
                </a:lnTo>
                <a:lnTo>
                  <a:pt x="2792" y="368"/>
                </a:lnTo>
                <a:lnTo>
                  <a:pt x="2793" y="367"/>
                </a:lnTo>
                <a:lnTo>
                  <a:pt x="2793" y="372"/>
                </a:lnTo>
                <a:lnTo>
                  <a:pt x="2794" y="371"/>
                </a:lnTo>
                <a:lnTo>
                  <a:pt x="2795" y="378"/>
                </a:lnTo>
                <a:lnTo>
                  <a:pt x="2795" y="374"/>
                </a:lnTo>
                <a:lnTo>
                  <a:pt x="2796" y="378"/>
                </a:lnTo>
                <a:lnTo>
                  <a:pt x="2796" y="379"/>
                </a:lnTo>
                <a:lnTo>
                  <a:pt x="2797" y="375"/>
                </a:lnTo>
                <a:lnTo>
                  <a:pt x="2798" y="380"/>
                </a:lnTo>
                <a:lnTo>
                  <a:pt x="2798" y="380"/>
                </a:lnTo>
                <a:lnTo>
                  <a:pt x="2799" y="380"/>
                </a:lnTo>
                <a:lnTo>
                  <a:pt x="2799" y="374"/>
                </a:lnTo>
                <a:lnTo>
                  <a:pt x="2800" y="370"/>
                </a:lnTo>
                <a:lnTo>
                  <a:pt x="2800" y="365"/>
                </a:lnTo>
                <a:lnTo>
                  <a:pt x="2801" y="354"/>
                </a:lnTo>
                <a:lnTo>
                  <a:pt x="2802" y="346"/>
                </a:lnTo>
                <a:lnTo>
                  <a:pt x="2802" y="336"/>
                </a:lnTo>
                <a:lnTo>
                  <a:pt x="2803" y="325"/>
                </a:lnTo>
                <a:lnTo>
                  <a:pt x="2803" y="312"/>
                </a:lnTo>
                <a:lnTo>
                  <a:pt x="2804" y="305"/>
                </a:lnTo>
                <a:lnTo>
                  <a:pt x="2805" y="298"/>
                </a:lnTo>
                <a:lnTo>
                  <a:pt x="2805" y="297"/>
                </a:lnTo>
                <a:lnTo>
                  <a:pt x="2806" y="299"/>
                </a:lnTo>
                <a:lnTo>
                  <a:pt x="2807" y="299"/>
                </a:lnTo>
                <a:lnTo>
                  <a:pt x="2807" y="307"/>
                </a:lnTo>
                <a:lnTo>
                  <a:pt x="2808" y="309"/>
                </a:lnTo>
                <a:lnTo>
                  <a:pt x="2808" y="313"/>
                </a:lnTo>
                <a:lnTo>
                  <a:pt x="2809" y="317"/>
                </a:lnTo>
                <a:lnTo>
                  <a:pt x="2810" y="317"/>
                </a:lnTo>
                <a:lnTo>
                  <a:pt x="2810" y="318"/>
                </a:lnTo>
                <a:lnTo>
                  <a:pt x="2811" y="320"/>
                </a:lnTo>
                <a:lnTo>
                  <a:pt x="2811" y="323"/>
                </a:lnTo>
                <a:lnTo>
                  <a:pt x="2812" y="319"/>
                </a:lnTo>
                <a:lnTo>
                  <a:pt x="2812" y="320"/>
                </a:lnTo>
                <a:lnTo>
                  <a:pt x="2813" y="321"/>
                </a:lnTo>
                <a:lnTo>
                  <a:pt x="2814" y="316"/>
                </a:lnTo>
                <a:lnTo>
                  <a:pt x="2814" y="322"/>
                </a:lnTo>
                <a:lnTo>
                  <a:pt x="2815" y="319"/>
                </a:lnTo>
                <a:lnTo>
                  <a:pt x="2815" y="320"/>
                </a:lnTo>
                <a:lnTo>
                  <a:pt x="2816" y="323"/>
                </a:lnTo>
                <a:lnTo>
                  <a:pt x="2816" y="323"/>
                </a:lnTo>
                <a:lnTo>
                  <a:pt x="2817" y="331"/>
                </a:lnTo>
                <a:lnTo>
                  <a:pt x="2818" y="325"/>
                </a:lnTo>
                <a:lnTo>
                  <a:pt x="2818" y="330"/>
                </a:lnTo>
                <a:lnTo>
                  <a:pt x="2819" y="331"/>
                </a:lnTo>
                <a:lnTo>
                  <a:pt x="2820" y="331"/>
                </a:lnTo>
                <a:lnTo>
                  <a:pt x="2820" y="334"/>
                </a:lnTo>
                <a:lnTo>
                  <a:pt x="2821" y="334"/>
                </a:lnTo>
                <a:lnTo>
                  <a:pt x="2821" y="338"/>
                </a:lnTo>
                <a:lnTo>
                  <a:pt x="2822" y="334"/>
                </a:lnTo>
                <a:lnTo>
                  <a:pt x="2823" y="338"/>
                </a:lnTo>
                <a:lnTo>
                  <a:pt x="2823" y="339"/>
                </a:lnTo>
                <a:lnTo>
                  <a:pt x="2824" y="332"/>
                </a:lnTo>
                <a:lnTo>
                  <a:pt x="2824" y="337"/>
                </a:lnTo>
                <a:lnTo>
                  <a:pt x="2825" y="330"/>
                </a:lnTo>
                <a:lnTo>
                  <a:pt x="2826" y="333"/>
                </a:lnTo>
                <a:lnTo>
                  <a:pt x="2826" y="330"/>
                </a:lnTo>
                <a:lnTo>
                  <a:pt x="2827" y="331"/>
                </a:lnTo>
                <a:lnTo>
                  <a:pt x="2827" y="330"/>
                </a:lnTo>
                <a:lnTo>
                  <a:pt x="2828" y="326"/>
                </a:lnTo>
                <a:lnTo>
                  <a:pt x="2828" y="320"/>
                </a:lnTo>
                <a:lnTo>
                  <a:pt x="2829" y="319"/>
                </a:lnTo>
                <a:lnTo>
                  <a:pt x="2830" y="323"/>
                </a:lnTo>
                <a:lnTo>
                  <a:pt x="2830" y="312"/>
                </a:lnTo>
                <a:lnTo>
                  <a:pt x="2831" y="297"/>
                </a:lnTo>
                <a:lnTo>
                  <a:pt x="2831" y="313"/>
                </a:lnTo>
                <a:lnTo>
                  <a:pt x="2832" y="298"/>
                </a:lnTo>
                <a:lnTo>
                  <a:pt x="2833" y="305"/>
                </a:lnTo>
                <a:lnTo>
                  <a:pt x="2833" y="302"/>
                </a:lnTo>
                <a:lnTo>
                  <a:pt x="2834" y="314"/>
                </a:lnTo>
                <a:lnTo>
                  <a:pt x="2834" y="325"/>
                </a:lnTo>
                <a:lnTo>
                  <a:pt x="2835" y="326"/>
                </a:lnTo>
                <a:lnTo>
                  <a:pt x="2836" y="336"/>
                </a:lnTo>
                <a:lnTo>
                  <a:pt x="2836" y="334"/>
                </a:lnTo>
                <a:lnTo>
                  <a:pt x="2837" y="334"/>
                </a:lnTo>
                <a:lnTo>
                  <a:pt x="2838" y="336"/>
                </a:lnTo>
                <a:lnTo>
                  <a:pt x="2838" y="337"/>
                </a:lnTo>
                <a:lnTo>
                  <a:pt x="2839" y="336"/>
                </a:lnTo>
                <a:lnTo>
                  <a:pt x="2839" y="336"/>
                </a:lnTo>
                <a:lnTo>
                  <a:pt x="2840" y="336"/>
                </a:lnTo>
                <a:lnTo>
                  <a:pt x="2841" y="338"/>
                </a:lnTo>
                <a:lnTo>
                  <a:pt x="2841" y="335"/>
                </a:lnTo>
                <a:lnTo>
                  <a:pt x="2842" y="331"/>
                </a:lnTo>
                <a:lnTo>
                  <a:pt x="2842" y="330"/>
                </a:lnTo>
                <a:lnTo>
                  <a:pt x="2843" y="341"/>
                </a:lnTo>
                <a:lnTo>
                  <a:pt x="2843" y="358"/>
                </a:lnTo>
                <a:lnTo>
                  <a:pt x="2844" y="314"/>
                </a:lnTo>
                <a:lnTo>
                  <a:pt x="2844" y="271"/>
                </a:lnTo>
                <a:lnTo>
                  <a:pt x="2845" y="227"/>
                </a:lnTo>
                <a:lnTo>
                  <a:pt x="2846" y="184"/>
                </a:lnTo>
                <a:lnTo>
                  <a:pt x="2846" y="228"/>
                </a:lnTo>
                <a:lnTo>
                  <a:pt x="2847" y="271"/>
                </a:lnTo>
                <a:lnTo>
                  <a:pt x="2847" y="315"/>
                </a:lnTo>
                <a:lnTo>
                  <a:pt x="2848" y="359"/>
                </a:lnTo>
                <a:lnTo>
                  <a:pt x="2849" y="386"/>
                </a:lnTo>
                <a:lnTo>
                  <a:pt x="2849" y="386"/>
                </a:lnTo>
                <a:lnTo>
                  <a:pt x="2850" y="381"/>
                </a:lnTo>
                <a:lnTo>
                  <a:pt x="2851" y="385"/>
                </a:lnTo>
                <a:lnTo>
                  <a:pt x="2851" y="383"/>
                </a:lnTo>
                <a:lnTo>
                  <a:pt x="2852" y="386"/>
                </a:lnTo>
                <a:lnTo>
                  <a:pt x="2852" y="389"/>
                </a:lnTo>
                <a:lnTo>
                  <a:pt x="2853" y="387"/>
                </a:lnTo>
                <a:lnTo>
                  <a:pt x="2854" y="391"/>
                </a:lnTo>
                <a:lnTo>
                  <a:pt x="2854" y="391"/>
                </a:lnTo>
                <a:lnTo>
                  <a:pt x="2855" y="392"/>
                </a:lnTo>
                <a:lnTo>
                  <a:pt x="2855" y="395"/>
                </a:lnTo>
                <a:lnTo>
                  <a:pt x="2856" y="395"/>
                </a:lnTo>
                <a:lnTo>
                  <a:pt x="2857" y="397"/>
                </a:lnTo>
                <a:lnTo>
                  <a:pt x="2857" y="395"/>
                </a:lnTo>
                <a:lnTo>
                  <a:pt x="2858" y="394"/>
                </a:lnTo>
                <a:lnTo>
                  <a:pt x="2858" y="390"/>
                </a:lnTo>
                <a:lnTo>
                  <a:pt x="2859" y="384"/>
                </a:lnTo>
                <a:lnTo>
                  <a:pt x="2859" y="381"/>
                </a:lnTo>
                <a:lnTo>
                  <a:pt x="2860" y="369"/>
                </a:lnTo>
                <a:lnTo>
                  <a:pt x="2860" y="363"/>
                </a:lnTo>
                <a:lnTo>
                  <a:pt x="2861" y="351"/>
                </a:lnTo>
                <a:lnTo>
                  <a:pt x="2862" y="342"/>
                </a:lnTo>
                <a:lnTo>
                  <a:pt x="2862" y="335"/>
                </a:lnTo>
                <a:lnTo>
                  <a:pt x="2863" y="323"/>
                </a:lnTo>
                <a:lnTo>
                  <a:pt x="2864" y="314"/>
                </a:lnTo>
                <a:lnTo>
                  <a:pt x="2864" y="303"/>
                </a:lnTo>
                <a:lnTo>
                  <a:pt x="2865" y="305"/>
                </a:lnTo>
                <a:lnTo>
                  <a:pt x="2865" y="305"/>
                </a:lnTo>
                <a:lnTo>
                  <a:pt x="2866" y="308"/>
                </a:lnTo>
                <a:lnTo>
                  <a:pt x="2867" y="317"/>
                </a:lnTo>
                <a:lnTo>
                  <a:pt x="2867" y="317"/>
                </a:lnTo>
                <a:lnTo>
                  <a:pt x="2868" y="323"/>
                </a:lnTo>
                <a:lnTo>
                  <a:pt x="2869" y="323"/>
                </a:lnTo>
                <a:lnTo>
                  <a:pt x="2869" y="323"/>
                </a:lnTo>
                <a:lnTo>
                  <a:pt x="2870" y="326"/>
                </a:lnTo>
                <a:lnTo>
                  <a:pt x="2870" y="325"/>
                </a:lnTo>
                <a:lnTo>
                  <a:pt x="2871" y="327"/>
                </a:lnTo>
                <a:lnTo>
                  <a:pt x="2872" y="325"/>
                </a:lnTo>
                <a:lnTo>
                  <a:pt x="2872" y="328"/>
                </a:lnTo>
                <a:lnTo>
                  <a:pt x="2873" y="325"/>
                </a:lnTo>
                <a:lnTo>
                  <a:pt x="2873" y="326"/>
                </a:lnTo>
                <a:lnTo>
                  <a:pt x="2874" y="330"/>
                </a:lnTo>
                <a:lnTo>
                  <a:pt x="2874" y="329"/>
                </a:lnTo>
                <a:lnTo>
                  <a:pt x="2875" y="332"/>
                </a:lnTo>
                <a:lnTo>
                  <a:pt x="2875" y="330"/>
                </a:lnTo>
                <a:lnTo>
                  <a:pt x="2876" y="331"/>
                </a:lnTo>
                <a:lnTo>
                  <a:pt x="2877" y="331"/>
                </a:lnTo>
                <a:lnTo>
                  <a:pt x="2877" y="331"/>
                </a:lnTo>
                <a:lnTo>
                  <a:pt x="2878" y="333"/>
                </a:lnTo>
                <a:lnTo>
                  <a:pt x="2878" y="331"/>
                </a:lnTo>
                <a:lnTo>
                  <a:pt x="2879" y="333"/>
                </a:lnTo>
                <a:lnTo>
                  <a:pt x="2880" y="328"/>
                </a:lnTo>
                <a:lnTo>
                  <a:pt x="2880" y="330"/>
                </a:lnTo>
                <a:lnTo>
                  <a:pt x="2881" y="328"/>
                </a:lnTo>
                <a:lnTo>
                  <a:pt x="2882" y="328"/>
                </a:lnTo>
                <a:lnTo>
                  <a:pt x="2882" y="328"/>
                </a:lnTo>
                <a:lnTo>
                  <a:pt x="2883" y="325"/>
                </a:lnTo>
                <a:lnTo>
                  <a:pt x="2883" y="326"/>
                </a:lnTo>
                <a:lnTo>
                  <a:pt x="2884" y="323"/>
                </a:lnTo>
                <a:lnTo>
                  <a:pt x="2885" y="325"/>
                </a:lnTo>
                <a:lnTo>
                  <a:pt x="2885" y="321"/>
                </a:lnTo>
                <a:lnTo>
                  <a:pt x="2886" y="323"/>
                </a:lnTo>
                <a:lnTo>
                  <a:pt x="2886" y="323"/>
                </a:lnTo>
                <a:lnTo>
                  <a:pt x="2887" y="318"/>
                </a:lnTo>
                <a:lnTo>
                  <a:pt x="2888" y="318"/>
                </a:lnTo>
                <a:lnTo>
                  <a:pt x="2888" y="314"/>
                </a:lnTo>
                <a:lnTo>
                  <a:pt x="2889" y="316"/>
                </a:lnTo>
                <a:lnTo>
                  <a:pt x="2889" y="311"/>
                </a:lnTo>
                <a:lnTo>
                  <a:pt x="2890" y="295"/>
                </a:lnTo>
                <a:lnTo>
                  <a:pt x="2890" y="299"/>
                </a:lnTo>
                <a:lnTo>
                  <a:pt x="2891" y="292"/>
                </a:lnTo>
                <a:lnTo>
                  <a:pt x="2891" y="294"/>
                </a:lnTo>
                <a:lnTo>
                  <a:pt x="2892" y="298"/>
                </a:lnTo>
                <a:lnTo>
                  <a:pt x="2893" y="298"/>
                </a:lnTo>
                <a:lnTo>
                  <a:pt x="2893" y="303"/>
                </a:lnTo>
                <a:lnTo>
                  <a:pt x="2894" y="319"/>
                </a:lnTo>
                <a:lnTo>
                  <a:pt x="2895" y="321"/>
                </a:lnTo>
                <a:lnTo>
                  <a:pt x="2895" y="324"/>
                </a:lnTo>
                <a:lnTo>
                  <a:pt x="2896" y="326"/>
                </a:lnTo>
                <a:lnTo>
                  <a:pt x="2896" y="326"/>
                </a:lnTo>
                <a:lnTo>
                  <a:pt x="2897" y="327"/>
                </a:lnTo>
                <a:lnTo>
                  <a:pt x="2898" y="329"/>
                </a:lnTo>
                <a:lnTo>
                  <a:pt x="2898" y="327"/>
                </a:lnTo>
                <a:lnTo>
                  <a:pt x="2899" y="331"/>
                </a:lnTo>
                <a:lnTo>
                  <a:pt x="2900" y="325"/>
                </a:lnTo>
                <a:lnTo>
                  <a:pt x="2900" y="326"/>
                </a:lnTo>
                <a:lnTo>
                  <a:pt x="2901" y="325"/>
                </a:lnTo>
                <a:lnTo>
                  <a:pt x="2901" y="322"/>
                </a:lnTo>
                <a:lnTo>
                  <a:pt x="2902" y="322"/>
                </a:lnTo>
                <a:lnTo>
                  <a:pt x="2902" y="336"/>
                </a:lnTo>
                <a:lnTo>
                  <a:pt x="2903" y="347"/>
                </a:lnTo>
                <a:lnTo>
                  <a:pt x="2904" y="304"/>
                </a:lnTo>
                <a:lnTo>
                  <a:pt x="2904" y="261"/>
                </a:lnTo>
                <a:lnTo>
                  <a:pt x="2905" y="217"/>
                </a:lnTo>
                <a:lnTo>
                  <a:pt x="2905" y="174"/>
                </a:lnTo>
                <a:lnTo>
                  <a:pt x="2906" y="218"/>
                </a:lnTo>
                <a:lnTo>
                  <a:pt x="2906" y="261"/>
                </a:lnTo>
                <a:lnTo>
                  <a:pt x="2907" y="305"/>
                </a:lnTo>
                <a:lnTo>
                  <a:pt x="2908" y="348"/>
                </a:lnTo>
                <a:lnTo>
                  <a:pt x="2908" y="379"/>
                </a:lnTo>
                <a:lnTo>
                  <a:pt x="2909" y="376"/>
                </a:lnTo>
                <a:lnTo>
                  <a:pt x="2909" y="377"/>
                </a:lnTo>
                <a:lnTo>
                  <a:pt x="2910" y="379"/>
                </a:lnTo>
                <a:lnTo>
                  <a:pt x="2911" y="376"/>
                </a:lnTo>
                <a:lnTo>
                  <a:pt x="2911" y="381"/>
                </a:lnTo>
                <a:lnTo>
                  <a:pt x="2912" y="379"/>
                </a:lnTo>
                <a:lnTo>
                  <a:pt x="2913" y="381"/>
                </a:lnTo>
                <a:lnTo>
                  <a:pt x="2913" y="383"/>
                </a:lnTo>
                <a:lnTo>
                  <a:pt x="2914" y="383"/>
                </a:lnTo>
                <a:lnTo>
                  <a:pt x="2914" y="387"/>
                </a:lnTo>
                <a:lnTo>
                  <a:pt x="2915" y="386"/>
                </a:lnTo>
                <a:lnTo>
                  <a:pt x="2916" y="389"/>
                </a:lnTo>
                <a:lnTo>
                  <a:pt x="2916" y="388"/>
                </a:lnTo>
                <a:lnTo>
                  <a:pt x="2917" y="389"/>
                </a:lnTo>
                <a:lnTo>
                  <a:pt x="2917" y="387"/>
                </a:lnTo>
                <a:lnTo>
                  <a:pt x="2918" y="381"/>
                </a:lnTo>
                <a:lnTo>
                  <a:pt x="2918" y="381"/>
                </a:lnTo>
                <a:lnTo>
                  <a:pt x="2919" y="371"/>
                </a:lnTo>
                <a:lnTo>
                  <a:pt x="2920" y="365"/>
                </a:lnTo>
                <a:lnTo>
                  <a:pt x="2920" y="355"/>
                </a:lnTo>
                <a:lnTo>
                  <a:pt x="2921" y="344"/>
                </a:lnTo>
                <a:lnTo>
                  <a:pt x="2921" y="337"/>
                </a:lnTo>
                <a:lnTo>
                  <a:pt x="2922" y="325"/>
                </a:lnTo>
                <a:lnTo>
                  <a:pt x="2922" y="316"/>
                </a:lnTo>
                <a:lnTo>
                  <a:pt x="2923" y="304"/>
                </a:lnTo>
                <a:lnTo>
                  <a:pt x="2924" y="302"/>
                </a:lnTo>
                <a:lnTo>
                  <a:pt x="2924" y="301"/>
                </a:lnTo>
                <a:lnTo>
                  <a:pt x="2925" y="302"/>
                </a:lnTo>
                <a:lnTo>
                  <a:pt x="2926" y="309"/>
                </a:lnTo>
                <a:lnTo>
                  <a:pt x="2926" y="310"/>
                </a:lnTo>
                <a:lnTo>
                  <a:pt x="2927" y="315"/>
                </a:lnTo>
                <a:lnTo>
                  <a:pt x="2927" y="315"/>
                </a:lnTo>
                <a:lnTo>
                  <a:pt x="2928" y="318"/>
                </a:lnTo>
                <a:lnTo>
                  <a:pt x="2929" y="320"/>
                </a:lnTo>
                <a:lnTo>
                  <a:pt x="2929" y="320"/>
                </a:lnTo>
                <a:lnTo>
                  <a:pt x="2930" y="322"/>
                </a:lnTo>
                <a:lnTo>
                  <a:pt x="2931" y="318"/>
                </a:lnTo>
                <a:lnTo>
                  <a:pt x="2931" y="323"/>
                </a:lnTo>
                <a:lnTo>
                  <a:pt x="2932" y="321"/>
                </a:lnTo>
                <a:lnTo>
                  <a:pt x="2932" y="321"/>
                </a:lnTo>
                <a:lnTo>
                  <a:pt x="2933" y="324"/>
                </a:lnTo>
                <a:lnTo>
                  <a:pt x="2933" y="323"/>
                </a:lnTo>
                <a:lnTo>
                  <a:pt x="2934" y="326"/>
                </a:lnTo>
                <a:lnTo>
                  <a:pt x="2934" y="324"/>
                </a:lnTo>
                <a:lnTo>
                  <a:pt x="2935" y="325"/>
                </a:lnTo>
                <a:lnTo>
                  <a:pt x="2936" y="325"/>
                </a:lnTo>
                <a:lnTo>
                  <a:pt x="2936" y="326"/>
                </a:lnTo>
                <a:lnTo>
                  <a:pt x="2937" y="328"/>
                </a:lnTo>
                <a:lnTo>
                  <a:pt x="2937" y="327"/>
                </a:lnTo>
                <a:lnTo>
                  <a:pt x="2938" y="331"/>
                </a:lnTo>
                <a:lnTo>
                  <a:pt x="2939" y="330"/>
                </a:lnTo>
                <a:lnTo>
                  <a:pt x="2939" y="330"/>
                </a:lnTo>
                <a:lnTo>
                  <a:pt x="2940" y="331"/>
                </a:lnTo>
                <a:lnTo>
                  <a:pt x="2940" y="328"/>
                </a:lnTo>
                <a:lnTo>
                  <a:pt x="2941" y="331"/>
                </a:lnTo>
                <a:lnTo>
                  <a:pt x="2942" y="329"/>
                </a:lnTo>
                <a:lnTo>
                  <a:pt x="2942" y="331"/>
                </a:lnTo>
                <a:lnTo>
                  <a:pt x="2943" y="327"/>
                </a:lnTo>
                <a:lnTo>
                  <a:pt x="2944" y="325"/>
                </a:lnTo>
                <a:lnTo>
                  <a:pt x="2944" y="323"/>
                </a:lnTo>
                <a:lnTo>
                  <a:pt x="2945" y="322"/>
                </a:lnTo>
                <a:lnTo>
                  <a:pt x="2945" y="325"/>
                </a:lnTo>
                <a:lnTo>
                  <a:pt x="2946" y="321"/>
                </a:lnTo>
                <a:lnTo>
                  <a:pt x="2947" y="320"/>
                </a:lnTo>
                <a:lnTo>
                  <a:pt x="2947" y="318"/>
                </a:lnTo>
                <a:lnTo>
                  <a:pt x="2948" y="318"/>
                </a:lnTo>
                <a:lnTo>
                  <a:pt x="2948" y="314"/>
                </a:lnTo>
                <a:lnTo>
                  <a:pt x="2949" y="314"/>
                </a:lnTo>
                <a:lnTo>
                  <a:pt x="2949" y="308"/>
                </a:lnTo>
                <a:lnTo>
                  <a:pt x="2950" y="292"/>
                </a:lnTo>
                <a:lnTo>
                  <a:pt x="2950" y="299"/>
                </a:lnTo>
                <a:lnTo>
                  <a:pt x="2951" y="297"/>
                </a:lnTo>
                <a:lnTo>
                  <a:pt x="2952" y="296"/>
                </a:lnTo>
                <a:lnTo>
                  <a:pt x="2952" y="305"/>
                </a:lnTo>
                <a:lnTo>
                  <a:pt x="2953" y="303"/>
                </a:lnTo>
                <a:lnTo>
                  <a:pt x="2953" y="306"/>
                </a:lnTo>
                <a:lnTo>
                  <a:pt x="2954" y="320"/>
                </a:lnTo>
                <a:lnTo>
                  <a:pt x="2955" y="327"/>
                </a:lnTo>
                <a:lnTo>
                  <a:pt x="2955" y="326"/>
                </a:lnTo>
                <a:lnTo>
                  <a:pt x="2956" y="328"/>
                </a:lnTo>
                <a:lnTo>
                  <a:pt x="2957" y="332"/>
                </a:lnTo>
                <a:lnTo>
                  <a:pt x="2957" y="331"/>
                </a:lnTo>
                <a:lnTo>
                  <a:pt x="2958" y="333"/>
                </a:lnTo>
                <a:lnTo>
                  <a:pt x="2958" y="328"/>
                </a:lnTo>
                <a:lnTo>
                  <a:pt x="2959" y="331"/>
                </a:lnTo>
                <a:lnTo>
                  <a:pt x="2960" y="330"/>
                </a:lnTo>
                <a:lnTo>
                  <a:pt x="2960" y="328"/>
                </a:lnTo>
                <a:lnTo>
                  <a:pt x="2961" y="328"/>
                </a:lnTo>
                <a:lnTo>
                  <a:pt x="2961" y="326"/>
                </a:lnTo>
                <a:lnTo>
                  <a:pt x="2962" y="322"/>
                </a:lnTo>
                <a:lnTo>
                  <a:pt x="2963" y="338"/>
                </a:lnTo>
                <a:lnTo>
                  <a:pt x="2963" y="350"/>
                </a:lnTo>
                <a:lnTo>
                  <a:pt x="2964" y="307"/>
                </a:lnTo>
                <a:lnTo>
                  <a:pt x="2964" y="263"/>
                </a:lnTo>
                <a:lnTo>
                  <a:pt x="2965" y="220"/>
                </a:lnTo>
                <a:lnTo>
                  <a:pt x="2965" y="177"/>
                </a:lnTo>
                <a:lnTo>
                  <a:pt x="2966" y="220"/>
                </a:lnTo>
                <a:lnTo>
                  <a:pt x="2967" y="264"/>
                </a:lnTo>
                <a:lnTo>
                  <a:pt x="2967" y="308"/>
                </a:lnTo>
                <a:lnTo>
                  <a:pt x="2968" y="351"/>
                </a:lnTo>
                <a:lnTo>
                  <a:pt x="2968" y="382"/>
                </a:lnTo>
                <a:lnTo>
                  <a:pt x="2969" y="381"/>
                </a:lnTo>
                <a:lnTo>
                  <a:pt x="2970" y="376"/>
                </a:lnTo>
                <a:lnTo>
                  <a:pt x="2970" y="381"/>
                </a:lnTo>
                <a:lnTo>
                  <a:pt x="2971" y="380"/>
                </a:lnTo>
                <a:lnTo>
                  <a:pt x="2971" y="380"/>
                </a:lnTo>
                <a:lnTo>
                  <a:pt x="2972" y="385"/>
                </a:lnTo>
                <a:lnTo>
                  <a:pt x="2973" y="384"/>
                </a:lnTo>
                <a:lnTo>
                  <a:pt x="2973" y="389"/>
                </a:lnTo>
                <a:lnTo>
                  <a:pt x="2974" y="389"/>
                </a:lnTo>
                <a:lnTo>
                  <a:pt x="2975" y="390"/>
                </a:lnTo>
                <a:lnTo>
                  <a:pt x="2975" y="391"/>
                </a:lnTo>
                <a:lnTo>
                  <a:pt x="2976" y="390"/>
                </a:lnTo>
                <a:lnTo>
                  <a:pt x="2976" y="395"/>
                </a:lnTo>
                <a:lnTo>
                  <a:pt x="2977" y="392"/>
                </a:lnTo>
                <a:lnTo>
                  <a:pt x="2977" y="392"/>
                </a:lnTo>
                <a:lnTo>
                  <a:pt x="2978" y="389"/>
                </a:lnTo>
                <a:lnTo>
                  <a:pt x="2979" y="386"/>
                </a:lnTo>
                <a:lnTo>
                  <a:pt x="2979" y="381"/>
                </a:lnTo>
                <a:lnTo>
                  <a:pt x="2980" y="375"/>
                </a:lnTo>
                <a:lnTo>
                  <a:pt x="2980" y="368"/>
                </a:lnTo>
                <a:lnTo>
                  <a:pt x="2981" y="356"/>
                </a:lnTo>
                <a:lnTo>
                  <a:pt x="2981" y="351"/>
                </a:lnTo>
                <a:lnTo>
                  <a:pt x="2982" y="336"/>
                </a:lnTo>
                <a:lnTo>
                  <a:pt x="2983" y="326"/>
                </a:lnTo>
                <a:lnTo>
                  <a:pt x="2983" y="318"/>
                </a:lnTo>
                <a:lnTo>
                  <a:pt x="2984" y="309"/>
                </a:lnTo>
                <a:lnTo>
                  <a:pt x="2984" y="310"/>
                </a:lnTo>
                <a:lnTo>
                  <a:pt x="2985" y="312"/>
                </a:lnTo>
                <a:lnTo>
                  <a:pt x="2986" y="317"/>
                </a:lnTo>
                <a:lnTo>
                  <a:pt x="2986" y="316"/>
                </a:lnTo>
                <a:lnTo>
                  <a:pt x="2987" y="322"/>
                </a:lnTo>
                <a:lnTo>
                  <a:pt x="2988" y="325"/>
                </a:lnTo>
                <a:lnTo>
                  <a:pt x="2988" y="320"/>
                </a:lnTo>
                <a:lnTo>
                  <a:pt x="2989" y="331"/>
                </a:lnTo>
                <a:lnTo>
                  <a:pt x="2989" y="325"/>
                </a:lnTo>
                <a:lnTo>
                  <a:pt x="2990" y="331"/>
                </a:lnTo>
                <a:lnTo>
                  <a:pt x="2991" y="330"/>
                </a:lnTo>
                <a:lnTo>
                  <a:pt x="2991" y="330"/>
                </a:lnTo>
                <a:lnTo>
                  <a:pt x="2992" y="332"/>
                </a:lnTo>
                <a:lnTo>
                  <a:pt x="2992" y="327"/>
                </a:lnTo>
                <a:lnTo>
                  <a:pt x="2993" y="333"/>
                </a:lnTo>
                <a:lnTo>
                  <a:pt x="2993" y="329"/>
                </a:lnTo>
                <a:lnTo>
                  <a:pt x="2994" y="331"/>
                </a:lnTo>
                <a:lnTo>
                  <a:pt x="2995" y="332"/>
                </a:lnTo>
                <a:lnTo>
                  <a:pt x="2995" y="331"/>
                </a:lnTo>
                <a:lnTo>
                  <a:pt x="2996" y="333"/>
                </a:lnTo>
                <a:lnTo>
                  <a:pt x="2996" y="332"/>
                </a:lnTo>
                <a:lnTo>
                  <a:pt x="2997" y="335"/>
                </a:lnTo>
                <a:lnTo>
                  <a:pt x="2998" y="335"/>
                </a:lnTo>
                <a:lnTo>
                  <a:pt x="2998" y="336"/>
                </a:lnTo>
                <a:lnTo>
                  <a:pt x="2999" y="338"/>
                </a:lnTo>
                <a:lnTo>
                  <a:pt x="2999" y="336"/>
                </a:lnTo>
                <a:lnTo>
                  <a:pt x="3000" y="336"/>
                </a:lnTo>
                <a:lnTo>
                  <a:pt x="3001" y="335"/>
                </a:lnTo>
                <a:lnTo>
                  <a:pt x="3001" y="337"/>
                </a:lnTo>
                <a:lnTo>
                  <a:pt x="3002" y="335"/>
                </a:lnTo>
                <a:lnTo>
                  <a:pt x="3002" y="336"/>
                </a:lnTo>
                <a:lnTo>
                  <a:pt x="3003" y="335"/>
                </a:lnTo>
                <a:lnTo>
                  <a:pt x="3004" y="332"/>
                </a:lnTo>
                <a:lnTo>
                  <a:pt x="3004" y="333"/>
                </a:lnTo>
                <a:lnTo>
                  <a:pt x="3005" y="331"/>
                </a:lnTo>
                <a:lnTo>
                  <a:pt x="3006" y="331"/>
                </a:lnTo>
                <a:lnTo>
                  <a:pt x="3006" y="326"/>
                </a:lnTo>
                <a:lnTo>
                  <a:pt x="3007" y="325"/>
                </a:lnTo>
                <a:lnTo>
                  <a:pt x="3007" y="322"/>
                </a:lnTo>
                <a:lnTo>
                  <a:pt x="3008" y="318"/>
                </a:lnTo>
                <a:lnTo>
                  <a:pt x="3008" y="320"/>
                </a:lnTo>
                <a:lnTo>
                  <a:pt x="3009" y="297"/>
                </a:lnTo>
                <a:lnTo>
                  <a:pt x="3009" y="308"/>
                </a:lnTo>
                <a:lnTo>
                  <a:pt x="3010" y="298"/>
                </a:lnTo>
                <a:lnTo>
                  <a:pt x="3011" y="297"/>
                </a:lnTo>
                <a:lnTo>
                  <a:pt x="3011" y="303"/>
                </a:lnTo>
                <a:lnTo>
                  <a:pt x="3012" y="302"/>
                </a:lnTo>
                <a:lnTo>
                  <a:pt x="3012" y="309"/>
                </a:lnTo>
                <a:lnTo>
                  <a:pt x="3013" y="323"/>
                </a:lnTo>
                <a:lnTo>
                  <a:pt x="3014" y="326"/>
                </a:lnTo>
                <a:lnTo>
                  <a:pt x="3014" y="330"/>
                </a:lnTo>
                <a:lnTo>
                  <a:pt x="3015" y="327"/>
                </a:lnTo>
                <a:lnTo>
                  <a:pt x="3016" y="331"/>
                </a:lnTo>
                <a:lnTo>
                  <a:pt x="3016" y="328"/>
                </a:lnTo>
                <a:lnTo>
                  <a:pt x="3017" y="330"/>
                </a:lnTo>
                <a:lnTo>
                  <a:pt x="3017" y="326"/>
                </a:lnTo>
                <a:lnTo>
                  <a:pt x="3018" y="326"/>
                </a:lnTo>
                <a:lnTo>
                  <a:pt x="3019" y="326"/>
                </a:lnTo>
                <a:lnTo>
                  <a:pt x="3019" y="326"/>
                </a:lnTo>
                <a:lnTo>
                  <a:pt x="3020" y="327"/>
                </a:lnTo>
                <a:lnTo>
                  <a:pt x="3020" y="323"/>
                </a:lnTo>
                <a:lnTo>
                  <a:pt x="3021" y="323"/>
                </a:lnTo>
                <a:lnTo>
                  <a:pt x="3022" y="320"/>
                </a:lnTo>
                <a:lnTo>
                  <a:pt x="3022" y="338"/>
                </a:lnTo>
                <a:lnTo>
                  <a:pt x="3023" y="318"/>
                </a:lnTo>
                <a:lnTo>
                  <a:pt x="3023" y="275"/>
                </a:lnTo>
                <a:lnTo>
                  <a:pt x="3024" y="232"/>
                </a:lnTo>
                <a:lnTo>
                  <a:pt x="3024" y="188"/>
                </a:lnTo>
                <a:lnTo>
                  <a:pt x="3025" y="159"/>
                </a:lnTo>
                <a:lnTo>
                  <a:pt x="3026" y="203"/>
                </a:lnTo>
                <a:lnTo>
                  <a:pt x="3026" y="247"/>
                </a:lnTo>
                <a:lnTo>
                  <a:pt x="3027" y="290"/>
                </a:lnTo>
                <a:lnTo>
                  <a:pt x="3027" y="334"/>
                </a:lnTo>
                <a:lnTo>
                  <a:pt x="3028" y="376"/>
                </a:lnTo>
                <a:lnTo>
                  <a:pt x="3029" y="370"/>
                </a:lnTo>
                <a:lnTo>
                  <a:pt x="3029" y="372"/>
                </a:lnTo>
                <a:lnTo>
                  <a:pt x="3030" y="372"/>
                </a:lnTo>
                <a:lnTo>
                  <a:pt x="3030" y="372"/>
                </a:lnTo>
                <a:lnTo>
                  <a:pt x="3031" y="376"/>
                </a:lnTo>
                <a:lnTo>
                  <a:pt x="3032" y="375"/>
                </a:lnTo>
                <a:lnTo>
                  <a:pt x="3032" y="379"/>
                </a:lnTo>
                <a:lnTo>
                  <a:pt x="3033" y="377"/>
                </a:lnTo>
                <a:lnTo>
                  <a:pt x="3033" y="380"/>
                </a:lnTo>
                <a:lnTo>
                  <a:pt x="3034" y="379"/>
                </a:lnTo>
                <a:lnTo>
                  <a:pt x="3035" y="377"/>
                </a:lnTo>
                <a:lnTo>
                  <a:pt x="3035" y="381"/>
                </a:lnTo>
                <a:lnTo>
                  <a:pt x="3036" y="377"/>
                </a:lnTo>
                <a:lnTo>
                  <a:pt x="3037" y="379"/>
                </a:lnTo>
                <a:lnTo>
                  <a:pt x="3037" y="375"/>
                </a:lnTo>
                <a:lnTo>
                  <a:pt x="3038" y="372"/>
                </a:lnTo>
                <a:lnTo>
                  <a:pt x="3038" y="366"/>
                </a:lnTo>
                <a:lnTo>
                  <a:pt x="3039" y="357"/>
                </a:lnTo>
                <a:lnTo>
                  <a:pt x="3039" y="348"/>
                </a:lnTo>
                <a:lnTo>
                  <a:pt x="3040" y="336"/>
                </a:lnTo>
                <a:lnTo>
                  <a:pt x="3040" y="330"/>
                </a:lnTo>
                <a:lnTo>
                  <a:pt x="3041" y="314"/>
                </a:lnTo>
                <a:lnTo>
                  <a:pt x="3042" y="305"/>
                </a:lnTo>
                <a:lnTo>
                  <a:pt x="3042" y="297"/>
                </a:lnTo>
                <a:lnTo>
                  <a:pt x="3043" y="290"/>
                </a:lnTo>
                <a:lnTo>
                  <a:pt x="3043" y="292"/>
                </a:lnTo>
                <a:lnTo>
                  <a:pt x="3044" y="294"/>
                </a:lnTo>
                <a:lnTo>
                  <a:pt x="3045" y="297"/>
                </a:lnTo>
                <a:lnTo>
                  <a:pt x="3045" y="300"/>
                </a:lnTo>
                <a:lnTo>
                  <a:pt x="3046" y="305"/>
                </a:lnTo>
                <a:lnTo>
                  <a:pt x="3047" y="308"/>
                </a:lnTo>
                <a:lnTo>
                  <a:pt x="3047" y="300"/>
                </a:lnTo>
                <a:lnTo>
                  <a:pt x="3048" y="289"/>
                </a:lnTo>
                <a:lnTo>
                  <a:pt x="3048" y="245"/>
                </a:lnTo>
                <a:lnTo>
                  <a:pt x="3049" y="202"/>
                </a:lnTo>
                <a:lnTo>
                  <a:pt x="3050" y="246"/>
                </a:lnTo>
                <a:lnTo>
                  <a:pt x="3050" y="289"/>
                </a:lnTo>
                <a:lnTo>
                  <a:pt x="3051" y="333"/>
                </a:lnTo>
                <a:lnTo>
                  <a:pt x="3051" y="376"/>
                </a:lnTo>
                <a:lnTo>
                  <a:pt x="3052" y="420"/>
                </a:lnTo>
                <a:lnTo>
                  <a:pt x="3053" y="464"/>
                </a:lnTo>
                <a:lnTo>
                  <a:pt x="3053" y="507"/>
                </a:lnTo>
                <a:lnTo>
                  <a:pt x="3054" y="518"/>
                </a:lnTo>
                <a:lnTo>
                  <a:pt x="3054" y="484"/>
                </a:lnTo>
                <a:lnTo>
                  <a:pt x="3055" y="456"/>
                </a:lnTo>
                <a:lnTo>
                  <a:pt x="3055" y="456"/>
                </a:lnTo>
                <a:lnTo>
                  <a:pt x="3056" y="443"/>
                </a:lnTo>
                <a:lnTo>
                  <a:pt x="3056" y="415"/>
                </a:lnTo>
                <a:lnTo>
                  <a:pt x="3057" y="372"/>
                </a:lnTo>
                <a:lnTo>
                  <a:pt x="3058" y="329"/>
                </a:lnTo>
                <a:lnTo>
                  <a:pt x="3058" y="302"/>
                </a:lnTo>
                <a:lnTo>
                  <a:pt x="3059" y="296"/>
                </a:lnTo>
                <a:lnTo>
                  <a:pt x="3060" y="282"/>
                </a:lnTo>
                <a:lnTo>
                  <a:pt x="3060" y="276"/>
                </a:lnTo>
                <a:lnTo>
                  <a:pt x="3061" y="261"/>
                </a:lnTo>
                <a:lnTo>
                  <a:pt x="3061" y="243"/>
                </a:lnTo>
                <a:lnTo>
                  <a:pt x="3062" y="229"/>
                </a:lnTo>
                <a:lnTo>
                  <a:pt x="3063" y="205"/>
                </a:lnTo>
                <a:lnTo>
                  <a:pt x="3063" y="185"/>
                </a:lnTo>
                <a:lnTo>
                  <a:pt x="3064" y="159"/>
                </a:lnTo>
                <a:lnTo>
                  <a:pt x="3064" y="135"/>
                </a:lnTo>
                <a:lnTo>
                  <a:pt x="3065" y="112"/>
                </a:lnTo>
                <a:lnTo>
                  <a:pt x="3066" y="87"/>
                </a:lnTo>
                <a:lnTo>
                  <a:pt x="3066" y="67"/>
                </a:lnTo>
                <a:lnTo>
                  <a:pt x="3067" y="43"/>
                </a:lnTo>
                <a:lnTo>
                  <a:pt x="3067" y="28"/>
                </a:lnTo>
                <a:lnTo>
                  <a:pt x="3068" y="11"/>
                </a:lnTo>
                <a:lnTo>
                  <a:pt x="3069" y="0"/>
                </a:lnTo>
                <a:lnTo>
                  <a:pt x="3069" y="13"/>
                </a:lnTo>
                <a:lnTo>
                  <a:pt x="3070" y="17"/>
                </a:lnTo>
                <a:lnTo>
                  <a:pt x="3070" y="38"/>
                </a:lnTo>
                <a:lnTo>
                  <a:pt x="3071" y="67"/>
                </a:lnTo>
                <a:lnTo>
                  <a:pt x="3071" y="105"/>
                </a:lnTo>
                <a:lnTo>
                  <a:pt x="3072" y="140"/>
                </a:lnTo>
                <a:lnTo>
                  <a:pt x="3073" y="184"/>
                </a:lnTo>
                <a:lnTo>
                  <a:pt x="3073" y="225"/>
                </a:lnTo>
                <a:lnTo>
                  <a:pt x="3074" y="250"/>
                </a:lnTo>
                <a:lnTo>
                  <a:pt x="3074" y="271"/>
                </a:lnTo>
                <a:lnTo>
                  <a:pt x="3075" y="282"/>
                </a:lnTo>
                <a:lnTo>
                  <a:pt x="3076" y="293"/>
                </a:lnTo>
                <a:lnTo>
                  <a:pt x="3076" y="298"/>
                </a:lnTo>
                <a:lnTo>
                  <a:pt x="3077" y="304"/>
                </a:lnTo>
                <a:lnTo>
                  <a:pt x="3078" y="307"/>
                </a:lnTo>
                <a:lnTo>
                  <a:pt x="3078" y="307"/>
                </a:lnTo>
                <a:lnTo>
                  <a:pt x="3079" y="310"/>
                </a:lnTo>
                <a:lnTo>
                  <a:pt x="3079" y="307"/>
                </a:lnTo>
                <a:lnTo>
                  <a:pt x="3080" y="311"/>
                </a:lnTo>
                <a:lnTo>
                  <a:pt x="3081" y="309"/>
                </a:lnTo>
                <a:lnTo>
                  <a:pt x="3081" y="306"/>
                </a:lnTo>
                <a:lnTo>
                  <a:pt x="3082" y="310"/>
                </a:lnTo>
                <a:lnTo>
                  <a:pt x="3082" y="306"/>
                </a:lnTo>
                <a:lnTo>
                  <a:pt x="3083" y="310"/>
                </a:lnTo>
                <a:lnTo>
                  <a:pt x="3083" y="307"/>
                </a:lnTo>
                <a:lnTo>
                  <a:pt x="3084" y="311"/>
                </a:lnTo>
                <a:lnTo>
                  <a:pt x="3085" y="307"/>
                </a:lnTo>
                <a:lnTo>
                  <a:pt x="3085" y="310"/>
                </a:lnTo>
                <a:lnTo>
                  <a:pt x="3086" y="310"/>
                </a:lnTo>
                <a:lnTo>
                  <a:pt x="3086" y="308"/>
                </a:lnTo>
                <a:lnTo>
                  <a:pt x="3087" y="312"/>
                </a:lnTo>
                <a:lnTo>
                  <a:pt x="3087" y="310"/>
                </a:lnTo>
                <a:lnTo>
                  <a:pt x="3088" y="303"/>
                </a:lnTo>
                <a:lnTo>
                  <a:pt x="3089" y="322"/>
                </a:lnTo>
                <a:lnTo>
                  <a:pt x="3089" y="297"/>
                </a:lnTo>
                <a:lnTo>
                  <a:pt x="3090" y="254"/>
                </a:lnTo>
                <a:lnTo>
                  <a:pt x="3091" y="211"/>
                </a:lnTo>
                <a:lnTo>
                  <a:pt x="3091" y="167"/>
                </a:lnTo>
                <a:lnTo>
                  <a:pt x="3092" y="124"/>
                </a:lnTo>
                <a:lnTo>
                  <a:pt x="3092" y="168"/>
                </a:lnTo>
                <a:lnTo>
                  <a:pt x="3093" y="211"/>
                </a:lnTo>
                <a:lnTo>
                  <a:pt x="3094" y="255"/>
                </a:lnTo>
                <a:lnTo>
                  <a:pt x="3094" y="298"/>
                </a:lnTo>
                <a:lnTo>
                  <a:pt x="3095" y="342"/>
                </a:lnTo>
                <a:lnTo>
                  <a:pt x="3095" y="372"/>
                </a:lnTo>
                <a:lnTo>
                  <a:pt x="3096" y="371"/>
                </a:lnTo>
                <a:lnTo>
                  <a:pt x="3097" y="373"/>
                </a:lnTo>
                <a:lnTo>
                  <a:pt x="3097" y="377"/>
                </a:lnTo>
                <a:lnTo>
                  <a:pt x="3098" y="375"/>
                </a:lnTo>
                <a:lnTo>
                  <a:pt x="3098" y="381"/>
                </a:lnTo>
                <a:lnTo>
                  <a:pt x="3099" y="381"/>
                </a:lnTo>
                <a:lnTo>
                  <a:pt x="3099" y="383"/>
                </a:lnTo>
                <a:lnTo>
                  <a:pt x="3100" y="385"/>
                </a:lnTo>
                <a:lnTo>
                  <a:pt x="3101" y="387"/>
                </a:lnTo>
                <a:lnTo>
                  <a:pt x="3101" y="389"/>
                </a:lnTo>
                <a:lnTo>
                  <a:pt x="3102" y="388"/>
                </a:lnTo>
                <a:lnTo>
                  <a:pt x="3102" y="393"/>
                </a:lnTo>
                <a:lnTo>
                  <a:pt x="3103" y="390"/>
                </a:lnTo>
                <a:lnTo>
                  <a:pt x="3104" y="392"/>
                </a:lnTo>
                <a:lnTo>
                  <a:pt x="3104" y="389"/>
                </a:lnTo>
                <a:lnTo>
                  <a:pt x="3105" y="390"/>
                </a:lnTo>
                <a:lnTo>
                  <a:pt x="3105" y="388"/>
                </a:lnTo>
                <a:lnTo>
                  <a:pt x="3106" y="381"/>
                </a:lnTo>
                <a:lnTo>
                  <a:pt x="3107" y="381"/>
                </a:lnTo>
                <a:lnTo>
                  <a:pt x="3107" y="372"/>
                </a:lnTo>
                <a:lnTo>
                  <a:pt x="3108" y="364"/>
                </a:lnTo>
                <a:lnTo>
                  <a:pt x="3109" y="351"/>
                </a:lnTo>
                <a:lnTo>
                  <a:pt x="3109" y="343"/>
                </a:lnTo>
                <a:lnTo>
                  <a:pt x="3110" y="335"/>
                </a:lnTo>
                <a:lnTo>
                  <a:pt x="3110" y="325"/>
                </a:lnTo>
                <a:lnTo>
                  <a:pt x="3111" y="329"/>
                </a:lnTo>
                <a:lnTo>
                  <a:pt x="3112" y="325"/>
                </a:lnTo>
                <a:lnTo>
                  <a:pt x="3112" y="322"/>
                </a:lnTo>
                <a:lnTo>
                  <a:pt x="3113" y="320"/>
                </a:lnTo>
                <a:lnTo>
                  <a:pt x="3113" y="321"/>
                </a:lnTo>
                <a:lnTo>
                  <a:pt x="3114" y="324"/>
                </a:lnTo>
                <a:lnTo>
                  <a:pt x="3114" y="323"/>
                </a:lnTo>
                <a:lnTo>
                  <a:pt x="3115" y="323"/>
                </a:lnTo>
                <a:lnTo>
                  <a:pt x="3115" y="322"/>
                </a:lnTo>
                <a:lnTo>
                  <a:pt x="3116" y="329"/>
                </a:lnTo>
                <a:lnTo>
                  <a:pt x="3117" y="325"/>
                </a:lnTo>
                <a:lnTo>
                  <a:pt x="3117" y="328"/>
                </a:lnTo>
                <a:lnTo>
                  <a:pt x="3118" y="330"/>
                </a:lnTo>
                <a:lnTo>
                  <a:pt x="3118" y="327"/>
                </a:lnTo>
                <a:lnTo>
                  <a:pt x="3119" y="336"/>
                </a:lnTo>
                <a:lnTo>
                  <a:pt x="3120" y="328"/>
                </a:lnTo>
                <a:lnTo>
                  <a:pt x="3120" y="338"/>
                </a:lnTo>
                <a:lnTo>
                  <a:pt x="3121" y="335"/>
                </a:lnTo>
                <a:lnTo>
                  <a:pt x="3122" y="336"/>
                </a:lnTo>
                <a:lnTo>
                  <a:pt x="3122" y="337"/>
                </a:lnTo>
                <a:lnTo>
                  <a:pt x="3123" y="334"/>
                </a:lnTo>
                <a:lnTo>
                  <a:pt x="3123" y="338"/>
                </a:lnTo>
                <a:lnTo>
                  <a:pt x="3124" y="331"/>
                </a:lnTo>
                <a:lnTo>
                  <a:pt x="3125" y="333"/>
                </a:lnTo>
                <a:lnTo>
                  <a:pt x="3125" y="332"/>
                </a:lnTo>
                <a:lnTo>
                  <a:pt x="3126" y="330"/>
                </a:lnTo>
                <a:lnTo>
                  <a:pt x="3126" y="323"/>
                </a:lnTo>
                <a:lnTo>
                  <a:pt x="3127" y="324"/>
                </a:lnTo>
                <a:lnTo>
                  <a:pt x="3128" y="321"/>
                </a:lnTo>
                <a:lnTo>
                  <a:pt x="3128" y="317"/>
                </a:lnTo>
                <a:lnTo>
                  <a:pt x="3129" y="306"/>
                </a:lnTo>
                <a:lnTo>
                  <a:pt x="3129" y="302"/>
                </a:lnTo>
                <a:lnTo>
                  <a:pt x="3130" y="308"/>
                </a:lnTo>
                <a:lnTo>
                  <a:pt x="3130" y="300"/>
                </a:lnTo>
                <a:lnTo>
                  <a:pt x="3131" y="302"/>
                </a:lnTo>
                <a:lnTo>
                  <a:pt x="3131" y="303"/>
                </a:lnTo>
                <a:lnTo>
                  <a:pt x="3132" y="310"/>
                </a:lnTo>
                <a:lnTo>
                  <a:pt x="3133" y="325"/>
                </a:lnTo>
                <a:lnTo>
                  <a:pt x="3133" y="324"/>
                </a:lnTo>
                <a:lnTo>
                  <a:pt x="3134" y="330"/>
                </a:lnTo>
                <a:lnTo>
                  <a:pt x="3135" y="333"/>
                </a:lnTo>
                <a:lnTo>
                  <a:pt x="3135" y="330"/>
                </a:lnTo>
                <a:lnTo>
                  <a:pt x="3136" y="334"/>
                </a:lnTo>
                <a:lnTo>
                  <a:pt x="3136" y="334"/>
                </a:lnTo>
                <a:lnTo>
                  <a:pt x="3137" y="333"/>
                </a:lnTo>
                <a:lnTo>
                  <a:pt x="3138" y="333"/>
                </a:lnTo>
                <a:lnTo>
                  <a:pt x="3138" y="334"/>
                </a:lnTo>
                <a:lnTo>
                  <a:pt x="3139" y="331"/>
                </a:lnTo>
                <a:lnTo>
                  <a:pt x="3140" y="335"/>
                </a:lnTo>
                <a:lnTo>
                  <a:pt x="3140" y="329"/>
                </a:lnTo>
                <a:lnTo>
                  <a:pt x="3141" y="332"/>
                </a:lnTo>
                <a:lnTo>
                  <a:pt x="3141" y="328"/>
                </a:lnTo>
                <a:lnTo>
                  <a:pt x="3142" y="331"/>
                </a:lnTo>
                <a:lnTo>
                  <a:pt x="3142" y="326"/>
                </a:lnTo>
                <a:lnTo>
                  <a:pt x="3143" y="352"/>
                </a:lnTo>
                <a:lnTo>
                  <a:pt x="3144" y="314"/>
                </a:lnTo>
                <a:lnTo>
                  <a:pt x="3144" y="271"/>
                </a:lnTo>
                <a:lnTo>
                  <a:pt x="3145" y="228"/>
                </a:lnTo>
                <a:lnTo>
                  <a:pt x="3145" y="184"/>
                </a:lnTo>
                <a:lnTo>
                  <a:pt x="3146" y="187"/>
                </a:lnTo>
                <a:lnTo>
                  <a:pt x="3146" y="231"/>
                </a:lnTo>
                <a:lnTo>
                  <a:pt x="3147" y="275"/>
                </a:lnTo>
                <a:lnTo>
                  <a:pt x="3148" y="318"/>
                </a:lnTo>
                <a:lnTo>
                  <a:pt x="3148" y="362"/>
                </a:lnTo>
                <a:lnTo>
                  <a:pt x="3149" y="382"/>
                </a:lnTo>
                <a:lnTo>
                  <a:pt x="3149" y="379"/>
                </a:lnTo>
                <a:lnTo>
                  <a:pt x="3150" y="383"/>
                </a:lnTo>
                <a:lnTo>
                  <a:pt x="3151" y="381"/>
                </a:lnTo>
                <a:lnTo>
                  <a:pt x="3151" y="384"/>
                </a:lnTo>
                <a:lnTo>
                  <a:pt x="3152" y="387"/>
                </a:lnTo>
                <a:lnTo>
                  <a:pt x="3153" y="385"/>
                </a:lnTo>
                <a:lnTo>
                  <a:pt x="3153" y="389"/>
                </a:lnTo>
                <a:lnTo>
                  <a:pt x="3154" y="388"/>
                </a:lnTo>
                <a:lnTo>
                  <a:pt x="3154" y="391"/>
                </a:lnTo>
                <a:lnTo>
                  <a:pt x="3155" y="391"/>
                </a:lnTo>
                <a:lnTo>
                  <a:pt x="3156" y="393"/>
                </a:lnTo>
                <a:lnTo>
                  <a:pt x="3156" y="391"/>
                </a:lnTo>
                <a:lnTo>
                  <a:pt x="3157" y="389"/>
                </a:lnTo>
                <a:lnTo>
                  <a:pt x="3157" y="389"/>
                </a:lnTo>
                <a:lnTo>
                  <a:pt x="3158" y="385"/>
                </a:lnTo>
                <a:lnTo>
                  <a:pt x="3158" y="382"/>
                </a:lnTo>
                <a:lnTo>
                  <a:pt x="3159" y="376"/>
                </a:lnTo>
                <a:lnTo>
                  <a:pt x="3160" y="370"/>
                </a:lnTo>
                <a:lnTo>
                  <a:pt x="3160" y="361"/>
                </a:lnTo>
                <a:lnTo>
                  <a:pt x="3161" y="353"/>
                </a:lnTo>
                <a:lnTo>
                  <a:pt x="3161" y="346"/>
                </a:lnTo>
                <a:lnTo>
                  <a:pt x="3162" y="335"/>
                </a:lnTo>
                <a:lnTo>
                  <a:pt x="3162" y="326"/>
                </a:lnTo>
                <a:lnTo>
                  <a:pt x="3163" y="316"/>
                </a:lnTo>
                <a:lnTo>
                  <a:pt x="3164" y="308"/>
                </a:lnTo>
                <a:lnTo>
                  <a:pt x="3164" y="310"/>
                </a:lnTo>
                <a:lnTo>
                  <a:pt x="3165" y="306"/>
                </a:lnTo>
                <a:lnTo>
                  <a:pt x="3166" y="312"/>
                </a:lnTo>
                <a:lnTo>
                  <a:pt x="3166" y="316"/>
                </a:lnTo>
                <a:lnTo>
                  <a:pt x="3167" y="317"/>
                </a:lnTo>
                <a:lnTo>
                  <a:pt x="3167" y="320"/>
                </a:lnTo>
                <a:lnTo>
                  <a:pt x="3168" y="325"/>
                </a:lnTo>
                <a:lnTo>
                  <a:pt x="3169" y="326"/>
                </a:lnTo>
                <a:lnTo>
                  <a:pt x="3169" y="324"/>
                </a:lnTo>
                <a:lnTo>
                  <a:pt x="3170" y="327"/>
                </a:lnTo>
                <a:lnTo>
                  <a:pt x="3171" y="324"/>
                </a:lnTo>
                <a:lnTo>
                  <a:pt x="3171" y="325"/>
                </a:lnTo>
                <a:lnTo>
                  <a:pt x="3172" y="326"/>
                </a:lnTo>
                <a:lnTo>
                  <a:pt x="3172" y="324"/>
                </a:lnTo>
                <a:lnTo>
                  <a:pt x="3173" y="327"/>
                </a:lnTo>
                <a:lnTo>
                  <a:pt x="3173" y="325"/>
                </a:lnTo>
                <a:lnTo>
                  <a:pt x="3174" y="326"/>
                </a:lnTo>
                <a:lnTo>
                  <a:pt x="3175" y="324"/>
                </a:lnTo>
                <a:lnTo>
                  <a:pt x="3175" y="325"/>
                </a:lnTo>
                <a:lnTo>
                  <a:pt x="3176" y="326"/>
                </a:lnTo>
                <a:lnTo>
                  <a:pt x="3176" y="324"/>
                </a:lnTo>
                <a:lnTo>
                  <a:pt x="3177" y="330"/>
                </a:lnTo>
                <a:lnTo>
                  <a:pt x="3177" y="326"/>
                </a:lnTo>
                <a:lnTo>
                  <a:pt x="3178" y="330"/>
                </a:lnTo>
                <a:lnTo>
                  <a:pt x="3179" y="329"/>
                </a:lnTo>
                <a:lnTo>
                  <a:pt x="3179" y="329"/>
                </a:lnTo>
                <a:lnTo>
                  <a:pt x="3180" y="330"/>
                </a:lnTo>
                <a:lnTo>
                  <a:pt x="3180" y="329"/>
                </a:lnTo>
                <a:lnTo>
                  <a:pt x="3181" y="331"/>
                </a:lnTo>
                <a:lnTo>
                  <a:pt x="3182" y="327"/>
                </a:lnTo>
                <a:lnTo>
                  <a:pt x="3182" y="329"/>
                </a:lnTo>
                <a:lnTo>
                  <a:pt x="3183" y="326"/>
                </a:lnTo>
                <a:lnTo>
                  <a:pt x="3184" y="323"/>
                </a:lnTo>
                <a:lnTo>
                  <a:pt x="3184" y="326"/>
                </a:lnTo>
                <a:lnTo>
                  <a:pt x="3185" y="318"/>
                </a:lnTo>
                <a:lnTo>
                  <a:pt x="3185" y="320"/>
                </a:lnTo>
                <a:lnTo>
                  <a:pt x="3186" y="315"/>
                </a:lnTo>
                <a:lnTo>
                  <a:pt x="3187" y="313"/>
                </a:lnTo>
                <a:lnTo>
                  <a:pt x="3187" y="308"/>
                </a:lnTo>
                <a:lnTo>
                  <a:pt x="3188" y="295"/>
                </a:lnTo>
                <a:lnTo>
                  <a:pt x="3188" y="303"/>
                </a:lnTo>
                <a:lnTo>
                  <a:pt x="3189" y="290"/>
                </a:lnTo>
                <a:lnTo>
                  <a:pt x="3189" y="295"/>
                </a:lnTo>
                <a:lnTo>
                  <a:pt x="3190" y="298"/>
                </a:lnTo>
                <a:lnTo>
                  <a:pt x="3191" y="302"/>
                </a:lnTo>
                <a:lnTo>
                  <a:pt x="3191" y="308"/>
                </a:lnTo>
                <a:lnTo>
                  <a:pt x="3192" y="320"/>
                </a:lnTo>
                <a:lnTo>
                  <a:pt x="3192" y="326"/>
                </a:lnTo>
                <a:lnTo>
                  <a:pt x="3193" y="326"/>
                </a:lnTo>
                <a:lnTo>
                  <a:pt x="3193" y="331"/>
                </a:lnTo>
                <a:lnTo>
                  <a:pt x="3194" y="330"/>
                </a:lnTo>
                <a:lnTo>
                  <a:pt x="3195" y="333"/>
                </a:lnTo>
                <a:lnTo>
                  <a:pt x="3195" y="332"/>
                </a:lnTo>
                <a:lnTo>
                  <a:pt x="3196" y="331"/>
                </a:lnTo>
                <a:lnTo>
                  <a:pt x="3197" y="333"/>
                </a:lnTo>
                <a:lnTo>
                  <a:pt x="3197" y="330"/>
                </a:lnTo>
                <a:lnTo>
                  <a:pt x="3198" y="333"/>
                </a:lnTo>
                <a:lnTo>
                  <a:pt x="3198" y="330"/>
                </a:lnTo>
                <a:lnTo>
                  <a:pt x="3199" y="329"/>
                </a:lnTo>
                <a:lnTo>
                  <a:pt x="3200" y="328"/>
                </a:lnTo>
                <a:lnTo>
                  <a:pt x="3200" y="326"/>
                </a:lnTo>
                <a:lnTo>
                  <a:pt x="3201" y="346"/>
                </a:lnTo>
                <a:lnTo>
                  <a:pt x="3202" y="330"/>
                </a:lnTo>
                <a:lnTo>
                  <a:pt x="3202" y="287"/>
                </a:lnTo>
                <a:lnTo>
                  <a:pt x="3203" y="243"/>
                </a:lnTo>
                <a:lnTo>
                  <a:pt x="3203" y="200"/>
                </a:lnTo>
                <a:lnTo>
                  <a:pt x="3204" y="157"/>
                </a:lnTo>
                <a:lnTo>
                  <a:pt x="3204" y="200"/>
                </a:lnTo>
                <a:lnTo>
                  <a:pt x="3205" y="244"/>
                </a:lnTo>
                <a:lnTo>
                  <a:pt x="3205" y="288"/>
                </a:lnTo>
                <a:lnTo>
                  <a:pt x="3206" y="331"/>
                </a:lnTo>
                <a:lnTo>
                  <a:pt x="3207" y="375"/>
                </a:lnTo>
                <a:lnTo>
                  <a:pt x="3207" y="381"/>
                </a:lnTo>
                <a:lnTo>
                  <a:pt x="3208" y="381"/>
                </a:lnTo>
                <a:lnTo>
                  <a:pt x="3208" y="379"/>
                </a:lnTo>
                <a:lnTo>
                  <a:pt x="3209" y="382"/>
                </a:lnTo>
                <a:lnTo>
                  <a:pt x="3210" y="380"/>
                </a:lnTo>
                <a:lnTo>
                  <a:pt x="3210" y="383"/>
                </a:lnTo>
                <a:lnTo>
                  <a:pt x="3211" y="382"/>
                </a:lnTo>
                <a:lnTo>
                  <a:pt x="3211" y="384"/>
                </a:lnTo>
                <a:lnTo>
                  <a:pt x="3212" y="386"/>
                </a:lnTo>
                <a:lnTo>
                  <a:pt x="3213" y="385"/>
                </a:lnTo>
                <a:lnTo>
                  <a:pt x="3213" y="387"/>
                </a:lnTo>
                <a:lnTo>
                  <a:pt x="3214" y="387"/>
                </a:lnTo>
                <a:lnTo>
                  <a:pt x="3215" y="389"/>
                </a:lnTo>
                <a:lnTo>
                  <a:pt x="3215" y="387"/>
                </a:lnTo>
                <a:lnTo>
                  <a:pt x="3216" y="383"/>
                </a:lnTo>
                <a:lnTo>
                  <a:pt x="3216" y="382"/>
                </a:lnTo>
                <a:lnTo>
                  <a:pt x="3217" y="374"/>
                </a:lnTo>
                <a:lnTo>
                  <a:pt x="3218" y="370"/>
                </a:lnTo>
                <a:lnTo>
                  <a:pt x="3218" y="363"/>
                </a:lnTo>
                <a:lnTo>
                  <a:pt x="3219" y="356"/>
                </a:lnTo>
                <a:lnTo>
                  <a:pt x="3219" y="347"/>
                </a:lnTo>
                <a:lnTo>
                  <a:pt x="3220" y="336"/>
                </a:lnTo>
                <a:lnTo>
                  <a:pt x="3220" y="329"/>
                </a:lnTo>
                <a:lnTo>
                  <a:pt x="3221" y="314"/>
                </a:lnTo>
                <a:lnTo>
                  <a:pt x="3221" y="308"/>
                </a:lnTo>
                <a:lnTo>
                  <a:pt x="3222" y="302"/>
                </a:lnTo>
                <a:lnTo>
                  <a:pt x="3223" y="302"/>
                </a:lnTo>
                <a:lnTo>
                  <a:pt x="3223" y="305"/>
                </a:lnTo>
                <a:lnTo>
                  <a:pt x="3224" y="303"/>
                </a:lnTo>
                <a:lnTo>
                  <a:pt x="3224" y="310"/>
                </a:lnTo>
                <a:lnTo>
                  <a:pt x="3225" y="310"/>
                </a:lnTo>
                <a:lnTo>
                  <a:pt x="3226" y="314"/>
                </a:lnTo>
                <a:lnTo>
                  <a:pt x="3226" y="313"/>
                </a:lnTo>
                <a:lnTo>
                  <a:pt x="3227" y="317"/>
                </a:lnTo>
                <a:lnTo>
                  <a:pt x="3228" y="317"/>
                </a:lnTo>
                <a:lnTo>
                  <a:pt x="3228" y="317"/>
                </a:lnTo>
                <a:lnTo>
                  <a:pt x="3229" y="320"/>
                </a:lnTo>
                <a:lnTo>
                  <a:pt x="3229" y="317"/>
                </a:lnTo>
                <a:lnTo>
                  <a:pt x="3230" y="318"/>
                </a:lnTo>
                <a:lnTo>
                  <a:pt x="3231" y="317"/>
                </a:lnTo>
                <a:lnTo>
                  <a:pt x="3231" y="315"/>
                </a:lnTo>
                <a:lnTo>
                  <a:pt x="3232" y="317"/>
                </a:lnTo>
                <a:lnTo>
                  <a:pt x="3232" y="317"/>
                </a:lnTo>
                <a:lnTo>
                  <a:pt x="3233" y="320"/>
                </a:lnTo>
                <a:lnTo>
                  <a:pt x="3234" y="318"/>
                </a:lnTo>
                <a:lnTo>
                  <a:pt x="3234" y="323"/>
                </a:lnTo>
                <a:lnTo>
                  <a:pt x="3235" y="321"/>
                </a:lnTo>
                <a:lnTo>
                  <a:pt x="3235" y="323"/>
                </a:lnTo>
                <a:lnTo>
                  <a:pt x="3236" y="326"/>
                </a:lnTo>
                <a:lnTo>
                  <a:pt x="3236" y="323"/>
                </a:lnTo>
                <a:lnTo>
                  <a:pt x="3237" y="327"/>
                </a:lnTo>
                <a:lnTo>
                  <a:pt x="3238" y="325"/>
                </a:lnTo>
                <a:lnTo>
                  <a:pt x="3238" y="325"/>
                </a:lnTo>
                <a:lnTo>
                  <a:pt x="3239" y="323"/>
                </a:lnTo>
                <a:lnTo>
                  <a:pt x="3239" y="325"/>
                </a:lnTo>
                <a:lnTo>
                  <a:pt x="3240" y="325"/>
                </a:lnTo>
                <a:lnTo>
                  <a:pt x="3241" y="321"/>
                </a:lnTo>
                <a:lnTo>
                  <a:pt x="3241" y="323"/>
                </a:lnTo>
                <a:lnTo>
                  <a:pt x="3242" y="314"/>
                </a:lnTo>
                <a:lnTo>
                  <a:pt x="3242" y="317"/>
                </a:lnTo>
                <a:lnTo>
                  <a:pt x="3243" y="316"/>
                </a:lnTo>
                <a:lnTo>
                  <a:pt x="3244" y="312"/>
                </a:lnTo>
                <a:lnTo>
                  <a:pt x="3244" y="312"/>
                </a:lnTo>
                <a:lnTo>
                  <a:pt x="3245" y="305"/>
                </a:lnTo>
                <a:lnTo>
                  <a:pt x="3246" y="308"/>
                </a:lnTo>
                <a:lnTo>
                  <a:pt x="3246" y="296"/>
                </a:lnTo>
                <a:lnTo>
                  <a:pt x="3247" y="293"/>
                </a:lnTo>
                <a:lnTo>
                  <a:pt x="3247" y="280"/>
                </a:lnTo>
                <a:lnTo>
                  <a:pt x="3248" y="292"/>
                </a:lnTo>
                <a:lnTo>
                  <a:pt x="3248" y="278"/>
                </a:lnTo>
                <a:lnTo>
                  <a:pt x="3249" y="283"/>
                </a:lnTo>
                <a:lnTo>
                  <a:pt x="3250" y="290"/>
                </a:lnTo>
                <a:lnTo>
                  <a:pt x="3250" y="295"/>
                </a:lnTo>
                <a:lnTo>
                  <a:pt x="3251" y="298"/>
                </a:lnTo>
                <a:lnTo>
                  <a:pt x="3251" y="310"/>
                </a:lnTo>
                <a:lnTo>
                  <a:pt x="3252" y="314"/>
                </a:lnTo>
                <a:lnTo>
                  <a:pt x="3252" y="317"/>
                </a:lnTo>
                <a:lnTo>
                  <a:pt x="3253" y="318"/>
                </a:lnTo>
                <a:lnTo>
                  <a:pt x="3254" y="323"/>
                </a:lnTo>
                <a:lnTo>
                  <a:pt x="3254" y="320"/>
                </a:lnTo>
                <a:lnTo>
                  <a:pt x="3255" y="320"/>
                </a:lnTo>
                <a:lnTo>
                  <a:pt x="3255" y="323"/>
                </a:lnTo>
                <a:lnTo>
                  <a:pt x="3256" y="319"/>
                </a:lnTo>
                <a:lnTo>
                  <a:pt x="3257" y="320"/>
                </a:lnTo>
                <a:lnTo>
                  <a:pt x="3257" y="320"/>
                </a:lnTo>
                <a:lnTo>
                  <a:pt x="3258" y="322"/>
                </a:lnTo>
                <a:lnTo>
                  <a:pt x="3259" y="316"/>
                </a:lnTo>
                <a:lnTo>
                  <a:pt x="3259" y="318"/>
                </a:lnTo>
                <a:lnTo>
                  <a:pt x="3260" y="318"/>
                </a:lnTo>
                <a:lnTo>
                  <a:pt x="3260" y="335"/>
                </a:lnTo>
                <a:lnTo>
                  <a:pt x="3261" y="307"/>
                </a:lnTo>
                <a:lnTo>
                  <a:pt x="3262" y="264"/>
                </a:lnTo>
                <a:lnTo>
                  <a:pt x="3262" y="220"/>
                </a:lnTo>
                <a:lnTo>
                  <a:pt x="3263" y="177"/>
                </a:lnTo>
                <a:lnTo>
                  <a:pt x="3263" y="159"/>
                </a:lnTo>
                <a:lnTo>
                  <a:pt x="3264" y="203"/>
                </a:lnTo>
                <a:lnTo>
                  <a:pt x="3264" y="247"/>
                </a:lnTo>
                <a:lnTo>
                  <a:pt x="3265" y="290"/>
                </a:lnTo>
                <a:lnTo>
                  <a:pt x="3266" y="334"/>
                </a:lnTo>
                <a:lnTo>
                  <a:pt x="3266" y="376"/>
                </a:lnTo>
                <a:lnTo>
                  <a:pt x="3267" y="372"/>
                </a:lnTo>
                <a:lnTo>
                  <a:pt x="3267" y="374"/>
                </a:lnTo>
                <a:lnTo>
                  <a:pt x="3268" y="372"/>
                </a:lnTo>
                <a:lnTo>
                  <a:pt x="3269" y="373"/>
                </a:lnTo>
                <a:lnTo>
                  <a:pt x="3269" y="382"/>
                </a:lnTo>
                <a:lnTo>
                  <a:pt x="3270" y="376"/>
                </a:lnTo>
                <a:lnTo>
                  <a:pt x="3270" y="379"/>
                </a:lnTo>
                <a:lnTo>
                  <a:pt x="3271" y="381"/>
                </a:lnTo>
                <a:lnTo>
                  <a:pt x="3272" y="381"/>
                </a:lnTo>
                <a:lnTo>
                  <a:pt x="3272" y="382"/>
                </a:lnTo>
                <a:lnTo>
                  <a:pt x="3273" y="383"/>
                </a:lnTo>
                <a:lnTo>
                  <a:pt x="3273" y="385"/>
                </a:lnTo>
                <a:lnTo>
                  <a:pt x="3274" y="384"/>
                </a:lnTo>
                <a:lnTo>
                  <a:pt x="3275" y="385"/>
                </a:lnTo>
                <a:lnTo>
                  <a:pt x="3275" y="384"/>
                </a:lnTo>
                <a:lnTo>
                  <a:pt x="3276" y="379"/>
                </a:lnTo>
                <a:lnTo>
                  <a:pt x="3277" y="377"/>
                </a:lnTo>
                <a:lnTo>
                  <a:pt x="3277" y="369"/>
                </a:lnTo>
                <a:lnTo>
                  <a:pt x="3278" y="363"/>
                </a:lnTo>
                <a:lnTo>
                  <a:pt x="3278" y="351"/>
                </a:lnTo>
                <a:lnTo>
                  <a:pt x="3279" y="346"/>
                </a:lnTo>
                <a:lnTo>
                  <a:pt x="3279" y="336"/>
                </a:lnTo>
                <a:lnTo>
                  <a:pt x="3280" y="325"/>
                </a:lnTo>
                <a:lnTo>
                  <a:pt x="3280" y="318"/>
                </a:lnTo>
                <a:lnTo>
                  <a:pt x="3281" y="308"/>
                </a:lnTo>
                <a:lnTo>
                  <a:pt x="3282" y="303"/>
                </a:lnTo>
                <a:lnTo>
                  <a:pt x="3282" y="304"/>
                </a:lnTo>
                <a:lnTo>
                  <a:pt x="3283" y="305"/>
                </a:lnTo>
                <a:lnTo>
                  <a:pt x="3283" y="312"/>
                </a:lnTo>
                <a:lnTo>
                  <a:pt x="3284" y="312"/>
                </a:lnTo>
                <a:lnTo>
                  <a:pt x="3285" y="320"/>
                </a:lnTo>
                <a:lnTo>
                  <a:pt x="3285" y="317"/>
                </a:lnTo>
                <a:lnTo>
                  <a:pt x="3286" y="320"/>
                </a:lnTo>
                <a:lnTo>
                  <a:pt x="3287" y="322"/>
                </a:lnTo>
                <a:lnTo>
                  <a:pt x="3287" y="318"/>
                </a:lnTo>
                <a:lnTo>
                  <a:pt x="3288" y="323"/>
                </a:lnTo>
                <a:lnTo>
                  <a:pt x="3288" y="319"/>
                </a:lnTo>
                <a:lnTo>
                  <a:pt x="3289" y="325"/>
                </a:lnTo>
                <a:lnTo>
                  <a:pt x="3290" y="323"/>
                </a:lnTo>
                <a:lnTo>
                  <a:pt x="3290" y="322"/>
                </a:lnTo>
                <a:lnTo>
                  <a:pt x="3291" y="323"/>
                </a:lnTo>
                <a:lnTo>
                  <a:pt x="3291" y="317"/>
                </a:lnTo>
                <a:lnTo>
                  <a:pt x="3292" y="326"/>
                </a:lnTo>
                <a:lnTo>
                  <a:pt x="3293" y="316"/>
                </a:lnTo>
                <a:lnTo>
                  <a:pt x="3293" y="324"/>
                </a:lnTo>
                <a:lnTo>
                  <a:pt x="3294" y="325"/>
                </a:lnTo>
                <a:lnTo>
                  <a:pt x="3294" y="323"/>
                </a:lnTo>
                <a:lnTo>
                  <a:pt x="3295" y="331"/>
                </a:lnTo>
                <a:lnTo>
                  <a:pt x="3295" y="322"/>
                </a:lnTo>
                <a:lnTo>
                  <a:pt x="3296" y="332"/>
                </a:lnTo>
                <a:lnTo>
                  <a:pt x="3296" y="330"/>
                </a:lnTo>
                <a:lnTo>
                  <a:pt x="3297" y="332"/>
                </a:lnTo>
                <a:lnTo>
                  <a:pt x="3298" y="329"/>
                </a:lnTo>
                <a:lnTo>
                  <a:pt x="3298" y="330"/>
                </a:lnTo>
                <a:lnTo>
                  <a:pt x="3299" y="333"/>
                </a:lnTo>
                <a:lnTo>
                  <a:pt x="3300" y="325"/>
                </a:lnTo>
                <a:lnTo>
                  <a:pt x="3300" y="326"/>
                </a:lnTo>
                <a:lnTo>
                  <a:pt x="3301" y="327"/>
                </a:lnTo>
                <a:lnTo>
                  <a:pt x="3301" y="325"/>
                </a:lnTo>
                <a:lnTo>
                  <a:pt x="3302" y="325"/>
                </a:lnTo>
                <a:lnTo>
                  <a:pt x="3303" y="322"/>
                </a:lnTo>
                <a:lnTo>
                  <a:pt x="3303" y="320"/>
                </a:lnTo>
                <a:lnTo>
                  <a:pt x="3304" y="317"/>
                </a:lnTo>
                <a:lnTo>
                  <a:pt x="3304" y="317"/>
                </a:lnTo>
                <a:lnTo>
                  <a:pt x="3305" y="310"/>
                </a:lnTo>
                <a:lnTo>
                  <a:pt x="3306" y="310"/>
                </a:lnTo>
                <a:lnTo>
                  <a:pt x="3306" y="296"/>
                </a:lnTo>
                <a:lnTo>
                  <a:pt x="3307" y="296"/>
                </a:lnTo>
                <a:lnTo>
                  <a:pt x="3307" y="294"/>
                </a:lnTo>
                <a:lnTo>
                  <a:pt x="3308" y="290"/>
                </a:lnTo>
                <a:lnTo>
                  <a:pt x="3309" y="298"/>
                </a:lnTo>
                <a:lnTo>
                  <a:pt x="3309" y="299"/>
                </a:lnTo>
                <a:lnTo>
                  <a:pt x="3310" y="305"/>
                </a:lnTo>
                <a:lnTo>
                  <a:pt x="3310" y="322"/>
                </a:lnTo>
                <a:lnTo>
                  <a:pt x="3311" y="322"/>
                </a:lnTo>
                <a:lnTo>
                  <a:pt x="3311" y="326"/>
                </a:lnTo>
                <a:lnTo>
                  <a:pt x="3312" y="325"/>
                </a:lnTo>
                <a:lnTo>
                  <a:pt x="3313" y="331"/>
                </a:lnTo>
                <a:lnTo>
                  <a:pt x="3313" y="330"/>
                </a:lnTo>
                <a:lnTo>
                  <a:pt x="3314" y="328"/>
                </a:lnTo>
                <a:lnTo>
                  <a:pt x="3314" y="331"/>
                </a:lnTo>
                <a:lnTo>
                  <a:pt x="3315" y="326"/>
                </a:lnTo>
                <a:lnTo>
                  <a:pt x="3316" y="329"/>
                </a:lnTo>
                <a:lnTo>
                  <a:pt x="3316" y="325"/>
                </a:lnTo>
                <a:lnTo>
                  <a:pt x="3317" y="326"/>
                </a:lnTo>
                <a:lnTo>
                  <a:pt x="3318" y="323"/>
                </a:lnTo>
                <a:lnTo>
                  <a:pt x="3318" y="323"/>
                </a:lnTo>
                <a:lnTo>
                  <a:pt x="3319" y="323"/>
                </a:lnTo>
                <a:lnTo>
                  <a:pt x="3319" y="341"/>
                </a:lnTo>
                <a:lnTo>
                  <a:pt x="3320" y="319"/>
                </a:lnTo>
                <a:lnTo>
                  <a:pt x="3321" y="276"/>
                </a:lnTo>
                <a:lnTo>
                  <a:pt x="3321" y="233"/>
                </a:lnTo>
                <a:lnTo>
                  <a:pt x="3322" y="189"/>
                </a:lnTo>
                <a:lnTo>
                  <a:pt x="3322" y="146"/>
                </a:lnTo>
                <a:lnTo>
                  <a:pt x="3323" y="190"/>
                </a:lnTo>
                <a:lnTo>
                  <a:pt x="3324" y="233"/>
                </a:lnTo>
                <a:lnTo>
                  <a:pt x="3324" y="277"/>
                </a:lnTo>
                <a:lnTo>
                  <a:pt x="3325" y="320"/>
                </a:lnTo>
                <a:lnTo>
                  <a:pt x="3325" y="364"/>
                </a:lnTo>
                <a:lnTo>
                  <a:pt x="3326" y="372"/>
                </a:lnTo>
                <a:lnTo>
                  <a:pt x="3326" y="372"/>
                </a:lnTo>
                <a:lnTo>
                  <a:pt x="3327" y="375"/>
                </a:lnTo>
                <a:lnTo>
                  <a:pt x="3327" y="374"/>
                </a:lnTo>
                <a:lnTo>
                  <a:pt x="3328" y="376"/>
                </a:lnTo>
                <a:lnTo>
                  <a:pt x="3329" y="377"/>
                </a:lnTo>
                <a:lnTo>
                  <a:pt x="3329" y="378"/>
                </a:lnTo>
                <a:lnTo>
                  <a:pt x="3330" y="381"/>
                </a:lnTo>
                <a:lnTo>
                  <a:pt x="3331" y="380"/>
                </a:lnTo>
                <a:lnTo>
                  <a:pt x="3331" y="385"/>
                </a:lnTo>
                <a:lnTo>
                  <a:pt x="3332" y="382"/>
                </a:lnTo>
                <a:lnTo>
                  <a:pt x="3332" y="383"/>
                </a:lnTo>
                <a:lnTo>
                  <a:pt x="3333" y="384"/>
                </a:lnTo>
                <a:lnTo>
                  <a:pt x="3334" y="381"/>
                </a:lnTo>
                <a:lnTo>
                  <a:pt x="3334" y="379"/>
                </a:lnTo>
                <a:lnTo>
                  <a:pt x="3335" y="375"/>
                </a:lnTo>
                <a:lnTo>
                  <a:pt x="3335" y="371"/>
                </a:lnTo>
                <a:lnTo>
                  <a:pt x="3336" y="364"/>
                </a:lnTo>
                <a:lnTo>
                  <a:pt x="3337" y="358"/>
                </a:lnTo>
                <a:lnTo>
                  <a:pt x="3337" y="348"/>
                </a:lnTo>
                <a:lnTo>
                  <a:pt x="3338" y="338"/>
                </a:lnTo>
                <a:lnTo>
                  <a:pt x="3338" y="330"/>
                </a:lnTo>
                <a:lnTo>
                  <a:pt x="3339" y="317"/>
                </a:lnTo>
                <a:lnTo>
                  <a:pt x="3340" y="305"/>
                </a:lnTo>
                <a:lnTo>
                  <a:pt x="3340" y="297"/>
                </a:lnTo>
                <a:lnTo>
                  <a:pt x="3341" y="295"/>
                </a:lnTo>
                <a:lnTo>
                  <a:pt x="3341" y="297"/>
                </a:lnTo>
                <a:lnTo>
                  <a:pt x="3342" y="298"/>
                </a:lnTo>
                <a:lnTo>
                  <a:pt x="3342" y="304"/>
                </a:lnTo>
                <a:lnTo>
                  <a:pt x="3343" y="302"/>
                </a:lnTo>
                <a:lnTo>
                  <a:pt x="3344" y="310"/>
                </a:lnTo>
                <a:lnTo>
                  <a:pt x="3344" y="310"/>
                </a:lnTo>
                <a:lnTo>
                  <a:pt x="3345" y="312"/>
                </a:lnTo>
                <a:lnTo>
                  <a:pt x="3345" y="315"/>
                </a:lnTo>
                <a:lnTo>
                  <a:pt x="3346" y="312"/>
                </a:lnTo>
                <a:lnTo>
                  <a:pt x="3347" y="317"/>
                </a:lnTo>
                <a:lnTo>
                  <a:pt x="3347" y="316"/>
                </a:lnTo>
                <a:lnTo>
                  <a:pt x="3348" y="318"/>
                </a:lnTo>
                <a:lnTo>
                  <a:pt x="3349" y="316"/>
                </a:lnTo>
                <a:lnTo>
                  <a:pt x="3349" y="318"/>
                </a:lnTo>
                <a:lnTo>
                  <a:pt x="3350" y="318"/>
                </a:lnTo>
                <a:lnTo>
                  <a:pt x="3350" y="318"/>
                </a:lnTo>
                <a:lnTo>
                  <a:pt x="3351" y="323"/>
                </a:lnTo>
                <a:lnTo>
                  <a:pt x="3352" y="322"/>
                </a:lnTo>
                <a:lnTo>
                  <a:pt x="3352" y="325"/>
                </a:lnTo>
                <a:lnTo>
                  <a:pt x="3353" y="324"/>
                </a:lnTo>
                <a:lnTo>
                  <a:pt x="3353" y="325"/>
                </a:lnTo>
                <a:lnTo>
                  <a:pt x="3354" y="326"/>
                </a:lnTo>
                <a:lnTo>
                  <a:pt x="3354" y="325"/>
                </a:lnTo>
                <a:lnTo>
                  <a:pt x="3355" y="328"/>
                </a:lnTo>
                <a:lnTo>
                  <a:pt x="3356" y="325"/>
                </a:lnTo>
                <a:lnTo>
                  <a:pt x="3356" y="327"/>
                </a:lnTo>
                <a:lnTo>
                  <a:pt x="3357" y="325"/>
                </a:lnTo>
                <a:lnTo>
                  <a:pt x="3357" y="325"/>
                </a:lnTo>
                <a:lnTo>
                  <a:pt x="3358" y="325"/>
                </a:lnTo>
                <a:lnTo>
                  <a:pt x="3358" y="321"/>
                </a:lnTo>
                <a:lnTo>
                  <a:pt x="3359" y="323"/>
                </a:lnTo>
                <a:lnTo>
                  <a:pt x="3360" y="319"/>
                </a:lnTo>
                <a:lnTo>
                  <a:pt x="3360" y="320"/>
                </a:lnTo>
                <a:lnTo>
                  <a:pt x="3361" y="317"/>
                </a:lnTo>
                <a:lnTo>
                  <a:pt x="3362" y="317"/>
                </a:lnTo>
                <a:lnTo>
                  <a:pt x="3362" y="315"/>
                </a:lnTo>
                <a:lnTo>
                  <a:pt x="3363" y="310"/>
                </a:lnTo>
                <a:lnTo>
                  <a:pt x="3363" y="312"/>
                </a:lnTo>
                <a:lnTo>
                  <a:pt x="3364" y="305"/>
                </a:lnTo>
                <a:lnTo>
                  <a:pt x="3365" y="299"/>
                </a:lnTo>
                <a:lnTo>
                  <a:pt x="3365" y="290"/>
                </a:lnTo>
                <a:lnTo>
                  <a:pt x="3366" y="281"/>
                </a:lnTo>
                <a:lnTo>
                  <a:pt x="3367" y="294"/>
                </a:lnTo>
                <a:lnTo>
                  <a:pt x="3367" y="275"/>
                </a:lnTo>
                <a:lnTo>
                  <a:pt x="3368" y="288"/>
                </a:lnTo>
                <a:lnTo>
                  <a:pt x="3368" y="285"/>
                </a:lnTo>
                <a:lnTo>
                  <a:pt x="3369" y="295"/>
                </a:lnTo>
                <a:lnTo>
                  <a:pt x="3369" y="306"/>
                </a:lnTo>
                <a:lnTo>
                  <a:pt x="3370" y="308"/>
                </a:lnTo>
                <a:lnTo>
                  <a:pt x="3370" y="315"/>
                </a:lnTo>
                <a:lnTo>
                  <a:pt x="3371" y="312"/>
                </a:lnTo>
                <a:lnTo>
                  <a:pt x="3372" y="316"/>
                </a:lnTo>
                <a:lnTo>
                  <a:pt x="3372" y="317"/>
                </a:lnTo>
                <a:lnTo>
                  <a:pt x="3373" y="316"/>
                </a:lnTo>
                <a:lnTo>
                  <a:pt x="3373" y="318"/>
                </a:lnTo>
                <a:lnTo>
                  <a:pt x="3374" y="314"/>
                </a:lnTo>
                <a:lnTo>
                  <a:pt x="3375" y="317"/>
                </a:lnTo>
                <a:lnTo>
                  <a:pt x="3375" y="313"/>
                </a:lnTo>
                <a:lnTo>
                  <a:pt x="3376" y="314"/>
                </a:lnTo>
                <a:lnTo>
                  <a:pt x="3376" y="312"/>
                </a:lnTo>
                <a:lnTo>
                  <a:pt x="3377" y="310"/>
                </a:lnTo>
                <a:lnTo>
                  <a:pt x="3378" y="310"/>
                </a:lnTo>
                <a:lnTo>
                  <a:pt x="3378" y="324"/>
                </a:lnTo>
                <a:lnTo>
                  <a:pt x="3379" y="336"/>
                </a:lnTo>
                <a:lnTo>
                  <a:pt x="3380" y="292"/>
                </a:lnTo>
                <a:lnTo>
                  <a:pt x="3380" y="249"/>
                </a:lnTo>
                <a:lnTo>
                  <a:pt x="3381" y="205"/>
                </a:lnTo>
                <a:lnTo>
                  <a:pt x="3381" y="162"/>
                </a:lnTo>
                <a:lnTo>
                  <a:pt x="3382" y="206"/>
                </a:lnTo>
                <a:lnTo>
                  <a:pt x="3383" y="249"/>
                </a:lnTo>
                <a:lnTo>
                  <a:pt x="3383" y="293"/>
                </a:lnTo>
                <a:lnTo>
                  <a:pt x="3384" y="337"/>
                </a:lnTo>
                <a:lnTo>
                  <a:pt x="3384" y="370"/>
                </a:lnTo>
                <a:lnTo>
                  <a:pt x="3385" y="366"/>
                </a:lnTo>
                <a:lnTo>
                  <a:pt x="3385" y="367"/>
                </a:lnTo>
                <a:lnTo>
                  <a:pt x="3386" y="367"/>
                </a:lnTo>
                <a:lnTo>
                  <a:pt x="3386" y="366"/>
                </a:lnTo>
                <a:lnTo>
                  <a:pt x="3387" y="369"/>
                </a:lnTo>
                <a:lnTo>
                  <a:pt x="3388" y="366"/>
                </a:lnTo>
                <a:lnTo>
                  <a:pt x="3388" y="371"/>
                </a:lnTo>
                <a:lnTo>
                  <a:pt x="3389" y="370"/>
                </a:lnTo>
                <a:lnTo>
                  <a:pt x="3389" y="372"/>
                </a:lnTo>
                <a:lnTo>
                  <a:pt x="3390" y="375"/>
                </a:lnTo>
                <a:lnTo>
                  <a:pt x="3391" y="374"/>
                </a:lnTo>
                <a:lnTo>
                  <a:pt x="3391" y="378"/>
                </a:lnTo>
                <a:lnTo>
                  <a:pt x="3392" y="376"/>
                </a:lnTo>
                <a:lnTo>
                  <a:pt x="3393" y="375"/>
                </a:lnTo>
                <a:lnTo>
                  <a:pt x="3393" y="372"/>
                </a:lnTo>
                <a:lnTo>
                  <a:pt x="3394" y="369"/>
                </a:lnTo>
                <a:lnTo>
                  <a:pt x="3394" y="366"/>
                </a:lnTo>
                <a:lnTo>
                  <a:pt x="3395" y="355"/>
                </a:lnTo>
                <a:lnTo>
                  <a:pt x="3396" y="353"/>
                </a:lnTo>
                <a:lnTo>
                  <a:pt x="3396" y="340"/>
                </a:lnTo>
                <a:lnTo>
                  <a:pt x="3397" y="331"/>
                </a:lnTo>
                <a:lnTo>
                  <a:pt x="3397" y="322"/>
                </a:lnTo>
                <a:lnTo>
                  <a:pt x="3398" y="308"/>
                </a:lnTo>
                <a:lnTo>
                  <a:pt x="3399" y="299"/>
                </a:lnTo>
                <a:lnTo>
                  <a:pt x="3399" y="289"/>
                </a:lnTo>
                <a:lnTo>
                  <a:pt x="3400" y="286"/>
                </a:lnTo>
                <a:lnTo>
                  <a:pt x="3400" y="286"/>
                </a:lnTo>
                <a:lnTo>
                  <a:pt x="3401" y="290"/>
                </a:lnTo>
                <a:lnTo>
                  <a:pt x="3401" y="295"/>
                </a:lnTo>
                <a:lnTo>
                  <a:pt x="3402" y="295"/>
                </a:lnTo>
                <a:lnTo>
                  <a:pt x="3402" y="302"/>
                </a:lnTo>
                <a:lnTo>
                  <a:pt x="3403" y="300"/>
                </a:lnTo>
                <a:lnTo>
                  <a:pt x="3404" y="303"/>
                </a:lnTo>
                <a:lnTo>
                  <a:pt x="3404" y="304"/>
                </a:lnTo>
                <a:lnTo>
                  <a:pt x="3405" y="304"/>
                </a:lnTo>
                <a:lnTo>
                  <a:pt x="3406" y="308"/>
                </a:lnTo>
                <a:lnTo>
                  <a:pt x="3406" y="308"/>
                </a:lnTo>
                <a:lnTo>
                  <a:pt x="3407" y="310"/>
                </a:lnTo>
                <a:lnTo>
                  <a:pt x="3407" y="307"/>
                </a:lnTo>
                <a:lnTo>
                  <a:pt x="3408" y="309"/>
                </a:lnTo>
                <a:lnTo>
                  <a:pt x="3409" y="310"/>
                </a:lnTo>
                <a:lnTo>
                  <a:pt x="3409" y="308"/>
                </a:lnTo>
                <a:lnTo>
                  <a:pt x="3410" y="312"/>
                </a:lnTo>
                <a:lnTo>
                  <a:pt x="3411" y="310"/>
                </a:lnTo>
                <a:lnTo>
                  <a:pt x="3411" y="312"/>
                </a:lnTo>
                <a:lnTo>
                  <a:pt x="3412" y="314"/>
                </a:lnTo>
                <a:lnTo>
                  <a:pt x="3412" y="315"/>
                </a:lnTo>
                <a:lnTo>
                  <a:pt x="3413" y="317"/>
                </a:lnTo>
                <a:lnTo>
                  <a:pt x="3413" y="318"/>
                </a:lnTo>
                <a:lnTo>
                  <a:pt x="3414" y="320"/>
                </a:lnTo>
                <a:lnTo>
                  <a:pt x="3415" y="317"/>
                </a:lnTo>
                <a:lnTo>
                  <a:pt x="3415" y="321"/>
                </a:lnTo>
                <a:lnTo>
                  <a:pt x="3416" y="319"/>
                </a:lnTo>
                <a:lnTo>
                  <a:pt x="3416" y="319"/>
                </a:lnTo>
                <a:lnTo>
                  <a:pt x="3417" y="320"/>
                </a:lnTo>
                <a:lnTo>
                  <a:pt x="3417" y="316"/>
                </a:lnTo>
                <a:lnTo>
                  <a:pt x="3418" y="322"/>
                </a:lnTo>
                <a:lnTo>
                  <a:pt x="3419" y="315"/>
                </a:lnTo>
                <a:lnTo>
                  <a:pt x="3419" y="318"/>
                </a:lnTo>
                <a:lnTo>
                  <a:pt x="3420" y="314"/>
                </a:lnTo>
                <a:lnTo>
                  <a:pt x="3420" y="312"/>
                </a:lnTo>
                <a:lnTo>
                  <a:pt x="3421" y="312"/>
                </a:lnTo>
                <a:lnTo>
                  <a:pt x="3422" y="309"/>
                </a:lnTo>
                <a:lnTo>
                  <a:pt x="3422" y="308"/>
                </a:lnTo>
                <a:lnTo>
                  <a:pt x="3423" y="305"/>
                </a:lnTo>
                <a:lnTo>
                  <a:pt x="3424" y="305"/>
                </a:lnTo>
                <a:lnTo>
                  <a:pt x="3424" y="298"/>
                </a:lnTo>
                <a:lnTo>
                  <a:pt x="3425" y="284"/>
                </a:lnTo>
                <a:lnTo>
                  <a:pt x="3425" y="282"/>
                </a:lnTo>
                <a:lnTo>
                  <a:pt x="3426" y="289"/>
                </a:lnTo>
                <a:lnTo>
                  <a:pt x="3427" y="279"/>
                </a:lnTo>
                <a:lnTo>
                  <a:pt x="3427" y="289"/>
                </a:lnTo>
                <a:lnTo>
                  <a:pt x="3428" y="287"/>
                </a:lnTo>
                <a:lnTo>
                  <a:pt x="3428" y="295"/>
                </a:lnTo>
                <a:lnTo>
                  <a:pt x="3429" y="305"/>
                </a:lnTo>
                <a:lnTo>
                  <a:pt x="3429" y="314"/>
                </a:lnTo>
                <a:lnTo>
                  <a:pt x="3430" y="313"/>
                </a:lnTo>
                <a:lnTo>
                  <a:pt x="3431" y="316"/>
                </a:lnTo>
                <a:lnTo>
                  <a:pt x="3431" y="318"/>
                </a:lnTo>
                <a:lnTo>
                  <a:pt x="3432" y="314"/>
                </a:lnTo>
                <a:lnTo>
                  <a:pt x="3432" y="319"/>
                </a:lnTo>
                <a:lnTo>
                  <a:pt x="3433" y="319"/>
                </a:lnTo>
                <a:lnTo>
                  <a:pt x="3433" y="320"/>
                </a:lnTo>
                <a:lnTo>
                  <a:pt x="3434" y="314"/>
                </a:lnTo>
                <a:lnTo>
                  <a:pt x="3435" y="320"/>
                </a:lnTo>
                <a:lnTo>
                  <a:pt x="3435" y="317"/>
                </a:lnTo>
                <a:lnTo>
                  <a:pt x="3436" y="315"/>
                </a:lnTo>
                <a:lnTo>
                  <a:pt x="3437" y="318"/>
                </a:lnTo>
                <a:lnTo>
                  <a:pt x="3437" y="312"/>
                </a:lnTo>
                <a:lnTo>
                  <a:pt x="3438" y="334"/>
                </a:lnTo>
                <a:lnTo>
                  <a:pt x="3438" y="325"/>
                </a:lnTo>
                <a:lnTo>
                  <a:pt x="3439" y="281"/>
                </a:lnTo>
                <a:lnTo>
                  <a:pt x="3440" y="238"/>
                </a:lnTo>
                <a:lnTo>
                  <a:pt x="3440" y="195"/>
                </a:lnTo>
                <a:lnTo>
                  <a:pt x="3441" y="151"/>
                </a:lnTo>
                <a:lnTo>
                  <a:pt x="3442" y="195"/>
                </a:lnTo>
                <a:lnTo>
                  <a:pt x="3442" y="239"/>
                </a:lnTo>
                <a:lnTo>
                  <a:pt x="3443" y="282"/>
                </a:lnTo>
                <a:lnTo>
                  <a:pt x="3443" y="326"/>
                </a:lnTo>
                <a:lnTo>
                  <a:pt x="3444" y="370"/>
                </a:lnTo>
                <a:lnTo>
                  <a:pt x="3444" y="370"/>
                </a:lnTo>
                <a:lnTo>
                  <a:pt x="3445" y="372"/>
                </a:lnTo>
                <a:lnTo>
                  <a:pt x="3445" y="367"/>
                </a:lnTo>
                <a:lnTo>
                  <a:pt x="3446" y="376"/>
                </a:lnTo>
                <a:lnTo>
                  <a:pt x="3447" y="373"/>
                </a:lnTo>
                <a:lnTo>
                  <a:pt x="3447" y="374"/>
                </a:lnTo>
                <a:lnTo>
                  <a:pt x="3448" y="376"/>
                </a:lnTo>
                <a:lnTo>
                  <a:pt x="3448" y="378"/>
                </a:lnTo>
                <a:lnTo>
                  <a:pt x="3449" y="381"/>
                </a:lnTo>
                <a:lnTo>
                  <a:pt x="3450" y="384"/>
                </a:lnTo>
                <a:lnTo>
                  <a:pt x="3450" y="381"/>
                </a:lnTo>
                <a:lnTo>
                  <a:pt x="3451" y="383"/>
                </a:lnTo>
                <a:lnTo>
                  <a:pt x="3451" y="385"/>
                </a:lnTo>
                <a:lnTo>
                  <a:pt x="3452" y="386"/>
                </a:lnTo>
                <a:lnTo>
                  <a:pt x="3453" y="381"/>
                </a:lnTo>
                <a:lnTo>
                  <a:pt x="3453" y="385"/>
                </a:lnTo>
                <a:lnTo>
                  <a:pt x="3454" y="376"/>
                </a:lnTo>
                <a:lnTo>
                  <a:pt x="3455" y="376"/>
                </a:lnTo>
                <a:lnTo>
                  <a:pt x="3455" y="366"/>
                </a:lnTo>
                <a:lnTo>
                  <a:pt x="3456" y="357"/>
                </a:lnTo>
                <a:lnTo>
                  <a:pt x="3456" y="353"/>
                </a:lnTo>
                <a:lnTo>
                  <a:pt x="3457" y="340"/>
                </a:lnTo>
                <a:lnTo>
                  <a:pt x="3458" y="331"/>
                </a:lnTo>
                <a:lnTo>
                  <a:pt x="3458" y="320"/>
                </a:lnTo>
                <a:lnTo>
                  <a:pt x="3459" y="312"/>
                </a:lnTo>
                <a:lnTo>
                  <a:pt x="3459" y="307"/>
                </a:lnTo>
                <a:lnTo>
                  <a:pt x="3460" y="301"/>
                </a:lnTo>
                <a:lnTo>
                  <a:pt x="3460" y="309"/>
                </a:lnTo>
                <a:lnTo>
                  <a:pt x="3461" y="309"/>
                </a:lnTo>
                <a:lnTo>
                  <a:pt x="3461" y="312"/>
                </a:lnTo>
                <a:lnTo>
                  <a:pt x="3462" y="315"/>
                </a:lnTo>
                <a:lnTo>
                  <a:pt x="3463" y="318"/>
                </a:lnTo>
                <a:lnTo>
                  <a:pt x="3463" y="320"/>
                </a:lnTo>
                <a:lnTo>
                  <a:pt x="3464" y="318"/>
                </a:lnTo>
                <a:lnTo>
                  <a:pt x="3464" y="323"/>
                </a:lnTo>
                <a:lnTo>
                  <a:pt x="3465" y="319"/>
                </a:lnTo>
                <a:lnTo>
                  <a:pt x="3466" y="327"/>
                </a:lnTo>
                <a:lnTo>
                  <a:pt x="3466" y="321"/>
                </a:lnTo>
                <a:lnTo>
                  <a:pt x="3467" y="323"/>
                </a:lnTo>
                <a:lnTo>
                  <a:pt x="3468" y="323"/>
                </a:lnTo>
                <a:lnTo>
                  <a:pt x="3468" y="319"/>
                </a:lnTo>
                <a:lnTo>
                  <a:pt x="3469" y="326"/>
                </a:lnTo>
                <a:lnTo>
                  <a:pt x="3469" y="322"/>
                </a:lnTo>
                <a:lnTo>
                  <a:pt x="3470" y="326"/>
                </a:lnTo>
                <a:lnTo>
                  <a:pt x="3471" y="325"/>
                </a:lnTo>
                <a:lnTo>
                  <a:pt x="3471" y="327"/>
                </a:lnTo>
                <a:lnTo>
                  <a:pt x="3472" y="326"/>
                </a:lnTo>
                <a:lnTo>
                  <a:pt x="3473" y="326"/>
                </a:lnTo>
                <a:lnTo>
                  <a:pt x="3473" y="331"/>
                </a:lnTo>
                <a:lnTo>
                  <a:pt x="3474" y="330"/>
                </a:lnTo>
                <a:lnTo>
                  <a:pt x="3474" y="331"/>
                </a:lnTo>
                <a:lnTo>
                  <a:pt x="3475" y="331"/>
                </a:lnTo>
                <a:lnTo>
                  <a:pt x="3475" y="331"/>
                </a:lnTo>
                <a:lnTo>
                  <a:pt x="3476" y="332"/>
                </a:lnTo>
                <a:lnTo>
                  <a:pt x="3476" y="329"/>
                </a:lnTo>
                <a:lnTo>
                  <a:pt x="3477" y="331"/>
                </a:lnTo>
                <a:lnTo>
                  <a:pt x="3478" y="328"/>
                </a:lnTo>
                <a:lnTo>
                  <a:pt x="3478" y="330"/>
                </a:lnTo>
                <a:lnTo>
                  <a:pt x="3479" y="328"/>
                </a:lnTo>
                <a:lnTo>
                  <a:pt x="3479" y="327"/>
                </a:lnTo>
                <a:lnTo>
                  <a:pt x="3480" y="327"/>
                </a:lnTo>
                <a:lnTo>
                  <a:pt x="3481" y="323"/>
                </a:lnTo>
                <a:lnTo>
                  <a:pt x="3481" y="325"/>
                </a:lnTo>
                <a:lnTo>
                  <a:pt x="3482" y="321"/>
                </a:lnTo>
                <a:lnTo>
                  <a:pt x="3482" y="318"/>
                </a:lnTo>
                <a:lnTo>
                  <a:pt x="3483" y="318"/>
                </a:lnTo>
                <a:lnTo>
                  <a:pt x="3484" y="313"/>
                </a:lnTo>
                <a:lnTo>
                  <a:pt x="3484" y="310"/>
                </a:lnTo>
                <a:lnTo>
                  <a:pt x="3485" y="292"/>
                </a:lnTo>
                <a:lnTo>
                  <a:pt x="3486" y="308"/>
                </a:lnTo>
                <a:lnTo>
                  <a:pt x="3486" y="288"/>
                </a:lnTo>
                <a:lnTo>
                  <a:pt x="3487" y="298"/>
                </a:lnTo>
                <a:lnTo>
                  <a:pt x="3487" y="299"/>
                </a:lnTo>
                <a:lnTo>
                  <a:pt x="3488" y="305"/>
                </a:lnTo>
                <a:lnTo>
                  <a:pt x="3489" y="313"/>
                </a:lnTo>
                <a:lnTo>
                  <a:pt x="3489" y="321"/>
                </a:lnTo>
                <a:lnTo>
                  <a:pt x="3490" y="325"/>
                </a:lnTo>
                <a:lnTo>
                  <a:pt x="3490" y="325"/>
                </a:lnTo>
                <a:lnTo>
                  <a:pt x="3491" y="324"/>
                </a:lnTo>
                <a:lnTo>
                  <a:pt x="3491" y="327"/>
                </a:lnTo>
                <a:lnTo>
                  <a:pt x="3492" y="325"/>
                </a:lnTo>
                <a:lnTo>
                  <a:pt x="3492" y="326"/>
                </a:lnTo>
                <a:lnTo>
                  <a:pt x="3493" y="325"/>
                </a:lnTo>
                <a:lnTo>
                  <a:pt x="3494" y="325"/>
                </a:lnTo>
                <a:lnTo>
                  <a:pt x="3494" y="326"/>
                </a:lnTo>
                <a:lnTo>
                  <a:pt x="3495" y="323"/>
                </a:lnTo>
                <a:lnTo>
                  <a:pt x="3495" y="325"/>
                </a:lnTo>
                <a:lnTo>
                  <a:pt x="3496" y="321"/>
                </a:lnTo>
                <a:lnTo>
                  <a:pt x="3497" y="320"/>
                </a:lnTo>
                <a:lnTo>
                  <a:pt x="3497" y="326"/>
                </a:lnTo>
                <a:lnTo>
                  <a:pt x="3498" y="346"/>
                </a:lnTo>
                <a:lnTo>
                  <a:pt x="3499" y="303"/>
                </a:lnTo>
                <a:lnTo>
                  <a:pt x="3499" y="260"/>
                </a:lnTo>
                <a:lnTo>
                  <a:pt x="3500" y="216"/>
                </a:lnTo>
                <a:lnTo>
                  <a:pt x="3500" y="173"/>
                </a:lnTo>
                <a:lnTo>
                  <a:pt x="3501" y="217"/>
                </a:lnTo>
                <a:lnTo>
                  <a:pt x="3502" y="261"/>
                </a:lnTo>
                <a:lnTo>
                  <a:pt x="3502" y="304"/>
                </a:lnTo>
                <a:lnTo>
                  <a:pt x="3503" y="348"/>
                </a:lnTo>
                <a:lnTo>
                  <a:pt x="3503" y="377"/>
                </a:lnTo>
                <a:lnTo>
                  <a:pt x="3504" y="376"/>
                </a:lnTo>
                <a:lnTo>
                  <a:pt x="3505" y="374"/>
                </a:lnTo>
                <a:lnTo>
                  <a:pt x="3505" y="377"/>
                </a:lnTo>
                <a:lnTo>
                  <a:pt x="3506" y="377"/>
                </a:lnTo>
                <a:lnTo>
                  <a:pt x="3506" y="379"/>
                </a:lnTo>
                <a:lnTo>
                  <a:pt x="3507" y="382"/>
                </a:lnTo>
                <a:lnTo>
                  <a:pt x="3507" y="381"/>
                </a:lnTo>
                <a:lnTo>
                  <a:pt x="3508" y="383"/>
                </a:lnTo>
                <a:lnTo>
                  <a:pt x="3509" y="383"/>
                </a:lnTo>
                <a:lnTo>
                  <a:pt x="3509" y="385"/>
                </a:lnTo>
                <a:lnTo>
                  <a:pt x="3510" y="385"/>
                </a:lnTo>
                <a:lnTo>
                  <a:pt x="3510" y="385"/>
                </a:lnTo>
                <a:lnTo>
                  <a:pt x="3511" y="386"/>
                </a:lnTo>
                <a:lnTo>
                  <a:pt x="3512" y="383"/>
                </a:lnTo>
                <a:lnTo>
                  <a:pt x="3512" y="385"/>
                </a:lnTo>
                <a:lnTo>
                  <a:pt x="3513" y="381"/>
                </a:lnTo>
                <a:lnTo>
                  <a:pt x="3513" y="375"/>
                </a:lnTo>
                <a:lnTo>
                  <a:pt x="3514" y="371"/>
                </a:lnTo>
                <a:lnTo>
                  <a:pt x="3515" y="361"/>
                </a:lnTo>
                <a:lnTo>
                  <a:pt x="3515" y="353"/>
                </a:lnTo>
                <a:lnTo>
                  <a:pt x="3516" y="344"/>
                </a:lnTo>
                <a:lnTo>
                  <a:pt x="3517" y="335"/>
                </a:lnTo>
                <a:lnTo>
                  <a:pt x="3517" y="326"/>
                </a:lnTo>
                <a:lnTo>
                  <a:pt x="3518" y="314"/>
                </a:lnTo>
                <a:lnTo>
                  <a:pt x="3518" y="307"/>
                </a:lnTo>
                <a:lnTo>
                  <a:pt x="3519" y="297"/>
                </a:lnTo>
                <a:lnTo>
                  <a:pt x="3519" y="297"/>
                </a:lnTo>
                <a:lnTo>
                  <a:pt x="3520" y="299"/>
                </a:lnTo>
                <a:lnTo>
                  <a:pt x="3521" y="303"/>
                </a:lnTo>
                <a:lnTo>
                  <a:pt x="3521" y="308"/>
                </a:lnTo>
                <a:lnTo>
                  <a:pt x="3522" y="309"/>
                </a:lnTo>
                <a:lnTo>
                  <a:pt x="3522" y="314"/>
                </a:lnTo>
                <a:lnTo>
                  <a:pt x="3523" y="314"/>
                </a:lnTo>
                <a:lnTo>
                  <a:pt x="3523" y="318"/>
                </a:lnTo>
                <a:lnTo>
                  <a:pt x="3524" y="318"/>
                </a:lnTo>
                <a:lnTo>
                  <a:pt x="3525" y="317"/>
                </a:lnTo>
                <a:lnTo>
                  <a:pt x="3525" y="319"/>
                </a:lnTo>
                <a:lnTo>
                  <a:pt x="3526" y="317"/>
                </a:lnTo>
                <a:lnTo>
                  <a:pt x="3526" y="321"/>
                </a:lnTo>
                <a:lnTo>
                  <a:pt x="3527" y="321"/>
                </a:lnTo>
                <a:lnTo>
                  <a:pt x="3528" y="322"/>
                </a:lnTo>
                <a:lnTo>
                  <a:pt x="3528" y="322"/>
                </a:lnTo>
                <a:lnTo>
                  <a:pt x="3529" y="320"/>
                </a:lnTo>
                <a:lnTo>
                  <a:pt x="3530" y="324"/>
                </a:lnTo>
                <a:lnTo>
                  <a:pt x="3530" y="321"/>
                </a:lnTo>
                <a:lnTo>
                  <a:pt x="3531" y="325"/>
                </a:lnTo>
                <a:lnTo>
                  <a:pt x="3531" y="324"/>
                </a:lnTo>
                <a:lnTo>
                  <a:pt x="3532" y="325"/>
                </a:lnTo>
                <a:lnTo>
                  <a:pt x="3533" y="327"/>
                </a:lnTo>
                <a:lnTo>
                  <a:pt x="3533" y="325"/>
                </a:lnTo>
                <a:lnTo>
                  <a:pt x="3534" y="327"/>
                </a:lnTo>
                <a:lnTo>
                  <a:pt x="3534" y="325"/>
                </a:lnTo>
                <a:lnTo>
                  <a:pt x="3535" y="326"/>
                </a:lnTo>
                <a:lnTo>
                  <a:pt x="3535" y="325"/>
                </a:lnTo>
                <a:lnTo>
                  <a:pt x="3536" y="327"/>
                </a:lnTo>
                <a:lnTo>
                  <a:pt x="3537" y="326"/>
                </a:lnTo>
                <a:lnTo>
                  <a:pt x="3537" y="324"/>
                </a:lnTo>
                <a:lnTo>
                  <a:pt x="3538" y="325"/>
                </a:lnTo>
                <a:lnTo>
                  <a:pt x="3538" y="319"/>
                </a:lnTo>
                <a:lnTo>
                  <a:pt x="3539" y="321"/>
                </a:lnTo>
                <a:lnTo>
                  <a:pt x="3540" y="320"/>
                </a:lnTo>
                <a:lnTo>
                  <a:pt x="3540" y="319"/>
                </a:lnTo>
                <a:lnTo>
                  <a:pt x="3541" y="319"/>
                </a:lnTo>
                <a:lnTo>
                  <a:pt x="3541" y="313"/>
                </a:lnTo>
                <a:lnTo>
                  <a:pt x="3542" y="312"/>
                </a:lnTo>
                <a:lnTo>
                  <a:pt x="3543" y="308"/>
                </a:lnTo>
                <a:lnTo>
                  <a:pt x="3543" y="304"/>
                </a:lnTo>
                <a:lnTo>
                  <a:pt x="3544" y="293"/>
                </a:lnTo>
                <a:lnTo>
                  <a:pt x="3544" y="286"/>
                </a:lnTo>
                <a:lnTo>
                  <a:pt x="3545" y="298"/>
                </a:lnTo>
                <a:lnTo>
                  <a:pt x="3546" y="280"/>
                </a:lnTo>
                <a:lnTo>
                  <a:pt x="3546" y="296"/>
                </a:lnTo>
                <a:lnTo>
                  <a:pt x="3547" y="290"/>
                </a:lnTo>
                <a:lnTo>
                  <a:pt x="3548" y="299"/>
                </a:lnTo>
                <a:lnTo>
                  <a:pt x="3548" y="305"/>
                </a:lnTo>
                <a:lnTo>
                  <a:pt x="3549" y="312"/>
                </a:lnTo>
                <a:lnTo>
                  <a:pt x="3549" y="317"/>
                </a:lnTo>
                <a:lnTo>
                  <a:pt x="3550" y="317"/>
                </a:lnTo>
                <a:lnTo>
                  <a:pt x="3550" y="320"/>
                </a:lnTo>
                <a:lnTo>
                  <a:pt x="3551" y="317"/>
                </a:lnTo>
                <a:lnTo>
                  <a:pt x="3551" y="319"/>
                </a:lnTo>
                <a:lnTo>
                  <a:pt x="3552" y="320"/>
                </a:lnTo>
                <a:lnTo>
                  <a:pt x="3553" y="319"/>
                </a:lnTo>
                <a:lnTo>
                  <a:pt x="3553" y="321"/>
                </a:lnTo>
                <a:lnTo>
                  <a:pt x="3554" y="317"/>
                </a:lnTo>
                <a:lnTo>
                  <a:pt x="3554" y="319"/>
                </a:lnTo>
                <a:lnTo>
                  <a:pt x="3555" y="316"/>
                </a:lnTo>
                <a:lnTo>
                  <a:pt x="3556" y="315"/>
                </a:lnTo>
                <a:lnTo>
                  <a:pt x="3556" y="314"/>
                </a:lnTo>
                <a:lnTo>
                  <a:pt x="3557" y="323"/>
                </a:lnTo>
                <a:lnTo>
                  <a:pt x="3558" y="343"/>
                </a:lnTo>
                <a:lnTo>
                  <a:pt x="3558" y="300"/>
                </a:lnTo>
                <a:lnTo>
                  <a:pt x="3559" y="256"/>
                </a:lnTo>
                <a:lnTo>
                  <a:pt x="3559" y="213"/>
                </a:lnTo>
                <a:lnTo>
                  <a:pt x="3560" y="170"/>
                </a:lnTo>
                <a:lnTo>
                  <a:pt x="3561" y="213"/>
                </a:lnTo>
                <a:lnTo>
                  <a:pt x="3561" y="257"/>
                </a:lnTo>
                <a:lnTo>
                  <a:pt x="3562" y="301"/>
                </a:lnTo>
                <a:lnTo>
                  <a:pt x="3562" y="344"/>
                </a:lnTo>
                <a:lnTo>
                  <a:pt x="3563" y="372"/>
                </a:lnTo>
                <a:lnTo>
                  <a:pt x="3564" y="370"/>
                </a:lnTo>
                <a:lnTo>
                  <a:pt x="3564" y="369"/>
                </a:lnTo>
                <a:lnTo>
                  <a:pt x="3565" y="370"/>
                </a:lnTo>
                <a:lnTo>
                  <a:pt x="3565" y="370"/>
                </a:lnTo>
                <a:lnTo>
                  <a:pt x="3566" y="372"/>
                </a:lnTo>
                <a:lnTo>
                  <a:pt x="3566" y="372"/>
                </a:lnTo>
                <a:lnTo>
                  <a:pt x="3567" y="372"/>
                </a:lnTo>
                <a:lnTo>
                  <a:pt x="3567" y="376"/>
                </a:lnTo>
                <a:lnTo>
                  <a:pt x="3568" y="377"/>
                </a:lnTo>
                <a:lnTo>
                  <a:pt x="3569" y="379"/>
                </a:lnTo>
                <a:lnTo>
                  <a:pt x="3569" y="379"/>
                </a:lnTo>
                <a:lnTo>
                  <a:pt x="3570" y="382"/>
                </a:lnTo>
                <a:lnTo>
                  <a:pt x="3571" y="380"/>
                </a:lnTo>
                <a:lnTo>
                  <a:pt x="3571" y="379"/>
                </a:lnTo>
                <a:lnTo>
                  <a:pt x="3572" y="381"/>
                </a:lnTo>
                <a:lnTo>
                  <a:pt x="3572" y="379"/>
                </a:lnTo>
                <a:lnTo>
                  <a:pt x="3573" y="376"/>
                </a:lnTo>
                <a:lnTo>
                  <a:pt x="3574" y="371"/>
                </a:lnTo>
                <a:lnTo>
                  <a:pt x="3574" y="366"/>
                </a:lnTo>
                <a:lnTo>
                  <a:pt x="3575" y="356"/>
                </a:lnTo>
                <a:lnTo>
                  <a:pt x="3575" y="348"/>
                </a:lnTo>
                <a:lnTo>
                  <a:pt x="3576" y="339"/>
                </a:lnTo>
                <a:lnTo>
                  <a:pt x="3577" y="327"/>
                </a:lnTo>
                <a:lnTo>
                  <a:pt x="3577" y="317"/>
                </a:lnTo>
                <a:lnTo>
                  <a:pt x="3578" y="304"/>
                </a:lnTo>
                <a:lnTo>
                  <a:pt x="3578" y="302"/>
                </a:lnTo>
                <a:lnTo>
                  <a:pt x="3579" y="300"/>
                </a:lnTo>
                <a:lnTo>
                  <a:pt x="3580" y="300"/>
                </a:lnTo>
                <a:lnTo>
                  <a:pt x="3580" y="307"/>
                </a:lnTo>
                <a:lnTo>
                  <a:pt x="3581" y="310"/>
                </a:lnTo>
                <a:lnTo>
                  <a:pt x="3581" y="312"/>
                </a:lnTo>
                <a:lnTo>
                  <a:pt x="3582" y="311"/>
                </a:lnTo>
                <a:lnTo>
                  <a:pt x="3582" y="316"/>
                </a:lnTo>
                <a:lnTo>
                  <a:pt x="3583" y="315"/>
                </a:lnTo>
                <a:lnTo>
                  <a:pt x="3584" y="315"/>
                </a:lnTo>
                <a:lnTo>
                  <a:pt x="3584" y="317"/>
                </a:lnTo>
                <a:lnTo>
                  <a:pt x="3585" y="317"/>
                </a:lnTo>
                <a:lnTo>
                  <a:pt x="3585" y="319"/>
                </a:lnTo>
                <a:lnTo>
                  <a:pt x="3586" y="317"/>
                </a:lnTo>
                <a:lnTo>
                  <a:pt x="3587" y="320"/>
                </a:lnTo>
                <a:lnTo>
                  <a:pt x="3587" y="318"/>
                </a:lnTo>
                <a:lnTo>
                  <a:pt x="3588" y="318"/>
                </a:lnTo>
                <a:lnTo>
                  <a:pt x="3589" y="318"/>
                </a:lnTo>
                <a:lnTo>
                  <a:pt x="3589" y="319"/>
                </a:lnTo>
                <a:lnTo>
                  <a:pt x="3590" y="323"/>
                </a:lnTo>
                <a:lnTo>
                  <a:pt x="3590" y="325"/>
                </a:lnTo>
                <a:lnTo>
                  <a:pt x="3591" y="324"/>
                </a:lnTo>
                <a:lnTo>
                  <a:pt x="3592" y="326"/>
                </a:lnTo>
                <a:lnTo>
                  <a:pt x="3592" y="325"/>
                </a:lnTo>
                <a:lnTo>
                  <a:pt x="3593" y="330"/>
                </a:lnTo>
                <a:lnTo>
                  <a:pt x="3593" y="326"/>
                </a:lnTo>
                <a:lnTo>
                  <a:pt x="3594" y="330"/>
                </a:lnTo>
                <a:lnTo>
                  <a:pt x="3594" y="329"/>
                </a:lnTo>
                <a:lnTo>
                  <a:pt x="3595" y="327"/>
                </a:lnTo>
                <a:lnTo>
                  <a:pt x="3596" y="332"/>
                </a:lnTo>
                <a:lnTo>
                  <a:pt x="3596" y="326"/>
                </a:lnTo>
                <a:lnTo>
                  <a:pt x="3597" y="333"/>
                </a:lnTo>
                <a:lnTo>
                  <a:pt x="3597" y="325"/>
                </a:lnTo>
                <a:lnTo>
                  <a:pt x="3598" y="324"/>
                </a:lnTo>
                <a:lnTo>
                  <a:pt x="3598" y="326"/>
                </a:lnTo>
                <a:lnTo>
                  <a:pt x="3599" y="324"/>
                </a:lnTo>
                <a:lnTo>
                  <a:pt x="3600" y="325"/>
                </a:lnTo>
                <a:lnTo>
                  <a:pt x="3600" y="320"/>
                </a:lnTo>
                <a:lnTo>
                  <a:pt x="3601" y="319"/>
                </a:lnTo>
                <a:lnTo>
                  <a:pt x="3602" y="317"/>
                </a:lnTo>
                <a:lnTo>
                  <a:pt x="3602" y="317"/>
                </a:lnTo>
                <a:lnTo>
                  <a:pt x="3603" y="315"/>
                </a:lnTo>
                <a:lnTo>
                  <a:pt x="3603" y="308"/>
                </a:lnTo>
                <a:lnTo>
                  <a:pt x="3604" y="297"/>
                </a:lnTo>
                <a:lnTo>
                  <a:pt x="3605" y="303"/>
                </a:lnTo>
                <a:lnTo>
                  <a:pt x="3605" y="292"/>
                </a:lnTo>
                <a:lnTo>
                  <a:pt x="3606" y="296"/>
                </a:lnTo>
                <a:lnTo>
                  <a:pt x="3606" y="298"/>
                </a:lnTo>
                <a:lnTo>
                  <a:pt x="3607" y="303"/>
                </a:lnTo>
                <a:lnTo>
                  <a:pt x="3608" y="307"/>
                </a:lnTo>
                <a:lnTo>
                  <a:pt x="3608" y="325"/>
                </a:lnTo>
                <a:lnTo>
                  <a:pt x="3609" y="324"/>
                </a:lnTo>
                <a:lnTo>
                  <a:pt x="3609" y="327"/>
                </a:lnTo>
                <a:lnTo>
                  <a:pt x="3610" y="329"/>
                </a:lnTo>
                <a:lnTo>
                  <a:pt x="3610" y="328"/>
                </a:lnTo>
                <a:lnTo>
                  <a:pt x="3611" y="332"/>
                </a:lnTo>
                <a:lnTo>
                  <a:pt x="3612" y="330"/>
                </a:lnTo>
                <a:lnTo>
                  <a:pt x="3612" y="331"/>
                </a:lnTo>
                <a:lnTo>
                  <a:pt x="3613" y="329"/>
                </a:lnTo>
                <a:lnTo>
                  <a:pt x="3613" y="330"/>
                </a:lnTo>
                <a:lnTo>
                  <a:pt x="3614" y="330"/>
                </a:lnTo>
                <a:lnTo>
                  <a:pt x="3615" y="329"/>
                </a:lnTo>
                <a:lnTo>
                  <a:pt x="3615" y="330"/>
                </a:lnTo>
                <a:lnTo>
                  <a:pt x="3616" y="322"/>
                </a:lnTo>
                <a:lnTo>
                  <a:pt x="3616" y="326"/>
                </a:lnTo>
                <a:lnTo>
                  <a:pt x="3617" y="348"/>
                </a:lnTo>
                <a:lnTo>
                  <a:pt x="3618" y="305"/>
                </a:lnTo>
                <a:lnTo>
                  <a:pt x="3618" y="261"/>
                </a:lnTo>
                <a:lnTo>
                  <a:pt x="3619" y="218"/>
                </a:lnTo>
                <a:lnTo>
                  <a:pt x="3620" y="174"/>
                </a:lnTo>
                <a:lnTo>
                  <a:pt x="3620" y="218"/>
                </a:lnTo>
                <a:lnTo>
                  <a:pt x="3621" y="262"/>
                </a:lnTo>
                <a:lnTo>
                  <a:pt x="3621" y="305"/>
                </a:lnTo>
                <a:lnTo>
                  <a:pt x="3622" y="349"/>
                </a:lnTo>
                <a:lnTo>
                  <a:pt x="3623" y="376"/>
                </a:lnTo>
                <a:lnTo>
                  <a:pt x="3623" y="372"/>
                </a:lnTo>
                <a:lnTo>
                  <a:pt x="3624" y="372"/>
                </a:lnTo>
                <a:lnTo>
                  <a:pt x="3624" y="371"/>
                </a:lnTo>
                <a:lnTo>
                  <a:pt x="3625" y="374"/>
                </a:lnTo>
                <a:lnTo>
                  <a:pt x="3625" y="376"/>
                </a:lnTo>
                <a:lnTo>
                  <a:pt x="3626" y="376"/>
                </a:lnTo>
                <a:lnTo>
                  <a:pt x="3627" y="380"/>
                </a:lnTo>
                <a:lnTo>
                  <a:pt x="3627" y="379"/>
                </a:lnTo>
                <a:lnTo>
                  <a:pt x="3628" y="382"/>
                </a:lnTo>
                <a:lnTo>
                  <a:pt x="3628" y="382"/>
                </a:lnTo>
                <a:lnTo>
                  <a:pt x="3629" y="384"/>
                </a:lnTo>
                <a:lnTo>
                  <a:pt x="3629" y="385"/>
                </a:lnTo>
                <a:lnTo>
                  <a:pt x="3630" y="382"/>
                </a:lnTo>
                <a:lnTo>
                  <a:pt x="3631" y="386"/>
                </a:lnTo>
                <a:lnTo>
                  <a:pt x="3631" y="382"/>
                </a:lnTo>
                <a:lnTo>
                  <a:pt x="3632" y="382"/>
                </a:lnTo>
                <a:lnTo>
                  <a:pt x="3633" y="376"/>
                </a:lnTo>
                <a:lnTo>
                  <a:pt x="3633" y="371"/>
                </a:lnTo>
                <a:lnTo>
                  <a:pt x="3634" y="366"/>
                </a:lnTo>
                <a:lnTo>
                  <a:pt x="3634" y="354"/>
                </a:lnTo>
                <a:lnTo>
                  <a:pt x="3635" y="348"/>
                </a:lnTo>
                <a:lnTo>
                  <a:pt x="3636" y="338"/>
                </a:lnTo>
                <a:lnTo>
                  <a:pt x="3636" y="327"/>
                </a:lnTo>
                <a:lnTo>
                  <a:pt x="3637" y="318"/>
                </a:lnTo>
                <a:lnTo>
                  <a:pt x="3638" y="308"/>
                </a:lnTo>
                <a:lnTo>
                  <a:pt x="3638" y="305"/>
                </a:lnTo>
                <a:lnTo>
                  <a:pt x="3639" y="303"/>
                </a:lnTo>
                <a:lnTo>
                  <a:pt x="3639" y="305"/>
                </a:lnTo>
                <a:lnTo>
                  <a:pt x="3640" y="308"/>
                </a:lnTo>
                <a:lnTo>
                  <a:pt x="3640" y="310"/>
                </a:lnTo>
                <a:lnTo>
                  <a:pt x="3641" y="312"/>
                </a:lnTo>
                <a:lnTo>
                  <a:pt x="3641" y="312"/>
                </a:lnTo>
                <a:lnTo>
                  <a:pt x="3642" y="320"/>
                </a:lnTo>
                <a:lnTo>
                  <a:pt x="3643" y="318"/>
                </a:lnTo>
                <a:lnTo>
                  <a:pt x="3643" y="320"/>
                </a:lnTo>
                <a:lnTo>
                  <a:pt x="3644" y="323"/>
                </a:lnTo>
                <a:lnTo>
                  <a:pt x="3644" y="322"/>
                </a:lnTo>
                <a:lnTo>
                  <a:pt x="3645" y="324"/>
                </a:lnTo>
                <a:lnTo>
                  <a:pt x="3646" y="321"/>
                </a:lnTo>
                <a:lnTo>
                  <a:pt x="3646" y="323"/>
                </a:lnTo>
                <a:lnTo>
                  <a:pt x="3647" y="322"/>
                </a:lnTo>
                <a:lnTo>
                  <a:pt x="3647" y="324"/>
                </a:lnTo>
                <a:lnTo>
                  <a:pt x="3648" y="324"/>
                </a:lnTo>
                <a:lnTo>
                  <a:pt x="3649" y="324"/>
                </a:lnTo>
                <a:lnTo>
                  <a:pt x="3649" y="326"/>
                </a:lnTo>
                <a:lnTo>
                  <a:pt x="3650" y="326"/>
                </a:lnTo>
                <a:lnTo>
                  <a:pt x="3651" y="327"/>
                </a:lnTo>
                <a:lnTo>
                  <a:pt x="3651" y="327"/>
                </a:lnTo>
                <a:lnTo>
                  <a:pt x="3652" y="326"/>
                </a:lnTo>
                <a:lnTo>
                  <a:pt x="3652" y="327"/>
                </a:lnTo>
                <a:lnTo>
                  <a:pt x="3653" y="326"/>
                </a:lnTo>
                <a:lnTo>
                  <a:pt x="3654" y="326"/>
                </a:lnTo>
                <a:lnTo>
                  <a:pt x="3654" y="323"/>
                </a:lnTo>
                <a:lnTo>
                  <a:pt x="3655" y="325"/>
                </a:lnTo>
                <a:lnTo>
                  <a:pt x="3655" y="323"/>
                </a:lnTo>
                <a:lnTo>
                  <a:pt x="3656" y="323"/>
                </a:lnTo>
                <a:lnTo>
                  <a:pt x="3656" y="325"/>
                </a:lnTo>
                <a:lnTo>
                  <a:pt x="3657" y="322"/>
                </a:lnTo>
                <a:lnTo>
                  <a:pt x="3657" y="323"/>
                </a:lnTo>
                <a:lnTo>
                  <a:pt x="3658" y="319"/>
                </a:lnTo>
                <a:lnTo>
                  <a:pt x="3659" y="319"/>
                </a:lnTo>
                <a:lnTo>
                  <a:pt x="3659" y="317"/>
                </a:lnTo>
                <a:lnTo>
                  <a:pt x="3660" y="314"/>
                </a:lnTo>
                <a:lnTo>
                  <a:pt x="3660" y="314"/>
                </a:lnTo>
                <a:lnTo>
                  <a:pt x="3661" y="307"/>
                </a:lnTo>
                <a:lnTo>
                  <a:pt x="3662" y="312"/>
                </a:lnTo>
                <a:lnTo>
                  <a:pt x="3662" y="302"/>
                </a:lnTo>
                <a:lnTo>
                  <a:pt x="3663" y="292"/>
                </a:lnTo>
                <a:lnTo>
                  <a:pt x="3664" y="289"/>
                </a:lnTo>
                <a:lnTo>
                  <a:pt x="3664" y="291"/>
                </a:lnTo>
                <a:lnTo>
                  <a:pt x="3665" y="282"/>
                </a:lnTo>
                <a:lnTo>
                  <a:pt x="3665" y="290"/>
                </a:lnTo>
                <a:lnTo>
                  <a:pt x="3666" y="291"/>
                </a:lnTo>
                <a:lnTo>
                  <a:pt x="3667" y="295"/>
                </a:lnTo>
                <a:lnTo>
                  <a:pt x="3667" y="309"/>
                </a:lnTo>
                <a:lnTo>
                  <a:pt x="3668" y="312"/>
                </a:lnTo>
                <a:lnTo>
                  <a:pt x="3668" y="316"/>
                </a:lnTo>
                <a:lnTo>
                  <a:pt x="3669" y="318"/>
                </a:lnTo>
                <a:lnTo>
                  <a:pt x="3670" y="317"/>
                </a:lnTo>
                <a:lnTo>
                  <a:pt x="3670" y="318"/>
                </a:lnTo>
                <a:lnTo>
                  <a:pt x="3671" y="317"/>
                </a:lnTo>
                <a:lnTo>
                  <a:pt x="3671" y="318"/>
                </a:lnTo>
                <a:lnTo>
                  <a:pt x="3672" y="320"/>
                </a:lnTo>
                <a:lnTo>
                  <a:pt x="3672" y="318"/>
                </a:lnTo>
                <a:lnTo>
                  <a:pt x="3673" y="320"/>
                </a:lnTo>
                <a:lnTo>
                  <a:pt x="3673" y="316"/>
                </a:lnTo>
                <a:lnTo>
                  <a:pt x="3674" y="317"/>
                </a:lnTo>
                <a:lnTo>
                  <a:pt x="3675" y="314"/>
                </a:lnTo>
                <a:lnTo>
                  <a:pt x="3675" y="313"/>
                </a:lnTo>
                <a:lnTo>
                  <a:pt x="3676" y="334"/>
                </a:lnTo>
                <a:lnTo>
                  <a:pt x="3677" y="315"/>
                </a:lnTo>
                <a:lnTo>
                  <a:pt x="3677" y="272"/>
                </a:lnTo>
                <a:lnTo>
                  <a:pt x="3678" y="228"/>
                </a:lnTo>
                <a:lnTo>
                  <a:pt x="3678" y="185"/>
                </a:lnTo>
                <a:lnTo>
                  <a:pt x="3679" y="142"/>
                </a:lnTo>
                <a:lnTo>
                  <a:pt x="3680" y="185"/>
                </a:lnTo>
                <a:lnTo>
                  <a:pt x="3680" y="229"/>
                </a:lnTo>
                <a:lnTo>
                  <a:pt x="3681" y="273"/>
                </a:lnTo>
                <a:lnTo>
                  <a:pt x="3682" y="317"/>
                </a:lnTo>
                <a:lnTo>
                  <a:pt x="3682" y="360"/>
                </a:lnTo>
                <a:lnTo>
                  <a:pt x="3683" y="369"/>
                </a:lnTo>
                <a:lnTo>
                  <a:pt x="3683" y="371"/>
                </a:lnTo>
                <a:lnTo>
                  <a:pt x="3684" y="371"/>
                </a:lnTo>
                <a:lnTo>
                  <a:pt x="3684" y="374"/>
                </a:lnTo>
                <a:lnTo>
                  <a:pt x="3685" y="372"/>
                </a:lnTo>
                <a:lnTo>
                  <a:pt x="3686" y="375"/>
                </a:lnTo>
                <a:lnTo>
                  <a:pt x="3686" y="376"/>
                </a:lnTo>
                <a:lnTo>
                  <a:pt x="3687" y="376"/>
                </a:lnTo>
                <a:lnTo>
                  <a:pt x="3687" y="379"/>
                </a:lnTo>
                <a:lnTo>
                  <a:pt x="3688" y="378"/>
                </a:lnTo>
                <a:lnTo>
                  <a:pt x="3688" y="381"/>
                </a:lnTo>
                <a:lnTo>
                  <a:pt x="3689" y="379"/>
                </a:lnTo>
                <a:lnTo>
                  <a:pt x="3690" y="380"/>
                </a:lnTo>
                <a:lnTo>
                  <a:pt x="3690" y="379"/>
                </a:lnTo>
                <a:lnTo>
                  <a:pt x="3691" y="376"/>
                </a:lnTo>
                <a:lnTo>
                  <a:pt x="3691" y="376"/>
                </a:lnTo>
                <a:lnTo>
                  <a:pt x="3692" y="368"/>
                </a:lnTo>
                <a:lnTo>
                  <a:pt x="3693" y="366"/>
                </a:lnTo>
                <a:lnTo>
                  <a:pt x="3693" y="355"/>
                </a:lnTo>
                <a:lnTo>
                  <a:pt x="3694" y="346"/>
                </a:lnTo>
                <a:lnTo>
                  <a:pt x="3695" y="337"/>
                </a:lnTo>
                <a:lnTo>
                  <a:pt x="3695" y="325"/>
                </a:lnTo>
                <a:lnTo>
                  <a:pt x="3696" y="317"/>
                </a:lnTo>
                <a:lnTo>
                  <a:pt x="3696" y="303"/>
                </a:lnTo>
                <a:lnTo>
                  <a:pt x="3697" y="299"/>
                </a:lnTo>
                <a:lnTo>
                  <a:pt x="3698" y="294"/>
                </a:lnTo>
                <a:lnTo>
                  <a:pt x="3698" y="297"/>
                </a:lnTo>
                <a:lnTo>
                  <a:pt x="3699" y="298"/>
                </a:lnTo>
                <a:lnTo>
                  <a:pt x="3699" y="299"/>
                </a:lnTo>
                <a:lnTo>
                  <a:pt x="3700" y="307"/>
                </a:lnTo>
                <a:lnTo>
                  <a:pt x="3700" y="306"/>
                </a:lnTo>
                <a:lnTo>
                  <a:pt x="3701" y="310"/>
                </a:lnTo>
                <a:lnTo>
                  <a:pt x="3702" y="312"/>
                </a:lnTo>
                <a:lnTo>
                  <a:pt x="3702" y="312"/>
                </a:lnTo>
                <a:lnTo>
                  <a:pt x="3703" y="315"/>
                </a:lnTo>
                <a:lnTo>
                  <a:pt x="3703" y="314"/>
                </a:lnTo>
                <a:lnTo>
                  <a:pt x="3704" y="316"/>
                </a:lnTo>
                <a:lnTo>
                  <a:pt x="3704" y="312"/>
                </a:lnTo>
                <a:lnTo>
                  <a:pt x="3705" y="317"/>
                </a:lnTo>
                <a:lnTo>
                  <a:pt x="3706" y="314"/>
                </a:lnTo>
                <a:lnTo>
                  <a:pt x="3706" y="315"/>
                </a:lnTo>
                <a:lnTo>
                  <a:pt x="3707" y="318"/>
                </a:lnTo>
                <a:lnTo>
                  <a:pt x="3708" y="314"/>
                </a:lnTo>
                <a:lnTo>
                  <a:pt x="3708" y="317"/>
                </a:lnTo>
                <a:lnTo>
                  <a:pt x="3709" y="318"/>
                </a:lnTo>
                <a:lnTo>
                  <a:pt x="3709" y="317"/>
                </a:lnTo>
                <a:lnTo>
                  <a:pt x="3710" y="319"/>
                </a:lnTo>
                <a:lnTo>
                  <a:pt x="3711" y="319"/>
                </a:lnTo>
                <a:lnTo>
                  <a:pt x="3711" y="325"/>
                </a:lnTo>
                <a:lnTo>
                  <a:pt x="3712" y="320"/>
                </a:lnTo>
                <a:lnTo>
                  <a:pt x="3713" y="328"/>
                </a:lnTo>
                <a:lnTo>
                  <a:pt x="3713" y="324"/>
                </a:lnTo>
                <a:lnTo>
                  <a:pt x="3714" y="323"/>
                </a:lnTo>
                <a:lnTo>
                  <a:pt x="3714" y="324"/>
                </a:lnTo>
                <a:lnTo>
                  <a:pt x="3715" y="320"/>
                </a:lnTo>
                <a:lnTo>
                  <a:pt x="3715" y="322"/>
                </a:lnTo>
                <a:lnTo>
                  <a:pt x="3716" y="320"/>
                </a:lnTo>
                <a:lnTo>
                  <a:pt x="3716" y="320"/>
                </a:lnTo>
                <a:lnTo>
                  <a:pt x="3717" y="320"/>
                </a:lnTo>
                <a:lnTo>
                  <a:pt x="3718" y="320"/>
                </a:lnTo>
                <a:lnTo>
                  <a:pt x="3718" y="319"/>
                </a:lnTo>
                <a:lnTo>
                  <a:pt x="3719" y="317"/>
                </a:lnTo>
                <a:lnTo>
                  <a:pt x="3719" y="316"/>
                </a:lnTo>
                <a:lnTo>
                  <a:pt x="3720" y="312"/>
                </a:lnTo>
                <a:lnTo>
                  <a:pt x="3721" y="311"/>
                </a:lnTo>
                <a:lnTo>
                  <a:pt x="3721" y="310"/>
                </a:lnTo>
                <a:lnTo>
                  <a:pt x="3722" y="305"/>
                </a:lnTo>
                <a:lnTo>
                  <a:pt x="3722" y="305"/>
                </a:lnTo>
                <a:lnTo>
                  <a:pt x="3723" y="287"/>
                </a:lnTo>
                <a:lnTo>
                  <a:pt x="3724" y="297"/>
                </a:lnTo>
                <a:lnTo>
                  <a:pt x="3724" y="287"/>
                </a:lnTo>
                <a:lnTo>
                  <a:pt x="3725" y="289"/>
                </a:lnTo>
                <a:lnTo>
                  <a:pt x="3726" y="295"/>
                </a:lnTo>
                <a:lnTo>
                  <a:pt x="3726" y="297"/>
                </a:lnTo>
                <a:lnTo>
                  <a:pt x="3727" y="307"/>
                </a:lnTo>
                <a:lnTo>
                  <a:pt x="3727" y="315"/>
                </a:lnTo>
                <a:lnTo>
                  <a:pt x="3728" y="320"/>
                </a:lnTo>
                <a:lnTo>
                  <a:pt x="3729" y="323"/>
                </a:lnTo>
                <a:lnTo>
                  <a:pt x="3729" y="322"/>
                </a:lnTo>
                <a:lnTo>
                  <a:pt x="3730" y="327"/>
                </a:lnTo>
                <a:lnTo>
                  <a:pt x="3730" y="326"/>
                </a:lnTo>
                <a:lnTo>
                  <a:pt x="3731" y="327"/>
                </a:lnTo>
                <a:lnTo>
                  <a:pt x="3731" y="325"/>
                </a:lnTo>
                <a:lnTo>
                  <a:pt x="3732" y="326"/>
                </a:lnTo>
                <a:lnTo>
                  <a:pt x="3732" y="327"/>
                </a:lnTo>
                <a:lnTo>
                  <a:pt x="3733" y="325"/>
                </a:lnTo>
                <a:lnTo>
                  <a:pt x="3734" y="326"/>
                </a:lnTo>
                <a:lnTo>
                  <a:pt x="3734" y="320"/>
                </a:lnTo>
                <a:lnTo>
                  <a:pt x="3735" y="323"/>
                </a:lnTo>
                <a:lnTo>
                  <a:pt x="3735" y="327"/>
                </a:lnTo>
                <a:lnTo>
                  <a:pt x="3736" y="345"/>
                </a:lnTo>
                <a:lnTo>
                  <a:pt x="3737" y="302"/>
                </a:lnTo>
                <a:lnTo>
                  <a:pt x="3737" y="258"/>
                </a:lnTo>
                <a:lnTo>
                  <a:pt x="3738" y="215"/>
                </a:lnTo>
                <a:lnTo>
                  <a:pt x="3739" y="172"/>
                </a:lnTo>
                <a:lnTo>
                  <a:pt x="3739" y="215"/>
                </a:lnTo>
                <a:lnTo>
                  <a:pt x="3740" y="259"/>
                </a:lnTo>
                <a:lnTo>
                  <a:pt x="3740" y="303"/>
                </a:lnTo>
                <a:lnTo>
                  <a:pt x="3741" y="346"/>
                </a:lnTo>
                <a:lnTo>
                  <a:pt x="3742" y="374"/>
                </a:lnTo>
                <a:lnTo>
                  <a:pt x="3742" y="376"/>
                </a:lnTo>
                <a:lnTo>
                  <a:pt x="3743" y="374"/>
                </a:lnTo>
                <a:lnTo>
                  <a:pt x="3743" y="378"/>
                </a:lnTo>
                <a:lnTo>
                  <a:pt x="3744" y="376"/>
                </a:lnTo>
                <a:lnTo>
                  <a:pt x="3745" y="376"/>
                </a:lnTo>
                <a:lnTo>
                  <a:pt x="3745" y="377"/>
                </a:lnTo>
                <a:lnTo>
                  <a:pt x="3746" y="377"/>
                </a:lnTo>
                <a:lnTo>
                  <a:pt x="3746" y="382"/>
                </a:lnTo>
                <a:lnTo>
                  <a:pt x="3747" y="381"/>
                </a:lnTo>
                <a:lnTo>
                  <a:pt x="3747" y="386"/>
                </a:lnTo>
                <a:lnTo>
                  <a:pt x="3748" y="386"/>
                </a:lnTo>
                <a:lnTo>
                  <a:pt x="3749" y="386"/>
                </a:lnTo>
                <a:lnTo>
                  <a:pt x="3749" y="388"/>
                </a:lnTo>
                <a:lnTo>
                  <a:pt x="3750" y="384"/>
                </a:lnTo>
                <a:lnTo>
                  <a:pt x="3750" y="389"/>
                </a:lnTo>
                <a:lnTo>
                  <a:pt x="3751" y="381"/>
                </a:lnTo>
                <a:lnTo>
                  <a:pt x="3752" y="382"/>
                </a:lnTo>
                <a:lnTo>
                  <a:pt x="3752" y="375"/>
                </a:lnTo>
                <a:lnTo>
                  <a:pt x="3753" y="372"/>
                </a:lnTo>
                <a:lnTo>
                  <a:pt x="3753" y="366"/>
                </a:lnTo>
                <a:lnTo>
                  <a:pt x="3754" y="353"/>
                </a:lnTo>
                <a:lnTo>
                  <a:pt x="3755" y="347"/>
                </a:lnTo>
                <a:lnTo>
                  <a:pt x="3755" y="339"/>
                </a:lnTo>
                <a:lnTo>
                  <a:pt x="3756" y="325"/>
                </a:lnTo>
                <a:lnTo>
                  <a:pt x="3757" y="318"/>
                </a:lnTo>
                <a:lnTo>
                  <a:pt x="3757" y="312"/>
                </a:lnTo>
                <a:lnTo>
                  <a:pt x="3758" y="309"/>
                </a:lnTo>
                <a:lnTo>
                  <a:pt x="3758" y="308"/>
                </a:lnTo>
                <a:lnTo>
                  <a:pt x="3759" y="314"/>
                </a:lnTo>
                <a:lnTo>
                  <a:pt x="3759" y="314"/>
                </a:lnTo>
                <a:lnTo>
                  <a:pt x="3760" y="319"/>
                </a:lnTo>
                <a:lnTo>
                  <a:pt x="3761" y="321"/>
                </a:lnTo>
                <a:lnTo>
                  <a:pt x="3761" y="320"/>
                </a:lnTo>
                <a:lnTo>
                  <a:pt x="3762" y="330"/>
                </a:lnTo>
                <a:lnTo>
                  <a:pt x="3762" y="325"/>
                </a:lnTo>
                <a:lnTo>
                  <a:pt x="3763" y="331"/>
                </a:lnTo>
                <a:lnTo>
                  <a:pt x="3763" y="330"/>
                </a:lnTo>
                <a:lnTo>
                  <a:pt x="3764" y="333"/>
                </a:lnTo>
                <a:lnTo>
                  <a:pt x="3765" y="331"/>
                </a:lnTo>
                <a:lnTo>
                  <a:pt x="3765" y="327"/>
                </a:lnTo>
                <a:lnTo>
                  <a:pt x="3766" y="332"/>
                </a:lnTo>
                <a:lnTo>
                  <a:pt x="3766" y="331"/>
                </a:lnTo>
                <a:lnTo>
                  <a:pt x="3767" y="328"/>
                </a:lnTo>
                <a:lnTo>
                  <a:pt x="3768" y="333"/>
                </a:lnTo>
                <a:lnTo>
                  <a:pt x="3768" y="332"/>
                </a:lnTo>
                <a:lnTo>
                  <a:pt x="3769" y="334"/>
                </a:lnTo>
                <a:lnTo>
                  <a:pt x="3770" y="332"/>
                </a:lnTo>
                <a:lnTo>
                  <a:pt x="3770" y="333"/>
                </a:lnTo>
                <a:lnTo>
                  <a:pt x="3771" y="333"/>
                </a:lnTo>
                <a:lnTo>
                  <a:pt x="3771" y="333"/>
                </a:lnTo>
                <a:lnTo>
                  <a:pt x="3772" y="338"/>
                </a:lnTo>
                <a:lnTo>
                  <a:pt x="3773" y="336"/>
                </a:lnTo>
                <a:lnTo>
                  <a:pt x="3773" y="340"/>
                </a:lnTo>
                <a:lnTo>
                  <a:pt x="3774" y="338"/>
                </a:lnTo>
                <a:lnTo>
                  <a:pt x="3774" y="338"/>
                </a:lnTo>
                <a:lnTo>
                  <a:pt x="3775" y="337"/>
                </a:lnTo>
                <a:lnTo>
                  <a:pt x="3776" y="333"/>
                </a:lnTo>
                <a:lnTo>
                  <a:pt x="3776" y="335"/>
                </a:lnTo>
                <a:lnTo>
                  <a:pt x="3777" y="333"/>
                </a:lnTo>
                <a:lnTo>
                  <a:pt x="3777" y="336"/>
                </a:lnTo>
                <a:lnTo>
                  <a:pt x="3778" y="330"/>
                </a:lnTo>
                <a:lnTo>
                  <a:pt x="3778" y="331"/>
                </a:lnTo>
                <a:lnTo>
                  <a:pt x="3779" y="331"/>
                </a:lnTo>
                <a:lnTo>
                  <a:pt x="3780" y="326"/>
                </a:lnTo>
                <a:lnTo>
                  <a:pt x="3780" y="326"/>
                </a:lnTo>
                <a:lnTo>
                  <a:pt x="3781" y="320"/>
                </a:lnTo>
                <a:lnTo>
                  <a:pt x="3781" y="318"/>
                </a:lnTo>
                <a:lnTo>
                  <a:pt x="3782" y="306"/>
                </a:lnTo>
                <a:lnTo>
                  <a:pt x="3783" y="300"/>
                </a:lnTo>
                <a:lnTo>
                  <a:pt x="3783" y="309"/>
                </a:lnTo>
                <a:lnTo>
                  <a:pt x="3784" y="292"/>
                </a:lnTo>
                <a:lnTo>
                  <a:pt x="3784" y="307"/>
                </a:lnTo>
                <a:lnTo>
                  <a:pt x="3785" y="302"/>
                </a:lnTo>
                <a:lnTo>
                  <a:pt x="3786" y="312"/>
                </a:lnTo>
                <a:lnTo>
                  <a:pt x="3786" y="321"/>
                </a:lnTo>
                <a:lnTo>
                  <a:pt x="3787" y="325"/>
                </a:lnTo>
                <a:lnTo>
                  <a:pt x="3788" y="327"/>
                </a:lnTo>
                <a:lnTo>
                  <a:pt x="3788" y="329"/>
                </a:lnTo>
                <a:lnTo>
                  <a:pt x="3789" y="330"/>
                </a:lnTo>
                <a:lnTo>
                  <a:pt x="3789" y="330"/>
                </a:lnTo>
                <a:lnTo>
                  <a:pt x="3790" y="332"/>
                </a:lnTo>
                <a:lnTo>
                  <a:pt x="3790" y="330"/>
                </a:lnTo>
                <a:lnTo>
                  <a:pt x="3791" y="330"/>
                </a:lnTo>
                <a:lnTo>
                  <a:pt x="3792" y="331"/>
                </a:lnTo>
                <a:lnTo>
                  <a:pt x="3792" y="327"/>
                </a:lnTo>
                <a:lnTo>
                  <a:pt x="3793" y="330"/>
                </a:lnTo>
                <a:lnTo>
                  <a:pt x="3793" y="325"/>
                </a:lnTo>
                <a:lnTo>
                  <a:pt x="3794" y="326"/>
                </a:lnTo>
                <a:lnTo>
                  <a:pt x="3794" y="323"/>
                </a:lnTo>
                <a:lnTo>
                  <a:pt x="3795" y="343"/>
                </a:lnTo>
                <a:lnTo>
                  <a:pt x="3796" y="318"/>
                </a:lnTo>
                <a:lnTo>
                  <a:pt x="3796" y="275"/>
                </a:lnTo>
                <a:lnTo>
                  <a:pt x="3797" y="232"/>
                </a:lnTo>
                <a:lnTo>
                  <a:pt x="3798" y="188"/>
                </a:lnTo>
                <a:lnTo>
                  <a:pt x="3798" y="145"/>
                </a:lnTo>
                <a:lnTo>
                  <a:pt x="3799" y="189"/>
                </a:lnTo>
                <a:lnTo>
                  <a:pt x="3799" y="233"/>
                </a:lnTo>
                <a:lnTo>
                  <a:pt x="3800" y="276"/>
                </a:lnTo>
                <a:lnTo>
                  <a:pt x="3801" y="320"/>
                </a:lnTo>
                <a:lnTo>
                  <a:pt x="3801" y="364"/>
                </a:lnTo>
                <a:lnTo>
                  <a:pt x="3802" y="374"/>
                </a:lnTo>
                <a:lnTo>
                  <a:pt x="3802" y="375"/>
                </a:lnTo>
                <a:lnTo>
                  <a:pt x="3803" y="376"/>
                </a:lnTo>
                <a:lnTo>
                  <a:pt x="3804" y="376"/>
                </a:lnTo>
                <a:lnTo>
                  <a:pt x="3804" y="380"/>
                </a:lnTo>
                <a:lnTo>
                  <a:pt x="3805" y="379"/>
                </a:lnTo>
                <a:lnTo>
                  <a:pt x="3805" y="381"/>
                </a:lnTo>
                <a:lnTo>
                  <a:pt x="3806" y="382"/>
                </a:lnTo>
                <a:lnTo>
                  <a:pt x="3806" y="384"/>
                </a:lnTo>
                <a:lnTo>
                  <a:pt x="3807" y="385"/>
                </a:lnTo>
                <a:lnTo>
                  <a:pt x="3808" y="385"/>
                </a:lnTo>
                <a:lnTo>
                  <a:pt x="3808" y="387"/>
                </a:lnTo>
                <a:lnTo>
                  <a:pt x="3809" y="386"/>
                </a:lnTo>
                <a:lnTo>
                  <a:pt x="3809" y="387"/>
                </a:lnTo>
                <a:lnTo>
                  <a:pt x="3810" y="384"/>
                </a:lnTo>
                <a:lnTo>
                  <a:pt x="3811" y="382"/>
                </a:lnTo>
                <a:lnTo>
                  <a:pt x="3811" y="380"/>
                </a:lnTo>
                <a:lnTo>
                  <a:pt x="3812" y="372"/>
                </a:lnTo>
                <a:lnTo>
                  <a:pt x="3812" y="366"/>
                </a:lnTo>
                <a:lnTo>
                  <a:pt x="3813" y="354"/>
                </a:lnTo>
                <a:lnTo>
                  <a:pt x="3814" y="346"/>
                </a:lnTo>
                <a:lnTo>
                  <a:pt x="3814" y="336"/>
                </a:lnTo>
                <a:lnTo>
                  <a:pt x="3815" y="325"/>
                </a:lnTo>
                <a:lnTo>
                  <a:pt x="3815" y="317"/>
                </a:lnTo>
                <a:lnTo>
                  <a:pt x="3816" y="305"/>
                </a:lnTo>
                <a:lnTo>
                  <a:pt x="3817" y="307"/>
                </a:lnTo>
                <a:lnTo>
                  <a:pt x="3817" y="305"/>
                </a:lnTo>
                <a:lnTo>
                  <a:pt x="3818" y="309"/>
                </a:lnTo>
                <a:lnTo>
                  <a:pt x="3819" y="312"/>
                </a:lnTo>
                <a:lnTo>
                  <a:pt x="3819" y="312"/>
                </a:lnTo>
                <a:lnTo>
                  <a:pt x="3820" y="316"/>
                </a:lnTo>
                <a:lnTo>
                  <a:pt x="3820" y="317"/>
                </a:lnTo>
                <a:lnTo>
                  <a:pt x="3821" y="320"/>
                </a:lnTo>
                <a:lnTo>
                  <a:pt x="3821" y="319"/>
                </a:lnTo>
                <a:lnTo>
                  <a:pt x="3822" y="321"/>
                </a:lnTo>
                <a:lnTo>
                  <a:pt x="3822" y="323"/>
                </a:lnTo>
                <a:lnTo>
                  <a:pt x="3823" y="321"/>
                </a:lnTo>
                <a:lnTo>
                  <a:pt x="3824" y="325"/>
                </a:lnTo>
                <a:lnTo>
                  <a:pt x="3824" y="321"/>
                </a:lnTo>
                <a:lnTo>
                  <a:pt x="3825" y="323"/>
                </a:lnTo>
                <a:lnTo>
                  <a:pt x="3825" y="323"/>
                </a:lnTo>
                <a:lnTo>
                  <a:pt x="3826" y="321"/>
                </a:lnTo>
                <a:lnTo>
                  <a:pt x="3827" y="325"/>
                </a:lnTo>
                <a:lnTo>
                  <a:pt x="3827" y="323"/>
                </a:lnTo>
                <a:lnTo>
                  <a:pt x="3828" y="326"/>
                </a:lnTo>
                <a:lnTo>
                  <a:pt x="3829" y="325"/>
                </a:lnTo>
                <a:lnTo>
                  <a:pt x="3829" y="327"/>
                </a:lnTo>
                <a:lnTo>
                  <a:pt x="3830" y="327"/>
                </a:lnTo>
                <a:lnTo>
                  <a:pt x="3830" y="327"/>
                </a:lnTo>
                <a:lnTo>
                  <a:pt x="3831" y="331"/>
                </a:lnTo>
                <a:lnTo>
                  <a:pt x="3832" y="326"/>
                </a:lnTo>
                <a:lnTo>
                  <a:pt x="3832" y="331"/>
                </a:lnTo>
                <a:lnTo>
                  <a:pt x="3833" y="329"/>
                </a:lnTo>
                <a:lnTo>
                  <a:pt x="3833" y="330"/>
                </a:lnTo>
                <a:lnTo>
                  <a:pt x="3834" y="330"/>
                </a:lnTo>
                <a:lnTo>
                  <a:pt x="3835" y="326"/>
                </a:lnTo>
                <a:lnTo>
                  <a:pt x="3835" y="326"/>
                </a:lnTo>
                <a:lnTo>
                  <a:pt x="3836" y="323"/>
                </a:lnTo>
                <a:lnTo>
                  <a:pt x="3836" y="325"/>
                </a:lnTo>
                <a:lnTo>
                  <a:pt x="3837" y="322"/>
                </a:lnTo>
                <a:lnTo>
                  <a:pt x="3837" y="320"/>
                </a:lnTo>
                <a:lnTo>
                  <a:pt x="3838" y="320"/>
                </a:lnTo>
                <a:lnTo>
                  <a:pt x="3838" y="314"/>
                </a:lnTo>
                <a:lnTo>
                  <a:pt x="3839" y="315"/>
                </a:lnTo>
                <a:lnTo>
                  <a:pt x="3840" y="311"/>
                </a:lnTo>
                <a:lnTo>
                  <a:pt x="3840" y="310"/>
                </a:lnTo>
                <a:lnTo>
                  <a:pt x="3841" y="304"/>
                </a:lnTo>
                <a:lnTo>
                  <a:pt x="3842" y="289"/>
                </a:lnTo>
                <a:lnTo>
                  <a:pt x="3842" y="293"/>
                </a:lnTo>
                <a:lnTo>
                  <a:pt x="3843" y="290"/>
                </a:lnTo>
                <a:lnTo>
                  <a:pt x="3843" y="288"/>
                </a:lnTo>
                <a:lnTo>
                  <a:pt x="3844" y="296"/>
                </a:lnTo>
                <a:lnTo>
                  <a:pt x="3845" y="296"/>
                </a:lnTo>
                <a:lnTo>
                  <a:pt x="3845" y="302"/>
                </a:lnTo>
                <a:lnTo>
                  <a:pt x="3846" y="312"/>
                </a:lnTo>
                <a:lnTo>
                  <a:pt x="3846" y="317"/>
                </a:lnTo>
                <a:lnTo>
                  <a:pt x="3847" y="320"/>
                </a:lnTo>
                <a:lnTo>
                  <a:pt x="3848" y="323"/>
                </a:lnTo>
                <a:lnTo>
                  <a:pt x="3848" y="323"/>
                </a:lnTo>
                <a:lnTo>
                  <a:pt x="3849" y="323"/>
                </a:lnTo>
                <a:lnTo>
                  <a:pt x="3849" y="325"/>
                </a:lnTo>
                <a:lnTo>
                  <a:pt x="3850" y="321"/>
                </a:lnTo>
                <a:lnTo>
                  <a:pt x="3851" y="325"/>
                </a:lnTo>
                <a:lnTo>
                  <a:pt x="3851" y="320"/>
                </a:lnTo>
                <a:lnTo>
                  <a:pt x="3852" y="323"/>
                </a:lnTo>
                <a:lnTo>
                  <a:pt x="3852" y="320"/>
                </a:lnTo>
                <a:lnTo>
                  <a:pt x="3853" y="318"/>
                </a:lnTo>
                <a:lnTo>
                  <a:pt x="3853" y="319"/>
                </a:lnTo>
                <a:lnTo>
                  <a:pt x="3854" y="324"/>
                </a:lnTo>
                <a:lnTo>
                  <a:pt x="3855" y="346"/>
                </a:lnTo>
                <a:lnTo>
                  <a:pt x="3855" y="303"/>
                </a:lnTo>
                <a:lnTo>
                  <a:pt x="3856" y="260"/>
                </a:lnTo>
                <a:lnTo>
                  <a:pt x="3856" y="216"/>
                </a:lnTo>
                <a:lnTo>
                  <a:pt x="3857" y="173"/>
                </a:lnTo>
                <a:lnTo>
                  <a:pt x="3858" y="217"/>
                </a:lnTo>
                <a:lnTo>
                  <a:pt x="3858" y="261"/>
                </a:lnTo>
                <a:lnTo>
                  <a:pt x="3859" y="304"/>
                </a:lnTo>
                <a:lnTo>
                  <a:pt x="3860" y="348"/>
                </a:lnTo>
                <a:lnTo>
                  <a:pt x="3860" y="376"/>
                </a:lnTo>
                <a:lnTo>
                  <a:pt x="3861" y="371"/>
                </a:lnTo>
                <a:lnTo>
                  <a:pt x="3861" y="371"/>
                </a:lnTo>
                <a:lnTo>
                  <a:pt x="3862" y="372"/>
                </a:lnTo>
                <a:lnTo>
                  <a:pt x="3863" y="372"/>
                </a:lnTo>
                <a:lnTo>
                  <a:pt x="3863" y="375"/>
                </a:lnTo>
                <a:lnTo>
                  <a:pt x="3864" y="375"/>
                </a:lnTo>
                <a:lnTo>
                  <a:pt x="3864" y="377"/>
                </a:lnTo>
                <a:lnTo>
                  <a:pt x="3865" y="381"/>
                </a:lnTo>
                <a:lnTo>
                  <a:pt x="3865" y="378"/>
                </a:lnTo>
                <a:lnTo>
                  <a:pt x="3866" y="380"/>
                </a:lnTo>
                <a:lnTo>
                  <a:pt x="3867" y="382"/>
                </a:lnTo>
                <a:lnTo>
                  <a:pt x="3867" y="385"/>
                </a:lnTo>
                <a:lnTo>
                  <a:pt x="3868" y="383"/>
                </a:lnTo>
                <a:lnTo>
                  <a:pt x="3868" y="382"/>
                </a:lnTo>
                <a:lnTo>
                  <a:pt x="3869" y="387"/>
                </a:lnTo>
                <a:lnTo>
                  <a:pt x="3869" y="381"/>
                </a:lnTo>
                <a:lnTo>
                  <a:pt x="3870" y="382"/>
                </a:lnTo>
                <a:lnTo>
                  <a:pt x="3871" y="377"/>
                </a:lnTo>
                <a:lnTo>
                  <a:pt x="3871" y="368"/>
                </a:lnTo>
                <a:lnTo>
                  <a:pt x="3872" y="364"/>
                </a:lnTo>
                <a:lnTo>
                  <a:pt x="3873" y="354"/>
                </a:lnTo>
                <a:lnTo>
                  <a:pt x="3873" y="348"/>
                </a:lnTo>
                <a:lnTo>
                  <a:pt x="3874" y="338"/>
                </a:lnTo>
                <a:lnTo>
                  <a:pt x="3874" y="329"/>
                </a:lnTo>
                <a:lnTo>
                  <a:pt x="3875" y="317"/>
                </a:lnTo>
                <a:lnTo>
                  <a:pt x="3876" y="311"/>
                </a:lnTo>
                <a:lnTo>
                  <a:pt x="3876" y="305"/>
                </a:lnTo>
                <a:lnTo>
                  <a:pt x="3877" y="309"/>
                </a:lnTo>
                <a:lnTo>
                  <a:pt x="3878" y="308"/>
                </a:lnTo>
                <a:lnTo>
                  <a:pt x="3878" y="312"/>
                </a:lnTo>
                <a:lnTo>
                  <a:pt x="3879" y="317"/>
                </a:lnTo>
                <a:lnTo>
                  <a:pt x="3879" y="317"/>
                </a:lnTo>
                <a:lnTo>
                  <a:pt x="3880" y="317"/>
                </a:lnTo>
                <a:lnTo>
                  <a:pt x="3880" y="323"/>
                </a:lnTo>
                <a:lnTo>
                  <a:pt x="3881" y="317"/>
                </a:lnTo>
                <a:lnTo>
                  <a:pt x="3881" y="326"/>
                </a:lnTo>
                <a:lnTo>
                  <a:pt x="3882" y="320"/>
                </a:lnTo>
                <a:lnTo>
                  <a:pt x="3883" y="320"/>
                </a:lnTo>
                <a:lnTo>
                  <a:pt x="3883" y="326"/>
                </a:lnTo>
                <a:lnTo>
                  <a:pt x="3884" y="321"/>
                </a:lnTo>
                <a:lnTo>
                  <a:pt x="3884" y="326"/>
                </a:lnTo>
                <a:lnTo>
                  <a:pt x="3885" y="323"/>
                </a:lnTo>
                <a:lnTo>
                  <a:pt x="3886" y="323"/>
                </a:lnTo>
                <a:lnTo>
                  <a:pt x="3886" y="323"/>
                </a:lnTo>
                <a:lnTo>
                  <a:pt x="3887" y="325"/>
                </a:lnTo>
                <a:lnTo>
                  <a:pt x="3887" y="325"/>
                </a:lnTo>
                <a:lnTo>
                  <a:pt x="3888" y="326"/>
                </a:lnTo>
                <a:lnTo>
                  <a:pt x="3889" y="330"/>
                </a:lnTo>
                <a:lnTo>
                  <a:pt x="3889" y="326"/>
                </a:lnTo>
                <a:lnTo>
                  <a:pt x="3890" y="330"/>
                </a:lnTo>
                <a:lnTo>
                  <a:pt x="3891" y="329"/>
                </a:lnTo>
                <a:lnTo>
                  <a:pt x="3891" y="329"/>
                </a:lnTo>
                <a:lnTo>
                  <a:pt x="3892" y="331"/>
                </a:lnTo>
                <a:lnTo>
                  <a:pt x="3892" y="330"/>
                </a:lnTo>
                <a:lnTo>
                  <a:pt x="3893" y="332"/>
                </a:lnTo>
                <a:lnTo>
                  <a:pt x="3894" y="330"/>
                </a:lnTo>
                <a:lnTo>
                  <a:pt x="3894" y="331"/>
                </a:lnTo>
                <a:lnTo>
                  <a:pt x="3895" y="330"/>
                </a:lnTo>
                <a:lnTo>
                  <a:pt x="3895" y="326"/>
                </a:lnTo>
                <a:lnTo>
                  <a:pt x="3896" y="328"/>
                </a:lnTo>
                <a:lnTo>
                  <a:pt x="3896" y="323"/>
                </a:lnTo>
                <a:lnTo>
                  <a:pt x="3897" y="325"/>
                </a:lnTo>
                <a:lnTo>
                  <a:pt x="3897" y="321"/>
                </a:lnTo>
                <a:lnTo>
                  <a:pt x="3898" y="322"/>
                </a:lnTo>
                <a:lnTo>
                  <a:pt x="3899" y="317"/>
                </a:lnTo>
                <a:lnTo>
                  <a:pt x="3899" y="317"/>
                </a:lnTo>
                <a:lnTo>
                  <a:pt x="3900" y="312"/>
                </a:lnTo>
                <a:lnTo>
                  <a:pt x="3900" y="301"/>
                </a:lnTo>
                <a:lnTo>
                  <a:pt x="3901" y="293"/>
                </a:lnTo>
                <a:lnTo>
                  <a:pt x="3902" y="302"/>
                </a:lnTo>
                <a:lnTo>
                  <a:pt x="3902" y="287"/>
                </a:lnTo>
                <a:lnTo>
                  <a:pt x="3903" y="296"/>
                </a:lnTo>
                <a:lnTo>
                  <a:pt x="3904" y="297"/>
                </a:lnTo>
                <a:lnTo>
                  <a:pt x="3904" y="304"/>
                </a:lnTo>
                <a:lnTo>
                  <a:pt x="3905" y="311"/>
                </a:lnTo>
                <a:lnTo>
                  <a:pt x="3905" y="319"/>
                </a:lnTo>
                <a:lnTo>
                  <a:pt x="3906" y="320"/>
                </a:lnTo>
                <a:lnTo>
                  <a:pt x="3907" y="325"/>
                </a:lnTo>
                <a:lnTo>
                  <a:pt x="3907" y="323"/>
                </a:lnTo>
                <a:lnTo>
                  <a:pt x="3908" y="324"/>
                </a:lnTo>
                <a:lnTo>
                  <a:pt x="3908" y="326"/>
                </a:lnTo>
                <a:lnTo>
                  <a:pt x="3909" y="325"/>
                </a:lnTo>
                <a:lnTo>
                  <a:pt x="3910" y="326"/>
                </a:lnTo>
                <a:lnTo>
                  <a:pt x="3910" y="325"/>
                </a:lnTo>
                <a:lnTo>
                  <a:pt x="3911" y="325"/>
                </a:lnTo>
                <a:lnTo>
                  <a:pt x="3911" y="324"/>
                </a:lnTo>
                <a:lnTo>
                  <a:pt x="3912" y="323"/>
                </a:lnTo>
                <a:lnTo>
                  <a:pt x="3912" y="323"/>
                </a:lnTo>
                <a:lnTo>
                  <a:pt x="3913" y="317"/>
                </a:lnTo>
                <a:lnTo>
                  <a:pt x="3914" y="338"/>
                </a:lnTo>
                <a:lnTo>
                  <a:pt x="3914" y="335"/>
                </a:lnTo>
                <a:lnTo>
                  <a:pt x="3915" y="292"/>
                </a:lnTo>
                <a:lnTo>
                  <a:pt x="3915" y="248"/>
                </a:lnTo>
                <a:lnTo>
                  <a:pt x="3916" y="205"/>
                </a:lnTo>
                <a:lnTo>
                  <a:pt x="3917" y="162"/>
                </a:lnTo>
                <a:lnTo>
                  <a:pt x="3917" y="205"/>
                </a:lnTo>
                <a:lnTo>
                  <a:pt x="3918" y="249"/>
                </a:lnTo>
                <a:lnTo>
                  <a:pt x="3918" y="292"/>
                </a:lnTo>
                <a:lnTo>
                  <a:pt x="3919" y="336"/>
                </a:lnTo>
                <a:lnTo>
                  <a:pt x="3920" y="376"/>
                </a:lnTo>
                <a:lnTo>
                  <a:pt x="3920" y="370"/>
                </a:lnTo>
                <a:lnTo>
                  <a:pt x="3921" y="372"/>
                </a:lnTo>
                <a:lnTo>
                  <a:pt x="3922" y="370"/>
                </a:lnTo>
                <a:lnTo>
                  <a:pt x="3922" y="371"/>
                </a:lnTo>
                <a:lnTo>
                  <a:pt x="3923" y="374"/>
                </a:lnTo>
                <a:lnTo>
                  <a:pt x="3923" y="372"/>
                </a:lnTo>
                <a:lnTo>
                  <a:pt x="3924" y="375"/>
                </a:lnTo>
                <a:lnTo>
                  <a:pt x="3925" y="375"/>
                </a:lnTo>
                <a:lnTo>
                  <a:pt x="3925" y="379"/>
                </a:lnTo>
                <a:lnTo>
                  <a:pt x="3926" y="379"/>
                </a:lnTo>
                <a:lnTo>
                  <a:pt x="3926" y="380"/>
                </a:lnTo>
                <a:lnTo>
                  <a:pt x="3927" y="381"/>
                </a:lnTo>
                <a:lnTo>
                  <a:pt x="3927" y="379"/>
                </a:lnTo>
                <a:lnTo>
                  <a:pt x="3928" y="381"/>
                </a:lnTo>
                <a:lnTo>
                  <a:pt x="3928" y="376"/>
                </a:lnTo>
                <a:lnTo>
                  <a:pt x="3929" y="376"/>
                </a:lnTo>
                <a:lnTo>
                  <a:pt x="3930" y="370"/>
                </a:lnTo>
                <a:lnTo>
                  <a:pt x="3930" y="363"/>
                </a:lnTo>
                <a:lnTo>
                  <a:pt x="3931" y="358"/>
                </a:lnTo>
                <a:lnTo>
                  <a:pt x="3931" y="348"/>
                </a:lnTo>
                <a:lnTo>
                  <a:pt x="3932" y="343"/>
                </a:lnTo>
                <a:lnTo>
                  <a:pt x="3933" y="330"/>
                </a:lnTo>
                <a:lnTo>
                  <a:pt x="3933" y="322"/>
                </a:lnTo>
                <a:lnTo>
                  <a:pt x="3934" y="312"/>
                </a:lnTo>
                <a:lnTo>
                  <a:pt x="3935" y="301"/>
                </a:lnTo>
                <a:lnTo>
                  <a:pt x="3935" y="301"/>
                </a:lnTo>
                <a:lnTo>
                  <a:pt x="3936" y="298"/>
                </a:lnTo>
                <a:lnTo>
                  <a:pt x="3936" y="304"/>
                </a:lnTo>
                <a:lnTo>
                  <a:pt x="3937" y="307"/>
                </a:lnTo>
                <a:lnTo>
                  <a:pt x="3938" y="312"/>
                </a:lnTo>
                <a:lnTo>
                  <a:pt x="3938" y="314"/>
                </a:lnTo>
                <a:lnTo>
                  <a:pt x="3939" y="317"/>
                </a:lnTo>
                <a:lnTo>
                  <a:pt x="3939" y="319"/>
                </a:lnTo>
                <a:lnTo>
                  <a:pt x="3940" y="318"/>
                </a:lnTo>
                <a:lnTo>
                  <a:pt x="3941" y="321"/>
                </a:lnTo>
                <a:lnTo>
                  <a:pt x="3941" y="318"/>
                </a:lnTo>
                <a:lnTo>
                  <a:pt x="3942" y="320"/>
                </a:lnTo>
                <a:lnTo>
                  <a:pt x="3942" y="322"/>
                </a:lnTo>
                <a:lnTo>
                  <a:pt x="3943" y="320"/>
                </a:lnTo>
                <a:lnTo>
                  <a:pt x="3943" y="323"/>
                </a:lnTo>
                <a:lnTo>
                  <a:pt x="3944" y="321"/>
                </a:lnTo>
                <a:lnTo>
                  <a:pt x="3944" y="324"/>
                </a:lnTo>
                <a:lnTo>
                  <a:pt x="3945" y="322"/>
                </a:lnTo>
                <a:lnTo>
                  <a:pt x="3946" y="323"/>
                </a:lnTo>
                <a:lnTo>
                  <a:pt x="3946" y="323"/>
                </a:lnTo>
                <a:lnTo>
                  <a:pt x="3947" y="322"/>
                </a:lnTo>
                <a:lnTo>
                  <a:pt x="3948" y="326"/>
                </a:lnTo>
                <a:lnTo>
                  <a:pt x="3948" y="323"/>
                </a:lnTo>
                <a:lnTo>
                  <a:pt x="3949" y="325"/>
                </a:lnTo>
                <a:lnTo>
                  <a:pt x="3949" y="325"/>
                </a:lnTo>
                <a:lnTo>
                  <a:pt x="3950" y="325"/>
                </a:lnTo>
                <a:lnTo>
                  <a:pt x="3951" y="324"/>
                </a:lnTo>
                <a:lnTo>
                  <a:pt x="3951" y="323"/>
                </a:lnTo>
                <a:lnTo>
                  <a:pt x="3952" y="324"/>
                </a:lnTo>
                <a:lnTo>
                  <a:pt x="3953" y="321"/>
                </a:lnTo>
                <a:lnTo>
                  <a:pt x="3953" y="325"/>
                </a:lnTo>
                <a:lnTo>
                  <a:pt x="3954" y="323"/>
                </a:lnTo>
                <a:lnTo>
                  <a:pt x="3954" y="320"/>
                </a:lnTo>
                <a:lnTo>
                  <a:pt x="3955" y="322"/>
                </a:lnTo>
                <a:lnTo>
                  <a:pt x="3955" y="318"/>
                </a:lnTo>
                <a:lnTo>
                  <a:pt x="3956" y="320"/>
                </a:lnTo>
                <a:lnTo>
                  <a:pt x="3957" y="316"/>
                </a:lnTo>
                <a:lnTo>
                  <a:pt x="3957" y="314"/>
                </a:lnTo>
                <a:lnTo>
                  <a:pt x="3958" y="310"/>
                </a:lnTo>
                <a:lnTo>
                  <a:pt x="3958" y="308"/>
                </a:lnTo>
                <a:lnTo>
                  <a:pt x="3959" y="305"/>
                </a:lnTo>
                <a:lnTo>
                  <a:pt x="3959" y="296"/>
                </a:lnTo>
                <a:lnTo>
                  <a:pt x="3960" y="288"/>
                </a:lnTo>
                <a:lnTo>
                  <a:pt x="3961" y="297"/>
                </a:lnTo>
                <a:lnTo>
                  <a:pt x="3961" y="280"/>
                </a:lnTo>
                <a:lnTo>
                  <a:pt x="3962" y="292"/>
                </a:lnTo>
                <a:lnTo>
                  <a:pt x="3962" y="289"/>
                </a:lnTo>
                <a:lnTo>
                  <a:pt x="3963" y="297"/>
                </a:lnTo>
                <a:lnTo>
                  <a:pt x="3964" y="302"/>
                </a:lnTo>
                <a:lnTo>
                  <a:pt x="3964" y="312"/>
                </a:lnTo>
                <a:lnTo>
                  <a:pt x="3965" y="314"/>
                </a:lnTo>
                <a:lnTo>
                  <a:pt x="3966" y="315"/>
                </a:lnTo>
                <a:lnTo>
                  <a:pt x="3966" y="317"/>
                </a:lnTo>
                <a:lnTo>
                  <a:pt x="3967" y="315"/>
                </a:lnTo>
                <a:lnTo>
                  <a:pt x="3967" y="320"/>
                </a:lnTo>
                <a:lnTo>
                  <a:pt x="3968" y="317"/>
                </a:lnTo>
                <a:lnTo>
                  <a:pt x="3969" y="317"/>
                </a:lnTo>
                <a:lnTo>
                  <a:pt x="3969" y="316"/>
                </a:lnTo>
                <a:lnTo>
                  <a:pt x="3970" y="315"/>
                </a:lnTo>
                <a:lnTo>
                  <a:pt x="3970" y="314"/>
                </a:lnTo>
                <a:lnTo>
                  <a:pt x="3971" y="312"/>
                </a:lnTo>
                <a:lnTo>
                  <a:pt x="3971" y="314"/>
                </a:lnTo>
                <a:lnTo>
                  <a:pt x="3972" y="309"/>
                </a:lnTo>
                <a:lnTo>
                  <a:pt x="3973" y="335"/>
                </a:lnTo>
                <a:lnTo>
                  <a:pt x="3973" y="302"/>
                </a:lnTo>
                <a:lnTo>
                  <a:pt x="3974" y="258"/>
                </a:lnTo>
                <a:lnTo>
                  <a:pt x="3974" y="215"/>
                </a:lnTo>
                <a:lnTo>
                  <a:pt x="3975" y="171"/>
                </a:lnTo>
                <a:lnTo>
                  <a:pt x="3975" y="141"/>
                </a:lnTo>
                <a:lnTo>
                  <a:pt x="3976" y="185"/>
                </a:lnTo>
                <a:lnTo>
                  <a:pt x="3977" y="228"/>
                </a:lnTo>
                <a:lnTo>
                  <a:pt x="3977" y="272"/>
                </a:lnTo>
                <a:lnTo>
                  <a:pt x="3978" y="316"/>
                </a:lnTo>
                <a:lnTo>
                  <a:pt x="3979" y="359"/>
                </a:lnTo>
                <a:lnTo>
                  <a:pt x="3979" y="364"/>
                </a:lnTo>
                <a:lnTo>
                  <a:pt x="3980" y="367"/>
                </a:lnTo>
                <a:lnTo>
                  <a:pt x="3980" y="366"/>
                </a:lnTo>
                <a:lnTo>
                  <a:pt x="3981" y="367"/>
                </a:lnTo>
                <a:lnTo>
                  <a:pt x="3982" y="367"/>
                </a:lnTo>
                <a:lnTo>
                  <a:pt x="3982" y="367"/>
                </a:lnTo>
                <a:lnTo>
                  <a:pt x="3983" y="370"/>
                </a:lnTo>
                <a:lnTo>
                  <a:pt x="3984" y="370"/>
                </a:lnTo>
                <a:lnTo>
                  <a:pt x="3984" y="372"/>
                </a:lnTo>
                <a:lnTo>
                  <a:pt x="3985" y="373"/>
                </a:lnTo>
                <a:lnTo>
                  <a:pt x="3985" y="373"/>
                </a:lnTo>
                <a:lnTo>
                  <a:pt x="3986" y="374"/>
                </a:lnTo>
                <a:lnTo>
                  <a:pt x="3986" y="372"/>
                </a:lnTo>
                <a:lnTo>
                  <a:pt x="3987" y="374"/>
                </a:lnTo>
                <a:lnTo>
                  <a:pt x="3987" y="371"/>
                </a:lnTo>
                <a:lnTo>
                  <a:pt x="3988" y="370"/>
                </a:lnTo>
                <a:lnTo>
                  <a:pt x="3989" y="364"/>
                </a:lnTo>
                <a:lnTo>
                  <a:pt x="3989" y="358"/>
                </a:lnTo>
                <a:lnTo>
                  <a:pt x="3990" y="349"/>
                </a:lnTo>
                <a:lnTo>
                  <a:pt x="3990" y="340"/>
                </a:lnTo>
                <a:lnTo>
                  <a:pt x="3991" y="333"/>
                </a:lnTo>
                <a:lnTo>
                  <a:pt x="3992" y="320"/>
                </a:lnTo>
                <a:lnTo>
                  <a:pt x="3992" y="312"/>
                </a:lnTo>
                <a:lnTo>
                  <a:pt x="3993" y="302"/>
                </a:lnTo>
                <a:lnTo>
                  <a:pt x="3993" y="292"/>
                </a:lnTo>
                <a:lnTo>
                  <a:pt x="3994" y="292"/>
                </a:lnTo>
                <a:lnTo>
                  <a:pt x="3995" y="287"/>
                </a:lnTo>
                <a:lnTo>
                  <a:pt x="3995" y="294"/>
                </a:lnTo>
                <a:lnTo>
                  <a:pt x="3996" y="295"/>
                </a:lnTo>
                <a:lnTo>
                  <a:pt x="3997" y="301"/>
                </a:lnTo>
                <a:lnTo>
                  <a:pt x="3997" y="304"/>
                </a:lnTo>
                <a:lnTo>
                  <a:pt x="3998" y="305"/>
                </a:lnTo>
                <a:lnTo>
                  <a:pt x="3998" y="311"/>
                </a:lnTo>
                <a:lnTo>
                  <a:pt x="3999" y="310"/>
                </a:lnTo>
                <a:lnTo>
                  <a:pt x="4000" y="314"/>
                </a:lnTo>
                <a:lnTo>
                  <a:pt x="4000" y="313"/>
                </a:lnTo>
                <a:lnTo>
                  <a:pt x="4001" y="312"/>
                </a:lnTo>
                <a:lnTo>
                  <a:pt x="4001" y="314"/>
                </a:lnTo>
                <a:lnTo>
                  <a:pt x="4002" y="313"/>
                </a:lnTo>
                <a:lnTo>
                  <a:pt x="4002" y="314"/>
                </a:lnTo>
                <a:lnTo>
                  <a:pt x="4003" y="310"/>
                </a:lnTo>
                <a:lnTo>
                  <a:pt x="4003" y="315"/>
                </a:lnTo>
                <a:lnTo>
                  <a:pt x="4004" y="315"/>
                </a:lnTo>
                <a:lnTo>
                  <a:pt x="4005" y="312"/>
                </a:lnTo>
                <a:lnTo>
                  <a:pt x="4005" y="318"/>
                </a:lnTo>
                <a:lnTo>
                  <a:pt x="4006" y="315"/>
                </a:lnTo>
                <a:lnTo>
                  <a:pt x="4006" y="318"/>
                </a:lnTo>
                <a:lnTo>
                  <a:pt x="4007" y="320"/>
                </a:lnTo>
                <a:lnTo>
                  <a:pt x="4008" y="320"/>
                </a:lnTo>
                <a:lnTo>
                  <a:pt x="4008" y="320"/>
                </a:lnTo>
                <a:lnTo>
                  <a:pt x="4009" y="323"/>
                </a:lnTo>
                <a:lnTo>
                  <a:pt x="4010" y="326"/>
                </a:lnTo>
                <a:lnTo>
                  <a:pt x="4010" y="322"/>
                </a:lnTo>
                <a:lnTo>
                  <a:pt x="4011" y="328"/>
                </a:lnTo>
                <a:lnTo>
                  <a:pt x="4011" y="320"/>
                </a:lnTo>
                <a:lnTo>
                  <a:pt x="4012" y="322"/>
                </a:lnTo>
                <a:lnTo>
                  <a:pt x="4013" y="322"/>
                </a:lnTo>
                <a:lnTo>
                  <a:pt x="4013" y="319"/>
                </a:lnTo>
                <a:lnTo>
                  <a:pt x="4014" y="323"/>
                </a:lnTo>
                <a:lnTo>
                  <a:pt x="4014" y="316"/>
                </a:lnTo>
                <a:lnTo>
                  <a:pt x="4015" y="319"/>
                </a:lnTo>
                <a:lnTo>
                  <a:pt x="4016" y="317"/>
                </a:lnTo>
                <a:lnTo>
                  <a:pt x="4016" y="312"/>
                </a:lnTo>
                <a:lnTo>
                  <a:pt x="4017" y="310"/>
                </a:lnTo>
                <a:lnTo>
                  <a:pt x="4017" y="308"/>
                </a:lnTo>
                <a:lnTo>
                  <a:pt x="4018" y="306"/>
                </a:lnTo>
                <a:lnTo>
                  <a:pt x="4018" y="300"/>
                </a:lnTo>
                <a:lnTo>
                  <a:pt x="4019" y="289"/>
                </a:lnTo>
                <a:lnTo>
                  <a:pt x="4020" y="298"/>
                </a:lnTo>
                <a:lnTo>
                  <a:pt x="4020" y="285"/>
                </a:lnTo>
                <a:lnTo>
                  <a:pt x="4021" y="295"/>
                </a:lnTo>
                <a:lnTo>
                  <a:pt x="4021" y="290"/>
                </a:lnTo>
                <a:lnTo>
                  <a:pt x="4022" y="301"/>
                </a:lnTo>
                <a:lnTo>
                  <a:pt x="4023" y="305"/>
                </a:lnTo>
                <a:lnTo>
                  <a:pt x="4023" y="316"/>
                </a:lnTo>
                <a:lnTo>
                  <a:pt x="4024" y="318"/>
                </a:lnTo>
                <a:lnTo>
                  <a:pt x="4024" y="321"/>
                </a:lnTo>
                <a:lnTo>
                  <a:pt x="4025" y="323"/>
                </a:lnTo>
                <a:lnTo>
                  <a:pt x="4026" y="323"/>
                </a:lnTo>
                <a:lnTo>
                  <a:pt x="4026" y="323"/>
                </a:lnTo>
                <a:lnTo>
                  <a:pt x="4027" y="323"/>
                </a:lnTo>
                <a:lnTo>
                  <a:pt x="4028" y="323"/>
                </a:lnTo>
                <a:lnTo>
                  <a:pt x="4028" y="320"/>
                </a:lnTo>
                <a:lnTo>
                  <a:pt x="4029" y="320"/>
                </a:lnTo>
                <a:lnTo>
                  <a:pt x="4029" y="323"/>
                </a:lnTo>
                <a:lnTo>
                  <a:pt x="4030" y="319"/>
                </a:lnTo>
                <a:lnTo>
                  <a:pt x="4030" y="320"/>
                </a:lnTo>
                <a:lnTo>
                  <a:pt x="4031" y="318"/>
                </a:lnTo>
                <a:lnTo>
                  <a:pt x="4032" y="332"/>
                </a:lnTo>
                <a:lnTo>
                  <a:pt x="4032" y="336"/>
                </a:lnTo>
                <a:lnTo>
                  <a:pt x="4033" y="292"/>
                </a:lnTo>
                <a:lnTo>
                  <a:pt x="4033" y="249"/>
                </a:lnTo>
                <a:lnTo>
                  <a:pt x="4034" y="205"/>
                </a:lnTo>
                <a:lnTo>
                  <a:pt x="4034" y="162"/>
                </a:lnTo>
                <a:lnTo>
                  <a:pt x="4035" y="206"/>
                </a:lnTo>
                <a:lnTo>
                  <a:pt x="4036" y="249"/>
                </a:lnTo>
                <a:lnTo>
                  <a:pt x="4036" y="293"/>
                </a:lnTo>
                <a:lnTo>
                  <a:pt x="4037" y="337"/>
                </a:lnTo>
                <a:lnTo>
                  <a:pt x="4037" y="374"/>
                </a:lnTo>
                <a:lnTo>
                  <a:pt x="4038" y="370"/>
                </a:lnTo>
                <a:lnTo>
                  <a:pt x="4039" y="372"/>
                </a:lnTo>
                <a:lnTo>
                  <a:pt x="4039" y="371"/>
                </a:lnTo>
                <a:lnTo>
                  <a:pt x="4040" y="372"/>
                </a:lnTo>
                <a:lnTo>
                  <a:pt x="4041" y="375"/>
                </a:lnTo>
                <a:lnTo>
                  <a:pt x="4041" y="376"/>
                </a:lnTo>
                <a:lnTo>
                  <a:pt x="4042" y="376"/>
                </a:lnTo>
                <a:lnTo>
                  <a:pt x="4042" y="377"/>
                </a:lnTo>
                <a:lnTo>
                  <a:pt x="4043" y="379"/>
                </a:lnTo>
                <a:lnTo>
                  <a:pt x="4044" y="381"/>
                </a:lnTo>
                <a:lnTo>
                  <a:pt x="4044" y="379"/>
                </a:lnTo>
                <a:lnTo>
                  <a:pt x="4045" y="384"/>
                </a:lnTo>
                <a:lnTo>
                  <a:pt x="4045" y="382"/>
                </a:lnTo>
                <a:lnTo>
                  <a:pt x="4046" y="385"/>
                </a:lnTo>
                <a:lnTo>
                  <a:pt x="4046" y="381"/>
                </a:lnTo>
                <a:lnTo>
                  <a:pt x="4047" y="379"/>
                </a:lnTo>
                <a:lnTo>
                  <a:pt x="4048" y="374"/>
                </a:lnTo>
                <a:lnTo>
                  <a:pt x="4048" y="366"/>
                </a:lnTo>
                <a:lnTo>
                  <a:pt x="4049" y="362"/>
                </a:lnTo>
                <a:lnTo>
                  <a:pt x="4049" y="350"/>
                </a:lnTo>
                <a:lnTo>
                  <a:pt x="4050" y="346"/>
                </a:lnTo>
                <a:lnTo>
                  <a:pt x="4051" y="333"/>
                </a:lnTo>
                <a:lnTo>
                  <a:pt x="4051" y="323"/>
                </a:lnTo>
                <a:lnTo>
                  <a:pt x="4052" y="314"/>
                </a:lnTo>
                <a:lnTo>
                  <a:pt x="4052" y="303"/>
                </a:lnTo>
                <a:lnTo>
                  <a:pt x="4053" y="304"/>
                </a:lnTo>
                <a:lnTo>
                  <a:pt x="4054" y="302"/>
                </a:lnTo>
                <a:lnTo>
                  <a:pt x="4054" y="304"/>
                </a:lnTo>
                <a:lnTo>
                  <a:pt x="4055" y="306"/>
                </a:lnTo>
                <a:lnTo>
                  <a:pt x="4055" y="312"/>
                </a:lnTo>
                <a:lnTo>
                  <a:pt x="4056" y="314"/>
                </a:lnTo>
                <a:lnTo>
                  <a:pt x="4057" y="315"/>
                </a:lnTo>
                <a:lnTo>
                  <a:pt x="4057" y="319"/>
                </a:lnTo>
                <a:lnTo>
                  <a:pt x="4058" y="316"/>
                </a:lnTo>
                <a:lnTo>
                  <a:pt x="4059" y="321"/>
                </a:lnTo>
                <a:lnTo>
                  <a:pt x="4059" y="318"/>
                </a:lnTo>
                <a:lnTo>
                  <a:pt x="4060" y="320"/>
                </a:lnTo>
                <a:lnTo>
                  <a:pt x="4060" y="320"/>
                </a:lnTo>
                <a:lnTo>
                  <a:pt x="4061" y="318"/>
                </a:lnTo>
                <a:lnTo>
                  <a:pt x="4061" y="322"/>
                </a:lnTo>
                <a:lnTo>
                  <a:pt x="4062" y="320"/>
                </a:lnTo>
                <a:lnTo>
                  <a:pt x="4063" y="323"/>
                </a:lnTo>
                <a:lnTo>
                  <a:pt x="4063" y="320"/>
                </a:lnTo>
                <a:lnTo>
                  <a:pt x="4064" y="320"/>
                </a:lnTo>
                <a:lnTo>
                  <a:pt x="4064" y="324"/>
                </a:lnTo>
                <a:lnTo>
                  <a:pt x="4065" y="323"/>
                </a:lnTo>
                <a:lnTo>
                  <a:pt x="4065" y="323"/>
                </a:lnTo>
                <a:lnTo>
                  <a:pt x="4066" y="323"/>
                </a:lnTo>
                <a:lnTo>
                  <a:pt x="4067" y="323"/>
                </a:lnTo>
                <a:lnTo>
                  <a:pt x="4067" y="323"/>
                </a:lnTo>
                <a:lnTo>
                  <a:pt x="4068" y="322"/>
                </a:lnTo>
                <a:lnTo>
                  <a:pt x="4069" y="325"/>
                </a:lnTo>
                <a:lnTo>
                  <a:pt x="4069" y="322"/>
                </a:lnTo>
                <a:lnTo>
                  <a:pt x="4070" y="325"/>
                </a:lnTo>
                <a:lnTo>
                  <a:pt x="4070" y="321"/>
                </a:lnTo>
                <a:lnTo>
                  <a:pt x="4071" y="320"/>
                </a:lnTo>
                <a:lnTo>
                  <a:pt x="4072" y="322"/>
                </a:lnTo>
                <a:lnTo>
                  <a:pt x="4072" y="318"/>
                </a:lnTo>
                <a:lnTo>
                  <a:pt x="4073" y="320"/>
                </a:lnTo>
                <a:lnTo>
                  <a:pt x="4073" y="317"/>
                </a:lnTo>
                <a:lnTo>
                  <a:pt x="4074" y="318"/>
                </a:lnTo>
                <a:lnTo>
                  <a:pt x="4075" y="317"/>
                </a:lnTo>
                <a:lnTo>
                  <a:pt x="4075" y="313"/>
                </a:lnTo>
                <a:lnTo>
                  <a:pt x="4076" y="314"/>
                </a:lnTo>
                <a:lnTo>
                  <a:pt x="4076" y="310"/>
                </a:lnTo>
                <a:lnTo>
                  <a:pt x="4077" y="308"/>
                </a:lnTo>
                <a:lnTo>
                  <a:pt x="4077" y="295"/>
                </a:lnTo>
                <a:lnTo>
                  <a:pt x="4078" y="288"/>
                </a:lnTo>
                <a:lnTo>
                  <a:pt x="4079" y="300"/>
                </a:lnTo>
                <a:lnTo>
                  <a:pt x="4079" y="283"/>
                </a:lnTo>
                <a:lnTo>
                  <a:pt x="4080" y="296"/>
                </a:lnTo>
                <a:lnTo>
                  <a:pt x="4080" y="292"/>
                </a:lnTo>
                <a:lnTo>
                  <a:pt x="4081" y="299"/>
                </a:lnTo>
                <a:lnTo>
                  <a:pt x="4082" y="311"/>
                </a:lnTo>
                <a:lnTo>
                  <a:pt x="4082" y="317"/>
                </a:lnTo>
                <a:lnTo>
                  <a:pt x="4083" y="319"/>
                </a:lnTo>
                <a:lnTo>
                  <a:pt x="4083" y="319"/>
                </a:lnTo>
                <a:lnTo>
                  <a:pt x="4084" y="322"/>
                </a:lnTo>
                <a:lnTo>
                  <a:pt x="4085" y="320"/>
                </a:lnTo>
                <a:lnTo>
                  <a:pt x="4085" y="322"/>
                </a:lnTo>
                <a:lnTo>
                  <a:pt x="4086" y="321"/>
                </a:lnTo>
                <a:lnTo>
                  <a:pt x="4086" y="322"/>
                </a:lnTo>
                <a:lnTo>
                  <a:pt x="4087" y="323"/>
                </a:lnTo>
                <a:lnTo>
                  <a:pt x="4088" y="320"/>
                </a:lnTo>
                <a:lnTo>
                  <a:pt x="4088" y="320"/>
                </a:lnTo>
                <a:lnTo>
                  <a:pt x="4089" y="314"/>
                </a:lnTo>
                <a:lnTo>
                  <a:pt x="4090" y="317"/>
                </a:lnTo>
                <a:lnTo>
                  <a:pt x="4090" y="324"/>
                </a:lnTo>
                <a:lnTo>
                  <a:pt x="4091" y="342"/>
                </a:lnTo>
                <a:lnTo>
                  <a:pt x="4091" y="298"/>
                </a:lnTo>
                <a:lnTo>
                  <a:pt x="4092" y="255"/>
                </a:lnTo>
                <a:lnTo>
                  <a:pt x="4092" y="211"/>
                </a:lnTo>
                <a:lnTo>
                  <a:pt x="4093" y="168"/>
                </a:lnTo>
                <a:lnTo>
                  <a:pt x="4093" y="212"/>
                </a:lnTo>
                <a:lnTo>
                  <a:pt x="4094" y="256"/>
                </a:lnTo>
                <a:lnTo>
                  <a:pt x="4095" y="299"/>
                </a:lnTo>
                <a:lnTo>
                  <a:pt x="4095" y="343"/>
                </a:lnTo>
                <a:lnTo>
                  <a:pt x="4096" y="370"/>
                </a:lnTo>
                <a:lnTo>
                  <a:pt x="4096" y="370"/>
                </a:lnTo>
                <a:lnTo>
                  <a:pt x="4097" y="367"/>
                </a:lnTo>
                <a:lnTo>
                  <a:pt x="4098" y="370"/>
                </a:lnTo>
                <a:lnTo>
                  <a:pt x="4098" y="370"/>
                </a:lnTo>
                <a:lnTo>
                  <a:pt x="4099" y="370"/>
                </a:lnTo>
                <a:lnTo>
                  <a:pt x="4100" y="373"/>
                </a:lnTo>
                <a:lnTo>
                  <a:pt x="4100" y="374"/>
                </a:lnTo>
                <a:lnTo>
                  <a:pt x="4101" y="376"/>
                </a:lnTo>
                <a:lnTo>
                  <a:pt x="4101" y="375"/>
                </a:lnTo>
                <a:lnTo>
                  <a:pt x="4102" y="379"/>
                </a:lnTo>
                <a:lnTo>
                  <a:pt x="4103" y="377"/>
                </a:lnTo>
                <a:lnTo>
                  <a:pt x="4103" y="378"/>
                </a:lnTo>
                <a:lnTo>
                  <a:pt x="4104" y="381"/>
                </a:lnTo>
                <a:lnTo>
                  <a:pt x="4104" y="379"/>
                </a:lnTo>
                <a:lnTo>
                  <a:pt x="4105" y="379"/>
                </a:lnTo>
                <a:lnTo>
                  <a:pt x="4106" y="375"/>
                </a:lnTo>
                <a:lnTo>
                  <a:pt x="4106" y="372"/>
                </a:lnTo>
                <a:lnTo>
                  <a:pt x="4107" y="364"/>
                </a:lnTo>
                <a:lnTo>
                  <a:pt x="4107" y="358"/>
                </a:lnTo>
                <a:lnTo>
                  <a:pt x="4108" y="351"/>
                </a:lnTo>
                <a:lnTo>
                  <a:pt x="4108" y="338"/>
                </a:lnTo>
                <a:lnTo>
                  <a:pt x="4109" y="333"/>
                </a:lnTo>
                <a:lnTo>
                  <a:pt x="4109" y="321"/>
                </a:lnTo>
                <a:lnTo>
                  <a:pt x="4110" y="312"/>
                </a:lnTo>
                <a:lnTo>
                  <a:pt x="4111" y="303"/>
                </a:lnTo>
                <a:lnTo>
                  <a:pt x="4111" y="296"/>
                </a:lnTo>
                <a:lnTo>
                  <a:pt x="4112" y="296"/>
                </a:lnTo>
                <a:lnTo>
                  <a:pt x="4113" y="295"/>
                </a:lnTo>
                <a:lnTo>
                  <a:pt x="4113" y="301"/>
                </a:lnTo>
                <a:lnTo>
                  <a:pt x="4114" y="303"/>
                </a:lnTo>
                <a:lnTo>
                  <a:pt x="4114" y="308"/>
                </a:lnTo>
                <a:lnTo>
                  <a:pt x="4115" y="310"/>
                </a:lnTo>
                <a:lnTo>
                  <a:pt x="4116" y="310"/>
                </a:lnTo>
                <a:lnTo>
                  <a:pt x="4116" y="316"/>
                </a:lnTo>
                <a:lnTo>
                  <a:pt x="4117" y="313"/>
                </a:lnTo>
                <a:lnTo>
                  <a:pt x="4117" y="317"/>
                </a:lnTo>
                <a:lnTo>
                  <a:pt x="4118" y="317"/>
                </a:lnTo>
                <a:lnTo>
                  <a:pt x="4119" y="316"/>
                </a:lnTo>
                <a:lnTo>
                  <a:pt x="4119" y="317"/>
                </a:lnTo>
                <a:lnTo>
                  <a:pt x="4120" y="315"/>
                </a:lnTo>
                <a:lnTo>
                  <a:pt x="4120" y="317"/>
                </a:lnTo>
                <a:lnTo>
                  <a:pt x="4121" y="314"/>
                </a:lnTo>
                <a:lnTo>
                  <a:pt x="4122" y="317"/>
                </a:lnTo>
                <a:lnTo>
                  <a:pt x="4122" y="316"/>
                </a:lnTo>
                <a:lnTo>
                  <a:pt x="4123" y="316"/>
                </a:lnTo>
                <a:lnTo>
                  <a:pt x="4123" y="320"/>
                </a:lnTo>
                <a:lnTo>
                  <a:pt x="4124" y="319"/>
                </a:lnTo>
                <a:lnTo>
                  <a:pt x="4124" y="322"/>
                </a:lnTo>
                <a:lnTo>
                  <a:pt x="4125" y="321"/>
                </a:lnTo>
                <a:lnTo>
                  <a:pt x="4126" y="323"/>
                </a:lnTo>
                <a:lnTo>
                  <a:pt x="4126" y="322"/>
                </a:lnTo>
                <a:lnTo>
                  <a:pt x="4127" y="323"/>
                </a:lnTo>
                <a:lnTo>
                  <a:pt x="4127" y="325"/>
                </a:lnTo>
                <a:lnTo>
                  <a:pt x="4128" y="321"/>
                </a:lnTo>
                <a:lnTo>
                  <a:pt x="4129" y="325"/>
                </a:lnTo>
                <a:lnTo>
                  <a:pt x="4129" y="321"/>
                </a:lnTo>
                <a:lnTo>
                  <a:pt x="4130" y="324"/>
                </a:lnTo>
                <a:lnTo>
                  <a:pt x="4131" y="322"/>
                </a:lnTo>
                <a:lnTo>
                  <a:pt x="4131" y="319"/>
                </a:lnTo>
                <a:lnTo>
                  <a:pt x="4132" y="319"/>
                </a:lnTo>
                <a:lnTo>
                  <a:pt x="4132" y="317"/>
                </a:lnTo>
                <a:lnTo>
                  <a:pt x="4133" y="316"/>
                </a:lnTo>
                <a:lnTo>
                  <a:pt x="4134" y="312"/>
                </a:lnTo>
                <a:lnTo>
                  <a:pt x="4134" y="310"/>
                </a:lnTo>
                <a:lnTo>
                  <a:pt x="4135" y="309"/>
                </a:lnTo>
                <a:lnTo>
                  <a:pt x="4135" y="302"/>
                </a:lnTo>
                <a:lnTo>
                  <a:pt x="4136" y="299"/>
                </a:lnTo>
                <a:lnTo>
                  <a:pt x="4136" y="286"/>
                </a:lnTo>
                <a:lnTo>
                  <a:pt x="4137" y="298"/>
                </a:lnTo>
                <a:lnTo>
                  <a:pt x="4138" y="280"/>
                </a:lnTo>
                <a:lnTo>
                  <a:pt x="4138" y="290"/>
                </a:lnTo>
                <a:lnTo>
                  <a:pt x="4139" y="291"/>
                </a:lnTo>
                <a:lnTo>
                  <a:pt x="4139" y="297"/>
                </a:lnTo>
                <a:lnTo>
                  <a:pt x="4140" y="310"/>
                </a:lnTo>
                <a:lnTo>
                  <a:pt x="4140" y="313"/>
                </a:lnTo>
                <a:lnTo>
                  <a:pt x="4141" y="320"/>
                </a:lnTo>
                <a:lnTo>
                  <a:pt x="4142" y="320"/>
                </a:lnTo>
                <a:lnTo>
                  <a:pt x="4142" y="321"/>
                </a:lnTo>
                <a:lnTo>
                  <a:pt x="4143" y="324"/>
                </a:lnTo>
                <a:lnTo>
                  <a:pt x="4144" y="319"/>
                </a:lnTo>
                <a:lnTo>
                  <a:pt x="4144" y="324"/>
                </a:lnTo>
                <a:lnTo>
                  <a:pt x="4145" y="320"/>
                </a:lnTo>
                <a:lnTo>
                  <a:pt x="4145" y="323"/>
                </a:lnTo>
                <a:lnTo>
                  <a:pt x="4146" y="323"/>
                </a:lnTo>
                <a:lnTo>
                  <a:pt x="4147" y="320"/>
                </a:lnTo>
                <a:lnTo>
                  <a:pt x="4147" y="320"/>
                </a:lnTo>
                <a:lnTo>
                  <a:pt x="4148" y="317"/>
                </a:lnTo>
                <a:lnTo>
                  <a:pt x="4149" y="321"/>
                </a:lnTo>
                <a:lnTo>
                  <a:pt x="4149" y="335"/>
                </a:lnTo>
                <a:lnTo>
                  <a:pt x="4150" y="314"/>
                </a:lnTo>
                <a:lnTo>
                  <a:pt x="4150" y="271"/>
                </a:lnTo>
                <a:lnTo>
                  <a:pt x="4151" y="228"/>
                </a:lnTo>
                <a:lnTo>
                  <a:pt x="4151" y="184"/>
                </a:lnTo>
                <a:lnTo>
                  <a:pt x="4152" y="141"/>
                </a:lnTo>
                <a:lnTo>
                  <a:pt x="4152" y="185"/>
                </a:lnTo>
                <a:lnTo>
                  <a:pt x="4153" y="228"/>
                </a:lnTo>
                <a:lnTo>
                  <a:pt x="4154" y="272"/>
                </a:lnTo>
                <a:lnTo>
                  <a:pt x="4154" y="316"/>
                </a:lnTo>
                <a:lnTo>
                  <a:pt x="4155" y="359"/>
                </a:lnTo>
                <a:lnTo>
                  <a:pt x="4155" y="373"/>
                </a:lnTo>
                <a:lnTo>
                  <a:pt x="4156" y="369"/>
                </a:lnTo>
                <a:lnTo>
                  <a:pt x="4157" y="374"/>
                </a:lnTo>
                <a:lnTo>
                  <a:pt x="4157" y="375"/>
                </a:lnTo>
                <a:lnTo>
                  <a:pt x="4158" y="374"/>
                </a:lnTo>
                <a:lnTo>
                  <a:pt x="4158" y="376"/>
                </a:lnTo>
                <a:lnTo>
                  <a:pt x="4159" y="377"/>
                </a:lnTo>
                <a:lnTo>
                  <a:pt x="4160" y="378"/>
                </a:lnTo>
                <a:lnTo>
                  <a:pt x="4160" y="376"/>
                </a:lnTo>
                <a:lnTo>
                  <a:pt x="4161" y="381"/>
                </a:lnTo>
                <a:lnTo>
                  <a:pt x="4162" y="382"/>
                </a:lnTo>
                <a:lnTo>
                  <a:pt x="4162" y="382"/>
                </a:lnTo>
                <a:lnTo>
                  <a:pt x="4163" y="385"/>
                </a:lnTo>
                <a:lnTo>
                  <a:pt x="4163" y="383"/>
                </a:lnTo>
                <a:lnTo>
                  <a:pt x="4164" y="383"/>
                </a:lnTo>
                <a:lnTo>
                  <a:pt x="4165" y="379"/>
                </a:lnTo>
                <a:lnTo>
                  <a:pt x="4165" y="376"/>
                </a:lnTo>
                <a:lnTo>
                  <a:pt x="4166" y="370"/>
                </a:lnTo>
                <a:lnTo>
                  <a:pt x="4166" y="364"/>
                </a:lnTo>
                <a:lnTo>
                  <a:pt x="4167" y="354"/>
                </a:lnTo>
                <a:lnTo>
                  <a:pt x="4167" y="345"/>
                </a:lnTo>
                <a:lnTo>
                  <a:pt x="4168" y="337"/>
                </a:lnTo>
                <a:lnTo>
                  <a:pt x="4168" y="324"/>
                </a:lnTo>
                <a:lnTo>
                  <a:pt x="4169" y="318"/>
                </a:lnTo>
                <a:lnTo>
                  <a:pt x="4170" y="308"/>
                </a:lnTo>
                <a:lnTo>
                  <a:pt x="4170" y="303"/>
                </a:lnTo>
                <a:lnTo>
                  <a:pt x="4171" y="306"/>
                </a:lnTo>
                <a:lnTo>
                  <a:pt x="4171" y="305"/>
                </a:lnTo>
                <a:lnTo>
                  <a:pt x="4172" y="311"/>
                </a:lnTo>
                <a:lnTo>
                  <a:pt x="4173" y="311"/>
                </a:lnTo>
                <a:lnTo>
                  <a:pt x="4173" y="318"/>
                </a:lnTo>
                <a:lnTo>
                  <a:pt x="4174" y="316"/>
                </a:lnTo>
                <a:lnTo>
                  <a:pt x="4175" y="321"/>
                </a:lnTo>
                <a:lnTo>
                  <a:pt x="4175" y="323"/>
                </a:lnTo>
                <a:lnTo>
                  <a:pt x="4176" y="320"/>
                </a:lnTo>
                <a:lnTo>
                  <a:pt x="4176" y="323"/>
                </a:lnTo>
                <a:lnTo>
                  <a:pt x="4177" y="321"/>
                </a:lnTo>
                <a:lnTo>
                  <a:pt x="4178" y="323"/>
                </a:lnTo>
                <a:lnTo>
                  <a:pt x="4178" y="322"/>
                </a:lnTo>
                <a:lnTo>
                  <a:pt x="4179" y="322"/>
                </a:lnTo>
                <a:lnTo>
                  <a:pt x="4179" y="322"/>
                </a:lnTo>
                <a:lnTo>
                  <a:pt x="4180" y="321"/>
                </a:lnTo>
                <a:lnTo>
                  <a:pt x="4181" y="323"/>
                </a:lnTo>
                <a:lnTo>
                  <a:pt x="4181" y="323"/>
                </a:lnTo>
                <a:lnTo>
                  <a:pt x="4182" y="325"/>
                </a:lnTo>
                <a:lnTo>
                  <a:pt x="4182" y="326"/>
                </a:lnTo>
                <a:lnTo>
                  <a:pt x="4183" y="328"/>
                </a:lnTo>
                <a:lnTo>
                  <a:pt x="4183" y="330"/>
                </a:lnTo>
                <a:lnTo>
                  <a:pt x="4184" y="330"/>
                </a:lnTo>
                <a:lnTo>
                  <a:pt x="4184" y="331"/>
                </a:lnTo>
                <a:lnTo>
                  <a:pt x="4185" y="330"/>
                </a:lnTo>
                <a:lnTo>
                  <a:pt x="4186" y="330"/>
                </a:lnTo>
                <a:lnTo>
                  <a:pt x="4186" y="334"/>
                </a:lnTo>
                <a:lnTo>
                  <a:pt x="4187" y="331"/>
                </a:lnTo>
                <a:lnTo>
                  <a:pt x="4188" y="333"/>
                </a:lnTo>
                <a:lnTo>
                  <a:pt x="4188" y="331"/>
                </a:lnTo>
                <a:lnTo>
                  <a:pt x="4189" y="330"/>
                </a:lnTo>
                <a:lnTo>
                  <a:pt x="4189" y="327"/>
                </a:lnTo>
                <a:lnTo>
                  <a:pt x="4190" y="327"/>
                </a:lnTo>
                <a:lnTo>
                  <a:pt x="4191" y="328"/>
                </a:lnTo>
                <a:lnTo>
                  <a:pt x="4191" y="323"/>
                </a:lnTo>
                <a:lnTo>
                  <a:pt x="4192" y="322"/>
                </a:lnTo>
                <a:lnTo>
                  <a:pt x="4193" y="317"/>
                </a:lnTo>
                <a:lnTo>
                  <a:pt x="4193" y="314"/>
                </a:lnTo>
                <a:lnTo>
                  <a:pt x="4194" y="315"/>
                </a:lnTo>
                <a:lnTo>
                  <a:pt x="4194" y="305"/>
                </a:lnTo>
                <a:lnTo>
                  <a:pt x="4195" y="297"/>
                </a:lnTo>
                <a:lnTo>
                  <a:pt x="4195" y="293"/>
                </a:lnTo>
                <a:lnTo>
                  <a:pt x="4196" y="299"/>
                </a:lnTo>
                <a:lnTo>
                  <a:pt x="4197" y="289"/>
                </a:lnTo>
                <a:lnTo>
                  <a:pt x="4197" y="297"/>
                </a:lnTo>
                <a:lnTo>
                  <a:pt x="4198" y="298"/>
                </a:lnTo>
                <a:lnTo>
                  <a:pt x="4198" y="302"/>
                </a:lnTo>
                <a:lnTo>
                  <a:pt x="4199" y="318"/>
                </a:lnTo>
                <a:lnTo>
                  <a:pt x="4199" y="318"/>
                </a:lnTo>
                <a:lnTo>
                  <a:pt x="4200" y="323"/>
                </a:lnTo>
                <a:lnTo>
                  <a:pt x="4201" y="323"/>
                </a:lnTo>
                <a:lnTo>
                  <a:pt x="4201" y="323"/>
                </a:lnTo>
                <a:lnTo>
                  <a:pt x="4202" y="326"/>
                </a:lnTo>
                <a:lnTo>
                  <a:pt x="4202" y="321"/>
                </a:lnTo>
                <a:lnTo>
                  <a:pt x="4203" y="324"/>
                </a:lnTo>
                <a:lnTo>
                  <a:pt x="4204" y="321"/>
                </a:lnTo>
                <a:lnTo>
                  <a:pt x="4204" y="323"/>
                </a:lnTo>
                <a:lnTo>
                  <a:pt x="4205" y="322"/>
                </a:lnTo>
                <a:lnTo>
                  <a:pt x="4206" y="319"/>
                </a:lnTo>
                <a:lnTo>
                  <a:pt x="4206" y="322"/>
                </a:lnTo>
                <a:lnTo>
                  <a:pt x="4207" y="317"/>
                </a:lnTo>
                <a:lnTo>
                  <a:pt x="4207" y="333"/>
                </a:lnTo>
                <a:lnTo>
                  <a:pt x="4208" y="340"/>
                </a:lnTo>
                <a:lnTo>
                  <a:pt x="4209" y="296"/>
                </a:lnTo>
                <a:lnTo>
                  <a:pt x="4209" y="253"/>
                </a:lnTo>
                <a:lnTo>
                  <a:pt x="4210" y="210"/>
                </a:lnTo>
                <a:lnTo>
                  <a:pt x="4210" y="166"/>
                </a:lnTo>
                <a:lnTo>
                  <a:pt x="4211" y="210"/>
                </a:lnTo>
                <a:lnTo>
                  <a:pt x="4212" y="254"/>
                </a:lnTo>
                <a:lnTo>
                  <a:pt x="4212" y="297"/>
                </a:lnTo>
                <a:lnTo>
                  <a:pt x="4213" y="341"/>
                </a:lnTo>
                <a:lnTo>
                  <a:pt x="4213" y="377"/>
                </a:lnTo>
                <a:lnTo>
                  <a:pt x="4214" y="371"/>
                </a:lnTo>
                <a:lnTo>
                  <a:pt x="4214" y="373"/>
                </a:lnTo>
                <a:lnTo>
                  <a:pt x="4215" y="372"/>
                </a:lnTo>
                <a:lnTo>
                  <a:pt x="4215" y="374"/>
                </a:lnTo>
                <a:lnTo>
                  <a:pt x="4216" y="374"/>
                </a:lnTo>
                <a:lnTo>
                  <a:pt x="4217" y="376"/>
                </a:lnTo>
                <a:lnTo>
                  <a:pt x="4217" y="378"/>
                </a:lnTo>
                <a:lnTo>
                  <a:pt x="4218" y="379"/>
                </a:lnTo>
                <a:lnTo>
                  <a:pt x="4219" y="382"/>
                </a:lnTo>
                <a:lnTo>
                  <a:pt x="4219" y="380"/>
                </a:lnTo>
                <a:lnTo>
                  <a:pt x="4220" y="383"/>
                </a:lnTo>
                <a:lnTo>
                  <a:pt x="4220" y="382"/>
                </a:lnTo>
                <a:lnTo>
                  <a:pt x="4221" y="381"/>
                </a:lnTo>
                <a:lnTo>
                  <a:pt x="4222" y="382"/>
                </a:lnTo>
                <a:lnTo>
                  <a:pt x="4222" y="380"/>
                </a:lnTo>
                <a:lnTo>
                  <a:pt x="4223" y="379"/>
                </a:lnTo>
                <a:lnTo>
                  <a:pt x="4224" y="373"/>
                </a:lnTo>
                <a:lnTo>
                  <a:pt x="4224" y="367"/>
                </a:lnTo>
                <a:lnTo>
                  <a:pt x="4225" y="360"/>
                </a:lnTo>
                <a:lnTo>
                  <a:pt x="4225" y="349"/>
                </a:lnTo>
                <a:lnTo>
                  <a:pt x="4226" y="344"/>
                </a:lnTo>
                <a:lnTo>
                  <a:pt x="4226" y="332"/>
                </a:lnTo>
                <a:lnTo>
                  <a:pt x="4227" y="324"/>
                </a:lnTo>
                <a:lnTo>
                  <a:pt x="4228" y="313"/>
                </a:lnTo>
                <a:lnTo>
                  <a:pt x="4228" y="299"/>
                </a:lnTo>
                <a:lnTo>
                  <a:pt x="4229" y="296"/>
                </a:lnTo>
                <a:lnTo>
                  <a:pt x="4229" y="292"/>
                </a:lnTo>
                <a:lnTo>
                  <a:pt x="4230" y="296"/>
                </a:lnTo>
                <a:lnTo>
                  <a:pt x="4230" y="297"/>
                </a:lnTo>
                <a:lnTo>
                  <a:pt x="4231" y="302"/>
                </a:lnTo>
                <a:lnTo>
                  <a:pt x="4232" y="307"/>
                </a:lnTo>
                <a:lnTo>
                  <a:pt x="4232" y="307"/>
                </a:lnTo>
                <a:lnTo>
                  <a:pt x="4233" y="313"/>
                </a:lnTo>
                <a:lnTo>
                  <a:pt x="4233" y="310"/>
                </a:lnTo>
                <a:lnTo>
                  <a:pt x="4234" y="314"/>
                </a:lnTo>
                <a:lnTo>
                  <a:pt x="4235" y="312"/>
                </a:lnTo>
                <a:lnTo>
                  <a:pt x="4235" y="314"/>
                </a:lnTo>
                <a:lnTo>
                  <a:pt x="4236" y="316"/>
                </a:lnTo>
                <a:lnTo>
                  <a:pt x="4237" y="316"/>
                </a:lnTo>
                <a:lnTo>
                  <a:pt x="4237" y="318"/>
                </a:lnTo>
                <a:lnTo>
                  <a:pt x="4238" y="314"/>
                </a:lnTo>
                <a:lnTo>
                  <a:pt x="4238" y="318"/>
                </a:lnTo>
                <a:lnTo>
                  <a:pt x="4239" y="317"/>
                </a:lnTo>
                <a:lnTo>
                  <a:pt x="4240" y="316"/>
                </a:lnTo>
                <a:lnTo>
                  <a:pt x="4240" y="323"/>
                </a:lnTo>
                <a:lnTo>
                  <a:pt x="4241" y="317"/>
                </a:lnTo>
                <a:lnTo>
                  <a:pt x="4241" y="321"/>
                </a:lnTo>
                <a:lnTo>
                  <a:pt x="4242" y="323"/>
                </a:lnTo>
                <a:lnTo>
                  <a:pt x="4242" y="325"/>
                </a:lnTo>
                <a:lnTo>
                  <a:pt x="4243" y="323"/>
                </a:lnTo>
                <a:lnTo>
                  <a:pt x="4244" y="324"/>
                </a:lnTo>
                <a:lnTo>
                  <a:pt x="4244" y="325"/>
                </a:lnTo>
                <a:lnTo>
                  <a:pt x="4245" y="323"/>
                </a:lnTo>
                <a:lnTo>
                  <a:pt x="4245" y="326"/>
                </a:lnTo>
                <a:lnTo>
                  <a:pt x="4246" y="322"/>
                </a:lnTo>
                <a:lnTo>
                  <a:pt x="4246" y="323"/>
                </a:lnTo>
                <a:lnTo>
                  <a:pt x="4247" y="323"/>
                </a:lnTo>
                <a:lnTo>
                  <a:pt x="4248" y="322"/>
                </a:lnTo>
                <a:lnTo>
                  <a:pt x="4248" y="323"/>
                </a:lnTo>
                <a:lnTo>
                  <a:pt x="4249" y="319"/>
                </a:lnTo>
                <a:lnTo>
                  <a:pt x="4250" y="320"/>
                </a:lnTo>
                <a:lnTo>
                  <a:pt x="4250" y="317"/>
                </a:lnTo>
                <a:lnTo>
                  <a:pt x="4251" y="315"/>
                </a:lnTo>
                <a:lnTo>
                  <a:pt x="4251" y="310"/>
                </a:lnTo>
                <a:lnTo>
                  <a:pt x="4252" y="308"/>
                </a:lnTo>
                <a:lnTo>
                  <a:pt x="4253" y="312"/>
                </a:lnTo>
                <a:lnTo>
                  <a:pt x="4253" y="301"/>
                </a:lnTo>
                <a:lnTo>
                  <a:pt x="4254" y="291"/>
                </a:lnTo>
                <a:lnTo>
                  <a:pt x="4255" y="290"/>
                </a:lnTo>
                <a:lnTo>
                  <a:pt x="4255" y="293"/>
                </a:lnTo>
                <a:lnTo>
                  <a:pt x="4256" y="283"/>
                </a:lnTo>
                <a:lnTo>
                  <a:pt x="4256" y="292"/>
                </a:lnTo>
                <a:lnTo>
                  <a:pt x="4257" y="297"/>
                </a:lnTo>
                <a:lnTo>
                  <a:pt x="4257" y="295"/>
                </a:lnTo>
                <a:lnTo>
                  <a:pt x="4258" y="313"/>
                </a:lnTo>
                <a:lnTo>
                  <a:pt x="4258" y="316"/>
                </a:lnTo>
                <a:lnTo>
                  <a:pt x="4259" y="318"/>
                </a:lnTo>
                <a:lnTo>
                  <a:pt x="4260" y="320"/>
                </a:lnTo>
                <a:lnTo>
                  <a:pt x="4260" y="321"/>
                </a:lnTo>
                <a:lnTo>
                  <a:pt x="4261" y="321"/>
                </a:lnTo>
                <a:lnTo>
                  <a:pt x="4261" y="325"/>
                </a:lnTo>
                <a:lnTo>
                  <a:pt x="4262" y="323"/>
                </a:lnTo>
                <a:lnTo>
                  <a:pt x="4263" y="320"/>
                </a:lnTo>
                <a:lnTo>
                  <a:pt x="4263" y="323"/>
                </a:lnTo>
                <a:lnTo>
                  <a:pt x="4264" y="319"/>
                </a:lnTo>
                <a:lnTo>
                  <a:pt x="4264" y="317"/>
                </a:lnTo>
                <a:lnTo>
                  <a:pt x="4265" y="320"/>
                </a:lnTo>
                <a:lnTo>
                  <a:pt x="4266" y="316"/>
                </a:lnTo>
                <a:lnTo>
                  <a:pt x="4266" y="325"/>
                </a:lnTo>
                <a:lnTo>
                  <a:pt x="4267" y="341"/>
                </a:lnTo>
                <a:lnTo>
                  <a:pt x="4268" y="298"/>
                </a:lnTo>
                <a:lnTo>
                  <a:pt x="4268" y="254"/>
                </a:lnTo>
                <a:lnTo>
                  <a:pt x="4269" y="211"/>
                </a:lnTo>
                <a:lnTo>
                  <a:pt x="4269" y="168"/>
                </a:lnTo>
                <a:lnTo>
                  <a:pt x="4270" y="211"/>
                </a:lnTo>
                <a:lnTo>
                  <a:pt x="4271" y="255"/>
                </a:lnTo>
                <a:lnTo>
                  <a:pt x="4271" y="298"/>
                </a:lnTo>
                <a:lnTo>
                  <a:pt x="4272" y="342"/>
                </a:lnTo>
                <a:lnTo>
                  <a:pt x="4272" y="374"/>
                </a:lnTo>
                <a:lnTo>
                  <a:pt x="4273" y="370"/>
                </a:lnTo>
                <a:lnTo>
                  <a:pt x="4273" y="370"/>
                </a:lnTo>
                <a:lnTo>
                  <a:pt x="4274" y="370"/>
                </a:lnTo>
                <a:lnTo>
                  <a:pt x="4274" y="369"/>
                </a:lnTo>
                <a:lnTo>
                  <a:pt x="4275" y="373"/>
                </a:lnTo>
                <a:lnTo>
                  <a:pt x="4276" y="374"/>
                </a:lnTo>
                <a:lnTo>
                  <a:pt x="4276" y="375"/>
                </a:lnTo>
                <a:lnTo>
                  <a:pt x="4277" y="376"/>
                </a:lnTo>
                <a:lnTo>
                  <a:pt x="4277" y="380"/>
                </a:lnTo>
                <a:lnTo>
                  <a:pt x="4278" y="379"/>
                </a:lnTo>
                <a:lnTo>
                  <a:pt x="4279" y="379"/>
                </a:lnTo>
                <a:lnTo>
                  <a:pt x="4279" y="381"/>
                </a:lnTo>
                <a:lnTo>
                  <a:pt x="4280" y="382"/>
                </a:lnTo>
                <a:lnTo>
                  <a:pt x="4281" y="382"/>
                </a:lnTo>
                <a:lnTo>
                  <a:pt x="4281" y="381"/>
                </a:lnTo>
                <a:lnTo>
                  <a:pt x="4282" y="379"/>
                </a:lnTo>
                <a:lnTo>
                  <a:pt x="4282" y="376"/>
                </a:lnTo>
                <a:lnTo>
                  <a:pt x="4283" y="371"/>
                </a:lnTo>
                <a:lnTo>
                  <a:pt x="4284" y="366"/>
                </a:lnTo>
                <a:lnTo>
                  <a:pt x="4284" y="355"/>
                </a:lnTo>
                <a:lnTo>
                  <a:pt x="4285" y="351"/>
                </a:lnTo>
                <a:lnTo>
                  <a:pt x="4285" y="340"/>
                </a:lnTo>
                <a:lnTo>
                  <a:pt x="4286" y="330"/>
                </a:lnTo>
                <a:lnTo>
                  <a:pt x="4287" y="320"/>
                </a:lnTo>
                <a:lnTo>
                  <a:pt x="4287" y="311"/>
                </a:lnTo>
                <a:lnTo>
                  <a:pt x="4288" y="305"/>
                </a:lnTo>
                <a:lnTo>
                  <a:pt x="4288" y="301"/>
                </a:lnTo>
                <a:lnTo>
                  <a:pt x="4289" y="305"/>
                </a:lnTo>
                <a:lnTo>
                  <a:pt x="4289" y="304"/>
                </a:lnTo>
                <a:lnTo>
                  <a:pt x="4290" y="309"/>
                </a:lnTo>
                <a:lnTo>
                  <a:pt x="4291" y="314"/>
                </a:lnTo>
                <a:lnTo>
                  <a:pt x="4291" y="316"/>
                </a:lnTo>
                <a:lnTo>
                  <a:pt x="4292" y="320"/>
                </a:lnTo>
                <a:lnTo>
                  <a:pt x="4292" y="318"/>
                </a:lnTo>
                <a:lnTo>
                  <a:pt x="4293" y="318"/>
                </a:lnTo>
                <a:lnTo>
                  <a:pt x="4294" y="319"/>
                </a:lnTo>
                <a:lnTo>
                  <a:pt x="4294" y="320"/>
                </a:lnTo>
                <a:lnTo>
                  <a:pt x="4295" y="320"/>
                </a:lnTo>
                <a:lnTo>
                  <a:pt x="4295" y="320"/>
                </a:lnTo>
                <a:lnTo>
                  <a:pt x="4296" y="323"/>
                </a:lnTo>
                <a:lnTo>
                  <a:pt x="4297" y="320"/>
                </a:lnTo>
                <a:lnTo>
                  <a:pt x="4297" y="323"/>
                </a:lnTo>
                <a:lnTo>
                  <a:pt x="4298" y="324"/>
                </a:lnTo>
                <a:lnTo>
                  <a:pt x="4299" y="320"/>
                </a:lnTo>
                <a:lnTo>
                  <a:pt x="4299" y="323"/>
                </a:lnTo>
                <a:lnTo>
                  <a:pt x="4300" y="321"/>
                </a:lnTo>
                <a:lnTo>
                  <a:pt x="4300" y="324"/>
                </a:lnTo>
                <a:lnTo>
                  <a:pt x="4301" y="322"/>
                </a:lnTo>
                <a:lnTo>
                  <a:pt x="4301" y="325"/>
                </a:lnTo>
                <a:lnTo>
                  <a:pt x="4302" y="325"/>
                </a:lnTo>
                <a:lnTo>
                  <a:pt x="4303" y="325"/>
                </a:lnTo>
                <a:lnTo>
                  <a:pt x="4303" y="327"/>
                </a:lnTo>
                <a:lnTo>
                  <a:pt x="4304" y="325"/>
                </a:lnTo>
                <a:lnTo>
                  <a:pt x="4304" y="325"/>
                </a:lnTo>
                <a:lnTo>
                  <a:pt x="4305" y="325"/>
                </a:lnTo>
                <a:lnTo>
                  <a:pt x="4305" y="320"/>
                </a:lnTo>
                <a:lnTo>
                  <a:pt x="4306" y="323"/>
                </a:lnTo>
                <a:lnTo>
                  <a:pt x="4307" y="318"/>
                </a:lnTo>
                <a:lnTo>
                  <a:pt x="4307" y="319"/>
                </a:lnTo>
                <a:lnTo>
                  <a:pt x="4308" y="318"/>
                </a:lnTo>
                <a:lnTo>
                  <a:pt x="4309" y="319"/>
                </a:lnTo>
                <a:lnTo>
                  <a:pt x="4309" y="317"/>
                </a:lnTo>
                <a:lnTo>
                  <a:pt x="4310" y="311"/>
                </a:lnTo>
                <a:lnTo>
                  <a:pt x="4310" y="311"/>
                </a:lnTo>
                <a:lnTo>
                  <a:pt x="4311" y="307"/>
                </a:lnTo>
                <a:lnTo>
                  <a:pt x="4312" y="304"/>
                </a:lnTo>
                <a:lnTo>
                  <a:pt x="4312" y="295"/>
                </a:lnTo>
                <a:lnTo>
                  <a:pt x="4313" y="289"/>
                </a:lnTo>
                <a:lnTo>
                  <a:pt x="4313" y="301"/>
                </a:lnTo>
                <a:lnTo>
                  <a:pt x="4314" y="283"/>
                </a:lnTo>
                <a:lnTo>
                  <a:pt x="4315" y="295"/>
                </a:lnTo>
                <a:lnTo>
                  <a:pt x="4315" y="289"/>
                </a:lnTo>
                <a:lnTo>
                  <a:pt x="4316" y="301"/>
                </a:lnTo>
                <a:lnTo>
                  <a:pt x="4316" y="310"/>
                </a:lnTo>
                <a:lnTo>
                  <a:pt x="4317" y="314"/>
                </a:lnTo>
                <a:lnTo>
                  <a:pt x="4317" y="320"/>
                </a:lnTo>
                <a:lnTo>
                  <a:pt x="4318" y="319"/>
                </a:lnTo>
                <a:lnTo>
                  <a:pt x="4319" y="322"/>
                </a:lnTo>
                <a:lnTo>
                  <a:pt x="4319" y="323"/>
                </a:lnTo>
                <a:lnTo>
                  <a:pt x="4320" y="321"/>
                </a:lnTo>
                <a:lnTo>
                  <a:pt x="4320" y="321"/>
                </a:lnTo>
                <a:lnTo>
                  <a:pt x="4321" y="320"/>
                </a:lnTo>
                <a:lnTo>
                  <a:pt x="4322" y="322"/>
                </a:lnTo>
                <a:lnTo>
                  <a:pt x="4322" y="319"/>
                </a:lnTo>
                <a:lnTo>
                  <a:pt x="4323" y="321"/>
                </a:lnTo>
                <a:lnTo>
                  <a:pt x="4323" y="318"/>
                </a:lnTo>
                <a:lnTo>
                  <a:pt x="4324" y="315"/>
                </a:lnTo>
                <a:lnTo>
                  <a:pt x="4325" y="330"/>
                </a:lnTo>
                <a:lnTo>
                  <a:pt x="4325" y="338"/>
                </a:lnTo>
                <a:lnTo>
                  <a:pt x="4326" y="294"/>
                </a:lnTo>
                <a:lnTo>
                  <a:pt x="4326" y="251"/>
                </a:lnTo>
                <a:lnTo>
                  <a:pt x="4327" y="208"/>
                </a:lnTo>
                <a:lnTo>
                  <a:pt x="4328" y="164"/>
                </a:lnTo>
                <a:lnTo>
                  <a:pt x="4328" y="208"/>
                </a:lnTo>
                <a:lnTo>
                  <a:pt x="4329" y="252"/>
                </a:lnTo>
                <a:lnTo>
                  <a:pt x="4330" y="295"/>
                </a:lnTo>
                <a:lnTo>
                  <a:pt x="4330" y="339"/>
                </a:lnTo>
                <a:lnTo>
                  <a:pt x="4331" y="373"/>
                </a:lnTo>
                <a:lnTo>
                  <a:pt x="4331" y="372"/>
                </a:lnTo>
                <a:lnTo>
                  <a:pt x="4332" y="372"/>
                </a:lnTo>
                <a:lnTo>
                  <a:pt x="4332" y="374"/>
                </a:lnTo>
                <a:lnTo>
                  <a:pt x="4333" y="373"/>
                </a:lnTo>
                <a:lnTo>
                  <a:pt x="4333" y="374"/>
                </a:lnTo>
                <a:lnTo>
                  <a:pt x="4334" y="375"/>
                </a:lnTo>
                <a:lnTo>
                  <a:pt x="4335" y="373"/>
                </a:lnTo>
                <a:lnTo>
                  <a:pt x="4335" y="379"/>
                </a:lnTo>
                <a:lnTo>
                  <a:pt x="4336" y="376"/>
                </a:lnTo>
                <a:lnTo>
                  <a:pt x="4336" y="379"/>
                </a:lnTo>
                <a:lnTo>
                  <a:pt x="4337" y="381"/>
                </a:lnTo>
                <a:lnTo>
                  <a:pt x="4338" y="378"/>
                </a:lnTo>
                <a:lnTo>
                  <a:pt x="4338" y="381"/>
                </a:lnTo>
                <a:lnTo>
                  <a:pt x="4339" y="378"/>
                </a:lnTo>
                <a:lnTo>
                  <a:pt x="4340" y="377"/>
                </a:lnTo>
                <a:lnTo>
                  <a:pt x="4340" y="374"/>
                </a:lnTo>
                <a:lnTo>
                  <a:pt x="4341" y="369"/>
                </a:lnTo>
                <a:lnTo>
                  <a:pt x="4341" y="364"/>
                </a:lnTo>
                <a:lnTo>
                  <a:pt x="4342" y="354"/>
                </a:lnTo>
                <a:lnTo>
                  <a:pt x="4343" y="348"/>
                </a:lnTo>
                <a:lnTo>
                  <a:pt x="4343" y="338"/>
                </a:lnTo>
                <a:lnTo>
                  <a:pt x="4344" y="328"/>
                </a:lnTo>
                <a:lnTo>
                  <a:pt x="4344" y="317"/>
                </a:lnTo>
                <a:lnTo>
                  <a:pt x="4345" y="303"/>
                </a:lnTo>
                <a:lnTo>
                  <a:pt x="4346" y="297"/>
                </a:lnTo>
                <a:lnTo>
                  <a:pt x="4346" y="289"/>
                </a:lnTo>
                <a:lnTo>
                  <a:pt x="4347" y="289"/>
                </a:lnTo>
                <a:lnTo>
                  <a:pt x="4347" y="289"/>
                </a:lnTo>
                <a:lnTo>
                  <a:pt x="4348" y="294"/>
                </a:lnTo>
                <a:lnTo>
                  <a:pt x="4348" y="301"/>
                </a:lnTo>
                <a:lnTo>
                  <a:pt x="4349" y="302"/>
                </a:lnTo>
                <a:lnTo>
                  <a:pt x="4349" y="307"/>
                </a:lnTo>
                <a:lnTo>
                  <a:pt x="4350" y="305"/>
                </a:lnTo>
                <a:lnTo>
                  <a:pt x="4351" y="308"/>
                </a:lnTo>
                <a:lnTo>
                  <a:pt x="4351" y="308"/>
                </a:lnTo>
                <a:lnTo>
                  <a:pt x="4352" y="309"/>
                </a:lnTo>
                <a:lnTo>
                  <a:pt x="4353" y="311"/>
                </a:lnTo>
                <a:lnTo>
                  <a:pt x="4353" y="310"/>
                </a:lnTo>
                <a:lnTo>
                  <a:pt x="4354" y="315"/>
                </a:lnTo>
                <a:lnTo>
                  <a:pt x="4354" y="309"/>
                </a:lnTo>
                <a:lnTo>
                  <a:pt x="4355" y="312"/>
                </a:lnTo>
                <a:lnTo>
                  <a:pt x="4356" y="314"/>
                </a:lnTo>
                <a:lnTo>
                  <a:pt x="4356" y="311"/>
                </a:lnTo>
                <a:lnTo>
                  <a:pt x="4357" y="318"/>
                </a:lnTo>
                <a:lnTo>
                  <a:pt x="4357" y="314"/>
                </a:lnTo>
                <a:lnTo>
                  <a:pt x="4358" y="317"/>
                </a:lnTo>
                <a:lnTo>
                  <a:pt x="4359" y="318"/>
                </a:lnTo>
                <a:lnTo>
                  <a:pt x="4359" y="318"/>
                </a:lnTo>
                <a:lnTo>
                  <a:pt x="4360" y="321"/>
                </a:lnTo>
                <a:lnTo>
                  <a:pt x="4361" y="321"/>
                </a:lnTo>
                <a:lnTo>
                  <a:pt x="4361" y="325"/>
                </a:lnTo>
                <a:lnTo>
                  <a:pt x="4362" y="321"/>
                </a:lnTo>
                <a:lnTo>
                  <a:pt x="4362" y="324"/>
                </a:lnTo>
                <a:lnTo>
                  <a:pt x="4363" y="323"/>
                </a:lnTo>
                <a:lnTo>
                  <a:pt x="4363" y="323"/>
                </a:lnTo>
                <a:lnTo>
                  <a:pt x="4364" y="324"/>
                </a:lnTo>
                <a:lnTo>
                  <a:pt x="4364" y="319"/>
                </a:lnTo>
                <a:lnTo>
                  <a:pt x="4365" y="323"/>
                </a:lnTo>
                <a:lnTo>
                  <a:pt x="4366" y="320"/>
                </a:lnTo>
                <a:lnTo>
                  <a:pt x="4366" y="323"/>
                </a:lnTo>
                <a:lnTo>
                  <a:pt x="4367" y="320"/>
                </a:lnTo>
                <a:lnTo>
                  <a:pt x="4367" y="317"/>
                </a:lnTo>
                <a:lnTo>
                  <a:pt x="4368" y="317"/>
                </a:lnTo>
                <a:lnTo>
                  <a:pt x="4369" y="308"/>
                </a:lnTo>
                <a:lnTo>
                  <a:pt x="4369" y="311"/>
                </a:lnTo>
                <a:lnTo>
                  <a:pt x="4370" y="306"/>
                </a:lnTo>
                <a:lnTo>
                  <a:pt x="4371" y="299"/>
                </a:lnTo>
                <a:lnTo>
                  <a:pt x="4371" y="289"/>
                </a:lnTo>
                <a:lnTo>
                  <a:pt x="4372" y="302"/>
                </a:lnTo>
                <a:lnTo>
                  <a:pt x="4372" y="283"/>
                </a:lnTo>
                <a:lnTo>
                  <a:pt x="4373" y="294"/>
                </a:lnTo>
                <a:lnTo>
                  <a:pt x="4374" y="295"/>
                </a:lnTo>
                <a:lnTo>
                  <a:pt x="4374" y="295"/>
                </a:lnTo>
                <a:lnTo>
                  <a:pt x="4375" y="312"/>
                </a:lnTo>
                <a:lnTo>
                  <a:pt x="4375" y="316"/>
                </a:lnTo>
                <a:lnTo>
                  <a:pt x="4376" y="321"/>
                </a:lnTo>
                <a:lnTo>
                  <a:pt x="4377" y="323"/>
                </a:lnTo>
                <a:lnTo>
                  <a:pt x="4377" y="320"/>
                </a:lnTo>
                <a:lnTo>
                  <a:pt x="4378" y="326"/>
                </a:lnTo>
                <a:lnTo>
                  <a:pt x="4378" y="322"/>
                </a:lnTo>
                <a:lnTo>
                  <a:pt x="4379" y="323"/>
                </a:lnTo>
                <a:lnTo>
                  <a:pt x="4379" y="325"/>
                </a:lnTo>
                <a:lnTo>
                  <a:pt x="4380" y="321"/>
                </a:lnTo>
                <a:lnTo>
                  <a:pt x="4380" y="326"/>
                </a:lnTo>
                <a:lnTo>
                  <a:pt x="4381" y="320"/>
                </a:lnTo>
                <a:lnTo>
                  <a:pt x="4382" y="323"/>
                </a:lnTo>
                <a:lnTo>
                  <a:pt x="4382" y="320"/>
                </a:lnTo>
                <a:lnTo>
                  <a:pt x="4383" y="320"/>
                </a:lnTo>
                <a:lnTo>
                  <a:pt x="4384" y="341"/>
                </a:lnTo>
                <a:lnTo>
                  <a:pt x="4384" y="308"/>
                </a:lnTo>
                <a:lnTo>
                  <a:pt x="4385" y="265"/>
                </a:lnTo>
                <a:lnTo>
                  <a:pt x="4385" y="221"/>
                </a:lnTo>
                <a:lnTo>
                  <a:pt x="4386" y="178"/>
                </a:lnTo>
                <a:lnTo>
                  <a:pt x="4387" y="136"/>
                </a:lnTo>
                <a:lnTo>
                  <a:pt x="4387" y="180"/>
                </a:lnTo>
                <a:lnTo>
                  <a:pt x="4388" y="224"/>
                </a:lnTo>
                <a:lnTo>
                  <a:pt x="4388" y="267"/>
                </a:lnTo>
                <a:lnTo>
                  <a:pt x="4389" y="311"/>
                </a:lnTo>
                <a:lnTo>
                  <a:pt x="4390" y="354"/>
                </a:lnTo>
                <a:lnTo>
                  <a:pt x="4390" y="373"/>
                </a:lnTo>
                <a:lnTo>
                  <a:pt x="4391" y="376"/>
                </a:lnTo>
                <a:lnTo>
                  <a:pt x="4391" y="374"/>
                </a:lnTo>
                <a:lnTo>
                  <a:pt x="4392" y="380"/>
                </a:lnTo>
                <a:lnTo>
                  <a:pt x="4393" y="376"/>
                </a:lnTo>
                <a:lnTo>
                  <a:pt x="4393" y="382"/>
                </a:lnTo>
                <a:lnTo>
                  <a:pt x="4394" y="381"/>
                </a:lnTo>
                <a:lnTo>
                  <a:pt x="4394" y="381"/>
                </a:lnTo>
                <a:lnTo>
                  <a:pt x="4395" y="386"/>
                </a:lnTo>
                <a:lnTo>
                  <a:pt x="4395" y="382"/>
                </a:lnTo>
                <a:lnTo>
                  <a:pt x="4396" y="389"/>
                </a:lnTo>
                <a:lnTo>
                  <a:pt x="4397" y="387"/>
                </a:lnTo>
                <a:lnTo>
                  <a:pt x="4397" y="388"/>
                </a:lnTo>
                <a:lnTo>
                  <a:pt x="4398" y="388"/>
                </a:lnTo>
                <a:lnTo>
                  <a:pt x="4398" y="387"/>
                </a:lnTo>
                <a:lnTo>
                  <a:pt x="4399" y="385"/>
                </a:lnTo>
                <a:lnTo>
                  <a:pt x="4400" y="383"/>
                </a:lnTo>
                <a:lnTo>
                  <a:pt x="4400" y="376"/>
                </a:lnTo>
                <a:lnTo>
                  <a:pt x="4401" y="364"/>
                </a:lnTo>
                <a:lnTo>
                  <a:pt x="4402" y="360"/>
                </a:lnTo>
                <a:lnTo>
                  <a:pt x="4402" y="349"/>
                </a:lnTo>
                <a:lnTo>
                  <a:pt x="4403" y="338"/>
                </a:lnTo>
                <a:lnTo>
                  <a:pt x="4403" y="331"/>
                </a:lnTo>
                <a:lnTo>
                  <a:pt x="4404" y="317"/>
                </a:lnTo>
                <a:lnTo>
                  <a:pt x="4405" y="312"/>
                </a:lnTo>
                <a:lnTo>
                  <a:pt x="4405" y="305"/>
                </a:lnTo>
                <a:lnTo>
                  <a:pt x="4406" y="310"/>
                </a:lnTo>
                <a:lnTo>
                  <a:pt x="4406" y="312"/>
                </a:lnTo>
                <a:lnTo>
                  <a:pt x="4407" y="313"/>
                </a:lnTo>
                <a:lnTo>
                  <a:pt x="4407" y="318"/>
                </a:lnTo>
                <a:lnTo>
                  <a:pt x="4408" y="316"/>
                </a:lnTo>
                <a:lnTo>
                  <a:pt x="4409" y="323"/>
                </a:lnTo>
                <a:lnTo>
                  <a:pt x="4409" y="323"/>
                </a:lnTo>
                <a:lnTo>
                  <a:pt x="4410" y="325"/>
                </a:lnTo>
                <a:lnTo>
                  <a:pt x="4410" y="326"/>
                </a:lnTo>
                <a:lnTo>
                  <a:pt x="4411" y="325"/>
                </a:lnTo>
                <a:lnTo>
                  <a:pt x="4411" y="326"/>
                </a:lnTo>
                <a:lnTo>
                  <a:pt x="4412" y="325"/>
                </a:lnTo>
                <a:lnTo>
                  <a:pt x="4413" y="326"/>
                </a:lnTo>
                <a:lnTo>
                  <a:pt x="4413" y="325"/>
                </a:lnTo>
                <a:lnTo>
                  <a:pt x="4414" y="325"/>
                </a:lnTo>
                <a:lnTo>
                  <a:pt x="4415" y="325"/>
                </a:lnTo>
                <a:lnTo>
                  <a:pt x="4415" y="322"/>
                </a:lnTo>
                <a:lnTo>
                  <a:pt x="4416" y="326"/>
                </a:lnTo>
                <a:lnTo>
                  <a:pt x="4416" y="325"/>
                </a:lnTo>
                <a:lnTo>
                  <a:pt x="4417" y="327"/>
                </a:lnTo>
                <a:lnTo>
                  <a:pt x="4418" y="327"/>
                </a:lnTo>
                <a:lnTo>
                  <a:pt x="4418" y="327"/>
                </a:lnTo>
                <a:lnTo>
                  <a:pt x="4419" y="329"/>
                </a:lnTo>
                <a:lnTo>
                  <a:pt x="4420" y="325"/>
                </a:lnTo>
                <a:lnTo>
                  <a:pt x="4420" y="330"/>
                </a:lnTo>
                <a:lnTo>
                  <a:pt x="4421" y="326"/>
                </a:lnTo>
                <a:lnTo>
                  <a:pt x="4421" y="327"/>
                </a:lnTo>
                <a:lnTo>
                  <a:pt x="4422" y="330"/>
                </a:lnTo>
                <a:lnTo>
                  <a:pt x="4422" y="325"/>
                </a:lnTo>
                <a:lnTo>
                  <a:pt x="4423" y="328"/>
                </a:lnTo>
                <a:lnTo>
                  <a:pt x="4423" y="325"/>
                </a:lnTo>
                <a:lnTo>
                  <a:pt x="4424" y="325"/>
                </a:lnTo>
                <a:lnTo>
                  <a:pt x="4425" y="323"/>
                </a:lnTo>
                <a:lnTo>
                  <a:pt x="4425" y="321"/>
                </a:lnTo>
                <a:lnTo>
                  <a:pt x="4426" y="319"/>
                </a:lnTo>
                <a:lnTo>
                  <a:pt x="4426" y="313"/>
                </a:lnTo>
                <a:lnTo>
                  <a:pt x="4427" y="315"/>
                </a:lnTo>
                <a:lnTo>
                  <a:pt x="4428" y="312"/>
                </a:lnTo>
                <a:lnTo>
                  <a:pt x="4428" y="305"/>
                </a:lnTo>
                <a:lnTo>
                  <a:pt x="4429" y="303"/>
                </a:lnTo>
                <a:lnTo>
                  <a:pt x="4429" y="289"/>
                </a:lnTo>
                <a:lnTo>
                  <a:pt x="4430" y="303"/>
                </a:lnTo>
                <a:lnTo>
                  <a:pt x="4431" y="282"/>
                </a:lnTo>
                <a:lnTo>
                  <a:pt x="4431" y="292"/>
                </a:lnTo>
                <a:lnTo>
                  <a:pt x="4432" y="290"/>
                </a:lnTo>
                <a:lnTo>
                  <a:pt x="4433" y="298"/>
                </a:lnTo>
                <a:lnTo>
                  <a:pt x="4433" y="306"/>
                </a:lnTo>
                <a:lnTo>
                  <a:pt x="4434" y="313"/>
                </a:lnTo>
                <a:lnTo>
                  <a:pt x="4434" y="320"/>
                </a:lnTo>
                <a:lnTo>
                  <a:pt x="4435" y="319"/>
                </a:lnTo>
                <a:lnTo>
                  <a:pt x="4436" y="323"/>
                </a:lnTo>
                <a:lnTo>
                  <a:pt x="4436" y="322"/>
                </a:lnTo>
                <a:lnTo>
                  <a:pt x="4437" y="322"/>
                </a:lnTo>
                <a:lnTo>
                  <a:pt x="4437" y="321"/>
                </a:lnTo>
                <a:lnTo>
                  <a:pt x="4438" y="318"/>
                </a:lnTo>
                <a:lnTo>
                  <a:pt x="4438" y="323"/>
                </a:lnTo>
                <a:lnTo>
                  <a:pt x="4439" y="320"/>
                </a:lnTo>
                <a:lnTo>
                  <a:pt x="4439" y="320"/>
                </a:lnTo>
                <a:lnTo>
                  <a:pt x="4440" y="318"/>
                </a:lnTo>
                <a:lnTo>
                  <a:pt x="4441" y="317"/>
                </a:lnTo>
                <a:lnTo>
                  <a:pt x="4441" y="326"/>
                </a:lnTo>
                <a:lnTo>
                  <a:pt x="4442" y="344"/>
                </a:lnTo>
                <a:lnTo>
                  <a:pt x="4442" y="301"/>
                </a:lnTo>
                <a:lnTo>
                  <a:pt x="4443" y="258"/>
                </a:lnTo>
                <a:lnTo>
                  <a:pt x="4444" y="215"/>
                </a:lnTo>
                <a:lnTo>
                  <a:pt x="4444" y="171"/>
                </a:lnTo>
                <a:lnTo>
                  <a:pt x="4445" y="215"/>
                </a:lnTo>
                <a:lnTo>
                  <a:pt x="4446" y="258"/>
                </a:lnTo>
                <a:lnTo>
                  <a:pt x="4446" y="302"/>
                </a:lnTo>
                <a:lnTo>
                  <a:pt x="4447" y="346"/>
                </a:lnTo>
                <a:lnTo>
                  <a:pt x="4447" y="372"/>
                </a:lnTo>
                <a:lnTo>
                  <a:pt x="4448" y="372"/>
                </a:lnTo>
                <a:lnTo>
                  <a:pt x="4449" y="370"/>
                </a:lnTo>
                <a:lnTo>
                  <a:pt x="4449" y="371"/>
                </a:lnTo>
                <a:lnTo>
                  <a:pt x="4450" y="372"/>
                </a:lnTo>
                <a:lnTo>
                  <a:pt x="4450" y="372"/>
                </a:lnTo>
                <a:lnTo>
                  <a:pt x="4451" y="376"/>
                </a:lnTo>
                <a:lnTo>
                  <a:pt x="4452" y="374"/>
                </a:lnTo>
                <a:lnTo>
                  <a:pt x="4452" y="379"/>
                </a:lnTo>
                <a:lnTo>
                  <a:pt x="4453" y="376"/>
                </a:lnTo>
                <a:lnTo>
                  <a:pt x="4453" y="377"/>
                </a:lnTo>
                <a:lnTo>
                  <a:pt x="4454" y="380"/>
                </a:lnTo>
                <a:lnTo>
                  <a:pt x="4454" y="379"/>
                </a:lnTo>
                <a:lnTo>
                  <a:pt x="4455" y="381"/>
                </a:lnTo>
                <a:lnTo>
                  <a:pt x="4455" y="380"/>
                </a:lnTo>
                <a:lnTo>
                  <a:pt x="4456" y="378"/>
                </a:lnTo>
                <a:lnTo>
                  <a:pt x="4457" y="375"/>
                </a:lnTo>
                <a:lnTo>
                  <a:pt x="4457" y="370"/>
                </a:lnTo>
                <a:lnTo>
                  <a:pt x="4458" y="366"/>
                </a:lnTo>
                <a:lnTo>
                  <a:pt x="4459" y="356"/>
                </a:lnTo>
                <a:lnTo>
                  <a:pt x="4459" y="351"/>
                </a:lnTo>
                <a:lnTo>
                  <a:pt x="4460" y="339"/>
                </a:lnTo>
                <a:lnTo>
                  <a:pt x="4460" y="328"/>
                </a:lnTo>
                <a:lnTo>
                  <a:pt x="4461" y="320"/>
                </a:lnTo>
                <a:lnTo>
                  <a:pt x="4462" y="307"/>
                </a:lnTo>
                <a:lnTo>
                  <a:pt x="4462" y="299"/>
                </a:lnTo>
                <a:lnTo>
                  <a:pt x="4463" y="290"/>
                </a:lnTo>
                <a:lnTo>
                  <a:pt x="4464" y="290"/>
                </a:lnTo>
                <a:lnTo>
                  <a:pt x="4464" y="292"/>
                </a:lnTo>
                <a:lnTo>
                  <a:pt x="4465" y="295"/>
                </a:lnTo>
                <a:lnTo>
                  <a:pt x="4465" y="302"/>
                </a:lnTo>
                <a:lnTo>
                  <a:pt x="4466" y="303"/>
                </a:lnTo>
                <a:lnTo>
                  <a:pt x="4466" y="306"/>
                </a:lnTo>
                <a:lnTo>
                  <a:pt x="4467" y="307"/>
                </a:lnTo>
                <a:lnTo>
                  <a:pt x="4468" y="308"/>
                </a:lnTo>
                <a:lnTo>
                  <a:pt x="4468" y="311"/>
                </a:lnTo>
                <a:lnTo>
                  <a:pt x="4469" y="310"/>
                </a:lnTo>
                <a:lnTo>
                  <a:pt x="4469" y="312"/>
                </a:lnTo>
                <a:lnTo>
                  <a:pt x="4470" y="312"/>
                </a:lnTo>
                <a:lnTo>
                  <a:pt x="4470" y="315"/>
                </a:lnTo>
                <a:lnTo>
                  <a:pt x="4471" y="315"/>
                </a:lnTo>
                <a:lnTo>
                  <a:pt x="4472" y="315"/>
                </a:lnTo>
                <a:lnTo>
                  <a:pt x="4472" y="317"/>
                </a:lnTo>
                <a:lnTo>
                  <a:pt x="4473" y="314"/>
                </a:lnTo>
                <a:lnTo>
                  <a:pt x="4473" y="318"/>
                </a:lnTo>
                <a:lnTo>
                  <a:pt x="4474" y="317"/>
                </a:lnTo>
                <a:lnTo>
                  <a:pt x="4475" y="318"/>
                </a:lnTo>
                <a:lnTo>
                  <a:pt x="4475" y="318"/>
                </a:lnTo>
                <a:lnTo>
                  <a:pt x="4476" y="320"/>
                </a:lnTo>
                <a:lnTo>
                  <a:pt x="4477" y="323"/>
                </a:lnTo>
                <a:lnTo>
                  <a:pt x="4477" y="323"/>
                </a:lnTo>
                <a:lnTo>
                  <a:pt x="4478" y="326"/>
                </a:lnTo>
                <a:lnTo>
                  <a:pt x="4478" y="323"/>
                </a:lnTo>
                <a:lnTo>
                  <a:pt x="4479" y="325"/>
                </a:lnTo>
                <a:lnTo>
                  <a:pt x="4480" y="325"/>
                </a:lnTo>
                <a:lnTo>
                  <a:pt x="4480" y="323"/>
                </a:lnTo>
                <a:lnTo>
                  <a:pt x="4481" y="323"/>
                </a:lnTo>
                <a:lnTo>
                  <a:pt x="4481" y="320"/>
                </a:lnTo>
                <a:lnTo>
                  <a:pt x="4482" y="322"/>
                </a:lnTo>
                <a:lnTo>
                  <a:pt x="4482" y="319"/>
                </a:lnTo>
                <a:lnTo>
                  <a:pt x="4483" y="320"/>
                </a:lnTo>
                <a:lnTo>
                  <a:pt x="4484" y="316"/>
                </a:lnTo>
                <a:lnTo>
                  <a:pt x="4484" y="310"/>
                </a:lnTo>
                <a:lnTo>
                  <a:pt x="4485" y="310"/>
                </a:lnTo>
                <a:lnTo>
                  <a:pt x="4485" y="304"/>
                </a:lnTo>
                <a:lnTo>
                  <a:pt x="4486" y="304"/>
                </a:lnTo>
                <a:lnTo>
                  <a:pt x="4486" y="295"/>
                </a:lnTo>
                <a:lnTo>
                  <a:pt x="4487" y="284"/>
                </a:lnTo>
                <a:lnTo>
                  <a:pt x="4488" y="282"/>
                </a:lnTo>
                <a:lnTo>
                  <a:pt x="4488" y="287"/>
                </a:lnTo>
                <a:lnTo>
                  <a:pt x="4489" y="276"/>
                </a:lnTo>
                <a:lnTo>
                  <a:pt x="4490" y="282"/>
                </a:lnTo>
                <a:lnTo>
                  <a:pt x="4490" y="284"/>
                </a:lnTo>
                <a:lnTo>
                  <a:pt x="4491" y="287"/>
                </a:lnTo>
                <a:lnTo>
                  <a:pt x="4491" y="303"/>
                </a:lnTo>
                <a:lnTo>
                  <a:pt x="4492" y="308"/>
                </a:lnTo>
                <a:lnTo>
                  <a:pt x="4493" y="308"/>
                </a:lnTo>
                <a:lnTo>
                  <a:pt x="4493" y="312"/>
                </a:lnTo>
                <a:lnTo>
                  <a:pt x="4494" y="311"/>
                </a:lnTo>
                <a:lnTo>
                  <a:pt x="4495" y="312"/>
                </a:lnTo>
                <a:lnTo>
                  <a:pt x="4495" y="314"/>
                </a:lnTo>
                <a:lnTo>
                  <a:pt x="4496" y="312"/>
                </a:lnTo>
                <a:lnTo>
                  <a:pt x="4496" y="313"/>
                </a:lnTo>
                <a:lnTo>
                  <a:pt x="4497" y="310"/>
                </a:lnTo>
                <a:lnTo>
                  <a:pt x="4497" y="314"/>
                </a:lnTo>
                <a:lnTo>
                  <a:pt x="4498" y="308"/>
                </a:lnTo>
                <a:lnTo>
                  <a:pt x="4498" y="310"/>
                </a:lnTo>
                <a:lnTo>
                  <a:pt x="4499" y="309"/>
                </a:lnTo>
                <a:lnTo>
                  <a:pt x="4500" y="316"/>
                </a:lnTo>
                <a:lnTo>
                  <a:pt x="4500" y="338"/>
                </a:lnTo>
                <a:lnTo>
                  <a:pt x="4501" y="295"/>
                </a:lnTo>
                <a:lnTo>
                  <a:pt x="4501" y="252"/>
                </a:lnTo>
                <a:lnTo>
                  <a:pt x="4502" y="208"/>
                </a:lnTo>
                <a:lnTo>
                  <a:pt x="4503" y="165"/>
                </a:lnTo>
                <a:lnTo>
                  <a:pt x="4503" y="208"/>
                </a:lnTo>
                <a:lnTo>
                  <a:pt x="4504" y="252"/>
                </a:lnTo>
                <a:lnTo>
                  <a:pt x="4504" y="296"/>
                </a:lnTo>
                <a:lnTo>
                  <a:pt x="4505" y="340"/>
                </a:lnTo>
                <a:lnTo>
                  <a:pt x="4506" y="370"/>
                </a:lnTo>
                <a:lnTo>
                  <a:pt x="4506" y="370"/>
                </a:lnTo>
                <a:lnTo>
                  <a:pt x="4507" y="367"/>
                </a:lnTo>
                <a:lnTo>
                  <a:pt x="4508" y="370"/>
                </a:lnTo>
                <a:lnTo>
                  <a:pt x="4508" y="367"/>
                </a:lnTo>
                <a:lnTo>
                  <a:pt x="4509" y="372"/>
                </a:lnTo>
                <a:lnTo>
                  <a:pt x="4509" y="371"/>
                </a:lnTo>
                <a:lnTo>
                  <a:pt x="4510" y="372"/>
                </a:lnTo>
                <a:lnTo>
                  <a:pt x="4511" y="374"/>
                </a:lnTo>
                <a:lnTo>
                  <a:pt x="4511" y="373"/>
                </a:lnTo>
                <a:lnTo>
                  <a:pt x="4512" y="377"/>
                </a:lnTo>
                <a:lnTo>
                  <a:pt x="4512" y="374"/>
                </a:lnTo>
                <a:lnTo>
                  <a:pt x="4513" y="380"/>
                </a:lnTo>
                <a:lnTo>
                  <a:pt x="4513" y="379"/>
                </a:lnTo>
                <a:lnTo>
                  <a:pt x="4514" y="379"/>
                </a:lnTo>
                <a:lnTo>
                  <a:pt x="4515" y="381"/>
                </a:lnTo>
                <a:lnTo>
                  <a:pt x="4515" y="377"/>
                </a:lnTo>
                <a:lnTo>
                  <a:pt x="4516" y="378"/>
                </a:lnTo>
                <a:lnTo>
                  <a:pt x="4516" y="370"/>
                </a:lnTo>
                <a:lnTo>
                  <a:pt x="4517" y="364"/>
                </a:lnTo>
                <a:lnTo>
                  <a:pt x="4517" y="356"/>
                </a:lnTo>
                <a:lnTo>
                  <a:pt x="4518" y="344"/>
                </a:lnTo>
                <a:lnTo>
                  <a:pt x="4519" y="341"/>
                </a:lnTo>
                <a:lnTo>
                  <a:pt x="4519" y="327"/>
                </a:lnTo>
                <a:lnTo>
                  <a:pt x="4520" y="319"/>
                </a:lnTo>
                <a:lnTo>
                  <a:pt x="4521" y="305"/>
                </a:lnTo>
                <a:lnTo>
                  <a:pt x="4521" y="302"/>
                </a:lnTo>
                <a:lnTo>
                  <a:pt x="4522" y="298"/>
                </a:lnTo>
                <a:lnTo>
                  <a:pt x="4522" y="299"/>
                </a:lnTo>
                <a:lnTo>
                  <a:pt x="4523" y="303"/>
                </a:lnTo>
                <a:lnTo>
                  <a:pt x="4524" y="303"/>
                </a:lnTo>
                <a:lnTo>
                  <a:pt x="4524" y="308"/>
                </a:lnTo>
                <a:lnTo>
                  <a:pt x="4525" y="310"/>
                </a:lnTo>
                <a:lnTo>
                  <a:pt x="4526" y="312"/>
                </a:lnTo>
                <a:lnTo>
                  <a:pt x="4526" y="315"/>
                </a:lnTo>
                <a:lnTo>
                  <a:pt x="4527" y="315"/>
                </a:lnTo>
                <a:lnTo>
                  <a:pt x="4527" y="317"/>
                </a:lnTo>
                <a:lnTo>
                  <a:pt x="4528" y="316"/>
                </a:lnTo>
                <a:lnTo>
                  <a:pt x="4528" y="317"/>
                </a:lnTo>
                <a:lnTo>
                  <a:pt x="4529" y="315"/>
                </a:lnTo>
                <a:lnTo>
                  <a:pt x="4529" y="317"/>
                </a:lnTo>
                <a:lnTo>
                  <a:pt x="4530" y="317"/>
                </a:lnTo>
                <a:lnTo>
                  <a:pt x="4531" y="316"/>
                </a:lnTo>
                <a:lnTo>
                  <a:pt x="4531" y="317"/>
                </a:lnTo>
                <a:lnTo>
                  <a:pt x="4532" y="314"/>
                </a:lnTo>
                <a:lnTo>
                  <a:pt x="4532" y="319"/>
                </a:lnTo>
                <a:lnTo>
                  <a:pt x="4533" y="318"/>
                </a:lnTo>
                <a:lnTo>
                  <a:pt x="4534" y="320"/>
                </a:lnTo>
                <a:lnTo>
                  <a:pt x="4534" y="321"/>
                </a:lnTo>
                <a:lnTo>
                  <a:pt x="4535" y="320"/>
                </a:lnTo>
                <a:lnTo>
                  <a:pt x="4535" y="326"/>
                </a:lnTo>
                <a:lnTo>
                  <a:pt x="4536" y="321"/>
                </a:lnTo>
                <a:lnTo>
                  <a:pt x="4537" y="329"/>
                </a:lnTo>
                <a:lnTo>
                  <a:pt x="4537" y="327"/>
                </a:lnTo>
                <a:lnTo>
                  <a:pt x="4538" y="327"/>
                </a:lnTo>
                <a:lnTo>
                  <a:pt x="4539" y="326"/>
                </a:lnTo>
                <a:lnTo>
                  <a:pt x="4539" y="330"/>
                </a:lnTo>
                <a:lnTo>
                  <a:pt x="4540" y="327"/>
                </a:lnTo>
                <a:lnTo>
                  <a:pt x="4540" y="325"/>
                </a:lnTo>
                <a:lnTo>
                  <a:pt x="4541" y="325"/>
                </a:lnTo>
                <a:lnTo>
                  <a:pt x="4542" y="325"/>
                </a:lnTo>
                <a:lnTo>
                  <a:pt x="4542" y="319"/>
                </a:lnTo>
                <a:lnTo>
                  <a:pt x="4543" y="321"/>
                </a:lnTo>
                <a:lnTo>
                  <a:pt x="4543" y="315"/>
                </a:lnTo>
                <a:lnTo>
                  <a:pt x="4544" y="314"/>
                </a:lnTo>
                <a:lnTo>
                  <a:pt x="4544" y="312"/>
                </a:lnTo>
                <a:lnTo>
                  <a:pt x="4545" y="307"/>
                </a:lnTo>
                <a:lnTo>
                  <a:pt x="4545" y="308"/>
                </a:lnTo>
                <a:lnTo>
                  <a:pt x="4546" y="288"/>
                </a:lnTo>
                <a:lnTo>
                  <a:pt x="4547" y="303"/>
                </a:lnTo>
                <a:lnTo>
                  <a:pt x="4547" y="283"/>
                </a:lnTo>
                <a:lnTo>
                  <a:pt x="4548" y="292"/>
                </a:lnTo>
                <a:lnTo>
                  <a:pt x="4548" y="292"/>
                </a:lnTo>
                <a:lnTo>
                  <a:pt x="4549" y="297"/>
                </a:lnTo>
                <a:lnTo>
                  <a:pt x="4550" y="305"/>
                </a:lnTo>
                <a:lnTo>
                  <a:pt x="4550" y="314"/>
                </a:lnTo>
                <a:lnTo>
                  <a:pt x="4551" y="323"/>
                </a:lnTo>
                <a:lnTo>
                  <a:pt x="4552" y="323"/>
                </a:lnTo>
                <a:lnTo>
                  <a:pt x="4552" y="325"/>
                </a:lnTo>
                <a:lnTo>
                  <a:pt x="4553" y="325"/>
                </a:lnTo>
                <a:lnTo>
                  <a:pt x="4553" y="325"/>
                </a:lnTo>
                <a:lnTo>
                  <a:pt x="4554" y="325"/>
                </a:lnTo>
                <a:lnTo>
                  <a:pt x="4555" y="325"/>
                </a:lnTo>
                <a:lnTo>
                  <a:pt x="4555" y="324"/>
                </a:lnTo>
                <a:lnTo>
                  <a:pt x="4556" y="323"/>
                </a:lnTo>
                <a:lnTo>
                  <a:pt x="4556" y="325"/>
                </a:lnTo>
                <a:lnTo>
                  <a:pt x="4557" y="325"/>
                </a:lnTo>
                <a:lnTo>
                  <a:pt x="4558" y="320"/>
                </a:lnTo>
                <a:lnTo>
                  <a:pt x="4558" y="326"/>
                </a:lnTo>
                <a:lnTo>
                  <a:pt x="4559" y="346"/>
                </a:lnTo>
                <a:lnTo>
                  <a:pt x="4559" y="302"/>
                </a:lnTo>
                <a:lnTo>
                  <a:pt x="4560" y="259"/>
                </a:lnTo>
                <a:lnTo>
                  <a:pt x="4560" y="216"/>
                </a:lnTo>
                <a:lnTo>
                  <a:pt x="4561" y="172"/>
                </a:lnTo>
                <a:lnTo>
                  <a:pt x="4562" y="216"/>
                </a:lnTo>
                <a:lnTo>
                  <a:pt x="4562" y="260"/>
                </a:lnTo>
                <a:lnTo>
                  <a:pt x="4563" y="303"/>
                </a:lnTo>
                <a:lnTo>
                  <a:pt x="4563" y="347"/>
                </a:lnTo>
                <a:lnTo>
                  <a:pt x="4564" y="376"/>
                </a:lnTo>
                <a:lnTo>
                  <a:pt x="4565" y="372"/>
                </a:lnTo>
                <a:lnTo>
                  <a:pt x="4565" y="371"/>
                </a:lnTo>
                <a:lnTo>
                  <a:pt x="4566" y="370"/>
                </a:lnTo>
                <a:lnTo>
                  <a:pt x="4566" y="375"/>
                </a:lnTo>
                <a:lnTo>
                  <a:pt x="4567" y="372"/>
                </a:lnTo>
                <a:lnTo>
                  <a:pt x="4568" y="376"/>
                </a:lnTo>
                <a:lnTo>
                  <a:pt x="4568" y="375"/>
                </a:lnTo>
                <a:lnTo>
                  <a:pt x="4569" y="377"/>
                </a:lnTo>
                <a:lnTo>
                  <a:pt x="4570" y="379"/>
                </a:lnTo>
                <a:lnTo>
                  <a:pt x="4570" y="378"/>
                </a:lnTo>
                <a:lnTo>
                  <a:pt x="4571" y="382"/>
                </a:lnTo>
                <a:lnTo>
                  <a:pt x="4571" y="380"/>
                </a:lnTo>
                <a:lnTo>
                  <a:pt x="4572" y="381"/>
                </a:lnTo>
                <a:lnTo>
                  <a:pt x="4572" y="381"/>
                </a:lnTo>
                <a:lnTo>
                  <a:pt x="4573" y="377"/>
                </a:lnTo>
                <a:lnTo>
                  <a:pt x="4574" y="376"/>
                </a:lnTo>
                <a:lnTo>
                  <a:pt x="4574" y="372"/>
                </a:lnTo>
                <a:lnTo>
                  <a:pt x="4575" y="367"/>
                </a:lnTo>
                <a:lnTo>
                  <a:pt x="4575" y="361"/>
                </a:lnTo>
                <a:lnTo>
                  <a:pt x="4576" y="351"/>
                </a:lnTo>
                <a:lnTo>
                  <a:pt x="4576" y="342"/>
                </a:lnTo>
                <a:lnTo>
                  <a:pt x="4577" y="330"/>
                </a:lnTo>
                <a:lnTo>
                  <a:pt x="4578" y="323"/>
                </a:lnTo>
                <a:lnTo>
                  <a:pt x="4578" y="309"/>
                </a:lnTo>
                <a:lnTo>
                  <a:pt x="4579" y="302"/>
                </a:lnTo>
                <a:lnTo>
                  <a:pt x="4580" y="294"/>
                </a:lnTo>
                <a:lnTo>
                  <a:pt x="4580" y="292"/>
                </a:lnTo>
                <a:lnTo>
                  <a:pt x="4581" y="295"/>
                </a:lnTo>
                <a:lnTo>
                  <a:pt x="4581" y="296"/>
                </a:lnTo>
                <a:lnTo>
                  <a:pt x="4582" y="303"/>
                </a:lnTo>
                <a:lnTo>
                  <a:pt x="4583" y="303"/>
                </a:lnTo>
                <a:lnTo>
                  <a:pt x="4583" y="307"/>
                </a:lnTo>
                <a:lnTo>
                  <a:pt x="4584" y="311"/>
                </a:lnTo>
                <a:lnTo>
                  <a:pt x="4584" y="309"/>
                </a:lnTo>
                <a:lnTo>
                  <a:pt x="4585" y="315"/>
                </a:lnTo>
                <a:lnTo>
                  <a:pt x="4586" y="312"/>
                </a:lnTo>
                <a:lnTo>
                  <a:pt x="4586" y="317"/>
                </a:lnTo>
                <a:lnTo>
                  <a:pt x="4587" y="316"/>
                </a:lnTo>
                <a:lnTo>
                  <a:pt x="4587" y="317"/>
                </a:lnTo>
                <a:lnTo>
                  <a:pt x="4588" y="318"/>
                </a:lnTo>
                <a:lnTo>
                  <a:pt x="4588" y="316"/>
                </a:lnTo>
                <a:lnTo>
                  <a:pt x="4589" y="318"/>
                </a:lnTo>
                <a:lnTo>
                  <a:pt x="4590" y="317"/>
                </a:lnTo>
                <a:lnTo>
                  <a:pt x="4590" y="319"/>
                </a:lnTo>
                <a:lnTo>
                  <a:pt x="4591" y="319"/>
                </a:lnTo>
                <a:lnTo>
                  <a:pt x="4591" y="318"/>
                </a:lnTo>
                <a:lnTo>
                  <a:pt x="4592" y="323"/>
                </a:lnTo>
                <a:lnTo>
                  <a:pt x="4593" y="322"/>
                </a:lnTo>
                <a:lnTo>
                  <a:pt x="4593" y="324"/>
                </a:lnTo>
                <a:lnTo>
                  <a:pt x="4594" y="320"/>
                </a:lnTo>
                <a:lnTo>
                  <a:pt x="4594" y="323"/>
                </a:lnTo>
                <a:lnTo>
                  <a:pt x="4595" y="321"/>
                </a:lnTo>
                <a:lnTo>
                  <a:pt x="4596" y="322"/>
                </a:lnTo>
                <a:lnTo>
                  <a:pt x="4596" y="324"/>
                </a:lnTo>
                <a:lnTo>
                  <a:pt x="4597" y="321"/>
                </a:lnTo>
                <a:lnTo>
                  <a:pt x="4597" y="322"/>
                </a:lnTo>
                <a:lnTo>
                  <a:pt x="4598" y="318"/>
                </a:lnTo>
                <a:lnTo>
                  <a:pt x="4599" y="318"/>
                </a:lnTo>
                <a:lnTo>
                  <a:pt x="4599" y="317"/>
                </a:lnTo>
                <a:lnTo>
                  <a:pt x="4600" y="317"/>
                </a:lnTo>
                <a:lnTo>
                  <a:pt x="4601" y="317"/>
                </a:lnTo>
                <a:lnTo>
                  <a:pt x="4601" y="312"/>
                </a:lnTo>
                <a:lnTo>
                  <a:pt x="4602" y="314"/>
                </a:lnTo>
                <a:lnTo>
                  <a:pt x="4602" y="308"/>
                </a:lnTo>
                <a:lnTo>
                  <a:pt x="4603" y="308"/>
                </a:lnTo>
                <a:lnTo>
                  <a:pt x="4603" y="302"/>
                </a:lnTo>
                <a:lnTo>
                  <a:pt x="4604" y="296"/>
                </a:lnTo>
                <a:lnTo>
                  <a:pt x="4604" y="282"/>
                </a:lnTo>
                <a:lnTo>
                  <a:pt x="4605" y="292"/>
                </a:lnTo>
                <a:lnTo>
                  <a:pt x="4606" y="281"/>
                </a:lnTo>
                <a:lnTo>
                  <a:pt x="4606" y="281"/>
                </a:lnTo>
                <a:lnTo>
                  <a:pt x="4607" y="289"/>
                </a:lnTo>
                <a:lnTo>
                  <a:pt x="4607" y="292"/>
                </a:lnTo>
                <a:lnTo>
                  <a:pt x="4608" y="297"/>
                </a:lnTo>
                <a:lnTo>
                  <a:pt x="4609" y="314"/>
                </a:lnTo>
                <a:lnTo>
                  <a:pt x="4609" y="314"/>
                </a:lnTo>
                <a:lnTo>
                  <a:pt x="4610" y="317"/>
                </a:lnTo>
                <a:lnTo>
                  <a:pt x="4611" y="317"/>
                </a:lnTo>
                <a:lnTo>
                  <a:pt x="4611" y="317"/>
                </a:lnTo>
                <a:lnTo>
                  <a:pt x="4612" y="319"/>
                </a:lnTo>
                <a:lnTo>
                  <a:pt x="4612" y="318"/>
                </a:lnTo>
                <a:lnTo>
                  <a:pt x="4613" y="320"/>
                </a:lnTo>
                <a:lnTo>
                  <a:pt x="4614" y="319"/>
                </a:lnTo>
                <a:lnTo>
                  <a:pt x="4614" y="320"/>
                </a:lnTo>
                <a:lnTo>
                  <a:pt x="4615" y="318"/>
                </a:lnTo>
                <a:lnTo>
                  <a:pt x="4615" y="314"/>
                </a:lnTo>
                <a:lnTo>
                  <a:pt x="4616" y="316"/>
                </a:lnTo>
                <a:lnTo>
                  <a:pt x="4617" y="310"/>
                </a:lnTo>
                <a:lnTo>
                  <a:pt x="4617" y="331"/>
                </a:lnTo>
                <a:lnTo>
                  <a:pt x="4618" y="330"/>
                </a:lnTo>
                <a:lnTo>
                  <a:pt x="4618" y="286"/>
                </a:lnTo>
                <a:lnTo>
                  <a:pt x="4619" y="243"/>
                </a:lnTo>
                <a:lnTo>
                  <a:pt x="4619" y="199"/>
                </a:lnTo>
                <a:lnTo>
                  <a:pt x="4620" y="156"/>
                </a:lnTo>
                <a:lnTo>
                  <a:pt x="4620" y="200"/>
                </a:lnTo>
                <a:lnTo>
                  <a:pt x="4621" y="243"/>
                </a:lnTo>
                <a:lnTo>
                  <a:pt x="4622" y="287"/>
                </a:lnTo>
                <a:lnTo>
                  <a:pt x="4622" y="331"/>
                </a:lnTo>
                <a:lnTo>
                  <a:pt x="4623" y="374"/>
                </a:lnTo>
                <a:lnTo>
                  <a:pt x="4624" y="369"/>
                </a:lnTo>
                <a:lnTo>
                  <a:pt x="4624" y="372"/>
                </a:lnTo>
                <a:lnTo>
                  <a:pt x="4625" y="369"/>
                </a:lnTo>
                <a:lnTo>
                  <a:pt x="4625" y="372"/>
                </a:lnTo>
                <a:lnTo>
                  <a:pt x="4626" y="370"/>
                </a:lnTo>
                <a:lnTo>
                  <a:pt x="4627" y="370"/>
                </a:lnTo>
                <a:lnTo>
                  <a:pt x="4627" y="374"/>
                </a:lnTo>
                <a:lnTo>
                  <a:pt x="4628" y="372"/>
                </a:lnTo>
                <a:lnTo>
                  <a:pt x="4628" y="376"/>
                </a:lnTo>
                <a:lnTo>
                  <a:pt x="4629" y="375"/>
                </a:lnTo>
                <a:lnTo>
                  <a:pt x="4630" y="379"/>
                </a:lnTo>
                <a:lnTo>
                  <a:pt x="4630" y="379"/>
                </a:lnTo>
                <a:lnTo>
                  <a:pt x="4631" y="379"/>
                </a:lnTo>
                <a:lnTo>
                  <a:pt x="4631" y="378"/>
                </a:lnTo>
                <a:lnTo>
                  <a:pt x="4632" y="374"/>
                </a:lnTo>
                <a:lnTo>
                  <a:pt x="4633" y="374"/>
                </a:lnTo>
                <a:lnTo>
                  <a:pt x="4633" y="367"/>
                </a:lnTo>
                <a:lnTo>
                  <a:pt x="4634" y="364"/>
                </a:lnTo>
                <a:lnTo>
                  <a:pt x="4634" y="354"/>
                </a:lnTo>
                <a:lnTo>
                  <a:pt x="4635" y="346"/>
                </a:lnTo>
                <a:lnTo>
                  <a:pt x="4635" y="339"/>
                </a:lnTo>
                <a:lnTo>
                  <a:pt x="4636" y="326"/>
                </a:lnTo>
                <a:lnTo>
                  <a:pt x="4637" y="318"/>
                </a:lnTo>
                <a:lnTo>
                  <a:pt x="4637" y="302"/>
                </a:lnTo>
                <a:lnTo>
                  <a:pt x="4638" y="297"/>
                </a:lnTo>
                <a:lnTo>
                  <a:pt x="4638" y="290"/>
                </a:lnTo>
                <a:lnTo>
                  <a:pt x="4639" y="292"/>
                </a:lnTo>
                <a:lnTo>
                  <a:pt x="4640" y="298"/>
                </a:lnTo>
                <a:lnTo>
                  <a:pt x="4640" y="297"/>
                </a:lnTo>
                <a:lnTo>
                  <a:pt x="4641" y="305"/>
                </a:lnTo>
                <a:lnTo>
                  <a:pt x="4642" y="307"/>
                </a:lnTo>
                <a:lnTo>
                  <a:pt x="4642" y="310"/>
                </a:lnTo>
                <a:lnTo>
                  <a:pt x="4643" y="314"/>
                </a:lnTo>
                <a:lnTo>
                  <a:pt x="4643" y="312"/>
                </a:lnTo>
                <a:lnTo>
                  <a:pt x="4644" y="315"/>
                </a:lnTo>
                <a:lnTo>
                  <a:pt x="4645" y="314"/>
                </a:lnTo>
                <a:lnTo>
                  <a:pt x="4645" y="315"/>
                </a:lnTo>
                <a:lnTo>
                  <a:pt x="4646" y="313"/>
                </a:lnTo>
                <a:lnTo>
                  <a:pt x="4646" y="317"/>
                </a:lnTo>
                <a:lnTo>
                  <a:pt x="4647" y="319"/>
                </a:lnTo>
                <a:lnTo>
                  <a:pt x="4647" y="317"/>
                </a:lnTo>
                <a:lnTo>
                  <a:pt x="4648" y="319"/>
                </a:lnTo>
                <a:lnTo>
                  <a:pt x="4649" y="314"/>
                </a:lnTo>
                <a:lnTo>
                  <a:pt x="4649" y="319"/>
                </a:lnTo>
                <a:lnTo>
                  <a:pt x="4650" y="318"/>
                </a:lnTo>
                <a:lnTo>
                  <a:pt x="4650" y="321"/>
                </a:lnTo>
                <a:lnTo>
                  <a:pt x="4651" y="323"/>
                </a:lnTo>
                <a:lnTo>
                  <a:pt x="4651" y="325"/>
                </a:lnTo>
                <a:lnTo>
                  <a:pt x="4652" y="328"/>
                </a:lnTo>
                <a:lnTo>
                  <a:pt x="4653" y="325"/>
                </a:lnTo>
                <a:lnTo>
                  <a:pt x="4653" y="330"/>
                </a:lnTo>
                <a:lnTo>
                  <a:pt x="4654" y="330"/>
                </a:lnTo>
                <a:lnTo>
                  <a:pt x="4655" y="330"/>
                </a:lnTo>
                <a:lnTo>
                  <a:pt x="4655" y="331"/>
                </a:lnTo>
                <a:lnTo>
                  <a:pt x="4656" y="330"/>
                </a:lnTo>
                <a:lnTo>
                  <a:pt x="4656" y="329"/>
                </a:lnTo>
                <a:lnTo>
                  <a:pt x="4657" y="327"/>
                </a:lnTo>
                <a:lnTo>
                  <a:pt x="4658" y="328"/>
                </a:lnTo>
                <a:lnTo>
                  <a:pt x="4658" y="327"/>
                </a:lnTo>
                <a:lnTo>
                  <a:pt x="4659" y="324"/>
                </a:lnTo>
                <a:lnTo>
                  <a:pt x="4660" y="325"/>
                </a:lnTo>
                <a:lnTo>
                  <a:pt x="4660" y="319"/>
                </a:lnTo>
                <a:lnTo>
                  <a:pt x="4661" y="319"/>
                </a:lnTo>
                <a:lnTo>
                  <a:pt x="4661" y="315"/>
                </a:lnTo>
                <a:lnTo>
                  <a:pt x="4662" y="313"/>
                </a:lnTo>
                <a:lnTo>
                  <a:pt x="4662" y="310"/>
                </a:lnTo>
                <a:lnTo>
                  <a:pt x="4663" y="291"/>
                </a:lnTo>
                <a:lnTo>
                  <a:pt x="4664" y="302"/>
                </a:lnTo>
                <a:lnTo>
                  <a:pt x="4664" y="293"/>
                </a:lnTo>
                <a:lnTo>
                  <a:pt x="4665" y="292"/>
                </a:lnTo>
                <a:lnTo>
                  <a:pt x="4665" y="299"/>
                </a:lnTo>
                <a:lnTo>
                  <a:pt x="4666" y="302"/>
                </a:lnTo>
                <a:lnTo>
                  <a:pt x="4666" y="303"/>
                </a:lnTo>
                <a:lnTo>
                  <a:pt x="4667" y="314"/>
                </a:lnTo>
                <a:lnTo>
                  <a:pt x="4668" y="325"/>
                </a:lnTo>
                <a:lnTo>
                  <a:pt x="4668" y="322"/>
                </a:lnTo>
                <a:lnTo>
                  <a:pt x="4669" y="327"/>
                </a:lnTo>
                <a:lnTo>
                  <a:pt x="4669" y="328"/>
                </a:lnTo>
                <a:lnTo>
                  <a:pt x="4670" y="328"/>
                </a:lnTo>
                <a:lnTo>
                  <a:pt x="4671" y="330"/>
                </a:lnTo>
                <a:lnTo>
                  <a:pt x="4671" y="327"/>
                </a:lnTo>
                <a:lnTo>
                  <a:pt x="4672" y="334"/>
                </a:lnTo>
                <a:lnTo>
                  <a:pt x="4673" y="326"/>
                </a:lnTo>
                <a:lnTo>
                  <a:pt x="4673" y="328"/>
                </a:lnTo>
                <a:lnTo>
                  <a:pt x="4674" y="329"/>
                </a:lnTo>
                <a:lnTo>
                  <a:pt x="4674" y="324"/>
                </a:lnTo>
                <a:lnTo>
                  <a:pt x="4675" y="327"/>
                </a:lnTo>
                <a:lnTo>
                  <a:pt x="4676" y="334"/>
                </a:lnTo>
                <a:lnTo>
                  <a:pt x="4676" y="350"/>
                </a:lnTo>
                <a:lnTo>
                  <a:pt x="4677" y="307"/>
                </a:lnTo>
                <a:lnTo>
                  <a:pt x="4677" y="263"/>
                </a:lnTo>
                <a:lnTo>
                  <a:pt x="4678" y="220"/>
                </a:lnTo>
                <a:lnTo>
                  <a:pt x="4678" y="177"/>
                </a:lnTo>
                <a:lnTo>
                  <a:pt x="4679" y="220"/>
                </a:lnTo>
                <a:lnTo>
                  <a:pt x="4680" y="264"/>
                </a:lnTo>
                <a:lnTo>
                  <a:pt x="4680" y="308"/>
                </a:lnTo>
                <a:lnTo>
                  <a:pt x="4681" y="351"/>
                </a:lnTo>
                <a:lnTo>
                  <a:pt x="4681" y="386"/>
                </a:lnTo>
                <a:lnTo>
                  <a:pt x="4682" y="382"/>
                </a:lnTo>
                <a:lnTo>
                  <a:pt x="4682" y="381"/>
                </a:lnTo>
                <a:lnTo>
                  <a:pt x="4683" y="384"/>
                </a:lnTo>
                <a:lnTo>
                  <a:pt x="4684" y="383"/>
                </a:lnTo>
                <a:lnTo>
                  <a:pt x="4684" y="385"/>
                </a:lnTo>
                <a:lnTo>
                  <a:pt x="4685" y="384"/>
                </a:lnTo>
                <a:lnTo>
                  <a:pt x="4686" y="387"/>
                </a:lnTo>
                <a:lnTo>
                  <a:pt x="4686" y="387"/>
                </a:lnTo>
                <a:lnTo>
                  <a:pt x="4687" y="387"/>
                </a:lnTo>
                <a:lnTo>
                  <a:pt x="4687" y="390"/>
                </a:lnTo>
                <a:lnTo>
                  <a:pt x="4688" y="389"/>
                </a:lnTo>
                <a:lnTo>
                  <a:pt x="4689" y="394"/>
                </a:lnTo>
                <a:lnTo>
                  <a:pt x="4689" y="392"/>
                </a:lnTo>
                <a:lnTo>
                  <a:pt x="4690" y="385"/>
                </a:lnTo>
                <a:lnTo>
                  <a:pt x="4691" y="390"/>
                </a:lnTo>
                <a:lnTo>
                  <a:pt x="4691" y="385"/>
                </a:lnTo>
                <a:lnTo>
                  <a:pt x="4692" y="385"/>
                </a:lnTo>
                <a:lnTo>
                  <a:pt x="4692" y="376"/>
                </a:lnTo>
                <a:lnTo>
                  <a:pt x="4693" y="370"/>
                </a:lnTo>
                <a:lnTo>
                  <a:pt x="4693" y="362"/>
                </a:lnTo>
                <a:lnTo>
                  <a:pt x="4694" y="351"/>
                </a:lnTo>
                <a:lnTo>
                  <a:pt x="4694" y="345"/>
                </a:lnTo>
                <a:lnTo>
                  <a:pt x="4695" y="334"/>
                </a:lnTo>
                <a:lnTo>
                  <a:pt x="4696" y="323"/>
                </a:lnTo>
                <a:lnTo>
                  <a:pt x="4696" y="313"/>
                </a:lnTo>
                <a:lnTo>
                  <a:pt x="4697" y="312"/>
                </a:lnTo>
                <a:lnTo>
                  <a:pt x="4697" y="305"/>
                </a:lnTo>
                <a:lnTo>
                  <a:pt x="4698" y="310"/>
                </a:lnTo>
                <a:lnTo>
                  <a:pt x="4699" y="314"/>
                </a:lnTo>
                <a:lnTo>
                  <a:pt x="4699" y="315"/>
                </a:lnTo>
                <a:lnTo>
                  <a:pt x="4700" y="324"/>
                </a:lnTo>
                <a:lnTo>
                  <a:pt x="4700" y="322"/>
                </a:lnTo>
                <a:lnTo>
                  <a:pt x="4701" y="325"/>
                </a:lnTo>
                <a:lnTo>
                  <a:pt x="4702" y="325"/>
                </a:lnTo>
                <a:lnTo>
                  <a:pt x="4702" y="326"/>
                </a:lnTo>
                <a:lnTo>
                  <a:pt x="4703" y="328"/>
                </a:lnTo>
                <a:lnTo>
                  <a:pt x="4704" y="326"/>
                </a:lnTo>
                <a:lnTo>
                  <a:pt x="4704" y="330"/>
                </a:lnTo>
                <a:lnTo>
                  <a:pt x="4705" y="326"/>
                </a:lnTo>
                <a:lnTo>
                  <a:pt x="4705" y="330"/>
                </a:lnTo>
                <a:lnTo>
                  <a:pt x="4706" y="330"/>
                </a:lnTo>
                <a:lnTo>
                  <a:pt x="4707" y="330"/>
                </a:lnTo>
                <a:lnTo>
                  <a:pt x="4707" y="330"/>
                </a:lnTo>
                <a:lnTo>
                  <a:pt x="4708" y="329"/>
                </a:lnTo>
                <a:lnTo>
                  <a:pt x="4708" y="331"/>
                </a:lnTo>
                <a:lnTo>
                  <a:pt x="4709" y="331"/>
                </a:lnTo>
                <a:lnTo>
                  <a:pt x="4709" y="331"/>
                </a:lnTo>
                <a:lnTo>
                  <a:pt x="4710" y="331"/>
                </a:lnTo>
                <a:lnTo>
                  <a:pt x="4710" y="331"/>
                </a:lnTo>
                <a:lnTo>
                  <a:pt x="4711" y="335"/>
                </a:lnTo>
                <a:lnTo>
                  <a:pt x="4712" y="332"/>
                </a:lnTo>
                <a:lnTo>
                  <a:pt x="4712" y="334"/>
                </a:lnTo>
                <a:lnTo>
                  <a:pt x="4713" y="333"/>
                </a:lnTo>
                <a:lnTo>
                  <a:pt x="4713" y="331"/>
                </a:lnTo>
                <a:lnTo>
                  <a:pt x="4714" y="331"/>
                </a:lnTo>
                <a:lnTo>
                  <a:pt x="4715" y="329"/>
                </a:lnTo>
                <a:lnTo>
                  <a:pt x="4715" y="329"/>
                </a:lnTo>
                <a:lnTo>
                  <a:pt x="4716" y="325"/>
                </a:lnTo>
                <a:lnTo>
                  <a:pt x="4717" y="327"/>
                </a:lnTo>
                <a:lnTo>
                  <a:pt x="4717" y="326"/>
                </a:lnTo>
                <a:lnTo>
                  <a:pt x="4718" y="323"/>
                </a:lnTo>
                <a:lnTo>
                  <a:pt x="4718" y="323"/>
                </a:lnTo>
                <a:lnTo>
                  <a:pt x="4719" y="315"/>
                </a:lnTo>
                <a:lnTo>
                  <a:pt x="4720" y="316"/>
                </a:lnTo>
                <a:lnTo>
                  <a:pt x="4720" y="305"/>
                </a:lnTo>
                <a:lnTo>
                  <a:pt x="4721" y="305"/>
                </a:lnTo>
                <a:lnTo>
                  <a:pt x="4721" y="290"/>
                </a:lnTo>
                <a:lnTo>
                  <a:pt x="4722" y="303"/>
                </a:lnTo>
                <a:lnTo>
                  <a:pt x="4723" y="286"/>
                </a:lnTo>
                <a:lnTo>
                  <a:pt x="4723" y="292"/>
                </a:lnTo>
                <a:lnTo>
                  <a:pt x="4724" y="297"/>
                </a:lnTo>
                <a:lnTo>
                  <a:pt x="4724" y="300"/>
                </a:lnTo>
                <a:lnTo>
                  <a:pt x="4725" y="308"/>
                </a:lnTo>
                <a:lnTo>
                  <a:pt x="4725" y="318"/>
                </a:lnTo>
                <a:lnTo>
                  <a:pt x="4726" y="320"/>
                </a:lnTo>
                <a:lnTo>
                  <a:pt x="4726" y="324"/>
                </a:lnTo>
                <a:lnTo>
                  <a:pt x="4727" y="324"/>
                </a:lnTo>
                <a:lnTo>
                  <a:pt x="4728" y="326"/>
                </a:lnTo>
                <a:lnTo>
                  <a:pt x="4728" y="324"/>
                </a:lnTo>
                <a:lnTo>
                  <a:pt x="4729" y="324"/>
                </a:lnTo>
                <a:lnTo>
                  <a:pt x="4730" y="325"/>
                </a:lnTo>
                <a:lnTo>
                  <a:pt x="4730" y="322"/>
                </a:lnTo>
                <a:lnTo>
                  <a:pt x="4731" y="325"/>
                </a:lnTo>
                <a:lnTo>
                  <a:pt x="4731" y="322"/>
                </a:lnTo>
                <a:lnTo>
                  <a:pt x="4732" y="321"/>
                </a:lnTo>
                <a:lnTo>
                  <a:pt x="4733" y="323"/>
                </a:lnTo>
                <a:lnTo>
                  <a:pt x="4733" y="317"/>
                </a:lnTo>
                <a:lnTo>
                  <a:pt x="4734" y="333"/>
                </a:lnTo>
                <a:lnTo>
                  <a:pt x="4735" y="344"/>
                </a:lnTo>
                <a:lnTo>
                  <a:pt x="4735" y="300"/>
                </a:lnTo>
                <a:lnTo>
                  <a:pt x="4736" y="257"/>
                </a:lnTo>
                <a:lnTo>
                  <a:pt x="4736" y="214"/>
                </a:lnTo>
                <a:lnTo>
                  <a:pt x="4737" y="170"/>
                </a:lnTo>
                <a:lnTo>
                  <a:pt x="4737" y="214"/>
                </a:lnTo>
                <a:lnTo>
                  <a:pt x="4738" y="258"/>
                </a:lnTo>
                <a:lnTo>
                  <a:pt x="4739" y="302"/>
                </a:lnTo>
                <a:lnTo>
                  <a:pt x="4739" y="345"/>
                </a:lnTo>
                <a:lnTo>
                  <a:pt x="4740" y="376"/>
                </a:lnTo>
                <a:lnTo>
                  <a:pt x="4740" y="372"/>
                </a:lnTo>
                <a:lnTo>
                  <a:pt x="4741" y="372"/>
                </a:lnTo>
                <a:lnTo>
                  <a:pt x="4741" y="370"/>
                </a:lnTo>
                <a:lnTo>
                  <a:pt x="4742" y="374"/>
                </a:lnTo>
                <a:lnTo>
                  <a:pt x="4743" y="371"/>
                </a:lnTo>
                <a:lnTo>
                  <a:pt x="4743" y="374"/>
                </a:lnTo>
                <a:lnTo>
                  <a:pt x="4744" y="376"/>
                </a:lnTo>
                <a:lnTo>
                  <a:pt x="4744" y="376"/>
                </a:lnTo>
                <a:lnTo>
                  <a:pt x="4745" y="378"/>
                </a:lnTo>
                <a:lnTo>
                  <a:pt x="4746" y="377"/>
                </a:lnTo>
                <a:lnTo>
                  <a:pt x="4746" y="381"/>
                </a:lnTo>
                <a:lnTo>
                  <a:pt x="4747" y="379"/>
                </a:lnTo>
                <a:lnTo>
                  <a:pt x="4748" y="382"/>
                </a:lnTo>
                <a:lnTo>
                  <a:pt x="4748" y="381"/>
                </a:lnTo>
                <a:lnTo>
                  <a:pt x="4749" y="377"/>
                </a:lnTo>
                <a:lnTo>
                  <a:pt x="4749" y="377"/>
                </a:lnTo>
                <a:lnTo>
                  <a:pt x="4750" y="369"/>
                </a:lnTo>
                <a:lnTo>
                  <a:pt x="4751" y="366"/>
                </a:lnTo>
                <a:lnTo>
                  <a:pt x="4751" y="357"/>
                </a:lnTo>
                <a:lnTo>
                  <a:pt x="4752" y="348"/>
                </a:lnTo>
                <a:lnTo>
                  <a:pt x="4752" y="340"/>
                </a:lnTo>
                <a:lnTo>
                  <a:pt x="4753" y="330"/>
                </a:lnTo>
                <a:lnTo>
                  <a:pt x="4753" y="322"/>
                </a:lnTo>
                <a:lnTo>
                  <a:pt x="4754" y="308"/>
                </a:lnTo>
                <a:lnTo>
                  <a:pt x="4755" y="302"/>
                </a:lnTo>
                <a:lnTo>
                  <a:pt x="4755" y="295"/>
                </a:lnTo>
                <a:lnTo>
                  <a:pt x="4756" y="293"/>
                </a:lnTo>
                <a:lnTo>
                  <a:pt x="4756" y="297"/>
                </a:lnTo>
                <a:lnTo>
                  <a:pt x="4757" y="298"/>
                </a:lnTo>
                <a:lnTo>
                  <a:pt x="4757" y="304"/>
                </a:lnTo>
                <a:lnTo>
                  <a:pt x="4758" y="307"/>
                </a:lnTo>
                <a:lnTo>
                  <a:pt x="4759" y="312"/>
                </a:lnTo>
                <a:lnTo>
                  <a:pt x="4759" y="313"/>
                </a:lnTo>
                <a:lnTo>
                  <a:pt x="4760" y="314"/>
                </a:lnTo>
                <a:lnTo>
                  <a:pt x="4761" y="316"/>
                </a:lnTo>
                <a:lnTo>
                  <a:pt x="4761" y="315"/>
                </a:lnTo>
                <a:lnTo>
                  <a:pt x="4762" y="318"/>
                </a:lnTo>
                <a:lnTo>
                  <a:pt x="4762" y="315"/>
                </a:lnTo>
                <a:lnTo>
                  <a:pt x="4763" y="318"/>
                </a:lnTo>
                <a:lnTo>
                  <a:pt x="4764" y="317"/>
                </a:lnTo>
                <a:lnTo>
                  <a:pt x="4764" y="318"/>
                </a:lnTo>
                <a:lnTo>
                  <a:pt x="4765" y="321"/>
                </a:lnTo>
                <a:lnTo>
                  <a:pt x="4766" y="320"/>
                </a:lnTo>
                <a:lnTo>
                  <a:pt x="4766" y="321"/>
                </a:lnTo>
                <a:lnTo>
                  <a:pt x="4767" y="319"/>
                </a:lnTo>
                <a:lnTo>
                  <a:pt x="4767" y="322"/>
                </a:lnTo>
                <a:lnTo>
                  <a:pt x="4768" y="322"/>
                </a:lnTo>
                <a:lnTo>
                  <a:pt x="4768" y="321"/>
                </a:lnTo>
                <a:lnTo>
                  <a:pt x="4769" y="325"/>
                </a:lnTo>
                <a:lnTo>
                  <a:pt x="4769" y="321"/>
                </a:lnTo>
                <a:lnTo>
                  <a:pt x="4770" y="325"/>
                </a:lnTo>
                <a:lnTo>
                  <a:pt x="4771" y="323"/>
                </a:lnTo>
                <a:lnTo>
                  <a:pt x="4771" y="323"/>
                </a:lnTo>
                <a:lnTo>
                  <a:pt x="4772" y="324"/>
                </a:lnTo>
                <a:lnTo>
                  <a:pt x="4772" y="320"/>
                </a:lnTo>
                <a:lnTo>
                  <a:pt x="4773" y="322"/>
                </a:lnTo>
                <a:lnTo>
                  <a:pt x="4774" y="318"/>
                </a:lnTo>
                <a:lnTo>
                  <a:pt x="4774" y="317"/>
                </a:lnTo>
                <a:lnTo>
                  <a:pt x="4775" y="317"/>
                </a:lnTo>
                <a:lnTo>
                  <a:pt x="4775" y="313"/>
                </a:lnTo>
                <a:lnTo>
                  <a:pt x="4776" y="316"/>
                </a:lnTo>
                <a:lnTo>
                  <a:pt x="4777" y="309"/>
                </a:lnTo>
                <a:lnTo>
                  <a:pt x="4777" y="308"/>
                </a:lnTo>
                <a:lnTo>
                  <a:pt x="4778" y="305"/>
                </a:lnTo>
                <a:lnTo>
                  <a:pt x="4779" y="302"/>
                </a:lnTo>
                <a:lnTo>
                  <a:pt x="4779" y="296"/>
                </a:lnTo>
                <a:lnTo>
                  <a:pt x="4780" y="281"/>
                </a:lnTo>
                <a:lnTo>
                  <a:pt x="4780" y="285"/>
                </a:lnTo>
                <a:lnTo>
                  <a:pt x="4781" y="280"/>
                </a:lnTo>
                <a:lnTo>
                  <a:pt x="4782" y="280"/>
                </a:lnTo>
                <a:lnTo>
                  <a:pt x="4782" y="286"/>
                </a:lnTo>
                <a:lnTo>
                  <a:pt x="4783" y="286"/>
                </a:lnTo>
                <a:lnTo>
                  <a:pt x="4783" y="297"/>
                </a:lnTo>
                <a:lnTo>
                  <a:pt x="4784" y="305"/>
                </a:lnTo>
                <a:lnTo>
                  <a:pt x="4784" y="313"/>
                </a:lnTo>
                <a:lnTo>
                  <a:pt x="4785" y="312"/>
                </a:lnTo>
                <a:lnTo>
                  <a:pt x="4785" y="314"/>
                </a:lnTo>
                <a:lnTo>
                  <a:pt x="4786" y="315"/>
                </a:lnTo>
                <a:lnTo>
                  <a:pt x="4787" y="315"/>
                </a:lnTo>
                <a:lnTo>
                  <a:pt x="4787" y="317"/>
                </a:lnTo>
                <a:lnTo>
                  <a:pt x="4788" y="316"/>
                </a:lnTo>
                <a:lnTo>
                  <a:pt x="4788" y="320"/>
                </a:lnTo>
                <a:lnTo>
                  <a:pt x="4789" y="317"/>
                </a:lnTo>
                <a:lnTo>
                  <a:pt x="4790" y="317"/>
                </a:lnTo>
                <a:lnTo>
                  <a:pt x="4790" y="314"/>
                </a:lnTo>
                <a:lnTo>
                  <a:pt x="4791" y="314"/>
                </a:lnTo>
                <a:lnTo>
                  <a:pt x="4792" y="313"/>
                </a:lnTo>
                <a:lnTo>
                  <a:pt x="4792" y="320"/>
                </a:lnTo>
                <a:lnTo>
                  <a:pt x="4793" y="339"/>
                </a:lnTo>
                <a:lnTo>
                  <a:pt x="4793" y="295"/>
                </a:lnTo>
                <a:lnTo>
                  <a:pt x="4794" y="252"/>
                </a:lnTo>
                <a:lnTo>
                  <a:pt x="4795" y="209"/>
                </a:lnTo>
                <a:lnTo>
                  <a:pt x="4795" y="165"/>
                </a:lnTo>
                <a:lnTo>
                  <a:pt x="4796" y="209"/>
                </a:lnTo>
                <a:lnTo>
                  <a:pt x="4796" y="253"/>
                </a:lnTo>
                <a:lnTo>
                  <a:pt x="4797" y="297"/>
                </a:lnTo>
                <a:lnTo>
                  <a:pt x="4798" y="340"/>
                </a:lnTo>
                <a:lnTo>
                  <a:pt x="4798" y="374"/>
                </a:lnTo>
                <a:lnTo>
                  <a:pt x="4799" y="368"/>
                </a:lnTo>
                <a:lnTo>
                  <a:pt x="4799" y="367"/>
                </a:lnTo>
                <a:lnTo>
                  <a:pt x="4800" y="369"/>
                </a:lnTo>
                <a:lnTo>
                  <a:pt x="4800" y="367"/>
                </a:lnTo>
                <a:lnTo>
                  <a:pt x="4801" y="372"/>
                </a:lnTo>
                <a:lnTo>
                  <a:pt x="4802" y="368"/>
                </a:lnTo>
                <a:lnTo>
                  <a:pt x="4802" y="371"/>
                </a:lnTo>
                <a:lnTo>
                  <a:pt x="4803" y="373"/>
                </a:lnTo>
                <a:lnTo>
                  <a:pt x="4803" y="374"/>
                </a:lnTo>
                <a:lnTo>
                  <a:pt x="4804" y="376"/>
                </a:lnTo>
                <a:lnTo>
                  <a:pt x="4805" y="376"/>
                </a:lnTo>
                <a:lnTo>
                  <a:pt x="4805" y="380"/>
                </a:lnTo>
                <a:lnTo>
                  <a:pt x="4806" y="380"/>
                </a:lnTo>
                <a:lnTo>
                  <a:pt x="4806" y="381"/>
                </a:lnTo>
                <a:lnTo>
                  <a:pt x="4807" y="377"/>
                </a:lnTo>
                <a:lnTo>
                  <a:pt x="4808" y="375"/>
                </a:lnTo>
                <a:lnTo>
                  <a:pt x="4808" y="376"/>
                </a:lnTo>
                <a:lnTo>
                  <a:pt x="4809" y="366"/>
                </a:lnTo>
                <a:lnTo>
                  <a:pt x="4810" y="365"/>
                </a:lnTo>
                <a:lnTo>
                  <a:pt x="4810" y="357"/>
                </a:lnTo>
                <a:lnTo>
                  <a:pt x="4811" y="342"/>
                </a:lnTo>
                <a:lnTo>
                  <a:pt x="4811" y="336"/>
                </a:lnTo>
                <a:lnTo>
                  <a:pt x="4812" y="324"/>
                </a:lnTo>
                <a:lnTo>
                  <a:pt x="4813" y="314"/>
                </a:lnTo>
                <a:lnTo>
                  <a:pt x="4813" y="304"/>
                </a:lnTo>
                <a:lnTo>
                  <a:pt x="4814" y="300"/>
                </a:lnTo>
                <a:lnTo>
                  <a:pt x="4814" y="295"/>
                </a:lnTo>
                <a:lnTo>
                  <a:pt x="4815" y="298"/>
                </a:lnTo>
                <a:lnTo>
                  <a:pt x="4815" y="305"/>
                </a:lnTo>
                <a:lnTo>
                  <a:pt x="4816" y="303"/>
                </a:lnTo>
                <a:lnTo>
                  <a:pt x="4816" y="308"/>
                </a:lnTo>
                <a:lnTo>
                  <a:pt x="4817" y="310"/>
                </a:lnTo>
                <a:lnTo>
                  <a:pt x="4818" y="312"/>
                </a:lnTo>
                <a:lnTo>
                  <a:pt x="4818" y="313"/>
                </a:lnTo>
                <a:lnTo>
                  <a:pt x="4819" y="312"/>
                </a:lnTo>
                <a:lnTo>
                  <a:pt x="4819" y="317"/>
                </a:lnTo>
                <a:lnTo>
                  <a:pt x="4820" y="314"/>
                </a:lnTo>
                <a:lnTo>
                  <a:pt x="4821" y="318"/>
                </a:lnTo>
                <a:lnTo>
                  <a:pt x="4821" y="312"/>
                </a:lnTo>
                <a:lnTo>
                  <a:pt x="4822" y="320"/>
                </a:lnTo>
                <a:lnTo>
                  <a:pt x="4823" y="317"/>
                </a:lnTo>
                <a:lnTo>
                  <a:pt x="4823" y="314"/>
                </a:lnTo>
                <a:lnTo>
                  <a:pt x="4824" y="315"/>
                </a:lnTo>
                <a:lnTo>
                  <a:pt x="4824" y="318"/>
                </a:lnTo>
                <a:lnTo>
                  <a:pt x="4825" y="321"/>
                </a:lnTo>
                <a:lnTo>
                  <a:pt x="4826" y="319"/>
                </a:lnTo>
                <a:lnTo>
                  <a:pt x="4826" y="324"/>
                </a:lnTo>
                <a:lnTo>
                  <a:pt x="4827" y="320"/>
                </a:lnTo>
                <a:lnTo>
                  <a:pt x="4827" y="322"/>
                </a:lnTo>
                <a:lnTo>
                  <a:pt x="4828" y="326"/>
                </a:lnTo>
                <a:lnTo>
                  <a:pt x="4829" y="321"/>
                </a:lnTo>
                <a:lnTo>
                  <a:pt x="4829" y="328"/>
                </a:lnTo>
                <a:lnTo>
                  <a:pt x="4830" y="325"/>
                </a:lnTo>
                <a:lnTo>
                  <a:pt x="4830" y="325"/>
                </a:lnTo>
                <a:lnTo>
                  <a:pt x="4831" y="325"/>
                </a:lnTo>
                <a:lnTo>
                  <a:pt x="4831" y="325"/>
                </a:lnTo>
                <a:lnTo>
                  <a:pt x="4832" y="323"/>
                </a:lnTo>
                <a:lnTo>
                  <a:pt x="4833" y="321"/>
                </a:lnTo>
                <a:lnTo>
                  <a:pt x="4833" y="324"/>
                </a:lnTo>
                <a:lnTo>
                  <a:pt x="4834" y="320"/>
                </a:lnTo>
                <a:lnTo>
                  <a:pt x="4834" y="324"/>
                </a:lnTo>
                <a:lnTo>
                  <a:pt x="4835" y="318"/>
                </a:lnTo>
                <a:lnTo>
                  <a:pt x="4836" y="317"/>
                </a:lnTo>
                <a:lnTo>
                  <a:pt x="4836" y="314"/>
                </a:lnTo>
                <a:lnTo>
                  <a:pt x="4837" y="311"/>
                </a:lnTo>
                <a:lnTo>
                  <a:pt x="4837" y="308"/>
                </a:lnTo>
                <a:lnTo>
                  <a:pt x="4838" y="305"/>
                </a:lnTo>
                <a:lnTo>
                  <a:pt x="4839" y="290"/>
                </a:lnTo>
                <a:lnTo>
                  <a:pt x="4839" y="302"/>
                </a:lnTo>
                <a:lnTo>
                  <a:pt x="4840" y="290"/>
                </a:lnTo>
                <a:lnTo>
                  <a:pt x="4841" y="292"/>
                </a:lnTo>
                <a:lnTo>
                  <a:pt x="4841" y="295"/>
                </a:lnTo>
                <a:lnTo>
                  <a:pt x="4842" y="301"/>
                </a:lnTo>
                <a:lnTo>
                  <a:pt x="4842" y="305"/>
                </a:lnTo>
                <a:lnTo>
                  <a:pt x="4843" y="314"/>
                </a:lnTo>
                <a:lnTo>
                  <a:pt x="4843" y="320"/>
                </a:lnTo>
                <a:lnTo>
                  <a:pt x="4844" y="320"/>
                </a:lnTo>
                <a:lnTo>
                  <a:pt x="4845" y="323"/>
                </a:lnTo>
                <a:lnTo>
                  <a:pt x="4845" y="322"/>
                </a:lnTo>
                <a:lnTo>
                  <a:pt x="4846" y="324"/>
                </a:lnTo>
                <a:lnTo>
                  <a:pt x="4846" y="322"/>
                </a:lnTo>
                <a:lnTo>
                  <a:pt x="4847" y="321"/>
                </a:lnTo>
                <a:lnTo>
                  <a:pt x="4847" y="323"/>
                </a:lnTo>
                <a:lnTo>
                  <a:pt x="4848" y="319"/>
                </a:lnTo>
                <a:lnTo>
                  <a:pt x="4849" y="321"/>
                </a:lnTo>
                <a:lnTo>
                  <a:pt x="4849" y="318"/>
                </a:lnTo>
                <a:lnTo>
                  <a:pt x="4850" y="317"/>
                </a:lnTo>
                <a:lnTo>
                  <a:pt x="4851" y="314"/>
                </a:lnTo>
                <a:lnTo>
                  <a:pt x="4851" y="330"/>
                </a:lnTo>
                <a:lnTo>
                  <a:pt x="4852" y="332"/>
                </a:lnTo>
                <a:lnTo>
                  <a:pt x="4852" y="289"/>
                </a:lnTo>
                <a:lnTo>
                  <a:pt x="4853" y="246"/>
                </a:lnTo>
                <a:lnTo>
                  <a:pt x="4854" y="202"/>
                </a:lnTo>
                <a:lnTo>
                  <a:pt x="4854" y="159"/>
                </a:lnTo>
                <a:lnTo>
                  <a:pt x="4855" y="202"/>
                </a:lnTo>
                <a:lnTo>
                  <a:pt x="4855" y="246"/>
                </a:lnTo>
                <a:lnTo>
                  <a:pt x="4856" y="290"/>
                </a:lnTo>
                <a:lnTo>
                  <a:pt x="4857" y="333"/>
                </a:lnTo>
                <a:lnTo>
                  <a:pt x="4857" y="372"/>
                </a:lnTo>
                <a:lnTo>
                  <a:pt x="4858" y="365"/>
                </a:lnTo>
                <a:lnTo>
                  <a:pt x="4858" y="366"/>
                </a:lnTo>
                <a:lnTo>
                  <a:pt x="4859" y="367"/>
                </a:lnTo>
                <a:lnTo>
                  <a:pt x="4859" y="368"/>
                </a:lnTo>
                <a:lnTo>
                  <a:pt x="4860" y="372"/>
                </a:lnTo>
                <a:lnTo>
                  <a:pt x="4861" y="370"/>
                </a:lnTo>
                <a:lnTo>
                  <a:pt x="4861" y="372"/>
                </a:lnTo>
                <a:lnTo>
                  <a:pt x="4862" y="372"/>
                </a:lnTo>
                <a:lnTo>
                  <a:pt x="4862" y="374"/>
                </a:lnTo>
                <a:lnTo>
                  <a:pt x="4863" y="375"/>
                </a:lnTo>
                <a:lnTo>
                  <a:pt x="4864" y="375"/>
                </a:lnTo>
                <a:lnTo>
                  <a:pt x="4864" y="378"/>
                </a:lnTo>
                <a:lnTo>
                  <a:pt x="4865" y="376"/>
                </a:lnTo>
                <a:lnTo>
                  <a:pt x="4865" y="378"/>
                </a:lnTo>
                <a:lnTo>
                  <a:pt x="4866" y="376"/>
                </a:lnTo>
                <a:lnTo>
                  <a:pt x="4867" y="370"/>
                </a:lnTo>
                <a:lnTo>
                  <a:pt x="4867" y="369"/>
                </a:lnTo>
                <a:lnTo>
                  <a:pt x="4868" y="359"/>
                </a:lnTo>
                <a:lnTo>
                  <a:pt x="4868" y="354"/>
                </a:lnTo>
                <a:lnTo>
                  <a:pt x="4869" y="344"/>
                </a:lnTo>
                <a:lnTo>
                  <a:pt x="4870" y="336"/>
                </a:lnTo>
                <a:lnTo>
                  <a:pt x="4870" y="323"/>
                </a:lnTo>
                <a:lnTo>
                  <a:pt x="4871" y="316"/>
                </a:lnTo>
                <a:lnTo>
                  <a:pt x="4872" y="306"/>
                </a:lnTo>
                <a:lnTo>
                  <a:pt x="4872" y="297"/>
                </a:lnTo>
                <a:lnTo>
                  <a:pt x="4873" y="296"/>
                </a:lnTo>
                <a:lnTo>
                  <a:pt x="4873" y="292"/>
                </a:lnTo>
                <a:lnTo>
                  <a:pt x="4874" y="296"/>
                </a:lnTo>
                <a:lnTo>
                  <a:pt x="4874" y="300"/>
                </a:lnTo>
                <a:lnTo>
                  <a:pt x="4875" y="302"/>
                </a:lnTo>
                <a:lnTo>
                  <a:pt x="4875" y="308"/>
                </a:lnTo>
                <a:lnTo>
                  <a:pt x="4876" y="308"/>
                </a:lnTo>
                <a:lnTo>
                  <a:pt x="4877" y="312"/>
                </a:lnTo>
                <a:lnTo>
                  <a:pt x="4877" y="311"/>
                </a:lnTo>
                <a:lnTo>
                  <a:pt x="4878" y="314"/>
                </a:lnTo>
                <a:lnTo>
                  <a:pt x="4878" y="312"/>
                </a:lnTo>
                <a:lnTo>
                  <a:pt x="4879" y="312"/>
                </a:lnTo>
                <a:lnTo>
                  <a:pt x="4880" y="315"/>
                </a:lnTo>
                <a:lnTo>
                  <a:pt x="4880" y="313"/>
                </a:lnTo>
                <a:lnTo>
                  <a:pt x="4881" y="317"/>
                </a:lnTo>
                <a:lnTo>
                  <a:pt x="4882" y="316"/>
                </a:lnTo>
                <a:lnTo>
                  <a:pt x="4882" y="315"/>
                </a:lnTo>
                <a:lnTo>
                  <a:pt x="4883" y="317"/>
                </a:lnTo>
                <a:lnTo>
                  <a:pt x="4883" y="317"/>
                </a:lnTo>
                <a:lnTo>
                  <a:pt x="4884" y="321"/>
                </a:lnTo>
                <a:lnTo>
                  <a:pt x="4885" y="317"/>
                </a:lnTo>
                <a:lnTo>
                  <a:pt x="4885" y="321"/>
                </a:lnTo>
                <a:lnTo>
                  <a:pt x="4886" y="318"/>
                </a:lnTo>
                <a:lnTo>
                  <a:pt x="4886" y="317"/>
                </a:lnTo>
                <a:lnTo>
                  <a:pt x="4887" y="321"/>
                </a:lnTo>
                <a:lnTo>
                  <a:pt x="4888" y="317"/>
                </a:lnTo>
                <a:lnTo>
                  <a:pt x="4888" y="320"/>
                </a:lnTo>
                <a:lnTo>
                  <a:pt x="4889" y="319"/>
                </a:lnTo>
                <a:lnTo>
                  <a:pt x="4889" y="319"/>
                </a:lnTo>
                <a:lnTo>
                  <a:pt x="4890" y="317"/>
                </a:lnTo>
                <a:lnTo>
                  <a:pt x="4890" y="314"/>
                </a:lnTo>
                <a:lnTo>
                  <a:pt x="4891" y="317"/>
                </a:lnTo>
                <a:lnTo>
                  <a:pt x="4891" y="312"/>
                </a:lnTo>
                <a:lnTo>
                  <a:pt x="4892" y="314"/>
                </a:lnTo>
                <a:lnTo>
                  <a:pt x="4893" y="311"/>
                </a:lnTo>
                <a:lnTo>
                  <a:pt x="4893" y="310"/>
                </a:lnTo>
                <a:lnTo>
                  <a:pt x="4894" y="309"/>
                </a:lnTo>
                <a:lnTo>
                  <a:pt x="4895" y="305"/>
                </a:lnTo>
                <a:lnTo>
                  <a:pt x="4895" y="305"/>
                </a:lnTo>
                <a:lnTo>
                  <a:pt x="4896" y="302"/>
                </a:lnTo>
                <a:lnTo>
                  <a:pt x="4896" y="297"/>
                </a:lnTo>
                <a:lnTo>
                  <a:pt x="4897" y="291"/>
                </a:lnTo>
                <a:lnTo>
                  <a:pt x="4898" y="278"/>
                </a:lnTo>
                <a:lnTo>
                  <a:pt x="4898" y="293"/>
                </a:lnTo>
                <a:lnTo>
                  <a:pt x="4899" y="271"/>
                </a:lnTo>
                <a:lnTo>
                  <a:pt x="4899" y="282"/>
                </a:lnTo>
                <a:lnTo>
                  <a:pt x="4900" y="283"/>
                </a:lnTo>
                <a:lnTo>
                  <a:pt x="4901" y="290"/>
                </a:lnTo>
                <a:lnTo>
                  <a:pt x="4901" y="295"/>
                </a:lnTo>
                <a:lnTo>
                  <a:pt x="4902" y="305"/>
                </a:lnTo>
                <a:lnTo>
                  <a:pt x="4902" y="310"/>
                </a:lnTo>
                <a:lnTo>
                  <a:pt x="4903" y="308"/>
                </a:lnTo>
                <a:lnTo>
                  <a:pt x="4904" y="314"/>
                </a:lnTo>
                <a:lnTo>
                  <a:pt x="4904" y="312"/>
                </a:lnTo>
                <a:lnTo>
                  <a:pt x="4905" y="315"/>
                </a:lnTo>
                <a:lnTo>
                  <a:pt x="4905" y="315"/>
                </a:lnTo>
                <a:lnTo>
                  <a:pt x="4906" y="313"/>
                </a:lnTo>
                <a:lnTo>
                  <a:pt x="4906" y="314"/>
                </a:lnTo>
                <a:lnTo>
                  <a:pt x="4907" y="312"/>
                </a:lnTo>
                <a:lnTo>
                  <a:pt x="4908" y="313"/>
                </a:lnTo>
                <a:lnTo>
                  <a:pt x="4908" y="310"/>
                </a:lnTo>
                <a:lnTo>
                  <a:pt x="4909" y="309"/>
                </a:lnTo>
                <a:lnTo>
                  <a:pt x="4909" y="305"/>
                </a:lnTo>
                <a:lnTo>
                  <a:pt x="4910" y="325"/>
                </a:lnTo>
                <a:lnTo>
                  <a:pt x="4911" y="308"/>
                </a:lnTo>
                <a:lnTo>
                  <a:pt x="4911" y="265"/>
                </a:lnTo>
                <a:lnTo>
                  <a:pt x="4912" y="221"/>
                </a:lnTo>
                <a:lnTo>
                  <a:pt x="4913" y="178"/>
                </a:lnTo>
                <a:lnTo>
                  <a:pt x="4913" y="135"/>
                </a:lnTo>
                <a:lnTo>
                  <a:pt x="4914" y="179"/>
                </a:lnTo>
                <a:lnTo>
                  <a:pt x="4914" y="222"/>
                </a:lnTo>
                <a:lnTo>
                  <a:pt x="4915" y="266"/>
                </a:lnTo>
                <a:lnTo>
                  <a:pt x="4916" y="310"/>
                </a:lnTo>
                <a:lnTo>
                  <a:pt x="4916" y="353"/>
                </a:lnTo>
                <a:lnTo>
                  <a:pt x="4917" y="361"/>
                </a:lnTo>
                <a:lnTo>
                  <a:pt x="4917" y="364"/>
                </a:lnTo>
                <a:lnTo>
                  <a:pt x="4918" y="363"/>
                </a:lnTo>
                <a:lnTo>
                  <a:pt x="4918" y="365"/>
                </a:lnTo>
                <a:lnTo>
                  <a:pt x="4919" y="366"/>
                </a:lnTo>
                <a:lnTo>
                  <a:pt x="4920" y="366"/>
                </a:lnTo>
                <a:lnTo>
                  <a:pt x="4920" y="368"/>
                </a:lnTo>
                <a:lnTo>
                  <a:pt x="4921" y="369"/>
                </a:lnTo>
                <a:lnTo>
                  <a:pt x="4921" y="372"/>
                </a:lnTo>
                <a:lnTo>
                  <a:pt x="4922" y="372"/>
                </a:lnTo>
                <a:lnTo>
                  <a:pt x="4922" y="372"/>
                </a:lnTo>
                <a:lnTo>
                  <a:pt x="4923" y="375"/>
                </a:lnTo>
                <a:lnTo>
                  <a:pt x="4924" y="372"/>
                </a:lnTo>
                <a:lnTo>
                  <a:pt x="4924" y="374"/>
                </a:lnTo>
                <a:lnTo>
                  <a:pt x="4925" y="372"/>
                </a:lnTo>
                <a:lnTo>
                  <a:pt x="4926" y="368"/>
                </a:lnTo>
                <a:lnTo>
                  <a:pt x="4926" y="366"/>
                </a:lnTo>
                <a:lnTo>
                  <a:pt x="4927" y="359"/>
                </a:lnTo>
                <a:lnTo>
                  <a:pt x="4927" y="353"/>
                </a:lnTo>
                <a:lnTo>
                  <a:pt x="4928" y="344"/>
                </a:lnTo>
                <a:lnTo>
                  <a:pt x="4929" y="339"/>
                </a:lnTo>
                <a:lnTo>
                  <a:pt x="4929" y="325"/>
                </a:lnTo>
                <a:lnTo>
                  <a:pt x="4930" y="318"/>
                </a:lnTo>
                <a:lnTo>
                  <a:pt x="4931" y="308"/>
                </a:lnTo>
                <a:lnTo>
                  <a:pt x="4931" y="298"/>
                </a:lnTo>
                <a:lnTo>
                  <a:pt x="4932" y="295"/>
                </a:lnTo>
                <a:lnTo>
                  <a:pt x="4932" y="293"/>
                </a:lnTo>
                <a:lnTo>
                  <a:pt x="4933" y="296"/>
                </a:lnTo>
                <a:lnTo>
                  <a:pt x="4933" y="301"/>
                </a:lnTo>
                <a:lnTo>
                  <a:pt x="4934" y="305"/>
                </a:lnTo>
                <a:lnTo>
                  <a:pt x="4934" y="306"/>
                </a:lnTo>
                <a:lnTo>
                  <a:pt x="4935" y="307"/>
                </a:lnTo>
                <a:lnTo>
                  <a:pt x="4936" y="311"/>
                </a:lnTo>
                <a:lnTo>
                  <a:pt x="4936" y="311"/>
                </a:lnTo>
                <a:lnTo>
                  <a:pt x="4937" y="312"/>
                </a:lnTo>
                <a:lnTo>
                  <a:pt x="4937" y="315"/>
                </a:lnTo>
                <a:lnTo>
                  <a:pt x="4938" y="315"/>
                </a:lnTo>
                <a:lnTo>
                  <a:pt x="4939" y="314"/>
                </a:lnTo>
                <a:lnTo>
                  <a:pt x="4939" y="314"/>
                </a:lnTo>
                <a:lnTo>
                  <a:pt x="4940" y="314"/>
                </a:lnTo>
                <a:lnTo>
                  <a:pt x="4940" y="314"/>
                </a:lnTo>
                <a:lnTo>
                  <a:pt x="4941" y="313"/>
                </a:lnTo>
                <a:lnTo>
                  <a:pt x="4942" y="317"/>
                </a:lnTo>
                <a:lnTo>
                  <a:pt x="4942" y="314"/>
                </a:lnTo>
                <a:lnTo>
                  <a:pt x="4943" y="321"/>
                </a:lnTo>
                <a:lnTo>
                  <a:pt x="4944" y="317"/>
                </a:lnTo>
                <a:lnTo>
                  <a:pt x="4944" y="319"/>
                </a:lnTo>
                <a:lnTo>
                  <a:pt x="4945" y="322"/>
                </a:lnTo>
                <a:lnTo>
                  <a:pt x="4945" y="323"/>
                </a:lnTo>
                <a:lnTo>
                  <a:pt x="4946" y="325"/>
                </a:lnTo>
                <a:lnTo>
                  <a:pt x="4947" y="323"/>
                </a:lnTo>
                <a:lnTo>
                  <a:pt x="4947" y="328"/>
                </a:lnTo>
                <a:lnTo>
                  <a:pt x="4948" y="323"/>
                </a:lnTo>
                <a:lnTo>
                  <a:pt x="4948" y="325"/>
                </a:lnTo>
                <a:lnTo>
                  <a:pt x="4949" y="330"/>
                </a:lnTo>
                <a:lnTo>
                  <a:pt x="4949" y="323"/>
                </a:lnTo>
                <a:lnTo>
                  <a:pt x="4950" y="325"/>
                </a:lnTo>
                <a:lnTo>
                  <a:pt x="4950" y="321"/>
                </a:lnTo>
                <a:lnTo>
                  <a:pt x="4951" y="323"/>
                </a:lnTo>
                <a:lnTo>
                  <a:pt x="4952" y="319"/>
                </a:lnTo>
                <a:lnTo>
                  <a:pt x="4952" y="318"/>
                </a:lnTo>
                <a:lnTo>
                  <a:pt x="4953" y="318"/>
                </a:lnTo>
                <a:lnTo>
                  <a:pt x="4953" y="314"/>
                </a:lnTo>
                <a:lnTo>
                  <a:pt x="4954" y="312"/>
                </a:lnTo>
                <a:lnTo>
                  <a:pt x="4955" y="311"/>
                </a:lnTo>
                <a:lnTo>
                  <a:pt x="4955" y="309"/>
                </a:lnTo>
                <a:lnTo>
                  <a:pt x="4956" y="303"/>
                </a:lnTo>
                <a:lnTo>
                  <a:pt x="4957" y="291"/>
                </a:lnTo>
                <a:lnTo>
                  <a:pt x="4957" y="298"/>
                </a:lnTo>
                <a:lnTo>
                  <a:pt x="4958" y="284"/>
                </a:lnTo>
                <a:lnTo>
                  <a:pt x="4958" y="291"/>
                </a:lnTo>
                <a:lnTo>
                  <a:pt x="4959" y="292"/>
                </a:lnTo>
                <a:lnTo>
                  <a:pt x="4960" y="300"/>
                </a:lnTo>
                <a:lnTo>
                  <a:pt x="4960" y="303"/>
                </a:lnTo>
                <a:lnTo>
                  <a:pt x="4961" y="316"/>
                </a:lnTo>
                <a:lnTo>
                  <a:pt x="4962" y="319"/>
                </a:lnTo>
                <a:lnTo>
                  <a:pt x="4962" y="320"/>
                </a:lnTo>
                <a:lnTo>
                  <a:pt x="4963" y="320"/>
                </a:lnTo>
                <a:lnTo>
                  <a:pt x="4963" y="319"/>
                </a:lnTo>
                <a:lnTo>
                  <a:pt x="4964" y="325"/>
                </a:lnTo>
                <a:lnTo>
                  <a:pt x="4964" y="322"/>
                </a:lnTo>
                <a:lnTo>
                  <a:pt x="4965" y="322"/>
                </a:lnTo>
                <a:lnTo>
                  <a:pt x="4965" y="323"/>
                </a:lnTo>
                <a:lnTo>
                  <a:pt x="4966" y="319"/>
                </a:lnTo>
                <a:lnTo>
                  <a:pt x="4967" y="320"/>
                </a:lnTo>
                <a:lnTo>
                  <a:pt x="4967" y="321"/>
                </a:lnTo>
                <a:lnTo>
                  <a:pt x="4968" y="319"/>
                </a:lnTo>
                <a:lnTo>
                  <a:pt x="4968" y="315"/>
                </a:lnTo>
                <a:lnTo>
                  <a:pt x="4969" y="333"/>
                </a:lnTo>
                <a:lnTo>
                  <a:pt x="4970" y="330"/>
                </a:lnTo>
                <a:lnTo>
                  <a:pt x="4970" y="286"/>
                </a:lnTo>
                <a:lnTo>
                  <a:pt x="4971" y="243"/>
                </a:lnTo>
                <a:lnTo>
                  <a:pt x="4971" y="199"/>
                </a:lnTo>
                <a:lnTo>
                  <a:pt x="4972" y="156"/>
                </a:lnTo>
                <a:lnTo>
                  <a:pt x="4973" y="200"/>
                </a:lnTo>
                <a:lnTo>
                  <a:pt x="4973" y="243"/>
                </a:lnTo>
                <a:lnTo>
                  <a:pt x="4974" y="287"/>
                </a:lnTo>
                <a:lnTo>
                  <a:pt x="4975" y="331"/>
                </a:lnTo>
                <a:lnTo>
                  <a:pt x="4975" y="374"/>
                </a:lnTo>
                <a:lnTo>
                  <a:pt x="4976" y="369"/>
                </a:lnTo>
                <a:lnTo>
                  <a:pt x="4976" y="370"/>
                </a:lnTo>
                <a:lnTo>
                  <a:pt x="4977" y="372"/>
                </a:lnTo>
                <a:lnTo>
                  <a:pt x="4978" y="371"/>
                </a:lnTo>
                <a:lnTo>
                  <a:pt x="4978" y="372"/>
                </a:lnTo>
                <a:lnTo>
                  <a:pt x="4979" y="373"/>
                </a:lnTo>
                <a:lnTo>
                  <a:pt x="4979" y="375"/>
                </a:lnTo>
                <a:lnTo>
                  <a:pt x="4980" y="376"/>
                </a:lnTo>
                <a:lnTo>
                  <a:pt x="4980" y="379"/>
                </a:lnTo>
                <a:lnTo>
                  <a:pt x="4981" y="380"/>
                </a:lnTo>
                <a:lnTo>
                  <a:pt x="4981" y="380"/>
                </a:lnTo>
                <a:lnTo>
                  <a:pt x="4982" y="384"/>
                </a:lnTo>
                <a:lnTo>
                  <a:pt x="4983" y="381"/>
                </a:lnTo>
                <a:lnTo>
                  <a:pt x="4983" y="382"/>
                </a:lnTo>
                <a:lnTo>
                  <a:pt x="4984" y="379"/>
                </a:lnTo>
                <a:lnTo>
                  <a:pt x="4984" y="376"/>
                </a:lnTo>
                <a:lnTo>
                  <a:pt x="4985" y="373"/>
                </a:lnTo>
                <a:lnTo>
                  <a:pt x="4986" y="368"/>
                </a:lnTo>
                <a:lnTo>
                  <a:pt x="4986" y="360"/>
                </a:lnTo>
                <a:lnTo>
                  <a:pt x="4987" y="352"/>
                </a:lnTo>
                <a:lnTo>
                  <a:pt x="4988" y="346"/>
                </a:lnTo>
                <a:lnTo>
                  <a:pt x="4988" y="335"/>
                </a:lnTo>
                <a:lnTo>
                  <a:pt x="4989" y="326"/>
                </a:lnTo>
                <a:lnTo>
                  <a:pt x="4989" y="317"/>
                </a:lnTo>
                <a:lnTo>
                  <a:pt x="4990" y="305"/>
                </a:lnTo>
                <a:lnTo>
                  <a:pt x="4991" y="302"/>
                </a:lnTo>
                <a:lnTo>
                  <a:pt x="4991" y="299"/>
                </a:lnTo>
                <a:lnTo>
                  <a:pt x="4992" y="302"/>
                </a:lnTo>
                <a:lnTo>
                  <a:pt x="4992" y="305"/>
                </a:lnTo>
                <a:lnTo>
                  <a:pt x="4993" y="310"/>
                </a:lnTo>
                <a:lnTo>
                  <a:pt x="4994" y="314"/>
                </a:lnTo>
                <a:lnTo>
                  <a:pt x="4994" y="314"/>
                </a:lnTo>
                <a:lnTo>
                  <a:pt x="4995" y="320"/>
                </a:lnTo>
                <a:lnTo>
                  <a:pt x="4995" y="316"/>
                </a:lnTo>
                <a:lnTo>
                  <a:pt x="4996" y="319"/>
                </a:lnTo>
                <a:lnTo>
                  <a:pt x="4996" y="317"/>
                </a:lnTo>
                <a:lnTo>
                  <a:pt x="4997" y="320"/>
                </a:lnTo>
                <a:lnTo>
                  <a:pt x="4997" y="321"/>
                </a:lnTo>
                <a:lnTo>
                  <a:pt x="4998" y="320"/>
                </a:lnTo>
                <a:lnTo>
                  <a:pt x="4999" y="320"/>
                </a:lnTo>
                <a:lnTo>
                  <a:pt x="4999" y="319"/>
                </a:lnTo>
                <a:lnTo>
                  <a:pt x="5000" y="322"/>
                </a:lnTo>
                <a:lnTo>
                  <a:pt x="5001" y="320"/>
                </a:lnTo>
                <a:lnTo>
                  <a:pt x="5001" y="323"/>
                </a:lnTo>
                <a:lnTo>
                  <a:pt x="5002" y="323"/>
                </a:lnTo>
                <a:lnTo>
                  <a:pt x="5002" y="323"/>
                </a:lnTo>
                <a:lnTo>
                  <a:pt x="5003" y="326"/>
                </a:lnTo>
                <a:lnTo>
                  <a:pt x="5004" y="323"/>
                </a:lnTo>
                <a:lnTo>
                  <a:pt x="5004" y="326"/>
                </a:lnTo>
                <a:lnTo>
                  <a:pt x="5005" y="324"/>
                </a:lnTo>
                <a:lnTo>
                  <a:pt x="5006" y="324"/>
                </a:lnTo>
                <a:lnTo>
                  <a:pt x="5006" y="325"/>
                </a:lnTo>
                <a:lnTo>
                  <a:pt x="5007" y="321"/>
                </a:lnTo>
                <a:lnTo>
                  <a:pt x="5007" y="325"/>
                </a:lnTo>
                <a:lnTo>
                  <a:pt x="5008" y="319"/>
                </a:lnTo>
                <a:lnTo>
                  <a:pt x="5008" y="321"/>
                </a:lnTo>
                <a:lnTo>
                  <a:pt x="5009" y="322"/>
                </a:lnTo>
                <a:lnTo>
                  <a:pt x="5010" y="322"/>
                </a:lnTo>
                <a:lnTo>
                  <a:pt x="5010" y="324"/>
                </a:lnTo>
                <a:lnTo>
                  <a:pt x="5011" y="320"/>
                </a:lnTo>
                <a:lnTo>
                  <a:pt x="5011" y="323"/>
                </a:lnTo>
                <a:lnTo>
                  <a:pt x="5012" y="319"/>
                </a:lnTo>
                <a:lnTo>
                  <a:pt x="5012" y="318"/>
                </a:lnTo>
                <a:lnTo>
                  <a:pt x="5013" y="314"/>
                </a:lnTo>
                <a:lnTo>
                  <a:pt x="5014" y="310"/>
                </a:lnTo>
                <a:lnTo>
                  <a:pt x="5014" y="314"/>
                </a:lnTo>
                <a:lnTo>
                  <a:pt x="5015" y="308"/>
                </a:lnTo>
                <a:lnTo>
                  <a:pt x="5015" y="297"/>
                </a:lnTo>
                <a:lnTo>
                  <a:pt x="5016" y="295"/>
                </a:lnTo>
                <a:lnTo>
                  <a:pt x="5017" y="296"/>
                </a:lnTo>
                <a:lnTo>
                  <a:pt x="5017" y="290"/>
                </a:lnTo>
                <a:lnTo>
                  <a:pt x="5018" y="296"/>
                </a:lnTo>
                <a:lnTo>
                  <a:pt x="5019" y="296"/>
                </a:lnTo>
                <a:lnTo>
                  <a:pt x="5019" y="300"/>
                </a:lnTo>
                <a:lnTo>
                  <a:pt x="5020" y="318"/>
                </a:lnTo>
                <a:lnTo>
                  <a:pt x="5020" y="319"/>
                </a:lnTo>
                <a:lnTo>
                  <a:pt x="5021" y="323"/>
                </a:lnTo>
                <a:lnTo>
                  <a:pt x="5022" y="325"/>
                </a:lnTo>
                <a:lnTo>
                  <a:pt x="5022" y="323"/>
                </a:lnTo>
                <a:lnTo>
                  <a:pt x="5023" y="326"/>
                </a:lnTo>
                <a:lnTo>
                  <a:pt x="5023" y="325"/>
                </a:lnTo>
                <a:lnTo>
                  <a:pt x="5024" y="326"/>
                </a:lnTo>
                <a:lnTo>
                  <a:pt x="5024" y="324"/>
                </a:lnTo>
                <a:lnTo>
                  <a:pt x="5025" y="325"/>
                </a:lnTo>
                <a:lnTo>
                  <a:pt x="5026" y="323"/>
                </a:lnTo>
                <a:lnTo>
                  <a:pt x="5026" y="320"/>
                </a:lnTo>
                <a:lnTo>
                  <a:pt x="5027" y="324"/>
                </a:lnTo>
                <a:lnTo>
                  <a:pt x="5027" y="317"/>
                </a:lnTo>
                <a:lnTo>
                  <a:pt x="5028" y="326"/>
                </a:lnTo>
                <a:lnTo>
                  <a:pt x="5028" y="342"/>
                </a:lnTo>
                <a:lnTo>
                  <a:pt x="5029" y="299"/>
                </a:lnTo>
                <a:lnTo>
                  <a:pt x="5030" y="256"/>
                </a:lnTo>
                <a:lnTo>
                  <a:pt x="5030" y="212"/>
                </a:lnTo>
                <a:lnTo>
                  <a:pt x="5031" y="169"/>
                </a:lnTo>
                <a:lnTo>
                  <a:pt x="5032" y="213"/>
                </a:lnTo>
                <a:lnTo>
                  <a:pt x="5032" y="256"/>
                </a:lnTo>
                <a:lnTo>
                  <a:pt x="5033" y="300"/>
                </a:lnTo>
                <a:lnTo>
                  <a:pt x="5033" y="344"/>
                </a:lnTo>
                <a:lnTo>
                  <a:pt x="5034" y="374"/>
                </a:lnTo>
                <a:lnTo>
                  <a:pt x="5035" y="367"/>
                </a:lnTo>
                <a:lnTo>
                  <a:pt x="5035" y="368"/>
                </a:lnTo>
                <a:lnTo>
                  <a:pt x="5036" y="369"/>
                </a:lnTo>
                <a:lnTo>
                  <a:pt x="5037" y="373"/>
                </a:lnTo>
                <a:lnTo>
                  <a:pt x="5037" y="372"/>
                </a:lnTo>
                <a:lnTo>
                  <a:pt x="5038" y="372"/>
                </a:lnTo>
                <a:lnTo>
                  <a:pt x="5038" y="372"/>
                </a:lnTo>
                <a:lnTo>
                  <a:pt x="5039" y="372"/>
                </a:lnTo>
                <a:lnTo>
                  <a:pt x="5039" y="376"/>
                </a:lnTo>
                <a:lnTo>
                  <a:pt x="5040" y="376"/>
                </a:lnTo>
                <a:lnTo>
                  <a:pt x="5040" y="379"/>
                </a:lnTo>
                <a:lnTo>
                  <a:pt x="5041" y="380"/>
                </a:lnTo>
                <a:lnTo>
                  <a:pt x="5042" y="380"/>
                </a:lnTo>
                <a:lnTo>
                  <a:pt x="5042" y="380"/>
                </a:lnTo>
                <a:lnTo>
                  <a:pt x="5043" y="377"/>
                </a:lnTo>
                <a:lnTo>
                  <a:pt x="5043" y="376"/>
                </a:lnTo>
                <a:lnTo>
                  <a:pt x="5044" y="372"/>
                </a:lnTo>
                <a:lnTo>
                  <a:pt x="5045" y="368"/>
                </a:lnTo>
                <a:lnTo>
                  <a:pt x="5045" y="361"/>
                </a:lnTo>
                <a:lnTo>
                  <a:pt x="5046" y="353"/>
                </a:lnTo>
                <a:lnTo>
                  <a:pt x="5046" y="348"/>
                </a:lnTo>
                <a:lnTo>
                  <a:pt x="5047" y="333"/>
                </a:lnTo>
                <a:lnTo>
                  <a:pt x="5048" y="326"/>
                </a:lnTo>
                <a:lnTo>
                  <a:pt x="5048" y="317"/>
                </a:lnTo>
                <a:lnTo>
                  <a:pt x="5049" y="307"/>
                </a:lnTo>
                <a:lnTo>
                  <a:pt x="5050" y="300"/>
                </a:lnTo>
                <a:lnTo>
                  <a:pt x="5050" y="297"/>
                </a:lnTo>
                <a:lnTo>
                  <a:pt x="5051" y="298"/>
                </a:lnTo>
                <a:lnTo>
                  <a:pt x="5051" y="298"/>
                </a:lnTo>
                <a:lnTo>
                  <a:pt x="5052" y="306"/>
                </a:lnTo>
                <a:lnTo>
                  <a:pt x="5053" y="308"/>
                </a:lnTo>
                <a:lnTo>
                  <a:pt x="5053" y="311"/>
                </a:lnTo>
                <a:lnTo>
                  <a:pt x="5054" y="317"/>
                </a:lnTo>
                <a:lnTo>
                  <a:pt x="5054" y="318"/>
                </a:lnTo>
                <a:lnTo>
                  <a:pt x="5055" y="322"/>
                </a:lnTo>
                <a:lnTo>
                  <a:pt x="5055" y="319"/>
                </a:lnTo>
                <a:lnTo>
                  <a:pt x="5056" y="320"/>
                </a:lnTo>
                <a:lnTo>
                  <a:pt x="5056" y="321"/>
                </a:lnTo>
                <a:lnTo>
                  <a:pt x="5057" y="321"/>
                </a:lnTo>
                <a:lnTo>
                  <a:pt x="5058" y="326"/>
                </a:lnTo>
                <a:lnTo>
                  <a:pt x="5058" y="320"/>
                </a:lnTo>
                <a:lnTo>
                  <a:pt x="5059" y="326"/>
                </a:lnTo>
                <a:lnTo>
                  <a:pt x="5059" y="323"/>
                </a:lnTo>
                <a:lnTo>
                  <a:pt x="5060" y="323"/>
                </a:lnTo>
                <a:lnTo>
                  <a:pt x="5061" y="325"/>
                </a:lnTo>
                <a:lnTo>
                  <a:pt x="5061" y="323"/>
                </a:lnTo>
                <a:lnTo>
                  <a:pt x="5062" y="326"/>
                </a:lnTo>
                <a:lnTo>
                  <a:pt x="5063" y="325"/>
                </a:lnTo>
                <a:lnTo>
                  <a:pt x="5063" y="329"/>
                </a:lnTo>
                <a:lnTo>
                  <a:pt x="5064" y="327"/>
                </a:lnTo>
                <a:lnTo>
                  <a:pt x="5064" y="328"/>
                </a:lnTo>
                <a:lnTo>
                  <a:pt x="5065" y="331"/>
                </a:lnTo>
                <a:lnTo>
                  <a:pt x="5066" y="331"/>
                </a:lnTo>
                <a:lnTo>
                  <a:pt x="5066" y="332"/>
                </a:lnTo>
                <a:lnTo>
                  <a:pt x="5067" y="331"/>
                </a:lnTo>
                <a:lnTo>
                  <a:pt x="5067" y="330"/>
                </a:lnTo>
                <a:lnTo>
                  <a:pt x="5068" y="330"/>
                </a:lnTo>
                <a:lnTo>
                  <a:pt x="5069" y="331"/>
                </a:lnTo>
                <a:lnTo>
                  <a:pt x="5069" y="326"/>
                </a:lnTo>
                <a:lnTo>
                  <a:pt x="5070" y="327"/>
                </a:lnTo>
                <a:lnTo>
                  <a:pt x="5070" y="325"/>
                </a:lnTo>
                <a:lnTo>
                  <a:pt x="5071" y="323"/>
                </a:lnTo>
                <a:lnTo>
                  <a:pt x="5071" y="323"/>
                </a:lnTo>
                <a:lnTo>
                  <a:pt x="5072" y="319"/>
                </a:lnTo>
                <a:lnTo>
                  <a:pt x="5073" y="317"/>
                </a:lnTo>
                <a:lnTo>
                  <a:pt x="5073" y="318"/>
                </a:lnTo>
                <a:lnTo>
                  <a:pt x="5074" y="314"/>
                </a:lnTo>
                <a:lnTo>
                  <a:pt x="5074" y="303"/>
                </a:lnTo>
                <a:lnTo>
                  <a:pt x="5075" y="296"/>
                </a:lnTo>
                <a:lnTo>
                  <a:pt x="5076" y="307"/>
                </a:lnTo>
                <a:lnTo>
                  <a:pt x="5076" y="294"/>
                </a:lnTo>
                <a:lnTo>
                  <a:pt x="5077" y="305"/>
                </a:lnTo>
                <a:lnTo>
                  <a:pt x="5077" y="303"/>
                </a:lnTo>
                <a:lnTo>
                  <a:pt x="5078" y="303"/>
                </a:lnTo>
                <a:lnTo>
                  <a:pt x="5079" y="322"/>
                </a:lnTo>
                <a:lnTo>
                  <a:pt x="5079" y="320"/>
                </a:lnTo>
                <a:lnTo>
                  <a:pt x="5080" y="326"/>
                </a:lnTo>
                <a:lnTo>
                  <a:pt x="5081" y="325"/>
                </a:lnTo>
                <a:lnTo>
                  <a:pt x="5081" y="326"/>
                </a:lnTo>
                <a:lnTo>
                  <a:pt x="5082" y="327"/>
                </a:lnTo>
                <a:lnTo>
                  <a:pt x="5082" y="326"/>
                </a:lnTo>
                <a:lnTo>
                  <a:pt x="5083" y="330"/>
                </a:lnTo>
                <a:lnTo>
                  <a:pt x="5083" y="329"/>
                </a:lnTo>
                <a:lnTo>
                  <a:pt x="5084" y="330"/>
                </a:lnTo>
                <a:lnTo>
                  <a:pt x="5085" y="326"/>
                </a:lnTo>
                <a:lnTo>
                  <a:pt x="5085" y="324"/>
                </a:lnTo>
                <a:lnTo>
                  <a:pt x="5086" y="329"/>
                </a:lnTo>
                <a:lnTo>
                  <a:pt x="5086" y="320"/>
                </a:lnTo>
                <a:lnTo>
                  <a:pt x="5087" y="323"/>
                </a:lnTo>
                <a:lnTo>
                  <a:pt x="5087" y="340"/>
                </a:lnTo>
                <a:lnTo>
                  <a:pt x="5088" y="317"/>
                </a:lnTo>
                <a:lnTo>
                  <a:pt x="5089" y="273"/>
                </a:lnTo>
                <a:lnTo>
                  <a:pt x="5089" y="230"/>
                </a:lnTo>
                <a:lnTo>
                  <a:pt x="5090" y="187"/>
                </a:lnTo>
                <a:lnTo>
                  <a:pt x="5091" y="143"/>
                </a:lnTo>
                <a:lnTo>
                  <a:pt x="5091" y="187"/>
                </a:lnTo>
                <a:lnTo>
                  <a:pt x="5092" y="230"/>
                </a:lnTo>
                <a:lnTo>
                  <a:pt x="5092" y="274"/>
                </a:lnTo>
                <a:lnTo>
                  <a:pt x="5093" y="318"/>
                </a:lnTo>
                <a:lnTo>
                  <a:pt x="5094" y="361"/>
                </a:lnTo>
                <a:lnTo>
                  <a:pt x="5094" y="373"/>
                </a:lnTo>
                <a:lnTo>
                  <a:pt x="5095" y="374"/>
                </a:lnTo>
                <a:lnTo>
                  <a:pt x="5095" y="376"/>
                </a:lnTo>
                <a:lnTo>
                  <a:pt x="5096" y="375"/>
                </a:lnTo>
                <a:lnTo>
                  <a:pt x="5097" y="375"/>
                </a:lnTo>
                <a:lnTo>
                  <a:pt x="5097" y="379"/>
                </a:lnTo>
                <a:lnTo>
                  <a:pt x="5098" y="378"/>
                </a:lnTo>
                <a:lnTo>
                  <a:pt x="5098" y="382"/>
                </a:lnTo>
                <a:lnTo>
                  <a:pt x="5099" y="382"/>
                </a:lnTo>
                <a:lnTo>
                  <a:pt x="5099" y="382"/>
                </a:lnTo>
                <a:lnTo>
                  <a:pt x="5100" y="385"/>
                </a:lnTo>
                <a:lnTo>
                  <a:pt x="5101" y="384"/>
                </a:lnTo>
                <a:lnTo>
                  <a:pt x="5101" y="385"/>
                </a:lnTo>
                <a:lnTo>
                  <a:pt x="5102" y="384"/>
                </a:lnTo>
                <a:lnTo>
                  <a:pt x="5102" y="384"/>
                </a:lnTo>
                <a:lnTo>
                  <a:pt x="5103" y="381"/>
                </a:lnTo>
                <a:lnTo>
                  <a:pt x="5104" y="376"/>
                </a:lnTo>
                <a:lnTo>
                  <a:pt x="5104" y="374"/>
                </a:lnTo>
                <a:lnTo>
                  <a:pt x="5105" y="365"/>
                </a:lnTo>
                <a:lnTo>
                  <a:pt x="5105" y="361"/>
                </a:lnTo>
                <a:lnTo>
                  <a:pt x="5106" y="348"/>
                </a:lnTo>
                <a:lnTo>
                  <a:pt x="5107" y="340"/>
                </a:lnTo>
                <a:lnTo>
                  <a:pt x="5107" y="331"/>
                </a:lnTo>
                <a:lnTo>
                  <a:pt x="5108" y="319"/>
                </a:lnTo>
                <a:lnTo>
                  <a:pt x="5108" y="314"/>
                </a:lnTo>
                <a:lnTo>
                  <a:pt x="5109" y="305"/>
                </a:lnTo>
                <a:lnTo>
                  <a:pt x="5110" y="307"/>
                </a:lnTo>
                <a:lnTo>
                  <a:pt x="5110" y="305"/>
                </a:lnTo>
                <a:lnTo>
                  <a:pt x="5111" y="310"/>
                </a:lnTo>
                <a:lnTo>
                  <a:pt x="5112" y="314"/>
                </a:lnTo>
                <a:lnTo>
                  <a:pt x="5112" y="316"/>
                </a:lnTo>
                <a:lnTo>
                  <a:pt x="5113" y="321"/>
                </a:lnTo>
                <a:lnTo>
                  <a:pt x="5113" y="320"/>
                </a:lnTo>
                <a:lnTo>
                  <a:pt x="5114" y="322"/>
                </a:lnTo>
                <a:lnTo>
                  <a:pt x="5114" y="322"/>
                </a:lnTo>
                <a:lnTo>
                  <a:pt x="5115" y="321"/>
                </a:lnTo>
                <a:lnTo>
                  <a:pt x="5116" y="323"/>
                </a:lnTo>
                <a:lnTo>
                  <a:pt x="5116" y="324"/>
                </a:lnTo>
                <a:lnTo>
                  <a:pt x="5117" y="325"/>
                </a:lnTo>
                <a:lnTo>
                  <a:pt x="5117" y="322"/>
                </a:lnTo>
                <a:lnTo>
                  <a:pt x="5118" y="325"/>
                </a:lnTo>
                <a:lnTo>
                  <a:pt x="5118" y="324"/>
                </a:lnTo>
                <a:lnTo>
                  <a:pt x="5119" y="323"/>
                </a:lnTo>
                <a:lnTo>
                  <a:pt x="5120" y="325"/>
                </a:lnTo>
                <a:lnTo>
                  <a:pt x="5120" y="324"/>
                </a:lnTo>
                <a:lnTo>
                  <a:pt x="5121" y="327"/>
                </a:lnTo>
                <a:lnTo>
                  <a:pt x="5122" y="326"/>
                </a:lnTo>
                <a:lnTo>
                  <a:pt x="5122" y="329"/>
                </a:lnTo>
                <a:lnTo>
                  <a:pt x="5123" y="328"/>
                </a:lnTo>
                <a:lnTo>
                  <a:pt x="5123" y="326"/>
                </a:lnTo>
                <a:lnTo>
                  <a:pt x="5124" y="330"/>
                </a:lnTo>
                <a:lnTo>
                  <a:pt x="5125" y="325"/>
                </a:lnTo>
                <a:lnTo>
                  <a:pt x="5125" y="328"/>
                </a:lnTo>
                <a:lnTo>
                  <a:pt x="5126" y="326"/>
                </a:lnTo>
                <a:lnTo>
                  <a:pt x="5126" y="325"/>
                </a:lnTo>
                <a:lnTo>
                  <a:pt x="5127" y="325"/>
                </a:lnTo>
                <a:lnTo>
                  <a:pt x="5128" y="323"/>
                </a:lnTo>
                <a:lnTo>
                  <a:pt x="5128" y="324"/>
                </a:lnTo>
                <a:lnTo>
                  <a:pt x="5129" y="320"/>
                </a:lnTo>
                <a:lnTo>
                  <a:pt x="5129" y="323"/>
                </a:lnTo>
                <a:lnTo>
                  <a:pt x="5130" y="319"/>
                </a:lnTo>
                <a:lnTo>
                  <a:pt x="5130" y="318"/>
                </a:lnTo>
                <a:lnTo>
                  <a:pt x="5131" y="319"/>
                </a:lnTo>
                <a:lnTo>
                  <a:pt x="5132" y="315"/>
                </a:lnTo>
                <a:lnTo>
                  <a:pt x="5132" y="315"/>
                </a:lnTo>
                <a:lnTo>
                  <a:pt x="5133" y="313"/>
                </a:lnTo>
                <a:lnTo>
                  <a:pt x="5133" y="305"/>
                </a:lnTo>
                <a:lnTo>
                  <a:pt x="5134" y="304"/>
                </a:lnTo>
                <a:lnTo>
                  <a:pt x="5135" y="287"/>
                </a:lnTo>
                <a:lnTo>
                  <a:pt x="5135" y="304"/>
                </a:lnTo>
                <a:lnTo>
                  <a:pt x="5136" y="284"/>
                </a:lnTo>
                <a:lnTo>
                  <a:pt x="5136" y="293"/>
                </a:lnTo>
                <a:lnTo>
                  <a:pt x="5137" y="295"/>
                </a:lnTo>
                <a:lnTo>
                  <a:pt x="5138" y="298"/>
                </a:lnTo>
                <a:lnTo>
                  <a:pt x="5138" y="305"/>
                </a:lnTo>
                <a:lnTo>
                  <a:pt x="5139" y="311"/>
                </a:lnTo>
                <a:lnTo>
                  <a:pt x="5139" y="319"/>
                </a:lnTo>
                <a:lnTo>
                  <a:pt x="5140" y="317"/>
                </a:lnTo>
                <a:lnTo>
                  <a:pt x="5141" y="318"/>
                </a:lnTo>
                <a:lnTo>
                  <a:pt x="5141" y="320"/>
                </a:lnTo>
                <a:lnTo>
                  <a:pt x="5142" y="320"/>
                </a:lnTo>
                <a:lnTo>
                  <a:pt x="5143" y="323"/>
                </a:lnTo>
                <a:lnTo>
                  <a:pt x="5143" y="317"/>
                </a:lnTo>
                <a:lnTo>
                  <a:pt x="5144" y="320"/>
                </a:lnTo>
                <a:lnTo>
                  <a:pt x="5144" y="317"/>
                </a:lnTo>
                <a:lnTo>
                  <a:pt x="5145" y="317"/>
                </a:lnTo>
                <a:lnTo>
                  <a:pt x="5145" y="315"/>
                </a:lnTo>
                <a:lnTo>
                  <a:pt x="5146" y="312"/>
                </a:lnTo>
                <a:lnTo>
                  <a:pt x="5146" y="314"/>
                </a:lnTo>
                <a:lnTo>
                  <a:pt x="5147" y="333"/>
                </a:lnTo>
                <a:lnTo>
                  <a:pt x="5148" y="314"/>
                </a:lnTo>
                <a:lnTo>
                  <a:pt x="5148" y="271"/>
                </a:lnTo>
                <a:lnTo>
                  <a:pt x="5149" y="227"/>
                </a:lnTo>
                <a:lnTo>
                  <a:pt x="5149" y="184"/>
                </a:lnTo>
                <a:lnTo>
                  <a:pt x="5150" y="140"/>
                </a:lnTo>
                <a:lnTo>
                  <a:pt x="5151" y="184"/>
                </a:lnTo>
                <a:lnTo>
                  <a:pt x="5151" y="228"/>
                </a:lnTo>
                <a:lnTo>
                  <a:pt x="5152" y="271"/>
                </a:lnTo>
                <a:lnTo>
                  <a:pt x="5153" y="315"/>
                </a:lnTo>
                <a:lnTo>
                  <a:pt x="5153" y="359"/>
                </a:lnTo>
                <a:lnTo>
                  <a:pt x="5154" y="367"/>
                </a:lnTo>
                <a:lnTo>
                  <a:pt x="5154" y="367"/>
                </a:lnTo>
                <a:lnTo>
                  <a:pt x="5155" y="368"/>
                </a:lnTo>
                <a:lnTo>
                  <a:pt x="5156" y="367"/>
                </a:lnTo>
                <a:lnTo>
                  <a:pt x="5156" y="370"/>
                </a:lnTo>
                <a:lnTo>
                  <a:pt x="5157" y="370"/>
                </a:lnTo>
                <a:lnTo>
                  <a:pt x="5157" y="370"/>
                </a:lnTo>
                <a:lnTo>
                  <a:pt x="5158" y="372"/>
                </a:lnTo>
                <a:lnTo>
                  <a:pt x="5159" y="372"/>
                </a:lnTo>
                <a:lnTo>
                  <a:pt x="5159" y="376"/>
                </a:lnTo>
                <a:lnTo>
                  <a:pt x="5160" y="376"/>
                </a:lnTo>
                <a:lnTo>
                  <a:pt x="5160" y="378"/>
                </a:lnTo>
                <a:lnTo>
                  <a:pt x="5161" y="378"/>
                </a:lnTo>
                <a:lnTo>
                  <a:pt x="5161" y="378"/>
                </a:lnTo>
                <a:lnTo>
                  <a:pt x="5162" y="377"/>
                </a:lnTo>
                <a:lnTo>
                  <a:pt x="5162" y="375"/>
                </a:lnTo>
                <a:lnTo>
                  <a:pt x="5163" y="374"/>
                </a:lnTo>
                <a:lnTo>
                  <a:pt x="5164" y="370"/>
                </a:lnTo>
                <a:lnTo>
                  <a:pt x="5164" y="359"/>
                </a:lnTo>
                <a:lnTo>
                  <a:pt x="5165" y="356"/>
                </a:lnTo>
                <a:lnTo>
                  <a:pt x="5166" y="346"/>
                </a:lnTo>
                <a:lnTo>
                  <a:pt x="5166" y="339"/>
                </a:lnTo>
                <a:lnTo>
                  <a:pt x="5167" y="330"/>
                </a:lnTo>
                <a:lnTo>
                  <a:pt x="5167" y="319"/>
                </a:lnTo>
                <a:lnTo>
                  <a:pt x="5168" y="311"/>
                </a:lnTo>
                <a:lnTo>
                  <a:pt x="5169" y="305"/>
                </a:lnTo>
                <a:lnTo>
                  <a:pt x="5169" y="304"/>
                </a:lnTo>
                <a:lnTo>
                  <a:pt x="5170" y="304"/>
                </a:lnTo>
                <a:lnTo>
                  <a:pt x="5171" y="310"/>
                </a:lnTo>
                <a:lnTo>
                  <a:pt x="5171" y="308"/>
                </a:lnTo>
                <a:lnTo>
                  <a:pt x="5172" y="312"/>
                </a:lnTo>
                <a:lnTo>
                  <a:pt x="5172" y="316"/>
                </a:lnTo>
                <a:lnTo>
                  <a:pt x="5173" y="316"/>
                </a:lnTo>
                <a:lnTo>
                  <a:pt x="5173" y="317"/>
                </a:lnTo>
                <a:lnTo>
                  <a:pt x="5174" y="317"/>
                </a:lnTo>
                <a:lnTo>
                  <a:pt x="5175" y="323"/>
                </a:lnTo>
                <a:lnTo>
                  <a:pt x="5175" y="320"/>
                </a:lnTo>
                <a:lnTo>
                  <a:pt x="5176" y="322"/>
                </a:lnTo>
                <a:lnTo>
                  <a:pt x="5176" y="321"/>
                </a:lnTo>
                <a:lnTo>
                  <a:pt x="5177" y="321"/>
                </a:lnTo>
                <a:lnTo>
                  <a:pt x="5177" y="323"/>
                </a:lnTo>
                <a:lnTo>
                  <a:pt x="5178" y="316"/>
                </a:lnTo>
                <a:lnTo>
                  <a:pt x="5179" y="324"/>
                </a:lnTo>
                <a:lnTo>
                  <a:pt x="5179" y="323"/>
                </a:lnTo>
                <a:lnTo>
                  <a:pt x="5180" y="325"/>
                </a:lnTo>
                <a:lnTo>
                  <a:pt x="5180" y="320"/>
                </a:lnTo>
                <a:lnTo>
                  <a:pt x="5181" y="326"/>
                </a:lnTo>
                <a:lnTo>
                  <a:pt x="5182" y="325"/>
                </a:lnTo>
                <a:lnTo>
                  <a:pt x="5182" y="328"/>
                </a:lnTo>
                <a:lnTo>
                  <a:pt x="5183" y="332"/>
                </a:lnTo>
                <a:lnTo>
                  <a:pt x="5184" y="331"/>
                </a:lnTo>
                <a:lnTo>
                  <a:pt x="5184" y="331"/>
                </a:lnTo>
                <a:lnTo>
                  <a:pt x="5185" y="330"/>
                </a:lnTo>
                <a:lnTo>
                  <a:pt x="5185" y="331"/>
                </a:lnTo>
                <a:lnTo>
                  <a:pt x="5186" y="332"/>
                </a:lnTo>
                <a:lnTo>
                  <a:pt x="5187" y="330"/>
                </a:lnTo>
                <a:lnTo>
                  <a:pt x="5187" y="327"/>
                </a:lnTo>
                <a:lnTo>
                  <a:pt x="5188" y="328"/>
                </a:lnTo>
                <a:lnTo>
                  <a:pt x="5188" y="330"/>
                </a:lnTo>
                <a:lnTo>
                  <a:pt x="5189" y="329"/>
                </a:lnTo>
                <a:lnTo>
                  <a:pt x="5189" y="325"/>
                </a:lnTo>
                <a:lnTo>
                  <a:pt x="5190" y="328"/>
                </a:lnTo>
                <a:lnTo>
                  <a:pt x="5191" y="321"/>
                </a:lnTo>
                <a:lnTo>
                  <a:pt x="5191" y="322"/>
                </a:lnTo>
                <a:lnTo>
                  <a:pt x="5192" y="316"/>
                </a:lnTo>
                <a:lnTo>
                  <a:pt x="5192" y="317"/>
                </a:lnTo>
                <a:lnTo>
                  <a:pt x="5193" y="315"/>
                </a:lnTo>
                <a:lnTo>
                  <a:pt x="5193" y="300"/>
                </a:lnTo>
                <a:lnTo>
                  <a:pt x="5194" y="306"/>
                </a:lnTo>
                <a:lnTo>
                  <a:pt x="5195" y="293"/>
                </a:lnTo>
                <a:lnTo>
                  <a:pt x="5195" y="302"/>
                </a:lnTo>
                <a:lnTo>
                  <a:pt x="5196" y="303"/>
                </a:lnTo>
                <a:lnTo>
                  <a:pt x="5197" y="301"/>
                </a:lnTo>
                <a:lnTo>
                  <a:pt x="5197" y="314"/>
                </a:lnTo>
                <a:lnTo>
                  <a:pt x="5198" y="317"/>
                </a:lnTo>
                <a:lnTo>
                  <a:pt x="5198" y="326"/>
                </a:lnTo>
                <a:lnTo>
                  <a:pt x="5199" y="325"/>
                </a:lnTo>
                <a:lnTo>
                  <a:pt x="5200" y="327"/>
                </a:lnTo>
                <a:lnTo>
                  <a:pt x="5200" y="328"/>
                </a:lnTo>
                <a:lnTo>
                  <a:pt x="5201" y="327"/>
                </a:lnTo>
                <a:lnTo>
                  <a:pt x="5202" y="333"/>
                </a:lnTo>
                <a:lnTo>
                  <a:pt x="5202" y="327"/>
                </a:lnTo>
                <a:lnTo>
                  <a:pt x="5203" y="331"/>
                </a:lnTo>
                <a:lnTo>
                  <a:pt x="5203" y="330"/>
                </a:lnTo>
                <a:lnTo>
                  <a:pt x="5204" y="327"/>
                </a:lnTo>
                <a:lnTo>
                  <a:pt x="5204" y="328"/>
                </a:lnTo>
                <a:lnTo>
                  <a:pt x="5205" y="323"/>
                </a:lnTo>
                <a:lnTo>
                  <a:pt x="5205" y="325"/>
                </a:lnTo>
                <a:lnTo>
                  <a:pt x="5206" y="323"/>
                </a:lnTo>
                <a:lnTo>
                  <a:pt x="5207" y="344"/>
                </a:lnTo>
                <a:lnTo>
                  <a:pt x="5207" y="317"/>
                </a:lnTo>
                <a:lnTo>
                  <a:pt x="5208" y="274"/>
                </a:lnTo>
                <a:lnTo>
                  <a:pt x="5208" y="230"/>
                </a:lnTo>
                <a:lnTo>
                  <a:pt x="5209" y="187"/>
                </a:lnTo>
                <a:lnTo>
                  <a:pt x="5210" y="144"/>
                </a:lnTo>
                <a:lnTo>
                  <a:pt x="5210" y="187"/>
                </a:lnTo>
                <a:lnTo>
                  <a:pt x="5211" y="231"/>
                </a:lnTo>
                <a:lnTo>
                  <a:pt x="5211" y="275"/>
                </a:lnTo>
                <a:lnTo>
                  <a:pt x="5212" y="318"/>
                </a:lnTo>
                <a:lnTo>
                  <a:pt x="5213" y="362"/>
                </a:lnTo>
                <a:lnTo>
                  <a:pt x="5213" y="370"/>
                </a:lnTo>
                <a:lnTo>
                  <a:pt x="5214" y="371"/>
                </a:lnTo>
                <a:lnTo>
                  <a:pt x="5215" y="372"/>
                </a:lnTo>
                <a:lnTo>
                  <a:pt x="5215" y="372"/>
                </a:lnTo>
                <a:lnTo>
                  <a:pt x="5216" y="374"/>
                </a:lnTo>
                <a:lnTo>
                  <a:pt x="5216" y="372"/>
                </a:lnTo>
                <a:lnTo>
                  <a:pt x="5217" y="376"/>
                </a:lnTo>
                <a:lnTo>
                  <a:pt x="5218" y="376"/>
                </a:lnTo>
                <a:lnTo>
                  <a:pt x="5218" y="380"/>
                </a:lnTo>
                <a:lnTo>
                  <a:pt x="5219" y="381"/>
                </a:lnTo>
                <a:lnTo>
                  <a:pt x="5219" y="381"/>
                </a:lnTo>
                <a:lnTo>
                  <a:pt x="5220" y="382"/>
                </a:lnTo>
                <a:lnTo>
                  <a:pt x="5220" y="380"/>
                </a:lnTo>
                <a:lnTo>
                  <a:pt x="5221" y="382"/>
                </a:lnTo>
                <a:lnTo>
                  <a:pt x="5221" y="379"/>
                </a:lnTo>
                <a:lnTo>
                  <a:pt x="5222" y="377"/>
                </a:lnTo>
                <a:lnTo>
                  <a:pt x="5223" y="373"/>
                </a:lnTo>
                <a:lnTo>
                  <a:pt x="5223" y="366"/>
                </a:lnTo>
                <a:lnTo>
                  <a:pt x="5224" y="362"/>
                </a:lnTo>
                <a:lnTo>
                  <a:pt x="5224" y="351"/>
                </a:lnTo>
                <a:lnTo>
                  <a:pt x="5225" y="345"/>
                </a:lnTo>
                <a:lnTo>
                  <a:pt x="5226" y="334"/>
                </a:lnTo>
                <a:lnTo>
                  <a:pt x="5226" y="326"/>
                </a:lnTo>
                <a:lnTo>
                  <a:pt x="5227" y="316"/>
                </a:lnTo>
                <a:lnTo>
                  <a:pt x="5228" y="308"/>
                </a:lnTo>
                <a:lnTo>
                  <a:pt x="5228" y="307"/>
                </a:lnTo>
                <a:lnTo>
                  <a:pt x="5229" y="304"/>
                </a:lnTo>
                <a:lnTo>
                  <a:pt x="5229" y="312"/>
                </a:lnTo>
                <a:lnTo>
                  <a:pt x="5230" y="314"/>
                </a:lnTo>
                <a:lnTo>
                  <a:pt x="5231" y="318"/>
                </a:lnTo>
                <a:lnTo>
                  <a:pt x="5231" y="321"/>
                </a:lnTo>
                <a:lnTo>
                  <a:pt x="5232" y="320"/>
                </a:lnTo>
                <a:lnTo>
                  <a:pt x="5232" y="325"/>
                </a:lnTo>
                <a:lnTo>
                  <a:pt x="5233" y="322"/>
                </a:lnTo>
                <a:lnTo>
                  <a:pt x="5234" y="325"/>
                </a:lnTo>
                <a:lnTo>
                  <a:pt x="5234" y="325"/>
                </a:lnTo>
                <a:lnTo>
                  <a:pt x="5235" y="326"/>
                </a:lnTo>
                <a:lnTo>
                  <a:pt x="5235" y="326"/>
                </a:lnTo>
                <a:lnTo>
                  <a:pt x="5236" y="327"/>
                </a:lnTo>
                <a:lnTo>
                  <a:pt x="5236" y="330"/>
                </a:lnTo>
                <a:lnTo>
                  <a:pt x="5237" y="327"/>
                </a:lnTo>
                <a:lnTo>
                  <a:pt x="5237" y="330"/>
                </a:lnTo>
                <a:lnTo>
                  <a:pt x="5238" y="330"/>
                </a:lnTo>
                <a:lnTo>
                  <a:pt x="5239" y="329"/>
                </a:lnTo>
                <a:lnTo>
                  <a:pt x="5239" y="332"/>
                </a:lnTo>
                <a:lnTo>
                  <a:pt x="5240" y="330"/>
                </a:lnTo>
                <a:lnTo>
                  <a:pt x="5241" y="332"/>
                </a:lnTo>
                <a:lnTo>
                  <a:pt x="5241" y="330"/>
                </a:lnTo>
                <a:lnTo>
                  <a:pt x="5242" y="330"/>
                </a:lnTo>
                <a:lnTo>
                  <a:pt x="5242" y="333"/>
                </a:lnTo>
                <a:lnTo>
                  <a:pt x="5243" y="329"/>
                </a:lnTo>
                <a:lnTo>
                  <a:pt x="5244" y="330"/>
                </a:lnTo>
                <a:lnTo>
                  <a:pt x="5244" y="330"/>
                </a:lnTo>
                <a:lnTo>
                  <a:pt x="5245" y="327"/>
                </a:lnTo>
                <a:lnTo>
                  <a:pt x="5246" y="325"/>
                </a:lnTo>
                <a:lnTo>
                  <a:pt x="5246" y="323"/>
                </a:lnTo>
                <a:lnTo>
                  <a:pt x="5247" y="323"/>
                </a:lnTo>
                <a:lnTo>
                  <a:pt x="5247" y="320"/>
                </a:lnTo>
                <a:lnTo>
                  <a:pt x="5248" y="324"/>
                </a:lnTo>
                <a:lnTo>
                  <a:pt x="5248" y="320"/>
                </a:lnTo>
                <a:lnTo>
                  <a:pt x="5249" y="320"/>
                </a:lnTo>
                <a:lnTo>
                  <a:pt x="5250" y="320"/>
                </a:lnTo>
                <a:lnTo>
                  <a:pt x="5250" y="317"/>
                </a:lnTo>
                <a:lnTo>
                  <a:pt x="5251" y="317"/>
                </a:lnTo>
                <a:lnTo>
                  <a:pt x="5251" y="312"/>
                </a:lnTo>
                <a:lnTo>
                  <a:pt x="5252" y="310"/>
                </a:lnTo>
                <a:lnTo>
                  <a:pt x="5252" y="308"/>
                </a:lnTo>
                <a:lnTo>
                  <a:pt x="5253" y="290"/>
                </a:lnTo>
                <a:lnTo>
                  <a:pt x="5254" y="305"/>
                </a:lnTo>
                <a:lnTo>
                  <a:pt x="5254" y="287"/>
                </a:lnTo>
                <a:lnTo>
                  <a:pt x="5255" y="297"/>
                </a:lnTo>
                <a:lnTo>
                  <a:pt x="5255" y="298"/>
                </a:lnTo>
                <a:lnTo>
                  <a:pt x="5256" y="303"/>
                </a:lnTo>
                <a:lnTo>
                  <a:pt x="5257" y="308"/>
                </a:lnTo>
                <a:lnTo>
                  <a:pt x="5257" y="316"/>
                </a:lnTo>
                <a:lnTo>
                  <a:pt x="5258" y="321"/>
                </a:lnTo>
                <a:lnTo>
                  <a:pt x="5259" y="322"/>
                </a:lnTo>
                <a:lnTo>
                  <a:pt x="5259" y="323"/>
                </a:lnTo>
                <a:lnTo>
                  <a:pt x="5260" y="321"/>
                </a:lnTo>
                <a:lnTo>
                  <a:pt x="5260" y="323"/>
                </a:lnTo>
                <a:lnTo>
                  <a:pt x="5261" y="323"/>
                </a:lnTo>
                <a:lnTo>
                  <a:pt x="5262" y="323"/>
                </a:lnTo>
                <a:lnTo>
                  <a:pt x="5262" y="326"/>
                </a:lnTo>
                <a:lnTo>
                  <a:pt x="5263" y="322"/>
                </a:lnTo>
                <a:lnTo>
                  <a:pt x="5263" y="322"/>
                </a:lnTo>
                <a:lnTo>
                  <a:pt x="5264" y="320"/>
                </a:lnTo>
                <a:lnTo>
                  <a:pt x="5265" y="318"/>
                </a:lnTo>
                <a:lnTo>
                  <a:pt x="5265" y="317"/>
                </a:lnTo>
                <a:lnTo>
                  <a:pt x="5266" y="335"/>
                </a:lnTo>
                <a:lnTo>
                  <a:pt x="5266" y="316"/>
                </a:lnTo>
                <a:lnTo>
                  <a:pt x="5267" y="272"/>
                </a:lnTo>
                <a:lnTo>
                  <a:pt x="5267" y="229"/>
                </a:lnTo>
                <a:lnTo>
                  <a:pt x="5268" y="186"/>
                </a:lnTo>
                <a:lnTo>
                  <a:pt x="5268" y="142"/>
                </a:lnTo>
                <a:lnTo>
                  <a:pt x="5269" y="186"/>
                </a:lnTo>
                <a:lnTo>
                  <a:pt x="5270" y="230"/>
                </a:lnTo>
                <a:lnTo>
                  <a:pt x="5270" y="274"/>
                </a:lnTo>
                <a:lnTo>
                  <a:pt x="5271" y="317"/>
                </a:lnTo>
                <a:lnTo>
                  <a:pt x="5272" y="361"/>
                </a:lnTo>
                <a:lnTo>
                  <a:pt x="5272" y="367"/>
                </a:lnTo>
                <a:lnTo>
                  <a:pt x="5273" y="370"/>
                </a:lnTo>
                <a:lnTo>
                  <a:pt x="5273" y="370"/>
                </a:lnTo>
                <a:lnTo>
                  <a:pt x="5274" y="369"/>
                </a:lnTo>
                <a:lnTo>
                  <a:pt x="5275" y="373"/>
                </a:lnTo>
                <a:lnTo>
                  <a:pt x="5275" y="370"/>
                </a:lnTo>
                <a:lnTo>
                  <a:pt x="5276" y="372"/>
                </a:lnTo>
                <a:lnTo>
                  <a:pt x="5277" y="374"/>
                </a:lnTo>
                <a:lnTo>
                  <a:pt x="5277" y="374"/>
                </a:lnTo>
                <a:lnTo>
                  <a:pt x="5278" y="376"/>
                </a:lnTo>
                <a:lnTo>
                  <a:pt x="5278" y="375"/>
                </a:lnTo>
                <a:lnTo>
                  <a:pt x="5279" y="378"/>
                </a:lnTo>
                <a:lnTo>
                  <a:pt x="5279" y="377"/>
                </a:lnTo>
                <a:lnTo>
                  <a:pt x="5280" y="378"/>
                </a:lnTo>
                <a:lnTo>
                  <a:pt x="5281" y="376"/>
                </a:lnTo>
                <a:lnTo>
                  <a:pt x="5281" y="371"/>
                </a:lnTo>
                <a:lnTo>
                  <a:pt x="5282" y="369"/>
                </a:lnTo>
                <a:lnTo>
                  <a:pt x="5282" y="363"/>
                </a:lnTo>
                <a:lnTo>
                  <a:pt x="5283" y="357"/>
                </a:lnTo>
                <a:lnTo>
                  <a:pt x="5283" y="348"/>
                </a:lnTo>
                <a:lnTo>
                  <a:pt x="5284" y="338"/>
                </a:lnTo>
                <a:lnTo>
                  <a:pt x="5285" y="331"/>
                </a:lnTo>
                <a:lnTo>
                  <a:pt x="5285" y="318"/>
                </a:lnTo>
                <a:lnTo>
                  <a:pt x="5286" y="313"/>
                </a:lnTo>
                <a:lnTo>
                  <a:pt x="5286" y="300"/>
                </a:lnTo>
                <a:lnTo>
                  <a:pt x="5287" y="296"/>
                </a:lnTo>
                <a:lnTo>
                  <a:pt x="5288" y="294"/>
                </a:lnTo>
                <a:lnTo>
                  <a:pt x="5288" y="293"/>
                </a:lnTo>
                <a:lnTo>
                  <a:pt x="5289" y="302"/>
                </a:lnTo>
                <a:lnTo>
                  <a:pt x="5290" y="302"/>
                </a:lnTo>
                <a:lnTo>
                  <a:pt x="5290" y="307"/>
                </a:lnTo>
                <a:lnTo>
                  <a:pt x="5291" y="308"/>
                </a:lnTo>
                <a:lnTo>
                  <a:pt x="5291" y="308"/>
                </a:lnTo>
                <a:lnTo>
                  <a:pt x="5292" y="310"/>
                </a:lnTo>
                <a:lnTo>
                  <a:pt x="5293" y="312"/>
                </a:lnTo>
                <a:lnTo>
                  <a:pt x="5293" y="316"/>
                </a:lnTo>
                <a:lnTo>
                  <a:pt x="5294" y="311"/>
                </a:lnTo>
                <a:lnTo>
                  <a:pt x="5294" y="311"/>
                </a:lnTo>
                <a:lnTo>
                  <a:pt x="5295" y="314"/>
                </a:lnTo>
                <a:lnTo>
                  <a:pt x="5295" y="314"/>
                </a:lnTo>
                <a:lnTo>
                  <a:pt x="5296" y="317"/>
                </a:lnTo>
                <a:lnTo>
                  <a:pt x="5297" y="312"/>
                </a:lnTo>
                <a:lnTo>
                  <a:pt x="5297" y="318"/>
                </a:lnTo>
                <a:lnTo>
                  <a:pt x="5298" y="316"/>
                </a:lnTo>
                <a:lnTo>
                  <a:pt x="5298" y="316"/>
                </a:lnTo>
                <a:lnTo>
                  <a:pt x="5299" y="317"/>
                </a:lnTo>
                <a:lnTo>
                  <a:pt x="5299" y="319"/>
                </a:lnTo>
                <a:lnTo>
                  <a:pt x="5300" y="322"/>
                </a:lnTo>
                <a:lnTo>
                  <a:pt x="5301" y="321"/>
                </a:lnTo>
                <a:lnTo>
                  <a:pt x="5301" y="324"/>
                </a:lnTo>
                <a:lnTo>
                  <a:pt x="5302" y="325"/>
                </a:lnTo>
                <a:lnTo>
                  <a:pt x="5303" y="326"/>
                </a:lnTo>
                <a:lnTo>
                  <a:pt x="5303" y="330"/>
                </a:lnTo>
                <a:lnTo>
                  <a:pt x="5304" y="327"/>
                </a:lnTo>
                <a:lnTo>
                  <a:pt x="5304" y="328"/>
                </a:lnTo>
                <a:lnTo>
                  <a:pt x="5305" y="325"/>
                </a:lnTo>
                <a:lnTo>
                  <a:pt x="5306" y="330"/>
                </a:lnTo>
                <a:lnTo>
                  <a:pt x="5306" y="324"/>
                </a:lnTo>
                <a:lnTo>
                  <a:pt x="5307" y="325"/>
                </a:lnTo>
                <a:lnTo>
                  <a:pt x="5308" y="327"/>
                </a:lnTo>
                <a:lnTo>
                  <a:pt x="5308" y="323"/>
                </a:lnTo>
                <a:lnTo>
                  <a:pt x="5309" y="326"/>
                </a:lnTo>
                <a:lnTo>
                  <a:pt x="5309" y="322"/>
                </a:lnTo>
                <a:lnTo>
                  <a:pt x="5310" y="319"/>
                </a:lnTo>
                <a:lnTo>
                  <a:pt x="5310" y="319"/>
                </a:lnTo>
                <a:lnTo>
                  <a:pt x="5311" y="315"/>
                </a:lnTo>
                <a:lnTo>
                  <a:pt x="5311" y="315"/>
                </a:lnTo>
                <a:lnTo>
                  <a:pt x="5312" y="312"/>
                </a:lnTo>
                <a:lnTo>
                  <a:pt x="5313" y="297"/>
                </a:lnTo>
                <a:lnTo>
                  <a:pt x="5313" y="305"/>
                </a:lnTo>
                <a:lnTo>
                  <a:pt x="5314" y="295"/>
                </a:lnTo>
                <a:lnTo>
                  <a:pt x="5314" y="297"/>
                </a:lnTo>
                <a:lnTo>
                  <a:pt x="5315" y="299"/>
                </a:lnTo>
                <a:lnTo>
                  <a:pt x="5316" y="300"/>
                </a:lnTo>
                <a:lnTo>
                  <a:pt x="5316" y="304"/>
                </a:lnTo>
                <a:lnTo>
                  <a:pt x="5317" y="318"/>
                </a:lnTo>
                <a:lnTo>
                  <a:pt x="5317" y="320"/>
                </a:lnTo>
                <a:lnTo>
                  <a:pt x="5318" y="323"/>
                </a:lnTo>
                <a:lnTo>
                  <a:pt x="5319" y="326"/>
                </a:lnTo>
                <a:lnTo>
                  <a:pt x="5319" y="321"/>
                </a:lnTo>
                <a:lnTo>
                  <a:pt x="5320" y="330"/>
                </a:lnTo>
                <a:lnTo>
                  <a:pt x="5321" y="323"/>
                </a:lnTo>
                <a:lnTo>
                  <a:pt x="5321" y="326"/>
                </a:lnTo>
                <a:lnTo>
                  <a:pt x="5322" y="325"/>
                </a:lnTo>
                <a:lnTo>
                  <a:pt x="5322" y="324"/>
                </a:lnTo>
                <a:lnTo>
                  <a:pt x="5323" y="325"/>
                </a:lnTo>
                <a:lnTo>
                  <a:pt x="5324" y="323"/>
                </a:lnTo>
                <a:lnTo>
                  <a:pt x="5324" y="323"/>
                </a:lnTo>
                <a:lnTo>
                  <a:pt x="5325" y="317"/>
                </a:lnTo>
                <a:lnTo>
                  <a:pt x="5325" y="330"/>
                </a:lnTo>
                <a:lnTo>
                  <a:pt x="5326" y="342"/>
                </a:lnTo>
                <a:lnTo>
                  <a:pt x="5326" y="299"/>
                </a:lnTo>
                <a:lnTo>
                  <a:pt x="5327" y="256"/>
                </a:lnTo>
                <a:lnTo>
                  <a:pt x="5327" y="212"/>
                </a:lnTo>
                <a:lnTo>
                  <a:pt x="5328" y="169"/>
                </a:lnTo>
                <a:lnTo>
                  <a:pt x="5329" y="213"/>
                </a:lnTo>
                <a:lnTo>
                  <a:pt x="5329" y="256"/>
                </a:lnTo>
                <a:lnTo>
                  <a:pt x="5330" y="300"/>
                </a:lnTo>
                <a:lnTo>
                  <a:pt x="5330" y="344"/>
                </a:lnTo>
                <a:lnTo>
                  <a:pt x="5331" y="372"/>
                </a:lnTo>
                <a:lnTo>
                  <a:pt x="5332" y="367"/>
                </a:lnTo>
                <a:lnTo>
                  <a:pt x="5332" y="367"/>
                </a:lnTo>
                <a:lnTo>
                  <a:pt x="5333" y="369"/>
                </a:lnTo>
                <a:lnTo>
                  <a:pt x="5334" y="367"/>
                </a:lnTo>
                <a:lnTo>
                  <a:pt x="5334" y="374"/>
                </a:lnTo>
                <a:lnTo>
                  <a:pt x="5335" y="370"/>
                </a:lnTo>
                <a:lnTo>
                  <a:pt x="5335" y="375"/>
                </a:lnTo>
                <a:lnTo>
                  <a:pt x="5336" y="378"/>
                </a:lnTo>
                <a:lnTo>
                  <a:pt x="5337" y="374"/>
                </a:lnTo>
                <a:lnTo>
                  <a:pt x="5337" y="377"/>
                </a:lnTo>
                <a:lnTo>
                  <a:pt x="5338" y="378"/>
                </a:lnTo>
                <a:lnTo>
                  <a:pt x="5338" y="382"/>
                </a:lnTo>
                <a:lnTo>
                  <a:pt x="5339" y="377"/>
                </a:lnTo>
                <a:lnTo>
                  <a:pt x="5340" y="383"/>
                </a:lnTo>
                <a:lnTo>
                  <a:pt x="5340" y="381"/>
                </a:lnTo>
                <a:lnTo>
                  <a:pt x="5341" y="379"/>
                </a:lnTo>
                <a:lnTo>
                  <a:pt x="5341" y="376"/>
                </a:lnTo>
                <a:lnTo>
                  <a:pt x="5342" y="369"/>
                </a:lnTo>
                <a:lnTo>
                  <a:pt x="5342" y="367"/>
                </a:lnTo>
                <a:lnTo>
                  <a:pt x="5343" y="360"/>
                </a:lnTo>
                <a:lnTo>
                  <a:pt x="5344" y="351"/>
                </a:lnTo>
                <a:lnTo>
                  <a:pt x="5344" y="344"/>
                </a:lnTo>
                <a:lnTo>
                  <a:pt x="5345" y="334"/>
                </a:lnTo>
                <a:lnTo>
                  <a:pt x="5345" y="326"/>
                </a:lnTo>
                <a:lnTo>
                  <a:pt x="5346" y="314"/>
                </a:lnTo>
                <a:lnTo>
                  <a:pt x="5347" y="310"/>
                </a:lnTo>
                <a:lnTo>
                  <a:pt x="5347" y="307"/>
                </a:lnTo>
                <a:lnTo>
                  <a:pt x="5348" y="310"/>
                </a:lnTo>
                <a:lnTo>
                  <a:pt x="5348" y="312"/>
                </a:lnTo>
                <a:lnTo>
                  <a:pt x="5349" y="314"/>
                </a:lnTo>
                <a:lnTo>
                  <a:pt x="5350" y="318"/>
                </a:lnTo>
                <a:lnTo>
                  <a:pt x="5350" y="321"/>
                </a:lnTo>
                <a:lnTo>
                  <a:pt x="5351" y="324"/>
                </a:lnTo>
                <a:lnTo>
                  <a:pt x="5352" y="323"/>
                </a:lnTo>
                <a:lnTo>
                  <a:pt x="5352" y="325"/>
                </a:lnTo>
                <a:lnTo>
                  <a:pt x="5353" y="325"/>
                </a:lnTo>
                <a:lnTo>
                  <a:pt x="5353" y="323"/>
                </a:lnTo>
                <a:lnTo>
                  <a:pt x="5354" y="326"/>
                </a:lnTo>
                <a:lnTo>
                  <a:pt x="5354" y="325"/>
                </a:lnTo>
                <a:lnTo>
                  <a:pt x="5355" y="326"/>
                </a:lnTo>
                <a:lnTo>
                  <a:pt x="5356" y="326"/>
                </a:lnTo>
                <a:lnTo>
                  <a:pt x="5356" y="327"/>
                </a:lnTo>
                <a:lnTo>
                  <a:pt x="5357" y="328"/>
                </a:lnTo>
                <a:lnTo>
                  <a:pt x="5357" y="326"/>
                </a:lnTo>
                <a:lnTo>
                  <a:pt x="5358" y="330"/>
                </a:lnTo>
                <a:lnTo>
                  <a:pt x="5358" y="326"/>
                </a:lnTo>
                <a:lnTo>
                  <a:pt x="5359" y="330"/>
                </a:lnTo>
                <a:lnTo>
                  <a:pt x="5360" y="329"/>
                </a:lnTo>
                <a:lnTo>
                  <a:pt x="5360" y="328"/>
                </a:lnTo>
                <a:lnTo>
                  <a:pt x="5361" y="330"/>
                </a:lnTo>
                <a:lnTo>
                  <a:pt x="5362" y="328"/>
                </a:lnTo>
                <a:lnTo>
                  <a:pt x="5362" y="331"/>
                </a:lnTo>
                <a:lnTo>
                  <a:pt x="5363" y="329"/>
                </a:lnTo>
                <a:lnTo>
                  <a:pt x="5363" y="327"/>
                </a:lnTo>
                <a:lnTo>
                  <a:pt x="5364" y="326"/>
                </a:lnTo>
                <a:lnTo>
                  <a:pt x="5365" y="325"/>
                </a:lnTo>
                <a:lnTo>
                  <a:pt x="5365" y="326"/>
                </a:lnTo>
                <a:lnTo>
                  <a:pt x="5366" y="322"/>
                </a:lnTo>
                <a:lnTo>
                  <a:pt x="5366" y="325"/>
                </a:lnTo>
                <a:lnTo>
                  <a:pt x="5367" y="322"/>
                </a:lnTo>
                <a:lnTo>
                  <a:pt x="5368" y="322"/>
                </a:lnTo>
                <a:lnTo>
                  <a:pt x="5368" y="324"/>
                </a:lnTo>
                <a:lnTo>
                  <a:pt x="5369" y="318"/>
                </a:lnTo>
                <a:lnTo>
                  <a:pt x="5369" y="316"/>
                </a:lnTo>
                <a:lnTo>
                  <a:pt x="5370" y="314"/>
                </a:lnTo>
                <a:lnTo>
                  <a:pt x="5370" y="312"/>
                </a:lnTo>
                <a:lnTo>
                  <a:pt x="5371" y="308"/>
                </a:lnTo>
                <a:lnTo>
                  <a:pt x="5372" y="299"/>
                </a:lnTo>
                <a:lnTo>
                  <a:pt x="5372" y="292"/>
                </a:lnTo>
                <a:lnTo>
                  <a:pt x="5373" y="300"/>
                </a:lnTo>
                <a:lnTo>
                  <a:pt x="5373" y="292"/>
                </a:lnTo>
                <a:lnTo>
                  <a:pt x="5374" y="296"/>
                </a:lnTo>
                <a:lnTo>
                  <a:pt x="5375" y="296"/>
                </a:lnTo>
                <a:lnTo>
                  <a:pt x="5375" y="302"/>
                </a:lnTo>
                <a:lnTo>
                  <a:pt x="5376" y="313"/>
                </a:lnTo>
                <a:lnTo>
                  <a:pt x="5376" y="318"/>
                </a:lnTo>
                <a:lnTo>
                  <a:pt x="5377" y="320"/>
                </a:lnTo>
                <a:lnTo>
                  <a:pt x="5378" y="324"/>
                </a:lnTo>
                <a:lnTo>
                  <a:pt x="5378" y="322"/>
                </a:lnTo>
                <a:lnTo>
                  <a:pt x="5379" y="325"/>
                </a:lnTo>
                <a:lnTo>
                  <a:pt x="5379" y="322"/>
                </a:lnTo>
                <a:lnTo>
                  <a:pt x="5380" y="321"/>
                </a:lnTo>
                <a:lnTo>
                  <a:pt x="5381" y="324"/>
                </a:lnTo>
                <a:lnTo>
                  <a:pt x="5381" y="320"/>
                </a:lnTo>
                <a:lnTo>
                  <a:pt x="5382" y="323"/>
                </a:lnTo>
                <a:lnTo>
                  <a:pt x="5383" y="319"/>
                </a:lnTo>
                <a:lnTo>
                  <a:pt x="5383" y="320"/>
                </a:lnTo>
                <a:lnTo>
                  <a:pt x="5384" y="318"/>
                </a:lnTo>
                <a:lnTo>
                  <a:pt x="5384" y="331"/>
                </a:lnTo>
                <a:lnTo>
                  <a:pt x="5385" y="330"/>
                </a:lnTo>
                <a:lnTo>
                  <a:pt x="5385" y="286"/>
                </a:lnTo>
                <a:lnTo>
                  <a:pt x="5386" y="243"/>
                </a:lnTo>
                <a:lnTo>
                  <a:pt x="5386" y="199"/>
                </a:lnTo>
                <a:lnTo>
                  <a:pt x="5387" y="156"/>
                </a:lnTo>
                <a:lnTo>
                  <a:pt x="5388" y="200"/>
                </a:lnTo>
                <a:lnTo>
                  <a:pt x="5388" y="243"/>
                </a:lnTo>
                <a:lnTo>
                  <a:pt x="5389" y="287"/>
                </a:lnTo>
                <a:lnTo>
                  <a:pt x="5389" y="331"/>
                </a:lnTo>
                <a:lnTo>
                  <a:pt x="5390" y="371"/>
                </a:lnTo>
                <a:lnTo>
                  <a:pt x="5391" y="366"/>
                </a:lnTo>
                <a:lnTo>
                  <a:pt x="5391" y="367"/>
                </a:lnTo>
                <a:lnTo>
                  <a:pt x="5392" y="368"/>
                </a:lnTo>
                <a:lnTo>
                  <a:pt x="5393" y="367"/>
                </a:lnTo>
                <a:lnTo>
                  <a:pt x="5393" y="370"/>
                </a:lnTo>
                <a:lnTo>
                  <a:pt x="5394" y="369"/>
                </a:lnTo>
                <a:lnTo>
                  <a:pt x="5394" y="372"/>
                </a:lnTo>
                <a:lnTo>
                  <a:pt x="5395" y="374"/>
                </a:lnTo>
                <a:lnTo>
                  <a:pt x="5396" y="373"/>
                </a:lnTo>
                <a:lnTo>
                  <a:pt x="5396" y="376"/>
                </a:lnTo>
                <a:lnTo>
                  <a:pt x="5397" y="375"/>
                </a:lnTo>
                <a:lnTo>
                  <a:pt x="5397" y="379"/>
                </a:lnTo>
                <a:lnTo>
                  <a:pt x="5398" y="377"/>
                </a:lnTo>
                <a:lnTo>
                  <a:pt x="5399" y="377"/>
                </a:lnTo>
                <a:lnTo>
                  <a:pt x="5399" y="375"/>
                </a:lnTo>
                <a:lnTo>
                  <a:pt x="5400" y="372"/>
                </a:lnTo>
                <a:lnTo>
                  <a:pt x="5400" y="371"/>
                </a:lnTo>
                <a:lnTo>
                  <a:pt x="5401" y="364"/>
                </a:lnTo>
                <a:lnTo>
                  <a:pt x="5401" y="358"/>
                </a:lnTo>
                <a:lnTo>
                  <a:pt x="5402" y="351"/>
                </a:lnTo>
                <a:lnTo>
                  <a:pt x="5403" y="342"/>
                </a:lnTo>
                <a:lnTo>
                  <a:pt x="5403" y="336"/>
                </a:lnTo>
                <a:lnTo>
                  <a:pt x="5404" y="324"/>
                </a:lnTo>
                <a:lnTo>
                  <a:pt x="5404" y="317"/>
                </a:lnTo>
                <a:lnTo>
                  <a:pt x="5405" y="305"/>
                </a:lnTo>
                <a:lnTo>
                  <a:pt x="5406" y="300"/>
                </a:lnTo>
                <a:lnTo>
                  <a:pt x="5406" y="299"/>
                </a:lnTo>
                <a:lnTo>
                  <a:pt x="5407" y="299"/>
                </a:lnTo>
                <a:lnTo>
                  <a:pt x="5407" y="305"/>
                </a:lnTo>
                <a:lnTo>
                  <a:pt x="5408" y="307"/>
                </a:lnTo>
                <a:lnTo>
                  <a:pt x="5409" y="312"/>
                </a:lnTo>
                <a:lnTo>
                  <a:pt x="5409" y="312"/>
                </a:lnTo>
                <a:lnTo>
                  <a:pt x="5410" y="315"/>
                </a:lnTo>
                <a:lnTo>
                  <a:pt x="5410" y="316"/>
                </a:lnTo>
                <a:lnTo>
                  <a:pt x="5411" y="314"/>
                </a:lnTo>
                <a:lnTo>
                  <a:pt x="5412" y="319"/>
                </a:lnTo>
                <a:lnTo>
                  <a:pt x="5412" y="317"/>
                </a:lnTo>
                <a:lnTo>
                  <a:pt x="5413" y="318"/>
                </a:lnTo>
                <a:lnTo>
                  <a:pt x="5414" y="319"/>
                </a:lnTo>
                <a:lnTo>
                  <a:pt x="5414" y="318"/>
                </a:lnTo>
                <a:lnTo>
                  <a:pt x="5415" y="323"/>
                </a:lnTo>
                <a:lnTo>
                  <a:pt x="5415" y="320"/>
                </a:lnTo>
                <a:lnTo>
                  <a:pt x="5416" y="324"/>
                </a:lnTo>
                <a:lnTo>
                  <a:pt x="5416" y="320"/>
                </a:lnTo>
                <a:lnTo>
                  <a:pt x="5417" y="323"/>
                </a:lnTo>
                <a:lnTo>
                  <a:pt x="5417" y="323"/>
                </a:lnTo>
                <a:lnTo>
                  <a:pt x="5418" y="322"/>
                </a:lnTo>
                <a:lnTo>
                  <a:pt x="5419" y="326"/>
                </a:lnTo>
                <a:lnTo>
                  <a:pt x="5419" y="324"/>
                </a:lnTo>
                <a:lnTo>
                  <a:pt x="5420" y="327"/>
                </a:lnTo>
                <a:lnTo>
                  <a:pt x="5420" y="326"/>
                </a:lnTo>
                <a:lnTo>
                  <a:pt x="5421" y="326"/>
                </a:lnTo>
                <a:lnTo>
                  <a:pt x="5422" y="327"/>
                </a:lnTo>
                <a:lnTo>
                  <a:pt x="5422" y="325"/>
                </a:lnTo>
                <a:lnTo>
                  <a:pt x="5423" y="326"/>
                </a:lnTo>
                <a:lnTo>
                  <a:pt x="5424" y="323"/>
                </a:lnTo>
                <a:lnTo>
                  <a:pt x="5424" y="325"/>
                </a:lnTo>
                <a:lnTo>
                  <a:pt x="5425" y="324"/>
                </a:lnTo>
                <a:lnTo>
                  <a:pt x="5425" y="321"/>
                </a:lnTo>
                <a:lnTo>
                  <a:pt x="5426" y="323"/>
                </a:lnTo>
                <a:lnTo>
                  <a:pt x="5427" y="319"/>
                </a:lnTo>
                <a:lnTo>
                  <a:pt x="5427" y="319"/>
                </a:lnTo>
                <a:lnTo>
                  <a:pt x="5428" y="320"/>
                </a:lnTo>
                <a:lnTo>
                  <a:pt x="5428" y="317"/>
                </a:lnTo>
                <a:lnTo>
                  <a:pt x="5429" y="317"/>
                </a:lnTo>
                <a:lnTo>
                  <a:pt x="5430" y="312"/>
                </a:lnTo>
                <a:lnTo>
                  <a:pt x="5430" y="310"/>
                </a:lnTo>
                <a:lnTo>
                  <a:pt x="5431" y="304"/>
                </a:lnTo>
                <a:lnTo>
                  <a:pt x="5431" y="296"/>
                </a:lnTo>
                <a:lnTo>
                  <a:pt x="5432" y="290"/>
                </a:lnTo>
                <a:lnTo>
                  <a:pt x="5432" y="300"/>
                </a:lnTo>
                <a:lnTo>
                  <a:pt x="5433" y="286"/>
                </a:lnTo>
                <a:lnTo>
                  <a:pt x="5433" y="293"/>
                </a:lnTo>
                <a:lnTo>
                  <a:pt x="5434" y="293"/>
                </a:lnTo>
                <a:lnTo>
                  <a:pt x="5435" y="300"/>
                </a:lnTo>
                <a:lnTo>
                  <a:pt x="5435" y="310"/>
                </a:lnTo>
                <a:lnTo>
                  <a:pt x="5436" y="315"/>
                </a:lnTo>
                <a:lnTo>
                  <a:pt x="5437" y="323"/>
                </a:lnTo>
                <a:lnTo>
                  <a:pt x="5437" y="321"/>
                </a:lnTo>
                <a:lnTo>
                  <a:pt x="5438" y="319"/>
                </a:lnTo>
                <a:lnTo>
                  <a:pt x="5438" y="325"/>
                </a:lnTo>
                <a:lnTo>
                  <a:pt x="5439" y="320"/>
                </a:lnTo>
                <a:lnTo>
                  <a:pt x="5440" y="323"/>
                </a:lnTo>
                <a:lnTo>
                  <a:pt x="5440" y="323"/>
                </a:lnTo>
                <a:lnTo>
                  <a:pt x="5441" y="323"/>
                </a:lnTo>
                <a:lnTo>
                  <a:pt x="5442" y="325"/>
                </a:lnTo>
                <a:lnTo>
                  <a:pt x="5442" y="321"/>
                </a:lnTo>
                <a:lnTo>
                  <a:pt x="5443" y="321"/>
                </a:lnTo>
                <a:lnTo>
                  <a:pt x="5443" y="318"/>
                </a:lnTo>
                <a:lnTo>
                  <a:pt x="5444" y="315"/>
                </a:lnTo>
                <a:lnTo>
                  <a:pt x="5444" y="331"/>
                </a:lnTo>
                <a:lnTo>
                  <a:pt x="5445" y="328"/>
                </a:lnTo>
                <a:lnTo>
                  <a:pt x="5446" y="285"/>
                </a:lnTo>
                <a:lnTo>
                  <a:pt x="5446" y="241"/>
                </a:lnTo>
                <a:lnTo>
                  <a:pt x="5447" y="198"/>
                </a:lnTo>
                <a:lnTo>
                  <a:pt x="5447" y="155"/>
                </a:lnTo>
                <a:lnTo>
                  <a:pt x="5448" y="198"/>
                </a:lnTo>
                <a:lnTo>
                  <a:pt x="5448" y="242"/>
                </a:lnTo>
                <a:lnTo>
                  <a:pt x="5449" y="286"/>
                </a:lnTo>
                <a:lnTo>
                  <a:pt x="5450" y="330"/>
                </a:lnTo>
                <a:lnTo>
                  <a:pt x="5450" y="373"/>
                </a:lnTo>
                <a:lnTo>
                  <a:pt x="5451" y="369"/>
                </a:lnTo>
                <a:lnTo>
                  <a:pt x="5451" y="366"/>
                </a:lnTo>
                <a:lnTo>
                  <a:pt x="5452" y="367"/>
                </a:lnTo>
                <a:lnTo>
                  <a:pt x="5453" y="370"/>
                </a:lnTo>
                <a:lnTo>
                  <a:pt x="5453" y="369"/>
                </a:lnTo>
                <a:lnTo>
                  <a:pt x="5454" y="372"/>
                </a:lnTo>
                <a:lnTo>
                  <a:pt x="5455" y="372"/>
                </a:lnTo>
                <a:lnTo>
                  <a:pt x="5455" y="372"/>
                </a:lnTo>
                <a:lnTo>
                  <a:pt x="5456" y="375"/>
                </a:lnTo>
                <a:lnTo>
                  <a:pt x="5456" y="376"/>
                </a:lnTo>
                <a:lnTo>
                  <a:pt x="5457" y="377"/>
                </a:lnTo>
                <a:lnTo>
                  <a:pt x="5458" y="377"/>
                </a:lnTo>
                <a:lnTo>
                  <a:pt x="5458" y="379"/>
                </a:lnTo>
                <a:lnTo>
                  <a:pt x="5459" y="380"/>
                </a:lnTo>
                <a:lnTo>
                  <a:pt x="5459" y="379"/>
                </a:lnTo>
                <a:lnTo>
                  <a:pt x="5460" y="377"/>
                </a:lnTo>
                <a:lnTo>
                  <a:pt x="5460" y="372"/>
                </a:lnTo>
                <a:lnTo>
                  <a:pt x="5461" y="371"/>
                </a:lnTo>
                <a:lnTo>
                  <a:pt x="5462" y="362"/>
                </a:lnTo>
                <a:lnTo>
                  <a:pt x="5462" y="355"/>
                </a:lnTo>
                <a:lnTo>
                  <a:pt x="5463" y="348"/>
                </a:lnTo>
                <a:lnTo>
                  <a:pt x="5463" y="340"/>
                </a:lnTo>
                <a:lnTo>
                  <a:pt x="5464" y="332"/>
                </a:lnTo>
                <a:lnTo>
                  <a:pt x="5464" y="320"/>
                </a:lnTo>
                <a:lnTo>
                  <a:pt x="5465" y="318"/>
                </a:lnTo>
                <a:lnTo>
                  <a:pt x="5466" y="302"/>
                </a:lnTo>
                <a:lnTo>
                  <a:pt x="5466" y="305"/>
                </a:lnTo>
                <a:lnTo>
                  <a:pt x="5467" y="307"/>
                </a:lnTo>
                <a:lnTo>
                  <a:pt x="5468" y="303"/>
                </a:lnTo>
                <a:lnTo>
                  <a:pt x="5468" y="312"/>
                </a:lnTo>
                <a:lnTo>
                  <a:pt x="5469" y="310"/>
                </a:lnTo>
                <a:lnTo>
                  <a:pt x="5469" y="317"/>
                </a:lnTo>
                <a:lnTo>
                  <a:pt x="5470" y="316"/>
                </a:lnTo>
                <a:lnTo>
                  <a:pt x="5471" y="318"/>
                </a:lnTo>
                <a:lnTo>
                  <a:pt x="5471" y="322"/>
                </a:lnTo>
                <a:lnTo>
                  <a:pt x="5472" y="320"/>
                </a:lnTo>
                <a:lnTo>
                  <a:pt x="5473" y="324"/>
                </a:lnTo>
                <a:lnTo>
                  <a:pt x="5473" y="320"/>
                </a:lnTo>
                <a:lnTo>
                  <a:pt x="5474" y="325"/>
                </a:lnTo>
                <a:lnTo>
                  <a:pt x="5474" y="323"/>
                </a:lnTo>
                <a:lnTo>
                  <a:pt x="5475" y="322"/>
                </a:lnTo>
                <a:lnTo>
                  <a:pt x="5475" y="321"/>
                </a:lnTo>
                <a:lnTo>
                  <a:pt x="5476" y="320"/>
                </a:lnTo>
                <a:lnTo>
                  <a:pt x="5476" y="326"/>
                </a:lnTo>
                <a:lnTo>
                  <a:pt x="5477" y="324"/>
                </a:lnTo>
                <a:lnTo>
                  <a:pt x="5478" y="325"/>
                </a:lnTo>
                <a:lnTo>
                  <a:pt x="5478" y="327"/>
                </a:lnTo>
                <a:lnTo>
                  <a:pt x="5479" y="323"/>
                </a:lnTo>
                <a:lnTo>
                  <a:pt x="5479" y="328"/>
                </a:lnTo>
                <a:lnTo>
                  <a:pt x="5480" y="328"/>
                </a:lnTo>
                <a:lnTo>
                  <a:pt x="5481" y="331"/>
                </a:lnTo>
                <a:lnTo>
                  <a:pt x="5481" y="330"/>
                </a:lnTo>
                <a:lnTo>
                  <a:pt x="5482" y="331"/>
                </a:lnTo>
                <a:lnTo>
                  <a:pt x="5482" y="330"/>
                </a:lnTo>
                <a:lnTo>
                  <a:pt x="5483" y="327"/>
                </a:lnTo>
                <a:lnTo>
                  <a:pt x="5484" y="330"/>
                </a:lnTo>
                <a:lnTo>
                  <a:pt x="5484" y="326"/>
                </a:lnTo>
                <a:lnTo>
                  <a:pt x="5485" y="327"/>
                </a:lnTo>
                <a:lnTo>
                  <a:pt x="5486" y="326"/>
                </a:lnTo>
                <a:lnTo>
                  <a:pt x="5486" y="324"/>
                </a:lnTo>
                <a:lnTo>
                  <a:pt x="5487" y="327"/>
                </a:lnTo>
                <a:lnTo>
                  <a:pt x="5487" y="325"/>
                </a:lnTo>
                <a:lnTo>
                  <a:pt x="5488" y="323"/>
                </a:lnTo>
                <a:lnTo>
                  <a:pt x="5489" y="317"/>
                </a:lnTo>
                <a:lnTo>
                  <a:pt x="5489" y="317"/>
                </a:lnTo>
                <a:lnTo>
                  <a:pt x="5490" y="316"/>
                </a:lnTo>
                <a:lnTo>
                  <a:pt x="5490" y="310"/>
                </a:lnTo>
                <a:lnTo>
                  <a:pt x="5491" y="302"/>
                </a:lnTo>
                <a:lnTo>
                  <a:pt x="5491" y="295"/>
                </a:lnTo>
                <a:lnTo>
                  <a:pt x="5492" y="307"/>
                </a:lnTo>
                <a:lnTo>
                  <a:pt x="5492" y="289"/>
                </a:lnTo>
                <a:lnTo>
                  <a:pt x="5493" y="299"/>
                </a:lnTo>
                <a:lnTo>
                  <a:pt x="5494" y="298"/>
                </a:lnTo>
                <a:lnTo>
                  <a:pt x="5494" y="302"/>
                </a:lnTo>
                <a:lnTo>
                  <a:pt x="5495" y="316"/>
                </a:lnTo>
                <a:lnTo>
                  <a:pt x="5495" y="318"/>
                </a:lnTo>
                <a:lnTo>
                  <a:pt x="5496" y="324"/>
                </a:lnTo>
                <a:lnTo>
                  <a:pt x="5497" y="320"/>
                </a:lnTo>
                <a:lnTo>
                  <a:pt x="5497" y="323"/>
                </a:lnTo>
                <a:lnTo>
                  <a:pt x="5498" y="324"/>
                </a:lnTo>
                <a:lnTo>
                  <a:pt x="5499" y="324"/>
                </a:lnTo>
                <a:lnTo>
                  <a:pt x="5499" y="326"/>
                </a:lnTo>
                <a:lnTo>
                  <a:pt x="5500" y="322"/>
                </a:lnTo>
                <a:lnTo>
                  <a:pt x="5500" y="323"/>
                </a:lnTo>
                <a:lnTo>
                  <a:pt x="5501" y="323"/>
                </a:lnTo>
                <a:lnTo>
                  <a:pt x="5502" y="320"/>
                </a:lnTo>
                <a:lnTo>
                  <a:pt x="5502" y="320"/>
                </a:lnTo>
                <a:lnTo>
                  <a:pt x="5503" y="317"/>
                </a:lnTo>
                <a:lnTo>
                  <a:pt x="5503" y="323"/>
                </a:lnTo>
                <a:lnTo>
                  <a:pt x="5504" y="343"/>
                </a:lnTo>
                <a:lnTo>
                  <a:pt x="5505" y="300"/>
                </a:lnTo>
                <a:lnTo>
                  <a:pt x="5505" y="256"/>
                </a:lnTo>
                <a:lnTo>
                  <a:pt x="5506" y="213"/>
                </a:lnTo>
                <a:lnTo>
                  <a:pt x="5506" y="170"/>
                </a:lnTo>
                <a:lnTo>
                  <a:pt x="5507" y="213"/>
                </a:lnTo>
                <a:lnTo>
                  <a:pt x="5507" y="257"/>
                </a:lnTo>
                <a:lnTo>
                  <a:pt x="5508" y="301"/>
                </a:lnTo>
                <a:lnTo>
                  <a:pt x="5508" y="344"/>
                </a:lnTo>
                <a:lnTo>
                  <a:pt x="5509" y="371"/>
                </a:lnTo>
                <a:lnTo>
                  <a:pt x="5510" y="370"/>
                </a:lnTo>
                <a:lnTo>
                  <a:pt x="5510" y="370"/>
                </a:lnTo>
                <a:lnTo>
                  <a:pt x="5511" y="367"/>
                </a:lnTo>
                <a:lnTo>
                  <a:pt x="5512" y="370"/>
                </a:lnTo>
                <a:lnTo>
                  <a:pt x="5512" y="368"/>
                </a:lnTo>
                <a:lnTo>
                  <a:pt x="5513" y="370"/>
                </a:lnTo>
                <a:lnTo>
                  <a:pt x="5513" y="371"/>
                </a:lnTo>
                <a:lnTo>
                  <a:pt x="5514" y="372"/>
                </a:lnTo>
                <a:lnTo>
                  <a:pt x="5515" y="376"/>
                </a:lnTo>
                <a:lnTo>
                  <a:pt x="5515" y="375"/>
                </a:lnTo>
                <a:lnTo>
                  <a:pt x="5516" y="377"/>
                </a:lnTo>
                <a:lnTo>
                  <a:pt x="5517" y="376"/>
                </a:lnTo>
                <a:lnTo>
                  <a:pt x="5517" y="378"/>
                </a:lnTo>
                <a:lnTo>
                  <a:pt x="5518" y="379"/>
                </a:lnTo>
                <a:lnTo>
                  <a:pt x="5518" y="376"/>
                </a:lnTo>
                <a:lnTo>
                  <a:pt x="5519" y="379"/>
                </a:lnTo>
                <a:lnTo>
                  <a:pt x="5519" y="374"/>
                </a:lnTo>
                <a:lnTo>
                  <a:pt x="5520" y="370"/>
                </a:lnTo>
                <a:lnTo>
                  <a:pt x="5521" y="364"/>
                </a:lnTo>
                <a:lnTo>
                  <a:pt x="5521" y="356"/>
                </a:lnTo>
                <a:lnTo>
                  <a:pt x="5522" y="349"/>
                </a:lnTo>
                <a:lnTo>
                  <a:pt x="5522" y="338"/>
                </a:lnTo>
                <a:lnTo>
                  <a:pt x="5523" y="333"/>
                </a:lnTo>
                <a:lnTo>
                  <a:pt x="5523" y="321"/>
                </a:lnTo>
                <a:lnTo>
                  <a:pt x="5524" y="312"/>
                </a:lnTo>
                <a:lnTo>
                  <a:pt x="5525" y="308"/>
                </a:lnTo>
                <a:lnTo>
                  <a:pt x="5525" y="300"/>
                </a:lnTo>
                <a:lnTo>
                  <a:pt x="5526" y="302"/>
                </a:lnTo>
                <a:lnTo>
                  <a:pt x="5526" y="302"/>
                </a:lnTo>
                <a:lnTo>
                  <a:pt x="5527" y="305"/>
                </a:lnTo>
                <a:lnTo>
                  <a:pt x="5528" y="310"/>
                </a:lnTo>
                <a:lnTo>
                  <a:pt x="5528" y="312"/>
                </a:lnTo>
                <a:lnTo>
                  <a:pt x="5529" y="314"/>
                </a:lnTo>
                <a:lnTo>
                  <a:pt x="5530" y="314"/>
                </a:lnTo>
                <a:lnTo>
                  <a:pt x="5530" y="319"/>
                </a:lnTo>
                <a:lnTo>
                  <a:pt x="5531" y="317"/>
                </a:lnTo>
                <a:lnTo>
                  <a:pt x="5531" y="319"/>
                </a:lnTo>
                <a:lnTo>
                  <a:pt x="5532" y="319"/>
                </a:lnTo>
                <a:lnTo>
                  <a:pt x="5533" y="318"/>
                </a:lnTo>
                <a:lnTo>
                  <a:pt x="5533" y="321"/>
                </a:lnTo>
                <a:lnTo>
                  <a:pt x="5534" y="320"/>
                </a:lnTo>
                <a:lnTo>
                  <a:pt x="5534" y="322"/>
                </a:lnTo>
                <a:lnTo>
                  <a:pt x="5535" y="321"/>
                </a:lnTo>
                <a:lnTo>
                  <a:pt x="5535" y="324"/>
                </a:lnTo>
                <a:lnTo>
                  <a:pt x="5536" y="326"/>
                </a:lnTo>
                <a:lnTo>
                  <a:pt x="5537" y="324"/>
                </a:lnTo>
                <a:lnTo>
                  <a:pt x="5537" y="327"/>
                </a:lnTo>
                <a:lnTo>
                  <a:pt x="5538" y="325"/>
                </a:lnTo>
                <a:lnTo>
                  <a:pt x="5538" y="328"/>
                </a:lnTo>
                <a:lnTo>
                  <a:pt x="5539" y="328"/>
                </a:lnTo>
                <a:lnTo>
                  <a:pt x="5539" y="329"/>
                </a:lnTo>
                <a:lnTo>
                  <a:pt x="5540" y="329"/>
                </a:lnTo>
                <a:lnTo>
                  <a:pt x="5541" y="327"/>
                </a:lnTo>
                <a:lnTo>
                  <a:pt x="5541" y="329"/>
                </a:lnTo>
                <a:lnTo>
                  <a:pt x="5542" y="326"/>
                </a:lnTo>
                <a:lnTo>
                  <a:pt x="5543" y="330"/>
                </a:lnTo>
                <a:lnTo>
                  <a:pt x="5543" y="324"/>
                </a:lnTo>
                <a:lnTo>
                  <a:pt x="5544" y="325"/>
                </a:lnTo>
                <a:lnTo>
                  <a:pt x="5544" y="324"/>
                </a:lnTo>
                <a:lnTo>
                  <a:pt x="5545" y="320"/>
                </a:lnTo>
                <a:lnTo>
                  <a:pt x="5546" y="322"/>
                </a:lnTo>
                <a:lnTo>
                  <a:pt x="5546" y="320"/>
                </a:lnTo>
                <a:lnTo>
                  <a:pt x="5547" y="320"/>
                </a:lnTo>
                <a:lnTo>
                  <a:pt x="5548" y="316"/>
                </a:lnTo>
                <a:lnTo>
                  <a:pt x="5548" y="314"/>
                </a:lnTo>
                <a:lnTo>
                  <a:pt x="5549" y="315"/>
                </a:lnTo>
                <a:lnTo>
                  <a:pt x="5549" y="306"/>
                </a:lnTo>
                <a:lnTo>
                  <a:pt x="5550" y="304"/>
                </a:lnTo>
                <a:lnTo>
                  <a:pt x="5550" y="289"/>
                </a:lnTo>
                <a:lnTo>
                  <a:pt x="5551" y="303"/>
                </a:lnTo>
                <a:lnTo>
                  <a:pt x="5552" y="286"/>
                </a:lnTo>
                <a:lnTo>
                  <a:pt x="5552" y="292"/>
                </a:lnTo>
                <a:lnTo>
                  <a:pt x="5553" y="300"/>
                </a:lnTo>
                <a:lnTo>
                  <a:pt x="5553" y="301"/>
                </a:lnTo>
                <a:lnTo>
                  <a:pt x="5554" y="308"/>
                </a:lnTo>
                <a:lnTo>
                  <a:pt x="5554" y="318"/>
                </a:lnTo>
                <a:lnTo>
                  <a:pt x="5555" y="321"/>
                </a:lnTo>
                <a:lnTo>
                  <a:pt x="5556" y="323"/>
                </a:lnTo>
                <a:lnTo>
                  <a:pt x="5556" y="323"/>
                </a:lnTo>
                <a:lnTo>
                  <a:pt x="5557" y="328"/>
                </a:lnTo>
                <a:lnTo>
                  <a:pt x="5557" y="324"/>
                </a:lnTo>
                <a:lnTo>
                  <a:pt x="5558" y="326"/>
                </a:lnTo>
                <a:lnTo>
                  <a:pt x="5559" y="325"/>
                </a:lnTo>
                <a:lnTo>
                  <a:pt x="5559" y="325"/>
                </a:lnTo>
                <a:lnTo>
                  <a:pt x="5560" y="323"/>
                </a:lnTo>
                <a:lnTo>
                  <a:pt x="5561" y="325"/>
                </a:lnTo>
                <a:lnTo>
                  <a:pt x="5561" y="325"/>
                </a:lnTo>
                <a:lnTo>
                  <a:pt x="5562" y="321"/>
                </a:lnTo>
                <a:lnTo>
                  <a:pt x="5562" y="323"/>
                </a:lnTo>
                <a:lnTo>
                  <a:pt x="5563" y="325"/>
                </a:lnTo>
                <a:lnTo>
                  <a:pt x="5564" y="346"/>
                </a:lnTo>
                <a:lnTo>
                  <a:pt x="5564" y="302"/>
                </a:lnTo>
                <a:lnTo>
                  <a:pt x="5565" y="259"/>
                </a:lnTo>
                <a:lnTo>
                  <a:pt x="5565" y="216"/>
                </a:lnTo>
                <a:lnTo>
                  <a:pt x="5566" y="172"/>
                </a:lnTo>
                <a:lnTo>
                  <a:pt x="5566" y="216"/>
                </a:lnTo>
                <a:lnTo>
                  <a:pt x="5567" y="260"/>
                </a:lnTo>
                <a:lnTo>
                  <a:pt x="5568" y="303"/>
                </a:lnTo>
                <a:lnTo>
                  <a:pt x="5568" y="347"/>
                </a:lnTo>
                <a:lnTo>
                  <a:pt x="5569" y="376"/>
                </a:lnTo>
                <a:lnTo>
                  <a:pt x="5569" y="375"/>
                </a:lnTo>
                <a:lnTo>
                  <a:pt x="5570" y="370"/>
                </a:lnTo>
                <a:lnTo>
                  <a:pt x="5570" y="372"/>
                </a:lnTo>
                <a:lnTo>
                  <a:pt x="5571" y="374"/>
                </a:lnTo>
                <a:lnTo>
                  <a:pt x="5572" y="370"/>
                </a:lnTo>
                <a:lnTo>
                  <a:pt x="5572" y="374"/>
                </a:lnTo>
                <a:lnTo>
                  <a:pt x="5573" y="375"/>
                </a:lnTo>
                <a:lnTo>
                  <a:pt x="5574" y="375"/>
                </a:lnTo>
                <a:lnTo>
                  <a:pt x="5574" y="376"/>
                </a:lnTo>
                <a:lnTo>
                  <a:pt x="5575" y="381"/>
                </a:lnTo>
                <a:lnTo>
                  <a:pt x="5575" y="381"/>
                </a:lnTo>
                <a:lnTo>
                  <a:pt x="5576" y="379"/>
                </a:lnTo>
                <a:lnTo>
                  <a:pt x="5577" y="383"/>
                </a:lnTo>
                <a:lnTo>
                  <a:pt x="5577" y="381"/>
                </a:lnTo>
                <a:lnTo>
                  <a:pt x="5578" y="382"/>
                </a:lnTo>
                <a:lnTo>
                  <a:pt x="5579" y="381"/>
                </a:lnTo>
                <a:lnTo>
                  <a:pt x="5579" y="376"/>
                </a:lnTo>
                <a:lnTo>
                  <a:pt x="5580" y="374"/>
                </a:lnTo>
                <a:lnTo>
                  <a:pt x="5580" y="367"/>
                </a:lnTo>
                <a:lnTo>
                  <a:pt x="5581" y="364"/>
                </a:lnTo>
                <a:lnTo>
                  <a:pt x="5581" y="353"/>
                </a:lnTo>
                <a:lnTo>
                  <a:pt x="5582" y="347"/>
                </a:lnTo>
                <a:lnTo>
                  <a:pt x="5582" y="339"/>
                </a:lnTo>
                <a:lnTo>
                  <a:pt x="5583" y="326"/>
                </a:lnTo>
                <a:lnTo>
                  <a:pt x="5584" y="319"/>
                </a:lnTo>
                <a:lnTo>
                  <a:pt x="5584" y="312"/>
                </a:lnTo>
                <a:lnTo>
                  <a:pt x="5585" y="309"/>
                </a:lnTo>
                <a:lnTo>
                  <a:pt x="5585" y="310"/>
                </a:lnTo>
                <a:lnTo>
                  <a:pt x="5586" y="312"/>
                </a:lnTo>
                <a:lnTo>
                  <a:pt x="5587" y="312"/>
                </a:lnTo>
                <a:lnTo>
                  <a:pt x="5587" y="314"/>
                </a:lnTo>
                <a:lnTo>
                  <a:pt x="5588" y="321"/>
                </a:lnTo>
                <a:lnTo>
                  <a:pt x="5588" y="320"/>
                </a:lnTo>
                <a:lnTo>
                  <a:pt x="5589" y="322"/>
                </a:lnTo>
                <a:lnTo>
                  <a:pt x="5590" y="323"/>
                </a:lnTo>
                <a:lnTo>
                  <a:pt x="5590" y="324"/>
                </a:lnTo>
                <a:lnTo>
                  <a:pt x="5591" y="325"/>
                </a:lnTo>
                <a:lnTo>
                  <a:pt x="5592" y="325"/>
                </a:lnTo>
                <a:lnTo>
                  <a:pt x="5592" y="327"/>
                </a:lnTo>
                <a:lnTo>
                  <a:pt x="5593" y="322"/>
                </a:lnTo>
                <a:lnTo>
                  <a:pt x="5593" y="325"/>
                </a:lnTo>
                <a:lnTo>
                  <a:pt x="5594" y="325"/>
                </a:lnTo>
                <a:lnTo>
                  <a:pt x="5595" y="323"/>
                </a:lnTo>
                <a:lnTo>
                  <a:pt x="5595" y="326"/>
                </a:lnTo>
                <a:lnTo>
                  <a:pt x="5596" y="325"/>
                </a:lnTo>
                <a:lnTo>
                  <a:pt x="5596" y="329"/>
                </a:lnTo>
                <a:lnTo>
                  <a:pt x="5597" y="328"/>
                </a:lnTo>
                <a:lnTo>
                  <a:pt x="5597" y="329"/>
                </a:lnTo>
                <a:lnTo>
                  <a:pt x="5598" y="329"/>
                </a:lnTo>
                <a:lnTo>
                  <a:pt x="5598" y="330"/>
                </a:lnTo>
                <a:lnTo>
                  <a:pt x="5599" y="335"/>
                </a:lnTo>
                <a:lnTo>
                  <a:pt x="5600" y="331"/>
                </a:lnTo>
                <a:lnTo>
                  <a:pt x="5600" y="335"/>
                </a:lnTo>
                <a:lnTo>
                  <a:pt x="5601" y="334"/>
                </a:lnTo>
                <a:lnTo>
                  <a:pt x="5602" y="332"/>
                </a:lnTo>
                <a:lnTo>
                  <a:pt x="5602" y="333"/>
                </a:lnTo>
                <a:lnTo>
                  <a:pt x="5603" y="328"/>
                </a:lnTo>
                <a:lnTo>
                  <a:pt x="5603" y="331"/>
                </a:lnTo>
                <a:lnTo>
                  <a:pt x="5604" y="328"/>
                </a:lnTo>
                <a:lnTo>
                  <a:pt x="5605" y="329"/>
                </a:lnTo>
                <a:lnTo>
                  <a:pt x="5605" y="328"/>
                </a:lnTo>
                <a:lnTo>
                  <a:pt x="5606" y="326"/>
                </a:lnTo>
                <a:lnTo>
                  <a:pt x="5606" y="323"/>
                </a:lnTo>
                <a:lnTo>
                  <a:pt x="5607" y="319"/>
                </a:lnTo>
                <a:lnTo>
                  <a:pt x="5608" y="318"/>
                </a:lnTo>
                <a:lnTo>
                  <a:pt x="5608" y="316"/>
                </a:lnTo>
                <a:lnTo>
                  <a:pt x="5609" y="314"/>
                </a:lnTo>
                <a:lnTo>
                  <a:pt x="5609" y="307"/>
                </a:lnTo>
                <a:lnTo>
                  <a:pt x="5610" y="295"/>
                </a:lnTo>
                <a:lnTo>
                  <a:pt x="5611" y="310"/>
                </a:lnTo>
                <a:lnTo>
                  <a:pt x="5611" y="291"/>
                </a:lnTo>
                <a:lnTo>
                  <a:pt x="5612" y="302"/>
                </a:lnTo>
                <a:lnTo>
                  <a:pt x="5612" y="297"/>
                </a:lnTo>
                <a:lnTo>
                  <a:pt x="5613" y="306"/>
                </a:lnTo>
                <a:lnTo>
                  <a:pt x="5613" y="315"/>
                </a:lnTo>
                <a:lnTo>
                  <a:pt x="5614" y="318"/>
                </a:lnTo>
                <a:lnTo>
                  <a:pt x="5615" y="326"/>
                </a:lnTo>
                <a:lnTo>
                  <a:pt x="5615" y="324"/>
                </a:lnTo>
                <a:lnTo>
                  <a:pt x="5616" y="327"/>
                </a:lnTo>
                <a:lnTo>
                  <a:pt x="5616" y="325"/>
                </a:lnTo>
                <a:lnTo>
                  <a:pt x="5617" y="327"/>
                </a:lnTo>
                <a:lnTo>
                  <a:pt x="5618" y="326"/>
                </a:lnTo>
                <a:lnTo>
                  <a:pt x="5618" y="326"/>
                </a:lnTo>
                <a:lnTo>
                  <a:pt x="5619" y="326"/>
                </a:lnTo>
                <a:lnTo>
                  <a:pt x="5619" y="324"/>
                </a:lnTo>
                <a:lnTo>
                  <a:pt x="5620" y="324"/>
                </a:lnTo>
                <a:lnTo>
                  <a:pt x="5621" y="322"/>
                </a:lnTo>
                <a:lnTo>
                  <a:pt x="5621" y="320"/>
                </a:lnTo>
                <a:lnTo>
                  <a:pt x="5622" y="323"/>
                </a:lnTo>
                <a:lnTo>
                  <a:pt x="5623" y="341"/>
                </a:lnTo>
                <a:lnTo>
                  <a:pt x="5623" y="310"/>
                </a:lnTo>
                <a:lnTo>
                  <a:pt x="5624" y="266"/>
                </a:lnTo>
                <a:lnTo>
                  <a:pt x="5624" y="223"/>
                </a:lnTo>
                <a:lnTo>
                  <a:pt x="5625" y="180"/>
                </a:lnTo>
                <a:lnTo>
                  <a:pt x="5625" y="172"/>
                </a:lnTo>
                <a:lnTo>
                  <a:pt x="5626" y="216"/>
                </a:lnTo>
                <a:lnTo>
                  <a:pt x="5627" y="260"/>
                </a:lnTo>
                <a:lnTo>
                  <a:pt x="5627" y="303"/>
                </a:lnTo>
                <a:lnTo>
                  <a:pt x="5628" y="347"/>
                </a:lnTo>
                <a:lnTo>
                  <a:pt x="5628" y="372"/>
                </a:lnTo>
                <a:lnTo>
                  <a:pt x="5629" y="367"/>
                </a:lnTo>
                <a:lnTo>
                  <a:pt x="5629" y="366"/>
                </a:lnTo>
                <a:lnTo>
                  <a:pt x="5630" y="370"/>
                </a:lnTo>
                <a:lnTo>
                  <a:pt x="5631" y="369"/>
                </a:lnTo>
                <a:lnTo>
                  <a:pt x="5631" y="372"/>
                </a:lnTo>
                <a:lnTo>
                  <a:pt x="5632" y="370"/>
                </a:lnTo>
                <a:lnTo>
                  <a:pt x="5633" y="374"/>
                </a:lnTo>
                <a:lnTo>
                  <a:pt x="5633" y="376"/>
                </a:lnTo>
                <a:lnTo>
                  <a:pt x="5634" y="375"/>
                </a:lnTo>
                <a:lnTo>
                  <a:pt x="5634" y="380"/>
                </a:lnTo>
                <a:lnTo>
                  <a:pt x="5635" y="376"/>
                </a:lnTo>
                <a:lnTo>
                  <a:pt x="5636" y="380"/>
                </a:lnTo>
                <a:lnTo>
                  <a:pt x="5636" y="380"/>
                </a:lnTo>
                <a:lnTo>
                  <a:pt x="5637" y="377"/>
                </a:lnTo>
                <a:lnTo>
                  <a:pt x="5637" y="378"/>
                </a:lnTo>
                <a:lnTo>
                  <a:pt x="5638" y="374"/>
                </a:lnTo>
                <a:lnTo>
                  <a:pt x="5639" y="372"/>
                </a:lnTo>
                <a:lnTo>
                  <a:pt x="5639" y="365"/>
                </a:lnTo>
                <a:lnTo>
                  <a:pt x="5640" y="358"/>
                </a:lnTo>
                <a:lnTo>
                  <a:pt x="5640" y="352"/>
                </a:lnTo>
                <a:lnTo>
                  <a:pt x="5641" y="340"/>
                </a:lnTo>
                <a:lnTo>
                  <a:pt x="5641" y="336"/>
                </a:lnTo>
                <a:lnTo>
                  <a:pt x="5642" y="323"/>
                </a:lnTo>
                <a:lnTo>
                  <a:pt x="5643" y="317"/>
                </a:lnTo>
                <a:lnTo>
                  <a:pt x="5643" y="308"/>
                </a:lnTo>
                <a:lnTo>
                  <a:pt x="5644" y="303"/>
                </a:lnTo>
                <a:lnTo>
                  <a:pt x="5644" y="304"/>
                </a:lnTo>
                <a:lnTo>
                  <a:pt x="5645" y="302"/>
                </a:lnTo>
                <a:lnTo>
                  <a:pt x="5646" y="308"/>
                </a:lnTo>
                <a:lnTo>
                  <a:pt x="5646" y="308"/>
                </a:lnTo>
                <a:lnTo>
                  <a:pt x="5647" y="317"/>
                </a:lnTo>
                <a:lnTo>
                  <a:pt x="5647" y="315"/>
                </a:lnTo>
                <a:lnTo>
                  <a:pt x="5648" y="317"/>
                </a:lnTo>
                <a:lnTo>
                  <a:pt x="5649" y="320"/>
                </a:lnTo>
                <a:lnTo>
                  <a:pt x="5649" y="318"/>
                </a:lnTo>
                <a:lnTo>
                  <a:pt x="5650" y="321"/>
                </a:lnTo>
                <a:lnTo>
                  <a:pt x="5650" y="320"/>
                </a:lnTo>
                <a:lnTo>
                  <a:pt x="5651" y="320"/>
                </a:lnTo>
                <a:lnTo>
                  <a:pt x="5652" y="320"/>
                </a:lnTo>
                <a:lnTo>
                  <a:pt x="5652" y="321"/>
                </a:lnTo>
                <a:lnTo>
                  <a:pt x="5653" y="323"/>
                </a:lnTo>
                <a:lnTo>
                  <a:pt x="5654" y="320"/>
                </a:lnTo>
                <a:lnTo>
                  <a:pt x="5654" y="325"/>
                </a:lnTo>
                <a:lnTo>
                  <a:pt x="5655" y="323"/>
                </a:lnTo>
                <a:lnTo>
                  <a:pt x="5655" y="325"/>
                </a:lnTo>
                <a:lnTo>
                  <a:pt x="5656" y="326"/>
                </a:lnTo>
                <a:lnTo>
                  <a:pt x="5656" y="324"/>
                </a:lnTo>
                <a:lnTo>
                  <a:pt x="5657" y="327"/>
                </a:lnTo>
                <a:lnTo>
                  <a:pt x="5657" y="325"/>
                </a:lnTo>
                <a:lnTo>
                  <a:pt x="5658" y="327"/>
                </a:lnTo>
                <a:lnTo>
                  <a:pt x="5659" y="326"/>
                </a:lnTo>
                <a:lnTo>
                  <a:pt x="5659" y="329"/>
                </a:lnTo>
                <a:lnTo>
                  <a:pt x="5660" y="326"/>
                </a:lnTo>
                <a:lnTo>
                  <a:pt x="5660" y="326"/>
                </a:lnTo>
                <a:lnTo>
                  <a:pt x="5661" y="329"/>
                </a:lnTo>
                <a:lnTo>
                  <a:pt x="5662" y="325"/>
                </a:lnTo>
                <a:lnTo>
                  <a:pt x="5662" y="325"/>
                </a:lnTo>
                <a:lnTo>
                  <a:pt x="5663" y="323"/>
                </a:lnTo>
                <a:lnTo>
                  <a:pt x="5664" y="322"/>
                </a:lnTo>
                <a:lnTo>
                  <a:pt x="5664" y="323"/>
                </a:lnTo>
                <a:lnTo>
                  <a:pt x="5665" y="321"/>
                </a:lnTo>
                <a:lnTo>
                  <a:pt x="5665" y="321"/>
                </a:lnTo>
                <a:lnTo>
                  <a:pt x="5666" y="314"/>
                </a:lnTo>
                <a:lnTo>
                  <a:pt x="5667" y="315"/>
                </a:lnTo>
                <a:lnTo>
                  <a:pt x="5667" y="310"/>
                </a:lnTo>
                <a:lnTo>
                  <a:pt x="5668" y="307"/>
                </a:lnTo>
                <a:lnTo>
                  <a:pt x="5668" y="304"/>
                </a:lnTo>
                <a:lnTo>
                  <a:pt x="5669" y="288"/>
                </a:lnTo>
                <a:lnTo>
                  <a:pt x="5670" y="298"/>
                </a:lnTo>
                <a:lnTo>
                  <a:pt x="5670" y="286"/>
                </a:lnTo>
                <a:lnTo>
                  <a:pt x="5671" y="290"/>
                </a:lnTo>
                <a:lnTo>
                  <a:pt x="5671" y="295"/>
                </a:lnTo>
                <a:lnTo>
                  <a:pt x="5672" y="298"/>
                </a:lnTo>
                <a:lnTo>
                  <a:pt x="5672" y="303"/>
                </a:lnTo>
                <a:lnTo>
                  <a:pt x="5673" y="313"/>
                </a:lnTo>
                <a:lnTo>
                  <a:pt x="5673" y="320"/>
                </a:lnTo>
                <a:lnTo>
                  <a:pt x="5674" y="318"/>
                </a:lnTo>
                <a:lnTo>
                  <a:pt x="5675" y="321"/>
                </a:lnTo>
                <a:lnTo>
                  <a:pt x="5675" y="322"/>
                </a:lnTo>
                <a:lnTo>
                  <a:pt x="5676" y="321"/>
                </a:lnTo>
                <a:lnTo>
                  <a:pt x="5677" y="324"/>
                </a:lnTo>
                <a:lnTo>
                  <a:pt x="5677" y="323"/>
                </a:lnTo>
                <a:lnTo>
                  <a:pt x="5678" y="322"/>
                </a:lnTo>
                <a:lnTo>
                  <a:pt x="5678" y="323"/>
                </a:lnTo>
                <a:lnTo>
                  <a:pt x="5679" y="320"/>
                </a:lnTo>
                <a:lnTo>
                  <a:pt x="5680" y="321"/>
                </a:lnTo>
                <a:lnTo>
                  <a:pt x="5680" y="318"/>
                </a:lnTo>
                <a:lnTo>
                  <a:pt x="5681" y="319"/>
                </a:lnTo>
                <a:lnTo>
                  <a:pt x="5681" y="321"/>
                </a:lnTo>
                <a:lnTo>
                  <a:pt x="5682" y="342"/>
                </a:lnTo>
                <a:lnTo>
                  <a:pt x="5683" y="299"/>
                </a:lnTo>
                <a:lnTo>
                  <a:pt x="5683" y="256"/>
                </a:lnTo>
                <a:lnTo>
                  <a:pt x="5684" y="212"/>
                </a:lnTo>
                <a:lnTo>
                  <a:pt x="5684" y="169"/>
                </a:lnTo>
                <a:lnTo>
                  <a:pt x="5685" y="213"/>
                </a:lnTo>
                <a:lnTo>
                  <a:pt x="5686" y="256"/>
                </a:lnTo>
                <a:lnTo>
                  <a:pt x="5686" y="300"/>
                </a:lnTo>
                <a:lnTo>
                  <a:pt x="5687" y="344"/>
                </a:lnTo>
                <a:lnTo>
                  <a:pt x="5687" y="370"/>
                </a:lnTo>
                <a:lnTo>
                  <a:pt x="5688" y="372"/>
                </a:lnTo>
                <a:lnTo>
                  <a:pt x="5688" y="364"/>
                </a:lnTo>
                <a:lnTo>
                  <a:pt x="5689" y="367"/>
                </a:lnTo>
                <a:lnTo>
                  <a:pt x="5690" y="367"/>
                </a:lnTo>
                <a:lnTo>
                  <a:pt x="5690" y="368"/>
                </a:lnTo>
                <a:lnTo>
                  <a:pt x="5691" y="369"/>
                </a:lnTo>
                <a:lnTo>
                  <a:pt x="5691" y="370"/>
                </a:lnTo>
                <a:lnTo>
                  <a:pt x="5692" y="373"/>
                </a:lnTo>
                <a:lnTo>
                  <a:pt x="5693" y="372"/>
                </a:lnTo>
                <a:lnTo>
                  <a:pt x="5693" y="375"/>
                </a:lnTo>
                <a:lnTo>
                  <a:pt x="5694" y="374"/>
                </a:lnTo>
                <a:lnTo>
                  <a:pt x="5695" y="376"/>
                </a:lnTo>
                <a:lnTo>
                  <a:pt x="5695" y="377"/>
                </a:lnTo>
                <a:lnTo>
                  <a:pt x="5696" y="376"/>
                </a:lnTo>
                <a:lnTo>
                  <a:pt x="5696" y="377"/>
                </a:lnTo>
                <a:lnTo>
                  <a:pt x="5697" y="376"/>
                </a:lnTo>
                <a:lnTo>
                  <a:pt x="5698" y="374"/>
                </a:lnTo>
                <a:lnTo>
                  <a:pt x="5698" y="371"/>
                </a:lnTo>
                <a:lnTo>
                  <a:pt x="5699" y="365"/>
                </a:lnTo>
                <a:lnTo>
                  <a:pt x="5699" y="359"/>
                </a:lnTo>
                <a:lnTo>
                  <a:pt x="5700" y="349"/>
                </a:lnTo>
                <a:lnTo>
                  <a:pt x="5701" y="344"/>
                </a:lnTo>
                <a:lnTo>
                  <a:pt x="5701" y="330"/>
                </a:lnTo>
                <a:lnTo>
                  <a:pt x="5702" y="320"/>
                </a:lnTo>
                <a:lnTo>
                  <a:pt x="5702" y="315"/>
                </a:lnTo>
                <a:lnTo>
                  <a:pt x="5703" y="303"/>
                </a:lnTo>
                <a:lnTo>
                  <a:pt x="5703" y="305"/>
                </a:lnTo>
                <a:lnTo>
                  <a:pt x="5704" y="305"/>
                </a:lnTo>
                <a:lnTo>
                  <a:pt x="5704" y="306"/>
                </a:lnTo>
                <a:lnTo>
                  <a:pt x="5705" y="308"/>
                </a:lnTo>
                <a:lnTo>
                  <a:pt x="5706" y="312"/>
                </a:lnTo>
                <a:lnTo>
                  <a:pt x="5706" y="315"/>
                </a:lnTo>
                <a:lnTo>
                  <a:pt x="5707" y="315"/>
                </a:lnTo>
                <a:lnTo>
                  <a:pt x="5708" y="318"/>
                </a:lnTo>
                <a:lnTo>
                  <a:pt x="5708" y="317"/>
                </a:lnTo>
                <a:lnTo>
                  <a:pt x="5709" y="326"/>
                </a:lnTo>
                <a:lnTo>
                  <a:pt x="5709" y="318"/>
                </a:lnTo>
                <a:lnTo>
                  <a:pt x="5710" y="320"/>
                </a:lnTo>
                <a:lnTo>
                  <a:pt x="5711" y="324"/>
                </a:lnTo>
                <a:lnTo>
                  <a:pt x="5711" y="318"/>
                </a:lnTo>
                <a:lnTo>
                  <a:pt x="5712" y="322"/>
                </a:lnTo>
                <a:lnTo>
                  <a:pt x="5713" y="318"/>
                </a:lnTo>
                <a:lnTo>
                  <a:pt x="5713" y="321"/>
                </a:lnTo>
                <a:lnTo>
                  <a:pt x="5714" y="324"/>
                </a:lnTo>
                <a:lnTo>
                  <a:pt x="5714" y="322"/>
                </a:lnTo>
                <a:lnTo>
                  <a:pt x="5715" y="325"/>
                </a:lnTo>
                <a:lnTo>
                  <a:pt x="5715" y="325"/>
                </a:lnTo>
                <a:lnTo>
                  <a:pt x="5716" y="328"/>
                </a:lnTo>
                <a:lnTo>
                  <a:pt x="5717" y="327"/>
                </a:lnTo>
                <a:lnTo>
                  <a:pt x="5717" y="329"/>
                </a:lnTo>
                <a:lnTo>
                  <a:pt x="5718" y="330"/>
                </a:lnTo>
                <a:lnTo>
                  <a:pt x="5718" y="327"/>
                </a:lnTo>
                <a:lnTo>
                  <a:pt x="5719" y="331"/>
                </a:lnTo>
                <a:lnTo>
                  <a:pt x="5719" y="330"/>
                </a:lnTo>
                <a:lnTo>
                  <a:pt x="5720" y="330"/>
                </a:lnTo>
                <a:lnTo>
                  <a:pt x="5721" y="331"/>
                </a:lnTo>
                <a:lnTo>
                  <a:pt x="5721" y="328"/>
                </a:lnTo>
                <a:lnTo>
                  <a:pt x="5722" y="326"/>
                </a:lnTo>
                <a:lnTo>
                  <a:pt x="5722" y="326"/>
                </a:lnTo>
                <a:lnTo>
                  <a:pt x="5723" y="326"/>
                </a:lnTo>
                <a:lnTo>
                  <a:pt x="5724" y="325"/>
                </a:lnTo>
                <a:lnTo>
                  <a:pt x="5724" y="325"/>
                </a:lnTo>
                <a:lnTo>
                  <a:pt x="5725" y="322"/>
                </a:lnTo>
                <a:lnTo>
                  <a:pt x="5726" y="321"/>
                </a:lnTo>
                <a:lnTo>
                  <a:pt x="5726" y="317"/>
                </a:lnTo>
                <a:lnTo>
                  <a:pt x="5727" y="314"/>
                </a:lnTo>
                <a:lnTo>
                  <a:pt x="5727" y="310"/>
                </a:lnTo>
                <a:lnTo>
                  <a:pt x="5728" y="302"/>
                </a:lnTo>
                <a:lnTo>
                  <a:pt x="5729" y="294"/>
                </a:lnTo>
                <a:lnTo>
                  <a:pt x="5729" y="304"/>
                </a:lnTo>
                <a:lnTo>
                  <a:pt x="5730" y="287"/>
                </a:lnTo>
                <a:lnTo>
                  <a:pt x="5730" y="298"/>
                </a:lnTo>
                <a:lnTo>
                  <a:pt x="5731" y="297"/>
                </a:lnTo>
                <a:lnTo>
                  <a:pt x="5731" y="306"/>
                </a:lnTo>
                <a:lnTo>
                  <a:pt x="5732" y="312"/>
                </a:lnTo>
                <a:lnTo>
                  <a:pt x="5733" y="320"/>
                </a:lnTo>
                <a:lnTo>
                  <a:pt x="5733" y="323"/>
                </a:lnTo>
                <a:lnTo>
                  <a:pt x="5734" y="323"/>
                </a:lnTo>
                <a:lnTo>
                  <a:pt x="5734" y="326"/>
                </a:lnTo>
                <a:lnTo>
                  <a:pt x="5735" y="324"/>
                </a:lnTo>
                <a:lnTo>
                  <a:pt x="5735" y="326"/>
                </a:lnTo>
                <a:lnTo>
                  <a:pt x="5736" y="326"/>
                </a:lnTo>
                <a:lnTo>
                  <a:pt x="5737" y="328"/>
                </a:lnTo>
                <a:lnTo>
                  <a:pt x="5737" y="326"/>
                </a:lnTo>
                <a:lnTo>
                  <a:pt x="5738" y="325"/>
                </a:lnTo>
                <a:lnTo>
                  <a:pt x="5739" y="325"/>
                </a:lnTo>
                <a:lnTo>
                  <a:pt x="5739" y="321"/>
                </a:lnTo>
                <a:lnTo>
                  <a:pt x="5740" y="324"/>
                </a:lnTo>
                <a:lnTo>
                  <a:pt x="5740" y="318"/>
                </a:lnTo>
                <a:lnTo>
                  <a:pt x="5741" y="339"/>
                </a:lnTo>
                <a:lnTo>
                  <a:pt x="5742" y="314"/>
                </a:lnTo>
                <a:lnTo>
                  <a:pt x="5742" y="271"/>
                </a:lnTo>
                <a:lnTo>
                  <a:pt x="5743" y="228"/>
                </a:lnTo>
                <a:lnTo>
                  <a:pt x="5744" y="184"/>
                </a:lnTo>
                <a:lnTo>
                  <a:pt x="5744" y="141"/>
                </a:lnTo>
                <a:lnTo>
                  <a:pt x="5745" y="185"/>
                </a:lnTo>
                <a:lnTo>
                  <a:pt x="5745" y="228"/>
                </a:lnTo>
                <a:lnTo>
                  <a:pt x="5746" y="272"/>
                </a:lnTo>
                <a:lnTo>
                  <a:pt x="5746" y="316"/>
                </a:lnTo>
                <a:lnTo>
                  <a:pt x="5747" y="359"/>
                </a:lnTo>
                <a:lnTo>
                  <a:pt x="5747" y="368"/>
                </a:lnTo>
                <a:lnTo>
                  <a:pt x="5748" y="369"/>
                </a:lnTo>
                <a:lnTo>
                  <a:pt x="5749" y="370"/>
                </a:lnTo>
                <a:lnTo>
                  <a:pt x="5749" y="370"/>
                </a:lnTo>
                <a:lnTo>
                  <a:pt x="5750" y="373"/>
                </a:lnTo>
                <a:lnTo>
                  <a:pt x="5750" y="372"/>
                </a:lnTo>
                <a:lnTo>
                  <a:pt x="5751" y="376"/>
                </a:lnTo>
                <a:lnTo>
                  <a:pt x="5752" y="376"/>
                </a:lnTo>
                <a:lnTo>
                  <a:pt x="5752" y="378"/>
                </a:lnTo>
                <a:lnTo>
                  <a:pt x="5753" y="379"/>
                </a:lnTo>
                <a:lnTo>
                  <a:pt x="5753" y="376"/>
                </a:lnTo>
                <a:lnTo>
                  <a:pt x="5754" y="380"/>
                </a:lnTo>
                <a:lnTo>
                  <a:pt x="5755" y="377"/>
                </a:lnTo>
                <a:lnTo>
                  <a:pt x="5755" y="379"/>
                </a:lnTo>
                <a:lnTo>
                  <a:pt x="5756" y="376"/>
                </a:lnTo>
                <a:lnTo>
                  <a:pt x="5757" y="374"/>
                </a:lnTo>
                <a:lnTo>
                  <a:pt x="5757" y="373"/>
                </a:lnTo>
                <a:lnTo>
                  <a:pt x="5758" y="366"/>
                </a:lnTo>
                <a:lnTo>
                  <a:pt x="5758" y="363"/>
                </a:lnTo>
                <a:lnTo>
                  <a:pt x="5759" y="353"/>
                </a:lnTo>
                <a:lnTo>
                  <a:pt x="5760" y="346"/>
                </a:lnTo>
                <a:lnTo>
                  <a:pt x="5760" y="336"/>
                </a:lnTo>
                <a:lnTo>
                  <a:pt x="5761" y="323"/>
                </a:lnTo>
                <a:lnTo>
                  <a:pt x="5761" y="317"/>
                </a:lnTo>
                <a:lnTo>
                  <a:pt x="5762" y="308"/>
                </a:lnTo>
                <a:lnTo>
                  <a:pt x="5762" y="302"/>
                </a:lnTo>
                <a:lnTo>
                  <a:pt x="5763" y="301"/>
                </a:lnTo>
                <a:lnTo>
                  <a:pt x="5763" y="302"/>
                </a:lnTo>
                <a:lnTo>
                  <a:pt x="5764" y="304"/>
                </a:lnTo>
                <a:lnTo>
                  <a:pt x="5765" y="306"/>
                </a:lnTo>
                <a:lnTo>
                  <a:pt x="5765" y="312"/>
                </a:lnTo>
                <a:lnTo>
                  <a:pt x="5766" y="312"/>
                </a:lnTo>
                <a:lnTo>
                  <a:pt x="5766" y="316"/>
                </a:lnTo>
                <a:lnTo>
                  <a:pt x="5767" y="317"/>
                </a:lnTo>
                <a:lnTo>
                  <a:pt x="5768" y="317"/>
                </a:lnTo>
                <a:lnTo>
                  <a:pt x="5768" y="318"/>
                </a:lnTo>
                <a:lnTo>
                  <a:pt x="5769" y="317"/>
                </a:lnTo>
                <a:lnTo>
                  <a:pt x="5770" y="318"/>
                </a:lnTo>
                <a:lnTo>
                  <a:pt x="5770" y="316"/>
                </a:lnTo>
                <a:lnTo>
                  <a:pt x="5771" y="318"/>
                </a:lnTo>
                <a:lnTo>
                  <a:pt x="5771" y="317"/>
                </a:lnTo>
                <a:lnTo>
                  <a:pt x="5772" y="318"/>
                </a:lnTo>
                <a:lnTo>
                  <a:pt x="5773" y="320"/>
                </a:lnTo>
                <a:lnTo>
                  <a:pt x="5773" y="319"/>
                </a:lnTo>
                <a:lnTo>
                  <a:pt x="5774" y="323"/>
                </a:lnTo>
                <a:lnTo>
                  <a:pt x="5774" y="321"/>
                </a:lnTo>
                <a:lnTo>
                  <a:pt x="5775" y="325"/>
                </a:lnTo>
                <a:lnTo>
                  <a:pt x="5776" y="323"/>
                </a:lnTo>
                <a:lnTo>
                  <a:pt x="5776" y="323"/>
                </a:lnTo>
                <a:lnTo>
                  <a:pt x="5777" y="325"/>
                </a:lnTo>
                <a:lnTo>
                  <a:pt x="5777" y="324"/>
                </a:lnTo>
                <a:lnTo>
                  <a:pt x="5778" y="326"/>
                </a:lnTo>
                <a:lnTo>
                  <a:pt x="5778" y="323"/>
                </a:lnTo>
                <a:lnTo>
                  <a:pt x="5779" y="325"/>
                </a:lnTo>
                <a:lnTo>
                  <a:pt x="5779" y="325"/>
                </a:lnTo>
                <a:lnTo>
                  <a:pt x="5780" y="323"/>
                </a:lnTo>
                <a:lnTo>
                  <a:pt x="5781" y="324"/>
                </a:lnTo>
                <a:lnTo>
                  <a:pt x="5781" y="320"/>
                </a:lnTo>
                <a:lnTo>
                  <a:pt x="5782" y="322"/>
                </a:lnTo>
                <a:lnTo>
                  <a:pt x="5783" y="319"/>
                </a:lnTo>
                <a:lnTo>
                  <a:pt x="5783" y="320"/>
                </a:lnTo>
                <a:lnTo>
                  <a:pt x="5784" y="316"/>
                </a:lnTo>
                <a:lnTo>
                  <a:pt x="5784" y="314"/>
                </a:lnTo>
                <a:lnTo>
                  <a:pt x="5785" y="314"/>
                </a:lnTo>
                <a:lnTo>
                  <a:pt x="5786" y="310"/>
                </a:lnTo>
                <a:lnTo>
                  <a:pt x="5786" y="310"/>
                </a:lnTo>
                <a:lnTo>
                  <a:pt x="5787" y="301"/>
                </a:lnTo>
                <a:lnTo>
                  <a:pt x="5788" y="287"/>
                </a:lnTo>
                <a:lnTo>
                  <a:pt x="5788" y="289"/>
                </a:lnTo>
                <a:lnTo>
                  <a:pt x="5789" y="287"/>
                </a:lnTo>
                <a:lnTo>
                  <a:pt x="5789" y="282"/>
                </a:lnTo>
                <a:lnTo>
                  <a:pt x="5790" y="289"/>
                </a:lnTo>
                <a:lnTo>
                  <a:pt x="5790" y="292"/>
                </a:lnTo>
                <a:lnTo>
                  <a:pt x="5791" y="296"/>
                </a:lnTo>
                <a:lnTo>
                  <a:pt x="5792" y="309"/>
                </a:lnTo>
                <a:lnTo>
                  <a:pt x="5792" y="314"/>
                </a:lnTo>
                <a:lnTo>
                  <a:pt x="5793" y="312"/>
                </a:lnTo>
                <a:lnTo>
                  <a:pt x="5793" y="317"/>
                </a:lnTo>
                <a:lnTo>
                  <a:pt x="5794" y="317"/>
                </a:lnTo>
                <a:lnTo>
                  <a:pt x="5794" y="318"/>
                </a:lnTo>
                <a:lnTo>
                  <a:pt x="5795" y="320"/>
                </a:lnTo>
                <a:lnTo>
                  <a:pt x="5796" y="319"/>
                </a:lnTo>
                <a:lnTo>
                  <a:pt x="5796" y="320"/>
                </a:lnTo>
                <a:lnTo>
                  <a:pt x="5797" y="317"/>
                </a:lnTo>
                <a:lnTo>
                  <a:pt x="5797" y="320"/>
                </a:lnTo>
                <a:lnTo>
                  <a:pt x="5798" y="317"/>
                </a:lnTo>
                <a:lnTo>
                  <a:pt x="5799" y="314"/>
                </a:lnTo>
                <a:lnTo>
                  <a:pt x="5799" y="317"/>
                </a:lnTo>
                <a:lnTo>
                  <a:pt x="5800" y="312"/>
                </a:lnTo>
                <a:lnTo>
                  <a:pt x="5801" y="337"/>
                </a:lnTo>
                <a:lnTo>
                  <a:pt x="5801" y="295"/>
                </a:lnTo>
                <a:lnTo>
                  <a:pt x="5802" y="252"/>
                </a:lnTo>
                <a:lnTo>
                  <a:pt x="5802" y="208"/>
                </a:lnTo>
                <a:lnTo>
                  <a:pt x="5803" y="165"/>
                </a:lnTo>
                <a:lnTo>
                  <a:pt x="5804" y="177"/>
                </a:lnTo>
                <a:lnTo>
                  <a:pt x="5804" y="221"/>
                </a:lnTo>
                <a:lnTo>
                  <a:pt x="5805" y="264"/>
                </a:lnTo>
                <a:lnTo>
                  <a:pt x="5805" y="308"/>
                </a:lnTo>
                <a:lnTo>
                  <a:pt x="5806" y="352"/>
                </a:lnTo>
                <a:lnTo>
                  <a:pt x="5806" y="369"/>
                </a:lnTo>
                <a:lnTo>
                  <a:pt x="5807" y="367"/>
                </a:lnTo>
                <a:lnTo>
                  <a:pt x="5808" y="366"/>
                </a:lnTo>
                <a:lnTo>
                  <a:pt x="5808" y="367"/>
                </a:lnTo>
                <a:lnTo>
                  <a:pt x="5809" y="368"/>
                </a:lnTo>
                <a:lnTo>
                  <a:pt x="5809" y="368"/>
                </a:lnTo>
                <a:lnTo>
                  <a:pt x="5810" y="372"/>
                </a:lnTo>
                <a:lnTo>
                  <a:pt x="5810" y="371"/>
                </a:lnTo>
                <a:lnTo>
                  <a:pt x="5811" y="371"/>
                </a:lnTo>
                <a:lnTo>
                  <a:pt x="5812" y="376"/>
                </a:lnTo>
                <a:lnTo>
                  <a:pt x="5812" y="373"/>
                </a:lnTo>
                <a:lnTo>
                  <a:pt x="5813" y="379"/>
                </a:lnTo>
                <a:lnTo>
                  <a:pt x="5814" y="380"/>
                </a:lnTo>
                <a:lnTo>
                  <a:pt x="5814" y="380"/>
                </a:lnTo>
                <a:lnTo>
                  <a:pt x="5815" y="379"/>
                </a:lnTo>
                <a:lnTo>
                  <a:pt x="5815" y="379"/>
                </a:lnTo>
                <a:lnTo>
                  <a:pt x="5816" y="376"/>
                </a:lnTo>
                <a:lnTo>
                  <a:pt x="5817" y="372"/>
                </a:lnTo>
                <a:lnTo>
                  <a:pt x="5817" y="368"/>
                </a:lnTo>
                <a:lnTo>
                  <a:pt x="5818" y="358"/>
                </a:lnTo>
                <a:lnTo>
                  <a:pt x="5819" y="353"/>
                </a:lnTo>
                <a:lnTo>
                  <a:pt x="5819" y="346"/>
                </a:lnTo>
                <a:lnTo>
                  <a:pt x="5820" y="335"/>
                </a:lnTo>
                <a:lnTo>
                  <a:pt x="5820" y="328"/>
                </a:lnTo>
                <a:lnTo>
                  <a:pt x="5821" y="315"/>
                </a:lnTo>
                <a:lnTo>
                  <a:pt x="5821" y="307"/>
                </a:lnTo>
                <a:lnTo>
                  <a:pt x="5822" y="304"/>
                </a:lnTo>
                <a:lnTo>
                  <a:pt x="5822" y="305"/>
                </a:lnTo>
                <a:lnTo>
                  <a:pt x="5823" y="306"/>
                </a:lnTo>
                <a:lnTo>
                  <a:pt x="5824" y="308"/>
                </a:lnTo>
                <a:lnTo>
                  <a:pt x="5824" y="317"/>
                </a:lnTo>
                <a:lnTo>
                  <a:pt x="5825" y="313"/>
                </a:lnTo>
                <a:lnTo>
                  <a:pt x="5825" y="320"/>
                </a:lnTo>
                <a:lnTo>
                  <a:pt x="5826" y="318"/>
                </a:lnTo>
                <a:lnTo>
                  <a:pt x="5827" y="319"/>
                </a:lnTo>
                <a:lnTo>
                  <a:pt x="5827" y="322"/>
                </a:lnTo>
                <a:lnTo>
                  <a:pt x="5828" y="321"/>
                </a:lnTo>
                <a:lnTo>
                  <a:pt x="5828" y="321"/>
                </a:lnTo>
                <a:lnTo>
                  <a:pt x="5829" y="320"/>
                </a:lnTo>
                <a:lnTo>
                  <a:pt x="5830" y="320"/>
                </a:lnTo>
                <a:lnTo>
                  <a:pt x="5830" y="323"/>
                </a:lnTo>
                <a:lnTo>
                  <a:pt x="5831" y="320"/>
                </a:lnTo>
                <a:lnTo>
                  <a:pt x="5832" y="324"/>
                </a:lnTo>
                <a:lnTo>
                  <a:pt x="5832" y="320"/>
                </a:lnTo>
                <a:lnTo>
                  <a:pt x="5833" y="320"/>
                </a:lnTo>
                <a:lnTo>
                  <a:pt x="5833" y="323"/>
                </a:lnTo>
                <a:lnTo>
                  <a:pt x="5834" y="325"/>
                </a:lnTo>
                <a:lnTo>
                  <a:pt x="5835" y="325"/>
                </a:lnTo>
                <a:lnTo>
                  <a:pt x="5835" y="323"/>
                </a:lnTo>
                <a:lnTo>
                  <a:pt x="5836" y="330"/>
                </a:lnTo>
                <a:lnTo>
                  <a:pt x="5836" y="326"/>
                </a:lnTo>
                <a:lnTo>
                  <a:pt x="5837" y="331"/>
                </a:lnTo>
                <a:lnTo>
                  <a:pt x="5837" y="330"/>
                </a:lnTo>
                <a:lnTo>
                  <a:pt x="5838" y="328"/>
                </a:lnTo>
                <a:lnTo>
                  <a:pt x="5838" y="333"/>
                </a:lnTo>
                <a:lnTo>
                  <a:pt x="5839" y="327"/>
                </a:lnTo>
                <a:lnTo>
                  <a:pt x="5840" y="329"/>
                </a:lnTo>
                <a:lnTo>
                  <a:pt x="5840" y="327"/>
                </a:lnTo>
                <a:lnTo>
                  <a:pt x="5841" y="326"/>
                </a:lnTo>
                <a:lnTo>
                  <a:pt x="5841" y="324"/>
                </a:lnTo>
                <a:lnTo>
                  <a:pt x="5842" y="325"/>
                </a:lnTo>
                <a:lnTo>
                  <a:pt x="5843" y="324"/>
                </a:lnTo>
                <a:lnTo>
                  <a:pt x="5843" y="320"/>
                </a:lnTo>
                <a:lnTo>
                  <a:pt x="5844" y="319"/>
                </a:lnTo>
                <a:lnTo>
                  <a:pt x="5845" y="317"/>
                </a:lnTo>
                <a:lnTo>
                  <a:pt x="5845" y="312"/>
                </a:lnTo>
                <a:lnTo>
                  <a:pt x="5846" y="311"/>
                </a:lnTo>
                <a:lnTo>
                  <a:pt x="5846" y="307"/>
                </a:lnTo>
                <a:lnTo>
                  <a:pt x="5847" y="293"/>
                </a:lnTo>
                <a:lnTo>
                  <a:pt x="5848" y="300"/>
                </a:lnTo>
                <a:lnTo>
                  <a:pt x="5848" y="292"/>
                </a:lnTo>
                <a:lnTo>
                  <a:pt x="5849" y="292"/>
                </a:lnTo>
                <a:lnTo>
                  <a:pt x="5850" y="297"/>
                </a:lnTo>
                <a:lnTo>
                  <a:pt x="5850" y="302"/>
                </a:lnTo>
                <a:lnTo>
                  <a:pt x="5851" y="304"/>
                </a:lnTo>
                <a:lnTo>
                  <a:pt x="5851" y="318"/>
                </a:lnTo>
                <a:lnTo>
                  <a:pt x="5852" y="319"/>
                </a:lnTo>
                <a:lnTo>
                  <a:pt x="5852" y="323"/>
                </a:lnTo>
                <a:lnTo>
                  <a:pt x="5853" y="323"/>
                </a:lnTo>
                <a:lnTo>
                  <a:pt x="5853" y="325"/>
                </a:lnTo>
                <a:lnTo>
                  <a:pt x="5854" y="326"/>
                </a:lnTo>
                <a:lnTo>
                  <a:pt x="5855" y="325"/>
                </a:lnTo>
                <a:lnTo>
                  <a:pt x="5855" y="326"/>
                </a:lnTo>
                <a:lnTo>
                  <a:pt x="5856" y="323"/>
                </a:lnTo>
                <a:lnTo>
                  <a:pt x="5856" y="326"/>
                </a:lnTo>
                <a:lnTo>
                  <a:pt x="5857" y="323"/>
                </a:lnTo>
                <a:lnTo>
                  <a:pt x="5858" y="320"/>
                </a:lnTo>
                <a:lnTo>
                  <a:pt x="5858" y="322"/>
                </a:lnTo>
                <a:lnTo>
                  <a:pt x="5859" y="317"/>
                </a:lnTo>
                <a:lnTo>
                  <a:pt x="5859" y="336"/>
                </a:lnTo>
                <a:lnTo>
                  <a:pt x="5860" y="330"/>
                </a:lnTo>
                <a:lnTo>
                  <a:pt x="5861" y="287"/>
                </a:lnTo>
                <a:lnTo>
                  <a:pt x="5861" y="243"/>
                </a:lnTo>
                <a:lnTo>
                  <a:pt x="5862" y="200"/>
                </a:lnTo>
                <a:lnTo>
                  <a:pt x="5863" y="157"/>
                </a:lnTo>
                <a:lnTo>
                  <a:pt x="5863" y="200"/>
                </a:lnTo>
                <a:lnTo>
                  <a:pt x="5864" y="244"/>
                </a:lnTo>
                <a:lnTo>
                  <a:pt x="5864" y="288"/>
                </a:lnTo>
                <a:lnTo>
                  <a:pt x="5865" y="331"/>
                </a:lnTo>
                <a:lnTo>
                  <a:pt x="5866" y="372"/>
                </a:lnTo>
                <a:lnTo>
                  <a:pt x="5866" y="364"/>
                </a:lnTo>
                <a:lnTo>
                  <a:pt x="5867" y="369"/>
                </a:lnTo>
                <a:lnTo>
                  <a:pt x="5867" y="367"/>
                </a:lnTo>
                <a:lnTo>
                  <a:pt x="5868" y="372"/>
                </a:lnTo>
                <a:lnTo>
                  <a:pt x="5868" y="370"/>
                </a:lnTo>
                <a:lnTo>
                  <a:pt x="5869" y="371"/>
                </a:lnTo>
                <a:lnTo>
                  <a:pt x="5869" y="374"/>
                </a:lnTo>
                <a:lnTo>
                  <a:pt x="5870" y="370"/>
                </a:lnTo>
                <a:lnTo>
                  <a:pt x="5871" y="376"/>
                </a:lnTo>
                <a:lnTo>
                  <a:pt x="5871" y="373"/>
                </a:lnTo>
                <a:lnTo>
                  <a:pt x="5872" y="376"/>
                </a:lnTo>
                <a:lnTo>
                  <a:pt x="5873" y="379"/>
                </a:lnTo>
                <a:lnTo>
                  <a:pt x="5873" y="377"/>
                </a:lnTo>
                <a:lnTo>
                  <a:pt x="5874" y="379"/>
                </a:lnTo>
                <a:lnTo>
                  <a:pt x="5874" y="377"/>
                </a:lnTo>
                <a:lnTo>
                  <a:pt x="5875" y="375"/>
                </a:lnTo>
                <a:lnTo>
                  <a:pt x="5876" y="371"/>
                </a:lnTo>
                <a:lnTo>
                  <a:pt x="5876" y="369"/>
                </a:lnTo>
                <a:lnTo>
                  <a:pt x="5877" y="361"/>
                </a:lnTo>
                <a:lnTo>
                  <a:pt x="5877" y="353"/>
                </a:lnTo>
                <a:lnTo>
                  <a:pt x="5878" y="347"/>
                </a:lnTo>
                <a:lnTo>
                  <a:pt x="5879" y="336"/>
                </a:lnTo>
                <a:lnTo>
                  <a:pt x="5879" y="329"/>
                </a:lnTo>
                <a:lnTo>
                  <a:pt x="5880" y="317"/>
                </a:lnTo>
                <a:lnTo>
                  <a:pt x="5880" y="307"/>
                </a:lnTo>
                <a:lnTo>
                  <a:pt x="5881" y="305"/>
                </a:lnTo>
                <a:lnTo>
                  <a:pt x="5882" y="298"/>
                </a:lnTo>
                <a:lnTo>
                  <a:pt x="5882" y="302"/>
                </a:lnTo>
                <a:lnTo>
                  <a:pt x="5883" y="302"/>
                </a:lnTo>
                <a:lnTo>
                  <a:pt x="5883" y="308"/>
                </a:lnTo>
                <a:lnTo>
                  <a:pt x="5884" y="309"/>
                </a:lnTo>
                <a:lnTo>
                  <a:pt x="5884" y="313"/>
                </a:lnTo>
                <a:lnTo>
                  <a:pt x="5885" y="317"/>
                </a:lnTo>
                <a:lnTo>
                  <a:pt x="5886" y="314"/>
                </a:lnTo>
                <a:lnTo>
                  <a:pt x="5886" y="320"/>
                </a:lnTo>
                <a:lnTo>
                  <a:pt x="5887" y="316"/>
                </a:lnTo>
                <a:lnTo>
                  <a:pt x="5887" y="318"/>
                </a:lnTo>
                <a:lnTo>
                  <a:pt x="5888" y="318"/>
                </a:lnTo>
                <a:lnTo>
                  <a:pt x="5889" y="320"/>
                </a:lnTo>
                <a:lnTo>
                  <a:pt x="5889" y="320"/>
                </a:lnTo>
                <a:lnTo>
                  <a:pt x="5890" y="319"/>
                </a:lnTo>
                <a:lnTo>
                  <a:pt x="5890" y="323"/>
                </a:lnTo>
                <a:lnTo>
                  <a:pt x="5891" y="320"/>
                </a:lnTo>
                <a:lnTo>
                  <a:pt x="5892" y="323"/>
                </a:lnTo>
                <a:lnTo>
                  <a:pt x="5892" y="323"/>
                </a:lnTo>
                <a:lnTo>
                  <a:pt x="5893" y="323"/>
                </a:lnTo>
                <a:lnTo>
                  <a:pt x="5894" y="325"/>
                </a:lnTo>
                <a:lnTo>
                  <a:pt x="5894" y="323"/>
                </a:lnTo>
                <a:lnTo>
                  <a:pt x="5895" y="326"/>
                </a:lnTo>
                <a:lnTo>
                  <a:pt x="5895" y="326"/>
                </a:lnTo>
                <a:lnTo>
                  <a:pt x="5896" y="326"/>
                </a:lnTo>
                <a:lnTo>
                  <a:pt x="5896" y="326"/>
                </a:lnTo>
                <a:lnTo>
                  <a:pt x="5897" y="324"/>
                </a:lnTo>
                <a:lnTo>
                  <a:pt x="5898" y="325"/>
                </a:lnTo>
                <a:lnTo>
                  <a:pt x="5898" y="320"/>
                </a:lnTo>
                <a:lnTo>
                  <a:pt x="5899" y="323"/>
                </a:lnTo>
                <a:lnTo>
                  <a:pt x="5899" y="325"/>
                </a:lnTo>
                <a:lnTo>
                  <a:pt x="5900" y="312"/>
                </a:lnTo>
                <a:lnTo>
                  <a:pt x="5900" y="321"/>
                </a:lnTo>
                <a:lnTo>
                  <a:pt x="5901" y="316"/>
                </a:lnTo>
                <a:lnTo>
                  <a:pt x="5902" y="320"/>
                </a:lnTo>
                <a:lnTo>
                  <a:pt x="5902" y="314"/>
                </a:lnTo>
                <a:lnTo>
                  <a:pt x="5903" y="315"/>
                </a:lnTo>
                <a:lnTo>
                  <a:pt x="5904" y="310"/>
                </a:lnTo>
                <a:lnTo>
                  <a:pt x="5904" y="307"/>
                </a:lnTo>
                <a:lnTo>
                  <a:pt x="5905" y="308"/>
                </a:lnTo>
                <a:lnTo>
                  <a:pt x="5905" y="305"/>
                </a:lnTo>
                <a:lnTo>
                  <a:pt x="5906" y="289"/>
                </a:lnTo>
                <a:lnTo>
                  <a:pt x="5907" y="285"/>
                </a:lnTo>
                <a:lnTo>
                  <a:pt x="5907" y="304"/>
                </a:lnTo>
                <a:lnTo>
                  <a:pt x="5908" y="271"/>
                </a:lnTo>
                <a:lnTo>
                  <a:pt x="5908" y="289"/>
                </a:lnTo>
                <a:lnTo>
                  <a:pt x="5909" y="290"/>
                </a:lnTo>
                <a:lnTo>
                  <a:pt x="5910" y="297"/>
                </a:lnTo>
                <a:lnTo>
                  <a:pt x="5910" y="298"/>
                </a:lnTo>
                <a:lnTo>
                  <a:pt x="5911" y="311"/>
                </a:lnTo>
                <a:lnTo>
                  <a:pt x="5911" y="317"/>
                </a:lnTo>
                <a:lnTo>
                  <a:pt x="5912" y="322"/>
                </a:lnTo>
                <a:lnTo>
                  <a:pt x="5912" y="317"/>
                </a:lnTo>
                <a:lnTo>
                  <a:pt x="5913" y="323"/>
                </a:lnTo>
                <a:lnTo>
                  <a:pt x="5914" y="314"/>
                </a:lnTo>
                <a:lnTo>
                  <a:pt x="5914" y="322"/>
                </a:lnTo>
                <a:lnTo>
                  <a:pt x="5915" y="320"/>
                </a:lnTo>
                <a:lnTo>
                  <a:pt x="5915" y="314"/>
                </a:lnTo>
                <a:lnTo>
                  <a:pt x="5916" y="324"/>
                </a:lnTo>
                <a:lnTo>
                  <a:pt x="5917" y="320"/>
                </a:lnTo>
                <a:lnTo>
                  <a:pt x="5917" y="315"/>
                </a:lnTo>
                <a:lnTo>
                  <a:pt x="5918" y="323"/>
                </a:lnTo>
                <a:lnTo>
                  <a:pt x="5918" y="313"/>
                </a:lnTo>
                <a:lnTo>
                  <a:pt x="5919" y="334"/>
                </a:lnTo>
                <a:lnTo>
                  <a:pt x="5920" y="310"/>
                </a:lnTo>
                <a:lnTo>
                  <a:pt x="5920" y="266"/>
                </a:lnTo>
                <a:lnTo>
                  <a:pt x="5921" y="223"/>
                </a:lnTo>
                <a:lnTo>
                  <a:pt x="5921" y="180"/>
                </a:lnTo>
                <a:lnTo>
                  <a:pt x="5922" y="136"/>
                </a:lnTo>
                <a:lnTo>
                  <a:pt x="5923" y="180"/>
                </a:lnTo>
                <a:lnTo>
                  <a:pt x="5923" y="224"/>
                </a:lnTo>
                <a:lnTo>
                  <a:pt x="5924" y="267"/>
                </a:lnTo>
                <a:lnTo>
                  <a:pt x="5925" y="311"/>
                </a:lnTo>
                <a:lnTo>
                  <a:pt x="5925" y="354"/>
                </a:lnTo>
                <a:lnTo>
                  <a:pt x="5926" y="370"/>
                </a:lnTo>
                <a:lnTo>
                  <a:pt x="5926" y="372"/>
                </a:lnTo>
                <a:lnTo>
                  <a:pt x="5927" y="370"/>
                </a:lnTo>
                <a:lnTo>
                  <a:pt x="5927" y="374"/>
                </a:lnTo>
                <a:lnTo>
                  <a:pt x="5928" y="368"/>
                </a:lnTo>
                <a:lnTo>
                  <a:pt x="5928" y="377"/>
                </a:lnTo>
                <a:lnTo>
                  <a:pt x="5929" y="372"/>
                </a:lnTo>
                <a:lnTo>
                  <a:pt x="5930" y="376"/>
                </a:lnTo>
                <a:lnTo>
                  <a:pt x="5930" y="378"/>
                </a:lnTo>
                <a:lnTo>
                  <a:pt x="5931" y="374"/>
                </a:lnTo>
                <a:lnTo>
                  <a:pt x="5931" y="379"/>
                </a:lnTo>
                <a:lnTo>
                  <a:pt x="5932" y="380"/>
                </a:lnTo>
                <a:lnTo>
                  <a:pt x="5933" y="383"/>
                </a:lnTo>
                <a:lnTo>
                  <a:pt x="5933" y="375"/>
                </a:lnTo>
                <a:lnTo>
                  <a:pt x="5934" y="382"/>
                </a:lnTo>
                <a:lnTo>
                  <a:pt x="5935" y="376"/>
                </a:lnTo>
                <a:lnTo>
                  <a:pt x="5935" y="372"/>
                </a:lnTo>
                <a:lnTo>
                  <a:pt x="5936" y="366"/>
                </a:lnTo>
                <a:lnTo>
                  <a:pt x="5936" y="361"/>
                </a:lnTo>
                <a:lnTo>
                  <a:pt x="5937" y="353"/>
                </a:lnTo>
                <a:lnTo>
                  <a:pt x="5938" y="342"/>
                </a:lnTo>
                <a:lnTo>
                  <a:pt x="5938" y="335"/>
                </a:lnTo>
                <a:lnTo>
                  <a:pt x="5939" y="324"/>
                </a:lnTo>
                <a:lnTo>
                  <a:pt x="5939" y="310"/>
                </a:lnTo>
                <a:lnTo>
                  <a:pt x="5940" y="308"/>
                </a:lnTo>
                <a:lnTo>
                  <a:pt x="5941" y="298"/>
                </a:lnTo>
                <a:lnTo>
                  <a:pt x="5941" y="298"/>
                </a:lnTo>
                <a:lnTo>
                  <a:pt x="5942" y="299"/>
                </a:lnTo>
                <a:lnTo>
                  <a:pt x="5942" y="303"/>
                </a:lnTo>
                <a:lnTo>
                  <a:pt x="5943" y="306"/>
                </a:lnTo>
                <a:lnTo>
                  <a:pt x="5943" y="308"/>
                </a:lnTo>
                <a:lnTo>
                  <a:pt x="5944" y="312"/>
                </a:lnTo>
                <a:lnTo>
                  <a:pt x="5944" y="310"/>
                </a:lnTo>
                <a:lnTo>
                  <a:pt x="5945" y="314"/>
                </a:lnTo>
                <a:lnTo>
                  <a:pt x="5946" y="313"/>
                </a:lnTo>
                <a:lnTo>
                  <a:pt x="5946" y="314"/>
                </a:lnTo>
                <a:lnTo>
                  <a:pt x="5947" y="317"/>
                </a:lnTo>
                <a:lnTo>
                  <a:pt x="5948" y="314"/>
                </a:lnTo>
                <a:lnTo>
                  <a:pt x="5948" y="317"/>
                </a:lnTo>
                <a:lnTo>
                  <a:pt x="5949" y="313"/>
                </a:lnTo>
                <a:lnTo>
                  <a:pt x="5949" y="314"/>
                </a:lnTo>
                <a:lnTo>
                  <a:pt x="5950" y="316"/>
                </a:lnTo>
                <a:lnTo>
                  <a:pt x="5951" y="314"/>
                </a:lnTo>
                <a:lnTo>
                  <a:pt x="5951" y="319"/>
                </a:lnTo>
                <a:lnTo>
                  <a:pt x="5952" y="316"/>
                </a:lnTo>
                <a:lnTo>
                  <a:pt x="5953" y="317"/>
                </a:lnTo>
                <a:lnTo>
                  <a:pt x="5953" y="318"/>
                </a:lnTo>
                <a:lnTo>
                  <a:pt x="5954" y="320"/>
                </a:lnTo>
                <a:lnTo>
                  <a:pt x="5954" y="323"/>
                </a:lnTo>
                <a:lnTo>
                  <a:pt x="5955" y="323"/>
                </a:lnTo>
                <a:lnTo>
                  <a:pt x="5955" y="326"/>
                </a:lnTo>
              </a:path>
            </a:pathLst>
          </a:custGeom>
          <a:noFill/>
          <a:ln w="4763"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3A3FA826-69A4-4271-9D3F-3B9A190099EA}"/>
              </a:ext>
            </a:extLst>
          </p:cNvPr>
          <p:cNvSpPr txBox="1"/>
          <p:nvPr/>
        </p:nvSpPr>
        <p:spPr>
          <a:xfrm>
            <a:off x="7281296" y="2575256"/>
            <a:ext cx="967141" cy="215444"/>
          </a:xfrm>
          <a:prstGeom prst="rect">
            <a:avLst/>
          </a:prstGeom>
          <a:noFill/>
        </p:spPr>
        <p:txBody>
          <a:bodyPr wrap="square">
            <a:spAutoFit/>
          </a:bodyPr>
          <a:lstStyle/>
          <a:p>
            <a:r>
              <a:rPr lang="en-US" sz="800" dirty="0"/>
              <a:t>Triple  freak</a:t>
            </a:r>
          </a:p>
        </p:txBody>
      </p:sp>
      <p:sp>
        <p:nvSpPr>
          <p:cNvPr id="62" name="TextBox 61">
            <a:extLst>
              <a:ext uri="{FF2B5EF4-FFF2-40B4-BE49-F238E27FC236}">
                <a16:creationId xmlns:a16="http://schemas.microsoft.com/office/drawing/2014/main" id="{B3E86BCE-85BC-4CA4-A0FE-341FF1CB36EE}"/>
              </a:ext>
            </a:extLst>
          </p:cNvPr>
          <p:cNvSpPr txBox="1"/>
          <p:nvPr/>
        </p:nvSpPr>
        <p:spPr>
          <a:xfrm>
            <a:off x="5154738" y="2582836"/>
            <a:ext cx="967141" cy="215444"/>
          </a:xfrm>
          <a:prstGeom prst="rect">
            <a:avLst/>
          </a:prstGeom>
          <a:noFill/>
        </p:spPr>
        <p:txBody>
          <a:bodyPr wrap="square">
            <a:spAutoFit/>
          </a:bodyPr>
          <a:lstStyle/>
          <a:p>
            <a:r>
              <a:rPr lang="en-US" sz="800" dirty="0"/>
              <a:t>Twin freak</a:t>
            </a:r>
          </a:p>
        </p:txBody>
      </p:sp>
      <p:sp>
        <p:nvSpPr>
          <p:cNvPr id="63" name="TextBox 62">
            <a:extLst>
              <a:ext uri="{FF2B5EF4-FFF2-40B4-BE49-F238E27FC236}">
                <a16:creationId xmlns:a16="http://schemas.microsoft.com/office/drawing/2014/main" id="{F35D74C7-DB90-4FDA-84F8-B0185B2D71C5}"/>
              </a:ext>
            </a:extLst>
          </p:cNvPr>
          <p:cNvSpPr txBox="1"/>
          <p:nvPr/>
        </p:nvSpPr>
        <p:spPr>
          <a:xfrm>
            <a:off x="3606234" y="2546542"/>
            <a:ext cx="967141" cy="215444"/>
          </a:xfrm>
          <a:prstGeom prst="rect">
            <a:avLst/>
          </a:prstGeom>
          <a:noFill/>
        </p:spPr>
        <p:txBody>
          <a:bodyPr wrap="square">
            <a:spAutoFit/>
          </a:bodyPr>
          <a:lstStyle/>
          <a:p>
            <a:r>
              <a:rPr lang="en-US" sz="800" dirty="0"/>
              <a:t>First anomaly</a:t>
            </a:r>
          </a:p>
        </p:txBody>
      </p:sp>
      <p:sp>
        <p:nvSpPr>
          <p:cNvPr id="67" name="TextBox 66">
            <a:extLst>
              <a:ext uri="{FF2B5EF4-FFF2-40B4-BE49-F238E27FC236}">
                <a16:creationId xmlns:a16="http://schemas.microsoft.com/office/drawing/2014/main" id="{70FAD86F-83F1-488A-A5AF-AF61854E8A7D}"/>
              </a:ext>
            </a:extLst>
          </p:cNvPr>
          <p:cNvSpPr txBox="1"/>
          <p:nvPr/>
        </p:nvSpPr>
        <p:spPr>
          <a:xfrm>
            <a:off x="225059" y="3591734"/>
            <a:ext cx="5739806" cy="646331"/>
          </a:xfrm>
          <a:prstGeom prst="rect">
            <a:avLst/>
          </a:prstGeom>
          <a:noFill/>
        </p:spPr>
        <p:txBody>
          <a:bodyPr wrap="square">
            <a:spAutoFit/>
          </a:bodyPr>
          <a:lstStyle/>
          <a:p>
            <a:r>
              <a:rPr lang="en-US" dirty="0"/>
              <a:t>It is a trivially easy problem to solve. Once you detect the first anomaly, you can monitor for other occurrences.</a:t>
            </a:r>
          </a:p>
        </p:txBody>
      </p:sp>
      <p:sp>
        <p:nvSpPr>
          <p:cNvPr id="68" name="Rectangle 67">
            <a:extLst>
              <a:ext uri="{FF2B5EF4-FFF2-40B4-BE49-F238E27FC236}">
                <a16:creationId xmlns:a16="http://schemas.microsoft.com/office/drawing/2014/main" id="{4FADEBD1-FE22-4375-868D-866F59AACCC5}"/>
              </a:ext>
            </a:extLst>
          </p:cNvPr>
          <p:cNvSpPr/>
          <p:nvPr/>
        </p:nvSpPr>
        <p:spPr>
          <a:xfrm>
            <a:off x="3118236" y="5835484"/>
            <a:ext cx="611372" cy="104143"/>
          </a:xfrm>
          <a:prstGeom prst="rect">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ECFBBD6-382D-4565-B968-DB9591776C8C}"/>
              </a:ext>
            </a:extLst>
          </p:cNvPr>
          <p:cNvSpPr/>
          <p:nvPr/>
        </p:nvSpPr>
        <p:spPr>
          <a:xfrm>
            <a:off x="3531911" y="1390885"/>
            <a:ext cx="75373" cy="1622853"/>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DC898F20-B0A4-4FB6-9CF6-FF6D2330723C}"/>
              </a:ext>
            </a:extLst>
          </p:cNvPr>
          <p:cNvSpPr txBox="1"/>
          <p:nvPr/>
        </p:nvSpPr>
        <p:spPr>
          <a:xfrm>
            <a:off x="3878112" y="1707808"/>
            <a:ext cx="3403184" cy="276999"/>
          </a:xfrm>
          <a:prstGeom prst="rect">
            <a:avLst/>
          </a:prstGeom>
          <a:noFill/>
        </p:spPr>
        <p:txBody>
          <a:bodyPr wrap="square">
            <a:spAutoFit/>
          </a:bodyPr>
          <a:lstStyle/>
          <a:p>
            <a:r>
              <a:rPr lang="en-US" sz="1200" dirty="0"/>
              <a:t>Strong peak at first anomaly</a:t>
            </a:r>
          </a:p>
        </p:txBody>
      </p:sp>
      <p:cxnSp>
        <p:nvCxnSpPr>
          <p:cNvPr id="11" name="Straight Arrow Connector 10">
            <a:extLst>
              <a:ext uri="{FF2B5EF4-FFF2-40B4-BE49-F238E27FC236}">
                <a16:creationId xmlns:a16="http://schemas.microsoft.com/office/drawing/2014/main" id="{8B8F9803-0F2F-4094-AE51-049F5FE7487D}"/>
              </a:ext>
            </a:extLst>
          </p:cNvPr>
          <p:cNvCxnSpPr>
            <a:stCxn id="51" idx="1"/>
          </p:cNvCxnSpPr>
          <p:nvPr/>
        </p:nvCxnSpPr>
        <p:spPr>
          <a:xfrm flipH="1" flipV="1">
            <a:off x="3670212" y="1668566"/>
            <a:ext cx="207900" cy="177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954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DF7DB6-7F52-4E04-90A5-6C56C4689721}"/>
              </a:ext>
            </a:extLst>
          </p:cNvPr>
          <p:cNvPicPr>
            <a:picLocks noChangeAspect="1"/>
          </p:cNvPicPr>
          <p:nvPr/>
        </p:nvPicPr>
        <p:blipFill>
          <a:blip r:embed="rId2"/>
          <a:stretch>
            <a:fillRect/>
          </a:stretch>
        </p:blipFill>
        <p:spPr>
          <a:xfrm>
            <a:off x="2254102" y="5013971"/>
            <a:ext cx="9937898" cy="1659933"/>
          </a:xfrm>
          <a:prstGeom prst="rect">
            <a:avLst/>
          </a:prstGeom>
        </p:spPr>
      </p:pic>
      <p:sp>
        <p:nvSpPr>
          <p:cNvPr id="8" name="Title 1">
            <a:extLst>
              <a:ext uri="{FF2B5EF4-FFF2-40B4-BE49-F238E27FC236}">
                <a16:creationId xmlns:a16="http://schemas.microsoft.com/office/drawing/2014/main" id="{7B23B722-78FB-4E29-9007-586CB0F8835A}"/>
              </a:ext>
            </a:extLst>
          </p:cNvPr>
          <p:cNvSpPr>
            <a:spLocks noGrp="1"/>
          </p:cNvSpPr>
          <p:nvPr>
            <p:ph type="title"/>
          </p:nvPr>
        </p:nvSpPr>
        <p:spPr>
          <a:xfrm>
            <a:off x="45023" y="34877"/>
            <a:ext cx="10515600" cy="605155"/>
          </a:xfrm>
        </p:spPr>
        <p:txBody>
          <a:bodyPr>
            <a:normAutofit fontScale="90000"/>
          </a:bodyPr>
          <a:lstStyle/>
          <a:p>
            <a:r>
              <a:rPr lang="en-US" dirty="0"/>
              <a:t>Case Study II</a:t>
            </a:r>
          </a:p>
        </p:txBody>
      </p:sp>
      <p:sp>
        <p:nvSpPr>
          <p:cNvPr id="9" name="TextBox 8">
            <a:extLst>
              <a:ext uri="{FF2B5EF4-FFF2-40B4-BE49-F238E27FC236}">
                <a16:creationId xmlns:a16="http://schemas.microsoft.com/office/drawing/2014/main" id="{9A3DBDDF-0043-4D82-B2B9-46597CEA0670}"/>
              </a:ext>
            </a:extLst>
          </p:cNvPr>
          <p:cNvSpPr txBox="1"/>
          <p:nvPr/>
        </p:nvSpPr>
        <p:spPr>
          <a:xfrm>
            <a:off x="2446816" y="6646052"/>
            <a:ext cx="11345861" cy="261610"/>
          </a:xfrm>
          <a:prstGeom prst="rect">
            <a:avLst/>
          </a:prstGeom>
          <a:noFill/>
        </p:spPr>
        <p:txBody>
          <a:bodyPr wrap="square" rtlCol="0">
            <a:spAutoFit/>
          </a:bodyPr>
          <a:lstStyle/>
          <a:p>
            <a:r>
              <a:rPr lang="en-US" sz="1100" baseline="30000" dirty="0"/>
              <a:t>1</a:t>
            </a:r>
            <a:r>
              <a:rPr lang="en-US" sz="1100" dirty="0"/>
              <a:t>Paul </a:t>
            </a:r>
            <a:r>
              <a:rPr lang="en-US" sz="1100" dirty="0" err="1"/>
              <a:t>Boniol</a:t>
            </a:r>
            <a:r>
              <a:rPr lang="en-US" sz="1100" dirty="0"/>
              <a:t>, John </a:t>
            </a:r>
            <a:r>
              <a:rPr lang="en-US" sz="1100" dirty="0" err="1"/>
              <a:t>Paparrizos</a:t>
            </a:r>
            <a:r>
              <a:rPr lang="en-US" sz="1100" dirty="0"/>
              <a:t>, Themis </a:t>
            </a:r>
            <a:r>
              <a:rPr lang="en-US" sz="1100" dirty="0" err="1"/>
              <a:t>Palpanas</a:t>
            </a:r>
            <a:r>
              <a:rPr lang="en-US" sz="1100" dirty="0"/>
              <a:t>, Michael J. Franklin: SAND: Streaming Subsequence Anomaly Detection. Proc. VLDB Endow. 14(10): 1717-1729 (2021)</a:t>
            </a:r>
          </a:p>
        </p:txBody>
      </p:sp>
      <p:sp>
        <p:nvSpPr>
          <p:cNvPr id="10" name="TextBox 9">
            <a:extLst>
              <a:ext uri="{FF2B5EF4-FFF2-40B4-BE49-F238E27FC236}">
                <a16:creationId xmlns:a16="http://schemas.microsoft.com/office/drawing/2014/main" id="{997389F6-FD76-4CC3-8458-033D32229354}"/>
              </a:ext>
            </a:extLst>
          </p:cNvPr>
          <p:cNvSpPr txBox="1"/>
          <p:nvPr/>
        </p:nvSpPr>
        <p:spPr>
          <a:xfrm>
            <a:off x="1051931" y="832209"/>
            <a:ext cx="8047619" cy="369332"/>
          </a:xfrm>
          <a:prstGeom prst="rect">
            <a:avLst/>
          </a:prstGeom>
          <a:noFill/>
        </p:spPr>
        <p:txBody>
          <a:bodyPr wrap="square" rtlCol="0">
            <a:spAutoFit/>
          </a:bodyPr>
          <a:lstStyle/>
          <a:p>
            <a:pPr>
              <a:spcAft>
                <a:spcPts val="400"/>
              </a:spcAft>
            </a:pPr>
            <a:r>
              <a:rPr lang="en-US" dirty="0"/>
              <a:t>What about the others in this collection? Yes, they are all trivial.</a:t>
            </a:r>
          </a:p>
        </p:txBody>
      </p:sp>
      <p:pic>
        <p:nvPicPr>
          <p:cNvPr id="4" name="Picture 3">
            <a:extLst>
              <a:ext uri="{FF2B5EF4-FFF2-40B4-BE49-F238E27FC236}">
                <a16:creationId xmlns:a16="http://schemas.microsoft.com/office/drawing/2014/main" id="{41716354-BBE0-43BE-8C5D-C2D28680C30B}"/>
              </a:ext>
            </a:extLst>
          </p:cNvPr>
          <p:cNvPicPr>
            <a:picLocks noChangeAspect="1"/>
          </p:cNvPicPr>
          <p:nvPr/>
        </p:nvPicPr>
        <p:blipFill>
          <a:blip r:embed="rId3"/>
          <a:stretch>
            <a:fillRect/>
          </a:stretch>
        </p:blipFill>
        <p:spPr>
          <a:xfrm>
            <a:off x="868680" y="2416786"/>
            <a:ext cx="12192000" cy="1907009"/>
          </a:xfrm>
          <a:prstGeom prst="rect">
            <a:avLst/>
          </a:prstGeom>
        </p:spPr>
      </p:pic>
      <p:sp>
        <p:nvSpPr>
          <p:cNvPr id="2" name="Rectangle 1">
            <a:extLst>
              <a:ext uri="{FF2B5EF4-FFF2-40B4-BE49-F238E27FC236}">
                <a16:creationId xmlns:a16="http://schemas.microsoft.com/office/drawing/2014/main" id="{DECFBBD6-382D-4565-B968-DB9591776C8C}"/>
              </a:ext>
            </a:extLst>
          </p:cNvPr>
          <p:cNvSpPr/>
          <p:nvPr/>
        </p:nvSpPr>
        <p:spPr>
          <a:xfrm>
            <a:off x="4934228" y="2416786"/>
            <a:ext cx="75373" cy="1622853"/>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DC898F20-B0A4-4FB6-9CF6-FF6D2330723C}"/>
              </a:ext>
            </a:extLst>
          </p:cNvPr>
          <p:cNvSpPr txBox="1"/>
          <p:nvPr/>
        </p:nvSpPr>
        <p:spPr>
          <a:xfrm>
            <a:off x="2510581" y="2416786"/>
            <a:ext cx="3403184" cy="276999"/>
          </a:xfrm>
          <a:prstGeom prst="rect">
            <a:avLst/>
          </a:prstGeom>
          <a:noFill/>
        </p:spPr>
        <p:txBody>
          <a:bodyPr wrap="square">
            <a:spAutoFit/>
          </a:bodyPr>
          <a:lstStyle/>
          <a:p>
            <a:r>
              <a:rPr lang="en-US" sz="1200" dirty="0"/>
              <a:t>Strong peak at first anomaly</a:t>
            </a:r>
          </a:p>
        </p:txBody>
      </p:sp>
      <p:cxnSp>
        <p:nvCxnSpPr>
          <p:cNvPr id="11" name="Straight Arrow Connector 10">
            <a:extLst>
              <a:ext uri="{FF2B5EF4-FFF2-40B4-BE49-F238E27FC236}">
                <a16:creationId xmlns:a16="http://schemas.microsoft.com/office/drawing/2014/main" id="{8B8F9803-0F2F-4094-AE51-049F5FE7487D}"/>
              </a:ext>
            </a:extLst>
          </p:cNvPr>
          <p:cNvCxnSpPr>
            <a:cxnSpLocks/>
          </p:cNvCxnSpPr>
          <p:nvPr/>
        </p:nvCxnSpPr>
        <p:spPr>
          <a:xfrm>
            <a:off x="4443730" y="2553127"/>
            <a:ext cx="392031" cy="143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3A3FA826-69A4-4271-9D3F-3B9A190099EA}"/>
              </a:ext>
            </a:extLst>
          </p:cNvPr>
          <p:cNvSpPr txBox="1"/>
          <p:nvPr/>
        </p:nvSpPr>
        <p:spPr>
          <a:xfrm>
            <a:off x="7567706" y="3309542"/>
            <a:ext cx="967141" cy="215444"/>
          </a:xfrm>
          <a:prstGeom prst="rect">
            <a:avLst/>
          </a:prstGeom>
          <a:noFill/>
        </p:spPr>
        <p:txBody>
          <a:bodyPr wrap="square">
            <a:spAutoFit/>
          </a:bodyPr>
          <a:lstStyle/>
          <a:p>
            <a:r>
              <a:rPr lang="en-US" sz="800" dirty="0"/>
              <a:t>Triple  freak</a:t>
            </a:r>
          </a:p>
        </p:txBody>
      </p:sp>
      <p:sp>
        <p:nvSpPr>
          <p:cNvPr id="62" name="TextBox 61">
            <a:extLst>
              <a:ext uri="{FF2B5EF4-FFF2-40B4-BE49-F238E27FC236}">
                <a16:creationId xmlns:a16="http://schemas.microsoft.com/office/drawing/2014/main" id="{B3E86BCE-85BC-4CA4-A0FE-341FF1CB36EE}"/>
              </a:ext>
            </a:extLst>
          </p:cNvPr>
          <p:cNvSpPr txBox="1"/>
          <p:nvPr/>
        </p:nvSpPr>
        <p:spPr>
          <a:xfrm>
            <a:off x="6617560" y="3283986"/>
            <a:ext cx="967141" cy="215444"/>
          </a:xfrm>
          <a:prstGeom prst="rect">
            <a:avLst/>
          </a:prstGeom>
          <a:noFill/>
        </p:spPr>
        <p:txBody>
          <a:bodyPr wrap="square">
            <a:spAutoFit/>
          </a:bodyPr>
          <a:lstStyle/>
          <a:p>
            <a:r>
              <a:rPr lang="en-US" sz="800" dirty="0"/>
              <a:t>Twin freak</a:t>
            </a:r>
          </a:p>
        </p:txBody>
      </p:sp>
      <p:sp>
        <p:nvSpPr>
          <p:cNvPr id="63" name="TextBox 62">
            <a:extLst>
              <a:ext uri="{FF2B5EF4-FFF2-40B4-BE49-F238E27FC236}">
                <a16:creationId xmlns:a16="http://schemas.microsoft.com/office/drawing/2014/main" id="{F35D74C7-DB90-4FDA-84F8-B0185B2D71C5}"/>
              </a:ext>
            </a:extLst>
          </p:cNvPr>
          <p:cNvSpPr txBox="1"/>
          <p:nvPr/>
        </p:nvSpPr>
        <p:spPr>
          <a:xfrm>
            <a:off x="5154325" y="3283986"/>
            <a:ext cx="967141" cy="215444"/>
          </a:xfrm>
          <a:prstGeom prst="rect">
            <a:avLst/>
          </a:prstGeom>
          <a:noFill/>
        </p:spPr>
        <p:txBody>
          <a:bodyPr wrap="square">
            <a:spAutoFit/>
          </a:bodyPr>
          <a:lstStyle/>
          <a:p>
            <a:r>
              <a:rPr lang="en-US" sz="800" dirty="0"/>
              <a:t>First anomaly</a:t>
            </a:r>
          </a:p>
        </p:txBody>
      </p:sp>
      <p:cxnSp>
        <p:nvCxnSpPr>
          <p:cNvPr id="57" name="Straight Arrow Connector 56">
            <a:extLst>
              <a:ext uri="{FF2B5EF4-FFF2-40B4-BE49-F238E27FC236}">
                <a16:creationId xmlns:a16="http://schemas.microsoft.com/office/drawing/2014/main" id="{DFD17705-870F-428A-82BF-F4D87B0F5B90}"/>
              </a:ext>
            </a:extLst>
          </p:cNvPr>
          <p:cNvCxnSpPr>
            <a:cxnSpLocks/>
          </p:cNvCxnSpPr>
          <p:nvPr/>
        </p:nvCxnSpPr>
        <p:spPr>
          <a:xfrm flipH="1">
            <a:off x="5025518" y="3391708"/>
            <a:ext cx="207970" cy="152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00A0F00B-DA58-4FE1-8E1F-63D81AF1A95E}"/>
              </a:ext>
            </a:extLst>
          </p:cNvPr>
          <p:cNvCxnSpPr>
            <a:cxnSpLocks/>
          </p:cNvCxnSpPr>
          <p:nvPr/>
        </p:nvCxnSpPr>
        <p:spPr>
          <a:xfrm flipH="1">
            <a:off x="6490076" y="3397610"/>
            <a:ext cx="207970" cy="152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9AE2A96C-EEB3-4D09-8008-5F1DE18E0A24}"/>
              </a:ext>
            </a:extLst>
          </p:cNvPr>
          <p:cNvCxnSpPr>
            <a:cxnSpLocks/>
          </p:cNvCxnSpPr>
          <p:nvPr/>
        </p:nvCxnSpPr>
        <p:spPr>
          <a:xfrm flipH="1">
            <a:off x="7422982" y="3422964"/>
            <a:ext cx="207970" cy="152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BF5D71FB-3D26-4D6D-B6A3-85B36E1864E6}"/>
              </a:ext>
            </a:extLst>
          </p:cNvPr>
          <p:cNvCxnSpPr>
            <a:cxnSpLocks/>
          </p:cNvCxnSpPr>
          <p:nvPr/>
        </p:nvCxnSpPr>
        <p:spPr>
          <a:xfrm flipH="1">
            <a:off x="8561950" y="3391708"/>
            <a:ext cx="207970" cy="152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202BC451-D2DD-43EA-9CA7-C3DA68617FD0}"/>
              </a:ext>
            </a:extLst>
          </p:cNvPr>
          <p:cNvSpPr txBox="1"/>
          <p:nvPr/>
        </p:nvSpPr>
        <p:spPr>
          <a:xfrm>
            <a:off x="8718603" y="3268563"/>
            <a:ext cx="967141" cy="215444"/>
          </a:xfrm>
          <a:prstGeom prst="rect">
            <a:avLst/>
          </a:prstGeom>
          <a:noFill/>
        </p:spPr>
        <p:txBody>
          <a:bodyPr wrap="square">
            <a:spAutoFit/>
          </a:bodyPr>
          <a:lstStyle/>
          <a:p>
            <a:r>
              <a:rPr lang="en-US" sz="800" dirty="0"/>
              <a:t>Quadruple  freak…</a:t>
            </a:r>
          </a:p>
        </p:txBody>
      </p:sp>
      <p:sp>
        <p:nvSpPr>
          <p:cNvPr id="69" name="Rectangle 68">
            <a:extLst>
              <a:ext uri="{FF2B5EF4-FFF2-40B4-BE49-F238E27FC236}">
                <a16:creationId xmlns:a16="http://schemas.microsoft.com/office/drawing/2014/main" id="{949B7418-E087-477A-88F0-258AA24E1824}"/>
              </a:ext>
            </a:extLst>
          </p:cNvPr>
          <p:cNvSpPr/>
          <p:nvPr/>
        </p:nvSpPr>
        <p:spPr>
          <a:xfrm>
            <a:off x="5964865" y="6175846"/>
            <a:ext cx="611372" cy="104143"/>
          </a:xfrm>
          <a:prstGeom prst="rect">
            <a:avLst/>
          </a:prstGeom>
          <a:solidFill>
            <a:srgbClr val="00B0F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highlight>
                <a:srgbClr val="FF00FF"/>
              </a:highlight>
            </a:endParaRPr>
          </a:p>
        </p:txBody>
      </p:sp>
      <p:sp>
        <p:nvSpPr>
          <p:cNvPr id="70" name="Rectangle 69">
            <a:extLst>
              <a:ext uri="{FF2B5EF4-FFF2-40B4-BE49-F238E27FC236}">
                <a16:creationId xmlns:a16="http://schemas.microsoft.com/office/drawing/2014/main" id="{A2EC9FB4-E2C2-45EF-901E-3157446B4CC1}"/>
              </a:ext>
            </a:extLst>
          </p:cNvPr>
          <p:cNvSpPr/>
          <p:nvPr/>
        </p:nvSpPr>
        <p:spPr>
          <a:xfrm>
            <a:off x="10652051" y="6175845"/>
            <a:ext cx="611372" cy="104143"/>
          </a:xfrm>
          <a:prstGeom prst="rect">
            <a:avLst/>
          </a:prstGeom>
          <a:solidFill>
            <a:srgbClr val="00B0F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highlight>
                <a:srgbClr val="FF00FF"/>
              </a:highlight>
            </a:endParaRPr>
          </a:p>
        </p:txBody>
      </p:sp>
      <p:sp>
        <p:nvSpPr>
          <p:cNvPr id="71" name="Rectangle 70">
            <a:extLst>
              <a:ext uri="{FF2B5EF4-FFF2-40B4-BE49-F238E27FC236}">
                <a16:creationId xmlns:a16="http://schemas.microsoft.com/office/drawing/2014/main" id="{BF53A62A-7E97-4C33-918A-07453462665F}"/>
              </a:ext>
            </a:extLst>
          </p:cNvPr>
          <p:cNvSpPr/>
          <p:nvPr/>
        </p:nvSpPr>
        <p:spPr>
          <a:xfrm>
            <a:off x="3118236" y="6175844"/>
            <a:ext cx="611372" cy="104143"/>
          </a:xfrm>
          <a:prstGeom prst="rect">
            <a:avLst/>
          </a:prstGeom>
          <a:solidFill>
            <a:srgbClr val="00B0F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highlight>
                <a:srgbClr val="FF00FF"/>
              </a:highlight>
            </a:endParaRPr>
          </a:p>
        </p:txBody>
      </p:sp>
      <p:sp>
        <p:nvSpPr>
          <p:cNvPr id="72" name="TextBox 71">
            <a:extLst>
              <a:ext uri="{FF2B5EF4-FFF2-40B4-BE49-F238E27FC236}">
                <a16:creationId xmlns:a16="http://schemas.microsoft.com/office/drawing/2014/main" id="{58290642-7821-481F-86F2-901C55649FF8}"/>
              </a:ext>
            </a:extLst>
          </p:cNvPr>
          <p:cNvSpPr txBox="1"/>
          <p:nvPr/>
        </p:nvSpPr>
        <p:spPr>
          <a:xfrm>
            <a:off x="5482590" y="2554446"/>
            <a:ext cx="3138170" cy="276999"/>
          </a:xfrm>
          <a:prstGeom prst="rect">
            <a:avLst/>
          </a:prstGeom>
          <a:noFill/>
        </p:spPr>
        <p:txBody>
          <a:bodyPr wrap="square">
            <a:spAutoFit/>
          </a:bodyPr>
          <a:lstStyle/>
          <a:p>
            <a:pPr>
              <a:spcAft>
                <a:spcPts val="400"/>
              </a:spcAft>
            </a:pPr>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leftMP</a:t>
            </a:r>
            <a:r>
              <a:rPr lang="en-US" sz="1200" dirty="0">
                <a:latin typeface="Courier New" panose="02070309020205020404" pitchFamily="49" charset="0"/>
                <a:cs typeface="Courier New" panose="02070309020205020404" pitchFamily="49" charset="0"/>
              </a:rPr>
              <a:t>(MBAECG820(1:10000) )</a:t>
            </a:r>
            <a:endParaRPr lang="en-US" dirty="0"/>
          </a:p>
        </p:txBody>
      </p:sp>
      <p:sp>
        <p:nvSpPr>
          <p:cNvPr id="73" name="Rectangle 72">
            <a:extLst>
              <a:ext uri="{FF2B5EF4-FFF2-40B4-BE49-F238E27FC236}">
                <a16:creationId xmlns:a16="http://schemas.microsoft.com/office/drawing/2014/main" id="{1C643F15-56CA-4B1A-884D-EF970F223AE2}"/>
              </a:ext>
            </a:extLst>
          </p:cNvPr>
          <p:cNvSpPr/>
          <p:nvPr/>
        </p:nvSpPr>
        <p:spPr>
          <a:xfrm>
            <a:off x="6454316" y="2640873"/>
            <a:ext cx="921843" cy="124612"/>
          </a:xfrm>
          <a:prstGeom prst="rect">
            <a:avLst/>
          </a:prstGeom>
          <a:solidFill>
            <a:srgbClr val="00B0F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139744A3-ACF5-42BB-BE27-EF06B4CA985C}"/>
              </a:ext>
            </a:extLst>
          </p:cNvPr>
          <p:cNvSpPr txBox="1"/>
          <p:nvPr/>
        </p:nvSpPr>
        <p:spPr>
          <a:xfrm>
            <a:off x="2382793" y="1697653"/>
            <a:ext cx="6415243" cy="369332"/>
          </a:xfrm>
          <a:prstGeom prst="rect">
            <a:avLst/>
          </a:prstGeom>
          <a:noFill/>
        </p:spPr>
        <p:txBody>
          <a:bodyPr wrap="square" rtlCol="0">
            <a:spAutoFit/>
          </a:bodyPr>
          <a:lstStyle/>
          <a:p>
            <a:pPr>
              <a:spcAft>
                <a:spcPts val="400"/>
              </a:spcAft>
            </a:pPr>
            <a:r>
              <a:rPr lang="en-US" dirty="0"/>
              <a:t>This one has an intermittent short QT beat as the anomaly</a:t>
            </a:r>
          </a:p>
        </p:txBody>
      </p:sp>
    </p:spTree>
    <p:extLst>
      <p:ext uri="{BB962C8B-B14F-4D97-AF65-F5344CB8AC3E}">
        <p14:creationId xmlns:p14="http://schemas.microsoft.com/office/powerpoint/2010/main" val="1732999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58195-AC6B-4FAF-BA70-4ACF0F0ECD4F}"/>
              </a:ext>
            </a:extLst>
          </p:cNvPr>
          <p:cNvSpPr>
            <a:spLocks noGrp="1"/>
          </p:cNvSpPr>
          <p:nvPr>
            <p:ph type="title"/>
          </p:nvPr>
        </p:nvSpPr>
        <p:spPr>
          <a:xfrm>
            <a:off x="0" y="1"/>
            <a:ext cx="10515600" cy="843280"/>
          </a:xfrm>
        </p:spPr>
        <p:txBody>
          <a:bodyPr/>
          <a:lstStyle/>
          <a:p>
            <a:r>
              <a:rPr lang="en-US" dirty="0"/>
              <a:t>How to use Discords</a:t>
            </a:r>
          </a:p>
        </p:txBody>
      </p:sp>
      <p:sp>
        <p:nvSpPr>
          <p:cNvPr id="3" name="Content Placeholder 2">
            <a:extLst>
              <a:ext uri="{FF2B5EF4-FFF2-40B4-BE49-F238E27FC236}">
                <a16:creationId xmlns:a16="http://schemas.microsoft.com/office/drawing/2014/main" id="{34810B97-1E72-4C77-892D-4158C2000FED}"/>
              </a:ext>
            </a:extLst>
          </p:cNvPr>
          <p:cNvSpPr>
            <a:spLocks noGrp="1"/>
          </p:cNvSpPr>
          <p:nvPr>
            <p:ph idx="1"/>
          </p:nvPr>
        </p:nvSpPr>
        <p:spPr>
          <a:xfrm>
            <a:off x="325120" y="1129664"/>
            <a:ext cx="11668760" cy="5667376"/>
          </a:xfrm>
        </p:spPr>
        <p:txBody>
          <a:bodyPr>
            <a:normAutofit/>
          </a:bodyPr>
          <a:lstStyle/>
          <a:p>
            <a:r>
              <a:rPr lang="en-US" dirty="0"/>
              <a:t>There are many way to use discords on a dataset that has a train/test split.</a:t>
            </a:r>
          </a:p>
          <a:p>
            <a:r>
              <a:rPr lang="en-US" dirty="0"/>
              <a:t>You can..</a:t>
            </a:r>
          </a:p>
          <a:p>
            <a:pPr lvl="1"/>
            <a:r>
              <a:rPr lang="en-US" sz="2000" b="1" dirty="0" err="1"/>
              <a:t>fullMP</a:t>
            </a:r>
            <a:r>
              <a:rPr lang="en-US" sz="2000" b="1" dirty="0"/>
              <a:t>:</a:t>
            </a:r>
            <a:r>
              <a:rPr lang="en-US" sz="2000" dirty="0"/>
              <a:t> Use only the training data</a:t>
            </a:r>
          </a:p>
          <a:p>
            <a:pPr lvl="1"/>
            <a:r>
              <a:rPr lang="en-US" sz="2000" b="1" dirty="0" err="1"/>
              <a:t>fullMP</a:t>
            </a:r>
            <a:r>
              <a:rPr lang="en-US" sz="2000" b="1" dirty="0"/>
              <a:t>: </a:t>
            </a:r>
            <a:r>
              <a:rPr lang="en-US" sz="2000" dirty="0"/>
              <a:t>Use only the test data </a:t>
            </a:r>
            <a:r>
              <a:rPr lang="en-US" sz="2000" dirty="0">
                <a:solidFill>
                  <a:schemeClr val="bg1">
                    <a:lumMod val="65000"/>
                  </a:schemeClr>
                </a:solidFill>
              </a:rPr>
              <a:t>(surprisingly, this is often just as effective)</a:t>
            </a:r>
          </a:p>
          <a:p>
            <a:pPr lvl="1"/>
            <a:r>
              <a:rPr lang="en-US" sz="2000" b="1" dirty="0" err="1"/>
              <a:t>fullMP</a:t>
            </a:r>
            <a:r>
              <a:rPr lang="en-US" sz="2000" b="1" dirty="0"/>
              <a:t>: </a:t>
            </a:r>
            <a:r>
              <a:rPr lang="en-US" sz="2000" dirty="0"/>
              <a:t>Use both train and test data </a:t>
            </a:r>
          </a:p>
          <a:p>
            <a:pPr lvl="1"/>
            <a:endParaRPr lang="en-US" sz="2000" dirty="0"/>
          </a:p>
          <a:p>
            <a:pPr lvl="1"/>
            <a:r>
              <a:rPr lang="en-US" sz="2000" b="1" dirty="0" err="1"/>
              <a:t>leftMP</a:t>
            </a:r>
            <a:r>
              <a:rPr lang="en-US" sz="2000" b="1" dirty="0"/>
              <a:t>:</a:t>
            </a:r>
            <a:r>
              <a:rPr lang="en-US" sz="2000" dirty="0"/>
              <a:t> Use only the training data</a:t>
            </a:r>
          </a:p>
          <a:p>
            <a:pPr lvl="1"/>
            <a:r>
              <a:rPr lang="en-US" sz="2000" b="1" dirty="0" err="1"/>
              <a:t>leftMP</a:t>
            </a:r>
            <a:r>
              <a:rPr lang="en-US" sz="2000" b="1" dirty="0"/>
              <a:t>: </a:t>
            </a:r>
            <a:r>
              <a:rPr lang="en-US" sz="2000" dirty="0"/>
              <a:t>Use only the test data </a:t>
            </a:r>
          </a:p>
          <a:p>
            <a:pPr lvl="1"/>
            <a:r>
              <a:rPr lang="en-US" sz="2000" b="1" dirty="0" err="1"/>
              <a:t>leftMP</a:t>
            </a:r>
            <a:r>
              <a:rPr lang="en-US" sz="2000" b="1" dirty="0"/>
              <a:t>: </a:t>
            </a:r>
            <a:r>
              <a:rPr lang="en-US" sz="2000" dirty="0"/>
              <a:t>Use both train and test data </a:t>
            </a:r>
          </a:p>
          <a:p>
            <a:r>
              <a:rPr lang="en-US" dirty="0"/>
              <a:t>Which you should use depends on your assumptions/task at hand</a:t>
            </a:r>
          </a:p>
          <a:p>
            <a:r>
              <a:rPr lang="en-US" dirty="0"/>
              <a:t>If you will have twin freaks, you should use one of the </a:t>
            </a:r>
            <a:r>
              <a:rPr lang="en-US" dirty="0" err="1"/>
              <a:t>leftMP</a:t>
            </a:r>
            <a:r>
              <a:rPr lang="en-US" dirty="0"/>
              <a:t> options (but see slides above)</a:t>
            </a:r>
          </a:p>
          <a:p>
            <a:r>
              <a:rPr lang="en-US" dirty="0"/>
              <a:t>Let test them all on </a:t>
            </a:r>
            <a:r>
              <a:rPr lang="en-US" sz="1600" dirty="0">
                <a:latin typeface="Courier New" panose="02070309020205020404" pitchFamily="49" charset="0"/>
                <a:cs typeface="Courier New" panose="02070309020205020404" pitchFamily="49" charset="0"/>
              </a:rPr>
              <a:t>133_UCR_Anomaly_InternalBleeding14_2800_5607_5634.txt </a:t>
            </a:r>
            <a:r>
              <a:rPr lang="en-US" dirty="0"/>
              <a:t>It happens to be a </a:t>
            </a:r>
            <a:r>
              <a:rPr lang="en-US" i="1" dirty="0"/>
              <a:t>very</a:t>
            </a:r>
            <a:r>
              <a:rPr lang="en-US" dirty="0"/>
              <a:t> easy problem…</a:t>
            </a:r>
          </a:p>
          <a:p>
            <a:pPr marL="0" indent="0">
              <a:buNone/>
            </a:pPr>
            <a:endParaRPr lang="en-US" dirty="0"/>
          </a:p>
        </p:txBody>
      </p:sp>
      <p:sp>
        <p:nvSpPr>
          <p:cNvPr id="5" name="TextBox 4">
            <a:extLst>
              <a:ext uri="{FF2B5EF4-FFF2-40B4-BE49-F238E27FC236}">
                <a16:creationId xmlns:a16="http://schemas.microsoft.com/office/drawing/2014/main" id="{80948761-23E1-429A-9868-FC5AFE66AE9C}"/>
              </a:ext>
            </a:extLst>
          </p:cNvPr>
          <p:cNvSpPr txBox="1"/>
          <p:nvPr/>
        </p:nvSpPr>
        <p:spPr>
          <a:xfrm>
            <a:off x="5467350" y="6534387"/>
            <a:ext cx="6923616" cy="369332"/>
          </a:xfrm>
          <a:prstGeom prst="rect">
            <a:avLst/>
          </a:prstGeom>
          <a:noFill/>
        </p:spPr>
        <p:txBody>
          <a:bodyPr wrap="square">
            <a:spAutoFit/>
          </a:bodyPr>
          <a:lstStyle/>
          <a:p>
            <a:r>
              <a:rPr lang="en-US" dirty="0">
                <a:latin typeface="Courier New" panose="02070309020205020404" pitchFamily="49" charset="0"/>
                <a:cs typeface="Courier New" panose="02070309020205020404" pitchFamily="49" charset="0"/>
              </a:rPr>
              <a:t>&gt;&gt; pig=UCRAnomalyInternalBleeding14280056075634;</a:t>
            </a:r>
          </a:p>
        </p:txBody>
      </p:sp>
    </p:spTree>
    <p:extLst>
      <p:ext uri="{BB962C8B-B14F-4D97-AF65-F5344CB8AC3E}">
        <p14:creationId xmlns:p14="http://schemas.microsoft.com/office/powerpoint/2010/main" val="3706960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a:extLst>
              <a:ext uri="{FF2B5EF4-FFF2-40B4-BE49-F238E27FC236}">
                <a16:creationId xmlns:a16="http://schemas.microsoft.com/office/drawing/2014/main" id="{6FAE27CD-9CC9-4C35-A366-3CB044FC0A5D}"/>
              </a:ext>
            </a:extLst>
          </p:cNvPr>
          <p:cNvSpPr>
            <a:spLocks noChangeArrowheads="1"/>
          </p:cNvSpPr>
          <p:nvPr/>
        </p:nvSpPr>
        <p:spPr bwMode="auto">
          <a:xfrm>
            <a:off x="5620279" y="4730751"/>
            <a:ext cx="6251575" cy="765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Line 6">
            <a:extLst>
              <a:ext uri="{FF2B5EF4-FFF2-40B4-BE49-F238E27FC236}">
                <a16:creationId xmlns:a16="http://schemas.microsoft.com/office/drawing/2014/main" id="{36ABA0B1-189E-4822-BEFF-372DF610FC0C}"/>
              </a:ext>
            </a:extLst>
          </p:cNvPr>
          <p:cNvSpPr>
            <a:spLocks noChangeShapeType="1"/>
          </p:cNvSpPr>
          <p:nvPr/>
        </p:nvSpPr>
        <p:spPr bwMode="auto">
          <a:xfrm>
            <a:off x="5620279" y="5495926"/>
            <a:ext cx="62515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7">
            <a:extLst>
              <a:ext uri="{FF2B5EF4-FFF2-40B4-BE49-F238E27FC236}">
                <a16:creationId xmlns:a16="http://schemas.microsoft.com/office/drawing/2014/main" id="{BA8DB551-7D09-4C59-81EE-72F4D453AED8}"/>
              </a:ext>
            </a:extLst>
          </p:cNvPr>
          <p:cNvSpPr>
            <a:spLocks noChangeShapeType="1"/>
          </p:cNvSpPr>
          <p:nvPr/>
        </p:nvSpPr>
        <p:spPr bwMode="auto">
          <a:xfrm flipV="1">
            <a:off x="5620279" y="5432426"/>
            <a:ext cx="0" cy="6350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a:extLst>
              <a:ext uri="{FF2B5EF4-FFF2-40B4-BE49-F238E27FC236}">
                <a16:creationId xmlns:a16="http://schemas.microsoft.com/office/drawing/2014/main" id="{B40EA5CA-487C-4D7E-8108-472612D9E5C0}"/>
              </a:ext>
            </a:extLst>
          </p:cNvPr>
          <p:cNvSpPr>
            <a:spLocks noChangeShapeType="1"/>
          </p:cNvSpPr>
          <p:nvPr/>
        </p:nvSpPr>
        <p:spPr bwMode="auto">
          <a:xfrm flipV="1">
            <a:off x="11871854" y="5432426"/>
            <a:ext cx="0" cy="6350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Rectangle 9">
            <a:extLst>
              <a:ext uri="{FF2B5EF4-FFF2-40B4-BE49-F238E27FC236}">
                <a16:creationId xmlns:a16="http://schemas.microsoft.com/office/drawing/2014/main" id="{AB341BA0-3316-4B0A-BC70-4F951218A57B}"/>
              </a:ext>
            </a:extLst>
          </p:cNvPr>
          <p:cNvSpPr>
            <a:spLocks noChangeArrowheads="1"/>
          </p:cNvSpPr>
          <p:nvPr/>
        </p:nvSpPr>
        <p:spPr bwMode="auto">
          <a:xfrm>
            <a:off x="5596467" y="5532438"/>
            <a:ext cx="103188"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0">
            <a:extLst>
              <a:ext uri="{FF2B5EF4-FFF2-40B4-BE49-F238E27FC236}">
                <a16:creationId xmlns:a16="http://schemas.microsoft.com/office/drawing/2014/main" id="{99A56B64-E693-4D4B-96D2-59E99E7E1365}"/>
              </a:ext>
            </a:extLst>
          </p:cNvPr>
          <p:cNvSpPr>
            <a:spLocks noChangeArrowheads="1"/>
          </p:cNvSpPr>
          <p:nvPr/>
        </p:nvSpPr>
        <p:spPr bwMode="auto">
          <a:xfrm>
            <a:off x="11762317" y="5532438"/>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Line 11">
            <a:extLst>
              <a:ext uri="{FF2B5EF4-FFF2-40B4-BE49-F238E27FC236}">
                <a16:creationId xmlns:a16="http://schemas.microsoft.com/office/drawing/2014/main" id="{2085E54E-3B95-4D26-ABAE-0FA3703F55A2}"/>
              </a:ext>
            </a:extLst>
          </p:cNvPr>
          <p:cNvSpPr>
            <a:spLocks noChangeShapeType="1"/>
          </p:cNvSpPr>
          <p:nvPr/>
        </p:nvSpPr>
        <p:spPr bwMode="auto">
          <a:xfrm flipV="1">
            <a:off x="5620279" y="4730751"/>
            <a:ext cx="0" cy="765175"/>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81D2A71E-B519-45FA-B976-9E78A0E6C1ED}"/>
              </a:ext>
            </a:extLst>
          </p:cNvPr>
          <p:cNvSpPr>
            <a:spLocks/>
          </p:cNvSpPr>
          <p:nvPr/>
        </p:nvSpPr>
        <p:spPr bwMode="auto">
          <a:xfrm>
            <a:off x="5620279" y="4765676"/>
            <a:ext cx="6251575" cy="695325"/>
          </a:xfrm>
          <a:custGeom>
            <a:avLst/>
            <a:gdLst>
              <a:gd name="T0" fmla="*/ 62 w 3938"/>
              <a:gd name="T1" fmla="*/ 356 h 438"/>
              <a:gd name="T2" fmla="*/ 123 w 3938"/>
              <a:gd name="T3" fmla="*/ 288 h 438"/>
              <a:gd name="T4" fmla="*/ 186 w 3938"/>
              <a:gd name="T5" fmla="*/ 283 h 438"/>
              <a:gd name="T6" fmla="*/ 247 w 3938"/>
              <a:gd name="T7" fmla="*/ 167 h 438"/>
              <a:gd name="T8" fmla="*/ 309 w 3938"/>
              <a:gd name="T9" fmla="*/ 393 h 438"/>
              <a:gd name="T10" fmla="*/ 371 w 3938"/>
              <a:gd name="T11" fmla="*/ 295 h 438"/>
              <a:gd name="T12" fmla="*/ 433 w 3938"/>
              <a:gd name="T13" fmla="*/ 200 h 438"/>
              <a:gd name="T14" fmla="*/ 495 w 3938"/>
              <a:gd name="T15" fmla="*/ 71 h 438"/>
              <a:gd name="T16" fmla="*/ 557 w 3938"/>
              <a:gd name="T17" fmla="*/ 383 h 438"/>
              <a:gd name="T18" fmla="*/ 619 w 3938"/>
              <a:gd name="T19" fmla="*/ 303 h 438"/>
              <a:gd name="T20" fmla="*/ 681 w 3938"/>
              <a:gd name="T21" fmla="*/ 225 h 438"/>
              <a:gd name="T22" fmla="*/ 743 w 3938"/>
              <a:gd name="T23" fmla="*/ 81 h 438"/>
              <a:gd name="T24" fmla="*/ 805 w 3938"/>
              <a:gd name="T25" fmla="*/ 366 h 438"/>
              <a:gd name="T26" fmla="*/ 867 w 3938"/>
              <a:gd name="T27" fmla="*/ 347 h 438"/>
              <a:gd name="T28" fmla="*/ 929 w 3938"/>
              <a:gd name="T29" fmla="*/ 265 h 438"/>
              <a:gd name="T30" fmla="*/ 991 w 3938"/>
              <a:gd name="T31" fmla="*/ 71 h 438"/>
              <a:gd name="T32" fmla="*/ 1053 w 3938"/>
              <a:gd name="T33" fmla="*/ 140 h 438"/>
              <a:gd name="T34" fmla="*/ 1115 w 3938"/>
              <a:gd name="T35" fmla="*/ 348 h 438"/>
              <a:gd name="T36" fmla="*/ 1177 w 3938"/>
              <a:gd name="T37" fmla="*/ 272 h 438"/>
              <a:gd name="T38" fmla="*/ 1239 w 3938"/>
              <a:gd name="T39" fmla="*/ 250 h 438"/>
              <a:gd name="T40" fmla="*/ 1301 w 3938"/>
              <a:gd name="T41" fmla="*/ 174 h 438"/>
              <a:gd name="T42" fmla="*/ 1363 w 3938"/>
              <a:gd name="T43" fmla="*/ 400 h 438"/>
              <a:gd name="T44" fmla="*/ 1425 w 3938"/>
              <a:gd name="T45" fmla="*/ 290 h 438"/>
              <a:gd name="T46" fmla="*/ 1487 w 3938"/>
              <a:gd name="T47" fmla="*/ 235 h 438"/>
              <a:gd name="T48" fmla="*/ 1549 w 3938"/>
              <a:gd name="T49" fmla="*/ 123 h 438"/>
              <a:gd name="T50" fmla="*/ 1610 w 3938"/>
              <a:gd name="T51" fmla="*/ 389 h 438"/>
              <a:gd name="T52" fmla="*/ 1673 w 3938"/>
              <a:gd name="T53" fmla="*/ 288 h 438"/>
              <a:gd name="T54" fmla="*/ 1734 w 3938"/>
              <a:gd name="T55" fmla="*/ 173 h 438"/>
              <a:gd name="T56" fmla="*/ 1796 w 3938"/>
              <a:gd name="T57" fmla="*/ 129 h 438"/>
              <a:gd name="T58" fmla="*/ 1858 w 3938"/>
              <a:gd name="T59" fmla="*/ 437 h 438"/>
              <a:gd name="T60" fmla="*/ 1920 w 3938"/>
              <a:gd name="T61" fmla="*/ 346 h 438"/>
              <a:gd name="T62" fmla="*/ 1982 w 3938"/>
              <a:gd name="T63" fmla="*/ 236 h 438"/>
              <a:gd name="T64" fmla="*/ 2044 w 3938"/>
              <a:gd name="T65" fmla="*/ 61 h 438"/>
              <a:gd name="T66" fmla="*/ 2106 w 3938"/>
              <a:gd name="T67" fmla="*/ 240 h 438"/>
              <a:gd name="T68" fmla="*/ 2168 w 3938"/>
              <a:gd name="T69" fmla="*/ 346 h 438"/>
              <a:gd name="T70" fmla="*/ 2230 w 3938"/>
              <a:gd name="T71" fmla="*/ 254 h 438"/>
              <a:gd name="T72" fmla="*/ 2292 w 3938"/>
              <a:gd name="T73" fmla="*/ 86 h 438"/>
              <a:gd name="T74" fmla="*/ 2354 w 3938"/>
              <a:gd name="T75" fmla="*/ 197 h 438"/>
              <a:gd name="T76" fmla="*/ 2416 w 3938"/>
              <a:gd name="T77" fmla="*/ 398 h 438"/>
              <a:gd name="T78" fmla="*/ 2478 w 3938"/>
              <a:gd name="T79" fmla="*/ 296 h 438"/>
              <a:gd name="T80" fmla="*/ 2540 w 3938"/>
              <a:gd name="T81" fmla="*/ 260 h 438"/>
              <a:gd name="T82" fmla="*/ 2602 w 3938"/>
              <a:gd name="T83" fmla="*/ 156 h 438"/>
              <a:gd name="T84" fmla="*/ 2664 w 3938"/>
              <a:gd name="T85" fmla="*/ 393 h 438"/>
              <a:gd name="T86" fmla="*/ 2726 w 3938"/>
              <a:gd name="T87" fmla="*/ 293 h 438"/>
              <a:gd name="T88" fmla="*/ 2788 w 3938"/>
              <a:gd name="T89" fmla="*/ 159 h 438"/>
              <a:gd name="T90" fmla="*/ 2850 w 3938"/>
              <a:gd name="T91" fmla="*/ 76 h 438"/>
              <a:gd name="T92" fmla="*/ 2912 w 3938"/>
              <a:gd name="T93" fmla="*/ 416 h 438"/>
              <a:gd name="T94" fmla="*/ 2974 w 3938"/>
              <a:gd name="T95" fmla="*/ 358 h 438"/>
              <a:gd name="T96" fmla="*/ 3036 w 3938"/>
              <a:gd name="T97" fmla="*/ 239 h 438"/>
              <a:gd name="T98" fmla="*/ 3097 w 3938"/>
              <a:gd name="T99" fmla="*/ 63 h 438"/>
              <a:gd name="T100" fmla="*/ 3159 w 3938"/>
              <a:gd name="T101" fmla="*/ 281 h 438"/>
              <a:gd name="T102" fmla="*/ 3221 w 3938"/>
              <a:gd name="T103" fmla="*/ 351 h 438"/>
              <a:gd name="T104" fmla="*/ 3283 w 3938"/>
              <a:gd name="T105" fmla="*/ 280 h 438"/>
              <a:gd name="T106" fmla="*/ 3345 w 3938"/>
              <a:gd name="T107" fmla="*/ 84 h 438"/>
              <a:gd name="T108" fmla="*/ 3407 w 3938"/>
              <a:gd name="T109" fmla="*/ 134 h 438"/>
              <a:gd name="T110" fmla="*/ 3469 w 3938"/>
              <a:gd name="T111" fmla="*/ 377 h 438"/>
              <a:gd name="T112" fmla="*/ 3531 w 3938"/>
              <a:gd name="T113" fmla="*/ 315 h 438"/>
              <a:gd name="T114" fmla="*/ 3593 w 3938"/>
              <a:gd name="T115" fmla="*/ 251 h 438"/>
              <a:gd name="T116" fmla="*/ 3655 w 3938"/>
              <a:gd name="T117" fmla="*/ 145 h 438"/>
              <a:gd name="T118" fmla="*/ 3717 w 3938"/>
              <a:gd name="T119" fmla="*/ 404 h 438"/>
              <a:gd name="T120" fmla="*/ 3779 w 3938"/>
              <a:gd name="T121" fmla="*/ 313 h 438"/>
              <a:gd name="T122" fmla="*/ 3841 w 3938"/>
              <a:gd name="T123" fmla="*/ 179 h 438"/>
              <a:gd name="T124" fmla="*/ 3903 w 3938"/>
              <a:gd name="T125" fmla="*/ 1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8" h="438">
                <a:moveTo>
                  <a:pt x="0" y="117"/>
                </a:moveTo>
                <a:lnTo>
                  <a:pt x="1" y="118"/>
                </a:lnTo>
                <a:lnTo>
                  <a:pt x="1" y="120"/>
                </a:lnTo>
                <a:lnTo>
                  <a:pt x="2" y="122"/>
                </a:lnTo>
                <a:lnTo>
                  <a:pt x="2" y="125"/>
                </a:lnTo>
                <a:lnTo>
                  <a:pt x="3" y="126"/>
                </a:lnTo>
                <a:lnTo>
                  <a:pt x="3" y="126"/>
                </a:lnTo>
                <a:lnTo>
                  <a:pt x="4" y="127"/>
                </a:lnTo>
                <a:lnTo>
                  <a:pt x="4" y="127"/>
                </a:lnTo>
                <a:lnTo>
                  <a:pt x="5" y="124"/>
                </a:lnTo>
                <a:lnTo>
                  <a:pt x="5" y="119"/>
                </a:lnTo>
                <a:lnTo>
                  <a:pt x="6" y="112"/>
                </a:lnTo>
                <a:lnTo>
                  <a:pt x="7" y="103"/>
                </a:lnTo>
                <a:lnTo>
                  <a:pt x="7" y="95"/>
                </a:lnTo>
                <a:lnTo>
                  <a:pt x="7" y="84"/>
                </a:lnTo>
                <a:lnTo>
                  <a:pt x="8" y="73"/>
                </a:lnTo>
                <a:lnTo>
                  <a:pt x="9" y="62"/>
                </a:lnTo>
                <a:lnTo>
                  <a:pt x="9" y="54"/>
                </a:lnTo>
                <a:lnTo>
                  <a:pt x="10" y="43"/>
                </a:lnTo>
                <a:lnTo>
                  <a:pt x="10" y="32"/>
                </a:lnTo>
                <a:lnTo>
                  <a:pt x="11" y="25"/>
                </a:lnTo>
                <a:lnTo>
                  <a:pt x="11" y="19"/>
                </a:lnTo>
                <a:lnTo>
                  <a:pt x="12" y="14"/>
                </a:lnTo>
                <a:lnTo>
                  <a:pt x="12" y="12"/>
                </a:lnTo>
                <a:lnTo>
                  <a:pt x="13" y="11"/>
                </a:lnTo>
                <a:lnTo>
                  <a:pt x="13" y="11"/>
                </a:lnTo>
                <a:lnTo>
                  <a:pt x="14" y="14"/>
                </a:lnTo>
                <a:lnTo>
                  <a:pt x="14" y="17"/>
                </a:lnTo>
                <a:lnTo>
                  <a:pt x="15" y="21"/>
                </a:lnTo>
                <a:lnTo>
                  <a:pt x="15" y="26"/>
                </a:lnTo>
                <a:lnTo>
                  <a:pt x="16" y="31"/>
                </a:lnTo>
                <a:lnTo>
                  <a:pt x="17" y="35"/>
                </a:lnTo>
                <a:lnTo>
                  <a:pt x="17" y="40"/>
                </a:lnTo>
                <a:lnTo>
                  <a:pt x="17" y="47"/>
                </a:lnTo>
                <a:lnTo>
                  <a:pt x="18" y="56"/>
                </a:lnTo>
                <a:lnTo>
                  <a:pt x="18" y="63"/>
                </a:lnTo>
                <a:lnTo>
                  <a:pt x="19" y="72"/>
                </a:lnTo>
                <a:lnTo>
                  <a:pt x="20" y="84"/>
                </a:lnTo>
                <a:lnTo>
                  <a:pt x="20" y="97"/>
                </a:lnTo>
                <a:lnTo>
                  <a:pt x="21" y="113"/>
                </a:lnTo>
                <a:lnTo>
                  <a:pt x="21" y="134"/>
                </a:lnTo>
                <a:lnTo>
                  <a:pt x="22" y="160"/>
                </a:lnTo>
                <a:lnTo>
                  <a:pt x="22" y="187"/>
                </a:lnTo>
                <a:lnTo>
                  <a:pt x="23" y="211"/>
                </a:lnTo>
                <a:lnTo>
                  <a:pt x="23" y="226"/>
                </a:lnTo>
                <a:lnTo>
                  <a:pt x="24" y="230"/>
                </a:lnTo>
                <a:lnTo>
                  <a:pt x="24" y="225"/>
                </a:lnTo>
                <a:lnTo>
                  <a:pt x="25" y="218"/>
                </a:lnTo>
                <a:lnTo>
                  <a:pt x="25" y="215"/>
                </a:lnTo>
                <a:lnTo>
                  <a:pt x="26" y="213"/>
                </a:lnTo>
                <a:lnTo>
                  <a:pt x="26" y="210"/>
                </a:lnTo>
                <a:lnTo>
                  <a:pt x="27" y="198"/>
                </a:lnTo>
                <a:lnTo>
                  <a:pt x="28" y="187"/>
                </a:lnTo>
                <a:lnTo>
                  <a:pt x="28" y="177"/>
                </a:lnTo>
                <a:lnTo>
                  <a:pt x="28" y="172"/>
                </a:lnTo>
                <a:lnTo>
                  <a:pt x="29" y="168"/>
                </a:lnTo>
                <a:lnTo>
                  <a:pt x="30" y="164"/>
                </a:lnTo>
                <a:lnTo>
                  <a:pt x="30" y="164"/>
                </a:lnTo>
                <a:lnTo>
                  <a:pt x="31" y="165"/>
                </a:lnTo>
                <a:lnTo>
                  <a:pt x="31" y="167"/>
                </a:lnTo>
                <a:lnTo>
                  <a:pt x="32" y="172"/>
                </a:lnTo>
                <a:lnTo>
                  <a:pt x="32" y="177"/>
                </a:lnTo>
                <a:lnTo>
                  <a:pt x="33" y="186"/>
                </a:lnTo>
                <a:lnTo>
                  <a:pt x="33" y="195"/>
                </a:lnTo>
                <a:lnTo>
                  <a:pt x="34" y="206"/>
                </a:lnTo>
                <a:lnTo>
                  <a:pt x="34" y="216"/>
                </a:lnTo>
                <a:lnTo>
                  <a:pt x="35" y="225"/>
                </a:lnTo>
                <a:lnTo>
                  <a:pt x="35" y="233"/>
                </a:lnTo>
                <a:lnTo>
                  <a:pt x="36" y="241"/>
                </a:lnTo>
                <a:lnTo>
                  <a:pt x="36" y="246"/>
                </a:lnTo>
                <a:lnTo>
                  <a:pt x="37" y="252"/>
                </a:lnTo>
                <a:lnTo>
                  <a:pt x="38" y="258"/>
                </a:lnTo>
                <a:lnTo>
                  <a:pt x="38" y="260"/>
                </a:lnTo>
                <a:lnTo>
                  <a:pt x="38" y="264"/>
                </a:lnTo>
                <a:lnTo>
                  <a:pt x="39" y="264"/>
                </a:lnTo>
                <a:lnTo>
                  <a:pt x="39" y="265"/>
                </a:lnTo>
                <a:lnTo>
                  <a:pt x="40" y="267"/>
                </a:lnTo>
                <a:lnTo>
                  <a:pt x="41" y="265"/>
                </a:lnTo>
                <a:lnTo>
                  <a:pt x="41" y="265"/>
                </a:lnTo>
                <a:lnTo>
                  <a:pt x="42" y="265"/>
                </a:lnTo>
                <a:lnTo>
                  <a:pt x="42" y="264"/>
                </a:lnTo>
                <a:lnTo>
                  <a:pt x="43" y="264"/>
                </a:lnTo>
                <a:lnTo>
                  <a:pt x="43" y="264"/>
                </a:lnTo>
                <a:lnTo>
                  <a:pt x="44" y="264"/>
                </a:lnTo>
                <a:lnTo>
                  <a:pt x="44" y="265"/>
                </a:lnTo>
                <a:lnTo>
                  <a:pt x="45" y="266"/>
                </a:lnTo>
                <a:lnTo>
                  <a:pt x="45" y="267"/>
                </a:lnTo>
                <a:lnTo>
                  <a:pt x="46" y="268"/>
                </a:lnTo>
                <a:lnTo>
                  <a:pt x="46" y="271"/>
                </a:lnTo>
                <a:lnTo>
                  <a:pt x="47" y="277"/>
                </a:lnTo>
                <a:lnTo>
                  <a:pt x="47" y="279"/>
                </a:lnTo>
                <a:lnTo>
                  <a:pt x="48" y="282"/>
                </a:lnTo>
                <a:lnTo>
                  <a:pt x="49" y="286"/>
                </a:lnTo>
                <a:lnTo>
                  <a:pt x="49" y="290"/>
                </a:lnTo>
                <a:lnTo>
                  <a:pt x="49" y="295"/>
                </a:lnTo>
                <a:lnTo>
                  <a:pt x="50" y="297"/>
                </a:lnTo>
                <a:lnTo>
                  <a:pt x="51" y="300"/>
                </a:lnTo>
                <a:lnTo>
                  <a:pt x="51" y="303"/>
                </a:lnTo>
                <a:lnTo>
                  <a:pt x="52" y="307"/>
                </a:lnTo>
                <a:lnTo>
                  <a:pt x="52" y="311"/>
                </a:lnTo>
                <a:lnTo>
                  <a:pt x="53" y="314"/>
                </a:lnTo>
                <a:lnTo>
                  <a:pt x="53" y="314"/>
                </a:lnTo>
                <a:lnTo>
                  <a:pt x="54" y="318"/>
                </a:lnTo>
                <a:lnTo>
                  <a:pt x="54" y="322"/>
                </a:lnTo>
                <a:lnTo>
                  <a:pt x="55" y="324"/>
                </a:lnTo>
                <a:lnTo>
                  <a:pt x="55" y="326"/>
                </a:lnTo>
                <a:lnTo>
                  <a:pt x="56" y="329"/>
                </a:lnTo>
                <a:lnTo>
                  <a:pt x="56" y="330"/>
                </a:lnTo>
                <a:lnTo>
                  <a:pt x="57" y="332"/>
                </a:lnTo>
                <a:lnTo>
                  <a:pt x="57" y="336"/>
                </a:lnTo>
                <a:lnTo>
                  <a:pt x="58" y="337"/>
                </a:lnTo>
                <a:lnTo>
                  <a:pt x="59" y="341"/>
                </a:lnTo>
                <a:lnTo>
                  <a:pt x="59" y="343"/>
                </a:lnTo>
                <a:lnTo>
                  <a:pt x="59" y="344"/>
                </a:lnTo>
                <a:lnTo>
                  <a:pt x="60" y="347"/>
                </a:lnTo>
                <a:lnTo>
                  <a:pt x="60" y="349"/>
                </a:lnTo>
                <a:lnTo>
                  <a:pt x="61" y="352"/>
                </a:lnTo>
                <a:lnTo>
                  <a:pt x="62" y="356"/>
                </a:lnTo>
                <a:lnTo>
                  <a:pt x="62" y="360"/>
                </a:lnTo>
                <a:lnTo>
                  <a:pt x="63" y="362"/>
                </a:lnTo>
                <a:lnTo>
                  <a:pt x="63" y="367"/>
                </a:lnTo>
                <a:lnTo>
                  <a:pt x="64" y="371"/>
                </a:lnTo>
                <a:lnTo>
                  <a:pt x="64" y="372"/>
                </a:lnTo>
                <a:lnTo>
                  <a:pt x="65" y="375"/>
                </a:lnTo>
                <a:lnTo>
                  <a:pt x="65" y="373"/>
                </a:lnTo>
                <a:lnTo>
                  <a:pt x="66" y="372"/>
                </a:lnTo>
                <a:lnTo>
                  <a:pt x="66" y="375"/>
                </a:lnTo>
                <a:lnTo>
                  <a:pt x="67" y="375"/>
                </a:lnTo>
                <a:lnTo>
                  <a:pt x="67" y="378"/>
                </a:lnTo>
                <a:lnTo>
                  <a:pt x="68" y="380"/>
                </a:lnTo>
                <a:lnTo>
                  <a:pt x="68" y="384"/>
                </a:lnTo>
                <a:lnTo>
                  <a:pt x="69" y="388"/>
                </a:lnTo>
                <a:lnTo>
                  <a:pt x="70" y="389"/>
                </a:lnTo>
                <a:lnTo>
                  <a:pt x="70" y="391"/>
                </a:lnTo>
                <a:lnTo>
                  <a:pt x="70" y="396"/>
                </a:lnTo>
                <a:lnTo>
                  <a:pt x="71" y="400"/>
                </a:lnTo>
                <a:lnTo>
                  <a:pt x="72" y="404"/>
                </a:lnTo>
                <a:lnTo>
                  <a:pt x="72" y="405"/>
                </a:lnTo>
                <a:lnTo>
                  <a:pt x="73" y="409"/>
                </a:lnTo>
                <a:lnTo>
                  <a:pt x="73" y="409"/>
                </a:lnTo>
                <a:lnTo>
                  <a:pt x="74" y="408"/>
                </a:lnTo>
                <a:lnTo>
                  <a:pt x="74" y="404"/>
                </a:lnTo>
                <a:lnTo>
                  <a:pt x="75" y="396"/>
                </a:lnTo>
                <a:lnTo>
                  <a:pt x="75" y="385"/>
                </a:lnTo>
                <a:lnTo>
                  <a:pt x="76" y="367"/>
                </a:lnTo>
                <a:lnTo>
                  <a:pt x="76" y="345"/>
                </a:lnTo>
                <a:lnTo>
                  <a:pt x="77" y="324"/>
                </a:lnTo>
                <a:lnTo>
                  <a:pt x="77" y="299"/>
                </a:lnTo>
                <a:lnTo>
                  <a:pt x="78" y="276"/>
                </a:lnTo>
                <a:lnTo>
                  <a:pt x="78" y="253"/>
                </a:lnTo>
                <a:lnTo>
                  <a:pt x="79" y="234"/>
                </a:lnTo>
                <a:lnTo>
                  <a:pt x="80" y="214"/>
                </a:lnTo>
                <a:lnTo>
                  <a:pt x="80" y="200"/>
                </a:lnTo>
                <a:lnTo>
                  <a:pt x="81" y="187"/>
                </a:lnTo>
                <a:lnTo>
                  <a:pt x="81" y="175"/>
                </a:lnTo>
                <a:lnTo>
                  <a:pt x="81" y="165"/>
                </a:lnTo>
                <a:lnTo>
                  <a:pt x="82" y="158"/>
                </a:lnTo>
                <a:lnTo>
                  <a:pt x="83" y="157"/>
                </a:lnTo>
                <a:lnTo>
                  <a:pt x="83" y="156"/>
                </a:lnTo>
                <a:lnTo>
                  <a:pt x="84" y="156"/>
                </a:lnTo>
                <a:lnTo>
                  <a:pt x="84" y="156"/>
                </a:lnTo>
                <a:lnTo>
                  <a:pt x="85" y="158"/>
                </a:lnTo>
                <a:lnTo>
                  <a:pt x="85" y="157"/>
                </a:lnTo>
                <a:lnTo>
                  <a:pt x="86" y="159"/>
                </a:lnTo>
                <a:lnTo>
                  <a:pt x="86" y="160"/>
                </a:lnTo>
                <a:lnTo>
                  <a:pt x="87" y="159"/>
                </a:lnTo>
                <a:lnTo>
                  <a:pt x="87" y="157"/>
                </a:lnTo>
                <a:lnTo>
                  <a:pt x="88" y="155"/>
                </a:lnTo>
                <a:lnTo>
                  <a:pt x="88" y="149"/>
                </a:lnTo>
                <a:lnTo>
                  <a:pt x="89" y="145"/>
                </a:lnTo>
                <a:lnTo>
                  <a:pt x="89" y="139"/>
                </a:lnTo>
                <a:lnTo>
                  <a:pt x="90" y="131"/>
                </a:lnTo>
                <a:lnTo>
                  <a:pt x="91" y="123"/>
                </a:lnTo>
                <a:lnTo>
                  <a:pt x="91" y="116"/>
                </a:lnTo>
                <a:lnTo>
                  <a:pt x="91" y="106"/>
                </a:lnTo>
                <a:lnTo>
                  <a:pt x="92" y="97"/>
                </a:lnTo>
                <a:lnTo>
                  <a:pt x="93" y="91"/>
                </a:lnTo>
                <a:lnTo>
                  <a:pt x="93" y="86"/>
                </a:lnTo>
                <a:lnTo>
                  <a:pt x="94" y="80"/>
                </a:lnTo>
                <a:lnTo>
                  <a:pt x="94" y="77"/>
                </a:lnTo>
                <a:lnTo>
                  <a:pt x="95" y="75"/>
                </a:lnTo>
                <a:lnTo>
                  <a:pt x="95" y="74"/>
                </a:lnTo>
                <a:lnTo>
                  <a:pt x="96" y="76"/>
                </a:lnTo>
                <a:lnTo>
                  <a:pt x="96" y="76"/>
                </a:lnTo>
                <a:lnTo>
                  <a:pt x="97" y="80"/>
                </a:lnTo>
                <a:lnTo>
                  <a:pt x="97" y="83"/>
                </a:lnTo>
                <a:lnTo>
                  <a:pt x="98" y="88"/>
                </a:lnTo>
                <a:lnTo>
                  <a:pt x="98" y="92"/>
                </a:lnTo>
                <a:lnTo>
                  <a:pt x="99" y="97"/>
                </a:lnTo>
                <a:lnTo>
                  <a:pt x="99" y="106"/>
                </a:lnTo>
                <a:lnTo>
                  <a:pt x="100" y="114"/>
                </a:lnTo>
                <a:lnTo>
                  <a:pt x="101" y="128"/>
                </a:lnTo>
                <a:lnTo>
                  <a:pt x="101" y="143"/>
                </a:lnTo>
                <a:lnTo>
                  <a:pt x="102" y="163"/>
                </a:lnTo>
                <a:lnTo>
                  <a:pt x="102" y="187"/>
                </a:lnTo>
                <a:lnTo>
                  <a:pt x="102" y="217"/>
                </a:lnTo>
                <a:lnTo>
                  <a:pt x="103" y="245"/>
                </a:lnTo>
                <a:lnTo>
                  <a:pt x="104" y="268"/>
                </a:lnTo>
                <a:lnTo>
                  <a:pt x="104" y="280"/>
                </a:lnTo>
                <a:lnTo>
                  <a:pt x="105" y="279"/>
                </a:lnTo>
                <a:lnTo>
                  <a:pt x="105" y="270"/>
                </a:lnTo>
                <a:lnTo>
                  <a:pt x="106" y="260"/>
                </a:lnTo>
                <a:lnTo>
                  <a:pt x="106" y="251"/>
                </a:lnTo>
                <a:lnTo>
                  <a:pt x="107" y="244"/>
                </a:lnTo>
                <a:lnTo>
                  <a:pt x="107" y="239"/>
                </a:lnTo>
                <a:lnTo>
                  <a:pt x="108" y="232"/>
                </a:lnTo>
                <a:lnTo>
                  <a:pt x="108" y="225"/>
                </a:lnTo>
                <a:lnTo>
                  <a:pt x="109" y="219"/>
                </a:lnTo>
                <a:lnTo>
                  <a:pt x="109" y="211"/>
                </a:lnTo>
                <a:lnTo>
                  <a:pt x="110" y="207"/>
                </a:lnTo>
                <a:lnTo>
                  <a:pt x="110" y="203"/>
                </a:lnTo>
                <a:lnTo>
                  <a:pt x="111" y="203"/>
                </a:lnTo>
                <a:lnTo>
                  <a:pt x="112" y="205"/>
                </a:lnTo>
                <a:lnTo>
                  <a:pt x="112" y="208"/>
                </a:lnTo>
                <a:lnTo>
                  <a:pt x="112" y="212"/>
                </a:lnTo>
                <a:lnTo>
                  <a:pt x="113" y="219"/>
                </a:lnTo>
                <a:lnTo>
                  <a:pt x="114" y="225"/>
                </a:lnTo>
                <a:lnTo>
                  <a:pt x="114" y="232"/>
                </a:lnTo>
                <a:lnTo>
                  <a:pt x="115" y="240"/>
                </a:lnTo>
                <a:lnTo>
                  <a:pt x="115" y="249"/>
                </a:lnTo>
                <a:lnTo>
                  <a:pt x="116" y="258"/>
                </a:lnTo>
                <a:lnTo>
                  <a:pt x="116" y="267"/>
                </a:lnTo>
                <a:lnTo>
                  <a:pt x="117" y="273"/>
                </a:lnTo>
                <a:lnTo>
                  <a:pt x="117" y="279"/>
                </a:lnTo>
                <a:lnTo>
                  <a:pt x="118" y="284"/>
                </a:lnTo>
                <a:lnTo>
                  <a:pt x="118" y="287"/>
                </a:lnTo>
                <a:lnTo>
                  <a:pt x="119" y="289"/>
                </a:lnTo>
                <a:lnTo>
                  <a:pt x="119" y="292"/>
                </a:lnTo>
                <a:lnTo>
                  <a:pt x="120" y="292"/>
                </a:lnTo>
                <a:lnTo>
                  <a:pt x="120" y="293"/>
                </a:lnTo>
                <a:lnTo>
                  <a:pt x="121" y="292"/>
                </a:lnTo>
                <a:lnTo>
                  <a:pt x="122" y="291"/>
                </a:lnTo>
                <a:lnTo>
                  <a:pt x="122" y="291"/>
                </a:lnTo>
                <a:lnTo>
                  <a:pt x="123" y="289"/>
                </a:lnTo>
                <a:lnTo>
                  <a:pt x="123" y="289"/>
                </a:lnTo>
                <a:lnTo>
                  <a:pt x="123" y="288"/>
                </a:lnTo>
                <a:lnTo>
                  <a:pt x="124" y="289"/>
                </a:lnTo>
                <a:lnTo>
                  <a:pt x="125" y="291"/>
                </a:lnTo>
                <a:lnTo>
                  <a:pt x="125" y="293"/>
                </a:lnTo>
                <a:lnTo>
                  <a:pt x="126" y="293"/>
                </a:lnTo>
                <a:lnTo>
                  <a:pt x="126" y="297"/>
                </a:lnTo>
                <a:lnTo>
                  <a:pt x="127" y="300"/>
                </a:lnTo>
                <a:lnTo>
                  <a:pt x="127" y="304"/>
                </a:lnTo>
                <a:lnTo>
                  <a:pt x="128" y="307"/>
                </a:lnTo>
                <a:lnTo>
                  <a:pt x="128" y="310"/>
                </a:lnTo>
                <a:lnTo>
                  <a:pt x="129" y="313"/>
                </a:lnTo>
                <a:lnTo>
                  <a:pt x="129" y="318"/>
                </a:lnTo>
                <a:lnTo>
                  <a:pt x="130" y="321"/>
                </a:lnTo>
                <a:lnTo>
                  <a:pt x="130" y="324"/>
                </a:lnTo>
                <a:lnTo>
                  <a:pt x="131" y="326"/>
                </a:lnTo>
                <a:lnTo>
                  <a:pt x="131" y="329"/>
                </a:lnTo>
                <a:lnTo>
                  <a:pt x="132" y="331"/>
                </a:lnTo>
                <a:lnTo>
                  <a:pt x="133" y="333"/>
                </a:lnTo>
                <a:lnTo>
                  <a:pt x="133" y="334"/>
                </a:lnTo>
                <a:lnTo>
                  <a:pt x="133" y="337"/>
                </a:lnTo>
                <a:lnTo>
                  <a:pt x="134" y="340"/>
                </a:lnTo>
                <a:lnTo>
                  <a:pt x="135" y="344"/>
                </a:lnTo>
                <a:lnTo>
                  <a:pt x="135" y="343"/>
                </a:lnTo>
                <a:lnTo>
                  <a:pt x="136" y="347"/>
                </a:lnTo>
                <a:lnTo>
                  <a:pt x="136" y="349"/>
                </a:lnTo>
                <a:lnTo>
                  <a:pt x="137" y="351"/>
                </a:lnTo>
                <a:lnTo>
                  <a:pt x="137" y="353"/>
                </a:lnTo>
                <a:lnTo>
                  <a:pt x="138" y="353"/>
                </a:lnTo>
                <a:lnTo>
                  <a:pt x="138" y="357"/>
                </a:lnTo>
                <a:lnTo>
                  <a:pt x="139" y="359"/>
                </a:lnTo>
                <a:lnTo>
                  <a:pt x="139" y="360"/>
                </a:lnTo>
                <a:lnTo>
                  <a:pt x="140" y="362"/>
                </a:lnTo>
                <a:lnTo>
                  <a:pt x="140" y="365"/>
                </a:lnTo>
                <a:lnTo>
                  <a:pt x="141" y="369"/>
                </a:lnTo>
                <a:lnTo>
                  <a:pt x="141" y="370"/>
                </a:lnTo>
                <a:lnTo>
                  <a:pt x="142" y="374"/>
                </a:lnTo>
                <a:lnTo>
                  <a:pt x="143" y="376"/>
                </a:lnTo>
                <a:lnTo>
                  <a:pt x="143" y="380"/>
                </a:lnTo>
                <a:lnTo>
                  <a:pt x="144" y="385"/>
                </a:lnTo>
                <a:lnTo>
                  <a:pt x="144" y="389"/>
                </a:lnTo>
                <a:lnTo>
                  <a:pt x="144" y="393"/>
                </a:lnTo>
                <a:lnTo>
                  <a:pt x="145" y="395"/>
                </a:lnTo>
                <a:lnTo>
                  <a:pt x="146" y="399"/>
                </a:lnTo>
                <a:lnTo>
                  <a:pt x="146" y="399"/>
                </a:lnTo>
                <a:lnTo>
                  <a:pt x="147" y="401"/>
                </a:lnTo>
                <a:lnTo>
                  <a:pt x="147" y="399"/>
                </a:lnTo>
                <a:lnTo>
                  <a:pt x="148" y="399"/>
                </a:lnTo>
                <a:lnTo>
                  <a:pt x="148" y="400"/>
                </a:lnTo>
                <a:lnTo>
                  <a:pt x="149" y="403"/>
                </a:lnTo>
                <a:lnTo>
                  <a:pt x="149" y="403"/>
                </a:lnTo>
                <a:lnTo>
                  <a:pt x="150" y="404"/>
                </a:lnTo>
                <a:lnTo>
                  <a:pt x="150" y="408"/>
                </a:lnTo>
                <a:lnTo>
                  <a:pt x="151" y="410"/>
                </a:lnTo>
                <a:lnTo>
                  <a:pt x="151" y="412"/>
                </a:lnTo>
                <a:lnTo>
                  <a:pt x="152" y="418"/>
                </a:lnTo>
                <a:lnTo>
                  <a:pt x="152" y="421"/>
                </a:lnTo>
                <a:lnTo>
                  <a:pt x="153" y="424"/>
                </a:lnTo>
                <a:lnTo>
                  <a:pt x="154" y="425"/>
                </a:lnTo>
                <a:lnTo>
                  <a:pt x="154" y="426"/>
                </a:lnTo>
                <a:lnTo>
                  <a:pt x="155" y="422"/>
                </a:lnTo>
                <a:lnTo>
                  <a:pt x="155" y="417"/>
                </a:lnTo>
                <a:lnTo>
                  <a:pt x="156" y="408"/>
                </a:lnTo>
                <a:lnTo>
                  <a:pt x="156" y="392"/>
                </a:lnTo>
                <a:lnTo>
                  <a:pt x="157" y="373"/>
                </a:lnTo>
                <a:lnTo>
                  <a:pt x="157" y="353"/>
                </a:lnTo>
                <a:lnTo>
                  <a:pt x="158" y="329"/>
                </a:lnTo>
                <a:lnTo>
                  <a:pt x="158" y="306"/>
                </a:lnTo>
                <a:lnTo>
                  <a:pt x="159" y="283"/>
                </a:lnTo>
                <a:lnTo>
                  <a:pt x="159" y="262"/>
                </a:lnTo>
                <a:lnTo>
                  <a:pt x="160" y="242"/>
                </a:lnTo>
                <a:lnTo>
                  <a:pt x="160" y="224"/>
                </a:lnTo>
                <a:lnTo>
                  <a:pt x="161" y="210"/>
                </a:lnTo>
                <a:lnTo>
                  <a:pt x="161" y="196"/>
                </a:lnTo>
                <a:lnTo>
                  <a:pt x="162" y="185"/>
                </a:lnTo>
                <a:lnTo>
                  <a:pt x="162" y="178"/>
                </a:lnTo>
                <a:lnTo>
                  <a:pt x="163" y="175"/>
                </a:lnTo>
                <a:lnTo>
                  <a:pt x="164" y="171"/>
                </a:lnTo>
                <a:lnTo>
                  <a:pt x="164" y="169"/>
                </a:lnTo>
                <a:lnTo>
                  <a:pt x="165" y="169"/>
                </a:lnTo>
                <a:lnTo>
                  <a:pt x="165" y="169"/>
                </a:lnTo>
                <a:lnTo>
                  <a:pt x="165" y="170"/>
                </a:lnTo>
                <a:lnTo>
                  <a:pt x="166" y="172"/>
                </a:lnTo>
                <a:lnTo>
                  <a:pt x="167" y="172"/>
                </a:lnTo>
                <a:lnTo>
                  <a:pt x="167" y="172"/>
                </a:lnTo>
                <a:lnTo>
                  <a:pt x="168" y="169"/>
                </a:lnTo>
                <a:lnTo>
                  <a:pt x="168" y="168"/>
                </a:lnTo>
                <a:lnTo>
                  <a:pt x="169" y="165"/>
                </a:lnTo>
                <a:lnTo>
                  <a:pt x="169" y="160"/>
                </a:lnTo>
                <a:lnTo>
                  <a:pt x="170" y="153"/>
                </a:lnTo>
                <a:lnTo>
                  <a:pt x="170" y="147"/>
                </a:lnTo>
                <a:lnTo>
                  <a:pt x="171" y="142"/>
                </a:lnTo>
                <a:lnTo>
                  <a:pt x="171" y="130"/>
                </a:lnTo>
                <a:lnTo>
                  <a:pt x="172" y="123"/>
                </a:lnTo>
                <a:lnTo>
                  <a:pt x="172" y="116"/>
                </a:lnTo>
                <a:lnTo>
                  <a:pt x="173" y="109"/>
                </a:lnTo>
                <a:lnTo>
                  <a:pt x="173" y="99"/>
                </a:lnTo>
                <a:lnTo>
                  <a:pt x="174" y="95"/>
                </a:lnTo>
                <a:lnTo>
                  <a:pt x="175" y="89"/>
                </a:lnTo>
                <a:lnTo>
                  <a:pt x="175" y="86"/>
                </a:lnTo>
                <a:lnTo>
                  <a:pt x="176" y="85"/>
                </a:lnTo>
                <a:lnTo>
                  <a:pt x="176" y="83"/>
                </a:lnTo>
                <a:lnTo>
                  <a:pt x="176" y="85"/>
                </a:lnTo>
                <a:lnTo>
                  <a:pt x="177" y="88"/>
                </a:lnTo>
                <a:lnTo>
                  <a:pt x="178" y="91"/>
                </a:lnTo>
                <a:lnTo>
                  <a:pt x="178" y="93"/>
                </a:lnTo>
                <a:lnTo>
                  <a:pt x="179" y="99"/>
                </a:lnTo>
                <a:lnTo>
                  <a:pt x="179" y="102"/>
                </a:lnTo>
                <a:lnTo>
                  <a:pt x="180" y="107"/>
                </a:lnTo>
                <a:lnTo>
                  <a:pt x="180" y="114"/>
                </a:lnTo>
                <a:lnTo>
                  <a:pt x="181" y="123"/>
                </a:lnTo>
                <a:lnTo>
                  <a:pt x="181" y="131"/>
                </a:lnTo>
                <a:lnTo>
                  <a:pt x="182" y="147"/>
                </a:lnTo>
                <a:lnTo>
                  <a:pt x="182" y="161"/>
                </a:lnTo>
                <a:lnTo>
                  <a:pt x="183" y="184"/>
                </a:lnTo>
                <a:lnTo>
                  <a:pt x="183" y="210"/>
                </a:lnTo>
                <a:lnTo>
                  <a:pt x="184" y="239"/>
                </a:lnTo>
                <a:lnTo>
                  <a:pt x="184" y="265"/>
                </a:lnTo>
                <a:lnTo>
                  <a:pt x="185" y="281"/>
                </a:lnTo>
                <a:lnTo>
                  <a:pt x="186" y="283"/>
                </a:lnTo>
                <a:lnTo>
                  <a:pt x="186" y="278"/>
                </a:lnTo>
                <a:lnTo>
                  <a:pt x="186" y="267"/>
                </a:lnTo>
                <a:lnTo>
                  <a:pt x="187" y="257"/>
                </a:lnTo>
                <a:lnTo>
                  <a:pt x="188" y="251"/>
                </a:lnTo>
                <a:lnTo>
                  <a:pt x="188" y="242"/>
                </a:lnTo>
                <a:lnTo>
                  <a:pt x="189" y="236"/>
                </a:lnTo>
                <a:lnTo>
                  <a:pt x="189" y="229"/>
                </a:lnTo>
                <a:lnTo>
                  <a:pt x="190" y="222"/>
                </a:lnTo>
                <a:lnTo>
                  <a:pt x="190" y="213"/>
                </a:lnTo>
                <a:lnTo>
                  <a:pt x="191" y="212"/>
                </a:lnTo>
                <a:lnTo>
                  <a:pt x="191" y="208"/>
                </a:lnTo>
                <a:lnTo>
                  <a:pt x="192" y="207"/>
                </a:lnTo>
                <a:lnTo>
                  <a:pt x="192" y="208"/>
                </a:lnTo>
                <a:lnTo>
                  <a:pt x="193" y="211"/>
                </a:lnTo>
                <a:lnTo>
                  <a:pt x="193" y="213"/>
                </a:lnTo>
                <a:lnTo>
                  <a:pt x="194" y="218"/>
                </a:lnTo>
                <a:lnTo>
                  <a:pt x="194" y="222"/>
                </a:lnTo>
                <a:lnTo>
                  <a:pt x="195" y="230"/>
                </a:lnTo>
                <a:lnTo>
                  <a:pt x="196" y="238"/>
                </a:lnTo>
                <a:lnTo>
                  <a:pt x="196" y="244"/>
                </a:lnTo>
                <a:lnTo>
                  <a:pt x="197" y="254"/>
                </a:lnTo>
                <a:lnTo>
                  <a:pt x="197" y="262"/>
                </a:lnTo>
                <a:lnTo>
                  <a:pt x="197" y="269"/>
                </a:lnTo>
                <a:lnTo>
                  <a:pt x="198" y="276"/>
                </a:lnTo>
                <a:lnTo>
                  <a:pt x="199" y="282"/>
                </a:lnTo>
                <a:lnTo>
                  <a:pt x="199" y="286"/>
                </a:lnTo>
                <a:lnTo>
                  <a:pt x="200" y="290"/>
                </a:lnTo>
                <a:lnTo>
                  <a:pt x="200" y="294"/>
                </a:lnTo>
                <a:lnTo>
                  <a:pt x="201" y="295"/>
                </a:lnTo>
                <a:lnTo>
                  <a:pt x="201" y="293"/>
                </a:lnTo>
                <a:lnTo>
                  <a:pt x="202" y="294"/>
                </a:lnTo>
                <a:lnTo>
                  <a:pt x="202" y="297"/>
                </a:lnTo>
                <a:lnTo>
                  <a:pt x="203" y="294"/>
                </a:lnTo>
                <a:lnTo>
                  <a:pt x="203" y="293"/>
                </a:lnTo>
                <a:lnTo>
                  <a:pt x="204" y="295"/>
                </a:lnTo>
                <a:lnTo>
                  <a:pt x="204" y="293"/>
                </a:lnTo>
                <a:lnTo>
                  <a:pt x="205" y="293"/>
                </a:lnTo>
                <a:lnTo>
                  <a:pt x="205" y="294"/>
                </a:lnTo>
                <a:lnTo>
                  <a:pt x="206" y="295"/>
                </a:lnTo>
                <a:lnTo>
                  <a:pt x="207" y="297"/>
                </a:lnTo>
                <a:lnTo>
                  <a:pt x="207" y="299"/>
                </a:lnTo>
                <a:lnTo>
                  <a:pt x="208" y="302"/>
                </a:lnTo>
                <a:lnTo>
                  <a:pt x="208" y="303"/>
                </a:lnTo>
                <a:lnTo>
                  <a:pt x="209" y="307"/>
                </a:lnTo>
                <a:lnTo>
                  <a:pt x="209" y="310"/>
                </a:lnTo>
                <a:lnTo>
                  <a:pt x="210" y="313"/>
                </a:lnTo>
                <a:lnTo>
                  <a:pt x="210" y="317"/>
                </a:lnTo>
                <a:lnTo>
                  <a:pt x="211" y="318"/>
                </a:lnTo>
                <a:lnTo>
                  <a:pt x="211" y="321"/>
                </a:lnTo>
                <a:lnTo>
                  <a:pt x="212" y="324"/>
                </a:lnTo>
                <a:lnTo>
                  <a:pt x="212" y="328"/>
                </a:lnTo>
                <a:lnTo>
                  <a:pt x="213" y="330"/>
                </a:lnTo>
                <a:lnTo>
                  <a:pt x="213" y="334"/>
                </a:lnTo>
                <a:lnTo>
                  <a:pt x="214" y="337"/>
                </a:lnTo>
                <a:lnTo>
                  <a:pt x="214" y="338"/>
                </a:lnTo>
                <a:lnTo>
                  <a:pt x="215" y="342"/>
                </a:lnTo>
                <a:lnTo>
                  <a:pt x="215" y="344"/>
                </a:lnTo>
                <a:lnTo>
                  <a:pt x="216" y="346"/>
                </a:lnTo>
                <a:lnTo>
                  <a:pt x="217" y="350"/>
                </a:lnTo>
                <a:lnTo>
                  <a:pt x="217" y="352"/>
                </a:lnTo>
                <a:lnTo>
                  <a:pt x="218" y="353"/>
                </a:lnTo>
                <a:lnTo>
                  <a:pt x="218" y="355"/>
                </a:lnTo>
                <a:lnTo>
                  <a:pt x="218" y="358"/>
                </a:lnTo>
                <a:lnTo>
                  <a:pt x="219" y="360"/>
                </a:lnTo>
                <a:lnTo>
                  <a:pt x="220" y="362"/>
                </a:lnTo>
                <a:lnTo>
                  <a:pt x="220" y="362"/>
                </a:lnTo>
                <a:lnTo>
                  <a:pt x="221" y="363"/>
                </a:lnTo>
                <a:lnTo>
                  <a:pt x="221" y="365"/>
                </a:lnTo>
                <a:lnTo>
                  <a:pt x="222" y="368"/>
                </a:lnTo>
                <a:lnTo>
                  <a:pt x="222" y="370"/>
                </a:lnTo>
                <a:lnTo>
                  <a:pt x="223" y="370"/>
                </a:lnTo>
                <a:lnTo>
                  <a:pt x="223" y="377"/>
                </a:lnTo>
                <a:lnTo>
                  <a:pt x="224" y="377"/>
                </a:lnTo>
                <a:lnTo>
                  <a:pt x="224" y="380"/>
                </a:lnTo>
                <a:lnTo>
                  <a:pt x="225" y="386"/>
                </a:lnTo>
                <a:lnTo>
                  <a:pt x="225" y="389"/>
                </a:lnTo>
                <a:lnTo>
                  <a:pt x="226" y="395"/>
                </a:lnTo>
                <a:lnTo>
                  <a:pt x="226" y="397"/>
                </a:lnTo>
                <a:lnTo>
                  <a:pt x="227" y="401"/>
                </a:lnTo>
                <a:lnTo>
                  <a:pt x="228" y="400"/>
                </a:lnTo>
                <a:lnTo>
                  <a:pt x="228" y="400"/>
                </a:lnTo>
                <a:lnTo>
                  <a:pt x="229" y="401"/>
                </a:lnTo>
                <a:lnTo>
                  <a:pt x="229" y="402"/>
                </a:lnTo>
                <a:lnTo>
                  <a:pt x="230" y="403"/>
                </a:lnTo>
                <a:lnTo>
                  <a:pt x="230" y="407"/>
                </a:lnTo>
                <a:lnTo>
                  <a:pt x="231" y="409"/>
                </a:lnTo>
                <a:lnTo>
                  <a:pt x="231" y="411"/>
                </a:lnTo>
                <a:lnTo>
                  <a:pt x="232" y="412"/>
                </a:lnTo>
                <a:lnTo>
                  <a:pt x="232" y="415"/>
                </a:lnTo>
                <a:lnTo>
                  <a:pt x="233" y="418"/>
                </a:lnTo>
                <a:lnTo>
                  <a:pt x="233" y="422"/>
                </a:lnTo>
                <a:lnTo>
                  <a:pt x="234" y="424"/>
                </a:lnTo>
                <a:lnTo>
                  <a:pt x="234" y="424"/>
                </a:lnTo>
                <a:lnTo>
                  <a:pt x="235" y="424"/>
                </a:lnTo>
                <a:lnTo>
                  <a:pt x="235" y="421"/>
                </a:lnTo>
                <a:lnTo>
                  <a:pt x="236" y="415"/>
                </a:lnTo>
                <a:lnTo>
                  <a:pt x="236" y="402"/>
                </a:lnTo>
                <a:lnTo>
                  <a:pt x="237" y="386"/>
                </a:lnTo>
                <a:lnTo>
                  <a:pt x="238" y="366"/>
                </a:lnTo>
                <a:lnTo>
                  <a:pt x="238" y="342"/>
                </a:lnTo>
                <a:lnTo>
                  <a:pt x="239" y="316"/>
                </a:lnTo>
                <a:lnTo>
                  <a:pt x="239" y="293"/>
                </a:lnTo>
                <a:lnTo>
                  <a:pt x="239" y="269"/>
                </a:lnTo>
                <a:lnTo>
                  <a:pt x="240" y="247"/>
                </a:lnTo>
                <a:lnTo>
                  <a:pt x="241" y="227"/>
                </a:lnTo>
                <a:lnTo>
                  <a:pt x="241" y="211"/>
                </a:lnTo>
                <a:lnTo>
                  <a:pt x="242" y="196"/>
                </a:lnTo>
                <a:lnTo>
                  <a:pt x="242" y="183"/>
                </a:lnTo>
                <a:lnTo>
                  <a:pt x="243" y="174"/>
                </a:lnTo>
                <a:lnTo>
                  <a:pt x="243" y="169"/>
                </a:lnTo>
                <a:lnTo>
                  <a:pt x="244" y="167"/>
                </a:lnTo>
                <a:lnTo>
                  <a:pt x="244" y="165"/>
                </a:lnTo>
                <a:lnTo>
                  <a:pt x="245" y="165"/>
                </a:lnTo>
                <a:lnTo>
                  <a:pt x="245" y="167"/>
                </a:lnTo>
                <a:lnTo>
                  <a:pt x="246" y="166"/>
                </a:lnTo>
                <a:lnTo>
                  <a:pt x="246" y="169"/>
                </a:lnTo>
                <a:lnTo>
                  <a:pt x="247" y="168"/>
                </a:lnTo>
                <a:lnTo>
                  <a:pt x="247" y="167"/>
                </a:lnTo>
                <a:lnTo>
                  <a:pt x="248" y="168"/>
                </a:lnTo>
                <a:lnTo>
                  <a:pt x="249" y="164"/>
                </a:lnTo>
                <a:lnTo>
                  <a:pt x="249" y="161"/>
                </a:lnTo>
                <a:lnTo>
                  <a:pt x="250" y="156"/>
                </a:lnTo>
                <a:lnTo>
                  <a:pt x="250" y="148"/>
                </a:lnTo>
                <a:lnTo>
                  <a:pt x="251" y="143"/>
                </a:lnTo>
                <a:lnTo>
                  <a:pt x="251" y="133"/>
                </a:lnTo>
                <a:lnTo>
                  <a:pt x="252" y="125"/>
                </a:lnTo>
                <a:lnTo>
                  <a:pt x="252" y="115"/>
                </a:lnTo>
                <a:lnTo>
                  <a:pt x="253" y="105"/>
                </a:lnTo>
                <a:lnTo>
                  <a:pt x="253" y="96"/>
                </a:lnTo>
                <a:lnTo>
                  <a:pt x="254" y="88"/>
                </a:lnTo>
                <a:lnTo>
                  <a:pt x="254" y="80"/>
                </a:lnTo>
                <a:lnTo>
                  <a:pt x="255" y="74"/>
                </a:lnTo>
                <a:lnTo>
                  <a:pt x="255" y="69"/>
                </a:lnTo>
                <a:lnTo>
                  <a:pt x="256" y="64"/>
                </a:lnTo>
                <a:lnTo>
                  <a:pt x="256" y="64"/>
                </a:lnTo>
                <a:lnTo>
                  <a:pt x="257" y="62"/>
                </a:lnTo>
                <a:lnTo>
                  <a:pt x="257" y="63"/>
                </a:lnTo>
                <a:lnTo>
                  <a:pt x="258" y="65"/>
                </a:lnTo>
                <a:lnTo>
                  <a:pt x="259" y="66"/>
                </a:lnTo>
                <a:lnTo>
                  <a:pt x="259" y="70"/>
                </a:lnTo>
                <a:lnTo>
                  <a:pt x="260" y="74"/>
                </a:lnTo>
                <a:lnTo>
                  <a:pt x="260" y="79"/>
                </a:lnTo>
                <a:lnTo>
                  <a:pt x="260" y="86"/>
                </a:lnTo>
                <a:lnTo>
                  <a:pt x="261" y="93"/>
                </a:lnTo>
                <a:lnTo>
                  <a:pt x="262" y="101"/>
                </a:lnTo>
                <a:lnTo>
                  <a:pt x="262" y="112"/>
                </a:lnTo>
                <a:lnTo>
                  <a:pt x="263" y="120"/>
                </a:lnTo>
                <a:lnTo>
                  <a:pt x="263" y="134"/>
                </a:lnTo>
                <a:lnTo>
                  <a:pt x="264" y="149"/>
                </a:lnTo>
                <a:lnTo>
                  <a:pt x="264" y="167"/>
                </a:lnTo>
                <a:lnTo>
                  <a:pt x="265" y="192"/>
                </a:lnTo>
                <a:lnTo>
                  <a:pt x="265" y="219"/>
                </a:lnTo>
                <a:lnTo>
                  <a:pt x="266" y="246"/>
                </a:lnTo>
                <a:lnTo>
                  <a:pt x="266" y="265"/>
                </a:lnTo>
                <a:lnTo>
                  <a:pt x="267" y="270"/>
                </a:lnTo>
                <a:lnTo>
                  <a:pt x="267" y="266"/>
                </a:lnTo>
                <a:lnTo>
                  <a:pt x="268" y="255"/>
                </a:lnTo>
                <a:lnTo>
                  <a:pt x="268" y="245"/>
                </a:lnTo>
                <a:lnTo>
                  <a:pt x="269" y="240"/>
                </a:lnTo>
                <a:lnTo>
                  <a:pt x="270" y="234"/>
                </a:lnTo>
                <a:lnTo>
                  <a:pt x="270" y="229"/>
                </a:lnTo>
                <a:lnTo>
                  <a:pt x="271" y="217"/>
                </a:lnTo>
                <a:lnTo>
                  <a:pt x="271" y="211"/>
                </a:lnTo>
                <a:lnTo>
                  <a:pt x="272" y="204"/>
                </a:lnTo>
                <a:lnTo>
                  <a:pt x="272" y="198"/>
                </a:lnTo>
                <a:lnTo>
                  <a:pt x="273" y="196"/>
                </a:lnTo>
                <a:lnTo>
                  <a:pt x="273" y="194"/>
                </a:lnTo>
                <a:lnTo>
                  <a:pt x="274" y="196"/>
                </a:lnTo>
                <a:lnTo>
                  <a:pt x="274" y="197"/>
                </a:lnTo>
                <a:lnTo>
                  <a:pt x="275" y="200"/>
                </a:lnTo>
                <a:lnTo>
                  <a:pt x="275" y="206"/>
                </a:lnTo>
                <a:lnTo>
                  <a:pt x="276" y="211"/>
                </a:lnTo>
                <a:lnTo>
                  <a:pt x="276" y="219"/>
                </a:lnTo>
                <a:lnTo>
                  <a:pt x="277" y="224"/>
                </a:lnTo>
                <a:lnTo>
                  <a:pt x="277" y="231"/>
                </a:lnTo>
                <a:lnTo>
                  <a:pt x="278" y="241"/>
                </a:lnTo>
                <a:lnTo>
                  <a:pt x="278" y="249"/>
                </a:lnTo>
                <a:lnTo>
                  <a:pt x="279" y="254"/>
                </a:lnTo>
                <a:lnTo>
                  <a:pt x="280" y="263"/>
                </a:lnTo>
                <a:lnTo>
                  <a:pt x="280" y="269"/>
                </a:lnTo>
                <a:lnTo>
                  <a:pt x="281" y="274"/>
                </a:lnTo>
                <a:lnTo>
                  <a:pt x="281" y="279"/>
                </a:lnTo>
                <a:lnTo>
                  <a:pt x="282" y="281"/>
                </a:lnTo>
                <a:lnTo>
                  <a:pt x="282" y="282"/>
                </a:lnTo>
                <a:lnTo>
                  <a:pt x="283" y="285"/>
                </a:lnTo>
                <a:lnTo>
                  <a:pt x="283" y="285"/>
                </a:lnTo>
                <a:lnTo>
                  <a:pt x="284" y="285"/>
                </a:lnTo>
                <a:lnTo>
                  <a:pt x="284" y="286"/>
                </a:lnTo>
                <a:lnTo>
                  <a:pt x="285" y="284"/>
                </a:lnTo>
                <a:lnTo>
                  <a:pt x="285" y="282"/>
                </a:lnTo>
                <a:lnTo>
                  <a:pt x="286" y="284"/>
                </a:lnTo>
                <a:lnTo>
                  <a:pt x="286" y="283"/>
                </a:lnTo>
                <a:lnTo>
                  <a:pt x="287" y="285"/>
                </a:lnTo>
                <a:lnTo>
                  <a:pt x="287" y="285"/>
                </a:lnTo>
                <a:lnTo>
                  <a:pt x="288" y="284"/>
                </a:lnTo>
                <a:lnTo>
                  <a:pt x="288" y="288"/>
                </a:lnTo>
                <a:lnTo>
                  <a:pt x="289" y="291"/>
                </a:lnTo>
                <a:lnTo>
                  <a:pt x="289" y="292"/>
                </a:lnTo>
                <a:lnTo>
                  <a:pt x="290" y="296"/>
                </a:lnTo>
                <a:lnTo>
                  <a:pt x="291" y="298"/>
                </a:lnTo>
                <a:lnTo>
                  <a:pt x="291" y="303"/>
                </a:lnTo>
                <a:lnTo>
                  <a:pt x="292" y="305"/>
                </a:lnTo>
                <a:lnTo>
                  <a:pt x="292" y="307"/>
                </a:lnTo>
                <a:lnTo>
                  <a:pt x="293" y="312"/>
                </a:lnTo>
                <a:lnTo>
                  <a:pt x="293" y="316"/>
                </a:lnTo>
                <a:lnTo>
                  <a:pt x="294" y="318"/>
                </a:lnTo>
                <a:lnTo>
                  <a:pt x="294" y="321"/>
                </a:lnTo>
                <a:lnTo>
                  <a:pt x="295" y="324"/>
                </a:lnTo>
                <a:lnTo>
                  <a:pt x="295" y="330"/>
                </a:lnTo>
                <a:lnTo>
                  <a:pt x="296" y="330"/>
                </a:lnTo>
                <a:lnTo>
                  <a:pt x="296" y="334"/>
                </a:lnTo>
                <a:lnTo>
                  <a:pt x="297" y="338"/>
                </a:lnTo>
                <a:lnTo>
                  <a:pt x="297" y="338"/>
                </a:lnTo>
                <a:lnTo>
                  <a:pt x="298" y="341"/>
                </a:lnTo>
                <a:lnTo>
                  <a:pt x="298" y="344"/>
                </a:lnTo>
                <a:lnTo>
                  <a:pt x="299" y="346"/>
                </a:lnTo>
                <a:lnTo>
                  <a:pt x="299" y="350"/>
                </a:lnTo>
                <a:lnTo>
                  <a:pt x="300" y="351"/>
                </a:lnTo>
                <a:lnTo>
                  <a:pt x="301" y="352"/>
                </a:lnTo>
                <a:lnTo>
                  <a:pt x="301" y="354"/>
                </a:lnTo>
                <a:lnTo>
                  <a:pt x="302" y="356"/>
                </a:lnTo>
                <a:lnTo>
                  <a:pt x="302" y="357"/>
                </a:lnTo>
                <a:lnTo>
                  <a:pt x="303" y="360"/>
                </a:lnTo>
                <a:lnTo>
                  <a:pt x="303" y="362"/>
                </a:lnTo>
                <a:lnTo>
                  <a:pt x="304" y="364"/>
                </a:lnTo>
                <a:lnTo>
                  <a:pt x="304" y="367"/>
                </a:lnTo>
                <a:lnTo>
                  <a:pt x="305" y="369"/>
                </a:lnTo>
                <a:lnTo>
                  <a:pt x="305" y="373"/>
                </a:lnTo>
                <a:lnTo>
                  <a:pt x="306" y="378"/>
                </a:lnTo>
                <a:lnTo>
                  <a:pt x="306" y="382"/>
                </a:lnTo>
                <a:lnTo>
                  <a:pt x="307" y="386"/>
                </a:lnTo>
                <a:lnTo>
                  <a:pt x="307" y="389"/>
                </a:lnTo>
                <a:lnTo>
                  <a:pt x="308" y="392"/>
                </a:lnTo>
                <a:lnTo>
                  <a:pt x="308" y="393"/>
                </a:lnTo>
                <a:lnTo>
                  <a:pt x="309" y="393"/>
                </a:lnTo>
                <a:lnTo>
                  <a:pt x="309" y="393"/>
                </a:lnTo>
                <a:lnTo>
                  <a:pt x="310" y="393"/>
                </a:lnTo>
                <a:lnTo>
                  <a:pt x="310" y="394"/>
                </a:lnTo>
                <a:lnTo>
                  <a:pt x="311" y="395"/>
                </a:lnTo>
                <a:lnTo>
                  <a:pt x="312" y="399"/>
                </a:lnTo>
                <a:lnTo>
                  <a:pt x="312" y="401"/>
                </a:lnTo>
                <a:lnTo>
                  <a:pt x="313" y="403"/>
                </a:lnTo>
                <a:lnTo>
                  <a:pt x="313" y="406"/>
                </a:lnTo>
                <a:lnTo>
                  <a:pt x="314" y="408"/>
                </a:lnTo>
                <a:lnTo>
                  <a:pt x="314" y="413"/>
                </a:lnTo>
                <a:lnTo>
                  <a:pt x="315" y="417"/>
                </a:lnTo>
                <a:lnTo>
                  <a:pt x="315" y="418"/>
                </a:lnTo>
                <a:lnTo>
                  <a:pt x="316" y="415"/>
                </a:lnTo>
                <a:lnTo>
                  <a:pt x="316" y="418"/>
                </a:lnTo>
                <a:lnTo>
                  <a:pt x="317" y="413"/>
                </a:lnTo>
                <a:lnTo>
                  <a:pt x="317" y="404"/>
                </a:lnTo>
                <a:lnTo>
                  <a:pt x="318" y="390"/>
                </a:lnTo>
                <a:lnTo>
                  <a:pt x="318" y="372"/>
                </a:lnTo>
                <a:lnTo>
                  <a:pt x="319" y="349"/>
                </a:lnTo>
                <a:lnTo>
                  <a:pt x="319" y="325"/>
                </a:lnTo>
                <a:lnTo>
                  <a:pt x="320" y="299"/>
                </a:lnTo>
                <a:lnTo>
                  <a:pt x="320" y="275"/>
                </a:lnTo>
                <a:lnTo>
                  <a:pt x="321" y="251"/>
                </a:lnTo>
                <a:lnTo>
                  <a:pt x="322" y="232"/>
                </a:lnTo>
                <a:lnTo>
                  <a:pt x="322" y="211"/>
                </a:lnTo>
                <a:lnTo>
                  <a:pt x="323" y="197"/>
                </a:lnTo>
                <a:lnTo>
                  <a:pt x="323" y="184"/>
                </a:lnTo>
                <a:lnTo>
                  <a:pt x="324" y="170"/>
                </a:lnTo>
                <a:lnTo>
                  <a:pt x="324" y="164"/>
                </a:lnTo>
                <a:lnTo>
                  <a:pt x="325" y="160"/>
                </a:lnTo>
                <a:lnTo>
                  <a:pt x="325" y="158"/>
                </a:lnTo>
                <a:lnTo>
                  <a:pt x="326" y="156"/>
                </a:lnTo>
                <a:lnTo>
                  <a:pt x="326" y="157"/>
                </a:lnTo>
                <a:lnTo>
                  <a:pt x="327" y="157"/>
                </a:lnTo>
                <a:lnTo>
                  <a:pt x="327" y="160"/>
                </a:lnTo>
                <a:lnTo>
                  <a:pt x="328" y="160"/>
                </a:lnTo>
                <a:lnTo>
                  <a:pt x="328" y="161"/>
                </a:lnTo>
                <a:lnTo>
                  <a:pt x="329" y="159"/>
                </a:lnTo>
                <a:lnTo>
                  <a:pt x="329" y="156"/>
                </a:lnTo>
                <a:lnTo>
                  <a:pt x="330" y="154"/>
                </a:lnTo>
                <a:lnTo>
                  <a:pt x="330" y="147"/>
                </a:lnTo>
                <a:lnTo>
                  <a:pt x="331" y="143"/>
                </a:lnTo>
                <a:lnTo>
                  <a:pt x="331" y="137"/>
                </a:lnTo>
                <a:lnTo>
                  <a:pt x="332" y="132"/>
                </a:lnTo>
                <a:lnTo>
                  <a:pt x="333" y="124"/>
                </a:lnTo>
                <a:lnTo>
                  <a:pt x="333" y="116"/>
                </a:lnTo>
                <a:lnTo>
                  <a:pt x="334" y="106"/>
                </a:lnTo>
                <a:lnTo>
                  <a:pt x="334" y="97"/>
                </a:lnTo>
                <a:lnTo>
                  <a:pt x="335" y="87"/>
                </a:lnTo>
                <a:lnTo>
                  <a:pt x="335" y="79"/>
                </a:lnTo>
                <a:lnTo>
                  <a:pt x="336" y="71"/>
                </a:lnTo>
                <a:lnTo>
                  <a:pt x="336" y="65"/>
                </a:lnTo>
                <a:lnTo>
                  <a:pt x="337" y="59"/>
                </a:lnTo>
                <a:lnTo>
                  <a:pt x="337" y="58"/>
                </a:lnTo>
                <a:lnTo>
                  <a:pt x="338" y="56"/>
                </a:lnTo>
                <a:lnTo>
                  <a:pt x="338" y="55"/>
                </a:lnTo>
                <a:lnTo>
                  <a:pt x="339" y="56"/>
                </a:lnTo>
                <a:lnTo>
                  <a:pt x="339" y="61"/>
                </a:lnTo>
                <a:lnTo>
                  <a:pt x="340" y="64"/>
                </a:lnTo>
                <a:lnTo>
                  <a:pt x="340" y="66"/>
                </a:lnTo>
                <a:lnTo>
                  <a:pt x="341" y="73"/>
                </a:lnTo>
                <a:lnTo>
                  <a:pt x="341" y="80"/>
                </a:lnTo>
                <a:lnTo>
                  <a:pt x="342" y="85"/>
                </a:lnTo>
                <a:lnTo>
                  <a:pt x="343" y="93"/>
                </a:lnTo>
                <a:lnTo>
                  <a:pt x="343" y="97"/>
                </a:lnTo>
                <a:lnTo>
                  <a:pt x="344" y="105"/>
                </a:lnTo>
                <a:lnTo>
                  <a:pt x="344" y="117"/>
                </a:lnTo>
                <a:lnTo>
                  <a:pt x="345" y="129"/>
                </a:lnTo>
                <a:lnTo>
                  <a:pt x="345" y="146"/>
                </a:lnTo>
                <a:lnTo>
                  <a:pt x="346" y="168"/>
                </a:lnTo>
                <a:lnTo>
                  <a:pt x="346" y="193"/>
                </a:lnTo>
                <a:lnTo>
                  <a:pt x="347" y="218"/>
                </a:lnTo>
                <a:lnTo>
                  <a:pt x="347" y="246"/>
                </a:lnTo>
                <a:lnTo>
                  <a:pt x="348" y="261"/>
                </a:lnTo>
                <a:lnTo>
                  <a:pt x="348" y="265"/>
                </a:lnTo>
                <a:lnTo>
                  <a:pt x="349" y="257"/>
                </a:lnTo>
                <a:lnTo>
                  <a:pt x="349" y="248"/>
                </a:lnTo>
                <a:lnTo>
                  <a:pt x="350" y="242"/>
                </a:lnTo>
                <a:lnTo>
                  <a:pt x="350" y="235"/>
                </a:lnTo>
                <a:lnTo>
                  <a:pt x="351" y="231"/>
                </a:lnTo>
                <a:lnTo>
                  <a:pt x="351" y="223"/>
                </a:lnTo>
                <a:lnTo>
                  <a:pt x="352" y="215"/>
                </a:lnTo>
                <a:lnTo>
                  <a:pt x="352" y="206"/>
                </a:lnTo>
                <a:lnTo>
                  <a:pt x="353" y="198"/>
                </a:lnTo>
                <a:lnTo>
                  <a:pt x="354" y="195"/>
                </a:lnTo>
                <a:lnTo>
                  <a:pt x="354" y="191"/>
                </a:lnTo>
                <a:lnTo>
                  <a:pt x="355" y="190"/>
                </a:lnTo>
                <a:lnTo>
                  <a:pt x="355" y="190"/>
                </a:lnTo>
                <a:lnTo>
                  <a:pt x="356" y="195"/>
                </a:lnTo>
                <a:lnTo>
                  <a:pt x="356" y="197"/>
                </a:lnTo>
                <a:lnTo>
                  <a:pt x="357" y="201"/>
                </a:lnTo>
                <a:lnTo>
                  <a:pt x="357" y="209"/>
                </a:lnTo>
                <a:lnTo>
                  <a:pt x="358" y="215"/>
                </a:lnTo>
                <a:lnTo>
                  <a:pt x="358" y="222"/>
                </a:lnTo>
                <a:lnTo>
                  <a:pt x="359" y="231"/>
                </a:lnTo>
                <a:lnTo>
                  <a:pt x="359" y="239"/>
                </a:lnTo>
                <a:lnTo>
                  <a:pt x="360" y="247"/>
                </a:lnTo>
                <a:lnTo>
                  <a:pt x="360" y="253"/>
                </a:lnTo>
                <a:lnTo>
                  <a:pt x="361" y="261"/>
                </a:lnTo>
                <a:lnTo>
                  <a:pt x="361" y="267"/>
                </a:lnTo>
                <a:lnTo>
                  <a:pt x="362" y="271"/>
                </a:lnTo>
                <a:lnTo>
                  <a:pt x="362" y="276"/>
                </a:lnTo>
                <a:lnTo>
                  <a:pt x="363" y="278"/>
                </a:lnTo>
                <a:lnTo>
                  <a:pt x="363" y="279"/>
                </a:lnTo>
                <a:lnTo>
                  <a:pt x="364" y="282"/>
                </a:lnTo>
                <a:lnTo>
                  <a:pt x="365" y="281"/>
                </a:lnTo>
                <a:lnTo>
                  <a:pt x="365" y="282"/>
                </a:lnTo>
                <a:lnTo>
                  <a:pt x="366" y="282"/>
                </a:lnTo>
                <a:lnTo>
                  <a:pt x="366" y="281"/>
                </a:lnTo>
                <a:lnTo>
                  <a:pt x="367" y="279"/>
                </a:lnTo>
                <a:lnTo>
                  <a:pt x="367" y="280"/>
                </a:lnTo>
                <a:lnTo>
                  <a:pt x="368" y="279"/>
                </a:lnTo>
                <a:lnTo>
                  <a:pt x="368" y="281"/>
                </a:lnTo>
                <a:lnTo>
                  <a:pt x="369" y="282"/>
                </a:lnTo>
                <a:lnTo>
                  <a:pt x="369" y="284"/>
                </a:lnTo>
                <a:lnTo>
                  <a:pt x="370" y="286"/>
                </a:lnTo>
                <a:lnTo>
                  <a:pt x="370" y="289"/>
                </a:lnTo>
                <a:lnTo>
                  <a:pt x="371" y="292"/>
                </a:lnTo>
                <a:lnTo>
                  <a:pt x="371" y="295"/>
                </a:lnTo>
                <a:lnTo>
                  <a:pt x="372" y="298"/>
                </a:lnTo>
                <a:lnTo>
                  <a:pt x="372" y="302"/>
                </a:lnTo>
                <a:lnTo>
                  <a:pt x="373" y="305"/>
                </a:lnTo>
                <a:lnTo>
                  <a:pt x="373" y="308"/>
                </a:lnTo>
                <a:lnTo>
                  <a:pt x="374" y="312"/>
                </a:lnTo>
                <a:lnTo>
                  <a:pt x="375" y="315"/>
                </a:lnTo>
                <a:lnTo>
                  <a:pt x="375" y="318"/>
                </a:lnTo>
                <a:lnTo>
                  <a:pt x="376" y="322"/>
                </a:lnTo>
                <a:lnTo>
                  <a:pt x="376" y="323"/>
                </a:lnTo>
                <a:lnTo>
                  <a:pt x="377" y="326"/>
                </a:lnTo>
                <a:lnTo>
                  <a:pt x="377" y="329"/>
                </a:lnTo>
                <a:lnTo>
                  <a:pt x="378" y="330"/>
                </a:lnTo>
                <a:lnTo>
                  <a:pt x="378" y="332"/>
                </a:lnTo>
                <a:lnTo>
                  <a:pt x="379" y="335"/>
                </a:lnTo>
                <a:lnTo>
                  <a:pt x="379" y="337"/>
                </a:lnTo>
                <a:lnTo>
                  <a:pt x="380" y="341"/>
                </a:lnTo>
                <a:lnTo>
                  <a:pt x="380" y="341"/>
                </a:lnTo>
                <a:lnTo>
                  <a:pt x="381" y="344"/>
                </a:lnTo>
                <a:lnTo>
                  <a:pt x="381" y="344"/>
                </a:lnTo>
                <a:lnTo>
                  <a:pt x="382" y="347"/>
                </a:lnTo>
                <a:lnTo>
                  <a:pt x="382" y="349"/>
                </a:lnTo>
                <a:lnTo>
                  <a:pt x="383" y="350"/>
                </a:lnTo>
                <a:lnTo>
                  <a:pt x="383" y="353"/>
                </a:lnTo>
                <a:lnTo>
                  <a:pt x="384" y="356"/>
                </a:lnTo>
                <a:lnTo>
                  <a:pt x="384" y="357"/>
                </a:lnTo>
                <a:lnTo>
                  <a:pt x="385" y="359"/>
                </a:lnTo>
                <a:lnTo>
                  <a:pt x="386" y="363"/>
                </a:lnTo>
                <a:lnTo>
                  <a:pt x="386" y="367"/>
                </a:lnTo>
                <a:lnTo>
                  <a:pt x="387" y="370"/>
                </a:lnTo>
                <a:lnTo>
                  <a:pt x="387" y="373"/>
                </a:lnTo>
                <a:lnTo>
                  <a:pt x="388" y="378"/>
                </a:lnTo>
                <a:lnTo>
                  <a:pt x="388" y="383"/>
                </a:lnTo>
                <a:lnTo>
                  <a:pt x="389" y="385"/>
                </a:lnTo>
                <a:lnTo>
                  <a:pt x="389" y="387"/>
                </a:lnTo>
                <a:lnTo>
                  <a:pt x="390" y="389"/>
                </a:lnTo>
                <a:lnTo>
                  <a:pt x="390" y="388"/>
                </a:lnTo>
                <a:lnTo>
                  <a:pt x="391" y="387"/>
                </a:lnTo>
                <a:lnTo>
                  <a:pt x="391" y="388"/>
                </a:lnTo>
                <a:lnTo>
                  <a:pt x="392" y="392"/>
                </a:lnTo>
                <a:lnTo>
                  <a:pt x="392" y="393"/>
                </a:lnTo>
                <a:lnTo>
                  <a:pt x="393" y="395"/>
                </a:lnTo>
                <a:lnTo>
                  <a:pt x="393" y="396"/>
                </a:lnTo>
                <a:lnTo>
                  <a:pt x="394" y="399"/>
                </a:lnTo>
                <a:lnTo>
                  <a:pt x="394" y="401"/>
                </a:lnTo>
                <a:lnTo>
                  <a:pt x="395" y="404"/>
                </a:lnTo>
                <a:lnTo>
                  <a:pt x="396" y="408"/>
                </a:lnTo>
                <a:lnTo>
                  <a:pt x="396" y="409"/>
                </a:lnTo>
                <a:lnTo>
                  <a:pt x="397" y="409"/>
                </a:lnTo>
                <a:lnTo>
                  <a:pt x="397" y="409"/>
                </a:lnTo>
                <a:lnTo>
                  <a:pt x="398" y="402"/>
                </a:lnTo>
                <a:lnTo>
                  <a:pt x="398" y="397"/>
                </a:lnTo>
                <a:lnTo>
                  <a:pt x="399" y="384"/>
                </a:lnTo>
                <a:lnTo>
                  <a:pt x="399" y="367"/>
                </a:lnTo>
                <a:lnTo>
                  <a:pt x="400" y="345"/>
                </a:lnTo>
                <a:lnTo>
                  <a:pt x="400" y="321"/>
                </a:lnTo>
                <a:lnTo>
                  <a:pt x="401" y="297"/>
                </a:lnTo>
                <a:lnTo>
                  <a:pt x="401" y="273"/>
                </a:lnTo>
                <a:lnTo>
                  <a:pt x="402" y="249"/>
                </a:lnTo>
                <a:lnTo>
                  <a:pt x="402" y="227"/>
                </a:lnTo>
                <a:lnTo>
                  <a:pt x="403" y="208"/>
                </a:lnTo>
                <a:lnTo>
                  <a:pt x="403" y="191"/>
                </a:lnTo>
                <a:lnTo>
                  <a:pt x="404" y="176"/>
                </a:lnTo>
                <a:lnTo>
                  <a:pt x="404" y="167"/>
                </a:lnTo>
                <a:lnTo>
                  <a:pt x="405" y="159"/>
                </a:lnTo>
                <a:lnTo>
                  <a:pt x="405" y="154"/>
                </a:lnTo>
                <a:lnTo>
                  <a:pt x="406" y="150"/>
                </a:lnTo>
                <a:lnTo>
                  <a:pt x="407" y="148"/>
                </a:lnTo>
                <a:lnTo>
                  <a:pt x="407" y="147"/>
                </a:lnTo>
                <a:lnTo>
                  <a:pt x="408" y="146"/>
                </a:lnTo>
                <a:lnTo>
                  <a:pt x="408" y="148"/>
                </a:lnTo>
                <a:lnTo>
                  <a:pt x="409" y="148"/>
                </a:lnTo>
                <a:lnTo>
                  <a:pt x="409" y="147"/>
                </a:lnTo>
                <a:lnTo>
                  <a:pt x="410" y="145"/>
                </a:lnTo>
                <a:lnTo>
                  <a:pt x="410" y="143"/>
                </a:lnTo>
                <a:lnTo>
                  <a:pt x="411" y="140"/>
                </a:lnTo>
                <a:lnTo>
                  <a:pt x="411" y="138"/>
                </a:lnTo>
                <a:lnTo>
                  <a:pt x="412" y="134"/>
                </a:lnTo>
                <a:lnTo>
                  <a:pt x="412" y="128"/>
                </a:lnTo>
                <a:lnTo>
                  <a:pt x="413" y="123"/>
                </a:lnTo>
                <a:lnTo>
                  <a:pt x="413" y="114"/>
                </a:lnTo>
                <a:lnTo>
                  <a:pt x="414" y="106"/>
                </a:lnTo>
                <a:lnTo>
                  <a:pt x="414" y="96"/>
                </a:lnTo>
                <a:lnTo>
                  <a:pt x="415" y="88"/>
                </a:lnTo>
                <a:lnTo>
                  <a:pt x="415" y="78"/>
                </a:lnTo>
                <a:lnTo>
                  <a:pt x="416" y="70"/>
                </a:lnTo>
                <a:lnTo>
                  <a:pt x="417" y="62"/>
                </a:lnTo>
                <a:lnTo>
                  <a:pt x="417" y="54"/>
                </a:lnTo>
                <a:lnTo>
                  <a:pt x="418" y="48"/>
                </a:lnTo>
                <a:lnTo>
                  <a:pt x="418" y="45"/>
                </a:lnTo>
                <a:lnTo>
                  <a:pt x="419" y="44"/>
                </a:lnTo>
                <a:lnTo>
                  <a:pt x="419" y="44"/>
                </a:lnTo>
                <a:lnTo>
                  <a:pt x="420" y="46"/>
                </a:lnTo>
                <a:lnTo>
                  <a:pt x="420" y="48"/>
                </a:lnTo>
                <a:lnTo>
                  <a:pt x="421" y="49"/>
                </a:lnTo>
                <a:lnTo>
                  <a:pt x="421" y="54"/>
                </a:lnTo>
                <a:lnTo>
                  <a:pt x="422" y="58"/>
                </a:lnTo>
                <a:lnTo>
                  <a:pt x="422" y="64"/>
                </a:lnTo>
                <a:lnTo>
                  <a:pt x="423" y="69"/>
                </a:lnTo>
                <a:lnTo>
                  <a:pt x="423" y="75"/>
                </a:lnTo>
                <a:lnTo>
                  <a:pt x="424" y="81"/>
                </a:lnTo>
                <a:lnTo>
                  <a:pt x="424" y="90"/>
                </a:lnTo>
                <a:lnTo>
                  <a:pt x="425" y="100"/>
                </a:lnTo>
                <a:lnTo>
                  <a:pt x="425" y="112"/>
                </a:lnTo>
                <a:lnTo>
                  <a:pt x="426" y="127"/>
                </a:lnTo>
                <a:lnTo>
                  <a:pt x="426" y="145"/>
                </a:lnTo>
                <a:lnTo>
                  <a:pt x="427" y="171"/>
                </a:lnTo>
                <a:lnTo>
                  <a:pt x="428" y="198"/>
                </a:lnTo>
                <a:lnTo>
                  <a:pt x="428" y="224"/>
                </a:lnTo>
                <a:lnTo>
                  <a:pt x="429" y="243"/>
                </a:lnTo>
                <a:lnTo>
                  <a:pt x="429" y="253"/>
                </a:lnTo>
                <a:lnTo>
                  <a:pt x="430" y="250"/>
                </a:lnTo>
                <a:lnTo>
                  <a:pt x="430" y="241"/>
                </a:lnTo>
                <a:lnTo>
                  <a:pt x="431" y="232"/>
                </a:lnTo>
                <a:lnTo>
                  <a:pt x="431" y="226"/>
                </a:lnTo>
                <a:lnTo>
                  <a:pt x="432" y="219"/>
                </a:lnTo>
                <a:lnTo>
                  <a:pt x="432" y="212"/>
                </a:lnTo>
                <a:lnTo>
                  <a:pt x="433" y="204"/>
                </a:lnTo>
                <a:lnTo>
                  <a:pt x="433" y="200"/>
                </a:lnTo>
                <a:lnTo>
                  <a:pt x="434" y="197"/>
                </a:lnTo>
                <a:lnTo>
                  <a:pt x="434" y="189"/>
                </a:lnTo>
                <a:lnTo>
                  <a:pt x="435" y="185"/>
                </a:lnTo>
                <a:lnTo>
                  <a:pt x="435" y="183"/>
                </a:lnTo>
                <a:lnTo>
                  <a:pt x="436" y="182"/>
                </a:lnTo>
                <a:lnTo>
                  <a:pt x="436" y="185"/>
                </a:lnTo>
                <a:lnTo>
                  <a:pt x="437" y="187"/>
                </a:lnTo>
                <a:lnTo>
                  <a:pt x="438" y="193"/>
                </a:lnTo>
                <a:lnTo>
                  <a:pt x="438" y="197"/>
                </a:lnTo>
                <a:lnTo>
                  <a:pt x="439" y="204"/>
                </a:lnTo>
                <a:lnTo>
                  <a:pt x="439" y="211"/>
                </a:lnTo>
                <a:lnTo>
                  <a:pt x="440" y="221"/>
                </a:lnTo>
                <a:lnTo>
                  <a:pt x="440" y="228"/>
                </a:lnTo>
                <a:lnTo>
                  <a:pt x="441" y="236"/>
                </a:lnTo>
                <a:lnTo>
                  <a:pt x="441" y="244"/>
                </a:lnTo>
                <a:lnTo>
                  <a:pt x="442" y="252"/>
                </a:lnTo>
                <a:lnTo>
                  <a:pt x="442" y="258"/>
                </a:lnTo>
                <a:lnTo>
                  <a:pt x="443" y="264"/>
                </a:lnTo>
                <a:lnTo>
                  <a:pt x="443" y="268"/>
                </a:lnTo>
                <a:lnTo>
                  <a:pt x="444" y="272"/>
                </a:lnTo>
                <a:lnTo>
                  <a:pt x="444" y="273"/>
                </a:lnTo>
                <a:lnTo>
                  <a:pt x="445" y="274"/>
                </a:lnTo>
                <a:lnTo>
                  <a:pt x="446" y="274"/>
                </a:lnTo>
                <a:lnTo>
                  <a:pt x="446" y="274"/>
                </a:lnTo>
                <a:lnTo>
                  <a:pt x="446" y="273"/>
                </a:lnTo>
                <a:lnTo>
                  <a:pt x="447" y="272"/>
                </a:lnTo>
                <a:lnTo>
                  <a:pt x="447" y="272"/>
                </a:lnTo>
                <a:lnTo>
                  <a:pt x="448" y="272"/>
                </a:lnTo>
                <a:lnTo>
                  <a:pt x="449" y="270"/>
                </a:lnTo>
                <a:lnTo>
                  <a:pt x="449" y="271"/>
                </a:lnTo>
                <a:lnTo>
                  <a:pt x="450" y="272"/>
                </a:lnTo>
                <a:lnTo>
                  <a:pt x="450" y="273"/>
                </a:lnTo>
                <a:lnTo>
                  <a:pt x="451" y="276"/>
                </a:lnTo>
                <a:lnTo>
                  <a:pt x="451" y="277"/>
                </a:lnTo>
                <a:lnTo>
                  <a:pt x="452" y="281"/>
                </a:lnTo>
                <a:lnTo>
                  <a:pt x="452" y="282"/>
                </a:lnTo>
                <a:lnTo>
                  <a:pt x="453" y="286"/>
                </a:lnTo>
                <a:lnTo>
                  <a:pt x="453" y="290"/>
                </a:lnTo>
                <a:lnTo>
                  <a:pt x="454" y="293"/>
                </a:lnTo>
                <a:lnTo>
                  <a:pt x="454" y="298"/>
                </a:lnTo>
                <a:lnTo>
                  <a:pt x="455" y="302"/>
                </a:lnTo>
                <a:lnTo>
                  <a:pt x="455" y="304"/>
                </a:lnTo>
                <a:lnTo>
                  <a:pt x="456" y="308"/>
                </a:lnTo>
                <a:lnTo>
                  <a:pt x="456" y="312"/>
                </a:lnTo>
                <a:lnTo>
                  <a:pt x="457" y="314"/>
                </a:lnTo>
                <a:lnTo>
                  <a:pt x="457" y="316"/>
                </a:lnTo>
                <a:lnTo>
                  <a:pt x="458" y="318"/>
                </a:lnTo>
                <a:lnTo>
                  <a:pt x="459" y="321"/>
                </a:lnTo>
                <a:lnTo>
                  <a:pt x="459" y="325"/>
                </a:lnTo>
                <a:lnTo>
                  <a:pt x="460" y="327"/>
                </a:lnTo>
                <a:lnTo>
                  <a:pt x="460" y="329"/>
                </a:lnTo>
                <a:lnTo>
                  <a:pt x="461" y="332"/>
                </a:lnTo>
                <a:lnTo>
                  <a:pt x="461" y="334"/>
                </a:lnTo>
                <a:lnTo>
                  <a:pt x="462" y="336"/>
                </a:lnTo>
                <a:lnTo>
                  <a:pt x="462" y="339"/>
                </a:lnTo>
                <a:lnTo>
                  <a:pt x="463" y="339"/>
                </a:lnTo>
                <a:lnTo>
                  <a:pt x="463" y="343"/>
                </a:lnTo>
                <a:lnTo>
                  <a:pt x="464" y="345"/>
                </a:lnTo>
                <a:lnTo>
                  <a:pt x="464" y="348"/>
                </a:lnTo>
                <a:lnTo>
                  <a:pt x="465" y="350"/>
                </a:lnTo>
                <a:lnTo>
                  <a:pt x="465" y="352"/>
                </a:lnTo>
                <a:lnTo>
                  <a:pt x="466" y="354"/>
                </a:lnTo>
                <a:lnTo>
                  <a:pt x="467" y="357"/>
                </a:lnTo>
                <a:lnTo>
                  <a:pt x="467" y="360"/>
                </a:lnTo>
                <a:lnTo>
                  <a:pt x="467" y="364"/>
                </a:lnTo>
                <a:lnTo>
                  <a:pt x="468" y="367"/>
                </a:lnTo>
                <a:lnTo>
                  <a:pt x="468" y="372"/>
                </a:lnTo>
                <a:lnTo>
                  <a:pt x="469" y="375"/>
                </a:lnTo>
                <a:lnTo>
                  <a:pt x="470" y="379"/>
                </a:lnTo>
                <a:lnTo>
                  <a:pt x="470" y="380"/>
                </a:lnTo>
                <a:lnTo>
                  <a:pt x="471" y="382"/>
                </a:lnTo>
                <a:lnTo>
                  <a:pt x="471" y="381"/>
                </a:lnTo>
                <a:lnTo>
                  <a:pt x="472" y="380"/>
                </a:lnTo>
                <a:lnTo>
                  <a:pt x="472" y="381"/>
                </a:lnTo>
                <a:lnTo>
                  <a:pt x="473" y="381"/>
                </a:lnTo>
                <a:lnTo>
                  <a:pt x="473" y="383"/>
                </a:lnTo>
                <a:lnTo>
                  <a:pt x="474" y="385"/>
                </a:lnTo>
                <a:lnTo>
                  <a:pt x="474" y="386"/>
                </a:lnTo>
                <a:lnTo>
                  <a:pt x="475" y="388"/>
                </a:lnTo>
                <a:lnTo>
                  <a:pt x="475" y="389"/>
                </a:lnTo>
                <a:lnTo>
                  <a:pt x="476" y="392"/>
                </a:lnTo>
                <a:lnTo>
                  <a:pt x="476" y="393"/>
                </a:lnTo>
                <a:lnTo>
                  <a:pt x="477" y="397"/>
                </a:lnTo>
                <a:lnTo>
                  <a:pt x="477" y="397"/>
                </a:lnTo>
                <a:lnTo>
                  <a:pt x="478" y="400"/>
                </a:lnTo>
                <a:lnTo>
                  <a:pt x="478" y="394"/>
                </a:lnTo>
                <a:lnTo>
                  <a:pt x="479" y="383"/>
                </a:lnTo>
                <a:lnTo>
                  <a:pt x="480" y="368"/>
                </a:lnTo>
                <a:lnTo>
                  <a:pt x="480" y="347"/>
                </a:lnTo>
                <a:lnTo>
                  <a:pt x="481" y="322"/>
                </a:lnTo>
                <a:lnTo>
                  <a:pt x="481" y="296"/>
                </a:lnTo>
                <a:lnTo>
                  <a:pt x="482" y="268"/>
                </a:lnTo>
                <a:lnTo>
                  <a:pt x="482" y="244"/>
                </a:lnTo>
                <a:lnTo>
                  <a:pt x="483" y="216"/>
                </a:lnTo>
                <a:lnTo>
                  <a:pt x="483" y="195"/>
                </a:lnTo>
                <a:lnTo>
                  <a:pt x="484" y="175"/>
                </a:lnTo>
                <a:lnTo>
                  <a:pt x="484" y="159"/>
                </a:lnTo>
                <a:lnTo>
                  <a:pt x="485" y="147"/>
                </a:lnTo>
                <a:lnTo>
                  <a:pt x="485" y="139"/>
                </a:lnTo>
                <a:lnTo>
                  <a:pt x="486" y="131"/>
                </a:lnTo>
                <a:lnTo>
                  <a:pt x="486" y="127"/>
                </a:lnTo>
                <a:lnTo>
                  <a:pt x="487" y="125"/>
                </a:lnTo>
                <a:lnTo>
                  <a:pt x="488" y="125"/>
                </a:lnTo>
                <a:lnTo>
                  <a:pt x="488" y="124"/>
                </a:lnTo>
                <a:lnTo>
                  <a:pt x="488" y="126"/>
                </a:lnTo>
                <a:lnTo>
                  <a:pt x="489" y="127"/>
                </a:lnTo>
                <a:lnTo>
                  <a:pt x="489" y="128"/>
                </a:lnTo>
                <a:lnTo>
                  <a:pt x="490" y="127"/>
                </a:lnTo>
                <a:lnTo>
                  <a:pt x="491" y="127"/>
                </a:lnTo>
                <a:lnTo>
                  <a:pt x="491" y="125"/>
                </a:lnTo>
                <a:lnTo>
                  <a:pt x="492" y="123"/>
                </a:lnTo>
                <a:lnTo>
                  <a:pt x="492" y="120"/>
                </a:lnTo>
                <a:lnTo>
                  <a:pt x="493" y="118"/>
                </a:lnTo>
                <a:lnTo>
                  <a:pt x="493" y="110"/>
                </a:lnTo>
                <a:lnTo>
                  <a:pt x="494" y="101"/>
                </a:lnTo>
                <a:lnTo>
                  <a:pt x="494" y="92"/>
                </a:lnTo>
                <a:lnTo>
                  <a:pt x="495" y="82"/>
                </a:lnTo>
                <a:lnTo>
                  <a:pt x="495" y="71"/>
                </a:lnTo>
                <a:lnTo>
                  <a:pt x="496" y="59"/>
                </a:lnTo>
                <a:lnTo>
                  <a:pt x="496" y="48"/>
                </a:lnTo>
                <a:lnTo>
                  <a:pt x="497" y="38"/>
                </a:lnTo>
                <a:lnTo>
                  <a:pt x="497" y="28"/>
                </a:lnTo>
                <a:lnTo>
                  <a:pt x="498" y="20"/>
                </a:lnTo>
                <a:lnTo>
                  <a:pt x="498" y="12"/>
                </a:lnTo>
                <a:lnTo>
                  <a:pt x="499" y="8"/>
                </a:lnTo>
                <a:lnTo>
                  <a:pt x="499" y="7"/>
                </a:lnTo>
                <a:lnTo>
                  <a:pt x="500" y="7"/>
                </a:lnTo>
                <a:lnTo>
                  <a:pt x="501" y="8"/>
                </a:lnTo>
                <a:lnTo>
                  <a:pt x="501" y="13"/>
                </a:lnTo>
                <a:lnTo>
                  <a:pt x="502" y="15"/>
                </a:lnTo>
                <a:lnTo>
                  <a:pt x="502" y="20"/>
                </a:lnTo>
                <a:lnTo>
                  <a:pt x="503" y="26"/>
                </a:lnTo>
                <a:lnTo>
                  <a:pt x="503" y="31"/>
                </a:lnTo>
                <a:lnTo>
                  <a:pt x="504" y="38"/>
                </a:lnTo>
                <a:lnTo>
                  <a:pt x="504" y="45"/>
                </a:lnTo>
                <a:lnTo>
                  <a:pt x="505" y="53"/>
                </a:lnTo>
                <a:lnTo>
                  <a:pt x="505" y="61"/>
                </a:lnTo>
                <a:lnTo>
                  <a:pt x="506" y="71"/>
                </a:lnTo>
                <a:lnTo>
                  <a:pt x="506" y="82"/>
                </a:lnTo>
                <a:lnTo>
                  <a:pt x="507" y="94"/>
                </a:lnTo>
                <a:lnTo>
                  <a:pt x="507" y="109"/>
                </a:lnTo>
                <a:lnTo>
                  <a:pt x="508" y="129"/>
                </a:lnTo>
                <a:lnTo>
                  <a:pt x="509" y="152"/>
                </a:lnTo>
                <a:lnTo>
                  <a:pt x="509" y="176"/>
                </a:lnTo>
                <a:lnTo>
                  <a:pt x="509" y="203"/>
                </a:lnTo>
                <a:lnTo>
                  <a:pt x="510" y="222"/>
                </a:lnTo>
                <a:lnTo>
                  <a:pt x="510" y="231"/>
                </a:lnTo>
                <a:lnTo>
                  <a:pt x="511" y="226"/>
                </a:lnTo>
                <a:lnTo>
                  <a:pt x="512" y="218"/>
                </a:lnTo>
                <a:lnTo>
                  <a:pt x="512" y="210"/>
                </a:lnTo>
                <a:lnTo>
                  <a:pt x="513" y="205"/>
                </a:lnTo>
                <a:lnTo>
                  <a:pt x="513" y="201"/>
                </a:lnTo>
                <a:lnTo>
                  <a:pt x="514" y="192"/>
                </a:lnTo>
                <a:lnTo>
                  <a:pt x="514" y="183"/>
                </a:lnTo>
                <a:lnTo>
                  <a:pt x="515" y="172"/>
                </a:lnTo>
                <a:lnTo>
                  <a:pt x="515" y="165"/>
                </a:lnTo>
                <a:lnTo>
                  <a:pt x="516" y="162"/>
                </a:lnTo>
                <a:lnTo>
                  <a:pt x="516" y="159"/>
                </a:lnTo>
                <a:lnTo>
                  <a:pt x="517" y="158"/>
                </a:lnTo>
                <a:lnTo>
                  <a:pt x="517" y="157"/>
                </a:lnTo>
                <a:lnTo>
                  <a:pt x="518" y="158"/>
                </a:lnTo>
                <a:lnTo>
                  <a:pt x="518" y="164"/>
                </a:lnTo>
                <a:lnTo>
                  <a:pt x="519" y="166"/>
                </a:lnTo>
                <a:lnTo>
                  <a:pt x="520" y="175"/>
                </a:lnTo>
                <a:lnTo>
                  <a:pt x="520" y="182"/>
                </a:lnTo>
                <a:lnTo>
                  <a:pt x="520" y="190"/>
                </a:lnTo>
                <a:lnTo>
                  <a:pt x="521" y="200"/>
                </a:lnTo>
                <a:lnTo>
                  <a:pt x="522" y="207"/>
                </a:lnTo>
                <a:lnTo>
                  <a:pt x="522" y="216"/>
                </a:lnTo>
                <a:lnTo>
                  <a:pt x="523" y="225"/>
                </a:lnTo>
                <a:lnTo>
                  <a:pt x="523" y="233"/>
                </a:lnTo>
                <a:lnTo>
                  <a:pt x="524" y="239"/>
                </a:lnTo>
                <a:lnTo>
                  <a:pt x="524" y="245"/>
                </a:lnTo>
                <a:lnTo>
                  <a:pt x="525" y="248"/>
                </a:lnTo>
                <a:lnTo>
                  <a:pt x="525" y="253"/>
                </a:lnTo>
                <a:lnTo>
                  <a:pt x="526" y="257"/>
                </a:lnTo>
                <a:lnTo>
                  <a:pt x="526" y="260"/>
                </a:lnTo>
                <a:lnTo>
                  <a:pt x="527" y="259"/>
                </a:lnTo>
                <a:lnTo>
                  <a:pt x="527" y="260"/>
                </a:lnTo>
                <a:lnTo>
                  <a:pt x="528" y="258"/>
                </a:lnTo>
                <a:lnTo>
                  <a:pt x="528" y="257"/>
                </a:lnTo>
                <a:lnTo>
                  <a:pt x="529" y="256"/>
                </a:lnTo>
                <a:lnTo>
                  <a:pt x="530" y="258"/>
                </a:lnTo>
                <a:lnTo>
                  <a:pt x="530" y="255"/>
                </a:lnTo>
                <a:lnTo>
                  <a:pt x="530" y="257"/>
                </a:lnTo>
                <a:lnTo>
                  <a:pt x="531" y="256"/>
                </a:lnTo>
                <a:lnTo>
                  <a:pt x="531" y="257"/>
                </a:lnTo>
                <a:lnTo>
                  <a:pt x="532" y="257"/>
                </a:lnTo>
                <a:lnTo>
                  <a:pt x="533" y="260"/>
                </a:lnTo>
                <a:lnTo>
                  <a:pt x="533" y="263"/>
                </a:lnTo>
                <a:lnTo>
                  <a:pt x="534" y="266"/>
                </a:lnTo>
                <a:lnTo>
                  <a:pt x="534" y="269"/>
                </a:lnTo>
                <a:lnTo>
                  <a:pt x="535" y="273"/>
                </a:lnTo>
                <a:lnTo>
                  <a:pt x="535" y="276"/>
                </a:lnTo>
                <a:lnTo>
                  <a:pt x="536" y="280"/>
                </a:lnTo>
                <a:lnTo>
                  <a:pt x="536" y="284"/>
                </a:lnTo>
                <a:lnTo>
                  <a:pt x="537" y="288"/>
                </a:lnTo>
                <a:lnTo>
                  <a:pt x="537" y="291"/>
                </a:lnTo>
                <a:lnTo>
                  <a:pt x="538" y="294"/>
                </a:lnTo>
                <a:lnTo>
                  <a:pt x="538" y="297"/>
                </a:lnTo>
                <a:lnTo>
                  <a:pt x="539" y="300"/>
                </a:lnTo>
                <a:lnTo>
                  <a:pt x="539" y="304"/>
                </a:lnTo>
                <a:lnTo>
                  <a:pt x="540" y="305"/>
                </a:lnTo>
                <a:lnTo>
                  <a:pt x="541" y="308"/>
                </a:lnTo>
                <a:lnTo>
                  <a:pt x="541" y="311"/>
                </a:lnTo>
                <a:lnTo>
                  <a:pt x="541" y="314"/>
                </a:lnTo>
                <a:lnTo>
                  <a:pt x="542" y="317"/>
                </a:lnTo>
                <a:lnTo>
                  <a:pt x="543" y="319"/>
                </a:lnTo>
                <a:lnTo>
                  <a:pt x="543" y="323"/>
                </a:lnTo>
                <a:lnTo>
                  <a:pt x="544" y="325"/>
                </a:lnTo>
                <a:lnTo>
                  <a:pt x="544" y="325"/>
                </a:lnTo>
                <a:lnTo>
                  <a:pt x="545" y="328"/>
                </a:lnTo>
                <a:lnTo>
                  <a:pt x="545" y="328"/>
                </a:lnTo>
                <a:lnTo>
                  <a:pt x="546" y="332"/>
                </a:lnTo>
                <a:lnTo>
                  <a:pt x="546" y="334"/>
                </a:lnTo>
                <a:lnTo>
                  <a:pt x="547" y="339"/>
                </a:lnTo>
                <a:lnTo>
                  <a:pt x="547" y="341"/>
                </a:lnTo>
                <a:lnTo>
                  <a:pt x="548" y="344"/>
                </a:lnTo>
                <a:lnTo>
                  <a:pt x="548" y="348"/>
                </a:lnTo>
                <a:lnTo>
                  <a:pt x="549" y="351"/>
                </a:lnTo>
                <a:lnTo>
                  <a:pt x="549" y="358"/>
                </a:lnTo>
                <a:lnTo>
                  <a:pt x="550" y="362"/>
                </a:lnTo>
                <a:lnTo>
                  <a:pt x="551" y="369"/>
                </a:lnTo>
                <a:lnTo>
                  <a:pt x="551" y="374"/>
                </a:lnTo>
                <a:lnTo>
                  <a:pt x="551" y="378"/>
                </a:lnTo>
                <a:lnTo>
                  <a:pt x="552" y="382"/>
                </a:lnTo>
                <a:lnTo>
                  <a:pt x="552" y="382"/>
                </a:lnTo>
                <a:lnTo>
                  <a:pt x="553" y="381"/>
                </a:lnTo>
                <a:lnTo>
                  <a:pt x="554" y="379"/>
                </a:lnTo>
                <a:lnTo>
                  <a:pt x="554" y="378"/>
                </a:lnTo>
                <a:lnTo>
                  <a:pt x="555" y="379"/>
                </a:lnTo>
                <a:lnTo>
                  <a:pt x="555" y="382"/>
                </a:lnTo>
                <a:lnTo>
                  <a:pt x="556" y="383"/>
                </a:lnTo>
                <a:lnTo>
                  <a:pt x="556" y="384"/>
                </a:lnTo>
                <a:lnTo>
                  <a:pt x="557" y="382"/>
                </a:lnTo>
                <a:lnTo>
                  <a:pt x="557" y="383"/>
                </a:lnTo>
                <a:lnTo>
                  <a:pt x="558" y="385"/>
                </a:lnTo>
                <a:lnTo>
                  <a:pt x="558" y="385"/>
                </a:lnTo>
                <a:lnTo>
                  <a:pt x="559" y="388"/>
                </a:lnTo>
                <a:lnTo>
                  <a:pt x="559" y="387"/>
                </a:lnTo>
                <a:lnTo>
                  <a:pt x="560" y="386"/>
                </a:lnTo>
                <a:lnTo>
                  <a:pt x="560" y="378"/>
                </a:lnTo>
                <a:lnTo>
                  <a:pt x="561" y="367"/>
                </a:lnTo>
                <a:lnTo>
                  <a:pt x="562" y="351"/>
                </a:lnTo>
                <a:lnTo>
                  <a:pt x="562" y="328"/>
                </a:lnTo>
                <a:lnTo>
                  <a:pt x="562" y="305"/>
                </a:lnTo>
                <a:lnTo>
                  <a:pt x="563" y="279"/>
                </a:lnTo>
                <a:lnTo>
                  <a:pt x="563" y="254"/>
                </a:lnTo>
                <a:lnTo>
                  <a:pt x="564" y="229"/>
                </a:lnTo>
                <a:lnTo>
                  <a:pt x="565" y="207"/>
                </a:lnTo>
                <a:lnTo>
                  <a:pt x="565" y="185"/>
                </a:lnTo>
                <a:lnTo>
                  <a:pt x="566" y="165"/>
                </a:lnTo>
                <a:lnTo>
                  <a:pt x="566" y="151"/>
                </a:lnTo>
                <a:lnTo>
                  <a:pt x="567" y="142"/>
                </a:lnTo>
                <a:lnTo>
                  <a:pt x="567" y="134"/>
                </a:lnTo>
                <a:lnTo>
                  <a:pt x="568" y="127"/>
                </a:lnTo>
                <a:lnTo>
                  <a:pt x="568" y="125"/>
                </a:lnTo>
                <a:lnTo>
                  <a:pt x="569" y="123"/>
                </a:lnTo>
                <a:lnTo>
                  <a:pt x="569" y="123"/>
                </a:lnTo>
                <a:lnTo>
                  <a:pt x="570" y="121"/>
                </a:lnTo>
                <a:lnTo>
                  <a:pt x="570" y="123"/>
                </a:lnTo>
                <a:lnTo>
                  <a:pt x="571" y="125"/>
                </a:lnTo>
                <a:lnTo>
                  <a:pt x="571" y="126"/>
                </a:lnTo>
                <a:lnTo>
                  <a:pt x="572" y="128"/>
                </a:lnTo>
                <a:lnTo>
                  <a:pt x="573" y="126"/>
                </a:lnTo>
                <a:lnTo>
                  <a:pt x="573" y="123"/>
                </a:lnTo>
                <a:lnTo>
                  <a:pt x="573" y="120"/>
                </a:lnTo>
                <a:lnTo>
                  <a:pt x="574" y="117"/>
                </a:lnTo>
                <a:lnTo>
                  <a:pt x="575" y="110"/>
                </a:lnTo>
                <a:lnTo>
                  <a:pt x="575" y="100"/>
                </a:lnTo>
                <a:lnTo>
                  <a:pt x="576" y="92"/>
                </a:lnTo>
                <a:lnTo>
                  <a:pt x="576" y="83"/>
                </a:lnTo>
                <a:lnTo>
                  <a:pt x="577" y="74"/>
                </a:lnTo>
                <a:lnTo>
                  <a:pt x="577" y="63"/>
                </a:lnTo>
                <a:lnTo>
                  <a:pt x="578" y="50"/>
                </a:lnTo>
                <a:lnTo>
                  <a:pt x="578" y="43"/>
                </a:lnTo>
                <a:lnTo>
                  <a:pt x="579" y="33"/>
                </a:lnTo>
                <a:lnTo>
                  <a:pt x="579" y="27"/>
                </a:lnTo>
                <a:lnTo>
                  <a:pt x="580" y="20"/>
                </a:lnTo>
                <a:lnTo>
                  <a:pt x="580" y="17"/>
                </a:lnTo>
                <a:lnTo>
                  <a:pt x="581" y="12"/>
                </a:lnTo>
                <a:lnTo>
                  <a:pt x="581" y="11"/>
                </a:lnTo>
                <a:lnTo>
                  <a:pt x="582" y="11"/>
                </a:lnTo>
                <a:lnTo>
                  <a:pt x="583" y="11"/>
                </a:lnTo>
                <a:lnTo>
                  <a:pt x="583" y="15"/>
                </a:lnTo>
                <a:lnTo>
                  <a:pt x="583" y="19"/>
                </a:lnTo>
                <a:lnTo>
                  <a:pt x="584" y="25"/>
                </a:lnTo>
                <a:lnTo>
                  <a:pt x="584" y="30"/>
                </a:lnTo>
                <a:lnTo>
                  <a:pt x="585" y="38"/>
                </a:lnTo>
                <a:lnTo>
                  <a:pt x="586" y="46"/>
                </a:lnTo>
                <a:lnTo>
                  <a:pt x="586" y="54"/>
                </a:lnTo>
                <a:lnTo>
                  <a:pt x="587" y="63"/>
                </a:lnTo>
                <a:lnTo>
                  <a:pt x="587" y="71"/>
                </a:lnTo>
                <a:lnTo>
                  <a:pt x="588" y="81"/>
                </a:lnTo>
                <a:lnTo>
                  <a:pt x="588" y="93"/>
                </a:lnTo>
                <a:lnTo>
                  <a:pt x="589" y="107"/>
                </a:lnTo>
                <a:lnTo>
                  <a:pt x="589" y="125"/>
                </a:lnTo>
                <a:lnTo>
                  <a:pt x="590" y="150"/>
                </a:lnTo>
                <a:lnTo>
                  <a:pt x="590" y="176"/>
                </a:lnTo>
                <a:lnTo>
                  <a:pt x="591" y="202"/>
                </a:lnTo>
                <a:lnTo>
                  <a:pt x="591" y="227"/>
                </a:lnTo>
                <a:lnTo>
                  <a:pt x="592" y="236"/>
                </a:lnTo>
                <a:lnTo>
                  <a:pt x="592" y="237"/>
                </a:lnTo>
                <a:lnTo>
                  <a:pt x="593" y="231"/>
                </a:lnTo>
                <a:lnTo>
                  <a:pt x="594" y="221"/>
                </a:lnTo>
                <a:lnTo>
                  <a:pt x="594" y="215"/>
                </a:lnTo>
                <a:lnTo>
                  <a:pt x="594" y="209"/>
                </a:lnTo>
                <a:lnTo>
                  <a:pt x="595" y="202"/>
                </a:lnTo>
                <a:lnTo>
                  <a:pt x="596" y="195"/>
                </a:lnTo>
                <a:lnTo>
                  <a:pt x="596" y="189"/>
                </a:lnTo>
                <a:lnTo>
                  <a:pt x="597" y="179"/>
                </a:lnTo>
                <a:lnTo>
                  <a:pt x="597" y="172"/>
                </a:lnTo>
                <a:lnTo>
                  <a:pt x="598" y="168"/>
                </a:lnTo>
                <a:lnTo>
                  <a:pt x="598" y="167"/>
                </a:lnTo>
                <a:lnTo>
                  <a:pt x="599" y="168"/>
                </a:lnTo>
                <a:lnTo>
                  <a:pt x="599" y="169"/>
                </a:lnTo>
                <a:lnTo>
                  <a:pt x="600" y="171"/>
                </a:lnTo>
                <a:lnTo>
                  <a:pt x="600" y="178"/>
                </a:lnTo>
                <a:lnTo>
                  <a:pt x="601" y="184"/>
                </a:lnTo>
                <a:lnTo>
                  <a:pt x="601" y="192"/>
                </a:lnTo>
                <a:lnTo>
                  <a:pt x="602" y="198"/>
                </a:lnTo>
                <a:lnTo>
                  <a:pt x="602" y="209"/>
                </a:lnTo>
                <a:lnTo>
                  <a:pt x="603" y="219"/>
                </a:lnTo>
                <a:lnTo>
                  <a:pt x="604" y="229"/>
                </a:lnTo>
                <a:lnTo>
                  <a:pt x="604" y="237"/>
                </a:lnTo>
                <a:lnTo>
                  <a:pt x="604" y="245"/>
                </a:lnTo>
                <a:lnTo>
                  <a:pt x="605" y="253"/>
                </a:lnTo>
                <a:lnTo>
                  <a:pt x="605" y="259"/>
                </a:lnTo>
                <a:lnTo>
                  <a:pt x="606" y="262"/>
                </a:lnTo>
                <a:lnTo>
                  <a:pt x="607" y="265"/>
                </a:lnTo>
                <a:lnTo>
                  <a:pt x="607" y="268"/>
                </a:lnTo>
                <a:lnTo>
                  <a:pt x="608" y="269"/>
                </a:lnTo>
                <a:lnTo>
                  <a:pt x="608" y="270"/>
                </a:lnTo>
                <a:lnTo>
                  <a:pt x="609" y="270"/>
                </a:lnTo>
                <a:lnTo>
                  <a:pt x="609" y="269"/>
                </a:lnTo>
                <a:lnTo>
                  <a:pt x="610" y="267"/>
                </a:lnTo>
                <a:lnTo>
                  <a:pt x="610" y="265"/>
                </a:lnTo>
                <a:lnTo>
                  <a:pt x="611" y="264"/>
                </a:lnTo>
                <a:lnTo>
                  <a:pt x="611" y="264"/>
                </a:lnTo>
                <a:lnTo>
                  <a:pt x="612" y="265"/>
                </a:lnTo>
                <a:lnTo>
                  <a:pt x="612" y="266"/>
                </a:lnTo>
                <a:lnTo>
                  <a:pt x="613" y="266"/>
                </a:lnTo>
                <a:lnTo>
                  <a:pt x="613" y="267"/>
                </a:lnTo>
                <a:lnTo>
                  <a:pt x="614" y="269"/>
                </a:lnTo>
                <a:lnTo>
                  <a:pt x="615" y="272"/>
                </a:lnTo>
                <a:lnTo>
                  <a:pt x="615" y="273"/>
                </a:lnTo>
                <a:lnTo>
                  <a:pt x="615" y="277"/>
                </a:lnTo>
                <a:lnTo>
                  <a:pt x="616" y="281"/>
                </a:lnTo>
                <a:lnTo>
                  <a:pt x="617" y="284"/>
                </a:lnTo>
                <a:lnTo>
                  <a:pt x="617" y="288"/>
                </a:lnTo>
                <a:lnTo>
                  <a:pt x="618" y="292"/>
                </a:lnTo>
                <a:lnTo>
                  <a:pt x="618" y="295"/>
                </a:lnTo>
                <a:lnTo>
                  <a:pt x="619" y="300"/>
                </a:lnTo>
                <a:lnTo>
                  <a:pt x="619" y="303"/>
                </a:lnTo>
                <a:lnTo>
                  <a:pt x="620" y="307"/>
                </a:lnTo>
                <a:lnTo>
                  <a:pt x="620" y="311"/>
                </a:lnTo>
                <a:lnTo>
                  <a:pt x="621" y="313"/>
                </a:lnTo>
                <a:lnTo>
                  <a:pt x="621" y="318"/>
                </a:lnTo>
                <a:lnTo>
                  <a:pt x="622" y="321"/>
                </a:lnTo>
                <a:lnTo>
                  <a:pt x="622" y="324"/>
                </a:lnTo>
                <a:lnTo>
                  <a:pt x="623" y="325"/>
                </a:lnTo>
                <a:lnTo>
                  <a:pt x="623" y="330"/>
                </a:lnTo>
                <a:lnTo>
                  <a:pt x="624" y="333"/>
                </a:lnTo>
                <a:lnTo>
                  <a:pt x="625" y="334"/>
                </a:lnTo>
                <a:lnTo>
                  <a:pt x="625" y="337"/>
                </a:lnTo>
                <a:lnTo>
                  <a:pt x="625" y="339"/>
                </a:lnTo>
                <a:lnTo>
                  <a:pt x="626" y="341"/>
                </a:lnTo>
                <a:lnTo>
                  <a:pt x="626" y="342"/>
                </a:lnTo>
                <a:lnTo>
                  <a:pt x="627" y="344"/>
                </a:lnTo>
                <a:lnTo>
                  <a:pt x="628" y="346"/>
                </a:lnTo>
                <a:lnTo>
                  <a:pt x="628" y="347"/>
                </a:lnTo>
                <a:lnTo>
                  <a:pt x="629" y="349"/>
                </a:lnTo>
                <a:lnTo>
                  <a:pt x="629" y="352"/>
                </a:lnTo>
                <a:lnTo>
                  <a:pt x="630" y="354"/>
                </a:lnTo>
                <a:lnTo>
                  <a:pt x="630" y="357"/>
                </a:lnTo>
                <a:lnTo>
                  <a:pt x="631" y="361"/>
                </a:lnTo>
                <a:lnTo>
                  <a:pt x="631" y="364"/>
                </a:lnTo>
                <a:lnTo>
                  <a:pt x="632" y="368"/>
                </a:lnTo>
                <a:lnTo>
                  <a:pt x="632" y="369"/>
                </a:lnTo>
                <a:lnTo>
                  <a:pt x="633" y="372"/>
                </a:lnTo>
                <a:lnTo>
                  <a:pt x="633" y="373"/>
                </a:lnTo>
                <a:lnTo>
                  <a:pt x="634" y="374"/>
                </a:lnTo>
                <a:lnTo>
                  <a:pt x="634" y="373"/>
                </a:lnTo>
                <a:lnTo>
                  <a:pt x="635" y="375"/>
                </a:lnTo>
                <a:lnTo>
                  <a:pt x="636" y="378"/>
                </a:lnTo>
                <a:lnTo>
                  <a:pt x="636" y="380"/>
                </a:lnTo>
                <a:lnTo>
                  <a:pt x="636" y="386"/>
                </a:lnTo>
                <a:lnTo>
                  <a:pt x="637" y="389"/>
                </a:lnTo>
                <a:lnTo>
                  <a:pt x="638" y="390"/>
                </a:lnTo>
                <a:lnTo>
                  <a:pt x="638" y="393"/>
                </a:lnTo>
                <a:lnTo>
                  <a:pt x="639" y="397"/>
                </a:lnTo>
                <a:lnTo>
                  <a:pt x="639" y="402"/>
                </a:lnTo>
                <a:lnTo>
                  <a:pt x="640" y="405"/>
                </a:lnTo>
                <a:lnTo>
                  <a:pt x="640" y="409"/>
                </a:lnTo>
                <a:lnTo>
                  <a:pt x="641" y="410"/>
                </a:lnTo>
                <a:lnTo>
                  <a:pt x="641" y="411"/>
                </a:lnTo>
                <a:lnTo>
                  <a:pt x="642" y="411"/>
                </a:lnTo>
                <a:lnTo>
                  <a:pt x="642" y="409"/>
                </a:lnTo>
                <a:lnTo>
                  <a:pt x="643" y="399"/>
                </a:lnTo>
                <a:lnTo>
                  <a:pt x="643" y="388"/>
                </a:lnTo>
                <a:lnTo>
                  <a:pt x="644" y="372"/>
                </a:lnTo>
                <a:lnTo>
                  <a:pt x="644" y="351"/>
                </a:lnTo>
                <a:lnTo>
                  <a:pt x="645" y="331"/>
                </a:lnTo>
                <a:lnTo>
                  <a:pt x="646" y="311"/>
                </a:lnTo>
                <a:lnTo>
                  <a:pt x="646" y="288"/>
                </a:lnTo>
                <a:lnTo>
                  <a:pt x="647" y="265"/>
                </a:lnTo>
                <a:lnTo>
                  <a:pt x="647" y="245"/>
                </a:lnTo>
                <a:lnTo>
                  <a:pt x="647" y="225"/>
                </a:lnTo>
                <a:lnTo>
                  <a:pt x="648" y="211"/>
                </a:lnTo>
                <a:lnTo>
                  <a:pt x="649" y="196"/>
                </a:lnTo>
                <a:lnTo>
                  <a:pt x="649" y="186"/>
                </a:lnTo>
                <a:lnTo>
                  <a:pt x="650" y="175"/>
                </a:lnTo>
                <a:lnTo>
                  <a:pt x="650" y="168"/>
                </a:lnTo>
                <a:lnTo>
                  <a:pt x="651" y="160"/>
                </a:lnTo>
                <a:lnTo>
                  <a:pt x="651" y="161"/>
                </a:lnTo>
                <a:lnTo>
                  <a:pt x="652" y="160"/>
                </a:lnTo>
                <a:lnTo>
                  <a:pt x="652" y="159"/>
                </a:lnTo>
                <a:lnTo>
                  <a:pt x="653" y="159"/>
                </a:lnTo>
                <a:lnTo>
                  <a:pt x="653" y="160"/>
                </a:lnTo>
                <a:lnTo>
                  <a:pt x="654" y="161"/>
                </a:lnTo>
                <a:lnTo>
                  <a:pt x="654" y="159"/>
                </a:lnTo>
                <a:lnTo>
                  <a:pt x="655" y="159"/>
                </a:lnTo>
                <a:lnTo>
                  <a:pt x="655" y="157"/>
                </a:lnTo>
                <a:lnTo>
                  <a:pt x="656" y="156"/>
                </a:lnTo>
                <a:lnTo>
                  <a:pt x="657" y="152"/>
                </a:lnTo>
                <a:lnTo>
                  <a:pt x="657" y="147"/>
                </a:lnTo>
                <a:lnTo>
                  <a:pt x="657" y="143"/>
                </a:lnTo>
                <a:lnTo>
                  <a:pt x="658" y="137"/>
                </a:lnTo>
                <a:lnTo>
                  <a:pt x="659" y="131"/>
                </a:lnTo>
                <a:lnTo>
                  <a:pt x="659" y="125"/>
                </a:lnTo>
                <a:lnTo>
                  <a:pt x="660" y="119"/>
                </a:lnTo>
                <a:lnTo>
                  <a:pt x="660" y="112"/>
                </a:lnTo>
                <a:lnTo>
                  <a:pt x="661" y="105"/>
                </a:lnTo>
                <a:lnTo>
                  <a:pt x="661" y="99"/>
                </a:lnTo>
                <a:lnTo>
                  <a:pt x="662" y="94"/>
                </a:lnTo>
                <a:lnTo>
                  <a:pt x="662" y="92"/>
                </a:lnTo>
                <a:lnTo>
                  <a:pt x="663" y="87"/>
                </a:lnTo>
                <a:lnTo>
                  <a:pt x="663" y="83"/>
                </a:lnTo>
                <a:lnTo>
                  <a:pt x="664" y="85"/>
                </a:lnTo>
                <a:lnTo>
                  <a:pt x="664" y="85"/>
                </a:lnTo>
                <a:lnTo>
                  <a:pt x="665" y="87"/>
                </a:lnTo>
                <a:lnTo>
                  <a:pt x="665" y="90"/>
                </a:lnTo>
                <a:lnTo>
                  <a:pt x="666" y="94"/>
                </a:lnTo>
                <a:lnTo>
                  <a:pt x="667" y="99"/>
                </a:lnTo>
                <a:lnTo>
                  <a:pt x="667" y="106"/>
                </a:lnTo>
                <a:lnTo>
                  <a:pt x="668" y="113"/>
                </a:lnTo>
                <a:lnTo>
                  <a:pt x="668" y="124"/>
                </a:lnTo>
                <a:lnTo>
                  <a:pt x="668" y="137"/>
                </a:lnTo>
                <a:lnTo>
                  <a:pt x="669" y="154"/>
                </a:lnTo>
                <a:lnTo>
                  <a:pt x="670" y="174"/>
                </a:lnTo>
                <a:lnTo>
                  <a:pt x="670" y="202"/>
                </a:lnTo>
                <a:lnTo>
                  <a:pt x="671" y="231"/>
                </a:lnTo>
                <a:lnTo>
                  <a:pt x="671" y="258"/>
                </a:lnTo>
                <a:lnTo>
                  <a:pt x="672" y="280"/>
                </a:lnTo>
                <a:lnTo>
                  <a:pt x="672" y="289"/>
                </a:lnTo>
                <a:lnTo>
                  <a:pt x="673" y="284"/>
                </a:lnTo>
                <a:lnTo>
                  <a:pt x="673" y="273"/>
                </a:lnTo>
                <a:lnTo>
                  <a:pt x="674" y="266"/>
                </a:lnTo>
                <a:lnTo>
                  <a:pt x="674" y="255"/>
                </a:lnTo>
                <a:lnTo>
                  <a:pt x="675" y="249"/>
                </a:lnTo>
                <a:lnTo>
                  <a:pt x="675" y="241"/>
                </a:lnTo>
                <a:lnTo>
                  <a:pt x="676" y="235"/>
                </a:lnTo>
                <a:lnTo>
                  <a:pt x="676" y="226"/>
                </a:lnTo>
                <a:lnTo>
                  <a:pt x="677" y="221"/>
                </a:lnTo>
                <a:lnTo>
                  <a:pt x="678" y="214"/>
                </a:lnTo>
                <a:lnTo>
                  <a:pt x="678" y="211"/>
                </a:lnTo>
                <a:lnTo>
                  <a:pt x="678" y="209"/>
                </a:lnTo>
                <a:lnTo>
                  <a:pt x="679" y="210"/>
                </a:lnTo>
                <a:lnTo>
                  <a:pt x="680" y="212"/>
                </a:lnTo>
                <a:lnTo>
                  <a:pt x="680" y="214"/>
                </a:lnTo>
                <a:lnTo>
                  <a:pt x="681" y="220"/>
                </a:lnTo>
                <a:lnTo>
                  <a:pt x="681" y="225"/>
                </a:lnTo>
                <a:lnTo>
                  <a:pt x="682" y="231"/>
                </a:lnTo>
                <a:lnTo>
                  <a:pt x="682" y="239"/>
                </a:lnTo>
                <a:lnTo>
                  <a:pt x="683" y="248"/>
                </a:lnTo>
                <a:lnTo>
                  <a:pt x="683" y="256"/>
                </a:lnTo>
                <a:lnTo>
                  <a:pt x="684" y="265"/>
                </a:lnTo>
                <a:lnTo>
                  <a:pt x="684" y="272"/>
                </a:lnTo>
                <a:lnTo>
                  <a:pt x="685" y="280"/>
                </a:lnTo>
                <a:lnTo>
                  <a:pt x="685" y="286"/>
                </a:lnTo>
                <a:lnTo>
                  <a:pt x="686" y="292"/>
                </a:lnTo>
                <a:lnTo>
                  <a:pt x="686" y="294"/>
                </a:lnTo>
                <a:lnTo>
                  <a:pt x="687" y="297"/>
                </a:lnTo>
                <a:lnTo>
                  <a:pt x="688" y="298"/>
                </a:lnTo>
                <a:lnTo>
                  <a:pt x="688" y="301"/>
                </a:lnTo>
                <a:lnTo>
                  <a:pt x="689" y="300"/>
                </a:lnTo>
                <a:lnTo>
                  <a:pt x="689" y="298"/>
                </a:lnTo>
                <a:lnTo>
                  <a:pt x="689" y="299"/>
                </a:lnTo>
                <a:lnTo>
                  <a:pt x="690" y="296"/>
                </a:lnTo>
                <a:lnTo>
                  <a:pt x="691" y="297"/>
                </a:lnTo>
                <a:lnTo>
                  <a:pt x="691" y="295"/>
                </a:lnTo>
                <a:lnTo>
                  <a:pt x="692" y="295"/>
                </a:lnTo>
                <a:lnTo>
                  <a:pt x="692" y="296"/>
                </a:lnTo>
                <a:lnTo>
                  <a:pt x="693" y="296"/>
                </a:lnTo>
                <a:lnTo>
                  <a:pt x="693" y="297"/>
                </a:lnTo>
                <a:lnTo>
                  <a:pt x="694" y="301"/>
                </a:lnTo>
                <a:lnTo>
                  <a:pt x="694" y="301"/>
                </a:lnTo>
                <a:lnTo>
                  <a:pt x="695" y="306"/>
                </a:lnTo>
                <a:lnTo>
                  <a:pt x="695" y="306"/>
                </a:lnTo>
                <a:lnTo>
                  <a:pt x="696" y="311"/>
                </a:lnTo>
                <a:lnTo>
                  <a:pt x="696" y="314"/>
                </a:lnTo>
                <a:lnTo>
                  <a:pt x="697" y="317"/>
                </a:lnTo>
                <a:lnTo>
                  <a:pt x="697" y="321"/>
                </a:lnTo>
                <a:lnTo>
                  <a:pt x="698" y="323"/>
                </a:lnTo>
                <a:lnTo>
                  <a:pt x="699" y="326"/>
                </a:lnTo>
                <a:lnTo>
                  <a:pt x="699" y="327"/>
                </a:lnTo>
                <a:lnTo>
                  <a:pt x="699" y="334"/>
                </a:lnTo>
                <a:lnTo>
                  <a:pt x="700" y="335"/>
                </a:lnTo>
                <a:lnTo>
                  <a:pt x="701" y="337"/>
                </a:lnTo>
                <a:lnTo>
                  <a:pt x="701" y="342"/>
                </a:lnTo>
                <a:lnTo>
                  <a:pt x="702" y="344"/>
                </a:lnTo>
                <a:lnTo>
                  <a:pt x="702" y="347"/>
                </a:lnTo>
                <a:lnTo>
                  <a:pt x="703" y="350"/>
                </a:lnTo>
                <a:lnTo>
                  <a:pt x="703" y="352"/>
                </a:lnTo>
                <a:lnTo>
                  <a:pt x="704" y="354"/>
                </a:lnTo>
                <a:lnTo>
                  <a:pt x="704" y="356"/>
                </a:lnTo>
                <a:lnTo>
                  <a:pt x="705" y="358"/>
                </a:lnTo>
                <a:lnTo>
                  <a:pt x="705" y="358"/>
                </a:lnTo>
                <a:lnTo>
                  <a:pt x="706" y="361"/>
                </a:lnTo>
                <a:lnTo>
                  <a:pt x="706" y="362"/>
                </a:lnTo>
                <a:lnTo>
                  <a:pt x="707" y="366"/>
                </a:lnTo>
                <a:lnTo>
                  <a:pt x="707" y="367"/>
                </a:lnTo>
                <a:lnTo>
                  <a:pt x="708" y="368"/>
                </a:lnTo>
                <a:lnTo>
                  <a:pt x="709" y="371"/>
                </a:lnTo>
                <a:lnTo>
                  <a:pt x="709" y="370"/>
                </a:lnTo>
                <a:lnTo>
                  <a:pt x="710" y="373"/>
                </a:lnTo>
                <a:lnTo>
                  <a:pt x="710" y="376"/>
                </a:lnTo>
                <a:lnTo>
                  <a:pt x="710" y="381"/>
                </a:lnTo>
                <a:lnTo>
                  <a:pt x="711" y="383"/>
                </a:lnTo>
                <a:lnTo>
                  <a:pt x="712" y="389"/>
                </a:lnTo>
                <a:lnTo>
                  <a:pt x="712" y="393"/>
                </a:lnTo>
                <a:lnTo>
                  <a:pt x="713" y="396"/>
                </a:lnTo>
                <a:lnTo>
                  <a:pt x="713" y="398"/>
                </a:lnTo>
                <a:lnTo>
                  <a:pt x="714" y="399"/>
                </a:lnTo>
                <a:lnTo>
                  <a:pt x="714" y="403"/>
                </a:lnTo>
                <a:lnTo>
                  <a:pt x="715" y="400"/>
                </a:lnTo>
                <a:lnTo>
                  <a:pt x="715" y="402"/>
                </a:lnTo>
                <a:lnTo>
                  <a:pt x="716" y="402"/>
                </a:lnTo>
                <a:lnTo>
                  <a:pt x="716" y="405"/>
                </a:lnTo>
                <a:lnTo>
                  <a:pt x="717" y="407"/>
                </a:lnTo>
                <a:lnTo>
                  <a:pt x="717" y="409"/>
                </a:lnTo>
                <a:lnTo>
                  <a:pt x="718" y="411"/>
                </a:lnTo>
                <a:lnTo>
                  <a:pt x="718" y="414"/>
                </a:lnTo>
                <a:lnTo>
                  <a:pt x="719" y="419"/>
                </a:lnTo>
                <a:lnTo>
                  <a:pt x="720" y="420"/>
                </a:lnTo>
                <a:lnTo>
                  <a:pt x="720" y="425"/>
                </a:lnTo>
                <a:lnTo>
                  <a:pt x="721" y="427"/>
                </a:lnTo>
                <a:lnTo>
                  <a:pt x="721" y="428"/>
                </a:lnTo>
                <a:lnTo>
                  <a:pt x="722" y="428"/>
                </a:lnTo>
                <a:lnTo>
                  <a:pt x="722" y="425"/>
                </a:lnTo>
                <a:lnTo>
                  <a:pt x="723" y="422"/>
                </a:lnTo>
                <a:lnTo>
                  <a:pt x="723" y="412"/>
                </a:lnTo>
                <a:lnTo>
                  <a:pt x="724" y="400"/>
                </a:lnTo>
                <a:lnTo>
                  <a:pt x="724" y="383"/>
                </a:lnTo>
                <a:lnTo>
                  <a:pt x="725" y="359"/>
                </a:lnTo>
                <a:lnTo>
                  <a:pt x="725" y="335"/>
                </a:lnTo>
                <a:lnTo>
                  <a:pt x="726" y="313"/>
                </a:lnTo>
                <a:lnTo>
                  <a:pt x="726" y="288"/>
                </a:lnTo>
                <a:lnTo>
                  <a:pt x="727" y="265"/>
                </a:lnTo>
                <a:lnTo>
                  <a:pt x="727" y="245"/>
                </a:lnTo>
                <a:lnTo>
                  <a:pt x="728" y="228"/>
                </a:lnTo>
                <a:lnTo>
                  <a:pt x="728" y="212"/>
                </a:lnTo>
                <a:lnTo>
                  <a:pt x="729" y="198"/>
                </a:lnTo>
                <a:lnTo>
                  <a:pt x="730" y="187"/>
                </a:lnTo>
                <a:lnTo>
                  <a:pt x="730" y="179"/>
                </a:lnTo>
                <a:lnTo>
                  <a:pt x="731" y="176"/>
                </a:lnTo>
                <a:lnTo>
                  <a:pt x="731" y="175"/>
                </a:lnTo>
                <a:lnTo>
                  <a:pt x="731" y="172"/>
                </a:lnTo>
                <a:lnTo>
                  <a:pt x="732" y="173"/>
                </a:lnTo>
                <a:lnTo>
                  <a:pt x="733" y="173"/>
                </a:lnTo>
                <a:lnTo>
                  <a:pt x="733" y="174"/>
                </a:lnTo>
                <a:lnTo>
                  <a:pt x="734" y="175"/>
                </a:lnTo>
                <a:lnTo>
                  <a:pt x="734" y="176"/>
                </a:lnTo>
                <a:lnTo>
                  <a:pt x="735" y="174"/>
                </a:lnTo>
                <a:lnTo>
                  <a:pt x="735" y="172"/>
                </a:lnTo>
                <a:lnTo>
                  <a:pt x="736" y="171"/>
                </a:lnTo>
                <a:lnTo>
                  <a:pt x="736" y="166"/>
                </a:lnTo>
                <a:lnTo>
                  <a:pt x="737" y="162"/>
                </a:lnTo>
                <a:lnTo>
                  <a:pt x="737" y="155"/>
                </a:lnTo>
                <a:lnTo>
                  <a:pt x="738" y="149"/>
                </a:lnTo>
                <a:lnTo>
                  <a:pt x="738" y="142"/>
                </a:lnTo>
                <a:lnTo>
                  <a:pt x="739" y="133"/>
                </a:lnTo>
                <a:lnTo>
                  <a:pt x="739" y="126"/>
                </a:lnTo>
                <a:lnTo>
                  <a:pt x="740" y="118"/>
                </a:lnTo>
                <a:lnTo>
                  <a:pt x="741" y="110"/>
                </a:lnTo>
                <a:lnTo>
                  <a:pt x="741" y="102"/>
                </a:lnTo>
                <a:lnTo>
                  <a:pt x="742" y="95"/>
                </a:lnTo>
                <a:lnTo>
                  <a:pt x="742" y="87"/>
                </a:lnTo>
                <a:lnTo>
                  <a:pt x="743" y="83"/>
                </a:lnTo>
                <a:lnTo>
                  <a:pt x="743" y="81"/>
                </a:lnTo>
                <a:lnTo>
                  <a:pt x="744" y="77"/>
                </a:lnTo>
                <a:lnTo>
                  <a:pt x="744" y="77"/>
                </a:lnTo>
                <a:lnTo>
                  <a:pt x="745" y="78"/>
                </a:lnTo>
                <a:lnTo>
                  <a:pt x="745" y="80"/>
                </a:lnTo>
                <a:lnTo>
                  <a:pt x="746" y="84"/>
                </a:lnTo>
                <a:lnTo>
                  <a:pt x="746" y="89"/>
                </a:lnTo>
                <a:lnTo>
                  <a:pt x="747" y="97"/>
                </a:lnTo>
                <a:lnTo>
                  <a:pt x="747" y="101"/>
                </a:lnTo>
                <a:lnTo>
                  <a:pt x="748" y="107"/>
                </a:lnTo>
                <a:lnTo>
                  <a:pt x="748" y="117"/>
                </a:lnTo>
                <a:lnTo>
                  <a:pt x="749" y="128"/>
                </a:lnTo>
                <a:lnTo>
                  <a:pt x="749" y="139"/>
                </a:lnTo>
                <a:lnTo>
                  <a:pt x="750" y="155"/>
                </a:lnTo>
                <a:lnTo>
                  <a:pt x="751" y="176"/>
                </a:lnTo>
                <a:lnTo>
                  <a:pt x="751" y="200"/>
                </a:lnTo>
                <a:lnTo>
                  <a:pt x="752" y="227"/>
                </a:lnTo>
                <a:lnTo>
                  <a:pt x="752" y="253"/>
                </a:lnTo>
                <a:lnTo>
                  <a:pt x="752" y="275"/>
                </a:lnTo>
                <a:lnTo>
                  <a:pt x="753" y="285"/>
                </a:lnTo>
                <a:lnTo>
                  <a:pt x="754" y="283"/>
                </a:lnTo>
                <a:lnTo>
                  <a:pt x="754" y="272"/>
                </a:lnTo>
                <a:lnTo>
                  <a:pt x="755" y="260"/>
                </a:lnTo>
                <a:lnTo>
                  <a:pt x="755" y="250"/>
                </a:lnTo>
                <a:lnTo>
                  <a:pt x="756" y="245"/>
                </a:lnTo>
                <a:lnTo>
                  <a:pt x="756" y="238"/>
                </a:lnTo>
                <a:lnTo>
                  <a:pt x="757" y="232"/>
                </a:lnTo>
                <a:lnTo>
                  <a:pt x="757" y="224"/>
                </a:lnTo>
                <a:lnTo>
                  <a:pt x="758" y="217"/>
                </a:lnTo>
                <a:lnTo>
                  <a:pt x="758" y="213"/>
                </a:lnTo>
                <a:lnTo>
                  <a:pt x="759" y="208"/>
                </a:lnTo>
                <a:lnTo>
                  <a:pt x="759" y="209"/>
                </a:lnTo>
                <a:lnTo>
                  <a:pt x="760" y="207"/>
                </a:lnTo>
                <a:lnTo>
                  <a:pt x="760" y="210"/>
                </a:lnTo>
                <a:lnTo>
                  <a:pt x="761" y="212"/>
                </a:lnTo>
                <a:lnTo>
                  <a:pt x="762" y="215"/>
                </a:lnTo>
                <a:lnTo>
                  <a:pt x="762" y="220"/>
                </a:lnTo>
                <a:lnTo>
                  <a:pt x="763" y="225"/>
                </a:lnTo>
                <a:lnTo>
                  <a:pt x="763" y="231"/>
                </a:lnTo>
                <a:lnTo>
                  <a:pt x="763" y="241"/>
                </a:lnTo>
                <a:lnTo>
                  <a:pt x="764" y="248"/>
                </a:lnTo>
                <a:lnTo>
                  <a:pt x="765" y="257"/>
                </a:lnTo>
                <a:lnTo>
                  <a:pt x="765" y="264"/>
                </a:lnTo>
                <a:lnTo>
                  <a:pt x="766" y="272"/>
                </a:lnTo>
                <a:lnTo>
                  <a:pt x="766" y="280"/>
                </a:lnTo>
                <a:lnTo>
                  <a:pt x="767" y="285"/>
                </a:lnTo>
                <a:lnTo>
                  <a:pt x="767" y="287"/>
                </a:lnTo>
                <a:lnTo>
                  <a:pt x="768" y="291"/>
                </a:lnTo>
                <a:lnTo>
                  <a:pt x="768" y="291"/>
                </a:lnTo>
                <a:lnTo>
                  <a:pt x="769" y="296"/>
                </a:lnTo>
                <a:lnTo>
                  <a:pt x="769" y="296"/>
                </a:lnTo>
                <a:lnTo>
                  <a:pt x="770" y="295"/>
                </a:lnTo>
                <a:lnTo>
                  <a:pt x="770" y="294"/>
                </a:lnTo>
                <a:lnTo>
                  <a:pt x="771" y="294"/>
                </a:lnTo>
                <a:lnTo>
                  <a:pt x="771" y="292"/>
                </a:lnTo>
                <a:lnTo>
                  <a:pt x="772" y="293"/>
                </a:lnTo>
                <a:lnTo>
                  <a:pt x="773" y="292"/>
                </a:lnTo>
                <a:lnTo>
                  <a:pt x="773" y="292"/>
                </a:lnTo>
                <a:lnTo>
                  <a:pt x="773" y="295"/>
                </a:lnTo>
                <a:lnTo>
                  <a:pt x="774" y="297"/>
                </a:lnTo>
                <a:lnTo>
                  <a:pt x="775" y="299"/>
                </a:lnTo>
                <a:lnTo>
                  <a:pt x="775" y="301"/>
                </a:lnTo>
                <a:lnTo>
                  <a:pt x="776" y="304"/>
                </a:lnTo>
                <a:lnTo>
                  <a:pt x="776" y="305"/>
                </a:lnTo>
                <a:lnTo>
                  <a:pt x="777" y="307"/>
                </a:lnTo>
                <a:lnTo>
                  <a:pt x="777" y="312"/>
                </a:lnTo>
                <a:lnTo>
                  <a:pt x="778" y="314"/>
                </a:lnTo>
                <a:lnTo>
                  <a:pt x="778" y="317"/>
                </a:lnTo>
                <a:lnTo>
                  <a:pt x="779" y="319"/>
                </a:lnTo>
                <a:lnTo>
                  <a:pt x="779" y="323"/>
                </a:lnTo>
                <a:lnTo>
                  <a:pt x="780" y="325"/>
                </a:lnTo>
                <a:lnTo>
                  <a:pt x="780" y="330"/>
                </a:lnTo>
                <a:lnTo>
                  <a:pt x="781" y="331"/>
                </a:lnTo>
                <a:lnTo>
                  <a:pt x="781" y="335"/>
                </a:lnTo>
                <a:lnTo>
                  <a:pt x="782" y="338"/>
                </a:lnTo>
                <a:lnTo>
                  <a:pt x="783" y="341"/>
                </a:lnTo>
                <a:lnTo>
                  <a:pt x="783" y="343"/>
                </a:lnTo>
                <a:lnTo>
                  <a:pt x="784" y="345"/>
                </a:lnTo>
                <a:lnTo>
                  <a:pt x="784" y="347"/>
                </a:lnTo>
                <a:lnTo>
                  <a:pt x="784" y="351"/>
                </a:lnTo>
                <a:lnTo>
                  <a:pt x="785" y="351"/>
                </a:lnTo>
                <a:lnTo>
                  <a:pt x="786" y="357"/>
                </a:lnTo>
                <a:lnTo>
                  <a:pt x="786" y="357"/>
                </a:lnTo>
                <a:lnTo>
                  <a:pt x="787" y="358"/>
                </a:lnTo>
                <a:lnTo>
                  <a:pt x="787" y="361"/>
                </a:lnTo>
                <a:lnTo>
                  <a:pt x="788" y="362"/>
                </a:lnTo>
                <a:lnTo>
                  <a:pt x="788" y="363"/>
                </a:lnTo>
                <a:lnTo>
                  <a:pt x="789" y="366"/>
                </a:lnTo>
                <a:lnTo>
                  <a:pt x="789" y="368"/>
                </a:lnTo>
                <a:lnTo>
                  <a:pt x="790" y="371"/>
                </a:lnTo>
                <a:lnTo>
                  <a:pt x="790" y="373"/>
                </a:lnTo>
                <a:lnTo>
                  <a:pt x="791" y="373"/>
                </a:lnTo>
                <a:lnTo>
                  <a:pt x="791" y="378"/>
                </a:lnTo>
                <a:lnTo>
                  <a:pt x="792" y="382"/>
                </a:lnTo>
                <a:lnTo>
                  <a:pt x="792" y="386"/>
                </a:lnTo>
                <a:lnTo>
                  <a:pt x="793" y="390"/>
                </a:lnTo>
                <a:lnTo>
                  <a:pt x="794" y="394"/>
                </a:lnTo>
                <a:lnTo>
                  <a:pt x="794" y="398"/>
                </a:lnTo>
                <a:lnTo>
                  <a:pt x="795" y="398"/>
                </a:lnTo>
                <a:lnTo>
                  <a:pt x="795" y="399"/>
                </a:lnTo>
                <a:lnTo>
                  <a:pt x="796" y="399"/>
                </a:lnTo>
                <a:lnTo>
                  <a:pt x="796" y="400"/>
                </a:lnTo>
                <a:lnTo>
                  <a:pt x="797" y="401"/>
                </a:lnTo>
                <a:lnTo>
                  <a:pt x="797" y="401"/>
                </a:lnTo>
                <a:lnTo>
                  <a:pt x="798" y="403"/>
                </a:lnTo>
                <a:lnTo>
                  <a:pt x="798" y="405"/>
                </a:lnTo>
                <a:lnTo>
                  <a:pt x="799" y="408"/>
                </a:lnTo>
                <a:lnTo>
                  <a:pt x="799" y="410"/>
                </a:lnTo>
                <a:lnTo>
                  <a:pt x="800" y="412"/>
                </a:lnTo>
                <a:lnTo>
                  <a:pt x="800" y="417"/>
                </a:lnTo>
                <a:lnTo>
                  <a:pt x="801" y="420"/>
                </a:lnTo>
                <a:lnTo>
                  <a:pt x="801" y="421"/>
                </a:lnTo>
                <a:lnTo>
                  <a:pt x="802" y="423"/>
                </a:lnTo>
                <a:lnTo>
                  <a:pt x="802" y="424"/>
                </a:lnTo>
                <a:lnTo>
                  <a:pt x="803" y="420"/>
                </a:lnTo>
                <a:lnTo>
                  <a:pt x="804" y="415"/>
                </a:lnTo>
                <a:lnTo>
                  <a:pt x="804" y="404"/>
                </a:lnTo>
                <a:lnTo>
                  <a:pt x="805" y="388"/>
                </a:lnTo>
                <a:lnTo>
                  <a:pt x="805" y="366"/>
                </a:lnTo>
                <a:lnTo>
                  <a:pt x="805" y="344"/>
                </a:lnTo>
                <a:lnTo>
                  <a:pt x="806" y="318"/>
                </a:lnTo>
                <a:lnTo>
                  <a:pt x="807" y="293"/>
                </a:lnTo>
                <a:lnTo>
                  <a:pt x="807" y="271"/>
                </a:lnTo>
                <a:lnTo>
                  <a:pt x="808" y="249"/>
                </a:lnTo>
                <a:lnTo>
                  <a:pt x="808" y="230"/>
                </a:lnTo>
                <a:lnTo>
                  <a:pt x="809" y="213"/>
                </a:lnTo>
                <a:lnTo>
                  <a:pt x="809" y="196"/>
                </a:lnTo>
                <a:lnTo>
                  <a:pt x="810" y="183"/>
                </a:lnTo>
                <a:lnTo>
                  <a:pt x="810" y="172"/>
                </a:lnTo>
                <a:lnTo>
                  <a:pt x="811" y="168"/>
                </a:lnTo>
                <a:lnTo>
                  <a:pt x="811" y="163"/>
                </a:lnTo>
                <a:lnTo>
                  <a:pt x="812" y="161"/>
                </a:lnTo>
                <a:lnTo>
                  <a:pt x="812" y="161"/>
                </a:lnTo>
                <a:lnTo>
                  <a:pt x="813" y="161"/>
                </a:lnTo>
                <a:lnTo>
                  <a:pt x="813" y="161"/>
                </a:lnTo>
                <a:lnTo>
                  <a:pt x="814" y="162"/>
                </a:lnTo>
                <a:lnTo>
                  <a:pt x="815" y="163"/>
                </a:lnTo>
                <a:lnTo>
                  <a:pt x="815" y="166"/>
                </a:lnTo>
                <a:lnTo>
                  <a:pt x="816" y="164"/>
                </a:lnTo>
                <a:lnTo>
                  <a:pt x="816" y="162"/>
                </a:lnTo>
                <a:lnTo>
                  <a:pt x="817" y="160"/>
                </a:lnTo>
                <a:lnTo>
                  <a:pt x="817" y="156"/>
                </a:lnTo>
                <a:lnTo>
                  <a:pt x="818" y="150"/>
                </a:lnTo>
                <a:lnTo>
                  <a:pt x="818" y="142"/>
                </a:lnTo>
                <a:lnTo>
                  <a:pt x="819" y="134"/>
                </a:lnTo>
                <a:lnTo>
                  <a:pt x="819" y="124"/>
                </a:lnTo>
                <a:lnTo>
                  <a:pt x="820" y="114"/>
                </a:lnTo>
                <a:lnTo>
                  <a:pt x="820" y="106"/>
                </a:lnTo>
                <a:lnTo>
                  <a:pt x="821" y="95"/>
                </a:lnTo>
                <a:lnTo>
                  <a:pt x="821" y="86"/>
                </a:lnTo>
                <a:lnTo>
                  <a:pt x="822" y="78"/>
                </a:lnTo>
                <a:lnTo>
                  <a:pt x="822" y="75"/>
                </a:lnTo>
                <a:lnTo>
                  <a:pt x="823" y="67"/>
                </a:lnTo>
                <a:lnTo>
                  <a:pt x="823" y="64"/>
                </a:lnTo>
                <a:lnTo>
                  <a:pt x="824" y="62"/>
                </a:lnTo>
                <a:lnTo>
                  <a:pt x="825" y="60"/>
                </a:lnTo>
                <a:lnTo>
                  <a:pt x="825" y="62"/>
                </a:lnTo>
                <a:lnTo>
                  <a:pt x="826" y="64"/>
                </a:lnTo>
                <a:lnTo>
                  <a:pt x="826" y="68"/>
                </a:lnTo>
                <a:lnTo>
                  <a:pt x="826" y="71"/>
                </a:lnTo>
                <a:lnTo>
                  <a:pt x="827" y="76"/>
                </a:lnTo>
                <a:lnTo>
                  <a:pt x="828" y="79"/>
                </a:lnTo>
                <a:lnTo>
                  <a:pt x="828" y="85"/>
                </a:lnTo>
                <a:lnTo>
                  <a:pt x="829" y="91"/>
                </a:lnTo>
                <a:lnTo>
                  <a:pt x="829" y="100"/>
                </a:lnTo>
                <a:lnTo>
                  <a:pt x="830" y="109"/>
                </a:lnTo>
                <a:lnTo>
                  <a:pt x="830" y="117"/>
                </a:lnTo>
                <a:lnTo>
                  <a:pt x="831" y="129"/>
                </a:lnTo>
                <a:lnTo>
                  <a:pt x="831" y="144"/>
                </a:lnTo>
                <a:lnTo>
                  <a:pt x="832" y="163"/>
                </a:lnTo>
                <a:lnTo>
                  <a:pt x="832" y="187"/>
                </a:lnTo>
                <a:lnTo>
                  <a:pt x="833" y="210"/>
                </a:lnTo>
                <a:lnTo>
                  <a:pt x="833" y="236"/>
                </a:lnTo>
                <a:lnTo>
                  <a:pt x="834" y="257"/>
                </a:lnTo>
                <a:lnTo>
                  <a:pt x="834" y="267"/>
                </a:lnTo>
                <a:lnTo>
                  <a:pt x="835" y="264"/>
                </a:lnTo>
                <a:lnTo>
                  <a:pt x="836" y="254"/>
                </a:lnTo>
                <a:lnTo>
                  <a:pt x="836" y="246"/>
                </a:lnTo>
                <a:lnTo>
                  <a:pt x="837" y="240"/>
                </a:lnTo>
                <a:lnTo>
                  <a:pt x="837" y="236"/>
                </a:lnTo>
                <a:lnTo>
                  <a:pt x="838" y="226"/>
                </a:lnTo>
                <a:lnTo>
                  <a:pt x="838" y="221"/>
                </a:lnTo>
                <a:lnTo>
                  <a:pt x="839" y="213"/>
                </a:lnTo>
                <a:lnTo>
                  <a:pt x="839" y="206"/>
                </a:lnTo>
                <a:lnTo>
                  <a:pt x="840" y="201"/>
                </a:lnTo>
                <a:lnTo>
                  <a:pt x="840" y="198"/>
                </a:lnTo>
                <a:lnTo>
                  <a:pt x="841" y="194"/>
                </a:lnTo>
                <a:lnTo>
                  <a:pt x="841" y="195"/>
                </a:lnTo>
                <a:lnTo>
                  <a:pt x="842" y="196"/>
                </a:lnTo>
                <a:lnTo>
                  <a:pt x="842" y="198"/>
                </a:lnTo>
                <a:lnTo>
                  <a:pt x="843" y="202"/>
                </a:lnTo>
                <a:lnTo>
                  <a:pt x="843" y="208"/>
                </a:lnTo>
                <a:lnTo>
                  <a:pt x="844" y="214"/>
                </a:lnTo>
                <a:lnTo>
                  <a:pt x="844" y="222"/>
                </a:lnTo>
                <a:lnTo>
                  <a:pt x="845" y="230"/>
                </a:lnTo>
                <a:lnTo>
                  <a:pt x="846" y="238"/>
                </a:lnTo>
                <a:lnTo>
                  <a:pt x="846" y="244"/>
                </a:lnTo>
                <a:lnTo>
                  <a:pt x="847" y="252"/>
                </a:lnTo>
                <a:lnTo>
                  <a:pt x="847" y="261"/>
                </a:lnTo>
                <a:lnTo>
                  <a:pt x="848" y="266"/>
                </a:lnTo>
                <a:lnTo>
                  <a:pt x="848" y="270"/>
                </a:lnTo>
                <a:lnTo>
                  <a:pt x="849" y="276"/>
                </a:lnTo>
                <a:lnTo>
                  <a:pt x="849" y="280"/>
                </a:lnTo>
                <a:lnTo>
                  <a:pt x="850" y="282"/>
                </a:lnTo>
                <a:lnTo>
                  <a:pt x="850" y="283"/>
                </a:lnTo>
                <a:lnTo>
                  <a:pt x="851" y="285"/>
                </a:lnTo>
                <a:lnTo>
                  <a:pt x="851" y="284"/>
                </a:lnTo>
                <a:lnTo>
                  <a:pt x="852" y="283"/>
                </a:lnTo>
                <a:lnTo>
                  <a:pt x="852" y="281"/>
                </a:lnTo>
                <a:lnTo>
                  <a:pt x="853" y="282"/>
                </a:lnTo>
                <a:lnTo>
                  <a:pt x="853" y="281"/>
                </a:lnTo>
                <a:lnTo>
                  <a:pt x="854" y="280"/>
                </a:lnTo>
                <a:lnTo>
                  <a:pt x="854" y="283"/>
                </a:lnTo>
                <a:lnTo>
                  <a:pt x="855" y="284"/>
                </a:lnTo>
                <a:lnTo>
                  <a:pt x="855" y="284"/>
                </a:lnTo>
                <a:lnTo>
                  <a:pt x="856" y="287"/>
                </a:lnTo>
                <a:lnTo>
                  <a:pt x="857" y="289"/>
                </a:lnTo>
                <a:lnTo>
                  <a:pt x="857" y="294"/>
                </a:lnTo>
                <a:lnTo>
                  <a:pt x="858" y="295"/>
                </a:lnTo>
                <a:lnTo>
                  <a:pt x="858" y="299"/>
                </a:lnTo>
                <a:lnTo>
                  <a:pt x="859" y="302"/>
                </a:lnTo>
                <a:lnTo>
                  <a:pt x="859" y="305"/>
                </a:lnTo>
                <a:lnTo>
                  <a:pt x="860" y="310"/>
                </a:lnTo>
                <a:lnTo>
                  <a:pt x="860" y="311"/>
                </a:lnTo>
                <a:lnTo>
                  <a:pt x="861" y="315"/>
                </a:lnTo>
                <a:lnTo>
                  <a:pt x="861" y="319"/>
                </a:lnTo>
                <a:lnTo>
                  <a:pt x="862" y="321"/>
                </a:lnTo>
                <a:lnTo>
                  <a:pt x="862" y="325"/>
                </a:lnTo>
                <a:lnTo>
                  <a:pt x="863" y="327"/>
                </a:lnTo>
                <a:lnTo>
                  <a:pt x="863" y="330"/>
                </a:lnTo>
                <a:lnTo>
                  <a:pt x="864" y="332"/>
                </a:lnTo>
                <a:lnTo>
                  <a:pt x="864" y="336"/>
                </a:lnTo>
                <a:lnTo>
                  <a:pt x="865" y="338"/>
                </a:lnTo>
                <a:lnTo>
                  <a:pt x="865" y="340"/>
                </a:lnTo>
                <a:lnTo>
                  <a:pt x="866" y="342"/>
                </a:lnTo>
                <a:lnTo>
                  <a:pt x="867" y="345"/>
                </a:lnTo>
                <a:lnTo>
                  <a:pt x="867" y="347"/>
                </a:lnTo>
                <a:lnTo>
                  <a:pt x="868" y="348"/>
                </a:lnTo>
                <a:lnTo>
                  <a:pt x="868" y="352"/>
                </a:lnTo>
                <a:lnTo>
                  <a:pt x="869" y="354"/>
                </a:lnTo>
                <a:lnTo>
                  <a:pt x="869" y="355"/>
                </a:lnTo>
                <a:lnTo>
                  <a:pt x="870" y="357"/>
                </a:lnTo>
                <a:lnTo>
                  <a:pt x="870" y="357"/>
                </a:lnTo>
                <a:lnTo>
                  <a:pt x="871" y="360"/>
                </a:lnTo>
                <a:lnTo>
                  <a:pt x="871" y="363"/>
                </a:lnTo>
                <a:lnTo>
                  <a:pt x="872" y="366"/>
                </a:lnTo>
                <a:lnTo>
                  <a:pt x="872" y="369"/>
                </a:lnTo>
                <a:lnTo>
                  <a:pt x="873" y="372"/>
                </a:lnTo>
                <a:lnTo>
                  <a:pt x="873" y="375"/>
                </a:lnTo>
                <a:lnTo>
                  <a:pt x="874" y="380"/>
                </a:lnTo>
                <a:lnTo>
                  <a:pt x="874" y="384"/>
                </a:lnTo>
                <a:lnTo>
                  <a:pt x="875" y="388"/>
                </a:lnTo>
                <a:lnTo>
                  <a:pt x="875" y="390"/>
                </a:lnTo>
                <a:lnTo>
                  <a:pt x="876" y="391"/>
                </a:lnTo>
                <a:lnTo>
                  <a:pt x="876" y="391"/>
                </a:lnTo>
                <a:lnTo>
                  <a:pt x="877" y="393"/>
                </a:lnTo>
                <a:lnTo>
                  <a:pt x="878" y="393"/>
                </a:lnTo>
                <a:lnTo>
                  <a:pt x="878" y="393"/>
                </a:lnTo>
                <a:lnTo>
                  <a:pt x="879" y="396"/>
                </a:lnTo>
                <a:lnTo>
                  <a:pt x="879" y="399"/>
                </a:lnTo>
                <a:lnTo>
                  <a:pt x="880" y="401"/>
                </a:lnTo>
                <a:lnTo>
                  <a:pt x="880" y="403"/>
                </a:lnTo>
                <a:lnTo>
                  <a:pt x="881" y="404"/>
                </a:lnTo>
                <a:lnTo>
                  <a:pt x="881" y="409"/>
                </a:lnTo>
                <a:lnTo>
                  <a:pt x="882" y="413"/>
                </a:lnTo>
                <a:lnTo>
                  <a:pt x="882" y="414"/>
                </a:lnTo>
                <a:lnTo>
                  <a:pt x="883" y="416"/>
                </a:lnTo>
                <a:lnTo>
                  <a:pt x="883" y="416"/>
                </a:lnTo>
                <a:lnTo>
                  <a:pt x="884" y="416"/>
                </a:lnTo>
                <a:lnTo>
                  <a:pt x="884" y="411"/>
                </a:lnTo>
                <a:lnTo>
                  <a:pt x="885" y="403"/>
                </a:lnTo>
                <a:lnTo>
                  <a:pt x="885" y="388"/>
                </a:lnTo>
                <a:lnTo>
                  <a:pt x="886" y="372"/>
                </a:lnTo>
                <a:lnTo>
                  <a:pt x="886" y="351"/>
                </a:lnTo>
                <a:lnTo>
                  <a:pt x="887" y="326"/>
                </a:lnTo>
                <a:lnTo>
                  <a:pt x="888" y="301"/>
                </a:lnTo>
                <a:lnTo>
                  <a:pt x="888" y="277"/>
                </a:lnTo>
                <a:lnTo>
                  <a:pt x="889" y="255"/>
                </a:lnTo>
                <a:lnTo>
                  <a:pt x="889" y="234"/>
                </a:lnTo>
                <a:lnTo>
                  <a:pt x="890" y="214"/>
                </a:lnTo>
                <a:lnTo>
                  <a:pt x="890" y="198"/>
                </a:lnTo>
                <a:lnTo>
                  <a:pt x="891" y="188"/>
                </a:lnTo>
                <a:lnTo>
                  <a:pt x="891" y="175"/>
                </a:lnTo>
                <a:lnTo>
                  <a:pt x="892" y="164"/>
                </a:lnTo>
                <a:lnTo>
                  <a:pt x="892" y="159"/>
                </a:lnTo>
                <a:lnTo>
                  <a:pt x="893" y="158"/>
                </a:lnTo>
                <a:lnTo>
                  <a:pt x="893" y="157"/>
                </a:lnTo>
                <a:lnTo>
                  <a:pt x="894" y="155"/>
                </a:lnTo>
                <a:lnTo>
                  <a:pt x="894" y="157"/>
                </a:lnTo>
                <a:lnTo>
                  <a:pt x="895" y="159"/>
                </a:lnTo>
                <a:lnTo>
                  <a:pt x="895" y="159"/>
                </a:lnTo>
                <a:lnTo>
                  <a:pt x="896" y="160"/>
                </a:lnTo>
                <a:lnTo>
                  <a:pt x="896" y="158"/>
                </a:lnTo>
                <a:lnTo>
                  <a:pt x="897" y="157"/>
                </a:lnTo>
                <a:lnTo>
                  <a:pt x="897" y="155"/>
                </a:lnTo>
                <a:lnTo>
                  <a:pt x="898" y="151"/>
                </a:lnTo>
                <a:lnTo>
                  <a:pt x="899" y="146"/>
                </a:lnTo>
                <a:lnTo>
                  <a:pt x="899" y="140"/>
                </a:lnTo>
                <a:lnTo>
                  <a:pt x="900" y="132"/>
                </a:lnTo>
                <a:lnTo>
                  <a:pt x="900" y="124"/>
                </a:lnTo>
                <a:lnTo>
                  <a:pt x="901" y="114"/>
                </a:lnTo>
                <a:lnTo>
                  <a:pt x="901" y="103"/>
                </a:lnTo>
                <a:lnTo>
                  <a:pt x="902" y="94"/>
                </a:lnTo>
                <a:lnTo>
                  <a:pt x="902" y="85"/>
                </a:lnTo>
                <a:lnTo>
                  <a:pt x="903" y="77"/>
                </a:lnTo>
                <a:lnTo>
                  <a:pt x="903" y="70"/>
                </a:lnTo>
                <a:lnTo>
                  <a:pt x="904" y="63"/>
                </a:lnTo>
                <a:lnTo>
                  <a:pt x="904" y="58"/>
                </a:lnTo>
                <a:lnTo>
                  <a:pt x="905" y="58"/>
                </a:lnTo>
                <a:lnTo>
                  <a:pt x="905" y="55"/>
                </a:lnTo>
                <a:lnTo>
                  <a:pt x="906" y="56"/>
                </a:lnTo>
                <a:lnTo>
                  <a:pt x="906" y="57"/>
                </a:lnTo>
                <a:lnTo>
                  <a:pt x="907" y="60"/>
                </a:lnTo>
                <a:lnTo>
                  <a:pt x="907" y="64"/>
                </a:lnTo>
                <a:lnTo>
                  <a:pt x="908" y="69"/>
                </a:lnTo>
                <a:lnTo>
                  <a:pt x="909" y="73"/>
                </a:lnTo>
                <a:lnTo>
                  <a:pt x="909" y="76"/>
                </a:lnTo>
                <a:lnTo>
                  <a:pt x="910" y="84"/>
                </a:lnTo>
                <a:lnTo>
                  <a:pt x="910" y="89"/>
                </a:lnTo>
                <a:lnTo>
                  <a:pt x="911" y="98"/>
                </a:lnTo>
                <a:lnTo>
                  <a:pt x="911" y="105"/>
                </a:lnTo>
                <a:lnTo>
                  <a:pt x="912" y="115"/>
                </a:lnTo>
                <a:lnTo>
                  <a:pt x="912" y="128"/>
                </a:lnTo>
                <a:lnTo>
                  <a:pt x="913" y="142"/>
                </a:lnTo>
                <a:lnTo>
                  <a:pt x="913" y="162"/>
                </a:lnTo>
                <a:lnTo>
                  <a:pt x="914" y="187"/>
                </a:lnTo>
                <a:lnTo>
                  <a:pt x="914" y="212"/>
                </a:lnTo>
                <a:lnTo>
                  <a:pt x="915" y="238"/>
                </a:lnTo>
                <a:lnTo>
                  <a:pt x="915" y="256"/>
                </a:lnTo>
                <a:lnTo>
                  <a:pt x="916" y="262"/>
                </a:lnTo>
                <a:lnTo>
                  <a:pt x="916" y="256"/>
                </a:lnTo>
                <a:lnTo>
                  <a:pt x="917" y="247"/>
                </a:lnTo>
                <a:lnTo>
                  <a:pt x="917" y="238"/>
                </a:lnTo>
                <a:lnTo>
                  <a:pt x="918" y="234"/>
                </a:lnTo>
                <a:lnTo>
                  <a:pt x="918" y="230"/>
                </a:lnTo>
                <a:lnTo>
                  <a:pt x="919" y="222"/>
                </a:lnTo>
                <a:lnTo>
                  <a:pt x="920" y="217"/>
                </a:lnTo>
                <a:lnTo>
                  <a:pt x="920" y="210"/>
                </a:lnTo>
                <a:lnTo>
                  <a:pt x="921" y="203"/>
                </a:lnTo>
                <a:lnTo>
                  <a:pt x="921" y="196"/>
                </a:lnTo>
                <a:lnTo>
                  <a:pt x="922" y="192"/>
                </a:lnTo>
                <a:lnTo>
                  <a:pt x="922" y="189"/>
                </a:lnTo>
                <a:lnTo>
                  <a:pt x="923" y="190"/>
                </a:lnTo>
                <a:lnTo>
                  <a:pt x="923" y="191"/>
                </a:lnTo>
                <a:lnTo>
                  <a:pt x="924" y="195"/>
                </a:lnTo>
                <a:lnTo>
                  <a:pt x="924" y="200"/>
                </a:lnTo>
                <a:lnTo>
                  <a:pt x="925" y="207"/>
                </a:lnTo>
                <a:lnTo>
                  <a:pt x="925" y="211"/>
                </a:lnTo>
                <a:lnTo>
                  <a:pt x="926" y="220"/>
                </a:lnTo>
                <a:lnTo>
                  <a:pt x="926" y="227"/>
                </a:lnTo>
                <a:lnTo>
                  <a:pt x="927" y="236"/>
                </a:lnTo>
                <a:lnTo>
                  <a:pt x="927" y="244"/>
                </a:lnTo>
                <a:lnTo>
                  <a:pt x="928" y="253"/>
                </a:lnTo>
                <a:lnTo>
                  <a:pt x="928" y="258"/>
                </a:lnTo>
                <a:lnTo>
                  <a:pt x="929" y="265"/>
                </a:lnTo>
                <a:lnTo>
                  <a:pt x="930" y="269"/>
                </a:lnTo>
                <a:lnTo>
                  <a:pt x="930" y="275"/>
                </a:lnTo>
                <a:lnTo>
                  <a:pt x="931" y="277"/>
                </a:lnTo>
                <a:lnTo>
                  <a:pt x="931" y="280"/>
                </a:lnTo>
                <a:lnTo>
                  <a:pt x="932" y="280"/>
                </a:lnTo>
                <a:lnTo>
                  <a:pt x="932" y="282"/>
                </a:lnTo>
                <a:lnTo>
                  <a:pt x="933" y="281"/>
                </a:lnTo>
                <a:lnTo>
                  <a:pt x="933" y="280"/>
                </a:lnTo>
                <a:lnTo>
                  <a:pt x="934" y="278"/>
                </a:lnTo>
                <a:lnTo>
                  <a:pt x="934" y="279"/>
                </a:lnTo>
                <a:lnTo>
                  <a:pt x="935" y="279"/>
                </a:lnTo>
                <a:lnTo>
                  <a:pt x="935" y="280"/>
                </a:lnTo>
                <a:lnTo>
                  <a:pt x="936" y="279"/>
                </a:lnTo>
                <a:lnTo>
                  <a:pt x="936" y="283"/>
                </a:lnTo>
                <a:lnTo>
                  <a:pt x="937" y="283"/>
                </a:lnTo>
                <a:lnTo>
                  <a:pt x="937" y="285"/>
                </a:lnTo>
                <a:lnTo>
                  <a:pt x="938" y="288"/>
                </a:lnTo>
                <a:lnTo>
                  <a:pt x="938" y="290"/>
                </a:lnTo>
                <a:lnTo>
                  <a:pt x="939" y="293"/>
                </a:lnTo>
                <a:lnTo>
                  <a:pt x="939" y="295"/>
                </a:lnTo>
                <a:lnTo>
                  <a:pt x="940" y="298"/>
                </a:lnTo>
                <a:lnTo>
                  <a:pt x="941" y="302"/>
                </a:lnTo>
                <a:lnTo>
                  <a:pt x="941" y="306"/>
                </a:lnTo>
                <a:lnTo>
                  <a:pt x="942" y="308"/>
                </a:lnTo>
                <a:lnTo>
                  <a:pt x="942" y="312"/>
                </a:lnTo>
                <a:lnTo>
                  <a:pt x="943" y="314"/>
                </a:lnTo>
                <a:lnTo>
                  <a:pt x="943" y="318"/>
                </a:lnTo>
                <a:lnTo>
                  <a:pt x="944" y="319"/>
                </a:lnTo>
                <a:lnTo>
                  <a:pt x="944" y="322"/>
                </a:lnTo>
                <a:lnTo>
                  <a:pt x="945" y="325"/>
                </a:lnTo>
                <a:lnTo>
                  <a:pt x="945" y="328"/>
                </a:lnTo>
                <a:lnTo>
                  <a:pt x="946" y="331"/>
                </a:lnTo>
                <a:lnTo>
                  <a:pt x="946" y="333"/>
                </a:lnTo>
                <a:lnTo>
                  <a:pt x="947" y="338"/>
                </a:lnTo>
                <a:lnTo>
                  <a:pt x="947" y="340"/>
                </a:lnTo>
                <a:lnTo>
                  <a:pt x="948" y="343"/>
                </a:lnTo>
                <a:lnTo>
                  <a:pt x="948" y="346"/>
                </a:lnTo>
                <a:lnTo>
                  <a:pt x="949" y="346"/>
                </a:lnTo>
                <a:lnTo>
                  <a:pt x="949" y="350"/>
                </a:lnTo>
                <a:lnTo>
                  <a:pt x="950" y="350"/>
                </a:lnTo>
                <a:lnTo>
                  <a:pt x="951" y="353"/>
                </a:lnTo>
                <a:lnTo>
                  <a:pt x="951" y="354"/>
                </a:lnTo>
                <a:lnTo>
                  <a:pt x="952" y="355"/>
                </a:lnTo>
                <a:lnTo>
                  <a:pt x="952" y="358"/>
                </a:lnTo>
                <a:lnTo>
                  <a:pt x="953" y="359"/>
                </a:lnTo>
                <a:lnTo>
                  <a:pt x="953" y="362"/>
                </a:lnTo>
                <a:lnTo>
                  <a:pt x="954" y="365"/>
                </a:lnTo>
                <a:lnTo>
                  <a:pt x="954" y="368"/>
                </a:lnTo>
                <a:lnTo>
                  <a:pt x="955" y="369"/>
                </a:lnTo>
                <a:lnTo>
                  <a:pt x="955" y="378"/>
                </a:lnTo>
                <a:lnTo>
                  <a:pt x="956" y="381"/>
                </a:lnTo>
                <a:lnTo>
                  <a:pt x="956" y="383"/>
                </a:lnTo>
                <a:lnTo>
                  <a:pt x="957" y="387"/>
                </a:lnTo>
                <a:lnTo>
                  <a:pt x="957" y="388"/>
                </a:lnTo>
                <a:lnTo>
                  <a:pt x="958" y="386"/>
                </a:lnTo>
                <a:lnTo>
                  <a:pt x="958" y="388"/>
                </a:lnTo>
                <a:lnTo>
                  <a:pt x="959" y="387"/>
                </a:lnTo>
                <a:lnTo>
                  <a:pt x="959" y="389"/>
                </a:lnTo>
                <a:lnTo>
                  <a:pt x="960" y="392"/>
                </a:lnTo>
                <a:lnTo>
                  <a:pt x="960" y="395"/>
                </a:lnTo>
                <a:lnTo>
                  <a:pt x="961" y="397"/>
                </a:lnTo>
                <a:lnTo>
                  <a:pt x="962" y="398"/>
                </a:lnTo>
                <a:lnTo>
                  <a:pt x="962" y="399"/>
                </a:lnTo>
                <a:lnTo>
                  <a:pt x="963" y="403"/>
                </a:lnTo>
                <a:lnTo>
                  <a:pt x="963" y="406"/>
                </a:lnTo>
                <a:lnTo>
                  <a:pt x="964" y="408"/>
                </a:lnTo>
                <a:lnTo>
                  <a:pt x="964" y="411"/>
                </a:lnTo>
                <a:lnTo>
                  <a:pt x="965" y="409"/>
                </a:lnTo>
                <a:lnTo>
                  <a:pt x="965" y="406"/>
                </a:lnTo>
                <a:lnTo>
                  <a:pt x="966" y="400"/>
                </a:lnTo>
                <a:lnTo>
                  <a:pt x="966" y="388"/>
                </a:lnTo>
                <a:lnTo>
                  <a:pt x="967" y="371"/>
                </a:lnTo>
                <a:lnTo>
                  <a:pt x="967" y="351"/>
                </a:lnTo>
                <a:lnTo>
                  <a:pt x="968" y="327"/>
                </a:lnTo>
                <a:lnTo>
                  <a:pt x="968" y="302"/>
                </a:lnTo>
                <a:lnTo>
                  <a:pt x="969" y="278"/>
                </a:lnTo>
                <a:lnTo>
                  <a:pt x="969" y="254"/>
                </a:lnTo>
                <a:lnTo>
                  <a:pt x="970" y="233"/>
                </a:lnTo>
                <a:lnTo>
                  <a:pt x="970" y="212"/>
                </a:lnTo>
                <a:lnTo>
                  <a:pt x="971" y="196"/>
                </a:lnTo>
                <a:lnTo>
                  <a:pt x="971" y="180"/>
                </a:lnTo>
                <a:lnTo>
                  <a:pt x="972" y="168"/>
                </a:lnTo>
                <a:lnTo>
                  <a:pt x="973" y="158"/>
                </a:lnTo>
                <a:lnTo>
                  <a:pt x="973" y="152"/>
                </a:lnTo>
                <a:lnTo>
                  <a:pt x="974" y="150"/>
                </a:lnTo>
                <a:lnTo>
                  <a:pt x="974" y="147"/>
                </a:lnTo>
                <a:lnTo>
                  <a:pt x="975" y="145"/>
                </a:lnTo>
                <a:lnTo>
                  <a:pt x="975" y="145"/>
                </a:lnTo>
                <a:lnTo>
                  <a:pt x="976" y="146"/>
                </a:lnTo>
                <a:lnTo>
                  <a:pt x="976" y="147"/>
                </a:lnTo>
                <a:lnTo>
                  <a:pt x="977" y="148"/>
                </a:lnTo>
                <a:lnTo>
                  <a:pt x="977" y="145"/>
                </a:lnTo>
                <a:lnTo>
                  <a:pt x="978" y="144"/>
                </a:lnTo>
                <a:lnTo>
                  <a:pt x="978" y="141"/>
                </a:lnTo>
                <a:lnTo>
                  <a:pt x="979" y="139"/>
                </a:lnTo>
                <a:lnTo>
                  <a:pt x="979" y="133"/>
                </a:lnTo>
                <a:lnTo>
                  <a:pt x="980" y="129"/>
                </a:lnTo>
                <a:lnTo>
                  <a:pt x="980" y="123"/>
                </a:lnTo>
                <a:lnTo>
                  <a:pt x="981" y="114"/>
                </a:lnTo>
                <a:lnTo>
                  <a:pt x="981" y="108"/>
                </a:lnTo>
                <a:lnTo>
                  <a:pt x="982" y="95"/>
                </a:lnTo>
                <a:lnTo>
                  <a:pt x="983" y="86"/>
                </a:lnTo>
                <a:lnTo>
                  <a:pt x="983" y="79"/>
                </a:lnTo>
                <a:lnTo>
                  <a:pt x="984" y="70"/>
                </a:lnTo>
                <a:lnTo>
                  <a:pt x="984" y="62"/>
                </a:lnTo>
                <a:lnTo>
                  <a:pt x="985" y="57"/>
                </a:lnTo>
                <a:lnTo>
                  <a:pt x="985" y="51"/>
                </a:lnTo>
                <a:lnTo>
                  <a:pt x="986" y="47"/>
                </a:lnTo>
                <a:lnTo>
                  <a:pt x="986" y="46"/>
                </a:lnTo>
                <a:lnTo>
                  <a:pt x="987" y="43"/>
                </a:lnTo>
                <a:lnTo>
                  <a:pt x="987" y="43"/>
                </a:lnTo>
                <a:lnTo>
                  <a:pt x="988" y="45"/>
                </a:lnTo>
                <a:lnTo>
                  <a:pt x="988" y="48"/>
                </a:lnTo>
                <a:lnTo>
                  <a:pt x="989" y="52"/>
                </a:lnTo>
                <a:lnTo>
                  <a:pt x="989" y="56"/>
                </a:lnTo>
                <a:lnTo>
                  <a:pt x="990" y="60"/>
                </a:lnTo>
                <a:lnTo>
                  <a:pt x="990" y="66"/>
                </a:lnTo>
                <a:lnTo>
                  <a:pt x="991" y="71"/>
                </a:lnTo>
                <a:lnTo>
                  <a:pt x="991" y="78"/>
                </a:lnTo>
                <a:lnTo>
                  <a:pt x="992" y="87"/>
                </a:lnTo>
                <a:lnTo>
                  <a:pt x="992" y="96"/>
                </a:lnTo>
                <a:lnTo>
                  <a:pt x="993" y="107"/>
                </a:lnTo>
                <a:lnTo>
                  <a:pt x="994" y="121"/>
                </a:lnTo>
                <a:lnTo>
                  <a:pt x="994" y="138"/>
                </a:lnTo>
                <a:lnTo>
                  <a:pt x="995" y="161"/>
                </a:lnTo>
                <a:lnTo>
                  <a:pt x="995" y="187"/>
                </a:lnTo>
                <a:lnTo>
                  <a:pt x="996" y="216"/>
                </a:lnTo>
                <a:lnTo>
                  <a:pt x="996" y="239"/>
                </a:lnTo>
                <a:lnTo>
                  <a:pt x="997" y="251"/>
                </a:lnTo>
                <a:lnTo>
                  <a:pt x="997" y="252"/>
                </a:lnTo>
                <a:lnTo>
                  <a:pt x="998" y="246"/>
                </a:lnTo>
                <a:lnTo>
                  <a:pt x="998" y="236"/>
                </a:lnTo>
                <a:lnTo>
                  <a:pt x="999" y="228"/>
                </a:lnTo>
                <a:lnTo>
                  <a:pt x="999" y="220"/>
                </a:lnTo>
                <a:lnTo>
                  <a:pt x="1000" y="216"/>
                </a:lnTo>
                <a:lnTo>
                  <a:pt x="1000" y="208"/>
                </a:lnTo>
                <a:lnTo>
                  <a:pt x="1001" y="201"/>
                </a:lnTo>
                <a:lnTo>
                  <a:pt x="1001" y="195"/>
                </a:lnTo>
                <a:lnTo>
                  <a:pt x="1002" y="189"/>
                </a:lnTo>
                <a:lnTo>
                  <a:pt x="1002" y="183"/>
                </a:lnTo>
                <a:lnTo>
                  <a:pt x="1003" y="182"/>
                </a:lnTo>
                <a:lnTo>
                  <a:pt x="1004" y="182"/>
                </a:lnTo>
                <a:lnTo>
                  <a:pt x="1004" y="182"/>
                </a:lnTo>
                <a:lnTo>
                  <a:pt x="1005" y="185"/>
                </a:lnTo>
                <a:lnTo>
                  <a:pt x="1005" y="190"/>
                </a:lnTo>
                <a:lnTo>
                  <a:pt x="1006" y="196"/>
                </a:lnTo>
                <a:lnTo>
                  <a:pt x="1006" y="202"/>
                </a:lnTo>
                <a:lnTo>
                  <a:pt x="1007" y="208"/>
                </a:lnTo>
                <a:lnTo>
                  <a:pt x="1007" y="217"/>
                </a:lnTo>
                <a:lnTo>
                  <a:pt x="1008" y="224"/>
                </a:lnTo>
                <a:lnTo>
                  <a:pt x="1008" y="233"/>
                </a:lnTo>
                <a:lnTo>
                  <a:pt x="1009" y="240"/>
                </a:lnTo>
                <a:lnTo>
                  <a:pt x="1009" y="249"/>
                </a:lnTo>
                <a:lnTo>
                  <a:pt x="1010" y="256"/>
                </a:lnTo>
                <a:lnTo>
                  <a:pt x="1010" y="262"/>
                </a:lnTo>
                <a:lnTo>
                  <a:pt x="1011" y="268"/>
                </a:lnTo>
                <a:lnTo>
                  <a:pt x="1012" y="272"/>
                </a:lnTo>
                <a:lnTo>
                  <a:pt x="1012" y="274"/>
                </a:lnTo>
                <a:lnTo>
                  <a:pt x="1012" y="275"/>
                </a:lnTo>
                <a:lnTo>
                  <a:pt x="1013" y="277"/>
                </a:lnTo>
                <a:lnTo>
                  <a:pt x="1013" y="277"/>
                </a:lnTo>
                <a:lnTo>
                  <a:pt x="1014" y="274"/>
                </a:lnTo>
                <a:lnTo>
                  <a:pt x="1015" y="273"/>
                </a:lnTo>
                <a:lnTo>
                  <a:pt x="1015" y="273"/>
                </a:lnTo>
                <a:lnTo>
                  <a:pt x="1016" y="272"/>
                </a:lnTo>
                <a:lnTo>
                  <a:pt x="1016" y="272"/>
                </a:lnTo>
                <a:lnTo>
                  <a:pt x="1017" y="271"/>
                </a:lnTo>
                <a:lnTo>
                  <a:pt x="1017" y="271"/>
                </a:lnTo>
                <a:lnTo>
                  <a:pt x="1018" y="273"/>
                </a:lnTo>
                <a:lnTo>
                  <a:pt x="1018" y="274"/>
                </a:lnTo>
                <a:lnTo>
                  <a:pt x="1019" y="275"/>
                </a:lnTo>
                <a:lnTo>
                  <a:pt x="1019" y="279"/>
                </a:lnTo>
                <a:lnTo>
                  <a:pt x="1020" y="282"/>
                </a:lnTo>
                <a:lnTo>
                  <a:pt x="1020" y="285"/>
                </a:lnTo>
                <a:lnTo>
                  <a:pt x="1021" y="288"/>
                </a:lnTo>
                <a:lnTo>
                  <a:pt x="1021" y="292"/>
                </a:lnTo>
                <a:lnTo>
                  <a:pt x="1022" y="296"/>
                </a:lnTo>
                <a:lnTo>
                  <a:pt x="1022" y="299"/>
                </a:lnTo>
                <a:lnTo>
                  <a:pt x="1023" y="302"/>
                </a:lnTo>
                <a:lnTo>
                  <a:pt x="1023" y="305"/>
                </a:lnTo>
                <a:lnTo>
                  <a:pt x="1024" y="309"/>
                </a:lnTo>
                <a:lnTo>
                  <a:pt x="1025" y="312"/>
                </a:lnTo>
                <a:lnTo>
                  <a:pt x="1025" y="315"/>
                </a:lnTo>
                <a:lnTo>
                  <a:pt x="1026" y="316"/>
                </a:lnTo>
                <a:lnTo>
                  <a:pt x="1026" y="321"/>
                </a:lnTo>
                <a:lnTo>
                  <a:pt x="1027" y="322"/>
                </a:lnTo>
                <a:lnTo>
                  <a:pt x="1027" y="324"/>
                </a:lnTo>
                <a:lnTo>
                  <a:pt x="1028" y="328"/>
                </a:lnTo>
                <a:lnTo>
                  <a:pt x="1028" y="330"/>
                </a:lnTo>
                <a:lnTo>
                  <a:pt x="1029" y="331"/>
                </a:lnTo>
                <a:lnTo>
                  <a:pt x="1029" y="336"/>
                </a:lnTo>
                <a:lnTo>
                  <a:pt x="1030" y="337"/>
                </a:lnTo>
                <a:lnTo>
                  <a:pt x="1030" y="339"/>
                </a:lnTo>
                <a:lnTo>
                  <a:pt x="1031" y="343"/>
                </a:lnTo>
                <a:lnTo>
                  <a:pt x="1031" y="344"/>
                </a:lnTo>
                <a:lnTo>
                  <a:pt x="1032" y="345"/>
                </a:lnTo>
                <a:lnTo>
                  <a:pt x="1033" y="346"/>
                </a:lnTo>
                <a:lnTo>
                  <a:pt x="1033" y="351"/>
                </a:lnTo>
                <a:lnTo>
                  <a:pt x="1033" y="353"/>
                </a:lnTo>
                <a:lnTo>
                  <a:pt x="1034" y="354"/>
                </a:lnTo>
                <a:lnTo>
                  <a:pt x="1034" y="357"/>
                </a:lnTo>
                <a:lnTo>
                  <a:pt x="1035" y="361"/>
                </a:lnTo>
                <a:lnTo>
                  <a:pt x="1036" y="362"/>
                </a:lnTo>
                <a:lnTo>
                  <a:pt x="1036" y="367"/>
                </a:lnTo>
                <a:lnTo>
                  <a:pt x="1037" y="372"/>
                </a:lnTo>
                <a:lnTo>
                  <a:pt x="1037" y="377"/>
                </a:lnTo>
                <a:lnTo>
                  <a:pt x="1038" y="380"/>
                </a:lnTo>
                <a:lnTo>
                  <a:pt x="1038" y="382"/>
                </a:lnTo>
                <a:lnTo>
                  <a:pt x="1039" y="382"/>
                </a:lnTo>
                <a:lnTo>
                  <a:pt x="1039" y="383"/>
                </a:lnTo>
                <a:lnTo>
                  <a:pt x="1040" y="381"/>
                </a:lnTo>
                <a:lnTo>
                  <a:pt x="1040" y="382"/>
                </a:lnTo>
                <a:lnTo>
                  <a:pt x="1041" y="383"/>
                </a:lnTo>
                <a:lnTo>
                  <a:pt x="1041" y="386"/>
                </a:lnTo>
                <a:lnTo>
                  <a:pt x="1042" y="388"/>
                </a:lnTo>
                <a:lnTo>
                  <a:pt x="1042" y="388"/>
                </a:lnTo>
                <a:lnTo>
                  <a:pt x="1043" y="391"/>
                </a:lnTo>
                <a:lnTo>
                  <a:pt x="1043" y="392"/>
                </a:lnTo>
                <a:lnTo>
                  <a:pt x="1044" y="394"/>
                </a:lnTo>
                <a:lnTo>
                  <a:pt x="1044" y="396"/>
                </a:lnTo>
                <a:lnTo>
                  <a:pt x="1045" y="397"/>
                </a:lnTo>
                <a:lnTo>
                  <a:pt x="1046" y="397"/>
                </a:lnTo>
                <a:lnTo>
                  <a:pt x="1046" y="396"/>
                </a:lnTo>
                <a:lnTo>
                  <a:pt x="1047" y="388"/>
                </a:lnTo>
                <a:lnTo>
                  <a:pt x="1047" y="374"/>
                </a:lnTo>
                <a:lnTo>
                  <a:pt x="1048" y="356"/>
                </a:lnTo>
                <a:lnTo>
                  <a:pt x="1048" y="334"/>
                </a:lnTo>
                <a:lnTo>
                  <a:pt x="1049" y="309"/>
                </a:lnTo>
                <a:lnTo>
                  <a:pt x="1049" y="281"/>
                </a:lnTo>
                <a:lnTo>
                  <a:pt x="1050" y="253"/>
                </a:lnTo>
                <a:lnTo>
                  <a:pt x="1050" y="230"/>
                </a:lnTo>
                <a:lnTo>
                  <a:pt x="1051" y="204"/>
                </a:lnTo>
                <a:lnTo>
                  <a:pt x="1051" y="181"/>
                </a:lnTo>
                <a:lnTo>
                  <a:pt x="1052" y="163"/>
                </a:lnTo>
                <a:lnTo>
                  <a:pt x="1052" y="150"/>
                </a:lnTo>
                <a:lnTo>
                  <a:pt x="1053" y="140"/>
                </a:lnTo>
                <a:lnTo>
                  <a:pt x="1054" y="134"/>
                </a:lnTo>
                <a:lnTo>
                  <a:pt x="1054" y="129"/>
                </a:lnTo>
                <a:lnTo>
                  <a:pt x="1054" y="128"/>
                </a:lnTo>
                <a:lnTo>
                  <a:pt x="1055" y="126"/>
                </a:lnTo>
                <a:lnTo>
                  <a:pt x="1055" y="127"/>
                </a:lnTo>
                <a:lnTo>
                  <a:pt x="1056" y="126"/>
                </a:lnTo>
                <a:lnTo>
                  <a:pt x="1057" y="129"/>
                </a:lnTo>
                <a:lnTo>
                  <a:pt x="1057" y="132"/>
                </a:lnTo>
                <a:lnTo>
                  <a:pt x="1058" y="130"/>
                </a:lnTo>
                <a:lnTo>
                  <a:pt x="1058" y="131"/>
                </a:lnTo>
                <a:lnTo>
                  <a:pt x="1059" y="129"/>
                </a:lnTo>
                <a:lnTo>
                  <a:pt x="1059" y="126"/>
                </a:lnTo>
                <a:lnTo>
                  <a:pt x="1060" y="124"/>
                </a:lnTo>
                <a:lnTo>
                  <a:pt x="1060" y="118"/>
                </a:lnTo>
                <a:lnTo>
                  <a:pt x="1061" y="112"/>
                </a:lnTo>
                <a:lnTo>
                  <a:pt x="1061" y="103"/>
                </a:lnTo>
                <a:lnTo>
                  <a:pt x="1062" y="92"/>
                </a:lnTo>
                <a:lnTo>
                  <a:pt x="1062" y="82"/>
                </a:lnTo>
                <a:lnTo>
                  <a:pt x="1063" y="72"/>
                </a:lnTo>
                <a:lnTo>
                  <a:pt x="1063" y="63"/>
                </a:lnTo>
                <a:lnTo>
                  <a:pt x="1064" y="52"/>
                </a:lnTo>
                <a:lnTo>
                  <a:pt x="1064" y="44"/>
                </a:lnTo>
                <a:lnTo>
                  <a:pt x="1065" y="36"/>
                </a:lnTo>
                <a:lnTo>
                  <a:pt x="1065" y="29"/>
                </a:lnTo>
                <a:lnTo>
                  <a:pt x="1066" y="23"/>
                </a:lnTo>
                <a:lnTo>
                  <a:pt x="1067" y="20"/>
                </a:lnTo>
                <a:lnTo>
                  <a:pt x="1067" y="16"/>
                </a:lnTo>
                <a:lnTo>
                  <a:pt x="1068" y="12"/>
                </a:lnTo>
                <a:lnTo>
                  <a:pt x="1068" y="12"/>
                </a:lnTo>
                <a:lnTo>
                  <a:pt x="1069" y="13"/>
                </a:lnTo>
                <a:lnTo>
                  <a:pt x="1069" y="14"/>
                </a:lnTo>
                <a:lnTo>
                  <a:pt x="1070" y="16"/>
                </a:lnTo>
                <a:lnTo>
                  <a:pt x="1070" y="22"/>
                </a:lnTo>
                <a:lnTo>
                  <a:pt x="1071" y="26"/>
                </a:lnTo>
                <a:lnTo>
                  <a:pt x="1071" y="29"/>
                </a:lnTo>
                <a:lnTo>
                  <a:pt x="1072" y="36"/>
                </a:lnTo>
                <a:lnTo>
                  <a:pt x="1072" y="44"/>
                </a:lnTo>
                <a:lnTo>
                  <a:pt x="1073" y="51"/>
                </a:lnTo>
                <a:lnTo>
                  <a:pt x="1073" y="60"/>
                </a:lnTo>
                <a:lnTo>
                  <a:pt x="1074" y="70"/>
                </a:lnTo>
                <a:lnTo>
                  <a:pt x="1075" y="81"/>
                </a:lnTo>
                <a:lnTo>
                  <a:pt x="1075" y="92"/>
                </a:lnTo>
                <a:lnTo>
                  <a:pt x="1075" y="110"/>
                </a:lnTo>
                <a:lnTo>
                  <a:pt x="1076" y="130"/>
                </a:lnTo>
                <a:lnTo>
                  <a:pt x="1076" y="156"/>
                </a:lnTo>
                <a:lnTo>
                  <a:pt x="1077" y="182"/>
                </a:lnTo>
                <a:lnTo>
                  <a:pt x="1078" y="208"/>
                </a:lnTo>
                <a:lnTo>
                  <a:pt x="1078" y="225"/>
                </a:lnTo>
                <a:lnTo>
                  <a:pt x="1079" y="229"/>
                </a:lnTo>
                <a:lnTo>
                  <a:pt x="1079" y="223"/>
                </a:lnTo>
                <a:lnTo>
                  <a:pt x="1080" y="215"/>
                </a:lnTo>
                <a:lnTo>
                  <a:pt x="1080" y="209"/>
                </a:lnTo>
                <a:lnTo>
                  <a:pt x="1081" y="203"/>
                </a:lnTo>
                <a:lnTo>
                  <a:pt x="1081" y="196"/>
                </a:lnTo>
                <a:lnTo>
                  <a:pt x="1082" y="188"/>
                </a:lnTo>
                <a:lnTo>
                  <a:pt x="1082" y="178"/>
                </a:lnTo>
                <a:lnTo>
                  <a:pt x="1083" y="171"/>
                </a:lnTo>
                <a:lnTo>
                  <a:pt x="1083" y="164"/>
                </a:lnTo>
                <a:lnTo>
                  <a:pt x="1084" y="161"/>
                </a:lnTo>
                <a:lnTo>
                  <a:pt x="1084" y="158"/>
                </a:lnTo>
                <a:lnTo>
                  <a:pt x="1085" y="158"/>
                </a:lnTo>
                <a:lnTo>
                  <a:pt x="1086" y="160"/>
                </a:lnTo>
                <a:lnTo>
                  <a:pt x="1086" y="164"/>
                </a:lnTo>
                <a:lnTo>
                  <a:pt x="1086" y="166"/>
                </a:lnTo>
                <a:lnTo>
                  <a:pt x="1087" y="170"/>
                </a:lnTo>
                <a:lnTo>
                  <a:pt x="1088" y="177"/>
                </a:lnTo>
                <a:lnTo>
                  <a:pt x="1088" y="183"/>
                </a:lnTo>
                <a:lnTo>
                  <a:pt x="1089" y="192"/>
                </a:lnTo>
                <a:lnTo>
                  <a:pt x="1089" y="200"/>
                </a:lnTo>
                <a:lnTo>
                  <a:pt x="1090" y="208"/>
                </a:lnTo>
                <a:lnTo>
                  <a:pt x="1090" y="216"/>
                </a:lnTo>
                <a:lnTo>
                  <a:pt x="1091" y="224"/>
                </a:lnTo>
                <a:lnTo>
                  <a:pt x="1091" y="231"/>
                </a:lnTo>
                <a:lnTo>
                  <a:pt x="1092" y="239"/>
                </a:lnTo>
                <a:lnTo>
                  <a:pt x="1092" y="246"/>
                </a:lnTo>
                <a:lnTo>
                  <a:pt x="1093" y="250"/>
                </a:lnTo>
                <a:lnTo>
                  <a:pt x="1093" y="252"/>
                </a:lnTo>
                <a:lnTo>
                  <a:pt x="1094" y="256"/>
                </a:lnTo>
                <a:lnTo>
                  <a:pt x="1094" y="257"/>
                </a:lnTo>
                <a:lnTo>
                  <a:pt x="1095" y="259"/>
                </a:lnTo>
                <a:lnTo>
                  <a:pt x="1096" y="257"/>
                </a:lnTo>
                <a:lnTo>
                  <a:pt x="1096" y="259"/>
                </a:lnTo>
                <a:lnTo>
                  <a:pt x="1096" y="255"/>
                </a:lnTo>
                <a:lnTo>
                  <a:pt x="1097" y="255"/>
                </a:lnTo>
                <a:lnTo>
                  <a:pt x="1097" y="255"/>
                </a:lnTo>
                <a:lnTo>
                  <a:pt x="1098" y="253"/>
                </a:lnTo>
                <a:lnTo>
                  <a:pt x="1099" y="254"/>
                </a:lnTo>
                <a:lnTo>
                  <a:pt x="1099" y="255"/>
                </a:lnTo>
                <a:lnTo>
                  <a:pt x="1100" y="255"/>
                </a:lnTo>
                <a:lnTo>
                  <a:pt x="1100" y="257"/>
                </a:lnTo>
                <a:lnTo>
                  <a:pt x="1101" y="259"/>
                </a:lnTo>
                <a:lnTo>
                  <a:pt x="1101" y="263"/>
                </a:lnTo>
                <a:lnTo>
                  <a:pt x="1102" y="268"/>
                </a:lnTo>
                <a:lnTo>
                  <a:pt x="1102" y="272"/>
                </a:lnTo>
                <a:lnTo>
                  <a:pt x="1103" y="276"/>
                </a:lnTo>
                <a:lnTo>
                  <a:pt x="1103" y="280"/>
                </a:lnTo>
                <a:lnTo>
                  <a:pt x="1104" y="282"/>
                </a:lnTo>
                <a:lnTo>
                  <a:pt x="1104" y="287"/>
                </a:lnTo>
                <a:lnTo>
                  <a:pt x="1105" y="288"/>
                </a:lnTo>
                <a:lnTo>
                  <a:pt x="1105" y="291"/>
                </a:lnTo>
                <a:lnTo>
                  <a:pt x="1106" y="294"/>
                </a:lnTo>
                <a:lnTo>
                  <a:pt x="1107" y="298"/>
                </a:lnTo>
                <a:lnTo>
                  <a:pt x="1107" y="303"/>
                </a:lnTo>
                <a:lnTo>
                  <a:pt x="1107" y="307"/>
                </a:lnTo>
                <a:lnTo>
                  <a:pt x="1108" y="310"/>
                </a:lnTo>
                <a:lnTo>
                  <a:pt x="1109" y="312"/>
                </a:lnTo>
                <a:lnTo>
                  <a:pt x="1109" y="315"/>
                </a:lnTo>
                <a:lnTo>
                  <a:pt x="1110" y="319"/>
                </a:lnTo>
                <a:lnTo>
                  <a:pt x="1110" y="322"/>
                </a:lnTo>
                <a:lnTo>
                  <a:pt x="1111" y="326"/>
                </a:lnTo>
                <a:lnTo>
                  <a:pt x="1111" y="329"/>
                </a:lnTo>
                <a:lnTo>
                  <a:pt x="1112" y="333"/>
                </a:lnTo>
                <a:lnTo>
                  <a:pt x="1112" y="335"/>
                </a:lnTo>
                <a:lnTo>
                  <a:pt x="1113" y="337"/>
                </a:lnTo>
                <a:lnTo>
                  <a:pt x="1113" y="340"/>
                </a:lnTo>
                <a:lnTo>
                  <a:pt x="1114" y="343"/>
                </a:lnTo>
                <a:lnTo>
                  <a:pt x="1114" y="344"/>
                </a:lnTo>
                <a:lnTo>
                  <a:pt x="1115" y="348"/>
                </a:lnTo>
                <a:lnTo>
                  <a:pt x="1115" y="349"/>
                </a:lnTo>
                <a:lnTo>
                  <a:pt x="1116" y="353"/>
                </a:lnTo>
                <a:lnTo>
                  <a:pt x="1117" y="354"/>
                </a:lnTo>
                <a:lnTo>
                  <a:pt x="1117" y="357"/>
                </a:lnTo>
                <a:lnTo>
                  <a:pt x="1117" y="359"/>
                </a:lnTo>
                <a:lnTo>
                  <a:pt x="1118" y="363"/>
                </a:lnTo>
                <a:lnTo>
                  <a:pt x="1118" y="368"/>
                </a:lnTo>
                <a:lnTo>
                  <a:pt x="1119" y="371"/>
                </a:lnTo>
                <a:lnTo>
                  <a:pt x="1120" y="373"/>
                </a:lnTo>
                <a:lnTo>
                  <a:pt x="1120" y="378"/>
                </a:lnTo>
                <a:lnTo>
                  <a:pt x="1121" y="376"/>
                </a:lnTo>
                <a:lnTo>
                  <a:pt x="1121" y="374"/>
                </a:lnTo>
                <a:lnTo>
                  <a:pt x="1122" y="373"/>
                </a:lnTo>
                <a:lnTo>
                  <a:pt x="1122" y="373"/>
                </a:lnTo>
                <a:lnTo>
                  <a:pt x="1123" y="377"/>
                </a:lnTo>
                <a:lnTo>
                  <a:pt x="1123" y="381"/>
                </a:lnTo>
                <a:lnTo>
                  <a:pt x="1124" y="385"/>
                </a:lnTo>
                <a:lnTo>
                  <a:pt x="1124" y="385"/>
                </a:lnTo>
                <a:lnTo>
                  <a:pt x="1125" y="385"/>
                </a:lnTo>
                <a:lnTo>
                  <a:pt x="1125" y="387"/>
                </a:lnTo>
                <a:lnTo>
                  <a:pt x="1126" y="388"/>
                </a:lnTo>
                <a:lnTo>
                  <a:pt x="1126" y="391"/>
                </a:lnTo>
                <a:lnTo>
                  <a:pt x="1127" y="394"/>
                </a:lnTo>
                <a:lnTo>
                  <a:pt x="1128" y="395"/>
                </a:lnTo>
                <a:lnTo>
                  <a:pt x="1128" y="393"/>
                </a:lnTo>
                <a:lnTo>
                  <a:pt x="1128" y="387"/>
                </a:lnTo>
                <a:lnTo>
                  <a:pt x="1129" y="378"/>
                </a:lnTo>
                <a:lnTo>
                  <a:pt x="1130" y="359"/>
                </a:lnTo>
                <a:lnTo>
                  <a:pt x="1130" y="337"/>
                </a:lnTo>
                <a:lnTo>
                  <a:pt x="1131" y="314"/>
                </a:lnTo>
                <a:lnTo>
                  <a:pt x="1131" y="287"/>
                </a:lnTo>
                <a:lnTo>
                  <a:pt x="1132" y="260"/>
                </a:lnTo>
                <a:lnTo>
                  <a:pt x="1132" y="233"/>
                </a:lnTo>
                <a:lnTo>
                  <a:pt x="1133" y="209"/>
                </a:lnTo>
                <a:lnTo>
                  <a:pt x="1133" y="188"/>
                </a:lnTo>
                <a:lnTo>
                  <a:pt x="1134" y="170"/>
                </a:lnTo>
                <a:lnTo>
                  <a:pt x="1134" y="155"/>
                </a:lnTo>
                <a:lnTo>
                  <a:pt x="1135" y="143"/>
                </a:lnTo>
                <a:lnTo>
                  <a:pt x="1135" y="134"/>
                </a:lnTo>
                <a:lnTo>
                  <a:pt x="1136" y="128"/>
                </a:lnTo>
                <a:lnTo>
                  <a:pt x="1136" y="123"/>
                </a:lnTo>
                <a:lnTo>
                  <a:pt x="1137" y="124"/>
                </a:lnTo>
                <a:lnTo>
                  <a:pt x="1138" y="124"/>
                </a:lnTo>
                <a:lnTo>
                  <a:pt x="1138" y="127"/>
                </a:lnTo>
                <a:lnTo>
                  <a:pt x="1138" y="127"/>
                </a:lnTo>
                <a:lnTo>
                  <a:pt x="1139" y="128"/>
                </a:lnTo>
                <a:lnTo>
                  <a:pt x="1139" y="129"/>
                </a:lnTo>
                <a:lnTo>
                  <a:pt x="1140" y="129"/>
                </a:lnTo>
                <a:lnTo>
                  <a:pt x="1141" y="128"/>
                </a:lnTo>
                <a:lnTo>
                  <a:pt x="1141" y="126"/>
                </a:lnTo>
                <a:lnTo>
                  <a:pt x="1142" y="124"/>
                </a:lnTo>
                <a:lnTo>
                  <a:pt x="1142" y="119"/>
                </a:lnTo>
                <a:lnTo>
                  <a:pt x="1143" y="112"/>
                </a:lnTo>
                <a:lnTo>
                  <a:pt x="1143" y="107"/>
                </a:lnTo>
                <a:lnTo>
                  <a:pt x="1144" y="98"/>
                </a:lnTo>
                <a:lnTo>
                  <a:pt x="1144" y="89"/>
                </a:lnTo>
                <a:lnTo>
                  <a:pt x="1145" y="81"/>
                </a:lnTo>
                <a:lnTo>
                  <a:pt x="1145" y="69"/>
                </a:lnTo>
                <a:lnTo>
                  <a:pt x="1146" y="59"/>
                </a:lnTo>
                <a:lnTo>
                  <a:pt x="1146" y="47"/>
                </a:lnTo>
                <a:lnTo>
                  <a:pt x="1147" y="37"/>
                </a:lnTo>
                <a:lnTo>
                  <a:pt x="1147" y="30"/>
                </a:lnTo>
                <a:lnTo>
                  <a:pt x="1148" y="24"/>
                </a:lnTo>
                <a:lnTo>
                  <a:pt x="1149" y="19"/>
                </a:lnTo>
                <a:lnTo>
                  <a:pt x="1149" y="16"/>
                </a:lnTo>
                <a:lnTo>
                  <a:pt x="1149" y="15"/>
                </a:lnTo>
                <a:lnTo>
                  <a:pt x="1150" y="17"/>
                </a:lnTo>
                <a:lnTo>
                  <a:pt x="1151" y="18"/>
                </a:lnTo>
                <a:lnTo>
                  <a:pt x="1151" y="23"/>
                </a:lnTo>
                <a:lnTo>
                  <a:pt x="1152" y="28"/>
                </a:lnTo>
                <a:lnTo>
                  <a:pt x="1152" y="33"/>
                </a:lnTo>
                <a:lnTo>
                  <a:pt x="1153" y="41"/>
                </a:lnTo>
                <a:lnTo>
                  <a:pt x="1153" y="49"/>
                </a:lnTo>
                <a:lnTo>
                  <a:pt x="1154" y="55"/>
                </a:lnTo>
                <a:lnTo>
                  <a:pt x="1154" y="62"/>
                </a:lnTo>
                <a:lnTo>
                  <a:pt x="1155" y="70"/>
                </a:lnTo>
                <a:lnTo>
                  <a:pt x="1155" y="82"/>
                </a:lnTo>
                <a:lnTo>
                  <a:pt x="1156" y="92"/>
                </a:lnTo>
                <a:lnTo>
                  <a:pt x="1156" y="103"/>
                </a:lnTo>
                <a:lnTo>
                  <a:pt x="1157" y="120"/>
                </a:lnTo>
                <a:lnTo>
                  <a:pt x="1157" y="138"/>
                </a:lnTo>
                <a:lnTo>
                  <a:pt x="1158" y="161"/>
                </a:lnTo>
                <a:lnTo>
                  <a:pt x="1158" y="186"/>
                </a:lnTo>
                <a:lnTo>
                  <a:pt x="1159" y="213"/>
                </a:lnTo>
                <a:lnTo>
                  <a:pt x="1160" y="232"/>
                </a:lnTo>
                <a:lnTo>
                  <a:pt x="1160" y="240"/>
                </a:lnTo>
                <a:lnTo>
                  <a:pt x="1160" y="238"/>
                </a:lnTo>
                <a:lnTo>
                  <a:pt x="1161" y="227"/>
                </a:lnTo>
                <a:lnTo>
                  <a:pt x="1162" y="221"/>
                </a:lnTo>
                <a:lnTo>
                  <a:pt x="1162" y="214"/>
                </a:lnTo>
                <a:lnTo>
                  <a:pt x="1163" y="210"/>
                </a:lnTo>
                <a:lnTo>
                  <a:pt x="1163" y="204"/>
                </a:lnTo>
                <a:lnTo>
                  <a:pt x="1164" y="194"/>
                </a:lnTo>
                <a:lnTo>
                  <a:pt x="1164" y="183"/>
                </a:lnTo>
                <a:lnTo>
                  <a:pt x="1165" y="177"/>
                </a:lnTo>
                <a:lnTo>
                  <a:pt x="1165" y="175"/>
                </a:lnTo>
                <a:lnTo>
                  <a:pt x="1166" y="172"/>
                </a:lnTo>
                <a:lnTo>
                  <a:pt x="1166" y="170"/>
                </a:lnTo>
                <a:lnTo>
                  <a:pt x="1167" y="172"/>
                </a:lnTo>
                <a:lnTo>
                  <a:pt x="1167" y="173"/>
                </a:lnTo>
                <a:lnTo>
                  <a:pt x="1168" y="177"/>
                </a:lnTo>
                <a:lnTo>
                  <a:pt x="1168" y="183"/>
                </a:lnTo>
                <a:lnTo>
                  <a:pt x="1169" y="191"/>
                </a:lnTo>
                <a:lnTo>
                  <a:pt x="1170" y="197"/>
                </a:lnTo>
                <a:lnTo>
                  <a:pt x="1170" y="205"/>
                </a:lnTo>
                <a:lnTo>
                  <a:pt x="1170" y="217"/>
                </a:lnTo>
                <a:lnTo>
                  <a:pt x="1171" y="225"/>
                </a:lnTo>
                <a:lnTo>
                  <a:pt x="1171" y="234"/>
                </a:lnTo>
                <a:lnTo>
                  <a:pt x="1172" y="241"/>
                </a:lnTo>
                <a:lnTo>
                  <a:pt x="1173" y="249"/>
                </a:lnTo>
                <a:lnTo>
                  <a:pt x="1173" y="258"/>
                </a:lnTo>
                <a:lnTo>
                  <a:pt x="1174" y="261"/>
                </a:lnTo>
                <a:lnTo>
                  <a:pt x="1174" y="267"/>
                </a:lnTo>
                <a:lnTo>
                  <a:pt x="1175" y="269"/>
                </a:lnTo>
                <a:lnTo>
                  <a:pt x="1175" y="272"/>
                </a:lnTo>
                <a:lnTo>
                  <a:pt x="1176" y="271"/>
                </a:lnTo>
                <a:lnTo>
                  <a:pt x="1176" y="272"/>
                </a:lnTo>
                <a:lnTo>
                  <a:pt x="1177" y="272"/>
                </a:lnTo>
                <a:lnTo>
                  <a:pt x="1177" y="271"/>
                </a:lnTo>
                <a:lnTo>
                  <a:pt x="1178" y="269"/>
                </a:lnTo>
                <a:lnTo>
                  <a:pt x="1178" y="268"/>
                </a:lnTo>
                <a:lnTo>
                  <a:pt x="1179" y="268"/>
                </a:lnTo>
                <a:lnTo>
                  <a:pt x="1179" y="267"/>
                </a:lnTo>
                <a:lnTo>
                  <a:pt x="1180" y="266"/>
                </a:lnTo>
                <a:lnTo>
                  <a:pt x="1181" y="267"/>
                </a:lnTo>
                <a:lnTo>
                  <a:pt x="1181" y="266"/>
                </a:lnTo>
                <a:lnTo>
                  <a:pt x="1181" y="268"/>
                </a:lnTo>
                <a:lnTo>
                  <a:pt x="1182" y="268"/>
                </a:lnTo>
                <a:lnTo>
                  <a:pt x="1183" y="273"/>
                </a:lnTo>
                <a:lnTo>
                  <a:pt x="1183" y="275"/>
                </a:lnTo>
                <a:lnTo>
                  <a:pt x="1184" y="278"/>
                </a:lnTo>
                <a:lnTo>
                  <a:pt x="1184" y="284"/>
                </a:lnTo>
                <a:lnTo>
                  <a:pt x="1185" y="288"/>
                </a:lnTo>
                <a:lnTo>
                  <a:pt x="1185" y="290"/>
                </a:lnTo>
                <a:lnTo>
                  <a:pt x="1186" y="296"/>
                </a:lnTo>
                <a:lnTo>
                  <a:pt x="1186" y="299"/>
                </a:lnTo>
                <a:lnTo>
                  <a:pt x="1187" y="303"/>
                </a:lnTo>
                <a:lnTo>
                  <a:pt x="1187" y="307"/>
                </a:lnTo>
                <a:lnTo>
                  <a:pt x="1188" y="312"/>
                </a:lnTo>
                <a:lnTo>
                  <a:pt x="1188" y="314"/>
                </a:lnTo>
                <a:lnTo>
                  <a:pt x="1189" y="318"/>
                </a:lnTo>
                <a:lnTo>
                  <a:pt x="1189" y="321"/>
                </a:lnTo>
                <a:lnTo>
                  <a:pt x="1190" y="325"/>
                </a:lnTo>
                <a:lnTo>
                  <a:pt x="1191" y="327"/>
                </a:lnTo>
                <a:lnTo>
                  <a:pt x="1191" y="330"/>
                </a:lnTo>
                <a:lnTo>
                  <a:pt x="1191" y="332"/>
                </a:lnTo>
                <a:lnTo>
                  <a:pt x="1192" y="334"/>
                </a:lnTo>
                <a:lnTo>
                  <a:pt x="1192" y="336"/>
                </a:lnTo>
                <a:lnTo>
                  <a:pt x="1193" y="338"/>
                </a:lnTo>
                <a:lnTo>
                  <a:pt x="1194" y="341"/>
                </a:lnTo>
                <a:lnTo>
                  <a:pt x="1194" y="342"/>
                </a:lnTo>
                <a:lnTo>
                  <a:pt x="1195" y="343"/>
                </a:lnTo>
                <a:lnTo>
                  <a:pt x="1195" y="345"/>
                </a:lnTo>
                <a:lnTo>
                  <a:pt x="1196" y="348"/>
                </a:lnTo>
                <a:lnTo>
                  <a:pt x="1196" y="348"/>
                </a:lnTo>
                <a:lnTo>
                  <a:pt x="1197" y="352"/>
                </a:lnTo>
                <a:lnTo>
                  <a:pt x="1197" y="355"/>
                </a:lnTo>
                <a:lnTo>
                  <a:pt x="1198" y="357"/>
                </a:lnTo>
                <a:lnTo>
                  <a:pt x="1198" y="360"/>
                </a:lnTo>
                <a:lnTo>
                  <a:pt x="1199" y="364"/>
                </a:lnTo>
                <a:lnTo>
                  <a:pt x="1199" y="367"/>
                </a:lnTo>
                <a:lnTo>
                  <a:pt x="1200" y="372"/>
                </a:lnTo>
                <a:lnTo>
                  <a:pt x="1200" y="372"/>
                </a:lnTo>
                <a:lnTo>
                  <a:pt x="1201" y="375"/>
                </a:lnTo>
                <a:lnTo>
                  <a:pt x="1202" y="376"/>
                </a:lnTo>
                <a:lnTo>
                  <a:pt x="1202" y="375"/>
                </a:lnTo>
                <a:lnTo>
                  <a:pt x="1202" y="376"/>
                </a:lnTo>
                <a:lnTo>
                  <a:pt x="1203" y="378"/>
                </a:lnTo>
                <a:lnTo>
                  <a:pt x="1204" y="381"/>
                </a:lnTo>
                <a:lnTo>
                  <a:pt x="1204" y="385"/>
                </a:lnTo>
                <a:lnTo>
                  <a:pt x="1205" y="389"/>
                </a:lnTo>
                <a:lnTo>
                  <a:pt x="1205" y="392"/>
                </a:lnTo>
                <a:lnTo>
                  <a:pt x="1206" y="393"/>
                </a:lnTo>
                <a:lnTo>
                  <a:pt x="1206" y="397"/>
                </a:lnTo>
                <a:lnTo>
                  <a:pt x="1207" y="400"/>
                </a:lnTo>
                <a:lnTo>
                  <a:pt x="1207" y="406"/>
                </a:lnTo>
                <a:lnTo>
                  <a:pt x="1208" y="410"/>
                </a:lnTo>
                <a:lnTo>
                  <a:pt x="1208" y="412"/>
                </a:lnTo>
                <a:lnTo>
                  <a:pt x="1209" y="414"/>
                </a:lnTo>
                <a:lnTo>
                  <a:pt x="1209" y="415"/>
                </a:lnTo>
                <a:lnTo>
                  <a:pt x="1210" y="412"/>
                </a:lnTo>
                <a:lnTo>
                  <a:pt x="1210" y="410"/>
                </a:lnTo>
                <a:lnTo>
                  <a:pt x="1211" y="404"/>
                </a:lnTo>
                <a:lnTo>
                  <a:pt x="1212" y="392"/>
                </a:lnTo>
                <a:lnTo>
                  <a:pt x="1212" y="374"/>
                </a:lnTo>
                <a:lnTo>
                  <a:pt x="1213" y="357"/>
                </a:lnTo>
                <a:lnTo>
                  <a:pt x="1213" y="334"/>
                </a:lnTo>
                <a:lnTo>
                  <a:pt x="1213" y="313"/>
                </a:lnTo>
                <a:lnTo>
                  <a:pt x="1214" y="291"/>
                </a:lnTo>
                <a:lnTo>
                  <a:pt x="1215" y="269"/>
                </a:lnTo>
                <a:lnTo>
                  <a:pt x="1215" y="248"/>
                </a:lnTo>
                <a:lnTo>
                  <a:pt x="1216" y="231"/>
                </a:lnTo>
                <a:lnTo>
                  <a:pt x="1216" y="213"/>
                </a:lnTo>
                <a:lnTo>
                  <a:pt x="1217" y="201"/>
                </a:lnTo>
                <a:lnTo>
                  <a:pt x="1217" y="191"/>
                </a:lnTo>
                <a:lnTo>
                  <a:pt x="1218" y="179"/>
                </a:lnTo>
                <a:lnTo>
                  <a:pt x="1218" y="171"/>
                </a:lnTo>
                <a:lnTo>
                  <a:pt x="1219" y="167"/>
                </a:lnTo>
                <a:lnTo>
                  <a:pt x="1219" y="164"/>
                </a:lnTo>
                <a:lnTo>
                  <a:pt x="1220" y="164"/>
                </a:lnTo>
                <a:lnTo>
                  <a:pt x="1220" y="165"/>
                </a:lnTo>
                <a:lnTo>
                  <a:pt x="1221" y="166"/>
                </a:lnTo>
                <a:lnTo>
                  <a:pt x="1221" y="164"/>
                </a:lnTo>
                <a:lnTo>
                  <a:pt x="1222" y="166"/>
                </a:lnTo>
                <a:lnTo>
                  <a:pt x="1223" y="166"/>
                </a:lnTo>
                <a:lnTo>
                  <a:pt x="1223" y="165"/>
                </a:lnTo>
                <a:lnTo>
                  <a:pt x="1223" y="164"/>
                </a:lnTo>
                <a:lnTo>
                  <a:pt x="1224" y="161"/>
                </a:lnTo>
                <a:lnTo>
                  <a:pt x="1225" y="158"/>
                </a:lnTo>
                <a:lnTo>
                  <a:pt x="1225" y="155"/>
                </a:lnTo>
                <a:lnTo>
                  <a:pt x="1226" y="151"/>
                </a:lnTo>
                <a:lnTo>
                  <a:pt x="1226" y="145"/>
                </a:lnTo>
                <a:lnTo>
                  <a:pt x="1227" y="140"/>
                </a:lnTo>
                <a:lnTo>
                  <a:pt x="1227" y="130"/>
                </a:lnTo>
                <a:lnTo>
                  <a:pt x="1228" y="123"/>
                </a:lnTo>
                <a:lnTo>
                  <a:pt x="1228" y="115"/>
                </a:lnTo>
                <a:lnTo>
                  <a:pt x="1229" y="108"/>
                </a:lnTo>
                <a:lnTo>
                  <a:pt x="1229" y="102"/>
                </a:lnTo>
                <a:lnTo>
                  <a:pt x="1230" y="99"/>
                </a:lnTo>
                <a:lnTo>
                  <a:pt x="1230" y="95"/>
                </a:lnTo>
                <a:lnTo>
                  <a:pt x="1231" y="93"/>
                </a:lnTo>
                <a:lnTo>
                  <a:pt x="1231" y="91"/>
                </a:lnTo>
                <a:lnTo>
                  <a:pt x="1232" y="91"/>
                </a:lnTo>
                <a:lnTo>
                  <a:pt x="1233" y="91"/>
                </a:lnTo>
                <a:lnTo>
                  <a:pt x="1233" y="95"/>
                </a:lnTo>
                <a:lnTo>
                  <a:pt x="1234" y="98"/>
                </a:lnTo>
                <a:lnTo>
                  <a:pt x="1234" y="104"/>
                </a:lnTo>
                <a:lnTo>
                  <a:pt x="1234" y="109"/>
                </a:lnTo>
                <a:lnTo>
                  <a:pt x="1235" y="115"/>
                </a:lnTo>
                <a:lnTo>
                  <a:pt x="1236" y="126"/>
                </a:lnTo>
                <a:lnTo>
                  <a:pt x="1236" y="135"/>
                </a:lnTo>
                <a:lnTo>
                  <a:pt x="1237" y="149"/>
                </a:lnTo>
                <a:lnTo>
                  <a:pt x="1237" y="167"/>
                </a:lnTo>
                <a:lnTo>
                  <a:pt x="1238" y="192"/>
                </a:lnTo>
                <a:lnTo>
                  <a:pt x="1238" y="221"/>
                </a:lnTo>
                <a:lnTo>
                  <a:pt x="1239" y="250"/>
                </a:lnTo>
                <a:lnTo>
                  <a:pt x="1239" y="275"/>
                </a:lnTo>
                <a:lnTo>
                  <a:pt x="1240" y="291"/>
                </a:lnTo>
                <a:lnTo>
                  <a:pt x="1240" y="295"/>
                </a:lnTo>
                <a:lnTo>
                  <a:pt x="1241" y="285"/>
                </a:lnTo>
                <a:lnTo>
                  <a:pt x="1241" y="275"/>
                </a:lnTo>
                <a:lnTo>
                  <a:pt x="1242" y="266"/>
                </a:lnTo>
                <a:lnTo>
                  <a:pt x="1242" y="256"/>
                </a:lnTo>
                <a:lnTo>
                  <a:pt x="1243" y="253"/>
                </a:lnTo>
                <a:lnTo>
                  <a:pt x="1244" y="244"/>
                </a:lnTo>
                <a:lnTo>
                  <a:pt x="1244" y="235"/>
                </a:lnTo>
                <a:lnTo>
                  <a:pt x="1244" y="225"/>
                </a:lnTo>
                <a:lnTo>
                  <a:pt x="1245" y="220"/>
                </a:lnTo>
                <a:lnTo>
                  <a:pt x="1246" y="219"/>
                </a:lnTo>
                <a:lnTo>
                  <a:pt x="1246" y="215"/>
                </a:lnTo>
                <a:lnTo>
                  <a:pt x="1247" y="214"/>
                </a:lnTo>
                <a:lnTo>
                  <a:pt x="1247" y="216"/>
                </a:lnTo>
                <a:lnTo>
                  <a:pt x="1248" y="219"/>
                </a:lnTo>
                <a:lnTo>
                  <a:pt x="1248" y="221"/>
                </a:lnTo>
                <a:lnTo>
                  <a:pt x="1249" y="227"/>
                </a:lnTo>
                <a:lnTo>
                  <a:pt x="1249" y="234"/>
                </a:lnTo>
                <a:lnTo>
                  <a:pt x="1250" y="240"/>
                </a:lnTo>
                <a:lnTo>
                  <a:pt x="1250" y="250"/>
                </a:lnTo>
                <a:lnTo>
                  <a:pt x="1251" y="256"/>
                </a:lnTo>
                <a:lnTo>
                  <a:pt x="1251" y="265"/>
                </a:lnTo>
                <a:lnTo>
                  <a:pt x="1252" y="272"/>
                </a:lnTo>
                <a:lnTo>
                  <a:pt x="1252" y="281"/>
                </a:lnTo>
                <a:lnTo>
                  <a:pt x="1253" y="286"/>
                </a:lnTo>
                <a:lnTo>
                  <a:pt x="1254" y="293"/>
                </a:lnTo>
                <a:lnTo>
                  <a:pt x="1254" y="298"/>
                </a:lnTo>
                <a:lnTo>
                  <a:pt x="1255" y="302"/>
                </a:lnTo>
                <a:lnTo>
                  <a:pt x="1255" y="303"/>
                </a:lnTo>
                <a:lnTo>
                  <a:pt x="1255" y="303"/>
                </a:lnTo>
                <a:lnTo>
                  <a:pt x="1256" y="306"/>
                </a:lnTo>
                <a:lnTo>
                  <a:pt x="1257" y="305"/>
                </a:lnTo>
                <a:lnTo>
                  <a:pt x="1257" y="305"/>
                </a:lnTo>
                <a:lnTo>
                  <a:pt x="1258" y="304"/>
                </a:lnTo>
                <a:lnTo>
                  <a:pt x="1258" y="301"/>
                </a:lnTo>
                <a:lnTo>
                  <a:pt x="1259" y="301"/>
                </a:lnTo>
                <a:lnTo>
                  <a:pt x="1259" y="299"/>
                </a:lnTo>
                <a:lnTo>
                  <a:pt x="1260" y="301"/>
                </a:lnTo>
                <a:lnTo>
                  <a:pt x="1260" y="302"/>
                </a:lnTo>
                <a:lnTo>
                  <a:pt x="1261" y="303"/>
                </a:lnTo>
                <a:lnTo>
                  <a:pt x="1261" y="306"/>
                </a:lnTo>
                <a:lnTo>
                  <a:pt x="1262" y="308"/>
                </a:lnTo>
                <a:lnTo>
                  <a:pt x="1262" y="310"/>
                </a:lnTo>
                <a:lnTo>
                  <a:pt x="1263" y="313"/>
                </a:lnTo>
                <a:lnTo>
                  <a:pt x="1263" y="315"/>
                </a:lnTo>
                <a:lnTo>
                  <a:pt x="1264" y="318"/>
                </a:lnTo>
                <a:lnTo>
                  <a:pt x="1265" y="322"/>
                </a:lnTo>
                <a:lnTo>
                  <a:pt x="1265" y="325"/>
                </a:lnTo>
                <a:lnTo>
                  <a:pt x="1265" y="326"/>
                </a:lnTo>
                <a:lnTo>
                  <a:pt x="1266" y="330"/>
                </a:lnTo>
                <a:lnTo>
                  <a:pt x="1267" y="334"/>
                </a:lnTo>
                <a:lnTo>
                  <a:pt x="1267" y="337"/>
                </a:lnTo>
                <a:lnTo>
                  <a:pt x="1268" y="338"/>
                </a:lnTo>
                <a:lnTo>
                  <a:pt x="1268" y="341"/>
                </a:lnTo>
                <a:lnTo>
                  <a:pt x="1269" y="343"/>
                </a:lnTo>
                <a:lnTo>
                  <a:pt x="1269" y="346"/>
                </a:lnTo>
                <a:lnTo>
                  <a:pt x="1270" y="349"/>
                </a:lnTo>
                <a:lnTo>
                  <a:pt x="1270" y="351"/>
                </a:lnTo>
                <a:lnTo>
                  <a:pt x="1271" y="355"/>
                </a:lnTo>
                <a:lnTo>
                  <a:pt x="1271" y="356"/>
                </a:lnTo>
                <a:lnTo>
                  <a:pt x="1272" y="359"/>
                </a:lnTo>
                <a:lnTo>
                  <a:pt x="1272" y="361"/>
                </a:lnTo>
                <a:lnTo>
                  <a:pt x="1273" y="364"/>
                </a:lnTo>
                <a:lnTo>
                  <a:pt x="1273" y="365"/>
                </a:lnTo>
                <a:lnTo>
                  <a:pt x="1274" y="367"/>
                </a:lnTo>
                <a:lnTo>
                  <a:pt x="1275" y="368"/>
                </a:lnTo>
                <a:lnTo>
                  <a:pt x="1275" y="371"/>
                </a:lnTo>
                <a:lnTo>
                  <a:pt x="1276" y="372"/>
                </a:lnTo>
                <a:lnTo>
                  <a:pt x="1276" y="372"/>
                </a:lnTo>
                <a:lnTo>
                  <a:pt x="1276" y="376"/>
                </a:lnTo>
                <a:lnTo>
                  <a:pt x="1277" y="377"/>
                </a:lnTo>
                <a:lnTo>
                  <a:pt x="1278" y="380"/>
                </a:lnTo>
                <a:lnTo>
                  <a:pt x="1278" y="382"/>
                </a:lnTo>
                <a:lnTo>
                  <a:pt x="1279" y="386"/>
                </a:lnTo>
                <a:lnTo>
                  <a:pt x="1279" y="388"/>
                </a:lnTo>
                <a:lnTo>
                  <a:pt x="1280" y="393"/>
                </a:lnTo>
                <a:lnTo>
                  <a:pt x="1280" y="398"/>
                </a:lnTo>
                <a:lnTo>
                  <a:pt x="1281" y="402"/>
                </a:lnTo>
                <a:lnTo>
                  <a:pt x="1281" y="405"/>
                </a:lnTo>
                <a:lnTo>
                  <a:pt x="1282" y="407"/>
                </a:lnTo>
                <a:lnTo>
                  <a:pt x="1282" y="409"/>
                </a:lnTo>
                <a:lnTo>
                  <a:pt x="1283" y="408"/>
                </a:lnTo>
                <a:lnTo>
                  <a:pt x="1283" y="406"/>
                </a:lnTo>
                <a:lnTo>
                  <a:pt x="1284" y="406"/>
                </a:lnTo>
                <a:lnTo>
                  <a:pt x="1284" y="410"/>
                </a:lnTo>
                <a:lnTo>
                  <a:pt x="1285" y="413"/>
                </a:lnTo>
                <a:lnTo>
                  <a:pt x="1286" y="414"/>
                </a:lnTo>
                <a:lnTo>
                  <a:pt x="1286" y="418"/>
                </a:lnTo>
                <a:lnTo>
                  <a:pt x="1287" y="420"/>
                </a:lnTo>
                <a:lnTo>
                  <a:pt x="1287" y="422"/>
                </a:lnTo>
                <a:lnTo>
                  <a:pt x="1288" y="424"/>
                </a:lnTo>
                <a:lnTo>
                  <a:pt x="1288" y="430"/>
                </a:lnTo>
                <a:lnTo>
                  <a:pt x="1289" y="431"/>
                </a:lnTo>
                <a:lnTo>
                  <a:pt x="1289" y="432"/>
                </a:lnTo>
                <a:lnTo>
                  <a:pt x="1290" y="433"/>
                </a:lnTo>
                <a:lnTo>
                  <a:pt x="1290" y="429"/>
                </a:lnTo>
                <a:lnTo>
                  <a:pt x="1291" y="423"/>
                </a:lnTo>
                <a:lnTo>
                  <a:pt x="1291" y="412"/>
                </a:lnTo>
                <a:lnTo>
                  <a:pt x="1292" y="398"/>
                </a:lnTo>
                <a:lnTo>
                  <a:pt x="1292" y="379"/>
                </a:lnTo>
                <a:lnTo>
                  <a:pt x="1293" y="354"/>
                </a:lnTo>
                <a:lnTo>
                  <a:pt x="1293" y="331"/>
                </a:lnTo>
                <a:lnTo>
                  <a:pt x="1294" y="306"/>
                </a:lnTo>
                <a:lnTo>
                  <a:pt x="1294" y="282"/>
                </a:lnTo>
                <a:lnTo>
                  <a:pt x="1295" y="261"/>
                </a:lnTo>
                <a:lnTo>
                  <a:pt x="1296" y="242"/>
                </a:lnTo>
                <a:lnTo>
                  <a:pt x="1296" y="225"/>
                </a:lnTo>
                <a:lnTo>
                  <a:pt x="1297" y="210"/>
                </a:lnTo>
                <a:lnTo>
                  <a:pt x="1297" y="198"/>
                </a:lnTo>
                <a:lnTo>
                  <a:pt x="1297" y="187"/>
                </a:lnTo>
                <a:lnTo>
                  <a:pt x="1298" y="180"/>
                </a:lnTo>
                <a:lnTo>
                  <a:pt x="1299" y="176"/>
                </a:lnTo>
                <a:lnTo>
                  <a:pt x="1299" y="174"/>
                </a:lnTo>
                <a:lnTo>
                  <a:pt x="1300" y="175"/>
                </a:lnTo>
                <a:lnTo>
                  <a:pt x="1300" y="174"/>
                </a:lnTo>
                <a:lnTo>
                  <a:pt x="1301" y="174"/>
                </a:lnTo>
                <a:lnTo>
                  <a:pt x="1301" y="177"/>
                </a:lnTo>
                <a:lnTo>
                  <a:pt x="1302" y="176"/>
                </a:lnTo>
                <a:lnTo>
                  <a:pt x="1302" y="176"/>
                </a:lnTo>
                <a:lnTo>
                  <a:pt x="1303" y="177"/>
                </a:lnTo>
                <a:lnTo>
                  <a:pt x="1303" y="172"/>
                </a:lnTo>
                <a:lnTo>
                  <a:pt x="1304" y="171"/>
                </a:lnTo>
                <a:lnTo>
                  <a:pt x="1304" y="168"/>
                </a:lnTo>
                <a:lnTo>
                  <a:pt x="1305" y="163"/>
                </a:lnTo>
                <a:lnTo>
                  <a:pt x="1305" y="155"/>
                </a:lnTo>
                <a:lnTo>
                  <a:pt x="1306" y="149"/>
                </a:lnTo>
                <a:lnTo>
                  <a:pt x="1307" y="140"/>
                </a:lnTo>
                <a:lnTo>
                  <a:pt x="1307" y="132"/>
                </a:lnTo>
                <a:lnTo>
                  <a:pt x="1308" y="123"/>
                </a:lnTo>
                <a:lnTo>
                  <a:pt x="1308" y="113"/>
                </a:lnTo>
                <a:lnTo>
                  <a:pt x="1309" y="106"/>
                </a:lnTo>
                <a:lnTo>
                  <a:pt x="1309" y="99"/>
                </a:lnTo>
                <a:lnTo>
                  <a:pt x="1310" y="91"/>
                </a:lnTo>
                <a:lnTo>
                  <a:pt x="1310" y="85"/>
                </a:lnTo>
                <a:lnTo>
                  <a:pt x="1311" y="82"/>
                </a:lnTo>
                <a:lnTo>
                  <a:pt x="1311" y="79"/>
                </a:lnTo>
                <a:lnTo>
                  <a:pt x="1312" y="79"/>
                </a:lnTo>
                <a:lnTo>
                  <a:pt x="1312" y="78"/>
                </a:lnTo>
                <a:lnTo>
                  <a:pt x="1313" y="81"/>
                </a:lnTo>
                <a:lnTo>
                  <a:pt x="1313" y="84"/>
                </a:lnTo>
                <a:lnTo>
                  <a:pt x="1314" y="88"/>
                </a:lnTo>
                <a:lnTo>
                  <a:pt x="1314" y="92"/>
                </a:lnTo>
                <a:lnTo>
                  <a:pt x="1315" y="98"/>
                </a:lnTo>
                <a:lnTo>
                  <a:pt x="1315" y="104"/>
                </a:lnTo>
                <a:lnTo>
                  <a:pt x="1316" y="113"/>
                </a:lnTo>
                <a:lnTo>
                  <a:pt x="1317" y="120"/>
                </a:lnTo>
                <a:lnTo>
                  <a:pt x="1317" y="130"/>
                </a:lnTo>
                <a:lnTo>
                  <a:pt x="1318" y="141"/>
                </a:lnTo>
                <a:lnTo>
                  <a:pt x="1318" y="159"/>
                </a:lnTo>
                <a:lnTo>
                  <a:pt x="1318" y="175"/>
                </a:lnTo>
                <a:lnTo>
                  <a:pt x="1319" y="199"/>
                </a:lnTo>
                <a:lnTo>
                  <a:pt x="1320" y="224"/>
                </a:lnTo>
                <a:lnTo>
                  <a:pt x="1320" y="250"/>
                </a:lnTo>
                <a:lnTo>
                  <a:pt x="1321" y="273"/>
                </a:lnTo>
                <a:lnTo>
                  <a:pt x="1321" y="285"/>
                </a:lnTo>
                <a:lnTo>
                  <a:pt x="1322" y="283"/>
                </a:lnTo>
                <a:lnTo>
                  <a:pt x="1322" y="274"/>
                </a:lnTo>
                <a:lnTo>
                  <a:pt x="1323" y="263"/>
                </a:lnTo>
                <a:lnTo>
                  <a:pt x="1323" y="253"/>
                </a:lnTo>
                <a:lnTo>
                  <a:pt x="1324" y="246"/>
                </a:lnTo>
                <a:lnTo>
                  <a:pt x="1324" y="240"/>
                </a:lnTo>
                <a:lnTo>
                  <a:pt x="1325" y="233"/>
                </a:lnTo>
                <a:lnTo>
                  <a:pt x="1325" y="224"/>
                </a:lnTo>
                <a:lnTo>
                  <a:pt x="1326" y="218"/>
                </a:lnTo>
                <a:lnTo>
                  <a:pt x="1326" y="212"/>
                </a:lnTo>
                <a:lnTo>
                  <a:pt x="1327" y="208"/>
                </a:lnTo>
                <a:lnTo>
                  <a:pt x="1328" y="207"/>
                </a:lnTo>
                <a:lnTo>
                  <a:pt x="1328" y="207"/>
                </a:lnTo>
                <a:lnTo>
                  <a:pt x="1329" y="209"/>
                </a:lnTo>
                <a:lnTo>
                  <a:pt x="1329" y="211"/>
                </a:lnTo>
                <a:lnTo>
                  <a:pt x="1330" y="214"/>
                </a:lnTo>
                <a:lnTo>
                  <a:pt x="1330" y="221"/>
                </a:lnTo>
                <a:lnTo>
                  <a:pt x="1331" y="225"/>
                </a:lnTo>
                <a:lnTo>
                  <a:pt x="1331" y="232"/>
                </a:lnTo>
                <a:lnTo>
                  <a:pt x="1332" y="240"/>
                </a:lnTo>
                <a:lnTo>
                  <a:pt x="1332" y="247"/>
                </a:lnTo>
                <a:lnTo>
                  <a:pt x="1333" y="257"/>
                </a:lnTo>
                <a:lnTo>
                  <a:pt x="1333" y="265"/>
                </a:lnTo>
                <a:lnTo>
                  <a:pt x="1334" y="272"/>
                </a:lnTo>
                <a:lnTo>
                  <a:pt x="1334" y="278"/>
                </a:lnTo>
                <a:lnTo>
                  <a:pt x="1335" y="283"/>
                </a:lnTo>
                <a:lnTo>
                  <a:pt x="1335" y="289"/>
                </a:lnTo>
                <a:lnTo>
                  <a:pt x="1336" y="292"/>
                </a:lnTo>
                <a:lnTo>
                  <a:pt x="1336" y="294"/>
                </a:lnTo>
                <a:lnTo>
                  <a:pt x="1337" y="296"/>
                </a:lnTo>
                <a:lnTo>
                  <a:pt x="1338" y="294"/>
                </a:lnTo>
                <a:lnTo>
                  <a:pt x="1338" y="297"/>
                </a:lnTo>
                <a:lnTo>
                  <a:pt x="1339" y="296"/>
                </a:lnTo>
                <a:lnTo>
                  <a:pt x="1339" y="293"/>
                </a:lnTo>
                <a:lnTo>
                  <a:pt x="1339" y="294"/>
                </a:lnTo>
                <a:lnTo>
                  <a:pt x="1340" y="292"/>
                </a:lnTo>
                <a:lnTo>
                  <a:pt x="1341" y="293"/>
                </a:lnTo>
                <a:lnTo>
                  <a:pt x="1341" y="292"/>
                </a:lnTo>
                <a:lnTo>
                  <a:pt x="1342" y="293"/>
                </a:lnTo>
                <a:lnTo>
                  <a:pt x="1342" y="294"/>
                </a:lnTo>
                <a:lnTo>
                  <a:pt x="1343" y="295"/>
                </a:lnTo>
                <a:lnTo>
                  <a:pt x="1343" y="298"/>
                </a:lnTo>
                <a:lnTo>
                  <a:pt x="1344" y="301"/>
                </a:lnTo>
                <a:lnTo>
                  <a:pt x="1344" y="304"/>
                </a:lnTo>
                <a:lnTo>
                  <a:pt x="1345" y="309"/>
                </a:lnTo>
                <a:lnTo>
                  <a:pt x="1345" y="310"/>
                </a:lnTo>
                <a:lnTo>
                  <a:pt x="1346" y="315"/>
                </a:lnTo>
                <a:lnTo>
                  <a:pt x="1346" y="317"/>
                </a:lnTo>
                <a:lnTo>
                  <a:pt x="1347" y="321"/>
                </a:lnTo>
                <a:lnTo>
                  <a:pt x="1347" y="324"/>
                </a:lnTo>
                <a:lnTo>
                  <a:pt x="1348" y="326"/>
                </a:lnTo>
                <a:lnTo>
                  <a:pt x="1349" y="329"/>
                </a:lnTo>
                <a:lnTo>
                  <a:pt x="1349" y="330"/>
                </a:lnTo>
                <a:lnTo>
                  <a:pt x="1350" y="334"/>
                </a:lnTo>
                <a:lnTo>
                  <a:pt x="1350" y="339"/>
                </a:lnTo>
                <a:lnTo>
                  <a:pt x="1350" y="341"/>
                </a:lnTo>
                <a:lnTo>
                  <a:pt x="1351" y="341"/>
                </a:lnTo>
                <a:lnTo>
                  <a:pt x="1352" y="345"/>
                </a:lnTo>
                <a:lnTo>
                  <a:pt x="1352" y="349"/>
                </a:lnTo>
                <a:lnTo>
                  <a:pt x="1353" y="349"/>
                </a:lnTo>
                <a:lnTo>
                  <a:pt x="1353" y="351"/>
                </a:lnTo>
                <a:lnTo>
                  <a:pt x="1354" y="356"/>
                </a:lnTo>
                <a:lnTo>
                  <a:pt x="1354" y="357"/>
                </a:lnTo>
                <a:lnTo>
                  <a:pt x="1355" y="359"/>
                </a:lnTo>
                <a:lnTo>
                  <a:pt x="1355" y="361"/>
                </a:lnTo>
                <a:lnTo>
                  <a:pt x="1356" y="363"/>
                </a:lnTo>
                <a:lnTo>
                  <a:pt x="1356" y="364"/>
                </a:lnTo>
                <a:lnTo>
                  <a:pt x="1357" y="366"/>
                </a:lnTo>
                <a:lnTo>
                  <a:pt x="1357" y="367"/>
                </a:lnTo>
                <a:lnTo>
                  <a:pt x="1358" y="369"/>
                </a:lnTo>
                <a:lnTo>
                  <a:pt x="1358" y="372"/>
                </a:lnTo>
                <a:lnTo>
                  <a:pt x="1359" y="373"/>
                </a:lnTo>
                <a:lnTo>
                  <a:pt x="1360" y="378"/>
                </a:lnTo>
                <a:lnTo>
                  <a:pt x="1360" y="381"/>
                </a:lnTo>
                <a:lnTo>
                  <a:pt x="1361" y="384"/>
                </a:lnTo>
                <a:lnTo>
                  <a:pt x="1361" y="389"/>
                </a:lnTo>
                <a:lnTo>
                  <a:pt x="1362" y="392"/>
                </a:lnTo>
                <a:lnTo>
                  <a:pt x="1362" y="396"/>
                </a:lnTo>
                <a:lnTo>
                  <a:pt x="1363" y="400"/>
                </a:lnTo>
                <a:lnTo>
                  <a:pt x="1363" y="401"/>
                </a:lnTo>
                <a:lnTo>
                  <a:pt x="1364" y="400"/>
                </a:lnTo>
                <a:lnTo>
                  <a:pt x="1364" y="399"/>
                </a:lnTo>
                <a:lnTo>
                  <a:pt x="1365" y="399"/>
                </a:lnTo>
                <a:lnTo>
                  <a:pt x="1365" y="402"/>
                </a:lnTo>
                <a:lnTo>
                  <a:pt x="1366" y="405"/>
                </a:lnTo>
                <a:lnTo>
                  <a:pt x="1366" y="407"/>
                </a:lnTo>
                <a:lnTo>
                  <a:pt x="1367" y="408"/>
                </a:lnTo>
                <a:lnTo>
                  <a:pt x="1367" y="410"/>
                </a:lnTo>
                <a:lnTo>
                  <a:pt x="1368" y="414"/>
                </a:lnTo>
                <a:lnTo>
                  <a:pt x="1368" y="416"/>
                </a:lnTo>
                <a:lnTo>
                  <a:pt x="1369" y="420"/>
                </a:lnTo>
                <a:lnTo>
                  <a:pt x="1370" y="421"/>
                </a:lnTo>
                <a:lnTo>
                  <a:pt x="1370" y="424"/>
                </a:lnTo>
                <a:lnTo>
                  <a:pt x="1371" y="425"/>
                </a:lnTo>
                <a:lnTo>
                  <a:pt x="1371" y="423"/>
                </a:lnTo>
                <a:lnTo>
                  <a:pt x="1371" y="417"/>
                </a:lnTo>
                <a:lnTo>
                  <a:pt x="1372" y="408"/>
                </a:lnTo>
                <a:lnTo>
                  <a:pt x="1373" y="393"/>
                </a:lnTo>
                <a:lnTo>
                  <a:pt x="1373" y="372"/>
                </a:lnTo>
                <a:lnTo>
                  <a:pt x="1374" y="350"/>
                </a:lnTo>
                <a:lnTo>
                  <a:pt x="1374" y="326"/>
                </a:lnTo>
                <a:lnTo>
                  <a:pt x="1375" y="301"/>
                </a:lnTo>
                <a:lnTo>
                  <a:pt x="1375" y="277"/>
                </a:lnTo>
                <a:lnTo>
                  <a:pt x="1376" y="253"/>
                </a:lnTo>
                <a:lnTo>
                  <a:pt x="1376" y="232"/>
                </a:lnTo>
                <a:lnTo>
                  <a:pt x="1377" y="216"/>
                </a:lnTo>
                <a:lnTo>
                  <a:pt x="1377" y="198"/>
                </a:lnTo>
                <a:lnTo>
                  <a:pt x="1378" y="186"/>
                </a:lnTo>
                <a:lnTo>
                  <a:pt x="1378" y="177"/>
                </a:lnTo>
                <a:lnTo>
                  <a:pt x="1379" y="170"/>
                </a:lnTo>
                <a:lnTo>
                  <a:pt x="1379" y="165"/>
                </a:lnTo>
                <a:lnTo>
                  <a:pt x="1380" y="163"/>
                </a:lnTo>
                <a:lnTo>
                  <a:pt x="1381" y="163"/>
                </a:lnTo>
                <a:lnTo>
                  <a:pt x="1381" y="163"/>
                </a:lnTo>
                <a:lnTo>
                  <a:pt x="1382" y="164"/>
                </a:lnTo>
                <a:lnTo>
                  <a:pt x="1382" y="166"/>
                </a:lnTo>
                <a:lnTo>
                  <a:pt x="1383" y="167"/>
                </a:lnTo>
                <a:lnTo>
                  <a:pt x="1383" y="167"/>
                </a:lnTo>
                <a:lnTo>
                  <a:pt x="1384" y="166"/>
                </a:lnTo>
                <a:lnTo>
                  <a:pt x="1384" y="164"/>
                </a:lnTo>
                <a:lnTo>
                  <a:pt x="1385" y="162"/>
                </a:lnTo>
                <a:lnTo>
                  <a:pt x="1385" y="157"/>
                </a:lnTo>
                <a:lnTo>
                  <a:pt x="1386" y="151"/>
                </a:lnTo>
                <a:lnTo>
                  <a:pt x="1386" y="145"/>
                </a:lnTo>
                <a:lnTo>
                  <a:pt x="1387" y="135"/>
                </a:lnTo>
                <a:lnTo>
                  <a:pt x="1387" y="129"/>
                </a:lnTo>
                <a:lnTo>
                  <a:pt x="1388" y="118"/>
                </a:lnTo>
                <a:lnTo>
                  <a:pt x="1388" y="109"/>
                </a:lnTo>
                <a:lnTo>
                  <a:pt x="1389" y="100"/>
                </a:lnTo>
                <a:lnTo>
                  <a:pt x="1389" y="93"/>
                </a:lnTo>
                <a:lnTo>
                  <a:pt x="1390" y="83"/>
                </a:lnTo>
                <a:lnTo>
                  <a:pt x="1391" y="78"/>
                </a:lnTo>
                <a:lnTo>
                  <a:pt x="1391" y="70"/>
                </a:lnTo>
                <a:lnTo>
                  <a:pt x="1392" y="68"/>
                </a:lnTo>
                <a:lnTo>
                  <a:pt x="1392" y="64"/>
                </a:lnTo>
                <a:lnTo>
                  <a:pt x="1392" y="64"/>
                </a:lnTo>
                <a:lnTo>
                  <a:pt x="1393" y="63"/>
                </a:lnTo>
                <a:lnTo>
                  <a:pt x="1394" y="66"/>
                </a:lnTo>
                <a:lnTo>
                  <a:pt x="1394" y="66"/>
                </a:lnTo>
                <a:lnTo>
                  <a:pt x="1395" y="70"/>
                </a:lnTo>
                <a:lnTo>
                  <a:pt x="1395" y="74"/>
                </a:lnTo>
                <a:lnTo>
                  <a:pt x="1396" y="77"/>
                </a:lnTo>
                <a:lnTo>
                  <a:pt x="1396" y="84"/>
                </a:lnTo>
                <a:lnTo>
                  <a:pt x="1397" y="89"/>
                </a:lnTo>
                <a:lnTo>
                  <a:pt x="1397" y="97"/>
                </a:lnTo>
                <a:lnTo>
                  <a:pt x="1398" y="105"/>
                </a:lnTo>
                <a:lnTo>
                  <a:pt x="1398" y="113"/>
                </a:lnTo>
                <a:lnTo>
                  <a:pt x="1399" y="124"/>
                </a:lnTo>
                <a:lnTo>
                  <a:pt x="1399" y="139"/>
                </a:lnTo>
                <a:lnTo>
                  <a:pt x="1400" y="156"/>
                </a:lnTo>
                <a:lnTo>
                  <a:pt x="1400" y="178"/>
                </a:lnTo>
                <a:lnTo>
                  <a:pt x="1401" y="205"/>
                </a:lnTo>
                <a:lnTo>
                  <a:pt x="1402" y="232"/>
                </a:lnTo>
                <a:lnTo>
                  <a:pt x="1402" y="257"/>
                </a:lnTo>
                <a:lnTo>
                  <a:pt x="1403" y="268"/>
                </a:lnTo>
                <a:lnTo>
                  <a:pt x="1403" y="269"/>
                </a:lnTo>
                <a:lnTo>
                  <a:pt x="1404" y="259"/>
                </a:lnTo>
                <a:lnTo>
                  <a:pt x="1404" y="251"/>
                </a:lnTo>
                <a:lnTo>
                  <a:pt x="1405" y="243"/>
                </a:lnTo>
                <a:lnTo>
                  <a:pt x="1405" y="238"/>
                </a:lnTo>
                <a:lnTo>
                  <a:pt x="1406" y="230"/>
                </a:lnTo>
                <a:lnTo>
                  <a:pt x="1406" y="224"/>
                </a:lnTo>
                <a:lnTo>
                  <a:pt x="1407" y="214"/>
                </a:lnTo>
                <a:lnTo>
                  <a:pt x="1407" y="208"/>
                </a:lnTo>
                <a:lnTo>
                  <a:pt x="1408" y="203"/>
                </a:lnTo>
                <a:lnTo>
                  <a:pt x="1408" y="199"/>
                </a:lnTo>
                <a:lnTo>
                  <a:pt x="1409" y="195"/>
                </a:lnTo>
                <a:lnTo>
                  <a:pt x="1409" y="196"/>
                </a:lnTo>
                <a:lnTo>
                  <a:pt x="1410" y="198"/>
                </a:lnTo>
                <a:lnTo>
                  <a:pt x="1410" y="199"/>
                </a:lnTo>
                <a:lnTo>
                  <a:pt x="1411" y="203"/>
                </a:lnTo>
                <a:lnTo>
                  <a:pt x="1412" y="208"/>
                </a:lnTo>
                <a:lnTo>
                  <a:pt x="1412" y="215"/>
                </a:lnTo>
                <a:lnTo>
                  <a:pt x="1413" y="221"/>
                </a:lnTo>
                <a:lnTo>
                  <a:pt x="1413" y="229"/>
                </a:lnTo>
                <a:lnTo>
                  <a:pt x="1413" y="238"/>
                </a:lnTo>
                <a:lnTo>
                  <a:pt x="1414" y="245"/>
                </a:lnTo>
                <a:lnTo>
                  <a:pt x="1415" y="254"/>
                </a:lnTo>
                <a:lnTo>
                  <a:pt x="1415" y="260"/>
                </a:lnTo>
                <a:lnTo>
                  <a:pt x="1416" y="268"/>
                </a:lnTo>
                <a:lnTo>
                  <a:pt x="1416" y="271"/>
                </a:lnTo>
                <a:lnTo>
                  <a:pt x="1417" y="279"/>
                </a:lnTo>
                <a:lnTo>
                  <a:pt x="1417" y="279"/>
                </a:lnTo>
                <a:lnTo>
                  <a:pt x="1418" y="283"/>
                </a:lnTo>
                <a:lnTo>
                  <a:pt x="1418" y="284"/>
                </a:lnTo>
                <a:lnTo>
                  <a:pt x="1419" y="285"/>
                </a:lnTo>
                <a:lnTo>
                  <a:pt x="1419" y="286"/>
                </a:lnTo>
                <a:lnTo>
                  <a:pt x="1420" y="285"/>
                </a:lnTo>
                <a:lnTo>
                  <a:pt x="1420" y="284"/>
                </a:lnTo>
                <a:lnTo>
                  <a:pt x="1421" y="284"/>
                </a:lnTo>
                <a:lnTo>
                  <a:pt x="1421" y="283"/>
                </a:lnTo>
                <a:lnTo>
                  <a:pt x="1422" y="284"/>
                </a:lnTo>
                <a:lnTo>
                  <a:pt x="1423" y="283"/>
                </a:lnTo>
                <a:lnTo>
                  <a:pt x="1423" y="285"/>
                </a:lnTo>
                <a:lnTo>
                  <a:pt x="1424" y="287"/>
                </a:lnTo>
                <a:lnTo>
                  <a:pt x="1424" y="289"/>
                </a:lnTo>
                <a:lnTo>
                  <a:pt x="1425" y="290"/>
                </a:lnTo>
                <a:lnTo>
                  <a:pt x="1425" y="295"/>
                </a:lnTo>
                <a:lnTo>
                  <a:pt x="1426" y="298"/>
                </a:lnTo>
                <a:lnTo>
                  <a:pt x="1426" y="300"/>
                </a:lnTo>
                <a:lnTo>
                  <a:pt x="1427" y="300"/>
                </a:lnTo>
                <a:lnTo>
                  <a:pt x="1427" y="306"/>
                </a:lnTo>
                <a:lnTo>
                  <a:pt x="1428" y="309"/>
                </a:lnTo>
                <a:lnTo>
                  <a:pt x="1428" y="313"/>
                </a:lnTo>
                <a:lnTo>
                  <a:pt x="1429" y="316"/>
                </a:lnTo>
                <a:lnTo>
                  <a:pt x="1429" y="319"/>
                </a:lnTo>
                <a:lnTo>
                  <a:pt x="1430" y="323"/>
                </a:lnTo>
                <a:lnTo>
                  <a:pt x="1430" y="325"/>
                </a:lnTo>
                <a:lnTo>
                  <a:pt x="1431" y="328"/>
                </a:lnTo>
                <a:lnTo>
                  <a:pt x="1431" y="330"/>
                </a:lnTo>
                <a:lnTo>
                  <a:pt x="1432" y="332"/>
                </a:lnTo>
                <a:lnTo>
                  <a:pt x="1433" y="334"/>
                </a:lnTo>
                <a:lnTo>
                  <a:pt x="1433" y="337"/>
                </a:lnTo>
                <a:lnTo>
                  <a:pt x="1434" y="340"/>
                </a:lnTo>
                <a:lnTo>
                  <a:pt x="1434" y="343"/>
                </a:lnTo>
                <a:lnTo>
                  <a:pt x="1435" y="345"/>
                </a:lnTo>
                <a:lnTo>
                  <a:pt x="1435" y="347"/>
                </a:lnTo>
                <a:lnTo>
                  <a:pt x="1436" y="349"/>
                </a:lnTo>
                <a:lnTo>
                  <a:pt x="1436" y="352"/>
                </a:lnTo>
                <a:lnTo>
                  <a:pt x="1437" y="354"/>
                </a:lnTo>
                <a:lnTo>
                  <a:pt x="1437" y="355"/>
                </a:lnTo>
                <a:lnTo>
                  <a:pt x="1438" y="357"/>
                </a:lnTo>
                <a:lnTo>
                  <a:pt x="1438" y="360"/>
                </a:lnTo>
                <a:lnTo>
                  <a:pt x="1439" y="362"/>
                </a:lnTo>
                <a:lnTo>
                  <a:pt x="1439" y="365"/>
                </a:lnTo>
                <a:lnTo>
                  <a:pt x="1440" y="368"/>
                </a:lnTo>
                <a:lnTo>
                  <a:pt x="1440" y="369"/>
                </a:lnTo>
                <a:lnTo>
                  <a:pt x="1441" y="373"/>
                </a:lnTo>
                <a:lnTo>
                  <a:pt x="1441" y="375"/>
                </a:lnTo>
                <a:lnTo>
                  <a:pt x="1442" y="382"/>
                </a:lnTo>
                <a:lnTo>
                  <a:pt x="1442" y="386"/>
                </a:lnTo>
                <a:lnTo>
                  <a:pt x="1443" y="389"/>
                </a:lnTo>
                <a:lnTo>
                  <a:pt x="1444" y="393"/>
                </a:lnTo>
                <a:lnTo>
                  <a:pt x="1444" y="395"/>
                </a:lnTo>
                <a:lnTo>
                  <a:pt x="1445" y="393"/>
                </a:lnTo>
                <a:lnTo>
                  <a:pt x="1445" y="396"/>
                </a:lnTo>
                <a:lnTo>
                  <a:pt x="1446" y="393"/>
                </a:lnTo>
                <a:lnTo>
                  <a:pt x="1446" y="394"/>
                </a:lnTo>
                <a:lnTo>
                  <a:pt x="1447" y="397"/>
                </a:lnTo>
                <a:lnTo>
                  <a:pt x="1447" y="399"/>
                </a:lnTo>
                <a:lnTo>
                  <a:pt x="1448" y="402"/>
                </a:lnTo>
                <a:lnTo>
                  <a:pt x="1448" y="402"/>
                </a:lnTo>
                <a:lnTo>
                  <a:pt x="1449" y="406"/>
                </a:lnTo>
                <a:lnTo>
                  <a:pt x="1449" y="409"/>
                </a:lnTo>
                <a:lnTo>
                  <a:pt x="1450" y="412"/>
                </a:lnTo>
                <a:lnTo>
                  <a:pt x="1450" y="414"/>
                </a:lnTo>
                <a:lnTo>
                  <a:pt x="1451" y="420"/>
                </a:lnTo>
                <a:lnTo>
                  <a:pt x="1451" y="422"/>
                </a:lnTo>
                <a:lnTo>
                  <a:pt x="1452" y="418"/>
                </a:lnTo>
                <a:lnTo>
                  <a:pt x="1452" y="415"/>
                </a:lnTo>
                <a:lnTo>
                  <a:pt x="1453" y="411"/>
                </a:lnTo>
                <a:lnTo>
                  <a:pt x="1454" y="398"/>
                </a:lnTo>
                <a:lnTo>
                  <a:pt x="1454" y="382"/>
                </a:lnTo>
                <a:lnTo>
                  <a:pt x="1455" y="361"/>
                </a:lnTo>
                <a:lnTo>
                  <a:pt x="1455" y="336"/>
                </a:lnTo>
                <a:lnTo>
                  <a:pt x="1456" y="312"/>
                </a:lnTo>
                <a:lnTo>
                  <a:pt x="1456" y="287"/>
                </a:lnTo>
                <a:lnTo>
                  <a:pt x="1457" y="262"/>
                </a:lnTo>
                <a:lnTo>
                  <a:pt x="1457" y="240"/>
                </a:lnTo>
                <a:lnTo>
                  <a:pt x="1458" y="222"/>
                </a:lnTo>
                <a:lnTo>
                  <a:pt x="1458" y="205"/>
                </a:lnTo>
                <a:lnTo>
                  <a:pt x="1459" y="189"/>
                </a:lnTo>
                <a:lnTo>
                  <a:pt x="1459" y="177"/>
                </a:lnTo>
                <a:lnTo>
                  <a:pt x="1460" y="169"/>
                </a:lnTo>
                <a:lnTo>
                  <a:pt x="1460" y="163"/>
                </a:lnTo>
                <a:lnTo>
                  <a:pt x="1461" y="160"/>
                </a:lnTo>
                <a:lnTo>
                  <a:pt x="1461" y="157"/>
                </a:lnTo>
                <a:lnTo>
                  <a:pt x="1462" y="157"/>
                </a:lnTo>
                <a:lnTo>
                  <a:pt x="1462" y="157"/>
                </a:lnTo>
                <a:lnTo>
                  <a:pt x="1463" y="159"/>
                </a:lnTo>
                <a:lnTo>
                  <a:pt x="1463" y="158"/>
                </a:lnTo>
                <a:lnTo>
                  <a:pt x="1464" y="160"/>
                </a:lnTo>
                <a:lnTo>
                  <a:pt x="1465" y="157"/>
                </a:lnTo>
                <a:lnTo>
                  <a:pt x="1465" y="158"/>
                </a:lnTo>
                <a:lnTo>
                  <a:pt x="1466" y="154"/>
                </a:lnTo>
                <a:lnTo>
                  <a:pt x="1466" y="150"/>
                </a:lnTo>
                <a:lnTo>
                  <a:pt x="1467" y="146"/>
                </a:lnTo>
                <a:lnTo>
                  <a:pt x="1467" y="139"/>
                </a:lnTo>
                <a:lnTo>
                  <a:pt x="1468" y="134"/>
                </a:lnTo>
                <a:lnTo>
                  <a:pt x="1468" y="127"/>
                </a:lnTo>
                <a:lnTo>
                  <a:pt x="1469" y="117"/>
                </a:lnTo>
                <a:lnTo>
                  <a:pt x="1469" y="109"/>
                </a:lnTo>
                <a:lnTo>
                  <a:pt x="1470" y="100"/>
                </a:lnTo>
                <a:lnTo>
                  <a:pt x="1470" y="91"/>
                </a:lnTo>
                <a:lnTo>
                  <a:pt x="1471" y="81"/>
                </a:lnTo>
                <a:lnTo>
                  <a:pt x="1471" y="75"/>
                </a:lnTo>
                <a:lnTo>
                  <a:pt x="1472" y="69"/>
                </a:lnTo>
                <a:lnTo>
                  <a:pt x="1472" y="63"/>
                </a:lnTo>
                <a:lnTo>
                  <a:pt x="1473" y="59"/>
                </a:lnTo>
                <a:lnTo>
                  <a:pt x="1473" y="55"/>
                </a:lnTo>
                <a:lnTo>
                  <a:pt x="1474" y="56"/>
                </a:lnTo>
                <a:lnTo>
                  <a:pt x="1475" y="56"/>
                </a:lnTo>
                <a:lnTo>
                  <a:pt x="1475" y="57"/>
                </a:lnTo>
                <a:lnTo>
                  <a:pt x="1476" y="60"/>
                </a:lnTo>
                <a:lnTo>
                  <a:pt x="1476" y="64"/>
                </a:lnTo>
                <a:lnTo>
                  <a:pt x="1477" y="69"/>
                </a:lnTo>
                <a:lnTo>
                  <a:pt x="1477" y="74"/>
                </a:lnTo>
                <a:lnTo>
                  <a:pt x="1478" y="80"/>
                </a:lnTo>
                <a:lnTo>
                  <a:pt x="1478" y="88"/>
                </a:lnTo>
                <a:lnTo>
                  <a:pt x="1479" y="96"/>
                </a:lnTo>
                <a:lnTo>
                  <a:pt x="1479" y="104"/>
                </a:lnTo>
                <a:lnTo>
                  <a:pt x="1480" y="113"/>
                </a:lnTo>
                <a:lnTo>
                  <a:pt x="1480" y="125"/>
                </a:lnTo>
                <a:lnTo>
                  <a:pt x="1481" y="140"/>
                </a:lnTo>
                <a:lnTo>
                  <a:pt x="1481" y="160"/>
                </a:lnTo>
                <a:lnTo>
                  <a:pt x="1482" y="180"/>
                </a:lnTo>
                <a:lnTo>
                  <a:pt x="1482" y="205"/>
                </a:lnTo>
                <a:lnTo>
                  <a:pt x="1483" y="233"/>
                </a:lnTo>
                <a:lnTo>
                  <a:pt x="1483" y="252"/>
                </a:lnTo>
                <a:lnTo>
                  <a:pt x="1484" y="264"/>
                </a:lnTo>
                <a:lnTo>
                  <a:pt x="1484" y="261"/>
                </a:lnTo>
                <a:lnTo>
                  <a:pt x="1485" y="253"/>
                </a:lnTo>
                <a:lnTo>
                  <a:pt x="1486" y="245"/>
                </a:lnTo>
                <a:lnTo>
                  <a:pt x="1486" y="239"/>
                </a:lnTo>
                <a:lnTo>
                  <a:pt x="1487" y="235"/>
                </a:lnTo>
                <a:lnTo>
                  <a:pt x="1487" y="230"/>
                </a:lnTo>
                <a:lnTo>
                  <a:pt x="1488" y="221"/>
                </a:lnTo>
                <a:lnTo>
                  <a:pt x="1488" y="212"/>
                </a:lnTo>
                <a:lnTo>
                  <a:pt x="1489" y="205"/>
                </a:lnTo>
                <a:lnTo>
                  <a:pt x="1489" y="199"/>
                </a:lnTo>
                <a:lnTo>
                  <a:pt x="1490" y="193"/>
                </a:lnTo>
                <a:lnTo>
                  <a:pt x="1490" y="194"/>
                </a:lnTo>
                <a:lnTo>
                  <a:pt x="1491" y="193"/>
                </a:lnTo>
                <a:lnTo>
                  <a:pt x="1491" y="195"/>
                </a:lnTo>
                <a:lnTo>
                  <a:pt x="1492" y="198"/>
                </a:lnTo>
                <a:lnTo>
                  <a:pt x="1492" y="202"/>
                </a:lnTo>
                <a:lnTo>
                  <a:pt x="1493" y="207"/>
                </a:lnTo>
                <a:lnTo>
                  <a:pt x="1493" y="212"/>
                </a:lnTo>
                <a:lnTo>
                  <a:pt x="1494" y="219"/>
                </a:lnTo>
                <a:lnTo>
                  <a:pt x="1494" y="227"/>
                </a:lnTo>
                <a:lnTo>
                  <a:pt x="1495" y="237"/>
                </a:lnTo>
                <a:lnTo>
                  <a:pt x="1496" y="244"/>
                </a:lnTo>
                <a:lnTo>
                  <a:pt x="1496" y="253"/>
                </a:lnTo>
                <a:lnTo>
                  <a:pt x="1497" y="261"/>
                </a:lnTo>
                <a:lnTo>
                  <a:pt x="1497" y="265"/>
                </a:lnTo>
                <a:lnTo>
                  <a:pt x="1498" y="269"/>
                </a:lnTo>
                <a:lnTo>
                  <a:pt x="1498" y="272"/>
                </a:lnTo>
                <a:lnTo>
                  <a:pt x="1499" y="275"/>
                </a:lnTo>
                <a:lnTo>
                  <a:pt x="1499" y="277"/>
                </a:lnTo>
                <a:lnTo>
                  <a:pt x="1500" y="278"/>
                </a:lnTo>
                <a:lnTo>
                  <a:pt x="1500" y="280"/>
                </a:lnTo>
                <a:lnTo>
                  <a:pt x="1501" y="279"/>
                </a:lnTo>
                <a:lnTo>
                  <a:pt x="1501" y="280"/>
                </a:lnTo>
                <a:lnTo>
                  <a:pt x="1502" y="277"/>
                </a:lnTo>
                <a:lnTo>
                  <a:pt x="1502" y="279"/>
                </a:lnTo>
                <a:lnTo>
                  <a:pt x="1503" y="277"/>
                </a:lnTo>
                <a:lnTo>
                  <a:pt x="1503" y="279"/>
                </a:lnTo>
                <a:lnTo>
                  <a:pt x="1504" y="277"/>
                </a:lnTo>
                <a:lnTo>
                  <a:pt x="1504" y="278"/>
                </a:lnTo>
                <a:lnTo>
                  <a:pt x="1505" y="281"/>
                </a:lnTo>
                <a:lnTo>
                  <a:pt x="1505" y="284"/>
                </a:lnTo>
                <a:lnTo>
                  <a:pt x="1506" y="286"/>
                </a:lnTo>
                <a:lnTo>
                  <a:pt x="1507" y="290"/>
                </a:lnTo>
                <a:lnTo>
                  <a:pt x="1507" y="293"/>
                </a:lnTo>
                <a:lnTo>
                  <a:pt x="1508" y="296"/>
                </a:lnTo>
                <a:lnTo>
                  <a:pt x="1508" y="299"/>
                </a:lnTo>
                <a:lnTo>
                  <a:pt x="1509" y="303"/>
                </a:lnTo>
                <a:lnTo>
                  <a:pt x="1509" y="307"/>
                </a:lnTo>
                <a:lnTo>
                  <a:pt x="1510" y="310"/>
                </a:lnTo>
                <a:lnTo>
                  <a:pt x="1510" y="313"/>
                </a:lnTo>
                <a:lnTo>
                  <a:pt x="1511" y="316"/>
                </a:lnTo>
                <a:lnTo>
                  <a:pt x="1511" y="317"/>
                </a:lnTo>
                <a:lnTo>
                  <a:pt x="1512" y="321"/>
                </a:lnTo>
                <a:lnTo>
                  <a:pt x="1512" y="325"/>
                </a:lnTo>
                <a:lnTo>
                  <a:pt x="1513" y="327"/>
                </a:lnTo>
                <a:lnTo>
                  <a:pt x="1513" y="328"/>
                </a:lnTo>
                <a:lnTo>
                  <a:pt x="1514" y="331"/>
                </a:lnTo>
                <a:lnTo>
                  <a:pt x="1514" y="332"/>
                </a:lnTo>
                <a:lnTo>
                  <a:pt x="1515" y="333"/>
                </a:lnTo>
                <a:lnTo>
                  <a:pt x="1515" y="336"/>
                </a:lnTo>
                <a:lnTo>
                  <a:pt x="1516" y="339"/>
                </a:lnTo>
                <a:lnTo>
                  <a:pt x="1517" y="341"/>
                </a:lnTo>
                <a:lnTo>
                  <a:pt x="1517" y="342"/>
                </a:lnTo>
                <a:lnTo>
                  <a:pt x="1518" y="346"/>
                </a:lnTo>
                <a:lnTo>
                  <a:pt x="1518" y="347"/>
                </a:lnTo>
                <a:lnTo>
                  <a:pt x="1519" y="350"/>
                </a:lnTo>
                <a:lnTo>
                  <a:pt x="1519" y="351"/>
                </a:lnTo>
                <a:lnTo>
                  <a:pt x="1520" y="354"/>
                </a:lnTo>
                <a:lnTo>
                  <a:pt x="1520" y="357"/>
                </a:lnTo>
                <a:lnTo>
                  <a:pt x="1521" y="360"/>
                </a:lnTo>
                <a:lnTo>
                  <a:pt x="1521" y="363"/>
                </a:lnTo>
                <a:lnTo>
                  <a:pt x="1522" y="364"/>
                </a:lnTo>
                <a:lnTo>
                  <a:pt x="1522" y="368"/>
                </a:lnTo>
                <a:lnTo>
                  <a:pt x="1523" y="371"/>
                </a:lnTo>
                <a:lnTo>
                  <a:pt x="1523" y="376"/>
                </a:lnTo>
                <a:lnTo>
                  <a:pt x="1524" y="380"/>
                </a:lnTo>
                <a:lnTo>
                  <a:pt x="1525" y="384"/>
                </a:lnTo>
                <a:lnTo>
                  <a:pt x="1525" y="387"/>
                </a:lnTo>
                <a:lnTo>
                  <a:pt x="1525" y="387"/>
                </a:lnTo>
                <a:lnTo>
                  <a:pt x="1526" y="387"/>
                </a:lnTo>
                <a:lnTo>
                  <a:pt x="1526" y="388"/>
                </a:lnTo>
                <a:lnTo>
                  <a:pt x="1527" y="388"/>
                </a:lnTo>
                <a:lnTo>
                  <a:pt x="1528" y="390"/>
                </a:lnTo>
                <a:lnTo>
                  <a:pt x="1528" y="392"/>
                </a:lnTo>
                <a:lnTo>
                  <a:pt x="1529" y="394"/>
                </a:lnTo>
                <a:lnTo>
                  <a:pt x="1529" y="395"/>
                </a:lnTo>
                <a:lnTo>
                  <a:pt x="1530" y="398"/>
                </a:lnTo>
                <a:lnTo>
                  <a:pt x="1530" y="399"/>
                </a:lnTo>
                <a:lnTo>
                  <a:pt x="1531" y="401"/>
                </a:lnTo>
                <a:lnTo>
                  <a:pt x="1531" y="405"/>
                </a:lnTo>
                <a:lnTo>
                  <a:pt x="1532" y="407"/>
                </a:lnTo>
                <a:lnTo>
                  <a:pt x="1532" y="410"/>
                </a:lnTo>
                <a:lnTo>
                  <a:pt x="1533" y="411"/>
                </a:lnTo>
                <a:lnTo>
                  <a:pt x="1533" y="409"/>
                </a:lnTo>
                <a:lnTo>
                  <a:pt x="1534" y="402"/>
                </a:lnTo>
                <a:lnTo>
                  <a:pt x="1534" y="391"/>
                </a:lnTo>
                <a:lnTo>
                  <a:pt x="1535" y="376"/>
                </a:lnTo>
                <a:lnTo>
                  <a:pt x="1535" y="355"/>
                </a:lnTo>
                <a:lnTo>
                  <a:pt x="1536" y="330"/>
                </a:lnTo>
                <a:lnTo>
                  <a:pt x="1536" y="305"/>
                </a:lnTo>
                <a:lnTo>
                  <a:pt x="1537" y="278"/>
                </a:lnTo>
                <a:lnTo>
                  <a:pt x="1538" y="256"/>
                </a:lnTo>
                <a:lnTo>
                  <a:pt x="1538" y="231"/>
                </a:lnTo>
                <a:lnTo>
                  <a:pt x="1539" y="212"/>
                </a:lnTo>
                <a:lnTo>
                  <a:pt x="1539" y="194"/>
                </a:lnTo>
                <a:lnTo>
                  <a:pt x="1540" y="178"/>
                </a:lnTo>
                <a:lnTo>
                  <a:pt x="1540" y="167"/>
                </a:lnTo>
                <a:lnTo>
                  <a:pt x="1541" y="157"/>
                </a:lnTo>
                <a:lnTo>
                  <a:pt x="1541" y="147"/>
                </a:lnTo>
                <a:lnTo>
                  <a:pt x="1542" y="145"/>
                </a:lnTo>
                <a:lnTo>
                  <a:pt x="1542" y="143"/>
                </a:lnTo>
                <a:lnTo>
                  <a:pt x="1543" y="145"/>
                </a:lnTo>
                <a:lnTo>
                  <a:pt x="1543" y="146"/>
                </a:lnTo>
                <a:lnTo>
                  <a:pt x="1544" y="146"/>
                </a:lnTo>
                <a:lnTo>
                  <a:pt x="1544" y="145"/>
                </a:lnTo>
                <a:lnTo>
                  <a:pt x="1545" y="147"/>
                </a:lnTo>
                <a:lnTo>
                  <a:pt x="1545" y="147"/>
                </a:lnTo>
                <a:lnTo>
                  <a:pt x="1546" y="145"/>
                </a:lnTo>
                <a:lnTo>
                  <a:pt x="1546" y="143"/>
                </a:lnTo>
                <a:lnTo>
                  <a:pt x="1547" y="140"/>
                </a:lnTo>
                <a:lnTo>
                  <a:pt x="1547" y="135"/>
                </a:lnTo>
                <a:lnTo>
                  <a:pt x="1548" y="129"/>
                </a:lnTo>
                <a:lnTo>
                  <a:pt x="1549" y="123"/>
                </a:lnTo>
                <a:lnTo>
                  <a:pt x="1549" y="117"/>
                </a:lnTo>
                <a:lnTo>
                  <a:pt x="1550" y="110"/>
                </a:lnTo>
                <a:lnTo>
                  <a:pt x="1550" y="100"/>
                </a:lnTo>
                <a:lnTo>
                  <a:pt x="1551" y="94"/>
                </a:lnTo>
                <a:lnTo>
                  <a:pt x="1551" y="83"/>
                </a:lnTo>
                <a:lnTo>
                  <a:pt x="1552" y="74"/>
                </a:lnTo>
                <a:lnTo>
                  <a:pt x="1552" y="65"/>
                </a:lnTo>
                <a:lnTo>
                  <a:pt x="1553" y="59"/>
                </a:lnTo>
                <a:lnTo>
                  <a:pt x="1553" y="50"/>
                </a:lnTo>
                <a:lnTo>
                  <a:pt x="1554" y="48"/>
                </a:lnTo>
                <a:lnTo>
                  <a:pt x="1554" y="44"/>
                </a:lnTo>
                <a:lnTo>
                  <a:pt x="1555" y="42"/>
                </a:lnTo>
                <a:lnTo>
                  <a:pt x="1555" y="40"/>
                </a:lnTo>
                <a:lnTo>
                  <a:pt x="1556" y="43"/>
                </a:lnTo>
                <a:lnTo>
                  <a:pt x="1556" y="42"/>
                </a:lnTo>
                <a:lnTo>
                  <a:pt x="1557" y="44"/>
                </a:lnTo>
                <a:lnTo>
                  <a:pt x="1557" y="49"/>
                </a:lnTo>
                <a:lnTo>
                  <a:pt x="1558" y="52"/>
                </a:lnTo>
                <a:lnTo>
                  <a:pt x="1558" y="57"/>
                </a:lnTo>
                <a:lnTo>
                  <a:pt x="1559" y="64"/>
                </a:lnTo>
                <a:lnTo>
                  <a:pt x="1560" y="69"/>
                </a:lnTo>
                <a:lnTo>
                  <a:pt x="1560" y="80"/>
                </a:lnTo>
                <a:lnTo>
                  <a:pt x="1561" y="89"/>
                </a:lnTo>
                <a:lnTo>
                  <a:pt x="1561" y="102"/>
                </a:lnTo>
                <a:lnTo>
                  <a:pt x="1562" y="115"/>
                </a:lnTo>
                <a:lnTo>
                  <a:pt x="1562" y="130"/>
                </a:lnTo>
                <a:lnTo>
                  <a:pt x="1563" y="153"/>
                </a:lnTo>
                <a:lnTo>
                  <a:pt x="1563" y="178"/>
                </a:lnTo>
                <a:lnTo>
                  <a:pt x="1564" y="206"/>
                </a:lnTo>
                <a:lnTo>
                  <a:pt x="1564" y="232"/>
                </a:lnTo>
                <a:lnTo>
                  <a:pt x="1565" y="249"/>
                </a:lnTo>
                <a:lnTo>
                  <a:pt x="1565" y="254"/>
                </a:lnTo>
                <a:lnTo>
                  <a:pt x="1566" y="248"/>
                </a:lnTo>
                <a:lnTo>
                  <a:pt x="1566" y="239"/>
                </a:lnTo>
                <a:lnTo>
                  <a:pt x="1567" y="230"/>
                </a:lnTo>
                <a:lnTo>
                  <a:pt x="1567" y="226"/>
                </a:lnTo>
                <a:lnTo>
                  <a:pt x="1568" y="219"/>
                </a:lnTo>
                <a:lnTo>
                  <a:pt x="1568" y="210"/>
                </a:lnTo>
                <a:lnTo>
                  <a:pt x="1569" y="201"/>
                </a:lnTo>
                <a:lnTo>
                  <a:pt x="1570" y="192"/>
                </a:lnTo>
                <a:lnTo>
                  <a:pt x="1570" y="187"/>
                </a:lnTo>
                <a:lnTo>
                  <a:pt x="1571" y="183"/>
                </a:lnTo>
                <a:lnTo>
                  <a:pt x="1571" y="181"/>
                </a:lnTo>
                <a:lnTo>
                  <a:pt x="1572" y="179"/>
                </a:lnTo>
                <a:lnTo>
                  <a:pt x="1572" y="181"/>
                </a:lnTo>
                <a:lnTo>
                  <a:pt x="1573" y="182"/>
                </a:lnTo>
                <a:lnTo>
                  <a:pt x="1573" y="186"/>
                </a:lnTo>
                <a:lnTo>
                  <a:pt x="1574" y="191"/>
                </a:lnTo>
                <a:lnTo>
                  <a:pt x="1574" y="197"/>
                </a:lnTo>
                <a:lnTo>
                  <a:pt x="1575" y="205"/>
                </a:lnTo>
                <a:lnTo>
                  <a:pt x="1575" y="214"/>
                </a:lnTo>
                <a:lnTo>
                  <a:pt x="1576" y="221"/>
                </a:lnTo>
                <a:lnTo>
                  <a:pt x="1576" y="230"/>
                </a:lnTo>
                <a:lnTo>
                  <a:pt x="1577" y="238"/>
                </a:lnTo>
                <a:lnTo>
                  <a:pt x="1577" y="246"/>
                </a:lnTo>
                <a:lnTo>
                  <a:pt x="1578" y="254"/>
                </a:lnTo>
                <a:lnTo>
                  <a:pt x="1578" y="260"/>
                </a:lnTo>
                <a:lnTo>
                  <a:pt x="1579" y="266"/>
                </a:lnTo>
                <a:lnTo>
                  <a:pt x="1579" y="269"/>
                </a:lnTo>
                <a:lnTo>
                  <a:pt x="1580" y="272"/>
                </a:lnTo>
                <a:lnTo>
                  <a:pt x="1581" y="273"/>
                </a:lnTo>
                <a:lnTo>
                  <a:pt x="1581" y="275"/>
                </a:lnTo>
                <a:lnTo>
                  <a:pt x="1582" y="275"/>
                </a:lnTo>
                <a:lnTo>
                  <a:pt x="1582" y="276"/>
                </a:lnTo>
                <a:lnTo>
                  <a:pt x="1583" y="273"/>
                </a:lnTo>
                <a:lnTo>
                  <a:pt x="1583" y="273"/>
                </a:lnTo>
                <a:lnTo>
                  <a:pt x="1584" y="270"/>
                </a:lnTo>
                <a:lnTo>
                  <a:pt x="1584" y="272"/>
                </a:lnTo>
                <a:lnTo>
                  <a:pt x="1585" y="271"/>
                </a:lnTo>
                <a:lnTo>
                  <a:pt x="1585" y="272"/>
                </a:lnTo>
                <a:lnTo>
                  <a:pt x="1586" y="273"/>
                </a:lnTo>
                <a:lnTo>
                  <a:pt x="1586" y="274"/>
                </a:lnTo>
                <a:lnTo>
                  <a:pt x="1587" y="275"/>
                </a:lnTo>
                <a:lnTo>
                  <a:pt x="1587" y="277"/>
                </a:lnTo>
                <a:lnTo>
                  <a:pt x="1588" y="282"/>
                </a:lnTo>
                <a:lnTo>
                  <a:pt x="1588" y="285"/>
                </a:lnTo>
                <a:lnTo>
                  <a:pt x="1589" y="288"/>
                </a:lnTo>
                <a:lnTo>
                  <a:pt x="1589" y="288"/>
                </a:lnTo>
                <a:lnTo>
                  <a:pt x="1590" y="293"/>
                </a:lnTo>
                <a:lnTo>
                  <a:pt x="1591" y="297"/>
                </a:lnTo>
                <a:lnTo>
                  <a:pt x="1591" y="302"/>
                </a:lnTo>
                <a:lnTo>
                  <a:pt x="1592" y="306"/>
                </a:lnTo>
                <a:lnTo>
                  <a:pt x="1592" y="308"/>
                </a:lnTo>
                <a:lnTo>
                  <a:pt x="1593" y="310"/>
                </a:lnTo>
                <a:lnTo>
                  <a:pt x="1593" y="315"/>
                </a:lnTo>
                <a:lnTo>
                  <a:pt x="1594" y="318"/>
                </a:lnTo>
                <a:lnTo>
                  <a:pt x="1594" y="320"/>
                </a:lnTo>
                <a:lnTo>
                  <a:pt x="1595" y="323"/>
                </a:lnTo>
                <a:lnTo>
                  <a:pt x="1595" y="325"/>
                </a:lnTo>
                <a:lnTo>
                  <a:pt x="1596" y="327"/>
                </a:lnTo>
                <a:lnTo>
                  <a:pt x="1596" y="330"/>
                </a:lnTo>
                <a:lnTo>
                  <a:pt x="1597" y="334"/>
                </a:lnTo>
                <a:lnTo>
                  <a:pt x="1597" y="335"/>
                </a:lnTo>
                <a:lnTo>
                  <a:pt x="1598" y="336"/>
                </a:lnTo>
                <a:lnTo>
                  <a:pt x="1599" y="339"/>
                </a:lnTo>
                <a:lnTo>
                  <a:pt x="1599" y="342"/>
                </a:lnTo>
                <a:lnTo>
                  <a:pt x="1599" y="344"/>
                </a:lnTo>
                <a:lnTo>
                  <a:pt x="1600" y="347"/>
                </a:lnTo>
                <a:lnTo>
                  <a:pt x="1600" y="348"/>
                </a:lnTo>
                <a:lnTo>
                  <a:pt x="1601" y="348"/>
                </a:lnTo>
                <a:lnTo>
                  <a:pt x="1602" y="351"/>
                </a:lnTo>
                <a:lnTo>
                  <a:pt x="1602" y="354"/>
                </a:lnTo>
                <a:lnTo>
                  <a:pt x="1603" y="358"/>
                </a:lnTo>
                <a:lnTo>
                  <a:pt x="1603" y="359"/>
                </a:lnTo>
                <a:lnTo>
                  <a:pt x="1604" y="363"/>
                </a:lnTo>
                <a:lnTo>
                  <a:pt x="1604" y="367"/>
                </a:lnTo>
                <a:lnTo>
                  <a:pt x="1605" y="371"/>
                </a:lnTo>
                <a:lnTo>
                  <a:pt x="1605" y="374"/>
                </a:lnTo>
                <a:lnTo>
                  <a:pt x="1606" y="380"/>
                </a:lnTo>
                <a:lnTo>
                  <a:pt x="1606" y="382"/>
                </a:lnTo>
                <a:lnTo>
                  <a:pt x="1607" y="383"/>
                </a:lnTo>
                <a:lnTo>
                  <a:pt x="1607" y="383"/>
                </a:lnTo>
                <a:lnTo>
                  <a:pt x="1608" y="382"/>
                </a:lnTo>
                <a:lnTo>
                  <a:pt x="1608" y="381"/>
                </a:lnTo>
                <a:lnTo>
                  <a:pt x="1609" y="382"/>
                </a:lnTo>
                <a:lnTo>
                  <a:pt x="1609" y="386"/>
                </a:lnTo>
                <a:lnTo>
                  <a:pt x="1610" y="386"/>
                </a:lnTo>
                <a:lnTo>
                  <a:pt x="1610" y="389"/>
                </a:lnTo>
                <a:lnTo>
                  <a:pt x="1611" y="391"/>
                </a:lnTo>
                <a:lnTo>
                  <a:pt x="1612" y="393"/>
                </a:lnTo>
                <a:lnTo>
                  <a:pt x="1612" y="391"/>
                </a:lnTo>
                <a:lnTo>
                  <a:pt x="1613" y="395"/>
                </a:lnTo>
                <a:lnTo>
                  <a:pt x="1613" y="396"/>
                </a:lnTo>
                <a:lnTo>
                  <a:pt x="1614" y="398"/>
                </a:lnTo>
                <a:lnTo>
                  <a:pt x="1614" y="398"/>
                </a:lnTo>
                <a:lnTo>
                  <a:pt x="1615" y="392"/>
                </a:lnTo>
                <a:lnTo>
                  <a:pt x="1615" y="384"/>
                </a:lnTo>
                <a:lnTo>
                  <a:pt x="1616" y="367"/>
                </a:lnTo>
                <a:lnTo>
                  <a:pt x="1616" y="348"/>
                </a:lnTo>
                <a:lnTo>
                  <a:pt x="1617" y="322"/>
                </a:lnTo>
                <a:lnTo>
                  <a:pt x="1617" y="294"/>
                </a:lnTo>
                <a:lnTo>
                  <a:pt x="1618" y="267"/>
                </a:lnTo>
                <a:lnTo>
                  <a:pt x="1618" y="240"/>
                </a:lnTo>
                <a:lnTo>
                  <a:pt x="1619" y="215"/>
                </a:lnTo>
                <a:lnTo>
                  <a:pt x="1620" y="194"/>
                </a:lnTo>
                <a:lnTo>
                  <a:pt x="1620" y="173"/>
                </a:lnTo>
                <a:lnTo>
                  <a:pt x="1620" y="155"/>
                </a:lnTo>
                <a:lnTo>
                  <a:pt x="1621" y="141"/>
                </a:lnTo>
                <a:lnTo>
                  <a:pt x="1621" y="131"/>
                </a:lnTo>
                <a:lnTo>
                  <a:pt x="1622" y="126"/>
                </a:lnTo>
                <a:lnTo>
                  <a:pt x="1623" y="123"/>
                </a:lnTo>
                <a:lnTo>
                  <a:pt x="1623" y="122"/>
                </a:lnTo>
                <a:lnTo>
                  <a:pt x="1624" y="123"/>
                </a:lnTo>
                <a:lnTo>
                  <a:pt x="1624" y="123"/>
                </a:lnTo>
                <a:lnTo>
                  <a:pt x="1625" y="127"/>
                </a:lnTo>
                <a:lnTo>
                  <a:pt x="1625" y="129"/>
                </a:lnTo>
                <a:lnTo>
                  <a:pt x="1626" y="128"/>
                </a:lnTo>
                <a:lnTo>
                  <a:pt x="1626" y="128"/>
                </a:lnTo>
                <a:lnTo>
                  <a:pt x="1627" y="126"/>
                </a:lnTo>
                <a:lnTo>
                  <a:pt x="1627" y="125"/>
                </a:lnTo>
                <a:lnTo>
                  <a:pt x="1628" y="122"/>
                </a:lnTo>
                <a:lnTo>
                  <a:pt x="1628" y="118"/>
                </a:lnTo>
                <a:lnTo>
                  <a:pt x="1629" y="114"/>
                </a:lnTo>
                <a:lnTo>
                  <a:pt x="1629" y="105"/>
                </a:lnTo>
                <a:lnTo>
                  <a:pt x="1630" y="95"/>
                </a:lnTo>
                <a:lnTo>
                  <a:pt x="1630" y="85"/>
                </a:lnTo>
                <a:lnTo>
                  <a:pt x="1631" y="75"/>
                </a:lnTo>
                <a:lnTo>
                  <a:pt x="1631" y="64"/>
                </a:lnTo>
                <a:lnTo>
                  <a:pt x="1632" y="54"/>
                </a:lnTo>
                <a:lnTo>
                  <a:pt x="1633" y="44"/>
                </a:lnTo>
                <a:lnTo>
                  <a:pt x="1633" y="32"/>
                </a:lnTo>
                <a:lnTo>
                  <a:pt x="1634" y="26"/>
                </a:lnTo>
                <a:lnTo>
                  <a:pt x="1634" y="17"/>
                </a:lnTo>
                <a:lnTo>
                  <a:pt x="1635" y="15"/>
                </a:lnTo>
                <a:lnTo>
                  <a:pt x="1635" y="11"/>
                </a:lnTo>
                <a:lnTo>
                  <a:pt x="1636" y="9"/>
                </a:lnTo>
                <a:lnTo>
                  <a:pt x="1636" y="7"/>
                </a:lnTo>
                <a:lnTo>
                  <a:pt x="1637" y="10"/>
                </a:lnTo>
                <a:lnTo>
                  <a:pt x="1637" y="10"/>
                </a:lnTo>
                <a:lnTo>
                  <a:pt x="1638" y="13"/>
                </a:lnTo>
                <a:lnTo>
                  <a:pt x="1638" y="17"/>
                </a:lnTo>
                <a:lnTo>
                  <a:pt x="1639" y="20"/>
                </a:lnTo>
                <a:lnTo>
                  <a:pt x="1639" y="25"/>
                </a:lnTo>
                <a:lnTo>
                  <a:pt x="1640" y="33"/>
                </a:lnTo>
                <a:lnTo>
                  <a:pt x="1641" y="39"/>
                </a:lnTo>
                <a:lnTo>
                  <a:pt x="1641" y="45"/>
                </a:lnTo>
                <a:lnTo>
                  <a:pt x="1641" y="54"/>
                </a:lnTo>
                <a:lnTo>
                  <a:pt x="1642" y="61"/>
                </a:lnTo>
                <a:lnTo>
                  <a:pt x="1642" y="73"/>
                </a:lnTo>
                <a:lnTo>
                  <a:pt x="1643" y="83"/>
                </a:lnTo>
                <a:lnTo>
                  <a:pt x="1644" y="95"/>
                </a:lnTo>
                <a:lnTo>
                  <a:pt x="1644" y="114"/>
                </a:lnTo>
                <a:lnTo>
                  <a:pt x="1645" y="134"/>
                </a:lnTo>
                <a:lnTo>
                  <a:pt x="1645" y="160"/>
                </a:lnTo>
                <a:lnTo>
                  <a:pt x="1646" y="188"/>
                </a:lnTo>
                <a:lnTo>
                  <a:pt x="1646" y="212"/>
                </a:lnTo>
                <a:lnTo>
                  <a:pt x="1647" y="227"/>
                </a:lnTo>
                <a:lnTo>
                  <a:pt x="1647" y="231"/>
                </a:lnTo>
                <a:lnTo>
                  <a:pt x="1648" y="224"/>
                </a:lnTo>
                <a:lnTo>
                  <a:pt x="1648" y="213"/>
                </a:lnTo>
                <a:lnTo>
                  <a:pt x="1649" y="206"/>
                </a:lnTo>
                <a:lnTo>
                  <a:pt x="1649" y="202"/>
                </a:lnTo>
                <a:lnTo>
                  <a:pt x="1650" y="195"/>
                </a:lnTo>
                <a:lnTo>
                  <a:pt x="1650" y="187"/>
                </a:lnTo>
                <a:lnTo>
                  <a:pt x="1651" y="178"/>
                </a:lnTo>
                <a:lnTo>
                  <a:pt x="1652" y="169"/>
                </a:lnTo>
                <a:lnTo>
                  <a:pt x="1652" y="165"/>
                </a:lnTo>
                <a:lnTo>
                  <a:pt x="1652" y="160"/>
                </a:lnTo>
                <a:lnTo>
                  <a:pt x="1653" y="156"/>
                </a:lnTo>
                <a:lnTo>
                  <a:pt x="1654" y="156"/>
                </a:lnTo>
                <a:lnTo>
                  <a:pt x="1654" y="157"/>
                </a:lnTo>
                <a:lnTo>
                  <a:pt x="1655" y="159"/>
                </a:lnTo>
                <a:lnTo>
                  <a:pt x="1655" y="166"/>
                </a:lnTo>
                <a:lnTo>
                  <a:pt x="1656" y="169"/>
                </a:lnTo>
                <a:lnTo>
                  <a:pt x="1656" y="176"/>
                </a:lnTo>
                <a:lnTo>
                  <a:pt x="1657" y="184"/>
                </a:lnTo>
                <a:lnTo>
                  <a:pt x="1657" y="192"/>
                </a:lnTo>
                <a:lnTo>
                  <a:pt x="1658" y="203"/>
                </a:lnTo>
                <a:lnTo>
                  <a:pt x="1658" y="211"/>
                </a:lnTo>
                <a:lnTo>
                  <a:pt x="1659" y="219"/>
                </a:lnTo>
                <a:lnTo>
                  <a:pt x="1659" y="228"/>
                </a:lnTo>
                <a:lnTo>
                  <a:pt x="1660" y="234"/>
                </a:lnTo>
                <a:lnTo>
                  <a:pt x="1660" y="241"/>
                </a:lnTo>
                <a:lnTo>
                  <a:pt x="1661" y="247"/>
                </a:lnTo>
                <a:lnTo>
                  <a:pt x="1662" y="252"/>
                </a:lnTo>
                <a:lnTo>
                  <a:pt x="1662" y="257"/>
                </a:lnTo>
                <a:lnTo>
                  <a:pt x="1662" y="259"/>
                </a:lnTo>
                <a:lnTo>
                  <a:pt x="1663" y="260"/>
                </a:lnTo>
                <a:lnTo>
                  <a:pt x="1663" y="261"/>
                </a:lnTo>
                <a:lnTo>
                  <a:pt x="1664" y="260"/>
                </a:lnTo>
                <a:lnTo>
                  <a:pt x="1665" y="258"/>
                </a:lnTo>
                <a:lnTo>
                  <a:pt x="1665" y="259"/>
                </a:lnTo>
                <a:lnTo>
                  <a:pt x="1666" y="254"/>
                </a:lnTo>
                <a:lnTo>
                  <a:pt x="1666" y="254"/>
                </a:lnTo>
                <a:lnTo>
                  <a:pt x="1667" y="256"/>
                </a:lnTo>
                <a:lnTo>
                  <a:pt x="1667" y="254"/>
                </a:lnTo>
                <a:lnTo>
                  <a:pt x="1668" y="257"/>
                </a:lnTo>
                <a:lnTo>
                  <a:pt x="1668" y="258"/>
                </a:lnTo>
                <a:lnTo>
                  <a:pt x="1669" y="260"/>
                </a:lnTo>
                <a:lnTo>
                  <a:pt x="1669" y="264"/>
                </a:lnTo>
                <a:lnTo>
                  <a:pt x="1670" y="268"/>
                </a:lnTo>
                <a:lnTo>
                  <a:pt x="1670" y="270"/>
                </a:lnTo>
                <a:lnTo>
                  <a:pt x="1671" y="273"/>
                </a:lnTo>
                <a:lnTo>
                  <a:pt x="1671" y="278"/>
                </a:lnTo>
                <a:lnTo>
                  <a:pt x="1672" y="283"/>
                </a:lnTo>
                <a:lnTo>
                  <a:pt x="1673" y="288"/>
                </a:lnTo>
                <a:lnTo>
                  <a:pt x="1673" y="292"/>
                </a:lnTo>
                <a:lnTo>
                  <a:pt x="1673" y="299"/>
                </a:lnTo>
                <a:lnTo>
                  <a:pt x="1674" y="302"/>
                </a:lnTo>
                <a:lnTo>
                  <a:pt x="1675" y="307"/>
                </a:lnTo>
                <a:lnTo>
                  <a:pt x="1675" y="310"/>
                </a:lnTo>
                <a:lnTo>
                  <a:pt x="1676" y="313"/>
                </a:lnTo>
                <a:lnTo>
                  <a:pt x="1676" y="316"/>
                </a:lnTo>
                <a:lnTo>
                  <a:pt x="1677" y="318"/>
                </a:lnTo>
                <a:lnTo>
                  <a:pt x="1677" y="320"/>
                </a:lnTo>
                <a:lnTo>
                  <a:pt x="1678" y="325"/>
                </a:lnTo>
                <a:lnTo>
                  <a:pt x="1678" y="325"/>
                </a:lnTo>
                <a:lnTo>
                  <a:pt x="1679" y="325"/>
                </a:lnTo>
                <a:lnTo>
                  <a:pt x="1679" y="328"/>
                </a:lnTo>
                <a:lnTo>
                  <a:pt x="1680" y="329"/>
                </a:lnTo>
                <a:lnTo>
                  <a:pt x="1680" y="330"/>
                </a:lnTo>
                <a:lnTo>
                  <a:pt x="1681" y="332"/>
                </a:lnTo>
                <a:lnTo>
                  <a:pt x="1681" y="333"/>
                </a:lnTo>
                <a:lnTo>
                  <a:pt x="1682" y="337"/>
                </a:lnTo>
                <a:lnTo>
                  <a:pt x="1683" y="338"/>
                </a:lnTo>
                <a:lnTo>
                  <a:pt x="1683" y="340"/>
                </a:lnTo>
                <a:lnTo>
                  <a:pt x="1683" y="342"/>
                </a:lnTo>
                <a:lnTo>
                  <a:pt x="1684" y="344"/>
                </a:lnTo>
                <a:lnTo>
                  <a:pt x="1684" y="349"/>
                </a:lnTo>
                <a:lnTo>
                  <a:pt x="1685" y="354"/>
                </a:lnTo>
                <a:lnTo>
                  <a:pt x="1686" y="357"/>
                </a:lnTo>
                <a:lnTo>
                  <a:pt x="1686" y="362"/>
                </a:lnTo>
                <a:lnTo>
                  <a:pt x="1687" y="368"/>
                </a:lnTo>
                <a:lnTo>
                  <a:pt x="1687" y="373"/>
                </a:lnTo>
                <a:lnTo>
                  <a:pt x="1688" y="378"/>
                </a:lnTo>
                <a:lnTo>
                  <a:pt x="1688" y="381"/>
                </a:lnTo>
                <a:lnTo>
                  <a:pt x="1689" y="383"/>
                </a:lnTo>
                <a:lnTo>
                  <a:pt x="1689" y="384"/>
                </a:lnTo>
                <a:lnTo>
                  <a:pt x="1690" y="382"/>
                </a:lnTo>
                <a:lnTo>
                  <a:pt x="1690" y="379"/>
                </a:lnTo>
                <a:lnTo>
                  <a:pt x="1691" y="383"/>
                </a:lnTo>
                <a:lnTo>
                  <a:pt x="1691" y="386"/>
                </a:lnTo>
                <a:lnTo>
                  <a:pt x="1692" y="389"/>
                </a:lnTo>
                <a:lnTo>
                  <a:pt x="1692" y="390"/>
                </a:lnTo>
                <a:lnTo>
                  <a:pt x="1693" y="392"/>
                </a:lnTo>
                <a:lnTo>
                  <a:pt x="1694" y="393"/>
                </a:lnTo>
                <a:lnTo>
                  <a:pt x="1694" y="393"/>
                </a:lnTo>
                <a:lnTo>
                  <a:pt x="1694" y="395"/>
                </a:lnTo>
                <a:lnTo>
                  <a:pt x="1695" y="397"/>
                </a:lnTo>
                <a:lnTo>
                  <a:pt x="1696" y="399"/>
                </a:lnTo>
                <a:lnTo>
                  <a:pt x="1696" y="399"/>
                </a:lnTo>
                <a:lnTo>
                  <a:pt x="1697" y="397"/>
                </a:lnTo>
                <a:lnTo>
                  <a:pt x="1697" y="391"/>
                </a:lnTo>
                <a:lnTo>
                  <a:pt x="1698" y="379"/>
                </a:lnTo>
                <a:lnTo>
                  <a:pt x="1698" y="361"/>
                </a:lnTo>
                <a:lnTo>
                  <a:pt x="1699" y="340"/>
                </a:lnTo>
                <a:lnTo>
                  <a:pt x="1699" y="316"/>
                </a:lnTo>
                <a:lnTo>
                  <a:pt x="1700" y="288"/>
                </a:lnTo>
                <a:lnTo>
                  <a:pt x="1700" y="261"/>
                </a:lnTo>
                <a:lnTo>
                  <a:pt x="1701" y="237"/>
                </a:lnTo>
                <a:lnTo>
                  <a:pt x="1701" y="211"/>
                </a:lnTo>
                <a:lnTo>
                  <a:pt x="1702" y="189"/>
                </a:lnTo>
                <a:lnTo>
                  <a:pt x="1702" y="169"/>
                </a:lnTo>
                <a:lnTo>
                  <a:pt x="1703" y="155"/>
                </a:lnTo>
                <a:lnTo>
                  <a:pt x="1704" y="144"/>
                </a:lnTo>
                <a:lnTo>
                  <a:pt x="1704" y="135"/>
                </a:lnTo>
                <a:lnTo>
                  <a:pt x="1704" y="131"/>
                </a:lnTo>
                <a:lnTo>
                  <a:pt x="1705" y="127"/>
                </a:lnTo>
                <a:lnTo>
                  <a:pt x="1705" y="125"/>
                </a:lnTo>
                <a:lnTo>
                  <a:pt x="1706" y="126"/>
                </a:lnTo>
                <a:lnTo>
                  <a:pt x="1707" y="128"/>
                </a:lnTo>
                <a:lnTo>
                  <a:pt x="1707" y="129"/>
                </a:lnTo>
                <a:lnTo>
                  <a:pt x="1708" y="129"/>
                </a:lnTo>
                <a:lnTo>
                  <a:pt x="1708" y="131"/>
                </a:lnTo>
                <a:lnTo>
                  <a:pt x="1709" y="130"/>
                </a:lnTo>
                <a:lnTo>
                  <a:pt x="1709" y="129"/>
                </a:lnTo>
                <a:lnTo>
                  <a:pt x="1710" y="127"/>
                </a:lnTo>
                <a:lnTo>
                  <a:pt x="1710" y="126"/>
                </a:lnTo>
                <a:lnTo>
                  <a:pt x="1711" y="121"/>
                </a:lnTo>
                <a:lnTo>
                  <a:pt x="1711" y="114"/>
                </a:lnTo>
                <a:lnTo>
                  <a:pt x="1712" y="108"/>
                </a:lnTo>
                <a:lnTo>
                  <a:pt x="1712" y="98"/>
                </a:lnTo>
                <a:lnTo>
                  <a:pt x="1713" y="89"/>
                </a:lnTo>
                <a:lnTo>
                  <a:pt x="1713" y="81"/>
                </a:lnTo>
                <a:lnTo>
                  <a:pt x="1714" y="70"/>
                </a:lnTo>
                <a:lnTo>
                  <a:pt x="1715" y="59"/>
                </a:lnTo>
                <a:lnTo>
                  <a:pt x="1715" y="49"/>
                </a:lnTo>
                <a:lnTo>
                  <a:pt x="1715" y="40"/>
                </a:lnTo>
                <a:lnTo>
                  <a:pt x="1716" y="33"/>
                </a:lnTo>
                <a:lnTo>
                  <a:pt x="1717" y="29"/>
                </a:lnTo>
                <a:lnTo>
                  <a:pt x="1717" y="23"/>
                </a:lnTo>
                <a:lnTo>
                  <a:pt x="1718" y="22"/>
                </a:lnTo>
                <a:lnTo>
                  <a:pt x="1718" y="22"/>
                </a:lnTo>
                <a:lnTo>
                  <a:pt x="1719" y="23"/>
                </a:lnTo>
                <a:lnTo>
                  <a:pt x="1719" y="28"/>
                </a:lnTo>
                <a:lnTo>
                  <a:pt x="1720" y="31"/>
                </a:lnTo>
                <a:lnTo>
                  <a:pt x="1720" y="34"/>
                </a:lnTo>
                <a:lnTo>
                  <a:pt x="1721" y="39"/>
                </a:lnTo>
                <a:lnTo>
                  <a:pt x="1721" y="40"/>
                </a:lnTo>
                <a:lnTo>
                  <a:pt x="1722" y="47"/>
                </a:lnTo>
                <a:lnTo>
                  <a:pt x="1722" y="52"/>
                </a:lnTo>
                <a:lnTo>
                  <a:pt x="1723" y="57"/>
                </a:lnTo>
                <a:lnTo>
                  <a:pt x="1723" y="66"/>
                </a:lnTo>
                <a:lnTo>
                  <a:pt x="1724" y="74"/>
                </a:lnTo>
                <a:lnTo>
                  <a:pt x="1725" y="85"/>
                </a:lnTo>
                <a:lnTo>
                  <a:pt x="1725" y="97"/>
                </a:lnTo>
                <a:lnTo>
                  <a:pt x="1726" y="111"/>
                </a:lnTo>
                <a:lnTo>
                  <a:pt x="1726" y="132"/>
                </a:lnTo>
                <a:lnTo>
                  <a:pt x="1726" y="157"/>
                </a:lnTo>
                <a:lnTo>
                  <a:pt x="1727" y="186"/>
                </a:lnTo>
                <a:lnTo>
                  <a:pt x="1728" y="213"/>
                </a:lnTo>
                <a:lnTo>
                  <a:pt x="1728" y="232"/>
                </a:lnTo>
                <a:lnTo>
                  <a:pt x="1729" y="243"/>
                </a:lnTo>
                <a:lnTo>
                  <a:pt x="1729" y="241"/>
                </a:lnTo>
                <a:lnTo>
                  <a:pt x="1730" y="235"/>
                </a:lnTo>
                <a:lnTo>
                  <a:pt x="1730" y="230"/>
                </a:lnTo>
                <a:lnTo>
                  <a:pt x="1731" y="222"/>
                </a:lnTo>
                <a:lnTo>
                  <a:pt x="1731" y="215"/>
                </a:lnTo>
                <a:lnTo>
                  <a:pt x="1732" y="207"/>
                </a:lnTo>
                <a:lnTo>
                  <a:pt x="1732" y="197"/>
                </a:lnTo>
                <a:lnTo>
                  <a:pt x="1733" y="185"/>
                </a:lnTo>
                <a:lnTo>
                  <a:pt x="1733" y="178"/>
                </a:lnTo>
                <a:lnTo>
                  <a:pt x="1734" y="174"/>
                </a:lnTo>
                <a:lnTo>
                  <a:pt x="1734" y="173"/>
                </a:lnTo>
                <a:lnTo>
                  <a:pt x="1735" y="171"/>
                </a:lnTo>
                <a:lnTo>
                  <a:pt x="1736" y="171"/>
                </a:lnTo>
                <a:lnTo>
                  <a:pt x="1736" y="173"/>
                </a:lnTo>
                <a:lnTo>
                  <a:pt x="1736" y="180"/>
                </a:lnTo>
                <a:lnTo>
                  <a:pt x="1737" y="186"/>
                </a:lnTo>
                <a:lnTo>
                  <a:pt x="1738" y="194"/>
                </a:lnTo>
                <a:lnTo>
                  <a:pt x="1738" y="203"/>
                </a:lnTo>
                <a:lnTo>
                  <a:pt x="1739" y="214"/>
                </a:lnTo>
                <a:lnTo>
                  <a:pt x="1739" y="221"/>
                </a:lnTo>
                <a:lnTo>
                  <a:pt x="1740" y="231"/>
                </a:lnTo>
                <a:lnTo>
                  <a:pt x="1740" y="238"/>
                </a:lnTo>
                <a:lnTo>
                  <a:pt x="1741" y="247"/>
                </a:lnTo>
                <a:lnTo>
                  <a:pt x="1741" y="253"/>
                </a:lnTo>
                <a:lnTo>
                  <a:pt x="1742" y="260"/>
                </a:lnTo>
                <a:lnTo>
                  <a:pt x="1742" y="265"/>
                </a:lnTo>
                <a:lnTo>
                  <a:pt x="1743" y="268"/>
                </a:lnTo>
                <a:lnTo>
                  <a:pt x="1743" y="272"/>
                </a:lnTo>
                <a:lnTo>
                  <a:pt x="1744" y="272"/>
                </a:lnTo>
                <a:lnTo>
                  <a:pt x="1744" y="273"/>
                </a:lnTo>
                <a:lnTo>
                  <a:pt x="1745" y="274"/>
                </a:lnTo>
                <a:lnTo>
                  <a:pt x="1745" y="273"/>
                </a:lnTo>
                <a:lnTo>
                  <a:pt x="1746" y="272"/>
                </a:lnTo>
                <a:lnTo>
                  <a:pt x="1747" y="270"/>
                </a:lnTo>
                <a:lnTo>
                  <a:pt x="1747" y="268"/>
                </a:lnTo>
                <a:lnTo>
                  <a:pt x="1747" y="269"/>
                </a:lnTo>
                <a:lnTo>
                  <a:pt x="1748" y="266"/>
                </a:lnTo>
                <a:lnTo>
                  <a:pt x="1749" y="266"/>
                </a:lnTo>
                <a:lnTo>
                  <a:pt x="1749" y="266"/>
                </a:lnTo>
                <a:lnTo>
                  <a:pt x="1750" y="268"/>
                </a:lnTo>
                <a:lnTo>
                  <a:pt x="1750" y="272"/>
                </a:lnTo>
                <a:lnTo>
                  <a:pt x="1751" y="272"/>
                </a:lnTo>
                <a:lnTo>
                  <a:pt x="1751" y="276"/>
                </a:lnTo>
                <a:lnTo>
                  <a:pt x="1752" y="278"/>
                </a:lnTo>
                <a:lnTo>
                  <a:pt x="1752" y="279"/>
                </a:lnTo>
                <a:lnTo>
                  <a:pt x="1753" y="286"/>
                </a:lnTo>
                <a:lnTo>
                  <a:pt x="1753" y="289"/>
                </a:lnTo>
                <a:lnTo>
                  <a:pt x="1754" y="293"/>
                </a:lnTo>
                <a:lnTo>
                  <a:pt x="1754" y="297"/>
                </a:lnTo>
                <a:lnTo>
                  <a:pt x="1755" y="298"/>
                </a:lnTo>
                <a:lnTo>
                  <a:pt x="1755" y="305"/>
                </a:lnTo>
                <a:lnTo>
                  <a:pt x="1756" y="307"/>
                </a:lnTo>
                <a:lnTo>
                  <a:pt x="1757" y="311"/>
                </a:lnTo>
                <a:lnTo>
                  <a:pt x="1757" y="314"/>
                </a:lnTo>
                <a:lnTo>
                  <a:pt x="1757" y="318"/>
                </a:lnTo>
                <a:lnTo>
                  <a:pt x="1758" y="321"/>
                </a:lnTo>
                <a:lnTo>
                  <a:pt x="1758" y="323"/>
                </a:lnTo>
                <a:lnTo>
                  <a:pt x="1759" y="327"/>
                </a:lnTo>
                <a:lnTo>
                  <a:pt x="1760" y="329"/>
                </a:lnTo>
                <a:lnTo>
                  <a:pt x="1760" y="331"/>
                </a:lnTo>
                <a:lnTo>
                  <a:pt x="1761" y="336"/>
                </a:lnTo>
                <a:lnTo>
                  <a:pt x="1761" y="337"/>
                </a:lnTo>
                <a:lnTo>
                  <a:pt x="1762" y="340"/>
                </a:lnTo>
                <a:lnTo>
                  <a:pt x="1762" y="342"/>
                </a:lnTo>
                <a:lnTo>
                  <a:pt x="1763" y="344"/>
                </a:lnTo>
                <a:lnTo>
                  <a:pt x="1763" y="345"/>
                </a:lnTo>
                <a:lnTo>
                  <a:pt x="1764" y="346"/>
                </a:lnTo>
                <a:lnTo>
                  <a:pt x="1764" y="349"/>
                </a:lnTo>
                <a:lnTo>
                  <a:pt x="1765" y="352"/>
                </a:lnTo>
                <a:lnTo>
                  <a:pt x="1765" y="354"/>
                </a:lnTo>
                <a:lnTo>
                  <a:pt x="1766" y="357"/>
                </a:lnTo>
                <a:lnTo>
                  <a:pt x="1766" y="358"/>
                </a:lnTo>
                <a:lnTo>
                  <a:pt x="1767" y="363"/>
                </a:lnTo>
                <a:lnTo>
                  <a:pt x="1768" y="365"/>
                </a:lnTo>
                <a:lnTo>
                  <a:pt x="1768" y="371"/>
                </a:lnTo>
                <a:lnTo>
                  <a:pt x="1768" y="373"/>
                </a:lnTo>
                <a:lnTo>
                  <a:pt x="1769" y="376"/>
                </a:lnTo>
                <a:lnTo>
                  <a:pt x="1770" y="377"/>
                </a:lnTo>
                <a:lnTo>
                  <a:pt x="1770" y="378"/>
                </a:lnTo>
                <a:lnTo>
                  <a:pt x="1771" y="378"/>
                </a:lnTo>
                <a:lnTo>
                  <a:pt x="1771" y="378"/>
                </a:lnTo>
                <a:lnTo>
                  <a:pt x="1772" y="381"/>
                </a:lnTo>
                <a:lnTo>
                  <a:pt x="1772" y="385"/>
                </a:lnTo>
                <a:lnTo>
                  <a:pt x="1773" y="387"/>
                </a:lnTo>
                <a:lnTo>
                  <a:pt x="1773" y="390"/>
                </a:lnTo>
                <a:lnTo>
                  <a:pt x="1774" y="393"/>
                </a:lnTo>
                <a:lnTo>
                  <a:pt x="1774" y="395"/>
                </a:lnTo>
                <a:lnTo>
                  <a:pt x="1775" y="399"/>
                </a:lnTo>
                <a:lnTo>
                  <a:pt x="1775" y="401"/>
                </a:lnTo>
                <a:lnTo>
                  <a:pt x="1776" y="408"/>
                </a:lnTo>
                <a:lnTo>
                  <a:pt x="1776" y="411"/>
                </a:lnTo>
                <a:lnTo>
                  <a:pt x="1777" y="413"/>
                </a:lnTo>
                <a:lnTo>
                  <a:pt x="1778" y="417"/>
                </a:lnTo>
                <a:lnTo>
                  <a:pt x="1778" y="417"/>
                </a:lnTo>
                <a:lnTo>
                  <a:pt x="1778" y="418"/>
                </a:lnTo>
                <a:lnTo>
                  <a:pt x="1779" y="415"/>
                </a:lnTo>
                <a:lnTo>
                  <a:pt x="1779" y="409"/>
                </a:lnTo>
                <a:lnTo>
                  <a:pt x="1780" y="400"/>
                </a:lnTo>
                <a:lnTo>
                  <a:pt x="1781" y="386"/>
                </a:lnTo>
                <a:lnTo>
                  <a:pt x="1781" y="370"/>
                </a:lnTo>
                <a:lnTo>
                  <a:pt x="1782" y="350"/>
                </a:lnTo>
                <a:lnTo>
                  <a:pt x="1782" y="326"/>
                </a:lnTo>
                <a:lnTo>
                  <a:pt x="1783" y="306"/>
                </a:lnTo>
                <a:lnTo>
                  <a:pt x="1783" y="285"/>
                </a:lnTo>
                <a:lnTo>
                  <a:pt x="1784" y="264"/>
                </a:lnTo>
                <a:lnTo>
                  <a:pt x="1784" y="245"/>
                </a:lnTo>
                <a:lnTo>
                  <a:pt x="1785" y="228"/>
                </a:lnTo>
                <a:lnTo>
                  <a:pt x="1785" y="212"/>
                </a:lnTo>
                <a:lnTo>
                  <a:pt x="1786" y="200"/>
                </a:lnTo>
                <a:lnTo>
                  <a:pt x="1786" y="191"/>
                </a:lnTo>
                <a:lnTo>
                  <a:pt x="1787" y="181"/>
                </a:lnTo>
                <a:lnTo>
                  <a:pt x="1787" y="173"/>
                </a:lnTo>
                <a:lnTo>
                  <a:pt x="1788" y="172"/>
                </a:lnTo>
                <a:lnTo>
                  <a:pt x="1789" y="170"/>
                </a:lnTo>
                <a:lnTo>
                  <a:pt x="1789" y="171"/>
                </a:lnTo>
                <a:lnTo>
                  <a:pt x="1789" y="170"/>
                </a:lnTo>
                <a:lnTo>
                  <a:pt x="1790" y="170"/>
                </a:lnTo>
                <a:lnTo>
                  <a:pt x="1791" y="172"/>
                </a:lnTo>
                <a:lnTo>
                  <a:pt x="1791" y="173"/>
                </a:lnTo>
                <a:lnTo>
                  <a:pt x="1792" y="172"/>
                </a:lnTo>
                <a:lnTo>
                  <a:pt x="1792" y="172"/>
                </a:lnTo>
                <a:lnTo>
                  <a:pt x="1793" y="168"/>
                </a:lnTo>
                <a:lnTo>
                  <a:pt x="1793" y="166"/>
                </a:lnTo>
                <a:lnTo>
                  <a:pt x="1794" y="163"/>
                </a:lnTo>
                <a:lnTo>
                  <a:pt x="1794" y="158"/>
                </a:lnTo>
                <a:lnTo>
                  <a:pt x="1795" y="153"/>
                </a:lnTo>
                <a:lnTo>
                  <a:pt x="1795" y="146"/>
                </a:lnTo>
                <a:lnTo>
                  <a:pt x="1796" y="139"/>
                </a:lnTo>
                <a:lnTo>
                  <a:pt x="1796" y="129"/>
                </a:lnTo>
                <a:lnTo>
                  <a:pt x="1797" y="124"/>
                </a:lnTo>
                <a:lnTo>
                  <a:pt x="1797" y="118"/>
                </a:lnTo>
                <a:lnTo>
                  <a:pt x="1798" y="112"/>
                </a:lnTo>
                <a:lnTo>
                  <a:pt x="1799" y="105"/>
                </a:lnTo>
                <a:lnTo>
                  <a:pt x="1799" y="101"/>
                </a:lnTo>
                <a:lnTo>
                  <a:pt x="1800" y="99"/>
                </a:lnTo>
                <a:lnTo>
                  <a:pt x="1800" y="98"/>
                </a:lnTo>
                <a:lnTo>
                  <a:pt x="1800" y="98"/>
                </a:lnTo>
                <a:lnTo>
                  <a:pt x="1801" y="99"/>
                </a:lnTo>
                <a:lnTo>
                  <a:pt x="1802" y="102"/>
                </a:lnTo>
                <a:lnTo>
                  <a:pt x="1802" y="104"/>
                </a:lnTo>
                <a:lnTo>
                  <a:pt x="1803" y="110"/>
                </a:lnTo>
                <a:lnTo>
                  <a:pt x="1803" y="115"/>
                </a:lnTo>
                <a:lnTo>
                  <a:pt x="1804" y="121"/>
                </a:lnTo>
                <a:lnTo>
                  <a:pt x="1804" y="131"/>
                </a:lnTo>
                <a:lnTo>
                  <a:pt x="1805" y="141"/>
                </a:lnTo>
                <a:lnTo>
                  <a:pt x="1805" y="155"/>
                </a:lnTo>
                <a:lnTo>
                  <a:pt x="1806" y="175"/>
                </a:lnTo>
                <a:lnTo>
                  <a:pt x="1806" y="197"/>
                </a:lnTo>
                <a:lnTo>
                  <a:pt x="1807" y="225"/>
                </a:lnTo>
                <a:lnTo>
                  <a:pt x="1807" y="255"/>
                </a:lnTo>
                <a:lnTo>
                  <a:pt x="1808" y="283"/>
                </a:lnTo>
                <a:lnTo>
                  <a:pt x="1808" y="299"/>
                </a:lnTo>
                <a:lnTo>
                  <a:pt x="1809" y="299"/>
                </a:lnTo>
                <a:lnTo>
                  <a:pt x="1810" y="292"/>
                </a:lnTo>
                <a:lnTo>
                  <a:pt x="1810" y="284"/>
                </a:lnTo>
                <a:lnTo>
                  <a:pt x="1810" y="273"/>
                </a:lnTo>
                <a:lnTo>
                  <a:pt x="1811" y="264"/>
                </a:lnTo>
                <a:lnTo>
                  <a:pt x="1812" y="256"/>
                </a:lnTo>
                <a:lnTo>
                  <a:pt x="1812" y="246"/>
                </a:lnTo>
                <a:lnTo>
                  <a:pt x="1813" y="239"/>
                </a:lnTo>
                <a:lnTo>
                  <a:pt x="1813" y="233"/>
                </a:lnTo>
                <a:lnTo>
                  <a:pt x="1814" y="228"/>
                </a:lnTo>
                <a:lnTo>
                  <a:pt x="1814" y="225"/>
                </a:lnTo>
                <a:lnTo>
                  <a:pt x="1815" y="221"/>
                </a:lnTo>
                <a:lnTo>
                  <a:pt x="1815" y="221"/>
                </a:lnTo>
                <a:lnTo>
                  <a:pt x="1816" y="225"/>
                </a:lnTo>
                <a:lnTo>
                  <a:pt x="1816" y="226"/>
                </a:lnTo>
                <a:lnTo>
                  <a:pt x="1817" y="229"/>
                </a:lnTo>
                <a:lnTo>
                  <a:pt x="1817" y="234"/>
                </a:lnTo>
                <a:lnTo>
                  <a:pt x="1818" y="241"/>
                </a:lnTo>
                <a:lnTo>
                  <a:pt x="1818" y="245"/>
                </a:lnTo>
                <a:lnTo>
                  <a:pt x="1819" y="253"/>
                </a:lnTo>
                <a:lnTo>
                  <a:pt x="1820" y="260"/>
                </a:lnTo>
                <a:lnTo>
                  <a:pt x="1820" y="269"/>
                </a:lnTo>
                <a:lnTo>
                  <a:pt x="1821" y="278"/>
                </a:lnTo>
                <a:lnTo>
                  <a:pt x="1821" y="283"/>
                </a:lnTo>
                <a:lnTo>
                  <a:pt x="1821" y="293"/>
                </a:lnTo>
                <a:lnTo>
                  <a:pt x="1822" y="300"/>
                </a:lnTo>
                <a:lnTo>
                  <a:pt x="1823" y="305"/>
                </a:lnTo>
                <a:lnTo>
                  <a:pt x="1823" y="307"/>
                </a:lnTo>
                <a:lnTo>
                  <a:pt x="1824" y="309"/>
                </a:lnTo>
                <a:lnTo>
                  <a:pt x="1824" y="312"/>
                </a:lnTo>
                <a:lnTo>
                  <a:pt x="1825" y="310"/>
                </a:lnTo>
                <a:lnTo>
                  <a:pt x="1825" y="311"/>
                </a:lnTo>
                <a:lnTo>
                  <a:pt x="1826" y="309"/>
                </a:lnTo>
                <a:lnTo>
                  <a:pt x="1826" y="309"/>
                </a:lnTo>
                <a:lnTo>
                  <a:pt x="1827" y="308"/>
                </a:lnTo>
                <a:lnTo>
                  <a:pt x="1827" y="308"/>
                </a:lnTo>
                <a:lnTo>
                  <a:pt x="1828" y="306"/>
                </a:lnTo>
                <a:lnTo>
                  <a:pt x="1828" y="307"/>
                </a:lnTo>
                <a:lnTo>
                  <a:pt x="1829" y="307"/>
                </a:lnTo>
                <a:lnTo>
                  <a:pt x="1829" y="308"/>
                </a:lnTo>
                <a:lnTo>
                  <a:pt x="1830" y="309"/>
                </a:lnTo>
                <a:lnTo>
                  <a:pt x="1831" y="312"/>
                </a:lnTo>
                <a:lnTo>
                  <a:pt x="1831" y="314"/>
                </a:lnTo>
                <a:lnTo>
                  <a:pt x="1831" y="317"/>
                </a:lnTo>
                <a:lnTo>
                  <a:pt x="1832" y="320"/>
                </a:lnTo>
                <a:lnTo>
                  <a:pt x="1833" y="323"/>
                </a:lnTo>
                <a:lnTo>
                  <a:pt x="1833" y="325"/>
                </a:lnTo>
                <a:lnTo>
                  <a:pt x="1834" y="329"/>
                </a:lnTo>
                <a:lnTo>
                  <a:pt x="1834" y="333"/>
                </a:lnTo>
                <a:lnTo>
                  <a:pt x="1835" y="334"/>
                </a:lnTo>
                <a:lnTo>
                  <a:pt x="1835" y="336"/>
                </a:lnTo>
                <a:lnTo>
                  <a:pt x="1836" y="341"/>
                </a:lnTo>
                <a:lnTo>
                  <a:pt x="1836" y="343"/>
                </a:lnTo>
                <a:lnTo>
                  <a:pt x="1837" y="346"/>
                </a:lnTo>
                <a:lnTo>
                  <a:pt x="1837" y="349"/>
                </a:lnTo>
                <a:lnTo>
                  <a:pt x="1838" y="352"/>
                </a:lnTo>
                <a:lnTo>
                  <a:pt x="1838" y="353"/>
                </a:lnTo>
                <a:lnTo>
                  <a:pt x="1839" y="355"/>
                </a:lnTo>
                <a:lnTo>
                  <a:pt x="1839" y="358"/>
                </a:lnTo>
                <a:lnTo>
                  <a:pt x="1840" y="362"/>
                </a:lnTo>
                <a:lnTo>
                  <a:pt x="1841" y="364"/>
                </a:lnTo>
                <a:lnTo>
                  <a:pt x="1841" y="366"/>
                </a:lnTo>
                <a:lnTo>
                  <a:pt x="1842" y="367"/>
                </a:lnTo>
                <a:lnTo>
                  <a:pt x="1842" y="368"/>
                </a:lnTo>
                <a:lnTo>
                  <a:pt x="1842" y="371"/>
                </a:lnTo>
                <a:lnTo>
                  <a:pt x="1843" y="372"/>
                </a:lnTo>
                <a:lnTo>
                  <a:pt x="1844" y="374"/>
                </a:lnTo>
                <a:lnTo>
                  <a:pt x="1844" y="376"/>
                </a:lnTo>
                <a:lnTo>
                  <a:pt x="1845" y="378"/>
                </a:lnTo>
                <a:lnTo>
                  <a:pt x="1845" y="379"/>
                </a:lnTo>
                <a:lnTo>
                  <a:pt x="1846" y="381"/>
                </a:lnTo>
                <a:lnTo>
                  <a:pt x="1846" y="384"/>
                </a:lnTo>
                <a:lnTo>
                  <a:pt x="1847" y="387"/>
                </a:lnTo>
                <a:lnTo>
                  <a:pt x="1847" y="389"/>
                </a:lnTo>
                <a:lnTo>
                  <a:pt x="1848" y="395"/>
                </a:lnTo>
                <a:lnTo>
                  <a:pt x="1848" y="397"/>
                </a:lnTo>
                <a:lnTo>
                  <a:pt x="1849" y="401"/>
                </a:lnTo>
                <a:lnTo>
                  <a:pt x="1849" y="405"/>
                </a:lnTo>
                <a:lnTo>
                  <a:pt x="1850" y="409"/>
                </a:lnTo>
                <a:lnTo>
                  <a:pt x="1850" y="410"/>
                </a:lnTo>
                <a:lnTo>
                  <a:pt x="1851" y="412"/>
                </a:lnTo>
                <a:lnTo>
                  <a:pt x="1852" y="411"/>
                </a:lnTo>
                <a:lnTo>
                  <a:pt x="1852" y="410"/>
                </a:lnTo>
                <a:lnTo>
                  <a:pt x="1853" y="411"/>
                </a:lnTo>
                <a:lnTo>
                  <a:pt x="1853" y="413"/>
                </a:lnTo>
                <a:lnTo>
                  <a:pt x="1854" y="416"/>
                </a:lnTo>
                <a:lnTo>
                  <a:pt x="1854" y="419"/>
                </a:lnTo>
                <a:lnTo>
                  <a:pt x="1855" y="420"/>
                </a:lnTo>
                <a:lnTo>
                  <a:pt x="1855" y="422"/>
                </a:lnTo>
                <a:lnTo>
                  <a:pt x="1856" y="425"/>
                </a:lnTo>
                <a:lnTo>
                  <a:pt x="1856" y="427"/>
                </a:lnTo>
                <a:lnTo>
                  <a:pt x="1857" y="431"/>
                </a:lnTo>
                <a:lnTo>
                  <a:pt x="1857" y="434"/>
                </a:lnTo>
                <a:lnTo>
                  <a:pt x="1858" y="434"/>
                </a:lnTo>
                <a:lnTo>
                  <a:pt x="1858" y="437"/>
                </a:lnTo>
                <a:lnTo>
                  <a:pt x="1859" y="433"/>
                </a:lnTo>
                <a:lnTo>
                  <a:pt x="1859" y="426"/>
                </a:lnTo>
                <a:lnTo>
                  <a:pt x="1860" y="415"/>
                </a:lnTo>
                <a:lnTo>
                  <a:pt x="1860" y="399"/>
                </a:lnTo>
                <a:lnTo>
                  <a:pt x="1861" y="380"/>
                </a:lnTo>
                <a:lnTo>
                  <a:pt x="1862" y="357"/>
                </a:lnTo>
                <a:lnTo>
                  <a:pt x="1862" y="334"/>
                </a:lnTo>
                <a:lnTo>
                  <a:pt x="1863" y="307"/>
                </a:lnTo>
                <a:lnTo>
                  <a:pt x="1863" y="284"/>
                </a:lnTo>
                <a:lnTo>
                  <a:pt x="1863" y="261"/>
                </a:lnTo>
                <a:lnTo>
                  <a:pt x="1864" y="243"/>
                </a:lnTo>
                <a:lnTo>
                  <a:pt x="1865" y="224"/>
                </a:lnTo>
                <a:lnTo>
                  <a:pt x="1865" y="211"/>
                </a:lnTo>
                <a:lnTo>
                  <a:pt x="1866" y="199"/>
                </a:lnTo>
                <a:lnTo>
                  <a:pt x="1866" y="193"/>
                </a:lnTo>
                <a:lnTo>
                  <a:pt x="1867" y="185"/>
                </a:lnTo>
                <a:lnTo>
                  <a:pt x="1867" y="179"/>
                </a:lnTo>
                <a:lnTo>
                  <a:pt x="1868" y="178"/>
                </a:lnTo>
                <a:lnTo>
                  <a:pt x="1868" y="179"/>
                </a:lnTo>
                <a:lnTo>
                  <a:pt x="1869" y="179"/>
                </a:lnTo>
                <a:lnTo>
                  <a:pt x="1869" y="181"/>
                </a:lnTo>
                <a:lnTo>
                  <a:pt x="1870" y="180"/>
                </a:lnTo>
                <a:lnTo>
                  <a:pt x="1870" y="183"/>
                </a:lnTo>
                <a:lnTo>
                  <a:pt x="1871" y="184"/>
                </a:lnTo>
                <a:lnTo>
                  <a:pt x="1871" y="182"/>
                </a:lnTo>
                <a:lnTo>
                  <a:pt x="1872" y="181"/>
                </a:lnTo>
                <a:lnTo>
                  <a:pt x="1873" y="177"/>
                </a:lnTo>
                <a:lnTo>
                  <a:pt x="1873" y="174"/>
                </a:lnTo>
                <a:lnTo>
                  <a:pt x="1874" y="166"/>
                </a:lnTo>
                <a:lnTo>
                  <a:pt x="1874" y="161"/>
                </a:lnTo>
                <a:lnTo>
                  <a:pt x="1875" y="153"/>
                </a:lnTo>
                <a:lnTo>
                  <a:pt x="1875" y="143"/>
                </a:lnTo>
                <a:lnTo>
                  <a:pt x="1876" y="135"/>
                </a:lnTo>
                <a:lnTo>
                  <a:pt x="1876" y="125"/>
                </a:lnTo>
                <a:lnTo>
                  <a:pt x="1877" y="116"/>
                </a:lnTo>
                <a:lnTo>
                  <a:pt x="1877" y="108"/>
                </a:lnTo>
                <a:lnTo>
                  <a:pt x="1878" y="100"/>
                </a:lnTo>
                <a:lnTo>
                  <a:pt x="1878" y="92"/>
                </a:lnTo>
                <a:lnTo>
                  <a:pt x="1879" y="87"/>
                </a:lnTo>
                <a:lnTo>
                  <a:pt x="1879" y="81"/>
                </a:lnTo>
                <a:lnTo>
                  <a:pt x="1880" y="81"/>
                </a:lnTo>
                <a:lnTo>
                  <a:pt x="1880" y="79"/>
                </a:lnTo>
                <a:lnTo>
                  <a:pt x="1881" y="83"/>
                </a:lnTo>
                <a:lnTo>
                  <a:pt x="1881" y="85"/>
                </a:lnTo>
                <a:lnTo>
                  <a:pt x="1882" y="87"/>
                </a:lnTo>
                <a:lnTo>
                  <a:pt x="1883" y="90"/>
                </a:lnTo>
                <a:lnTo>
                  <a:pt x="1883" y="95"/>
                </a:lnTo>
                <a:lnTo>
                  <a:pt x="1884" y="98"/>
                </a:lnTo>
                <a:lnTo>
                  <a:pt x="1884" y="104"/>
                </a:lnTo>
                <a:lnTo>
                  <a:pt x="1884" y="110"/>
                </a:lnTo>
                <a:lnTo>
                  <a:pt x="1885" y="118"/>
                </a:lnTo>
                <a:lnTo>
                  <a:pt x="1886" y="128"/>
                </a:lnTo>
                <a:lnTo>
                  <a:pt x="1886" y="139"/>
                </a:lnTo>
                <a:lnTo>
                  <a:pt x="1887" y="151"/>
                </a:lnTo>
                <a:lnTo>
                  <a:pt x="1887" y="171"/>
                </a:lnTo>
                <a:lnTo>
                  <a:pt x="1888" y="195"/>
                </a:lnTo>
                <a:lnTo>
                  <a:pt x="1888" y="219"/>
                </a:lnTo>
                <a:lnTo>
                  <a:pt x="1889" y="249"/>
                </a:lnTo>
                <a:lnTo>
                  <a:pt x="1889" y="273"/>
                </a:lnTo>
                <a:lnTo>
                  <a:pt x="1890" y="287"/>
                </a:lnTo>
                <a:lnTo>
                  <a:pt x="1890" y="286"/>
                </a:lnTo>
                <a:lnTo>
                  <a:pt x="1891" y="278"/>
                </a:lnTo>
                <a:lnTo>
                  <a:pt x="1891" y="268"/>
                </a:lnTo>
                <a:lnTo>
                  <a:pt x="1892" y="257"/>
                </a:lnTo>
                <a:lnTo>
                  <a:pt x="1892" y="249"/>
                </a:lnTo>
                <a:lnTo>
                  <a:pt x="1893" y="243"/>
                </a:lnTo>
                <a:lnTo>
                  <a:pt x="1894" y="236"/>
                </a:lnTo>
                <a:lnTo>
                  <a:pt x="1894" y="229"/>
                </a:lnTo>
                <a:lnTo>
                  <a:pt x="1895" y="223"/>
                </a:lnTo>
                <a:lnTo>
                  <a:pt x="1895" y="217"/>
                </a:lnTo>
                <a:lnTo>
                  <a:pt x="1896" y="214"/>
                </a:lnTo>
                <a:lnTo>
                  <a:pt x="1896" y="209"/>
                </a:lnTo>
                <a:lnTo>
                  <a:pt x="1897" y="208"/>
                </a:lnTo>
                <a:lnTo>
                  <a:pt x="1897" y="212"/>
                </a:lnTo>
                <a:lnTo>
                  <a:pt x="1898" y="213"/>
                </a:lnTo>
                <a:lnTo>
                  <a:pt x="1898" y="219"/>
                </a:lnTo>
                <a:lnTo>
                  <a:pt x="1899" y="221"/>
                </a:lnTo>
                <a:lnTo>
                  <a:pt x="1899" y="228"/>
                </a:lnTo>
                <a:lnTo>
                  <a:pt x="1900" y="233"/>
                </a:lnTo>
                <a:lnTo>
                  <a:pt x="1900" y="240"/>
                </a:lnTo>
                <a:lnTo>
                  <a:pt x="1901" y="250"/>
                </a:lnTo>
                <a:lnTo>
                  <a:pt x="1901" y="257"/>
                </a:lnTo>
                <a:lnTo>
                  <a:pt x="1902" y="266"/>
                </a:lnTo>
                <a:lnTo>
                  <a:pt x="1902" y="273"/>
                </a:lnTo>
                <a:lnTo>
                  <a:pt x="1903" y="278"/>
                </a:lnTo>
                <a:lnTo>
                  <a:pt x="1904" y="286"/>
                </a:lnTo>
                <a:lnTo>
                  <a:pt x="1904" y="289"/>
                </a:lnTo>
                <a:lnTo>
                  <a:pt x="1905" y="293"/>
                </a:lnTo>
                <a:lnTo>
                  <a:pt x="1905" y="295"/>
                </a:lnTo>
                <a:lnTo>
                  <a:pt x="1905" y="298"/>
                </a:lnTo>
                <a:lnTo>
                  <a:pt x="1906" y="298"/>
                </a:lnTo>
                <a:lnTo>
                  <a:pt x="1907" y="296"/>
                </a:lnTo>
                <a:lnTo>
                  <a:pt x="1907" y="296"/>
                </a:lnTo>
                <a:lnTo>
                  <a:pt x="1908" y="295"/>
                </a:lnTo>
                <a:lnTo>
                  <a:pt x="1908" y="296"/>
                </a:lnTo>
                <a:lnTo>
                  <a:pt x="1909" y="294"/>
                </a:lnTo>
                <a:lnTo>
                  <a:pt x="1909" y="294"/>
                </a:lnTo>
                <a:lnTo>
                  <a:pt x="1910" y="296"/>
                </a:lnTo>
                <a:lnTo>
                  <a:pt x="1910" y="296"/>
                </a:lnTo>
                <a:lnTo>
                  <a:pt x="1911" y="299"/>
                </a:lnTo>
                <a:lnTo>
                  <a:pt x="1911" y="298"/>
                </a:lnTo>
                <a:lnTo>
                  <a:pt x="1912" y="301"/>
                </a:lnTo>
                <a:lnTo>
                  <a:pt x="1912" y="304"/>
                </a:lnTo>
                <a:lnTo>
                  <a:pt x="1913" y="306"/>
                </a:lnTo>
                <a:lnTo>
                  <a:pt x="1913" y="307"/>
                </a:lnTo>
                <a:lnTo>
                  <a:pt x="1914" y="312"/>
                </a:lnTo>
                <a:lnTo>
                  <a:pt x="1915" y="315"/>
                </a:lnTo>
                <a:lnTo>
                  <a:pt x="1915" y="317"/>
                </a:lnTo>
                <a:lnTo>
                  <a:pt x="1916" y="319"/>
                </a:lnTo>
                <a:lnTo>
                  <a:pt x="1916" y="324"/>
                </a:lnTo>
                <a:lnTo>
                  <a:pt x="1917" y="327"/>
                </a:lnTo>
                <a:lnTo>
                  <a:pt x="1917" y="330"/>
                </a:lnTo>
                <a:lnTo>
                  <a:pt x="1918" y="333"/>
                </a:lnTo>
                <a:lnTo>
                  <a:pt x="1918" y="336"/>
                </a:lnTo>
                <a:lnTo>
                  <a:pt x="1919" y="338"/>
                </a:lnTo>
                <a:lnTo>
                  <a:pt x="1919" y="343"/>
                </a:lnTo>
                <a:lnTo>
                  <a:pt x="1920" y="344"/>
                </a:lnTo>
                <a:lnTo>
                  <a:pt x="1920" y="346"/>
                </a:lnTo>
                <a:lnTo>
                  <a:pt x="1921" y="349"/>
                </a:lnTo>
                <a:lnTo>
                  <a:pt x="1921" y="352"/>
                </a:lnTo>
                <a:lnTo>
                  <a:pt x="1922" y="354"/>
                </a:lnTo>
                <a:lnTo>
                  <a:pt x="1922" y="358"/>
                </a:lnTo>
                <a:lnTo>
                  <a:pt x="1923" y="360"/>
                </a:lnTo>
                <a:lnTo>
                  <a:pt x="1923" y="362"/>
                </a:lnTo>
                <a:lnTo>
                  <a:pt x="1924" y="364"/>
                </a:lnTo>
                <a:lnTo>
                  <a:pt x="1925" y="366"/>
                </a:lnTo>
                <a:lnTo>
                  <a:pt x="1925" y="367"/>
                </a:lnTo>
                <a:lnTo>
                  <a:pt x="1926" y="370"/>
                </a:lnTo>
                <a:lnTo>
                  <a:pt x="1926" y="370"/>
                </a:lnTo>
                <a:lnTo>
                  <a:pt x="1927" y="373"/>
                </a:lnTo>
                <a:lnTo>
                  <a:pt x="1927" y="375"/>
                </a:lnTo>
                <a:lnTo>
                  <a:pt x="1928" y="377"/>
                </a:lnTo>
                <a:lnTo>
                  <a:pt x="1928" y="381"/>
                </a:lnTo>
                <a:lnTo>
                  <a:pt x="1929" y="385"/>
                </a:lnTo>
                <a:lnTo>
                  <a:pt x="1929" y="387"/>
                </a:lnTo>
                <a:lnTo>
                  <a:pt x="1930" y="391"/>
                </a:lnTo>
                <a:lnTo>
                  <a:pt x="1930" y="395"/>
                </a:lnTo>
                <a:lnTo>
                  <a:pt x="1931" y="397"/>
                </a:lnTo>
                <a:lnTo>
                  <a:pt x="1931" y="399"/>
                </a:lnTo>
                <a:lnTo>
                  <a:pt x="1932" y="400"/>
                </a:lnTo>
                <a:lnTo>
                  <a:pt x="1932" y="401"/>
                </a:lnTo>
                <a:lnTo>
                  <a:pt x="1933" y="401"/>
                </a:lnTo>
                <a:lnTo>
                  <a:pt x="1933" y="402"/>
                </a:lnTo>
                <a:lnTo>
                  <a:pt x="1934" y="404"/>
                </a:lnTo>
                <a:lnTo>
                  <a:pt x="1934" y="407"/>
                </a:lnTo>
                <a:lnTo>
                  <a:pt x="1935" y="408"/>
                </a:lnTo>
                <a:lnTo>
                  <a:pt x="1936" y="410"/>
                </a:lnTo>
                <a:lnTo>
                  <a:pt x="1936" y="412"/>
                </a:lnTo>
                <a:lnTo>
                  <a:pt x="1937" y="414"/>
                </a:lnTo>
                <a:lnTo>
                  <a:pt x="1937" y="418"/>
                </a:lnTo>
                <a:lnTo>
                  <a:pt x="1938" y="422"/>
                </a:lnTo>
                <a:lnTo>
                  <a:pt x="1938" y="426"/>
                </a:lnTo>
                <a:lnTo>
                  <a:pt x="1939" y="426"/>
                </a:lnTo>
                <a:lnTo>
                  <a:pt x="1939" y="425"/>
                </a:lnTo>
                <a:lnTo>
                  <a:pt x="1940" y="423"/>
                </a:lnTo>
                <a:lnTo>
                  <a:pt x="1940" y="417"/>
                </a:lnTo>
                <a:lnTo>
                  <a:pt x="1941" y="406"/>
                </a:lnTo>
                <a:lnTo>
                  <a:pt x="1941" y="391"/>
                </a:lnTo>
                <a:lnTo>
                  <a:pt x="1942" y="368"/>
                </a:lnTo>
                <a:lnTo>
                  <a:pt x="1942" y="348"/>
                </a:lnTo>
                <a:lnTo>
                  <a:pt x="1943" y="322"/>
                </a:lnTo>
                <a:lnTo>
                  <a:pt x="1943" y="297"/>
                </a:lnTo>
                <a:lnTo>
                  <a:pt x="1944" y="274"/>
                </a:lnTo>
                <a:lnTo>
                  <a:pt x="1944" y="252"/>
                </a:lnTo>
                <a:lnTo>
                  <a:pt x="1945" y="231"/>
                </a:lnTo>
                <a:lnTo>
                  <a:pt x="1945" y="213"/>
                </a:lnTo>
                <a:lnTo>
                  <a:pt x="1946" y="200"/>
                </a:lnTo>
                <a:lnTo>
                  <a:pt x="1947" y="186"/>
                </a:lnTo>
                <a:lnTo>
                  <a:pt x="1947" y="175"/>
                </a:lnTo>
                <a:lnTo>
                  <a:pt x="1948" y="167"/>
                </a:lnTo>
                <a:lnTo>
                  <a:pt x="1948" y="165"/>
                </a:lnTo>
                <a:lnTo>
                  <a:pt x="1949" y="162"/>
                </a:lnTo>
                <a:lnTo>
                  <a:pt x="1949" y="162"/>
                </a:lnTo>
                <a:lnTo>
                  <a:pt x="1950" y="165"/>
                </a:lnTo>
                <a:lnTo>
                  <a:pt x="1950" y="165"/>
                </a:lnTo>
                <a:lnTo>
                  <a:pt x="1951" y="167"/>
                </a:lnTo>
                <a:lnTo>
                  <a:pt x="1951" y="166"/>
                </a:lnTo>
                <a:lnTo>
                  <a:pt x="1952" y="168"/>
                </a:lnTo>
                <a:lnTo>
                  <a:pt x="1952" y="165"/>
                </a:lnTo>
                <a:lnTo>
                  <a:pt x="1953" y="164"/>
                </a:lnTo>
                <a:lnTo>
                  <a:pt x="1953" y="162"/>
                </a:lnTo>
                <a:lnTo>
                  <a:pt x="1954" y="158"/>
                </a:lnTo>
                <a:lnTo>
                  <a:pt x="1954" y="151"/>
                </a:lnTo>
                <a:lnTo>
                  <a:pt x="1955" y="145"/>
                </a:lnTo>
                <a:lnTo>
                  <a:pt x="1955" y="137"/>
                </a:lnTo>
                <a:lnTo>
                  <a:pt x="1956" y="128"/>
                </a:lnTo>
                <a:lnTo>
                  <a:pt x="1957" y="119"/>
                </a:lnTo>
                <a:lnTo>
                  <a:pt x="1957" y="110"/>
                </a:lnTo>
                <a:lnTo>
                  <a:pt x="1958" y="101"/>
                </a:lnTo>
                <a:lnTo>
                  <a:pt x="1958" y="92"/>
                </a:lnTo>
                <a:lnTo>
                  <a:pt x="1958" y="83"/>
                </a:lnTo>
                <a:lnTo>
                  <a:pt x="1959" y="77"/>
                </a:lnTo>
                <a:lnTo>
                  <a:pt x="1960" y="71"/>
                </a:lnTo>
                <a:lnTo>
                  <a:pt x="1960" y="66"/>
                </a:lnTo>
                <a:lnTo>
                  <a:pt x="1961" y="64"/>
                </a:lnTo>
                <a:lnTo>
                  <a:pt x="1961" y="64"/>
                </a:lnTo>
                <a:lnTo>
                  <a:pt x="1962" y="62"/>
                </a:lnTo>
                <a:lnTo>
                  <a:pt x="1962" y="64"/>
                </a:lnTo>
                <a:lnTo>
                  <a:pt x="1963" y="69"/>
                </a:lnTo>
                <a:lnTo>
                  <a:pt x="1963" y="71"/>
                </a:lnTo>
                <a:lnTo>
                  <a:pt x="1964" y="77"/>
                </a:lnTo>
                <a:lnTo>
                  <a:pt x="1964" y="81"/>
                </a:lnTo>
                <a:lnTo>
                  <a:pt x="1965" y="89"/>
                </a:lnTo>
                <a:lnTo>
                  <a:pt x="1965" y="92"/>
                </a:lnTo>
                <a:lnTo>
                  <a:pt x="1966" y="100"/>
                </a:lnTo>
                <a:lnTo>
                  <a:pt x="1966" y="106"/>
                </a:lnTo>
                <a:lnTo>
                  <a:pt x="1967" y="116"/>
                </a:lnTo>
                <a:lnTo>
                  <a:pt x="1968" y="125"/>
                </a:lnTo>
                <a:lnTo>
                  <a:pt x="1968" y="139"/>
                </a:lnTo>
                <a:lnTo>
                  <a:pt x="1969" y="157"/>
                </a:lnTo>
                <a:lnTo>
                  <a:pt x="1969" y="179"/>
                </a:lnTo>
                <a:lnTo>
                  <a:pt x="1970" y="206"/>
                </a:lnTo>
                <a:lnTo>
                  <a:pt x="1970" y="233"/>
                </a:lnTo>
                <a:lnTo>
                  <a:pt x="1971" y="258"/>
                </a:lnTo>
                <a:lnTo>
                  <a:pt x="1971" y="271"/>
                </a:lnTo>
                <a:lnTo>
                  <a:pt x="1972" y="269"/>
                </a:lnTo>
                <a:lnTo>
                  <a:pt x="1972" y="262"/>
                </a:lnTo>
                <a:lnTo>
                  <a:pt x="1973" y="252"/>
                </a:lnTo>
                <a:lnTo>
                  <a:pt x="1973" y="247"/>
                </a:lnTo>
                <a:lnTo>
                  <a:pt x="1974" y="240"/>
                </a:lnTo>
                <a:lnTo>
                  <a:pt x="1974" y="234"/>
                </a:lnTo>
                <a:lnTo>
                  <a:pt x="1975" y="223"/>
                </a:lnTo>
                <a:lnTo>
                  <a:pt x="1975" y="216"/>
                </a:lnTo>
                <a:lnTo>
                  <a:pt x="1976" y="208"/>
                </a:lnTo>
                <a:lnTo>
                  <a:pt x="1976" y="204"/>
                </a:lnTo>
                <a:lnTo>
                  <a:pt x="1977" y="199"/>
                </a:lnTo>
                <a:lnTo>
                  <a:pt x="1978" y="197"/>
                </a:lnTo>
                <a:lnTo>
                  <a:pt x="1978" y="196"/>
                </a:lnTo>
                <a:lnTo>
                  <a:pt x="1979" y="197"/>
                </a:lnTo>
                <a:lnTo>
                  <a:pt x="1979" y="198"/>
                </a:lnTo>
                <a:lnTo>
                  <a:pt x="1979" y="203"/>
                </a:lnTo>
                <a:lnTo>
                  <a:pt x="1980" y="209"/>
                </a:lnTo>
                <a:lnTo>
                  <a:pt x="1981" y="214"/>
                </a:lnTo>
                <a:lnTo>
                  <a:pt x="1981" y="221"/>
                </a:lnTo>
                <a:lnTo>
                  <a:pt x="1982" y="228"/>
                </a:lnTo>
                <a:lnTo>
                  <a:pt x="1982" y="236"/>
                </a:lnTo>
                <a:lnTo>
                  <a:pt x="1983" y="245"/>
                </a:lnTo>
                <a:lnTo>
                  <a:pt x="1983" y="253"/>
                </a:lnTo>
                <a:lnTo>
                  <a:pt x="1984" y="263"/>
                </a:lnTo>
                <a:lnTo>
                  <a:pt x="1984" y="265"/>
                </a:lnTo>
                <a:lnTo>
                  <a:pt x="1985" y="272"/>
                </a:lnTo>
                <a:lnTo>
                  <a:pt x="1985" y="277"/>
                </a:lnTo>
                <a:lnTo>
                  <a:pt x="1986" y="281"/>
                </a:lnTo>
                <a:lnTo>
                  <a:pt x="1986" y="283"/>
                </a:lnTo>
                <a:lnTo>
                  <a:pt x="1987" y="284"/>
                </a:lnTo>
                <a:lnTo>
                  <a:pt x="1987" y="286"/>
                </a:lnTo>
                <a:lnTo>
                  <a:pt x="1988" y="285"/>
                </a:lnTo>
                <a:lnTo>
                  <a:pt x="1989" y="286"/>
                </a:lnTo>
                <a:lnTo>
                  <a:pt x="1989" y="285"/>
                </a:lnTo>
                <a:lnTo>
                  <a:pt x="1990" y="285"/>
                </a:lnTo>
                <a:lnTo>
                  <a:pt x="1990" y="284"/>
                </a:lnTo>
                <a:lnTo>
                  <a:pt x="1991" y="284"/>
                </a:lnTo>
                <a:lnTo>
                  <a:pt x="1991" y="284"/>
                </a:lnTo>
                <a:lnTo>
                  <a:pt x="1992" y="287"/>
                </a:lnTo>
                <a:lnTo>
                  <a:pt x="1992" y="288"/>
                </a:lnTo>
                <a:lnTo>
                  <a:pt x="1993" y="288"/>
                </a:lnTo>
                <a:lnTo>
                  <a:pt x="1993" y="292"/>
                </a:lnTo>
                <a:lnTo>
                  <a:pt x="1994" y="294"/>
                </a:lnTo>
                <a:lnTo>
                  <a:pt x="1994" y="298"/>
                </a:lnTo>
                <a:lnTo>
                  <a:pt x="1995" y="301"/>
                </a:lnTo>
                <a:lnTo>
                  <a:pt x="1995" y="304"/>
                </a:lnTo>
                <a:lnTo>
                  <a:pt x="1996" y="306"/>
                </a:lnTo>
                <a:lnTo>
                  <a:pt x="1996" y="310"/>
                </a:lnTo>
                <a:lnTo>
                  <a:pt x="1997" y="313"/>
                </a:lnTo>
                <a:lnTo>
                  <a:pt x="1997" y="315"/>
                </a:lnTo>
                <a:lnTo>
                  <a:pt x="1998" y="319"/>
                </a:lnTo>
                <a:lnTo>
                  <a:pt x="1999" y="323"/>
                </a:lnTo>
                <a:lnTo>
                  <a:pt x="1999" y="325"/>
                </a:lnTo>
                <a:lnTo>
                  <a:pt x="2000" y="330"/>
                </a:lnTo>
                <a:lnTo>
                  <a:pt x="2000" y="332"/>
                </a:lnTo>
                <a:lnTo>
                  <a:pt x="2001" y="333"/>
                </a:lnTo>
                <a:lnTo>
                  <a:pt x="2001" y="336"/>
                </a:lnTo>
                <a:lnTo>
                  <a:pt x="2002" y="341"/>
                </a:lnTo>
                <a:lnTo>
                  <a:pt x="2002" y="343"/>
                </a:lnTo>
                <a:lnTo>
                  <a:pt x="2003" y="344"/>
                </a:lnTo>
                <a:lnTo>
                  <a:pt x="2003" y="348"/>
                </a:lnTo>
                <a:lnTo>
                  <a:pt x="2004" y="350"/>
                </a:lnTo>
                <a:lnTo>
                  <a:pt x="2004" y="352"/>
                </a:lnTo>
                <a:lnTo>
                  <a:pt x="2005" y="352"/>
                </a:lnTo>
                <a:lnTo>
                  <a:pt x="2005" y="355"/>
                </a:lnTo>
                <a:lnTo>
                  <a:pt x="2006" y="356"/>
                </a:lnTo>
                <a:lnTo>
                  <a:pt x="2006" y="358"/>
                </a:lnTo>
                <a:lnTo>
                  <a:pt x="2007" y="361"/>
                </a:lnTo>
                <a:lnTo>
                  <a:pt x="2007" y="362"/>
                </a:lnTo>
                <a:lnTo>
                  <a:pt x="2008" y="363"/>
                </a:lnTo>
                <a:lnTo>
                  <a:pt x="2008" y="367"/>
                </a:lnTo>
                <a:lnTo>
                  <a:pt x="2009" y="370"/>
                </a:lnTo>
                <a:lnTo>
                  <a:pt x="2010" y="372"/>
                </a:lnTo>
                <a:lnTo>
                  <a:pt x="2010" y="377"/>
                </a:lnTo>
                <a:lnTo>
                  <a:pt x="2011" y="382"/>
                </a:lnTo>
                <a:lnTo>
                  <a:pt x="2011" y="383"/>
                </a:lnTo>
                <a:lnTo>
                  <a:pt x="2012" y="390"/>
                </a:lnTo>
                <a:lnTo>
                  <a:pt x="2012" y="392"/>
                </a:lnTo>
                <a:lnTo>
                  <a:pt x="2013" y="394"/>
                </a:lnTo>
                <a:lnTo>
                  <a:pt x="2013" y="395"/>
                </a:lnTo>
                <a:lnTo>
                  <a:pt x="2014" y="395"/>
                </a:lnTo>
                <a:lnTo>
                  <a:pt x="2014" y="395"/>
                </a:lnTo>
                <a:lnTo>
                  <a:pt x="2015" y="396"/>
                </a:lnTo>
                <a:lnTo>
                  <a:pt x="2015" y="398"/>
                </a:lnTo>
                <a:lnTo>
                  <a:pt x="2016" y="401"/>
                </a:lnTo>
                <a:lnTo>
                  <a:pt x="2016" y="404"/>
                </a:lnTo>
                <a:lnTo>
                  <a:pt x="2017" y="405"/>
                </a:lnTo>
                <a:lnTo>
                  <a:pt x="2017" y="406"/>
                </a:lnTo>
                <a:lnTo>
                  <a:pt x="2018" y="412"/>
                </a:lnTo>
                <a:lnTo>
                  <a:pt x="2018" y="414"/>
                </a:lnTo>
                <a:lnTo>
                  <a:pt x="2019" y="417"/>
                </a:lnTo>
                <a:lnTo>
                  <a:pt x="2020" y="419"/>
                </a:lnTo>
                <a:lnTo>
                  <a:pt x="2020" y="420"/>
                </a:lnTo>
                <a:lnTo>
                  <a:pt x="2021" y="419"/>
                </a:lnTo>
                <a:lnTo>
                  <a:pt x="2021" y="414"/>
                </a:lnTo>
                <a:lnTo>
                  <a:pt x="2022" y="406"/>
                </a:lnTo>
                <a:lnTo>
                  <a:pt x="2022" y="394"/>
                </a:lnTo>
                <a:lnTo>
                  <a:pt x="2023" y="374"/>
                </a:lnTo>
                <a:lnTo>
                  <a:pt x="2023" y="352"/>
                </a:lnTo>
                <a:lnTo>
                  <a:pt x="2024" y="329"/>
                </a:lnTo>
                <a:lnTo>
                  <a:pt x="2024" y="305"/>
                </a:lnTo>
                <a:lnTo>
                  <a:pt x="2025" y="279"/>
                </a:lnTo>
                <a:lnTo>
                  <a:pt x="2025" y="256"/>
                </a:lnTo>
                <a:lnTo>
                  <a:pt x="2026" y="236"/>
                </a:lnTo>
                <a:lnTo>
                  <a:pt x="2026" y="219"/>
                </a:lnTo>
                <a:lnTo>
                  <a:pt x="2027" y="201"/>
                </a:lnTo>
                <a:lnTo>
                  <a:pt x="2027" y="188"/>
                </a:lnTo>
                <a:lnTo>
                  <a:pt x="2028" y="176"/>
                </a:lnTo>
                <a:lnTo>
                  <a:pt x="2028" y="165"/>
                </a:lnTo>
                <a:lnTo>
                  <a:pt x="2029" y="158"/>
                </a:lnTo>
                <a:lnTo>
                  <a:pt x="2029" y="158"/>
                </a:lnTo>
                <a:lnTo>
                  <a:pt x="2030" y="156"/>
                </a:lnTo>
                <a:lnTo>
                  <a:pt x="2031" y="159"/>
                </a:lnTo>
                <a:lnTo>
                  <a:pt x="2031" y="159"/>
                </a:lnTo>
                <a:lnTo>
                  <a:pt x="2032" y="160"/>
                </a:lnTo>
                <a:lnTo>
                  <a:pt x="2032" y="160"/>
                </a:lnTo>
                <a:lnTo>
                  <a:pt x="2033" y="161"/>
                </a:lnTo>
                <a:lnTo>
                  <a:pt x="2033" y="160"/>
                </a:lnTo>
                <a:lnTo>
                  <a:pt x="2034" y="158"/>
                </a:lnTo>
                <a:lnTo>
                  <a:pt x="2034" y="157"/>
                </a:lnTo>
                <a:lnTo>
                  <a:pt x="2035" y="152"/>
                </a:lnTo>
                <a:lnTo>
                  <a:pt x="2035" y="148"/>
                </a:lnTo>
                <a:lnTo>
                  <a:pt x="2036" y="143"/>
                </a:lnTo>
                <a:lnTo>
                  <a:pt x="2036" y="134"/>
                </a:lnTo>
                <a:lnTo>
                  <a:pt x="2037" y="127"/>
                </a:lnTo>
                <a:lnTo>
                  <a:pt x="2037" y="118"/>
                </a:lnTo>
                <a:lnTo>
                  <a:pt x="2038" y="110"/>
                </a:lnTo>
                <a:lnTo>
                  <a:pt x="2038" y="99"/>
                </a:lnTo>
                <a:lnTo>
                  <a:pt x="2039" y="91"/>
                </a:lnTo>
                <a:lnTo>
                  <a:pt x="2039" y="82"/>
                </a:lnTo>
                <a:lnTo>
                  <a:pt x="2040" y="74"/>
                </a:lnTo>
                <a:lnTo>
                  <a:pt x="2041" y="67"/>
                </a:lnTo>
                <a:lnTo>
                  <a:pt x="2041" y="62"/>
                </a:lnTo>
                <a:lnTo>
                  <a:pt x="2042" y="58"/>
                </a:lnTo>
                <a:lnTo>
                  <a:pt x="2042" y="56"/>
                </a:lnTo>
                <a:lnTo>
                  <a:pt x="2043" y="55"/>
                </a:lnTo>
                <a:lnTo>
                  <a:pt x="2043" y="57"/>
                </a:lnTo>
                <a:lnTo>
                  <a:pt x="2044" y="59"/>
                </a:lnTo>
                <a:lnTo>
                  <a:pt x="2044" y="61"/>
                </a:lnTo>
                <a:lnTo>
                  <a:pt x="2045" y="62"/>
                </a:lnTo>
                <a:lnTo>
                  <a:pt x="2045" y="68"/>
                </a:lnTo>
                <a:lnTo>
                  <a:pt x="2046" y="73"/>
                </a:lnTo>
                <a:lnTo>
                  <a:pt x="2046" y="80"/>
                </a:lnTo>
                <a:lnTo>
                  <a:pt x="2047" y="88"/>
                </a:lnTo>
                <a:lnTo>
                  <a:pt x="2047" y="95"/>
                </a:lnTo>
                <a:lnTo>
                  <a:pt x="2048" y="104"/>
                </a:lnTo>
                <a:lnTo>
                  <a:pt x="2048" y="116"/>
                </a:lnTo>
                <a:lnTo>
                  <a:pt x="2049" y="129"/>
                </a:lnTo>
                <a:lnTo>
                  <a:pt x="2049" y="144"/>
                </a:lnTo>
                <a:lnTo>
                  <a:pt x="2050" y="162"/>
                </a:lnTo>
                <a:lnTo>
                  <a:pt x="2050" y="185"/>
                </a:lnTo>
                <a:lnTo>
                  <a:pt x="2051" y="213"/>
                </a:lnTo>
                <a:lnTo>
                  <a:pt x="2052" y="238"/>
                </a:lnTo>
                <a:lnTo>
                  <a:pt x="2052" y="262"/>
                </a:lnTo>
                <a:lnTo>
                  <a:pt x="2053" y="268"/>
                </a:lnTo>
                <a:lnTo>
                  <a:pt x="2053" y="264"/>
                </a:lnTo>
                <a:lnTo>
                  <a:pt x="2054" y="256"/>
                </a:lnTo>
                <a:lnTo>
                  <a:pt x="2054" y="250"/>
                </a:lnTo>
                <a:lnTo>
                  <a:pt x="2055" y="243"/>
                </a:lnTo>
                <a:lnTo>
                  <a:pt x="2055" y="237"/>
                </a:lnTo>
                <a:lnTo>
                  <a:pt x="2056" y="228"/>
                </a:lnTo>
                <a:lnTo>
                  <a:pt x="2056" y="220"/>
                </a:lnTo>
                <a:lnTo>
                  <a:pt x="2057" y="211"/>
                </a:lnTo>
                <a:lnTo>
                  <a:pt x="2057" y="202"/>
                </a:lnTo>
                <a:lnTo>
                  <a:pt x="2058" y="197"/>
                </a:lnTo>
                <a:lnTo>
                  <a:pt x="2058" y="195"/>
                </a:lnTo>
                <a:lnTo>
                  <a:pt x="2059" y="192"/>
                </a:lnTo>
                <a:lnTo>
                  <a:pt x="2059" y="190"/>
                </a:lnTo>
                <a:lnTo>
                  <a:pt x="2060" y="192"/>
                </a:lnTo>
                <a:lnTo>
                  <a:pt x="2060" y="196"/>
                </a:lnTo>
                <a:lnTo>
                  <a:pt x="2061" y="201"/>
                </a:lnTo>
                <a:lnTo>
                  <a:pt x="2062" y="205"/>
                </a:lnTo>
                <a:lnTo>
                  <a:pt x="2062" y="212"/>
                </a:lnTo>
                <a:lnTo>
                  <a:pt x="2063" y="220"/>
                </a:lnTo>
                <a:lnTo>
                  <a:pt x="2063" y="228"/>
                </a:lnTo>
                <a:lnTo>
                  <a:pt x="2064" y="235"/>
                </a:lnTo>
                <a:lnTo>
                  <a:pt x="2064" y="243"/>
                </a:lnTo>
                <a:lnTo>
                  <a:pt x="2065" y="250"/>
                </a:lnTo>
                <a:lnTo>
                  <a:pt x="2065" y="257"/>
                </a:lnTo>
                <a:lnTo>
                  <a:pt x="2066" y="263"/>
                </a:lnTo>
                <a:lnTo>
                  <a:pt x="2066" y="271"/>
                </a:lnTo>
                <a:lnTo>
                  <a:pt x="2067" y="272"/>
                </a:lnTo>
                <a:lnTo>
                  <a:pt x="2067" y="275"/>
                </a:lnTo>
                <a:lnTo>
                  <a:pt x="2068" y="279"/>
                </a:lnTo>
                <a:lnTo>
                  <a:pt x="2068" y="281"/>
                </a:lnTo>
                <a:lnTo>
                  <a:pt x="2069" y="282"/>
                </a:lnTo>
                <a:lnTo>
                  <a:pt x="2069" y="282"/>
                </a:lnTo>
                <a:lnTo>
                  <a:pt x="2070" y="283"/>
                </a:lnTo>
                <a:lnTo>
                  <a:pt x="2070" y="281"/>
                </a:lnTo>
                <a:lnTo>
                  <a:pt x="2071" y="282"/>
                </a:lnTo>
                <a:lnTo>
                  <a:pt x="2071" y="281"/>
                </a:lnTo>
                <a:lnTo>
                  <a:pt x="2072" y="280"/>
                </a:lnTo>
                <a:lnTo>
                  <a:pt x="2073" y="281"/>
                </a:lnTo>
                <a:lnTo>
                  <a:pt x="2073" y="281"/>
                </a:lnTo>
                <a:lnTo>
                  <a:pt x="2074" y="284"/>
                </a:lnTo>
                <a:lnTo>
                  <a:pt x="2074" y="286"/>
                </a:lnTo>
                <a:lnTo>
                  <a:pt x="2075" y="288"/>
                </a:lnTo>
                <a:lnTo>
                  <a:pt x="2075" y="290"/>
                </a:lnTo>
                <a:lnTo>
                  <a:pt x="2076" y="294"/>
                </a:lnTo>
                <a:lnTo>
                  <a:pt x="2076" y="296"/>
                </a:lnTo>
                <a:lnTo>
                  <a:pt x="2077" y="300"/>
                </a:lnTo>
                <a:lnTo>
                  <a:pt x="2077" y="303"/>
                </a:lnTo>
                <a:lnTo>
                  <a:pt x="2078" y="308"/>
                </a:lnTo>
                <a:lnTo>
                  <a:pt x="2078" y="312"/>
                </a:lnTo>
                <a:lnTo>
                  <a:pt x="2079" y="313"/>
                </a:lnTo>
                <a:lnTo>
                  <a:pt x="2079" y="316"/>
                </a:lnTo>
                <a:lnTo>
                  <a:pt x="2080" y="318"/>
                </a:lnTo>
                <a:lnTo>
                  <a:pt x="2080" y="321"/>
                </a:lnTo>
                <a:lnTo>
                  <a:pt x="2081" y="323"/>
                </a:lnTo>
                <a:lnTo>
                  <a:pt x="2081" y="325"/>
                </a:lnTo>
                <a:lnTo>
                  <a:pt x="2082" y="328"/>
                </a:lnTo>
                <a:lnTo>
                  <a:pt x="2083" y="330"/>
                </a:lnTo>
                <a:lnTo>
                  <a:pt x="2083" y="333"/>
                </a:lnTo>
                <a:lnTo>
                  <a:pt x="2084" y="336"/>
                </a:lnTo>
                <a:lnTo>
                  <a:pt x="2084" y="340"/>
                </a:lnTo>
                <a:lnTo>
                  <a:pt x="2085" y="341"/>
                </a:lnTo>
                <a:lnTo>
                  <a:pt x="2085" y="343"/>
                </a:lnTo>
                <a:lnTo>
                  <a:pt x="2086" y="347"/>
                </a:lnTo>
                <a:lnTo>
                  <a:pt x="2086" y="349"/>
                </a:lnTo>
                <a:lnTo>
                  <a:pt x="2087" y="349"/>
                </a:lnTo>
                <a:lnTo>
                  <a:pt x="2087" y="353"/>
                </a:lnTo>
                <a:lnTo>
                  <a:pt x="2088" y="352"/>
                </a:lnTo>
                <a:lnTo>
                  <a:pt x="2088" y="355"/>
                </a:lnTo>
                <a:lnTo>
                  <a:pt x="2089" y="358"/>
                </a:lnTo>
                <a:lnTo>
                  <a:pt x="2089" y="361"/>
                </a:lnTo>
                <a:lnTo>
                  <a:pt x="2090" y="365"/>
                </a:lnTo>
                <a:lnTo>
                  <a:pt x="2091" y="367"/>
                </a:lnTo>
                <a:lnTo>
                  <a:pt x="2091" y="372"/>
                </a:lnTo>
                <a:lnTo>
                  <a:pt x="2091" y="375"/>
                </a:lnTo>
                <a:lnTo>
                  <a:pt x="2092" y="378"/>
                </a:lnTo>
                <a:lnTo>
                  <a:pt x="2092" y="384"/>
                </a:lnTo>
                <a:lnTo>
                  <a:pt x="2093" y="385"/>
                </a:lnTo>
                <a:lnTo>
                  <a:pt x="2094" y="387"/>
                </a:lnTo>
                <a:lnTo>
                  <a:pt x="2094" y="390"/>
                </a:lnTo>
                <a:lnTo>
                  <a:pt x="2095" y="388"/>
                </a:lnTo>
                <a:lnTo>
                  <a:pt x="2095" y="388"/>
                </a:lnTo>
                <a:lnTo>
                  <a:pt x="2096" y="388"/>
                </a:lnTo>
                <a:lnTo>
                  <a:pt x="2096" y="390"/>
                </a:lnTo>
                <a:lnTo>
                  <a:pt x="2097" y="393"/>
                </a:lnTo>
                <a:lnTo>
                  <a:pt x="2097" y="395"/>
                </a:lnTo>
                <a:lnTo>
                  <a:pt x="2098" y="395"/>
                </a:lnTo>
                <a:lnTo>
                  <a:pt x="2098" y="398"/>
                </a:lnTo>
                <a:lnTo>
                  <a:pt x="2099" y="400"/>
                </a:lnTo>
                <a:lnTo>
                  <a:pt x="2099" y="402"/>
                </a:lnTo>
                <a:lnTo>
                  <a:pt x="2100" y="408"/>
                </a:lnTo>
                <a:lnTo>
                  <a:pt x="2100" y="409"/>
                </a:lnTo>
                <a:lnTo>
                  <a:pt x="2101" y="411"/>
                </a:lnTo>
                <a:lnTo>
                  <a:pt x="2101" y="411"/>
                </a:lnTo>
                <a:lnTo>
                  <a:pt x="2102" y="405"/>
                </a:lnTo>
                <a:lnTo>
                  <a:pt x="2102" y="397"/>
                </a:lnTo>
                <a:lnTo>
                  <a:pt x="2103" y="382"/>
                </a:lnTo>
                <a:lnTo>
                  <a:pt x="2104" y="363"/>
                </a:lnTo>
                <a:lnTo>
                  <a:pt x="2104" y="340"/>
                </a:lnTo>
                <a:lnTo>
                  <a:pt x="2105" y="316"/>
                </a:lnTo>
                <a:lnTo>
                  <a:pt x="2105" y="288"/>
                </a:lnTo>
                <a:lnTo>
                  <a:pt x="2106" y="264"/>
                </a:lnTo>
                <a:lnTo>
                  <a:pt x="2106" y="240"/>
                </a:lnTo>
                <a:lnTo>
                  <a:pt x="2107" y="217"/>
                </a:lnTo>
                <a:lnTo>
                  <a:pt x="2107" y="199"/>
                </a:lnTo>
                <a:lnTo>
                  <a:pt x="2108" y="184"/>
                </a:lnTo>
                <a:lnTo>
                  <a:pt x="2108" y="169"/>
                </a:lnTo>
                <a:lnTo>
                  <a:pt x="2109" y="158"/>
                </a:lnTo>
                <a:lnTo>
                  <a:pt x="2109" y="152"/>
                </a:lnTo>
                <a:lnTo>
                  <a:pt x="2110" y="148"/>
                </a:lnTo>
                <a:lnTo>
                  <a:pt x="2110" y="146"/>
                </a:lnTo>
                <a:lnTo>
                  <a:pt x="2111" y="148"/>
                </a:lnTo>
                <a:lnTo>
                  <a:pt x="2112" y="148"/>
                </a:lnTo>
                <a:lnTo>
                  <a:pt x="2112" y="149"/>
                </a:lnTo>
                <a:lnTo>
                  <a:pt x="2112" y="150"/>
                </a:lnTo>
                <a:lnTo>
                  <a:pt x="2113" y="149"/>
                </a:lnTo>
                <a:lnTo>
                  <a:pt x="2113" y="151"/>
                </a:lnTo>
                <a:lnTo>
                  <a:pt x="2114" y="150"/>
                </a:lnTo>
                <a:lnTo>
                  <a:pt x="2115" y="147"/>
                </a:lnTo>
                <a:lnTo>
                  <a:pt x="2115" y="143"/>
                </a:lnTo>
                <a:lnTo>
                  <a:pt x="2116" y="137"/>
                </a:lnTo>
                <a:lnTo>
                  <a:pt x="2116" y="134"/>
                </a:lnTo>
                <a:lnTo>
                  <a:pt x="2117" y="126"/>
                </a:lnTo>
                <a:lnTo>
                  <a:pt x="2117" y="118"/>
                </a:lnTo>
                <a:lnTo>
                  <a:pt x="2118" y="108"/>
                </a:lnTo>
                <a:lnTo>
                  <a:pt x="2118" y="98"/>
                </a:lnTo>
                <a:lnTo>
                  <a:pt x="2119" y="87"/>
                </a:lnTo>
                <a:lnTo>
                  <a:pt x="2119" y="78"/>
                </a:lnTo>
                <a:lnTo>
                  <a:pt x="2120" y="69"/>
                </a:lnTo>
                <a:lnTo>
                  <a:pt x="2120" y="60"/>
                </a:lnTo>
                <a:lnTo>
                  <a:pt x="2121" y="53"/>
                </a:lnTo>
                <a:lnTo>
                  <a:pt x="2121" y="47"/>
                </a:lnTo>
                <a:lnTo>
                  <a:pt x="2122" y="41"/>
                </a:lnTo>
                <a:lnTo>
                  <a:pt x="2122" y="39"/>
                </a:lnTo>
                <a:lnTo>
                  <a:pt x="2123" y="39"/>
                </a:lnTo>
                <a:lnTo>
                  <a:pt x="2123" y="37"/>
                </a:lnTo>
                <a:lnTo>
                  <a:pt x="2124" y="38"/>
                </a:lnTo>
                <a:lnTo>
                  <a:pt x="2125" y="42"/>
                </a:lnTo>
                <a:lnTo>
                  <a:pt x="2125" y="45"/>
                </a:lnTo>
                <a:lnTo>
                  <a:pt x="2126" y="51"/>
                </a:lnTo>
                <a:lnTo>
                  <a:pt x="2126" y="54"/>
                </a:lnTo>
                <a:lnTo>
                  <a:pt x="2127" y="59"/>
                </a:lnTo>
                <a:lnTo>
                  <a:pt x="2127" y="61"/>
                </a:lnTo>
                <a:lnTo>
                  <a:pt x="2128" y="70"/>
                </a:lnTo>
                <a:lnTo>
                  <a:pt x="2128" y="77"/>
                </a:lnTo>
                <a:lnTo>
                  <a:pt x="2129" y="86"/>
                </a:lnTo>
                <a:lnTo>
                  <a:pt x="2129" y="95"/>
                </a:lnTo>
                <a:lnTo>
                  <a:pt x="2130" y="107"/>
                </a:lnTo>
                <a:lnTo>
                  <a:pt x="2130" y="121"/>
                </a:lnTo>
                <a:lnTo>
                  <a:pt x="2131" y="141"/>
                </a:lnTo>
                <a:lnTo>
                  <a:pt x="2131" y="165"/>
                </a:lnTo>
                <a:lnTo>
                  <a:pt x="2132" y="191"/>
                </a:lnTo>
                <a:lnTo>
                  <a:pt x="2133" y="218"/>
                </a:lnTo>
                <a:lnTo>
                  <a:pt x="2133" y="241"/>
                </a:lnTo>
                <a:lnTo>
                  <a:pt x="2133" y="253"/>
                </a:lnTo>
                <a:lnTo>
                  <a:pt x="2134" y="252"/>
                </a:lnTo>
                <a:lnTo>
                  <a:pt x="2134" y="241"/>
                </a:lnTo>
                <a:lnTo>
                  <a:pt x="2135" y="232"/>
                </a:lnTo>
                <a:lnTo>
                  <a:pt x="2136" y="226"/>
                </a:lnTo>
                <a:lnTo>
                  <a:pt x="2136" y="225"/>
                </a:lnTo>
                <a:lnTo>
                  <a:pt x="2137" y="217"/>
                </a:lnTo>
                <a:lnTo>
                  <a:pt x="2137" y="208"/>
                </a:lnTo>
                <a:lnTo>
                  <a:pt x="2138" y="198"/>
                </a:lnTo>
                <a:lnTo>
                  <a:pt x="2138" y="189"/>
                </a:lnTo>
                <a:lnTo>
                  <a:pt x="2139" y="185"/>
                </a:lnTo>
                <a:lnTo>
                  <a:pt x="2139" y="182"/>
                </a:lnTo>
                <a:lnTo>
                  <a:pt x="2140" y="178"/>
                </a:lnTo>
                <a:lnTo>
                  <a:pt x="2140" y="178"/>
                </a:lnTo>
                <a:lnTo>
                  <a:pt x="2141" y="180"/>
                </a:lnTo>
                <a:lnTo>
                  <a:pt x="2141" y="182"/>
                </a:lnTo>
                <a:lnTo>
                  <a:pt x="2142" y="188"/>
                </a:lnTo>
                <a:lnTo>
                  <a:pt x="2142" y="194"/>
                </a:lnTo>
                <a:lnTo>
                  <a:pt x="2143" y="202"/>
                </a:lnTo>
                <a:lnTo>
                  <a:pt x="2143" y="208"/>
                </a:lnTo>
                <a:lnTo>
                  <a:pt x="2144" y="217"/>
                </a:lnTo>
                <a:lnTo>
                  <a:pt x="2144" y="226"/>
                </a:lnTo>
                <a:lnTo>
                  <a:pt x="2145" y="234"/>
                </a:lnTo>
                <a:lnTo>
                  <a:pt x="2145" y="244"/>
                </a:lnTo>
                <a:lnTo>
                  <a:pt x="2146" y="252"/>
                </a:lnTo>
                <a:lnTo>
                  <a:pt x="2147" y="258"/>
                </a:lnTo>
                <a:lnTo>
                  <a:pt x="2147" y="265"/>
                </a:lnTo>
                <a:lnTo>
                  <a:pt x="2148" y="269"/>
                </a:lnTo>
                <a:lnTo>
                  <a:pt x="2148" y="275"/>
                </a:lnTo>
                <a:lnTo>
                  <a:pt x="2149" y="275"/>
                </a:lnTo>
                <a:lnTo>
                  <a:pt x="2149" y="277"/>
                </a:lnTo>
                <a:lnTo>
                  <a:pt x="2150" y="277"/>
                </a:lnTo>
                <a:lnTo>
                  <a:pt x="2150" y="277"/>
                </a:lnTo>
                <a:lnTo>
                  <a:pt x="2151" y="275"/>
                </a:lnTo>
                <a:lnTo>
                  <a:pt x="2151" y="274"/>
                </a:lnTo>
                <a:lnTo>
                  <a:pt x="2152" y="272"/>
                </a:lnTo>
                <a:lnTo>
                  <a:pt x="2152" y="272"/>
                </a:lnTo>
                <a:lnTo>
                  <a:pt x="2153" y="271"/>
                </a:lnTo>
                <a:lnTo>
                  <a:pt x="2153" y="270"/>
                </a:lnTo>
                <a:lnTo>
                  <a:pt x="2154" y="271"/>
                </a:lnTo>
                <a:lnTo>
                  <a:pt x="2154" y="272"/>
                </a:lnTo>
                <a:lnTo>
                  <a:pt x="2155" y="272"/>
                </a:lnTo>
                <a:lnTo>
                  <a:pt x="2155" y="275"/>
                </a:lnTo>
                <a:lnTo>
                  <a:pt x="2156" y="278"/>
                </a:lnTo>
                <a:lnTo>
                  <a:pt x="2157" y="282"/>
                </a:lnTo>
                <a:lnTo>
                  <a:pt x="2157" y="285"/>
                </a:lnTo>
                <a:lnTo>
                  <a:pt x="2158" y="289"/>
                </a:lnTo>
                <a:lnTo>
                  <a:pt x="2158" y="292"/>
                </a:lnTo>
                <a:lnTo>
                  <a:pt x="2159" y="297"/>
                </a:lnTo>
                <a:lnTo>
                  <a:pt x="2159" y="300"/>
                </a:lnTo>
                <a:lnTo>
                  <a:pt x="2160" y="306"/>
                </a:lnTo>
                <a:lnTo>
                  <a:pt x="2160" y="307"/>
                </a:lnTo>
                <a:lnTo>
                  <a:pt x="2161" y="310"/>
                </a:lnTo>
                <a:lnTo>
                  <a:pt x="2161" y="313"/>
                </a:lnTo>
                <a:lnTo>
                  <a:pt x="2162" y="318"/>
                </a:lnTo>
                <a:lnTo>
                  <a:pt x="2162" y="321"/>
                </a:lnTo>
                <a:lnTo>
                  <a:pt x="2163" y="322"/>
                </a:lnTo>
                <a:lnTo>
                  <a:pt x="2163" y="324"/>
                </a:lnTo>
                <a:lnTo>
                  <a:pt x="2164" y="330"/>
                </a:lnTo>
                <a:lnTo>
                  <a:pt x="2165" y="330"/>
                </a:lnTo>
                <a:lnTo>
                  <a:pt x="2165" y="332"/>
                </a:lnTo>
                <a:lnTo>
                  <a:pt x="2165" y="335"/>
                </a:lnTo>
                <a:lnTo>
                  <a:pt x="2166" y="336"/>
                </a:lnTo>
                <a:lnTo>
                  <a:pt x="2166" y="340"/>
                </a:lnTo>
                <a:lnTo>
                  <a:pt x="2167" y="340"/>
                </a:lnTo>
                <a:lnTo>
                  <a:pt x="2168" y="342"/>
                </a:lnTo>
                <a:lnTo>
                  <a:pt x="2168" y="346"/>
                </a:lnTo>
                <a:lnTo>
                  <a:pt x="2169" y="347"/>
                </a:lnTo>
                <a:lnTo>
                  <a:pt x="2169" y="348"/>
                </a:lnTo>
                <a:lnTo>
                  <a:pt x="2170" y="349"/>
                </a:lnTo>
                <a:lnTo>
                  <a:pt x="2170" y="351"/>
                </a:lnTo>
                <a:lnTo>
                  <a:pt x="2171" y="354"/>
                </a:lnTo>
                <a:lnTo>
                  <a:pt x="2171" y="358"/>
                </a:lnTo>
                <a:lnTo>
                  <a:pt x="2172" y="361"/>
                </a:lnTo>
                <a:lnTo>
                  <a:pt x="2172" y="365"/>
                </a:lnTo>
                <a:lnTo>
                  <a:pt x="2173" y="369"/>
                </a:lnTo>
                <a:lnTo>
                  <a:pt x="2173" y="373"/>
                </a:lnTo>
                <a:lnTo>
                  <a:pt x="2174" y="378"/>
                </a:lnTo>
                <a:lnTo>
                  <a:pt x="2174" y="382"/>
                </a:lnTo>
                <a:lnTo>
                  <a:pt x="2175" y="383"/>
                </a:lnTo>
                <a:lnTo>
                  <a:pt x="2175" y="384"/>
                </a:lnTo>
                <a:lnTo>
                  <a:pt x="2176" y="383"/>
                </a:lnTo>
                <a:lnTo>
                  <a:pt x="2176" y="384"/>
                </a:lnTo>
                <a:lnTo>
                  <a:pt x="2177" y="385"/>
                </a:lnTo>
                <a:lnTo>
                  <a:pt x="2178" y="385"/>
                </a:lnTo>
                <a:lnTo>
                  <a:pt x="2178" y="388"/>
                </a:lnTo>
                <a:lnTo>
                  <a:pt x="2179" y="390"/>
                </a:lnTo>
                <a:lnTo>
                  <a:pt x="2179" y="390"/>
                </a:lnTo>
                <a:lnTo>
                  <a:pt x="2180" y="390"/>
                </a:lnTo>
                <a:lnTo>
                  <a:pt x="2180" y="391"/>
                </a:lnTo>
                <a:lnTo>
                  <a:pt x="2181" y="393"/>
                </a:lnTo>
                <a:lnTo>
                  <a:pt x="2181" y="396"/>
                </a:lnTo>
                <a:lnTo>
                  <a:pt x="2182" y="397"/>
                </a:lnTo>
                <a:lnTo>
                  <a:pt x="2182" y="397"/>
                </a:lnTo>
                <a:lnTo>
                  <a:pt x="2183" y="395"/>
                </a:lnTo>
                <a:lnTo>
                  <a:pt x="2183" y="383"/>
                </a:lnTo>
                <a:lnTo>
                  <a:pt x="2184" y="370"/>
                </a:lnTo>
                <a:lnTo>
                  <a:pt x="2184" y="346"/>
                </a:lnTo>
                <a:lnTo>
                  <a:pt x="2185" y="323"/>
                </a:lnTo>
                <a:lnTo>
                  <a:pt x="2186" y="296"/>
                </a:lnTo>
                <a:lnTo>
                  <a:pt x="2186" y="269"/>
                </a:lnTo>
                <a:lnTo>
                  <a:pt x="2186" y="243"/>
                </a:lnTo>
                <a:lnTo>
                  <a:pt x="2187" y="217"/>
                </a:lnTo>
                <a:lnTo>
                  <a:pt x="2187" y="194"/>
                </a:lnTo>
                <a:lnTo>
                  <a:pt x="2188" y="176"/>
                </a:lnTo>
                <a:lnTo>
                  <a:pt x="2189" y="156"/>
                </a:lnTo>
                <a:lnTo>
                  <a:pt x="2189" y="145"/>
                </a:lnTo>
                <a:lnTo>
                  <a:pt x="2190" y="136"/>
                </a:lnTo>
                <a:lnTo>
                  <a:pt x="2190" y="128"/>
                </a:lnTo>
                <a:lnTo>
                  <a:pt x="2191" y="122"/>
                </a:lnTo>
                <a:lnTo>
                  <a:pt x="2191" y="123"/>
                </a:lnTo>
                <a:lnTo>
                  <a:pt x="2192" y="123"/>
                </a:lnTo>
                <a:lnTo>
                  <a:pt x="2192" y="125"/>
                </a:lnTo>
                <a:lnTo>
                  <a:pt x="2193" y="126"/>
                </a:lnTo>
                <a:lnTo>
                  <a:pt x="2193" y="129"/>
                </a:lnTo>
                <a:lnTo>
                  <a:pt x="2194" y="129"/>
                </a:lnTo>
                <a:lnTo>
                  <a:pt x="2194" y="131"/>
                </a:lnTo>
                <a:lnTo>
                  <a:pt x="2195" y="129"/>
                </a:lnTo>
                <a:lnTo>
                  <a:pt x="2195" y="125"/>
                </a:lnTo>
                <a:lnTo>
                  <a:pt x="2196" y="123"/>
                </a:lnTo>
                <a:lnTo>
                  <a:pt x="2196" y="119"/>
                </a:lnTo>
                <a:lnTo>
                  <a:pt x="2197" y="114"/>
                </a:lnTo>
                <a:lnTo>
                  <a:pt x="2197" y="106"/>
                </a:lnTo>
                <a:lnTo>
                  <a:pt x="2198" y="95"/>
                </a:lnTo>
                <a:lnTo>
                  <a:pt x="2199" y="86"/>
                </a:lnTo>
                <a:lnTo>
                  <a:pt x="2199" y="74"/>
                </a:lnTo>
                <a:lnTo>
                  <a:pt x="2200" y="63"/>
                </a:lnTo>
                <a:lnTo>
                  <a:pt x="2200" y="53"/>
                </a:lnTo>
                <a:lnTo>
                  <a:pt x="2201" y="42"/>
                </a:lnTo>
                <a:lnTo>
                  <a:pt x="2201" y="34"/>
                </a:lnTo>
                <a:lnTo>
                  <a:pt x="2202" y="24"/>
                </a:lnTo>
                <a:lnTo>
                  <a:pt x="2202" y="20"/>
                </a:lnTo>
                <a:lnTo>
                  <a:pt x="2203" y="15"/>
                </a:lnTo>
                <a:lnTo>
                  <a:pt x="2203" y="12"/>
                </a:lnTo>
                <a:lnTo>
                  <a:pt x="2204" y="8"/>
                </a:lnTo>
                <a:lnTo>
                  <a:pt x="2204" y="8"/>
                </a:lnTo>
                <a:lnTo>
                  <a:pt x="2205" y="8"/>
                </a:lnTo>
                <a:lnTo>
                  <a:pt x="2205" y="11"/>
                </a:lnTo>
                <a:lnTo>
                  <a:pt x="2206" y="15"/>
                </a:lnTo>
                <a:lnTo>
                  <a:pt x="2207" y="22"/>
                </a:lnTo>
                <a:lnTo>
                  <a:pt x="2207" y="28"/>
                </a:lnTo>
                <a:lnTo>
                  <a:pt x="2207" y="35"/>
                </a:lnTo>
                <a:lnTo>
                  <a:pt x="2208" y="40"/>
                </a:lnTo>
                <a:lnTo>
                  <a:pt x="2208" y="45"/>
                </a:lnTo>
                <a:lnTo>
                  <a:pt x="2209" y="53"/>
                </a:lnTo>
                <a:lnTo>
                  <a:pt x="2210" y="61"/>
                </a:lnTo>
                <a:lnTo>
                  <a:pt x="2210" y="68"/>
                </a:lnTo>
                <a:lnTo>
                  <a:pt x="2211" y="77"/>
                </a:lnTo>
                <a:lnTo>
                  <a:pt x="2211" y="88"/>
                </a:lnTo>
                <a:lnTo>
                  <a:pt x="2212" y="97"/>
                </a:lnTo>
                <a:lnTo>
                  <a:pt x="2212" y="114"/>
                </a:lnTo>
                <a:lnTo>
                  <a:pt x="2213" y="132"/>
                </a:lnTo>
                <a:lnTo>
                  <a:pt x="2213" y="156"/>
                </a:lnTo>
                <a:lnTo>
                  <a:pt x="2214" y="183"/>
                </a:lnTo>
                <a:lnTo>
                  <a:pt x="2214" y="208"/>
                </a:lnTo>
                <a:lnTo>
                  <a:pt x="2215" y="225"/>
                </a:lnTo>
                <a:lnTo>
                  <a:pt x="2215" y="228"/>
                </a:lnTo>
                <a:lnTo>
                  <a:pt x="2216" y="222"/>
                </a:lnTo>
                <a:lnTo>
                  <a:pt x="2216" y="210"/>
                </a:lnTo>
                <a:lnTo>
                  <a:pt x="2217" y="203"/>
                </a:lnTo>
                <a:lnTo>
                  <a:pt x="2217" y="202"/>
                </a:lnTo>
                <a:lnTo>
                  <a:pt x="2218" y="198"/>
                </a:lnTo>
                <a:lnTo>
                  <a:pt x="2218" y="190"/>
                </a:lnTo>
                <a:lnTo>
                  <a:pt x="2219" y="180"/>
                </a:lnTo>
                <a:lnTo>
                  <a:pt x="2220" y="170"/>
                </a:lnTo>
                <a:lnTo>
                  <a:pt x="2220" y="163"/>
                </a:lnTo>
                <a:lnTo>
                  <a:pt x="2221" y="161"/>
                </a:lnTo>
                <a:lnTo>
                  <a:pt x="2221" y="158"/>
                </a:lnTo>
                <a:lnTo>
                  <a:pt x="2222" y="156"/>
                </a:lnTo>
                <a:lnTo>
                  <a:pt x="2222" y="157"/>
                </a:lnTo>
                <a:lnTo>
                  <a:pt x="2223" y="159"/>
                </a:lnTo>
                <a:lnTo>
                  <a:pt x="2223" y="163"/>
                </a:lnTo>
                <a:lnTo>
                  <a:pt x="2224" y="168"/>
                </a:lnTo>
                <a:lnTo>
                  <a:pt x="2224" y="175"/>
                </a:lnTo>
                <a:lnTo>
                  <a:pt x="2225" y="182"/>
                </a:lnTo>
                <a:lnTo>
                  <a:pt x="2225" y="191"/>
                </a:lnTo>
                <a:lnTo>
                  <a:pt x="2226" y="202"/>
                </a:lnTo>
                <a:lnTo>
                  <a:pt x="2226" y="209"/>
                </a:lnTo>
                <a:lnTo>
                  <a:pt x="2227" y="216"/>
                </a:lnTo>
                <a:lnTo>
                  <a:pt x="2228" y="226"/>
                </a:lnTo>
                <a:lnTo>
                  <a:pt x="2228" y="232"/>
                </a:lnTo>
                <a:lnTo>
                  <a:pt x="2228" y="239"/>
                </a:lnTo>
                <a:lnTo>
                  <a:pt x="2229" y="245"/>
                </a:lnTo>
                <a:lnTo>
                  <a:pt x="2229" y="250"/>
                </a:lnTo>
                <a:lnTo>
                  <a:pt x="2230" y="254"/>
                </a:lnTo>
                <a:lnTo>
                  <a:pt x="2231" y="257"/>
                </a:lnTo>
                <a:lnTo>
                  <a:pt x="2231" y="260"/>
                </a:lnTo>
                <a:lnTo>
                  <a:pt x="2232" y="261"/>
                </a:lnTo>
                <a:lnTo>
                  <a:pt x="2232" y="261"/>
                </a:lnTo>
                <a:lnTo>
                  <a:pt x="2233" y="262"/>
                </a:lnTo>
                <a:lnTo>
                  <a:pt x="2233" y="262"/>
                </a:lnTo>
                <a:lnTo>
                  <a:pt x="2234" y="261"/>
                </a:lnTo>
                <a:lnTo>
                  <a:pt x="2234" y="263"/>
                </a:lnTo>
                <a:lnTo>
                  <a:pt x="2235" y="262"/>
                </a:lnTo>
                <a:lnTo>
                  <a:pt x="2235" y="264"/>
                </a:lnTo>
                <a:lnTo>
                  <a:pt x="2236" y="267"/>
                </a:lnTo>
                <a:lnTo>
                  <a:pt x="2236" y="269"/>
                </a:lnTo>
                <a:lnTo>
                  <a:pt x="2237" y="269"/>
                </a:lnTo>
                <a:lnTo>
                  <a:pt x="2237" y="272"/>
                </a:lnTo>
                <a:lnTo>
                  <a:pt x="2238" y="275"/>
                </a:lnTo>
                <a:lnTo>
                  <a:pt x="2239" y="276"/>
                </a:lnTo>
                <a:lnTo>
                  <a:pt x="2239" y="277"/>
                </a:lnTo>
                <a:lnTo>
                  <a:pt x="2239" y="282"/>
                </a:lnTo>
                <a:lnTo>
                  <a:pt x="2240" y="283"/>
                </a:lnTo>
                <a:lnTo>
                  <a:pt x="2241" y="285"/>
                </a:lnTo>
                <a:lnTo>
                  <a:pt x="2241" y="291"/>
                </a:lnTo>
                <a:lnTo>
                  <a:pt x="2242" y="295"/>
                </a:lnTo>
                <a:lnTo>
                  <a:pt x="2242" y="300"/>
                </a:lnTo>
                <a:lnTo>
                  <a:pt x="2243" y="300"/>
                </a:lnTo>
                <a:lnTo>
                  <a:pt x="2243" y="305"/>
                </a:lnTo>
                <a:lnTo>
                  <a:pt x="2244" y="309"/>
                </a:lnTo>
                <a:lnTo>
                  <a:pt x="2244" y="313"/>
                </a:lnTo>
                <a:lnTo>
                  <a:pt x="2245" y="316"/>
                </a:lnTo>
                <a:lnTo>
                  <a:pt x="2245" y="321"/>
                </a:lnTo>
                <a:lnTo>
                  <a:pt x="2246" y="323"/>
                </a:lnTo>
                <a:lnTo>
                  <a:pt x="2246" y="325"/>
                </a:lnTo>
                <a:lnTo>
                  <a:pt x="2247" y="329"/>
                </a:lnTo>
                <a:lnTo>
                  <a:pt x="2247" y="332"/>
                </a:lnTo>
                <a:lnTo>
                  <a:pt x="2248" y="335"/>
                </a:lnTo>
                <a:lnTo>
                  <a:pt x="2249" y="338"/>
                </a:lnTo>
                <a:lnTo>
                  <a:pt x="2249" y="339"/>
                </a:lnTo>
                <a:lnTo>
                  <a:pt x="2249" y="341"/>
                </a:lnTo>
                <a:lnTo>
                  <a:pt x="2250" y="345"/>
                </a:lnTo>
                <a:lnTo>
                  <a:pt x="2250" y="347"/>
                </a:lnTo>
                <a:lnTo>
                  <a:pt x="2251" y="350"/>
                </a:lnTo>
                <a:lnTo>
                  <a:pt x="2252" y="351"/>
                </a:lnTo>
                <a:lnTo>
                  <a:pt x="2252" y="355"/>
                </a:lnTo>
                <a:lnTo>
                  <a:pt x="2253" y="357"/>
                </a:lnTo>
                <a:lnTo>
                  <a:pt x="2253" y="360"/>
                </a:lnTo>
                <a:lnTo>
                  <a:pt x="2254" y="362"/>
                </a:lnTo>
                <a:lnTo>
                  <a:pt x="2254" y="367"/>
                </a:lnTo>
                <a:lnTo>
                  <a:pt x="2255" y="370"/>
                </a:lnTo>
                <a:lnTo>
                  <a:pt x="2255" y="374"/>
                </a:lnTo>
                <a:lnTo>
                  <a:pt x="2256" y="378"/>
                </a:lnTo>
                <a:lnTo>
                  <a:pt x="2256" y="382"/>
                </a:lnTo>
                <a:lnTo>
                  <a:pt x="2257" y="382"/>
                </a:lnTo>
                <a:lnTo>
                  <a:pt x="2257" y="383"/>
                </a:lnTo>
                <a:lnTo>
                  <a:pt x="2258" y="382"/>
                </a:lnTo>
                <a:lnTo>
                  <a:pt x="2258" y="382"/>
                </a:lnTo>
                <a:lnTo>
                  <a:pt x="2259" y="382"/>
                </a:lnTo>
                <a:lnTo>
                  <a:pt x="2260" y="386"/>
                </a:lnTo>
                <a:lnTo>
                  <a:pt x="2260" y="390"/>
                </a:lnTo>
                <a:lnTo>
                  <a:pt x="2260" y="391"/>
                </a:lnTo>
                <a:lnTo>
                  <a:pt x="2261" y="392"/>
                </a:lnTo>
                <a:lnTo>
                  <a:pt x="2262" y="391"/>
                </a:lnTo>
                <a:lnTo>
                  <a:pt x="2262" y="390"/>
                </a:lnTo>
                <a:lnTo>
                  <a:pt x="2263" y="395"/>
                </a:lnTo>
                <a:lnTo>
                  <a:pt x="2263" y="398"/>
                </a:lnTo>
                <a:lnTo>
                  <a:pt x="2264" y="400"/>
                </a:lnTo>
                <a:lnTo>
                  <a:pt x="2264" y="400"/>
                </a:lnTo>
                <a:lnTo>
                  <a:pt x="2265" y="399"/>
                </a:lnTo>
                <a:lnTo>
                  <a:pt x="2265" y="391"/>
                </a:lnTo>
                <a:lnTo>
                  <a:pt x="2266" y="382"/>
                </a:lnTo>
                <a:lnTo>
                  <a:pt x="2266" y="363"/>
                </a:lnTo>
                <a:lnTo>
                  <a:pt x="2267" y="342"/>
                </a:lnTo>
                <a:lnTo>
                  <a:pt x="2267" y="314"/>
                </a:lnTo>
                <a:lnTo>
                  <a:pt x="2268" y="288"/>
                </a:lnTo>
                <a:lnTo>
                  <a:pt x="2268" y="261"/>
                </a:lnTo>
                <a:lnTo>
                  <a:pt x="2269" y="237"/>
                </a:lnTo>
                <a:lnTo>
                  <a:pt x="2270" y="214"/>
                </a:lnTo>
                <a:lnTo>
                  <a:pt x="2270" y="193"/>
                </a:lnTo>
                <a:lnTo>
                  <a:pt x="2270" y="172"/>
                </a:lnTo>
                <a:lnTo>
                  <a:pt x="2271" y="158"/>
                </a:lnTo>
                <a:lnTo>
                  <a:pt x="2271" y="146"/>
                </a:lnTo>
                <a:lnTo>
                  <a:pt x="2272" y="138"/>
                </a:lnTo>
                <a:lnTo>
                  <a:pt x="2273" y="132"/>
                </a:lnTo>
                <a:lnTo>
                  <a:pt x="2273" y="132"/>
                </a:lnTo>
                <a:lnTo>
                  <a:pt x="2274" y="129"/>
                </a:lnTo>
                <a:lnTo>
                  <a:pt x="2274" y="131"/>
                </a:lnTo>
                <a:lnTo>
                  <a:pt x="2275" y="130"/>
                </a:lnTo>
                <a:lnTo>
                  <a:pt x="2275" y="133"/>
                </a:lnTo>
                <a:lnTo>
                  <a:pt x="2276" y="134"/>
                </a:lnTo>
                <a:lnTo>
                  <a:pt x="2276" y="134"/>
                </a:lnTo>
                <a:lnTo>
                  <a:pt x="2277" y="135"/>
                </a:lnTo>
                <a:lnTo>
                  <a:pt x="2277" y="134"/>
                </a:lnTo>
                <a:lnTo>
                  <a:pt x="2278" y="133"/>
                </a:lnTo>
                <a:lnTo>
                  <a:pt x="2278" y="129"/>
                </a:lnTo>
                <a:lnTo>
                  <a:pt x="2279" y="125"/>
                </a:lnTo>
                <a:lnTo>
                  <a:pt x="2279" y="118"/>
                </a:lnTo>
                <a:lnTo>
                  <a:pt x="2280" y="112"/>
                </a:lnTo>
                <a:lnTo>
                  <a:pt x="2281" y="102"/>
                </a:lnTo>
                <a:lnTo>
                  <a:pt x="2281" y="93"/>
                </a:lnTo>
                <a:lnTo>
                  <a:pt x="2281" y="83"/>
                </a:lnTo>
                <a:lnTo>
                  <a:pt x="2282" y="74"/>
                </a:lnTo>
                <a:lnTo>
                  <a:pt x="2283" y="63"/>
                </a:lnTo>
                <a:lnTo>
                  <a:pt x="2283" y="53"/>
                </a:lnTo>
                <a:lnTo>
                  <a:pt x="2284" y="45"/>
                </a:lnTo>
                <a:lnTo>
                  <a:pt x="2284" y="37"/>
                </a:lnTo>
                <a:lnTo>
                  <a:pt x="2285" y="33"/>
                </a:lnTo>
                <a:lnTo>
                  <a:pt x="2285" y="28"/>
                </a:lnTo>
                <a:lnTo>
                  <a:pt x="2286" y="26"/>
                </a:lnTo>
                <a:lnTo>
                  <a:pt x="2286" y="26"/>
                </a:lnTo>
                <a:lnTo>
                  <a:pt x="2287" y="28"/>
                </a:lnTo>
                <a:lnTo>
                  <a:pt x="2287" y="30"/>
                </a:lnTo>
                <a:lnTo>
                  <a:pt x="2288" y="33"/>
                </a:lnTo>
                <a:lnTo>
                  <a:pt x="2288" y="39"/>
                </a:lnTo>
                <a:lnTo>
                  <a:pt x="2289" y="44"/>
                </a:lnTo>
                <a:lnTo>
                  <a:pt x="2289" y="51"/>
                </a:lnTo>
                <a:lnTo>
                  <a:pt x="2290" y="55"/>
                </a:lnTo>
                <a:lnTo>
                  <a:pt x="2291" y="62"/>
                </a:lnTo>
                <a:lnTo>
                  <a:pt x="2291" y="70"/>
                </a:lnTo>
                <a:lnTo>
                  <a:pt x="2292" y="78"/>
                </a:lnTo>
                <a:lnTo>
                  <a:pt x="2292" y="86"/>
                </a:lnTo>
                <a:lnTo>
                  <a:pt x="2292" y="98"/>
                </a:lnTo>
                <a:lnTo>
                  <a:pt x="2293" y="110"/>
                </a:lnTo>
                <a:lnTo>
                  <a:pt x="2294" y="127"/>
                </a:lnTo>
                <a:lnTo>
                  <a:pt x="2294" y="149"/>
                </a:lnTo>
                <a:lnTo>
                  <a:pt x="2295" y="174"/>
                </a:lnTo>
                <a:lnTo>
                  <a:pt x="2295" y="201"/>
                </a:lnTo>
                <a:lnTo>
                  <a:pt x="2296" y="225"/>
                </a:lnTo>
                <a:lnTo>
                  <a:pt x="2296" y="241"/>
                </a:lnTo>
                <a:lnTo>
                  <a:pt x="2297" y="246"/>
                </a:lnTo>
                <a:lnTo>
                  <a:pt x="2297" y="244"/>
                </a:lnTo>
                <a:lnTo>
                  <a:pt x="2298" y="237"/>
                </a:lnTo>
                <a:lnTo>
                  <a:pt x="2298" y="231"/>
                </a:lnTo>
                <a:lnTo>
                  <a:pt x="2299" y="220"/>
                </a:lnTo>
                <a:lnTo>
                  <a:pt x="2299" y="214"/>
                </a:lnTo>
                <a:lnTo>
                  <a:pt x="2300" y="206"/>
                </a:lnTo>
                <a:lnTo>
                  <a:pt x="2300" y="195"/>
                </a:lnTo>
                <a:lnTo>
                  <a:pt x="2301" y="188"/>
                </a:lnTo>
                <a:lnTo>
                  <a:pt x="2302" y="182"/>
                </a:lnTo>
                <a:lnTo>
                  <a:pt x="2302" y="177"/>
                </a:lnTo>
                <a:lnTo>
                  <a:pt x="2302" y="176"/>
                </a:lnTo>
                <a:lnTo>
                  <a:pt x="2303" y="178"/>
                </a:lnTo>
                <a:lnTo>
                  <a:pt x="2304" y="178"/>
                </a:lnTo>
                <a:lnTo>
                  <a:pt x="2304" y="183"/>
                </a:lnTo>
                <a:lnTo>
                  <a:pt x="2305" y="189"/>
                </a:lnTo>
                <a:lnTo>
                  <a:pt x="2305" y="193"/>
                </a:lnTo>
                <a:lnTo>
                  <a:pt x="2306" y="202"/>
                </a:lnTo>
                <a:lnTo>
                  <a:pt x="2306" y="210"/>
                </a:lnTo>
                <a:lnTo>
                  <a:pt x="2307" y="218"/>
                </a:lnTo>
                <a:lnTo>
                  <a:pt x="2307" y="226"/>
                </a:lnTo>
                <a:lnTo>
                  <a:pt x="2308" y="235"/>
                </a:lnTo>
                <a:lnTo>
                  <a:pt x="2308" y="244"/>
                </a:lnTo>
                <a:lnTo>
                  <a:pt x="2309" y="251"/>
                </a:lnTo>
                <a:lnTo>
                  <a:pt x="2309" y="259"/>
                </a:lnTo>
                <a:lnTo>
                  <a:pt x="2310" y="261"/>
                </a:lnTo>
                <a:lnTo>
                  <a:pt x="2310" y="268"/>
                </a:lnTo>
                <a:lnTo>
                  <a:pt x="2311" y="270"/>
                </a:lnTo>
                <a:lnTo>
                  <a:pt x="2312" y="272"/>
                </a:lnTo>
                <a:lnTo>
                  <a:pt x="2312" y="274"/>
                </a:lnTo>
                <a:lnTo>
                  <a:pt x="2313" y="274"/>
                </a:lnTo>
                <a:lnTo>
                  <a:pt x="2313" y="273"/>
                </a:lnTo>
                <a:lnTo>
                  <a:pt x="2313" y="274"/>
                </a:lnTo>
                <a:lnTo>
                  <a:pt x="2314" y="273"/>
                </a:lnTo>
                <a:lnTo>
                  <a:pt x="2315" y="271"/>
                </a:lnTo>
                <a:lnTo>
                  <a:pt x="2315" y="271"/>
                </a:lnTo>
                <a:lnTo>
                  <a:pt x="2316" y="269"/>
                </a:lnTo>
                <a:lnTo>
                  <a:pt x="2316" y="269"/>
                </a:lnTo>
                <a:lnTo>
                  <a:pt x="2317" y="269"/>
                </a:lnTo>
                <a:lnTo>
                  <a:pt x="2317" y="270"/>
                </a:lnTo>
                <a:lnTo>
                  <a:pt x="2318" y="272"/>
                </a:lnTo>
                <a:lnTo>
                  <a:pt x="2318" y="275"/>
                </a:lnTo>
                <a:lnTo>
                  <a:pt x="2319" y="277"/>
                </a:lnTo>
                <a:lnTo>
                  <a:pt x="2319" y="278"/>
                </a:lnTo>
                <a:lnTo>
                  <a:pt x="2320" y="282"/>
                </a:lnTo>
                <a:lnTo>
                  <a:pt x="2320" y="285"/>
                </a:lnTo>
                <a:lnTo>
                  <a:pt x="2321" y="288"/>
                </a:lnTo>
                <a:lnTo>
                  <a:pt x="2321" y="292"/>
                </a:lnTo>
                <a:lnTo>
                  <a:pt x="2322" y="297"/>
                </a:lnTo>
                <a:lnTo>
                  <a:pt x="2323" y="300"/>
                </a:lnTo>
                <a:lnTo>
                  <a:pt x="2323" y="305"/>
                </a:lnTo>
                <a:lnTo>
                  <a:pt x="2323" y="310"/>
                </a:lnTo>
                <a:lnTo>
                  <a:pt x="2324" y="314"/>
                </a:lnTo>
                <a:lnTo>
                  <a:pt x="2325" y="318"/>
                </a:lnTo>
                <a:lnTo>
                  <a:pt x="2325" y="321"/>
                </a:lnTo>
                <a:lnTo>
                  <a:pt x="2326" y="324"/>
                </a:lnTo>
                <a:lnTo>
                  <a:pt x="2326" y="326"/>
                </a:lnTo>
                <a:lnTo>
                  <a:pt x="2327" y="329"/>
                </a:lnTo>
                <a:lnTo>
                  <a:pt x="2327" y="331"/>
                </a:lnTo>
                <a:lnTo>
                  <a:pt x="2328" y="334"/>
                </a:lnTo>
                <a:lnTo>
                  <a:pt x="2328" y="337"/>
                </a:lnTo>
                <a:lnTo>
                  <a:pt x="2329" y="338"/>
                </a:lnTo>
                <a:lnTo>
                  <a:pt x="2329" y="341"/>
                </a:lnTo>
                <a:lnTo>
                  <a:pt x="2330" y="343"/>
                </a:lnTo>
                <a:lnTo>
                  <a:pt x="2330" y="344"/>
                </a:lnTo>
                <a:lnTo>
                  <a:pt x="2331" y="346"/>
                </a:lnTo>
                <a:lnTo>
                  <a:pt x="2331" y="350"/>
                </a:lnTo>
                <a:lnTo>
                  <a:pt x="2332" y="350"/>
                </a:lnTo>
                <a:lnTo>
                  <a:pt x="2333" y="352"/>
                </a:lnTo>
                <a:lnTo>
                  <a:pt x="2333" y="352"/>
                </a:lnTo>
                <a:lnTo>
                  <a:pt x="2334" y="358"/>
                </a:lnTo>
                <a:lnTo>
                  <a:pt x="2334" y="360"/>
                </a:lnTo>
                <a:lnTo>
                  <a:pt x="2334" y="363"/>
                </a:lnTo>
                <a:lnTo>
                  <a:pt x="2335" y="367"/>
                </a:lnTo>
                <a:lnTo>
                  <a:pt x="2336" y="370"/>
                </a:lnTo>
                <a:lnTo>
                  <a:pt x="2336" y="375"/>
                </a:lnTo>
                <a:lnTo>
                  <a:pt x="2337" y="375"/>
                </a:lnTo>
                <a:lnTo>
                  <a:pt x="2337" y="378"/>
                </a:lnTo>
                <a:lnTo>
                  <a:pt x="2338" y="379"/>
                </a:lnTo>
                <a:lnTo>
                  <a:pt x="2338" y="380"/>
                </a:lnTo>
                <a:lnTo>
                  <a:pt x="2339" y="379"/>
                </a:lnTo>
                <a:lnTo>
                  <a:pt x="2339" y="380"/>
                </a:lnTo>
                <a:lnTo>
                  <a:pt x="2340" y="385"/>
                </a:lnTo>
                <a:lnTo>
                  <a:pt x="2340" y="388"/>
                </a:lnTo>
                <a:lnTo>
                  <a:pt x="2341" y="391"/>
                </a:lnTo>
                <a:lnTo>
                  <a:pt x="2341" y="396"/>
                </a:lnTo>
                <a:lnTo>
                  <a:pt x="2342" y="396"/>
                </a:lnTo>
                <a:lnTo>
                  <a:pt x="2342" y="401"/>
                </a:lnTo>
                <a:lnTo>
                  <a:pt x="2343" y="404"/>
                </a:lnTo>
                <a:lnTo>
                  <a:pt x="2344" y="409"/>
                </a:lnTo>
                <a:lnTo>
                  <a:pt x="2344" y="413"/>
                </a:lnTo>
                <a:lnTo>
                  <a:pt x="2344" y="415"/>
                </a:lnTo>
                <a:lnTo>
                  <a:pt x="2345" y="418"/>
                </a:lnTo>
                <a:lnTo>
                  <a:pt x="2345" y="420"/>
                </a:lnTo>
                <a:lnTo>
                  <a:pt x="2346" y="420"/>
                </a:lnTo>
                <a:lnTo>
                  <a:pt x="2347" y="419"/>
                </a:lnTo>
                <a:lnTo>
                  <a:pt x="2347" y="414"/>
                </a:lnTo>
                <a:lnTo>
                  <a:pt x="2348" y="407"/>
                </a:lnTo>
                <a:lnTo>
                  <a:pt x="2348" y="394"/>
                </a:lnTo>
                <a:lnTo>
                  <a:pt x="2349" y="377"/>
                </a:lnTo>
                <a:lnTo>
                  <a:pt x="2349" y="358"/>
                </a:lnTo>
                <a:lnTo>
                  <a:pt x="2350" y="336"/>
                </a:lnTo>
                <a:lnTo>
                  <a:pt x="2350" y="315"/>
                </a:lnTo>
                <a:lnTo>
                  <a:pt x="2351" y="293"/>
                </a:lnTo>
                <a:lnTo>
                  <a:pt x="2351" y="270"/>
                </a:lnTo>
                <a:lnTo>
                  <a:pt x="2352" y="251"/>
                </a:lnTo>
                <a:lnTo>
                  <a:pt x="2352" y="233"/>
                </a:lnTo>
                <a:lnTo>
                  <a:pt x="2353" y="218"/>
                </a:lnTo>
                <a:lnTo>
                  <a:pt x="2353" y="207"/>
                </a:lnTo>
                <a:lnTo>
                  <a:pt x="2354" y="197"/>
                </a:lnTo>
                <a:lnTo>
                  <a:pt x="2355" y="186"/>
                </a:lnTo>
                <a:lnTo>
                  <a:pt x="2355" y="178"/>
                </a:lnTo>
                <a:lnTo>
                  <a:pt x="2355" y="177"/>
                </a:lnTo>
                <a:lnTo>
                  <a:pt x="2356" y="174"/>
                </a:lnTo>
                <a:lnTo>
                  <a:pt x="2357" y="176"/>
                </a:lnTo>
                <a:lnTo>
                  <a:pt x="2357" y="174"/>
                </a:lnTo>
                <a:lnTo>
                  <a:pt x="2358" y="174"/>
                </a:lnTo>
                <a:lnTo>
                  <a:pt x="2358" y="174"/>
                </a:lnTo>
                <a:lnTo>
                  <a:pt x="2359" y="172"/>
                </a:lnTo>
                <a:lnTo>
                  <a:pt x="2359" y="173"/>
                </a:lnTo>
                <a:lnTo>
                  <a:pt x="2360" y="172"/>
                </a:lnTo>
                <a:lnTo>
                  <a:pt x="2360" y="170"/>
                </a:lnTo>
                <a:lnTo>
                  <a:pt x="2361" y="169"/>
                </a:lnTo>
                <a:lnTo>
                  <a:pt x="2361" y="164"/>
                </a:lnTo>
                <a:lnTo>
                  <a:pt x="2362" y="160"/>
                </a:lnTo>
                <a:lnTo>
                  <a:pt x="2362" y="157"/>
                </a:lnTo>
                <a:lnTo>
                  <a:pt x="2363" y="151"/>
                </a:lnTo>
                <a:lnTo>
                  <a:pt x="2363" y="145"/>
                </a:lnTo>
                <a:lnTo>
                  <a:pt x="2364" y="140"/>
                </a:lnTo>
                <a:lnTo>
                  <a:pt x="2365" y="133"/>
                </a:lnTo>
                <a:lnTo>
                  <a:pt x="2365" y="127"/>
                </a:lnTo>
                <a:lnTo>
                  <a:pt x="2366" y="122"/>
                </a:lnTo>
                <a:lnTo>
                  <a:pt x="2366" y="115"/>
                </a:lnTo>
                <a:lnTo>
                  <a:pt x="2366" y="112"/>
                </a:lnTo>
                <a:lnTo>
                  <a:pt x="2367" y="108"/>
                </a:lnTo>
                <a:lnTo>
                  <a:pt x="2368" y="107"/>
                </a:lnTo>
                <a:lnTo>
                  <a:pt x="2368" y="104"/>
                </a:lnTo>
                <a:lnTo>
                  <a:pt x="2369" y="103"/>
                </a:lnTo>
                <a:lnTo>
                  <a:pt x="2369" y="104"/>
                </a:lnTo>
                <a:lnTo>
                  <a:pt x="2370" y="105"/>
                </a:lnTo>
                <a:lnTo>
                  <a:pt x="2370" y="109"/>
                </a:lnTo>
                <a:lnTo>
                  <a:pt x="2371" y="115"/>
                </a:lnTo>
                <a:lnTo>
                  <a:pt x="2371" y="122"/>
                </a:lnTo>
                <a:lnTo>
                  <a:pt x="2372" y="129"/>
                </a:lnTo>
                <a:lnTo>
                  <a:pt x="2372" y="140"/>
                </a:lnTo>
                <a:lnTo>
                  <a:pt x="2373" y="153"/>
                </a:lnTo>
                <a:lnTo>
                  <a:pt x="2373" y="167"/>
                </a:lnTo>
                <a:lnTo>
                  <a:pt x="2374" y="189"/>
                </a:lnTo>
                <a:lnTo>
                  <a:pt x="2374" y="214"/>
                </a:lnTo>
                <a:lnTo>
                  <a:pt x="2375" y="246"/>
                </a:lnTo>
                <a:lnTo>
                  <a:pt x="2376" y="276"/>
                </a:lnTo>
                <a:lnTo>
                  <a:pt x="2376" y="298"/>
                </a:lnTo>
                <a:lnTo>
                  <a:pt x="2376" y="304"/>
                </a:lnTo>
                <a:lnTo>
                  <a:pt x="2377" y="301"/>
                </a:lnTo>
                <a:lnTo>
                  <a:pt x="2378" y="288"/>
                </a:lnTo>
                <a:lnTo>
                  <a:pt x="2378" y="279"/>
                </a:lnTo>
                <a:lnTo>
                  <a:pt x="2379" y="270"/>
                </a:lnTo>
                <a:lnTo>
                  <a:pt x="2379" y="261"/>
                </a:lnTo>
                <a:lnTo>
                  <a:pt x="2380" y="253"/>
                </a:lnTo>
                <a:lnTo>
                  <a:pt x="2380" y="244"/>
                </a:lnTo>
                <a:lnTo>
                  <a:pt x="2381" y="238"/>
                </a:lnTo>
                <a:lnTo>
                  <a:pt x="2381" y="233"/>
                </a:lnTo>
                <a:lnTo>
                  <a:pt x="2382" y="226"/>
                </a:lnTo>
                <a:lnTo>
                  <a:pt x="2382" y="223"/>
                </a:lnTo>
                <a:lnTo>
                  <a:pt x="2383" y="224"/>
                </a:lnTo>
                <a:lnTo>
                  <a:pt x="2383" y="224"/>
                </a:lnTo>
                <a:lnTo>
                  <a:pt x="2384" y="227"/>
                </a:lnTo>
                <a:lnTo>
                  <a:pt x="2384" y="229"/>
                </a:lnTo>
                <a:lnTo>
                  <a:pt x="2385" y="235"/>
                </a:lnTo>
                <a:lnTo>
                  <a:pt x="2386" y="239"/>
                </a:lnTo>
                <a:lnTo>
                  <a:pt x="2386" y="245"/>
                </a:lnTo>
                <a:lnTo>
                  <a:pt x="2387" y="254"/>
                </a:lnTo>
                <a:lnTo>
                  <a:pt x="2387" y="263"/>
                </a:lnTo>
                <a:lnTo>
                  <a:pt x="2387" y="268"/>
                </a:lnTo>
                <a:lnTo>
                  <a:pt x="2388" y="278"/>
                </a:lnTo>
                <a:lnTo>
                  <a:pt x="2389" y="286"/>
                </a:lnTo>
                <a:lnTo>
                  <a:pt x="2389" y="293"/>
                </a:lnTo>
                <a:lnTo>
                  <a:pt x="2390" y="299"/>
                </a:lnTo>
                <a:lnTo>
                  <a:pt x="2390" y="303"/>
                </a:lnTo>
                <a:lnTo>
                  <a:pt x="2391" y="306"/>
                </a:lnTo>
                <a:lnTo>
                  <a:pt x="2391" y="310"/>
                </a:lnTo>
                <a:lnTo>
                  <a:pt x="2392" y="312"/>
                </a:lnTo>
                <a:lnTo>
                  <a:pt x="2392" y="314"/>
                </a:lnTo>
                <a:lnTo>
                  <a:pt x="2393" y="314"/>
                </a:lnTo>
                <a:lnTo>
                  <a:pt x="2393" y="313"/>
                </a:lnTo>
                <a:lnTo>
                  <a:pt x="2394" y="312"/>
                </a:lnTo>
                <a:lnTo>
                  <a:pt x="2394" y="311"/>
                </a:lnTo>
                <a:lnTo>
                  <a:pt x="2395" y="309"/>
                </a:lnTo>
                <a:lnTo>
                  <a:pt x="2395" y="309"/>
                </a:lnTo>
                <a:lnTo>
                  <a:pt x="2396" y="308"/>
                </a:lnTo>
                <a:lnTo>
                  <a:pt x="2397" y="308"/>
                </a:lnTo>
                <a:lnTo>
                  <a:pt x="2397" y="310"/>
                </a:lnTo>
                <a:lnTo>
                  <a:pt x="2397" y="311"/>
                </a:lnTo>
                <a:lnTo>
                  <a:pt x="2398" y="313"/>
                </a:lnTo>
                <a:lnTo>
                  <a:pt x="2399" y="315"/>
                </a:lnTo>
                <a:lnTo>
                  <a:pt x="2399" y="319"/>
                </a:lnTo>
                <a:lnTo>
                  <a:pt x="2400" y="320"/>
                </a:lnTo>
                <a:lnTo>
                  <a:pt x="2400" y="324"/>
                </a:lnTo>
                <a:lnTo>
                  <a:pt x="2401" y="328"/>
                </a:lnTo>
                <a:lnTo>
                  <a:pt x="2401" y="331"/>
                </a:lnTo>
                <a:lnTo>
                  <a:pt x="2402" y="334"/>
                </a:lnTo>
                <a:lnTo>
                  <a:pt x="2402" y="336"/>
                </a:lnTo>
                <a:lnTo>
                  <a:pt x="2403" y="340"/>
                </a:lnTo>
                <a:lnTo>
                  <a:pt x="2403" y="342"/>
                </a:lnTo>
                <a:lnTo>
                  <a:pt x="2404" y="345"/>
                </a:lnTo>
                <a:lnTo>
                  <a:pt x="2404" y="348"/>
                </a:lnTo>
                <a:lnTo>
                  <a:pt x="2405" y="351"/>
                </a:lnTo>
                <a:lnTo>
                  <a:pt x="2405" y="353"/>
                </a:lnTo>
                <a:lnTo>
                  <a:pt x="2406" y="356"/>
                </a:lnTo>
                <a:lnTo>
                  <a:pt x="2407" y="358"/>
                </a:lnTo>
                <a:lnTo>
                  <a:pt x="2407" y="363"/>
                </a:lnTo>
                <a:lnTo>
                  <a:pt x="2408" y="364"/>
                </a:lnTo>
                <a:lnTo>
                  <a:pt x="2408" y="366"/>
                </a:lnTo>
                <a:lnTo>
                  <a:pt x="2408" y="368"/>
                </a:lnTo>
                <a:lnTo>
                  <a:pt x="2409" y="371"/>
                </a:lnTo>
                <a:lnTo>
                  <a:pt x="2410" y="372"/>
                </a:lnTo>
                <a:lnTo>
                  <a:pt x="2410" y="373"/>
                </a:lnTo>
                <a:lnTo>
                  <a:pt x="2411" y="374"/>
                </a:lnTo>
                <a:lnTo>
                  <a:pt x="2411" y="376"/>
                </a:lnTo>
                <a:lnTo>
                  <a:pt x="2412" y="377"/>
                </a:lnTo>
                <a:lnTo>
                  <a:pt x="2412" y="379"/>
                </a:lnTo>
                <a:lnTo>
                  <a:pt x="2413" y="381"/>
                </a:lnTo>
                <a:lnTo>
                  <a:pt x="2413" y="382"/>
                </a:lnTo>
                <a:lnTo>
                  <a:pt x="2414" y="384"/>
                </a:lnTo>
                <a:lnTo>
                  <a:pt x="2414" y="387"/>
                </a:lnTo>
                <a:lnTo>
                  <a:pt x="2415" y="389"/>
                </a:lnTo>
                <a:lnTo>
                  <a:pt x="2415" y="394"/>
                </a:lnTo>
                <a:lnTo>
                  <a:pt x="2416" y="398"/>
                </a:lnTo>
                <a:lnTo>
                  <a:pt x="2416" y="401"/>
                </a:lnTo>
                <a:lnTo>
                  <a:pt x="2417" y="407"/>
                </a:lnTo>
                <a:lnTo>
                  <a:pt x="2418" y="411"/>
                </a:lnTo>
                <a:lnTo>
                  <a:pt x="2418" y="413"/>
                </a:lnTo>
                <a:lnTo>
                  <a:pt x="2418" y="413"/>
                </a:lnTo>
                <a:lnTo>
                  <a:pt x="2419" y="413"/>
                </a:lnTo>
                <a:lnTo>
                  <a:pt x="2420" y="414"/>
                </a:lnTo>
                <a:lnTo>
                  <a:pt x="2420" y="412"/>
                </a:lnTo>
                <a:lnTo>
                  <a:pt x="2421" y="415"/>
                </a:lnTo>
                <a:lnTo>
                  <a:pt x="2421" y="416"/>
                </a:lnTo>
                <a:lnTo>
                  <a:pt x="2422" y="419"/>
                </a:lnTo>
                <a:lnTo>
                  <a:pt x="2422" y="421"/>
                </a:lnTo>
                <a:lnTo>
                  <a:pt x="2423" y="423"/>
                </a:lnTo>
                <a:lnTo>
                  <a:pt x="2423" y="425"/>
                </a:lnTo>
                <a:lnTo>
                  <a:pt x="2424" y="427"/>
                </a:lnTo>
                <a:lnTo>
                  <a:pt x="2424" y="432"/>
                </a:lnTo>
                <a:lnTo>
                  <a:pt x="2425" y="435"/>
                </a:lnTo>
                <a:lnTo>
                  <a:pt x="2425" y="435"/>
                </a:lnTo>
                <a:lnTo>
                  <a:pt x="2426" y="436"/>
                </a:lnTo>
                <a:lnTo>
                  <a:pt x="2426" y="433"/>
                </a:lnTo>
                <a:lnTo>
                  <a:pt x="2427" y="428"/>
                </a:lnTo>
                <a:lnTo>
                  <a:pt x="2428" y="419"/>
                </a:lnTo>
                <a:lnTo>
                  <a:pt x="2428" y="402"/>
                </a:lnTo>
                <a:lnTo>
                  <a:pt x="2429" y="383"/>
                </a:lnTo>
                <a:lnTo>
                  <a:pt x="2429" y="359"/>
                </a:lnTo>
                <a:lnTo>
                  <a:pt x="2429" y="335"/>
                </a:lnTo>
                <a:lnTo>
                  <a:pt x="2430" y="312"/>
                </a:lnTo>
                <a:lnTo>
                  <a:pt x="2431" y="288"/>
                </a:lnTo>
                <a:lnTo>
                  <a:pt x="2431" y="266"/>
                </a:lnTo>
                <a:lnTo>
                  <a:pt x="2432" y="246"/>
                </a:lnTo>
                <a:lnTo>
                  <a:pt x="2432" y="229"/>
                </a:lnTo>
                <a:lnTo>
                  <a:pt x="2433" y="212"/>
                </a:lnTo>
                <a:lnTo>
                  <a:pt x="2433" y="200"/>
                </a:lnTo>
                <a:lnTo>
                  <a:pt x="2434" y="192"/>
                </a:lnTo>
                <a:lnTo>
                  <a:pt x="2434" y="185"/>
                </a:lnTo>
                <a:lnTo>
                  <a:pt x="2435" y="181"/>
                </a:lnTo>
                <a:lnTo>
                  <a:pt x="2435" y="181"/>
                </a:lnTo>
                <a:lnTo>
                  <a:pt x="2436" y="179"/>
                </a:lnTo>
                <a:lnTo>
                  <a:pt x="2436" y="179"/>
                </a:lnTo>
                <a:lnTo>
                  <a:pt x="2437" y="181"/>
                </a:lnTo>
                <a:lnTo>
                  <a:pt x="2437" y="182"/>
                </a:lnTo>
                <a:lnTo>
                  <a:pt x="2438" y="182"/>
                </a:lnTo>
                <a:lnTo>
                  <a:pt x="2439" y="181"/>
                </a:lnTo>
                <a:lnTo>
                  <a:pt x="2439" y="177"/>
                </a:lnTo>
                <a:lnTo>
                  <a:pt x="2440" y="178"/>
                </a:lnTo>
                <a:lnTo>
                  <a:pt x="2440" y="175"/>
                </a:lnTo>
                <a:lnTo>
                  <a:pt x="2441" y="171"/>
                </a:lnTo>
                <a:lnTo>
                  <a:pt x="2441" y="166"/>
                </a:lnTo>
                <a:lnTo>
                  <a:pt x="2442" y="161"/>
                </a:lnTo>
                <a:lnTo>
                  <a:pt x="2442" y="154"/>
                </a:lnTo>
                <a:lnTo>
                  <a:pt x="2443" y="143"/>
                </a:lnTo>
                <a:lnTo>
                  <a:pt x="2443" y="136"/>
                </a:lnTo>
                <a:lnTo>
                  <a:pt x="2444" y="128"/>
                </a:lnTo>
                <a:lnTo>
                  <a:pt x="2444" y="118"/>
                </a:lnTo>
                <a:lnTo>
                  <a:pt x="2445" y="109"/>
                </a:lnTo>
                <a:lnTo>
                  <a:pt x="2445" y="102"/>
                </a:lnTo>
                <a:lnTo>
                  <a:pt x="2446" y="95"/>
                </a:lnTo>
                <a:lnTo>
                  <a:pt x="2446" y="90"/>
                </a:lnTo>
                <a:lnTo>
                  <a:pt x="2447" y="86"/>
                </a:lnTo>
                <a:lnTo>
                  <a:pt x="2447" y="84"/>
                </a:lnTo>
                <a:lnTo>
                  <a:pt x="2448" y="82"/>
                </a:lnTo>
                <a:lnTo>
                  <a:pt x="2449" y="81"/>
                </a:lnTo>
                <a:lnTo>
                  <a:pt x="2449" y="84"/>
                </a:lnTo>
                <a:lnTo>
                  <a:pt x="2450" y="84"/>
                </a:lnTo>
                <a:lnTo>
                  <a:pt x="2450" y="89"/>
                </a:lnTo>
                <a:lnTo>
                  <a:pt x="2450" y="93"/>
                </a:lnTo>
                <a:lnTo>
                  <a:pt x="2451" y="97"/>
                </a:lnTo>
                <a:lnTo>
                  <a:pt x="2452" y="101"/>
                </a:lnTo>
                <a:lnTo>
                  <a:pt x="2452" y="109"/>
                </a:lnTo>
                <a:lnTo>
                  <a:pt x="2453" y="115"/>
                </a:lnTo>
                <a:lnTo>
                  <a:pt x="2453" y="123"/>
                </a:lnTo>
                <a:lnTo>
                  <a:pt x="2454" y="133"/>
                </a:lnTo>
                <a:lnTo>
                  <a:pt x="2454" y="146"/>
                </a:lnTo>
                <a:lnTo>
                  <a:pt x="2455" y="162"/>
                </a:lnTo>
                <a:lnTo>
                  <a:pt x="2455" y="185"/>
                </a:lnTo>
                <a:lnTo>
                  <a:pt x="2456" y="212"/>
                </a:lnTo>
                <a:lnTo>
                  <a:pt x="2456" y="242"/>
                </a:lnTo>
                <a:lnTo>
                  <a:pt x="2457" y="267"/>
                </a:lnTo>
                <a:lnTo>
                  <a:pt x="2457" y="284"/>
                </a:lnTo>
                <a:lnTo>
                  <a:pt x="2458" y="288"/>
                </a:lnTo>
                <a:lnTo>
                  <a:pt x="2458" y="279"/>
                </a:lnTo>
                <a:lnTo>
                  <a:pt x="2459" y="269"/>
                </a:lnTo>
                <a:lnTo>
                  <a:pt x="2460" y="260"/>
                </a:lnTo>
                <a:lnTo>
                  <a:pt x="2460" y="256"/>
                </a:lnTo>
                <a:lnTo>
                  <a:pt x="2461" y="249"/>
                </a:lnTo>
                <a:lnTo>
                  <a:pt x="2461" y="241"/>
                </a:lnTo>
                <a:lnTo>
                  <a:pt x="2462" y="233"/>
                </a:lnTo>
                <a:lnTo>
                  <a:pt x="2462" y="225"/>
                </a:lnTo>
                <a:lnTo>
                  <a:pt x="2463" y="217"/>
                </a:lnTo>
                <a:lnTo>
                  <a:pt x="2463" y="213"/>
                </a:lnTo>
                <a:lnTo>
                  <a:pt x="2464" y="210"/>
                </a:lnTo>
                <a:lnTo>
                  <a:pt x="2464" y="208"/>
                </a:lnTo>
                <a:lnTo>
                  <a:pt x="2465" y="210"/>
                </a:lnTo>
                <a:lnTo>
                  <a:pt x="2465" y="212"/>
                </a:lnTo>
                <a:lnTo>
                  <a:pt x="2466" y="215"/>
                </a:lnTo>
                <a:lnTo>
                  <a:pt x="2466" y="220"/>
                </a:lnTo>
                <a:lnTo>
                  <a:pt x="2467" y="225"/>
                </a:lnTo>
                <a:lnTo>
                  <a:pt x="2467" y="232"/>
                </a:lnTo>
                <a:lnTo>
                  <a:pt x="2468" y="238"/>
                </a:lnTo>
                <a:lnTo>
                  <a:pt x="2468" y="247"/>
                </a:lnTo>
                <a:lnTo>
                  <a:pt x="2469" y="255"/>
                </a:lnTo>
                <a:lnTo>
                  <a:pt x="2470" y="263"/>
                </a:lnTo>
                <a:lnTo>
                  <a:pt x="2470" y="270"/>
                </a:lnTo>
                <a:lnTo>
                  <a:pt x="2471" y="277"/>
                </a:lnTo>
                <a:lnTo>
                  <a:pt x="2471" y="282"/>
                </a:lnTo>
                <a:lnTo>
                  <a:pt x="2471" y="289"/>
                </a:lnTo>
                <a:lnTo>
                  <a:pt x="2472" y="291"/>
                </a:lnTo>
                <a:lnTo>
                  <a:pt x="2473" y="295"/>
                </a:lnTo>
                <a:lnTo>
                  <a:pt x="2473" y="298"/>
                </a:lnTo>
                <a:lnTo>
                  <a:pt x="2474" y="296"/>
                </a:lnTo>
                <a:lnTo>
                  <a:pt x="2474" y="298"/>
                </a:lnTo>
                <a:lnTo>
                  <a:pt x="2475" y="300"/>
                </a:lnTo>
                <a:lnTo>
                  <a:pt x="2475" y="297"/>
                </a:lnTo>
                <a:lnTo>
                  <a:pt x="2476" y="296"/>
                </a:lnTo>
                <a:lnTo>
                  <a:pt x="2476" y="294"/>
                </a:lnTo>
                <a:lnTo>
                  <a:pt x="2477" y="296"/>
                </a:lnTo>
                <a:lnTo>
                  <a:pt x="2477" y="296"/>
                </a:lnTo>
                <a:lnTo>
                  <a:pt x="2478" y="296"/>
                </a:lnTo>
                <a:lnTo>
                  <a:pt x="2478" y="298"/>
                </a:lnTo>
                <a:lnTo>
                  <a:pt x="2479" y="301"/>
                </a:lnTo>
                <a:lnTo>
                  <a:pt x="2479" y="300"/>
                </a:lnTo>
                <a:lnTo>
                  <a:pt x="2480" y="305"/>
                </a:lnTo>
                <a:lnTo>
                  <a:pt x="2481" y="307"/>
                </a:lnTo>
                <a:lnTo>
                  <a:pt x="2481" y="310"/>
                </a:lnTo>
                <a:lnTo>
                  <a:pt x="2482" y="312"/>
                </a:lnTo>
                <a:lnTo>
                  <a:pt x="2482" y="314"/>
                </a:lnTo>
                <a:lnTo>
                  <a:pt x="2483" y="317"/>
                </a:lnTo>
                <a:lnTo>
                  <a:pt x="2483" y="319"/>
                </a:lnTo>
                <a:lnTo>
                  <a:pt x="2484" y="323"/>
                </a:lnTo>
                <a:lnTo>
                  <a:pt x="2484" y="327"/>
                </a:lnTo>
                <a:lnTo>
                  <a:pt x="2485" y="328"/>
                </a:lnTo>
                <a:lnTo>
                  <a:pt x="2485" y="332"/>
                </a:lnTo>
                <a:lnTo>
                  <a:pt x="2486" y="334"/>
                </a:lnTo>
                <a:lnTo>
                  <a:pt x="2486" y="336"/>
                </a:lnTo>
                <a:lnTo>
                  <a:pt x="2487" y="340"/>
                </a:lnTo>
                <a:lnTo>
                  <a:pt x="2487" y="340"/>
                </a:lnTo>
                <a:lnTo>
                  <a:pt x="2488" y="343"/>
                </a:lnTo>
                <a:lnTo>
                  <a:pt x="2488" y="347"/>
                </a:lnTo>
                <a:lnTo>
                  <a:pt x="2489" y="350"/>
                </a:lnTo>
                <a:lnTo>
                  <a:pt x="2489" y="354"/>
                </a:lnTo>
                <a:lnTo>
                  <a:pt x="2490" y="356"/>
                </a:lnTo>
                <a:lnTo>
                  <a:pt x="2491" y="359"/>
                </a:lnTo>
                <a:lnTo>
                  <a:pt x="2491" y="362"/>
                </a:lnTo>
                <a:lnTo>
                  <a:pt x="2492" y="363"/>
                </a:lnTo>
                <a:lnTo>
                  <a:pt x="2492" y="365"/>
                </a:lnTo>
                <a:lnTo>
                  <a:pt x="2493" y="367"/>
                </a:lnTo>
                <a:lnTo>
                  <a:pt x="2493" y="370"/>
                </a:lnTo>
                <a:lnTo>
                  <a:pt x="2494" y="371"/>
                </a:lnTo>
                <a:lnTo>
                  <a:pt x="2494" y="374"/>
                </a:lnTo>
                <a:lnTo>
                  <a:pt x="2495" y="376"/>
                </a:lnTo>
                <a:lnTo>
                  <a:pt x="2495" y="377"/>
                </a:lnTo>
                <a:lnTo>
                  <a:pt x="2496" y="380"/>
                </a:lnTo>
                <a:lnTo>
                  <a:pt x="2496" y="384"/>
                </a:lnTo>
                <a:lnTo>
                  <a:pt x="2497" y="387"/>
                </a:lnTo>
                <a:lnTo>
                  <a:pt x="2497" y="393"/>
                </a:lnTo>
                <a:lnTo>
                  <a:pt x="2498" y="394"/>
                </a:lnTo>
                <a:lnTo>
                  <a:pt x="2498" y="399"/>
                </a:lnTo>
                <a:lnTo>
                  <a:pt x="2499" y="400"/>
                </a:lnTo>
                <a:lnTo>
                  <a:pt x="2499" y="401"/>
                </a:lnTo>
                <a:lnTo>
                  <a:pt x="2500" y="401"/>
                </a:lnTo>
                <a:lnTo>
                  <a:pt x="2500" y="401"/>
                </a:lnTo>
                <a:lnTo>
                  <a:pt x="2501" y="399"/>
                </a:lnTo>
                <a:lnTo>
                  <a:pt x="2502" y="404"/>
                </a:lnTo>
                <a:lnTo>
                  <a:pt x="2502" y="405"/>
                </a:lnTo>
                <a:lnTo>
                  <a:pt x="2503" y="407"/>
                </a:lnTo>
                <a:lnTo>
                  <a:pt x="2503" y="409"/>
                </a:lnTo>
                <a:lnTo>
                  <a:pt x="2504" y="414"/>
                </a:lnTo>
                <a:lnTo>
                  <a:pt x="2504" y="414"/>
                </a:lnTo>
                <a:lnTo>
                  <a:pt x="2505" y="420"/>
                </a:lnTo>
                <a:lnTo>
                  <a:pt x="2505" y="421"/>
                </a:lnTo>
                <a:lnTo>
                  <a:pt x="2506" y="423"/>
                </a:lnTo>
                <a:lnTo>
                  <a:pt x="2506" y="427"/>
                </a:lnTo>
                <a:lnTo>
                  <a:pt x="2507" y="429"/>
                </a:lnTo>
                <a:lnTo>
                  <a:pt x="2507" y="423"/>
                </a:lnTo>
                <a:lnTo>
                  <a:pt x="2508" y="418"/>
                </a:lnTo>
                <a:lnTo>
                  <a:pt x="2508" y="405"/>
                </a:lnTo>
                <a:lnTo>
                  <a:pt x="2509" y="390"/>
                </a:lnTo>
                <a:lnTo>
                  <a:pt x="2509" y="372"/>
                </a:lnTo>
                <a:lnTo>
                  <a:pt x="2510" y="347"/>
                </a:lnTo>
                <a:lnTo>
                  <a:pt x="2510" y="321"/>
                </a:lnTo>
                <a:lnTo>
                  <a:pt x="2511" y="298"/>
                </a:lnTo>
                <a:lnTo>
                  <a:pt x="2512" y="273"/>
                </a:lnTo>
                <a:lnTo>
                  <a:pt x="2512" y="253"/>
                </a:lnTo>
                <a:lnTo>
                  <a:pt x="2513" y="233"/>
                </a:lnTo>
                <a:lnTo>
                  <a:pt x="2513" y="216"/>
                </a:lnTo>
                <a:lnTo>
                  <a:pt x="2514" y="201"/>
                </a:lnTo>
                <a:lnTo>
                  <a:pt x="2514" y="186"/>
                </a:lnTo>
                <a:lnTo>
                  <a:pt x="2515" y="176"/>
                </a:lnTo>
                <a:lnTo>
                  <a:pt x="2515" y="170"/>
                </a:lnTo>
                <a:lnTo>
                  <a:pt x="2516" y="169"/>
                </a:lnTo>
                <a:lnTo>
                  <a:pt x="2516" y="167"/>
                </a:lnTo>
                <a:lnTo>
                  <a:pt x="2517" y="167"/>
                </a:lnTo>
                <a:lnTo>
                  <a:pt x="2517" y="168"/>
                </a:lnTo>
                <a:lnTo>
                  <a:pt x="2518" y="167"/>
                </a:lnTo>
                <a:lnTo>
                  <a:pt x="2518" y="169"/>
                </a:lnTo>
                <a:lnTo>
                  <a:pt x="2519" y="169"/>
                </a:lnTo>
                <a:lnTo>
                  <a:pt x="2519" y="168"/>
                </a:lnTo>
                <a:lnTo>
                  <a:pt x="2520" y="168"/>
                </a:lnTo>
                <a:lnTo>
                  <a:pt x="2520" y="166"/>
                </a:lnTo>
                <a:lnTo>
                  <a:pt x="2521" y="163"/>
                </a:lnTo>
                <a:lnTo>
                  <a:pt x="2521" y="159"/>
                </a:lnTo>
                <a:lnTo>
                  <a:pt x="2522" y="153"/>
                </a:lnTo>
                <a:lnTo>
                  <a:pt x="2523" y="145"/>
                </a:lnTo>
                <a:lnTo>
                  <a:pt x="2523" y="139"/>
                </a:lnTo>
                <a:lnTo>
                  <a:pt x="2524" y="128"/>
                </a:lnTo>
                <a:lnTo>
                  <a:pt x="2524" y="120"/>
                </a:lnTo>
                <a:lnTo>
                  <a:pt x="2525" y="108"/>
                </a:lnTo>
                <a:lnTo>
                  <a:pt x="2525" y="98"/>
                </a:lnTo>
                <a:lnTo>
                  <a:pt x="2526" y="89"/>
                </a:lnTo>
                <a:lnTo>
                  <a:pt x="2526" y="82"/>
                </a:lnTo>
                <a:lnTo>
                  <a:pt x="2527" y="76"/>
                </a:lnTo>
                <a:lnTo>
                  <a:pt x="2527" y="69"/>
                </a:lnTo>
                <a:lnTo>
                  <a:pt x="2528" y="66"/>
                </a:lnTo>
                <a:lnTo>
                  <a:pt x="2528" y="65"/>
                </a:lnTo>
                <a:lnTo>
                  <a:pt x="2529" y="63"/>
                </a:lnTo>
                <a:lnTo>
                  <a:pt x="2529" y="63"/>
                </a:lnTo>
                <a:lnTo>
                  <a:pt x="2530" y="66"/>
                </a:lnTo>
                <a:lnTo>
                  <a:pt x="2530" y="68"/>
                </a:lnTo>
                <a:lnTo>
                  <a:pt x="2531" y="73"/>
                </a:lnTo>
                <a:lnTo>
                  <a:pt x="2531" y="76"/>
                </a:lnTo>
                <a:lnTo>
                  <a:pt x="2532" y="81"/>
                </a:lnTo>
                <a:lnTo>
                  <a:pt x="2532" y="88"/>
                </a:lnTo>
                <a:lnTo>
                  <a:pt x="2533" y="93"/>
                </a:lnTo>
                <a:lnTo>
                  <a:pt x="2534" y="101"/>
                </a:lnTo>
                <a:lnTo>
                  <a:pt x="2534" y="110"/>
                </a:lnTo>
                <a:lnTo>
                  <a:pt x="2535" y="119"/>
                </a:lnTo>
                <a:lnTo>
                  <a:pt x="2535" y="128"/>
                </a:lnTo>
                <a:lnTo>
                  <a:pt x="2536" y="145"/>
                </a:lnTo>
                <a:lnTo>
                  <a:pt x="2536" y="160"/>
                </a:lnTo>
                <a:lnTo>
                  <a:pt x="2537" y="182"/>
                </a:lnTo>
                <a:lnTo>
                  <a:pt x="2537" y="208"/>
                </a:lnTo>
                <a:lnTo>
                  <a:pt x="2538" y="234"/>
                </a:lnTo>
                <a:lnTo>
                  <a:pt x="2538" y="258"/>
                </a:lnTo>
                <a:lnTo>
                  <a:pt x="2539" y="272"/>
                </a:lnTo>
                <a:lnTo>
                  <a:pt x="2539" y="269"/>
                </a:lnTo>
                <a:lnTo>
                  <a:pt x="2540" y="260"/>
                </a:lnTo>
                <a:lnTo>
                  <a:pt x="2540" y="252"/>
                </a:lnTo>
                <a:lnTo>
                  <a:pt x="2541" y="243"/>
                </a:lnTo>
                <a:lnTo>
                  <a:pt x="2541" y="239"/>
                </a:lnTo>
                <a:lnTo>
                  <a:pt x="2542" y="231"/>
                </a:lnTo>
                <a:lnTo>
                  <a:pt x="2542" y="226"/>
                </a:lnTo>
                <a:lnTo>
                  <a:pt x="2543" y="219"/>
                </a:lnTo>
                <a:lnTo>
                  <a:pt x="2544" y="212"/>
                </a:lnTo>
                <a:lnTo>
                  <a:pt x="2544" y="205"/>
                </a:lnTo>
                <a:lnTo>
                  <a:pt x="2545" y="202"/>
                </a:lnTo>
                <a:lnTo>
                  <a:pt x="2545" y="199"/>
                </a:lnTo>
                <a:lnTo>
                  <a:pt x="2545" y="197"/>
                </a:lnTo>
                <a:lnTo>
                  <a:pt x="2546" y="199"/>
                </a:lnTo>
                <a:lnTo>
                  <a:pt x="2547" y="202"/>
                </a:lnTo>
                <a:lnTo>
                  <a:pt x="2547" y="205"/>
                </a:lnTo>
                <a:lnTo>
                  <a:pt x="2548" y="211"/>
                </a:lnTo>
                <a:lnTo>
                  <a:pt x="2548" y="216"/>
                </a:lnTo>
                <a:lnTo>
                  <a:pt x="2549" y="224"/>
                </a:lnTo>
                <a:lnTo>
                  <a:pt x="2549" y="230"/>
                </a:lnTo>
                <a:lnTo>
                  <a:pt x="2550" y="239"/>
                </a:lnTo>
                <a:lnTo>
                  <a:pt x="2550" y="246"/>
                </a:lnTo>
                <a:lnTo>
                  <a:pt x="2551" y="253"/>
                </a:lnTo>
                <a:lnTo>
                  <a:pt x="2551" y="261"/>
                </a:lnTo>
                <a:lnTo>
                  <a:pt x="2552" y="268"/>
                </a:lnTo>
                <a:lnTo>
                  <a:pt x="2552" y="273"/>
                </a:lnTo>
                <a:lnTo>
                  <a:pt x="2553" y="279"/>
                </a:lnTo>
                <a:lnTo>
                  <a:pt x="2553" y="282"/>
                </a:lnTo>
                <a:lnTo>
                  <a:pt x="2554" y="285"/>
                </a:lnTo>
                <a:lnTo>
                  <a:pt x="2555" y="285"/>
                </a:lnTo>
                <a:lnTo>
                  <a:pt x="2555" y="287"/>
                </a:lnTo>
                <a:lnTo>
                  <a:pt x="2556" y="285"/>
                </a:lnTo>
                <a:lnTo>
                  <a:pt x="2556" y="288"/>
                </a:lnTo>
                <a:lnTo>
                  <a:pt x="2557" y="287"/>
                </a:lnTo>
                <a:lnTo>
                  <a:pt x="2557" y="286"/>
                </a:lnTo>
                <a:lnTo>
                  <a:pt x="2558" y="285"/>
                </a:lnTo>
                <a:lnTo>
                  <a:pt x="2558" y="284"/>
                </a:lnTo>
                <a:lnTo>
                  <a:pt x="2559" y="286"/>
                </a:lnTo>
                <a:lnTo>
                  <a:pt x="2559" y="288"/>
                </a:lnTo>
                <a:lnTo>
                  <a:pt x="2560" y="289"/>
                </a:lnTo>
                <a:lnTo>
                  <a:pt x="2560" y="292"/>
                </a:lnTo>
                <a:lnTo>
                  <a:pt x="2561" y="292"/>
                </a:lnTo>
                <a:lnTo>
                  <a:pt x="2561" y="296"/>
                </a:lnTo>
                <a:lnTo>
                  <a:pt x="2562" y="300"/>
                </a:lnTo>
                <a:lnTo>
                  <a:pt x="2562" y="303"/>
                </a:lnTo>
                <a:lnTo>
                  <a:pt x="2563" y="305"/>
                </a:lnTo>
                <a:lnTo>
                  <a:pt x="2563" y="310"/>
                </a:lnTo>
                <a:lnTo>
                  <a:pt x="2564" y="311"/>
                </a:lnTo>
                <a:lnTo>
                  <a:pt x="2565" y="315"/>
                </a:lnTo>
                <a:lnTo>
                  <a:pt x="2565" y="316"/>
                </a:lnTo>
                <a:lnTo>
                  <a:pt x="2566" y="320"/>
                </a:lnTo>
                <a:lnTo>
                  <a:pt x="2566" y="324"/>
                </a:lnTo>
                <a:lnTo>
                  <a:pt x="2567" y="327"/>
                </a:lnTo>
                <a:lnTo>
                  <a:pt x="2567" y="330"/>
                </a:lnTo>
                <a:lnTo>
                  <a:pt x="2568" y="333"/>
                </a:lnTo>
                <a:lnTo>
                  <a:pt x="2568" y="335"/>
                </a:lnTo>
                <a:lnTo>
                  <a:pt x="2569" y="338"/>
                </a:lnTo>
                <a:lnTo>
                  <a:pt x="2569" y="342"/>
                </a:lnTo>
                <a:lnTo>
                  <a:pt x="2570" y="344"/>
                </a:lnTo>
                <a:lnTo>
                  <a:pt x="2570" y="344"/>
                </a:lnTo>
                <a:lnTo>
                  <a:pt x="2571" y="348"/>
                </a:lnTo>
                <a:lnTo>
                  <a:pt x="2571" y="350"/>
                </a:lnTo>
                <a:lnTo>
                  <a:pt x="2572" y="353"/>
                </a:lnTo>
                <a:lnTo>
                  <a:pt x="2572" y="353"/>
                </a:lnTo>
                <a:lnTo>
                  <a:pt x="2573" y="356"/>
                </a:lnTo>
                <a:lnTo>
                  <a:pt x="2573" y="357"/>
                </a:lnTo>
                <a:lnTo>
                  <a:pt x="2574" y="359"/>
                </a:lnTo>
                <a:lnTo>
                  <a:pt x="2574" y="359"/>
                </a:lnTo>
                <a:lnTo>
                  <a:pt x="2575" y="365"/>
                </a:lnTo>
                <a:lnTo>
                  <a:pt x="2576" y="367"/>
                </a:lnTo>
                <a:lnTo>
                  <a:pt x="2576" y="368"/>
                </a:lnTo>
                <a:lnTo>
                  <a:pt x="2577" y="371"/>
                </a:lnTo>
                <a:lnTo>
                  <a:pt x="2577" y="375"/>
                </a:lnTo>
                <a:lnTo>
                  <a:pt x="2578" y="379"/>
                </a:lnTo>
                <a:lnTo>
                  <a:pt x="2578" y="382"/>
                </a:lnTo>
                <a:lnTo>
                  <a:pt x="2579" y="389"/>
                </a:lnTo>
                <a:lnTo>
                  <a:pt x="2579" y="392"/>
                </a:lnTo>
                <a:lnTo>
                  <a:pt x="2580" y="394"/>
                </a:lnTo>
                <a:lnTo>
                  <a:pt x="2580" y="395"/>
                </a:lnTo>
                <a:lnTo>
                  <a:pt x="2581" y="396"/>
                </a:lnTo>
                <a:lnTo>
                  <a:pt x="2581" y="397"/>
                </a:lnTo>
                <a:lnTo>
                  <a:pt x="2582" y="396"/>
                </a:lnTo>
                <a:lnTo>
                  <a:pt x="2582" y="396"/>
                </a:lnTo>
                <a:lnTo>
                  <a:pt x="2583" y="399"/>
                </a:lnTo>
                <a:lnTo>
                  <a:pt x="2583" y="403"/>
                </a:lnTo>
                <a:lnTo>
                  <a:pt x="2584" y="405"/>
                </a:lnTo>
                <a:lnTo>
                  <a:pt x="2584" y="406"/>
                </a:lnTo>
                <a:lnTo>
                  <a:pt x="2585" y="409"/>
                </a:lnTo>
                <a:lnTo>
                  <a:pt x="2586" y="413"/>
                </a:lnTo>
                <a:lnTo>
                  <a:pt x="2586" y="415"/>
                </a:lnTo>
                <a:lnTo>
                  <a:pt x="2587" y="418"/>
                </a:lnTo>
                <a:lnTo>
                  <a:pt x="2587" y="420"/>
                </a:lnTo>
                <a:lnTo>
                  <a:pt x="2588" y="420"/>
                </a:lnTo>
                <a:lnTo>
                  <a:pt x="2588" y="418"/>
                </a:lnTo>
                <a:lnTo>
                  <a:pt x="2589" y="412"/>
                </a:lnTo>
                <a:lnTo>
                  <a:pt x="2589" y="402"/>
                </a:lnTo>
                <a:lnTo>
                  <a:pt x="2590" y="388"/>
                </a:lnTo>
                <a:lnTo>
                  <a:pt x="2590" y="370"/>
                </a:lnTo>
                <a:lnTo>
                  <a:pt x="2591" y="345"/>
                </a:lnTo>
                <a:lnTo>
                  <a:pt x="2591" y="319"/>
                </a:lnTo>
                <a:lnTo>
                  <a:pt x="2592" y="295"/>
                </a:lnTo>
                <a:lnTo>
                  <a:pt x="2592" y="273"/>
                </a:lnTo>
                <a:lnTo>
                  <a:pt x="2593" y="249"/>
                </a:lnTo>
                <a:lnTo>
                  <a:pt x="2593" y="231"/>
                </a:lnTo>
                <a:lnTo>
                  <a:pt x="2594" y="212"/>
                </a:lnTo>
                <a:lnTo>
                  <a:pt x="2594" y="195"/>
                </a:lnTo>
                <a:lnTo>
                  <a:pt x="2595" y="182"/>
                </a:lnTo>
                <a:lnTo>
                  <a:pt x="2595" y="172"/>
                </a:lnTo>
                <a:lnTo>
                  <a:pt x="2596" y="166"/>
                </a:lnTo>
                <a:lnTo>
                  <a:pt x="2597" y="161"/>
                </a:lnTo>
                <a:lnTo>
                  <a:pt x="2597" y="159"/>
                </a:lnTo>
                <a:lnTo>
                  <a:pt x="2598" y="158"/>
                </a:lnTo>
                <a:lnTo>
                  <a:pt x="2598" y="160"/>
                </a:lnTo>
                <a:lnTo>
                  <a:pt x="2599" y="160"/>
                </a:lnTo>
                <a:lnTo>
                  <a:pt x="2599" y="163"/>
                </a:lnTo>
                <a:lnTo>
                  <a:pt x="2600" y="163"/>
                </a:lnTo>
                <a:lnTo>
                  <a:pt x="2600" y="163"/>
                </a:lnTo>
                <a:lnTo>
                  <a:pt x="2601" y="163"/>
                </a:lnTo>
                <a:lnTo>
                  <a:pt x="2601" y="160"/>
                </a:lnTo>
                <a:lnTo>
                  <a:pt x="2602" y="156"/>
                </a:lnTo>
                <a:lnTo>
                  <a:pt x="2602" y="151"/>
                </a:lnTo>
                <a:lnTo>
                  <a:pt x="2603" y="145"/>
                </a:lnTo>
                <a:lnTo>
                  <a:pt x="2603" y="140"/>
                </a:lnTo>
                <a:lnTo>
                  <a:pt x="2604" y="134"/>
                </a:lnTo>
                <a:lnTo>
                  <a:pt x="2604" y="123"/>
                </a:lnTo>
                <a:lnTo>
                  <a:pt x="2605" y="114"/>
                </a:lnTo>
                <a:lnTo>
                  <a:pt x="2605" y="104"/>
                </a:lnTo>
                <a:lnTo>
                  <a:pt x="2606" y="94"/>
                </a:lnTo>
                <a:lnTo>
                  <a:pt x="2607" y="86"/>
                </a:lnTo>
                <a:lnTo>
                  <a:pt x="2607" y="77"/>
                </a:lnTo>
                <a:lnTo>
                  <a:pt x="2608" y="70"/>
                </a:lnTo>
                <a:lnTo>
                  <a:pt x="2608" y="64"/>
                </a:lnTo>
                <a:lnTo>
                  <a:pt x="2609" y="61"/>
                </a:lnTo>
                <a:lnTo>
                  <a:pt x="2609" y="58"/>
                </a:lnTo>
                <a:lnTo>
                  <a:pt x="2610" y="54"/>
                </a:lnTo>
                <a:lnTo>
                  <a:pt x="2610" y="56"/>
                </a:lnTo>
                <a:lnTo>
                  <a:pt x="2611" y="57"/>
                </a:lnTo>
                <a:lnTo>
                  <a:pt x="2611" y="60"/>
                </a:lnTo>
                <a:lnTo>
                  <a:pt x="2612" y="64"/>
                </a:lnTo>
                <a:lnTo>
                  <a:pt x="2612" y="69"/>
                </a:lnTo>
                <a:lnTo>
                  <a:pt x="2613" y="74"/>
                </a:lnTo>
                <a:lnTo>
                  <a:pt x="2613" y="80"/>
                </a:lnTo>
                <a:lnTo>
                  <a:pt x="2614" y="86"/>
                </a:lnTo>
                <a:lnTo>
                  <a:pt x="2614" y="94"/>
                </a:lnTo>
                <a:lnTo>
                  <a:pt x="2615" y="102"/>
                </a:lnTo>
                <a:lnTo>
                  <a:pt x="2615" y="112"/>
                </a:lnTo>
                <a:lnTo>
                  <a:pt x="2616" y="122"/>
                </a:lnTo>
                <a:lnTo>
                  <a:pt x="2616" y="134"/>
                </a:lnTo>
                <a:lnTo>
                  <a:pt x="2617" y="152"/>
                </a:lnTo>
                <a:lnTo>
                  <a:pt x="2618" y="173"/>
                </a:lnTo>
                <a:lnTo>
                  <a:pt x="2618" y="198"/>
                </a:lnTo>
                <a:lnTo>
                  <a:pt x="2619" y="223"/>
                </a:lnTo>
                <a:lnTo>
                  <a:pt x="2619" y="247"/>
                </a:lnTo>
                <a:lnTo>
                  <a:pt x="2620" y="262"/>
                </a:lnTo>
                <a:lnTo>
                  <a:pt x="2620" y="267"/>
                </a:lnTo>
                <a:lnTo>
                  <a:pt x="2621" y="258"/>
                </a:lnTo>
                <a:lnTo>
                  <a:pt x="2621" y="249"/>
                </a:lnTo>
                <a:lnTo>
                  <a:pt x="2622" y="243"/>
                </a:lnTo>
                <a:lnTo>
                  <a:pt x="2622" y="237"/>
                </a:lnTo>
                <a:lnTo>
                  <a:pt x="2623" y="232"/>
                </a:lnTo>
                <a:lnTo>
                  <a:pt x="2623" y="222"/>
                </a:lnTo>
                <a:lnTo>
                  <a:pt x="2624" y="212"/>
                </a:lnTo>
                <a:lnTo>
                  <a:pt x="2624" y="205"/>
                </a:lnTo>
                <a:lnTo>
                  <a:pt x="2625" y="200"/>
                </a:lnTo>
                <a:lnTo>
                  <a:pt x="2625" y="194"/>
                </a:lnTo>
                <a:lnTo>
                  <a:pt x="2626" y="191"/>
                </a:lnTo>
                <a:lnTo>
                  <a:pt x="2626" y="190"/>
                </a:lnTo>
                <a:lnTo>
                  <a:pt x="2627" y="191"/>
                </a:lnTo>
                <a:lnTo>
                  <a:pt x="2628" y="193"/>
                </a:lnTo>
                <a:lnTo>
                  <a:pt x="2628" y="198"/>
                </a:lnTo>
                <a:lnTo>
                  <a:pt x="2629" y="201"/>
                </a:lnTo>
                <a:lnTo>
                  <a:pt x="2629" y="208"/>
                </a:lnTo>
                <a:lnTo>
                  <a:pt x="2630" y="215"/>
                </a:lnTo>
                <a:lnTo>
                  <a:pt x="2630" y="222"/>
                </a:lnTo>
                <a:lnTo>
                  <a:pt x="2631" y="230"/>
                </a:lnTo>
                <a:lnTo>
                  <a:pt x="2631" y="241"/>
                </a:lnTo>
                <a:lnTo>
                  <a:pt x="2632" y="247"/>
                </a:lnTo>
                <a:lnTo>
                  <a:pt x="2632" y="254"/>
                </a:lnTo>
                <a:lnTo>
                  <a:pt x="2633" y="261"/>
                </a:lnTo>
                <a:lnTo>
                  <a:pt x="2633" y="267"/>
                </a:lnTo>
                <a:lnTo>
                  <a:pt x="2634" y="270"/>
                </a:lnTo>
                <a:lnTo>
                  <a:pt x="2634" y="275"/>
                </a:lnTo>
                <a:lnTo>
                  <a:pt x="2635" y="278"/>
                </a:lnTo>
                <a:lnTo>
                  <a:pt x="2635" y="280"/>
                </a:lnTo>
                <a:lnTo>
                  <a:pt x="2636" y="282"/>
                </a:lnTo>
                <a:lnTo>
                  <a:pt x="2636" y="281"/>
                </a:lnTo>
                <a:lnTo>
                  <a:pt x="2637" y="281"/>
                </a:lnTo>
                <a:lnTo>
                  <a:pt x="2637" y="280"/>
                </a:lnTo>
                <a:lnTo>
                  <a:pt x="2638" y="279"/>
                </a:lnTo>
                <a:lnTo>
                  <a:pt x="2639" y="279"/>
                </a:lnTo>
                <a:lnTo>
                  <a:pt x="2639" y="278"/>
                </a:lnTo>
                <a:lnTo>
                  <a:pt x="2640" y="279"/>
                </a:lnTo>
                <a:lnTo>
                  <a:pt x="2640" y="280"/>
                </a:lnTo>
                <a:lnTo>
                  <a:pt x="2641" y="280"/>
                </a:lnTo>
                <a:lnTo>
                  <a:pt x="2641" y="282"/>
                </a:lnTo>
                <a:lnTo>
                  <a:pt x="2642" y="283"/>
                </a:lnTo>
                <a:lnTo>
                  <a:pt x="2642" y="287"/>
                </a:lnTo>
                <a:lnTo>
                  <a:pt x="2643" y="289"/>
                </a:lnTo>
                <a:lnTo>
                  <a:pt x="2643" y="293"/>
                </a:lnTo>
                <a:lnTo>
                  <a:pt x="2644" y="296"/>
                </a:lnTo>
                <a:lnTo>
                  <a:pt x="2644" y="298"/>
                </a:lnTo>
                <a:lnTo>
                  <a:pt x="2645" y="303"/>
                </a:lnTo>
                <a:lnTo>
                  <a:pt x="2645" y="307"/>
                </a:lnTo>
                <a:lnTo>
                  <a:pt x="2646" y="310"/>
                </a:lnTo>
                <a:lnTo>
                  <a:pt x="2646" y="315"/>
                </a:lnTo>
                <a:lnTo>
                  <a:pt x="2647" y="319"/>
                </a:lnTo>
                <a:lnTo>
                  <a:pt x="2647" y="321"/>
                </a:lnTo>
                <a:lnTo>
                  <a:pt x="2648" y="324"/>
                </a:lnTo>
                <a:lnTo>
                  <a:pt x="2649" y="325"/>
                </a:lnTo>
                <a:lnTo>
                  <a:pt x="2649" y="329"/>
                </a:lnTo>
                <a:lnTo>
                  <a:pt x="2650" y="331"/>
                </a:lnTo>
                <a:lnTo>
                  <a:pt x="2650" y="333"/>
                </a:lnTo>
                <a:lnTo>
                  <a:pt x="2651" y="336"/>
                </a:lnTo>
                <a:lnTo>
                  <a:pt x="2651" y="338"/>
                </a:lnTo>
                <a:lnTo>
                  <a:pt x="2652" y="342"/>
                </a:lnTo>
                <a:lnTo>
                  <a:pt x="2652" y="344"/>
                </a:lnTo>
                <a:lnTo>
                  <a:pt x="2653" y="347"/>
                </a:lnTo>
                <a:lnTo>
                  <a:pt x="2653" y="348"/>
                </a:lnTo>
                <a:lnTo>
                  <a:pt x="2654" y="349"/>
                </a:lnTo>
                <a:lnTo>
                  <a:pt x="2654" y="351"/>
                </a:lnTo>
                <a:lnTo>
                  <a:pt x="2655" y="351"/>
                </a:lnTo>
                <a:lnTo>
                  <a:pt x="2655" y="353"/>
                </a:lnTo>
                <a:lnTo>
                  <a:pt x="2656" y="358"/>
                </a:lnTo>
                <a:lnTo>
                  <a:pt x="2656" y="358"/>
                </a:lnTo>
                <a:lnTo>
                  <a:pt x="2657" y="361"/>
                </a:lnTo>
                <a:lnTo>
                  <a:pt x="2657" y="364"/>
                </a:lnTo>
                <a:lnTo>
                  <a:pt x="2658" y="368"/>
                </a:lnTo>
                <a:lnTo>
                  <a:pt x="2658" y="371"/>
                </a:lnTo>
                <a:lnTo>
                  <a:pt x="2659" y="375"/>
                </a:lnTo>
                <a:lnTo>
                  <a:pt x="2660" y="380"/>
                </a:lnTo>
                <a:lnTo>
                  <a:pt x="2660" y="384"/>
                </a:lnTo>
                <a:lnTo>
                  <a:pt x="2661" y="387"/>
                </a:lnTo>
                <a:lnTo>
                  <a:pt x="2661" y="389"/>
                </a:lnTo>
                <a:lnTo>
                  <a:pt x="2662" y="388"/>
                </a:lnTo>
                <a:lnTo>
                  <a:pt x="2662" y="388"/>
                </a:lnTo>
                <a:lnTo>
                  <a:pt x="2663" y="388"/>
                </a:lnTo>
                <a:lnTo>
                  <a:pt x="2663" y="391"/>
                </a:lnTo>
                <a:lnTo>
                  <a:pt x="2664" y="393"/>
                </a:lnTo>
                <a:lnTo>
                  <a:pt x="2664" y="394"/>
                </a:lnTo>
                <a:lnTo>
                  <a:pt x="2665" y="397"/>
                </a:lnTo>
                <a:lnTo>
                  <a:pt x="2665" y="398"/>
                </a:lnTo>
                <a:lnTo>
                  <a:pt x="2666" y="400"/>
                </a:lnTo>
                <a:lnTo>
                  <a:pt x="2666" y="403"/>
                </a:lnTo>
                <a:lnTo>
                  <a:pt x="2667" y="405"/>
                </a:lnTo>
                <a:lnTo>
                  <a:pt x="2667" y="406"/>
                </a:lnTo>
                <a:lnTo>
                  <a:pt x="2668" y="409"/>
                </a:lnTo>
                <a:lnTo>
                  <a:pt x="2668" y="409"/>
                </a:lnTo>
                <a:lnTo>
                  <a:pt x="2669" y="406"/>
                </a:lnTo>
                <a:lnTo>
                  <a:pt x="2670" y="399"/>
                </a:lnTo>
                <a:lnTo>
                  <a:pt x="2670" y="389"/>
                </a:lnTo>
                <a:lnTo>
                  <a:pt x="2671" y="372"/>
                </a:lnTo>
                <a:lnTo>
                  <a:pt x="2671" y="350"/>
                </a:lnTo>
                <a:lnTo>
                  <a:pt x="2672" y="325"/>
                </a:lnTo>
                <a:lnTo>
                  <a:pt x="2672" y="300"/>
                </a:lnTo>
                <a:lnTo>
                  <a:pt x="2673" y="274"/>
                </a:lnTo>
                <a:lnTo>
                  <a:pt x="2673" y="251"/>
                </a:lnTo>
                <a:lnTo>
                  <a:pt x="2674" y="229"/>
                </a:lnTo>
                <a:lnTo>
                  <a:pt x="2674" y="208"/>
                </a:lnTo>
                <a:lnTo>
                  <a:pt x="2675" y="192"/>
                </a:lnTo>
                <a:lnTo>
                  <a:pt x="2675" y="174"/>
                </a:lnTo>
                <a:lnTo>
                  <a:pt x="2676" y="162"/>
                </a:lnTo>
                <a:lnTo>
                  <a:pt x="2676" y="153"/>
                </a:lnTo>
                <a:lnTo>
                  <a:pt x="2677" y="148"/>
                </a:lnTo>
                <a:lnTo>
                  <a:pt x="2678" y="144"/>
                </a:lnTo>
                <a:lnTo>
                  <a:pt x="2678" y="145"/>
                </a:lnTo>
                <a:lnTo>
                  <a:pt x="2678" y="145"/>
                </a:lnTo>
                <a:lnTo>
                  <a:pt x="2679" y="146"/>
                </a:lnTo>
                <a:lnTo>
                  <a:pt x="2679" y="148"/>
                </a:lnTo>
                <a:lnTo>
                  <a:pt x="2680" y="150"/>
                </a:lnTo>
                <a:lnTo>
                  <a:pt x="2681" y="148"/>
                </a:lnTo>
                <a:lnTo>
                  <a:pt x="2681" y="151"/>
                </a:lnTo>
                <a:lnTo>
                  <a:pt x="2682" y="145"/>
                </a:lnTo>
                <a:lnTo>
                  <a:pt x="2682" y="144"/>
                </a:lnTo>
                <a:lnTo>
                  <a:pt x="2683" y="140"/>
                </a:lnTo>
                <a:lnTo>
                  <a:pt x="2683" y="134"/>
                </a:lnTo>
                <a:lnTo>
                  <a:pt x="2684" y="130"/>
                </a:lnTo>
                <a:lnTo>
                  <a:pt x="2684" y="123"/>
                </a:lnTo>
                <a:lnTo>
                  <a:pt x="2685" y="116"/>
                </a:lnTo>
                <a:lnTo>
                  <a:pt x="2685" y="106"/>
                </a:lnTo>
                <a:lnTo>
                  <a:pt x="2686" y="97"/>
                </a:lnTo>
                <a:lnTo>
                  <a:pt x="2686" y="89"/>
                </a:lnTo>
                <a:lnTo>
                  <a:pt x="2687" y="79"/>
                </a:lnTo>
                <a:lnTo>
                  <a:pt x="2687" y="71"/>
                </a:lnTo>
                <a:lnTo>
                  <a:pt x="2688" y="63"/>
                </a:lnTo>
                <a:lnTo>
                  <a:pt x="2688" y="54"/>
                </a:lnTo>
                <a:lnTo>
                  <a:pt x="2689" y="47"/>
                </a:lnTo>
                <a:lnTo>
                  <a:pt x="2689" y="43"/>
                </a:lnTo>
                <a:lnTo>
                  <a:pt x="2690" y="40"/>
                </a:lnTo>
                <a:lnTo>
                  <a:pt x="2691" y="39"/>
                </a:lnTo>
                <a:lnTo>
                  <a:pt x="2691" y="39"/>
                </a:lnTo>
                <a:lnTo>
                  <a:pt x="2692" y="39"/>
                </a:lnTo>
                <a:lnTo>
                  <a:pt x="2692" y="40"/>
                </a:lnTo>
                <a:lnTo>
                  <a:pt x="2693" y="46"/>
                </a:lnTo>
                <a:lnTo>
                  <a:pt x="2693" y="53"/>
                </a:lnTo>
                <a:lnTo>
                  <a:pt x="2694" y="55"/>
                </a:lnTo>
                <a:lnTo>
                  <a:pt x="2694" y="61"/>
                </a:lnTo>
                <a:lnTo>
                  <a:pt x="2695" y="69"/>
                </a:lnTo>
                <a:lnTo>
                  <a:pt x="2695" y="76"/>
                </a:lnTo>
                <a:lnTo>
                  <a:pt x="2696" y="84"/>
                </a:lnTo>
                <a:lnTo>
                  <a:pt x="2696" y="93"/>
                </a:lnTo>
                <a:lnTo>
                  <a:pt x="2697" y="102"/>
                </a:lnTo>
                <a:lnTo>
                  <a:pt x="2697" y="114"/>
                </a:lnTo>
                <a:lnTo>
                  <a:pt x="2698" y="129"/>
                </a:lnTo>
                <a:lnTo>
                  <a:pt x="2699" y="149"/>
                </a:lnTo>
                <a:lnTo>
                  <a:pt x="2699" y="175"/>
                </a:lnTo>
                <a:lnTo>
                  <a:pt x="2699" y="202"/>
                </a:lnTo>
                <a:lnTo>
                  <a:pt x="2700" y="229"/>
                </a:lnTo>
                <a:lnTo>
                  <a:pt x="2700" y="248"/>
                </a:lnTo>
                <a:lnTo>
                  <a:pt x="2701" y="254"/>
                </a:lnTo>
                <a:lnTo>
                  <a:pt x="2702" y="250"/>
                </a:lnTo>
                <a:lnTo>
                  <a:pt x="2702" y="240"/>
                </a:lnTo>
                <a:lnTo>
                  <a:pt x="2703" y="230"/>
                </a:lnTo>
                <a:lnTo>
                  <a:pt x="2703" y="223"/>
                </a:lnTo>
                <a:lnTo>
                  <a:pt x="2704" y="217"/>
                </a:lnTo>
                <a:lnTo>
                  <a:pt x="2704" y="209"/>
                </a:lnTo>
                <a:lnTo>
                  <a:pt x="2705" y="202"/>
                </a:lnTo>
                <a:lnTo>
                  <a:pt x="2705" y="196"/>
                </a:lnTo>
                <a:lnTo>
                  <a:pt x="2706" y="191"/>
                </a:lnTo>
                <a:lnTo>
                  <a:pt x="2706" y="185"/>
                </a:lnTo>
                <a:lnTo>
                  <a:pt x="2707" y="180"/>
                </a:lnTo>
                <a:lnTo>
                  <a:pt x="2707" y="177"/>
                </a:lnTo>
                <a:lnTo>
                  <a:pt x="2708" y="178"/>
                </a:lnTo>
                <a:lnTo>
                  <a:pt x="2708" y="179"/>
                </a:lnTo>
                <a:lnTo>
                  <a:pt x="2709" y="185"/>
                </a:lnTo>
                <a:lnTo>
                  <a:pt x="2709" y="188"/>
                </a:lnTo>
                <a:lnTo>
                  <a:pt x="2710" y="195"/>
                </a:lnTo>
                <a:lnTo>
                  <a:pt x="2710" y="200"/>
                </a:lnTo>
                <a:lnTo>
                  <a:pt x="2711" y="209"/>
                </a:lnTo>
                <a:lnTo>
                  <a:pt x="2712" y="218"/>
                </a:lnTo>
                <a:lnTo>
                  <a:pt x="2712" y="226"/>
                </a:lnTo>
                <a:lnTo>
                  <a:pt x="2713" y="235"/>
                </a:lnTo>
                <a:lnTo>
                  <a:pt x="2713" y="245"/>
                </a:lnTo>
                <a:lnTo>
                  <a:pt x="2714" y="253"/>
                </a:lnTo>
                <a:lnTo>
                  <a:pt x="2714" y="260"/>
                </a:lnTo>
                <a:lnTo>
                  <a:pt x="2715" y="265"/>
                </a:lnTo>
                <a:lnTo>
                  <a:pt x="2715" y="270"/>
                </a:lnTo>
                <a:lnTo>
                  <a:pt x="2716" y="274"/>
                </a:lnTo>
                <a:lnTo>
                  <a:pt x="2716" y="276"/>
                </a:lnTo>
                <a:lnTo>
                  <a:pt x="2717" y="279"/>
                </a:lnTo>
                <a:lnTo>
                  <a:pt x="2717" y="277"/>
                </a:lnTo>
                <a:lnTo>
                  <a:pt x="2718" y="276"/>
                </a:lnTo>
                <a:lnTo>
                  <a:pt x="2718" y="277"/>
                </a:lnTo>
                <a:lnTo>
                  <a:pt x="2719" y="274"/>
                </a:lnTo>
                <a:lnTo>
                  <a:pt x="2720" y="274"/>
                </a:lnTo>
                <a:lnTo>
                  <a:pt x="2720" y="272"/>
                </a:lnTo>
                <a:lnTo>
                  <a:pt x="2720" y="272"/>
                </a:lnTo>
                <a:lnTo>
                  <a:pt x="2721" y="272"/>
                </a:lnTo>
                <a:lnTo>
                  <a:pt x="2721" y="272"/>
                </a:lnTo>
                <a:lnTo>
                  <a:pt x="2722" y="272"/>
                </a:lnTo>
                <a:lnTo>
                  <a:pt x="2723" y="274"/>
                </a:lnTo>
                <a:lnTo>
                  <a:pt x="2723" y="277"/>
                </a:lnTo>
                <a:lnTo>
                  <a:pt x="2724" y="281"/>
                </a:lnTo>
                <a:lnTo>
                  <a:pt x="2724" y="282"/>
                </a:lnTo>
                <a:lnTo>
                  <a:pt x="2725" y="285"/>
                </a:lnTo>
                <a:lnTo>
                  <a:pt x="2725" y="288"/>
                </a:lnTo>
                <a:lnTo>
                  <a:pt x="2726" y="293"/>
                </a:lnTo>
                <a:lnTo>
                  <a:pt x="2726" y="298"/>
                </a:lnTo>
                <a:lnTo>
                  <a:pt x="2727" y="300"/>
                </a:lnTo>
                <a:lnTo>
                  <a:pt x="2727" y="304"/>
                </a:lnTo>
                <a:lnTo>
                  <a:pt x="2728" y="310"/>
                </a:lnTo>
                <a:lnTo>
                  <a:pt x="2728" y="311"/>
                </a:lnTo>
                <a:lnTo>
                  <a:pt x="2729" y="315"/>
                </a:lnTo>
                <a:lnTo>
                  <a:pt x="2729" y="318"/>
                </a:lnTo>
                <a:lnTo>
                  <a:pt x="2730" y="320"/>
                </a:lnTo>
                <a:lnTo>
                  <a:pt x="2731" y="324"/>
                </a:lnTo>
                <a:lnTo>
                  <a:pt x="2731" y="325"/>
                </a:lnTo>
                <a:lnTo>
                  <a:pt x="2731" y="329"/>
                </a:lnTo>
                <a:lnTo>
                  <a:pt x="2732" y="331"/>
                </a:lnTo>
                <a:lnTo>
                  <a:pt x="2732" y="334"/>
                </a:lnTo>
                <a:lnTo>
                  <a:pt x="2733" y="337"/>
                </a:lnTo>
                <a:lnTo>
                  <a:pt x="2734" y="337"/>
                </a:lnTo>
                <a:lnTo>
                  <a:pt x="2734" y="340"/>
                </a:lnTo>
                <a:lnTo>
                  <a:pt x="2735" y="341"/>
                </a:lnTo>
                <a:lnTo>
                  <a:pt x="2735" y="343"/>
                </a:lnTo>
                <a:lnTo>
                  <a:pt x="2736" y="346"/>
                </a:lnTo>
                <a:lnTo>
                  <a:pt x="2736" y="347"/>
                </a:lnTo>
                <a:lnTo>
                  <a:pt x="2737" y="350"/>
                </a:lnTo>
                <a:lnTo>
                  <a:pt x="2737" y="352"/>
                </a:lnTo>
                <a:lnTo>
                  <a:pt x="2738" y="355"/>
                </a:lnTo>
                <a:lnTo>
                  <a:pt x="2738" y="356"/>
                </a:lnTo>
                <a:lnTo>
                  <a:pt x="2739" y="360"/>
                </a:lnTo>
                <a:lnTo>
                  <a:pt x="2739" y="362"/>
                </a:lnTo>
                <a:lnTo>
                  <a:pt x="2740" y="365"/>
                </a:lnTo>
                <a:lnTo>
                  <a:pt x="2740" y="374"/>
                </a:lnTo>
                <a:lnTo>
                  <a:pt x="2741" y="375"/>
                </a:lnTo>
                <a:lnTo>
                  <a:pt x="2741" y="380"/>
                </a:lnTo>
                <a:lnTo>
                  <a:pt x="2742" y="383"/>
                </a:lnTo>
                <a:lnTo>
                  <a:pt x="2742" y="384"/>
                </a:lnTo>
                <a:lnTo>
                  <a:pt x="2743" y="383"/>
                </a:lnTo>
                <a:lnTo>
                  <a:pt x="2744" y="384"/>
                </a:lnTo>
                <a:lnTo>
                  <a:pt x="2744" y="382"/>
                </a:lnTo>
                <a:lnTo>
                  <a:pt x="2745" y="383"/>
                </a:lnTo>
                <a:lnTo>
                  <a:pt x="2745" y="385"/>
                </a:lnTo>
                <a:lnTo>
                  <a:pt x="2746" y="387"/>
                </a:lnTo>
                <a:lnTo>
                  <a:pt x="2746" y="390"/>
                </a:lnTo>
                <a:lnTo>
                  <a:pt x="2747" y="389"/>
                </a:lnTo>
                <a:lnTo>
                  <a:pt x="2747" y="390"/>
                </a:lnTo>
                <a:lnTo>
                  <a:pt x="2748" y="391"/>
                </a:lnTo>
                <a:lnTo>
                  <a:pt x="2748" y="393"/>
                </a:lnTo>
                <a:lnTo>
                  <a:pt x="2749" y="396"/>
                </a:lnTo>
                <a:lnTo>
                  <a:pt x="2749" y="395"/>
                </a:lnTo>
                <a:lnTo>
                  <a:pt x="2750" y="394"/>
                </a:lnTo>
                <a:lnTo>
                  <a:pt x="2750" y="388"/>
                </a:lnTo>
                <a:lnTo>
                  <a:pt x="2751" y="376"/>
                </a:lnTo>
                <a:lnTo>
                  <a:pt x="2752" y="356"/>
                </a:lnTo>
                <a:lnTo>
                  <a:pt x="2752" y="333"/>
                </a:lnTo>
                <a:lnTo>
                  <a:pt x="2752" y="308"/>
                </a:lnTo>
                <a:lnTo>
                  <a:pt x="2753" y="279"/>
                </a:lnTo>
                <a:lnTo>
                  <a:pt x="2753" y="253"/>
                </a:lnTo>
                <a:lnTo>
                  <a:pt x="2754" y="229"/>
                </a:lnTo>
                <a:lnTo>
                  <a:pt x="2755" y="204"/>
                </a:lnTo>
                <a:lnTo>
                  <a:pt x="2755" y="182"/>
                </a:lnTo>
                <a:lnTo>
                  <a:pt x="2756" y="163"/>
                </a:lnTo>
                <a:lnTo>
                  <a:pt x="2756" y="146"/>
                </a:lnTo>
                <a:lnTo>
                  <a:pt x="2757" y="137"/>
                </a:lnTo>
                <a:lnTo>
                  <a:pt x="2757" y="129"/>
                </a:lnTo>
                <a:lnTo>
                  <a:pt x="2758" y="124"/>
                </a:lnTo>
                <a:lnTo>
                  <a:pt x="2758" y="120"/>
                </a:lnTo>
                <a:lnTo>
                  <a:pt x="2759" y="121"/>
                </a:lnTo>
                <a:lnTo>
                  <a:pt x="2759" y="120"/>
                </a:lnTo>
                <a:lnTo>
                  <a:pt x="2760" y="122"/>
                </a:lnTo>
                <a:lnTo>
                  <a:pt x="2760" y="124"/>
                </a:lnTo>
                <a:lnTo>
                  <a:pt x="2761" y="126"/>
                </a:lnTo>
                <a:lnTo>
                  <a:pt x="2761" y="125"/>
                </a:lnTo>
                <a:lnTo>
                  <a:pt x="2762" y="126"/>
                </a:lnTo>
                <a:lnTo>
                  <a:pt x="2762" y="125"/>
                </a:lnTo>
                <a:lnTo>
                  <a:pt x="2763" y="120"/>
                </a:lnTo>
                <a:lnTo>
                  <a:pt x="2763" y="120"/>
                </a:lnTo>
                <a:lnTo>
                  <a:pt x="2764" y="112"/>
                </a:lnTo>
                <a:lnTo>
                  <a:pt x="2765" y="106"/>
                </a:lnTo>
                <a:lnTo>
                  <a:pt x="2765" y="97"/>
                </a:lnTo>
                <a:lnTo>
                  <a:pt x="2766" y="86"/>
                </a:lnTo>
                <a:lnTo>
                  <a:pt x="2766" y="76"/>
                </a:lnTo>
                <a:lnTo>
                  <a:pt x="2767" y="65"/>
                </a:lnTo>
                <a:lnTo>
                  <a:pt x="2767" y="55"/>
                </a:lnTo>
                <a:lnTo>
                  <a:pt x="2768" y="44"/>
                </a:lnTo>
                <a:lnTo>
                  <a:pt x="2768" y="35"/>
                </a:lnTo>
                <a:lnTo>
                  <a:pt x="2769" y="25"/>
                </a:lnTo>
                <a:lnTo>
                  <a:pt x="2769" y="19"/>
                </a:lnTo>
                <a:lnTo>
                  <a:pt x="2770" y="15"/>
                </a:lnTo>
                <a:lnTo>
                  <a:pt x="2770" y="10"/>
                </a:lnTo>
                <a:lnTo>
                  <a:pt x="2771" y="8"/>
                </a:lnTo>
                <a:lnTo>
                  <a:pt x="2771" y="7"/>
                </a:lnTo>
                <a:lnTo>
                  <a:pt x="2772" y="8"/>
                </a:lnTo>
                <a:lnTo>
                  <a:pt x="2773" y="9"/>
                </a:lnTo>
                <a:lnTo>
                  <a:pt x="2773" y="12"/>
                </a:lnTo>
                <a:lnTo>
                  <a:pt x="2773" y="15"/>
                </a:lnTo>
                <a:lnTo>
                  <a:pt x="2774" y="22"/>
                </a:lnTo>
                <a:lnTo>
                  <a:pt x="2774" y="22"/>
                </a:lnTo>
                <a:lnTo>
                  <a:pt x="2775" y="28"/>
                </a:lnTo>
                <a:lnTo>
                  <a:pt x="2776" y="33"/>
                </a:lnTo>
                <a:lnTo>
                  <a:pt x="2776" y="40"/>
                </a:lnTo>
                <a:lnTo>
                  <a:pt x="2777" y="48"/>
                </a:lnTo>
                <a:lnTo>
                  <a:pt x="2777" y="55"/>
                </a:lnTo>
                <a:lnTo>
                  <a:pt x="2778" y="62"/>
                </a:lnTo>
                <a:lnTo>
                  <a:pt x="2778" y="74"/>
                </a:lnTo>
                <a:lnTo>
                  <a:pt x="2779" y="87"/>
                </a:lnTo>
                <a:lnTo>
                  <a:pt x="2779" y="102"/>
                </a:lnTo>
                <a:lnTo>
                  <a:pt x="2780" y="120"/>
                </a:lnTo>
                <a:lnTo>
                  <a:pt x="2780" y="143"/>
                </a:lnTo>
                <a:lnTo>
                  <a:pt x="2781" y="171"/>
                </a:lnTo>
                <a:lnTo>
                  <a:pt x="2781" y="198"/>
                </a:lnTo>
                <a:lnTo>
                  <a:pt x="2782" y="221"/>
                </a:lnTo>
                <a:lnTo>
                  <a:pt x="2782" y="233"/>
                </a:lnTo>
                <a:lnTo>
                  <a:pt x="2783" y="229"/>
                </a:lnTo>
                <a:lnTo>
                  <a:pt x="2783" y="219"/>
                </a:lnTo>
                <a:lnTo>
                  <a:pt x="2784" y="209"/>
                </a:lnTo>
                <a:lnTo>
                  <a:pt x="2784" y="201"/>
                </a:lnTo>
                <a:lnTo>
                  <a:pt x="2785" y="197"/>
                </a:lnTo>
                <a:lnTo>
                  <a:pt x="2786" y="188"/>
                </a:lnTo>
                <a:lnTo>
                  <a:pt x="2786" y="180"/>
                </a:lnTo>
                <a:lnTo>
                  <a:pt x="2787" y="170"/>
                </a:lnTo>
                <a:lnTo>
                  <a:pt x="2787" y="164"/>
                </a:lnTo>
                <a:lnTo>
                  <a:pt x="2788" y="159"/>
                </a:lnTo>
                <a:lnTo>
                  <a:pt x="2788" y="156"/>
                </a:lnTo>
                <a:lnTo>
                  <a:pt x="2789" y="157"/>
                </a:lnTo>
                <a:lnTo>
                  <a:pt x="2789" y="157"/>
                </a:lnTo>
                <a:lnTo>
                  <a:pt x="2790" y="158"/>
                </a:lnTo>
                <a:lnTo>
                  <a:pt x="2790" y="163"/>
                </a:lnTo>
                <a:lnTo>
                  <a:pt x="2791" y="167"/>
                </a:lnTo>
                <a:lnTo>
                  <a:pt x="2791" y="174"/>
                </a:lnTo>
                <a:lnTo>
                  <a:pt x="2792" y="181"/>
                </a:lnTo>
                <a:lnTo>
                  <a:pt x="2792" y="190"/>
                </a:lnTo>
                <a:lnTo>
                  <a:pt x="2793" y="198"/>
                </a:lnTo>
                <a:lnTo>
                  <a:pt x="2794" y="209"/>
                </a:lnTo>
                <a:lnTo>
                  <a:pt x="2794" y="217"/>
                </a:lnTo>
                <a:lnTo>
                  <a:pt x="2794" y="227"/>
                </a:lnTo>
                <a:lnTo>
                  <a:pt x="2795" y="238"/>
                </a:lnTo>
                <a:lnTo>
                  <a:pt x="2795" y="245"/>
                </a:lnTo>
                <a:lnTo>
                  <a:pt x="2796" y="251"/>
                </a:lnTo>
                <a:lnTo>
                  <a:pt x="2797" y="258"/>
                </a:lnTo>
                <a:lnTo>
                  <a:pt x="2797" y="262"/>
                </a:lnTo>
                <a:lnTo>
                  <a:pt x="2798" y="266"/>
                </a:lnTo>
                <a:lnTo>
                  <a:pt x="2798" y="266"/>
                </a:lnTo>
                <a:lnTo>
                  <a:pt x="2799" y="267"/>
                </a:lnTo>
                <a:lnTo>
                  <a:pt x="2799" y="268"/>
                </a:lnTo>
                <a:lnTo>
                  <a:pt x="2800" y="266"/>
                </a:lnTo>
                <a:lnTo>
                  <a:pt x="2800" y="263"/>
                </a:lnTo>
                <a:lnTo>
                  <a:pt x="2801" y="261"/>
                </a:lnTo>
                <a:lnTo>
                  <a:pt x="2801" y="261"/>
                </a:lnTo>
                <a:lnTo>
                  <a:pt x="2802" y="261"/>
                </a:lnTo>
                <a:lnTo>
                  <a:pt x="2802" y="260"/>
                </a:lnTo>
                <a:lnTo>
                  <a:pt x="2803" y="261"/>
                </a:lnTo>
                <a:lnTo>
                  <a:pt x="2803" y="262"/>
                </a:lnTo>
                <a:lnTo>
                  <a:pt x="2804" y="263"/>
                </a:lnTo>
                <a:lnTo>
                  <a:pt x="2805" y="265"/>
                </a:lnTo>
                <a:lnTo>
                  <a:pt x="2805" y="270"/>
                </a:lnTo>
                <a:lnTo>
                  <a:pt x="2805" y="271"/>
                </a:lnTo>
                <a:lnTo>
                  <a:pt x="2806" y="275"/>
                </a:lnTo>
                <a:lnTo>
                  <a:pt x="2807" y="279"/>
                </a:lnTo>
                <a:lnTo>
                  <a:pt x="2807" y="283"/>
                </a:lnTo>
                <a:lnTo>
                  <a:pt x="2808" y="288"/>
                </a:lnTo>
                <a:lnTo>
                  <a:pt x="2808" y="295"/>
                </a:lnTo>
                <a:lnTo>
                  <a:pt x="2809" y="297"/>
                </a:lnTo>
                <a:lnTo>
                  <a:pt x="2809" y="302"/>
                </a:lnTo>
                <a:lnTo>
                  <a:pt x="2810" y="307"/>
                </a:lnTo>
                <a:lnTo>
                  <a:pt x="2810" y="309"/>
                </a:lnTo>
                <a:lnTo>
                  <a:pt x="2811" y="314"/>
                </a:lnTo>
                <a:lnTo>
                  <a:pt x="2811" y="319"/>
                </a:lnTo>
                <a:lnTo>
                  <a:pt x="2812" y="318"/>
                </a:lnTo>
                <a:lnTo>
                  <a:pt x="2812" y="323"/>
                </a:lnTo>
                <a:lnTo>
                  <a:pt x="2813" y="325"/>
                </a:lnTo>
                <a:lnTo>
                  <a:pt x="2813" y="328"/>
                </a:lnTo>
                <a:lnTo>
                  <a:pt x="2814" y="332"/>
                </a:lnTo>
                <a:lnTo>
                  <a:pt x="2815" y="333"/>
                </a:lnTo>
                <a:lnTo>
                  <a:pt x="2815" y="336"/>
                </a:lnTo>
                <a:lnTo>
                  <a:pt x="2815" y="338"/>
                </a:lnTo>
                <a:lnTo>
                  <a:pt x="2816" y="337"/>
                </a:lnTo>
                <a:lnTo>
                  <a:pt x="2816" y="341"/>
                </a:lnTo>
                <a:lnTo>
                  <a:pt x="2817" y="341"/>
                </a:lnTo>
                <a:lnTo>
                  <a:pt x="2818" y="346"/>
                </a:lnTo>
                <a:lnTo>
                  <a:pt x="2818" y="346"/>
                </a:lnTo>
                <a:lnTo>
                  <a:pt x="2819" y="349"/>
                </a:lnTo>
                <a:lnTo>
                  <a:pt x="2819" y="352"/>
                </a:lnTo>
                <a:lnTo>
                  <a:pt x="2820" y="354"/>
                </a:lnTo>
                <a:lnTo>
                  <a:pt x="2820" y="358"/>
                </a:lnTo>
                <a:lnTo>
                  <a:pt x="2821" y="359"/>
                </a:lnTo>
                <a:lnTo>
                  <a:pt x="2821" y="362"/>
                </a:lnTo>
                <a:lnTo>
                  <a:pt x="2822" y="367"/>
                </a:lnTo>
                <a:lnTo>
                  <a:pt x="2822" y="371"/>
                </a:lnTo>
                <a:lnTo>
                  <a:pt x="2823" y="375"/>
                </a:lnTo>
                <a:lnTo>
                  <a:pt x="2823" y="381"/>
                </a:lnTo>
                <a:lnTo>
                  <a:pt x="2824" y="381"/>
                </a:lnTo>
                <a:lnTo>
                  <a:pt x="2824" y="384"/>
                </a:lnTo>
                <a:lnTo>
                  <a:pt x="2825" y="384"/>
                </a:lnTo>
                <a:lnTo>
                  <a:pt x="2826" y="382"/>
                </a:lnTo>
                <a:lnTo>
                  <a:pt x="2826" y="382"/>
                </a:lnTo>
                <a:lnTo>
                  <a:pt x="2826" y="384"/>
                </a:lnTo>
                <a:lnTo>
                  <a:pt x="2827" y="386"/>
                </a:lnTo>
                <a:lnTo>
                  <a:pt x="2828" y="390"/>
                </a:lnTo>
                <a:lnTo>
                  <a:pt x="2828" y="393"/>
                </a:lnTo>
                <a:lnTo>
                  <a:pt x="2829" y="394"/>
                </a:lnTo>
                <a:lnTo>
                  <a:pt x="2829" y="396"/>
                </a:lnTo>
                <a:lnTo>
                  <a:pt x="2830" y="398"/>
                </a:lnTo>
                <a:lnTo>
                  <a:pt x="2830" y="397"/>
                </a:lnTo>
                <a:lnTo>
                  <a:pt x="2831" y="400"/>
                </a:lnTo>
                <a:lnTo>
                  <a:pt x="2831" y="402"/>
                </a:lnTo>
                <a:lnTo>
                  <a:pt x="2832" y="400"/>
                </a:lnTo>
                <a:lnTo>
                  <a:pt x="2832" y="396"/>
                </a:lnTo>
                <a:lnTo>
                  <a:pt x="2833" y="389"/>
                </a:lnTo>
                <a:lnTo>
                  <a:pt x="2833" y="377"/>
                </a:lnTo>
                <a:lnTo>
                  <a:pt x="2834" y="360"/>
                </a:lnTo>
                <a:lnTo>
                  <a:pt x="2834" y="335"/>
                </a:lnTo>
                <a:lnTo>
                  <a:pt x="2835" y="312"/>
                </a:lnTo>
                <a:lnTo>
                  <a:pt x="2836" y="284"/>
                </a:lnTo>
                <a:lnTo>
                  <a:pt x="2836" y="257"/>
                </a:lnTo>
                <a:lnTo>
                  <a:pt x="2836" y="233"/>
                </a:lnTo>
                <a:lnTo>
                  <a:pt x="2837" y="209"/>
                </a:lnTo>
                <a:lnTo>
                  <a:pt x="2837" y="188"/>
                </a:lnTo>
                <a:lnTo>
                  <a:pt x="2838" y="171"/>
                </a:lnTo>
                <a:lnTo>
                  <a:pt x="2839" y="160"/>
                </a:lnTo>
                <a:lnTo>
                  <a:pt x="2839" y="148"/>
                </a:lnTo>
                <a:lnTo>
                  <a:pt x="2840" y="141"/>
                </a:lnTo>
                <a:lnTo>
                  <a:pt x="2840" y="137"/>
                </a:lnTo>
                <a:lnTo>
                  <a:pt x="2841" y="134"/>
                </a:lnTo>
                <a:lnTo>
                  <a:pt x="2841" y="134"/>
                </a:lnTo>
                <a:lnTo>
                  <a:pt x="2842" y="137"/>
                </a:lnTo>
                <a:lnTo>
                  <a:pt x="2842" y="136"/>
                </a:lnTo>
                <a:lnTo>
                  <a:pt x="2843" y="139"/>
                </a:lnTo>
                <a:lnTo>
                  <a:pt x="2843" y="141"/>
                </a:lnTo>
                <a:lnTo>
                  <a:pt x="2844" y="140"/>
                </a:lnTo>
                <a:lnTo>
                  <a:pt x="2844" y="141"/>
                </a:lnTo>
                <a:lnTo>
                  <a:pt x="2845" y="139"/>
                </a:lnTo>
                <a:lnTo>
                  <a:pt x="2845" y="136"/>
                </a:lnTo>
                <a:lnTo>
                  <a:pt x="2846" y="134"/>
                </a:lnTo>
                <a:lnTo>
                  <a:pt x="2847" y="129"/>
                </a:lnTo>
                <a:lnTo>
                  <a:pt x="2847" y="121"/>
                </a:lnTo>
                <a:lnTo>
                  <a:pt x="2847" y="113"/>
                </a:lnTo>
                <a:lnTo>
                  <a:pt x="2848" y="105"/>
                </a:lnTo>
                <a:lnTo>
                  <a:pt x="2849" y="94"/>
                </a:lnTo>
                <a:lnTo>
                  <a:pt x="2849" y="85"/>
                </a:lnTo>
                <a:lnTo>
                  <a:pt x="2850" y="76"/>
                </a:lnTo>
                <a:lnTo>
                  <a:pt x="2850" y="67"/>
                </a:lnTo>
                <a:lnTo>
                  <a:pt x="2851" y="60"/>
                </a:lnTo>
                <a:lnTo>
                  <a:pt x="2851" y="52"/>
                </a:lnTo>
                <a:lnTo>
                  <a:pt x="2852" y="47"/>
                </a:lnTo>
                <a:lnTo>
                  <a:pt x="2852" y="42"/>
                </a:lnTo>
                <a:lnTo>
                  <a:pt x="2853" y="37"/>
                </a:lnTo>
                <a:lnTo>
                  <a:pt x="2853" y="34"/>
                </a:lnTo>
                <a:lnTo>
                  <a:pt x="2854" y="34"/>
                </a:lnTo>
                <a:lnTo>
                  <a:pt x="2854" y="38"/>
                </a:lnTo>
                <a:lnTo>
                  <a:pt x="2855" y="41"/>
                </a:lnTo>
                <a:lnTo>
                  <a:pt x="2855" y="43"/>
                </a:lnTo>
                <a:lnTo>
                  <a:pt x="2856" y="46"/>
                </a:lnTo>
                <a:lnTo>
                  <a:pt x="2857" y="51"/>
                </a:lnTo>
                <a:lnTo>
                  <a:pt x="2857" y="56"/>
                </a:lnTo>
                <a:lnTo>
                  <a:pt x="2857" y="61"/>
                </a:lnTo>
                <a:lnTo>
                  <a:pt x="2858" y="68"/>
                </a:lnTo>
                <a:lnTo>
                  <a:pt x="2858" y="78"/>
                </a:lnTo>
                <a:lnTo>
                  <a:pt x="2859" y="87"/>
                </a:lnTo>
                <a:lnTo>
                  <a:pt x="2860" y="100"/>
                </a:lnTo>
                <a:lnTo>
                  <a:pt x="2860" y="112"/>
                </a:lnTo>
                <a:lnTo>
                  <a:pt x="2861" y="125"/>
                </a:lnTo>
                <a:lnTo>
                  <a:pt x="2861" y="146"/>
                </a:lnTo>
                <a:lnTo>
                  <a:pt x="2862" y="169"/>
                </a:lnTo>
                <a:lnTo>
                  <a:pt x="2862" y="196"/>
                </a:lnTo>
                <a:lnTo>
                  <a:pt x="2863" y="223"/>
                </a:lnTo>
                <a:lnTo>
                  <a:pt x="2863" y="243"/>
                </a:lnTo>
                <a:lnTo>
                  <a:pt x="2864" y="250"/>
                </a:lnTo>
                <a:lnTo>
                  <a:pt x="2864" y="248"/>
                </a:lnTo>
                <a:lnTo>
                  <a:pt x="2865" y="241"/>
                </a:lnTo>
                <a:lnTo>
                  <a:pt x="2865" y="235"/>
                </a:lnTo>
                <a:lnTo>
                  <a:pt x="2866" y="229"/>
                </a:lnTo>
                <a:lnTo>
                  <a:pt x="2866" y="224"/>
                </a:lnTo>
                <a:lnTo>
                  <a:pt x="2867" y="216"/>
                </a:lnTo>
                <a:lnTo>
                  <a:pt x="2868" y="208"/>
                </a:lnTo>
                <a:lnTo>
                  <a:pt x="2868" y="197"/>
                </a:lnTo>
                <a:lnTo>
                  <a:pt x="2868" y="190"/>
                </a:lnTo>
                <a:lnTo>
                  <a:pt x="2869" y="186"/>
                </a:lnTo>
                <a:lnTo>
                  <a:pt x="2870" y="182"/>
                </a:lnTo>
                <a:lnTo>
                  <a:pt x="2870" y="181"/>
                </a:lnTo>
                <a:lnTo>
                  <a:pt x="2871" y="182"/>
                </a:lnTo>
                <a:lnTo>
                  <a:pt x="2871" y="184"/>
                </a:lnTo>
                <a:lnTo>
                  <a:pt x="2872" y="189"/>
                </a:lnTo>
                <a:lnTo>
                  <a:pt x="2872" y="194"/>
                </a:lnTo>
                <a:lnTo>
                  <a:pt x="2873" y="201"/>
                </a:lnTo>
                <a:lnTo>
                  <a:pt x="2873" y="208"/>
                </a:lnTo>
                <a:lnTo>
                  <a:pt x="2874" y="219"/>
                </a:lnTo>
                <a:lnTo>
                  <a:pt x="2874" y="227"/>
                </a:lnTo>
                <a:lnTo>
                  <a:pt x="2875" y="236"/>
                </a:lnTo>
                <a:lnTo>
                  <a:pt x="2875" y="245"/>
                </a:lnTo>
                <a:lnTo>
                  <a:pt x="2876" y="253"/>
                </a:lnTo>
                <a:lnTo>
                  <a:pt x="2876" y="261"/>
                </a:lnTo>
                <a:lnTo>
                  <a:pt x="2877" y="265"/>
                </a:lnTo>
                <a:lnTo>
                  <a:pt x="2878" y="271"/>
                </a:lnTo>
                <a:lnTo>
                  <a:pt x="2878" y="274"/>
                </a:lnTo>
                <a:lnTo>
                  <a:pt x="2879" y="275"/>
                </a:lnTo>
                <a:lnTo>
                  <a:pt x="2879" y="276"/>
                </a:lnTo>
                <a:lnTo>
                  <a:pt x="2879" y="278"/>
                </a:lnTo>
                <a:lnTo>
                  <a:pt x="2880" y="277"/>
                </a:lnTo>
                <a:lnTo>
                  <a:pt x="2881" y="276"/>
                </a:lnTo>
                <a:lnTo>
                  <a:pt x="2881" y="276"/>
                </a:lnTo>
                <a:lnTo>
                  <a:pt x="2882" y="273"/>
                </a:lnTo>
                <a:lnTo>
                  <a:pt x="2882" y="273"/>
                </a:lnTo>
                <a:lnTo>
                  <a:pt x="2883" y="274"/>
                </a:lnTo>
                <a:lnTo>
                  <a:pt x="2883" y="273"/>
                </a:lnTo>
                <a:lnTo>
                  <a:pt x="2884" y="272"/>
                </a:lnTo>
                <a:lnTo>
                  <a:pt x="2884" y="272"/>
                </a:lnTo>
                <a:lnTo>
                  <a:pt x="2885" y="275"/>
                </a:lnTo>
                <a:lnTo>
                  <a:pt x="2885" y="275"/>
                </a:lnTo>
                <a:lnTo>
                  <a:pt x="2886" y="279"/>
                </a:lnTo>
                <a:lnTo>
                  <a:pt x="2886" y="281"/>
                </a:lnTo>
                <a:lnTo>
                  <a:pt x="2887" y="284"/>
                </a:lnTo>
                <a:lnTo>
                  <a:pt x="2887" y="288"/>
                </a:lnTo>
                <a:lnTo>
                  <a:pt x="2888" y="292"/>
                </a:lnTo>
                <a:lnTo>
                  <a:pt x="2889" y="295"/>
                </a:lnTo>
                <a:lnTo>
                  <a:pt x="2889" y="302"/>
                </a:lnTo>
                <a:lnTo>
                  <a:pt x="2889" y="305"/>
                </a:lnTo>
                <a:lnTo>
                  <a:pt x="2890" y="308"/>
                </a:lnTo>
                <a:lnTo>
                  <a:pt x="2891" y="312"/>
                </a:lnTo>
                <a:lnTo>
                  <a:pt x="2891" y="314"/>
                </a:lnTo>
                <a:lnTo>
                  <a:pt x="2892" y="319"/>
                </a:lnTo>
                <a:lnTo>
                  <a:pt x="2892" y="322"/>
                </a:lnTo>
                <a:lnTo>
                  <a:pt x="2893" y="325"/>
                </a:lnTo>
                <a:lnTo>
                  <a:pt x="2893" y="328"/>
                </a:lnTo>
                <a:lnTo>
                  <a:pt x="2894" y="331"/>
                </a:lnTo>
                <a:lnTo>
                  <a:pt x="2894" y="333"/>
                </a:lnTo>
                <a:lnTo>
                  <a:pt x="2895" y="335"/>
                </a:lnTo>
                <a:lnTo>
                  <a:pt x="2895" y="337"/>
                </a:lnTo>
                <a:lnTo>
                  <a:pt x="2896" y="340"/>
                </a:lnTo>
                <a:lnTo>
                  <a:pt x="2896" y="340"/>
                </a:lnTo>
                <a:lnTo>
                  <a:pt x="2897" y="343"/>
                </a:lnTo>
                <a:lnTo>
                  <a:pt x="2897" y="346"/>
                </a:lnTo>
                <a:lnTo>
                  <a:pt x="2898" y="348"/>
                </a:lnTo>
                <a:lnTo>
                  <a:pt x="2899" y="349"/>
                </a:lnTo>
                <a:lnTo>
                  <a:pt x="2899" y="350"/>
                </a:lnTo>
                <a:lnTo>
                  <a:pt x="2900" y="352"/>
                </a:lnTo>
                <a:lnTo>
                  <a:pt x="2900" y="355"/>
                </a:lnTo>
                <a:lnTo>
                  <a:pt x="2900" y="358"/>
                </a:lnTo>
                <a:lnTo>
                  <a:pt x="2901" y="362"/>
                </a:lnTo>
                <a:lnTo>
                  <a:pt x="2902" y="363"/>
                </a:lnTo>
                <a:lnTo>
                  <a:pt x="2902" y="366"/>
                </a:lnTo>
                <a:lnTo>
                  <a:pt x="2903" y="371"/>
                </a:lnTo>
                <a:lnTo>
                  <a:pt x="2903" y="375"/>
                </a:lnTo>
                <a:lnTo>
                  <a:pt x="2904" y="379"/>
                </a:lnTo>
                <a:lnTo>
                  <a:pt x="2904" y="383"/>
                </a:lnTo>
                <a:lnTo>
                  <a:pt x="2905" y="384"/>
                </a:lnTo>
                <a:lnTo>
                  <a:pt x="2905" y="385"/>
                </a:lnTo>
                <a:lnTo>
                  <a:pt x="2906" y="383"/>
                </a:lnTo>
                <a:lnTo>
                  <a:pt x="2906" y="384"/>
                </a:lnTo>
                <a:lnTo>
                  <a:pt x="2907" y="388"/>
                </a:lnTo>
                <a:lnTo>
                  <a:pt x="2907" y="390"/>
                </a:lnTo>
                <a:lnTo>
                  <a:pt x="2908" y="393"/>
                </a:lnTo>
                <a:lnTo>
                  <a:pt x="2908" y="396"/>
                </a:lnTo>
                <a:lnTo>
                  <a:pt x="2909" y="399"/>
                </a:lnTo>
                <a:lnTo>
                  <a:pt x="2910" y="401"/>
                </a:lnTo>
                <a:lnTo>
                  <a:pt x="2910" y="404"/>
                </a:lnTo>
                <a:lnTo>
                  <a:pt x="2910" y="408"/>
                </a:lnTo>
                <a:lnTo>
                  <a:pt x="2911" y="412"/>
                </a:lnTo>
                <a:lnTo>
                  <a:pt x="2912" y="416"/>
                </a:lnTo>
                <a:lnTo>
                  <a:pt x="2912" y="419"/>
                </a:lnTo>
                <a:lnTo>
                  <a:pt x="2913" y="419"/>
                </a:lnTo>
                <a:lnTo>
                  <a:pt x="2913" y="421"/>
                </a:lnTo>
                <a:lnTo>
                  <a:pt x="2914" y="420"/>
                </a:lnTo>
                <a:lnTo>
                  <a:pt x="2914" y="418"/>
                </a:lnTo>
                <a:lnTo>
                  <a:pt x="2915" y="412"/>
                </a:lnTo>
                <a:lnTo>
                  <a:pt x="2915" y="404"/>
                </a:lnTo>
                <a:lnTo>
                  <a:pt x="2916" y="389"/>
                </a:lnTo>
                <a:lnTo>
                  <a:pt x="2916" y="372"/>
                </a:lnTo>
                <a:lnTo>
                  <a:pt x="2917" y="353"/>
                </a:lnTo>
                <a:lnTo>
                  <a:pt x="2917" y="331"/>
                </a:lnTo>
                <a:lnTo>
                  <a:pt x="2918" y="308"/>
                </a:lnTo>
                <a:lnTo>
                  <a:pt x="2918" y="287"/>
                </a:lnTo>
                <a:lnTo>
                  <a:pt x="2919" y="268"/>
                </a:lnTo>
                <a:lnTo>
                  <a:pt x="2920" y="248"/>
                </a:lnTo>
                <a:lnTo>
                  <a:pt x="2920" y="231"/>
                </a:lnTo>
                <a:lnTo>
                  <a:pt x="2921" y="217"/>
                </a:lnTo>
                <a:lnTo>
                  <a:pt x="2921" y="203"/>
                </a:lnTo>
                <a:lnTo>
                  <a:pt x="2921" y="196"/>
                </a:lnTo>
                <a:lnTo>
                  <a:pt x="2922" y="184"/>
                </a:lnTo>
                <a:lnTo>
                  <a:pt x="2923" y="177"/>
                </a:lnTo>
                <a:lnTo>
                  <a:pt x="2923" y="175"/>
                </a:lnTo>
                <a:lnTo>
                  <a:pt x="2924" y="174"/>
                </a:lnTo>
                <a:lnTo>
                  <a:pt x="2924" y="173"/>
                </a:lnTo>
                <a:lnTo>
                  <a:pt x="2925" y="174"/>
                </a:lnTo>
                <a:lnTo>
                  <a:pt x="2925" y="175"/>
                </a:lnTo>
                <a:lnTo>
                  <a:pt x="2926" y="176"/>
                </a:lnTo>
                <a:lnTo>
                  <a:pt x="2926" y="176"/>
                </a:lnTo>
                <a:lnTo>
                  <a:pt x="2927" y="176"/>
                </a:lnTo>
                <a:lnTo>
                  <a:pt x="2927" y="176"/>
                </a:lnTo>
                <a:lnTo>
                  <a:pt x="2928" y="172"/>
                </a:lnTo>
                <a:lnTo>
                  <a:pt x="2928" y="172"/>
                </a:lnTo>
                <a:lnTo>
                  <a:pt x="2929" y="168"/>
                </a:lnTo>
                <a:lnTo>
                  <a:pt x="2929" y="163"/>
                </a:lnTo>
                <a:lnTo>
                  <a:pt x="2930" y="159"/>
                </a:lnTo>
                <a:lnTo>
                  <a:pt x="2931" y="152"/>
                </a:lnTo>
                <a:lnTo>
                  <a:pt x="2931" y="145"/>
                </a:lnTo>
                <a:lnTo>
                  <a:pt x="2932" y="139"/>
                </a:lnTo>
                <a:lnTo>
                  <a:pt x="2932" y="133"/>
                </a:lnTo>
                <a:lnTo>
                  <a:pt x="2932" y="126"/>
                </a:lnTo>
                <a:lnTo>
                  <a:pt x="2933" y="119"/>
                </a:lnTo>
                <a:lnTo>
                  <a:pt x="2934" y="115"/>
                </a:lnTo>
                <a:lnTo>
                  <a:pt x="2934" y="111"/>
                </a:lnTo>
                <a:lnTo>
                  <a:pt x="2935" y="108"/>
                </a:lnTo>
                <a:lnTo>
                  <a:pt x="2935" y="106"/>
                </a:lnTo>
                <a:lnTo>
                  <a:pt x="2936" y="108"/>
                </a:lnTo>
                <a:lnTo>
                  <a:pt x="2936" y="109"/>
                </a:lnTo>
                <a:lnTo>
                  <a:pt x="2937" y="111"/>
                </a:lnTo>
                <a:lnTo>
                  <a:pt x="2937" y="114"/>
                </a:lnTo>
                <a:lnTo>
                  <a:pt x="2938" y="119"/>
                </a:lnTo>
                <a:lnTo>
                  <a:pt x="2938" y="123"/>
                </a:lnTo>
                <a:lnTo>
                  <a:pt x="2939" y="131"/>
                </a:lnTo>
                <a:lnTo>
                  <a:pt x="2939" y="137"/>
                </a:lnTo>
                <a:lnTo>
                  <a:pt x="2940" y="150"/>
                </a:lnTo>
                <a:lnTo>
                  <a:pt x="2940" y="163"/>
                </a:lnTo>
                <a:lnTo>
                  <a:pt x="2941" y="182"/>
                </a:lnTo>
                <a:lnTo>
                  <a:pt x="2942" y="205"/>
                </a:lnTo>
                <a:lnTo>
                  <a:pt x="2942" y="235"/>
                </a:lnTo>
                <a:lnTo>
                  <a:pt x="2942" y="261"/>
                </a:lnTo>
                <a:lnTo>
                  <a:pt x="2943" y="288"/>
                </a:lnTo>
                <a:lnTo>
                  <a:pt x="2944" y="303"/>
                </a:lnTo>
                <a:lnTo>
                  <a:pt x="2944" y="98"/>
                </a:lnTo>
                <a:lnTo>
                  <a:pt x="2945" y="87"/>
                </a:lnTo>
                <a:lnTo>
                  <a:pt x="2945" y="76"/>
                </a:lnTo>
                <a:lnTo>
                  <a:pt x="2946" y="65"/>
                </a:lnTo>
                <a:lnTo>
                  <a:pt x="2946" y="56"/>
                </a:lnTo>
                <a:lnTo>
                  <a:pt x="2947" y="47"/>
                </a:lnTo>
                <a:lnTo>
                  <a:pt x="2947" y="40"/>
                </a:lnTo>
                <a:lnTo>
                  <a:pt x="2948" y="35"/>
                </a:lnTo>
                <a:lnTo>
                  <a:pt x="2948" y="32"/>
                </a:lnTo>
                <a:lnTo>
                  <a:pt x="2949" y="31"/>
                </a:lnTo>
                <a:lnTo>
                  <a:pt x="2949" y="33"/>
                </a:lnTo>
                <a:lnTo>
                  <a:pt x="2950" y="35"/>
                </a:lnTo>
                <a:lnTo>
                  <a:pt x="2950" y="39"/>
                </a:lnTo>
                <a:lnTo>
                  <a:pt x="2951" y="44"/>
                </a:lnTo>
                <a:lnTo>
                  <a:pt x="2952" y="62"/>
                </a:lnTo>
                <a:lnTo>
                  <a:pt x="2952" y="70"/>
                </a:lnTo>
                <a:lnTo>
                  <a:pt x="2953" y="78"/>
                </a:lnTo>
                <a:lnTo>
                  <a:pt x="2953" y="86"/>
                </a:lnTo>
                <a:lnTo>
                  <a:pt x="2953" y="95"/>
                </a:lnTo>
                <a:lnTo>
                  <a:pt x="2954" y="104"/>
                </a:lnTo>
                <a:lnTo>
                  <a:pt x="2955" y="113"/>
                </a:lnTo>
                <a:lnTo>
                  <a:pt x="2955" y="122"/>
                </a:lnTo>
                <a:lnTo>
                  <a:pt x="2956" y="132"/>
                </a:lnTo>
                <a:lnTo>
                  <a:pt x="2956" y="141"/>
                </a:lnTo>
                <a:lnTo>
                  <a:pt x="2957" y="152"/>
                </a:lnTo>
                <a:lnTo>
                  <a:pt x="2957" y="165"/>
                </a:lnTo>
                <a:lnTo>
                  <a:pt x="2958" y="180"/>
                </a:lnTo>
                <a:lnTo>
                  <a:pt x="2958" y="198"/>
                </a:lnTo>
                <a:lnTo>
                  <a:pt x="2959" y="217"/>
                </a:lnTo>
                <a:lnTo>
                  <a:pt x="2959" y="239"/>
                </a:lnTo>
                <a:lnTo>
                  <a:pt x="2960" y="264"/>
                </a:lnTo>
                <a:lnTo>
                  <a:pt x="2960" y="295"/>
                </a:lnTo>
                <a:lnTo>
                  <a:pt x="2961" y="314"/>
                </a:lnTo>
                <a:lnTo>
                  <a:pt x="2961" y="314"/>
                </a:lnTo>
                <a:lnTo>
                  <a:pt x="2962" y="313"/>
                </a:lnTo>
                <a:lnTo>
                  <a:pt x="2963" y="312"/>
                </a:lnTo>
                <a:lnTo>
                  <a:pt x="2963" y="311"/>
                </a:lnTo>
                <a:lnTo>
                  <a:pt x="2963" y="311"/>
                </a:lnTo>
                <a:lnTo>
                  <a:pt x="2964" y="311"/>
                </a:lnTo>
                <a:lnTo>
                  <a:pt x="2965" y="312"/>
                </a:lnTo>
                <a:lnTo>
                  <a:pt x="2965" y="314"/>
                </a:lnTo>
                <a:lnTo>
                  <a:pt x="2966" y="318"/>
                </a:lnTo>
                <a:lnTo>
                  <a:pt x="2966" y="318"/>
                </a:lnTo>
                <a:lnTo>
                  <a:pt x="2967" y="321"/>
                </a:lnTo>
                <a:lnTo>
                  <a:pt x="2967" y="324"/>
                </a:lnTo>
                <a:lnTo>
                  <a:pt x="2968" y="327"/>
                </a:lnTo>
                <a:lnTo>
                  <a:pt x="2968" y="331"/>
                </a:lnTo>
                <a:lnTo>
                  <a:pt x="2969" y="332"/>
                </a:lnTo>
                <a:lnTo>
                  <a:pt x="2969" y="335"/>
                </a:lnTo>
                <a:lnTo>
                  <a:pt x="2970" y="339"/>
                </a:lnTo>
                <a:lnTo>
                  <a:pt x="2970" y="342"/>
                </a:lnTo>
                <a:lnTo>
                  <a:pt x="2971" y="344"/>
                </a:lnTo>
                <a:lnTo>
                  <a:pt x="2971" y="347"/>
                </a:lnTo>
                <a:lnTo>
                  <a:pt x="2972" y="352"/>
                </a:lnTo>
                <a:lnTo>
                  <a:pt x="2973" y="353"/>
                </a:lnTo>
                <a:lnTo>
                  <a:pt x="2973" y="356"/>
                </a:lnTo>
                <a:lnTo>
                  <a:pt x="2974" y="358"/>
                </a:lnTo>
                <a:lnTo>
                  <a:pt x="2974" y="361"/>
                </a:lnTo>
                <a:lnTo>
                  <a:pt x="2974" y="362"/>
                </a:lnTo>
                <a:lnTo>
                  <a:pt x="2975" y="365"/>
                </a:lnTo>
                <a:lnTo>
                  <a:pt x="2976" y="367"/>
                </a:lnTo>
                <a:lnTo>
                  <a:pt x="2976" y="368"/>
                </a:lnTo>
                <a:lnTo>
                  <a:pt x="2977" y="372"/>
                </a:lnTo>
                <a:lnTo>
                  <a:pt x="2977" y="373"/>
                </a:lnTo>
                <a:lnTo>
                  <a:pt x="2978" y="375"/>
                </a:lnTo>
                <a:lnTo>
                  <a:pt x="2978" y="377"/>
                </a:lnTo>
                <a:lnTo>
                  <a:pt x="2979" y="376"/>
                </a:lnTo>
                <a:lnTo>
                  <a:pt x="2979" y="379"/>
                </a:lnTo>
                <a:lnTo>
                  <a:pt x="2980" y="381"/>
                </a:lnTo>
                <a:lnTo>
                  <a:pt x="2980" y="380"/>
                </a:lnTo>
                <a:lnTo>
                  <a:pt x="2981" y="384"/>
                </a:lnTo>
                <a:lnTo>
                  <a:pt x="2981" y="386"/>
                </a:lnTo>
                <a:lnTo>
                  <a:pt x="2982" y="389"/>
                </a:lnTo>
                <a:lnTo>
                  <a:pt x="2982" y="392"/>
                </a:lnTo>
                <a:lnTo>
                  <a:pt x="2983" y="397"/>
                </a:lnTo>
                <a:lnTo>
                  <a:pt x="2984" y="399"/>
                </a:lnTo>
                <a:lnTo>
                  <a:pt x="2984" y="405"/>
                </a:lnTo>
                <a:lnTo>
                  <a:pt x="2984" y="410"/>
                </a:lnTo>
                <a:lnTo>
                  <a:pt x="2985" y="411"/>
                </a:lnTo>
                <a:lnTo>
                  <a:pt x="2986" y="416"/>
                </a:lnTo>
                <a:lnTo>
                  <a:pt x="2986" y="416"/>
                </a:lnTo>
                <a:lnTo>
                  <a:pt x="2987" y="416"/>
                </a:lnTo>
                <a:lnTo>
                  <a:pt x="2987" y="416"/>
                </a:lnTo>
                <a:lnTo>
                  <a:pt x="2988" y="417"/>
                </a:lnTo>
                <a:lnTo>
                  <a:pt x="2988" y="418"/>
                </a:lnTo>
                <a:lnTo>
                  <a:pt x="2989" y="420"/>
                </a:lnTo>
                <a:lnTo>
                  <a:pt x="2989" y="421"/>
                </a:lnTo>
                <a:lnTo>
                  <a:pt x="2990" y="424"/>
                </a:lnTo>
                <a:lnTo>
                  <a:pt x="2990" y="426"/>
                </a:lnTo>
                <a:lnTo>
                  <a:pt x="2991" y="428"/>
                </a:lnTo>
                <a:lnTo>
                  <a:pt x="2991" y="431"/>
                </a:lnTo>
                <a:lnTo>
                  <a:pt x="2992" y="434"/>
                </a:lnTo>
                <a:lnTo>
                  <a:pt x="2992" y="436"/>
                </a:lnTo>
                <a:lnTo>
                  <a:pt x="2993" y="438"/>
                </a:lnTo>
                <a:lnTo>
                  <a:pt x="2994" y="436"/>
                </a:lnTo>
                <a:lnTo>
                  <a:pt x="2994" y="432"/>
                </a:lnTo>
                <a:lnTo>
                  <a:pt x="2995" y="422"/>
                </a:lnTo>
                <a:lnTo>
                  <a:pt x="2995" y="411"/>
                </a:lnTo>
                <a:lnTo>
                  <a:pt x="2995" y="395"/>
                </a:lnTo>
                <a:lnTo>
                  <a:pt x="2996" y="372"/>
                </a:lnTo>
                <a:lnTo>
                  <a:pt x="2997" y="347"/>
                </a:lnTo>
                <a:lnTo>
                  <a:pt x="2997" y="325"/>
                </a:lnTo>
                <a:lnTo>
                  <a:pt x="2998" y="301"/>
                </a:lnTo>
                <a:lnTo>
                  <a:pt x="2998" y="277"/>
                </a:lnTo>
                <a:lnTo>
                  <a:pt x="2999" y="256"/>
                </a:lnTo>
                <a:lnTo>
                  <a:pt x="2999" y="237"/>
                </a:lnTo>
                <a:lnTo>
                  <a:pt x="3000" y="222"/>
                </a:lnTo>
                <a:lnTo>
                  <a:pt x="3000" y="206"/>
                </a:lnTo>
                <a:lnTo>
                  <a:pt x="3001" y="193"/>
                </a:lnTo>
                <a:lnTo>
                  <a:pt x="3001" y="184"/>
                </a:lnTo>
                <a:lnTo>
                  <a:pt x="3002" y="179"/>
                </a:lnTo>
                <a:lnTo>
                  <a:pt x="3002" y="177"/>
                </a:lnTo>
                <a:lnTo>
                  <a:pt x="3003" y="178"/>
                </a:lnTo>
                <a:lnTo>
                  <a:pt x="3003" y="175"/>
                </a:lnTo>
                <a:lnTo>
                  <a:pt x="3004" y="176"/>
                </a:lnTo>
                <a:lnTo>
                  <a:pt x="3005" y="179"/>
                </a:lnTo>
                <a:lnTo>
                  <a:pt x="3005" y="181"/>
                </a:lnTo>
                <a:lnTo>
                  <a:pt x="3006" y="181"/>
                </a:lnTo>
                <a:lnTo>
                  <a:pt x="3006" y="181"/>
                </a:lnTo>
                <a:lnTo>
                  <a:pt x="3007" y="182"/>
                </a:lnTo>
                <a:lnTo>
                  <a:pt x="3007" y="181"/>
                </a:lnTo>
                <a:lnTo>
                  <a:pt x="3008" y="176"/>
                </a:lnTo>
                <a:lnTo>
                  <a:pt x="3008" y="172"/>
                </a:lnTo>
                <a:lnTo>
                  <a:pt x="3009" y="166"/>
                </a:lnTo>
                <a:lnTo>
                  <a:pt x="3009" y="160"/>
                </a:lnTo>
                <a:lnTo>
                  <a:pt x="3010" y="152"/>
                </a:lnTo>
                <a:lnTo>
                  <a:pt x="3010" y="144"/>
                </a:lnTo>
                <a:lnTo>
                  <a:pt x="3011" y="134"/>
                </a:lnTo>
                <a:lnTo>
                  <a:pt x="3011" y="125"/>
                </a:lnTo>
                <a:lnTo>
                  <a:pt x="3012" y="116"/>
                </a:lnTo>
                <a:lnTo>
                  <a:pt x="3012" y="107"/>
                </a:lnTo>
                <a:lnTo>
                  <a:pt x="3013" y="98"/>
                </a:lnTo>
                <a:lnTo>
                  <a:pt x="3013" y="93"/>
                </a:lnTo>
                <a:lnTo>
                  <a:pt x="3014" y="87"/>
                </a:lnTo>
                <a:lnTo>
                  <a:pt x="3015" y="81"/>
                </a:lnTo>
                <a:lnTo>
                  <a:pt x="3015" y="79"/>
                </a:lnTo>
                <a:lnTo>
                  <a:pt x="3016" y="78"/>
                </a:lnTo>
                <a:lnTo>
                  <a:pt x="3016" y="78"/>
                </a:lnTo>
                <a:lnTo>
                  <a:pt x="3016" y="79"/>
                </a:lnTo>
                <a:lnTo>
                  <a:pt x="3017" y="82"/>
                </a:lnTo>
                <a:lnTo>
                  <a:pt x="3018" y="86"/>
                </a:lnTo>
                <a:lnTo>
                  <a:pt x="3018" y="92"/>
                </a:lnTo>
                <a:lnTo>
                  <a:pt x="3019" y="98"/>
                </a:lnTo>
                <a:lnTo>
                  <a:pt x="3019" y="104"/>
                </a:lnTo>
                <a:lnTo>
                  <a:pt x="3020" y="109"/>
                </a:lnTo>
                <a:lnTo>
                  <a:pt x="3020" y="119"/>
                </a:lnTo>
                <a:lnTo>
                  <a:pt x="3021" y="127"/>
                </a:lnTo>
                <a:lnTo>
                  <a:pt x="3021" y="139"/>
                </a:lnTo>
                <a:lnTo>
                  <a:pt x="3022" y="152"/>
                </a:lnTo>
                <a:lnTo>
                  <a:pt x="3022" y="171"/>
                </a:lnTo>
                <a:lnTo>
                  <a:pt x="3023" y="194"/>
                </a:lnTo>
                <a:lnTo>
                  <a:pt x="3023" y="220"/>
                </a:lnTo>
                <a:lnTo>
                  <a:pt x="3024" y="245"/>
                </a:lnTo>
                <a:lnTo>
                  <a:pt x="3024" y="271"/>
                </a:lnTo>
                <a:lnTo>
                  <a:pt x="3025" y="285"/>
                </a:lnTo>
                <a:lnTo>
                  <a:pt x="3026" y="286"/>
                </a:lnTo>
                <a:lnTo>
                  <a:pt x="3026" y="276"/>
                </a:lnTo>
                <a:lnTo>
                  <a:pt x="3027" y="266"/>
                </a:lnTo>
                <a:lnTo>
                  <a:pt x="3027" y="259"/>
                </a:lnTo>
                <a:lnTo>
                  <a:pt x="3028" y="250"/>
                </a:lnTo>
                <a:lnTo>
                  <a:pt x="3028" y="245"/>
                </a:lnTo>
                <a:lnTo>
                  <a:pt x="3029" y="237"/>
                </a:lnTo>
                <a:lnTo>
                  <a:pt x="3029" y="230"/>
                </a:lnTo>
                <a:lnTo>
                  <a:pt x="3030" y="221"/>
                </a:lnTo>
                <a:lnTo>
                  <a:pt x="3030" y="216"/>
                </a:lnTo>
                <a:lnTo>
                  <a:pt x="3031" y="211"/>
                </a:lnTo>
                <a:lnTo>
                  <a:pt x="3031" y="207"/>
                </a:lnTo>
                <a:lnTo>
                  <a:pt x="3032" y="209"/>
                </a:lnTo>
                <a:lnTo>
                  <a:pt x="3032" y="210"/>
                </a:lnTo>
                <a:lnTo>
                  <a:pt x="3033" y="211"/>
                </a:lnTo>
                <a:lnTo>
                  <a:pt x="3033" y="216"/>
                </a:lnTo>
                <a:lnTo>
                  <a:pt x="3034" y="219"/>
                </a:lnTo>
                <a:lnTo>
                  <a:pt x="3034" y="224"/>
                </a:lnTo>
                <a:lnTo>
                  <a:pt x="3035" y="232"/>
                </a:lnTo>
                <a:lnTo>
                  <a:pt x="3036" y="239"/>
                </a:lnTo>
                <a:lnTo>
                  <a:pt x="3036" y="247"/>
                </a:lnTo>
                <a:lnTo>
                  <a:pt x="3037" y="254"/>
                </a:lnTo>
                <a:lnTo>
                  <a:pt x="3037" y="264"/>
                </a:lnTo>
                <a:lnTo>
                  <a:pt x="3037" y="271"/>
                </a:lnTo>
                <a:lnTo>
                  <a:pt x="3038" y="277"/>
                </a:lnTo>
                <a:lnTo>
                  <a:pt x="3039" y="284"/>
                </a:lnTo>
                <a:lnTo>
                  <a:pt x="3039" y="288"/>
                </a:lnTo>
                <a:lnTo>
                  <a:pt x="3040" y="294"/>
                </a:lnTo>
                <a:lnTo>
                  <a:pt x="3040" y="295"/>
                </a:lnTo>
                <a:lnTo>
                  <a:pt x="3041" y="296"/>
                </a:lnTo>
                <a:lnTo>
                  <a:pt x="3041" y="299"/>
                </a:lnTo>
                <a:lnTo>
                  <a:pt x="3042" y="297"/>
                </a:lnTo>
                <a:lnTo>
                  <a:pt x="3042" y="296"/>
                </a:lnTo>
                <a:lnTo>
                  <a:pt x="3043" y="297"/>
                </a:lnTo>
                <a:lnTo>
                  <a:pt x="3043" y="294"/>
                </a:lnTo>
                <a:lnTo>
                  <a:pt x="3044" y="293"/>
                </a:lnTo>
                <a:lnTo>
                  <a:pt x="3044" y="294"/>
                </a:lnTo>
                <a:lnTo>
                  <a:pt x="3045" y="294"/>
                </a:lnTo>
                <a:lnTo>
                  <a:pt x="3045" y="295"/>
                </a:lnTo>
                <a:lnTo>
                  <a:pt x="3046" y="296"/>
                </a:lnTo>
                <a:lnTo>
                  <a:pt x="3047" y="299"/>
                </a:lnTo>
                <a:lnTo>
                  <a:pt x="3047" y="300"/>
                </a:lnTo>
                <a:lnTo>
                  <a:pt x="3048" y="303"/>
                </a:lnTo>
                <a:lnTo>
                  <a:pt x="3048" y="304"/>
                </a:lnTo>
                <a:lnTo>
                  <a:pt x="3049" y="309"/>
                </a:lnTo>
                <a:lnTo>
                  <a:pt x="3049" y="310"/>
                </a:lnTo>
                <a:lnTo>
                  <a:pt x="3050" y="314"/>
                </a:lnTo>
                <a:lnTo>
                  <a:pt x="3050" y="318"/>
                </a:lnTo>
                <a:lnTo>
                  <a:pt x="3051" y="320"/>
                </a:lnTo>
                <a:lnTo>
                  <a:pt x="3051" y="325"/>
                </a:lnTo>
                <a:lnTo>
                  <a:pt x="3052" y="327"/>
                </a:lnTo>
                <a:lnTo>
                  <a:pt x="3052" y="329"/>
                </a:lnTo>
                <a:lnTo>
                  <a:pt x="3053" y="332"/>
                </a:lnTo>
                <a:lnTo>
                  <a:pt x="3053" y="337"/>
                </a:lnTo>
                <a:lnTo>
                  <a:pt x="3054" y="338"/>
                </a:lnTo>
                <a:lnTo>
                  <a:pt x="3054" y="343"/>
                </a:lnTo>
                <a:lnTo>
                  <a:pt x="3055" y="344"/>
                </a:lnTo>
                <a:lnTo>
                  <a:pt x="3055" y="348"/>
                </a:lnTo>
                <a:lnTo>
                  <a:pt x="3056" y="351"/>
                </a:lnTo>
                <a:lnTo>
                  <a:pt x="3057" y="353"/>
                </a:lnTo>
                <a:lnTo>
                  <a:pt x="3057" y="354"/>
                </a:lnTo>
                <a:lnTo>
                  <a:pt x="3058" y="357"/>
                </a:lnTo>
                <a:lnTo>
                  <a:pt x="3058" y="360"/>
                </a:lnTo>
                <a:lnTo>
                  <a:pt x="3058" y="361"/>
                </a:lnTo>
                <a:lnTo>
                  <a:pt x="3059" y="362"/>
                </a:lnTo>
                <a:lnTo>
                  <a:pt x="3060" y="364"/>
                </a:lnTo>
                <a:lnTo>
                  <a:pt x="3060" y="367"/>
                </a:lnTo>
                <a:lnTo>
                  <a:pt x="3061" y="367"/>
                </a:lnTo>
                <a:lnTo>
                  <a:pt x="3061" y="367"/>
                </a:lnTo>
                <a:lnTo>
                  <a:pt x="3062" y="372"/>
                </a:lnTo>
                <a:lnTo>
                  <a:pt x="3062" y="375"/>
                </a:lnTo>
                <a:lnTo>
                  <a:pt x="3063" y="379"/>
                </a:lnTo>
                <a:lnTo>
                  <a:pt x="3063" y="380"/>
                </a:lnTo>
                <a:lnTo>
                  <a:pt x="3064" y="383"/>
                </a:lnTo>
                <a:lnTo>
                  <a:pt x="3064" y="388"/>
                </a:lnTo>
                <a:lnTo>
                  <a:pt x="3065" y="390"/>
                </a:lnTo>
                <a:lnTo>
                  <a:pt x="3065" y="395"/>
                </a:lnTo>
                <a:lnTo>
                  <a:pt x="3066" y="398"/>
                </a:lnTo>
                <a:lnTo>
                  <a:pt x="3066" y="400"/>
                </a:lnTo>
                <a:lnTo>
                  <a:pt x="3067" y="402"/>
                </a:lnTo>
                <a:lnTo>
                  <a:pt x="3068" y="402"/>
                </a:lnTo>
                <a:lnTo>
                  <a:pt x="3068" y="400"/>
                </a:lnTo>
                <a:lnTo>
                  <a:pt x="3069" y="403"/>
                </a:lnTo>
                <a:lnTo>
                  <a:pt x="3069" y="404"/>
                </a:lnTo>
                <a:lnTo>
                  <a:pt x="3070" y="406"/>
                </a:lnTo>
                <a:lnTo>
                  <a:pt x="3070" y="408"/>
                </a:lnTo>
                <a:lnTo>
                  <a:pt x="3071" y="411"/>
                </a:lnTo>
                <a:lnTo>
                  <a:pt x="3071" y="413"/>
                </a:lnTo>
                <a:lnTo>
                  <a:pt x="3072" y="416"/>
                </a:lnTo>
                <a:lnTo>
                  <a:pt x="3072" y="419"/>
                </a:lnTo>
                <a:lnTo>
                  <a:pt x="3073" y="423"/>
                </a:lnTo>
                <a:lnTo>
                  <a:pt x="3073" y="423"/>
                </a:lnTo>
                <a:lnTo>
                  <a:pt x="3074" y="426"/>
                </a:lnTo>
                <a:lnTo>
                  <a:pt x="3074" y="425"/>
                </a:lnTo>
                <a:lnTo>
                  <a:pt x="3075" y="421"/>
                </a:lnTo>
                <a:lnTo>
                  <a:pt x="3075" y="413"/>
                </a:lnTo>
                <a:lnTo>
                  <a:pt x="3076" y="401"/>
                </a:lnTo>
                <a:lnTo>
                  <a:pt x="3076" y="383"/>
                </a:lnTo>
                <a:lnTo>
                  <a:pt x="3077" y="361"/>
                </a:lnTo>
                <a:lnTo>
                  <a:pt x="3078" y="338"/>
                </a:lnTo>
                <a:lnTo>
                  <a:pt x="3078" y="311"/>
                </a:lnTo>
                <a:lnTo>
                  <a:pt x="3079" y="290"/>
                </a:lnTo>
                <a:lnTo>
                  <a:pt x="3079" y="264"/>
                </a:lnTo>
                <a:lnTo>
                  <a:pt x="3080" y="242"/>
                </a:lnTo>
                <a:lnTo>
                  <a:pt x="3080" y="224"/>
                </a:lnTo>
                <a:lnTo>
                  <a:pt x="3081" y="209"/>
                </a:lnTo>
                <a:lnTo>
                  <a:pt x="3081" y="193"/>
                </a:lnTo>
                <a:lnTo>
                  <a:pt x="3082" y="183"/>
                </a:lnTo>
                <a:lnTo>
                  <a:pt x="3082" y="172"/>
                </a:lnTo>
                <a:lnTo>
                  <a:pt x="3083" y="168"/>
                </a:lnTo>
                <a:lnTo>
                  <a:pt x="3083" y="165"/>
                </a:lnTo>
                <a:lnTo>
                  <a:pt x="3084" y="162"/>
                </a:lnTo>
                <a:lnTo>
                  <a:pt x="3084" y="164"/>
                </a:lnTo>
                <a:lnTo>
                  <a:pt x="3085" y="164"/>
                </a:lnTo>
                <a:lnTo>
                  <a:pt x="3085" y="165"/>
                </a:lnTo>
                <a:lnTo>
                  <a:pt x="3086" y="167"/>
                </a:lnTo>
                <a:lnTo>
                  <a:pt x="3086" y="168"/>
                </a:lnTo>
                <a:lnTo>
                  <a:pt x="3087" y="169"/>
                </a:lnTo>
                <a:lnTo>
                  <a:pt x="3087" y="167"/>
                </a:lnTo>
                <a:lnTo>
                  <a:pt x="3088" y="165"/>
                </a:lnTo>
                <a:lnTo>
                  <a:pt x="3089" y="161"/>
                </a:lnTo>
                <a:lnTo>
                  <a:pt x="3089" y="156"/>
                </a:lnTo>
                <a:lnTo>
                  <a:pt x="3090" y="147"/>
                </a:lnTo>
                <a:lnTo>
                  <a:pt x="3090" y="142"/>
                </a:lnTo>
                <a:lnTo>
                  <a:pt x="3091" y="133"/>
                </a:lnTo>
                <a:lnTo>
                  <a:pt x="3091" y="124"/>
                </a:lnTo>
                <a:lnTo>
                  <a:pt x="3092" y="114"/>
                </a:lnTo>
                <a:lnTo>
                  <a:pt x="3092" y="102"/>
                </a:lnTo>
                <a:lnTo>
                  <a:pt x="3093" y="93"/>
                </a:lnTo>
                <a:lnTo>
                  <a:pt x="3093" y="86"/>
                </a:lnTo>
                <a:lnTo>
                  <a:pt x="3094" y="78"/>
                </a:lnTo>
                <a:lnTo>
                  <a:pt x="3094" y="71"/>
                </a:lnTo>
                <a:lnTo>
                  <a:pt x="3095" y="66"/>
                </a:lnTo>
                <a:lnTo>
                  <a:pt x="3095" y="63"/>
                </a:lnTo>
                <a:lnTo>
                  <a:pt x="3096" y="59"/>
                </a:lnTo>
                <a:lnTo>
                  <a:pt x="3096" y="58"/>
                </a:lnTo>
                <a:lnTo>
                  <a:pt x="3097" y="60"/>
                </a:lnTo>
                <a:lnTo>
                  <a:pt x="3097" y="63"/>
                </a:lnTo>
                <a:lnTo>
                  <a:pt x="3098" y="64"/>
                </a:lnTo>
                <a:lnTo>
                  <a:pt x="3099" y="69"/>
                </a:lnTo>
                <a:lnTo>
                  <a:pt x="3099" y="75"/>
                </a:lnTo>
                <a:lnTo>
                  <a:pt x="3100" y="79"/>
                </a:lnTo>
                <a:lnTo>
                  <a:pt x="3100" y="88"/>
                </a:lnTo>
                <a:lnTo>
                  <a:pt x="3101" y="95"/>
                </a:lnTo>
                <a:lnTo>
                  <a:pt x="3101" y="104"/>
                </a:lnTo>
                <a:lnTo>
                  <a:pt x="3102" y="111"/>
                </a:lnTo>
                <a:lnTo>
                  <a:pt x="3102" y="121"/>
                </a:lnTo>
                <a:lnTo>
                  <a:pt x="3103" y="133"/>
                </a:lnTo>
                <a:lnTo>
                  <a:pt x="3103" y="148"/>
                </a:lnTo>
                <a:lnTo>
                  <a:pt x="3104" y="166"/>
                </a:lnTo>
                <a:lnTo>
                  <a:pt x="3104" y="191"/>
                </a:lnTo>
                <a:lnTo>
                  <a:pt x="3105" y="218"/>
                </a:lnTo>
                <a:lnTo>
                  <a:pt x="3105" y="243"/>
                </a:lnTo>
                <a:lnTo>
                  <a:pt x="3106" y="262"/>
                </a:lnTo>
                <a:lnTo>
                  <a:pt x="3106" y="271"/>
                </a:lnTo>
                <a:lnTo>
                  <a:pt x="3107" y="267"/>
                </a:lnTo>
                <a:lnTo>
                  <a:pt x="3107" y="258"/>
                </a:lnTo>
                <a:lnTo>
                  <a:pt x="3108" y="249"/>
                </a:lnTo>
                <a:lnTo>
                  <a:pt x="3108" y="241"/>
                </a:lnTo>
                <a:lnTo>
                  <a:pt x="3109" y="237"/>
                </a:lnTo>
                <a:lnTo>
                  <a:pt x="3110" y="229"/>
                </a:lnTo>
                <a:lnTo>
                  <a:pt x="3110" y="220"/>
                </a:lnTo>
                <a:lnTo>
                  <a:pt x="3111" y="214"/>
                </a:lnTo>
                <a:lnTo>
                  <a:pt x="3111" y="205"/>
                </a:lnTo>
                <a:lnTo>
                  <a:pt x="3112" y="201"/>
                </a:lnTo>
                <a:lnTo>
                  <a:pt x="3112" y="199"/>
                </a:lnTo>
                <a:lnTo>
                  <a:pt x="3113" y="196"/>
                </a:lnTo>
                <a:lnTo>
                  <a:pt x="3113" y="199"/>
                </a:lnTo>
                <a:lnTo>
                  <a:pt x="3114" y="198"/>
                </a:lnTo>
                <a:lnTo>
                  <a:pt x="3114" y="202"/>
                </a:lnTo>
                <a:lnTo>
                  <a:pt x="3115" y="207"/>
                </a:lnTo>
                <a:lnTo>
                  <a:pt x="3115" y="214"/>
                </a:lnTo>
                <a:lnTo>
                  <a:pt x="3116" y="220"/>
                </a:lnTo>
                <a:lnTo>
                  <a:pt x="3116" y="225"/>
                </a:lnTo>
                <a:lnTo>
                  <a:pt x="3117" y="234"/>
                </a:lnTo>
                <a:lnTo>
                  <a:pt x="3117" y="239"/>
                </a:lnTo>
                <a:lnTo>
                  <a:pt x="3118" y="251"/>
                </a:lnTo>
                <a:lnTo>
                  <a:pt x="3118" y="258"/>
                </a:lnTo>
                <a:lnTo>
                  <a:pt x="3119" y="264"/>
                </a:lnTo>
                <a:lnTo>
                  <a:pt x="3120" y="270"/>
                </a:lnTo>
                <a:lnTo>
                  <a:pt x="3120" y="274"/>
                </a:lnTo>
                <a:lnTo>
                  <a:pt x="3121" y="279"/>
                </a:lnTo>
                <a:lnTo>
                  <a:pt x="3121" y="282"/>
                </a:lnTo>
                <a:lnTo>
                  <a:pt x="3122" y="284"/>
                </a:lnTo>
                <a:lnTo>
                  <a:pt x="3122" y="287"/>
                </a:lnTo>
                <a:lnTo>
                  <a:pt x="3123" y="288"/>
                </a:lnTo>
                <a:lnTo>
                  <a:pt x="3123" y="288"/>
                </a:lnTo>
                <a:lnTo>
                  <a:pt x="3124" y="288"/>
                </a:lnTo>
                <a:lnTo>
                  <a:pt x="3124" y="286"/>
                </a:lnTo>
                <a:lnTo>
                  <a:pt x="3125" y="286"/>
                </a:lnTo>
                <a:lnTo>
                  <a:pt x="3125" y="288"/>
                </a:lnTo>
                <a:lnTo>
                  <a:pt x="3126" y="285"/>
                </a:lnTo>
                <a:lnTo>
                  <a:pt x="3126" y="286"/>
                </a:lnTo>
                <a:lnTo>
                  <a:pt x="3127" y="288"/>
                </a:lnTo>
                <a:lnTo>
                  <a:pt x="3127" y="289"/>
                </a:lnTo>
                <a:lnTo>
                  <a:pt x="3128" y="292"/>
                </a:lnTo>
                <a:lnTo>
                  <a:pt x="3128" y="293"/>
                </a:lnTo>
                <a:lnTo>
                  <a:pt x="3129" y="295"/>
                </a:lnTo>
                <a:lnTo>
                  <a:pt x="3129" y="301"/>
                </a:lnTo>
                <a:lnTo>
                  <a:pt x="3130" y="302"/>
                </a:lnTo>
                <a:lnTo>
                  <a:pt x="3131" y="306"/>
                </a:lnTo>
                <a:lnTo>
                  <a:pt x="3131" y="309"/>
                </a:lnTo>
                <a:lnTo>
                  <a:pt x="3132" y="313"/>
                </a:lnTo>
                <a:lnTo>
                  <a:pt x="3132" y="318"/>
                </a:lnTo>
                <a:lnTo>
                  <a:pt x="3133" y="319"/>
                </a:lnTo>
                <a:lnTo>
                  <a:pt x="3133" y="322"/>
                </a:lnTo>
                <a:lnTo>
                  <a:pt x="3134" y="325"/>
                </a:lnTo>
                <a:lnTo>
                  <a:pt x="3134" y="329"/>
                </a:lnTo>
                <a:lnTo>
                  <a:pt x="3135" y="331"/>
                </a:lnTo>
                <a:lnTo>
                  <a:pt x="3135" y="334"/>
                </a:lnTo>
                <a:lnTo>
                  <a:pt x="3136" y="338"/>
                </a:lnTo>
                <a:lnTo>
                  <a:pt x="3136" y="340"/>
                </a:lnTo>
                <a:lnTo>
                  <a:pt x="3137" y="343"/>
                </a:lnTo>
                <a:lnTo>
                  <a:pt x="3137" y="347"/>
                </a:lnTo>
                <a:lnTo>
                  <a:pt x="3138" y="347"/>
                </a:lnTo>
                <a:lnTo>
                  <a:pt x="3138" y="351"/>
                </a:lnTo>
                <a:lnTo>
                  <a:pt x="3139" y="350"/>
                </a:lnTo>
                <a:lnTo>
                  <a:pt x="3139" y="354"/>
                </a:lnTo>
                <a:lnTo>
                  <a:pt x="3140" y="355"/>
                </a:lnTo>
                <a:lnTo>
                  <a:pt x="3140" y="356"/>
                </a:lnTo>
                <a:lnTo>
                  <a:pt x="3141" y="356"/>
                </a:lnTo>
                <a:lnTo>
                  <a:pt x="3142" y="359"/>
                </a:lnTo>
                <a:lnTo>
                  <a:pt x="3142" y="364"/>
                </a:lnTo>
                <a:lnTo>
                  <a:pt x="3143" y="365"/>
                </a:lnTo>
                <a:lnTo>
                  <a:pt x="3143" y="367"/>
                </a:lnTo>
                <a:lnTo>
                  <a:pt x="3144" y="370"/>
                </a:lnTo>
                <a:lnTo>
                  <a:pt x="3144" y="372"/>
                </a:lnTo>
                <a:lnTo>
                  <a:pt x="3145" y="377"/>
                </a:lnTo>
                <a:lnTo>
                  <a:pt x="3145" y="381"/>
                </a:lnTo>
                <a:lnTo>
                  <a:pt x="3146" y="387"/>
                </a:lnTo>
                <a:lnTo>
                  <a:pt x="3146" y="391"/>
                </a:lnTo>
                <a:lnTo>
                  <a:pt x="3147" y="394"/>
                </a:lnTo>
                <a:lnTo>
                  <a:pt x="3147" y="396"/>
                </a:lnTo>
                <a:lnTo>
                  <a:pt x="3148" y="396"/>
                </a:lnTo>
                <a:lnTo>
                  <a:pt x="3148" y="395"/>
                </a:lnTo>
                <a:lnTo>
                  <a:pt x="3149" y="397"/>
                </a:lnTo>
                <a:lnTo>
                  <a:pt x="3149" y="399"/>
                </a:lnTo>
                <a:lnTo>
                  <a:pt x="3150" y="398"/>
                </a:lnTo>
                <a:lnTo>
                  <a:pt x="3150" y="401"/>
                </a:lnTo>
                <a:lnTo>
                  <a:pt x="3151" y="403"/>
                </a:lnTo>
                <a:lnTo>
                  <a:pt x="3152" y="405"/>
                </a:lnTo>
                <a:lnTo>
                  <a:pt x="3152" y="408"/>
                </a:lnTo>
                <a:lnTo>
                  <a:pt x="3153" y="409"/>
                </a:lnTo>
                <a:lnTo>
                  <a:pt x="3153" y="413"/>
                </a:lnTo>
                <a:lnTo>
                  <a:pt x="3154" y="415"/>
                </a:lnTo>
                <a:lnTo>
                  <a:pt x="3154" y="420"/>
                </a:lnTo>
                <a:lnTo>
                  <a:pt x="3155" y="421"/>
                </a:lnTo>
                <a:lnTo>
                  <a:pt x="3155" y="420"/>
                </a:lnTo>
                <a:lnTo>
                  <a:pt x="3156" y="415"/>
                </a:lnTo>
                <a:lnTo>
                  <a:pt x="3156" y="407"/>
                </a:lnTo>
                <a:lnTo>
                  <a:pt x="3157" y="394"/>
                </a:lnTo>
                <a:lnTo>
                  <a:pt x="3157" y="377"/>
                </a:lnTo>
                <a:lnTo>
                  <a:pt x="3158" y="355"/>
                </a:lnTo>
                <a:lnTo>
                  <a:pt x="3158" y="331"/>
                </a:lnTo>
                <a:lnTo>
                  <a:pt x="3159" y="305"/>
                </a:lnTo>
                <a:lnTo>
                  <a:pt x="3159" y="281"/>
                </a:lnTo>
                <a:lnTo>
                  <a:pt x="3160" y="260"/>
                </a:lnTo>
                <a:lnTo>
                  <a:pt x="3160" y="238"/>
                </a:lnTo>
                <a:lnTo>
                  <a:pt x="3161" y="220"/>
                </a:lnTo>
                <a:lnTo>
                  <a:pt x="3161" y="204"/>
                </a:lnTo>
                <a:lnTo>
                  <a:pt x="3162" y="190"/>
                </a:lnTo>
                <a:lnTo>
                  <a:pt x="3163" y="180"/>
                </a:lnTo>
                <a:lnTo>
                  <a:pt x="3163" y="169"/>
                </a:lnTo>
                <a:lnTo>
                  <a:pt x="3164" y="164"/>
                </a:lnTo>
                <a:lnTo>
                  <a:pt x="3164" y="158"/>
                </a:lnTo>
                <a:lnTo>
                  <a:pt x="3165" y="158"/>
                </a:lnTo>
                <a:lnTo>
                  <a:pt x="3165" y="158"/>
                </a:lnTo>
                <a:lnTo>
                  <a:pt x="3166" y="161"/>
                </a:lnTo>
                <a:lnTo>
                  <a:pt x="3166" y="163"/>
                </a:lnTo>
                <a:lnTo>
                  <a:pt x="3167" y="163"/>
                </a:lnTo>
                <a:lnTo>
                  <a:pt x="3167" y="163"/>
                </a:lnTo>
                <a:lnTo>
                  <a:pt x="3168" y="163"/>
                </a:lnTo>
                <a:lnTo>
                  <a:pt x="3168" y="162"/>
                </a:lnTo>
                <a:lnTo>
                  <a:pt x="3169" y="160"/>
                </a:lnTo>
                <a:lnTo>
                  <a:pt x="3169" y="155"/>
                </a:lnTo>
                <a:lnTo>
                  <a:pt x="3170" y="151"/>
                </a:lnTo>
                <a:lnTo>
                  <a:pt x="3170" y="145"/>
                </a:lnTo>
                <a:lnTo>
                  <a:pt x="3171" y="137"/>
                </a:lnTo>
                <a:lnTo>
                  <a:pt x="3171" y="131"/>
                </a:lnTo>
                <a:lnTo>
                  <a:pt x="3172" y="122"/>
                </a:lnTo>
                <a:lnTo>
                  <a:pt x="3173" y="113"/>
                </a:lnTo>
                <a:lnTo>
                  <a:pt x="3173" y="102"/>
                </a:lnTo>
                <a:lnTo>
                  <a:pt x="3174" y="94"/>
                </a:lnTo>
                <a:lnTo>
                  <a:pt x="3174" y="86"/>
                </a:lnTo>
                <a:lnTo>
                  <a:pt x="3175" y="78"/>
                </a:lnTo>
                <a:lnTo>
                  <a:pt x="3175" y="70"/>
                </a:lnTo>
                <a:lnTo>
                  <a:pt x="3176" y="64"/>
                </a:lnTo>
                <a:lnTo>
                  <a:pt x="3176" y="59"/>
                </a:lnTo>
                <a:lnTo>
                  <a:pt x="3177" y="57"/>
                </a:lnTo>
                <a:lnTo>
                  <a:pt x="3177" y="57"/>
                </a:lnTo>
                <a:lnTo>
                  <a:pt x="3178" y="55"/>
                </a:lnTo>
                <a:lnTo>
                  <a:pt x="3178" y="58"/>
                </a:lnTo>
                <a:lnTo>
                  <a:pt x="3179" y="61"/>
                </a:lnTo>
                <a:lnTo>
                  <a:pt x="3179" y="62"/>
                </a:lnTo>
                <a:lnTo>
                  <a:pt x="3180" y="69"/>
                </a:lnTo>
                <a:lnTo>
                  <a:pt x="3180" y="72"/>
                </a:lnTo>
                <a:lnTo>
                  <a:pt x="3181" y="77"/>
                </a:lnTo>
                <a:lnTo>
                  <a:pt x="3181" y="83"/>
                </a:lnTo>
                <a:lnTo>
                  <a:pt x="3182" y="91"/>
                </a:lnTo>
                <a:lnTo>
                  <a:pt x="3182" y="100"/>
                </a:lnTo>
                <a:lnTo>
                  <a:pt x="3183" y="111"/>
                </a:lnTo>
                <a:lnTo>
                  <a:pt x="3184" y="125"/>
                </a:lnTo>
                <a:lnTo>
                  <a:pt x="3184" y="140"/>
                </a:lnTo>
                <a:lnTo>
                  <a:pt x="3185" y="159"/>
                </a:lnTo>
                <a:lnTo>
                  <a:pt x="3185" y="183"/>
                </a:lnTo>
                <a:lnTo>
                  <a:pt x="3186" y="213"/>
                </a:lnTo>
                <a:lnTo>
                  <a:pt x="3186" y="240"/>
                </a:lnTo>
                <a:lnTo>
                  <a:pt x="3187" y="257"/>
                </a:lnTo>
                <a:lnTo>
                  <a:pt x="3187" y="264"/>
                </a:lnTo>
                <a:lnTo>
                  <a:pt x="3188" y="262"/>
                </a:lnTo>
                <a:lnTo>
                  <a:pt x="3188" y="254"/>
                </a:lnTo>
                <a:lnTo>
                  <a:pt x="3189" y="246"/>
                </a:lnTo>
                <a:lnTo>
                  <a:pt x="3189" y="241"/>
                </a:lnTo>
                <a:lnTo>
                  <a:pt x="3190" y="233"/>
                </a:lnTo>
                <a:lnTo>
                  <a:pt x="3190" y="224"/>
                </a:lnTo>
                <a:lnTo>
                  <a:pt x="3191" y="217"/>
                </a:lnTo>
                <a:lnTo>
                  <a:pt x="3191" y="209"/>
                </a:lnTo>
                <a:lnTo>
                  <a:pt x="3192" y="204"/>
                </a:lnTo>
                <a:lnTo>
                  <a:pt x="3192" y="197"/>
                </a:lnTo>
                <a:lnTo>
                  <a:pt x="3193" y="193"/>
                </a:lnTo>
                <a:lnTo>
                  <a:pt x="3194" y="191"/>
                </a:lnTo>
                <a:lnTo>
                  <a:pt x="3194" y="191"/>
                </a:lnTo>
                <a:lnTo>
                  <a:pt x="3195" y="193"/>
                </a:lnTo>
                <a:lnTo>
                  <a:pt x="3195" y="198"/>
                </a:lnTo>
                <a:lnTo>
                  <a:pt x="3196" y="200"/>
                </a:lnTo>
                <a:lnTo>
                  <a:pt x="3196" y="207"/>
                </a:lnTo>
                <a:lnTo>
                  <a:pt x="3197" y="213"/>
                </a:lnTo>
                <a:lnTo>
                  <a:pt x="3197" y="219"/>
                </a:lnTo>
                <a:lnTo>
                  <a:pt x="3198" y="227"/>
                </a:lnTo>
                <a:lnTo>
                  <a:pt x="3198" y="234"/>
                </a:lnTo>
                <a:lnTo>
                  <a:pt x="3199" y="243"/>
                </a:lnTo>
                <a:lnTo>
                  <a:pt x="3199" y="251"/>
                </a:lnTo>
                <a:lnTo>
                  <a:pt x="3200" y="259"/>
                </a:lnTo>
                <a:lnTo>
                  <a:pt x="3200" y="264"/>
                </a:lnTo>
                <a:lnTo>
                  <a:pt x="3201" y="270"/>
                </a:lnTo>
                <a:lnTo>
                  <a:pt x="3201" y="273"/>
                </a:lnTo>
                <a:lnTo>
                  <a:pt x="3202" y="278"/>
                </a:lnTo>
                <a:lnTo>
                  <a:pt x="3202" y="279"/>
                </a:lnTo>
                <a:lnTo>
                  <a:pt x="3203" y="282"/>
                </a:lnTo>
                <a:lnTo>
                  <a:pt x="3203" y="282"/>
                </a:lnTo>
                <a:lnTo>
                  <a:pt x="3204" y="281"/>
                </a:lnTo>
                <a:lnTo>
                  <a:pt x="3205" y="281"/>
                </a:lnTo>
                <a:lnTo>
                  <a:pt x="3205" y="281"/>
                </a:lnTo>
                <a:lnTo>
                  <a:pt x="3206" y="279"/>
                </a:lnTo>
                <a:lnTo>
                  <a:pt x="3206" y="278"/>
                </a:lnTo>
                <a:lnTo>
                  <a:pt x="3207" y="278"/>
                </a:lnTo>
                <a:lnTo>
                  <a:pt x="3207" y="279"/>
                </a:lnTo>
                <a:lnTo>
                  <a:pt x="3208" y="280"/>
                </a:lnTo>
                <a:lnTo>
                  <a:pt x="3208" y="282"/>
                </a:lnTo>
                <a:lnTo>
                  <a:pt x="3209" y="284"/>
                </a:lnTo>
                <a:lnTo>
                  <a:pt x="3209" y="287"/>
                </a:lnTo>
                <a:lnTo>
                  <a:pt x="3210" y="289"/>
                </a:lnTo>
                <a:lnTo>
                  <a:pt x="3210" y="291"/>
                </a:lnTo>
                <a:lnTo>
                  <a:pt x="3211" y="295"/>
                </a:lnTo>
                <a:lnTo>
                  <a:pt x="3211" y="298"/>
                </a:lnTo>
                <a:lnTo>
                  <a:pt x="3212" y="303"/>
                </a:lnTo>
                <a:lnTo>
                  <a:pt x="3212" y="307"/>
                </a:lnTo>
                <a:lnTo>
                  <a:pt x="3213" y="311"/>
                </a:lnTo>
                <a:lnTo>
                  <a:pt x="3213" y="314"/>
                </a:lnTo>
                <a:lnTo>
                  <a:pt x="3214" y="316"/>
                </a:lnTo>
                <a:lnTo>
                  <a:pt x="3215" y="320"/>
                </a:lnTo>
                <a:lnTo>
                  <a:pt x="3215" y="323"/>
                </a:lnTo>
                <a:lnTo>
                  <a:pt x="3216" y="326"/>
                </a:lnTo>
                <a:lnTo>
                  <a:pt x="3216" y="328"/>
                </a:lnTo>
                <a:lnTo>
                  <a:pt x="3217" y="330"/>
                </a:lnTo>
                <a:lnTo>
                  <a:pt x="3217" y="334"/>
                </a:lnTo>
                <a:lnTo>
                  <a:pt x="3218" y="336"/>
                </a:lnTo>
                <a:lnTo>
                  <a:pt x="3218" y="338"/>
                </a:lnTo>
                <a:lnTo>
                  <a:pt x="3219" y="340"/>
                </a:lnTo>
                <a:lnTo>
                  <a:pt x="3219" y="342"/>
                </a:lnTo>
                <a:lnTo>
                  <a:pt x="3220" y="346"/>
                </a:lnTo>
                <a:lnTo>
                  <a:pt x="3220" y="348"/>
                </a:lnTo>
                <a:lnTo>
                  <a:pt x="3221" y="349"/>
                </a:lnTo>
                <a:lnTo>
                  <a:pt x="3221" y="351"/>
                </a:lnTo>
                <a:lnTo>
                  <a:pt x="3222" y="351"/>
                </a:lnTo>
                <a:lnTo>
                  <a:pt x="3222" y="354"/>
                </a:lnTo>
                <a:lnTo>
                  <a:pt x="3223" y="356"/>
                </a:lnTo>
                <a:lnTo>
                  <a:pt x="3223" y="359"/>
                </a:lnTo>
                <a:lnTo>
                  <a:pt x="3224" y="362"/>
                </a:lnTo>
                <a:lnTo>
                  <a:pt x="3224" y="365"/>
                </a:lnTo>
                <a:lnTo>
                  <a:pt x="3225" y="369"/>
                </a:lnTo>
                <a:lnTo>
                  <a:pt x="3226" y="372"/>
                </a:lnTo>
                <a:lnTo>
                  <a:pt x="3226" y="378"/>
                </a:lnTo>
                <a:lnTo>
                  <a:pt x="3227" y="381"/>
                </a:lnTo>
                <a:lnTo>
                  <a:pt x="3227" y="385"/>
                </a:lnTo>
                <a:lnTo>
                  <a:pt x="3228" y="388"/>
                </a:lnTo>
                <a:lnTo>
                  <a:pt x="3228" y="388"/>
                </a:lnTo>
                <a:lnTo>
                  <a:pt x="3229" y="388"/>
                </a:lnTo>
                <a:lnTo>
                  <a:pt x="3229" y="389"/>
                </a:lnTo>
                <a:lnTo>
                  <a:pt x="3230" y="388"/>
                </a:lnTo>
                <a:lnTo>
                  <a:pt x="3230" y="390"/>
                </a:lnTo>
                <a:lnTo>
                  <a:pt x="3231" y="390"/>
                </a:lnTo>
                <a:lnTo>
                  <a:pt x="3231" y="394"/>
                </a:lnTo>
                <a:lnTo>
                  <a:pt x="3232" y="394"/>
                </a:lnTo>
                <a:lnTo>
                  <a:pt x="3232" y="394"/>
                </a:lnTo>
                <a:lnTo>
                  <a:pt x="3233" y="396"/>
                </a:lnTo>
                <a:lnTo>
                  <a:pt x="3233" y="399"/>
                </a:lnTo>
                <a:lnTo>
                  <a:pt x="3234" y="402"/>
                </a:lnTo>
                <a:lnTo>
                  <a:pt x="3234" y="407"/>
                </a:lnTo>
                <a:lnTo>
                  <a:pt x="3235" y="408"/>
                </a:lnTo>
                <a:lnTo>
                  <a:pt x="3236" y="408"/>
                </a:lnTo>
                <a:lnTo>
                  <a:pt x="3236" y="404"/>
                </a:lnTo>
                <a:lnTo>
                  <a:pt x="3237" y="397"/>
                </a:lnTo>
                <a:lnTo>
                  <a:pt x="3237" y="385"/>
                </a:lnTo>
                <a:lnTo>
                  <a:pt x="3238" y="366"/>
                </a:lnTo>
                <a:lnTo>
                  <a:pt x="3238" y="344"/>
                </a:lnTo>
                <a:lnTo>
                  <a:pt x="3239" y="318"/>
                </a:lnTo>
                <a:lnTo>
                  <a:pt x="3239" y="294"/>
                </a:lnTo>
                <a:lnTo>
                  <a:pt x="3240" y="269"/>
                </a:lnTo>
                <a:lnTo>
                  <a:pt x="3240" y="245"/>
                </a:lnTo>
                <a:lnTo>
                  <a:pt x="3241" y="221"/>
                </a:lnTo>
                <a:lnTo>
                  <a:pt x="3241" y="201"/>
                </a:lnTo>
                <a:lnTo>
                  <a:pt x="3242" y="184"/>
                </a:lnTo>
                <a:lnTo>
                  <a:pt x="3242" y="171"/>
                </a:lnTo>
                <a:lnTo>
                  <a:pt x="3243" y="157"/>
                </a:lnTo>
                <a:lnTo>
                  <a:pt x="3244" y="149"/>
                </a:lnTo>
                <a:lnTo>
                  <a:pt x="3244" y="146"/>
                </a:lnTo>
                <a:lnTo>
                  <a:pt x="3244" y="142"/>
                </a:lnTo>
                <a:lnTo>
                  <a:pt x="3245" y="142"/>
                </a:lnTo>
                <a:lnTo>
                  <a:pt x="3245" y="143"/>
                </a:lnTo>
                <a:lnTo>
                  <a:pt x="3246" y="144"/>
                </a:lnTo>
                <a:lnTo>
                  <a:pt x="3247" y="144"/>
                </a:lnTo>
                <a:lnTo>
                  <a:pt x="3247" y="148"/>
                </a:lnTo>
                <a:lnTo>
                  <a:pt x="3248" y="150"/>
                </a:lnTo>
                <a:lnTo>
                  <a:pt x="3248" y="149"/>
                </a:lnTo>
                <a:lnTo>
                  <a:pt x="3249" y="146"/>
                </a:lnTo>
                <a:lnTo>
                  <a:pt x="3249" y="145"/>
                </a:lnTo>
                <a:lnTo>
                  <a:pt x="3250" y="142"/>
                </a:lnTo>
                <a:lnTo>
                  <a:pt x="3250" y="138"/>
                </a:lnTo>
                <a:lnTo>
                  <a:pt x="3251" y="131"/>
                </a:lnTo>
                <a:lnTo>
                  <a:pt x="3251" y="122"/>
                </a:lnTo>
                <a:lnTo>
                  <a:pt x="3252" y="113"/>
                </a:lnTo>
                <a:lnTo>
                  <a:pt x="3252" y="102"/>
                </a:lnTo>
                <a:lnTo>
                  <a:pt x="3253" y="92"/>
                </a:lnTo>
                <a:lnTo>
                  <a:pt x="3253" y="82"/>
                </a:lnTo>
                <a:lnTo>
                  <a:pt x="3254" y="71"/>
                </a:lnTo>
                <a:lnTo>
                  <a:pt x="3254" y="61"/>
                </a:lnTo>
                <a:lnTo>
                  <a:pt x="3255" y="53"/>
                </a:lnTo>
                <a:lnTo>
                  <a:pt x="3255" y="46"/>
                </a:lnTo>
                <a:lnTo>
                  <a:pt x="3256" y="44"/>
                </a:lnTo>
                <a:lnTo>
                  <a:pt x="3257" y="39"/>
                </a:lnTo>
                <a:lnTo>
                  <a:pt x="3257" y="39"/>
                </a:lnTo>
                <a:lnTo>
                  <a:pt x="3258" y="38"/>
                </a:lnTo>
                <a:lnTo>
                  <a:pt x="3258" y="39"/>
                </a:lnTo>
                <a:lnTo>
                  <a:pt x="3259" y="42"/>
                </a:lnTo>
                <a:lnTo>
                  <a:pt x="3259" y="44"/>
                </a:lnTo>
                <a:lnTo>
                  <a:pt x="3260" y="50"/>
                </a:lnTo>
                <a:lnTo>
                  <a:pt x="3260" y="56"/>
                </a:lnTo>
                <a:lnTo>
                  <a:pt x="3261" y="59"/>
                </a:lnTo>
                <a:lnTo>
                  <a:pt x="3261" y="66"/>
                </a:lnTo>
                <a:lnTo>
                  <a:pt x="3262" y="71"/>
                </a:lnTo>
                <a:lnTo>
                  <a:pt x="3262" y="77"/>
                </a:lnTo>
                <a:lnTo>
                  <a:pt x="3263" y="82"/>
                </a:lnTo>
                <a:lnTo>
                  <a:pt x="3263" y="92"/>
                </a:lnTo>
                <a:lnTo>
                  <a:pt x="3264" y="101"/>
                </a:lnTo>
                <a:lnTo>
                  <a:pt x="3265" y="114"/>
                </a:lnTo>
                <a:lnTo>
                  <a:pt x="3265" y="129"/>
                </a:lnTo>
                <a:lnTo>
                  <a:pt x="3265" y="149"/>
                </a:lnTo>
                <a:lnTo>
                  <a:pt x="3266" y="175"/>
                </a:lnTo>
                <a:lnTo>
                  <a:pt x="3266" y="204"/>
                </a:lnTo>
                <a:lnTo>
                  <a:pt x="3267" y="230"/>
                </a:lnTo>
                <a:lnTo>
                  <a:pt x="3268" y="247"/>
                </a:lnTo>
                <a:lnTo>
                  <a:pt x="3268" y="251"/>
                </a:lnTo>
                <a:lnTo>
                  <a:pt x="3269" y="249"/>
                </a:lnTo>
                <a:lnTo>
                  <a:pt x="3269" y="240"/>
                </a:lnTo>
                <a:lnTo>
                  <a:pt x="3270" y="235"/>
                </a:lnTo>
                <a:lnTo>
                  <a:pt x="3270" y="231"/>
                </a:lnTo>
                <a:lnTo>
                  <a:pt x="3271" y="225"/>
                </a:lnTo>
                <a:lnTo>
                  <a:pt x="3271" y="214"/>
                </a:lnTo>
                <a:lnTo>
                  <a:pt x="3272" y="203"/>
                </a:lnTo>
                <a:lnTo>
                  <a:pt x="3272" y="192"/>
                </a:lnTo>
                <a:lnTo>
                  <a:pt x="3273" y="187"/>
                </a:lnTo>
                <a:lnTo>
                  <a:pt x="3273" y="180"/>
                </a:lnTo>
                <a:lnTo>
                  <a:pt x="3274" y="178"/>
                </a:lnTo>
                <a:lnTo>
                  <a:pt x="3274" y="175"/>
                </a:lnTo>
                <a:lnTo>
                  <a:pt x="3275" y="175"/>
                </a:lnTo>
                <a:lnTo>
                  <a:pt x="3275" y="175"/>
                </a:lnTo>
                <a:lnTo>
                  <a:pt x="3276" y="181"/>
                </a:lnTo>
                <a:lnTo>
                  <a:pt x="3276" y="186"/>
                </a:lnTo>
                <a:lnTo>
                  <a:pt x="3277" y="192"/>
                </a:lnTo>
                <a:lnTo>
                  <a:pt x="3278" y="200"/>
                </a:lnTo>
                <a:lnTo>
                  <a:pt x="3278" y="208"/>
                </a:lnTo>
                <a:lnTo>
                  <a:pt x="3279" y="219"/>
                </a:lnTo>
                <a:lnTo>
                  <a:pt x="3279" y="226"/>
                </a:lnTo>
                <a:lnTo>
                  <a:pt x="3280" y="236"/>
                </a:lnTo>
                <a:lnTo>
                  <a:pt x="3280" y="246"/>
                </a:lnTo>
                <a:lnTo>
                  <a:pt x="3281" y="253"/>
                </a:lnTo>
                <a:lnTo>
                  <a:pt x="3281" y="260"/>
                </a:lnTo>
                <a:lnTo>
                  <a:pt x="3282" y="267"/>
                </a:lnTo>
                <a:lnTo>
                  <a:pt x="3282" y="272"/>
                </a:lnTo>
                <a:lnTo>
                  <a:pt x="3283" y="277"/>
                </a:lnTo>
                <a:lnTo>
                  <a:pt x="3283" y="280"/>
                </a:lnTo>
                <a:lnTo>
                  <a:pt x="3284" y="281"/>
                </a:lnTo>
                <a:lnTo>
                  <a:pt x="3284" y="279"/>
                </a:lnTo>
                <a:lnTo>
                  <a:pt x="3285" y="278"/>
                </a:lnTo>
                <a:lnTo>
                  <a:pt x="3286" y="277"/>
                </a:lnTo>
                <a:lnTo>
                  <a:pt x="3286" y="277"/>
                </a:lnTo>
                <a:lnTo>
                  <a:pt x="3286" y="274"/>
                </a:lnTo>
                <a:lnTo>
                  <a:pt x="3287" y="273"/>
                </a:lnTo>
                <a:lnTo>
                  <a:pt x="3287" y="272"/>
                </a:lnTo>
                <a:lnTo>
                  <a:pt x="3288" y="273"/>
                </a:lnTo>
                <a:lnTo>
                  <a:pt x="3289" y="272"/>
                </a:lnTo>
                <a:lnTo>
                  <a:pt x="3289" y="273"/>
                </a:lnTo>
                <a:lnTo>
                  <a:pt x="3290" y="274"/>
                </a:lnTo>
                <a:lnTo>
                  <a:pt x="3290" y="276"/>
                </a:lnTo>
                <a:lnTo>
                  <a:pt x="3291" y="279"/>
                </a:lnTo>
                <a:lnTo>
                  <a:pt x="3291" y="281"/>
                </a:lnTo>
                <a:lnTo>
                  <a:pt x="3292" y="285"/>
                </a:lnTo>
                <a:lnTo>
                  <a:pt x="3292" y="288"/>
                </a:lnTo>
                <a:lnTo>
                  <a:pt x="3293" y="293"/>
                </a:lnTo>
                <a:lnTo>
                  <a:pt x="3293" y="297"/>
                </a:lnTo>
                <a:lnTo>
                  <a:pt x="3294" y="299"/>
                </a:lnTo>
                <a:lnTo>
                  <a:pt x="3294" y="305"/>
                </a:lnTo>
                <a:lnTo>
                  <a:pt x="3295" y="307"/>
                </a:lnTo>
                <a:lnTo>
                  <a:pt x="3295" y="311"/>
                </a:lnTo>
                <a:lnTo>
                  <a:pt x="3296" y="315"/>
                </a:lnTo>
                <a:lnTo>
                  <a:pt x="3296" y="319"/>
                </a:lnTo>
                <a:lnTo>
                  <a:pt x="3297" y="322"/>
                </a:lnTo>
                <a:lnTo>
                  <a:pt x="3297" y="324"/>
                </a:lnTo>
                <a:lnTo>
                  <a:pt x="3298" y="326"/>
                </a:lnTo>
                <a:lnTo>
                  <a:pt x="3299" y="329"/>
                </a:lnTo>
                <a:lnTo>
                  <a:pt x="3299" y="332"/>
                </a:lnTo>
                <a:lnTo>
                  <a:pt x="3300" y="334"/>
                </a:lnTo>
                <a:lnTo>
                  <a:pt x="3300" y="335"/>
                </a:lnTo>
                <a:lnTo>
                  <a:pt x="3301" y="337"/>
                </a:lnTo>
                <a:lnTo>
                  <a:pt x="3301" y="340"/>
                </a:lnTo>
                <a:lnTo>
                  <a:pt x="3302" y="341"/>
                </a:lnTo>
                <a:lnTo>
                  <a:pt x="3302" y="344"/>
                </a:lnTo>
                <a:lnTo>
                  <a:pt x="3303" y="345"/>
                </a:lnTo>
                <a:lnTo>
                  <a:pt x="3303" y="347"/>
                </a:lnTo>
                <a:lnTo>
                  <a:pt x="3304" y="348"/>
                </a:lnTo>
                <a:lnTo>
                  <a:pt x="3304" y="351"/>
                </a:lnTo>
                <a:lnTo>
                  <a:pt x="3305" y="354"/>
                </a:lnTo>
                <a:lnTo>
                  <a:pt x="3305" y="358"/>
                </a:lnTo>
                <a:lnTo>
                  <a:pt x="3306" y="359"/>
                </a:lnTo>
                <a:lnTo>
                  <a:pt x="3307" y="362"/>
                </a:lnTo>
                <a:lnTo>
                  <a:pt x="3307" y="368"/>
                </a:lnTo>
                <a:lnTo>
                  <a:pt x="3307" y="370"/>
                </a:lnTo>
                <a:lnTo>
                  <a:pt x="3308" y="374"/>
                </a:lnTo>
                <a:lnTo>
                  <a:pt x="3308" y="379"/>
                </a:lnTo>
                <a:lnTo>
                  <a:pt x="3309" y="382"/>
                </a:lnTo>
                <a:lnTo>
                  <a:pt x="3310" y="383"/>
                </a:lnTo>
                <a:lnTo>
                  <a:pt x="3310" y="381"/>
                </a:lnTo>
                <a:lnTo>
                  <a:pt x="3311" y="380"/>
                </a:lnTo>
                <a:lnTo>
                  <a:pt x="3311" y="380"/>
                </a:lnTo>
                <a:lnTo>
                  <a:pt x="3312" y="383"/>
                </a:lnTo>
                <a:lnTo>
                  <a:pt x="3312" y="387"/>
                </a:lnTo>
                <a:lnTo>
                  <a:pt x="3313" y="388"/>
                </a:lnTo>
                <a:lnTo>
                  <a:pt x="3313" y="391"/>
                </a:lnTo>
                <a:lnTo>
                  <a:pt x="3314" y="389"/>
                </a:lnTo>
                <a:lnTo>
                  <a:pt x="3314" y="390"/>
                </a:lnTo>
                <a:lnTo>
                  <a:pt x="3315" y="392"/>
                </a:lnTo>
                <a:lnTo>
                  <a:pt x="3315" y="394"/>
                </a:lnTo>
                <a:lnTo>
                  <a:pt x="3316" y="395"/>
                </a:lnTo>
                <a:lnTo>
                  <a:pt x="3316" y="394"/>
                </a:lnTo>
                <a:lnTo>
                  <a:pt x="3317" y="388"/>
                </a:lnTo>
                <a:lnTo>
                  <a:pt x="3318" y="375"/>
                </a:lnTo>
                <a:lnTo>
                  <a:pt x="3318" y="356"/>
                </a:lnTo>
                <a:lnTo>
                  <a:pt x="3318" y="335"/>
                </a:lnTo>
                <a:lnTo>
                  <a:pt x="3319" y="308"/>
                </a:lnTo>
                <a:lnTo>
                  <a:pt x="3319" y="279"/>
                </a:lnTo>
                <a:lnTo>
                  <a:pt x="3320" y="252"/>
                </a:lnTo>
                <a:lnTo>
                  <a:pt x="3321" y="226"/>
                </a:lnTo>
                <a:lnTo>
                  <a:pt x="3321" y="203"/>
                </a:lnTo>
                <a:lnTo>
                  <a:pt x="3322" y="180"/>
                </a:lnTo>
                <a:lnTo>
                  <a:pt x="3322" y="161"/>
                </a:lnTo>
                <a:lnTo>
                  <a:pt x="3323" y="148"/>
                </a:lnTo>
                <a:lnTo>
                  <a:pt x="3323" y="135"/>
                </a:lnTo>
                <a:lnTo>
                  <a:pt x="3324" y="127"/>
                </a:lnTo>
                <a:lnTo>
                  <a:pt x="3324" y="122"/>
                </a:lnTo>
                <a:lnTo>
                  <a:pt x="3325" y="118"/>
                </a:lnTo>
                <a:lnTo>
                  <a:pt x="3325" y="118"/>
                </a:lnTo>
                <a:lnTo>
                  <a:pt x="3326" y="118"/>
                </a:lnTo>
                <a:lnTo>
                  <a:pt x="3326" y="123"/>
                </a:lnTo>
                <a:lnTo>
                  <a:pt x="3327" y="122"/>
                </a:lnTo>
                <a:lnTo>
                  <a:pt x="3327" y="124"/>
                </a:lnTo>
                <a:lnTo>
                  <a:pt x="3328" y="126"/>
                </a:lnTo>
                <a:lnTo>
                  <a:pt x="3328" y="125"/>
                </a:lnTo>
                <a:lnTo>
                  <a:pt x="3329" y="123"/>
                </a:lnTo>
                <a:lnTo>
                  <a:pt x="3329" y="120"/>
                </a:lnTo>
                <a:lnTo>
                  <a:pt x="3330" y="116"/>
                </a:lnTo>
                <a:lnTo>
                  <a:pt x="3331" y="112"/>
                </a:lnTo>
                <a:lnTo>
                  <a:pt x="3331" y="108"/>
                </a:lnTo>
                <a:lnTo>
                  <a:pt x="3332" y="101"/>
                </a:lnTo>
                <a:lnTo>
                  <a:pt x="3332" y="90"/>
                </a:lnTo>
                <a:lnTo>
                  <a:pt x="3333" y="78"/>
                </a:lnTo>
                <a:lnTo>
                  <a:pt x="3333" y="69"/>
                </a:lnTo>
                <a:lnTo>
                  <a:pt x="3334" y="58"/>
                </a:lnTo>
                <a:lnTo>
                  <a:pt x="3334" y="49"/>
                </a:lnTo>
                <a:lnTo>
                  <a:pt x="3335" y="40"/>
                </a:lnTo>
                <a:lnTo>
                  <a:pt x="3335" y="29"/>
                </a:lnTo>
                <a:lnTo>
                  <a:pt x="3336" y="21"/>
                </a:lnTo>
                <a:lnTo>
                  <a:pt x="3336" y="12"/>
                </a:lnTo>
                <a:lnTo>
                  <a:pt x="3337" y="5"/>
                </a:lnTo>
                <a:lnTo>
                  <a:pt x="3337" y="2"/>
                </a:lnTo>
                <a:lnTo>
                  <a:pt x="3338" y="0"/>
                </a:lnTo>
                <a:lnTo>
                  <a:pt x="3339" y="1"/>
                </a:lnTo>
                <a:lnTo>
                  <a:pt x="3339" y="1"/>
                </a:lnTo>
                <a:lnTo>
                  <a:pt x="3339" y="5"/>
                </a:lnTo>
                <a:lnTo>
                  <a:pt x="3340" y="9"/>
                </a:lnTo>
                <a:lnTo>
                  <a:pt x="3340" y="14"/>
                </a:lnTo>
                <a:lnTo>
                  <a:pt x="3341" y="16"/>
                </a:lnTo>
                <a:lnTo>
                  <a:pt x="3342" y="24"/>
                </a:lnTo>
                <a:lnTo>
                  <a:pt x="3342" y="28"/>
                </a:lnTo>
                <a:lnTo>
                  <a:pt x="3343" y="38"/>
                </a:lnTo>
                <a:lnTo>
                  <a:pt x="3343" y="45"/>
                </a:lnTo>
                <a:lnTo>
                  <a:pt x="3344" y="52"/>
                </a:lnTo>
                <a:lnTo>
                  <a:pt x="3344" y="62"/>
                </a:lnTo>
                <a:lnTo>
                  <a:pt x="3345" y="71"/>
                </a:lnTo>
                <a:lnTo>
                  <a:pt x="3345" y="84"/>
                </a:lnTo>
                <a:lnTo>
                  <a:pt x="3346" y="101"/>
                </a:lnTo>
                <a:lnTo>
                  <a:pt x="3346" y="118"/>
                </a:lnTo>
                <a:lnTo>
                  <a:pt x="3347" y="141"/>
                </a:lnTo>
                <a:lnTo>
                  <a:pt x="3347" y="168"/>
                </a:lnTo>
                <a:lnTo>
                  <a:pt x="3348" y="196"/>
                </a:lnTo>
                <a:lnTo>
                  <a:pt x="3348" y="218"/>
                </a:lnTo>
                <a:lnTo>
                  <a:pt x="3349" y="228"/>
                </a:lnTo>
                <a:lnTo>
                  <a:pt x="3349" y="225"/>
                </a:lnTo>
                <a:lnTo>
                  <a:pt x="3350" y="216"/>
                </a:lnTo>
                <a:lnTo>
                  <a:pt x="3350" y="207"/>
                </a:lnTo>
                <a:lnTo>
                  <a:pt x="3351" y="201"/>
                </a:lnTo>
                <a:lnTo>
                  <a:pt x="3352" y="195"/>
                </a:lnTo>
                <a:lnTo>
                  <a:pt x="3352" y="188"/>
                </a:lnTo>
                <a:lnTo>
                  <a:pt x="3353" y="178"/>
                </a:lnTo>
                <a:lnTo>
                  <a:pt x="3353" y="167"/>
                </a:lnTo>
                <a:lnTo>
                  <a:pt x="3354" y="162"/>
                </a:lnTo>
                <a:lnTo>
                  <a:pt x="3354" y="159"/>
                </a:lnTo>
                <a:lnTo>
                  <a:pt x="3355" y="156"/>
                </a:lnTo>
                <a:lnTo>
                  <a:pt x="3355" y="156"/>
                </a:lnTo>
                <a:lnTo>
                  <a:pt x="3356" y="159"/>
                </a:lnTo>
                <a:lnTo>
                  <a:pt x="3356" y="162"/>
                </a:lnTo>
                <a:lnTo>
                  <a:pt x="3357" y="167"/>
                </a:lnTo>
                <a:lnTo>
                  <a:pt x="3357" y="174"/>
                </a:lnTo>
                <a:lnTo>
                  <a:pt x="3358" y="180"/>
                </a:lnTo>
                <a:lnTo>
                  <a:pt x="3358" y="188"/>
                </a:lnTo>
                <a:lnTo>
                  <a:pt x="3359" y="196"/>
                </a:lnTo>
                <a:lnTo>
                  <a:pt x="3360" y="204"/>
                </a:lnTo>
                <a:lnTo>
                  <a:pt x="3360" y="213"/>
                </a:lnTo>
                <a:lnTo>
                  <a:pt x="3360" y="219"/>
                </a:lnTo>
                <a:lnTo>
                  <a:pt x="3361" y="226"/>
                </a:lnTo>
                <a:lnTo>
                  <a:pt x="3361" y="234"/>
                </a:lnTo>
                <a:lnTo>
                  <a:pt x="3362" y="241"/>
                </a:lnTo>
                <a:lnTo>
                  <a:pt x="3363" y="246"/>
                </a:lnTo>
                <a:lnTo>
                  <a:pt x="3363" y="252"/>
                </a:lnTo>
                <a:lnTo>
                  <a:pt x="3364" y="258"/>
                </a:lnTo>
                <a:lnTo>
                  <a:pt x="3364" y="258"/>
                </a:lnTo>
                <a:lnTo>
                  <a:pt x="3365" y="261"/>
                </a:lnTo>
                <a:lnTo>
                  <a:pt x="3365" y="262"/>
                </a:lnTo>
                <a:lnTo>
                  <a:pt x="3366" y="264"/>
                </a:lnTo>
                <a:lnTo>
                  <a:pt x="3366" y="264"/>
                </a:lnTo>
                <a:lnTo>
                  <a:pt x="3367" y="262"/>
                </a:lnTo>
                <a:lnTo>
                  <a:pt x="3367" y="265"/>
                </a:lnTo>
                <a:lnTo>
                  <a:pt x="3368" y="263"/>
                </a:lnTo>
                <a:lnTo>
                  <a:pt x="3368" y="264"/>
                </a:lnTo>
                <a:lnTo>
                  <a:pt x="3369" y="265"/>
                </a:lnTo>
                <a:lnTo>
                  <a:pt x="3369" y="266"/>
                </a:lnTo>
                <a:lnTo>
                  <a:pt x="3370" y="268"/>
                </a:lnTo>
                <a:lnTo>
                  <a:pt x="3371" y="268"/>
                </a:lnTo>
                <a:lnTo>
                  <a:pt x="3371" y="270"/>
                </a:lnTo>
                <a:lnTo>
                  <a:pt x="3371" y="274"/>
                </a:lnTo>
                <a:lnTo>
                  <a:pt x="3372" y="277"/>
                </a:lnTo>
                <a:lnTo>
                  <a:pt x="3373" y="280"/>
                </a:lnTo>
                <a:lnTo>
                  <a:pt x="3373" y="282"/>
                </a:lnTo>
                <a:lnTo>
                  <a:pt x="3374" y="287"/>
                </a:lnTo>
                <a:lnTo>
                  <a:pt x="3374" y="290"/>
                </a:lnTo>
                <a:lnTo>
                  <a:pt x="3375" y="293"/>
                </a:lnTo>
                <a:lnTo>
                  <a:pt x="3375" y="298"/>
                </a:lnTo>
                <a:lnTo>
                  <a:pt x="3376" y="302"/>
                </a:lnTo>
                <a:lnTo>
                  <a:pt x="3376" y="304"/>
                </a:lnTo>
                <a:lnTo>
                  <a:pt x="3377" y="309"/>
                </a:lnTo>
                <a:lnTo>
                  <a:pt x="3377" y="313"/>
                </a:lnTo>
                <a:lnTo>
                  <a:pt x="3378" y="315"/>
                </a:lnTo>
                <a:lnTo>
                  <a:pt x="3378" y="319"/>
                </a:lnTo>
                <a:lnTo>
                  <a:pt x="3379" y="322"/>
                </a:lnTo>
                <a:lnTo>
                  <a:pt x="3379" y="325"/>
                </a:lnTo>
                <a:lnTo>
                  <a:pt x="3380" y="328"/>
                </a:lnTo>
                <a:lnTo>
                  <a:pt x="3381" y="333"/>
                </a:lnTo>
                <a:lnTo>
                  <a:pt x="3381" y="334"/>
                </a:lnTo>
                <a:lnTo>
                  <a:pt x="3381" y="335"/>
                </a:lnTo>
                <a:lnTo>
                  <a:pt x="3382" y="340"/>
                </a:lnTo>
                <a:lnTo>
                  <a:pt x="3382" y="341"/>
                </a:lnTo>
                <a:lnTo>
                  <a:pt x="3383" y="342"/>
                </a:lnTo>
                <a:lnTo>
                  <a:pt x="3384" y="345"/>
                </a:lnTo>
                <a:lnTo>
                  <a:pt x="3384" y="345"/>
                </a:lnTo>
                <a:lnTo>
                  <a:pt x="3385" y="348"/>
                </a:lnTo>
                <a:lnTo>
                  <a:pt x="3385" y="349"/>
                </a:lnTo>
                <a:lnTo>
                  <a:pt x="3386" y="351"/>
                </a:lnTo>
                <a:lnTo>
                  <a:pt x="3386" y="354"/>
                </a:lnTo>
                <a:lnTo>
                  <a:pt x="3387" y="355"/>
                </a:lnTo>
                <a:lnTo>
                  <a:pt x="3387" y="361"/>
                </a:lnTo>
                <a:lnTo>
                  <a:pt x="3388" y="364"/>
                </a:lnTo>
                <a:lnTo>
                  <a:pt x="3388" y="368"/>
                </a:lnTo>
                <a:lnTo>
                  <a:pt x="3389" y="371"/>
                </a:lnTo>
                <a:lnTo>
                  <a:pt x="3389" y="376"/>
                </a:lnTo>
                <a:lnTo>
                  <a:pt x="3390" y="379"/>
                </a:lnTo>
                <a:lnTo>
                  <a:pt x="3390" y="382"/>
                </a:lnTo>
                <a:lnTo>
                  <a:pt x="3391" y="382"/>
                </a:lnTo>
                <a:lnTo>
                  <a:pt x="3392" y="379"/>
                </a:lnTo>
                <a:lnTo>
                  <a:pt x="3392" y="380"/>
                </a:lnTo>
                <a:lnTo>
                  <a:pt x="3392" y="379"/>
                </a:lnTo>
                <a:lnTo>
                  <a:pt x="3393" y="383"/>
                </a:lnTo>
                <a:lnTo>
                  <a:pt x="3394" y="387"/>
                </a:lnTo>
                <a:lnTo>
                  <a:pt x="3394" y="389"/>
                </a:lnTo>
                <a:lnTo>
                  <a:pt x="3395" y="391"/>
                </a:lnTo>
                <a:lnTo>
                  <a:pt x="3395" y="393"/>
                </a:lnTo>
                <a:lnTo>
                  <a:pt x="3396" y="392"/>
                </a:lnTo>
                <a:lnTo>
                  <a:pt x="3396" y="394"/>
                </a:lnTo>
                <a:lnTo>
                  <a:pt x="3397" y="397"/>
                </a:lnTo>
                <a:lnTo>
                  <a:pt x="3397" y="399"/>
                </a:lnTo>
                <a:lnTo>
                  <a:pt x="3398" y="399"/>
                </a:lnTo>
                <a:lnTo>
                  <a:pt x="3398" y="399"/>
                </a:lnTo>
                <a:lnTo>
                  <a:pt x="3399" y="393"/>
                </a:lnTo>
                <a:lnTo>
                  <a:pt x="3399" y="382"/>
                </a:lnTo>
                <a:lnTo>
                  <a:pt x="3400" y="367"/>
                </a:lnTo>
                <a:lnTo>
                  <a:pt x="3400" y="346"/>
                </a:lnTo>
                <a:lnTo>
                  <a:pt x="3401" y="322"/>
                </a:lnTo>
                <a:lnTo>
                  <a:pt x="3402" y="294"/>
                </a:lnTo>
                <a:lnTo>
                  <a:pt x="3402" y="270"/>
                </a:lnTo>
                <a:lnTo>
                  <a:pt x="3402" y="244"/>
                </a:lnTo>
                <a:lnTo>
                  <a:pt x="3403" y="221"/>
                </a:lnTo>
                <a:lnTo>
                  <a:pt x="3403" y="200"/>
                </a:lnTo>
                <a:lnTo>
                  <a:pt x="3404" y="182"/>
                </a:lnTo>
                <a:lnTo>
                  <a:pt x="3405" y="168"/>
                </a:lnTo>
                <a:lnTo>
                  <a:pt x="3405" y="155"/>
                </a:lnTo>
                <a:lnTo>
                  <a:pt x="3406" y="147"/>
                </a:lnTo>
                <a:lnTo>
                  <a:pt x="3406" y="140"/>
                </a:lnTo>
                <a:lnTo>
                  <a:pt x="3407" y="136"/>
                </a:lnTo>
                <a:lnTo>
                  <a:pt x="3407" y="134"/>
                </a:lnTo>
                <a:lnTo>
                  <a:pt x="3408" y="135"/>
                </a:lnTo>
                <a:lnTo>
                  <a:pt x="3408" y="137"/>
                </a:lnTo>
                <a:lnTo>
                  <a:pt x="3409" y="136"/>
                </a:lnTo>
                <a:lnTo>
                  <a:pt x="3409" y="137"/>
                </a:lnTo>
                <a:lnTo>
                  <a:pt x="3410" y="139"/>
                </a:lnTo>
                <a:lnTo>
                  <a:pt x="3410" y="138"/>
                </a:lnTo>
                <a:lnTo>
                  <a:pt x="3411" y="140"/>
                </a:lnTo>
                <a:lnTo>
                  <a:pt x="3411" y="137"/>
                </a:lnTo>
                <a:lnTo>
                  <a:pt x="3412" y="134"/>
                </a:lnTo>
                <a:lnTo>
                  <a:pt x="3413" y="133"/>
                </a:lnTo>
                <a:lnTo>
                  <a:pt x="3413" y="127"/>
                </a:lnTo>
                <a:lnTo>
                  <a:pt x="3413" y="120"/>
                </a:lnTo>
                <a:lnTo>
                  <a:pt x="3414" y="112"/>
                </a:lnTo>
                <a:lnTo>
                  <a:pt x="3415" y="102"/>
                </a:lnTo>
                <a:lnTo>
                  <a:pt x="3415" y="93"/>
                </a:lnTo>
                <a:lnTo>
                  <a:pt x="3416" y="83"/>
                </a:lnTo>
                <a:lnTo>
                  <a:pt x="3416" y="73"/>
                </a:lnTo>
                <a:lnTo>
                  <a:pt x="3417" y="63"/>
                </a:lnTo>
                <a:lnTo>
                  <a:pt x="3417" y="55"/>
                </a:lnTo>
                <a:lnTo>
                  <a:pt x="3418" y="49"/>
                </a:lnTo>
                <a:lnTo>
                  <a:pt x="3418" y="44"/>
                </a:lnTo>
                <a:lnTo>
                  <a:pt x="3419" y="38"/>
                </a:lnTo>
                <a:lnTo>
                  <a:pt x="3419" y="34"/>
                </a:lnTo>
                <a:lnTo>
                  <a:pt x="3420" y="35"/>
                </a:lnTo>
                <a:lnTo>
                  <a:pt x="3420" y="34"/>
                </a:lnTo>
                <a:lnTo>
                  <a:pt x="3421" y="37"/>
                </a:lnTo>
                <a:lnTo>
                  <a:pt x="3421" y="40"/>
                </a:lnTo>
                <a:lnTo>
                  <a:pt x="3422" y="43"/>
                </a:lnTo>
                <a:lnTo>
                  <a:pt x="3423" y="47"/>
                </a:lnTo>
                <a:lnTo>
                  <a:pt x="3423" y="56"/>
                </a:lnTo>
                <a:lnTo>
                  <a:pt x="3423" y="62"/>
                </a:lnTo>
                <a:lnTo>
                  <a:pt x="3424" y="71"/>
                </a:lnTo>
                <a:lnTo>
                  <a:pt x="3424" y="82"/>
                </a:lnTo>
                <a:lnTo>
                  <a:pt x="3425" y="91"/>
                </a:lnTo>
                <a:lnTo>
                  <a:pt x="3426" y="102"/>
                </a:lnTo>
                <a:lnTo>
                  <a:pt x="3426" y="117"/>
                </a:lnTo>
                <a:lnTo>
                  <a:pt x="3427" y="132"/>
                </a:lnTo>
                <a:lnTo>
                  <a:pt x="3427" y="152"/>
                </a:lnTo>
                <a:lnTo>
                  <a:pt x="3428" y="176"/>
                </a:lnTo>
                <a:lnTo>
                  <a:pt x="3428" y="202"/>
                </a:lnTo>
                <a:lnTo>
                  <a:pt x="3429" y="229"/>
                </a:lnTo>
                <a:lnTo>
                  <a:pt x="3429" y="249"/>
                </a:lnTo>
                <a:lnTo>
                  <a:pt x="3430" y="256"/>
                </a:lnTo>
                <a:lnTo>
                  <a:pt x="3430" y="253"/>
                </a:lnTo>
                <a:lnTo>
                  <a:pt x="3431" y="243"/>
                </a:lnTo>
                <a:lnTo>
                  <a:pt x="3431" y="237"/>
                </a:lnTo>
                <a:lnTo>
                  <a:pt x="3432" y="231"/>
                </a:lnTo>
                <a:lnTo>
                  <a:pt x="3432" y="224"/>
                </a:lnTo>
                <a:lnTo>
                  <a:pt x="3433" y="214"/>
                </a:lnTo>
                <a:lnTo>
                  <a:pt x="3434" y="207"/>
                </a:lnTo>
                <a:lnTo>
                  <a:pt x="3434" y="198"/>
                </a:lnTo>
                <a:lnTo>
                  <a:pt x="3434" y="190"/>
                </a:lnTo>
                <a:lnTo>
                  <a:pt x="3435" y="186"/>
                </a:lnTo>
                <a:lnTo>
                  <a:pt x="3436" y="182"/>
                </a:lnTo>
                <a:lnTo>
                  <a:pt x="3436" y="180"/>
                </a:lnTo>
                <a:lnTo>
                  <a:pt x="3437" y="182"/>
                </a:lnTo>
                <a:lnTo>
                  <a:pt x="3437" y="185"/>
                </a:lnTo>
                <a:lnTo>
                  <a:pt x="3438" y="189"/>
                </a:lnTo>
                <a:lnTo>
                  <a:pt x="3438" y="195"/>
                </a:lnTo>
                <a:lnTo>
                  <a:pt x="3439" y="203"/>
                </a:lnTo>
                <a:lnTo>
                  <a:pt x="3439" y="209"/>
                </a:lnTo>
                <a:lnTo>
                  <a:pt x="3440" y="220"/>
                </a:lnTo>
                <a:lnTo>
                  <a:pt x="3440" y="229"/>
                </a:lnTo>
                <a:lnTo>
                  <a:pt x="3441" y="237"/>
                </a:lnTo>
                <a:lnTo>
                  <a:pt x="3441" y="246"/>
                </a:lnTo>
                <a:lnTo>
                  <a:pt x="3442" y="254"/>
                </a:lnTo>
                <a:lnTo>
                  <a:pt x="3442" y="262"/>
                </a:lnTo>
                <a:lnTo>
                  <a:pt x="3443" y="266"/>
                </a:lnTo>
                <a:lnTo>
                  <a:pt x="3444" y="272"/>
                </a:lnTo>
                <a:lnTo>
                  <a:pt x="3444" y="276"/>
                </a:lnTo>
                <a:lnTo>
                  <a:pt x="3445" y="278"/>
                </a:lnTo>
                <a:lnTo>
                  <a:pt x="3445" y="279"/>
                </a:lnTo>
                <a:lnTo>
                  <a:pt x="3445" y="280"/>
                </a:lnTo>
                <a:lnTo>
                  <a:pt x="3446" y="280"/>
                </a:lnTo>
                <a:lnTo>
                  <a:pt x="3447" y="277"/>
                </a:lnTo>
                <a:lnTo>
                  <a:pt x="3447" y="277"/>
                </a:lnTo>
                <a:lnTo>
                  <a:pt x="3448" y="276"/>
                </a:lnTo>
                <a:lnTo>
                  <a:pt x="3448" y="273"/>
                </a:lnTo>
                <a:lnTo>
                  <a:pt x="3449" y="275"/>
                </a:lnTo>
                <a:lnTo>
                  <a:pt x="3449" y="273"/>
                </a:lnTo>
                <a:lnTo>
                  <a:pt x="3450" y="274"/>
                </a:lnTo>
                <a:lnTo>
                  <a:pt x="3450" y="275"/>
                </a:lnTo>
                <a:lnTo>
                  <a:pt x="3451" y="274"/>
                </a:lnTo>
                <a:lnTo>
                  <a:pt x="3451" y="278"/>
                </a:lnTo>
                <a:lnTo>
                  <a:pt x="3452" y="282"/>
                </a:lnTo>
                <a:lnTo>
                  <a:pt x="3452" y="283"/>
                </a:lnTo>
                <a:lnTo>
                  <a:pt x="3453" y="286"/>
                </a:lnTo>
                <a:lnTo>
                  <a:pt x="3453" y="289"/>
                </a:lnTo>
                <a:lnTo>
                  <a:pt x="3454" y="294"/>
                </a:lnTo>
                <a:lnTo>
                  <a:pt x="3455" y="297"/>
                </a:lnTo>
                <a:lnTo>
                  <a:pt x="3455" y="302"/>
                </a:lnTo>
                <a:lnTo>
                  <a:pt x="3455" y="305"/>
                </a:lnTo>
                <a:lnTo>
                  <a:pt x="3456" y="308"/>
                </a:lnTo>
                <a:lnTo>
                  <a:pt x="3457" y="312"/>
                </a:lnTo>
                <a:lnTo>
                  <a:pt x="3457" y="317"/>
                </a:lnTo>
                <a:lnTo>
                  <a:pt x="3458" y="320"/>
                </a:lnTo>
                <a:lnTo>
                  <a:pt x="3458" y="324"/>
                </a:lnTo>
                <a:lnTo>
                  <a:pt x="3459" y="327"/>
                </a:lnTo>
                <a:lnTo>
                  <a:pt x="3459" y="329"/>
                </a:lnTo>
                <a:lnTo>
                  <a:pt x="3460" y="330"/>
                </a:lnTo>
                <a:lnTo>
                  <a:pt x="3460" y="334"/>
                </a:lnTo>
                <a:lnTo>
                  <a:pt x="3461" y="336"/>
                </a:lnTo>
                <a:lnTo>
                  <a:pt x="3461" y="338"/>
                </a:lnTo>
                <a:lnTo>
                  <a:pt x="3462" y="341"/>
                </a:lnTo>
                <a:lnTo>
                  <a:pt x="3462" y="342"/>
                </a:lnTo>
                <a:lnTo>
                  <a:pt x="3463" y="345"/>
                </a:lnTo>
                <a:lnTo>
                  <a:pt x="3463" y="346"/>
                </a:lnTo>
                <a:lnTo>
                  <a:pt x="3464" y="349"/>
                </a:lnTo>
                <a:lnTo>
                  <a:pt x="3465" y="348"/>
                </a:lnTo>
                <a:lnTo>
                  <a:pt x="3465" y="353"/>
                </a:lnTo>
                <a:lnTo>
                  <a:pt x="3466" y="355"/>
                </a:lnTo>
                <a:lnTo>
                  <a:pt x="3466" y="356"/>
                </a:lnTo>
                <a:lnTo>
                  <a:pt x="3466" y="359"/>
                </a:lnTo>
                <a:lnTo>
                  <a:pt x="3467" y="363"/>
                </a:lnTo>
                <a:lnTo>
                  <a:pt x="3468" y="366"/>
                </a:lnTo>
                <a:lnTo>
                  <a:pt x="3468" y="369"/>
                </a:lnTo>
                <a:lnTo>
                  <a:pt x="3469" y="373"/>
                </a:lnTo>
                <a:lnTo>
                  <a:pt x="3469" y="377"/>
                </a:lnTo>
                <a:lnTo>
                  <a:pt x="3470" y="380"/>
                </a:lnTo>
                <a:lnTo>
                  <a:pt x="3470" y="382"/>
                </a:lnTo>
                <a:lnTo>
                  <a:pt x="3471" y="384"/>
                </a:lnTo>
                <a:lnTo>
                  <a:pt x="3471" y="383"/>
                </a:lnTo>
                <a:lnTo>
                  <a:pt x="3472" y="383"/>
                </a:lnTo>
                <a:lnTo>
                  <a:pt x="3472" y="386"/>
                </a:lnTo>
                <a:lnTo>
                  <a:pt x="3473" y="387"/>
                </a:lnTo>
                <a:lnTo>
                  <a:pt x="3473" y="392"/>
                </a:lnTo>
                <a:lnTo>
                  <a:pt x="3474" y="394"/>
                </a:lnTo>
                <a:lnTo>
                  <a:pt x="3474" y="398"/>
                </a:lnTo>
                <a:lnTo>
                  <a:pt x="3475" y="399"/>
                </a:lnTo>
                <a:lnTo>
                  <a:pt x="3476" y="404"/>
                </a:lnTo>
                <a:lnTo>
                  <a:pt x="3476" y="406"/>
                </a:lnTo>
                <a:lnTo>
                  <a:pt x="3476" y="411"/>
                </a:lnTo>
                <a:lnTo>
                  <a:pt x="3477" y="414"/>
                </a:lnTo>
                <a:lnTo>
                  <a:pt x="3478" y="416"/>
                </a:lnTo>
                <a:lnTo>
                  <a:pt x="3478" y="419"/>
                </a:lnTo>
                <a:lnTo>
                  <a:pt x="3479" y="421"/>
                </a:lnTo>
                <a:lnTo>
                  <a:pt x="3479" y="421"/>
                </a:lnTo>
                <a:lnTo>
                  <a:pt x="3480" y="420"/>
                </a:lnTo>
                <a:lnTo>
                  <a:pt x="3480" y="414"/>
                </a:lnTo>
                <a:lnTo>
                  <a:pt x="3481" y="407"/>
                </a:lnTo>
                <a:lnTo>
                  <a:pt x="3481" y="394"/>
                </a:lnTo>
                <a:lnTo>
                  <a:pt x="3482" y="378"/>
                </a:lnTo>
                <a:lnTo>
                  <a:pt x="3482" y="357"/>
                </a:lnTo>
                <a:lnTo>
                  <a:pt x="3483" y="335"/>
                </a:lnTo>
                <a:lnTo>
                  <a:pt x="3483" y="314"/>
                </a:lnTo>
                <a:lnTo>
                  <a:pt x="3484" y="290"/>
                </a:lnTo>
                <a:lnTo>
                  <a:pt x="3484" y="270"/>
                </a:lnTo>
                <a:lnTo>
                  <a:pt x="3485" y="252"/>
                </a:lnTo>
                <a:lnTo>
                  <a:pt x="3486" y="236"/>
                </a:lnTo>
                <a:lnTo>
                  <a:pt x="3486" y="219"/>
                </a:lnTo>
                <a:lnTo>
                  <a:pt x="3487" y="208"/>
                </a:lnTo>
                <a:lnTo>
                  <a:pt x="3487" y="196"/>
                </a:lnTo>
                <a:lnTo>
                  <a:pt x="3487" y="190"/>
                </a:lnTo>
                <a:lnTo>
                  <a:pt x="3488" y="183"/>
                </a:lnTo>
                <a:lnTo>
                  <a:pt x="3489" y="178"/>
                </a:lnTo>
                <a:lnTo>
                  <a:pt x="3489" y="175"/>
                </a:lnTo>
                <a:lnTo>
                  <a:pt x="3490" y="174"/>
                </a:lnTo>
                <a:lnTo>
                  <a:pt x="3490" y="174"/>
                </a:lnTo>
                <a:lnTo>
                  <a:pt x="3491" y="176"/>
                </a:lnTo>
                <a:lnTo>
                  <a:pt x="3491" y="175"/>
                </a:lnTo>
                <a:lnTo>
                  <a:pt x="3492" y="175"/>
                </a:lnTo>
                <a:lnTo>
                  <a:pt x="3492" y="174"/>
                </a:lnTo>
                <a:lnTo>
                  <a:pt x="3493" y="174"/>
                </a:lnTo>
                <a:lnTo>
                  <a:pt x="3493" y="174"/>
                </a:lnTo>
                <a:lnTo>
                  <a:pt x="3494" y="172"/>
                </a:lnTo>
                <a:lnTo>
                  <a:pt x="3494" y="169"/>
                </a:lnTo>
                <a:lnTo>
                  <a:pt x="3495" y="165"/>
                </a:lnTo>
                <a:lnTo>
                  <a:pt x="3495" y="160"/>
                </a:lnTo>
                <a:lnTo>
                  <a:pt x="3496" y="152"/>
                </a:lnTo>
                <a:lnTo>
                  <a:pt x="3497" y="146"/>
                </a:lnTo>
                <a:lnTo>
                  <a:pt x="3497" y="141"/>
                </a:lnTo>
                <a:lnTo>
                  <a:pt x="3497" y="134"/>
                </a:lnTo>
                <a:lnTo>
                  <a:pt x="3498" y="128"/>
                </a:lnTo>
                <a:lnTo>
                  <a:pt x="3499" y="121"/>
                </a:lnTo>
                <a:lnTo>
                  <a:pt x="3499" y="117"/>
                </a:lnTo>
                <a:lnTo>
                  <a:pt x="3500" y="110"/>
                </a:lnTo>
                <a:lnTo>
                  <a:pt x="3500" y="109"/>
                </a:lnTo>
                <a:lnTo>
                  <a:pt x="3501" y="109"/>
                </a:lnTo>
                <a:lnTo>
                  <a:pt x="3501" y="109"/>
                </a:lnTo>
                <a:lnTo>
                  <a:pt x="3502" y="109"/>
                </a:lnTo>
                <a:lnTo>
                  <a:pt x="3502" y="110"/>
                </a:lnTo>
                <a:lnTo>
                  <a:pt x="3503" y="113"/>
                </a:lnTo>
                <a:lnTo>
                  <a:pt x="3503" y="115"/>
                </a:lnTo>
                <a:lnTo>
                  <a:pt x="3504" y="122"/>
                </a:lnTo>
                <a:lnTo>
                  <a:pt x="3504" y="125"/>
                </a:lnTo>
                <a:lnTo>
                  <a:pt x="3505" y="134"/>
                </a:lnTo>
                <a:lnTo>
                  <a:pt x="3505" y="145"/>
                </a:lnTo>
                <a:lnTo>
                  <a:pt x="3506" y="156"/>
                </a:lnTo>
                <a:lnTo>
                  <a:pt x="3507" y="175"/>
                </a:lnTo>
                <a:lnTo>
                  <a:pt x="3507" y="195"/>
                </a:lnTo>
                <a:lnTo>
                  <a:pt x="3508" y="221"/>
                </a:lnTo>
                <a:lnTo>
                  <a:pt x="3508" y="250"/>
                </a:lnTo>
                <a:lnTo>
                  <a:pt x="3508" y="277"/>
                </a:lnTo>
                <a:lnTo>
                  <a:pt x="3509" y="296"/>
                </a:lnTo>
                <a:lnTo>
                  <a:pt x="3510" y="301"/>
                </a:lnTo>
                <a:lnTo>
                  <a:pt x="3510" y="297"/>
                </a:lnTo>
                <a:lnTo>
                  <a:pt x="3511" y="288"/>
                </a:lnTo>
                <a:lnTo>
                  <a:pt x="3511" y="279"/>
                </a:lnTo>
                <a:lnTo>
                  <a:pt x="3512" y="272"/>
                </a:lnTo>
                <a:lnTo>
                  <a:pt x="3512" y="265"/>
                </a:lnTo>
                <a:lnTo>
                  <a:pt x="3513" y="256"/>
                </a:lnTo>
                <a:lnTo>
                  <a:pt x="3513" y="249"/>
                </a:lnTo>
                <a:lnTo>
                  <a:pt x="3514" y="240"/>
                </a:lnTo>
                <a:lnTo>
                  <a:pt x="3514" y="236"/>
                </a:lnTo>
                <a:lnTo>
                  <a:pt x="3515" y="228"/>
                </a:lnTo>
                <a:lnTo>
                  <a:pt x="3515" y="226"/>
                </a:lnTo>
                <a:lnTo>
                  <a:pt x="3516" y="225"/>
                </a:lnTo>
                <a:lnTo>
                  <a:pt x="3516" y="225"/>
                </a:lnTo>
                <a:lnTo>
                  <a:pt x="3517" y="227"/>
                </a:lnTo>
                <a:lnTo>
                  <a:pt x="3518" y="230"/>
                </a:lnTo>
                <a:lnTo>
                  <a:pt x="3518" y="235"/>
                </a:lnTo>
                <a:lnTo>
                  <a:pt x="3519" y="241"/>
                </a:lnTo>
                <a:lnTo>
                  <a:pt x="3519" y="246"/>
                </a:lnTo>
                <a:lnTo>
                  <a:pt x="3519" y="254"/>
                </a:lnTo>
                <a:lnTo>
                  <a:pt x="3520" y="263"/>
                </a:lnTo>
                <a:lnTo>
                  <a:pt x="3521" y="271"/>
                </a:lnTo>
                <a:lnTo>
                  <a:pt x="3521" y="278"/>
                </a:lnTo>
                <a:lnTo>
                  <a:pt x="3522" y="287"/>
                </a:lnTo>
                <a:lnTo>
                  <a:pt x="3522" y="292"/>
                </a:lnTo>
                <a:lnTo>
                  <a:pt x="3523" y="299"/>
                </a:lnTo>
                <a:lnTo>
                  <a:pt x="3523" y="305"/>
                </a:lnTo>
                <a:lnTo>
                  <a:pt x="3524" y="309"/>
                </a:lnTo>
                <a:lnTo>
                  <a:pt x="3524" y="312"/>
                </a:lnTo>
                <a:lnTo>
                  <a:pt x="3525" y="314"/>
                </a:lnTo>
                <a:lnTo>
                  <a:pt x="3525" y="316"/>
                </a:lnTo>
                <a:lnTo>
                  <a:pt x="3526" y="314"/>
                </a:lnTo>
                <a:lnTo>
                  <a:pt x="3526" y="314"/>
                </a:lnTo>
                <a:lnTo>
                  <a:pt x="3527" y="314"/>
                </a:lnTo>
                <a:lnTo>
                  <a:pt x="3527" y="313"/>
                </a:lnTo>
                <a:lnTo>
                  <a:pt x="3528" y="311"/>
                </a:lnTo>
                <a:lnTo>
                  <a:pt x="3529" y="311"/>
                </a:lnTo>
                <a:lnTo>
                  <a:pt x="3529" y="307"/>
                </a:lnTo>
                <a:lnTo>
                  <a:pt x="3529" y="310"/>
                </a:lnTo>
                <a:lnTo>
                  <a:pt x="3530" y="312"/>
                </a:lnTo>
                <a:lnTo>
                  <a:pt x="3531" y="313"/>
                </a:lnTo>
                <a:lnTo>
                  <a:pt x="3531" y="315"/>
                </a:lnTo>
                <a:lnTo>
                  <a:pt x="3532" y="317"/>
                </a:lnTo>
                <a:lnTo>
                  <a:pt x="3532" y="321"/>
                </a:lnTo>
                <a:lnTo>
                  <a:pt x="3533" y="322"/>
                </a:lnTo>
                <a:lnTo>
                  <a:pt x="3533" y="326"/>
                </a:lnTo>
                <a:lnTo>
                  <a:pt x="3534" y="326"/>
                </a:lnTo>
                <a:lnTo>
                  <a:pt x="3534" y="331"/>
                </a:lnTo>
                <a:lnTo>
                  <a:pt x="3535" y="334"/>
                </a:lnTo>
                <a:lnTo>
                  <a:pt x="3535" y="336"/>
                </a:lnTo>
                <a:lnTo>
                  <a:pt x="3536" y="340"/>
                </a:lnTo>
                <a:lnTo>
                  <a:pt x="3536" y="342"/>
                </a:lnTo>
                <a:lnTo>
                  <a:pt x="3537" y="346"/>
                </a:lnTo>
                <a:lnTo>
                  <a:pt x="3537" y="348"/>
                </a:lnTo>
                <a:lnTo>
                  <a:pt x="3538" y="351"/>
                </a:lnTo>
                <a:lnTo>
                  <a:pt x="3539" y="353"/>
                </a:lnTo>
                <a:lnTo>
                  <a:pt x="3539" y="356"/>
                </a:lnTo>
                <a:lnTo>
                  <a:pt x="3540" y="357"/>
                </a:lnTo>
                <a:lnTo>
                  <a:pt x="3540" y="359"/>
                </a:lnTo>
                <a:lnTo>
                  <a:pt x="3540" y="363"/>
                </a:lnTo>
                <a:lnTo>
                  <a:pt x="3541" y="366"/>
                </a:lnTo>
                <a:lnTo>
                  <a:pt x="3542" y="367"/>
                </a:lnTo>
                <a:lnTo>
                  <a:pt x="3542" y="369"/>
                </a:lnTo>
                <a:lnTo>
                  <a:pt x="3543" y="372"/>
                </a:lnTo>
                <a:lnTo>
                  <a:pt x="3543" y="373"/>
                </a:lnTo>
                <a:lnTo>
                  <a:pt x="3544" y="375"/>
                </a:lnTo>
                <a:lnTo>
                  <a:pt x="3544" y="378"/>
                </a:lnTo>
                <a:lnTo>
                  <a:pt x="3545" y="378"/>
                </a:lnTo>
                <a:lnTo>
                  <a:pt x="3545" y="379"/>
                </a:lnTo>
                <a:lnTo>
                  <a:pt x="3546" y="380"/>
                </a:lnTo>
                <a:lnTo>
                  <a:pt x="3546" y="383"/>
                </a:lnTo>
                <a:lnTo>
                  <a:pt x="3547" y="387"/>
                </a:lnTo>
                <a:lnTo>
                  <a:pt x="3547" y="389"/>
                </a:lnTo>
                <a:lnTo>
                  <a:pt x="3548" y="393"/>
                </a:lnTo>
                <a:lnTo>
                  <a:pt x="3548" y="396"/>
                </a:lnTo>
                <a:lnTo>
                  <a:pt x="3549" y="401"/>
                </a:lnTo>
                <a:lnTo>
                  <a:pt x="3550" y="403"/>
                </a:lnTo>
                <a:lnTo>
                  <a:pt x="3550" y="408"/>
                </a:lnTo>
                <a:lnTo>
                  <a:pt x="3550" y="412"/>
                </a:lnTo>
                <a:lnTo>
                  <a:pt x="3551" y="411"/>
                </a:lnTo>
                <a:lnTo>
                  <a:pt x="3552" y="413"/>
                </a:lnTo>
                <a:lnTo>
                  <a:pt x="3552" y="413"/>
                </a:lnTo>
                <a:lnTo>
                  <a:pt x="3553" y="411"/>
                </a:lnTo>
                <a:lnTo>
                  <a:pt x="3553" y="414"/>
                </a:lnTo>
                <a:lnTo>
                  <a:pt x="3554" y="415"/>
                </a:lnTo>
                <a:lnTo>
                  <a:pt x="3554" y="419"/>
                </a:lnTo>
                <a:lnTo>
                  <a:pt x="3555" y="420"/>
                </a:lnTo>
                <a:lnTo>
                  <a:pt x="3555" y="422"/>
                </a:lnTo>
                <a:lnTo>
                  <a:pt x="3556" y="423"/>
                </a:lnTo>
                <a:lnTo>
                  <a:pt x="3556" y="427"/>
                </a:lnTo>
                <a:lnTo>
                  <a:pt x="3557" y="430"/>
                </a:lnTo>
                <a:lnTo>
                  <a:pt x="3557" y="433"/>
                </a:lnTo>
                <a:lnTo>
                  <a:pt x="3558" y="434"/>
                </a:lnTo>
                <a:lnTo>
                  <a:pt x="3558" y="436"/>
                </a:lnTo>
                <a:lnTo>
                  <a:pt x="3559" y="432"/>
                </a:lnTo>
                <a:lnTo>
                  <a:pt x="3560" y="429"/>
                </a:lnTo>
                <a:lnTo>
                  <a:pt x="3560" y="418"/>
                </a:lnTo>
                <a:lnTo>
                  <a:pt x="3561" y="403"/>
                </a:lnTo>
                <a:lnTo>
                  <a:pt x="3561" y="387"/>
                </a:lnTo>
                <a:lnTo>
                  <a:pt x="3561" y="365"/>
                </a:lnTo>
                <a:lnTo>
                  <a:pt x="3562" y="341"/>
                </a:lnTo>
                <a:lnTo>
                  <a:pt x="3563" y="315"/>
                </a:lnTo>
                <a:lnTo>
                  <a:pt x="3563" y="292"/>
                </a:lnTo>
                <a:lnTo>
                  <a:pt x="3564" y="269"/>
                </a:lnTo>
                <a:lnTo>
                  <a:pt x="3564" y="249"/>
                </a:lnTo>
                <a:lnTo>
                  <a:pt x="3565" y="229"/>
                </a:lnTo>
                <a:lnTo>
                  <a:pt x="3565" y="212"/>
                </a:lnTo>
                <a:lnTo>
                  <a:pt x="3566" y="202"/>
                </a:lnTo>
                <a:lnTo>
                  <a:pt x="3566" y="192"/>
                </a:lnTo>
                <a:lnTo>
                  <a:pt x="3567" y="184"/>
                </a:lnTo>
                <a:lnTo>
                  <a:pt x="3567" y="178"/>
                </a:lnTo>
                <a:lnTo>
                  <a:pt x="3568" y="175"/>
                </a:lnTo>
                <a:lnTo>
                  <a:pt x="3568" y="175"/>
                </a:lnTo>
                <a:lnTo>
                  <a:pt x="3569" y="175"/>
                </a:lnTo>
                <a:lnTo>
                  <a:pt x="3569" y="179"/>
                </a:lnTo>
                <a:lnTo>
                  <a:pt x="3570" y="180"/>
                </a:lnTo>
                <a:lnTo>
                  <a:pt x="3571" y="179"/>
                </a:lnTo>
                <a:lnTo>
                  <a:pt x="3571" y="181"/>
                </a:lnTo>
                <a:lnTo>
                  <a:pt x="3572" y="180"/>
                </a:lnTo>
                <a:lnTo>
                  <a:pt x="3572" y="178"/>
                </a:lnTo>
                <a:lnTo>
                  <a:pt x="3573" y="177"/>
                </a:lnTo>
                <a:lnTo>
                  <a:pt x="3573" y="170"/>
                </a:lnTo>
                <a:lnTo>
                  <a:pt x="3574" y="165"/>
                </a:lnTo>
                <a:lnTo>
                  <a:pt x="3574" y="160"/>
                </a:lnTo>
                <a:lnTo>
                  <a:pt x="3575" y="152"/>
                </a:lnTo>
                <a:lnTo>
                  <a:pt x="3575" y="143"/>
                </a:lnTo>
                <a:lnTo>
                  <a:pt x="3576" y="134"/>
                </a:lnTo>
                <a:lnTo>
                  <a:pt x="3576" y="125"/>
                </a:lnTo>
                <a:lnTo>
                  <a:pt x="3577" y="118"/>
                </a:lnTo>
                <a:lnTo>
                  <a:pt x="3577" y="107"/>
                </a:lnTo>
                <a:lnTo>
                  <a:pt x="3578" y="99"/>
                </a:lnTo>
                <a:lnTo>
                  <a:pt x="3578" y="94"/>
                </a:lnTo>
                <a:lnTo>
                  <a:pt x="3579" y="88"/>
                </a:lnTo>
                <a:lnTo>
                  <a:pt x="3579" y="85"/>
                </a:lnTo>
                <a:lnTo>
                  <a:pt x="3580" y="80"/>
                </a:lnTo>
                <a:lnTo>
                  <a:pt x="3581" y="80"/>
                </a:lnTo>
                <a:lnTo>
                  <a:pt x="3581" y="81"/>
                </a:lnTo>
                <a:lnTo>
                  <a:pt x="3582" y="80"/>
                </a:lnTo>
                <a:lnTo>
                  <a:pt x="3582" y="82"/>
                </a:lnTo>
                <a:lnTo>
                  <a:pt x="3582" y="88"/>
                </a:lnTo>
                <a:lnTo>
                  <a:pt x="3583" y="90"/>
                </a:lnTo>
                <a:lnTo>
                  <a:pt x="3584" y="92"/>
                </a:lnTo>
                <a:lnTo>
                  <a:pt x="3584" y="97"/>
                </a:lnTo>
                <a:lnTo>
                  <a:pt x="3585" y="103"/>
                </a:lnTo>
                <a:lnTo>
                  <a:pt x="3585" y="112"/>
                </a:lnTo>
                <a:lnTo>
                  <a:pt x="3586" y="118"/>
                </a:lnTo>
                <a:lnTo>
                  <a:pt x="3586" y="130"/>
                </a:lnTo>
                <a:lnTo>
                  <a:pt x="3587" y="143"/>
                </a:lnTo>
                <a:lnTo>
                  <a:pt x="3587" y="157"/>
                </a:lnTo>
                <a:lnTo>
                  <a:pt x="3588" y="176"/>
                </a:lnTo>
                <a:lnTo>
                  <a:pt x="3588" y="198"/>
                </a:lnTo>
                <a:lnTo>
                  <a:pt x="3589" y="226"/>
                </a:lnTo>
                <a:lnTo>
                  <a:pt x="3589" y="254"/>
                </a:lnTo>
                <a:lnTo>
                  <a:pt x="3590" y="274"/>
                </a:lnTo>
                <a:lnTo>
                  <a:pt x="3590" y="286"/>
                </a:lnTo>
                <a:lnTo>
                  <a:pt x="3591" y="282"/>
                </a:lnTo>
                <a:lnTo>
                  <a:pt x="3592" y="272"/>
                </a:lnTo>
                <a:lnTo>
                  <a:pt x="3592" y="261"/>
                </a:lnTo>
                <a:lnTo>
                  <a:pt x="3593" y="257"/>
                </a:lnTo>
                <a:lnTo>
                  <a:pt x="3593" y="251"/>
                </a:lnTo>
                <a:lnTo>
                  <a:pt x="3594" y="243"/>
                </a:lnTo>
                <a:lnTo>
                  <a:pt x="3594" y="233"/>
                </a:lnTo>
                <a:lnTo>
                  <a:pt x="3595" y="224"/>
                </a:lnTo>
                <a:lnTo>
                  <a:pt x="3595" y="218"/>
                </a:lnTo>
                <a:lnTo>
                  <a:pt x="3596" y="213"/>
                </a:lnTo>
                <a:lnTo>
                  <a:pt x="3596" y="207"/>
                </a:lnTo>
                <a:lnTo>
                  <a:pt x="3597" y="206"/>
                </a:lnTo>
                <a:lnTo>
                  <a:pt x="3597" y="205"/>
                </a:lnTo>
                <a:lnTo>
                  <a:pt x="3598" y="204"/>
                </a:lnTo>
                <a:lnTo>
                  <a:pt x="3598" y="208"/>
                </a:lnTo>
                <a:lnTo>
                  <a:pt x="3599" y="213"/>
                </a:lnTo>
                <a:lnTo>
                  <a:pt x="3599" y="218"/>
                </a:lnTo>
                <a:lnTo>
                  <a:pt x="3600" y="224"/>
                </a:lnTo>
                <a:lnTo>
                  <a:pt x="3600" y="233"/>
                </a:lnTo>
                <a:lnTo>
                  <a:pt x="3601" y="241"/>
                </a:lnTo>
                <a:lnTo>
                  <a:pt x="3602" y="247"/>
                </a:lnTo>
                <a:lnTo>
                  <a:pt x="3602" y="256"/>
                </a:lnTo>
                <a:lnTo>
                  <a:pt x="3603" y="264"/>
                </a:lnTo>
                <a:lnTo>
                  <a:pt x="3603" y="271"/>
                </a:lnTo>
                <a:lnTo>
                  <a:pt x="3603" y="278"/>
                </a:lnTo>
                <a:lnTo>
                  <a:pt x="3604" y="284"/>
                </a:lnTo>
                <a:lnTo>
                  <a:pt x="3605" y="287"/>
                </a:lnTo>
                <a:lnTo>
                  <a:pt x="3605" y="291"/>
                </a:lnTo>
                <a:lnTo>
                  <a:pt x="3606" y="293"/>
                </a:lnTo>
                <a:lnTo>
                  <a:pt x="3606" y="296"/>
                </a:lnTo>
                <a:lnTo>
                  <a:pt x="3607" y="297"/>
                </a:lnTo>
                <a:lnTo>
                  <a:pt x="3607" y="296"/>
                </a:lnTo>
                <a:lnTo>
                  <a:pt x="3608" y="295"/>
                </a:lnTo>
                <a:lnTo>
                  <a:pt x="3608" y="293"/>
                </a:lnTo>
                <a:lnTo>
                  <a:pt x="3609" y="293"/>
                </a:lnTo>
                <a:lnTo>
                  <a:pt x="3609" y="292"/>
                </a:lnTo>
                <a:lnTo>
                  <a:pt x="3610" y="292"/>
                </a:lnTo>
                <a:lnTo>
                  <a:pt x="3610" y="293"/>
                </a:lnTo>
                <a:lnTo>
                  <a:pt x="3611" y="295"/>
                </a:lnTo>
                <a:lnTo>
                  <a:pt x="3611" y="295"/>
                </a:lnTo>
                <a:lnTo>
                  <a:pt x="3612" y="296"/>
                </a:lnTo>
                <a:lnTo>
                  <a:pt x="3613" y="300"/>
                </a:lnTo>
                <a:lnTo>
                  <a:pt x="3613" y="302"/>
                </a:lnTo>
                <a:lnTo>
                  <a:pt x="3614" y="306"/>
                </a:lnTo>
                <a:lnTo>
                  <a:pt x="3614" y="309"/>
                </a:lnTo>
                <a:lnTo>
                  <a:pt x="3615" y="313"/>
                </a:lnTo>
                <a:lnTo>
                  <a:pt x="3615" y="314"/>
                </a:lnTo>
                <a:lnTo>
                  <a:pt x="3616" y="319"/>
                </a:lnTo>
                <a:lnTo>
                  <a:pt x="3616" y="319"/>
                </a:lnTo>
                <a:lnTo>
                  <a:pt x="3617" y="325"/>
                </a:lnTo>
                <a:lnTo>
                  <a:pt x="3617" y="326"/>
                </a:lnTo>
                <a:lnTo>
                  <a:pt x="3618" y="330"/>
                </a:lnTo>
                <a:lnTo>
                  <a:pt x="3618" y="332"/>
                </a:lnTo>
                <a:lnTo>
                  <a:pt x="3619" y="332"/>
                </a:lnTo>
                <a:lnTo>
                  <a:pt x="3619" y="339"/>
                </a:lnTo>
                <a:lnTo>
                  <a:pt x="3620" y="339"/>
                </a:lnTo>
                <a:lnTo>
                  <a:pt x="3620" y="343"/>
                </a:lnTo>
                <a:lnTo>
                  <a:pt x="3621" y="347"/>
                </a:lnTo>
                <a:lnTo>
                  <a:pt x="3621" y="348"/>
                </a:lnTo>
                <a:lnTo>
                  <a:pt x="3622" y="350"/>
                </a:lnTo>
                <a:lnTo>
                  <a:pt x="3623" y="352"/>
                </a:lnTo>
                <a:lnTo>
                  <a:pt x="3623" y="356"/>
                </a:lnTo>
                <a:lnTo>
                  <a:pt x="3624" y="358"/>
                </a:lnTo>
                <a:lnTo>
                  <a:pt x="3624" y="359"/>
                </a:lnTo>
                <a:lnTo>
                  <a:pt x="3624" y="360"/>
                </a:lnTo>
                <a:lnTo>
                  <a:pt x="3625" y="363"/>
                </a:lnTo>
                <a:lnTo>
                  <a:pt x="3626" y="364"/>
                </a:lnTo>
                <a:lnTo>
                  <a:pt x="3626" y="366"/>
                </a:lnTo>
                <a:lnTo>
                  <a:pt x="3627" y="369"/>
                </a:lnTo>
                <a:lnTo>
                  <a:pt x="3627" y="370"/>
                </a:lnTo>
                <a:lnTo>
                  <a:pt x="3628" y="373"/>
                </a:lnTo>
                <a:lnTo>
                  <a:pt x="3628" y="377"/>
                </a:lnTo>
                <a:lnTo>
                  <a:pt x="3629" y="379"/>
                </a:lnTo>
                <a:lnTo>
                  <a:pt x="3629" y="383"/>
                </a:lnTo>
                <a:lnTo>
                  <a:pt x="3630" y="386"/>
                </a:lnTo>
                <a:lnTo>
                  <a:pt x="3630" y="393"/>
                </a:lnTo>
                <a:lnTo>
                  <a:pt x="3631" y="397"/>
                </a:lnTo>
                <a:lnTo>
                  <a:pt x="3631" y="398"/>
                </a:lnTo>
                <a:lnTo>
                  <a:pt x="3632" y="399"/>
                </a:lnTo>
                <a:lnTo>
                  <a:pt x="3632" y="401"/>
                </a:lnTo>
                <a:lnTo>
                  <a:pt x="3633" y="399"/>
                </a:lnTo>
                <a:lnTo>
                  <a:pt x="3634" y="400"/>
                </a:lnTo>
                <a:lnTo>
                  <a:pt x="3634" y="402"/>
                </a:lnTo>
                <a:lnTo>
                  <a:pt x="3635" y="404"/>
                </a:lnTo>
                <a:lnTo>
                  <a:pt x="3635" y="406"/>
                </a:lnTo>
                <a:lnTo>
                  <a:pt x="3636" y="408"/>
                </a:lnTo>
                <a:lnTo>
                  <a:pt x="3636" y="409"/>
                </a:lnTo>
                <a:lnTo>
                  <a:pt x="3637" y="411"/>
                </a:lnTo>
                <a:lnTo>
                  <a:pt x="3637" y="415"/>
                </a:lnTo>
                <a:lnTo>
                  <a:pt x="3638" y="420"/>
                </a:lnTo>
                <a:lnTo>
                  <a:pt x="3638" y="423"/>
                </a:lnTo>
                <a:lnTo>
                  <a:pt x="3639" y="424"/>
                </a:lnTo>
                <a:lnTo>
                  <a:pt x="3639" y="424"/>
                </a:lnTo>
                <a:lnTo>
                  <a:pt x="3640" y="420"/>
                </a:lnTo>
                <a:lnTo>
                  <a:pt x="3640" y="415"/>
                </a:lnTo>
                <a:lnTo>
                  <a:pt x="3641" y="404"/>
                </a:lnTo>
                <a:lnTo>
                  <a:pt x="3641" y="389"/>
                </a:lnTo>
                <a:lnTo>
                  <a:pt x="3642" y="371"/>
                </a:lnTo>
                <a:lnTo>
                  <a:pt x="3642" y="346"/>
                </a:lnTo>
                <a:lnTo>
                  <a:pt x="3643" y="321"/>
                </a:lnTo>
                <a:lnTo>
                  <a:pt x="3644" y="296"/>
                </a:lnTo>
                <a:lnTo>
                  <a:pt x="3644" y="272"/>
                </a:lnTo>
                <a:lnTo>
                  <a:pt x="3645" y="251"/>
                </a:lnTo>
                <a:lnTo>
                  <a:pt x="3645" y="230"/>
                </a:lnTo>
                <a:lnTo>
                  <a:pt x="3646" y="213"/>
                </a:lnTo>
                <a:lnTo>
                  <a:pt x="3646" y="195"/>
                </a:lnTo>
                <a:lnTo>
                  <a:pt x="3647" y="183"/>
                </a:lnTo>
                <a:lnTo>
                  <a:pt x="3647" y="174"/>
                </a:lnTo>
                <a:lnTo>
                  <a:pt x="3648" y="169"/>
                </a:lnTo>
                <a:lnTo>
                  <a:pt x="3648" y="165"/>
                </a:lnTo>
                <a:lnTo>
                  <a:pt x="3649" y="161"/>
                </a:lnTo>
                <a:lnTo>
                  <a:pt x="3649" y="162"/>
                </a:lnTo>
                <a:lnTo>
                  <a:pt x="3650" y="163"/>
                </a:lnTo>
                <a:lnTo>
                  <a:pt x="3650" y="162"/>
                </a:lnTo>
                <a:lnTo>
                  <a:pt x="3651" y="164"/>
                </a:lnTo>
                <a:lnTo>
                  <a:pt x="3651" y="165"/>
                </a:lnTo>
                <a:lnTo>
                  <a:pt x="3652" y="166"/>
                </a:lnTo>
                <a:lnTo>
                  <a:pt x="3652" y="163"/>
                </a:lnTo>
                <a:lnTo>
                  <a:pt x="3653" y="162"/>
                </a:lnTo>
                <a:lnTo>
                  <a:pt x="3653" y="160"/>
                </a:lnTo>
                <a:lnTo>
                  <a:pt x="3654" y="158"/>
                </a:lnTo>
                <a:lnTo>
                  <a:pt x="3655" y="151"/>
                </a:lnTo>
                <a:lnTo>
                  <a:pt x="3655" y="145"/>
                </a:lnTo>
                <a:lnTo>
                  <a:pt x="3656" y="138"/>
                </a:lnTo>
                <a:lnTo>
                  <a:pt x="3656" y="129"/>
                </a:lnTo>
                <a:lnTo>
                  <a:pt x="3657" y="120"/>
                </a:lnTo>
                <a:lnTo>
                  <a:pt x="3657" y="111"/>
                </a:lnTo>
                <a:lnTo>
                  <a:pt x="3658" y="99"/>
                </a:lnTo>
                <a:lnTo>
                  <a:pt x="3658" y="91"/>
                </a:lnTo>
                <a:lnTo>
                  <a:pt x="3659" y="83"/>
                </a:lnTo>
                <a:lnTo>
                  <a:pt x="3659" y="73"/>
                </a:lnTo>
                <a:lnTo>
                  <a:pt x="3660" y="68"/>
                </a:lnTo>
                <a:lnTo>
                  <a:pt x="3660" y="63"/>
                </a:lnTo>
                <a:lnTo>
                  <a:pt x="3661" y="60"/>
                </a:lnTo>
                <a:lnTo>
                  <a:pt x="3661" y="56"/>
                </a:lnTo>
                <a:lnTo>
                  <a:pt x="3662" y="57"/>
                </a:lnTo>
                <a:lnTo>
                  <a:pt x="3662" y="60"/>
                </a:lnTo>
                <a:lnTo>
                  <a:pt x="3663" y="62"/>
                </a:lnTo>
                <a:lnTo>
                  <a:pt x="3663" y="66"/>
                </a:lnTo>
                <a:lnTo>
                  <a:pt x="3664" y="69"/>
                </a:lnTo>
                <a:lnTo>
                  <a:pt x="3665" y="75"/>
                </a:lnTo>
                <a:lnTo>
                  <a:pt x="3665" y="82"/>
                </a:lnTo>
                <a:lnTo>
                  <a:pt x="3666" y="88"/>
                </a:lnTo>
                <a:lnTo>
                  <a:pt x="3666" y="94"/>
                </a:lnTo>
                <a:lnTo>
                  <a:pt x="3667" y="103"/>
                </a:lnTo>
                <a:lnTo>
                  <a:pt x="3667" y="113"/>
                </a:lnTo>
                <a:lnTo>
                  <a:pt x="3668" y="126"/>
                </a:lnTo>
                <a:lnTo>
                  <a:pt x="3668" y="138"/>
                </a:lnTo>
                <a:lnTo>
                  <a:pt x="3669" y="155"/>
                </a:lnTo>
                <a:lnTo>
                  <a:pt x="3669" y="177"/>
                </a:lnTo>
                <a:lnTo>
                  <a:pt x="3670" y="205"/>
                </a:lnTo>
                <a:lnTo>
                  <a:pt x="3670" y="230"/>
                </a:lnTo>
                <a:lnTo>
                  <a:pt x="3671" y="253"/>
                </a:lnTo>
                <a:lnTo>
                  <a:pt x="3671" y="266"/>
                </a:lnTo>
                <a:lnTo>
                  <a:pt x="3672" y="267"/>
                </a:lnTo>
                <a:lnTo>
                  <a:pt x="3672" y="261"/>
                </a:lnTo>
                <a:lnTo>
                  <a:pt x="3673" y="254"/>
                </a:lnTo>
                <a:lnTo>
                  <a:pt x="3673" y="245"/>
                </a:lnTo>
                <a:lnTo>
                  <a:pt x="3674" y="242"/>
                </a:lnTo>
                <a:lnTo>
                  <a:pt x="3674" y="234"/>
                </a:lnTo>
                <a:lnTo>
                  <a:pt x="3675" y="226"/>
                </a:lnTo>
                <a:lnTo>
                  <a:pt x="3676" y="217"/>
                </a:lnTo>
                <a:lnTo>
                  <a:pt x="3676" y="210"/>
                </a:lnTo>
                <a:lnTo>
                  <a:pt x="3677" y="203"/>
                </a:lnTo>
                <a:lnTo>
                  <a:pt x="3677" y="198"/>
                </a:lnTo>
                <a:lnTo>
                  <a:pt x="3678" y="197"/>
                </a:lnTo>
                <a:lnTo>
                  <a:pt x="3678" y="196"/>
                </a:lnTo>
                <a:lnTo>
                  <a:pt x="3679" y="196"/>
                </a:lnTo>
                <a:lnTo>
                  <a:pt x="3679" y="199"/>
                </a:lnTo>
                <a:lnTo>
                  <a:pt x="3680" y="202"/>
                </a:lnTo>
                <a:lnTo>
                  <a:pt x="3680" y="208"/>
                </a:lnTo>
                <a:lnTo>
                  <a:pt x="3681" y="212"/>
                </a:lnTo>
                <a:lnTo>
                  <a:pt x="3681" y="219"/>
                </a:lnTo>
                <a:lnTo>
                  <a:pt x="3682" y="230"/>
                </a:lnTo>
                <a:lnTo>
                  <a:pt x="3682" y="236"/>
                </a:lnTo>
                <a:lnTo>
                  <a:pt x="3683" y="243"/>
                </a:lnTo>
                <a:lnTo>
                  <a:pt x="3683" y="251"/>
                </a:lnTo>
                <a:lnTo>
                  <a:pt x="3684" y="258"/>
                </a:lnTo>
                <a:lnTo>
                  <a:pt x="3684" y="266"/>
                </a:lnTo>
                <a:lnTo>
                  <a:pt x="3685" y="272"/>
                </a:lnTo>
                <a:lnTo>
                  <a:pt x="3686" y="278"/>
                </a:lnTo>
                <a:lnTo>
                  <a:pt x="3686" y="282"/>
                </a:lnTo>
                <a:lnTo>
                  <a:pt x="3687" y="285"/>
                </a:lnTo>
                <a:lnTo>
                  <a:pt x="3687" y="287"/>
                </a:lnTo>
                <a:lnTo>
                  <a:pt x="3688" y="287"/>
                </a:lnTo>
                <a:lnTo>
                  <a:pt x="3688" y="288"/>
                </a:lnTo>
                <a:lnTo>
                  <a:pt x="3689" y="286"/>
                </a:lnTo>
                <a:lnTo>
                  <a:pt x="3689" y="285"/>
                </a:lnTo>
                <a:lnTo>
                  <a:pt x="3690" y="285"/>
                </a:lnTo>
                <a:lnTo>
                  <a:pt x="3690" y="285"/>
                </a:lnTo>
                <a:lnTo>
                  <a:pt x="3691" y="284"/>
                </a:lnTo>
                <a:lnTo>
                  <a:pt x="3691" y="286"/>
                </a:lnTo>
                <a:lnTo>
                  <a:pt x="3692" y="286"/>
                </a:lnTo>
                <a:lnTo>
                  <a:pt x="3692" y="288"/>
                </a:lnTo>
                <a:lnTo>
                  <a:pt x="3693" y="291"/>
                </a:lnTo>
                <a:lnTo>
                  <a:pt x="3693" y="291"/>
                </a:lnTo>
                <a:lnTo>
                  <a:pt x="3694" y="293"/>
                </a:lnTo>
                <a:lnTo>
                  <a:pt x="3694" y="298"/>
                </a:lnTo>
                <a:lnTo>
                  <a:pt x="3695" y="303"/>
                </a:lnTo>
                <a:lnTo>
                  <a:pt x="3695" y="303"/>
                </a:lnTo>
                <a:lnTo>
                  <a:pt x="3696" y="307"/>
                </a:lnTo>
                <a:lnTo>
                  <a:pt x="3697" y="310"/>
                </a:lnTo>
                <a:lnTo>
                  <a:pt x="3697" y="312"/>
                </a:lnTo>
                <a:lnTo>
                  <a:pt x="3698" y="316"/>
                </a:lnTo>
                <a:lnTo>
                  <a:pt x="3698" y="320"/>
                </a:lnTo>
                <a:lnTo>
                  <a:pt x="3699" y="323"/>
                </a:lnTo>
                <a:lnTo>
                  <a:pt x="3699" y="325"/>
                </a:lnTo>
                <a:lnTo>
                  <a:pt x="3700" y="329"/>
                </a:lnTo>
                <a:lnTo>
                  <a:pt x="3700" y="332"/>
                </a:lnTo>
                <a:lnTo>
                  <a:pt x="3701" y="334"/>
                </a:lnTo>
                <a:lnTo>
                  <a:pt x="3701" y="337"/>
                </a:lnTo>
                <a:lnTo>
                  <a:pt x="3702" y="341"/>
                </a:lnTo>
                <a:lnTo>
                  <a:pt x="3702" y="342"/>
                </a:lnTo>
                <a:lnTo>
                  <a:pt x="3703" y="345"/>
                </a:lnTo>
                <a:lnTo>
                  <a:pt x="3703" y="348"/>
                </a:lnTo>
                <a:lnTo>
                  <a:pt x="3704" y="350"/>
                </a:lnTo>
                <a:lnTo>
                  <a:pt x="3704" y="354"/>
                </a:lnTo>
                <a:lnTo>
                  <a:pt x="3705" y="354"/>
                </a:lnTo>
                <a:lnTo>
                  <a:pt x="3705" y="356"/>
                </a:lnTo>
                <a:lnTo>
                  <a:pt x="3706" y="358"/>
                </a:lnTo>
                <a:lnTo>
                  <a:pt x="3707" y="361"/>
                </a:lnTo>
                <a:lnTo>
                  <a:pt x="3707" y="361"/>
                </a:lnTo>
                <a:lnTo>
                  <a:pt x="3708" y="363"/>
                </a:lnTo>
                <a:lnTo>
                  <a:pt x="3708" y="365"/>
                </a:lnTo>
                <a:lnTo>
                  <a:pt x="3709" y="369"/>
                </a:lnTo>
                <a:lnTo>
                  <a:pt x="3709" y="370"/>
                </a:lnTo>
                <a:lnTo>
                  <a:pt x="3710" y="374"/>
                </a:lnTo>
                <a:lnTo>
                  <a:pt x="3710" y="380"/>
                </a:lnTo>
                <a:lnTo>
                  <a:pt x="3711" y="383"/>
                </a:lnTo>
                <a:lnTo>
                  <a:pt x="3711" y="387"/>
                </a:lnTo>
                <a:lnTo>
                  <a:pt x="3712" y="390"/>
                </a:lnTo>
                <a:lnTo>
                  <a:pt x="3712" y="395"/>
                </a:lnTo>
                <a:lnTo>
                  <a:pt x="3713" y="394"/>
                </a:lnTo>
                <a:lnTo>
                  <a:pt x="3713" y="396"/>
                </a:lnTo>
                <a:lnTo>
                  <a:pt x="3714" y="396"/>
                </a:lnTo>
                <a:lnTo>
                  <a:pt x="3714" y="395"/>
                </a:lnTo>
                <a:lnTo>
                  <a:pt x="3715" y="398"/>
                </a:lnTo>
                <a:lnTo>
                  <a:pt x="3715" y="400"/>
                </a:lnTo>
                <a:lnTo>
                  <a:pt x="3716" y="402"/>
                </a:lnTo>
                <a:lnTo>
                  <a:pt x="3716" y="405"/>
                </a:lnTo>
                <a:lnTo>
                  <a:pt x="3717" y="404"/>
                </a:lnTo>
                <a:lnTo>
                  <a:pt x="3718" y="409"/>
                </a:lnTo>
                <a:lnTo>
                  <a:pt x="3718" y="412"/>
                </a:lnTo>
                <a:lnTo>
                  <a:pt x="3719" y="415"/>
                </a:lnTo>
                <a:lnTo>
                  <a:pt x="3719" y="419"/>
                </a:lnTo>
                <a:lnTo>
                  <a:pt x="3720" y="420"/>
                </a:lnTo>
                <a:lnTo>
                  <a:pt x="3720" y="420"/>
                </a:lnTo>
                <a:lnTo>
                  <a:pt x="3721" y="417"/>
                </a:lnTo>
                <a:lnTo>
                  <a:pt x="3721" y="412"/>
                </a:lnTo>
                <a:lnTo>
                  <a:pt x="3722" y="401"/>
                </a:lnTo>
                <a:lnTo>
                  <a:pt x="3722" y="386"/>
                </a:lnTo>
                <a:lnTo>
                  <a:pt x="3723" y="365"/>
                </a:lnTo>
                <a:lnTo>
                  <a:pt x="3723" y="342"/>
                </a:lnTo>
                <a:lnTo>
                  <a:pt x="3724" y="316"/>
                </a:lnTo>
                <a:lnTo>
                  <a:pt x="3724" y="291"/>
                </a:lnTo>
                <a:lnTo>
                  <a:pt x="3725" y="267"/>
                </a:lnTo>
                <a:lnTo>
                  <a:pt x="3725" y="245"/>
                </a:lnTo>
                <a:lnTo>
                  <a:pt x="3726" y="226"/>
                </a:lnTo>
                <a:lnTo>
                  <a:pt x="3726" y="208"/>
                </a:lnTo>
                <a:lnTo>
                  <a:pt x="3727" y="194"/>
                </a:lnTo>
                <a:lnTo>
                  <a:pt x="3727" y="182"/>
                </a:lnTo>
                <a:lnTo>
                  <a:pt x="3728" y="172"/>
                </a:lnTo>
                <a:lnTo>
                  <a:pt x="3729" y="163"/>
                </a:lnTo>
                <a:lnTo>
                  <a:pt x="3729" y="158"/>
                </a:lnTo>
                <a:lnTo>
                  <a:pt x="3730" y="156"/>
                </a:lnTo>
                <a:lnTo>
                  <a:pt x="3730" y="157"/>
                </a:lnTo>
                <a:lnTo>
                  <a:pt x="3731" y="159"/>
                </a:lnTo>
                <a:lnTo>
                  <a:pt x="3731" y="160"/>
                </a:lnTo>
                <a:lnTo>
                  <a:pt x="3732" y="160"/>
                </a:lnTo>
                <a:lnTo>
                  <a:pt x="3732" y="160"/>
                </a:lnTo>
                <a:lnTo>
                  <a:pt x="3733" y="161"/>
                </a:lnTo>
                <a:lnTo>
                  <a:pt x="3733" y="160"/>
                </a:lnTo>
                <a:lnTo>
                  <a:pt x="3734" y="157"/>
                </a:lnTo>
                <a:lnTo>
                  <a:pt x="3734" y="155"/>
                </a:lnTo>
                <a:lnTo>
                  <a:pt x="3735" y="151"/>
                </a:lnTo>
                <a:lnTo>
                  <a:pt x="3735" y="145"/>
                </a:lnTo>
                <a:lnTo>
                  <a:pt x="3736" y="139"/>
                </a:lnTo>
                <a:lnTo>
                  <a:pt x="3736" y="133"/>
                </a:lnTo>
                <a:lnTo>
                  <a:pt x="3737" y="122"/>
                </a:lnTo>
                <a:lnTo>
                  <a:pt x="3737" y="113"/>
                </a:lnTo>
                <a:lnTo>
                  <a:pt x="3738" y="105"/>
                </a:lnTo>
                <a:lnTo>
                  <a:pt x="3739" y="94"/>
                </a:lnTo>
                <a:lnTo>
                  <a:pt x="3739" y="85"/>
                </a:lnTo>
                <a:lnTo>
                  <a:pt x="3740" y="76"/>
                </a:lnTo>
                <a:lnTo>
                  <a:pt x="3740" y="67"/>
                </a:lnTo>
                <a:lnTo>
                  <a:pt x="3741" y="60"/>
                </a:lnTo>
                <a:lnTo>
                  <a:pt x="3741" y="55"/>
                </a:lnTo>
                <a:lnTo>
                  <a:pt x="3742" y="51"/>
                </a:lnTo>
                <a:lnTo>
                  <a:pt x="3742" y="52"/>
                </a:lnTo>
                <a:lnTo>
                  <a:pt x="3743" y="50"/>
                </a:lnTo>
                <a:lnTo>
                  <a:pt x="3743" y="51"/>
                </a:lnTo>
                <a:lnTo>
                  <a:pt x="3744" y="54"/>
                </a:lnTo>
                <a:lnTo>
                  <a:pt x="3744" y="57"/>
                </a:lnTo>
                <a:lnTo>
                  <a:pt x="3745" y="62"/>
                </a:lnTo>
                <a:lnTo>
                  <a:pt x="3745" y="69"/>
                </a:lnTo>
                <a:lnTo>
                  <a:pt x="3746" y="75"/>
                </a:lnTo>
                <a:lnTo>
                  <a:pt x="3746" y="82"/>
                </a:lnTo>
                <a:lnTo>
                  <a:pt x="3747" y="87"/>
                </a:lnTo>
                <a:lnTo>
                  <a:pt x="3747" y="93"/>
                </a:lnTo>
                <a:lnTo>
                  <a:pt x="3748" y="103"/>
                </a:lnTo>
                <a:lnTo>
                  <a:pt x="3748" y="115"/>
                </a:lnTo>
                <a:lnTo>
                  <a:pt x="3749" y="129"/>
                </a:lnTo>
                <a:lnTo>
                  <a:pt x="3750" y="145"/>
                </a:lnTo>
                <a:lnTo>
                  <a:pt x="3750" y="167"/>
                </a:lnTo>
                <a:lnTo>
                  <a:pt x="3751" y="192"/>
                </a:lnTo>
                <a:lnTo>
                  <a:pt x="3751" y="217"/>
                </a:lnTo>
                <a:lnTo>
                  <a:pt x="3752" y="244"/>
                </a:lnTo>
                <a:lnTo>
                  <a:pt x="3752" y="259"/>
                </a:lnTo>
                <a:lnTo>
                  <a:pt x="3753" y="261"/>
                </a:lnTo>
                <a:lnTo>
                  <a:pt x="3753" y="254"/>
                </a:lnTo>
                <a:lnTo>
                  <a:pt x="3754" y="244"/>
                </a:lnTo>
                <a:lnTo>
                  <a:pt x="3754" y="238"/>
                </a:lnTo>
                <a:lnTo>
                  <a:pt x="3755" y="234"/>
                </a:lnTo>
                <a:lnTo>
                  <a:pt x="3755" y="229"/>
                </a:lnTo>
                <a:lnTo>
                  <a:pt x="3756" y="220"/>
                </a:lnTo>
                <a:lnTo>
                  <a:pt x="3756" y="211"/>
                </a:lnTo>
                <a:lnTo>
                  <a:pt x="3757" y="202"/>
                </a:lnTo>
                <a:lnTo>
                  <a:pt x="3757" y="198"/>
                </a:lnTo>
                <a:lnTo>
                  <a:pt x="3758" y="193"/>
                </a:lnTo>
                <a:lnTo>
                  <a:pt x="3758" y="190"/>
                </a:lnTo>
                <a:lnTo>
                  <a:pt x="3759" y="189"/>
                </a:lnTo>
                <a:lnTo>
                  <a:pt x="3760" y="190"/>
                </a:lnTo>
                <a:lnTo>
                  <a:pt x="3760" y="190"/>
                </a:lnTo>
                <a:lnTo>
                  <a:pt x="3761" y="194"/>
                </a:lnTo>
                <a:lnTo>
                  <a:pt x="3761" y="199"/>
                </a:lnTo>
                <a:lnTo>
                  <a:pt x="3762" y="205"/>
                </a:lnTo>
                <a:lnTo>
                  <a:pt x="3762" y="213"/>
                </a:lnTo>
                <a:lnTo>
                  <a:pt x="3763" y="219"/>
                </a:lnTo>
                <a:lnTo>
                  <a:pt x="3763" y="229"/>
                </a:lnTo>
                <a:lnTo>
                  <a:pt x="3764" y="236"/>
                </a:lnTo>
                <a:lnTo>
                  <a:pt x="3764" y="244"/>
                </a:lnTo>
                <a:lnTo>
                  <a:pt x="3765" y="251"/>
                </a:lnTo>
                <a:lnTo>
                  <a:pt x="3765" y="258"/>
                </a:lnTo>
                <a:lnTo>
                  <a:pt x="3766" y="263"/>
                </a:lnTo>
                <a:lnTo>
                  <a:pt x="3766" y="271"/>
                </a:lnTo>
                <a:lnTo>
                  <a:pt x="3767" y="275"/>
                </a:lnTo>
                <a:lnTo>
                  <a:pt x="3767" y="277"/>
                </a:lnTo>
                <a:lnTo>
                  <a:pt x="3768" y="277"/>
                </a:lnTo>
                <a:lnTo>
                  <a:pt x="3768" y="279"/>
                </a:lnTo>
                <a:lnTo>
                  <a:pt x="3769" y="280"/>
                </a:lnTo>
                <a:lnTo>
                  <a:pt x="3769" y="280"/>
                </a:lnTo>
                <a:lnTo>
                  <a:pt x="3770" y="278"/>
                </a:lnTo>
                <a:lnTo>
                  <a:pt x="3771" y="278"/>
                </a:lnTo>
                <a:lnTo>
                  <a:pt x="3771" y="278"/>
                </a:lnTo>
                <a:lnTo>
                  <a:pt x="3772" y="277"/>
                </a:lnTo>
                <a:lnTo>
                  <a:pt x="3772" y="277"/>
                </a:lnTo>
                <a:lnTo>
                  <a:pt x="3773" y="278"/>
                </a:lnTo>
                <a:lnTo>
                  <a:pt x="3773" y="280"/>
                </a:lnTo>
                <a:lnTo>
                  <a:pt x="3774" y="282"/>
                </a:lnTo>
                <a:lnTo>
                  <a:pt x="3774" y="284"/>
                </a:lnTo>
                <a:lnTo>
                  <a:pt x="3775" y="287"/>
                </a:lnTo>
                <a:lnTo>
                  <a:pt x="3775" y="291"/>
                </a:lnTo>
                <a:lnTo>
                  <a:pt x="3776" y="293"/>
                </a:lnTo>
                <a:lnTo>
                  <a:pt x="3776" y="295"/>
                </a:lnTo>
                <a:lnTo>
                  <a:pt x="3777" y="300"/>
                </a:lnTo>
                <a:lnTo>
                  <a:pt x="3777" y="304"/>
                </a:lnTo>
                <a:lnTo>
                  <a:pt x="3778" y="307"/>
                </a:lnTo>
                <a:lnTo>
                  <a:pt x="3778" y="309"/>
                </a:lnTo>
                <a:lnTo>
                  <a:pt x="3779" y="313"/>
                </a:lnTo>
                <a:lnTo>
                  <a:pt x="3779" y="316"/>
                </a:lnTo>
                <a:lnTo>
                  <a:pt x="3780" y="319"/>
                </a:lnTo>
                <a:lnTo>
                  <a:pt x="3781" y="323"/>
                </a:lnTo>
                <a:lnTo>
                  <a:pt x="3781" y="323"/>
                </a:lnTo>
                <a:lnTo>
                  <a:pt x="3782" y="327"/>
                </a:lnTo>
                <a:lnTo>
                  <a:pt x="3782" y="330"/>
                </a:lnTo>
                <a:lnTo>
                  <a:pt x="3783" y="333"/>
                </a:lnTo>
                <a:lnTo>
                  <a:pt x="3783" y="335"/>
                </a:lnTo>
                <a:lnTo>
                  <a:pt x="3784" y="338"/>
                </a:lnTo>
                <a:lnTo>
                  <a:pt x="3784" y="341"/>
                </a:lnTo>
                <a:lnTo>
                  <a:pt x="3785" y="342"/>
                </a:lnTo>
                <a:lnTo>
                  <a:pt x="3785" y="345"/>
                </a:lnTo>
                <a:lnTo>
                  <a:pt x="3786" y="347"/>
                </a:lnTo>
                <a:lnTo>
                  <a:pt x="3786" y="348"/>
                </a:lnTo>
                <a:lnTo>
                  <a:pt x="3787" y="351"/>
                </a:lnTo>
                <a:lnTo>
                  <a:pt x="3787" y="350"/>
                </a:lnTo>
                <a:lnTo>
                  <a:pt x="3788" y="352"/>
                </a:lnTo>
                <a:lnTo>
                  <a:pt x="3788" y="356"/>
                </a:lnTo>
                <a:lnTo>
                  <a:pt x="3789" y="358"/>
                </a:lnTo>
                <a:lnTo>
                  <a:pt x="3789" y="361"/>
                </a:lnTo>
                <a:lnTo>
                  <a:pt x="3790" y="362"/>
                </a:lnTo>
                <a:lnTo>
                  <a:pt x="3790" y="366"/>
                </a:lnTo>
                <a:lnTo>
                  <a:pt x="3791" y="371"/>
                </a:lnTo>
                <a:lnTo>
                  <a:pt x="3792" y="375"/>
                </a:lnTo>
                <a:lnTo>
                  <a:pt x="3792" y="379"/>
                </a:lnTo>
                <a:lnTo>
                  <a:pt x="3793" y="384"/>
                </a:lnTo>
                <a:lnTo>
                  <a:pt x="3793" y="386"/>
                </a:lnTo>
                <a:lnTo>
                  <a:pt x="3794" y="388"/>
                </a:lnTo>
                <a:lnTo>
                  <a:pt x="3794" y="390"/>
                </a:lnTo>
                <a:lnTo>
                  <a:pt x="3795" y="388"/>
                </a:lnTo>
                <a:lnTo>
                  <a:pt x="3795" y="387"/>
                </a:lnTo>
                <a:lnTo>
                  <a:pt x="3796" y="388"/>
                </a:lnTo>
                <a:lnTo>
                  <a:pt x="3796" y="391"/>
                </a:lnTo>
                <a:lnTo>
                  <a:pt x="3797" y="393"/>
                </a:lnTo>
                <a:lnTo>
                  <a:pt x="3797" y="396"/>
                </a:lnTo>
                <a:lnTo>
                  <a:pt x="3798" y="397"/>
                </a:lnTo>
                <a:lnTo>
                  <a:pt x="3798" y="398"/>
                </a:lnTo>
                <a:lnTo>
                  <a:pt x="3799" y="399"/>
                </a:lnTo>
                <a:lnTo>
                  <a:pt x="3799" y="400"/>
                </a:lnTo>
                <a:lnTo>
                  <a:pt x="3800" y="408"/>
                </a:lnTo>
                <a:lnTo>
                  <a:pt x="3800" y="406"/>
                </a:lnTo>
                <a:lnTo>
                  <a:pt x="3801" y="408"/>
                </a:lnTo>
                <a:lnTo>
                  <a:pt x="3802" y="404"/>
                </a:lnTo>
                <a:lnTo>
                  <a:pt x="3802" y="398"/>
                </a:lnTo>
                <a:lnTo>
                  <a:pt x="3803" y="385"/>
                </a:lnTo>
                <a:lnTo>
                  <a:pt x="3803" y="369"/>
                </a:lnTo>
                <a:lnTo>
                  <a:pt x="3804" y="346"/>
                </a:lnTo>
                <a:lnTo>
                  <a:pt x="3804" y="320"/>
                </a:lnTo>
                <a:lnTo>
                  <a:pt x="3805" y="296"/>
                </a:lnTo>
                <a:lnTo>
                  <a:pt x="3805" y="269"/>
                </a:lnTo>
                <a:lnTo>
                  <a:pt x="3806" y="244"/>
                </a:lnTo>
                <a:lnTo>
                  <a:pt x="3806" y="221"/>
                </a:lnTo>
                <a:lnTo>
                  <a:pt x="3807" y="201"/>
                </a:lnTo>
                <a:lnTo>
                  <a:pt x="3807" y="183"/>
                </a:lnTo>
                <a:lnTo>
                  <a:pt x="3808" y="166"/>
                </a:lnTo>
                <a:lnTo>
                  <a:pt x="3808" y="157"/>
                </a:lnTo>
                <a:lnTo>
                  <a:pt x="3809" y="150"/>
                </a:lnTo>
                <a:lnTo>
                  <a:pt x="3810" y="146"/>
                </a:lnTo>
                <a:lnTo>
                  <a:pt x="3810" y="144"/>
                </a:lnTo>
                <a:lnTo>
                  <a:pt x="3810" y="142"/>
                </a:lnTo>
                <a:lnTo>
                  <a:pt x="3811" y="142"/>
                </a:lnTo>
                <a:lnTo>
                  <a:pt x="3811" y="142"/>
                </a:lnTo>
                <a:lnTo>
                  <a:pt x="3812" y="146"/>
                </a:lnTo>
                <a:lnTo>
                  <a:pt x="3813" y="146"/>
                </a:lnTo>
                <a:lnTo>
                  <a:pt x="3813" y="147"/>
                </a:lnTo>
                <a:lnTo>
                  <a:pt x="3814" y="145"/>
                </a:lnTo>
                <a:lnTo>
                  <a:pt x="3814" y="143"/>
                </a:lnTo>
                <a:lnTo>
                  <a:pt x="3815" y="141"/>
                </a:lnTo>
                <a:lnTo>
                  <a:pt x="3815" y="136"/>
                </a:lnTo>
                <a:lnTo>
                  <a:pt x="3816" y="131"/>
                </a:lnTo>
                <a:lnTo>
                  <a:pt x="3816" y="122"/>
                </a:lnTo>
                <a:lnTo>
                  <a:pt x="3817" y="114"/>
                </a:lnTo>
                <a:lnTo>
                  <a:pt x="3817" y="103"/>
                </a:lnTo>
                <a:lnTo>
                  <a:pt x="3818" y="94"/>
                </a:lnTo>
                <a:lnTo>
                  <a:pt x="3818" y="83"/>
                </a:lnTo>
                <a:lnTo>
                  <a:pt x="3819" y="76"/>
                </a:lnTo>
                <a:lnTo>
                  <a:pt x="3819" y="67"/>
                </a:lnTo>
                <a:lnTo>
                  <a:pt x="3820" y="59"/>
                </a:lnTo>
                <a:lnTo>
                  <a:pt x="3820" y="51"/>
                </a:lnTo>
                <a:lnTo>
                  <a:pt x="3821" y="45"/>
                </a:lnTo>
                <a:lnTo>
                  <a:pt x="3821" y="41"/>
                </a:lnTo>
                <a:lnTo>
                  <a:pt x="3822" y="38"/>
                </a:lnTo>
                <a:lnTo>
                  <a:pt x="3823" y="35"/>
                </a:lnTo>
                <a:lnTo>
                  <a:pt x="3823" y="36"/>
                </a:lnTo>
                <a:lnTo>
                  <a:pt x="3824" y="38"/>
                </a:lnTo>
                <a:lnTo>
                  <a:pt x="3824" y="40"/>
                </a:lnTo>
                <a:lnTo>
                  <a:pt x="3825" y="42"/>
                </a:lnTo>
                <a:lnTo>
                  <a:pt x="3825" y="46"/>
                </a:lnTo>
                <a:lnTo>
                  <a:pt x="3826" y="48"/>
                </a:lnTo>
                <a:lnTo>
                  <a:pt x="3826" y="52"/>
                </a:lnTo>
                <a:lnTo>
                  <a:pt x="3827" y="57"/>
                </a:lnTo>
                <a:lnTo>
                  <a:pt x="3827" y="62"/>
                </a:lnTo>
                <a:lnTo>
                  <a:pt x="3828" y="69"/>
                </a:lnTo>
                <a:lnTo>
                  <a:pt x="3828" y="77"/>
                </a:lnTo>
                <a:lnTo>
                  <a:pt x="3829" y="84"/>
                </a:lnTo>
                <a:lnTo>
                  <a:pt x="3829" y="95"/>
                </a:lnTo>
                <a:lnTo>
                  <a:pt x="3830" y="107"/>
                </a:lnTo>
                <a:lnTo>
                  <a:pt x="3831" y="122"/>
                </a:lnTo>
                <a:lnTo>
                  <a:pt x="3831" y="142"/>
                </a:lnTo>
                <a:lnTo>
                  <a:pt x="3831" y="166"/>
                </a:lnTo>
                <a:lnTo>
                  <a:pt x="3832" y="193"/>
                </a:lnTo>
                <a:lnTo>
                  <a:pt x="3832" y="218"/>
                </a:lnTo>
                <a:lnTo>
                  <a:pt x="3833" y="241"/>
                </a:lnTo>
                <a:lnTo>
                  <a:pt x="3834" y="248"/>
                </a:lnTo>
                <a:lnTo>
                  <a:pt x="3834" y="245"/>
                </a:lnTo>
                <a:lnTo>
                  <a:pt x="3835" y="235"/>
                </a:lnTo>
                <a:lnTo>
                  <a:pt x="3835" y="227"/>
                </a:lnTo>
                <a:lnTo>
                  <a:pt x="3836" y="223"/>
                </a:lnTo>
                <a:lnTo>
                  <a:pt x="3836" y="219"/>
                </a:lnTo>
                <a:lnTo>
                  <a:pt x="3837" y="211"/>
                </a:lnTo>
                <a:lnTo>
                  <a:pt x="3837" y="202"/>
                </a:lnTo>
                <a:lnTo>
                  <a:pt x="3838" y="191"/>
                </a:lnTo>
                <a:lnTo>
                  <a:pt x="3838" y="185"/>
                </a:lnTo>
                <a:lnTo>
                  <a:pt x="3839" y="180"/>
                </a:lnTo>
                <a:lnTo>
                  <a:pt x="3839" y="179"/>
                </a:lnTo>
                <a:lnTo>
                  <a:pt x="3840" y="174"/>
                </a:lnTo>
                <a:lnTo>
                  <a:pt x="3840" y="175"/>
                </a:lnTo>
                <a:lnTo>
                  <a:pt x="3841" y="179"/>
                </a:lnTo>
                <a:lnTo>
                  <a:pt x="3841" y="181"/>
                </a:lnTo>
                <a:lnTo>
                  <a:pt x="3842" y="185"/>
                </a:lnTo>
                <a:lnTo>
                  <a:pt x="3842" y="192"/>
                </a:lnTo>
                <a:lnTo>
                  <a:pt x="3843" y="199"/>
                </a:lnTo>
                <a:lnTo>
                  <a:pt x="3844" y="206"/>
                </a:lnTo>
                <a:lnTo>
                  <a:pt x="3844" y="215"/>
                </a:lnTo>
                <a:lnTo>
                  <a:pt x="3845" y="222"/>
                </a:lnTo>
                <a:lnTo>
                  <a:pt x="3845" y="232"/>
                </a:lnTo>
                <a:lnTo>
                  <a:pt x="3846" y="240"/>
                </a:lnTo>
                <a:lnTo>
                  <a:pt x="3846" y="248"/>
                </a:lnTo>
                <a:lnTo>
                  <a:pt x="3847" y="255"/>
                </a:lnTo>
                <a:lnTo>
                  <a:pt x="3847" y="260"/>
                </a:lnTo>
                <a:lnTo>
                  <a:pt x="3848" y="265"/>
                </a:lnTo>
                <a:lnTo>
                  <a:pt x="3848" y="270"/>
                </a:lnTo>
                <a:lnTo>
                  <a:pt x="3849" y="273"/>
                </a:lnTo>
                <a:lnTo>
                  <a:pt x="3849" y="273"/>
                </a:lnTo>
                <a:lnTo>
                  <a:pt x="3850" y="275"/>
                </a:lnTo>
                <a:lnTo>
                  <a:pt x="3850" y="275"/>
                </a:lnTo>
                <a:lnTo>
                  <a:pt x="3851" y="274"/>
                </a:lnTo>
                <a:lnTo>
                  <a:pt x="3852" y="274"/>
                </a:lnTo>
                <a:lnTo>
                  <a:pt x="3852" y="273"/>
                </a:lnTo>
                <a:lnTo>
                  <a:pt x="3852" y="273"/>
                </a:lnTo>
                <a:lnTo>
                  <a:pt x="3853" y="271"/>
                </a:lnTo>
                <a:lnTo>
                  <a:pt x="3853" y="269"/>
                </a:lnTo>
                <a:lnTo>
                  <a:pt x="3854" y="271"/>
                </a:lnTo>
                <a:lnTo>
                  <a:pt x="3855" y="272"/>
                </a:lnTo>
                <a:lnTo>
                  <a:pt x="3855" y="274"/>
                </a:lnTo>
                <a:lnTo>
                  <a:pt x="3856" y="275"/>
                </a:lnTo>
                <a:lnTo>
                  <a:pt x="3856" y="279"/>
                </a:lnTo>
                <a:lnTo>
                  <a:pt x="3857" y="282"/>
                </a:lnTo>
                <a:lnTo>
                  <a:pt x="3857" y="283"/>
                </a:lnTo>
                <a:lnTo>
                  <a:pt x="3858" y="287"/>
                </a:lnTo>
                <a:lnTo>
                  <a:pt x="3858" y="291"/>
                </a:lnTo>
                <a:lnTo>
                  <a:pt x="3859" y="294"/>
                </a:lnTo>
                <a:lnTo>
                  <a:pt x="3859" y="299"/>
                </a:lnTo>
                <a:lnTo>
                  <a:pt x="3860" y="302"/>
                </a:lnTo>
                <a:lnTo>
                  <a:pt x="3860" y="306"/>
                </a:lnTo>
                <a:lnTo>
                  <a:pt x="3861" y="310"/>
                </a:lnTo>
                <a:lnTo>
                  <a:pt x="3861" y="313"/>
                </a:lnTo>
                <a:lnTo>
                  <a:pt x="3862" y="316"/>
                </a:lnTo>
                <a:lnTo>
                  <a:pt x="3862" y="319"/>
                </a:lnTo>
                <a:lnTo>
                  <a:pt x="3863" y="322"/>
                </a:lnTo>
                <a:lnTo>
                  <a:pt x="3863" y="324"/>
                </a:lnTo>
                <a:lnTo>
                  <a:pt x="3864" y="326"/>
                </a:lnTo>
                <a:lnTo>
                  <a:pt x="3865" y="329"/>
                </a:lnTo>
                <a:lnTo>
                  <a:pt x="3865" y="331"/>
                </a:lnTo>
                <a:lnTo>
                  <a:pt x="3866" y="333"/>
                </a:lnTo>
                <a:lnTo>
                  <a:pt x="3866" y="336"/>
                </a:lnTo>
                <a:lnTo>
                  <a:pt x="3867" y="339"/>
                </a:lnTo>
                <a:lnTo>
                  <a:pt x="3867" y="341"/>
                </a:lnTo>
                <a:lnTo>
                  <a:pt x="3868" y="341"/>
                </a:lnTo>
                <a:lnTo>
                  <a:pt x="3868" y="344"/>
                </a:lnTo>
                <a:lnTo>
                  <a:pt x="3869" y="345"/>
                </a:lnTo>
                <a:lnTo>
                  <a:pt x="3869" y="346"/>
                </a:lnTo>
                <a:lnTo>
                  <a:pt x="3870" y="349"/>
                </a:lnTo>
                <a:lnTo>
                  <a:pt x="3870" y="352"/>
                </a:lnTo>
                <a:lnTo>
                  <a:pt x="3871" y="354"/>
                </a:lnTo>
                <a:lnTo>
                  <a:pt x="3871" y="357"/>
                </a:lnTo>
                <a:lnTo>
                  <a:pt x="3872" y="362"/>
                </a:lnTo>
                <a:lnTo>
                  <a:pt x="3873" y="365"/>
                </a:lnTo>
                <a:lnTo>
                  <a:pt x="3873" y="369"/>
                </a:lnTo>
                <a:lnTo>
                  <a:pt x="3873" y="373"/>
                </a:lnTo>
                <a:lnTo>
                  <a:pt x="3874" y="378"/>
                </a:lnTo>
                <a:lnTo>
                  <a:pt x="3874" y="382"/>
                </a:lnTo>
                <a:lnTo>
                  <a:pt x="3875" y="383"/>
                </a:lnTo>
                <a:lnTo>
                  <a:pt x="3876" y="383"/>
                </a:lnTo>
                <a:lnTo>
                  <a:pt x="3876" y="382"/>
                </a:lnTo>
                <a:lnTo>
                  <a:pt x="3877" y="380"/>
                </a:lnTo>
                <a:lnTo>
                  <a:pt x="3877" y="382"/>
                </a:lnTo>
                <a:lnTo>
                  <a:pt x="3878" y="383"/>
                </a:lnTo>
                <a:lnTo>
                  <a:pt x="3878" y="387"/>
                </a:lnTo>
                <a:lnTo>
                  <a:pt x="3879" y="388"/>
                </a:lnTo>
                <a:lnTo>
                  <a:pt x="3879" y="388"/>
                </a:lnTo>
                <a:lnTo>
                  <a:pt x="3880" y="388"/>
                </a:lnTo>
                <a:lnTo>
                  <a:pt x="3880" y="389"/>
                </a:lnTo>
                <a:lnTo>
                  <a:pt x="3881" y="391"/>
                </a:lnTo>
                <a:lnTo>
                  <a:pt x="3881" y="394"/>
                </a:lnTo>
                <a:lnTo>
                  <a:pt x="3882" y="393"/>
                </a:lnTo>
                <a:lnTo>
                  <a:pt x="3882" y="393"/>
                </a:lnTo>
                <a:lnTo>
                  <a:pt x="3883" y="389"/>
                </a:lnTo>
                <a:lnTo>
                  <a:pt x="3884" y="379"/>
                </a:lnTo>
                <a:lnTo>
                  <a:pt x="3884" y="361"/>
                </a:lnTo>
                <a:lnTo>
                  <a:pt x="3884" y="338"/>
                </a:lnTo>
                <a:lnTo>
                  <a:pt x="3885" y="311"/>
                </a:lnTo>
                <a:lnTo>
                  <a:pt x="3886" y="284"/>
                </a:lnTo>
                <a:lnTo>
                  <a:pt x="3886" y="257"/>
                </a:lnTo>
                <a:lnTo>
                  <a:pt x="3887" y="233"/>
                </a:lnTo>
                <a:lnTo>
                  <a:pt x="3887" y="207"/>
                </a:lnTo>
                <a:lnTo>
                  <a:pt x="3888" y="182"/>
                </a:lnTo>
                <a:lnTo>
                  <a:pt x="3888" y="164"/>
                </a:lnTo>
                <a:lnTo>
                  <a:pt x="3889" y="146"/>
                </a:lnTo>
                <a:lnTo>
                  <a:pt x="3889" y="134"/>
                </a:lnTo>
                <a:lnTo>
                  <a:pt x="3890" y="128"/>
                </a:lnTo>
                <a:lnTo>
                  <a:pt x="3890" y="123"/>
                </a:lnTo>
                <a:lnTo>
                  <a:pt x="3891" y="119"/>
                </a:lnTo>
                <a:lnTo>
                  <a:pt x="3891" y="120"/>
                </a:lnTo>
                <a:lnTo>
                  <a:pt x="3892" y="119"/>
                </a:lnTo>
                <a:lnTo>
                  <a:pt x="3892" y="121"/>
                </a:lnTo>
                <a:lnTo>
                  <a:pt x="3893" y="123"/>
                </a:lnTo>
                <a:lnTo>
                  <a:pt x="3894" y="123"/>
                </a:lnTo>
                <a:lnTo>
                  <a:pt x="3894" y="126"/>
                </a:lnTo>
                <a:lnTo>
                  <a:pt x="3894" y="126"/>
                </a:lnTo>
                <a:lnTo>
                  <a:pt x="3895" y="124"/>
                </a:lnTo>
                <a:lnTo>
                  <a:pt x="3895" y="122"/>
                </a:lnTo>
                <a:lnTo>
                  <a:pt x="3896" y="117"/>
                </a:lnTo>
                <a:lnTo>
                  <a:pt x="3897" y="115"/>
                </a:lnTo>
                <a:lnTo>
                  <a:pt x="3897" y="109"/>
                </a:lnTo>
                <a:lnTo>
                  <a:pt x="3898" y="101"/>
                </a:lnTo>
                <a:lnTo>
                  <a:pt x="3898" y="92"/>
                </a:lnTo>
                <a:lnTo>
                  <a:pt x="3899" y="82"/>
                </a:lnTo>
                <a:lnTo>
                  <a:pt x="3899" y="70"/>
                </a:lnTo>
                <a:lnTo>
                  <a:pt x="3900" y="57"/>
                </a:lnTo>
                <a:lnTo>
                  <a:pt x="3900" y="48"/>
                </a:lnTo>
                <a:lnTo>
                  <a:pt x="3901" y="36"/>
                </a:lnTo>
                <a:lnTo>
                  <a:pt x="3901" y="28"/>
                </a:lnTo>
                <a:lnTo>
                  <a:pt x="3902" y="20"/>
                </a:lnTo>
                <a:lnTo>
                  <a:pt x="3902" y="13"/>
                </a:lnTo>
                <a:lnTo>
                  <a:pt x="3903" y="10"/>
                </a:lnTo>
                <a:lnTo>
                  <a:pt x="3903" y="7"/>
                </a:lnTo>
                <a:lnTo>
                  <a:pt x="3904" y="4"/>
                </a:lnTo>
                <a:lnTo>
                  <a:pt x="3905" y="5"/>
                </a:lnTo>
                <a:lnTo>
                  <a:pt x="3905" y="4"/>
                </a:lnTo>
                <a:lnTo>
                  <a:pt x="3905" y="7"/>
                </a:lnTo>
                <a:lnTo>
                  <a:pt x="3906" y="9"/>
                </a:lnTo>
                <a:lnTo>
                  <a:pt x="3907" y="13"/>
                </a:lnTo>
                <a:lnTo>
                  <a:pt x="3907" y="19"/>
                </a:lnTo>
                <a:lnTo>
                  <a:pt x="3908" y="26"/>
                </a:lnTo>
                <a:lnTo>
                  <a:pt x="3908" y="33"/>
                </a:lnTo>
                <a:lnTo>
                  <a:pt x="3909" y="39"/>
                </a:lnTo>
                <a:lnTo>
                  <a:pt x="3909" y="45"/>
                </a:lnTo>
                <a:lnTo>
                  <a:pt x="3910" y="52"/>
                </a:lnTo>
                <a:lnTo>
                  <a:pt x="3910" y="61"/>
                </a:lnTo>
                <a:lnTo>
                  <a:pt x="3911" y="70"/>
                </a:lnTo>
                <a:lnTo>
                  <a:pt x="3911" y="82"/>
                </a:lnTo>
                <a:lnTo>
                  <a:pt x="3912" y="96"/>
                </a:lnTo>
                <a:lnTo>
                  <a:pt x="3912" y="115"/>
                </a:lnTo>
                <a:lnTo>
                  <a:pt x="3913" y="137"/>
                </a:lnTo>
                <a:lnTo>
                  <a:pt x="3913" y="162"/>
                </a:lnTo>
                <a:lnTo>
                  <a:pt x="3914" y="190"/>
                </a:lnTo>
                <a:lnTo>
                  <a:pt x="3914" y="216"/>
                </a:lnTo>
                <a:lnTo>
                  <a:pt x="3915" y="228"/>
                </a:lnTo>
                <a:lnTo>
                  <a:pt x="3915" y="230"/>
                </a:lnTo>
                <a:lnTo>
                  <a:pt x="3916" y="223"/>
                </a:lnTo>
                <a:lnTo>
                  <a:pt x="3916" y="212"/>
                </a:lnTo>
                <a:lnTo>
                  <a:pt x="3917" y="207"/>
                </a:lnTo>
                <a:lnTo>
                  <a:pt x="3918" y="202"/>
                </a:lnTo>
                <a:lnTo>
                  <a:pt x="3918" y="198"/>
                </a:lnTo>
                <a:lnTo>
                  <a:pt x="3919" y="190"/>
                </a:lnTo>
                <a:lnTo>
                  <a:pt x="3919" y="182"/>
                </a:lnTo>
                <a:lnTo>
                  <a:pt x="3920" y="175"/>
                </a:lnTo>
                <a:lnTo>
                  <a:pt x="3920" y="167"/>
                </a:lnTo>
                <a:lnTo>
                  <a:pt x="3921" y="165"/>
                </a:lnTo>
                <a:lnTo>
                  <a:pt x="3921" y="163"/>
                </a:lnTo>
                <a:lnTo>
                  <a:pt x="3922" y="163"/>
                </a:lnTo>
                <a:lnTo>
                  <a:pt x="3922" y="163"/>
                </a:lnTo>
                <a:lnTo>
                  <a:pt x="3923" y="166"/>
                </a:lnTo>
                <a:lnTo>
                  <a:pt x="3923" y="170"/>
                </a:lnTo>
                <a:lnTo>
                  <a:pt x="3924" y="174"/>
                </a:lnTo>
                <a:lnTo>
                  <a:pt x="3924" y="181"/>
                </a:lnTo>
                <a:lnTo>
                  <a:pt x="3925" y="189"/>
                </a:lnTo>
                <a:lnTo>
                  <a:pt x="3926" y="196"/>
                </a:lnTo>
                <a:lnTo>
                  <a:pt x="3926" y="206"/>
                </a:lnTo>
                <a:lnTo>
                  <a:pt x="3926" y="216"/>
                </a:lnTo>
                <a:lnTo>
                  <a:pt x="3927" y="225"/>
                </a:lnTo>
                <a:lnTo>
                  <a:pt x="3927" y="233"/>
                </a:lnTo>
                <a:lnTo>
                  <a:pt x="3928" y="241"/>
                </a:lnTo>
                <a:lnTo>
                  <a:pt x="3929" y="249"/>
                </a:lnTo>
                <a:lnTo>
                  <a:pt x="3929" y="255"/>
                </a:lnTo>
                <a:lnTo>
                  <a:pt x="3930" y="260"/>
                </a:lnTo>
                <a:lnTo>
                  <a:pt x="3930" y="266"/>
                </a:lnTo>
                <a:lnTo>
                  <a:pt x="3931" y="266"/>
                </a:lnTo>
                <a:lnTo>
                  <a:pt x="3931" y="268"/>
                </a:lnTo>
                <a:lnTo>
                  <a:pt x="3932" y="269"/>
                </a:lnTo>
                <a:lnTo>
                  <a:pt x="3932" y="270"/>
                </a:lnTo>
                <a:lnTo>
                  <a:pt x="3933" y="269"/>
                </a:lnTo>
                <a:lnTo>
                  <a:pt x="3933" y="269"/>
                </a:lnTo>
                <a:lnTo>
                  <a:pt x="3934" y="269"/>
                </a:lnTo>
                <a:lnTo>
                  <a:pt x="3934" y="268"/>
                </a:lnTo>
                <a:lnTo>
                  <a:pt x="3935" y="267"/>
                </a:lnTo>
                <a:lnTo>
                  <a:pt x="3935" y="267"/>
                </a:lnTo>
                <a:lnTo>
                  <a:pt x="3936" y="270"/>
                </a:lnTo>
                <a:lnTo>
                  <a:pt x="3936" y="270"/>
                </a:lnTo>
                <a:lnTo>
                  <a:pt x="3937" y="271"/>
                </a:lnTo>
                <a:lnTo>
                  <a:pt x="3937" y="275"/>
                </a:lnTo>
                <a:lnTo>
                  <a:pt x="3938" y="276"/>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Rectangle 15">
            <a:extLst>
              <a:ext uri="{FF2B5EF4-FFF2-40B4-BE49-F238E27FC236}">
                <a16:creationId xmlns:a16="http://schemas.microsoft.com/office/drawing/2014/main" id="{B1D90AD9-E215-440F-BCE3-18B223668A16}"/>
              </a:ext>
            </a:extLst>
          </p:cNvPr>
          <p:cNvSpPr>
            <a:spLocks noChangeArrowheads="1"/>
          </p:cNvSpPr>
          <p:nvPr/>
        </p:nvSpPr>
        <p:spPr bwMode="auto">
          <a:xfrm>
            <a:off x="5620279" y="5840413"/>
            <a:ext cx="6251575" cy="765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Line 16">
            <a:extLst>
              <a:ext uri="{FF2B5EF4-FFF2-40B4-BE49-F238E27FC236}">
                <a16:creationId xmlns:a16="http://schemas.microsoft.com/office/drawing/2014/main" id="{9B410C13-04DC-4E5E-BC55-2650C33E5098}"/>
              </a:ext>
            </a:extLst>
          </p:cNvPr>
          <p:cNvSpPr>
            <a:spLocks noChangeShapeType="1"/>
          </p:cNvSpPr>
          <p:nvPr/>
        </p:nvSpPr>
        <p:spPr bwMode="auto">
          <a:xfrm>
            <a:off x="5620279" y="6605588"/>
            <a:ext cx="62515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7">
            <a:extLst>
              <a:ext uri="{FF2B5EF4-FFF2-40B4-BE49-F238E27FC236}">
                <a16:creationId xmlns:a16="http://schemas.microsoft.com/office/drawing/2014/main" id="{9A4DE684-DB94-4345-AD63-7DCAC214847B}"/>
              </a:ext>
            </a:extLst>
          </p:cNvPr>
          <p:cNvSpPr>
            <a:spLocks noChangeShapeType="1"/>
          </p:cNvSpPr>
          <p:nvPr/>
        </p:nvSpPr>
        <p:spPr bwMode="auto">
          <a:xfrm flipV="1">
            <a:off x="5620279" y="6542088"/>
            <a:ext cx="0" cy="6350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8">
            <a:extLst>
              <a:ext uri="{FF2B5EF4-FFF2-40B4-BE49-F238E27FC236}">
                <a16:creationId xmlns:a16="http://schemas.microsoft.com/office/drawing/2014/main" id="{5F0278B6-C9E3-4C28-9296-11C0464011C9}"/>
              </a:ext>
            </a:extLst>
          </p:cNvPr>
          <p:cNvSpPr>
            <a:spLocks noChangeShapeType="1"/>
          </p:cNvSpPr>
          <p:nvPr/>
        </p:nvSpPr>
        <p:spPr bwMode="auto">
          <a:xfrm flipV="1">
            <a:off x="11871854" y="6542088"/>
            <a:ext cx="0" cy="6350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19">
            <a:extLst>
              <a:ext uri="{FF2B5EF4-FFF2-40B4-BE49-F238E27FC236}">
                <a16:creationId xmlns:a16="http://schemas.microsoft.com/office/drawing/2014/main" id="{846CB62A-816F-45AD-801D-5DDCCAE155AE}"/>
              </a:ext>
            </a:extLst>
          </p:cNvPr>
          <p:cNvSpPr>
            <a:spLocks noChangeArrowheads="1"/>
          </p:cNvSpPr>
          <p:nvPr/>
        </p:nvSpPr>
        <p:spPr bwMode="auto">
          <a:xfrm>
            <a:off x="5596467" y="6642101"/>
            <a:ext cx="103188"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20">
            <a:extLst>
              <a:ext uri="{FF2B5EF4-FFF2-40B4-BE49-F238E27FC236}">
                <a16:creationId xmlns:a16="http://schemas.microsoft.com/office/drawing/2014/main" id="{11F345BC-7C4F-4473-9E27-71DCC0EAE7DE}"/>
              </a:ext>
            </a:extLst>
          </p:cNvPr>
          <p:cNvSpPr>
            <a:spLocks noChangeArrowheads="1"/>
          </p:cNvSpPr>
          <p:nvPr/>
        </p:nvSpPr>
        <p:spPr bwMode="auto">
          <a:xfrm>
            <a:off x="11762317" y="6642101"/>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Line 21">
            <a:extLst>
              <a:ext uri="{FF2B5EF4-FFF2-40B4-BE49-F238E27FC236}">
                <a16:creationId xmlns:a16="http://schemas.microsoft.com/office/drawing/2014/main" id="{88E650EA-D607-43D7-837D-EEC8A4F534C8}"/>
              </a:ext>
            </a:extLst>
          </p:cNvPr>
          <p:cNvSpPr>
            <a:spLocks noChangeShapeType="1"/>
          </p:cNvSpPr>
          <p:nvPr/>
        </p:nvSpPr>
        <p:spPr bwMode="auto">
          <a:xfrm flipV="1">
            <a:off x="5620279" y="5840413"/>
            <a:ext cx="0" cy="765175"/>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22">
            <a:extLst>
              <a:ext uri="{FF2B5EF4-FFF2-40B4-BE49-F238E27FC236}">
                <a16:creationId xmlns:a16="http://schemas.microsoft.com/office/drawing/2014/main" id="{7E714AFD-32F2-47EF-AC08-487C45A23E03}"/>
              </a:ext>
            </a:extLst>
          </p:cNvPr>
          <p:cNvSpPr>
            <a:spLocks noChangeShapeType="1"/>
          </p:cNvSpPr>
          <p:nvPr/>
        </p:nvSpPr>
        <p:spPr bwMode="auto">
          <a:xfrm>
            <a:off x="5620279" y="6605588"/>
            <a:ext cx="6191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3">
            <a:extLst>
              <a:ext uri="{FF2B5EF4-FFF2-40B4-BE49-F238E27FC236}">
                <a16:creationId xmlns:a16="http://schemas.microsoft.com/office/drawing/2014/main" id="{F74FFDBB-04BC-4EB0-A16A-E2FB894664C2}"/>
              </a:ext>
            </a:extLst>
          </p:cNvPr>
          <p:cNvSpPr>
            <a:spLocks noChangeShapeType="1"/>
          </p:cNvSpPr>
          <p:nvPr/>
        </p:nvSpPr>
        <p:spPr bwMode="auto">
          <a:xfrm>
            <a:off x="5620279" y="6223001"/>
            <a:ext cx="6191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4">
            <a:extLst>
              <a:ext uri="{FF2B5EF4-FFF2-40B4-BE49-F238E27FC236}">
                <a16:creationId xmlns:a16="http://schemas.microsoft.com/office/drawing/2014/main" id="{D5A1B8C6-D0B3-4406-8084-E4B34B4344C2}"/>
              </a:ext>
            </a:extLst>
          </p:cNvPr>
          <p:cNvSpPr>
            <a:spLocks noChangeShapeType="1"/>
          </p:cNvSpPr>
          <p:nvPr/>
        </p:nvSpPr>
        <p:spPr bwMode="auto">
          <a:xfrm>
            <a:off x="5620279" y="5840413"/>
            <a:ext cx="6191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Rectangle 25">
            <a:extLst>
              <a:ext uri="{FF2B5EF4-FFF2-40B4-BE49-F238E27FC236}">
                <a16:creationId xmlns:a16="http://schemas.microsoft.com/office/drawing/2014/main" id="{E9D8E37C-76DB-4E7B-A62A-D76AC9183648}"/>
              </a:ext>
            </a:extLst>
          </p:cNvPr>
          <p:cNvSpPr>
            <a:spLocks noChangeArrowheads="1"/>
          </p:cNvSpPr>
          <p:nvPr/>
        </p:nvSpPr>
        <p:spPr bwMode="auto">
          <a:xfrm>
            <a:off x="5547254" y="6562726"/>
            <a:ext cx="103188"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6">
            <a:extLst>
              <a:ext uri="{FF2B5EF4-FFF2-40B4-BE49-F238E27FC236}">
                <a16:creationId xmlns:a16="http://schemas.microsoft.com/office/drawing/2014/main" id="{0E9AA3C7-22F6-4C06-B463-101CB3119EBD}"/>
              </a:ext>
            </a:extLst>
          </p:cNvPr>
          <p:cNvSpPr>
            <a:spLocks noChangeArrowheads="1"/>
          </p:cNvSpPr>
          <p:nvPr/>
        </p:nvSpPr>
        <p:spPr bwMode="auto">
          <a:xfrm>
            <a:off x="5493279" y="6181726"/>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 name="Rectangle 27">
            <a:extLst>
              <a:ext uri="{FF2B5EF4-FFF2-40B4-BE49-F238E27FC236}">
                <a16:creationId xmlns:a16="http://schemas.microsoft.com/office/drawing/2014/main" id="{94FB29F1-243D-4528-AD94-E56972E1BEE0}"/>
              </a:ext>
            </a:extLst>
          </p:cNvPr>
          <p:cNvSpPr>
            <a:spLocks noChangeArrowheads="1"/>
          </p:cNvSpPr>
          <p:nvPr/>
        </p:nvSpPr>
        <p:spPr bwMode="auto">
          <a:xfrm>
            <a:off x="5493279" y="5799138"/>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Freeform 28">
            <a:extLst>
              <a:ext uri="{FF2B5EF4-FFF2-40B4-BE49-F238E27FC236}">
                <a16:creationId xmlns:a16="http://schemas.microsoft.com/office/drawing/2014/main" id="{AE5E8775-E6D0-49C5-950B-BEA9A6A683C4}"/>
              </a:ext>
            </a:extLst>
          </p:cNvPr>
          <p:cNvSpPr>
            <a:spLocks/>
          </p:cNvSpPr>
          <p:nvPr/>
        </p:nvSpPr>
        <p:spPr bwMode="auto">
          <a:xfrm>
            <a:off x="5620279" y="6238876"/>
            <a:ext cx="6169025" cy="361950"/>
          </a:xfrm>
          <a:custGeom>
            <a:avLst/>
            <a:gdLst>
              <a:gd name="T0" fmla="*/ 60 w 3886"/>
              <a:gd name="T1" fmla="*/ 222 h 228"/>
              <a:gd name="T2" fmla="*/ 122 w 3886"/>
              <a:gd name="T3" fmla="*/ 225 h 228"/>
              <a:gd name="T4" fmla="*/ 182 w 3886"/>
              <a:gd name="T5" fmla="*/ 224 h 228"/>
              <a:gd name="T6" fmla="*/ 243 w 3886"/>
              <a:gd name="T7" fmla="*/ 226 h 228"/>
              <a:gd name="T8" fmla="*/ 304 w 3886"/>
              <a:gd name="T9" fmla="*/ 226 h 228"/>
              <a:gd name="T10" fmla="*/ 365 w 3886"/>
              <a:gd name="T11" fmla="*/ 225 h 228"/>
              <a:gd name="T12" fmla="*/ 426 w 3886"/>
              <a:gd name="T13" fmla="*/ 223 h 228"/>
              <a:gd name="T14" fmla="*/ 487 w 3886"/>
              <a:gd name="T15" fmla="*/ 222 h 228"/>
              <a:gd name="T16" fmla="*/ 548 w 3886"/>
              <a:gd name="T17" fmla="*/ 224 h 228"/>
              <a:gd name="T18" fmla="*/ 609 w 3886"/>
              <a:gd name="T19" fmla="*/ 226 h 228"/>
              <a:gd name="T20" fmla="*/ 670 w 3886"/>
              <a:gd name="T21" fmla="*/ 225 h 228"/>
              <a:gd name="T22" fmla="*/ 731 w 3886"/>
              <a:gd name="T23" fmla="*/ 225 h 228"/>
              <a:gd name="T24" fmla="*/ 791 w 3886"/>
              <a:gd name="T25" fmla="*/ 227 h 228"/>
              <a:gd name="T26" fmla="*/ 852 w 3886"/>
              <a:gd name="T27" fmla="*/ 227 h 228"/>
              <a:gd name="T28" fmla="*/ 913 w 3886"/>
              <a:gd name="T29" fmla="*/ 224 h 228"/>
              <a:gd name="T30" fmla="*/ 974 w 3886"/>
              <a:gd name="T31" fmla="*/ 223 h 228"/>
              <a:gd name="T32" fmla="*/ 1035 w 3886"/>
              <a:gd name="T33" fmla="*/ 225 h 228"/>
              <a:gd name="T34" fmla="*/ 1096 w 3886"/>
              <a:gd name="T35" fmla="*/ 226 h 228"/>
              <a:gd name="T36" fmla="*/ 1157 w 3886"/>
              <a:gd name="T37" fmla="*/ 223 h 228"/>
              <a:gd name="T38" fmla="*/ 1218 w 3886"/>
              <a:gd name="T39" fmla="*/ 226 h 228"/>
              <a:gd name="T40" fmla="*/ 1279 w 3886"/>
              <a:gd name="T41" fmla="*/ 225 h 228"/>
              <a:gd name="T42" fmla="*/ 1339 w 3886"/>
              <a:gd name="T43" fmla="*/ 227 h 228"/>
              <a:gd name="T44" fmla="*/ 1400 w 3886"/>
              <a:gd name="T45" fmla="*/ 226 h 228"/>
              <a:gd name="T46" fmla="*/ 1461 w 3886"/>
              <a:gd name="T47" fmla="*/ 224 h 228"/>
              <a:gd name="T48" fmla="*/ 1522 w 3886"/>
              <a:gd name="T49" fmla="*/ 225 h 228"/>
              <a:gd name="T50" fmla="*/ 1583 w 3886"/>
              <a:gd name="T51" fmla="*/ 227 h 228"/>
              <a:gd name="T52" fmla="*/ 1644 w 3886"/>
              <a:gd name="T53" fmla="*/ 222 h 228"/>
              <a:gd name="T54" fmla="*/ 1705 w 3886"/>
              <a:gd name="T55" fmla="*/ 224 h 228"/>
              <a:gd name="T56" fmla="*/ 1766 w 3886"/>
              <a:gd name="T57" fmla="*/ 223 h 228"/>
              <a:gd name="T58" fmla="*/ 1827 w 3886"/>
              <a:gd name="T59" fmla="*/ 227 h 228"/>
              <a:gd name="T60" fmla="*/ 1888 w 3886"/>
              <a:gd name="T61" fmla="*/ 225 h 228"/>
              <a:gd name="T62" fmla="*/ 1949 w 3886"/>
              <a:gd name="T63" fmla="*/ 226 h 228"/>
              <a:gd name="T64" fmla="*/ 2010 w 3886"/>
              <a:gd name="T65" fmla="*/ 226 h 228"/>
              <a:gd name="T66" fmla="*/ 2070 w 3886"/>
              <a:gd name="T67" fmla="*/ 225 h 228"/>
              <a:gd name="T68" fmla="*/ 2131 w 3886"/>
              <a:gd name="T69" fmla="*/ 224 h 228"/>
              <a:gd name="T70" fmla="*/ 2192 w 3886"/>
              <a:gd name="T71" fmla="*/ 221 h 228"/>
              <a:gd name="T72" fmla="*/ 2253 w 3886"/>
              <a:gd name="T73" fmla="*/ 225 h 228"/>
              <a:gd name="T74" fmla="*/ 2314 w 3886"/>
              <a:gd name="T75" fmla="*/ 226 h 228"/>
              <a:gd name="T76" fmla="*/ 2375 w 3886"/>
              <a:gd name="T77" fmla="*/ 224 h 228"/>
              <a:gd name="T78" fmla="*/ 2436 w 3886"/>
              <a:gd name="T79" fmla="*/ 223 h 228"/>
              <a:gd name="T80" fmla="*/ 2497 w 3886"/>
              <a:gd name="T81" fmla="*/ 227 h 228"/>
              <a:gd name="T82" fmla="*/ 2558 w 3886"/>
              <a:gd name="T83" fmla="*/ 227 h 228"/>
              <a:gd name="T84" fmla="*/ 2619 w 3886"/>
              <a:gd name="T85" fmla="*/ 225 h 228"/>
              <a:gd name="T86" fmla="*/ 2679 w 3886"/>
              <a:gd name="T87" fmla="*/ 225 h 228"/>
              <a:gd name="T88" fmla="*/ 2740 w 3886"/>
              <a:gd name="T89" fmla="*/ 225 h 228"/>
              <a:gd name="T90" fmla="*/ 2801 w 3886"/>
              <a:gd name="T91" fmla="*/ 223 h 228"/>
              <a:gd name="T92" fmla="*/ 2862 w 3886"/>
              <a:gd name="T93" fmla="*/ 225 h 228"/>
              <a:gd name="T94" fmla="*/ 2923 w 3886"/>
              <a:gd name="T95" fmla="*/ 39 h 228"/>
              <a:gd name="T96" fmla="*/ 2984 w 3886"/>
              <a:gd name="T97" fmla="*/ 224 h 228"/>
              <a:gd name="T98" fmla="*/ 3045 w 3886"/>
              <a:gd name="T99" fmla="*/ 227 h 228"/>
              <a:gd name="T100" fmla="*/ 3106 w 3886"/>
              <a:gd name="T101" fmla="*/ 224 h 228"/>
              <a:gd name="T102" fmla="*/ 3167 w 3886"/>
              <a:gd name="T103" fmla="*/ 225 h 228"/>
              <a:gd name="T104" fmla="*/ 3228 w 3886"/>
              <a:gd name="T105" fmla="*/ 224 h 228"/>
              <a:gd name="T106" fmla="*/ 3289 w 3886"/>
              <a:gd name="T107" fmla="*/ 227 h 228"/>
              <a:gd name="T108" fmla="*/ 3349 w 3886"/>
              <a:gd name="T109" fmla="*/ 223 h 228"/>
              <a:gd name="T110" fmla="*/ 3410 w 3886"/>
              <a:gd name="T111" fmla="*/ 224 h 228"/>
              <a:gd name="T112" fmla="*/ 3471 w 3886"/>
              <a:gd name="T113" fmla="*/ 225 h 228"/>
              <a:gd name="T114" fmla="*/ 3532 w 3886"/>
              <a:gd name="T115" fmla="*/ 228 h 228"/>
              <a:gd name="T116" fmla="*/ 3593 w 3886"/>
              <a:gd name="T117" fmla="*/ 224 h 228"/>
              <a:gd name="T118" fmla="*/ 3654 w 3886"/>
              <a:gd name="T119" fmla="*/ 227 h 228"/>
              <a:gd name="T120" fmla="*/ 3715 w 3886"/>
              <a:gd name="T121" fmla="*/ 226 h 228"/>
              <a:gd name="T122" fmla="*/ 3776 w 3886"/>
              <a:gd name="T123" fmla="*/ 226 h 228"/>
              <a:gd name="T124" fmla="*/ 3837 w 3886"/>
              <a:gd name="T125" fmla="*/ 2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86" h="228">
                <a:moveTo>
                  <a:pt x="0" y="222"/>
                </a:moveTo>
                <a:lnTo>
                  <a:pt x="1" y="222"/>
                </a:lnTo>
                <a:lnTo>
                  <a:pt x="1" y="222"/>
                </a:lnTo>
                <a:lnTo>
                  <a:pt x="2" y="222"/>
                </a:lnTo>
                <a:lnTo>
                  <a:pt x="2" y="222"/>
                </a:lnTo>
                <a:lnTo>
                  <a:pt x="3" y="223"/>
                </a:lnTo>
                <a:lnTo>
                  <a:pt x="3" y="223"/>
                </a:lnTo>
                <a:lnTo>
                  <a:pt x="4" y="223"/>
                </a:lnTo>
                <a:lnTo>
                  <a:pt x="4" y="223"/>
                </a:lnTo>
                <a:lnTo>
                  <a:pt x="5" y="223"/>
                </a:lnTo>
                <a:lnTo>
                  <a:pt x="5" y="223"/>
                </a:lnTo>
                <a:lnTo>
                  <a:pt x="6" y="223"/>
                </a:lnTo>
                <a:lnTo>
                  <a:pt x="7" y="223"/>
                </a:lnTo>
                <a:lnTo>
                  <a:pt x="7" y="223"/>
                </a:lnTo>
                <a:lnTo>
                  <a:pt x="7" y="223"/>
                </a:lnTo>
                <a:lnTo>
                  <a:pt x="8" y="224"/>
                </a:lnTo>
                <a:lnTo>
                  <a:pt x="9" y="224"/>
                </a:lnTo>
                <a:lnTo>
                  <a:pt x="9" y="224"/>
                </a:lnTo>
                <a:lnTo>
                  <a:pt x="10" y="224"/>
                </a:lnTo>
                <a:lnTo>
                  <a:pt x="10" y="224"/>
                </a:lnTo>
                <a:lnTo>
                  <a:pt x="11" y="224"/>
                </a:lnTo>
                <a:lnTo>
                  <a:pt x="11" y="224"/>
                </a:lnTo>
                <a:lnTo>
                  <a:pt x="12" y="224"/>
                </a:lnTo>
                <a:lnTo>
                  <a:pt x="12" y="224"/>
                </a:lnTo>
                <a:lnTo>
                  <a:pt x="13" y="224"/>
                </a:lnTo>
                <a:lnTo>
                  <a:pt x="13" y="224"/>
                </a:lnTo>
                <a:lnTo>
                  <a:pt x="14" y="224"/>
                </a:lnTo>
                <a:lnTo>
                  <a:pt x="14" y="224"/>
                </a:lnTo>
                <a:lnTo>
                  <a:pt x="15" y="224"/>
                </a:lnTo>
                <a:lnTo>
                  <a:pt x="15" y="224"/>
                </a:lnTo>
                <a:lnTo>
                  <a:pt x="16" y="224"/>
                </a:lnTo>
                <a:lnTo>
                  <a:pt x="17" y="223"/>
                </a:lnTo>
                <a:lnTo>
                  <a:pt x="17" y="223"/>
                </a:lnTo>
                <a:lnTo>
                  <a:pt x="17" y="223"/>
                </a:lnTo>
                <a:lnTo>
                  <a:pt x="18" y="223"/>
                </a:lnTo>
                <a:lnTo>
                  <a:pt x="18" y="223"/>
                </a:lnTo>
                <a:lnTo>
                  <a:pt x="19" y="223"/>
                </a:lnTo>
                <a:lnTo>
                  <a:pt x="20" y="222"/>
                </a:lnTo>
                <a:lnTo>
                  <a:pt x="20" y="222"/>
                </a:lnTo>
                <a:lnTo>
                  <a:pt x="21" y="222"/>
                </a:lnTo>
                <a:lnTo>
                  <a:pt x="21" y="222"/>
                </a:lnTo>
                <a:lnTo>
                  <a:pt x="22" y="222"/>
                </a:lnTo>
                <a:lnTo>
                  <a:pt x="22" y="222"/>
                </a:lnTo>
                <a:lnTo>
                  <a:pt x="23" y="222"/>
                </a:lnTo>
                <a:lnTo>
                  <a:pt x="23" y="222"/>
                </a:lnTo>
                <a:lnTo>
                  <a:pt x="24" y="222"/>
                </a:lnTo>
                <a:lnTo>
                  <a:pt x="24" y="222"/>
                </a:lnTo>
                <a:lnTo>
                  <a:pt x="25" y="222"/>
                </a:lnTo>
                <a:lnTo>
                  <a:pt x="25" y="223"/>
                </a:lnTo>
                <a:lnTo>
                  <a:pt x="26" y="223"/>
                </a:lnTo>
                <a:lnTo>
                  <a:pt x="26" y="223"/>
                </a:lnTo>
                <a:lnTo>
                  <a:pt x="27" y="223"/>
                </a:lnTo>
                <a:lnTo>
                  <a:pt x="28" y="223"/>
                </a:lnTo>
                <a:lnTo>
                  <a:pt x="28" y="223"/>
                </a:lnTo>
                <a:lnTo>
                  <a:pt x="28" y="223"/>
                </a:lnTo>
                <a:lnTo>
                  <a:pt x="29" y="222"/>
                </a:lnTo>
                <a:lnTo>
                  <a:pt x="30" y="222"/>
                </a:lnTo>
                <a:lnTo>
                  <a:pt x="30" y="221"/>
                </a:lnTo>
                <a:lnTo>
                  <a:pt x="31" y="221"/>
                </a:lnTo>
                <a:lnTo>
                  <a:pt x="31" y="221"/>
                </a:lnTo>
                <a:lnTo>
                  <a:pt x="32" y="221"/>
                </a:lnTo>
                <a:lnTo>
                  <a:pt x="32" y="221"/>
                </a:lnTo>
                <a:lnTo>
                  <a:pt x="33" y="221"/>
                </a:lnTo>
                <a:lnTo>
                  <a:pt x="33" y="221"/>
                </a:lnTo>
                <a:lnTo>
                  <a:pt x="34" y="222"/>
                </a:lnTo>
                <a:lnTo>
                  <a:pt x="34" y="222"/>
                </a:lnTo>
                <a:lnTo>
                  <a:pt x="35" y="222"/>
                </a:lnTo>
                <a:lnTo>
                  <a:pt x="35" y="222"/>
                </a:lnTo>
                <a:lnTo>
                  <a:pt x="36" y="222"/>
                </a:lnTo>
                <a:lnTo>
                  <a:pt x="36" y="222"/>
                </a:lnTo>
                <a:lnTo>
                  <a:pt x="37" y="222"/>
                </a:lnTo>
                <a:lnTo>
                  <a:pt x="38" y="222"/>
                </a:lnTo>
                <a:lnTo>
                  <a:pt x="38" y="223"/>
                </a:lnTo>
                <a:lnTo>
                  <a:pt x="38" y="223"/>
                </a:lnTo>
                <a:lnTo>
                  <a:pt x="39" y="223"/>
                </a:lnTo>
                <a:lnTo>
                  <a:pt x="39" y="223"/>
                </a:lnTo>
                <a:lnTo>
                  <a:pt x="40" y="222"/>
                </a:lnTo>
                <a:lnTo>
                  <a:pt x="41" y="222"/>
                </a:lnTo>
                <a:lnTo>
                  <a:pt x="41" y="222"/>
                </a:lnTo>
                <a:lnTo>
                  <a:pt x="42" y="222"/>
                </a:lnTo>
                <a:lnTo>
                  <a:pt x="42" y="223"/>
                </a:lnTo>
                <a:lnTo>
                  <a:pt x="43" y="223"/>
                </a:lnTo>
                <a:lnTo>
                  <a:pt x="43" y="223"/>
                </a:lnTo>
                <a:lnTo>
                  <a:pt x="44" y="223"/>
                </a:lnTo>
                <a:lnTo>
                  <a:pt x="44" y="223"/>
                </a:lnTo>
                <a:lnTo>
                  <a:pt x="45" y="224"/>
                </a:lnTo>
                <a:lnTo>
                  <a:pt x="45" y="223"/>
                </a:lnTo>
                <a:lnTo>
                  <a:pt x="46" y="223"/>
                </a:lnTo>
                <a:lnTo>
                  <a:pt x="46" y="223"/>
                </a:lnTo>
                <a:lnTo>
                  <a:pt x="47" y="223"/>
                </a:lnTo>
                <a:lnTo>
                  <a:pt x="47" y="223"/>
                </a:lnTo>
                <a:lnTo>
                  <a:pt x="48" y="223"/>
                </a:lnTo>
                <a:lnTo>
                  <a:pt x="49" y="223"/>
                </a:lnTo>
                <a:lnTo>
                  <a:pt x="49" y="223"/>
                </a:lnTo>
                <a:lnTo>
                  <a:pt x="49" y="223"/>
                </a:lnTo>
                <a:lnTo>
                  <a:pt x="50" y="223"/>
                </a:lnTo>
                <a:lnTo>
                  <a:pt x="51" y="223"/>
                </a:lnTo>
                <a:lnTo>
                  <a:pt x="51" y="223"/>
                </a:lnTo>
                <a:lnTo>
                  <a:pt x="52" y="223"/>
                </a:lnTo>
                <a:lnTo>
                  <a:pt x="52" y="223"/>
                </a:lnTo>
                <a:lnTo>
                  <a:pt x="53" y="223"/>
                </a:lnTo>
                <a:lnTo>
                  <a:pt x="53" y="223"/>
                </a:lnTo>
                <a:lnTo>
                  <a:pt x="54" y="223"/>
                </a:lnTo>
                <a:lnTo>
                  <a:pt x="54" y="223"/>
                </a:lnTo>
                <a:lnTo>
                  <a:pt x="55" y="223"/>
                </a:lnTo>
                <a:lnTo>
                  <a:pt x="55" y="223"/>
                </a:lnTo>
                <a:lnTo>
                  <a:pt x="56" y="223"/>
                </a:lnTo>
                <a:lnTo>
                  <a:pt x="56" y="222"/>
                </a:lnTo>
                <a:lnTo>
                  <a:pt x="57" y="222"/>
                </a:lnTo>
                <a:lnTo>
                  <a:pt x="57" y="222"/>
                </a:lnTo>
                <a:lnTo>
                  <a:pt x="58" y="222"/>
                </a:lnTo>
                <a:lnTo>
                  <a:pt x="59" y="222"/>
                </a:lnTo>
                <a:lnTo>
                  <a:pt x="59" y="222"/>
                </a:lnTo>
                <a:lnTo>
                  <a:pt x="59" y="222"/>
                </a:lnTo>
                <a:lnTo>
                  <a:pt x="60" y="222"/>
                </a:lnTo>
                <a:lnTo>
                  <a:pt x="60" y="222"/>
                </a:lnTo>
                <a:lnTo>
                  <a:pt x="61" y="222"/>
                </a:lnTo>
                <a:lnTo>
                  <a:pt x="62" y="222"/>
                </a:lnTo>
                <a:lnTo>
                  <a:pt x="62" y="222"/>
                </a:lnTo>
                <a:lnTo>
                  <a:pt x="63" y="222"/>
                </a:lnTo>
                <a:lnTo>
                  <a:pt x="63" y="222"/>
                </a:lnTo>
                <a:lnTo>
                  <a:pt x="64" y="222"/>
                </a:lnTo>
                <a:lnTo>
                  <a:pt x="64" y="222"/>
                </a:lnTo>
                <a:lnTo>
                  <a:pt x="65" y="222"/>
                </a:lnTo>
                <a:lnTo>
                  <a:pt x="65" y="222"/>
                </a:lnTo>
                <a:lnTo>
                  <a:pt x="66" y="222"/>
                </a:lnTo>
                <a:lnTo>
                  <a:pt x="66" y="222"/>
                </a:lnTo>
                <a:lnTo>
                  <a:pt x="67" y="222"/>
                </a:lnTo>
                <a:lnTo>
                  <a:pt x="67" y="222"/>
                </a:lnTo>
                <a:lnTo>
                  <a:pt x="68" y="222"/>
                </a:lnTo>
                <a:lnTo>
                  <a:pt x="68" y="222"/>
                </a:lnTo>
                <a:lnTo>
                  <a:pt x="69" y="222"/>
                </a:lnTo>
                <a:lnTo>
                  <a:pt x="70" y="222"/>
                </a:lnTo>
                <a:lnTo>
                  <a:pt x="70" y="222"/>
                </a:lnTo>
                <a:lnTo>
                  <a:pt x="70" y="221"/>
                </a:lnTo>
                <a:lnTo>
                  <a:pt x="71" y="221"/>
                </a:lnTo>
                <a:lnTo>
                  <a:pt x="72" y="221"/>
                </a:lnTo>
                <a:lnTo>
                  <a:pt x="72" y="221"/>
                </a:lnTo>
                <a:lnTo>
                  <a:pt x="73" y="221"/>
                </a:lnTo>
                <a:lnTo>
                  <a:pt x="73" y="221"/>
                </a:lnTo>
                <a:lnTo>
                  <a:pt x="74" y="220"/>
                </a:lnTo>
                <a:lnTo>
                  <a:pt x="74" y="220"/>
                </a:lnTo>
                <a:lnTo>
                  <a:pt x="75" y="220"/>
                </a:lnTo>
                <a:lnTo>
                  <a:pt x="75" y="220"/>
                </a:lnTo>
                <a:lnTo>
                  <a:pt x="76" y="219"/>
                </a:lnTo>
                <a:lnTo>
                  <a:pt x="76" y="219"/>
                </a:lnTo>
                <a:lnTo>
                  <a:pt x="77" y="219"/>
                </a:lnTo>
                <a:lnTo>
                  <a:pt x="77" y="219"/>
                </a:lnTo>
                <a:lnTo>
                  <a:pt x="78" y="219"/>
                </a:lnTo>
                <a:lnTo>
                  <a:pt x="78" y="219"/>
                </a:lnTo>
                <a:lnTo>
                  <a:pt x="79" y="220"/>
                </a:lnTo>
                <a:lnTo>
                  <a:pt x="80" y="220"/>
                </a:lnTo>
                <a:lnTo>
                  <a:pt x="80" y="220"/>
                </a:lnTo>
                <a:lnTo>
                  <a:pt x="81" y="220"/>
                </a:lnTo>
                <a:lnTo>
                  <a:pt x="81" y="220"/>
                </a:lnTo>
                <a:lnTo>
                  <a:pt x="81" y="221"/>
                </a:lnTo>
                <a:lnTo>
                  <a:pt x="82" y="221"/>
                </a:lnTo>
                <a:lnTo>
                  <a:pt x="83" y="221"/>
                </a:lnTo>
                <a:lnTo>
                  <a:pt x="83" y="221"/>
                </a:lnTo>
                <a:lnTo>
                  <a:pt x="84" y="221"/>
                </a:lnTo>
                <a:lnTo>
                  <a:pt x="84" y="221"/>
                </a:lnTo>
                <a:lnTo>
                  <a:pt x="85" y="221"/>
                </a:lnTo>
                <a:lnTo>
                  <a:pt x="85" y="222"/>
                </a:lnTo>
                <a:lnTo>
                  <a:pt x="86" y="222"/>
                </a:lnTo>
                <a:lnTo>
                  <a:pt x="86" y="222"/>
                </a:lnTo>
                <a:lnTo>
                  <a:pt x="87" y="222"/>
                </a:lnTo>
                <a:lnTo>
                  <a:pt x="87" y="223"/>
                </a:lnTo>
                <a:lnTo>
                  <a:pt x="88" y="223"/>
                </a:lnTo>
                <a:lnTo>
                  <a:pt x="88" y="223"/>
                </a:lnTo>
                <a:lnTo>
                  <a:pt x="89" y="223"/>
                </a:lnTo>
                <a:lnTo>
                  <a:pt x="89" y="223"/>
                </a:lnTo>
                <a:lnTo>
                  <a:pt x="90" y="223"/>
                </a:lnTo>
                <a:lnTo>
                  <a:pt x="91" y="223"/>
                </a:lnTo>
                <a:lnTo>
                  <a:pt x="91" y="223"/>
                </a:lnTo>
                <a:lnTo>
                  <a:pt x="91" y="223"/>
                </a:lnTo>
                <a:lnTo>
                  <a:pt x="92" y="224"/>
                </a:lnTo>
                <a:lnTo>
                  <a:pt x="93" y="224"/>
                </a:lnTo>
                <a:lnTo>
                  <a:pt x="93" y="224"/>
                </a:lnTo>
                <a:lnTo>
                  <a:pt x="94" y="224"/>
                </a:lnTo>
                <a:lnTo>
                  <a:pt x="94" y="224"/>
                </a:lnTo>
                <a:lnTo>
                  <a:pt x="95" y="224"/>
                </a:lnTo>
                <a:lnTo>
                  <a:pt x="95" y="224"/>
                </a:lnTo>
                <a:lnTo>
                  <a:pt x="96" y="223"/>
                </a:lnTo>
                <a:lnTo>
                  <a:pt x="96" y="223"/>
                </a:lnTo>
                <a:lnTo>
                  <a:pt x="97" y="223"/>
                </a:lnTo>
                <a:lnTo>
                  <a:pt x="97" y="223"/>
                </a:lnTo>
                <a:lnTo>
                  <a:pt x="98" y="223"/>
                </a:lnTo>
                <a:lnTo>
                  <a:pt x="98" y="223"/>
                </a:lnTo>
                <a:lnTo>
                  <a:pt x="99" y="222"/>
                </a:lnTo>
                <a:lnTo>
                  <a:pt x="99" y="222"/>
                </a:lnTo>
                <a:lnTo>
                  <a:pt x="100" y="222"/>
                </a:lnTo>
                <a:lnTo>
                  <a:pt x="101" y="222"/>
                </a:lnTo>
                <a:lnTo>
                  <a:pt x="101" y="223"/>
                </a:lnTo>
                <a:lnTo>
                  <a:pt x="102" y="223"/>
                </a:lnTo>
                <a:lnTo>
                  <a:pt x="102" y="223"/>
                </a:lnTo>
                <a:lnTo>
                  <a:pt x="102" y="223"/>
                </a:lnTo>
                <a:lnTo>
                  <a:pt x="103" y="222"/>
                </a:lnTo>
                <a:lnTo>
                  <a:pt x="104" y="222"/>
                </a:lnTo>
                <a:lnTo>
                  <a:pt x="104" y="222"/>
                </a:lnTo>
                <a:lnTo>
                  <a:pt x="105" y="222"/>
                </a:lnTo>
                <a:lnTo>
                  <a:pt x="105" y="222"/>
                </a:lnTo>
                <a:lnTo>
                  <a:pt x="106" y="222"/>
                </a:lnTo>
                <a:lnTo>
                  <a:pt x="106" y="221"/>
                </a:lnTo>
                <a:lnTo>
                  <a:pt x="107" y="221"/>
                </a:lnTo>
                <a:lnTo>
                  <a:pt x="107" y="220"/>
                </a:lnTo>
                <a:lnTo>
                  <a:pt x="108" y="219"/>
                </a:lnTo>
                <a:lnTo>
                  <a:pt x="108" y="220"/>
                </a:lnTo>
                <a:lnTo>
                  <a:pt x="109" y="220"/>
                </a:lnTo>
                <a:lnTo>
                  <a:pt x="109" y="220"/>
                </a:lnTo>
                <a:lnTo>
                  <a:pt x="110" y="220"/>
                </a:lnTo>
                <a:lnTo>
                  <a:pt x="110" y="221"/>
                </a:lnTo>
                <a:lnTo>
                  <a:pt x="111" y="221"/>
                </a:lnTo>
                <a:lnTo>
                  <a:pt x="112" y="221"/>
                </a:lnTo>
                <a:lnTo>
                  <a:pt x="112" y="221"/>
                </a:lnTo>
                <a:lnTo>
                  <a:pt x="112" y="221"/>
                </a:lnTo>
                <a:lnTo>
                  <a:pt x="113" y="221"/>
                </a:lnTo>
                <a:lnTo>
                  <a:pt x="114" y="221"/>
                </a:lnTo>
                <a:lnTo>
                  <a:pt x="114" y="222"/>
                </a:lnTo>
                <a:lnTo>
                  <a:pt x="115" y="222"/>
                </a:lnTo>
                <a:lnTo>
                  <a:pt x="115" y="222"/>
                </a:lnTo>
                <a:lnTo>
                  <a:pt x="116" y="222"/>
                </a:lnTo>
                <a:lnTo>
                  <a:pt x="116" y="223"/>
                </a:lnTo>
                <a:lnTo>
                  <a:pt x="117" y="223"/>
                </a:lnTo>
                <a:lnTo>
                  <a:pt x="117" y="223"/>
                </a:lnTo>
                <a:lnTo>
                  <a:pt x="118" y="223"/>
                </a:lnTo>
                <a:lnTo>
                  <a:pt x="118" y="223"/>
                </a:lnTo>
                <a:lnTo>
                  <a:pt x="119" y="223"/>
                </a:lnTo>
                <a:lnTo>
                  <a:pt x="119" y="224"/>
                </a:lnTo>
                <a:lnTo>
                  <a:pt x="120" y="224"/>
                </a:lnTo>
                <a:lnTo>
                  <a:pt x="120" y="224"/>
                </a:lnTo>
                <a:lnTo>
                  <a:pt x="121" y="224"/>
                </a:lnTo>
                <a:lnTo>
                  <a:pt x="122" y="225"/>
                </a:lnTo>
                <a:lnTo>
                  <a:pt x="122" y="225"/>
                </a:lnTo>
                <a:lnTo>
                  <a:pt x="123" y="225"/>
                </a:lnTo>
                <a:lnTo>
                  <a:pt x="123" y="225"/>
                </a:lnTo>
                <a:lnTo>
                  <a:pt x="123" y="225"/>
                </a:lnTo>
                <a:lnTo>
                  <a:pt x="124" y="225"/>
                </a:lnTo>
                <a:lnTo>
                  <a:pt x="125" y="225"/>
                </a:lnTo>
                <a:lnTo>
                  <a:pt x="125" y="225"/>
                </a:lnTo>
                <a:lnTo>
                  <a:pt x="126" y="224"/>
                </a:lnTo>
                <a:lnTo>
                  <a:pt x="126" y="224"/>
                </a:lnTo>
                <a:lnTo>
                  <a:pt x="127" y="225"/>
                </a:lnTo>
                <a:lnTo>
                  <a:pt x="127" y="225"/>
                </a:lnTo>
                <a:lnTo>
                  <a:pt x="128" y="225"/>
                </a:lnTo>
                <a:lnTo>
                  <a:pt x="128" y="225"/>
                </a:lnTo>
                <a:lnTo>
                  <a:pt x="129" y="225"/>
                </a:lnTo>
                <a:lnTo>
                  <a:pt x="129" y="225"/>
                </a:lnTo>
                <a:lnTo>
                  <a:pt x="130" y="225"/>
                </a:lnTo>
                <a:lnTo>
                  <a:pt x="130" y="225"/>
                </a:lnTo>
                <a:lnTo>
                  <a:pt x="131" y="225"/>
                </a:lnTo>
                <a:lnTo>
                  <a:pt x="131" y="224"/>
                </a:lnTo>
                <a:lnTo>
                  <a:pt x="132" y="224"/>
                </a:lnTo>
                <a:lnTo>
                  <a:pt x="133" y="223"/>
                </a:lnTo>
                <a:lnTo>
                  <a:pt x="133" y="223"/>
                </a:lnTo>
                <a:lnTo>
                  <a:pt x="133" y="223"/>
                </a:lnTo>
                <a:lnTo>
                  <a:pt x="134" y="223"/>
                </a:lnTo>
                <a:lnTo>
                  <a:pt x="135" y="223"/>
                </a:lnTo>
                <a:lnTo>
                  <a:pt x="135" y="223"/>
                </a:lnTo>
                <a:lnTo>
                  <a:pt x="136" y="223"/>
                </a:lnTo>
                <a:lnTo>
                  <a:pt x="136" y="223"/>
                </a:lnTo>
                <a:lnTo>
                  <a:pt x="137" y="223"/>
                </a:lnTo>
                <a:lnTo>
                  <a:pt x="137" y="223"/>
                </a:lnTo>
                <a:lnTo>
                  <a:pt x="138" y="223"/>
                </a:lnTo>
                <a:lnTo>
                  <a:pt x="138" y="223"/>
                </a:lnTo>
                <a:lnTo>
                  <a:pt x="139" y="223"/>
                </a:lnTo>
                <a:lnTo>
                  <a:pt x="139" y="223"/>
                </a:lnTo>
                <a:lnTo>
                  <a:pt x="140" y="223"/>
                </a:lnTo>
                <a:lnTo>
                  <a:pt x="140" y="223"/>
                </a:lnTo>
                <a:lnTo>
                  <a:pt x="141" y="223"/>
                </a:lnTo>
                <a:lnTo>
                  <a:pt x="141" y="223"/>
                </a:lnTo>
                <a:lnTo>
                  <a:pt x="142" y="223"/>
                </a:lnTo>
                <a:lnTo>
                  <a:pt x="143" y="223"/>
                </a:lnTo>
                <a:lnTo>
                  <a:pt x="143" y="222"/>
                </a:lnTo>
                <a:lnTo>
                  <a:pt x="144" y="222"/>
                </a:lnTo>
                <a:lnTo>
                  <a:pt x="144" y="222"/>
                </a:lnTo>
                <a:lnTo>
                  <a:pt x="144" y="222"/>
                </a:lnTo>
                <a:lnTo>
                  <a:pt x="145" y="222"/>
                </a:lnTo>
                <a:lnTo>
                  <a:pt x="146" y="222"/>
                </a:lnTo>
                <a:lnTo>
                  <a:pt x="146" y="221"/>
                </a:lnTo>
                <a:lnTo>
                  <a:pt x="147" y="221"/>
                </a:lnTo>
                <a:lnTo>
                  <a:pt x="147" y="221"/>
                </a:lnTo>
                <a:lnTo>
                  <a:pt x="148" y="221"/>
                </a:lnTo>
                <a:lnTo>
                  <a:pt x="148" y="221"/>
                </a:lnTo>
                <a:lnTo>
                  <a:pt x="149" y="221"/>
                </a:lnTo>
                <a:lnTo>
                  <a:pt x="149" y="221"/>
                </a:lnTo>
                <a:lnTo>
                  <a:pt x="150" y="220"/>
                </a:lnTo>
                <a:lnTo>
                  <a:pt x="150" y="220"/>
                </a:lnTo>
                <a:lnTo>
                  <a:pt x="151" y="220"/>
                </a:lnTo>
                <a:lnTo>
                  <a:pt x="151" y="220"/>
                </a:lnTo>
                <a:lnTo>
                  <a:pt x="152" y="220"/>
                </a:lnTo>
                <a:lnTo>
                  <a:pt x="152" y="220"/>
                </a:lnTo>
                <a:lnTo>
                  <a:pt x="153" y="219"/>
                </a:lnTo>
                <a:lnTo>
                  <a:pt x="154" y="219"/>
                </a:lnTo>
                <a:lnTo>
                  <a:pt x="154" y="219"/>
                </a:lnTo>
                <a:lnTo>
                  <a:pt x="155" y="218"/>
                </a:lnTo>
                <a:lnTo>
                  <a:pt x="155" y="218"/>
                </a:lnTo>
                <a:lnTo>
                  <a:pt x="156" y="218"/>
                </a:lnTo>
                <a:lnTo>
                  <a:pt x="156" y="217"/>
                </a:lnTo>
                <a:lnTo>
                  <a:pt x="157" y="217"/>
                </a:lnTo>
                <a:lnTo>
                  <a:pt x="157" y="217"/>
                </a:lnTo>
                <a:lnTo>
                  <a:pt x="158" y="217"/>
                </a:lnTo>
                <a:lnTo>
                  <a:pt x="158" y="217"/>
                </a:lnTo>
                <a:lnTo>
                  <a:pt x="159" y="217"/>
                </a:lnTo>
                <a:lnTo>
                  <a:pt x="159" y="217"/>
                </a:lnTo>
                <a:lnTo>
                  <a:pt x="160" y="218"/>
                </a:lnTo>
                <a:lnTo>
                  <a:pt x="160" y="218"/>
                </a:lnTo>
                <a:lnTo>
                  <a:pt x="161" y="219"/>
                </a:lnTo>
                <a:lnTo>
                  <a:pt x="161" y="220"/>
                </a:lnTo>
                <a:lnTo>
                  <a:pt x="162" y="220"/>
                </a:lnTo>
                <a:lnTo>
                  <a:pt x="162" y="220"/>
                </a:lnTo>
                <a:lnTo>
                  <a:pt x="163" y="220"/>
                </a:lnTo>
                <a:lnTo>
                  <a:pt x="164" y="220"/>
                </a:lnTo>
                <a:lnTo>
                  <a:pt x="164" y="221"/>
                </a:lnTo>
                <a:lnTo>
                  <a:pt x="165" y="221"/>
                </a:lnTo>
                <a:lnTo>
                  <a:pt x="165" y="222"/>
                </a:lnTo>
                <a:lnTo>
                  <a:pt x="165" y="223"/>
                </a:lnTo>
                <a:lnTo>
                  <a:pt x="166" y="224"/>
                </a:lnTo>
                <a:lnTo>
                  <a:pt x="167" y="224"/>
                </a:lnTo>
                <a:lnTo>
                  <a:pt x="167" y="224"/>
                </a:lnTo>
                <a:lnTo>
                  <a:pt x="168" y="225"/>
                </a:lnTo>
                <a:lnTo>
                  <a:pt x="168" y="225"/>
                </a:lnTo>
                <a:lnTo>
                  <a:pt x="169" y="225"/>
                </a:lnTo>
                <a:lnTo>
                  <a:pt x="169" y="225"/>
                </a:lnTo>
                <a:lnTo>
                  <a:pt x="170" y="225"/>
                </a:lnTo>
                <a:lnTo>
                  <a:pt x="170" y="225"/>
                </a:lnTo>
                <a:lnTo>
                  <a:pt x="171" y="225"/>
                </a:lnTo>
                <a:lnTo>
                  <a:pt x="171" y="225"/>
                </a:lnTo>
                <a:lnTo>
                  <a:pt x="172" y="225"/>
                </a:lnTo>
                <a:lnTo>
                  <a:pt x="172" y="225"/>
                </a:lnTo>
                <a:lnTo>
                  <a:pt x="173" y="225"/>
                </a:lnTo>
                <a:lnTo>
                  <a:pt x="173" y="226"/>
                </a:lnTo>
                <a:lnTo>
                  <a:pt x="174" y="226"/>
                </a:lnTo>
                <a:lnTo>
                  <a:pt x="175" y="226"/>
                </a:lnTo>
                <a:lnTo>
                  <a:pt x="175" y="226"/>
                </a:lnTo>
                <a:lnTo>
                  <a:pt x="176" y="225"/>
                </a:lnTo>
                <a:lnTo>
                  <a:pt x="176" y="225"/>
                </a:lnTo>
                <a:lnTo>
                  <a:pt x="176" y="225"/>
                </a:lnTo>
                <a:lnTo>
                  <a:pt x="177" y="225"/>
                </a:lnTo>
                <a:lnTo>
                  <a:pt x="178" y="225"/>
                </a:lnTo>
                <a:lnTo>
                  <a:pt x="178" y="225"/>
                </a:lnTo>
                <a:lnTo>
                  <a:pt x="179" y="224"/>
                </a:lnTo>
                <a:lnTo>
                  <a:pt x="179" y="224"/>
                </a:lnTo>
                <a:lnTo>
                  <a:pt x="180" y="224"/>
                </a:lnTo>
                <a:lnTo>
                  <a:pt x="180" y="224"/>
                </a:lnTo>
                <a:lnTo>
                  <a:pt x="181" y="224"/>
                </a:lnTo>
                <a:lnTo>
                  <a:pt x="181" y="224"/>
                </a:lnTo>
                <a:lnTo>
                  <a:pt x="182" y="224"/>
                </a:lnTo>
                <a:lnTo>
                  <a:pt x="182" y="224"/>
                </a:lnTo>
                <a:lnTo>
                  <a:pt x="183" y="224"/>
                </a:lnTo>
                <a:lnTo>
                  <a:pt x="183" y="224"/>
                </a:lnTo>
                <a:lnTo>
                  <a:pt x="184" y="224"/>
                </a:lnTo>
                <a:lnTo>
                  <a:pt x="184" y="224"/>
                </a:lnTo>
                <a:lnTo>
                  <a:pt x="185" y="224"/>
                </a:lnTo>
                <a:lnTo>
                  <a:pt x="186" y="224"/>
                </a:lnTo>
                <a:lnTo>
                  <a:pt x="186" y="224"/>
                </a:lnTo>
                <a:lnTo>
                  <a:pt x="186" y="224"/>
                </a:lnTo>
                <a:lnTo>
                  <a:pt x="187" y="224"/>
                </a:lnTo>
                <a:lnTo>
                  <a:pt x="188" y="224"/>
                </a:lnTo>
                <a:lnTo>
                  <a:pt x="188" y="224"/>
                </a:lnTo>
                <a:lnTo>
                  <a:pt x="189" y="224"/>
                </a:lnTo>
                <a:lnTo>
                  <a:pt x="189" y="224"/>
                </a:lnTo>
                <a:lnTo>
                  <a:pt x="190" y="225"/>
                </a:lnTo>
                <a:lnTo>
                  <a:pt x="190" y="225"/>
                </a:lnTo>
                <a:lnTo>
                  <a:pt x="191" y="225"/>
                </a:lnTo>
                <a:lnTo>
                  <a:pt x="191" y="225"/>
                </a:lnTo>
                <a:lnTo>
                  <a:pt x="192" y="225"/>
                </a:lnTo>
                <a:lnTo>
                  <a:pt x="192" y="225"/>
                </a:lnTo>
                <a:lnTo>
                  <a:pt x="193" y="225"/>
                </a:lnTo>
                <a:lnTo>
                  <a:pt x="193" y="225"/>
                </a:lnTo>
                <a:lnTo>
                  <a:pt x="194" y="225"/>
                </a:lnTo>
                <a:lnTo>
                  <a:pt x="194" y="225"/>
                </a:lnTo>
                <a:lnTo>
                  <a:pt x="195" y="225"/>
                </a:lnTo>
                <a:lnTo>
                  <a:pt x="196" y="225"/>
                </a:lnTo>
                <a:lnTo>
                  <a:pt x="196" y="225"/>
                </a:lnTo>
                <a:lnTo>
                  <a:pt x="197" y="225"/>
                </a:lnTo>
                <a:lnTo>
                  <a:pt x="197" y="225"/>
                </a:lnTo>
                <a:lnTo>
                  <a:pt x="197" y="225"/>
                </a:lnTo>
                <a:lnTo>
                  <a:pt x="198" y="225"/>
                </a:lnTo>
                <a:lnTo>
                  <a:pt x="199" y="225"/>
                </a:lnTo>
                <a:lnTo>
                  <a:pt x="199" y="226"/>
                </a:lnTo>
                <a:lnTo>
                  <a:pt x="200" y="226"/>
                </a:lnTo>
                <a:lnTo>
                  <a:pt x="200" y="226"/>
                </a:lnTo>
                <a:lnTo>
                  <a:pt x="201" y="226"/>
                </a:lnTo>
                <a:lnTo>
                  <a:pt x="201" y="226"/>
                </a:lnTo>
                <a:lnTo>
                  <a:pt x="202" y="227"/>
                </a:lnTo>
                <a:lnTo>
                  <a:pt x="202" y="227"/>
                </a:lnTo>
                <a:lnTo>
                  <a:pt x="203" y="227"/>
                </a:lnTo>
                <a:lnTo>
                  <a:pt x="203" y="227"/>
                </a:lnTo>
                <a:lnTo>
                  <a:pt x="204" y="227"/>
                </a:lnTo>
                <a:lnTo>
                  <a:pt x="204" y="227"/>
                </a:lnTo>
                <a:lnTo>
                  <a:pt x="205" y="227"/>
                </a:lnTo>
                <a:lnTo>
                  <a:pt x="205" y="227"/>
                </a:lnTo>
                <a:lnTo>
                  <a:pt x="206" y="227"/>
                </a:lnTo>
                <a:lnTo>
                  <a:pt x="207" y="227"/>
                </a:lnTo>
                <a:lnTo>
                  <a:pt x="207" y="227"/>
                </a:lnTo>
                <a:lnTo>
                  <a:pt x="208" y="227"/>
                </a:lnTo>
                <a:lnTo>
                  <a:pt x="208" y="227"/>
                </a:lnTo>
                <a:lnTo>
                  <a:pt x="209" y="227"/>
                </a:lnTo>
                <a:lnTo>
                  <a:pt x="209" y="227"/>
                </a:lnTo>
                <a:lnTo>
                  <a:pt x="210" y="228"/>
                </a:lnTo>
                <a:lnTo>
                  <a:pt x="210" y="228"/>
                </a:lnTo>
                <a:lnTo>
                  <a:pt x="211" y="228"/>
                </a:lnTo>
                <a:lnTo>
                  <a:pt x="211" y="228"/>
                </a:lnTo>
                <a:lnTo>
                  <a:pt x="212" y="227"/>
                </a:lnTo>
                <a:lnTo>
                  <a:pt x="212" y="227"/>
                </a:lnTo>
                <a:lnTo>
                  <a:pt x="213" y="227"/>
                </a:lnTo>
                <a:lnTo>
                  <a:pt x="213" y="227"/>
                </a:lnTo>
                <a:lnTo>
                  <a:pt x="214" y="227"/>
                </a:lnTo>
                <a:lnTo>
                  <a:pt x="214" y="227"/>
                </a:lnTo>
                <a:lnTo>
                  <a:pt x="215" y="227"/>
                </a:lnTo>
                <a:lnTo>
                  <a:pt x="215" y="227"/>
                </a:lnTo>
                <a:lnTo>
                  <a:pt x="216" y="227"/>
                </a:lnTo>
                <a:lnTo>
                  <a:pt x="217" y="227"/>
                </a:lnTo>
                <a:lnTo>
                  <a:pt x="217" y="227"/>
                </a:lnTo>
                <a:lnTo>
                  <a:pt x="218" y="227"/>
                </a:lnTo>
                <a:lnTo>
                  <a:pt x="218" y="227"/>
                </a:lnTo>
                <a:lnTo>
                  <a:pt x="218" y="227"/>
                </a:lnTo>
                <a:lnTo>
                  <a:pt x="219" y="227"/>
                </a:lnTo>
                <a:lnTo>
                  <a:pt x="220" y="227"/>
                </a:lnTo>
                <a:lnTo>
                  <a:pt x="220" y="227"/>
                </a:lnTo>
                <a:lnTo>
                  <a:pt x="221" y="227"/>
                </a:lnTo>
                <a:lnTo>
                  <a:pt x="221" y="227"/>
                </a:lnTo>
                <a:lnTo>
                  <a:pt x="222" y="226"/>
                </a:lnTo>
                <a:lnTo>
                  <a:pt x="222" y="226"/>
                </a:lnTo>
                <a:lnTo>
                  <a:pt x="223" y="226"/>
                </a:lnTo>
                <a:lnTo>
                  <a:pt x="223" y="226"/>
                </a:lnTo>
                <a:lnTo>
                  <a:pt x="224" y="226"/>
                </a:lnTo>
                <a:lnTo>
                  <a:pt x="224" y="226"/>
                </a:lnTo>
                <a:lnTo>
                  <a:pt x="225" y="226"/>
                </a:lnTo>
                <a:lnTo>
                  <a:pt x="225" y="226"/>
                </a:lnTo>
                <a:lnTo>
                  <a:pt x="226" y="226"/>
                </a:lnTo>
                <a:lnTo>
                  <a:pt x="226" y="226"/>
                </a:lnTo>
                <a:lnTo>
                  <a:pt x="227" y="226"/>
                </a:lnTo>
                <a:lnTo>
                  <a:pt x="228" y="226"/>
                </a:lnTo>
                <a:lnTo>
                  <a:pt x="228" y="226"/>
                </a:lnTo>
                <a:lnTo>
                  <a:pt x="229" y="226"/>
                </a:lnTo>
                <a:lnTo>
                  <a:pt x="229" y="226"/>
                </a:lnTo>
                <a:lnTo>
                  <a:pt x="230" y="226"/>
                </a:lnTo>
                <a:lnTo>
                  <a:pt x="230" y="226"/>
                </a:lnTo>
                <a:lnTo>
                  <a:pt x="231" y="226"/>
                </a:lnTo>
                <a:lnTo>
                  <a:pt x="231" y="225"/>
                </a:lnTo>
                <a:lnTo>
                  <a:pt x="232" y="225"/>
                </a:lnTo>
                <a:lnTo>
                  <a:pt x="232" y="225"/>
                </a:lnTo>
                <a:lnTo>
                  <a:pt x="233" y="225"/>
                </a:lnTo>
                <a:lnTo>
                  <a:pt x="233" y="225"/>
                </a:lnTo>
                <a:lnTo>
                  <a:pt x="234" y="225"/>
                </a:lnTo>
                <a:lnTo>
                  <a:pt x="234" y="224"/>
                </a:lnTo>
                <a:lnTo>
                  <a:pt x="235" y="224"/>
                </a:lnTo>
                <a:lnTo>
                  <a:pt x="235" y="224"/>
                </a:lnTo>
                <a:lnTo>
                  <a:pt x="236" y="224"/>
                </a:lnTo>
                <a:lnTo>
                  <a:pt x="236" y="223"/>
                </a:lnTo>
                <a:lnTo>
                  <a:pt x="237" y="223"/>
                </a:lnTo>
                <a:lnTo>
                  <a:pt x="238" y="223"/>
                </a:lnTo>
                <a:lnTo>
                  <a:pt x="238" y="223"/>
                </a:lnTo>
                <a:lnTo>
                  <a:pt x="239" y="224"/>
                </a:lnTo>
                <a:lnTo>
                  <a:pt x="239" y="224"/>
                </a:lnTo>
                <a:lnTo>
                  <a:pt x="239" y="224"/>
                </a:lnTo>
                <a:lnTo>
                  <a:pt x="240" y="224"/>
                </a:lnTo>
                <a:lnTo>
                  <a:pt x="241" y="225"/>
                </a:lnTo>
                <a:lnTo>
                  <a:pt x="241" y="225"/>
                </a:lnTo>
                <a:lnTo>
                  <a:pt x="242" y="225"/>
                </a:lnTo>
                <a:lnTo>
                  <a:pt x="242" y="225"/>
                </a:lnTo>
                <a:lnTo>
                  <a:pt x="243" y="226"/>
                </a:lnTo>
                <a:lnTo>
                  <a:pt x="243" y="226"/>
                </a:lnTo>
                <a:lnTo>
                  <a:pt x="244" y="226"/>
                </a:lnTo>
                <a:lnTo>
                  <a:pt x="244" y="226"/>
                </a:lnTo>
                <a:lnTo>
                  <a:pt x="245" y="226"/>
                </a:lnTo>
                <a:lnTo>
                  <a:pt x="245" y="226"/>
                </a:lnTo>
                <a:lnTo>
                  <a:pt x="246" y="226"/>
                </a:lnTo>
                <a:lnTo>
                  <a:pt x="246" y="226"/>
                </a:lnTo>
                <a:lnTo>
                  <a:pt x="247" y="226"/>
                </a:lnTo>
                <a:lnTo>
                  <a:pt x="247" y="226"/>
                </a:lnTo>
                <a:lnTo>
                  <a:pt x="248" y="226"/>
                </a:lnTo>
                <a:lnTo>
                  <a:pt x="249" y="226"/>
                </a:lnTo>
                <a:lnTo>
                  <a:pt x="249" y="226"/>
                </a:lnTo>
                <a:lnTo>
                  <a:pt x="250" y="226"/>
                </a:lnTo>
                <a:lnTo>
                  <a:pt x="250" y="226"/>
                </a:lnTo>
                <a:lnTo>
                  <a:pt x="251" y="226"/>
                </a:lnTo>
                <a:lnTo>
                  <a:pt x="251" y="226"/>
                </a:lnTo>
                <a:lnTo>
                  <a:pt x="252" y="226"/>
                </a:lnTo>
                <a:lnTo>
                  <a:pt x="252" y="226"/>
                </a:lnTo>
                <a:lnTo>
                  <a:pt x="253" y="226"/>
                </a:lnTo>
                <a:lnTo>
                  <a:pt x="253" y="226"/>
                </a:lnTo>
                <a:lnTo>
                  <a:pt x="254" y="226"/>
                </a:lnTo>
                <a:lnTo>
                  <a:pt x="254" y="226"/>
                </a:lnTo>
                <a:lnTo>
                  <a:pt x="255" y="226"/>
                </a:lnTo>
                <a:lnTo>
                  <a:pt x="255" y="226"/>
                </a:lnTo>
                <a:lnTo>
                  <a:pt x="256" y="226"/>
                </a:lnTo>
                <a:lnTo>
                  <a:pt x="256" y="226"/>
                </a:lnTo>
                <a:lnTo>
                  <a:pt x="257" y="226"/>
                </a:lnTo>
                <a:lnTo>
                  <a:pt x="257" y="226"/>
                </a:lnTo>
                <a:lnTo>
                  <a:pt x="258" y="226"/>
                </a:lnTo>
                <a:lnTo>
                  <a:pt x="259" y="226"/>
                </a:lnTo>
                <a:lnTo>
                  <a:pt x="259" y="226"/>
                </a:lnTo>
                <a:lnTo>
                  <a:pt x="260" y="226"/>
                </a:lnTo>
                <a:lnTo>
                  <a:pt x="260" y="226"/>
                </a:lnTo>
                <a:lnTo>
                  <a:pt x="260" y="226"/>
                </a:lnTo>
                <a:lnTo>
                  <a:pt x="261" y="225"/>
                </a:lnTo>
                <a:lnTo>
                  <a:pt x="262" y="225"/>
                </a:lnTo>
                <a:lnTo>
                  <a:pt x="262" y="225"/>
                </a:lnTo>
                <a:lnTo>
                  <a:pt x="263" y="225"/>
                </a:lnTo>
                <a:lnTo>
                  <a:pt x="263" y="225"/>
                </a:lnTo>
                <a:lnTo>
                  <a:pt x="264" y="225"/>
                </a:lnTo>
                <a:lnTo>
                  <a:pt x="264" y="224"/>
                </a:lnTo>
                <a:lnTo>
                  <a:pt x="265" y="223"/>
                </a:lnTo>
                <a:lnTo>
                  <a:pt x="265" y="223"/>
                </a:lnTo>
                <a:lnTo>
                  <a:pt x="266" y="224"/>
                </a:lnTo>
                <a:lnTo>
                  <a:pt x="266" y="224"/>
                </a:lnTo>
                <a:lnTo>
                  <a:pt x="267" y="225"/>
                </a:lnTo>
                <a:lnTo>
                  <a:pt x="267" y="225"/>
                </a:lnTo>
                <a:lnTo>
                  <a:pt x="268" y="225"/>
                </a:lnTo>
                <a:lnTo>
                  <a:pt x="268" y="224"/>
                </a:lnTo>
                <a:lnTo>
                  <a:pt x="269" y="224"/>
                </a:lnTo>
                <a:lnTo>
                  <a:pt x="270" y="224"/>
                </a:lnTo>
                <a:lnTo>
                  <a:pt x="270" y="224"/>
                </a:lnTo>
                <a:lnTo>
                  <a:pt x="271" y="224"/>
                </a:lnTo>
                <a:lnTo>
                  <a:pt x="271" y="224"/>
                </a:lnTo>
                <a:lnTo>
                  <a:pt x="272" y="224"/>
                </a:lnTo>
                <a:lnTo>
                  <a:pt x="272" y="224"/>
                </a:lnTo>
                <a:lnTo>
                  <a:pt x="273" y="224"/>
                </a:lnTo>
                <a:lnTo>
                  <a:pt x="273" y="224"/>
                </a:lnTo>
                <a:lnTo>
                  <a:pt x="274" y="224"/>
                </a:lnTo>
                <a:lnTo>
                  <a:pt x="274" y="224"/>
                </a:lnTo>
                <a:lnTo>
                  <a:pt x="275" y="225"/>
                </a:lnTo>
                <a:lnTo>
                  <a:pt x="275" y="225"/>
                </a:lnTo>
                <a:lnTo>
                  <a:pt x="276" y="225"/>
                </a:lnTo>
                <a:lnTo>
                  <a:pt x="276" y="225"/>
                </a:lnTo>
                <a:lnTo>
                  <a:pt x="277" y="225"/>
                </a:lnTo>
                <a:lnTo>
                  <a:pt x="277" y="225"/>
                </a:lnTo>
                <a:lnTo>
                  <a:pt x="278" y="225"/>
                </a:lnTo>
                <a:lnTo>
                  <a:pt x="278" y="225"/>
                </a:lnTo>
                <a:lnTo>
                  <a:pt x="279" y="226"/>
                </a:lnTo>
                <a:lnTo>
                  <a:pt x="280" y="226"/>
                </a:lnTo>
                <a:lnTo>
                  <a:pt x="280" y="226"/>
                </a:lnTo>
                <a:lnTo>
                  <a:pt x="281" y="226"/>
                </a:lnTo>
                <a:lnTo>
                  <a:pt x="281" y="226"/>
                </a:lnTo>
                <a:lnTo>
                  <a:pt x="282" y="226"/>
                </a:lnTo>
                <a:lnTo>
                  <a:pt x="282" y="226"/>
                </a:lnTo>
                <a:lnTo>
                  <a:pt x="283" y="226"/>
                </a:lnTo>
                <a:lnTo>
                  <a:pt x="283" y="226"/>
                </a:lnTo>
                <a:lnTo>
                  <a:pt x="284" y="227"/>
                </a:lnTo>
                <a:lnTo>
                  <a:pt x="284" y="227"/>
                </a:lnTo>
                <a:lnTo>
                  <a:pt x="285" y="227"/>
                </a:lnTo>
                <a:lnTo>
                  <a:pt x="285" y="227"/>
                </a:lnTo>
                <a:lnTo>
                  <a:pt x="286" y="227"/>
                </a:lnTo>
                <a:lnTo>
                  <a:pt x="286" y="227"/>
                </a:lnTo>
                <a:lnTo>
                  <a:pt x="287" y="227"/>
                </a:lnTo>
                <a:lnTo>
                  <a:pt x="287" y="227"/>
                </a:lnTo>
                <a:lnTo>
                  <a:pt x="288" y="227"/>
                </a:lnTo>
                <a:lnTo>
                  <a:pt x="288" y="227"/>
                </a:lnTo>
                <a:lnTo>
                  <a:pt x="289" y="227"/>
                </a:lnTo>
                <a:lnTo>
                  <a:pt x="289" y="227"/>
                </a:lnTo>
                <a:lnTo>
                  <a:pt x="290" y="227"/>
                </a:lnTo>
                <a:lnTo>
                  <a:pt x="291" y="227"/>
                </a:lnTo>
                <a:lnTo>
                  <a:pt x="291" y="227"/>
                </a:lnTo>
                <a:lnTo>
                  <a:pt x="292" y="227"/>
                </a:lnTo>
                <a:lnTo>
                  <a:pt x="292" y="227"/>
                </a:lnTo>
                <a:lnTo>
                  <a:pt x="293" y="228"/>
                </a:lnTo>
                <a:lnTo>
                  <a:pt x="293" y="227"/>
                </a:lnTo>
                <a:lnTo>
                  <a:pt x="294" y="227"/>
                </a:lnTo>
                <a:lnTo>
                  <a:pt x="294" y="227"/>
                </a:lnTo>
                <a:lnTo>
                  <a:pt x="295" y="227"/>
                </a:lnTo>
                <a:lnTo>
                  <a:pt x="295" y="227"/>
                </a:lnTo>
                <a:lnTo>
                  <a:pt x="296" y="227"/>
                </a:lnTo>
                <a:lnTo>
                  <a:pt x="296" y="227"/>
                </a:lnTo>
                <a:lnTo>
                  <a:pt x="297" y="227"/>
                </a:lnTo>
                <a:lnTo>
                  <a:pt x="297" y="227"/>
                </a:lnTo>
                <a:lnTo>
                  <a:pt x="298" y="226"/>
                </a:lnTo>
                <a:lnTo>
                  <a:pt x="298" y="226"/>
                </a:lnTo>
                <a:lnTo>
                  <a:pt x="299" y="226"/>
                </a:lnTo>
                <a:lnTo>
                  <a:pt x="299" y="226"/>
                </a:lnTo>
                <a:lnTo>
                  <a:pt x="300" y="226"/>
                </a:lnTo>
                <a:lnTo>
                  <a:pt x="301" y="226"/>
                </a:lnTo>
                <a:lnTo>
                  <a:pt x="301" y="226"/>
                </a:lnTo>
                <a:lnTo>
                  <a:pt x="302" y="226"/>
                </a:lnTo>
                <a:lnTo>
                  <a:pt x="302" y="226"/>
                </a:lnTo>
                <a:lnTo>
                  <a:pt x="303" y="226"/>
                </a:lnTo>
                <a:lnTo>
                  <a:pt x="303" y="226"/>
                </a:lnTo>
                <a:lnTo>
                  <a:pt x="304" y="226"/>
                </a:lnTo>
                <a:lnTo>
                  <a:pt x="304" y="226"/>
                </a:lnTo>
                <a:lnTo>
                  <a:pt x="305" y="226"/>
                </a:lnTo>
                <a:lnTo>
                  <a:pt x="305" y="226"/>
                </a:lnTo>
                <a:lnTo>
                  <a:pt x="306" y="226"/>
                </a:lnTo>
                <a:lnTo>
                  <a:pt x="306" y="226"/>
                </a:lnTo>
                <a:lnTo>
                  <a:pt x="307" y="226"/>
                </a:lnTo>
                <a:lnTo>
                  <a:pt x="307" y="226"/>
                </a:lnTo>
                <a:lnTo>
                  <a:pt x="308" y="226"/>
                </a:lnTo>
                <a:lnTo>
                  <a:pt x="308" y="226"/>
                </a:lnTo>
                <a:lnTo>
                  <a:pt x="309" y="225"/>
                </a:lnTo>
                <a:lnTo>
                  <a:pt x="309" y="225"/>
                </a:lnTo>
                <a:lnTo>
                  <a:pt x="310" y="225"/>
                </a:lnTo>
                <a:lnTo>
                  <a:pt x="310" y="225"/>
                </a:lnTo>
                <a:lnTo>
                  <a:pt x="311" y="225"/>
                </a:lnTo>
                <a:lnTo>
                  <a:pt x="312" y="225"/>
                </a:lnTo>
                <a:lnTo>
                  <a:pt x="312" y="225"/>
                </a:lnTo>
                <a:lnTo>
                  <a:pt x="313" y="225"/>
                </a:lnTo>
                <a:lnTo>
                  <a:pt x="313" y="225"/>
                </a:lnTo>
                <a:lnTo>
                  <a:pt x="314" y="225"/>
                </a:lnTo>
                <a:lnTo>
                  <a:pt x="314" y="225"/>
                </a:lnTo>
                <a:lnTo>
                  <a:pt x="315" y="225"/>
                </a:lnTo>
                <a:lnTo>
                  <a:pt x="315" y="225"/>
                </a:lnTo>
                <a:lnTo>
                  <a:pt x="316" y="225"/>
                </a:lnTo>
                <a:lnTo>
                  <a:pt x="316" y="225"/>
                </a:lnTo>
                <a:lnTo>
                  <a:pt x="317" y="225"/>
                </a:lnTo>
                <a:lnTo>
                  <a:pt x="317" y="224"/>
                </a:lnTo>
                <a:lnTo>
                  <a:pt x="318" y="224"/>
                </a:lnTo>
                <a:lnTo>
                  <a:pt x="318" y="224"/>
                </a:lnTo>
                <a:lnTo>
                  <a:pt x="319" y="224"/>
                </a:lnTo>
                <a:lnTo>
                  <a:pt x="319" y="224"/>
                </a:lnTo>
                <a:lnTo>
                  <a:pt x="320" y="224"/>
                </a:lnTo>
                <a:lnTo>
                  <a:pt x="320" y="224"/>
                </a:lnTo>
                <a:lnTo>
                  <a:pt x="321" y="224"/>
                </a:lnTo>
                <a:lnTo>
                  <a:pt x="322" y="224"/>
                </a:lnTo>
                <a:lnTo>
                  <a:pt x="322" y="224"/>
                </a:lnTo>
                <a:lnTo>
                  <a:pt x="323" y="225"/>
                </a:lnTo>
                <a:lnTo>
                  <a:pt x="323" y="225"/>
                </a:lnTo>
                <a:lnTo>
                  <a:pt x="324" y="225"/>
                </a:lnTo>
                <a:lnTo>
                  <a:pt x="324" y="225"/>
                </a:lnTo>
                <a:lnTo>
                  <a:pt x="325" y="225"/>
                </a:lnTo>
                <a:lnTo>
                  <a:pt x="325" y="225"/>
                </a:lnTo>
                <a:lnTo>
                  <a:pt x="326" y="225"/>
                </a:lnTo>
                <a:lnTo>
                  <a:pt x="326" y="225"/>
                </a:lnTo>
                <a:lnTo>
                  <a:pt x="327" y="225"/>
                </a:lnTo>
                <a:lnTo>
                  <a:pt x="327" y="226"/>
                </a:lnTo>
                <a:lnTo>
                  <a:pt x="328" y="226"/>
                </a:lnTo>
                <a:lnTo>
                  <a:pt x="328" y="226"/>
                </a:lnTo>
                <a:lnTo>
                  <a:pt x="329" y="226"/>
                </a:lnTo>
                <a:lnTo>
                  <a:pt x="329" y="226"/>
                </a:lnTo>
                <a:lnTo>
                  <a:pt x="330" y="226"/>
                </a:lnTo>
                <a:lnTo>
                  <a:pt x="330" y="226"/>
                </a:lnTo>
                <a:lnTo>
                  <a:pt x="331" y="227"/>
                </a:lnTo>
                <a:lnTo>
                  <a:pt x="331" y="227"/>
                </a:lnTo>
                <a:lnTo>
                  <a:pt x="332" y="227"/>
                </a:lnTo>
                <a:lnTo>
                  <a:pt x="333" y="227"/>
                </a:lnTo>
                <a:lnTo>
                  <a:pt x="333" y="227"/>
                </a:lnTo>
                <a:lnTo>
                  <a:pt x="334" y="227"/>
                </a:lnTo>
                <a:lnTo>
                  <a:pt x="334" y="227"/>
                </a:lnTo>
                <a:lnTo>
                  <a:pt x="335" y="227"/>
                </a:lnTo>
                <a:lnTo>
                  <a:pt x="335" y="227"/>
                </a:lnTo>
                <a:lnTo>
                  <a:pt x="336" y="227"/>
                </a:lnTo>
                <a:lnTo>
                  <a:pt x="336" y="227"/>
                </a:lnTo>
                <a:lnTo>
                  <a:pt x="337" y="227"/>
                </a:lnTo>
                <a:lnTo>
                  <a:pt x="337" y="227"/>
                </a:lnTo>
                <a:lnTo>
                  <a:pt x="338" y="227"/>
                </a:lnTo>
                <a:lnTo>
                  <a:pt x="338" y="227"/>
                </a:lnTo>
                <a:lnTo>
                  <a:pt x="339" y="227"/>
                </a:lnTo>
                <a:lnTo>
                  <a:pt x="339" y="227"/>
                </a:lnTo>
                <a:lnTo>
                  <a:pt x="340" y="227"/>
                </a:lnTo>
                <a:lnTo>
                  <a:pt x="340" y="227"/>
                </a:lnTo>
                <a:lnTo>
                  <a:pt x="341" y="227"/>
                </a:lnTo>
                <a:lnTo>
                  <a:pt x="341" y="227"/>
                </a:lnTo>
                <a:lnTo>
                  <a:pt x="342" y="226"/>
                </a:lnTo>
                <a:lnTo>
                  <a:pt x="343" y="226"/>
                </a:lnTo>
                <a:lnTo>
                  <a:pt x="343" y="226"/>
                </a:lnTo>
                <a:lnTo>
                  <a:pt x="344" y="226"/>
                </a:lnTo>
                <a:lnTo>
                  <a:pt x="344" y="226"/>
                </a:lnTo>
                <a:lnTo>
                  <a:pt x="345" y="226"/>
                </a:lnTo>
                <a:lnTo>
                  <a:pt x="345" y="225"/>
                </a:lnTo>
                <a:lnTo>
                  <a:pt x="346" y="225"/>
                </a:lnTo>
                <a:lnTo>
                  <a:pt x="346" y="224"/>
                </a:lnTo>
                <a:lnTo>
                  <a:pt x="347" y="224"/>
                </a:lnTo>
                <a:lnTo>
                  <a:pt x="347" y="224"/>
                </a:lnTo>
                <a:lnTo>
                  <a:pt x="348" y="225"/>
                </a:lnTo>
                <a:lnTo>
                  <a:pt x="348" y="225"/>
                </a:lnTo>
                <a:lnTo>
                  <a:pt x="349" y="225"/>
                </a:lnTo>
                <a:lnTo>
                  <a:pt x="349" y="225"/>
                </a:lnTo>
                <a:lnTo>
                  <a:pt x="350" y="225"/>
                </a:lnTo>
                <a:lnTo>
                  <a:pt x="350" y="225"/>
                </a:lnTo>
                <a:lnTo>
                  <a:pt x="351" y="224"/>
                </a:lnTo>
                <a:lnTo>
                  <a:pt x="351" y="224"/>
                </a:lnTo>
                <a:lnTo>
                  <a:pt x="352" y="224"/>
                </a:lnTo>
                <a:lnTo>
                  <a:pt x="352" y="224"/>
                </a:lnTo>
                <a:lnTo>
                  <a:pt x="353" y="224"/>
                </a:lnTo>
                <a:lnTo>
                  <a:pt x="354" y="224"/>
                </a:lnTo>
                <a:lnTo>
                  <a:pt x="354" y="224"/>
                </a:lnTo>
                <a:lnTo>
                  <a:pt x="355" y="224"/>
                </a:lnTo>
                <a:lnTo>
                  <a:pt x="355" y="224"/>
                </a:lnTo>
                <a:lnTo>
                  <a:pt x="356" y="225"/>
                </a:lnTo>
                <a:lnTo>
                  <a:pt x="356" y="225"/>
                </a:lnTo>
                <a:lnTo>
                  <a:pt x="357" y="225"/>
                </a:lnTo>
                <a:lnTo>
                  <a:pt x="357" y="225"/>
                </a:lnTo>
                <a:lnTo>
                  <a:pt x="358" y="224"/>
                </a:lnTo>
                <a:lnTo>
                  <a:pt x="358" y="224"/>
                </a:lnTo>
                <a:lnTo>
                  <a:pt x="359" y="224"/>
                </a:lnTo>
                <a:lnTo>
                  <a:pt x="359" y="224"/>
                </a:lnTo>
                <a:lnTo>
                  <a:pt x="360" y="224"/>
                </a:lnTo>
                <a:lnTo>
                  <a:pt x="360" y="224"/>
                </a:lnTo>
                <a:lnTo>
                  <a:pt x="361" y="224"/>
                </a:lnTo>
                <a:lnTo>
                  <a:pt x="361" y="224"/>
                </a:lnTo>
                <a:lnTo>
                  <a:pt x="362" y="224"/>
                </a:lnTo>
                <a:lnTo>
                  <a:pt x="362" y="224"/>
                </a:lnTo>
                <a:lnTo>
                  <a:pt x="363" y="225"/>
                </a:lnTo>
                <a:lnTo>
                  <a:pt x="363" y="225"/>
                </a:lnTo>
                <a:lnTo>
                  <a:pt x="364" y="225"/>
                </a:lnTo>
                <a:lnTo>
                  <a:pt x="365" y="225"/>
                </a:lnTo>
                <a:lnTo>
                  <a:pt x="365" y="225"/>
                </a:lnTo>
                <a:lnTo>
                  <a:pt x="366" y="225"/>
                </a:lnTo>
                <a:lnTo>
                  <a:pt x="366" y="225"/>
                </a:lnTo>
                <a:lnTo>
                  <a:pt x="367" y="225"/>
                </a:lnTo>
                <a:lnTo>
                  <a:pt x="367" y="226"/>
                </a:lnTo>
                <a:lnTo>
                  <a:pt x="368" y="226"/>
                </a:lnTo>
                <a:lnTo>
                  <a:pt x="368" y="226"/>
                </a:lnTo>
                <a:lnTo>
                  <a:pt x="369" y="226"/>
                </a:lnTo>
                <a:lnTo>
                  <a:pt x="369" y="226"/>
                </a:lnTo>
                <a:lnTo>
                  <a:pt x="370" y="226"/>
                </a:lnTo>
                <a:lnTo>
                  <a:pt x="370" y="226"/>
                </a:lnTo>
                <a:lnTo>
                  <a:pt x="371" y="226"/>
                </a:lnTo>
                <a:lnTo>
                  <a:pt x="371" y="226"/>
                </a:lnTo>
                <a:lnTo>
                  <a:pt x="372" y="226"/>
                </a:lnTo>
                <a:lnTo>
                  <a:pt x="372" y="226"/>
                </a:lnTo>
                <a:lnTo>
                  <a:pt x="373" y="226"/>
                </a:lnTo>
                <a:lnTo>
                  <a:pt x="373" y="226"/>
                </a:lnTo>
                <a:lnTo>
                  <a:pt x="374" y="226"/>
                </a:lnTo>
                <a:lnTo>
                  <a:pt x="375" y="226"/>
                </a:lnTo>
                <a:lnTo>
                  <a:pt x="375" y="226"/>
                </a:lnTo>
                <a:lnTo>
                  <a:pt x="376" y="226"/>
                </a:lnTo>
                <a:lnTo>
                  <a:pt x="376" y="226"/>
                </a:lnTo>
                <a:lnTo>
                  <a:pt x="377" y="226"/>
                </a:lnTo>
                <a:lnTo>
                  <a:pt x="377" y="226"/>
                </a:lnTo>
                <a:lnTo>
                  <a:pt x="378" y="226"/>
                </a:lnTo>
                <a:lnTo>
                  <a:pt x="378" y="226"/>
                </a:lnTo>
                <a:lnTo>
                  <a:pt x="379" y="226"/>
                </a:lnTo>
                <a:lnTo>
                  <a:pt x="379" y="226"/>
                </a:lnTo>
                <a:lnTo>
                  <a:pt x="380" y="226"/>
                </a:lnTo>
                <a:lnTo>
                  <a:pt x="380" y="226"/>
                </a:lnTo>
                <a:lnTo>
                  <a:pt x="381" y="226"/>
                </a:lnTo>
                <a:lnTo>
                  <a:pt x="381" y="226"/>
                </a:lnTo>
                <a:lnTo>
                  <a:pt x="382" y="226"/>
                </a:lnTo>
                <a:lnTo>
                  <a:pt x="382" y="226"/>
                </a:lnTo>
                <a:lnTo>
                  <a:pt x="383" y="226"/>
                </a:lnTo>
                <a:lnTo>
                  <a:pt x="383" y="226"/>
                </a:lnTo>
                <a:lnTo>
                  <a:pt x="384" y="226"/>
                </a:lnTo>
                <a:lnTo>
                  <a:pt x="384" y="226"/>
                </a:lnTo>
                <a:lnTo>
                  <a:pt x="385" y="226"/>
                </a:lnTo>
                <a:lnTo>
                  <a:pt x="386" y="225"/>
                </a:lnTo>
                <a:lnTo>
                  <a:pt x="386" y="225"/>
                </a:lnTo>
                <a:lnTo>
                  <a:pt x="387" y="225"/>
                </a:lnTo>
                <a:lnTo>
                  <a:pt x="387" y="225"/>
                </a:lnTo>
                <a:lnTo>
                  <a:pt x="388" y="225"/>
                </a:lnTo>
                <a:lnTo>
                  <a:pt x="388" y="225"/>
                </a:lnTo>
                <a:lnTo>
                  <a:pt x="389" y="225"/>
                </a:lnTo>
                <a:lnTo>
                  <a:pt x="389" y="225"/>
                </a:lnTo>
                <a:lnTo>
                  <a:pt x="390" y="225"/>
                </a:lnTo>
                <a:lnTo>
                  <a:pt x="390" y="225"/>
                </a:lnTo>
                <a:lnTo>
                  <a:pt x="391" y="225"/>
                </a:lnTo>
                <a:lnTo>
                  <a:pt x="391" y="225"/>
                </a:lnTo>
                <a:lnTo>
                  <a:pt x="392" y="224"/>
                </a:lnTo>
                <a:lnTo>
                  <a:pt x="392" y="224"/>
                </a:lnTo>
                <a:lnTo>
                  <a:pt x="393" y="224"/>
                </a:lnTo>
                <a:lnTo>
                  <a:pt x="393" y="224"/>
                </a:lnTo>
                <a:lnTo>
                  <a:pt x="394" y="224"/>
                </a:lnTo>
                <a:lnTo>
                  <a:pt x="394" y="224"/>
                </a:lnTo>
                <a:lnTo>
                  <a:pt x="395" y="224"/>
                </a:lnTo>
                <a:lnTo>
                  <a:pt x="396" y="224"/>
                </a:lnTo>
                <a:lnTo>
                  <a:pt x="396" y="223"/>
                </a:lnTo>
                <a:lnTo>
                  <a:pt x="397" y="223"/>
                </a:lnTo>
                <a:lnTo>
                  <a:pt x="397" y="223"/>
                </a:lnTo>
                <a:lnTo>
                  <a:pt x="398" y="223"/>
                </a:lnTo>
                <a:lnTo>
                  <a:pt x="398" y="223"/>
                </a:lnTo>
                <a:lnTo>
                  <a:pt x="399" y="223"/>
                </a:lnTo>
                <a:lnTo>
                  <a:pt x="399" y="222"/>
                </a:lnTo>
                <a:lnTo>
                  <a:pt x="400" y="222"/>
                </a:lnTo>
                <a:lnTo>
                  <a:pt x="400" y="222"/>
                </a:lnTo>
                <a:lnTo>
                  <a:pt x="401" y="222"/>
                </a:lnTo>
                <a:lnTo>
                  <a:pt x="401" y="223"/>
                </a:lnTo>
                <a:lnTo>
                  <a:pt x="402" y="223"/>
                </a:lnTo>
                <a:lnTo>
                  <a:pt x="402" y="223"/>
                </a:lnTo>
                <a:lnTo>
                  <a:pt x="403" y="223"/>
                </a:lnTo>
                <a:lnTo>
                  <a:pt x="403" y="223"/>
                </a:lnTo>
                <a:lnTo>
                  <a:pt x="404" y="223"/>
                </a:lnTo>
                <a:lnTo>
                  <a:pt x="404" y="223"/>
                </a:lnTo>
                <a:lnTo>
                  <a:pt x="405" y="223"/>
                </a:lnTo>
                <a:lnTo>
                  <a:pt x="405" y="223"/>
                </a:lnTo>
                <a:lnTo>
                  <a:pt x="406" y="224"/>
                </a:lnTo>
                <a:lnTo>
                  <a:pt x="407" y="224"/>
                </a:lnTo>
                <a:lnTo>
                  <a:pt x="407" y="224"/>
                </a:lnTo>
                <a:lnTo>
                  <a:pt x="408" y="224"/>
                </a:lnTo>
                <a:lnTo>
                  <a:pt x="408" y="224"/>
                </a:lnTo>
                <a:lnTo>
                  <a:pt x="409" y="224"/>
                </a:lnTo>
                <a:lnTo>
                  <a:pt x="409" y="224"/>
                </a:lnTo>
                <a:lnTo>
                  <a:pt x="410" y="224"/>
                </a:lnTo>
                <a:lnTo>
                  <a:pt x="410" y="224"/>
                </a:lnTo>
                <a:lnTo>
                  <a:pt x="411" y="224"/>
                </a:lnTo>
                <a:lnTo>
                  <a:pt x="411" y="225"/>
                </a:lnTo>
                <a:lnTo>
                  <a:pt x="412" y="225"/>
                </a:lnTo>
                <a:lnTo>
                  <a:pt x="412" y="225"/>
                </a:lnTo>
                <a:lnTo>
                  <a:pt x="413" y="225"/>
                </a:lnTo>
                <a:lnTo>
                  <a:pt x="413" y="225"/>
                </a:lnTo>
                <a:lnTo>
                  <a:pt x="414" y="225"/>
                </a:lnTo>
                <a:lnTo>
                  <a:pt x="414" y="225"/>
                </a:lnTo>
                <a:lnTo>
                  <a:pt x="415" y="226"/>
                </a:lnTo>
                <a:lnTo>
                  <a:pt x="415" y="226"/>
                </a:lnTo>
                <a:lnTo>
                  <a:pt x="416" y="226"/>
                </a:lnTo>
                <a:lnTo>
                  <a:pt x="417" y="226"/>
                </a:lnTo>
                <a:lnTo>
                  <a:pt x="417" y="225"/>
                </a:lnTo>
                <a:lnTo>
                  <a:pt x="418" y="226"/>
                </a:lnTo>
                <a:lnTo>
                  <a:pt x="418" y="226"/>
                </a:lnTo>
                <a:lnTo>
                  <a:pt x="419" y="225"/>
                </a:lnTo>
                <a:lnTo>
                  <a:pt x="419" y="225"/>
                </a:lnTo>
                <a:lnTo>
                  <a:pt x="420" y="225"/>
                </a:lnTo>
                <a:lnTo>
                  <a:pt x="420" y="225"/>
                </a:lnTo>
                <a:lnTo>
                  <a:pt x="421" y="225"/>
                </a:lnTo>
                <a:lnTo>
                  <a:pt x="421" y="225"/>
                </a:lnTo>
                <a:lnTo>
                  <a:pt x="422" y="225"/>
                </a:lnTo>
                <a:lnTo>
                  <a:pt x="422" y="225"/>
                </a:lnTo>
                <a:lnTo>
                  <a:pt x="423" y="224"/>
                </a:lnTo>
                <a:lnTo>
                  <a:pt x="423" y="224"/>
                </a:lnTo>
                <a:lnTo>
                  <a:pt x="424" y="224"/>
                </a:lnTo>
                <a:lnTo>
                  <a:pt x="424" y="224"/>
                </a:lnTo>
                <a:lnTo>
                  <a:pt x="425" y="224"/>
                </a:lnTo>
                <a:lnTo>
                  <a:pt x="425" y="223"/>
                </a:lnTo>
                <a:lnTo>
                  <a:pt x="426" y="223"/>
                </a:lnTo>
                <a:lnTo>
                  <a:pt x="426" y="223"/>
                </a:lnTo>
                <a:lnTo>
                  <a:pt x="427" y="223"/>
                </a:lnTo>
                <a:lnTo>
                  <a:pt x="428" y="222"/>
                </a:lnTo>
                <a:lnTo>
                  <a:pt x="428" y="223"/>
                </a:lnTo>
                <a:lnTo>
                  <a:pt x="429" y="223"/>
                </a:lnTo>
                <a:lnTo>
                  <a:pt x="429" y="224"/>
                </a:lnTo>
                <a:lnTo>
                  <a:pt x="430" y="224"/>
                </a:lnTo>
                <a:lnTo>
                  <a:pt x="430" y="223"/>
                </a:lnTo>
                <a:lnTo>
                  <a:pt x="431" y="224"/>
                </a:lnTo>
                <a:lnTo>
                  <a:pt x="431" y="224"/>
                </a:lnTo>
                <a:lnTo>
                  <a:pt x="432" y="224"/>
                </a:lnTo>
                <a:lnTo>
                  <a:pt x="432" y="224"/>
                </a:lnTo>
                <a:lnTo>
                  <a:pt x="433" y="224"/>
                </a:lnTo>
                <a:lnTo>
                  <a:pt x="433" y="224"/>
                </a:lnTo>
                <a:lnTo>
                  <a:pt x="434" y="224"/>
                </a:lnTo>
                <a:lnTo>
                  <a:pt x="434" y="225"/>
                </a:lnTo>
                <a:lnTo>
                  <a:pt x="435" y="225"/>
                </a:lnTo>
                <a:lnTo>
                  <a:pt x="435" y="225"/>
                </a:lnTo>
                <a:lnTo>
                  <a:pt x="436" y="225"/>
                </a:lnTo>
                <a:lnTo>
                  <a:pt x="436" y="225"/>
                </a:lnTo>
                <a:lnTo>
                  <a:pt x="437" y="225"/>
                </a:lnTo>
                <a:lnTo>
                  <a:pt x="438" y="225"/>
                </a:lnTo>
                <a:lnTo>
                  <a:pt x="438" y="225"/>
                </a:lnTo>
                <a:lnTo>
                  <a:pt x="439" y="226"/>
                </a:lnTo>
                <a:lnTo>
                  <a:pt x="439" y="226"/>
                </a:lnTo>
                <a:lnTo>
                  <a:pt x="440" y="226"/>
                </a:lnTo>
                <a:lnTo>
                  <a:pt x="440" y="226"/>
                </a:lnTo>
                <a:lnTo>
                  <a:pt x="441" y="226"/>
                </a:lnTo>
                <a:lnTo>
                  <a:pt x="441" y="226"/>
                </a:lnTo>
                <a:lnTo>
                  <a:pt x="442" y="226"/>
                </a:lnTo>
                <a:lnTo>
                  <a:pt x="442" y="226"/>
                </a:lnTo>
                <a:lnTo>
                  <a:pt x="443" y="226"/>
                </a:lnTo>
                <a:lnTo>
                  <a:pt x="443" y="226"/>
                </a:lnTo>
                <a:lnTo>
                  <a:pt x="444" y="226"/>
                </a:lnTo>
                <a:lnTo>
                  <a:pt x="444" y="227"/>
                </a:lnTo>
                <a:lnTo>
                  <a:pt x="445" y="227"/>
                </a:lnTo>
                <a:lnTo>
                  <a:pt x="446" y="227"/>
                </a:lnTo>
                <a:lnTo>
                  <a:pt x="446" y="227"/>
                </a:lnTo>
                <a:lnTo>
                  <a:pt x="446" y="227"/>
                </a:lnTo>
                <a:lnTo>
                  <a:pt x="447" y="227"/>
                </a:lnTo>
                <a:lnTo>
                  <a:pt x="447" y="227"/>
                </a:lnTo>
                <a:lnTo>
                  <a:pt x="448" y="227"/>
                </a:lnTo>
                <a:lnTo>
                  <a:pt x="449" y="227"/>
                </a:lnTo>
                <a:lnTo>
                  <a:pt x="449" y="227"/>
                </a:lnTo>
                <a:lnTo>
                  <a:pt x="450" y="227"/>
                </a:lnTo>
                <a:lnTo>
                  <a:pt x="450" y="227"/>
                </a:lnTo>
                <a:lnTo>
                  <a:pt x="451" y="227"/>
                </a:lnTo>
                <a:lnTo>
                  <a:pt x="451" y="227"/>
                </a:lnTo>
                <a:lnTo>
                  <a:pt x="452" y="227"/>
                </a:lnTo>
                <a:lnTo>
                  <a:pt x="452" y="227"/>
                </a:lnTo>
                <a:lnTo>
                  <a:pt x="453" y="227"/>
                </a:lnTo>
                <a:lnTo>
                  <a:pt x="453" y="227"/>
                </a:lnTo>
                <a:lnTo>
                  <a:pt x="454" y="227"/>
                </a:lnTo>
                <a:lnTo>
                  <a:pt x="454" y="227"/>
                </a:lnTo>
                <a:lnTo>
                  <a:pt x="455" y="226"/>
                </a:lnTo>
                <a:lnTo>
                  <a:pt x="455" y="226"/>
                </a:lnTo>
                <a:lnTo>
                  <a:pt x="456" y="226"/>
                </a:lnTo>
                <a:lnTo>
                  <a:pt x="456" y="225"/>
                </a:lnTo>
                <a:lnTo>
                  <a:pt x="457" y="225"/>
                </a:lnTo>
                <a:lnTo>
                  <a:pt x="457" y="224"/>
                </a:lnTo>
                <a:lnTo>
                  <a:pt x="458" y="224"/>
                </a:lnTo>
                <a:lnTo>
                  <a:pt x="459" y="224"/>
                </a:lnTo>
                <a:lnTo>
                  <a:pt x="459" y="224"/>
                </a:lnTo>
                <a:lnTo>
                  <a:pt x="460" y="224"/>
                </a:lnTo>
                <a:lnTo>
                  <a:pt x="460" y="224"/>
                </a:lnTo>
                <a:lnTo>
                  <a:pt x="461" y="224"/>
                </a:lnTo>
                <a:lnTo>
                  <a:pt x="461" y="224"/>
                </a:lnTo>
                <a:lnTo>
                  <a:pt x="462" y="224"/>
                </a:lnTo>
                <a:lnTo>
                  <a:pt x="462" y="224"/>
                </a:lnTo>
                <a:lnTo>
                  <a:pt x="463" y="224"/>
                </a:lnTo>
                <a:lnTo>
                  <a:pt x="463" y="224"/>
                </a:lnTo>
                <a:lnTo>
                  <a:pt x="464" y="224"/>
                </a:lnTo>
                <a:lnTo>
                  <a:pt x="464" y="223"/>
                </a:lnTo>
                <a:lnTo>
                  <a:pt x="465" y="223"/>
                </a:lnTo>
                <a:lnTo>
                  <a:pt x="465" y="223"/>
                </a:lnTo>
                <a:lnTo>
                  <a:pt x="466" y="223"/>
                </a:lnTo>
                <a:lnTo>
                  <a:pt x="467" y="223"/>
                </a:lnTo>
                <a:lnTo>
                  <a:pt x="467" y="223"/>
                </a:lnTo>
                <a:lnTo>
                  <a:pt x="467" y="223"/>
                </a:lnTo>
                <a:lnTo>
                  <a:pt x="468" y="223"/>
                </a:lnTo>
                <a:lnTo>
                  <a:pt x="468" y="223"/>
                </a:lnTo>
                <a:lnTo>
                  <a:pt x="469" y="223"/>
                </a:lnTo>
                <a:lnTo>
                  <a:pt x="470" y="223"/>
                </a:lnTo>
                <a:lnTo>
                  <a:pt x="470" y="223"/>
                </a:lnTo>
                <a:lnTo>
                  <a:pt x="471" y="223"/>
                </a:lnTo>
                <a:lnTo>
                  <a:pt x="471" y="223"/>
                </a:lnTo>
                <a:lnTo>
                  <a:pt x="472" y="222"/>
                </a:lnTo>
                <a:lnTo>
                  <a:pt x="472" y="222"/>
                </a:lnTo>
                <a:lnTo>
                  <a:pt x="473" y="222"/>
                </a:lnTo>
                <a:lnTo>
                  <a:pt x="473" y="222"/>
                </a:lnTo>
                <a:lnTo>
                  <a:pt x="474" y="222"/>
                </a:lnTo>
                <a:lnTo>
                  <a:pt x="474" y="222"/>
                </a:lnTo>
                <a:lnTo>
                  <a:pt x="475" y="222"/>
                </a:lnTo>
                <a:lnTo>
                  <a:pt x="475" y="222"/>
                </a:lnTo>
                <a:lnTo>
                  <a:pt x="476" y="222"/>
                </a:lnTo>
                <a:lnTo>
                  <a:pt x="476" y="222"/>
                </a:lnTo>
                <a:lnTo>
                  <a:pt x="477" y="222"/>
                </a:lnTo>
                <a:lnTo>
                  <a:pt x="477" y="221"/>
                </a:lnTo>
                <a:lnTo>
                  <a:pt x="478" y="221"/>
                </a:lnTo>
                <a:lnTo>
                  <a:pt x="478" y="221"/>
                </a:lnTo>
                <a:lnTo>
                  <a:pt x="479" y="221"/>
                </a:lnTo>
                <a:lnTo>
                  <a:pt x="480" y="221"/>
                </a:lnTo>
                <a:lnTo>
                  <a:pt x="480" y="220"/>
                </a:lnTo>
                <a:lnTo>
                  <a:pt x="481" y="220"/>
                </a:lnTo>
                <a:lnTo>
                  <a:pt x="481" y="220"/>
                </a:lnTo>
                <a:lnTo>
                  <a:pt x="482" y="220"/>
                </a:lnTo>
                <a:lnTo>
                  <a:pt x="482" y="220"/>
                </a:lnTo>
                <a:lnTo>
                  <a:pt x="483" y="220"/>
                </a:lnTo>
                <a:lnTo>
                  <a:pt x="483" y="221"/>
                </a:lnTo>
                <a:lnTo>
                  <a:pt x="484" y="221"/>
                </a:lnTo>
                <a:lnTo>
                  <a:pt x="484" y="221"/>
                </a:lnTo>
                <a:lnTo>
                  <a:pt x="485" y="222"/>
                </a:lnTo>
                <a:lnTo>
                  <a:pt x="485" y="222"/>
                </a:lnTo>
                <a:lnTo>
                  <a:pt x="486" y="222"/>
                </a:lnTo>
                <a:lnTo>
                  <a:pt x="486" y="222"/>
                </a:lnTo>
                <a:lnTo>
                  <a:pt x="487" y="222"/>
                </a:lnTo>
                <a:lnTo>
                  <a:pt x="488" y="222"/>
                </a:lnTo>
                <a:lnTo>
                  <a:pt x="488" y="223"/>
                </a:lnTo>
                <a:lnTo>
                  <a:pt x="488" y="223"/>
                </a:lnTo>
                <a:lnTo>
                  <a:pt x="489" y="223"/>
                </a:lnTo>
                <a:lnTo>
                  <a:pt x="489" y="223"/>
                </a:lnTo>
                <a:lnTo>
                  <a:pt x="490" y="223"/>
                </a:lnTo>
                <a:lnTo>
                  <a:pt x="491" y="223"/>
                </a:lnTo>
                <a:lnTo>
                  <a:pt x="491" y="223"/>
                </a:lnTo>
                <a:lnTo>
                  <a:pt x="492" y="223"/>
                </a:lnTo>
                <a:lnTo>
                  <a:pt x="492" y="224"/>
                </a:lnTo>
                <a:lnTo>
                  <a:pt x="493" y="224"/>
                </a:lnTo>
                <a:lnTo>
                  <a:pt x="493" y="224"/>
                </a:lnTo>
                <a:lnTo>
                  <a:pt x="494" y="225"/>
                </a:lnTo>
                <a:lnTo>
                  <a:pt x="494" y="225"/>
                </a:lnTo>
                <a:lnTo>
                  <a:pt x="495" y="225"/>
                </a:lnTo>
                <a:lnTo>
                  <a:pt x="495" y="225"/>
                </a:lnTo>
                <a:lnTo>
                  <a:pt x="496" y="225"/>
                </a:lnTo>
                <a:lnTo>
                  <a:pt x="496" y="225"/>
                </a:lnTo>
                <a:lnTo>
                  <a:pt x="497" y="225"/>
                </a:lnTo>
                <a:lnTo>
                  <a:pt x="497" y="224"/>
                </a:lnTo>
                <a:lnTo>
                  <a:pt x="498" y="224"/>
                </a:lnTo>
                <a:lnTo>
                  <a:pt x="498" y="224"/>
                </a:lnTo>
                <a:lnTo>
                  <a:pt x="499" y="224"/>
                </a:lnTo>
                <a:lnTo>
                  <a:pt x="499" y="224"/>
                </a:lnTo>
                <a:lnTo>
                  <a:pt x="500" y="223"/>
                </a:lnTo>
                <a:lnTo>
                  <a:pt x="501" y="223"/>
                </a:lnTo>
                <a:lnTo>
                  <a:pt x="501" y="223"/>
                </a:lnTo>
                <a:lnTo>
                  <a:pt x="502" y="222"/>
                </a:lnTo>
                <a:lnTo>
                  <a:pt x="502" y="222"/>
                </a:lnTo>
                <a:lnTo>
                  <a:pt x="503" y="222"/>
                </a:lnTo>
                <a:lnTo>
                  <a:pt x="503" y="221"/>
                </a:lnTo>
                <a:lnTo>
                  <a:pt x="504" y="221"/>
                </a:lnTo>
                <a:lnTo>
                  <a:pt x="504" y="221"/>
                </a:lnTo>
                <a:lnTo>
                  <a:pt x="505" y="221"/>
                </a:lnTo>
                <a:lnTo>
                  <a:pt x="505" y="220"/>
                </a:lnTo>
                <a:lnTo>
                  <a:pt x="506" y="220"/>
                </a:lnTo>
                <a:lnTo>
                  <a:pt x="506" y="220"/>
                </a:lnTo>
                <a:lnTo>
                  <a:pt x="507" y="221"/>
                </a:lnTo>
                <a:lnTo>
                  <a:pt x="507" y="221"/>
                </a:lnTo>
                <a:lnTo>
                  <a:pt x="508" y="221"/>
                </a:lnTo>
                <a:lnTo>
                  <a:pt x="509" y="221"/>
                </a:lnTo>
                <a:lnTo>
                  <a:pt x="509" y="220"/>
                </a:lnTo>
                <a:lnTo>
                  <a:pt x="509" y="220"/>
                </a:lnTo>
                <a:lnTo>
                  <a:pt x="510" y="220"/>
                </a:lnTo>
                <a:lnTo>
                  <a:pt x="510" y="220"/>
                </a:lnTo>
                <a:lnTo>
                  <a:pt x="511" y="219"/>
                </a:lnTo>
                <a:lnTo>
                  <a:pt x="512" y="218"/>
                </a:lnTo>
                <a:lnTo>
                  <a:pt x="512" y="218"/>
                </a:lnTo>
                <a:lnTo>
                  <a:pt x="513" y="218"/>
                </a:lnTo>
                <a:lnTo>
                  <a:pt x="513" y="218"/>
                </a:lnTo>
                <a:lnTo>
                  <a:pt x="514" y="218"/>
                </a:lnTo>
                <a:lnTo>
                  <a:pt x="514" y="219"/>
                </a:lnTo>
                <a:lnTo>
                  <a:pt x="515" y="219"/>
                </a:lnTo>
                <a:lnTo>
                  <a:pt x="515" y="219"/>
                </a:lnTo>
                <a:lnTo>
                  <a:pt x="516" y="219"/>
                </a:lnTo>
                <a:lnTo>
                  <a:pt x="516" y="219"/>
                </a:lnTo>
                <a:lnTo>
                  <a:pt x="517" y="219"/>
                </a:lnTo>
                <a:lnTo>
                  <a:pt x="517" y="219"/>
                </a:lnTo>
                <a:lnTo>
                  <a:pt x="518" y="219"/>
                </a:lnTo>
                <a:lnTo>
                  <a:pt x="518" y="219"/>
                </a:lnTo>
                <a:lnTo>
                  <a:pt x="519" y="220"/>
                </a:lnTo>
                <a:lnTo>
                  <a:pt x="520" y="220"/>
                </a:lnTo>
                <a:lnTo>
                  <a:pt x="520" y="220"/>
                </a:lnTo>
                <a:lnTo>
                  <a:pt x="520" y="220"/>
                </a:lnTo>
                <a:lnTo>
                  <a:pt x="521" y="220"/>
                </a:lnTo>
                <a:lnTo>
                  <a:pt x="522" y="220"/>
                </a:lnTo>
                <a:lnTo>
                  <a:pt x="522" y="220"/>
                </a:lnTo>
                <a:lnTo>
                  <a:pt x="523" y="220"/>
                </a:lnTo>
                <a:lnTo>
                  <a:pt x="523" y="221"/>
                </a:lnTo>
                <a:lnTo>
                  <a:pt x="524" y="221"/>
                </a:lnTo>
                <a:lnTo>
                  <a:pt x="524" y="221"/>
                </a:lnTo>
                <a:lnTo>
                  <a:pt x="525" y="221"/>
                </a:lnTo>
                <a:lnTo>
                  <a:pt x="525" y="222"/>
                </a:lnTo>
                <a:lnTo>
                  <a:pt x="526" y="222"/>
                </a:lnTo>
                <a:lnTo>
                  <a:pt x="526" y="222"/>
                </a:lnTo>
                <a:lnTo>
                  <a:pt x="527" y="223"/>
                </a:lnTo>
                <a:lnTo>
                  <a:pt x="527" y="223"/>
                </a:lnTo>
                <a:lnTo>
                  <a:pt x="528" y="223"/>
                </a:lnTo>
                <a:lnTo>
                  <a:pt x="528" y="224"/>
                </a:lnTo>
                <a:lnTo>
                  <a:pt x="529" y="224"/>
                </a:lnTo>
                <a:lnTo>
                  <a:pt x="530" y="224"/>
                </a:lnTo>
                <a:lnTo>
                  <a:pt x="530" y="224"/>
                </a:lnTo>
                <a:lnTo>
                  <a:pt x="530" y="224"/>
                </a:lnTo>
                <a:lnTo>
                  <a:pt x="531" y="224"/>
                </a:lnTo>
                <a:lnTo>
                  <a:pt x="531" y="224"/>
                </a:lnTo>
                <a:lnTo>
                  <a:pt x="532" y="224"/>
                </a:lnTo>
                <a:lnTo>
                  <a:pt x="533" y="224"/>
                </a:lnTo>
                <a:lnTo>
                  <a:pt x="533" y="224"/>
                </a:lnTo>
                <a:lnTo>
                  <a:pt x="534" y="224"/>
                </a:lnTo>
                <a:lnTo>
                  <a:pt x="534" y="224"/>
                </a:lnTo>
                <a:lnTo>
                  <a:pt x="535" y="224"/>
                </a:lnTo>
                <a:lnTo>
                  <a:pt x="535" y="224"/>
                </a:lnTo>
                <a:lnTo>
                  <a:pt x="536" y="224"/>
                </a:lnTo>
                <a:lnTo>
                  <a:pt x="536" y="224"/>
                </a:lnTo>
                <a:lnTo>
                  <a:pt x="537" y="224"/>
                </a:lnTo>
                <a:lnTo>
                  <a:pt x="537" y="224"/>
                </a:lnTo>
                <a:lnTo>
                  <a:pt x="538" y="224"/>
                </a:lnTo>
                <a:lnTo>
                  <a:pt x="538" y="224"/>
                </a:lnTo>
                <a:lnTo>
                  <a:pt x="539" y="224"/>
                </a:lnTo>
                <a:lnTo>
                  <a:pt x="539" y="224"/>
                </a:lnTo>
                <a:lnTo>
                  <a:pt x="540" y="224"/>
                </a:lnTo>
                <a:lnTo>
                  <a:pt x="541" y="224"/>
                </a:lnTo>
                <a:lnTo>
                  <a:pt x="541" y="224"/>
                </a:lnTo>
                <a:lnTo>
                  <a:pt x="541" y="224"/>
                </a:lnTo>
                <a:lnTo>
                  <a:pt x="542" y="224"/>
                </a:lnTo>
                <a:lnTo>
                  <a:pt x="543" y="224"/>
                </a:lnTo>
                <a:lnTo>
                  <a:pt x="543" y="224"/>
                </a:lnTo>
                <a:lnTo>
                  <a:pt x="544" y="224"/>
                </a:lnTo>
                <a:lnTo>
                  <a:pt x="544" y="224"/>
                </a:lnTo>
                <a:lnTo>
                  <a:pt x="545" y="224"/>
                </a:lnTo>
                <a:lnTo>
                  <a:pt x="545" y="224"/>
                </a:lnTo>
                <a:lnTo>
                  <a:pt x="546" y="224"/>
                </a:lnTo>
                <a:lnTo>
                  <a:pt x="546" y="224"/>
                </a:lnTo>
                <a:lnTo>
                  <a:pt x="547" y="224"/>
                </a:lnTo>
                <a:lnTo>
                  <a:pt x="547" y="224"/>
                </a:lnTo>
                <a:lnTo>
                  <a:pt x="548" y="224"/>
                </a:lnTo>
                <a:lnTo>
                  <a:pt x="548" y="224"/>
                </a:lnTo>
                <a:lnTo>
                  <a:pt x="549" y="223"/>
                </a:lnTo>
                <a:lnTo>
                  <a:pt x="549" y="223"/>
                </a:lnTo>
                <a:lnTo>
                  <a:pt x="550" y="223"/>
                </a:lnTo>
                <a:lnTo>
                  <a:pt x="551" y="223"/>
                </a:lnTo>
                <a:lnTo>
                  <a:pt x="551" y="223"/>
                </a:lnTo>
                <a:lnTo>
                  <a:pt x="551" y="223"/>
                </a:lnTo>
                <a:lnTo>
                  <a:pt x="552" y="223"/>
                </a:lnTo>
                <a:lnTo>
                  <a:pt x="552" y="223"/>
                </a:lnTo>
                <a:lnTo>
                  <a:pt x="553" y="223"/>
                </a:lnTo>
                <a:lnTo>
                  <a:pt x="554" y="223"/>
                </a:lnTo>
                <a:lnTo>
                  <a:pt x="554" y="223"/>
                </a:lnTo>
                <a:lnTo>
                  <a:pt x="555" y="223"/>
                </a:lnTo>
                <a:lnTo>
                  <a:pt x="555" y="223"/>
                </a:lnTo>
                <a:lnTo>
                  <a:pt x="556" y="223"/>
                </a:lnTo>
                <a:lnTo>
                  <a:pt x="556" y="223"/>
                </a:lnTo>
                <a:lnTo>
                  <a:pt x="557" y="223"/>
                </a:lnTo>
                <a:lnTo>
                  <a:pt x="557" y="222"/>
                </a:lnTo>
                <a:lnTo>
                  <a:pt x="558" y="222"/>
                </a:lnTo>
                <a:lnTo>
                  <a:pt x="558" y="222"/>
                </a:lnTo>
                <a:lnTo>
                  <a:pt x="559" y="222"/>
                </a:lnTo>
                <a:lnTo>
                  <a:pt x="559" y="222"/>
                </a:lnTo>
                <a:lnTo>
                  <a:pt x="560" y="222"/>
                </a:lnTo>
                <a:lnTo>
                  <a:pt x="560" y="221"/>
                </a:lnTo>
                <a:lnTo>
                  <a:pt x="561" y="221"/>
                </a:lnTo>
                <a:lnTo>
                  <a:pt x="562" y="221"/>
                </a:lnTo>
                <a:lnTo>
                  <a:pt x="562" y="221"/>
                </a:lnTo>
                <a:lnTo>
                  <a:pt x="562" y="221"/>
                </a:lnTo>
                <a:lnTo>
                  <a:pt x="563" y="221"/>
                </a:lnTo>
                <a:lnTo>
                  <a:pt x="563" y="222"/>
                </a:lnTo>
                <a:lnTo>
                  <a:pt x="564" y="222"/>
                </a:lnTo>
                <a:lnTo>
                  <a:pt x="565" y="222"/>
                </a:lnTo>
                <a:lnTo>
                  <a:pt x="565" y="222"/>
                </a:lnTo>
                <a:lnTo>
                  <a:pt x="566" y="222"/>
                </a:lnTo>
                <a:lnTo>
                  <a:pt x="566" y="222"/>
                </a:lnTo>
                <a:lnTo>
                  <a:pt x="567" y="222"/>
                </a:lnTo>
                <a:lnTo>
                  <a:pt x="567" y="222"/>
                </a:lnTo>
                <a:lnTo>
                  <a:pt x="568" y="222"/>
                </a:lnTo>
                <a:lnTo>
                  <a:pt x="568" y="223"/>
                </a:lnTo>
                <a:lnTo>
                  <a:pt x="569" y="223"/>
                </a:lnTo>
                <a:lnTo>
                  <a:pt x="569" y="223"/>
                </a:lnTo>
                <a:lnTo>
                  <a:pt x="570" y="223"/>
                </a:lnTo>
                <a:lnTo>
                  <a:pt x="570" y="223"/>
                </a:lnTo>
                <a:lnTo>
                  <a:pt x="571" y="223"/>
                </a:lnTo>
                <a:lnTo>
                  <a:pt x="571" y="223"/>
                </a:lnTo>
                <a:lnTo>
                  <a:pt x="572" y="223"/>
                </a:lnTo>
                <a:lnTo>
                  <a:pt x="573" y="223"/>
                </a:lnTo>
                <a:lnTo>
                  <a:pt x="573" y="223"/>
                </a:lnTo>
                <a:lnTo>
                  <a:pt x="573" y="224"/>
                </a:lnTo>
                <a:lnTo>
                  <a:pt x="574" y="224"/>
                </a:lnTo>
                <a:lnTo>
                  <a:pt x="575" y="224"/>
                </a:lnTo>
                <a:lnTo>
                  <a:pt x="575" y="224"/>
                </a:lnTo>
                <a:lnTo>
                  <a:pt x="576" y="224"/>
                </a:lnTo>
                <a:lnTo>
                  <a:pt x="576" y="224"/>
                </a:lnTo>
                <a:lnTo>
                  <a:pt x="577" y="224"/>
                </a:lnTo>
                <a:lnTo>
                  <a:pt x="577" y="224"/>
                </a:lnTo>
                <a:lnTo>
                  <a:pt x="578" y="224"/>
                </a:lnTo>
                <a:lnTo>
                  <a:pt x="578" y="224"/>
                </a:lnTo>
                <a:lnTo>
                  <a:pt x="579" y="224"/>
                </a:lnTo>
                <a:lnTo>
                  <a:pt x="579" y="224"/>
                </a:lnTo>
                <a:lnTo>
                  <a:pt x="580" y="224"/>
                </a:lnTo>
                <a:lnTo>
                  <a:pt x="580" y="224"/>
                </a:lnTo>
                <a:lnTo>
                  <a:pt x="581" y="224"/>
                </a:lnTo>
                <a:lnTo>
                  <a:pt x="581" y="224"/>
                </a:lnTo>
                <a:lnTo>
                  <a:pt x="582" y="224"/>
                </a:lnTo>
                <a:lnTo>
                  <a:pt x="583" y="224"/>
                </a:lnTo>
                <a:lnTo>
                  <a:pt x="583" y="224"/>
                </a:lnTo>
                <a:lnTo>
                  <a:pt x="583" y="223"/>
                </a:lnTo>
                <a:lnTo>
                  <a:pt x="584" y="223"/>
                </a:lnTo>
                <a:lnTo>
                  <a:pt x="584" y="223"/>
                </a:lnTo>
                <a:lnTo>
                  <a:pt x="585" y="223"/>
                </a:lnTo>
                <a:lnTo>
                  <a:pt x="586" y="223"/>
                </a:lnTo>
                <a:lnTo>
                  <a:pt x="586" y="223"/>
                </a:lnTo>
                <a:lnTo>
                  <a:pt x="587" y="223"/>
                </a:lnTo>
                <a:lnTo>
                  <a:pt x="587" y="222"/>
                </a:lnTo>
                <a:lnTo>
                  <a:pt x="588" y="222"/>
                </a:lnTo>
                <a:lnTo>
                  <a:pt x="588" y="222"/>
                </a:lnTo>
                <a:lnTo>
                  <a:pt x="589" y="222"/>
                </a:lnTo>
                <a:lnTo>
                  <a:pt x="589" y="223"/>
                </a:lnTo>
                <a:lnTo>
                  <a:pt x="590" y="223"/>
                </a:lnTo>
                <a:lnTo>
                  <a:pt x="590" y="223"/>
                </a:lnTo>
                <a:lnTo>
                  <a:pt x="591" y="224"/>
                </a:lnTo>
                <a:lnTo>
                  <a:pt x="591" y="224"/>
                </a:lnTo>
                <a:lnTo>
                  <a:pt x="592" y="224"/>
                </a:lnTo>
                <a:lnTo>
                  <a:pt x="592" y="224"/>
                </a:lnTo>
                <a:lnTo>
                  <a:pt x="593" y="224"/>
                </a:lnTo>
                <a:lnTo>
                  <a:pt x="594" y="225"/>
                </a:lnTo>
                <a:lnTo>
                  <a:pt x="594" y="225"/>
                </a:lnTo>
                <a:lnTo>
                  <a:pt x="594" y="225"/>
                </a:lnTo>
                <a:lnTo>
                  <a:pt x="595" y="225"/>
                </a:lnTo>
                <a:lnTo>
                  <a:pt x="596" y="225"/>
                </a:lnTo>
                <a:lnTo>
                  <a:pt x="596" y="225"/>
                </a:lnTo>
                <a:lnTo>
                  <a:pt x="597" y="225"/>
                </a:lnTo>
                <a:lnTo>
                  <a:pt x="597" y="226"/>
                </a:lnTo>
                <a:lnTo>
                  <a:pt x="598" y="226"/>
                </a:lnTo>
                <a:lnTo>
                  <a:pt x="598" y="226"/>
                </a:lnTo>
                <a:lnTo>
                  <a:pt x="599" y="226"/>
                </a:lnTo>
                <a:lnTo>
                  <a:pt x="599" y="226"/>
                </a:lnTo>
                <a:lnTo>
                  <a:pt x="600" y="226"/>
                </a:lnTo>
                <a:lnTo>
                  <a:pt x="600" y="226"/>
                </a:lnTo>
                <a:lnTo>
                  <a:pt x="601" y="226"/>
                </a:lnTo>
                <a:lnTo>
                  <a:pt x="601" y="226"/>
                </a:lnTo>
                <a:lnTo>
                  <a:pt x="602" y="226"/>
                </a:lnTo>
                <a:lnTo>
                  <a:pt x="602" y="226"/>
                </a:lnTo>
                <a:lnTo>
                  <a:pt x="603" y="226"/>
                </a:lnTo>
                <a:lnTo>
                  <a:pt x="604" y="226"/>
                </a:lnTo>
                <a:lnTo>
                  <a:pt x="604" y="226"/>
                </a:lnTo>
                <a:lnTo>
                  <a:pt x="604" y="226"/>
                </a:lnTo>
                <a:lnTo>
                  <a:pt x="605" y="226"/>
                </a:lnTo>
                <a:lnTo>
                  <a:pt x="605" y="226"/>
                </a:lnTo>
                <a:lnTo>
                  <a:pt x="606" y="226"/>
                </a:lnTo>
                <a:lnTo>
                  <a:pt x="607" y="226"/>
                </a:lnTo>
                <a:lnTo>
                  <a:pt x="607" y="226"/>
                </a:lnTo>
                <a:lnTo>
                  <a:pt x="608" y="226"/>
                </a:lnTo>
                <a:lnTo>
                  <a:pt x="608" y="226"/>
                </a:lnTo>
                <a:lnTo>
                  <a:pt x="609" y="226"/>
                </a:lnTo>
                <a:lnTo>
                  <a:pt x="609" y="226"/>
                </a:lnTo>
                <a:lnTo>
                  <a:pt x="610" y="227"/>
                </a:lnTo>
                <a:lnTo>
                  <a:pt x="610" y="227"/>
                </a:lnTo>
                <a:lnTo>
                  <a:pt x="611" y="227"/>
                </a:lnTo>
                <a:lnTo>
                  <a:pt x="611" y="227"/>
                </a:lnTo>
                <a:lnTo>
                  <a:pt x="612" y="227"/>
                </a:lnTo>
                <a:lnTo>
                  <a:pt x="612" y="227"/>
                </a:lnTo>
                <a:lnTo>
                  <a:pt x="613" y="227"/>
                </a:lnTo>
                <a:lnTo>
                  <a:pt x="613" y="227"/>
                </a:lnTo>
                <a:lnTo>
                  <a:pt x="614" y="227"/>
                </a:lnTo>
                <a:lnTo>
                  <a:pt x="615" y="227"/>
                </a:lnTo>
                <a:lnTo>
                  <a:pt x="615" y="227"/>
                </a:lnTo>
                <a:lnTo>
                  <a:pt x="615" y="227"/>
                </a:lnTo>
                <a:lnTo>
                  <a:pt x="616" y="227"/>
                </a:lnTo>
                <a:lnTo>
                  <a:pt x="617" y="227"/>
                </a:lnTo>
                <a:lnTo>
                  <a:pt x="617" y="226"/>
                </a:lnTo>
                <a:lnTo>
                  <a:pt x="618" y="226"/>
                </a:lnTo>
                <a:lnTo>
                  <a:pt x="618" y="225"/>
                </a:lnTo>
                <a:lnTo>
                  <a:pt x="619" y="224"/>
                </a:lnTo>
                <a:lnTo>
                  <a:pt x="619" y="224"/>
                </a:lnTo>
                <a:lnTo>
                  <a:pt x="620" y="224"/>
                </a:lnTo>
                <a:lnTo>
                  <a:pt x="620" y="223"/>
                </a:lnTo>
                <a:lnTo>
                  <a:pt x="621" y="223"/>
                </a:lnTo>
                <a:lnTo>
                  <a:pt x="621" y="223"/>
                </a:lnTo>
                <a:lnTo>
                  <a:pt x="622" y="223"/>
                </a:lnTo>
                <a:lnTo>
                  <a:pt x="622" y="223"/>
                </a:lnTo>
                <a:lnTo>
                  <a:pt x="623" y="223"/>
                </a:lnTo>
                <a:lnTo>
                  <a:pt x="623" y="223"/>
                </a:lnTo>
                <a:lnTo>
                  <a:pt x="624" y="223"/>
                </a:lnTo>
                <a:lnTo>
                  <a:pt x="625" y="223"/>
                </a:lnTo>
                <a:lnTo>
                  <a:pt x="625" y="223"/>
                </a:lnTo>
                <a:lnTo>
                  <a:pt x="625" y="223"/>
                </a:lnTo>
                <a:lnTo>
                  <a:pt x="626" y="223"/>
                </a:lnTo>
                <a:lnTo>
                  <a:pt x="626" y="223"/>
                </a:lnTo>
                <a:lnTo>
                  <a:pt x="627" y="223"/>
                </a:lnTo>
                <a:lnTo>
                  <a:pt x="628" y="223"/>
                </a:lnTo>
                <a:lnTo>
                  <a:pt x="628" y="223"/>
                </a:lnTo>
                <a:lnTo>
                  <a:pt x="629" y="223"/>
                </a:lnTo>
                <a:lnTo>
                  <a:pt x="629" y="223"/>
                </a:lnTo>
                <a:lnTo>
                  <a:pt x="630" y="223"/>
                </a:lnTo>
                <a:lnTo>
                  <a:pt x="630" y="223"/>
                </a:lnTo>
                <a:lnTo>
                  <a:pt x="631" y="223"/>
                </a:lnTo>
                <a:lnTo>
                  <a:pt x="631" y="223"/>
                </a:lnTo>
                <a:lnTo>
                  <a:pt x="632" y="222"/>
                </a:lnTo>
                <a:lnTo>
                  <a:pt x="632" y="222"/>
                </a:lnTo>
                <a:lnTo>
                  <a:pt x="633" y="222"/>
                </a:lnTo>
                <a:lnTo>
                  <a:pt x="633" y="222"/>
                </a:lnTo>
                <a:lnTo>
                  <a:pt x="634" y="222"/>
                </a:lnTo>
                <a:lnTo>
                  <a:pt x="634" y="222"/>
                </a:lnTo>
                <a:lnTo>
                  <a:pt x="635" y="222"/>
                </a:lnTo>
                <a:lnTo>
                  <a:pt x="636" y="222"/>
                </a:lnTo>
                <a:lnTo>
                  <a:pt x="636" y="222"/>
                </a:lnTo>
                <a:lnTo>
                  <a:pt x="636" y="222"/>
                </a:lnTo>
                <a:lnTo>
                  <a:pt x="637" y="222"/>
                </a:lnTo>
                <a:lnTo>
                  <a:pt x="638" y="222"/>
                </a:lnTo>
                <a:lnTo>
                  <a:pt x="638" y="222"/>
                </a:lnTo>
                <a:lnTo>
                  <a:pt x="639" y="221"/>
                </a:lnTo>
                <a:lnTo>
                  <a:pt x="639" y="221"/>
                </a:lnTo>
                <a:lnTo>
                  <a:pt x="640" y="221"/>
                </a:lnTo>
                <a:lnTo>
                  <a:pt x="640" y="221"/>
                </a:lnTo>
                <a:lnTo>
                  <a:pt x="641" y="221"/>
                </a:lnTo>
                <a:lnTo>
                  <a:pt x="641" y="221"/>
                </a:lnTo>
                <a:lnTo>
                  <a:pt x="642" y="220"/>
                </a:lnTo>
                <a:lnTo>
                  <a:pt x="642" y="220"/>
                </a:lnTo>
                <a:lnTo>
                  <a:pt x="643" y="220"/>
                </a:lnTo>
                <a:lnTo>
                  <a:pt x="643" y="220"/>
                </a:lnTo>
                <a:lnTo>
                  <a:pt x="644" y="219"/>
                </a:lnTo>
                <a:lnTo>
                  <a:pt x="644" y="219"/>
                </a:lnTo>
                <a:lnTo>
                  <a:pt x="645" y="220"/>
                </a:lnTo>
                <a:lnTo>
                  <a:pt x="646" y="220"/>
                </a:lnTo>
                <a:lnTo>
                  <a:pt x="646" y="221"/>
                </a:lnTo>
                <a:lnTo>
                  <a:pt x="647" y="222"/>
                </a:lnTo>
                <a:lnTo>
                  <a:pt x="647" y="222"/>
                </a:lnTo>
                <a:lnTo>
                  <a:pt x="647" y="223"/>
                </a:lnTo>
                <a:lnTo>
                  <a:pt x="648" y="224"/>
                </a:lnTo>
                <a:lnTo>
                  <a:pt x="649" y="224"/>
                </a:lnTo>
                <a:lnTo>
                  <a:pt x="649" y="224"/>
                </a:lnTo>
                <a:lnTo>
                  <a:pt x="650" y="225"/>
                </a:lnTo>
                <a:lnTo>
                  <a:pt x="650" y="225"/>
                </a:lnTo>
                <a:lnTo>
                  <a:pt x="651" y="225"/>
                </a:lnTo>
                <a:lnTo>
                  <a:pt x="651" y="225"/>
                </a:lnTo>
                <a:lnTo>
                  <a:pt x="652" y="225"/>
                </a:lnTo>
                <a:lnTo>
                  <a:pt x="652" y="225"/>
                </a:lnTo>
                <a:lnTo>
                  <a:pt x="653" y="225"/>
                </a:lnTo>
                <a:lnTo>
                  <a:pt x="653" y="226"/>
                </a:lnTo>
                <a:lnTo>
                  <a:pt x="654" y="226"/>
                </a:lnTo>
                <a:lnTo>
                  <a:pt x="654" y="226"/>
                </a:lnTo>
                <a:lnTo>
                  <a:pt x="655" y="226"/>
                </a:lnTo>
                <a:lnTo>
                  <a:pt x="655" y="226"/>
                </a:lnTo>
                <a:lnTo>
                  <a:pt x="656" y="226"/>
                </a:lnTo>
                <a:lnTo>
                  <a:pt x="657" y="226"/>
                </a:lnTo>
                <a:lnTo>
                  <a:pt x="657" y="226"/>
                </a:lnTo>
                <a:lnTo>
                  <a:pt x="657" y="226"/>
                </a:lnTo>
                <a:lnTo>
                  <a:pt x="658" y="226"/>
                </a:lnTo>
                <a:lnTo>
                  <a:pt x="659" y="226"/>
                </a:lnTo>
                <a:lnTo>
                  <a:pt x="659" y="226"/>
                </a:lnTo>
                <a:lnTo>
                  <a:pt x="660" y="226"/>
                </a:lnTo>
                <a:lnTo>
                  <a:pt x="660" y="226"/>
                </a:lnTo>
                <a:lnTo>
                  <a:pt x="661" y="226"/>
                </a:lnTo>
                <a:lnTo>
                  <a:pt x="661" y="226"/>
                </a:lnTo>
                <a:lnTo>
                  <a:pt x="662" y="226"/>
                </a:lnTo>
                <a:lnTo>
                  <a:pt x="662" y="226"/>
                </a:lnTo>
                <a:lnTo>
                  <a:pt x="663" y="226"/>
                </a:lnTo>
                <a:lnTo>
                  <a:pt x="663" y="226"/>
                </a:lnTo>
                <a:lnTo>
                  <a:pt x="664" y="226"/>
                </a:lnTo>
                <a:lnTo>
                  <a:pt x="664" y="226"/>
                </a:lnTo>
                <a:lnTo>
                  <a:pt x="665" y="226"/>
                </a:lnTo>
                <a:lnTo>
                  <a:pt x="665" y="226"/>
                </a:lnTo>
                <a:lnTo>
                  <a:pt x="666" y="226"/>
                </a:lnTo>
                <a:lnTo>
                  <a:pt x="667" y="226"/>
                </a:lnTo>
                <a:lnTo>
                  <a:pt x="667" y="226"/>
                </a:lnTo>
                <a:lnTo>
                  <a:pt x="668" y="225"/>
                </a:lnTo>
                <a:lnTo>
                  <a:pt x="668" y="225"/>
                </a:lnTo>
                <a:lnTo>
                  <a:pt x="668" y="225"/>
                </a:lnTo>
                <a:lnTo>
                  <a:pt x="669" y="225"/>
                </a:lnTo>
                <a:lnTo>
                  <a:pt x="670" y="225"/>
                </a:lnTo>
                <a:lnTo>
                  <a:pt x="670" y="224"/>
                </a:lnTo>
                <a:lnTo>
                  <a:pt x="671" y="224"/>
                </a:lnTo>
                <a:lnTo>
                  <a:pt x="671" y="224"/>
                </a:lnTo>
                <a:lnTo>
                  <a:pt x="672" y="223"/>
                </a:lnTo>
                <a:lnTo>
                  <a:pt x="672" y="223"/>
                </a:lnTo>
                <a:lnTo>
                  <a:pt x="673" y="223"/>
                </a:lnTo>
                <a:lnTo>
                  <a:pt x="673" y="223"/>
                </a:lnTo>
                <a:lnTo>
                  <a:pt x="674" y="222"/>
                </a:lnTo>
                <a:lnTo>
                  <a:pt x="674" y="222"/>
                </a:lnTo>
                <a:lnTo>
                  <a:pt x="675" y="222"/>
                </a:lnTo>
                <a:lnTo>
                  <a:pt x="675" y="221"/>
                </a:lnTo>
                <a:lnTo>
                  <a:pt x="676" y="221"/>
                </a:lnTo>
                <a:lnTo>
                  <a:pt x="676" y="221"/>
                </a:lnTo>
                <a:lnTo>
                  <a:pt x="677" y="221"/>
                </a:lnTo>
                <a:lnTo>
                  <a:pt x="678" y="221"/>
                </a:lnTo>
                <a:lnTo>
                  <a:pt x="678" y="221"/>
                </a:lnTo>
                <a:lnTo>
                  <a:pt x="678" y="221"/>
                </a:lnTo>
                <a:lnTo>
                  <a:pt x="679" y="222"/>
                </a:lnTo>
                <a:lnTo>
                  <a:pt x="680" y="222"/>
                </a:lnTo>
                <a:lnTo>
                  <a:pt x="680" y="222"/>
                </a:lnTo>
                <a:lnTo>
                  <a:pt x="681" y="222"/>
                </a:lnTo>
                <a:lnTo>
                  <a:pt x="681" y="222"/>
                </a:lnTo>
                <a:lnTo>
                  <a:pt x="682" y="223"/>
                </a:lnTo>
                <a:lnTo>
                  <a:pt x="682" y="223"/>
                </a:lnTo>
                <a:lnTo>
                  <a:pt x="683" y="223"/>
                </a:lnTo>
                <a:lnTo>
                  <a:pt x="683" y="223"/>
                </a:lnTo>
                <a:lnTo>
                  <a:pt x="684" y="223"/>
                </a:lnTo>
                <a:lnTo>
                  <a:pt x="684" y="223"/>
                </a:lnTo>
                <a:lnTo>
                  <a:pt x="685" y="223"/>
                </a:lnTo>
                <a:lnTo>
                  <a:pt x="685" y="224"/>
                </a:lnTo>
                <a:lnTo>
                  <a:pt x="686" y="224"/>
                </a:lnTo>
                <a:lnTo>
                  <a:pt x="686" y="225"/>
                </a:lnTo>
                <a:lnTo>
                  <a:pt x="687" y="226"/>
                </a:lnTo>
                <a:lnTo>
                  <a:pt x="688" y="226"/>
                </a:lnTo>
                <a:lnTo>
                  <a:pt x="688" y="226"/>
                </a:lnTo>
                <a:lnTo>
                  <a:pt x="689" y="226"/>
                </a:lnTo>
                <a:lnTo>
                  <a:pt x="689" y="226"/>
                </a:lnTo>
                <a:lnTo>
                  <a:pt x="689" y="226"/>
                </a:lnTo>
                <a:lnTo>
                  <a:pt x="690" y="226"/>
                </a:lnTo>
                <a:lnTo>
                  <a:pt x="691" y="226"/>
                </a:lnTo>
                <a:lnTo>
                  <a:pt x="691" y="227"/>
                </a:lnTo>
                <a:lnTo>
                  <a:pt x="692" y="227"/>
                </a:lnTo>
                <a:lnTo>
                  <a:pt x="692" y="227"/>
                </a:lnTo>
                <a:lnTo>
                  <a:pt x="693" y="227"/>
                </a:lnTo>
                <a:lnTo>
                  <a:pt x="693" y="227"/>
                </a:lnTo>
                <a:lnTo>
                  <a:pt x="694" y="227"/>
                </a:lnTo>
                <a:lnTo>
                  <a:pt x="694" y="227"/>
                </a:lnTo>
                <a:lnTo>
                  <a:pt x="695" y="227"/>
                </a:lnTo>
                <a:lnTo>
                  <a:pt x="695" y="227"/>
                </a:lnTo>
                <a:lnTo>
                  <a:pt x="696" y="227"/>
                </a:lnTo>
                <a:lnTo>
                  <a:pt x="696" y="227"/>
                </a:lnTo>
                <a:lnTo>
                  <a:pt x="697" y="226"/>
                </a:lnTo>
                <a:lnTo>
                  <a:pt x="697" y="226"/>
                </a:lnTo>
                <a:lnTo>
                  <a:pt x="698" y="225"/>
                </a:lnTo>
                <a:lnTo>
                  <a:pt x="699" y="225"/>
                </a:lnTo>
                <a:lnTo>
                  <a:pt x="699" y="225"/>
                </a:lnTo>
                <a:lnTo>
                  <a:pt x="699" y="225"/>
                </a:lnTo>
                <a:lnTo>
                  <a:pt x="700" y="225"/>
                </a:lnTo>
                <a:lnTo>
                  <a:pt x="701" y="225"/>
                </a:lnTo>
                <a:lnTo>
                  <a:pt x="701" y="225"/>
                </a:lnTo>
                <a:lnTo>
                  <a:pt x="702" y="225"/>
                </a:lnTo>
                <a:lnTo>
                  <a:pt x="702" y="225"/>
                </a:lnTo>
                <a:lnTo>
                  <a:pt x="703" y="225"/>
                </a:lnTo>
                <a:lnTo>
                  <a:pt x="703" y="225"/>
                </a:lnTo>
                <a:lnTo>
                  <a:pt x="704" y="225"/>
                </a:lnTo>
                <a:lnTo>
                  <a:pt x="704" y="225"/>
                </a:lnTo>
                <a:lnTo>
                  <a:pt x="705" y="225"/>
                </a:lnTo>
                <a:lnTo>
                  <a:pt x="705" y="225"/>
                </a:lnTo>
                <a:lnTo>
                  <a:pt x="706" y="225"/>
                </a:lnTo>
                <a:lnTo>
                  <a:pt x="706" y="225"/>
                </a:lnTo>
                <a:lnTo>
                  <a:pt x="707" y="225"/>
                </a:lnTo>
                <a:lnTo>
                  <a:pt x="707" y="225"/>
                </a:lnTo>
                <a:lnTo>
                  <a:pt x="708" y="225"/>
                </a:lnTo>
                <a:lnTo>
                  <a:pt x="709" y="225"/>
                </a:lnTo>
                <a:lnTo>
                  <a:pt x="709" y="225"/>
                </a:lnTo>
                <a:lnTo>
                  <a:pt x="710" y="225"/>
                </a:lnTo>
                <a:lnTo>
                  <a:pt x="710" y="225"/>
                </a:lnTo>
                <a:lnTo>
                  <a:pt x="710" y="225"/>
                </a:lnTo>
                <a:lnTo>
                  <a:pt x="711" y="225"/>
                </a:lnTo>
                <a:lnTo>
                  <a:pt x="712" y="225"/>
                </a:lnTo>
                <a:lnTo>
                  <a:pt x="712" y="224"/>
                </a:lnTo>
                <a:lnTo>
                  <a:pt x="713" y="224"/>
                </a:lnTo>
                <a:lnTo>
                  <a:pt x="713" y="224"/>
                </a:lnTo>
                <a:lnTo>
                  <a:pt x="714" y="224"/>
                </a:lnTo>
                <a:lnTo>
                  <a:pt x="714" y="224"/>
                </a:lnTo>
                <a:lnTo>
                  <a:pt x="715" y="224"/>
                </a:lnTo>
                <a:lnTo>
                  <a:pt x="715" y="224"/>
                </a:lnTo>
                <a:lnTo>
                  <a:pt x="716" y="224"/>
                </a:lnTo>
                <a:lnTo>
                  <a:pt x="716" y="224"/>
                </a:lnTo>
                <a:lnTo>
                  <a:pt x="717" y="224"/>
                </a:lnTo>
                <a:lnTo>
                  <a:pt x="717" y="224"/>
                </a:lnTo>
                <a:lnTo>
                  <a:pt x="718" y="224"/>
                </a:lnTo>
                <a:lnTo>
                  <a:pt x="718" y="224"/>
                </a:lnTo>
                <a:lnTo>
                  <a:pt x="719" y="224"/>
                </a:lnTo>
                <a:lnTo>
                  <a:pt x="720" y="224"/>
                </a:lnTo>
                <a:lnTo>
                  <a:pt x="720" y="224"/>
                </a:lnTo>
                <a:lnTo>
                  <a:pt x="721" y="224"/>
                </a:lnTo>
                <a:lnTo>
                  <a:pt x="721" y="224"/>
                </a:lnTo>
                <a:lnTo>
                  <a:pt x="722" y="224"/>
                </a:lnTo>
                <a:lnTo>
                  <a:pt x="722" y="224"/>
                </a:lnTo>
                <a:lnTo>
                  <a:pt x="723" y="224"/>
                </a:lnTo>
                <a:lnTo>
                  <a:pt x="723" y="224"/>
                </a:lnTo>
                <a:lnTo>
                  <a:pt x="724" y="224"/>
                </a:lnTo>
                <a:lnTo>
                  <a:pt x="724" y="224"/>
                </a:lnTo>
                <a:lnTo>
                  <a:pt x="725" y="223"/>
                </a:lnTo>
                <a:lnTo>
                  <a:pt x="725" y="223"/>
                </a:lnTo>
                <a:lnTo>
                  <a:pt x="726" y="223"/>
                </a:lnTo>
                <a:lnTo>
                  <a:pt x="726" y="224"/>
                </a:lnTo>
                <a:lnTo>
                  <a:pt x="727" y="224"/>
                </a:lnTo>
                <a:lnTo>
                  <a:pt x="727" y="224"/>
                </a:lnTo>
                <a:lnTo>
                  <a:pt x="728" y="224"/>
                </a:lnTo>
                <a:lnTo>
                  <a:pt x="728" y="224"/>
                </a:lnTo>
                <a:lnTo>
                  <a:pt x="729" y="224"/>
                </a:lnTo>
                <a:lnTo>
                  <a:pt x="730" y="225"/>
                </a:lnTo>
                <a:lnTo>
                  <a:pt x="730" y="225"/>
                </a:lnTo>
                <a:lnTo>
                  <a:pt x="731" y="225"/>
                </a:lnTo>
                <a:lnTo>
                  <a:pt x="731" y="225"/>
                </a:lnTo>
                <a:lnTo>
                  <a:pt x="731" y="225"/>
                </a:lnTo>
                <a:lnTo>
                  <a:pt x="732" y="225"/>
                </a:lnTo>
                <a:lnTo>
                  <a:pt x="733" y="225"/>
                </a:lnTo>
                <a:lnTo>
                  <a:pt x="733" y="225"/>
                </a:lnTo>
                <a:lnTo>
                  <a:pt x="734" y="225"/>
                </a:lnTo>
                <a:lnTo>
                  <a:pt x="734" y="225"/>
                </a:lnTo>
                <a:lnTo>
                  <a:pt x="735" y="225"/>
                </a:lnTo>
                <a:lnTo>
                  <a:pt x="735" y="225"/>
                </a:lnTo>
                <a:lnTo>
                  <a:pt x="736" y="225"/>
                </a:lnTo>
                <a:lnTo>
                  <a:pt x="736" y="225"/>
                </a:lnTo>
                <a:lnTo>
                  <a:pt x="737" y="225"/>
                </a:lnTo>
                <a:lnTo>
                  <a:pt x="737" y="225"/>
                </a:lnTo>
                <a:lnTo>
                  <a:pt x="738" y="225"/>
                </a:lnTo>
                <a:lnTo>
                  <a:pt x="738" y="225"/>
                </a:lnTo>
                <a:lnTo>
                  <a:pt x="739" y="226"/>
                </a:lnTo>
                <a:lnTo>
                  <a:pt x="739" y="226"/>
                </a:lnTo>
                <a:lnTo>
                  <a:pt x="740" y="226"/>
                </a:lnTo>
                <a:lnTo>
                  <a:pt x="741" y="226"/>
                </a:lnTo>
                <a:lnTo>
                  <a:pt x="741" y="226"/>
                </a:lnTo>
                <a:lnTo>
                  <a:pt x="742" y="226"/>
                </a:lnTo>
                <a:lnTo>
                  <a:pt x="742" y="226"/>
                </a:lnTo>
                <a:lnTo>
                  <a:pt x="743" y="226"/>
                </a:lnTo>
                <a:lnTo>
                  <a:pt x="743" y="226"/>
                </a:lnTo>
                <a:lnTo>
                  <a:pt x="744" y="226"/>
                </a:lnTo>
                <a:lnTo>
                  <a:pt x="744" y="226"/>
                </a:lnTo>
                <a:lnTo>
                  <a:pt x="745" y="226"/>
                </a:lnTo>
                <a:lnTo>
                  <a:pt x="745" y="226"/>
                </a:lnTo>
                <a:lnTo>
                  <a:pt x="746" y="226"/>
                </a:lnTo>
                <a:lnTo>
                  <a:pt x="746" y="226"/>
                </a:lnTo>
                <a:lnTo>
                  <a:pt x="747" y="226"/>
                </a:lnTo>
                <a:lnTo>
                  <a:pt x="747" y="226"/>
                </a:lnTo>
                <a:lnTo>
                  <a:pt x="748" y="225"/>
                </a:lnTo>
                <a:lnTo>
                  <a:pt x="748" y="226"/>
                </a:lnTo>
                <a:lnTo>
                  <a:pt x="749" y="226"/>
                </a:lnTo>
                <a:lnTo>
                  <a:pt x="749" y="225"/>
                </a:lnTo>
                <a:lnTo>
                  <a:pt x="750" y="225"/>
                </a:lnTo>
                <a:lnTo>
                  <a:pt x="751" y="226"/>
                </a:lnTo>
                <a:lnTo>
                  <a:pt x="751" y="225"/>
                </a:lnTo>
                <a:lnTo>
                  <a:pt x="752" y="225"/>
                </a:lnTo>
                <a:lnTo>
                  <a:pt x="752" y="225"/>
                </a:lnTo>
                <a:lnTo>
                  <a:pt x="752" y="225"/>
                </a:lnTo>
                <a:lnTo>
                  <a:pt x="753" y="225"/>
                </a:lnTo>
                <a:lnTo>
                  <a:pt x="754" y="225"/>
                </a:lnTo>
                <a:lnTo>
                  <a:pt x="754" y="225"/>
                </a:lnTo>
                <a:lnTo>
                  <a:pt x="755" y="225"/>
                </a:lnTo>
                <a:lnTo>
                  <a:pt x="755" y="225"/>
                </a:lnTo>
                <a:lnTo>
                  <a:pt x="756" y="225"/>
                </a:lnTo>
                <a:lnTo>
                  <a:pt x="756" y="225"/>
                </a:lnTo>
                <a:lnTo>
                  <a:pt x="757" y="225"/>
                </a:lnTo>
                <a:lnTo>
                  <a:pt x="757" y="225"/>
                </a:lnTo>
                <a:lnTo>
                  <a:pt x="758" y="226"/>
                </a:lnTo>
                <a:lnTo>
                  <a:pt x="758" y="226"/>
                </a:lnTo>
                <a:lnTo>
                  <a:pt x="759" y="226"/>
                </a:lnTo>
                <a:lnTo>
                  <a:pt x="759" y="226"/>
                </a:lnTo>
                <a:lnTo>
                  <a:pt x="760" y="226"/>
                </a:lnTo>
                <a:lnTo>
                  <a:pt x="760" y="226"/>
                </a:lnTo>
                <a:lnTo>
                  <a:pt x="761" y="226"/>
                </a:lnTo>
                <a:lnTo>
                  <a:pt x="762" y="226"/>
                </a:lnTo>
                <a:lnTo>
                  <a:pt x="762" y="226"/>
                </a:lnTo>
                <a:lnTo>
                  <a:pt x="763" y="226"/>
                </a:lnTo>
                <a:lnTo>
                  <a:pt x="763" y="227"/>
                </a:lnTo>
                <a:lnTo>
                  <a:pt x="763" y="227"/>
                </a:lnTo>
                <a:lnTo>
                  <a:pt x="764" y="227"/>
                </a:lnTo>
                <a:lnTo>
                  <a:pt x="765" y="227"/>
                </a:lnTo>
                <a:lnTo>
                  <a:pt x="765" y="227"/>
                </a:lnTo>
                <a:lnTo>
                  <a:pt x="766" y="227"/>
                </a:lnTo>
                <a:lnTo>
                  <a:pt x="766" y="227"/>
                </a:lnTo>
                <a:lnTo>
                  <a:pt x="767" y="227"/>
                </a:lnTo>
                <a:lnTo>
                  <a:pt x="767" y="227"/>
                </a:lnTo>
                <a:lnTo>
                  <a:pt x="768" y="227"/>
                </a:lnTo>
                <a:lnTo>
                  <a:pt x="768" y="227"/>
                </a:lnTo>
                <a:lnTo>
                  <a:pt x="769" y="227"/>
                </a:lnTo>
                <a:lnTo>
                  <a:pt x="769" y="227"/>
                </a:lnTo>
                <a:lnTo>
                  <a:pt x="770" y="228"/>
                </a:lnTo>
                <a:lnTo>
                  <a:pt x="770" y="228"/>
                </a:lnTo>
                <a:lnTo>
                  <a:pt x="771" y="228"/>
                </a:lnTo>
                <a:lnTo>
                  <a:pt x="771" y="228"/>
                </a:lnTo>
                <a:lnTo>
                  <a:pt x="772" y="228"/>
                </a:lnTo>
                <a:lnTo>
                  <a:pt x="773" y="228"/>
                </a:lnTo>
                <a:lnTo>
                  <a:pt x="773" y="228"/>
                </a:lnTo>
                <a:lnTo>
                  <a:pt x="773" y="228"/>
                </a:lnTo>
                <a:lnTo>
                  <a:pt x="774" y="228"/>
                </a:lnTo>
                <a:lnTo>
                  <a:pt x="775" y="228"/>
                </a:lnTo>
                <a:lnTo>
                  <a:pt x="775" y="228"/>
                </a:lnTo>
                <a:lnTo>
                  <a:pt x="776" y="228"/>
                </a:lnTo>
                <a:lnTo>
                  <a:pt x="776" y="228"/>
                </a:lnTo>
                <a:lnTo>
                  <a:pt x="777" y="228"/>
                </a:lnTo>
                <a:lnTo>
                  <a:pt x="777" y="228"/>
                </a:lnTo>
                <a:lnTo>
                  <a:pt x="778" y="228"/>
                </a:lnTo>
                <a:lnTo>
                  <a:pt x="778" y="228"/>
                </a:lnTo>
                <a:lnTo>
                  <a:pt x="779" y="228"/>
                </a:lnTo>
                <a:lnTo>
                  <a:pt x="779" y="228"/>
                </a:lnTo>
                <a:lnTo>
                  <a:pt x="780" y="227"/>
                </a:lnTo>
                <a:lnTo>
                  <a:pt x="780" y="227"/>
                </a:lnTo>
                <a:lnTo>
                  <a:pt x="781" y="227"/>
                </a:lnTo>
                <a:lnTo>
                  <a:pt x="781" y="227"/>
                </a:lnTo>
                <a:lnTo>
                  <a:pt x="782" y="227"/>
                </a:lnTo>
                <a:lnTo>
                  <a:pt x="783" y="227"/>
                </a:lnTo>
                <a:lnTo>
                  <a:pt x="783" y="227"/>
                </a:lnTo>
                <a:lnTo>
                  <a:pt x="784" y="227"/>
                </a:lnTo>
                <a:lnTo>
                  <a:pt x="784" y="227"/>
                </a:lnTo>
                <a:lnTo>
                  <a:pt x="784" y="227"/>
                </a:lnTo>
                <a:lnTo>
                  <a:pt x="785" y="227"/>
                </a:lnTo>
                <a:lnTo>
                  <a:pt x="786" y="227"/>
                </a:lnTo>
                <a:lnTo>
                  <a:pt x="786" y="227"/>
                </a:lnTo>
                <a:lnTo>
                  <a:pt x="787" y="227"/>
                </a:lnTo>
                <a:lnTo>
                  <a:pt x="787" y="227"/>
                </a:lnTo>
                <a:lnTo>
                  <a:pt x="788" y="227"/>
                </a:lnTo>
                <a:lnTo>
                  <a:pt x="788" y="227"/>
                </a:lnTo>
                <a:lnTo>
                  <a:pt x="789" y="227"/>
                </a:lnTo>
                <a:lnTo>
                  <a:pt x="789" y="227"/>
                </a:lnTo>
                <a:lnTo>
                  <a:pt x="790" y="227"/>
                </a:lnTo>
                <a:lnTo>
                  <a:pt x="790" y="227"/>
                </a:lnTo>
                <a:lnTo>
                  <a:pt x="791" y="227"/>
                </a:lnTo>
                <a:lnTo>
                  <a:pt x="791" y="227"/>
                </a:lnTo>
                <a:lnTo>
                  <a:pt x="792" y="227"/>
                </a:lnTo>
                <a:lnTo>
                  <a:pt x="792" y="227"/>
                </a:lnTo>
                <a:lnTo>
                  <a:pt x="793" y="227"/>
                </a:lnTo>
                <a:lnTo>
                  <a:pt x="794" y="226"/>
                </a:lnTo>
                <a:lnTo>
                  <a:pt x="794" y="226"/>
                </a:lnTo>
                <a:lnTo>
                  <a:pt x="795" y="226"/>
                </a:lnTo>
                <a:lnTo>
                  <a:pt x="795" y="226"/>
                </a:lnTo>
                <a:lnTo>
                  <a:pt x="796" y="226"/>
                </a:lnTo>
                <a:lnTo>
                  <a:pt x="796" y="226"/>
                </a:lnTo>
                <a:lnTo>
                  <a:pt x="797" y="226"/>
                </a:lnTo>
                <a:lnTo>
                  <a:pt x="797" y="226"/>
                </a:lnTo>
                <a:lnTo>
                  <a:pt x="798" y="226"/>
                </a:lnTo>
                <a:lnTo>
                  <a:pt x="798" y="226"/>
                </a:lnTo>
                <a:lnTo>
                  <a:pt x="799" y="226"/>
                </a:lnTo>
                <a:lnTo>
                  <a:pt x="799" y="226"/>
                </a:lnTo>
                <a:lnTo>
                  <a:pt x="800" y="226"/>
                </a:lnTo>
                <a:lnTo>
                  <a:pt x="800" y="226"/>
                </a:lnTo>
                <a:lnTo>
                  <a:pt x="801" y="226"/>
                </a:lnTo>
                <a:lnTo>
                  <a:pt x="801" y="225"/>
                </a:lnTo>
                <a:lnTo>
                  <a:pt x="802" y="225"/>
                </a:lnTo>
                <a:lnTo>
                  <a:pt x="802" y="225"/>
                </a:lnTo>
                <a:lnTo>
                  <a:pt x="803" y="225"/>
                </a:lnTo>
                <a:lnTo>
                  <a:pt x="804" y="225"/>
                </a:lnTo>
                <a:lnTo>
                  <a:pt x="804" y="225"/>
                </a:lnTo>
                <a:lnTo>
                  <a:pt x="805" y="224"/>
                </a:lnTo>
                <a:lnTo>
                  <a:pt x="805" y="224"/>
                </a:lnTo>
                <a:lnTo>
                  <a:pt x="805" y="224"/>
                </a:lnTo>
                <a:lnTo>
                  <a:pt x="806" y="224"/>
                </a:lnTo>
                <a:lnTo>
                  <a:pt x="807" y="224"/>
                </a:lnTo>
                <a:lnTo>
                  <a:pt x="807" y="224"/>
                </a:lnTo>
                <a:lnTo>
                  <a:pt x="808" y="224"/>
                </a:lnTo>
                <a:lnTo>
                  <a:pt x="808" y="224"/>
                </a:lnTo>
                <a:lnTo>
                  <a:pt x="809" y="224"/>
                </a:lnTo>
                <a:lnTo>
                  <a:pt x="809" y="224"/>
                </a:lnTo>
                <a:lnTo>
                  <a:pt x="810" y="225"/>
                </a:lnTo>
                <a:lnTo>
                  <a:pt x="810" y="225"/>
                </a:lnTo>
                <a:lnTo>
                  <a:pt x="811" y="225"/>
                </a:lnTo>
                <a:lnTo>
                  <a:pt x="811" y="225"/>
                </a:lnTo>
                <a:lnTo>
                  <a:pt x="812" y="225"/>
                </a:lnTo>
                <a:lnTo>
                  <a:pt x="812" y="225"/>
                </a:lnTo>
                <a:lnTo>
                  <a:pt x="813" y="225"/>
                </a:lnTo>
                <a:lnTo>
                  <a:pt x="813" y="225"/>
                </a:lnTo>
                <a:lnTo>
                  <a:pt x="814" y="225"/>
                </a:lnTo>
                <a:lnTo>
                  <a:pt x="815" y="226"/>
                </a:lnTo>
                <a:lnTo>
                  <a:pt x="815" y="226"/>
                </a:lnTo>
                <a:lnTo>
                  <a:pt x="816" y="226"/>
                </a:lnTo>
                <a:lnTo>
                  <a:pt x="816" y="226"/>
                </a:lnTo>
                <a:lnTo>
                  <a:pt x="817" y="226"/>
                </a:lnTo>
                <a:lnTo>
                  <a:pt x="817" y="226"/>
                </a:lnTo>
                <a:lnTo>
                  <a:pt x="818" y="226"/>
                </a:lnTo>
                <a:lnTo>
                  <a:pt x="818" y="226"/>
                </a:lnTo>
                <a:lnTo>
                  <a:pt x="819" y="226"/>
                </a:lnTo>
                <a:lnTo>
                  <a:pt x="819" y="226"/>
                </a:lnTo>
                <a:lnTo>
                  <a:pt x="820" y="226"/>
                </a:lnTo>
                <a:lnTo>
                  <a:pt x="820" y="226"/>
                </a:lnTo>
                <a:lnTo>
                  <a:pt x="821" y="226"/>
                </a:lnTo>
                <a:lnTo>
                  <a:pt x="821" y="226"/>
                </a:lnTo>
                <a:lnTo>
                  <a:pt x="822" y="226"/>
                </a:lnTo>
                <a:lnTo>
                  <a:pt x="822" y="226"/>
                </a:lnTo>
                <a:lnTo>
                  <a:pt x="823" y="226"/>
                </a:lnTo>
                <a:lnTo>
                  <a:pt x="823" y="226"/>
                </a:lnTo>
                <a:lnTo>
                  <a:pt x="824" y="226"/>
                </a:lnTo>
                <a:lnTo>
                  <a:pt x="825" y="226"/>
                </a:lnTo>
                <a:lnTo>
                  <a:pt x="825" y="226"/>
                </a:lnTo>
                <a:lnTo>
                  <a:pt x="826" y="226"/>
                </a:lnTo>
                <a:lnTo>
                  <a:pt x="826" y="226"/>
                </a:lnTo>
                <a:lnTo>
                  <a:pt x="826" y="226"/>
                </a:lnTo>
                <a:lnTo>
                  <a:pt x="827" y="226"/>
                </a:lnTo>
                <a:lnTo>
                  <a:pt x="828" y="226"/>
                </a:lnTo>
                <a:lnTo>
                  <a:pt x="828" y="226"/>
                </a:lnTo>
                <a:lnTo>
                  <a:pt x="829" y="226"/>
                </a:lnTo>
                <a:lnTo>
                  <a:pt x="829" y="226"/>
                </a:lnTo>
                <a:lnTo>
                  <a:pt x="830" y="225"/>
                </a:lnTo>
                <a:lnTo>
                  <a:pt x="830" y="225"/>
                </a:lnTo>
                <a:lnTo>
                  <a:pt x="831" y="225"/>
                </a:lnTo>
                <a:lnTo>
                  <a:pt x="831" y="225"/>
                </a:lnTo>
                <a:lnTo>
                  <a:pt x="832" y="225"/>
                </a:lnTo>
                <a:lnTo>
                  <a:pt x="832" y="225"/>
                </a:lnTo>
                <a:lnTo>
                  <a:pt x="833" y="225"/>
                </a:lnTo>
                <a:lnTo>
                  <a:pt x="833" y="225"/>
                </a:lnTo>
                <a:lnTo>
                  <a:pt x="834" y="225"/>
                </a:lnTo>
                <a:lnTo>
                  <a:pt x="834" y="225"/>
                </a:lnTo>
                <a:lnTo>
                  <a:pt x="835" y="225"/>
                </a:lnTo>
                <a:lnTo>
                  <a:pt x="836" y="225"/>
                </a:lnTo>
                <a:lnTo>
                  <a:pt x="836" y="225"/>
                </a:lnTo>
                <a:lnTo>
                  <a:pt x="837" y="225"/>
                </a:lnTo>
                <a:lnTo>
                  <a:pt x="837" y="226"/>
                </a:lnTo>
                <a:lnTo>
                  <a:pt x="838" y="226"/>
                </a:lnTo>
                <a:lnTo>
                  <a:pt x="838" y="226"/>
                </a:lnTo>
                <a:lnTo>
                  <a:pt x="839" y="226"/>
                </a:lnTo>
                <a:lnTo>
                  <a:pt x="839" y="226"/>
                </a:lnTo>
                <a:lnTo>
                  <a:pt x="840" y="226"/>
                </a:lnTo>
                <a:lnTo>
                  <a:pt x="840" y="226"/>
                </a:lnTo>
                <a:lnTo>
                  <a:pt x="841" y="226"/>
                </a:lnTo>
                <a:lnTo>
                  <a:pt x="841" y="227"/>
                </a:lnTo>
                <a:lnTo>
                  <a:pt x="842" y="226"/>
                </a:lnTo>
                <a:lnTo>
                  <a:pt x="842" y="226"/>
                </a:lnTo>
                <a:lnTo>
                  <a:pt x="843" y="226"/>
                </a:lnTo>
                <a:lnTo>
                  <a:pt x="843" y="227"/>
                </a:lnTo>
                <a:lnTo>
                  <a:pt x="844" y="227"/>
                </a:lnTo>
                <a:lnTo>
                  <a:pt x="844" y="227"/>
                </a:lnTo>
                <a:lnTo>
                  <a:pt x="845" y="227"/>
                </a:lnTo>
                <a:lnTo>
                  <a:pt x="846" y="227"/>
                </a:lnTo>
                <a:lnTo>
                  <a:pt x="846" y="227"/>
                </a:lnTo>
                <a:lnTo>
                  <a:pt x="847" y="227"/>
                </a:lnTo>
                <a:lnTo>
                  <a:pt x="847" y="227"/>
                </a:lnTo>
                <a:lnTo>
                  <a:pt x="848" y="227"/>
                </a:lnTo>
                <a:lnTo>
                  <a:pt x="848" y="227"/>
                </a:lnTo>
                <a:lnTo>
                  <a:pt x="849" y="227"/>
                </a:lnTo>
                <a:lnTo>
                  <a:pt x="849" y="227"/>
                </a:lnTo>
                <a:lnTo>
                  <a:pt x="850" y="227"/>
                </a:lnTo>
                <a:lnTo>
                  <a:pt x="850" y="227"/>
                </a:lnTo>
                <a:lnTo>
                  <a:pt x="851" y="227"/>
                </a:lnTo>
                <a:lnTo>
                  <a:pt x="851" y="227"/>
                </a:lnTo>
                <a:lnTo>
                  <a:pt x="852" y="227"/>
                </a:lnTo>
                <a:lnTo>
                  <a:pt x="852" y="227"/>
                </a:lnTo>
                <a:lnTo>
                  <a:pt x="853" y="228"/>
                </a:lnTo>
                <a:lnTo>
                  <a:pt x="853" y="228"/>
                </a:lnTo>
                <a:lnTo>
                  <a:pt x="854" y="228"/>
                </a:lnTo>
                <a:lnTo>
                  <a:pt x="854" y="228"/>
                </a:lnTo>
                <a:lnTo>
                  <a:pt x="855" y="228"/>
                </a:lnTo>
                <a:lnTo>
                  <a:pt x="855" y="228"/>
                </a:lnTo>
                <a:lnTo>
                  <a:pt x="856" y="227"/>
                </a:lnTo>
                <a:lnTo>
                  <a:pt x="857" y="227"/>
                </a:lnTo>
                <a:lnTo>
                  <a:pt x="857" y="227"/>
                </a:lnTo>
                <a:lnTo>
                  <a:pt x="858" y="227"/>
                </a:lnTo>
                <a:lnTo>
                  <a:pt x="858" y="227"/>
                </a:lnTo>
                <a:lnTo>
                  <a:pt x="859" y="227"/>
                </a:lnTo>
                <a:lnTo>
                  <a:pt x="859" y="227"/>
                </a:lnTo>
                <a:lnTo>
                  <a:pt x="860" y="227"/>
                </a:lnTo>
                <a:lnTo>
                  <a:pt x="860" y="228"/>
                </a:lnTo>
                <a:lnTo>
                  <a:pt x="861" y="227"/>
                </a:lnTo>
                <a:lnTo>
                  <a:pt x="861" y="227"/>
                </a:lnTo>
                <a:lnTo>
                  <a:pt x="862" y="227"/>
                </a:lnTo>
                <a:lnTo>
                  <a:pt x="862" y="227"/>
                </a:lnTo>
                <a:lnTo>
                  <a:pt x="863" y="227"/>
                </a:lnTo>
                <a:lnTo>
                  <a:pt x="863" y="227"/>
                </a:lnTo>
                <a:lnTo>
                  <a:pt x="864" y="227"/>
                </a:lnTo>
                <a:lnTo>
                  <a:pt x="864" y="227"/>
                </a:lnTo>
                <a:lnTo>
                  <a:pt x="865" y="227"/>
                </a:lnTo>
                <a:lnTo>
                  <a:pt x="865" y="226"/>
                </a:lnTo>
                <a:lnTo>
                  <a:pt x="866" y="226"/>
                </a:lnTo>
                <a:lnTo>
                  <a:pt x="867" y="226"/>
                </a:lnTo>
                <a:lnTo>
                  <a:pt x="867" y="226"/>
                </a:lnTo>
                <a:lnTo>
                  <a:pt x="868" y="226"/>
                </a:lnTo>
                <a:lnTo>
                  <a:pt x="868" y="226"/>
                </a:lnTo>
                <a:lnTo>
                  <a:pt x="869" y="226"/>
                </a:lnTo>
                <a:lnTo>
                  <a:pt x="869" y="226"/>
                </a:lnTo>
                <a:lnTo>
                  <a:pt x="870" y="226"/>
                </a:lnTo>
                <a:lnTo>
                  <a:pt x="870" y="226"/>
                </a:lnTo>
                <a:lnTo>
                  <a:pt x="871" y="226"/>
                </a:lnTo>
                <a:lnTo>
                  <a:pt x="871" y="226"/>
                </a:lnTo>
                <a:lnTo>
                  <a:pt x="872" y="226"/>
                </a:lnTo>
                <a:lnTo>
                  <a:pt x="872" y="226"/>
                </a:lnTo>
                <a:lnTo>
                  <a:pt x="873" y="226"/>
                </a:lnTo>
                <a:lnTo>
                  <a:pt x="873" y="226"/>
                </a:lnTo>
                <a:lnTo>
                  <a:pt x="874" y="226"/>
                </a:lnTo>
                <a:lnTo>
                  <a:pt x="874" y="226"/>
                </a:lnTo>
                <a:lnTo>
                  <a:pt x="875" y="226"/>
                </a:lnTo>
                <a:lnTo>
                  <a:pt x="875" y="226"/>
                </a:lnTo>
                <a:lnTo>
                  <a:pt x="876" y="225"/>
                </a:lnTo>
                <a:lnTo>
                  <a:pt x="876" y="225"/>
                </a:lnTo>
                <a:lnTo>
                  <a:pt x="877" y="225"/>
                </a:lnTo>
                <a:lnTo>
                  <a:pt x="878" y="225"/>
                </a:lnTo>
                <a:lnTo>
                  <a:pt x="878" y="225"/>
                </a:lnTo>
                <a:lnTo>
                  <a:pt x="879" y="225"/>
                </a:lnTo>
                <a:lnTo>
                  <a:pt x="879" y="225"/>
                </a:lnTo>
                <a:lnTo>
                  <a:pt x="880" y="225"/>
                </a:lnTo>
                <a:lnTo>
                  <a:pt x="880" y="225"/>
                </a:lnTo>
                <a:lnTo>
                  <a:pt x="881" y="225"/>
                </a:lnTo>
                <a:lnTo>
                  <a:pt x="881" y="225"/>
                </a:lnTo>
                <a:lnTo>
                  <a:pt x="882" y="225"/>
                </a:lnTo>
                <a:lnTo>
                  <a:pt x="882" y="224"/>
                </a:lnTo>
                <a:lnTo>
                  <a:pt x="883" y="224"/>
                </a:lnTo>
                <a:lnTo>
                  <a:pt x="883" y="224"/>
                </a:lnTo>
                <a:lnTo>
                  <a:pt x="884" y="224"/>
                </a:lnTo>
                <a:lnTo>
                  <a:pt x="884" y="224"/>
                </a:lnTo>
                <a:lnTo>
                  <a:pt x="885" y="223"/>
                </a:lnTo>
                <a:lnTo>
                  <a:pt x="885" y="223"/>
                </a:lnTo>
                <a:lnTo>
                  <a:pt x="886" y="223"/>
                </a:lnTo>
                <a:lnTo>
                  <a:pt x="886" y="223"/>
                </a:lnTo>
                <a:lnTo>
                  <a:pt x="887" y="223"/>
                </a:lnTo>
                <a:lnTo>
                  <a:pt x="888" y="223"/>
                </a:lnTo>
                <a:lnTo>
                  <a:pt x="888" y="223"/>
                </a:lnTo>
                <a:lnTo>
                  <a:pt x="889" y="223"/>
                </a:lnTo>
                <a:lnTo>
                  <a:pt x="889" y="223"/>
                </a:lnTo>
                <a:lnTo>
                  <a:pt x="890" y="223"/>
                </a:lnTo>
                <a:lnTo>
                  <a:pt x="890" y="223"/>
                </a:lnTo>
                <a:lnTo>
                  <a:pt x="891" y="224"/>
                </a:lnTo>
                <a:lnTo>
                  <a:pt x="891" y="224"/>
                </a:lnTo>
                <a:lnTo>
                  <a:pt x="892" y="224"/>
                </a:lnTo>
                <a:lnTo>
                  <a:pt x="892" y="224"/>
                </a:lnTo>
                <a:lnTo>
                  <a:pt x="893" y="224"/>
                </a:lnTo>
                <a:lnTo>
                  <a:pt x="893" y="224"/>
                </a:lnTo>
                <a:lnTo>
                  <a:pt x="894" y="225"/>
                </a:lnTo>
                <a:lnTo>
                  <a:pt x="894" y="225"/>
                </a:lnTo>
                <a:lnTo>
                  <a:pt x="895" y="225"/>
                </a:lnTo>
                <a:lnTo>
                  <a:pt x="895" y="225"/>
                </a:lnTo>
                <a:lnTo>
                  <a:pt x="896" y="225"/>
                </a:lnTo>
                <a:lnTo>
                  <a:pt x="896" y="225"/>
                </a:lnTo>
                <a:lnTo>
                  <a:pt x="897" y="225"/>
                </a:lnTo>
                <a:lnTo>
                  <a:pt x="897" y="225"/>
                </a:lnTo>
                <a:lnTo>
                  <a:pt x="898" y="225"/>
                </a:lnTo>
                <a:lnTo>
                  <a:pt x="899" y="225"/>
                </a:lnTo>
                <a:lnTo>
                  <a:pt x="899" y="225"/>
                </a:lnTo>
                <a:lnTo>
                  <a:pt x="900" y="225"/>
                </a:lnTo>
                <a:lnTo>
                  <a:pt x="900" y="225"/>
                </a:lnTo>
                <a:lnTo>
                  <a:pt x="901" y="225"/>
                </a:lnTo>
                <a:lnTo>
                  <a:pt x="901" y="225"/>
                </a:lnTo>
                <a:lnTo>
                  <a:pt x="902" y="225"/>
                </a:lnTo>
                <a:lnTo>
                  <a:pt x="902" y="225"/>
                </a:lnTo>
                <a:lnTo>
                  <a:pt x="903" y="225"/>
                </a:lnTo>
                <a:lnTo>
                  <a:pt x="903" y="226"/>
                </a:lnTo>
                <a:lnTo>
                  <a:pt x="904" y="226"/>
                </a:lnTo>
                <a:lnTo>
                  <a:pt x="904" y="226"/>
                </a:lnTo>
                <a:lnTo>
                  <a:pt x="905" y="226"/>
                </a:lnTo>
                <a:lnTo>
                  <a:pt x="905" y="226"/>
                </a:lnTo>
                <a:lnTo>
                  <a:pt x="906" y="226"/>
                </a:lnTo>
                <a:lnTo>
                  <a:pt x="906" y="226"/>
                </a:lnTo>
                <a:lnTo>
                  <a:pt x="907" y="226"/>
                </a:lnTo>
                <a:lnTo>
                  <a:pt x="907" y="226"/>
                </a:lnTo>
                <a:lnTo>
                  <a:pt x="908" y="226"/>
                </a:lnTo>
                <a:lnTo>
                  <a:pt x="909" y="225"/>
                </a:lnTo>
                <a:lnTo>
                  <a:pt x="909" y="225"/>
                </a:lnTo>
                <a:lnTo>
                  <a:pt x="910" y="225"/>
                </a:lnTo>
                <a:lnTo>
                  <a:pt x="910" y="225"/>
                </a:lnTo>
                <a:lnTo>
                  <a:pt x="911" y="225"/>
                </a:lnTo>
                <a:lnTo>
                  <a:pt x="911" y="225"/>
                </a:lnTo>
                <a:lnTo>
                  <a:pt x="912" y="225"/>
                </a:lnTo>
                <a:lnTo>
                  <a:pt x="912" y="224"/>
                </a:lnTo>
                <a:lnTo>
                  <a:pt x="913" y="224"/>
                </a:lnTo>
                <a:lnTo>
                  <a:pt x="913" y="224"/>
                </a:lnTo>
                <a:lnTo>
                  <a:pt x="914" y="224"/>
                </a:lnTo>
                <a:lnTo>
                  <a:pt x="914" y="224"/>
                </a:lnTo>
                <a:lnTo>
                  <a:pt x="915" y="224"/>
                </a:lnTo>
                <a:lnTo>
                  <a:pt x="915" y="224"/>
                </a:lnTo>
                <a:lnTo>
                  <a:pt x="916" y="223"/>
                </a:lnTo>
                <a:lnTo>
                  <a:pt x="916" y="223"/>
                </a:lnTo>
                <a:lnTo>
                  <a:pt x="917" y="223"/>
                </a:lnTo>
                <a:lnTo>
                  <a:pt x="917" y="223"/>
                </a:lnTo>
                <a:lnTo>
                  <a:pt x="918" y="224"/>
                </a:lnTo>
                <a:lnTo>
                  <a:pt x="918" y="224"/>
                </a:lnTo>
                <a:lnTo>
                  <a:pt x="919" y="224"/>
                </a:lnTo>
                <a:lnTo>
                  <a:pt x="920" y="224"/>
                </a:lnTo>
                <a:lnTo>
                  <a:pt x="920" y="223"/>
                </a:lnTo>
                <a:lnTo>
                  <a:pt x="921" y="224"/>
                </a:lnTo>
                <a:lnTo>
                  <a:pt x="921" y="224"/>
                </a:lnTo>
                <a:lnTo>
                  <a:pt x="922" y="224"/>
                </a:lnTo>
                <a:lnTo>
                  <a:pt x="922" y="225"/>
                </a:lnTo>
                <a:lnTo>
                  <a:pt x="923" y="225"/>
                </a:lnTo>
                <a:lnTo>
                  <a:pt x="923" y="225"/>
                </a:lnTo>
                <a:lnTo>
                  <a:pt x="924" y="225"/>
                </a:lnTo>
                <a:lnTo>
                  <a:pt x="924" y="224"/>
                </a:lnTo>
                <a:lnTo>
                  <a:pt x="925" y="224"/>
                </a:lnTo>
                <a:lnTo>
                  <a:pt x="925" y="224"/>
                </a:lnTo>
                <a:lnTo>
                  <a:pt x="926" y="225"/>
                </a:lnTo>
                <a:lnTo>
                  <a:pt x="926" y="225"/>
                </a:lnTo>
                <a:lnTo>
                  <a:pt x="927" y="225"/>
                </a:lnTo>
                <a:lnTo>
                  <a:pt x="927" y="225"/>
                </a:lnTo>
                <a:lnTo>
                  <a:pt x="928" y="225"/>
                </a:lnTo>
                <a:lnTo>
                  <a:pt x="928" y="225"/>
                </a:lnTo>
                <a:lnTo>
                  <a:pt x="929" y="226"/>
                </a:lnTo>
                <a:lnTo>
                  <a:pt x="930" y="226"/>
                </a:lnTo>
                <a:lnTo>
                  <a:pt x="930" y="226"/>
                </a:lnTo>
                <a:lnTo>
                  <a:pt x="931" y="226"/>
                </a:lnTo>
                <a:lnTo>
                  <a:pt x="931" y="226"/>
                </a:lnTo>
                <a:lnTo>
                  <a:pt x="932" y="226"/>
                </a:lnTo>
                <a:lnTo>
                  <a:pt x="932" y="226"/>
                </a:lnTo>
                <a:lnTo>
                  <a:pt x="933" y="226"/>
                </a:lnTo>
                <a:lnTo>
                  <a:pt x="933" y="226"/>
                </a:lnTo>
                <a:lnTo>
                  <a:pt x="934" y="227"/>
                </a:lnTo>
                <a:lnTo>
                  <a:pt x="934" y="227"/>
                </a:lnTo>
                <a:lnTo>
                  <a:pt x="935" y="227"/>
                </a:lnTo>
                <a:lnTo>
                  <a:pt x="935" y="227"/>
                </a:lnTo>
                <a:lnTo>
                  <a:pt x="936" y="227"/>
                </a:lnTo>
                <a:lnTo>
                  <a:pt x="936" y="227"/>
                </a:lnTo>
                <a:lnTo>
                  <a:pt x="937" y="227"/>
                </a:lnTo>
                <a:lnTo>
                  <a:pt x="937" y="227"/>
                </a:lnTo>
                <a:lnTo>
                  <a:pt x="938" y="227"/>
                </a:lnTo>
                <a:lnTo>
                  <a:pt x="938" y="227"/>
                </a:lnTo>
                <a:lnTo>
                  <a:pt x="939" y="227"/>
                </a:lnTo>
                <a:lnTo>
                  <a:pt x="939" y="227"/>
                </a:lnTo>
                <a:lnTo>
                  <a:pt x="940" y="227"/>
                </a:lnTo>
                <a:lnTo>
                  <a:pt x="941" y="227"/>
                </a:lnTo>
                <a:lnTo>
                  <a:pt x="941" y="227"/>
                </a:lnTo>
                <a:lnTo>
                  <a:pt x="942" y="227"/>
                </a:lnTo>
                <a:lnTo>
                  <a:pt x="942" y="227"/>
                </a:lnTo>
                <a:lnTo>
                  <a:pt x="943" y="227"/>
                </a:lnTo>
                <a:lnTo>
                  <a:pt x="943" y="227"/>
                </a:lnTo>
                <a:lnTo>
                  <a:pt x="944" y="227"/>
                </a:lnTo>
                <a:lnTo>
                  <a:pt x="944" y="227"/>
                </a:lnTo>
                <a:lnTo>
                  <a:pt x="945" y="227"/>
                </a:lnTo>
                <a:lnTo>
                  <a:pt x="945" y="227"/>
                </a:lnTo>
                <a:lnTo>
                  <a:pt x="946" y="227"/>
                </a:lnTo>
                <a:lnTo>
                  <a:pt x="946" y="227"/>
                </a:lnTo>
                <a:lnTo>
                  <a:pt x="947" y="227"/>
                </a:lnTo>
                <a:lnTo>
                  <a:pt x="947" y="227"/>
                </a:lnTo>
                <a:lnTo>
                  <a:pt x="948" y="227"/>
                </a:lnTo>
                <a:lnTo>
                  <a:pt x="948" y="227"/>
                </a:lnTo>
                <a:lnTo>
                  <a:pt x="949" y="227"/>
                </a:lnTo>
                <a:lnTo>
                  <a:pt x="949" y="227"/>
                </a:lnTo>
                <a:lnTo>
                  <a:pt x="950" y="227"/>
                </a:lnTo>
                <a:lnTo>
                  <a:pt x="951" y="227"/>
                </a:lnTo>
                <a:lnTo>
                  <a:pt x="951" y="226"/>
                </a:lnTo>
                <a:lnTo>
                  <a:pt x="952" y="226"/>
                </a:lnTo>
                <a:lnTo>
                  <a:pt x="952" y="226"/>
                </a:lnTo>
                <a:lnTo>
                  <a:pt x="953" y="226"/>
                </a:lnTo>
                <a:lnTo>
                  <a:pt x="953" y="226"/>
                </a:lnTo>
                <a:lnTo>
                  <a:pt x="954" y="226"/>
                </a:lnTo>
                <a:lnTo>
                  <a:pt x="954" y="226"/>
                </a:lnTo>
                <a:lnTo>
                  <a:pt x="955" y="226"/>
                </a:lnTo>
                <a:lnTo>
                  <a:pt x="955" y="226"/>
                </a:lnTo>
                <a:lnTo>
                  <a:pt x="956" y="225"/>
                </a:lnTo>
                <a:lnTo>
                  <a:pt x="956" y="225"/>
                </a:lnTo>
                <a:lnTo>
                  <a:pt x="957" y="225"/>
                </a:lnTo>
                <a:lnTo>
                  <a:pt x="957" y="225"/>
                </a:lnTo>
                <a:lnTo>
                  <a:pt x="958" y="225"/>
                </a:lnTo>
                <a:lnTo>
                  <a:pt x="958" y="225"/>
                </a:lnTo>
                <a:lnTo>
                  <a:pt x="959" y="225"/>
                </a:lnTo>
                <a:lnTo>
                  <a:pt x="959" y="225"/>
                </a:lnTo>
                <a:lnTo>
                  <a:pt x="960" y="224"/>
                </a:lnTo>
                <a:lnTo>
                  <a:pt x="960" y="224"/>
                </a:lnTo>
                <a:lnTo>
                  <a:pt x="961" y="224"/>
                </a:lnTo>
                <a:lnTo>
                  <a:pt x="962" y="223"/>
                </a:lnTo>
                <a:lnTo>
                  <a:pt x="962" y="223"/>
                </a:lnTo>
                <a:lnTo>
                  <a:pt x="963" y="223"/>
                </a:lnTo>
                <a:lnTo>
                  <a:pt x="963" y="223"/>
                </a:lnTo>
                <a:lnTo>
                  <a:pt x="964" y="223"/>
                </a:lnTo>
                <a:lnTo>
                  <a:pt x="964" y="223"/>
                </a:lnTo>
                <a:lnTo>
                  <a:pt x="965" y="223"/>
                </a:lnTo>
                <a:lnTo>
                  <a:pt x="965" y="222"/>
                </a:lnTo>
                <a:lnTo>
                  <a:pt x="966" y="222"/>
                </a:lnTo>
                <a:lnTo>
                  <a:pt x="966" y="222"/>
                </a:lnTo>
                <a:lnTo>
                  <a:pt x="967" y="222"/>
                </a:lnTo>
                <a:lnTo>
                  <a:pt x="967" y="221"/>
                </a:lnTo>
                <a:lnTo>
                  <a:pt x="968" y="221"/>
                </a:lnTo>
                <a:lnTo>
                  <a:pt x="968" y="221"/>
                </a:lnTo>
                <a:lnTo>
                  <a:pt x="969" y="221"/>
                </a:lnTo>
                <a:lnTo>
                  <a:pt x="969" y="222"/>
                </a:lnTo>
                <a:lnTo>
                  <a:pt x="970" y="222"/>
                </a:lnTo>
                <a:lnTo>
                  <a:pt x="970" y="222"/>
                </a:lnTo>
                <a:lnTo>
                  <a:pt x="971" y="223"/>
                </a:lnTo>
                <a:lnTo>
                  <a:pt x="971" y="223"/>
                </a:lnTo>
                <a:lnTo>
                  <a:pt x="972" y="223"/>
                </a:lnTo>
                <a:lnTo>
                  <a:pt x="973" y="223"/>
                </a:lnTo>
                <a:lnTo>
                  <a:pt x="973" y="223"/>
                </a:lnTo>
                <a:lnTo>
                  <a:pt x="974" y="223"/>
                </a:lnTo>
                <a:lnTo>
                  <a:pt x="974" y="223"/>
                </a:lnTo>
                <a:lnTo>
                  <a:pt x="975" y="223"/>
                </a:lnTo>
                <a:lnTo>
                  <a:pt x="975" y="223"/>
                </a:lnTo>
                <a:lnTo>
                  <a:pt x="976" y="223"/>
                </a:lnTo>
                <a:lnTo>
                  <a:pt x="976" y="223"/>
                </a:lnTo>
                <a:lnTo>
                  <a:pt x="977" y="223"/>
                </a:lnTo>
                <a:lnTo>
                  <a:pt x="977" y="224"/>
                </a:lnTo>
                <a:lnTo>
                  <a:pt x="978" y="224"/>
                </a:lnTo>
                <a:lnTo>
                  <a:pt x="978" y="224"/>
                </a:lnTo>
                <a:lnTo>
                  <a:pt x="979" y="224"/>
                </a:lnTo>
                <a:lnTo>
                  <a:pt x="979" y="224"/>
                </a:lnTo>
                <a:lnTo>
                  <a:pt x="980" y="225"/>
                </a:lnTo>
                <a:lnTo>
                  <a:pt x="980" y="225"/>
                </a:lnTo>
                <a:lnTo>
                  <a:pt x="981" y="225"/>
                </a:lnTo>
                <a:lnTo>
                  <a:pt x="981" y="225"/>
                </a:lnTo>
                <a:lnTo>
                  <a:pt x="982" y="225"/>
                </a:lnTo>
                <a:lnTo>
                  <a:pt x="983" y="225"/>
                </a:lnTo>
                <a:lnTo>
                  <a:pt x="983" y="225"/>
                </a:lnTo>
                <a:lnTo>
                  <a:pt x="984" y="225"/>
                </a:lnTo>
                <a:lnTo>
                  <a:pt x="984" y="225"/>
                </a:lnTo>
                <a:lnTo>
                  <a:pt x="985" y="225"/>
                </a:lnTo>
                <a:lnTo>
                  <a:pt x="985" y="225"/>
                </a:lnTo>
                <a:lnTo>
                  <a:pt x="986" y="225"/>
                </a:lnTo>
                <a:lnTo>
                  <a:pt x="986" y="225"/>
                </a:lnTo>
                <a:lnTo>
                  <a:pt x="987" y="225"/>
                </a:lnTo>
                <a:lnTo>
                  <a:pt x="987" y="225"/>
                </a:lnTo>
                <a:lnTo>
                  <a:pt x="988" y="225"/>
                </a:lnTo>
                <a:lnTo>
                  <a:pt x="988" y="225"/>
                </a:lnTo>
                <a:lnTo>
                  <a:pt x="989" y="225"/>
                </a:lnTo>
                <a:lnTo>
                  <a:pt x="989" y="225"/>
                </a:lnTo>
                <a:lnTo>
                  <a:pt x="990" y="225"/>
                </a:lnTo>
                <a:lnTo>
                  <a:pt x="990" y="225"/>
                </a:lnTo>
                <a:lnTo>
                  <a:pt x="991" y="225"/>
                </a:lnTo>
                <a:lnTo>
                  <a:pt x="991" y="224"/>
                </a:lnTo>
                <a:lnTo>
                  <a:pt x="992" y="224"/>
                </a:lnTo>
                <a:lnTo>
                  <a:pt x="992" y="224"/>
                </a:lnTo>
                <a:lnTo>
                  <a:pt x="993" y="224"/>
                </a:lnTo>
                <a:lnTo>
                  <a:pt x="994" y="224"/>
                </a:lnTo>
                <a:lnTo>
                  <a:pt x="994" y="223"/>
                </a:lnTo>
                <a:lnTo>
                  <a:pt x="995" y="223"/>
                </a:lnTo>
                <a:lnTo>
                  <a:pt x="995" y="223"/>
                </a:lnTo>
                <a:lnTo>
                  <a:pt x="996" y="222"/>
                </a:lnTo>
                <a:lnTo>
                  <a:pt x="996" y="221"/>
                </a:lnTo>
                <a:lnTo>
                  <a:pt x="997" y="222"/>
                </a:lnTo>
                <a:lnTo>
                  <a:pt x="997" y="222"/>
                </a:lnTo>
                <a:lnTo>
                  <a:pt x="998" y="222"/>
                </a:lnTo>
                <a:lnTo>
                  <a:pt x="998" y="222"/>
                </a:lnTo>
                <a:lnTo>
                  <a:pt x="999" y="222"/>
                </a:lnTo>
                <a:lnTo>
                  <a:pt x="999" y="222"/>
                </a:lnTo>
                <a:lnTo>
                  <a:pt x="1000" y="223"/>
                </a:lnTo>
                <a:lnTo>
                  <a:pt x="1000" y="223"/>
                </a:lnTo>
                <a:lnTo>
                  <a:pt x="1001" y="223"/>
                </a:lnTo>
                <a:lnTo>
                  <a:pt x="1001" y="223"/>
                </a:lnTo>
                <a:lnTo>
                  <a:pt x="1002" y="223"/>
                </a:lnTo>
                <a:lnTo>
                  <a:pt x="1002" y="224"/>
                </a:lnTo>
                <a:lnTo>
                  <a:pt x="1003" y="224"/>
                </a:lnTo>
                <a:lnTo>
                  <a:pt x="1004" y="224"/>
                </a:lnTo>
                <a:lnTo>
                  <a:pt x="1004" y="224"/>
                </a:lnTo>
                <a:lnTo>
                  <a:pt x="1005" y="224"/>
                </a:lnTo>
                <a:lnTo>
                  <a:pt x="1005" y="224"/>
                </a:lnTo>
                <a:lnTo>
                  <a:pt x="1006" y="224"/>
                </a:lnTo>
                <a:lnTo>
                  <a:pt x="1006" y="225"/>
                </a:lnTo>
                <a:lnTo>
                  <a:pt x="1007" y="225"/>
                </a:lnTo>
                <a:lnTo>
                  <a:pt x="1007" y="225"/>
                </a:lnTo>
                <a:lnTo>
                  <a:pt x="1008" y="225"/>
                </a:lnTo>
                <a:lnTo>
                  <a:pt x="1008" y="226"/>
                </a:lnTo>
                <a:lnTo>
                  <a:pt x="1009" y="226"/>
                </a:lnTo>
                <a:lnTo>
                  <a:pt x="1009" y="226"/>
                </a:lnTo>
                <a:lnTo>
                  <a:pt x="1010" y="226"/>
                </a:lnTo>
                <a:lnTo>
                  <a:pt x="1010" y="226"/>
                </a:lnTo>
                <a:lnTo>
                  <a:pt x="1011" y="226"/>
                </a:lnTo>
                <a:lnTo>
                  <a:pt x="1012" y="226"/>
                </a:lnTo>
                <a:lnTo>
                  <a:pt x="1012" y="226"/>
                </a:lnTo>
                <a:lnTo>
                  <a:pt x="1012" y="227"/>
                </a:lnTo>
                <a:lnTo>
                  <a:pt x="1013" y="227"/>
                </a:lnTo>
                <a:lnTo>
                  <a:pt x="1013" y="227"/>
                </a:lnTo>
                <a:lnTo>
                  <a:pt x="1014" y="227"/>
                </a:lnTo>
                <a:lnTo>
                  <a:pt x="1015" y="227"/>
                </a:lnTo>
                <a:lnTo>
                  <a:pt x="1015" y="227"/>
                </a:lnTo>
                <a:lnTo>
                  <a:pt x="1016" y="227"/>
                </a:lnTo>
                <a:lnTo>
                  <a:pt x="1016" y="227"/>
                </a:lnTo>
                <a:lnTo>
                  <a:pt x="1017" y="227"/>
                </a:lnTo>
                <a:lnTo>
                  <a:pt x="1017" y="227"/>
                </a:lnTo>
                <a:lnTo>
                  <a:pt x="1018" y="227"/>
                </a:lnTo>
                <a:lnTo>
                  <a:pt x="1018" y="227"/>
                </a:lnTo>
                <a:lnTo>
                  <a:pt x="1019" y="227"/>
                </a:lnTo>
                <a:lnTo>
                  <a:pt x="1019" y="227"/>
                </a:lnTo>
                <a:lnTo>
                  <a:pt x="1020" y="227"/>
                </a:lnTo>
                <a:lnTo>
                  <a:pt x="1020" y="227"/>
                </a:lnTo>
                <a:lnTo>
                  <a:pt x="1021" y="227"/>
                </a:lnTo>
                <a:lnTo>
                  <a:pt x="1021" y="227"/>
                </a:lnTo>
                <a:lnTo>
                  <a:pt x="1022" y="227"/>
                </a:lnTo>
                <a:lnTo>
                  <a:pt x="1022" y="227"/>
                </a:lnTo>
                <a:lnTo>
                  <a:pt x="1023" y="227"/>
                </a:lnTo>
                <a:lnTo>
                  <a:pt x="1023" y="227"/>
                </a:lnTo>
                <a:lnTo>
                  <a:pt x="1024" y="227"/>
                </a:lnTo>
                <a:lnTo>
                  <a:pt x="1025" y="227"/>
                </a:lnTo>
                <a:lnTo>
                  <a:pt x="1025" y="227"/>
                </a:lnTo>
                <a:lnTo>
                  <a:pt x="1026" y="226"/>
                </a:lnTo>
                <a:lnTo>
                  <a:pt x="1026" y="227"/>
                </a:lnTo>
                <a:lnTo>
                  <a:pt x="1027" y="226"/>
                </a:lnTo>
                <a:lnTo>
                  <a:pt x="1027" y="226"/>
                </a:lnTo>
                <a:lnTo>
                  <a:pt x="1028" y="226"/>
                </a:lnTo>
                <a:lnTo>
                  <a:pt x="1028" y="226"/>
                </a:lnTo>
                <a:lnTo>
                  <a:pt x="1029" y="226"/>
                </a:lnTo>
                <a:lnTo>
                  <a:pt x="1029" y="226"/>
                </a:lnTo>
                <a:lnTo>
                  <a:pt x="1030" y="226"/>
                </a:lnTo>
                <a:lnTo>
                  <a:pt x="1030" y="226"/>
                </a:lnTo>
                <a:lnTo>
                  <a:pt x="1031" y="226"/>
                </a:lnTo>
                <a:lnTo>
                  <a:pt x="1031" y="226"/>
                </a:lnTo>
                <a:lnTo>
                  <a:pt x="1032" y="226"/>
                </a:lnTo>
                <a:lnTo>
                  <a:pt x="1033" y="226"/>
                </a:lnTo>
                <a:lnTo>
                  <a:pt x="1033" y="225"/>
                </a:lnTo>
                <a:lnTo>
                  <a:pt x="1033" y="225"/>
                </a:lnTo>
                <a:lnTo>
                  <a:pt x="1034" y="225"/>
                </a:lnTo>
                <a:lnTo>
                  <a:pt x="1034" y="225"/>
                </a:lnTo>
                <a:lnTo>
                  <a:pt x="1035" y="225"/>
                </a:lnTo>
                <a:lnTo>
                  <a:pt x="1036" y="225"/>
                </a:lnTo>
                <a:lnTo>
                  <a:pt x="1036" y="225"/>
                </a:lnTo>
                <a:lnTo>
                  <a:pt x="1037" y="225"/>
                </a:lnTo>
                <a:lnTo>
                  <a:pt x="1037" y="225"/>
                </a:lnTo>
                <a:lnTo>
                  <a:pt x="1038" y="225"/>
                </a:lnTo>
                <a:lnTo>
                  <a:pt x="1038" y="225"/>
                </a:lnTo>
                <a:lnTo>
                  <a:pt x="1039" y="225"/>
                </a:lnTo>
                <a:lnTo>
                  <a:pt x="1039" y="224"/>
                </a:lnTo>
                <a:lnTo>
                  <a:pt x="1040" y="224"/>
                </a:lnTo>
                <a:lnTo>
                  <a:pt x="1040" y="224"/>
                </a:lnTo>
                <a:lnTo>
                  <a:pt x="1041" y="223"/>
                </a:lnTo>
                <a:lnTo>
                  <a:pt x="1041" y="223"/>
                </a:lnTo>
                <a:lnTo>
                  <a:pt x="1042" y="223"/>
                </a:lnTo>
                <a:lnTo>
                  <a:pt x="1042" y="222"/>
                </a:lnTo>
                <a:lnTo>
                  <a:pt x="1043" y="222"/>
                </a:lnTo>
                <a:lnTo>
                  <a:pt x="1043" y="221"/>
                </a:lnTo>
                <a:lnTo>
                  <a:pt x="1044" y="221"/>
                </a:lnTo>
                <a:lnTo>
                  <a:pt x="1044" y="221"/>
                </a:lnTo>
                <a:lnTo>
                  <a:pt x="1045" y="221"/>
                </a:lnTo>
                <a:lnTo>
                  <a:pt x="1046" y="220"/>
                </a:lnTo>
                <a:lnTo>
                  <a:pt x="1046" y="220"/>
                </a:lnTo>
                <a:lnTo>
                  <a:pt x="1047" y="220"/>
                </a:lnTo>
                <a:lnTo>
                  <a:pt x="1047" y="220"/>
                </a:lnTo>
                <a:lnTo>
                  <a:pt x="1048" y="220"/>
                </a:lnTo>
                <a:lnTo>
                  <a:pt x="1048" y="220"/>
                </a:lnTo>
                <a:lnTo>
                  <a:pt x="1049" y="220"/>
                </a:lnTo>
                <a:lnTo>
                  <a:pt x="1049" y="220"/>
                </a:lnTo>
                <a:lnTo>
                  <a:pt x="1050" y="220"/>
                </a:lnTo>
                <a:lnTo>
                  <a:pt x="1050" y="220"/>
                </a:lnTo>
                <a:lnTo>
                  <a:pt x="1051" y="220"/>
                </a:lnTo>
                <a:lnTo>
                  <a:pt x="1051" y="220"/>
                </a:lnTo>
                <a:lnTo>
                  <a:pt x="1052" y="220"/>
                </a:lnTo>
                <a:lnTo>
                  <a:pt x="1052" y="221"/>
                </a:lnTo>
                <a:lnTo>
                  <a:pt x="1053" y="222"/>
                </a:lnTo>
                <a:lnTo>
                  <a:pt x="1054" y="222"/>
                </a:lnTo>
                <a:lnTo>
                  <a:pt x="1054" y="222"/>
                </a:lnTo>
                <a:lnTo>
                  <a:pt x="1054" y="222"/>
                </a:lnTo>
                <a:lnTo>
                  <a:pt x="1055" y="222"/>
                </a:lnTo>
                <a:lnTo>
                  <a:pt x="1055" y="222"/>
                </a:lnTo>
                <a:lnTo>
                  <a:pt x="1056" y="223"/>
                </a:lnTo>
                <a:lnTo>
                  <a:pt x="1057" y="223"/>
                </a:lnTo>
                <a:lnTo>
                  <a:pt x="1057" y="223"/>
                </a:lnTo>
                <a:lnTo>
                  <a:pt x="1058" y="223"/>
                </a:lnTo>
                <a:lnTo>
                  <a:pt x="1058" y="223"/>
                </a:lnTo>
                <a:lnTo>
                  <a:pt x="1059" y="223"/>
                </a:lnTo>
                <a:lnTo>
                  <a:pt x="1059" y="223"/>
                </a:lnTo>
                <a:lnTo>
                  <a:pt x="1060" y="223"/>
                </a:lnTo>
                <a:lnTo>
                  <a:pt x="1060" y="223"/>
                </a:lnTo>
                <a:lnTo>
                  <a:pt x="1061" y="223"/>
                </a:lnTo>
                <a:lnTo>
                  <a:pt x="1061" y="222"/>
                </a:lnTo>
                <a:lnTo>
                  <a:pt x="1062" y="222"/>
                </a:lnTo>
                <a:lnTo>
                  <a:pt x="1062" y="222"/>
                </a:lnTo>
                <a:lnTo>
                  <a:pt x="1063" y="222"/>
                </a:lnTo>
                <a:lnTo>
                  <a:pt x="1063" y="222"/>
                </a:lnTo>
                <a:lnTo>
                  <a:pt x="1064" y="222"/>
                </a:lnTo>
                <a:lnTo>
                  <a:pt x="1064" y="222"/>
                </a:lnTo>
                <a:lnTo>
                  <a:pt x="1065" y="222"/>
                </a:lnTo>
                <a:lnTo>
                  <a:pt x="1065" y="222"/>
                </a:lnTo>
                <a:lnTo>
                  <a:pt x="1066" y="222"/>
                </a:lnTo>
                <a:lnTo>
                  <a:pt x="1067" y="222"/>
                </a:lnTo>
                <a:lnTo>
                  <a:pt x="1067" y="222"/>
                </a:lnTo>
                <a:lnTo>
                  <a:pt x="1068" y="222"/>
                </a:lnTo>
                <a:lnTo>
                  <a:pt x="1068" y="222"/>
                </a:lnTo>
                <a:lnTo>
                  <a:pt x="1069" y="222"/>
                </a:lnTo>
                <a:lnTo>
                  <a:pt x="1069" y="222"/>
                </a:lnTo>
                <a:lnTo>
                  <a:pt x="1070" y="222"/>
                </a:lnTo>
                <a:lnTo>
                  <a:pt x="1070" y="221"/>
                </a:lnTo>
                <a:lnTo>
                  <a:pt x="1071" y="221"/>
                </a:lnTo>
                <a:lnTo>
                  <a:pt x="1071" y="221"/>
                </a:lnTo>
                <a:lnTo>
                  <a:pt x="1072" y="221"/>
                </a:lnTo>
                <a:lnTo>
                  <a:pt x="1072" y="221"/>
                </a:lnTo>
                <a:lnTo>
                  <a:pt x="1073" y="221"/>
                </a:lnTo>
                <a:lnTo>
                  <a:pt x="1073" y="221"/>
                </a:lnTo>
                <a:lnTo>
                  <a:pt x="1074" y="221"/>
                </a:lnTo>
                <a:lnTo>
                  <a:pt x="1075" y="221"/>
                </a:lnTo>
                <a:lnTo>
                  <a:pt x="1075" y="221"/>
                </a:lnTo>
                <a:lnTo>
                  <a:pt x="1075" y="221"/>
                </a:lnTo>
                <a:lnTo>
                  <a:pt x="1076" y="221"/>
                </a:lnTo>
                <a:lnTo>
                  <a:pt x="1076" y="221"/>
                </a:lnTo>
                <a:lnTo>
                  <a:pt x="1077" y="221"/>
                </a:lnTo>
                <a:lnTo>
                  <a:pt x="1078" y="220"/>
                </a:lnTo>
                <a:lnTo>
                  <a:pt x="1078" y="220"/>
                </a:lnTo>
                <a:lnTo>
                  <a:pt x="1079" y="220"/>
                </a:lnTo>
                <a:lnTo>
                  <a:pt x="1079" y="220"/>
                </a:lnTo>
                <a:lnTo>
                  <a:pt x="1080" y="220"/>
                </a:lnTo>
                <a:lnTo>
                  <a:pt x="1080" y="220"/>
                </a:lnTo>
                <a:lnTo>
                  <a:pt x="1081" y="221"/>
                </a:lnTo>
                <a:lnTo>
                  <a:pt x="1081" y="221"/>
                </a:lnTo>
                <a:lnTo>
                  <a:pt x="1082" y="221"/>
                </a:lnTo>
                <a:lnTo>
                  <a:pt x="1082" y="221"/>
                </a:lnTo>
                <a:lnTo>
                  <a:pt x="1083" y="221"/>
                </a:lnTo>
                <a:lnTo>
                  <a:pt x="1083" y="221"/>
                </a:lnTo>
                <a:lnTo>
                  <a:pt x="1084" y="221"/>
                </a:lnTo>
                <a:lnTo>
                  <a:pt x="1084" y="221"/>
                </a:lnTo>
                <a:lnTo>
                  <a:pt x="1085" y="221"/>
                </a:lnTo>
                <a:lnTo>
                  <a:pt x="1086" y="221"/>
                </a:lnTo>
                <a:lnTo>
                  <a:pt x="1086" y="221"/>
                </a:lnTo>
                <a:lnTo>
                  <a:pt x="1086" y="221"/>
                </a:lnTo>
                <a:lnTo>
                  <a:pt x="1087" y="222"/>
                </a:lnTo>
                <a:lnTo>
                  <a:pt x="1088" y="222"/>
                </a:lnTo>
                <a:lnTo>
                  <a:pt x="1088" y="222"/>
                </a:lnTo>
                <a:lnTo>
                  <a:pt x="1089" y="222"/>
                </a:lnTo>
                <a:lnTo>
                  <a:pt x="1089" y="223"/>
                </a:lnTo>
                <a:lnTo>
                  <a:pt x="1090" y="223"/>
                </a:lnTo>
                <a:lnTo>
                  <a:pt x="1090" y="223"/>
                </a:lnTo>
                <a:lnTo>
                  <a:pt x="1091" y="223"/>
                </a:lnTo>
                <a:lnTo>
                  <a:pt x="1091" y="223"/>
                </a:lnTo>
                <a:lnTo>
                  <a:pt x="1092" y="223"/>
                </a:lnTo>
                <a:lnTo>
                  <a:pt x="1092" y="224"/>
                </a:lnTo>
                <a:lnTo>
                  <a:pt x="1093" y="224"/>
                </a:lnTo>
                <a:lnTo>
                  <a:pt x="1093" y="225"/>
                </a:lnTo>
                <a:lnTo>
                  <a:pt x="1094" y="225"/>
                </a:lnTo>
                <a:lnTo>
                  <a:pt x="1094" y="225"/>
                </a:lnTo>
                <a:lnTo>
                  <a:pt x="1095" y="226"/>
                </a:lnTo>
                <a:lnTo>
                  <a:pt x="1096" y="226"/>
                </a:lnTo>
                <a:lnTo>
                  <a:pt x="1096" y="226"/>
                </a:lnTo>
                <a:lnTo>
                  <a:pt x="1096" y="226"/>
                </a:lnTo>
                <a:lnTo>
                  <a:pt x="1097" y="226"/>
                </a:lnTo>
                <a:lnTo>
                  <a:pt x="1097" y="226"/>
                </a:lnTo>
                <a:lnTo>
                  <a:pt x="1098" y="226"/>
                </a:lnTo>
                <a:lnTo>
                  <a:pt x="1099" y="226"/>
                </a:lnTo>
                <a:lnTo>
                  <a:pt x="1099" y="226"/>
                </a:lnTo>
                <a:lnTo>
                  <a:pt x="1100" y="227"/>
                </a:lnTo>
                <a:lnTo>
                  <a:pt x="1100" y="227"/>
                </a:lnTo>
                <a:lnTo>
                  <a:pt x="1101" y="227"/>
                </a:lnTo>
                <a:lnTo>
                  <a:pt x="1101" y="227"/>
                </a:lnTo>
                <a:lnTo>
                  <a:pt x="1102" y="227"/>
                </a:lnTo>
                <a:lnTo>
                  <a:pt x="1102" y="227"/>
                </a:lnTo>
                <a:lnTo>
                  <a:pt x="1103" y="227"/>
                </a:lnTo>
                <a:lnTo>
                  <a:pt x="1103" y="227"/>
                </a:lnTo>
                <a:lnTo>
                  <a:pt x="1104" y="227"/>
                </a:lnTo>
                <a:lnTo>
                  <a:pt x="1104" y="227"/>
                </a:lnTo>
                <a:lnTo>
                  <a:pt x="1105" y="227"/>
                </a:lnTo>
                <a:lnTo>
                  <a:pt x="1105" y="227"/>
                </a:lnTo>
                <a:lnTo>
                  <a:pt x="1106" y="227"/>
                </a:lnTo>
                <a:lnTo>
                  <a:pt x="1107" y="226"/>
                </a:lnTo>
                <a:lnTo>
                  <a:pt x="1107" y="226"/>
                </a:lnTo>
                <a:lnTo>
                  <a:pt x="1107" y="226"/>
                </a:lnTo>
                <a:lnTo>
                  <a:pt x="1108" y="226"/>
                </a:lnTo>
                <a:lnTo>
                  <a:pt x="1109" y="226"/>
                </a:lnTo>
                <a:lnTo>
                  <a:pt x="1109" y="226"/>
                </a:lnTo>
                <a:lnTo>
                  <a:pt x="1110" y="226"/>
                </a:lnTo>
                <a:lnTo>
                  <a:pt x="1110" y="226"/>
                </a:lnTo>
                <a:lnTo>
                  <a:pt x="1111" y="226"/>
                </a:lnTo>
                <a:lnTo>
                  <a:pt x="1111" y="226"/>
                </a:lnTo>
                <a:lnTo>
                  <a:pt x="1112" y="226"/>
                </a:lnTo>
                <a:lnTo>
                  <a:pt x="1112" y="226"/>
                </a:lnTo>
                <a:lnTo>
                  <a:pt x="1113" y="226"/>
                </a:lnTo>
                <a:lnTo>
                  <a:pt x="1113" y="226"/>
                </a:lnTo>
                <a:lnTo>
                  <a:pt x="1114" y="226"/>
                </a:lnTo>
                <a:lnTo>
                  <a:pt x="1114" y="226"/>
                </a:lnTo>
                <a:lnTo>
                  <a:pt x="1115" y="226"/>
                </a:lnTo>
                <a:lnTo>
                  <a:pt x="1115" y="225"/>
                </a:lnTo>
                <a:lnTo>
                  <a:pt x="1116" y="225"/>
                </a:lnTo>
                <a:lnTo>
                  <a:pt x="1117" y="225"/>
                </a:lnTo>
                <a:lnTo>
                  <a:pt x="1117" y="225"/>
                </a:lnTo>
                <a:lnTo>
                  <a:pt x="1117" y="225"/>
                </a:lnTo>
                <a:lnTo>
                  <a:pt x="1118" y="225"/>
                </a:lnTo>
                <a:lnTo>
                  <a:pt x="1118" y="225"/>
                </a:lnTo>
                <a:lnTo>
                  <a:pt x="1119" y="225"/>
                </a:lnTo>
                <a:lnTo>
                  <a:pt x="1120" y="224"/>
                </a:lnTo>
                <a:lnTo>
                  <a:pt x="1120" y="224"/>
                </a:lnTo>
                <a:lnTo>
                  <a:pt x="1121" y="224"/>
                </a:lnTo>
                <a:lnTo>
                  <a:pt x="1121" y="224"/>
                </a:lnTo>
                <a:lnTo>
                  <a:pt x="1122" y="224"/>
                </a:lnTo>
                <a:lnTo>
                  <a:pt x="1122" y="224"/>
                </a:lnTo>
                <a:lnTo>
                  <a:pt x="1123" y="224"/>
                </a:lnTo>
                <a:lnTo>
                  <a:pt x="1123" y="224"/>
                </a:lnTo>
                <a:lnTo>
                  <a:pt x="1124" y="224"/>
                </a:lnTo>
                <a:lnTo>
                  <a:pt x="1124" y="223"/>
                </a:lnTo>
                <a:lnTo>
                  <a:pt x="1125" y="223"/>
                </a:lnTo>
                <a:lnTo>
                  <a:pt x="1125" y="223"/>
                </a:lnTo>
                <a:lnTo>
                  <a:pt x="1126" y="223"/>
                </a:lnTo>
                <a:lnTo>
                  <a:pt x="1126" y="223"/>
                </a:lnTo>
                <a:lnTo>
                  <a:pt x="1127" y="223"/>
                </a:lnTo>
                <a:lnTo>
                  <a:pt x="1128" y="223"/>
                </a:lnTo>
                <a:lnTo>
                  <a:pt x="1128" y="222"/>
                </a:lnTo>
                <a:lnTo>
                  <a:pt x="1128" y="222"/>
                </a:lnTo>
                <a:lnTo>
                  <a:pt x="1129" y="222"/>
                </a:lnTo>
                <a:lnTo>
                  <a:pt x="1130" y="222"/>
                </a:lnTo>
                <a:lnTo>
                  <a:pt x="1130" y="221"/>
                </a:lnTo>
                <a:lnTo>
                  <a:pt x="1131" y="221"/>
                </a:lnTo>
                <a:lnTo>
                  <a:pt x="1131" y="221"/>
                </a:lnTo>
                <a:lnTo>
                  <a:pt x="1132" y="222"/>
                </a:lnTo>
                <a:lnTo>
                  <a:pt x="1132" y="222"/>
                </a:lnTo>
                <a:lnTo>
                  <a:pt x="1133" y="222"/>
                </a:lnTo>
                <a:lnTo>
                  <a:pt x="1133" y="222"/>
                </a:lnTo>
                <a:lnTo>
                  <a:pt x="1134" y="222"/>
                </a:lnTo>
                <a:lnTo>
                  <a:pt x="1134" y="222"/>
                </a:lnTo>
                <a:lnTo>
                  <a:pt x="1135" y="222"/>
                </a:lnTo>
                <a:lnTo>
                  <a:pt x="1135" y="222"/>
                </a:lnTo>
                <a:lnTo>
                  <a:pt x="1136" y="222"/>
                </a:lnTo>
                <a:lnTo>
                  <a:pt x="1136" y="223"/>
                </a:lnTo>
                <a:lnTo>
                  <a:pt x="1137" y="223"/>
                </a:lnTo>
                <a:lnTo>
                  <a:pt x="1138" y="223"/>
                </a:lnTo>
                <a:lnTo>
                  <a:pt x="1138" y="223"/>
                </a:lnTo>
                <a:lnTo>
                  <a:pt x="1138" y="223"/>
                </a:lnTo>
                <a:lnTo>
                  <a:pt x="1139" y="223"/>
                </a:lnTo>
                <a:lnTo>
                  <a:pt x="1139" y="223"/>
                </a:lnTo>
                <a:lnTo>
                  <a:pt x="1140" y="223"/>
                </a:lnTo>
                <a:lnTo>
                  <a:pt x="1141" y="223"/>
                </a:lnTo>
                <a:lnTo>
                  <a:pt x="1141" y="223"/>
                </a:lnTo>
                <a:lnTo>
                  <a:pt x="1142" y="224"/>
                </a:lnTo>
                <a:lnTo>
                  <a:pt x="1142" y="224"/>
                </a:lnTo>
                <a:lnTo>
                  <a:pt x="1143" y="224"/>
                </a:lnTo>
                <a:lnTo>
                  <a:pt x="1143" y="225"/>
                </a:lnTo>
                <a:lnTo>
                  <a:pt x="1144" y="225"/>
                </a:lnTo>
                <a:lnTo>
                  <a:pt x="1144" y="225"/>
                </a:lnTo>
                <a:lnTo>
                  <a:pt x="1145" y="225"/>
                </a:lnTo>
                <a:lnTo>
                  <a:pt x="1145" y="225"/>
                </a:lnTo>
                <a:lnTo>
                  <a:pt x="1146" y="225"/>
                </a:lnTo>
                <a:lnTo>
                  <a:pt x="1146" y="225"/>
                </a:lnTo>
                <a:lnTo>
                  <a:pt x="1147" y="224"/>
                </a:lnTo>
                <a:lnTo>
                  <a:pt x="1147" y="224"/>
                </a:lnTo>
                <a:lnTo>
                  <a:pt x="1148" y="224"/>
                </a:lnTo>
                <a:lnTo>
                  <a:pt x="1149" y="224"/>
                </a:lnTo>
                <a:lnTo>
                  <a:pt x="1149" y="224"/>
                </a:lnTo>
                <a:lnTo>
                  <a:pt x="1149" y="224"/>
                </a:lnTo>
                <a:lnTo>
                  <a:pt x="1150" y="224"/>
                </a:lnTo>
                <a:lnTo>
                  <a:pt x="1151" y="224"/>
                </a:lnTo>
                <a:lnTo>
                  <a:pt x="1151" y="224"/>
                </a:lnTo>
                <a:lnTo>
                  <a:pt x="1152" y="224"/>
                </a:lnTo>
                <a:lnTo>
                  <a:pt x="1152" y="224"/>
                </a:lnTo>
                <a:lnTo>
                  <a:pt x="1153" y="223"/>
                </a:lnTo>
                <a:lnTo>
                  <a:pt x="1153" y="223"/>
                </a:lnTo>
                <a:lnTo>
                  <a:pt x="1154" y="223"/>
                </a:lnTo>
                <a:lnTo>
                  <a:pt x="1154" y="223"/>
                </a:lnTo>
                <a:lnTo>
                  <a:pt x="1155" y="223"/>
                </a:lnTo>
                <a:lnTo>
                  <a:pt x="1155" y="223"/>
                </a:lnTo>
                <a:lnTo>
                  <a:pt x="1156" y="223"/>
                </a:lnTo>
                <a:lnTo>
                  <a:pt x="1156" y="223"/>
                </a:lnTo>
                <a:lnTo>
                  <a:pt x="1157" y="223"/>
                </a:lnTo>
                <a:lnTo>
                  <a:pt x="1157" y="223"/>
                </a:lnTo>
                <a:lnTo>
                  <a:pt x="1158" y="223"/>
                </a:lnTo>
                <a:lnTo>
                  <a:pt x="1158" y="223"/>
                </a:lnTo>
                <a:lnTo>
                  <a:pt x="1159" y="224"/>
                </a:lnTo>
                <a:lnTo>
                  <a:pt x="1160" y="224"/>
                </a:lnTo>
                <a:lnTo>
                  <a:pt x="1160" y="224"/>
                </a:lnTo>
                <a:lnTo>
                  <a:pt x="1160" y="224"/>
                </a:lnTo>
                <a:lnTo>
                  <a:pt x="1161" y="224"/>
                </a:lnTo>
                <a:lnTo>
                  <a:pt x="1162" y="225"/>
                </a:lnTo>
                <a:lnTo>
                  <a:pt x="1162" y="225"/>
                </a:lnTo>
                <a:lnTo>
                  <a:pt x="1163" y="225"/>
                </a:lnTo>
                <a:lnTo>
                  <a:pt x="1163" y="225"/>
                </a:lnTo>
                <a:lnTo>
                  <a:pt x="1164" y="225"/>
                </a:lnTo>
                <a:lnTo>
                  <a:pt x="1164" y="225"/>
                </a:lnTo>
                <a:lnTo>
                  <a:pt x="1165" y="225"/>
                </a:lnTo>
                <a:lnTo>
                  <a:pt x="1165" y="226"/>
                </a:lnTo>
                <a:lnTo>
                  <a:pt x="1166" y="226"/>
                </a:lnTo>
                <a:lnTo>
                  <a:pt x="1166" y="226"/>
                </a:lnTo>
                <a:lnTo>
                  <a:pt x="1167" y="226"/>
                </a:lnTo>
                <a:lnTo>
                  <a:pt x="1167" y="226"/>
                </a:lnTo>
                <a:lnTo>
                  <a:pt x="1168" y="226"/>
                </a:lnTo>
                <a:lnTo>
                  <a:pt x="1168" y="226"/>
                </a:lnTo>
                <a:lnTo>
                  <a:pt x="1169" y="226"/>
                </a:lnTo>
                <a:lnTo>
                  <a:pt x="1170" y="226"/>
                </a:lnTo>
                <a:lnTo>
                  <a:pt x="1170" y="226"/>
                </a:lnTo>
                <a:lnTo>
                  <a:pt x="1170" y="226"/>
                </a:lnTo>
                <a:lnTo>
                  <a:pt x="1171" y="226"/>
                </a:lnTo>
                <a:lnTo>
                  <a:pt x="1171" y="226"/>
                </a:lnTo>
                <a:lnTo>
                  <a:pt x="1172" y="226"/>
                </a:lnTo>
                <a:lnTo>
                  <a:pt x="1173" y="226"/>
                </a:lnTo>
                <a:lnTo>
                  <a:pt x="1173" y="226"/>
                </a:lnTo>
                <a:lnTo>
                  <a:pt x="1174" y="226"/>
                </a:lnTo>
                <a:lnTo>
                  <a:pt x="1174" y="226"/>
                </a:lnTo>
                <a:lnTo>
                  <a:pt x="1175" y="226"/>
                </a:lnTo>
                <a:lnTo>
                  <a:pt x="1175" y="226"/>
                </a:lnTo>
                <a:lnTo>
                  <a:pt x="1176" y="226"/>
                </a:lnTo>
                <a:lnTo>
                  <a:pt x="1176" y="226"/>
                </a:lnTo>
                <a:lnTo>
                  <a:pt x="1177" y="226"/>
                </a:lnTo>
                <a:lnTo>
                  <a:pt x="1177" y="226"/>
                </a:lnTo>
                <a:lnTo>
                  <a:pt x="1178" y="227"/>
                </a:lnTo>
                <a:lnTo>
                  <a:pt x="1178" y="227"/>
                </a:lnTo>
                <a:lnTo>
                  <a:pt x="1179" y="227"/>
                </a:lnTo>
                <a:lnTo>
                  <a:pt x="1179" y="227"/>
                </a:lnTo>
                <a:lnTo>
                  <a:pt x="1180" y="227"/>
                </a:lnTo>
                <a:lnTo>
                  <a:pt x="1181" y="227"/>
                </a:lnTo>
                <a:lnTo>
                  <a:pt x="1181" y="227"/>
                </a:lnTo>
                <a:lnTo>
                  <a:pt x="1181" y="227"/>
                </a:lnTo>
                <a:lnTo>
                  <a:pt x="1182" y="227"/>
                </a:lnTo>
                <a:lnTo>
                  <a:pt x="1183" y="227"/>
                </a:lnTo>
                <a:lnTo>
                  <a:pt x="1183" y="227"/>
                </a:lnTo>
                <a:lnTo>
                  <a:pt x="1184" y="227"/>
                </a:lnTo>
                <a:lnTo>
                  <a:pt x="1184" y="227"/>
                </a:lnTo>
                <a:lnTo>
                  <a:pt x="1185" y="227"/>
                </a:lnTo>
                <a:lnTo>
                  <a:pt x="1185" y="226"/>
                </a:lnTo>
                <a:lnTo>
                  <a:pt x="1186" y="226"/>
                </a:lnTo>
                <a:lnTo>
                  <a:pt x="1186" y="225"/>
                </a:lnTo>
                <a:lnTo>
                  <a:pt x="1187" y="224"/>
                </a:lnTo>
                <a:lnTo>
                  <a:pt x="1187" y="224"/>
                </a:lnTo>
                <a:lnTo>
                  <a:pt x="1188" y="224"/>
                </a:lnTo>
                <a:lnTo>
                  <a:pt x="1188" y="223"/>
                </a:lnTo>
                <a:lnTo>
                  <a:pt x="1189" y="223"/>
                </a:lnTo>
                <a:lnTo>
                  <a:pt x="1189" y="223"/>
                </a:lnTo>
                <a:lnTo>
                  <a:pt x="1190" y="223"/>
                </a:lnTo>
                <a:lnTo>
                  <a:pt x="1191" y="223"/>
                </a:lnTo>
                <a:lnTo>
                  <a:pt x="1191" y="223"/>
                </a:lnTo>
                <a:lnTo>
                  <a:pt x="1191" y="223"/>
                </a:lnTo>
                <a:lnTo>
                  <a:pt x="1192" y="223"/>
                </a:lnTo>
                <a:lnTo>
                  <a:pt x="1192" y="223"/>
                </a:lnTo>
                <a:lnTo>
                  <a:pt x="1193" y="223"/>
                </a:lnTo>
                <a:lnTo>
                  <a:pt x="1194" y="223"/>
                </a:lnTo>
                <a:lnTo>
                  <a:pt x="1194" y="223"/>
                </a:lnTo>
                <a:lnTo>
                  <a:pt x="1195" y="223"/>
                </a:lnTo>
                <a:lnTo>
                  <a:pt x="1195" y="223"/>
                </a:lnTo>
                <a:lnTo>
                  <a:pt x="1196" y="223"/>
                </a:lnTo>
                <a:lnTo>
                  <a:pt x="1196" y="223"/>
                </a:lnTo>
                <a:lnTo>
                  <a:pt x="1197" y="223"/>
                </a:lnTo>
                <a:lnTo>
                  <a:pt x="1197" y="223"/>
                </a:lnTo>
                <a:lnTo>
                  <a:pt x="1198" y="223"/>
                </a:lnTo>
                <a:lnTo>
                  <a:pt x="1198" y="223"/>
                </a:lnTo>
                <a:lnTo>
                  <a:pt x="1199" y="223"/>
                </a:lnTo>
                <a:lnTo>
                  <a:pt x="1199" y="223"/>
                </a:lnTo>
                <a:lnTo>
                  <a:pt x="1200" y="223"/>
                </a:lnTo>
                <a:lnTo>
                  <a:pt x="1200" y="223"/>
                </a:lnTo>
                <a:lnTo>
                  <a:pt x="1201" y="223"/>
                </a:lnTo>
                <a:lnTo>
                  <a:pt x="1202" y="223"/>
                </a:lnTo>
                <a:lnTo>
                  <a:pt x="1202" y="223"/>
                </a:lnTo>
                <a:lnTo>
                  <a:pt x="1202" y="223"/>
                </a:lnTo>
                <a:lnTo>
                  <a:pt x="1203" y="223"/>
                </a:lnTo>
                <a:lnTo>
                  <a:pt x="1204" y="223"/>
                </a:lnTo>
                <a:lnTo>
                  <a:pt x="1204" y="223"/>
                </a:lnTo>
                <a:lnTo>
                  <a:pt x="1205" y="223"/>
                </a:lnTo>
                <a:lnTo>
                  <a:pt x="1205" y="223"/>
                </a:lnTo>
                <a:lnTo>
                  <a:pt x="1206" y="223"/>
                </a:lnTo>
                <a:lnTo>
                  <a:pt x="1206" y="223"/>
                </a:lnTo>
                <a:lnTo>
                  <a:pt x="1207" y="223"/>
                </a:lnTo>
                <a:lnTo>
                  <a:pt x="1207" y="223"/>
                </a:lnTo>
                <a:lnTo>
                  <a:pt x="1208" y="222"/>
                </a:lnTo>
                <a:lnTo>
                  <a:pt x="1208" y="223"/>
                </a:lnTo>
                <a:lnTo>
                  <a:pt x="1209" y="223"/>
                </a:lnTo>
                <a:lnTo>
                  <a:pt x="1209" y="222"/>
                </a:lnTo>
                <a:lnTo>
                  <a:pt x="1210" y="222"/>
                </a:lnTo>
                <a:lnTo>
                  <a:pt x="1210" y="222"/>
                </a:lnTo>
                <a:lnTo>
                  <a:pt x="1211" y="222"/>
                </a:lnTo>
                <a:lnTo>
                  <a:pt x="1212" y="222"/>
                </a:lnTo>
                <a:lnTo>
                  <a:pt x="1212" y="221"/>
                </a:lnTo>
                <a:lnTo>
                  <a:pt x="1213" y="221"/>
                </a:lnTo>
                <a:lnTo>
                  <a:pt x="1213" y="221"/>
                </a:lnTo>
                <a:lnTo>
                  <a:pt x="1213" y="222"/>
                </a:lnTo>
                <a:lnTo>
                  <a:pt x="1214" y="222"/>
                </a:lnTo>
                <a:lnTo>
                  <a:pt x="1215" y="223"/>
                </a:lnTo>
                <a:lnTo>
                  <a:pt x="1215" y="223"/>
                </a:lnTo>
                <a:lnTo>
                  <a:pt x="1216" y="224"/>
                </a:lnTo>
                <a:lnTo>
                  <a:pt x="1216" y="225"/>
                </a:lnTo>
                <a:lnTo>
                  <a:pt x="1217" y="225"/>
                </a:lnTo>
                <a:lnTo>
                  <a:pt x="1217" y="226"/>
                </a:lnTo>
                <a:lnTo>
                  <a:pt x="1218" y="226"/>
                </a:lnTo>
                <a:lnTo>
                  <a:pt x="1218" y="226"/>
                </a:lnTo>
                <a:lnTo>
                  <a:pt x="1219" y="226"/>
                </a:lnTo>
                <a:lnTo>
                  <a:pt x="1219" y="226"/>
                </a:lnTo>
                <a:lnTo>
                  <a:pt x="1220" y="226"/>
                </a:lnTo>
                <a:lnTo>
                  <a:pt x="1220" y="226"/>
                </a:lnTo>
                <a:lnTo>
                  <a:pt x="1221" y="226"/>
                </a:lnTo>
                <a:lnTo>
                  <a:pt x="1221" y="227"/>
                </a:lnTo>
                <a:lnTo>
                  <a:pt x="1222" y="227"/>
                </a:lnTo>
                <a:lnTo>
                  <a:pt x="1223" y="227"/>
                </a:lnTo>
                <a:lnTo>
                  <a:pt x="1223" y="227"/>
                </a:lnTo>
                <a:lnTo>
                  <a:pt x="1223" y="227"/>
                </a:lnTo>
                <a:lnTo>
                  <a:pt x="1224" y="227"/>
                </a:lnTo>
                <a:lnTo>
                  <a:pt x="1225" y="227"/>
                </a:lnTo>
                <a:lnTo>
                  <a:pt x="1225" y="227"/>
                </a:lnTo>
                <a:lnTo>
                  <a:pt x="1226" y="227"/>
                </a:lnTo>
                <a:lnTo>
                  <a:pt x="1226" y="227"/>
                </a:lnTo>
                <a:lnTo>
                  <a:pt x="1227" y="227"/>
                </a:lnTo>
                <a:lnTo>
                  <a:pt x="1227" y="227"/>
                </a:lnTo>
                <a:lnTo>
                  <a:pt x="1228" y="227"/>
                </a:lnTo>
                <a:lnTo>
                  <a:pt x="1228" y="227"/>
                </a:lnTo>
                <a:lnTo>
                  <a:pt x="1229" y="227"/>
                </a:lnTo>
                <a:lnTo>
                  <a:pt x="1229" y="227"/>
                </a:lnTo>
                <a:lnTo>
                  <a:pt x="1230" y="227"/>
                </a:lnTo>
                <a:lnTo>
                  <a:pt x="1230" y="227"/>
                </a:lnTo>
                <a:lnTo>
                  <a:pt x="1231" y="227"/>
                </a:lnTo>
                <a:lnTo>
                  <a:pt x="1231" y="227"/>
                </a:lnTo>
                <a:lnTo>
                  <a:pt x="1232" y="227"/>
                </a:lnTo>
                <a:lnTo>
                  <a:pt x="1233" y="226"/>
                </a:lnTo>
                <a:lnTo>
                  <a:pt x="1233" y="226"/>
                </a:lnTo>
                <a:lnTo>
                  <a:pt x="1234" y="226"/>
                </a:lnTo>
                <a:lnTo>
                  <a:pt x="1234" y="226"/>
                </a:lnTo>
                <a:lnTo>
                  <a:pt x="1234" y="226"/>
                </a:lnTo>
                <a:lnTo>
                  <a:pt x="1235" y="226"/>
                </a:lnTo>
                <a:lnTo>
                  <a:pt x="1236" y="226"/>
                </a:lnTo>
                <a:lnTo>
                  <a:pt x="1236" y="226"/>
                </a:lnTo>
                <a:lnTo>
                  <a:pt x="1237" y="226"/>
                </a:lnTo>
                <a:lnTo>
                  <a:pt x="1237" y="225"/>
                </a:lnTo>
                <a:lnTo>
                  <a:pt x="1238" y="225"/>
                </a:lnTo>
                <a:lnTo>
                  <a:pt x="1238" y="225"/>
                </a:lnTo>
                <a:lnTo>
                  <a:pt x="1239" y="225"/>
                </a:lnTo>
                <a:lnTo>
                  <a:pt x="1239" y="225"/>
                </a:lnTo>
                <a:lnTo>
                  <a:pt x="1240" y="226"/>
                </a:lnTo>
                <a:lnTo>
                  <a:pt x="1240" y="226"/>
                </a:lnTo>
                <a:lnTo>
                  <a:pt x="1241" y="226"/>
                </a:lnTo>
                <a:lnTo>
                  <a:pt x="1241" y="226"/>
                </a:lnTo>
                <a:lnTo>
                  <a:pt x="1242" y="225"/>
                </a:lnTo>
                <a:lnTo>
                  <a:pt x="1242" y="225"/>
                </a:lnTo>
                <a:lnTo>
                  <a:pt x="1243" y="225"/>
                </a:lnTo>
                <a:lnTo>
                  <a:pt x="1244" y="225"/>
                </a:lnTo>
                <a:lnTo>
                  <a:pt x="1244" y="224"/>
                </a:lnTo>
                <a:lnTo>
                  <a:pt x="1244" y="224"/>
                </a:lnTo>
                <a:lnTo>
                  <a:pt x="1245" y="224"/>
                </a:lnTo>
                <a:lnTo>
                  <a:pt x="1246" y="224"/>
                </a:lnTo>
                <a:lnTo>
                  <a:pt x="1246" y="224"/>
                </a:lnTo>
                <a:lnTo>
                  <a:pt x="1247" y="224"/>
                </a:lnTo>
                <a:lnTo>
                  <a:pt x="1247" y="225"/>
                </a:lnTo>
                <a:lnTo>
                  <a:pt x="1248" y="225"/>
                </a:lnTo>
                <a:lnTo>
                  <a:pt x="1248" y="225"/>
                </a:lnTo>
                <a:lnTo>
                  <a:pt x="1249" y="225"/>
                </a:lnTo>
                <a:lnTo>
                  <a:pt x="1249" y="225"/>
                </a:lnTo>
                <a:lnTo>
                  <a:pt x="1250" y="225"/>
                </a:lnTo>
                <a:lnTo>
                  <a:pt x="1250" y="225"/>
                </a:lnTo>
                <a:lnTo>
                  <a:pt x="1251" y="225"/>
                </a:lnTo>
                <a:lnTo>
                  <a:pt x="1251" y="225"/>
                </a:lnTo>
                <a:lnTo>
                  <a:pt x="1252" y="225"/>
                </a:lnTo>
                <a:lnTo>
                  <a:pt x="1252" y="225"/>
                </a:lnTo>
                <a:lnTo>
                  <a:pt x="1253" y="226"/>
                </a:lnTo>
                <a:lnTo>
                  <a:pt x="1254" y="226"/>
                </a:lnTo>
                <a:lnTo>
                  <a:pt x="1254" y="226"/>
                </a:lnTo>
                <a:lnTo>
                  <a:pt x="1255" y="226"/>
                </a:lnTo>
                <a:lnTo>
                  <a:pt x="1255" y="226"/>
                </a:lnTo>
                <a:lnTo>
                  <a:pt x="1255" y="226"/>
                </a:lnTo>
                <a:lnTo>
                  <a:pt x="1256" y="227"/>
                </a:lnTo>
                <a:lnTo>
                  <a:pt x="1257" y="227"/>
                </a:lnTo>
                <a:lnTo>
                  <a:pt x="1257" y="227"/>
                </a:lnTo>
                <a:lnTo>
                  <a:pt x="1258" y="227"/>
                </a:lnTo>
                <a:lnTo>
                  <a:pt x="1258" y="227"/>
                </a:lnTo>
                <a:lnTo>
                  <a:pt x="1259" y="227"/>
                </a:lnTo>
                <a:lnTo>
                  <a:pt x="1259" y="227"/>
                </a:lnTo>
                <a:lnTo>
                  <a:pt x="1260" y="227"/>
                </a:lnTo>
                <a:lnTo>
                  <a:pt x="1260" y="228"/>
                </a:lnTo>
                <a:lnTo>
                  <a:pt x="1261" y="228"/>
                </a:lnTo>
                <a:lnTo>
                  <a:pt x="1261" y="228"/>
                </a:lnTo>
                <a:lnTo>
                  <a:pt x="1262" y="228"/>
                </a:lnTo>
                <a:lnTo>
                  <a:pt x="1262" y="228"/>
                </a:lnTo>
                <a:lnTo>
                  <a:pt x="1263" y="228"/>
                </a:lnTo>
                <a:lnTo>
                  <a:pt x="1263" y="228"/>
                </a:lnTo>
                <a:lnTo>
                  <a:pt x="1264" y="227"/>
                </a:lnTo>
                <a:lnTo>
                  <a:pt x="1265" y="227"/>
                </a:lnTo>
                <a:lnTo>
                  <a:pt x="1265" y="227"/>
                </a:lnTo>
                <a:lnTo>
                  <a:pt x="1265" y="227"/>
                </a:lnTo>
                <a:lnTo>
                  <a:pt x="1266" y="226"/>
                </a:lnTo>
                <a:lnTo>
                  <a:pt x="1267" y="226"/>
                </a:lnTo>
                <a:lnTo>
                  <a:pt x="1267" y="226"/>
                </a:lnTo>
                <a:lnTo>
                  <a:pt x="1268" y="226"/>
                </a:lnTo>
                <a:lnTo>
                  <a:pt x="1268" y="226"/>
                </a:lnTo>
                <a:lnTo>
                  <a:pt x="1269" y="226"/>
                </a:lnTo>
                <a:lnTo>
                  <a:pt x="1269" y="226"/>
                </a:lnTo>
                <a:lnTo>
                  <a:pt x="1270" y="226"/>
                </a:lnTo>
                <a:lnTo>
                  <a:pt x="1270" y="226"/>
                </a:lnTo>
                <a:lnTo>
                  <a:pt x="1271" y="226"/>
                </a:lnTo>
                <a:lnTo>
                  <a:pt x="1271" y="226"/>
                </a:lnTo>
                <a:lnTo>
                  <a:pt x="1272" y="226"/>
                </a:lnTo>
                <a:lnTo>
                  <a:pt x="1272" y="226"/>
                </a:lnTo>
                <a:lnTo>
                  <a:pt x="1273" y="226"/>
                </a:lnTo>
                <a:lnTo>
                  <a:pt x="1273" y="226"/>
                </a:lnTo>
                <a:lnTo>
                  <a:pt x="1274" y="226"/>
                </a:lnTo>
                <a:lnTo>
                  <a:pt x="1275" y="225"/>
                </a:lnTo>
                <a:lnTo>
                  <a:pt x="1275" y="225"/>
                </a:lnTo>
                <a:lnTo>
                  <a:pt x="1276" y="225"/>
                </a:lnTo>
                <a:lnTo>
                  <a:pt x="1276" y="225"/>
                </a:lnTo>
                <a:lnTo>
                  <a:pt x="1276" y="225"/>
                </a:lnTo>
                <a:lnTo>
                  <a:pt x="1277" y="225"/>
                </a:lnTo>
                <a:lnTo>
                  <a:pt x="1278" y="225"/>
                </a:lnTo>
                <a:lnTo>
                  <a:pt x="1278" y="225"/>
                </a:lnTo>
                <a:lnTo>
                  <a:pt x="1279" y="225"/>
                </a:lnTo>
                <a:lnTo>
                  <a:pt x="1279" y="225"/>
                </a:lnTo>
                <a:lnTo>
                  <a:pt x="1280" y="225"/>
                </a:lnTo>
                <a:lnTo>
                  <a:pt x="1280" y="225"/>
                </a:lnTo>
                <a:lnTo>
                  <a:pt x="1281" y="225"/>
                </a:lnTo>
                <a:lnTo>
                  <a:pt x="1281" y="225"/>
                </a:lnTo>
                <a:lnTo>
                  <a:pt x="1282" y="225"/>
                </a:lnTo>
                <a:lnTo>
                  <a:pt x="1282" y="225"/>
                </a:lnTo>
                <a:lnTo>
                  <a:pt x="1283" y="225"/>
                </a:lnTo>
                <a:lnTo>
                  <a:pt x="1283" y="225"/>
                </a:lnTo>
                <a:lnTo>
                  <a:pt x="1284" y="225"/>
                </a:lnTo>
                <a:lnTo>
                  <a:pt x="1284" y="224"/>
                </a:lnTo>
                <a:lnTo>
                  <a:pt x="1285" y="224"/>
                </a:lnTo>
                <a:lnTo>
                  <a:pt x="1286" y="224"/>
                </a:lnTo>
                <a:lnTo>
                  <a:pt x="1286" y="224"/>
                </a:lnTo>
                <a:lnTo>
                  <a:pt x="1287" y="224"/>
                </a:lnTo>
                <a:lnTo>
                  <a:pt x="1287" y="224"/>
                </a:lnTo>
                <a:lnTo>
                  <a:pt x="1288" y="224"/>
                </a:lnTo>
                <a:lnTo>
                  <a:pt x="1288" y="224"/>
                </a:lnTo>
                <a:lnTo>
                  <a:pt x="1289" y="224"/>
                </a:lnTo>
                <a:lnTo>
                  <a:pt x="1289" y="224"/>
                </a:lnTo>
                <a:lnTo>
                  <a:pt x="1290" y="224"/>
                </a:lnTo>
                <a:lnTo>
                  <a:pt x="1290" y="224"/>
                </a:lnTo>
                <a:lnTo>
                  <a:pt x="1291" y="224"/>
                </a:lnTo>
                <a:lnTo>
                  <a:pt x="1291" y="224"/>
                </a:lnTo>
                <a:lnTo>
                  <a:pt x="1292" y="224"/>
                </a:lnTo>
                <a:lnTo>
                  <a:pt x="1292" y="224"/>
                </a:lnTo>
                <a:lnTo>
                  <a:pt x="1293" y="223"/>
                </a:lnTo>
                <a:lnTo>
                  <a:pt x="1293" y="223"/>
                </a:lnTo>
                <a:lnTo>
                  <a:pt x="1294" y="223"/>
                </a:lnTo>
                <a:lnTo>
                  <a:pt x="1294" y="224"/>
                </a:lnTo>
                <a:lnTo>
                  <a:pt x="1295" y="224"/>
                </a:lnTo>
                <a:lnTo>
                  <a:pt x="1296" y="224"/>
                </a:lnTo>
                <a:lnTo>
                  <a:pt x="1296" y="224"/>
                </a:lnTo>
                <a:lnTo>
                  <a:pt x="1297" y="224"/>
                </a:lnTo>
                <a:lnTo>
                  <a:pt x="1297" y="224"/>
                </a:lnTo>
                <a:lnTo>
                  <a:pt x="1297" y="225"/>
                </a:lnTo>
                <a:lnTo>
                  <a:pt x="1298" y="225"/>
                </a:lnTo>
                <a:lnTo>
                  <a:pt x="1299" y="225"/>
                </a:lnTo>
                <a:lnTo>
                  <a:pt x="1299" y="225"/>
                </a:lnTo>
                <a:lnTo>
                  <a:pt x="1300" y="225"/>
                </a:lnTo>
                <a:lnTo>
                  <a:pt x="1300" y="225"/>
                </a:lnTo>
                <a:lnTo>
                  <a:pt x="1301" y="225"/>
                </a:lnTo>
                <a:lnTo>
                  <a:pt x="1301" y="225"/>
                </a:lnTo>
                <a:lnTo>
                  <a:pt x="1302" y="225"/>
                </a:lnTo>
                <a:lnTo>
                  <a:pt x="1302" y="225"/>
                </a:lnTo>
                <a:lnTo>
                  <a:pt x="1303" y="225"/>
                </a:lnTo>
                <a:lnTo>
                  <a:pt x="1303" y="225"/>
                </a:lnTo>
                <a:lnTo>
                  <a:pt x="1304" y="225"/>
                </a:lnTo>
                <a:lnTo>
                  <a:pt x="1304" y="225"/>
                </a:lnTo>
                <a:lnTo>
                  <a:pt x="1305" y="225"/>
                </a:lnTo>
                <a:lnTo>
                  <a:pt x="1305" y="225"/>
                </a:lnTo>
                <a:lnTo>
                  <a:pt x="1306" y="225"/>
                </a:lnTo>
                <a:lnTo>
                  <a:pt x="1307" y="225"/>
                </a:lnTo>
                <a:lnTo>
                  <a:pt x="1307" y="226"/>
                </a:lnTo>
                <a:lnTo>
                  <a:pt x="1308" y="226"/>
                </a:lnTo>
                <a:lnTo>
                  <a:pt x="1308" y="226"/>
                </a:lnTo>
                <a:lnTo>
                  <a:pt x="1309" y="226"/>
                </a:lnTo>
                <a:lnTo>
                  <a:pt x="1309" y="226"/>
                </a:lnTo>
                <a:lnTo>
                  <a:pt x="1310" y="226"/>
                </a:lnTo>
                <a:lnTo>
                  <a:pt x="1310" y="226"/>
                </a:lnTo>
                <a:lnTo>
                  <a:pt x="1311" y="226"/>
                </a:lnTo>
                <a:lnTo>
                  <a:pt x="1311" y="226"/>
                </a:lnTo>
                <a:lnTo>
                  <a:pt x="1312" y="226"/>
                </a:lnTo>
                <a:lnTo>
                  <a:pt x="1312" y="226"/>
                </a:lnTo>
                <a:lnTo>
                  <a:pt x="1313" y="226"/>
                </a:lnTo>
                <a:lnTo>
                  <a:pt x="1313" y="226"/>
                </a:lnTo>
                <a:lnTo>
                  <a:pt x="1314" y="226"/>
                </a:lnTo>
                <a:lnTo>
                  <a:pt x="1314" y="226"/>
                </a:lnTo>
                <a:lnTo>
                  <a:pt x="1315" y="226"/>
                </a:lnTo>
                <a:lnTo>
                  <a:pt x="1315" y="226"/>
                </a:lnTo>
                <a:lnTo>
                  <a:pt x="1316" y="225"/>
                </a:lnTo>
                <a:lnTo>
                  <a:pt x="1317" y="226"/>
                </a:lnTo>
                <a:lnTo>
                  <a:pt x="1317" y="226"/>
                </a:lnTo>
                <a:lnTo>
                  <a:pt x="1318" y="225"/>
                </a:lnTo>
                <a:lnTo>
                  <a:pt x="1318" y="225"/>
                </a:lnTo>
                <a:lnTo>
                  <a:pt x="1318" y="226"/>
                </a:lnTo>
                <a:lnTo>
                  <a:pt x="1319" y="225"/>
                </a:lnTo>
                <a:lnTo>
                  <a:pt x="1320" y="225"/>
                </a:lnTo>
                <a:lnTo>
                  <a:pt x="1320" y="225"/>
                </a:lnTo>
                <a:lnTo>
                  <a:pt x="1321" y="225"/>
                </a:lnTo>
                <a:lnTo>
                  <a:pt x="1321" y="225"/>
                </a:lnTo>
                <a:lnTo>
                  <a:pt x="1322" y="224"/>
                </a:lnTo>
                <a:lnTo>
                  <a:pt x="1322" y="224"/>
                </a:lnTo>
                <a:lnTo>
                  <a:pt x="1323" y="223"/>
                </a:lnTo>
                <a:lnTo>
                  <a:pt x="1323" y="223"/>
                </a:lnTo>
                <a:lnTo>
                  <a:pt x="1324" y="223"/>
                </a:lnTo>
                <a:lnTo>
                  <a:pt x="1324" y="223"/>
                </a:lnTo>
                <a:lnTo>
                  <a:pt x="1325" y="223"/>
                </a:lnTo>
                <a:lnTo>
                  <a:pt x="1325" y="223"/>
                </a:lnTo>
                <a:lnTo>
                  <a:pt x="1326" y="223"/>
                </a:lnTo>
                <a:lnTo>
                  <a:pt x="1326" y="223"/>
                </a:lnTo>
                <a:lnTo>
                  <a:pt x="1327" y="223"/>
                </a:lnTo>
                <a:lnTo>
                  <a:pt x="1328" y="224"/>
                </a:lnTo>
                <a:lnTo>
                  <a:pt x="1328" y="224"/>
                </a:lnTo>
                <a:lnTo>
                  <a:pt x="1329" y="224"/>
                </a:lnTo>
                <a:lnTo>
                  <a:pt x="1329" y="224"/>
                </a:lnTo>
                <a:lnTo>
                  <a:pt x="1330" y="224"/>
                </a:lnTo>
                <a:lnTo>
                  <a:pt x="1330" y="224"/>
                </a:lnTo>
                <a:lnTo>
                  <a:pt x="1331" y="224"/>
                </a:lnTo>
                <a:lnTo>
                  <a:pt x="1331" y="225"/>
                </a:lnTo>
                <a:lnTo>
                  <a:pt x="1332" y="225"/>
                </a:lnTo>
                <a:lnTo>
                  <a:pt x="1332" y="225"/>
                </a:lnTo>
                <a:lnTo>
                  <a:pt x="1333" y="225"/>
                </a:lnTo>
                <a:lnTo>
                  <a:pt x="1333" y="225"/>
                </a:lnTo>
                <a:lnTo>
                  <a:pt x="1334" y="225"/>
                </a:lnTo>
                <a:lnTo>
                  <a:pt x="1334" y="225"/>
                </a:lnTo>
                <a:lnTo>
                  <a:pt x="1335" y="226"/>
                </a:lnTo>
                <a:lnTo>
                  <a:pt x="1335" y="226"/>
                </a:lnTo>
                <a:lnTo>
                  <a:pt x="1336" y="226"/>
                </a:lnTo>
                <a:lnTo>
                  <a:pt x="1336" y="226"/>
                </a:lnTo>
                <a:lnTo>
                  <a:pt x="1337" y="226"/>
                </a:lnTo>
                <a:lnTo>
                  <a:pt x="1338" y="226"/>
                </a:lnTo>
                <a:lnTo>
                  <a:pt x="1338" y="227"/>
                </a:lnTo>
                <a:lnTo>
                  <a:pt x="1339" y="227"/>
                </a:lnTo>
                <a:lnTo>
                  <a:pt x="1339" y="227"/>
                </a:lnTo>
                <a:lnTo>
                  <a:pt x="1339" y="227"/>
                </a:lnTo>
                <a:lnTo>
                  <a:pt x="1340" y="227"/>
                </a:lnTo>
                <a:lnTo>
                  <a:pt x="1341" y="227"/>
                </a:lnTo>
                <a:lnTo>
                  <a:pt x="1341" y="227"/>
                </a:lnTo>
                <a:lnTo>
                  <a:pt x="1342" y="227"/>
                </a:lnTo>
                <a:lnTo>
                  <a:pt x="1342" y="227"/>
                </a:lnTo>
                <a:lnTo>
                  <a:pt x="1343" y="227"/>
                </a:lnTo>
                <a:lnTo>
                  <a:pt x="1343" y="228"/>
                </a:lnTo>
                <a:lnTo>
                  <a:pt x="1344" y="228"/>
                </a:lnTo>
                <a:lnTo>
                  <a:pt x="1344" y="228"/>
                </a:lnTo>
                <a:lnTo>
                  <a:pt x="1345" y="228"/>
                </a:lnTo>
                <a:lnTo>
                  <a:pt x="1345" y="228"/>
                </a:lnTo>
                <a:lnTo>
                  <a:pt x="1346" y="228"/>
                </a:lnTo>
                <a:lnTo>
                  <a:pt x="1346" y="228"/>
                </a:lnTo>
                <a:lnTo>
                  <a:pt x="1347" y="228"/>
                </a:lnTo>
                <a:lnTo>
                  <a:pt x="1347" y="228"/>
                </a:lnTo>
                <a:lnTo>
                  <a:pt x="1348" y="228"/>
                </a:lnTo>
                <a:lnTo>
                  <a:pt x="1349" y="228"/>
                </a:lnTo>
                <a:lnTo>
                  <a:pt x="1349" y="227"/>
                </a:lnTo>
                <a:lnTo>
                  <a:pt x="1350" y="227"/>
                </a:lnTo>
                <a:lnTo>
                  <a:pt x="1350" y="227"/>
                </a:lnTo>
                <a:lnTo>
                  <a:pt x="1350" y="227"/>
                </a:lnTo>
                <a:lnTo>
                  <a:pt x="1351" y="227"/>
                </a:lnTo>
                <a:lnTo>
                  <a:pt x="1352" y="227"/>
                </a:lnTo>
                <a:lnTo>
                  <a:pt x="1352" y="227"/>
                </a:lnTo>
                <a:lnTo>
                  <a:pt x="1353" y="227"/>
                </a:lnTo>
                <a:lnTo>
                  <a:pt x="1353" y="227"/>
                </a:lnTo>
                <a:lnTo>
                  <a:pt x="1354" y="227"/>
                </a:lnTo>
                <a:lnTo>
                  <a:pt x="1354" y="227"/>
                </a:lnTo>
                <a:lnTo>
                  <a:pt x="1355" y="227"/>
                </a:lnTo>
                <a:lnTo>
                  <a:pt x="1355" y="227"/>
                </a:lnTo>
                <a:lnTo>
                  <a:pt x="1356" y="227"/>
                </a:lnTo>
                <a:lnTo>
                  <a:pt x="1356" y="227"/>
                </a:lnTo>
                <a:lnTo>
                  <a:pt x="1357" y="227"/>
                </a:lnTo>
                <a:lnTo>
                  <a:pt x="1357" y="227"/>
                </a:lnTo>
                <a:lnTo>
                  <a:pt x="1358" y="227"/>
                </a:lnTo>
                <a:lnTo>
                  <a:pt x="1358" y="227"/>
                </a:lnTo>
                <a:lnTo>
                  <a:pt x="1359" y="227"/>
                </a:lnTo>
                <a:lnTo>
                  <a:pt x="1360" y="227"/>
                </a:lnTo>
                <a:lnTo>
                  <a:pt x="1360" y="227"/>
                </a:lnTo>
                <a:lnTo>
                  <a:pt x="1361" y="227"/>
                </a:lnTo>
                <a:lnTo>
                  <a:pt x="1361" y="227"/>
                </a:lnTo>
                <a:lnTo>
                  <a:pt x="1362" y="227"/>
                </a:lnTo>
                <a:lnTo>
                  <a:pt x="1362" y="227"/>
                </a:lnTo>
                <a:lnTo>
                  <a:pt x="1363" y="227"/>
                </a:lnTo>
                <a:lnTo>
                  <a:pt x="1363" y="227"/>
                </a:lnTo>
                <a:lnTo>
                  <a:pt x="1364" y="227"/>
                </a:lnTo>
                <a:lnTo>
                  <a:pt x="1364" y="227"/>
                </a:lnTo>
                <a:lnTo>
                  <a:pt x="1365" y="227"/>
                </a:lnTo>
                <a:lnTo>
                  <a:pt x="1365" y="227"/>
                </a:lnTo>
                <a:lnTo>
                  <a:pt x="1366" y="226"/>
                </a:lnTo>
                <a:lnTo>
                  <a:pt x="1366" y="226"/>
                </a:lnTo>
                <a:lnTo>
                  <a:pt x="1367" y="226"/>
                </a:lnTo>
                <a:lnTo>
                  <a:pt x="1367" y="226"/>
                </a:lnTo>
                <a:lnTo>
                  <a:pt x="1368" y="226"/>
                </a:lnTo>
                <a:lnTo>
                  <a:pt x="1368" y="226"/>
                </a:lnTo>
                <a:lnTo>
                  <a:pt x="1369" y="226"/>
                </a:lnTo>
                <a:lnTo>
                  <a:pt x="1370" y="226"/>
                </a:lnTo>
                <a:lnTo>
                  <a:pt x="1370" y="226"/>
                </a:lnTo>
                <a:lnTo>
                  <a:pt x="1371" y="226"/>
                </a:lnTo>
                <a:lnTo>
                  <a:pt x="1371" y="226"/>
                </a:lnTo>
                <a:lnTo>
                  <a:pt x="1371" y="226"/>
                </a:lnTo>
                <a:lnTo>
                  <a:pt x="1372" y="226"/>
                </a:lnTo>
                <a:lnTo>
                  <a:pt x="1373" y="225"/>
                </a:lnTo>
                <a:lnTo>
                  <a:pt x="1373" y="225"/>
                </a:lnTo>
                <a:lnTo>
                  <a:pt x="1374" y="225"/>
                </a:lnTo>
                <a:lnTo>
                  <a:pt x="1374" y="225"/>
                </a:lnTo>
                <a:lnTo>
                  <a:pt x="1375" y="225"/>
                </a:lnTo>
                <a:lnTo>
                  <a:pt x="1375" y="225"/>
                </a:lnTo>
                <a:lnTo>
                  <a:pt x="1376" y="226"/>
                </a:lnTo>
                <a:lnTo>
                  <a:pt x="1376" y="226"/>
                </a:lnTo>
                <a:lnTo>
                  <a:pt x="1377" y="226"/>
                </a:lnTo>
                <a:lnTo>
                  <a:pt x="1377" y="226"/>
                </a:lnTo>
                <a:lnTo>
                  <a:pt x="1378" y="226"/>
                </a:lnTo>
                <a:lnTo>
                  <a:pt x="1378" y="226"/>
                </a:lnTo>
                <a:lnTo>
                  <a:pt x="1379" y="226"/>
                </a:lnTo>
                <a:lnTo>
                  <a:pt x="1379" y="226"/>
                </a:lnTo>
                <a:lnTo>
                  <a:pt x="1380" y="226"/>
                </a:lnTo>
                <a:lnTo>
                  <a:pt x="1381" y="227"/>
                </a:lnTo>
                <a:lnTo>
                  <a:pt x="1381" y="226"/>
                </a:lnTo>
                <a:lnTo>
                  <a:pt x="1382" y="226"/>
                </a:lnTo>
                <a:lnTo>
                  <a:pt x="1382" y="227"/>
                </a:lnTo>
                <a:lnTo>
                  <a:pt x="1383" y="227"/>
                </a:lnTo>
                <a:lnTo>
                  <a:pt x="1383" y="227"/>
                </a:lnTo>
                <a:lnTo>
                  <a:pt x="1384" y="227"/>
                </a:lnTo>
                <a:lnTo>
                  <a:pt x="1384" y="227"/>
                </a:lnTo>
                <a:lnTo>
                  <a:pt x="1385" y="227"/>
                </a:lnTo>
                <a:lnTo>
                  <a:pt x="1385" y="227"/>
                </a:lnTo>
                <a:lnTo>
                  <a:pt x="1386" y="227"/>
                </a:lnTo>
                <a:lnTo>
                  <a:pt x="1386" y="227"/>
                </a:lnTo>
                <a:lnTo>
                  <a:pt x="1387" y="227"/>
                </a:lnTo>
                <a:lnTo>
                  <a:pt x="1387" y="227"/>
                </a:lnTo>
                <a:lnTo>
                  <a:pt x="1388" y="227"/>
                </a:lnTo>
                <a:lnTo>
                  <a:pt x="1388" y="227"/>
                </a:lnTo>
                <a:lnTo>
                  <a:pt x="1389" y="227"/>
                </a:lnTo>
                <a:lnTo>
                  <a:pt x="1389" y="227"/>
                </a:lnTo>
                <a:lnTo>
                  <a:pt x="1390" y="227"/>
                </a:lnTo>
                <a:lnTo>
                  <a:pt x="1391" y="227"/>
                </a:lnTo>
                <a:lnTo>
                  <a:pt x="1391" y="227"/>
                </a:lnTo>
                <a:lnTo>
                  <a:pt x="1392" y="227"/>
                </a:lnTo>
                <a:lnTo>
                  <a:pt x="1392" y="227"/>
                </a:lnTo>
                <a:lnTo>
                  <a:pt x="1392" y="227"/>
                </a:lnTo>
                <a:lnTo>
                  <a:pt x="1393" y="227"/>
                </a:lnTo>
                <a:lnTo>
                  <a:pt x="1394" y="227"/>
                </a:lnTo>
                <a:lnTo>
                  <a:pt x="1394" y="227"/>
                </a:lnTo>
                <a:lnTo>
                  <a:pt x="1395" y="227"/>
                </a:lnTo>
                <a:lnTo>
                  <a:pt x="1395" y="227"/>
                </a:lnTo>
                <a:lnTo>
                  <a:pt x="1396" y="226"/>
                </a:lnTo>
                <a:lnTo>
                  <a:pt x="1396" y="226"/>
                </a:lnTo>
                <a:lnTo>
                  <a:pt x="1397" y="226"/>
                </a:lnTo>
                <a:lnTo>
                  <a:pt x="1397" y="226"/>
                </a:lnTo>
                <a:lnTo>
                  <a:pt x="1398" y="226"/>
                </a:lnTo>
                <a:lnTo>
                  <a:pt x="1398" y="226"/>
                </a:lnTo>
                <a:lnTo>
                  <a:pt x="1399" y="226"/>
                </a:lnTo>
                <a:lnTo>
                  <a:pt x="1399" y="226"/>
                </a:lnTo>
                <a:lnTo>
                  <a:pt x="1400" y="226"/>
                </a:lnTo>
                <a:lnTo>
                  <a:pt x="1400" y="226"/>
                </a:lnTo>
                <a:lnTo>
                  <a:pt x="1401" y="225"/>
                </a:lnTo>
                <a:lnTo>
                  <a:pt x="1402" y="225"/>
                </a:lnTo>
                <a:lnTo>
                  <a:pt x="1402" y="224"/>
                </a:lnTo>
                <a:lnTo>
                  <a:pt x="1403" y="224"/>
                </a:lnTo>
                <a:lnTo>
                  <a:pt x="1403" y="225"/>
                </a:lnTo>
                <a:lnTo>
                  <a:pt x="1404" y="225"/>
                </a:lnTo>
                <a:lnTo>
                  <a:pt x="1404" y="225"/>
                </a:lnTo>
                <a:lnTo>
                  <a:pt x="1405" y="225"/>
                </a:lnTo>
                <a:lnTo>
                  <a:pt x="1405" y="225"/>
                </a:lnTo>
                <a:lnTo>
                  <a:pt x="1406" y="225"/>
                </a:lnTo>
                <a:lnTo>
                  <a:pt x="1406" y="225"/>
                </a:lnTo>
                <a:lnTo>
                  <a:pt x="1407" y="225"/>
                </a:lnTo>
                <a:lnTo>
                  <a:pt x="1407" y="224"/>
                </a:lnTo>
                <a:lnTo>
                  <a:pt x="1408" y="224"/>
                </a:lnTo>
                <a:lnTo>
                  <a:pt x="1408" y="224"/>
                </a:lnTo>
                <a:lnTo>
                  <a:pt x="1409" y="224"/>
                </a:lnTo>
                <a:lnTo>
                  <a:pt x="1409" y="224"/>
                </a:lnTo>
                <a:lnTo>
                  <a:pt x="1410" y="224"/>
                </a:lnTo>
                <a:lnTo>
                  <a:pt x="1410" y="224"/>
                </a:lnTo>
                <a:lnTo>
                  <a:pt x="1411" y="224"/>
                </a:lnTo>
                <a:lnTo>
                  <a:pt x="1412" y="224"/>
                </a:lnTo>
                <a:lnTo>
                  <a:pt x="1412" y="224"/>
                </a:lnTo>
                <a:lnTo>
                  <a:pt x="1413" y="225"/>
                </a:lnTo>
                <a:lnTo>
                  <a:pt x="1413" y="225"/>
                </a:lnTo>
                <a:lnTo>
                  <a:pt x="1413" y="225"/>
                </a:lnTo>
                <a:lnTo>
                  <a:pt x="1414" y="225"/>
                </a:lnTo>
                <a:lnTo>
                  <a:pt x="1415" y="225"/>
                </a:lnTo>
                <a:lnTo>
                  <a:pt x="1415" y="225"/>
                </a:lnTo>
                <a:lnTo>
                  <a:pt x="1416" y="225"/>
                </a:lnTo>
                <a:lnTo>
                  <a:pt x="1416" y="225"/>
                </a:lnTo>
                <a:lnTo>
                  <a:pt x="1417" y="225"/>
                </a:lnTo>
                <a:lnTo>
                  <a:pt x="1417" y="226"/>
                </a:lnTo>
                <a:lnTo>
                  <a:pt x="1418" y="226"/>
                </a:lnTo>
                <a:lnTo>
                  <a:pt x="1418" y="226"/>
                </a:lnTo>
                <a:lnTo>
                  <a:pt x="1419" y="226"/>
                </a:lnTo>
                <a:lnTo>
                  <a:pt x="1419" y="226"/>
                </a:lnTo>
                <a:lnTo>
                  <a:pt x="1420" y="226"/>
                </a:lnTo>
                <a:lnTo>
                  <a:pt x="1420" y="226"/>
                </a:lnTo>
                <a:lnTo>
                  <a:pt x="1421" y="226"/>
                </a:lnTo>
                <a:lnTo>
                  <a:pt x="1421" y="226"/>
                </a:lnTo>
                <a:lnTo>
                  <a:pt x="1422" y="226"/>
                </a:lnTo>
                <a:lnTo>
                  <a:pt x="1423" y="227"/>
                </a:lnTo>
                <a:lnTo>
                  <a:pt x="1423" y="227"/>
                </a:lnTo>
                <a:lnTo>
                  <a:pt x="1424" y="227"/>
                </a:lnTo>
                <a:lnTo>
                  <a:pt x="1424" y="227"/>
                </a:lnTo>
                <a:lnTo>
                  <a:pt x="1425" y="227"/>
                </a:lnTo>
                <a:lnTo>
                  <a:pt x="1425" y="227"/>
                </a:lnTo>
                <a:lnTo>
                  <a:pt x="1426" y="227"/>
                </a:lnTo>
                <a:lnTo>
                  <a:pt x="1426" y="227"/>
                </a:lnTo>
                <a:lnTo>
                  <a:pt x="1427" y="227"/>
                </a:lnTo>
                <a:lnTo>
                  <a:pt x="1427" y="227"/>
                </a:lnTo>
                <a:lnTo>
                  <a:pt x="1428" y="227"/>
                </a:lnTo>
                <a:lnTo>
                  <a:pt x="1428" y="227"/>
                </a:lnTo>
                <a:lnTo>
                  <a:pt x="1429" y="227"/>
                </a:lnTo>
                <a:lnTo>
                  <a:pt x="1429" y="227"/>
                </a:lnTo>
                <a:lnTo>
                  <a:pt x="1430" y="227"/>
                </a:lnTo>
                <a:lnTo>
                  <a:pt x="1430" y="227"/>
                </a:lnTo>
                <a:lnTo>
                  <a:pt x="1431" y="227"/>
                </a:lnTo>
                <a:lnTo>
                  <a:pt x="1431" y="227"/>
                </a:lnTo>
                <a:lnTo>
                  <a:pt x="1432" y="227"/>
                </a:lnTo>
                <a:lnTo>
                  <a:pt x="1433" y="227"/>
                </a:lnTo>
                <a:lnTo>
                  <a:pt x="1433" y="227"/>
                </a:lnTo>
                <a:lnTo>
                  <a:pt x="1434" y="227"/>
                </a:lnTo>
                <a:lnTo>
                  <a:pt x="1434" y="227"/>
                </a:lnTo>
                <a:lnTo>
                  <a:pt x="1435" y="227"/>
                </a:lnTo>
                <a:lnTo>
                  <a:pt x="1435" y="226"/>
                </a:lnTo>
                <a:lnTo>
                  <a:pt x="1436" y="226"/>
                </a:lnTo>
                <a:lnTo>
                  <a:pt x="1436" y="226"/>
                </a:lnTo>
                <a:lnTo>
                  <a:pt x="1437" y="226"/>
                </a:lnTo>
                <a:lnTo>
                  <a:pt x="1437" y="226"/>
                </a:lnTo>
                <a:lnTo>
                  <a:pt x="1438" y="226"/>
                </a:lnTo>
                <a:lnTo>
                  <a:pt x="1438" y="226"/>
                </a:lnTo>
                <a:lnTo>
                  <a:pt x="1439" y="226"/>
                </a:lnTo>
                <a:lnTo>
                  <a:pt x="1439" y="226"/>
                </a:lnTo>
                <a:lnTo>
                  <a:pt x="1440" y="226"/>
                </a:lnTo>
                <a:lnTo>
                  <a:pt x="1440" y="226"/>
                </a:lnTo>
                <a:lnTo>
                  <a:pt x="1441" y="226"/>
                </a:lnTo>
                <a:lnTo>
                  <a:pt x="1441" y="226"/>
                </a:lnTo>
                <a:lnTo>
                  <a:pt x="1442" y="226"/>
                </a:lnTo>
                <a:lnTo>
                  <a:pt x="1442" y="226"/>
                </a:lnTo>
                <a:lnTo>
                  <a:pt x="1443" y="225"/>
                </a:lnTo>
                <a:lnTo>
                  <a:pt x="1444" y="225"/>
                </a:lnTo>
                <a:lnTo>
                  <a:pt x="1444" y="225"/>
                </a:lnTo>
                <a:lnTo>
                  <a:pt x="1445" y="225"/>
                </a:lnTo>
                <a:lnTo>
                  <a:pt x="1445" y="225"/>
                </a:lnTo>
                <a:lnTo>
                  <a:pt x="1446" y="225"/>
                </a:lnTo>
                <a:lnTo>
                  <a:pt x="1446" y="225"/>
                </a:lnTo>
                <a:lnTo>
                  <a:pt x="1447" y="225"/>
                </a:lnTo>
                <a:lnTo>
                  <a:pt x="1447" y="225"/>
                </a:lnTo>
                <a:lnTo>
                  <a:pt x="1448" y="224"/>
                </a:lnTo>
                <a:lnTo>
                  <a:pt x="1448" y="224"/>
                </a:lnTo>
                <a:lnTo>
                  <a:pt x="1449" y="224"/>
                </a:lnTo>
                <a:lnTo>
                  <a:pt x="1449" y="224"/>
                </a:lnTo>
                <a:lnTo>
                  <a:pt x="1450" y="224"/>
                </a:lnTo>
                <a:lnTo>
                  <a:pt x="1450" y="224"/>
                </a:lnTo>
                <a:lnTo>
                  <a:pt x="1451" y="224"/>
                </a:lnTo>
                <a:lnTo>
                  <a:pt x="1451" y="224"/>
                </a:lnTo>
                <a:lnTo>
                  <a:pt x="1452" y="223"/>
                </a:lnTo>
                <a:lnTo>
                  <a:pt x="1452" y="223"/>
                </a:lnTo>
                <a:lnTo>
                  <a:pt x="1453" y="223"/>
                </a:lnTo>
                <a:lnTo>
                  <a:pt x="1454" y="223"/>
                </a:lnTo>
                <a:lnTo>
                  <a:pt x="1454" y="223"/>
                </a:lnTo>
                <a:lnTo>
                  <a:pt x="1455" y="223"/>
                </a:lnTo>
                <a:lnTo>
                  <a:pt x="1455" y="223"/>
                </a:lnTo>
                <a:lnTo>
                  <a:pt x="1456" y="223"/>
                </a:lnTo>
                <a:lnTo>
                  <a:pt x="1456" y="223"/>
                </a:lnTo>
                <a:lnTo>
                  <a:pt x="1457" y="223"/>
                </a:lnTo>
                <a:lnTo>
                  <a:pt x="1457" y="223"/>
                </a:lnTo>
                <a:lnTo>
                  <a:pt x="1458" y="223"/>
                </a:lnTo>
                <a:lnTo>
                  <a:pt x="1458" y="224"/>
                </a:lnTo>
                <a:lnTo>
                  <a:pt x="1459" y="224"/>
                </a:lnTo>
                <a:lnTo>
                  <a:pt x="1459" y="224"/>
                </a:lnTo>
                <a:lnTo>
                  <a:pt x="1460" y="224"/>
                </a:lnTo>
                <a:lnTo>
                  <a:pt x="1460" y="224"/>
                </a:lnTo>
                <a:lnTo>
                  <a:pt x="1461" y="224"/>
                </a:lnTo>
                <a:lnTo>
                  <a:pt x="1461" y="224"/>
                </a:lnTo>
                <a:lnTo>
                  <a:pt x="1462" y="224"/>
                </a:lnTo>
                <a:lnTo>
                  <a:pt x="1462" y="224"/>
                </a:lnTo>
                <a:lnTo>
                  <a:pt x="1463" y="224"/>
                </a:lnTo>
                <a:lnTo>
                  <a:pt x="1463" y="224"/>
                </a:lnTo>
                <a:lnTo>
                  <a:pt x="1464" y="224"/>
                </a:lnTo>
                <a:lnTo>
                  <a:pt x="1465" y="225"/>
                </a:lnTo>
                <a:lnTo>
                  <a:pt x="1465" y="225"/>
                </a:lnTo>
                <a:lnTo>
                  <a:pt x="1466" y="225"/>
                </a:lnTo>
                <a:lnTo>
                  <a:pt x="1466" y="225"/>
                </a:lnTo>
                <a:lnTo>
                  <a:pt x="1467" y="225"/>
                </a:lnTo>
                <a:lnTo>
                  <a:pt x="1467" y="225"/>
                </a:lnTo>
                <a:lnTo>
                  <a:pt x="1468" y="225"/>
                </a:lnTo>
                <a:lnTo>
                  <a:pt x="1468" y="225"/>
                </a:lnTo>
                <a:lnTo>
                  <a:pt x="1469" y="225"/>
                </a:lnTo>
                <a:lnTo>
                  <a:pt x="1469" y="225"/>
                </a:lnTo>
                <a:lnTo>
                  <a:pt x="1470" y="225"/>
                </a:lnTo>
                <a:lnTo>
                  <a:pt x="1470" y="225"/>
                </a:lnTo>
                <a:lnTo>
                  <a:pt x="1471" y="225"/>
                </a:lnTo>
                <a:lnTo>
                  <a:pt x="1471" y="225"/>
                </a:lnTo>
                <a:lnTo>
                  <a:pt x="1472" y="225"/>
                </a:lnTo>
                <a:lnTo>
                  <a:pt x="1472" y="225"/>
                </a:lnTo>
                <a:lnTo>
                  <a:pt x="1473" y="225"/>
                </a:lnTo>
                <a:lnTo>
                  <a:pt x="1473" y="225"/>
                </a:lnTo>
                <a:lnTo>
                  <a:pt x="1474" y="225"/>
                </a:lnTo>
                <a:lnTo>
                  <a:pt x="1475" y="225"/>
                </a:lnTo>
                <a:lnTo>
                  <a:pt x="1475" y="225"/>
                </a:lnTo>
                <a:lnTo>
                  <a:pt x="1476" y="225"/>
                </a:lnTo>
                <a:lnTo>
                  <a:pt x="1476" y="225"/>
                </a:lnTo>
                <a:lnTo>
                  <a:pt x="1477" y="225"/>
                </a:lnTo>
                <a:lnTo>
                  <a:pt x="1477" y="225"/>
                </a:lnTo>
                <a:lnTo>
                  <a:pt x="1478" y="225"/>
                </a:lnTo>
                <a:lnTo>
                  <a:pt x="1478" y="225"/>
                </a:lnTo>
                <a:lnTo>
                  <a:pt x="1479" y="225"/>
                </a:lnTo>
                <a:lnTo>
                  <a:pt x="1479" y="225"/>
                </a:lnTo>
                <a:lnTo>
                  <a:pt x="1480" y="225"/>
                </a:lnTo>
                <a:lnTo>
                  <a:pt x="1480" y="225"/>
                </a:lnTo>
                <a:lnTo>
                  <a:pt x="1481" y="225"/>
                </a:lnTo>
                <a:lnTo>
                  <a:pt x="1481" y="225"/>
                </a:lnTo>
                <a:lnTo>
                  <a:pt x="1482" y="224"/>
                </a:lnTo>
                <a:lnTo>
                  <a:pt x="1482" y="224"/>
                </a:lnTo>
                <a:lnTo>
                  <a:pt x="1483" y="224"/>
                </a:lnTo>
                <a:lnTo>
                  <a:pt x="1483" y="223"/>
                </a:lnTo>
                <a:lnTo>
                  <a:pt x="1484" y="223"/>
                </a:lnTo>
                <a:lnTo>
                  <a:pt x="1484" y="222"/>
                </a:lnTo>
                <a:lnTo>
                  <a:pt x="1485" y="223"/>
                </a:lnTo>
                <a:lnTo>
                  <a:pt x="1486" y="223"/>
                </a:lnTo>
                <a:lnTo>
                  <a:pt x="1486" y="222"/>
                </a:lnTo>
                <a:lnTo>
                  <a:pt x="1487" y="223"/>
                </a:lnTo>
                <a:lnTo>
                  <a:pt x="1487" y="223"/>
                </a:lnTo>
                <a:lnTo>
                  <a:pt x="1488" y="223"/>
                </a:lnTo>
                <a:lnTo>
                  <a:pt x="1488" y="223"/>
                </a:lnTo>
                <a:lnTo>
                  <a:pt x="1489" y="223"/>
                </a:lnTo>
                <a:lnTo>
                  <a:pt x="1489" y="223"/>
                </a:lnTo>
                <a:lnTo>
                  <a:pt x="1490" y="224"/>
                </a:lnTo>
                <a:lnTo>
                  <a:pt x="1490" y="224"/>
                </a:lnTo>
                <a:lnTo>
                  <a:pt x="1491" y="225"/>
                </a:lnTo>
                <a:lnTo>
                  <a:pt x="1491" y="225"/>
                </a:lnTo>
                <a:lnTo>
                  <a:pt x="1492" y="224"/>
                </a:lnTo>
                <a:lnTo>
                  <a:pt x="1492" y="225"/>
                </a:lnTo>
                <a:lnTo>
                  <a:pt x="1493" y="225"/>
                </a:lnTo>
                <a:lnTo>
                  <a:pt x="1493" y="225"/>
                </a:lnTo>
                <a:lnTo>
                  <a:pt x="1494" y="225"/>
                </a:lnTo>
                <a:lnTo>
                  <a:pt x="1494" y="225"/>
                </a:lnTo>
                <a:lnTo>
                  <a:pt x="1495" y="225"/>
                </a:lnTo>
                <a:lnTo>
                  <a:pt x="1496" y="226"/>
                </a:lnTo>
                <a:lnTo>
                  <a:pt x="1496" y="226"/>
                </a:lnTo>
                <a:lnTo>
                  <a:pt x="1497" y="226"/>
                </a:lnTo>
                <a:lnTo>
                  <a:pt x="1497" y="226"/>
                </a:lnTo>
                <a:lnTo>
                  <a:pt x="1498" y="226"/>
                </a:lnTo>
                <a:lnTo>
                  <a:pt x="1498" y="226"/>
                </a:lnTo>
                <a:lnTo>
                  <a:pt x="1499" y="226"/>
                </a:lnTo>
                <a:lnTo>
                  <a:pt x="1499" y="226"/>
                </a:lnTo>
                <a:lnTo>
                  <a:pt x="1500" y="226"/>
                </a:lnTo>
                <a:lnTo>
                  <a:pt x="1500" y="227"/>
                </a:lnTo>
                <a:lnTo>
                  <a:pt x="1501" y="227"/>
                </a:lnTo>
                <a:lnTo>
                  <a:pt x="1501" y="227"/>
                </a:lnTo>
                <a:lnTo>
                  <a:pt x="1502" y="227"/>
                </a:lnTo>
                <a:lnTo>
                  <a:pt x="1502" y="227"/>
                </a:lnTo>
                <a:lnTo>
                  <a:pt x="1503" y="227"/>
                </a:lnTo>
                <a:lnTo>
                  <a:pt x="1503" y="227"/>
                </a:lnTo>
                <a:lnTo>
                  <a:pt x="1504" y="227"/>
                </a:lnTo>
                <a:lnTo>
                  <a:pt x="1504" y="227"/>
                </a:lnTo>
                <a:lnTo>
                  <a:pt x="1505" y="227"/>
                </a:lnTo>
                <a:lnTo>
                  <a:pt x="1505" y="227"/>
                </a:lnTo>
                <a:lnTo>
                  <a:pt x="1506" y="227"/>
                </a:lnTo>
                <a:lnTo>
                  <a:pt x="1507" y="227"/>
                </a:lnTo>
                <a:lnTo>
                  <a:pt x="1507" y="227"/>
                </a:lnTo>
                <a:lnTo>
                  <a:pt x="1508" y="226"/>
                </a:lnTo>
                <a:lnTo>
                  <a:pt x="1508" y="226"/>
                </a:lnTo>
                <a:lnTo>
                  <a:pt x="1509" y="226"/>
                </a:lnTo>
                <a:lnTo>
                  <a:pt x="1509" y="226"/>
                </a:lnTo>
                <a:lnTo>
                  <a:pt x="1510" y="226"/>
                </a:lnTo>
                <a:lnTo>
                  <a:pt x="1510" y="226"/>
                </a:lnTo>
                <a:lnTo>
                  <a:pt x="1511" y="226"/>
                </a:lnTo>
                <a:lnTo>
                  <a:pt x="1511" y="226"/>
                </a:lnTo>
                <a:lnTo>
                  <a:pt x="1512" y="226"/>
                </a:lnTo>
                <a:lnTo>
                  <a:pt x="1512" y="226"/>
                </a:lnTo>
                <a:lnTo>
                  <a:pt x="1513" y="226"/>
                </a:lnTo>
                <a:lnTo>
                  <a:pt x="1513" y="226"/>
                </a:lnTo>
                <a:lnTo>
                  <a:pt x="1514" y="226"/>
                </a:lnTo>
                <a:lnTo>
                  <a:pt x="1514" y="226"/>
                </a:lnTo>
                <a:lnTo>
                  <a:pt x="1515" y="226"/>
                </a:lnTo>
                <a:lnTo>
                  <a:pt x="1515" y="226"/>
                </a:lnTo>
                <a:lnTo>
                  <a:pt x="1516" y="226"/>
                </a:lnTo>
                <a:lnTo>
                  <a:pt x="1517" y="226"/>
                </a:lnTo>
                <a:lnTo>
                  <a:pt x="1517" y="226"/>
                </a:lnTo>
                <a:lnTo>
                  <a:pt x="1518" y="226"/>
                </a:lnTo>
                <a:lnTo>
                  <a:pt x="1518" y="226"/>
                </a:lnTo>
                <a:lnTo>
                  <a:pt x="1519" y="226"/>
                </a:lnTo>
                <a:lnTo>
                  <a:pt x="1519" y="226"/>
                </a:lnTo>
                <a:lnTo>
                  <a:pt x="1520" y="226"/>
                </a:lnTo>
                <a:lnTo>
                  <a:pt x="1520" y="226"/>
                </a:lnTo>
                <a:lnTo>
                  <a:pt x="1521" y="226"/>
                </a:lnTo>
                <a:lnTo>
                  <a:pt x="1521" y="226"/>
                </a:lnTo>
                <a:lnTo>
                  <a:pt x="1522" y="226"/>
                </a:lnTo>
                <a:lnTo>
                  <a:pt x="1522" y="225"/>
                </a:lnTo>
                <a:lnTo>
                  <a:pt x="1523" y="225"/>
                </a:lnTo>
                <a:lnTo>
                  <a:pt x="1523" y="225"/>
                </a:lnTo>
                <a:lnTo>
                  <a:pt x="1524" y="225"/>
                </a:lnTo>
                <a:lnTo>
                  <a:pt x="1525" y="225"/>
                </a:lnTo>
                <a:lnTo>
                  <a:pt x="1525" y="225"/>
                </a:lnTo>
                <a:lnTo>
                  <a:pt x="1525" y="225"/>
                </a:lnTo>
                <a:lnTo>
                  <a:pt x="1526" y="225"/>
                </a:lnTo>
                <a:lnTo>
                  <a:pt x="1526" y="225"/>
                </a:lnTo>
                <a:lnTo>
                  <a:pt x="1527" y="225"/>
                </a:lnTo>
                <a:lnTo>
                  <a:pt x="1528" y="225"/>
                </a:lnTo>
                <a:lnTo>
                  <a:pt x="1528" y="225"/>
                </a:lnTo>
                <a:lnTo>
                  <a:pt x="1529" y="224"/>
                </a:lnTo>
                <a:lnTo>
                  <a:pt x="1529" y="224"/>
                </a:lnTo>
                <a:lnTo>
                  <a:pt x="1530" y="224"/>
                </a:lnTo>
                <a:lnTo>
                  <a:pt x="1530" y="224"/>
                </a:lnTo>
                <a:lnTo>
                  <a:pt x="1531" y="224"/>
                </a:lnTo>
                <a:lnTo>
                  <a:pt x="1531" y="224"/>
                </a:lnTo>
                <a:lnTo>
                  <a:pt x="1532" y="224"/>
                </a:lnTo>
                <a:lnTo>
                  <a:pt x="1532" y="223"/>
                </a:lnTo>
                <a:lnTo>
                  <a:pt x="1533" y="223"/>
                </a:lnTo>
                <a:lnTo>
                  <a:pt x="1533" y="223"/>
                </a:lnTo>
                <a:lnTo>
                  <a:pt x="1534" y="223"/>
                </a:lnTo>
                <a:lnTo>
                  <a:pt x="1534" y="223"/>
                </a:lnTo>
                <a:lnTo>
                  <a:pt x="1535" y="222"/>
                </a:lnTo>
                <a:lnTo>
                  <a:pt x="1535" y="222"/>
                </a:lnTo>
                <a:lnTo>
                  <a:pt x="1536" y="222"/>
                </a:lnTo>
                <a:lnTo>
                  <a:pt x="1536" y="222"/>
                </a:lnTo>
                <a:lnTo>
                  <a:pt x="1537" y="222"/>
                </a:lnTo>
                <a:lnTo>
                  <a:pt x="1538" y="222"/>
                </a:lnTo>
                <a:lnTo>
                  <a:pt x="1538" y="223"/>
                </a:lnTo>
                <a:lnTo>
                  <a:pt x="1539" y="223"/>
                </a:lnTo>
                <a:lnTo>
                  <a:pt x="1539" y="223"/>
                </a:lnTo>
                <a:lnTo>
                  <a:pt x="1540" y="223"/>
                </a:lnTo>
                <a:lnTo>
                  <a:pt x="1540" y="223"/>
                </a:lnTo>
                <a:lnTo>
                  <a:pt x="1541" y="223"/>
                </a:lnTo>
                <a:lnTo>
                  <a:pt x="1541" y="223"/>
                </a:lnTo>
                <a:lnTo>
                  <a:pt x="1542" y="224"/>
                </a:lnTo>
                <a:lnTo>
                  <a:pt x="1542" y="224"/>
                </a:lnTo>
                <a:lnTo>
                  <a:pt x="1543" y="224"/>
                </a:lnTo>
                <a:lnTo>
                  <a:pt x="1543" y="224"/>
                </a:lnTo>
                <a:lnTo>
                  <a:pt x="1544" y="224"/>
                </a:lnTo>
                <a:lnTo>
                  <a:pt x="1544" y="224"/>
                </a:lnTo>
                <a:lnTo>
                  <a:pt x="1545" y="224"/>
                </a:lnTo>
                <a:lnTo>
                  <a:pt x="1545" y="224"/>
                </a:lnTo>
                <a:lnTo>
                  <a:pt x="1546" y="224"/>
                </a:lnTo>
                <a:lnTo>
                  <a:pt x="1546" y="224"/>
                </a:lnTo>
                <a:lnTo>
                  <a:pt x="1547" y="224"/>
                </a:lnTo>
                <a:lnTo>
                  <a:pt x="1547" y="224"/>
                </a:lnTo>
                <a:lnTo>
                  <a:pt x="1548" y="224"/>
                </a:lnTo>
                <a:lnTo>
                  <a:pt x="1549" y="225"/>
                </a:lnTo>
                <a:lnTo>
                  <a:pt x="1549" y="225"/>
                </a:lnTo>
                <a:lnTo>
                  <a:pt x="1550" y="225"/>
                </a:lnTo>
                <a:lnTo>
                  <a:pt x="1550" y="225"/>
                </a:lnTo>
                <a:lnTo>
                  <a:pt x="1551" y="225"/>
                </a:lnTo>
                <a:lnTo>
                  <a:pt x="1551" y="225"/>
                </a:lnTo>
                <a:lnTo>
                  <a:pt x="1552" y="225"/>
                </a:lnTo>
                <a:lnTo>
                  <a:pt x="1552" y="225"/>
                </a:lnTo>
                <a:lnTo>
                  <a:pt x="1553" y="225"/>
                </a:lnTo>
                <a:lnTo>
                  <a:pt x="1553" y="225"/>
                </a:lnTo>
                <a:lnTo>
                  <a:pt x="1554" y="225"/>
                </a:lnTo>
                <a:lnTo>
                  <a:pt x="1554" y="225"/>
                </a:lnTo>
                <a:lnTo>
                  <a:pt x="1555" y="225"/>
                </a:lnTo>
                <a:lnTo>
                  <a:pt x="1555" y="225"/>
                </a:lnTo>
                <a:lnTo>
                  <a:pt x="1556" y="225"/>
                </a:lnTo>
                <a:lnTo>
                  <a:pt x="1556" y="225"/>
                </a:lnTo>
                <a:lnTo>
                  <a:pt x="1557" y="225"/>
                </a:lnTo>
                <a:lnTo>
                  <a:pt x="1557" y="224"/>
                </a:lnTo>
                <a:lnTo>
                  <a:pt x="1558" y="224"/>
                </a:lnTo>
                <a:lnTo>
                  <a:pt x="1558" y="224"/>
                </a:lnTo>
                <a:lnTo>
                  <a:pt x="1559" y="224"/>
                </a:lnTo>
                <a:lnTo>
                  <a:pt x="1560" y="224"/>
                </a:lnTo>
                <a:lnTo>
                  <a:pt x="1560" y="224"/>
                </a:lnTo>
                <a:lnTo>
                  <a:pt x="1561" y="224"/>
                </a:lnTo>
                <a:lnTo>
                  <a:pt x="1561" y="224"/>
                </a:lnTo>
                <a:lnTo>
                  <a:pt x="1562" y="224"/>
                </a:lnTo>
                <a:lnTo>
                  <a:pt x="1562" y="224"/>
                </a:lnTo>
                <a:lnTo>
                  <a:pt x="1563" y="224"/>
                </a:lnTo>
                <a:lnTo>
                  <a:pt x="1563" y="223"/>
                </a:lnTo>
                <a:lnTo>
                  <a:pt x="1564" y="223"/>
                </a:lnTo>
                <a:lnTo>
                  <a:pt x="1564" y="223"/>
                </a:lnTo>
                <a:lnTo>
                  <a:pt x="1565" y="223"/>
                </a:lnTo>
                <a:lnTo>
                  <a:pt x="1565" y="224"/>
                </a:lnTo>
                <a:lnTo>
                  <a:pt x="1566" y="224"/>
                </a:lnTo>
                <a:lnTo>
                  <a:pt x="1566" y="223"/>
                </a:lnTo>
                <a:lnTo>
                  <a:pt x="1567" y="224"/>
                </a:lnTo>
                <a:lnTo>
                  <a:pt x="1567" y="224"/>
                </a:lnTo>
                <a:lnTo>
                  <a:pt x="1568" y="224"/>
                </a:lnTo>
                <a:lnTo>
                  <a:pt x="1568" y="224"/>
                </a:lnTo>
                <a:lnTo>
                  <a:pt x="1569" y="224"/>
                </a:lnTo>
                <a:lnTo>
                  <a:pt x="1570" y="224"/>
                </a:lnTo>
                <a:lnTo>
                  <a:pt x="1570" y="224"/>
                </a:lnTo>
                <a:lnTo>
                  <a:pt x="1571" y="225"/>
                </a:lnTo>
                <a:lnTo>
                  <a:pt x="1571" y="225"/>
                </a:lnTo>
                <a:lnTo>
                  <a:pt x="1572" y="225"/>
                </a:lnTo>
                <a:lnTo>
                  <a:pt x="1572" y="225"/>
                </a:lnTo>
                <a:lnTo>
                  <a:pt x="1573" y="225"/>
                </a:lnTo>
                <a:lnTo>
                  <a:pt x="1573" y="225"/>
                </a:lnTo>
                <a:lnTo>
                  <a:pt x="1574" y="225"/>
                </a:lnTo>
                <a:lnTo>
                  <a:pt x="1574" y="225"/>
                </a:lnTo>
                <a:lnTo>
                  <a:pt x="1575" y="226"/>
                </a:lnTo>
                <a:lnTo>
                  <a:pt x="1575" y="226"/>
                </a:lnTo>
                <a:lnTo>
                  <a:pt x="1576" y="226"/>
                </a:lnTo>
                <a:lnTo>
                  <a:pt x="1576" y="226"/>
                </a:lnTo>
                <a:lnTo>
                  <a:pt x="1577" y="226"/>
                </a:lnTo>
                <a:lnTo>
                  <a:pt x="1577" y="226"/>
                </a:lnTo>
                <a:lnTo>
                  <a:pt x="1578" y="226"/>
                </a:lnTo>
                <a:lnTo>
                  <a:pt x="1578" y="226"/>
                </a:lnTo>
                <a:lnTo>
                  <a:pt x="1579" y="227"/>
                </a:lnTo>
                <a:lnTo>
                  <a:pt x="1579" y="227"/>
                </a:lnTo>
                <a:lnTo>
                  <a:pt x="1580" y="227"/>
                </a:lnTo>
                <a:lnTo>
                  <a:pt x="1581" y="227"/>
                </a:lnTo>
                <a:lnTo>
                  <a:pt x="1581" y="227"/>
                </a:lnTo>
                <a:lnTo>
                  <a:pt x="1582" y="227"/>
                </a:lnTo>
                <a:lnTo>
                  <a:pt x="1582" y="227"/>
                </a:lnTo>
                <a:lnTo>
                  <a:pt x="1583" y="227"/>
                </a:lnTo>
                <a:lnTo>
                  <a:pt x="1583" y="227"/>
                </a:lnTo>
                <a:lnTo>
                  <a:pt x="1584" y="227"/>
                </a:lnTo>
                <a:lnTo>
                  <a:pt x="1584" y="228"/>
                </a:lnTo>
                <a:lnTo>
                  <a:pt x="1585" y="228"/>
                </a:lnTo>
                <a:lnTo>
                  <a:pt x="1585" y="228"/>
                </a:lnTo>
                <a:lnTo>
                  <a:pt x="1586" y="228"/>
                </a:lnTo>
                <a:lnTo>
                  <a:pt x="1586" y="228"/>
                </a:lnTo>
                <a:lnTo>
                  <a:pt x="1587" y="228"/>
                </a:lnTo>
                <a:lnTo>
                  <a:pt x="1587" y="227"/>
                </a:lnTo>
                <a:lnTo>
                  <a:pt x="1588" y="227"/>
                </a:lnTo>
                <a:lnTo>
                  <a:pt x="1588" y="227"/>
                </a:lnTo>
                <a:lnTo>
                  <a:pt x="1589" y="227"/>
                </a:lnTo>
                <a:lnTo>
                  <a:pt x="1589" y="227"/>
                </a:lnTo>
                <a:lnTo>
                  <a:pt x="1590" y="227"/>
                </a:lnTo>
                <a:lnTo>
                  <a:pt x="1591" y="227"/>
                </a:lnTo>
                <a:lnTo>
                  <a:pt x="1591" y="227"/>
                </a:lnTo>
                <a:lnTo>
                  <a:pt x="1592" y="227"/>
                </a:lnTo>
                <a:lnTo>
                  <a:pt x="1592" y="227"/>
                </a:lnTo>
                <a:lnTo>
                  <a:pt x="1593" y="227"/>
                </a:lnTo>
                <a:lnTo>
                  <a:pt x="1593" y="227"/>
                </a:lnTo>
                <a:lnTo>
                  <a:pt x="1594" y="227"/>
                </a:lnTo>
                <a:lnTo>
                  <a:pt x="1594" y="227"/>
                </a:lnTo>
                <a:lnTo>
                  <a:pt x="1595" y="227"/>
                </a:lnTo>
                <a:lnTo>
                  <a:pt x="1595" y="226"/>
                </a:lnTo>
                <a:lnTo>
                  <a:pt x="1596" y="226"/>
                </a:lnTo>
                <a:lnTo>
                  <a:pt x="1596" y="226"/>
                </a:lnTo>
                <a:lnTo>
                  <a:pt x="1597" y="226"/>
                </a:lnTo>
                <a:lnTo>
                  <a:pt x="1597" y="226"/>
                </a:lnTo>
                <a:lnTo>
                  <a:pt x="1598" y="226"/>
                </a:lnTo>
                <a:lnTo>
                  <a:pt x="1599" y="226"/>
                </a:lnTo>
                <a:lnTo>
                  <a:pt x="1599" y="226"/>
                </a:lnTo>
                <a:lnTo>
                  <a:pt x="1599" y="226"/>
                </a:lnTo>
                <a:lnTo>
                  <a:pt x="1600" y="226"/>
                </a:lnTo>
                <a:lnTo>
                  <a:pt x="1600" y="226"/>
                </a:lnTo>
                <a:lnTo>
                  <a:pt x="1601" y="226"/>
                </a:lnTo>
                <a:lnTo>
                  <a:pt x="1602" y="226"/>
                </a:lnTo>
                <a:lnTo>
                  <a:pt x="1602" y="226"/>
                </a:lnTo>
                <a:lnTo>
                  <a:pt x="1603" y="226"/>
                </a:lnTo>
                <a:lnTo>
                  <a:pt x="1603" y="226"/>
                </a:lnTo>
                <a:lnTo>
                  <a:pt x="1604" y="226"/>
                </a:lnTo>
                <a:lnTo>
                  <a:pt x="1604" y="226"/>
                </a:lnTo>
                <a:lnTo>
                  <a:pt x="1605" y="226"/>
                </a:lnTo>
                <a:lnTo>
                  <a:pt x="1605" y="226"/>
                </a:lnTo>
                <a:lnTo>
                  <a:pt x="1606" y="226"/>
                </a:lnTo>
                <a:lnTo>
                  <a:pt x="1606" y="226"/>
                </a:lnTo>
                <a:lnTo>
                  <a:pt x="1607" y="225"/>
                </a:lnTo>
                <a:lnTo>
                  <a:pt x="1607" y="225"/>
                </a:lnTo>
                <a:lnTo>
                  <a:pt x="1608" y="225"/>
                </a:lnTo>
                <a:lnTo>
                  <a:pt x="1608" y="225"/>
                </a:lnTo>
                <a:lnTo>
                  <a:pt x="1609" y="225"/>
                </a:lnTo>
                <a:lnTo>
                  <a:pt x="1609" y="225"/>
                </a:lnTo>
                <a:lnTo>
                  <a:pt x="1610" y="225"/>
                </a:lnTo>
                <a:lnTo>
                  <a:pt x="1610" y="225"/>
                </a:lnTo>
                <a:lnTo>
                  <a:pt x="1611" y="225"/>
                </a:lnTo>
                <a:lnTo>
                  <a:pt x="1612" y="225"/>
                </a:lnTo>
                <a:lnTo>
                  <a:pt x="1612" y="225"/>
                </a:lnTo>
                <a:lnTo>
                  <a:pt x="1613" y="224"/>
                </a:lnTo>
                <a:lnTo>
                  <a:pt x="1613" y="224"/>
                </a:lnTo>
                <a:lnTo>
                  <a:pt x="1614" y="224"/>
                </a:lnTo>
                <a:lnTo>
                  <a:pt x="1614" y="223"/>
                </a:lnTo>
                <a:lnTo>
                  <a:pt x="1615" y="223"/>
                </a:lnTo>
                <a:lnTo>
                  <a:pt x="1615" y="222"/>
                </a:lnTo>
                <a:lnTo>
                  <a:pt x="1616" y="222"/>
                </a:lnTo>
                <a:lnTo>
                  <a:pt x="1616" y="221"/>
                </a:lnTo>
                <a:lnTo>
                  <a:pt x="1617" y="220"/>
                </a:lnTo>
                <a:lnTo>
                  <a:pt x="1617" y="220"/>
                </a:lnTo>
                <a:lnTo>
                  <a:pt x="1618" y="220"/>
                </a:lnTo>
                <a:lnTo>
                  <a:pt x="1618" y="220"/>
                </a:lnTo>
                <a:lnTo>
                  <a:pt x="1619" y="220"/>
                </a:lnTo>
                <a:lnTo>
                  <a:pt x="1620" y="220"/>
                </a:lnTo>
                <a:lnTo>
                  <a:pt x="1620" y="220"/>
                </a:lnTo>
                <a:lnTo>
                  <a:pt x="1620" y="220"/>
                </a:lnTo>
                <a:lnTo>
                  <a:pt x="1621" y="221"/>
                </a:lnTo>
                <a:lnTo>
                  <a:pt x="1621" y="221"/>
                </a:lnTo>
                <a:lnTo>
                  <a:pt x="1622" y="221"/>
                </a:lnTo>
                <a:lnTo>
                  <a:pt x="1623" y="221"/>
                </a:lnTo>
                <a:lnTo>
                  <a:pt x="1623" y="221"/>
                </a:lnTo>
                <a:lnTo>
                  <a:pt x="1624" y="221"/>
                </a:lnTo>
                <a:lnTo>
                  <a:pt x="1624" y="221"/>
                </a:lnTo>
                <a:lnTo>
                  <a:pt x="1625" y="221"/>
                </a:lnTo>
                <a:lnTo>
                  <a:pt x="1625" y="221"/>
                </a:lnTo>
                <a:lnTo>
                  <a:pt x="1626" y="221"/>
                </a:lnTo>
                <a:lnTo>
                  <a:pt x="1626" y="221"/>
                </a:lnTo>
                <a:lnTo>
                  <a:pt x="1627" y="221"/>
                </a:lnTo>
                <a:lnTo>
                  <a:pt x="1627" y="222"/>
                </a:lnTo>
                <a:lnTo>
                  <a:pt x="1628" y="222"/>
                </a:lnTo>
                <a:lnTo>
                  <a:pt x="1628" y="221"/>
                </a:lnTo>
                <a:lnTo>
                  <a:pt x="1629" y="221"/>
                </a:lnTo>
                <a:lnTo>
                  <a:pt x="1629" y="221"/>
                </a:lnTo>
                <a:lnTo>
                  <a:pt x="1630" y="221"/>
                </a:lnTo>
                <a:lnTo>
                  <a:pt x="1630" y="221"/>
                </a:lnTo>
                <a:lnTo>
                  <a:pt x="1631" y="222"/>
                </a:lnTo>
                <a:lnTo>
                  <a:pt x="1631" y="222"/>
                </a:lnTo>
                <a:lnTo>
                  <a:pt x="1632" y="222"/>
                </a:lnTo>
                <a:lnTo>
                  <a:pt x="1633" y="222"/>
                </a:lnTo>
                <a:lnTo>
                  <a:pt x="1633" y="222"/>
                </a:lnTo>
                <a:lnTo>
                  <a:pt x="1634" y="222"/>
                </a:lnTo>
                <a:lnTo>
                  <a:pt x="1634" y="222"/>
                </a:lnTo>
                <a:lnTo>
                  <a:pt x="1635" y="222"/>
                </a:lnTo>
                <a:lnTo>
                  <a:pt x="1635" y="222"/>
                </a:lnTo>
                <a:lnTo>
                  <a:pt x="1636" y="222"/>
                </a:lnTo>
                <a:lnTo>
                  <a:pt x="1636" y="222"/>
                </a:lnTo>
                <a:lnTo>
                  <a:pt x="1637" y="222"/>
                </a:lnTo>
                <a:lnTo>
                  <a:pt x="1637" y="222"/>
                </a:lnTo>
                <a:lnTo>
                  <a:pt x="1638" y="222"/>
                </a:lnTo>
                <a:lnTo>
                  <a:pt x="1638" y="221"/>
                </a:lnTo>
                <a:lnTo>
                  <a:pt x="1639" y="221"/>
                </a:lnTo>
                <a:lnTo>
                  <a:pt x="1639" y="221"/>
                </a:lnTo>
                <a:lnTo>
                  <a:pt x="1640" y="221"/>
                </a:lnTo>
                <a:lnTo>
                  <a:pt x="1641" y="221"/>
                </a:lnTo>
                <a:lnTo>
                  <a:pt x="1641" y="221"/>
                </a:lnTo>
                <a:lnTo>
                  <a:pt x="1641" y="221"/>
                </a:lnTo>
                <a:lnTo>
                  <a:pt x="1642" y="221"/>
                </a:lnTo>
                <a:lnTo>
                  <a:pt x="1642" y="221"/>
                </a:lnTo>
                <a:lnTo>
                  <a:pt x="1643" y="221"/>
                </a:lnTo>
                <a:lnTo>
                  <a:pt x="1644" y="221"/>
                </a:lnTo>
                <a:lnTo>
                  <a:pt x="1644" y="222"/>
                </a:lnTo>
                <a:lnTo>
                  <a:pt x="1645" y="221"/>
                </a:lnTo>
                <a:lnTo>
                  <a:pt x="1645" y="221"/>
                </a:lnTo>
                <a:lnTo>
                  <a:pt x="1646" y="220"/>
                </a:lnTo>
                <a:lnTo>
                  <a:pt x="1646" y="220"/>
                </a:lnTo>
                <a:lnTo>
                  <a:pt x="1647" y="220"/>
                </a:lnTo>
                <a:lnTo>
                  <a:pt x="1647" y="220"/>
                </a:lnTo>
                <a:lnTo>
                  <a:pt x="1648" y="220"/>
                </a:lnTo>
                <a:lnTo>
                  <a:pt x="1648" y="220"/>
                </a:lnTo>
                <a:lnTo>
                  <a:pt x="1649" y="220"/>
                </a:lnTo>
                <a:lnTo>
                  <a:pt x="1649" y="220"/>
                </a:lnTo>
                <a:lnTo>
                  <a:pt x="1650" y="220"/>
                </a:lnTo>
                <a:lnTo>
                  <a:pt x="1650" y="220"/>
                </a:lnTo>
                <a:lnTo>
                  <a:pt x="1651" y="220"/>
                </a:lnTo>
                <a:lnTo>
                  <a:pt x="1652" y="219"/>
                </a:lnTo>
                <a:lnTo>
                  <a:pt x="1652" y="219"/>
                </a:lnTo>
                <a:lnTo>
                  <a:pt x="1652" y="219"/>
                </a:lnTo>
                <a:lnTo>
                  <a:pt x="1653" y="219"/>
                </a:lnTo>
                <a:lnTo>
                  <a:pt x="1654" y="220"/>
                </a:lnTo>
                <a:lnTo>
                  <a:pt x="1654" y="220"/>
                </a:lnTo>
                <a:lnTo>
                  <a:pt x="1655" y="220"/>
                </a:lnTo>
                <a:lnTo>
                  <a:pt x="1655" y="220"/>
                </a:lnTo>
                <a:lnTo>
                  <a:pt x="1656" y="220"/>
                </a:lnTo>
                <a:lnTo>
                  <a:pt x="1656" y="220"/>
                </a:lnTo>
                <a:lnTo>
                  <a:pt x="1657" y="221"/>
                </a:lnTo>
                <a:lnTo>
                  <a:pt x="1657" y="221"/>
                </a:lnTo>
                <a:lnTo>
                  <a:pt x="1658" y="221"/>
                </a:lnTo>
                <a:lnTo>
                  <a:pt x="1658" y="221"/>
                </a:lnTo>
                <a:lnTo>
                  <a:pt x="1659" y="221"/>
                </a:lnTo>
                <a:lnTo>
                  <a:pt x="1659" y="221"/>
                </a:lnTo>
                <a:lnTo>
                  <a:pt x="1660" y="221"/>
                </a:lnTo>
                <a:lnTo>
                  <a:pt x="1660" y="222"/>
                </a:lnTo>
                <a:lnTo>
                  <a:pt x="1661" y="222"/>
                </a:lnTo>
                <a:lnTo>
                  <a:pt x="1662" y="223"/>
                </a:lnTo>
                <a:lnTo>
                  <a:pt x="1662" y="223"/>
                </a:lnTo>
                <a:lnTo>
                  <a:pt x="1662" y="223"/>
                </a:lnTo>
                <a:lnTo>
                  <a:pt x="1663" y="223"/>
                </a:lnTo>
                <a:lnTo>
                  <a:pt x="1663" y="224"/>
                </a:lnTo>
                <a:lnTo>
                  <a:pt x="1664" y="224"/>
                </a:lnTo>
                <a:lnTo>
                  <a:pt x="1665" y="224"/>
                </a:lnTo>
                <a:lnTo>
                  <a:pt x="1665" y="224"/>
                </a:lnTo>
                <a:lnTo>
                  <a:pt x="1666" y="224"/>
                </a:lnTo>
                <a:lnTo>
                  <a:pt x="1666" y="225"/>
                </a:lnTo>
                <a:lnTo>
                  <a:pt x="1667" y="225"/>
                </a:lnTo>
                <a:lnTo>
                  <a:pt x="1667" y="225"/>
                </a:lnTo>
                <a:lnTo>
                  <a:pt x="1668" y="225"/>
                </a:lnTo>
                <a:lnTo>
                  <a:pt x="1668" y="225"/>
                </a:lnTo>
                <a:lnTo>
                  <a:pt x="1669" y="225"/>
                </a:lnTo>
                <a:lnTo>
                  <a:pt x="1669" y="225"/>
                </a:lnTo>
                <a:lnTo>
                  <a:pt x="1670" y="225"/>
                </a:lnTo>
                <a:lnTo>
                  <a:pt x="1670" y="225"/>
                </a:lnTo>
                <a:lnTo>
                  <a:pt x="1671" y="225"/>
                </a:lnTo>
                <a:lnTo>
                  <a:pt x="1671" y="225"/>
                </a:lnTo>
                <a:lnTo>
                  <a:pt x="1672" y="225"/>
                </a:lnTo>
                <a:lnTo>
                  <a:pt x="1673" y="225"/>
                </a:lnTo>
                <a:lnTo>
                  <a:pt x="1673" y="225"/>
                </a:lnTo>
                <a:lnTo>
                  <a:pt x="1673" y="225"/>
                </a:lnTo>
                <a:lnTo>
                  <a:pt x="1674" y="225"/>
                </a:lnTo>
                <a:lnTo>
                  <a:pt x="1675" y="225"/>
                </a:lnTo>
                <a:lnTo>
                  <a:pt x="1675" y="225"/>
                </a:lnTo>
                <a:lnTo>
                  <a:pt x="1676" y="225"/>
                </a:lnTo>
                <a:lnTo>
                  <a:pt x="1676" y="225"/>
                </a:lnTo>
                <a:lnTo>
                  <a:pt x="1677" y="225"/>
                </a:lnTo>
                <a:lnTo>
                  <a:pt x="1677" y="225"/>
                </a:lnTo>
                <a:lnTo>
                  <a:pt x="1678" y="225"/>
                </a:lnTo>
                <a:lnTo>
                  <a:pt x="1678" y="224"/>
                </a:lnTo>
                <a:lnTo>
                  <a:pt x="1679" y="224"/>
                </a:lnTo>
                <a:lnTo>
                  <a:pt x="1679" y="224"/>
                </a:lnTo>
                <a:lnTo>
                  <a:pt x="1680" y="224"/>
                </a:lnTo>
                <a:lnTo>
                  <a:pt x="1680" y="224"/>
                </a:lnTo>
                <a:lnTo>
                  <a:pt x="1681" y="224"/>
                </a:lnTo>
                <a:lnTo>
                  <a:pt x="1681" y="224"/>
                </a:lnTo>
                <a:lnTo>
                  <a:pt x="1682" y="224"/>
                </a:lnTo>
                <a:lnTo>
                  <a:pt x="1683" y="224"/>
                </a:lnTo>
                <a:lnTo>
                  <a:pt x="1683" y="224"/>
                </a:lnTo>
                <a:lnTo>
                  <a:pt x="1683" y="224"/>
                </a:lnTo>
                <a:lnTo>
                  <a:pt x="1684" y="224"/>
                </a:lnTo>
                <a:lnTo>
                  <a:pt x="1684" y="224"/>
                </a:lnTo>
                <a:lnTo>
                  <a:pt x="1685" y="224"/>
                </a:lnTo>
                <a:lnTo>
                  <a:pt x="1686" y="224"/>
                </a:lnTo>
                <a:lnTo>
                  <a:pt x="1686" y="224"/>
                </a:lnTo>
                <a:lnTo>
                  <a:pt x="1687" y="224"/>
                </a:lnTo>
                <a:lnTo>
                  <a:pt x="1687" y="224"/>
                </a:lnTo>
                <a:lnTo>
                  <a:pt x="1688" y="224"/>
                </a:lnTo>
                <a:lnTo>
                  <a:pt x="1688" y="223"/>
                </a:lnTo>
                <a:lnTo>
                  <a:pt x="1689" y="223"/>
                </a:lnTo>
                <a:lnTo>
                  <a:pt x="1689" y="223"/>
                </a:lnTo>
                <a:lnTo>
                  <a:pt x="1690" y="223"/>
                </a:lnTo>
                <a:lnTo>
                  <a:pt x="1690" y="223"/>
                </a:lnTo>
                <a:lnTo>
                  <a:pt x="1691" y="223"/>
                </a:lnTo>
                <a:lnTo>
                  <a:pt x="1691" y="223"/>
                </a:lnTo>
                <a:lnTo>
                  <a:pt x="1692" y="223"/>
                </a:lnTo>
                <a:lnTo>
                  <a:pt x="1692" y="223"/>
                </a:lnTo>
                <a:lnTo>
                  <a:pt x="1693" y="223"/>
                </a:lnTo>
                <a:lnTo>
                  <a:pt x="1694" y="223"/>
                </a:lnTo>
                <a:lnTo>
                  <a:pt x="1694" y="223"/>
                </a:lnTo>
                <a:lnTo>
                  <a:pt x="1694" y="223"/>
                </a:lnTo>
                <a:lnTo>
                  <a:pt x="1695" y="223"/>
                </a:lnTo>
                <a:lnTo>
                  <a:pt x="1696" y="222"/>
                </a:lnTo>
                <a:lnTo>
                  <a:pt x="1696" y="222"/>
                </a:lnTo>
                <a:lnTo>
                  <a:pt x="1697" y="222"/>
                </a:lnTo>
                <a:lnTo>
                  <a:pt x="1697" y="222"/>
                </a:lnTo>
                <a:lnTo>
                  <a:pt x="1698" y="221"/>
                </a:lnTo>
                <a:lnTo>
                  <a:pt x="1698" y="221"/>
                </a:lnTo>
                <a:lnTo>
                  <a:pt x="1699" y="221"/>
                </a:lnTo>
                <a:lnTo>
                  <a:pt x="1699" y="221"/>
                </a:lnTo>
                <a:lnTo>
                  <a:pt x="1700" y="221"/>
                </a:lnTo>
                <a:lnTo>
                  <a:pt x="1700" y="221"/>
                </a:lnTo>
                <a:lnTo>
                  <a:pt x="1701" y="221"/>
                </a:lnTo>
                <a:lnTo>
                  <a:pt x="1701" y="221"/>
                </a:lnTo>
                <a:lnTo>
                  <a:pt x="1702" y="222"/>
                </a:lnTo>
                <a:lnTo>
                  <a:pt x="1702" y="223"/>
                </a:lnTo>
                <a:lnTo>
                  <a:pt x="1703" y="223"/>
                </a:lnTo>
                <a:lnTo>
                  <a:pt x="1704" y="223"/>
                </a:lnTo>
                <a:lnTo>
                  <a:pt x="1704" y="223"/>
                </a:lnTo>
                <a:lnTo>
                  <a:pt x="1704" y="224"/>
                </a:lnTo>
                <a:lnTo>
                  <a:pt x="1705" y="224"/>
                </a:lnTo>
                <a:lnTo>
                  <a:pt x="1705" y="224"/>
                </a:lnTo>
                <a:lnTo>
                  <a:pt x="1706" y="224"/>
                </a:lnTo>
                <a:lnTo>
                  <a:pt x="1707" y="224"/>
                </a:lnTo>
                <a:lnTo>
                  <a:pt x="1707" y="224"/>
                </a:lnTo>
                <a:lnTo>
                  <a:pt x="1708" y="224"/>
                </a:lnTo>
                <a:lnTo>
                  <a:pt x="1708" y="224"/>
                </a:lnTo>
                <a:lnTo>
                  <a:pt x="1709" y="224"/>
                </a:lnTo>
                <a:lnTo>
                  <a:pt x="1709" y="224"/>
                </a:lnTo>
                <a:lnTo>
                  <a:pt x="1710" y="224"/>
                </a:lnTo>
                <a:lnTo>
                  <a:pt x="1710" y="224"/>
                </a:lnTo>
                <a:lnTo>
                  <a:pt x="1711" y="224"/>
                </a:lnTo>
                <a:lnTo>
                  <a:pt x="1711" y="224"/>
                </a:lnTo>
                <a:lnTo>
                  <a:pt x="1712" y="225"/>
                </a:lnTo>
                <a:lnTo>
                  <a:pt x="1712" y="225"/>
                </a:lnTo>
                <a:lnTo>
                  <a:pt x="1713" y="225"/>
                </a:lnTo>
                <a:lnTo>
                  <a:pt x="1713" y="225"/>
                </a:lnTo>
                <a:lnTo>
                  <a:pt x="1714" y="225"/>
                </a:lnTo>
                <a:lnTo>
                  <a:pt x="1715" y="225"/>
                </a:lnTo>
                <a:lnTo>
                  <a:pt x="1715" y="225"/>
                </a:lnTo>
                <a:lnTo>
                  <a:pt x="1715" y="225"/>
                </a:lnTo>
                <a:lnTo>
                  <a:pt x="1716" y="225"/>
                </a:lnTo>
                <a:lnTo>
                  <a:pt x="1717" y="225"/>
                </a:lnTo>
                <a:lnTo>
                  <a:pt x="1717" y="225"/>
                </a:lnTo>
                <a:lnTo>
                  <a:pt x="1718" y="225"/>
                </a:lnTo>
                <a:lnTo>
                  <a:pt x="1718" y="225"/>
                </a:lnTo>
                <a:lnTo>
                  <a:pt x="1719" y="225"/>
                </a:lnTo>
                <a:lnTo>
                  <a:pt x="1719" y="225"/>
                </a:lnTo>
                <a:lnTo>
                  <a:pt x="1720" y="225"/>
                </a:lnTo>
                <a:lnTo>
                  <a:pt x="1720" y="225"/>
                </a:lnTo>
                <a:lnTo>
                  <a:pt x="1721" y="225"/>
                </a:lnTo>
                <a:lnTo>
                  <a:pt x="1721" y="225"/>
                </a:lnTo>
                <a:lnTo>
                  <a:pt x="1722" y="225"/>
                </a:lnTo>
                <a:lnTo>
                  <a:pt x="1722" y="225"/>
                </a:lnTo>
                <a:lnTo>
                  <a:pt x="1723" y="225"/>
                </a:lnTo>
                <a:lnTo>
                  <a:pt x="1723" y="224"/>
                </a:lnTo>
                <a:lnTo>
                  <a:pt x="1724" y="224"/>
                </a:lnTo>
                <a:lnTo>
                  <a:pt x="1725" y="224"/>
                </a:lnTo>
                <a:lnTo>
                  <a:pt x="1725" y="224"/>
                </a:lnTo>
                <a:lnTo>
                  <a:pt x="1726" y="224"/>
                </a:lnTo>
                <a:lnTo>
                  <a:pt x="1726" y="224"/>
                </a:lnTo>
                <a:lnTo>
                  <a:pt x="1726" y="224"/>
                </a:lnTo>
                <a:lnTo>
                  <a:pt x="1727" y="224"/>
                </a:lnTo>
                <a:lnTo>
                  <a:pt x="1728" y="224"/>
                </a:lnTo>
                <a:lnTo>
                  <a:pt x="1728" y="224"/>
                </a:lnTo>
                <a:lnTo>
                  <a:pt x="1729" y="224"/>
                </a:lnTo>
                <a:lnTo>
                  <a:pt x="1729" y="224"/>
                </a:lnTo>
                <a:lnTo>
                  <a:pt x="1730" y="224"/>
                </a:lnTo>
                <a:lnTo>
                  <a:pt x="1730" y="224"/>
                </a:lnTo>
                <a:lnTo>
                  <a:pt x="1731" y="224"/>
                </a:lnTo>
                <a:lnTo>
                  <a:pt x="1731" y="224"/>
                </a:lnTo>
                <a:lnTo>
                  <a:pt x="1732" y="224"/>
                </a:lnTo>
                <a:lnTo>
                  <a:pt x="1732" y="224"/>
                </a:lnTo>
                <a:lnTo>
                  <a:pt x="1733" y="224"/>
                </a:lnTo>
                <a:lnTo>
                  <a:pt x="1733" y="224"/>
                </a:lnTo>
                <a:lnTo>
                  <a:pt x="1734" y="224"/>
                </a:lnTo>
                <a:lnTo>
                  <a:pt x="1734" y="224"/>
                </a:lnTo>
                <a:lnTo>
                  <a:pt x="1735" y="224"/>
                </a:lnTo>
                <a:lnTo>
                  <a:pt x="1736" y="224"/>
                </a:lnTo>
                <a:lnTo>
                  <a:pt x="1736" y="224"/>
                </a:lnTo>
                <a:lnTo>
                  <a:pt x="1736" y="224"/>
                </a:lnTo>
                <a:lnTo>
                  <a:pt x="1737" y="224"/>
                </a:lnTo>
                <a:lnTo>
                  <a:pt x="1738" y="224"/>
                </a:lnTo>
                <a:lnTo>
                  <a:pt x="1738" y="224"/>
                </a:lnTo>
                <a:lnTo>
                  <a:pt x="1739" y="224"/>
                </a:lnTo>
                <a:lnTo>
                  <a:pt x="1739" y="224"/>
                </a:lnTo>
                <a:lnTo>
                  <a:pt x="1740" y="224"/>
                </a:lnTo>
                <a:lnTo>
                  <a:pt x="1740" y="225"/>
                </a:lnTo>
                <a:lnTo>
                  <a:pt x="1741" y="225"/>
                </a:lnTo>
                <a:lnTo>
                  <a:pt x="1741" y="225"/>
                </a:lnTo>
                <a:lnTo>
                  <a:pt x="1742" y="225"/>
                </a:lnTo>
                <a:lnTo>
                  <a:pt x="1742" y="225"/>
                </a:lnTo>
                <a:lnTo>
                  <a:pt x="1743" y="225"/>
                </a:lnTo>
                <a:lnTo>
                  <a:pt x="1743" y="225"/>
                </a:lnTo>
                <a:lnTo>
                  <a:pt x="1744" y="225"/>
                </a:lnTo>
                <a:lnTo>
                  <a:pt x="1744" y="225"/>
                </a:lnTo>
                <a:lnTo>
                  <a:pt x="1745" y="225"/>
                </a:lnTo>
                <a:lnTo>
                  <a:pt x="1745" y="225"/>
                </a:lnTo>
                <a:lnTo>
                  <a:pt x="1746" y="226"/>
                </a:lnTo>
                <a:lnTo>
                  <a:pt x="1747" y="226"/>
                </a:lnTo>
                <a:lnTo>
                  <a:pt x="1747" y="226"/>
                </a:lnTo>
                <a:lnTo>
                  <a:pt x="1747" y="226"/>
                </a:lnTo>
                <a:lnTo>
                  <a:pt x="1748" y="226"/>
                </a:lnTo>
                <a:lnTo>
                  <a:pt x="1749" y="226"/>
                </a:lnTo>
                <a:lnTo>
                  <a:pt x="1749" y="226"/>
                </a:lnTo>
                <a:lnTo>
                  <a:pt x="1750" y="226"/>
                </a:lnTo>
                <a:lnTo>
                  <a:pt x="1750" y="226"/>
                </a:lnTo>
                <a:lnTo>
                  <a:pt x="1751" y="226"/>
                </a:lnTo>
                <a:lnTo>
                  <a:pt x="1751" y="226"/>
                </a:lnTo>
                <a:lnTo>
                  <a:pt x="1752" y="226"/>
                </a:lnTo>
                <a:lnTo>
                  <a:pt x="1752" y="226"/>
                </a:lnTo>
                <a:lnTo>
                  <a:pt x="1753" y="226"/>
                </a:lnTo>
                <a:lnTo>
                  <a:pt x="1753" y="226"/>
                </a:lnTo>
                <a:lnTo>
                  <a:pt x="1754" y="226"/>
                </a:lnTo>
                <a:lnTo>
                  <a:pt x="1754" y="226"/>
                </a:lnTo>
                <a:lnTo>
                  <a:pt x="1755" y="226"/>
                </a:lnTo>
                <a:lnTo>
                  <a:pt x="1755" y="226"/>
                </a:lnTo>
                <a:lnTo>
                  <a:pt x="1756" y="226"/>
                </a:lnTo>
                <a:lnTo>
                  <a:pt x="1757" y="226"/>
                </a:lnTo>
                <a:lnTo>
                  <a:pt x="1757" y="224"/>
                </a:lnTo>
                <a:lnTo>
                  <a:pt x="1757" y="224"/>
                </a:lnTo>
                <a:lnTo>
                  <a:pt x="1758" y="224"/>
                </a:lnTo>
                <a:lnTo>
                  <a:pt x="1758" y="224"/>
                </a:lnTo>
                <a:lnTo>
                  <a:pt x="1759" y="224"/>
                </a:lnTo>
                <a:lnTo>
                  <a:pt x="1760" y="224"/>
                </a:lnTo>
                <a:lnTo>
                  <a:pt x="1760" y="224"/>
                </a:lnTo>
                <a:lnTo>
                  <a:pt x="1761" y="224"/>
                </a:lnTo>
                <a:lnTo>
                  <a:pt x="1761" y="224"/>
                </a:lnTo>
                <a:lnTo>
                  <a:pt x="1762" y="224"/>
                </a:lnTo>
                <a:lnTo>
                  <a:pt x="1762" y="224"/>
                </a:lnTo>
                <a:lnTo>
                  <a:pt x="1763" y="223"/>
                </a:lnTo>
                <a:lnTo>
                  <a:pt x="1763" y="223"/>
                </a:lnTo>
                <a:lnTo>
                  <a:pt x="1764" y="223"/>
                </a:lnTo>
                <a:lnTo>
                  <a:pt x="1764" y="223"/>
                </a:lnTo>
                <a:lnTo>
                  <a:pt x="1765" y="223"/>
                </a:lnTo>
                <a:lnTo>
                  <a:pt x="1765" y="223"/>
                </a:lnTo>
                <a:lnTo>
                  <a:pt x="1766" y="223"/>
                </a:lnTo>
                <a:lnTo>
                  <a:pt x="1766" y="223"/>
                </a:lnTo>
                <a:lnTo>
                  <a:pt x="1767" y="223"/>
                </a:lnTo>
                <a:lnTo>
                  <a:pt x="1768" y="223"/>
                </a:lnTo>
                <a:lnTo>
                  <a:pt x="1768" y="223"/>
                </a:lnTo>
                <a:lnTo>
                  <a:pt x="1768" y="223"/>
                </a:lnTo>
                <a:lnTo>
                  <a:pt x="1769" y="223"/>
                </a:lnTo>
                <a:lnTo>
                  <a:pt x="1770" y="223"/>
                </a:lnTo>
                <a:lnTo>
                  <a:pt x="1770" y="223"/>
                </a:lnTo>
                <a:lnTo>
                  <a:pt x="1771" y="223"/>
                </a:lnTo>
                <a:lnTo>
                  <a:pt x="1771" y="223"/>
                </a:lnTo>
                <a:lnTo>
                  <a:pt x="1772" y="223"/>
                </a:lnTo>
                <a:lnTo>
                  <a:pt x="1772" y="223"/>
                </a:lnTo>
                <a:lnTo>
                  <a:pt x="1773" y="223"/>
                </a:lnTo>
                <a:lnTo>
                  <a:pt x="1773" y="223"/>
                </a:lnTo>
                <a:lnTo>
                  <a:pt x="1774" y="223"/>
                </a:lnTo>
                <a:lnTo>
                  <a:pt x="1774" y="223"/>
                </a:lnTo>
                <a:lnTo>
                  <a:pt x="1775" y="223"/>
                </a:lnTo>
                <a:lnTo>
                  <a:pt x="1775" y="223"/>
                </a:lnTo>
                <a:lnTo>
                  <a:pt x="1776" y="223"/>
                </a:lnTo>
                <a:lnTo>
                  <a:pt x="1776" y="222"/>
                </a:lnTo>
                <a:lnTo>
                  <a:pt x="1777" y="223"/>
                </a:lnTo>
                <a:lnTo>
                  <a:pt x="1778" y="223"/>
                </a:lnTo>
                <a:lnTo>
                  <a:pt x="1778" y="222"/>
                </a:lnTo>
                <a:lnTo>
                  <a:pt x="1778" y="222"/>
                </a:lnTo>
                <a:lnTo>
                  <a:pt x="1779" y="222"/>
                </a:lnTo>
                <a:lnTo>
                  <a:pt x="1779" y="222"/>
                </a:lnTo>
                <a:lnTo>
                  <a:pt x="1780" y="222"/>
                </a:lnTo>
                <a:lnTo>
                  <a:pt x="1781" y="221"/>
                </a:lnTo>
                <a:lnTo>
                  <a:pt x="1781" y="221"/>
                </a:lnTo>
                <a:lnTo>
                  <a:pt x="1782" y="221"/>
                </a:lnTo>
                <a:lnTo>
                  <a:pt x="1782" y="222"/>
                </a:lnTo>
                <a:lnTo>
                  <a:pt x="1783" y="222"/>
                </a:lnTo>
                <a:lnTo>
                  <a:pt x="1783" y="223"/>
                </a:lnTo>
                <a:lnTo>
                  <a:pt x="1784" y="223"/>
                </a:lnTo>
                <a:lnTo>
                  <a:pt x="1784" y="224"/>
                </a:lnTo>
                <a:lnTo>
                  <a:pt x="1785" y="225"/>
                </a:lnTo>
                <a:lnTo>
                  <a:pt x="1785" y="225"/>
                </a:lnTo>
                <a:lnTo>
                  <a:pt x="1786" y="226"/>
                </a:lnTo>
                <a:lnTo>
                  <a:pt x="1786" y="226"/>
                </a:lnTo>
                <a:lnTo>
                  <a:pt x="1787" y="226"/>
                </a:lnTo>
                <a:lnTo>
                  <a:pt x="1787" y="226"/>
                </a:lnTo>
                <a:lnTo>
                  <a:pt x="1788" y="226"/>
                </a:lnTo>
                <a:lnTo>
                  <a:pt x="1789" y="226"/>
                </a:lnTo>
                <a:lnTo>
                  <a:pt x="1789" y="226"/>
                </a:lnTo>
                <a:lnTo>
                  <a:pt x="1789" y="226"/>
                </a:lnTo>
                <a:lnTo>
                  <a:pt x="1790" y="227"/>
                </a:lnTo>
                <a:lnTo>
                  <a:pt x="1791" y="227"/>
                </a:lnTo>
                <a:lnTo>
                  <a:pt x="1791" y="227"/>
                </a:lnTo>
                <a:lnTo>
                  <a:pt x="1792" y="227"/>
                </a:lnTo>
                <a:lnTo>
                  <a:pt x="1792" y="227"/>
                </a:lnTo>
                <a:lnTo>
                  <a:pt x="1793" y="227"/>
                </a:lnTo>
                <a:lnTo>
                  <a:pt x="1793" y="227"/>
                </a:lnTo>
                <a:lnTo>
                  <a:pt x="1794" y="227"/>
                </a:lnTo>
                <a:lnTo>
                  <a:pt x="1794" y="227"/>
                </a:lnTo>
                <a:lnTo>
                  <a:pt x="1795" y="227"/>
                </a:lnTo>
                <a:lnTo>
                  <a:pt x="1795" y="227"/>
                </a:lnTo>
                <a:lnTo>
                  <a:pt x="1796" y="227"/>
                </a:lnTo>
                <a:lnTo>
                  <a:pt x="1796" y="227"/>
                </a:lnTo>
                <a:lnTo>
                  <a:pt x="1797" y="227"/>
                </a:lnTo>
                <a:lnTo>
                  <a:pt x="1797" y="227"/>
                </a:lnTo>
                <a:lnTo>
                  <a:pt x="1798" y="227"/>
                </a:lnTo>
                <a:lnTo>
                  <a:pt x="1799" y="227"/>
                </a:lnTo>
                <a:lnTo>
                  <a:pt x="1799" y="227"/>
                </a:lnTo>
                <a:lnTo>
                  <a:pt x="1800" y="227"/>
                </a:lnTo>
                <a:lnTo>
                  <a:pt x="1800" y="227"/>
                </a:lnTo>
                <a:lnTo>
                  <a:pt x="1800" y="227"/>
                </a:lnTo>
                <a:lnTo>
                  <a:pt x="1801" y="226"/>
                </a:lnTo>
                <a:lnTo>
                  <a:pt x="1802" y="226"/>
                </a:lnTo>
                <a:lnTo>
                  <a:pt x="1802" y="226"/>
                </a:lnTo>
                <a:lnTo>
                  <a:pt x="1803" y="226"/>
                </a:lnTo>
                <a:lnTo>
                  <a:pt x="1803" y="226"/>
                </a:lnTo>
                <a:lnTo>
                  <a:pt x="1804" y="226"/>
                </a:lnTo>
                <a:lnTo>
                  <a:pt x="1804" y="226"/>
                </a:lnTo>
                <a:lnTo>
                  <a:pt x="1805" y="226"/>
                </a:lnTo>
                <a:lnTo>
                  <a:pt x="1805" y="226"/>
                </a:lnTo>
                <a:lnTo>
                  <a:pt x="1806" y="225"/>
                </a:lnTo>
                <a:lnTo>
                  <a:pt x="1806" y="225"/>
                </a:lnTo>
                <a:lnTo>
                  <a:pt x="1807" y="225"/>
                </a:lnTo>
                <a:lnTo>
                  <a:pt x="1807" y="225"/>
                </a:lnTo>
                <a:lnTo>
                  <a:pt x="1808" y="225"/>
                </a:lnTo>
                <a:lnTo>
                  <a:pt x="1808" y="226"/>
                </a:lnTo>
                <a:lnTo>
                  <a:pt x="1809" y="226"/>
                </a:lnTo>
                <a:lnTo>
                  <a:pt x="1810" y="226"/>
                </a:lnTo>
                <a:lnTo>
                  <a:pt x="1810" y="226"/>
                </a:lnTo>
                <a:lnTo>
                  <a:pt x="1810" y="225"/>
                </a:lnTo>
                <a:lnTo>
                  <a:pt x="1811" y="225"/>
                </a:lnTo>
                <a:lnTo>
                  <a:pt x="1812" y="225"/>
                </a:lnTo>
                <a:lnTo>
                  <a:pt x="1812" y="225"/>
                </a:lnTo>
                <a:lnTo>
                  <a:pt x="1813" y="225"/>
                </a:lnTo>
                <a:lnTo>
                  <a:pt x="1813" y="225"/>
                </a:lnTo>
                <a:lnTo>
                  <a:pt x="1814" y="225"/>
                </a:lnTo>
                <a:lnTo>
                  <a:pt x="1814" y="225"/>
                </a:lnTo>
                <a:lnTo>
                  <a:pt x="1815" y="225"/>
                </a:lnTo>
                <a:lnTo>
                  <a:pt x="1815" y="225"/>
                </a:lnTo>
                <a:lnTo>
                  <a:pt x="1816" y="225"/>
                </a:lnTo>
                <a:lnTo>
                  <a:pt x="1816" y="225"/>
                </a:lnTo>
                <a:lnTo>
                  <a:pt x="1817" y="225"/>
                </a:lnTo>
                <a:lnTo>
                  <a:pt x="1817" y="225"/>
                </a:lnTo>
                <a:lnTo>
                  <a:pt x="1818" y="225"/>
                </a:lnTo>
                <a:lnTo>
                  <a:pt x="1818" y="226"/>
                </a:lnTo>
                <a:lnTo>
                  <a:pt x="1819" y="226"/>
                </a:lnTo>
                <a:lnTo>
                  <a:pt x="1820" y="225"/>
                </a:lnTo>
                <a:lnTo>
                  <a:pt x="1820" y="225"/>
                </a:lnTo>
                <a:lnTo>
                  <a:pt x="1821" y="225"/>
                </a:lnTo>
                <a:lnTo>
                  <a:pt x="1821" y="225"/>
                </a:lnTo>
                <a:lnTo>
                  <a:pt x="1821" y="225"/>
                </a:lnTo>
                <a:lnTo>
                  <a:pt x="1822" y="226"/>
                </a:lnTo>
                <a:lnTo>
                  <a:pt x="1823" y="226"/>
                </a:lnTo>
                <a:lnTo>
                  <a:pt x="1823" y="226"/>
                </a:lnTo>
                <a:lnTo>
                  <a:pt x="1824" y="226"/>
                </a:lnTo>
                <a:lnTo>
                  <a:pt x="1824" y="227"/>
                </a:lnTo>
                <a:lnTo>
                  <a:pt x="1825" y="227"/>
                </a:lnTo>
                <a:lnTo>
                  <a:pt x="1825" y="227"/>
                </a:lnTo>
                <a:lnTo>
                  <a:pt x="1826" y="227"/>
                </a:lnTo>
                <a:lnTo>
                  <a:pt x="1826" y="227"/>
                </a:lnTo>
                <a:lnTo>
                  <a:pt x="1827" y="227"/>
                </a:lnTo>
                <a:lnTo>
                  <a:pt x="1827" y="227"/>
                </a:lnTo>
                <a:lnTo>
                  <a:pt x="1828" y="228"/>
                </a:lnTo>
                <a:lnTo>
                  <a:pt x="1828" y="228"/>
                </a:lnTo>
                <a:lnTo>
                  <a:pt x="1829" y="228"/>
                </a:lnTo>
                <a:lnTo>
                  <a:pt x="1829" y="228"/>
                </a:lnTo>
                <a:lnTo>
                  <a:pt x="1830" y="228"/>
                </a:lnTo>
                <a:lnTo>
                  <a:pt x="1831" y="228"/>
                </a:lnTo>
                <a:lnTo>
                  <a:pt x="1831" y="228"/>
                </a:lnTo>
                <a:lnTo>
                  <a:pt x="1831" y="228"/>
                </a:lnTo>
                <a:lnTo>
                  <a:pt x="1832" y="228"/>
                </a:lnTo>
                <a:lnTo>
                  <a:pt x="1833" y="228"/>
                </a:lnTo>
                <a:lnTo>
                  <a:pt x="1833" y="228"/>
                </a:lnTo>
                <a:lnTo>
                  <a:pt x="1834" y="228"/>
                </a:lnTo>
                <a:lnTo>
                  <a:pt x="1834" y="228"/>
                </a:lnTo>
                <a:lnTo>
                  <a:pt x="1835" y="228"/>
                </a:lnTo>
                <a:lnTo>
                  <a:pt x="1835" y="228"/>
                </a:lnTo>
                <a:lnTo>
                  <a:pt x="1836" y="227"/>
                </a:lnTo>
                <a:lnTo>
                  <a:pt x="1836" y="226"/>
                </a:lnTo>
                <a:lnTo>
                  <a:pt x="1837" y="226"/>
                </a:lnTo>
                <a:lnTo>
                  <a:pt x="1837" y="226"/>
                </a:lnTo>
                <a:lnTo>
                  <a:pt x="1838" y="226"/>
                </a:lnTo>
                <a:lnTo>
                  <a:pt x="1838" y="226"/>
                </a:lnTo>
                <a:lnTo>
                  <a:pt x="1839" y="226"/>
                </a:lnTo>
                <a:lnTo>
                  <a:pt x="1839" y="226"/>
                </a:lnTo>
                <a:lnTo>
                  <a:pt x="1840" y="226"/>
                </a:lnTo>
                <a:lnTo>
                  <a:pt x="1841" y="226"/>
                </a:lnTo>
                <a:lnTo>
                  <a:pt x="1841" y="226"/>
                </a:lnTo>
                <a:lnTo>
                  <a:pt x="1842" y="226"/>
                </a:lnTo>
                <a:lnTo>
                  <a:pt x="1842" y="226"/>
                </a:lnTo>
                <a:lnTo>
                  <a:pt x="1842" y="226"/>
                </a:lnTo>
                <a:lnTo>
                  <a:pt x="1843" y="225"/>
                </a:lnTo>
                <a:lnTo>
                  <a:pt x="1844" y="225"/>
                </a:lnTo>
                <a:lnTo>
                  <a:pt x="1844" y="225"/>
                </a:lnTo>
                <a:lnTo>
                  <a:pt x="1845" y="225"/>
                </a:lnTo>
                <a:lnTo>
                  <a:pt x="1845" y="225"/>
                </a:lnTo>
                <a:lnTo>
                  <a:pt x="1846" y="225"/>
                </a:lnTo>
                <a:lnTo>
                  <a:pt x="1846" y="225"/>
                </a:lnTo>
                <a:lnTo>
                  <a:pt x="1847" y="225"/>
                </a:lnTo>
                <a:lnTo>
                  <a:pt x="1847" y="225"/>
                </a:lnTo>
                <a:lnTo>
                  <a:pt x="1848" y="225"/>
                </a:lnTo>
                <a:lnTo>
                  <a:pt x="1848" y="225"/>
                </a:lnTo>
                <a:lnTo>
                  <a:pt x="1849" y="225"/>
                </a:lnTo>
                <a:lnTo>
                  <a:pt x="1849" y="225"/>
                </a:lnTo>
                <a:lnTo>
                  <a:pt x="1850" y="225"/>
                </a:lnTo>
                <a:lnTo>
                  <a:pt x="1850" y="225"/>
                </a:lnTo>
                <a:lnTo>
                  <a:pt x="1851" y="225"/>
                </a:lnTo>
                <a:lnTo>
                  <a:pt x="1852" y="225"/>
                </a:lnTo>
                <a:lnTo>
                  <a:pt x="1852" y="225"/>
                </a:lnTo>
                <a:lnTo>
                  <a:pt x="1853" y="225"/>
                </a:lnTo>
                <a:lnTo>
                  <a:pt x="1853" y="224"/>
                </a:lnTo>
                <a:lnTo>
                  <a:pt x="1854" y="224"/>
                </a:lnTo>
                <a:lnTo>
                  <a:pt x="1854" y="224"/>
                </a:lnTo>
                <a:lnTo>
                  <a:pt x="1855" y="224"/>
                </a:lnTo>
                <a:lnTo>
                  <a:pt x="1855" y="224"/>
                </a:lnTo>
                <a:lnTo>
                  <a:pt x="1856" y="224"/>
                </a:lnTo>
                <a:lnTo>
                  <a:pt x="1856" y="224"/>
                </a:lnTo>
                <a:lnTo>
                  <a:pt x="1857" y="224"/>
                </a:lnTo>
                <a:lnTo>
                  <a:pt x="1857" y="224"/>
                </a:lnTo>
                <a:lnTo>
                  <a:pt x="1858" y="224"/>
                </a:lnTo>
                <a:lnTo>
                  <a:pt x="1858" y="224"/>
                </a:lnTo>
                <a:lnTo>
                  <a:pt x="1859" y="224"/>
                </a:lnTo>
                <a:lnTo>
                  <a:pt x="1859" y="223"/>
                </a:lnTo>
                <a:lnTo>
                  <a:pt x="1860" y="223"/>
                </a:lnTo>
                <a:lnTo>
                  <a:pt x="1860" y="223"/>
                </a:lnTo>
                <a:lnTo>
                  <a:pt x="1861" y="223"/>
                </a:lnTo>
                <a:lnTo>
                  <a:pt x="1862" y="223"/>
                </a:lnTo>
                <a:lnTo>
                  <a:pt x="1862" y="223"/>
                </a:lnTo>
                <a:lnTo>
                  <a:pt x="1863" y="223"/>
                </a:lnTo>
                <a:lnTo>
                  <a:pt x="1863" y="224"/>
                </a:lnTo>
                <a:lnTo>
                  <a:pt x="1863" y="224"/>
                </a:lnTo>
                <a:lnTo>
                  <a:pt x="1864" y="224"/>
                </a:lnTo>
                <a:lnTo>
                  <a:pt x="1865" y="224"/>
                </a:lnTo>
                <a:lnTo>
                  <a:pt x="1865" y="225"/>
                </a:lnTo>
                <a:lnTo>
                  <a:pt x="1866" y="225"/>
                </a:lnTo>
                <a:lnTo>
                  <a:pt x="1866" y="225"/>
                </a:lnTo>
                <a:lnTo>
                  <a:pt x="1867" y="226"/>
                </a:lnTo>
                <a:lnTo>
                  <a:pt x="1867" y="226"/>
                </a:lnTo>
                <a:lnTo>
                  <a:pt x="1868" y="226"/>
                </a:lnTo>
                <a:lnTo>
                  <a:pt x="1868" y="226"/>
                </a:lnTo>
                <a:lnTo>
                  <a:pt x="1869" y="226"/>
                </a:lnTo>
                <a:lnTo>
                  <a:pt x="1869" y="226"/>
                </a:lnTo>
                <a:lnTo>
                  <a:pt x="1870" y="226"/>
                </a:lnTo>
                <a:lnTo>
                  <a:pt x="1870" y="226"/>
                </a:lnTo>
                <a:lnTo>
                  <a:pt x="1871" y="226"/>
                </a:lnTo>
                <a:lnTo>
                  <a:pt x="1871" y="226"/>
                </a:lnTo>
                <a:lnTo>
                  <a:pt x="1872" y="226"/>
                </a:lnTo>
                <a:lnTo>
                  <a:pt x="1873" y="226"/>
                </a:lnTo>
                <a:lnTo>
                  <a:pt x="1873" y="226"/>
                </a:lnTo>
                <a:lnTo>
                  <a:pt x="1874" y="226"/>
                </a:lnTo>
                <a:lnTo>
                  <a:pt x="1874" y="226"/>
                </a:lnTo>
                <a:lnTo>
                  <a:pt x="1875" y="226"/>
                </a:lnTo>
                <a:lnTo>
                  <a:pt x="1875" y="226"/>
                </a:lnTo>
                <a:lnTo>
                  <a:pt x="1876" y="226"/>
                </a:lnTo>
                <a:lnTo>
                  <a:pt x="1876" y="226"/>
                </a:lnTo>
                <a:lnTo>
                  <a:pt x="1877" y="226"/>
                </a:lnTo>
                <a:lnTo>
                  <a:pt x="1877" y="226"/>
                </a:lnTo>
                <a:lnTo>
                  <a:pt x="1878" y="226"/>
                </a:lnTo>
                <a:lnTo>
                  <a:pt x="1878" y="226"/>
                </a:lnTo>
                <a:lnTo>
                  <a:pt x="1879" y="226"/>
                </a:lnTo>
                <a:lnTo>
                  <a:pt x="1879" y="226"/>
                </a:lnTo>
                <a:lnTo>
                  <a:pt x="1880" y="226"/>
                </a:lnTo>
                <a:lnTo>
                  <a:pt x="1880" y="226"/>
                </a:lnTo>
                <a:lnTo>
                  <a:pt x="1881" y="226"/>
                </a:lnTo>
                <a:lnTo>
                  <a:pt x="1881" y="226"/>
                </a:lnTo>
                <a:lnTo>
                  <a:pt x="1882" y="226"/>
                </a:lnTo>
                <a:lnTo>
                  <a:pt x="1883" y="226"/>
                </a:lnTo>
                <a:lnTo>
                  <a:pt x="1883" y="226"/>
                </a:lnTo>
                <a:lnTo>
                  <a:pt x="1884" y="226"/>
                </a:lnTo>
                <a:lnTo>
                  <a:pt x="1884" y="226"/>
                </a:lnTo>
                <a:lnTo>
                  <a:pt x="1884" y="226"/>
                </a:lnTo>
                <a:lnTo>
                  <a:pt x="1885" y="226"/>
                </a:lnTo>
                <a:lnTo>
                  <a:pt x="1886" y="226"/>
                </a:lnTo>
                <a:lnTo>
                  <a:pt x="1886" y="225"/>
                </a:lnTo>
                <a:lnTo>
                  <a:pt x="1887" y="225"/>
                </a:lnTo>
                <a:lnTo>
                  <a:pt x="1887" y="225"/>
                </a:lnTo>
                <a:lnTo>
                  <a:pt x="1888" y="225"/>
                </a:lnTo>
                <a:lnTo>
                  <a:pt x="1888" y="225"/>
                </a:lnTo>
                <a:lnTo>
                  <a:pt x="1889" y="225"/>
                </a:lnTo>
                <a:lnTo>
                  <a:pt x="1889" y="224"/>
                </a:lnTo>
                <a:lnTo>
                  <a:pt x="1890" y="225"/>
                </a:lnTo>
                <a:lnTo>
                  <a:pt x="1890" y="224"/>
                </a:lnTo>
                <a:lnTo>
                  <a:pt x="1891" y="224"/>
                </a:lnTo>
                <a:lnTo>
                  <a:pt x="1891" y="225"/>
                </a:lnTo>
                <a:lnTo>
                  <a:pt x="1892" y="225"/>
                </a:lnTo>
                <a:lnTo>
                  <a:pt x="1892" y="225"/>
                </a:lnTo>
                <a:lnTo>
                  <a:pt x="1893" y="225"/>
                </a:lnTo>
                <a:lnTo>
                  <a:pt x="1894" y="225"/>
                </a:lnTo>
                <a:lnTo>
                  <a:pt x="1894" y="225"/>
                </a:lnTo>
                <a:lnTo>
                  <a:pt x="1895" y="226"/>
                </a:lnTo>
                <a:lnTo>
                  <a:pt x="1895" y="226"/>
                </a:lnTo>
                <a:lnTo>
                  <a:pt x="1896" y="226"/>
                </a:lnTo>
                <a:lnTo>
                  <a:pt x="1896" y="226"/>
                </a:lnTo>
                <a:lnTo>
                  <a:pt x="1897" y="226"/>
                </a:lnTo>
                <a:lnTo>
                  <a:pt x="1897" y="226"/>
                </a:lnTo>
                <a:lnTo>
                  <a:pt x="1898" y="226"/>
                </a:lnTo>
                <a:lnTo>
                  <a:pt x="1898" y="226"/>
                </a:lnTo>
                <a:lnTo>
                  <a:pt x="1899" y="226"/>
                </a:lnTo>
                <a:lnTo>
                  <a:pt x="1899" y="226"/>
                </a:lnTo>
                <a:lnTo>
                  <a:pt x="1900" y="227"/>
                </a:lnTo>
                <a:lnTo>
                  <a:pt x="1900" y="227"/>
                </a:lnTo>
                <a:lnTo>
                  <a:pt x="1901" y="227"/>
                </a:lnTo>
                <a:lnTo>
                  <a:pt x="1901" y="227"/>
                </a:lnTo>
                <a:lnTo>
                  <a:pt x="1902" y="227"/>
                </a:lnTo>
                <a:lnTo>
                  <a:pt x="1902" y="227"/>
                </a:lnTo>
                <a:lnTo>
                  <a:pt x="1903" y="227"/>
                </a:lnTo>
                <a:lnTo>
                  <a:pt x="1904" y="227"/>
                </a:lnTo>
                <a:lnTo>
                  <a:pt x="1904" y="227"/>
                </a:lnTo>
                <a:lnTo>
                  <a:pt x="1905" y="227"/>
                </a:lnTo>
                <a:lnTo>
                  <a:pt x="1905" y="227"/>
                </a:lnTo>
                <a:lnTo>
                  <a:pt x="1905" y="227"/>
                </a:lnTo>
                <a:lnTo>
                  <a:pt x="1906" y="227"/>
                </a:lnTo>
                <a:lnTo>
                  <a:pt x="1907" y="228"/>
                </a:lnTo>
                <a:lnTo>
                  <a:pt x="1907" y="228"/>
                </a:lnTo>
                <a:lnTo>
                  <a:pt x="1908" y="228"/>
                </a:lnTo>
                <a:lnTo>
                  <a:pt x="1908" y="228"/>
                </a:lnTo>
                <a:lnTo>
                  <a:pt x="1909" y="228"/>
                </a:lnTo>
                <a:lnTo>
                  <a:pt x="1909" y="228"/>
                </a:lnTo>
                <a:lnTo>
                  <a:pt x="1910" y="228"/>
                </a:lnTo>
                <a:lnTo>
                  <a:pt x="1910" y="228"/>
                </a:lnTo>
                <a:lnTo>
                  <a:pt x="1911" y="228"/>
                </a:lnTo>
                <a:lnTo>
                  <a:pt x="1911" y="228"/>
                </a:lnTo>
                <a:lnTo>
                  <a:pt x="1912" y="228"/>
                </a:lnTo>
                <a:lnTo>
                  <a:pt x="1912" y="228"/>
                </a:lnTo>
                <a:lnTo>
                  <a:pt x="1913" y="228"/>
                </a:lnTo>
                <a:lnTo>
                  <a:pt x="1913" y="228"/>
                </a:lnTo>
                <a:lnTo>
                  <a:pt x="1914" y="228"/>
                </a:lnTo>
                <a:lnTo>
                  <a:pt x="1915" y="228"/>
                </a:lnTo>
                <a:lnTo>
                  <a:pt x="1915" y="228"/>
                </a:lnTo>
                <a:lnTo>
                  <a:pt x="1916" y="228"/>
                </a:lnTo>
                <a:lnTo>
                  <a:pt x="1916" y="228"/>
                </a:lnTo>
                <a:lnTo>
                  <a:pt x="1917" y="227"/>
                </a:lnTo>
                <a:lnTo>
                  <a:pt x="1917" y="227"/>
                </a:lnTo>
                <a:lnTo>
                  <a:pt x="1918" y="227"/>
                </a:lnTo>
                <a:lnTo>
                  <a:pt x="1918" y="227"/>
                </a:lnTo>
                <a:lnTo>
                  <a:pt x="1919" y="227"/>
                </a:lnTo>
                <a:lnTo>
                  <a:pt x="1919" y="227"/>
                </a:lnTo>
                <a:lnTo>
                  <a:pt x="1920" y="227"/>
                </a:lnTo>
                <a:lnTo>
                  <a:pt x="1920" y="228"/>
                </a:lnTo>
                <a:lnTo>
                  <a:pt x="1921" y="228"/>
                </a:lnTo>
                <a:lnTo>
                  <a:pt x="1921" y="227"/>
                </a:lnTo>
                <a:lnTo>
                  <a:pt x="1922" y="227"/>
                </a:lnTo>
                <a:lnTo>
                  <a:pt x="1922" y="227"/>
                </a:lnTo>
                <a:lnTo>
                  <a:pt x="1923" y="227"/>
                </a:lnTo>
                <a:lnTo>
                  <a:pt x="1923" y="227"/>
                </a:lnTo>
                <a:lnTo>
                  <a:pt x="1924" y="227"/>
                </a:lnTo>
                <a:lnTo>
                  <a:pt x="1925" y="227"/>
                </a:lnTo>
                <a:lnTo>
                  <a:pt x="1925" y="227"/>
                </a:lnTo>
                <a:lnTo>
                  <a:pt x="1926" y="227"/>
                </a:lnTo>
                <a:lnTo>
                  <a:pt x="1926" y="227"/>
                </a:lnTo>
                <a:lnTo>
                  <a:pt x="1927" y="227"/>
                </a:lnTo>
                <a:lnTo>
                  <a:pt x="1927" y="227"/>
                </a:lnTo>
                <a:lnTo>
                  <a:pt x="1928" y="227"/>
                </a:lnTo>
                <a:lnTo>
                  <a:pt x="1928" y="227"/>
                </a:lnTo>
                <a:lnTo>
                  <a:pt x="1929" y="227"/>
                </a:lnTo>
                <a:lnTo>
                  <a:pt x="1929" y="227"/>
                </a:lnTo>
                <a:lnTo>
                  <a:pt x="1930" y="227"/>
                </a:lnTo>
                <a:lnTo>
                  <a:pt x="1930" y="227"/>
                </a:lnTo>
                <a:lnTo>
                  <a:pt x="1931" y="227"/>
                </a:lnTo>
                <a:lnTo>
                  <a:pt x="1931" y="227"/>
                </a:lnTo>
                <a:lnTo>
                  <a:pt x="1932" y="227"/>
                </a:lnTo>
                <a:lnTo>
                  <a:pt x="1932" y="227"/>
                </a:lnTo>
                <a:lnTo>
                  <a:pt x="1933" y="227"/>
                </a:lnTo>
                <a:lnTo>
                  <a:pt x="1933" y="227"/>
                </a:lnTo>
                <a:lnTo>
                  <a:pt x="1934" y="227"/>
                </a:lnTo>
                <a:lnTo>
                  <a:pt x="1934" y="226"/>
                </a:lnTo>
                <a:lnTo>
                  <a:pt x="1935" y="226"/>
                </a:lnTo>
                <a:lnTo>
                  <a:pt x="1936" y="226"/>
                </a:lnTo>
                <a:lnTo>
                  <a:pt x="1936" y="226"/>
                </a:lnTo>
                <a:lnTo>
                  <a:pt x="1937" y="226"/>
                </a:lnTo>
                <a:lnTo>
                  <a:pt x="1937" y="226"/>
                </a:lnTo>
                <a:lnTo>
                  <a:pt x="1938" y="226"/>
                </a:lnTo>
                <a:lnTo>
                  <a:pt x="1938" y="226"/>
                </a:lnTo>
                <a:lnTo>
                  <a:pt x="1939" y="226"/>
                </a:lnTo>
                <a:lnTo>
                  <a:pt x="1939" y="226"/>
                </a:lnTo>
                <a:lnTo>
                  <a:pt x="1940" y="226"/>
                </a:lnTo>
                <a:lnTo>
                  <a:pt x="1940" y="226"/>
                </a:lnTo>
                <a:lnTo>
                  <a:pt x="1941" y="226"/>
                </a:lnTo>
                <a:lnTo>
                  <a:pt x="1941" y="225"/>
                </a:lnTo>
                <a:lnTo>
                  <a:pt x="1942" y="225"/>
                </a:lnTo>
                <a:lnTo>
                  <a:pt x="1942" y="225"/>
                </a:lnTo>
                <a:lnTo>
                  <a:pt x="1943" y="225"/>
                </a:lnTo>
                <a:lnTo>
                  <a:pt x="1943" y="225"/>
                </a:lnTo>
                <a:lnTo>
                  <a:pt x="1944" y="225"/>
                </a:lnTo>
                <a:lnTo>
                  <a:pt x="1944" y="226"/>
                </a:lnTo>
                <a:lnTo>
                  <a:pt x="1945" y="226"/>
                </a:lnTo>
                <a:lnTo>
                  <a:pt x="1945" y="226"/>
                </a:lnTo>
                <a:lnTo>
                  <a:pt x="1946" y="226"/>
                </a:lnTo>
                <a:lnTo>
                  <a:pt x="1947" y="226"/>
                </a:lnTo>
                <a:lnTo>
                  <a:pt x="1947" y="226"/>
                </a:lnTo>
                <a:lnTo>
                  <a:pt x="1948" y="226"/>
                </a:lnTo>
                <a:lnTo>
                  <a:pt x="1948" y="226"/>
                </a:lnTo>
                <a:lnTo>
                  <a:pt x="1949" y="226"/>
                </a:lnTo>
                <a:lnTo>
                  <a:pt x="1949" y="227"/>
                </a:lnTo>
                <a:lnTo>
                  <a:pt x="1950" y="226"/>
                </a:lnTo>
                <a:lnTo>
                  <a:pt x="1950" y="226"/>
                </a:lnTo>
                <a:lnTo>
                  <a:pt x="1951" y="227"/>
                </a:lnTo>
                <a:lnTo>
                  <a:pt x="1951" y="227"/>
                </a:lnTo>
                <a:lnTo>
                  <a:pt x="1952" y="227"/>
                </a:lnTo>
                <a:lnTo>
                  <a:pt x="1952" y="227"/>
                </a:lnTo>
                <a:lnTo>
                  <a:pt x="1953" y="227"/>
                </a:lnTo>
                <a:lnTo>
                  <a:pt x="1953" y="227"/>
                </a:lnTo>
                <a:lnTo>
                  <a:pt x="1954" y="227"/>
                </a:lnTo>
                <a:lnTo>
                  <a:pt x="1954" y="227"/>
                </a:lnTo>
                <a:lnTo>
                  <a:pt x="1955" y="227"/>
                </a:lnTo>
                <a:lnTo>
                  <a:pt x="1955" y="227"/>
                </a:lnTo>
                <a:lnTo>
                  <a:pt x="1956" y="227"/>
                </a:lnTo>
                <a:lnTo>
                  <a:pt x="1957" y="227"/>
                </a:lnTo>
                <a:lnTo>
                  <a:pt x="1957" y="227"/>
                </a:lnTo>
                <a:lnTo>
                  <a:pt x="1958" y="227"/>
                </a:lnTo>
                <a:lnTo>
                  <a:pt x="1958" y="227"/>
                </a:lnTo>
                <a:lnTo>
                  <a:pt x="1958" y="227"/>
                </a:lnTo>
                <a:lnTo>
                  <a:pt x="1959" y="227"/>
                </a:lnTo>
                <a:lnTo>
                  <a:pt x="1960" y="227"/>
                </a:lnTo>
                <a:lnTo>
                  <a:pt x="1960" y="227"/>
                </a:lnTo>
                <a:lnTo>
                  <a:pt x="1961" y="227"/>
                </a:lnTo>
                <a:lnTo>
                  <a:pt x="1961" y="227"/>
                </a:lnTo>
                <a:lnTo>
                  <a:pt x="1962" y="227"/>
                </a:lnTo>
                <a:lnTo>
                  <a:pt x="1962" y="227"/>
                </a:lnTo>
                <a:lnTo>
                  <a:pt x="1963" y="227"/>
                </a:lnTo>
                <a:lnTo>
                  <a:pt x="1963" y="227"/>
                </a:lnTo>
                <a:lnTo>
                  <a:pt x="1964" y="226"/>
                </a:lnTo>
                <a:lnTo>
                  <a:pt x="1964" y="226"/>
                </a:lnTo>
                <a:lnTo>
                  <a:pt x="1965" y="226"/>
                </a:lnTo>
                <a:lnTo>
                  <a:pt x="1965" y="226"/>
                </a:lnTo>
                <a:lnTo>
                  <a:pt x="1966" y="226"/>
                </a:lnTo>
                <a:lnTo>
                  <a:pt x="1966" y="226"/>
                </a:lnTo>
                <a:lnTo>
                  <a:pt x="1967" y="226"/>
                </a:lnTo>
                <a:lnTo>
                  <a:pt x="1968" y="226"/>
                </a:lnTo>
                <a:lnTo>
                  <a:pt x="1968" y="226"/>
                </a:lnTo>
                <a:lnTo>
                  <a:pt x="1969" y="226"/>
                </a:lnTo>
                <a:lnTo>
                  <a:pt x="1969" y="226"/>
                </a:lnTo>
                <a:lnTo>
                  <a:pt x="1970" y="225"/>
                </a:lnTo>
                <a:lnTo>
                  <a:pt x="1970" y="225"/>
                </a:lnTo>
                <a:lnTo>
                  <a:pt x="1971" y="225"/>
                </a:lnTo>
                <a:lnTo>
                  <a:pt x="1971" y="225"/>
                </a:lnTo>
                <a:lnTo>
                  <a:pt x="1972" y="225"/>
                </a:lnTo>
                <a:lnTo>
                  <a:pt x="1972" y="225"/>
                </a:lnTo>
                <a:lnTo>
                  <a:pt x="1973" y="225"/>
                </a:lnTo>
                <a:lnTo>
                  <a:pt x="1973" y="225"/>
                </a:lnTo>
                <a:lnTo>
                  <a:pt x="1974" y="226"/>
                </a:lnTo>
                <a:lnTo>
                  <a:pt x="1974" y="226"/>
                </a:lnTo>
                <a:lnTo>
                  <a:pt x="1975" y="226"/>
                </a:lnTo>
                <a:lnTo>
                  <a:pt x="1975" y="226"/>
                </a:lnTo>
                <a:lnTo>
                  <a:pt x="1976" y="226"/>
                </a:lnTo>
                <a:lnTo>
                  <a:pt x="1976" y="226"/>
                </a:lnTo>
                <a:lnTo>
                  <a:pt x="1977" y="226"/>
                </a:lnTo>
                <a:lnTo>
                  <a:pt x="1978" y="226"/>
                </a:lnTo>
                <a:lnTo>
                  <a:pt x="1978" y="227"/>
                </a:lnTo>
                <a:lnTo>
                  <a:pt x="1979" y="226"/>
                </a:lnTo>
                <a:lnTo>
                  <a:pt x="1979" y="226"/>
                </a:lnTo>
                <a:lnTo>
                  <a:pt x="1979" y="226"/>
                </a:lnTo>
                <a:lnTo>
                  <a:pt x="1980" y="227"/>
                </a:lnTo>
                <a:lnTo>
                  <a:pt x="1981" y="227"/>
                </a:lnTo>
                <a:lnTo>
                  <a:pt x="1981" y="227"/>
                </a:lnTo>
                <a:lnTo>
                  <a:pt x="1982" y="227"/>
                </a:lnTo>
                <a:lnTo>
                  <a:pt x="1982" y="227"/>
                </a:lnTo>
                <a:lnTo>
                  <a:pt x="1983" y="227"/>
                </a:lnTo>
                <a:lnTo>
                  <a:pt x="1983" y="227"/>
                </a:lnTo>
                <a:lnTo>
                  <a:pt x="1984" y="227"/>
                </a:lnTo>
                <a:lnTo>
                  <a:pt x="1984" y="227"/>
                </a:lnTo>
                <a:lnTo>
                  <a:pt x="1985" y="227"/>
                </a:lnTo>
                <a:lnTo>
                  <a:pt x="1985" y="227"/>
                </a:lnTo>
                <a:lnTo>
                  <a:pt x="1986" y="227"/>
                </a:lnTo>
                <a:lnTo>
                  <a:pt x="1986" y="227"/>
                </a:lnTo>
                <a:lnTo>
                  <a:pt x="1987" y="227"/>
                </a:lnTo>
                <a:lnTo>
                  <a:pt x="1987" y="227"/>
                </a:lnTo>
                <a:lnTo>
                  <a:pt x="1988" y="227"/>
                </a:lnTo>
                <a:lnTo>
                  <a:pt x="1989" y="227"/>
                </a:lnTo>
                <a:lnTo>
                  <a:pt x="1989" y="227"/>
                </a:lnTo>
                <a:lnTo>
                  <a:pt x="1990" y="228"/>
                </a:lnTo>
                <a:lnTo>
                  <a:pt x="1990" y="228"/>
                </a:lnTo>
                <a:lnTo>
                  <a:pt x="1991" y="228"/>
                </a:lnTo>
                <a:lnTo>
                  <a:pt x="1991" y="228"/>
                </a:lnTo>
                <a:lnTo>
                  <a:pt x="1992" y="228"/>
                </a:lnTo>
                <a:lnTo>
                  <a:pt x="1992" y="228"/>
                </a:lnTo>
                <a:lnTo>
                  <a:pt x="1993" y="228"/>
                </a:lnTo>
                <a:lnTo>
                  <a:pt x="1993" y="228"/>
                </a:lnTo>
                <a:lnTo>
                  <a:pt x="1994" y="228"/>
                </a:lnTo>
                <a:lnTo>
                  <a:pt x="1994" y="227"/>
                </a:lnTo>
                <a:lnTo>
                  <a:pt x="1995" y="227"/>
                </a:lnTo>
                <a:lnTo>
                  <a:pt x="1995" y="227"/>
                </a:lnTo>
                <a:lnTo>
                  <a:pt x="1996" y="227"/>
                </a:lnTo>
                <a:lnTo>
                  <a:pt x="1996" y="228"/>
                </a:lnTo>
                <a:lnTo>
                  <a:pt x="1997" y="228"/>
                </a:lnTo>
                <a:lnTo>
                  <a:pt x="1997" y="228"/>
                </a:lnTo>
                <a:lnTo>
                  <a:pt x="1998" y="228"/>
                </a:lnTo>
                <a:lnTo>
                  <a:pt x="1999" y="228"/>
                </a:lnTo>
                <a:lnTo>
                  <a:pt x="1999" y="228"/>
                </a:lnTo>
                <a:lnTo>
                  <a:pt x="2000" y="228"/>
                </a:lnTo>
                <a:lnTo>
                  <a:pt x="2000" y="227"/>
                </a:lnTo>
                <a:lnTo>
                  <a:pt x="2001" y="227"/>
                </a:lnTo>
                <a:lnTo>
                  <a:pt x="2001" y="227"/>
                </a:lnTo>
                <a:lnTo>
                  <a:pt x="2002" y="227"/>
                </a:lnTo>
                <a:lnTo>
                  <a:pt x="2002" y="227"/>
                </a:lnTo>
                <a:lnTo>
                  <a:pt x="2003" y="227"/>
                </a:lnTo>
                <a:lnTo>
                  <a:pt x="2003" y="226"/>
                </a:lnTo>
                <a:lnTo>
                  <a:pt x="2004" y="226"/>
                </a:lnTo>
                <a:lnTo>
                  <a:pt x="2004" y="226"/>
                </a:lnTo>
                <a:lnTo>
                  <a:pt x="2005" y="226"/>
                </a:lnTo>
                <a:lnTo>
                  <a:pt x="2005" y="226"/>
                </a:lnTo>
                <a:lnTo>
                  <a:pt x="2006" y="226"/>
                </a:lnTo>
                <a:lnTo>
                  <a:pt x="2006" y="226"/>
                </a:lnTo>
                <a:lnTo>
                  <a:pt x="2007" y="226"/>
                </a:lnTo>
                <a:lnTo>
                  <a:pt x="2007" y="226"/>
                </a:lnTo>
                <a:lnTo>
                  <a:pt x="2008" y="226"/>
                </a:lnTo>
                <a:lnTo>
                  <a:pt x="2008" y="226"/>
                </a:lnTo>
                <a:lnTo>
                  <a:pt x="2009" y="226"/>
                </a:lnTo>
                <a:lnTo>
                  <a:pt x="2010" y="226"/>
                </a:lnTo>
                <a:lnTo>
                  <a:pt x="2010" y="226"/>
                </a:lnTo>
                <a:lnTo>
                  <a:pt x="2011" y="226"/>
                </a:lnTo>
                <a:lnTo>
                  <a:pt x="2011" y="226"/>
                </a:lnTo>
                <a:lnTo>
                  <a:pt x="2012" y="226"/>
                </a:lnTo>
                <a:lnTo>
                  <a:pt x="2012" y="226"/>
                </a:lnTo>
                <a:lnTo>
                  <a:pt x="2013" y="226"/>
                </a:lnTo>
                <a:lnTo>
                  <a:pt x="2013" y="225"/>
                </a:lnTo>
                <a:lnTo>
                  <a:pt x="2014" y="225"/>
                </a:lnTo>
                <a:lnTo>
                  <a:pt x="2014" y="225"/>
                </a:lnTo>
                <a:lnTo>
                  <a:pt x="2015" y="225"/>
                </a:lnTo>
                <a:lnTo>
                  <a:pt x="2015" y="225"/>
                </a:lnTo>
                <a:lnTo>
                  <a:pt x="2016" y="225"/>
                </a:lnTo>
                <a:lnTo>
                  <a:pt x="2016" y="225"/>
                </a:lnTo>
                <a:lnTo>
                  <a:pt x="2017" y="225"/>
                </a:lnTo>
                <a:lnTo>
                  <a:pt x="2017" y="225"/>
                </a:lnTo>
                <a:lnTo>
                  <a:pt x="2018" y="225"/>
                </a:lnTo>
                <a:lnTo>
                  <a:pt x="2018" y="225"/>
                </a:lnTo>
                <a:lnTo>
                  <a:pt x="2019" y="224"/>
                </a:lnTo>
                <a:lnTo>
                  <a:pt x="2020" y="224"/>
                </a:lnTo>
                <a:lnTo>
                  <a:pt x="2020" y="224"/>
                </a:lnTo>
                <a:lnTo>
                  <a:pt x="2021" y="224"/>
                </a:lnTo>
                <a:lnTo>
                  <a:pt x="2021" y="224"/>
                </a:lnTo>
                <a:lnTo>
                  <a:pt x="2022" y="224"/>
                </a:lnTo>
                <a:lnTo>
                  <a:pt x="2022" y="223"/>
                </a:lnTo>
                <a:lnTo>
                  <a:pt x="2023" y="223"/>
                </a:lnTo>
                <a:lnTo>
                  <a:pt x="2023" y="223"/>
                </a:lnTo>
                <a:lnTo>
                  <a:pt x="2024" y="223"/>
                </a:lnTo>
                <a:lnTo>
                  <a:pt x="2024" y="223"/>
                </a:lnTo>
                <a:lnTo>
                  <a:pt x="2025" y="223"/>
                </a:lnTo>
                <a:lnTo>
                  <a:pt x="2025" y="223"/>
                </a:lnTo>
                <a:lnTo>
                  <a:pt x="2026" y="224"/>
                </a:lnTo>
                <a:lnTo>
                  <a:pt x="2026" y="224"/>
                </a:lnTo>
                <a:lnTo>
                  <a:pt x="2027" y="224"/>
                </a:lnTo>
                <a:lnTo>
                  <a:pt x="2027" y="224"/>
                </a:lnTo>
                <a:lnTo>
                  <a:pt x="2028" y="224"/>
                </a:lnTo>
                <a:lnTo>
                  <a:pt x="2028" y="224"/>
                </a:lnTo>
                <a:lnTo>
                  <a:pt x="2029" y="224"/>
                </a:lnTo>
                <a:lnTo>
                  <a:pt x="2029" y="224"/>
                </a:lnTo>
                <a:lnTo>
                  <a:pt x="2030" y="224"/>
                </a:lnTo>
                <a:lnTo>
                  <a:pt x="2031" y="224"/>
                </a:lnTo>
                <a:lnTo>
                  <a:pt x="2031" y="224"/>
                </a:lnTo>
                <a:lnTo>
                  <a:pt x="2032" y="224"/>
                </a:lnTo>
                <a:lnTo>
                  <a:pt x="2032" y="224"/>
                </a:lnTo>
                <a:lnTo>
                  <a:pt x="2033" y="224"/>
                </a:lnTo>
                <a:lnTo>
                  <a:pt x="2033" y="225"/>
                </a:lnTo>
                <a:lnTo>
                  <a:pt x="2034" y="225"/>
                </a:lnTo>
                <a:lnTo>
                  <a:pt x="2034" y="225"/>
                </a:lnTo>
                <a:lnTo>
                  <a:pt x="2035" y="225"/>
                </a:lnTo>
                <a:lnTo>
                  <a:pt x="2035" y="225"/>
                </a:lnTo>
                <a:lnTo>
                  <a:pt x="2036" y="225"/>
                </a:lnTo>
                <a:lnTo>
                  <a:pt x="2036" y="225"/>
                </a:lnTo>
                <a:lnTo>
                  <a:pt x="2037" y="225"/>
                </a:lnTo>
                <a:lnTo>
                  <a:pt x="2037" y="225"/>
                </a:lnTo>
                <a:lnTo>
                  <a:pt x="2038" y="225"/>
                </a:lnTo>
                <a:lnTo>
                  <a:pt x="2038" y="225"/>
                </a:lnTo>
                <a:lnTo>
                  <a:pt x="2039" y="225"/>
                </a:lnTo>
                <a:lnTo>
                  <a:pt x="2039" y="225"/>
                </a:lnTo>
                <a:lnTo>
                  <a:pt x="2040" y="225"/>
                </a:lnTo>
                <a:lnTo>
                  <a:pt x="2041" y="225"/>
                </a:lnTo>
                <a:lnTo>
                  <a:pt x="2041" y="225"/>
                </a:lnTo>
                <a:lnTo>
                  <a:pt x="2042" y="225"/>
                </a:lnTo>
                <a:lnTo>
                  <a:pt x="2042" y="225"/>
                </a:lnTo>
                <a:lnTo>
                  <a:pt x="2043" y="225"/>
                </a:lnTo>
                <a:lnTo>
                  <a:pt x="2043" y="226"/>
                </a:lnTo>
                <a:lnTo>
                  <a:pt x="2044" y="225"/>
                </a:lnTo>
                <a:lnTo>
                  <a:pt x="2044" y="225"/>
                </a:lnTo>
                <a:lnTo>
                  <a:pt x="2045" y="225"/>
                </a:lnTo>
                <a:lnTo>
                  <a:pt x="2045" y="225"/>
                </a:lnTo>
                <a:lnTo>
                  <a:pt x="2046" y="226"/>
                </a:lnTo>
                <a:lnTo>
                  <a:pt x="2046" y="225"/>
                </a:lnTo>
                <a:lnTo>
                  <a:pt x="2047" y="225"/>
                </a:lnTo>
                <a:lnTo>
                  <a:pt x="2047" y="225"/>
                </a:lnTo>
                <a:lnTo>
                  <a:pt x="2048" y="225"/>
                </a:lnTo>
                <a:lnTo>
                  <a:pt x="2048" y="225"/>
                </a:lnTo>
                <a:lnTo>
                  <a:pt x="2049" y="225"/>
                </a:lnTo>
                <a:lnTo>
                  <a:pt x="2049" y="224"/>
                </a:lnTo>
                <a:lnTo>
                  <a:pt x="2050" y="224"/>
                </a:lnTo>
                <a:lnTo>
                  <a:pt x="2050" y="224"/>
                </a:lnTo>
                <a:lnTo>
                  <a:pt x="2051" y="223"/>
                </a:lnTo>
                <a:lnTo>
                  <a:pt x="2052" y="223"/>
                </a:lnTo>
                <a:lnTo>
                  <a:pt x="2052" y="222"/>
                </a:lnTo>
                <a:lnTo>
                  <a:pt x="2053" y="222"/>
                </a:lnTo>
                <a:lnTo>
                  <a:pt x="2053" y="222"/>
                </a:lnTo>
                <a:lnTo>
                  <a:pt x="2054" y="222"/>
                </a:lnTo>
                <a:lnTo>
                  <a:pt x="2054" y="222"/>
                </a:lnTo>
                <a:lnTo>
                  <a:pt x="2055" y="222"/>
                </a:lnTo>
                <a:lnTo>
                  <a:pt x="2055" y="222"/>
                </a:lnTo>
                <a:lnTo>
                  <a:pt x="2056" y="221"/>
                </a:lnTo>
                <a:lnTo>
                  <a:pt x="2056" y="221"/>
                </a:lnTo>
                <a:lnTo>
                  <a:pt x="2057" y="222"/>
                </a:lnTo>
                <a:lnTo>
                  <a:pt x="2057" y="222"/>
                </a:lnTo>
                <a:lnTo>
                  <a:pt x="2058" y="222"/>
                </a:lnTo>
                <a:lnTo>
                  <a:pt x="2058" y="222"/>
                </a:lnTo>
                <a:lnTo>
                  <a:pt x="2059" y="223"/>
                </a:lnTo>
                <a:lnTo>
                  <a:pt x="2059" y="223"/>
                </a:lnTo>
                <a:lnTo>
                  <a:pt x="2060" y="223"/>
                </a:lnTo>
                <a:lnTo>
                  <a:pt x="2060" y="223"/>
                </a:lnTo>
                <a:lnTo>
                  <a:pt x="2061" y="223"/>
                </a:lnTo>
                <a:lnTo>
                  <a:pt x="2062" y="223"/>
                </a:lnTo>
                <a:lnTo>
                  <a:pt x="2062" y="223"/>
                </a:lnTo>
                <a:lnTo>
                  <a:pt x="2063" y="223"/>
                </a:lnTo>
                <a:lnTo>
                  <a:pt x="2063" y="223"/>
                </a:lnTo>
                <a:lnTo>
                  <a:pt x="2064" y="223"/>
                </a:lnTo>
                <a:lnTo>
                  <a:pt x="2064" y="223"/>
                </a:lnTo>
                <a:lnTo>
                  <a:pt x="2065" y="224"/>
                </a:lnTo>
                <a:lnTo>
                  <a:pt x="2065" y="224"/>
                </a:lnTo>
                <a:lnTo>
                  <a:pt x="2066" y="224"/>
                </a:lnTo>
                <a:lnTo>
                  <a:pt x="2066" y="224"/>
                </a:lnTo>
                <a:lnTo>
                  <a:pt x="2067" y="225"/>
                </a:lnTo>
                <a:lnTo>
                  <a:pt x="2067" y="225"/>
                </a:lnTo>
                <a:lnTo>
                  <a:pt x="2068" y="225"/>
                </a:lnTo>
                <a:lnTo>
                  <a:pt x="2068" y="225"/>
                </a:lnTo>
                <a:lnTo>
                  <a:pt x="2069" y="225"/>
                </a:lnTo>
                <a:lnTo>
                  <a:pt x="2069" y="225"/>
                </a:lnTo>
                <a:lnTo>
                  <a:pt x="2070" y="225"/>
                </a:lnTo>
                <a:lnTo>
                  <a:pt x="2070" y="225"/>
                </a:lnTo>
                <a:lnTo>
                  <a:pt x="2071" y="225"/>
                </a:lnTo>
                <a:lnTo>
                  <a:pt x="2071" y="226"/>
                </a:lnTo>
                <a:lnTo>
                  <a:pt x="2072" y="226"/>
                </a:lnTo>
                <a:lnTo>
                  <a:pt x="2073" y="226"/>
                </a:lnTo>
                <a:lnTo>
                  <a:pt x="2073" y="226"/>
                </a:lnTo>
                <a:lnTo>
                  <a:pt x="2074" y="226"/>
                </a:lnTo>
                <a:lnTo>
                  <a:pt x="2074" y="226"/>
                </a:lnTo>
                <a:lnTo>
                  <a:pt x="2075" y="226"/>
                </a:lnTo>
                <a:lnTo>
                  <a:pt x="2075" y="226"/>
                </a:lnTo>
                <a:lnTo>
                  <a:pt x="2076" y="226"/>
                </a:lnTo>
                <a:lnTo>
                  <a:pt x="2076" y="226"/>
                </a:lnTo>
                <a:lnTo>
                  <a:pt x="2077" y="226"/>
                </a:lnTo>
                <a:lnTo>
                  <a:pt x="2077" y="226"/>
                </a:lnTo>
                <a:lnTo>
                  <a:pt x="2078" y="226"/>
                </a:lnTo>
                <a:lnTo>
                  <a:pt x="2078" y="226"/>
                </a:lnTo>
                <a:lnTo>
                  <a:pt x="2079" y="226"/>
                </a:lnTo>
                <a:lnTo>
                  <a:pt x="2079" y="225"/>
                </a:lnTo>
                <a:lnTo>
                  <a:pt x="2080" y="225"/>
                </a:lnTo>
                <a:lnTo>
                  <a:pt x="2080" y="225"/>
                </a:lnTo>
                <a:lnTo>
                  <a:pt x="2081" y="225"/>
                </a:lnTo>
                <a:lnTo>
                  <a:pt x="2081" y="225"/>
                </a:lnTo>
                <a:lnTo>
                  <a:pt x="2082" y="225"/>
                </a:lnTo>
                <a:lnTo>
                  <a:pt x="2083" y="225"/>
                </a:lnTo>
                <a:lnTo>
                  <a:pt x="2083" y="225"/>
                </a:lnTo>
                <a:lnTo>
                  <a:pt x="2084" y="225"/>
                </a:lnTo>
                <a:lnTo>
                  <a:pt x="2084" y="224"/>
                </a:lnTo>
                <a:lnTo>
                  <a:pt x="2085" y="224"/>
                </a:lnTo>
                <a:lnTo>
                  <a:pt x="2085" y="224"/>
                </a:lnTo>
                <a:lnTo>
                  <a:pt x="2086" y="224"/>
                </a:lnTo>
                <a:lnTo>
                  <a:pt x="2086" y="224"/>
                </a:lnTo>
                <a:lnTo>
                  <a:pt x="2087" y="224"/>
                </a:lnTo>
                <a:lnTo>
                  <a:pt x="2087" y="224"/>
                </a:lnTo>
                <a:lnTo>
                  <a:pt x="2088" y="224"/>
                </a:lnTo>
                <a:lnTo>
                  <a:pt x="2088" y="224"/>
                </a:lnTo>
                <a:lnTo>
                  <a:pt x="2089" y="224"/>
                </a:lnTo>
                <a:lnTo>
                  <a:pt x="2089" y="224"/>
                </a:lnTo>
                <a:lnTo>
                  <a:pt x="2090" y="224"/>
                </a:lnTo>
                <a:lnTo>
                  <a:pt x="2091" y="224"/>
                </a:lnTo>
                <a:lnTo>
                  <a:pt x="2091" y="224"/>
                </a:lnTo>
                <a:lnTo>
                  <a:pt x="2091" y="224"/>
                </a:lnTo>
                <a:lnTo>
                  <a:pt x="2092" y="224"/>
                </a:lnTo>
                <a:lnTo>
                  <a:pt x="2092" y="224"/>
                </a:lnTo>
                <a:lnTo>
                  <a:pt x="2093" y="224"/>
                </a:lnTo>
                <a:lnTo>
                  <a:pt x="2094" y="223"/>
                </a:lnTo>
                <a:lnTo>
                  <a:pt x="2094" y="223"/>
                </a:lnTo>
                <a:lnTo>
                  <a:pt x="2095" y="223"/>
                </a:lnTo>
                <a:lnTo>
                  <a:pt x="2095" y="223"/>
                </a:lnTo>
                <a:lnTo>
                  <a:pt x="2096" y="223"/>
                </a:lnTo>
                <a:lnTo>
                  <a:pt x="2096" y="223"/>
                </a:lnTo>
                <a:lnTo>
                  <a:pt x="2097" y="223"/>
                </a:lnTo>
                <a:lnTo>
                  <a:pt x="2097" y="222"/>
                </a:lnTo>
                <a:lnTo>
                  <a:pt x="2098" y="222"/>
                </a:lnTo>
                <a:lnTo>
                  <a:pt x="2098" y="222"/>
                </a:lnTo>
                <a:lnTo>
                  <a:pt x="2099" y="222"/>
                </a:lnTo>
                <a:lnTo>
                  <a:pt x="2099" y="222"/>
                </a:lnTo>
                <a:lnTo>
                  <a:pt x="2100" y="222"/>
                </a:lnTo>
                <a:lnTo>
                  <a:pt x="2100" y="221"/>
                </a:lnTo>
                <a:lnTo>
                  <a:pt x="2101" y="221"/>
                </a:lnTo>
                <a:lnTo>
                  <a:pt x="2101" y="221"/>
                </a:lnTo>
                <a:lnTo>
                  <a:pt x="2102" y="221"/>
                </a:lnTo>
                <a:lnTo>
                  <a:pt x="2102" y="220"/>
                </a:lnTo>
                <a:lnTo>
                  <a:pt x="2103" y="220"/>
                </a:lnTo>
                <a:lnTo>
                  <a:pt x="2104" y="220"/>
                </a:lnTo>
                <a:lnTo>
                  <a:pt x="2104" y="219"/>
                </a:lnTo>
                <a:lnTo>
                  <a:pt x="2105" y="219"/>
                </a:lnTo>
                <a:lnTo>
                  <a:pt x="2105" y="220"/>
                </a:lnTo>
                <a:lnTo>
                  <a:pt x="2106" y="220"/>
                </a:lnTo>
                <a:lnTo>
                  <a:pt x="2106" y="220"/>
                </a:lnTo>
                <a:lnTo>
                  <a:pt x="2107" y="221"/>
                </a:lnTo>
                <a:lnTo>
                  <a:pt x="2107" y="221"/>
                </a:lnTo>
                <a:lnTo>
                  <a:pt x="2108" y="221"/>
                </a:lnTo>
                <a:lnTo>
                  <a:pt x="2108" y="222"/>
                </a:lnTo>
                <a:lnTo>
                  <a:pt x="2109" y="222"/>
                </a:lnTo>
                <a:lnTo>
                  <a:pt x="2109" y="222"/>
                </a:lnTo>
                <a:lnTo>
                  <a:pt x="2110" y="222"/>
                </a:lnTo>
                <a:lnTo>
                  <a:pt x="2110" y="223"/>
                </a:lnTo>
                <a:lnTo>
                  <a:pt x="2111" y="223"/>
                </a:lnTo>
                <a:lnTo>
                  <a:pt x="2112" y="223"/>
                </a:lnTo>
                <a:lnTo>
                  <a:pt x="2112" y="223"/>
                </a:lnTo>
                <a:lnTo>
                  <a:pt x="2112" y="223"/>
                </a:lnTo>
                <a:lnTo>
                  <a:pt x="2113" y="223"/>
                </a:lnTo>
                <a:lnTo>
                  <a:pt x="2113" y="223"/>
                </a:lnTo>
                <a:lnTo>
                  <a:pt x="2114" y="224"/>
                </a:lnTo>
                <a:lnTo>
                  <a:pt x="2115" y="224"/>
                </a:lnTo>
                <a:lnTo>
                  <a:pt x="2115" y="224"/>
                </a:lnTo>
                <a:lnTo>
                  <a:pt x="2116" y="225"/>
                </a:lnTo>
                <a:lnTo>
                  <a:pt x="2116" y="225"/>
                </a:lnTo>
                <a:lnTo>
                  <a:pt x="2117" y="225"/>
                </a:lnTo>
                <a:lnTo>
                  <a:pt x="2117" y="225"/>
                </a:lnTo>
                <a:lnTo>
                  <a:pt x="2118" y="225"/>
                </a:lnTo>
                <a:lnTo>
                  <a:pt x="2118" y="225"/>
                </a:lnTo>
                <a:lnTo>
                  <a:pt x="2119" y="225"/>
                </a:lnTo>
                <a:lnTo>
                  <a:pt x="2119" y="225"/>
                </a:lnTo>
                <a:lnTo>
                  <a:pt x="2120" y="225"/>
                </a:lnTo>
                <a:lnTo>
                  <a:pt x="2120" y="225"/>
                </a:lnTo>
                <a:lnTo>
                  <a:pt x="2121" y="225"/>
                </a:lnTo>
                <a:lnTo>
                  <a:pt x="2121" y="226"/>
                </a:lnTo>
                <a:lnTo>
                  <a:pt x="2122" y="226"/>
                </a:lnTo>
                <a:lnTo>
                  <a:pt x="2122" y="225"/>
                </a:lnTo>
                <a:lnTo>
                  <a:pt x="2123" y="225"/>
                </a:lnTo>
                <a:lnTo>
                  <a:pt x="2123" y="225"/>
                </a:lnTo>
                <a:lnTo>
                  <a:pt x="2124" y="225"/>
                </a:lnTo>
                <a:lnTo>
                  <a:pt x="2125" y="225"/>
                </a:lnTo>
                <a:lnTo>
                  <a:pt x="2125" y="225"/>
                </a:lnTo>
                <a:lnTo>
                  <a:pt x="2126" y="225"/>
                </a:lnTo>
                <a:lnTo>
                  <a:pt x="2126" y="225"/>
                </a:lnTo>
                <a:lnTo>
                  <a:pt x="2127" y="225"/>
                </a:lnTo>
                <a:lnTo>
                  <a:pt x="2127" y="225"/>
                </a:lnTo>
                <a:lnTo>
                  <a:pt x="2128" y="225"/>
                </a:lnTo>
                <a:lnTo>
                  <a:pt x="2128" y="225"/>
                </a:lnTo>
                <a:lnTo>
                  <a:pt x="2129" y="224"/>
                </a:lnTo>
                <a:lnTo>
                  <a:pt x="2129" y="224"/>
                </a:lnTo>
                <a:lnTo>
                  <a:pt x="2130" y="224"/>
                </a:lnTo>
                <a:lnTo>
                  <a:pt x="2130" y="224"/>
                </a:lnTo>
                <a:lnTo>
                  <a:pt x="2131" y="224"/>
                </a:lnTo>
                <a:lnTo>
                  <a:pt x="2131" y="224"/>
                </a:lnTo>
                <a:lnTo>
                  <a:pt x="2132" y="223"/>
                </a:lnTo>
                <a:lnTo>
                  <a:pt x="2133" y="223"/>
                </a:lnTo>
                <a:lnTo>
                  <a:pt x="2133" y="223"/>
                </a:lnTo>
                <a:lnTo>
                  <a:pt x="2133" y="222"/>
                </a:lnTo>
                <a:lnTo>
                  <a:pt x="2134" y="222"/>
                </a:lnTo>
                <a:lnTo>
                  <a:pt x="2134" y="222"/>
                </a:lnTo>
                <a:lnTo>
                  <a:pt x="2135" y="222"/>
                </a:lnTo>
                <a:lnTo>
                  <a:pt x="2136" y="222"/>
                </a:lnTo>
                <a:lnTo>
                  <a:pt x="2136" y="222"/>
                </a:lnTo>
                <a:lnTo>
                  <a:pt x="2137" y="223"/>
                </a:lnTo>
                <a:lnTo>
                  <a:pt x="2137" y="223"/>
                </a:lnTo>
                <a:lnTo>
                  <a:pt x="2138" y="224"/>
                </a:lnTo>
                <a:lnTo>
                  <a:pt x="2138" y="224"/>
                </a:lnTo>
                <a:lnTo>
                  <a:pt x="2139" y="224"/>
                </a:lnTo>
                <a:lnTo>
                  <a:pt x="2139" y="224"/>
                </a:lnTo>
                <a:lnTo>
                  <a:pt x="2140" y="224"/>
                </a:lnTo>
                <a:lnTo>
                  <a:pt x="2140" y="224"/>
                </a:lnTo>
                <a:lnTo>
                  <a:pt x="2141" y="225"/>
                </a:lnTo>
                <a:lnTo>
                  <a:pt x="2141" y="225"/>
                </a:lnTo>
                <a:lnTo>
                  <a:pt x="2142" y="225"/>
                </a:lnTo>
                <a:lnTo>
                  <a:pt x="2142" y="225"/>
                </a:lnTo>
                <a:lnTo>
                  <a:pt x="2143" y="225"/>
                </a:lnTo>
                <a:lnTo>
                  <a:pt x="2143" y="225"/>
                </a:lnTo>
                <a:lnTo>
                  <a:pt x="2144" y="225"/>
                </a:lnTo>
                <a:lnTo>
                  <a:pt x="2144" y="226"/>
                </a:lnTo>
                <a:lnTo>
                  <a:pt x="2145" y="226"/>
                </a:lnTo>
                <a:lnTo>
                  <a:pt x="2145" y="226"/>
                </a:lnTo>
                <a:lnTo>
                  <a:pt x="2146" y="226"/>
                </a:lnTo>
                <a:lnTo>
                  <a:pt x="2147" y="226"/>
                </a:lnTo>
                <a:lnTo>
                  <a:pt x="2147" y="227"/>
                </a:lnTo>
                <a:lnTo>
                  <a:pt x="2148" y="227"/>
                </a:lnTo>
                <a:lnTo>
                  <a:pt x="2148" y="227"/>
                </a:lnTo>
                <a:lnTo>
                  <a:pt x="2149" y="227"/>
                </a:lnTo>
                <a:lnTo>
                  <a:pt x="2149" y="227"/>
                </a:lnTo>
                <a:lnTo>
                  <a:pt x="2150" y="227"/>
                </a:lnTo>
                <a:lnTo>
                  <a:pt x="2150" y="227"/>
                </a:lnTo>
                <a:lnTo>
                  <a:pt x="2151" y="227"/>
                </a:lnTo>
                <a:lnTo>
                  <a:pt x="2151" y="227"/>
                </a:lnTo>
                <a:lnTo>
                  <a:pt x="2152" y="227"/>
                </a:lnTo>
                <a:lnTo>
                  <a:pt x="2152" y="228"/>
                </a:lnTo>
                <a:lnTo>
                  <a:pt x="2153" y="228"/>
                </a:lnTo>
                <a:lnTo>
                  <a:pt x="2153" y="228"/>
                </a:lnTo>
                <a:lnTo>
                  <a:pt x="2154" y="228"/>
                </a:lnTo>
                <a:lnTo>
                  <a:pt x="2154" y="228"/>
                </a:lnTo>
                <a:lnTo>
                  <a:pt x="2155" y="228"/>
                </a:lnTo>
                <a:lnTo>
                  <a:pt x="2155" y="227"/>
                </a:lnTo>
                <a:lnTo>
                  <a:pt x="2156" y="227"/>
                </a:lnTo>
                <a:lnTo>
                  <a:pt x="2157" y="227"/>
                </a:lnTo>
                <a:lnTo>
                  <a:pt x="2157" y="227"/>
                </a:lnTo>
                <a:lnTo>
                  <a:pt x="2158" y="227"/>
                </a:lnTo>
                <a:lnTo>
                  <a:pt x="2158" y="227"/>
                </a:lnTo>
                <a:lnTo>
                  <a:pt x="2159" y="227"/>
                </a:lnTo>
                <a:lnTo>
                  <a:pt x="2159" y="227"/>
                </a:lnTo>
                <a:lnTo>
                  <a:pt x="2160" y="227"/>
                </a:lnTo>
                <a:lnTo>
                  <a:pt x="2160" y="227"/>
                </a:lnTo>
                <a:lnTo>
                  <a:pt x="2161" y="227"/>
                </a:lnTo>
                <a:lnTo>
                  <a:pt x="2161" y="227"/>
                </a:lnTo>
                <a:lnTo>
                  <a:pt x="2162" y="227"/>
                </a:lnTo>
                <a:lnTo>
                  <a:pt x="2162" y="227"/>
                </a:lnTo>
                <a:lnTo>
                  <a:pt x="2163" y="227"/>
                </a:lnTo>
                <a:lnTo>
                  <a:pt x="2163" y="226"/>
                </a:lnTo>
                <a:lnTo>
                  <a:pt x="2164" y="226"/>
                </a:lnTo>
                <a:lnTo>
                  <a:pt x="2165" y="226"/>
                </a:lnTo>
                <a:lnTo>
                  <a:pt x="2165" y="226"/>
                </a:lnTo>
                <a:lnTo>
                  <a:pt x="2165" y="226"/>
                </a:lnTo>
                <a:lnTo>
                  <a:pt x="2166" y="226"/>
                </a:lnTo>
                <a:lnTo>
                  <a:pt x="2166" y="226"/>
                </a:lnTo>
                <a:lnTo>
                  <a:pt x="2167" y="226"/>
                </a:lnTo>
                <a:lnTo>
                  <a:pt x="2168" y="226"/>
                </a:lnTo>
                <a:lnTo>
                  <a:pt x="2168" y="226"/>
                </a:lnTo>
                <a:lnTo>
                  <a:pt x="2169" y="226"/>
                </a:lnTo>
                <a:lnTo>
                  <a:pt x="2169" y="226"/>
                </a:lnTo>
                <a:lnTo>
                  <a:pt x="2170" y="226"/>
                </a:lnTo>
                <a:lnTo>
                  <a:pt x="2170" y="226"/>
                </a:lnTo>
                <a:lnTo>
                  <a:pt x="2171" y="226"/>
                </a:lnTo>
                <a:lnTo>
                  <a:pt x="2171" y="226"/>
                </a:lnTo>
                <a:lnTo>
                  <a:pt x="2172" y="226"/>
                </a:lnTo>
                <a:lnTo>
                  <a:pt x="2172" y="226"/>
                </a:lnTo>
                <a:lnTo>
                  <a:pt x="2173" y="226"/>
                </a:lnTo>
                <a:lnTo>
                  <a:pt x="2173" y="226"/>
                </a:lnTo>
                <a:lnTo>
                  <a:pt x="2174" y="226"/>
                </a:lnTo>
                <a:lnTo>
                  <a:pt x="2174" y="226"/>
                </a:lnTo>
                <a:lnTo>
                  <a:pt x="2175" y="225"/>
                </a:lnTo>
                <a:lnTo>
                  <a:pt x="2175" y="225"/>
                </a:lnTo>
                <a:lnTo>
                  <a:pt x="2176" y="225"/>
                </a:lnTo>
                <a:lnTo>
                  <a:pt x="2176" y="225"/>
                </a:lnTo>
                <a:lnTo>
                  <a:pt x="2177" y="225"/>
                </a:lnTo>
                <a:lnTo>
                  <a:pt x="2178" y="225"/>
                </a:lnTo>
                <a:lnTo>
                  <a:pt x="2178" y="225"/>
                </a:lnTo>
                <a:lnTo>
                  <a:pt x="2179" y="225"/>
                </a:lnTo>
                <a:lnTo>
                  <a:pt x="2179" y="225"/>
                </a:lnTo>
                <a:lnTo>
                  <a:pt x="2180" y="225"/>
                </a:lnTo>
                <a:lnTo>
                  <a:pt x="2180" y="225"/>
                </a:lnTo>
                <a:lnTo>
                  <a:pt x="2181" y="224"/>
                </a:lnTo>
                <a:lnTo>
                  <a:pt x="2181" y="224"/>
                </a:lnTo>
                <a:lnTo>
                  <a:pt x="2182" y="224"/>
                </a:lnTo>
                <a:lnTo>
                  <a:pt x="2182" y="223"/>
                </a:lnTo>
                <a:lnTo>
                  <a:pt x="2183" y="223"/>
                </a:lnTo>
                <a:lnTo>
                  <a:pt x="2183" y="222"/>
                </a:lnTo>
                <a:lnTo>
                  <a:pt x="2184" y="222"/>
                </a:lnTo>
                <a:lnTo>
                  <a:pt x="2184" y="221"/>
                </a:lnTo>
                <a:lnTo>
                  <a:pt x="2185" y="220"/>
                </a:lnTo>
                <a:lnTo>
                  <a:pt x="2186" y="220"/>
                </a:lnTo>
                <a:lnTo>
                  <a:pt x="2186" y="220"/>
                </a:lnTo>
                <a:lnTo>
                  <a:pt x="2186" y="220"/>
                </a:lnTo>
                <a:lnTo>
                  <a:pt x="2187" y="220"/>
                </a:lnTo>
                <a:lnTo>
                  <a:pt x="2187" y="220"/>
                </a:lnTo>
                <a:lnTo>
                  <a:pt x="2188" y="220"/>
                </a:lnTo>
                <a:lnTo>
                  <a:pt x="2189" y="220"/>
                </a:lnTo>
                <a:lnTo>
                  <a:pt x="2189" y="220"/>
                </a:lnTo>
                <a:lnTo>
                  <a:pt x="2190" y="220"/>
                </a:lnTo>
                <a:lnTo>
                  <a:pt x="2190" y="221"/>
                </a:lnTo>
                <a:lnTo>
                  <a:pt x="2191" y="220"/>
                </a:lnTo>
                <a:lnTo>
                  <a:pt x="2191" y="220"/>
                </a:lnTo>
                <a:lnTo>
                  <a:pt x="2192" y="220"/>
                </a:lnTo>
                <a:lnTo>
                  <a:pt x="2192" y="221"/>
                </a:lnTo>
                <a:lnTo>
                  <a:pt x="2193" y="221"/>
                </a:lnTo>
                <a:lnTo>
                  <a:pt x="2193" y="221"/>
                </a:lnTo>
                <a:lnTo>
                  <a:pt x="2194" y="221"/>
                </a:lnTo>
                <a:lnTo>
                  <a:pt x="2194" y="221"/>
                </a:lnTo>
                <a:lnTo>
                  <a:pt x="2195" y="221"/>
                </a:lnTo>
                <a:lnTo>
                  <a:pt x="2195" y="221"/>
                </a:lnTo>
                <a:lnTo>
                  <a:pt x="2196" y="221"/>
                </a:lnTo>
                <a:lnTo>
                  <a:pt x="2196" y="221"/>
                </a:lnTo>
                <a:lnTo>
                  <a:pt x="2197" y="221"/>
                </a:lnTo>
                <a:lnTo>
                  <a:pt x="2197" y="221"/>
                </a:lnTo>
                <a:lnTo>
                  <a:pt x="2198" y="221"/>
                </a:lnTo>
                <a:lnTo>
                  <a:pt x="2199" y="221"/>
                </a:lnTo>
                <a:lnTo>
                  <a:pt x="2199" y="221"/>
                </a:lnTo>
                <a:lnTo>
                  <a:pt x="2200" y="221"/>
                </a:lnTo>
                <a:lnTo>
                  <a:pt x="2200" y="221"/>
                </a:lnTo>
                <a:lnTo>
                  <a:pt x="2201" y="221"/>
                </a:lnTo>
                <a:lnTo>
                  <a:pt x="2201" y="220"/>
                </a:lnTo>
                <a:lnTo>
                  <a:pt x="2202" y="220"/>
                </a:lnTo>
                <a:lnTo>
                  <a:pt x="2202" y="220"/>
                </a:lnTo>
                <a:lnTo>
                  <a:pt x="2203" y="220"/>
                </a:lnTo>
                <a:lnTo>
                  <a:pt x="2203" y="221"/>
                </a:lnTo>
                <a:lnTo>
                  <a:pt x="2204" y="221"/>
                </a:lnTo>
                <a:lnTo>
                  <a:pt x="2204" y="221"/>
                </a:lnTo>
                <a:lnTo>
                  <a:pt x="2205" y="221"/>
                </a:lnTo>
                <a:lnTo>
                  <a:pt x="2205" y="221"/>
                </a:lnTo>
                <a:lnTo>
                  <a:pt x="2206" y="221"/>
                </a:lnTo>
                <a:lnTo>
                  <a:pt x="2207" y="220"/>
                </a:lnTo>
                <a:lnTo>
                  <a:pt x="2207" y="220"/>
                </a:lnTo>
                <a:lnTo>
                  <a:pt x="2207" y="220"/>
                </a:lnTo>
                <a:lnTo>
                  <a:pt x="2208" y="220"/>
                </a:lnTo>
                <a:lnTo>
                  <a:pt x="2208" y="220"/>
                </a:lnTo>
                <a:lnTo>
                  <a:pt x="2209" y="220"/>
                </a:lnTo>
                <a:lnTo>
                  <a:pt x="2210" y="220"/>
                </a:lnTo>
                <a:lnTo>
                  <a:pt x="2210" y="220"/>
                </a:lnTo>
                <a:lnTo>
                  <a:pt x="2211" y="221"/>
                </a:lnTo>
                <a:lnTo>
                  <a:pt x="2211" y="221"/>
                </a:lnTo>
                <a:lnTo>
                  <a:pt x="2212" y="221"/>
                </a:lnTo>
                <a:lnTo>
                  <a:pt x="2212" y="221"/>
                </a:lnTo>
                <a:lnTo>
                  <a:pt x="2213" y="221"/>
                </a:lnTo>
                <a:lnTo>
                  <a:pt x="2213" y="221"/>
                </a:lnTo>
                <a:lnTo>
                  <a:pt x="2214" y="221"/>
                </a:lnTo>
                <a:lnTo>
                  <a:pt x="2214" y="222"/>
                </a:lnTo>
                <a:lnTo>
                  <a:pt x="2215" y="223"/>
                </a:lnTo>
                <a:lnTo>
                  <a:pt x="2215" y="223"/>
                </a:lnTo>
                <a:lnTo>
                  <a:pt x="2216" y="223"/>
                </a:lnTo>
                <a:lnTo>
                  <a:pt x="2216" y="222"/>
                </a:lnTo>
                <a:lnTo>
                  <a:pt x="2217" y="222"/>
                </a:lnTo>
                <a:lnTo>
                  <a:pt x="2217" y="222"/>
                </a:lnTo>
                <a:lnTo>
                  <a:pt x="2218" y="222"/>
                </a:lnTo>
                <a:lnTo>
                  <a:pt x="2218" y="222"/>
                </a:lnTo>
                <a:lnTo>
                  <a:pt x="2219" y="222"/>
                </a:lnTo>
                <a:lnTo>
                  <a:pt x="2220" y="222"/>
                </a:lnTo>
                <a:lnTo>
                  <a:pt x="2220" y="222"/>
                </a:lnTo>
                <a:lnTo>
                  <a:pt x="2221" y="223"/>
                </a:lnTo>
                <a:lnTo>
                  <a:pt x="2221" y="223"/>
                </a:lnTo>
                <a:lnTo>
                  <a:pt x="2222" y="223"/>
                </a:lnTo>
                <a:lnTo>
                  <a:pt x="2222" y="223"/>
                </a:lnTo>
                <a:lnTo>
                  <a:pt x="2223" y="223"/>
                </a:lnTo>
                <a:lnTo>
                  <a:pt x="2223" y="223"/>
                </a:lnTo>
                <a:lnTo>
                  <a:pt x="2224" y="223"/>
                </a:lnTo>
                <a:lnTo>
                  <a:pt x="2224" y="223"/>
                </a:lnTo>
                <a:lnTo>
                  <a:pt x="2225" y="223"/>
                </a:lnTo>
                <a:lnTo>
                  <a:pt x="2225" y="223"/>
                </a:lnTo>
                <a:lnTo>
                  <a:pt x="2226" y="224"/>
                </a:lnTo>
                <a:lnTo>
                  <a:pt x="2226" y="224"/>
                </a:lnTo>
                <a:lnTo>
                  <a:pt x="2227" y="224"/>
                </a:lnTo>
                <a:lnTo>
                  <a:pt x="2228" y="224"/>
                </a:lnTo>
                <a:lnTo>
                  <a:pt x="2228" y="224"/>
                </a:lnTo>
                <a:lnTo>
                  <a:pt x="2228" y="224"/>
                </a:lnTo>
                <a:lnTo>
                  <a:pt x="2229" y="224"/>
                </a:lnTo>
                <a:lnTo>
                  <a:pt x="2229" y="224"/>
                </a:lnTo>
                <a:lnTo>
                  <a:pt x="2230" y="225"/>
                </a:lnTo>
                <a:lnTo>
                  <a:pt x="2231" y="225"/>
                </a:lnTo>
                <a:lnTo>
                  <a:pt x="2231" y="225"/>
                </a:lnTo>
                <a:lnTo>
                  <a:pt x="2232" y="225"/>
                </a:lnTo>
                <a:lnTo>
                  <a:pt x="2232" y="225"/>
                </a:lnTo>
                <a:lnTo>
                  <a:pt x="2233" y="225"/>
                </a:lnTo>
                <a:lnTo>
                  <a:pt x="2233" y="225"/>
                </a:lnTo>
                <a:lnTo>
                  <a:pt x="2234" y="226"/>
                </a:lnTo>
                <a:lnTo>
                  <a:pt x="2234" y="226"/>
                </a:lnTo>
                <a:lnTo>
                  <a:pt x="2235" y="226"/>
                </a:lnTo>
                <a:lnTo>
                  <a:pt x="2235" y="226"/>
                </a:lnTo>
                <a:lnTo>
                  <a:pt x="2236" y="226"/>
                </a:lnTo>
                <a:lnTo>
                  <a:pt x="2236" y="226"/>
                </a:lnTo>
                <a:lnTo>
                  <a:pt x="2237" y="226"/>
                </a:lnTo>
                <a:lnTo>
                  <a:pt x="2237" y="226"/>
                </a:lnTo>
                <a:lnTo>
                  <a:pt x="2238" y="226"/>
                </a:lnTo>
                <a:lnTo>
                  <a:pt x="2239" y="227"/>
                </a:lnTo>
                <a:lnTo>
                  <a:pt x="2239" y="227"/>
                </a:lnTo>
                <a:lnTo>
                  <a:pt x="2239" y="227"/>
                </a:lnTo>
                <a:lnTo>
                  <a:pt x="2240" y="227"/>
                </a:lnTo>
                <a:lnTo>
                  <a:pt x="2241" y="227"/>
                </a:lnTo>
                <a:lnTo>
                  <a:pt x="2241" y="227"/>
                </a:lnTo>
                <a:lnTo>
                  <a:pt x="2242" y="227"/>
                </a:lnTo>
                <a:lnTo>
                  <a:pt x="2242" y="227"/>
                </a:lnTo>
                <a:lnTo>
                  <a:pt x="2243" y="227"/>
                </a:lnTo>
                <a:lnTo>
                  <a:pt x="2243" y="226"/>
                </a:lnTo>
                <a:lnTo>
                  <a:pt x="2244" y="226"/>
                </a:lnTo>
                <a:lnTo>
                  <a:pt x="2244" y="226"/>
                </a:lnTo>
                <a:lnTo>
                  <a:pt x="2245" y="226"/>
                </a:lnTo>
                <a:lnTo>
                  <a:pt x="2245" y="226"/>
                </a:lnTo>
                <a:lnTo>
                  <a:pt x="2246" y="226"/>
                </a:lnTo>
                <a:lnTo>
                  <a:pt x="2246" y="226"/>
                </a:lnTo>
                <a:lnTo>
                  <a:pt x="2247" y="226"/>
                </a:lnTo>
                <a:lnTo>
                  <a:pt x="2247" y="226"/>
                </a:lnTo>
                <a:lnTo>
                  <a:pt x="2248" y="226"/>
                </a:lnTo>
                <a:lnTo>
                  <a:pt x="2249" y="226"/>
                </a:lnTo>
                <a:lnTo>
                  <a:pt x="2249" y="226"/>
                </a:lnTo>
                <a:lnTo>
                  <a:pt x="2249" y="226"/>
                </a:lnTo>
                <a:lnTo>
                  <a:pt x="2250" y="226"/>
                </a:lnTo>
                <a:lnTo>
                  <a:pt x="2250" y="226"/>
                </a:lnTo>
                <a:lnTo>
                  <a:pt x="2251" y="226"/>
                </a:lnTo>
                <a:lnTo>
                  <a:pt x="2252" y="226"/>
                </a:lnTo>
                <a:lnTo>
                  <a:pt x="2252" y="225"/>
                </a:lnTo>
                <a:lnTo>
                  <a:pt x="2253" y="225"/>
                </a:lnTo>
                <a:lnTo>
                  <a:pt x="2253" y="225"/>
                </a:lnTo>
                <a:lnTo>
                  <a:pt x="2254" y="225"/>
                </a:lnTo>
                <a:lnTo>
                  <a:pt x="2254" y="225"/>
                </a:lnTo>
                <a:lnTo>
                  <a:pt x="2255" y="225"/>
                </a:lnTo>
                <a:lnTo>
                  <a:pt x="2255" y="225"/>
                </a:lnTo>
                <a:lnTo>
                  <a:pt x="2256" y="225"/>
                </a:lnTo>
                <a:lnTo>
                  <a:pt x="2256" y="224"/>
                </a:lnTo>
                <a:lnTo>
                  <a:pt x="2257" y="224"/>
                </a:lnTo>
                <a:lnTo>
                  <a:pt x="2257" y="224"/>
                </a:lnTo>
                <a:lnTo>
                  <a:pt x="2258" y="224"/>
                </a:lnTo>
                <a:lnTo>
                  <a:pt x="2258" y="224"/>
                </a:lnTo>
                <a:lnTo>
                  <a:pt x="2259" y="224"/>
                </a:lnTo>
                <a:lnTo>
                  <a:pt x="2260" y="224"/>
                </a:lnTo>
                <a:lnTo>
                  <a:pt x="2260" y="224"/>
                </a:lnTo>
                <a:lnTo>
                  <a:pt x="2260" y="224"/>
                </a:lnTo>
                <a:lnTo>
                  <a:pt x="2261" y="223"/>
                </a:lnTo>
                <a:lnTo>
                  <a:pt x="2262" y="223"/>
                </a:lnTo>
                <a:lnTo>
                  <a:pt x="2262" y="223"/>
                </a:lnTo>
                <a:lnTo>
                  <a:pt x="2263" y="223"/>
                </a:lnTo>
                <a:lnTo>
                  <a:pt x="2263" y="223"/>
                </a:lnTo>
                <a:lnTo>
                  <a:pt x="2264" y="223"/>
                </a:lnTo>
                <a:lnTo>
                  <a:pt x="2264" y="223"/>
                </a:lnTo>
                <a:lnTo>
                  <a:pt x="2265" y="222"/>
                </a:lnTo>
                <a:lnTo>
                  <a:pt x="2265" y="222"/>
                </a:lnTo>
                <a:lnTo>
                  <a:pt x="2266" y="222"/>
                </a:lnTo>
                <a:lnTo>
                  <a:pt x="2266" y="222"/>
                </a:lnTo>
                <a:lnTo>
                  <a:pt x="2267" y="221"/>
                </a:lnTo>
                <a:lnTo>
                  <a:pt x="2267" y="221"/>
                </a:lnTo>
                <a:lnTo>
                  <a:pt x="2268" y="221"/>
                </a:lnTo>
                <a:lnTo>
                  <a:pt x="2268" y="221"/>
                </a:lnTo>
                <a:lnTo>
                  <a:pt x="2269" y="221"/>
                </a:lnTo>
                <a:lnTo>
                  <a:pt x="2270" y="222"/>
                </a:lnTo>
                <a:lnTo>
                  <a:pt x="2270" y="222"/>
                </a:lnTo>
                <a:lnTo>
                  <a:pt x="2270" y="222"/>
                </a:lnTo>
                <a:lnTo>
                  <a:pt x="2271" y="222"/>
                </a:lnTo>
                <a:lnTo>
                  <a:pt x="2271" y="222"/>
                </a:lnTo>
                <a:lnTo>
                  <a:pt x="2272" y="222"/>
                </a:lnTo>
                <a:lnTo>
                  <a:pt x="2273" y="222"/>
                </a:lnTo>
                <a:lnTo>
                  <a:pt x="2273" y="223"/>
                </a:lnTo>
                <a:lnTo>
                  <a:pt x="2274" y="223"/>
                </a:lnTo>
                <a:lnTo>
                  <a:pt x="2274" y="223"/>
                </a:lnTo>
                <a:lnTo>
                  <a:pt x="2275" y="223"/>
                </a:lnTo>
                <a:lnTo>
                  <a:pt x="2275" y="223"/>
                </a:lnTo>
                <a:lnTo>
                  <a:pt x="2276" y="223"/>
                </a:lnTo>
                <a:lnTo>
                  <a:pt x="2276" y="223"/>
                </a:lnTo>
                <a:lnTo>
                  <a:pt x="2277" y="223"/>
                </a:lnTo>
                <a:lnTo>
                  <a:pt x="2277" y="223"/>
                </a:lnTo>
                <a:lnTo>
                  <a:pt x="2278" y="223"/>
                </a:lnTo>
                <a:lnTo>
                  <a:pt x="2278" y="223"/>
                </a:lnTo>
                <a:lnTo>
                  <a:pt x="2279" y="223"/>
                </a:lnTo>
                <a:lnTo>
                  <a:pt x="2279" y="223"/>
                </a:lnTo>
                <a:lnTo>
                  <a:pt x="2280" y="223"/>
                </a:lnTo>
                <a:lnTo>
                  <a:pt x="2281" y="223"/>
                </a:lnTo>
                <a:lnTo>
                  <a:pt x="2281" y="224"/>
                </a:lnTo>
                <a:lnTo>
                  <a:pt x="2281" y="224"/>
                </a:lnTo>
                <a:lnTo>
                  <a:pt x="2282" y="224"/>
                </a:lnTo>
                <a:lnTo>
                  <a:pt x="2283" y="224"/>
                </a:lnTo>
                <a:lnTo>
                  <a:pt x="2283" y="224"/>
                </a:lnTo>
                <a:lnTo>
                  <a:pt x="2284" y="224"/>
                </a:lnTo>
                <a:lnTo>
                  <a:pt x="2284" y="224"/>
                </a:lnTo>
                <a:lnTo>
                  <a:pt x="2285" y="224"/>
                </a:lnTo>
                <a:lnTo>
                  <a:pt x="2285" y="224"/>
                </a:lnTo>
                <a:lnTo>
                  <a:pt x="2286" y="224"/>
                </a:lnTo>
                <a:lnTo>
                  <a:pt x="2286" y="224"/>
                </a:lnTo>
                <a:lnTo>
                  <a:pt x="2287" y="224"/>
                </a:lnTo>
                <a:lnTo>
                  <a:pt x="2287" y="224"/>
                </a:lnTo>
                <a:lnTo>
                  <a:pt x="2288" y="224"/>
                </a:lnTo>
                <a:lnTo>
                  <a:pt x="2288" y="224"/>
                </a:lnTo>
                <a:lnTo>
                  <a:pt x="2289" y="223"/>
                </a:lnTo>
                <a:lnTo>
                  <a:pt x="2289" y="223"/>
                </a:lnTo>
                <a:lnTo>
                  <a:pt x="2290" y="224"/>
                </a:lnTo>
                <a:lnTo>
                  <a:pt x="2291" y="224"/>
                </a:lnTo>
                <a:lnTo>
                  <a:pt x="2291" y="224"/>
                </a:lnTo>
                <a:lnTo>
                  <a:pt x="2292" y="223"/>
                </a:lnTo>
                <a:lnTo>
                  <a:pt x="2292" y="223"/>
                </a:lnTo>
                <a:lnTo>
                  <a:pt x="2292" y="223"/>
                </a:lnTo>
                <a:lnTo>
                  <a:pt x="2293" y="223"/>
                </a:lnTo>
                <a:lnTo>
                  <a:pt x="2294" y="223"/>
                </a:lnTo>
                <a:lnTo>
                  <a:pt x="2294" y="223"/>
                </a:lnTo>
                <a:lnTo>
                  <a:pt x="2295" y="223"/>
                </a:lnTo>
                <a:lnTo>
                  <a:pt x="2295" y="223"/>
                </a:lnTo>
                <a:lnTo>
                  <a:pt x="2296" y="223"/>
                </a:lnTo>
                <a:lnTo>
                  <a:pt x="2296" y="223"/>
                </a:lnTo>
                <a:lnTo>
                  <a:pt x="2297" y="223"/>
                </a:lnTo>
                <a:lnTo>
                  <a:pt x="2297" y="223"/>
                </a:lnTo>
                <a:lnTo>
                  <a:pt x="2298" y="223"/>
                </a:lnTo>
                <a:lnTo>
                  <a:pt x="2298" y="223"/>
                </a:lnTo>
                <a:lnTo>
                  <a:pt x="2299" y="223"/>
                </a:lnTo>
                <a:lnTo>
                  <a:pt x="2299" y="223"/>
                </a:lnTo>
                <a:lnTo>
                  <a:pt x="2300" y="223"/>
                </a:lnTo>
                <a:lnTo>
                  <a:pt x="2300" y="223"/>
                </a:lnTo>
                <a:lnTo>
                  <a:pt x="2301" y="223"/>
                </a:lnTo>
                <a:lnTo>
                  <a:pt x="2302" y="224"/>
                </a:lnTo>
                <a:lnTo>
                  <a:pt x="2302" y="224"/>
                </a:lnTo>
                <a:lnTo>
                  <a:pt x="2302" y="224"/>
                </a:lnTo>
                <a:lnTo>
                  <a:pt x="2303" y="224"/>
                </a:lnTo>
                <a:lnTo>
                  <a:pt x="2304" y="224"/>
                </a:lnTo>
                <a:lnTo>
                  <a:pt x="2304" y="224"/>
                </a:lnTo>
                <a:lnTo>
                  <a:pt x="2305" y="224"/>
                </a:lnTo>
                <a:lnTo>
                  <a:pt x="2305" y="224"/>
                </a:lnTo>
                <a:lnTo>
                  <a:pt x="2306" y="224"/>
                </a:lnTo>
                <a:lnTo>
                  <a:pt x="2306" y="224"/>
                </a:lnTo>
                <a:lnTo>
                  <a:pt x="2307" y="224"/>
                </a:lnTo>
                <a:lnTo>
                  <a:pt x="2307" y="224"/>
                </a:lnTo>
                <a:lnTo>
                  <a:pt x="2308" y="224"/>
                </a:lnTo>
                <a:lnTo>
                  <a:pt x="2308" y="224"/>
                </a:lnTo>
                <a:lnTo>
                  <a:pt x="2309" y="224"/>
                </a:lnTo>
                <a:lnTo>
                  <a:pt x="2309" y="224"/>
                </a:lnTo>
                <a:lnTo>
                  <a:pt x="2310" y="224"/>
                </a:lnTo>
                <a:lnTo>
                  <a:pt x="2310" y="225"/>
                </a:lnTo>
                <a:lnTo>
                  <a:pt x="2311" y="225"/>
                </a:lnTo>
                <a:lnTo>
                  <a:pt x="2312" y="225"/>
                </a:lnTo>
                <a:lnTo>
                  <a:pt x="2312" y="225"/>
                </a:lnTo>
                <a:lnTo>
                  <a:pt x="2313" y="225"/>
                </a:lnTo>
                <a:lnTo>
                  <a:pt x="2313" y="225"/>
                </a:lnTo>
                <a:lnTo>
                  <a:pt x="2313" y="226"/>
                </a:lnTo>
                <a:lnTo>
                  <a:pt x="2314" y="226"/>
                </a:lnTo>
                <a:lnTo>
                  <a:pt x="2315" y="226"/>
                </a:lnTo>
                <a:lnTo>
                  <a:pt x="2315" y="226"/>
                </a:lnTo>
                <a:lnTo>
                  <a:pt x="2316" y="226"/>
                </a:lnTo>
                <a:lnTo>
                  <a:pt x="2316" y="226"/>
                </a:lnTo>
                <a:lnTo>
                  <a:pt x="2317" y="226"/>
                </a:lnTo>
                <a:lnTo>
                  <a:pt x="2317" y="226"/>
                </a:lnTo>
                <a:lnTo>
                  <a:pt x="2318" y="226"/>
                </a:lnTo>
                <a:lnTo>
                  <a:pt x="2318" y="226"/>
                </a:lnTo>
                <a:lnTo>
                  <a:pt x="2319" y="226"/>
                </a:lnTo>
                <a:lnTo>
                  <a:pt x="2319" y="226"/>
                </a:lnTo>
                <a:lnTo>
                  <a:pt x="2320" y="226"/>
                </a:lnTo>
                <a:lnTo>
                  <a:pt x="2320" y="226"/>
                </a:lnTo>
                <a:lnTo>
                  <a:pt x="2321" y="226"/>
                </a:lnTo>
                <a:lnTo>
                  <a:pt x="2321" y="226"/>
                </a:lnTo>
                <a:lnTo>
                  <a:pt x="2322" y="226"/>
                </a:lnTo>
                <a:lnTo>
                  <a:pt x="2323" y="226"/>
                </a:lnTo>
                <a:lnTo>
                  <a:pt x="2323" y="226"/>
                </a:lnTo>
                <a:lnTo>
                  <a:pt x="2323" y="226"/>
                </a:lnTo>
                <a:lnTo>
                  <a:pt x="2324" y="226"/>
                </a:lnTo>
                <a:lnTo>
                  <a:pt x="2325" y="226"/>
                </a:lnTo>
                <a:lnTo>
                  <a:pt x="2325" y="226"/>
                </a:lnTo>
                <a:lnTo>
                  <a:pt x="2326" y="226"/>
                </a:lnTo>
                <a:lnTo>
                  <a:pt x="2326" y="226"/>
                </a:lnTo>
                <a:lnTo>
                  <a:pt x="2327" y="226"/>
                </a:lnTo>
                <a:lnTo>
                  <a:pt x="2327" y="226"/>
                </a:lnTo>
                <a:lnTo>
                  <a:pt x="2328" y="226"/>
                </a:lnTo>
                <a:lnTo>
                  <a:pt x="2328" y="226"/>
                </a:lnTo>
                <a:lnTo>
                  <a:pt x="2329" y="226"/>
                </a:lnTo>
                <a:lnTo>
                  <a:pt x="2329" y="226"/>
                </a:lnTo>
                <a:lnTo>
                  <a:pt x="2330" y="226"/>
                </a:lnTo>
                <a:lnTo>
                  <a:pt x="2330" y="226"/>
                </a:lnTo>
                <a:lnTo>
                  <a:pt x="2331" y="226"/>
                </a:lnTo>
                <a:lnTo>
                  <a:pt x="2331" y="226"/>
                </a:lnTo>
                <a:lnTo>
                  <a:pt x="2332" y="226"/>
                </a:lnTo>
                <a:lnTo>
                  <a:pt x="2333" y="226"/>
                </a:lnTo>
                <a:lnTo>
                  <a:pt x="2333" y="225"/>
                </a:lnTo>
                <a:lnTo>
                  <a:pt x="2334" y="226"/>
                </a:lnTo>
                <a:lnTo>
                  <a:pt x="2334" y="225"/>
                </a:lnTo>
                <a:lnTo>
                  <a:pt x="2334" y="225"/>
                </a:lnTo>
                <a:lnTo>
                  <a:pt x="2335" y="225"/>
                </a:lnTo>
                <a:lnTo>
                  <a:pt x="2336" y="225"/>
                </a:lnTo>
                <a:lnTo>
                  <a:pt x="2336" y="225"/>
                </a:lnTo>
                <a:lnTo>
                  <a:pt x="2337" y="225"/>
                </a:lnTo>
                <a:lnTo>
                  <a:pt x="2337" y="225"/>
                </a:lnTo>
                <a:lnTo>
                  <a:pt x="2338" y="225"/>
                </a:lnTo>
                <a:lnTo>
                  <a:pt x="2338" y="225"/>
                </a:lnTo>
                <a:lnTo>
                  <a:pt x="2339" y="225"/>
                </a:lnTo>
                <a:lnTo>
                  <a:pt x="2339" y="225"/>
                </a:lnTo>
                <a:lnTo>
                  <a:pt x="2340" y="225"/>
                </a:lnTo>
                <a:lnTo>
                  <a:pt x="2340" y="225"/>
                </a:lnTo>
                <a:lnTo>
                  <a:pt x="2341" y="225"/>
                </a:lnTo>
                <a:lnTo>
                  <a:pt x="2341" y="225"/>
                </a:lnTo>
                <a:lnTo>
                  <a:pt x="2342" y="225"/>
                </a:lnTo>
                <a:lnTo>
                  <a:pt x="2342" y="225"/>
                </a:lnTo>
                <a:lnTo>
                  <a:pt x="2343" y="225"/>
                </a:lnTo>
                <a:lnTo>
                  <a:pt x="2344" y="225"/>
                </a:lnTo>
                <a:lnTo>
                  <a:pt x="2344" y="225"/>
                </a:lnTo>
                <a:lnTo>
                  <a:pt x="2344" y="225"/>
                </a:lnTo>
                <a:lnTo>
                  <a:pt x="2345" y="225"/>
                </a:lnTo>
                <a:lnTo>
                  <a:pt x="2345" y="225"/>
                </a:lnTo>
                <a:lnTo>
                  <a:pt x="2346" y="225"/>
                </a:lnTo>
                <a:lnTo>
                  <a:pt x="2347" y="225"/>
                </a:lnTo>
                <a:lnTo>
                  <a:pt x="2347" y="224"/>
                </a:lnTo>
                <a:lnTo>
                  <a:pt x="2348" y="224"/>
                </a:lnTo>
                <a:lnTo>
                  <a:pt x="2348" y="224"/>
                </a:lnTo>
                <a:lnTo>
                  <a:pt x="2349" y="224"/>
                </a:lnTo>
                <a:lnTo>
                  <a:pt x="2349" y="224"/>
                </a:lnTo>
                <a:lnTo>
                  <a:pt x="2350" y="224"/>
                </a:lnTo>
                <a:lnTo>
                  <a:pt x="2350" y="224"/>
                </a:lnTo>
                <a:lnTo>
                  <a:pt x="2351" y="224"/>
                </a:lnTo>
                <a:lnTo>
                  <a:pt x="2351" y="224"/>
                </a:lnTo>
                <a:lnTo>
                  <a:pt x="2352" y="224"/>
                </a:lnTo>
                <a:lnTo>
                  <a:pt x="2352" y="224"/>
                </a:lnTo>
                <a:lnTo>
                  <a:pt x="2353" y="224"/>
                </a:lnTo>
                <a:lnTo>
                  <a:pt x="2353" y="224"/>
                </a:lnTo>
                <a:lnTo>
                  <a:pt x="2354" y="225"/>
                </a:lnTo>
                <a:lnTo>
                  <a:pt x="2355" y="225"/>
                </a:lnTo>
                <a:lnTo>
                  <a:pt x="2355" y="225"/>
                </a:lnTo>
                <a:lnTo>
                  <a:pt x="2355" y="225"/>
                </a:lnTo>
                <a:lnTo>
                  <a:pt x="2356" y="225"/>
                </a:lnTo>
                <a:lnTo>
                  <a:pt x="2357" y="225"/>
                </a:lnTo>
                <a:lnTo>
                  <a:pt x="2357" y="225"/>
                </a:lnTo>
                <a:lnTo>
                  <a:pt x="2358" y="225"/>
                </a:lnTo>
                <a:lnTo>
                  <a:pt x="2358" y="225"/>
                </a:lnTo>
                <a:lnTo>
                  <a:pt x="2359" y="225"/>
                </a:lnTo>
                <a:lnTo>
                  <a:pt x="2359" y="225"/>
                </a:lnTo>
                <a:lnTo>
                  <a:pt x="2360" y="225"/>
                </a:lnTo>
                <a:lnTo>
                  <a:pt x="2360" y="225"/>
                </a:lnTo>
                <a:lnTo>
                  <a:pt x="2361" y="225"/>
                </a:lnTo>
                <a:lnTo>
                  <a:pt x="2361" y="225"/>
                </a:lnTo>
                <a:lnTo>
                  <a:pt x="2362" y="225"/>
                </a:lnTo>
                <a:lnTo>
                  <a:pt x="2362" y="225"/>
                </a:lnTo>
                <a:lnTo>
                  <a:pt x="2363" y="225"/>
                </a:lnTo>
                <a:lnTo>
                  <a:pt x="2363" y="225"/>
                </a:lnTo>
                <a:lnTo>
                  <a:pt x="2364" y="225"/>
                </a:lnTo>
                <a:lnTo>
                  <a:pt x="2365" y="225"/>
                </a:lnTo>
                <a:lnTo>
                  <a:pt x="2365" y="225"/>
                </a:lnTo>
                <a:lnTo>
                  <a:pt x="2366" y="226"/>
                </a:lnTo>
                <a:lnTo>
                  <a:pt x="2366" y="226"/>
                </a:lnTo>
                <a:lnTo>
                  <a:pt x="2366" y="226"/>
                </a:lnTo>
                <a:lnTo>
                  <a:pt x="2367" y="226"/>
                </a:lnTo>
                <a:lnTo>
                  <a:pt x="2368" y="226"/>
                </a:lnTo>
                <a:lnTo>
                  <a:pt x="2368" y="226"/>
                </a:lnTo>
                <a:lnTo>
                  <a:pt x="2369" y="226"/>
                </a:lnTo>
                <a:lnTo>
                  <a:pt x="2369" y="226"/>
                </a:lnTo>
                <a:lnTo>
                  <a:pt x="2370" y="226"/>
                </a:lnTo>
                <a:lnTo>
                  <a:pt x="2370" y="226"/>
                </a:lnTo>
                <a:lnTo>
                  <a:pt x="2371" y="226"/>
                </a:lnTo>
                <a:lnTo>
                  <a:pt x="2371" y="225"/>
                </a:lnTo>
                <a:lnTo>
                  <a:pt x="2372" y="225"/>
                </a:lnTo>
                <a:lnTo>
                  <a:pt x="2372" y="225"/>
                </a:lnTo>
                <a:lnTo>
                  <a:pt x="2373" y="224"/>
                </a:lnTo>
                <a:lnTo>
                  <a:pt x="2373" y="224"/>
                </a:lnTo>
                <a:lnTo>
                  <a:pt x="2374" y="224"/>
                </a:lnTo>
                <a:lnTo>
                  <a:pt x="2374" y="224"/>
                </a:lnTo>
                <a:lnTo>
                  <a:pt x="2375" y="224"/>
                </a:lnTo>
                <a:lnTo>
                  <a:pt x="2376" y="224"/>
                </a:lnTo>
                <a:lnTo>
                  <a:pt x="2376" y="223"/>
                </a:lnTo>
                <a:lnTo>
                  <a:pt x="2376" y="224"/>
                </a:lnTo>
                <a:lnTo>
                  <a:pt x="2377" y="224"/>
                </a:lnTo>
                <a:lnTo>
                  <a:pt x="2378" y="224"/>
                </a:lnTo>
                <a:lnTo>
                  <a:pt x="2378" y="224"/>
                </a:lnTo>
                <a:lnTo>
                  <a:pt x="2379" y="224"/>
                </a:lnTo>
                <a:lnTo>
                  <a:pt x="2379" y="224"/>
                </a:lnTo>
                <a:lnTo>
                  <a:pt x="2380" y="224"/>
                </a:lnTo>
                <a:lnTo>
                  <a:pt x="2380" y="225"/>
                </a:lnTo>
                <a:lnTo>
                  <a:pt x="2381" y="225"/>
                </a:lnTo>
                <a:lnTo>
                  <a:pt x="2381" y="225"/>
                </a:lnTo>
                <a:lnTo>
                  <a:pt x="2382" y="225"/>
                </a:lnTo>
                <a:lnTo>
                  <a:pt x="2382" y="225"/>
                </a:lnTo>
                <a:lnTo>
                  <a:pt x="2383" y="225"/>
                </a:lnTo>
                <a:lnTo>
                  <a:pt x="2383" y="225"/>
                </a:lnTo>
                <a:lnTo>
                  <a:pt x="2384" y="225"/>
                </a:lnTo>
                <a:lnTo>
                  <a:pt x="2384" y="225"/>
                </a:lnTo>
                <a:lnTo>
                  <a:pt x="2385" y="225"/>
                </a:lnTo>
                <a:lnTo>
                  <a:pt x="2386" y="225"/>
                </a:lnTo>
                <a:lnTo>
                  <a:pt x="2386" y="226"/>
                </a:lnTo>
                <a:lnTo>
                  <a:pt x="2387" y="226"/>
                </a:lnTo>
                <a:lnTo>
                  <a:pt x="2387" y="225"/>
                </a:lnTo>
                <a:lnTo>
                  <a:pt x="2387" y="225"/>
                </a:lnTo>
                <a:lnTo>
                  <a:pt x="2388" y="225"/>
                </a:lnTo>
                <a:lnTo>
                  <a:pt x="2389" y="225"/>
                </a:lnTo>
                <a:lnTo>
                  <a:pt x="2389" y="225"/>
                </a:lnTo>
                <a:lnTo>
                  <a:pt x="2390" y="226"/>
                </a:lnTo>
                <a:lnTo>
                  <a:pt x="2390" y="226"/>
                </a:lnTo>
                <a:lnTo>
                  <a:pt x="2391" y="226"/>
                </a:lnTo>
                <a:lnTo>
                  <a:pt x="2391" y="226"/>
                </a:lnTo>
                <a:lnTo>
                  <a:pt x="2392" y="226"/>
                </a:lnTo>
                <a:lnTo>
                  <a:pt x="2392" y="227"/>
                </a:lnTo>
                <a:lnTo>
                  <a:pt x="2393" y="227"/>
                </a:lnTo>
                <a:lnTo>
                  <a:pt x="2393" y="227"/>
                </a:lnTo>
                <a:lnTo>
                  <a:pt x="2394" y="227"/>
                </a:lnTo>
                <a:lnTo>
                  <a:pt x="2394" y="227"/>
                </a:lnTo>
                <a:lnTo>
                  <a:pt x="2395" y="227"/>
                </a:lnTo>
                <a:lnTo>
                  <a:pt x="2395" y="227"/>
                </a:lnTo>
                <a:lnTo>
                  <a:pt x="2396" y="227"/>
                </a:lnTo>
                <a:lnTo>
                  <a:pt x="2397" y="228"/>
                </a:lnTo>
                <a:lnTo>
                  <a:pt x="2397" y="228"/>
                </a:lnTo>
                <a:lnTo>
                  <a:pt x="2397" y="228"/>
                </a:lnTo>
                <a:lnTo>
                  <a:pt x="2398" y="228"/>
                </a:lnTo>
                <a:lnTo>
                  <a:pt x="2399" y="228"/>
                </a:lnTo>
                <a:lnTo>
                  <a:pt x="2399" y="227"/>
                </a:lnTo>
                <a:lnTo>
                  <a:pt x="2400" y="227"/>
                </a:lnTo>
                <a:lnTo>
                  <a:pt x="2400" y="227"/>
                </a:lnTo>
                <a:lnTo>
                  <a:pt x="2401" y="227"/>
                </a:lnTo>
                <a:lnTo>
                  <a:pt x="2401" y="227"/>
                </a:lnTo>
                <a:lnTo>
                  <a:pt x="2402" y="227"/>
                </a:lnTo>
                <a:lnTo>
                  <a:pt x="2402" y="227"/>
                </a:lnTo>
                <a:lnTo>
                  <a:pt x="2403" y="227"/>
                </a:lnTo>
                <a:lnTo>
                  <a:pt x="2403" y="227"/>
                </a:lnTo>
                <a:lnTo>
                  <a:pt x="2404" y="227"/>
                </a:lnTo>
                <a:lnTo>
                  <a:pt x="2404" y="226"/>
                </a:lnTo>
                <a:lnTo>
                  <a:pt x="2405" y="226"/>
                </a:lnTo>
                <a:lnTo>
                  <a:pt x="2405" y="225"/>
                </a:lnTo>
                <a:lnTo>
                  <a:pt x="2406" y="225"/>
                </a:lnTo>
                <a:lnTo>
                  <a:pt x="2407" y="225"/>
                </a:lnTo>
                <a:lnTo>
                  <a:pt x="2407" y="225"/>
                </a:lnTo>
                <a:lnTo>
                  <a:pt x="2408" y="225"/>
                </a:lnTo>
                <a:lnTo>
                  <a:pt x="2408" y="225"/>
                </a:lnTo>
                <a:lnTo>
                  <a:pt x="2408" y="225"/>
                </a:lnTo>
                <a:lnTo>
                  <a:pt x="2409" y="225"/>
                </a:lnTo>
                <a:lnTo>
                  <a:pt x="2410" y="225"/>
                </a:lnTo>
                <a:lnTo>
                  <a:pt x="2410" y="225"/>
                </a:lnTo>
                <a:lnTo>
                  <a:pt x="2411" y="225"/>
                </a:lnTo>
                <a:lnTo>
                  <a:pt x="2411" y="225"/>
                </a:lnTo>
                <a:lnTo>
                  <a:pt x="2412" y="225"/>
                </a:lnTo>
                <a:lnTo>
                  <a:pt x="2412" y="225"/>
                </a:lnTo>
                <a:lnTo>
                  <a:pt x="2413" y="225"/>
                </a:lnTo>
                <a:lnTo>
                  <a:pt x="2413" y="225"/>
                </a:lnTo>
                <a:lnTo>
                  <a:pt x="2414" y="225"/>
                </a:lnTo>
                <a:lnTo>
                  <a:pt x="2414" y="225"/>
                </a:lnTo>
                <a:lnTo>
                  <a:pt x="2415" y="225"/>
                </a:lnTo>
                <a:lnTo>
                  <a:pt x="2415" y="225"/>
                </a:lnTo>
                <a:lnTo>
                  <a:pt x="2416" y="225"/>
                </a:lnTo>
                <a:lnTo>
                  <a:pt x="2416" y="225"/>
                </a:lnTo>
                <a:lnTo>
                  <a:pt x="2417" y="225"/>
                </a:lnTo>
                <a:lnTo>
                  <a:pt x="2418" y="225"/>
                </a:lnTo>
                <a:lnTo>
                  <a:pt x="2418" y="225"/>
                </a:lnTo>
                <a:lnTo>
                  <a:pt x="2418" y="224"/>
                </a:lnTo>
                <a:lnTo>
                  <a:pt x="2419" y="224"/>
                </a:lnTo>
                <a:lnTo>
                  <a:pt x="2420" y="224"/>
                </a:lnTo>
                <a:lnTo>
                  <a:pt x="2420" y="224"/>
                </a:lnTo>
                <a:lnTo>
                  <a:pt x="2421" y="224"/>
                </a:lnTo>
                <a:lnTo>
                  <a:pt x="2421" y="224"/>
                </a:lnTo>
                <a:lnTo>
                  <a:pt x="2422" y="224"/>
                </a:lnTo>
                <a:lnTo>
                  <a:pt x="2422" y="224"/>
                </a:lnTo>
                <a:lnTo>
                  <a:pt x="2423" y="224"/>
                </a:lnTo>
                <a:lnTo>
                  <a:pt x="2423" y="224"/>
                </a:lnTo>
                <a:lnTo>
                  <a:pt x="2424" y="223"/>
                </a:lnTo>
                <a:lnTo>
                  <a:pt x="2424" y="223"/>
                </a:lnTo>
                <a:lnTo>
                  <a:pt x="2425" y="223"/>
                </a:lnTo>
                <a:lnTo>
                  <a:pt x="2425" y="223"/>
                </a:lnTo>
                <a:lnTo>
                  <a:pt x="2426" y="223"/>
                </a:lnTo>
                <a:lnTo>
                  <a:pt x="2426" y="223"/>
                </a:lnTo>
                <a:lnTo>
                  <a:pt x="2427" y="222"/>
                </a:lnTo>
                <a:lnTo>
                  <a:pt x="2428" y="222"/>
                </a:lnTo>
                <a:lnTo>
                  <a:pt x="2428" y="222"/>
                </a:lnTo>
                <a:lnTo>
                  <a:pt x="2429" y="222"/>
                </a:lnTo>
                <a:lnTo>
                  <a:pt x="2429" y="222"/>
                </a:lnTo>
                <a:lnTo>
                  <a:pt x="2429" y="222"/>
                </a:lnTo>
                <a:lnTo>
                  <a:pt x="2430" y="222"/>
                </a:lnTo>
                <a:lnTo>
                  <a:pt x="2431" y="222"/>
                </a:lnTo>
                <a:lnTo>
                  <a:pt x="2431" y="222"/>
                </a:lnTo>
                <a:lnTo>
                  <a:pt x="2432" y="222"/>
                </a:lnTo>
                <a:lnTo>
                  <a:pt x="2432" y="222"/>
                </a:lnTo>
                <a:lnTo>
                  <a:pt x="2433" y="223"/>
                </a:lnTo>
                <a:lnTo>
                  <a:pt x="2433" y="223"/>
                </a:lnTo>
                <a:lnTo>
                  <a:pt x="2434" y="223"/>
                </a:lnTo>
                <a:lnTo>
                  <a:pt x="2434" y="223"/>
                </a:lnTo>
                <a:lnTo>
                  <a:pt x="2435" y="223"/>
                </a:lnTo>
                <a:lnTo>
                  <a:pt x="2435" y="223"/>
                </a:lnTo>
                <a:lnTo>
                  <a:pt x="2436" y="223"/>
                </a:lnTo>
                <a:lnTo>
                  <a:pt x="2436" y="223"/>
                </a:lnTo>
                <a:lnTo>
                  <a:pt x="2437" y="223"/>
                </a:lnTo>
                <a:lnTo>
                  <a:pt x="2437" y="223"/>
                </a:lnTo>
                <a:lnTo>
                  <a:pt x="2438" y="223"/>
                </a:lnTo>
                <a:lnTo>
                  <a:pt x="2439" y="224"/>
                </a:lnTo>
                <a:lnTo>
                  <a:pt x="2439" y="224"/>
                </a:lnTo>
                <a:lnTo>
                  <a:pt x="2440" y="224"/>
                </a:lnTo>
                <a:lnTo>
                  <a:pt x="2440" y="225"/>
                </a:lnTo>
                <a:lnTo>
                  <a:pt x="2441" y="225"/>
                </a:lnTo>
                <a:lnTo>
                  <a:pt x="2441" y="225"/>
                </a:lnTo>
                <a:lnTo>
                  <a:pt x="2442" y="225"/>
                </a:lnTo>
                <a:lnTo>
                  <a:pt x="2442" y="225"/>
                </a:lnTo>
                <a:lnTo>
                  <a:pt x="2443" y="225"/>
                </a:lnTo>
                <a:lnTo>
                  <a:pt x="2443" y="225"/>
                </a:lnTo>
                <a:lnTo>
                  <a:pt x="2444" y="225"/>
                </a:lnTo>
                <a:lnTo>
                  <a:pt x="2444" y="225"/>
                </a:lnTo>
                <a:lnTo>
                  <a:pt x="2445" y="225"/>
                </a:lnTo>
                <a:lnTo>
                  <a:pt x="2445" y="225"/>
                </a:lnTo>
                <a:lnTo>
                  <a:pt x="2446" y="226"/>
                </a:lnTo>
                <a:lnTo>
                  <a:pt x="2446" y="226"/>
                </a:lnTo>
                <a:lnTo>
                  <a:pt x="2447" y="226"/>
                </a:lnTo>
                <a:lnTo>
                  <a:pt x="2447" y="226"/>
                </a:lnTo>
                <a:lnTo>
                  <a:pt x="2448" y="225"/>
                </a:lnTo>
                <a:lnTo>
                  <a:pt x="2449" y="225"/>
                </a:lnTo>
                <a:lnTo>
                  <a:pt x="2449" y="225"/>
                </a:lnTo>
                <a:lnTo>
                  <a:pt x="2450" y="225"/>
                </a:lnTo>
                <a:lnTo>
                  <a:pt x="2450" y="225"/>
                </a:lnTo>
                <a:lnTo>
                  <a:pt x="2450" y="225"/>
                </a:lnTo>
                <a:lnTo>
                  <a:pt x="2451" y="224"/>
                </a:lnTo>
                <a:lnTo>
                  <a:pt x="2452" y="224"/>
                </a:lnTo>
                <a:lnTo>
                  <a:pt x="2452" y="224"/>
                </a:lnTo>
                <a:lnTo>
                  <a:pt x="2453" y="224"/>
                </a:lnTo>
                <a:lnTo>
                  <a:pt x="2453" y="224"/>
                </a:lnTo>
                <a:lnTo>
                  <a:pt x="2454" y="224"/>
                </a:lnTo>
                <a:lnTo>
                  <a:pt x="2454" y="224"/>
                </a:lnTo>
                <a:lnTo>
                  <a:pt x="2455" y="224"/>
                </a:lnTo>
                <a:lnTo>
                  <a:pt x="2455" y="223"/>
                </a:lnTo>
                <a:lnTo>
                  <a:pt x="2456" y="223"/>
                </a:lnTo>
                <a:lnTo>
                  <a:pt x="2456" y="223"/>
                </a:lnTo>
                <a:lnTo>
                  <a:pt x="2457" y="223"/>
                </a:lnTo>
                <a:lnTo>
                  <a:pt x="2457" y="223"/>
                </a:lnTo>
                <a:lnTo>
                  <a:pt x="2458" y="223"/>
                </a:lnTo>
                <a:lnTo>
                  <a:pt x="2458" y="223"/>
                </a:lnTo>
                <a:lnTo>
                  <a:pt x="2459" y="223"/>
                </a:lnTo>
                <a:lnTo>
                  <a:pt x="2460" y="223"/>
                </a:lnTo>
                <a:lnTo>
                  <a:pt x="2460" y="223"/>
                </a:lnTo>
                <a:lnTo>
                  <a:pt x="2461" y="224"/>
                </a:lnTo>
                <a:lnTo>
                  <a:pt x="2461" y="224"/>
                </a:lnTo>
                <a:lnTo>
                  <a:pt x="2462" y="225"/>
                </a:lnTo>
                <a:lnTo>
                  <a:pt x="2462" y="225"/>
                </a:lnTo>
                <a:lnTo>
                  <a:pt x="2463" y="225"/>
                </a:lnTo>
                <a:lnTo>
                  <a:pt x="2463" y="225"/>
                </a:lnTo>
                <a:lnTo>
                  <a:pt x="2464" y="225"/>
                </a:lnTo>
                <a:lnTo>
                  <a:pt x="2464" y="225"/>
                </a:lnTo>
                <a:lnTo>
                  <a:pt x="2465" y="225"/>
                </a:lnTo>
                <a:lnTo>
                  <a:pt x="2465" y="225"/>
                </a:lnTo>
                <a:lnTo>
                  <a:pt x="2466" y="225"/>
                </a:lnTo>
                <a:lnTo>
                  <a:pt x="2466" y="225"/>
                </a:lnTo>
                <a:lnTo>
                  <a:pt x="2467" y="225"/>
                </a:lnTo>
                <a:lnTo>
                  <a:pt x="2467" y="225"/>
                </a:lnTo>
                <a:lnTo>
                  <a:pt x="2468" y="225"/>
                </a:lnTo>
                <a:lnTo>
                  <a:pt x="2468" y="225"/>
                </a:lnTo>
                <a:lnTo>
                  <a:pt x="2469" y="226"/>
                </a:lnTo>
                <a:lnTo>
                  <a:pt x="2470" y="226"/>
                </a:lnTo>
                <a:lnTo>
                  <a:pt x="2470" y="226"/>
                </a:lnTo>
                <a:lnTo>
                  <a:pt x="2471" y="226"/>
                </a:lnTo>
                <a:lnTo>
                  <a:pt x="2471" y="226"/>
                </a:lnTo>
                <a:lnTo>
                  <a:pt x="2471" y="227"/>
                </a:lnTo>
                <a:lnTo>
                  <a:pt x="2472" y="227"/>
                </a:lnTo>
                <a:lnTo>
                  <a:pt x="2473" y="227"/>
                </a:lnTo>
                <a:lnTo>
                  <a:pt x="2473" y="227"/>
                </a:lnTo>
                <a:lnTo>
                  <a:pt x="2474" y="227"/>
                </a:lnTo>
                <a:lnTo>
                  <a:pt x="2474" y="227"/>
                </a:lnTo>
                <a:lnTo>
                  <a:pt x="2475" y="227"/>
                </a:lnTo>
                <a:lnTo>
                  <a:pt x="2475" y="227"/>
                </a:lnTo>
                <a:lnTo>
                  <a:pt x="2476" y="227"/>
                </a:lnTo>
                <a:lnTo>
                  <a:pt x="2476" y="227"/>
                </a:lnTo>
                <a:lnTo>
                  <a:pt x="2477" y="227"/>
                </a:lnTo>
                <a:lnTo>
                  <a:pt x="2477" y="227"/>
                </a:lnTo>
                <a:lnTo>
                  <a:pt x="2478" y="227"/>
                </a:lnTo>
                <a:lnTo>
                  <a:pt x="2478" y="227"/>
                </a:lnTo>
                <a:lnTo>
                  <a:pt x="2479" y="227"/>
                </a:lnTo>
                <a:lnTo>
                  <a:pt x="2479" y="227"/>
                </a:lnTo>
                <a:lnTo>
                  <a:pt x="2480" y="228"/>
                </a:lnTo>
                <a:lnTo>
                  <a:pt x="2481" y="228"/>
                </a:lnTo>
                <a:lnTo>
                  <a:pt x="2481" y="228"/>
                </a:lnTo>
                <a:lnTo>
                  <a:pt x="2482" y="228"/>
                </a:lnTo>
                <a:lnTo>
                  <a:pt x="2482" y="228"/>
                </a:lnTo>
                <a:lnTo>
                  <a:pt x="2483" y="228"/>
                </a:lnTo>
                <a:lnTo>
                  <a:pt x="2483" y="228"/>
                </a:lnTo>
                <a:lnTo>
                  <a:pt x="2484" y="228"/>
                </a:lnTo>
                <a:lnTo>
                  <a:pt x="2484" y="227"/>
                </a:lnTo>
                <a:lnTo>
                  <a:pt x="2485" y="227"/>
                </a:lnTo>
                <a:lnTo>
                  <a:pt x="2485" y="227"/>
                </a:lnTo>
                <a:lnTo>
                  <a:pt x="2486" y="227"/>
                </a:lnTo>
                <a:lnTo>
                  <a:pt x="2486" y="227"/>
                </a:lnTo>
                <a:lnTo>
                  <a:pt x="2487" y="227"/>
                </a:lnTo>
                <a:lnTo>
                  <a:pt x="2487" y="227"/>
                </a:lnTo>
                <a:lnTo>
                  <a:pt x="2488" y="228"/>
                </a:lnTo>
                <a:lnTo>
                  <a:pt x="2488" y="228"/>
                </a:lnTo>
                <a:lnTo>
                  <a:pt x="2489" y="227"/>
                </a:lnTo>
                <a:lnTo>
                  <a:pt x="2489" y="227"/>
                </a:lnTo>
                <a:lnTo>
                  <a:pt x="2490" y="227"/>
                </a:lnTo>
                <a:lnTo>
                  <a:pt x="2491" y="227"/>
                </a:lnTo>
                <a:lnTo>
                  <a:pt x="2491" y="227"/>
                </a:lnTo>
                <a:lnTo>
                  <a:pt x="2492" y="227"/>
                </a:lnTo>
                <a:lnTo>
                  <a:pt x="2492" y="227"/>
                </a:lnTo>
                <a:lnTo>
                  <a:pt x="2493" y="227"/>
                </a:lnTo>
                <a:lnTo>
                  <a:pt x="2493" y="227"/>
                </a:lnTo>
                <a:lnTo>
                  <a:pt x="2494" y="227"/>
                </a:lnTo>
                <a:lnTo>
                  <a:pt x="2494" y="227"/>
                </a:lnTo>
                <a:lnTo>
                  <a:pt x="2495" y="227"/>
                </a:lnTo>
                <a:lnTo>
                  <a:pt x="2495" y="227"/>
                </a:lnTo>
                <a:lnTo>
                  <a:pt x="2496" y="227"/>
                </a:lnTo>
                <a:lnTo>
                  <a:pt x="2496" y="227"/>
                </a:lnTo>
                <a:lnTo>
                  <a:pt x="2497" y="227"/>
                </a:lnTo>
                <a:lnTo>
                  <a:pt x="2497" y="227"/>
                </a:lnTo>
                <a:lnTo>
                  <a:pt x="2498" y="227"/>
                </a:lnTo>
                <a:lnTo>
                  <a:pt x="2498" y="227"/>
                </a:lnTo>
                <a:lnTo>
                  <a:pt x="2499" y="227"/>
                </a:lnTo>
                <a:lnTo>
                  <a:pt x="2499" y="227"/>
                </a:lnTo>
                <a:lnTo>
                  <a:pt x="2500" y="227"/>
                </a:lnTo>
                <a:lnTo>
                  <a:pt x="2500" y="227"/>
                </a:lnTo>
                <a:lnTo>
                  <a:pt x="2501" y="226"/>
                </a:lnTo>
                <a:lnTo>
                  <a:pt x="2502" y="227"/>
                </a:lnTo>
                <a:lnTo>
                  <a:pt x="2502" y="226"/>
                </a:lnTo>
                <a:lnTo>
                  <a:pt x="2503" y="226"/>
                </a:lnTo>
                <a:lnTo>
                  <a:pt x="2503" y="226"/>
                </a:lnTo>
                <a:lnTo>
                  <a:pt x="2504" y="226"/>
                </a:lnTo>
                <a:lnTo>
                  <a:pt x="2504" y="226"/>
                </a:lnTo>
                <a:lnTo>
                  <a:pt x="2505" y="226"/>
                </a:lnTo>
                <a:lnTo>
                  <a:pt x="2505" y="226"/>
                </a:lnTo>
                <a:lnTo>
                  <a:pt x="2506" y="226"/>
                </a:lnTo>
                <a:lnTo>
                  <a:pt x="2506" y="226"/>
                </a:lnTo>
                <a:lnTo>
                  <a:pt x="2507" y="226"/>
                </a:lnTo>
                <a:lnTo>
                  <a:pt x="2507" y="226"/>
                </a:lnTo>
                <a:lnTo>
                  <a:pt x="2508" y="225"/>
                </a:lnTo>
                <a:lnTo>
                  <a:pt x="2508" y="225"/>
                </a:lnTo>
                <a:lnTo>
                  <a:pt x="2509" y="225"/>
                </a:lnTo>
                <a:lnTo>
                  <a:pt x="2509" y="225"/>
                </a:lnTo>
                <a:lnTo>
                  <a:pt x="2510" y="225"/>
                </a:lnTo>
                <a:lnTo>
                  <a:pt x="2510" y="225"/>
                </a:lnTo>
                <a:lnTo>
                  <a:pt x="2511" y="225"/>
                </a:lnTo>
                <a:lnTo>
                  <a:pt x="2512" y="225"/>
                </a:lnTo>
                <a:lnTo>
                  <a:pt x="2512" y="225"/>
                </a:lnTo>
                <a:lnTo>
                  <a:pt x="2513" y="225"/>
                </a:lnTo>
                <a:lnTo>
                  <a:pt x="2513" y="225"/>
                </a:lnTo>
                <a:lnTo>
                  <a:pt x="2514" y="225"/>
                </a:lnTo>
                <a:lnTo>
                  <a:pt x="2514" y="225"/>
                </a:lnTo>
                <a:lnTo>
                  <a:pt x="2515" y="225"/>
                </a:lnTo>
                <a:lnTo>
                  <a:pt x="2515" y="225"/>
                </a:lnTo>
                <a:lnTo>
                  <a:pt x="2516" y="226"/>
                </a:lnTo>
                <a:lnTo>
                  <a:pt x="2516" y="226"/>
                </a:lnTo>
                <a:lnTo>
                  <a:pt x="2517" y="226"/>
                </a:lnTo>
                <a:lnTo>
                  <a:pt x="2517" y="226"/>
                </a:lnTo>
                <a:lnTo>
                  <a:pt x="2518" y="226"/>
                </a:lnTo>
                <a:lnTo>
                  <a:pt x="2518" y="226"/>
                </a:lnTo>
                <a:lnTo>
                  <a:pt x="2519" y="226"/>
                </a:lnTo>
                <a:lnTo>
                  <a:pt x="2519" y="226"/>
                </a:lnTo>
                <a:lnTo>
                  <a:pt x="2520" y="226"/>
                </a:lnTo>
                <a:lnTo>
                  <a:pt x="2520" y="226"/>
                </a:lnTo>
                <a:lnTo>
                  <a:pt x="2521" y="226"/>
                </a:lnTo>
                <a:lnTo>
                  <a:pt x="2521" y="226"/>
                </a:lnTo>
                <a:lnTo>
                  <a:pt x="2522" y="227"/>
                </a:lnTo>
                <a:lnTo>
                  <a:pt x="2523" y="226"/>
                </a:lnTo>
                <a:lnTo>
                  <a:pt x="2523" y="226"/>
                </a:lnTo>
                <a:lnTo>
                  <a:pt x="2524" y="226"/>
                </a:lnTo>
                <a:lnTo>
                  <a:pt x="2524" y="226"/>
                </a:lnTo>
                <a:lnTo>
                  <a:pt x="2525" y="226"/>
                </a:lnTo>
                <a:lnTo>
                  <a:pt x="2525" y="226"/>
                </a:lnTo>
                <a:lnTo>
                  <a:pt x="2526" y="227"/>
                </a:lnTo>
                <a:lnTo>
                  <a:pt x="2526" y="227"/>
                </a:lnTo>
                <a:lnTo>
                  <a:pt x="2527" y="227"/>
                </a:lnTo>
                <a:lnTo>
                  <a:pt x="2527" y="227"/>
                </a:lnTo>
                <a:lnTo>
                  <a:pt x="2528" y="227"/>
                </a:lnTo>
                <a:lnTo>
                  <a:pt x="2528" y="227"/>
                </a:lnTo>
                <a:lnTo>
                  <a:pt x="2529" y="227"/>
                </a:lnTo>
                <a:lnTo>
                  <a:pt x="2529" y="227"/>
                </a:lnTo>
                <a:lnTo>
                  <a:pt x="2530" y="227"/>
                </a:lnTo>
                <a:lnTo>
                  <a:pt x="2530" y="227"/>
                </a:lnTo>
                <a:lnTo>
                  <a:pt x="2531" y="227"/>
                </a:lnTo>
                <a:lnTo>
                  <a:pt x="2531" y="227"/>
                </a:lnTo>
                <a:lnTo>
                  <a:pt x="2532" y="226"/>
                </a:lnTo>
                <a:lnTo>
                  <a:pt x="2532" y="226"/>
                </a:lnTo>
                <a:lnTo>
                  <a:pt x="2533" y="226"/>
                </a:lnTo>
                <a:lnTo>
                  <a:pt x="2534" y="226"/>
                </a:lnTo>
                <a:lnTo>
                  <a:pt x="2534" y="226"/>
                </a:lnTo>
                <a:lnTo>
                  <a:pt x="2535" y="226"/>
                </a:lnTo>
                <a:lnTo>
                  <a:pt x="2535" y="226"/>
                </a:lnTo>
                <a:lnTo>
                  <a:pt x="2536" y="226"/>
                </a:lnTo>
                <a:lnTo>
                  <a:pt x="2536" y="226"/>
                </a:lnTo>
                <a:lnTo>
                  <a:pt x="2537" y="225"/>
                </a:lnTo>
                <a:lnTo>
                  <a:pt x="2537" y="225"/>
                </a:lnTo>
                <a:lnTo>
                  <a:pt x="2538" y="225"/>
                </a:lnTo>
                <a:lnTo>
                  <a:pt x="2538" y="225"/>
                </a:lnTo>
                <a:lnTo>
                  <a:pt x="2539" y="225"/>
                </a:lnTo>
                <a:lnTo>
                  <a:pt x="2539" y="225"/>
                </a:lnTo>
                <a:lnTo>
                  <a:pt x="2540" y="225"/>
                </a:lnTo>
                <a:lnTo>
                  <a:pt x="2540" y="225"/>
                </a:lnTo>
                <a:lnTo>
                  <a:pt x="2541" y="225"/>
                </a:lnTo>
                <a:lnTo>
                  <a:pt x="2541" y="225"/>
                </a:lnTo>
                <a:lnTo>
                  <a:pt x="2542" y="225"/>
                </a:lnTo>
                <a:lnTo>
                  <a:pt x="2542" y="225"/>
                </a:lnTo>
                <a:lnTo>
                  <a:pt x="2543" y="225"/>
                </a:lnTo>
                <a:lnTo>
                  <a:pt x="2544" y="225"/>
                </a:lnTo>
                <a:lnTo>
                  <a:pt x="2544" y="226"/>
                </a:lnTo>
                <a:lnTo>
                  <a:pt x="2545" y="226"/>
                </a:lnTo>
                <a:lnTo>
                  <a:pt x="2545" y="226"/>
                </a:lnTo>
                <a:lnTo>
                  <a:pt x="2545" y="226"/>
                </a:lnTo>
                <a:lnTo>
                  <a:pt x="2546" y="226"/>
                </a:lnTo>
                <a:lnTo>
                  <a:pt x="2547" y="226"/>
                </a:lnTo>
                <a:lnTo>
                  <a:pt x="2547" y="226"/>
                </a:lnTo>
                <a:lnTo>
                  <a:pt x="2548" y="226"/>
                </a:lnTo>
                <a:lnTo>
                  <a:pt x="2548" y="226"/>
                </a:lnTo>
                <a:lnTo>
                  <a:pt x="2549" y="226"/>
                </a:lnTo>
                <a:lnTo>
                  <a:pt x="2549" y="226"/>
                </a:lnTo>
                <a:lnTo>
                  <a:pt x="2550" y="226"/>
                </a:lnTo>
                <a:lnTo>
                  <a:pt x="2550" y="226"/>
                </a:lnTo>
                <a:lnTo>
                  <a:pt x="2551" y="226"/>
                </a:lnTo>
                <a:lnTo>
                  <a:pt x="2551" y="226"/>
                </a:lnTo>
                <a:lnTo>
                  <a:pt x="2552" y="226"/>
                </a:lnTo>
                <a:lnTo>
                  <a:pt x="2552" y="227"/>
                </a:lnTo>
                <a:lnTo>
                  <a:pt x="2553" y="227"/>
                </a:lnTo>
                <a:lnTo>
                  <a:pt x="2553" y="227"/>
                </a:lnTo>
                <a:lnTo>
                  <a:pt x="2554" y="227"/>
                </a:lnTo>
                <a:lnTo>
                  <a:pt x="2555" y="227"/>
                </a:lnTo>
                <a:lnTo>
                  <a:pt x="2555" y="227"/>
                </a:lnTo>
                <a:lnTo>
                  <a:pt x="2556" y="227"/>
                </a:lnTo>
                <a:lnTo>
                  <a:pt x="2556" y="227"/>
                </a:lnTo>
                <a:lnTo>
                  <a:pt x="2557" y="227"/>
                </a:lnTo>
                <a:lnTo>
                  <a:pt x="2557" y="227"/>
                </a:lnTo>
                <a:lnTo>
                  <a:pt x="2558" y="227"/>
                </a:lnTo>
                <a:lnTo>
                  <a:pt x="2558" y="227"/>
                </a:lnTo>
                <a:lnTo>
                  <a:pt x="2559" y="227"/>
                </a:lnTo>
                <a:lnTo>
                  <a:pt x="2559" y="227"/>
                </a:lnTo>
                <a:lnTo>
                  <a:pt x="2560" y="227"/>
                </a:lnTo>
                <a:lnTo>
                  <a:pt x="2560" y="227"/>
                </a:lnTo>
                <a:lnTo>
                  <a:pt x="2561" y="227"/>
                </a:lnTo>
                <a:lnTo>
                  <a:pt x="2561" y="227"/>
                </a:lnTo>
                <a:lnTo>
                  <a:pt x="2562" y="227"/>
                </a:lnTo>
                <a:lnTo>
                  <a:pt x="2562" y="227"/>
                </a:lnTo>
                <a:lnTo>
                  <a:pt x="2563" y="227"/>
                </a:lnTo>
                <a:lnTo>
                  <a:pt x="2563" y="227"/>
                </a:lnTo>
                <a:lnTo>
                  <a:pt x="2564" y="227"/>
                </a:lnTo>
                <a:lnTo>
                  <a:pt x="2565" y="227"/>
                </a:lnTo>
                <a:lnTo>
                  <a:pt x="2565" y="227"/>
                </a:lnTo>
                <a:lnTo>
                  <a:pt x="2566" y="228"/>
                </a:lnTo>
                <a:lnTo>
                  <a:pt x="2566" y="227"/>
                </a:lnTo>
                <a:lnTo>
                  <a:pt x="2567" y="227"/>
                </a:lnTo>
                <a:lnTo>
                  <a:pt x="2567" y="227"/>
                </a:lnTo>
                <a:lnTo>
                  <a:pt x="2568" y="227"/>
                </a:lnTo>
                <a:lnTo>
                  <a:pt x="2568" y="227"/>
                </a:lnTo>
                <a:lnTo>
                  <a:pt x="2569" y="227"/>
                </a:lnTo>
                <a:lnTo>
                  <a:pt x="2569" y="227"/>
                </a:lnTo>
                <a:lnTo>
                  <a:pt x="2570" y="227"/>
                </a:lnTo>
                <a:lnTo>
                  <a:pt x="2570" y="227"/>
                </a:lnTo>
                <a:lnTo>
                  <a:pt x="2571" y="227"/>
                </a:lnTo>
                <a:lnTo>
                  <a:pt x="2571" y="227"/>
                </a:lnTo>
                <a:lnTo>
                  <a:pt x="2572" y="227"/>
                </a:lnTo>
                <a:lnTo>
                  <a:pt x="2572" y="227"/>
                </a:lnTo>
                <a:lnTo>
                  <a:pt x="2573" y="227"/>
                </a:lnTo>
                <a:lnTo>
                  <a:pt x="2573" y="227"/>
                </a:lnTo>
                <a:lnTo>
                  <a:pt x="2574" y="227"/>
                </a:lnTo>
                <a:lnTo>
                  <a:pt x="2574" y="227"/>
                </a:lnTo>
                <a:lnTo>
                  <a:pt x="2575" y="227"/>
                </a:lnTo>
                <a:lnTo>
                  <a:pt x="2576" y="227"/>
                </a:lnTo>
                <a:lnTo>
                  <a:pt x="2576" y="227"/>
                </a:lnTo>
                <a:lnTo>
                  <a:pt x="2577" y="227"/>
                </a:lnTo>
                <a:lnTo>
                  <a:pt x="2577" y="227"/>
                </a:lnTo>
                <a:lnTo>
                  <a:pt x="2578" y="227"/>
                </a:lnTo>
                <a:lnTo>
                  <a:pt x="2578" y="227"/>
                </a:lnTo>
                <a:lnTo>
                  <a:pt x="2579" y="227"/>
                </a:lnTo>
                <a:lnTo>
                  <a:pt x="2579" y="227"/>
                </a:lnTo>
                <a:lnTo>
                  <a:pt x="2580" y="227"/>
                </a:lnTo>
                <a:lnTo>
                  <a:pt x="2580" y="227"/>
                </a:lnTo>
                <a:lnTo>
                  <a:pt x="2581" y="227"/>
                </a:lnTo>
                <a:lnTo>
                  <a:pt x="2581" y="227"/>
                </a:lnTo>
                <a:lnTo>
                  <a:pt x="2582" y="226"/>
                </a:lnTo>
                <a:lnTo>
                  <a:pt x="2582" y="226"/>
                </a:lnTo>
                <a:lnTo>
                  <a:pt x="2583" y="226"/>
                </a:lnTo>
                <a:lnTo>
                  <a:pt x="2583" y="226"/>
                </a:lnTo>
                <a:lnTo>
                  <a:pt x="2584" y="226"/>
                </a:lnTo>
                <a:lnTo>
                  <a:pt x="2584" y="226"/>
                </a:lnTo>
                <a:lnTo>
                  <a:pt x="2585" y="226"/>
                </a:lnTo>
                <a:lnTo>
                  <a:pt x="2586" y="226"/>
                </a:lnTo>
                <a:lnTo>
                  <a:pt x="2586" y="225"/>
                </a:lnTo>
                <a:lnTo>
                  <a:pt x="2587" y="225"/>
                </a:lnTo>
                <a:lnTo>
                  <a:pt x="2587" y="225"/>
                </a:lnTo>
                <a:lnTo>
                  <a:pt x="2588" y="225"/>
                </a:lnTo>
                <a:lnTo>
                  <a:pt x="2588" y="225"/>
                </a:lnTo>
                <a:lnTo>
                  <a:pt x="2589" y="225"/>
                </a:lnTo>
                <a:lnTo>
                  <a:pt x="2589" y="225"/>
                </a:lnTo>
                <a:lnTo>
                  <a:pt x="2590" y="224"/>
                </a:lnTo>
                <a:lnTo>
                  <a:pt x="2590" y="224"/>
                </a:lnTo>
                <a:lnTo>
                  <a:pt x="2591" y="224"/>
                </a:lnTo>
                <a:lnTo>
                  <a:pt x="2591" y="224"/>
                </a:lnTo>
                <a:lnTo>
                  <a:pt x="2592" y="224"/>
                </a:lnTo>
                <a:lnTo>
                  <a:pt x="2592" y="224"/>
                </a:lnTo>
                <a:lnTo>
                  <a:pt x="2593" y="224"/>
                </a:lnTo>
                <a:lnTo>
                  <a:pt x="2593" y="224"/>
                </a:lnTo>
                <a:lnTo>
                  <a:pt x="2594" y="225"/>
                </a:lnTo>
                <a:lnTo>
                  <a:pt x="2594" y="225"/>
                </a:lnTo>
                <a:lnTo>
                  <a:pt x="2595" y="225"/>
                </a:lnTo>
                <a:lnTo>
                  <a:pt x="2595" y="225"/>
                </a:lnTo>
                <a:lnTo>
                  <a:pt x="2596" y="225"/>
                </a:lnTo>
                <a:lnTo>
                  <a:pt x="2597" y="225"/>
                </a:lnTo>
                <a:lnTo>
                  <a:pt x="2597" y="225"/>
                </a:lnTo>
                <a:lnTo>
                  <a:pt x="2598" y="225"/>
                </a:lnTo>
                <a:lnTo>
                  <a:pt x="2598" y="225"/>
                </a:lnTo>
                <a:lnTo>
                  <a:pt x="2599" y="226"/>
                </a:lnTo>
                <a:lnTo>
                  <a:pt x="2599" y="226"/>
                </a:lnTo>
                <a:lnTo>
                  <a:pt x="2600" y="226"/>
                </a:lnTo>
                <a:lnTo>
                  <a:pt x="2600" y="226"/>
                </a:lnTo>
                <a:lnTo>
                  <a:pt x="2601" y="226"/>
                </a:lnTo>
                <a:lnTo>
                  <a:pt x="2601" y="226"/>
                </a:lnTo>
                <a:lnTo>
                  <a:pt x="2602" y="226"/>
                </a:lnTo>
                <a:lnTo>
                  <a:pt x="2602" y="226"/>
                </a:lnTo>
                <a:lnTo>
                  <a:pt x="2603" y="226"/>
                </a:lnTo>
                <a:lnTo>
                  <a:pt x="2603" y="226"/>
                </a:lnTo>
                <a:lnTo>
                  <a:pt x="2604" y="226"/>
                </a:lnTo>
                <a:lnTo>
                  <a:pt x="2604" y="226"/>
                </a:lnTo>
                <a:lnTo>
                  <a:pt x="2605" y="226"/>
                </a:lnTo>
                <a:lnTo>
                  <a:pt x="2605" y="226"/>
                </a:lnTo>
                <a:lnTo>
                  <a:pt x="2606" y="227"/>
                </a:lnTo>
                <a:lnTo>
                  <a:pt x="2607" y="227"/>
                </a:lnTo>
                <a:lnTo>
                  <a:pt x="2607" y="227"/>
                </a:lnTo>
                <a:lnTo>
                  <a:pt x="2608" y="227"/>
                </a:lnTo>
                <a:lnTo>
                  <a:pt x="2608" y="227"/>
                </a:lnTo>
                <a:lnTo>
                  <a:pt x="2609" y="227"/>
                </a:lnTo>
                <a:lnTo>
                  <a:pt x="2609" y="226"/>
                </a:lnTo>
                <a:lnTo>
                  <a:pt x="2610" y="226"/>
                </a:lnTo>
                <a:lnTo>
                  <a:pt x="2610" y="226"/>
                </a:lnTo>
                <a:lnTo>
                  <a:pt x="2611" y="226"/>
                </a:lnTo>
                <a:lnTo>
                  <a:pt x="2611" y="226"/>
                </a:lnTo>
                <a:lnTo>
                  <a:pt x="2612" y="226"/>
                </a:lnTo>
                <a:lnTo>
                  <a:pt x="2612" y="226"/>
                </a:lnTo>
                <a:lnTo>
                  <a:pt x="2613" y="226"/>
                </a:lnTo>
                <a:lnTo>
                  <a:pt x="2613" y="226"/>
                </a:lnTo>
                <a:lnTo>
                  <a:pt x="2614" y="226"/>
                </a:lnTo>
                <a:lnTo>
                  <a:pt x="2614" y="226"/>
                </a:lnTo>
                <a:lnTo>
                  <a:pt x="2615" y="225"/>
                </a:lnTo>
                <a:lnTo>
                  <a:pt x="2615" y="225"/>
                </a:lnTo>
                <a:lnTo>
                  <a:pt x="2616" y="225"/>
                </a:lnTo>
                <a:lnTo>
                  <a:pt x="2616" y="225"/>
                </a:lnTo>
                <a:lnTo>
                  <a:pt x="2617" y="225"/>
                </a:lnTo>
                <a:lnTo>
                  <a:pt x="2618" y="225"/>
                </a:lnTo>
                <a:lnTo>
                  <a:pt x="2618" y="225"/>
                </a:lnTo>
                <a:lnTo>
                  <a:pt x="2619" y="225"/>
                </a:lnTo>
                <a:lnTo>
                  <a:pt x="2619" y="225"/>
                </a:lnTo>
                <a:lnTo>
                  <a:pt x="2620" y="225"/>
                </a:lnTo>
                <a:lnTo>
                  <a:pt x="2620" y="225"/>
                </a:lnTo>
                <a:lnTo>
                  <a:pt x="2621" y="225"/>
                </a:lnTo>
                <a:lnTo>
                  <a:pt x="2621" y="225"/>
                </a:lnTo>
                <a:lnTo>
                  <a:pt x="2622" y="224"/>
                </a:lnTo>
                <a:lnTo>
                  <a:pt x="2622" y="224"/>
                </a:lnTo>
                <a:lnTo>
                  <a:pt x="2623" y="224"/>
                </a:lnTo>
                <a:lnTo>
                  <a:pt x="2623" y="224"/>
                </a:lnTo>
                <a:lnTo>
                  <a:pt x="2624" y="224"/>
                </a:lnTo>
                <a:lnTo>
                  <a:pt x="2624" y="224"/>
                </a:lnTo>
                <a:lnTo>
                  <a:pt x="2625" y="224"/>
                </a:lnTo>
                <a:lnTo>
                  <a:pt x="2625" y="224"/>
                </a:lnTo>
                <a:lnTo>
                  <a:pt x="2626" y="225"/>
                </a:lnTo>
                <a:lnTo>
                  <a:pt x="2626" y="225"/>
                </a:lnTo>
                <a:lnTo>
                  <a:pt x="2627" y="225"/>
                </a:lnTo>
                <a:lnTo>
                  <a:pt x="2628" y="225"/>
                </a:lnTo>
                <a:lnTo>
                  <a:pt x="2628" y="225"/>
                </a:lnTo>
                <a:lnTo>
                  <a:pt x="2629" y="225"/>
                </a:lnTo>
                <a:lnTo>
                  <a:pt x="2629" y="225"/>
                </a:lnTo>
                <a:lnTo>
                  <a:pt x="2630" y="225"/>
                </a:lnTo>
                <a:lnTo>
                  <a:pt x="2630" y="225"/>
                </a:lnTo>
                <a:lnTo>
                  <a:pt x="2631" y="225"/>
                </a:lnTo>
                <a:lnTo>
                  <a:pt x="2631" y="225"/>
                </a:lnTo>
                <a:lnTo>
                  <a:pt x="2632" y="225"/>
                </a:lnTo>
                <a:lnTo>
                  <a:pt x="2632" y="225"/>
                </a:lnTo>
                <a:lnTo>
                  <a:pt x="2633" y="225"/>
                </a:lnTo>
                <a:lnTo>
                  <a:pt x="2633" y="225"/>
                </a:lnTo>
                <a:lnTo>
                  <a:pt x="2634" y="225"/>
                </a:lnTo>
                <a:lnTo>
                  <a:pt x="2634" y="225"/>
                </a:lnTo>
                <a:lnTo>
                  <a:pt x="2635" y="225"/>
                </a:lnTo>
                <a:lnTo>
                  <a:pt x="2635" y="225"/>
                </a:lnTo>
                <a:lnTo>
                  <a:pt x="2636" y="226"/>
                </a:lnTo>
                <a:lnTo>
                  <a:pt x="2636" y="226"/>
                </a:lnTo>
                <a:lnTo>
                  <a:pt x="2637" y="226"/>
                </a:lnTo>
                <a:lnTo>
                  <a:pt x="2637" y="226"/>
                </a:lnTo>
                <a:lnTo>
                  <a:pt x="2638" y="226"/>
                </a:lnTo>
                <a:lnTo>
                  <a:pt x="2639" y="226"/>
                </a:lnTo>
                <a:lnTo>
                  <a:pt x="2639" y="226"/>
                </a:lnTo>
                <a:lnTo>
                  <a:pt x="2640" y="226"/>
                </a:lnTo>
                <a:lnTo>
                  <a:pt x="2640" y="226"/>
                </a:lnTo>
                <a:lnTo>
                  <a:pt x="2641" y="226"/>
                </a:lnTo>
                <a:lnTo>
                  <a:pt x="2641" y="227"/>
                </a:lnTo>
                <a:lnTo>
                  <a:pt x="2642" y="227"/>
                </a:lnTo>
                <a:lnTo>
                  <a:pt x="2642" y="227"/>
                </a:lnTo>
                <a:lnTo>
                  <a:pt x="2643" y="227"/>
                </a:lnTo>
                <a:lnTo>
                  <a:pt x="2643" y="227"/>
                </a:lnTo>
                <a:lnTo>
                  <a:pt x="2644" y="227"/>
                </a:lnTo>
                <a:lnTo>
                  <a:pt x="2644" y="227"/>
                </a:lnTo>
                <a:lnTo>
                  <a:pt x="2645" y="227"/>
                </a:lnTo>
                <a:lnTo>
                  <a:pt x="2645" y="226"/>
                </a:lnTo>
                <a:lnTo>
                  <a:pt x="2646" y="226"/>
                </a:lnTo>
                <a:lnTo>
                  <a:pt x="2646" y="226"/>
                </a:lnTo>
                <a:lnTo>
                  <a:pt x="2647" y="226"/>
                </a:lnTo>
                <a:lnTo>
                  <a:pt x="2647" y="226"/>
                </a:lnTo>
                <a:lnTo>
                  <a:pt x="2648" y="226"/>
                </a:lnTo>
                <a:lnTo>
                  <a:pt x="2649" y="226"/>
                </a:lnTo>
                <a:lnTo>
                  <a:pt x="2649" y="226"/>
                </a:lnTo>
                <a:lnTo>
                  <a:pt x="2650" y="226"/>
                </a:lnTo>
                <a:lnTo>
                  <a:pt x="2650" y="226"/>
                </a:lnTo>
                <a:lnTo>
                  <a:pt x="2651" y="226"/>
                </a:lnTo>
                <a:lnTo>
                  <a:pt x="2651" y="226"/>
                </a:lnTo>
                <a:lnTo>
                  <a:pt x="2652" y="226"/>
                </a:lnTo>
                <a:lnTo>
                  <a:pt x="2652" y="226"/>
                </a:lnTo>
                <a:lnTo>
                  <a:pt x="2653" y="226"/>
                </a:lnTo>
                <a:lnTo>
                  <a:pt x="2653" y="226"/>
                </a:lnTo>
                <a:lnTo>
                  <a:pt x="2654" y="226"/>
                </a:lnTo>
                <a:lnTo>
                  <a:pt x="2654" y="226"/>
                </a:lnTo>
                <a:lnTo>
                  <a:pt x="2655" y="226"/>
                </a:lnTo>
                <a:lnTo>
                  <a:pt x="2655" y="226"/>
                </a:lnTo>
                <a:lnTo>
                  <a:pt x="2656" y="226"/>
                </a:lnTo>
                <a:lnTo>
                  <a:pt x="2656" y="226"/>
                </a:lnTo>
                <a:lnTo>
                  <a:pt x="2657" y="226"/>
                </a:lnTo>
                <a:lnTo>
                  <a:pt x="2657" y="226"/>
                </a:lnTo>
                <a:lnTo>
                  <a:pt x="2658" y="225"/>
                </a:lnTo>
                <a:lnTo>
                  <a:pt x="2658" y="225"/>
                </a:lnTo>
                <a:lnTo>
                  <a:pt x="2659" y="225"/>
                </a:lnTo>
                <a:lnTo>
                  <a:pt x="2660" y="225"/>
                </a:lnTo>
                <a:lnTo>
                  <a:pt x="2660" y="225"/>
                </a:lnTo>
                <a:lnTo>
                  <a:pt x="2661" y="225"/>
                </a:lnTo>
                <a:lnTo>
                  <a:pt x="2661" y="225"/>
                </a:lnTo>
                <a:lnTo>
                  <a:pt x="2662" y="225"/>
                </a:lnTo>
                <a:lnTo>
                  <a:pt x="2662" y="225"/>
                </a:lnTo>
                <a:lnTo>
                  <a:pt x="2663" y="225"/>
                </a:lnTo>
                <a:lnTo>
                  <a:pt x="2663" y="225"/>
                </a:lnTo>
                <a:lnTo>
                  <a:pt x="2664" y="225"/>
                </a:lnTo>
                <a:lnTo>
                  <a:pt x="2664" y="224"/>
                </a:lnTo>
                <a:lnTo>
                  <a:pt x="2665" y="224"/>
                </a:lnTo>
                <a:lnTo>
                  <a:pt x="2665" y="224"/>
                </a:lnTo>
                <a:lnTo>
                  <a:pt x="2666" y="224"/>
                </a:lnTo>
                <a:lnTo>
                  <a:pt x="2666" y="224"/>
                </a:lnTo>
                <a:lnTo>
                  <a:pt x="2667" y="224"/>
                </a:lnTo>
                <a:lnTo>
                  <a:pt x="2667" y="224"/>
                </a:lnTo>
                <a:lnTo>
                  <a:pt x="2668" y="223"/>
                </a:lnTo>
                <a:lnTo>
                  <a:pt x="2668" y="223"/>
                </a:lnTo>
                <a:lnTo>
                  <a:pt x="2669" y="223"/>
                </a:lnTo>
                <a:lnTo>
                  <a:pt x="2670" y="223"/>
                </a:lnTo>
                <a:lnTo>
                  <a:pt x="2670" y="223"/>
                </a:lnTo>
                <a:lnTo>
                  <a:pt x="2671" y="222"/>
                </a:lnTo>
                <a:lnTo>
                  <a:pt x="2671" y="222"/>
                </a:lnTo>
                <a:lnTo>
                  <a:pt x="2672" y="222"/>
                </a:lnTo>
                <a:lnTo>
                  <a:pt x="2672" y="222"/>
                </a:lnTo>
                <a:lnTo>
                  <a:pt x="2673" y="222"/>
                </a:lnTo>
                <a:lnTo>
                  <a:pt x="2673" y="222"/>
                </a:lnTo>
                <a:lnTo>
                  <a:pt x="2674" y="223"/>
                </a:lnTo>
                <a:lnTo>
                  <a:pt x="2674" y="223"/>
                </a:lnTo>
                <a:lnTo>
                  <a:pt x="2675" y="223"/>
                </a:lnTo>
                <a:lnTo>
                  <a:pt x="2675" y="223"/>
                </a:lnTo>
                <a:lnTo>
                  <a:pt x="2676" y="223"/>
                </a:lnTo>
                <a:lnTo>
                  <a:pt x="2676" y="223"/>
                </a:lnTo>
                <a:lnTo>
                  <a:pt x="2677" y="224"/>
                </a:lnTo>
                <a:lnTo>
                  <a:pt x="2678" y="224"/>
                </a:lnTo>
                <a:lnTo>
                  <a:pt x="2678" y="224"/>
                </a:lnTo>
                <a:lnTo>
                  <a:pt x="2678" y="224"/>
                </a:lnTo>
                <a:lnTo>
                  <a:pt x="2679" y="224"/>
                </a:lnTo>
                <a:lnTo>
                  <a:pt x="2679" y="225"/>
                </a:lnTo>
                <a:lnTo>
                  <a:pt x="2680" y="225"/>
                </a:lnTo>
                <a:lnTo>
                  <a:pt x="2681" y="225"/>
                </a:lnTo>
                <a:lnTo>
                  <a:pt x="2681" y="225"/>
                </a:lnTo>
                <a:lnTo>
                  <a:pt x="2682" y="225"/>
                </a:lnTo>
                <a:lnTo>
                  <a:pt x="2682" y="225"/>
                </a:lnTo>
                <a:lnTo>
                  <a:pt x="2683" y="225"/>
                </a:lnTo>
                <a:lnTo>
                  <a:pt x="2683" y="225"/>
                </a:lnTo>
                <a:lnTo>
                  <a:pt x="2684" y="225"/>
                </a:lnTo>
                <a:lnTo>
                  <a:pt x="2684" y="225"/>
                </a:lnTo>
                <a:lnTo>
                  <a:pt x="2685" y="225"/>
                </a:lnTo>
                <a:lnTo>
                  <a:pt x="2685" y="225"/>
                </a:lnTo>
                <a:lnTo>
                  <a:pt x="2686" y="225"/>
                </a:lnTo>
                <a:lnTo>
                  <a:pt x="2686" y="225"/>
                </a:lnTo>
                <a:lnTo>
                  <a:pt x="2687" y="225"/>
                </a:lnTo>
                <a:lnTo>
                  <a:pt x="2687" y="225"/>
                </a:lnTo>
                <a:lnTo>
                  <a:pt x="2688" y="225"/>
                </a:lnTo>
                <a:lnTo>
                  <a:pt x="2688" y="225"/>
                </a:lnTo>
                <a:lnTo>
                  <a:pt x="2689" y="225"/>
                </a:lnTo>
                <a:lnTo>
                  <a:pt x="2689" y="225"/>
                </a:lnTo>
                <a:lnTo>
                  <a:pt x="2690" y="225"/>
                </a:lnTo>
                <a:lnTo>
                  <a:pt x="2691" y="225"/>
                </a:lnTo>
                <a:lnTo>
                  <a:pt x="2691" y="225"/>
                </a:lnTo>
                <a:lnTo>
                  <a:pt x="2692" y="225"/>
                </a:lnTo>
                <a:lnTo>
                  <a:pt x="2692" y="225"/>
                </a:lnTo>
                <a:lnTo>
                  <a:pt x="2693" y="225"/>
                </a:lnTo>
                <a:lnTo>
                  <a:pt x="2693" y="225"/>
                </a:lnTo>
                <a:lnTo>
                  <a:pt x="2694" y="225"/>
                </a:lnTo>
                <a:lnTo>
                  <a:pt x="2694" y="225"/>
                </a:lnTo>
                <a:lnTo>
                  <a:pt x="2695" y="224"/>
                </a:lnTo>
                <a:lnTo>
                  <a:pt x="2695" y="224"/>
                </a:lnTo>
                <a:lnTo>
                  <a:pt x="2696" y="224"/>
                </a:lnTo>
                <a:lnTo>
                  <a:pt x="2696" y="224"/>
                </a:lnTo>
                <a:lnTo>
                  <a:pt x="2697" y="224"/>
                </a:lnTo>
                <a:lnTo>
                  <a:pt x="2697" y="224"/>
                </a:lnTo>
                <a:lnTo>
                  <a:pt x="2698" y="224"/>
                </a:lnTo>
                <a:lnTo>
                  <a:pt x="2699" y="224"/>
                </a:lnTo>
                <a:lnTo>
                  <a:pt x="2699" y="223"/>
                </a:lnTo>
                <a:lnTo>
                  <a:pt x="2699" y="223"/>
                </a:lnTo>
                <a:lnTo>
                  <a:pt x="2700" y="223"/>
                </a:lnTo>
                <a:lnTo>
                  <a:pt x="2700" y="223"/>
                </a:lnTo>
                <a:lnTo>
                  <a:pt x="2701" y="223"/>
                </a:lnTo>
                <a:lnTo>
                  <a:pt x="2702" y="223"/>
                </a:lnTo>
                <a:lnTo>
                  <a:pt x="2702" y="223"/>
                </a:lnTo>
                <a:lnTo>
                  <a:pt x="2703" y="223"/>
                </a:lnTo>
                <a:lnTo>
                  <a:pt x="2703" y="223"/>
                </a:lnTo>
                <a:lnTo>
                  <a:pt x="2704" y="223"/>
                </a:lnTo>
                <a:lnTo>
                  <a:pt x="2704" y="223"/>
                </a:lnTo>
                <a:lnTo>
                  <a:pt x="2705" y="223"/>
                </a:lnTo>
                <a:lnTo>
                  <a:pt x="2705" y="223"/>
                </a:lnTo>
                <a:lnTo>
                  <a:pt x="2706" y="223"/>
                </a:lnTo>
                <a:lnTo>
                  <a:pt x="2706" y="224"/>
                </a:lnTo>
                <a:lnTo>
                  <a:pt x="2707" y="224"/>
                </a:lnTo>
                <a:lnTo>
                  <a:pt x="2707" y="224"/>
                </a:lnTo>
                <a:lnTo>
                  <a:pt x="2708" y="224"/>
                </a:lnTo>
                <a:lnTo>
                  <a:pt x="2708" y="224"/>
                </a:lnTo>
                <a:lnTo>
                  <a:pt x="2709" y="224"/>
                </a:lnTo>
                <a:lnTo>
                  <a:pt x="2709" y="224"/>
                </a:lnTo>
                <a:lnTo>
                  <a:pt x="2710" y="225"/>
                </a:lnTo>
                <a:lnTo>
                  <a:pt x="2710" y="225"/>
                </a:lnTo>
                <a:lnTo>
                  <a:pt x="2711" y="225"/>
                </a:lnTo>
                <a:lnTo>
                  <a:pt x="2712" y="225"/>
                </a:lnTo>
                <a:lnTo>
                  <a:pt x="2712" y="226"/>
                </a:lnTo>
                <a:lnTo>
                  <a:pt x="2713" y="226"/>
                </a:lnTo>
                <a:lnTo>
                  <a:pt x="2713" y="226"/>
                </a:lnTo>
                <a:lnTo>
                  <a:pt x="2714" y="226"/>
                </a:lnTo>
                <a:lnTo>
                  <a:pt x="2714" y="226"/>
                </a:lnTo>
                <a:lnTo>
                  <a:pt x="2715" y="226"/>
                </a:lnTo>
                <a:lnTo>
                  <a:pt x="2715" y="226"/>
                </a:lnTo>
                <a:lnTo>
                  <a:pt x="2716" y="226"/>
                </a:lnTo>
                <a:lnTo>
                  <a:pt x="2716" y="227"/>
                </a:lnTo>
                <a:lnTo>
                  <a:pt x="2717" y="227"/>
                </a:lnTo>
                <a:lnTo>
                  <a:pt x="2717" y="227"/>
                </a:lnTo>
                <a:lnTo>
                  <a:pt x="2718" y="227"/>
                </a:lnTo>
                <a:lnTo>
                  <a:pt x="2718" y="227"/>
                </a:lnTo>
                <a:lnTo>
                  <a:pt x="2719" y="227"/>
                </a:lnTo>
                <a:lnTo>
                  <a:pt x="2720" y="227"/>
                </a:lnTo>
                <a:lnTo>
                  <a:pt x="2720" y="227"/>
                </a:lnTo>
                <a:lnTo>
                  <a:pt x="2720" y="227"/>
                </a:lnTo>
                <a:lnTo>
                  <a:pt x="2721" y="227"/>
                </a:lnTo>
                <a:lnTo>
                  <a:pt x="2721" y="227"/>
                </a:lnTo>
                <a:lnTo>
                  <a:pt x="2722" y="227"/>
                </a:lnTo>
                <a:lnTo>
                  <a:pt x="2723" y="227"/>
                </a:lnTo>
                <a:lnTo>
                  <a:pt x="2723" y="227"/>
                </a:lnTo>
                <a:lnTo>
                  <a:pt x="2724" y="227"/>
                </a:lnTo>
                <a:lnTo>
                  <a:pt x="2724" y="227"/>
                </a:lnTo>
                <a:lnTo>
                  <a:pt x="2725" y="227"/>
                </a:lnTo>
                <a:lnTo>
                  <a:pt x="2725" y="227"/>
                </a:lnTo>
                <a:lnTo>
                  <a:pt x="2726" y="227"/>
                </a:lnTo>
                <a:lnTo>
                  <a:pt x="2726" y="227"/>
                </a:lnTo>
                <a:lnTo>
                  <a:pt x="2727" y="227"/>
                </a:lnTo>
                <a:lnTo>
                  <a:pt x="2727" y="227"/>
                </a:lnTo>
                <a:lnTo>
                  <a:pt x="2728" y="227"/>
                </a:lnTo>
                <a:lnTo>
                  <a:pt x="2728" y="227"/>
                </a:lnTo>
                <a:lnTo>
                  <a:pt x="2729" y="227"/>
                </a:lnTo>
                <a:lnTo>
                  <a:pt x="2729" y="226"/>
                </a:lnTo>
                <a:lnTo>
                  <a:pt x="2730" y="227"/>
                </a:lnTo>
                <a:lnTo>
                  <a:pt x="2731" y="226"/>
                </a:lnTo>
                <a:lnTo>
                  <a:pt x="2731" y="226"/>
                </a:lnTo>
                <a:lnTo>
                  <a:pt x="2731" y="226"/>
                </a:lnTo>
                <a:lnTo>
                  <a:pt x="2732" y="226"/>
                </a:lnTo>
                <a:lnTo>
                  <a:pt x="2732" y="226"/>
                </a:lnTo>
                <a:lnTo>
                  <a:pt x="2733" y="226"/>
                </a:lnTo>
                <a:lnTo>
                  <a:pt x="2734" y="226"/>
                </a:lnTo>
                <a:lnTo>
                  <a:pt x="2734" y="226"/>
                </a:lnTo>
                <a:lnTo>
                  <a:pt x="2735" y="226"/>
                </a:lnTo>
                <a:lnTo>
                  <a:pt x="2735" y="226"/>
                </a:lnTo>
                <a:lnTo>
                  <a:pt x="2736" y="226"/>
                </a:lnTo>
                <a:lnTo>
                  <a:pt x="2736" y="226"/>
                </a:lnTo>
                <a:lnTo>
                  <a:pt x="2737" y="226"/>
                </a:lnTo>
                <a:lnTo>
                  <a:pt x="2737" y="226"/>
                </a:lnTo>
                <a:lnTo>
                  <a:pt x="2738" y="226"/>
                </a:lnTo>
                <a:lnTo>
                  <a:pt x="2738" y="226"/>
                </a:lnTo>
                <a:lnTo>
                  <a:pt x="2739" y="225"/>
                </a:lnTo>
                <a:lnTo>
                  <a:pt x="2739" y="225"/>
                </a:lnTo>
                <a:lnTo>
                  <a:pt x="2740" y="225"/>
                </a:lnTo>
                <a:lnTo>
                  <a:pt x="2740" y="225"/>
                </a:lnTo>
                <a:lnTo>
                  <a:pt x="2741" y="225"/>
                </a:lnTo>
                <a:lnTo>
                  <a:pt x="2741" y="225"/>
                </a:lnTo>
                <a:lnTo>
                  <a:pt x="2742" y="225"/>
                </a:lnTo>
                <a:lnTo>
                  <a:pt x="2742" y="225"/>
                </a:lnTo>
                <a:lnTo>
                  <a:pt x="2743" y="224"/>
                </a:lnTo>
                <a:lnTo>
                  <a:pt x="2744" y="224"/>
                </a:lnTo>
                <a:lnTo>
                  <a:pt x="2744" y="224"/>
                </a:lnTo>
                <a:lnTo>
                  <a:pt x="2745" y="224"/>
                </a:lnTo>
                <a:lnTo>
                  <a:pt x="2745" y="224"/>
                </a:lnTo>
                <a:lnTo>
                  <a:pt x="2746" y="223"/>
                </a:lnTo>
                <a:lnTo>
                  <a:pt x="2746" y="223"/>
                </a:lnTo>
                <a:lnTo>
                  <a:pt x="2747" y="223"/>
                </a:lnTo>
                <a:lnTo>
                  <a:pt x="2747" y="223"/>
                </a:lnTo>
                <a:lnTo>
                  <a:pt x="2748" y="223"/>
                </a:lnTo>
                <a:lnTo>
                  <a:pt x="2748" y="223"/>
                </a:lnTo>
                <a:lnTo>
                  <a:pt x="2749" y="222"/>
                </a:lnTo>
                <a:lnTo>
                  <a:pt x="2749" y="222"/>
                </a:lnTo>
                <a:lnTo>
                  <a:pt x="2750" y="222"/>
                </a:lnTo>
                <a:lnTo>
                  <a:pt x="2750" y="222"/>
                </a:lnTo>
                <a:lnTo>
                  <a:pt x="2751" y="221"/>
                </a:lnTo>
                <a:lnTo>
                  <a:pt x="2752" y="221"/>
                </a:lnTo>
                <a:lnTo>
                  <a:pt x="2752" y="220"/>
                </a:lnTo>
                <a:lnTo>
                  <a:pt x="2752" y="220"/>
                </a:lnTo>
                <a:lnTo>
                  <a:pt x="2753" y="220"/>
                </a:lnTo>
                <a:lnTo>
                  <a:pt x="2753" y="220"/>
                </a:lnTo>
                <a:lnTo>
                  <a:pt x="2754" y="220"/>
                </a:lnTo>
                <a:lnTo>
                  <a:pt x="2755" y="220"/>
                </a:lnTo>
                <a:lnTo>
                  <a:pt x="2755" y="220"/>
                </a:lnTo>
                <a:lnTo>
                  <a:pt x="2756" y="220"/>
                </a:lnTo>
                <a:lnTo>
                  <a:pt x="2756" y="221"/>
                </a:lnTo>
                <a:lnTo>
                  <a:pt x="2757" y="221"/>
                </a:lnTo>
                <a:lnTo>
                  <a:pt x="2757" y="222"/>
                </a:lnTo>
                <a:lnTo>
                  <a:pt x="2758" y="222"/>
                </a:lnTo>
                <a:lnTo>
                  <a:pt x="2758" y="222"/>
                </a:lnTo>
                <a:lnTo>
                  <a:pt x="2759" y="222"/>
                </a:lnTo>
                <a:lnTo>
                  <a:pt x="2759" y="222"/>
                </a:lnTo>
                <a:lnTo>
                  <a:pt x="2760" y="222"/>
                </a:lnTo>
                <a:lnTo>
                  <a:pt x="2760" y="222"/>
                </a:lnTo>
                <a:lnTo>
                  <a:pt x="2761" y="223"/>
                </a:lnTo>
                <a:lnTo>
                  <a:pt x="2761" y="223"/>
                </a:lnTo>
                <a:lnTo>
                  <a:pt x="2762" y="223"/>
                </a:lnTo>
                <a:lnTo>
                  <a:pt x="2762" y="223"/>
                </a:lnTo>
                <a:lnTo>
                  <a:pt x="2763" y="223"/>
                </a:lnTo>
                <a:lnTo>
                  <a:pt x="2763" y="223"/>
                </a:lnTo>
                <a:lnTo>
                  <a:pt x="2764" y="223"/>
                </a:lnTo>
                <a:lnTo>
                  <a:pt x="2765" y="223"/>
                </a:lnTo>
                <a:lnTo>
                  <a:pt x="2765" y="223"/>
                </a:lnTo>
                <a:lnTo>
                  <a:pt x="2766" y="223"/>
                </a:lnTo>
                <a:lnTo>
                  <a:pt x="2766" y="223"/>
                </a:lnTo>
                <a:lnTo>
                  <a:pt x="2767" y="223"/>
                </a:lnTo>
                <a:lnTo>
                  <a:pt x="2767" y="223"/>
                </a:lnTo>
                <a:lnTo>
                  <a:pt x="2768" y="223"/>
                </a:lnTo>
                <a:lnTo>
                  <a:pt x="2768" y="223"/>
                </a:lnTo>
                <a:lnTo>
                  <a:pt x="2769" y="223"/>
                </a:lnTo>
                <a:lnTo>
                  <a:pt x="2769" y="223"/>
                </a:lnTo>
                <a:lnTo>
                  <a:pt x="2770" y="223"/>
                </a:lnTo>
                <a:lnTo>
                  <a:pt x="2770" y="223"/>
                </a:lnTo>
                <a:lnTo>
                  <a:pt x="2771" y="223"/>
                </a:lnTo>
                <a:lnTo>
                  <a:pt x="2771" y="223"/>
                </a:lnTo>
                <a:lnTo>
                  <a:pt x="2772" y="223"/>
                </a:lnTo>
                <a:lnTo>
                  <a:pt x="2773" y="223"/>
                </a:lnTo>
                <a:lnTo>
                  <a:pt x="2773" y="223"/>
                </a:lnTo>
                <a:lnTo>
                  <a:pt x="2773" y="223"/>
                </a:lnTo>
                <a:lnTo>
                  <a:pt x="2774" y="222"/>
                </a:lnTo>
                <a:lnTo>
                  <a:pt x="2774" y="222"/>
                </a:lnTo>
                <a:lnTo>
                  <a:pt x="2775" y="222"/>
                </a:lnTo>
                <a:lnTo>
                  <a:pt x="2776" y="222"/>
                </a:lnTo>
                <a:lnTo>
                  <a:pt x="2776" y="222"/>
                </a:lnTo>
                <a:lnTo>
                  <a:pt x="2777" y="222"/>
                </a:lnTo>
                <a:lnTo>
                  <a:pt x="2777" y="222"/>
                </a:lnTo>
                <a:lnTo>
                  <a:pt x="2778" y="222"/>
                </a:lnTo>
                <a:lnTo>
                  <a:pt x="2778" y="222"/>
                </a:lnTo>
                <a:lnTo>
                  <a:pt x="2779" y="222"/>
                </a:lnTo>
                <a:lnTo>
                  <a:pt x="2779" y="223"/>
                </a:lnTo>
                <a:lnTo>
                  <a:pt x="2780" y="222"/>
                </a:lnTo>
                <a:lnTo>
                  <a:pt x="2780" y="221"/>
                </a:lnTo>
                <a:lnTo>
                  <a:pt x="2781" y="220"/>
                </a:lnTo>
                <a:lnTo>
                  <a:pt x="2781" y="220"/>
                </a:lnTo>
                <a:lnTo>
                  <a:pt x="2782" y="219"/>
                </a:lnTo>
                <a:lnTo>
                  <a:pt x="2782" y="218"/>
                </a:lnTo>
                <a:lnTo>
                  <a:pt x="2783" y="217"/>
                </a:lnTo>
                <a:lnTo>
                  <a:pt x="2783" y="217"/>
                </a:lnTo>
                <a:lnTo>
                  <a:pt x="2784" y="216"/>
                </a:lnTo>
                <a:lnTo>
                  <a:pt x="2784" y="216"/>
                </a:lnTo>
                <a:lnTo>
                  <a:pt x="2785" y="217"/>
                </a:lnTo>
                <a:lnTo>
                  <a:pt x="2786" y="217"/>
                </a:lnTo>
                <a:lnTo>
                  <a:pt x="2786" y="217"/>
                </a:lnTo>
                <a:lnTo>
                  <a:pt x="2787" y="218"/>
                </a:lnTo>
                <a:lnTo>
                  <a:pt x="2787" y="218"/>
                </a:lnTo>
                <a:lnTo>
                  <a:pt x="2788" y="218"/>
                </a:lnTo>
                <a:lnTo>
                  <a:pt x="2788" y="219"/>
                </a:lnTo>
                <a:lnTo>
                  <a:pt x="2789" y="219"/>
                </a:lnTo>
                <a:lnTo>
                  <a:pt x="2789" y="220"/>
                </a:lnTo>
                <a:lnTo>
                  <a:pt x="2790" y="220"/>
                </a:lnTo>
                <a:lnTo>
                  <a:pt x="2790" y="220"/>
                </a:lnTo>
                <a:lnTo>
                  <a:pt x="2791" y="220"/>
                </a:lnTo>
                <a:lnTo>
                  <a:pt x="2791" y="220"/>
                </a:lnTo>
                <a:lnTo>
                  <a:pt x="2792" y="220"/>
                </a:lnTo>
                <a:lnTo>
                  <a:pt x="2792" y="220"/>
                </a:lnTo>
                <a:lnTo>
                  <a:pt x="2793" y="220"/>
                </a:lnTo>
                <a:lnTo>
                  <a:pt x="2794" y="220"/>
                </a:lnTo>
                <a:lnTo>
                  <a:pt x="2794" y="220"/>
                </a:lnTo>
                <a:lnTo>
                  <a:pt x="2794" y="221"/>
                </a:lnTo>
                <a:lnTo>
                  <a:pt x="2795" y="221"/>
                </a:lnTo>
                <a:lnTo>
                  <a:pt x="2795" y="221"/>
                </a:lnTo>
                <a:lnTo>
                  <a:pt x="2796" y="221"/>
                </a:lnTo>
                <a:lnTo>
                  <a:pt x="2797" y="222"/>
                </a:lnTo>
                <a:lnTo>
                  <a:pt x="2797" y="222"/>
                </a:lnTo>
                <a:lnTo>
                  <a:pt x="2798" y="222"/>
                </a:lnTo>
                <a:lnTo>
                  <a:pt x="2798" y="222"/>
                </a:lnTo>
                <a:lnTo>
                  <a:pt x="2799" y="223"/>
                </a:lnTo>
                <a:lnTo>
                  <a:pt x="2799" y="223"/>
                </a:lnTo>
                <a:lnTo>
                  <a:pt x="2800" y="223"/>
                </a:lnTo>
                <a:lnTo>
                  <a:pt x="2800" y="223"/>
                </a:lnTo>
                <a:lnTo>
                  <a:pt x="2801" y="223"/>
                </a:lnTo>
                <a:lnTo>
                  <a:pt x="2801" y="223"/>
                </a:lnTo>
                <a:lnTo>
                  <a:pt x="2802" y="223"/>
                </a:lnTo>
                <a:lnTo>
                  <a:pt x="2802" y="223"/>
                </a:lnTo>
                <a:lnTo>
                  <a:pt x="2803" y="224"/>
                </a:lnTo>
                <a:lnTo>
                  <a:pt x="2803" y="224"/>
                </a:lnTo>
                <a:lnTo>
                  <a:pt x="2804" y="224"/>
                </a:lnTo>
                <a:lnTo>
                  <a:pt x="2805" y="224"/>
                </a:lnTo>
                <a:lnTo>
                  <a:pt x="2805" y="225"/>
                </a:lnTo>
                <a:lnTo>
                  <a:pt x="2805" y="225"/>
                </a:lnTo>
                <a:lnTo>
                  <a:pt x="2806" y="225"/>
                </a:lnTo>
                <a:lnTo>
                  <a:pt x="2807" y="225"/>
                </a:lnTo>
                <a:lnTo>
                  <a:pt x="2807" y="226"/>
                </a:lnTo>
                <a:lnTo>
                  <a:pt x="2808" y="226"/>
                </a:lnTo>
                <a:lnTo>
                  <a:pt x="2808" y="226"/>
                </a:lnTo>
                <a:lnTo>
                  <a:pt x="2809" y="226"/>
                </a:lnTo>
                <a:lnTo>
                  <a:pt x="2809" y="226"/>
                </a:lnTo>
                <a:lnTo>
                  <a:pt x="2810" y="226"/>
                </a:lnTo>
                <a:lnTo>
                  <a:pt x="2810" y="226"/>
                </a:lnTo>
                <a:lnTo>
                  <a:pt x="2811" y="225"/>
                </a:lnTo>
                <a:lnTo>
                  <a:pt x="2811" y="225"/>
                </a:lnTo>
                <a:lnTo>
                  <a:pt x="2812" y="225"/>
                </a:lnTo>
                <a:lnTo>
                  <a:pt x="2812" y="225"/>
                </a:lnTo>
                <a:lnTo>
                  <a:pt x="2813" y="225"/>
                </a:lnTo>
                <a:lnTo>
                  <a:pt x="2813" y="224"/>
                </a:lnTo>
                <a:lnTo>
                  <a:pt x="2814" y="224"/>
                </a:lnTo>
                <a:lnTo>
                  <a:pt x="2815" y="224"/>
                </a:lnTo>
                <a:lnTo>
                  <a:pt x="2815" y="224"/>
                </a:lnTo>
                <a:lnTo>
                  <a:pt x="2815" y="224"/>
                </a:lnTo>
                <a:lnTo>
                  <a:pt x="2816" y="224"/>
                </a:lnTo>
                <a:lnTo>
                  <a:pt x="2816" y="224"/>
                </a:lnTo>
                <a:lnTo>
                  <a:pt x="2817" y="224"/>
                </a:lnTo>
                <a:lnTo>
                  <a:pt x="2818" y="223"/>
                </a:lnTo>
                <a:lnTo>
                  <a:pt x="2818" y="223"/>
                </a:lnTo>
                <a:lnTo>
                  <a:pt x="2819" y="223"/>
                </a:lnTo>
                <a:lnTo>
                  <a:pt x="2819" y="223"/>
                </a:lnTo>
                <a:lnTo>
                  <a:pt x="2820" y="223"/>
                </a:lnTo>
                <a:lnTo>
                  <a:pt x="2820" y="222"/>
                </a:lnTo>
                <a:lnTo>
                  <a:pt x="2821" y="222"/>
                </a:lnTo>
                <a:lnTo>
                  <a:pt x="2821" y="222"/>
                </a:lnTo>
                <a:lnTo>
                  <a:pt x="2822" y="222"/>
                </a:lnTo>
                <a:lnTo>
                  <a:pt x="2822" y="222"/>
                </a:lnTo>
                <a:lnTo>
                  <a:pt x="2823" y="222"/>
                </a:lnTo>
                <a:lnTo>
                  <a:pt x="2823" y="222"/>
                </a:lnTo>
                <a:lnTo>
                  <a:pt x="2824" y="222"/>
                </a:lnTo>
                <a:lnTo>
                  <a:pt x="2824" y="222"/>
                </a:lnTo>
                <a:lnTo>
                  <a:pt x="2825" y="222"/>
                </a:lnTo>
                <a:lnTo>
                  <a:pt x="2826" y="222"/>
                </a:lnTo>
                <a:lnTo>
                  <a:pt x="2826" y="221"/>
                </a:lnTo>
                <a:lnTo>
                  <a:pt x="2826" y="221"/>
                </a:lnTo>
                <a:lnTo>
                  <a:pt x="2827" y="221"/>
                </a:lnTo>
                <a:lnTo>
                  <a:pt x="2828" y="221"/>
                </a:lnTo>
                <a:lnTo>
                  <a:pt x="2828" y="221"/>
                </a:lnTo>
                <a:lnTo>
                  <a:pt x="2829" y="221"/>
                </a:lnTo>
                <a:lnTo>
                  <a:pt x="2829" y="221"/>
                </a:lnTo>
                <a:lnTo>
                  <a:pt x="2830" y="221"/>
                </a:lnTo>
                <a:lnTo>
                  <a:pt x="2830" y="221"/>
                </a:lnTo>
                <a:lnTo>
                  <a:pt x="2831" y="221"/>
                </a:lnTo>
                <a:lnTo>
                  <a:pt x="2831" y="221"/>
                </a:lnTo>
                <a:lnTo>
                  <a:pt x="2832" y="221"/>
                </a:lnTo>
                <a:lnTo>
                  <a:pt x="2832" y="221"/>
                </a:lnTo>
                <a:lnTo>
                  <a:pt x="2833" y="221"/>
                </a:lnTo>
                <a:lnTo>
                  <a:pt x="2833" y="220"/>
                </a:lnTo>
                <a:lnTo>
                  <a:pt x="2834" y="220"/>
                </a:lnTo>
                <a:lnTo>
                  <a:pt x="2834" y="220"/>
                </a:lnTo>
                <a:lnTo>
                  <a:pt x="2835" y="220"/>
                </a:lnTo>
                <a:lnTo>
                  <a:pt x="2836" y="220"/>
                </a:lnTo>
                <a:lnTo>
                  <a:pt x="2836" y="220"/>
                </a:lnTo>
                <a:lnTo>
                  <a:pt x="2836" y="221"/>
                </a:lnTo>
                <a:lnTo>
                  <a:pt x="2837" y="222"/>
                </a:lnTo>
                <a:lnTo>
                  <a:pt x="2837" y="223"/>
                </a:lnTo>
                <a:lnTo>
                  <a:pt x="2838" y="223"/>
                </a:lnTo>
                <a:lnTo>
                  <a:pt x="2839" y="223"/>
                </a:lnTo>
                <a:lnTo>
                  <a:pt x="2839" y="223"/>
                </a:lnTo>
                <a:lnTo>
                  <a:pt x="2840" y="224"/>
                </a:lnTo>
                <a:lnTo>
                  <a:pt x="2840" y="224"/>
                </a:lnTo>
                <a:lnTo>
                  <a:pt x="2841" y="224"/>
                </a:lnTo>
                <a:lnTo>
                  <a:pt x="2841" y="224"/>
                </a:lnTo>
                <a:lnTo>
                  <a:pt x="2842" y="224"/>
                </a:lnTo>
                <a:lnTo>
                  <a:pt x="2842" y="224"/>
                </a:lnTo>
                <a:lnTo>
                  <a:pt x="2843" y="224"/>
                </a:lnTo>
                <a:lnTo>
                  <a:pt x="2843" y="224"/>
                </a:lnTo>
                <a:lnTo>
                  <a:pt x="2844" y="224"/>
                </a:lnTo>
                <a:lnTo>
                  <a:pt x="2844" y="224"/>
                </a:lnTo>
                <a:lnTo>
                  <a:pt x="2845" y="224"/>
                </a:lnTo>
                <a:lnTo>
                  <a:pt x="2845" y="224"/>
                </a:lnTo>
                <a:lnTo>
                  <a:pt x="2846" y="225"/>
                </a:lnTo>
                <a:lnTo>
                  <a:pt x="2847" y="225"/>
                </a:lnTo>
                <a:lnTo>
                  <a:pt x="2847" y="225"/>
                </a:lnTo>
                <a:lnTo>
                  <a:pt x="2847" y="225"/>
                </a:lnTo>
                <a:lnTo>
                  <a:pt x="2848" y="225"/>
                </a:lnTo>
                <a:lnTo>
                  <a:pt x="2849" y="225"/>
                </a:lnTo>
                <a:lnTo>
                  <a:pt x="2849" y="225"/>
                </a:lnTo>
                <a:lnTo>
                  <a:pt x="2850" y="225"/>
                </a:lnTo>
                <a:lnTo>
                  <a:pt x="2850" y="226"/>
                </a:lnTo>
                <a:lnTo>
                  <a:pt x="2851" y="226"/>
                </a:lnTo>
                <a:lnTo>
                  <a:pt x="2851" y="226"/>
                </a:lnTo>
                <a:lnTo>
                  <a:pt x="2852" y="226"/>
                </a:lnTo>
                <a:lnTo>
                  <a:pt x="2852" y="226"/>
                </a:lnTo>
                <a:lnTo>
                  <a:pt x="2853" y="226"/>
                </a:lnTo>
                <a:lnTo>
                  <a:pt x="2853" y="225"/>
                </a:lnTo>
                <a:lnTo>
                  <a:pt x="2854" y="225"/>
                </a:lnTo>
                <a:lnTo>
                  <a:pt x="2854" y="225"/>
                </a:lnTo>
                <a:lnTo>
                  <a:pt x="2855" y="225"/>
                </a:lnTo>
                <a:lnTo>
                  <a:pt x="2855" y="225"/>
                </a:lnTo>
                <a:lnTo>
                  <a:pt x="2856" y="225"/>
                </a:lnTo>
                <a:lnTo>
                  <a:pt x="2857" y="226"/>
                </a:lnTo>
                <a:lnTo>
                  <a:pt x="2857" y="226"/>
                </a:lnTo>
                <a:lnTo>
                  <a:pt x="2857" y="226"/>
                </a:lnTo>
                <a:lnTo>
                  <a:pt x="2858" y="226"/>
                </a:lnTo>
                <a:lnTo>
                  <a:pt x="2858" y="225"/>
                </a:lnTo>
                <a:lnTo>
                  <a:pt x="2859" y="225"/>
                </a:lnTo>
                <a:lnTo>
                  <a:pt x="2860" y="225"/>
                </a:lnTo>
                <a:lnTo>
                  <a:pt x="2860" y="225"/>
                </a:lnTo>
                <a:lnTo>
                  <a:pt x="2861" y="225"/>
                </a:lnTo>
                <a:lnTo>
                  <a:pt x="2861" y="225"/>
                </a:lnTo>
                <a:lnTo>
                  <a:pt x="2862" y="225"/>
                </a:lnTo>
                <a:lnTo>
                  <a:pt x="2862" y="225"/>
                </a:lnTo>
                <a:lnTo>
                  <a:pt x="2863" y="225"/>
                </a:lnTo>
                <a:lnTo>
                  <a:pt x="2863" y="224"/>
                </a:lnTo>
                <a:lnTo>
                  <a:pt x="2864" y="224"/>
                </a:lnTo>
                <a:lnTo>
                  <a:pt x="2864" y="224"/>
                </a:lnTo>
                <a:lnTo>
                  <a:pt x="2865" y="224"/>
                </a:lnTo>
                <a:lnTo>
                  <a:pt x="2865" y="224"/>
                </a:lnTo>
                <a:lnTo>
                  <a:pt x="2866" y="224"/>
                </a:lnTo>
                <a:lnTo>
                  <a:pt x="2866" y="224"/>
                </a:lnTo>
                <a:lnTo>
                  <a:pt x="2867" y="224"/>
                </a:lnTo>
                <a:lnTo>
                  <a:pt x="2868" y="224"/>
                </a:lnTo>
                <a:lnTo>
                  <a:pt x="2868" y="224"/>
                </a:lnTo>
                <a:lnTo>
                  <a:pt x="2868" y="224"/>
                </a:lnTo>
                <a:lnTo>
                  <a:pt x="2869" y="224"/>
                </a:lnTo>
                <a:lnTo>
                  <a:pt x="2870" y="224"/>
                </a:lnTo>
                <a:lnTo>
                  <a:pt x="2870" y="224"/>
                </a:lnTo>
                <a:lnTo>
                  <a:pt x="2871" y="224"/>
                </a:lnTo>
                <a:lnTo>
                  <a:pt x="2871" y="224"/>
                </a:lnTo>
                <a:lnTo>
                  <a:pt x="2872" y="224"/>
                </a:lnTo>
                <a:lnTo>
                  <a:pt x="2872" y="224"/>
                </a:lnTo>
                <a:lnTo>
                  <a:pt x="2873" y="224"/>
                </a:lnTo>
                <a:lnTo>
                  <a:pt x="2873" y="224"/>
                </a:lnTo>
                <a:lnTo>
                  <a:pt x="2874" y="224"/>
                </a:lnTo>
                <a:lnTo>
                  <a:pt x="2874" y="224"/>
                </a:lnTo>
                <a:lnTo>
                  <a:pt x="2875" y="224"/>
                </a:lnTo>
                <a:lnTo>
                  <a:pt x="2875" y="225"/>
                </a:lnTo>
                <a:lnTo>
                  <a:pt x="2876" y="225"/>
                </a:lnTo>
                <a:lnTo>
                  <a:pt x="2876" y="225"/>
                </a:lnTo>
                <a:lnTo>
                  <a:pt x="2877" y="225"/>
                </a:lnTo>
                <a:lnTo>
                  <a:pt x="2878" y="225"/>
                </a:lnTo>
                <a:lnTo>
                  <a:pt x="2878" y="225"/>
                </a:lnTo>
                <a:lnTo>
                  <a:pt x="2879" y="225"/>
                </a:lnTo>
                <a:lnTo>
                  <a:pt x="2879" y="225"/>
                </a:lnTo>
                <a:lnTo>
                  <a:pt x="2879" y="225"/>
                </a:lnTo>
                <a:lnTo>
                  <a:pt x="2880" y="225"/>
                </a:lnTo>
                <a:lnTo>
                  <a:pt x="2881" y="225"/>
                </a:lnTo>
                <a:lnTo>
                  <a:pt x="2881" y="226"/>
                </a:lnTo>
                <a:lnTo>
                  <a:pt x="2882" y="226"/>
                </a:lnTo>
                <a:lnTo>
                  <a:pt x="2882" y="226"/>
                </a:lnTo>
                <a:lnTo>
                  <a:pt x="2883" y="226"/>
                </a:lnTo>
                <a:lnTo>
                  <a:pt x="2883" y="226"/>
                </a:lnTo>
                <a:lnTo>
                  <a:pt x="2884" y="226"/>
                </a:lnTo>
                <a:lnTo>
                  <a:pt x="2884" y="226"/>
                </a:lnTo>
                <a:lnTo>
                  <a:pt x="2885" y="226"/>
                </a:lnTo>
                <a:lnTo>
                  <a:pt x="2885" y="226"/>
                </a:lnTo>
                <a:lnTo>
                  <a:pt x="2886" y="226"/>
                </a:lnTo>
                <a:lnTo>
                  <a:pt x="2886" y="226"/>
                </a:lnTo>
                <a:lnTo>
                  <a:pt x="2887" y="226"/>
                </a:lnTo>
                <a:lnTo>
                  <a:pt x="2887" y="226"/>
                </a:lnTo>
                <a:lnTo>
                  <a:pt x="2888" y="226"/>
                </a:lnTo>
                <a:lnTo>
                  <a:pt x="2889" y="226"/>
                </a:lnTo>
                <a:lnTo>
                  <a:pt x="2889" y="226"/>
                </a:lnTo>
                <a:lnTo>
                  <a:pt x="2889" y="226"/>
                </a:lnTo>
                <a:lnTo>
                  <a:pt x="2890" y="226"/>
                </a:lnTo>
                <a:lnTo>
                  <a:pt x="2891" y="226"/>
                </a:lnTo>
                <a:lnTo>
                  <a:pt x="2891" y="226"/>
                </a:lnTo>
                <a:lnTo>
                  <a:pt x="2892" y="226"/>
                </a:lnTo>
                <a:lnTo>
                  <a:pt x="2892" y="185"/>
                </a:lnTo>
                <a:lnTo>
                  <a:pt x="2893" y="168"/>
                </a:lnTo>
                <a:lnTo>
                  <a:pt x="2893" y="159"/>
                </a:lnTo>
                <a:lnTo>
                  <a:pt x="2894" y="152"/>
                </a:lnTo>
                <a:lnTo>
                  <a:pt x="2894" y="144"/>
                </a:lnTo>
                <a:lnTo>
                  <a:pt x="2895" y="137"/>
                </a:lnTo>
                <a:lnTo>
                  <a:pt x="2895" y="128"/>
                </a:lnTo>
                <a:lnTo>
                  <a:pt x="2896" y="121"/>
                </a:lnTo>
                <a:lnTo>
                  <a:pt x="2896" y="113"/>
                </a:lnTo>
                <a:lnTo>
                  <a:pt x="2897" y="108"/>
                </a:lnTo>
                <a:lnTo>
                  <a:pt x="2897" y="104"/>
                </a:lnTo>
                <a:lnTo>
                  <a:pt x="2898" y="101"/>
                </a:lnTo>
                <a:lnTo>
                  <a:pt x="2899" y="98"/>
                </a:lnTo>
                <a:lnTo>
                  <a:pt x="2899" y="95"/>
                </a:lnTo>
                <a:lnTo>
                  <a:pt x="2900" y="92"/>
                </a:lnTo>
                <a:lnTo>
                  <a:pt x="2900" y="90"/>
                </a:lnTo>
                <a:lnTo>
                  <a:pt x="2900" y="88"/>
                </a:lnTo>
                <a:lnTo>
                  <a:pt x="2901" y="86"/>
                </a:lnTo>
                <a:lnTo>
                  <a:pt x="2902" y="84"/>
                </a:lnTo>
                <a:lnTo>
                  <a:pt x="2902" y="82"/>
                </a:lnTo>
                <a:lnTo>
                  <a:pt x="2903" y="80"/>
                </a:lnTo>
                <a:lnTo>
                  <a:pt x="2903" y="78"/>
                </a:lnTo>
                <a:lnTo>
                  <a:pt x="2904" y="75"/>
                </a:lnTo>
                <a:lnTo>
                  <a:pt x="2904" y="73"/>
                </a:lnTo>
                <a:lnTo>
                  <a:pt x="2905" y="70"/>
                </a:lnTo>
                <a:lnTo>
                  <a:pt x="2905" y="68"/>
                </a:lnTo>
                <a:lnTo>
                  <a:pt x="2906" y="65"/>
                </a:lnTo>
                <a:lnTo>
                  <a:pt x="2906" y="63"/>
                </a:lnTo>
                <a:lnTo>
                  <a:pt x="2907" y="61"/>
                </a:lnTo>
                <a:lnTo>
                  <a:pt x="2907" y="59"/>
                </a:lnTo>
                <a:lnTo>
                  <a:pt x="2908" y="57"/>
                </a:lnTo>
                <a:lnTo>
                  <a:pt x="2908" y="54"/>
                </a:lnTo>
                <a:lnTo>
                  <a:pt x="2909" y="52"/>
                </a:lnTo>
                <a:lnTo>
                  <a:pt x="2910" y="50"/>
                </a:lnTo>
                <a:lnTo>
                  <a:pt x="2910" y="47"/>
                </a:lnTo>
                <a:lnTo>
                  <a:pt x="2910" y="44"/>
                </a:lnTo>
                <a:lnTo>
                  <a:pt x="2911" y="41"/>
                </a:lnTo>
                <a:lnTo>
                  <a:pt x="2912" y="38"/>
                </a:lnTo>
                <a:lnTo>
                  <a:pt x="2912" y="35"/>
                </a:lnTo>
                <a:lnTo>
                  <a:pt x="2913" y="31"/>
                </a:lnTo>
                <a:lnTo>
                  <a:pt x="2913" y="27"/>
                </a:lnTo>
                <a:lnTo>
                  <a:pt x="2914" y="23"/>
                </a:lnTo>
                <a:lnTo>
                  <a:pt x="2914" y="18"/>
                </a:lnTo>
                <a:lnTo>
                  <a:pt x="2915" y="14"/>
                </a:lnTo>
                <a:lnTo>
                  <a:pt x="2915" y="10"/>
                </a:lnTo>
                <a:lnTo>
                  <a:pt x="2916" y="6"/>
                </a:lnTo>
                <a:lnTo>
                  <a:pt x="2916" y="2"/>
                </a:lnTo>
                <a:lnTo>
                  <a:pt x="2917" y="0"/>
                </a:lnTo>
                <a:lnTo>
                  <a:pt x="2917" y="0"/>
                </a:lnTo>
                <a:lnTo>
                  <a:pt x="2918" y="0"/>
                </a:lnTo>
                <a:lnTo>
                  <a:pt x="2918" y="2"/>
                </a:lnTo>
                <a:lnTo>
                  <a:pt x="2919" y="6"/>
                </a:lnTo>
                <a:lnTo>
                  <a:pt x="2920" y="10"/>
                </a:lnTo>
                <a:lnTo>
                  <a:pt x="2920" y="14"/>
                </a:lnTo>
                <a:lnTo>
                  <a:pt x="2921" y="18"/>
                </a:lnTo>
                <a:lnTo>
                  <a:pt x="2921" y="22"/>
                </a:lnTo>
                <a:lnTo>
                  <a:pt x="2921" y="26"/>
                </a:lnTo>
                <a:lnTo>
                  <a:pt x="2922" y="29"/>
                </a:lnTo>
                <a:lnTo>
                  <a:pt x="2923" y="32"/>
                </a:lnTo>
                <a:lnTo>
                  <a:pt x="2923" y="39"/>
                </a:lnTo>
                <a:lnTo>
                  <a:pt x="2924" y="46"/>
                </a:lnTo>
                <a:lnTo>
                  <a:pt x="2924" y="51"/>
                </a:lnTo>
                <a:lnTo>
                  <a:pt x="2925" y="57"/>
                </a:lnTo>
                <a:lnTo>
                  <a:pt x="2925" y="62"/>
                </a:lnTo>
                <a:lnTo>
                  <a:pt x="2926" y="67"/>
                </a:lnTo>
                <a:lnTo>
                  <a:pt x="2926" y="71"/>
                </a:lnTo>
                <a:lnTo>
                  <a:pt x="2927" y="75"/>
                </a:lnTo>
                <a:lnTo>
                  <a:pt x="2927" y="78"/>
                </a:lnTo>
                <a:lnTo>
                  <a:pt x="2928" y="81"/>
                </a:lnTo>
                <a:lnTo>
                  <a:pt x="2928" y="84"/>
                </a:lnTo>
                <a:lnTo>
                  <a:pt x="2929" y="85"/>
                </a:lnTo>
                <a:lnTo>
                  <a:pt x="2929" y="93"/>
                </a:lnTo>
                <a:lnTo>
                  <a:pt x="2930" y="99"/>
                </a:lnTo>
                <a:lnTo>
                  <a:pt x="2931" y="105"/>
                </a:lnTo>
                <a:lnTo>
                  <a:pt x="2931" y="111"/>
                </a:lnTo>
                <a:lnTo>
                  <a:pt x="2932" y="117"/>
                </a:lnTo>
                <a:lnTo>
                  <a:pt x="2932" y="123"/>
                </a:lnTo>
                <a:lnTo>
                  <a:pt x="2932" y="128"/>
                </a:lnTo>
                <a:lnTo>
                  <a:pt x="2933" y="134"/>
                </a:lnTo>
                <a:lnTo>
                  <a:pt x="2934" y="138"/>
                </a:lnTo>
                <a:lnTo>
                  <a:pt x="2934" y="143"/>
                </a:lnTo>
                <a:lnTo>
                  <a:pt x="2935" y="147"/>
                </a:lnTo>
                <a:lnTo>
                  <a:pt x="2935" y="150"/>
                </a:lnTo>
                <a:lnTo>
                  <a:pt x="2936" y="152"/>
                </a:lnTo>
                <a:lnTo>
                  <a:pt x="2936" y="155"/>
                </a:lnTo>
                <a:lnTo>
                  <a:pt x="2937" y="157"/>
                </a:lnTo>
                <a:lnTo>
                  <a:pt x="2937" y="159"/>
                </a:lnTo>
                <a:lnTo>
                  <a:pt x="2938" y="160"/>
                </a:lnTo>
                <a:lnTo>
                  <a:pt x="2938" y="162"/>
                </a:lnTo>
                <a:lnTo>
                  <a:pt x="2939" y="163"/>
                </a:lnTo>
                <a:lnTo>
                  <a:pt x="2939" y="164"/>
                </a:lnTo>
                <a:lnTo>
                  <a:pt x="2940" y="165"/>
                </a:lnTo>
                <a:lnTo>
                  <a:pt x="2940" y="166"/>
                </a:lnTo>
                <a:lnTo>
                  <a:pt x="2941" y="166"/>
                </a:lnTo>
                <a:lnTo>
                  <a:pt x="2942" y="166"/>
                </a:lnTo>
                <a:lnTo>
                  <a:pt x="2942" y="166"/>
                </a:lnTo>
                <a:lnTo>
                  <a:pt x="2942" y="166"/>
                </a:lnTo>
                <a:lnTo>
                  <a:pt x="2943" y="167"/>
                </a:lnTo>
                <a:lnTo>
                  <a:pt x="2944" y="168"/>
                </a:lnTo>
                <a:lnTo>
                  <a:pt x="2944" y="170"/>
                </a:lnTo>
                <a:lnTo>
                  <a:pt x="2945" y="166"/>
                </a:lnTo>
                <a:lnTo>
                  <a:pt x="2945" y="161"/>
                </a:lnTo>
                <a:lnTo>
                  <a:pt x="2946" y="154"/>
                </a:lnTo>
                <a:lnTo>
                  <a:pt x="2946" y="154"/>
                </a:lnTo>
                <a:lnTo>
                  <a:pt x="2947" y="154"/>
                </a:lnTo>
                <a:lnTo>
                  <a:pt x="2947" y="153"/>
                </a:lnTo>
                <a:lnTo>
                  <a:pt x="2948" y="152"/>
                </a:lnTo>
                <a:lnTo>
                  <a:pt x="2948" y="152"/>
                </a:lnTo>
                <a:lnTo>
                  <a:pt x="2949" y="152"/>
                </a:lnTo>
                <a:lnTo>
                  <a:pt x="2949" y="152"/>
                </a:lnTo>
                <a:lnTo>
                  <a:pt x="2950" y="151"/>
                </a:lnTo>
                <a:lnTo>
                  <a:pt x="2950" y="150"/>
                </a:lnTo>
                <a:lnTo>
                  <a:pt x="2951" y="149"/>
                </a:lnTo>
                <a:lnTo>
                  <a:pt x="2952" y="149"/>
                </a:lnTo>
                <a:lnTo>
                  <a:pt x="2952" y="148"/>
                </a:lnTo>
                <a:lnTo>
                  <a:pt x="2953" y="147"/>
                </a:lnTo>
                <a:lnTo>
                  <a:pt x="2953" y="147"/>
                </a:lnTo>
                <a:lnTo>
                  <a:pt x="2953" y="147"/>
                </a:lnTo>
                <a:lnTo>
                  <a:pt x="2954" y="149"/>
                </a:lnTo>
                <a:lnTo>
                  <a:pt x="2955" y="150"/>
                </a:lnTo>
                <a:lnTo>
                  <a:pt x="2955" y="153"/>
                </a:lnTo>
                <a:lnTo>
                  <a:pt x="2956" y="157"/>
                </a:lnTo>
                <a:lnTo>
                  <a:pt x="2956" y="162"/>
                </a:lnTo>
                <a:lnTo>
                  <a:pt x="2957" y="167"/>
                </a:lnTo>
                <a:lnTo>
                  <a:pt x="2957" y="175"/>
                </a:lnTo>
                <a:lnTo>
                  <a:pt x="2958" y="183"/>
                </a:lnTo>
                <a:lnTo>
                  <a:pt x="2958" y="191"/>
                </a:lnTo>
                <a:lnTo>
                  <a:pt x="2959" y="200"/>
                </a:lnTo>
                <a:lnTo>
                  <a:pt x="2959" y="208"/>
                </a:lnTo>
                <a:lnTo>
                  <a:pt x="2960" y="217"/>
                </a:lnTo>
                <a:lnTo>
                  <a:pt x="2960" y="223"/>
                </a:lnTo>
                <a:lnTo>
                  <a:pt x="2961" y="224"/>
                </a:lnTo>
                <a:lnTo>
                  <a:pt x="2961" y="224"/>
                </a:lnTo>
                <a:lnTo>
                  <a:pt x="2962" y="224"/>
                </a:lnTo>
                <a:lnTo>
                  <a:pt x="2963" y="225"/>
                </a:lnTo>
                <a:lnTo>
                  <a:pt x="2963" y="225"/>
                </a:lnTo>
                <a:lnTo>
                  <a:pt x="2963" y="225"/>
                </a:lnTo>
                <a:lnTo>
                  <a:pt x="2964" y="225"/>
                </a:lnTo>
                <a:lnTo>
                  <a:pt x="2965" y="225"/>
                </a:lnTo>
                <a:lnTo>
                  <a:pt x="2965" y="225"/>
                </a:lnTo>
                <a:lnTo>
                  <a:pt x="2966" y="225"/>
                </a:lnTo>
                <a:lnTo>
                  <a:pt x="2966" y="225"/>
                </a:lnTo>
                <a:lnTo>
                  <a:pt x="2967" y="225"/>
                </a:lnTo>
                <a:lnTo>
                  <a:pt x="2967" y="226"/>
                </a:lnTo>
                <a:lnTo>
                  <a:pt x="2968" y="226"/>
                </a:lnTo>
                <a:lnTo>
                  <a:pt x="2968" y="226"/>
                </a:lnTo>
                <a:lnTo>
                  <a:pt x="2969" y="226"/>
                </a:lnTo>
                <a:lnTo>
                  <a:pt x="2969" y="226"/>
                </a:lnTo>
                <a:lnTo>
                  <a:pt x="2970" y="226"/>
                </a:lnTo>
                <a:lnTo>
                  <a:pt x="2970" y="226"/>
                </a:lnTo>
                <a:lnTo>
                  <a:pt x="2971" y="226"/>
                </a:lnTo>
                <a:lnTo>
                  <a:pt x="2971" y="226"/>
                </a:lnTo>
                <a:lnTo>
                  <a:pt x="2972" y="225"/>
                </a:lnTo>
                <a:lnTo>
                  <a:pt x="2973" y="225"/>
                </a:lnTo>
                <a:lnTo>
                  <a:pt x="2973" y="225"/>
                </a:lnTo>
                <a:lnTo>
                  <a:pt x="2974" y="225"/>
                </a:lnTo>
                <a:lnTo>
                  <a:pt x="2974" y="225"/>
                </a:lnTo>
                <a:lnTo>
                  <a:pt x="2974" y="225"/>
                </a:lnTo>
                <a:lnTo>
                  <a:pt x="2975" y="225"/>
                </a:lnTo>
                <a:lnTo>
                  <a:pt x="2976" y="225"/>
                </a:lnTo>
                <a:lnTo>
                  <a:pt x="2976" y="224"/>
                </a:lnTo>
                <a:lnTo>
                  <a:pt x="2977" y="224"/>
                </a:lnTo>
                <a:lnTo>
                  <a:pt x="2977" y="224"/>
                </a:lnTo>
                <a:lnTo>
                  <a:pt x="2978" y="224"/>
                </a:lnTo>
                <a:lnTo>
                  <a:pt x="2978" y="224"/>
                </a:lnTo>
                <a:lnTo>
                  <a:pt x="2979" y="225"/>
                </a:lnTo>
                <a:lnTo>
                  <a:pt x="2979" y="224"/>
                </a:lnTo>
                <a:lnTo>
                  <a:pt x="2980" y="224"/>
                </a:lnTo>
                <a:lnTo>
                  <a:pt x="2980" y="224"/>
                </a:lnTo>
                <a:lnTo>
                  <a:pt x="2981" y="224"/>
                </a:lnTo>
                <a:lnTo>
                  <a:pt x="2981" y="224"/>
                </a:lnTo>
                <a:lnTo>
                  <a:pt x="2982" y="224"/>
                </a:lnTo>
                <a:lnTo>
                  <a:pt x="2982" y="224"/>
                </a:lnTo>
                <a:lnTo>
                  <a:pt x="2983" y="224"/>
                </a:lnTo>
                <a:lnTo>
                  <a:pt x="2984" y="224"/>
                </a:lnTo>
                <a:lnTo>
                  <a:pt x="2984" y="224"/>
                </a:lnTo>
                <a:lnTo>
                  <a:pt x="2984" y="224"/>
                </a:lnTo>
                <a:lnTo>
                  <a:pt x="2985" y="224"/>
                </a:lnTo>
                <a:lnTo>
                  <a:pt x="2986" y="224"/>
                </a:lnTo>
                <a:lnTo>
                  <a:pt x="2986" y="224"/>
                </a:lnTo>
                <a:lnTo>
                  <a:pt x="2987" y="224"/>
                </a:lnTo>
                <a:lnTo>
                  <a:pt x="2987" y="224"/>
                </a:lnTo>
                <a:lnTo>
                  <a:pt x="2988" y="224"/>
                </a:lnTo>
                <a:lnTo>
                  <a:pt x="2988" y="224"/>
                </a:lnTo>
                <a:lnTo>
                  <a:pt x="2989" y="224"/>
                </a:lnTo>
                <a:lnTo>
                  <a:pt x="2989" y="224"/>
                </a:lnTo>
                <a:lnTo>
                  <a:pt x="2990" y="224"/>
                </a:lnTo>
                <a:lnTo>
                  <a:pt x="2990" y="224"/>
                </a:lnTo>
                <a:lnTo>
                  <a:pt x="2991" y="224"/>
                </a:lnTo>
                <a:lnTo>
                  <a:pt x="2991" y="224"/>
                </a:lnTo>
                <a:lnTo>
                  <a:pt x="2992" y="224"/>
                </a:lnTo>
                <a:lnTo>
                  <a:pt x="2992" y="224"/>
                </a:lnTo>
                <a:lnTo>
                  <a:pt x="2993" y="224"/>
                </a:lnTo>
                <a:lnTo>
                  <a:pt x="2994" y="224"/>
                </a:lnTo>
                <a:lnTo>
                  <a:pt x="2994" y="224"/>
                </a:lnTo>
                <a:lnTo>
                  <a:pt x="2995" y="223"/>
                </a:lnTo>
                <a:lnTo>
                  <a:pt x="2995" y="223"/>
                </a:lnTo>
                <a:lnTo>
                  <a:pt x="2995" y="223"/>
                </a:lnTo>
                <a:lnTo>
                  <a:pt x="2996" y="223"/>
                </a:lnTo>
                <a:lnTo>
                  <a:pt x="2997" y="223"/>
                </a:lnTo>
                <a:lnTo>
                  <a:pt x="2997" y="223"/>
                </a:lnTo>
                <a:lnTo>
                  <a:pt x="2998" y="223"/>
                </a:lnTo>
                <a:lnTo>
                  <a:pt x="2998" y="224"/>
                </a:lnTo>
                <a:lnTo>
                  <a:pt x="2999" y="224"/>
                </a:lnTo>
                <a:lnTo>
                  <a:pt x="2999" y="224"/>
                </a:lnTo>
                <a:lnTo>
                  <a:pt x="3000" y="224"/>
                </a:lnTo>
                <a:lnTo>
                  <a:pt x="3000" y="225"/>
                </a:lnTo>
                <a:lnTo>
                  <a:pt x="3001" y="225"/>
                </a:lnTo>
                <a:lnTo>
                  <a:pt x="3001" y="225"/>
                </a:lnTo>
                <a:lnTo>
                  <a:pt x="3002" y="226"/>
                </a:lnTo>
                <a:lnTo>
                  <a:pt x="3002" y="226"/>
                </a:lnTo>
                <a:lnTo>
                  <a:pt x="3003" y="226"/>
                </a:lnTo>
                <a:lnTo>
                  <a:pt x="3003" y="226"/>
                </a:lnTo>
                <a:lnTo>
                  <a:pt x="3004" y="226"/>
                </a:lnTo>
                <a:lnTo>
                  <a:pt x="3005" y="226"/>
                </a:lnTo>
                <a:lnTo>
                  <a:pt x="3005" y="226"/>
                </a:lnTo>
                <a:lnTo>
                  <a:pt x="3006" y="226"/>
                </a:lnTo>
                <a:lnTo>
                  <a:pt x="3006" y="226"/>
                </a:lnTo>
                <a:lnTo>
                  <a:pt x="3007" y="226"/>
                </a:lnTo>
                <a:lnTo>
                  <a:pt x="3007" y="226"/>
                </a:lnTo>
                <a:lnTo>
                  <a:pt x="3008" y="226"/>
                </a:lnTo>
                <a:lnTo>
                  <a:pt x="3008" y="226"/>
                </a:lnTo>
                <a:lnTo>
                  <a:pt x="3009" y="226"/>
                </a:lnTo>
                <a:lnTo>
                  <a:pt x="3009" y="226"/>
                </a:lnTo>
                <a:lnTo>
                  <a:pt x="3010" y="226"/>
                </a:lnTo>
                <a:lnTo>
                  <a:pt x="3010" y="226"/>
                </a:lnTo>
                <a:lnTo>
                  <a:pt x="3011" y="226"/>
                </a:lnTo>
                <a:lnTo>
                  <a:pt x="3011" y="226"/>
                </a:lnTo>
                <a:lnTo>
                  <a:pt x="3012" y="226"/>
                </a:lnTo>
                <a:lnTo>
                  <a:pt x="3012" y="226"/>
                </a:lnTo>
                <a:lnTo>
                  <a:pt x="3013" y="226"/>
                </a:lnTo>
                <a:lnTo>
                  <a:pt x="3013" y="226"/>
                </a:lnTo>
                <a:lnTo>
                  <a:pt x="3014" y="226"/>
                </a:lnTo>
                <a:lnTo>
                  <a:pt x="3015" y="226"/>
                </a:lnTo>
                <a:lnTo>
                  <a:pt x="3015" y="226"/>
                </a:lnTo>
                <a:lnTo>
                  <a:pt x="3016" y="226"/>
                </a:lnTo>
                <a:lnTo>
                  <a:pt x="3016" y="226"/>
                </a:lnTo>
                <a:lnTo>
                  <a:pt x="3016" y="226"/>
                </a:lnTo>
                <a:lnTo>
                  <a:pt x="3017" y="226"/>
                </a:lnTo>
                <a:lnTo>
                  <a:pt x="3018" y="226"/>
                </a:lnTo>
                <a:lnTo>
                  <a:pt x="3018" y="226"/>
                </a:lnTo>
                <a:lnTo>
                  <a:pt x="3019" y="226"/>
                </a:lnTo>
                <a:lnTo>
                  <a:pt x="3019" y="226"/>
                </a:lnTo>
                <a:lnTo>
                  <a:pt x="3020" y="226"/>
                </a:lnTo>
                <a:lnTo>
                  <a:pt x="3020" y="226"/>
                </a:lnTo>
                <a:lnTo>
                  <a:pt x="3021" y="226"/>
                </a:lnTo>
                <a:lnTo>
                  <a:pt x="3021" y="225"/>
                </a:lnTo>
                <a:lnTo>
                  <a:pt x="3022" y="225"/>
                </a:lnTo>
                <a:lnTo>
                  <a:pt x="3022" y="225"/>
                </a:lnTo>
                <a:lnTo>
                  <a:pt x="3023" y="225"/>
                </a:lnTo>
                <a:lnTo>
                  <a:pt x="3023" y="225"/>
                </a:lnTo>
                <a:lnTo>
                  <a:pt x="3024" y="225"/>
                </a:lnTo>
                <a:lnTo>
                  <a:pt x="3024" y="224"/>
                </a:lnTo>
                <a:lnTo>
                  <a:pt x="3025" y="224"/>
                </a:lnTo>
                <a:lnTo>
                  <a:pt x="3026" y="225"/>
                </a:lnTo>
                <a:lnTo>
                  <a:pt x="3026" y="225"/>
                </a:lnTo>
                <a:lnTo>
                  <a:pt x="3027" y="225"/>
                </a:lnTo>
                <a:lnTo>
                  <a:pt x="3027" y="225"/>
                </a:lnTo>
                <a:lnTo>
                  <a:pt x="3028" y="225"/>
                </a:lnTo>
                <a:lnTo>
                  <a:pt x="3028" y="224"/>
                </a:lnTo>
                <a:lnTo>
                  <a:pt x="3029" y="224"/>
                </a:lnTo>
                <a:lnTo>
                  <a:pt x="3029" y="224"/>
                </a:lnTo>
                <a:lnTo>
                  <a:pt x="3030" y="224"/>
                </a:lnTo>
                <a:lnTo>
                  <a:pt x="3030" y="224"/>
                </a:lnTo>
                <a:lnTo>
                  <a:pt x="3031" y="224"/>
                </a:lnTo>
                <a:lnTo>
                  <a:pt x="3031" y="224"/>
                </a:lnTo>
                <a:lnTo>
                  <a:pt x="3032" y="224"/>
                </a:lnTo>
                <a:lnTo>
                  <a:pt x="3032" y="224"/>
                </a:lnTo>
                <a:lnTo>
                  <a:pt x="3033" y="225"/>
                </a:lnTo>
                <a:lnTo>
                  <a:pt x="3033" y="225"/>
                </a:lnTo>
                <a:lnTo>
                  <a:pt x="3034" y="225"/>
                </a:lnTo>
                <a:lnTo>
                  <a:pt x="3034" y="225"/>
                </a:lnTo>
                <a:lnTo>
                  <a:pt x="3035" y="224"/>
                </a:lnTo>
                <a:lnTo>
                  <a:pt x="3036" y="224"/>
                </a:lnTo>
                <a:lnTo>
                  <a:pt x="3036" y="224"/>
                </a:lnTo>
                <a:lnTo>
                  <a:pt x="3037" y="224"/>
                </a:lnTo>
                <a:lnTo>
                  <a:pt x="3037" y="225"/>
                </a:lnTo>
                <a:lnTo>
                  <a:pt x="3037" y="225"/>
                </a:lnTo>
                <a:lnTo>
                  <a:pt x="3038" y="225"/>
                </a:lnTo>
                <a:lnTo>
                  <a:pt x="3039" y="225"/>
                </a:lnTo>
                <a:lnTo>
                  <a:pt x="3039" y="225"/>
                </a:lnTo>
                <a:lnTo>
                  <a:pt x="3040" y="225"/>
                </a:lnTo>
                <a:lnTo>
                  <a:pt x="3040" y="226"/>
                </a:lnTo>
                <a:lnTo>
                  <a:pt x="3041" y="226"/>
                </a:lnTo>
                <a:lnTo>
                  <a:pt x="3041" y="226"/>
                </a:lnTo>
                <a:lnTo>
                  <a:pt x="3042" y="226"/>
                </a:lnTo>
                <a:lnTo>
                  <a:pt x="3042" y="226"/>
                </a:lnTo>
                <a:lnTo>
                  <a:pt x="3043" y="227"/>
                </a:lnTo>
                <a:lnTo>
                  <a:pt x="3043" y="227"/>
                </a:lnTo>
                <a:lnTo>
                  <a:pt x="3044" y="227"/>
                </a:lnTo>
                <a:lnTo>
                  <a:pt x="3044" y="227"/>
                </a:lnTo>
                <a:lnTo>
                  <a:pt x="3045" y="227"/>
                </a:lnTo>
                <a:lnTo>
                  <a:pt x="3045" y="227"/>
                </a:lnTo>
                <a:lnTo>
                  <a:pt x="3046" y="227"/>
                </a:lnTo>
                <a:lnTo>
                  <a:pt x="3047" y="227"/>
                </a:lnTo>
                <a:lnTo>
                  <a:pt x="3047" y="227"/>
                </a:lnTo>
                <a:lnTo>
                  <a:pt x="3048" y="227"/>
                </a:lnTo>
                <a:lnTo>
                  <a:pt x="3048" y="227"/>
                </a:lnTo>
                <a:lnTo>
                  <a:pt x="3049" y="227"/>
                </a:lnTo>
                <a:lnTo>
                  <a:pt x="3049" y="227"/>
                </a:lnTo>
                <a:lnTo>
                  <a:pt x="3050" y="227"/>
                </a:lnTo>
                <a:lnTo>
                  <a:pt x="3050" y="228"/>
                </a:lnTo>
                <a:lnTo>
                  <a:pt x="3051" y="228"/>
                </a:lnTo>
                <a:lnTo>
                  <a:pt x="3051" y="228"/>
                </a:lnTo>
                <a:lnTo>
                  <a:pt x="3052" y="228"/>
                </a:lnTo>
                <a:lnTo>
                  <a:pt x="3052" y="228"/>
                </a:lnTo>
                <a:lnTo>
                  <a:pt x="3053" y="228"/>
                </a:lnTo>
                <a:lnTo>
                  <a:pt x="3053" y="228"/>
                </a:lnTo>
                <a:lnTo>
                  <a:pt x="3054" y="227"/>
                </a:lnTo>
                <a:lnTo>
                  <a:pt x="3054" y="227"/>
                </a:lnTo>
                <a:lnTo>
                  <a:pt x="3055" y="227"/>
                </a:lnTo>
                <a:lnTo>
                  <a:pt x="3055" y="227"/>
                </a:lnTo>
                <a:lnTo>
                  <a:pt x="3056" y="227"/>
                </a:lnTo>
                <a:lnTo>
                  <a:pt x="3057" y="227"/>
                </a:lnTo>
                <a:lnTo>
                  <a:pt x="3057" y="227"/>
                </a:lnTo>
                <a:lnTo>
                  <a:pt x="3058" y="227"/>
                </a:lnTo>
                <a:lnTo>
                  <a:pt x="3058" y="227"/>
                </a:lnTo>
                <a:lnTo>
                  <a:pt x="3058" y="227"/>
                </a:lnTo>
                <a:lnTo>
                  <a:pt x="3059" y="227"/>
                </a:lnTo>
                <a:lnTo>
                  <a:pt x="3060" y="227"/>
                </a:lnTo>
                <a:lnTo>
                  <a:pt x="3060" y="227"/>
                </a:lnTo>
                <a:lnTo>
                  <a:pt x="3061" y="227"/>
                </a:lnTo>
                <a:lnTo>
                  <a:pt x="3061" y="226"/>
                </a:lnTo>
                <a:lnTo>
                  <a:pt x="3062" y="226"/>
                </a:lnTo>
                <a:lnTo>
                  <a:pt x="3062" y="226"/>
                </a:lnTo>
                <a:lnTo>
                  <a:pt x="3063" y="226"/>
                </a:lnTo>
                <a:lnTo>
                  <a:pt x="3063" y="226"/>
                </a:lnTo>
                <a:lnTo>
                  <a:pt x="3064" y="226"/>
                </a:lnTo>
                <a:lnTo>
                  <a:pt x="3064" y="226"/>
                </a:lnTo>
                <a:lnTo>
                  <a:pt x="3065" y="226"/>
                </a:lnTo>
                <a:lnTo>
                  <a:pt x="3065" y="226"/>
                </a:lnTo>
                <a:lnTo>
                  <a:pt x="3066" y="226"/>
                </a:lnTo>
                <a:lnTo>
                  <a:pt x="3066" y="226"/>
                </a:lnTo>
                <a:lnTo>
                  <a:pt x="3067" y="226"/>
                </a:lnTo>
                <a:lnTo>
                  <a:pt x="3068" y="226"/>
                </a:lnTo>
                <a:lnTo>
                  <a:pt x="3068" y="226"/>
                </a:lnTo>
                <a:lnTo>
                  <a:pt x="3069" y="226"/>
                </a:lnTo>
                <a:lnTo>
                  <a:pt x="3069" y="226"/>
                </a:lnTo>
                <a:lnTo>
                  <a:pt x="3070" y="226"/>
                </a:lnTo>
                <a:lnTo>
                  <a:pt x="3070" y="226"/>
                </a:lnTo>
                <a:lnTo>
                  <a:pt x="3071" y="225"/>
                </a:lnTo>
                <a:lnTo>
                  <a:pt x="3071" y="225"/>
                </a:lnTo>
                <a:lnTo>
                  <a:pt x="3072" y="225"/>
                </a:lnTo>
                <a:lnTo>
                  <a:pt x="3072" y="225"/>
                </a:lnTo>
                <a:lnTo>
                  <a:pt x="3073" y="225"/>
                </a:lnTo>
                <a:lnTo>
                  <a:pt x="3073" y="225"/>
                </a:lnTo>
                <a:lnTo>
                  <a:pt x="3074" y="224"/>
                </a:lnTo>
                <a:lnTo>
                  <a:pt x="3074" y="224"/>
                </a:lnTo>
                <a:lnTo>
                  <a:pt x="3075" y="224"/>
                </a:lnTo>
                <a:lnTo>
                  <a:pt x="3075" y="224"/>
                </a:lnTo>
                <a:lnTo>
                  <a:pt x="3076" y="223"/>
                </a:lnTo>
                <a:lnTo>
                  <a:pt x="3076" y="223"/>
                </a:lnTo>
                <a:lnTo>
                  <a:pt x="3077" y="223"/>
                </a:lnTo>
                <a:lnTo>
                  <a:pt x="3078" y="223"/>
                </a:lnTo>
                <a:lnTo>
                  <a:pt x="3078" y="224"/>
                </a:lnTo>
                <a:lnTo>
                  <a:pt x="3079" y="224"/>
                </a:lnTo>
                <a:lnTo>
                  <a:pt x="3079" y="224"/>
                </a:lnTo>
                <a:lnTo>
                  <a:pt x="3080" y="224"/>
                </a:lnTo>
                <a:lnTo>
                  <a:pt x="3080" y="225"/>
                </a:lnTo>
                <a:lnTo>
                  <a:pt x="3081" y="225"/>
                </a:lnTo>
                <a:lnTo>
                  <a:pt x="3081" y="225"/>
                </a:lnTo>
                <a:lnTo>
                  <a:pt x="3082" y="225"/>
                </a:lnTo>
                <a:lnTo>
                  <a:pt x="3082" y="226"/>
                </a:lnTo>
                <a:lnTo>
                  <a:pt x="3083" y="226"/>
                </a:lnTo>
                <a:lnTo>
                  <a:pt x="3083" y="226"/>
                </a:lnTo>
                <a:lnTo>
                  <a:pt x="3084" y="226"/>
                </a:lnTo>
                <a:lnTo>
                  <a:pt x="3084" y="226"/>
                </a:lnTo>
                <a:lnTo>
                  <a:pt x="3085" y="226"/>
                </a:lnTo>
                <a:lnTo>
                  <a:pt x="3085" y="226"/>
                </a:lnTo>
                <a:lnTo>
                  <a:pt x="3086" y="226"/>
                </a:lnTo>
                <a:lnTo>
                  <a:pt x="3086" y="226"/>
                </a:lnTo>
                <a:lnTo>
                  <a:pt x="3087" y="226"/>
                </a:lnTo>
                <a:lnTo>
                  <a:pt x="3087" y="226"/>
                </a:lnTo>
                <a:lnTo>
                  <a:pt x="3088" y="226"/>
                </a:lnTo>
                <a:lnTo>
                  <a:pt x="3089" y="226"/>
                </a:lnTo>
                <a:lnTo>
                  <a:pt x="3089" y="226"/>
                </a:lnTo>
                <a:lnTo>
                  <a:pt x="3090" y="226"/>
                </a:lnTo>
                <a:lnTo>
                  <a:pt x="3090" y="226"/>
                </a:lnTo>
                <a:lnTo>
                  <a:pt x="3091" y="226"/>
                </a:lnTo>
                <a:lnTo>
                  <a:pt x="3091" y="226"/>
                </a:lnTo>
                <a:lnTo>
                  <a:pt x="3092" y="226"/>
                </a:lnTo>
                <a:lnTo>
                  <a:pt x="3092" y="226"/>
                </a:lnTo>
                <a:lnTo>
                  <a:pt x="3093" y="226"/>
                </a:lnTo>
                <a:lnTo>
                  <a:pt x="3093" y="226"/>
                </a:lnTo>
                <a:lnTo>
                  <a:pt x="3094" y="226"/>
                </a:lnTo>
                <a:lnTo>
                  <a:pt x="3094" y="226"/>
                </a:lnTo>
                <a:lnTo>
                  <a:pt x="3095" y="226"/>
                </a:lnTo>
                <a:lnTo>
                  <a:pt x="3095" y="226"/>
                </a:lnTo>
                <a:lnTo>
                  <a:pt x="3096" y="226"/>
                </a:lnTo>
                <a:lnTo>
                  <a:pt x="3096" y="226"/>
                </a:lnTo>
                <a:lnTo>
                  <a:pt x="3097" y="226"/>
                </a:lnTo>
                <a:lnTo>
                  <a:pt x="3097" y="226"/>
                </a:lnTo>
                <a:lnTo>
                  <a:pt x="3098" y="226"/>
                </a:lnTo>
                <a:lnTo>
                  <a:pt x="3099" y="226"/>
                </a:lnTo>
                <a:lnTo>
                  <a:pt x="3099" y="226"/>
                </a:lnTo>
                <a:lnTo>
                  <a:pt x="3100" y="226"/>
                </a:lnTo>
                <a:lnTo>
                  <a:pt x="3100" y="226"/>
                </a:lnTo>
                <a:lnTo>
                  <a:pt x="3101" y="226"/>
                </a:lnTo>
                <a:lnTo>
                  <a:pt x="3101" y="226"/>
                </a:lnTo>
                <a:lnTo>
                  <a:pt x="3102" y="225"/>
                </a:lnTo>
                <a:lnTo>
                  <a:pt x="3102" y="225"/>
                </a:lnTo>
                <a:lnTo>
                  <a:pt x="3103" y="225"/>
                </a:lnTo>
                <a:lnTo>
                  <a:pt x="3103" y="225"/>
                </a:lnTo>
                <a:lnTo>
                  <a:pt x="3104" y="225"/>
                </a:lnTo>
                <a:lnTo>
                  <a:pt x="3104" y="224"/>
                </a:lnTo>
                <a:lnTo>
                  <a:pt x="3105" y="224"/>
                </a:lnTo>
                <a:lnTo>
                  <a:pt x="3105" y="224"/>
                </a:lnTo>
                <a:lnTo>
                  <a:pt x="3106" y="224"/>
                </a:lnTo>
                <a:lnTo>
                  <a:pt x="3106" y="223"/>
                </a:lnTo>
                <a:lnTo>
                  <a:pt x="3107" y="224"/>
                </a:lnTo>
                <a:lnTo>
                  <a:pt x="3107" y="224"/>
                </a:lnTo>
                <a:lnTo>
                  <a:pt x="3108" y="223"/>
                </a:lnTo>
                <a:lnTo>
                  <a:pt x="3108" y="224"/>
                </a:lnTo>
                <a:lnTo>
                  <a:pt x="3109" y="224"/>
                </a:lnTo>
                <a:lnTo>
                  <a:pt x="3110" y="224"/>
                </a:lnTo>
                <a:lnTo>
                  <a:pt x="3110" y="224"/>
                </a:lnTo>
                <a:lnTo>
                  <a:pt x="3111" y="224"/>
                </a:lnTo>
                <a:lnTo>
                  <a:pt x="3111" y="224"/>
                </a:lnTo>
                <a:lnTo>
                  <a:pt x="3112" y="224"/>
                </a:lnTo>
                <a:lnTo>
                  <a:pt x="3112" y="224"/>
                </a:lnTo>
                <a:lnTo>
                  <a:pt x="3113" y="224"/>
                </a:lnTo>
                <a:lnTo>
                  <a:pt x="3113" y="224"/>
                </a:lnTo>
                <a:lnTo>
                  <a:pt x="3114" y="224"/>
                </a:lnTo>
                <a:lnTo>
                  <a:pt x="3114" y="224"/>
                </a:lnTo>
                <a:lnTo>
                  <a:pt x="3115" y="224"/>
                </a:lnTo>
                <a:lnTo>
                  <a:pt x="3115" y="224"/>
                </a:lnTo>
                <a:lnTo>
                  <a:pt x="3116" y="225"/>
                </a:lnTo>
                <a:lnTo>
                  <a:pt x="3116" y="225"/>
                </a:lnTo>
                <a:lnTo>
                  <a:pt x="3117" y="225"/>
                </a:lnTo>
                <a:lnTo>
                  <a:pt x="3117" y="225"/>
                </a:lnTo>
                <a:lnTo>
                  <a:pt x="3118" y="225"/>
                </a:lnTo>
                <a:lnTo>
                  <a:pt x="3118" y="226"/>
                </a:lnTo>
                <a:lnTo>
                  <a:pt x="3119" y="226"/>
                </a:lnTo>
                <a:lnTo>
                  <a:pt x="3120" y="226"/>
                </a:lnTo>
                <a:lnTo>
                  <a:pt x="3120" y="226"/>
                </a:lnTo>
                <a:lnTo>
                  <a:pt x="3121" y="227"/>
                </a:lnTo>
                <a:lnTo>
                  <a:pt x="3121" y="227"/>
                </a:lnTo>
                <a:lnTo>
                  <a:pt x="3122" y="227"/>
                </a:lnTo>
                <a:lnTo>
                  <a:pt x="3122" y="227"/>
                </a:lnTo>
                <a:lnTo>
                  <a:pt x="3123" y="227"/>
                </a:lnTo>
                <a:lnTo>
                  <a:pt x="3123" y="227"/>
                </a:lnTo>
                <a:lnTo>
                  <a:pt x="3124" y="227"/>
                </a:lnTo>
                <a:lnTo>
                  <a:pt x="3124" y="227"/>
                </a:lnTo>
                <a:lnTo>
                  <a:pt x="3125" y="227"/>
                </a:lnTo>
                <a:lnTo>
                  <a:pt x="3125" y="228"/>
                </a:lnTo>
                <a:lnTo>
                  <a:pt x="3126" y="227"/>
                </a:lnTo>
                <a:lnTo>
                  <a:pt x="3126" y="227"/>
                </a:lnTo>
                <a:lnTo>
                  <a:pt x="3127" y="228"/>
                </a:lnTo>
                <a:lnTo>
                  <a:pt x="3127" y="228"/>
                </a:lnTo>
                <a:lnTo>
                  <a:pt x="3128" y="228"/>
                </a:lnTo>
                <a:lnTo>
                  <a:pt x="3128" y="228"/>
                </a:lnTo>
                <a:lnTo>
                  <a:pt x="3129" y="227"/>
                </a:lnTo>
                <a:lnTo>
                  <a:pt x="3129" y="227"/>
                </a:lnTo>
                <a:lnTo>
                  <a:pt x="3130" y="227"/>
                </a:lnTo>
                <a:lnTo>
                  <a:pt x="3131" y="227"/>
                </a:lnTo>
                <a:lnTo>
                  <a:pt x="3131" y="227"/>
                </a:lnTo>
                <a:lnTo>
                  <a:pt x="3132" y="227"/>
                </a:lnTo>
                <a:lnTo>
                  <a:pt x="3132" y="227"/>
                </a:lnTo>
                <a:lnTo>
                  <a:pt x="3133" y="227"/>
                </a:lnTo>
                <a:lnTo>
                  <a:pt x="3133" y="227"/>
                </a:lnTo>
                <a:lnTo>
                  <a:pt x="3134" y="227"/>
                </a:lnTo>
                <a:lnTo>
                  <a:pt x="3134" y="227"/>
                </a:lnTo>
                <a:lnTo>
                  <a:pt x="3135" y="227"/>
                </a:lnTo>
                <a:lnTo>
                  <a:pt x="3135" y="226"/>
                </a:lnTo>
                <a:lnTo>
                  <a:pt x="3136" y="226"/>
                </a:lnTo>
                <a:lnTo>
                  <a:pt x="3136" y="226"/>
                </a:lnTo>
                <a:lnTo>
                  <a:pt x="3137" y="226"/>
                </a:lnTo>
                <a:lnTo>
                  <a:pt x="3137" y="226"/>
                </a:lnTo>
                <a:lnTo>
                  <a:pt x="3138" y="226"/>
                </a:lnTo>
                <a:lnTo>
                  <a:pt x="3138" y="226"/>
                </a:lnTo>
                <a:lnTo>
                  <a:pt x="3139" y="226"/>
                </a:lnTo>
                <a:lnTo>
                  <a:pt x="3139" y="226"/>
                </a:lnTo>
                <a:lnTo>
                  <a:pt x="3140" y="226"/>
                </a:lnTo>
                <a:lnTo>
                  <a:pt x="3140" y="226"/>
                </a:lnTo>
                <a:lnTo>
                  <a:pt x="3141" y="226"/>
                </a:lnTo>
                <a:lnTo>
                  <a:pt x="3142" y="226"/>
                </a:lnTo>
                <a:lnTo>
                  <a:pt x="3142" y="226"/>
                </a:lnTo>
                <a:lnTo>
                  <a:pt x="3143" y="226"/>
                </a:lnTo>
                <a:lnTo>
                  <a:pt x="3143" y="226"/>
                </a:lnTo>
                <a:lnTo>
                  <a:pt x="3144" y="226"/>
                </a:lnTo>
                <a:lnTo>
                  <a:pt x="3144" y="226"/>
                </a:lnTo>
                <a:lnTo>
                  <a:pt x="3145" y="226"/>
                </a:lnTo>
                <a:lnTo>
                  <a:pt x="3145" y="226"/>
                </a:lnTo>
                <a:lnTo>
                  <a:pt x="3146" y="226"/>
                </a:lnTo>
                <a:lnTo>
                  <a:pt x="3146" y="226"/>
                </a:lnTo>
                <a:lnTo>
                  <a:pt x="3147" y="225"/>
                </a:lnTo>
                <a:lnTo>
                  <a:pt x="3147" y="225"/>
                </a:lnTo>
                <a:lnTo>
                  <a:pt x="3148" y="225"/>
                </a:lnTo>
                <a:lnTo>
                  <a:pt x="3148" y="225"/>
                </a:lnTo>
                <a:lnTo>
                  <a:pt x="3149" y="225"/>
                </a:lnTo>
                <a:lnTo>
                  <a:pt x="3149" y="225"/>
                </a:lnTo>
                <a:lnTo>
                  <a:pt x="3150" y="225"/>
                </a:lnTo>
                <a:lnTo>
                  <a:pt x="3150" y="225"/>
                </a:lnTo>
                <a:lnTo>
                  <a:pt x="3151" y="225"/>
                </a:lnTo>
                <a:lnTo>
                  <a:pt x="3152" y="225"/>
                </a:lnTo>
                <a:lnTo>
                  <a:pt x="3152" y="225"/>
                </a:lnTo>
                <a:lnTo>
                  <a:pt x="3153" y="225"/>
                </a:lnTo>
                <a:lnTo>
                  <a:pt x="3153" y="224"/>
                </a:lnTo>
                <a:lnTo>
                  <a:pt x="3154" y="224"/>
                </a:lnTo>
                <a:lnTo>
                  <a:pt x="3154" y="224"/>
                </a:lnTo>
                <a:lnTo>
                  <a:pt x="3155" y="224"/>
                </a:lnTo>
                <a:lnTo>
                  <a:pt x="3155" y="224"/>
                </a:lnTo>
                <a:lnTo>
                  <a:pt x="3156" y="224"/>
                </a:lnTo>
                <a:lnTo>
                  <a:pt x="3156" y="223"/>
                </a:lnTo>
                <a:lnTo>
                  <a:pt x="3157" y="223"/>
                </a:lnTo>
                <a:lnTo>
                  <a:pt x="3157" y="223"/>
                </a:lnTo>
                <a:lnTo>
                  <a:pt x="3158" y="223"/>
                </a:lnTo>
                <a:lnTo>
                  <a:pt x="3158" y="223"/>
                </a:lnTo>
                <a:lnTo>
                  <a:pt x="3159" y="223"/>
                </a:lnTo>
                <a:lnTo>
                  <a:pt x="3159" y="223"/>
                </a:lnTo>
                <a:lnTo>
                  <a:pt x="3160" y="223"/>
                </a:lnTo>
                <a:lnTo>
                  <a:pt x="3160" y="223"/>
                </a:lnTo>
                <a:lnTo>
                  <a:pt x="3161" y="223"/>
                </a:lnTo>
                <a:lnTo>
                  <a:pt x="3161" y="224"/>
                </a:lnTo>
                <a:lnTo>
                  <a:pt x="3162" y="224"/>
                </a:lnTo>
                <a:lnTo>
                  <a:pt x="3163" y="224"/>
                </a:lnTo>
                <a:lnTo>
                  <a:pt x="3163" y="224"/>
                </a:lnTo>
                <a:lnTo>
                  <a:pt x="3164" y="224"/>
                </a:lnTo>
                <a:lnTo>
                  <a:pt x="3164" y="224"/>
                </a:lnTo>
                <a:lnTo>
                  <a:pt x="3165" y="225"/>
                </a:lnTo>
                <a:lnTo>
                  <a:pt x="3165" y="225"/>
                </a:lnTo>
                <a:lnTo>
                  <a:pt x="3166" y="225"/>
                </a:lnTo>
                <a:lnTo>
                  <a:pt x="3166" y="225"/>
                </a:lnTo>
                <a:lnTo>
                  <a:pt x="3167" y="225"/>
                </a:lnTo>
                <a:lnTo>
                  <a:pt x="3167" y="225"/>
                </a:lnTo>
                <a:lnTo>
                  <a:pt x="3168" y="225"/>
                </a:lnTo>
                <a:lnTo>
                  <a:pt x="3168" y="225"/>
                </a:lnTo>
                <a:lnTo>
                  <a:pt x="3169" y="225"/>
                </a:lnTo>
                <a:lnTo>
                  <a:pt x="3169" y="226"/>
                </a:lnTo>
                <a:lnTo>
                  <a:pt x="3170" y="226"/>
                </a:lnTo>
                <a:lnTo>
                  <a:pt x="3170" y="226"/>
                </a:lnTo>
                <a:lnTo>
                  <a:pt x="3171" y="226"/>
                </a:lnTo>
                <a:lnTo>
                  <a:pt x="3171" y="226"/>
                </a:lnTo>
                <a:lnTo>
                  <a:pt x="3172" y="226"/>
                </a:lnTo>
                <a:lnTo>
                  <a:pt x="3173" y="226"/>
                </a:lnTo>
                <a:lnTo>
                  <a:pt x="3173" y="226"/>
                </a:lnTo>
                <a:lnTo>
                  <a:pt x="3174" y="226"/>
                </a:lnTo>
                <a:lnTo>
                  <a:pt x="3174" y="226"/>
                </a:lnTo>
                <a:lnTo>
                  <a:pt x="3175" y="226"/>
                </a:lnTo>
                <a:lnTo>
                  <a:pt x="3175" y="226"/>
                </a:lnTo>
                <a:lnTo>
                  <a:pt x="3176" y="226"/>
                </a:lnTo>
                <a:lnTo>
                  <a:pt x="3176" y="226"/>
                </a:lnTo>
                <a:lnTo>
                  <a:pt x="3177" y="226"/>
                </a:lnTo>
                <a:lnTo>
                  <a:pt x="3177" y="226"/>
                </a:lnTo>
                <a:lnTo>
                  <a:pt x="3178" y="226"/>
                </a:lnTo>
                <a:lnTo>
                  <a:pt x="3178" y="226"/>
                </a:lnTo>
                <a:lnTo>
                  <a:pt x="3179" y="225"/>
                </a:lnTo>
                <a:lnTo>
                  <a:pt x="3179" y="225"/>
                </a:lnTo>
                <a:lnTo>
                  <a:pt x="3180" y="225"/>
                </a:lnTo>
                <a:lnTo>
                  <a:pt x="3180" y="225"/>
                </a:lnTo>
                <a:lnTo>
                  <a:pt x="3181" y="225"/>
                </a:lnTo>
                <a:lnTo>
                  <a:pt x="3181" y="225"/>
                </a:lnTo>
                <a:lnTo>
                  <a:pt x="3182" y="225"/>
                </a:lnTo>
                <a:lnTo>
                  <a:pt x="3182" y="225"/>
                </a:lnTo>
                <a:lnTo>
                  <a:pt x="3183" y="224"/>
                </a:lnTo>
                <a:lnTo>
                  <a:pt x="3184" y="224"/>
                </a:lnTo>
                <a:lnTo>
                  <a:pt x="3184" y="223"/>
                </a:lnTo>
                <a:lnTo>
                  <a:pt x="3185" y="223"/>
                </a:lnTo>
                <a:lnTo>
                  <a:pt x="3185" y="222"/>
                </a:lnTo>
                <a:lnTo>
                  <a:pt x="3186" y="222"/>
                </a:lnTo>
                <a:lnTo>
                  <a:pt x="3186" y="223"/>
                </a:lnTo>
                <a:lnTo>
                  <a:pt x="3187" y="223"/>
                </a:lnTo>
                <a:lnTo>
                  <a:pt x="3187" y="223"/>
                </a:lnTo>
                <a:lnTo>
                  <a:pt x="3188" y="223"/>
                </a:lnTo>
                <a:lnTo>
                  <a:pt x="3188" y="223"/>
                </a:lnTo>
                <a:lnTo>
                  <a:pt x="3189" y="224"/>
                </a:lnTo>
                <a:lnTo>
                  <a:pt x="3189" y="224"/>
                </a:lnTo>
                <a:lnTo>
                  <a:pt x="3190" y="224"/>
                </a:lnTo>
                <a:lnTo>
                  <a:pt x="3190" y="224"/>
                </a:lnTo>
                <a:lnTo>
                  <a:pt x="3191" y="225"/>
                </a:lnTo>
                <a:lnTo>
                  <a:pt x="3191" y="225"/>
                </a:lnTo>
                <a:lnTo>
                  <a:pt x="3192" y="225"/>
                </a:lnTo>
                <a:lnTo>
                  <a:pt x="3192" y="226"/>
                </a:lnTo>
                <a:lnTo>
                  <a:pt x="3193" y="226"/>
                </a:lnTo>
                <a:lnTo>
                  <a:pt x="3194" y="226"/>
                </a:lnTo>
                <a:lnTo>
                  <a:pt x="3194" y="226"/>
                </a:lnTo>
                <a:lnTo>
                  <a:pt x="3195" y="226"/>
                </a:lnTo>
                <a:lnTo>
                  <a:pt x="3195" y="226"/>
                </a:lnTo>
                <a:lnTo>
                  <a:pt x="3196" y="226"/>
                </a:lnTo>
                <a:lnTo>
                  <a:pt x="3196" y="226"/>
                </a:lnTo>
                <a:lnTo>
                  <a:pt x="3197" y="226"/>
                </a:lnTo>
                <a:lnTo>
                  <a:pt x="3197" y="226"/>
                </a:lnTo>
                <a:lnTo>
                  <a:pt x="3198" y="226"/>
                </a:lnTo>
                <a:lnTo>
                  <a:pt x="3198" y="226"/>
                </a:lnTo>
                <a:lnTo>
                  <a:pt x="3199" y="225"/>
                </a:lnTo>
                <a:lnTo>
                  <a:pt x="3199" y="225"/>
                </a:lnTo>
                <a:lnTo>
                  <a:pt x="3200" y="225"/>
                </a:lnTo>
                <a:lnTo>
                  <a:pt x="3200" y="225"/>
                </a:lnTo>
                <a:lnTo>
                  <a:pt x="3201" y="225"/>
                </a:lnTo>
                <a:lnTo>
                  <a:pt x="3201" y="225"/>
                </a:lnTo>
                <a:lnTo>
                  <a:pt x="3202" y="225"/>
                </a:lnTo>
                <a:lnTo>
                  <a:pt x="3202" y="225"/>
                </a:lnTo>
                <a:lnTo>
                  <a:pt x="3203" y="226"/>
                </a:lnTo>
                <a:lnTo>
                  <a:pt x="3203" y="226"/>
                </a:lnTo>
                <a:lnTo>
                  <a:pt x="3204" y="226"/>
                </a:lnTo>
                <a:lnTo>
                  <a:pt x="3205" y="226"/>
                </a:lnTo>
                <a:lnTo>
                  <a:pt x="3205" y="226"/>
                </a:lnTo>
                <a:lnTo>
                  <a:pt x="3206" y="226"/>
                </a:lnTo>
                <a:lnTo>
                  <a:pt x="3206" y="226"/>
                </a:lnTo>
                <a:lnTo>
                  <a:pt x="3207" y="226"/>
                </a:lnTo>
                <a:lnTo>
                  <a:pt x="3207" y="227"/>
                </a:lnTo>
                <a:lnTo>
                  <a:pt x="3208" y="227"/>
                </a:lnTo>
                <a:lnTo>
                  <a:pt x="3208" y="227"/>
                </a:lnTo>
                <a:lnTo>
                  <a:pt x="3209" y="227"/>
                </a:lnTo>
                <a:lnTo>
                  <a:pt x="3209" y="227"/>
                </a:lnTo>
                <a:lnTo>
                  <a:pt x="3210" y="227"/>
                </a:lnTo>
                <a:lnTo>
                  <a:pt x="3210" y="227"/>
                </a:lnTo>
                <a:lnTo>
                  <a:pt x="3211" y="226"/>
                </a:lnTo>
                <a:lnTo>
                  <a:pt x="3211" y="226"/>
                </a:lnTo>
                <a:lnTo>
                  <a:pt x="3212" y="226"/>
                </a:lnTo>
                <a:lnTo>
                  <a:pt x="3212" y="226"/>
                </a:lnTo>
                <a:lnTo>
                  <a:pt x="3213" y="226"/>
                </a:lnTo>
                <a:lnTo>
                  <a:pt x="3213" y="226"/>
                </a:lnTo>
                <a:lnTo>
                  <a:pt x="3214" y="226"/>
                </a:lnTo>
                <a:lnTo>
                  <a:pt x="3215" y="226"/>
                </a:lnTo>
                <a:lnTo>
                  <a:pt x="3215" y="226"/>
                </a:lnTo>
                <a:lnTo>
                  <a:pt x="3216" y="226"/>
                </a:lnTo>
                <a:lnTo>
                  <a:pt x="3216" y="226"/>
                </a:lnTo>
                <a:lnTo>
                  <a:pt x="3217" y="226"/>
                </a:lnTo>
                <a:lnTo>
                  <a:pt x="3217" y="225"/>
                </a:lnTo>
                <a:lnTo>
                  <a:pt x="3218" y="225"/>
                </a:lnTo>
                <a:lnTo>
                  <a:pt x="3218" y="225"/>
                </a:lnTo>
                <a:lnTo>
                  <a:pt x="3219" y="225"/>
                </a:lnTo>
                <a:lnTo>
                  <a:pt x="3219" y="225"/>
                </a:lnTo>
                <a:lnTo>
                  <a:pt x="3220" y="225"/>
                </a:lnTo>
                <a:lnTo>
                  <a:pt x="3220" y="225"/>
                </a:lnTo>
                <a:lnTo>
                  <a:pt x="3221" y="225"/>
                </a:lnTo>
                <a:lnTo>
                  <a:pt x="3221" y="225"/>
                </a:lnTo>
                <a:lnTo>
                  <a:pt x="3222" y="225"/>
                </a:lnTo>
                <a:lnTo>
                  <a:pt x="3222" y="225"/>
                </a:lnTo>
                <a:lnTo>
                  <a:pt x="3223" y="225"/>
                </a:lnTo>
                <a:lnTo>
                  <a:pt x="3223" y="225"/>
                </a:lnTo>
                <a:lnTo>
                  <a:pt x="3224" y="225"/>
                </a:lnTo>
                <a:lnTo>
                  <a:pt x="3224" y="225"/>
                </a:lnTo>
                <a:lnTo>
                  <a:pt x="3225" y="224"/>
                </a:lnTo>
                <a:lnTo>
                  <a:pt x="3226" y="224"/>
                </a:lnTo>
                <a:lnTo>
                  <a:pt x="3226" y="224"/>
                </a:lnTo>
                <a:lnTo>
                  <a:pt x="3227" y="224"/>
                </a:lnTo>
                <a:lnTo>
                  <a:pt x="3227" y="224"/>
                </a:lnTo>
                <a:lnTo>
                  <a:pt x="3228" y="224"/>
                </a:lnTo>
                <a:lnTo>
                  <a:pt x="3228" y="224"/>
                </a:lnTo>
                <a:lnTo>
                  <a:pt x="3229" y="224"/>
                </a:lnTo>
                <a:lnTo>
                  <a:pt x="3229" y="224"/>
                </a:lnTo>
                <a:lnTo>
                  <a:pt x="3230" y="224"/>
                </a:lnTo>
                <a:lnTo>
                  <a:pt x="3230" y="223"/>
                </a:lnTo>
                <a:lnTo>
                  <a:pt x="3231" y="223"/>
                </a:lnTo>
                <a:lnTo>
                  <a:pt x="3231" y="223"/>
                </a:lnTo>
                <a:lnTo>
                  <a:pt x="3232" y="223"/>
                </a:lnTo>
                <a:lnTo>
                  <a:pt x="3232" y="223"/>
                </a:lnTo>
                <a:lnTo>
                  <a:pt x="3233" y="223"/>
                </a:lnTo>
                <a:lnTo>
                  <a:pt x="3233" y="223"/>
                </a:lnTo>
                <a:lnTo>
                  <a:pt x="3234" y="223"/>
                </a:lnTo>
                <a:lnTo>
                  <a:pt x="3234" y="222"/>
                </a:lnTo>
                <a:lnTo>
                  <a:pt x="3235" y="222"/>
                </a:lnTo>
                <a:lnTo>
                  <a:pt x="3236" y="222"/>
                </a:lnTo>
                <a:lnTo>
                  <a:pt x="3236" y="222"/>
                </a:lnTo>
                <a:lnTo>
                  <a:pt x="3237" y="221"/>
                </a:lnTo>
                <a:lnTo>
                  <a:pt x="3237" y="221"/>
                </a:lnTo>
                <a:lnTo>
                  <a:pt x="3238" y="221"/>
                </a:lnTo>
                <a:lnTo>
                  <a:pt x="3238" y="221"/>
                </a:lnTo>
                <a:lnTo>
                  <a:pt x="3239" y="221"/>
                </a:lnTo>
                <a:lnTo>
                  <a:pt x="3239" y="221"/>
                </a:lnTo>
                <a:lnTo>
                  <a:pt x="3240" y="221"/>
                </a:lnTo>
                <a:lnTo>
                  <a:pt x="3240" y="221"/>
                </a:lnTo>
                <a:lnTo>
                  <a:pt x="3241" y="221"/>
                </a:lnTo>
                <a:lnTo>
                  <a:pt x="3241" y="221"/>
                </a:lnTo>
                <a:lnTo>
                  <a:pt x="3242" y="221"/>
                </a:lnTo>
                <a:lnTo>
                  <a:pt x="3242" y="222"/>
                </a:lnTo>
                <a:lnTo>
                  <a:pt x="3243" y="222"/>
                </a:lnTo>
                <a:lnTo>
                  <a:pt x="3244" y="222"/>
                </a:lnTo>
                <a:lnTo>
                  <a:pt x="3244" y="222"/>
                </a:lnTo>
                <a:lnTo>
                  <a:pt x="3244" y="222"/>
                </a:lnTo>
                <a:lnTo>
                  <a:pt x="3245" y="222"/>
                </a:lnTo>
                <a:lnTo>
                  <a:pt x="3245" y="223"/>
                </a:lnTo>
                <a:lnTo>
                  <a:pt x="3246" y="223"/>
                </a:lnTo>
                <a:lnTo>
                  <a:pt x="3247" y="223"/>
                </a:lnTo>
                <a:lnTo>
                  <a:pt x="3247" y="223"/>
                </a:lnTo>
                <a:lnTo>
                  <a:pt x="3248" y="223"/>
                </a:lnTo>
                <a:lnTo>
                  <a:pt x="3248" y="223"/>
                </a:lnTo>
                <a:lnTo>
                  <a:pt x="3249" y="223"/>
                </a:lnTo>
                <a:lnTo>
                  <a:pt x="3249" y="223"/>
                </a:lnTo>
                <a:lnTo>
                  <a:pt x="3250" y="223"/>
                </a:lnTo>
                <a:lnTo>
                  <a:pt x="3250" y="223"/>
                </a:lnTo>
                <a:lnTo>
                  <a:pt x="3251" y="223"/>
                </a:lnTo>
                <a:lnTo>
                  <a:pt x="3251" y="224"/>
                </a:lnTo>
                <a:lnTo>
                  <a:pt x="3252" y="224"/>
                </a:lnTo>
                <a:lnTo>
                  <a:pt x="3252" y="224"/>
                </a:lnTo>
                <a:lnTo>
                  <a:pt x="3253" y="224"/>
                </a:lnTo>
                <a:lnTo>
                  <a:pt x="3253" y="224"/>
                </a:lnTo>
                <a:lnTo>
                  <a:pt x="3254" y="224"/>
                </a:lnTo>
                <a:lnTo>
                  <a:pt x="3254" y="224"/>
                </a:lnTo>
                <a:lnTo>
                  <a:pt x="3255" y="224"/>
                </a:lnTo>
                <a:lnTo>
                  <a:pt x="3255" y="224"/>
                </a:lnTo>
                <a:lnTo>
                  <a:pt x="3256" y="225"/>
                </a:lnTo>
                <a:lnTo>
                  <a:pt x="3257" y="225"/>
                </a:lnTo>
                <a:lnTo>
                  <a:pt x="3257" y="225"/>
                </a:lnTo>
                <a:lnTo>
                  <a:pt x="3258" y="225"/>
                </a:lnTo>
                <a:lnTo>
                  <a:pt x="3258" y="225"/>
                </a:lnTo>
                <a:lnTo>
                  <a:pt x="3259" y="225"/>
                </a:lnTo>
                <a:lnTo>
                  <a:pt x="3259" y="224"/>
                </a:lnTo>
                <a:lnTo>
                  <a:pt x="3260" y="224"/>
                </a:lnTo>
                <a:lnTo>
                  <a:pt x="3260" y="224"/>
                </a:lnTo>
                <a:lnTo>
                  <a:pt x="3261" y="224"/>
                </a:lnTo>
                <a:lnTo>
                  <a:pt x="3261" y="224"/>
                </a:lnTo>
                <a:lnTo>
                  <a:pt x="3262" y="224"/>
                </a:lnTo>
                <a:lnTo>
                  <a:pt x="3262" y="224"/>
                </a:lnTo>
                <a:lnTo>
                  <a:pt x="3263" y="224"/>
                </a:lnTo>
                <a:lnTo>
                  <a:pt x="3263" y="224"/>
                </a:lnTo>
                <a:lnTo>
                  <a:pt x="3264" y="223"/>
                </a:lnTo>
                <a:lnTo>
                  <a:pt x="3265" y="223"/>
                </a:lnTo>
                <a:lnTo>
                  <a:pt x="3265" y="223"/>
                </a:lnTo>
                <a:lnTo>
                  <a:pt x="3265" y="222"/>
                </a:lnTo>
                <a:lnTo>
                  <a:pt x="3266" y="219"/>
                </a:lnTo>
                <a:lnTo>
                  <a:pt x="3266" y="217"/>
                </a:lnTo>
                <a:lnTo>
                  <a:pt x="3267" y="215"/>
                </a:lnTo>
                <a:lnTo>
                  <a:pt x="3268" y="215"/>
                </a:lnTo>
                <a:lnTo>
                  <a:pt x="3268" y="215"/>
                </a:lnTo>
                <a:lnTo>
                  <a:pt x="3269" y="215"/>
                </a:lnTo>
                <a:lnTo>
                  <a:pt x="3269" y="215"/>
                </a:lnTo>
                <a:lnTo>
                  <a:pt x="3270" y="216"/>
                </a:lnTo>
                <a:lnTo>
                  <a:pt x="3270" y="217"/>
                </a:lnTo>
                <a:lnTo>
                  <a:pt x="3271" y="218"/>
                </a:lnTo>
                <a:lnTo>
                  <a:pt x="3271" y="219"/>
                </a:lnTo>
                <a:lnTo>
                  <a:pt x="3272" y="220"/>
                </a:lnTo>
                <a:lnTo>
                  <a:pt x="3272" y="221"/>
                </a:lnTo>
                <a:lnTo>
                  <a:pt x="3273" y="222"/>
                </a:lnTo>
                <a:lnTo>
                  <a:pt x="3273" y="222"/>
                </a:lnTo>
                <a:lnTo>
                  <a:pt x="3274" y="222"/>
                </a:lnTo>
                <a:lnTo>
                  <a:pt x="3274" y="223"/>
                </a:lnTo>
                <a:lnTo>
                  <a:pt x="3275" y="223"/>
                </a:lnTo>
                <a:lnTo>
                  <a:pt x="3275" y="223"/>
                </a:lnTo>
                <a:lnTo>
                  <a:pt x="3276" y="223"/>
                </a:lnTo>
                <a:lnTo>
                  <a:pt x="3276" y="223"/>
                </a:lnTo>
                <a:lnTo>
                  <a:pt x="3277" y="223"/>
                </a:lnTo>
                <a:lnTo>
                  <a:pt x="3278" y="223"/>
                </a:lnTo>
                <a:lnTo>
                  <a:pt x="3278" y="224"/>
                </a:lnTo>
                <a:lnTo>
                  <a:pt x="3279" y="224"/>
                </a:lnTo>
                <a:lnTo>
                  <a:pt x="3279" y="224"/>
                </a:lnTo>
                <a:lnTo>
                  <a:pt x="3280" y="224"/>
                </a:lnTo>
                <a:lnTo>
                  <a:pt x="3280" y="225"/>
                </a:lnTo>
                <a:lnTo>
                  <a:pt x="3281" y="225"/>
                </a:lnTo>
                <a:lnTo>
                  <a:pt x="3281" y="225"/>
                </a:lnTo>
                <a:lnTo>
                  <a:pt x="3282" y="225"/>
                </a:lnTo>
                <a:lnTo>
                  <a:pt x="3282" y="225"/>
                </a:lnTo>
                <a:lnTo>
                  <a:pt x="3283" y="226"/>
                </a:lnTo>
                <a:lnTo>
                  <a:pt x="3283" y="226"/>
                </a:lnTo>
                <a:lnTo>
                  <a:pt x="3284" y="226"/>
                </a:lnTo>
                <a:lnTo>
                  <a:pt x="3284" y="226"/>
                </a:lnTo>
                <a:lnTo>
                  <a:pt x="3285" y="226"/>
                </a:lnTo>
                <a:lnTo>
                  <a:pt x="3286" y="227"/>
                </a:lnTo>
                <a:lnTo>
                  <a:pt x="3286" y="227"/>
                </a:lnTo>
                <a:lnTo>
                  <a:pt x="3286" y="227"/>
                </a:lnTo>
                <a:lnTo>
                  <a:pt x="3287" y="227"/>
                </a:lnTo>
                <a:lnTo>
                  <a:pt x="3287" y="227"/>
                </a:lnTo>
                <a:lnTo>
                  <a:pt x="3288" y="227"/>
                </a:lnTo>
                <a:lnTo>
                  <a:pt x="3289" y="227"/>
                </a:lnTo>
                <a:lnTo>
                  <a:pt x="3289" y="227"/>
                </a:lnTo>
                <a:lnTo>
                  <a:pt x="3290" y="228"/>
                </a:lnTo>
                <a:lnTo>
                  <a:pt x="3290" y="228"/>
                </a:lnTo>
                <a:lnTo>
                  <a:pt x="3291" y="228"/>
                </a:lnTo>
                <a:lnTo>
                  <a:pt x="3291" y="228"/>
                </a:lnTo>
                <a:lnTo>
                  <a:pt x="3292" y="228"/>
                </a:lnTo>
                <a:lnTo>
                  <a:pt x="3292" y="228"/>
                </a:lnTo>
                <a:lnTo>
                  <a:pt x="3293" y="228"/>
                </a:lnTo>
                <a:lnTo>
                  <a:pt x="3293" y="228"/>
                </a:lnTo>
                <a:lnTo>
                  <a:pt x="3294" y="227"/>
                </a:lnTo>
                <a:lnTo>
                  <a:pt x="3294" y="227"/>
                </a:lnTo>
                <a:lnTo>
                  <a:pt x="3295" y="227"/>
                </a:lnTo>
                <a:lnTo>
                  <a:pt x="3295" y="227"/>
                </a:lnTo>
                <a:lnTo>
                  <a:pt x="3296" y="227"/>
                </a:lnTo>
                <a:lnTo>
                  <a:pt x="3296" y="227"/>
                </a:lnTo>
                <a:lnTo>
                  <a:pt x="3297" y="227"/>
                </a:lnTo>
                <a:lnTo>
                  <a:pt x="3297" y="227"/>
                </a:lnTo>
                <a:lnTo>
                  <a:pt x="3298" y="227"/>
                </a:lnTo>
                <a:lnTo>
                  <a:pt x="3299" y="227"/>
                </a:lnTo>
                <a:lnTo>
                  <a:pt x="3299" y="226"/>
                </a:lnTo>
                <a:lnTo>
                  <a:pt x="3300" y="226"/>
                </a:lnTo>
                <a:lnTo>
                  <a:pt x="3300" y="226"/>
                </a:lnTo>
                <a:lnTo>
                  <a:pt x="3301" y="226"/>
                </a:lnTo>
                <a:lnTo>
                  <a:pt x="3301" y="226"/>
                </a:lnTo>
                <a:lnTo>
                  <a:pt x="3302" y="226"/>
                </a:lnTo>
                <a:lnTo>
                  <a:pt x="3302" y="226"/>
                </a:lnTo>
                <a:lnTo>
                  <a:pt x="3303" y="226"/>
                </a:lnTo>
                <a:lnTo>
                  <a:pt x="3303" y="226"/>
                </a:lnTo>
                <a:lnTo>
                  <a:pt x="3304" y="226"/>
                </a:lnTo>
                <a:lnTo>
                  <a:pt x="3304" y="226"/>
                </a:lnTo>
                <a:lnTo>
                  <a:pt x="3305" y="226"/>
                </a:lnTo>
                <a:lnTo>
                  <a:pt x="3305" y="225"/>
                </a:lnTo>
                <a:lnTo>
                  <a:pt x="3306" y="225"/>
                </a:lnTo>
                <a:lnTo>
                  <a:pt x="3307" y="225"/>
                </a:lnTo>
                <a:lnTo>
                  <a:pt x="3307" y="225"/>
                </a:lnTo>
                <a:lnTo>
                  <a:pt x="3307" y="224"/>
                </a:lnTo>
                <a:lnTo>
                  <a:pt x="3308" y="224"/>
                </a:lnTo>
                <a:lnTo>
                  <a:pt x="3308" y="224"/>
                </a:lnTo>
                <a:lnTo>
                  <a:pt x="3309" y="224"/>
                </a:lnTo>
                <a:lnTo>
                  <a:pt x="3310" y="224"/>
                </a:lnTo>
                <a:lnTo>
                  <a:pt x="3310" y="224"/>
                </a:lnTo>
                <a:lnTo>
                  <a:pt x="3311" y="224"/>
                </a:lnTo>
                <a:lnTo>
                  <a:pt x="3311" y="224"/>
                </a:lnTo>
                <a:lnTo>
                  <a:pt x="3312" y="224"/>
                </a:lnTo>
                <a:lnTo>
                  <a:pt x="3312" y="223"/>
                </a:lnTo>
                <a:lnTo>
                  <a:pt x="3313" y="223"/>
                </a:lnTo>
                <a:lnTo>
                  <a:pt x="3313" y="223"/>
                </a:lnTo>
                <a:lnTo>
                  <a:pt x="3314" y="223"/>
                </a:lnTo>
                <a:lnTo>
                  <a:pt x="3314" y="223"/>
                </a:lnTo>
                <a:lnTo>
                  <a:pt x="3315" y="223"/>
                </a:lnTo>
                <a:lnTo>
                  <a:pt x="3315" y="222"/>
                </a:lnTo>
                <a:lnTo>
                  <a:pt x="3316" y="222"/>
                </a:lnTo>
                <a:lnTo>
                  <a:pt x="3316" y="222"/>
                </a:lnTo>
                <a:lnTo>
                  <a:pt x="3317" y="222"/>
                </a:lnTo>
                <a:lnTo>
                  <a:pt x="3318" y="221"/>
                </a:lnTo>
                <a:lnTo>
                  <a:pt x="3318" y="221"/>
                </a:lnTo>
                <a:lnTo>
                  <a:pt x="3318" y="220"/>
                </a:lnTo>
                <a:lnTo>
                  <a:pt x="3319" y="220"/>
                </a:lnTo>
                <a:lnTo>
                  <a:pt x="3319" y="220"/>
                </a:lnTo>
                <a:lnTo>
                  <a:pt x="3320" y="220"/>
                </a:lnTo>
                <a:lnTo>
                  <a:pt x="3321" y="220"/>
                </a:lnTo>
                <a:lnTo>
                  <a:pt x="3321" y="220"/>
                </a:lnTo>
                <a:lnTo>
                  <a:pt x="3322" y="220"/>
                </a:lnTo>
                <a:lnTo>
                  <a:pt x="3322" y="220"/>
                </a:lnTo>
                <a:lnTo>
                  <a:pt x="3323" y="220"/>
                </a:lnTo>
                <a:lnTo>
                  <a:pt x="3323" y="221"/>
                </a:lnTo>
                <a:lnTo>
                  <a:pt x="3324" y="221"/>
                </a:lnTo>
                <a:lnTo>
                  <a:pt x="3324" y="221"/>
                </a:lnTo>
                <a:lnTo>
                  <a:pt x="3325" y="221"/>
                </a:lnTo>
                <a:lnTo>
                  <a:pt x="3325" y="221"/>
                </a:lnTo>
                <a:lnTo>
                  <a:pt x="3326" y="221"/>
                </a:lnTo>
                <a:lnTo>
                  <a:pt x="3326" y="221"/>
                </a:lnTo>
                <a:lnTo>
                  <a:pt x="3327" y="221"/>
                </a:lnTo>
                <a:lnTo>
                  <a:pt x="3327" y="221"/>
                </a:lnTo>
                <a:lnTo>
                  <a:pt x="3328" y="222"/>
                </a:lnTo>
                <a:lnTo>
                  <a:pt x="3328" y="222"/>
                </a:lnTo>
                <a:lnTo>
                  <a:pt x="3329" y="222"/>
                </a:lnTo>
                <a:lnTo>
                  <a:pt x="3329" y="222"/>
                </a:lnTo>
                <a:lnTo>
                  <a:pt x="3330" y="222"/>
                </a:lnTo>
                <a:lnTo>
                  <a:pt x="3331" y="222"/>
                </a:lnTo>
                <a:lnTo>
                  <a:pt x="3331" y="222"/>
                </a:lnTo>
                <a:lnTo>
                  <a:pt x="3332" y="222"/>
                </a:lnTo>
                <a:lnTo>
                  <a:pt x="3332" y="222"/>
                </a:lnTo>
                <a:lnTo>
                  <a:pt x="3333" y="222"/>
                </a:lnTo>
                <a:lnTo>
                  <a:pt x="3333" y="223"/>
                </a:lnTo>
                <a:lnTo>
                  <a:pt x="3334" y="223"/>
                </a:lnTo>
                <a:lnTo>
                  <a:pt x="3334" y="223"/>
                </a:lnTo>
                <a:lnTo>
                  <a:pt x="3335" y="223"/>
                </a:lnTo>
                <a:lnTo>
                  <a:pt x="3335" y="223"/>
                </a:lnTo>
                <a:lnTo>
                  <a:pt x="3336" y="223"/>
                </a:lnTo>
                <a:lnTo>
                  <a:pt x="3336" y="223"/>
                </a:lnTo>
                <a:lnTo>
                  <a:pt x="3337" y="223"/>
                </a:lnTo>
                <a:lnTo>
                  <a:pt x="3337" y="223"/>
                </a:lnTo>
                <a:lnTo>
                  <a:pt x="3338" y="223"/>
                </a:lnTo>
                <a:lnTo>
                  <a:pt x="3339" y="223"/>
                </a:lnTo>
                <a:lnTo>
                  <a:pt x="3339" y="223"/>
                </a:lnTo>
                <a:lnTo>
                  <a:pt x="3339" y="223"/>
                </a:lnTo>
                <a:lnTo>
                  <a:pt x="3340" y="222"/>
                </a:lnTo>
                <a:lnTo>
                  <a:pt x="3340" y="222"/>
                </a:lnTo>
                <a:lnTo>
                  <a:pt x="3341" y="222"/>
                </a:lnTo>
                <a:lnTo>
                  <a:pt x="3342" y="222"/>
                </a:lnTo>
                <a:lnTo>
                  <a:pt x="3342" y="222"/>
                </a:lnTo>
                <a:lnTo>
                  <a:pt x="3343" y="222"/>
                </a:lnTo>
                <a:lnTo>
                  <a:pt x="3343" y="222"/>
                </a:lnTo>
                <a:lnTo>
                  <a:pt x="3344" y="221"/>
                </a:lnTo>
                <a:lnTo>
                  <a:pt x="3344" y="221"/>
                </a:lnTo>
                <a:lnTo>
                  <a:pt x="3345" y="221"/>
                </a:lnTo>
                <a:lnTo>
                  <a:pt x="3345" y="221"/>
                </a:lnTo>
                <a:lnTo>
                  <a:pt x="3346" y="221"/>
                </a:lnTo>
                <a:lnTo>
                  <a:pt x="3346" y="221"/>
                </a:lnTo>
                <a:lnTo>
                  <a:pt x="3347" y="221"/>
                </a:lnTo>
                <a:lnTo>
                  <a:pt x="3347" y="220"/>
                </a:lnTo>
                <a:lnTo>
                  <a:pt x="3348" y="222"/>
                </a:lnTo>
                <a:lnTo>
                  <a:pt x="3348" y="223"/>
                </a:lnTo>
                <a:lnTo>
                  <a:pt x="3349" y="223"/>
                </a:lnTo>
                <a:lnTo>
                  <a:pt x="3349" y="223"/>
                </a:lnTo>
                <a:lnTo>
                  <a:pt x="3350" y="222"/>
                </a:lnTo>
                <a:lnTo>
                  <a:pt x="3350" y="222"/>
                </a:lnTo>
                <a:lnTo>
                  <a:pt x="3351" y="222"/>
                </a:lnTo>
                <a:lnTo>
                  <a:pt x="3352" y="222"/>
                </a:lnTo>
                <a:lnTo>
                  <a:pt x="3352" y="222"/>
                </a:lnTo>
                <a:lnTo>
                  <a:pt x="3353" y="222"/>
                </a:lnTo>
                <a:lnTo>
                  <a:pt x="3353" y="222"/>
                </a:lnTo>
                <a:lnTo>
                  <a:pt x="3354" y="222"/>
                </a:lnTo>
                <a:lnTo>
                  <a:pt x="3354" y="223"/>
                </a:lnTo>
                <a:lnTo>
                  <a:pt x="3355" y="223"/>
                </a:lnTo>
                <a:lnTo>
                  <a:pt x="3355" y="223"/>
                </a:lnTo>
                <a:lnTo>
                  <a:pt x="3356" y="223"/>
                </a:lnTo>
                <a:lnTo>
                  <a:pt x="3356" y="223"/>
                </a:lnTo>
                <a:lnTo>
                  <a:pt x="3357" y="223"/>
                </a:lnTo>
                <a:lnTo>
                  <a:pt x="3357" y="223"/>
                </a:lnTo>
                <a:lnTo>
                  <a:pt x="3358" y="223"/>
                </a:lnTo>
                <a:lnTo>
                  <a:pt x="3358" y="223"/>
                </a:lnTo>
                <a:lnTo>
                  <a:pt x="3359" y="223"/>
                </a:lnTo>
                <a:lnTo>
                  <a:pt x="3360" y="224"/>
                </a:lnTo>
                <a:lnTo>
                  <a:pt x="3360" y="224"/>
                </a:lnTo>
                <a:lnTo>
                  <a:pt x="3360" y="224"/>
                </a:lnTo>
                <a:lnTo>
                  <a:pt x="3361" y="224"/>
                </a:lnTo>
                <a:lnTo>
                  <a:pt x="3361" y="224"/>
                </a:lnTo>
                <a:lnTo>
                  <a:pt x="3362" y="224"/>
                </a:lnTo>
                <a:lnTo>
                  <a:pt x="3363" y="224"/>
                </a:lnTo>
                <a:lnTo>
                  <a:pt x="3363" y="224"/>
                </a:lnTo>
                <a:lnTo>
                  <a:pt x="3364" y="225"/>
                </a:lnTo>
                <a:lnTo>
                  <a:pt x="3364" y="225"/>
                </a:lnTo>
                <a:lnTo>
                  <a:pt x="3365" y="225"/>
                </a:lnTo>
                <a:lnTo>
                  <a:pt x="3365" y="226"/>
                </a:lnTo>
                <a:lnTo>
                  <a:pt x="3366" y="226"/>
                </a:lnTo>
                <a:lnTo>
                  <a:pt x="3366" y="226"/>
                </a:lnTo>
                <a:lnTo>
                  <a:pt x="3367" y="226"/>
                </a:lnTo>
                <a:lnTo>
                  <a:pt x="3367" y="226"/>
                </a:lnTo>
                <a:lnTo>
                  <a:pt x="3368" y="226"/>
                </a:lnTo>
                <a:lnTo>
                  <a:pt x="3368" y="226"/>
                </a:lnTo>
                <a:lnTo>
                  <a:pt x="3369" y="226"/>
                </a:lnTo>
                <a:lnTo>
                  <a:pt x="3369" y="226"/>
                </a:lnTo>
                <a:lnTo>
                  <a:pt x="3370" y="227"/>
                </a:lnTo>
                <a:lnTo>
                  <a:pt x="3371" y="227"/>
                </a:lnTo>
                <a:lnTo>
                  <a:pt x="3371" y="227"/>
                </a:lnTo>
                <a:lnTo>
                  <a:pt x="3371" y="227"/>
                </a:lnTo>
                <a:lnTo>
                  <a:pt x="3372" y="227"/>
                </a:lnTo>
                <a:lnTo>
                  <a:pt x="3373" y="227"/>
                </a:lnTo>
                <a:lnTo>
                  <a:pt x="3373" y="227"/>
                </a:lnTo>
                <a:lnTo>
                  <a:pt x="3374" y="227"/>
                </a:lnTo>
                <a:lnTo>
                  <a:pt x="3374" y="226"/>
                </a:lnTo>
                <a:lnTo>
                  <a:pt x="3375" y="225"/>
                </a:lnTo>
                <a:lnTo>
                  <a:pt x="3375" y="225"/>
                </a:lnTo>
                <a:lnTo>
                  <a:pt x="3376" y="225"/>
                </a:lnTo>
                <a:lnTo>
                  <a:pt x="3376" y="225"/>
                </a:lnTo>
                <a:lnTo>
                  <a:pt x="3377" y="225"/>
                </a:lnTo>
                <a:lnTo>
                  <a:pt x="3377" y="225"/>
                </a:lnTo>
                <a:lnTo>
                  <a:pt x="3378" y="225"/>
                </a:lnTo>
                <a:lnTo>
                  <a:pt x="3378" y="225"/>
                </a:lnTo>
                <a:lnTo>
                  <a:pt x="3379" y="224"/>
                </a:lnTo>
                <a:lnTo>
                  <a:pt x="3379" y="224"/>
                </a:lnTo>
                <a:lnTo>
                  <a:pt x="3380" y="223"/>
                </a:lnTo>
                <a:lnTo>
                  <a:pt x="3381" y="223"/>
                </a:lnTo>
                <a:lnTo>
                  <a:pt x="3381" y="223"/>
                </a:lnTo>
                <a:lnTo>
                  <a:pt x="3381" y="223"/>
                </a:lnTo>
                <a:lnTo>
                  <a:pt x="3382" y="223"/>
                </a:lnTo>
                <a:lnTo>
                  <a:pt x="3382" y="223"/>
                </a:lnTo>
                <a:lnTo>
                  <a:pt x="3383" y="223"/>
                </a:lnTo>
                <a:lnTo>
                  <a:pt x="3384" y="223"/>
                </a:lnTo>
                <a:lnTo>
                  <a:pt x="3384" y="223"/>
                </a:lnTo>
                <a:lnTo>
                  <a:pt x="3385" y="223"/>
                </a:lnTo>
                <a:lnTo>
                  <a:pt x="3385" y="223"/>
                </a:lnTo>
                <a:lnTo>
                  <a:pt x="3386" y="222"/>
                </a:lnTo>
                <a:lnTo>
                  <a:pt x="3386" y="222"/>
                </a:lnTo>
                <a:lnTo>
                  <a:pt x="3387" y="222"/>
                </a:lnTo>
                <a:lnTo>
                  <a:pt x="3387" y="222"/>
                </a:lnTo>
                <a:lnTo>
                  <a:pt x="3388" y="222"/>
                </a:lnTo>
                <a:lnTo>
                  <a:pt x="3388" y="222"/>
                </a:lnTo>
                <a:lnTo>
                  <a:pt x="3389" y="222"/>
                </a:lnTo>
                <a:lnTo>
                  <a:pt x="3389" y="222"/>
                </a:lnTo>
                <a:lnTo>
                  <a:pt x="3390" y="222"/>
                </a:lnTo>
                <a:lnTo>
                  <a:pt x="3390" y="222"/>
                </a:lnTo>
                <a:lnTo>
                  <a:pt x="3391" y="222"/>
                </a:lnTo>
                <a:lnTo>
                  <a:pt x="3392" y="222"/>
                </a:lnTo>
                <a:lnTo>
                  <a:pt x="3392" y="221"/>
                </a:lnTo>
                <a:lnTo>
                  <a:pt x="3392" y="221"/>
                </a:lnTo>
                <a:lnTo>
                  <a:pt x="3393" y="221"/>
                </a:lnTo>
                <a:lnTo>
                  <a:pt x="3394" y="221"/>
                </a:lnTo>
                <a:lnTo>
                  <a:pt x="3394" y="221"/>
                </a:lnTo>
                <a:lnTo>
                  <a:pt x="3395" y="221"/>
                </a:lnTo>
                <a:lnTo>
                  <a:pt x="3395" y="221"/>
                </a:lnTo>
                <a:lnTo>
                  <a:pt x="3396" y="221"/>
                </a:lnTo>
                <a:lnTo>
                  <a:pt x="3396" y="221"/>
                </a:lnTo>
                <a:lnTo>
                  <a:pt x="3397" y="221"/>
                </a:lnTo>
                <a:lnTo>
                  <a:pt x="3397" y="221"/>
                </a:lnTo>
                <a:lnTo>
                  <a:pt x="3398" y="221"/>
                </a:lnTo>
                <a:lnTo>
                  <a:pt x="3398" y="221"/>
                </a:lnTo>
                <a:lnTo>
                  <a:pt x="3399" y="221"/>
                </a:lnTo>
                <a:lnTo>
                  <a:pt x="3399" y="220"/>
                </a:lnTo>
                <a:lnTo>
                  <a:pt x="3400" y="220"/>
                </a:lnTo>
                <a:lnTo>
                  <a:pt x="3400" y="220"/>
                </a:lnTo>
                <a:lnTo>
                  <a:pt x="3401" y="220"/>
                </a:lnTo>
                <a:lnTo>
                  <a:pt x="3402" y="220"/>
                </a:lnTo>
                <a:lnTo>
                  <a:pt x="3402" y="220"/>
                </a:lnTo>
                <a:lnTo>
                  <a:pt x="3402" y="221"/>
                </a:lnTo>
                <a:lnTo>
                  <a:pt x="3403" y="221"/>
                </a:lnTo>
                <a:lnTo>
                  <a:pt x="3403" y="222"/>
                </a:lnTo>
                <a:lnTo>
                  <a:pt x="3404" y="222"/>
                </a:lnTo>
                <a:lnTo>
                  <a:pt x="3405" y="223"/>
                </a:lnTo>
                <a:lnTo>
                  <a:pt x="3405" y="223"/>
                </a:lnTo>
                <a:lnTo>
                  <a:pt x="3406" y="223"/>
                </a:lnTo>
                <a:lnTo>
                  <a:pt x="3406" y="223"/>
                </a:lnTo>
                <a:lnTo>
                  <a:pt x="3407" y="223"/>
                </a:lnTo>
                <a:lnTo>
                  <a:pt x="3407" y="223"/>
                </a:lnTo>
                <a:lnTo>
                  <a:pt x="3408" y="223"/>
                </a:lnTo>
                <a:lnTo>
                  <a:pt x="3408" y="224"/>
                </a:lnTo>
                <a:lnTo>
                  <a:pt x="3409" y="224"/>
                </a:lnTo>
                <a:lnTo>
                  <a:pt x="3409" y="224"/>
                </a:lnTo>
                <a:lnTo>
                  <a:pt x="3410" y="224"/>
                </a:lnTo>
                <a:lnTo>
                  <a:pt x="3410" y="224"/>
                </a:lnTo>
                <a:lnTo>
                  <a:pt x="3411" y="224"/>
                </a:lnTo>
                <a:lnTo>
                  <a:pt x="3411" y="224"/>
                </a:lnTo>
                <a:lnTo>
                  <a:pt x="3412" y="225"/>
                </a:lnTo>
                <a:lnTo>
                  <a:pt x="3413" y="225"/>
                </a:lnTo>
                <a:lnTo>
                  <a:pt x="3413" y="225"/>
                </a:lnTo>
                <a:lnTo>
                  <a:pt x="3413" y="225"/>
                </a:lnTo>
                <a:lnTo>
                  <a:pt x="3414" y="225"/>
                </a:lnTo>
                <a:lnTo>
                  <a:pt x="3415" y="225"/>
                </a:lnTo>
                <a:lnTo>
                  <a:pt x="3415" y="225"/>
                </a:lnTo>
                <a:lnTo>
                  <a:pt x="3416" y="225"/>
                </a:lnTo>
                <a:lnTo>
                  <a:pt x="3416" y="226"/>
                </a:lnTo>
                <a:lnTo>
                  <a:pt x="3417" y="226"/>
                </a:lnTo>
                <a:lnTo>
                  <a:pt x="3417" y="226"/>
                </a:lnTo>
                <a:lnTo>
                  <a:pt x="3418" y="226"/>
                </a:lnTo>
                <a:lnTo>
                  <a:pt x="3418" y="226"/>
                </a:lnTo>
                <a:lnTo>
                  <a:pt x="3419" y="226"/>
                </a:lnTo>
                <a:lnTo>
                  <a:pt x="3419" y="225"/>
                </a:lnTo>
                <a:lnTo>
                  <a:pt x="3420" y="225"/>
                </a:lnTo>
                <a:lnTo>
                  <a:pt x="3420" y="225"/>
                </a:lnTo>
                <a:lnTo>
                  <a:pt x="3421" y="225"/>
                </a:lnTo>
                <a:lnTo>
                  <a:pt x="3421" y="225"/>
                </a:lnTo>
                <a:lnTo>
                  <a:pt x="3422" y="225"/>
                </a:lnTo>
                <a:lnTo>
                  <a:pt x="3423" y="226"/>
                </a:lnTo>
                <a:lnTo>
                  <a:pt x="3423" y="226"/>
                </a:lnTo>
                <a:lnTo>
                  <a:pt x="3423" y="226"/>
                </a:lnTo>
                <a:lnTo>
                  <a:pt x="3424" y="226"/>
                </a:lnTo>
                <a:lnTo>
                  <a:pt x="3424" y="225"/>
                </a:lnTo>
                <a:lnTo>
                  <a:pt x="3425" y="225"/>
                </a:lnTo>
                <a:lnTo>
                  <a:pt x="3426" y="225"/>
                </a:lnTo>
                <a:lnTo>
                  <a:pt x="3426" y="225"/>
                </a:lnTo>
                <a:lnTo>
                  <a:pt x="3427" y="225"/>
                </a:lnTo>
                <a:lnTo>
                  <a:pt x="3427" y="225"/>
                </a:lnTo>
                <a:lnTo>
                  <a:pt x="3428" y="225"/>
                </a:lnTo>
                <a:lnTo>
                  <a:pt x="3428" y="225"/>
                </a:lnTo>
                <a:lnTo>
                  <a:pt x="3429" y="225"/>
                </a:lnTo>
                <a:lnTo>
                  <a:pt x="3429" y="224"/>
                </a:lnTo>
                <a:lnTo>
                  <a:pt x="3430" y="223"/>
                </a:lnTo>
                <a:lnTo>
                  <a:pt x="3430" y="223"/>
                </a:lnTo>
                <a:lnTo>
                  <a:pt x="3431" y="223"/>
                </a:lnTo>
                <a:lnTo>
                  <a:pt x="3431" y="223"/>
                </a:lnTo>
                <a:lnTo>
                  <a:pt x="3432" y="223"/>
                </a:lnTo>
                <a:lnTo>
                  <a:pt x="3432" y="223"/>
                </a:lnTo>
                <a:lnTo>
                  <a:pt x="3433" y="223"/>
                </a:lnTo>
                <a:lnTo>
                  <a:pt x="3434" y="223"/>
                </a:lnTo>
                <a:lnTo>
                  <a:pt x="3434" y="223"/>
                </a:lnTo>
                <a:lnTo>
                  <a:pt x="3434" y="224"/>
                </a:lnTo>
                <a:lnTo>
                  <a:pt x="3435" y="224"/>
                </a:lnTo>
                <a:lnTo>
                  <a:pt x="3436" y="224"/>
                </a:lnTo>
                <a:lnTo>
                  <a:pt x="3436" y="224"/>
                </a:lnTo>
                <a:lnTo>
                  <a:pt x="3437" y="224"/>
                </a:lnTo>
                <a:lnTo>
                  <a:pt x="3437" y="224"/>
                </a:lnTo>
                <a:lnTo>
                  <a:pt x="3438" y="224"/>
                </a:lnTo>
                <a:lnTo>
                  <a:pt x="3438" y="224"/>
                </a:lnTo>
                <a:lnTo>
                  <a:pt x="3439" y="224"/>
                </a:lnTo>
                <a:lnTo>
                  <a:pt x="3439" y="224"/>
                </a:lnTo>
                <a:lnTo>
                  <a:pt x="3440" y="224"/>
                </a:lnTo>
                <a:lnTo>
                  <a:pt x="3440" y="224"/>
                </a:lnTo>
                <a:lnTo>
                  <a:pt x="3441" y="224"/>
                </a:lnTo>
                <a:lnTo>
                  <a:pt x="3441" y="224"/>
                </a:lnTo>
                <a:lnTo>
                  <a:pt x="3442" y="224"/>
                </a:lnTo>
                <a:lnTo>
                  <a:pt x="3442" y="225"/>
                </a:lnTo>
                <a:lnTo>
                  <a:pt x="3443" y="225"/>
                </a:lnTo>
                <a:lnTo>
                  <a:pt x="3444" y="225"/>
                </a:lnTo>
                <a:lnTo>
                  <a:pt x="3444" y="225"/>
                </a:lnTo>
                <a:lnTo>
                  <a:pt x="3445" y="225"/>
                </a:lnTo>
                <a:lnTo>
                  <a:pt x="3445" y="225"/>
                </a:lnTo>
                <a:lnTo>
                  <a:pt x="3445" y="225"/>
                </a:lnTo>
                <a:lnTo>
                  <a:pt x="3446" y="225"/>
                </a:lnTo>
                <a:lnTo>
                  <a:pt x="3447" y="226"/>
                </a:lnTo>
                <a:lnTo>
                  <a:pt x="3447" y="226"/>
                </a:lnTo>
                <a:lnTo>
                  <a:pt x="3448" y="226"/>
                </a:lnTo>
                <a:lnTo>
                  <a:pt x="3448" y="226"/>
                </a:lnTo>
                <a:lnTo>
                  <a:pt x="3449" y="226"/>
                </a:lnTo>
                <a:lnTo>
                  <a:pt x="3449" y="226"/>
                </a:lnTo>
                <a:lnTo>
                  <a:pt x="3450" y="226"/>
                </a:lnTo>
                <a:lnTo>
                  <a:pt x="3450" y="226"/>
                </a:lnTo>
                <a:lnTo>
                  <a:pt x="3451" y="226"/>
                </a:lnTo>
                <a:lnTo>
                  <a:pt x="3451" y="226"/>
                </a:lnTo>
                <a:lnTo>
                  <a:pt x="3452" y="226"/>
                </a:lnTo>
                <a:lnTo>
                  <a:pt x="3452" y="226"/>
                </a:lnTo>
                <a:lnTo>
                  <a:pt x="3453" y="226"/>
                </a:lnTo>
                <a:lnTo>
                  <a:pt x="3453" y="226"/>
                </a:lnTo>
                <a:lnTo>
                  <a:pt x="3454" y="226"/>
                </a:lnTo>
                <a:lnTo>
                  <a:pt x="3455" y="226"/>
                </a:lnTo>
                <a:lnTo>
                  <a:pt x="3455" y="226"/>
                </a:lnTo>
                <a:lnTo>
                  <a:pt x="3455" y="226"/>
                </a:lnTo>
                <a:lnTo>
                  <a:pt x="3456" y="226"/>
                </a:lnTo>
                <a:lnTo>
                  <a:pt x="3457" y="226"/>
                </a:lnTo>
                <a:lnTo>
                  <a:pt x="3457" y="226"/>
                </a:lnTo>
                <a:lnTo>
                  <a:pt x="3458" y="226"/>
                </a:lnTo>
                <a:lnTo>
                  <a:pt x="3458" y="226"/>
                </a:lnTo>
                <a:lnTo>
                  <a:pt x="3459" y="226"/>
                </a:lnTo>
                <a:lnTo>
                  <a:pt x="3459" y="226"/>
                </a:lnTo>
                <a:lnTo>
                  <a:pt x="3460" y="226"/>
                </a:lnTo>
                <a:lnTo>
                  <a:pt x="3460" y="226"/>
                </a:lnTo>
                <a:lnTo>
                  <a:pt x="3461" y="226"/>
                </a:lnTo>
                <a:lnTo>
                  <a:pt x="3461" y="226"/>
                </a:lnTo>
                <a:lnTo>
                  <a:pt x="3462" y="226"/>
                </a:lnTo>
                <a:lnTo>
                  <a:pt x="3462" y="226"/>
                </a:lnTo>
                <a:lnTo>
                  <a:pt x="3463" y="226"/>
                </a:lnTo>
                <a:lnTo>
                  <a:pt x="3463" y="226"/>
                </a:lnTo>
                <a:lnTo>
                  <a:pt x="3464" y="226"/>
                </a:lnTo>
                <a:lnTo>
                  <a:pt x="3465" y="226"/>
                </a:lnTo>
                <a:lnTo>
                  <a:pt x="3465" y="226"/>
                </a:lnTo>
                <a:lnTo>
                  <a:pt x="3466" y="226"/>
                </a:lnTo>
                <a:lnTo>
                  <a:pt x="3466" y="225"/>
                </a:lnTo>
                <a:lnTo>
                  <a:pt x="3466" y="226"/>
                </a:lnTo>
                <a:lnTo>
                  <a:pt x="3467" y="225"/>
                </a:lnTo>
                <a:lnTo>
                  <a:pt x="3468" y="225"/>
                </a:lnTo>
                <a:lnTo>
                  <a:pt x="3468" y="225"/>
                </a:lnTo>
                <a:lnTo>
                  <a:pt x="3469" y="225"/>
                </a:lnTo>
                <a:lnTo>
                  <a:pt x="3469" y="225"/>
                </a:lnTo>
                <a:lnTo>
                  <a:pt x="3470" y="225"/>
                </a:lnTo>
                <a:lnTo>
                  <a:pt x="3470" y="225"/>
                </a:lnTo>
                <a:lnTo>
                  <a:pt x="3471" y="225"/>
                </a:lnTo>
                <a:lnTo>
                  <a:pt x="3471" y="225"/>
                </a:lnTo>
                <a:lnTo>
                  <a:pt x="3472" y="225"/>
                </a:lnTo>
                <a:lnTo>
                  <a:pt x="3472" y="225"/>
                </a:lnTo>
                <a:lnTo>
                  <a:pt x="3473" y="225"/>
                </a:lnTo>
                <a:lnTo>
                  <a:pt x="3473" y="225"/>
                </a:lnTo>
                <a:lnTo>
                  <a:pt x="3474" y="225"/>
                </a:lnTo>
                <a:lnTo>
                  <a:pt x="3474" y="225"/>
                </a:lnTo>
                <a:lnTo>
                  <a:pt x="3475" y="225"/>
                </a:lnTo>
                <a:lnTo>
                  <a:pt x="3476" y="225"/>
                </a:lnTo>
                <a:lnTo>
                  <a:pt x="3476" y="225"/>
                </a:lnTo>
                <a:lnTo>
                  <a:pt x="3476" y="225"/>
                </a:lnTo>
                <a:lnTo>
                  <a:pt x="3477" y="225"/>
                </a:lnTo>
                <a:lnTo>
                  <a:pt x="3478" y="225"/>
                </a:lnTo>
                <a:lnTo>
                  <a:pt x="3478" y="225"/>
                </a:lnTo>
                <a:lnTo>
                  <a:pt x="3479" y="225"/>
                </a:lnTo>
                <a:lnTo>
                  <a:pt x="3479" y="225"/>
                </a:lnTo>
                <a:lnTo>
                  <a:pt x="3480" y="225"/>
                </a:lnTo>
                <a:lnTo>
                  <a:pt x="3480" y="224"/>
                </a:lnTo>
                <a:lnTo>
                  <a:pt x="3481" y="224"/>
                </a:lnTo>
                <a:lnTo>
                  <a:pt x="3481" y="224"/>
                </a:lnTo>
                <a:lnTo>
                  <a:pt x="3482" y="224"/>
                </a:lnTo>
                <a:lnTo>
                  <a:pt x="3482" y="224"/>
                </a:lnTo>
                <a:lnTo>
                  <a:pt x="3483" y="224"/>
                </a:lnTo>
                <a:lnTo>
                  <a:pt x="3483" y="224"/>
                </a:lnTo>
                <a:lnTo>
                  <a:pt x="3484" y="224"/>
                </a:lnTo>
                <a:lnTo>
                  <a:pt x="3484" y="224"/>
                </a:lnTo>
                <a:lnTo>
                  <a:pt x="3485" y="224"/>
                </a:lnTo>
                <a:lnTo>
                  <a:pt x="3486" y="224"/>
                </a:lnTo>
                <a:lnTo>
                  <a:pt x="3486" y="224"/>
                </a:lnTo>
                <a:lnTo>
                  <a:pt x="3487" y="224"/>
                </a:lnTo>
                <a:lnTo>
                  <a:pt x="3487" y="225"/>
                </a:lnTo>
                <a:lnTo>
                  <a:pt x="3487" y="225"/>
                </a:lnTo>
                <a:lnTo>
                  <a:pt x="3488" y="225"/>
                </a:lnTo>
                <a:lnTo>
                  <a:pt x="3489" y="225"/>
                </a:lnTo>
                <a:lnTo>
                  <a:pt x="3489" y="225"/>
                </a:lnTo>
                <a:lnTo>
                  <a:pt x="3490" y="225"/>
                </a:lnTo>
                <a:lnTo>
                  <a:pt x="3490" y="225"/>
                </a:lnTo>
                <a:lnTo>
                  <a:pt x="3491" y="226"/>
                </a:lnTo>
                <a:lnTo>
                  <a:pt x="3491" y="226"/>
                </a:lnTo>
                <a:lnTo>
                  <a:pt x="3492" y="226"/>
                </a:lnTo>
                <a:lnTo>
                  <a:pt x="3492" y="226"/>
                </a:lnTo>
                <a:lnTo>
                  <a:pt x="3493" y="226"/>
                </a:lnTo>
                <a:lnTo>
                  <a:pt x="3493" y="226"/>
                </a:lnTo>
                <a:lnTo>
                  <a:pt x="3494" y="226"/>
                </a:lnTo>
                <a:lnTo>
                  <a:pt x="3494" y="226"/>
                </a:lnTo>
                <a:lnTo>
                  <a:pt x="3495" y="226"/>
                </a:lnTo>
                <a:lnTo>
                  <a:pt x="3495" y="226"/>
                </a:lnTo>
                <a:lnTo>
                  <a:pt x="3496" y="226"/>
                </a:lnTo>
                <a:lnTo>
                  <a:pt x="3497" y="226"/>
                </a:lnTo>
                <a:lnTo>
                  <a:pt x="3497" y="226"/>
                </a:lnTo>
                <a:lnTo>
                  <a:pt x="3497" y="226"/>
                </a:lnTo>
                <a:lnTo>
                  <a:pt x="3498" y="226"/>
                </a:lnTo>
                <a:lnTo>
                  <a:pt x="3499" y="226"/>
                </a:lnTo>
                <a:lnTo>
                  <a:pt x="3499" y="226"/>
                </a:lnTo>
                <a:lnTo>
                  <a:pt x="3500" y="226"/>
                </a:lnTo>
                <a:lnTo>
                  <a:pt x="3500" y="226"/>
                </a:lnTo>
                <a:lnTo>
                  <a:pt x="3501" y="226"/>
                </a:lnTo>
                <a:lnTo>
                  <a:pt x="3501" y="226"/>
                </a:lnTo>
                <a:lnTo>
                  <a:pt x="3502" y="226"/>
                </a:lnTo>
                <a:lnTo>
                  <a:pt x="3502" y="226"/>
                </a:lnTo>
                <a:lnTo>
                  <a:pt x="3503" y="226"/>
                </a:lnTo>
                <a:lnTo>
                  <a:pt x="3503" y="226"/>
                </a:lnTo>
                <a:lnTo>
                  <a:pt x="3504" y="226"/>
                </a:lnTo>
                <a:lnTo>
                  <a:pt x="3504" y="226"/>
                </a:lnTo>
                <a:lnTo>
                  <a:pt x="3505" y="225"/>
                </a:lnTo>
                <a:lnTo>
                  <a:pt x="3505" y="225"/>
                </a:lnTo>
                <a:lnTo>
                  <a:pt x="3506" y="225"/>
                </a:lnTo>
                <a:lnTo>
                  <a:pt x="3507" y="225"/>
                </a:lnTo>
                <a:lnTo>
                  <a:pt x="3507" y="225"/>
                </a:lnTo>
                <a:lnTo>
                  <a:pt x="3508" y="224"/>
                </a:lnTo>
                <a:lnTo>
                  <a:pt x="3508" y="223"/>
                </a:lnTo>
                <a:lnTo>
                  <a:pt x="3508" y="223"/>
                </a:lnTo>
                <a:lnTo>
                  <a:pt x="3509" y="223"/>
                </a:lnTo>
                <a:lnTo>
                  <a:pt x="3510" y="223"/>
                </a:lnTo>
                <a:lnTo>
                  <a:pt x="3510" y="222"/>
                </a:lnTo>
                <a:lnTo>
                  <a:pt x="3511" y="222"/>
                </a:lnTo>
                <a:lnTo>
                  <a:pt x="3511" y="222"/>
                </a:lnTo>
                <a:lnTo>
                  <a:pt x="3512" y="222"/>
                </a:lnTo>
                <a:lnTo>
                  <a:pt x="3512" y="222"/>
                </a:lnTo>
                <a:lnTo>
                  <a:pt x="3513" y="222"/>
                </a:lnTo>
                <a:lnTo>
                  <a:pt x="3513" y="222"/>
                </a:lnTo>
                <a:lnTo>
                  <a:pt x="3514" y="223"/>
                </a:lnTo>
                <a:lnTo>
                  <a:pt x="3514" y="223"/>
                </a:lnTo>
                <a:lnTo>
                  <a:pt x="3515" y="223"/>
                </a:lnTo>
                <a:lnTo>
                  <a:pt x="3515" y="223"/>
                </a:lnTo>
                <a:lnTo>
                  <a:pt x="3516" y="223"/>
                </a:lnTo>
                <a:lnTo>
                  <a:pt x="3516" y="223"/>
                </a:lnTo>
                <a:lnTo>
                  <a:pt x="3517" y="223"/>
                </a:lnTo>
                <a:lnTo>
                  <a:pt x="3518" y="223"/>
                </a:lnTo>
                <a:lnTo>
                  <a:pt x="3518" y="223"/>
                </a:lnTo>
                <a:lnTo>
                  <a:pt x="3519" y="223"/>
                </a:lnTo>
                <a:lnTo>
                  <a:pt x="3519" y="223"/>
                </a:lnTo>
                <a:lnTo>
                  <a:pt x="3519" y="223"/>
                </a:lnTo>
                <a:lnTo>
                  <a:pt x="3520" y="223"/>
                </a:lnTo>
                <a:lnTo>
                  <a:pt x="3521" y="223"/>
                </a:lnTo>
                <a:lnTo>
                  <a:pt x="3521" y="223"/>
                </a:lnTo>
                <a:lnTo>
                  <a:pt x="3522" y="224"/>
                </a:lnTo>
                <a:lnTo>
                  <a:pt x="3522" y="224"/>
                </a:lnTo>
                <a:lnTo>
                  <a:pt x="3523" y="224"/>
                </a:lnTo>
                <a:lnTo>
                  <a:pt x="3523" y="224"/>
                </a:lnTo>
                <a:lnTo>
                  <a:pt x="3524" y="224"/>
                </a:lnTo>
                <a:lnTo>
                  <a:pt x="3524" y="225"/>
                </a:lnTo>
                <a:lnTo>
                  <a:pt x="3525" y="225"/>
                </a:lnTo>
                <a:lnTo>
                  <a:pt x="3525" y="225"/>
                </a:lnTo>
                <a:lnTo>
                  <a:pt x="3526" y="225"/>
                </a:lnTo>
                <a:lnTo>
                  <a:pt x="3526" y="226"/>
                </a:lnTo>
                <a:lnTo>
                  <a:pt x="3527" y="226"/>
                </a:lnTo>
                <a:lnTo>
                  <a:pt x="3527" y="226"/>
                </a:lnTo>
                <a:lnTo>
                  <a:pt x="3528" y="227"/>
                </a:lnTo>
                <a:lnTo>
                  <a:pt x="3529" y="227"/>
                </a:lnTo>
                <a:lnTo>
                  <a:pt x="3529" y="227"/>
                </a:lnTo>
                <a:lnTo>
                  <a:pt x="3529" y="227"/>
                </a:lnTo>
                <a:lnTo>
                  <a:pt x="3530" y="227"/>
                </a:lnTo>
                <a:lnTo>
                  <a:pt x="3531" y="227"/>
                </a:lnTo>
                <a:lnTo>
                  <a:pt x="3531" y="228"/>
                </a:lnTo>
                <a:lnTo>
                  <a:pt x="3532" y="228"/>
                </a:lnTo>
                <a:lnTo>
                  <a:pt x="3532" y="228"/>
                </a:lnTo>
                <a:lnTo>
                  <a:pt x="3533" y="228"/>
                </a:lnTo>
                <a:lnTo>
                  <a:pt x="3533" y="228"/>
                </a:lnTo>
                <a:lnTo>
                  <a:pt x="3534" y="228"/>
                </a:lnTo>
                <a:lnTo>
                  <a:pt x="3534" y="228"/>
                </a:lnTo>
                <a:lnTo>
                  <a:pt x="3535" y="228"/>
                </a:lnTo>
                <a:lnTo>
                  <a:pt x="3535" y="228"/>
                </a:lnTo>
                <a:lnTo>
                  <a:pt x="3536" y="228"/>
                </a:lnTo>
                <a:lnTo>
                  <a:pt x="3536" y="228"/>
                </a:lnTo>
                <a:lnTo>
                  <a:pt x="3537" y="227"/>
                </a:lnTo>
                <a:lnTo>
                  <a:pt x="3537" y="227"/>
                </a:lnTo>
                <a:lnTo>
                  <a:pt x="3538" y="227"/>
                </a:lnTo>
                <a:lnTo>
                  <a:pt x="3539" y="227"/>
                </a:lnTo>
                <a:lnTo>
                  <a:pt x="3539" y="227"/>
                </a:lnTo>
                <a:lnTo>
                  <a:pt x="3540" y="227"/>
                </a:lnTo>
                <a:lnTo>
                  <a:pt x="3540" y="227"/>
                </a:lnTo>
                <a:lnTo>
                  <a:pt x="3540" y="227"/>
                </a:lnTo>
                <a:lnTo>
                  <a:pt x="3541" y="227"/>
                </a:lnTo>
                <a:lnTo>
                  <a:pt x="3542" y="227"/>
                </a:lnTo>
                <a:lnTo>
                  <a:pt x="3542" y="227"/>
                </a:lnTo>
                <a:lnTo>
                  <a:pt x="3543" y="227"/>
                </a:lnTo>
                <a:lnTo>
                  <a:pt x="3543" y="227"/>
                </a:lnTo>
                <a:lnTo>
                  <a:pt x="3544" y="226"/>
                </a:lnTo>
                <a:lnTo>
                  <a:pt x="3544" y="226"/>
                </a:lnTo>
                <a:lnTo>
                  <a:pt x="3545" y="226"/>
                </a:lnTo>
                <a:lnTo>
                  <a:pt x="3545" y="226"/>
                </a:lnTo>
                <a:lnTo>
                  <a:pt x="3546" y="226"/>
                </a:lnTo>
                <a:lnTo>
                  <a:pt x="3546" y="226"/>
                </a:lnTo>
                <a:lnTo>
                  <a:pt x="3547" y="226"/>
                </a:lnTo>
                <a:lnTo>
                  <a:pt x="3547" y="225"/>
                </a:lnTo>
                <a:lnTo>
                  <a:pt x="3548" y="225"/>
                </a:lnTo>
                <a:lnTo>
                  <a:pt x="3548" y="225"/>
                </a:lnTo>
                <a:lnTo>
                  <a:pt x="3549" y="225"/>
                </a:lnTo>
                <a:lnTo>
                  <a:pt x="3550" y="225"/>
                </a:lnTo>
                <a:lnTo>
                  <a:pt x="3550" y="225"/>
                </a:lnTo>
                <a:lnTo>
                  <a:pt x="3550" y="225"/>
                </a:lnTo>
                <a:lnTo>
                  <a:pt x="3551" y="225"/>
                </a:lnTo>
                <a:lnTo>
                  <a:pt x="3552" y="225"/>
                </a:lnTo>
                <a:lnTo>
                  <a:pt x="3552" y="225"/>
                </a:lnTo>
                <a:lnTo>
                  <a:pt x="3553" y="224"/>
                </a:lnTo>
                <a:lnTo>
                  <a:pt x="3553" y="224"/>
                </a:lnTo>
                <a:lnTo>
                  <a:pt x="3554" y="224"/>
                </a:lnTo>
                <a:lnTo>
                  <a:pt x="3554" y="224"/>
                </a:lnTo>
                <a:lnTo>
                  <a:pt x="3555" y="224"/>
                </a:lnTo>
                <a:lnTo>
                  <a:pt x="3555" y="224"/>
                </a:lnTo>
                <a:lnTo>
                  <a:pt x="3556" y="224"/>
                </a:lnTo>
                <a:lnTo>
                  <a:pt x="3556" y="224"/>
                </a:lnTo>
                <a:lnTo>
                  <a:pt x="3557" y="223"/>
                </a:lnTo>
                <a:lnTo>
                  <a:pt x="3557" y="223"/>
                </a:lnTo>
                <a:lnTo>
                  <a:pt x="3558" y="223"/>
                </a:lnTo>
                <a:lnTo>
                  <a:pt x="3558" y="223"/>
                </a:lnTo>
                <a:lnTo>
                  <a:pt x="3559" y="223"/>
                </a:lnTo>
                <a:lnTo>
                  <a:pt x="3560" y="222"/>
                </a:lnTo>
                <a:lnTo>
                  <a:pt x="3560" y="222"/>
                </a:lnTo>
                <a:lnTo>
                  <a:pt x="3561" y="222"/>
                </a:lnTo>
                <a:lnTo>
                  <a:pt x="3561" y="221"/>
                </a:lnTo>
                <a:lnTo>
                  <a:pt x="3561" y="221"/>
                </a:lnTo>
                <a:lnTo>
                  <a:pt x="3562" y="221"/>
                </a:lnTo>
                <a:lnTo>
                  <a:pt x="3563" y="221"/>
                </a:lnTo>
                <a:lnTo>
                  <a:pt x="3563" y="222"/>
                </a:lnTo>
                <a:lnTo>
                  <a:pt x="3564" y="222"/>
                </a:lnTo>
                <a:lnTo>
                  <a:pt x="3564" y="222"/>
                </a:lnTo>
                <a:lnTo>
                  <a:pt x="3565" y="222"/>
                </a:lnTo>
                <a:lnTo>
                  <a:pt x="3565" y="223"/>
                </a:lnTo>
                <a:lnTo>
                  <a:pt x="3566" y="223"/>
                </a:lnTo>
                <a:lnTo>
                  <a:pt x="3566" y="223"/>
                </a:lnTo>
                <a:lnTo>
                  <a:pt x="3567" y="223"/>
                </a:lnTo>
                <a:lnTo>
                  <a:pt x="3567" y="223"/>
                </a:lnTo>
                <a:lnTo>
                  <a:pt x="3568" y="223"/>
                </a:lnTo>
                <a:lnTo>
                  <a:pt x="3568" y="223"/>
                </a:lnTo>
                <a:lnTo>
                  <a:pt x="3569" y="224"/>
                </a:lnTo>
                <a:lnTo>
                  <a:pt x="3569" y="224"/>
                </a:lnTo>
                <a:lnTo>
                  <a:pt x="3570" y="224"/>
                </a:lnTo>
                <a:lnTo>
                  <a:pt x="3571" y="224"/>
                </a:lnTo>
                <a:lnTo>
                  <a:pt x="3571" y="224"/>
                </a:lnTo>
                <a:lnTo>
                  <a:pt x="3572" y="224"/>
                </a:lnTo>
                <a:lnTo>
                  <a:pt x="3572" y="224"/>
                </a:lnTo>
                <a:lnTo>
                  <a:pt x="3573" y="224"/>
                </a:lnTo>
                <a:lnTo>
                  <a:pt x="3573" y="225"/>
                </a:lnTo>
                <a:lnTo>
                  <a:pt x="3574" y="225"/>
                </a:lnTo>
                <a:lnTo>
                  <a:pt x="3574" y="225"/>
                </a:lnTo>
                <a:lnTo>
                  <a:pt x="3575" y="225"/>
                </a:lnTo>
                <a:lnTo>
                  <a:pt x="3575" y="225"/>
                </a:lnTo>
                <a:lnTo>
                  <a:pt x="3576" y="225"/>
                </a:lnTo>
                <a:lnTo>
                  <a:pt x="3576" y="225"/>
                </a:lnTo>
                <a:lnTo>
                  <a:pt x="3577" y="225"/>
                </a:lnTo>
                <a:lnTo>
                  <a:pt x="3577" y="225"/>
                </a:lnTo>
                <a:lnTo>
                  <a:pt x="3578" y="226"/>
                </a:lnTo>
                <a:lnTo>
                  <a:pt x="3578" y="226"/>
                </a:lnTo>
                <a:lnTo>
                  <a:pt x="3579" y="226"/>
                </a:lnTo>
                <a:lnTo>
                  <a:pt x="3579" y="226"/>
                </a:lnTo>
                <a:lnTo>
                  <a:pt x="3580" y="226"/>
                </a:lnTo>
                <a:lnTo>
                  <a:pt x="3581" y="226"/>
                </a:lnTo>
                <a:lnTo>
                  <a:pt x="3581" y="225"/>
                </a:lnTo>
                <a:lnTo>
                  <a:pt x="3582" y="225"/>
                </a:lnTo>
                <a:lnTo>
                  <a:pt x="3582" y="225"/>
                </a:lnTo>
                <a:lnTo>
                  <a:pt x="3582" y="225"/>
                </a:lnTo>
                <a:lnTo>
                  <a:pt x="3583" y="225"/>
                </a:lnTo>
                <a:lnTo>
                  <a:pt x="3584" y="226"/>
                </a:lnTo>
                <a:lnTo>
                  <a:pt x="3584" y="225"/>
                </a:lnTo>
                <a:lnTo>
                  <a:pt x="3585" y="225"/>
                </a:lnTo>
                <a:lnTo>
                  <a:pt x="3585" y="225"/>
                </a:lnTo>
                <a:lnTo>
                  <a:pt x="3586" y="225"/>
                </a:lnTo>
                <a:lnTo>
                  <a:pt x="3586" y="225"/>
                </a:lnTo>
                <a:lnTo>
                  <a:pt x="3587" y="225"/>
                </a:lnTo>
                <a:lnTo>
                  <a:pt x="3587" y="224"/>
                </a:lnTo>
                <a:lnTo>
                  <a:pt x="3588" y="224"/>
                </a:lnTo>
                <a:lnTo>
                  <a:pt x="3588" y="224"/>
                </a:lnTo>
                <a:lnTo>
                  <a:pt x="3589" y="223"/>
                </a:lnTo>
                <a:lnTo>
                  <a:pt x="3589" y="222"/>
                </a:lnTo>
                <a:lnTo>
                  <a:pt x="3590" y="222"/>
                </a:lnTo>
                <a:lnTo>
                  <a:pt x="3590" y="223"/>
                </a:lnTo>
                <a:lnTo>
                  <a:pt x="3591" y="224"/>
                </a:lnTo>
                <a:lnTo>
                  <a:pt x="3592" y="225"/>
                </a:lnTo>
                <a:lnTo>
                  <a:pt x="3592" y="224"/>
                </a:lnTo>
                <a:lnTo>
                  <a:pt x="3593" y="224"/>
                </a:lnTo>
                <a:lnTo>
                  <a:pt x="3593" y="224"/>
                </a:lnTo>
                <a:lnTo>
                  <a:pt x="3594" y="224"/>
                </a:lnTo>
                <a:lnTo>
                  <a:pt x="3594" y="223"/>
                </a:lnTo>
                <a:lnTo>
                  <a:pt x="3595" y="223"/>
                </a:lnTo>
                <a:lnTo>
                  <a:pt x="3595" y="223"/>
                </a:lnTo>
                <a:lnTo>
                  <a:pt x="3596" y="224"/>
                </a:lnTo>
                <a:lnTo>
                  <a:pt x="3596" y="224"/>
                </a:lnTo>
                <a:lnTo>
                  <a:pt x="3597" y="224"/>
                </a:lnTo>
                <a:lnTo>
                  <a:pt x="3597" y="224"/>
                </a:lnTo>
                <a:lnTo>
                  <a:pt x="3598" y="224"/>
                </a:lnTo>
                <a:lnTo>
                  <a:pt x="3598" y="225"/>
                </a:lnTo>
                <a:lnTo>
                  <a:pt x="3599" y="225"/>
                </a:lnTo>
                <a:lnTo>
                  <a:pt x="3599" y="225"/>
                </a:lnTo>
                <a:lnTo>
                  <a:pt x="3600" y="225"/>
                </a:lnTo>
                <a:lnTo>
                  <a:pt x="3600" y="225"/>
                </a:lnTo>
                <a:lnTo>
                  <a:pt x="3601" y="225"/>
                </a:lnTo>
                <a:lnTo>
                  <a:pt x="3602" y="225"/>
                </a:lnTo>
                <a:lnTo>
                  <a:pt x="3602" y="226"/>
                </a:lnTo>
                <a:lnTo>
                  <a:pt x="3603" y="226"/>
                </a:lnTo>
                <a:lnTo>
                  <a:pt x="3603" y="226"/>
                </a:lnTo>
                <a:lnTo>
                  <a:pt x="3603" y="226"/>
                </a:lnTo>
                <a:lnTo>
                  <a:pt x="3604" y="226"/>
                </a:lnTo>
                <a:lnTo>
                  <a:pt x="3605" y="226"/>
                </a:lnTo>
                <a:lnTo>
                  <a:pt x="3605" y="226"/>
                </a:lnTo>
                <a:lnTo>
                  <a:pt x="3606" y="227"/>
                </a:lnTo>
                <a:lnTo>
                  <a:pt x="3606" y="227"/>
                </a:lnTo>
                <a:lnTo>
                  <a:pt x="3607" y="227"/>
                </a:lnTo>
                <a:lnTo>
                  <a:pt x="3607" y="227"/>
                </a:lnTo>
                <a:lnTo>
                  <a:pt x="3608" y="227"/>
                </a:lnTo>
                <a:lnTo>
                  <a:pt x="3608" y="227"/>
                </a:lnTo>
                <a:lnTo>
                  <a:pt x="3609" y="227"/>
                </a:lnTo>
                <a:lnTo>
                  <a:pt x="3609" y="227"/>
                </a:lnTo>
                <a:lnTo>
                  <a:pt x="3610" y="227"/>
                </a:lnTo>
                <a:lnTo>
                  <a:pt x="3610" y="227"/>
                </a:lnTo>
                <a:lnTo>
                  <a:pt x="3611" y="227"/>
                </a:lnTo>
                <a:lnTo>
                  <a:pt x="3611" y="227"/>
                </a:lnTo>
                <a:lnTo>
                  <a:pt x="3612" y="227"/>
                </a:lnTo>
                <a:lnTo>
                  <a:pt x="3613" y="227"/>
                </a:lnTo>
                <a:lnTo>
                  <a:pt x="3613" y="227"/>
                </a:lnTo>
                <a:lnTo>
                  <a:pt x="3614" y="228"/>
                </a:lnTo>
                <a:lnTo>
                  <a:pt x="3614" y="228"/>
                </a:lnTo>
                <a:lnTo>
                  <a:pt x="3615" y="228"/>
                </a:lnTo>
                <a:lnTo>
                  <a:pt x="3615" y="228"/>
                </a:lnTo>
                <a:lnTo>
                  <a:pt x="3616" y="228"/>
                </a:lnTo>
                <a:lnTo>
                  <a:pt x="3616" y="228"/>
                </a:lnTo>
                <a:lnTo>
                  <a:pt x="3617" y="228"/>
                </a:lnTo>
                <a:lnTo>
                  <a:pt x="3617" y="228"/>
                </a:lnTo>
                <a:lnTo>
                  <a:pt x="3618" y="227"/>
                </a:lnTo>
                <a:lnTo>
                  <a:pt x="3618" y="227"/>
                </a:lnTo>
                <a:lnTo>
                  <a:pt x="3619" y="227"/>
                </a:lnTo>
                <a:lnTo>
                  <a:pt x="3619" y="227"/>
                </a:lnTo>
                <a:lnTo>
                  <a:pt x="3620" y="227"/>
                </a:lnTo>
                <a:lnTo>
                  <a:pt x="3620" y="227"/>
                </a:lnTo>
                <a:lnTo>
                  <a:pt x="3621" y="227"/>
                </a:lnTo>
                <a:lnTo>
                  <a:pt x="3621" y="227"/>
                </a:lnTo>
                <a:lnTo>
                  <a:pt x="3622" y="227"/>
                </a:lnTo>
                <a:lnTo>
                  <a:pt x="3623" y="227"/>
                </a:lnTo>
                <a:lnTo>
                  <a:pt x="3623" y="227"/>
                </a:lnTo>
                <a:lnTo>
                  <a:pt x="3624" y="227"/>
                </a:lnTo>
                <a:lnTo>
                  <a:pt x="3624" y="227"/>
                </a:lnTo>
                <a:lnTo>
                  <a:pt x="3624" y="227"/>
                </a:lnTo>
                <a:lnTo>
                  <a:pt x="3625" y="227"/>
                </a:lnTo>
                <a:lnTo>
                  <a:pt x="3626" y="227"/>
                </a:lnTo>
                <a:lnTo>
                  <a:pt x="3626" y="227"/>
                </a:lnTo>
                <a:lnTo>
                  <a:pt x="3627" y="227"/>
                </a:lnTo>
                <a:lnTo>
                  <a:pt x="3627" y="227"/>
                </a:lnTo>
                <a:lnTo>
                  <a:pt x="3628" y="227"/>
                </a:lnTo>
                <a:lnTo>
                  <a:pt x="3628" y="227"/>
                </a:lnTo>
                <a:lnTo>
                  <a:pt x="3629" y="227"/>
                </a:lnTo>
                <a:lnTo>
                  <a:pt x="3629" y="227"/>
                </a:lnTo>
                <a:lnTo>
                  <a:pt x="3630" y="227"/>
                </a:lnTo>
                <a:lnTo>
                  <a:pt x="3630" y="227"/>
                </a:lnTo>
                <a:lnTo>
                  <a:pt x="3631" y="227"/>
                </a:lnTo>
                <a:lnTo>
                  <a:pt x="3631" y="227"/>
                </a:lnTo>
                <a:lnTo>
                  <a:pt x="3632" y="227"/>
                </a:lnTo>
                <a:lnTo>
                  <a:pt x="3632" y="227"/>
                </a:lnTo>
                <a:lnTo>
                  <a:pt x="3633" y="227"/>
                </a:lnTo>
                <a:lnTo>
                  <a:pt x="3634" y="226"/>
                </a:lnTo>
                <a:lnTo>
                  <a:pt x="3634" y="226"/>
                </a:lnTo>
                <a:lnTo>
                  <a:pt x="3635" y="226"/>
                </a:lnTo>
                <a:lnTo>
                  <a:pt x="3635" y="226"/>
                </a:lnTo>
                <a:lnTo>
                  <a:pt x="3636" y="226"/>
                </a:lnTo>
                <a:lnTo>
                  <a:pt x="3636" y="226"/>
                </a:lnTo>
                <a:lnTo>
                  <a:pt x="3637" y="226"/>
                </a:lnTo>
                <a:lnTo>
                  <a:pt x="3637" y="226"/>
                </a:lnTo>
                <a:lnTo>
                  <a:pt x="3638" y="225"/>
                </a:lnTo>
                <a:lnTo>
                  <a:pt x="3638" y="225"/>
                </a:lnTo>
                <a:lnTo>
                  <a:pt x="3639" y="225"/>
                </a:lnTo>
                <a:lnTo>
                  <a:pt x="3639" y="225"/>
                </a:lnTo>
                <a:lnTo>
                  <a:pt x="3640" y="225"/>
                </a:lnTo>
                <a:lnTo>
                  <a:pt x="3640" y="225"/>
                </a:lnTo>
                <a:lnTo>
                  <a:pt x="3641" y="224"/>
                </a:lnTo>
                <a:lnTo>
                  <a:pt x="3641" y="224"/>
                </a:lnTo>
                <a:lnTo>
                  <a:pt x="3642" y="224"/>
                </a:lnTo>
                <a:lnTo>
                  <a:pt x="3642" y="224"/>
                </a:lnTo>
                <a:lnTo>
                  <a:pt x="3643" y="224"/>
                </a:lnTo>
                <a:lnTo>
                  <a:pt x="3644" y="224"/>
                </a:lnTo>
                <a:lnTo>
                  <a:pt x="3644" y="224"/>
                </a:lnTo>
                <a:lnTo>
                  <a:pt x="3645" y="225"/>
                </a:lnTo>
                <a:lnTo>
                  <a:pt x="3645" y="225"/>
                </a:lnTo>
                <a:lnTo>
                  <a:pt x="3646" y="225"/>
                </a:lnTo>
                <a:lnTo>
                  <a:pt x="3646" y="225"/>
                </a:lnTo>
                <a:lnTo>
                  <a:pt x="3647" y="225"/>
                </a:lnTo>
                <a:lnTo>
                  <a:pt x="3647" y="225"/>
                </a:lnTo>
                <a:lnTo>
                  <a:pt x="3648" y="225"/>
                </a:lnTo>
                <a:lnTo>
                  <a:pt x="3648" y="225"/>
                </a:lnTo>
                <a:lnTo>
                  <a:pt x="3649" y="225"/>
                </a:lnTo>
                <a:lnTo>
                  <a:pt x="3649" y="226"/>
                </a:lnTo>
                <a:lnTo>
                  <a:pt x="3650" y="226"/>
                </a:lnTo>
                <a:lnTo>
                  <a:pt x="3650" y="226"/>
                </a:lnTo>
                <a:lnTo>
                  <a:pt x="3651" y="226"/>
                </a:lnTo>
                <a:lnTo>
                  <a:pt x="3651" y="226"/>
                </a:lnTo>
                <a:lnTo>
                  <a:pt x="3652" y="226"/>
                </a:lnTo>
                <a:lnTo>
                  <a:pt x="3652" y="226"/>
                </a:lnTo>
                <a:lnTo>
                  <a:pt x="3653" y="226"/>
                </a:lnTo>
                <a:lnTo>
                  <a:pt x="3653" y="227"/>
                </a:lnTo>
                <a:lnTo>
                  <a:pt x="3654" y="227"/>
                </a:lnTo>
                <a:lnTo>
                  <a:pt x="3655" y="227"/>
                </a:lnTo>
                <a:lnTo>
                  <a:pt x="3655" y="227"/>
                </a:lnTo>
                <a:lnTo>
                  <a:pt x="3656" y="227"/>
                </a:lnTo>
                <a:lnTo>
                  <a:pt x="3656" y="227"/>
                </a:lnTo>
                <a:lnTo>
                  <a:pt x="3657" y="227"/>
                </a:lnTo>
                <a:lnTo>
                  <a:pt x="3657" y="227"/>
                </a:lnTo>
                <a:lnTo>
                  <a:pt x="3658" y="227"/>
                </a:lnTo>
                <a:lnTo>
                  <a:pt x="3658" y="227"/>
                </a:lnTo>
                <a:lnTo>
                  <a:pt x="3659" y="227"/>
                </a:lnTo>
                <a:lnTo>
                  <a:pt x="3659" y="227"/>
                </a:lnTo>
                <a:lnTo>
                  <a:pt x="3660" y="227"/>
                </a:lnTo>
                <a:lnTo>
                  <a:pt x="3660" y="227"/>
                </a:lnTo>
                <a:lnTo>
                  <a:pt x="3661" y="227"/>
                </a:lnTo>
                <a:lnTo>
                  <a:pt x="3661" y="227"/>
                </a:lnTo>
                <a:lnTo>
                  <a:pt x="3662" y="227"/>
                </a:lnTo>
                <a:lnTo>
                  <a:pt x="3662" y="227"/>
                </a:lnTo>
                <a:lnTo>
                  <a:pt x="3663" y="227"/>
                </a:lnTo>
                <a:lnTo>
                  <a:pt x="3663" y="226"/>
                </a:lnTo>
                <a:lnTo>
                  <a:pt x="3664" y="226"/>
                </a:lnTo>
                <a:lnTo>
                  <a:pt x="3665" y="226"/>
                </a:lnTo>
                <a:lnTo>
                  <a:pt x="3665" y="226"/>
                </a:lnTo>
                <a:lnTo>
                  <a:pt x="3666" y="226"/>
                </a:lnTo>
                <a:lnTo>
                  <a:pt x="3666" y="226"/>
                </a:lnTo>
                <a:lnTo>
                  <a:pt x="3667" y="226"/>
                </a:lnTo>
                <a:lnTo>
                  <a:pt x="3667" y="226"/>
                </a:lnTo>
                <a:lnTo>
                  <a:pt x="3668" y="226"/>
                </a:lnTo>
                <a:lnTo>
                  <a:pt x="3668" y="226"/>
                </a:lnTo>
                <a:lnTo>
                  <a:pt x="3669" y="226"/>
                </a:lnTo>
                <a:lnTo>
                  <a:pt x="3669" y="225"/>
                </a:lnTo>
                <a:lnTo>
                  <a:pt x="3670" y="225"/>
                </a:lnTo>
                <a:lnTo>
                  <a:pt x="3670" y="225"/>
                </a:lnTo>
                <a:lnTo>
                  <a:pt x="3671" y="225"/>
                </a:lnTo>
                <a:lnTo>
                  <a:pt x="3671" y="225"/>
                </a:lnTo>
                <a:lnTo>
                  <a:pt x="3672" y="225"/>
                </a:lnTo>
                <a:lnTo>
                  <a:pt x="3672" y="225"/>
                </a:lnTo>
                <a:lnTo>
                  <a:pt x="3673" y="225"/>
                </a:lnTo>
                <a:lnTo>
                  <a:pt x="3673" y="225"/>
                </a:lnTo>
                <a:lnTo>
                  <a:pt x="3674" y="225"/>
                </a:lnTo>
                <a:lnTo>
                  <a:pt x="3674" y="225"/>
                </a:lnTo>
                <a:lnTo>
                  <a:pt x="3675" y="225"/>
                </a:lnTo>
                <a:lnTo>
                  <a:pt x="3676" y="225"/>
                </a:lnTo>
                <a:lnTo>
                  <a:pt x="3676" y="225"/>
                </a:lnTo>
                <a:lnTo>
                  <a:pt x="3677" y="226"/>
                </a:lnTo>
                <a:lnTo>
                  <a:pt x="3677" y="226"/>
                </a:lnTo>
                <a:lnTo>
                  <a:pt x="3678" y="226"/>
                </a:lnTo>
                <a:lnTo>
                  <a:pt x="3678" y="226"/>
                </a:lnTo>
                <a:lnTo>
                  <a:pt x="3679" y="226"/>
                </a:lnTo>
                <a:lnTo>
                  <a:pt x="3679" y="226"/>
                </a:lnTo>
                <a:lnTo>
                  <a:pt x="3680" y="226"/>
                </a:lnTo>
                <a:lnTo>
                  <a:pt x="3680" y="226"/>
                </a:lnTo>
                <a:lnTo>
                  <a:pt x="3681" y="226"/>
                </a:lnTo>
                <a:lnTo>
                  <a:pt x="3681" y="226"/>
                </a:lnTo>
                <a:lnTo>
                  <a:pt x="3682" y="226"/>
                </a:lnTo>
                <a:lnTo>
                  <a:pt x="3682" y="226"/>
                </a:lnTo>
                <a:lnTo>
                  <a:pt x="3683" y="226"/>
                </a:lnTo>
                <a:lnTo>
                  <a:pt x="3683" y="226"/>
                </a:lnTo>
                <a:lnTo>
                  <a:pt x="3684" y="226"/>
                </a:lnTo>
                <a:lnTo>
                  <a:pt x="3684" y="226"/>
                </a:lnTo>
                <a:lnTo>
                  <a:pt x="3685" y="227"/>
                </a:lnTo>
                <a:lnTo>
                  <a:pt x="3686" y="227"/>
                </a:lnTo>
                <a:lnTo>
                  <a:pt x="3686" y="227"/>
                </a:lnTo>
                <a:lnTo>
                  <a:pt x="3687" y="227"/>
                </a:lnTo>
                <a:lnTo>
                  <a:pt x="3687" y="227"/>
                </a:lnTo>
                <a:lnTo>
                  <a:pt x="3688" y="227"/>
                </a:lnTo>
                <a:lnTo>
                  <a:pt x="3688" y="227"/>
                </a:lnTo>
                <a:lnTo>
                  <a:pt x="3689" y="227"/>
                </a:lnTo>
                <a:lnTo>
                  <a:pt x="3689" y="227"/>
                </a:lnTo>
                <a:lnTo>
                  <a:pt x="3690" y="227"/>
                </a:lnTo>
                <a:lnTo>
                  <a:pt x="3690" y="227"/>
                </a:lnTo>
                <a:lnTo>
                  <a:pt x="3691" y="227"/>
                </a:lnTo>
                <a:lnTo>
                  <a:pt x="3691" y="227"/>
                </a:lnTo>
                <a:lnTo>
                  <a:pt x="3692" y="227"/>
                </a:lnTo>
                <a:lnTo>
                  <a:pt x="3692" y="227"/>
                </a:lnTo>
                <a:lnTo>
                  <a:pt x="3693" y="227"/>
                </a:lnTo>
                <a:lnTo>
                  <a:pt x="3693" y="227"/>
                </a:lnTo>
                <a:lnTo>
                  <a:pt x="3694" y="227"/>
                </a:lnTo>
                <a:lnTo>
                  <a:pt x="3694" y="228"/>
                </a:lnTo>
                <a:lnTo>
                  <a:pt x="3695" y="228"/>
                </a:lnTo>
                <a:lnTo>
                  <a:pt x="3695" y="228"/>
                </a:lnTo>
                <a:lnTo>
                  <a:pt x="3696" y="228"/>
                </a:lnTo>
                <a:lnTo>
                  <a:pt x="3697" y="228"/>
                </a:lnTo>
                <a:lnTo>
                  <a:pt x="3697" y="228"/>
                </a:lnTo>
                <a:lnTo>
                  <a:pt x="3698" y="228"/>
                </a:lnTo>
                <a:lnTo>
                  <a:pt x="3698" y="228"/>
                </a:lnTo>
                <a:lnTo>
                  <a:pt x="3699" y="227"/>
                </a:lnTo>
                <a:lnTo>
                  <a:pt x="3699" y="227"/>
                </a:lnTo>
                <a:lnTo>
                  <a:pt x="3700" y="227"/>
                </a:lnTo>
                <a:lnTo>
                  <a:pt x="3700" y="227"/>
                </a:lnTo>
                <a:lnTo>
                  <a:pt x="3701" y="227"/>
                </a:lnTo>
                <a:lnTo>
                  <a:pt x="3701" y="227"/>
                </a:lnTo>
                <a:lnTo>
                  <a:pt x="3702" y="227"/>
                </a:lnTo>
                <a:lnTo>
                  <a:pt x="3702" y="227"/>
                </a:lnTo>
                <a:lnTo>
                  <a:pt x="3703" y="227"/>
                </a:lnTo>
                <a:lnTo>
                  <a:pt x="3703" y="227"/>
                </a:lnTo>
                <a:lnTo>
                  <a:pt x="3704" y="227"/>
                </a:lnTo>
                <a:lnTo>
                  <a:pt x="3704" y="227"/>
                </a:lnTo>
                <a:lnTo>
                  <a:pt x="3705" y="227"/>
                </a:lnTo>
                <a:lnTo>
                  <a:pt x="3705" y="227"/>
                </a:lnTo>
                <a:lnTo>
                  <a:pt x="3706" y="227"/>
                </a:lnTo>
                <a:lnTo>
                  <a:pt x="3707" y="227"/>
                </a:lnTo>
                <a:lnTo>
                  <a:pt x="3707" y="227"/>
                </a:lnTo>
                <a:lnTo>
                  <a:pt x="3708" y="227"/>
                </a:lnTo>
                <a:lnTo>
                  <a:pt x="3708" y="227"/>
                </a:lnTo>
                <a:lnTo>
                  <a:pt x="3709" y="227"/>
                </a:lnTo>
                <a:lnTo>
                  <a:pt x="3709" y="227"/>
                </a:lnTo>
                <a:lnTo>
                  <a:pt x="3710" y="227"/>
                </a:lnTo>
                <a:lnTo>
                  <a:pt x="3710" y="227"/>
                </a:lnTo>
                <a:lnTo>
                  <a:pt x="3711" y="226"/>
                </a:lnTo>
                <a:lnTo>
                  <a:pt x="3711" y="226"/>
                </a:lnTo>
                <a:lnTo>
                  <a:pt x="3712" y="226"/>
                </a:lnTo>
                <a:lnTo>
                  <a:pt x="3712" y="226"/>
                </a:lnTo>
                <a:lnTo>
                  <a:pt x="3713" y="226"/>
                </a:lnTo>
                <a:lnTo>
                  <a:pt x="3713" y="226"/>
                </a:lnTo>
                <a:lnTo>
                  <a:pt x="3714" y="226"/>
                </a:lnTo>
                <a:lnTo>
                  <a:pt x="3714" y="226"/>
                </a:lnTo>
                <a:lnTo>
                  <a:pt x="3715" y="226"/>
                </a:lnTo>
                <a:lnTo>
                  <a:pt x="3715" y="226"/>
                </a:lnTo>
                <a:lnTo>
                  <a:pt x="3716" y="226"/>
                </a:lnTo>
                <a:lnTo>
                  <a:pt x="3716" y="226"/>
                </a:lnTo>
                <a:lnTo>
                  <a:pt x="3717" y="226"/>
                </a:lnTo>
                <a:lnTo>
                  <a:pt x="3718" y="226"/>
                </a:lnTo>
                <a:lnTo>
                  <a:pt x="3718" y="226"/>
                </a:lnTo>
                <a:lnTo>
                  <a:pt x="3719" y="225"/>
                </a:lnTo>
                <a:lnTo>
                  <a:pt x="3719" y="225"/>
                </a:lnTo>
                <a:lnTo>
                  <a:pt x="3720" y="225"/>
                </a:lnTo>
                <a:lnTo>
                  <a:pt x="3720" y="225"/>
                </a:lnTo>
                <a:lnTo>
                  <a:pt x="3721" y="225"/>
                </a:lnTo>
                <a:lnTo>
                  <a:pt x="3721" y="225"/>
                </a:lnTo>
                <a:lnTo>
                  <a:pt x="3722" y="224"/>
                </a:lnTo>
                <a:lnTo>
                  <a:pt x="3722" y="224"/>
                </a:lnTo>
                <a:lnTo>
                  <a:pt x="3723" y="224"/>
                </a:lnTo>
                <a:lnTo>
                  <a:pt x="3723" y="224"/>
                </a:lnTo>
                <a:lnTo>
                  <a:pt x="3724" y="224"/>
                </a:lnTo>
                <a:lnTo>
                  <a:pt x="3724" y="224"/>
                </a:lnTo>
                <a:lnTo>
                  <a:pt x="3725" y="224"/>
                </a:lnTo>
                <a:lnTo>
                  <a:pt x="3725" y="224"/>
                </a:lnTo>
                <a:lnTo>
                  <a:pt x="3726" y="224"/>
                </a:lnTo>
                <a:lnTo>
                  <a:pt x="3726" y="224"/>
                </a:lnTo>
                <a:lnTo>
                  <a:pt x="3727" y="225"/>
                </a:lnTo>
                <a:lnTo>
                  <a:pt x="3727" y="225"/>
                </a:lnTo>
                <a:lnTo>
                  <a:pt x="3728" y="225"/>
                </a:lnTo>
                <a:lnTo>
                  <a:pt x="3729" y="225"/>
                </a:lnTo>
                <a:lnTo>
                  <a:pt x="3729" y="225"/>
                </a:lnTo>
                <a:lnTo>
                  <a:pt x="3730" y="225"/>
                </a:lnTo>
                <a:lnTo>
                  <a:pt x="3730" y="226"/>
                </a:lnTo>
                <a:lnTo>
                  <a:pt x="3731" y="226"/>
                </a:lnTo>
                <a:lnTo>
                  <a:pt x="3731" y="226"/>
                </a:lnTo>
                <a:lnTo>
                  <a:pt x="3732" y="226"/>
                </a:lnTo>
                <a:lnTo>
                  <a:pt x="3732" y="226"/>
                </a:lnTo>
                <a:lnTo>
                  <a:pt x="3733" y="226"/>
                </a:lnTo>
                <a:lnTo>
                  <a:pt x="3733" y="226"/>
                </a:lnTo>
                <a:lnTo>
                  <a:pt x="3734" y="226"/>
                </a:lnTo>
                <a:lnTo>
                  <a:pt x="3734" y="227"/>
                </a:lnTo>
                <a:lnTo>
                  <a:pt x="3735" y="227"/>
                </a:lnTo>
                <a:lnTo>
                  <a:pt x="3735" y="227"/>
                </a:lnTo>
                <a:lnTo>
                  <a:pt x="3736" y="227"/>
                </a:lnTo>
                <a:lnTo>
                  <a:pt x="3736" y="227"/>
                </a:lnTo>
                <a:lnTo>
                  <a:pt x="3737" y="227"/>
                </a:lnTo>
                <a:lnTo>
                  <a:pt x="3737" y="227"/>
                </a:lnTo>
                <a:lnTo>
                  <a:pt x="3738" y="227"/>
                </a:lnTo>
                <a:lnTo>
                  <a:pt x="3739" y="227"/>
                </a:lnTo>
                <a:lnTo>
                  <a:pt x="3739" y="227"/>
                </a:lnTo>
                <a:lnTo>
                  <a:pt x="3740" y="227"/>
                </a:lnTo>
                <a:lnTo>
                  <a:pt x="3740" y="227"/>
                </a:lnTo>
                <a:lnTo>
                  <a:pt x="3741" y="227"/>
                </a:lnTo>
                <a:lnTo>
                  <a:pt x="3741" y="227"/>
                </a:lnTo>
                <a:lnTo>
                  <a:pt x="3742" y="227"/>
                </a:lnTo>
                <a:lnTo>
                  <a:pt x="3742" y="227"/>
                </a:lnTo>
                <a:lnTo>
                  <a:pt x="3743" y="227"/>
                </a:lnTo>
                <a:lnTo>
                  <a:pt x="3743" y="227"/>
                </a:lnTo>
                <a:lnTo>
                  <a:pt x="3744" y="227"/>
                </a:lnTo>
                <a:lnTo>
                  <a:pt x="3744" y="227"/>
                </a:lnTo>
                <a:lnTo>
                  <a:pt x="3745" y="227"/>
                </a:lnTo>
                <a:lnTo>
                  <a:pt x="3745" y="227"/>
                </a:lnTo>
                <a:lnTo>
                  <a:pt x="3746" y="227"/>
                </a:lnTo>
                <a:lnTo>
                  <a:pt x="3746" y="226"/>
                </a:lnTo>
                <a:lnTo>
                  <a:pt x="3747" y="226"/>
                </a:lnTo>
                <a:lnTo>
                  <a:pt x="3747" y="226"/>
                </a:lnTo>
                <a:lnTo>
                  <a:pt x="3748" y="226"/>
                </a:lnTo>
                <a:lnTo>
                  <a:pt x="3748" y="226"/>
                </a:lnTo>
                <a:lnTo>
                  <a:pt x="3749" y="226"/>
                </a:lnTo>
                <a:lnTo>
                  <a:pt x="3750" y="225"/>
                </a:lnTo>
                <a:lnTo>
                  <a:pt x="3750" y="225"/>
                </a:lnTo>
                <a:lnTo>
                  <a:pt x="3751" y="225"/>
                </a:lnTo>
                <a:lnTo>
                  <a:pt x="3751" y="225"/>
                </a:lnTo>
                <a:lnTo>
                  <a:pt x="3752" y="225"/>
                </a:lnTo>
                <a:lnTo>
                  <a:pt x="3752" y="225"/>
                </a:lnTo>
                <a:lnTo>
                  <a:pt x="3753" y="225"/>
                </a:lnTo>
                <a:lnTo>
                  <a:pt x="3753" y="225"/>
                </a:lnTo>
                <a:lnTo>
                  <a:pt x="3754" y="225"/>
                </a:lnTo>
                <a:lnTo>
                  <a:pt x="3754" y="224"/>
                </a:lnTo>
                <a:lnTo>
                  <a:pt x="3755" y="224"/>
                </a:lnTo>
                <a:lnTo>
                  <a:pt x="3755" y="224"/>
                </a:lnTo>
                <a:lnTo>
                  <a:pt x="3756" y="224"/>
                </a:lnTo>
                <a:lnTo>
                  <a:pt x="3756" y="225"/>
                </a:lnTo>
                <a:lnTo>
                  <a:pt x="3757" y="225"/>
                </a:lnTo>
                <a:lnTo>
                  <a:pt x="3757" y="225"/>
                </a:lnTo>
                <a:lnTo>
                  <a:pt x="3758" y="226"/>
                </a:lnTo>
                <a:lnTo>
                  <a:pt x="3758" y="226"/>
                </a:lnTo>
                <a:lnTo>
                  <a:pt x="3759" y="226"/>
                </a:lnTo>
                <a:lnTo>
                  <a:pt x="3760" y="226"/>
                </a:lnTo>
                <a:lnTo>
                  <a:pt x="3760" y="226"/>
                </a:lnTo>
                <a:lnTo>
                  <a:pt x="3761" y="226"/>
                </a:lnTo>
                <a:lnTo>
                  <a:pt x="3761" y="226"/>
                </a:lnTo>
                <a:lnTo>
                  <a:pt x="3762" y="226"/>
                </a:lnTo>
                <a:lnTo>
                  <a:pt x="3762" y="226"/>
                </a:lnTo>
                <a:lnTo>
                  <a:pt x="3763" y="226"/>
                </a:lnTo>
                <a:lnTo>
                  <a:pt x="3763" y="226"/>
                </a:lnTo>
                <a:lnTo>
                  <a:pt x="3764" y="226"/>
                </a:lnTo>
                <a:lnTo>
                  <a:pt x="3764" y="225"/>
                </a:lnTo>
                <a:lnTo>
                  <a:pt x="3765" y="225"/>
                </a:lnTo>
                <a:lnTo>
                  <a:pt x="3765" y="225"/>
                </a:lnTo>
                <a:lnTo>
                  <a:pt x="3766" y="225"/>
                </a:lnTo>
                <a:lnTo>
                  <a:pt x="3766" y="225"/>
                </a:lnTo>
                <a:lnTo>
                  <a:pt x="3767" y="225"/>
                </a:lnTo>
                <a:lnTo>
                  <a:pt x="3767" y="225"/>
                </a:lnTo>
                <a:lnTo>
                  <a:pt x="3768" y="225"/>
                </a:lnTo>
                <a:lnTo>
                  <a:pt x="3768" y="226"/>
                </a:lnTo>
                <a:lnTo>
                  <a:pt x="3769" y="226"/>
                </a:lnTo>
                <a:lnTo>
                  <a:pt x="3769" y="226"/>
                </a:lnTo>
                <a:lnTo>
                  <a:pt x="3770" y="226"/>
                </a:lnTo>
                <a:lnTo>
                  <a:pt x="3771" y="226"/>
                </a:lnTo>
                <a:lnTo>
                  <a:pt x="3771" y="226"/>
                </a:lnTo>
                <a:lnTo>
                  <a:pt x="3772" y="226"/>
                </a:lnTo>
                <a:lnTo>
                  <a:pt x="3772" y="226"/>
                </a:lnTo>
                <a:lnTo>
                  <a:pt x="3773" y="226"/>
                </a:lnTo>
                <a:lnTo>
                  <a:pt x="3773" y="226"/>
                </a:lnTo>
                <a:lnTo>
                  <a:pt x="3774" y="226"/>
                </a:lnTo>
                <a:lnTo>
                  <a:pt x="3774" y="226"/>
                </a:lnTo>
                <a:lnTo>
                  <a:pt x="3775" y="226"/>
                </a:lnTo>
                <a:lnTo>
                  <a:pt x="3775" y="226"/>
                </a:lnTo>
                <a:lnTo>
                  <a:pt x="3776" y="226"/>
                </a:lnTo>
                <a:lnTo>
                  <a:pt x="3776" y="226"/>
                </a:lnTo>
                <a:lnTo>
                  <a:pt x="3777" y="226"/>
                </a:lnTo>
                <a:lnTo>
                  <a:pt x="3777" y="226"/>
                </a:lnTo>
                <a:lnTo>
                  <a:pt x="3778" y="226"/>
                </a:lnTo>
                <a:lnTo>
                  <a:pt x="3778" y="226"/>
                </a:lnTo>
                <a:lnTo>
                  <a:pt x="3779" y="226"/>
                </a:lnTo>
                <a:lnTo>
                  <a:pt x="3779" y="226"/>
                </a:lnTo>
                <a:lnTo>
                  <a:pt x="3780" y="226"/>
                </a:lnTo>
                <a:lnTo>
                  <a:pt x="3781" y="226"/>
                </a:lnTo>
                <a:lnTo>
                  <a:pt x="3781" y="226"/>
                </a:lnTo>
                <a:lnTo>
                  <a:pt x="3782" y="226"/>
                </a:lnTo>
                <a:lnTo>
                  <a:pt x="3782" y="226"/>
                </a:lnTo>
                <a:lnTo>
                  <a:pt x="3783" y="225"/>
                </a:lnTo>
                <a:lnTo>
                  <a:pt x="3783" y="225"/>
                </a:lnTo>
                <a:lnTo>
                  <a:pt x="3784" y="225"/>
                </a:lnTo>
                <a:lnTo>
                  <a:pt x="3784" y="225"/>
                </a:lnTo>
                <a:lnTo>
                  <a:pt x="3785" y="225"/>
                </a:lnTo>
                <a:lnTo>
                  <a:pt x="3785" y="225"/>
                </a:lnTo>
                <a:lnTo>
                  <a:pt x="3786" y="225"/>
                </a:lnTo>
                <a:lnTo>
                  <a:pt x="3786" y="225"/>
                </a:lnTo>
                <a:lnTo>
                  <a:pt x="3787" y="225"/>
                </a:lnTo>
                <a:lnTo>
                  <a:pt x="3787" y="225"/>
                </a:lnTo>
                <a:lnTo>
                  <a:pt x="3788" y="225"/>
                </a:lnTo>
                <a:lnTo>
                  <a:pt x="3788" y="225"/>
                </a:lnTo>
                <a:lnTo>
                  <a:pt x="3789" y="225"/>
                </a:lnTo>
                <a:lnTo>
                  <a:pt x="3789" y="225"/>
                </a:lnTo>
                <a:lnTo>
                  <a:pt x="3790" y="225"/>
                </a:lnTo>
                <a:lnTo>
                  <a:pt x="3790" y="224"/>
                </a:lnTo>
                <a:lnTo>
                  <a:pt x="3791" y="224"/>
                </a:lnTo>
                <a:lnTo>
                  <a:pt x="3792" y="224"/>
                </a:lnTo>
                <a:lnTo>
                  <a:pt x="3792" y="224"/>
                </a:lnTo>
                <a:lnTo>
                  <a:pt x="3793" y="224"/>
                </a:lnTo>
                <a:lnTo>
                  <a:pt x="3793" y="224"/>
                </a:lnTo>
                <a:lnTo>
                  <a:pt x="3794" y="224"/>
                </a:lnTo>
                <a:lnTo>
                  <a:pt x="3794" y="224"/>
                </a:lnTo>
                <a:lnTo>
                  <a:pt x="3795" y="224"/>
                </a:lnTo>
                <a:lnTo>
                  <a:pt x="3795" y="224"/>
                </a:lnTo>
                <a:lnTo>
                  <a:pt x="3796" y="223"/>
                </a:lnTo>
                <a:lnTo>
                  <a:pt x="3796" y="223"/>
                </a:lnTo>
                <a:lnTo>
                  <a:pt x="3797" y="223"/>
                </a:lnTo>
                <a:lnTo>
                  <a:pt x="3797" y="223"/>
                </a:lnTo>
                <a:lnTo>
                  <a:pt x="3798" y="223"/>
                </a:lnTo>
                <a:lnTo>
                  <a:pt x="3798" y="223"/>
                </a:lnTo>
                <a:lnTo>
                  <a:pt x="3799" y="223"/>
                </a:lnTo>
                <a:lnTo>
                  <a:pt x="3799" y="223"/>
                </a:lnTo>
                <a:lnTo>
                  <a:pt x="3800" y="223"/>
                </a:lnTo>
                <a:lnTo>
                  <a:pt x="3800" y="222"/>
                </a:lnTo>
                <a:lnTo>
                  <a:pt x="3801" y="222"/>
                </a:lnTo>
                <a:lnTo>
                  <a:pt x="3802" y="222"/>
                </a:lnTo>
                <a:lnTo>
                  <a:pt x="3802" y="222"/>
                </a:lnTo>
                <a:lnTo>
                  <a:pt x="3803" y="221"/>
                </a:lnTo>
                <a:lnTo>
                  <a:pt x="3803" y="221"/>
                </a:lnTo>
                <a:lnTo>
                  <a:pt x="3804" y="221"/>
                </a:lnTo>
                <a:lnTo>
                  <a:pt x="3804" y="221"/>
                </a:lnTo>
                <a:lnTo>
                  <a:pt x="3805" y="221"/>
                </a:lnTo>
                <a:lnTo>
                  <a:pt x="3805" y="221"/>
                </a:lnTo>
                <a:lnTo>
                  <a:pt x="3806" y="221"/>
                </a:lnTo>
                <a:lnTo>
                  <a:pt x="3806" y="221"/>
                </a:lnTo>
                <a:lnTo>
                  <a:pt x="3807" y="221"/>
                </a:lnTo>
                <a:lnTo>
                  <a:pt x="3807" y="221"/>
                </a:lnTo>
                <a:lnTo>
                  <a:pt x="3808" y="222"/>
                </a:lnTo>
                <a:lnTo>
                  <a:pt x="3808" y="222"/>
                </a:lnTo>
                <a:lnTo>
                  <a:pt x="3809" y="222"/>
                </a:lnTo>
                <a:lnTo>
                  <a:pt x="3810" y="222"/>
                </a:lnTo>
                <a:lnTo>
                  <a:pt x="3810" y="222"/>
                </a:lnTo>
                <a:lnTo>
                  <a:pt x="3810" y="222"/>
                </a:lnTo>
                <a:lnTo>
                  <a:pt x="3811" y="223"/>
                </a:lnTo>
                <a:lnTo>
                  <a:pt x="3811" y="223"/>
                </a:lnTo>
                <a:lnTo>
                  <a:pt x="3812" y="223"/>
                </a:lnTo>
                <a:lnTo>
                  <a:pt x="3813" y="223"/>
                </a:lnTo>
                <a:lnTo>
                  <a:pt x="3813" y="223"/>
                </a:lnTo>
                <a:lnTo>
                  <a:pt x="3814" y="223"/>
                </a:lnTo>
                <a:lnTo>
                  <a:pt x="3814" y="223"/>
                </a:lnTo>
                <a:lnTo>
                  <a:pt x="3815" y="223"/>
                </a:lnTo>
                <a:lnTo>
                  <a:pt x="3815" y="223"/>
                </a:lnTo>
                <a:lnTo>
                  <a:pt x="3816" y="223"/>
                </a:lnTo>
                <a:lnTo>
                  <a:pt x="3816" y="223"/>
                </a:lnTo>
                <a:lnTo>
                  <a:pt x="3817" y="223"/>
                </a:lnTo>
                <a:lnTo>
                  <a:pt x="3817" y="223"/>
                </a:lnTo>
                <a:lnTo>
                  <a:pt x="3818" y="224"/>
                </a:lnTo>
                <a:lnTo>
                  <a:pt x="3818" y="224"/>
                </a:lnTo>
                <a:lnTo>
                  <a:pt x="3819" y="224"/>
                </a:lnTo>
                <a:lnTo>
                  <a:pt x="3819" y="225"/>
                </a:lnTo>
                <a:lnTo>
                  <a:pt x="3820" y="225"/>
                </a:lnTo>
                <a:lnTo>
                  <a:pt x="3820" y="225"/>
                </a:lnTo>
                <a:lnTo>
                  <a:pt x="3821" y="225"/>
                </a:lnTo>
                <a:lnTo>
                  <a:pt x="3821" y="226"/>
                </a:lnTo>
                <a:lnTo>
                  <a:pt x="3822" y="226"/>
                </a:lnTo>
                <a:lnTo>
                  <a:pt x="3823" y="225"/>
                </a:lnTo>
                <a:lnTo>
                  <a:pt x="3823" y="225"/>
                </a:lnTo>
                <a:lnTo>
                  <a:pt x="3824" y="225"/>
                </a:lnTo>
                <a:lnTo>
                  <a:pt x="3824" y="225"/>
                </a:lnTo>
                <a:lnTo>
                  <a:pt x="3825" y="225"/>
                </a:lnTo>
                <a:lnTo>
                  <a:pt x="3825" y="225"/>
                </a:lnTo>
                <a:lnTo>
                  <a:pt x="3826" y="225"/>
                </a:lnTo>
                <a:lnTo>
                  <a:pt x="3826" y="225"/>
                </a:lnTo>
                <a:lnTo>
                  <a:pt x="3827" y="225"/>
                </a:lnTo>
                <a:lnTo>
                  <a:pt x="3827" y="225"/>
                </a:lnTo>
                <a:lnTo>
                  <a:pt x="3828" y="225"/>
                </a:lnTo>
                <a:lnTo>
                  <a:pt x="3828" y="225"/>
                </a:lnTo>
                <a:lnTo>
                  <a:pt x="3829" y="224"/>
                </a:lnTo>
                <a:lnTo>
                  <a:pt x="3829" y="224"/>
                </a:lnTo>
                <a:lnTo>
                  <a:pt x="3830" y="224"/>
                </a:lnTo>
                <a:lnTo>
                  <a:pt x="3831" y="224"/>
                </a:lnTo>
                <a:lnTo>
                  <a:pt x="3831" y="224"/>
                </a:lnTo>
                <a:lnTo>
                  <a:pt x="3831" y="224"/>
                </a:lnTo>
                <a:lnTo>
                  <a:pt x="3832" y="223"/>
                </a:lnTo>
                <a:lnTo>
                  <a:pt x="3832" y="223"/>
                </a:lnTo>
                <a:lnTo>
                  <a:pt x="3833" y="223"/>
                </a:lnTo>
                <a:lnTo>
                  <a:pt x="3834" y="223"/>
                </a:lnTo>
                <a:lnTo>
                  <a:pt x="3834" y="223"/>
                </a:lnTo>
                <a:lnTo>
                  <a:pt x="3835" y="223"/>
                </a:lnTo>
                <a:lnTo>
                  <a:pt x="3835" y="223"/>
                </a:lnTo>
                <a:lnTo>
                  <a:pt x="3836" y="223"/>
                </a:lnTo>
                <a:lnTo>
                  <a:pt x="3836" y="223"/>
                </a:lnTo>
                <a:lnTo>
                  <a:pt x="3837" y="223"/>
                </a:lnTo>
                <a:lnTo>
                  <a:pt x="3837" y="223"/>
                </a:lnTo>
                <a:lnTo>
                  <a:pt x="3838" y="223"/>
                </a:lnTo>
                <a:lnTo>
                  <a:pt x="3838" y="223"/>
                </a:lnTo>
                <a:lnTo>
                  <a:pt x="3839" y="224"/>
                </a:lnTo>
                <a:lnTo>
                  <a:pt x="3839" y="224"/>
                </a:lnTo>
                <a:lnTo>
                  <a:pt x="3840" y="224"/>
                </a:lnTo>
                <a:lnTo>
                  <a:pt x="3840" y="224"/>
                </a:lnTo>
                <a:lnTo>
                  <a:pt x="3841" y="224"/>
                </a:lnTo>
                <a:lnTo>
                  <a:pt x="3841" y="224"/>
                </a:lnTo>
                <a:lnTo>
                  <a:pt x="3842" y="224"/>
                </a:lnTo>
                <a:lnTo>
                  <a:pt x="3842" y="224"/>
                </a:lnTo>
                <a:lnTo>
                  <a:pt x="3843" y="224"/>
                </a:lnTo>
                <a:lnTo>
                  <a:pt x="3844" y="225"/>
                </a:lnTo>
                <a:lnTo>
                  <a:pt x="3844" y="225"/>
                </a:lnTo>
                <a:lnTo>
                  <a:pt x="3845" y="225"/>
                </a:lnTo>
                <a:lnTo>
                  <a:pt x="3845" y="225"/>
                </a:lnTo>
                <a:lnTo>
                  <a:pt x="3846" y="225"/>
                </a:lnTo>
                <a:lnTo>
                  <a:pt x="3846" y="225"/>
                </a:lnTo>
                <a:lnTo>
                  <a:pt x="3847" y="225"/>
                </a:lnTo>
                <a:lnTo>
                  <a:pt x="3847" y="225"/>
                </a:lnTo>
                <a:lnTo>
                  <a:pt x="3848" y="225"/>
                </a:lnTo>
                <a:lnTo>
                  <a:pt x="3848" y="225"/>
                </a:lnTo>
                <a:lnTo>
                  <a:pt x="3849" y="226"/>
                </a:lnTo>
                <a:lnTo>
                  <a:pt x="3849" y="226"/>
                </a:lnTo>
                <a:lnTo>
                  <a:pt x="3850" y="226"/>
                </a:lnTo>
                <a:lnTo>
                  <a:pt x="3850" y="226"/>
                </a:lnTo>
                <a:lnTo>
                  <a:pt x="3851" y="226"/>
                </a:lnTo>
                <a:lnTo>
                  <a:pt x="3852" y="227"/>
                </a:lnTo>
                <a:lnTo>
                  <a:pt x="3852" y="227"/>
                </a:lnTo>
                <a:lnTo>
                  <a:pt x="3852" y="227"/>
                </a:lnTo>
                <a:lnTo>
                  <a:pt x="3853" y="227"/>
                </a:lnTo>
                <a:lnTo>
                  <a:pt x="3853" y="227"/>
                </a:lnTo>
                <a:lnTo>
                  <a:pt x="3854" y="227"/>
                </a:lnTo>
                <a:lnTo>
                  <a:pt x="3855" y="227"/>
                </a:lnTo>
                <a:lnTo>
                  <a:pt x="3855" y="227"/>
                </a:lnTo>
                <a:lnTo>
                  <a:pt x="3856" y="228"/>
                </a:lnTo>
                <a:lnTo>
                  <a:pt x="3856" y="228"/>
                </a:lnTo>
                <a:lnTo>
                  <a:pt x="3857" y="228"/>
                </a:lnTo>
                <a:lnTo>
                  <a:pt x="3857" y="228"/>
                </a:lnTo>
                <a:lnTo>
                  <a:pt x="3858" y="228"/>
                </a:lnTo>
                <a:lnTo>
                  <a:pt x="3858" y="228"/>
                </a:lnTo>
                <a:lnTo>
                  <a:pt x="3859" y="228"/>
                </a:lnTo>
                <a:lnTo>
                  <a:pt x="3859" y="228"/>
                </a:lnTo>
                <a:lnTo>
                  <a:pt x="3860" y="227"/>
                </a:lnTo>
                <a:lnTo>
                  <a:pt x="3860" y="227"/>
                </a:lnTo>
                <a:lnTo>
                  <a:pt x="3861" y="227"/>
                </a:lnTo>
                <a:lnTo>
                  <a:pt x="3861" y="227"/>
                </a:lnTo>
                <a:lnTo>
                  <a:pt x="3862" y="227"/>
                </a:lnTo>
                <a:lnTo>
                  <a:pt x="3862" y="227"/>
                </a:lnTo>
                <a:lnTo>
                  <a:pt x="3863" y="227"/>
                </a:lnTo>
                <a:lnTo>
                  <a:pt x="3863" y="227"/>
                </a:lnTo>
                <a:lnTo>
                  <a:pt x="3864" y="227"/>
                </a:lnTo>
                <a:lnTo>
                  <a:pt x="3865" y="227"/>
                </a:lnTo>
                <a:lnTo>
                  <a:pt x="3865" y="226"/>
                </a:lnTo>
                <a:lnTo>
                  <a:pt x="3866" y="226"/>
                </a:lnTo>
                <a:lnTo>
                  <a:pt x="3866" y="226"/>
                </a:lnTo>
                <a:lnTo>
                  <a:pt x="3867" y="226"/>
                </a:lnTo>
                <a:lnTo>
                  <a:pt x="3867" y="225"/>
                </a:lnTo>
                <a:lnTo>
                  <a:pt x="3868" y="225"/>
                </a:lnTo>
                <a:lnTo>
                  <a:pt x="3868" y="225"/>
                </a:lnTo>
                <a:lnTo>
                  <a:pt x="3869" y="225"/>
                </a:lnTo>
                <a:lnTo>
                  <a:pt x="3869" y="224"/>
                </a:lnTo>
                <a:lnTo>
                  <a:pt x="3870" y="224"/>
                </a:lnTo>
                <a:lnTo>
                  <a:pt x="3870" y="224"/>
                </a:lnTo>
                <a:lnTo>
                  <a:pt x="3871" y="224"/>
                </a:lnTo>
                <a:lnTo>
                  <a:pt x="3871" y="224"/>
                </a:lnTo>
                <a:lnTo>
                  <a:pt x="3872" y="224"/>
                </a:lnTo>
                <a:lnTo>
                  <a:pt x="3873" y="224"/>
                </a:lnTo>
                <a:lnTo>
                  <a:pt x="3873" y="223"/>
                </a:lnTo>
                <a:lnTo>
                  <a:pt x="3873" y="223"/>
                </a:lnTo>
                <a:lnTo>
                  <a:pt x="3874" y="223"/>
                </a:lnTo>
                <a:lnTo>
                  <a:pt x="3874" y="223"/>
                </a:lnTo>
                <a:lnTo>
                  <a:pt x="3875" y="223"/>
                </a:lnTo>
                <a:lnTo>
                  <a:pt x="3876" y="223"/>
                </a:lnTo>
                <a:lnTo>
                  <a:pt x="3876" y="222"/>
                </a:lnTo>
                <a:lnTo>
                  <a:pt x="3877" y="222"/>
                </a:lnTo>
                <a:lnTo>
                  <a:pt x="3877" y="222"/>
                </a:lnTo>
                <a:lnTo>
                  <a:pt x="3878" y="222"/>
                </a:lnTo>
                <a:lnTo>
                  <a:pt x="3878" y="222"/>
                </a:lnTo>
                <a:lnTo>
                  <a:pt x="3879" y="222"/>
                </a:lnTo>
                <a:lnTo>
                  <a:pt x="3879" y="221"/>
                </a:lnTo>
                <a:lnTo>
                  <a:pt x="3880" y="221"/>
                </a:lnTo>
                <a:lnTo>
                  <a:pt x="3880" y="221"/>
                </a:lnTo>
                <a:lnTo>
                  <a:pt x="3881" y="221"/>
                </a:lnTo>
                <a:lnTo>
                  <a:pt x="3881" y="221"/>
                </a:lnTo>
                <a:lnTo>
                  <a:pt x="3882" y="220"/>
                </a:lnTo>
                <a:lnTo>
                  <a:pt x="3882" y="220"/>
                </a:lnTo>
                <a:lnTo>
                  <a:pt x="3883" y="220"/>
                </a:lnTo>
                <a:lnTo>
                  <a:pt x="3884" y="220"/>
                </a:lnTo>
                <a:lnTo>
                  <a:pt x="3884" y="219"/>
                </a:lnTo>
                <a:lnTo>
                  <a:pt x="3884" y="219"/>
                </a:lnTo>
                <a:lnTo>
                  <a:pt x="3885" y="219"/>
                </a:lnTo>
                <a:lnTo>
                  <a:pt x="3886" y="219"/>
                </a:lnTo>
                <a:lnTo>
                  <a:pt x="3886" y="219"/>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C5E0E1B6-9CAB-43BE-AF9F-9C54D3992293}"/>
              </a:ext>
            </a:extLst>
          </p:cNvPr>
          <p:cNvSpPr txBox="1"/>
          <p:nvPr/>
        </p:nvSpPr>
        <p:spPr>
          <a:xfrm>
            <a:off x="-345545" y="4814115"/>
            <a:ext cx="6096000" cy="553998"/>
          </a:xfrm>
          <a:prstGeom prst="rect">
            <a:avLst/>
          </a:prstGeom>
          <a:noFill/>
        </p:spPr>
        <p:txBody>
          <a:bodyPr wrap="square">
            <a:spAutoFit/>
          </a:bodyPr>
          <a:lstStyle/>
          <a:p>
            <a:pPr lvl="1"/>
            <a:r>
              <a:rPr lang="en-US" b="1" dirty="0" err="1"/>
              <a:t>fullMP</a:t>
            </a:r>
            <a:r>
              <a:rPr lang="en-US" b="1" dirty="0"/>
              <a:t>: </a:t>
            </a:r>
            <a:r>
              <a:rPr lang="en-US" dirty="0"/>
              <a:t>Use both train and test data</a:t>
            </a:r>
          </a:p>
          <a:p>
            <a:pPr lvl="1"/>
            <a:r>
              <a:rPr lang="en-US" sz="1200" dirty="0">
                <a:latin typeface="Courier New" panose="02070309020205020404" pitchFamily="49" charset="0"/>
                <a:cs typeface="Courier New" panose="02070309020205020404" pitchFamily="49" charset="0"/>
              </a:rPr>
              <a:t>&gt;&gt; interactiveMatrixProfileVer4_website(pig ,100); </a:t>
            </a:r>
          </a:p>
        </p:txBody>
      </p:sp>
      <p:sp>
        <p:nvSpPr>
          <p:cNvPr id="201" name="TextBox 200">
            <a:extLst>
              <a:ext uri="{FF2B5EF4-FFF2-40B4-BE49-F238E27FC236}">
                <a16:creationId xmlns:a16="http://schemas.microsoft.com/office/drawing/2014/main" id="{8F459D43-A096-4649-A536-EB2EF369343B}"/>
              </a:ext>
            </a:extLst>
          </p:cNvPr>
          <p:cNvSpPr txBox="1"/>
          <p:nvPr/>
        </p:nvSpPr>
        <p:spPr>
          <a:xfrm>
            <a:off x="190500" y="2602165"/>
            <a:ext cx="6953250" cy="553998"/>
          </a:xfrm>
          <a:prstGeom prst="rect">
            <a:avLst/>
          </a:prstGeom>
          <a:noFill/>
        </p:spPr>
        <p:txBody>
          <a:bodyPr wrap="square">
            <a:spAutoFit/>
          </a:bodyPr>
          <a:lstStyle/>
          <a:p>
            <a:r>
              <a:rPr lang="en-US" b="1" dirty="0" err="1"/>
              <a:t>fullMP</a:t>
            </a:r>
            <a:r>
              <a:rPr lang="en-US" b="1" dirty="0"/>
              <a:t>: </a:t>
            </a:r>
            <a:r>
              <a:rPr lang="en-US" dirty="0"/>
              <a:t>Use only the test data</a:t>
            </a:r>
            <a:r>
              <a:rPr lang="en-US" sz="1200" dirty="0">
                <a:latin typeface="Courier New" panose="02070309020205020404" pitchFamily="49" charset="0"/>
                <a:cs typeface="Courier New" panose="02070309020205020404" pitchFamily="49" charset="0"/>
              </a:rPr>
              <a:t>&gt;&gt; &gt;&gt;interactiveMatrixProfileVer4_website(pig(</a:t>
            </a:r>
            <a:r>
              <a:rPr lang="en-US" sz="1200" dirty="0">
                <a:highlight>
                  <a:srgbClr val="00FFFF"/>
                </a:highlight>
                <a:latin typeface="Courier New" panose="02070309020205020404" pitchFamily="49" charset="0"/>
                <a:cs typeface="Courier New" panose="02070309020205020404" pitchFamily="49" charset="0"/>
              </a:rPr>
              <a:t>2801:end</a:t>
            </a:r>
            <a:r>
              <a:rPr lang="en-US" sz="1200" dirty="0">
                <a:latin typeface="Courier New" panose="02070309020205020404" pitchFamily="49" charset="0"/>
                <a:cs typeface="Courier New" panose="02070309020205020404" pitchFamily="49" charset="0"/>
              </a:rPr>
              <a:t>) ,100); </a:t>
            </a:r>
          </a:p>
        </p:txBody>
      </p:sp>
      <p:sp>
        <p:nvSpPr>
          <p:cNvPr id="1191" name="Rectangle 197">
            <a:extLst>
              <a:ext uri="{FF2B5EF4-FFF2-40B4-BE49-F238E27FC236}">
                <a16:creationId xmlns:a16="http://schemas.microsoft.com/office/drawing/2014/main" id="{5B928B78-670D-412F-A469-6AB84EA238F6}"/>
              </a:ext>
            </a:extLst>
          </p:cNvPr>
          <p:cNvSpPr>
            <a:spLocks noChangeArrowheads="1"/>
          </p:cNvSpPr>
          <p:nvPr/>
        </p:nvSpPr>
        <p:spPr bwMode="auto">
          <a:xfrm>
            <a:off x="5619888" y="305851"/>
            <a:ext cx="6315109" cy="668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2" name="Line 198">
            <a:extLst>
              <a:ext uri="{FF2B5EF4-FFF2-40B4-BE49-F238E27FC236}">
                <a16:creationId xmlns:a16="http://schemas.microsoft.com/office/drawing/2014/main" id="{8BCF8BAC-A52C-41AF-897E-CFEAD11EF9FD}"/>
              </a:ext>
            </a:extLst>
          </p:cNvPr>
          <p:cNvSpPr>
            <a:spLocks noChangeShapeType="1"/>
          </p:cNvSpPr>
          <p:nvPr/>
        </p:nvSpPr>
        <p:spPr bwMode="auto">
          <a:xfrm>
            <a:off x="5619888" y="974210"/>
            <a:ext cx="6315109"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3" name="Line 199">
            <a:extLst>
              <a:ext uri="{FF2B5EF4-FFF2-40B4-BE49-F238E27FC236}">
                <a16:creationId xmlns:a16="http://schemas.microsoft.com/office/drawing/2014/main" id="{3B50BA8C-302F-40EA-A20E-E680F1EE61C8}"/>
              </a:ext>
            </a:extLst>
          </p:cNvPr>
          <p:cNvSpPr>
            <a:spLocks noChangeShapeType="1"/>
          </p:cNvSpPr>
          <p:nvPr/>
        </p:nvSpPr>
        <p:spPr bwMode="auto">
          <a:xfrm flipV="1">
            <a:off x="5619888" y="902344"/>
            <a:ext cx="0" cy="71867"/>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4" name="Line 200">
            <a:extLst>
              <a:ext uri="{FF2B5EF4-FFF2-40B4-BE49-F238E27FC236}">
                <a16:creationId xmlns:a16="http://schemas.microsoft.com/office/drawing/2014/main" id="{BC5BD3F2-60DF-479A-B0CD-2C3349F47C92}"/>
              </a:ext>
            </a:extLst>
          </p:cNvPr>
          <p:cNvSpPr>
            <a:spLocks noChangeShapeType="1"/>
          </p:cNvSpPr>
          <p:nvPr/>
        </p:nvSpPr>
        <p:spPr bwMode="auto">
          <a:xfrm flipV="1">
            <a:off x="11934997" y="902344"/>
            <a:ext cx="0" cy="71867"/>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5" name="Rectangle 201">
            <a:extLst>
              <a:ext uri="{FF2B5EF4-FFF2-40B4-BE49-F238E27FC236}">
                <a16:creationId xmlns:a16="http://schemas.microsoft.com/office/drawing/2014/main" id="{AC531D00-C08A-4DC1-B366-7ADF35B50B4D}"/>
              </a:ext>
            </a:extLst>
          </p:cNvPr>
          <p:cNvSpPr>
            <a:spLocks noChangeArrowheads="1"/>
          </p:cNvSpPr>
          <p:nvPr/>
        </p:nvSpPr>
        <p:spPr bwMode="auto">
          <a:xfrm>
            <a:off x="5599598" y="1008706"/>
            <a:ext cx="81158"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96" name="Rectangle 202">
            <a:extLst>
              <a:ext uri="{FF2B5EF4-FFF2-40B4-BE49-F238E27FC236}">
                <a16:creationId xmlns:a16="http://schemas.microsoft.com/office/drawing/2014/main" id="{A2640AEC-03FE-42AD-AFFD-84DA199674E4}"/>
              </a:ext>
            </a:extLst>
          </p:cNvPr>
          <p:cNvSpPr>
            <a:spLocks noChangeArrowheads="1"/>
          </p:cNvSpPr>
          <p:nvPr/>
        </p:nvSpPr>
        <p:spPr bwMode="auto">
          <a:xfrm>
            <a:off x="11843694" y="1008706"/>
            <a:ext cx="218112"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97" name="Line 203">
            <a:extLst>
              <a:ext uri="{FF2B5EF4-FFF2-40B4-BE49-F238E27FC236}">
                <a16:creationId xmlns:a16="http://schemas.microsoft.com/office/drawing/2014/main" id="{F069EE08-2FC1-4464-98A7-EE3F8ED3CD3A}"/>
              </a:ext>
            </a:extLst>
          </p:cNvPr>
          <p:cNvSpPr>
            <a:spLocks noChangeShapeType="1"/>
          </p:cNvSpPr>
          <p:nvPr/>
        </p:nvSpPr>
        <p:spPr bwMode="auto">
          <a:xfrm flipV="1">
            <a:off x="5619888" y="305851"/>
            <a:ext cx="0" cy="66836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8" name="Freeform 204">
            <a:extLst>
              <a:ext uri="{FF2B5EF4-FFF2-40B4-BE49-F238E27FC236}">
                <a16:creationId xmlns:a16="http://schemas.microsoft.com/office/drawing/2014/main" id="{8EF025CA-1FB4-4E9F-B68B-9A1531E62478}"/>
              </a:ext>
            </a:extLst>
          </p:cNvPr>
          <p:cNvSpPr>
            <a:spLocks/>
          </p:cNvSpPr>
          <p:nvPr/>
        </p:nvSpPr>
        <p:spPr bwMode="auto">
          <a:xfrm>
            <a:off x="5619888" y="336035"/>
            <a:ext cx="6315109" cy="607992"/>
          </a:xfrm>
          <a:custGeom>
            <a:avLst/>
            <a:gdLst>
              <a:gd name="T0" fmla="*/ 78 w 4980"/>
              <a:gd name="T1" fmla="*/ 343 h 423"/>
              <a:gd name="T2" fmla="*/ 156 w 4980"/>
              <a:gd name="T3" fmla="*/ 278 h 423"/>
              <a:gd name="T4" fmla="*/ 235 w 4980"/>
              <a:gd name="T5" fmla="*/ 273 h 423"/>
              <a:gd name="T6" fmla="*/ 313 w 4980"/>
              <a:gd name="T7" fmla="*/ 161 h 423"/>
              <a:gd name="T8" fmla="*/ 391 w 4980"/>
              <a:gd name="T9" fmla="*/ 379 h 423"/>
              <a:gd name="T10" fmla="*/ 470 w 4980"/>
              <a:gd name="T11" fmla="*/ 284 h 423"/>
              <a:gd name="T12" fmla="*/ 548 w 4980"/>
              <a:gd name="T13" fmla="*/ 193 h 423"/>
              <a:gd name="T14" fmla="*/ 626 w 4980"/>
              <a:gd name="T15" fmla="*/ 69 h 423"/>
              <a:gd name="T16" fmla="*/ 705 w 4980"/>
              <a:gd name="T17" fmla="*/ 369 h 423"/>
              <a:gd name="T18" fmla="*/ 783 w 4980"/>
              <a:gd name="T19" fmla="*/ 293 h 423"/>
              <a:gd name="T20" fmla="*/ 862 w 4980"/>
              <a:gd name="T21" fmla="*/ 218 h 423"/>
              <a:gd name="T22" fmla="*/ 940 w 4980"/>
              <a:gd name="T23" fmla="*/ 78 h 423"/>
              <a:gd name="T24" fmla="*/ 1018 w 4980"/>
              <a:gd name="T25" fmla="*/ 353 h 423"/>
              <a:gd name="T26" fmla="*/ 1096 w 4980"/>
              <a:gd name="T27" fmla="*/ 334 h 423"/>
              <a:gd name="T28" fmla="*/ 1175 w 4980"/>
              <a:gd name="T29" fmla="*/ 256 h 423"/>
              <a:gd name="T30" fmla="*/ 1253 w 4980"/>
              <a:gd name="T31" fmla="*/ 69 h 423"/>
              <a:gd name="T32" fmla="*/ 1331 w 4980"/>
              <a:gd name="T33" fmla="*/ 136 h 423"/>
              <a:gd name="T34" fmla="*/ 1410 w 4980"/>
              <a:gd name="T35" fmla="*/ 336 h 423"/>
              <a:gd name="T36" fmla="*/ 1488 w 4980"/>
              <a:gd name="T37" fmla="*/ 262 h 423"/>
              <a:gd name="T38" fmla="*/ 1567 w 4980"/>
              <a:gd name="T39" fmla="*/ 242 h 423"/>
              <a:gd name="T40" fmla="*/ 1645 w 4980"/>
              <a:gd name="T41" fmla="*/ 168 h 423"/>
              <a:gd name="T42" fmla="*/ 1723 w 4980"/>
              <a:gd name="T43" fmla="*/ 386 h 423"/>
              <a:gd name="T44" fmla="*/ 1801 w 4980"/>
              <a:gd name="T45" fmla="*/ 280 h 423"/>
              <a:gd name="T46" fmla="*/ 1880 w 4980"/>
              <a:gd name="T47" fmla="*/ 226 h 423"/>
              <a:gd name="T48" fmla="*/ 1958 w 4980"/>
              <a:gd name="T49" fmla="*/ 119 h 423"/>
              <a:gd name="T50" fmla="*/ 2037 w 4980"/>
              <a:gd name="T51" fmla="*/ 375 h 423"/>
              <a:gd name="T52" fmla="*/ 2115 w 4980"/>
              <a:gd name="T53" fmla="*/ 278 h 423"/>
              <a:gd name="T54" fmla="*/ 2193 w 4980"/>
              <a:gd name="T55" fmla="*/ 167 h 423"/>
              <a:gd name="T56" fmla="*/ 2272 w 4980"/>
              <a:gd name="T57" fmla="*/ 124 h 423"/>
              <a:gd name="T58" fmla="*/ 2350 w 4980"/>
              <a:gd name="T59" fmla="*/ 422 h 423"/>
              <a:gd name="T60" fmla="*/ 2428 w 4980"/>
              <a:gd name="T61" fmla="*/ 334 h 423"/>
              <a:gd name="T62" fmla="*/ 2507 w 4980"/>
              <a:gd name="T63" fmla="*/ 228 h 423"/>
              <a:gd name="T64" fmla="*/ 2585 w 4980"/>
              <a:gd name="T65" fmla="*/ 58 h 423"/>
              <a:gd name="T66" fmla="*/ 2663 w 4980"/>
              <a:gd name="T67" fmla="*/ 232 h 423"/>
              <a:gd name="T68" fmla="*/ 2742 w 4980"/>
              <a:gd name="T69" fmla="*/ 334 h 423"/>
              <a:gd name="T70" fmla="*/ 2820 w 4980"/>
              <a:gd name="T71" fmla="*/ 245 h 423"/>
              <a:gd name="T72" fmla="*/ 2898 w 4980"/>
              <a:gd name="T73" fmla="*/ 84 h 423"/>
              <a:gd name="T74" fmla="*/ 2977 w 4980"/>
              <a:gd name="T75" fmla="*/ 190 h 423"/>
              <a:gd name="T76" fmla="*/ 3055 w 4980"/>
              <a:gd name="T77" fmla="*/ 384 h 423"/>
              <a:gd name="T78" fmla="*/ 3133 w 4980"/>
              <a:gd name="T79" fmla="*/ 286 h 423"/>
              <a:gd name="T80" fmla="*/ 3212 w 4980"/>
              <a:gd name="T81" fmla="*/ 250 h 423"/>
              <a:gd name="T82" fmla="*/ 3290 w 4980"/>
              <a:gd name="T83" fmla="*/ 150 h 423"/>
              <a:gd name="T84" fmla="*/ 3369 w 4980"/>
              <a:gd name="T85" fmla="*/ 379 h 423"/>
              <a:gd name="T86" fmla="*/ 3447 w 4980"/>
              <a:gd name="T87" fmla="*/ 282 h 423"/>
              <a:gd name="T88" fmla="*/ 3525 w 4980"/>
              <a:gd name="T89" fmla="*/ 154 h 423"/>
              <a:gd name="T90" fmla="*/ 3603 w 4980"/>
              <a:gd name="T91" fmla="*/ 73 h 423"/>
              <a:gd name="T92" fmla="*/ 3682 w 4980"/>
              <a:gd name="T93" fmla="*/ 402 h 423"/>
              <a:gd name="T94" fmla="*/ 3760 w 4980"/>
              <a:gd name="T95" fmla="*/ 345 h 423"/>
              <a:gd name="T96" fmla="*/ 3838 w 4980"/>
              <a:gd name="T97" fmla="*/ 231 h 423"/>
              <a:gd name="T98" fmla="*/ 3917 w 4980"/>
              <a:gd name="T99" fmla="*/ 60 h 423"/>
              <a:gd name="T100" fmla="*/ 3995 w 4980"/>
              <a:gd name="T101" fmla="*/ 271 h 423"/>
              <a:gd name="T102" fmla="*/ 4074 w 4980"/>
              <a:gd name="T103" fmla="*/ 339 h 423"/>
              <a:gd name="T104" fmla="*/ 4152 w 4980"/>
              <a:gd name="T105" fmla="*/ 270 h 423"/>
              <a:gd name="T106" fmla="*/ 4230 w 4980"/>
              <a:gd name="T107" fmla="*/ 81 h 423"/>
              <a:gd name="T108" fmla="*/ 4309 w 4980"/>
              <a:gd name="T109" fmla="*/ 129 h 423"/>
              <a:gd name="T110" fmla="*/ 4387 w 4980"/>
              <a:gd name="T111" fmla="*/ 364 h 423"/>
              <a:gd name="T112" fmla="*/ 4465 w 4980"/>
              <a:gd name="T113" fmla="*/ 304 h 423"/>
              <a:gd name="T114" fmla="*/ 4544 w 4980"/>
              <a:gd name="T115" fmla="*/ 243 h 423"/>
              <a:gd name="T116" fmla="*/ 4622 w 4980"/>
              <a:gd name="T117" fmla="*/ 140 h 423"/>
              <a:gd name="T118" fmla="*/ 4700 w 4980"/>
              <a:gd name="T119" fmla="*/ 391 h 423"/>
              <a:gd name="T120" fmla="*/ 4779 w 4980"/>
              <a:gd name="T121" fmla="*/ 302 h 423"/>
              <a:gd name="T122" fmla="*/ 4857 w 4980"/>
              <a:gd name="T123" fmla="*/ 173 h 423"/>
              <a:gd name="T124" fmla="*/ 4935 w 4980"/>
              <a:gd name="T125" fmla="*/ 1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80" h="423">
                <a:moveTo>
                  <a:pt x="0" y="113"/>
                </a:moveTo>
                <a:lnTo>
                  <a:pt x="1" y="114"/>
                </a:lnTo>
                <a:lnTo>
                  <a:pt x="2" y="116"/>
                </a:lnTo>
                <a:lnTo>
                  <a:pt x="2" y="118"/>
                </a:lnTo>
                <a:lnTo>
                  <a:pt x="3" y="121"/>
                </a:lnTo>
                <a:lnTo>
                  <a:pt x="4" y="122"/>
                </a:lnTo>
                <a:lnTo>
                  <a:pt x="4" y="121"/>
                </a:lnTo>
                <a:lnTo>
                  <a:pt x="5" y="123"/>
                </a:lnTo>
                <a:lnTo>
                  <a:pt x="6" y="122"/>
                </a:lnTo>
                <a:lnTo>
                  <a:pt x="6" y="120"/>
                </a:lnTo>
                <a:lnTo>
                  <a:pt x="7" y="115"/>
                </a:lnTo>
                <a:lnTo>
                  <a:pt x="8" y="108"/>
                </a:lnTo>
                <a:lnTo>
                  <a:pt x="8" y="100"/>
                </a:lnTo>
                <a:lnTo>
                  <a:pt x="9" y="92"/>
                </a:lnTo>
                <a:lnTo>
                  <a:pt x="10" y="81"/>
                </a:lnTo>
                <a:lnTo>
                  <a:pt x="10" y="70"/>
                </a:lnTo>
                <a:lnTo>
                  <a:pt x="11" y="60"/>
                </a:lnTo>
                <a:lnTo>
                  <a:pt x="12" y="52"/>
                </a:lnTo>
                <a:lnTo>
                  <a:pt x="12" y="41"/>
                </a:lnTo>
                <a:lnTo>
                  <a:pt x="13" y="31"/>
                </a:lnTo>
                <a:lnTo>
                  <a:pt x="14" y="24"/>
                </a:lnTo>
                <a:lnTo>
                  <a:pt x="14" y="18"/>
                </a:lnTo>
                <a:lnTo>
                  <a:pt x="15" y="14"/>
                </a:lnTo>
                <a:lnTo>
                  <a:pt x="16" y="12"/>
                </a:lnTo>
                <a:lnTo>
                  <a:pt x="16" y="11"/>
                </a:lnTo>
                <a:lnTo>
                  <a:pt x="17" y="10"/>
                </a:lnTo>
                <a:lnTo>
                  <a:pt x="17" y="14"/>
                </a:lnTo>
                <a:lnTo>
                  <a:pt x="18" y="16"/>
                </a:lnTo>
                <a:lnTo>
                  <a:pt x="19" y="20"/>
                </a:lnTo>
                <a:lnTo>
                  <a:pt x="19" y="25"/>
                </a:lnTo>
                <a:lnTo>
                  <a:pt x="20" y="29"/>
                </a:lnTo>
                <a:lnTo>
                  <a:pt x="21" y="34"/>
                </a:lnTo>
                <a:lnTo>
                  <a:pt x="21" y="39"/>
                </a:lnTo>
                <a:lnTo>
                  <a:pt x="22" y="46"/>
                </a:lnTo>
                <a:lnTo>
                  <a:pt x="23" y="54"/>
                </a:lnTo>
                <a:lnTo>
                  <a:pt x="23" y="61"/>
                </a:lnTo>
                <a:lnTo>
                  <a:pt x="24" y="70"/>
                </a:lnTo>
                <a:lnTo>
                  <a:pt x="25" y="82"/>
                </a:lnTo>
                <a:lnTo>
                  <a:pt x="25" y="93"/>
                </a:lnTo>
                <a:lnTo>
                  <a:pt x="26" y="109"/>
                </a:lnTo>
                <a:lnTo>
                  <a:pt x="27" y="129"/>
                </a:lnTo>
                <a:lnTo>
                  <a:pt x="27" y="154"/>
                </a:lnTo>
                <a:lnTo>
                  <a:pt x="28" y="181"/>
                </a:lnTo>
                <a:lnTo>
                  <a:pt x="29" y="204"/>
                </a:lnTo>
                <a:lnTo>
                  <a:pt x="29" y="218"/>
                </a:lnTo>
                <a:lnTo>
                  <a:pt x="30" y="223"/>
                </a:lnTo>
                <a:lnTo>
                  <a:pt x="31" y="218"/>
                </a:lnTo>
                <a:lnTo>
                  <a:pt x="31" y="210"/>
                </a:lnTo>
                <a:lnTo>
                  <a:pt x="32" y="208"/>
                </a:lnTo>
                <a:lnTo>
                  <a:pt x="33" y="205"/>
                </a:lnTo>
                <a:lnTo>
                  <a:pt x="33" y="202"/>
                </a:lnTo>
                <a:lnTo>
                  <a:pt x="34" y="191"/>
                </a:lnTo>
                <a:lnTo>
                  <a:pt x="35" y="180"/>
                </a:lnTo>
                <a:lnTo>
                  <a:pt x="35" y="171"/>
                </a:lnTo>
                <a:lnTo>
                  <a:pt x="36" y="167"/>
                </a:lnTo>
                <a:lnTo>
                  <a:pt x="37" y="163"/>
                </a:lnTo>
                <a:lnTo>
                  <a:pt x="37" y="158"/>
                </a:lnTo>
                <a:lnTo>
                  <a:pt x="38" y="158"/>
                </a:lnTo>
                <a:lnTo>
                  <a:pt x="39" y="159"/>
                </a:lnTo>
                <a:lnTo>
                  <a:pt x="39" y="161"/>
                </a:lnTo>
                <a:lnTo>
                  <a:pt x="40" y="166"/>
                </a:lnTo>
                <a:lnTo>
                  <a:pt x="41" y="171"/>
                </a:lnTo>
                <a:lnTo>
                  <a:pt x="41" y="180"/>
                </a:lnTo>
                <a:lnTo>
                  <a:pt x="42" y="189"/>
                </a:lnTo>
                <a:lnTo>
                  <a:pt x="43" y="199"/>
                </a:lnTo>
                <a:lnTo>
                  <a:pt x="43" y="208"/>
                </a:lnTo>
                <a:lnTo>
                  <a:pt x="44" y="217"/>
                </a:lnTo>
                <a:lnTo>
                  <a:pt x="45" y="224"/>
                </a:lnTo>
                <a:lnTo>
                  <a:pt x="45" y="233"/>
                </a:lnTo>
                <a:lnTo>
                  <a:pt x="46" y="237"/>
                </a:lnTo>
                <a:lnTo>
                  <a:pt x="47" y="243"/>
                </a:lnTo>
                <a:lnTo>
                  <a:pt x="47" y="249"/>
                </a:lnTo>
                <a:lnTo>
                  <a:pt x="48" y="251"/>
                </a:lnTo>
                <a:lnTo>
                  <a:pt x="49" y="255"/>
                </a:lnTo>
                <a:lnTo>
                  <a:pt x="49" y="254"/>
                </a:lnTo>
                <a:lnTo>
                  <a:pt x="50" y="256"/>
                </a:lnTo>
                <a:lnTo>
                  <a:pt x="51" y="258"/>
                </a:lnTo>
                <a:lnTo>
                  <a:pt x="51" y="255"/>
                </a:lnTo>
                <a:lnTo>
                  <a:pt x="52" y="256"/>
                </a:lnTo>
                <a:lnTo>
                  <a:pt x="53" y="255"/>
                </a:lnTo>
                <a:lnTo>
                  <a:pt x="53" y="255"/>
                </a:lnTo>
                <a:lnTo>
                  <a:pt x="54" y="255"/>
                </a:lnTo>
                <a:lnTo>
                  <a:pt x="55" y="255"/>
                </a:lnTo>
                <a:lnTo>
                  <a:pt x="55" y="255"/>
                </a:lnTo>
                <a:lnTo>
                  <a:pt x="56" y="255"/>
                </a:lnTo>
                <a:lnTo>
                  <a:pt x="57" y="257"/>
                </a:lnTo>
                <a:lnTo>
                  <a:pt x="57" y="257"/>
                </a:lnTo>
                <a:lnTo>
                  <a:pt x="58" y="259"/>
                </a:lnTo>
                <a:lnTo>
                  <a:pt x="59" y="262"/>
                </a:lnTo>
                <a:lnTo>
                  <a:pt x="59" y="267"/>
                </a:lnTo>
                <a:lnTo>
                  <a:pt x="60" y="269"/>
                </a:lnTo>
                <a:lnTo>
                  <a:pt x="61" y="272"/>
                </a:lnTo>
                <a:lnTo>
                  <a:pt x="61" y="276"/>
                </a:lnTo>
                <a:lnTo>
                  <a:pt x="62" y="280"/>
                </a:lnTo>
                <a:lnTo>
                  <a:pt x="63" y="285"/>
                </a:lnTo>
                <a:lnTo>
                  <a:pt x="63" y="287"/>
                </a:lnTo>
                <a:lnTo>
                  <a:pt x="64" y="289"/>
                </a:lnTo>
                <a:lnTo>
                  <a:pt x="65" y="292"/>
                </a:lnTo>
                <a:lnTo>
                  <a:pt x="65" y="296"/>
                </a:lnTo>
                <a:lnTo>
                  <a:pt x="66" y="301"/>
                </a:lnTo>
                <a:lnTo>
                  <a:pt x="67" y="302"/>
                </a:lnTo>
                <a:lnTo>
                  <a:pt x="67" y="303"/>
                </a:lnTo>
                <a:lnTo>
                  <a:pt x="68" y="306"/>
                </a:lnTo>
                <a:lnTo>
                  <a:pt x="69" y="310"/>
                </a:lnTo>
                <a:lnTo>
                  <a:pt x="69" y="313"/>
                </a:lnTo>
                <a:lnTo>
                  <a:pt x="70" y="315"/>
                </a:lnTo>
                <a:lnTo>
                  <a:pt x="71" y="317"/>
                </a:lnTo>
                <a:lnTo>
                  <a:pt x="71" y="319"/>
                </a:lnTo>
                <a:lnTo>
                  <a:pt x="72" y="321"/>
                </a:lnTo>
                <a:lnTo>
                  <a:pt x="73" y="324"/>
                </a:lnTo>
                <a:lnTo>
                  <a:pt x="73" y="325"/>
                </a:lnTo>
                <a:lnTo>
                  <a:pt x="74" y="329"/>
                </a:lnTo>
                <a:lnTo>
                  <a:pt x="75" y="331"/>
                </a:lnTo>
                <a:lnTo>
                  <a:pt x="75" y="331"/>
                </a:lnTo>
                <a:lnTo>
                  <a:pt x="76" y="335"/>
                </a:lnTo>
                <a:lnTo>
                  <a:pt x="77" y="337"/>
                </a:lnTo>
                <a:lnTo>
                  <a:pt x="77" y="340"/>
                </a:lnTo>
                <a:lnTo>
                  <a:pt x="78" y="343"/>
                </a:lnTo>
                <a:lnTo>
                  <a:pt x="79" y="347"/>
                </a:lnTo>
                <a:lnTo>
                  <a:pt x="79" y="350"/>
                </a:lnTo>
                <a:lnTo>
                  <a:pt x="80" y="354"/>
                </a:lnTo>
                <a:lnTo>
                  <a:pt x="81" y="358"/>
                </a:lnTo>
                <a:lnTo>
                  <a:pt x="81" y="360"/>
                </a:lnTo>
                <a:lnTo>
                  <a:pt x="82" y="362"/>
                </a:lnTo>
                <a:lnTo>
                  <a:pt x="83" y="361"/>
                </a:lnTo>
                <a:lnTo>
                  <a:pt x="83" y="360"/>
                </a:lnTo>
                <a:lnTo>
                  <a:pt x="84" y="362"/>
                </a:lnTo>
                <a:lnTo>
                  <a:pt x="85" y="362"/>
                </a:lnTo>
                <a:lnTo>
                  <a:pt x="85" y="365"/>
                </a:lnTo>
                <a:lnTo>
                  <a:pt x="86" y="367"/>
                </a:lnTo>
                <a:lnTo>
                  <a:pt x="86" y="371"/>
                </a:lnTo>
                <a:lnTo>
                  <a:pt x="87" y="374"/>
                </a:lnTo>
                <a:lnTo>
                  <a:pt x="88" y="376"/>
                </a:lnTo>
                <a:lnTo>
                  <a:pt x="88" y="378"/>
                </a:lnTo>
                <a:lnTo>
                  <a:pt x="89" y="382"/>
                </a:lnTo>
                <a:lnTo>
                  <a:pt x="90" y="386"/>
                </a:lnTo>
                <a:lnTo>
                  <a:pt x="90" y="390"/>
                </a:lnTo>
                <a:lnTo>
                  <a:pt x="91" y="391"/>
                </a:lnTo>
                <a:lnTo>
                  <a:pt x="92" y="395"/>
                </a:lnTo>
                <a:lnTo>
                  <a:pt x="92" y="395"/>
                </a:lnTo>
                <a:lnTo>
                  <a:pt x="93" y="394"/>
                </a:lnTo>
                <a:lnTo>
                  <a:pt x="94" y="390"/>
                </a:lnTo>
                <a:lnTo>
                  <a:pt x="94" y="382"/>
                </a:lnTo>
                <a:lnTo>
                  <a:pt x="95" y="371"/>
                </a:lnTo>
                <a:lnTo>
                  <a:pt x="96" y="354"/>
                </a:lnTo>
                <a:lnTo>
                  <a:pt x="96" y="333"/>
                </a:lnTo>
                <a:lnTo>
                  <a:pt x="97" y="313"/>
                </a:lnTo>
                <a:lnTo>
                  <a:pt x="98" y="289"/>
                </a:lnTo>
                <a:lnTo>
                  <a:pt x="98" y="266"/>
                </a:lnTo>
                <a:lnTo>
                  <a:pt x="99" y="244"/>
                </a:lnTo>
                <a:lnTo>
                  <a:pt x="100" y="225"/>
                </a:lnTo>
                <a:lnTo>
                  <a:pt x="100" y="207"/>
                </a:lnTo>
                <a:lnTo>
                  <a:pt x="101" y="193"/>
                </a:lnTo>
                <a:lnTo>
                  <a:pt x="102" y="181"/>
                </a:lnTo>
                <a:lnTo>
                  <a:pt x="102" y="169"/>
                </a:lnTo>
                <a:lnTo>
                  <a:pt x="103" y="159"/>
                </a:lnTo>
                <a:lnTo>
                  <a:pt x="104" y="152"/>
                </a:lnTo>
                <a:lnTo>
                  <a:pt x="104" y="151"/>
                </a:lnTo>
                <a:lnTo>
                  <a:pt x="105" y="151"/>
                </a:lnTo>
                <a:lnTo>
                  <a:pt x="106" y="150"/>
                </a:lnTo>
                <a:lnTo>
                  <a:pt x="106" y="151"/>
                </a:lnTo>
                <a:lnTo>
                  <a:pt x="107" y="153"/>
                </a:lnTo>
                <a:lnTo>
                  <a:pt x="108" y="152"/>
                </a:lnTo>
                <a:lnTo>
                  <a:pt x="108" y="154"/>
                </a:lnTo>
                <a:lnTo>
                  <a:pt x="109" y="154"/>
                </a:lnTo>
                <a:lnTo>
                  <a:pt x="110" y="154"/>
                </a:lnTo>
                <a:lnTo>
                  <a:pt x="110" y="152"/>
                </a:lnTo>
                <a:lnTo>
                  <a:pt x="111" y="149"/>
                </a:lnTo>
                <a:lnTo>
                  <a:pt x="112" y="144"/>
                </a:lnTo>
                <a:lnTo>
                  <a:pt x="112" y="140"/>
                </a:lnTo>
                <a:lnTo>
                  <a:pt x="113" y="134"/>
                </a:lnTo>
                <a:lnTo>
                  <a:pt x="114" y="127"/>
                </a:lnTo>
                <a:lnTo>
                  <a:pt x="114" y="118"/>
                </a:lnTo>
                <a:lnTo>
                  <a:pt x="115" y="112"/>
                </a:lnTo>
                <a:lnTo>
                  <a:pt x="116" y="103"/>
                </a:lnTo>
                <a:lnTo>
                  <a:pt x="116" y="94"/>
                </a:lnTo>
                <a:lnTo>
                  <a:pt x="117" y="88"/>
                </a:lnTo>
                <a:lnTo>
                  <a:pt x="118" y="83"/>
                </a:lnTo>
                <a:lnTo>
                  <a:pt x="118" y="77"/>
                </a:lnTo>
                <a:lnTo>
                  <a:pt x="119" y="75"/>
                </a:lnTo>
                <a:lnTo>
                  <a:pt x="120" y="72"/>
                </a:lnTo>
                <a:lnTo>
                  <a:pt x="120" y="72"/>
                </a:lnTo>
                <a:lnTo>
                  <a:pt x="121" y="73"/>
                </a:lnTo>
                <a:lnTo>
                  <a:pt x="122" y="74"/>
                </a:lnTo>
                <a:lnTo>
                  <a:pt x="122" y="78"/>
                </a:lnTo>
                <a:lnTo>
                  <a:pt x="123" y="81"/>
                </a:lnTo>
                <a:lnTo>
                  <a:pt x="124" y="86"/>
                </a:lnTo>
                <a:lnTo>
                  <a:pt x="124" y="89"/>
                </a:lnTo>
                <a:lnTo>
                  <a:pt x="125" y="94"/>
                </a:lnTo>
                <a:lnTo>
                  <a:pt x="126" y="102"/>
                </a:lnTo>
                <a:lnTo>
                  <a:pt x="126" y="110"/>
                </a:lnTo>
                <a:lnTo>
                  <a:pt x="127" y="123"/>
                </a:lnTo>
                <a:lnTo>
                  <a:pt x="128" y="138"/>
                </a:lnTo>
                <a:lnTo>
                  <a:pt x="128" y="157"/>
                </a:lnTo>
                <a:lnTo>
                  <a:pt x="129" y="181"/>
                </a:lnTo>
                <a:lnTo>
                  <a:pt x="130" y="209"/>
                </a:lnTo>
                <a:lnTo>
                  <a:pt x="130" y="236"/>
                </a:lnTo>
                <a:lnTo>
                  <a:pt x="131" y="259"/>
                </a:lnTo>
                <a:lnTo>
                  <a:pt x="132" y="271"/>
                </a:lnTo>
                <a:lnTo>
                  <a:pt x="132" y="269"/>
                </a:lnTo>
                <a:lnTo>
                  <a:pt x="133" y="261"/>
                </a:lnTo>
                <a:lnTo>
                  <a:pt x="134" y="251"/>
                </a:lnTo>
                <a:lnTo>
                  <a:pt x="134" y="243"/>
                </a:lnTo>
                <a:lnTo>
                  <a:pt x="135" y="236"/>
                </a:lnTo>
                <a:lnTo>
                  <a:pt x="136" y="230"/>
                </a:lnTo>
                <a:lnTo>
                  <a:pt x="136" y="224"/>
                </a:lnTo>
                <a:lnTo>
                  <a:pt x="137" y="217"/>
                </a:lnTo>
                <a:lnTo>
                  <a:pt x="138" y="211"/>
                </a:lnTo>
                <a:lnTo>
                  <a:pt x="138" y="204"/>
                </a:lnTo>
                <a:lnTo>
                  <a:pt x="139" y="200"/>
                </a:lnTo>
                <a:lnTo>
                  <a:pt x="140" y="196"/>
                </a:lnTo>
                <a:lnTo>
                  <a:pt x="140" y="196"/>
                </a:lnTo>
                <a:lnTo>
                  <a:pt x="141" y="198"/>
                </a:lnTo>
                <a:lnTo>
                  <a:pt x="142" y="201"/>
                </a:lnTo>
                <a:lnTo>
                  <a:pt x="142" y="205"/>
                </a:lnTo>
                <a:lnTo>
                  <a:pt x="143" y="211"/>
                </a:lnTo>
                <a:lnTo>
                  <a:pt x="144" y="217"/>
                </a:lnTo>
                <a:lnTo>
                  <a:pt x="144" y="224"/>
                </a:lnTo>
                <a:lnTo>
                  <a:pt x="145" y="232"/>
                </a:lnTo>
                <a:lnTo>
                  <a:pt x="146" y="240"/>
                </a:lnTo>
                <a:lnTo>
                  <a:pt x="146" y="249"/>
                </a:lnTo>
                <a:lnTo>
                  <a:pt x="147" y="257"/>
                </a:lnTo>
                <a:lnTo>
                  <a:pt x="148" y="263"/>
                </a:lnTo>
                <a:lnTo>
                  <a:pt x="148" y="269"/>
                </a:lnTo>
                <a:lnTo>
                  <a:pt x="149" y="274"/>
                </a:lnTo>
                <a:lnTo>
                  <a:pt x="150" y="277"/>
                </a:lnTo>
                <a:lnTo>
                  <a:pt x="150" y="279"/>
                </a:lnTo>
                <a:lnTo>
                  <a:pt x="151" y="282"/>
                </a:lnTo>
                <a:lnTo>
                  <a:pt x="152" y="282"/>
                </a:lnTo>
                <a:lnTo>
                  <a:pt x="152" y="283"/>
                </a:lnTo>
                <a:lnTo>
                  <a:pt x="153" y="281"/>
                </a:lnTo>
                <a:lnTo>
                  <a:pt x="154" y="280"/>
                </a:lnTo>
                <a:lnTo>
                  <a:pt x="154" y="280"/>
                </a:lnTo>
                <a:lnTo>
                  <a:pt x="155" y="279"/>
                </a:lnTo>
                <a:lnTo>
                  <a:pt x="155" y="278"/>
                </a:lnTo>
                <a:lnTo>
                  <a:pt x="156" y="278"/>
                </a:lnTo>
                <a:lnTo>
                  <a:pt x="157" y="278"/>
                </a:lnTo>
                <a:lnTo>
                  <a:pt x="157" y="281"/>
                </a:lnTo>
                <a:lnTo>
                  <a:pt x="158" y="283"/>
                </a:lnTo>
                <a:lnTo>
                  <a:pt x="159" y="283"/>
                </a:lnTo>
                <a:lnTo>
                  <a:pt x="159" y="286"/>
                </a:lnTo>
                <a:lnTo>
                  <a:pt x="160" y="290"/>
                </a:lnTo>
                <a:lnTo>
                  <a:pt x="161" y="293"/>
                </a:lnTo>
                <a:lnTo>
                  <a:pt x="161" y="297"/>
                </a:lnTo>
                <a:lnTo>
                  <a:pt x="162" y="299"/>
                </a:lnTo>
                <a:lnTo>
                  <a:pt x="163" y="302"/>
                </a:lnTo>
                <a:lnTo>
                  <a:pt x="163" y="307"/>
                </a:lnTo>
                <a:lnTo>
                  <a:pt x="164" y="310"/>
                </a:lnTo>
                <a:lnTo>
                  <a:pt x="165" y="312"/>
                </a:lnTo>
                <a:lnTo>
                  <a:pt x="165" y="315"/>
                </a:lnTo>
                <a:lnTo>
                  <a:pt x="166" y="317"/>
                </a:lnTo>
                <a:lnTo>
                  <a:pt x="167" y="319"/>
                </a:lnTo>
                <a:lnTo>
                  <a:pt x="167" y="322"/>
                </a:lnTo>
                <a:lnTo>
                  <a:pt x="168" y="322"/>
                </a:lnTo>
                <a:lnTo>
                  <a:pt x="169" y="325"/>
                </a:lnTo>
                <a:lnTo>
                  <a:pt x="170" y="328"/>
                </a:lnTo>
                <a:lnTo>
                  <a:pt x="170" y="332"/>
                </a:lnTo>
                <a:lnTo>
                  <a:pt x="171" y="331"/>
                </a:lnTo>
                <a:lnTo>
                  <a:pt x="172" y="335"/>
                </a:lnTo>
                <a:lnTo>
                  <a:pt x="172" y="337"/>
                </a:lnTo>
                <a:lnTo>
                  <a:pt x="173" y="339"/>
                </a:lnTo>
                <a:lnTo>
                  <a:pt x="174" y="341"/>
                </a:lnTo>
                <a:lnTo>
                  <a:pt x="174" y="340"/>
                </a:lnTo>
                <a:lnTo>
                  <a:pt x="175" y="344"/>
                </a:lnTo>
                <a:lnTo>
                  <a:pt x="176" y="346"/>
                </a:lnTo>
                <a:lnTo>
                  <a:pt x="176" y="347"/>
                </a:lnTo>
                <a:lnTo>
                  <a:pt x="177" y="349"/>
                </a:lnTo>
                <a:lnTo>
                  <a:pt x="178" y="353"/>
                </a:lnTo>
                <a:lnTo>
                  <a:pt x="178" y="356"/>
                </a:lnTo>
                <a:lnTo>
                  <a:pt x="179" y="358"/>
                </a:lnTo>
                <a:lnTo>
                  <a:pt x="180" y="361"/>
                </a:lnTo>
                <a:lnTo>
                  <a:pt x="180" y="363"/>
                </a:lnTo>
                <a:lnTo>
                  <a:pt x="181" y="367"/>
                </a:lnTo>
                <a:lnTo>
                  <a:pt x="182" y="372"/>
                </a:lnTo>
                <a:lnTo>
                  <a:pt x="182" y="375"/>
                </a:lnTo>
                <a:lnTo>
                  <a:pt x="183" y="380"/>
                </a:lnTo>
                <a:lnTo>
                  <a:pt x="184" y="382"/>
                </a:lnTo>
                <a:lnTo>
                  <a:pt x="184" y="385"/>
                </a:lnTo>
                <a:lnTo>
                  <a:pt x="185" y="385"/>
                </a:lnTo>
                <a:lnTo>
                  <a:pt x="186" y="387"/>
                </a:lnTo>
                <a:lnTo>
                  <a:pt x="186" y="386"/>
                </a:lnTo>
                <a:lnTo>
                  <a:pt x="187" y="385"/>
                </a:lnTo>
                <a:lnTo>
                  <a:pt x="188" y="386"/>
                </a:lnTo>
                <a:lnTo>
                  <a:pt x="188" y="389"/>
                </a:lnTo>
                <a:lnTo>
                  <a:pt x="189" y="389"/>
                </a:lnTo>
                <a:lnTo>
                  <a:pt x="190" y="390"/>
                </a:lnTo>
                <a:lnTo>
                  <a:pt x="190" y="394"/>
                </a:lnTo>
                <a:lnTo>
                  <a:pt x="191" y="396"/>
                </a:lnTo>
                <a:lnTo>
                  <a:pt x="192" y="398"/>
                </a:lnTo>
                <a:lnTo>
                  <a:pt x="192" y="403"/>
                </a:lnTo>
                <a:lnTo>
                  <a:pt x="193" y="406"/>
                </a:lnTo>
                <a:lnTo>
                  <a:pt x="194" y="409"/>
                </a:lnTo>
                <a:lnTo>
                  <a:pt x="194" y="410"/>
                </a:lnTo>
                <a:lnTo>
                  <a:pt x="195" y="411"/>
                </a:lnTo>
                <a:lnTo>
                  <a:pt x="196" y="407"/>
                </a:lnTo>
                <a:lnTo>
                  <a:pt x="196" y="403"/>
                </a:lnTo>
                <a:lnTo>
                  <a:pt x="197" y="394"/>
                </a:lnTo>
                <a:lnTo>
                  <a:pt x="198" y="379"/>
                </a:lnTo>
                <a:lnTo>
                  <a:pt x="198" y="360"/>
                </a:lnTo>
                <a:lnTo>
                  <a:pt x="199" y="340"/>
                </a:lnTo>
                <a:lnTo>
                  <a:pt x="200" y="317"/>
                </a:lnTo>
                <a:lnTo>
                  <a:pt x="200" y="296"/>
                </a:lnTo>
                <a:lnTo>
                  <a:pt x="201" y="273"/>
                </a:lnTo>
                <a:lnTo>
                  <a:pt x="202" y="253"/>
                </a:lnTo>
                <a:lnTo>
                  <a:pt x="202" y="233"/>
                </a:lnTo>
                <a:lnTo>
                  <a:pt x="203" y="217"/>
                </a:lnTo>
                <a:lnTo>
                  <a:pt x="204" y="203"/>
                </a:lnTo>
                <a:lnTo>
                  <a:pt x="204" y="189"/>
                </a:lnTo>
                <a:lnTo>
                  <a:pt x="205" y="178"/>
                </a:lnTo>
                <a:lnTo>
                  <a:pt x="206" y="172"/>
                </a:lnTo>
                <a:lnTo>
                  <a:pt x="206" y="169"/>
                </a:lnTo>
                <a:lnTo>
                  <a:pt x="207" y="165"/>
                </a:lnTo>
                <a:lnTo>
                  <a:pt x="207" y="163"/>
                </a:lnTo>
                <a:lnTo>
                  <a:pt x="208" y="163"/>
                </a:lnTo>
                <a:lnTo>
                  <a:pt x="209" y="163"/>
                </a:lnTo>
                <a:lnTo>
                  <a:pt x="209" y="164"/>
                </a:lnTo>
                <a:lnTo>
                  <a:pt x="210" y="166"/>
                </a:lnTo>
                <a:lnTo>
                  <a:pt x="211" y="166"/>
                </a:lnTo>
                <a:lnTo>
                  <a:pt x="211" y="166"/>
                </a:lnTo>
                <a:lnTo>
                  <a:pt x="212" y="163"/>
                </a:lnTo>
                <a:lnTo>
                  <a:pt x="213" y="162"/>
                </a:lnTo>
                <a:lnTo>
                  <a:pt x="213" y="159"/>
                </a:lnTo>
                <a:lnTo>
                  <a:pt x="214" y="155"/>
                </a:lnTo>
                <a:lnTo>
                  <a:pt x="215" y="148"/>
                </a:lnTo>
                <a:lnTo>
                  <a:pt x="215" y="142"/>
                </a:lnTo>
                <a:lnTo>
                  <a:pt x="216" y="137"/>
                </a:lnTo>
                <a:lnTo>
                  <a:pt x="217" y="126"/>
                </a:lnTo>
                <a:lnTo>
                  <a:pt x="217" y="119"/>
                </a:lnTo>
                <a:lnTo>
                  <a:pt x="218" y="112"/>
                </a:lnTo>
                <a:lnTo>
                  <a:pt x="219" y="106"/>
                </a:lnTo>
                <a:lnTo>
                  <a:pt x="219" y="96"/>
                </a:lnTo>
                <a:lnTo>
                  <a:pt x="220" y="92"/>
                </a:lnTo>
                <a:lnTo>
                  <a:pt x="221" y="86"/>
                </a:lnTo>
                <a:lnTo>
                  <a:pt x="221" y="83"/>
                </a:lnTo>
                <a:lnTo>
                  <a:pt x="222" y="82"/>
                </a:lnTo>
                <a:lnTo>
                  <a:pt x="223" y="80"/>
                </a:lnTo>
                <a:lnTo>
                  <a:pt x="223" y="82"/>
                </a:lnTo>
                <a:lnTo>
                  <a:pt x="224" y="85"/>
                </a:lnTo>
                <a:lnTo>
                  <a:pt x="225" y="88"/>
                </a:lnTo>
                <a:lnTo>
                  <a:pt x="225" y="90"/>
                </a:lnTo>
                <a:lnTo>
                  <a:pt x="226" y="96"/>
                </a:lnTo>
                <a:lnTo>
                  <a:pt x="227" y="99"/>
                </a:lnTo>
                <a:lnTo>
                  <a:pt x="227" y="103"/>
                </a:lnTo>
                <a:lnTo>
                  <a:pt x="228" y="110"/>
                </a:lnTo>
                <a:lnTo>
                  <a:pt x="229" y="118"/>
                </a:lnTo>
                <a:lnTo>
                  <a:pt x="229" y="127"/>
                </a:lnTo>
                <a:lnTo>
                  <a:pt x="230" y="142"/>
                </a:lnTo>
                <a:lnTo>
                  <a:pt x="231" y="156"/>
                </a:lnTo>
                <a:lnTo>
                  <a:pt x="231" y="177"/>
                </a:lnTo>
                <a:lnTo>
                  <a:pt x="232" y="203"/>
                </a:lnTo>
                <a:lnTo>
                  <a:pt x="233" y="230"/>
                </a:lnTo>
                <a:lnTo>
                  <a:pt x="233" y="256"/>
                </a:lnTo>
                <a:lnTo>
                  <a:pt x="234" y="271"/>
                </a:lnTo>
                <a:lnTo>
                  <a:pt x="235" y="273"/>
                </a:lnTo>
                <a:lnTo>
                  <a:pt x="235" y="268"/>
                </a:lnTo>
                <a:lnTo>
                  <a:pt x="236" y="257"/>
                </a:lnTo>
                <a:lnTo>
                  <a:pt x="237" y="248"/>
                </a:lnTo>
                <a:lnTo>
                  <a:pt x="237" y="242"/>
                </a:lnTo>
                <a:lnTo>
                  <a:pt x="238" y="234"/>
                </a:lnTo>
                <a:lnTo>
                  <a:pt x="239" y="228"/>
                </a:lnTo>
                <a:lnTo>
                  <a:pt x="239" y="221"/>
                </a:lnTo>
                <a:lnTo>
                  <a:pt x="240" y="214"/>
                </a:lnTo>
                <a:lnTo>
                  <a:pt x="241" y="206"/>
                </a:lnTo>
                <a:lnTo>
                  <a:pt x="241" y="204"/>
                </a:lnTo>
                <a:lnTo>
                  <a:pt x="242" y="200"/>
                </a:lnTo>
                <a:lnTo>
                  <a:pt x="243" y="199"/>
                </a:lnTo>
                <a:lnTo>
                  <a:pt x="243" y="201"/>
                </a:lnTo>
                <a:lnTo>
                  <a:pt x="244" y="203"/>
                </a:lnTo>
                <a:lnTo>
                  <a:pt x="245" y="206"/>
                </a:lnTo>
                <a:lnTo>
                  <a:pt x="245" y="210"/>
                </a:lnTo>
                <a:lnTo>
                  <a:pt x="246" y="215"/>
                </a:lnTo>
                <a:lnTo>
                  <a:pt x="247" y="222"/>
                </a:lnTo>
                <a:lnTo>
                  <a:pt x="247" y="229"/>
                </a:lnTo>
                <a:lnTo>
                  <a:pt x="248" y="236"/>
                </a:lnTo>
                <a:lnTo>
                  <a:pt x="249" y="245"/>
                </a:lnTo>
                <a:lnTo>
                  <a:pt x="249" y="253"/>
                </a:lnTo>
                <a:lnTo>
                  <a:pt x="250" y="260"/>
                </a:lnTo>
                <a:lnTo>
                  <a:pt x="251" y="267"/>
                </a:lnTo>
                <a:lnTo>
                  <a:pt x="251" y="272"/>
                </a:lnTo>
                <a:lnTo>
                  <a:pt x="252" y="276"/>
                </a:lnTo>
                <a:lnTo>
                  <a:pt x="253" y="280"/>
                </a:lnTo>
                <a:lnTo>
                  <a:pt x="253" y="283"/>
                </a:lnTo>
                <a:lnTo>
                  <a:pt x="254" y="285"/>
                </a:lnTo>
                <a:lnTo>
                  <a:pt x="255" y="283"/>
                </a:lnTo>
                <a:lnTo>
                  <a:pt x="255" y="284"/>
                </a:lnTo>
                <a:lnTo>
                  <a:pt x="256" y="287"/>
                </a:lnTo>
                <a:lnTo>
                  <a:pt x="257" y="283"/>
                </a:lnTo>
                <a:lnTo>
                  <a:pt x="257" y="283"/>
                </a:lnTo>
                <a:lnTo>
                  <a:pt x="258" y="284"/>
                </a:lnTo>
                <a:lnTo>
                  <a:pt x="259" y="282"/>
                </a:lnTo>
                <a:lnTo>
                  <a:pt x="259" y="283"/>
                </a:lnTo>
                <a:lnTo>
                  <a:pt x="260" y="283"/>
                </a:lnTo>
                <a:lnTo>
                  <a:pt x="261" y="285"/>
                </a:lnTo>
                <a:lnTo>
                  <a:pt x="261" y="286"/>
                </a:lnTo>
                <a:lnTo>
                  <a:pt x="262" y="289"/>
                </a:lnTo>
                <a:lnTo>
                  <a:pt x="263" y="291"/>
                </a:lnTo>
                <a:lnTo>
                  <a:pt x="263" y="293"/>
                </a:lnTo>
                <a:lnTo>
                  <a:pt x="264" y="296"/>
                </a:lnTo>
                <a:lnTo>
                  <a:pt x="265" y="299"/>
                </a:lnTo>
                <a:lnTo>
                  <a:pt x="265" y="302"/>
                </a:lnTo>
                <a:lnTo>
                  <a:pt x="266" y="306"/>
                </a:lnTo>
                <a:lnTo>
                  <a:pt x="267" y="307"/>
                </a:lnTo>
                <a:lnTo>
                  <a:pt x="267" y="310"/>
                </a:lnTo>
                <a:lnTo>
                  <a:pt x="268" y="312"/>
                </a:lnTo>
                <a:lnTo>
                  <a:pt x="269" y="316"/>
                </a:lnTo>
                <a:lnTo>
                  <a:pt x="269" y="319"/>
                </a:lnTo>
                <a:lnTo>
                  <a:pt x="270" y="323"/>
                </a:lnTo>
                <a:lnTo>
                  <a:pt x="271" y="325"/>
                </a:lnTo>
                <a:lnTo>
                  <a:pt x="271" y="326"/>
                </a:lnTo>
                <a:lnTo>
                  <a:pt x="272" y="330"/>
                </a:lnTo>
                <a:lnTo>
                  <a:pt x="273" y="331"/>
                </a:lnTo>
                <a:lnTo>
                  <a:pt x="273" y="334"/>
                </a:lnTo>
                <a:lnTo>
                  <a:pt x="274" y="338"/>
                </a:lnTo>
                <a:lnTo>
                  <a:pt x="275" y="340"/>
                </a:lnTo>
                <a:lnTo>
                  <a:pt x="275" y="341"/>
                </a:lnTo>
                <a:lnTo>
                  <a:pt x="276" y="343"/>
                </a:lnTo>
                <a:lnTo>
                  <a:pt x="276" y="346"/>
                </a:lnTo>
                <a:lnTo>
                  <a:pt x="277" y="347"/>
                </a:lnTo>
                <a:lnTo>
                  <a:pt x="278" y="349"/>
                </a:lnTo>
                <a:lnTo>
                  <a:pt x="278" y="349"/>
                </a:lnTo>
                <a:lnTo>
                  <a:pt x="279" y="351"/>
                </a:lnTo>
                <a:lnTo>
                  <a:pt x="280" y="352"/>
                </a:lnTo>
                <a:lnTo>
                  <a:pt x="280" y="356"/>
                </a:lnTo>
                <a:lnTo>
                  <a:pt x="281" y="357"/>
                </a:lnTo>
                <a:lnTo>
                  <a:pt x="282" y="357"/>
                </a:lnTo>
                <a:lnTo>
                  <a:pt x="282" y="364"/>
                </a:lnTo>
                <a:lnTo>
                  <a:pt x="283" y="364"/>
                </a:lnTo>
                <a:lnTo>
                  <a:pt x="284" y="367"/>
                </a:lnTo>
                <a:lnTo>
                  <a:pt x="284" y="372"/>
                </a:lnTo>
                <a:lnTo>
                  <a:pt x="285" y="375"/>
                </a:lnTo>
                <a:lnTo>
                  <a:pt x="286" y="381"/>
                </a:lnTo>
                <a:lnTo>
                  <a:pt x="286" y="383"/>
                </a:lnTo>
                <a:lnTo>
                  <a:pt x="287" y="387"/>
                </a:lnTo>
                <a:lnTo>
                  <a:pt x="288" y="386"/>
                </a:lnTo>
                <a:lnTo>
                  <a:pt x="288" y="386"/>
                </a:lnTo>
                <a:lnTo>
                  <a:pt x="289" y="388"/>
                </a:lnTo>
                <a:lnTo>
                  <a:pt x="290" y="388"/>
                </a:lnTo>
                <a:lnTo>
                  <a:pt x="290" y="389"/>
                </a:lnTo>
                <a:lnTo>
                  <a:pt x="291" y="393"/>
                </a:lnTo>
                <a:lnTo>
                  <a:pt x="292" y="394"/>
                </a:lnTo>
                <a:lnTo>
                  <a:pt x="292" y="397"/>
                </a:lnTo>
                <a:lnTo>
                  <a:pt x="293" y="398"/>
                </a:lnTo>
                <a:lnTo>
                  <a:pt x="294" y="400"/>
                </a:lnTo>
                <a:lnTo>
                  <a:pt x="294" y="404"/>
                </a:lnTo>
                <a:lnTo>
                  <a:pt x="295" y="407"/>
                </a:lnTo>
                <a:lnTo>
                  <a:pt x="296" y="410"/>
                </a:lnTo>
                <a:lnTo>
                  <a:pt x="296" y="410"/>
                </a:lnTo>
                <a:lnTo>
                  <a:pt x="297" y="409"/>
                </a:lnTo>
                <a:lnTo>
                  <a:pt x="298" y="406"/>
                </a:lnTo>
                <a:lnTo>
                  <a:pt x="298" y="400"/>
                </a:lnTo>
                <a:lnTo>
                  <a:pt x="299" y="388"/>
                </a:lnTo>
                <a:lnTo>
                  <a:pt x="300" y="373"/>
                </a:lnTo>
                <a:lnTo>
                  <a:pt x="300" y="354"/>
                </a:lnTo>
                <a:lnTo>
                  <a:pt x="301" y="330"/>
                </a:lnTo>
                <a:lnTo>
                  <a:pt x="302" y="305"/>
                </a:lnTo>
                <a:lnTo>
                  <a:pt x="302" y="283"/>
                </a:lnTo>
                <a:lnTo>
                  <a:pt x="303" y="259"/>
                </a:lnTo>
                <a:lnTo>
                  <a:pt x="304" y="239"/>
                </a:lnTo>
                <a:lnTo>
                  <a:pt x="304" y="219"/>
                </a:lnTo>
                <a:lnTo>
                  <a:pt x="305" y="204"/>
                </a:lnTo>
                <a:lnTo>
                  <a:pt x="306" y="189"/>
                </a:lnTo>
                <a:lnTo>
                  <a:pt x="306" y="177"/>
                </a:lnTo>
                <a:lnTo>
                  <a:pt x="307" y="168"/>
                </a:lnTo>
                <a:lnTo>
                  <a:pt x="308" y="163"/>
                </a:lnTo>
                <a:lnTo>
                  <a:pt x="308" y="161"/>
                </a:lnTo>
                <a:lnTo>
                  <a:pt x="309" y="159"/>
                </a:lnTo>
                <a:lnTo>
                  <a:pt x="310" y="159"/>
                </a:lnTo>
                <a:lnTo>
                  <a:pt x="310" y="161"/>
                </a:lnTo>
                <a:lnTo>
                  <a:pt x="311" y="161"/>
                </a:lnTo>
                <a:lnTo>
                  <a:pt x="312" y="163"/>
                </a:lnTo>
                <a:lnTo>
                  <a:pt x="312" y="162"/>
                </a:lnTo>
                <a:lnTo>
                  <a:pt x="313" y="161"/>
                </a:lnTo>
                <a:lnTo>
                  <a:pt x="314" y="162"/>
                </a:lnTo>
                <a:lnTo>
                  <a:pt x="314" y="158"/>
                </a:lnTo>
                <a:lnTo>
                  <a:pt x="315" y="156"/>
                </a:lnTo>
                <a:lnTo>
                  <a:pt x="316" y="150"/>
                </a:lnTo>
                <a:lnTo>
                  <a:pt x="316" y="143"/>
                </a:lnTo>
                <a:lnTo>
                  <a:pt x="317" y="138"/>
                </a:lnTo>
                <a:lnTo>
                  <a:pt x="318" y="129"/>
                </a:lnTo>
                <a:lnTo>
                  <a:pt x="318" y="120"/>
                </a:lnTo>
                <a:lnTo>
                  <a:pt x="319" y="111"/>
                </a:lnTo>
                <a:lnTo>
                  <a:pt x="320" y="101"/>
                </a:lnTo>
                <a:lnTo>
                  <a:pt x="320" y="93"/>
                </a:lnTo>
                <a:lnTo>
                  <a:pt x="321" y="85"/>
                </a:lnTo>
                <a:lnTo>
                  <a:pt x="322" y="77"/>
                </a:lnTo>
                <a:lnTo>
                  <a:pt x="322" y="71"/>
                </a:lnTo>
                <a:lnTo>
                  <a:pt x="323" y="67"/>
                </a:lnTo>
                <a:lnTo>
                  <a:pt x="324" y="62"/>
                </a:lnTo>
                <a:lnTo>
                  <a:pt x="324" y="62"/>
                </a:lnTo>
                <a:lnTo>
                  <a:pt x="325" y="60"/>
                </a:lnTo>
                <a:lnTo>
                  <a:pt x="326" y="61"/>
                </a:lnTo>
                <a:lnTo>
                  <a:pt x="326" y="63"/>
                </a:lnTo>
                <a:lnTo>
                  <a:pt x="327" y="64"/>
                </a:lnTo>
                <a:lnTo>
                  <a:pt x="328" y="67"/>
                </a:lnTo>
                <a:lnTo>
                  <a:pt x="328" y="71"/>
                </a:lnTo>
                <a:lnTo>
                  <a:pt x="329" y="77"/>
                </a:lnTo>
                <a:lnTo>
                  <a:pt x="330" y="84"/>
                </a:lnTo>
                <a:lnTo>
                  <a:pt x="330" y="90"/>
                </a:lnTo>
                <a:lnTo>
                  <a:pt x="331" y="97"/>
                </a:lnTo>
                <a:lnTo>
                  <a:pt x="332" y="108"/>
                </a:lnTo>
                <a:lnTo>
                  <a:pt x="332" y="116"/>
                </a:lnTo>
                <a:lnTo>
                  <a:pt x="333" y="130"/>
                </a:lnTo>
                <a:lnTo>
                  <a:pt x="334" y="144"/>
                </a:lnTo>
                <a:lnTo>
                  <a:pt x="334" y="161"/>
                </a:lnTo>
                <a:lnTo>
                  <a:pt x="335" y="185"/>
                </a:lnTo>
                <a:lnTo>
                  <a:pt x="336" y="211"/>
                </a:lnTo>
                <a:lnTo>
                  <a:pt x="336" y="237"/>
                </a:lnTo>
                <a:lnTo>
                  <a:pt x="337" y="256"/>
                </a:lnTo>
                <a:lnTo>
                  <a:pt x="338" y="261"/>
                </a:lnTo>
                <a:lnTo>
                  <a:pt x="338" y="257"/>
                </a:lnTo>
                <a:lnTo>
                  <a:pt x="339" y="246"/>
                </a:lnTo>
                <a:lnTo>
                  <a:pt x="340" y="237"/>
                </a:lnTo>
                <a:lnTo>
                  <a:pt x="340" y="231"/>
                </a:lnTo>
                <a:lnTo>
                  <a:pt x="341" y="226"/>
                </a:lnTo>
                <a:lnTo>
                  <a:pt x="342" y="221"/>
                </a:lnTo>
                <a:lnTo>
                  <a:pt x="342" y="210"/>
                </a:lnTo>
                <a:lnTo>
                  <a:pt x="343" y="203"/>
                </a:lnTo>
                <a:lnTo>
                  <a:pt x="344" y="197"/>
                </a:lnTo>
                <a:lnTo>
                  <a:pt x="344" y="192"/>
                </a:lnTo>
                <a:lnTo>
                  <a:pt x="345" y="189"/>
                </a:lnTo>
                <a:lnTo>
                  <a:pt x="345" y="187"/>
                </a:lnTo>
                <a:lnTo>
                  <a:pt x="346" y="189"/>
                </a:lnTo>
                <a:lnTo>
                  <a:pt x="347" y="190"/>
                </a:lnTo>
                <a:lnTo>
                  <a:pt x="347" y="193"/>
                </a:lnTo>
                <a:lnTo>
                  <a:pt x="348" y="198"/>
                </a:lnTo>
                <a:lnTo>
                  <a:pt x="349" y="204"/>
                </a:lnTo>
                <a:lnTo>
                  <a:pt x="349" y="211"/>
                </a:lnTo>
                <a:lnTo>
                  <a:pt x="350" y="216"/>
                </a:lnTo>
                <a:lnTo>
                  <a:pt x="351" y="223"/>
                </a:lnTo>
                <a:lnTo>
                  <a:pt x="351" y="232"/>
                </a:lnTo>
                <a:lnTo>
                  <a:pt x="352" y="240"/>
                </a:lnTo>
                <a:lnTo>
                  <a:pt x="353" y="245"/>
                </a:lnTo>
                <a:lnTo>
                  <a:pt x="353" y="254"/>
                </a:lnTo>
                <a:lnTo>
                  <a:pt x="354" y="259"/>
                </a:lnTo>
                <a:lnTo>
                  <a:pt x="355" y="265"/>
                </a:lnTo>
                <a:lnTo>
                  <a:pt x="355" y="269"/>
                </a:lnTo>
                <a:lnTo>
                  <a:pt x="356" y="271"/>
                </a:lnTo>
                <a:lnTo>
                  <a:pt x="357" y="272"/>
                </a:lnTo>
                <a:lnTo>
                  <a:pt x="357" y="275"/>
                </a:lnTo>
                <a:lnTo>
                  <a:pt x="358" y="275"/>
                </a:lnTo>
                <a:lnTo>
                  <a:pt x="359" y="275"/>
                </a:lnTo>
                <a:lnTo>
                  <a:pt x="359" y="276"/>
                </a:lnTo>
                <a:lnTo>
                  <a:pt x="360" y="274"/>
                </a:lnTo>
                <a:lnTo>
                  <a:pt x="361" y="273"/>
                </a:lnTo>
                <a:lnTo>
                  <a:pt x="361" y="274"/>
                </a:lnTo>
                <a:lnTo>
                  <a:pt x="362" y="273"/>
                </a:lnTo>
                <a:lnTo>
                  <a:pt x="363" y="275"/>
                </a:lnTo>
                <a:lnTo>
                  <a:pt x="363" y="275"/>
                </a:lnTo>
                <a:lnTo>
                  <a:pt x="364" y="274"/>
                </a:lnTo>
                <a:lnTo>
                  <a:pt x="365" y="277"/>
                </a:lnTo>
                <a:lnTo>
                  <a:pt x="365" y="281"/>
                </a:lnTo>
                <a:lnTo>
                  <a:pt x="366" y="282"/>
                </a:lnTo>
                <a:lnTo>
                  <a:pt x="367" y="286"/>
                </a:lnTo>
                <a:lnTo>
                  <a:pt x="367" y="288"/>
                </a:lnTo>
                <a:lnTo>
                  <a:pt x="368" y="292"/>
                </a:lnTo>
                <a:lnTo>
                  <a:pt x="369" y="294"/>
                </a:lnTo>
                <a:lnTo>
                  <a:pt x="369" y="296"/>
                </a:lnTo>
                <a:lnTo>
                  <a:pt x="370" y="301"/>
                </a:lnTo>
                <a:lnTo>
                  <a:pt x="371" y="305"/>
                </a:lnTo>
                <a:lnTo>
                  <a:pt x="371" y="307"/>
                </a:lnTo>
                <a:lnTo>
                  <a:pt x="372" y="309"/>
                </a:lnTo>
                <a:lnTo>
                  <a:pt x="373" y="313"/>
                </a:lnTo>
                <a:lnTo>
                  <a:pt x="373" y="318"/>
                </a:lnTo>
                <a:lnTo>
                  <a:pt x="374" y="318"/>
                </a:lnTo>
                <a:lnTo>
                  <a:pt x="375" y="323"/>
                </a:lnTo>
                <a:lnTo>
                  <a:pt x="375" y="326"/>
                </a:lnTo>
                <a:lnTo>
                  <a:pt x="376" y="326"/>
                </a:lnTo>
                <a:lnTo>
                  <a:pt x="377" y="329"/>
                </a:lnTo>
                <a:lnTo>
                  <a:pt x="377" y="332"/>
                </a:lnTo>
                <a:lnTo>
                  <a:pt x="378" y="334"/>
                </a:lnTo>
                <a:lnTo>
                  <a:pt x="379" y="338"/>
                </a:lnTo>
                <a:lnTo>
                  <a:pt x="379" y="339"/>
                </a:lnTo>
                <a:lnTo>
                  <a:pt x="380" y="340"/>
                </a:lnTo>
                <a:lnTo>
                  <a:pt x="381" y="342"/>
                </a:lnTo>
                <a:lnTo>
                  <a:pt x="381" y="344"/>
                </a:lnTo>
                <a:lnTo>
                  <a:pt x="382" y="344"/>
                </a:lnTo>
                <a:lnTo>
                  <a:pt x="383" y="347"/>
                </a:lnTo>
                <a:lnTo>
                  <a:pt x="383" y="350"/>
                </a:lnTo>
                <a:lnTo>
                  <a:pt x="384" y="352"/>
                </a:lnTo>
                <a:lnTo>
                  <a:pt x="385" y="354"/>
                </a:lnTo>
                <a:lnTo>
                  <a:pt x="385" y="356"/>
                </a:lnTo>
                <a:lnTo>
                  <a:pt x="386" y="360"/>
                </a:lnTo>
                <a:lnTo>
                  <a:pt x="387" y="365"/>
                </a:lnTo>
                <a:lnTo>
                  <a:pt x="387" y="368"/>
                </a:lnTo>
                <a:lnTo>
                  <a:pt x="388" y="372"/>
                </a:lnTo>
                <a:lnTo>
                  <a:pt x="389" y="376"/>
                </a:lnTo>
                <a:lnTo>
                  <a:pt x="389" y="378"/>
                </a:lnTo>
                <a:lnTo>
                  <a:pt x="390" y="380"/>
                </a:lnTo>
                <a:lnTo>
                  <a:pt x="391" y="380"/>
                </a:lnTo>
                <a:lnTo>
                  <a:pt x="391" y="379"/>
                </a:lnTo>
                <a:lnTo>
                  <a:pt x="392" y="379"/>
                </a:lnTo>
                <a:lnTo>
                  <a:pt x="393" y="381"/>
                </a:lnTo>
                <a:lnTo>
                  <a:pt x="393" y="381"/>
                </a:lnTo>
                <a:lnTo>
                  <a:pt x="394" y="385"/>
                </a:lnTo>
                <a:lnTo>
                  <a:pt x="395" y="387"/>
                </a:lnTo>
                <a:lnTo>
                  <a:pt x="395" y="389"/>
                </a:lnTo>
                <a:lnTo>
                  <a:pt x="396" y="392"/>
                </a:lnTo>
                <a:lnTo>
                  <a:pt x="397" y="394"/>
                </a:lnTo>
                <a:lnTo>
                  <a:pt x="397" y="399"/>
                </a:lnTo>
                <a:lnTo>
                  <a:pt x="398" y="402"/>
                </a:lnTo>
                <a:lnTo>
                  <a:pt x="399" y="403"/>
                </a:lnTo>
                <a:lnTo>
                  <a:pt x="399" y="401"/>
                </a:lnTo>
                <a:lnTo>
                  <a:pt x="400" y="403"/>
                </a:lnTo>
                <a:lnTo>
                  <a:pt x="401" y="399"/>
                </a:lnTo>
                <a:lnTo>
                  <a:pt x="401" y="390"/>
                </a:lnTo>
                <a:lnTo>
                  <a:pt x="402" y="376"/>
                </a:lnTo>
                <a:lnTo>
                  <a:pt x="403" y="359"/>
                </a:lnTo>
                <a:lnTo>
                  <a:pt x="403" y="337"/>
                </a:lnTo>
                <a:lnTo>
                  <a:pt x="404" y="313"/>
                </a:lnTo>
                <a:lnTo>
                  <a:pt x="405" y="288"/>
                </a:lnTo>
                <a:lnTo>
                  <a:pt x="405" y="265"/>
                </a:lnTo>
                <a:lnTo>
                  <a:pt x="406" y="242"/>
                </a:lnTo>
                <a:lnTo>
                  <a:pt x="407" y="224"/>
                </a:lnTo>
                <a:lnTo>
                  <a:pt x="407" y="204"/>
                </a:lnTo>
                <a:lnTo>
                  <a:pt x="408" y="190"/>
                </a:lnTo>
                <a:lnTo>
                  <a:pt x="409" y="178"/>
                </a:lnTo>
                <a:lnTo>
                  <a:pt x="409" y="164"/>
                </a:lnTo>
                <a:lnTo>
                  <a:pt x="410" y="158"/>
                </a:lnTo>
                <a:lnTo>
                  <a:pt x="411" y="155"/>
                </a:lnTo>
                <a:lnTo>
                  <a:pt x="411" y="152"/>
                </a:lnTo>
                <a:lnTo>
                  <a:pt x="412" y="150"/>
                </a:lnTo>
                <a:lnTo>
                  <a:pt x="413" y="152"/>
                </a:lnTo>
                <a:lnTo>
                  <a:pt x="413" y="151"/>
                </a:lnTo>
                <a:lnTo>
                  <a:pt x="414" y="154"/>
                </a:lnTo>
                <a:lnTo>
                  <a:pt x="414" y="155"/>
                </a:lnTo>
                <a:lnTo>
                  <a:pt x="415" y="155"/>
                </a:lnTo>
                <a:lnTo>
                  <a:pt x="416" y="154"/>
                </a:lnTo>
                <a:lnTo>
                  <a:pt x="416" y="151"/>
                </a:lnTo>
                <a:lnTo>
                  <a:pt x="417" y="148"/>
                </a:lnTo>
                <a:lnTo>
                  <a:pt x="418" y="142"/>
                </a:lnTo>
                <a:lnTo>
                  <a:pt x="418" y="138"/>
                </a:lnTo>
                <a:lnTo>
                  <a:pt x="419" y="133"/>
                </a:lnTo>
                <a:lnTo>
                  <a:pt x="420" y="127"/>
                </a:lnTo>
                <a:lnTo>
                  <a:pt x="420" y="120"/>
                </a:lnTo>
                <a:lnTo>
                  <a:pt x="421" y="112"/>
                </a:lnTo>
                <a:lnTo>
                  <a:pt x="422" y="103"/>
                </a:lnTo>
                <a:lnTo>
                  <a:pt x="422" y="94"/>
                </a:lnTo>
                <a:lnTo>
                  <a:pt x="423" y="84"/>
                </a:lnTo>
                <a:lnTo>
                  <a:pt x="424" y="77"/>
                </a:lnTo>
                <a:lnTo>
                  <a:pt x="424" y="68"/>
                </a:lnTo>
                <a:lnTo>
                  <a:pt x="425" y="62"/>
                </a:lnTo>
                <a:lnTo>
                  <a:pt x="426" y="57"/>
                </a:lnTo>
                <a:lnTo>
                  <a:pt x="426" y="56"/>
                </a:lnTo>
                <a:lnTo>
                  <a:pt x="427" y="54"/>
                </a:lnTo>
                <a:lnTo>
                  <a:pt x="428" y="53"/>
                </a:lnTo>
                <a:lnTo>
                  <a:pt x="428" y="54"/>
                </a:lnTo>
                <a:lnTo>
                  <a:pt x="429" y="59"/>
                </a:lnTo>
                <a:lnTo>
                  <a:pt x="430" y="61"/>
                </a:lnTo>
                <a:lnTo>
                  <a:pt x="430" y="64"/>
                </a:lnTo>
                <a:lnTo>
                  <a:pt x="431" y="71"/>
                </a:lnTo>
                <a:lnTo>
                  <a:pt x="432" y="77"/>
                </a:lnTo>
                <a:lnTo>
                  <a:pt x="432" y="83"/>
                </a:lnTo>
                <a:lnTo>
                  <a:pt x="433" y="90"/>
                </a:lnTo>
                <a:lnTo>
                  <a:pt x="434" y="93"/>
                </a:lnTo>
                <a:lnTo>
                  <a:pt x="434" y="101"/>
                </a:lnTo>
                <a:lnTo>
                  <a:pt x="435" y="113"/>
                </a:lnTo>
                <a:lnTo>
                  <a:pt x="436" y="125"/>
                </a:lnTo>
                <a:lnTo>
                  <a:pt x="436" y="141"/>
                </a:lnTo>
                <a:lnTo>
                  <a:pt x="437" y="162"/>
                </a:lnTo>
                <a:lnTo>
                  <a:pt x="438" y="187"/>
                </a:lnTo>
                <a:lnTo>
                  <a:pt x="438" y="211"/>
                </a:lnTo>
                <a:lnTo>
                  <a:pt x="439" y="238"/>
                </a:lnTo>
                <a:lnTo>
                  <a:pt x="440" y="252"/>
                </a:lnTo>
                <a:lnTo>
                  <a:pt x="440" y="255"/>
                </a:lnTo>
                <a:lnTo>
                  <a:pt x="441" y="248"/>
                </a:lnTo>
                <a:lnTo>
                  <a:pt x="442" y="240"/>
                </a:lnTo>
                <a:lnTo>
                  <a:pt x="442" y="233"/>
                </a:lnTo>
                <a:lnTo>
                  <a:pt x="443" y="227"/>
                </a:lnTo>
                <a:lnTo>
                  <a:pt x="444" y="223"/>
                </a:lnTo>
                <a:lnTo>
                  <a:pt x="444" y="215"/>
                </a:lnTo>
                <a:lnTo>
                  <a:pt x="445" y="208"/>
                </a:lnTo>
                <a:lnTo>
                  <a:pt x="446" y="199"/>
                </a:lnTo>
                <a:lnTo>
                  <a:pt x="446" y="192"/>
                </a:lnTo>
                <a:lnTo>
                  <a:pt x="447" y="188"/>
                </a:lnTo>
                <a:lnTo>
                  <a:pt x="448" y="184"/>
                </a:lnTo>
                <a:lnTo>
                  <a:pt x="448" y="183"/>
                </a:lnTo>
                <a:lnTo>
                  <a:pt x="449" y="184"/>
                </a:lnTo>
                <a:lnTo>
                  <a:pt x="450" y="188"/>
                </a:lnTo>
                <a:lnTo>
                  <a:pt x="450" y="190"/>
                </a:lnTo>
                <a:lnTo>
                  <a:pt x="451" y="194"/>
                </a:lnTo>
                <a:lnTo>
                  <a:pt x="452" y="202"/>
                </a:lnTo>
                <a:lnTo>
                  <a:pt x="452" y="208"/>
                </a:lnTo>
                <a:lnTo>
                  <a:pt x="453" y="214"/>
                </a:lnTo>
                <a:lnTo>
                  <a:pt x="454" y="223"/>
                </a:lnTo>
                <a:lnTo>
                  <a:pt x="454" y="231"/>
                </a:lnTo>
                <a:lnTo>
                  <a:pt x="455" y="239"/>
                </a:lnTo>
                <a:lnTo>
                  <a:pt x="456" y="244"/>
                </a:lnTo>
                <a:lnTo>
                  <a:pt x="456" y="252"/>
                </a:lnTo>
                <a:lnTo>
                  <a:pt x="457" y="258"/>
                </a:lnTo>
                <a:lnTo>
                  <a:pt x="458" y="261"/>
                </a:lnTo>
                <a:lnTo>
                  <a:pt x="458" y="266"/>
                </a:lnTo>
                <a:lnTo>
                  <a:pt x="459" y="268"/>
                </a:lnTo>
                <a:lnTo>
                  <a:pt x="460" y="270"/>
                </a:lnTo>
                <a:lnTo>
                  <a:pt x="460" y="272"/>
                </a:lnTo>
                <a:lnTo>
                  <a:pt x="461" y="271"/>
                </a:lnTo>
                <a:lnTo>
                  <a:pt x="462" y="272"/>
                </a:lnTo>
                <a:lnTo>
                  <a:pt x="462" y="272"/>
                </a:lnTo>
                <a:lnTo>
                  <a:pt x="463" y="271"/>
                </a:lnTo>
                <a:lnTo>
                  <a:pt x="464" y="270"/>
                </a:lnTo>
                <a:lnTo>
                  <a:pt x="464" y="270"/>
                </a:lnTo>
                <a:lnTo>
                  <a:pt x="465" y="269"/>
                </a:lnTo>
                <a:lnTo>
                  <a:pt x="466" y="271"/>
                </a:lnTo>
                <a:lnTo>
                  <a:pt x="466" y="272"/>
                </a:lnTo>
                <a:lnTo>
                  <a:pt x="467" y="274"/>
                </a:lnTo>
                <a:lnTo>
                  <a:pt x="468" y="276"/>
                </a:lnTo>
                <a:lnTo>
                  <a:pt x="468" y="279"/>
                </a:lnTo>
                <a:lnTo>
                  <a:pt x="469" y="282"/>
                </a:lnTo>
                <a:lnTo>
                  <a:pt x="470" y="284"/>
                </a:lnTo>
                <a:lnTo>
                  <a:pt x="470" y="287"/>
                </a:lnTo>
                <a:lnTo>
                  <a:pt x="471" y="291"/>
                </a:lnTo>
                <a:lnTo>
                  <a:pt x="472" y="295"/>
                </a:lnTo>
                <a:lnTo>
                  <a:pt x="472" y="297"/>
                </a:lnTo>
                <a:lnTo>
                  <a:pt x="473" y="301"/>
                </a:lnTo>
                <a:lnTo>
                  <a:pt x="474" y="304"/>
                </a:lnTo>
                <a:lnTo>
                  <a:pt x="474" y="307"/>
                </a:lnTo>
                <a:lnTo>
                  <a:pt x="475" y="310"/>
                </a:lnTo>
                <a:lnTo>
                  <a:pt x="476" y="311"/>
                </a:lnTo>
                <a:lnTo>
                  <a:pt x="476" y="315"/>
                </a:lnTo>
                <a:lnTo>
                  <a:pt x="477" y="317"/>
                </a:lnTo>
                <a:lnTo>
                  <a:pt x="478" y="319"/>
                </a:lnTo>
                <a:lnTo>
                  <a:pt x="478" y="321"/>
                </a:lnTo>
                <a:lnTo>
                  <a:pt x="479" y="323"/>
                </a:lnTo>
                <a:lnTo>
                  <a:pt x="480" y="325"/>
                </a:lnTo>
                <a:lnTo>
                  <a:pt x="480" y="329"/>
                </a:lnTo>
                <a:lnTo>
                  <a:pt x="481" y="329"/>
                </a:lnTo>
                <a:lnTo>
                  <a:pt x="482" y="331"/>
                </a:lnTo>
                <a:lnTo>
                  <a:pt x="482" y="332"/>
                </a:lnTo>
                <a:lnTo>
                  <a:pt x="483" y="335"/>
                </a:lnTo>
                <a:lnTo>
                  <a:pt x="483" y="336"/>
                </a:lnTo>
                <a:lnTo>
                  <a:pt x="484" y="338"/>
                </a:lnTo>
                <a:lnTo>
                  <a:pt x="485" y="340"/>
                </a:lnTo>
                <a:lnTo>
                  <a:pt x="485" y="343"/>
                </a:lnTo>
                <a:lnTo>
                  <a:pt x="486" y="344"/>
                </a:lnTo>
                <a:lnTo>
                  <a:pt x="487" y="346"/>
                </a:lnTo>
                <a:lnTo>
                  <a:pt x="487" y="351"/>
                </a:lnTo>
                <a:lnTo>
                  <a:pt x="488" y="354"/>
                </a:lnTo>
                <a:lnTo>
                  <a:pt x="489" y="357"/>
                </a:lnTo>
                <a:lnTo>
                  <a:pt x="489" y="361"/>
                </a:lnTo>
                <a:lnTo>
                  <a:pt x="490" y="365"/>
                </a:lnTo>
                <a:lnTo>
                  <a:pt x="491" y="370"/>
                </a:lnTo>
                <a:lnTo>
                  <a:pt x="491" y="372"/>
                </a:lnTo>
                <a:lnTo>
                  <a:pt x="492" y="374"/>
                </a:lnTo>
                <a:lnTo>
                  <a:pt x="493" y="376"/>
                </a:lnTo>
                <a:lnTo>
                  <a:pt x="493" y="375"/>
                </a:lnTo>
                <a:lnTo>
                  <a:pt x="494" y="373"/>
                </a:lnTo>
                <a:lnTo>
                  <a:pt x="495" y="375"/>
                </a:lnTo>
                <a:lnTo>
                  <a:pt x="495" y="379"/>
                </a:lnTo>
                <a:lnTo>
                  <a:pt x="496" y="380"/>
                </a:lnTo>
                <a:lnTo>
                  <a:pt x="497" y="381"/>
                </a:lnTo>
                <a:lnTo>
                  <a:pt x="497" y="383"/>
                </a:lnTo>
                <a:lnTo>
                  <a:pt x="498" y="385"/>
                </a:lnTo>
                <a:lnTo>
                  <a:pt x="499" y="388"/>
                </a:lnTo>
                <a:lnTo>
                  <a:pt x="499" y="391"/>
                </a:lnTo>
                <a:lnTo>
                  <a:pt x="500" y="393"/>
                </a:lnTo>
                <a:lnTo>
                  <a:pt x="501" y="395"/>
                </a:lnTo>
                <a:lnTo>
                  <a:pt x="501" y="395"/>
                </a:lnTo>
                <a:lnTo>
                  <a:pt x="502" y="395"/>
                </a:lnTo>
                <a:lnTo>
                  <a:pt x="503" y="388"/>
                </a:lnTo>
                <a:lnTo>
                  <a:pt x="503" y="383"/>
                </a:lnTo>
                <a:lnTo>
                  <a:pt x="504" y="371"/>
                </a:lnTo>
                <a:lnTo>
                  <a:pt x="505" y="355"/>
                </a:lnTo>
                <a:lnTo>
                  <a:pt x="505" y="333"/>
                </a:lnTo>
                <a:lnTo>
                  <a:pt x="506" y="310"/>
                </a:lnTo>
                <a:lnTo>
                  <a:pt x="507" y="287"/>
                </a:lnTo>
                <a:lnTo>
                  <a:pt x="507" y="264"/>
                </a:lnTo>
                <a:lnTo>
                  <a:pt x="508" y="240"/>
                </a:lnTo>
                <a:lnTo>
                  <a:pt x="509" y="219"/>
                </a:lnTo>
                <a:lnTo>
                  <a:pt x="509" y="201"/>
                </a:lnTo>
                <a:lnTo>
                  <a:pt x="510" y="185"/>
                </a:lnTo>
                <a:lnTo>
                  <a:pt x="511" y="170"/>
                </a:lnTo>
                <a:lnTo>
                  <a:pt x="511" y="162"/>
                </a:lnTo>
                <a:lnTo>
                  <a:pt x="512" y="154"/>
                </a:lnTo>
                <a:lnTo>
                  <a:pt x="513" y="149"/>
                </a:lnTo>
                <a:lnTo>
                  <a:pt x="514" y="144"/>
                </a:lnTo>
                <a:lnTo>
                  <a:pt x="514" y="143"/>
                </a:lnTo>
                <a:lnTo>
                  <a:pt x="515" y="142"/>
                </a:lnTo>
                <a:lnTo>
                  <a:pt x="516" y="141"/>
                </a:lnTo>
                <a:lnTo>
                  <a:pt x="516" y="143"/>
                </a:lnTo>
                <a:lnTo>
                  <a:pt x="517" y="142"/>
                </a:lnTo>
                <a:lnTo>
                  <a:pt x="518" y="142"/>
                </a:lnTo>
                <a:lnTo>
                  <a:pt x="518" y="140"/>
                </a:lnTo>
                <a:lnTo>
                  <a:pt x="519" y="138"/>
                </a:lnTo>
                <a:lnTo>
                  <a:pt x="520" y="136"/>
                </a:lnTo>
                <a:lnTo>
                  <a:pt x="520" y="133"/>
                </a:lnTo>
                <a:lnTo>
                  <a:pt x="521" y="129"/>
                </a:lnTo>
                <a:lnTo>
                  <a:pt x="522" y="124"/>
                </a:lnTo>
                <a:lnTo>
                  <a:pt x="522" y="118"/>
                </a:lnTo>
                <a:lnTo>
                  <a:pt x="523" y="110"/>
                </a:lnTo>
                <a:lnTo>
                  <a:pt x="524" y="102"/>
                </a:lnTo>
                <a:lnTo>
                  <a:pt x="524" y="93"/>
                </a:lnTo>
                <a:lnTo>
                  <a:pt x="525" y="85"/>
                </a:lnTo>
                <a:lnTo>
                  <a:pt x="526" y="76"/>
                </a:lnTo>
                <a:lnTo>
                  <a:pt x="526" y="68"/>
                </a:lnTo>
                <a:lnTo>
                  <a:pt x="527" y="60"/>
                </a:lnTo>
                <a:lnTo>
                  <a:pt x="528" y="52"/>
                </a:lnTo>
                <a:lnTo>
                  <a:pt x="528" y="46"/>
                </a:lnTo>
                <a:lnTo>
                  <a:pt x="529" y="44"/>
                </a:lnTo>
                <a:lnTo>
                  <a:pt x="530" y="43"/>
                </a:lnTo>
                <a:lnTo>
                  <a:pt x="530" y="42"/>
                </a:lnTo>
                <a:lnTo>
                  <a:pt x="531" y="44"/>
                </a:lnTo>
                <a:lnTo>
                  <a:pt x="532" y="46"/>
                </a:lnTo>
                <a:lnTo>
                  <a:pt x="532" y="48"/>
                </a:lnTo>
                <a:lnTo>
                  <a:pt x="533" y="52"/>
                </a:lnTo>
                <a:lnTo>
                  <a:pt x="534" y="56"/>
                </a:lnTo>
                <a:lnTo>
                  <a:pt x="534" y="62"/>
                </a:lnTo>
                <a:lnTo>
                  <a:pt x="535" y="67"/>
                </a:lnTo>
                <a:lnTo>
                  <a:pt x="535" y="72"/>
                </a:lnTo>
                <a:lnTo>
                  <a:pt x="536" y="78"/>
                </a:lnTo>
                <a:lnTo>
                  <a:pt x="537" y="87"/>
                </a:lnTo>
                <a:lnTo>
                  <a:pt x="537" y="96"/>
                </a:lnTo>
                <a:lnTo>
                  <a:pt x="538" y="109"/>
                </a:lnTo>
                <a:lnTo>
                  <a:pt x="539" y="123"/>
                </a:lnTo>
                <a:lnTo>
                  <a:pt x="539" y="141"/>
                </a:lnTo>
                <a:lnTo>
                  <a:pt x="540" y="165"/>
                </a:lnTo>
                <a:lnTo>
                  <a:pt x="541" y="191"/>
                </a:lnTo>
                <a:lnTo>
                  <a:pt x="541" y="216"/>
                </a:lnTo>
                <a:lnTo>
                  <a:pt x="542" y="235"/>
                </a:lnTo>
                <a:lnTo>
                  <a:pt x="543" y="244"/>
                </a:lnTo>
                <a:lnTo>
                  <a:pt x="543" y="242"/>
                </a:lnTo>
                <a:lnTo>
                  <a:pt x="544" y="232"/>
                </a:lnTo>
                <a:lnTo>
                  <a:pt x="545" y="224"/>
                </a:lnTo>
                <a:lnTo>
                  <a:pt x="545" y="218"/>
                </a:lnTo>
                <a:lnTo>
                  <a:pt x="546" y="211"/>
                </a:lnTo>
                <a:lnTo>
                  <a:pt x="547" y="205"/>
                </a:lnTo>
                <a:lnTo>
                  <a:pt x="547" y="197"/>
                </a:lnTo>
                <a:lnTo>
                  <a:pt x="548" y="193"/>
                </a:lnTo>
                <a:lnTo>
                  <a:pt x="549" y="190"/>
                </a:lnTo>
                <a:lnTo>
                  <a:pt x="549" y="182"/>
                </a:lnTo>
                <a:lnTo>
                  <a:pt x="550" y="179"/>
                </a:lnTo>
                <a:lnTo>
                  <a:pt x="551" y="176"/>
                </a:lnTo>
                <a:lnTo>
                  <a:pt x="551" y="176"/>
                </a:lnTo>
                <a:lnTo>
                  <a:pt x="552" y="179"/>
                </a:lnTo>
                <a:lnTo>
                  <a:pt x="553" y="180"/>
                </a:lnTo>
                <a:lnTo>
                  <a:pt x="553" y="186"/>
                </a:lnTo>
                <a:lnTo>
                  <a:pt x="554" y="190"/>
                </a:lnTo>
                <a:lnTo>
                  <a:pt x="555" y="197"/>
                </a:lnTo>
                <a:lnTo>
                  <a:pt x="555" y="204"/>
                </a:lnTo>
                <a:lnTo>
                  <a:pt x="556" y="214"/>
                </a:lnTo>
                <a:lnTo>
                  <a:pt x="557" y="220"/>
                </a:lnTo>
                <a:lnTo>
                  <a:pt x="557" y="228"/>
                </a:lnTo>
                <a:lnTo>
                  <a:pt x="558" y="235"/>
                </a:lnTo>
                <a:lnTo>
                  <a:pt x="559" y="243"/>
                </a:lnTo>
                <a:lnTo>
                  <a:pt x="559" y="249"/>
                </a:lnTo>
                <a:lnTo>
                  <a:pt x="560" y="255"/>
                </a:lnTo>
                <a:lnTo>
                  <a:pt x="561" y="258"/>
                </a:lnTo>
                <a:lnTo>
                  <a:pt x="561" y="262"/>
                </a:lnTo>
                <a:lnTo>
                  <a:pt x="562" y="263"/>
                </a:lnTo>
                <a:lnTo>
                  <a:pt x="563" y="265"/>
                </a:lnTo>
                <a:lnTo>
                  <a:pt x="563" y="264"/>
                </a:lnTo>
                <a:lnTo>
                  <a:pt x="564" y="265"/>
                </a:lnTo>
                <a:lnTo>
                  <a:pt x="565" y="264"/>
                </a:lnTo>
                <a:lnTo>
                  <a:pt x="565" y="262"/>
                </a:lnTo>
                <a:lnTo>
                  <a:pt x="566" y="263"/>
                </a:lnTo>
                <a:lnTo>
                  <a:pt x="567" y="262"/>
                </a:lnTo>
                <a:lnTo>
                  <a:pt x="567" y="260"/>
                </a:lnTo>
                <a:lnTo>
                  <a:pt x="568" y="262"/>
                </a:lnTo>
                <a:lnTo>
                  <a:pt x="569" y="262"/>
                </a:lnTo>
                <a:lnTo>
                  <a:pt x="569" y="264"/>
                </a:lnTo>
                <a:lnTo>
                  <a:pt x="570" y="266"/>
                </a:lnTo>
                <a:lnTo>
                  <a:pt x="571" y="267"/>
                </a:lnTo>
                <a:lnTo>
                  <a:pt x="571" y="271"/>
                </a:lnTo>
                <a:lnTo>
                  <a:pt x="572" y="273"/>
                </a:lnTo>
                <a:lnTo>
                  <a:pt x="573" y="276"/>
                </a:lnTo>
                <a:lnTo>
                  <a:pt x="573" y="280"/>
                </a:lnTo>
                <a:lnTo>
                  <a:pt x="574" y="283"/>
                </a:lnTo>
                <a:lnTo>
                  <a:pt x="575" y="287"/>
                </a:lnTo>
                <a:lnTo>
                  <a:pt x="575" y="291"/>
                </a:lnTo>
                <a:lnTo>
                  <a:pt x="576" y="294"/>
                </a:lnTo>
                <a:lnTo>
                  <a:pt x="577" y="297"/>
                </a:lnTo>
                <a:lnTo>
                  <a:pt x="577" y="301"/>
                </a:lnTo>
                <a:lnTo>
                  <a:pt x="578" y="303"/>
                </a:lnTo>
                <a:lnTo>
                  <a:pt x="579" y="305"/>
                </a:lnTo>
                <a:lnTo>
                  <a:pt x="579" y="307"/>
                </a:lnTo>
                <a:lnTo>
                  <a:pt x="580" y="310"/>
                </a:lnTo>
                <a:lnTo>
                  <a:pt x="581" y="314"/>
                </a:lnTo>
                <a:lnTo>
                  <a:pt x="581" y="315"/>
                </a:lnTo>
                <a:lnTo>
                  <a:pt x="582" y="318"/>
                </a:lnTo>
                <a:lnTo>
                  <a:pt x="583" y="321"/>
                </a:lnTo>
                <a:lnTo>
                  <a:pt x="583" y="323"/>
                </a:lnTo>
                <a:lnTo>
                  <a:pt x="584" y="324"/>
                </a:lnTo>
                <a:lnTo>
                  <a:pt x="585" y="327"/>
                </a:lnTo>
                <a:lnTo>
                  <a:pt x="585" y="327"/>
                </a:lnTo>
                <a:lnTo>
                  <a:pt x="586" y="331"/>
                </a:lnTo>
                <a:lnTo>
                  <a:pt x="587" y="333"/>
                </a:lnTo>
                <a:lnTo>
                  <a:pt x="587" y="336"/>
                </a:lnTo>
                <a:lnTo>
                  <a:pt x="588" y="338"/>
                </a:lnTo>
                <a:lnTo>
                  <a:pt x="589" y="340"/>
                </a:lnTo>
                <a:lnTo>
                  <a:pt x="589" y="342"/>
                </a:lnTo>
                <a:lnTo>
                  <a:pt x="590" y="344"/>
                </a:lnTo>
                <a:lnTo>
                  <a:pt x="591" y="348"/>
                </a:lnTo>
                <a:lnTo>
                  <a:pt x="591" y="352"/>
                </a:lnTo>
                <a:lnTo>
                  <a:pt x="592" y="355"/>
                </a:lnTo>
                <a:lnTo>
                  <a:pt x="593" y="359"/>
                </a:lnTo>
                <a:lnTo>
                  <a:pt x="593" y="362"/>
                </a:lnTo>
                <a:lnTo>
                  <a:pt x="594" y="366"/>
                </a:lnTo>
                <a:lnTo>
                  <a:pt x="595" y="367"/>
                </a:lnTo>
                <a:lnTo>
                  <a:pt x="595" y="369"/>
                </a:lnTo>
                <a:lnTo>
                  <a:pt x="596" y="368"/>
                </a:lnTo>
                <a:lnTo>
                  <a:pt x="597" y="367"/>
                </a:lnTo>
                <a:lnTo>
                  <a:pt x="597" y="367"/>
                </a:lnTo>
                <a:lnTo>
                  <a:pt x="598" y="368"/>
                </a:lnTo>
                <a:lnTo>
                  <a:pt x="599" y="369"/>
                </a:lnTo>
                <a:lnTo>
                  <a:pt x="599" y="371"/>
                </a:lnTo>
                <a:lnTo>
                  <a:pt x="600" y="373"/>
                </a:lnTo>
                <a:lnTo>
                  <a:pt x="601" y="375"/>
                </a:lnTo>
                <a:lnTo>
                  <a:pt x="601" y="375"/>
                </a:lnTo>
                <a:lnTo>
                  <a:pt x="602" y="378"/>
                </a:lnTo>
                <a:lnTo>
                  <a:pt x="603" y="379"/>
                </a:lnTo>
                <a:lnTo>
                  <a:pt x="603" y="383"/>
                </a:lnTo>
                <a:lnTo>
                  <a:pt x="604" y="384"/>
                </a:lnTo>
                <a:lnTo>
                  <a:pt x="604" y="386"/>
                </a:lnTo>
                <a:lnTo>
                  <a:pt x="605" y="380"/>
                </a:lnTo>
                <a:lnTo>
                  <a:pt x="606" y="370"/>
                </a:lnTo>
                <a:lnTo>
                  <a:pt x="606" y="355"/>
                </a:lnTo>
                <a:lnTo>
                  <a:pt x="607" y="335"/>
                </a:lnTo>
                <a:lnTo>
                  <a:pt x="608" y="311"/>
                </a:lnTo>
                <a:lnTo>
                  <a:pt x="608" y="285"/>
                </a:lnTo>
                <a:lnTo>
                  <a:pt x="609" y="259"/>
                </a:lnTo>
                <a:lnTo>
                  <a:pt x="610" y="236"/>
                </a:lnTo>
                <a:lnTo>
                  <a:pt x="610" y="209"/>
                </a:lnTo>
                <a:lnTo>
                  <a:pt x="611" y="188"/>
                </a:lnTo>
                <a:lnTo>
                  <a:pt x="612" y="169"/>
                </a:lnTo>
                <a:lnTo>
                  <a:pt x="612" y="153"/>
                </a:lnTo>
                <a:lnTo>
                  <a:pt x="613" y="142"/>
                </a:lnTo>
                <a:lnTo>
                  <a:pt x="614" y="134"/>
                </a:lnTo>
                <a:lnTo>
                  <a:pt x="614" y="127"/>
                </a:lnTo>
                <a:lnTo>
                  <a:pt x="615" y="122"/>
                </a:lnTo>
                <a:lnTo>
                  <a:pt x="616" y="121"/>
                </a:lnTo>
                <a:lnTo>
                  <a:pt x="616" y="121"/>
                </a:lnTo>
                <a:lnTo>
                  <a:pt x="617" y="120"/>
                </a:lnTo>
                <a:lnTo>
                  <a:pt x="618" y="122"/>
                </a:lnTo>
                <a:lnTo>
                  <a:pt x="618" y="123"/>
                </a:lnTo>
                <a:lnTo>
                  <a:pt x="619" y="123"/>
                </a:lnTo>
                <a:lnTo>
                  <a:pt x="620" y="123"/>
                </a:lnTo>
                <a:lnTo>
                  <a:pt x="620" y="123"/>
                </a:lnTo>
                <a:lnTo>
                  <a:pt x="621" y="121"/>
                </a:lnTo>
                <a:lnTo>
                  <a:pt x="622" y="119"/>
                </a:lnTo>
                <a:lnTo>
                  <a:pt x="622" y="116"/>
                </a:lnTo>
                <a:lnTo>
                  <a:pt x="623" y="114"/>
                </a:lnTo>
                <a:lnTo>
                  <a:pt x="624" y="107"/>
                </a:lnTo>
                <a:lnTo>
                  <a:pt x="624" y="97"/>
                </a:lnTo>
                <a:lnTo>
                  <a:pt x="625" y="89"/>
                </a:lnTo>
                <a:lnTo>
                  <a:pt x="626" y="79"/>
                </a:lnTo>
                <a:lnTo>
                  <a:pt x="626" y="69"/>
                </a:lnTo>
                <a:lnTo>
                  <a:pt x="627" y="57"/>
                </a:lnTo>
                <a:lnTo>
                  <a:pt x="628" y="46"/>
                </a:lnTo>
                <a:lnTo>
                  <a:pt x="628" y="37"/>
                </a:lnTo>
                <a:lnTo>
                  <a:pt x="629" y="27"/>
                </a:lnTo>
                <a:lnTo>
                  <a:pt x="630" y="19"/>
                </a:lnTo>
                <a:lnTo>
                  <a:pt x="630" y="12"/>
                </a:lnTo>
                <a:lnTo>
                  <a:pt x="631" y="8"/>
                </a:lnTo>
                <a:lnTo>
                  <a:pt x="632" y="7"/>
                </a:lnTo>
                <a:lnTo>
                  <a:pt x="632" y="6"/>
                </a:lnTo>
                <a:lnTo>
                  <a:pt x="633" y="8"/>
                </a:lnTo>
                <a:lnTo>
                  <a:pt x="634" y="12"/>
                </a:lnTo>
                <a:lnTo>
                  <a:pt x="634" y="15"/>
                </a:lnTo>
                <a:lnTo>
                  <a:pt x="635" y="19"/>
                </a:lnTo>
                <a:lnTo>
                  <a:pt x="636" y="25"/>
                </a:lnTo>
                <a:lnTo>
                  <a:pt x="636" y="30"/>
                </a:lnTo>
                <a:lnTo>
                  <a:pt x="637" y="36"/>
                </a:lnTo>
                <a:lnTo>
                  <a:pt x="638" y="43"/>
                </a:lnTo>
                <a:lnTo>
                  <a:pt x="638" y="51"/>
                </a:lnTo>
                <a:lnTo>
                  <a:pt x="639" y="59"/>
                </a:lnTo>
                <a:lnTo>
                  <a:pt x="640" y="68"/>
                </a:lnTo>
                <a:lnTo>
                  <a:pt x="640" y="79"/>
                </a:lnTo>
                <a:lnTo>
                  <a:pt x="641" y="91"/>
                </a:lnTo>
                <a:lnTo>
                  <a:pt x="642" y="105"/>
                </a:lnTo>
                <a:lnTo>
                  <a:pt x="642" y="125"/>
                </a:lnTo>
                <a:lnTo>
                  <a:pt x="643" y="146"/>
                </a:lnTo>
                <a:lnTo>
                  <a:pt x="644" y="170"/>
                </a:lnTo>
                <a:lnTo>
                  <a:pt x="644" y="197"/>
                </a:lnTo>
                <a:lnTo>
                  <a:pt x="645" y="215"/>
                </a:lnTo>
                <a:lnTo>
                  <a:pt x="646" y="223"/>
                </a:lnTo>
                <a:lnTo>
                  <a:pt x="646" y="219"/>
                </a:lnTo>
                <a:lnTo>
                  <a:pt x="647" y="210"/>
                </a:lnTo>
                <a:lnTo>
                  <a:pt x="648" y="203"/>
                </a:lnTo>
                <a:lnTo>
                  <a:pt x="648" y="198"/>
                </a:lnTo>
                <a:lnTo>
                  <a:pt x="649" y="194"/>
                </a:lnTo>
                <a:lnTo>
                  <a:pt x="650" y="186"/>
                </a:lnTo>
                <a:lnTo>
                  <a:pt x="650" y="176"/>
                </a:lnTo>
                <a:lnTo>
                  <a:pt x="651" y="166"/>
                </a:lnTo>
                <a:lnTo>
                  <a:pt x="652" y="160"/>
                </a:lnTo>
                <a:lnTo>
                  <a:pt x="652" y="156"/>
                </a:lnTo>
                <a:lnTo>
                  <a:pt x="653" y="153"/>
                </a:lnTo>
                <a:lnTo>
                  <a:pt x="654" y="152"/>
                </a:lnTo>
                <a:lnTo>
                  <a:pt x="654" y="152"/>
                </a:lnTo>
                <a:lnTo>
                  <a:pt x="655" y="153"/>
                </a:lnTo>
                <a:lnTo>
                  <a:pt x="656" y="158"/>
                </a:lnTo>
                <a:lnTo>
                  <a:pt x="656" y="161"/>
                </a:lnTo>
                <a:lnTo>
                  <a:pt x="657" y="168"/>
                </a:lnTo>
                <a:lnTo>
                  <a:pt x="658" y="176"/>
                </a:lnTo>
                <a:lnTo>
                  <a:pt x="658" y="184"/>
                </a:lnTo>
                <a:lnTo>
                  <a:pt x="659" y="193"/>
                </a:lnTo>
                <a:lnTo>
                  <a:pt x="660" y="200"/>
                </a:lnTo>
                <a:lnTo>
                  <a:pt x="660" y="208"/>
                </a:lnTo>
                <a:lnTo>
                  <a:pt x="661" y="217"/>
                </a:lnTo>
                <a:lnTo>
                  <a:pt x="662" y="225"/>
                </a:lnTo>
                <a:lnTo>
                  <a:pt x="662" y="230"/>
                </a:lnTo>
                <a:lnTo>
                  <a:pt x="663" y="236"/>
                </a:lnTo>
                <a:lnTo>
                  <a:pt x="664" y="240"/>
                </a:lnTo>
                <a:lnTo>
                  <a:pt x="664" y="245"/>
                </a:lnTo>
                <a:lnTo>
                  <a:pt x="665" y="248"/>
                </a:lnTo>
                <a:lnTo>
                  <a:pt x="666" y="251"/>
                </a:lnTo>
                <a:lnTo>
                  <a:pt x="666" y="250"/>
                </a:lnTo>
                <a:lnTo>
                  <a:pt x="667" y="251"/>
                </a:lnTo>
                <a:lnTo>
                  <a:pt x="668" y="249"/>
                </a:lnTo>
                <a:lnTo>
                  <a:pt x="668" y="248"/>
                </a:lnTo>
                <a:lnTo>
                  <a:pt x="669" y="247"/>
                </a:lnTo>
                <a:lnTo>
                  <a:pt x="670" y="249"/>
                </a:lnTo>
                <a:lnTo>
                  <a:pt x="670" y="246"/>
                </a:lnTo>
                <a:lnTo>
                  <a:pt x="671" y="248"/>
                </a:lnTo>
                <a:lnTo>
                  <a:pt x="672" y="247"/>
                </a:lnTo>
                <a:lnTo>
                  <a:pt x="672" y="248"/>
                </a:lnTo>
                <a:lnTo>
                  <a:pt x="673" y="248"/>
                </a:lnTo>
                <a:lnTo>
                  <a:pt x="673" y="250"/>
                </a:lnTo>
                <a:lnTo>
                  <a:pt x="674" y="254"/>
                </a:lnTo>
                <a:lnTo>
                  <a:pt x="675" y="257"/>
                </a:lnTo>
                <a:lnTo>
                  <a:pt x="675" y="259"/>
                </a:lnTo>
                <a:lnTo>
                  <a:pt x="676" y="263"/>
                </a:lnTo>
                <a:lnTo>
                  <a:pt x="677" y="267"/>
                </a:lnTo>
                <a:lnTo>
                  <a:pt x="677" y="271"/>
                </a:lnTo>
                <a:lnTo>
                  <a:pt x="678" y="274"/>
                </a:lnTo>
                <a:lnTo>
                  <a:pt x="679" y="278"/>
                </a:lnTo>
                <a:lnTo>
                  <a:pt x="679" y="281"/>
                </a:lnTo>
                <a:lnTo>
                  <a:pt x="680" y="284"/>
                </a:lnTo>
                <a:lnTo>
                  <a:pt x="681" y="286"/>
                </a:lnTo>
                <a:lnTo>
                  <a:pt x="681" y="289"/>
                </a:lnTo>
                <a:lnTo>
                  <a:pt x="682" y="293"/>
                </a:lnTo>
                <a:lnTo>
                  <a:pt x="683" y="295"/>
                </a:lnTo>
                <a:lnTo>
                  <a:pt x="683" y="297"/>
                </a:lnTo>
                <a:lnTo>
                  <a:pt x="684" y="300"/>
                </a:lnTo>
                <a:lnTo>
                  <a:pt x="685" y="303"/>
                </a:lnTo>
                <a:lnTo>
                  <a:pt x="685" y="306"/>
                </a:lnTo>
                <a:lnTo>
                  <a:pt x="686" y="308"/>
                </a:lnTo>
                <a:lnTo>
                  <a:pt x="687" y="312"/>
                </a:lnTo>
                <a:lnTo>
                  <a:pt x="687" y="313"/>
                </a:lnTo>
                <a:lnTo>
                  <a:pt x="688" y="314"/>
                </a:lnTo>
                <a:lnTo>
                  <a:pt x="689" y="316"/>
                </a:lnTo>
                <a:lnTo>
                  <a:pt x="689" y="317"/>
                </a:lnTo>
                <a:lnTo>
                  <a:pt x="690" y="320"/>
                </a:lnTo>
                <a:lnTo>
                  <a:pt x="691" y="323"/>
                </a:lnTo>
                <a:lnTo>
                  <a:pt x="691" y="327"/>
                </a:lnTo>
                <a:lnTo>
                  <a:pt x="692" y="329"/>
                </a:lnTo>
                <a:lnTo>
                  <a:pt x="693" y="332"/>
                </a:lnTo>
                <a:lnTo>
                  <a:pt x="693" y="336"/>
                </a:lnTo>
                <a:lnTo>
                  <a:pt x="694" y="339"/>
                </a:lnTo>
                <a:lnTo>
                  <a:pt x="695" y="345"/>
                </a:lnTo>
                <a:lnTo>
                  <a:pt x="695" y="349"/>
                </a:lnTo>
                <a:lnTo>
                  <a:pt x="696" y="356"/>
                </a:lnTo>
                <a:lnTo>
                  <a:pt x="697" y="361"/>
                </a:lnTo>
                <a:lnTo>
                  <a:pt x="697" y="365"/>
                </a:lnTo>
                <a:lnTo>
                  <a:pt x="698" y="368"/>
                </a:lnTo>
                <a:lnTo>
                  <a:pt x="699" y="368"/>
                </a:lnTo>
                <a:lnTo>
                  <a:pt x="699" y="367"/>
                </a:lnTo>
                <a:lnTo>
                  <a:pt x="700" y="366"/>
                </a:lnTo>
                <a:lnTo>
                  <a:pt x="701" y="365"/>
                </a:lnTo>
                <a:lnTo>
                  <a:pt x="701" y="366"/>
                </a:lnTo>
                <a:lnTo>
                  <a:pt x="702" y="369"/>
                </a:lnTo>
                <a:lnTo>
                  <a:pt x="703" y="370"/>
                </a:lnTo>
                <a:lnTo>
                  <a:pt x="703" y="370"/>
                </a:lnTo>
                <a:lnTo>
                  <a:pt x="704" y="369"/>
                </a:lnTo>
                <a:lnTo>
                  <a:pt x="705" y="369"/>
                </a:lnTo>
                <a:lnTo>
                  <a:pt x="705" y="372"/>
                </a:lnTo>
                <a:lnTo>
                  <a:pt x="706" y="372"/>
                </a:lnTo>
                <a:lnTo>
                  <a:pt x="707" y="374"/>
                </a:lnTo>
                <a:lnTo>
                  <a:pt x="707" y="373"/>
                </a:lnTo>
                <a:lnTo>
                  <a:pt x="708" y="373"/>
                </a:lnTo>
                <a:lnTo>
                  <a:pt x="709" y="365"/>
                </a:lnTo>
                <a:lnTo>
                  <a:pt x="709" y="354"/>
                </a:lnTo>
                <a:lnTo>
                  <a:pt x="710" y="338"/>
                </a:lnTo>
                <a:lnTo>
                  <a:pt x="711" y="317"/>
                </a:lnTo>
                <a:lnTo>
                  <a:pt x="711" y="294"/>
                </a:lnTo>
                <a:lnTo>
                  <a:pt x="712" y="269"/>
                </a:lnTo>
                <a:lnTo>
                  <a:pt x="713" y="245"/>
                </a:lnTo>
                <a:lnTo>
                  <a:pt x="713" y="221"/>
                </a:lnTo>
                <a:lnTo>
                  <a:pt x="714" y="199"/>
                </a:lnTo>
                <a:lnTo>
                  <a:pt x="715" y="179"/>
                </a:lnTo>
                <a:lnTo>
                  <a:pt x="715" y="159"/>
                </a:lnTo>
                <a:lnTo>
                  <a:pt x="716" y="146"/>
                </a:lnTo>
                <a:lnTo>
                  <a:pt x="717" y="137"/>
                </a:lnTo>
                <a:lnTo>
                  <a:pt x="717" y="129"/>
                </a:lnTo>
                <a:lnTo>
                  <a:pt x="718" y="122"/>
                </a:lnTo>
                <a:lnTo>
                  <a:pt x="719" y="121"/>
                </a:lnTo>
                <a:lnTo>
                  <a:pt x="719" y="119"/>
                </a:lnTo>
                <a:lnTo>
                  <a:pt x="720" y="119"/>
                </a:lnTo>
                <a:lnTo>
                  <a:pt x="721" y="117"/>
                </a:lnTo>
                <a:lnTo>
                  <a:pt x="721" y="119"/>
                </a:lnTo>
                <a:lnTo>
                  <a:pt x="722" y="121"/>
                </a:lnTo>
                <a:lnTo>
                  <a:pt x="723" y="122"/>
                </a:lnTo>
                <a:lnTo>
                  <a:pt x="723" y="123"/>
                </a:lnTo>
                <a:lnTo>
                  <a:pt x="724" y="122"/>
                </a:lnTo>
                <a:lnTo>
                  <a:pt x="725" y="119"/>
                </a:lnTo>
                <a:lnTo>
                  <a:pt x="725" y="116"/>
                </a:lnTo>
                <a:lnTo>
                  <a:pt x="726" y="113"/>
                </a:lnTo>
                <a:lnTo>
                  <a:pt x="727" y="106"/>
                </a:lnTo>
                <a:lnTo>
                  <a:pt x="727" y="97"/>
                </a:lnTo>
                <a:lnTo>
                  <a:pt x="728" y="89"/>
                </a:lnTo>
                <a:lnTo>
                  <a:pt x="729" y="80"/>
                </a:lnTo>
                <a:lnTo>
                  <a:pt x="729" y="71"/>
                </a:lnTo>
                <a:lnTo>
                  <a:pt x="730" y="60"/>
                </a:lnTo>
                <a:lnTo>
                  <a:pt x="731" y="48"/>
                </a:lnTo>
                <a:lnTo>
                  <a:pt x="731" y="42"/>
                </a:lnTo>
                <a:lnTo>
                  <a:pt x="732" y="32"/>
                </a:lnTo>
                <a:lnTo>
                  <a:pt x="733" y="26"/>
                </a:lnTo>
                <a:lnTo>
                  <a:pt x="733" y="19"/>
                </a:lnTo>
                <a:lnTo>
                  <a:pt x="734" y="17"/>
                </a:lnTo>
                <a:lnTo>
                  <a:pt x="735" y="12"/>
                </a:lnTo>
                <a:lnTo>
                  <a:pt x="735" y="10"/>
                </a:lnTo>
                <a:lnTo>
                  <a:pt x="736" y="11"/>
                </a:lnTo>
                <a:lnTo>
                  <a:pt x="737" y="10"/>
                </a:lnTo>
                <a:lnTo>
                  <a:pt x="737" y="14"/>
                </a:lnTo>
                <a:lnTo>
                  <a:pt x="738" y="19"/>
                </a:lnTo>
                <a:lnTo>
                  <a:pt x="739" y="24"/>
                </a:lnTo>
                <a:lnTo>
                  <a:pt x="739" y="29"/>
                </a:lnTo>
                <a:lnTo>
                  <a:pt x="740" y="36"/>
                </a:lnTo>
                <a:lnTo>
                  <a:pt x="741" y="44"/>
                </a:lnTo>
                <a:lnTo>
                  <a:pt x="741" y="52"/>
                </a:lnTo>
                <a:lnTo>
                  <a:pt x="742" y="61"/>
                </a:lnTo>
                <a:lnTo>
                  <a:pt x="742" y="69"/>
                </a:lnTo>
                <a:lnTo>
                  <a:pt x="743" y="78"/>
                </a:lnTo>
                <a:lnTo>
                  <a:pt x="744" y="90"/>
                </a:lnTo>
                <a:lnTo>
                  <a:pt x="744" y="104"/>
                </a:lnTo>
                <a:lnTo>
                  <a:pt x="745" y="121"/>
                </a:lnTo>
                <a:lnTo>
                  <a:pt x="746" y="145"/>
                </a:lnTo>
                <a:lnTo>
                  <a:pt x="746" y="170"/>
                </a:lnTo>
                <a:lnTo>
                  <a:pt x="747" y="195"/>
                </a:lnTo>
                <a:lnTo>
                  <a:pt x="748" y="219"/>
                </a:lnTo>
                <a:lnTo>
                  <a:pt x="748" y="228"/>
                </a:lnTo>
                <a:lnTo>
                  <a:pt x="749" y="229"/>
                </a:lnTo>
                <a:lnTo>
                  <a:pt x="750" y="223"/>
                </a:lnTo>
                <a:lnTo>
                  <a:pt x="750" y="213"/>
                </a:lnTo>
                <a:lnTo>
                  <a:pt x="751" y="207"/>
                </a:lnTo>
                <a:lnTo>
                  <a:pt x="752" y="202"/>
                </a:lnTo>
                <a:lnTo>
                  <a:pt x="752" y="195"/>
                </a:lnTo>
                <a:lnTo>
                  <a:pt x="753" y="189"/>
                </a:lnTo>
                <a:lnTo>
                  <a:pt x="754" y="182"/>
                </a:lnTo>
                <a:lnTo>
                  <a:pt x="754" y="172"/>
                </a:lnTo>
                <a:lnTo>
                  <a:pt x="755" y="166"/>
                </a:lnTo>
                <a:lnTo>
                  <a:pt x="756" y="162"/>
                </a:lnTo>
                <a:lnTo>
                  <a:pt x="756" y="161"/>
                </a:lnTo>
                <a:lnTo>
                  <a:pt x="757" y="162"/>
                </a:lnTo>
                <a:lnTo>
                  <a:pt x="758" y="163"/>
                </a:lnTo>
                <a:lnTo>
                  <a:pt x="758" y="166"/>
                </a:lnTo>
                <a:lnTo>
                  <a:pt x="759" y="172"/>
                </a:lnTo>
                <a:lnTo>
                  <a:pt x="760" y="178"/>
                </a:lnTo>
                <a:lnTo>
                  <a:pt x="760" y="186"/>
                </a:lnTo>
                <a:lnTo>
                  <a:pt x="761" y="192"/>
                </a:lnTo>
                <a:lnTo>
                  <a:pt x="762" y="202"/>
                </a:lnTo>
                <a:lnTo>
                  <a:pt x="762" y="212"/>
                </a:lnTo>
                <a:lnTo>
                  <a:pt x="763" y="222"/>
                </a:lnTo>
                <a:lnTo>
                  <a:pt x="764" y="229"/>
                </a:lnTo>
                <a:lnTo>
                  <a:pt x="764" y="237"/>
                </a:lnTo>
                <a:lnTo>
                  <a:pt x="765" y="244"/>
                </a:lnTo>
                <a:lnTo>
                  <a:pt x="766" y="250"/>
                </a:lnTo>
                <a:lnTo>
                  <a:pt x="766" y="253"/>
                </a:lnTo>
                <a:lnTo>
                  <a:pt x="767" y="256"/>
                </a:lnTo>
                <a:lnTo>
                  <a:pt x="768" y="259"/>
                </a:lnTo>
                <a:lnTo>
                  <a:pt x="768" y="259"/>
                </a:lnTo>
                <a:lnTo>
                  <a:pt x="769" y="260"/>
                </a:lnTo>
                <a:lnTo>
                  <a:pt x="770" y="261"/>
                </a:lnTo>
                <a:lnTo>
                  <a:pt x="770" y="260"/>
                </a:lnTo>
                <a:lnTo>
                  <a:pt x="771" y="257"/>
                </a:lnTo>
                <a:lnTo>
                  <a:pt x="772" y="256"/>
                </a:lnTo>
                <a:lnTo>
                  <a:pt x="772" y="255"/>
                </a:lnTo>
                <a:lnTo>
                  <a:pt x="773" y="255"/>
                </a:lnTo>
                <a:lnTo>
                  <a:pt x="774" y="256"/>
                </a:lnTo>
                <a:lnTo>
                  <a:pt x="774" y="257"/>
                </a:lnTo>
                <a:lnTo>
                  <a:pt x="775" y="256"/>
                </a:lnTo>
                <a:lnTo>
                  <a:pt x="776" y="258"/>
                </a:lnTo>
                <a:lnTo>
                  <a:pt x="776" y="260"/>
                </a:lnTo>
                <a:lnTo>
                  <a:pt x="777" y="263"/>
                </a:lnTo>
                <a:lnTo>
                  <a:pt x="778" y="264"/>
                </a:lnTo>
                <a:lnTo>
                  <a:pt x="778" y="267"/>
                </a:lnTo>
                <a:lnTo>
                  <a:pt x="779" y="271"/>
                </a:lnTo>
                <a:lnTo>
                  <a:pt x="780" y="274"/>
                </a:lnTo>
                <a:lnTo>
                  <a:pt x="780" y="278"/>
                </a:lnTo>
                <a:lnTo>
                  <a:pt x="781" y="282"/>
                </a:lnTo>
                <a:lnTo>
                  <a:pt x="782" y="285"/>
                </a:lnTo>
                <a:lnTo>
                  <a:pt x="782" y="289"/>
                </a:lnTo>
                <a:lnTo>
                  <a:pt x="783" y="293"/>
                </a:lnTo>
                <a:lnTo>
                  <a:pt x="784" y="296"/>
                </a:lnTo>
                <a:lnTo>
                  <a:pt x="784" y="300"/>
                </a:lnTo>
                <a:lnTo>
                  <a:pt x="785" y="302"/>
                </a:lnTo>
                <a:lnTo>
                  <a:pt x="786" y="307"/>
                </a:lnTo>
                <a:lnTo>
                  <a:pt x="786" y="310"/>
                </a:lnTo>
                <a:lnTo>
                  <a:pt x="787" y="312"/>
                </a:lnTo>
                <a:lnTo>
                  <a:pt x="788" y="314"/>
                </a:lnTo>
                <a:lnTo>
                  <a:pt x="788" y="318"/>
                </a:lnTo>
                <a:lnTo>
                  <a:pt x="789" y="321"/>
                </a:lnTo>
                <a:lnTo>
                  <a:pt x="790" y="322"/>
                </a:lnTo>
                <a:lnTo>
                  <a:pt x="790" y="325"/>
                </a:lnTo>
                <a:lnTo>
                  <a:pt x="791" y="327"/>
                </a:lnTo>
                <a:lnTo>
                  <a:pt x="792" y="329"/>
                </a:lnTo>
                <a:lnTo>
                  <a:pt x="792" y="330"/>
                </a:lnTo>
                <a:lnTo>
                  <a:pt x="793" y="331"/>
                </a:lnTo>
                <a:lnTo>
                  <a:pt x="794" y="334"/>
                </a:lnTo>
                <a:lnTo>
                  <a:pt x="794" y="335"/>
                </a:lnTo>
                <a:lnTo>
                  <a:pt x="795" y="337"/>
                </a:lnTo>
                <a:lnTo>
                  <a:pt x="796" y="340"/>
                </a:lnTo>
                <a:lnTo>
                  <a:pt x="796" y="342"/>
                </a:lnTo>
                <a:lnTo>
                  <a:pt x="797" y="344"/>
                </a:lnTo>
                <a:lnTo>
                  <a:pt x="798" y="348"/>
                </a:lnTo>
                <a:lnTo>
                  <a:pt x="798" y="351"/>
                </a:lnTo>
                <a:lnTo>
                  <a:pt x="799" y="356"/>
                </a:lnTo>
                <a:lnTo>
                  <a:pt x="800" y="357"/>
                </a:lnTo>
                <a:lnTo>
                  <a:pt x="800" y="359"/>
                </a:lnTo>
                <a:lnTo>
                  <a:pt x="801" y="360"/>
                </a:lnTo>
                <a:lnTo>
                  <a:pt x="802" y="361"/>
                </a:lnTo>
                <a:lnTo>
                  <a:pt x="802" y="360"/>
                </a:lnTo>
                <a:lnTo>
                  <a:pt x="803" y="362"/>
                </a:lnTo>
                <a:lnTo>
                  <a:pt x="804" y="365"/>
                </a:lnTo>
                <a:lnTo>
                  <a:pt x="804" y="367"/>
                </a:lnTo>
                <a:lnTo>
                  <a:pt x="805" y="372"/>
                </a:lnTo>
                <a:lnTo>
                  <a:pt x="806" y="376"/>
                </a:lnTo>
                <a:lnTo>
                  <a:pt x="806" y="377"/>
                </a:lnTo>
                <a:lnTo>
                  <a:pt x="807" y="380"/>
                </a:lnTo>
                <a:lnTo>
                  <a:pt x="808" y="383"/>
                </a:lnTo>
                <a:lnTo>
                  <a:pt x="808" y="388"/>
                </a:lnTo>
                <a:lnTo>
                  <a:pt x="809" y="391"/>
                </a:lnTo>
                <a:lnTo>
                  <a:pt x="810" y="395"/>
                </a:lnTo>
                <a:lnTo>
                  <a:pt x="810" y="396"/>
                </a:lnTo>
                <a:lnTo>
                  <a:pt x="811" y="397"/>
                </a:lnTo>
                <a:lnTo>
                  <a:pt x="811" y="397"/>
                </a:lnTo>
                <a:lnTo>
                  <a:pt x="812" y="394"/>
                </a:lnTo>
                <a:lnTo>
                  <a:pt x="813" y="385"/>
                </a:lnTo>
                <a:lnTo>
                  <a:pt x="813" y="375"/>
                </a:lnTo>
                <a:lnTo>
                  <a:pt x="814" y="359"/>
                </a:lnTo>
                <a:lnTo>
                  <a:pt x="815" y="339"/>
                </a:lnTo>
                <a:lnTo>
                  <a:pt x="815" y="320"/>
                </a:lnTo>
                <a:lnTo>
                  <a:pt x="816" y="301"/>
                </a:lnTo>
                <a:lnTo>
                  <a:pt x="817" y="277"/>
                </a:lnTo>
                <a:lnTo>
                  <a:pt x="817" y="256"/>
                </a:lnTo>
                <a:lnTo>
                  <a:pt x="818" y="236"/>
                </a:lnTo>
                <a:lnTo>
                  <a:pt x="819" y="217"/>
                </a:lnTo>
                <a:lnTo>
                  <a:pt x="819" y="203"/>
                </a:lnTo>
                <a:lnTo>
                  <a:pt x="820" y="189"/>
                </a:lnTo>
                <a:lnTo>
                  <a:pt x="821" y="179"/>
                </a:lnTo>
                <a:lnTo>
                  <a:pt x="821" y="169"/>
                </a:lnTo>
                <a:lnTo>
                  <a:pt x="822" y="162"/>
                </a:lnTo>
                <a:lnTo>
                  <a:pt x="823" y="154"/>
                </a:lnTo>
                <a:lnTo>
                  <a:pt x="823" y="156"/>
                </a:lnTo>
                <a:lnTo>
                  <a:pt x="824" y="154"/>
                </a:lnTo>
                <a:lnTo>
                  <a:pt x="825" y="153"/>
                </a:lnTo>
                <a:lnTo>
                  <a:pt x="825" y="154"/>
                </a:lnTo>
                <a:lnTo>
                  <a:pt x="826" y="155"/>
                </a:lnTo>
                <a:lnTo>
                  <a:pt x="827" y="155"/>
                </a:lnTo>
                <a:lnTo>
                  <a:pt x="827" y="154"/>
                </a:lnTo>
                <a:lnTo>
                  <a:pt x="828" y="153"/>
                </a:lnTo>
                <a:lnTo>
                  <a:pt x="829" y="152"/>
                </a:lnTo>
                <a:lnTo>
                  <a:pt x="829" y="151"/>
                </a:lnTo>
                <a:lnTo>
                  <a:pt x="830" y="147"/>
                </a:lnTo>
                <a:lnTo>
                  <a:pt x="831" y="142"/>
                </a:lnTo>
                <a:lnTo>
                  <a:pt x="831" y="138"/>
                </a:lnTo>
                <a:lnTo>
                  <a:pt x="832" y="132"/>
                </a:lnTo>
                <a:lnTo>
                  <a:pt x="833" y="126"/>
                </a:lnTo>
                <a:lnTo>
                  <a:pt x="833" y="121"/>
                </a:lnTo>
                <a:lnTo>
                  <a:pt x="834" y="115"/>
                </a:lnTo>
                <a:lnTo>
                  <a:pt x="835" y="108"/>
                </a:lnTo>
                <a:lnTo>
                  <a:pt x="835" y="102"/>
                </a:lnTo>
                <a:lnTo>
                  <a:pt x="836" y="96"/>
                </a:lnTo>
                <a:lnTo>
                  <a:pt x="837" y="90"/>
                </a:lnTo>
                <a:lnTo>
                  <a:pt x="837" y="88"/>
                </a:lnTo>
                <a:lnTo>
                  <a:pt x="838" y="84"/>
                </a:lnTo>
                <a:lnTo>
                  <a:pt x="839" y="80"/>
                </a:lnTo>
                <a:lnTo>
                  <a:pt x="839" y="82"/>
                </a:lnTo>
                <a:lnTo>
                  <a:pt x="840" y="82"/>
                </a:lnTo>
                <a:lnTo>
                  <a:pt x="841" y="84"/>
                </a:lnTo>
                <a:lnTo>
                  <a:pt x="841" y="87"/>
                </a:lnTo>
                <a:lnTo>
                  <a:pt x="842" y="91"/>
                </a:lnTo>
                <a:lnTo>
                  <a:pt x="843" y="95"/>
                </a:lnTo>
                <a:lnTo>
                  <a:pt x="843" y="102"/>
                </a:lnTo>
                <a:lnTo>
                  <a:pt x="844" y="109"/>
                </a:lnTo>
                <a:lnTo>
                  <a:pt x="845" y="120"/>
                </a:lnTo>
                <a:lnTo>
                  <a:pt x="845" y="132"/>
                </a:lnTo>
                <a:lnTo>
                  <a:pt x="846" y="149"/>
                </a:lnTo>
                <a:lnTo>
                  <a:pt x="847" y="168"/>
                </a:lnTo>
                <a:lnTo>
                  <a:pt x="847" y="195"/>
                </a:lnTo>
                <a:lnTo>
                  <a:pt x="848" y="223"/>
                </a:lnTo>
                <a:lnTo>
                  <a:pt x="849" y="249"/>
                </a:lnTo>
                <a:lnTo>
                  <a:pt x="849" y="270"/>
                </a:lnTo>
                <a:lnTo>
                  <a:pt x="850" y="279"/>
                </a:lnTo>
                <a:lnTo>
                  <a:pt x="851" y="274"/>
                </a:lnTo>
                <a:lnTo>
                  <a:pt x="851" y="264"/>
                </a:lnTo>
                <a:lnTo>
                  <a:pt x="852" y="256"/>
                </a:lnTo>
                <a:lnTo>
                  <a:pt x="853" y="246"/>
                </a:lnTo>
                <a:lnTo>
                  <a:pt x="853" y="240"/>
                </a:lnTo>
                <a:lnTo>
                  <a:pt x="854" y="232"/>
                </a:lnTo>
                <a:lnTo>
                  <a:pt x="855" y="226"/>
                </a:lnTo>
                <a:lnTo>
                  <a:pt x="855" y="218"/>
                </a:lnTo>
                <a:lnTo>
                  <a:pt x="856" y="213"/>
                </a:lnTo>
                <a:lnTo>
                  <a:pt x="857" y="207"/>
                </a:lnTo>
                <a:lnTo>
                  <a:pt x="858" y="203"/>
                </a:lnTo>
                <a:lnTo>
                  <a:pt x="858" y="202"/>
                </a:lnTo>
                <a:lnTo>
                  <a:pt x="859" y="203"/>
                </a:lnTo>
                <a:lnTo>
                  <a:pt x="860" y="205"/>
                </a:lnTo>
                <a:lnTo>
                  <a:pt x="860" y="207"/>
                </a:lnTo>
                <a:lnTo>
                  <a:pt x="861" y="212"/>
                </a:lnTo>
                <a:lnTo>
                  <a:pt x="862" y="218"/>
                </a:lnTo>
                <a:lnTo>
                  <a:pt x="862" y="223"/>
                </a:lnTo>
                <a:lnTo>
                  <a:pt x="863" y="230"/>
                </a:lnTo>
                <a:lnTo>
                  <a:pt x="863" y="239"/>
                </a:lnTo>
                <a:lnTo>
                  <a:pt x="864" y="247"/>
                </a:lnTo>
                <a:lnTo>
                  <a:pt x="865" y="256"/>
                </a:lnTo>
                <a:lnTo>
                  <a:pt x="865" y="263"/>
                </a:lnTo>
                <a:lnTo>
                  <a:pt x="866" y="270"/>
                </a:lnTo>
                <a:lnTo>
                  <a:pt x="867" y="276"/>
                </a:lnTo>
                <a:lnTo>
                  <a:pt x="867" y="281"/>
                </a:lnTo>
                <a:lnTo>
                  <a:pt x="868" y="284"/>
                </a:lnTo>
                <a:lnTo>
                  <a:pt x="869" y="287"/>
                </a:lnTo>
                <a:lnTo>
                  <a:pt x="869" y="288"/>
                </a:lnTo>
                <a:lnTo>
                  <a:pt x="870" y="290"/>
                </a:lnTo>
                <a:lnTo>
                  <a:pt x="871" y="290"/>
                </a:lnTo>
                <a:lnTo>
                  <a:pt x="871" y="288"/>
                </a:lnTo>
                <a:lnTo>
                  <a:pt x="872" y="289"/>
                </a:lnTo>
                <a:lnTo>
                  <a:pt x="873" y="286"/>
                </a:lnTo>
                <a:lnTo>
                  <a:pt x="873" y="286"/>
                </a:lnTo>
                <a:lnTo>
                  <a:pt x="874" y="285"/>
                </a:lnTo>
                <a:lnTo>
                  <a:pt x="875" y="285"/>
                </a:lnTo>
                <a:lnTo>
                  <a:pt x="875" y="285"/>
                </a:lnTo>
                <a:lnTo>
                  <a:pt x="876" y="286"/>
                </a:lnTo>
                <a:lnTo>
                  <a:pt x="877" y="286"/>
                </a:lnTo>
                <a:lnTo>
                  <a:pt x="877" y="290"/>
                </a:lnTo>
                <a:lnTo>
                  <a:pt x="878" y="291"/>
                </a:lnTo>
                <a:lnTo>
                  <a:pt x="879" y="295"/>
                </a:lnTo>
                <a:lnTo>
                  <a:pt x="879" y="295"/>
                </a:lnTo>
                <a:lnTo>
                  <a:pt x="880" y="300"/>
                </a:lnTo>
                <a:lnTo>
                  <a:pt x="881" y="303"/>
                </a:lnTo>
                <a:lnTo>
                  <a:pt x="881" y="305"/>
                </a:lnTo>
                <a:lnTo>
                  <a:pt x="882" y="310"/>
                </a:lnTo>
                <a:lnTo>
                  <a:pt x="883" y="312"/>
                </a:lnTo>
                <a:lnTo>
                  <a:pt x="883" y="315"/>
                </a:lnTo>
                <a:lnTo>
                  <a:pt x="884" y="316"/>
                </a:lnTo>
                <a:lnTo>
                  <a:pt x="885" y="322"/>
                </a:lnTo>
                <a:lnTo>
                  <a:pt x="885" y="324"/>
                </a:lnTo>
                <a:lnTo>
                  <a:pt x="886" y="325"/>
                </a:lnTo>
                <a:lnTo>
                  <a:pt x="887" y="330"/>
                </a:lnTo>
                <a:lnTo>
                  <a:pt x="887" y="331"/>
                </a:lnTo>
                <a:lnTo>
                  <a:pt x="888" y="334"/>
                </a:lnTo>
                <a:lnTo>
                  <a:pt x="889" y="337"/>
                </a:lnTo>
                <a:lnTo>
                  <a:pt x="889" y="339"/>
                </a:lnTo>
                <a:lnTo>
                  <a:pt x="890" y="342"/>
                </a:lnTo>
                <a:lnTo>
                  <a:pt x="891" y="343"/>
                </a:lnTo>
                <a:lnTo>
                  <a:pt x="891" y="346"/>
                </a:lnTo>
                <a:lnTo>
                  <a:pt x="892" y="346"/>
                </a:lnTo>
                <a:lnTo>
                  <a:pt x="893" y="348"/>
                </a:lnTo>
                <a:lnTo>
                  <a:pt x="893" y="350"/>
                </a:lnTo>
                <a:lnTo>
                  <a:pt x="894" y="353"/>
                </a:lnTo>
                <a:lnTo>
                  <a:pt x="895" y="354"/>
                </a:lnTo>
                <a:lnTo>
                  <a:pt x="895" y="355"/>
                </a:lnTo>
                <a:lnTo>
                  <a:pt x="896" y="358"/>
                </a:lnTo>
                <a:lnTo>
                  <a:pt x="897" y="357"/>
                </a:lnTo>
                <a:lnTo>
                  <a:pt x="897" y="360"/>
                </a:lnTo>
                <a:lnTo>
                  <a:pt x="898" y="363"/>
                </a:lnTo>
                <a:lnTo>
                  <a:pt x="899" y="368"/>
                </a:lnTo>
                <a:lnTo>
                  <a:pt x="899" y="370"/>
                </a:lnTo>
                <a:lnTo>
                  <a:pt x="900" y="375"/>
                </a:lnTo>
                <a:lnTo>
                  <a:pt x="901" y="380"/>
                </a:lnTo>
                <a:lnTo>
                  <a:pt x="901" y="382"/>
                </a:lnTo>
                <a:lnTo>
                  <a:pt x="902" y="384"/>
                </a:lnTo>
                <a:lnTo>
                  <a:pt x="903" y="385"/>
                </a:lnTo>
                <a:lnTo>
                  <a:pt x="903" y="389"/>
                </a:lnTo>
                <a:lnTo>
                  <a:pt x="904" y="386"/>
                </a:lnTo>
                <a:lnTo>
                  <a:pt x="905" y="388"/>
                </a:lnTo>
                <a:lnTo>
                  <a:pt x="905" y="388"/>
                </a:lnTo>
                <a:lnTo>
                  <a:pt x="906" y="391"/>
                </a:lnTo>
                <a:lnTo>
                  <a:pt x="907" y="393"/>
                </a:lnTo>
                <a:lnTo>
                  <a:pt x="907" y="394"/>
                </a:lnTo>
                <a:lnTo>
                  <a:pt x="908" y="397"/>
                </a:lnTo>
                <a:lnTo>
                  <a:pt x="909" y="399"/>
                </a:lnTo>
                <a:lnTo>
                  <a:pt x="909" y="404"/>
                </a:lnTo>
                <a:lnTo>
                  <a:pt x="910" y="405"/>
                </a:lnTo>
                <a:lnTo>
                  <a:pt x="911" y="410"/>
                </a:lnTo>
                <a:lnTo>
                  <a:pt x="911" y="412"/>
                </a:lnTo>
                <a:lnTo>
                  <a:pt x="912" y="414"/>
                </a:lnTo>
                <a:lnTo>
                  <a:pt x="913" y="413"/>
                </a:lnTo>
                <a:lnTo>
                  <a:pt x="913" y="410"/>
                </a:lnTo>
                <a:lnTo>
                  <a:pt x="914" y="407"/>
                </a:lnTo>
                <a:lnTo>
                  <a:pt x="915" y="397"/>
                </a:lnTo>
                <a:lnTo>
                  <a:pt x="915" y="386"/>
                </a:lnTo>
                <a:lnTo>
                  <a:pt x="916" y="369"/>
                </a:lnTo>
                <a:lnTo>
                  <a:pt x="917" y="346"/>
                </a:lnTo>
                <a:lnTo>
                  <a:pt x="917" y="324"/>
                </a:lnTo>
                <a:lnTo>
                  <a:pt x="918" y="302"/>
                </a:lnTo>
                <a:lnTo>
                  <a:pt x="919" y="278"/>
                </a:lnTo>
                <a:lnTo>
                  <a:pt x="919" y="256"/>
                </a:lnTo>
                <a:lnTo>
                  <a:pt x="920" y="237"/>
                </a:lnTo>
                <a:lnTo>
                  <a:pt x="921" y="220"/>
                </a:lnTo>
                <a:lnTo>
                  <a:pt x="921" y="204"/>
                </a:lnTo>
                <a:lnTo>
                  <a:pt x="922" y="191"/>
                </a:lnTo>
                <a:lnTo>
                  <a:pt x="923" y="181"/>
                </a:lnTo>
                <a:lnTo>
                  <a:pt x="923" y="173"/>
                </a:lnTo>
                <a:lnTo>
                  <a:pt x="924" y="170"/>
                </a:lnTo>
                <a:lnTo>
                  <a:pt x="925" y="169"/>
                </a:lnTo>
                <a:lnTo>
                  <a:pt x="925" y="166"/>
                </a:lnTo>
                <a:lnTo>
                  <a:pt x="926" y="167"/>
                </a:lnTo>
                <a:lnTo>
                  <a:pt x="927" y="167"/>
                </a:lnTo>
                <a:lnTo>
                  <a:pt x="927" y="168"/>
                </a:lnTo>
                <a:lnTo>
                  <a:pt x="928" y="169"/>
                </a:lnTo>
                <a:lnTo>
                  <a:pt x="929" y="170"/>
                </a:lnTo>
                <a:lnTo>
                  <a:pt x="929" y="168"/>
                </a:lnTo>
                <a:lnTo>
                  <a:pt x="930" y="166"/>
                </a:lnTo>
                <a:lnTo>
                  <a:pt x="931" y="166"/>
                </a:lnTo>
                <a:lnTo>
                  <a:pt x="931" y="160"/>
                </a:lnTo>
                <a:lnTo>
                  <a:pt x="932" y="157"/>
                </a:lnTo>
                <a:lnTo>
                  <a:pt x="932" y="150"/>
                </a:lnTo>
                <a:lnTo>
                  <a:pt x="933" y="144"/>
                </a:lnTo>
                <a:lnTo>
                  <a:pt x="934" y="137"/>
                </a:lnTo>
                <a:lnTo>
                  <a:pt x="934" y="128"/>
                </a:lnTo>
                <a:lnTo>
                  <a:pt x="935" y="122"/>
                </a:lnTo>
                <a:lnTo>
                  <a:pt x="936" y="114"/>
                </a:lnTo>
                <a:lnTo>
                  <a:pt x="936" y="106"/>
                </a:lnTo>
                <a:lnTo>
                  <a:pt x="937" y="98"/>
                </a:lnTo>
                <a:lnTo>
                  <a:pt x="938" y="92"/>
                </a:lnTo>
                <a:lnTo>
                  <a:pt x="938" y="84"/>
                </a:lnTo>
                <a:lnTo>
                  <a:pt x="939" y="81"/>
                </a:lnTo>
                <a:lnTo>
                  <a:pt x="940" y="78"/>
                </a:lnTo>
                <a:lnTo>
                  <a:pt x="940" y="75"/>
                </a:lnTo>
                <a:lnTo>
                  <a:pt x="941" y="75"/>
                </a:lnTo>
                <a:lnTo>
                  <a:pt x="942" y="75"/>
                </a:lnTo>
                <a:lnTo>
                  <a:pt x="942" y="77"/>
                </a:lnTo>
                <a:lnTo>
                  <a:pt x="943" y="81"/>
                </a:lnTo>
                <a:lnTo>
                  <a:pt x="944" y="86"/>
                </a:lnTo>
                <a:lnTo>
                  <a:pt x="944" y="94"/>
                </a:lnTo>
                <a:lnTo>
                  <a:pt x="945" y="98"/>
                </a:lnTo>
                <a:lnTo>
                  <a:pt x="946" y="104"/>
                </a:lnTo>
                <a:lnTo>
                  <a:pt x="946" y="113"/>
                </a:lnTo>
                <a:lnTo>
                  <a:pt x="947" y="123"/>
                </a:lnTo>
                <a:lnTo>
                  <a:pt x="948" y="134"/>
                </a:lnTo>
                <a:lnTo>
                  <a:pt x="948" y="150"/>
                </a:lnTo>
                <a:lnTo>
                  <a:pt x="949" y="170"/>
                </a:lnTo>
                <a:lnTo>
                  <a:pt x="950" y="193"/>
                </a:lnTo>
                <a:lnTo>
                  <a:pt x="950" y="220"/>
                </a:lnTo>
                <a:lnTo>
                  <a:pt x="951" y="244"/>
                </a:lnTo>
                <a:lnTo>
                  <a:pt x="952" y="266"/>
                </a:lnTo>
                <a:lnTo>
                  <a:pt x="952" y="275"/>
                </a:lnTo>
                <a:lnTo>
                  <a:pt x="953" y="273"/>
                </a:lnTo>
                <a:lnTo>
                  <a:pt x="954" y="262"/>
                </a:lnTo>
                <a:lnTo>
                  <a:pt x="954" y="251"/>
                </a:lnTo>
                <a:lnTo>
                  <a:pt x="955" y="242"/>
                </a:lnTo>
                <a:lnTo>
                  <a:pt x="956" y="237"/>
                </a:lnTo>
                <a:lnTo>
                  <a:pt x="956" y="230"/>
                </a:lnTo>
                <a:lnTo>
                  <a:pt x="957" y="224"/>
                </a:lnTo>
                <a:lnTo>
                  <a:pt x="958" y="217"/>
                </a:lnTo>
                <a:lnTo>
                  <a:pt x="958" y="209"/>
                </a:lnTo>
                <a:lnTo>
                  <a:pt x="959" y="206"/>
                </a:lnTo>
                <a:lnTo>
                  <a:pt x="960" y="201"/>
                </a:lnTo>
                <a:lnTo>
                  <a:pt x="960" y="201"/>
                </a:lnTo>
                <a:lnTo>
                  <a:pt x="961" y="200"/>
                </a:lnTo>
                <a:lnTo>
                  <a:pt x="962" y="202"/>
                </a:lnTo>
                <a:lnTo>
                  <a:pt x="962" y="205"/>
                </a:lnTo>
                <a:lnTo>
                  <a:pt x="963" y="207"/>
                </a:lnTo>
                <a:lnTo>
                  <a:pt x="964" y="212"/>
                </a:lnTo>
                <a:lnTo>
                  <a:pt x="964" y="217"/>
                </a:lnTo>
                <a:lnTo>
                  <a:pt x="965" y="223"/>
                </a:lnTo>
                <a:lnTo>
                  <a:pt x="966" y="233"/>
                </a:lnTo>
                <a:lnTo>
                  <a:pt x="966" y="240"/>
                </a:lnTo>
                <a:lnTo>
                  <a:pt x="967" y="249"/>
                </a:lnTo>
                <a:lnTo>
                  <a:pt x="968" y="255"/>
                </a:lnTo>
                <a:lnTo>
                  <a:pt x="968" y="262"/>
                </a:lnTo>
                <a:lnTo>
                  <a:pt x="969" y="270"/>
                </a:lnTo>
                <a:lnTo>
                  <a:pt x="970" y="275"/>
                </a:lnTo>
                <a:lnTo>
                  <a:pt x="970" y="277"/>
                </a:lnTo>
                <a:lnTo>
                  <a:pt x="971" y="281"/>
                </a:lnTo>
                <a:lnTo>
                  <a:pt x="972" y="281"/>
                </a:lnTo>
                <a:lnTo>
                  <a:pt x="972" y="285"/>
                </a:lnTo>
                <a:lnTo>
                  <a:pt x="973" y="285"/>
                </a:lnTo>
                <a:lnTo>
                  <a:pt x="974" y="284"/>
                </a:lnTo>
                <a:lnTo>
                  <a:pt x="974" y="284"/>
                </a:lnTo>
                <a:lnTo>
                  <a:pt x="975" y="284"/>
                </a:lnTo>
                <a:lnTo>
                  <a:pt x="976" y="282"/>
                </a:lnTo>
                <a:lnTo>
                  <a:pt x="976" y="283"/>
                </a:lnTo>
                <a:lnTo>
                  <a:pt x="977" y="282"/>
                </a:lnTo>
                <a:lnTo>
                  <a:pt x="978" y="282"/>
                </a:lnTo>
                <a:lnTo>
                  <a:pt x="978" y="285"/>
                </a:lnTo>
                <a:lnTo>
                  <a:pt x="979" y="286"/>
                </a:lnTo>
                <a:lnTo>
                  <a:pt x="980" y="288"/>
                </a:lnTo>
                <a:lnTo>
                  <a:pt x="980" y="290"/>
                </a:lnTo>
                <a:lnTo>
                  <a:pt x="981" y="293"/>
                </a:lnTo>
                <a:lnTo>
                  <a:pt x="982" y="294"/>
                </a:lnTo>
                <a:lnTo>
                  <a:pt x="982" y="297"/>
                </a:lnTo>
                <a:lnTo>
                  <a:pt x="983" y="301"/>
                </a:lnTo>
                <a:lnTo>
                  <a:pt x="984" y="303"/>
                </a:lnTo>
                <a:lnTo>
                  <a:pt x="984" y="306"/>
                </a:lnTo>
                <a:lnTo>
                  <a:pt x="985" y="308"/>
                </a:lnTo>
                <a:lnTo>
                  <a:pt x="986" y="312"/>
                </a:lnTo>
                <a:lnTo>
                  <a:pt x="986" y="314"/>
                </a:lnTo>
                <a:lnTo>
                  <a:pt x="987" y="318"/>
                </a:lnTo>
                <a:lnTo>
                  <a:pt x="988" y="320"/>
                </a:lnTo>
                <a:lnTo>
                  <a:pt x="988" y="323"/>
                </a:lnTo>
                <a:lnTo>
                  <a:pt x="989" y="326"/>
                </a:lnTo>
                <a:lnTo>
                  <a:pt x="990" y="329"/>
                </a:lnTo>
                <a:lnTo>
                  <a:pt x="990" y="331"/>
                </a:lnTo>
                <a:lnTo>
                  <a:pt x="991" y="333"/>
                </a:lnTo>
                <a:lnTo>
                  <a:pt x="992" y="335"/>
                </a:lnTo>
                <a:lnTo>
                  <a:pt x="992" y="339"/>
                </a:lnTo>
                <a:lnTo>
                  <a:pt x="993" y="339"/>
                </a:lnTo>
                <a:lnTo>
                  <a:pt x="994" y="345"/>
                </a:lnTo>
                <a:lnTo>
                  <a:pt x="994" y="345"/>
                </a:lnTo>
                <a:lnTo>
                  <a:pt x="995" y="346"/>
                </a:lnTo>
                <a:lnTo>
                  <a:pt x="996" y="349"/>
                </a:lnTo>
                <a:lnTo>
                  <a:pt x="996" y="350"/>
                </a:lnTo>
                <a:lnTo>
                  <a:pt x="997" y="351"/>
                </a:lnTo>
                <a:lnTo>
                  <a:pt x="998" y="353"/>
                </a:lnTo>
                <a:lnTo>
                  <a:pt x="998" y="355"/>
                </a:lnTo>
                <a:lnTo>
                  <a:pt x="999" y="358"/>
                </a:lnTo>
                <a:lnTo>
                  <a:pt x="1000" y="361"/>
                </a:lnTo>
                <a:lnTo>
                  <a:pt x="1000" y="361"/>
                </a:lnTo>
                <a:lnTo>
                  <a:pt x="1001" y="365"/>
                </a:lnTo>
                <a:lnTo>
                  <a:pt x="1001" y="368"/>
                </a:lnTo>
                <a:lnTo>
                  <a:pt x="1002" y="372"/>
                </a:lnTo>
                <a:lnTo>
                  <a:pt x="1003" y="376"/>
                </a:lnTo>
                <a:lnTo>
                  <a:pt x="1003" y="380"/>
                </a:lnTo>
                <a:lnTo>
                  <a:pt x="1004" y="384"/>
                </a:lnTo>
                <a:lnTo>
                  <a:pt x="1005" y="384"/>
                </a:lnTo>
                <a:lnTo>
                  <a:pt x="1005" y="386"/>
                </a:lnTo>
                <a:lnTo>
                  <a:pt x="1006" y="386"/>
                </a:lnTo>
                <a:lnTo>
                  <a:pt x="1007" y="386"/>
                </a:lnTo>
                <a:lnTo>
                  <a:pt x="1007" y="387"/>
                </a:lnTo>
                <a:lnTo>
                  <a:pt x="1008" y="387"/>
                </a:lnTo>
                <a:lnTo>
                  <a:pt x="1009" y="389"/>
                </a:lnTo>
                <a:lnTo>
                  <a:pt x="1009" y="391"/>
                </a:lnTo>
                <a:lnTo>
                  <a:pt x="1010" y="394"/>
                </a:lnTo>
                <a:lnTo>
                  <a:pt x="1011" y="396"/>
                </a:lnTo>
                <a:lnTo>
                  <a:pt x="1011" y="398"/>
                </a:lnTo>
                <a:lnTo>
                  <a:pt x="1012" y="402"/>
                </a:lnTo>
                <a:lnTo>
                  <a:pt x="1013" y="405"/>
                </a:lnTo>
                <a:lnTo>
                  <a:pt x="1013" y="406"/>
                </a:lnTo>
                <a:lnTo>
                  <a:pt x="1014" y="409"/>
                </a:lnTo>
                <a:lnTo>
                  <a:pt x="1015" y="410"/>
                </a:lnTo>
                <a:lnTo>
                  <a:pt x="1015" y="405"/>
                </a:lnTo>
                <a:lnTo>
                  <a:pt x="1016" y="400"/>
                </a:lnTo>
                <a:lnTo>
                  <a:pt x="1017" y="390"/>
                </a:lnTo>
                <a:lnTo>
                  <a:pt x="1017" y="375"/>
                </a:lnTo>
                <a:lnTo>
                  <a:pt x="1018" y="353"/>
                </a:lnTo>
                <a:lnTo>
                  <a:pt x="1019" y="331"/>
                </a:lnTo>
                <a:lnTo>
                  <a:pt x="1019" y="307"/>
                </a:lnTo>
                <a:lnTo>
                  <a:pt x="1020" y="283"/>
                </a:lnTo>
                <a:lnTo>
                  <a:pt x="1021" y="262"/>
                </a:lnTo>
                <a:lnTo>
                  <a:pt x="1021" y="240"/>
                </a:lnTo>
                <a:lnTo>
                  <a:pt x="1022" y="222"/>
                </a:lnTo>
                <a:lnTo>
                  <a:pt x="1023" y="205"/>
                </a:lnTo>
                <a:lnTo>
                  <a:pt x="1023" y="189"/>
                </a:lnTo>
                <a:lnTo>
                  <a:pt x="1024" y="177"/>
                </a:lnTo>
                <a:lnTo>
                  <a:pt x="1025" y="167"/>
                </a:lnTo>
                <a:lnTo>
                  <a:pt x="1025" y="162"/>
                </a:lnTo>
                <a:lnTo>
                  <a:pt x="1026" y="158"/>
                </a:lnTo>
                <a:lnTo>
                  <a:pt x="1027" y="156"/>
                </a:lnTo>
                <a:lnTo>
                  <a:pt x="1027" y="156"/>
                </a:lnTo>
                <a:lnTo>
                  <a:pt x="1028" y="156"/>
                </a:lnTo>
                <a:lnTo>
                  <a:pt x="1029" y="156"/>
                </a:lnTo>
                <a:lnTo>
                  <a:pt x="1029" y="157"/>
                </a:lnTo>
                <a:lnTo>
                  <a:pt x="1030" y="158"/>
                </a:lnTo>
                <a:lnTo>
                  <a:pt x="1031" y="160"/>
                </a:lnTo>
                <a:lnTo>
                  <a:pt x="1031" y="158"/>
                </a:lnTo>
                <a:lnTo>
                  <a:pt x="1032" y="156"/>
                </a:lnTo>
                <a:lnTo>
                  <a:pt x="1033" y="154"/>
                </a:lnTo>
                <a:lnTo>
                  <a:pt x="1033" y="151"/>
                </a:lnTo>
                <a:lnTo>
                  <a:pt x="1034" y="145"/>
                </a:lnTo>
                <a:lnTo>
                  <a:pt x="1035" y="137"/>
                </a:lnTo>
                <a:lnTo>
                  <a:pt x="1035" y="130"/>
                </a:lnTo>
                <a:lnTo>
                  <a:pt x="1036" y="120"/>
                </a:lnTo>
                <a:lnTo>
                  <a:pt x="1037" y="110"/>
                </a:lnTo>
                <a:lnTo>
                  <a:pt x="1037" y="103"/>
                </a:lnTo>
                <a:lnTo>
                  <a:pt x="1038" y="92"/>
                </a:lnTo>
                <a:lnTo>
                  <a:pt x="1039" y="84"/>
                </a:lnTo>
                <a:lnTo>
                  <a:pt x="1039" y="75"/>
                </a:lnTo>
                <a:lnTo>
                  <a:pt x="1040" y="72"/>
                </a:lnTo>
                <a:lnTo>
                  <a:pt x="1041" y="65"/>
                </a:lnTo>
                <a:lnTo>
                  <a:pt x="1041" y="61"/>
                </a:lnTo>
                <a:lnTo>
                  <a:pt x="1042" y="60"/>
                </a:lnTo>
                <a:lnTo>
                  <a:pt x="1043" y="58"/>
                </a:lnTo>
                <a:lnTo>
                  <a:pt x="1043" y="60"/>
                </a:lnTo>
                <a:lnTo>
                  <a:pt x="1044" y="62"/>
                </a:lnTo>
                <a:lnTo>
                  <a:pt x="1045" y="66"/>
                </a:lnTo>
                <a:lnTo>
                  <a:pt x="1045" y="69"/>
                </a:lnTo>
                <a:lnTo>
                  <a:pt x="1046" y="73"/>
                </a:lnTo>
                <a:lnTo>
                  <a:pt x="1047" y="77"/>
                </a:lnTo>
                <a:lnTo>
                  <a:pt x="1047" y="82"/>
                </a:lnTo>
                <a:lnTo>
                  <a:pt x="1048" y="88"/>
                </a:lnTo>
                <a:lnTo>
                  <a:pt x="1049" y="96"/>
                </a:lnTo>
                <a:lnTo>
                  <a:pt x="1049" y="105"/>
                </a:lnTo>
                <a:lnTo>
                  <a:pt x="1050" y="113"/>
                </a:lnTo>
                <a:lnTo>
                  <a:pt x="1051" y="124"/>
                </a:lnTo>
                <a:lnTo>
                  <a:pt x="1051" y="139"/>
                </a:lnTo>
                <a:lnTo>
                  <a:pt x="1052" y="157"/>
                </a:lnTo>
                <a:lnTo>
                  <a:pt x="1053" y="181"/>
                </a:lnTo>
                <a:lnTo>
                  <a:pt x="1053" y="202"/>
                </a:lnTo>
                <a:lnTo>
                  <a:pt x="1054" y="228"/>
                </a:lnTo>
                <a:lnTo>
                  <a:pt x="1055" y="248"/>
                </a:lnTo>
                <a:lnTo>
                  <a:pt x="1055" y="258"/>
                </a:lnTo>
                <a:lnTo>
                  <a:pt x="1056" y="255"/>
                </a:lnTo>
                <a:lnTo>
                  <a:pt x="1057" y="245"/>
                </a:lnTo>
                <a:lnTo>
                  <a:pt x="1057" y="238"/>
                </a:lnTo>
                <a:lnTo>
                  <a:pt x="1058" y="232"/>
                </a:lnTo>
                <a:lnTo>
                  <a:pt x="1059" y="227"/>
                </a:lnTo>
                <a:lnTo>
                  <a:pt x="1059" y="219"/>
                </a:lnTo>
                <a:lnTo>
                  <a:pt x="1060" y="214"/>
                </a:lnTo>
                <a:lnTo>
                  <a:pt x="1061" y="205"/>
                </a:lnTo>
                <a:lnTo>
                  <a:pt x="1061" y="199"/>
                </a:lnTo>
                <a:lnTo>
                  <a:pt x="1062" y="194"/>
                </a:lnTo>
                <a:lnTo>
                  <a:pt x="1063" y="191"/>
                </a:lnTo>
                <a:lnTo>
                  <a:pt x="1063" y="187"/>
                </a:lnTo>
                <a:lnTo>
                  <a:pt x="1064" y="188"/>
                </a:lnTo>
                <a:lnTo>
                  <a:pt x="1065" y="189"/>
                </a:lnTo>
                <a:lnTo>
                  <a:pt x="1065" y="192"/>
                </a:lnTo>
                <a:lnTo>
                  <a:pt x="1066" y="195"/>
                </a:lnTo>
                <a:lnTo>
                  <a:pt x="1067" y="201"/>
                </a:lnTo>
                <a:lnTo>
                  <a:pt x="1067" y="206"/>
                </a:lnTo>
                <a:lnTo>
                  <a:pt x="1068" y="214"/>
                </a:lnTo>
                <a:lnTo>
                  <a:pt x="1069" y="222"/>
                </a:lnTo>
                <a:lnTo>
                  <a:pt x="1069" y="229"/>
                </a:lnTo>
                <a:lnTo>
                  <a:pt x="1070" y="236"/>
                </a:lnTo>
                <a:lnTo>
                  <a:pt x="1071" y="243"/>
                </a:lnTo>
                <a:lnTo>
                  <a:pt x="1071" y="251"/>
                </a:lnTo>
                <a:lnTo>
                  <a:pt x="1072" y="256"/>
                </a:lnTo>
                <a:lnTo>
                  <a:pt x="1072" y="260"/>
                </a:lnTo>
                <a:lnTo>
                  <a:pt x="1073" y="267"/>
                </a:lnTo>
                <a:lnTo>
                  <a:pt x="1074" y="270"/>
                </a:lnTo>
                <a:lnTo>
                  <a:pt x="1074" y="273"/>
                </a:lnTo>
                <a:lnTo>
                  <a:pt x="1075" y="273"/>
                </a:lnTo>
                <a:lnTo>
                  <a:pt x="1076" y="275"/>
                </a:lnTo>
                <a:lnTo>
                  <a:pt x="1076" y="274"/>
                </a:lnTo>
                <a:lnTo>
                  <a:pt x="1077" y="273"/>
                </a:lnTo>
                <a:lnTo>
                  <a:pt x="1078" y="271"/>
                </a:lnTo>
                <a:lnTo>
                  <a:pt x="1078" y="273"/>
                </a:lnTo>
                <a:lnTo>
                  <a:pt x="1079" y="271"/>
                </a:lnTo>
                <a:lnTo>
                  <a:pt x="1080" y="270"/>
                </a:lnTo>
                <a:lnTo>
                  <a:pt x="1080" y="273"/>
                </a:lnTo>
                <a:lnTo>
                  <a:pt x="1081" y="274"/>
                </a:lnTo>
                <a:lnTo>
                  <a:pt x="1082" y="274"/>
                </a:lnTo>
                <a:lnTo>
                  <a:pt x="1082" y="277"/>
                </a:lnTo>
                <a:lnTo>
                  <a:pt x="1083" y="279"/>
                </a:lnTo>
                <a:lnTo>
                  <a:pt x="1084" y="283"/>
                </a:lnTo>
                <a:lnTo>
                  <a:pt x="1084" y="285"/>
                </a:lnTo>
                <a:lnTo>
                  <a:pt x="1085" y="289"/>
                </a:lnTo>
                <a:lnTo>
                  <a:pt x="1086" y="292"/>
                </a:lnTo>
                <a:lnTo>
                  <a:pt x="1086" y="294"/>
                </a:lnTo>
                <a:lnTo>
                  <a:pt x="1087" y="299"/>
                </a:lnTo>
                <a:lnTo>
                  <a:pt x="1088" y="300"/>
                </a:lnTo>
                <a:lnTo>
                  <a:pt x="1088" y="304"/>
                </a:lnTo>
                <a:lnTo>
                  <a:pt x="1089" y="307"/>
                </a:lnTo>
                <a:lnTo>
                  <a:pt x="1090" y="310"/>
                </a:lnTo>
                <a:lnTo>
                  <a:pt x="1090" y="313"/>
                </a:lnTo>
                <a:lnTo>
                  <a:pt x="1091" y="316"/>
                </a:lnTo>
                <a:lnTo>
                  <a:pt x="1092" y="318"/>
                </a:lnTo>
                <a:lnTo>
                  <a:pt x="1092" y="320"/>
                </a:lnTo>
                <a:lnTo>
                  <a:pt x="1093" y="325"/>
                </a:lnTo>
                <a:lnTo>
                  <a:pt x="1094" y="326"/>
                </a:lnTo>
                <a:lnTo>
                  <a:pt x="1094" y="328"/>
                </a:lnTo>
                <a:lnTo>
                  <a:pt x="1095" y="330"/>
                </a:lnTo>
                <a:lnTo>
                  <a:pt x="1096" y="333"/>
                </a:lnTo>
                <a:lnTo>
                  <a:pt x="1096" y="334"/>
                </a:lnTo>
                <a:lnTo>
                  <a:pt x="1097" y="336"/>
                </a:lnTo>
                <a:lnTo>
                  <a:pt x="1098" y="340"/>
                </a:lnTo>
                <a:lnTo>
                  <a:pt x="1098" y="342"/>
                </a:lnTo>
                <a:lnTo>
                  <a:pt x="1099" y="342"/>
                </a:lnTo>
                <a:lnTo>
                  <a:pt x="1100" y="344"/>
                </a:lnTo>
                <a:lnTo>
                  <a:pt x="1100" y="345"/>
                </a:lnTo>
                <a:lnTo>
                  <a:pt x="1101" y="347"/>
                </a:lnTo>
                <a:lnTo>
                  <a:pt x="1102" y="350"/>
                </a:lnTo>
                <a:lnTo>
                  <a:pt x="1102" y="353"/>
                </a:lnTo>
                <a:lnTo>
                  <a:pt x="1103" y="356"/>
                </a:lnTo>
                <a:lnTo>
                  <a:pt x="1104" y="359"/>
                </a:lnTo>
                <a:lnTo>
                  <a:pt x="1104" y="362"/>
                </a:lnTo>
                <a:lnTo>
                  <a:pt x="1105" y="367"/>
                </a:lnTo>
                <a:lnTo>
                  <a:pt x="1106" y="371"/>
                </a:lnTo>
                <a:lnTo>
                  <a:pt x="1106" y="375"/>
                </a:lnTo>
                <a:lnTo>
                  <a:pt x="1107" y="376"/>
                </a:lnTo>
                <a:lnTo>
                  <a:pt x="1108" y="378"/>
                </a:lnTo>
                <a:lnTo>
                  <a:pt x="1108" y="377"/>
                </a:lnTo>
                <a:lnTo>
                  <a:pt x="1109" y="379"/>
                </a:lnTo>
                <a:lnTo>
                  <a:pt x="1110" y="379"/>
                </a:lnTo>
                <a:lnTo>
                  <a:pt x="1110" y="379"/>
                </a:lnTo>
                <a:lnTo>
                  <a:pt x="1111" y="382"/>
                </a:lnTo>
                <a:lnTo>
                  <a:pt x="1112" y="386"/>
                </a:lnTo>
                <a:lnTo>
                  <a:pt x="1112" y="387"/>
                </a:lnTo>
                <a:lnTo>
                  <a:pt x="1113" y="389"/>
                </a:lnTo>
                <a:lnTo>
                  <a:pt x="1114" y="390"/>
                </a:lnTo>
                <a:lnTo>
                  <a:pt x="1114" y="394"/>
                </a:lnTo>
                <a:lnTo>
                  <a:pt x="1115" y="398"/>
                </a:lnTo>
                <a:lnTo>
                  <a:pt x="1116" y="400"/>
                </a:lnTo>
                <a:lnTo>
                  <a:pt x="1116" y="402"/>
                </a:lnTo>
                <a:lnTo>
                  <a:pt x="1117" y="402"/>
                </a:lnTo>
                <a:lnTo>
                  <a:pt x="1118" y="401"/>
                </a:lnTo>
                <a:lnTo>
                  <a:pt x="1118" y="396"/>
                </a:lnTo>
                <a:lnTo>
                  <a:pt x="1119" y="389"/>
                </a:lnTo>
                <a:lnTo>
                  <a:pt x="1120" y="375"/>
                </a:lnTo>
                <a:lnTo>
                  <a:pt x="1120" y="360"/>
                </a:lnTo>
                <a:lnTo>
                  <a:pt x="1121" y="338"/>
                </a:lnTo>
                <a:lnTo>
                  <a:pt x="1122" y="314"/>
                </a:lnTo>
                <a:lnTo>
                  <a:pt x="1122" y="291"/>
                </a:lnTo>
                <a:lnTo>
                  <a:pt x="1123" y="267"/>
                </a:lnTo>
                <a:lnTo>
                  <a:pt x="1124" y="246"/>
                </a:lnTo>
                <a:lnTo>
                  <a:pt x="1124" y="226"/>
                </a:lnTo>
                <a:lnTo>
                  <a:pt x="1125" y="207"/>
                </a:lnTo>
                <a:lnTo>
                  <a:pt x="1126" y="192"/>
                </a:lnTo>
                <a:lnTo>
                  <a:pt x="1126" y="182"/>
                </a:lnTo>
                <a:lnTo>
                  <a:pt x="1127" y="169"/>
                </a:lnTo>
                <a:lnTo>
                  <a:pt x="1128" y="158"/>
                </a:lnTo>
                <a:lnTo>
                  <a:pt x="1128" y="153"/>
                </a:lnTo>
                <a:lnTo>
                  <a:pt x="1129" y="153"/>
                </a:lnTo>
                <a:lnTo>
                  <a:pt x="1130" y="151"/>
                </a:lnTo>
                <a:lnTo>
                  <a:pt x="1130" y="150"/>
                </a:lnTo>
                <a:lnTo>
                  <a:pt x="1131" y="152"/>
                </a:lnTo>
                <a:lnTo>
                  <a:pt x="1132" y="154"/>
                </a:lnTo>
                <a:lnTo>
                  <a:pt x="1132" y="154"/>
                </a:lnTo>
                <a:lnTo>
                  <a:pt x="1133" y="155"/>
                </a:lnTo>
                <a:lnTo>
                  <a:pt x="1134" y="153"/>
                </a:lnTo>
                <a:lnTo>
                  <a:pt x="1134" y="152"/>
                </a:lnTo>
                <a:lnTo>
                  <a:pt x="1135" y="149"/>
                </a:lnTo>
                <a:lnTo>
                  <a:pt x="1136" y="146"/>
                </a:lnTo>
                <a:lnTo>
                  <a:pt x="1136" y="141"/>
                </a:lnTo>
                <a:lnTo>
                  <a:pt x="1137" y="135"/>
                </a:lnTo>
                <a:lnTo>
                  <a:pt x="1138" y="128"/>
                </a:lnTo>
                <a:lnTo>
                  <a:pt x="1138" y="120"/>
                </a:lnTo>
                <a:lnTo>
                  <a:pt x="1139" y="110"/>
                </a:lnTo>
                <a:lnTo>
                  <a:pt x="1140" y="100"/>
                </a:lnTo>
                <a:lnTo>
                  <a:pt x="1140" y="91"/>
                </a:lnTo>
                <a:lnTo>
                  <a:pt x="1141" y="82"/>
                </a:lnTo>
                <a:lnTo>
                  <a:pt x="1141" y="74"/>
                </a:lnTo>
                <a:lnTo>
                  <a:pt x="1142" y="67"/>
                </a:lnTo>
                <a:lnTo>
                  <a:pt x="1143" y="60"/>
                </a:lnTo>
                <a:lnTo>
                  <a:pt x="1143" y="56"/>
                </a:lnTo>
                <a:lnTo>
                  <a:pt x="1144" y="55"/>
                </a:lnTo>
                <a:lnTo>
                  <a:pt x="1145" y="53"/>
                </a:lnTo>
                <a:lnTo>
                  <a:pt x="1145" y="54"/>
                </a:lnTo>
                <a:lnTo>
                  <a:pt x="1146" y="55"/>
                </a:lnTo>
                <a:lnTo>
                  <a:pt x="1147" y="57"/>
                </a:lnTo>
                <a:lnTo>
                  <a:pt x="1147" y="62"/>
                </a:lnTo>
                <a:lnTo>
                  <a:pt x="1148" y="67"/>
                </a:lnTo>
                <a:lnTo>
                  <a:pt x="1149" y="70"/>
                </a:lnTo>
                <a:lnTo>
                  <a:pt x="1149" y="74"/>
                </a:lnTo>
                <a:lnTo>
                  <a:pt x="1150" y="81"/>
                </a:lnTo>
                <a:lnTo>
                  <a:pt x="1151" y="86"/>
                </a:lnTo>
                <a:lnTo>
                  <a:pt x="1151" y="95"/>
                </a:lnTo>
                <a:lnTo>
                  <a:pt x="1152" y="102"/>
                </a:lnTo>
                <a:lnTo>
                  <a:pt x="1153" y="111"/>
                </a:lnTo>
                <a:lnTo>
                  <a:pt x="1153" y="123"/>
                </a:lnTo>
                <a:lnTo>
                  <a:pt x="1154" y="137"/>
                </a:lnTo>
                <a:lnTo>
                  <a:pt x="1155" y="156"/>
                </a:lnTo>
                <a:lnTo>
                  <a:pt x="1155" y="181"/>
                </a:lnTo>
                <a:lnTo>
                  <a:pt x="1156" y="204"/>
                </a:lnTo>
                <a:lnTo>
                  <a:pt x="1157" y="230"/>
                </a:lnTo>
                <a:lnTo>
                  <a:pt x="1157" y="247"/>
                </a:lnTo>
                <a:lnTo>
                  <a:pt x="1158" y="253"/>
                </a:lnTo>
                <a:lnTo>
                  <a:pt x="1159" y="247"/>
                </a:lnTo>
                <a:lnTo>
                  <a:pt x="1159" y="238"/>
                </a:lnTo>
                <a:lnTo>
                  <a:pt x="1160" y="230"/>
                </a:lnTo>
                <a:lnTo>
                  <a:pt x="1161" y="226"/>
                </a:lnTo>
                <a:lnTo>
                  <a:pt x="1161" y="222"/>
                </a:lnTo>
                <a:lnTo>
                  <a:pt x="1162" y="215"/>
                </a:lnTo>
                <a:lnTo>
                  <a:pt x="1163" y="210"/>
                </a:lnTo>
                <a:lnTo>
                  <a:pt x="1163" y="203"/>
                </a:lnTo>
                <a:lnTo>
                  <a:pt x="1164" y="196"/>
                </a:lnTo>
                <a:lnTo>
                  <a:pt x="1165" y="189"/>
                </a:lnTo>
                <a:lnTo>
                  <a:pt x="1165" y="185"/>
                </a:lnTo>
                <a:lnTo>
                  <a:pt x="1166" y="183"/>
                </a:lnTo>
                <a:lnTo>
                  <a:pt x="1167" y="183"/>
                </a:lnTo>
                <a:lnTo>
                  <a:pt x="1167" y="185"/>
                </a:lnTo>
                <a:lnTo>
                  <a:pt x="1168" y="189"/>
                </a:lnTo>
                <a:lnTo>
                  <a:pt x="1169" y="193"/>
                </a:lnTo>
                <a:lnTo>
                  <a:pt x="1169" y="200"/>
                </a:lnTo>
                <a:lnTo>
                  <a:pt x="1170" y="204"/>
                </a:lnTo>
                <a:lnTo>
                  <a:pt x="1171" y="212"/>
                </a:lnTo>
                <a:lnTo>
                  <a:pt x="1171" y="219"/>
                </a:lnTo>
                <a:lnTo>
                  <a:pt x="1172" y="228"/>
                </a:lnTo>
                <a:lnTo>
                  <a:pt x="1173" y="235"/>
                </a:lnTo>
                <a:lnTo>
                  <a:pt x="1173" y="244"/>
                </a:lnTo>
                <a:lnTo>
                  <a:pt x="1174" y="249"/>
                </a:lnTo>
                <a:lnTo>
                  <a:pt x="1175" y="256"/>
                </a:lnTo>
                <a:lnTo>
                  <a:pt x="1175" y="260"/>
                </a:lnTo>
                <a:lnTo>
                  <a:pt x="1176" y="265"/>
                </a:lnTo>
                <a:lnTo>
                  <a:pt x="1177" y="268"/>
                </a:lnTo>
                <a:lnTo>
                  <a:pt x="1177" y="270"/>
                </a:lnTo>
                <a:lnTo>
                  <a:pt x="1178" y="271"/>
                </a:lnTo>
                <a:lnTo>
                  <a:pt x="1179" y="272"/>
                </a:lnTo>
                <a:lnTo>
                  <a:pt x="1179" y="271"/>
                </a:lnTo>
                <a:lnTo>
                  <a:pt x="1180" y="270"/>
                </a:lnTo>
                <a:lnTo>
                  <a:pt x="1181" y="268"/>
                </a:lnTo>
                <a:lnTo>
                  <a:pt x="1181" y="270"/>
                </a:lnTo>
                <a:lnTo>
                  <a:pt x="1182" y="269"/>
                </a:lnTo>
                <a:lnTo>
                  <a:pt x="1183" y="270"/>
                </a:lnTo>
                <a:lnTo>
                  <a:pt x="1183" y="269"/>
                </a:lnTo>
                <a:lnTo>
                  <a:pt x="1184" y="273"/>
                </a:lnTo>
                <a:lnTo>
                  <a:pt x="1185" y="273"/>
                </a:lnTo>
                <a:lnTo>
                  <a:pt x="1185" y="275"/>
                </a:lnTo>
                <a:lnTo>
                  <a:pt x="1186" y="278"/>
                </a:lnTo>
                <a:lnTo>
                  <a:pt x="1187" y="280"/>
                </a:lnTo>
                <a:lnTo>
                  <a:pt x="1187" y="282"/>
                </a:lnTo>
                <a:lnTo>
                  <a:pt x="1188" y="285"/>
                </a:lnTo>
                <a:lnTo>
                  <a:pt x="1189" y="288"/>
                </a:lnTo>
                <a:lnTo>
                  <a:pt x="1189" y="291"/>
                </a:lnTo>
                <a:lnTo>
                  <a:pt x="1190" y="295"/>
                </a:lnTo>
                <a:lnTo>
                  <a:pt x="1191" y="297"/>
                </a:lnTo>
                <a:lnTo>
                  <a:pt x="1191" y="301"/>
                </a:lnTo>
                <a:lnTo>
                  <a:pt x="1192" y="303"/>
                </a:lnTo>
                <a:lnTo>
                  <a:pt x="1193" y="307"/>
                </a:lnTo>
                <a:lnTo>
                  <a:pt x="1193" y="308"/>
                </a:lnTo>
                <a:lnTo>
                  <a:pt x="1194" y="311"/>
                </a:lnTo>
                <a:lnTo>
                  <a:pt x="1195" y="314"/>
                </a:lnTo>
                <a:lnTo>
                  <a:pt x="1195" y="317"/>
                </a:lnTo>
                <a:lnTo>
                  <a:pt x="1196" y="319"/>
                </a:lnTo>
                <a:lnTo>
                  <a:pt x="1197" y="322"/>
                </a:lnTo>
                <a:lnTo>
                  <a:pt x="1197" y="326"/>
                </a:lnTo>
                <a:lnTo>
                  <a:pt x="1198" y="328"/>
                </a:lnTo>
                <a:lnTo>
                  <a:pt x="1199" y="331"/>
                </a:lnTo>
                <a:lnTo>
                  <a:pt x="1199" y="334"/>
                </a:lnTo>
                <a:lnTo>
                  <a:pt x="1200" y="334"/>
                </a:lnTo>
                <a:lnTo>
                  <a:pt x="1201" y="338"/>
                </a:lnTo>
                <a:lnTo>
                  <a:pt x="1201" y="338"/>
                </a:lnTo>
                <a:lnTo>
                  <a:pt x="1202" y="340"/>
                </a:lnTo>
                <a:lnTo>
                  <a:pt x="1203" y="341"/>
                </a:lnTo>
                <a:lnTo>
                  <a:pt x="1203" y="343"/>
                </a:lnTo>
                <a:lnTo>
                  <a:pt x="1204" y="346"/>
                </a:lnTo>
                <a:lnTo>
                  <a:pt x="1205" y="346"/>
                </a:lnTo>
                <a:lnTo>
                  <a:pt x="1205" y="349"/>
                </a:lnTo>
                <a:lnTo>
                  <a:pt x="1206" y="352"/>
                </a:lnTo>
                <a:lnTo>
                  <a:pt x="1207" y="355"/>
                </a:lnTo>
                <a:lnTo>
                  <a:pt x="1207" y="356"/>
                </a:lnTo>
                <a:lnTo>
                  <a:pt x="1208" y="364"/>
                </a:lnTo>
                <a:lnTo>
                  <a:pt x="1209" y="368"/>
                </a:lnTo>
                <a:lnTo>
                  <a:pt x="1209" y="369"/>
                </a:lnTo>
                <a:lnTo>
                  <a:pt x="1210" y="373"/>
                </a:lnTo>
                <a:lnTo>
                  <a:pt x="1211" y="374"/>
                </a:lnTo>
                <a:lnTo>
                  <a:pt x="1211" y="373"/>
                </a:lnTo>
                <a:lnTo>
                  <a:pt x="1212" y="374"/>
                </a:lnTo>
                <a:lnTo>
                  <a:pt x="1213" y="374"/>
                </a:lnTo>
                <a:lnTo>
                  <a:pt x="1213" y="376"/>
                </a:lnTo>
                <a:lnTo>
                  <a:pt x="1214" y="379"/>
                </a:lnTo>
                <a:lnTo>
                  <a:pt x="1215" y="381"/>
                </a:lnTo>
                <a:lnTo>
                  <a:pt x="1215" y="383"/>
                </a:lnTo>
                <a:lnTo>
                  <a:pt x="1216" y="384"/>
                </a:lnTo>
                <a:lnTo>
                  <a:pt x="1217" y="386"/>
                </a:lnTo>
                <a:lnTo>
                  <a:pt x="1217" y="389"/>
                </a:lnTo>
                <a:lnTo>
                  <a:pt x="1218" y="392"/>
                </a:lnTo>
                <a:lnTo>
                  <a:pt x="1219" y="394"/>
                </a:lnTo>
                <a:lnTo>
                  <a:pt x="1219" y="397"/>
                </a:lnTo>
                <a:lnTo>
                  <a:pt x="1220" y="395"/>
                </a:lnTo>
                <a:lnTo>
                  <a:pt x="1221" y="392"/>
                </a:lnTo>
                <a:lnTo>
                  <a:pt x="1221" y="386"/>
                </a:lnTo>
                <a:lnTo>
                  <a:pt x="1222" y="374"/>
                </a:lnTo>
                <a:lnTo>
                  <a:pt x="1223" y="359"/>
                </a:lnTo>
                <a:lnTo>
                  <a:pt x="1223" y="338"/>
                </a:lnTo>
                <a:lnTo>
                  <a:pt x="1224" y="316"/>
                </a:lnTo>
                <a:lnTo>
                  <a:pt x="1225" y="291"/>
                </a:lnTo>
                <a:lnTo>
                  <a:pt x="1225" y="269"/>
                </a:lnTo>
                <a:lnTo>
                  <a:pt x="1226" y="245"/>
                </a:lnTo>
                <a:lnTo>
                  <a:pt x="1227" y="225"/>
                </a:lnTo>
                <a:lnTo>
                  <a:pt x="1227" y="204"/>
                </a:lnTo>
                <a:lnTo>
                  <a:pt x="1228" y="189"/>
                </a:lnTo>
                <a:lnTo>
                  <a:pt x="1229" y="174"/>
                </a:lnTo>
                <a:lnTo>
                  <a:pt x="1229" y="163"/>
                </a:lnTo>
                <a:lnTo>
                  <a:pt x="1230" y="153"/>
                </a:lnTo>
                <a:lnTo>
                  <a:pt x="1231" y="147"/>
                </a:lnTo>
                <a:lnTo>
                  <a:pt x="1231" y="145"/>
                </a:lnTo>
                <a:lnTo>
                  <a:pt x="1232" y="142"/>
                </a:lnTo>
                <a:lnTo>
                  <a:pt x="1233" y="140"/>
                </a:lnTo>
                <a:lnTo>
                  <a:pt x="1233" y="141"/>
                </a:lnTo>
                <a:lnTo>
                  <a:pt x="1234" y="141"/>
                </a:lnTo>
                <a:lnTo>
                  <a:pt x="1235" y="142"/>
                </a:lnTo>
                <a:lnTo>
                  <a:pt x="1235" y="143"/>
                </a:lnTo>
                <a:lnTo>
                  <a:pt x="1236" y="140"/>
                </a:lnTo>
                <a:lnTo>
                  <a:pt x="1237" y="139"/>
                </a:lnTo>
                <a:lnTo>
                  <a:pt x="1237" y="137"/>
                </a:lnTo>
                <a:lnTo>
                  <a:pt x="1238" y="134"/>
                </a:lnTo>
                <a:lnTo>
                  <a:pt x="1239" y="128"/>
                </a:lnTo>
                <a:lnTo>
                  <a:pt x="1239" y="124"/>
                </a:lnTo>
                <a:lnTo>
                  <a:pt x="1240" y="119"/>
                </a:lnTo>
                <a:lnTo>
                  <a:pt x="1241" y="110"/>
                </a:lnTo>
                <a:lnTo>
                  <a:pt x="1241" y="104"/>
                </a:lnTo>
                <a:lnTo>
                  <a:pt x="1242" y="92"/>
                </a:lnTo>
                <a:lnTo>
                  <a:pt x="1243" y="83"/>
                </a:lnTo>
                <a:lnTo>
                  <a:pt x="1243" y="76"/>
                </a:lnTo>
                <a:lnTo>
                  <a:pt x="1244" y="67"/>
                </a:lnTo>
                <a:lnTo>
                  <a:pt x="1245" y="60"/>
                </a:lnTo>
                <a:lnTo>
                  <a:pt x="1245" y="55"/>
                </a:lnTo>
                <a:lnTo>
                  <a:pt x="1246" y="49"/>
                </a:lnTo>
                <a:lnTo>
                  <a:pt x="1247" y="45"/>
                </a:lnTo>
                <a:lnTo>
                  <a:pt x="1247" y="44"/>
                </a:lnTo>
                <a:lnTo>
                  <a:pt x="1248" y="41"/>
                </a:lnTo>
                <a:lnTo>
                  <a:pt x="1249" y="42"/>
                </a:lnTo>
                <a:lnTo>
                  <a:pt x="1249" y="43"/>
                </a:lnTo>
                <a:lnTo>
                  <a:pt x="1250" y="46"/>
                </a:lnTo>
                <a:lnTo>
                  <a:pt x="1251" y="50"/>
                </a:lnTo>
                <a:lnTo>
                  <a:pt x="1251" y="54"/>
                </a:lnTo>
                <a:lnTo>
                  <a:pt x="1252" y="58"/>
                </a:lnTo>
                <a:lnTo>
                  <a:pt x="1253" y="64"/>
                </a:lnTo>
                <a:lnTo>
                  <a:pt x="1253" y="69"/>
                </a:lnTo>
                <a:lnTo>
                  <a:pt x="1254" y="75"/>
                </a:lnTo>
                <a:lnTo>
                  <a:pt x="1255" y="84"/>
                </a:lnTo>
                <a:lnTo>
                  <a:pt x="1255" y="93"/>
                </a:lnTo>
                <a:lnTo>
                  <a:pt x="1256" y="103"/>
                </a:lnTo>
                <a:lnTo>
                  <a:pt x="1257" y="117"/>
                </a:lnTo>
                <a:lnTo>
                  <a:pt x="1257" y="133"/>
                </a:lnTo>
                <a:lnTo>
                  <a:pt x="1258" y="156"/>
                </a:lnTo>
                <a:lnTo>
                  <a:pt x="1259" y="180"/>
                </a:lnTo>
                <a:lnTo>
                  <a:pt x="1259" y="209"/>
                </a:lnTo>
                <a:lnTo>
                  <a:pt x="1260" y="230"/>
                </a:lnTo>
                <a:lnTo>
                  <a:pt x="1261" y="243"/>
                </a:lnTo>
                <a:lnTo>
                  <a:pt x="1261" y="244"/>
                </a:lnTo>
                <a:lnTo>
                  <a:pt x="1262" y="238"/>
                </a:lnTo>
                <a:lnTo>
                  <a:pt x="1262" y="227"/>
                </a:lnTo>
                <a:lnTo>
                  <a:pt x="1263" y="220"/>
                </a:lnTo>
                <a:lnTo>
                  <a:pt x="1264" y="213"/>
                </a:lnTo>
                <a:lnTo>
                  <a:pt x="1264" y="209"/>
                </a:lnTo>
                <a:lnTo>
                  <a:pt x="1265" y="201"/>
                </a:lnTo>
                <a:lnTo>
                  <a:pt x="1266" y="194"/>
                </a:lnTo>
                <a:lnTo>
                  <a:pt x="1266" y="188"/>
                </a:lnTo>
                <a:lnTo>
                  <a:pt x="1267" y="183"/>
                </a:lnTo>
                <a:lnTo>
                  <a:pt x="1268" y="177"/>
                </a:lnTo>
                <a:lnTo>
                  <a:pt x="1268" y="176"/>
                </a:lnTo>
                <a:lnTo>
                  <a:pt x="1269" y="176"/>
                </a:lnTo>
                <a:lnTo>
                  <a:pt x="1270" y="176"/>
                </a:lnTo>
                <a:lnTo>
                  <a:pt x="1270" y="179"/>
                </a:lnTo>
                <a:lnTo>
                  <a:pt x="1271" y="183"/>
                </a:lnTo>
                <a:lnTo>
                  <a:pt x="1272" y="189"/>
                </a:lnTo>
                <a:lnTo>
                  <a:pt x="1272" y="195"/>
                </a:lnTo>
                <a:lnTo>
                  <a:pt x="1273" y="201"/>
                </a:lnTo>
                <a:lnTo>
                  <a:pt x="1274" y="210"/>
                </a:lnTo>
                <a:lnTo>
                  <a:pt x="1274" y="217"/>
                </a:lnTo>
                <a:lnTo>
                  <a:pt x="1275" y="225"/>
                </a:lnTo>
                <a:lnTo>
                  <a:pt x="1276" y="232"/>
                </a:lnTo>
                <a:lnTo>
                  <a:pt x="1276" y="241"/>
                </a:lnTo>
                <a:lnTo>
                  <a:pt x="1277" y="247"/>
                </a:lnTo>
                <a:lnTo>
                  <a:pt x="1278" y="253"/>
                </a:lnTo>
                <a:lnTo>
                  <a:pt x="1278" y="259"/>
                </a:lnTo>
                <a:lnTo>
                  <a:pt x="1279" y="262"/>
                </a:lnTo>
                <a:lnTo>
                  <a:pt x="1280" y="264"/>
                </a:lnTo>
                <a:lnTo>
                  <a:pt x="1280" y="265"/>
                </a:lnTo>
                <a:lnTo>
                  <a:pt x="1281" y="267"/>
                </a:lnTo>
                <a:lnTo>
                  <a:pt x="1282" y="267"/>
                </a:lnTo>
                <a:lnTo>
                  <a:pt x="1282" y="264"/>
                </a:lnTo>
                <a:lnTo>
                  <a:pt x="1283" y="264"/>
                </a:lnTo>
                <a:lnTo>
                  <a:pt x="1284" y="263"/>
                </a:lnTo>
                <a:lnTo>
                  <a:pt x="1284" y="263"/>
                </a:lnTo>
                <a:lnTo>
                  <a:pt x="1285" y="262"/>
                </a:lnTo>
                <a:lnTo>
                  <a:pt x="1286" y="262"/>
                </a:lnTo>
                <a:lnTo>
                  <a:pt x="1286" y="261"/>
                </a:lnTo>
                <a:lnTo>
                  <a:pt x="1287" y="264"/>
                </a:lnTo>
                <a:lnTo>
                  <a:pt x="1288" y="264"/>
                </a:lnTo>
                <a:lnTo>
                  <a:pt x="1288" y="265"/>
                </a:lnTo>
                <a:lnTo>
                  <a:pt x="1289" y="269"/>
                </a:lnTo>
                <a:lnTo>
                  <a:pt x="1290" y="272"/>
                </a:lnTo>
                <a:lnTo>
                  <a:pt x="1290" y="275"/>
                </a:lnTo>
                <a:lnTo>
                  <a:pt x="1291" y="278"/>
                </a:lnTo>
                <a:lnTo>
                  <a:pt x="1292" y="282"/>
                </a:lnTo>
                <a:lnTo>
                  <a:pt x="1292" y="286"/>
                </a:lnTo>
                <a:lnTo>
                  <a:pt x="1293" y="289"/>
                </a:lnTo>
                <a:lnTo>
                  <a:pt x="1294" y="291"/>
                </a:lnTo>
                <a:lnTo>
                  <a:pt x="1294" y="295"/>
                </a:lnTo>
                <a:lnTo>
                  <a:pt x="1295" y="298"/>
                </a:lnTo>
                <a:lnTo>
                  <a:pt x="1296" y="301"/>
                </a:lnTo>
                <a:lnTo>
                  <a:pt x="1296" y="304"/>
                </a:lnTo>
                <a:lnTo>
                  <a:pt x="1297" y="305"/>
                </a:lnTo>
                <a:lnTo>
                  <a:pt x="1298" y="310"/>
                </a:lnTo>
                <a:lnTo>
                  <a:pt x="1298" y="311"/>
                </a:lnTo>
                <a:lnTo>
                  <a:pt x="1299" y="312"/>
                </a:lnTo>
                <a:lnTo>
                  <a:pt x="1300" y="317"/>
                </a:lnTo>
                <a:lnTo>
                  <a:pt x="1300" y="319"/>
                </a:lnTo>
                <a:lnTo>
                  <a:pt x="1301" y="320"/>
                </a:lnTo>
                <a:lnTo>
                  <a:pt x="1302" y="324"/>
                </a:lnTo>
                <a:lnTo>
                  <a:pt x="1302" y="325"/>
                </a:lnTo>
                <a:lnTo>
                  <a:pt x="1303" y="327"/>
                </a:lnTo>
                <a:lnTo>
                  <a:pt x="1304" y="331"/>
                </a:lnTo>
                <a:lnTo>
                  <a:pt x="1304" y="332"/>
                </a:lnTo>
                <a:lnTo>
                  <a:pt x="1305" y="333"/>
                </a:lnTo>
                <a:lnTo>
                  <a:pt x="1306" y="334"/>
                </a:lnTo>
                <a:lnTo>
                  <a:pt x="1306" y="338"/>
                </a:lnTo>
                <a:lnTo>
                  <a:pt x="1307" y="340"/>
                </a:lnTo>
                <a:lnTo>
                  <a:pt x="1308" y="342"/>
                </a:lnTo>
                <a:lnTo>
                  <a:pt x="1308" y="345"/>
                </a:lnTo>
                <a:lnTo>
                  <a:pt x="1309" y="348"/>
                </a:lnTo>
                <a:lnTo>
                  <a:pt x="1310" y="350"/>
                </a:lnTo>
                <a:lnTo>
                  <a:pt x="1310" y="354"/>
                </a:lnTo>
                <a:lnTo>
                  <a:pt x="1311" y="359"/>
                </a:lnTo>
                <a:lnTo>
                  <a:pt x="1312" y="364"/>
                </a:lnTo>
                <a:lnTo>
                  <a:pt x="1312" y="367"/>
                </a:lnTo>
                <a:lnTo>
                  <a:pt x="1313" y="369"/>
                </a:lnTo>
                <a:lnTo>
                  <a:pt x="1314" y="369"/>
                </a:lnTo>
                <a:lnTo>
                  <a:pt x="1314" y="370"/>
                </a:lnTo>
                <a:lnTo>
                  <a:pt x="1315" y="368"/>
                </a:lnTo>
                <a:lnTo>
                  <a:pt x="1316" y="368"/>
                </a:lnTo>
                <a:lnTo>
                  <a:pt x="1316" y="369"/>
                </a:lnTo>
                <a:lnTo>
                  <a:pt x="1317" y="373"/>
                </a:lnTo>
                <a:lnTo>
                  <a:pt x="1318" y="375"/>
                </a:lnTo>
                <a:lnTo>
                  <a:pt x="1318" y="375"/>
                </a:lnTo>
                <a:lnTo>
                  <a:pt x="1319" y="377"/>
                </a:lnTo>
                <a:lnTo>
                  <a:pt x="1320" y="379"/>
                </a:lnTo>
                <a:lnTo>
                  <a:pt x="1320" y="380"/>
                </a:lnTo>
                <a:lnTo>
                  <a:pt x="1321" y="382"/>
                </a:lnTo>
                <a:lnTo>
                  <a:pt x="1322" y="383"/>
                </a:lnTo>
                <a:lnTo>
                  <a:pt x="1322" y="383"/>
                </a:lnTo>
                <a:lnTo>
                  <a:pt x="1323" y="382"/>
                </a:lnTo>
                <a:lnTo>
                  <a:pt x="1324" y="374"/>
                </a:lnTo>
                <a:lnTo>
                  <a:pt x="1324" y="361"/>
                </a:lnTo>
                <a:lnTo>
                  <a:pt x="1325" y="343"/>
                </a:lnTo>
                <a:lnTo>
                  <a:pt x="1326" y="322"/>
                </a:lnTo>
                <a:lnTo>
                  <a:pt x="1326" y="298"/>
                </a:lnTo>
                <a:lnTo>
                  <a:pt x="1327" y="271"/>
                </a:lnTo>
                <a:lnTo>
                  <a:pt x="1328" y="245"/>
                </a:lnTo>
                <a:lnTo>
                  <a:pt x="1328" y="222"/>
                </a:lnTo>
                <a:lnTo>
                  <a:pt x="1329" y="197"/>
                </a:lnTo>
                <a:lnTo>
                  <a:pt x="1330" y="175"/>
                </a:lnTo>
                <a:lnTo>
                  <a:pt x="1330" y="157"/>
                </a:lnTo>
                <a:lnTo>
                  <a:pt x="1331" y="145"/>
                </a:lnTo>
                <a:lnTo>
                  <a:pt x="1331" y="136"/>
                </a:lnTo>
                <a:lnTo>
                  <a:pt x="1332" y="129"/>
                </a:lnTo>
                <a:lnTo>
                  <a:pt x="1333" y="124"/>
                </a:lnTo>
                <a:lnTo>
                  <a:pt x="1333" y="123"/>
                </a:lnTo>
                <a:lnTo>
                  <a:pt x="1334" y="122"/>
                </a:lnTo>
                <a:lnTo>
                  <a:pt x="1335" y="123"/>
                </a:lnTo>
                <a:lnTo>
                  <a:pt x="1335" y="121"/>
                </a:lnTo>
                <a:lnTo>
                  <a:pt x="1336" y="125"/>
                </a:lnTo>
                <a:lnTo>
                  <a:pt x="1337" y="127"/>
                </a:lnTo>
                <a:lnTo>
                  <a:pt x="1337" y="125"/>
                </a:lnTo>
                <a:lnTo>
                  <a:pt x="1338" y="127"/>
                </a:lnTo>
                <a:lnTo>
                  <a:pt x="1339" y="124"/>
                </a:lnTo>
                <a:lnTo>
                  <a:pt x="1339" y="122"/>
                </a:lnTo>
                <a:lnTo>
                  <a:pt x="1340" y="120"/>
                </a:lnTo>
                <a:lnTo>
                  <a:pt x="1341" y="114"/>
                </a:lnTo>
                <a:lnTo>
                  <a:pt x="1341" y="108"/>
                </a:lnTo>
                <a:lnTo>
                  <a:pt x="1342" y="100"/>
                </a:lnTo>
                <a:lnTo>
                  <a:pt x="1343" y="89"/>
                </a:lnTo>
                <a:lnTo>
                  <a:pt x="1343" y="80"/>
                </a:lnTo>
                <a:lnTo>
                  <a:pt x="1344" y="70"/>
                </a:lnTo>
                <a:lnTo>
                  <a:pt x="1345" y="60"/>
                </a:lnTo>
                <a:lnTo>
                  <a:pt x="1345" y="51"/>
                </a:lnTo>
                <a:lnTo>
                  <a:pt x="1346" y="42"/>
                </a:lnTo>
                <a:lnTo>
                  <a:pt x="1347" y="34"/>
                </a:lnTo>
                <a:lnTo>
                  <a:pt x="1347" y="28"/>
                </a:lnTo>
                <a:lnTo>
                  <a:pt x="1348" y="22"/>
                </a:lnTo>
                <a:lnTo>
                  <a:pt x="1349" y="20"/>
                </a:lnTo>
                <a:lnTo>
                  <a:pt x="1349" y="15"/>
                </a:lnTo>
                <a:lnTo>
                  <a:pt x="1350" y="12"/>
                </a:lnTo>
                <a:lnTo>
                  <a:pt x="1351" y="12"/>
                </a:lnTo>
                <a:lnTo>
                  <a:pt x="1351" y="12"/>
                </a:lnTo>
                <a:lnTo>
                  <a:pt x="1352" y="14"/>
                </a:lnTo>
                <a:lnTo>
                  <a:pt x="1353" y="16"/>
                </a:lnTo>
                <a:lnTo>
                  <a:pt x="1353" y="21"/>
                </a:lnTo>
                <a:lnTo>
                  <a:pt x="1354" y="25"/>
                </a:lnTo>
                <a:lnTo>
                  <a:pt x="1355" y="28"/>
                </a:lnTo>
                <a:lnTo>
                  <a:pt x="1355" y="35"/>
                </a:lnTo>
                <a:lnTo>
                  <a:pt x="1356" y="42"/>
                </a:lnTo>
                <a:lnTo>
                  <a:pt x="1357" y="49"/>
                </a:lnTo>
                <a:lnTo>
                  <a:pt x="1357" y="58"/>
                </a:lnTo>
                <a:lnTo>
                  <a:pt x="1358" y="67"/>
                </a:lnTo>
                <a:lnTo>
                  <a:pt x="1359" y="78"/>
                </a:lnTo>
                <a:lnTo>
                  <a:pt x="1359" y="89"/>
                </a:lnTo>
                <a:lnTo>
                  <a:pt x="1360" y="107"/>
                </a:lnTo>
                <a:lnTo>
                  <a:pt x="1361" y="126"/>
                </a:lnTo>
                <a:lnTo>
                  <a:pt x="1361" y="151"/>
                </a:lnTo>
                <a:lnTo>
                  <a:pt x="1362" y="175"/>
                </a:lnTo>
                <a:lnTo>
                  <a:pt x="1363" y="200"/>
                </a:lnTo>
                <a:lnTo>
                  <a:pt x="1363" y="217"/>
                </a:lnTo>
                <a:lnTo>
                  <a:pt x="1364" y="221"/>
                </a:lnTo>
                <a:lnTo>
                  <a:pt x="1365" y="215"/>
                </a:lnTo>
                <a:lnTo>
                  <a:pt x="1365" y="207"/>
                </a:lnTo>
                <a:lnTo>
                  <a:pt x="1366" y="202"/>
                </a:lnTo>
                <a:lnTo>
                  <a:pt x="1367" y="196"/>
                </a:lnTo>
                <a:lnTo>
                  <a:pt x="1367" y="189"/>
                </a:lnTo>
                <a:lnTo>
                  <a:pt x="1368" y="182"/>
                </a:lnTo>
                <a:lnTo>
                  <a:pt x="1369" y="171"/>
                </a:lnTo>
                <a:lnTo>
                  <a:pt x="1369" y="166"/>
                </a:lnTo>
                <a:lnTo>
                  <a:pt x="1370" y="158"/>
                </a:lnTo>
                <a:lnTo>
                  <a:pt x="1371" y="155"/>
                </a:lnTo>
                <a:lnTo>
                  <a:pt x="1371" y="152"/>
                </a:lnTo>
                <a:lnTo>
                  <a:pt x="1372" y="152"/>
                </a:lnTo>
                <a:lnTo>
                  <a:pt x="1373" y="154"/>
                </a:lnTo>
                <a:lnTo>
                  <a:pt x="1373" y="159"/>
                </a:lnTo>
                <a:lnTo>
                  <a:pt x="1374" y="160"/>
                </a:lnTo>
                <a:lnTo>
                  <a:pt x="1375" y="164"/>
                </a:lnTo>
                <a:lnTo>
                  <a:pt x="1375" y="171"/>
                </a:lnTo>
                <a:lnTo>
                  <a:pt x="1376" y="177"/>
                </a:lnTo>
                <a:lnTo>
                  <a:pt x="1377" y="186"/>
                </a:lnTo>
                <a:lnTo>
                  <a:pt x="1377" y="193"/>
                </a:lnTo>
                <a:lnTo>
                  <a:pt x="1378" y="201"/>
                </a:lnTo>
                <a:lnTo>
                  <a:pt x="1379" y="209"/>
                </a:lnTo>
                <a:lnTo>
                  <a:pt x="1379" y="216"/>
                </a:lnTo>
                <a:lnTo>
                  <a:pt x="1380" y="223"/>
                </a:lnTo>
                <a:lnTo>
                  <a:pt x="1381" y="231"/>
                </a:lnTo>
                <a:lnTo>
                  <a:pt x="1381" y="237"/>
                </a:lnTo>
                <a:lnTo>
                  <a:pt x="1382" y="241"/>
                </a:lnTo>
                <a:lnTo>
                  <a:pt x="1383" y="243"/>
                </a:lnTo>
                <a:lnTo>
                  <a:pt x="1383" y="247"/>
                </a:lnTo>
                <a:lnTo>
                  <a:pt x="1384" y="249"/>
                </a:lnTo>
                <a:lnTo>
                  <a:pt x="1385" y="250"/>
                </a:lnTo>
                <a:lnTo>
                  <a:pt x="1385" y="248"/>
                </a:lnTo>
                <a:lnTo>
                  <a:pt x="1386" y="250"/>
                </a:lnTo>
                <a:lnTo>
                  <a:pt x="1387" y="246"/>
                </a:lnTo>
                <a:lnTo>
                  <a:pt x="1387" y="246"/>
                </a:lnTo>
                <a:lnTo>
                  <a:pt x="1388" y="246"/>
                </a:lnTo>
                <a:lnTo>
                  <a:pt x="1389" y="244"/>
                </a:lnTo>
                <a:lnTo>
                  <a:pt x="1389" y="245"/>
                </a:lnTo>
                <a:lnTo>
                  <a:pt x="1390" y="246"/>
                </a:lnTo>
                <a:lnTo>
                  <a:pt x="1391" y="246"/>
                </a:lnTo>
                <a:lnTo>
                  <a:pt x="1391" y="248"/>
                </a:lnTo>
                <a:lnTo>
                  <a:pt x="1392" y="250"/>
                </a:lnTo>
                <a:lnTo>
                  <a:pt x="1393" y="254"/>
                </a:lnTo>
                <a:lnTo>
                  <a:pt x="1393" y="259"/>
                </a:lnTo>
                <a:lnTo>
                  <a:pt x="1394" y="262"/>
                </a:lnTo>
                <a:lnTo>
                  <a:pt x="1395" y="266"/>
                </a:lnTo>
                <a:lnTo>
                  <a:pt x="1395" y="270"/>
                </a:lnTo>
                <a:lnTo>
                  <a:pt x="1396" y="272"/>
                </a:lnTo>
                <a:lnTo>
                  <a:pt x="1397" y="277"/>
                </a:lnTo>
                <a:lnTo>
                  <a:pt x="1397" y="278"/>
                </a:lnTo>
                <a:lnTo>
                  <a:pt x="1398" y="281"/>
                </a:lnTo>
                <a:lnTo>
                  <a:pt x="1399" y="284"/>
                </a:lnTo>
                <a:lnTo>
                  <a:pt x="1399" y="287"/>
                </a:lnTo>
                <a:lnTo>
                  <a:pt x="1400" y="292"/>
                </a:lnTo>
                <a:lnTo>
                  <a:pt x="1400" y="296"/>
                </a:lnTo>
                <a:lnTo>
                  <a:pt x="1401" y="299"/>
                </a:lnTo>
                <a:lnTo>
                  <a:pt x="1402" y="301"/>
                </a:lnTo>
                <a:lnTo>
                  <a:pt x="1402" y="304"/>
                </a:lnTo>
                <a:lnTo>
                  <a:pt x="1403" y="307"/>
                </a:lnTo>
                <a:lnTo>
                  <a:pt x="1404" y="311"/>
                </a:lnTo>
                <a:lnTo>
                  <a:pt x="1404" y="315"/>
                </a:lnTo>
                <a:lnTo>
                  <a:pt x="1405" y="317"/>
                </a:lnTo>
                <a:lnTo>
                  <a:pt x="1406" y="321"/>
                </a:lnTo>
                <a:lnTo>
                  <a:pt x="1406" y="323"/>
                </a:lnTo>
                <a:lnTo>
                  <a:pt x="1407" y="325"/>
                </a:lnTo>
                <a:lnTo>
                  <a:pt x="1408" y="328"/>
                </a:lnTo>
                <a:lnTo>
                  <a:pt x="1408" y="331"/>
                </a:lnTo>
                <a:lnTo>
                  <a:pt x="1409" y="332"/>
                </a:lnTo>
                <a:lnTo>
                  <a:pt x="1410" y="336"/>
                </a:lnTo>
                <a:lnTo>
                  <a:pt x="1410" y="337"/>
                </a:lnTo>
                <a:lnTo>
                  <a:pt x="1411" y="341"/>
                </a:lnTo>
                <a:lnTo>
                  <a:pt x="1412" y="342"/>
                </a:lnTo>
                <a:lnTo>
                  <a:pt x="1412" y="344"/>
                </a:lnTo>
                <a:lnTo>
                  <a:pt x="1413" y="346"/>
                </a:lnTo>
                <a:lnTo>
                  <a:pt x="1414" y="351"/>
                </a:lnTo>
                <a:lnTo>
                  <a:pt x="1414" y="355"/>
                </a:lnTo>
                <a:lnTo>
                  <a:pt x="1415" y="358"/>
                </a:lnTo>
                <a:lnTo>
                  <a:pt x="1416" y="360"/>
                </a:lnTo>
                <a:lnTo>
                  <a:pt x="1416" y="365"/>
                </a:lnTo>
                <a:lnTo>
                  <a:pt x="1417" y="363"/>
                </a:lnTo>
                <a:lnTo>
                  <a:pt x="1418" y="362"/>
                </a:lnTo>
                <a:lnTo>
                  <a:pt x="1418" y="360"/>
                </a:lnTo>
                <a:lnTo>
                  <a:pt x="1419" y="360"/>
                </a:lnTo>
                <a:lnTo>
                  <a:pt x="1420" y="364"/>
                </a:lnTo>
                <a:lnTo>
                  <a:pt x="1420" y="367"/>
                </a:lnTo>
                <a:lnTo>
                  <a:pt x="1421" y="372"/>
                </a:lnTo>
                <a:lnTo>
                  <a:pt x="1422" y="372"/>
                </a:lnTo>
                <a:lnTo>
                  <a:pt x="1422" y="372"/>
                </a:lnTo>
                <a:lnTo>
                  <a:pt x="1423" y="374"/>
                </a:lnTo>
                <a:lnTo>
                  <a:pt x="1424" y="374"/>
                </a:lnTo>
                <a:lnTo>
                  <a:pt x="1424" y="378"/>
                </a:lnTo>
                <a:lnTo>
                  <a:pt x="1425" y="380"/>
                </a:lnTo>
                <a:lnTo>
                  <a:pt x="1426" y="382"/>
                </a:lnTo>
                <a:lnTo>
                  <a:pt x="1426" y="380"/>
                </a:lnTo>
                <a:lnTo>
                  <a:pt x="1427" y="373"/>
                </a:lnTo>
                <a:lnTo>
                  <a:pt x="1428" y="364"/>
                </a:lnTo>
                <a:lnTo>
                  <a:pt x="1428" y="347"/>
                </a:lnTo>
                <a:lnTo>
                  <a:pt x="1429" y="325"/>
                </a:lnTo>
                <a:lnTo>
                  <a:pt x="1430" y="303"/>
                </a:lnTo>
                <a:lnTo>
                  <a:pt x="1430" y="277"/>
                </a:lnTo>
                <a:lnTo>
                  <a:pt x="1431" y="251"/>
                </a:lnTo>
                <a:lnTo>
                  <a:pt x="1432" y="225"/>
                </a:lnTo>
                <a:lnTo>
                  <a:pt x="1432" y="202"/>
                </a:lnTo>
                <a:lnTo>
                  <a:pt x="1433" y="182"/>
                </a:lnTo>
                <a:lnTo>
                  <a:pt x="1434" y="165"/>
                </a:lnTo>
                <a:lnTo>
                  <a:pt x="1434" y="150"/>
                </a:lnTo>
                <a:lnTo>
                  <a:pt x="1435" y="138"/>
                </a:lnTo>
                <a:lnTo>
                  <a:pt x="1436" y="129"/>
                </a:lnTo>
                <a:lnTo>
                  <a:pt x="1436" y="123"/>
                </a:lnTo>
                <a:lnTo>
                  <a:pt x="1437" y="119"/>
                </a:lnTo>
                <a:lnTo>
                  <a:pt x="1438" y="120"/>
                </a:lnTo>
                <a:lnTo>
                  <a:pt x="1438" y="120"/>
                </a:lnTo>
                <a:lnTo>
                  <a:pt x="1439" y="122"/>
                </a:lnTo>
                <a:lnTo>
                  <a:pt x="1440" y="122"/>
                </a:lnTo>
                <a:lnTo>
                  <a:pt x="1440" y="124"/>
                </a:lnTo>
                <a:lnTo>
                  <a:pt x="1441" y="125"/>
                </a:lnTo>
                <a:lnTo>
                  <a:pt x="1442" y="124"/>
                </a:lnTo>
                <a:lnTo>
                  <a:pt x="1442" y="123"/>
                </a:lnTo>
                <a:lnTo>
                  <a:pt x="1443" y="122"/>
                </a:lnTo>
                <a:lnTo>
                  <a:pt x="1444" y="120"/>
                </a:lnTo>
                <a:lnTo>
                  <a:pt x="1444" y="115"/>
                </a:lnTo>
                <a:lnTo>
                  <a:pt x="1445" y="108"/>
                </a:lnTo>
                <a:lnTo>
                  <a:pt x="1446" y="104"/>
                </a:lnTo>
                <a:lnTo>
                  <a:pt x="1446" y="95"/>
                </a:lnTo>
                <a:lnTo>
                  <a:pt x="1447" y="86"/>
                </a:lnTo>
                <a:lnTo>
                  <a:pt x="1448" y="78"/>
                </a:lnTo>
                <a:lnTo>
                  <a:pt x="1448" y="67"/>
                </a:lnTo>
                <a:lnTo>
                  <a:pt x="1449" y="57"/>
                </a:lnTo>
                <a:lnTo>
                  <a:pt x="1450" y="45"/>
                </a:lnTo>
                <a:lnTo>
                  <a:pt x="1450" y="36"/>
                </a:lnTo>
                <a:lnTo>
                  <a:pt x="1451" y="29"/>
                </a:lnTo>
                <a:lnTo>
                  <a:pt x="1452" y="23"/>
                </a:lnTo>
                <a:lnTo>
                  <a:pt x="1452" y="18"/>
                </a:lnTo>
                <a:lnTo>
                  <a:pt x="1453" y="15"/>
                </a:lnTo>
                <a:lnTo>
                  <a:pt x="1454" y="14"/>
                </a:lnTo>
                <a:lnTo>
                  <a:pt x="1454" y="16"/>
                </a:lnTo>
                <a:lnTo>
                  <a:pt x="1455" y="18"/>
                </a:lnTo>
                <a:lnTo>
                  <a:pt x="1456" y="22"/>
                </a:lnTo>
                <a:lnTo>
                  <a:pt x="1456" y="27"/>
                </a:lnTo>
                <a:lnTo>
                  <a:pt x="1457" y="32"/>
                </a:lnTo>
                <a:lnTo>
                  <a:pt x="1458" y="40"/>
                </a:lnTo>
                <a:lnTo>
                  <a:pt x="1458" y="47"/>
                </a:lnTo>
                <a:lnTo>
                  <a:pt x="1459" y="53"/>
                </a:lnTo>
                <a:lnTo>
                  <a:pt x="1460" y="60"/>
                </a:lnTo>
                <a:lnTo>
                  <a:pt x="1460" y="68"/>
                </a:lnTo>
                <a:lnTo>
                  <a:pt x="1461" y="79"/>
                </a:lnTo>
                <a:lnTo>
                  <a:pt x="1462" y="89"/>
                </a:lnTo>
                <a:lnTo>
                  <a:pt x="1462" y="100"/>
                </a:lnTo>
                <a:lnTo>
                  <a:pt x="1463" y="116"/>
                </a:lnTo>
                <a:lnTo>
                  <a:pt x="1464" y="133"/>
                </a:lnTo>
                <a:lnTo>
                  <a:pt x="1464" y="155"/>
                </a:lnTo>
                <a:lnTo>
                  <a:pt x="1465" y="179"/>
                </a:lnTo>
                <a:lnTo>
                  <a:pt x="1466" y="206"/>
                </a:lnTo>
                <a:lnTo>
                  <a:pt x="1466" y="224"/>
                </a:lnTo>
                <a:lnTo>
                  <a:pt x="1467" y="232"/>
                </a:lnTo>
                <a:lnTo>
                  <a:pt x="1468" y="230"/>
                </a:lnTo>
                <a:lnTo>
                  <a:pt x="1468" y="219"/>
                </a:lnTo>
                <a:lnTo>
                  <a:pt x="1469" y="213"/>
                </a:lnTo>
                <a:lnTo>
                  <a:pt x="1469" y="206"/>
                </a:lnTo>
                <a:lnTo>
                  <a:pt x="1470" y="203"/>
                </a:lnTo>
                <a:lnTo>
                  <a:pt x="1471" y="197"/>
                </a:lnTo>
                <a:lnTo>
                  <a:pt x="1471" y="187"/>
                </a:lnTo>
                <a:lnTo>
                  <a:pt x="1472" y="177"/>
                </a:lnTo>
                <a:lnTo>
                  <a:pt x="1473" y="171"/>
                </a:lnTo>
                <a:lnTo>
                  <a:pt x="1473" y="169"/>
                </a:lnTo>
                <a:lnTo>
                  <a:pt x="1474" y="166"/>
                </a:lnTo>
                <a:lnTo>
                  <a:pt x="1475" y="164"/>
                </a:lnTo>
                <a:lnTo>
                  <a:pt x="1475" y="166"/>
                </a:lnTo>
                <a:lnTo>
                  <a:pt x="1476" y="167"/>
                </a:lnTo>
                <a:lnTo>
                  <a:pt x="1477" y="171"/>
                </a:lnTo>
                <a:lnTo>
                  <a:pt x="1477" y="176"/>
                </a:lnTo>
                <a:lnTo>
                  <a:pt x="1478" y="184"/>
                </a:lnTo>
                <a:lnTo>
                  <a:pt x="1479" y="190"/>
                </a:lnTo>
                <a:lnTo>
                  <a:pt x="1479" y="198"/>
                </a:lnTo>
                <a:lnTo>
                  <a:pt x="1480" y="209"/>
                </a:lnTo>
                <a:lnTo>
                  <a:pt x="1481" y="217"/>
                </a:lnTo>
                <a:lnTo>
                  <a:pt x="1481" y="225"/>
                </a:lnTo>
                <a:lnTo>
                  <a:pt x="1482" y="233"/>
                </a:lnTo>
                <a:lnTo>
                  <a:pt x="1483" y="240"/>
                </a:lnTo>
                <a:lnTo>
                  <a:pt x="1483" y="249"/>
                </a:lnTo>
                <a:lnTo>
                  <a:pt x="1484" y="252"/>
                </a:lnTo>
                <a:lnTo>
                  <a:pt x="1485" y="258"/>
                </a:lnTo>
                <a:lnTo>
                  <a:pt x="1485" y="260"/>
                </a:lnTo>
                <a:lnTo>
                  <a:pt x="1486" y="262"/>
                </a:lnTo>
                <a:lnTo>
                  <a:pt x="1487" y="261"/>
                </a:lnTo>
                <a:lnTo>
                  <a:pt x="1487" y="262"/>
                </a:lnTo>
                <a:lnTo>
                  <a:pt x="1488" y="262"/>
                </a:lnTo>
                <a:lnTo>
                  <a:pt x="1489" y="261"/>
                </a:lnTo>
                <a:lnTo>
                  <a:pt x="1489" y="260"/>
                </a:lnTo>
                <a:lnTo>
                  <a:pt x="1490" y="259"/>
                </a:lnTo>
                <a:lnTo>
                  <a:pt x="1491" y="259"/>
                </a:lnTo>
                <a:lnTo>
                  <a:pt x="1491" y="258"/>
                </a:lnTo>
                <a:lnTo>
                  <a:pt x="1492" y="257"/>
                </a:lnTo>
                <a:lnTo>
                  <a:pt x="1493" y="258"/>
                </a:lnTo>
                <a:lnTo>
                  <a:pt x="1493" y="257"/>
                </a:lnTo>
                <a:lnTo>
                  <a:pt x="1494" y="258"/>
                </a:lnTo>
                <a:lnTo>
                  <a:pt x="1495" y="259"/>
                </a:lnTo>
                <a:lnTo>
                  <a:pt x="1495" y="263"/>
                </a:lnTo>
                <a:lnTo>
                  <a:pt x="1496" y="266"/>
                </a:lnTo>
                <a:lnTo>
                  <a:pt x="1497" y="268"/>
                </a:lnTo>
                <a:lnTo>
                  <a:pt x="1497" y="274"/>
                </a:lnTo>
                <a:lnTo>
                  <a:pt x="1498" y="278"/>
                </a:lnTo>
                <a:lnTo>
                  <a:pt x="1499" y="280"/>
                </a:lnTo>
                <a:lnTo>
                  <a:pt x="1499" y="285"/>
                </a:lnTo>
                <a:lnTo>
                  <a:pt x="1500" y="289"/>
                </a:lnTo>
                <a:lnTo>
                  <a:pt x="1501" y="293"/>
                </a:lnTo>
                <a:lnTo>
                  <a:pt x="1501" y="297"/>
                </a:lnTo>
                <a:lnTo>
                  <a:pt x="1502" y="301"/>
                </a:lnTo>
                <a:lnTo>
                  <a:pt x="1503" y="303"/>
                </a:lnTo>
                <a:lnTo>
                  <a:pt x="1503" y="306"/>
                </a:lnTo>
                <a:lnTo>
                  <a:pt x="1504" y="310"/>
                </a:lnTo>
                <a:lnTo>
                  <a:pt x="1505" y="314"/>
                </a:lnTo>
                <a:lnTo>
                  <a:pt x="1505" y="316"/>
                </a:lnTo>
                <a:lnTo>
                  <a:pt x="1506" y="318"/>
                </a:lnTo>
                <a:lnTo>
                  <a:pt x="1507" y="320"/>
                </a:lnTo>
                <a:lnTo>
                  <a:pt x="1507" y="322"/>
                </a:lnTo>
                <a:lnTo>
                  <a:pt x="1508" y="324"/>
                </a:lnTo>
                <a:lnTo>
                  <a:pt x="1509" y="326"/>
                </a:lnTo>
                <a:lnTo>
                  <a:pt x="1509" y="329"/>
                </a:lnTo>
                <a:lnTo>
                  <a:pt x="1510" y="330"/>
                </a:lnTo>
                <a:lnTo>
                  <a:pt x="1511" y="331"/>
                </a:lnTo>
                <a:lnTo>
                  <a:pt x="1511" y="333"/>
                </a:lnTo>
                <a:lnTo>
                  <a:pt x="1512" y="335"/>
                </a:lnTo>
                <a:lnTo>
                  <a:pt x="1513" y="336"/>
                </a:lnTo>
                <a:lnTo>
                  <a:pt x="1513" y="340"/>
                </a:lnTo>
                <a:lnTo>
                  <a:pt x="1514" y="342"/>
                </a:lnTo>
                <a:lnTo>
                  <a:pt x="1515" y="344"/>
                </a:lnTo>
                <a:lnTo>
                  <a:pt x="1515" y="347"/>
                </a:lnTo>
                <a:lnTo>
                  <a:pt x="1516" y="352"/>
                </a:lnTo>
                <a:lnTo>
                  <a:pt x="1517" y="355"/>
                </a:lnTo>
                <a:lnTo>
                  <a:pt x="1517" y="359"/>
                </a:lnTo>
                <a:lnTo>
                  <a:pt x="1518" y="359"/>
                </a:lnTo>
                <a:lnTo>
                  <a:pt x="1519" y="362"/>
                </a:lnTo>
                <a:lnTo>
                  <a:pt x="1519" y="363"/>
                </a:lnTo>
                <a:lnTo>
                  <a:pt x="1520" y="362"/>
                </a:lnTo>
                <a:lnTo>
                  <a:pt x="1521" y="363"/>
                </a:lnTo>
                <a:lnTo>
                  <a:pt x="1521" y="365"/>
                </a:lnTo>
                <a:lnTo>
                  <a:pt x="1522" y="368"/>
                </a:lnTo>
                <a:lnTo>
                  <a:pt x="1523" y="372"/>
                </a:lnTo>
                <a:lnTo>
                  <a:pt x="1523" y="376"/>
                </a:lnTo>
                <a:lnTo>
                  <a:pt x="1524" y="378"/>
                </a:lnTo>
                <a:lnTo>
                  <a:pt x="1525" y="380"/>
                </a:lnTo>
                <a:lnTo>
                  <a:pt x="1525" y="383"/>
                </a:lnTo>
                <a:lnTo>
                  <a:pt x="1526" y="387"/>
                </a:lnTo>
                <a:lnTo>
                  <a:pt x="1527" y="392"/>
                </a:lnTo>
                <a:lnTo>
                  <a:pt x="1527" y="396"/>
                </a:lnTo>
                <a:lnTo>
                  <a:pt x="1528" y="398"/>
                </a:lnTo>
                <a:lnTo>
                  <a:pt x="1529" y="400"/>
                </a:lnTo>
                <a:lnTo>
                  <a:pt x="1529" y="401"/>
                </a:lnTo>
                <a:lnTo>
                  <a:pt x="1530" y="398"/>
                </a:lnTo>
                <a:lnTo>
                  <a:pt x="1531" y="396"/>
                </a:lnTo>
                <a:lnTo>
                  <a:pt x="1531" y="390"/>
                </a:lnTo>
                <a:lnTo>
                  <a:pt x="1532" y="379"/>
                </a:lnTo>
                <a:lnTo>
                  <a:pt x="1533" y="361"/>
                </a:lnTo>
                <a:lnTo>
                  <a:pt x="1533" y="344"/>
                </a:lnTo>
                <a:lnTo>
                  <a:pt x="1534" y="322"/>
                </a:lnTo>
                <a:lnTo>
                  <a:pt x="1535" y="302"/>
                </a:lnTo>
                <a:lnTo>
                  <a:pt x="1535" y="280"/>
                </a:lnTo>
                <a:lnTo>
                  <a:pt x="1536" y="260"/>
                </a:lnTo>
                <a:lnTo>
                  <a:pt x="1537" y="239"/>
                </a:lnTo>
                <a:lnTo>
                  <a:pt x="1537" y="223"/>
                </a:lnTo>
                <a:lnTo>
                  <a:pt x="1538" y="206"/>
                </a:lnTo>
                <a:lnTo>
                  <a:pt x="1538" y="194"/>
                </a:lnTo>
                <a:lnTo>
                  <a:pt x="1539" y="184"/>
                </a:lnTo>
                <a:lnTo>
                  <a:pt x="1540" y="173"/>
                </a:lnTo>
                <a:lnTo>
                  <a:pt x="1540" y="165"/>
                </a:lnTo>
                <a:lnTo>
                  <a:pt x="1541" y="161"/>
                </a:lnTo>
                <a:lnTo>
                  <a:pt x="1542" y="159"/>
                </a:lnTo>
                <a:lnTo>
                  <a:pt x="1542" y="158"/>
                </a:lnTo>
                <a:lnTo>
                  <a:pt x="1543" y="159"/>
                </a:lnTo>
                <a:lnTo>
                  <a:pt x="1544" y="160"/>
                </a:lnTo>
                <a:lnTo>
                  <a:pt x="1544" y="159"/>
                </a:lnTo>
                <a:lnTo>
                  <a:pt x="1545" y="160"/>
                </a:lnTo>
                <a:lnTo>
                  <a:pt x="1546" y="161"/>
                </a:lnTo>
                <a:lnTo>
                  <a:pt x="1547" y="160"/>
                </a:lnTo>
                <a:lnTo>
                  <a:pt x="1547" y="158"/>
                </a:lnTo>
                <a:lnTo>
                  <a:pt x="1548" y="156"/>
                </a:lnTo>
                <a:lnTo>
                  <a:pt x="1549" y="153"/>
                </a:lnTo>
                <a:lnTo>
                  <a:pt x="1549" y="150"/>
                </a:lnTo>
                <a:lnTo>
                  <a:pt x="1550" y="146"/>
                </a:lnTo>
                <a:lnTo>
                  <a:pt x="1551" y="140"/>
                </a:lnTo>
                <a:lnTo>
                  <a:pt x="1551" y="135"/>
                </a:lnTo>
                <a:lnTo>
                  <a:pt x="1552" y="126"/>
                </a:lnTo>
                <a:lnTo>
                  <a:pt x="1553" y="119"/>
                </a:lnTo>
                <a:lnTo>
                  <a:pt x="1553" y="111"/>
                </a:lnTo>
                <a:lnTo>
                  <a:pt x="1554" y="104"/>
                </a:lnTo>
                <a:lnTo>
                  <a:pt x="1555" y="99"/>
                </a:lnTo>
                <a:lnTo>
                  <a:pt x="1555" y="96"/>
                </a:lnTo>
                <a:lnTo>
                  <a:pt x="1556" y="92"/>
                </a:lnTo>
                <a:lnTo>
                  <a:pt x="1557" y="90"/>
                </a:lnTo>
                <a:lnTo>
                  <a:pt x="1557" y="88"/>
                </a:lnTo>
                <a:lnTo>
                  <a:pt x="1558" y="88"/>
                </a:lnTo>
                <a:lnTo>
                  <a:pt x="1559" y="88"/>
                </a:lnTo>
                <a:lnTo>
                  <a:pt x="1559" y="92"/>
                </a:lnTo>
                <a:lnTo>
                  <a:pt x="1560" y="95"/>
                </a:lnTo>
                <a:lnTo>
                  <a:pt x="1561" y="101"/>
                </a:lnTo>
                <a:lnTo>
                  <a:pt x="1561" y="105"/>
                </a:lnTo>
                <a:lnTo>
                  <a:pt x="1562" y="111"/>
                </a:lnTo>
                <a:lnTo>
                  <a:pt x="1563" y="121"/>
                </a:lnTo>
                <a:lnTo>
                  <a:pt x="1563" y="131"/>
                </a:lnTo>
                <a:lnTo>
                  <a:pt x="1564" y="144"/>
                </a:lnTo>
                <a:lnTo>
                  <a:pt x="1565" y="162"/>
                </a:lnTo>
                <a:lnTo>
                  <a:pt x="1565" y="185"/>
                </a:lnTo>
                <a:lnTo>
                  <a:pt x="1566" y="213"/>
                </a:lnTo>
                <a:lnTo>
                  <a:pt x="1567" y="242"/>
                </a:lnTo>
                <a:lnTo>
                  <a:pt x="1567" y="265"/>
                </a:lnTo>
                <a:lnTo>
                  <a:pt x="1568" y="280"/>
                </a:lnTo>
                <a:lnTo>
                  <a:pt x="1569" y="284"/>
                </a:lnTo>
                <a:lnTo>
                  <a:pt x="1569" y="275"/>
                </a:lnTo>
                <a:lnTo>
                  <a:pt x="1570" y="265"/>
                </a:lnTo>
                <a:lnTo>
                  <a:pt x="1571" y="257"/>
                </a:lnTo>
                <a:lnTo>
                  <a:pt x="1571" y="247"/>
                </a:lnTo>
                <a:lnTo>
                  <a:pt x="1572" y="244"/>
                </a:lnTo>
                <a:lnTo>
                  <a:pt x="1573" y="236"/>
                </a:lnTo>
                <a:lnTo>
                  <a:pt x="1573" y="226"/>
                </a:lnTo>
                <a:lnTo>
                  <a:pt x="1574" y="217"/>
                </a:lnTo>
                <a:lnTo>
                  <a:pt x="1575" y="213"/>
                </a:lnTo>
                <a:lnTo>
                  <a:pt x="1575" y="211"/>
                </a:lnTo>
                <a:lnTo>
                  <a:pt x="1576" y="208"/>
                </a:lnTo>
                <a:lnTo>
                  <a:pt x="1577" y="207"/>
                </a:lnTo>
                <a:lnTo>
                  <a:pt x="1577" y="208"/>
                </a:lnTo>
                <a:lnTo>
                  <a:pt x="1578" y="211"/>
                </a:lnTo>
                <a:lnTo>
                  <a:pt x="1579" y="214"/>
                </a:lnTo>
                <a:lnTo>
                  <a:pt x="1579" y="219"/>
                </a:lnTo>
                <a:lnTo>
                  <a:pt x="1580" y="226"/>
                </a:lnTo>
                <a:lnTo>
                  <a:pt x="1581" y="232"/>
                </a:lnTo>
                <a:lnTo>
                  <a:pt x="1581" y="241"/>
                </a:lnTo>
                <a:lnTo>
                  <a:pt x="1582" y="247"/>
                </a:lnTo>
                <a:lnTo>
                  <a:pt x="1583" y="256"/>
                </a:lnTo>
                <a:lnTo>
                  <a:pt x="1583" y="263"/>
                </a:lnTo>
                <a:lnTo>
                  <a:pt x="1584" y="271"/>
                </a:lnTo>
                <a:lnTo>
                  <a:pt x="1585" y="276"/>
                </a:lnTo>
                <a:lnTo>
                  <a:pt x="1585" y="283"/>
                </a:lnTo>
                <a:lnTo>
                  <a:pt x="1586" y="288"/>
                </a:lnTo>
                <a:lnTo>
                  <a:pt x="1587" y="291"/>
                </a:lnTo>
                <a:lnTo>
                  <a:pt x="1587" y="292"/>
                </a:lnTo>
                <a:lnTo>
                  <a:pt x="1588" y="293"/>
                </a:lnTo>
                <a:lnTo>
                  <a:pt x="1589" y="295"/>
                </a:lnTo>
                <a:lnTo>
                  <a:pt x="1589" y="294"/>
                </a:lnTo>
                <a:lnTo>
                  <a:pt x="1590" y="294"/>
                </a:lnTo>
                <a:lnTo>
                  <a:pt x="1590" y="294"/>
                </a:lnTo>
                <a:lnTo>
                  <a:pt x="1591" y="290"/>
                </a:lnTo>
                <a:lnTo>
                  <a:pt x="1592" y="291"/>
                </a:lnTo>
                <a:lnTo>
                  <a:pt x="1592" y="288"/>
                </a:lnTo>
                <a:lnTo>
                  <a:pt x="1593" y="290"/>
                </a:lnTo>
                <a:lnTo>
                  <a:pt x="1594" y="291"/>
                </a:lnTo>
                <a:lnTo>
                  <a:pt x="1594" y="292"/>
                </a:lnTo>
                <a:lnTo>
                  <a:pt x="1595" y="295"/>
                </a:lnTo>
                <a:lnTo>
                  <a:pt x="1596" y="297"/>
                </a:lnTo>
                <a:lnTo>
                  <a:pt x="1596" y="299"/>
                </a:lnTo>
                <a:lnTo>
                  <a:pt x="1597" y="302"/>
                </a:lnTo>
                <a:lnTo>
                  <a:pt x="1598" y="304"/>
                </a:lnTo>
                <a:lnTo>
                  <a:pt x="1598" y="307"/>
                </a:lnTo>
                <a:lnTo>
                  <a:pt x="1599" y="310"/>
                </a:lnTo>
                <a:lnTo>
                  <a:pt x="1600" y="313"/>
                </a:lnTo>
                <a:lnTo>
                  <a:pt x="1600" y="315"/>
                </a:lnTo>
                <a:lnTo>
                  <a:pt x="1601" y="318"/>
                </a:lnTo>
                <a:lnTo>
                  <a:pt x="1602" y="323"/>
                </a:lnTo>
                <a:lnTo>
                  <a:pt x="1602" y="325"/>
                </a:lnTo>
                <a:lnTo>
                  <a:pt x="1603" y="326"/>
                </a:lnTo>
                <a:lnTo>
                  <a:pt x="1604" y="329"/>
                </a:lnTo>
                <a:lnTo>
                  <a:pt x="1604" y="331"/>
                </a:lnTo>
                <a:lnTo>
                  <a:pt x="1605" y="334"/>
                </a:lnTo>
                <a:lnTo>
                  <a:pt x="1606" y="337"/>
                </a:lnTo>
                <a:lnTo>
                  <a:pt x="1606" y="339"/>
                </a:lnTo>
                <a:lnTo>
                  <a:pt x="1607" y="342"/>
                </a:lnTo>
                <a:lnTo>
                  <a:pt x="1608" y="343"/>
                </a:lnTo>
                <a:lnTo>
                  <a:pt x="1608" y="347"/>
                </a:lnTo>
                <a:lnTo>
                  <a:pt x="1609" y="349"/>
                </a:lnTo>
                <a:lnTo>
                  <a:pt x="1610" y="351"/>
                </a:lnTo>
                <a:lnTo>
                  <a:pt x="1610" y="352"/>
                </a:lnTo>
                <a:lnTo>
                  <a:pt x="1611" y="354"/>
                </a:lnTo>
                <a:lnTo>
                  <a:pt x="1612" y="355"/>
                </a:lnTo>
                <a:lnTo>
                  <a:pt x="1612" y="358"/>
                </a:lnTo>
                <a:lnTo>
                  <a:pt x="1613" y="359"/>
                </a:lnTo>
                <a:lnTo>
                  <a:pt x="1614" y="359"/>
                </a:lnTo>
                <a:lnTo>
                  <a:pt x="1614" y="363"/>
                </a:lnTo>
                <a:lnTo>
                  <a:pt x="1615" y="364"/>
                </a:lnTo>
                <a:lnTo>
                  <a:pt x="1616" y="367"/>
                </a:lnTo>
                <a:lnTo>
                  <a:pt x="1616" y="369"/>
                </a:lnTo>
                <a:lnTo>
                  <a:pt x="1617" y="373"/>
                </a:lnTo>
                <a:lnTo>
                  <a:pt x="1618" y="375"/>
                </a:lnTo>
                <a:lnTo>
                  <a:pt x="1618" y="379"/>
                </a:lnTo>
                <a:lnTo>
                  <a:pt x="1619" y="384"/>
                </a:lnTo>
                <a:lnTo>
                  <a:pt x="1620" y="388"/>
                </a:lnTo>
                <a:lnTo>
                  <a:pt x="1620" y="391"/>
                </a:lnTo>
                <a:lnTo>
                  <a:pt x="1621" y="393"/>
                </a:lnTo>
                <a:lnTo>
                  <a:pt x="1622" y="395"/>
                </a:lnTo>
                <a:lnTo>
                  <a:pt x="1622" y="394"/>
                </a:lnTo>
                <a:lnTo>
                  <a:pt x="1623" y="392"/>
                </a:lnTo>
                <a:lnTo>
                  <a:pt x="1624" y="392"/>
                </a:lnTo>
                <a:lnTo>
                  <a:pt x="1624" y="396"/>
                </a:lnTo>
                <a:lnTo>
                  <a:pt x="1625" y="398"/>
                </a:lnTo>
                <a:lnTo>
                  <a:pt x="1626" y="400"/>
                </a:lnTo>
                <a:lnTo>
                  <a:pt x="1626" y="404"/>
                </a:lnTo>
                <a:lnTo>
                  <a:pt x="1627" y="405"/>
                </a:lnTo>
                <a:lnTo>
                  <a:pt x="1628" y="408"/>
                </a:lnTo>
                <a:lnTo>
                  <a:pt x="1628" y="410"/>
                </a:lnTo>
                <a:lnTo>
                  <a:pt x="1629" y="415"/>
                </a:lnTo>
                <a:lnTo>
                  <a:pt x="1630" y="416"/>
                </a:lnTo>
                <a:lnTo>
                  <a:pt x="1630" y="417"/>
                </a:lnTo>
                <a:lnTo>
                  <a:pt x="1631" y="418"/>
                </a:lnTo>
                <a:lnTo>
                  <a:pt x="1632" y="414"/>
                </a:lnTo>
                <a:lnTo>
                  <a:pt x="1632" y="408"/>
                </a:lnTo>
                <a:lnTo>
                  <a:pt x="1633" y="397"/>
                </a:lnTo>
                <a:lnTo>
                  <a:pt x="1634" y="384"/>
                </a:lnTo>
                <a:lnTo>
                  <a:pt x="1634" y="366"/>
                </a:lnTo>
                <a:lnTo>
                  <a:pt x="1635" y="341"/>
                </a:lnTo>
                <a:lnTo>
                  <a:pt x="1636" y="320"/>
                </a:lnTo>
                <a:lnTo>
                  <a:pt x="1636" y="295"/>
                </a:lnTo>
                <a:lnTo>
                  <a:pt x="1637" y="273"/>
                </a:lnTo>
                <a:lnTo>
                  <a:pt x="1638" y="252"/>
                </a:lnTo>
                <a:lnTo>
                  <a:pt x="1638" y="234"/>
                </a:lnTo>
                <a:lnTo>
                  <a:pt x="1639" y="217"/>
                </a:lnTo>
                <a:lnTo>
                  <a:pt x="1640" y="202"/>
                </a:lnTo>
                <a:lnTo>
                  <a:pt x="1640" y="191"/>
                </a:lnTo>
                <a:lnTo>
                  <a:pt x="1641" y="180"/>
                </a:lnTo>
                <a:lnTo>
                  <a:pt x="1642" y="173"/>
                </a:lnTo>
                <a:lnTo>
                  <a:pt x="1642" y="170"/>
                </a:lnTo>
                <a:lnTo>
                  <a:pt x="1643" y="168"/>
                </a:lnTo>
                <a:lnTo>
                  <a:pt x="1644" y="169"/>
                </a:lnTo>
                <a:lnTo>
                  <a:pt x="1644" y="168"/>
                </a:lnTo>
                <a:lnTo>
                  <a:pt x="1645" y="168"/>
                </a:lnTo>
                <a:lnTo>
                  <a:pt x="1646" y="171"/>
                </a:lnTo>
                <a:lnTo>
                  <a:pt x="1646" y="170"/>
                </a:lnTo>
                <a:lnTo>
                  <a:pt x="1647" y="170"/>
                </a:lnTo>
                <a:lnTo>
                  <a:pt x="1648" y="171"/>
                </a:lnTo>
                <a:lnTo>
                  <a:pt x="1648" y="166"/>
                </a:lnTo>
                <a:lnTo>
                  <a:pt x="1649" y="165"/>
                </a:lnTo>
                <a:lnTo>
                  <a:pt x="1650" y="162"/>
                </a:lnTo>
                <a:lnTo>
                  <a:pt x="1650" y="158"/>
                </a:lnTo>
                <a:lnTo>
                  <a:pt x="1651" y="149"/>
                </a:lnTo>
                <a:lnTo>
                  <a:pt x="1652" y="144"/>
                </a:lnTo>
                <a:lnTo>
                  <a:pt x="1652" y="135"/>
                </a:lnTo>
                <a:lnTo>
                  <a:pt x="1653" y="127"/>
                </a:lnTo>
                <a:lnTo>
                  <a:pt x="1654" y="119"/>
                </a:lnTo>
                <a:lnTo>
                  <a:pt x="1654" y="109"/>
                </a:lnTo>
                <a:lnTo>
                  <a:pt x="1655" y="103"/>
                </a:lnTo>
                <a:lnTo>
                  <a:pt x="1656" y="95"/>
                </a:lnTo>
                <a:lnTo>
                  <a:pt x="1656" y="88"/>
                </a:lnTo>
                <a:lnTo>
                  <a:pt x="1657" y="83"/>
                </a:lnTo>
                <a:lnTo>
                  <a:pt x="1658" y="79"/>
                </a:lnTo>
                <a:lnTo>
                  <a:pt x="1658" y="76"/>
                </a:lnTo>
                <a:lnTo>
                  <a:pt x="1659" y="76"/>
                </a:lnTo>
                <a:lnTo>
                  <a:pt x="1659" y="76"/>
                </a:lnTo>
                <a:lnTo>
                  <a:pt x="1660" y="78"/>
                </a:lnTo>
                <a:lnTo>
                  <a:pt x="1661" y="81"/>
                </a:lnTo>
                <a:lnTo>
                  <a:pt x="1661" y="85"/>
                </a:lnTo>
                <a:lnTo>
                  <a:pt x="1662" y="89"/>
                </a:lnTo>
                <a:lnTo>
                  <a:pt x="1663" y="95"/>
                </a:lnTo>
                <a:lnTo>
                  <a:pt x="1663" y="101"/>
                </a:lnTo>
                <a:lnTo>
                  <a:pt x="1664" y="109"/>
                </a:lnTo>
                <a:lnTo>
                  <a:pt x="1665" y="116"/>
                </a:lnTo>
                <a:lnTo>
                  <a:pt x="1665" y="125"/>
                </a:lnTo>
                <a:lnTo>
                  <a:pt x="1666" y="137"/>
                </a:lnTo>
                <a:lnTo>
                  <a:pt x="1667" y="154"/>
                </a:lnTo>
                <a:lnTo>
                  <a:pt x="1667" y="169"/>
                </a:lnTo>
                <a:lnTo>
                  <a:pt x="1668" y="192"/>
                </a:lnTo>
                <a:lnTo>
                  <a:pt x="1669" y="216"/>
                </a:lnTo>
                <a:lnTo>
                  <a:pt x="1669" y="242"/>
                </a:lnTo>
                <a:lnTo>
                  <a:pt x="1670" y="264"/>
                </a:lnTo>
                <a:lnTo>
                  <a:pt x="1671" y="275"/>
                </a:lnTo>
                <a:lnTo>
                  <a:pt x="1671" y="274"/>
                </a:lnTo>
                <a:lnTo>
                  <a:pt x="1672" y="264"/>
                </a:lnTo>
                <a:lnTo>
                  <a:pt x="1673" y="254"/>
                </a:lnTo>
                <a:lnTo>
                  <a:pt x="1673" y="244"/>
                </a:lnTo>
                <a:lnTo>
                  <a:pt x="1674" y="237"/>
                </a:lnTo>
                <a:lnTo>
                  <a:pt x="1675" y="231"/>
                </a:lnTo>
                <a:lnTo>
                  <a:pt x="1675" y="224"/>
                </a:lnTo>
                <a:lnTo>
                  <a:pt x="1676" y="216"/>
                </a:lnTo>
                <a:lnTo>
                  <a:pt x="1677" y="210"/>
                </a:lnTo>
                <a:lnTo>
                  <a:pt x="1677" y="204"/>
                </a:lnTo>
                <a:lnTo>
                  <a:pt x="1678" y="201"/>
                </a:lnTo>
                <a:lnTo>
                  <a:pt x="1679" y="200"/>
                </a:lnTo>
                <a:lnTo>
                  <a:pt x="1679" y="200"/>
                </a:lnTo>
                <a:lnTo>
                  <a:pt x="1680" y="202"/>
                </a:lnTo>
                <a:lnTo>
                  <a:pt x="1681" y="204"/>
                </a:lnTo>
                <a:lnTo>
                  <a:pt x="1681" y="207"/>
                </a:lnTo>
                <a:lnTo>
                  <a:pt x="1682" y="213"/>
                </a:lnTo>
                <a:lnTo>
                  <a:pt x="1683" y="218"/>
                </a:lnTo>
                <a:lnTo>
                  <a:pt x="1683" y="224"/>
                </a:lnTo>
                <a:lnTo>
                  <a:pt x="1684" y="231"/>
                </a:lnTo>
                <a:lnTo>
                  <a:pt x="1685" y="239"/>
                </a:lnTo>
                <a:lnTo>
                  <a:pt x="1685" y="248"/>
                </a:lnTo>
                <a:lnTo>
                  <a:pt x="1686" y="255"/>
                </a:lnTo>
                <a:lnTo>
                  <a:pt x="1687" y="262"/>
                </a:lnTo>
                <a:lnTo>
                  <a:pt x="1687" y="268"/>
                </a:lnTo>
                <a:lnTo>
                  <a:pt x="1688" y="274"/>
                </a:lnTo>
                <a:lnTo>
                  <a:pt x="1689" y="278"/>
                </a:lnTo>
                <a:lnTo>
                  <a:pt x="1689" y="282"/>
                </a:lnTo>
                <a:lnTo>
                  <a:pt x="1690" y="284"/>
                </a:lnTo>
                <a:lnTo>
                  <a:pt x="1691" y="285"/>
                </a:lnTo>
                <a:lnTo>
                  <a:pt x="1691" y="284"/>
                </a:lnTo>
                <a:lnTo>
                  <a:pt x="1692" y="286"/>
                </a:lnTo>
                <a:lnTo>
                  <a:pt x="1693" y="286"/>
                </a:lnTo>
                <a:lnTo>
                  <a:pt x="1693" y="283"/>
                </a:lnTo>
                <a:lnTo>
                  <a:pt x="1694" y="284"/>
                </a:lnTo>
                <a:lnTo>
                  <a:pt x="1695" y="282"/>
                </a:lnTo>
                <a:lnTo>
                  <a:pt x="1695" y="282"/>
                </a:lnTo>
                <a:lnTo>
                  <a:pt x="1696" y="282"/>
                </a:lnTo>
                <a:lnTo>
                  <a:pt x="1697" y="283"/>
                </a:lnTo>
                <a:lnTo>
                  <a:pt x="1697" y="284"/>
                </a:lnTo>
                <a:lnTo>
                  <a:pt x="1698" y="285"/>
                </a:lnTo>
                <a:lnTo>
                  <a:pt x="1699" y="287"/>
                </a:lnTo>
                <a:lnTo>
                  <a:pt x="1699" y="290"/>
                </a:lnTo>
                <a:lnTo>
                  <a:pt x="1700" y="293"/>
                </a:lnTo>
                <a:lnTo>
                  <a:pt x="1701" y="298"/>
                </a:lnTo>
                <a:lnTo>
                  <a:pt x="1701" y="300"/>
                </a:lnTo>
                <a:lnTo>
                  <a:pt x="1702" y="304"/>
                </a:lnTo>
                <a:lnTo>
                  <a:pt x="1703" y="306"/>
                </a:lnTo>
                <a:lnTo>
                  <a:pt x="1703" y="310"/>
                </a:lnTo>
                <a:lnTo>
                  <a:pt x="1704" y="312"/>
                </a:lnTo>
                <a:lnTo>
                  <a:pt x="1705" y="315"/>
                </a:lnTo>
                <a:lnTo>
                  <a:pt x="1705" y="318"/>
                </a:lnTo>
                <a:lnTo>
                  <a:pt x="1706" y="319"/>
                </a:lnTo>
                <a:lnTo>
                  <a:pt x="1707" y="322"/>
                </a:lnTo>
                <a:lnTo>
                  <a:pt x="1707" y="327"/>
                </a:lnTo>
                <a:lnTo>
                  <a:pt x="1708" y="329"/>
                </a:lnTo>
                <a:lnTo>
                  <a:pt x="1709" y="329"/>
                </a:lnTo>
                <a:lnTo>
                  <a:pt x="1709" y="333"/>
                </a:lnTo>
                <a:lnTo>
                  <a:pt x="1710" y="336"/>
                </a:lnTo>
                <a:lnTo>
                  <a:pt x="1711" y="337"/>
                </a:lnTo>
                <a:lnTo>
                  <a:pt x="1711" y="339"/>
                </a:lnTo>
                <a:lnTo>
                  <a:pt x="1712" y="343"/>
                </a:lnTo>
                <a:lnTo>
                  <a:pt x="1713" y="345"/>
                </a:lnTo>
                <a:lnTo>
                  <a:pt x="1713" y="346"/>
                </a:lnTo>
                <a:lnTo>
                  <a:pt x="1714" y="349"/>
                </a:lnTo>
                <a:lnTo>
                  <a:pt x="1715" y="350"/>
                </a:lnTo>
                <a:lnTo>
                  <a:pt x="1715" y="352"/>
                </a:lnTo>
                <a:lnTo>
                  <a:pt x="1716" y="353"/>
                </a:lnTo>
                <a:lnTo>
                  <a:pt x="1717" y="355"/>
                </a:lnTo>
                <a:lnTo>
                  <a:pt x="1717" y="356"/>
                </a:lnTo>
                <a:lnTo>
                  <a:pt x="1718" y="359"/>
                </a:lnTo>
                <a:lnTo>
                  <a:pt x="1719" y="361"/>
                </a:lnTo>
                <a:lnTo>
                  <a:pt x="1719" y="364"/>
                </a:lnTo>
                <a:lnTo>
                  <a:pt x="1720" y="368"/>
                </a:lnTo>
                <a:lnTo>
                  <a:pt x="1721" y="371"/>
                </a:lnTo>
                <a:lnTo>
                  <a:pt x="1721" y="376"/>
                </a:lnTo>
                <a:lnTo>
                  <a:pt x="1722" y="379"/>
                </a:lnTo>
                <a:lnTo>
                  <a:pt x="1723" y="382"/>
                </a:lnTo>
                <a:lnTo>
                  <a:pt x="1723" y="386"/>
                </a:lnTo>
                <a:lnTo>
                  <a:pt x="1724" y="388"/>
                </a:lnTo>
                <a:lnTo>
                  <a:pt x="1725" y="386"/>
                </a:lnTo>
                <a:lnTo>
                  <a:pt x="1725" y="385"/>
                </a:lnTo>
                <a:lnTo>
                  <a:pt x="1726" y="386"/>
                </a:lnTo>
                <a:lnTo>
                  <a:pt x="1727" y="388"/>
                </a:lnTo>
                <a:lnTo>
                  <a:pt x="1727" y="391"/>
                </a:lnTo>
                <a:lnTo>
                  <a:pt x="1728" y="393"/>
                </a:lnTo>
                <a:lnTo>
                  <a:pt x="1728" y="394"/>
                </a:lnTo>
                <a:lnTo>
                  <a:pt x="1729" y="396"/>
                </a:lnTo>
                <a:lnTo>
                  <a:pt x="1730" y="399"/>
                </a:lnTo>
                <a:lnTo>
                  <a:pt x="1730" y="402"/>
                </a:lnTo>
                <a:lnTo>
                  <a:pt x="1731" y="406"/>
                </a:lnTo>
                <a:lnTo>
                  <a:pt x="1732" y="406"/>
                </a:lnTo>
                <a:lnTo>
                  <a:pt x="1732" y="409"/>
                </a:lnTo>
                <a:lnTo>
                  <a:pt x="1733" y="410"/>
                </a:lnTo>
                <a:lnTo>
                  <a:pt x="1734" y="409"/>
                </a:lnTo>
                <a:lnTo>
                  <a:pt x="1734" y="403"/>
                </a:lnTo>
                <a:lnTo>
                  <a:pt x="1735" y="394"/>
                </a:lnTo>
                <a:lnTo>
                  <a:pt x="1736" y="380"/>
                </a:lnTo>
                <a:lnTo>
                  <a:pt x="1736" y="359"/>
                </a:lnTo>
                <a:lnTo>
                  <a:pt x="1737" y="338"/>
                </a:lnTo>
                <a:lnTo>
                  <a:pt x="1738" y="315"/>
                </a:lnTo>
                <a:lnTo>
                  <a:pt x="1738" y="290"/>
                </a:lnTo>
                <a:lnTo>
                  <a:pt x="1739" y="268"/>
                </a:lnTo>
                <a:lnTo>
                  <a:pt x="1740" y="244"/>
                </a:lnTo>
                <a:lnTo>
                  <a:pt x="1740" y="224"/>
                </a:lnTo>
                <a:lnTo>
                  <a:pt x="1741" y="209"/>
                </a:lnTo>
                <a:lnTo>
                  <a:pt x="1742" y="192"/>
                </a:lnTo>
                <a:lnTo>
                  <a:pt x="1742" y="180"/>
                </a:lnTo>
                <a:lnTo>
                  <a:pt x="1743" y="171"/>
                </a:lnTo>
                <a:lnTo>
                  <a:pt x="1744" y="164"/>
                </a:lnTo>
                <a:lnTo>
                  <a:pt x="1744" y="160"/>
                </a:lnTo>
                <a:lnTo>
                  <a:pt x="1745" y="158"/>
                </a:lnTo>
                <a:lnTo>
                  <a:pt x="1746" y="157"/>
                </a:lnTo>
                <a:lnTo>
                  <a:pt x="1746" y="157"/>
                </a:lnTo>
                <a:lnTo>
                  <a:pt x="1747" y="159"/>
                </a:lnTo>
                <a:lnTo>
                  <a:pt x="1748" y="160"/>
                </a:lnTo>
                <a:lnTo>
                  <a:pt x="1748" y="161"/>
                </a:lnTo>
                <a:lnTo>
                  <a:pt x="1749" y="162"/>
                </a:lnTo>
                <a:lnTo>
                  <a:pt x="1750" y="161"/>
                </a:lnTo>
                <a:lnTo>
                  <a:pt x="1750" y="158"/>
                </a:lnTo>
                <a:lnTo>
                  <a:pt x="1751" y="156"/>
                </a:lnTo>
                <a:lnTo>
                  <a:pt x="1752" y="152"/>
                </a:lnTo>
                <a:lnTo>
                  <a:pt x="1752" y="146"/>
                </a:lnTo>
                <a:lnTo>
                  <a:pt x="1753" y="140"/>
                </a:lnTo>
                <a:lnTo>
                  <a:pt x="1754" y="130"/>
                </a:lnTo>
                <a:lnTo>
                  <a:pt x="1754" y="125"/>
                </a:lnTo>
                <a:lnTo>
                  <a:pt x="1755" y="114"/>
                </a:lnTo>
                <a:lnTo>
                  <a:pt x="1756" y="105"/>
                </a:lnTo>
                <a:lnTo>
                  <a:pt x="1756" y="97"/>
                </a:lnTo>
                <a:lnTo>
                  <a:pt x="1757" y="90"/>
                </a:lnTo>
                <a:lnTo>
                  <a:pt x="1758" y="80"/>
                </a:lnTo>
                <a:lnTo>
                  <a:pt x="1758" y="75"/>
                </a:lnTo>
                <a:lnTo>
                  <a:pt x="1759" y="68"/>
                </a:lnTo>
                <a:lnTo>
                  <a:pt x="1760" y="66"/>
                </a:lnTo>
                <a:lnTo>
                  <a:pt x="1760" y="62"/>
                </a:lnTo>
                <a:lnTo>
                  <a:pt x="1761" y="61"/>
                </a:lnTo>
                <a:lnTo>
                  <a:pt x="1762" y="61"/>
                </a:lnTo>
                <a:lnTo>
                  <a:pt x="1762" y="64"/>
                </a:lnTo>
                <a:lnTo>
                  <a:pt x="1763" y="64"/>
                </a:lnTo>
                <a:lnTo>
                  <a:pt x="1764" y="68"/>
                </a:lnTo>
                <a:lnTo>
                  <a:pt x="1764" y="71"/>
                </a:lnTo>
                <a:lnTo>
                  <a:pt x="1765" y="75"/>
                </a:lnTo>
                <a:lnTo>
                  <a:pt x="1766" y="81"/>
                </a:lnTo>
                <a:lnTo>
                  <a:pt x="1766" y="86"/>
                </a:lnTo>
                <a:lnTo>
                  <a:pt x="1767" y="94"/>
                </a:lnTo>
                <a:lnTo>
                  <a:pt x="1768" y="102"/>
                </a:lnTo>
                <a:lnTo>
                  <a:pt x="1768" y="109"/>
                </a:lnTo>
                <a:lnTo>
                  <a:pt x="1769" y="120"/>
                </a:lnTo>
                <a:lnTo>
                  <a:pt x="1770" y="135"/>
                </a:lnTo>
                <a:lnTo>
                  <a:pt x="1770" y="151"/>
                </a:lnTo>
                <a:lnTo>
                  <a:pt x="1771" y="172"/>
                </a:lnTo>
                <a:lnTo>
                  <a:pt x="1772" y="198"/>
                </a:lnTo>
                <a:lnTo>
                  <a:pt x="1772" y="224"/>
                </a:lnTo>
                <a:lnTo>
                  <a:pt x="1773" y="248"/>
                </a:lnTo>
                <a:lnTo>
                  <a:pt x="1774" y="259"/>
                </a:lnTo>
                <a:lnTo>
                  <a:pt x="1774" y="259"/>
                </a:lnTo>
                <a:lnTo>
                  <a:pt x="1775" y="250"/>
                </a:lnTo>
                <a:lnTo>
                  <a:pt x="1776" y="242"/>
                </a:lnTo>
                <a:lnTo>
                  <a:pt x="1776" y="234"/>
                </a:lnTo>
                <a:lnTo>
                  <a:pt x="1777" y="230"/>
                </a:lnTo>
                <a:lnTo>
                  <a:pt x="1778" y="222"/>
                </a:lnTo>
                <a:lnTo>
                  <a:pt x="1778" y="216"/>
                </a:lnTo>
                <a:lnTo>
                  <a:pt x="1779" y="207"/>
                </a:lnTo>
                <a:lnTo>
                  <a:pt x="1780" y="201"/>
                </a:lnTo>
                <a:lnTo>
                  <a:pt x="1780" y="196"/>
                </a:lnTo>
                <a:lnTo>
                  <a:pt x="1781" y="192"/>
                </a:lnTo>
                <a:lnTo>
                  <a:pt x="1782" y="188"/>
                </a:lnTo>
                <a:lnTo>
                  <a:pt x="1782" y="189"/>
                </a:lnTo>
                <a:lnTo>
                  <a:pt x="1783" y="191"/>
                </a:lnTo>
                <a:lnTo>
                  <a:pt x="1784" y="193"/>
                </a:lnTo>
                <a:lnTo>
                  <a:pt x="1784" y="196"/>
                </a:lnTo>
                <a:lnTo>
                  <a:pt x="1785" y="201"/>
                </a:lnTo>
                <a:lnTo>
                  <a:pt x="1786" y="208"/>
                </a:lnTo>
                <a:lnTo>
                  <a:pt x="1786" y="213"/>
                </a:lnTo>
                <a:lnTo>
                  <a:pt x="1787" y="221"/>
                </a:lnTo>
                <a:lnTo>
                  <a:pt x="1788" y="230"/>
                </a:lnTo>
                <a:lnTo>
                  <a:pt x="1788" y="237"/>
                </a:lnTo>
                <a:lnTo>
                  <a:pt x="1789" y="245"/>
                </a:lnTo>
                <a:lnTo>
                  <a:pt x="1790" y="251"/>
                </a:lnTo>
                <a:lnTo>
                  <a:pt x="1790" y="258"/>
                </a:lnTo>
                <a:lnTo>
                  <a:pt x="1791" y="261"/>
                </a:lnTo>
                <a:lnTo>
                  <a:pt x="1792" y="269"/>
                </a:lnTo>
                <a:lnTo>
                  <a:pt x="1792" y="269"/>
                </a:lnTo>
                <a:lnTo>
                  <a:pt x="1793" y="273"/>
                </a:lnTo>
                <a:lnTo>
                  <a:pt x="1794" y="274"/>
                </a:lnTo>
                <a:lnTo>
                  <a:pt x="1794" y="275"/>
                </a:lnTo>
                <a:lnTo>
                  <a:pt x="1795" y="276"/>
                </a:lnTo>
                <a:lnTo>
                  <a:pt x="1796" y="275"/>
                </a:lnTo>
                <a:lnTo>
                  <a:pt x="1796" y="274"/>
                </a:lnTo>
                <a:lnTo>
                  <a:pt x="1797" y="275"/>
                </a:lnTo>
                <a:lnTo>
                  <a:pt x="1797" y="273"/>
                </a:lnTo>
                <a:lnTo>
                  <a:pt x="1798" y="274"/>
                </a:lnTo>
                <a:lnTo>
                  <a:pt x="1799" y="274"/>
                </a:lnTo>
                <a:lnTo>
                  <a:pt x="1799" y="275"/>
                </a:lnTo>
                <a:lnTo>
                  <a:pt x="1800" y="277"/>
                </a:lnTo>
                <a:lnTo>
                  <a:pt x="1801" y="279"/>
                </a:lnTo>
                <a:lnTo>
                  <a:pt x="1801" y="280"/>
                </a:lnTo>
                <a:lnTo>
                  <a:pt x="1802" y="285"/>
                </a:lnTo>
                <a:lnTo>
                  <a:pt x="1803" y="287"/>
                </a:lnTo>
                <a:lnTo>
                  <a:pt x="1803" y="290"/>
                </a:lnTo>
                <a:lnTo>
                  <a:pt x="1804" y="290"/>
                </a:lnTo>
                <a:lnTo>
                  <a:pt x="1805" y="295"/>
                </a:lnTo>
                <a:lnTo>
                  <a:pt x="1805" y="298"/>
                </a:lnTo>
                <a:lnTo>
                  <a:pt x="1806" y="302"/>
                </a:lnTo>
                <a:lnTo>
                  <a:pt x="1807" y="305"/>
                </a:lnTo>
                <a:lnTo>
                  <a:pt x="1807" y="307"/>
                </a:lnTo>
                <a:lnTo>
                  <a:pt x="1808" y="311"/>
                </a:lnTo>
                <a:lnTo>
                  <a:pt x="1809" y="314"/>
                </a:lnTo>
                <a:lnTo>
                  <a:pt x="1809" y="316"/>
                </a:lnTo>
                <a:lnTo>
                  <a:pt x="1810" y="318"/>
                </a:lnTo>
                <a:lnTo>
                  <a:pt x="1811" y="321"/>
                </a:lnTo>
                <a:lnTo>
                  <a:pt x="1811" y="322"/>
                </a:lnTo>
                <a:lnTo>
                  <a:pt x="1812" y="325"/>
                </a:lnTo>
                <a:lnTo>
                  <a:pt x="1813" y="328"/>
                </a:lnTo>
                <a:lnTo>
                  <a:pt x="1813" y="331"/>
                </a:lnTo>
                <a:lnTo>
                  <a:pt x="1814" y="333"/>
                </a:lnTo>
                <a:lnTo>
                  <a:pt x="1815" y="334"/>
                </a:lnTo>
                <a:lnTo>
                  <a:pt x="1815" y="337"/>
                </a:lnTo>
                <a:lnTo>
                  <a:pt x="1816" y="340"/>
                </a:lnTo>
                <a:lnTo>
                  <a:pt x="1817" y="342"/>
                </a:lnTo>
                <a:lnTo>
                  <a:pt x="1817" y="343"/>
                </a:lnTo>
                <a:lnTo>
                  <a:pt x="1818" y="345"/>
                </a:lnTo>
                <a:lnTo>
                  <a:pt x="1819" y="347"/>
                </a:lnTo>
                <a:lnTo>
                  <a:pt x="1819" y="349"/>
                </a:lnTo>
                <a:lnTo>
                  <a:pt x="1820" y="352"/>
                </a:lnTo>
                <a:lnTo>
                  <a:pt x="1821" y="355"/>
                </a:lnTo>
                <a:lnTo>
                  <a:pt x="1821" y="356"/>
                </a:lnTo>
                <a:lnTo>
                  <a:pt x="1822" y="360"/>
                </a:lnTo>
                <a:lnTo>
                  <a:pt x="1823" y="362"/>
                </a:lnTo>
                <a:lnTo>
                  <a:pt x="1823" y="368"/>
                </a:lnTo>
                <a:lnTo>
                  <a:pt x="1824" y="372"/>
                </a:lnTo>
                <a:lnTo>
                  <a:pt x="1825" y="376"/>
                </a:lnTo>
                <a:lnTo>
                  <a:pt x="1825" y="380"/>
                </a:lnTo>
                <a:lnTo>
                  <a:pt x="1826" y="381"/>
                </a:lnTo>
                <a:lnTo>
                  <a:pt x="1827" y="379"/>
                </a:lnTo>
                <a:lnTo>
                  <a:pt x="1827" y="382"/>
                </a:lnTo>
                <a:lnTo>
                  <a:pt x="1828" y="379"/>
                </a:lnTo>
                <a:lnTo>
                  <a:pt x="1829" y="381"/>
                </a:lnTo>
                <a:lnTo>
                  <a:pt x="1829" y="383"/>
                </a:lnTo>
                <a:lnTo>
                  <a:pt x="1830" y="385"/>
                </a:lnTo>
                <a:lnTo>
                  <a:pt x="1831" y="388"/>
                </a:lnTo>
                <a:lnTo>
                  <a:pt x="1831" y="388"/>
                </a:lnTo>
                <a:lnTo>
                  <a:pt x="1832" y="392"/>
                </a:lnTo>
                <a:lnTo>
                  <a:pt x="1833" y="395"/>
                </a:lnTo>
                <a:lnTo>
                  <a:pt x="1833" y="397"/>
                </a:lnTo>
                <a:lnTo>
                  <a:pt x="1834" y="400"/>
                </a:lnTo>
                <a:lnTo>
                  <a:pt x="1835" y="405"/>
                </a:lnTo>
                <a:lnTo>
                  <a:pt x="1835" y="407"/>
                </a:lnTo>
                <a:lnTo>
                  <a:pt x="1836" y="404"/>
                </a:lnTo>
                <a:lnTo>
                  <a:pt x="1837" y="400"/>
                </a:lnTo>
                <a:lnTo>
                  <a:pt x="1837" y="397"/>
                </a:lnTo>
                <a:lnTo>
                  <a:pt x="1838" y="384"/>
                </a:lnTo>
                <a:lnTo>
                  <a:pt x="1839" y="369"/>
                </a:lnTo>
                <a:lnTo>
                  <a:pt x="1839" y="349"/>
                </a:lnTo>
                <a:lnTo>
                  <a:pt x="1840" y="324"/>
                </a:lnTo>
                <a:lnTo>
                  <a:pt x="1841" y="301"/>
                </a:lnTo>
                <a:lnTo>
                  <a:pt x="1841" y="277"/>
                </a:lnTo>
                <a:lnTo>
                  <a:pt x="1842" y="253"/>
                </a:lnTo>
                <a:lnTo>
                  <a:pt x="1843" y="231"/>
                </a:lnTo>
                <a:lnTo>
                  <a:pt x="1843" y="214"/>
                </a:lnTo>
                <a:lnTo>
                  <a:pt x="1844" y="198"/>
                </a:lnTo>
                <a:lnTo>
                  <a:pt x="1845" y="182"/>
                </a:lnTo>
                <a:lnTo>
                  <a:pt x="1845" y="171"/>
                </a:lnTo>
                <a:lnTo>
                  <a:pt x="1846" y="163"/>
                </a:lnTo>
                <a:lnTo>
                  <a:pt x="1847" y="157"/>
                </a:lnTo>
                <a:lnTo>
                  <a:pt x="1847" y="155"/>
                </a:lnTo>
                <a:lnTo>
                  <a:pt x="1848" y="152"/>
                </a:lnTo>
                <a:lnTo>
                  <a:pt x="1849" y="152"/>
                </a:lnTo>
                <a:lnTo>
                  <a:pt x="1849" y="152"/>
                </a:lnTo>
                <a:lnTo>
                  <a:pt x="1850" y="154"/>
                </a:lnTo>
                <a:lnTo>
                  <a:pt x="1851" y="152"/>
                </a:lnTo>
                <a:lnTo>
                  <a:pt x="1851" y="154"/>
                </a:lnTo>
                <a:lnTo>
                  <a:pt x="1852" y="152"/>
                </a:lnTo>
                <a:lnTo>
                  <a:pt x="1853" y="152"/>
                </a:lnTo>
                <a:lnTo>
                  <a:pt x="1853" y="148"/>
                </a:lnTo>
                <a:lnTo>
                  <a:pt x="1854" y="145"/>
                </a:lnTo>
                <a:lnTo>
                  <a:pt x="1855" y="141"/>
                </a:lnTo>
                <a:lnTo>
                  <a:pt x="1855" y="134"/>
                </a:lnTo>
                <a:lnTo>
                  <a:pt x="1856" y="129"/>
                </a:lnTo>
                <a:lnTo>
                  <a:pt x="1857" y="123"/>
                </a:lnTo>
                <a:lnTo>
                  <a:pt x="1857" y="113"/>
                </a:lnTo>
                <a:lnTo>
                  <a:pt x="1858" y="105"/>
                </a:lnTo>
                <a:lnTo>
                  <a:pt x="1859" y="96"/>
                </a:lnTo>
                <a:lnTo>
                  <a:pt x="1859" y="88"/>
                </a:lnTo>
                <a:lnTo>
                  <a:pt x="1860" y="79"/>
                </a:lnTo>
                <a:lnTo>
                  <a:pt x="1861" y="72"/>
                </a:lnTo>
                <a:lnTo>
                  <a:pt x="1861" y="67"/>
                </a:lnTo>
                <a:lnTo>
                  <a:pt x="1862" y="60"/>
                </a:lnTo>
                <a:lnTo>
                  <a:pt x="1863" y="57"/>
                </a:lnTo>
                <a:lnTo>
                  <a:pt x="1863" y="53"/>
                </a:lnTo>
                <a:lnTo>
                  <a:pt x="1864" y="54"/>
                </a:lnTo>
                <a:lnTo>
                  <a:pt x="1865" y="54"/>
                </a:lnTo>
                <a:lnTo>
                  <a:pt x="1865" y="55"/>
                </a:lnTo>
                <a:lnTo>
                  <a:pt x="1866" y="57"/>
                </a:lnTo>
                <a:lnTo>
                  <a:pt x="1866" y="62"/>
                </a:lnTo>
                <a:lnTo>
                  <a:pt x="1867" y="66"/>
                </a:lnTo>
                <a:lnTo>
                  <a:pt x="1868" y="71"/>
                </a:lnTo>
                <a:lnTo>
                  <a:pt x="1868" y="77"/>
                </a:lnTo>
                <a:lnTo>
                  <a:pt x="1869" y="85"/>
                </a:lnTo>
                <a:lnTo>
                  <a:pt x="1870" y="93"/>
                </a:lnTo>
                <a:lnTo>
                  <a:pt x="1870" y="101"/>
                </a:lnTo>
                <a:lnTo>
                  <a:pt x="1871" y="109"/>
                </a:lnTo>
                <a:lnTo>
                  <a:pt x="1872" y="121"/>
                </a:lnTo>
                <a:lnTo>
                  <a:pt x="1872" y="136"/>
                </a:lnTo>
                <a:lnTo>
                  <a:pt x="1873" y="154"/>
                </a:lnTo>
                <a:lnTo>
                  <a:pt x="1874" y="174"/>
                </a:lnTo>
                <a:lnTo>
                  <a:pt x="1874" y="198"/>
                </a:lnTo>
                <a:lnTo>
                  <a:pt x="1875" y="224"/>
                </a:lnTo>
                <a:lnTo>
                  <a:pt x="1876" y="243"/>
                </a:lnTo>
                <a:lnTo>
                  <a:pt x="1876" y="255"/>
                </a:lnTo>
                <a:lnTo>
                  <a:pt x="1877" y="252"/>
                </a:lnTo>
                <a:lnTo>
                  <a:pt x="1878" y="244"/>
                </a:lnTo>
                <a:lnTo>
                  <a:pt x="1878" y="237"/>
                </a:lnTo>
                <a:lnTo>
                  <a:pt x="1879" y="231"/>
                </a:lnTo>
                <a:lnTo>
                  <a:pt x="1880" y="226"/>
                </a:lnTo>
                <a:lnTo>
                  <a:pt x="1880" y="222"/>
                </a:lnTo>
                <a:lnTo>
                  <a:pt x="1881" y="214"/>
                </a:lnTo>
                <a:lnTo>
                  <a:pt x="1882" y="205"/>
                </a:lnTo>
                <a:lnTo>
                  <a:pt x="1882" y="198"/>
                </a:lnTo>
                <a:lnTo>
                  <a:pt x="1883" y="192"/>
                </a:lnTo>
                <a:lnTo>
                  <a:pt x="1884" y="187"/>
                </a:lnTo>
                <a:lnTo>
                  <a:pt x="1884" y="187"/>
                </a:lnTo>
                <a:lnTo>
                  <a:pt x="1885" y="186"/>
                </a:lnTo>
                <a:lnTo>
                  <a:pt x="1886" y="188"/>
                </a:lnTo>
                <a:lnTo>
                  <a:pt x="1886" y="192"/>
                </a:lnTo>
                <a:lnTo>
                  <a:pt x="1887" y="195"/>
                </a:lnTo>
                <a:lnTo>
                  <a:pt x="1888" y="200"/>
                </a:lnTo>
                <a:lnTo>
                  <a:pt x="1888" y="205"/>
                </a:lnTo>
                <a:lnTo>
                  <a:pt x="1889" y="212"/>
                </a:lnTo>
                <a:lnTo>
                  <a:pt x="1890" y="219"/>
                </a:lnTo>
                <a:lnTo>
                  <a:pt x="1891" y="228"/>
                </a:lnTo>
                <a:lnTo>
                  <a:pt x="1891" y="236"/>
                </a:lnTo>
                <a:lnTo>
                  <a:pt x="1892" y="244"/>
                </a:lnTo>
                <a:lnTo>
                  <a:pt x="1893" y="252"/>
                </a:lnTo>
                <a:lnTo>
                  <a:pt x="1893" y="255"/>
                </a:lnTo>
                <a:lnTo>
                  <a:pt x="1894" y="259"/>
                </a:lnTo>
                <a:lnTo>
                  <a:pt x="1895" y="263"/>
                </a:lnTo>
                <a:lnTo>
                  <a:pt x="1895" y="266"/>
                </a:lnTo>
                <a:lnTo>
                  <a:pt x="1896" y="267"/>
                </a:lnTo>
                <a:lnTo>
                  <a:pt x="1897" y="268"/>
                </a:lnTo>
                <a:lnTo>
                  <a:pt x="1897" y="270"/>
                </a:lnTo>
                <a:lnTo>
                  <a:pt x="1898" y="269"/>
                </a:lnTo>
                <a:lnTo>
                  <a:pt x="1899" y="270"/>
                </a:lnTo>
                <a:lnTo>
                  <a:pt x="1899" y="267"/>
                </a:lnTo>
                <a:lnTo>
                  <a:pt x="1900" y="269"/>
                </a:lnTo>
                <a:lnTo>
                  <a:pt x="1901" y="267"/>
                </a:lnTo>
                <a:lnTo>
                  <a:pt x="1901" y="269"/>
                </a:lnTo>
                <a:lnTo>
                  <a:pt x="1902" y="267"/>
                </a:lnTo>
                <a:lnTo>
                  <a:pt x="1903" y="269"/>
                </a:lnTo>
                <a:lnTo>
                  <a:pt x="1903" y="271"/>
                </a:lnTo>
                <a:lnTo>
                  <a:pt x="1904" y="275"/>
                </a:lnTo>
                <a:lnTo>
                  <a:pt x="1905" y="276"/>
                </a:lnTo>
                <a:lnTo>
                  <a:pt x="1905" y="280"/>
                </a:lnTo>
                <a:lnTo>
                  <a:pt x="1906" y="282"/>
                </a:lnTo>
                <a:lnTo>
                  <a:pt x="1907" y="285"/>
                </a:lnTo>
                <a:lnTo>
                  <a:pt x="1907" y="289"/>
                </a:lnTo>
                <a:lnTo>
                  <a:pt x="1908" y="292"/>
                </a:lnTo>
                <a:lnTo>
                  <a:pt x="1909" y="296"/>
                </a:lnTo>
                <a:lnTo>
                  <a:pt x="1909" y="299"/>
                </a:lnTo>
                <a:lnTo>
                  <a:pt x="1910" y="302"/>
                </a:lnTo>
                <a:lnTo>
                  <a:pt x="1911" y="305"/>
                </a:lnTo>
                <a:lnTo>
                  <a:pt x="1911" y="306"/>
                </a:lnTo>
                <a:lnTo>
                  <a:pt x="1912" y="310"/>
                </a:lnTo>
                <a:lnTo>
                  <a:pt x="1913" y="313"/>
                </a:lnTo>
                <a:lnTo>
                  <a:pt x="1913" y="315"/>
                </a:lnTo>
                <a:lnTo>
                  <a:pt x="1914" y="316"/>
                </a:lnTo>
                <a:lnTo>
                  <a:pt x="1915" y="320"/>
                </a:lnTo>
                <a:lnTo>
                  <a:pt x="1915" y="321"/>
                </a:lnTo>
                <a:lnTo>
                  <a:pt x="1916" y="321"/>
                </a:lnTo>
                <a:lnTo>
                  <a:pt x="1917" y="324"/>
                </a:lnTo>
                <a:lnTo>
                  <a:pt x="1917" y="327"/>
                </a:lnTo>
                <a:lnTo>
                  <a:pt x="1918" y="329"/>
                </a:lnTo>
                <a:lnTo>
                  <a:pt x="1918" y="330"/>
                </a:lnTo>
                <a:lnTo>
                  <a:pt x="1919" y="333"/>
                </a:lnTo>
                <a:lnTo>
                  <a:pt x="1920" y="335"/>
                </a:lnTo>
                <a:lnTo>
                  <a:pt x="1920" y="338"/>
                </a:lnTo>
                <a:lnTo>
                  <a:pt x="1921" y="339"/>
                </a:lnTo>
                <a:lnTo>
                  <a:pt x="1922" y="341"/>
                </a:lnTo>
                <a:lnTo>
                  <a:pt x="1922" y="345"/>
                </a:lnTo>
                <a:lnTo>
                  <a:pt x="1923" y="347"/>
                </a:lnTo>
                <a:lnTo>
                  <a:pt x="1924" y="350"/>
                </a:lnTo>
                <a:lnTo>
                  <a:pt x="1924" y="352"/>
                </a:lnTo>
                <a:lnTo>
                  <a:pt x="1925" y="355"/>
                </a:lnTo>
                <a:lnTo>
                  <a:pt x="1926" y="359"/>
                </a:lnTo>
                <a:lnTo>
                  <a:pt x="1926" y="363"/>
                </a:lnTo>
                <a:lnTo>
                  <a:pt x="1927" y="367"/>
                </a:lnTo>
                <a:lnTo>
                  <a:pt x="1928" y="371"/>
                </a:lnTo>
                <a:lnTo>
                  <a:pt x="1928" y="373"/>
                </a:lnTo>
                <a:lnTo>
                  <a:pt x="1929" y="374"/>
                </a:lnTo>
                <a:lnTo>
                  <a:pt x="1930" y="374"/>
                </a:lnTo>
                <a:lnTo>
                  <a:pt x="1930" y="374"/>
                </a:lnTo>
                <a:lnTo>
                  <a:pt x="1931" y="374"/>
                </a:lnTo>
                <a:lnTo>
                  <a:pt x="1932" y="376"/>
                </a:lnTo>
                <a:lnTo>
                  <a:pt x="1932" y="379"/>
                </a:lnTo>
                <a:lnTo>
                  <a:pt x="1933" y="380"/>
                </a:lnTo>
                <a:lnTo>
                  <a:pt x="1934" y="382"/>
                </a:lnTo>
                <a:lnTo>
                  <a:pt x="1934" y="384"/>
                </a:lnTo>
                <a:lnTo>
                  <a:pt x="1935" y="386"/>
                </a:lnTo>
                <a:lnTo>
                  <a:pt x="1936" y="387"/>
                </a:lnTo>
                <a:lnTo>
                  <a:pt x="1936" y="391"/>
                </a:lnTo>
                <a:lnTo>
                  <a:pt x="1937" y="393"/>
                </a:lnTo>
                <a:lnTo>
                  <a:pt x="1938" y="396"/>
                </a:lnTo>
                <a:lnTo>
                  <a:pt x="1938" y="397"/>
                </a:lnTo>
                <a:lnTo>
                  <a:pt x="1939" y="395"/>
                </a:lnTo>
                <a:lnTo>
                  <a:pt x="1940" y="388"/>
                </a:lnTo>
                <a:lnTo>
                  <a:pt x="1940" y="378"/>
                </a:lnTo>
                <a:lnTo>
                  <a:pt x="1941" y="363"/>
                </a:lnTo>
                <a:lnTo>
                  <a:pt x="1942" y="342"/>
                </a:lnTo>
                <a:lnTo>
                  <a:pt x="1942" y="318"/>
                </a:lnTo>
                <a:lnTo>
                  <a:pt x="1943" y="294"/>
                </a:lnTo>
                <a:lnTo>
                  <a:pt x="1944" y="268"/>
                </a:lnTo>
                <a:lnTo>
                  <a:pt x="1944" y="247"/>
                </a:lnTo>
                <a:lnTo>
                  <a:pt x="1945" y="223"/>
                </a:lnTo>
                <a:lnTo>
                  <a:pt x="1946" y="204"/>
                </a:lnTo>
                <a:lnTo>
                  <a:pt x="1946" y="187"/>
                </a:lnTo>
                <a:lnTo>
                  <a:pt x="1947" y="172"/>
                </a:lnTo>
                <a:lnTo>
                  <a:pt x="1948" y="161"/>
                </a:lnTo>
                <a:lnTo>
                  <a:pt x="1948" y="152"/>
                </a:lnTo>
                <a:lnTo>
                  <a:pt x="1949" y="142"/>
                </a:lnTo>
                <a:lnTo>
                  <a:pt x="1950" y="140"/>
                </a:lnTo>
                <a:lnTo>
                  <a:pt x="1950" y="138"/>
                </a:lnTo>
                <a:lnTo>
                  <a:pt x="1951" y="140"/>
                </a:lnTo>
                <a:lnTo>
                  <a:pt x="1952" y="141"/>
                </a:lnTo>
                <a:lnTo>
                  <a:pt x="1952" y="141"/>
                </a:lnTo>
                <a:lnTo>
                  <a:pt x="1953" y="141"/>
                </a:lnTo>
                <a:lnTo>
                  <a:pt x="1954" y="142"/>
                </a:lnTo>
                <a:lnTo>
                  <a:pt x="1954" y="142"/>
                </a:lnTo>
                <a:lnTo>
                  <a:pt x="1955" y="140"/>
                </a:lnTo>
                <a:lnTo>
                  <a:pt x="1956" y="138"/>
                </a:lnTo>
                <a:lnTo>
                  <a:pt x="1956" y="135"/>
                </a:lnTo>
                <a:lnTo>
                  <a:pt x="1957" y="130"/>
                </a:lnTo>
                <a:lnTo>
                  <a:pt x="1958" y="125"/>
                </a:lnTo>
                <a:lnTo>
                  <a:pt x="1958" y="119"/>
                </a:lnTo>
                <a:lnTo>
                  <a:pt x="1959" y="113"/>
                </a:lnTo>
                <a:lnTo>
                  <a:pt x="1960" y="106"/>
                </a:lnTo>
                <a:lnTo>
                  <a:pt x="1960" y="97"/>
                </a:lnTo>
                <a:lnTo>
                  <a:pt x="1961" y="91"/>
                </a:lnTo>
                <a:lnTo>
                  <a:pt x="1962" y="81"/>
                </a:lnTo>
                <a:lnTo>
                  <a:pt x="1962" y="71"/>
                </a:lnTo>
                <a:lnTo>
                  <a:pt x="1963" y="63"/>
                </a:lnTo>
                <a:lnTo>
                  <a:pt x="1964" y="57"/>
                </a:lnTo>
                <a:lnTo>
                  <a:pt x="1964" y="48"/>
                </a:lnTo>
                <a:lnTo>
                  <a:pt x="1965" y="46"/>
                </a:lnTo>
                <a:lnTo>
                  <a:pt x="1966" y="42"/>
                </a:lnTo>
                <a:lnTo>
                  <a:pt x="1966" y="40"/>
                </a:lnTo>
                <a:lnTo>
                  <a:pt x="1967" y="39"/>
                </a:lnTo>
                <a:lnTo>
                  <a:pt x="1968" y="41"/>
                </a:lnTo>
                <a:lnTo>
                  <a:pt x="1968" y="40"/>
                </a:lnTo>
                <a:lnTo>
                  <a:pt x="1969" y="43"/>
                </a:lnTo>
                <a:lnTo>
                  <a:pt x="1970" y="48"/>
                </a:lnTo>
                <a:lnTo>
                  <a:pt x="1970" y="50"/>
                </a:lnTo>
                <a:lnTo>
                  <a:pt x="1971" y="55"/>
                </a:lnTo>
                <a:lnTo>
                  <a:pt x="1972" y="62"/>
                </a:lnTo>
                <a:lnTo>
                  <a:pt x="1972" y="67"/>
                </a:lnTo>
                <a:lnTo>
                  <a:pt x="1973" y="77"/>
                </a:lnTo>
                <a:lnTo>
                  <a:pt x="1974" y="86"/>
                </a:lnTo>
                <a:lnTo>
                  <a:pt x="1974" y="98"/>
                </a:lnTo>
                <a:lnTo>
                  <a:pt x="1975" y="112"/>
                </a:lnTo>
                <a:lnTo>
                  <a:pt x="1976" y="126"/>
                </a:lnTo>
                <a:lnTo>
                  <a:pt x="1976" y="148"/>
                </a:lnTo>
                <a:lnTo>
                  <a:pt x="1977" y="172"/>
                </a:lnTo>
                <a:lnTo>
                  <a:pt x="1978" y="199"/>
                </a:lnTo>
                <a:lnTo>
                  <a:pt x="1978" y="224"/>
                </a:lnTo>
                <a:lnTo>
                  <a:pt x="1979" y="240"/>
                </a:lnTo>
                <a:lnTo>
                  <a:pt x="1980" y="245"/>
                </a:lnTo>
                <a:lnTo>
                  <a:pt x="1980" y="240"/>
                </a:lnTo>
                <a:lnTo>
                  <a:pt x="1981" y="230"/>
                </a:lnTo>
                <a:lnTo>
                  <a:pt x="1982" y="222"/>
                </a:lnTo>
                <a:lnTo>
                  <a:pt x="1982" y="219"/>
                </a:lnTo>
                <a:lnTo>
                  <a:pt x="1983" y="212"/>
                </a:lnTo>
                <a:lnTo>
                  <a:pt x="1984" y="203"/>
                </a:lnTo>
                <a:lnTo>
                  <a:pt x="1984" y="194"/>
                </a:lnTo>
                <a:lnTo>
                  <a:pt x="1985" y="185"/>
                </a:lnTo>
                <a:lnTo>
                  <a:pt x="1986" y="180"/>
                </a:lnTo>
                <a:lnTo>
                  <a:pt x="1986" y="176"/>
                </a:lnTo>
                <a:lnTo>
                  <a:pt x="1987" y="175"/>
                </a:lnTo>
                <a:lnTo>
                  <a:pt x="1987" y="173"/>
                </a:lnTo>
                <a:lnTo>
                  <a:pt x="1988" y="175"/>
                </a:lnTo>
                <a:lnTo>
                  <a:pt x="1989" y="176"/>
                </a:lnTo>
                <a:lnTo>
                  <a:pt x="1989" y="180"/>
                </a:lnTo>
                <a:lnTo>
                  <a:pt x="1990" y="185"/>
                </a:lnTo>
                <a:lnTo>
                  <a:pt x="1991" y="190"/>
                </a:lnTo>
                <a:lnTo>
                  <a:pt x="1991" y="198"/>
                </a:lnTo>
                <a:lnTo>
                  <a:pt x="1992" y="206"/>
                </a:lnTo>
                <a:lnTo>
                  <a:pt x="1993" y="214"/>
                </a:lnTo>
                <a:lnTo>
                  <a:pt x="1993" y="222"/>
                </a:lnTo>
                <a:lnTo>
                  <a:pt x="1994" y="230"/>
                </a:lnTo>
                <a:lnTo>
                  <a:pt x="1995" y="237"/>
                </a:lnTo>
                <a:lnTo>
                  <a:pt x="1995" y="245"/>
                </a:lnTo>
                <a:lnTo>
                  <a:pt x="1996" y="251"/>
                </a:lnTo>
                <a:lnTo>
                  <a:pt x="1997" y="256"/>
                </a:lnTo>
                <a:lnTo>
                  <a:pt x="1997" y="259"/>
                </a:lnTo>
                <a:lnTo>
                  <a:pt x="1998" y="262"/>
                </a:lnTo>
                <a:lnTo>
                  <a:pt x="1999" y="264"/>
                </a:lnTo>
                <a:lnTo>
                  <a:pt x="1999" y="266"/>
                </a:lnTo>
                <a:lnTo>
                  <a:pt x="2000" y="265"/>
                </a:lnTo>
                <a:lnTo>
                  <a:pt x="2001" y="266"/>
                </a:lnTo>
                <a:lnTo>
                  <a:pt x="2001" y="264"/>
                </a:lnTo>
                <a:lnTo>
                  <a:pt x="2002" y="263"/>
                </a:lnTo>
                <a:lnTo>
                  <a:pt x="2003" y="261"/>
                </a:lnTo>
                <a:lnTo>
                  <a:pt x="2003" y="262"/>
                </a:lnTo>
                <a:lnTo>
                  <a:pt x="2004" y="262"/>
                </a:lnTo>
                <a:lnTo>
                  <a:pt x="2005" y="262"/>
                </a:lnTo>
                <a:lnTo>
                  <a:pt x="2005" y="263"/>
                </a:lnTo>
                <a:lnTo>
                  <a:pt x="2006" y="265"/>
                </a:lnTo>
                <a:lnTo>
                  <a:pt x="2007" y="266"/>
                </a:lnTo>
                <a:lnTo>
                  <a:pt x="2007" y="268"/>
                </a:lnTo>
                <a:lnTo>
                  <a:pt x="2008" y="272"/>
                </a:lnTo>
                <a:lnTo>
                  <a:pt x="2009" y="275"/>
                </a:lnTo>
                <a:lnTo>
                  <a:pt x="2009" y="278"/>
                </a:lnTo>
                <a:lnTo>
                  <a:pt x="2010" y="278"/>
                </a:lnTo>
                <a:lnTo>
                  <a:pt x="2011" y="283"/>
                </a:lnTo>
                <a:lnTo>
                  <a:pt x="2011" y="287"/>
                </a:lnTo>
                <a:lnTo>
                  <a:pt x="2012" y="291"/>
                </a:lnTo>
                <a:lnTo>
                  <a:pt x="2013" y="295"/>
                </a:lnTo>
                <a:lnTo>
                  <a:pt x="2013" y="297"/>
                </a:lnTo>
                <a:lnTo>
                  <a:pt x="2014" y="300"/>
                </a:lnTo>
                <a:lnTo>
                  <a:pt x="2015" y="304"/>
                </a:lnTo>
                <a:lnTo>
                  <a:pt x="2015" y="307"/>
                </a:lnTo>
                <a:lnTo>
                  <a:pt x="2016" y="309"/>
                </a:lnTo>
                <a:lnTo>
                  <a:pt x="2017" y="312"/>
                </a:lnTo>
                <a:lnTo>
                  <a:pt x="2017" y="314"/>
                </a:lnTo>
                <a:lnTo>
                  <a:pt x="2018" y="315"/>
                </a:lnTo>
                <a:lnTo>
                  <a:pt x="2019" y="318"/>
                </a:lnTo>
                <a:lnTo>
                  <a:pt x="2019" y="322"/>
                </a:lnTo>
                <a:lnTo>
                  <a:pt x="2020" y="323"/>
                </a:lnTo>
                <a:lnTo>
                  <a:pt x="2021" y="324"/>
                </a:lnTo>
                <a:lnTo>
                  <a:pt x="2021" y="327"/>
                </a:lnTo>
                <a:lnTo>
                  <a:pt x="2022" y="330"/>
                </a:lnTo>
                <a:lnTo>
                  <a:pt x="2023" y="331"/>
                </a:lnTo>
                <a:lnTo>
                  <a:pt x="2023" y="335"/>
                </a:lnTo>
                <a:lnTo>
                  <a:pt x="2024" y="336"/>
                </a:lnTo>
                <a:lnTo>
                  <a:pt x="2025" y="336"/>
                </a:lnTo>
                <a:lnTo>
                  <a:pt x="2025" y="338"/>
                </a:lnTo>
                <a:lnTo>
                  <a:pt x="2026" y="342"/>
                </a:lnTo>
                <a:lnTo>
                  <a:pt x="2027" y="345"/>
                </a:lnTo>
                <a:lnTo>
                  <a:pt x="2027" y="347"/>
                </a:lnTo>
                <a:lnTo>
                  <a:pt x="2028" y="351"/>
                </a:lnTo>
                <a:lnTo>
                  <a:pt x="2029" y="354"/>
                </a:lnTo>
                <a:lnTo>
                  <a:pt x="2029" y="358"/>
                </a:lnTo>
                <a:lnTo>
                  <a:pt x="2030" y="362"/>
                </a:lnTo>
                <a:lnTo>
                  <a:pt x="2031" y="367"/>
                </a:lnTo>
                <a:lnTo>
                  <a:pt x="2031" y="369"/>
                </a:lnTo>
                <a:lnTo>
                  <a:pt x="2032" y="370"/>
                </a:lnTo>
                <a:lnTo>
                  <a:pt x="2033" y="369"/>
                </a:lnTo>
                <a:lnTo>
                  <a:pt x="2033" y="369"/>
                </a:lnTo>
                <a:lnTo>
                  <a:pt x="2034" y="368"/>
                </a:lnTo>
                <a:lnTo>
                  <a:pt x="2035" y="368"/>
                </a:lnTo>
                <a:lnTo>
                  <a:pt x="2035" y="373"/>
                </a:lnTo>
                <a:lnTo>
                  <a:pt x="2036" y="373"/>
                </a:lnTo>
                <a:lnTo>
                  <a:pt x="2037" y="375"/>
                </a:lnTo>
                <a:lnTo>
                  <a:pt x="2037" y="377"/>
                </a:lnTo>
                <a:lnTo>
                  <a:pt x="2038" y="379"/>
                </a:lnTo>
                <a:lnTo>
                  <a:pt x="2039" y="377"/>
                </a:lnTo>
                <a:lnTo>
                  <a:pt x="2039" y="381"/>
                </a:lnTo>
                <a:lnTo>
                  <a:pt x="2040" y="382"/>
                </a:lnTo>
                <a:lnTo>
                  <a:pt x="2041" y="384"/>
                </a:lnTo>
                <a:lnTo>
                  <a:pt x="2041" y="384"/>
                </a:lnTo>
                <a:lnTo>
                  <a:pt x="2042" y="379"/>
                </a:lnTo>
                <a:lnTo>
                  <a:pt x="2043" y="371"/>
                </a:lnTo>
                <a:lnTo>
                  <a:pt x="2043" y="355"/>
                </a:lnTo>
                <a:lnTo>
                  <a:pt x="2044" y="336"/>
                </a:lnTo>
                <a:lnTo>
                  <a:pt x="2045" y="311"/>
                </a:lnTo>
                <a:lnTo>
                  <a:pt x="2045" y="284"/>
                </a:lnTo>
                <a:lnTo>
                  <a:pt x="2046" y="258"/>
                </a:lnTo>
                <a:lnTo>
                  <a:pt x="2047" y="232"/>
                </a:lnTo>
                <a:lnTo>
                  <a:pt x="2047" y="208"/>
                </a:lnTo>
                <a:lnTo>
                  <a:pt x="2048" y="187"/>
                </a:lnTo>
                <a:lnTo>
                  <a:pt x="2049" y="167"/>
                </a:lnTo>
                <a:lnTo>
                  <a:pt x="2049" y="150"/>
                </a:lnTo>
                <a:lnTo>
                  <a:pt x="2050" y="137"/>
                </a:lnTo>
                <a:lnTo>
                  <a:pt x="2051" y="127"/>
                </a:lnTo>
                <a:lnTo>
                  <a:pt x="2051" y="122"/>
                </a:lnTo>
                <a:lnTo>
                  <a:pt x="2052" y="118"/>
                </a:lnTo>
                <a:lnTo>
                  <a:pt x="2053" y="118"/>
                </a:lnTo>
                <a:lnTo>
                  <a:pt x="2053" y="119"/>
                </a:lnTo>
                <a:lnTo>
                  <a:pt x="2054" y="119"/>
                </a:lnTo>
                <a:lnTo>
                  <a:pt x="2055" y="123"/>
                </a:lnTo>
                <a:lnTo>
                  <a:pt x="2055" y="124"/>
                </a:lnTo>
                <a:lnTo>
                  <a:pt x="2056" y="124"/>
                </a:lnTo>
                <a:lnTo>
                  <a:pt x="2056" y="124"/>
                </a:lnTo>
                <a:lnTo>
                  <a:pt x="2057" y="122"/>
                </a:lnTo>
                <a:lnTo>
                  <a:pt x="2058" y="121"/>
                </a:lnTo>
                <a:lnTo>
                  <a:pt x="2058" y="117"/>
                </a:lnTo>
                <a:lnTo>
                  <a:pt x="2059" y="114"/>
                </a:lnTo>
                <a:lnTo>
                  <a:pt x="2060" y="111"/>
                </a:lnTo>
                <a:lnTo>
                  <a:pt x="2060" y="101"/>
                </a:lnTo>
                <a:lnTo>
                  <a:pt x="2061" y="92"/>
                </a:lnTo>
                <a:lnTo>
                  <a:pt x="2062" y="82"/>
                </a:lnTo>
                <a:lnTo>
                  <a:pt x="2062" y="72"/>
                </a:lnTo>
                <a:lnTo>
                  <a:pt x="2063" y="62"/>
                </a:lnTo>
                <a:lnTo>
                  <a:pt x="2064" y="52"/>
                </a:lnTo>
                <a:lnTo>
                  <a:pt x="2064" y="42"/>
                </a:lnTo>
                <a:lnTo>
                  <a:pt x="2065" y="31"/>
                </a:lnTo>
                <a:lnTo>
                  <a:pt x="2066" y="25"/>
                </a:lnTo>
                <a:lnTo>
                  <a:pt x="2066" y="17"/>
                </a:lnTo>
                <a:lnTo>
                  <a:pt x="2067" y="14"/>
                </a:lnTo>
                <a:lnTo>
                  <a:pt x="2068" y="10"/>
                </a:lnTo>
                <a:lnTo>
                  <a:pt x="2068" y="9"/>
                </a:lnTo>
                <a:lnTo>
                  <a:pt x="2069" y="6"/>
                </a:lnTo>
                <a:lnTo>
                  <a:pt x="2070" y="9"/>
                </a:lnTo>
                <a:lnTo>
                  <a:pt x="2070" y="9"/>
                </a:lnTo>
                <a:lnTo>
                  <a:pt x="2071" y="13"/>
                </a:lnTo>
                <a:lnTo>
                  <a:pt x="2072" y="16"/>
                </a:lnTo>
                <a:lnTo>
                  <a:pt x="2072" y="20"/>
                </a:lnTo>
                <a:lnTo>
                  <a:pt x="2073" y="24"/>
                </a:lnTo>
                <a:lnTo>
                  <a:pt x="2074" y="32"/>
                </a:lnTo>
                <a:lnTo>
                  <a:pt x="2074" y="37"/>
                </a:lnTo>
                <a:lnTo>
                  <a:pt x="2075" y="44"/>
                </a:lnTo>
                <a:lnTo>
                  <a:pt x="2076" y="52"/>
                </a:lnTo>
                <a:lnTo>
                  <a:pt x="2076" y="59"/>
                </a:lnTo>
                <a:lnTo>
                  <a:pt x="2077" y="70"/>
                </a:lnTo>
                <a:lnTo>
                  <a:pt x="2078" y="80"/>
                </a:lnTo>
                <a:lnTo>
                  <a:pt x="2078" y="92"/>
                </a:lnTo>
                <a:lnTo>
                  <a:pt x="2079" y="110"/>
                </a:lnTo>
                <a:lnTo>
                  <a:pt x="2080" y="130"/>
                </a:lnTo>
                <a:lnTo>
                  <a:pt x="2080" y="155"/>
                </a:lnTo>
                <a:lnTo>
                  <a:pt x="2081" y="182"/>
                </a:lnTo>
                <a:lnTo>
                  <a:pt x="2082" y="205"/>
                </a:lnTo>
                <a:lnTo>
                  <a:pt x="2082" y="219"/>
                </a:lnTo>
                <a:lnTo>
                  <a:pt x="2083" y="223"/>
                </a:lnTo>
                <a:lnTo>
                  <a:pt x="2084" y="216"/>
                </a:lnTo>
                <a:lnTo>
                  <a:pt x="2084" y="205"/>
                </a:lnTo>
                <a:lnTo>
                  <a:pt x="2085" y="199"/>
                </a:lnTo>
                <a:lnTo>
                  <a:pt x="2086" y="195"/>
                </a:lnTo>
                <a:lnTo>
                  <a:pt x="2086" y="188"/>
                </a:lnTo>
                <a:lnTo>
                  <a:pt x="2087" y="180"/>
                </a:lnTo>
                <a:lnTo>
                  <a:pt x="2088" y="172"/>
                </a:lnTo>
                <a:lnTo>
                  <a:pt x="2088" y="163"/>
                </a:lnTo>
                <a:lnTo>
                  <a:pt x="2089" y="160"/>
                </a:lnTo>
                <a:lnTo>
                  <a:pt x="2090" y="154"/>
                </a:lnTo>
                <a:lnTo>
                  <a:pt x="2090" y="151"/>
                </a:lnTo>
                <a:lnTo>
                  <a:pt x="2091" y="151"/>
                </a:lnTo>
                <a:lnTo>
                  <a:pt x="2092" y="152"/>
                </a:lnTo>
                <a:lnTo>
                  <a:pt x="2092" y="154"/>
                </a:lnTo>
                <a:lnTo>
                  <a:pt x="2093" y="160"/>
                </a:lnTo>
                <a:lnTo>
                  <a:pt x="2094" y="163"/>
                </a:lnTo>
                <a:lnTo>
                  <a:pt x="2094" y="170"/>
                </a:lnTo>
                <a:lnTo>
                  <a:pt x="2095" y="178"/>
                </a:lnTo>
                <a:lnTo>
                  <a:pt x="2096" y="186"/>
                </a:lnTo>
                <a:lnTo>
                  <a:pt x="2096" y="196"/>
                </a:lnTo>
                <a:lnTo>
                  <a:pt x="2097" y="204"/>
                </a:lnTo>
                <a:lnTo>
                  <a:pt x="2098" y="211"/>
                </a:lnTo>
                <a:lnTo>
                  <a:pt x="2098" y="220"/>
                </a:lnTo>
                <a:lnTo>
                  <a:pt x="2099" y="226"/>
                </a:lnTo>
                <a:lnTo>
                  <a:pt x="2100" y="232"/>
                </a:lnTo>
                <a:lnTo>
                  <a:pt x="2100" y="238"/>
                </a:lnTo>
                <a:lnTo>
                  <a:pt x="2101" y="243"/>
                </a:lnTo>
                <a:lnTo>
                  <a:pt x="2102" y="248"/>
                </a:lnTo>
                <a:lnTo>
                  <a:pt x="2102" y="250"/>
                </a:lnTo>
                <a:lnTo>
                  <a:pt x="2103" y="250"/>
                </a:lnTo>
                <a:lnTo>
                  <a:pt x="2104" y="252"/>
                </a:lnTo>
                <a:lnTo>
                  <a:pt x="2104" y="250"/>
                </a:lnTo>
                <a:lnTo>
                  <a:pt x="2105" y="249"/>
                </a:lnTo>
                <a:lnTo>
                  <a:pt x="2106" y="250"/>
                </a:lnTo>
                <a:lnTo>
                  <a:pt x="2106" y="245"/>
                </a:lnTo>
                <a:lnTo>
                  <a:pt x="2107" y="245"/>
                </a:lnTo>
                <a:lnTo>
                  <a:pt x="2108" y="247"/>
                </a:lnTo>
                <a:lnTo>
                  <a:pt x="2108" y="245"/>
                </a:lnTo>
                <a:lnTo>
                  <a:pt x="2109" y="248"/>
                </a:lnTo>
                <a:lnTo>
                  <a:pt x="2110" y="249"/>
                </a:lnTo>
                <a:lnTo>
                  <a:pt x="2110" y="251"/>
                </a:lnTo>
                <a:lnTo>
                  <a:pt x="2111" y="254"/>
                </a:lnTo>
                <a:lnTo>
                  <a:pt x="2112" y="258"/>
                </a:lnTo>
                <a:lnTo>
                  <a:pt x="2112" y="260"/>
                </a:lnTo>
                <a:lnTo>
                  <a:pt x="2113" y="264"/>
                </a:lnTo>
                <a:lnTo>
                  <a:pt x="2114" y="269"/>
                </a:lnTo>
                <a:lnTo>
                  <a:pt x="2114" y="273"/>
                </a:lnTo>
                <a:lnTo>
                  <a:pt x="2115" y="278"/>
                </a:lnTo>
                <a:lnTo>
                  <a:pt x="2116" y="282"/>
                </a:lnTo>
                <a:lnTo>
                  <a:pt x="2116" y="288"/>
                </a:lnTo>
                <a:lnTo>
                  <a:pt x="2117" y="291"/>
                </a:lnTo>
                <a:lnTo>
                  <a:pt x="2118" y="296"/>
                </a:lnTo>
                <a:lnTo>
                  <a:pt x="2118" y="299"/>
                </a:lnTo>
                <a:lnTo>
                  <a:pt x="2119" y="302"/>
                </a:lnTo>
                <a:lnTo>
                  <a:pt x="2120" y="305"/>
                </a:lnTo>
                <a:lnTo>
                  <a:pt x="2120" y="307"/>
                </a:lnTo>
                <a:lnTo>
                  <a:pt x="2121" y="309"/>
                </a:lnTo>
                <a:lnTo>
                  <a:pt x="2122" y="313"/>
                </a:lnTo>
                <a:lnTo>
                  <a:pt x="2122" y="313"/>
                </a:lnTo>
                <a:lnTo>
                  <a:pt x="2123" y="314"/>
                </a:lnTo>
                <a:lnTo>
                  <a:pt x="2124" y="317"/>
                </a:lnTo>
                <a:lnTo>
                  <a:pt x="2124" y="317"/>
                </a:lnTo>
                <a:lnTo>
                  <a:pt x="2125" y="319"/>
                </a:lnTo>
                <a:lnTo>
                  <a:pt x="2125" y="320"/>
                </a:lnTo>
                <a:lnTo>
                  <a:pt x="2126" y="322"/>
                </a:lnTo>
                <a:lnTo>
                  <a:pt x="2127" y="325"/>
                </a:lnTo>
                <a:lnTo>
                  <a:pt x="2127" y="326"/>
                </a:lnTo>
                <a:lnTo>
                  <a:pt x="2128" y="328"/>
                </a:lnTo>
                <a:lnTo>
                  <a:pt x="2129" y="330"/>
                </a:lnTo>
                <a:lnTo>
                  <a:pt x="2129" y="332"/>
                </a:lnTo>
                <a:lnTo>
                  <a:pt x="2130" y="337"/>
                </a:lnTo>
                <a:lnTo>
                  <a:pt x="2131" y="341"/>
                </a:lnTo>
                <a:lnTo>
                  <a:pt x="2131" y="345"/>
                </a:lnTo>
                <a:lnTo>
                  <a:pt x="2132" y="350"/>
                </a:lnTo>
                <a:lnTo>
                  <a:pt x="2133" y="356"/>
                </a:lnTo>
                <a:lnTo>
                  <a:pt x="2133" y="360"/>
                </a:lnTo>
                <a:lnTo>
                  <a:pt x="2134" y="365"/>
                </a:lnTo>
                <a:lnTo>
                  <a:pt x="2135" y="368"/>
                </a:lnTo>
                <a:lnTo>
                  <a:pt x="2135" y="370"/>
                </a:lnTo>
                <a:lnTo>
                  <a:pt x="2136" y="370"/>
                </a:lnTo>
                <a:lnTo>
                  <a:pt x="2137" y="369"/>
                </a:lnTo>
                <a:lnTo>
                  <a:pt x="2137" y="366"/>
                </a:lnTo>
                <a:lnTo>
                  <a:pt x="2138" y="369"/>
                </a:lnTo>
                <a:lnTo>
                  <a:pt x="2139" y="372"/>
                </a:lnTo>
                <a:lnTo>
                  <a:pt x="2139" y="376"/>
                </a:lnTo>
                <a:lnTo>
                  <a:pt x="2140" y="376"/>
                </a:lnTo>
                <a:lnTo>
                  <a:pt x="2141" y="379"/>
                </a:lnTo>
                <a:lnTo>
                  <a:pt x="2141" y="380"/>
                </a:lnTo>
                <a:lnTo>
                  <a:pt x="2142" y="380"/>
                </a:lnTo>
                <a:lnTo>
                  <a:pt x="2143" y="382"/>
                </a:lnTo>
                <a:lnTo>
                  <a:pt x="2143" y="384"/>
                </a:lnTo>
                <a:lnTo>
                  <a:pt x="2144" y="385"/>
                </a:lnTo>
                <a:lnTo>
                  <a:pt x="2145" y="385"/>
                </a:lnTo>
                <a:lnTo>
                  <a:pt x="2145" y="383"/>
                </a:lnTo>
                <a:lnTo>
                  <a:pt x="2146" y="377"/>
                </a:lnTo>
                <a:lnTo>
                  <a:pt x="2147" y="366"/>
                </a:lnTo>
                <a:lnTo>
                  <a:pt x="2147" y="348"/>
                </a:lnTo>
                <a:lnTo>
                  <a:pt x="2148" y="328"/>
                </a:lnTo>
                <a:lnTo>
                  <a:pt x="2149" y="305"/>
                </a:lnTo>
                <a:lnTo>
                  <a:pt x="2149" y="278"/>
                </a:lnTo>
                <a:lnTo>
                  <a:pt x="2150" y="252"/>
                </a:lnTo>
                <a:lnTo>
                  <a:pt x="2151" y="229"/>
                </a:lnTo>
                <a:lnTo>
                  <a:pt x="2151" y="204"/>
                </a:lnTo>
                <a:lnTo>
                  <a:pt x="2152" y="183"/>
                </a:lnTo>
                <a:lnTo>
                  <a:pt x="2153" y="163"/>
                </a:lnTo>
                <a:lnTo>
                  <a:pt x="2153" y="150"/>
                </a:lnTo>
                <a:lnTo>
                  <a:pt x="2154" y="139"/>
                </a:lnTo>
                <a:lnTo>
                  <a:pt x="2155" y="130"/>
                </a:lnTo>
                <a:lnTo>
                  <a:pt x="2155" y="127"/>
                </a:lnTo>
                <a:lnTo>
                  <a:pt x="2156" y="123"/>
                </a:lnTo>
                <a:lnTo>
                  <a:pt x="2157" y="121"/>
                </a:lnTo>
                <a:lnTo>
                  <a:pt x="2157" y="122"/>
                </a:lnTo>
                <a:lnTo>
                  <a:pt x="2158" y="124"/>
                </a:lnTo>
                <a:lnTo>
                  <a:pt x="2159" y="124"/>
                </a:lnTo>
                <a:lnTo>
                  <a:pt x="2159" y="125"/>
                </a:lnTo>
                <a:lnTo>
                  <a:pt x="2160" y="126"/>
                </a:lnTo>
                <a:lnTo>
                  <a:pt x="2161" y="125"/>
                </a:lnTo>
                <a:lnTo>
                  <a:pt x="2161" y="124"/>
                </a:lnTo>
                <a:lnTo>
                  <a:pt x="2162" y="123"/>
                </a:lnTo>
                <a:lnTo>
                  <a:pt x="2163" y="122"/>
                </a:lnTo>
                <a:lnTo>
                  <a:pt x="2163" y="117"/>
                </a:lnTo>
                <a:lnTo>
                  <a:pt x="2164" y="110"/>
                </a:lnTo>
                <a:lnTo>
                  <a:pt x="2165" y="104"/>
                </a:lnTo>
                <a:lnTo>
                  <a:pt x="2165" y="95"/>
                </a:lnTo>
                <a:lnTo>
                  <a:pt x="2166" y="86"/>
                </a:lnTo>
                <a:lnTo>
                  <a:pt x="2167" y="78"/>
                </a:lnTo>
                <a:lnTo>
                  <a:pt x="2167" y="67"/>
                </a:lnTo>
                <a:lnTo>
                  <a:pt x="2168" y="57"/>
                </a:lnTo>
                <a:lnTo>
                  <a:pt x="2169" y="47"/>
                </a:lnTo>
                <a:lnTo>
                  <a:pt x="2169" y="38"/>
                </a:lnTo>
                <a:lnTo>
                  <a:pt x="2170" y="32"/>
                </a:lnTo>
                <a:lnTo>
                  <a:pt x="2171" y="28"/>
                </a:lnTo>
                <a:lnTo>
                  <a:pt x="2171" y="22"/>
                </a:lnTo>
                <a:lnTo>
                  <a:pt x="2172" y="21"/>
                </a:lnTo>
                <a:lnTo>
                  <a:pt x="2173" y="21"/>
                </a:lnTo>
                <a:lnTo>
                  <a:pt x="2173" y="22"/>
                </a:lnTo>
                <a:lnTo>
                  <a:pt x="2174" y="27"/>
                </a:lnTo>
                <a:lnTo>
                  <a:pt x="2175" y="30"/>
                </a:lnTo>
                <a:lnTo>
                  <a:pt x="2175" y="33"/>
                </a:lnTo>
                <a:lnTo>
                  <a:pt x="2176" y="37"/>
                </a:lnTo>
                <a:lnTo>
                  <a:pt x="2177" y="39"/>
                </a:lnTo>
                <a:lnTo>
                  <a:pt x="2177" y="45"/>
                </a:lnTo>
                <a:lnTo>
                  <a:pt x="2178" y="50"/>
                </a:lnTo>
                <a:lnTo>
                  <a:pt x="2179" y="55"/>
                </a:lnTo>
                <a:lnTo>
                  <a:pt x="2179" y="64"/>
                </a:lnTo>
                <a:lnTo>
                  <a:pt x="2180" y="71"/>
                </a:lnTo>
                <a:lnTo>
                  <a:pt x="2181" y="82"/>
                </a:lnTo>
                <a:lnTo>
                  <a:pt x="2181" y="94"/>
                </a:lnTo>
                <a:lnTo>
                  <a:pt x="2182" y="108"/>
                </a:lnTo>
                <a:lnTo>
                  <a:pt x="2183" y="128"/>
                </a:lnTo>
                <a:lnTo>
                  <a:pt x="2183" y="151"/>
                </a:lnTo>
                <a:lnTo>
                  <a:pt x="2184" y="179"/>
                </a:lnTo>
                <a:lnTo>
                  <a:pt x="2185" y="206"/>
                </a:lnTo>
                <a:lnTo>
                  <a:pt x="2185" y="224"/>
                </a:lnTo>
                <a:lnTo>
                  <a:pt x="2186" y="235"/>
                </a:lnTo>
                <a:lnTo>
                  <a:pt x="2187" y="233"/>
                </a:lnTo>
                <a:lnTo>
                  <a:pt x="2187" y="227"/>
                </a:lnTo>
                <a:lnTo>
                  <a:pt x="2188" y="222"/>
                </a:lnTo>
                <a:lnTo>
                  <a:pt x="2189" y="214"/>
                </a:lnTo>
                <a:lnTo>
                  <a:pt x="2189" y="208"/>
                </a:lnTo>
                <a:lnTo>
                  <a:pt x="2190" y="199"/>
                </a:lnTo>
                <a:lnTo>
                  <a:pt x="2191" y="190"/>
                </a:lnTo>
                <a:lnTo>
                  <a:pt x="2191" y="179"/>
                </a:lnTo>
                <a:lnTo>
                  <a:pt x="2192" y="172"/>
                </a:lnTo>
                <a:lnTo>
                  <a:pt x="2193" y="168"/>
                </a:lnTo>
                <a:lnTo>
                  <a:pt x="2193" y="167"/>
                </a:lnTo>
                <a:lnTo>
                  <a:pt x="2194" y="165"/>
                </a:lnTo>
                <a:lnTo>
                  <a:pt x="2194" y="165"/>
                </a:lnTo>
                <a:lnTo>
                  <a:pt x="2195" y="167"/>
                </a:lnTo>
                <a:lnTo>
                  <a:pt x="2196" y="174"/>
                </a:lnTo>
                <a:lnTo>
                  <a:pt x="2196" y="179"/>
                </a:lnTo>
                <a:lnTo>
                  <a:pt x="2197" y="187"/>
                </a:lnTo>
                <a:lnTo>
                  <a:pt x="2198" y="196"/>
                </a:lnTo>
                <a:lnTo>
                  <a:pt x="2198" y="206"/>
                </a:lnTo>
                <a:lnTo>
                  <a:pt x="2199" y="214"/>
                </a:lnTo>
                <a:lnTo>
                  <a:pt x="2200" y="223"/>
                </a:lnTo>
                <a:lnTo>
                  <a:pt x="2200" y="230"/>
                </a:lnTo>
                <a:lnTo>
                  <a:pt x="2201" y="238"/>
                </a:lnTo>
                <a:lnTo>
                  <a:pt x="2202" y="244"/>
                </a:lnTo>
                <a:lnTo>
                  <a:pt x="2202" y="251"/>
                </a:lnTo>
                <a:lnTo>
                  <a:pt x="2203" y="256"/>
                </a:lnTo>
                <a:lnTo>
                  <a:pt x="2204" y="259"/>
                </a:lnTo>
                <a:lnTo>
                  <a:pt x="2204" y="263"/>
                </a:lnTo>
                <a:lnTo>
                  <a:pt x="2205" y="262"/>
                </a:lnTo>
                <a:lnTo>
                  <a:pt x="2206" y="264"/>
                </a:lnTo>
                <a:lnTo>
                  <a:pt x="2206" y="264"/>
                </a:lnTo>
                <a:lnTo>
                  <a:pt x="2207" y="263"/>
                </a:lnTo>
                <a:lnTo>
                  <a:pt x="2208" y="263"/>
                </a:lnTo>
                <a:lnTo>
                  <a:pt x="2208" y="261"/>
                </a:lnTo>
                <a:lnTo>
                  <a:pt x="2209" y="258"/>
                </a:lnTo>
                <a:lnTo>
                  <a:pt x="2210" y="259"/>
                </a:lnTo>
                <a:lnTo>
                  <a:pt x="2210" y="257"/>
                </a:lnTo>
                <a:lnTo>
                  <a:pt x="2211" y="256"/>
                </a:lnTo>
                <a:lnTo>
                  <a:pt x="2212" y="256"/>
                </a:lnTo>
                <a:lnTo>
                  <a:pt x="2212" y="259"/>
                </a:lnTo>
                <a:lnTo>
                  <a:pt x="2213" y="263"/>
                </a:lnTo>
                <a:lnTo>
                  <a:pt x="2214" y="263"/>
                </a:lnTo>
                <a:lnTo>
                  <a:pt x="2214" y="266"/>
                </a:lnTo>
                <a:lnTo>
                  <a:pt x="2215" y="269"/>
                </a:lnTo>
                <a:lnTo>
                  <a:pt x="2216" y="270"/>
                </a:lnTo>
                <a:lnTo>
                  <a:pt x="2216" y="276"/>
                </a:lnTo>
                <a:lnTo>
                  <a:pt x="2217" y="279"/>
                </a:lnTo>
                <a:lnTo>
                  <a:pt x="2218" y="283"/>
                </a:lnTo>
                <a:lnTo>
                  <a:pt x="2218" y="286"/>
                </a:lnTo>
                <a:lnTo>
                  <a:pt x="2219" y="288"/>
                </a:lnTo>
                <a:lnTo>
                  <a:pt x="2220" y="294"/>
                </a:lnTo>
                <a:lnTo>
                  <a:pt x="2220" y="296"/>
                </a:lnTo>
                <a:lnTo>
                  <a:pt x="2221" y="300"/>
                </a:lnTo>
                <a:lnTo>
                  <a:pt x="2222" y="303"/>
                </a:lnTo>
                <a:lnTo>
                  <a:pt x="2222" y="306"/>
                </a:lnTo>
                <a:lnTo>
                  <a:pt x="2223" y="310"/>
                </a:lnTo>
                <a:lnTo>
                  <a:pt x="2224" y="312"/>
                </a:lnTo>
                <a:lnTo>
                  <a:pt x="2224" y="315"/>
                </a:lnTo>
                <a:lnTo>
                  <a:pt x="2225" y="317"/>
                </a:lnTo>
                <a:lnTo>
                  <a:pt x="2226" y="320"/>
                </a:lnTo>
                <a:lnTo>
                  <a:pt x="2226" y="324"/>
                </a:lnTo>
                <a:lnTo>
                  <a:pt x="2227" y="325"/>
                </a:lnTo>
                <a:lnTo>
                  <a:pt x="2228" y="328"/>
                </a:lnTo>
                <a:lnTo>
                  <a:pt x="2228" y="330"/>
                </a:lnTo>
                <a:lnTo>
                  <a:pt x="2229" y="332"/>
                </a:lnTo>
                <a:lnTo>
                  <a:pt x="2230" y="333"/>
                </a:lnTo>
                <a:lnTo>
                  <a:pt x="2230" y="334"/>
                </a:lnTo>
                <a:lnTo>
                  <a:pt x="2231" y="337"/>
                </a:lnTo>
                <a:lnTo>
                  <a:pt x="2232" y="339"/>
                </a:lnTo>
                <a:lnTo>
                  <a:pt x="2232" y="341"/>
                </a:lnTo>
                <a:lnTo>
                  <a:pt x="2233" y="345"/>
                </a:lnTo>
                <a:lnTo>
                  <a:pt x="2234" y="346"/>
                </a:lnTo>
                <a:lnTo>
                  <a:pt x="2235" y="350"/>
                </a:lnTo>
                <a:lnTo>
                  <a:pt x="2235" y="352"/>
                </a:lnTo>
                <a:lnTo>
                  <a:pt x="2236" y="358"/>
                </a:lnTo>
                <a:lnTo>
                  <a:pt x="2237" y="360"/>
                </a:lnTo>
                <a:lnTo>
                  <a:pt x="2237" y="363"/>
                </a:lnTo>
                <a:lnTo>
                  <a:pt x="2238" y="364"/>
                </a:lnTo>
                <a:lnTo>
                  <a:pt x="2239" y="365"/>
                </a:lnTo>
                <a:lnTo>
                  <a:pt x="2239" y="365"/>
                </a:lnTo>
                <a:lnTo>
                  <a:pt x="2240" y="365"/>
                </a:lnTo>
                <a:lnTo>
                  <a:pt x="2241" y="368"/>
                </a:lnTo>
                <a:lnTo>
                  <a:pt x="2241" y="372"/>
                </a:lnTo>
                <a:lnTo>
                  <a:pt x="2242" y="374"/>
                </a:lnTo>
                <a:lnTo>
                  <a:pt x="2243" y="377"/>
                </a:lnTo>
                <a:lnTo>
                  <a:pt x="2243" y="379"/>
                </a:lnTo>
                <a:lnTo>
                  <a:pt x="2244" y="382"/>
                </a:lnTo>
                <a:lnTo>
                  <a:pt x="2245" y="386"/>
                </a:lnTo>
                <a:lnTo>
                  <a:pt x="2245" y="387"/>
                </a:lnTo>
                <a:lnTo>
                  <a:pt x="2246" y="394"/>
                </a:lnTo>
                <a:lnTo>
                  <a:pt x="2247" y="396"/>
                </a:lnTo>
                <a:lnTo>
                  <a:pt x="2247" y="399"/>
                </a:lnTo>
                <a:lnTo>
                  <a:pt x="2248" y="403"/>
                </a:lnTo>
                <a:lnTo>
                  <a:pt x="2248" y="402"/>
                </a:lnTo>
                <a:lnTo>
                  <a:pt x="2249" y="403"/>
                </a:lnTo>
                <a:lnTo>
                  <a:pt x="2250" y="401"/>
                </a:lnTo>
                <a:lnTo>
                  <a:pt x="2250" y="395"/>
                </a:lnTo>
                <a:lnTo>
                  <a:pt x="2251" y="386"/>
                </a:lnTo>
                <a:lnTo>
                  <a:pt x="2252" y="373"/>
                </a:lnTo>
                <a:lnTo>
                  <a:pt x="2252" y="357"/>
                </a:lnTo>
                <a:lnTo>
                  <a:pt x="2253" y="338"/>
                </a:lnTo>
                <a:lnTo>
                  <a:pt x="2254" y="314"/>
                </a:lnTo>
                <a:lnTo>
                  <a:pt x="2254" y="296"/>
                </a:lnTo>
                <a:lnTo>
                  <a:pt x="2255" y="275"/>
                </a:lnTo>
                <a:lnTo>
                  <a:pt x="2256" y="255"/>
                </a:lnTo>
                <a:lnTo>
                  <a:pt x="2256" y="237"/>
                </a:lnTo>
                <a:lnTo>
                  <a:pt x="2257" y="220"/>
                </a:lnTo>
                <a:lnTo>
                  <a:pt x="2258" y="205"/>
                </a:lnTo>
                <a:lnTo>
                  <a:pt x="2258" y="193"/>
                </a:lnTo>
                <a:lnTo>
                  <a:pt x="2259" y="184"/>
                </a:lnTo>
                <a:lnTo>
                  <a:pt x="2260" y="175"/>
                </a:lnTo>
                <a:lnTo>
                  <a:pt x="2260" y="167"/>
                </a:lnTo>
                <a:lnTo>
                  <a:pt x="2261" y="166"/>
                </a:lnTo>
                <a:lnTo>
                  <a:pt x="2262" y="164"/>
                </a:lnTo>
                <a:lnTo>
                  <a:pt x="2262" y="166"/>
                </a:lnTo>
                <a:lnTo>
                  <a:pt x="2263" y="164"/>
                </a:lnTo>
                <a:lnTo>
                  <a:pt x="2264" y="164"/>
                </a:lnTo>
                <a:lnTo>
                  <a:pt x="2264" y="167"/>
                </a:lnTo>
                <a:lnTo>
                  <a:pt x="2265" y="167"/>
                </a:lnTo>
                <a:lnTo>
                  <a:pt x="2266" y="166"/>
                </a:lnTo>
                <a:lnTo>
                  <a:pt x="2266" y="166"/>
                </a:lnTo>
                <a:lnTo>
                  <a:pt x="2267" y="162"/>
                </a:lnTo>
                <a:lnTo>
                  <a:pt x="2268" y="160"/>
                </a:lnTo>
                <a:lnTo>
                  <a:pt x="2268" y="157"/>
                </a:lnTo>
                <a:lnTo>
                  <a:pt x="2269" y="153"/>
                </a:lnTo>
                <a:lnTo>
                  <a:pt x="2270" y="148"/>
                </a:lnTo>
                <a:lnTo>
                  <a:pt x="2270" y="141"/>
                </a:lnTo>
                <a:lnTo>
                  <a:pt x="2271" y="135"/>
                </a:lnTo>
                <a:lnTo>
                  <a:pt x="2272" y="124"/>
                </a:lnTo>
                <a:lnTo>
                  <a:pt x="2272" y="120"/>
                </a:lnTo>
                <a:lnTo>
                  <a:pt x="2273" y="114"/>
                </a:lnTo>
                <a:lnTo>
                  <a:pt x="2274" y="108"/>
                </a:lnTo>
                <a:lnTo>
                  <a:pt x="2274" y="102"/>
                </a:lnTo>
                <a:lnTo>
                  <a:pt x="2275" y="98"/>
                </a:lnTo>
                <a:lnTo>
                  <a:pt x="2276" y="96"/>
                </a:lnTo>
                <a:lnTo>
                  <a:pt x="2276" y="95"/>
                </a:lnTo>
                <a:lnTo>
                  <a:pt x="2277" y="95"/>
                </a:lnTo>
                <a:lnTo>
                  <a:pt x="2278" y="95"/>
                </a:lnTo>
                <a:lnTo>
                  <a:pt x="2278" y="98"/>
                </a:lnTo>
                <a:lnTo>
                  <a:pt x="2279" y="101"/>
                </a:lnTo>
                <a:lnTo>
                  <a:pt x="2280" y="106"/>
                </a:lnTo>
                <a:lnTo>
                  <a:pt x="2280" y="111"/>
                </a:lnTo>
                <a:lnTo>
                  <a:pt x="2281" y="117"/>
                </a:lnTo>
                <a:lnTo>
                  <a:pt x="2282" y="127"/>
                </a:lnTo>
                <a:lnTo>
                  <a:pt x="2282" y="136"/>
                </a:lnTo>
                <a:lnTo>
                  <a:pt x="2283" y="150"/>
                </a:lnTo>
                <a:lnTo>
                  <a:pt x="2284" y="169"/>
                </a:lnTo>
                <a:lnTo>
                  <a:pt x="2284" y="190"/>
                </a:lnTo>
                <a:lnTo>
                  <a:pt x="2285" y="217"/>
                </a:lnTo>
                <a:lnTo>
                  <a:pt x="2286" y="246"/>
                </a:lnTo>
                <a:lnTo>
                  <a:pt x="2286" y="274"/>
                </a:lnTo>
                <a:lnTo>
                  <a:pt x="2287" y="288"/>
                </a:lnTo>
                <a:lnTo>
                  <a:pt x="2288" y="289"/>
                </a:lnTo>
                <a:lnTo>
                  <a:pt x="2288" y="282"/>
                </a:lnTo>
                <a:lnTo>
                  <a:pt x="2289" y="274"/>
                </a:lnTo>
                <a:lnTo>
                  <a:pt x="2290" y="263"/>
                </a:lnTo>
                <a:lnTo>
                  <a:pt x="2290" y="255"/>
                </a:lnTo>
                <a:lnTo>
                  <a:pt x="2291" y="248"/>
                </a:lnTo>
                <a:lnTo>
                  <a:pt x="2292" y="237"/>
                </a:lnTo>
                <a:lnTo>
                  <a:pt x="2292" y="231"/>
                </a:lnTo>
                <a:lnTo>
                  <a:pt x="2293" y="225"/>
                </a:lnTo>
                <a:lnTo>
                  <a:pt x="2294" y="220"/>
                </a:lnTo>
                <a:lnTo>
                  <a:pt x="2294" y="217"/>
                </a:lnTo>
                <a:lnTo>
                  <a:pt x="2295" y="213"/>
                </a:lnTo>
                <a:lnTo>
                  <a:pt x="2296" y="213"/>
                </a:lnTo>
                <a:lnTo>
                  <a:pt x="2296" y="217"/>
                </a:lnTo>
                <a:lnTo>
                  <a:pt x="2297" y="218"/>
                </a:lnTo>
                <a:lnTo>
                  <a:pt x="2298" y="221"/>
                </a:lnTo>
                <a:lnTo>
                  <a:pt x="2298" y="225"/>
                </a:lnTo>
                <a:lnTo>
                  <a:pt x="2299" y="232"/>
                </a:lnTo>
                <a:lnTo>
                  <a:pt x="2300" y="237"/>
                </a:lnTo>
                <a:lnTo>
                  <a:pt x="2300" y="245"/>
                </a:lnTo>
                <a:lnTo>
                  <a:pt x="2301" y="251"/>
                </a:lnTo>
                <a:lnTo>
                  <a:pt x="2302" y="260"/>
                </a:lnTo>
                <a:lnTo>
                  <a:pt x="2302" y="268"/>
                </a:lnTo>
                <a:lnTo>
                  <a:pt x="2303" y="273"/>
                </a:lnTo>
                <a:lnTo>
                  <a:pt x="2304" y="283"/>
                </a:lnTo>
                <a:lnTo>
                  <a:pt x="2304" y="289"/>
                </a:lnTo>
                <a:lnTo>
                  <a:pt x="2305" y="294"/>
                </a:lnTo>
                <a:lnTo>
                  <a:pt x="2306" y="296"/>
                </a:lnTo>
                <a:lnTo>
                  <a:pt x="2306" y="298"/>
                </a:lnTo>
                <a:lnTo>
                  <a:pt x="2307" y="301"/>
                </a:lnTo>
                <a:lnTo>
                  <a:pt x="2308" y="299"/>
                </a:lnTo>
                <a:lnTo>
                  <a:pt x="2308" y="300"/>
                </a:lnTo>
                <a:lnTo>
                  <a:pt x="2309" y="298"/>
                </a:lnTo>
                <a:lnTo>
                  <a:pt x="2310" y="298"/>
                </a:lnTo>
                <a:lnTo>
                  <a:pt x="2310" y="297"/>
                </a:lnTo>
                <a:lnTo>
                  <a:pt x="2311" y="298"/>
                </a:lnTo>
                <a:lnTo>
                  <a:pt x="2312" y="295"/>
                </a:lnTo>
                <a:lnTo>
                  <a:pt x="2312" y="296"/>
                </a:lnTo>
                <a:lnTo>
                  <a:pt x="2313" y="297"/>
                </a:lnTo>
                <a:lnTo>
                  <a:pt x="2314" y="298"/>
                </a:lnTo>
                <a:lnTo>
                  <a:pt x="2314" y="298"/>
                </a:lnTo>
                <a:lnTo>
                  <a:pt x="2315" y="301"/>
                </a:lnTo>
                <a:lnTo>
                  <a:pt x="2316" y="303"/>
                </a:lnTo>
                <a:lnTo>
                  <a:pt x="2316" y="306"/>
                </a:lnTo>
                <a:lnTo>
                  <a:pt x="2317" y="309"/>
                </a:lnTo>
                <a:lnTo>
                  <a:pt x="2317" y="312"/>
                </a:lnTo>
                <a:lnTo>
                  <a:pt x="2318" y="314"/>
                </a:lnTo>
                <a:lnTo>
                  <a:pt x="2319" y="317"/>
                </a:lnTo>
                <a:lnTo>
                  <a:pt x="2319" y="321"/>
                </a:lnTo>
                <a:lnTo>
                  <a:pt x="2320" y="323"/>
                </a:lnTo>
                <a:lnTo>
                  <a:pt x="2321" y="325"/>
                </a:lnTo>
                <a:lnTo>
                  <a:pt x="2321" y="329"/>
                </a:lnTo>
                <a:lnTo>
                  <a:pt x="2322" y="331"/>
                </a:lnTo>
                <a:lnTo>
                  <a:pt x="2323" y="334"/>
                </a:lnTo>
                <a:lnTo>
                  <a:pt x="2323" y="336"/>
                </a:lnTo>
                <a:lnTo>
                  <a:pt x="2324" y="340"/>
                </a:lnTo>
                <a:lnTo>
                  <a:pt x="2325" y="341"/>
                </a:lnTo>
                <a:lnTo>
                  <a:pt x="2325" y="343"/>
                </a:lnTo>
                <a:lnTo>
                  <a:pt x="2326" y="345"/>
                </a:lnTo>
                <a:lnTo>
                  <a:pt x="2327" y="349"/>
                </a:lnTo>
                <a:lnTo>
                  <a:pt x="2327" y="351"/>
                </a:lnTo>
                <a:lnTo>
                  <a:pt x="2328" y="353"/>
                </a:lnTo>
                <a:lnTo>
                  <a:pt x="2329" y="355"/>
                </a:lnTo>
                <a:lnTo>
                  <a:pt x="2329" y="355"/>
                </a:lnTo>
                <a:lnTo>
                  <a:pt x="2330" y="358"/>
                </a:lnTo>
                <a:lnTo>
                  <a:pt x="2331" y="359"/>
                </a:lnTo>
                <a:lnTo>
                  <a:pt x="2331" y="362"/>
                </a:lnTo>
                <a:lnTo>
                  <a:pt x="2332" y="363"/>
                </a:lnTo>
                <a:lnTo>
                  <a:pt x="2333" y="365"/>
                </a:lnTo>
                <a:lnTo>
                  <a:pt x="2333" y="366"/>
                </a:lnTo>
                <a:lnTo>
                  <a:pt x="2334" y="368"/>
                </a:lnTo>
                <a:lnTo>
                  <a:pt x="2335" y="370"/>
                </a:lnTo>
                <a:lnTo>
                  <a:pt x="2335" y="373"/>
                </a:lnTo>
                <a:lnTo>
                  <a:pt x="2336" y="376"/>
                </a:lnTo>
                <a:lnTo>
                  <a:pt x="2337" y="381"/>
                </a:lnTo>
                <a:lnTo>
                  <a:pt x="2337" y="383"/>
                </a:lnTo>
                <a:lnTo>
                  <a:pt x="2338" y="387"/>
                </a:lnTo>
                <a:lnTo>
                  <a:pt x="2339" y="391"/>
                </a:lnTo>
                <a:lnTo>
                  <a:pt x="2339" y="394"/>
                </a:lnTo>
                <a:lnTo>
                  <a:pt x="2340" y="396"/>
                </a:lnTo>
                <a:lnTo>
                  <a:pt x="2341" y="397"/>
                </a:lnTo>
                <a:lnTo>
                  <a:pt x="2341" y="397"/>
                </a:lnTo>
                <a:lnTo>
                  <a:pt x="2342" y="396"/>
                </a:lnTo>
                <a:lnTo>
                  <a:pt x="2343" y="397"/>
                </a:lnTo>
                <a:lnTo>
                  <a:pt x="2343" y="399"/>
                </a:lnTo>
                <a:lnTo>
                  <a:pt x="2344" y="402"/>
                </a:lnTo>
                <a:lnTo>
                  <a:pt x="2345" y="404"/>
                </a:lnTo>
                <a:lnTo>
                  <a:pt x="2345" y="405"/>
                </a:lnTo>
                <a:lnTo>
                  <a:pt x="2346" y="408"/>
                </a:lnTo>
                <a:lnTo>
                  <a:pt x="2347" y="411"/>
                </a:lnTo>
                <a:lnTo>
                  <a:pt x="2347" y="412"/>
                </a:lnTo>
                <a:lnTo>
                  <a:pt x="2348" y="416"/>
                </a:lnTo>
                <a:lnTo>
                  <a:pt x="2349" y="418"/>
                </a:lnTo>
                <a:lnTo>
                  <a:pt x="2349" y="419"/>
                </a:lnTo>
                <a:lnTo>
                  <a:pt x="2350" y="422"/>
                </a:lnTo>
                <a:lnTo>
                  <a:pt x="2351" y="418"/>
                </a:lnTo>
                <a:lnTo>
                  <a:pt x="2351" y="411"/>
                </a:lnTo>
                <a:lnTo>
                  <a:pt x="2352" y="400"/>
                </a:lnTo>
                <a:lnTo>
                  <a:pt x="2353" y="385"/>
                </a:lnTo>
                <a:lnTo>
                  <a:pt x="2353" y="367"/>
                </a:lnTo>
                <a:lnTo>
                  <a:pt x="2354" y="344"/>
                </a:lnTo>
                <a:lnTo>
                  <a:pt x="2355" y="322"/>
                </a:lnTo>
                <a:lnTo>
                  <a:pt x="2355" y="296"/>
                </a:lnTo>
                <a:lnTo>
                  <a:pt x="2356" y="274"/>
                </a:lnTo>
                <a:lnTo>
                  <a:pt x="2357" y="252"/>
                </a:lnTo>
                <a:lnTo>
                  <a:pt x="2357" y="234"/>
                </a:lnTo>
                <a:lnTo>
                  <a:pt x="2358" y="217"/>
                </a:lnTo>
                <a:lnTo>
                  <a:pt x="2359" y="204"/>
                </a:lnTo>
                <a:lnTo>
                  <a:pt x="2359" y="192"/>
                </a:lnTo>
                <a:lnTo>
                  <a:pt x="2360" y="186"/>
                </a:lnTo>
                <a:lnTo>
                  <a:pt x="2361" y="179"/>
                </a:lnTo>
                <a:lnTo>
                  <a:pt x="2361" y="173"/>
                </a:lnTo>
                <a:lnTo>
                  <a:pt x="2362" y="172"/>
                </a:lnTo>
                <a:lnTo>
                  <a:pt x="2363" y="173"/>
                </a:lnTo>
                <a:lnTo>
                  <a:pt x="2363" y="173"/>
                </a:lnTo>
                <a:lnTo>
                  <a:pt x="2364" y="175"/>
                </a:lnTo>
                <a:lnTo>
                  <a:pt x="2365" y="174"/>
                </a:lnTo>
                <a:lnTo>
                  <a:pt x="2365" y="177"/>
                </a:lnTo>
                <a:lnTo>
                  <a:pt x="2366" y="177"/>
                </a:lnTo>
                <a:lnTo>
                  <a:pt x="2367" y="175"/>
                </a:lnTo>
                <a:lnTo>
                  <a:pt x="2367" y="175"/>
                </a:lnTo>
                <a:lnTo>
                  <a:pt x="2368" y="171"/>
                </a:lnTo>
                <a:lnTo>
                  <a:pt x="2369" y="168"/>
                </a:lnTo>
                <a:lnTo>
                  <a:pt x="2369" y="160"/>
                </a:lnTo>
                <a:lnTo>
                  <a:pt x="2370" y="155"/>
                </a:lnTo>
                <a:lnTo>
                  <a:pt x="2371" y="148"/>
                </a:lnTo>
                <a:lnTo>
                  <a:pt x="2371" y="138"/>
                </a:lnTo>
                <a:lnTo>
                  <a:pt x="2372" y="130"/>
                </a:lnTo>
                <a:lnTo>
                  <a:pt x="2373" y="121"/>
                </a:lnTo>
                <a:lnTo>
                  <a:pt x="2373" y="112"/>
                </a:lnTo>
                <a:lnTo>
                  <a:pt x="2374" y="104"/>
                </a:lnTo>
                <a:lnTo>
                  <a:pt x="2375" y="96"/>
                </a:lnTo>
                <a:lnTo>
                  <a:pt x="2375" y="89"/>
                </a:lnTo>
                <a:lnTo>
                  <a:pt x="2376" y="84"/>
                </a:lnTo>
                <a:lnTo>
                  <a:pt x="2377" y="79"/>
                </a:lnTo>
                <a:lnTo>
                  <a:pt x="2377" y="78"/>
                </a:lnTo>
                <a:lnTo>
                  <a:pt x="2378" y="77"/>
                </a:lnTo>
                <a:lnTo>
                  <a:pt x="2379" y="81"/>
                </a:lnTo>
                <a:lnTo>
                  <a:pt x="2379" y="82"/>
                </a:lnTo>
                <a:lnTo>
                  <a:pt x="2380" y="84"/>
                </a:lnTo>
                <a:lnTo>
                  <a:pt x="2381" y="87"/>
                </a:lnTo>
                <a:lnTo>
                  <a:pt x="2381" y="92"/>
                </a:lnTo>
                <a:lnTo>
                  <a:pt x="2382" y="95"/>
                </a:lnTo>
                <a:lnTo>
                  <a:pt x="2383" y="101"/>
                </a:lnTo>
                <a:lnTo>
                  <a:pt x="2383" y="106"/>
                </a:lnTo>
                <a:lnTo>
                  <a:pt x="2384" y="114"/>
                </a:lnTo>
                <a:lnTo>
                  <a:pt x="2385" y="124"/>
                </a:lnTo>
                <a:lnTo>
                  <a:pt x="2385" y="134"/>
                </a:lnTo>
                <a:lnTo>
                  <a:pt x="2386" y="146"/>
                </a:lnTo>
                <a:lnTo>
                  <a:pt x="2386" y="165"/>
                </a:lnTo>
                <a:lnTo>
                  <a:pt x="2387" y="188"/>
                </a:lnTo>
                <a:lnTo>
                  <a:pt x="2388" y="212"/>
                </a:lnTo>
                <a:lnTo>
                  <a:pt x="2388" y="240"/>
                </a:lnTo>
                <a:lnTo>
                  <a:pt x="2389" y="264"/>
                </a:lnTo>
                <a:lnTo>
                  <a:pt x="2390" y="277"/>
                </a:lnTo>
                <a:lnTo>
                  <a:pt x="2390" y="276"/>
                </a:lnTo>
                <a:lnTo>
                  <a:pt x="2391" y="269"/>
                </a:lnTo>
                <a:lnTo>
                  <a:pt x="2392" y="259"/>
                </a:lnTo>
                <a:lnTo>
                  <a:pt x="2392" y="248"/>
                </a:lnTo>
                <a:lnTo>
                  <a:pt x="2393" y="240"/>
                </a:lnTo>
                <a:lnTo>
                  <a:pt x="2394" y="234"/>
                </a:lnTo>
                <a:lnTo>
                  <a:pt x="2394" y="228"/>
                </a:lnTo>
                <a:lnTo>
                  <a:pt x="2395" y="221"/>
                </a:lnTo>
                <a:lnTo>
                  <a:pt x="2396" y="215"/>
                </a:lnTo>
                <a:lnTo>
                  <a:pt x="2396" y="210"/>
                </a:lnTo>
                <a:lnTo>
                  <a:pt x="2397" y="206"/>
                </a:lnTo>
                <a:lnTo>
                  <a:pt x="2398" y="202"/>
                </a:lnTo>
                <a:lnTo>
                  <a:pt x="2398" y="201"/>
                </a:lnTo>
                <a:lnTo>
                  <a:pt x="2399" y="204"/>
                </a:lnTo>
                <a:lnTo>
                  <a:pt x="2400" y="206"/>
                </a:lnTo>
                <a:lnTo>
                  <a:pt x="2400" y="211"/>
                </a:lnTo>
                <a:lnTo>
                  <a:pt x="2401" y="213"/>
                </a:lnTo>
                <a:lnTo>
                  <a:pt x="2402" y="220"/>
                </a:lnTo>
                <a:lnTo>
                  <a:pt x="2402" y="225"/>
                </a:lnTo>
                <a:lnTo>
                  <a:pt x="2403" y="232"/>
                </a:lnTo>
                <a:lnTo>
                  <a:pt x="2404" y="241"/>
                </a:lnTo>
                <a:lnTo>
                  <a:pt x="2404" y="248"/>
                </a:lnTo>
                <a:lnTo>
                  <a:pt x="2405" y="256"/>
                </a:lnTo>
                <a:lnTo>
                  <a:pt x="2406" y="263"/>
                </a:lnTo>
                <a:lnTo>
                  <a:pt x="2406" y="269"/>
                </a:lnTo>
                <a:lnTo>
                  <a:pt x="2407" y="276"/>
                </a:lnTo>
                <a:lnTo>
                  <a:pt x="2408" y="279"/>
                </a:lnTo>
                <a:lnTo>
                  <a:pt x="2408" y="283"/>
                </a:lnTo>
                <a:lnTo>
                  <a:pt x="2409" y="284"/>
                </a:lnTo>
                <a:lnTo>
                  <a:pt x="2410" y="288"/>
                </a:lnTo>
                <a:lnTo>
                  <a:pt x="2410" y="288"/>
                </a:lnTo>
                <a:lnTo>
                  <a:pt x="2411" y="286"/>
                </a:lnTo>
                <a:lnTo>
                  <a:pt x="2412" y="286"/>
                </a:lnTo>
                <a:lnTo>
                  <a:pt x="2412" y="285"/>
                </a:lnTo>
                <a:lnTo>
                  <a:pt x="2413" y="285"/>
                </a:lnTo>
                <a:lnTo>
                  <a:pt x="2414" y="283"/>
                </a:lnTo>
                <a:lnTo>
                  <a:pt x="2414" y="284"/>
                </a:lnTo>
                <a:lnTo>
                  <a:pt x="2415" y="286"/>
                </a:lnTo>
                <a:lnTo>
                  <a:pt x="2416" y="286"/>
                </a:lnTo>
                <a:lnTo>
                  <a:pt x="2416" y="289"/>
                </a:lnTo>
                <a:lnTo>
                  <a:pt x="2417" y="288"/>
                </a:lnTo>
                <a:lnTo>
                  <a:pt x="2418" y="290"/>
                </a:lnTo>
                <a:lnTo>
                  <a:pt x="2418" y="293"/>
                </a:lnTo>
                <a:lnTo>
                  <a:pt x="2419" y="295"/>
                </a:lnTo>
                <a:lnTo>
                  <a:pt x="2420" y="297"/>
                </a:lnTo>
                <a:lnTo>
                  <a:pt x="2420" y="301"/>
                </a:lnTo>
                <a:lnTo>
                  <a:pt x="2421" y="304"/>
                </a:lnTo>
                <a:lnTo>
                  <a:pt x="2422" y="306"/>
                </a:lnTo>
                <a:lnTo>
                  <a:pt x="2422" y="308"/>
                </a:lnTo>
                <a:lnTo>
                  <a:pt x="2423" y="312"/>
                </a:lnTo>
                <a:lnTo>
                  <a:pt x="2424" y="316"/>
                </a:lnTo>
                <a:lnTo>
                  <a:pt x="2424" y="318"/>
                </a:lnTo>
                <a:lnTo>
                  <a:pt x="2425" y="321"/>
                </a:lnTo>
                <a:lnTo>
                  <a:pt x="2426" y="324"/>
                </a:lnTo>
                <a:lnTo>
                  <a:pt x="2426" y="326"/>
                </a:lnTo>
                <a:lnTo>
                  <a:pt x="2427" y="331"/>
                </a:lnTo>
                <a:lnTo>
                  <a:pt x="2428" y="332"/>
                </a:lnTo>
                <a:lnTo>
                  <a:pt x="2428" y="334"/>
                </a:lnTo>
                <a:lnTo>
                  <a:pt x="2429" y="337"/>
                </a:lnTo>
                <a:lnTo>
                  <a:pt x="2430" y="340"/>
                </a:lnTo>
                <a:lnTo>
                  <a:pt x="2430" y="342"/>
                </a:lnTo>
                <a:lnTo>
                  <a:pt x="2431" y="346"/>
                </a:lnTo>
                <a:lnTo>
                  <a:pt x="2432" y="347"/>
                </a:lnTo>
                <a:lnTo>
                  <a:pt x="2432" y="349"/>
                </a:lnTo>
                <a:lnTo>
                  <a:pt x="2433" y="351"/>
                </a:lnTo>
                <a:lnTo>
                  <a:pt x="2434" y="353"/>
                </a:lnTo>
                <a:lnTo>
                  <a:pt x="2434" y="355"/>
                </a:lnTo>
                <a:lnTo>
                  <a:pt x="2435" y="357"/>
                </a:lnTo>
                <a:lnTo>
                  <a:pt x="2436" y="357"/>
                </a:lnTo>
                <a:lnTo>
                  <a:pt x="2436" y="360"/>
                </a:lnTo>
                <a:lnTo>
                  <a:pt x="2437" y="362"/>
                </a:lnTo>
                <a:lnTo>
                  <a:pt x="2438" y="364"/>
                </a:lnTo>
                <a:lnTo>
                  <a:pt x="2438" y="368"/>
                </a:lnTo>
                <a:lnTo>
                  <a:pt x="2439" y="371"/>
                </a:lnTo>
                <a:lnTo>
                  <a:pt x="2440" y="374"/>
                </a:lnTo>
                <a:lnTo>
                  <a:pt x="2440" y="377"/>
                </a:lnTo>
                <a:lnTo>
                  <a:pt x="2441" y="381"/>
                </a:lnTo>
                <a:lnTo>
                  <a:pt x="2442" y="383"/>
                </a:lnTo>
                <a:lnTo>
                  <a:pt x="2442" y="385"/>
                </a:lnTo>
                <a:lnTo>
                  <a:pt x="2443" y="387"/>
                </a:lnTo>
                <a:lnTo>
                  <a:pt x="2444" y="388"/>
                </a:lnTo>
                <a:lnTo>
                  <a:pt x="2444" y="387"/>
                </a:lnTo>
                <a:lnTo>
                  <a:pt x="2445" y="388"/>
                </a:lnTo>
                <a:lnTo>
                  <a:pt x="2446" y="390"/>
                </a:lnTo>
                <a:lnTo>
                  <a:pt x="2446" y="393"/>
                </a:lnTo>
                <a:lnTo>
                  <a:pt x="2447" y="394"/>
                </a:lnTo>
                <a:lnTo>
                  <a:pt x="2448" y="396"/>
                </a:lnTo>
                <a:lnTo>
                  <a:pt x="2448" y="398"/>
                </a:lnTo>
                <a:lnTo>
                  <a:pt x="2449" y="400"/>
                </a:lnTo>
                <a:lnTo>
                  <a:pt x="2450" y="403"/>
                </a:lnTo>
                <a:lnTo>
                  <a:pt x="2450" y="407"/>
                </a:lnTo>
                <a:lnTo>
                  <a:pt x="2451" y="411"/>
                </a:lnTo>
                <a:lnTo>
                  <a:pt x="2452" y="411"/>
                </a:lnTo>
                <a:lnTo>
                  <a:pt x="2452" y="411"/>
                </a:lnTo>
                <a:lnTo>
                  <a:pt x="2453" y="409"/>
                </a:lnTo>
                <a:lnTo>
                  <a:pt x="2454" y="402"/>
                </a:lnTo>
                <a:lnTo>
                  <a:pt x="2454" y="392"/>
                </a:lnTo>
                <a:lnTo>
                  <a:pt x="2455" y="378"/>
                </a:lnTo>
                <a:lnTo>
                  <a:pt x="2455" y="356"/>
                </a:lnTo>
                <a:lnTo>
                  <a:pt x="2456" y="336"/>
                </a:lnTo>
                <a:lnTo>
                  <a:pt x="2457" y="311"/>
                </a:lnTo>
                <a:lnTo>
                  <a:pt x="2457" y="286"/>
                </a:lnTo>
                <a:lnTo>
                  <a:pt x="2458" y="264"/>
                </a:lnTo>
                <a:lnTo>
                  <a:pt x="2459" y="243"/>
                </a:lnTo>
                <a:lnTo>
                  <a:pt x="2459" y="223"/>
                </a:lnTo>
                <a:lnTo>
                  <a:pt x="2460" y="205"/>
                </a:lnTo>
                <a:lnTo>
                  <a:pt x="2461" y="193"/>
                </a:lnTo>
                <a:lnTo>
                  <a:pt x="2461" y="180"/>
                </a:lnTo>
                <a:lnTo>
                  <a:pt x="2462" y="169"/>
                </a:lnTo>
                <a:lnTo>
                  <a:pt x="2463" y="161"/>
                </a:lnTo>
                <a:lnTo>
                  <a:pt x="2463" y="160"/>
                </a:lnTo>
                <a:lnTo>
                  <a:pt x="2464" y="156"/>
                </a:lnTo>
                <a:lnTo>
                  <a:pt x="2465" y="157"/>
                </a:lnTo>
                <a:lnTo>
                  <a:pt x="2465" y="159"/>
                </a:lnTo>
                <a:lnTo>
                  <a:pt x="2466" y="159"/>
                </a:lnTo>
                <a:lnTo>
                  <a:pt x="2467" y="161"/>
                </a:lnTo>
                <a:lnTo>
                  <a:pt x="2467" y="160"/>
                </a:lnTo>
                <a:lnTo>
                  <a:pt x="2468" y="162"/>
                </a:lnTo>
                <a:lnTo>
                  <a:pt x="2469" y="160"/>
                </a:lnTo>
                <a:lnTo>
                  <a:pt x="2469" y="158"/>
                </a:lnTo>
                <a:lnTo>
                  <a:pt x="2470" y="156"/>
                </a:lnTo>
                <a:lnTo>
                  <a:pt x="2471" y="153"/>
                </a:lnTo>
                <a:lnTo>
                  <a:pt x="2471" y="146"/>
                </a:lnTo>
                <a:lnTo>
                  <a:pt x="2472" y="140"/>
                </a:lnTo>
                <a:lnTo>
                  <a:pt x="2473" y="133"/>
                </a:lnTo>
                <a:lnTo>
                  <a:pt x="2473" y="124"/>
                </a:lnTo>
                <a:lnTo>
                  <a:pt x="2474" y="115"/>
                </a:lnTo>
                <a:lnTo>
                  <a:pt x="2475" y="106"/>
                </a:lnTo>
                <a:lnTo>
                  <a:pt x="2475" y="97"/>
                </a:lnTo>
                <a:lnTo>
                  <a:pt x="2476" y="89"/>
                </a:lnTo>
                <a:lnTo>
                  <a:pt x="2477" y="80"/>
                </a:lnTo>
                <a:lnTo>
                  <a:pt x="2477" y="74"/>
                </a:lnTo>
                <a:lnTo>
                  <a:pt x="2478" y="68"/>
                </a:lnTo>
                <a:lnTo>
                  <a:pt x="2479" y="64"/>
                </a:lnTo>
                <a:lnTo>
                  <a:pt x="2479" y="61"/>
                </a:lnTo>
                <a:lnTo>
                  <a:pt x="2480" y="62"/>
                </a:lnTo>
                <a:lnTo>
                  <a:pt x="2481" y="60"/>
                </a:lnTo>
                <a:lnTo>
                  <a:pt x="2481" y="61"/>
                </a:lnTo>
                <a:lnTo>
                  <a:pt x="2482" y="66"/>
                </a:lnTo>
                <a:lnTo>
                  <a:pt x="2483" y="69"/>
                </a:lnTo>
                <a:lnTo>
                  <a:pt x="2483" y="74"/>
                </a:lnTo>
                <a:lnTo>
                  <a:pt x="2484" y="79"/>
                </a:lnTo>
                <a:lnTo>
                  <a:pt x="2485" y="86"/>
                </a:lnTo>
                <a:lnTo>
                  <a:pt x="2485" y="89"/>
                </a:lnTo>
                <a:lnTo>
                  <a:pt x="2486" y="97"/>
                </a:lnTo>
                <a:lnTo>
                  <a:pt x="2487" y="102"/>
                </a:lnTo>
                <a:lnTo>
                  <a:pt x="2487" y="112"/>
                </a:lnTo>
                <a:lnTo>
                  <a:pt x="2488" y="120"/>
                </a:lnTo>
                <a:lnTo>
                  <a:pt x="2489" y="135"/>
                </a:lnTo>
                <a:lnTo>
                  <a:pt x="2489" y="152"/>
                </a:lnTo>
                <a:lnTo>
                  <a:pt x="2490" y="172"/>
                </a:lnTo>
                <a:lnTo>
                  <a:pt x="2491" y="199"/>
                </a:lnTo>
                <a:lnTo>
                  <a:pt x="2491" y="225"/>
                </a:lnTo>
                <a:lnTo>
                  <a:pt x="2492" y="249"/>
                </a:lnTo>
                <a:lnTo>
                  <a:pt x="2493" y="261"/>
                </a:lnTo>
                <a:lnTo>
                  <a:pt x="2493" y="260"/>
                </a:lnTo>
                <a:lnTo>
                  <a:pt x="2494" y="253"/>
                </a:lnTo>
                <a:lnTo>
                  <a:pt x="2495" y="243"/>
                </a:lnTo>
                <a:lnTo>
                  <a:pt x="2495" y="239"/>
                </a:lnTo>
                <a:lnTo>
                  <a:pt x="2496" y="232"/>
                </a:lnTo>
                <a:lnTo>
                  <a:pt x="2497" y="226"/>
                </a:lnTo>
                <a:lnTo>
                  <a:pt x="2497" y="215"/>
                </a:lnTo>
                <a:lnTo>
                  <a:pt x="2498" y="209"/>
                </a:lnTo>
                <a:lnTo>
                  <a:pt x="2499" y="201"/>
                </a:lnTo>
                <a:lnTo>
                  <a:pt x="2499" y="197"/>
                </a:lnTo>
                <a:lnTo>
                  <a:pt x="2500" y="192"/>
                </a:lnTo>
                <a:lnTo>
                  <a:pt x="2501" y="190"/>
                </a:lnTo>
                <a:lnTo>
                  <a:pt x="2501" y="190"/>
                </a:lnTo>
                <a:lnTo>
                  <a:pt x="2502" y="190"/>
                </a:lnTo>
                <a:lnTo>
                  <a:pt x="2503" y="192"/>
                </a:lnTo>
                <a:lnTo>
                  <a:pt x="2503" y="196"/>
                </a:lnTo>
                <a:lnTo>
                  <a:pt x="2504" y="201"/>
                </a:lnTo>
                <a:lnTo>
                  <a:pt x="2505" y="207"/>
                </a:lnTo>
                <a:lnTo>
                  <a:pt x="2505" y="213"/>
                </a:lnTo>
                <a:lnTo>
                  <a:pt x="2506" y="220"/>
                </a:lnTo>
                <a:lnTo>
                  <a:pt x="2507" y="228"/>
                </a:lnTo>
                <a:lnTo>
                  <a:pt x="2507" y="236"/>
                </a:lnTo>
                <a:lnTo>
                  <a:pt x="2508" y="244"/>
                </a:lnTo>
                <a:lnTo>
                  <a:pt x="2509" y="254"/>
                </a:lnTo>
                <a:lnTo>
                  <a:pt x="2509" y="256"/>
                </a:lnTo>
                <a:lnTo>
                  <a:pt x="2510" y="263"/>
                </a:lnTo>
                <a:lnTo>
                  <a:pt x="2511" y="268"/>
                </a:lnTo>
                <a:lnTo>
                  <a:pt x="2511" y="271"/>
                </a:lnTo>
                <a:lnTo>
                  <a:pt x="2512" y="273"/>
                </a:lnTo>
                <a:lnTo>
                  <a:pt x="2513" y="274"/>
                </a:lnTo>
                <a:lnTo>
                  <a:pt x="2513" y="276"/>
                </a:lnTo>
                <a:lnTo>
                  <a:pt x="2514" y="275"/>
                </a:lnTo>
                <a:lnTo>
                  <a:pt x="2515" y="276"/>
                </a:lnTo>
                <a:lnTo>
                  <a:pt x="2515" y="275"/>
                </a:lnTo>
                <a:lnTo>
                  <a:pt x="2516" y="275"/>
                </a:lnTo>
                <a:lnTo>
                  <a:pt x="2517" y="274"/>
                </a:lnTo>
                <a:lnTo>
                  <a:pt x="2517" y="274"/>
                </a:lnTo>
                <a:lnTo>
                  <a:pt x="2518" y="274"/>
                </a:lnTo>
                <a:lnTo>
                  <a:pt x="2519" y="277"/>
                </a:lnTo>
                <a:lnTo>
                  <a:pt x="2519" y="278"/>
                </a:lnTo>
                <a:lnTo>
                  <a:pt x="2520" y="278"/>
                </a:lnTo>
                <a:lnTo>
                  <a:pt x="2521" y="281"/>
                </a:lnTo>
                <a:lnTo>
                  <a:pt x="2521" y="284"/>
                </a:lnTo>
                <a:lnTo>
                  <a:pt x="2522" y="288"/>
                </a:lnTo>
                <a:lnTo>
                  <a:pt x="2523" y="290"/>
                </a:lnTo>
                <a:lnTo>
                  <a:pt x="2523" y="293"/>
                </a:lnTo>
                <a:lnTo>
                  <a:pt x="2524" y="296"/>
                </a:lnTo>
                <a:lnTo>
                  <a:pt x="2524" y="299"/>
                </a:lnTo>
                <a:lnTo>
                  <a:pt x="2525" y="302"/>
                </a:lnTo>
                <a:lnTo>
                  <a:pt x="2526" y="304"/>
                </a:lnTo>
                <a:lnTo>
                  <a:pt x="2526" y="308"/>
                </a:lnTo>
                <a:lnTo>
                  <a:pt x="2527" y="312"/>
                </a:lnTo>
                <a:lnTo>
                  <a:pt x="2528" y="314"/>
                </a:lnTo>
                <a:lnTo>
                  <a:pt x="2528" y="318"/>
                </a:lnTo>
                <a:lnTo>
                  <a:pt x="2529" y="321"/>
                </a:lnTo>
                <a:lnTo>
                  <a:pt x="2530" y="321"/>
                </a:lnTo>
                <a:lnTo>
                  <a:pt x="2530" y="324"/>
                </a:lnTo>
                <a:lnTo>
                  <a:pt x="2531" y="329"/>
                </a:lnTo>
                <a:lnTo>
                  <a:pt x="2532" y="331"/>
                </a:lnTo>
                <a:lnTo>
                  <a:pt x="2532" y="332"/>
                </a:lnTo>
                <a:lnTo>
                  <a:pt x="2533" y="335"/>
                </a:lnTo>
                <a:lnTo>
                  <a:pt x="2534" y="337"/>
                </a:lnTo>
                <a:lnTo>
                  <a:pt x="2534" y="340"/>
                </a:lnTo>
                <a:lnTo>
                  <a:pt x="2535" y="340"/>
                </a:lnTo>
                <a:lnTo>
                  <a:pt x="2536" y="343"/>
                </a:lnTo>
                <a:lnTo>
                  <a:pt x="2536" y="344"/>
                </a:lnTo>
                <a:lnTo>
                  <a:pt x="2537" y="345"/>
                </a:lnTo>
                <a:lnTo>
                  <a:pt x="2538" y="348"/>
                </a:lnTo>
                <a:lnTo>
                  <a:pt x="2538" y="349"/>
                </a:lnTo>
                <a:lnTo>
                  <a:pt x="2539" y="350"/>
                </a:lnTo>
                <a:lnTo>
                  <a:pt x="2540" y="354"/>
                </a:lnTo>
                <a:lnTo>
                  <a:pt x="2540" y="357"/>
                </a:lnTo>
                <a:lnTo>
                  <a:pt x="2541" y="360"/>
                </a:lnTo>
                <a:lnTo>
                  <a:pt x="2542" y="364"/>
                </a:lnTo>
                <a:lnTo>
                  <a:pt x="2542" y="368"/>
                </a:lnTo>
                <a:lnTo>
                  <a:pt x="2543" y="370"/>
                </a:lnTo>
                <a:lnTo>
                  <a:pt x="2544" y="377"/>
                </a:lnTo>
                <a:lnTo>
                  <a:pt x="2544" y="379"/>
                </a:lnTo>
                <a:lnTo>
                  <a:pt x="2545" y="381"/>
                </a:lnTo>
                <a:lnTo>
                  <a:pt x="2546" y="381"/>
                </a:lnTo>
                <a:lnTo>
                  <a:pt x="2546" y="382"/>
                </a:lnTo>
                <a:lnTo>
                  <a:pt x="2547" y="381"/>
                </a:lnTo>
                <a:lnTo>
                  <a:pt x="2548" y="382"/>
                </a:lnTo>
                <a:lnTo>
                  <a:pt x="2548" y="384"/>
                </a:lnTo>
                <a:lnTo>
                  <a:pt x="2549" y="388"/>
                </a:lnTo>
                <a:lnTo>
                  <a:pt x="2550" y="389"/>
                </a:lnTo>
                <a:lnTo>
                  <a:pt x="2550" y="391"/>
                </a:lnTo>
                <a:lnTo>
                  <a:pt x="2551" y="392"/>
                </a:lnTo>
                <a:lnTo>
                  <a:pt x="2552" y="398"/>
                </a:lnTo>
                <a:lnTo>
                  <a:pt x="2552" y="400"/>
                </a:lnTo>
                <a:lnTo>
                  <a:pt x="2553" y="402"/>
                </a:lnTo>
                <a:lnTo>
                  <a:pt x="2554" y="404"/>
                </a:lnTo>
                <a:lnTo>
                  <a:pt x="2554" y="405"/>
                </a:lnTo>
                <a:lnTo>
                  <a:pt x="2555" y="404"/>
                </a:lnTo>
                <a:lnTo>
                  <a:pt x="2556" y="400"/>
                </a:lnTo>
                <a:lnTo>
                  <a:pt x="2556" y="392"/>
                </a:lnTo>
                <a:lnTo>
                  <a:pt x="2557" y="380"/>
                </a:lnTo>
                <a:lnTo>
                  <a:pt x="2558" y="361"/>
                </a:lnTo>
                <a:lnTo>
                  <a:pt x="2558" y="339"/>
                </a:lnTo>
                <a:lnTo>
                  <a:pt x="2559" y="317"/>
                </a:lnTo>
                <a:lnTo>
                  <a:pt x="2560" y="294"/>
                </a:lnTo>
                <a:lnTo>
                  <a:pt x="2560" y="269"/>
                </a:lnTo>
                <a:lnTo>
                  <a:pt x="2561" y="247"/>
                </a:lnTo>
                <a:lnTo>
                  <a:pt x="2562" y="228"/>
                </a:lnTo>
                <a:lnTo>
                  <a:pt x="2562" y="211"/>
                </a:lnTo>
                <a:lnTo>
                  <a:pt x="2563" y="194"/>
                </a:lnTo>
                <a:lnTo>
                  <a:pt x="2564" y="181"/>
                </a:lnTo>
                <a:lnTo>
                  <a:pt x="2564" y="170"/>
                </a:lnTo>
                <a:lnTo>
                  <a:pt x="2565" y="159"/>
                </a:lnTo>
                <a:lnTo>
                  <a:pt x="2566" y="153"/>
                </a:lnTo>
                <a:lnTo>
                  <a:pt x="2566" y="152"/>
                </a:lnTo>
                <a:lnTo>
                  <a:pt x="2567" y="151"/>
                </a:lnTo>
                <a:lnTo>
                  <a:pt x="2568" y="154"/>
                </a:lnTo>
                <a:lnTo>
                  <a:pt x="2568" y="153"/>
                </a:lnTo>
                <a:lnTo>
                  <a:pt x="2569" y="155"/>
                </a:lnTo>
                <a:lnTo>
                  <a:pt x="2570" y="155"/>
                </a:lnTo>
                <a:lnTo>
                  <a:pt x="2570" y="156"/>
                </a:lnTo>
                <a:lnTo>
                  <a:pt x="2571" y="155"/>
                </a:lnTo>
                <a:lnTo>
                  <a:pt x="2572" y="153"/>
                </a:lnTo>
                <a:lnTo>
                  <a:pt x="2572" y="151"/>
                </a:lnTo>
                <a:lnTo>
                  <a:pt x="2573" y="146"/>
                </a:lnTo>
                <a:lnTo>
                  <a:pt x="2574" y="143"/>
                </a:lnTo>
                <a:lnTo>
                  <a:pt x="2574" y="138"/>
                </a:lnTo>
                <a:lnTo>
                  <a:pt x="2575" y="130"/>
                </a:lnTo>
                <a:lnTo>
                  <a:pt x="2576" y="123"/>
                </a:lnTo>
                <a:lnTo>
                  <a:pt x="2576" y="114"/>
                </a:lnTo>
                <a:lnTo>
                  <a:pt x="2577" y="107"/>
                </a:lnTo>
                <a:lnTo>
                  <a:pt x="2578" y="96"/>
                </a:lnTo>
                <a:lnTo>
                  <a:pt x="2578" y="88"/>
                </a:lnTo>
                <a:lnTo>
                  <a:pt x="2579" y="79"/>
                </a:lnTo>
                <a:lnTo>
                  <a:pt x="2580" y="71"/>
                </a:lnTo>
                <a:lnTo>
                  <a:pt x="2580" y="65"/>
                </a:lnTo>
                <a:lnTo>
                  <a:pt x="2581" y="60"/>
                </a:lnTo>
                <a:lnTo>
                  <a:pt x="2582" y="56"/>
                </a:lnTo>
                <a:lnTo>
                  <a:pt x="2582" y="54"/>
                </a:lnTo>
                <a:lnTo>
                  <a:pt x="2583" y="53"/>
                </a:lnTo>
                <a:lnTo>
                  <a:pt x="2584" y="55"/>
                </a:lnTo>
                <a:lnTo>
                  <a:pt x="2584" y="57"/>
                </a:lnTo>
                <a:lnTo>
                  <a:pt x="2585" y="58"/>
                </a:lnTo>
                <a:lnTo>
                  <a:pt x="2586" y="60"/>
                </a:lnTo>
                <a:lnTo>
                  <a:pt x="2586" y="66"/>
                </a:lnTo>
                <a:lnTo>
                  <a:pt x="2587" y="71"/>
                </a:lnTo>
                <a:lnTo>
                  <a:pt x="2588" y="78"/>
                </a:lnTo>
                <a:lnTo>
                  <a:pt x="2588" y="85"/>
                </a:lnTo>
                <a:lnTo>
                  <a:pt x="2589" y="92"/>
                </a:lnTo>
                <a:lnTo>
                  <a:pt x="2590" y="101"/>
                </a:lnTo>
                <a:lnTo>
                  <a:pt x="2590" y="112"/>
                </a:lnTo>
                <a:lnTo>
                  <a:pt x="2591" y="124"/>
                </a:lnTo>
                <a:lnTo>
                  <a:pt x="2592" y="139"/>
                </a:lnTo>
                <a:lnTo>
                  <a:pt x="2592" y="157"/>
                </a:lnTo>
                <a:lnTo>
                  <a:pt x="2593" y="179"/>
                </a:lnTo>
                <a:lnTo>
                  <a:pt x="2594" y="205"/>
                </a:lnTo>
                <a:lnTo>
                  <a:pt x="2594" y="230"/>
                </a:lnTo>
                <a:lnTo>
                  <a:pt x="2595" y="253"/>
                </a:lnTo>
                <a:lnTo>
                  <a:pt x="2596" y="258"/>
                </a:lnTo>
                <a:lnTo>
                  <a:pt x="2596" y="255"/>
                </a:lnTo>
                <a:lnTo>
                  <a:pt x="2597" y="247"/>
                </a:lnTo>
                <a:lnTo>
                  <a:pt x="2598" y="241"/>
                </a:lnTo>
                <a:lnTo>
                  <a:pt x="2598" y="235"/>
                </a:lnTo>
                <a:lnTo>
                  <a:pt x="2599" y="229"/>
                </a:lnTo>
                <a:lnTo>
                  <a:pt x="2600" y="220"/>
                </a:lnTo>
                <a:lnTo>
                  <a:pt x="2600" y="212"/>
                </a:lnTo>
                <a:lnTo>
                  <a:pt x="2601" y="204"/>
                </a:lnTo>
                <a:lnTo>
                  <a:pt x="2602" y="195"/>
                </a:lnTo>
                <a:lnTo>
                  <a:pt x="2602" y="190"/>
                </a:lnTo>
                <a:lnTo>
                  <a:pt x="2603" y="188"/>
                </a:lnTo>
                <a:lnTo>
                  <a:pt x="2604" y="186"/>
                </a:lnTo>
                <a:lnTo>
                  <a:pt x="2604" y="184"/>
                </a:lnTo>
                <a:lnTo>
                  <a:pt x="2605" y="185"/>
                </a:lnTo>
                <a:lnTo>
                  <a:pt x="2606" y="189"/>
                </a:lnTo>
                <a:lnTo>
                  <a:pt x="2606" y="194"/>
                </a:lnTo>
                <a:lnTo>
                  <a:pt x="2607" y="198"/>
                </a:lnTo>
                <a:lnTo>
                  <a:pt x="2608" y="205"/>
                </a:lnTo>
                <a:lnTo>
                  <a:pt x="2608" y="213"/>
                </a:lnTo>
                <a:lnTo>
                  <a:pt x="2609" y="220"/>
                </a:lnTo>
                <a:lnTo>
                  <a:pt x="2610" y="226"/>
                </a:lnTo>
                <a:lnTo>
                  <a:pt x="2610" y="235"/>
                </a:lnTo>
                <a:lnTo>
                  <a:pt x="2611" y="242"/>
                </a:lnTo>
                <a:lnTo>
                  <a:pt x="2612" y="248"/>
                </a:lnTo>
                <a:lnTo>
                  <a:pt x="2612" y="254"/>
                </a:lnTo>
                <a:lnTo>
                  <a:pt x="2613" y="261"/>
                </a:lnTo>
                <a:lnTo>
                  <a:pt x="2614" y="263"/>
                </a:lnTo>
                <a:lnTo>
                  <a:pt x="2614" y="265"/>
                </a:lnTo>
                <a:lnTo>
                  <a:pt x="2615" y="269"/>
                </a:lnTo>
                <a:lnTo>
                  <a:pt x="2616" y="271"/>
                </a:lnTo>
                <a:lnTo>
                  <a:pt x="2616" y="272"/>
                </a:lnTo>
                <a:lnTo>
                  <a:pt x="2617" y="272"/>
                </a:lnTo>
                <a:lnTo>
                  <a:pt x="2618" y="273"/>
                </a:lnTo>
                <a:lnTo>
                  <a:pt x="2618" y="271"/>
                </a:lnTo>
                <a:lnTo>
                  <a:pt x="2619" y="272"/>
                </a:lnTo>
                <a:lnTo>
                  <a:pt x="2620" y="271"/>
                </a:lnTo>
                <a:lnTo>
                  <a:pt x="2620" y="270"/>
                </a:lnTo>
                <a:lnTo>
                  <a:pt x="2621" y="271"/>
                </a:lnTo>
                <a:lnTo>
                  <a:pt x="2622" y="271"/>
                </a:lnTo>
                <a:lnTo>
                  <a:pt x="2622" y="274"/>
                </a:lnTo>
                <a:lnTo>
                  <a:pt x="2623" y="276"/>
                </a:lnTo>
                <a:lnTo>
                  <a:pt x="2624" y="278"/>
                </a:lnTo>
                <a:lnTo>
                  <a:pt x="2624" y="280"/>
                </a:lnTo>
                <a:lnTo>
                  <a:pt x="2625" y="283"/>
                </a:lnTo>
                <a:lnTo>
                  <a:pt x="2626" y="286"/>
                </a:lnTo>
                <a:lnTo>
                  <a:pt x="2626" y="290"/>
                </a:lnTo>
                <a:lnTo>
                  <a:pt x="2627" y="292"/>
                </a:lnTo>
                <a:lnTo>
                  <a:pt x="2628" y="297"/>
                </a:lnTo>
                <a:lnTo>
                  <a:pt x="2628" y="301"/>
                </a:lnTo>
                <a:lnTo>
                  <a:pt x="2629" y="302"/>
                </a:lnTo>
                <a:lnTo>
                  <a:pt x="2630" y="305"/>
                </a:lnTo>
                <a:lnTo>
                  <a:pt x="2630" y="307"/>
                </a:lnTo>
                <a:lnTo>
                  <a:pt x="2631" y="310"/>
                </a:lnTo>
                <a:lnTo>
                  <a:pt x="2632" y="312"/>
                </a:lnTo>
                <a:lnTo>
                  <a:pt x="2632" y="314"/>
                </a:lnTo>
                <a:lnTo>
                  <a:pt x="2633" y="317"/>
                </a:lnTo>
                <a:lnTo>
                  <a:pt x="2634" y="318"/>
                </a:lnTo>
                <a:lnTo>
                  <a:pt x="2634" y="322"/>
                </a:lnTo>
                <a:lnTo>
                  <a:pt x="2635" y="324"/>
                </a:lnTo>
                <a:lnTo>
                  <a:pt x="2636" y="328"/>
                </a:lnTo>
                <a:lnTo>
                  <a:pt x="2636" y="329"/>
                </a:lnTo>
                <a:lnTo>
                  <a:pt x="2637" y="331"/>
                </a:lnTo>
                <a:lnTo>
                  <a:pt x="2638" y="335"/>
                </a:lnTo>
                <a:lnTo>
                  <a:pt x="2638" y="337"/>
                </a:lnTo>
                <a:lnTo>
                  <a:pt x="2639" y="336"/>
                </a:lnTo>
                <a:lnTo>
                  <a:pt x="2640" y="340"/>
                </a:lnTo>
                <a:lnTo>
                  <a:pt x="2640" y="340"/>
                </a:lnTo>
                <a:lnTo>
                  <a:pt x="2641" y="343"/>
                </a:lnTo>
                <a:lnTo>
                  <a:pt x="2642" y="346"/>
                </a:lnTo>
                <a:lnTo>
                  <a:pt x="2642" y="348"/>
                </a:lnTo>
                <a:lnTo>
                  <a:pt x="2643" y="353"/>
                </a:lnTo>
                <a:lnTo>
                  <a:pt x="2644" y="355"/>
                </a:lnTo>
                <a:lnTo>
                  <a:pt x="2644" y="359"/>
                </a:lnTo>
                <a:lnTo>
                  <a:pt x="2645" y="362"/>
                </a:lnTo>
                <a:lnTo>
                  <a:pt x="2645" y="364"/>
                </a:lnTo>
                <a:lnTo>
                  <a:pt x="2646" y="370"/>
                </a:lnTo>
                <a:lnTo>
                  <a:pt x="2647" y="372"/>
                </a:lnTo>
                <a:lnTo>
                  <a:pt x="2647" y="374"/>
                </a:lnTo>
                <a:lnTo>
                  <a:pt x="2648" y="376"/>
                </a:lnTo>
                <a:lnTo>
                  <a:pt x="2649" y="375"/>
                </a:lnTo>
                <a:lnTo>
                  <a:pt x="2649" y="374"/>
                </a:lnTo>
                <a:lnTo>
                  <a:pt x="2650" y="375"/>
                </a:lnTo>
                <a:lnTo>
                  <a:pt x="2651" y="377"/>
                </a:lnTo>
                <a:lnTo>
                  <a:pt x="2651" y="379"/>
                </a:lnTo>
                <a:lnTo>
                  <a:pt x="2652" y="381"/>
                </a:lnTo>
                <a:lnTo>
                  <a:pt x="2653" y="382"/>
                </a:lnTo>
                <a:lnTo>
                  <a:pt x="2653" y="384"/>
                </a:lnTo>
                <a:lnTo>
                  <a:pt x="2654" y="386"/>
                </a:lnTo>
                <a:lnTo>
                  <a:pt x="2655" y="388"/>
                </a:lnTo>
                <a:lnTo>
                  <a:pt x="2655" y="394"/>
                </a:lnTo>
                <a:lnTo>
                  <a:pt x="2656" y="395"/>
                </a:lnTo>
                <a:lnTo>
                  <a:pt x="2657" y="397"/>
                </a:lnTo>
                <a:lnTo>
                  <a:pt x="2657" y="397"/>
                </a:lnTo>
                <a:lnTo>
                  <a:pt x="2658" y="391"/>
                </a:lnTo>
                <a:lnTo>
                  <a:pt x="2659" y="384"/>
                </a:lnTo>
                <a:lnTo>
                  <a:pt x="2659" y="369"/>
                </a:lnTo>
                <a:lnTo>
                  <a:pt x="2660" y="350"/>
                </a:lnTo>
                <a:lnTo>
                  <a:pt x="2661" y="328"/>
                </a:lnTo>
                <a:lnTo>
                  <a:pt x="2661" y="305"/>
                </a:lnTo>
                <a:lnTo>
                  <a:pt x="2662" y="278"/>
                </a:lnTo>
                <a:lnTo>
                  <a:pt x="2663" y="255"/>
                </a:lnTo>
                <a:lnTo>
                  <a:pt x="2663" y="232"/>
                </a:lnTo>
                <a:lnTo>
                  <a:pt x="2664" y="209"/>
                </a:lnTo>
                <a:lnTo>
                  <a:pt x="2665" y="192"/>
                </a:lnTo>
                <a:lnTo>
                  <a:pt x="2665" y="178"/>
                </a:lnTo>
                <a:lnTo>
                  <a:pt x="2666" y="163"/>
                </a:lnTo>
                <a:lnTo>
                  <a:pt x="2667" y="152"/>
                </a:lnTo>
                <a:lnTo>
                  <a:pt x="2667" y="147"/>
                </a:lnTo>
                <a:lnTo>
                  <a:pt x="2668" y="143"/>
                </a:lnTo>
                <a:lnTo>
                  <a:pt x="2669" y="141"/>
                </a:lnTo>
                <a:lnTo>
                  <a:pt x="2669" y="143"/>
                </a:lnTo>
                <a:lnTo>
                  <a:pt x="2670" y="143"/>
                </a:lnTo>
                <a:lnTo>
                  <a:pt x="2671" y="144"/>
                </a:lnTo>
                <a:lnTo>
                  <a:pt x="2671" y="145"/>
                </a:lnTo>
                <a:lnTo>
                  <a:pt x="2672" y="144"/>
                </a:lnTo>
                <a:lnTo>
                  <a:pt x="2673" y="146"/>
                </a:lnTo>
                <a:lnTo>
                  <a:pt x="2673" y="145"/>
                </a:lnTo>
                <a:lnTo>
                  <a:pt x="2674" y="142"/>
                </a:lnTo>
                <a:lnTo>
                  <a:pt x="2675" y="138"/>
                </a:lnTo>
                <a:lnTo>
                  <a:pt x="2675" y="133"/>
                </a:lnTo>
                <a:lnTo>
                  <a:pt x="2676" y="129"/>
                </a:lnTo>
                <a:lnTo>
                  <a:pt x="2677" y="121"/>
                </a:lnTo>
                <a:lnTo>
                  <a:pt x="2677" y="114"/>
                </a:lnTo>
                <a:lnTo>
                  <a:pt x="2678" y="104"/>
                </a:lnTo>
                <a:lnTo>
                  <a:pt x="2679" y="95"/>
                </a:lnTo>
                <a:lnTo>
                  <a:pt x="2679" y="85"/>
                </a:lnTo>
                <a:lnTo>
                  <a:pt x="2680" y="75"/>
                </a:lnTo>
                <a:lnTo>
                  <a:pt x="2681" y="66"/>
                </a:lnTo>
                <a:lnTo>
                  <a:pt x="2681" y="58"/>
                </a:lnTo>
                <a:lnTo>
                  <a:pt x="2682" y="51"/>
                </a:lnTo>
                <a:lnTo>
                  <a:pt x="2683" y="45"/>
                </a:lnTo>
                <a:lnTo>
                  <a:pt x="2683" y="39"/>
                </a:lnTo>
                <a:lnTo>
                  <a:pt x="2684" y="37"/>
                </a:lnTo>
                <a:lnTo>
                  <a:pt x="2685" y="37"/>
                </a:lnTo>
                <a:lnTo>
                  <a:pt x="2685" y="36"/>
                </a:lnTo>
                <a:lnTo>
                  <a:pt x="2686" y="37"/>
                </a:lnTo>
                <a:lnTo>
                  <a:pt x="2687" y="40"/>
                </a:lnTo>
                <a:lnTo>
                  <a:pt x="2687" y="44"/>
                </a:lnTo>
                <a:lnTo>
                  <a:pt x="2688" y="49"/>
                </a:lnTo>
                <a:lnTo>
                  <a:pt x="2689" y="52"/>
                </a:lnTo>
                <a:lnTo>
                  <a:pt x="2689" y="57"/>
                </a:lnTo>
                <a:lnTo>
                  <a:pt x="2690" y="59"/>
                </a:lnTo>
                <a:lnTo>
                  <a:pt x="2691" y="68"/>
                </a:lnTo>
                <a:lnTo>
                  <a:pt x="2691" y="75"/>
                </a:lnTo>
                <a:lnTo>
                  <a:pt x="2692" y="83"/>
                </a:lnTo>
                <a:lnTo>
                  <a:pt x="2693" y="92"/>
                </a:lnTo>
                <a:lnTo>
                  <a:pt x="2693" y="103"/>
                </a:lnTo>
                <a:lnTo>
                  <a:pt x="2694" y="117"/>
                </a:lnTo>
                <a:lnTo>
                  <a:pt x="2695" y="136"/>
                </a:lnTo>
                <a:lnTo>
                  <a:pt x="2695" y="159"/>
                </a:lnTo>
                <a:lnTo>
                  <a:pt x="2696" y="185"/>
                </a:lnTo>
                <a:lnTo>
                  <a:pt x="2697" y="211"/>
                </a:lnTo>
                <a:lnTo>
                  <a:pt x="2697" y="233"/>
                </a:lnTo>
                <a:lnTo>
                  <a:pt x="2698" y="244"/>
                </a:lnTo>
                <a:lnTo>
                  <a:pt x="2699" y="243"/>
                </a:lnTo>
                <a:lnTo>
                  <a:pt x="2699" y="233"/>
                </a:lnTo>
                <a:lnTo>
                  <a:pt x="2700" y="224"/>
                </a:lnTo>
                <a:lnTo>
                  <a:pt x="2701" y="218"/>
                </a:lnTo>
                <a:lnTo>
                  <a:pt x="2701" y="217"/>
                </a:lnTo>
                <a:lnTo>
                  <a:pt x="2702" y="209"/>
                </a:lnTo>
                <a:lnTo>
                  <a:pt x="2703" y="201"/>
                </a:lnTo>
                <a:lnTo>
                  <a:pt x="2703" y="191"/>
                </a:lnTo>
                <a:lnTo>
                  <a:pt x="2704" y="183"/>
                </a:lnTo>
                <a:lnTo>
                  <a:pt x="2705" y="178"/>
                </a:lnTo>
                <a:lnTo>
                  <a:pt x="2705" y="176"/>
                </a:lnTo>
                <a:lnTo>
                  <a:pt x="2706" y="171"/>
                </a:lnTo>
                <a:lnTo>
                  <a:pt x="2707" y="172"/>
                </a:lnTo>
                <a:lnTo>
                  <a:pt x="2707" y="174"/>
                </a:lnTo>
                <a:lnTo>
                  <a:pt x="2708" y="175"/>
                </a:lnTo>
                <a:lnTo>
                  <a:pt x="2709" y="181"/>
                </a:lnTo>
                <a:lnTo>
                  <a:pt x="2709" y="188"/>
                </a:lnTo>
                <a:lnTo>
                  <a:pt x="2710" y="195"/>
                </a:lnTo>
                <a:lnTo>
                  <a:pt x="2711" y="201"/>
                </a:lnTo>
                <a:lnTo>
                  <a:pt x="2711" y="210"/>
                </a:lnTo>
                <a:lnTo>
                  <a:pt x="2712" y="218"/>
                </a:lnTo>
                <a:lnTo>
                  <a:pt x="2713" y="226"/>
                </a:lnTo>
                <a:lnTo>
                  <a:pt x="2713" y="235"/>
                </a:lnTo>
                <a:lnTo>
                  <a:pt x="2714" y="243"/>
                </a:lnTo>
                <a:lnTo>
                  <a:pt x="2714" y="249"/>
                </a:lnTo>
                <a:lnTo>
                  <a:pt x="2715" y="255"/>
                </a:lnTo>
                <a:lnTo>
                  <a:pt x="2716" y="260"/>
                </a:lnTo>
                <a:lnTo>
                  <a:pt x="2716" y="265"/>
                </a:lnTo>
                <a:lnTo>
                  <a:pt x="2717" y="265"/>
                </a:lnTo>
                <a:lnTo>
                  <a:pt x="2718" y="267"/>
                </a:lnTo>
                <a:lnTo>
                  <a:pt x="2718" y="268"/>
                </a:lnTo>
                <a:lnTo>
                  <a:pt x="2719" y="268"/>
                </a:lnTo>
                <a:lnTo>
                  <a:pt x="2720" y="266"/>
                </a:lnTo>
                <a:lnTo>
                  <a:pt x="2720" y="264"/>
                </a:lnTo>
                <a:lnTo>
                  <a:pt x="2721" y="263"/>
                </a:lnTo>
                <a:lnTo>
                  <a:pt x="2722" y="262"/>
                </a:lnTo>
                <a:lnTo>
                  <a:pt x="2722" y="262"/>
                </a:lnTo>
                <a:lnTo>
                  <a:pt x="2723" y="260"/>
                </a:lnTo>
                <a:lnTo>
                  <a:pt x="2724" y="261"/>
                </a:lnTo>
                <a:lnTo>
                  <a:pt x="2724" y="263"/>
                </a:lnTo>
                <a:lnTo>
                  <a:pt x="2725" y="262"/>
                </a:lnTo>
                <a:lnTo>
                  <a:pt x="2726" y="265"/>
                </a:lnTo>
                <a:lnTo>
                  <a:pt x="2726" y="269"/>
                </a:lnTo>
                <a:lnTo>
                  <a:pt x="2727" y="272"/>
                </a:lnTo>
                <a:lnTo>
                  <a:pt x="2728" y="275"/>
                </a:lnTo>
                <a:lnTo>
                  <a:pt x="2728" y="279"/>
                </a:lnTo>
                <a:lnTo>
                  <a:pt x="2729" y="282"/>
                </a:lnTo>
                <a:lnTo>
                  <a:pt x="2730" y="287"/>
                </a:lnTo>
                <a:lnTo>
                  <a:pt x="2730" y="290"/>
                </a:lnTo>
                <a:lnTo>
                  <a:pt x="2731" y="295"/>
                </a:lnTo>
                <a:lnTo>
                  <a:pt x="2732" y="296"/>
                </a:lnTo>
                <a:lnTo>
                  <a:pt x="2732" y="299"/>
                </a:lnTo>
                <a:lnTo>
                  <a:pt x="2733" y="302"/>
                </a:lnTo>
                <a:lnTo>
                  <a:pt x="2734" y="306"/>
                </a:lnTo>
                <a:lnTo>
                  <a:pt x="2734" y="309"/>
                </a:lnTo>
                <a:lnTo>
                  <a:pt x="2735" y="310"/>
                </a:lnTo>
                <a:lnTo>
                  <a:pt x="2736" y="313"/>
                </a:lnTo>
                <a:lnTo>
                  <a:pt x="2736" y="318"/>
                </a:lnTo>
                <a:lnTo>
                  <a:pt x="2737" y="318"/>
                </a:lnTo>
                <a:lnTo>
                  <a:pt x="2738" y="320"/>
                </a:lnTo>
                <a:lnTo>
                  <a:pt x="2738" y="323"/>
                </a:lnTo>
                <a:lnTo>
                  <a:pt x="2739" y="324"/>
                </a:lnTo>
                <a:lnTo>
                  <a:pt x="2740" y="328"/>
                </a:lnTo>
                <a:lnTo>
                  <a:pt x="2740" y="328"/>
                </a:lnTo>
                <a:lnTo>
                  <a:pt x="2741" y="330"/>
                </a:lnTo>
                <a:lnTo>
                  <a:pt x="2742" y="334"/>
                </a:lnTo>
                <a:lnTo>
                  <a:pt x="2742" y="334"/>
                </a:lnTo>
                <a:lnTo>
                  <a:pt x="2743" y="336"/>
                </a:lnTo>
                <a:lnTo>
                  <a:pt x="2744" y="337"/>
                </a:lnTo>
                <a:lnTo>
                  <a:pt x="2744" y="339"/>
                </a:lnTo>
                <a:lnTo>
                  <a:pt x="2745" y="342"/>
                </a:lnTo>
                <a:lnTo>
                  <a:pt x="2746" y="345"/>
                </a:lnTo>
                <a:lnTo>
                  <a:pt x="2746" y="348"/>
                </a:lnTo>
                <a:lnTo>
                  <a:pt x="2747" y="352"/>
                </a:lnTo>
                <a:lnTo>
                  <a:pt x="2748" y="356"/>
                </a:lnTo>
                <a:lnTo>
                  <a:pt x="2748" y="360"/>
                </a:lnTo>
                <a:lnTo>
                  <a:pt x="2749" y="365"/>
                </a:lnTo>
                <a:lnTo>
                  <a:pt x="2750" y="368"/>
                </a:lnTo>
                <a:lnTo>
                  <a:pt x="2750" y="370"/>
                </a:lnTo>
                <a:lnTo>
                  <a:pt x="2751" y="371"/>
                </a:lnTo>
                <a:lnTo>
                  <a:pt x="2752" y="370"/>
                </a:lnTo>
                <a:lnTo>
                  <a:pt x="2752" y="370"/>
                </a:lnTo>
                <a:lnTo>
                  <a:pt x="2753" y="371"/>
                </a:lnTo>
                <a:lnTo>
                  <a:pt x="2754" y="372"/>
                </a:lnTo>
                <a:lnTo>
                  <a:pt x="2754" y="375"/>
                </a:lnTo>
                <a:lnTo>
                  <a:pt x="2755" y="376"/>
                </a:lnTo>
                <a:lnTo>
                  <a:pt x="2756" y="377"/>
                </a:lnTo>
                <a:lnTo>
                  <a:pt x="2756" y="377"/>
                </a:lnTo>
                <a:lnTo>
                  <a:pt x="2757" y="378"/>
                </a:lnTo>
                <a:lnTo>
                  <a:pt x="2758" y="379"/>
                </a:lnTo>
                <a:lnTo>
                  <a:pt x="2758" y="383"/>
                </a:lnTo>
                <a:lnTo>
                  <a:pt x="2759" y="384"/>
                </a:lnTo>
                <a:lnTo>
                  <a:pt x="2760" y="383"/>
                </a:lnTo>
                <a:lnTo>
                  <a:pt x="2760" y="381"/>
                </a:lnTo>
                <a:lnTo>
                  <a:pt x="2761" y="370"/>
                </a:lnTo>
                <a:lnTo>
                  <a:pt x="2762" y="357"/>
                </a:lnTo>
                <a:lnTo>
                  <a:pt x="2762" y="333"/>
                </a:lnTo>
                <a:lnTo>
                  <a:pt x="2763" y="312"/>
                </a:lnTo>
                <a:lnTo>
                  <a:pt x="2764" y="286"/>
                </a:lnTo>
                <a:lnTo>
                  <a:pt x="2764" y="259"/>
                </a:lnTo>
                <a:lnTo>
                  <a:pt x="2765" y="235"/>
                </a:lnTo>
                <a:lnTo>
                  <a:pt x="2766" y="210"/>
                </a:lnTo>
                <a:lnTo>
                  <a:pt x="2766" y="187"/>
                </a:lnTo>
                <a:lnTo>
                  <a:pt x="2767" y="170"/>
                </a:lnTo>
                <a:lnTo>
                  <a:pt x="2768" y="151"/>
                </a:lnTo>
                <a:lnTo>
                  <a:pt x="2768" y="140"/>
                </a:lnTo>
                <a:lnTo>
                  <a:pt x="2769" y="132"/>
                </a:lnTo>
                <a:lnTo>
                  <a:pt x="2770" y="123"/>
                </a:lnTo>
                <a:lnTo>
                  <a:pt x="2770" y="118"/>
                </a:lnTo>
                <a:lnTo>
                  <a:pt x="2771" y="119"/>
                </a:lnTo>
                <a:lnTo>
                  <a:pt x="2772" y="119"/>
                </a:lnTo>
                <a:lnTo>
                  <a:pt x="2772" y="120"/>
                </a:lnTo>
                <a:lnTo>
                  <a:pt x="2773" y="122"/>
                </a:lnTo>
                <a:lnTo>
                  <a:pt x="2774" y="125"/>
                </a:lnTo>
                <a:lnTo>
                  <a:pt x="2774" y="125"/>
                </a:lnTo>
                <a:lnTo>
                  <a:pt x="2775" y="127"/>
                </a:lnTo>
                <a:lnTo>
                  <a:pt x="2776" y="124"/>
                </a:lnTo>
                <a:lnTo>
                  <a:pt x="2776" y="121"/>
                </a:lnTo>
                <a:lnTo>
                  <a:pt x="2777" y="119"/>
                </a:lnTo>
                <a:lnTo>
                  <a:pt x="2778" y="115"/>
                </a:lnTo>
                <a:lnTo>
                  <a:pt x="2778" y="110"/>
                </a:lnTo>
                <a:lnTo>
                  <a:pt x="2779" y="102"/>
                </a:lnTo>
                <a:lnTo>
                  <a:pt x="2780" y="92"/>
                </a:lnTo>
                <a:lnTo>
                  <a:pt x="2780" y="83"/>
                </a:lnTo>
                <a:lnTo>
                  <a:pt x="2781" y="71"/>
                </a:lnTo>
                <a:lnTo>
                  <a:pt x="2782" y="61"/>
                </a:lnTo>
                <a:lnTo>
                  <a:pt x="2782" y="51"/>
                </a:lnTo>
                <a:lnTo>
                  <a:pt x="2783" y="41"/>
                </a:lnTo>
                <a:lnTo>
                  <a:pt x="2783" y="32"/>
                </a:lnTo>
                <a:lnTo>
                  <a:pt x="2784" y="23"/>
                </a:lnTo>
                <a:lnTo>
                  <a:pt x="2785" y="20"/>
                </a:lnTo>
                <a:lnTo>
                  <a:pt x="2785" y="15"/>
                </a:lnTo>
                <a:lnTo>
                  <a:pt x="2786" y="11"/>
                </a:lnTo>
                <a:lnTo>
                  <a:pt x="2787" y="8"/>
                </a:lnTo>
                <a:lnTo>
                  <a:pt x="2787" y="7"/>
                </a:lnTo>
                <a:lnTo>
                  <a:pt x="2788" y="8"/>
                </a:lnTo>
                <a:lnTo>
                  <a:pt x="2789" y="10"/>
                </a:lnTo>
                <a:lnTo>
                  <a:pt x="2789" y="15"/>
                </a:lnTo>
                <a:lnTo>
                  <a:pt x="2790" y="22"/>
                </a:lnTo>
                <a:lnTo>
                  <a:pt x="2791" y="26"/>
                </a:lnTo>
                <a:lnTo>
                  <a:pt x="2791" y="34"/>
                </a:lnTo>
                <a:lnTo>
                  <a:pt x="2792" y="39"/>
                </a:lnTo>
                <a:lnTo>
                  <a:pt x="2793" y="44"/>
                </a:lnTo>
                <a:lnTo>
                  <a:pt x="2793" y="51"/>
                </a:lnTo>
                <a:lnTo>
                  <a:pt x="2794" y="59"/>
                </a:lnTo>
                <a:lnTo>
                  <a:pt x="2795" y="66"/>
                </a:lnTo>
                <a:lnTo>
                  <a:pt x="2795" y="74"/>
                </a:lnTo>
                <a:lnTo>
                  <a:pt x="2796" y="85"/>
                </a:lnTo>
                <a:lnTo>
                  <a:pt x="2797" y="94"/>
                </a:lnTo>
                <a:lnTo>
                  <a:pt x="2797" y="110"/>
                </a:lnTo>
                <a:lnTo>
                  <a:pt x="2798" y="128"/>
                </a:lnTo>
                <a:lnTo>
                  <a:pt x="2799" y="151"/>
                </a:lnTo>
                <a:lnTo>
                  <a:pt x="2799" y="177"/>
                </a:lnTo>
                <a:lnTo>
                  <a:pt x="2800" y="201"/>
                </a:lnTo>
                <a:lnTo>
                  <a:pt x="2801" y="217"/>
                </a:lnTo>
                <a:lnTo>
                  <a:pt x="2801" y="220"/>
                </a:lnTo>
                <a:lnTo>
                  <a:pt x="2802" y="214"/>
                </a:lnTo>
                <a:lnTo>
                  <a:pt x="2803" y="203"/>
                </a:lnTo>
                <a:lnTo>
                  <a:pt x="2803" y="196"/>
                </a:lnTo>
                <a:lnTo>
                  <a:pt x="2804" y="195"/>
                </a:lnTo>
                <a:lnTo>
                  <a:pt x="2805" y="191"/>
                </a:lnTo>
                <a:lnTo>
                  <a:pt x="2805" y="184"/>
                </a:lnTo>
                <a:lnTo>
                  <a:pt x="2806" y="173"/>
                </a:lnTo>
                <a:lnTo>
                  <a:pt x="2807" y="164"/>
                </a:lnTo>
                <a:lnTo>
                  <a:pt x="2807" y="157"/>
                </a:lnTo>
                <a:lnTo>
                  <a:pt x="2808" y="155"/>
                </a:lnTo>
                <a:lnTo>
                  <a:pt x="2809" y="153"/>
                </a:lnTo>
                <a:lnTo>
                  <a:pt x="2809" y="151"/>
                </a:lnTo>
                <a:lnTo>
                  <a:pt x="2810" y="152"/>
                </a:lnTo>
                <a:lnTo>
                  <a:pt x="2811" y="154"/>
                </a:lnTo>
                <a:lnTo>
                  <a:pt x="2811" y="158"/>
                </a:lnTo>
                <a:lnTo>
                  <a:pt x="2812" y="163"/>
                </a:lnTo>
                <a:lnTo>
                  <a:pt x="2813" y="169"/>
                </a:lnTo>
                <a:lnTo>
                  <a:pt x="2813" y="176"/>
                </a:lnTo>
                <a:lnTo>
                  <a:pt x="2814" y="184"/>
                </a:lnTo>
                <a:lnTo>
                  <a:pt x="2815" y="194"/>
                </a:lnTo>
                <a:lnTo>
                  <a:pt x="2815" y="202"/>
                </a:lnTo>
                <a:lnTo>
                  <a:pt x="2816" y="208"/>
                </a:lnTo>
                <a:lnTo>
                  <a:pt x="2817" y="218"/>
                </a:lnTo>
                <a:lnTo>
                  <a:pt x="2817" y="224"/>
                </a:lnTo>
                <a:lnTo>
                  <a:pt x="2818" y="231"/>
                </a:lnTo>
                <a:lnTo>
                  <a:pt x="2819" y="237"/>
                </a:lnTo>
                <a:lnTo>
                  <a:pt x="2819" y="242"/>
                </a:lnTo>
                <a:lnTo>
                  <a:pt x="2820" y="245"/>
                </a:lnTo>
                <a:lnTo>
                  <a:pt x="2821" y="248"/>
                </a:lnTo>
                <a:lnTo>
                  <a:pt x="2821" y="251"/>
                </a:lnTo>
                <a:lnTo>
                  <a:pt x="2822" y="252"/>
                </a:lnTo>
                <a:lnTo>
                  <a:pt x="2823" y="252"/>
                </a:lnTo>
                <a:lnTo>
                  <a:pt x="2823" y="253"/>
                </a:lnTo>
                <a:lnTo>
                  <a:pt x="2824" y="253"/>
                </a:lnTo>
                <a:lnTo>
                  <a:pt x="2825" y="252"/>
                </a:lnTo>
                <a:lnTo>
                  <a:pt x="2825" y="254"/>
                </a:lnTo>
                <a:lnTo>
                  <a:pt x="2826" y="253"/>
                </a:lnTo>
                <a:lnTo>
                  <a:pt x="2827" y="255"/>
                </a:lnTo>
                <a:lnTo>
                  <a:pt x="2827" y="258"/>
                </a:lnTo>
                <a:lnTo>
                  <a:pt x="2828" y="260"/>
                </a:lnTo>
                <a:lnTo>
                  <a:pt x="2829" y="260"/>
                </a:lnTo>
                <a:lnTo>
                  <a:pt x="2829" y="263"/>
                </a:lnTo>
                <a:lnTo>
                  <a:pt x="2830" y="265"/>
                </a:lnTo>
                <a:lnTo>
                  <a:pt x="2831" y="266"/>
                </a:lnTo>
                <a:lnTo>
                  <a:pt x="2831" y="267"/>
                </a:lnTo>
                <a:lnTo>
                  <a:pt x="2832" y="273"/>
                </a:lnTo>
                <a:lnTo>
                  <a:pt x="2833" y="273"/>
                </a:lnTo>
                <a:lnTo>
                  <a:pt x="2833" y="275"/>
                </a:lnTo>
                <a:lnTo>
                  <a:pt x="2834" y="281"/>
                </a:lnTo>
                <a:lnTo>
                  <a:pt x="2835" y="285"/>
                </a:lnTo>
                <a:lnTo>
                  <a:pt x="2835" y="289"/>
                </a:lnTo>
                <a:lnTo>
                  <a:pt x="2836" y="290"/>
                </a:lnTo>
                <a:lnTo>
                  <a:pt x="2837" y="294"/>
                </a:lnTo>
                <a:lnTo>
                  <a:pt x="2837" y="298"/>
                </a:lnTo>
                <a:lnTo>
                  <a:pt x="2838" y="302"/>
                </a:lnTo>
                <a:lnTo>
                  <a:pt x="2839" y="305"/>
                </a:lnTo>
                <a:lnTo>
                  <a:pt x="2839" y="309"/>
                </a:lnTo>
                <a:lnTo>
                  <a:pt x="2840" y="312"/>
                </a:lnTo>
                <a:lnTo>
                  <a:pt x="2841" y="313"/>
                </a:lnTo>
                <a:lnTo>
                  <a:pt x="2841" y="317"/>
                </a:lnTo>
                <a:lnTo>
                  <a:pt x="2842" y="320"/>
                </a:lnTo>
                <a:lnTo>
                  <a:pt x="2843" y="323"/>
                </a:lnTo>
                <a:lnTo>
                  <a:pt x="2843" y="326"/>
                </a:lnTo>
                <a:lnTo>
                  <a:pt x="2844" y="327"/>
                </a:lnTo>
                <a:lnTo>
                  <a:pt x="2845" y="329"/>
                </a:lnTo>
                <a:lnTo>
                  <a:pt x="2845" y="333"/>
                </a:lnTo>
                <a:lnTo>
                  <a:pt x="2846" y="334"/>
                </a:lnTo>
                <a:lnTo>
                  <a:pt x="2847" y="338"/>
                </a:lnTo>
                <a:lnTo>
                  <a:pt x="2847" y="338"/>
                </a:lnTo>
                <a:lnTo>
                  <a:pt x="2848" y="342"/>
                </a:lnTo>
                <a:lnTo>
                  <a:pt x="2849" y="344"/>
                </a:lnTo>
                <a:lnTo>
                  <a:pt x="2849" y="347"/>
                </a:lnTo>
                <a:lnTo>
                  <a:pt x="2850" y="350"/>
                </a:lnTo>
                <a:lnTo>
                  <a:pt x="2851" y="354"/>
                </a:lnTo>
                <a:lnTo>
                  <a:pt x="2851" y="357"/>
                </a:lnTo>
                <a:lnTo>
                  <a:pt x="2852" y="361"/>
                </a:lnTo>
                <a:lnTo>
                  <a:pt x="2852" y="365"/>
                </a:lnTo>
                <a:lnTo>
                  <a:pt x="2853" y="369"/>
                </a:lnTo>
                <a:lnTo>
                  <a:pt x="2854" y="369"/>
                </a:lnTo>
                <a:lnTo>
                  <a:pt x="2854" y="370"/>
                </a:lnTo>
                <a:lnTo>
                  <a:pt x="2855" y="369"/>
                </a:lnTo>
                <a:lnTo>
                  <a:pt x="2856" y="368"/>
                </a:lnTo>
                <a:lnTo>
                  <a:pt x="2856" y="369"/>
                </a:lnTo>
                <a:lnTo>
                  <a:pt x="2857" y="372"/>
                </a:lnTo>
                <a:lnTo>
                  <a:pt x="2858" y="377"/>
                </a:lnTo>
                <a:lnTo>
                  <a:pt x="2858" y="377"/>
                </a:lnTo>
                <a:lnTo>
                  <a:pt x="2859" y="378"/>
                </a:lnTo>
                <a:lnTo>
                  <a:pt x="2860" y="377"/>
                </a:lnTo>
                <a:lnTo>
                  <a:pt x="2860" y="377"/>
                </a:lnTo>
                <a:lnTo>
                  <a:pt x="2861" y="382"/>
                </a:lnTo>
                <a:lnTo>
                  <a:pt x="2862" y="384"/>
                </a:lnTo>
                <a:lnTo>
                  <a:pt x="2862" y="386"/>
                </a:lnTo>
                <a:lnTo>
                  <a:pt x="2863" y="386"/>
                </a:lnTo>
                <a:lnTo>
                  <a:pt x="2864" y="385"/>
                </a:lnTo>
                <a:lnTo>
                  <a:pt x="2864" y="378"/>
                </a:lnTo>
                <a:lnTo>
                  <a:pt x="2865" y="368"/>
                </a:lnTo>
                <a:lnTo>
                  <a:pt x="2866" y="351"/>
                </a:lnTo>
                <a:lnTo>
                  <a:pt x="2866" y="330"/>
                </a:lnTo>
                <a:lnTo>
                  <a:pt x="2867" y="304"/>
                </a:lnTo>
                <a:lnTo>
                  <a:pt x="2868" y="278"/>
                </a:lnTo>
                <a:lnTo>
                  <a:pt x="2868" y="252"/>
                </a:lnTo>
                <a:lnTo>
                  <a:pt x="2869" y="229"/>
                </a:lnTo>
                <a:lnTo>
                  <a:pt x="2870" y="207"/>
                </a:lnTo>
                <a:lnTo>
                  <a:pt x="2870" y="186"/>
                </a:lnTo>
                <a:lnTo>
                  <a:pt x="2871" y="166"/>
                </a:lnTo>
                <a:lnTo>
                  <a:pt x="2872" y="152"/>
                </a:lnTo>
                <a:lnTo>
                  <a:pt x="2872" y="141"/>
                </a:lnTo>
                <a:lnTo>
                  <a:pt x="2873" y="133"/>
                </a:lnTo>
                <a:lnTo>
                  <a:pt x="2874" y="128"/>
                </a:lnTo>
                <a:lnTo>
                  <a:pt x="2874" y="127"/>
                </a:lnTo>
                <a:lnTo>
                  <a:pt x="2875" y="125"/>
                </a:lnTo>
                <a:lnTo>
                  <a:pt x="2876" y="127"/>
                </a:lnTo>
                <a:lnTo>
                  <a:pt x="2876" y="125"/>
                </a:lnTo>
                <a:lnTo>
                  <a:pt x="2877" y="129"/>
                </a:lnTo>
                <a:lnTo>
                  <a:pt x="2878" y="130"/>
                </a:lnTo>
                <a:lnTo>
                  <a:pt x="2878" y="130"/>
                </a:lnTo>
                <a:lnTo>
                  <a:pt x="2879" y="131"/>
                </a:lnTo>
                <a:lnTo>
                  <a:pt x="2880" y="129"/>
                </a:lnTo>
                <a:lnTo>
                  <a:pt x="2880" y="128"/>
                </a:lnTo>
                <a:lnTo>
                  <a:pt x="2881" y="124"/>
                </a:lnTo>
                <a:lnTo>
                  <a:pt x="2882" y="121"/>
                </a:lnTo>
                <a:lnTo>
                  <a:pt x="2882" y="114"/>
                </a:lnTo>
                <a:lnTo>
                  <a:pt x="2883" y="108"/>
                </a:lnTo>
                <a:lnTo>
                  <a:pt x="2884" y="99"/>
                </a:lnTo>
                <a:lnTo>
                  <a:pt x="2884" y="90"/>
                </a:lnTo>
                <a:lnTo>
                  <a:pt x="2885" y="80"/>
                </a:lnTo>
                <a:lnTo>
                  <a:pt x="2886" y="71"/>
                </a:lnTo>
                <a:lnTo>
                  <a:pt x="2886" y="61"/>
                </a:lnTo>
                <a:lnTo>
                  <a:pt x="2887" y="51"/>
                </a:lnTo>
                <a:lnTo>
                  <a:pt x="2888" y="43"/>
                </a:lnTo>
                <a:lnTo>
                  <a:pt x="2888" y="36"/>
                </a:lnTo>
                <a:lnTo>
                  <a:pt x="2889" y="32"/>
                </a:lnTo>
                <a:lnTo>
                  <a:pt x="2890" y="27"/>
                </a:lnTo>
                <a:lnTo>
                  <a:pt x="2890" y="25"/>
                </a:lnTo>
                <a:lnTo>
                  <a:pt x="2891" y="25"/>
                </a:lnTo>
                <a:lnTo>
                  <a:pt x="2892" y="28"/>
                </a:lnTo>
                <a:lnTo>
                  <a:pt x="2892" y="29"/>
                </a:lnTo>
                <a:lnTo>
                  <a:pt x="2893" y="31"/>
                </a:lnTo>
                <a:lnTo>
                  <a:pt x="2894" y="38"/>
                </a:lnTo>
                <a:lnTo>
                  <a:pt x="2894" y="42"/>
                </a:lnTo>
                <a:lnTo>
                  <a:pt x="2895" y="49"/>
                </a:lnTo>
                <a:lnTo>
                  <a:pt x="2896" y="53"/>
                </a:lnTo>
                <a:lnTo>
                  <a:pt x="2896" y="60"/>
                </a:lnTo>
                <a:lnTo>
                  <a:pt x="2897" y="67"/>
                </a:lnTo>
                <a:lnTo>
                  <a:pt x="2898" y="75"/>
                </a:lnTo>
                <a:lnTo>
                  <a:pt x="2898" y="84"/>
                </a:lnTo>
                <a:lnTo>
                  <a:pt x="2899" y="95"/>
                </a:lnTo>
                <a:lnTo>
                  <a:pt x="2900" y="107"/>
                </a:lnTo>
                <a:lnTo>
                  <a:pt x="2900" y="123"/>
                </a:lnTo>
                <a:lnTo>
                  <a:pt x="2901" y="144"/>
                </a:lnTo>
                <a:lnTo>
                  <a:pt x="2902" y="168"/>
                </a:lnTo>
                <a:lnTo>
                  <a:pt x="2902" y="194"/>
                </a:lnTo>
                <a:lnTo>
                  <a:pt x="2903" y="217"/>
                </a:lnTo>
                <a:lnTo>
                  <a:pt x="2904" y="232"/>
                </a:lnTo>
                <a:lnTo>
                  <a:pt x="2904" y="238"/>
                </a:lnTo>
                <a:lnTo>
                  <a:pt x="2905" y="235"/>
                </a:lnTo>
                <a:lnTo>
                  <a:pt x="2906" y="229"/>
                </a:lnTo>
                <a:lnTo>
                  <a:pt x="2906" y="223"/>
                </a:lnTo>
                <a:lnTo>
                  <a:pt x="2907" y="213"/>
                </a:lnTo>
                <a:lnTo>
                  <a:pt x="2908" y="207"/>
                </a:lnTo>
                <a:lnTo>
                  <a:pt x="2908" y="199"/>
                </a:lnTo>
                <a:lnTo>
                  <a:pt x="2909" y="188"/>
                </a:lnTo>
                <a:lnTo>
                  <a:pt x="2910" y="182"/>
                </a:lnTo>
                <a:lnTo>
                  <a:pt x="2910" y="176"/>
                </a:lnTo>
                <a:lnTo>
                  <a:pt x="2911" y="171"/>
                </a:lnTo>
                <a:lnTo>
                  <a:pt x="2912" y="170"/>
                </a:lnTo>
                <a:lnTo>
                  <a:pt x="2912" y="172"/>
                </a:lnTo>
                <a:lnTo>
                  <a:pt x="2913" y="172"/>
                </a:lnTo>
                <a:lnTo>
                  <a:pt x="2914" y="177"/>
                </a:lnTo>
                <a:lnTo>
                  <a:pt x="2914" y="182"/>
                </a:lnTo>
                <a:lnTo>
                  <a:pt x="2915" y="186"/>
                </a:lnTo>
                <a:lnTo>
                  <a:pt x="2916" y="195"/>
                </a:lnTo>
                <a:lnTo>
                  <a:pt x="2916" y="203"/>
                </a:lnTo>
                <a:lnTo>
                  <a:pt x="2917" y="211"/>
                </a:lnTo>
                <a:lnTo>
                  <a:pt x="2918" y="218"/>
                </a:lnTo>
                <a:lnTo>
                  <a:pt x="2918" y="227"/>
                </a:lnTo>
                <a:lnTo>
                  <a:pt x="2919" y="236"/>
                </a:lnTo>
                <a:lnTo>
                  <a:pt x="2920" y="243"/>
                </a:lnTo>
                <a:lnTo>
                  <a:pt x="2920" y="250"/>
                </a:lnTo>
                <a:lnTo>
                  <a:pt x="2921" y="252"/>
                </a:lnTo>
                <a:lnTo>
                  <a:pt x="2922" y="259"/>
                </a:lnTo>
                <a:lnTo>
                  <a:pt x="2922" y="260"/>
                </a:lnTo>
                <a:lnTo>
                  <a:pt x="2923" y="263"/>
                </a:lnTo>
                <a:lnTo>
                  <a:pt x="2924" y="264"/>
                </a:lnTo>
                <a:lnTo>
                  <a:pt x="2924" y="264"/>
                </a:lnTo>
                <a:lnTo>
                  <a:pt x="2925" y="263"/>
                </a:lnTo>
                <a:lnTo>
                  <a:pt x="2926" y="264"/>
                </a:lnTo>
                <a:lnTo>
                  <a:pt x="2926" y="264"/>
                </a:lnTo>
                <a:lnTo>
                  <a:pt x="2927" y="261"/>
                </a:lnTo>
                <a:lnTo>
                  <a:pt x="2928" y="261"/>
                </a:lnTo>
                <a:lnTo>
                  <a:pt x="2928" y="260"/>
                </a:lnTo>
                <a:lnTo>
                  <a:pt x="2929" y="260"/>
                </a:lnTo>
                <a:lnTo>
                  <a:pt x="2930" y="260"/>
                </a:lnTo>
                <a:lnTo>
                  <a:pt x="2930" y="261"/>
                </a:lnTo>
                <a:lnTo>
                  <a:pt x="2931" y="263"/>
                </a:lnTo>
                <a:lnTo>
                  <a:pt x="2932" y="265"/>
                </a:lnTo>
                <a:lnTo>
                  <a:pt x="2932" y="267"/>
                </a:lnTo>
                <a:lnTo>
                  <a:pt x="2933" y="268"/>
                </a:lnTo>
                <a:lnTo>
                  <a:pt x="2934" y="273"/>
                </a:lnTo>
                <a:lnTo>
                  <a:pt x="2934" y="275"/>
                </a:lnTo>
                <a:lnTo>
                  <a:pt x="2935" y="278"/>
                </a:lnTo>
                <a:lnTo>
                  <a:pt x="2936" y="282"/>
                </a:lnTo>
                <a:lnTo>
                  <a:pt x="2936" y="287"/>
                </a:lnTo>
                <a:lnTo>
                  <a:pt x="2937" y="290"/>
                </a:lnTo>
                <a:lnTo>
                  <a:pt x="2938" y="294"/>
                </a:lnTo>
                <a:lnTo>
                  <a:pt x="2938" y="299"/>
                </a:lnTo>
                <a:lnTo>
                  <a:pt x="2939" y="303"/>
                </a:lnTo>
                <a:lnTo>
                  <a:pt x="2940" y="307"/>
                </a:lnTo>
                <a:lnTo>
                  <a:pt x="2940" y="310"/>
                </a:lnTo>
                <a:lnTo>
                  <a:pt x="2941" y="313"/>
                </a:lnTo>
                <a:lnTo>
                  <a:pt x="2942" y="314"/>
                </a:lnTo>
                <a:lnTo>
                  <a:pt x="2942" y="318"/>
                </a:lnTo>
                <a:lnTo>
                  <a:pt x="2943" y="319"/>
                </a:lnTo>
                <a:lnTo>
                  <a:pt x="2944" y="322"/>
                </a:lnTo>
                <a:lnTo>
                  <a:pt x="2944" y="325"/>
                </a:lnTo>
                <a:lnTo>
                  <a:pt x="2945" y="326"/>
                </a:lnTo>
                <a:lnTo>
                  <a:pt x="2946" y="329"/>
                </a:lnTo>
                <a:lnTo>
                  <a:pt x="2946" y="331"/>
                </a:lnTo>
                <a:lnTo>
                  <a:pt x="2947" y="331"/>
                </a:lnTo>
                <a:lnTo>
                  <a:pt x="2948" y="334"/>
                </a:lnTo>
                <a:lnTo>
                  <a:pt x="2948" y="337"/>
                </a:lnTo>
                <a:lnTo>
                  <a:pt x="2949" y="338"/>
                </a:lnTo>
                <a:lnTo>
                  <a:pt x="2950" y="340"/>
                </a:lnTo>
                <a:lnTo>
                  <a:pt x="2950" y="340"/>
                </a:lnTo>
                <a:lnTo>
                  <a:pt x="2951" y="345"/>
                </a:lnTo>
                <a:lnTo>
                  <a:pt x="2952" y="347"/>
                </a:lnTo>
                <a:lnTo>
                  <a:pt x="2952" y="351"/>
                </a:lnTo>
                <a:lnTo>
                  <a:pt x="2953" y="355"/>
                </a:lnTo>
                <a:lnTo>
                  <a:pt x="2954" y="357"/>
                </a:lnTo>
                <a:lnTo>
                  <a:pt x="2954" y="362"/>
                </a:lnTo>
                <a:lnTo>
                  <a:pt x="2955" y="362"/>
                </a:lnTo>
                <a:lnTo>
                  <a:pt x="2956" y="365"/>
                </a:lnTo>
                <a:lnTo>
                  <a:pt x="2956" y="366"/>
                </a:lnTo>
                <a:lnTo>
                  <a:pt x="2957" y="367"/>
                </a:lnTo>
                <a:lnTo>
                  <a:pt x="2958" y="366"/>
                </a:lnTo>
                <a:lnTo>
                  <a:pt x="2958" y="367"/>
                </a:lnTo>
                <a:lnTo>
                  <a:pt x="2959" y="371"/>
                </a:lnTo>
                <a:lnTo>
                  <a:pt x="2960" y="375"/>
                </a:lnTo>
                <a:lnTo>
                  <a:pt x="2960" y="377"/>
                </a:lnTo>
                <a:lnTo>
                  <a:pt x="2961" y="382"/>
                </a:lnTo>
                <a:lnTo>
                  <a:pt x="2962" y="383"/>
                </a:lnTo>
                <a:lnTo>
                  <a:pt x="2962" y="387"/>
                </a:lnTo>
                <a:lnTo>
                  <a:pt x="2963" y="390"/>
                </a:lnTo>
                <a:lnTo>
                  <a:pt x="2964" y="395"/>
                </a:lnTo>
                <a:lnTo>
                  <a:pt x="2964" y="399"/>
                </a:lnTo>
                <a:lnTo>
                  <a:pt x="2965" y="401"/>
                </a:lnTo>
                <a:lnTo>
                  <a:pt x="2966" y="403"/>
                </a:lnTo>
                <a:lnTo>
                  <a:pt x="2966" y="405"/>
                </a:lnTo>
                <a:lnTo>
                  <a:pt x="2967" y="405"/>
                </a:lnTo>
                <a:lnTo>
                  <a:pt x="2968" y="404"/>
                </a:lnTo>
                <a:lnTo>
                  <a:pt x="2968" y="400"/>
                </a:lnTo>
                <a:lnTo>
                  <a:pt x="2969" y="393"/>
                </a:lnTo>
                <a:lnTo>
                  <a:pt x="2970" y="381"/>
                </a:lnTo>
                <a:lnTo>
                  <a:pt x="2970" y="364"/>
                </a:lnTo>
                <a:lnTo>
                  <a:pt x="2971" y="346"/>
                </a:lnTo>
                <a:lnTo>
                  <a:pt x="2972" y="324"/>
                </a:lnTo>
                <a:lnTo>
                  <a:pt x="2972" y="304"/>
                </a:lnTo>
                <a:lnTo>
                  <a:pt x="2973" y="283"/>
                </a:lnTo>
                <a:lnTo>
                  <a:pt x="2973" y="261"/>
                </a:lnTo>
                <a:lnTo>
                  <a:pt x="2974" y="242"/>
                </a:lnTo>
                <a:lnTo>
                  <a:pt x="2975" y="225"/>
                </a:lnTo>
                <a:lnTo>
                  <a:pt x="2975" y="210"/>
                </a:lnTo>
                <a:lnTo>
                  <a:pt x="2976" y="199"/>
                </a:lnTo>
                <a:lnTo>
                  <a:pt x="2977" y="190"/>
                </a:lnTo>
                <a:lnTo>
                  <a:pt x="2977" y="179"/>
                </a:lnTo>
                <a:lnTo>
                  <a:pt x="2978" y="172"/>
                </a:lnTo>
                <a:lnTo>
                  <a:pt x="2979" y="171"/>
                </a:lnTo>
                <a:lnTo>
                  <a:pt x="2979" y="168"/>
                </a:lnTo>
                <a:lnTo>
                  <a:pt x="2980" y="170"/>
                </a:lnTo>
                <a:lnTo>
                  <a:pt x="2981" y="168"/>
                </a:lnTo>
                <a:lnTo>
                  <a:pt x="2981" y="168"/>
                </a:lnTo>
                <a:lnTo>
                  <a:pt x="2982" y="168"/>
                </a:lnTo>
                <a:lnTo>
                  <a:pt x="2983" y="166"/>
                </a:lnTo>
                <a:lnTo>
                  <a:pt x="2983" y="167"/>
                </a:lnTo>
                <a:lnTo>
                  <a:pt x="2984" y="166"/>
                </a:lnTo>
                <a:lnTo>
                  <a:pt x="2985" y="164"/>
                </a:lnTo>
                <a:lnTo>
                  <a:pt x="2985" y="163"/>
                </a:lnTo>
                <a:lnTo>
                  <a:pt x="2986" y="158"/>
                </a:lnTo>
                <a:lnTo>
                  <a:pt x="2987" y="155"/>
                </a:lnTo>
                <a:lnTo>
                  <a:pt x="2987" y="152"/>
                </a:lnTo>
                <a:lnTo>
                  <a:pt x="2988" y="146"/>
                </a:lnTo>
                <a:lnTo>
                  <a:pt x="2989" y="140"/>
                </a:lnTo>
                <a:lnTo>
                  <a:pt x="2989" y="135"/>
                </a:lnTo>
                <a:lnTo>
                  <a:pt x="2990" y="128"/>
                </a:lnTo>
                <a:lnTo>
                  <a:pt x="2991" y="122"/>
                </a:lnTo>
                <a:lnTo>
                  <a:pt x="2991" y="118"/>
                </a:lnTo>
                <a:lnTo>
                  <a:pt x="2992" y="111"/>
                </a:lnTo>
                <a:lnTo>
                  <a:pt x="2993" y="108"/>
                </a:lnTo>
                <a:lnTo>
                  <a:pt x="2993" y="105"/>
                </a:lnTo>
                <a:lnTo>
                  <a:pt x="2994" y="103"/>
                </a:lnTo>
                <a:lnTo>
                  <a:pt x="2995" y="100"/>
                </a:lnTo>
                <a:lnTo>
                  <a:pt x="2995" y="99"/>
                </a:lnTo>
                <a:lnTo>
                  <a:pt x="2996" y="100"/>
                </a:lnTo>
                <a:lnTo>
                  <a:pt x="2997" y="101"/>
                </a:lnTo>
                <a:lnTo>
                  <a:pt x="2997" y="106"/>
                </a:lnTo>
                <a:lnTo>
                  <a:pt x="2998" y="111"/>
                </a:lnTo>
                <a:lnTo>
                  <a:pt x="2999" y="118"/>
                </a:lnTo>
                <a:lnTo>
                  <a:pt x="2999" y="125"/>
                </a:lnTo>
                <a:lnTo>
                  <a:pt x="3000" y="135"/>
                </a:lnTo>
                <a:lnTo>
                  <a:pt x="3001" y="147"/>
                </a:lnTo>
                <a:lnTo>
                  <a:pt x="3001" y="162"/>
                </a:lnTo>
                <a:lnTo>
                  <a:pt x="3002" y="183"/>
                </a:lnTo>
                <a:lnTo>
                  <a:pt x="3003" y="207"/>
                </a:lnTo>
                <a:lnTo>
                  <a:pt x="3003" y="238"/>
                </a:lnTo>
                <a:lnTo>
                  <a:pt x="3004" y="266"/>
                </a:lnTo>
                <a:lnTo>
                  <a:pt x="3005" y="287"/>
                </a:lnTo>
                <a:lnTo>
                  <a:pt x="3005" y="293"/>
                </a:lnTo>
                <a:lnTo>
                  <a:pt x="3006" y="290"/>
                </a:lnTo>
                <a:lnTo>
                  <a:pt x="3007" y="278"/>
                </a:lnTo>
                <a:lnTo>
                  <a:pt x="3007" y="269"/>
                </a:lnTo>
                <a:lnTo>
                  <a:pt x="3008" y="261"/>
                </a:lnTo>
                <a:lnTo>
                  <a:pt x="3009" y="251"/>
                </a:lnTo>
                <a:lnTo>
                  <a:pt x="3009" y="244"/>
                </a:lnTo>
                <a:lnTo>
                  <a:pt x="3010" y="235"/>
                </a:lnTo>
                <a:lnTo>
                  <a:pt x="3011" y="230"/>
                </a:lnTo>
                <a:lnTo>
                  <a:pt x="3011" y="225"/>
                </a:lnTo>
                <a:lnTo>
                  <a:pt x="3012" y="218"/>
                </a:lnTo>
                <a:lnTo>
                  <a:pt x="3013" y="215"/>
                </a:lnTo>
                <a:lnTo>
                  <a:pt x="3013" y="216"/>
                </a:lnTo>
                <a:lnTo>
                  <a:pt x="3014" y="216"/>
                </a:lnTo>
                <a:lnTo>
                  <a:pt x="3015" y="219"/>
                </a:lnTo>
                <a:lnTo>
                  <a:pt x="3015" y="221"/>
                </a:lnTo>
                <a:lnTo>
                  <a:pt x="3016" y="227"/>
                </a:lnTo>
                <a:lnTo>
                  <a:pt x="3017" y="231"/>
                </a:lnTo>
                <a:lnTo>
                  <a:pt x="3017" y="237"/>
                </a:lnTo>
                <a:lnTo>
                  <a:pt x="3018" y="245"/>
                </a:lnTo>
                <a:lnTo>
                  <a:pt x="3019" y="254"/>
                </a:lnTo>
                <a:lnTo>
                  <a:pt x="3019" y="259"/>
                </a:lnTo>
                <a:lnTo>
                  <a:pt x="3020" y="269"/>
                </a:lnTo>
                <a:lnTo>
                  <a:pt x="3021" y="276"/>
                </a:lnTo>
                <a:lnTo>
                  <a:pt x="3021" y="283"/>
                </a:lnTo>
                <a:lnTo>
                  <a:pt x="3022" y="289"/>
                </a:lnTo>
                <a:lnTo>
                  <a:pt x="3023" y="293"/>
                </a:lnTo>
                <a:lnTo>
                  <a:pt x="3023" y="295"/>
                </a:lnTo>
                <a:lnTo>
                  <a:pt x="3024" y="300"/>
                </a:lnTo>
                <a:lnTo>
                  <a:pt x="3025" y="301"/>
                </a:lnTo>
                <a:lnTo>
                  <a:pt x="3025" y="303"/>
                </a:lnTo>
                <a:lnTo>
                  <a:pt x="3026" y="303"/>
                </a:lnTo>
                <a:lnTo>
                  <a:pt x="3027" y="302"/>
                </a:lnTo>
                <a:lnTo>
                  <a:pt x="3027" y="301"/>
                </a:lnTo>
                <a:lnTo>
                  <a:pt x="3028" y="300"/>
                </a:lnTo>
                <a:lnTo>
                  <a:pt x="3029" y="298"/>
                </a:lnTo>
                <a:lnTo>
                  <a:pt x="3029" y="298"/>
                </a:lnTo>
                <a:lnTo>
                  <a:pt x="3030" y="298"/>
                </a:lnTo>
                <a:lnTo>
                  <a:pt x="3031" y="297"/>
                </a:lnTo>
                <a:lnTo>
                  <a:pt x="3031" y="299"/>
                </a:lnTo>
                <a:lnTo>
                  <a:pt x="3032" y="300"/>
                </a:lnTo>
                <a:lnTo>
                  <a:pt x="3033" y="302"/>
                </a:lnTo>
                <a:lnTo>
                  <a:pt x="3033" y="304"/>
                </a:lnTo>
                <a:lnTo>
                  <a:pt x="3034" y="308"/>
                </a:lnTo>
                <a:lnTo>
                  <a:pt x="3035" y="309"/>
                </a:lnTo>
                <a:lnTo>
                  <a:pt x="3035" y="312"/>
                </a:lnTo>
                <a:lnTo>
                  <a:pt x="3036" y="316"/>
                </a:lnTo>
                <a:lnTo>
                  <a:pt x="3037" y="319"/>
                </a:lnTo>
                <a:lnTo>
                  <a:pt x="3037" y="322"/>
                </a:lnTo>
                <a:lnTo>
                  <a:pt x="3038" y="324"/>
                </a:lnTo>
                <a:lnTo>
                  <a:pt x="3039" y="328"/>
                </a:lnTo>
                <a:lnTo>
                  <a:pt x="3039" y="330"/>
                </a:lnTo>
                <a:lnTo>
                  <a:pt x="3040" y="333"/>
                </a:lnTo>
                <a:lnTo>
                  <a:pt x="3041" y="336"/>
                </a:lnTo>
                <a:lnTo>
                  <a:pt x="3041" y="339"/>
                </a:lnTo>
                <a:lnTo>
                  <a:pt x="3042" y="341"/>
                </a:lnTo>
                <a:lnTo>
                  <a:pt x="3042" y="344"/>
                </a:lnTo>
                <a:lnTo>
                  <a:pt x="3043" y="345"/>
                </a:lnTo>
                <a:lnTo>
                  <a:pt x="3044" y="350"/>
                </a:lnTo>
                <a:lnTo>
                  <a:pt x="3044" y="351"/>
                </a:lnTo>
                <a:lnTo>
                  <a:pt x="3045" y="353"/>
                </a:lnTo>
                <a:lnTo>
                  <a:pt x="3046" y="356"/>
                </a:lnTo>
                <a:lnTo>
                  <a:pt x="3046" y="358"/>
                </a:lnTo>
                <a:lnTo>
                  <a:pt x="3047" y="359"/>
                </a:lnTo>
                <a:lnTo>
                  <a:pt x="3048" y="360"/>
                </a:lnTo>
                <a:lnTo>
                  <a:pt x="3048" y="362"/>
                </a:lnTo>
                <a:lnTo>
                  <a:pt x="3049" y="363"/>
                </a:lnTo>
                <a:lnTo>
                  <a:pt x="3050" y="364"/>
                </a:lnTo>
                <a:lnTo>
                  <a:pt x="3050" y="366"/>
                </a:lnTo>
                <a:lnTo>
                  <a:pt x="3051" y="368"/>
                </a:lnTo>
                <a:lnTo>
                  <a:pt x="3052" y="369"/>
                </a:lnTo>
                <a:lnTo>
                  <a:pt x="3052" y="371"/>
                </a:lnTo>
                <a:lnTo>
                  <a:pt x="3053" y="373"/>
                </a:lnTo>
                <a:lnTo>
                  <a:pt x="3054" y="375"/>
                </a:lnTo>
                <a:lnTo>
                  <a:pt x="3054" y="380"/>
                </a:lnTo>
                <a:lnTo>
                  <a:pt x="3055" y="384"/>
                </a:lnTo>
                <a:lnTo>
                  <a:pt x="3056" y="387"/>
                </a:lnTo>
                <a:lnTo>
                  <a:pt x="3056" y="393"/>
                </a:lnTo>
                <a:lnTo>
                  <a:pt x="3057" y="397"/>
                </a:lnTo>
                <a:lnTo>
                  <a:pt x="3058" y="398"/>
                </a:lnTo>
                <a:lnTo>
                  <a:pt x="3058" y="399"/>
                </a:lnTo>
                <a:lnTo>
                  <a:pt x="3059" y="399"/>
                </a:lnTo>
                <a:lnTo>
                  <a:pt x="3060" y="399"/>
                </a:lnTo>
                <a:lnTo>
                  <a:pt x="3060" y="398"/>
                </a:lnTo>
                <a:lnTo>
                  <a:pt x="3061" y="401"/>
                </a:lnTo>
                <a:lnTo>
                  <a:pt x="3062" y="401"/>
                </a:lnTo>
                <a:lnTo>
                  <a:pt x="3062" y="404"/>
                </a:lnTo>
                <a:lnTo>
                  <a:pt x="3063" y="406"/>
                </a:lnTo>
                <a:lnTo>
                  <a:pt x="3064" y="408"/>
                </a:lnTo>
                <a:lnTo>
                  <a:pt x="3064" y="410"/>
                </a:lnTo>
                <a:lnTo>
                  <a:pt x="3065" y="413"/>
                </a:lnTo>
                <a:lnTo>
                  <a:pt x="3066" y="417"/>
                </a:lnTo>
                <a:lnTo>
                  <a:pt x="3066" y="420"/>
                </a:lnTo>
                <a:lnTo>
                  <a:pt x="3067" y="420"/>
                </a:lnTo>
                <a:lnTo>
                  <a:pt x="3068" y="421"/>
                </a:lnTo>
                <a:lnTo>
                  <a:pt x="3068" y="418"/>
                </a:lnTo>
                <a:lnTo>
                  <a:pt x="3069" y="413"/>
                </a:lnTo>
                <a:lnTo>
                  <a:pt x="3070" y="404"/>
                </a:lnTo>
                <a:lnTo>
                  <a:pt x="3070" y="388"/>
                </a:lnTo>
                <a:lnTo>
                  <a:pt x="3071" y="370"/>
                </a:lnTo>
                <a:lnTo>
                  <a:pt x="3072" y="346"/>
                </a:lnTo>
                <a:lnTo>
                  <a:pt x="3072" y="323"/>
                </a:lnTo>
                <a:lnTo>
                  <a:pt x="3073" y="301"/>
                </a:lnTo>
                <a:lnTo>
                  <a:pt x="3074" y="278"/>
                </a:lnTo>
                <a:lnTo>
                  <a:pt x="3074" y="257"/>
                </a:lnTo>
                <a:lnTo>
                  <a:pt x="3075" y="238"/>
                </a:lnTo>
                <a:lnTo>
                  <a:pt x="3076" y="221"/>
                </a:lnTo>
                <a:lnTo>
                  <a:pt x="3076" y="204"/>
                </a:lnTo>
                <a:lnTo>
                  <a:pt x="3077" y="193"/>
                </a:lnTo>
                <a:lnTo>
                  <a:pt x="3078" y="185"/>
                </a:lnTo>
                <a:lnTo>
                  <a:pt x="3078" y="178"/>
                </a:lnTo>
                <a:lnTo>
                  <a:pt x="3079" y="175"/>
                </a:lnTo>
                <a:lnTo>
                  <a:pt x="3080" y="174"/>
                </a:lnTo>
                <a:lnTo>
                  <a:pt x="3080" y="173"/>
                </a:lnTo>
                <a:lnTo>
                  <a:pt x="3081" y="173"/>
                </a:lnTo>
                <a:lnTo>
                  <a:pt x="3082" y="174"/>
                </a:lnTo>
                <a:lnTo>
                  <a:pt x="3082" y="176"/>
                </a:lnTo>
                <a:lnTo>
                  <a:pt x="3083" y="176"/>
                </a:lnTo>
                <a:lnTo>
                  <a:pt x="3084" y="175"/>
                </a:lnTo>
                <a:lnTo>
                  <a:pt x="3084" y="171"/>
                </a:lnTo>
                <a:lnTo>
                  <a:pt x="3085" y="172"/>
                </a:lnTo>
                <a:lnTo>
                  <a:pt x="3086" y="169"/>
                </a:lnTo>
                <a:lnTo>
                  <a:pt x="3086" y="165"/>
                </a:lnTo>
                <a:lnTo>
                  <a:pt x="3087" y="161"/>
                </a:lnTo>
                <a:lnTo>
                  <a:pt x="3088" y="156"/>
                </a:lnTo>
                <a:lnTo>
                  <a:pt x="3088" y="148"/>
                </a:lnTo>
                <a:lnTo>
                  <a:pt x="3089" y="138"/>
                </a:lnTo>
                <a:lnTo>
                  <a:pt x="3090" y="131"/>
                </a:lnTo>
                <a:lnTo>
                  <a:pt x="3090" y="124"/>
                </a:lnTo>
                <a:lnTo>
                  <a:pt x="3091" y="114"/>
                </a:lnTo>
                <a:lnTo>
                  <a:pt x="3092" y="105"/>
                </a:lnTo>
                <a:lnTo>
                  <a:pt x="3092" y="98"/>
                </a:lnTo>
                <a:lnTo>
                  <a:pt x="3093" y="92"/>
                </a:lnTo>
                <a:lnTo>
                  <a:pt x="3094" y="87"/>
                </a:lnTo>
                <a:lnTo>
                  <a:pt x="3094" y="84"/>
                </a:lnTo>
                <a:lnTo>
                  <a:pt x="3095" y="81"/>
                </a:lnTo>
                <a:lnTo>
                  <a:pt x="3096" y="79"/>
                </a:lnTo>
                <a:lnTo>
                  <a:pt x="3096" y="79"/>
                </a:lnTo>
                <a:lnTo>
                  <a:pt x="3097" y="81"/>
                </a:lnTo>
                <a:lnTo>
                  <a:pt x="3098" y="81"/>
                </a:lnTo>
                <a:lnTo>
                  <a:pt x="3098" y="87"/>
                </a:lnTo>
                <a:lnTo>
                  <a:pt x="3099" y="90"/>
                </a:lnTo>
                <a:lnTo>
                  <a:pt x="3100" y="94"/>
                </a:lnTo>
                <a:lnTo>
                  <a:pt x="3100" y="98"/>
                </a:lnTo>
                <a:lnTo>
                  <a:pt x="3101" y="105"/>
                </a:lnTo>
                <a:lnTo>
                  <a:pt x="3102" y="111"/>
                </a:lnTo>
                <a:lnTo>
                  <a:pt x="3102" y="119"/>
                </a:lnTo>
                <a:lnTo>
                  <a:pt x="3103" y="128"/>
                </a:lnTo>
                <a:lnTo>
                  <a:pt x="3104" y="141"/>
                </a:lnTo>
                <a:lnTo>
                  <a:pt x="3104" y="157"/>
                </a:lnTo>
                <a:lnTo>
                  <a:pt x="3105" y="179"/>
                </a:lnTo>
                <a:lnTo>
                  <a:pt x="3106" y="205"/>
                </a:lnTo>
                <a:lnTo>
                  <a:pt x="3106" y="233"/>
                </a:lnTo>
                <a:lnTo>
                  <a:pt x="3107" y="258"/>
                </a:lnTo>
                <a:lnTo>
                  <a:pt x="3108" y="274"/>
                </a:lnTo>
                <a:lnTo>
                  <a:pt x="3108" y="278"/>
                </a:lnTo>
                <a:lnTo>
                  <a:pt x="3109" y="270"/>
                </a:lnTo>
                <a:lnTo>
                  <a:pt x="3110" y="260"/>
                </a:lnTo>
                <a:lnTo>
                  <a:pt x="3110" y="251"/>
                </a:lnTo>
                <a:lnTo>
                  <a:pt x="3111" y="247"/>
                </a:lnTo>
                <a:lnTo>
                  <a:pt x="3111" y="240"/>
                </a:lnTo>
                <a:lnTo>
                  <a:pt x="3112" y="233"/>
                </a:lnTo>
                <a:lnTo>
                  <a:pt x="3113" y="224"/>
                </a:lnTo>
                <a:lnTo>
                  <a:pt x="3113" y="217"/>
                </a:lnTo>
                <a:lnTo>
                  <a:pt x="3114" y="210"/>
                </a:lnTo>
                <a:lnTo>
                  <a:pt x="3115" y="205"/>
                </a:lnTo>
                <a:lnTo>
                  <a:pt x="3115" y="203"/>
                </a:lnTo>
                <a:lnTo>
                  <a:pt x="3116" y="201"/>
                </a:lnTo>
                <a:lnTo>
                  <a:pt x="3117" y="203"/>
                </a:lnTo>
                <a:lnTo>
                  <a:pt x="3117" y="204"/>
                </a:lnTo>
                <a:lnTo>
                  <a:pt x="3118" y="207"/>
                </a:lnTo>
                <a:lnTo>
                  <a:pt x="3119" y="213"/>
                </a:lnTo>
                <a:lnTo>
                  <a:pt x="3119" y="217"/>
                </a:lnTo>
                <a:lnTo>
                  <a:pt x="3120" y="224"/>
                </a:lnTo>
                <a:lnTo>
                  <a:pt x="3121" y="230"/>
                </a:lnTo>
                <a:lnTo>
                  <a:pt x="3121" y="239"/>
                </a:lnTo>
                <a:lnTo>
                  <a:pt x="3122" y="246"/>
                </a:lnTo>
                <a:lnTo>
                  <a:pt x="3123" y="254"/>
                </a:lnTo>
                <a:lnTo>
                  <a:pt x="3123" y="261"/>
                </a:lnTo>
                <a:lnTo>
                  <a:pt x="3124" y="267"/>
                </a:lnTo>
                <a:lnTo>
                  <a:pt x="3125" y="272"/>
                </a:lnTo>
                <a:lnTo>
                  <a:pt x="3125" y="279"/>
                </a:lnTo>
                <a:lnTo>
                  <a:pt x="3126" y="280"/>
                </a:lnTo>
                <a:lnTo>
                  <a:pt x="3127" y="284"/>
                </a:lnTo>
                <a:lnTo>
                  <a:pt x="3127" y="288"/>
                </a:lnTo>
                <a:lnTo>
                  <a:pt x="3128" y="286"/>
                </a:lnTo>
                <a:lnTo>
                  <a:pt x="3129" y="288"/>
                </a:lnTo>
                <a:lnTo>
                  <a:pt x="3129" y="289"/>
                </a:lnTo>
                <a:lnTo>
                  <a:pt x="3130" y="286"/>
                </a:lnTo>
                <a:lnTo>
                  <a:pt x="3131" y="285"/>
                </a:lnTo>
                <a:lnTo>
                  <a:pt x="3131" y="283"/>
                </a:lnTo>
                <a:lnTo>
                  <a:pt x="3132" y="286"/>
                </a:lnTo>
                <a:lnTo>
                  <a:pt x="3133" y="286"/>
                </a:lnTo>
                <a:lnTo>
                  <a:pt x="3133" y="286"/>
                </a:lnTo>
                <a:lnTo>
                  <a:pt x="3134" y="287"/>
                </a:lnTo>
                <a:lnTo>
                  <a:pt x="3135" y="291"/>
                </a:lnTo>
                <a:lnTo>
                  <a:pt x="3135" y="290"/>
                </a:lnTo>
                <a:lnTo>
                  <a:pt x="3136" y="294"/>
                </a:lnTo>
                <a:lnTo>
                  <a:pt x="3137" y="296"/>
                </a:lnTo>
                <a:lnTo>
                  <a:pt x="3137" y="299"/>
                </a:lnTo>
                <a:lnTo>
                  <a:pt x="3138" y="301"/>
                </a:lnTo>
                <a:lnTo>
                  <a:pt x="3139" y="303"/>
                </a:lnTo>
                <a:lnTo>
                  <a:pt x="3139" y="306"/>
                </a:lnTo>
                <a:lnTo>
                  <a:pt x="3140" y="308"/>
                </a:lnTo>
                <a:lnTo>
                  <a:pt x="3141" y="312"/>
                </a:lnTo>
                <a:lnTo>
                  <a:pt x="3141" y="316"/>
                </a:lnTo>
                <a:lnTo>
                  <a:pt x="3142" y="317"/>
                </a:lnTo>
                <a:lnTo>
                  <a:pt x="3143" y="320"/>
                </a:lnTo>
                <a:lnTo>
                  <a:pt x="3143" y="322"/>
                </a:lnTo>
                <a:lnTo>
                  <a:pt x="3144" y="325"/>
                </a:lnTo>
                <a:lnTo>
                  <a:pt x="3145" y="328"/>
                </a:lnTo>
                <a:lnTo>
                  <a:pt x="3145" y="328"/>
                </a:lnTo>
                <a:lnTo>
                  <a:pt x="3146" y="331"/>
                </a:lnTo>
                <a:lnTo>
                  <a:pt x="3147" y="335"/>
                </a:lnTo>
                <a:lnTo>
                  <a:pt x="3147" y="338"/>
                </a:lnTo>
                <a:lnTo>
                  <a:pt x="3148" y="341"/>
                </a:lnTo>
                <a:lnTo>
                  <a:pt x="3149" y="343"/>
                </a:lnTo>
                <a:lnTo>
                  <a:pt x="3149" y="347"/>
                </a:lnTo>
                <a:lnTo>
                  <a:pt x="3150" y="350"/>
                </a:lnTo>
                <a:lnTo>
                  <a:pt x="3151" y="351"/>
                </a:lnTo>
                <a:lnTo>
                  <a:pt x="3151" y="352"/>
                </a:lnTo>
                <a:lnTo>
                  <a:pt x="3152" y="354"/>
                </a:lnTo>
                <a:lnTo>
                  <a:pt x="3153" y="357"/>
                </a:lnTo>
                <a:lnTo>
                  <a:pt x="3153" y="358"/>
                </a:lnTo>
                <a:lnTo>
                  <a:pt x="3154" y="361"/>
                </a:lnTo>
                <a:lnTo>
                  <a:pt x="3155" y="363"/>
                </a:lnTo>
                <a:lnTo>
                  <a:pt x="3155" y="364"/>
                </a:lnTo>
                <a:lnTo>
                  <a:pt x="3156" y="367"/>
                </a:lnTo>
                <a:lnTo>
                  <a:pt x="3157" y="371"/>
                </a:lnTo>
                <a:lnTo>
                  <a:pt x="3157" y="374"/>
                </a:lnTo>
                <a:lnTo>
                  <a:pt x="3158" y="379"/>
                </a:lnTo>
                <a:lnTo>
                  <a:pt x="3159" y="381"/>
                </a:lnTo>
                <a:lnTo>
                  <a:pt x="3159" y="386"/>
                </a:lnTo>
                <a:lnTo>
                  <a:pt x="3160" y="386"/>
                </a:lnTo>
                <a:lnTo>
                  <a:pt x="3161" y="387"/>
                </a:lnTo>
                <a:lnTo>
                  <a:pt x="3161" y="387"/>
                </a:lnTo>
                <a:lnTo>
                  <a:pt x="3162" y="387"/>
                </a:lnTo>
                <a:lnTo>
                  <a:pt x="3163" y="386"/>
                </a:lnTo>
                <a:lnTo>
                  <a:pt x="3163" y="389"/>
                </a:lnTo>
                <a:lnTo>
                  <a:pt x="3164" y="391"/>
                </a:lnTo>
                <a:lnTo>
                  <a:pt x="3165" y="393"/>
                </a:lnTo>
                <a:lnTo>
                  <a:pt x="3165" y="395"/>
                </a:lnTo>
                <a:lnTo>
                  <a:pt x="3166" y="399"/>
                </a:lnTo>
                <a:lnTo>
                  <a:pt x="3167" y="400"/>
                </a:lnTo>
                <a:lnTo>
                  <a:pt x="3167" y="405"/>
                </a:lnTo>
                <a:lnTo>
                  <a:pt x="3168" y="407"/>
                </a:lnTo>
                <a:lnTo>
                  <a:pt x="3169" y="409"/>
                </a:lnTo>
                <a:lnTo>
                  <a:pt x="3169" y="412"/>
                </a:lnTo>
                <a:lnTo>
                  <a:pt x="3170" y="414"/>
                </a:lnTo>
                <a:lnTo>
                  <a:pt x="3171" y="408"/>
                </a:lnTo>
                <a:lnTo>
                  <a:pt x="3171" y="404"/>
                </a:lnTo>
                <a:lnTo>
                  <a:pt x="3172" y="391"/>
                </a:lnTo>
                <a:lnTo>
                  <a:pt x="3173" y="377"/>
                </a:lnTo>
                <a:lnTo>
                  <a:pt x="3173" y="359"/>
                </a:lnTo>
                <a:lnTo>
                  <a:pt x="3174" y="334"/>
                </a:lnTo>
                <a:lnTo>
                  <a:pt x="3175" y="310"/>
                </a:lnTo>
                <a:lnTo>
                  <a:pt x="3175" y="287"/>
                </a:lnTo>
                <a:lnTo>
                  <a:pt x="3176" y="264"/>
                </a:lnTo>
                <a:lnTo>
                  <a:pt x="3177" y="244"/>
                </a:lnTo>
                <a:lnTo>
                  <a:pt x="3177" y="225"/>
                </a:lnTo>
                <a:lnTo>
                  <a:pt x="3178" y="209"/>
                </a:lnTo>
                <a:lnTo>
                  <a:pt x="3179" y="194"/>
                </a:lnTo>
                <a:lnTo>
                  <a:pt x="3179" y="180"/>
                </a:lnTo>
                <a:lnTo>
                  <a:pt x="3180" y="170"/>
                </a:lnTo>
                <a:lnTo>
                  <a:pt x="3180" y="164"/>
                </a:lnTo>
                <a:lnTo>
                  <a:pt x="3181" y="163"/>
                </a:lnTo>
                <a:lnTo>
                  <a:pt x="3182" y="161"/>
                </a:lnTo>
                <a:lnTo>
                  <a:pt x="3182" y="161"/>
                </a:lnTo>
                <a:lnTo>
                  <a:pt x="3183" y="162"/>
                </a:lnTo>
                <a:lnTo>
                  <a:pt x="3184" y="162"/>
                </a:lnTo>
                <a:lnTo>
                  <a:pt x="3184" y="163"/>
                </a:lnTo>
                <a:lnTo>
                  <a:pt x="3185" y="164"/>
                </a:lnTo>
                <a:lnTo>
                  <a:pt x="3186" y="163"/>
                </a:lnTo>
                <a:lnTo>
                  <a:pt x="3186" y="162"/>
                </a:lnTo>
                <a:lnTo>
                  <a:pt x="3187" y="160"/>
                </a:lnTo>
                <a:lnTo>
                  <a:pt x="3188" y="157"/>
                </a:lnTo>
                <a:lnTo>
                  <a:pt x="3188" y="154"/>
                </a:lnTo>
                <a:lnTo>
                  <a:pt x="3189" y="147"/>
                </a:lnTo>
                <a:lnTo>
                  <a:pt x="3190" y="140"/>
                </a:lnTo>
                <a:lnTo>
                  <a:pt x="3190" y="134"/>
                </a:lnTo>
                <a:lnTo>
                  <a:pt x="3191" y="124"/>
                </a:lnTo>
                <a:lnTo>
                  <a:pt x="3192" y="116"/>
                </a:lnTo>
                <a:lnTo>
                  <a:pt x="3192" y="104"/>
                </a:lnTo>
                <a:lnTo>
                  <a:pt x="3193" y="95"/>
                </a:lnTo>
                <a:lnTo>
                  <a:pt x="3194" y="86"/>
                </a:lnTo>
                <a:lnTo>
                  <a:pt x="3194" y="79"/>
                </a:lnTo>
                <a:lnTo>
                  <a:pt x="3195" y="73"/>
                </a:lnTo>
                <a:lnTo>
                  <a:pt x="3196" y="66"/>
                </a:lnTo>
                <a:lnTo>
                  <a:pt x="3196" y="64"/>
                </a:lnTo>
                <a:lnTo>
                  <a:pt x="3197" y="62"/>
                </a:lnTo>
                <a:lnTo>
                  <a:pt x="3198" y="60"/>
                </a:lnTo>
                <a:lnTo>
                  <a:pt x="3198" y="61"/>
                </a:lnTo>
                <a:lnTo>
                  <a:pt x="3199" y="63"/>
                </a:lnTo>
                <a:lnTo>
                  <a:pt x="3200" y="65"/>
                </a:lnTo>
                <a:lnTo>
                  <a:pt x="3200" y="70"/>
                </a:lnTo>
                <a:lnTo>
                  <a:pt x="3201" y="74"/>
                </a:lnTo>
                <a:lnTo>
                  <a:pt x="3202" y="79"/>
                </a:lnTo>
                <a:lnTo>
                  <a:pt x="3202" y="85"/>
                </a:lnTo>
                <a:lnTo>
                  <a:pt x="3203" y="90"/>
                </a:lnTo>
                <a:lnTo>
                  <a:pt x="3204" y="97"/>
                </a:lnTo>
                <a:lnTo>
                  <a:pt x="3204" y="106"/>
                </a:lnTo>
                <a:lnTo>
                  <a:pt x="3205" y="115"/>
                </a:lnTo>
                <a:lnTo>
                  <a:pt x="3206" y="124"/>
                </a:lnTo>
                <a:lnTo>
                  <a:pt x="3206" y="140"/>
                </a:lnTo>
                <a:lnTo>
                  <a:pt x="3207" y="154"/>
                </a:lnTo>
                <a:lnTo>
                  <a:pt x="3208" y="176"/>
                </a:lnTo>
                <a:lnTo>
                  <a:pt x="3208" y="201"/>
                </a:lnTo>
                <a:lnTo>
                  <a:pt x="3209" y="226"/>
                </a:lnTo>
                <a:lnTo>
                  <a:pt x="3210" y="249"/>
                </a:lnTo>
                <a:lnTo>
                  <a:pt x="3210" y="262"/>
                </a:lnTo>
                <a:lnTo>
                  <a:pt x="3211" y="260"/>
                </a:lnTo>
                <a:lnTo>
                  <a:pt x="3212" y="250"/>
                </a:lnTo>
                <a:lnTo>
                  <a:pt x="3212" y="243"/>
                </a:lnTo>
                <a:lnTo>
                  <a:pt x="3213" y="235"/>
                </a:lnTo>
                <a:lnTo>
                  <a:pt x="3214" y="231"/>
                </a:lnTo>
                <a:lnTo>
                  <a:pt x="3214" y="223"/>
                </a:lnTo>
                <a:lnTo>
                  <a:pt x="3215" y="218"/>
                </a:lnTo>
                <a:lnTo>
                  <a:pt x="3216" y="212"/>
                </a:lnTo>
                <a:lnTo>
                  <a:pt x="3216" y="205"/>
                </a:lnTo>
                <a:lnTo>
                  <a:pt x="3217" y="198"/>
                </a:lnTo>
                <a:lnTo>
                  <a:pt x="3218" y="195"/>
                </a:lnTo>
                <a:lnTo>
                  <a:pt x="3218" y="192"/>
                </a:lnTo>
                <a:lnTo>
                  <a:pt x="3219" y="190"/>
                </a:lnTo>
                <a:lnTo>
                  <a:pt x="3220" y="192"/>
                </a:lnTo>
                <a:lnTo>
                  <a:pt x="3220" y="195"/>
                </a:lnTo>
                <a:lnTo>
                  <a:pt x="3221" y="198"/>
                </a:lnTo>
                <a:lnTo>
                  <a:pt x="3222" y="203"/>
                </a:lnTo>
                <a:lnTo>
                  <a:pt x="3222" y="208"/>
                </a:lnTo>
                <a:lnTo>
                  <a:pt x="3223" y="216"/>
                </a:lnTo>
                <a:lnTo>
                  <a:pt x="3224" y="222"/>
                </a:lnTo>
                <a:lnTo>
                  <a:pt x="3224" y="230"/>
                </a:lnTo>
                <a:lnTo>
                  <a:pt x="3225" y="237"/>
                </a:lnTo>
                <a:lnTo>
                  <a:pt x="3226" y="244"/>
                </a:lnTo>
                <a:lnTo>
                  <a:pt x="3226" y="251"/>
                </a:lnTo>
                <a:lnTo>
                  <a:pt x="3227" y="259"/>
                </a:lnTo>
                <a:lnTo>
                  <a:pt x="3228" y="264"/>
                </a:lnTo>
                <a:lnTo>
                  <a:pt x="3228" y="269"/>
                </a:lnTo>
                <a:lnTo>
                  <a:pt x="3229" y="272"/>
                </a:lnTo>
                <a:lnTo>
                  <a:pt x="3230" y="275"/>
                </a:lnTo>
                <a:lnTo>
                  <a:pt x="3230" y="275"/>
                </a:lnTo>
                <a:lnTo>
                  <a:pt x="3231" y="277"/>
                </a:lnTo>
                <a:lnTo>
                  <a:pt x="3232" y="275"/>
                </a:lnTo>
                <a:lnTo>
                  <a:pt x="3232" y="277"/>
                </a:lnTo>
                <a:lnTo>
                  <a:pt x="3233" y="277"/>
                </a:lnTo>
                <a:lnTo>
                  <a:pt x="3234" y="276"/>
                </a:lnTo>
                <a:lnTo>
                  <a:pt x="3234" y="275"/>
                </a:lnTo>
                <a:lnTo>
                  <a:pt x="3235" y="274"/>
                </a:lnTo>
                <a:lnTo>
                  <a:pt x="3236" y="276"/>
                </a:lnTo>
                <a:lnTo>
                  <a:pt x="3236" y="278"/>
                </a:lnTo>
                <a:lnTo>
                  <a:pt x="3237" y="279"/>
                </a:lnTo>
                <a:lnTo>
                  <a:pt x="3238" y="281"/>
                </a:lnTo>
                <a:lnTo>
                  <a:pt x="3238" y="282"/>
                </a:lnTo>
                <a:lnTo>
                  <a:pt x="3239" y="285"/>
                </a:lnTo>
                <a:lnTo>
                  <a:pt x="3240" y="289"/>
                </a:lnTo>
                <a:lnTo>
                  <a:pt x="3240" y="292"/>
                </a:lnTo>
                <a:lnTo>
                  <a:pt x="3241" y="294"/>
                </a:lnTo>
                <a:lnTo>
                  <a:pt x="3242" y="299"/>
                </a:lnTo>
                <a:lnTo>
                  <a:pt x="3242" y="301"/>
                </a:lnTo>
                <a:lnTo>
                  <a:pt x="3243" y="304"/>
                </a:lnTo>
                <a:lnTo>
                  <a:pt x="3244" y="305"/>
                </a:lnTo>
                <a:lnTo>
                  <a:pt x="3244" y="309"/>
                </a:lnTo>
                <a:lnTo>
                  <a:pt x="3245" y="313"/>
                </a:lnTo>
                <a:lnTo>
                  <a:pt x="3246" y="315"/>
                </a:lnTo>
                <a:lnTo>
                  <a:pt x="3246" y="318"/>
                </a:lnTo>
                <a:lnTo>
                  <a:pt x="3247" y="321"/>
                </a:lnTo>
                <a:lnTo>
                  <a:pt x="3248" y="324"/>
                </a:lnTo>
                <a:lnTo>
                  <a:pt x="3248" y="326"/>
                </a:lnTo>
                <a:lnTo>
                  <a:pt x="3249" y="330"/>
                </a:lnTo>
                <a:lnTo>
                  <a:pt x="3249" y="332"/>
                </a:lnTo>
                <a:lnTo>
                  <a:pt x="3250" y="332"/>
                </a:lnTo>
                <a:lnTo>
                  <a:pt x="3251" y="336"/>
                </a:lnTo>
                <a:lnTo>
                  <a:pt x="3251" y="338"/>
                </a:lnTo>
                <a:lnTo>
                  <a:pt x="3252" y="340"/>
                </a:lnTo>
                <a:lnTo>
                  <a:pt x="3253" y="341"/>
                </a:lnTo>
                <a:lnTo>
                  <a:pt x="3253" y="344"/>
                </a:lnTo>
                <a:lnTo>
                  <a:pt x="3254" y="345"/>
                </a:lnTo>
                <a:lnTo>
                  <a:pt x="3255" y="347"/>
                </a:lnTo>
                <a:lnTo>
                  <a:pt x="3255" y="347"/>
                </a:lnTo>
                <a:lnTo>
                  <a:pt x="3256" y="352"/>
                </a:lnTo>
                <a:lnTo>
                  <a:pt x="3257" y="355"/>
                </a:lnTo>
                <a:lnTo>
                  <a:pt x="3257" y="355"/>
                </a:lnTo>
                <a:lnTo>
                  <a:pt x="3258" y="358"/>
                </a:lnTo>
                <a:lnTo>
                  <a:pt x="3259" y="362"/>
                </a:lnTo>
                <a:lnTo>
                  <a:pt x="3259" y="366"/>
                </a:lnTo>
                <a:lnTo>
                  <a:pt x="3260" y="369"/>
                </a:lnTo>
                <a:lnTo>
                  <a:pt x="3261" y="376"/>
                </a:lnTo>
                <a:lnTo>
                  <a:pt x="3261" y="378"/>
                </a:lnTo>
                <a:lnTo>
                  <a:pt x="3262" y="380"/>
                </a:lnTo>
                <a:lnTo>
                  <a:pt x="3263" y="381"/>
                </a:lnTo>
                <a:lnTo>
                  <a:pt x="3263" y="382"/>
                </a:lnTo>
                <a:lnTo>
                  <a:pt x="3264" y="383"/>
                </a:lnTo>
                <a:lnTo>
                  <a:pt x="3265" y="383"/>
                </a:lnTo>
                <a:lnTo>
                  <a:pt x="3266" y="383"/>
                </a:lnTo>
                <a:lnTo>
                  <a:pt x="3266" y="385"/>
                </a:lnTo>
                <a:lnTo>
                  <a:pt x="3267" y="389"/>
                </a:lnTo>
                <a:lnTo>
                  <a:pt x="3268" y="391"/>
                </a:lnTo>
                <a:lnTo>
                  <a:pt x="3268" y="392"/>
                </a:lnTo>
                <a:lnTo>
                  <a:pt x="3269" y="395"/>
                </a:lnTo>
                <a:lnTo>
                  <a:pt x="3270" y="399"/>
                </a:lnTo>
                <a:lnTo>
                  <a:pt x="3270" y="401"/>
                </a:lnTo>
                <a:lnTo>
                  <a:pt x="3271" y="404"/>
                </a:lnTo>
                <a:lnTo>
                  <a:pt x="3272" y="405"/>
                </a:lnTo>
                <a:lnTo>
                  <a:pt x="3272" y="406"/>
                </a:lnTo>
                <a:lnTo>
                  <a:pt x="3273" y="403"/>
                </a:lnTo>
                <a:lnTo>
                  <a:pt x="3274" y="398"/>
                </a:lnTo>
                <a:lnTo>
                  <a:pt x="3274" y="388"/>
                </a:lnTo>
                <a:lnTo>
                  <a:pt x="3275" y="375"/>
                </a:lnTo>
                <a:lnTo>
                  <a:pt x="3276" y="357"/>
                </a:lnTo>
                <a:lnTo>
                  <a:pt x="3276" y="333"/>
                </a:lnTo>
                <a:lnTo>
                  <a:pt x="3277" y="308"/>
                </a:lnTo>
                <a:lnTo>
                  <a:pt x="3278" y="284"/>
                </a:lnTo>
                <a:lnTo>
                  <a:pt x="3278" y="263"/>
                </a:lnTo>
                <a:lnTo>
                  <a:pt x="3279" y="240"/>
                </a:lnTo>
                <a:lnTo>
                  <a:pt x="3280" y="223"/>
                </a:lnTo>
                <a:lnTo>
                  <a:pt x="3280" y="205"/>
                </a:lnTo>
                <a:lnTo>
                  <a:pt x="3281" y="189"/>
                </a:lnTo>
                <a:lnTo>
                  <a:pt x="3282" y="176"/>
                </a:lnTo>
                <a:lnTo>
                  <a:pt x="3282" y="166"/>
                </a:lnTo>
                <a:lnTo>
                  <a:pt x="3283" y="161"/>
                </a:lnTo>
                <a:lnTo>
                  <a:pt x="3284" y="155"/>
                </a:lnTo>
                <a:lnTo>
                  <a:pt x="3284" y="153"/>
                </a:lnTo>
                <a:lnTo>
                  <a:pt x="3285" y="153"/>
                </a:lnTo>
                <a:lnTo>
                  <a:pt x="3286" y="154"/>
                </a:lnTo>
                <a:lnTo>
                  <a:pt x="3286" y="155"/>
                </a:lnTo>
                <a:lnTo>
                  <a:pt x="3287" y="157"/>
                </a:lnTo>
                <a:lnTo>
                  <a:pt x="3288" y="157"/>
                </a:lnTo>
                <a:lnTo>
                  <a:pt x="3288" y="157"/>
                </a:lnTo>
                <a:lnTo>
                  <a:pt x="3289" y="157"/>
                </a:lnTo>
                <a:lnTo>
                  <a:pt x="3290" y="155"/>
                </a:lnTo>
                <a:lnTo>
                  <a:pt x="3290" y="150"/>
                </a:lnTo>
                <a:lnTo>
                  <a:pt x="3291" y="146"/>
                </a:lnTo>
                <a:lnTo>
                  <a:pt x="3292" y="140"/>
                </a:lnTo>
                <a:lnTo>
                  <a:pt x="3292" y="135"/>
                </a:lnTo>
                <a:lnTo>
                  <a:pt x="3293" y="129"/>
                </a:lnTo>
                <a:lnTo>
                  <a:pt x="3294" y="119"/>
                </a:lnTo>
                <a:lnTo>
                  <a:pt x="3294" y="110"/>
                </a:lnTo>
                <a:lnTo>
                  <a:pt x="3295" y="100"/>
                </a:lnTo>
                <a:lnTo>
                  <a:pt x="3296" y="91"/>
                </a:lnTo>
                <a:lnTo>
                  <a:pt x="3296" y="83"/>
                </a:lnTo>
                <a:lnTo>
                  <a:pt x="3297" y="75"/>
                </a:lnTo>
                <a:lnTo>
                  <a:pt x="3298" y="68"/>
                </a:lnTo>
                <a:lnTo>
                  <a:pt x="3298" y="61"/>
                </a:lnTo>
                <a:lnTo>
                  <a:pt x="3299" y="59"/>
                </a:lnTo>
                <a:lnTo>
                  <a:pt x="3300" y="56"/>
                </a:lnTo>
                <a:lnTo>
                  <a:pt x="3300" y="52"/>
                </a:lnTo>
                <a:lnTo>
                  <a:pt x="3301" y="54"/>
                </a:lnTo>
                <a:lnTo>
                  <a:pt x="3301" y="55"/>
                </a:lnTo>
                <a:lnTo>
                  <a:pt x="3302" y="58"/>
                </a:lnTo>
                <a:lnTo>
                  <a:pt x="3303" y="62"/>
                </a:lnTo>
                <a:lnTo>
                  <a:pt x="3303" y="66"/>
                </a:lnTo>
                <a:lnTo>
                  <a:pt x="3304" y="71"/>
                </a:lnTo>
                <a:lnTo>
                  <a:pt x="3305" y="77"/>
                </a:lnTo>
                <a:lnTo>
                  <a:pt x="3305" y="83"/>
                </a:lnTo>
                <a:lnTo>
                  <a:pt x="3306" y="91"/>
                </a:lnTo>
                <a:lnTo>
                  <a:pt x="3307" y="98"/>
                </a:lnTo>
                <a:lnTo>
                  <a:pt x="3307" y="108"/>
                </a:lnTo>
                <a:lnTo>
                  <a:pt x="3308" y="118"/>
                </a:lnTo>
                <a:lnTo>
                  <a:pt x="3309" y="129"/>
                </a:lnTo>
                <a:lnTo>
                  <a:pt x="3309" y="147"/>
                </a:lnTo>
                <a:lnTo>
                  <a:pt x="3310" y="167"/>
                </a:lnTo>
                <a:lnTo>
                  <a:pt x="3311" y="192"/>
                </a:lnTo>
                <a:lnTo>
                  <a:pt x="3311" y="215"/>
                </a:lnTo>
                <a:lnTo>
                  <a:pt x="3312" y="239"/>
                </a:lnTo>
                <a:lnTo>
                  <a:pt x="3313" y="253"/>
                </a:lnTo>
                <a:lnTo>
                  <a:pt x="3313" y="258"/>
                </a:lnTo>
                <a:lnTo>
                  <a:pt x="3314" y="249"/>
                </a:lnTo>
                <a:lnTo>
                  <a:pt x="3315" y="240"/>
                </a:lnTo>
                <a:lnTo>
                  <a:pt x="3315" y="234"/>
                </a:lnTo>
                <a:lnTo>
                  <a:pt x="3316" y="228"/>
                </a:lnTo>
                <a:lnTo>
                  <a:pt x="3317" y="224"/>
                </a:lnTo>
                <a:lnTo>
                  <a:pt x="3317" y="214"/>
                </a:lnTo>
                <a:lnTo>
                  <a:pt x="3318" y="205"/>
                </a:lnTo>
                <a:lnTo>
                  <a:pt x="3319" y="198"/>
                </a:lnTo>
                <a:lnTo>
                  <a:pt x="3319" y="193"/>
                </a:lnTo>
                <a:lnTo>
                  <a:pt x="3320" y="188"/>
                </a:lnTo>
                <a:lnTo>
                  <a:pt x="3321" y="184"/>
                </a:lnTo>
                <a:lnTo>
                  <a:pt x="3321" y="184"/>
                </a:lnTo>
                <a:lnTo>
                  <a:pt x="3322" y="184"/>
                </a:lnTo>
                <a:lnTo>
                  <a:pt x="3323" y="186"/>
                </a:lnTo>
                <a:lnTo>
                  <a:pt x="3323" y="191"/>
                </a:lnTo>
                <a:lnTo>
                  <a:pt x="3324" y="194"/>
                </a:lnTo>
                <a:lnTo>
                  <a:pt x="3325" y="200"/>
                </a:lnTo>
                <a:lnTo>
                  <a:pt x="3325" y="207"/>
                </a:lnTo>
                <a:lnTo>
                  <a:pt x="3326" y="215"/>
                </a:lnTo>
                <a:lnTo>
                  <a:pt x="3327" y="222"/>
                </a:lnTo>
                <a:lnTo>
                  <a:pt x="3327" y="233"/>
                </a:lnTo>
                <a:lnTo>
                  <a:pt x="3328" y="239"/>
                </a:lnTo>
                <a:lnTo>
                  <a:pt x="3329" y="245"/>
                </a:lnTo>
                <a:lnTo>
                  <a:pt x="3329" y="252"/>
                </a:lnTo>
                <a:lnTo>
                  <a:pt x="3330" y="257"/>
                </a:lnTo>
                <a:lnTo>
                  <a:pt x="3331" y="261"/>
                </a:lnTo>
                <a:lnTo>
                  <a:pt x="3331" y="265"/>
                </a:lnTo>
                <a:lnTo>
                  <a:pt x="3332" y="268"/>
                </a:lnTo>
                <a:lnTo>
                  <a:pt x="3333" y="271"/>
                </a:lnTo>
                <a:lnTo>
                  <a:pt x="3333" y="272"/>
                </a:lnTo>
                <a:lnTo>
                  <a:pt x="3334" y="271"/>
                </a:lnTo>
                <a:lnTo>
                  <a:pt x="3335" y="271"/>
                </a:lnTo>
                <a:lnTo>
                  <a:pt x="3335" y="270"/>
                </a:lnTo>
                <a:lnTo>
                  <a:pt x="3336" y="269"/>
                </a:lnTo>
                <a:lnTo>
                  <a:pt x="3337" y="270"/>
                </a:lnTo>
                <a:lnTo>
                  <a:pt x="3337" y="269"/>
                </a:lnTo>
                <a:lnTo>
                  <a:pt x="3338" y="269"/>
                </a:lnTo>
                <a:lnTo>
                  <a:pt x="3339" y="270"/>
                </a:lnTo>
                <a:lnTo>
                  <a:pt x="3339" y="270"/>
                </a:lnTo>
                <a:lnTo>
                  <a:pt x="3340" y="272"/>
                </a:lnTo>
                <a:lnTo>
                  <a:pt x="3341" y="273"/>
                </a:lnTo>
                <a:lnTo>
                  <a:pt x="3341" y="277"/>
                </a:lnTo>
                <a:lnTo>
                  <a:pt x="3342" y="278"/>
                </a:lnTo>
                <a:lnTo>
                  <a:pt x="3343" y="283"/>
                </a:lnTo>
                <a:lnTo>
                  <a:pt x="3343" y="286"/>
                </a:lnTo>
                <a:lnTo>
                  <a:pt x="3344" y="288"/>
                </a:lnTo>
                <a:lnTo>
                  <a:pt x="3345" y="292"/>
                </a:lnTo>
                <a:lnTo>
                  <a:pt x="3345" y="297"/>
                </a:lnTo>
                <a:lnTo>
                  <a:pt x="3346" y="299"/>
                </a:lnTo>
                <a:lnTo>
                  <a:pt x="3347" y="304"/>
                </a:lnTo>
                <a:lnTo>
                  <a:pt x="3347" y="308"/>
                </a:lnTo>
                <a:lnTo>
                  <a:pt x="3348" y="310"/>
                </a:lnTo>
                <a:lnTo>
                  <a:pt x="3349" y="313"/>
                </a:lnTo>
                <a:lnTo>
                  <a:pt x="3349" y="314"/>
                </a:lnTo>
                <a:lnTo>
                  <a:pt x="3350" y="317"/>
                </a:lnTo>
                <a:lnTo>
                  <a:pt x="3351" y="320"/>
                </a:lnTo>
                <a:lnTo>
                  <a:pt x="3351" y="321"/>
                </a:lnTo>
                <a:lnTo>
                  <a:pt x="3352" y="325"/>
                </a:lnTo>
                <a:lnTo>
                  <a:pt x="3353" y="327"/>
                </a:lnTo>
                <a:lnTo>
                  <a:pt x="3353" y="330"/>
                </a:lnTo>
                <a:lnTo>
                  <a:pt x="3354" y="331"/>
                </a:lnTo>
                <a:lnTo>
                  <a:pt x="3355" y="335"/>
                </a:lnTo>
                <a:lnTo>
                  <a:pt x="3355" y="336"/>
                </a:lnTo>
                <a:lnTo>
                  <a:pt x="3356" y="337"/>
                </a:lnTo>
                <a:lnTo>
                  <a:pt x="3357" y="339"/>
                </a:lnTo>
                <a:lnTo>
                  <a:pt x="3357" y="339"/>
                </a:lnTo>
                <a:lnTo>
                  <a:pt x="3358" y="340"/>
                </a:lnTo>
                <a:lnTo>
                  <a:pt x="3359" y="345"/>
                </a:lnTo>
                <a:lnTo>
                  <a:pt x="3359" y="345"/>
                </a:lnTo>
                <a:lnTo>
                  <a:pt x="3360" y="348"/>
                </a:lnTo>
                <a:lnTo>
                  <a:pt x="3361" y="351"/>
                </a:lnTo>
                <a:lnTo>
                  <a:pt x="3361" y="355"/>
                </a:lnTo>
                <a:lnTo>
                  <a:pt x="3362" y="358"/>
                </a:lnTo>
                <a:lnTo>
                  <a:pt x="3363" y="362"/>
                </a:lnTo>
                <a:lnTo>
                  <a:pt x="3363" y="367"/>
                </a:lnTo>
                <a:lnTo>
                  <a:pt x="3364" y="371"/>
                </a:lnTo>
                <a:lnTo>
                  <a:pt x="3365" y="373"/>
                </a:lnTo>
                <a:lnTo>
                  <a:pt x="3365" y="376"/>
                </a:lnTo>
                <a:lnTo>
                  <a:pt x="3366" y="375"/>
                </a:lnTo>
                <a:lnTo>
                  <a:pt x="3367" y="374"/>
                </a:lnTo>
                <a:lnTo>
                  <a:pt x="3367" y="374"/>
                </a:lnTo>
                <a:lnTo>
                  <a:pt x="3368" y="378"/>
                </a:lnTo>
                <a:lnTo>
                  <a:pt x="3369" y="379"/>
                </a:lnTo>
                <a:lnTo>
                  <a:pt x="3369" y="381"/>
                </a:lnTo>
                <a:lnTo>
                  <a:pt x="3370" y="383"/>
                </a:lnTo>
                <a:lnTo>
                  <a:pt x="3370" y="384"/>
                </a:lnTo>
                <a:lnTo>
                  <a:pt x="3371" y="386"/>
                </a:lnTo>
                <a:lnTo>
                  <a:pt x="3372" y="389"/>
                </a:lnTo>
                <a:lnTo>
                  <a:pt x="3372" y="391"/>
                </a:lnTo>
                <a:lnTo>
                  <a:pt x="3373" y="392"/>
                </a:lnTo>
                <a:lnTo>
                  <a:pt x="3374" y="395"/>
                </a:lnTo>
                <a:lnTo>
                  <a:pt x="3374" y="395"/>
                </a:lnTo>
                <a:lnTo>
                  <a:pt x="3375" y="392"/>
                </a:lnTo>
                <a:lnTo>
                  <a:pt x="3376" y="386"/>
                </a:lnTo>
                <a:lnTo>
                  <a:pt x="3376" y="376"/>
                </a:lnTo>
                <a:lnTo>
                  <a:pt x="3377" y="359"/>
                </a:lnTo>
                <a:lnTo>
                  <a:pt x="3378" y="338"/>
                </a:lnTo>
                <a:lnTo>
                  <a:pt x="3378" y="314"/>
                </a:lnTo>
                <a:lnTo>
                  <a:pt x="3379" y="289"/>
                </a:lnTo>
                <a:lnTo>
                  <a:pt x="3380" y="265"/>
                </a:lnTo>
                <a:lnTo>
                  <a:pt x="3380" y="243"/>
                </a:lnTo>
                <a:lnTo>
                  <a:pt x="3381" y="221"/>
                </a:lnTo>
                <a:lnTo>
                  <a:pt x="3382" y="201"/>
                </a:lnTo>
                <a:lnTo>
                  <a:pt x="3382" y="185"/>
                </a:lnTo>
                <a:lnTo>
                  <a:pt x="3383" y="168"/>
                </a:lnTo>
                <a:lnTo>
                  <a:pt x="3384" y="157"/>
                </a:lnTo>
                <a:lnTo>
                  <a:pt x="3384" y="147"/>
                </a:lnTo>
                <a:lnTo>
                  <a:pt x="3385" y="143"/>
                </a:lnTo>
                <a:lnTo>
                  <a:pt x="3386" y="139"/>
                </a:lnTo>
                <a:lnTo>
                  <a:pt x="3386" y="140"/>
                </a:lnTo>
                <a:lnTo>
                  <a:pt x="3387" y="140"/>
                </a:lnTo>
                <a:lnTo>
                  <a:pt x="3388" y="141"/>
                </a:lnTo>
                <a:lnTo>
                  <a:pt x="3388" y="143"/>
                </a:lnTo>
                <a:lnTo>
                  <a:pt x="3389" y="145"/>
                </a:lnTo>
                <a:lnTo>
                  <a:pt x="3390" y="143"/>
                </a:lnTo>
                <a:lnTo>
                  <a:pt x="3390" y="146"/>
                </a:lnTo>
                <a:lnTo>
                  <a:pt x="3391" y="140"/>
                </a:lnTo>
                <a:lnTo>
                  <a:pt x="3392" y="139"/>
                </a:lnTo>
                <a:lnTo>
                  <a:pt x="3392" y="135"/>
                </a:lnTo>
                <a:lnTo>
                  <a:pt x="3393" y="130"/>
                </a:lnTo>
                <a:lnTo>
                  <a:pt x="3394" y="126"/>
                </a:lnTo>
                <a:lnTo>
                  <a:pt x="3394" y="119"/>
                </a:lnTo>
                <a:lnTo>
                  <a:pt x="3395" y="112"/>
                </a:lnTo>
                <a:lnTo>
                  <a:pt x="3396" y="102"/>
                </a:lnTo>
                <a:lnTo>
                  <a:pt x="3396" y="94"/>
                </a:lnTo>
                <a:lnTo>
                  <a:pt x="3397" y="86"/>
                </a:lnTo>
                <a:lnTo>
                  <a:pt x="3398" y="76"/>
                </a:lnTo>
                <a:lnTo>
                  <a:pt x="3398" y="68"/>
                </a:lnTo>
                <a:lnTo>
                  <a:pt x="3399" y="61"/>
                </a:lnTo>
                <a:lnTo>
                  <a:pt x="3400" y="52"/>
                </a:lnTo>
                <a:lnTo>
                  <a:pt x="3400" y="45"/>
                </a:lnTo>
                <a:lnTo>
                  <a:pt x="3401" y="42"/>
                </a:lnTo>
                <a:lnTo>
                  <a:pt x="3402" y="38"/>
                </a:lnTo>
                <a:lnTo>
                  <a:pt x="3402" y="37"/>
                </a:lnTo>
                <a:lnTo>
                  <a:pt x="3403" y="37"/>
                </a:lnTo>
                <a:lnTo>
                  <a:pt x="3404" y="37"/>
                </a:lnTo>
                <a:lnTo>
                  <a:pt x="3404" y="39"/>
                </a:lnTo>
                <a:lnTo>
                  <a:pt x="3405" y="45"/>
                </a:lnTo>
                <a:lnTo>
                  <a:pt x="3406" y="51"/>
                </a:lnTo>
                <a:lnTo>
                  <a:pt x="3406" y="54"/>
                </a:lnTo>
                <a:lnTo>
                  <a:pt x="3407" y="59"/>
                </a:lnTo>
                <a:lnTo>
                  <a:pt x="3408" y="66"/>
                </a:lnTo>
                <a:lnTo>
                  <a:pt x="3408" y="73"/>
                </a:lnTo>
                <a:lnTo>
                  <a:pt x="3409" y="81"/>
                </a:lnTo>
                <a:lnTo>
                  <a:pt x="3410" y="90"/>
                </a:lnTo>
                <a:lnTo>
                  <a:pt x="3410" y="98"/>
                </a:lnTo>
                <a:lnTo>
                  <a:pt x="3411" y="110"/>
                </a:lnTo>
                <a:lnTo>
                  <a:pt x="3412" y="125"/>
                </a:lnTo>
                <a:lnTo>
                  <a:pt x="3412" y="144"/>
                </a:lnTo>
                <a:lnTo>
                  <a:pt x="3413" y="169"/>
                </a:lnTo>
                <a:lnTo>
                  <a:pt x="3414" y="195"/>
                </a:lnTo>
                <a:lnTo>
                  <a:pt x="3414" y="221"/>
                </a:lnTo>
                <a:lnTo>
                  <a:pt x="3415" y="239"/>
                </a:lnTo>
                <a:lnTo>
                  <a:pt x="3416" y="245"/>
                </a:lnTo>
                <a:lnTo>
                  <a:pt x="3416" y="241"/>
                </a:lnTo>
                <a:lnTo>
                  <a:pt x="3417" y="231"/>
                </a:lnTo>
                <a:lnTo>
                  <a:pt x="3418" y="222"/>
                </a:lnTo>
                <a:lnTo>
                  <a:pt x="3418" y="215"/>
                </a:lnTo>
                <a:lnTo>
                  <a:pt x="3419" y="210"/>
                </a:lnTo>
                <a:lnTo>
                  <a:pt x="3420" y="202"/>
                </a:lnTo>
                <a:lnTo>
                  <a:pt x="3420" y="195"/>
                </a:lnTo>
                <a:lnTo>
                  <a:pt x="3421" y="189"/>
                </a:lnTo>
                <a:lnTo>
                  <a:pt x="3422" y="184"/>
                </a:lnTo>
                <a:lnTo>
                  <a:pt x="3422" y="179"/>
                </a:lnTo>
                <a:lnTo>
                  <a:pt x="3423" y="174"/>
                </a:lnTo>
                <a:lnTo>
                  <a:pt x="3424" y="171"/>
                </a:lnTo>
                <a:lnTo>
                  <a:pt x="3424" y="172"/>
                </a:lnTo>
                <a:lnTo>
                  <a:pt x="3425" y="173"/>
                </a:lnTo>
                <a:lnTo>
                  <a:pt x="3426" y="179"/>
                </a:lnTo>
                <a:lnTo>
                  <a:pt x="3426" y="181"/>
                </a:lnTo>
                <a:lnTo>
                  <a:pt x="3427" y="188"/>
                </a:lnTo>
                <a:lnTo>
                  <a:pt x="3428" y="193"/>
                </a:lnTo>
                <a:lnTo>
                  <a:pt x="3428" y="202"/>
                </a:lnTo>
                <a:lnTo>
                  <a:pt x="3429" y="211"/>
                </a:lnTo>
                <a:lnTo>
                  <a:pt x="3430" y="218"/>
                </a:lnTo>
                <a:lnTo>
                  <a:pt x="3430" y="227"/>
                </a:lnTo>
                <a:lnTo>
                  <a:pt x="3431" y="236"/>
                </a:lnTo>
                <a:lnTo>
                  <a:pt x="3432" y="244"/>
                </a:lnTo>
                <a:lnTo>
                  <a:pt x="3432" y="251"/>
                </a:lnTo>
                <a:lnTo>
                  <a:pt x="3433" y="255"/>
                </a:lnTo>
                <a:lnTo>
                  <a:pt x="3434" y="260"/>
                </a:lnTo>
                <a:lnTo>
                  <a:pt x="3434" y="265"/>
                </a:lnTo>
                <a:lnTo>
                  <a:pt x="3435" y="266"/>
                </a:lnTo>
                <a:lnTo>
                  <a:pt x="3436" y="269"/>
                </a:lnTo>
                <a:lnTo>
                  <a:pt x="3436" y="267"/>
                </a:lnTo>
                <a:lnTo>
                  <a:pt x="3437" y="266"/>
                </a:lnTo>
                <a:lnTo>
                  <a:pt x="3438" y="267"/>
                </a:lnTo>
                <a:lnTo>
                  <a:pt x="3438" y="264"/>
                </a:lnTo>
                <a:lnTo>
                  <a:pt x="3439" y="264"/>
                </a:lnTo>
                <a:lnTo>
                  <a:pt x="3439" y="263"/>
                </a:lnTo>
                <a:lnTo>
                  <a:pt x="3440" y="263"/>
                </a:lnTo>
                <a:lnTo>
                  <a:pt x="3441" y="263"/>
                </a:lnTo>
                <a:lnTo>
                  <a:pt x="3441" y="262"/>
                </a:lnTo>
                <a:lnTo>
                  <a:pt x="3442" y="262"/>
                </a:lnTo>
                <a:lnTo>
                  <a:pt x="3443" y="264"/>
                </a:lnTo>
                <a:lnTo>
                  <a:pt x="3443" y="268"/>
                </a:lnTo>
                <a:lnTo>
                  <a:pt x="3444" y="271"/>
                </a:lnTo>
                <a:lnTo>
                  <a:pt x="3445" y="272"/>
                </a:lnTo>
                <a:lnTo>
                  <a:pt x="3445" y="275"/>
                </a:lnTo>
                <a:lnTo>
                  <a:pt x="3446" y="278"/>
                </a:lnTo>
                <a:lnTo>
                  <a:pt x="3447" y="282"/>
                </a:lnTo>
                <a:lnTo>
                  <a:pt x="3447" y="288"/>
                </a:lnTo>
                <a:lnTo>
                  <a:pt x="3448" y="290"/>
                </a:lnTo>
                <a:lnTo>
                  <a:pt x="3449" y="294"/>
                </a:lnTo>
                <a:lnTo>
                  <a:pt x="3449" y="299"/>
                </a:lnTo>
                <a:lnTo>
                  <a:pt x="3450" y="300"/>
                </a:lnTo>
                <a:lnTo>
                  <a:pt x="3451" y="304"/>
                </a:lnTo>
                <a:lnTo>
                  <a:pt x="3451" y="307"/>
                </a:lnTo>
                <a:lnTo>
                  <a:pt x="3452" y="309"/>
                </a:lnTo>
                <a:lnTo>
                  <a:pt x="3453" y="312"/>
                </a:lnTo>
                <a:lnTo>
                  <a:pt x="3453" y="314"/>
                </a:lnTo>
                <a:lnTo>
                  <a:pt x="3454" y="318"/>
                </a:lnTo>
                <a:lnTo>
                  <a:pt x="3455" y="319"/>
                </a:lnTo>
                <a:lnTo>
                  <a:pt x="3455" y="322"/>
                </a:lnTo>
                <a:lnTo>
                  <a:pt x="3456" y="325"/>
                </a:lnTo>
                <a:lnTo>
                  <a:pt x="3457" y="325"/>
                </a:lnTo>
                <a:lnTo>
                  <a:pt x="3457" y="328"/>
                </a:lnTo>
                <a:lnTo>
                  <a:pt x="3458" y="329"/>
                </a:lnTo>
                <a:lnTo>
                  <a:pt x="3459" y="331"/>
                </a:lnTo>
                <a:lnTo>
                  <a:pt x="3459" y="333"/>
                </a:lnTo>
                <a:lnTo>
                  <a:pt x="3460" y="335"/>
                </a:lnTo>
                <a:lnTo>
                  <a:pt x="3461" y="338"/>
                </a:lnTo>
                <a:lnTo>
                  <a:pt x="3461" y="340"/>
                </a:lnTo>
                <a:lnTo>
                  <a:pt x="3462" y="343"/>
                </a:lnTo>
                <a:lnTo>
                  <a:pt x="3463" y="343"/>
                </a:lnTo>
                <a:lnTo>
                  <a:pt x="3463" y="347"/>
                </a:lnTo>
                <a:lnTo>
                  <a:pt x="3464" y="350"/>
                </a:lnTo>
                <a:lnTo>
                  <a:pt x="3465" y="353"/>
                </a:lnTo>
                <a:lnTo>
                  <a:pt x="3465" y="361"/>
                </a:lnTo>
                <a:lnTo>
                  <a:pt x="3466" y="362"/>
                </a:lnTo>
                <a:lnTo>
                  <a:pt x="3467" y="367"/>
                </a:lnTo>
                <a:lnTo>
                  <a:pt x="3467" y="369"/>
                </a:lnTo>
                <a:lnTo>
                  <a:pt x="3468" y="371"/>
                </a:lnTo>
                <a:lnTo>
                  <a:pt x="3469" y="370"/>
                </a:lnTo>
                <a:lnTo>
                  <a:pt x="3469" y="370"/>
                </a:lnTo>
                <a:lnTo>
                  <a:pt x="3470" y="369"/>
                </a:lnTo>
                <a:lnTo>
                  <a:pt x="3471" y="370"/>
                </a:lnTo>
                <a:lnTo>
                  <a:pt x="3471" y="372"/>
                </a:lnTo>
                <a:lnTo>
                  <a:pt x="3472" y="374"/>
                </a:lnTo>
                <a:lnTo>
                  <a:pt x="3473" y="376"/>
                </a:lnTo>
                <a:lnTo>
                  <a:pt x="3473" y="376"/>
                </a:lnTo>
                <a:lnTo>
                  <a:pt x="3474" y="376"/>
                </a:lnTo>
                <a:lnTo>
                  <a:pt x="3475" y="377"/>
                </a:lnTo>
                <a:lnTo>
                  <a:pt x="3475" y="379"/>
                </a:lnTo>
                <a:lnTo>
                  <a:pt x="3476" y="382"/>
                </a:lnTo>
                <a:lnTo>
                  <a:pt x="3477" y="381"/>
                </a:lnTo>
                <a:lnTo>
                  <a:pt x="3477" y="381"/>
                </a:lnTo>
                <a:lnTo>
                  <a:pt x="3478" y="375"/>
                </a:lnTo>
                <a:lnTo>
                  <a:pt x="3479" y="363"/>
                </a:lnTo>
                <a:lnTo>
                  <a:pt x="3479" y="343"/>
                </a:lnTo>
                <a:lnTo>
                  <a:pt x="3480" y="321"/>
                </a:lnTo>
                <a:lnTo>
                  <a:pt x="3481" y="298"/>
                </a:lnTo>
                <a:lnTo>
                  <a:pt x="3481" y="269"/>
                </a:lnTo>
                <a:lnTo>
                  <a:pt x="3482" y="244"/>
                </a:lnTo>
                <a:lnTo>
                  <a:pt x="3483" y="220"/>
                </a:lnTo>
                <a:lnTo>
                  <a:pt x="3483" y="197"/>
                </a:lnTo>
                <a:lnTo>
                  <a:pt x="3484" y="176"/>
                </a:lnTo>
                <a:lnTo>
                  <a:pt x="3485" y="157"/>
                </a:lnTo>
                <a:lnTo>
                  <a:pt x="3485" y="141"/>
                </a:lnTo>
                <a:lnTo>
                  <a:pt x="3486" y="132"/>
                </a:lnTo>
                <a:lnTo>
                  <a:pt x="3487" y="124"/>
                </a:lnTo>
                <a:lnTo>
                  <a:pt x="3487" y="120"/>
                </a:lnTo>
                <a:lnTo>
                  <a:pt x="3488" y="116"/>
                </a:lnTo>
                <a:lnTo>
                  <a:pt x="3489" y="117"/>
                </a:lnTo>
                <a:lnTo>
                  <a:pt x="3489" y="116"/>
                </a:lnTo>
                <a:lnTo>
                  <a:pt x="3490" y="118"/>
                </a:lnTo>
                <a:lnTo>
                  <a:pt x="3491" y="120"/>
                </a:lnTo>
                <a:lnTo>
                  <a:pt x="3491" y="122"/>
                </a:lnTo>
                <a:lnTo>
                  <a:pt x="3492" y="121"/>
                </a:lnTo>
                <a:lnTo>
                  <a:pt x="3493" y="122"/>
                </a:lnTo>
                <a:lnTo>
                  <a:pt x="3493" y="121"/>
                </a:lnTo>
                <a:lnTo>
                  <a:pt x="3494" y="116"/>
                </a:lnTo>
                <a:lnTo>
                  <a:pt x="3495" y="116"/>
                </a:lnTo>
                <a:lnTo>
                  <a:pt x="3495" y="109"/>
                </a:lnTo>
                <a:lnTo>
                  <a:pt x="3496" y="102"/>
                </a:lnTo>
                <a:lnTo>
                  <a:pt x="3497" y="93"/>
                </a:lnTo>
                <a:lnTo>
                  <a:pt x="3497" y="83"/>
                </a:lnTo>
                <a:lnTo>
                  <a:pt x="3498" y="73"/>
                </a:lnTo>
                <a:lnTo>
                  <a:pt x="3499" y="62"/>
                </a:lnTo>
                <a:lnTo>
                  <a:pt x="3499" y="53"/>
                </a:lnTo>
                <a:lnTo>
                  <a:pt x="3500" y="42"/>
                </a:lnTo>
                <a:lnTo>
                  <a:pt x="3501" y="34"/>
                </a:lnTo>
                <a:lnTo>
                  <a:pt x="3501" y="24"/>
                </a:lnTo>
                <a:lnTo>
                  <a:pt x="3502" y="18"/>
                </a:lnTo>
                <a:lnTo>
                  <a:pt x="3503" y="15"/>
                </a:lnTo>
                <a:lnTo>
                  <a:pt x="3503" y="10"/>
                </a:lnTo>
                <a:lnTo>
                  <a:pt x="3504" y="8"/>
                </a:lnTo>
                <a:lnTo>
                  <a:pt x="3505" y="6"/>
                </a:lnTo>
                <a:lnTo>
                  <a:pt x="3505" y="7"/>
                </a:lnTo>
                <a:lnTo>
                  <a:pt x="3506" y="9"/>
                </a:lnTo>
                <a:lnTo>
                  <a:pt x="3507" y="12"/>
                </a:lnTo>
                <a:lnTo>
                  <a:pt x="3507" y="15"/>
                </a:lnTo>
                <a:lnTo>
                  <a:pt x="3508" y="21"/>
                </a:lnTo>
                <a:lnTo>
                  <a:pt x="3509" y="21"/>
                </a:lnTo>
                <a:lnTo>
                  <a:pt x="3509" y="27"/>
                </a:lnTo>
                <a:lnTo>
                  <a:pt x="3510" y="32"/>
                </a:lnTo>
                <a:lnTo>
                  <a:pt x="3510" y="38"/>
                </a:lnTo>
                <a:lnTo>
                  <a:pt x="3511" y="46"/>
                </a:lnTo>
                <a:lnTo>
                  <a:pt x="3512" y="53"/>
                </a:lnTo>
                <a:lnTo>
                  <a:pt x="3512" y="60"/>
                </a:lnTo>
                <a:lnTo>
                  <a:pt x="3513" y="71"/>
                </a:lnTo>
                <a:lnTo>
                  <a:pt x="3514" y="84"/>
                </a:lnTo>
                <a:lnTo>
                  <a:pt x="3514" y="98"/>
                </a:lnTo>
                <a:lnTo>
                  <a:pt x="3515" y="116"/>
                </a:lnTo>
                <a:lnTo>
                  <a:pt x="3516" y="138"/>
                </a:lnTo>
                <a:lnTo>
                  <a:pt x="3516" y="165"/>
                </a:lnTo>
                <a:lnTo>
                  <a:pt x="3517" y="191"/>
                </a:lnTo>
                <a:lnTo>
                  <a:pt x="3518" y="213"/>
                </a:lnTo>
                <a:lnTo>
                  <a:pt x="3518" y="225"/>
                </a:lnTo>
                <a:lnTo>
                  <a:pt x="3519" y="221"/>
                </a:lnTo>
                <a:lnTo>
                  <a:pt x="3520" y="212"/>
                </a:lnTo>
                <a:lnTo>
                  <a:pt x="3520" y="202"/>
                </a:lnTo>
                <a:lnTo>
                  <a:pt x="3521" y="194"/>
                </a:lnTo>
                <a:lnTo>
                  <a:pt x="3522" y="190"/>
                </a:lnTo>
                <a:lnTo>
                  <a:pt x="3522" y="182"/>
                </a:lnTo>
                <a:lnTo>
                  <a:pt x="3523" y="173"/>
                </a:lnTo>
                <a:lnTo>
                  <a:pt x="3524" y="164"/>
                </a:lnTo>
                <a:lnTo>
                  <a:pt x="3524" y="158"/>
                </a:lnTo>
                <a:lnTo>
                  <a:pt x="3525" y="154"/>
                </a:lnTo>
                <a:lnTo>
                  <a:pt x="3526" y="151"/>
                </a:lnTo>
                <a:lnTo>
                  <a:pt x="3526" y="151"/>
                </a:lnTo>
                <a:lnTo>
                  <a:pt x="3527" y="152"/>
                </a:lnTo>
                <a:lnTo>
                  <a:pt x="3528" y="153"/>
                </a:lnTo>
                <a:lnTo>
                  <a:pt x="3528" y="157"/>
                </a:lnTo>
                <a:lnTo>
                  <a:pt x="3529" y="161"/>
                </a:lnTo>
                <a:lnTo>
                  <a:pt x="3530" y="168"/>
                </a:lnTo>
                <a:lnTo>
                  <a:pt x="3530" y="174"/>
                </a:lnTo>
                <a:lnTo>
                  <a:pt x="3531" y="184"/>
                </a:lnTo>
                <a:lnTo>
                  <a:pt x="3532" y="191"/>
                </a:lnTo>
                <a:lnTo>
                  <a:pt x="3532" y="202"/>
                </a:lnTo>
                <a:lnTo>
                  <a:pt x="3533" y="210"/>
                </a:lnTo>
                <a:lnTo>
                  <a:pt x="3534" y="219"/>
                </a:lnTo>
                <a:lnTo>
                  <a:pt x="3534" y="230"/>
                </a:lnTo>
                <a:lnTo>
                  <a:pt x="3535" y="237"/>
                </a:lnTo>
                <a:lnTo>
                  <a:pt x="3536" y="243"/>
                </a:lnTo>
                <a:lnTo>
                  <a:pt x="3536" y="249"/>
                </a:lnTo>
                <a:lnTo>
                  <a:pt x="3537" y="252"/>
                </a:lnTo>
                <a:lnTo>
                  <a:pt x="3538" y="256"/>
                </a:lnTo>
                <a:lnTo>
                  <a:pt x="3538" y="257"/>
                </a:lnTo>
                <a:lnTo>
                  <a:pt x="3539" y="258"/>
                </a:lnTo>
                <a:lnTo>
                  <a:pt x="3540" y="259"/>
                </a:lnTo>
                <a:lnTo>
                  <a:pt x="3540" y="257"/>
                </a:lnTo>
                <a:lnTo>
                  <a:pt x="3541" y="254"/>
                </a:lnTo>
                <a:lnTo>
                  <a:pt x="3542" y="252"/>
                </a:lnTo>
                <a:lnTo>
                  <a:pt x="3542" y="251"/>
                </a:lnTo>
                <a:lnTo>
                  <a:pt x="3543" y="252"/>
                </a:lnTo>
                <a:lnTo>
                  <a:pt x="3544" y="251"/>
                </a:lnTo>
                <a:lnTo>
                  <a:pt x="3544" y="252"/>
                </a:lnTo>
                <a:lnTo>
                  <a:pt x="3545" y="252"/>
                </a:lnTo>
                <a:lnTo>
                  <a:pt x="3546" y="254"/>
                </a:lnTo>
                <a:lnTo>
                  <a:pt x="3546" y="255"/>
                </a:lnTo>
                <a:lnTo>
                  <a:pt x="3547" y="260"/>
                </a:lnTo>
                <a:lnTo>
                  <a:pt x="3548" y="262"/>
                </a:lnTo>
                <a:lnTo>
                  <a:pt x="3548" y="265"/>
                </a:lnTo>
                <a:lnTo>
                  <a:pt x="3549" y="269"/>
                </a:lnTo>
                <a:lnTo>
                  <a:pt x="3550" y="273"/>
                </a:lnTo>
                <a:lnTo>
                  <a:pt x="3550" y="278"/>
                </a:lnTo>
                <a:lnTo>
                  <a:pt x="3551" y="285"/>
                </a:lnTo>
                <a:lnTo>
                  <a:pt x="3552" y="287"/>
                </a:lnTo>
                <a:lnTo>
                  <a:pt x="3552" y="291"/>
                </a:lnTo>
                <a:lnTo>
                  <a:pt x="3553" y="296"/>
                </a:lnTo>
                <a:lnTo>
                  <a:pt x="3554" y="298"/>
                </a:lnTo>
                <a:lnTo>
                  <a:pt x="3554" y="303"/>
                </a:lnTo>
                <a:lnTo>
                  <a:pt x="3555" y="307"/>
                </a:lnTo>
                <a:lnTo>
                  <a:pt x="3556" y="307"/>
                </a:lnTo>
                <a:lnTo>
                  <a:pt x="3556" y="312"/>
                </a:lnTo>
                <a:lnTo>
                  <a:pt x="3557" y="313"/>
                </a:lnTo>
                <a:lnTo>
                  <a:pt x="3558" y="317"/>
                </a:lnTo>
                <a:lnTo>
                  <a:pt x="3558" y="320"/>
                </a:lnTo>
                <a:lnTo>
                  <a:pt x="3559" y="322"/>
                </a:lnTo>
                <a:lnTo>
                  <a:pt x="3560" y="324"/>
                </a:lnTo>
                <a:lnTo>
                  <a:pt x="3560" y="326"/>
                </a:lnTo>
                <a:lnTo>
                  <a:pt x="3561" y="326"/>
                </a:lnTo>
                <a:lnTo>
                  <a:pt x="3562" y="329"/>
                </a:lnTo>
                <a:lnTo>
                  <a:pt x="3562" y="329"/>
                </a:lnTo>
                <a:lnTo>
                  <a:pt x="3563" y="333"/>
                </a:lnTo>
                <a:lnTo>
                  <a:pt x="3564" y="333"/>
                </a:lnTo>
                <a:lnTo>
                  <a:pt x="3564" y="337"/>
                </a:lnTo>
                <a:lnTo>
                  <a:pt x="3565" y="340"/>
                </a:lnTo>
                <a:lnTo>
                  <a:pt x="3566" y="342"/>
                </a:lnTo>
                <a:lnTo>
                  <a:pt x="3566" y="345"/>
                </a:lnTo>
                <a:lnTo>
                  <a:pt x="3567" y="346"/>
                </a:lnTo>
                <a:lnTo>
                  <a:pt x="3568" y="350"/>
                </a:lnTo>
                <a:lnTo>
                  <a:pt x="3568" y="355"/>
                </a:lnTo>
                <a:lnTo>
                  <a:pt x="3569" y="358"/>
                </a:lnTo>
                <a:lnTo>
                  <a:pt x="3570" y="362"/>
                </a:lnTo>
                <a:lnTo>
                  <a:pt x="3570" y="368"/>
                </a:lnTo>
                <a:lnTo>
                  <a:pt x="3571" y="368"/>
                </a:lnTo>
                <a:lnTo>
                  <a:pt x="3572" y="371"/>
                </a:lnTo>
                <a:lnTo>
                  <a:pt x="3572" y="371"/>
                </a:lnTo>
                <a:lnTo>
                  <a:pt x="3573" y="368"/>
                </a:lnTo>
                <a:lnTo>
                  <a:pt x="3574" y="368"/>
                </a:lnTo>
                <a:lnTo>
                  <a:pt x="3574" y="371"/>
                </a:lnTo>
                <a:lnTo>
                  <a:pt x="3575" y="373"/>
                </a:lnTo>
                <a:lnTo>
                  <a:pt x="3576" y="376"/>
                </a:lnTo>
                <a:lnTo>
                  <a:pt x="3576" y="379"/>
                </a:lnTo>
                <a:lnTo>
                  <a:pt x="3577" y="380"/>
                </a:lnTo>
                <a:lnTo>
                  <a:pt x="3578" y="382"/>
                </a:lnTo>
                <a:lnTo>
                  <a:pt x="3578" y="384"/>
                </a:lnTo>
                <a:lnTo>
                  <a:pt x="3579" y="383"/>
                </a:lnTo>
                <a:lnTo>
                  <a:pt x="3579" y="387"/>
                </a:lnTo>
                <a:lnTo>
                  <a:pt x="3580" y="388"/>
                </a:lnTo>
                <a:lnTo>
                  <a:pt x="3581" y="386"/>
                </a:lnTo>
                <a:lnTo>
                  <a:pt x="3581" y="383"/>
                </a:lnTo>
                <a:lnTo>
                  <a:pt x="3582" y="375"/>
                </a:lnTo>
                <a:lnTo>
                  <a:pt x="3583" y="364"/>
                </a:lnTo>
                <a:lnTo>
                  <a:pt x="3583" y="347"/>
                </a:lnTo>
                <a:lnTo>
                  <a:pt x="3584" y="323"/>
                </a:lnTo>
                <a:lnTo>
                  <a:pt x="3585" y="301"/>
                </a:lnTo>
                <a:lnTo>
                  <a:pt x="3585" y="274"/>
                </a:lnTo>
                <a:lnTo>
                  <a:pt x="3586" y="248"/>
                </a:lnTo>
                <a:lnTo>
                  <a:pt x="3587" y="225"/>
                </a:lnTo>
                <a:lnTo>
                  <a:pt x="3587" y="202"/>
                </a:lnTo>
                <a:lnTo>
                  <a:pt x="3588" y="182"/>
                </a:lnTo>
                <a:lnTo>
                  <a:pt x="3589" y="165"/>
                </a:lnTo>
                <a:lnTo>
                  <a:pt x="3589" y="155"/>
                </a:lnTo>
                <a:lnTo>
                  <a:pt x="3590" y="143"/>
                </a:lnTo>
                <a:lnTo>
                  <a:pt x="3591" y="136"/>
                </a:lnTo>
                <a:lnTo>
                  <a:pt x="3591" y="132"/>
                </a:lnTo>
                <a:lnTo>
                  <a:pt x="3592" y="129"/>
                </a:lnTo>
                <a:lnTo>
                  <a:pt x="3593" y="129"/>
                </a:lnTo>
                <a:lnTo>
                  <a:pt x="3593" y="132"/>
                </a:lnTo>
                <a:lnTo>
                  <a:pt x="3594" y="132"/>
                </a:lnTo>
                <a:lnTo>
                  <a:pt x="3595" y="134"/>
                </a:lnTo>
                <a:lnTo>
                  <a:pt x="3595" y="136"/>
                </a:lnTo>
                <a:lnTo>
                  <a:pt x="3596" y="135"/>
                </a:lnTo>
                <a:lnTo>
                  <a:pt x="3597" y="136"/>
                </a:lnTo>
                <a:lnTo>
                  <a:pt x="3597" y="134"/>
                </a:lnTo>
                <a:lnTo>
                  <a:pt x="3598" y="132"/>
                </a:lnTo>
                <a:lnTo>
                  <a:pt x="3599" y="129"/>
                </a:lnTo>
                <a:lnTo>
                  <a:pt x="3599" y="125"/>
                </a:lnTo>
                <a:lnTo>
                  <a:pt x="3600" y="117"/>
                </a:lnTo>
                <a:lnTo>
                  <a:pt x="3601" y="110"/>
                </a:lnTo>
                <a:lnTo>
                  <a:pt x="3601" y="102"/>
                </a:lnTo>
                <a:lnTo>
                  <a:pt x="3602" y="91"/>
                </a:lnTo>
                <a:lnTo>
                  <a:pt x="3603" y="82"/>
                </a:lnTo>
                <a:lnTo>
                  <a:pt x="3603" y="73"/>
                </a:lnTo>
                <a:lnTo>
                  <a:pt x="3604" y="65"/>
                </a:lnTo>
                <a:lnTo>
                  <a:pt x="3605" y="58"/>
                </a:lnTo>
                <a:lnTo>
                  <a:pt x="3605" y="50"/>
                </a:lnTo>
                <a:lnTo>
                  <a:pt x="3606" y="45"/>
                </a:lnTo>
                <a:lnTo>
                  <a:pt x="3607" y="40"/>
                </a:lnTo>
                <a:lnTo>
                  <a:pt x="3607" y="36"/>
                </a:lnTo>
                <a:lnTo>
                  <a:pt x="3608" y="33"/>
                </a:lnTo>
                <a:lnTo>
                  <a:pt x="3609" y="33"/>
                </a:lnTo>
                <a:lnTo>
                  <a:pt x="3609" y="37"/>
                </a:lnTo>
                <a:lnTo>
                  <a:pt x="3610" y="40"/>
                </a:lnTo>
                <a:lnTo>
                  <a:pt x="3611" y="42"/>
                </a:lnTo>
                <a:lnTo>
                  <a:pt x="3612" y="44"/>
                </a:lnTo>
                <a:lnTo>
                  <a:pt x="3612" y="50"/>
                </a:lnTo>
                <a:lnTo>
                  <a:pt x="3613" y="54"/>
                </a:lnTo>
                <a:lnTo>
                  <a:pt x="3614" y="59"/>
                </a:lnTo>
                <a:lnTo>
                  <a:pt x="3614" y="66"/>
                </a:lnTo>
                <a:lnTo>
                  <a:pt x="3615" y="75"/>
                </a:lnTo>
                <a:lnTo>
                  <a:pt x="3616" y="84"/>
                </a:lnTo>
                <a:lnTo>
                  <a:pt x="3616" y="97"/>
                </a:lnTo>
                <a:lnTo>
                  <a:pt x="3617" y="108"/>
                </a:lnTo>
                <a:lnTo>
                  <a:pt x="3618" y="121"/>
                </a:lnTo>
                <a:lnTo>
                  <a:pt x="3618" y="141"/>
                </a:lnTo>
                <a:lnTo>
                  <a:pt x="3619" y="164"/>
                </a:lnTo>
                <a:lnTo>
                  <a:pt x="3620" y="189"/>
                </a:lnTo>
                <a:lnTo>
                  <a:pt x="3620" y="215"/>
                </a:lnTo>
                <a:lnTo>
                  <a:pt x="3621" y="234"/>
                </a:lnTo>
                <a:lnTo>
                  <a:pt x="3622" y="242"/>
                </a:lnTo>
                <a:lnTo>
                  <a:pt x="3622" y="240"/>
                </a:lnTo>
                <a:lnTo>
                  <a:pt x="3623" y="233"/>
                </a:lnTo>
                <a:lnTo>
                  <a:pt x="3624" y="227"/>
                </a:lnTo>
                <a:lnTo>
                  <a:pt x="3624" y="221"/>
                </a:lnTo>
                <a:lnTo>
                  <a:pt x="3625" y="216"/>
                </a:lnTo>
                <a:lnTo>
                  <a:pt x="3626" y="209"/>
                </a:lnTo>
                <a:lnTo>
                  <a:pt x="3626" y="201"/>
                </a:lnTo>
                <a:lnTo>
                  <a:pt x="3627" y="190"/>
                </a:lnTo>
                <a:lnTo>
                  <a:pt x="3628" y="183"/>
                </a:lnTo>
                <a:lnTo>
                  <a:pt x="3628" y="179"/>
                </a:lnTo>
                <a:lnTo>
                  <a:pt x="3629" y="175"/>
                </a:lnTo>
                <a:lnTo>
                  <a:pt x="3630" y="174"/>
                </a:lnTo>
                <a:lnTo>
                  <a:pt x="3630" y="175"/>
                </a:lnTo>
                <a:lnTo>
                  <a:pt x="3631" y="178"/>
                </a:lnTo>
                <a:lnTo>
                  <a:pt x="3631" y="183"/>
                </a:lnTo>
                <a:lnTo>
                  <a:pt x="3632" y="187"/>
                </a:lnTo>
                <a:lnTo>
                  <a:pt x="3633" y="194"/>
                </a:lnTo>
                <a:lnTo>
                  <a:pt x="3633" y="201"/>
                </a:lnTo>
                <a:lnTo>
                  <a:pt x="3634" y="211"/>
                </a:lnTo>
                <a:lnTo>
                  <a:pt x="3635" y="219"/>
                </a:lnTo>
                <a:lnTo>
                  <a:pt x="3635" y="228"/>
                </a:lnTo>
                <a:lnTo>
                  <a:pt x="3636" y="237"/>
                </a:lnTo>
                <a:lnTo>
                  <a:pt x="3637" y="245"/>
                </a:lnTo>
                <a:lnTo>
                  <a:pt x="3637" y="252"/>
                </a:lnTo>
                <a:lnTo>
                  <a:pt x="3638" y="256"/>
                </a:lnTo>
                <a:lnTo>
                  <a:pt x="3639" y="262"/>
                </a:lnTo>
                <a:lnTo>
                  <a:pt x="3639" y="264"/>
                </a:lnTo>
                <a:lnTo>
                  <a:pt x="3640" y="266"/>
                </a:lnTo>
                <a:lnTo>
                  <a:pt x="3641" y="266"/>
                </a:lnTo>
                <a:lnTo>
                  <a:pt x="3641" y="268"/>
                </a:lnTo>
                <a:lnTo>
                  <a:pt x="3642" y="268"/>
                </a:lnTo>
                <a:lnTo>
                  <a:pt x="3643" y="266"/>
                </a:lnTo>
                <a:lnTo>
                  <a:pt x="3643" y="266"/>
                </a:lnTo>
                <a:lnTo>
                  <a:pt x="3644" y="264"/>
                </a:lnTo>
                <a:lnTo>
                  <a:pt x="3645" y="263"/>
                </a:lnTo>
                <a:lnTo>
                  <a:pt x="3645" y="265"/>
                </a:lnTo>
                <a:lnTo>
                  <a:pt x="3646" y="264"/>
                </a:lnTo>
                <a:lnTo>
                  <a:pt x="3647" y="263"/>
                </a:lnTo>
                <a:lnTo>
                  <a:pt x="3647" y="262"/>
                </a:lnTo>
                <a:lnTo>
                  <a:pt x="3648" y="265"/>
                </a:lnTo>
                <a:lnTo>
                  <a:pt x="3649" y="265"/>
                </a:lnTo>
                <a:lnTo>
                  <a:pt x="3649" y="269"/>
                </a:lnTo>
                <a:lnTo>
                  <a:pt x="3650" y="272"/>
                </a:lnTo>
                <a:lnTo>
                  <a:pt x="3651" y="274"/>
                </a:lnTo>
                <a:lnTo>
                  <a:pt x="3651" y="278"/>
                </a:lnTo>
                <a:lnTo>
                  <a:pt x="3652" y="282"/>
                </a:lnTo>
                <a:lnTo>
                  <a:pt x="3653" y="285"/>
                </a:lnTo>
                <a:lnTo>
                  <a:pt x="3653" y="291"/>
                </a:lnTo>
                <a:lnTo>
                  <a:pt x="3654" y="295"/>
                </a:lnTo>
                <a:lnTo>
                  <a:pt x="3655" y="297"/>
                </a:lnTo>
                <a:lnTo>
                  <a:pt x="3655" y="301"/>
                </a:lnTo>
                <a:lnTo>
                  <a:pt x="3656" y="303"/>
                </a:lnTo>
                <a:lnTo>
                  <a:pt x="3657" y="307"/>
                </a:lnTo>
                <a:lnTo>
                  <a:pt x="3657" y="310"/>
                </a:lnTo>
                <a:lnTo>
                  <a:pt x="3658" y="313"/>
                </a:lnTo>
                <a:lnTo>
                  <a:pt x="3659" y="317"/>
                </a:lnTo>
                <a:lnTo>
                  <a:pt x="3659" y="319"/>
                </a:lnTo>
                <a:lnTo>
                  <a:pt x="3660" y="322"/>
                </a:lnTo>
                <a:lnTo>
                  <a:pt x="3661" y="323"/>
                </a:lnTo>
                <a:lnTo>
                  <a:pt x="3661" y="325"/>
                </a:lnTo>
                <a:lnTo>
                  <a:pt x="3662" y="328"/>
                </a:lnTo>
                <a:lnTo>
                  <a:pt x="3663" y="328"/>
                </a:lnTo>
                <a:lnTo>
                  <a:pt x="3663" y="331"/>
                </a:lnTo>
                <a:lnTo>
                  <a:pt x="3664" y="334"/>
                </a:lnTo>
                <a:lnTo>
                  <a:pt x="3665" y="336"/>
                </a:lnTo>
                <a:lnTo>
                  <a:pt x="3665" y="337"/>
                </a:lnTo>
                <a:lnTo>
                  <a:pt x="3666" y="338"/>
                </a:lnTo>
                <a:lnTo>
                  <a:pt x="3667" y="339"/>
                </a:lnTo>
                <a:lnTo>
                  <a:pt x="3667" y="342"/>
                </a:lnTo>
                <a:lnTo>
                  <a:pt x="3668" y="345"/>
                </a:lnTo>
                <a:lnTo>
                  <a:pt x="3669" y="349"/>
                </a:lnTo>
                <a:lnTo>
                  <a:pt x="3669" y="351"/>
                </a:lnTo>
                <a:lnTo>
                  <a:pt x="3670" y="353"/>
                </a:lnTo>
                <a:lnTo>
                  <a:pt x="3671" y="359"/>
                </a:lnTo>
                <a:lnTo>
                  <a:pt x="3671" y="362"/>
                </a:lnTo>
                <a:lnTo>
                  <a:pt x="3672" y="366"/>
                </a:lnTo>
                <a:lnTo>
                  <a:pt x="3673" y="369"/>
                </a:lnTo>
                <a:lnTo>
                  <a:pt x="3673" y="371"/>
                </a:lnTo>
                <a:lnTo>
                  <a:pt x="3674" y="372"/>
                </a:lnTo>
                <a:lnTo>
                  <a:pt x="3675" y="370"/>
                </a:lnTo>
                <a:lnTo>
                  <a:pt x="3675" y="371"/>
                </a:lnTo>
                <a:lnTo>
                  <a:pt x="3676" y="375"/>
                </a:lnTo>
                <a:lnTo>
                  <a:pt x="3677" y="377"/>
                </a:lnTo>
                <a:lnTo>
                  <a:pt x="3677" y="380"/>
                </a:lnTo>
                <a:lnTo>
                  <a:pt x="3678" y="382"/>
                </a:lnTo>
                <a:lnTo>
                  <a:pt x="3679" y="385"/>
                </a:lnTo>
                <a:lnTo>
                  <a:pt x="3679" y="387"/>
                </a:lnTo>
                <a:lnTo>
                  <a:pt x="3680" y="391"/>
                </a:lnTo>
                <a:lnTo>
                  <a:pt x="3681" y="394"/>
                </a:lnTo>
                <a:lnTo>
                  <a:pt x="3681" y="397"/>
                </a:lnTo>
                <a:lnTo>
                  <a:pt x="3682" y="402"/>
                </a:lnTo>
                <a:lnTo>
                  <a:pt x="3683" y="404"/>
                </a:lnTo>
                <a:lnTo>
                  <a:pt x="3683" y="405"/>
                </a:lnTo>
                <a:lnTo>
                  <a:pt x="3684" y="407"/>
                </a:lnTo>
                <a:lnTo>
                  <a:pt x="3685" y="405"/>
                </a:lnTo>
                <a:lnTo>
                  <a:pt x="3685" y="403"/>
                </a:lnTo>
                <a:lnTo>
                  <a:pt x="3686" y="397"/>
                </a:lnTo>
                <a:lnTo>
                  <a:pt x="3687" y="389"/>
                </a:lnTo>
                <a:lnTo>
                  <a:pt x="3687" y="375"/>
                </a:lnTo>
                <a:lnTo>
                  <a:pt x="3688" y="360"/>
                </a:lnTo>
                <a:lnTo>
                  <a:pt x="3689" y="340"/>
                </a:lnTo>
                <a:lnTo>
                  <a:pt x="3689" y="320"/>
                </a:lnTo>
                <a:lnTo>
                  <a:pt x="3690" y="297"/>
                </a:lnTo>
                <a:lnTo>
                  <a:pt x="3691" y="277"/>
                </a:lnTo>
                <a:lnTo>
                  <a:pt x="3691" y="258"/>
                </a:lnTo>
                <a:lnTo>
                  <a:pt x="3692" y="239"/>
                </a:lnTo>
                <a:lnTo>
                  <a:pt x="3693" y="223"/>
                </a:lnTo>
                <a:lnTo>
                  <a:pt x="3693" y="210"/>
                </a:lnTo>
                <a:lnTo>
                  <a:pt x="3694" y="196"/>
                </a:lnTo>
                <a:lnTo>
                  <a:pt x="3695" y="189"/>
                </a:lnTo>
                <a:lnTo>
                  <a:pt x="3695" y="177"/>
                </a:lnTo>
                <a:lnTo>
                  <a:pt x="3696" y="171"/>
                </a:lnTo>
                <a:lnTo>
                  <a:pt x="3697" y="169"/>
                </a:lnTo>
                <a:lnTo>
                  <a:pt x="3697" y="168"/>
                </a:lnTo>
                <a:lnTo>
                  <a:pt x="3698" y="167"/>
                </a:lnTo>
                <a:lnTo>
                  <a:pt x="3699" y="168"/>
                </a:lnTo>
                <a:lnTo>
                  <a:pt x="3699" y="169"/>
                </a:lnTo>
                <a:lnTo>
                  <a:pt x="3700" y="170"/>
                </a:lnTo>
                <a:lnTo>
                  <a:pt x="3700" y="170"/>
                </a:lnTo>
                <a:lnTo>
                  <a:pt x="3701" y="170"/>
                </a:lnTo>
                <a:lnTo>
                  <a:pt x="3702" y="170"/>
                </a:lnTo>
                <a:lnTo>
                  <a:pt x="3702" y="166"/>
                </a:lnTo>
                <a:lnTo>
                  <a:pt x="3703" y="166"/>
                </a:lnTo>
                <a:lnTo>
                  <a:pt x="3704" y="163"/>
                </a:lnTo>
                <a:lnTo>
                  <a:pt x="3704" y="158"/>
                </a:lnTo>
                <a:lnTo>
                  <a:pt x="3705" y="153"/>
                </a:lnTo>
                <a:lnTo>
                  <a:pt x="3706" y="147"/>
                </a:lnTo>
                <a:lnTo>
                  <a:pt x="3706" y="140"/>
                </a:lnTo>
                <a:lnTo>
                  <a:pt x="3707" y="134"/>
                </a:lnTo>
                <a:lnTo>
                  <a:pt x="3708" y="128"/>
                </a:lnTo>
                <a:lnTo>
                  <a:pt x="3708" y="122"/>
                </a:lnTo>
                <a:lnTo>
                  <a:pt x="3709" y="115"/>
                </a:lnTo>
                <a:lnTo>
                  <a:pt x="3710" y="111"/>
                </a:lnTo>
                <a:lnTo>
                  <a:pt x="3710" y="107"/>
                </a:lnTo>
                <a:lnTo>
                  <a:pt x="3711" y="104"/>
                </a:lnTo>
                <a:lnTo>
                  <a:pt x="3712" y="103"/>
                </a:lnTo>
                <a:lnTo>
                  <a:pt x="3712" y="104"/>
                </a:lnTo>
                <a:lnTo>
                  <a:pt x="3713" y="105"/>
                </a:lnTo>
                <a:lnTo>
                  <a:pt x="3714" y="107"/>
                </a:lnTo>
                <a:lnTo>
                  <a:pt x="3714" y="110"/>
                </a:lnTo>
                <a:lnTo>
                  <a:pt x="3715" y="115"/>
                </a:lnTo>
                <a:lnTo>
                  <a:pt x="3716" y="119"/>
                </a:lnTo>
                <a:lnTo>
                  <a:pt x="3716" y="127"/>
                </a:lnTo>
                <a:lnTo>
                  <a:pt x="3717" y="133"/>
                </a:lnTo>
                <a:lnTo>
                  <a:pt x="3718" y="145"/>
                </a:lnTo>
                <a:lnTo>
                  <a:pt x="3718" y="158"/>
                </a:lnTo>
                <a:lnTo>
                  <a:pt x="3719" y="176"/>
                </a:lnTo>
                <a:lnTo>
                  <a:pt x="3720" y="198"/>
                </a:lnTo>
                <a:lnTo>
                  <a:pt x="3720" y="227"/>
                </a:lnTo>
                <a:lnTo>
                  <a:pt x="3721" y="252"/>
                </a:lnTo>
                <a:lnTo>
                  <a:pt x="3722" y="278"/>
                </a:lnTo>
                <a:lnTo>
                  <a:pt x="3722" y="292"/>
                </a:lnTo>
                <a:lnTo>
                  <a:pt x="3723" y="95"/>
                </a:lnTo>
                <a:lnTo>
                  <a:pt x="3724" y="84"/>
                </a:lnTo>
                <a:lnTo>
                  <a:pt x="3724" y="73"/>
                </a:lnTo>
                <a:lnTo>
                  <a:pt x="3725" y="63"/>
                </a:lnTo>
                <a:lnTo>
                  <a:pt x="3726" y="54"/>
                </a:lnTo>
                <a:lnTo>
                  <a:pt x="3726" y="45"/>
                </a:lnTo>
                <a:lnTo>
                  <a:pt x="3727" y="38"/>
                </a:lnTo>
                <a:lnTo>
                  <a:pt x="3728" y="34"/>
                </a:lnTo>
                <a:lnTo>
                  <a:pt x="3728" y="31"/>
                </a:lnTo>
                <a:lnTo>
                  <a:pt x="3729" y="30"/>
                </a:lnTo>
                <a:lnTo>
                  <a:pt x="3730" y="31"/>
                </a:lnTo>
                <a:lnTo>
                  <a:pt x="3730" y="34"/>
                </a:lnTo>
                <a:lnTo>
                  <a:pt x="3731" y="38"/>
                </a:lnTo>
                <a:lnTo>
                  <a:pt x="3732" y="42"/>
                </a:lnTo>
                <a:lnTo>
                  <a:pt x="3732" y="60"/>
                </a:lnTo>
                <a:lnTo>
                  <a:pt x="3733" y="67"/>
                </a:lnTo>
                <a:lnTo>
                  <a:pt x="3734" y="75"/>
                </a:lnTo>
                <a:lnTo>
                  <a:pt x="3734" y="83"/>
                </a:lnTo>
                <a:lnTo>
                  <a:pt x="3735" y="91"/>
                </a:lnTo>
                <a:lnTo>
                  <a:pt x="3736" y="100"/>
                </a:lnTo>
                <a:lnTo>
                  <a:pt x="3736" y="109"/>
                </a:lnTo>
                <a:lnTo>
                  <a:pt x="3737" y="118"/>
                </a:lnTo>
                <a:lnTo>
                  <a:pt x="3738" y="128"/>
                </a:lnTo>
                <a:lnTo>
                  <a:pt x="3738" y="136"/>
                </a:lnTo>
                <a:lnTo>
                  <a:pt x="3739" y="147"/>
                </a:lnTo>
                <a:lnTo>
                  <a:pt x="3740" y="160"/>
                </a:lnTo>
                <a:lnTo>
                  <a:pt x="3740" y="174"/>
                </a:lnTo>
                <a:lnTo>
                  <a:pt x="3741" y="191"/>
                </a:lnTo>
                <a:lnTo>
                  <a:pt x="3742" y="209"/>
                </a:lnTo>
                <a:lnTo>
                  <a:pt x="3742" y="230"/>
                </a:lnTo>
                <a:lnTo>
                  <a:pt x="3743" y="254"/>
                </a:lnTo>
                <a:lnTo>
                  <a:pt x="3744" y="284"/>
                </a:lnTo>
                <a:lnTo>
                  <a:pt x="3744" y="303"/>
                </a:lnTo>
                <a:lnTo>
                  <a:pt x="3745" y="303"/>
                </a:lnTo>
                <a:lnTo>
                  <a:pt x="3746" y="302"/>
                </a:lnTo>
                <a:lnTo>
                  <a:pt x="3746" y="301"/>
                </a:lnTo>
                <a:lnTo>
                  <a:pt x="3747" y="300"/>
                </a:lnTo>
                <a:lnTo>
                  <a:pt x="3748" y="300"/>
                </a:lnTo>
                <a:lnTo>
                  <a:pt x="3748" y="300"/>
                </a:lnTo>
                <a:lnTo>
                  <a:pt x="3749" y="301"/>
                </a:lnTo>
                <a:lnTo>
                  <a:pt x="3750" y="303"/>
                </a:lnTo>
                <a:lnTo>
                  <a:pt x="3750" y="307"/>
                </a:lnTo>
                <a:lnTo>
                  <a:pt x="3751" y="307"/>
                </a:lnTo>
                <a:lnTo>
                  <a:pt x="3752" y="310"/>
                </a:lnTo>
                <a:lnTo>
                  <a:pt x="3752" y="312"/>
                </a:lnTo>
                <a:lnTo>
                  <a:pt x="3753" y="316"/>
                </a:lnTo>
                <a:lnTo>
                  <a:pt x="3754" y="319"/>
                </a:lnTo>
                <a:lnTo>
                  <a:pt x="3754" y="321"/>
                </a:lnTo>
                <a:lnTo>
                  <a:pt x="3755" y="324"/>
                </a:lnTo>
                <a:lnTo>
                  <a:pt x="3756" y="327"/>
                </a:lnTo>
                <a:lnTo>
                  <a:pt x="3756" y="330"/>
                </a:lnTo>
                <a:lnTo>
                  <a:pt x="3757" y="332"/>
                </a:lnTo>
                <a:lnTo>
                  <a:pt x="3758" y="335"/>
                </a:lnTo>
                <a:lnTo>
                  <a:pt x="3758" y="339"/>
                </a:lnTo>
                <a:lnTo>
                  <a:pt x="3759" y="340"/>
                </a:lnTo>
                <a:lnTo>
                  <a:pt x="3760" y="343"/>
                </a:lnTo>
                <a:lnTo>
                  <a:pt x="3760" y="345"/>
                </a:lnTo>
                <a:lnTo>
                  <a:pt x="3761" y="348"/>
                </a:lnTo>
                <a:lnTo>
                  <a:pt x="3762" y="349"/>
                </a:lnTo>
                <a:lnTo>
                  <a:pt x="3762" y="353"/>
                </a:lnTo>
                <a:lnTo>
                  <a:pt x="3763" y="355"/>
                </a:lnTo>
                <a:lnTo>
                  <a:pt x="3764" y="355"/>
                </a:lnTo>
                <a:lnTo>
                  <a:pt x="3764" y="360"/>
                </a:lnTo>
                <a:lnTo>
                  <a:pt x="3765" y="361"/>
                </a:lnTo>
                <a:lnTo>
                  <a:pt x="3766" y="362"/>
                </a:lnTo>
                <a:lnTo>
                  <a:pt x="3766" y="364"/>
                </a:lnTo>
                <a:lnTo>
                  <a:pt x="3767" y="363"/>
                </a:lnTo>
                <a:lnTo>
                  <a:pt x="3768" y="366"/>
                </a:lnTo>
                <a:lnTo>
                  <a:pt x="3768" y="368"/>
                </a:lnTo>
                <a:lnTo>
                  <a:pt x="3769" y="367"/>
                </a:lnTo>
                <a:lnTo>
                  <a:pt x="3769" y="371"/>
                </a:lnTo>
                <a:lnTo>
                  <a:pt x="3770" y="373"/>
                </a:lnTo>
                <a:lnTo>
                  <a:pt x="3771" y="376"/>
                </a:lnTo>
                <a:lnTo>
                  <a:pt x="3771" y="378"/>
                </a:lnTo>
                <a:lnTo>
                  <a:pt x="3772" y="383"/>
                </a:lnTo>
                <a:lnTo>
                  <a:pt x="3773" y="386"/>
                </a:lnTo>
                <a:lnTo>
                  <a:pt x="3773" y="391"/>
                </a:lnTo>
                <a:lnTo>
                  <a:pt x="3774" y="396"/>
                </a:lnTo>
                <a:lnTo>
                  <a:pt x="3775" y="397"/>
                </a:lnTo>
                <a:lnTo>
                  <a:pt x="3775" y="401"/>
                </a:lnTo>
                <a:lnTo>
                  <a:pt x="3776" y="402"/>
                </a:lnTo>
                <a:lnTo>
                  <a:pt x="3777" y="402"/>
                </a:lnTo>
                <a:lnTo>
                  <a:pt x="3777" y="402"/>
                </a:lnTo>
                <a:lnTo>
                  <a:pt x="3778" y="403"/>
                </a:lnTo>
                <a:lnTo>
                  <a:pt x="3779" y="403"/>
                </a:lnTo>
                <a:lnTo>
                  <a:pt x="3779" y="405"/>
                </a:lnTo>
                <a:lnTo>
                  <a:pt x="3780" y="407"/>
                </a:lnTo>
                <a:lnTo>
                  <a:pt x="3781" y="409"/>
                </a:lnTo>
                <a:lnTo>
                  <a:pt x="3781" y="412"/>
                </a:lnTo>
                <a:lnTo>
                  <a:pt x="3782" y="413"/>
                </a:lnTo>
                <a:lnTo>
                  <a:pt x="3783" y="416"/>
                </a:lnTo>
                <a:lnTo>
                  <a:pt x="3783" y="419"/>
                </a:lnTo>
                <a:lnTo>
                  <a:pt x="3784" y="421"/>
                </a:lnTo>
                <a:lnTo>
                  <a:pt x="3785" y="423"/>
                </a:lnTo>
                <a:lnTo>
                  <a:pt x="3785" y="421"/>
                </a:lnTo>
                <a:lnTo>
                  <a:pt x="3786" y="417"/>
                </a:lnTo>
                <a:lnTo>
                  <a:pt x="3787" y="408"/>
                </a:lnTo>
                <a:lnTo>
                  <a:pt x="3787" y="396"/>
                </a:lnTo>
                <a:lnTo>
                  <a:pt x="3788" y="381"/>
                </a:lnTo>
                <a:lnTo>
                  <a:pt x="3789" y="360"/>
                </a:lnTo>
                <a:lnTo>
                  <a:pt x="3789" y="335"/>
                </a:lnTo>
                <a:lnTo>
                  <a:pt x="3790" y="313"/>
                </a:lnTo>
                <a:lnTo>
                  <a:pt x="3791" y="290"/>
                </a:lnTo>
                <a:lnTo>
                  <a:pt x="3791" y="268"/>
                </a:lnTo>
                <a:lnTo>
                  <a:pt x="3792" y="247"/>
                </a:lnTo>
                <a:lnTo>
                  <a:pt x="3793" y="228"/>
                </a:lnTo>
                <a:lnTo>
                  <a:pt x="3793" y="214"/>
                </a:lnTo>
                <a:lnTo>
                  <a:pt x="3794" y="198"/>
                </a:lnTo>
                <a:lnTo>
                  <a:pt x="3795" y="186"/>
                </a:lnTo>
                <a:lnTo>
                  <a:pt x="3795" y="178"/>
                </a:lnTo>
                <a:lnTo>
                  <a:pt x="3796" y="173"/>
                </a:lnTo>
                <a:lnTo>
                  <a:pt x="3797" y="171"/>
                </a:lnTo>
                <a:lnTo>
                  <a:pt x="3797" y="172"/>
                </a:lnTo>
                <a:lnTo>
                  <a:pt x="3798" y="169"/>
                </a:lnTo>
                <a:lnTo>
                  <a:pt x="3799" y="170"/>
                </a:lnTo>
                <a:lnTo>
                  <a:pt x="3799" y="173"/>
                </a:lnTo>
                <a:lnTo>
                  <a:pt x="3800" y="174"/>
                </a:lnTo>
                <a:lnTo>
                  <a:pt x="3801" y="175"/>
                </a:lnTo>
                <a:lnTo>
                  <a:pt x="3801" y="175"/>
                </a:lnTo>
                <a:lnTo>
                  <a:pt x="3802" y="175"/>
                </a:lnTo>
                <a:lnTo>
                  <a:pt x="3803" y="174"/>
                </a:lnTo>
                <a:lnTo>
                  <a:pt x="3803" y="170"/>
                </a:lnTo>
                <a:lnTo>
                  <a:pt x="3804" y="166"/>
                </a:lnTo>
                <a:lnTo>
                  <a:pt x="3805" y="161"/>
                </a:lnTo>
                <a:lnTo>
                  <a:pt x="3805" y="155"/>
                </a:lnTo>
                <a:lnTo>
                  <a:pt x="3806" y="147"/>
                </a:lnTo>
                <a:lnTo>
                  <a:pt x="3807" y="139"/>
                </a:lnTo>
                <a:lnTo>
                  <a:pt x="3807" y="129"/>
                </a:lnTo>
                <a:lnTo>
                  <a:pt x="3808" y="121"/>
                </a:lnTo>
                <a:lnTo>
                  <a:pt x="3809" y="112"/>
                </a:lnTo>
                <a:lnTo>
                  <a:pt x="3809" y="103"/>
                </a:lnTo>
                <a:lnTo>
                  <a:pt x="3810" y="95"/>
                </a:lnTo>
                <a:lnTo>
                  <a:pt x="3811" y="90"/>
                </a:lnTo>
                <a:lnTo>
                  <a:pt x="3811" y="84"/>
                </a:lnTo>
                <a:lnTo>
                  <a:pt x="3812" y="79"/>
                </a:lnTo>
                <a:lnTo>
                  <a:pt x="3813" y="77"/>
                </a:lnTo>
                <a:lnTo>
                  <a:pt x="3813" y="75"/>
                </a:lnTo>
                <a:lnTo>
                  <a:pt x="3814" y="75"/>
                </a:lnTo>
                <a:lnTo>
                  <a:pt x="3815" y="76"/>
                </a:lnTo>
                <a:lnTo>
                  <a:pt x="3815" y="79"/>
                </a:lnTo>
                <a:lnTo>
                  <a:pt x="3816" y="83"/>
                </a:lnTo>
                <a:lnTo>
                  <a:pt x="3817" y="89"/>
                </a:lnTo>
                <a:lnTo>
                  <a:pt x="3817" y="95"/>
                </a:lnTo>
                <a:lnTo>
                  <a:pt x="3818" y="100"/>
                </a:lnTo>
                <a:lnTo>
                  <a:pt x="3819" y="105"/>
                </a:lnTo>
                <a:lnTo>
                  <a:pt x="3819" y="115"/>
                </a:lnTo>
                <a:lnTo>
                  <a:pt x="3820" y="123"/>
                </a:lnTo>
                <a:lnTo>
                  <a:pt x="3821" y="134"/>
                </a:lnTo>
                <a:lnTo>
                  <a:pt x="3821" y="147"/>
                </a:lnTo>
                <a:lnTo>
                  <a:pt x="3822" y="166"/>
                </a:lnTo>
                <a:lnTo>
                  <a:pt x="3823" y="188"/>
                </a:lnTo>
                <a:lnTo>
                  <a:pt x="3823" y="212"/>
                </a:lnTo>
                <a:lnTo>
                  <a:pt x="3824" y="237"/>
                </a:lnTo>
                <a:lnTo>
                  <a:pt x="3825" y="262"/>
                </a:lnTo>
                <a:lnTo>
                  <a:pt x="3825" y="275"/>
                </a:lnTo>
                <a:lnTo>
                  <a:pt x="3826" y="276"/>
                </a:lnTo>
                <a:lnTo>
                  <a:pt x="3827" y="266"/>
                </a:lnTo>
                <a:lnTo>
                  <a:pt x="3827" y="256"/>
                </a:lnTo>
                <a:lnTo>
                  <a:pt x="3828" y="250"/>
                </a:lnTo>
                <a:lnTo>
                  <a:pt x="3829" y="241"/>
                </a:lnTo>
                <a:lnTo>
                  <a:pt x="3829" y="237"/>
                </a:lnTo>
                <a:lnTo>
                  <a:pt x="3830" y="229"/>
                </a:lnTo>
                <a:lnTo>
                  <a:pt x="3831" y="222"/>
                </a:lnTo>
                <a:lnTo>
                  <a:pt x="3831" y="214"/>
                </a:lnTo>
                <a:lnTo>
                  <a:pt x="3832" y="209"/>
                </a:lnTo>
                <a:lnTo>
                  <a:pt x="3833" y="204"/>
                </a:lnTo>
                <a:lnTo>
                  <a:pt x="3833" y="200"/>
                </a:lnTo>
                <a:lnTo>
                  <a:pt x="3834" y="202"/>
                </a:lnTo>
                <a:lnTo>
                  <a:pt x="3835" y="203"/>
                </a:lnTo>
                <a:lnTo>
                  <a:pt x="3835" y="204"/>
                </a:lnTo>
                <a:lnTo>
                  <a:pt x="3836" y="208"/>
                </a:lnTo>
                <a:lnTo>
                  <a:pt x="3837" y="211"/>
                </a:lnTo>
                <a:lnTo>
                  <a:pt x="3837" y="216"/>
                </a:lnTo>
                <a:lnTo>
                  <a:pt x="3838" y="224"/>
                </a:lnTo>
                <a:lnTo>
                  <a:pt x="3838" y="231"/>
                </a:lnTo>
                <a:lnTo>
                  <a:pt x="3839" y="238"/>
                </a:lnTo>
                <a:lnTo>
                  <a:pt x="3840" y="245"/>
                </a:lnTo>
                <a:lnTo>
                  <a:pt x="3840" y="255"/>
                </a:lnTo>
                <a:lnTo>
                  <a:pt x="3841" y="262"/>
                </a:lnTo>
                <a:lnTo>
                  <a:pt x="3842" y="267"/>
                </a:lnTo>
                <a:lnTo>
                  <a:pt x="3842" y="274"/>
                </a:lnTo>
                <a:lnTo>
                  <a:pt x="3843" y="278"/>
                </a:lnTo>
                <a:lnTo>
                  <a:pt x="3844" y="283"/>
                </a:lnTo>
                <a:lnTo>
                  <a:pt x="3844" y="285"/>
                </a:lnTo>
                <a:lnTo>
                  <a:pt x="3845" y="286"/>
                </a:lnTo>
                <a:lnTo>
                  <a:pt x="3846" y="288"/>
                </a:lnTo>
                <a:lnTo>
                  <a:pt x="3846" y="287"/>
                </a:lnTo>
                <a:lnTo>
                  <a:pt x="3847" y="286"/>
                </a:lnTo>
                <a:lnTo>
                  <a:pt x="3848" y="287"/>
                </a:lnTo>
                <a:lnTo>
                  <a:pt x="3848" y="284"/>
                </a:lnTo>
                <a:lnTo>
                  <a:pt x="3849" y="283"/>
                </a:lnTo>
                <a:lnTo>
                  <a:pt x="3850" y="284"/>
                </a:lnTo>
                <a:lnTo>
                  <a:pt x="3850" y="284"/>
                </a:lnTo>
                <a:lnTo>
                  <a:pt x="3851" y="284"/>
                </a:lnTo>
                <a:lnTo>
                  <a:pt x="3852" y="286"/>
                </a:lnTo>
                <a:lnTo>
                  <a:pt x="3852" y="288"/>
                </a:lnTo>
                <a:lnTo>
                  <a:pt x="3853" y="289"/>
                </a:lnTo>
                <a:lnTo>
                  <a:pt x="3854" y="293"/>
                </a:lnTo>
                <a:lnTo>
                  <a:pt x="3854" y="294"/>
                </a:lnTo>
                <a:lnTo>
                  <a:pt x="3855" y="298"/>
                </a:lnTo>
                <a:lnTo>
                  <a:pt x="3856" y="299"/>
                </a:lnTo>
                <a:lnTo>
                  <a:pt x="3856" y="303"/>
                </a:lnTo>
                <a:lnTo>
                  <a:pt x="3857" y="307"/>
                </a:lnTo>
                <a:lnTo>
                  <a:pt x="3858" y="309"/>
                </a:lnTo>
                <a:lnTo>
                  <a:pt x="3858" y="313"/>
                </a:lnTo>
                <a:lnTo>
                  <a:pt x="3859" y="316"/>
                </a:lnTo>
                <a:lnTo>
                  <a:pt x="3860" y="318"/>
                </a:lnTo>
                <a:lnTo>
                  <a:pt x="3860" y="320"/>
                </a:lnTo>
                <a:lnTo>
                  <a:pt x="3861" y="325"/>
                </a:lnTo>
                <a:lnTo>
                  <a:pt x="3862" y="326"/>
                </a:lnTo>
                <a:lnTo>
                  <a:pt x="3862" y="331"/>
                </a:lnTo>
                <a:lnTo>
                  <a:pt x="3863" y="332"/>
                </a:lnTo>
                <a:lnTo>
                  <a:pt x="3864" y="336"/>
                </a:lnTo>
                <a:lnTo>
                  <a:pt x="3864" y="339"/>
                </a:lnTo>
                <a:lnTo>
                  <a:pt x="3865" y="341"/>
                </a:lnTo>
                <a:lnTo>
                  <a:pt x="3866" y="341"/>
                </a:lnTo>
                <a:lnTo>
                  <a:pt x="3866" y="345"/>
                </a:lnTo>
                <a:lnTo>
                  <a:pt x="3867" y="347"/>
                </a:lnTo>
                <a:lnTo>
                  <a:pt x="3868" y="348"/>
                </a:lnTo>
                <a:lnTo>
                  <a:pt x="3868" y="349"/>
                </a:lnTo>
                <a:lnTo>
                  <a:pt x="3869" y="351"/>
                </a:lnTo>
                <a:lnTo>
                  <a:pt x="3870" y="354"/>
                </a:lnTo>
                <a:lnTo>
                  <a:pt x="3870" y="354"/>
                </a:lnTo>
                <a:lnTo>
                  <a:pt x="3871" y="355"/>
                </a:lnTo>
                <a:lnTo>
                  <a:pt x="3872" y="360"/>
                </a:lnTo>
                <a:lnTo>
                  <a:pt x="3872" y="362"/>
                </a:lnTo>
                <a:lnTo>
                  <a:pt x="3873" y="366"/>
                </a:lnTo>
                <a:lnTo>
                  <a:pt x="3874" y="367"/>
                </a:lnTo>
                <a:lnTo>
                  <a:pt x="3874" y="370"/>
                </a:lnTo>
                <a:lnTo>
                  <a:pt x="3875" y="374"/>
                </a:lnTo>
                <a:lnTo>
                  <a:pt x="3876" y="376"/>
                </a:lnTo>
                <a:lnTo>
                  <a:pt x="3876" y="382"/>
                </a:lnTo>
                <a:lnTo>
                  <a:pt x="3877" y="384"/>
                </a:lnTo>
                <a:lnTo>
                  <a:pt x="3878" y="386"/>
                </a:lnTo>
                <a:lnTo>
                  <a:pt x="3878" y="388"/>
                </a:lnTo>
                <a:lnTo>
                  <a:pt x="3879" y="388"/>
                </a:lnTo>
                <a:lnTo>
                  <a:pt x="3880" y="386"/>
                </a:lnTo>
                <a:lnTo>
                  <a:pt x="3880" y="389"/>
                </a:lnTo>
                <a:lnTo>
                  <a:pt x="3881" y="390"/>
                </a:lnTo>
                <a:lnTo>
                  <a:pt x="3882" y="392"/>
                </a:lnTo>
                <a:lnTo>
                  <a:pt x="3882" y="394"/>
                </a:lnTo>
                <a:lnTo>
                  <a:pt x="3883" y="397"/>
                </a:lnTo>
                <a:lnTo>
                  <a:pt x="3884" y="399"/>
                </a:lnTo>
                <a:lnTo>
                  <a:pt x="3884" y="402"/>
                </a:lnTo>
                <a:lnTo>
                  <a:pt x="3885" y="404"/>
                </a:lnTo>
                <a:lnTo>
                  <a:pt x="3886" y="408"/>
                </a:lnTo>
                <a:lnTo>
                  <a:pt x="3886" y="408"/>
                </a:lnTo>
                <a:lnTo>
                  <a:pt x="3887" y="412"/>
                </a:lnTo>
                <a:lnTo>
                  <a:pt x="3888" y="410"/>
                </a:lnTo>
                <a:lnTo>
                  <a:pt x="3888" y="407"/>
                </a:lnTo>
                <a:lnTo>
                  <a:pt x="3889" y="399"/>
                </a:lnTo>
                <a:lnTo>
                  <a:pt x="3890" y="388"/>
                </a:lnTo>
                <a:lnTo>
                  <a:pt x="3890" y="370"/>
                </a:lnTo>
                <a:lnTo>
                  <a:pt x="3891" y="349"/>
                </a:lnTo>
                <a:lnTo>
                  <a:pt x="3892" y="326"/>
                </a:lnTo>
                <a:lnTo>
                  <a:pt x="3892" y="300"/>
                </a:lnTo>
                <a:lnTo>
                  <a:pt x="3893" y="280"/>
                </a:lnTo>
                <a:lnTo>
                  <a:pt x="3894" y="255"/>
                </a:lnTo>
                <a:lnTo>
                  <a:pt x="3894" y="233"/>
                </a:lnTo>
                <a:lnTo>
                  <a:pt x="3895" y="216"/>
                </a:lnTo>
                <a:lnTo>
                  <a:pt x="3896" y="201"/>
                </a:lnTo>
                <a:lnTo>
                  <a:pt x="3896" y="187"/>
                </a:lnTo>
                <a:lnTo>
                  <a:pt x="3897" y="176"/>
                </a:lnTo>
                <a:lnTo>
                  <a:pt x="3898" y="166"/>
                </a:lnTo>
                <a:lnTo>
                  <a:pt x="3898" y="162"/>
                </a:lnTo>
                <a:lnTo>
                  <a:pt x="3899" y="159"/>
                </a:lnTo>
                <a:lnTo>
                  <a:pt x="3900" y="156"/>
                </a:lnTo>
                <a:lnTo>
                  <a:pt x="3900" y="159"/>
                </a:lnTo>
                <a:lnTo>
                  <a:pt x="3901" y="159"/>
                </a:lnTo>
                <a:lnTo>
                  <a:pt x="3902" y="159"/>
                </a:lnTo>
                <a:lnTo>
                  <a:pt x="3902" y="161"/>
                </a:lnTo>
                <a:lnTo>
                  <a:pt x="3903" y="163"/>
                </a:lnTo>
                <a:lnTo>
                  <a:pt x="3904" y="163"/>
                </a:lnTo>
                <a:lnTo>
                  <a:pt x="3904" y="161"/>
                </a:lnTo>
                <a:lnTo>
                  <a:pt x="3905" y="159"/>
                </a:lnTo>
                <a:lnTo>
                  <a:pt x="3906" y="155"/>
                </a:lnTo>
                <a:lnTo>
                  <a:pt x="3906" y="151"/>
                </a:lnTo>
                <a:lnTo>
                  <a:pt x="3907" y="142"/>
                </a:lnTo>
                <a:lnTo>
                  <a:pt x="3907" y="137"/>
                </a:lnTo>
                <a:lnTo>
                  <a:pt x="3908" y="129"/>
                </a:lnTo>
                <a:lnTo>
                  <a:pt x="3909" y="120"/>
                </a:lnTo>
                <a:lnTo>
                  <a:pt x="3909" y="111"/>
                </a:lnTo>
                <a:lnTo>
                  <a:pt x="3910" y="99"/>
                </a:lnTo>
                <a:lnTo>
                  <a:pt x="3911" y="90"/>
                </a:lnTo>
                <a:lnTo>
                  <a:pt x="3911" y="83"/>
                </a:lnTo>
                <a:lnTo>
                  <a:pt x="3912" y="76"/>
                </a:lnTo>
                <a:lnTo>
                  <a:pt x="3913" y="69"/>
                </a:lnTo>
                <a:lnTo>
                  <a:pt x="3913" y="64"/>
                </a:lnTo>
                <a:lnTo>
                  <a:pt x="3914" y="60"/>
                </a:lnTo>
                <a:lnTo>
                  <a:pt x="3915" y="57"/>
                </a:lnTo>
                <a:lnTo>
                  <a:pt x="3915" y="55"/>
                </a:lnTo>
                <a:lnTo>
                  <a:pt x="3916" y="58"/>
                </a:lnTo>
                <a:lnTo>
                  <a:pt x="3917" y="60"/>
                </a:lnTo>
                <a:lnTo>
                  <a:pt x="3917" y="62"/>
                </a:lnTo>
                <a:lnTo>
                  <a:pt x="3918" y="66"/>
                </a:lnTo>
                <a:lnTo>
                  <a:pt x="3919" y="72"/>
                </a:lnTo>
                <a:lnTo>
                  <a:pt x="3919" y="77"/>
                </a:lnTo>
                <a:lnTo>
                  <a:pt x="3920" y="85"/>
                </a:lnTo>
                <a:lnTo>
                  <a:pt x="3921" y="92"/>
                </a:lnTo>
                <a:lnTo>
                  <a:pt x="3921" y="101"/>
                </a:lnTo>
                <a:lnTo>
                  <a:pt x="3922" y="107"/>
                </a:lnTo>
                <a:lnTo>
                  <a:pt x="3923" y="117"/>
                </a:lnTo>
                <a:lnTo>
                  <a:pt x="3923" y="129"/>
                </a:lnTo>
                <a:lnTo>
                  <a:pt x="3924" y="143"/>
                </a:lnTo>
                <a:lnTo>
                  <a:pt x="3925" y="160"/>
                </a:lnTo>
                <a:lnTo>
                  <a:pt x="3925" y="184"/>
                </a:lnTo>
                <a:lnTo>
                  <a:pt x="3926" y="210"/>
                </a:lnTo>
                <a:lnTo>
                  <a:pt x="3927" y="235"/>
                </a:lnTo>
                <a:lnTo>
                  <a:pt x="3927" y="253"/>
                </a:lnTo>
                <a:lnTo>
                  <a:pt x="3928" y="262"/>
                </a:lnTo>
                <a:lnTo>
                  <a:pt x="3929" y="258"/>
                </a:lnTo>
                <a:lnTo>
                  <a:pt x="3929" y="249"/>
                </a:lnTo>
                <a:lnTo>
                  <a:pt x="3930" y="240"/>
                </a:lnTo>
                <a:lnTo>
                  <a:pt x="3931" y="233"/>
                </a:lnTo>
                <a:lnTo>
                  <a:pt x="3931" y="229"/>
                </a:lnTo>
                <a:lnTo>
                  <a:pt x="3932" y="221"/>
                </a:lnTo>
                <a:lnTo>
                  <a:pt x="3933" y="212"/>
                </a:lnTo>
                <a:lnTo>
                  <a:pt x="3933" y="206"/>
                </a:lnTo>
                <a:lnTo>
                  <a:pt x="3934" y="198"/>
                </a:lnTo>
                <a:lnTo>
                  <a:pt x="3935" y="194"/>
                </a:lnTo>
                <a:lnTo>
                  <a:pt x="3935" y="192"/>
                </a:lnTo>
                <a:lnTo>
                  <a:pt x="3936" y="190"/>
                </a:lnTo>
                <a:lnTo>
                  <a:pt x="3937" y="193"/>
                </a:lnTo>
                <a:lnTo>
                  <a:pt x="3937" y="191"/>
                </a:lnTo>
                <a:lnTo>
                  <a:pt x="3938" y="195"/>
                </a:lnTo>
                <a:lnTo>
                  <a:pt x="3939" y="200"/>
                </a:lnTo>
                <a:lnTo>
                  <a:pt x="3939" y="207"/>
                </a:lnTo>
                <a:lnTo>
                  <a:pt x="3940" y="212"/>
                </a:lnTo>
                <a:lnTo>
                  <a:pt x="3941" y="218"/>
                </a:lnTo>
                <a:lnTo>
                  <a:pt x="3941" y="226"/>
                </a:lnTo>
                <a:lnTo>
                  <a:pt x="3942" y="231"/>
                </a:lnTo>
                <a:lnTo>
                  <a:pt x="3943" y="242"/>
                </a:lnTo>
                <a:lnTo>
                  <a:pt x="3943" y="249"/>
                </a:lnTo>
                <a:lnTo>
                  <a:pt x="3944" y="255"/>
                </a:lnTo>
                <a:lnTo>
                  <a:pt x="3945" y="261"/>
                </a:lnTo>
                <a:lnTo>
                  <a:pt x="3945" y="265"/>
                </a:lnTo>
                <a:lnTo>
                  <a:pt x="3946" y="269"/>
                </a:lnTo>
                <a:lnTo>
                  <a:pt x="3947" y="272"/>
                </a:lnTo>
                <a:lnTo>
                  <a:pt x="3947" y="274"/>
                </a:lnTo>
                <a:lnTo>
                  <a:pt x="3948" y="277"/>
                </a:lnTo>
                <a:lnTo>
                  <a:pt x="3949" y="278"/>
                </a:lnTo>
                <a:lnTo>
                  <a:pt x="3949" y="277"/>
                </a:lnTo>
                <a:lnTo>
                  <a:pt x="3950" y="278"/>
                </a:lnTo>
                <a:lnTo>
                  <a:pt x="3951" y="276"/>
                </a:lnTo>
                <a:lnTo>
                  <a:pt x="3951" y="276"/>
                </a:lnTo>
                <a:lnTo>
                  <a:pt x="3952" y="277"/>
                </a:lnTo>
                <a:lnTo>
                  <a:pt x="3953" y="275"/>
                </a:lnTo>
                <a:lnTo>
                  <a:pt x="3953" y="276"/>
                </a:lnTo>
                <a:lnTo>
                  <a:pt x="3954" y="278"/>
                </a:lnTo>
                <a:lnTo>
                  <a:pt x="3955" y="279"/>
                </a:lnTo>
                <a:lnTo>
                  <a:pt x="3956" y="282"/>
                </a:lnTo>
                <a:lnTo>
                  <a:pt x="3956" y="283"/>
                </a:lnTo>
                <a:lnTo>
                  <a:pt x="3957" y="284"/>
                </a:lnTo>
                <a:lnTo>
                  <a:pt x="3958" y="291"/>
                </a:lnTo>
                <a:lnTo>
                  <a:pt x="3958" y="292"/>
                </a:lnTo>
                <a:lnTo>
                  <a:pt x="3959" y="296"/>
                </a:lnTo>
                <a:lnTo>
                  <a:pt x="3959" y="298"/>
                </a:lnTo>
                <a:lnTo>
                  <a:pt x="3960" y="302"/>
                </a:lnTo>
                <a:lnTo>
                  <a:pt x="3961" y="307"/>
                </a:lnTo>
                <a:lnTo>
                  <a:pt x="3961" y="308"/>
                </a:lnTo>
                <a:lnTo>
                  <a:pt x="3962" y="311"/>
                </a:lnTo>
                <a:lnTo>
                  <a:pt x="3963" y="313"/>
                </a:lnTo>
                <a:lnTo>
                  <a:pt x="3963" y="317"/>
                </a:lnTo>
                <a:lnTo>
                  <a:pt x="3964" y="320"/>
                </a:lnTo>
                <a:lnTo>
                  <a:pt x="3965" y="322"/>
                </a:lnTo>
                <a:lnTo>
                  <a:pt x="3965" y="326"/>
                </a:lnTo>
                <a:lnTo>
                  <a:pt x="3966" y="328"/>
                </a:lnTo>
                <a:lnTo>
                  <a:pt x="3967" y="331"/>
                </a:lnTo>
                <a:lnTo>
                  <a:pt x="3967" y="335"/>
                </a:lnTo>
                <a:lnTo>
                  <a:pt x="3968" y="335"/>
                </a:lnTo>
                <a:lnTo>
                  <a:pt x="3969" y="338"/>
                </a:lnTo>
                <a:lnTo>
                  <a:pt x="3969" y="337"/>
                </a:lnTo>
                <a:lnTo>
                  <a:pt x="3970" y="342"/>
                </a:lnTo>
                <a:lnTo>
                  <a:pt x="3971" y="343"/>
                </a:lnTo>
                <a:lnTo>
                  <a:pt x="3971" y="343"/>
                </a:lnTo>
                <a:lnTo>
                  <a:pt x="3972" y="344"/>
                </a:lnTo>
                <a:lnTo>
                  <a:pt x="3973" y="347"/>
                </a:lnTo>
                <a:lnTo>
                  <a:pt x="3973" y="351"/>
                </a:lnTo>
                <a:lnTo>
                  <a:pt x="3974" y="352"/>
                </a:lnTo>
                <a:lnTo>
                  <a:pt x="3975" y="354"/>
                </a:lnTo>
                <a:lnTo>
                  <a:pt x="3975" y="358"/>
                </a:lnTo>
                <a:lnTo>
                  <a:pt x="3976" y="360"/>
                </a:lnTo>
                <a:lnTo>
                  <a:pt x="3977" y="364"/>
                </a:lnTo>
                <a:lnTo>
                  <a:pt x="3977" y="368"/>
                </a:lnTo>
                <a:lnTo>
                  <a:pt x="3978" y="374"/>
                </a:lnTo>
                <a:lnTo>
                  <a:pt x="3979" y="377"/>
                </a:lnTo>
                <a:lnTo>
                  <a:pt x="3979" y="381"/>
                </a:lnTo>
                <a:lnTo>
                  <a:pt x="3980" y="382"/>
                </a:lnTo>
                <a:lnTo>
                  <a:pt x="3981" y="382"/>
                </a:lnTo>
                <a:lnTo>
                  <a:pt x="3981" y="382"/>
                </a:lnTo>
                <a:lnTo>
                  <a:pt x="3982" y="383"/>
                </a:lnTo>
                <a:lnTo>
                  <a:pt x="3983" y="385"/>
                </a:lnTo>
                <a:lnTo>
                  <a:pt x="3983" y="384"/>
                </a:lnTo>
                <a:lnTo>
                  <a:pt x="3984" y="388"/>
                </a:lnTo>
                <a:lnTo>
                  <a:pt x="3985" y="389"/>
                </a:lnTo>
                <a:lnTo>
                  <a:pt x="3985" y="391"/>
                </a:lnTo>
                <a:lnTo>
                  <a:pt x="3986" y="394"/>
                </a:lnTo>
                <a:lnTo>
                  <a:pt x="3987" y="395"/>
                </a:lnTo>
                <a:lnTo>
                  <a:pt x="3987" y="399"/>
                </a:lnTo>
                <a:lnTo>
                  <a:pt x="3988" y="401"/>
                </a:lnTo>
                <a:lnTo>
                  <a:pt x="3989" y="405"/>
                </a:lnTo>
                <a:lnTo>
                  <a:pt x="3989" y="406"/>
                </a:lnTo>
                <a:lnTo>
                  <a:pt x="3990" y="405"/>
                </a:lnTo>
                <a:lnTo>
                  <a:pt x="3991" y="401"/>
                </a:lnTo>
                <a:lnTo>
                  <a:pt x="3991" y="393"/>
                </a:lnTo>
                <a:lnTo>
                  <a:pt x="3992" y="381"/>
                </a:lnTo>
                <a:lnTo>
                  <a:pt x="3993" y="363"/>
                </a:lnTo>
                <a:lnTo>
                  <a:pt x="3993" y="342"/>
                </a:lnTo>
                <a:lnTo>
                  <a:pt x="3994" y="319"/>
                </a:lnTo>
                <a:lnTo>
                  <a:pt x="3995" y="295"/>
                </a:lnTo>
                <a:lnTo>
                  <a:pt x="3995" y="271"/>
                </a:lnTo>
                <a:lnTo>
                  <a:pt x="3996" y="251"/>
                </a:lnTo>
                <a:lnTo>
                  <a:pt x="3997" y="229"/>
                </a:lnTo>
                <a:lnTo>
                  <a:pt x="3997" y="212"/>
                </a:lnTo>
                <a:lnTo>
                  <a:pt x="3998" y="197"/>
                </a:lnTo>
                <a:lnTo>
                  <a:pt x="3999" y="183"/>
                </a:lnTo>
                <a:lnTo>
                  <a:pt x="3999" y="173"/>
                </a:lnTo>
                <a:lnTo>
                  <a:pt x="4000" y="163"/>
                </a:lnTo>
                <a:lnTo>
                  <a:pt x="4001" y="158"/>
                </a:lnTo>
                <a:lnTo>
                  <a:pt x="4001" y="153"/>
                </a:lnTo>
                <a:lnTo>
                  <a:pt x="4002" y="152"/>
                </a:lnTo>
                <a:lnTo>
                  <a:pt x="4003" y="153"/>
                </a:lnTo>
                <a:lnTo>
                  <a:pt x="4003" y="155"/>
                </a:lnTo>
                <a:lnTo>
                  <a:pt x="4004" y="157"/>
                </a:lnTo>
                <a:lnTo>
                  <a:pt x="4005" y="158"/>
                </a:lnTo>
                <a:lnTo>
                  <a:pt x="4005" y="157"/>
                </a:lnTo>
                <a:lnTo>
                  <a:pt x="4006" y="158"/>
                </a:lnTo>
                <a:lnTo>
                  <a:pt x="4007" y="156"/>
                </a:lnTo>
                <a:lnTo>
                  <a:pt x="4007" y="154"/>
                </a:lnTo>
                <a:lnTo>
                  <a:pt x="4008" y="149"/>
                </a:lnTo>
                <a:lnTo>
                  <a:pt x="4009" y="145"/>
                </a:lnTo>
                <a:lnTo>
                  <a:pt x="4009" y="140"/>
                </a:lnTo>
                <a:lnTo>
                  <a:pt x="4010" y="132"/>
                </a:lnTo>
                <a:lnTo>
                  <a:pt x="4011" y="127"/>
                </a:lnTo>
                <a:lnTo>
                  <a:pt x="4011" y="117"/>
                </a:lnTo>
                <a:lnTo>
                  <a:pt x="4012" y="109"/>
                </a:lnTo>
                <a:lnTo>
                  <a:pt x="4013" y="99"/>
                </a:lnTo>
                <a:lnTo>
                  <a:pt x="4013" y="91"/>
                </a:lnTo>
                <a:lnTo>
                  <a:pt x="4014" y="83"/>
                </a:lnTo>
                <a:lnTo>
                  <a:pt x="4015" y="75"/>
                </a:lnTo>
                <a:lnTo>
                  <a:pt x="4015" y="67"/>
                </a:lnTo>
                <a:lnTo>
                  <a:pt x="4016" y="61"/>
                </a:lnTo>
                <a:lnTo>
                  <a:pt x="4017" y="57"/>
                </a:lnTo>
                <a:lnTo>
                  <a:pt x="4017" y="55"/>
                </a:lnTo>
                <a:lnTo>
                  <a:pt x="4018" y="55"/>
                </a:lnTo>
                <a:lnTo>
                  <a:pt x="4019" y="54"/>
                </a:lnTo>
                <a:lnTo>
                  <a:pt x="4019" y="56"/>
                </a:lnTo>
                <a:lnTo>
                  <a:pt x="4020" y="59"/>
                </a:lnTo>
                <a:lnTo>
                  <a:pt x="4021" y="60"/>
                </a:lnTo>
                <a:lnTo>
                  <a:pt x="4021" y="66"/>
                </a:lnTo>
                <a:lnTo>
                  <a:pt x="4022" y="69"/>
                </a:lnTo>
                <a:lnTo>
                  <a:pt x="4023" y="75"/>
                </a:lnTo>
                <a:lnTo>
                  <a:pt x="4023" y="80"/>
                </a:lnTo>
                <a:lnTo>
                  <a:pt x="4024" y="88"/>
                </a:lnTo>
                <a:lnTo>
                  <a:pt x="4025" y="96"/>
                </a:lnTo>
                <a:lnTo>
                  <a:pt x="4025" y="107"/>
                </a:lnTo>
                <a:lnTo>
                  <a:pt x="4026" y="121"/>
                </a:lnTo>
                <a:lnTo>
                  <a:pt x="4027" y="135"/>
                </a:lnTo>
                <a:lnTo>
                  <a:pt x="4027" y="154"/>
                </a:lnTo>
                <a:lnTo>
                  <a:pt x="4028" y="177"/>
                </a:lnTo>
                <a:lnTo>
                  <a:pt x="4028" y="205"/>
                </a:lnTo>
                <a:lnTo>
                  <a:pt x="4029" y="231"/>
                </a:lnTo>
                <a:lnTo>
                  <a:pt x="4030" y="248"/>
                </a:lnTo>
                <a:lnTo>
                  <a:pt x="4030" y="255"/>
                </a:lnTo>
                <a:lnTo>
                  <a:pt x="4031" y="253"/>
                </a:lnTo>
                <a:lnTo>
                  <a:pt x="4032" y="245"/>
                </a:lnTo>
                <a:lnTo>
                  <a:pt x="4032" y="237"/>
                </a:lnTo>
                <a:lnTo>
                  <a:pt x="4033" y="233"/>
                </a:lnTo>
                <a:lnTo>
                  <a:pt x="4034" y="224"/>
                </a:lnTo>
                <a:lnTo>
                  <a:pt x="4034" y="217"/>
                </a:lnTo>
                <a:lnTo>
                  <a:pt x="4035" y="209"/>
                </a:lnTo>
                <a:lnTo>
                  <a:pt x="4036" y="202"/>
                </a:lnTo>
                <a:lnTo>
                  <a:pt x="4036" y="197"/>
                </a:lnTo>
                <a:lnTo>
                  <a:pt x="4037" y="190"/>
                </a:lnTo>
                <a:lnTo>
                  <a:pt x="4038" y="186"/>
                </a:lnTo>
                <a:lnTo>
                  <a:pt x="4038" y="185"/>
                </a:lnTo>
                <a:lnTo>
                  <a:pt x="4039" y="184"/>
                </a:lnTo>
                <a:lnTo>
                  <a:pt x="4040" y="186"/>
                </a:lnTo>
                <a:lnTo>
                  <a:pt x="4040" y="191"/>
                </a:lnTo>
                <a:lnTo>
                  <a:pt x="4041" y="193"/>
                </a:lnTo>
                <a:lnTo>
                  <a:pt x="4042" y="199"/>
                </a:lnTo>
                <a:lnTo>
                  <a:pt x="4042" y="206"/>
                </a:lnTo>
                <a:lnTo>
                  <a:pt x="4043" y="211"/>
                </a:lnTo>
                <a:lnTo>
                  <a:pt x="4044" y="219"/>
                </a:lnTo>
                <a:lnTo>
                  <a:pt x="4044" y="226"/>
                </a:lnTo>
                <a:lnTo>
                  <a:pt x="4045" y="234"/>
                </a:lnTo>
                <a:lnTo>
                  <a:pt x="4046" y="242"/>
                </a:lnTo>
                <a:lnTo>
                  <a:pt x="4046" y="250"/>
                </a:lnTo>
                <a:lnTo>
                  <a:pt x="4047" y="254"/>
                </a:lnTo>
                <a:lnTo>
                  <a:pt x="4048" y="261"/>
                </a:lnTo>
                <a:lnTo>
                  <a:pt x="4048" y="264"/>
                </a:lnTo>
                <a:lnTo>
                  <a:pt x="4049" y="268"/>
                </a:lnTo>
                <a:lnTo>
                  <a:pt x="4050" y="269"/>
                </a:lnTo>
                <a:lnTo>
                  <a:pt x="4050" y="272"/>
                </a:lnTo>
                <a:lnTo>
                  <a:pt x="4051" y="273"/>
                </a:lnTo>
                <a:lnTo>
                  <a:pt x="4052" y="271"/>
                </a:lnTo>
                <a:lnTo>
                  <a:pt x="4052" y="271"/>
                </a:lnTo>
                <a:lnTo>
                  <a:pt x="4053" y="272"/>
                </a:lnTo>
                <a:lnTo>
                  <a:pt x="4054" y="269"/>
                </a:lnTo>
                <a:lnTo>
                  <a:pt x="4054" y="268"/>
                </a:lnTo>
                <a:lnTo>
                  <a:pt x="4055" y="268"/>
                </a:lnTo>
                <a:lnTo>
                  <a:pt x="4056" y="269"/>
                </a:lnTo>
                <a:lnTo>
                  <a:pt x="4056" y="270"/>
                </a:lnTo>
                <a:lnTo>
                  <a:pt x="4057" y="272"/>
                </a:lnTo>
                <a:lnTo>
                  <a:pt x="4058" y="274"/>
                </a:lnTo>
                <a:lnTo>
                  <a:pt x="4058" y="277"/>
                </a:lnTo>
                <a:lnTo>
                  <a:pt x="4059" y="279"/>
                </a:lnTo>
                <a:lnTo>
                  <a:pt x="4060" y="281"/>
                </a:lnTo>
                <a:lnTo>
                  <a:pt x="4060" y="285"/>
                </a:lnTo>
                <a:lnTo>
                  <a:pt x="4061" y="288"/>
                </a:lnTo>
                <a:lnTo>
                  <a:pt x="4062" y="292"/>
                </a:lnTo>
                <a:lnTo>
                  <a:pt x="4062" y="296"/>
                </a:lnTo>
                <a:lnTo>
                  <a:pt x="4063" y="300"/>
                </a:lnTo>
                <a:lnTo>
                  <a:pt x="4064" y="303"/>
                </a:lnTo>
                <a:lnTo>
                  <a:pt x="4064" y="305"/>
                </a:lnTo>
                <a:lnTo>
                  <a:pt x="4065" y="309"/>
                </a:lnTo>
                <a:lnTo>
                  <a:pt x="4066" y="312"/>
                </a:lnTo>
                <a:lnTo>
                  <a:pt x="4066" y="315"/>
                </a:lnTo>
                <a:lnTo>
                  <a:pt x="4067" y="317"/>
                </a:lnTo>
                <a:lnTo>
                  <a:pt x="4068" y="319"/>
                </a:lnTo>
                <a:lnTo>
                  <a:pt x="4068" y="322"/>
                </a:lnTo>
                <a:lnTo>
                  <a:pt x="4069" y="324"/>
                </a:lnTo>
                <a:lnTo>
                  <a:pt x="4070" y="327"/>
                </a:lnTo>
                <a:lnTo>
                  <a:pt x="4070" y="328"/>
                </a:lnTo>
                <a:lnTo>
                  <a:pt x="4071" y="330"/>
                </a:lnTo>
                <a:lnTo>
                  <a:pt x="4072" y="334"/>
                </a:lnTo>
                <a:lnTo>
                  <a:pt x="4072" y="336"/>
                </a:lnTo>
                <a:lnTo>
                  <a:pt x="4073" y="336"/>
                </a:lnTo>
                <a:lnTo>
                  <a:pt x="4074" y="339"/>
                </a:lnTo>
                <a:lnTo>
                  <a:pt x="4074" y="339"/>
                </a:lnTo>
                <a:lnTo>
                  <a:pt x="4075" y="341"/>
                </a:lnTo>
                <a:lnTo>
                  <a:pt x="4076" y="343"/>
                </a:lnTo>
                <a:lnTo>
                  <a:pt x="4076" y="347"/>
                </a:lnTo>
                <a:lnTo>
                  <a:pt x="4077" y="349"/>
                </a:lnTo>
                <a:lnTo>
                  <a:pt x="4078" y="352"/>
                </a:lnTo>
                <a:lnTo>
                  <a:pt x="4078" y="357"/>
                </a:lnTo>
                <a:lnTo>
                  <a:pt x="4079" y="359"/>
                </a:lnTo>
                <a:lnTo>
                  <a:pt x="4080" y="364"/>
                </a:lnTo>
                <a:lnTo>
                  <a:pt x="4080" y="368"/>
                </a:lnTo>
                <a:lnTo>
                  <a:pt x="4081" y="372"/>
                </a:lnTo>
                <a:lnTo>
                  <a:pt x="4082" y="375"/>
                </a:lnTo>
                <a:lnTo>
                  <a:pt x="4082" y="374"/>
                </a:lnTo>
                <a:lnTo>
                  <a:pt x="4083" y="374"/>
                </a:lnTo>
                <a:lnTo>
                  <a:pt x="4084" y="376"/>
                </a:lnTo>
                <a:lnTo>
                  <a:pt x="4084" y="375"/>
                </a:lnTo>
                <a:lnTo>
                  <a:pt x="4085" y="376"/>
                </a:lnTo>
                <a:lnTo>
                  <a:pt x="4086" y="377"/>
                </a:lnTo>
                <a:lnTo>
                  <a:pt x="4086" y="380"/>
                </a:lnTo>
                <a:lnTo>
                  <a:pt x="4087" y="380"/>
                </a:lnTo>
                <a:lnTo>
                  <a:pt x="4088" y="380"/>
                </a:lnTo>
                <a:lnTo>
                  <a:pt x="4088" y="383"/>
                </a:lnTo>
                <a:lnTo>
                  <a:pt x="4089" y="386"/>
                </a:lnTo>
                <a:lnTo>
                  <a:pt x="4090" y="388"/>
                </a:lnTo>
                <a:lnTo>
                  <a:pt x="4090" y="393"/>
                </a:lnTo>
                <a:lnTo>
                  <a:pt x="4091" y="394"/>
                </a:lnTo>
                <a:lnTo>
                  <a:pt x="4092" y="393"/>
                </a:lnTo>
                <a:lnTo>
                  <a:pt x="4092" y="390"/>
                </a:lnTo>
                <a:lnTo>
                  <a:pt x="4093" y="383"/>
                </a:lnTo>
                <a:lnTo>
                  <a:pt x="4094" y="371"/>
                </a:lnTo>
                <a:lnTo>
                  <a:pt x="4094" y="353"/>
                </a:lnTo>
                <a:lnTo>
                  <a:pt x="4095" y="332"/>
                </a:lnTo>
                <a:lnTo>
                  <a:pt x="4096" y="307"/>
                </a:lnTo>
                <a:lnTo>
                  <a:pt x="4096" y="284"/>
                </a:lnTo>
                <a:lnTo>
                  <a:pt x="4097" y="259"/>
                </a:lnTo>
                <a:lnTo>
                  <a:pt x="4097" y="237"/>
                </a:lnTo>
                <a:lnTo>
                  <a:pt x="4098" y="213"/>
                </a:lnTo>
                <a:lnTo>
                  <a:pt x="4099" y="194"/>
                </a:lnTo>
                <a:lnTo>
                  <a:pt x="4099" y="178"/>
                </a:lnTo>
                <a:lnTo>
                  <a:pt x="4100" y="165"/>
                </a:lnTo>
                <a:lnTo>
                  <a:pt x="4101" y="151"/>
                </a:lnTo>
                <a:lnTo>
                  <a:pt x="4101" y="143"/>
                </a:lnTo>
                <a:lnTo>
                  <a:pt x="4102" y="141"/>
                </a:lnTo>
                <a:lnTo>
                  <a:pt x="4103" y="137"/>
                </a:lnTo>
                <a:lnTo>
                  <a:pt x="4103" y="137"/>
                </a:lnTo>
                <a:lnTo>
                  <a:pt x="4104" y="138"/>
                </a:lnTo>
                <a:lnTo>
                  <a:pt x="4105" y="139"/>
                </a:lnTo>
                <a:lnTo>
                  <a:pt x="4105" y="139"/>
                </a:lnTo>
                <a:lnTo>
                  <a:pt x="4106" y="143"/>
                </a:lnTo>
                <a:lnTo>
                  <a:pt x="4107" y="145"/>
                </a:lnTo>
                <a:lnTo>
                  <a:pt x="4107" y="144"/>
                </a:lnTo>
                <a:lnTo>
                  <a:pt x="4108" y="141"/>
                </a:lnTo>
                <a:lnTo>
                  <a:pt x="4109" y="140"/>
                </a:lnTo>
                <a:lnTo>
                  <a:pt x="4109" y="137"/>
                </a:lnTo>
                <a:lnTo>
                  <a:pt x="4110" y="133"/>
                </a:lnTo>
                <a:lnTo>
                  <a:pt x="4111" y="126"/>
                </a:lnTo>
                <a:lnTo>
                  <a:pt x="4111" y="118"/>
                </a:lnTo>
                <a:lnTo>
                  <a:pt x="4112" y="109"/>
                </a:lnTo>
                <a:lnTo>
                  <a:pt x="4113" y="99"/>
                </a:lnTo>
                <a:lnTo>
                  <a:pt x="4113" y="89"/>
                </a:lnTo>
                <a:lnTo>
                  <a:pt x="4114" y="80"/>
                </a:lnTo>
                <a:lnTo>
                  <a:pt x="4115" y="69"/>
                </a:lnTo>
                <a:lnTo>
                  <a:pt x="4115" y="59"/>
                </a:lnTo>
                <a:lnTo>
                  <a:pt x="4116" y="51"/>
                </a:lnTo>
                <a:lnTo>
                  <a:pt x="4117" y="44"/>
                </a:lnTo>
                <a:lnTo>
                  <a:pt x="4117" y="42"/>
                </a:lnTo>
                <a:lnTo>
                  <a:pt x="4118" y="38"/>
                </a:lnTo>
                <a:lnTo>
                  <a:pt x="4119" y="38"/>
                </a:lnTo>
                <a:lnTo>
                  <a:pt x="4119" y="37"/>
                </a:lnTo>
                <a:lnTo>
                  <a:pt x="4120" y="38"/>
                </a:lnTo>
                <a:lnTo>
                  <a:pt x="4121" y="40"/>
                </a:lnTo>
                <a:lnTo>
                  <a:pt x="4121" y="42"/>
                </a:lnTo>
                <a:lnTo>
                  <a:pt x="4122" y="48"/>
                </a:lnTo>
                <a:lnTo>
                  <a:pt x="4123" y="54"/>
                </a:lnTo>
                <a:lnTo>
                  <a:pt x="4123" y="57"/>
                </a:lnTo>
                <a:lnTo>
                  <a:pt x="4124" y="63"/>
                </a:lnTo>
                <a:lnTo>
                  <a:pt x="4125" y="68"/>
                </a:lnTo>
                <a:lnTo>
                  <a:pt x="4125" y="74"/>
                </a:lnTo>
                <a:lnTo>
                  <a:pt x="4126" y="80"/>
                </a:lnTo>
                <a:lnTo>
                  <a:pt x="4127" y="89"/>
                </a:lnTo>
                <a:lnTo>
                  <a:pt x="4127" y="98"/>
                </a:lnTo>
                <a:lnTo>
                  <a:pt x="4128" y="110"/>
                </a:lnTo>
                <a:lnTo>
                  <a:pt x="4129" y="124"/>
                </a:lnTo>
                <a:lnTo>
                  <a:pt x="4129" y="144"/>
                </a:lnTo>
                <a:lnTo>
                  <a:pt x="4130" y="168"/>
                </a:lnTo>
                <a:lnTo>
                  <a:pt x="4131" y="197"/>
                </a:lnTo>
                <a:lnTo>
                  <a:pt x="4131" y="222"/>
                </a:lnTo>
                <a:lnTo>
                  <a:pt x="4132" y="239"/>
                </a:lnTo>
                <a:lnTo>
                  <a:pt x="4133" y="243"/>
                </a:lnTo>
                <a:lnTo>
                  <a:pt x="4133" y="240"/>
                </a:lnTo>
                <a:lnTo>
                  <a:pt x="4134" y="231"/>
                </a:lnTo>
                <a:lnTo>
                  <a:pt x="4135" y="227"/>
                </a:lnTo>
                <a:lnTo>
                  <a:pt x="4135" y="223"/>
                </a:lnTo>
                <a:lnTo>
                  <a:pt x="4136" y="218"/>
                </a:lnTo>
                <a:lnTo>
                  <a:pt x="4137" y="207"/>
                </a:lnTo>
                <a:lnTo>
                  <a:pt x="4137" y="196"/>
                </a:lnTo>
                <a:lnTo>
                  <a:pt x="4138" y="186"/>
                </a:lnTo>
                <a:lnTo>
                  <a:pt x="4139" y="181"/>
                </a:lnTo>
                <a:lnTo>
                  <a:pt x="4139" y="174"/>
                </a:lnTo>
                <a:lnTo>
                  <a:pt x="4140" y="172"/>
                </a:lnTo>
                <a:lnTo>
                  <a:pt x="4141" y="168"/>
                </a:lnTo>
                <a:lnTo>
                  <a:pt x="4141" y="169"/>
                </a:lnTo>
                <a:lnTo>
                  <a:pt x="4142" y="169"/>
                </a:lnTo>
                <a:lnTo>
                  <a:pt x="4143" y="175"/>
                </a:lnTo>
                <a:lnTo>
                  <a:pt x="4143" y="179"/>
                </a:lnTo>
                <a:lnTo>
                  <a:pt x="4144" y="186"/>
                </a:lnTo>
                <a:lnTo>
                  <a:pt x="4145" y="193"/>
                </a:lnTo>
                <a:lnTo>
                  <a:pt x="4145" y="201"/>
                </a:lnTo>
                <a:lnTo>
                  <a:pt x="4146" y="212"/>
                </a:lnTo>
                <a:lnTo>
                  <a:pt x="4147" y="218"/>
                </a:lnTo>
                <a:lnTo>
                  <a:pt x="4147" y="228"/>
                </a:lnTo>
                <a:lnTo>
                  <a:pt x="4148" y="237"/>
                </a:lnTo>
                <a:lnTo>
                  <a:pt x="4149" y="244"/>
                </a:lnTo>
                <a:lnTo>
                  <a:pt x="4149" y="251"/>
                </a:lnTo>
                <a:lnTo>
                  <a:pt x="4150" y="258"/>
                </a:lnTo>
                <a:lnTo>
                  <a:pt x="4151" y="263"/>
                </a:lnTo>
                <a:lnTo>
                  <a:pt x="4151" y="267"/>
                </a:lnTo>
                <a:lnTo>
                  <a:pt x="4152" y="270"/>
                </a:lnTo>
                <a:lnTo>
                  <a:pt x="4153" y="271"/>
                </a:lnTo>
                <a:lnTo>
                  <a:pt x="4153" y="269"/>
                </a:lnTo>
                <a:lnTo>
                  <a:pt x="4154" y="269"/>
                </a:lnTo>
                <a:lnTo>
                  <a:pt x="4155" y="267"/>
                </a:lnTo>
                <a:lnTo>
                  <a:pt x="4155" y="267"/>
                </a:lnTo>
                <a:lnTo>
                  <a:pt x="4156" y="264"/>
                </a:lnTo>
                <a:lnTo>
                  <a:pt x="4157" y="263"/>
                </a:lnTo>
                <a:lnTo>
                  <a:pt x="4157" y="263"/>
                </a:lnTo>
                <a:lnTo>
                  <a:pt x="4158" y="264"/>
                </a:lnTo>
                <a:lnTo>
                  <a:pt x="4159" y="263"/>
                </a:lnTo>
                <a:lnTo>
                  <a:pt x="4159" y="263"/>
                </a:lnTo>
                <a:lnTo>
                  <a:pt x="4160" y="264"/>
                </a:lnTo>
                <a:lnTo>
                  <a:pt x="4161" y="266"/>
                </a:lnTo>
                <a:lnTo>
                  <a:pt x="4161" y="269"/>
                </a:lnTo>
                <a:lnTo>
                  <a:pt x="4162" y="271"/>
                </a:lnTo>
                <a:lnTo>
                  <a:pt x="4163" y="275"/>
                </a:lnTo>
                <a:lnTo>
                  <a:pt x="4163" y="277"/>
                </a:lnTo>
                <a:lnTo>
                  <a:pt x="4164" y="283"/>
                </a:lnTo>
                <a:lnTo>
                  <a:pt x="4165" y="287"/>
                </a:lnTo>
                <a:lnTo>
                  <a:pt x="4165" y="289"/>
                </a:lnTo>
                <a:lnTo>
                  <a:pt x="4166" y="294"/>
                </a:lnTo>
                <a:lnTo>
                  <a:pt x="4166" y="297"/>
                </a:lnTo>
                <a:lnTo>
                  <a:pt x="4167" y="300"/>
                </a:lnTo>
                <a:lnTo>
                  <a:pt x="4168" y="304"/>
                </a:lnTo>
                <a:lnTo>
                  <a:pt x="4168" y="308"/>
                </a:lnTo>
                <a:lnTo>
                  <a:pt x="4169" y="310"/>
                </a:lnTo>
                <a:lnTo>
                  <a:pt x="4170" y="313"/>
                </a:lnTo>
                <a:lnTo>
                  <a:pt x="4170" y="315"/>
                </a:lnTo>
                <a:lnTo>
                  <a:pt x="4171" y="318"/>
                </a:lnTo>
                <a:lnTo>
                  <a:pt x="4172" y="320"/>
                </a:lnTo>
                <a:lnTo>
                  <a:pt x="4172" y="322"/>
                </a:lnTo>
                <a:lnTo>
                  <a:pt x="4173" y="324"/>
                </a:lnTo>
                <a:lnTo>
                  <a:pt x="4174" y="326"/>
                </a:lnTo>
                <a:lnTo>
                  <a:pt x="4174" y="328"/>
                </a:lnTo>
                <a:lnTo>
                  <a:pt x="4175" y="329"/>
                </a:lnTo>
                <a:lnTo>
                  <a:pt x="4176" y="332"/>
                </a:lnTo>
                <a:lnTo>
                  <a:pt x="4176" y="332"/>
                </a:lnTo>
                <a:lnTo>
                  <a:pt x="4177" y="335"/>
                </a:lnTo>
                <a:lnTo>
                  <a:pt x="4178" y="336"/>
                </a:lnTo>
                <a:lnTo>
                  <a:pt x="4178" y="338"/>
                </a:lnTo>
                <a:lnTo>
                  <a:pt x="4179" y="342"/>
                </a:lnTo>
                <a:lnTo>
                  <a:pt x="4180" y="345"/>
                </a:lnTo>
                <a:lnTo>
                  <a:pt x="4180" y="346"/>
                </a:lnTo>
                <a:lnTo>
                  <a:pt x="4181" y="349"/>
                </a:lnTo>
                <a:lnTo>
                  <a:pt x="4182" y="355"/>
                </a:lnTo>
                <a:lnTo>
                  <a:pt x="4182" y="357"/>
                </a:lnTo>
                <a:lnTo>
                  <a:pt x="4183" y="362"/>
                </a:lnTo>
                <a:lnTo>
                  <a:pt x="4184" y="366"/>
                </a:lnTo>
                <a:lnTo>
                  <a:pt x="4184" y="368"/>
                </a:lnTo>
                <a:lnTo>
                  <a:pt x="4185" y="369"/>
                </a:lnTo>
                <a:lnTo>
                  <a:pt x="4186" y="368"/>
                </a:lnTo>
                <a:lnTo>
                  <a:pt x="4186" y="367"/>
                </a:lnTo>
                <a:lnTo>
                  <a:pt x="4187" y="367"/>
                </a:lnTo>
                <a:lnTo>
                  <a:pt x="4188" y="370"/>
                </a:lnTo>
                <a:lnTo>
                  <a:pt x="4188" y="374"/>
                </a:lnTo>
                <a:lnTo>
                  <a:pt x="4189" y="375"/>
                </a:lnTo>
                <a:lnTo>
                  <a:pt x="4190" y="377"/>
                </a:lnTo>
                <a:lnTo>
                  <a:pt x="4190" y="375"/>
                </a:lnTo>
                <a:lnTo>
                  <a:pt x="4191" y="377"/>
                </a:lnTo>
                <a:lnTo>
                  <a:pt x="4192" y="378"/>
                </a:lnTo>
                <a:lnTo>
                  <a:pt x="4192" y="381"/>
                </a:lnTo>
                <a:lnTo>
                  <a:pt x="4193" y="381"/>
                </a:lnTo>
                <a:lnTo>
                  <a:pt x="4194" y="380"/>
                </a:lnTo>
                <a:lnTo>
                  <a:pt x="4194" y="375"/>
                </a:lnTo>
                <a:lnTo>
                  <a:pt x="4195" y="362"/>
                </a:lnTo>
                <a:lnTo>
                  <a:pt x="4196" y="344"/>
                </a:lnTo>
                <a:lnTo>
                  <a:pt x="4196" y="323"/>
                </a:lnTo>
                <a:lnTo>
                  <a:pt x="4197" y="297"/>
                </a:lnTo>
                <a:lnTo>
                  <a:pt x="4198" y="269"/>
                </a:lnTo>
                <a:lnTo>
                  <a:pt x="4198" y="243"/>
                </a:lnTo>
                <a:lnTo>
                  <a:pt x="4199" y="218"/>
                </a:lnTo>
                <a:lnTo>
                  <a:pt x="4200" y="196"/>
                </a:lnTo>
                <a:lnTo>
                  <a:pt x="4200" y="174"/>
                </a:lnTo>
                <a:lnTo>
                  <a:pt x="4201" y="156"/>
                </a:lnTo>
                <a:lnTo>
                  <a:pt x="4202" y="143"/>
                </a:lnTo>
                <a:lnTo>
                  <a:pt x="4202" y="130"/>
                </a:lnTo>
                <a:lnTo>
                  <a:pt x="4203" y="123"/>
                </a:lnTo>
                <a:lnTo>
                  <a:pt x="4204" y="118"/>
                </a:lnTo>
                <a:lnTo>
                  <a:pt x="4204" y="114"/>
                </a:lnTo>
                <a:lnTo>
                  <a:pt x="4205" y="114"/>
                </a:lnTo>
                <a:lnTo>
                  <a:pt x="4206" y="114"/>
                </a:lnTo>
                <a:lnTo>
                  <a:pt x="4206" y="119"/>
                </a:lnTo>
                <a:lnTo>
                  <a:pt x="4207" y="117"/>
                </a:lnTo>
                <a:lnTo>
                  <a:pt x="4208" y="120"/>
                </a:lnTo>
                <a:lnTo>
                  <a:pt x="4208" y="122"/>
                </a:lnTo>
                <a:lnTo>
                  <a:pt x="4209" y="120"/>
                </a:lnTo>
                <a:lnTo>
                  <a:pt x="4210" y="119"/>
                </a:lnTo>
                <a:lnTo>
                  <a:pt x="4210" y="116"/>
                </a:lnTo>
                <a:lnTo>
                  <a:pt x="4211" y="113"/>
                </a:lnTo>
                <a:lnTo>
                  <a:pt x="4212" y="108"/>
                </a:lnTo>
                <a:lnTo>
                  <a:pt x="4212" y="104"/>
                </a:lnTo>
                <a:lnTo>
                  <a:pt x="4213" y="97"/>
                </a:lnTo>
                <a:lnTo>
                  <a:pt x="4214" y="87"/>
                </a:lnTo>
                <a:lnTo>
                  <a:pt x="4214" y="76"/>
                </a:lnTo>
                <a:lnTo>
                  <a:pt x="4215" y="66"/>
                </a:lnTo>
                <a:lnTo>
                  <a:pt x="4216" y="56"/>
                </a:lnTo>
                <a:lnTo>
                  <a:pt x="4216" y="47"/>
                </a:lnTo>
                <a:lnTo>
                  <a:pt x="4217" y="38"/>
                </a:lnTo>
                <a:lnTo>
                  <a:pt x="4218" y="28"/>
                </a:lnTo>
                <a:lnTo>
                  <a:pt x="4218" y="20"/>
                </a:lnTo>
                <a:lnTo>
                  <a:pt x="4219" y="11"/>
                </a:lnTo>
                <a:lnTo>
                  <a:pt x="4220" y="5"/>
                </a:lnTo>
                <a:lnTo>
                  <a:pt x="4220" y="2"/>
                </a:lnTo>
                <a:lnTo>
                  <a:pt x="4221" y="0"/>
                </a:lnTo>
                <a:lnTo>
                  <a:pt x="4222" y="1"/>
                </a:lnTo>
                <a:lnTo>
                  <a:pt x="4222" y="1"/>
                </a:lnTo>
                <a:lnTo>
                  <a:pt x="4223" y="4"/>
                </a:lnTo>
                <a:lnTo>
                  <a:pt x="4224" y="8"/>
                </a:lnTo>
                <a:lnTo>
                  <a:pt x="4224" y="13"/>
                </a:lnTo>
                <a:lnTo>
                  <a:pt x="4225" y="16"/>
                </a:lnTo>
                <a:lnTo>
                  <a:pt x="4226" y="23"/>
                </a:lnTo>
                <a:lnTo>
                  <a:pt x="4226" y="27"/>
                </a:lnTo>
                <a:lnTo>
                  <a:pt x="4227" y="37"/>
                </a:lnTo>
                <a:lnTo>
                  <a:pt x="4228" y="43"/>
                </a:lnTo>
                <a:lnTo>
                  <a:pt x="4228" y="51"/>
                </a:lnTo>
                <a:lnTo>
                  <a:pt x="4229" y="60"/>
                </a:lnTo>
                <a:lnTo>
                  <a:pt x="4230" y="69"/>
                </a:lnTo>
                <a:lnTo>
                  <a:pt x="4230" y="81"/>
                </a:lnTo>
                <a:lnTo>
                  <a:pt x="4231" y="97"/>
                </a:lnTo>
                <a:lnTo>
                  <a:pt x="4232" y="114"/>
                </a:lnTo>
                <a:lnTo>
                  <a:pt x="4232" y="136"/>
                </a:lnTo>
                <a:lnTo>
                  <a:pt x="4233" y="162"/>
                </a:lnTo>
                <a:lnTo>
                  <a:pt x="4234" y="189"/>
                </a:lnTo>
                <a:lnTo>
                  <a:pt x="4234" y="210"/>
                </a:lnTo>
                <a:lnTo>
                  <a:pt x="4235" y="220"/>
                </a:lnTo>
                <a:lnTo>
                  <a:pt x="4235" y="218"/>
                </a:lnTo>
                <a:lnTo>
                  <a:pt x="4236" y="208"/>
                </a:lnTo>
                <a:lnTo>
                  <a:pt x="4237" y="200"/>
                </a:lnTo>
                <a:lnTo>
                  <a:pt x="4237" y="194"/>
                </a:lnTo>
                <a:lnTo>
                  <a:pt x="4238" y="188"/>
                </a:lnTo>
                <a:lnTo>
                  <a:pt x="4239" y="182"/>
                </a:lnTo>
                <a:lnTo>
                  <a:pt x="4239" y="172"/>
                </a:lnTo>
                <a:lnTo>
                  <a:pt x="4240" y="162"/>
                </a:lnTo>
                <a:lnTo>
                  <a:pt x="4241" y="157"/>
                </a:lnTo>
                <a:lnTo>
                  <a:pt x="4241" y="153"/>
                </a:lnTo>
                <a:lnTo>
                  <a:pt x="4242" y="151"/>
                </a:lnTo>
                <a:lnTo>
                  <a:pt x="4243" y="151"/>
                </a:lnTo>
                <a:lnTo>
                  <a:pt x="4243" y="154"/>
                </a:lnTo>
                <a:lnTo>
                  <a:pt x="4244" y="157"/>
                </a:lnTo>
                <a:lnTo>
                  <a:pt x="4245" y="162"/>
                </a:lnTo>
                <a:lnTo>
                  <a:pt x="4245" y="168"/>
                </a:lnTo>
                <a:lnTo>
                  <a:pt x="4246" y="174"/>
                </a:lnTo>
                <a:lnTo>
                  <a:pt x="4247" y="182"/>
                </a:lnTo>
                <a:lnTo>
                  <a:pt x="4247" y="190"/>
                </a:lnTo>
                <a:lnTo>
                  <a:pt x="4248" y="197"/>
                </a:lnTo>
                <a:lnTo>
                  <a:pt x="4249" y="205"/>
                </a:lnTo>
                <a:lnTo>
                  <a:pt x="4249" y="212"/>
                </a:lnTo>
                <a:lnTo>
                  <a:pt x="4250" y="219"/>
                </a:lnTo>
                <a:lnTo>
                  <a:pt x="4251" y="226"/>
                </a:lnTo>
                <a:lnTo>
                  <a:pt x="4251" y="232"/>
                </a:lnTo>
                <a:lnTo>
                  <a:pt x="4252" y="238"/>
                </a:lnTo>
                <a:lnTo>
                  <a:pt x="4253" y="243"/>
                </a:lnTo>
                <a:lnTo>
                  <a:pt x="4253" y="249"/>
                </a:lnTo>
                <a:lnTo>
                  <a:pt x="4254" y="249"/>
                </a:lnTo>
                <a:lnTo>
                  <a:pt x="4255" y="252"/>
                </a:lnTo>
                <a:lnTo>
                  <a:pt x="4255" y="253"/>
                </a:lnTo>
                <a:lnTo>
                  <a:pt x="4256" y="254"/>
                </a:lnTo>
                <a:lnTo>
                  <a:pt x="4257" y="255"/>
                </a:lnTo>
                <a:lnTo>
                  <a:pt x="4257" y="252"/>
                </a:lnTo>
                <a:lnTo>
                  <a:pt x="4258" y="256"/>
                </a:lnTo>
                <a:lnTo>
                  <a:pt x="4259" y="254"/>
                </a:lnTo>
                <a:lnTo>
                  <a:pt x="4259" y="255"/>
                </a:lnTo>
                <a:lnTo>
                  <a:pt x="4260" y="256"/>
                </a:lnTo>
                <a:lnTo>
                  <a:pt x="4261" y="256"/>
                </a:lnTo>
                <a:lnTo>
                  <a:pt x="4261" y="259"/>
                </a:lnTo>
                <a:lnTo>
                  <a:pt x="4262" y="259"/>
                </a:lnTo>
                <a:lnTo>
                  <a:pt x="4263" y="260"/>
                </a:lnTo>
                <a:lnTo>
                  <a:pt x="4263" y="265"/>
                </a:lnTo>
                <a:lnTo>
                  <a:pt x="4264" y="267"/>
                </a:lnTo>
                <a:lnTo>
                  <a:pt x="4265" y="270"/>
                </a:lnTo>
                <a:lnTo>
                  <a:pt x="4265" y="273"/>
                </a:lnTo>
                <a:lnTo>
                  <a:pt x="4266" y="277"/>
                </a:lnTo>
                <a:lnTo>
                  <a:pt x="4267" y="280"/>
                </a:lnTo>
                <a:lnTo>
                  <a:pt x="4267" y="283"/>
                </a:lnTo>
                <a:lnTo>
                  <a:pt x="4268" y="287"/>
                </a:lnTo>
                <a:lnTo>
                  <a:pt x="4269" y="291"/>
                </a:lnTo>
                <a:lnTo>
                  <a:pt x="4269" y="294"/>
                </a:lnTo>
                <a:lnTo>
                  <a:pt x="4270" y="299"/>
                </a:lnTo>
                <a:lnTo>
                  <a:pt x="4271" y="302"/>
                </a:lnTo>
                <a:lnTo>
                  <a:pt x="4271" y="304"/>
                </a:lnTo>
                <a:lnTo>
                  <a:pt x="4272" y="308"/>
                </a:lnTo>
                <a:lnTo>
                  <a:pt x="4273" y="311"/>
                </a:lnTo>
                <a:lnTo>
                  <a:pt x="4273" y="314"/>
                </a:lnTo>
                <a:lnTo>
                  <a:pt x="4274" y="317"/>
                </a:lnTo>
                <a:lnTo>
                  <a:pt x="4275" y="321"/>
                </a:lnTo>
                <a:lnTo>
                  <a:pt x="4275" y="322"/>
                </a:lnTo>
                <a:lnTo>
                  <a:pt x="4276" y="324"/>
                </a:lnTo>
                <a:lnTo>
                  <a:pt x="4277" y="328"/>
                </a:lnTo>
                <a:lnTo>
                  <a:pt x="4277" y="329"/>
                </a:lnTo>
                <a:lnTo>
                  <a:pt x="4278" y="330"/>
                </a:lnTo>
                <a:lnTo>
                  <a:pt x="4279" y="333"/>
                </a:lnTo>
                <a:lnTo>
                  <a:pt x="4279" y="333"/>
                </a:lnTo>
                <a:lnTo>
                  <a:pt x="4280" y="336"/>
                </a:lnTo>
                <a:lnTo>
                  <a:pt x="4281" y="337"/>
                </a:lnTo>
                <a:lnTo>
                  <a:pt x="4281" y="339"/>
                </a:lnTo>
                <a:lnTo>
                  <a:pt x="4282" y="341"/>
                </a:lnTo>
                <a:lnTo>
                  <a:pt x="4283" y="343"/>
                </a:lnTo>
                <a:lnTo>
                  <a:pt x="4283" y="348"/>
                </a:lnTo>
                <a:lnTo>
                  <a:pt x="4284" y="352"/>
                </a:lnTo>
                <a:lnTo>
                  <a:pt x="4285" y="355"/>
                </a:lnTo>
                <a:lnTo>
                  <a:pt x="4285" y="358"/>
                </a:lnTo>
                <a:lnTo>
                  <a:pt x="4286" y="363"/>
                </a:lnTo>
                <a:lnTo>
                  <a:pt x="4287" y="366"/>
                </a:lnTo>
                <a:lnTo>
                  <a:pt x="4287" y="368"/>
                </a:lnTo>
                <a:lnTo>
                  <a:pt x="4288" y="369"/>
                </a:lnTo>
                <a:lnTo>
                  <a:pt x="4289" y="366"/>
                </a:lnTo>
                <a:lnTo>
                  <a:pt x="4289" y="366"/>
                </a:lnTo>
                <a:lnTo>
                  <a:pt x="4290" y="366"/>
                </a:lnTo>
                <a:lnTo>
                  <a:pt x="4291" y="369"/>
                </a:lnTo>
                <a:lnTo>
                  <a:pt x="4291" y="373"/>
                </a:lnTo>
                <a:lnTo>
                  <a:pt x="4292" y="375"/>
                </a:lnTo>
                <a:lnTo>
                  <a:pt x="4293" y="378"/>
                </a:lnTo>
                <a:lnTo>
                  <a:pt x="4293" y="379"/>
                </a:lnTo>
                <a:lnTo>
                  <a:pt x="4294" y="378"/>
                </a:lnTo>
                <a:lnTo>
                  <a:pt x="4295" y="381"/>
                </a:lnTo>
                <a:lnTo>
                  <a:pt x="4295" y="383"/>
                </a:lnTo>
                <a:lnTo>
                  <a:pt x="4296" y="385"/>
                </a:lnTo>
                <a:lnTo>
                  <a:pt x="4297" y="386"/>
                </a:lnTo>
                <a:lnTo>
                  <a:pt x="4297" y="385"/>
                </a:lnTo>
                <a:lnTo>
                  <a:pt x="4298" y="379"/>
                </a:lnTo>
                <a:lnTo>
                  <a:pt x="4299" y="369"/>
                </a:lnTo>
                <a:lnTo>
                  <a:pt x="4299" y="354"/>
                </a:lnTo>
                <a:lnTo>
                  <a:pt x="4300" y="333"/>
                </a:lnTo>
                <a:lnTo>
                  <a:pt x="4301" y="310"/>
                </a:lnTo>
                <a:lnTo>
                  <a:pt x="4301" y="284"/>
                </a:lnTo>
                <a:lnTo>
                  <a:pt x="4302" y="260"/>
                </a:lnTo>
                <a:lnTo>
                  <a:pt x="4303" y="235"/>
                </a:lnTo>
                <a:lnTo>
                  <a:pt x="4303" y="213"/>
                </a:lnTo>
                <a:lnTo>
                  <a:pt x="4304" y="193"/>
                </a:lnTo>
                <a:lnTo>
                  <a:pt x="4305" y="176"/>
                </a:lnTo>
                <a:lnTo>
                  <a:pt x="4305" y="162"/>
                </a:lnTo>
                <a:lnTo>
                  <a:pt x="4306" y="150"/>
                </a:lnTo>
                <a:lnTo>
                  <a:pt x="4307" y="142"/>
                </a:lnTo>
                <a:lnTo>
                  <a:pt x="4307" y="136"/>
                </a:lnTo>
                <a:lnTo>
                  <a:pt x="4308" y="132"/>
                </a:lnTo>
                <a:lnTo>
                  <a:pt x="4309" y="129"/>
                </a:lnTo>
                <a:lnTo>
                  <a:pt x="4309" y="131"/>
                </a:lnTo>
                <a:lnTo>
                  <a:pt x="4310" y="133"/>
                </a:lnTo>
                <a:lnTo>
                  <a:pt x="4311" y="131"/>
                </a:lnTo>
                <a:lnTo>
                  <a:pt x="4311" y="132"/>
                </a:lnTo>
                <a:lnTo>
                  <a:pt x="4312" y="134"/>
                </a:lnTo>
                <a:lnTo>
                  <a:pt x="4313" y="134"/>
                </a:lnTo>
                <a:lnTo>
                  <a:pt x="4313" y="135"/>
                </a:lnTo>
                <a:lnTo>
                  <a:pt x="4314" y="133"/>
                </a:lnTo>
                <a:lnTo>
                  <a:pt x="4315" y="129"/>
                </a:lnTo>
                <a:lnTo>
                  <a:pt x="4315" y="128"/>
                </a:lnTo>
                <a:lnTo>
                  <a:pt x="4316" y="123"/>
                </a:lnTo>
                <a:lnTo>
                  <a:pt x="4317" y="116"/>
                </a:lnTo>
                <a:lnTo>
                  <a:pt x="4317" y="108"/>
                </a:lnTo>
                <a:lnTo>
                  <a:pt x="4318" y="98"/>
                </a:lnTo>
                <a:lnTo>
                  <a:pt x="4319" y="90"/>
                </a:lnTo>
                <a:lnTo>
                  <a:pt x="4319" y="80"/>
                </a:lnTo>
                <a:lnTo>
                  <a:pt x="4320" y="71"/>
                </a:lnTo>
                <a:lnTo>
                  <a:pt x="4321" y="61"/>
                </a:lnTo>
                <a:lnTo>
                  <a:pt x="4321" y="53"/>
                </a:lnTo>
                <a:lnTo>
                  <a:pt x="4322" y="47"/>
                </a:lnTo>
                <a:lnTo>
                  <a:pt x="4323" y="42"/>
                </a:lnTo>
                <a:lnTo>
                  <a:pt x="4323" y="36"/>
                </a:lnTo>
                <a:lnTo>
                  <a:pt x="4324" y="33"/>
                </a:lnTo>
                <a:lnTo>
                  <a:pt x="4325" y="34"/>
                </a:lnTo>
                <a:lnTo>
                  <a:pt x="4325" y="33"/>
                </a:lnTo>
                <a:lnTo>
                  <a:pt x="4326" y="35"/>
                </a:lnTo>
                <a:lnTo>
                  <a:pt x="4327" y="39"/>
                </a:lnTo>
                <a:lnTo>
                  <a:pt x="4327" y="41"/>
                </a:lnTo>
                <a:lnTo>
                  <a:pt x="4328" y="46"/>
                </a:lnTo>
                <a:lnTo>
                  <a:pt x="4329" y="54"/>
                </a:lnTo>
                <a:lnTo>
                  <a:pt x="4329" y="60"/>
                </a:lnTo>
                <a:lnTo>
                  <a:pt x="4330" y="69"/>
                </a:lnTo>
                <a:lnTo>
                  <a:pt x="4331" y="79"/>
                </a:lnTo>
                <a:lnTo>
                  <a:pt x="4331" y="88"/>
                </a:lnTo>
                <a:lnTo>
                  <a:pt x="4332" y="98"/>
                </a:lnTo>
                <a:lnTo>
                  <a:pt x="4333" y="113"/>
                </a:lnTo>
                <a:lnTo>
                  <a:pt x="4333" y="128"/>
                </a:lnTo>
                <a:lnTo>
                  <a:pt x="4334" y="147"/>
                </a:lnTo>
                <a:lnTo>
                  <a:pt x="4335" y="170"/>
                </a:lnTo>
                <a:lnTo>
                  <a:pt x="4335" y="195"/>
                </a:lnTo>
                <a:lnTo>
                  <a:pt x="4336" y="221"/>
                </a:lnTo>
                <a:lnTo>
                  <a:pt x="4337" y="240"/>
                </a:lnTo>
                <a:lnTo>
                  <a:pt x="4337" y="247"/>
                </a:lnTo>
                <a:lnTo>
                  <a:pt x="4338" y="244"/>
                </a:lnTo>
                <a:lnTo>
                  <a:pt x="4339" y="234"/>
                </a:lnTo>
                <a:lnTo>
                  <a:pt x="4339" y="229"/>
                </a:lnTo>
                <a:lnTo>
                  <a:pt x="4340" y="223"/>
                </a:lnTo>
                <a:lnTo>
                  <a:pt x="4341" y="217"/>
                </a:lnTo>
                <a:lnTo>
                  <a:pt x="4341" y="207"/>
                </a:lnTo>
                <a:lnTo>
                  <a:pt x="4342" y="199"/>
                </a:lnTo>
                <a:lnTo>
                  <a:pt x="4343" y="191"/>
                </a:lnTo>
                <a:lnTo>
                  <a:pt x="4343" y="183"/>
                </a:lnTo>
                <a:lnTo>
                  <a:pt x="4344" y="179"/>
                </a:lnTo>
                <a:lnTo>
                  <a:pt x="4345" y="176"/>
                </a:lnTo>
                <a:lnTo>
                  <a:pt x="4345" y="174"/>
                </a:lnTo>
                <a:lnTo>
                  <a:pt x="4346" y="175"/>
                </a:lnTo>
                <a:lnTo>
                  <a:pt x="4347" y="179"/>
                </a:lnTo>
                <a:lnTo>
                  <a:pt x="4347" y="182"/>
                </a:lnTo>
                <a:lnTo>
                  <a:pt x="4348" y="189"/>
                </a:lnTo>
                <a:lnTo>
                  <a:pt x="4349" y="196"/>
                </a:lnTo>
                <a:lnTo>
                  <a:pt x="4349" y="202"/>
                </a:lnTo>
                <a:lnTo>
                  <a:pt x="4350" y="212"/>
                </a:lnTo>
                <a:lnTo>
                  <a:pt x="4351" y="221"/>
                </a:lnTo>
                <a:lnTo>
                  <a:pt x="4351" y="229"/>
                </a:lnTo>
                <a:lnTo>
                  <a:pt x="4352" y="237"/>
                </a:lnTo>
                <a:lnTo>
                  <a:pt x="4353" y="245"/>
                </a:lnTo>
                <a:lnTo>
                  <a:pt x="4353" y="252"/>
                </a:lnTo>
                <a:lnTo>
                  <a:pt x="4354" y="257"/>
                </a:lnTo>
                <a:lnTo>
                  <a:pt x="4355" y="263"/>
                </a:lnTo>
                <a:lnTo>
                  <a:pt x="4355" y="266"/>
                </a:lnTo>
                <a:lnTo>
                  <a:pt x="4356" y="268"/>
                </a:lnTo>
                <a:lnTo>
                  <a:pt x="4356" y="269"/>
                </a:lnTo>
                <a:lnTo>
                  <a:pt x="4357" y="270"/>
                </a:lnTo>
                <a:lnTo>
                  <a:pt x="4358" y="270"/>
                </a:lnTo>
                <a:lnTo>
                  <a:pt x="4358" y="268"/>
                </a:lnTo>
                <a:lnTo>
                  <a:pt x="4359" y="268"/>
                </a:lnTo>
                <a:lnTo>
                  <a:pt x="4360" y="266"/>
                </a:lnTo>
                <a:lnTo>
                  <a:pt x="4360" y="264"/>
                </a:lnTo>
                <a:lnTo>
                  <a:pt x="4361" y="265"/>
                </a:lnTo>
                <a:lnTo>
                  <a:pt x="4362" y="264"/>
                </a:lnTo>
                <a:lnTo>
                  <a:pt x="4362" y="265"/>
                </a:lnTo>
                <a:lnTo>
                  <a:pt x="4363" y="265"/>
                </a:lnTo>
                <a:lnTo>
                  <a:pt x="4364" y="265"/>
                </a:lnTo>
                <a:lnTo>
                  <a:pt x="4364" y="268"/>
                </a:lnTo>
                <a:lnTo>
                  <a:pt x="4365" y="272"/>
                </a:lnTo>
                <a:lnTo>
                  <a:pt x="4366" y="273"/>
                </a:lnTo>
                <a:lnTo>
                  <a:pt x="4366" y="276"/>
                </a:lnTo>
                <a:lnTo>
                  <a:pt x="4367" y="279"/>
                </a:lnTo>
                <a:lnTo>
                  <a:pt x="4368" y="283"/>
                </a:lnTo>
                <a:lnTo>
                  <a:pt x="4368" y="287"/>
                </a:lnTo>
                <a:lnTo>
                  <a:pt x="4369" y="291"/>
                </a:lnTo>
                <a:lnTo>
                  <a:pt x="4370" y="294"/>
                </a:lnTo>
                <a:lnTo>
                  <a:pt x="4370" y="297"/>
                </a:lnTo>
                <a:lnTo>
                  <a:pt x="4371" y="301"/>
                </a:lnTo>
                <a:lnTo>
                  <a:pt x="4372" y="306"/>
                </a:lnTo>
                <a:lnTo>
                  <a:pt x="4372" y="309"/>
                </a:lnTo>
                <a:lnTo>
                  <a:pt x="4373" y="312"/>
                </a:lnTo>
                <a:lnTo>
                  <a:pt x="4374" y="315"/>
                </a:lnTo>
                <a:lnTo>
                  <a:pt x="4374" y="317"/>
                </a:lnTo>
                <a:lnTo>
                  <a:pt x="4375" y="319"/>
                </a:lnTo>
                <a:lnTo>
                  <a:pt x="4376" y="322"/>
                </a:lnTo>
                <a:lnTo>
                  <a:pt x="4376" y="324"/>
                </a:lnTo>
                <a:lnTo>
                  <a:pt x="4377" y="326"/>
                </a:lnTo>
                <a:lnTo>
                  <a:pt x="4378" y="329"/>
                </a:lnTo>
                <a:lnTo>
                  <a:pt x="4378" y="330"/>
                </a:lnTo>
                <a:lnTo>
                  <a:pt x="4379" y="332"/>
                </a:lnTo>
                <a:lnTo>
                  <a:pt x="4380" y="333"/>
                </a:lnTo>
                <a:lnTo>
                  <a:pt x="4380" y="337"/>
                </a:lnTo>
                <a:lnTo>
                  <a:pt x="4381" y="336"/>
                </a:lnTo>
                <a:lnTo>
                  <a:pt x="4382" y="340"/>
                </a:lnTo>
                <a:lnTo>
                  <a:pt x="4382" y="342"/>
                </a:lnTo>
                <a:lnTo>
                  <a:pt x="4383" y="344"/>
                </a:lnTo>
                <a:lnTo>
                  <a:pt x="4384" y="346"/>
                </a:lnTo>
                <a:lnTo>
                  <a:pt x="4384" y="350"/>
                </a:lnTo>
                <a:lnTo>
                  <a:pt x="4385" y="353"/>
                </a:lnTo>
                <a:lnTo>
                  <a:pt x="4386" y="356"/>
                </a:lnTo>
                <a:lnTo>
                  <a:pt x="4386" y="360"/>
                </a:lnTo>
                <a:lnTo>
                  <a:pt x="4387" y="364"/>
                </a:lnTo>
                <a:lnTo>
                  <a:pt x="4388" y="367"/>
                </a:lnTo>
                <a:lnTo>
                  <a:pt x="4388" y="369"/>
                </a:lnTo>
                <a:lnTo>
                  <a:pt x="4389" y="370"/>
                </a:lnTo>
                <a:lnTo>
                  <a:pt x="4390" y="370"/>
                </a:lnTo>
                <a:lnTo>
                  <a:pt x="4390" y="370"/>
                </a:lnTo>
                <a:lnTo>
                  <a:pt x="4391" y="372"/>
                </a:lnTo>
                <a:lnTo>
                  <a:pt x="4392" y="374"/>
                </a:lnTo>
                <a:lnTo>
                  <a:pt x="4392" y="378"/>
                </a:lnTo>
                <a:lnTo>
                  <a:pt x="4393" y="381"/>
                </a:lnTo>
                <a:lnTo>
                  <a:pt x="4394" y="384"/>
                </a:lnTo>
                <a:lnTo>
                  <a:pt x="4394" y="385"/>
                </a:lnTo>
                <a:lnTo>
                  <a:pt x="4395" y="390"/>
                </a:lnTo>
                <a:lnTo>
                  <a:pt x="4396" y="392"/>
                </a:lnTo>
                <a:lnTo>
                  <a:pt x="4396" y="397"/>
                </a:lnTo>
                <a:lnTo>
                  <a:pt x="4397" y="399"/>
                </a:lnTo>
                <a:lnTo>
                  <a:pt x="4398" y="402"/>
                </a:lnTo>
                <a:lnTo>
                  <a:pt x="4398" y="405"/>
                </a:lnTo>
                <a:lnTo>
                  <a:pt x="4399" y="406"/>
                </a:lnTo>
                <a:lnTo>
                  <a:pt x="4400" y="407"/>
                </a:lnTo>
                <a:lnTo>
                  <a:pt x="4400" y="405"/>
                </a:lnTo>
                <a:lnTo>
                  <a:pt x="4401" y="400"/>
                </a:lnTo>
                <a:lnTo>
                  <a:pt x="4402" y="393"/>
                </a:lnTo>
                <a:lnTo>
                  <a:pt x="4402" y="380"/>
                </a:lnTo>
                <a:lnTo>
                  <a:pt x="4403" y="364"/>
                </a:lnTo>
                <a:lnTo>
                  <a:pt x="4404" y="345"/>
                </a:lnTo>
                <a:lnTo>
                  <a:pt x="4404" y="323"/>
                </a:lnTo>
                <a:lnTo>
                  <a:pt x="4405" y="303"/>
                </a:lnTo>
                <a:lnTo>
                  <a:pt x="4406" y="280"/>
                </a:lnTo>
                <a:lnTo>
                  <a:pt x="4406" y="260"/>
                </a:lnTo>
                <a:lnTo>
                  <a:pt x="4407" y="243"/>
                </a:lnTo>
                <a:lnTo>
                  <a:pt x="4408" y="228"/>
                </a:lnTo>
                <a:lnTo>
                  <a:pt x="4408" y="211"/>
                </a:lnTo>
                <a:lnTo>
                  <a:pt x="4409" y="201"/>
                </a:lnTo>
                <a:lnTo>
                  <a:pt x="4410" y="190"/>
                </a:lnTo>
                <a:lnTo>
                  <a:pt x="4410" y="183"/>
                </a:lnTo>
                <a:lnTo>
                  <a:pt x="4411" y="177"/>
                </a:lnTo>
                <a:lnTo>
                  <a:pt x="4412" y="172"/>
                </a:lnTo>
                <a:lnTo>
                  <a:pt x="4412" y="169"/>
                </a:lnTo>
                <a:lnTo>
                  <a:pt x="4413" y="168"/>
                </a:lnTo>
                <a:lnTo>
                  <a:pt x="4414" y="168"/>
                </a:lnTo>
                <a:lnTo>
                  <a:pt x="4414" y="170"/>
                </a:lnTo>
                <a:lnTo>
                  <a:pt x="4415" y="169"/>
                </a:lnTo>
                <a:lnTo>
                  <a:pt x="4416" y="169"/>
                </a:lnTo>
                <a:lnTo>
                  <a:pt x="4416" y="168"/>
                </a:lnTo>
                <a:lnTo>
                  <a:pt x="4417" y="168"/>
                </a:lnTo>
                <a:lnTo>
                  <a:pt x="4418" y="168"/>
                </a:lnTo>
                <a:lnTo>
                  <a:pt x="4418" y="167"/>
                </a:lnTo>
                <a:lnTo>
                  <a:pt x="4419" y="163"/>
                </a:lnTo>
                <a:lnTo>
                  <a:pt x="4420" y="159"/>
                </a:lnTo>
                <a:lnTo>
                  <a:pt x="4420" y="154"/>
                </a:lnTo>
                <a:lnTo>
                  <a:pt x="4421" y="146"/>
                </a:lnTo>
                <a:lnTo>
                  <a:pt x="4422" y="141"/>
                </a:lnTo>
                <a:lnTo>
                  <a:pt x="4422" y="136"/>
                </a:lnTo>
                <a:lnTo>
                  <a:pt x="4423" y="130"/>
                </a:lnTo>
                <a:lnTo>
                  <a:pt x="4424" y="124"/>
                </a:lnTo>
                <a:lnTo>
                  <a:pt x="4424" y="117"/>
                </a:lnTo>
                <a:lnTo>
                  <a:pt x="4425" y="113"/>
                </a:lnTo>
                <a:lnTo>
                  <a:pt x="4425" y="107"/>
                </a:lnTo>
                <a:lnTo>
                  <a:pt x="4426" y="105"/>
                </a:lnTo>
                <a:lnTo>
                  <a:pt x="4427" y="105"/>
                </a:lnTo>
                <a:lnTo>
                  <a:pt x="4427" y="105"/>
                </a:lnTo>
                <a:lnTo>
                  <a:pt x="4428" y="105"/>
                </a:lnTo>
                <a:lnTo>
                  <a:pt x="4429" y="107"/>
                </a:lnTo>
                <a:lnTo>
                  <a:pt x="4429" y="109"/>
                </a:lnTo>
                <a:lnTo>
                  <a:pt x="4430" y="111"/>
                </a:lnTo>
                <a:lnTo>
                  <a:pt x="4431" y="117"/>
                </a:lnTo>
                <a:lnTo>
                  <a:pt x="4431" y="121"/>
                </a:lnTo>
                <a:lnTo>
                  <a:pt x="4432" y="130"/>
                </a:lnTo>
                <a:lnTo>
                  <a:pt x="4433" y="141"/>
                </a:lnTo>
                <a:lnTo>
                  <a:pt x="4433" y="151"/>
                </a:lnTo>
                <a:lnTo>
                  <a:pt x="4434" y="169"/>
                </a:lnTo>
                <a:lnTo>
                  <a:pt x="4435" y="188"/>
                </a:lnTo>
                <a:lnTo>
                  <a:pt x="4435" y="213"/>
                </a:lnTo>
                <a:lnTo>
                  <a:pt x="4436" y="241"/>
                </a:lnTo>
                <a:lnTo>
                  <a:pt x="4437" y="267"/>
                </a:lnTo>
                <a:lnTo>
                  <a:pt x="4437" y="286"/>
                </a:lnTo>
                <a:lnTo>
                  <a:pt x="4438" y="291"/>
                </a:lnTo>
                <a:lnTo>
                  <a:pt x="4439" y="287"/>
                </a:lnTo>
                <a:lnTo>
                  <a:pt x="4439" y="278"/>
                </a:lnTo>
                <a:lnTo>
                  <a:pt x="4440" y="269"/>
                </a:lnTo>
                <a:lnTo>
                  <a:pt x="4441" y="262"/>
                </a:lnTo>
                <a:lnTo>
                  <a:pt x="4441" y="255"/>
                </a:lnTo>
                <a:lnTo>
                  <a:pt x="4442" y="247"/>
                </a:lnTo>
                <a:lnTo>
                  <a:pt x="4443" y="240"/>
                </a:lnTo>
                <a:lnTo>
                  <a:pt x="4443" y="232"/>
                </a:lnTo>
                <a:lnTo>
                  <a:pt x="4444" y="227"/>
                </a:lnTo>
                <a:lnTo>
                  <a:pt x="4445" y="220"/>
                </a:lnTo>
                <a:lnTo>
                  <a:pt x="4445" y="218"/>
                </a:lnTo>
                <a:lnTo>
                  <a:pt x="4446" y="217"/>
                </a:lnTo>
                <a:lnTo>
                  <a:pt x="4447" y="217"/>
                </a:lnTo>
                <a:lnTo>
                  <a:pt x="4447" y="219"/>
                </a:lnTo>
                <a:lnTo>
                  <a:pt x="4448" y="222"/>
                </a:lnTo>
                <a:lnTo>
                  <a:pt x="4449" y="227"/>
                </a:lnTo>
                <a:lnTo>
                  <a:pt x="4449" y="233"/>
                </a:lnTo>
                <a:lnTo>
                  <a:pt x="4450" y="238"/>
                </a:lnTo>
                <a:lnTo>
                  <a:pt x="4451" y="245"/>
                </a:lnTo>
                <a:lnTo>
                  <a:pt x="4451" y="254"/>
                </a:lnTo>
                <a:lnTo>
                  <a:pt x="4452" y="261"/>
                </a:lnTo>
                <a:lnTo>
                  <a:pt x="4453" y="268"/>
                </a:lnTo>
                <a:lnTo>
                  <a:pt x="4453" y="277"/>
                </a:lnTo>
                <a:lnTo>
                  <a:pt x="4454" y="282"/>
                </a:lnTo>
                <a:lnTo>
                  <a:pt x="4455" y="289"/>
                </a:lnTo>
                <a:lnTo>
                  <a:pt x="4455" y="294"/>
                </a:lnTo>
                <a:lnTo>
                  <a:pt x="4456" y="298"/>
                </a:lnTo>
                <a:lnTo>
                  <a:pt x="4457" y="301"/>
                </a:lnTo>
                <a:lnTo>
                  <a:pt x="4457" y="303"/>
                </a:lnTo>
                <a:lnTo>
                  <a:pt x="4458" y="305"/>
                </a:lnTo>
                <a:lnTo>
                  <a:pt x="4459" y="303"/>
                </a:lnTo>
                <a:lnTo>
                  <a:pt x="4459" y="303"/>
                </a:lnTo>
                <a:lnTo>
                  <a:pt x="4460" y="303"/>
                </a:lnTo>
                <a:lnTo>
                  <a:pt x="4461" y="302"/>
                </a:lnTo>
                <a:lnTo>
                  <a:pt x="4461" y="300"/>
                </a:lnTo>
                <a:lnTo>
                  <a:pt x="4462" y="301"/>
                </a:lnTo>
                <a:lnTo>
                  <a:pt x="4463" y="297"/>
                </a:lnTo>
                <a:lnTo>
                  <a:pt x="4463" y="299"/>
                </a:lnTo>
                <a:lnTo>
                  <a:pt x="4464" y="301"/>
                </a:lnTo>
                <a:lnTo>
                  <a:pt x="4465" y="302"/>
                </a:lnTo>
                <a:lnTo>
                  <a:pt x="4465" y="304"/>
                </a:lnTo>
                <a:lnTo>
                  <a:pt x="4466" y="306"/>
                </a:lnTo>
                <a:lnTo>
                  <a:pt x="4467" y="310"/>
                </a:lnTo>
                <a:lnTo>
                  <a:pt x="4467" y="311"/>
                </a:lnTo>
                <a:lnTo>
                  <a:pt x="4468" y="315"/>
                </a:lnTo>
                <a:lnTo>
                  <a:pt x="4469" y="315"/>
                </a:lnTo>
                <a:lnTo>
                  <a:pt x="4469" y="319"/>
                </a:lnTo>
                <a:lnTo>
                  <a:pt x="4470" y="322"/>
                </a:lnTo>
                <a:lnTo>
                  <a:pt x="4471" y="324"/>
                </a:lnTo>
                <a:lnTo>
                  <a:pt x="4471" y="328"/>
                </a:lnTo>
                <a:lnTo>
                  <a:pt x="4472" y="330"/>
                </a:lnTo>
                <a:lnTo>
                  <a:pt x="4473" y="334"/>
                </a:lnTo>
                <a:lnTo>
                  <a:pt x="4473" y="336"/>
                </a:lnTo>
                <a:lnTo>
                  <a:pt x="4474" y="339"/>
                </a:lnTo>
                <a:lnTo>
                  <a:pt x="4475" y="340"/>
                </a:lnTo>
                <a:lnTo>
                  <a:pt x="4475" y="344"/>
                </a:lnTo>
                <a:lnTo>
                  <a:pt x="4476" y="345"/>
                </a:lnTo>
                <a:lnTo>
                  <a:pt x="4477" y="347"/>
                </a:lnTo>
                <a:lnTo>
                  <a:pt x="4477" y="351"/>
                </a:lnTo>
                <a:lnTo>
                  <a:pt x="4478" y="353"/>
                </a:lnTo>
                <a:lnTo>
                  <a:pt x="4479" y="354"/>
                </a:lnTo>
                <a:lnTo>
                  <a:pt x="4479" y="356"/>
                </a:lnTo>
                <a:lnTo>
                  <a:pt x="4480" y="359"/>
                </a:lnTo>
                <a:lnTo>
                  <a:pt x="4481" y="361"/>
                </a:lnTo>
                <a:lnTo>
                  <a:pt x="4481" y="362"/>
                </a:lnTo>
                <a:lnTo>
                  <a:pt x="4482" y="365"/>
                </a:lnTo>
                <a:lnTo>
                  <a:pt x="4483" y="365"/>
                </a:lnTo>
                <a:lnTo>
                  <a:pt x="4483" y="366"/>
                </a:lnTo>
                <a:lnTo>
                  <a:pt x="4484" y="366"/>
                </a:lnTo>
                <a:lnTo>
                  <a:pt x="4485" y="370"/>
                </a:lnTo>
                <a:lnTo>
                  <a:pt x="4485" y="373"/>
                </a:lnTo>
                <a:lnTo>
                  <a:pt x="4486" y="376"/>
                </a:lnTo>
                <a:lnTo>
                  <a:pt x="4487" y="379"/>
                </a:lnTo>
                <a:lnTo>
                  <a:pt x="4487" y="383"/>
                </a:lnTo>
                <a:lnTo>
                  <a:pt x="4488" y="387"/>
                </a:lnTo>
                <a:lnTo>
                  <a:pt x="4489" y="389"/>
                </a:lnTo>
                <a:lnTo>
                  <a:pt x="4489" y="393"/>
                </a:lnTo>
                <a:lnTo>
                  <a:pt x="4490" y="397"/>
                </a:lnTo>
                <a:lnTo>
                  <a:pt x="4491" y="397"/>
                </a:lnTo>
                <a:lnTo>
                  <a:pt x="4491" y="399"/>
                </a:lnTo>
                <a:lnTo>
                  <a:pt x="4492" y="399"/>
                </a:lnTo>
                <a:lnTo>
                  <a:pt x="4493" y="397"/>
                </a:lnTo>
                <a:lnTo>
                  <a:pt x="4493" y="400"/>
                </a:lnTo>
                <a:lnTo>
                  <a:pt x="4494" y="401"/>
                </a:lnTo>
                <a:lnTo>
                  <a:pt x="4494" y="404"/>
                </a:lnTo>
                <a:lnTo>
                  <a:pt x="4495" y="405"/>
                </a:lnTo>
                <a:lnTo>
                  <a:pt x="4496" y="407"/>
                </a:lnTo>
                <a:lnTo>
                  <a:pt x="4496" y="408"/>
                </a:lnTo>
                <a:lnTo>
                  <a:pt x="4497" y="412"/>
                </a:lnTo>
                <a:lnTo>
                  <a:pt x="4498" y="415"/>
                </a:lnTo>
                <a:lnTo>
                  <a:pt x="4498" y="418"/>
                </a:lnTo>
                <a:lnTo>
                  <a:pt x="4499" y="419"/>
                </a:lnTo>
                <a:lnTo>
                  <a:pt x="4500" y="421"/>
                </a:lnTo>
                <a:lnTo>
                  <a:pt x="4500" y="417"/>
                </a:lnTo>
                <a:lnTo>
                  <a:pt x="4501" y="414"/>
                </a:lnTo>
                <a:lnTo>
                  <a:pt x="4502" y="404"/>
                </a:lnTo>
                <a:lnTo>
                  <a:pt x="4502" y="389"/>
                </a:lnTo>
                <a:lnTo>
                  <a:pt x="4503" y="374"/>
                </a:lnTo>
                <a:lnTo>
                  <a:pt x="4504" y="353"/>
                </a:lnTo>
                <a:lnTo>
                  <a:pt x="4504" y="329"/>
                </a:lnTo>
                <a:lnTo>
                  <a:pt x="4505" y="304"/>
                </a:lnTo>
                <a:lnTo>
                  <a:pt x="4506" y="282"/>
                </a:lnTo>
                <a:lnTo>
                  <a:pt x="4506" y="260"/>
                </a:lnTo>
                <a:lnTo>
                  <a:pt x="4507" y="240"/>
                </a:lnTo>
                <a:lnTo>
                  <a:pt x="4508" y="221"/>
                </a:lnTo>
                <a:lnTo>
                  <a:pt x="4508" y="205"/>
                </a:lnTo>
                <a:lnTo>
                  <a:pt x="4509" y="195"/>
                </a:lnTo>
                <a:lnTo>
                  <a:pt x="4510" y="185"/>
                </a:lnTo>
                <a:lnTo>
                  <a:pt x="4510" y="177"/>
                </a:lnTo>
                <a:lnTo>
                  <a:pt x="4511" y="172"/>
                </a:lnTo>
                <a:lnTo>
                  <a:pt x="4512" y="169"/>
                </a:lnTo>
                <a:lnTo>
                  <a:pt x="4512" y="169"/>
                </a:lnTo>
                <a:lnTo>
                  <a:pt x="4513" y="169"/>
                </a:lnTo>
                <a:lnTo>
                  <a:pt x="4514" y="173"/>
                </a:lnTo>
                <a:lnTo>
                  <a:pt x="4514" y="174"/>
                </a:lnTo>
                <a:lnTo>
                  <a:pt x="4515" y="173"/>
                </a:lnTo>
                <a:lnTo>
                  <a:pt x="4516" y="174"/>
                </a:lnTo>
                <a:lnTo>
                  <a:pt x="4516" y="174"/>
                </a:lnTo>
                <a:lnTo>
                  <a:pt x="4517" y="172"/>
                </a:lnTo>
                <a:lnTo>
                  <a:pt x="4518" y="171"/>
                </a:lnTo>
                <a:lnTo>
                  <a:pt x="4518" y="164"/>
                </a:lnTo>
                <a:lnTo>
                  <a:pt x="4519" y="159"/>
                </a:lnTo>
                <a:lnTo>
                  <a:pt x="4520" y="154"/>
                </a:lnTo>
                <a:lnTo>
                  <a:pt x="4520" y="147"/>
                </a:lnTo>
                <a:lnTo>
                  <a:pt x="4521" y="138"/>
                </a:lnTo>
                <a:lnTo>
                  <a:pt x="4522" y="130"/>
                </a:lnTo>
                <a:lnTo>
                  <a:pt x="4522" y="120"/>
                </a:lnTo>
                <a:lnTo>
                  <a:pt x="4523" y="114"/>
                </a:lnTo>
                <a:lnTo>
                  <a:pt x="4524" y="104"/>
                </a:lnTo>
                <a:lnTo>
                  <a:pt x="4524" y="96"/>
                </a:lnTo>
                <a:lnTo>
                  <a:pt x="4525" y="91"/>
                </a:lnTo>
                <a:lnTo>
                  <a:pt x="4526" y="85"/>
                </a:lnTo>
                <a:lnTo>
                  <a:pt x="4526" y="82"/>
                </a:lnTo>
                <a:lnTo>
                  <a:pt x="4527" y="78"/>
                </a:lnTo>
                <a:lnTo>
                  <a:pt x="4528" y="78"/>
                </a:lnTo>
                <a:lnTo>
                  <a:pt x="4528" y="79"/>
                </a:lnTo>
                <a:lnTo>
                  <a:pt x="4529" y="78"/>
                </a:lnTo>
                <a:lnTo>
                  <a:pt x="4530" y="79"/>
                </a:lnTo>
                <a:lnTo>
                  <a:pt x="4530" y="85"/>
                </a:lnTo>
                <a:lnTo>
                  <a:pt x="4531" y="87"/>
                </a:lnTo>
                <a:lnTo>
                  <a:pt x="4532" y="89"/>
                </a:lnTo>
                <a:lnTo>
                  <a:pt x="4532" y="94"/>
                </a:lnTo>
                <a:lnTo>
                  <a:pt x="4533" y="99"/>
                </a:lnTo>
                <a:lnTo>
                  <a:pt x="4534" y="109"/>
                </a:lnTo>
                <a:lnTo>
                  <a:pt x="4534" y="114"/>
                </a:lnTo>
                <a:lnTo>
                  <a:pt x="4535" y="125"/>
                </a:lnTo>
                <a:lnTo>
                  <a:pt x="4536" y="138"/>
                </a:lnTo>
                <a:lnTo>
                  <a:pt x="4536" y="152"/>
                </a:lnTo>
                <a:lnTo>
                  <a:pt x="4537" y="170"/>
                </a:lnTo>
                <a:lnTo>
                  <a:pt x="4538" y="191"/>
                </a:lnTo>
                <a:lnTo>
                  <a:pt x="4538" y="218"/>
                </a:lnTo>
                <a:lnTo>
                  <a:pt x="4539" y="245"/>
                </a:lnTo>
                <a:lnTo>
                  <a:pt x="4540" y="264"/>
                </a:lnTo>
                <a:lnTo>
                  <a:pt x="4540" y="276"/>
                </a:lnTo>
                <a:lnTo>
                  <a:pt x="4541" y="272"/>
                </a:lnTo>
                <a:lnTo>
                  <a:pt x="4542" y="262"/>
                </a:lnTo>
                <a:lnTo>
                  <a:pt x="4542" y="252"/>
                </a:lnTo>
                <a:lnTo>
                  <a:pt x="4543" y="248"/>
                </a:lnTo>
                <a:lnTo>
                  <a:pt x="4544" y="243"/>
                </a:lnTo>
                <a:lnTo>
                  <a:pt x="4544" y="235"/>
                </a:lnTo>
                <a:lnTo>
                  <a:pt x="4545" y="225"/>
                </a:lnTo>
                <a:lnTo>
                  <a:pt x="4546" y="216"/>
                </a:lnTo>
                <a:lnTo>
                  <a:pt x="4546" y="211"/>
                </a:lnTo>
                <a:lnTo>
                  <a:pt x="4547" y="206"/>
                </a:lnTo>
                <a:lnTo>
                  <a:pt x="4548" y="200"/>
                </a:lnTo>
                <a:lnTo>
                  <a:pt x="4548" y="198"/>
                </a:lnTo>
                <a:lnTo>
                  <a:pt x="4549" y="198"/>
                </a:lnTo>
                <a:lnTo>
                  <a:pt x="4550" y="197"/>
                </a:lnTo>
                <a:lnTo>
                  <a:pt x="4550" y="200"/>
                </a:lnTo>
                <a:lnTo>
                  <a:pt x="4551" y="206"/>
                </a:lnTo>
                <a:lnTo>
                  <a:pt x="4552" y="210"/>
                </a:lnTo>
                <a:lnTo>
                  <a:pt x="4552" y="216"/>
                </a:lnTo>
                <a:lnTo>
                  <a:pt x="4553" y="224"/>
                </a:lnTo>
                <a:lnTo>
                  <a:pt x="4554" y="233"/>
                </a:lnTo>
                <a:lnTo>
                  <a:pt x="4554" y="238"/>
                </a:lnTo>
                <a:lnTo>
                  <a:pt x="4555" y="248"/>
                </a:lnTo>
                <a:lnTo>
                  <a:pt x="4556" y="254"/>
                </a:lnTo>
                <a:lnTo>
                  <a:pt x="4556" y="261"/>
                </a:lnTo>
                <a:lnTo>
                  <a:pt x="4557" y="268"/>
                </a:lnTo>
                <a:lnTo>
                  <a:pt x="4558" y="274"/>
                </a:lnTo>
                <a:lnTo>
                  <a:pt x="4558" y="277"/>
                </a:lnTo>
                <a:lnTo>
                  <a:pt x="4559" y="281"/>
                </a:lnTo>
                <a:lnTo>
                  <a:pt x="4560" y="283"/>
                </a:lnTo>
                <a:lnTo>
                  <a:pt x="4560" y="285"/>
                </a:lnTo>
                <a:lnTo>
                  <a:pt x="4561" y="286"/>
                </a:lnTo>
                <a:lnTo>
                  <a:pt x="4562" y="285"/>
                </a:lnTo>
                <a:lnTo>
                  <a:pt x="4562" y="285"/>
                </a:lnTo>
                <a:lnTo>
                  <a:pt x="4563" y="283"/>
                </a:lnTo>
                <a:lnTo>
                  <a:pt x="4563" y="283"/>
                </a:lnTo>
                <a:lnTo>
                  <a:pt x="4564" y="282"/>
                </a:lnTo>
                <a:lnTo>
                  <a:pt x="4565" y="282"/>
                </a:lnTo>
                <a:lnTo>
                  <a:pt x="4565" y="282"/>
                </a:lnTo>
                <a:lnTo>
                  <a:pt x="4566" y="284"/>
                </a:lnTo>
                <a:lnTo>
                  <a:pt x="4567" y="285"/>
                </a:lnTo>
                <a:lnTo>
                  <a:pt x="4567" y="286"/>
                </a:lnTo>
                <a:lnTo>
                  <a:pt x="4568" y="289"/>
                </a:lnTo>
                <a:lnTo>
                  <a:pt x="4569" y="291"/>
                </a:lnTo>
                <a:lnTo>
                  <a:pt x="4569" y="296"/>
                </a:lnTo>
                <a:lnTo>
                  <a:pt x="4570" y="298"/>
                </a:lnTo>
                <a:lnTo>
                  <a:pt x="4571" y="302"/>
                </a:lnTo>
                <a:lnTo>
                  <a:pt x="4571" y="303"/>
                </a:lnTo>
                <a:lnTo>
                  <a:pt x="4572" y="307"/>
                </a:lnTo>
                <a:lnTo>
                  <a:pt x="4573" y="308"/>
                </a:lnTo>
                <a:lnTo>
                  <a:pt x="4573" y="314"/>
                </a:lnTo>
                <a:lnTo>
                  <a:pt x="4574" y="315"/>
                </a:lnTo>
                <a:lnTo>
                  <a:pt x="4575" y="319"/>
                </a:lnTo>
                <a:lnTo>
                  <a:pt x="4575" y="321"/>
                </a:lnTo>
                <a:lnTo>
                  <a:pt x="4576" y="321"/>
                </a:lnTo>
                <a:lnTo>
                  <a:pt x="4577" y="327"/>
                </a:lnTo>
                <a:lnTo>
                  <a:pt x="4577" y="327"/>
                </a:lnTo>
                <a:lnTo>
                  <a:pt x="4578" y="331"/>
                </a:lnTo>
                <a:lnTo>
                  <a:pt x="4579" y="335"/>
                </a:lnTo>
                <a:lnTo>
                  <a:pt x="4579" y="335"/>
                </a:lnTo>
                <a:lnTo>
                  <a:pt x="4580" y="338"/>
                </a:lnTo>
                <a:lnTo>
                  <a:pt x="4581" y="340"/>
                </a:lnTo>
                <a:lnTo>
                  <a:pt x="4581" y="344"/>
                </a:lnTo>
                <a:lnTo>
                  <a:pt x="4582" y="345"/>
                </a:lnTo>
                <a:lnTo>
                  <a:pt x="4583" y="347"/>
                </a:lnTo>
                <a:lnTo>
                  <a:pt x="4583" y="347"/>
                </a:lnTo>
                <a:lnTo>
                  <a:pt x="4584" y="350"/>
                </a:lnTo>
                <a:lnTo>
                  <a:pt x="4585" y="351"/>
                </a:lnTo>
                <a:lnTo>
                  <a:pt x="4585" y="353"/>
                </a:lnTo>
                <a:lnTo>
                  <a:pt x="4586" y="356"/>
                </a:lnTo>
                <a:lnTo>
                  <a:pt x="4587" y="357"/>
                </a:lnTo>
                <a:lnTo>
                  <a:pt x="4587" y="360"/>
                </a:lnTo>
                <a:lnTo>
                  <a:pt x="4588" y="364"/>
                </a:lnTo>
                <a:lnTo>
                  <a:pt x="4589" y="366"/>
                </a:lnTo>
                <a:lnTo>
                  <a:pt x="4589" y="370"/>
                </a:lnTo>
                <a:lnTo>
                  <a:pt x="4590" y="373"/>
                </a:lnTo>
                <a:lnTo>
                  <a:pt x="4591" y="380"/>
                </a:lnTo>
                <a:lnTo>
                  <a:pt x="4591" y="383"/>
                </a:lnTo>
                <a:lnTo>
                  <a:pt x="4592" y="384"/>
                </a:lnTo>
                <a:lnTo>
                  <a:pt x="4593" y="385"/>
                </a:lnTo>
                <a:lnTo>
                  <a:pt x="4593" y="387"/>
                </a:lnTo>
                <a:lnTo>
                  <a:pt x="4594" y="385"/>
                </a:lnTo>
                <a:lnTo>
                  <a:pt x="4595" y="386"/>
                </a:lnTo>
                <a:lnTo>
                  <a:pt x="4595" y="388"/>
                </a:lnTo>
                <a:lnTo>
                  <a:pt x="4596" y="390"/>
                </a:lnTo>
                <a:lnTo>
                  <a:pt x="4597" y="392"/>
                </a:lnTo>
                <a:lnTo>
                  <a:pt x="4597" y="394"/>
                </a:lnTo>
                <a:lnTo>
                  <a:pt x="4598" y="395"/>
                </a:lnTo>
                <a:lnTo>
                  <a:pt x="4599" y="397"/>
                </a:lnTo>
                <a:lnTo>
                  <a:pt x="4599" y="401"/>
                </a:lnTo>
                <a:lnTo>
                  <a:pt x="4600" y="405"/>
                </a:lnTo>
                <a:lnTo>
                  <a:pt x="4601" y="408"/>
                </a:lnTo>
                <a:lnTo>
                  <a:pt x="4601" y="410"/>
                </a:lnTo>
                <a:lnTo>
                  <a:pt x="4602" y="409"/>
                </a:lnTo>
                <a:lnTo>
                  <a:pt x="4603" y="405"/>
                </a:lnTo>
                <a:lnTo>
                  <a:pt x="4603" y="400"/>
                </a:lnTo>
                <a:lnTo>
                  <a:pt x="4604" y="390"/>
                </a:lnTo>
                <a:lnTo>
                  <a:pt x="4605" y="375"/>
                </a:lnTo>
                <a:lnTo>
                  <a:pt x="4605" y="358"/>
                </a:lnTo>
                <a:lnTo>
                  <a:pt x="4606" y="334"/>
                </a:lnTo>
                <a:lnTo>
                  <a:pt x="4607" y="309"/>
                </a:lnTo>
                <a:lnTo>
                  <a:pt x="4607" y="285"/>
                </a:lnTo>
                <a:lnTo>
                  <a:pt x="4608" y="262"/>
                </a:lnTo>
                <a:lnTo>
                  <a:pt x="4609" y="243"/>
                </a:lnTo>
                <a:lnTo>
                  <a:pt x="4609" y="222"/>
                </a:lnTo>
                <a:lnTo>
                  <a:pt x="4610" y="206"/>
                </a:lnTo>
                <a:lnTo>
                  <a:pt x="4611" y="189"/>
                </a:lnTo>
                <a:lnTo>
                  <a:pt x="4611" y="176"/>
                </a:lnTo>
                <a:lnTo>
                  <a:pt x="4612" y="168"/>
                </a:lnTo>
                <a:lnTo>
                  <a:pt x="4613" y="163"/>
                </a:lnTo>
                <a:lnTo>
                  <a:pt x="4613" y="159"/>
                </a:lnTo>
                <a:lnTo>
                  <a:pt x="4614" y="156"/>
                </a:lnTo>
                <a:lnTo>
                  <a:pt x="4615" y="157"/>
                </a:lnTo>
                <a:lnTo>
                  <a:pt x="4615" y="158"/>
                </a:lnTo>
                <a:lnTo>
                  <a:pt x="4616" y="157"/>
                </a:lnTo>
                <a:lnTo>
                  <a:pt x="4617" y="159"/>
                </a:lnTo>
                <a:lnTo>
                  <a:pt x="4617" y="159"/>
                </a:lnTo>
                <a:lnTo>
                  <a:pt x="4618" y="160"/>
                </a:lnTo>
                <a:lnTo>
                  <a:pt x="4619" y="158"/>
                </a:lnTo>
                <a:lnTo>
                  <a:pt x="4619" y="156"/>
                </a:lnTo>
                <a:lnTo>
                  <a:pt x="4620" y="154"/>
                </a:lnTo>
                <a:lnTo>
                  <a:pt x="4621" y="153"/>
                </a:lnTo>
                <a:lnTo>
                  <a:pt x="4621" y="146"/>
                </a:lnTo>
                <a:lnTo>
                  <a:pt x="4622" y="140"/>
                </a:lnTo>
                <a:lnTo>
                  <a:pt x="4623" y="133"/>
                </a:lnTo>
                <a:lnTo>
                  <a:pt x="4623" y="125"/>
                </a:lnTo>
                <a:lnTo>
                  <a:pt x="4624" y="116"/>
                </a:lnTo>
                <a:lnTo>
                  <a:pt x="4625" y="107"/>
                </a:lnTo>
                <a:lnTo>
                  <a:pt x="4625" y="96"/>
                </a:lnTo>
                <a:lnTo>
                  <a:pt x="4626" y="88"/>
                </a:lnTo>
                <a:lnTo>
                  <a:pt x="4627" y="80"/>
                </a:lnTo>
                <a:lnTo>
                  <a:pt x="4627" y="70"/>
                </a:lnTo>
                <a:lnTo>
                  <a:pt x="4628" y="66"/>
                </a:lnTo>
                <a:lnTo>
                  <a:pt x="4629" y="61"/>
                </a:lnTo>
                <a:lnTo>
                  <a:pt x="4629" y="58"/>
                </a:lnTo>
                <a:lnTo>
                  <a:pt x="4630" y="54"/>
                </a:lnTo>
                <a:lnTo>
                  <a:pt x="4631" y="55"/>
                </a:lnTo>
                <a:lnTo>
                  <a:pt x="4631" y="58"/>
                </a:lnTo>
                <a:lnTo>
                  <a:pt x="4632" y="59"/>
                </a:lnTo>
                <a:lnTo>
                  <a:pt x="4632" y="63"/>
                </a:lnTo>
                <a:lnTo>
                  <a:pt x="4633" y="66"/>
                </a:lnTo>
                <a:lnTo>
                  <a:pt x="4634" y="72"/>
                </a:lnTo>
                <a:lnTo>
                  <a:pt x="4634" y="79"/>
                </a:lnTo>
                <a:lnTo>
                  <a:pt x="4635" y="86"/>
                </a:lnTo>
                <a:lnTo>
                  <a:pt x="4636" y="91"/>
                </a:lnTo>
                <a:lnTo>
                  <a:pt x="4636" y="100"/>
                </a:lnTo>
                <a:lnTo>
                  <a:pt x="4637" y="109"/>
                </a:lnTo>
                <a:lnTo>
                  <a:pt x="4638" y="121"/>
                </a:lnTo>
                <a:lnTo>
                  <a:pt x="4638" y="133"/>
                </a:lnTo>
                <a:lnTo>
                  <a:pt x="4639" y="150"/>
                </a:lnTo>
                <a:lnTo>
                  <a:pt x="4640" y="171"/>
                </a:lnTo>
                <a:lnTo>
                  <a:pt x="4640" y="198"/>
                </a:lnTo>
                <a:lnTo>
                  <a:pt x="4641" y="222"/>
                </a:lnTo>
                <a:lnTo>
                  <a:pt x="4642" y="244"/>
                </a:lnTo>
                <a:lnTo>
                  <a:pt x="4643" y="257"/>
                </a:lnTo>
                <a:lnTo>
                  <a:pt x="4643" y="258"/>
                </a:lnTo>
                <a:lnTo>
                  <a:pt x="4644" y="252"/>
                </a:lnTo>
                <a:lnTo>
                  <a:pt x="4645" y="245"/>
                </a:lnTo>
                <a:lnTo>
                  <a:pt x="4645" y="236"/>
                </a:lnTo>
                <a:lnTo>
                  <a:pt x="4646" y="233"/>
                </a:lnTo>
                <a:lnTo>
                  <a:pt x="4647" y="225"/>
                </a:lnTo>
                <a:lnTo>
                  <a:pt x="4647" y="218"/>
                </a:lnTo>
                <a:lnTo>
                  <a:pt x="4648" y="209"/>
                </a:lnTo>
                <a:lnTo>
                  <a:pt x="4649" y="203"/>
                </a:lnTo>
                <a:lnTo>
                  <a:pt x="4649" y="197"/>
                </a:lnTo>
                <a:lnTo>
                  <a:pt x="4650" y="191"/>
                </a:lnTo>
                <a:lnTo>
                  <a:pt x="4651" y="190"/>
                </a:lnTo>
                <a:lnTo>
                  <a:pt x="4651" y="189"/>
                </a:lnTo>
                <a:lnTo>
                  <a:pt x="4652" y="189"/>
                </a:lnTo>
                <a:lnTo>
                  <a:pt x="4653" y="192"/>
                </a:lnTo>
                <a:lnTo>
                  <a:pt x="4653" y="195"/>
                </a:lnTo>
                <a:lnTo>
                  <a:pt x="4654" y="201"/>
                </a:lnTo>
                <a:lnTo>
                  <a:pt x="4655" y="205"/>
                </a:lnTo>
                <a:lnTo>
                  <a:pt x="4655" y="212"/>
                </a:lnTo>
                <a:lnTo>
                  <a:pt x="4656" y="222"/>
                </a:lnTo>
                <a:lnTo>
                  <a:pt x="4657" y="228"/>
                </a:lnTo>
                <a:lnTo>
                  <a:pt x="4657" y="234"/>
                </a:lnTo>
                <a:lnTo>
                  <a:pt x="4658" y="242"/>
                </a:lnTo>
                <a:lnTo>
                  <a:pt x="4659" y="249"/>
                </a:lnTo>
                <a:lnTo>
                  <a:pt x="4659" y="257"/>
                </a:lnTo>
                <a:lnTo>
                  <a:pt x="4660" y="263"/>
                </a:lnTo>
                <a:lnTo>
                  <a:pt x="4661" y="268"/>
                </a:lnTo>
                <a:lnTo>
                  <a:pt x="4661" y="272"/>
                </a:lnTo>
                <a:lnTo>
                  <a:pt x="4662" y="275"/>
                </a:lnTo>
                <a:lnTo>
                  <a:pt x="4663" y="277"/>
                </a:lnTo>
                <a:lnTo>
                  <a:pt x="4663" y="277"/>
                </a:lnTo>
                <a:lnTo>
                  <a:pt x="4664" y="277"/>
                </a:lnTo>
                <a:lnTo>
                  <a:pt x="4665" y="276"/>
                </a:lnTo>
                <a:lnTo>
                  <a:pt x="4665" y="275"/>
                </a:lnTo>
                <a:lnTo>
                  <a:pt x="4666" y="275"/>
                </a:lnTo>
                <a:lnTo>
                  <a:pt x="4667" y="275"/>
                </a:lnTo>
                <a:lnTo>
                  <a:pt x="4667" y="274"/>
                </a:lnTo>
                <a:lnTo>
                  <a:pt x="4668" y="276"/>
                </a:lnTo>
                <a:lnTo>
                  <a:pt x="4669" y="276"/>
                </a:lnTo>
                <a:lnTo>
                  <a:pt x="4669" y="278"/>
                </a:lnTo>
                <a:lnTo>
                  <a:pt x="4670" y="281"/>
                </a:lnTo>
                <a:lnTo>
                  <a:pt x="4671" y="281"/>
                </a:lnTo>
                <a:lnTo>
                  <a:pt x="4671" y="282"/>
                </a:lnTo>
                <a:lnTo>
                  <a:pt x="4672" y="288"/>
                </a:lnTo>
                <a:lnTo>
                  <a:pt x="4673" y="292"/>
                </a:lnTo>
                <a:lnTo>
                  <a:pt x="4673" y="292"/>
                </a:lnTo>
                <a:lnTo>
                  <a:pt x="4674" y="297"/>
                </a:lnTo>
                <a:lnTo>
                  <a:pt x="4675" y="299"/>
                </a:lnTo>
                <a:lnTo>
                  <a:pt x="4675" y="301"/>
                </a:lnTo>
                <a:lnTo>
                  <a:pt x="4676" y="305"/>
                </a:lnTo>
                <a:lnTo>
                  <a:pt x="4677" y="309"/>
                </a:lnTo>
                <a:lnTo>
                  <a:pt x="4677" y="312"/>
                </a:lnTo>
                <a:lnTo>
                  <a:pt x="4678" y="314"/>
                </a:lnTo>
                <a:lnTo>
                  <a:pt x="4679" y="317"/>
                </a:lnTo>
                <a:lnTo>
                  <a:pt x="4679" y="320"/>
                </a:lnTo>
                <a:lnTo>
                  <a:pt x="4680" y="322"/>
                </a:lnTo>
                <a:lnTo>
                  <a:pt x="4681" y="325"/>
                </a:lnTo>
                <a:lnTo>
                  <a:pt x="4681" y="329"/>
                </a:lnTo>
                <a:lnTo>
                  <a:pt x="4682" y="330"/>
                </a:lnTo>
                <a:lnTo>
                  <a:pt x="4683" y="333"/>
                </a:lnTo>
                <a:lnTo>
                  <a:pt x="4683" y="336"/>
                </a:lnTo>
                <a:lnTo>
                  <a:pt x="4684" y="338"/>
                </a:lnTo>
                <a:lnTo>
                  <a:pt x="4684" y="341"/>
                </a:lnTo>
                <a:lnTo>
                  <a:pt x="4685" y="341"/>
                </a:lnTo>
                <a:lnTo>
                  <a:pt x="4686" y="344"/>
                </a:lnTo>
                <a:lnTo>
                  <a:pt x="4686" y="346"/>
                </a:lnTo>
                <a:lnTo>
                  <a:pt x="4687" y="349"/>
                </a:lnTo>
                <a:lnTo>
                  <a:pt x="4688" y="349"/>
                </a:lnTo>
                <a:lnTo>
                  <a:pt x="4688" y="351"/>
                </a:lnTo>
                <a:lnTo>
                  <a:pt x="4689" y="352"/>
                </a:lnTo>
                <a:lnTo>
                  <a:pt x="4690" y="356"/>
                </a:lnTo>
                <a:lnTo>
                  <a:pt x="4690" y="357"/>
                </a:lnTo>
                <a:lnTo>
                  <a:pt x="4691" y="361"/>
                </a:lnTo>
                <a:lnTo>
                  <a:pt x="4692" y="367"/>
                </a:lnTo>
                <a:lnTo>
                  <a:pt x="4692" y="370"/>
                </a:lnTo>
                <a:lnTo>
                  <a:pt x="4693" y="373"/>
                </a:lnTo>
                <a:lnTo>
                  <a:pt x="4694" y="377"/>
                </a:lnTo>
                <a:lnTo>
                  <a:pt x="4694" y="382"/>
                </a:lnTo>
                <a:lnTo>
                  <a:pt x="4695" y="381"/>
                </a:lnTo>
                <a:lnTo>
                  <a:pt x="4696" y="382"/>
                </a:lnTo>
                <a:lnTo>
                  <a:pt x="4696" y="383"/>
                </a:lnTo>
                <a:lnTo>
                  <a:pt x="4697" y="381"/>
                </a:lnTo>
                <a:lnTo>
                  <a:pt x="4698" y="384"/>
                </a:lnTo>
                <a:lnTo>
                  <a:pt x="4698" y="387"/>
                </a:lnTo>
                <a:lnTo>
                  <a:pt x="4699" y="388"/>
                </a:lnTo>
                <a:lnTo>
                  <a:pt x="4700" y="391"/>
                </a:lnTo>
                <a:lnTo>
                  <a:pt x="4700" y="391"/>
                </a:lnTo>
                <a:lnTo>
                  <a:pt x="4701" y="395"/>
                </a:lnTo>
                <a:lnTo>
                  <a:pt x="4702" y="398"/>
                </a:lnTo>
                <a:lnTo>
                  <a:pt x="4702" y="401"/>
                </a:lnTo>
                <a:lnTo>
                  <a:pt x="4703" y="404"/>
                </a:lnTo>
                <a:lnTo>
                  <a:pt x="4704" y="406"/>
                </a:lnTo>
                <a:lnTo>
                  <a:pt x="4704" y="405"/>
                </a:lnTo>
                <a:lnTo>
                  <a:pt x="4705" y="403"/>
                </a:lnTo>
                <a:lnTo>
                  <a:pt x="4706" y="397"/>
                </a:lnTo>
                <a:lnTo>
                  <a:pt x="4706" y="387"/>
                </a:lnTo>
                <a:lnTo>
                  <a:pt x="4707" y="372"/>
                </a:lnTo>
                <a:lnTo>
                  <a:pt x="4708" y="353"/>
                </a:lnTo>
                <a:lnTo>
                  <a:pt x="4708" y="330"/>
                </a:lnTo>
                <a:lnTo>
                  <a:pt x="4709" y="305"/>
                </a:lnTo>
                <a:lnTo>
                  <a:pt x="4710" y="281"/>
                </a:lnTo>
                <a:lnTo>
                  <a:pt x="4710" y="258"/>
                </a:lnTo>
                <a:lnTo>
                  <a:pt x="4711" y="236"/>
                </a:lnTo>
                <a:lnTo>
                  <a:pt x="4712" y="219"/>
                </a:lnTo>
                <a:lnTo>
                  <a:pt x="4712" y="201"/>
                </a:lnTo>
                <a:lnTo>
                  <a:pt x="4713" y="188"/>
                </a:lnTo>
                <a:lnTo>
                  <a:pt x="4714" y="176"/>
                </a:lnTo>
                <a:lnTo>
                  <a:pt x="4714" y="166"/>
                </a:lnTo>
                <a:lnTo>
                  <a:pt x="4715" y="158"/>
                </a:lnTo>
                <a:lnTo>
                  <a:pt x="4716" y="153"/>
                </a:lnTo>
                <a:lnTo>
                  <a:pt x="4716" y="151"/>
                </a:lnTo>
                <a:lnTo>
                  <a:pt x="4717" y="152"/>
                </a:lnTo>
                <a:lnTo>
                  <a:pt x="4718" y="154"/>
                </a:lnTo>
                <a:lnTo>
                  <a:pt x="4718" y="154"/>
                </a:lnTo>
                <a:lnTo>
                  <a:pt x="4719" y="155"/>
                </a:lnTo>
                <a:lnTo>
                  <a:pt x="4720" y="154"/>
                </a:lnTo>
                <a:lnTo>
                  <a:pt x="4720" y="156"/>
                </a:lnTo>
                <a:lnTo>
                  <a:pt x="4721" y="154"/>
                </a:lnTo>
                <a:lnTo>
                  <a:pt x="4722" y="152"/>
                </a:lnTo>
                <a:lnTo>
                  <a:pt x="4722" y="150"/>
                </a:lnTo>
                <a:lnTo>
                  <a:pt x="4723" y="146"/>
                </a:lnTo>
                <a:lnTo>
                  <a:pt x="4724" y="140"/>
                </a:lnTo>
                <a:lnTo>
                  <a:pt x="4724" y="135"/>
                </a:lnTo>
                <a:lnTo>
                  <a:pt x="4725" y="128"/>
                </a:lnTo>
                <a:lnTo>
                  <a:pt x="4726" y="118"/>
                </a:lnTo>
                <a:lnTo>
                  <a:pt x="4726" y="110"/>
                </a:lnTo>
                <a:lnTo>
                  <a:pt x="4727" y="102"/>
                </a:lnTo>
                <a:lnTo>
                  <a:pt x="4728" y="91"/>
                </a:lnTo>
                <a:lnTo>
                  <a:pt x="4728" y="82"/>
                </a:lnTo>
                <a:lnTo>
                  <a:pt x="4729" y="74"/>
                </a:lnTo>
                <a:lnTo>
                  <a:pt x="4730" y="65"/>
                </a:lnTo>
                <a:lnTo>
                  <a:pt x="4730" y="58"/>
                </a:lnTo>
                <a:lnTo>
                  <a:pt x="4731" y="53"/>
                </a:lnTo>
                <a:lnTo>
                  <a:pt x="4732" y="50"/>
                </a:lnTo>
                <a:lnTo>
                  <a:pt x="4732" y="50"/>
                </a:lnTo>
                <a:lnTo>
                  <a:pt x="4733" y="48"/>
                </a:lnTo>
                <a:lnTo>
                  <a:pt x="4734" y="49"/>
                </a:lnTo>
                <a:lnTo>
                  <a:pt x="4734" y="52"/>
                </a:lnTo>
                <a:lnTo>
                  <a:pt x="4735" y="55"/>
                </a:lnTo>
                <a:lnTo>
                  <a:pt x="4736" y="60"/>
                </a:lnTo>
                <a:lnTo>
                  <a:pt x="4736" y="66"/>
                </a:lnTo>
                <a:lnTo>
                  <a:pt x="4737" y="72"/>
                </a:lnTo>
                <a:lnTo>
                  <a:pt x="4738" y="79"/>
                </a:lnTo>
                <a:lnTo>
                  <a:pt x="4738" y="84"/>
                </a:lnTo>
                <a:lnTo>
                  <a:pt x="4739" y="90"/>
                </a:lnTo>
                <a:lnTo>
                  <a:pt x="4740" y="99"/>
                </a:lnTo>
                <a:lnTo>
                  <a:pt x="4740" y="111"/>
                </a:lnTo>
                <a:lnTo>
                  <a:pt x="4741" y="125"/>
                </a:lnTo>
                <a:lnTo>
                  <a:pt x="4742" y="140"/>
                </a:lnTo>
                <a:lnTo>
                  <a:pt x="4742" y="162"/>
                </a:lnTo>
                <a:lnTo>
                  <a:pt x="4743" y="185"/>
                </a:lnTo>
                <a:lnTo>
                  <a:pt x="4744" y="209"/>
                </a:lnTo>
                <a:lnTo>
                  <a:pt x="4744" y="235"/>
                </a:lnTo>
                <a:lnTo>
                  <a:pt x="4745" y="250"/>
                </a:lnTo>
                <a:lnTo>
                  <a:pt x="4746" y="252"/>
                </a:lnTo>
                <a:lnTo>
                  <a:pt x="4746" y="246"/>
                </a:lnTo>
                <a:lnTo>
                  <a:pt x="4747" y="236"/>
                </a:lnTo>
                <a:lnTo>
                  <a:pt x="4748" y="230"/>
                </a:lnTo>
                <a:lnTo>
                  <a:pt x="4748" y="226"/>
                </a:lnTo>
                <a:lnTo>
                  <a:pt x="4749" y="221"/>
                </a:lnTo>
                <a:lnTo>
                  <a:pt x="4750" y="213"/>
                </a:lnTo>
                <a:lnTo>
                  <a:pt x="4750" y="204"/>
                </a:lnTo>
                <a:lnTo>
                  <a:pt x="4751" y="195"/>
                </a:lnTo>
                <a:lnTo>
                  <a:pt x="4752" y="191"/>
                </a:lnTo>
                <a:lnTo>
                  <a:pt x="4752" y="186"/>
                </a:lnTo>
                <a:lnTo>
                  <a:pt x="4753" y="183"/>
                </a:lnTo>
                <a:lnTo>
                  <a:pt x="4754" y="182"/>
                </a:lnTo>
                <a:lnTo>
                  <a:pt x="4754" y="183"/>
                </a:lnTo>
                <a:lnTo>
                  <a:pt x="4755" y="183"/>
                </a:lnTo>
                <a:lnTo>
                  <a:pt x="4755" y="187"/>
                </a:lnTo>
                <a:lnTo>
                  <a:pt x="4756" y="192"/>
                </a:lnTo>
                <a:lnTo>
                  <a:pt x="4757" y="198"/>
                </a:lnTo>
                <a:lnTo>
                  <a:pt x="4757" y="206"/>
                </a:lnTo>
                <a:lnTo>
                  <a:pt x="4758" y="212"/>
                </a:lnTo>
                <a:lnTo>
                  <a:pt x="4759" y="221"/>
                </a:lnTo>
                <a:lnTo>
                  <a:pt x="4759" y="228"/>
                </a:lnTo>
                <a:lnTo>
                  <a:pt x="4760" y="235"/>
                </a:lnTo>
                <a:lnTo>
                  <a:pt x="4761" y="242"/>
                </a:lnTo>
                <a:lnTo>
                  <a:pt x="4761" y="249"/>
                </a:lnTo>
                <a:lnTo>
                  <a:pt x="4762" y="254"/>
                </a:lnTo>
                <a:lnTo>
                  <a:pt x="4763" y="261"/>
                </a:lnTo>
                <a:lnTo>
                  <a:pt x="4763" y="265"/>
                </a:lnTo>
                <a:lnTo>
                  <a:pt x="4764" y="267"/>
                </a:lnTo>
                <a:lnTo>
                  <a:pt x="4765" y="267"/>
                </a:lnTo>
                <a:lnTo>
                  <a:pt x="4765" y="270"/>
                </a:lnTo>
                <a:lnTo>
                  <a:pt x="4766" y="270"/>
                </a:lnTo>
                <a:lnTo>
                  <a:pt x="4767" y="270"/>
                </a:lnTo>
                <a:lnTo>
                  <a:pt x="4767" y="268"/>
                </a:lnTo>
                <a:lnTo>
                  <a:pt x="4768" y="268"/>
                </a:lnTo>
                <a:lnTo>
                  <a:pt x="4769" y="269"/>
                </a:lnTo>
                <a:lnTo>
                  <a:pt x="4769" y="267"/>
                </a:lnTo>
                <a:lnTo>
                  <a:pt x="4770" y="267"/>
                </a:lnTo>
                <a:lnTo>
                  <a:pt x="4771" y="269"/>
                </a:lnTo>
                <a:lnTo>
                  <a:pt x="4771" y="270"/>
                </a:lnTo>
                <a:lnTo>
                  <a:pt x="4772" y="272"/>
                </a:lnTo>
                <a:lnTo>
                  <a:pt x="4773" y="275"/>
                </a:lnTo>
                <a:lnTo>
                  <a:pt x="4773" y="277"/>
                </a:lnTo>
                <a:lnTo>
                  <a:pt x="4774" y="280"/>
                </a:lnTo>
                <a:lnTo>
                  <a:pt x="4775" y="283"/>
                </a:lnTo>
                <a:lnTo>
                  <a:pt x="4775" y="285"/>
                </a:lnTo>
                <a:lnTo>
                  <a:pt x="4776" y="290"/>
                </a:lnTo>
                <a:lnTo>
                  <a:pt x="4777" y="293"/>
                </a:lnTo>
                <a:lnTo>
                  <a:pt x="4777" y="296"/>
                </a:lnTo>
                <a:lnTo>
                  <a:pt x="4778" y="298"/>
                </a:lnTo>
                <a:lnTo>
                  <a:pt x="4779" y="302"/>
                </a:lnTo>
                <a:lnTo>
                  <a:pt x="4779" y="305"/>
                </a:lnTo>
                <a:lnTo>
                  <a:pt x="4780" y="307"/>
                </a:lnTo>
                <a:lnTo>
                  <a:pt x="4781" y="311"/>
                </a:lnTo>
                <a:lnTo>
                  <a:pt x="4781" y="312"/>
                </a:lnTo>
                <a:lnTo>
                  <a:pt x="4782" y="316"/>
                </a:lnTo>
                <a:lnTo>
                  <a:pt x="4783" y="318"/>
                </a:lnTo>
                <a:lnTo>
                  <a:pt x="4783" y="321"/>
                </a:lnTo>
                <a:lnTo>
                  <a:pt x="4784" y="323"/>
                </a:lnTo>
                <a:lnTo>
                  <a:pt x="4785" y="326"/>
                </a:lnTo>
                <a:lnTo>
                  <a:pt x="4785" y="329"/>
                </a:lnTo>
                <a:lnTo>
                  <a:pt x="4786" y="330"/>
                </a:lnTo>
                <a:lnTo>
                  <a:pt x="4787" y="332"/>
                </a:lnTo>
                <a:lnTo>
                  <a:pt x="4787" y="335"/>
                </a:lnTo>
                <a:lnTo>
                  <a:pt x="4788" y="335"/>
                </a:lnTo>
                <a:lnTo>
                  <a:pt x="4789" y="338"/>
                </a:lnTo>
                <a:lnTo>
                  <a:pt x="4789" y="338"/>
                </a:lnTo>
                <a:lnTo>
                  <a:pt x="4790" y="340"/>
                </a:lnTo>
                <a:lnTo>
                  <a:pt x="4791" y="343"/>
                </a:lnTo>
                <a:lnTo>
                  <a:pt x="4791" y="345"/>
                </a:lnTo>
                <a:lnTo>
                  <a:pt x="4792" y="349"/>
                </a:lnTo>
                <a:lnTo>
                  <a:pt x="4793" y="350"/>
                </a:lnTo>
                <a:lnTo>
                  <a:pt x="4793" y="353"/>
                </a:lnTo>
                <a:lnTo>
                  <a:pt x="4794" y="358"/>
                </a:lnTo>
                <a:lnTo>
                  <a:pt x="4795" y="362"/>
                </a:lnTo>
                <a:lnTo>
                  <a:pt x="4795" y="366"/>
                </a:lnTo>
                <a:lnTo>
                  <a:pt x="4796" y="370"/>
                </a:lnTo>
                <a:lnTo>
                  <a:pt x="4797" y="373"/>
                </a:lnTo>
                <a:lnTo>
                  <a:pt x="4797" y="375"/>
                </a:lnTo>
                <a:lnTo>
                  <a:pt x="4798" y="376"/>
                </a:lnTo>
                <a:lnTo>
                  <a:pt x="4799" y="374"/>
                </a:lnTo>
                <a:lnTo>
                  <a:pt x="4799" y="374"/>
                </a:lnTo>
                <a:lnTo>
                  <a:pt x="4800" y="375"/>
                </a:lnTo>
                <a:lnTo>
                  <a:pt x="4801" y="377"/>
                </a:lnTo>
                <a:lnTo>
                  <a:pt x="4801" y="380"/>
                </a:lnTo>
                <a:lnTo>
                  <a:pt x="4802" y="382"/>
                </a:lnTo>
                <a:lnTo>
                  <a:pt x="4803" y="383"/>
                </a:lnTo>
                <a:lnTo>
                  <a:pt x="4803" y="384"/>
                </a:lnTo>
                <a:lnTo>
                  <a:pt x="4804" y="385"/>
                </a:lnTo>
                <a:lnTo>
                  <a:pt x="4805" y="386"/>
                </a:lnTo>
                <a:lnTo>
                  <a:pt x="4805" y="393"/>
                </a:lnTo>
                <a:lnTo>
                  <a:pt x="4806" y="392"/>
                </a:lnTo>
                <a:lnTo>
                  <a:pt x="4807" y="394"/>
                </a:lnTo>
                <a:lnTo>
                  <a:pt x="4807" y="389"/>
                </a:lnTo>
                <a:lnTo>
                  <a:pt x="4808" y="384"/>
                </a:lnTo>
                <a:lnTo>
                  <a:pt x="4809" y="372"/>
                </a:lnTo>
                <a:lnTo>
                  <a:pt x="4809" y="356"/>
                </a:lnTo>
                <a:lnTo>
                  <a:pt x="4810" y="334"/>
                </a:lnTo>
                <a:lnTo>
                  <a:pt x="4811" y="309"/>
                </a:lnTo>
                <a:lnTo>
                  <a:pt x="4811" y="285"/>
                </a:lnTo>
                <a:lnTo>
                  <a:pt x="4812" y="260"/>
                </a:lnTo>
                <a:lnTo>
                  <a:pt x="4813" y="236"/>
                </a:lnTo>
                <a:lnTo>
                  <a:pt x="4813" y="214"/>
                </a:lnTo>
                <a:lnTo>
                  <a:pt x="4814" y="194"/>
                </a:lnTo>
                <a:lnTo>
                  <a:pt x="4815" y="177"/>
                </a:lnTo>
                <a:lnTo>
                  <a:pt x="4815" y="160"/>
                </a:lnTo>
                <a:lnTo>
                  <a:pt x="4816" y="152"/>
                </a:lnTo>
                <a:lnTo>
                  <a:pt x="4817" y="145"/>
                </a:lnTo>
                <a:lnTo>
                  <a:pt x="4817" y="141"/>
                </a:lnTo>
                <a:lnTo>
                  <a:pt x="4818" y="139"/>
                </a:lnTo>
                <a:lnTo>
                  <a:pt x="4819" y="137"/>
                </a:lnTo>
                <a:lnTo>
                  <a:pt x="4819" y="137"/>
                </a:lnTo>
                <a:lnTo>
                  <a:pt x="4820" y="137"/>
                </a:lnTo>
                <a:lnTo>
                  <a:pt x="4821" y="141"/>
                </a:lnTo>
                <a:lnTo>
                  <a:pt x="4821" y="141"/>
                </a:lnTo>
                <a:lnTo>
                  <a:pt x="4822" y="142"/>
                </a:lnTo>
                <a:lnTo>
                  <a:pt x="4823" y="140"/>
                </a:lnTo>
                <a:lnTo>
                  <a:pt x="4823" y="138"/>
                </a:lnTo>
                <a:lnTo>
                  <a:pt x="4824" y="136"/>
                </a:lnTo>
                <a:lnTo>
                  <a:pt x="4824" y="132"/>
                </a:lnTo>
                <a:lnTo>
                  <a:pt x="4825" y="127"/>
                </a:lnTo>
                <a:lnTo>
                  <a:pt x="4826" y="118"/>
                </a:lnTo>
                <a:lnTo>
                  <a:pt x="4826" y="110"/>
                </a:lnTo>
                <a:lnTo>
                  <a:pt x="4827" y="100"/>
                </a:lnTo>
                <a:lnTo>
                  <a:pt x="4828" y="91"/>
                </a:lnTo>
                <a:lnTo>
                  <a:pt x="4828" y="80"/>
                </a:lnTo>
                <a:lnTo>
                  <a:pt x="4829" y="73"/>
                </a:lnTo>
                <a:lnTo>
                  <a:pt x="4830" y="64"/>
                </a:lnTo>
                <a:lnTo>
                  <a:pt x="4830" y="57"/>
                </a:lnTo>
                <a:lnTo>
                  <a:pt x="4831" y="50"/>
                </a:lnTo>
                <a:lnTo>
                  <a:pt x="4832" y="43"/>
                </a:lnTo>
                <a:lnTo>
                  <a:pt x="4832" y="39"/>
                </a:lnTo>
                <a:lnTo>
                  <a:pt x="4833" y="37"/>
                </a:lnTo>
                <a:lnTo>
                  <a:pt x="4834" y="34"/>
                </a:lnTo>
                <a:lnTo>
                  <a:pt x="4834" y="35"/>
                </a:lnTo>
                <a:lnTo>
                  <a:pt x="4835" y="36"/>
                </a:lnTo>
                <a:lnTo>
                  <a:pt x="4836" y="39"/>
                </a:lnTo>
                <a:lnTo>
                  <a:pt x="4836" y="41"/>
                </a:lnTo>
                <a:lnTo>
                  <a:pt x="4837" y="44"/>
                </a:lnTo>
                <a:lnTo>
                  <a:pt x="4838" y="47"/>
                </a:lnTo>
                <a:lnTo>
                  <a:pt x="4838" y="50"/>
                </a:lnTo>
                <a:lnTo>
                  <a:pt x="4839" y="55"/>
                </a:lnTo>
                <a:lnTo>
                  <a:pt x="4840" y="60"/>
                </a:lnTo>
                <a:lnTo>
                  <a:pt x="4840" y="66"/>
                </a:lnTo>
                <a:lnTo>
                  <a:pt x="4841" y="74"/>
                </a:lnTo>
                <a:lnTo>
                  <a:pt x="4842" y="82"/>
                </a:lnTo>
                <a:lnTo>
                  <a:pt x="4842" y="92"/>
                </a:lnTo>
                <a:lnTo>
                  <a:pt x="4843" y="104"/>
                </a:lnTo>
                <a:lnTo>
                  <a:pt x="4844" y="118"/>
                </a:lnTo>
                <a:lnTo>
                  <a:pt x="4844" y="138"/>
                </a:lnTo>
                <a:lnTo>
                  <a:pt x="4845" y="160"/>
                </a:lnTo>
                <a:lnTo>
                  <a:pt x="4846" y="187"/>
                </a:lnTo>
                <a:lnTo>
                  <a:pt x="4846" y="211"/>
                </a:lnTo>
                <a:lnTo>
                  <a:pt x="4847" y="232"/>
                </a:lnTo>
                <a:lnTo>
                  <a:pt x="4848" y="239"/>
                </a:lnTo>
                <a:lnTo>
                  <a:pt x="4848" y="237"/>
                </a:lnTo>
                <a:lnTo>
                  <a:pt x="4849" y="227"/>
                </a:lnTo>
                <a:lnTo>
                  <a:pt x="4850" y="219"/>
                </a:lnTo>
                <a:lnTo>
                  <a:pt x="4850" y="216"/>
                </a:lnTo>
                <a:lnTo>
                  <a:pt x="4851" y="212"/>
                </a:lnTo>
                <a:lnTo>
                  <a:pt x="4852" y="204"/>
                </a:lnTo>
                <a:lnTo>
                  <a:pt x="4852" y="195"/>
                </a:lnTo>
                <a:lnTo>
                  <a:pt x="4853" y="184"/>
                </a:lnTo>
                <a:lnTo>
                  <a:pt x="4854" y="178"/>
                </a:lnTo>
                <a:lnTo>
                  <a:pt x="4854" y="173"/>
                </a:lnTo>
                <a:lnTo>
                  <a:pt x="4855" y="173"/>
                </a:lnTo>
                <a:lnTo>
                  <a:pt x="4856" y="168"/>
                </a:lnTo>
                <a:lnTo>
                  <a:pt x="4856" y="169"/>
                </a:lnTo>
                <a:lnTo>
                  <a:pt x="4857" y="173"/>
                </a:lnTo>
                <a:lnTo>
                  <a:pt x="4858" y="175"/>
                </a:lnTo>
                <a:lnTo>
                  <a:pt x="4858" y="179"/>
                </a:lnTo>
                <a:lnTo>
                  <a:pt x="4859" y="185"/>
                </a:lnTo>
                <a:lnTo>
                  <a:pt x="4860" y="192"/>
                </a:lnTo>
                <a:lnTo>
                  <a:pt x="4860" y="199"/>
                </a:lnTo>
                <a:lnTo>
                  <a:pt x="4861" y="208"/>
                </a:lnTo>
                <a:lnTo>
                  <a:pt x="4862" y="214"/>
                </a:lnTo>
                <a:lnTo>
                  <a:pt x="4862" y="224"/>
                </a:lnTo>
                <a:lnTo>
                  <a:pt x="4863" y="232"/>
                </a:lnTo>
                <a:lnTo>
                  <a:pt x="4864" y="239"/>
                </a:lnTo>
                <a:lnTo>
                  <a:pt x="4864" y="246"/>
                </a:lnTo>
                <a:lnTo>
                  <a:pt x="4865" y="251"/>
                </a:lnTo>
                <a:lnTo>
                  <a:pt x="4866" y="255"/>
                </a:lnTo>
                <a:lnTo>
                  <a:pt x="4866" y="261"/>
                </a:lnTo>
                <a:lnTo>
                  <a:pt x="4867" y="263"/>
                </a:lnTo>
                <a:lnTo>
                  <a:pt x="4868" y="264"/>
                </a:lnTo>
                <a:lnTo>
                  <a:pt x="4868" y="266"/>
                </a:lnTo>
                <a:lnTo>
                  <a:pt x="4869" y="265"/>
                </a:lnTo>
                <a:lnTo>
                  <a:pt x="4870" y="265"/>
                </a:lnTo>
                <a:lnTo>
                  <a:pt x="4870" y="264"/>
                </a:lnTo>
                <a:lnTo>
                  <a:pt x="4871" y="263"/>
                </a:lnTo>
                <a:lnTo>
                  <a:pt x="4872" y="264"/>
                </a:lnTo>
                <a:lnTo>
                  <a:pt x="4872" y="262"/>
                </a:lnTo>
                <a:lnTo>
                  <a:pt x="4873" y="260"/>
                </a:lnTo>
                <a:lnTo>
                  <a:pt x="4874" y="261"/>
                </a:lnTo>
                <a:lnTo>
                  <a:pt x="4874" y="262"/>
                </a:lnTo>
                <a:lnTo>
                  <a:pt x="4875" y="264"/>
                </a:lnTo>
                <a:lnTo>
                  <a:pt x="4876" y="265"/>
                </a:lnTo>
                <a:lnTo>
                  <a:pt x="4876" y="270"/>
                </a:lnTo>
                <a:lnTo>
                  <a:pt x="4877" y="272"/>
                </a:lnTo>
                <a:lnTo>
                  <a:pt x="4878" y="273"/>
                </a:lnTo>
                <a:lnTo>
                  <a:pt x="4878" y="277"/>
                </a:lnTo>
                <a:lnTo>
                  <a:pt x="4879" y="281"/>
                </a:lnTo>
                <a:lnTo>
                  <a:pt x="4880" y="284"/>
                </a:lnTo>
                <a:lnTo>
                  <a:pt x="4880" y="289"/>
                </a:lnTo>
                <a:lnTo>
                  <a:pt x="4881" y="292"/>
                </a:lnTo>
                <a:lnTo>
                  <a:pt x="4882" y="295"/>
                </a:lnTo>
                <a:lnTo>
                  <a:pt x="4882" y="299"/>
                </a:lnTo>
                <a:lnTo>
                  <a:pt x="4883" y="302"/>
                </a:lnTo>
                <a:lnTo>
                  <a:pt x="4884" y="305"/>
                </a:lnTo>
                <a:lnTo>
                  <a:pt x="4884" y="308"/>
                </a:lnTo>
                <a:lnTo>
                  <a:pt x="4885" y="310"/>
                </a:lnTo>
                <a:lnTo>
                  <a:pt x="4886" y="313"/>
                </a:lnTo>
                <a:lnTo>
                  <a:pt x="4886" y="315"/>
                </a:lnTo>
                <a:lnTo>
                  <a:pt x="4887" y="317"/>
                </a:lnTo>
                <a:lnTo>
                  <a:pt x="4888" y="320"/>
                </a:lnTo>
                <a:lnTo>
                  <a:pt x="4888" y="321"/>
                </a:lnTo>
                <a:lnTo>
                  <a:pt x="4889" y="324"/>
                </a:lnTo>
                <a:lnTo>
                  <a:pt x="4890" y="327"/>
                </a:lnTo>
                <a:lnTo>
                  <a:pt x="4890" y="329"/>
                </a:lnTo>
                <a:lnTo>
                  <a:pt x="4891" y="329"/>
                </a:lnTo>
                <a:lnTo>
                  <a:pt x="4892" y="332"/>
                </a:lnTo>
                <a:lnTo>
                  <a:pt x="4892" y="333"/>
                </a:lnTo>
                <a:lnTo>
                  <a:pt x="4893" y="334"/>
                </a:lnTo>
                <a:lnTo>
                  <a:pt x="4893" y="337"/>
                </a:lnTo>
                <a:lnTo>
                  <a:pt x="4894" y="340"/>
                </a:lnTo>
                <a:lnTo>
                  <a:pt x="4895" y="342"/>
                </a:lnTo>
                <a:lnTo>
                  <a:pt x="4895" y="344"/>
                </a:lnTo>
                <a:lnTo>
                  <a:pt x="4896" y="349"/>
                </a:lnTo>
                <a:lnTo>
                  <a:pt x="4897" y="352"/>
                </a:lnTo>
                <a:lnTo>
                  <a:pt x="4897" y="356"/>
                </a:lnTo>
                <a:lnTo>
                  <a:pt x="4898" y="360"/>
                </a:lnTo>
                <a:lnTo>
                  <a:pt x="4899" y="365"/>
                </a:lnTo>
                <a:lnTo>
                  <a:pt x="4899" y="369"/>
                </a:lnTo>
                <a:lnTo>
                  <a:pt x="4900" y="369"/>
                </a:lnTo>
                <a:lnTo>
                  <a:pt x="4901" y="369"/>
                </a:lnTo>
                <a:lnTo>
                  <a:pt x="4901" y="369"/>
                </a:lnTo>
                <a:lnTo>
                  <a:pt x="4902" y="367"/>
                </a:lnTo>
                <a:lnTo>
                  <a:pt x="4903" y="369"/>
                </a:lnTo>
                <a:lnTo>
                  <a:pt x="4903" y="370"/>
                </a:lnTo>
                <a:lnTo>
                  <a:pt x="4904" y="373"/>
                </a:lnTo>
                <a:lnTo>
                  <a:pt x="4905" y="375"/>
                </a:lnTo>
                <a:lnTo>
                  <a:pt x="4905" y="375"/>
                </a:lnTo>
                <a:lnTo>
                  <a:pt x="4906" y="375"/>
                </a:lnTo>
                <a:lnTo>
                  <a:pt x="4907" y="376"/>
                </a:lnTo>
                <a:lnTo>
                  <a:pt x="4907" y="377"/>
                </a:lnTo>
                <a:lnTo>
                  <a:pt x="4908" y="380"/>
                </a:lnTo>
                <a:lnTo>
                  <a:pt x="4909" y="380"/>
                </a:lnTo>
                <a:lnTo>
                  <a:pt x="4909" y="379"/>
                </a:lnTo>
                <a:lnTo>
                  <a:pt x="4910" y="375"/>
                </a:lnTo>
                <a:lnTo>
                  <a:pt x="4911" y="366"/>
                </a:lnTo>
                <a:lnTo>
                  <a:pt x="4911" y="348"/>
                </a:lnTo>
                <a:lnTo>
                  <a:pt x="4912" y="326"/>
                </a:lnTo>
                <a:lnTo>
                  <a:pt x="4913" y="300"/>
                </a:lnTo>
                <a:lnTo>
                  <a:pt x="4913" y="274"/>
                </a:lnTo>
                <a:lnTo>
                  <a:pt x="4914" y="248"/>
                </a:lnTo>
                <a:lnTo>
                  <a:pt x="4915" y="224"/>
                </a:lnTo>
                <a:lnTo>
                  <a:pt x="4915" y="200"/>
                </a:lnTo>
                <a:lnTo>
                  <a:pt x="4916" y="176"/>
                </a:lnTo>
                <a:lnTo>
                  <a:pt x="4917" y="158"/>
                </a:lnTo>
                <a:lnTo>
                  <a:pt x="4917" y="141"/>
                </a:lnTo>
                <a:lnTo>
                  <a:pt x="4918" y="130"/>
                </a:lnTo>
                <a:lnTo>
                  <a:pt x="4919" y="124"/>
                </a:lnTo>
                <a:lnTo>
                  <a:pt x="4919" y="119"/>
                </a:lnTo>
                <a:lnTo>
                  <a:pt x="4920" y="115"/>
                </a:lnTo>
                <a:lnTo>
                  <a:pt x="4921" y="116"/>
                </a:lnTo>
                <a:lnTo>
                  <a:pt x="4921" y="115"/>
                </a:lnTo>
                <a:lnTo>
                  <a:pt x="4922" y="117"/>
                </a:lnTo>
                <a:lnTo>
                  <a:pt x="4923" y="119"/>
                </a:lnTo>
                <a:lnTo>
                  <a:pt x="4923" y="119"/>
                </a:lnTo>
                <a:lnTo>
                  <a:pt x="4924" y="122"/>
                </a:lnTo>
                <a:lnTo>
                  <a:pt x="4925" y="122"/>
                </a:lnTo>
                <a:lnTo>
                  <a:pt x="4925" y="120"/>
                </a:lnTo>
                <a:lnTo>
                  <a:pt x="4926" y="118"/>
                </a:lnTo>
                <a:lnTo>
                  <a:pt x="4927" y="113"/>
                </a:lnTo>
                <a:lnTo>
                  <a:pt x="4927" y="111"/>
                </a:lnTo>
                <a:lnTo>
                  <a:pt x="4928" y="105"/>
                </a:lnTo>
                <a:lnTo>
                  <a:pt x="4929" y="98"/>
                </a:lnTo>
                <a:lnTo>
                  <a:pt x="4929" y="89"/>
                </a:lnTo>
                <a:lnTo>
                  <a:pt x="4930" y="80"/>
                </a:lnTo>
                <a:lnTo>
                  <a:pt x="4931" y="68"/>
                </a:lnTo>
                <a:lnTo>
                  <a:pt x="4931" y="55"/>
                </a:lnTo>
                <a:lnTo>
                  <a:pt x="4932" y="46"/>
                </a:lnTo>
                <a:lnTo>
                  <a:pt x="4933" y="35"/>
                </a:lnTo>
                <a:lnTo>
                  <a:pt x="4933" y="27"/>
                </a:lnTo>
                <a:lnTo>
                  <a:pt x="4934" y="19"/>
                </a:lnTo>
                <a:lnTo>
                  <a:pt x="4935" y="13"/>
                </a:lnTo>
                <a:lnTo>
                  <a:pt x="4935" y="10"/>
                </a:lnTo>
                <a:lnTo>
                  <a:pt x="4936" y="7"/>
                </a:lnTo>
                <a:lnTo>
                  <a:pt x="4937" y="4"/>
                </a:lnTo>
                <a:lnTo>
                  <a:pt x="4937" y="5"/>
                </a:lnTo>
                <a:lnTo>
                  <a:pt x="4938" y="4"/>
                </a:lnTo>
                <a:lnTo>
                  <a:pt x="4939" y="6"/>
                </a:lnTo>
                <a:lnTo>
                  <a:pt x="4939" y="8"/>
                </a:lnTo>
                <a:lnTo>
                  <a:pt x="4940" y="13"/>
                </a:lnTo>
                <a:lnTo>
                  <a:pt x="4941" y="18"/>
                </a:lnTo>
                <a:lnTo>
                  <a:pt x="4941" y="25"/>
                </a:lnTo>
                <a:lnTo>
                  <a:pt x="4942" y="32"/>
                </a:lnTo>
                <a:lnTo>
                  <a:pt x="4943" y="38"/>
                </a:lnTo>
                <a:lnTo>
                  <a:pt x="4943" y="43"/>
                </a:lnTo>
                <a:lnTo>
                  <a:pt x="4944" y="50"/>
                </a:lnTo>
                <a:lnTo>
                  <a:pt x="4945" y="58"/>
                </a:lnTo>
                <a:lnTo>
                  <a:pt x="4945" y="68"/>
                </a:lnTo>
                <a:lnTo>
                  <a:pt x="4946" y="79"/>
                </a:lnTo>
                <a:lnTo>
                  <a:pt x="4947" y="93"/>
                </a:lnTo>
                <a:lnTo>
                  <a:pt x="4947" y="111"/>
                </a:lnTo>
                <a:lnTo>
                  <a:pt x="4948" y="132"/>
                </a:lnTo>
                <a:lnTo>
                  <a:pt x="4949" y="157"/>
                </a:lnTo>
                <a:lnTo>
                  <a:pt x="4949" y="183"/>
                </a:lnTo>
                <a:lnTo>
                  <a:pt x="4950" y="208"/>
                </a:lnTo>
                <a:lnTo>
                  <a:pt x="4951" y="220"/>
                </a:lnTo>
                <a:lnTo>
                  <a:pt x="4951" y="222"/>
                </a:lnTo>
                <a:lnTo>
                  <a:pt x="4952" y="215"/>
                </a:lnTo>
                <a:lnTo>
                  <a:pt x="4953" y="205"/>
                </a:lnTo>
                <a:lnTo>
                  <a:pt x="4953" y="199"/>
                </a:lnTo>
                <a:lnTo>
                  <a:pt x="4954" y="195"/>
                </a:lnTo>
                <a:lnTo>
                  <a:pt x="4955" y="191"/>
                </a:lnTo>
                <a:lnTo>
                  <a:pt x="4955" y="183"/>
                </a:lnTo>
                <a:lnTo>
                  <a:pt x="4956" y="176"/>
                </a:lnTo>
                <a:lnTo>
                  <a:pt x="4957" y="169"/>
                </a:lnTo>
                <a:lnTo>
                  <a:pt x="4957" y="162"/>
                </a:lnTo>
                <a:lnTo>
                  <a:pt x="4958" y="159"/>
                </a:lnTo>
                <a:lnTo>
                  <a:pt x="4959" y="157"/>
                </a:lnTo>
                <a:lnTo>
                  <a:pt x="4959" y="157"/>
                </a:lnTo>
                <a:lnTo>
                  <a:pt x="4960" y="157"/>
                </a:lnTo>
                <a:lnTo>
                  <a:pt x="4961" y="160"/>
                </a:lnTo>
                <a:lnTo>
                  <a:pt x="4961" y="164"/>
                </a:lnTo>
                <a:lnTo>
                  <a:pt x="4962" y="168"/>
                </a:lnTo>
                <a:lnTo>
                  <a:pt x="4962" y="174"/>
                </a:lnTo>
                <a:lnTo>
                  <a:pt x="4963" y="183"/>
                </a:lnTo>
                <a:lnTo>
                  <a:pt x="4964" y="189"/>
                </a:lnTo>
                <a:lnTo>
                  <a:pt x="4964" y="199"/>
                </a:lnTo>
                <a:lnTo>
                  <a:pt x="4965" y="208"/>
                </a:lnTo>
                <a:lnTo>
                  <a:pt x="4966" y="217"/>
                </a:lnTo>
                <a:lnTo>
                  <a:pt x="4966" y="225"/>
                </a:lnTo>
                <a:lnTo>
                  <a:pt x="4967" y="232"/>
                </a:lnTo>
                <a:lnTo>
                  <a:pt x="4968" y="240"/>
                </a:lnTo>
                <a:lnTo>
                  <a:pt x="4968" y="246"/>
                </a:lnTo>
                <a:lnTo>
                  <a:pt x="4969" y="251"/>
                </a:lnTo>
                <a:lnTo>
                  <a:pt x="4970" y="257"/>
                </a:lnTo>
                <a:lnTo>
                  <a:pt x="4970" y="256"/>
                </a:lnTo>
                <a:lnTo>
                  <a:pt x="4971" y="259"/>
                </a:lnTo>
                <a:lnTo>
                  <a:pt x="4972" y="260"/>
                </a:lnTo>
                <a:lnTo>
                  <a:pt x="4972" y="261"/>
                </a:lnTo>
                <a:lnTo>
                  <a:pt x="4973" y="260"/>
                </a:lnTo>
                <a:lnTo>
                  <a:pt x="4974" y="260"/>
                </a:lnTo>
                <a:lnTo>
                  <a:pt x="4974" y="259"/>
                </a:lnTo>
                <a:lnTo>
                  <a:pt x="4975" y="259"/>
                </a:lnTo>
                <a:lnTo>
                  <a:pt x="4976" y="258"/>
                </a:lnTo>
                <a:lnTo>
                  <a:pt x="4976" y="258"/>
                </a:lnTo>
                <a:lnTo>
                  <a:pt x="4977" y="260"/>
                </a:lnTo>
                <a:lnTo>
                  <a:pt x="4978" y="261"/>
                </a:lnTo>
                <a:lnTo>
                  <a:pt x="4978" y="262"/>
                </a:lnTo>
                <a:lnTo>
                  <a:pt x="4979" y="265"/>
                </a:lnTo>
                <a:lnTo>
                  <a:pt x="4980" y="266"/>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2" name="Line 208">
            <a:extLst>
              <a:ext uri="{FF2B5EF4-FFF2-40B4-BE49-F238E27FC236}">
                <a16:creationId xmlns:a16="http://schemas.microsoft.com/office/drawing/2014/main" id="{14CAB1EB-80F5-4B50-BC82-2301606783AA}"/>
              </a:ext>
            </a:extLst>
          </p:cNvPr>
          <p:cNvSpPr>
            <a:spLocks noChangeShapeType="1"/>
          </p:cNvSpPr>
          <p:nvPr/>
        </p:nvSpPr>
        <p:spPr bwMode="auto">
          <a:xfrm>
            <a:off x="5619888" y="1963095"/>
            <a:ext cx="6315109"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3" name="Line 209">
            <a:extLst>
              <a:ext uri="{FF2B5EF4-FFF2-40B4-BE49-F238E27FC236}">
                <a16:creationId xmlns:a16="http://schemas.microsoft.com/office/drawing/2014/main" id="{A784AE59-7AB6-44FA-BAD8-59F5909DFAC9}"/>
              </a:ext>
            </a:extLst>
          </p:cNvPr>
          <p:cNvSpPr>
            <a:spLocks noChangeShapeType="1"/>
          </p:cNvSpPr>
          <p:nvPr/>
        </p:nvSpPr>
        <p:spPr bwMode="auto">
          <a:xfrm flipV="1">
            <a:off x="5619888" y="1891228"/>
            <a:ext cx="0" cy="71867"/>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4" name="Line 210">
            <a:extLst>
              <a:ext uri="{FF2B5EF4-FFF2-40B4-BE49-F238E27FC236}">
                <a16:creationId xmlns:a16="http://schemas.microsoft.com/office/drawing/2014/main" id="{CAB010E5-F78A-4CBD-AE5B-7DE55186B224}"/>
              </a:ext>
            </a:extLst>
          </p:cNvPr>
          <p:cNvSpPr>
            <a:spLocks noChangeShapeType="1"/>
          </p:cNvSpPr>
          <p:nvPr/>
        </p:nvSpPr>
        <p:spPr bwMode="auto">
          <a:xfrm flipV="1">
            <a:off x="11934997" y="1891228"/>
            <a:ext cx="0" cy="71867"/>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5" name="Rectangle 211">
            <a:extLst>
              <a:ext uri="{FF2B5EF4-FFF2-40B4-BE49-F238E27FC236}">
                <a16:creationId xmlns:a16="http://schemas.microsoft.com/office/drawing/2014/main" id="{0447B4CD-7AE8-4D33-A4BF-B243D91618A2}"/>
              </a:ext>
            </a:extLst>
          </p:cNvPr>
          <p:cNvSpPr>
            <a:spLocks noChangeArrowheads="1"/>
          </p:cNvSpPr>
          <p:nvPr/>
        </p:nvSpPr>
        <p:spPr bwMode="auto">
          <a:xfrm>
            <a:off x="5599598" y="1997591"/>
            <a:ext cx="81158"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06" name="Rectangle 212">
            <a:extLst>
              <a:ext uri="{FF2B5EF4-FFF2-40B4-BE49-F238E27FC236}">
                <a16:creationId xmlns:a16="http://schemas.microsoft.com/office/drawing/2014/main" id="{401D6CEA-EA1F-4ABE-BEDA-5EA678F881C7}"/>
              </a:ext>
            </a:extLst>
          </p:cNvPr>
          <p:cNvSpPr>
            <a:spLocks noChangeArrowheads="1"/>
          </p:cNvSpPr>
          <p:nvPr/>
        </p:nvSpPr>
        <p:spPr bwMode="auto">
          <a:xfrm>
            <a:off x="11843694" y="1997591"/>
            <a:ext cx="218112"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09" name="Line 213">
            <a:extLst>
              <a:ext uri="{FF2B5EF4-FFF2-40B4-BE49-F238E27FC236}">
                <a16:creationId xmlns:a16="http://schemas.microsoft.com/office/drawing/2014/main" id="{FBB9933E-0C1C-42C4-B35F-41ACE1C646DB}"/>
              </a:ext>
            </a:extLst>
          </p:cNvPr>
          <p:cNvSpPr>
            <a:spLocks noChangeShapeType="1"/>
          </p:cNvSpPr>
          <p:nvPr/>
        </p:nvSpPr>
        <p:spPr bwMode="auto">
          <a:xfrm flipV="1">
            <a:off x="5619888" y="1301922"/>
            <a:ext cx="0" cy="66117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0" name="Line 214">
            <a:extLst>
              <a:ext uri="{FF2B5EF4-FFF2-40B4-BE49-F238E27FC236}">
                <a16:creationId xmlns:a16="http://schemas.microsoft.com/office/drawing/2014/main" id="{049C6961-34C6-4B7D-BDA3-ABAAF1F27F68}"/>
              </a:ext>
            </a:extLst>
          </p:cNvPr>
          <p:cNvSpPr>
            <a:spLocks noChangeShapeType="1"/>
          </p:cNvSpPr>
          <p:nvPr/>
        </p:nvSpPr>
        <p:spPr bwMode="auto">
          <a:xfrm>
            <a:off x="5619888" y="1963095"/>
            <a:ext cx="6340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3" name="Line 215">
            <a:extLst>
              <a:ext uri="{FF2B5EF4-FFF2-40B4-BE49-F238E27FC236}">
                <a16:creationId xmlns:a16="http://schemas.microsoft.com/office/drawing/2014/main" id="{D5B805BB-3BB4-4C66-9578-608B29D72330}"/>
              </a:ext>
            </a:extLst>
          </p:cNvPr>
          <p:cNvSpPr>
            <a:spLocks noChangeShapeType="1"/>
          </p:cNvSpPr>
          <p:nvPr/>
        </p:nvSpPr>
        <p:spPr bwMode="auto">
          <a:xfrm>
            <a:off x="5619888" y="1632508"/>
            <a:ext cx="6340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4" name="Line 216">
            <a:extLst>
              <a:ext uri="{FF2B5EF4-FFF2-40B4-BE49-F238E27FC236}">
                <a16:creationId xmlns:a16="http://schemas.microsoft.com/office/drawing/2014/main" id="{6D16AD90-D0D4-4EA4-AE37-9962C565B7CD}"/>
              </a:ext>
            </a:extLst>
          </p:cNvPr>
          <p:cNvSpPr>
            <a:spLocks noChangeShapeType="1"/>
          </p:cNvSpPr>
          <p:nvPr/>
        </p:nvSpPr>
        <p:spPr bwMode="auto">
          <a:xfrm>
            <a:off x="5619888" y="1301922"/>
            <a:ext cx="6340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7" name="Rectangle 217">
            <a:extLst>
              <a:ext uri="{FF2B5EF4-FFF2-40B4-BE49-F238E27FC236}">
                <a16:creationId xmlns:a16="http://schemas.microsoft.com/office/drawing/2014/main" id="{0EC65FB0-28F8-488A-AD48-D0EC045A5C2E}"/>
              </a:ext>
            </a:extLst>
          </p:cNvPr>
          <p:cNvSpPr>
            <a:spLocks noChangeArrowheads="1"/>
          </p:cNvSpPr>
          <p:nvPr/>
        </p:nvSpPr>
        <p:spPr bwMode="auto">
          <a:xfrm>
            <a:off x="5559019" y="1922850"/>
            <a:ext cx="81158"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18" name="Rectangle 218">
            <a:extLst>
              <a:ext uri="{FF2B5EF4-FFF2-40B4-BE49-F238E27FC236}">
                <a16:creationId xmlns:a16="http://schemas.microsoft.com/office/drawing/2014/main" id="{43651674-0251-4BB7-882D-DB3963E5658E}"/>
              </a:ext>
            </a:extLst>
          </p:cNvPr>
          <p:cNvSpPr>
            <a:spLocks noChangeArrowheads="1"/>
          </p:cNvSpPr>
          <p:nvPr/>
        </p:nvSpPr>
        <p:spPr bwMode="auto">
          <a:xfrm>
            <a:off x="5513368" y="1595138"/>
            <a:ext cx="126809"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19" name="Rectangle 219">
            <a:extLst>
              <a:ext uri="{FF2B5EF4-FFF2-40B4-BE49-F238E27FC236}">
                <a16:creationId xmlns:a16="http://schemas.microsoft.com/office/drawing/2014/main" id="{CE9BB0A8-E534-4B91-BA26-5947B081141B}"/>
              </a:ext>
            </a:extLst>
          </p:cNvPr>
          <p:cNvSpPr>
            <a:spLocks noChangeArrowheads="1"/>
          </p:cNvSpPr>
          <p:nvPr/>
        </p:nvSpPr>
        <p:spPr bwMode="auto">
          <a:xfrm>
            <a:off x="5513368" y="1261677"/>
            <a:ext cx="126809" cy="12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20" name="Freeform 220">
            <a:extLst>
              <a:ext uri="{FF2B5EF4-FFF2-40B4-BE49-F238E27FC236}">
                <a16:creationId xmlns:a16="http://schemas.microsoft.com/office/drawing/2014/main" id="{87369C6B-5A89-44A6-8EB2-D7505EACC6AE}"/>
              </a:ext>
            </a:extLst>
          </p:cNvPr>
          <p:cNvSpPr>
            <a:spLocks/>
          </p:cNvSpPr>
          <p:nvPr/>
        </p:nvSpPr>
        <p:spPr bwMode="auto">
          <a:xfrm>
            <a:off x="5619888" y="1644007"/>
            <a:ext cx="6231414" cy="316213"/>
          </a:xfrm>
          <a:custGeom>
            <a:avLst/>
            <a:gdLst>
              <a:gd name="T0" fmla="*/ 77 w 4914"/>
              <a:gd name="T1" fmla="*/ 207 h 220"/>
              <a:gd name="T2" fmla="*/ 154 w 4914"/>
              <a:gd name="T3" fmla="*/ 215 h 220"/>
              <a:gd name="T4" fmla="*/ 231 w 4914"/>
              <a:gd name="T5" fmla="*/ 216 h 220"/>
              <a:gd name="T6" fmla="*/ 308 w 4914"/>
              <a:gd name="T7" fmla="*/ 217 h 220"/>
              <a:gd name="T8" fmla="*/ 385 w 4914"/>
              <a:gd name="T9" fmla="*/ 218 h 220"/>
              <a:gd name="T10" fmla="*/ 462 w 4914"/>
              <a:gd name="T11" fmla="*/ 217 h 220"/>
              <a:gd name="T12" fmla="*/ 539 w 4914"/>
              <a:gd name="T13" fmla="*/ 215 h 220"/>
              <a:gd name="T14" fmla="*/ 616 w 4914"/>
              <a:gd name="T15" fmla="*/ 214 h 220"/>
              <a:gd name="T16" fmla="*/ 693 w 4914"/>
              <a:gd name="T17" fmla="*/ 215 h 220"/>
              <a:gd name="T18" fmla="*/ 770 w 4914"/>
              <a:gd name="T19" fmla="*/ 215 h 220"/>
              <a:gd name="T20" fmla="*/ 847 w 4914"/>
              <a:gd name="T21" fmla="*/ 216 h 220"/>
              <a:gd name="T22" fmla="*/ 924 w 4914"/>
              <a:gd name="T23" fmla="*/ 213 h 220"/>
              <a:gd name="T24" fmla="*/ 1001 w 4914"/>
              <a:gd name="T25" fmla="*/ 218 h 220"/>
              <a:gd name="T26" fmla="*/ 1078 w 4914"/>
              <a:gd name="T27" fmla="*/ 219 h 220"/>
              <a:gd name="T28" fmla="*/ 1155 w 4914"/>
              <a:gd name="T29" fmla="*/ 216 h 220"/>
              <a:gd name="T30" fmla="*/ 1232 w 4914"/>
              <a:gd name="T31" fmla="*/ 214 h 220"/>
              <a:gd name="T32" fmla="*/ 1309 w 4914"/>
              <a:gd name="T33" fmla="*/ 217 h 220"/>
              <a:gd name="T34" fmla="*/ 1386 w 4914"/>
              <a:gd name="T35" fmla="*/ 218 h 220"/>
              <a:gd name="T36" fmla="*/ 1463 w 4914"/>
              <a:gd name="T37" fmla="*/ 215 h 220"/>
              <a:gd name="T38" fmla="*/ 1540 w 4914"/>
              <a:gd name="T39" fmla="*/ 218 h 220"/>
              <a:gd name="T40" fmla="*/ 1617 w 4914"/>
              <a:gd name="T41" fmla="*/ 217 h 220"/>
              <a:gd name="T42" fmla="*/ 1694 w 4914"/>
              <a:gd name="T43" fmla="*/ 218 h 220"/>
              <a:gd name="T44" fmla="*/ 1771 w 4914"/>
              <a:gd name="T45" fmla="*/ 217 h 220"/>
              <a:gd name="T46" fmla="*/ 1848 w 4914"/>
              <a:gd name="T47" fmla="*/ 216 h 220"/>
              <a:gd name="T48" fmla="*/ 1925 w 4914"/>
              <a:gd name="T49" fmla="*/ 216 h 220"/>
              <a:gd name="T50" fmla="*/ 2002 w 4914"/>
              <a:gd name="T51" fmla="*/ 218 h 220"/>
              <a:gd name="T52" fmla="*/ 2079 w 4914"/>
              <a:gd name="T53" fmla="*/ 213 h 220"/>
              <a:gd name="T54" fmla="*/ 2156 w 4914"/>
              <a:gd name="T55" fmla="*/ 214 h 220"/>
              <a:gd name="T56" fmla="*/ 2233 w 4914"/>
              <a:gd name="T57" fmla="*/ 215 h 220"/>
              <a:gd name="T58" fmla="*/ 2310 w 4914"/>
              <a:gd name="T59" fmla="*/ 219 h 220"/>
              <a:gd name="T60" fmla="*/ 2387 w 4914"/>
              <a:gd name="T61" fmla="*/ 216 h 220"/>
              <a:gd name="T62" fmla="*/ 2464 w 4914"/>
              <a:gd name="T63" fmla="*/ 218 h 220"/>
              <a:gd name="T64" fmla="*/ 2541 w 4914"/>
              <a:gd name="T65" fmla="*/ 217 h 220"/>
              <a:gd name="T66" fmla="*/ 2618 w 4914"/>
              <a:gd name="T67" fmla="*/ 217 h 220"/>
              <a:gd name="T68" fmla="*/ 2695 w 4914"/>
              <a:gd name="T69" fmla="*/ 215 h 220"/>
              <a:gd name="T70" fmla="*/ 2772 w 4914"/>
              <a:gd name="T71" fmla="*/ 209 h 220"/>
              <a:gd name="T72" fmla="*/ 2849 w 4914"/>
              <a:gd name="T73" fmla="*/ 217 h 220"/>
              <a:gd name="T74" fmla="*/ 2926 w 4914"/>
              <a:gd name="T75" fmla="*/ 217 h 220"/>
              <a:gd name="T76" fmla="*/ 3003 w 4914"/>
              <a:gd name="T77" fmla="*/ 216 h 220"/>
              <a:gd name="T78" fmla="*/ 3080 w 4914"/>
              <a:gd name="T79" fmla="*/ 214 h 220"/>
              <a:gd name="T80" fmla="*/ 3157 w 4914"/>
              <a:gd name="T81" fmla="*/ 218 h 220"/>
              <a:gd name="T82" fmla="*/ 3234 w 4914"/>
              <a:gd name="T83" fmla="*/ 218 h 220"/>
              <a:gd name="T84" fmla="*/ 3311 w 4914"/>
              <a:gd name="T85" fmla="*/ 214 h 220"/>
              <a:gd name="T86" fmla="*/ 3388 w 4914"/>
              <a:gd name="T87" fmla="*/ 216 h 220"/>
              <a:gd name="T88" fmla="*/ 3465 w 4914"/>
              <a:gd name="T89" fmla="*/ 217 h 220"/>
              <a:gd name="T90" fmla="*/ 3542 w 4914"/>
              <a:gd name="T91" fmla="*/ 215 h 220"/>
              <a:gd name="T92" fmla="*/ 3620 w 4914"/>
              <a:gd name="T93" fmla="*/ 215 h 220"/>
              <a:gd name="T94" fmla="*/ 3697 w 4914"/>
              <a:gd name="T95" fmla="*/ 38 h 220"/>
              <a:gd name="T96" fmla="*/ 3773 w 4914"/>
              <a:gd name="T97" fmla="*/ 215 h 220"/>
              <a:gd name="T98" fmla="*/ 3850 w 4914"/>
              <a:gd name="T99" fmla="*/ 219 h 220"/>
              <a:gd name="T100" fmla="*/ 3927 w 4914"/>
              <a:gd name="T101" fmla="*/ 215 h 220"/>
              <a:gd name="T102" fmla="*/ 4005 w 4914"/>
              <a:gd name="T103" fmla="*/ 217 h 220"/>
              <a:gd name="T104" fmla="*/ 4082 w 4914"/>
              <a:gd name="T105" fmla="*/ 214 h 220"/>
              <a:gd name="T106" fmla="*/ 4159 w 4914"/>
              <a:gd name="T107" fmla="*/ 218 h 220"/>
              <a:gd name="T108" fmla="*/ 4235 w 4914"/>
              <a:gd name="T109" fmla="*/ 211 h 220"/>
              <a:gd name="T110" fmla="*/ 4313 w 4914"/>
              <a:gd name="T111" fmla="*/ 214 h 220"/>
              <a:gd name="T112" fmla="*/ 4390 w 4914"/>
              <a:gd name="T113" fmla="*/ 213 h 220"/>
              <a:gd name="T114" fmla="*/ 4467 w 4914"/>
              <a:gd name="T115" fmla="*/ 219 h 220"/>
              <a:gd name="T116" fmla="*/ 4544 w 4914"/>
              <a:gd name="T117" fmla="*/ 214 h 220"/>
              <a:gd name="T118" fmla="*/ 4621 w 4914"/>
              <a:gd name="T119" fmla="*/ 218 h 220"/>
              <a:gd name="T120" fmla="*/ 4698 w 4914"/>
              <a:gd name="T121" fmla="*/ 216 h 220"/>
              <a:gd name="T122" fmla="*/ 4775 w 4914"/>
              <a:gd name="T123" fmla="*/ 217 h 220"/>
              <a:gd name="T124" fmla="*/ 4852 w 4914"/>
              <a:gd name="T125" fmla="*/ 21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14" h="220">
                <a:moveTo>
                  <a:pt x="0" y="214"/>
                </a:moveTo>
                <a:lnTo>
                  <a:pt x="1" y="214"/>
                </a:lnTo>
                <a:lnTo>
                  <a:pt x="2" y="214"/>
                </a:lnTo>
                <a:lnTo>
                  <a:pt x="2" y="214"/>
                </a:lnTo>
                <a:lnTo>
                  <a:pt x="3" y="214"/>
                </a:lnTo>
                <a:lnTo>
                  <a:pt x="4" y="214"/>
                </a:lnTo>
                <a:lnTo>
                  <a:pt x="4" y="214"/>
                </a:lnTo>
                <a:lnTo>
                  <a:pt x="5" y="215"/>
                </a:lnTo>
                <a:lnTo>
                  <a:pt x="6" y="215"/>
                </a:lnTo>
                <a:lnTo>
                  <a:pt x="6" y="215"/>
                </a:lnTo>
                <a:lnTo>
                  <a:pt x="7" y="215"/>
                </a:lnTo>
                <a:lnTo>
                  <a:pt x="8" y="215"/>
                </a:lnTo>
                <a:lnTo>
                  <a:pt x="8" y="215"/>
                </a:lnTo>
                <a:lnTo>
                  <a:pt x="9" y="215"/>
                </a:lnTo>
                <a:lnTo>
                  <a:pt x="10" y="215"/>
                </a:lnTo>
                <a:lnTo>
                  <a:pt x="10" y="215"/>
                </a:lnTo>
                <a:lnTo>
                  <a:pt x="11" y="216"/>
                </a:lnTo>
                <a:lnTo>
                  <a:pt x="12" y="216"/>
                </a:lnTo>
                <a:lnTo>
                  <a:pt x="12" y="216"/>
                </a:lnTo>
                <a:lnTo>
                  <a:pt x="13" y="216"/>
                </a:lnTo>
                <a:lnTo>
                  <a:pt x="14" y="216"/>
                </a:lnTo>
                <a:lnTo>
                  <a:pt x="14" y="216"/>
                </a:lnTo>
                <a:lnTo>
                  <a:pt x="15" y="216"/>
                </a:lnTo>
                <a:lnTo>
                  <a:pt x="16" y="216"/>
                </a:lnTo>
                <a:lnTo>
                  <a:pt x="16" y="216"/>
                </a:lnTo>
                <a:lnTo>
                  <a:pt x="17" y="216"/>
                </a:lnTo>
                <a:lnTo>
                  <a:pt x="17" y="216"/>
                </a:lnTo>
                <a:lnTo>
                  <a:pt x="18" y="215"/>
                </a:lnTo>
                <a:lnTo>
                  <a:pt x="19" y="215"/>
                </a:lnTo>
                <a:lnTo>
                  <a:pt x="19" y="215"/>
                </a:lnTo>
                <a:lnTo>
                  <a:pt x="20" y="215"/>
                </a:lnTo>
                <a:lnTo>
                  <a:pt x="21" y="215"/>
                </a:lnTo>
                <a:lnTo>
                  <a:pt x="21" y="214"/>
                </a:lnTo>
                <a:lnTo>
                  <a:pt x="22" y="214"/>
                </a:lnTo>
                <a:lnTo>
                  <a:pt x="23" y="214"/>
                </a:lnTo>
                <a:lnTo>
                  <a:pt x="23" y="213"/>
                </a:lnTo>
                <a:lnTo>
                  <a:pt x="24" y="213"/>
                </a:lnTo>
                <a:lnTo>
                  <a:pt x="25" y="213"/>
                </a:lnTo>
                <a:lnTo>
                  <a:pt x="25" y="213"/>
                </a:lnTo>
                <a:lnTo>
                  <a:pt x="26" y="213"/>
                </a:lnTo>
                <a:lnTo>
                  <a:pt x="27" y="212"/>
                </a:lnTo>
                <a:lnTo>
                  <a:pt x="27" y="212"/>
                </a:lnTo>
                <a:lnTo>
                  <a:pt x="28" y="213"/>
                </a:lnTo>
                <a:lnTo>
                  <a:pt x="29" y="213"/>
                </a:lnTo>
                <a:lnTo>
                  <a:pt x="29" y="212"/>
                </a:lnTo>
                <a:lnTo>
                  <a:pt x="30" y="212"/>
                </a:lnTo>
                <a:lnTo>
                  <a:pt x="31" y="213"/>
                </a:lnTo>
                <a:lnTo>
                  <a:pt x="31" y="214"/>
                </a:lnTo>
                <a:lnTo>
                  <a:pt x="32" y="215"/>
                </a:lnTo>
                <a:lnTo>
                  <a:pt x="33" y="215"/>
                </a:lnTo>
                <a:lnTo>
                  <a:pt x="33" y="215"/>
                </a:lnTo>
                <a:lnTo>
                  <a:pt x="34" y="215"/>
                </a:lnTo>
                <a:lnTo>
                  <a:pt x="35" y="214"/>
                </a:lnTo>
                <a:lnTo>
                  <a:pt x="35" y="214"/>
                </a:lnTo>
                <a:lnTo>
                  <a:pt x="36" y="214"/>
                </a:lnTo>
                <a:lnTo>
                  <a:pt x="37" y="214"/>
                </a:lnTo>
                <a:lnTo>
                  <a:pt x="37" y="214"/>
                </a:lnTo>
                <a:lnTo>
                  <a:pt x="38" y="213"/>
                </a:lnTo>
                <a:lnTo>
                  <a:pt x="39" y="213"/>
                </a:lnTo>
                <a:lnTo>
                  <a:pt x="39" y="213"/>
                </a:lnTo>
                <a:lnTo>
                  <a:pt x="40" y="213"/>
                </a:lnTo>
                <a:lnTo>
                  <a:pt x="41" y="213"/>
                </a:lnTo>
                <a:lnTo>
                  <a:pt x="41" y="213"/>
                </a:lnTo>
                <a:lnTo>
                  <a:pt x="42" y="213"/>
                </a:lnTo>
                <a:lnTo>
                  <a:pt x="43" y="213"/>
                </a:lnTo>
                <a:lnTo>
                  <a:pt x="43" y="213"/>
                </a:lnTo>
                <a:lnTo>
                  <a:pt x="44" y="214"/>
                </a:lnTo>
                <a:lnTo>
                  <a:pt x="45" y="214"/>
                </a:lnTo>
                <a:lnTo>
                  <a:pt x="45" y="214"/>
                </a:lnTo>
                <a:lnTo>
                  <a:pt x="46" y="214"/>
                </a:lnTo>
                <a:lnTo>
                  <a:pt x="47" y="214"/>
                </a:lnTo>
                <a:lnTo>
                  <a:pt x="47" y="214"/>
                </a:lnTo>
                <a:lnTo>
                  <a:pt x="48" y="214"/>
                </a:lnTo>
                <a:lnTo>
                  <a:pt x="49" y="214"/>
                </a:lnTo>
                <a:lnTo>
                  <a:pt x="49" y="214"/>
                </a:lnTo>
                <a:lnTo>
                  <a:pt x="50" y="214"/>
                </a:lnTo>
                <a:lnTo>
                  <a:pt x="51" y="214"/>
                </a:lnTo>
                <a:lnTo>
                  <a:pt x="51" y="214"/>
                </a:lnTo>
                <a:lnTo>
                  <a:pt x="52" y="214"/>
                </a:lnTo>
                <a:lnTo>
                  <a:pt x="53" y="214"/>
                </a:lnTo>
                <a:lnTo>
                  <a:pt x="53" y="214"/>
                </a:lnTo>
                <a:lnTo>
                  <a:pt x="54" y="215"/>
                </a:lnTo>
                <a:lnTo>
                  <a:pt x="55" y="215"/>
                </a:lnTo>
                <a:lnTo>
                  <a:pt x="55" y="215"/>
                </a:lnTo>
                <a:lnTo>
                  <a:pt x="56" y="215"/>
                </a:lnTo>
                <a:lnTo>
                  <a:pt x="57" y="215"/>
                </a:lnTo>
                <a:lnTo>
                  <a:pt x="57" y="215"/>
                </a:lnTo>
                <a:lnTo>
                  <a:pt x="58" y="215"/>
                </a:lnTo>
                <a:lnTo>
                  <a:pt x="59" y="215"/>
                </a:lnTo>
                <a:lnTo>
                  <a:pt x="59" y="214"/>
                </a:lnTo>
                <a:lnTo>
                  <a:pt x="60" y="214"/>
                </a:lnTo>
                <a:lnTo>
                  <a:pt x="61" y="213"/>
                </a:lnTo>
                <a:lnTo>
                  <a:pt x="61" y="213"/>
                </a:lnTo>
                <a:lnTo>
                  <a:pt x="62" y="212"/>
                </a:lnTo>
                <a:lnTo>
                  <a:pt x="63" y="210"/>
                </a:lnTo>
                <a:lnTo>
                  <a:pt x="63" y="208"/>
                </a:lnTo>
                <a:lnTo>
                  <a:pt x="64" y="208"/>
                </a:lnTo>
                <a:lnTo>
                  <a:pt x="65" y="207"/>
                </a:lnTo>
                <a:lnTo>
                  <a:pt x="65" y="207"/>
                </a:lnTo>
                <a:lnTo>
                  <a:pt x="66" y="207"/>
                </a:lnTo>
                <a:lnTo>
                  <a:pt x="67" y="207"/>
                </a:lnTo>
                <a:lnTo>
                  <a:pt x="67" y="207"/>
                </a:lnTo>
                <a:lnTo>
                  <a:pt x="68" y="207"/>
                </a:lnTo>
                <a:lnTo>
                  <a:pt x="69" y="207"/>
                </a:lnTo>
                <a:lnTo>
                  <a:pt x="69" y="207"/>
                </a:lnTo>
                <a:lnTo>
                  <a:pt x="70" y="207"/>
                </a:lnTo>
                <a:lnTo>
                  <a:pt x="71" y="207"/>
                </a:lnTo>
                <a:lnTo>
                  <a:pt x="71" y="207"/>
                </a:lnTo>
                <a:lnTo>
                  <a:pt x="72" y="207"/>
                </a:lnTo>
                <a:lnTo>
                  <a:pt x="73" y="207"/>
                </a:lnTo>
                <a:lnTo>
                  <a:pt x="73" y="207"/>
                </a:lnTo>
                <a:lnTo>
                  <a:pt x="74" y="207"/>
                </a:lnTo>
                <a:lnTo>
                  <a:pt x="75" y="207"/>
                </a:lnTo>
                <a:lnTo>
                  <a:pt x="75" y="207"/>
                </a:lnTo>
                <a:lnTo>
                  <a:pt x="76" y="207"/>
                </a:lnTo>
                <a:lnTo>
                  <a:pt x="77" y="207"/>
                </a:lnTo>
                <a:lnTo>
                  <a:pt x="77" y="207"/>
                </a:lnTo>
                <a:lnTo>
                  <a:pt x="78" y="207"/>
                </a:lnTo>
                <a:lnTo>
                  <a:pt x="79" y="207"/>
                </a:lnTo>
                <a:lnTo>
                  <a:pt x="79" y="207"/>
                </a:lnTo>
                <a:lnTo>
                  <a:pt x="80" y="207"/>
                </a:lnTo>
                <a:lnTo>
                  <a:pt x="81" y="207"/>
                </a:lnTo>
                <a:lnTo>
                  <a:pt x="81" y="207"/>
                </a:lnTo>
                <a:lnTo>
                  <a:pt x="82" y="207"/>
                </a:lnTo>
                <a:lnTo>
                  <a:pt x="83" y="207"/>
                </a:lnTo>
                <a:lnTo>
                  <a:pt x="83" y="207"/>
                </a:lnTo>
                <a:lnTo>
                  <a:pt x="84" y="207"/>
                </a:lnTo>
                <a:lnTo>
                  <a:pt x="85" y="207"/>
                </a:lnTo>
                <a:lnTo>
                  <a:pt x="85" y="207"/>
                </a:lnTo>
                <a:lnTo>
                  <a:pt x="86" y="207"/>
                </a:lnTo>
                <a:lnTo>
                  <a:pt x="86" y="207"/>
                </a:lnTo>
                <a:lnTo>
                  <a:pt x="87" y="207"/>
                </a:lnTo>
                <a:lnTo>
                  <a:pt x="88" y="207"/>
                </a:lnTo>
                <a:lnTo>
                  <a:pt x="88" y="206"/>
                </a:lnTo>
                <a:lnTo>
                  <a:pt x="89" y="206"/>
                </a:lnTo>
                <a:lnTo>
                  <a:pt x="90" y="206"/>
                </a:lnTo>
                <a:lnTo>
                  <a:pt x="90" y="206"/>
                </a:lnTo>
                <a:lnTo>
                  <a:pt x="91" y="206"/>
                </a:lnTo>
                <a:lnTo>
                  <a:pt x="92" y="206"/>
                </a:lnTo>
                <a:lnTo>
                  <a:pt x="92" y="205"/>
                </a:lnTo>
                <a:lnTo>
                  <a:pt x="93" y="205"/>
                </a:lnTo>
                <a:lnTo>
                  <a:pt x="94" y="205"/>
                </a:lnTo>
                <a:lnTo>
                  <a:pt x="94" y="204"/>
                </a:lnTo>
                <a:lnTo>
                  <a:pt x="95" y="204"/>
                </a:lnTo>
                <a:lnTo>
                  <a:pt x="96" y="204"/>
                </a:lnTo>
                <a:lnTo>
                  <a:pt x="96" y="203"/>
                </a:lnTo>
                <a:lnTo>
                  <a:pt x="97" y="204"/>
                </a:lnTo>
                <a:lnTo>
                  <a:pt x="98" y="204"/>
                </a:lnTo>
                <a:lnTo>
                  <a:pt x="98" y="205"/>
                </a:lnTo>
                <a:lnTo>
                  <a:pt x="99" y="205"/>
                </a:lnTo>
                <a:lnTo>
                  <a:pt x="100" y="206"/>
                </a:lnTo>
                <a:lnTo>
                  <a:pt x="100" y="207"/>
                </a:lnTo>
                <a:lnTo>
                  <a:pt x="101" y="208"/>
                </a:lnTo>
                <a:lnTo>
                  <a:pt x="102" y="208"/>
                </a:lnTo>
                <a:lnTo>
                  <a:pt x="102" y="209"/>
                </a:lnTo>
                <a:lnTo>
                  <a:pt x="103" y="209"/>
                </a:lnTo>
                <a:lnTo>
                  <a:pt x="104" y="209"/>
                </a:lnTo>
                <a:lnTo>
                  <a:pt x="104" y="210"/>
                </a:lnTo>
                <a:lnTo>
                  <a:pt x="105" y="210"/>
                </a:lnTo>
                <a:lnTo>
                  <a:pt x="106" y="210"/>
                </a:lnTo>
                <a:lnTo>
                  <a:pt x="106" y="210"/>
                </a:lnTo>
                <a:lnTo>
                  <a:pt x="107" y="210"/>
                </a:lnTo>
                <a:lnTo>
                  <a:pt x="108" y="211"/>
                </a:lnTo>
                <a:lnTo>
                  <a:pt x="108" y="211"/>
                </a:lnTo>
                <a:lnTo>
                  <a:pt x="109" y="212"/>
                </a:lnTo>
                <a:lnTo>
                  <a:pt x="110" y="213"/>
                </a:lnTo>
                <a:lnTo>
                  <a:pt x="110" y="213"/>
                </a:lnTo>
                <a:lnTo>
                  <a:pt x="111" y="214"/>
                </a:lnTo>
                <a:lnTo>
                  <a:pt x="112" y="214"/>
                </a:lnTo>
                <a:lnTo>
                  <a:pt x="112" y="214"/>
                </a:lnTo>
                <a:lnTo>
                  <a:pt x="113" y="214"/>
                </a:lnTo>
                <a:lnTo>
                  <a:pt x="114" y="214"/>
                </a:lnTo>
                <a:lnTo>
                  <a:pt x="114" y="214"/>
                </a:lnTo>
                <a:lnTo>
                  <a:pt x="115" y="214"/>
                </a:lnTo>
                <a:lnTo>
                  <a:pt x="116" y="214"/>
                </a:lnTo>
                <a:lnTo>
                  <a:pt x="116" y="214"/>
                </a:lnTo>
                <a:lnTo>
                  <a:pt x="117" y="215"/>
                </a:lnTo>
                <a:lnTo>
                  <a:pt x="118" y="215"/>
                </a:lnTo>
                <a:lnTo>
                  <a:pt x="118" y="215"/>
                </a:lnTo>
                <a:lnTo>
                  <a:pt x="119" y="215"/>
                </a:lnTo>
                <a:lnTo>
                  <a:pt x="120" y="215"/>
                </a:lnTo>
                <a:lnTo>
                  <a:pt x="120" y="215"/>
                </a:lnTo>
                <a:lnTo>
                  <a:pt x="121" y="215"/>
                </a:lnTo>
                <a:lnTo>
                  <a:pt x="122" y="215"/>
                </a:lnTo>
                <a:lnTo>
                  <a:pt x="122" y="214"/>
                </a:lnTo>
                <a:lnTo>
                  <a:pt x="123" y="214"/>
                </a:lnTo>
                <a:lnTo>
                  <a:pt x="124" y="214"/>
                </a:lnTo>
                <a:lnTo>
                  <a:pt x="124" y="214"/>
                </a:lnTo>
                <a:lnTo>
                  <a:pt x="125" y="214"/>
                </a:lnTo>
                <a:lnTo>
                  <a:pt x="126" y="214"/>
                </a:lnTo>
                <a:lnTo>
                  <a:pt x="126" y="214"/>
                </a:lnTo>
                <a:lnTo>
                  <a:pt x="127" y="214"/>
                </a:lnTo>
                <a:lnTo>
                  <a:pt x="128" y="214"/>
                </a:lnTo>
                <a:lnTo>
                  <a:pt x="128" y="214"/>
                </a:lnTo>
                <a:lnTo>
                  <a:pt x="129" y="214"/>
                </a:lnTo>
                <a:lnTo>
                  <a:pt x="130" y="213"/>
                </a:lnTo>
                <a:lnTo>
                  <a:pt x="130" y="213"/>
                </a:lnTo>
                <a:lnTo>
                  <a:pt x="131" y="213"/>
                </a:lnTo>
                <a:lnTo>
                  <a:pt x="132" y="213"/>
                </a:lnTo>
                <a:lnTo>
                  <a:pt x="132" y="213"/>
                </a:lnTo>
                <a:lnTo>
                  <a:pt x="133" y="212"/>
                </a:lnTo>
                <a:lnTo>
                  <a:pt x="134" y="212"/>
                </a:lnTo>
                <a:lnTo>
                  <a:pt x="134" y="211"/>
                </a:lnTo>
                <a:lnTo>
                  <a:pt x="135" y="210"/>
                </a:lnTo>
                <a:lnTo>
                  <a:pt x="136" y="209"/>
                </a:lnTo>
                <a:lnTo>
                  <a:pt x="136" y="208"/>
                </a:lnTo>
                <a:lnTo>
                  <a:pt x="137" y="208"/>
                </a:lnTo>
                <a:lnTo>
                  <a:pt x="138" y="207"/>
                </a:lnTo>
                <a:lnTo>
                  <a:pt x="138" y="207"/>
                </a:lnTo>
                <a:lnTo>
                  <a:pt x="139" y="206"/>
                </a:lnTo>
                <a:lnTo>
                  <a:pt x="140" y="206"/>
                </a:lnTo>
                <a:lnTo>
                  <a:pt x="140" y="207"/>
                </a:lnTo>
                <a:lnTo>
                  <a:pt x="141" y="208"/>
                </a:lnTo>
                <a:lnTo>
                  <a:pt x="142" y="208"/>
                </a:lnTo>
                <a:lnTo>
                  <a:pt x="142" y="209"/>
                </a:lnTo>
                <a:lnTo>
                  <a:pt x="143" y="209"/>
                </a:lnTo>
                <a:lnTo>
                  <a:pt x="144" y="209"/>
                </a:lnTo>
                <a:lnTo>
                  <a:pt x="144" y="209"/>
                </a:lnTo>
                <a:lnTo>
                  <a:pt x="145" y="210"/>
                </a:lnTo>
                <a:lnTo>
                  <a:pt x="146" y="210"/>
                </a:lnTo>
                <a:lnTo>
                  <a:pt x="146" y="210"/>
                </a:lnTo>
                <a:lnTo>
                  <a:pt x="147" y="210"/>
                </a:lnTo>
                <a:lnTo>
                  <a:pt x="148" y="211"/>
                </a:lnTo>
                <a:lnTo>
                  <a:pt x="148" y="212"/>
                </a:lnTo>
                <a:lnTo>
                  <a:pt x="149" y="213"/>
                </a:lnTo>
                <a:lnTo>
                  <a:pt x="150" y="214"/>
                </a:lnTo>
                <a:lnTo>
                  <a:pt x="150" y="214"/>
                </a:lnTo>
                <a:lnTo>
                  <a:pt x="151" y="215"/>
                </a:lnTo>
                <a:lnTo>
                  <a:pt x="152" y="215"/>
                </a:lnTo>
                <a:lnTo>
                  <a:pt x="152" y="215"/>
                </a:lnTo>
                <a:lnTo>
                  <a:pt x="153" y="215"/>
                </a:lnTo>
                <a:lnTo>
                  <a:pt x="154" y="215"/>
                </a:lnTo>
                <a:lnTo>
                  <a:pt x="154" y="215"/>
                </a:lnTo>
                <a:lnTo>
                  <a:pt x="155" y="215"/>
                </a:lnTo>
                <a:lnTo>
                  <a:pt x="155" y="215"/>
                </a:lnTo>
                <a:lnTo>
                  <a:pt x="156" y="215"/>
                </a:lnTo>
                <a:lnTo>
                  <a:pt x="157" y="215"/>
                </a:lnTo>
                <a:lnTo>
                  <a:pt x="157" y="215"/>
                </a:lnTo>
                <a:lnTo>
                  <a:pt x="158" y="215"/>
                </a:lnTo>
                <a:lnTo>
                  <a:pt x="159" y="215"/>
                </a:lnTo>
                <a:lnTo>
                  <a:pt x="159" y="216"/>
                </a:lnTo>
                <a:lnTo>
                  <a:pt x="160" y="216"/>
                </a:lnTo>
                <a:lnTo>
                  <a:pt x="161" y="215"/>
                </a:lnTo>
                <a:lnTo>
                  <a:pt x="161" y="215"/>
                </a:lnTo>
                <a:lnTo>
                  <a:pt x="162" y="215"/>
                </a:lnTo>
                <a:lnTo>
                  <a:pt x="163" y="215"/>
                </a:lnTo>
                <a:lnTo>
                  <a:pt x="163" y="215"/>
                </a:lnTo>
                <a:lnTo>
                  <a:pt x="164" y="214"/>
                </a:lnTo>
                <a:lnTo>
                  <a:pt x="165" y="214"/>
                </a:lnTo>
                <a:lnTo>
                  <a:pt x="165" y="214"/>
                </a:lnTo>
                <a:lnTo>
                  <a:pt x="166" y="213"/>
                </a:lnTo>
                <a:lnTo>
                  <a:pt x="167" y="212"/>
                </a:lnTo>
                <a:lnTo>
                  <a:pt x="167" y="211"/>
                </a:lnTo>
                <a:lnTo>
                  <a:pt x="168" y="211"/>
                </a:lnTo>
                <a:lnTo>
                  <a:pt x="169" y="211"/>
                </a:lnTo>
                <a:lnTo>
                  <a:pt x="170" y="211"/>
                </a:lnTo>
                <a:lnTo>
                  <a:pt x="170" y="211"/>
                </a:lnTo>
                <a:lnTo>
                  <a:pt x="171" y="211"/>
                </a:lnTo>
                <a:lnTo>
                  <a:pt x="172" y="211"/>
                </a:lnTo>
                <a:lnTo>
                  <a:pt x="172" y="211"/>
                </a:lnTo>
                <a:lnTo>
                  <a:pt x="173" y="211"/>
                </a:lnTo>
                <a:lnTo>
                  <a:pt x="174" y="211"/>
                </a:lnTo>
                <a:lnTo>
                  <a:pt x="174" y="211"/>
                </a:lnTo>
                <a:lnTo>
                  <a:pt x="175" y="211"/>
                </a:lnTo>
                <a:lnTo>
                  <a:pt x="176" y="211"/>
                </a:lnTo>
                <a:lnTo>
                  <a:pt x="176" y="211"/>
                </a:lnTo>
                <a:lnTo>
                  <a:pt x="177" y="211"/>
                </a:lnTo>
                <a:lnTo>
                  <a:pt x="178" y="211"/>
                </a:lnTo>
                <a:lnTo>
                  <a:pt x="178" y="211"/>
                </a:lnTo>
                <a:lnTo>
                  <a:pt x="179" y="211"/>
                </a:lnTo>
                <a:lnTo>
                  <a:pt x="180" y="211"/>
                </a:lnTo>
                <a:lnTo>
                  <a:pt x="180" y="211"/>
                </a:lnTo>
                <a:lnTo>
                  <a:pt x="181" y="211"/>
                </a:lnTo>
                <a:lnTo>
                  <a:pt x="182" y="210"/>
                </a:lnTo>
                <a:lnTo>
                  <a:pt x="182" y="210"/>
                </a:lnTo>
                <a:lnTo>
                  <a:pt x="183" y="210"/>
                </a:lnTo>
                <a:lnTo>
                  <a:pt x="184" y="210"/>
                </a:lnTo>
                <a:lnTo>
                  <a:pt x="184" y="209"/>
                </a:lnTo>
                <a:lnTo>
                  <a:pt x="185" y="209"/>
                </a:lnTo>
                <a:lnTo>
                  <a:pt x="186" y="209"/>
                </a:lnTo>
                <a:lnTo>
                  <a:pt x="186" y="209"/>
                </a:lnTo>
                <a:lnTo>
                  <a:pt x="187" y="208"/>
                </a:lnTo>
                <a:lnTo>
                  <a:pt x="188" y="208"/>
                </a:lnTo>
                <a:lnTo>
                  <a:pt x="188" y="208"/>
                </a:lnTo>
                <a:lnTo>
                  <a:pt x="189" y="208"/>
                </a:lnTo>
                <a:lnTo>
                  <a:pt x="190" y="208"/>
                </a:lnTo>
                <a:lnTo>
                  <a:pt x="190" y="208"/>
                </a:lnTo>
                <a:lnTo>
                  <a:pt x="191" y="207"/>
                </a:lnTo>
                <a:lnTo>
                  <a:pt x="192" y="207"/>
                </a:lnTo>
                <a:lnTo>
                  <a:pt x="192" y="207"/>
                </a:lnTo>
                <a:lnTo>
                  <a:pt x="193" y="207"/>
                </a:lnTo>
                <a:lnTo>
                  <a:pt x="194" y="206"/>
                </a:lnTo>
                <a:lnTo>
                  <a:pt x="194" y="206"/>
                </a:lnTo>
                <a:lnTo>
                  <a:pt x="195" y="206"/>
                </a:lnTo>
                <a:lnTo>
                  <a:pt x="196" y="206"/>
                </a:lnTo>
                <a:lnTo>
                  <a:pt x="196" y="206"/>
                </a:lnTo>
                <a:lnTo>
                  <a:pt x="197" y="205"/>
                </a:lnTo>
                <a:lnTo>
                  <a:pt x="198" y="205"/>
                </a:lnTo>
                <a:lnTo>
                  <a:pt x="198" y="204"/>
                </a:lnTo>
                <a:lnTo>
                  <a:pt x="199" y="204"/>
                </a:lnTo>
                <a:lnTo>
                  <a:pt x="200" y="205"/>
                </a:lnTo>
                <a:lnTo>
                  <a:pt x="200" y="206"/>
                </a:lnTo>
                <a:lnTo>
                  <a:pt x="201" y="207"/>
                </a:lnTo>
                <a:lnTo>
                  <a:pt x="202" y="208"/>
                </a:lnTo>
                <a:lnTo>
                  <a:pt x="202" y="209"/>
                </a:lnTo>
                <a:lnTo>
                  <a:pt x="203" y="210"/>
                </a:lnTo>
                <a:lnTo>
                  <a:pt x="204" y="211"/>
                </a:lnTo>
                <a:lnTo>
                  <a:pt x="204" y="212"/>
                </a:lnTo>
                <a:lnTo>
                  <a:pt x="205" y="212"/>
                </a:lnTo>
                <a:lnTo>
                  <a:pt x="206" y="212"/>
                </a:lnTo>
                <a:lnTo>
                  <a:pt x="206" y="212"/>
                </a:lnTo>
                <a:lnTo>
                  <a:pt x="207" y="212"/>
                </a:lnTo>
                <a:lnTo>
                  <a:pt x="207" y="213"/>
                </a:lnTo>
                <a:lnTo>
                  <a:pt x="208" y="213"/>
                </a:lnTo>
                <a:lnTo>
                  <a:pt x="209" y="214"/>
                </a:lnTo>
                <a:lnTo>
                  <a:pt x="209" y="215"/>
                </a:lnTo>
                <a:lnTo>
                  <a:pt x="210" y="215"/>
                </a:lnTo>
                <a:lnTo>
                  <a:pt x="211" y="216"/>
                </a:lnTo>
                <a:lnTo>
                  <a:pt x="211" y="216"/>
                </a:lnTo>
                <a:lnTo>
                  <a:pt x="212" y="216"/>
                </a:lnTo>
                <a:lnTo>
                  <a:pt x="213" y="217"/>
                </a:lnTo>
                <a:lnTo>
                  <a:pt x="213" y="217"/>
                </a:lnTo>
                <a:lnTo>
                  <a:pt x="214" y="217"/>
                </a:lnTo>
                <a:lnTo>
                  <a:pt x="215" y="217"/>
                </a:lnTo>
                <a:lnTo>
                  <a:pt x="215" y="217"/>
                </a:lnTo>
                <a:lnTo>
                  <a:pt x="216" y="217"/>
                </a:lnTo>
                <a:lnTo>
                  <a:pt x="217" y="217"/>
                </a:lnTo>
                <a:lnTo>
                  <a:pt x="217" y="217"/>
                </a:lnTo>
                <a:lnTo>
                  <a:pt x="218" y="217"/>
                </a:lnTo>
                <a:lnTo>
                  <a:pt x="219" y="217"/>
                </a:lnTo>
                <a:lnTo>
                  <a:pt x="219" y="217"/>
                </a:lnTo>
                <a:lnTo>
                  <a:pt x="220" y="217"/>
                </a:lnTo>
                <a:lnTo>
                  <a:pt x="221" y="217"/>
                </a:lnTo>
                <a:lnTo>
                  <a:pt x="221" y="217"/>
                </a:lnTo>
                <a:lnTo>
                  <a:pt x="222" y="217"/>
                </a:lnTo>
                <a:lnTo>
                  <a:pt x="223" y="217"/>
                </a:lnTo>
                <a:lnTo>
                  <a:pt x="223" y="217"/>
                </a:lnTo>
                <a:lnTo>
                  <a:pt x="224" y="217"/>
                </a:lnTo>
                <a:lnTo>
                  <a:pt x="225" y="217"/>
                </a:lnTo>
                <a:lnTo>
                  <a:pt x="225" y="216"/>
                </a:lnTo>
                <a:lnTo>
                  <a:pt x="226" y="216"/>
                </a:lnTo>
                <a:lnTo>
                  <a:pt x="227" y="216"/>
                </a:lnTo>
                <a:lnTo>
                  <a:pt x="227" y="216"/>
                </a:lnTo>
                <a:lnTo>
                  <a:pt x="228" y="216"/>
                </a:lnTo>
                <a:lnTo>
                  <a:pt x="229" y="216"/>
                </a:lnTo>
                <a:lnTo>
                  <a:pt x="229" y="216"/>
                </a:lnTo>
                <a:lnTo>
                  <a:pt x="230" y="216"/>
                </a:lnTo>
                <a:lnTo>
                  <a:pt x="231" y="216"/>
                </a:lnTo>
                <a:lnTo>
                  <a:pt x="231" y="216"/>
                </a:lnTo>
                <a:lnTo>
                  <a:pt x="232" y="216"/>
                </a:lnTo>
                <a:lnTo>
                  <a:pt x="233" y="216"/>
                </a:lnTo>
                <a:lnTo>
                  <a:pt x="233" y="216"/>
                </a:lnTo>
                <a:lnTo>
                  <a:pt x="234" y="216"/>
                </a:lnTo>
                <a:lnTo>
                  <a:pt x="235" y="216"/>
                </a:lnTo>
                <a:lnTo>
                  <a:pt x="235" y="216"/>
                </a:lnTo>
                <a:lnTo>
                  <a:pt x="236" y="216"/>
                </a:lnTo>
                <a:lnTo>
                  <a:pt x="237" y="216"/>
                </a:lnTo>
                <a:lnTo>
                  <a:pt x="237" y="216"/>
                </a:lnTo>
                <a:lnTo>
                  <a:pt x="238" y="216"/>
                </a:lnTo>
                <a:lnTo>
                  <a:pt x="239" y="216"/>
                </a:lnTo>
                <a:lnTo>
                  <a:pt x="239" y="216"/>
                </a:lnTo>
                <a:lnTo>
                  <a:pt x="240" y="216"/>
                </a:lnTo>
                <a:lnTo>
                  <a:pt x="241" y="217"/>
                </a:lnTo>
                <a:lnTo>
                  <a:pt x="241" y="217"/>
                </a:lnTo>
                <a:lnTo>
                  <a:pt x="242" y="217"/>
                </a:lnTo>
                <a:lnTo>
                  <a:pt x="243" y="217"/>
                </a:lnTo>
                <a:lnTo>
                  <a:pt x="243" y="217"/>
                </a:lnTo>
                <a:lnTo>
                  <a:pt x="244" y="217"/>
                </a:lnTo>
                <a:lnTo>
                  <a:pt x="245" y="216"/>
                </a:lnTo>
                <a:lnTo>
                  <a:pt x="245" y="217"/>
                </a:lnTo>
                <a:lnTo>
                  <a:pt x="246" y="216"/>
                </a:lnTo>
                <a:lnTo>
                  <a:pt x="247" y="217"/>
                </a:lnTo>
                <a:lnTo>
                  <a:pt x="247" y="217"/>
                </a:lnTo>
                <a:lnTo>
                  <a:pt x="248" y="217"/>
                </a:lnTo>
                <a:lnTo>
                  <a:pt x="249" y="217"/>
                </a:lnTo>
                <a:lnTo>
                  <a:pt x="249" y="217"/>
                </a:lnTo>
                <a:lnTo>
                  <a:pt x="250" y="217"/>
                </a:lnTo>
                <a:lnTo>
                  <a:pt x="251" y="217"/>
                </a:lnTo>
                <a:lnTo>
                  <a:pt x="251" y="217"/>
                </a:lnTo>
                <a:lnTo>
                  <a:pt x="252" y="217"/>
                </a:lnTo>
                <a:lnTo>
                  <a:pt x="253" y="218"/>
                </a:lnTo>
                <a:lnTo>
                  <a:pt x="253" y="218"/>
                </a:lnTo>
                <a:lnTo>
                  <a:pt x="254" y="218"/>
                </a:lnTo>
                <a:lnTo>
                  <a:pt x="255" y="218"/>
                </a:lnTo>
                <a:lnTo>
                  <a:pt x="255" y="218"/>
                </a:lnTo>
                <a:lnTo>
                  <a:pt x="256" y="218"/>
                </a:lnTo>
                <a:lnTo>
                  <a:pt x="257" y="218"/>
                </a:lnTo>
                <a:lnTo>
                  <a:pt x="257" y="219"/>
                </a:lnTo>
                <a:lnTo>
                  <a:pt x="258" y="219"/>
                </a:lnTo>
                <a:lnTo>
                  <a:pt x="259" y="219"/>
                </a:lnTo>
                <a:lnTo>
                  <a:pt x="259" y="219"/>
                </a:lnTo>
                <a:lnTo>
                  <a:pt x="260" y="219"/>
                </a:lnTo>
                <a:lnTo>
                  <a:pt x="261" y="219"/>
                </a:lnTo>
                <a:lnTo>
                  <a:pt x="261" y="219"/>
                </a:lnTo>
                <a:lnTo>
                  <a:pt x="262" y="219"/>
                </a:lnTo>
                <a:lnTo>
                  <a:pt x="263" y="219"/>
                </a:lnTo>
                <a:lnTo>
                  <a:pt x="263" y="219"/>
                </a:lnTo>
                <a:lnTo>
                  <a:pt x="264" y="219"/>
                </a:lnTo>
                <a:lnTo>
                  <a:pt x="265" y="219"/>
                </a:lnTo>
                <a:lnTo>
                  <a:pt x="265" y="219"/>
                </a:lnTo>
                <a:lnTo>
                  <a:pt x="266" y="219"/>
                </a:lnTo>
                <a:lnTo>
                  <a:pt x="267" y="219"/>
                </a:lnTo>
                <a:lnTo>
                  <a:pt x="267" y="219"/>
                </a:lnTo>
                <a:lnTo>
                  <a:pt x="268" y="219"/>
                </a:lnTo>
                <a:lnTo>
                  <a:pt x="269" y="219"/>
                </a:lnTo>
                <a:lnTo>
                  <a:pt x="269" y="219"/>
                </a:lnTo>
                <a:lnTo>
                  <a:pt x="270" y="219"/>
                </a:lnTo>
                <a:lnTo>
                  <a:pt x="271" y="219"/>
                </a:lnTo>
                <a:lnTo>
                  <a:pt x="271" y="219"/>
                </a:lnTo>
                <a:lnTo>
                  <a:pt x="272" y="219"/>
                </a:lnTo>
                <a:lnTo>
                  <a:pt x="273" y="219"/>
                </a:lnTo>
                <a:lnTo>
                  <a:pt x="273" y="219"/>
                </a:lnTo>
                <a:lnTo>
                  <a:pt x="274" y="219"/>
                </a:lnTo>
                <a:lnTo>
                  <a:pt x="275" y="218"/>
                </a:lnTo>
                <a:lnTo>
                  <a:pt x="275" y="218"/>
                </a:lnTo>
                <a:lnTo>
                  <a:pt x="276" y="218"/>
                </a:lnTo>
                <a:lnTo>
                  <a:pt x="276" y="218"/>
                </a:lnTo>
                <a:lnTo>
                  <a:pt x="277" y="218"/>
                </a:lnTo>
                <a:lnTo>
                  <a:pt x="278" y="218"/>
                </a:lnTo>
                <a:lnTo>
                  <a:pt x="278" y="218"/>
                </a:lnTo>
                <a:lnTo>
                  <a:pt x="279" y="218"/>
                </a:lnTo>
                <a:lnTo>
                  <a:pt x="280" y="218"/>
                </a:lnTo>
                <a:lnTo>
                  <a:pt x="280" y="218"/>
                </a:lnTo>
                <a:lnTo>
                  <a:pt x="281" y="218"/>
                </a:lnTo>
                <a:lnTo>
                  <a:pt x="282" y="218"/>
                </a:lnTo>
                <a:lnTo>
                  <a:pt x="282" y="218"/>
                </a:lnTo>
                <a:lnTo>
                  <a:pt x="283" y="218"/>
                </a:lnTo>
                <a:lnTo>
                  <a:pt x="284" y="218"/>
                </a:lnTo>
                <a:lnTo>
                  <a:pt x="284" y="218"/>
                </a:lnTo>
                <a:lnTo>
                  <a:pt x="285" y="218"/>
                </a:lnTo>
                <a:lnTo>
                  <a:pt x="286" y="218"/>
                </a:lnTo>
                <a:lnTo>
                  <a:pt x="286" y="218"/>
                </a:lnTo>
                <a:lnTo>
                  <a:pt x="287" y="218"/>
                </a:lnTo>
                <a:lnTo>
                  <a:pt x="288" y="218"/>
                </a:lnTo>
                <a:lnTo>
                  <a:pt x="288" y="218"/>
                </a:lnTo>
                <a:lnTo>
                  <a:pt x="289" y="218"/>
                </a:lnTo>
                <a:lnTo>
                  <a:pt x="290" y="218"/>
                </a:lnTo>
                <a:lnTo>
                  <a:pt x="290" y="217"/>
                </a:lnTo>
                <a:lnTo>
                  <a:pt x="291" y="217"/>
                </a:lnTo>
                <a:lnTo>
                  <a:pt x="292" y="217"/>
                </a:lnTo>
                <a:lnTo>
                  <a:pt x="292" y="217"/>
                </a:lnTo>
                <a:lnTo>
                  <a:pt x="293" y="217"/>
                </a:lnTo>
                <a:lnTo>
                  <a:pt x="294" y="217"/>
                </a:lnTo>
                <a:lnTo>
                  <a:pt x="294" y="217"/>
                </a:lnTo>
                <a:lnTo>
                  <a:pt x="295" y="217"/>
                </a:lnTo>
                <a:lnTo>
                  <a:pt x="296" y="216"/>
                </a:lnTo>
                <a:lnTo>
                  <a:pt x="296" y="216"/>
                </a:lnTo>
                <a:lnTo>
                  <a:pt x="297" y="216"/>
                </a:lnTo>
                <a:lnTo>
                  <a:pt x="298" y="216"/>
                </a:lnTo>
                <a:lnTo>
                  <a:pt x="298" y="216"/>
                </a:lnTo>
                <a:lnTo>
                  <a:pt x="299" y="215"/>
                </a:lnTo>
                <a:lnTo>
                  <a:pt x="300" y="215"/>
                </a:lnTo>
                <a:lnTo>
                  <a:pt x="300" y="215"/>
                </a:lnTo>
                <a:lnTo>
                  <a:pt x="301" y="215"/>
                </a:lnTo>
                <a:lnTo>
                  <a:pt x="302" y="215"/>
                </a:lnTo>
                <a:lnTo>
                  <a:pt x="302" y="216"/>
                </a:lnTo>
                <a:lnTo>
                  <a:pt x="303" y="216"/>
                </a:lnTo>
                <a:lnTo>
                  <a:pt x="304" y="216"/>
                </a:lnTo>
                <a:lnTo>
                  <a:pt x="304" y="217"/>
                </a:lnTo>
                <a:lnTo>
                  <a:pt x="305" y="217"/>
                </a:lnTo>
                <a:lnTo>
                  <a:pt x="306" y="217"/>
                </a:lnTo>
                <a:lnTo>
                  <a:pt x="306" y="217"/>
                </a:lnTo>
                <a:lnTo>
                  <a:pt x="307" y="217"/>
                </a:lnTo>
                <a:lnTo>
                  <a:pt x="308" y="217"/>
                </a:lnTo>
                <a:lnTo>
                  <a:pt x="308" y="217"/>
                </a:lnTo>
                <a:lnTo>
                  <a:pt x="309" y="217"/>
                </a:lnTo>
                <a:lnTo>
                  <a:pt x="310" y="218"/>
                </a:lnTo>
                <a:lnTo>
                  <a:pt x="310" y="218"/>
                </a:lnTo>
                <a:lnTo>
                  <a:pt x="311" y="218"/>
                </a:lnTo>
                <a:lnTo>
                  <a:pt x="312" y="218"/>
                </a:lnTo>
                <a:lnTo>
                  <a:pt x="312" y="218"/>
                </a:lnTo>
                <a:lnTo>
                  <a:pt x="313" y="218"/>
                </a:lnTo>
                <a:lnTo>
                  <a:pt x="314" y="218"/>
                </a:lnTo>
                <a:lnTo>
                  <a:pt x="314" y="218"/>
                </a:lnTo>
                <a:lnTo>
                  <a:pt x="315" y="218"/>
                </a:lnTo>
                <a:lnTo>
                  <a:pt x="316" y="218"/>
                </a:lnTo>
                <a:lnTo>
                  <a:pt x="316" y="218"/>
                </a:lnTo>
                <a:lnTo>
                  <a:pt x="317" y="218"/>
                </a:lnTo>
                <a:lnTo>
                  <a:pt x="318" y="218"/>
                </a:lnTo>
                <a:lnTo>
                  <a:pt x="318" y="218"/>
                </a:lnTo>
                <a:lnTo>
                  <a:pt x="319" y="218"/>
                </a:lnTo>
                <a:lnTo>
                  <a:pt x="320" y="218"/>
                </a:lnTo>
                <a:lnTo>
                  <a:pt x="320" y="218"/>
                </a:lnTo>
                <a:lnTo>
                  <a:pt x="321" y="218"/>
                </a:lnTo>
                <a:lnTo>
                  <a:pt x="322" y="218"/>
                </a:lnTo>
                <a:lnTo>
                  <a:pt x="322" y="218"/>
                </a:lnTo>
                <a:lnTo>
                  <a:pt x="323" y="218"/>
                </a:lnTo>
                <a:lnTo>
                  <a:pt x="324" y="218"/>
                </a:lnTo>
                <a:lnTo>
                  <a:pt x="324" y="218"/>
                </a:lnTo>
                <a:lnTo>
                  <a:pt x="325" y="218"/>
                </a:lnTo>
                <a:lnTo>
                  <a:pt x="326" y="218"/>
                </a:lnTo>
                <a:lnTo>
                  <a:pt x="326" y="218"/>
                </a:lnTo>
                <a:lnTo>
                  <a:pt x="327" y="218"/>
                </a:lnTo>
                <a:lnTo>
                  <a:pt x="328" y="218"/>
                </a:lnTo>
                <a:lnTo>
                  <a:pt x="328" y="217"/>
                </a:lnTo>
                <a:lnTo>
                  <a:pt x="329" y="217"/>
                </a:lnTo>
                <a:lnTo>
                  <a:pt x="330" y="217"/>
                </a:lnTo>
                <a:lnTo>
                  <a:pt x="330" y="217"/>
                </a:lnTo>
                <a:lnTo>
                  <a:pt x="331" y="217"/>
                </a:lnTo>
                <a:lnTo>
                  <a:pt x="332" y="217"/>
                </a:lnTo>
                <a:lnTo>
                  <a:pt x="332" y="217"/>
                </a:lnTo>
                <a:lnTo>
                  <a:pt x="333" y="217"/>
                </a:lnTo>
                <a:lnTo>
                  <a:pt x="334" y="217"/>
                </a:lnTo>
                <a:lnTo>
                  <a:pt x="334" y="216"/>
                </a:lnTo>
                <a:lnTo>
                  <a:pt x="335" y="215"/>
                </a:lnTo>
                <a:lnTo>
                  <a:pt x="336" y="214"/>
                </a:lnTo>
                <a:lnTo>
                  <a:pt x="336" y="214"/>
                </a:lnTo>
                <a:lnTo>
                  <a:pt x="337" y="214"/>
                </a:lnTo>
                <a:lnTo>
                  <a:pt x="338" y="214"/>
                </a:lnTo>
                <a:lnTo>
                  <a:pt x="338" y="214"/>
                </a:lnTo>
                <a:lnTo>
                  <a:pt x="339" y="214"/>
                </a:lnTo>
                <a:lnTo>
                  <a:pt x="340" y="214"/>
                </a:lnTo>
                <a:lnTo>
                  <a:pt x="340" y="214"/>
                </a:lnTo>
                <a:lnTo>
                  <a:pt x="341" y="214"/>
                </a:lnTo>
                <a:lnTo>
                  <a:pt x="342" y="214"/>
                </a:lnTo>
                <a:lnTo>
                  <a:pt x="342" y="214"/>
                </a:lnTo>
                <a:lnTo>
                  <a:pt x="343" y="215"/>
                </a:lnTo>
                <a:lnTo>
                  <a:pt x="344" y="215"/>
                </a:lnTo>
                <a:lnTo>
                  <a:pt x="344" y="215"/>
                </a:lnTo>
                <a:lnTo>
                  <a:pt x="345" y="215"/>
                </a:lnTo>
                <a:lnTo>
                  <a:pt x="345" y="215"/>
                </a:lnTo>
                <a:lnTo>
                  <a:pt x="346" y="215"/>
                </a:lnTo>
                <a:lnTo>
                  <a:pt x="347" y="215"/>
                </a:lnTo>
                <a:lnTo>
                  <a:pt x="347" y="215"/>
                </a:lnTo>
                <a:lnTo>
                  <a:pt x="348" y="215"/>
                </a:lnTo>
                <a:lnTo>
                  <a:pt x="349" y="216"/>
                </a:lnTo>
                <a:lnTo>
                  <a:pt x="349" y="216"/>
                </a:lnTo>
                <a:lnTo>
                  <a:pt x="350" y="216"/>
                </a:lnTo>
                <a:lnTo>
                  <a:pt x="351" y="216"/>
                </a:lnTo>
                <a:lnTo>
                  <a:pt x="351" y="216"/>
                </a:lnTo>
                <a:lnTo>
                  <a:pt x="352" y="217"/>
                </a:lnTo>
                <a:lnTo>
                  <a:pt x="353" y="217"/>
                </a:lnTo>
                <a:lnTo>
                  <a:pt x="353" y="217"/>
                </a:lnTo>
                <a:lnTo>
                  <a:pt x="354" y="217"/>
                </a:lnTo>
                <a:lnTo>
                  <a:pt x="355" y="217"/>
                </a:lnTo>
                <a:lnTo>
                  <a:pt x="355" y="218"/>
                </a:lnTo>
                <a:lnTo>
                  <a:pt x="356" y="218"/>
                </a:lnTo>
                <a:lnTo>
                  <a:pt x="357" y="218"/>
                </a:lnTo>
                <a:lnTo>
                  <a:pt x="357" y="218"/>
                </a:lnTo>
                <a:lnTo>
                  <a:pt x="358" y="218"/>
                </a:lnTo>
                <a:lnTo>
                  <a:pt x="359" y="218"/>
                </a:lnTo>
                <a:lnTo>
                  <a:pt x="359" y="218"/>
                </a:lnTo>
                <a:lnTo>
                  <a:pt x="360" y="218"/>
                </a:lnTo>
                <a:lnTo>
                  <a:pt x="361" y="218"/>
                </a:lnTo>
                <a:lnTo>
                  <a:pt x="361" y="219"/>
                </a:lnTo>
                <a:lnTo>
                  <a:pt x="362" y="219"/>
                </a:lnTo>
                <a:lnTo>
                  <a:pt x="363" y="219"/>
                </a:lnTo>
                <a:lnTo>
                  <a:pt x="363" y="219"/>
                </a:lnTo>
                <a:lnTo>
                  <a:pt x="364" y="219"/>
                </a:lnTo>
                <a:lnTo>
                  <a:pt x="365" y="218"/>
                </a:lnTo>
                <a:lnTo>
                  <a:pt x="365" y="218"/>
                </a:lnTo>
                <a:lnTo>
                  <a:pt x="366" y="218"/>
                </a:lnTo>
                <a:lnTo>
                  <a:pt x="367" y="218"/>
                </a:lnTo>
                <a:lnTo>
                  <a:pt x="367" y="218"/>
                </a:lnTo>
                <a:lnTo>
                  <a:pt x="368" y="218"/>
                </a:lnTo>
                <a:lnTo>
                  <a:pt x="369" y="218"/>
                </a:lnTo>
                <a:lnTo>
                  <a:pt x="369" y="218"/>
                </a:lnTo>
                <a:lnTo>
                  <a:pt x="370" y="218"/>
                </a:lnTo>
                <a:lnTo>
                  <a:pt x="371" y="218"/>
                </a:lnTo>
                <a:lnTo>
                  <a:pt x="371" y="218"/>
                </a:lnTo>
                <a:lnTo>
                  <a:pt x="372" y="218"/>
                </a:lnTo>
                <a:lnTo>
                  <a:pt x="373" y="218"/>
                </a:lnTo>
                <a:lnTo>
                  <a:pt x="373" y="218"/>
                </a:lnTo>
                <a:lnTo>
                  <a:pt x="374" y="218"/>
                </a:lnTo>
                <a:lnTo>
                  <a:pt x="375" y="218"/>
                </a:lnTo>
                <a:lnTo>
                  <a:pt x="375" y="218"/>
                </a:lnTo>
                <a:lnTo>
                  <a:pt x="376" y="218"/>
                </a:lnTo>
                <a:lnTo>
                  <a:pt x="377" y="218"/>
                </a:lnTo>
                <a:lnTo>
                  <a:pt x="377" y="218"/>
                </a:lnTo>
                <a:lnTo>
                  <a:pt x="378" y="218"/>
                </a:lnTo>
                <a:lnTo>
                  <a:pt x="379" y="218"/>
                </a:lnTo>
                <a:lnTo>
                  <a:pt x="379" y="218"/>
                </a:lnTo>
                <a:lnTo>
                  <a:pt x="380" y="218"/>
                </a:lnTo>
                <a:lnTo>
                  <a:pt x="381" y="218"/>
                </a:lnTo>
                <a:lnTo>
                  <a:pt x="381" y="218"/>
                </a:lnTo>
                <a:lnTo>
                  <a:pt x="382" y="218"/>
                </a:lnTo>
                <a:lnTo>
                  <a:pt x="383" y="218"/>
                </a:lnTo>
                <a:lnTo>
                  <a:pt x="383" y="218"/>
                </a:lnTo>
                <a:lnTo>
                  <a:pt x="384" y="218"/>
                </a:lnTo>
                <a:lnTo>
                  <a:pt x="385" y="218"/>
                </a:lnTo>
                <a:lnTo>
                  <a:pt x="385" y="218"/>
                </a:lnTo>
                <a:lnTo>
                  <a:pt x="386" y="218"/>
                </a:lnTo>
                <a:lnTo>
                  <a:pt x="387" y="217"/>
                </a:lnTo>
                <a:lnTo>
                  <a:pt x="387" y="217"/>
                </a:lnTo>
                <a:lnTo>
                  <a:pt x="388" y="217"/>
                </a:lnTo>
                <a:lnTo>
                  <a:pt x="389" y="217"/>
                </a:lnTo>
                <a:lnTo>
                  <a:pt x="389" y="217"/>
                </a:lnTo>
                <a:lnTo>
                  <a:pt x="390" y="217"/>
                </a:lnTo>
                <a:lnTo>
                  <a:pt x="391" y="217"/>
                </a:lnTo>
                <a:lnTo>
                  <a:pt x="391" y="217"/>
                </a:lnTo>
                <a:lnTo>
                  <a:pt x="392" y="217"/>
                </a:lnTo>
                <a:lnTo>
                  <a:pt x="393" y="217"/>
                </a:lnTo>
                <a:lnTo>
                  <a:pt x="393" y="217"/>
                </a:lnTo>
                <a:lnTo>
                  <a:pt x="394" y="217"/>
                </a:lnTo>
                <a:lnTo>
                  <a:pt x="395" y="217"/>
                </a:lnTo>
                <a:lnTo>
                  <a:pt x="395" y="217"/>
                </a:lnTo>
                <a:lnTo>
                  <a:pt x="396" y="217"/>
                </a:lnTo>
                <a:lnTo>
                  <a:pt x="397" y="217"/>
                </a:lnTo>
                <a:lnTo>
                  <a:pt x="397" y="217"/>
                </a:lnTo>
                <a:lnTo>
                  <a:pt x="398" y="217"/>
                </a:lnTo>
                <a:lnTo>
                  <a:pt x="399" y="217"/>
                </a:lnTo>
                <a:lnTo>
                  <a:pt x="399" y="216"/>
                </a:lnTo>
                <a:lnTo>
                  <a:pt x="400" y="217"/>
                </a:lnTo>
                <a:lnTo>
                  <a:pt x="401" y="216"/>
                </a:lnTo>
                <a:lnTo>
                  <a:pt x="401" y="216"/>
                </a:lnTo>
                <a:lnTo>
                  <a:pt x="402" y="216"/>
                </a:lnTo>
                <a:lnTo>
                  <a:pt x="403" y="216"/>
                </a:lnTo>
                <a:lnTo>
                  <a:pt x="403" y="216"/>
                </a:lnTo>
                <a:lnTo>
                  <a:pt x="404" y="216"/>
                </a:lnTo>
                <a:lnTo>
                  <a:pt x="405" y="216"/>
                </a:lnTo>
                <a:lnTo>
                  <a:pt x="405" y="216"/>
                </a:lnTo>
                <a:lnTo>
                  <a:pt x="406" y="216"/>
                </a:lnTo>
                <a:lnTo>
                  <a:pt x="407" y="216"/>
                </a:lnTo>
                <a:lnTo>
                  <a:pt x="407" y="216"/>
                </a:lnTo>
                <a:lnTo>
                  <a:pt x="408" y="216"/>
                </a:lnTo>
                <a:lnTo>
                  <a:pt x="409" y="216"/>
                </a:lnTo>
                <a:lnTo>
                  <a:pt x="409" y="217"/>
                </a:lnTo>
                <a:lnTo>
                  <a:pt x="410" y="217"/>
                </a:lnTo>
                <a:lnTo>
                  <a:pt x="411" y="217"/>
                </a:lnTo>
                <a:lnTo>
                  <a:pt x="411" y="217"/>
                </a:lnTo>
                <a:lnTo>
                  <a:pt x="412" y="217"/>
                </a:lnTo>
                <a:lnTo>
                  <a:pt x="413" y="217"/>
                </a:lnTo>
                <a:lnTo>
                  <a:pt x="413" y="217"/>
                </a:lnTo>
                <a:lnTo>
                  <a:pt x="414" y="217"/>
                </a:lnTo>
                <a:lnTo>
                  <a:pt x="414" y="218"/>
                </a:lnTo>
                <a:lnTo>
                  <a:pt x="415" y="218"/>
                </a:lnTo>
                <a:lnTo>
                  <a:pt x="416" y="218"/>
                </a:lnTo>
                <a:lnTo>
                  <a:pt x="416" y="218"/>
                </a:lnTo>
                <a:lnTo>
                  <a:pt x="417" y="218"/>
                </a:lnTo>
                <a:lnTo>
                  <a:pt x="418" y="218"/>
                </a:lnTo>
                <a:lnTo>
                  <a:pt x="418" y="218"/>
                </a:lnTo>
                <a:lnTo>
                  <a:pt x="419" y="218"/>
                </a:lnTo>
                <a:lnTo>
                  <a:pt x="420" y="219"/>
                </a:lnTo>
                <a:lnTo>
                  <a:pt x="420" y="219"/>
                </a:lnTo>
                <a:lnTo>
                  <a:pt x="421" y="219"/>
                </a:lnTo>
                <a:lnTo>
                  <a:pt x="422" y="219"/>
                </a:lnTo>
                <a:lnTo>
                  <a:pt x="422" y="219"/>
                </a:lnTo>
                <a:lnTo>
                  <a:pt x="423" y="219"/>
                </a:lnTo>
                <a:lnTo>
                  <a:pt x="424" y="219"/>
                </a:lnTo>
                <a:lnTo>
                  <a:pt x="424" y="219"/>
                </a:lnTo>
                <a:lnTo>
                  <a:pt x="425" y="219"/>
                </a:lnTo>
                <a:lnTo>
                  <a:pt x="426" y="219"/>
                </a:lnTo>
                <a:lnTo>
                  <a:pt x="426" y="219"/>
                </a:lnTo>
                <a:lnTo>
                  <a:pt x="427" y="219"/>
                </a:lnTo>
                <a:lnTo>
                  <a:pt x="428" y="219"/>
                </a:lnTo>
                <a:lnTo>
                  <a:pt x="428" y="219"/>
                </a:lnTo>
                <a:lnTo>
                  <a:pt x="429" y="218"/>
                </a:lnTo>
                <a:lnTo>
                  <a:pt x="430" y="218"/>
                </a:lnTo>
                <a:lnTo>
                  <a:pt x="430" y="218"/>
                </a:lnTo>
                <a:lnTo>
                  <a:pt x="431" y="218"/>
                </a:lnTo>
                <a:lnTo>
                  <a:pt x="432" y="218"/>
                </a:lnTo>
                <a:lnTo>
                  <a:pt x="432" y="218"/>
                </a:lnTo>
                <a:lnTo>
                  <a:pt x="433" y="218"/>
                </a:lnTo>
                <a:lnTo>
                  <a:pt x="434" y="218"/>
                </a:lnTo>
                <a:lnTo>
                  <a:pt x="434" y="218"/>
                </a:lnTo>
                <a:lnTo>
                  <a:pt x="435" y="217"/>
                </a:lnTo>
                <a:lnTo>
                  <a:pt x="436" y="217"/>
                </a:lnTo>
                <a:lnTo>
                  <a:pt x="436" y="217"/>
                </a:lnTo>
                <a:lnTo>
                  <a:pt x="437" y="217"/>
                </a:lnTo>
                <a:lnTo>
                  <a:pt x="438" y="216"/>
                </a:lnTo>
                <a:lnTo>
                  <a:pt x="438" y="216"/>
                </a:lnTo>
                <a:lnTo>
                  <a:pt x="439" y="216"/>
                </a:lnTo>
                <a:lnTo>
                  <a:pt x="440" y="217"/>
                </a:lnTo>
                <a:lnTo>
                  <a:pt x="440" y="217"/>
                </a:lnTo>
                <a:lnTo>
                  <a:pt x="441" y="217"/>
                </a:lnTo>
                <a:lnTo>
                  <a:pt x="442" y="217"/>
                </a:lnTo>
                <a:lnTo>
                  <a:pt x="442" y="217"/>
                </a:lnTo>
                <a:lnTo>
                  <a:pt x="443" y="216"/>
                </a:lnTo>
                <a:lnTo>
                  <a:pt x="444" y="216"/>
                </a:lnTo>
                <a:lnTo>
                  <a:pt x="444" y="216"/>
                </a:lnTo>
                <a:lnTo>
                  <a:pt x="445" y="216"/>
                </a:lnTo>
                <a:lnTo>
                  <a:pt x="446" y="216"/>
                </a:lnTo>
                <a:lnTo>
                  <a:pt x="446" y="216"/>
                </a:lnTo>
                <a:lnTo>
                  <a:pt x="447" y="216"/>
                </a:lnTo>
                <a:lnTo>
                  <a:pt x="448" y="216"/>
                </a:lnTo>
                <a:lnTo>
                  <a:pt x="448" y="216"/>
                </a:lnTo>
                <a:lnTo>
                  <a:pt x="449" y="216"/>
                </a:lnTo>
                <a:lnTo>
                  <a:pt x="450" y="216"/>
                </a:lnTo>
                <a:lnTo>
                  <a:pt x="450" y="217"/>
                </a:lnTo>
                <a:lnTo>
                  <a:pt x="451" y="217"/>
                </a:lnTo>
                <a:lnTo>
                  <a:pt x="452" y="216"/>
                </a:lnTo>
                <a:lnTo>
                  <a:pt x="452" y="216"/>
                </a:lnTo>
                <a:lnTo>
                  <a:pt x="453" y="216"/>
                </a:lnTo>
                <a:lnTo>
                  <a:pt x="454" y="216"/>
                </a:lnTo>
                <a:lnTo>
                  <a:pt x="454" y="216"/>
                </a:lnTo>
                <a:lnTo>
                  <a:pt x="455" y="216"/>
                </a:lnTo>
                <a:lnTo>
                  <a:pt x="456" y="216"/>
                </a:lnTo>
                <a:lnTo>
                  <a:pt x="456" y="216"/>
                </a:lnTo>
                <a:lnTo>
                  <a:pt x="457" y="216"/>
                </a:lnTo>
                <a:lnTo>
                  <a:pt x="458" y="216"/>
                </a:lnTo>
                <a:lnTo>
                  <a:pt x="458" y="216"/>
                </a:lnTo>
                <a:lnTo>
                  <a:pt x="459" y="216"/>
                </a:lnTo>
                <a:lnTo>
                  <a:pt x="460" y="216"/>
                </a:lnTo>
                <a:lnTo>
                  <a:pt x="460" y="217"/>
                </a:lnTo>
                <a:lnTo>
                  <a:pt x="461" y="217"/>
                </a:lnTo>
                <a:lnTo>
                  <a:pt x="462" y="217"/>
                </a:lnTo>
                <a:lnTo>
                  <a:pt x="462" y="217"/>
                </a:lnTo>
                <a:lnTo>
                  <a:pt x="463" y="217"/>
                </a:lnTo>
                <a:lnTo>
                  <a:pt x="464" y="217"/>
                </a:lnTo>
                <a:lnTo>
                  <a:pt x="464" y="217"/>
                </a:lnTo>
                <a:lnTo>
                  <a:pt x="465" y="217"/>
                </a:lnTo>
                <a:lnTo>
                  <a:pt x="466" y="217"/>
                </a:lnTo>
                <a:lnTo>
                  <a:pt x="466" y="217"/>
                </a:lnTo>
                <a:lnTo>
                  <a:pt x="467" y="218"/>
                </a:lnTo>
                <a:lnTo>
                  <a:pt x="468" y="218"/>
                </a:lnTo>
                <a:lnTo>
                  <a:pt x="468" y="218"/>
                </a:lnTo>
                <a:lnTo>
                  <a:pt x="469" y="218"/>
                </a:lnTo>
                <a:lnTo>
                  <a:pt x="470" y="218"/>
                </a:lnTo>
                <a:lnTo>
                  <a:pt x="470" y="218"/>
                </a:lnTo>
                <a:lnTo>
                  <a:pt x="471" y="218"/>
                </a:lnTo>
                <a:lnTo>
                  <a:pt x="472" y="218"/>
                </a:lnTo>
                <a:lnTo>
                  <a:pt x="472" y="218"/>
                </a:lnTo>
                <a:lnTo>
                  <a:pt x="473" y="218"/>
                </a:lnTo>
                <a:lnTo>
                  <a:pt x="474" y="218"/>
                </a:lnTo>
                <a:lnTo>
                  <a:pt x="474" y="218"/>
                </a:lnTo>
                <a:lnTo>
                  <a:pt x="475" y="218"/>
                </a:lnTo>
                <a:lnTo>
                  <a:pt x="476" y="218"/>
                </a:lnTo>
                <a:lnTo>
                  <a:pt x="476" y="218"/>
                </a:lnTo>
                <a:lnTo>
                  <a:pt x="477" y="218"/>
                </a:lnTo>
                <a:lnTo>
                  <a:pt x="478" y="218"/>
                </a:lnTo>
                <a:lnTo>
                  <a:pt x="478" y="218"/>
                </a:lnTo>
                <a:lnTo>
                  <a:pt x="479" y="218"/>
                </a:lnTo>
                <a:lnTo>
                  <a:pt x="480" y="218"/>
                </a:lnTo>
                <a:lnTo>
                  <a:pt x="480" y="218"/>
                </a:lnTo>
                <a:lnTo>
                  <a:pt x="481" y="218"/>
                </a:lnTo>
                <a:lnTo>
                  <a:pt x="482" y="218"/>
                </a:lnTo>
                <a:lnTo>
                  <a:pt x="482" y="218"/>
                </a:lnTo>
                <a:lnTo>
                  <a:pt x="483" y="217"/>
                </a:lnTo>
                <a:lnTo>
                  <a:pt x="483" y="217"/>
                </a:lnTo>
                <a:lnTo>
                  <a:pt x="484" y="217"/>
                </a:lnTo>
                <a:lnTo>
                  <a:pt x="485" y="217"/>
                </a:lnTo>
                <a:lnTo>
                  <a:pt x="485" y="217"/>
                </a:lnTo>
                <a:lnTo>
                  <a:pt x="486" y="217"/>
                </a:lnTo>
                <a:lnTo>
                  <a:pt x="487" y="217"/>
                </a:lnTo>
                <a:lnTo>
                  <a:pt x="487" y="217"/>
                </a:lnTo>
                <a:lnTo>
                  <a:pt x="488" y="217"/>
                </a:lnTo>
                <a:lnTo>
                  <a:pt x="489" y="217"/>
                </a:lnTo>
                <a:lnTo>
                  <a:pt x="489" y="217"/>
                </a:lnTo>
                <a:lnTo>
                  <a:pt x="490" y="217"/>
                </a:lnTo>
                <a:lnTo>
                  <a:pt x="491" y="217"/>
                </a:lnTo>
                <a:lnTo>
                  <a:pt x="491" y="217"/>
                </a:lnTo>
                <a:lnTo>
                  <a:pt x="492" y="216"/>
                </a:lnTo>
                <a:lnTo>
                  <a:pt x="493" y="216"/>
                </a:lnTo>
                <a:lnTo>
                  <a:pt x="493" y="216"/>
                </a:lnTo>
                <a:lnTo>
                  <a:pt x="494" y="216"/>
                </a:lnTo>
                <a:lnTo>
                  <a:pt x="495" y="216"/>
                </a:lnTo>
                <a:lnTo>
                  <a:pt x="495" y="216"/>
                </a:lnTo>
                <a:lnTo>
                  <a:pt x="496" y="216"/>
                </a:lnTo>
                <a:lnTo>
                  <a:pt x="497" y="216"/>
                </a:lnTo>
                <a:lnTo>
                  <a:pt x="497" y="215"/>
                </a:lnTo>
                <a:lnTo>
                  <a:pt x="498" y="215"/>
                </a:lnTo>
                <a:lnTo>
                  <a:pt x="499" y="215"/>
                </a:lnTo>
                <a:lnTo>
                  <a:pt x="499" y="215"/>
                </a:lnTo>
                <a:lnTo>
                  <a:pt x="500" y="215"/>
                </a:lnTo>
                <a:lnTo>
                  <a:pt x="501" y="215"/>
                </a:lnTo>
                <a:lnTo>
                  <a:pt x="501" y="215"/>
                </a:lnTo>
                <a:lnTo>
                  <a:pt x="502" y="214"/>
                </a:lnTo>
                <a:lnTo>
                  <a:pt x="503" y="214"/>
                </a:lnTo>
                <a:lnTo>
                  <a:pt x="503" y="214"/>
                </a:lnTo>
                <a:lnTo>
                  <a:pt x="504" y="214"/>
                </a:lnTo>
                <a:lnTo>
                  <a:pt x="505" y="214"/>
                </a:lnTo>
                <a:lnTo>
                  <a:pt x="505" y="214"/>
                </a:lnTo>
                <a:lnTo>
                  <a:pt x="506" y="213"/>
                </a:lnTo>
                <a:lnTo>
                  <a:pt x="507" y="213"/>
                </a:lnTo>
                <a:lnTo>
                  <a:pt x="507" y="213"/>
                </a:lnTo>
                <a:lnTo>
                  <a:pt x="508" y="213"/>
                </a:lnTo>
                <a:lnTo>
                  <a:pt x="509" y="213"/>
                </a:lnTo>
                <a:lnTo>
                  <a:pt x="509" y="213"/>
                </a:lnTo>
                <a:lnTo>
                  <a:pt x="510" y="214"/>
                </a:lnTo>
                <a:lnTo>
                  <a:pt x="511" y="214"/>
                </a:lnTo>
                <a:lnTo>
                  <a:pt x="511" y="214"/>
                </a:lnTo>
                <a:lnTo>
                  <a:pt x="512" y="214"/>
                </a:lnTo>
                <a:lnTo>
                  <a:pt x="513" y="214"/>
                </a:lnTo>
                <a:lnTo>
                  <a:pt x="514" y="214"/>
                </a:lnTo>
                <a:lnTo>
                  <a:pt x="514" y="215"/>
                </a:lnTo>
                <a:lnTo>
                  <a:pt x="515" y="215"/>
                </a:lnTo>
                <a:lnTo>
                  <a:pt x="516" y="215"/>
                </a:lnTo>
                <a:lnTo>
                  <a:pt x="516" y="215"/>
                </a:lnTo>
                <a:lnTo>
                  <a:pt x="517" y="215"/>
                </a:lnTo>
                <a:lnTo>
                  <a:pt x="518" y="215"/>
                </a:lnTo>
                <a:lnTo>
                  <a:pt x="518" y="216"/>
                </a:lnTo>
                <a:lnTo>
                  <a:pt x="519" y="216"/>
                </a:lnTo>
                <a:lnTo>
                  <a:pt x="520" y="216"/>
                </a:lnTo>
                <a:lnTo>
                  <a:pt x="520" y="217"/>
                </a:lnTo>
                <a:lnTo>
                  <a:pt x="521" y="217"/>
                </a:lnTo>
                <a:lnTo>
                  <a:pt x="522" y="217"/>
                </a:lnTo>
                <a:lnTo>
                  <a:pt x="522" y="217"/>
                </a:lnTo>
                <a:lnTo>
                  <a:pt x="523" y="217"/>
                </a:lnTo>
                <a:lnTo>
                  <a:pt x="524" y="217"/>
                </a:lnTo>
                <a:lnTo>
                  <a:pt x="524" y="217"/>
                </a:lnTo>
                <a:lnTo>
                  <a:pt x="525" y="217"/>
                </a:lnTo>
                <a:lnTo>
                  <a:pt x="526" y="217"/>
                </a:lnTo>
                <a:lnTo>
                  <a:pt x="526" y="217"/>
                </a:lnTo>
                <a:lnTo>
                  <a:pt x="527" y="217"/>
                </a:lnTo>
                <a:lnTo>
                  <a:pt x="528" y="217"/>
                </a:lnTo>
                <a:lnTo>
                  <a:pt x="528" y="217"/>
                </a:lnTo>
                <a:lnTo>
                  <a:pt x="529" y="217"/>
                </a:lnTo>
                <a:lnTo>
                  <a:pt x="530" y="217"/>
                </a:lnTo>
                <a:lnTo>
                  <a:pt x="530" y="217"/>
                </a:lnTo>
                <a:lnTo>
                  <a:pt x="531" y="217"/>
                </a:lnTo>
                <a:lnTo>
                  <a:pt x="532" y="217"/>
                </a:lnTo>
                <a:lnTo>
                  <a:pt x="532" y="217"/>
                </a:lnTo>
                <a:lnTo>
                  <a:pt x="533" y="217"/>
                </a:lnTo>
                <a:lnTo>
                  <a:pt x="534" y="217"/>
                </a:lnTo>
                <a:lnTo>
                  <a:pt x="534" y="216"/>
                </a:lnTo>
                <a:lnTo>
                  <a:pt x="535" y="216"/>
                </a:lnTo>
                <a:lnTo>
                  <a:pt x="535" y="216"/>
                </a:lnTo>
                <a:lnTo>
                  <a:pt x="536" y="216"/>
                </a:lnTo>
                <a:lnTo>
                  <a:pt x="537" y="216"/>
                </a:lnTo>
                <a:lnTo>
                  <a:pt x="537" y="216"/>
                </a:lnTo>
                <a:lnTo>
                  <a:pt x="538" y="215"/>
                </a:lnTo>
                <a:lnTo>
                  <a:pt x="539" y="215"/>
                </a:lnTo>
                <a:lnTo>
                  <a:pt x="539" y="214"/>
                </a:lnTo>
                <a:lnTo>
                  <a:pt x="540" y="214"/>
                </a:lnTo>
                <a:lnTo>
                  <a:pt x="541" y="214"/>
                </a:lnTo>
                <a:lnTo>
                  <a:pt x="541" y="215"/>
                </a:lnTo>
                <a:lnTo>
                  <a:pt x="542" y="215"/>
                </a:lnTo>
                <a:lnTo>
                  <a:pt x="543" y="215"/>
                </a:lnTo>
                <a:lnTo>
                  <a:pt x="543" y="215"/>
                </a:lnTo>
                <a:lnTo>
                  <a:pt x="544" y="215"/>
                </a:lnTo>
                <a:lnTo>
                  <a:pt x="545" y="215"/>
                </a:lnTo>
                <a:lnTo>
                  <a:pt x="545" y="215"/>
                </a:lnTo>
                <a:lnTo>
                  <a:pt x="546" y="216"/>
                </a:lnTo>
                <a:lnTo>
                  <a:pt x="547" y="216"/>
                </a:lnTo>
                <a:lnTo>
                  <a:pt x="547" y="216"/>
                </a:lnTo>
                <a:lnTo>
                  <a:pt x="548" y="216"/>
                </a:lnTo>
                <a:lnTo>
                  <a:pt x="549" y="216"/>
                </a:lnTo>
                <a:lnTo>
                  <a:pt x="549" y="217"/>
                </a:lnTo>
                <a:lnTo>
                  <a:pt x="550" y="217"/>
                </a:lnTo>
                <a:lnTo>
                  <a:pt x="551" y="217"/>
                </a:lnTo>
                <a:lnTo>
                  <a:pt x="551" y="217"/>
                </a:lnTo>
                <a:lnTo>
                  <a:pt x="552" y="217"/>
                </a:lnTo>
                <a:lnTo>
                  <a:pt x="553" y="217"/>
                </a:lnTo>
                <a:lnTo>
                  <a:pt x="553" y="217"/>
                </a:lnTo>
                <a:lnTo>
                  <a:pt x="554" y="217"/>
                </a:lnTo>
                <a:lnTo>
                  <a:pt x="555" y="217"/>
                </a:lnTo>
                <a:lnTo>
                  <a:pt x="555" y="217"/>
                </a:lnTo>
                <a:lnTo>
                  <a:pt x="556" y="218"/>
                </a:lnTo>
                <a:lnTo>
                  <a:pt x="557" y="218"/>
                </a:lnTo>
                <a:lnTo>
                  <a:pt x="557" y="218"/>
                </a:lnTo>
                <a:lnTo>
                  <a:pt x="558" y="218"/>
                </a:lnTo>
                <a:lnTo>
                  <a:pt x="559" y="218"/>
                </a:lnTo>
                <a:lnTo>
                  <a:pt x="559" y="218"/>
                </a:lnTo>
                <a:lnTo>
                  <a:pt x="560" y="218"/>
                </a:lnTo>
                <a:lnTo>
                  <a:pt x="561" y="218"/>
                </a:lnTo>
                <a:lnTo>
                  <a:pt x="561" y="218"/>
                </a:lnTo>
                <a:lnTo>
                  <a:pt x="562" y="218"/>
                </a:lnTo>
                <a:lnTo>
                  <a:pt x="563" y="218"/>
                </a:lnTo>
                <a:lnTo>
                  <a:pt x="563" y="218"/>
                </a:lnTo>
                <a:lnTo>
                  <a:pt x="564" y="218"/>
                </a:lnTo>
                <a:lnTo>
                  <a:pt x="565" y="218"/>
                </a:lnTo>
                <a:lnTo>
                  <a:pt x="565" y="218"/>
                </a:lnTo>
                <a:lnTo>
                  <a:pt x="566" y="218"/>
                </a:lnTo>
                <a:lnTo>
                  <a:pt x="567" y="218"/>
                </a:lnTo>
                <a:lnTo>
                  <a:pt x="567" y="218"/>
                </a:lnTo>
                <a:lnTo>
                  <a:pt x="568" y="218"/>
                </a:lnTo>
                <a:lnTo>
                  <a:pt x="569" y="218"/>
                </a:lnTo>
                <a:lnTo>
                  <a:pt x="569" y="218"/>
                </a:lnTo>
                <a:lnTo>
                  <a:pt x="570" y="218"/>
                </a:lnTo>
                <a:lnTo>
                  <a:pt x="571" y="218"/>
                </a:lnTo>
                <a:lnTo>
                  <a:pt x="571" y="219"/>
                </a:lnTo>
                <a:lnTo>
                  <a:pt x="572" y="219"/>
                </a:lnTo>
                <a:lnTo>
                  <a:pt x="573" y="219"/>
                </a:lnTo>
                <a:lnTo>
                  <a:pt x="573" y="218"/>
                </a:lnTo>
                <a:lnTo>
                  <a:pt x="574" y="218"/>
                </a:lnTo>
                <a:lnTo>
                  <a:pt x="575" y="218"/>
                </a:lnTo>
                <a:lnTo>
                  <a:pt x="575" y="218"/>
                </a:lnTo>
                <a:lnTo>
                  <a:pt x="576" y="218"/>
                </a:lnTo>
                <a:lnTo>
                  <a:pt x="577" y="217"/>
                </a:lnTo>
                <a:lnTo>
                  <a:pt x="577" y="217"/>
                </a:lnTo>
                <a:lnTo>
                  <a:pt x="578" y="216"/>
                </a:lnTo>
                <a:lnTo>
                  <a:pt x="579" y="216"/>
                </a:lnTo>
                <a:lnTo>
                  <a:pt x="579" y="216"/>
                </a:lnTo>
                <a:lnTo>
                  <a:pt x="580" y="216"/>
                </a:lnTo>
                <a:lnTo>
                  <a:pt x="581" y="216"/>
                </a:lnTo>
                <a:lnTo>
                  <a:pt x="581" y="216"/>
                </a:lnTo>
                <a:lnTo>
                  <a:pt x="582" y="216"/>
                </a:lnTo>
                <a:lnTo>
                  <a:pt x="583" y="216"/>
                </a:lnTo>
                <a:lnTo>
                  <a:pt x="583" y="216"/>
                </a:lnTo>
                <a:lnTo>
                  <a:pt x="584" y="216"/>
                </a:lnTo>
                <a:lnTo>
                  <a:pt x="585" y="216"/>
                </a:lnTo>
                <a:lnTo>
                  <a:pt x="585" y="215"/>
                </a:lnTo>
                <a:lnTo>
                  <a:pt x="586" y="215"/>
                </a:lnTo>
                <a:lnTo>
                  <a:pt x="587" y="215"/>
                </a:lnTo>
                <a:lnTo>
                  <a:pt x="587" y="215"/>
                </a:lnTo>
                <a:lnTo>
                  <a:pt x="588" y="215"/>
                </a:lnTo>
                <a:lnTo>
                  <a:pt x="589" y="215"/>
                </a:lnTo>
                <a:lnTo>
                  <a:pt x="589" y="215"/>
                </a:lnTo>
                <a:lnTo>
                  <a:pt x="590" y="215"/>
                </a:lnTo>
                <a:lnTo>
                  <a:pt x="591" y="215"/>
                </a:lnTo>
                <a:lnTo>
                  <a:pt x="591" y="215"/>
                </a:lnTo>
                <a:lnTo>
                  <a:pt x="592" y="214"/>
                </a:lnTo>
                <a:lnTo>
                  <a:pt x="593" y="214"/>
                </a:lnTo>
                <a:lnTo>
                  <a:pt x="593" y="214"/>
                </a:lnTo>
                <a:lnTo>
                  <a:pt x="594" y="214"/>
                </a:lnTo>
                <a:lnTo>
                  <a:pt x="595" y="214"/>
                </a:lnTo>
                <a:lnTo>
                  <a:pt x="595" y="214"/>
                </a:lnTo>
                <a:lnTo>
                  <a:pt x="596" y="214"/>
                </a:lnTo>
                <a:lnTo>
                  <a:pt x="597" y="214"/>
                </a:lnTo>
                <a:lnTo>
                  <a:pt x="597" y="214"/>
                </a:lnTo>
                <a:lnTo>
                  <a:pt x="598" y="214"/>
                </a:lnTo>
                <a:lnTo>
                  <a:pt x="599" y="214"/>
                </a:lnTo>
                <a:lnTo>
                  <a:pt x="599" y="214"/>
                </a:lnTo>
                <a:lnTo>
                  <a:pt x="600" y="214"/>
                </a:lnTo>
                <a:lnTo>
                  <a:pt x="601" y="213"/>
                </a:lnTo>
                <a:lnTo>
                  <a:pt x="601" y="214"/>
                </a:lnTo>
                <a:lnTo>
                  <a:pt x="602" y="214"/>
                </a:lnTo>
                <a:lnTo>
                  <a:pt x="603" y="214"/>
                </a:lnTo>
                <a:lnTo>
                  <a:pt x="603" y="213"/>
                </a:lnTo>
                <a:lnTo>
                  <a:pt x="604" y="213"/>
                </a:lnTo>
                <a:lnTo>
                  <a:pt x="604" y="213"/>
                </a:lnTo>
                <a:lnTo>
                  <a:pt x="605" y="213"/>
                </a:lnTo>
                <a:lnTo>
                  <a:pt x="606" y="213"/>
                </a:lnTo>
                <a:lnTo>
                  <a:pt x="606" y="213"/>
                </a:lnTo>
                <a:lnTo>
                  <a:pt x="607" y="212"/>
                </a:lnTo>
                <a:lnTo>
                  <a:pt x="608" y="212"/>
                </a:lnTo>
                <a:lnTo>
                  <a:pt x="608" y="212"/>
                </a:lnTo>
                <a:lnTo>
                  <a:pt x="609" y="212"/>
                </a:lnTo>
                <a:lnTo>
                  <a:pt x="610" y="212"/>
                </a:lnTo>
                <a:lnTo>
                  <a:pt x="610" y="212"/>
                </a:lnTo>
                <a:lnTo>
                  <a:pt x="611" y="213"/>
                </a:lnTo>
                <a:lnTo>
                  <a:pt x="612" y="213"/>
                </a:lnTo>
                <a:lnTo>
                  <a:pt x="612" y="213"/>
                </a:lnTo>
                <a:lnTo>
                  <a:pt x="613" y="214"/>
                </a:lnTo>
                <a:lnTo>
                  <a:pt x="614" y="214"/>
                </a:lnTo>
                <a:lnTo>
                  <a:pt x="614" y="214"/>
                </a:lnTo>
                <a:lnTo>
                  <a:pt x="615" y="214"/>
                </a:lnTo>
                <a:lnTo>
                  <a:pt x="616" y="214"/>
                </a:lnTo>
                <a:lnTo>
                  <a:pt x="616" y="214"/>
                </a:lnTo>
                <a:lnTo>
                  <a:pt x="617" y="214"/>
                </a:lnTo>
                <a:lnTo>
                  <a:pt x="618" y="214"/>
                </a:lnTo>
                <a:lnTo>
                  <a:pt x="618" y="215"/>
                </a:lnTo>
                <a:lnTo>
                  <a:pt x="619" y="215"/>
                </a:lnTo>
                <a:lnTo>
                  <a:pt x="620" y="215"/>
                </a:lnTo>
                <a:lnTo>
                  <a:pt x="620" y="215"/>
                </a:lnTo>
                <a:lnTo>
                  <a:pt x="621" y="215"/>
                </a:lnTo>
                <a:lnTo>
                  <a:pt x="622" y="215"/>
                </a:lnTo>
                <a:lnTo>
                  <a:pt x="622" y="215"/>
                </a:lnTo>
                <a:lnTo>
                  <a:pt x="623" y="215"/>
                </a:lnTo>
                <a:lnTo>
                  <a:pt x="624" y="215"/>
                </a:lnTo>
                <a:lnTo>
                  <a:pt x="624" y="216"/>
                </a:lnTo>
                <a:lnTo>
                  <a:pt x="625" y="216"/>
                </a:lnTo>
                <a:lnTo>
                  <a:pt x="626" y="216"/>
                </a:lnTo>
                <a:lnTo>
                  <a:pt x="626" y="216"/>
                </a:lnTo>
                <a:lnTo>
                  <a:pt x="627" y="216"/>
                </a:lnTo>
                <a:lnTo>
                  <a:pt x="628" y="216"/>
                </a:lnTo>
                <a:lnTo>
                  <a:pt x="628" y="216"/>
                </a:lnTo>
                <a:lnTo>
                  <a:pt x="629" y="216"/>
                </a:lnTo>
                <a:lnTo>
                  <a:pt x="630" y="216"/>
                </a:lnTo>
                <a:lnTo>
                  <a:pt x="630" y="216"/>
                </a:lnTo>
                <a:lnTo>
                  <a:pt x="631" y="216"/>
                </a:lnTo>
                <a:lnTo>
                  <a:pt x="632" y="216"/>
                </a:lnTo>
                <a:lnTo>
                  <a:pt x="632" y="215"/>
                </a:lnTo>
                <a:lnTo>
                  <a:pt x="633" y="215"/>
                </a:lnTo>
                <a:lnTo>
                  <a:pt x="634" y="214"/>
                </a:lnTo>
                <a:lnTo>
                  <a:pt x="634" y="214"/>
                </a:lnTo>
                <a:lnTo>
                  <a:pt x="635" y="214"/>
                </a:lnTo>
                <a:lnTo>
                  <a:pt x="636" y="213"/>
                </a:lnTo>
                <a:lnTo>
                  <a:pt x="636" y="213"/>
                </a:lnTo>
                <a:lnTo>
                  <a:pt x="637" y="213"/>
                </a:lnTo>
                <a:lnTo>
                  <a:pt x="638" y="213"/>
                </a:lnTo>
                <a:lnTo>
                  <a:pt x="638" y="213"/>
                </a:lnTo>
                <a:lnTo>
                  <a:pt x="639" y="212"/>
                </a:lnTo>
                <a:lnTo>
                  <a:pt x="640" y="212"/>
                </a:lnTo>
                <a:lnTo>
                  <a:pt x="640" y="212"/>
                </a:lnTo>
                <a:lnTo>
                  <a:pt x="641" y="213"/>
                </a:lnTo>
                <a:lnTo>
                  <a:pt x="642" y="213"/>
                </a:lnTo>
                <a:lnTo>
                  <a:pt x="642" y="213"/>
                </a:lnTo>
                <a:lnTo>
                  <a:pt x="643" y="213"/>
                </a:lnTo>
                <a:lnTo>
                  <a:pt x="644" y="212"/>
                </a:lnTo>
                <a:lnTo>
                  <a:pt x="644" y="211"/>
                </a:lnTo>
                <a:lnTo>
                  <a:pt x="645" y="210"/>
                </a:lnTo>
                <a:lnTo>
                  <a:pt x="646" y="210"/>
                </a:lnTo>
                <a:lnTo>
                  <a:pt x="646" y="210"/>
                </a:lnTo>
                <a:lnTo>
                  <a:pt x="647" y="210"/>
                </a:lnTo>
                <a:lnTo>
                  <a:pt x="648" y="210"/>
                </a:lnTo>
                <a:lnTo>
                  <a:pt x="648" y="210"/>
                </a:lnTo>
                <a:lnTo>
                  <a:pt x="649" y="210"/>
                </a:lnTo>
                <a:lnTo>
                  <a:pt x="650" y="210"/>
                </a:lnTo>
                <a:lnTo>
                  <a:pt x="650" y="211"/>
                </a:lnTo>
                <a:lnTo>
                  <a:pt x="651" y="211"/>
                </a:lnTo>
                <a:lnTo>
                  <a:pt x="652" y="211"/>
                </a:lnTo>
                <a:lnTo>
                  <a:pt x="652" y="211"/>
                </a:lnTo>
                <a:lnTo>
                  <a:pt x="653" y="211"/>
                </a:lnTo>
                <a:lnTo>
                  <a:pt x="654" y="211"/>
                </a:lnTo>
                <a:lnTo>
                  <a:pt x="654" y="212"/>
                </a:lnTo>
                <a:lnTo>
                  <a:pt x="655" y="211"/>
                </a:lnTo>
                <a:lnTo>
                  <a:pt x="656" y="211"/>
                </a:lnTo>
                <a:lnTo>
                  <a:pt x="656" y="212"/>
                </a:lnTo>
                <a:lnTo>
                  <a:pt x="657" y="212"/>
                </a:lnTo>
                <a:lnTo>
                  <a:pt x="658" y="212"/>
                </a:lnTo>
                <a:lnTo>
                  <a:pt x="658" y="212"/>
                </a:lnTo>
                <a:lnTo>
                  <a:pt x="659" y="212"/>
                </a:lnTo>
                <a:lnTo>
                  <a:pt x="660" y="212"/>
                </a:lnTo>
                <a:lnTo>
                  <a:pt x="660" y="212"/>
                </a:lnTo>
                <a:lnTo>
                  <a:pt x="661" y="212"/>
                </a:lnTo>
                <a:lnTo>
                  <a:pt x="662" y="212"/>
                </a:lnTo>
                <a:lnTo>
                  <a:pt x="662" y="213"/>
                </a:lnTo>
                <a:lnTo>
                  <a:pt x="663" y="213"/>
                </a:lnTo>
                <a:lnTo>
                  <a:pt x="664" y="213"/>
                </a:lnTo>
                <a:lnTo>
                  <a:pt x="664" y="213"/>
                </a:lnTo>
                <a:lnTo>
                  <a:pt x="665" y="214"/>
                </a:lnTo>
                <a:lnTo>
                  <a:pt x="666" y="214"/>
                </a:lnTo>
                <a:lnTo>
                  <a:pt x="666" y="215"/>
                </a:lnTo>
                <a:lnTo>
                  <a:pt x="667" y="215"/>
                </a:lnTo>
                <a:lnTo>
                  <a:pt x="668" y="215"/>
                </a:lnTo>
                <a:lnTo>
                  <a:pt x="668" y="215"/>
                </a:lnTo>
                <a:lnTo>
                  <a:pt x="669" y="216"/>
                </a:lnTo>
                <a:lnTo>
                  <a:pt x="670" y="216"/>
                </a:lnTo>
                <a:lnTo>
                  <a:pt x="670" y="216"/>
                </a:lnTo>
                <a:lnTo>
                  <a:pt x="671" y="216"/>
                </a:lnTo>
                <a:lnTo>
                  <a:pt x="672" y="216"/>
                </a:lnTo>
                <a:lnTo>
                  <a:pt x="672" y="216"/>
                </a:lnTo>
                <a:lnTo>
                  <a:pt x="673" y="216"/>
                </a:lnTo>
                <a:lnTo>
                  <a:pt x="673" y="216"/>
                </a:lnTo>
                <a:lnTo>
                  <a:pt x="674" y="216"/>
                </a:lnTo>
                <a:lnTo>
                  <a:pt x="675" y="216"/>
                </a:lnTo>
                <a:lnTo>
                  <a:pt x="675" y="216"/>
                </a:lnTo>
                <a:lnTo>
                  <a:pt x="676" y="216"/>
                </a:lnTo>
                <a:lnTo>
                  <a:pt x="677" y="216"/>
                </a:lnTo>
                <a:lnTo>
                  <a:pt x="677" y="216"/>
                </a:lnTo>
                <a:lnTo>
                  <a:pt x="678" y="216"/>
                </a:lnTo>
                <a:lnTo>
                  <a:pt x="679" y="216"/>
                </a:lnTo>
                <a:lnTo>
                  <a:pt x="679" y="216"/>
                </a:lnTo>
                <a:lnTo>
                  <a:pt x="680" y="216"/>
                </a:lnTo>
                <a:lnTo>
                  <a:pt x="681" y="216"/>
                </a:lnTo>
                <a:lnTo>
                  <a:pt x="681" y="216"/>
                </a:lnTo>
                <a:lnTo>
                  <a:pt x="682" y="216"/>
                </a:lnTo>
                <a:lnTo>
                  <a:pt x="683" y="216"/>
                </a:lnTo>
                <a:lnTo>
                  <a:pt x="683" y="216"/>
                </a:lnTo>
                <a:lnTo>
                  <a:pt x="684" y="216"/>
                </a:lnTo>
                <a:lnTo>
                  <a:pt x="685" y="216"/>
                </a:lnTo>
                <a:lnTo>
                  <a:pt x="685" y="216"/>
                </a:lnTo>
                <a:lnTo>
                  <a:pt x="686" y="216"/>
                </a:lnTo>
                <a:lnTo>
                  <a:pt x="687" y="216"/>
                </a:lnTo>
                <a:lnTo>
                  <a:pt x="687" y="216"/>
                </a:lnTo>
                <a:lnTo>
                  <a:pt x="688" y="216"/>
                </a:lnTo>
                <a:lnTo>
                  <a:pt x="689" y="216"/>
                </a:lnTo>
                <a:lnTo>
                  <a:pt x="689" y="216"/>
                </a:lnTo>
                <a:lnTo>
                  <a:pt x="690" y="216"/>
                </a:lnTo>
                <a:lnTo>
                  <a:pt x="691" y="216"/>
                </a:lnTo>
                <a:lnTo>
                  <a:pt x="691" y="216"/>
                </a:lnTo>
                <a:lnTo>
                  <a:pt x="692" y="215"/>
                </a:lnTo>
                <a:lnTo>
                  <a:pt x="693" y="215"/>
                </a:lnTo>
                <a:lnTo>
                  <a:pt x="693" y="215"/>
                </a:lnTo>
                <a:lnTo>
                  <a:pt x="694" y="215"/>
                </a:lnTo>
                <a:lnTo>
                  <a:pt x="695" y="215"/>
                </a:lnTo>
                <a:lnTo>
                  <a:pt x="695" y="215"/>
                </a:lnTo>
                <a:lnTo>
                  <a:pt x="696" y="215"/>
                </a:lnTo>
                <a:lnTo>
                  <a:pt x="697" y="215"/>
                </a:lnTo>
                <a:lnTo>
                  <a:pt x="697" y="215"/>
                </a:lnTo>
                <a:lnTo>
                  <a:pt x="698" y="215"/>
                </a:lnTo>
                <a:lnTo>
                  <a:pt x="699" y="215"/>
                </a:lnTo>
                <a:lnTo>
                  <a:pt x="699" y="215"/>
                </a:lnTo>
                <a:lnTo>
                  <a:pt x="700" y="215"/>
                </a:lnTo>
                <a:lnTo>
                  <a:pt x="701" y="215"/>
                </a:lnTo>
                <a:lnTo>
                  <a:pt x="701" y="215"/>
                </a:lnTo>
                <a:lnTo>
                  <a:pt x="702" y="214"/>
                </a:lnTo>
                <a:lnTo>
                  <a:pt x="703" y="214"/>
                </a:lnTo>
                <a:lnTo>
                  <a:pt x="703" y="214"/>
                </a:lnTo>
                <a:lnTo>
                  <a:pt x="704" y="214"/>
                </a:lnTo>
                <a:lnTo>
                  <a:pt x="705" y="214"/>
                </a:lnTo>
                <a:lnTo>
                  <a:pt x="705" y="214"/>
                </a:lnTo>
                <a:lnTo>
                  <a:pt x="706" y="213"/>
                </a:lnTo>
                <a:lnTo>
                  <a:pt x="707" y="213"/>
                </a:lnTo>
                <a:lnTo>
                  <a:pt x="707" y="213"/>
                </a:lnTo>
                <a:lnTo>
                  <a:pt x="708" y="213"/>
                </a:lnTo>
                <a:lnTo>
                  <a:pt x="709" y="213"/>
                </a:lnTo>
                <a:lnTo>
                  <a:pt x="709" y="212"/>
                </a:lnTo>
                <a:lnTo>
                  <a:pt x="710" y="212"/>
                </a:lnTo>
                <a:lnTo>
                  <a:pt x="711" y="212"/>
                </a:lnTo>
                <a:lnTo>
                  <a:pt x="711" y="212"/>
                </a:lnTo>
                <a:lnTo>
                  <a:pt x="712" y="213"/>
                </a:lnTo>
                <a:lnTo>
                  <a:pt x="713" y="213"/>
                </a:lnTo>
                <a:lnTo>
                  <a:pt x="713" y="213"/>
                </a:lnTo>
                <a:lnTo>
                  <a:pt x="714" y="213"/>
                </a:lnTo>
                <a:lnTo>
                  <a:pt x="715" y="213"/>
                </a:lnTo>
                <a:lnTo>
                  <a:pt x="715" y="213"/>
                </a:lnTo>
                <a:lnTo>
                  <a:pt x="716" y="214"/>
                </a:lnTo>
                <a:lnTo>
                  <a:pt x="717" y="214"/>
                </a:lnTo>
                <a:lnTo>
                  <a:pt x="717" y="214"/>
                </a:lnTo>
                <a:lnTo>
                  <a:pt x="718" y="214"/>
                </a:lnTo>
                <a:lnTo>
                  <a:pt x="719" y="214"/>
                </a:lnTo>
                <a:lnTo>
                  <a:pt x="719" y="214"/>
                </a:lnTo>
                <a:lnTo>
                  <a:pt x="720" y="214"/>
                </a:lnTo>
                <a:lnTo>
                  <a:pt x="721" y="215"/>
                </a:lnTo>
                <a:lnTo>
                  <a:pt x="721" y="215"/>
                </a:lnTo>
                <a:lnTo>
                  <a:pt x="722" y="215"/>
                </a:lnTo>
                <a:lnTo>
                  <a:pt x="723" y="215"/>
                </a:lnTo>
                <a:lnTo>
                  <a:pt x="723" y="215"/>
                </a:lnTo>
                <a:lnTo>
                  <a:pt x="724" y="215"/>
                </a:lnTo>
                <a:lnTo>
                  <a:pt x="725" y="215"/>
                </a:lnTo>
                <a:lnTo>
                  <a:pt x="725" y="215"/>
                </a:lnTo>
                <a:lnTo>
                  <a:pt x="726" y="216"/>
                </a:lnTo>
                <a:lnTo>
                  <a:pt x="727" y="216"/>
                </a:lnTo>
                <a:lnTo>
                  <a:pt x="727" y="216"/>
                </a:lnTo>
                <a:lnTo>
                  <a:pt x="728" y="216"/>
                </a:lnTo>
                <a:lnTo>
                  <a:pt x="729" y="216"/>
                </a:lnTo>
                <a:lnTo>
                  <a:pt x="729" y="216"/>
                </a:lnTo>
                <a:lnTo>
                  <a:pt x="730" y="216"/>
                </a:lnTo>
                <a:lnTo>
                  <a:pt x="731" y="216"/>
                </a:lnTo>
                <a:lnTo>
                  <a:pt x="731" y="216"/>
                </a:lnTo>
                <a:lnTo>
                  <a:pt x="732" y="216"/>
                </a:lnTo>
                <a:lnTo>
                  <a:pt x="733" y="216"/>
                </a:lnTo>
                <a:lnTo>
                  <a:pt x="733" y="216"/>
                </a:lnTo>
                <a:lnTo>
                  <a:pt x="734" y="216"/>
                </a:lnTo>
                <a:lnTo>
                  <a:pt x="735" y="215"/>
                </a:lnTo>
                <a:lnTo>
                  <a:pt x="735" y="215"/>
                </a:lnTo>
                <a:lnTo>
                  <a:pt x="736" y="215"/>
                </a:lnTo>
                <a:lnTo>
                  <a:pt x="737" y="215"/>
                </a:lnTo>
                <a:lnTo>
                  <a:pt x="737" y="215"/>
                </a:lnTo>
                <a:lnTo>
                  <a:pt x="738" y="215"/>
                </a:lnTo>
                <a:lnTo>
                  <a:pt x="739" y="215"/>
                </a:lnTo>
                <a:lnTo>
                  <a:pt x="739" y="215"/>
                </a:lnTo>
                <a:lnTo>
                  <a:pt x="740" y="215"/>
                </a:lnTo>
                <a:lnTo>
                  <a:pt x="741" y="215"/>
                </a:lnTo>
                <a:lnTo>
                  <a:pt x="741" y="214"/>
                </a:lnTo>
                <a:lnTo>
                  <a:pt x="742" y="214"/>
                </a:lnTo>
                <a:lnTo>
                  <a:pt x="742" y="214"/>
                </a:lnTo>
                <a:lnTo>
                  <a:pt x="743" y="214"/>
                </a:lnTo>
                <a:lnTo>
                  <a:pt x="744" y="214"/>
                </a:lnTo>
                <a:lnTo>
                  <a:pt x="744" y="214"/>
                </a:lnTo>
                <a:lnTo>
                  <a:pt x="745" y="214"/>
                </a:lnTo>
                <a:lnTo>
                  <a:pt x="746" y="213"/>
                </a:lnTo>
                <a:lnTo>
                  <a:pt x="746" y="213"/>
                </a:lnTo>
                <a:lnTo>
                  <a:pt x="747" y="213"/>
                </a:lnTo>
                <a:lnTo>
                  <a:pt x="748" y="213"/>
                </a:lnTo>
                <a:lnTo>
                  <a:pt x="748" y="213"/>
                </a:lnTo>
                <a:lnTo>
                  <a:pt x="749" y="213"/>
                </a:lnTo>
                <a:lnTo>
                  <a:pt x="750" y="213"/>
                </a:lnTo>
                <a:lnTo>
                  <a:pt x="750" y="213"/>
                </a:lnTo>
                <a:lnTo>
                  <a:pt x="751" y="212"/>
                </a:lnTo>
                <a:lnTo>
                  <a:pt x="752" y="212"/>
                </a:lnTo>
                <a:lnTo>
                  <a:pt x="752" y="212"/>
                </a:lnTo>
                <a:lnTo>
                  <a:pt x="753" y="212"/>
                </a:lnTo>
                <a:lnTo>
                  <a:pt x="754" y="212"/>
                </a:lnTo>
                <a:lnTo>
                  <a:pt x="754" y="212"/>
                </a:lnTo>
                <a:lnTo>
                  <a:pt x="755" y="212"/>
                </a:lnTo>
                <a:lnTo>
                  <a:pt x="756" y="212"/>
                </a:lnTo>
                <a:lnTo>
                  <a:pt x="756" y="212"/>
                </a:lnTo>
                <a:lnTo>
                  <a:pt x="757" y="211"/>
                </a:lnTo>
                <a:lnTo>
                  <a:pt x="758" y="211"/>
                </a:lnTo>
                <a:lnTo>
                  <a:pt x="758" y="212"/>
                </a:lnTo>
                <a:lnTo>
                  <a:pt x="759" y="212"/>
                </a:lnTo>
                <a:lnTo>
                  <a:pt x="760" y="212"/>
                </a:lnTo>
                <a:lnTo>
                  <a:pt x="760" y="212"/>
                </a:lnTo>
                <a:lnTo>
                  <a:pt x="761" y="212"/>
                </a:lnTo>
                <a:lnTo>
                  <a:pt x="762" y="213"/>
                </a:lnTo>
                <a:lnTo>
                  <a:pt x="762" y="213"/>
                </a:lnTo>
                <a:lnTo>
                  <a:pt x="763" y="213"/>
                </a:lnTo>
                <a:lnTo>
                  <a:pt x="764" y="214"/>
                </a:lnTo>
                <a:lnTo>
                  <a:pt x="764" y="214"/>
                </a:lnTo>
                <a:lnTo>
                  <a:pt x="765" y="214"/>
                </a:lnTo>
                <a:lnTo>
                  <a:pt x="766" y="214"/>
                </a:lnTo>
                <a:lnTo>
                  <a:pt x="766" y="214"/>
                </a:lnTo>
                <a:lnTo>
                  <a:pt x="767" y="214"/>
                </a:lnTo>
                <a:lnTo>
                  <a:pt x="768" y="214"/>
                </a:lnTo>
                <a:lnTo>
                  <a:pt x="768" y="215"/>
                </a:lnTo>
                <a:lnTo>
                  <a:pt x="769" y="215"/>
                </a:lnTo>
                <a:lnTo>
                  <a:pt x="770" y="215"/>
                </a:lnTo>
                <a:lnTo>
                  <a:pt x="770" y="215"/>
                </a:lnTo>
                <a:lnTo>
                  <a:pt x="771" y="216"/>
                </a:lnTo>
                <a:lnTo>
                  <a:pt x="772" y="216"/>
                </a:lnTo>
                <a:lnTo>
                  <a:pt x="772" y="216"/>
                </a:lnTo>
                <a:lnTo>
                  <a:pt x="773" y="216"/>
                </a:lnTo>
                <a:lnTo>
                  <a:pt x="774" y="216"/>
                </a:lnTo>
                <a:lnTo>
                  <a:pt x="774" y="216"/>
                </a:lnTo>
                <a:lnTo>
                  <a:pt x="775" y="217"/>
                </a:lnTo>
                <a:lnTo>
                  <a:pt x="776" y="217"/>
                </a:lnTo>
                <a:lnTo>
                  <a:pt x="776" y="217"/>
                </a:lnTo>
                <a:lnTo>
                  <a:pt x="777" y="217"/>
                </a:lnTo>
                <a:lnTo>
                  <a:pt x="778" y="217"/>
                </a:lnTo>
                <a:lnTo>
                  <a:pt x="778" y="216"/>
                </a:lnTo>
                <a:lnTo>
                  <a:pt x="779" y="216"/>
                </a:lnTo>
                <a:lnTo>
                  <a:pt x="780" y="215"/>
                </a:lnTo>
                <a:lnTo>
                  <a:pt x="780" y="215"/>
                </a:lnTo>
                <a:lnTo>
                  <a:pt x="781" y="214"/>
                </a:lnTo>
                <a:lnTo>
                  <a:pt x="782" y="213"/>
                </a:lnTo>
                <a:lnTo>
                  <a:pt x="782" y="213"/>
                </a:lnTo>
                <a:lnTo>
                  <a:pt x="783" y="213"/>
                </a:lnTo>
                <a:lnTo>
                  <a:pt x="784" y="212"/>
                </a:lnTo>
                <a:lnTo>
                  <a:pt x="784" y="212"/>
                </a:lnTo>
                <a:lnTo>
                  <a:pt x="785" y="213"/>
                </a:lnTo>
                <a:lnTo>
                  <a:pt x="786" y="213"/>
                </a:lnTo>
                <a:lnTo>
                  <a:pt x="786" y="213"/>
                </a:lnTo>
                <a:lnTo>
                  <a:pt x="787" y="213"/>
                </a:lnTo>
                <a:lnTo>
                  <a:pt x="788" y="213"/>
                </a:lnTo>
                <a:lnTo>
                  <a:pt x="788" y="213"/>
                </a:lnTo>
                <a:lnTo>
                  <a:pt x="789" y="213"/>
                </a:lnTo>
                <a:lnTo>
                  <a:pt x="790" y="213"/>
                </a:lnTo>
                <a:lnTo>
                  <a:pt x="790" y="213"/>
                </a:lnTo>
                <a:lnTo>
                  <a:pt x="791" y="213"/>
                </a:lnTo>
                <a:lnTo>
                  <a:pt x="792" y="213"/>
                </a:lnTo>
                <a:lnTo>
                  <a:pt x="792" y="213"/>
                </a:lnTo>
                <a:lnTo>
                  <a:pt x="793" y="213"/>
                </a:lnTo>
                <a:lnTo>
                  <a:pt x="794" y="213"/>
                </a:lnTo>
                <a:lnTo>
                  <a:pt x="794" y="213"/>
                </a:lnTo>
                <a:lnTo>
                  <a:pt x="795" y="213"/>
                </a:lnTo>
                <a:lnTo>
                  <a:pt x="796" y="213"/>
                </a:lnTo>
                <a:lnTo>
                  <a:pt x="796" y="213"/>
                </a:lnTo>
                <a:lnTo>
                  <a:pt x="797" y="213"/>
                </a:lnTo>
                <a:lnTo>
                  <a:pt x="798" y="213"/>
                </a:lnTo>
                <a:lnTo>
                  <a:pt x="798" y="213"/>
                </a:lnTo>
                <a:lnTo>
                  <a:pt x="799" y="213"/>
                </a:lnTo>
                <a:lnTo>
                  <a:pt x="800" y="213"/>
                </a:lnTo>
                <a:lnTo>
                  <a:pt x="800" y="213"/>
                </a:lnTo>
                <a:lnTo>
                  <a:pt x="801" y="213"/>
                </a:lnTo>
                <a:lnTo>
                  <a:pt x="802" y="213"/>
                </a:lnTo>
                <a:lnTo>
                  <a:pt x="802" y="213"/>
                </a:lnTo>
                <a:lnTo>
                  <a:pt x="803" y="213"/>
                </a:lnTo>
                <a:lnTo>
                  <a:pt x="804" y="213"/>
                </a:lnTo>
                <a:lnTo>
                  <a:pt x="804" y="213"/>
                </a:lnTo>
                <a:lnTo>
                  <a:pt x="805" y="213"/>
                </a:lnTo>
                <a:lnTo>
                  <a:pt x="806" y="213"/>
                </a:lnTo>
                <a:lnTo>
                  <a:pt x="806" y="213"/>
                </a:lnTo>
                <a:lnTo>
                  <a:pt x="807" y="213"/>
                </a:lnTo>
                <a:lnTo>
                  <a:pt x="808" y="213"/>
                </a:lnTo>
                <a:lnTo>
                  <a:pt x="808" y="213"/>
                </a:lnTo>
                <a:lnTo>
                  <a:pt x="809" y="212"/>
                </a:lnTo>
                <a:lnTo>
                  <a:pt x="810" y="212"/>
                </a:lnTo>
                <a:lnTo>
                  <a:pt x="810" y="212"/>
                </a:lnTo>
                <a:lnTo>
                  <a:pt x="811" y="212"/>
                </a:lnTo>
                <a:lnTo>
                  <a:pt x="811" y="212"/>
                </a:lnTo>
                <a:lnTo>
                  <a:pt x="812" y="212"/>
                </a:lnTo>
                <a:lnTo>
                  <a:pt x="813" y="212"/>
                </a:lnTo>
                <a:lnTo>
                  <a:pt x="813" y="211"/>
                </a:lnTo>
                <a:lnTo>
                  <a:pt x="814" y="211"/>
                </a:lnTo>
                <a:lnTo>
                  <a:pt x="815" y="211"/>
                </a:lnTo>
                <a:lnTo>
                  <a:pt x="815" y="212"/>
                </a:lnTo>
                <a:lnTo>
                  <a:pt x="816" y="212"/>
                </a:lnTo>
                <a:lnTo>
                  <a:pt x="817" y="213"/>
                </a:lnTo>
                <a:lnTo>
                  <a:pt x="817" y="214"/>
                </a:lnTo>
                <a:lnTo>
                  <a:pt x="818" y="214"/>
                </a:lnTo>
                <a:lnTo>
                  <a:pt x="819" y="215"/>
                </a:lnTo>
                <a:lnTo>
                  <a:pt x="819" y="215"/>
                </a:lnTo>
                <a:lnTo>
                  <a:pt x="820" y="216"/>
                </a:lnTo>
                <a:lnTo>
                  <a:pt x="821" y="216"/>
                </a:lnTo>
                <a:lnTo>
                  <a:pt x="821" y="216"/>
                </a:lnTo>
                <a:lnTo>
                  <a:pt x="822" y="217"/>
                </a:lnTo>
                <a:lnTo>
                  <a:pt x="823" y="217"/>
                </a:lnTo>
                <a:lnTo>
                  <a:pt x="823" y="217"/>
                </a:lnTo>
                <a:lnTo>
                  <a:pt x="824" y="217"/>
                </a:lnTo>
                <a:lnTo>
                  <a:pt x="825" y="217"/>
                </a:lnTo>
                <a:lnTo>
                  <a:pt x="825" y="217"/>
                </a:lnTo>
                <a:lnTo>
                  <a:pt x="826" y="217"/>
                </a:lnTo>
                <a:lnTo>
                  <a:pt x="827" y="217"/>
                </a:lnTo>
                <a:lnTo>
                  <a:pt x="827" y="218"/>
                </a:lnTo>
                <a:lnTo>
                  <a:pt x="828" y="218"/>
                </a:lnTo>
                <a:lnTo>
                  <a:pt x="829" y="218"/>
                </a:lnTo>
                <a:lnTo>
                  <a:pt x="829" y="218"/>
                </a:lnTo>
                <a:lnTo>
                  <a:pt x="830" y="218"/>
                </a:lnTo>
                <a:lnTo>
                  <a:pt x="831" y="218"/>
                </a:lnTo>
                <a:lnTo>
                  <a:pt x="831" y="218"/>
                </a:lnTo>
                <a:lnTo>
                  <a:pt x="832" y="218"/>
                </a:lnTo>
                <a:lnTo>
                  <a:pt x="833" y="218"/>
                </a:lnTo>
                <a:lnTo>
                  <a:pt x="833" y="218"/>
                </a:lnTo>
                <a:lnTo>
                  <a:pt x="834" y="218"/>
                </a:lnTo>
                <a:lnTo>
                  <a:pt x="835" y="218"/>
                </a:lnTo>
                <a:lnTo>
                  <a:pt x="835" y="218"/>
                </a:lnTo>
                <a:lnTo>
                  <a:pt x="836" y="218"/>
                </a:lnTo>
                <a:lnTo>
                  <a:pt x="837" y="218"/>
                </a:lnTo>
                <a:lnTo>
                  <a:pt x="837" y="218"/>
                </a:lnTo>
                <a:lnTo>
                  <a:pt x="838" y="218"/>
                </a:lnTo>
                <a:lnTo>
                  <a:pt x="839" y="218"/>
                </a:lnTo>
                <a:lnTo>
                  <a:pt x="839" y="218"/>
                </a:lnTo>
                <a:lnTo>
                  <a:pt x="840" y="218"/>
                </a:lnTo>
                <a:lnTo>
                  <a:pt x="841" y="218"/>
                </a:lnTo>
                <a:lnTo>
                  <a:pt x="841" y="218"/>
                </a:lnTo>
                <a:lnTo>
                  <a:pt x="842" y="218"/>
                </a:lnTo>
                <a:lnTo>
                  <a:pt x="843" y="217"/>
                </a:lnTo>
                <a:lnTo>
                  <a:pt x="843" y="217"/>
                </a:lnTo>
                <a:lnTo>
                  <a:pt x="844" y="217"/>
                </a:lnTo>
                <a:lnTo>
                  <a:pt x="845" y="217"/>
                </a:lnTo>
                <a:lnTo>
                  <a:pt x="845" y="217"/>
                </a:lnTo>
                <a:lnTo>
                  <a:pt x="846" y="217"/>
                </a:lnTo>
                <a:lnTo>
                  <a:pt x="847" y="216"/>
                </a:lnTo>
                <a:lnTo>
                  <a:pt x="847" y="216"/>
                </a:lnTo>
                <a:lnTo>
                  <a:pt x="848" y="216"/>
                </a:lnTo>
                <a:lnTo>
                  <a:pt x="849" y="216"/>
                </a:lnTo>
                <a:lnTo>
                  <a:pt x="849" y="215"/>
                </a:lnTo>
                <a:lnTo>
                  <a:pt x="850" y="214"/>
                </a:lnTo>
                <a:lnTo>
                  <a:pt x="851" y="214"/>
                </a:lnTo>
                <a:lnTo>
                  <a:pt x="851" y="212"/>
                </a:lnTo>
                <a:lnTo>
                  <a:pt x="852" y="211"/>
                </a:lnTo>
                <a:lnTo>
                  <a:pt x="853" y="210"/>
                </a:lnTo>
                <a:lnTo>
                  <a:pt x="853" y="210"/>
                </a:lnTo>
                <a:lnTo>
                  <a:pt x="854" y="209"/>
                </a:lnTo>
                <a:lnTo>
                  <a:pt x="855" y="209"/>
                </a:lnTo>
                <a:lnTo>
                  <a:pt x="855" y="209"/>
                </a:lnTo>
                <a:lnTo>
                  <a:pt x="856" y="209"/>
                </a:lnTo>
                <a:lnTo>
                  <a:pt x="857" y="209"/>
                </a:lnTo>
                <a:lnTo>
                  <a:pt x="858" y="209"/>
                </a:lnTo>
                <a:lnTo>
                  <a:pt x="858" y="210"/>
                </a:lnTo>
                <a:lnTo>
                  <a:pt x="859" y="210"/>
                </a:lnTo>
                <a:lnTo>
                  <a:pt x="860" y="210"/>
                </a:lnTo>
                <a:lnTo>
                  <a:pt x="860" y="210"/>
                </a:lnTo>
                <a:lnTo>
                  <a:pt x="861" y="210"/>
                </a:lnTo>
                <a:lnTo>
                  <a:pt x="862" y="210"/>
                </a:lnTo>
                <a:lnTo>
                  <a:pt x="862" y="211"/>
                </a:lnTo>
                <a:lnTo>
                  <a:pt x="863" y="211"/>
                </a:lnTo>
                <a:lnTo>
                  <a:pt x="863" y="211"/>
                </a:lnTo>
                <a:lnTo>
                  <a:pt x="864" y="211"/>
                </a:lnTo>
                <a:lnTo>
                  <a:pt x="865" y="212"/>
                </a:lnTo>
                <a:lnTo>
                  <a:pt x="865" y="212"/>
                </a:lnTo>
                <a:lnTo>
                  <a:pt x="866" y="213"/>
                </a:lnTo>
                <a:lnTo>
                  <a:pt x="867" y="214"/>
                </a:lnTo>
                <a:lnTo>
                  <a:pt x="867" y="215"/>
                </a:lnTo>
                <a:lnTo>
                  <a:pt x="868" y="216"/>
                </a:lnTo>
                <a:lnTo>
                  <a:pt x="869" y="216"/>
                </a:lnTo>
                <a:lnTo>
                  <a:pt x="869" y="217"/>
                </a:lnTo>
                <a:lnTo>
                  <a:pt x="870" y="217"/>
                </a:lnTo>
                <a:lnTo>
                  <a:pt x="871" y="217"/>
                </a:lnTo>
                <a:lnTo>
                  <a:pt x="871" y="217"/>
                </a:lnTo>
                <a:lnTo>
                  <a:pt x="872" y="217"/>
                </a:lnTo>
                <a:lnTo>
                  <a:pt x="873" y="218"/>
                </a:lnTo>
                <a:lnTo>
                  <a:pt x="873" y="218"/>
                </a:lnTo>
                <a:lnTo>
                  <a:pt x="874" y="218"/>
                </a:lnTo>
                <a:lnTo>
                  <a:pt x="875" y="218"/>
                </a:lnTo>
                <a:lnTo>
                  <a:pt x="875" y="218"/>
                </a:lnTo>
                <a:lnTo>
                  <a:pt x="876" y="218"/>
                </a:lnTo>
                <a:lnTo>
                  <a:pt x="877" y="218"/>
                </a:lnTo>
                <a:lnTo>
                  <a:pt x="877" y="218"/>
                </a:lnTo>
                <a:lnTo>
                  <a:pt x="878" y="218"/>
                </a:lnTo>
                <a:lnTo>
                  <a:pt x="879" y="218"/>
                </a:lnTo>
                <a:lnTo>
                  <a:pt x="879" y="218"/>
                </a:lnTo>
                <a:lnTo>
                  <a:pt x="880" y="218"/>
                </a:lnTo>
                <a:lnTo>
                  <a:pt x="881" y="218"/>
                </a:lnTo>
                <a:lnTo>
                  <a:pt x="881" y="217"/>
                </a:lnTo>
                <a:lnTo>
                  <a:pt x="882" y="217"/>
                </a:lnTo>
                <a:lnTo>
                  <a:pt x="883" y="217"/>
                </a:lnTo>
                <a:lnTo>
                  <a:pt x="883" y="215"/>
                </a:lnTo>
                <a:lnTo>
                  <a:pt x="884" y="215"/>
                </a:lnTo>
                <a:lnTo>
                  <a:pt x="885" y="214"/>
                </a:lnTo>
                <a:lnTo>
                  <a:pt x="885" y="214"/>
                </a:lnTo>
                <a:lnTo>
                  <a:pt x="886" y="214"/>
                </a:lnTo>
                <a:lnTo>
                  <a:pt x="887" y="214"/>
                </a:lnTo>
                <a:lnTo>
                  <a:pt x="887" y="214"/>
                </a:lnTo>
                <a:lnTo>
                  <a:pt x="888" y="214"/>
                </a:lnTo>
                <a:lnTo>
                  <a:pt x="889" y="214"/>
                </a:lnTo>
                <a:lnTo>
                  <a:pt x="889" y="214"/>
                </a:lnTo>
                <a:lnTo>
                  <a:pt x="890" y="214"/>
                </a:lnTo>
                <a:lnTo>
                  <a:pt x="891" y="214"/>
                </a:lnTo>
                <a:lnTo>
                  <a:pt x="891" y="214"/>
                </a:lnTo>
                <a:lnTo>
                  <a:pt x="892" y="214"/>
                </a:lnTo>
                <a:lnTo>
                  <a:pt x="893" y="214"/>
                </a:lnTo>
                <a:lnTo>
                  <a:pt x="893" y="214"/>
                </a:lnTo>
                <a:lnTo>
                  <a:pt x="894" y="214"/>
                </a:lnTo>
                <a:lnTo>
                  <a:pt x="895" y="214"/>
                </a:lnTo>
                <a:lnTo>
                  <a:pt x="895" y="214"/>
                </a:lnTo>
                <a:lnTo>
                  <a:pt x="896" y="214"/>
                </a:lnTo>
                <a:lnTo>
                  <a:pt x="897" y="214"/>
                </a:lnTo>
                <a:lnTo>
                  <a:pt x="897" y="214"/>
                </a:lnTo>
                <a:lnTo>
                  <a:pt x="898" y="214"/>
                </a:lnTo>
                <a:lnTo>
                  <a:pt x="899" y="214"/>
                </a:lnTo>
                <a:lnTo>
                  <a:pt x="899" y="214"/>
                </a:lnTo>
                <a:lnTo>
                  <a:pt x="900" y="214"/>
                </a:lnTo>
                <a:lnTo>
                  <a:pt x="901" y="214"/>
                </a:lnTo>
                <a:lnTo>
                  <a:pt x="901" y="214"/>
                </a:lnTo>
                <a:lnTo>
                  <a:pt x="902" y="214"/>
                </a:lnTo>
                <a:lnTo>
                  <a:pt x="903" y="214"/>
                </a:lnTo>
                <a:lnTo>
                  <a:pt x="903" y="214"/>
                </a:lnTo>
                <a:lnTo>
                  <a:pt x="904" y="214"/>
                </a:lnTo>
                <a:lnTo>
                  <a:pt x="905" y="214"/>
                </a:lnTo>
                <a:lnTo>
                  <a:pt x="905" y="213"/>
                </a:lnTo>
                <a:lnTo>
                  <a:pt x="906" y="213"/>
                </a:lnTo>
                <a:lnTo>
                  <a:pt x="907" y="213"/>
                </a:lnTo>
                <a:lnTo>
                  <a:pt x="907" y="213"/>
                </a:lnTo>
                <a:lnTo>
                  <a:pt x="908" y="213"/>
                </a:lnTo>
                <a:lnTo>
                  <a:pt x="909" y="213"/>
                </a:lnTo>
                <a:lnTo>
                  <a:pt x="909" y="213"/>
                </a:lnTo>
                <a:lnTo>
                  <a:pt x="910" y="213"/>
                </a:lnTo>
                <a:lnTo>
                  <a:pt x="911" y="213"/>
                </a:lnTo>
                <a:lnTo>
                  <a:pt x="911" y="213"/>
                </a:lnTo>
                <a:lnTo>
                  <a:pt x="912" y="213"/>
                </a:lnTo>
                <a:lnTo>
                  <a:pt x="913" y="212"/>
                </a:lnTo>
                <a:lnTo>
                  <a:pt x="913" y="212"/>
                </a:lnTo>
                <a:lnTo>
                  <a:pt x="914" y="212"/>
                </a:lnTo>
                <a:lnTo>
                  <a:pt x="915" y="212"/>
                </a:lnTo>
                <a:lnTo>
                  <a:pt x="915" y="212"/>
                </a:lnTo>
                <a:lnTo>
                  <a:pt x="916" y="212"/>
                </a:lnTo>
                <a:lnTo>
                  <a:pt x="917" y="211"/>
                </a:lnTo>
                <a:lnTo>
                  <a:pt x="917" y="211"/>
                </a:lnTo>
                <a:lnTo>
                  <a:pt x="918" y="211"/>
                </a:lnTo>
                <a:lnTo>
                  <a:pt x="919" y="212"/>
                </a:lnTo>
                <a:lnTo>
                  <a:pt x="919" y="212"/>
                </a:lnTo>
                <a:lnTo>
                  <a:pt x="920" y="212"/>
                </a:lnTo>
                <a:lnTo>
                  <a:pt x="921" y="212"/>
                </a:lnTo>
                <a:lnTo>
                  <a:pt x="921" y="212"/>
                </a:lnTo>
                <a:lnTo>
                  <a:pt x="922" y="213"/>
                </a:lnTo>
                <a:lnTo>
                  <a:pt x="923" y="213"/>
                </a:lnTo>
                <a:lnTo>
                  <a:pt x="923" y="213"/>
                </a:lnTo>
                <a:lnTo>
                  <a:pt x="924" y="213"/>
                </a:lnTo>
                <a:lnTo>
                  <a:pt x="925" y="213"/>
                </a:lnTo>
                <a:lnTo>
                  <a:pt x="925" y="213"/>
                </a:lnTo>
                <a:lnTo>
                  <a:pt x="926" y="213"/>
                </a:lnTo>
                <a:lnTo>
                  <a:pt x="927" y="214"/>
                </a:lnTo>
                <a:lnTo>
                  <a:pt x="927" y="214"/>
                </a:lnTo>
                <a:lnTo>
                  <a:pt x="928" y="214"/>
                </a:lnTo>
                <a:lnTo>
                  <a:pt x="929" y="214"/>
                </a:lnTo>
                <a:lnTo>
                  <a:pt x="929" y="214"/>
                </a:lnTo>
                <a:lnTo>
                  <a:pt x="930" y="215"/>
                </a:lnTo>
                <a:lnTo>
                  <a:pt x="931" y="215"/>
                </a:lnTo>
                <a:lnTo>
                  <a:pt x="931" y="215"/>
                </a:lnTo>
                <a:lnTo>
                  <a:pt x="932" y="215"/>
                </a:lnTo>
                <a:lnTo>
                  <a:pt x="932" y="215"/>
                </a:lnTo>
                <a:lnTo>
                  <a:pt x="933" y="215"/>
                </a:lnTo>
                <a:lnTo>
                  <a:pt x="934" y="215"/>
                </a:lnTo>
                <a:lnTo>
                  <a:pt x="934" y="215"/>
                </a:lnTo>
                <a:lnTo>
                  <a:pt x="935" y="215"/>
                </a:lnTo>
                <a:lnTo>
                  <a:pt x="936" y="215"/>
                </a:lnTo>
                <a:lnTo>
                  <a:pt x="936" y="215"/>
                </a:lnTo>
                <a:lnTo>
                  <a:pt x="937" y="216"/>
                </a:lnTo>
                <a:lnTo>
                  <a:pt x="938" y="216"/>
                </a:lnTo>
                <a:lnTo>
                  <a:pt x="938" y="216"/>
                </a:lnTo>
                <a:lnTo>
                  <a:pt x="939" y="216"/>
                </a:lnTo>
                <a:lnTo>
                  <a:pt x="940" y="216"/>
                </a:lnTo>
                <a:lnTo>
                  <a:pt x="940" y="216"/>
                </a:lnTo>
                <a:lnTo>
                  <a:pt x="941" y="216"/>
                </a:lnTo>
                <a:lnTo>
                  <a:pt x="942" y="216"/>
                </a:lnTo>
                <a:lnTo>
                  <a:pt x="942" y="216"/>
                </a:lnTo>
                <a:lnTo>
                  <a:pt x="943" y="216"/>
                </a:lnTo>
                <a:lnTo>
                  <a:pt x="944" y="216"/>
                </a:lnTo>
                <a:lnTo>
                  <a:pt x="944" y="216"/>
                </a:lnTo>
                <a:lnTo>
                  <a:pt x="945" y="216"/>
                </a:lnTo>
                <a:lnTo>
                  <a:pt x="946" y="216"/>
                </a:lnTo>
                <a:lnTo>
                  <a:pt x="946" y="216"/>
                </a:lnTo>
                <a:lnTo>
                  <a:pt x="947" y="216"/>
                </a:lnTo>
                <a:lnTo>
                  <a:pt x="948" y="216"/>
                </a:lnTo>
                <a:lnTo>
                  <a:pt x="948" y="216"/>
                </a:lnTo>
                <a:lnTo>
                  <a:pt x="949" y="216"/>
                </a:lnTo>
                <a:lnTo>
                  <a:pt x="950" y="215"/>
                </a:lnTo>
                <a:lnTo>
                  <a:pt x="950" y="215"/>
                </a:lnTo>
                <a:lnTo>
                  <a:pt x="951" y="216"/>
                </a:lnTo>
                <a:lnTo>
                  <a:pt x="952" y="216"/>
                </a:lnTo>
                <a:lnTo>
                  <a:pt x="952" y="216"/>
                </a:lnTo>
                <a:lnTo>
                  <a:pt x="953" y="216"/>
                </a:lnTo>
                <a:lnTo>
                  <a:pt x="954" y="216"/>
                </a:lnTo>
                <a:lnTo>
                  <a:pt x="954" y="216"/>
                </a:lnTo>
                <a:lnTo>
                  <a:pt x="955" y="217"/>
                </a:lnTo>
                <a:lnTo>
                  <a:pt x="956" y="217"/>
                </a:lnTo>
                <a:lnTo>
                  <a:pt x="956" y="217"/>
                </a:lnTo>
                <a:lnTo>
                  <a:pt x="957" y="217"/>
                </a:lnTo>
                <a:lnTo>
                  <a:pt x="958" y="217"/>
                </a:lnTo>
                <a:lnTo>
                  <a:pt x="958" y="217"/>
                </a:lnTo>
                <a:lnTo>
                  <a:pt x="959" y="218"/>
                </a:lnTo>
                <a:lnTo>
                  <a:pt x="960" y="218"/>
                </a:lnTo>
                <a:lnTo>
                  <a:pt x="960" y="218"/>
                </a:lnTo>
                <a:lnTo>
                  <a:pt x="961" y="218"/>
                </a:lnTo>
                <a:lnTo>
                  <a:pt x="962" y="218"/>
                </a:lnTo>
                <a:lnTo>
                  <a:pt x="962" y="218"/>
                </a:lnTo>
                <a:lnTo>
                  <a:pt x="963" y="218"/>
                </a:lnTo>
                <a:lnTo>
                  <a:pt x="964" y="218"/>
                </a:lnTo>
                <a:lnTo>
                  <a:pt x="964" y="218"/>
                </a:lnTo>
                <a:lnTo>
                  <a:pt x="965" y="218"/>
                </a:lnTo>
                <a:lnTo>
                  <a:pt x="966" y="218"/>
                </a:lnTo>
                <a:lnTo>
                  <a:pt x="966" y="218"/>
                </a:lnTo>
                <a:lnTo>
                  <a:pt x="967" y="218"/>
                </a:lnTo>
                <a:lnTo>
                  <a:pt x="968" y="219"/>
                </a:lnTo>
                <a:lnTo>
                  <a:pt x="968" y="219"/>
                </a:lnTo>
                <a:lnTo>
                  <a:pt x="969" y="219"/>
                </a:lnTo>
                <a:lnTo>
                  <a:pt x="970" y="219"/>
                </a:lnTo>
                <a:lnTo>
                  <a:pt x="970" y="219"/>
                </a:lnTo>
                <a:lnTo>
                  <a:pt x="971" y="219"/>
                </a:lnTo>
                <a:lnTo>
                  <a:pt x="972" y="219"/>
                </a:lnTo>
                <a:lnTo>
                  <a:pt x="972" y="219"/>
                </a:lnTo>
                <a:lnTo>
                  <a:pt x="973" y="219"/>
                </a:lnTo>
                <a:lnTo>
                  <a:pt x="974" y="219"/>
                </a:lnTo>
                <a:lnTo>
                  <a:pt x="974" y="219"/>
                </a:lnTo>
                <a:lnTo>
                  <a:pt x="975" y="219"/>
                </a:lnTo>
                <a:lnTo>
                  <a:pt x="976" y="219"/>
                </a:lnTo>
                <a:lnTo>
                  <a:pt x="976" y="219"/>
                </a:lnTo>
                <a:lnTo>
                  <a:pt x="977" y="219"/>
                </a:lnTo>
                <a:lnTo>
                  <a:pt x="978" y="219"/>
                </a:lnTo>
                <a:lnTo>
                  <a:pt x="978" y="219"/>
                </a:lnTo>
                <a:lnTo>
                  <a:pt x="979" y="219"/>
                </a:lnTo>
                <a:lnTo>
                  <a:pt x="980" y="219"/>
                </a:lnTo>
                <a:lnTo>
                  <a:pt x="980" y="220"/>
                </a:lnTo>
                <a:lnTo>
                  <a:pt x="981" y="220"/>
                </a:lnTo>
                <a:lnTo>
                  <a:pt x="982" y="220"/>
                </a:lnTo>
                <a:lnTo>
                  <a:pt x="982" y="220"/>
                </a:lnTo>
                <a:lnTo>
                  <a:pt x="983" y="220"/>
                </a:lnTo>
                <a:lnTo>
                  <a:pt x="984" y="220"/>
                </a:lnTo>
                <a:lnTo>
                  <a:pt x="984" y="220"/>
                </a:lnTo>
                <a:lnTo>
                  <a:pt x="985" y="220"/>
                </a:lnTo>
                <a:lnTo>
                  <a:pt x="986" y="219"/>
                </a:lnTo>
                <a:lnTo>
                  <a:pt x="986" y="219"/>
                </a:lnTo>
                <a:lnTo>
                  <a:pt x="987" y="219"/>
                </a:lnTo>
                <a:lnTo>
                  <a:pt x="988" y="219"/>
                </a:lnTo>
                <a:lnTo>
                  <a:pt x="988" y="218"/>
                </a:lnTo>
                <a:lnTo>
                  <a:pt x="989" y="218"/>
                </a:lnTo>
                <a:lnTo>
                  <a:pt x="990" y="218"/>
                </a:lnTo>
                <a:lnTo>
                  <a:pt x="990" y="218"/>
                </a:lnTo>
                <a:lnTo>
                  <a:pt x="991" y="219"/>
                </a:lnTo>
                <a:lnTo>
                  <a:pt x="992" y="219"/>
                </a:lnTo>
                <a:lnTo>
                  <a:pt x="992" y="219"/>
                </a:lnTo>
                <a:lnTo>
                  <a:pt x="993" y="219"/>
                </a:lnTo>
                <a:lnTo>
                  <a:pt x="994" y="219"/>
                </a:lnTo>
                <a:lnTo>
                  <a:pt x="994" y="219"/>
                </a:lnTo>
                <a:lnTo>
                  <a:pt x="995" y="219"/>
                </a:lnTo>
                <a:lnTo>
                  <a:pt x="996" y="218"/>
                </a:lnTo>
                <a:lnTo>
                  <a:pt x="996" y="218"/>
                </a:lnTo>
                <a:lnTo>
                  <a:pt x="997" y="218"/>
                </a:lnTo>
                <a:lnTo>
                  <a:pt x="998" y="218"/>
                </a:lnTo>
                <a:lnTo>
                  <a:pt x="998" y="218"/>
                </a:lnTo>
                <a:lnTo>
                  <a:pt x="999" y="218"/>
                </a:lnTo>
                <a:lnTo>
                  <a:pt x="1000" y="218"/>
                </a:lnTo>
                <a:lnTo>
                  <a:pt x="1000" y="218"/>
                </a:lnTo>
                <a:lnTo>
                  <a:pt x="1001" y="218"/>
                </a:lnTo>
                <a:lnTo>
                  <a:pt x="1001" y="218"/>
                </a:lnTo>
                <a:lnTo>
                  <a:pt x="1002" y="218"/>
                </a:lnTo>
                <a:lnTo>
                  <a:pt x="1003" y="218"/>
                </a:lnTo>
                <a:lnTo>
                  <a:pt x="1003" y="218"/>
                </a:lnTo>
                <a:lnTo>
                  <a:pt x="1004" y="218"/>
                </a:lnTo>
                <a:lnTo>
                  <a:pt x="1005" y="218"/>
                </a:lnTo>
                <a:lnTo>
                  <a:pt x="1005" y="218"/>
                </a:lnTo>
                <a:lnTo>
                  <a:pt x="1006" y="218"/>
                </a:lnTo>
                <a:lnTo>
                  <a:pt x="1007" y="218"/>
                </a:lnTo>
                <a:lnTo>
                  <a:pt x="1007" y="218"/>
                </a:lnTo>
                <a:lnTo>
                  <a:pt x="1008" y="218"/>
                </a:lnTo>
                <a:lnTo>
                  <a:pt x="1009" y="218"/>
                </a:lnTo>
                <a:lnTo>
                  <a:pt x="1009" y="218"/>
                </a:lnTo>
                <a:lnTo>
                  <a:pt x="1010" y="218"/>
                </a:lnTo>
                <a:lnTo>
                  <a:pt x="1011" y="218"/>
                </a:lnTo>
                <a:lnTo>
                  <a:pt x="1011" y="218"/>
                </a:lnTo>
                <a:lnTo>
                  <a:pt x="1012" y="217"/>
                </a:lnTo>
                <a:lnTo>
                  <a:pt x="1013" y="217"/>
                </a:lnTo>
                <a:lnTo>
                  <a:pt x="1013" y="217"/>
                </a:lnTo>
                <a:lnTo>
                  <a:pt x="1014" y="217"/>
                </a:lnTo>
                <a:lnTo>
                  <a:pt x="1015" y="217"/>
                </a:lnTo>
                <a:lnTo>
                  <a:pt x="1015" y="217"/>
                </a:lnTo>
                <a:lnTo>
                  <a:pt x="1016" y="217"/>
                </a:lnTo>
                <a:lnTo>
                  <a:pt x="1017" y="216"/>
                </a:lnTo>
                <a:lnTo>
                  <a:pt x="1017" y="216"/>
                </a:lnTo>
                <a:lnTo>
                  <a:pt x="1018" y="216"/>
                </a:lnTo>
                <a:lnTo>
                  <a:pt x="1019" y="216"/>
                </a:lnTo>
                <a:lnTo>
                  <a:pt x="1019" y="216"/>
                </a:lnTo>
                <a:lnTo>
                  <a:pt x="1020" y="216"/>
                </a:lnTo>
                <a:lnTo>
                  <a:pt x="1021" y="216"/>
                </a:lnTo>
                <a:lnTo>
                  <a:pt x="1021" y="216"/>
                </a:lnTo>
                <a:lnTo>
                  <a:pt x="1022" y="216"/>
                </a:lnTo>
                <a:lnTo>
                  <a:pt x="1023" y="216"/>
                </a:lnTo>
                <a:lnTo>
                  <a:pt x="1023" y="216"/>
                </a:lnTo>
                <a:lnTo>
                  <a:pt x="1024" y="216"/>
                </a:lnTo>
                <a:lnTo>
                  <a:pt x="1025" y="216"/>
                </a:lnTo>
                <a:lnTo>
                  <a:pt x="1025" y="217"/>
                </a:lnTo>
                <a:lnTo>
                  <a:pt x="1026" y="217"/>
                </a:lnTo>
                <a:lnTo>
                  <a:pt x="1027" y="217"/>
                </a:lnTo>
                <a:lnTo>
                  <a:pt x="1027" y="217"/>
                </a:lnTo>
                <a:lnTo>
                  <a:pt x="1028" y="217"/>
                </a:lnTo>
                <a:lnTo>
                  <a:pt x="1029" y="217"/>
                </a:lnTo>
                <a:lnTo>
                  <a:pt x="1029" y="217"/>
                </a:lnTo>
                <a:lnTo>
                  <a:pt x="1030" y="217"/>
                </a:lnTo>
                <a:lnTo>
                  <a:pt x="1031" y="217"/>
                </a:lnTo>
                <a:lnTo>
                  <a:pt x="1031" y="217"/>
                </a:lnTo>
                <a:lnTo>
                  <a:pt x="1032" y="217"/>
                </a:lnTo>
                <a:lnTo>
                  <a:pt x="1033" y="218"/>
                </a:lnTo>
                <a:lnTo>
                  <a:pt x="1033" y="218"/>
                </a:lnTo>
                <a:lnTo>
                  <a:pt x="1034" y="218"/>
                </a:lnTo>
                <a:lnTo>
                  <a:pt x="1035" y="218"/>
                </a:lnTo>
                <a:lnTo>
                  <a:pt x="1035" y="218"/>
                </a:lnTo>
                <a:lnTo>
                  <a:pt x="1036" y="218"/>
                </a:lnTo>
                <a:lnTo>
                  <a:pt x="1037" y="218"/>
                </a:lnTo>
                <a:lnTo>
                  <a:pt x="1037" y="218"/>
                </a:lnTo>
                <a:lnTo>
                  <a:pt x="1038" y="218"/>
                </a:lnTo>
                <a:lnTo>
                  <a:pt x="1039" y="218"/>
                </a:lnTo>
                <a:lnTo>
                  <a:pt x="1039" y="218"/>
                </a:lnTo>
                <a:lnTo>
                  <a:pt x="1040" y="218"/>
                </a:lnTo>
                <a:lnTo>
                  <a:pt x="1041" y="218"/>
                </a:lnTo>
                <a:lnTo>
                  <a:pt x="1041" y="218"/>
                </a:lnTo>
                <a:lnTo>
                  <a:pt x="1042" y="218"/>
                </a:lnTo>
                <a:lnTo>
                  <a:pt x="1043" y="218"/>
                </a:lnTo>
                <a:lnTo>
                  <a:pt x="1043" y="218"/>
                </a:lnTo>
                <a:lnTo>
                  <a:pt x="1044" y="217"/>
                </a:lnTo>
                <a:lnTo>
                  <a:pt x="1045" y="217"/>
                </a:lnTo>
                <a:lnTo>
                  <a:pt x="1045" y="217"/>
                </a:lnTo>
                <a:lnTo>
                  <a:pt x="1046" y="217"/>
                </a:lnTo>
                <a:lnTo>
                  <a:pt x="1047" y="218"/>
                </a:lnTo>
                <a:lnTo>
                  <a:pt x="1047" y="217"/>
                </a:lnTo>
                <a:lnTo>
                  <a:pt x="1048" y="217"/>
                </a:lnTo>
                <a:lnTo>
                  <a:pt x="1049" y="217"/>
                </a:lnTo>
                <a:lnTo>
                  <a:pt x="1049" y="217"/>
                </a:lnTo>
                <a:lnTo>
                  <a:pt x="1050" y="217"/>
                </a:lnTo>
                <a:lnTo>
                  <a:pt x="1051" y="217"/>
                </a:lnTo>
                <a:lnTo>
                  <a:pt x="1051" y="217"/>
                </a:lnTo>
                <a:lnTo>
                  <a:pt x="1052" y="216"/>
                </a:lnTo>
                <a:lnTo>
                  <a:pt x="1053" y="216"/>
                </a:lnTo>
                <a:lnTo>
                  <a:pt x="1053" y="217"/>
                </a:lnTo>
                <a:lnTo>
                  <a:pt x="1054" y="217"/>
                </a:lnTo>
                <a:lnTo>
                  <a:pt x="1055" y="217"/>
                </a:lnTo>
                <a:lnTo>
                  <a:pt x="1055" y="216"/>
                </a:lnTo>
                <a:lnTo>
                  <a:pt x="1056" y="216"/>
                </a:lnTo>
                <a:lnTo>
                  <a:pt x="1057" y="216"/>
                </a:lnTo>
                <a:lnTo>
                  <a:pt x="1057" y="217"/>
                </a:lnTo>
                <a:lnTo>
                  <a:pt x="1058" y="217"/>
                </a:lnTo>
                <a:lnTo>
                  <a:pt x="1059" y="217"/>
                </a:lnTo>
                <a:lnTo>
                  <a:pt x="1059" y="217"/>
                </a:lnTo>
                <a:lnTo>
                  <a:pt x="1060" y="218"/>
                </a:lnTo>
                <a:lnTo>
                  <a:pt x="1061" y="218"/>
                </a:lnTo>
                <a:lnTo>
                  <a:pt x="1061" y="218"/>
                </a:lnTo>
                <a:lnTo>
                  <a:pt x="1062" y="218"/>
                </a:lnTo>
                <a:lnTo>
                  <a:pt x="1063" y="218"/>
                </a:lnTo>
                <a:lnTo>
                  <a:pt x="1063" y="218"/>
                </a:lnTo>
                <a:lnTo>
                  <a:pt x="1064" y="218"/>
                </a:lnTo>
                <a:lnTo>
                  <a:pt x="1065" y="218"/>
                </a:lnTo>
                <a:lnTo>
                  <a:pt x="1065" y="218"/>
                </a:lnTo>
                <a:lnTo>
                  <a:pt x="1066" y="218"/>
                </a:lnTo>
                <a:lnTo>
                  <a:pt x="1067" y="218"/>
                </a:lnTo>
                <a:lnTo>
                  <a:pt x="1067" y="218"/>
                </a:lnTo>
                <a:lnTo>
                  <a:pt x="1068" y="218"/>
                </a:lnTo>
                <a:lnTo>
                  <a:pt x="1069" y="218"/>
                </a:lnTo>
                <a:lnTo>
                  <a:pt x="1069" y="219"/>
                </a:lnTo>
                <a:lnTo>
                  <a:pt x="1070" y="219"/>
                </a:lnTo>
                <a:lnTo>
                  <a:pt x="1071" y="219"/>
                </a:lnTo>
                <a:lnTo>
                  <a:pt x="1071" y="219"/>
                </a:lnTo>
                <a:lnTo>
                  <a:pt x="1072" y="219"/>
                </a:lnTo>
                <a:lnTo>
                  <a:pt x="1072" y="219"/>
                </a:lnTo>
                <a:lnTo>
                  <a:pt x="1073" y="219"/>
                </a:lnTo>
                <a:lnTo>
                  <a:pt x="1074" y="219"/>
                </a:lnTo>
                <a:lnTo>
                  <a:pt x="1074" y="219"/>
                </a:lnTo>
                <a:lnTo>
                  <a:pt x="1075" y="219"/>
                </a:lnTo>
                <a:lnTo>
                  <a:pt x="1076" y="219"/>
                </a:lnTo>
                <a:lnTo>
                  <a:pt x="1076" y="219"/>
                </a:lnTo>
                <a:lnTo>
                  <a:pt x="1077" y="219"/>
                </a:lnTo>
                <a:lnTo>
                  <a:pt x="1078" y="219"/>
                </a:lnTo>
                <a:lnTo>
                  <a:pt x="1078" y="219"/>
                </a:lnTo>
                <a:lnTo>
                  <a:pt x="1079" y="219"/>
                </a:lnTo>
                <a:lnTo>
                  <a:pt x="1080" y="219"/>
                </a:lnTo>
                <a:lnTo>
                  <a:pt x="1080" y="219"/>
                </a:lnTo>
                <a:lnTo>
                  <a:pt x="1081" y="219"/>
                </a:lnTo>
                <a:lnTo>
                  <a:pt x="1082" y="219"/>
                </a:lnTo>
                <a:lnTo>
                  <a:pt x="1082" y="219"/>
                </a:lnTo>
                <a:lnTo>
                  <a:pt x="1083" y="219"/>
                </a:lnTo>
                <a:lnTo>
                  <a:pt x="1084" y="219"/>
                </a:lnTo>
                <a:lnTo>
                  <a:pt x="1084" y="219"/>
                </a:lnTo>
                <a:lnTo>
                  <a:pt x="1085" y="219"/>
                </a:lnTo>
                <a:lnTo>
                  <a:pt x="1086" y="219"/>
                </a:lnTo>
                <a:lnTo>
                  <a:pt x="1086" y="219"/>
                </a:lnTo>
                <a:lnTo>
                  <a:pt x="1087" y="219"/>
                </a:lnTo>
                <a:lnTo>
                  <a:pt x="1088" y="219"/>
                </a:lnTo>
                <a:lnTo>
                  <a:pt x="1088" y="219"/>
                </a:lnTo>
                <a:lnTo>
                  <a:pt x="1089" y="219"/>
                </a:lnTo>
                <a:lnTo>
                  <a:pt x="1090" y="219"/>
                </a:lnTo>
                <a:lnTo>
                  <a:pt x="1090" y="219"/>
                </a:lnTo>
                <a:lnTo>
                  <a:pt x="1091" y="219"/>
                </a:lnTo>
                <a:lnTo>
                  <a:pt x="1092" y="218"/>
                </a:lnTo>
                <a:lnTo>
                  <a:pt x="1092" y="218"/>
                </a:lnTo>
                <a:lnTo>
                  <a:pt x="1093" y="218"/>
                </a:lnTo>
                <a:lnTo>
                  <a:pt x="1094" y="218"/>
                </a:lnTo>
                <a:lnTo>
                  <a:pt x="1094" y="218"/>
                </a:lnTo>
                <a:lnTo>
                  <a:pt x="1095" y="218"/>
                </a:lnTo>
                <a:lnTo>
                  <a:pt x="1096" y="218"/>
                </a:lnTo>
                <a:lnTo>
                  <a:pt x="1096" y="218"/>
                </a:lnTo>
                <a:lnTo>
                  <a:pt x="1097" y="218"/>
                </a:lnTo>
                <a:lnTo>
                  <a:pt x="1098" y="218"/>
                </a:lnTo>
                <a:lnTo>
                  <a:pt x="1098" y="218"/>
                </a:lnTo>
                <a:lnTo>
                  <a:pt x="1099" y="218"/>
                </a:lnTo>
                <a:lnTo>
                  <a:pt x="1100" y="218"/>
                </a:lnTo>
                <a:lnTo>
                  <a:pt x="1100" y="218"/>
                </a:lnTo>
                <a:lnTo>
                  <a:pt x="1101" y="218"/>
                </a:lnTo>
                <a:lnTo>
                  <a:pt x="1102" y="218"/>
                </a:lnTo>
                <a:lnTo>
                  <a:pt x="1102" y="218"/>
                </a:lnTo>
                <a:lnTo>
                  <a:pt x="1103" y="218"/>
                </a:lnTo>
                <a:lnTo>
                  <a:pt x="1104" y="218"/>
                </a:lnTo>
                <a:lnTo>
                  <a:pt x="1104" y="217"/>
                </a:lnTo>
                <a:lnTo>
                  <a:pt x="1105" y="217"/>
                </a:lnTo>
                <a:lnTo>
                  <a:pt x="1106" y="217"/>
                </a:lnTo>
                <a:lnTo>
                  <a:pt x="1106" y="217"/>
                </a:lnTo>
                <a:lnTo>
                  <a:pt x="1107" y="217"/>
                </a:lnTo>
                <a:lnTo>
                  <a:pt x="1108" y="217"/>
                </a:lnTo>
                <a:lnTo>
                  <a:pt x="1108" y="217"/>
                </a:lnTo>
                <a:lnTo>
                  <a:pt x="1109" y="217"/>
                </a:lnTo>
                <a:lnTo>
                  <a:pt x="1110" y="217"/>
                </a:lnTo>
                <a:lnTo>
                  <a:pt x="1110" y="217"/>
                </a:lnTo>
                <a:lnTo>
                  <a:pt x="1111" y="217"/>
                </a:lnTo>
                <a:lnTo>
                  <a:pt x="1112" y="217"/>
                </a:lnTo>
                <a:lnTo>
                  <a:pt x="1112" y="217"/>
                </a:lnTo>
                <a:lnTo>
                  <a:pt x="1113" y="216"/>
                </a:lnTo>
                <a:lnTo>
                  <a:pt x="1114" y="216"/>
                </a:lnTo>
                <a:lnTo>
                  <a:pt x="1114" y="216"/>
                </a:lnTo>
                <a:lnTo>
                  <a:pt x="1115" y="216"/>
                </a:lnTo>
                <a:lnTo>
                  <a:pt x="1116" y="216"/>
                </a:lnTo>
                <a:lnTo>
                  <a:pt x="1116" y="216"/>
                </a:lnTo>
                <a:lnTo>
                  <a:pt x="1117" y="216"/>
                </a:lnTo>
                <a:lnTo>
                  <a:pt x="1118" y="216"/>
                </a:lnTo>
                <a:lnTo>
                  <a:pt x="1118" y="215"/>
                </a:lnTo>
                <a:lnTo>
                  <a:pt x="1119" y="215"/>
                </a:lnTo>
                <a:lnTo>
                  <a:pt x="1120" y="215"/>
                </a:lnTo>
                <a:lnTo>
                  <a:pt x="1120" y="215"/>
                </a:lnTo>
                <a:lnTo>
                  <a:pt x="1121" y="215"/>
                </a:lnTo>
                <a:lnTo>
                  <a:pt x="1122" y="215"/>
                </a:lnTo>
                <a:lnTo>
                  <a:pt x="1122" y="215"/>
                </a:lnTo>
                <a:lnTo>
                  <a:pt x="1123" y="215"/>
                </a:lnTo>
                <a:lnTo>
                  <a:pt x="1124" y="215"/>
                </a:lnTo>
                <a:lnTo>
                  <a:pt x="1124" y="215"/>
                </a:lnTo>
                <a:lnTo>
                  <a:pt x="1125" y="215"/>
                </a:lnTo>
                <a:lnTo>
                  <a:pt x="1126" y="215"/>
                </a:lnTo>
                <a:lnTo>
                  <a:pt x="1126" y="215"/>
                </a:lnTo>
                <a:lnTo>
                  <a:pt x="1127" y="215"/>
                </a:lnTo>
                <a:lnTo>
                  <a:pt x="1128" y="216"/>
                </a:lnTo>
                <a:lnTo>
                  <a:pt x="1128" y="216"/>
                </a:lnTo>
                <a:lnTo>
                  <a:pt x="1129" y="216"/>
                </a:lnTo>
                <a:lnTo>
                  <a:pt x="1130" y="216"/>
                </a:lnTo>
                <a:lnTo>
                  <a:pt x="1130" y="216"/>
                </a:lnTo>
                <a:lnTo>
                  <a:pt x="1131" y="216"/>
                </a:lnTo>
                <a:lnTo>
                  <a:pt x="1132" y="217"/>
                </a:lnTo>
                <a:lnTo>
                  <a:pt x="1132" y="217"/>
                </a:lnTo>
                <a:lnTo>
                  <a:pt x="1133" y="217"/>
                </a:lnTo>
                <a:lnTo>
                  <a:pt x="1134" y="217"/>
                </a:lnTo>
                <a:lnTo>
                  <a:pt x="1134" y="217"/>
                </a:lnTo>
                <a:lnTo>
                  <a:pt x="1135" y="217"/>
                </a:lnTo>
                <a:lnTo>
                  <a:pt x="1136" y="217"/>
                </a:lnTo>
                <a:lnTo>
                  <a:pt x="1136" y="217"/>
                </a:lnTo>
                <a:lnTo>
                  <a:pt x="1137" y="217"/>
                </a:lnTo>
                <a:lnTo>
                  <a:pt x="1138" y="217"/>
                </a:lnTo>
                <a:lnTo>
                  <a:pt x="1138" y="217"/>
                </a:lnTo>
                <a:lnTo>
                  <a:pt x="1139" y="217"/>
                </a:lnTo>
                <a:lnTo>
                  <a:pt x="1140" y="217"/>
                </a:lnTo>
                <a:lnTo>
                  <a:pt x="1140" y="217"/>
                </a:lnTo>
                <a:lnTo>
                  <a:pt x="1141" y="217"/>
                </a:lnTo>
                <a:lnTo>
                  <a:pt x="1141" y="217"/>
                </a:lnTo>
                <a:lnTo>
                  <a:pt x="1142" y="217"/>
                </a:lnTo>
                <a:lnTo>
                  <a:pt x="1143" y="217"/>
                </a:lnTo>
                <a:lnTo>
                  <a:pt x="1143" y="217"/>
                </a:lnTo>
                <a:lnTo>
                  <a:pt x="1144" y="217"/>
                </a:lnTo>
                <a:lnTo>
                  <a:pt x="1145" y="217"/>
                </a:lnTo>
                <a:lnTo>
                  <a:pt x="1145" y="217"/>
                </a:lnTo>
                <a:lnTo>
                  <a:pt x="1146" y="217"/>
                </a:lnTo>
                <a:lnTo>
                  <a:pt x="1147" y="217"/>
                </a:lnTo>
                <a:lnTo>
                  <a:pt x="1147" y="217"/>
                </a:lnTo>
                <a:lnTo>
                  <a:pt x="1148" y="217"/>
                </a:lnTo>
                <a:lnTo>
                  <a:pt x="1149" y="217"/>
                </a:lnTo>
                <a:lnTo>
                  <a:pt x="1149" y="217"/>
                </a:lnTo>
                <a:lnTo>
                  <a:pt x="1150" y="217"/>
                </a:lnTo>
                <a:lnTo>
                  <a:pt x="1151" y="217"/>
                </a:lnTo>
                <a:lnTo>
                  <a:pt x="1151" y="217"/>
                </a:lnTo>
                <a:lnTo>
                  <a:pt x="1152" y="216"/>
                </a:lnTo>
                <a:lnTo>
                  <a:pt x="1153" y="216"/>
                </a:lnTo>
                <a:lnTo>
                  <a:pt x="1153" y="216"/>
                </a:lnTo>
                <a:lnTo>
                  <a:pt x="1154" y="216"/>
                </a:lnTo>
                <a:lnTo>
                  <a:pt x="1155" y="216"/>
                </a:lnTo>
                <a:lnTo>
                  <a:pt x="1155" y="216"/>
                </a:lnTo>
                <a:lnTo>
                  <a:pt x="1156" y="216"/>
                </a:lnTo>
                <a:lnTo>
                  <a:pt x="1157" y="216"/>
                </a:lnTo>
                <a:lnTo>
                  <a:pt x="1157" y="215"/>
                </a:lnTo>
                <a:lnTo>
                  <a:pt x="1158" y="215"/>
                </a:lnTo>
                <a:lnTo>
                  <a:pt x="1159" y="215"/>
                </a:lnTo>
                <a:lnTo>
                  <a:pt x="1159" y="215"/>
                </a:lnTo>
                <a:lnTo>
                  <a:pt x="1160" y="215"/>
                </a:lnTo>
                <a:lnTo>
                  <a:pt x="1161" y="216"/>
                </a:lnTo>
                <a:lnTo>
                  <a:pt x="1161" y="216"/>
                </a:lnTo>
                <a:lnTo>
                  <a:pt x="1162" y="216"/>
                </a:lnTo>
                <a:lnTo>
                  <a:pt x="1163" y="215"/>
                </a:lnTo>
                <a:lnTo>
                  <a:pt x="1163" y="215"/>
                </a:lnTo>
                <a:lnTo>
                  <a:pt x="1164" y="215"/>
                </a:lnTo>
                <a:lnTo>
                  <a:pt x="1165" y="216"/>
                </a:lnTo>
                <a:lnTo>
                  <a:pt x="1165" y="216"/>
                </a:lnTo>
                <a:lnTo>
                  <a:pt x="1166" y="217"/>
                </a:lnTo>
                <a:lnTo>
                  <a:pt x="1167" y="217"/>
                </a:lnTo>
                <a:lnTo>
                  <a:pt x="1167" y="217"/>
                </a:lnTo>
                <a:lnTo>
                  <a:pt x="1168" y="217"/>
                </a:lnTo>
                <a:lnTo>
                  <a:pt x="1169" y="216"/>
                </a:lnTo>
                <a:lnTo>
                  <a:pt x="1169" y="216"/>
                </a:lnTo>
                <a:lnTo>
                  <a:pt x="1170" y="216"/>
                </a:lnTo>
                <a:lnTo>
                  <a:pt x="1171" y="216"/>
                </a:lnTo>
                <a:lnTo>
                  <a:pt x="1171" y="216"/>
                </a:lnTo>
                <a:lnTo>
                  <a:pt x="1172" y="216"/>
                </a:lnTo>
                <a:lnTo>
                  <a:pt x="1173" y="217"/>
                </a:lnTo>
                <a:lnTo>
                  <a:pt x="1173" y="217"/>
                </a:lnTo>
                <a:lnTo>
                  <a:pt x="1174" y="217"/>
                </a:lnTo>
                <a:lnTo>
                  <a:pt x="1175" y="217"/>
                </a:lnTo>
                <a:lnTo>
                  <a:pt x="1175" y="217"/>
                </a:lnTo>
                <a:lnTo>
                  <a:pt x="1176" y="217"/>
                </a:lnTo>
                <a:lnTo>
                  <a:pt x="1177" y="217"/>
                </a:lnTo>
                <a:lnTo>
                  <a:pt x="1177" y="217"/>
                </a:lnTo>
                <a:lnTo>
                  <a:pt x="1178" y="217"/>
                </a:lnTo>
                <a:lnTo>
                  <a:pt x="1179" y="218"/>
                </a:lnTo>
                <a:lnTo>
                  <a:pt x="1179" y="218"/>
                </a:lnTo>
                <a:lnTo>
                  <a:pt x="1180" y="218"/>
                </a:lnTo>
                <a:lnTo>
                  <a:pt x="1181" y="218"/>
                </a:lnTo>
                <a:lnTo>
                  <a:pt x="1181" y="218"/>
                </a:lnTo>
                <a:lnTo>
                  <a:pt x="1182" y="218"/>
                </a:lnTo>
                <a:lnTo>
                  <a:pt x="1183" y="218"/>
                </a:lnTo>
                <a:lnTo>
                  <a:pt x="1183" y="218"/>
                </a:lnTo>
                <a:lnTo>
                  <a:pt x="1184" y="218"/>
                </a:lnTo>
                <a:lnTo>
                  <a:pt x="1185" y="218"/>
                </a:lnTo>
                <a:lnTo>
                  <a:pt x="1185" y="218"/>
                </a:lnTo>
                <a:lnTo>
                  <a:pt x="1186" y="218"/>
                </a:lnTo>
                <a:lnTo>
                  <a:pt x="1187" y="218"/>
                </a:lnTo>
                <a:lnTo>
                  <a:pt x="1187" y="219"/>
                </a:lnTo>
                <a:lnTo>
                  <a:pt x="1188" y="219"/>
                </a:lnTo>
                <a:lnTo>
                  <a:pt x="1189" y="219"/>
                </a:lnTo>
                <a:lnTo>
                  <a:pt x="1189" y="219"/>
                </a:lnTo>
                <a:lnTo>
                  <a:pt x="1190" y="219"/>
                </a:lnTo>
                <a:lnTo>
                  <a:pt x="1191" y="219"/>
                </a:lnTo>
                <a:lnTo>
                  <a:pt x="1191" y="219"/>
                </a:lnTo>
                <a:lnTo>
                  <a:pt x="1192" y="219"/>
                </a:lnTo>
                <a:lnTo>
                  <a:pt x="1193" y="219"/>
                </a:lnTo>
                <a:lnTo>
                  <a:pt x="1193" y="219"/>
                </a:lnTo>
                <a:lnTo>
                  <a:pt x="1194" y="219"/>
                </a:lnTo>
                <a:lnTo>
                  <a:pt x="1195" y="219"/>
                </a:lnTo>
                <a:lnTo>
                  <a:pt x="1195" y="219"/>
                </a:lnTo>
                <a:lnTo>
                  <a:pt x="1196" y="219"/>
                </a:lnTo>
                <a:lnTo>
                  <a:pt x="1197" y="219"/>
                </a:lnTo>
                <a:lnTo>
                  <a:pt x="1197" y="219"/>
                </a:lnTo>
                <a:lnTo>
                  <a:pt x="1198" y="219"/>
                </a:lnTo>
                <a:lnTo>
                  <a:pt x="1199" y="219"/>
                </a:lnTo>
                <a:lnTo>
                  <a:pt x="1199" y="218"/>
                </a:lnTo>
                <a:lnTo>
                  <a:pt x="1200" y="218"/>
                </a:lnTo>
                <a:lnTo>
                  <a:pt x="1201" y="218"/>
                </a:lnTo>
                <a:lnTo>
                  <a:pt x="1201" y="218"/>
                </a:lnTo>
                <a:lnTo>
                  <a:pt x="1202" y="218"/>
                </a:lnTo>
                <a:lnTo>
                  <a:pt x="1203" y="218"/>
                </a:lnTo>
                <a:lnTo>
                  <a:pt x="1203" y="218"/>
                </a:lnTo>
                <a:lnTo>
                  <a:pt x="1204" y="218"/>
                </a:lnTo>
                <a:lnTo>
                  <a:pt x="1205" y="218"/>
                </a:lnTo>
                <a:lnTo>
                  <a:pt x="1205" y="218"/>
                </a:lnTo>
                <a:lnTo>
                  <a:pt x="1206" y="218"/>
                </a:lnTo>
                <a:lnTo>
                  <a:pt x="1207" y="217"/>
                </a:lnTo>
                <a:lnTo>
                  <a:pt x="1207" y="217"/>
                </a:lnTo>
                <a:lnTo>
                  <a:pt x="1208" y="217"/>
                </a:lnTo>
                <a:lnTo>
                  <a:pt x="1209" y="217"/>
                </a:lnTo>
                <a:lnTo>
                  <a:pt x="1209" y="217"/>
                </a:lnTo>
                <a:lnTo>
                  <a:pt x="1210" y="217"/>
                </a:lnTo>
                <a:lnTo>
                  <a:pt x="1211" y="217"/>
                </a:lnTo>
                <a:lnTo>
                  <a:pt x="1211" y="216"/>
                </a:lnTo>
                <a:lnTo>
                  <a:pt x="1212" y="216"/>
                </a:lnTo>
                <a:lnTo>
                  <a:pt x="1213" y="216"/>
                </a:lnTo>
                <a:lnTo>
                  <a:pt x="1213" y="216"/>
                </a:lnTo>
                <a:lnTo>
                  <a:pt x="1214" y="216"/>
                </a:lnTo>
                <a:lnTo>
                  <a:pt x="1215" y="215"/>
                </a:lnTo>
                <a:lnTo>
                  <a:pt x="1215" y="215"/>
                </a:lnTo>
                <a:lnTo>
                  <a:pt x="1216" y="215"/>
                </a:lnTo>
                <a:lnTo>
                  <a:pt x="1217" y="215"/>
                </a:lnTo>
                <a:lnTo>
                  <a:pt x="1217" y="214"/>
                </a:lnTo>
                <a:lnTo>
                  <a:pt x="1218" y="214"/>
                </a:lnTo>
                <a:lnTo>
                  <a:pt x="1219" y="214"/>
                </a:lnTo>
                <a:lnTo>
                  <a:pt x="1219" y="214"/>
                </a:lnTo>
                <a:lnTo>
                  <a:pt x="1220" y="214"/>
                </a:lnTo>
                <a:lnTo>
                  <a:pt x="1221" y="213"/>
                </a:lnTo>
                <a:lnTo>
                  <a:pt x="1221" y="213"/>
                </a:lnTo>
                <a:lnTo>
                  <a:pt x="1222" y="213"/>
                </a:lnTo>
                <a:lnTo>
                  <a:pt x="1223" y="213"/>
                </a:lnTo>
                <a:lnTo>
                  <a:pt x="1223" y="213"/>
                </a:lnTo>
                <a:lnTo>
                  <a:pt x="1224" y="213"/>
                </a:lnTo>
                <a:lnTo>
                  <a:pt x="1225" y="213"/>
                </a:lnTo>
                <a:lnTo>
                  <a:pt x="1225" y="213"/>
                </a:lnTo>
                <a:lnTo>
                  <a:pt x="1226" y="213"/>
                </a:lnTo>
                <a:lnTo>
                  <a:pt x="1227" y="214"/>
                </a:lnTo>
                <a:lnTo>
                  <a:pt x="1227" y="214"/>
                </a:lnTo>
                <a:lnTo>
                  <a:pt x="1228" y="214"/>
                </a:lnTo>
                <a:lnTo>
                  <a:pt x="1229" y="214"/>
                </a:lnTo>
                <a:lnTo>
                  <a:pt x="1229" y="214"/>
                </a:lnTo>
                <a:lnTo>
                  <a:pt x="1230" y="214"/>
                </a:lnTo>
                <a:lnTo>
                  <a:pt x="1231" y="214"/>
                </a:lnTo>
                <a:lnTo>
                  <a:pt x="1231" y="214"/>
                </a:lnTo>
                <a:lnTo>
                  <a:pt x="1232" y="214"/>
                </a:lnTo>
                <a:lnTo>
                  <a:pt x="1233" y="215"/>
                </a:lnTo>
                <a:lnTo>
                  <a:pt x="1233" y="215"/>
                </a:lnTo>
                <a:lnTo>
                  <a:pt x="1234" y="215"/>
                </a:lnTo>
                <a:lnTo>
                  <a:pt x="1235" y="215"/>
                </a:lnTo>
                <a:lnTo>
                  <a:pt x="1235" y="215"/>
                </a:lnTo>
                <a:lnTo>
                  <a:pt x="1236" y="215"/>
                </a:lnTo>
                <a:lnTo>
                  <a:pt x="1237" y="215"/>
                </a:lnTo>
                <a:lnTo>
                  <a:pt x="1237" y="216"/>
                </a:lnTo>
                <a:lnTo>
                  <a:pt x="1238" y="216"/>
                </a:lnTo>
                <a:lnTo>
                  <a:pt x="1239" y="216"/>
                </a:lnTo>
                <a:lnTo>
                  <a:pt x="1239" y="216"/>
                </a:lnTo>
                <a:lnTo>
                  <a:pt x="1240" y="216"/>
                </a:lnTo>
                <a:lnTo>
                  <a:pt x="1241" y="216"/>
                </a:lnTo>
                <a:lnTo>
                  <a:pt x="1241" y="216"/>
                </a:lnTo>
                <a:lnTo>
                  <a:pt x="1242" y="216"/>
                </a:lnTo>
                <a:lnTo>
                  <a:pt x="1243" y="216"/>
                </a:lnTo>
                <a:lnTo>
                  <a:pt x="1243" y="216"/>
                </a:lnTo>
                <a:lnTo>
                  <a:pt x="1244" y="216"/>
                </a:lnTo>
                <a:lnTo>
                  <a:pt x="1245" y="217"/>
                </a:lnTo>
                <a:lnTo>
                  <a:pt x="1245" y="217"/>
                </a:lnTo>
                <a:lnTo>
                  <a:pt x="1246" y="217"/>
                </a:lnTo>
                <a:lnTo>
                  <a:pt x="1247" y="217"/>
                </a:lnTo>
                <a:lnTo>
                  <a:pt x="1247" y="217"/>
                </a:lnTo>
                <a:lnTo>
                  <a:pt x="1248" y="217"/>
                </a:lnTo>
                <a:lnTo>
                  <a:pt x="1249" y="217"/>
                </a:lnTo>
                <a:lnTo>
                  <a:pt x="1249" y="217"/>
                </a:lnTo>
                <a:lnTo>
                  <a:pt x="1250" y="217"/>
                </a:lnTo>
                <a:lnTo>
                  <a:pt x="1251" y="217"/>
                </a:lnTo>
                <a:lnTo>
                  <a:pt x="1251" y="217"/>
                </a:lnTo>
                <a:lnTo>
                  <a:pt x="1252" y="217"/>
                </a:lnTo>
                <a:lnTo>
                  <a:pt x="1253" y="216"/>
                </a:lnTo>
                <a:lnTo>
                  <a:pt x="1253" y="216"/>
                </a:lnTo>
                <a:lnTo>
                  <a:pt x="1254" y="216"/>
                </a:lnTo>
                <a:lnTo>
                  <a:pt x="1255" y="216"/>
                </a:lnTo>
                <a:lnTo>
                  <a:pt x="1255" y="216"/>
                </a:lnTo>
                <a:lnTo>
                  <a:pt x="1256" y="216"/>
                </a:lnTo>
                <a:lnTo>
                  <a:pt x="1257" y="216"/>
                </a:lnTo>
                <a:lnTo>
                  <a:pt x="1257" y="215"/>
                </a:lnTo>
                <a:lnTo>
                  <a:pt x="1258" y="215"/>
                </a:lnTo>
                <a:lnTo>
                  <a:pt x="1259" y="215"/>
                </a:lnTo>
                <a:lnTo>
                  <a:pt x="1259" y="214"/>
                </a:lnTo>
                <a:lnTo>
                  <a:pt x="1260" y="213"/>
                </a:lnTo>
                <a:lnTo>
                  <a:pt x="1261" y="214"/>
                </a:lnTo>
                <a:lnTo>
                  <a:pt x="1261" y="214"/>
                </a:lnTo>
                <a:lnTo>
                  <a:pt x="1262" y="214"/>
                </a:lnTo>
                <a:lnTo>
                  <a:pt x="1262" y="214"/>
                </a:lnTo>
                <a:lnTo>
                  <a:pt x="1263" y="214"/>
                </a:lnTo>
                <a:lnTo>
                  <a:pt x="1264" y="214"/>
                </a:lnTo>
                <a:lnTo>
                  <a:pt x="1264" y="214"/>
                </a:lnTo>
                <a:lnTo>
                  <a:pt x="1265" y="215"/>
                </a:lnTo>
                <a:lnTo>
                  <a:pt x="1266" y="215"/>
                </a:lnTo>
                <a:lnTo>
                  <a:pt x="1266" y="215"/>
                </a:lnTo>
                <a:lnTo>
                  <a:pt x="1267" y="215"/>
                </a:lnTo>
                <a:lnTo>
                  <a:pt x="1268" y="215"/>
                </a:lnTo>
                <a:lnTo>
                  <a:pt x="1268" y="216"/>
                </a:lnTo>
                <a:lnTo>
                  <a:pt x="1269" y="216"/>
                </a:lnTo>
                <a:lnTo>
                  <a:pt x="1270" y="216"/>
                </a:lnTo>
                <a:lnTo>
                  <a:pt x="1270" y="216"/>
                </a:lnTo>
                <a:lnTo>
                  <a:pt x="1271" y="216"/>
                </a:lnTo>
                <a:lnTo>
                  <a:pt x="1272" y="216"/>
                </a:lnTo>
                <a:lnTo>
                  <a:pt x="1272" y="216"/>
                </a:lnTo>
                <a:lnTo>
                  <a:pt x="1273" y="217"/>
                </a:lnTo>
                <a:lnTo>
                  <a:pt x="1274" y="217"/>
                </a:lnTo>
                <a:lnTo>
                  <a:pt x="1274" y="217"/>
                </a:lnTo>
                <a:lnTo>
                  <a:pt x="1275" y="217"/>
                </a:lnTo>
                <a:lnTo>
                  <a:pt x="1276" y="218"/>
                </a:lnTo>
                <a:lnTo>
                  <a:pt x="1276" y="218"/>
                </a:lnTo>
                <a:lnTo>
                  <a:pt x="1277" y="218"/>
                </a:lnTo>
                <a:lnTo>
                  <a:pt x="1278" y="218"/>
                </a:lnTo>
                <a:lnTo>
                  <a:pt x="1278" y="218"/>
                </a:lnTo>
                <a:lnTo>
                  <a:pt x="1279" y="218"/>
                </a:lnTo>
                <a:lnTo>
                  <a:pt x="1280" y="218"/>
                </a:lnTo>
                <a:lnTo>
                  <a:pt x="1280" y="218"/>
                </a:lnTo>
                <a:lnTo>
                  <a:pt x="1281" y="218"/>
                </a:lnTo>
                <a:lnTo>
                  <a:pt x="1282" y="218"/>
                </a:lnTo>
                <a:lnTo>
                  <a:pt x="1282" y="219"/>
                </a:lnTo>
                <a:lnTo>
                  <a:pt x="1283" y="219"/>
                </a:lnTo>
                <a:lnTo>
                  <a:pt x="1284" y="219"/>
                </a:lnTo>
                <a:lnTo>
                  <a:pt x="1284" y="219"/>
                </a:lnTo>
                <a:lnTo>
                  <a:pt x="1285" y="219"/>
                </a:lnTo>
                <a:lnTo>
                  <a:pt x="1286" y="219"/>
                </a:lnTo>
                <a:lnTo>
                  <a:pt x="1286" y="219"/>
                </a:lnTo>
                <a:lnTo>
                  <a:pt x="1287" y="219"/>
                </a:lnTo>
                <a:lnTo>
                  <a:pt x="1288" y="219"/>
                </a:lnTo>
                <a:lnTo>
                  <a:pt x="1288" y="219"/>
                </a:lnTo>
                <a:lnTo>
                  <a:pt x="1289" y="219"/>
                </a:lnTo>
                <a:lnTo>
                  <a:pt x="1290" y="219"/>
                </a:lnTo>
                <a:lnTo>
                  <a:pt x="1290" y="219"/>
                </a:lnTo>
                <a:lnTo>
                  <a:pt x="1291" y="219"/>
                </a:lnTo>
                <a:lnTo>
                  <a:pt x="1292" y="219"/>
                </a:lnTo>
                <a:lnTo>
                  <a:pt x="1292" y="219"/>
                </a:lnTo>
                <a:lnTo>
                  <a:pt x="1293" y="219"/>
                </a:lnTo>
                <a:lnTo>
                  <a:pt x="1294" y="219"/>
                </a:lnTo>
                <a:lnTo>
                  <a:pt x="1294" y="219"/>
                </a:lnTo>
                <a:lnTo>
                  <a:pt x="1295" y="219"/>
                </a:lnTo>
                <a:lnTo>
                  <a:pt x="1296" y="218"/>
                </a:lnTo>
                <a:lnTo>
                  <a:pt x="1296" y="218"/>
                </a:lnTo>
                <a:lnTo>
                  <a:pt x="1297" y="218"/>
                </a:lnTo>
                <a:lnTo>
                  <a:pt x="1298" y="218"/>
                </a:lnTo>
                <a:lnTo>
                  <a:pt x="1298" y="218"/>
                </a:lnTo>
                <a:lnTo>
                  <a:pt x="1299" y="218"/>
                </a:lnTo>
                <a:lnTo>
                  <a:pt x="1300" y="218"/>
                </a:lnTo>
                <a:lnTo>
                  <a:pt x="1300" y="218"/>
                </a:lnTo>
                <a:lnTo>
                  <a:pt x="1301" y="218"/>
                </a:lnTo>
                <a:lnTo>
                  <a:pt x="1302" y="218"/>
                </a:lnTo>
                <a:lnTo>
                  <a:pt x="1302" y="218"/>
                </a:lnTo>
                <a:lnTo>
                  <a:pt x="1303" y="217"/>
                </a:lnTo>
                <a:lnTo>
                  <a:pt x="1304" y="217"/>
                </a:lnTo>
                <a:lnTo>
                  <a:pt x="1304" y="217"/>
                </a:lnTo>
                <a:lnTo>
                  <a:pt x="1305" y="217"/>
                </a:lnTo>
                <a:lnTo>
                  <a:pt x="1306" y="217"/>
                </a:lnTo>
                <a:lnTo>
                  <a:pt x="1306" y="217"/>
                </a:lnTo>
                <a:lnTo>
                  <a:pt x="1307" y="217"/>
                </a:lnTo>
                <a:lnTo>
                  <a:pt x="1308" y="217"/>
                </a:lnTo>
                <a:lnTo>
                  <a:pt x="1308" y="217"/>
                </a:lnTo>
                <a:lnTo>
                  <a:pt x="1309" y="217"/>
                </a:lnTo>
                <a:lnTo>
                  <a:pt x="1310" y="217"/>
                </a:lnTo>
                <a:lnTo>
                  <a:pt x="1310" y="217"/>
                </a:lnTo>
                <a:lnTo>
                  <a:pt x="1311" y="217"/>
                </a:lnTo>
                <a:lnTo>
                  <a:pt x="1312" y="217"/>
                </a:lnTo>
                <a:lnTo>
                  <a:pt x="1312" y="217"/>
                </a:lnTo>
                <a:lnTo>
                  <a:pt x="1313" y="217"/>
                </a:lnTo>
                <a:lnTo>
                  <a:pt x="1314" y="216"/>
                </a:lnTo>
                <a:lnTo>
                  <a:pt x="1314" y="216"/>
                </a:lnTo>
                <a:lnTo>
                  <a:pt x="1315" y="216"/>
                </a:lnTo>
                <a:lnTo>
                  <a:pt x="1316" y="216"/>
                </a:lnTo>
                <a:lnTo>
                  <a:pt x="1316" y="215"/>
                </a:lnTo>
                <a:lnTo>
                  <a:pt x="1317" y="215"/>
                </a:lnTo>
                <a:lnTo>
                  <a:pt x="1318" y="214"/>
                </a:lnTo>
                <a:lnTo>
                  <a:pt x="1318" y="214"/>
                </a:lnTo>
                <a:lnTo>
                  <a:pt x="1319" y="214"/>
                </a:lnTo>
                <a:lnTo>
                  <a:pt x="1320" y="213"/>
                </a:lnTo>
                <a:lnTo>
                  <a:pt x="1320" y="213"/>
                </a:lnTo>
                <a:lnTo>
                  <a:pt x="1321" y="213"/>
                </a:lnTo>
                <a:lnTo>
                  <a:pt x="1322" y="213"/>
                </a:lnTo>
                <a:lnTo>
                  <a:pt x="1322" y="212"/>
                </a:lnTo>
                <a:lnTo>
                  <a:pt x="1323" y="212"/>
                </a:lnTo>
                <a:lnTo>
                  <a:pt x="1324" y="212"/>
                </a:lnTo>
                <a:lnTo>
                  <a:pt x="1324" y="212"/>
                </a:lnTo>
                <a:lnTo>
                  <a:pt x="1325" y="212"/>
                </a:lnTo>
                <a:lnTo>
                  <a:pt x="1326" y="212"/>
                </a:lnTo>
                <a:lnTo>
                  <a:pt x="1326" y="212"/>
                </a:lnTo>
                <a:lnTo>
                  <a:pt x="1327" y="212"/>
                </a:lnTo>
                <a:lnTo>
                  <a:pt x="1328" y="212"/>
                </a:lnTo>
                <a:lnTo>
                  <a:pt x="1328" y="212"/>
                </a:lnTo>
                <a:lnTo>
                  <a:pt x="1329" y="212"/>
                </a:lnTo>
                <a:lnTo>
                  <a:pt x="1330" y="212"/>
                </a:lnTo>
                <a:lnTo>
                  <a:pt x="1330" y="212"/>
                </a:lnTo>
                <a:lnTo>
                  <a:pt x="1331" y="213"/>
                </a:lnTo>
                <a:lnTo>
                  <a:pt x="1331" y="213"/>
                </a:lnTo>
                <a:lnTo>
                  <a:pt x="1332" y="214"/>
                </a:lnTo>
                <a:lnTo>
                  <a:pt x="1333" y="214"/>
                </a:lnTo>
                <a:lnTo>
                  <a:pt x="1333" y="214"/>
                </a:lnTo>
                <a:lnTo>
                  <a:pt x="1334" y="214"/>
                </a:lnTo>
                <a:lnTo>
                  <a:pt x="1335" y="214"/>
                </a:lnTo>
                <a:lnTo>
                  <a:pt x="1335" y="214"/>
                </a:lnTo>
                <a:lnTo>
                  <a:pt x="1336" y="214"/>
                </a:lnTo>
                <a:lnTo>
                  <a:pt x="1337" y="215"/>
                </a:lnTo>
                <a:lnTo>
                  <a:pt x="1337" y="215"/>
                </a:lnTo>
                <a:lnTo>
                  <a:pt x="1338" y="215"/>
                </a:lnTo>
                <a:lnTo>
                  <a:pt x="1339" y="215"/>
                </a:lnTo>
                <a:lnTo>
                  <a:pt x="1339" y="215"/>
                </a:lnTo>
                <a:lnTo>
                  <a:pt x="1340" y="215"/>
                </a:lnTo>
                <a:lnTo>
                  <a:pt x="1341" y="215"/>
                </a:lnTo>
                <a:lnTo>
                  <a:pt x="1341" y="214"/>
                </a:lnTo>
                <a:lnTo>
                  <a:pt x="1342" y="214"/>
                </a:lnTo>
                <a:lnTo>
                  <a:pt x="1343" y="214"/>
                </a:lnTo>
                <a:lnTo>
                  <a:pt x="1343" y="214"/>
                </a:lnTo>
                <a:lnTo>
                  <a:pt x="1344" y="214"/>
                </a:lnTo>
                <a:lnTo>
                  <a:pt x="1345" y="213"/>
                </a:lnTo>
                <a:lnTo>
                  <a:pt x="1345" y="213"/>
                </a:lnTo>
                <a:lnTo>
                  <a:pt x="1346" y="213"/>
                </a:lnTo>
                <a:lnTo>
                  <a:pt x="1347" y="213"/>
                </a:lnTo>
                <a:lnTo>
                  <a:pt x="1347" y="214"/>
                </a:lnTo>
                <a:lnTo>
                  <a:pt x="1348" y="214"/>
                </a:lnTo>
                <a:lnTo>
                  <a:pt x="1349" y="214"/>
                </a:lnTo>
                <a:lnTo>
                  <a:pt x="1349" y="214"/>
                </a:lnTo>
                <a:lnTo>
                  <a:pt x="1350" y="214"/>
                </a:lnTo>
                <a:lnTo>
                  <a:pt x="1351" y="214"/>
                </a:lnTo>
                <a:lnTo>
                  <a:pt x="1351" y="213"/>
                </a:lnTo>
                <a:lnTo>
                  <a:pt x="1352" y="213"/>
                </a:lnTo>
                <a:lnTo>
                  <a:pt x="1353" y="213"/>
                </a:lnTo>
                <a:lnTo>
                  <a:pt x="1353" y="213"/>
                </a:lnTo>
                <a:lnTo>
                  <a:pt x="1354" y="213"/>
                </a:lnTo>
                <a:lnTo>
                  <a:pt x="1355" y="213"/>
                </a:lnTo>
                <a:lnTo>
                  <a:pt x="1355" y="213"/>
                </a:lnTo>
                <a:lnTo>
                  <a:pt x="1356" y="213"/>
                </a:lnTo>
                <a:lnTo>
                  <a:pt x="1357" y="213"/>
                </a:lnTo>
                <a:lnTo>
                  <a:pt x="1357" y="212"/>
                </a:lnTo>
                <a:lnTo>
                  <a:pt x="1358" y="212"/>
                </a:lnTo>
                <a:lnTo>
                  <a:pt x="1359" y="213"/>
                </a:lnTo>
                <a:lnTo>
                  <a:pt x="1359" y="213"/>
                </a:lnTo>
                <a:lnTo>
                  <a:pt x="1360" y="213"/>
                </a:lnTo>
                <a:lnTo>
                  <a:pt x="1361" y="213"/>
                </a:lnTo>
                <a:lnTo>
                  <a:pt x="1361" y="213"/>
                </a:lnTo>
                <a:lnTo>
                  <a:pt x="1362" y="212"/>
                </a:lnTo>
                <a:lnTo>
                  <a:pt x="1363" y="212"/>
                </a:lnTo>
                <a:lnTo>
                  <a:pt x="1363" y="212"/>
                </a:lnTo>
                <a:lnTo>
                  <a:pt x="1364" y="212"/>
                </a:lnTo>
                <a:lnTo>
                  <a:pt x="1365" y="212"/>
                </a:lnTo>
                <a:lnTo>
                  <a:pt x="1365" y="212"/>
                </a:lnTo>
                <a:lnTo>
                  <a:pt x="1366" y="212"/>
                </a:lnTo>
                <a:lnTo>
                  <a:pt x="1367" y="213"/>
                </a:lnTo>
                <a:lnTo>
                  <a:pt x="1367" y="213"/>
                </a:lnTo>
                <a:lnTo>
                  <a:pt x="1368" y="213"/>
                </a:lnTo>
                <a:lnTo>
                  <a:pt x="1369" y="213"/>
                </a:lnTo>
                <a:lnTo>
                  <a:pt x="1369" y="213"/>
                </a:lnTo>
                <a:lnTo>
                  <a:pt x="1370" y="213"/>
                </a:lnTo>
                <a:lnTo>
                  <a:pt x="1371" y="213"/>
                </a:lnTo>
                <a:lnTo>
                  <a:pt x="1371" y="213"/>
                </a:lnTo>
                <a:lnTo>
                  <a:pt x="1372" y="213"/>
                </a:lnTo>
                <a:lnTo>
                  <a:pt x="1373" y="213"/>
                </a:lnTo>
                <a:lnTo>
                  <a:pt x="1373" y="213"/>
                </a:lnTo>
                <a:lnTo>
                  <a:pt x="1374" y="213"/>
                </a:lnTo>
                <a:lnTo>
                  <a:pt x="1375" y="213"/>
                </a:lnTo>
                <a:lnTo>
                  <a:pt x="1375" y="214"/>
                </a:lnTo>
                <a:lnTo>
                  <a:pt x="1376" y="214"/>
                </a:lnTo>
                <a:lnTo>
                  <a:pt x="1377" y="214"/>
                </a:lnTo>
                <a:lnTo>
                  <a:pt x="1377" y="214"/>
                </a:lnTo>
                <a:lnTo>
                  <a:pt x="1378" y="214"/>
                </a:lnTo>
                <a:lnTo>
                  <a:pt x="1379" y="215"/>
                </a:lnTo>
                <a:lnTo>
                  <a:pt x="1379" y="215"/>
                </a:lnTo>
                <a:lnTo>
                  <a:pt x="1380" y="215"/>
                </a:lnTo>
                <a:lnTo>
                  <a:pt x="1381" y="215"/>
                </a:lnTo>
                <a:lnTo>
                  <a:pt x="1381" y="216"/>
                </a:lnTo>
                <a:lnTo>
                  <a:pt x="1382" y="216"/>
                </a:lnTo>
                <a:lnTo>
                  <a:pt x="1383" y="217"/>
                </a:lnTo>
                <a:lnTo>
                  <a:pt x="1383" y="217"/>
                </a:lnTo>
                <a:lnTo>
                  <a:pt x="1384" y="217"/>
                </a:lnTo>
                <a:lnTo>
                  <a:pt x="1385" y="217"/>
                </a:lnTo>
                <a:lnTo>
                  <a:pt x="1385" y="218"/>
                </a:lnTo>
                <a:lnTo>
                  <a:pt x="1386" y="218"/>
                </a:lnTo>
                <a:lnTo>
                  <a:pt x="1387" y="218"/>
                </a:lnTo>
                <a:lnTo>
                  <a:pt x="1387" y="218"/>
                </a:lnTo>
                <a:lnTo>
                  <a:pt x="1388" y="218"/>
                </a:lnTo>
                <a:lnTo>
                  <a:pt x="1389" y="218"/>
                </a:lnTo>
                <a:lnTo>
                  <a:pt x="1389" y="218"/>
                </a:lnTo>
                <a:lnTo>
                  <a:pt x="1390" y="218"/>
                </a:lnTo>
                <a:lnTo>
                  <a:pt x="1391" y="218"/>
                </a:lnTo>
                <a:lnTo>
                  <a:pt x="1391" y="218"/>
                </a:lnTo>
                <a:lnTo>
                  <a:pt x="1392" y="218"/>
                </a:lnTo>
                <a:lnTo>
                  <a:pt x="1393" y="218"/>
                </a:lnTo>
                <a:lnTo>
                  <a:pt x="1393" y="218"/>
                </a:lnTo>
                <a:lnTo>
                  <a:pt x="1394" y="218"/>
                </a:lnTo>
                <a:lnTo>
                  <a:pt x="1395" y="218"/>
                </a:lnTo>
                <a:lnTo>
                  <a:pt x="1395" y="218"/>
                </a:lnTo>
                <a:lnTo>
                  <a:pt x="1396" y="218"/>
                </a:lnTo>
                <a:lnTo>
                  <a:pt x="1397" y="218"/>
                </a:lnTo>
                <a:lnTo>
                  <a:pt x="1397" y="218"/>
                </a:lnTo>
                <a:lnTo>
                  <a:pt x="1398" y="218"/>
                </a:lnTo>
                <a:lnTo>
                  <a:pt x="1399" y="218"/>
                </a:lnTo>
                <a:lnTo>
                  <a:pt x="1399" y="218"/>
                </a:lnTo>
                <a:lnTo>
                  <a:pt x="1400" y="218"/>
                </a:lnTo>
                <a:lnTo>
                  <a:pt x="1400" y="218"/>
                </a:lnTo>
                <a:lnTo>
                  <a:pt x="1401" y="218"/>
                </a:lnTo>
                <a:lnTo>
                  <a:pt x="1402" y="218"/>
                </a:lnTo>
                <a:lnTo>
                  <a:pt x="1402" y="218"/>
                </a:lnTo>
                <a:lnTo>
                  <a:pt x="1403" y="218"/>
                </a:lnTo>
                <a:lnTo>
                  <a:pt x="1404" y="218"/>
                </a:lnTo>
                <a:lnTo>
                  <a:pt x="1404" y="218"/>
                </a:lnTo>
                <a:lnTo>
                  <a:pt x="1405" y="218"/>
                </a:lnTo>
                <a:lnTo>
                  <a:pt x="1406" y="217"/>
                </a:lnTo>
                <a:lnTo>
                  <a:pt x="1406" y="217"/>
                </a:lnTo>
                <a:lnTo>
                  <a:pt x="1407" y="217"/>
                </a:lnTo>
                <a:lnTo>
                  <a:pt x="1408" y="217"/>
                </a:lnTo>
                <a:lnTo>
                  <a:pt x="1408" y="217"/>
                </a:lnTo>
                <a:lnTo>
                  <a:pt x="1409" y="217"/>
                </a:lnTo>
                <a:lnTo>
                  <a:pt x="1410" y="217"/>
                </a:lnTo>
                <a:lnTo>
                  <a:pt x="1410" y="217"/>
                </a:lnTo>
                <a:lnTo>
                  <a:pt x="1411" y="217"/>
                </a:lnTo>
                <a:lnTo>
                  <a:pt x="1412" y="217"/>
                </a:lnTo>
                <a:lnTo>
                  <a:pt x="1412" y="217"/>
                </a:lnTo>
                <a:lnTo>
                  <a:pt x="1413" y="217"/>
                </a:lnTo>
                <a:lnTo>
                  <a:pt x="1414" y="217"/>
                </a:lnTo>
                <a:lnTo>
                  <a:pt x="1414" y="216"/>
                </a:lnTo>
                <a:lnTo>
                  <a:pt x="1415" y="216"/>
                </a:lnTo>
                <a:lnTo>
                  <a:pt x="1416" y="216"/>
                </a:lnTo>
                <a:lnTo>
                  <a:pt x="1416" y="216"/>
                </a:lnTo>
                <a:lnTo>
                  <a:pt x="1417" y="216"/>
                </a:lnTo>
                <a:lnTo>
                  <a:pt x="1418" y="216"/>
                </a:lnTo>
                <a:lnTo>
                  <a:pt x="1418" y="216"/>
                </a:lnTo>
                <a:lnTo>
                  <a:pt x="1419" y="216"/>
                </a:lnTo>
                <a:lnTo>
                  <a:pt x="1420" y="216"/>
                </a:lnTo>
                <a:lnTo>
                  <a:pt x="1420" y="216"/>
                </a:lnTo>
                <a:lnTo>
                  <a:pt x="1421" y="215"/>
                </a:lnTo>
                <a:lnTo>
                  <a:pt x="1422" y="215"/>
                </a:lnTo>
                <a:lnTo>
                  <a:pt x="1422" y="215"/>
                </a:lnTo>
                <a:lnTo>
                  <a:pt x="1423" y="215"/>
                </a:lnTo>
                <a:lnTo>
                  <a:pt x="1424" y="215"/>
                </a:lnTo>
                <a:lnTo>
                  <a:pt x="1424" y="215"/>
                </a:lnTo>
                <a:lnTo>
                  <a:pt x="1425" y="215"/>
                </a:lnTo>
                <a:lnTo>
                  <a:pt x="1426" y="214"/>
                </a:lnTo>
                <a:lnTo>
                  <a:pt x="1426" y="214"/>
                </a:lnTo>
                <a:lnTo>
                  <a:pt x="1427" y="214"/>
                </a:lnTo>
                <a:lnTo>
                  <a:pt x="1428" y="214"/>
                </a:lnTo>
                <a:lnTo>
                  <a:pt x="1428" y="214"/>
                </a:lnTo>
                <a:lnTo>
                  <a:pt x="1429" y="213"/>
                </a:lnTo>
                <a:lnTo>
                  <a:pt x="1430" y="213"/>
                </a:lnTo>
                <a:lnTo>
                  <a:pt x="1430" y="213"/>
                </a:lnTo>
                <a:lnTo>
                  <a:pt x="1431" y="213"/>
                </a:lnTo>
                <a:lnTo>
                  <a:pt x="1432" y="213"/>
                </a:lnTo>
                <a:lnTo>
                  <a:pt x="1432" y="213"/>
                </a:lnTo>
                <a:lnTo>
                  <a:pt x="1433" y="213"/>
                </a:lnTo>
                <a:lnTo>
                  <a:pt x="1434" y="214"/>
                </a:lnTo>
                <a:lnTo>
                  <a:pt x="1434" y="214"/>
                </a:lnTo>
                <a:lnTo>
                  <a:pt x="1435" y="214"/>
                </a:lnTo>
                <a:lnTo>
                  <a:pt x="1436" y="214"/>
                </a:lnTo>
                <a:lnTo>
                  <a:pt x="1436" y="214"/>
                </a:lnTo>
                <a:lnTo>
                  <a:pt x="1437" y="214"/>
                </a:lnTo>
                <a:lnTo>
                  <a:pt x="1438" y="214"/>
                </a:lnTo>
                <a:lnTo>
                  <a:pt x="1438" y="214"/>
                </a:lnTo>
                <a:lnTo>
                  <a:pt x="1439" y="215"/>
                </a:lnTo>
                <a:lnTo>
                  <a:pt x="1440" y="215"/>
                </a:lnTo>
                <a:lnTo>
                  <a:pt x="1440" y="215"/>
                </a:lnTo>
                <a:lnTo>
                  <a:pt x="1441" y="215"/>
                </a:lnTo>
                <a:lnTo>
                  <a:pt x="1442" y="215"/>
                </a:lnTo>
                <a:lnTo>
                  <a:pt x="1442" y="215"/>
                </a:lnTo>
                <a:lnTo>
                  <a:pt x="1443" y="215"/>
                </a:lnTo>
                <a:lnTo>
                  <a:pt x="1444" y="215"/>
                </a:lnTo>
                <a:lnTo>
                  <a:pt x="1444" y="215"/>
                </a:lnTo>
                <a:lnTo>
                  <a:pt x="1445" y="215"/>
                </a:lnTo>
                <a:lnTo>
                  <a:pt x="1446" y="215"/>
                </a:lnTo>
                <a:lnTo>
                  <a:pt x="1446" y="215"/>
                </a:lnTo>
                <a:lnTo>
                  <a:pt x="1447" y="215"/>
                </a:lnTo>
                <a:lnTo>
                  <a:pt x="1448" y="216"/>
                </a:lnTo>
                <a:lnTo>
                  <a:pt x="1448" y="216"/>
                </a:lnTo>
                <a:lnTo>
                  <a:pt x="1449" y="216"/>
                </a:lnTo>
                <a:lnTo>
                  <a:pt x="1450" y="216"/>
                </a:lnTo>
                <a:lnTo>
                  <a:pt x="1450" y="216"/>
                </a:lnTo>
                <a:lnTo>
                  <a:pt x="1451" y="216"/>
                </a:lnTo>
                <a:lnTo>
                  <a:pt x="1452" y="216"/>
                </a:lnTo>
                <a:lnTo>
                  <a:pt x="1452" y="216"/>
                </a:lnTo>
                <a:lnTo>
                  <a:pt x="1453" y="215"/>
                </a:lnTo>
                <a:lnTo>
                  <a:pt x="1454" y="215"/>
                </a:lnTo>
                <a:lnTo>
                  <a:pt x="1454" y="215"/>
                </a:lnTo>
                <a:lnTo>
                  <a:pt x="1455" y="215"/>
                </a:lnTo>
                <a:lnTo>
                  <a:pt x="1456" y="215"/>
                </a:lnTo>
                <a:lnTo>
                  <a:pt x="1456" y="216"/>
                </a:lnTo>
                <a:lnTo>
                  <a:pt x="1457" y="216"/>
                </a:lnTo>
                <a:lnTo>
                  <a:pt x="1458" y="215"/>
                </a:lnTo>
                <a:lnTo>
                  <a:pt x="1458" y="215"/>
                </a:lnTo>
                <a:lnTo>
                  <a:pt x="1459" y="215"/>
                </a:lnTo>
                <a:lnTo>
                  <a:pt x="1460" y="215"/>
                </a:lnTo>
                <a:lnTo>
                  <a:pt x="1460" y="215"/>
                </a:lnTo>
                <a:lnTo>
                  <a:pt x="1461" y="215"/>
                </a:lnTo>
                <a:lnTo>
                  <a:pt x="1462" y="215"/>
                </a:lnTo>
                <a:lnTo>
                  <a:pt x="1462" y="215"/>
                </a:lnTo>
                <a:lnTo>
                  <a:pt x="1463" y="215"/>
                </a:lnTo>
                <a:lnTo>
                  <a:pt x="1464" y="215"/>
                </a:lnTo>
                <a:lnTo>
                  <a:pt x="1464" y="215"/>
                </a:lnTo>
                <a:lnTo>
                  <a:pt x="1465" y="215"/>
                </a:lnTo>
                <a:lnTo>
                  <a:pt x="1466" y="215"/>
                </a:lnTo>
                <a:lnTo>
                  <a:pt x="1466" y="215"/>
                </a:lnTo>
                <a:lnTo>
                  <a:pt x="1467" y="215"/>
                </a:lnTo>
                <a:lnTo>
                  <a:pt x="1468" y="214"/>
                </a:lnTo>
                <a:lnTo>
                  <a:pt x="1468" y="214"/>
                </a:lnTo>
                <a:lnTo>
                  <a:pt x="1469" y="214"/>
                </a:lnTo>
                <a:lnTo>
                  <a:pt x="1469" y="214"/>
                </a:lnTo>
                <a:lnTo>
                  <a:pt x="1470" y="213"/>
                </a:lnTo>
                <a:lnTo>
                  <a:pt x="1471" y="213"/>
                </a:lnTo>
                <a:lnTo>
                  <a:pt x="1471" y="213"/>
                </a:lnTo>
                <a:lnTo>
                  <a:pt x="1472" y="214"/>
                </a:lnTo>
                <a:lnTo>
                  <a:pt x="1473" y="214"/>
                </a:lnTo>
                <a:lnTo>
                  <a:pt x="1473" y="213"/>
                </a:lnTo>
                <a:lnTo>
                  <a:pt x="1474" y="214"/>
                </a:lnTo>
                <a:lnTo>
                  <a:pt x="1475" y="214"/>
                </a:lnTo>
                <a:lnTo>
                  <a:pt x="1475" y="214"/>
                </a:lnTo>
                <a:lnTo>
                  <a:pt x="1476" y="214"/>
                </a:lnTo>
                <a:lnTo>
                  <a:pt x="1477" y="214"/>
                </a:lnTo>
                <a:lnTo>
                  <a:pt x="1477" y="214"/>
                </a:lnTo>
                <a:lnTo>
                  <a:pt x="1478" y="214"/>
                </a:lnTo>
                <a:lnTo>
                  <a:pt x="1479" y="214"/>
                </a:lnTo>
                <a:lnTo>
                  <a:pt x="1479" y="214"/>
                </a:lnTo>
                <a:lnTo>
                  <a:pt x="1480" y="215"/>
                </a:lnTo>
                <a:lnTo>
                  <a:pt x="1481" y="215"/>
                </a:lnTo>
                <a:lnTo>
                  <a:pt x="1481" y="215"/>
                </a:lnTo>
                <a:lnTo>
                  <a:pt x="1482" y="215"/>
                </a:lnTo>
                <a:lnTo>
                  <a:pt x="1483" y="215"/>
                </a:lnTo>
                <a:lnTo>
                  <a:pt x="1483" y="216"/>
                </a:lnTo>
                <a:lnTo>
                  <a:pt x="1484" y="216"/>
                </a:lnTo>
                <a:lnTo>
                  <a:pt x="1485" y="216"/>
                </a:lnTo>
                <a:lnTo>
                  <a:pt x="1485" y="216"/>
                </a:lnTo>
                <a:lnTo>
                  <a:pt x="1486" y="216"/>
                </a:lnTo>
                <a:lnTo>
                  <a:pt x="1487" y="216"/>
                </a:lnTo>
                <a:lnTo>
                  <a:pt x="1487" y="217"/>
                </a:lnTo>
                <a:lnTo>
                  <a:pt x="1488" y="217"/>
                </a:lnTo>
                <a:lnTo>
                  <a:pt x="1489" y="217"/>
                </a:lnTo>
                <a:lnTo>
                  <a:pt x="1489" y="217"/>
                </a:lnTo>
                <a:lnTo>
                  <a:pt x="1490" y="217"/>
                </a:lnTo>
                <a:lnTo>
                  <a:pt x="1491" y="217"/>
                </a:lnTo>
                <a:lnTo>
                  <a:pt x="1491" y="217"/>
                </a:lnTo>
                <a:lnTo>
                  <a:pt x="1492" y="217"/>
                </a:lnTo>
                <a:lnTo>
                  <a:pt x="1493" y="217"/>
                </a:lnTo>
                <a:lnTo>
                  <a:pt x="1493" y="217"/>
                </a:lnTo>
                <a:lnTo>
                  <a:pt x="1494" y="217"/>
                </a:lnTo>
                <a:lnTo>
                  <a:pt x="1495" y="217"/>
                </a:lnTo>
                <a:lnTo>
                  <a:pt x="1495" y="218"/>
                </a:lnTo>
                <a:lnTo>
                  <a:pt x="1496" y="217"/>
                </a:lnTo>
                <a:lnTo>
                  <a:pt x="1497" y="217"/>
                </a:lnTo>
                <a:lnTo>
                  <a:pt x="1497" y="217"/>
                </a:lnTo>
                <a:lnTo>
                  <a:pt x="1498" y="217"/>
                </a:lnTo>
                <a:lnTo>
                  <a:pt x="1499" y="216"/>
                </a:lnTo>
                <a:lnTo>
                  <a:pt x="1499" y="216"/>
                </a:lnTo>
                <a:lnTo>
                  <a:pt x="1500" y="216"/>
                </a:lnTo>
                <a:lnTo>
                  <a:pt x="1501" y="216"/>
                </a:lnTo>
                <a:lnTo>
                  <a:pt x="1501" y="215"/>
                </a:lnTo>
                <a:lnTo>
                  <a:pt x="1502" y="215"/>
                </a:lnTo>
                <a:lnTo>
                  <a:pt x="1503" y="214"/>
                </a:lnTo>
                <a:lnTo>
                  <a:pt x="1503" y="214"/>
                </a:lnTo>
                <a:lnTo>
                  <a:pt x="1504" y="214"/>
                </a:lnTo>
                <a:lnTo>
                  <a:pt x="1505" y="215"/>
                </a:lnTo>
                <a:lnTo>
                  <a:pt x="1505" y="215"/>
                </a:lnTo>
                <a:lnTo>
                  <a:pt x="1506" y="215"/>
                </a:lnTo>
                <a:lnTo>
                  <a:pt x="1507" y="215"/>
                </a:lnTo>
                <a:lnTo>
                  <a:pt x="1507" y="215"/>
                </a:lnTo>
                <a:lnTo>
                  <a:pt x="1508" y="215"/>
                </a:lnTo>
                <a:lnTo>
                  <a:pt x="1509" y="215"/>
                </a:lnTo>
                <a:lnTo>
                  <a:pt x="1509" y="215"/>
                </a:lnTo>
                <a:lnTo>
                  <a:pt x="1510" y="215"/>
                </a:lnTo>
                <a:lnTo>
                  <a:pt x="1511" y="215"/>
                </a:lnTo>
                <a:lnTo>
                  <a:pt x="1511" y="215"/>
                </a:lnTo>
                <a:lnTo>
                  <a:pt x="1512" y="215"/>
                </a:lnTo>
                <a:lnTo>
                  <a:pt x="1513" y="215"/>
                </a:lnTo>
                <a:lnTo>
                  <a:pt x="1513" y="215"/>
                </a:lnTo>
                <a:lnTo>
                  <a:pt x="1514" y="215"/>
                </a:lnTo>
                <a:lnTo>
                  <a:pt x="1515" y="215"/>
                </a:lnTo>
                <a:lnTo>
                  <a:pt x="1515" y="215"/>
                </a:lnTo>
                <a:lnTo>
                  <a:pt x="1516" y="215"/>
                </a:lnTo>
                <a:lnTo>
                  <a:pt x="1517" y="215"/>
                </a:lnTo>
                <a:lnTo>
                  <a:pt x="1517" y="215"/>
                </a:lnTo>
                <a:lnTo>
                  <a:pt x="1518" y="215"/>
                </a:lnTo>
                <a:lnTo>
                  <a:pt x="1519" y="215"/>
                </a:lnTo>
                <a:lnTo>
                  <a:pt x="1519" y="215"/>
                </a:lnTo>
                <a:lnTo>
                  <a:pt x="1520" y="215"/>
                </a:lnTo>
                <a:lnTo>
                  <a:pt x="1521" y="215"/>
                </a:lnTo>
                <a:lnTo>
                  <a:pt x="1521" y="215"/>
                </a:lnTo>
                <a:lnTo>
                  <a:pt x="1522" y="214"/>
                </a:lnTo>
                <a:lnTo>
                  <a:pt x="1523" y="214"/>
                </a:lnTo>
                <a:lnTo>
                  <a:pt x="1523" y="214"/>
                </a:lnTo>
                <a:lnTo>
                  <a:pt x="1524" y="214"/>
                </a:lnTo>
                <a:lnTo>
                  <a:pt x="1525" y="214"/>
                </a:lnTo>
                <a:lnTo>
                  <a:pt x="1525" y="214"/>
                </a:lnTo>
                <a:lnTo>
                  <a:pt x="1526" y="214"/>
                </a:lnTo>
                <a:lnTo>
                  <a:pt x="1527" y="214"/>
                </a:lnTo>
                <a:lnTo>
                  <a:pt x="1527" y="214"/>
                </a:lnTo>
                <a:lnTo>
                  <a:pt x="1528" y="214"/>
                </a:lnTo>
                <a:lnTo>
                  <a:pt x="1529" y="214"/>
                </a:lnTo>
                <a:lnTo>
                  <a:pt x="1529" y="214"/>
                </a:lnTo>
                <a:lnTo>
                  <a:pt x="1530" y="214"/>
                </a:lnTo>
                <a:lnTo>
                  <a:pt x="1531" y="214"/>
                </a:lnTo>
                <a:lnTo>
                  <a:pt x="1531" y="214"/>
                </a:lnTo>
                <a:lnTo>
                  <a:pt x="1532" y="213"/>
                </a:lnTo>
                <a:lnTo>
                  <a:pt x="1533" y="213"/>
                </a:lnTo>
                <a:lnTo>
                  <a:pt x="1533" y="213"/>
                </a:lnTo>
                <a:lnTo>
                  <a:pt x="1534" y="213"/>
                </a:lnTo>
                <a:lnTo>
                  <a:pt x="1535" y="214"/>
                </a:lnTo>
                <a:lnTo>
                  <a:pt x="1535" y="214"/>
                </a:lnTo>
                <a:lnTo>
                  <a:pt x="1536" y="215"/>
                </a:lnTo>
                <a:lnTo>
                  <a:pt x="1537" y="215"/>
                </a:lnTo>
                <a:lnTo>
                  <a:pt x="1537" y="216"/>
                </a:lnTo>
                <a:lnTo>
                  <a:pt x="1538" y="217"/>
                </a:lnTo>
                <a:lnTo>
                  <a:pt x="1538" y="217"/>
                </a:lnTo>
                <a:lnTo>
                  <a:pt x="1539" y="217"/>
                </a:lnTo>
                <a:lnTo>
                  <a:pt x="1540" y="218"/>
                </a:lnTo>
                <a:lnTo>
                  <a:pt x="1540" y="218"/>
                </a:lnTo>
                <a:lnTo>
                  <a:pt x="1541" y="218"/>
                </a:lnTo>
                <a:lnTo>
                  <a:pt x="1542" y="218"/>
                </a:lnTo>
                <a:lnTo>
                  <a:pt x="1542" y="218"/>
                </a:lnTo>
                <a:lnTo>
                  <a:pt x="1543" y="218"/>
                </a:lnTo>
                <a:lnTo>
                  <a:pt x="1544" y="218"/>
                </a:lnTo>
                <a:lnTo>
                  <a:pt x="1544" y="218"/>
                </a:lnTo>
                <a:lnTo>
                  <a:pt x="1545" y="218"/>
                </a:lnTo>
                <a:lnTo>
                  <a:pt x="1546" y="218"/>
                </a:lnTo>
                <a:lnTo>
                  <a:pt x="1547" y="218"/>
                </a:lnTo>
                <a:lnTo>
                  <a:pt x="1547" y="218"/>
                </a:lnTo>
                <a:lnTo>
                  <a:pt x="1548" y="218"/>
                </a:lnTo>
                <a:lnTo>
                  <a:pt x="1549" y="218"/>
                </a:lnTo>
                <a:lnTo>
                  <a:pt x="1549" y="218"/>
                </a:lnTo>
                <a:lnTo>
                  <a:pt x="1550" y="218"/>
                </a:lnTo>
                <a:lnTo>
                  <a:pt x="1551" y="218"/>
                </a:lnTo>
                <a:lnTo>
                  <a:pt x="1551" y="218"/>
                </a:lnTo>
                <a:lnTo>
                  <a:pt x="1552" y="218"/>
                </a:lnTo>
                <a:lnTo>
                  <a:pt x="1553" y="218"/>
                </a:lnTo>
                <a:lnTo>
                  <a:pt x="1553" y="218"/>
                </a:lnTo>
                <a:lnTo>
                  <a:pt x="1554" y="218"/>
                </a:lnTo>
                <a:lnTo>
                  <a:pt x="1555" y="218"/>
                </a:lnTo>
                <a:lnTo>
                  <a:pt x="1555" y="218"/>
                </a:lnTo>
                <a:lnTo>
                  <a:pt x="1556" y="218"/>
                </a:lnTo>
                <a:lnTo>
                  <a:pt x="1557" y="218"/>
                </a:lnTo>
                <a:lnTo>
                  <a:pt x="1557" y="218"/>
                </a:lnTo>
                <a:lnTo>
                  <a:pt x="1558" y="218"/>
                </a:lnTo>
                <a:lnTo>
                  <a:pt x="1559" y="218"/>
                </a:lnTo>
                <a:lnTo>
                  <a:pt x="1559" y="218"/>
                </a:lnTo>
                <a:lnTo>
                  <a:pt x="1560" y="218"/>
                </a:lnTo>
                <a:lnTo>
                  <a:pt x="1561" y="218"/>
                </a:lnTo>
                <a:lnTo>
                  <a:pt x="1561" y="218"/>
                </a:lnTo>
                <a:lnTo>
                  <a:pt x="1562" y="218"/>
                </a:lnTo>
                <a:lnTo>
                  <a:pt x="1563" y="218"/>
                </a:lnTo>
                <a:lnTo>
                  <a:pt x="1563" y="217"/>
                </a:lnTo>
                <a:lnTo>
                  <a:pt x="1564" y="217"/>
                </a:lnTo>
                <a:lnTo>
                  <a:pt x="1565" y="217"/>
                </a:lnTo>
                <a:lnTo>
                  <a:pt x="1565" y="217"/>
                </a:lnTo>
                <a:lnTo>
                  <a:pt x="1566" y="217"/>
                </a:lnTo>
                <a:lnTo>
                  <a:pt x="1567" y="217"/>
                </a:lnTo>
                <a:lnTo>
                  <a:pt x="1567" y="217"/>
                </a:lnTo>
                <a:lnTo>
                  <a:pt x="1568" y="217"/>
                </a:lnTo>
                <a:lnTo>
                  <a:pt x="1569" y="217"/>
                </a:lnTo>
                <a:lnTo>
                  <a:pt x="1569" y="217"/>
                </a:lnTo>
                <a:lnTo>
                  <a:pt x="1570" y="217"/>
                </a:lnTo>
                <a:lnTo>
                  <a:pt x="1571" y="217"/>
                </a:lnTo>
                <a:lnTo>
                  <a:pt x="1571" y="217"/>
                </a:lnTo>
                <a:lnTo>
                  <a:pt x="1572" y="217"/>
                </a:lnTo>
                <a:lnTo>
                  <a:pt x="1573" y="216"/>
                </a:lnTo>
                <a:lnTo>
                  <a:pt x="1573" y="216"/>
                </a:lnTo>
                <a:lnTo>
                  <a:pt x="1574" y="216"/>
                </a:lnTo>
                <a:lnTo>
                  <a:pt x="1575" y="216"/>
                </a:lnTo>
                <a:lnTo>
                  <a:pt x="1575" y="216"/>
                </a:lnTo>
                <a:lnTo>
                  <a:pt x="1576" y="216"/>
                </a:lnTo>
                <a:lnTo>
                  <a:pt x="1577" y="216"/>
                </a:lnTo>
                <a:lnTo>
                  <a:pt x="1577" y="216"/>
                </a:lnTo>
                <a:lnTo>
                  <a:pt x="1578" y="216"/>
                </a:lnTo>
                <a:lnTo>
                  <a:pt x="1579" y="216"/>
                </a:lnTo>
                <a:lnTo>
                  <a:pt x="1579" y="217"/>
                </a:lnTo>
                <a:lnTo>
                  <a:pt x="1580" y="217"/>
                </a:lnTo>
                <a:lnTo>
                  <a:pt x="1581" y="217"/>
                </a:lnTo>
                <a:lnTo>
                  <a:pt x="1581" y="217"/>
                </a:lnTo>
                <a:lnTo>
                  <a:pt x="1582" y="217"/>
                </a:lnTo>
                <a:lnTo>
                  <a:pt x="1583" y="217"/>
                </a:lnTo>
                <a:lnTo>
                  <a:pt x="1583" y="217"/>
                </a:lnTo>
                <a:lnTo>
                  <a:pt x="1584" y="217"/>
                </a:lnTo>
                <a:lnTo>
                  <a:pt x="1585" y="217"/>
                </a:lnTo>
                <a:lnTo>
                  <a:pt x="1585" y="217"/>
                </a:lnTo>
                <a:lnTo>
                  <a:pt x="1586" y="217"/>
                </a:lnTo>
                <a:lnTo>
                  <a:pt x="1587" y="218"/>
                </a:lnTo>
                <a:lnTo>
                  <a:pt x="1587" y="218"/>
                </a:lnTo>
                <a:lnTo>
                  <a:pt x="1588" y="218"/>
                </a:lnTo>
                <a:lnTo>
                  <a:pt x="1589" y="218"/>
                </a:lnTo>
                <a:lnTo>
                  <a:pt x="1589" y="218"/>
                </a:lnTo>
                <a:lnTo>
                  <a:pt x="1590" y="218"/>
                </a:lnTo>
                <a:lnTo>
                  <a:pt x="1590" y="218"/>
                </a:lnTo>
                <a:lnTo>
                  <a:pt x="1591" y="218"/>
                </a:lnTo>
                <a:lnTo>
                  <a:pt x="1592" y="219"/>
                </a:lnTo>
                <a:lnTo>
                  <a:pt x="1592" y="219"/>
                </a:lnTo>
                <a:lnTo>
                  <a:pt x="1593" y="219"/>
                </a:lnTo>
                <a:lnTo>
                  <a:pt x="1594" y="219"/>
                </a:lnTo>
                <a:lnTo>
                  <a:pt x="1594" y="219"/>
                </a:lnTo>
                <a:lnTo>
                  <a:pt x="1595" y="219"/>
                </a:lnTo>
                <a:lnTo>
                  <a:pt x="1596" y="219"/>
                </a:lnTo>
                <a:lnTo>
                  <a:pt x="1596" y="219"/>
                </a:lnTo>
                <a:lnTo>
                  <a:pt x="1597" y="219"/>
                </a:lnTo>
                <a:lnTo>
                  <a:pt x="1598" y="219"/>
                </a:lnTo>
                <a:lnTo>
                  <a:pt x="1598" y="219"/>
                </a:lnTo>
                <a:lnTo>
                  <a:pt x="1599" y="219"/>
                </a:lnTo>
                <a:lnTo>
                  <a:pt x="1600" y="218"/>
                </a:lnTo>
                <a:lnTo>
                  <a:pt x="1600" y="218"/>
                </a:lnTo>
                <a:lnTo>
                  <a:pt x="1601" y="218"/>
                </a:lnTo>
                <a:lnTo>
                  <a:pt x="1602" y="218"/>
                </a:lnTo>
                <a:lnTo>
                  <a:pt x="1602" y="218"/>
                </a:lnTo>
                <a:lnTo>
                  <a:pt x="1603" y="217"/>
                </a:lnTo>
                <a:lnTo>
                  <a:pt x="1604" y="217"/>
                </a:lnTo>
                <a:lnTo>
                  <a:pt x="1604" y="217"/>
                </a:lnTo>
                <a:lnTo>
                  <a:pt x="1605" y="217"/>
                </a:lnTo>
                <a:lnTo>
                  <a:pt x="1606" y="217"/>
                </a:lnTo>
                <a:lnTo>
                  <a:pt x="1606" y="217"/>
                </a:lnTo>
                <a:lnTo>
                  <a:pt x="1607" y="217"/>
                </a:lnTo>
                <a:lnTo>
                  <a:pt x="1608" y="217"/>
                </a:lnTo>
                <a:lnTo>
                  <a:pt x="1608" y="217"/>
                </a:lnTo>
                <a:lnTo>
                  <a:pt x="1609" y="217"/>
                </a:lnTo>
                <a:lnTo>
                  <a:pt x="1610" y="217"/>
                </a:lnTo>
                <a:lnTo>
                  <a:pt x="1610" y="217"/>
                </a:lnTo>
                <a:lnTo>
                  <a:pt x="1611" y="217"/>
                </a:lnTo>
                <a:lnTo>
                  <a:pt x="1612" y="217"/>
                </a:lnTo>
                <a:lnTo>
                  <a:pt x="1612" y="217"/>
                </a:lnTo>
                <a:lnTo>
                  <a:pt x="1613" y="217"/>
                </a:lnTo>
                <a:lnTo>
                  <a:pt x="1614" y="217"/>
                </a:lnTo>
                <a:lnTo>
                  <a:pt x="1614" y="217"/>
                </a:lnTo>
                <a:lnTo>
                  <a:pt x="1615" y="217"/>
                </a:lnTo>
                <a:lnTo>
                  <a:pt x="1616" y="217"/>
                </a:lnTo>
                <a:lnTo>
                  <a:pt x="1616" y="217"/>
                </a:lnTo>
                <a:lnTo>
                  <a:pt x="1617" y="217"/>
                </a:lnTo>
                <a:lnTo>
                  <a:pt x="1618" y="217"/>
                </a:lnTo>
                <a:lnTo>
                  <a:pt x="1618" y="217"/>
                </a:lnTo>
                <a:lnTo>
                  <a:pt x="1619" y="217"/>
                </a:lnTo>
                <a:lnTo>
                  <a:pt x="1620" y="217"/>
                </a:lnTo>
                <a:lnTo>
                  <a:pt x="1620" y="217"/>
                </a:lnTo>
                <a:lnTo>
                  <a:pt x="1621" y="217"/>
                </a:lnTo>
                <a:lnTo>
                  <a:pt x="1622" y="217"/>
                </a:lnTo>
                <a:lnTo>
                  <a:pt x="1622" y="216"/>
                </a:lnTo>
                <a:lnTo>
                  <a:pt x="1623" y="216"/>
                </a:lnTo>
                <a:lnTo>
                  <a:pt x="1624" y="216"/>
                </a:lnTo>
                <a:lnTo>
                  <a:pt x="1624" y="216"/>
                </a:lnTo>
                <a:lnTo>
                  <a:pt x="1625" y="216"/>
                </a:lnTo>
                <a:lnTo>
                  <a:pt x="1626" y="216"/>
                </a:lnTo>
                <a:lnTo>
                  <a:pt x="1626" y="216"/>
                </a:lnTo>
                <a:lnTo>
                  <a:pt x="1627" y="216"/>
                </a:lnTo>
                <a:lnTo>
                  <a:pt x="1628" y="216"/>
                </a:lnTo>
                <a:lnTo>
                  <a:pt x="1628" y="216"/>
                </a:lnTo>
                <a:lnTo>
                  <a:pt x="1629" y="215"/>
                </a:lnTo>
                <a:lnTo>
                  <a:pt x="1630" y="215"/>
                </a:lnTo>
                <a:lnTo>
                  <a:pt x="1630" y="215"/>
                </a:lnTo>
                <a:lnTo>
                  <a:pt x="1631" y="215"/>
                </a:lnTo>
                <a:lnTo>
                  <a:pt x="1632" y="215"/>
                </a:lnTo>
                <a:lnTo>
                  <a:pt x="1632" y="214"/>
                </a:lnTo>
                <a:lnTo>
                  <a:pt x="1633" y="214"/>
                </a:lnTo>
                <a:lnTo>
                  <a:pt x="1634" y="214"/>
                </a:lnTo>
                <a:lnTo>
                  <a:pt x="1634" y="214"/>
                </a:lnTo>
                <a:lnTo>
                  <a:pt x="1635" y="214"/>
                </a:lnTo>
                <a:lnTo>
                  <a:pt x="1636" y="214"/>
                </a:lnTo>
                <a:lnTo>
                  <a:pt x="1636" y="213"/>
                </a:lnTo>
                <a:lnTo>
                  <a:pt x="1637" y="214"/>
                </a:lnTo>
                <a:lnTo>
                  <a:pt x="1638" y="213"/>
                </a:lnTo>
                <a:lnTo>
                  <a:pt x="1638" y="214"/>
                </a:lnTo>
                <a:lnTo>
                  <a:pt x="1639" y="214"/>
                </a:lnTo>
                <a:lnTo>
                  <a:pt x="1640" y="214"/>
                </a:lnTo>
                <a:lnTo>
                  <a:pt x="1640" y="214"/>
                </a:lnTo>
                <a:lnTo>
                  <a:pt x="1641" y="215"/>
                </a:lnTo>
                <a:lnTo>
                  <a:pt x="1642" y="215"/>
                </a:lnTo>
                <a:lnTo>
                  <a:pt x="1642" y="215"/>
                </a:lnTo>
                <a:lnTo>
                  <a:pt x="1643" y="215"/>
                </a:lnTo>
                <a:lnTo>
                  <a:pt x="1644" y="215"/>
                </a:lnTo>
                <a:lnTo>
                  <a:pt x="1644" y="215"/>
                </a:lnTo>
                <a:lnTo>
                  <a:pt x="1645" y="215"/>
                </a:lnTo>
                <a:lnTo>
                  <a:pt x="1646" y="216"/>
                </a:lnTo>
                <a:lnTo>
                  <a:pt x="1646" y="216"/>
                </a:lnTo>
                <a:lnTo>
                  <a:pt x="1647" y="216"/>
                </a:lnTo>
                <a:lnTo>
                  <a:pt x="1648" y="216"/>
                </a:lnTo>
                <a:lnTo>
                  <a:pt x="1648" y="216"/>
                </a:lnTo>
                <a:lnTo>
                  <a:pt x="1649" y="216"/>
                </a:lnTo>
                <a:lnTo>
                  <a:pt x="1650" y="216"/>
                </a:lnTo>
                <a:lnTo>
                  <a:pt x="1650" y="216"/>
                </a:lnTo>
                <a:lnTo>
                  <a:pt x="1651" y="216"/>
                </a:lnTo>
                <a:lnTo>
                  <a:pt x="1652" y="217"/>
                </a:lnTo>
                <a:lnTo>
                  <a:pt x="1652" y="217"/>
                </a:lnTo>
                <a:lnTo>
                  <a:pt x="1653" y="217"/>
                </a:lnTo>
                <a:lnTo>
                  <a:pt x="1654" y="217"/>
                </a:lnTo>
                <a:lnTo>
                  <a:pt x="1654" y="217"/>
                </a:lnTo>
                <a:lnTo>
                  <a:pt x="1655" y="217"/>
                </a:lnTo>
                <a:lnTo>
                  <a:pt x="1656" y="217"/>
                </a:lnTo>
                <a:lnTo>
                  <a:pt x="1656" y="217"/>
                </a:lnTo>
                <a:lnTo>
                  <a:pt x="1657" y="217"/>
                </a:lnTo>
                <a:lnTo>
                  <a:pt x="1658" y="217"/>
                </a:lnTo>
                <a:lnTo>
                  <a:pt x="1658" y="217"/>
                </a:lnTo>
                <a:lnTo>
                  <a:pt x="1659" y="217"/>
                </a:lnTo>
                <a:lnTo>
                  <a:pt x="1659" y="217"/>
                </a:lnTo>
                <a:lnTo>
                  <a:pt x="1660" y="217"/>
                </a:lnTo>
                <a:lnTo>
                  <a:pt x="1661" y="217"/>
                </a:lnTo>
                <a:lnTo>
                  <a:pt x="1661" y="217"/>
                </a:lnTo>
                <a:lnTo>
                  <a:pt x="1662" y="217"/>
                </a:lnTo>
                <a:lnTo>
                  <a:pt x="1663" y="217"/>
                </a:lnTo>
                <a:lnTo>
                  <a:pt x="1663" y="217"/>
                </a:lnTo>
                <a:lnTo>
                  <a:pt x="1664" y="217"/>
                </a:lnTo>
                <a:lnTo>
                  <a:pt x="1665" y="217"/>
                </a:lnTo>
                <a:lnTo>
                  <a:pt x="1665" y="217"/>
                </a:lnTo>
                <a:lnTo>
                  <a:pt x="1666" y="216"/>
                </a:lnTo>
                <a:lnTo>
                  <a:pt x="1667" y="216"/>
                </a:lnTo>
                <a:lnTo>
                  <a:pt x="1667" y="216"/>
                </a:lnTo>
                <a:lnTo>
                  <a:pt x="1668" y="216"/>
                </a:lnTo>
                <a:lnTo>
                  <a:pt x="1669" y="216"/>
                </a:lnTo>
                <a:lnTo>
                  <a:pt x="1669" y="216"/>
                </a:lnTo>
                <a:lnTo>
                  <a:pt x="1670" y="216"/>
                </a:lnTo>
                <a:lnTo>
                  <a:pt x="1671" y="216"/>
                </a:lnTo>
                <a:lnTo>
                  <a:pt x="1671" y="216"/>
                </a:lnTo>
                <a:lnTo>
                  <a:pt x="1672" y="215"/>
                </a:lnTo>
                <a:lnTo>
                  <a:pt x="1673" y="215"/>
                </a:lnTo>
                <a:lnTo>
                  <a:pt x="1673" y="215"/>
                </a:lnTo>
                <a:lnTo>
                  <a:pt x="1674" y="215"/>
                </a:lnTo>
                <a:lnTo>
                  <a:pt x="1675" y="215"/>
                </a:lnTo>
                <a:lnTo>
                  <a:pt x="1675" y="215"/>
                </a:lnTo>
                <a:lnTo>
                  <a:pt x="1676" y="215"/>
                </a:lnTo>
                <a:lnTo>
                  <a:pt x="1677" y="215"/>
                </a:lnTo>
                <a:lnTo>
                  <a:pt x="1677" y="215"/>
                </a:lnTo>
                <a:lnTo>
                  <a:pt x="1678" y="215"/>
                </a:lnTo>
                <a:lnTo>
                  <a:pt x="1679" y="216"/>
                </a:lnTo>
                <a:lnTo>
                  <a:pt x="1679" y="216"/>
                </a:lnTo>
                <a:lnTo>
                  <a:pt x="1680" y="216"/>
                </a:lnTo>
                <a:lnTo>
                  <a:pt x="1681" y="216"/>
                </a:lnTo>
                <a:lnTo>
                  <a:pt x="1681" y="216"/>
                </a:lnTo>
                <a:lnTo>
                  <a:pt x="1682" y="216"/>
                </a:lnTo>
                <a:lnTo>
                  <a:pt x="1683" y="216"/>
                </a:lnTo>
                <a:lnTo>
                  <a:pt x="1683" y="216"/>
                </a:lnTo>
                <a:lnTo>
                  <a:pt x="1684" y="216"/>
                </a:lnTo>
                <a:lnTo>
                  <a:pt x="1685" y="217"/>
                </a:lnTo>
                <a:lnTo>
                  <a:pt x="1685" y="217"/>
                </a:lnTo>
                <a:lnTo>
                  <a:pt x="1686" y="217"/>
                </a:lnTo>
                <a:lnTo>
                  <a:pt x="1687" y="217"/>
                </a:lnTo>
                <a:lnTo>
                  <a:pt x="1687" y="217"/>
                </a:lnTo>
                <a:lnTo>
                  <a:pt x="1688" y="217"/>
                </a:lnTo>
                <a:lnTo>
                  <a:pt x="1689" y="218"/>
                </a:lnTo>
                <a:lnTo>
                  <a:pt x="1689" y="218"/>
                </a:lnTo>
                <a:lnTo>
                  <a:pt x="1690" y="218"/>
                </a:lnTo>
                <a:lnTo>
                  <a:pt x="1691" y="218"/>
                </a:lnTo>
                <a:lnTo>
                  <a:pt x="1691" y="218"/>
                </a:lnTo>
                <a:lnTo>
                  <a:pt x="1692" y="218"/>
                </a:lnTo>
                <a:lnTo>
                  <a:pt x="1693" y="218"/>
                </a:lnTo>
                <a:lnTo>
                  <a:pt x="1693" y="218"/>
                </a:lnTo>
                <a:lnTo>
                  <a:pt x="1694" y="218"/>
                </a:lnTo>
                <a:lnTo>
                  <a:pt x="1695" y="219"/>
                </a:lnTo>
                <a:lnTo>
                  <a:pt x="1695" y="218"/>
                </a:lnTo>
                <a:lnTo>
                  <a:pt x="1696" y="219"/>
                </a:lnTo>
                <a:lnTo>
                  <a:pt x="1697" y="219"/>
                </a:lnTo>
                <a:lnTo>
                  <a:pt x="1697" y="219"/>
                </a:lnTo>
                <a:lnTo>
                  <a:pt x="1698" y="219"/>
                </a:lnTo>
                <a:lnTo>
                  <a:pt x="1699" y="219"/>
                </a:lnTo>
                <a:lnTo>
                  <a:pt x="1699" y="219"/>
                </a:lnTo>
                <a:lnTo>
                  <a:pt x="1700" y="219"/>
                </a:lnTo>
                <a:lnTo>
                  <a:pt x="1701" y="220"/>
                </a:lnTo>
                <a:lnTo>
                  <a:pt x="1701" y="220"/>
                </a:lnTo>
                <a:lnTo>
                  <a:pt x="1702" y="220"/>
                </a:lnTo>
                <a:lnTo>
                  <a:pt x="1703" y="220"/>
                </a:lnTo>
                <a:lnTo>
                  <a:pt x="1703" y="220"/>
                </a:lnTo>
                <a:lnTo>
                  <a:pt x="1704" y="220"/>
                </a:lnTo>
                <a:lnTo>
                  <a:pt x="1705" y="219"/>
                </a:lnTo>
                <a:lnTo>
                  <a:pt x="1705" y="219"/>
                </a:lnTo>
                <a:lnTo>
                  <a:pt x="1706" y="219"/>
                </a:lnTo>
                <a:lnTo>
                  <a:pt x="1707" y="219"/>
                </a:lnTo>
                <a:lnTo>
                  <a:pt x="1707" y="219"/>
                </a:lnTo>
                <a:lnTo>
                  <a:pt x="1708" y="219"/>
                </a:lnTo>
                <a:lnTo>
                  <a:pt x="1709" y="219"/>
                </a:lnTo>
                <a:lnTo>
                  <a:pt x="1709" y="219"/>
                </a:lnTo>
                <a:lnTo>
                  <a:pt x="1710" y="219"/>
                </a:lnTo>
                <a:lnTo>
                  <a:pt x="1711" y="219"/>
                </a:lnTo>
                <a:lnTo>
                  <a:pt x="1711" y="219"/>
                </a:lnTo>
                <a:lnTo>
                  <a:pt x="1712" y="219"/>
                </a:lnTo>
                <a:lnTo>
                  <a:pt x="1713" y="219"/>
                </a:lnTo>
                <a:lnTo>
                  <a:pt x="1713" y="219"/>
                </a:lnTo>
                <a:lnTo>
                  <a:pt x="1714" y="219"/>
                </a:lnTo>
                <a:lnTo>
                  <a:pt x="1715" y="219"/>
                </a:lnTo>
                <a:lnTo>
                  <a:pt x="1715" y="219"/>
                </a:lnTo>
                <a:lnTo>
                  <a:pt x="1716" y="219"/>
                </a:lnTo>
                <a:lnTo>
                  <a:pt x="1717" y="219"/>
                </a:lnTo>
                <a:lnTo>
                  <a:pt x="1717" y="219"/>
                </a:lnTo>
                <a:lnTo>
                  <a:pt x="1718" y="219"/>
                </a:lnTo>
                <a:lnTo>
                  <a:pt x="1719" y="219"/>
                </a:lnTo>
                <a:lnTo>
                  <a:pt x="1719" y="219"/>
                </a:lnTo>
                <a:lnTo>
                  <a:pt x="1720" y="219"/>
                </a:lnTo>
                <a:lnTo>
                  <a:pt x="1721" y="219"/>
                </a:lnTo>
                <a:lnTo>
                  <a:pt x="1721" y="219"/>
                </a:lnTo>
                <a:lnTo>
                  <a:pt x="1722" y="219"/>
                </a:lnTo>
                <a:lnTo>
                  <a:pt x="1723" y="219"/>
                </a:lnTo>
                <a:lnTo>
                  <a:pt x="1723" y="218"/>
                </a:lnTo>
                <a:lnTo>
                  <a:pt x="1724" y="218"/>
                </a:lnTo>
                <a:lnTo>
                  <a:pt x="1725" y="218"/>
                </a:lnTo>
                <a:lnTo>
                  <a:pt x="1725" y="218"/>
                </a:lnTo>
                <a:lnTo>
                  <a:pt x="1726" y="218"/>
                </a:lnTo>
                <a:lnTo>
                  <a:pt x="1727" y="218"/>
                </a:lnTo>
                <a:lnTo>
                  <a:pt x="1727" y="218"/>
                </a:lnTo>
                <a:lnTo>
                  <a:pt x="1728" y="218"/>
                </a:lnTo>
                <a:lnTo>
                  <a:pt x="1728" y="218"/>
                </a:lnTo>
                <a:lnTo>
                  <a:pt x="1729" y="218"/>
                </a:lnTo>
                <a:lnTo>
                  <a:pt x="1730" y="218"/>
                </a:lnTo>
                <a:lnTo>
                  <a:pt x="1730" y="218"/>
                </a:lnTo>
                <a:lnTo>
                  <a:pt x="1731" y="218"/>
                </a:lnTo>
                <a:lnTo>
                  <a:pt x="1732" y="218"/>
                </a:lnTo>
                <a:lnTo>
                  <a:pt x="1732" y="218"/>
                </a:lnTo>
                <a:lnTo>
                  <a:pt x="1733" y="218"/>
                </a:lnTo>
                <a:lnTo>
                  <a:pt x="1734" y="218"/>
                </a:lnTo>
                <a:lnTo>
                  <a:pt x="1734" y="217"/>
                </a:lnTo>
                <a:lnTo>
                  <a:pt x="1735" y="217"/>
                </a:lnTo>
                <a:lnTo>
                  <a:pt x="1736" y="217"/>
                </a:lnTo>
                <a:lnTo>
                  <a:pt x="1736" y="217"/>
                </a:lnTo>
                <a:lnTo>
                  <a:pt x="1737" y="217"/>
                </a:lnTo>
                <a:lnTo>
                  <a:pt x="1738" y="217"/>
                </a:lnTo>
                <a:lnTo>
                  <a:pt x="1738" y="217"/>
                </a:lnTo>
                <a:lnTo>
                  <a:pt x="1739" y="217"/>
                </a:lnTo>
                <a:lnTo>
                  <a:pt x="1740" y="217"/>
                </a:lnTo>
                <a:lnTo>
                  <a:pt x="1740" y="217"/>
                </a:lnTo>
                <a:lnTo>
                  <a:pt x="1741" y="218"/>
                </a:lnTo>
                <a:lnTo>
                  <a:pt x="1742" y="218"/>
                </a:lnTo>
                <a:lnTo>
                  <a:pt x="1742" y="218"/>
                </a:lnTo>
                <a:lnTo>
                  <a:pt x="1743" y="218"/>
                </a:lnTo>
                <a:lnTo>
                  <a:pt x="1744" y="218"/>
                </a:lnTo>
                <a:lnTo>
                  <a:pt x="1744" y="218"/>
                </a:lnTo>
                <a:lnTo>
                  <a:pt x="1745" y="218"/>
                </a:lnTo>
                <a:lnTo>
                  <a:pt x="1746" y="218"/>
                </a:lnTo>
                <a:lnTo>
                  <a:pt x="1746" y="218"/>
                </a:lnTo>
                <a:lnTo>
                  <a:pt x="1747" y="218"/>
                </a:lnTo>
                <a:lnTo>
                  <a:pt x="1748" y="218"/>
                </a:lnTo>
                <a:lnTo>
                  <a:pt x="1748" y="218"/>
                </a:lnTo>
                <a:lnTo>
                  <a:pt x="1749" y="218"/>
                </a:lnTo>
                <a:lnTo>
                  <a:pt x="1750" y="218"/>
                </a:lnTo>
                <a:lnTo>
                  <a:pt x="1750" y="218"/>
                </a:lnTo>
                <a:lnTo>
                  <a:pt x="1751" y="218"/>
                </a:lnTo>
                <a:lnTo>
                  <a:pt x="1752" y="218"/>
                </a:lnTo>
                <a:lnTo>
                  <a:pt x="1752" y="218"/>
                </a:lnTo>
                <a:lnTo>
                  <a:pt x="1753" y="218"/>
                </a:lnTo>
                <a:lnTo>
                  <a:pt x="1754" y="218"/>
                </a:lnTo>
                <a:lnTo>
                  <a:pt x="1754" y="218"/>
                </a:lnTo>
                <a:lnTo>
                  <a:pt x="1755" y="218"/>
                </a:lnTo>
                <a:lnTo>
                  <a:pt x="1756" y="218"/>
                </a:lnTo>
                <a:lnTo>
                  <a:pt x="1756" y="218"/>
                </a:lnTo>
                <a:lnTo>
                  <a:pt x="1757" y="218"/>
                </a:lnTo>
                <a:lnTo>
                  <a:pt x="1758" y="218"/>
                </a:lnTo>
                <a:lnTo>
                  <a:pt x="1758" y="218"/>
                </a:lnTo>
                <a:lnTo>
                  <a:pt x="1759" y="218"/>
                </a:lnTo>
                <a:lnTo>
                  <a:pt x="1760" y="218"/>
                </a:lnTo>
                <a:lnTo>
                  <a:pt x="1760" y="218"/>
                </a:lnTo>
                <a:lnTo>
                  <a:pt x="1761" y="218"/>
                </a:lnTo>
                <a:lnTo>
                  <a:pt x="1762" y="218"/>
                </a:lnTo>
                <a:lnTo>
                  <a:pt x="1762" y="218"/>
                </a:lnTo>
                <a:lnTo>
                  <a:pt x="1763" y="218"/>
                </a:lnTo>
                <a:lnTo>
                  <a:pt x="1764" y="218"/>
                </a:lnTo>
                <a:lnTo>
                  <a:pt x="1764" y="218"/>
                </a:lnTo>
                <a:lnTo>
                  <a:pt x="1765" y="218"/>
                </a:lnTo>
                <a:lnTo>
                  <a:pt x="1766" y="218"/>
                </a:lnTo>
                <a:lnTo>
                  <a:pt x="1766" y="218"/>
                </a:lnTo>
                <a:lnTo>
                  <a:pt x="1767" y="218"/>
                </a:lnTo>
                <a:lnTo>
                  <a:pt x="1768" y="218"/>
                </a:lnTo>
                <a:lnTo>
                  <a:pt x="1768" y="218"/>
                </a:lnTo>
                <a:lnTo>
                  <a:pt x="1769" y="218"/>
                </a:lnTo>
                <a:lnTo>
                  <a:pt x="1770" y="217"/>
                </a:lnTo>
                <a:lnTo>
                  <a:pt x="1770" y="217"/>
                </a:lnTo>
                <a:lnTo>
                  <a:pt x="1771" y="217"/>
                </a:lnTo>
                <a:lnTo>
                  <a:pt x="1772" y="217"/>
                </a:lnTo>
                <a:lnTo>
                  <a:pt x="1772" y="217"/>
                </a:lnTo>
                <a:lnTo>
                  <a:pt x="1773" y="216"/>
                </a:lnTo>
                <a:lnTo>
                  <a:pt x="1774" y="215"/>
                </a:lnTo>
                <a:lnTo>
                  <a:pt x="1774" y="216"/>
                </a:lnTo>
                <a:lnTo>
                  <a:pt x="1775" y="216"/>
                </a:lnTo>
                <a:lnTo>
                  <a:pt x="1776" y="216"/>
                </a:lnTo>
                <a:lnTo>
                  <a:pt x="1776" y="217"/>
                </a:lnTo>
                <a:lnTo>
                  <a:pt x="1777" y="217"/>
                </a:lnTo>
                <a:lnTo>
                  <a:pt x="1778" y="217"/>
                </a:lnTo>
                <a:lnTo>
                  <a:pt x="1778" y="216"/>
                </a:lnTo>
                <a:lnTo>
                  <a:pt x="1779" y="216"/>
                </a:lnTo>
                <a:lnTo>
                  <a:pt x="1780" y="216"/>
                </a:lnTo>
                <a:lnTo>
                  <a:pt x="1780" y="216"/>
                </a:lnTo>
                <a:lnTo>
                  <a:pt x="1781" y="216"/>
                </a:lnTo>
                <a:lnTo>
                  <a:pt x="1782" y="216"/>
                </a:lnTo>
                <a:lnTo>
                  <a:pt x="1782" y="216"/>
                </a:lnTo>
                <a:lnTo>
                  <a:pt x="1783" y="216"/>
                </a:lnTo>
                <a:lnTo>
                  <a:pt x="1784" y="216"/>
                </a:lnTo>
                <a:lnTo>
                  <a:pt x="1784" y="216"/>
                </a:lnTo>
                <a:lnTo>
                  <a:pt x="1785" y="216"/>
                </a:lnTo>
                <a:lnTo>
                  <a:pt x="1786" y="216"/>
                </a:lnTo>
                <a:lnTo>
                  <a:pt x="1786" y="216"/>
                </a:lnTo>
                <a:lnTo>
                  <a:pt x="1787" y="216"/>
                </a:lnTo>
                <a:lnTo>
                  <a:pt x="1788" y="217"/>
                </a:lnTo>
                <a:lnTo>
                  <a:pt x="1788" y="217"/>
                </a:lnTo>
                <a:lnTo>
                  <a:pt x="1789" y="217"/>
                </a:lnTo>
                <a:lnTo>
                  <a:pt x="1790" y="217"/>
                </a:lnTo>
                <a:lnTo>
                  <a:pt x="1790" y="217"/>
                </a:lnTo>
                <a:lnTo>
                  <a:pt x="1791" y="217"/>
                </a:lnTo>
                <a:lnTo>
                  <a:pt x="1792" y="217"/>
                </a:lnTo>
                <a:lnTo>
                  <a:pt x="1792" y="217"/>
                </a:lnTo>
                <a:lnTo>
                  <a:pt x="1793" y="217"/>
                </a:lnTo>
                <a:lnTo>
                  <a:pt x="1794" y="217"/>
                </a:lnTo>
                <a:lnTo>
                  <a:pt x="1794" y="218"/>
                </a:lnTo>
                <a:lnTo>
                  <a:pt x="1795" y="218"/>
                </a:lnTo>
                <a:lnTo>
                  <a:pt x="1796" y="218"/>
                </a:lnTo>
                <a:lnTo>
                  <a:pt x="1796" y="218"/>
                </a:lnTo>
                <a:lnTo>
                  <a:pt x="1797" y="218"/>
                </a:lnTo>
                <a:lnTo>
                  <a:pt x="1797" y="218"/>
                </a:lnTo>
                <a:lnTo>
                  <a:pt x="1798" y="218"/>
                </a:lnTo>
                <a:lnTo>
                  <a:pt x="1799" y="218"/>
                </a:lnTo>
                <a:lnTo>
                  <a:pt x="1799" y="218"/>
                </a:lnTo>
                <a:lnTo>
                  <a:pt x="1800" y="218"/>
                </a:lnTo>
                <a:lnTo>
                  <a:pt x="1801" y="218"/>
                </a:lnTo>
                <a:lnTo>
                  <a:pt x="1801" y="219"/>
                </a:lnTo>
                <a:lnTo>
                  <a:pt x="1802" y="219"/>
                </a:lnTo>
                <a:lnTo>
                  <a:pt x="1803" y="219"/>
                </a:lnTo>
                <a:lnTo>
                  <a:pt x="1803" y="219"/>
                </a:lnTo>
                <a:lnTo>
                  <a:pt x="1804" y="219"/>
                </a:lnTo>
                <a:lnTo>
                  <a:pt x="1805" y="219"/>
                </a:lnTo>
                <a:lnTo>
                  <a:pt x="1805" y="219"/>
                </a:lnTo>
                <a:lnTo>
                  <a:pt x="1806" y="219"/>
                </a:lnTo>
                <a:lnTo>
                  <a:pt x="1807" y="219"/>
                </a:lnTo>
                <a:lnTo>
                  <a:pt x="1807" y="218"/>
                </a:lnTo>
                <a:lnTo>
                  <a:pt x="1808" y="218"/>
                </a:lnTo>
                <a:lnTo>
                  <a:pt x="1809" y="218"/>
                </a:lnTo>
                <a:lnTo>
                  <a:pt x="1809" y="218"/>
                </a:lnTo>
                <a:lnTo>
                  <a:pt x="1810" y="218"/>
                </a:lnTo>
                <a:lnTo>
                  <a:pt x="1811" y="218"/>
                </a:lnTo>
                <a:lnTo>
                  <a:pt x="1811" y="218"/>
                </a:lnTo>
                <a:lnTo>
                  <a:pt x="1812" y="218"/>
                </a:lnTo>
                <a:lnTo>
                  <a:pt x="1813" y="218"/>
                </a:lnTo>
                <a:lnTo>
                  <a:pt x="1813" y="218"/>
                </a:lnTo>
                <a:lnTo>
                  <a:pt x="1814" y="218"/>
                </a:lnTo>
                <a:lnTo>
                  <a:pt x="1815" y="217"/>
                </a:lnTo>
                <a:lnTo>
                  <a:pt x="1815" y="217"/>
                </a:lnTo>
                <a:lnTo>
                  <a:pt x="1816" y="217"/>
                </a:lnTo>
                <a:lnTo>
                  <a:pt x="1817" y="217"/>
                </a:lnTo>
                <a:lnTo>
                  <a:pt x="1817" y="217"/>
                </a:lnTo>
                <a:lnTo>
                  <a:pt x="1818" y="217"/>
                </a:lnTo>
                <a:lnTo>
                  <a:pt x="1819" y="217"/>
                </a:lnTo>
                <a:lnTo>
                  <a:pt x="1819" y="217"/>
                </a:lnTo>
                <a:lnTo>
                  <a:pt x="1820" y="217"/>
                </a:lnTo>
                <a:lnTo>
                  <a:pt x="1821" y="217"/>
                </a:lnTo>
                <a:lnTo>
                  <a:pt x="1821" y="217"/>
                </a:lnTo>
                <a:lnTo>
                  <a:pt x="1822" y="217"/>
                </a:lnTo>
                <a:lnTo>
                  <a:pt x="1823" y="217"/>
                </a:lnTo>
                <a:lnTo>
                  <a:pt x="1823" y="217"/>
                </a:lnTo>
                <a:lnTo>
                  <a:pt x="1824" y="217"/>
                </a:lnTo>
                <a:lnTo>
                  <a:pt x="1825" y="217"/>
                </a:lnTo>
                <a:lnTo>
                  <a:pt x="1825" y="216"/>
                </a:lnTo>
                <a:lnTo>
                  <a:pt x="1826" y="216"/>
                </a:lnTo>
                <a:lnTo>
                  <a:pt x="1827" y="216"/>
                </a:lnTo>
                <a:lnTo>
                  <a:pt x="1827" y="216"/>
                </a:lnTo>
                <a:lnTo>
                  <a:pt x="1828" y="216"/>
                </a:lnTo>
                <a:lnTo>
                  <a:pt x="1829" y="216"/>
                </a:lnTo>
                <a:lnTo>
                  <a:pt x="1829" y="216"/>
                </a:lnTo>
                <a:lnTo>
                  <a:pt x="1830" y="216"/>
                </a:lnTo>
                <a:lnTo>
                  <a:pt x="1831" y="216"/>
                </a:lnTo>
                <a:lnTo>
                  <a:pt x="1831" y="216"/>
                </a:lnTo>
                <a:lnTo>
                  <a:pt x="1832" y="216"/>
                </a:lnTo>
                <a:lnTo>
                  <a:pt x="1833" y="216"/>
                </a:lnTo>
                <a:lnTo>
                  <a:pt x="1833" y="215"/>
                </a:lnTo>
                <a:lnTo>
                  <a:pt x="1834" y="215"/>
                </a:lnTo>
                <a:lnTo>
                  <a:pt x="1835" y="215"/>
                </a:lnTo>
                <a:lnTo>
                  <a:pt x="1835" y="215"/>
                </a:lnTo>
                <a:lnTo>
                  <a:pt x="1836" y="215"/>
                </a:lnTo>
                <a:lnTo>
                  <a:pt x="1837" y="214"/>
                </a:lnTo>
                <a:lnTo>
                  <a:pt x="1837" y="214"/>
                </a:lnTo>
                <a:lnTo>
                  <a:pt x="1838" y="214"/>
                </a:lnTo>
                <a:lnTo>
                  <a:pt x="1839" y="214"/>
                </a:lnTo>
                <a:lnTo>
                  <a:pt x="1839" y="213"/>
                </a:lnTo>
                <a:lnTo>
                  <a:pt x="1840" y="213"/>
                </a:lnTo>
                <a:lnTo>
                  <a:pt x="1841" y="213"/>
                </a:lnTo>
                <a:lnTo>
                  <a:pt x="1841" y="214"/>
                </a:lnTo>
                <a:lnTo>
                  <a:pt x="1842" y="214"/>
                </a:lnTo>
                <a:lnTo>
                  <a:pt x="1843" y="215"/>
                </a:lnTo>
                <a:lnTo>
                  <a:pt x="1843" y="215"/>
                </a:lnTo>
                <a:lnTo>
                  <a:pt x="1844" y="215"/>
                </a:lnTo>
                <a:lnTo>
                  <a:pt x="1845" y="215"/>
                </a:lnTo>
                <a:lnTo>
                  <a:pt x="1845" y="215"/>
                </a:lnTo>
                <a:lnTo>
                  <a:pt x="1846" y="216"/>
                </a:lnTo>
                <a:lnTo>
                  <a:pt x="1847" y="216"/>
                </a:lnTo>
                <a:lnTo>
                  <a:pt x="1847" y="216"/>
                </a:lnTo>
                <a:lnTo>
                  <a:pt x="1848" y="216"/>
                </a:lnTo>
                <a:lnTo>
                  <a:pt x="1849" y="216"/>
                </a:lnTo>
                <a:lnTo>
                  <a:pt x="1849" y="216"/>
                </a:lnTo>
                <a:lnTo>
                  <a:pt x="1850" y="216"/>
                </a:lnTo>
                <a:lnTo>
                  <a:pt x="1851" y="216"/>
                </a:lnTo>
                <a:lnTo>
                  <a:pt x="1851" y="216"/>
                </a:lnTo>
                <a:lnTo>
                  <a:pt x="1852" y="216"/>
                </a:lnTo>
                <a:lnTo>
                  <a:pt x="1853" y="216"/>
                </a:lnTo>
                <a:lnTo>
                  <a:pt x="1853" y="216"/>
                </a:lnTo>
                <a:lnTo>
                  <a:pt x="1854" y="216"/>
                </a:lnTo>
                <a:lnTo>
                  <a:pt x="1855" y="217"/>
                </a:lnTo>
                <a:lnTo>
                  <a:pt x="1855" y="217"/>
                </a:lnTo>
                <a:lnTo>
                  <a:pt x="1856" y="217"/>
                </a:lnTo>
                <a:lnTo>
                  <a:pt x="1857" y="217"/>
                </a:lnTo>
                <a:lnTo>
                  <a:pt x="1857" y="217"/>
                </a:lnTo>
                <a:lnTo>
                  <a:pt x="1858" y="217"/>
                </a:lnTo>
                <a:lnTo>
                  <a:pt x="1859" y="217"/>
                </a:lnTo>
                <a:lnTo>
                  <a:pt x="1859" y="217"/>
                </a:lnTo>
                <a:lnTo>
                  <a:pt x="1860" y="217"/>
                </a:lnTo>
                <a:lnTo>
                  <a:pt x="1861" y="217"/>
                </a:lnTo>
                <a:lnTo>
                  <a:pt x="1861" y="217"/>
                </a:lnTo>
                <a:lnTo>
                  <a:pt x="1862" y="217"/>
                </a:lnTo>
                <a:lnTo>
                  <a:pt x="1863" y="217"/>
                </a:lnTo>
                <a:lnTo>
                  <a:pt x="1863" y="217"/>
                </a:lnTo>
                <a:lnTo>
                  <a:pt x="1864" y="217"/>
                </a:lnTo>
                <a:lnTo>
                  <a:pt x="1865" y="217"/>
                </a:lnTo>
                <a:lnTo>
                  <a:pt x="1865" y="217"/>
                </a:lnTo>
                <a:lnTo>
                  <a:pt x="1866" y="217"/>
                </a:lnTo>
                <a:lnTo>
                  <a:pt x="1866" y="217"/>
                </a:lnTo>
                <a:lnTo>
                  <a:pt x="1867" y="217"/>
                </a:lnTo>
                <a:lnTo>
                  <a:pt x="1868" y="217"/>
                </a:lnTo>
                <a:lnTo>
                  <a:pt x="1868" y="217"/>
                </a:lnTo>
                <a:lnTo>
                  <a:pt x="1869" y="217"/>
                </a:lnTo>
                <a:lnTo>
                  <a:pt x="1870" y="217"/>
                </a:lnTo>
                <a:lnTo>
                  <a:pt x="1870" y="217"/>
                </a:lnTo>
                <a:lnTo>
                  <a:pt x="1871" y="216"/>
                </a:lnTo>
                <a:lnTo>
                  <a:pt x="1872" y="216"/>
                </a:lnTo>
                <a:lnTo>
                  <a:pt x="1872" y="216"/>
                </a:lnTo>
                <a:lnTo>
                  <a:pt x="1873" y="216"/>
                </a:lnTo>
                <a:lnTo>
                  <a:pt x="1874" y="216"/>
                </a:lnTo>
                <a:lnTo>
                  <a:pt x="1874" y="216"/>
                </a:lnTo>
                <a:lnTo>
                  <a:pt x="1875" y="216"/>
                </a:lnTo>
                <a:lnTo>
                  <a:pt x="1876" y="214"/>
                </a:lnTo>
                <a:lnTo>
                  <a:pt x="1876" y="214"/>
                </a:lnTo>
                <a:lnTo>
                  <a:pt x="1877" y="214"/>
                </a:lnTo>
                <a:lnTo>
                  <a:pt x="1878" y="214"/>
                </a:lnTo>
                <a:lnTo>
                  <a:pt x="1878" y="214"/>
                </a:lnTo>
                <a:lnTo>
                  <a:pt x="1879" y="214"/>
                </a:lnTo>
                <a:lnTo>
                  <a:pt x="1880" y="214"/>
                </a:lnTo>
                <a:lnTo>
                  <a:pt x="1880" y="214"/>
                </a:lnTo>
                <a:lnTo>
                  <a:pt x="1881" y="215"/>
                </a:lnTo>
                <a:lnTo>
                  <a:pt x="1882" y="215"/>
                </a:lnTo>
                <a:lnTo>
                  <a:pt x="1882" y="215"/>
                </a:lnTo>
                <a:lnTo>
                  <a:pt x="1883" y="215"/>
                </a:lnTo>
                <a:lnTo>
                  <a:pt x="1884" y="216"/>
                </a:lnTo>
                <a:lnTo>
                  <a:pt x="1884" y="216"/>
                </a:lnTo>
                <a:lnTo>
                  <a:pt x="1885" y="216"/>
                </a:lnTo>
                <a:lnTo>
                  <a:pt x="1886" y="216"/>
                </a:lnTo>
                <a:lnTo>
                  <a:pt x="1886" y="216"/>
                </a:lnTo>
                <a:lnTo>
                  <a:pt x="1887" y="216"/>
                </a:lnTo>
                <a:lnTo>
                  <a:pt x="1888" y="216"/>
                </a:lnTo>
                <a:lnTo>
                  <a:pt x="1888" y="216"/>
                </a:lnTo>
                <a:lnTo>
                  <a:pt x="1889" y="217"/>
                </a:lnTo>
                <a:lnTo>
                  <a:pt x="1890" y="217"/>
                </a:lnTo>
                <a:lnTo>
                  <a:pt x="1891" y="217"/>
                </a:lnTo>
                <a:lnTo>
                  <a:pt x="1891" y="217"/>
                </a:lnTo>
                <a:lnTo>
                  <a:pt x="1892" y="217"/>
                </a:lnTo>
                <a:lnTo>
                  <a:pt x="1893" y="218"/>
                </a:lnTo>
                <a:lnTo>
                  <a:pt x="1893" y="218"/>
                </a:lnTo>
                <a:lnTo>
                  <a:pt x="1894" y="218"/>
                </a:lnTo>
                <a:lnTo>
                  <a:pt x="1895" y="218"/>
                </a:lnTo>
                <a:lnTo>
                  <a:pt x="1895" y="218"/>
                </a:lnTo>
                <a:lnTo>
                  <a:pt x="1896" y="218"/>
                </a:lnTo>
                <a:lnTo>
                  <a:pt x="1897" y="218"/>
                </a:lnTo>
                <a:lnTo>
                  <a:pt x="1897" y="218"/>
                </a:lnTo>
                <a:lnTo>
                  <a:pt x="1898" y="218"/>
                </a:lnTo>
                <a:lnTo>
                  <a:pt x="1899" y="218"/>
                </a:lnTo>
                <a:lnTo>
                  <a:pt x="1899" y="218"/>
                </a:lnTo>
                <a:lnTo>
                  <a:pt x="1900" y="219"/>
                </a:lnTo>
                <a:lnTo>
                  <a:pt x="1901" y="219"/>
                </a:lnTo>
                <a:lnTo>
                  <a:pt x="1901" y="219"/>
                </a:lnTo>
                <a:lnTo>
                  <a:pt x="1902" y="219"/>
                </a:lnTo>
                <a:lnTo>
                  <a:pt x="1903" y="219"/>
                </a:lnTo>
                <a:lnTo>
                  <a:pt x="1903" y="218"/>
                </a:lnTo>
                <a:lnTo>
                  <a:pt x="1904" y="218"/>
                </a:lnTo>
                <a:lnTo>
                  <a:pt x="1905" y="218"/>
                </a:lnTo>
                <a:lnTo>
                  <a:pt x="1905" y="218"/>
                </a:lnTo>
                <a:lnTo>
                  <a:pt x="1906" y="218"/>
                </a:lnTo>
                <a:lnTo>
                  <a:pt x="1907" y="218"/>
                </a:lnTo>
                <a:lnTo>
                  <a:pt x="1907" y="218"/>
                </a:lnTo>
                <a:lnTo>
                  <a:pt x="1908" y="218"/>
                </a:lnTo>
                <a:lnTo>
                  <a:pt x="1909" y="218"/>
                </a:lnTo>
                <a:lnTo>
                  <a:pt x="1909" y="218"/>
                </a:lnTo>
                <a:lnTo>
                  <a:pt x="1910" y="218"/>
                </a:lnTo>
                <a:lnTo>
                  <a:pt x="1911" y="218"/>
                </a:lnTo>
                <a:lnTo>
                  <a:pt x="1911" y="218"/>
                </a:lnTo>
                <a:lnTo>
                  <a:pt x="1912" y="218"/>
                </a:lnTo>
                <a:lnTo>
                  <a:pt x="1913" y="217"/>
                </a:lnTo>
                <a:lnTo>
                  <a:pt x="1913" y="217"/>
                </a:lnTo>
                <a:lnTo>
                  <a:pt x="1914" y="217"/>
                </a:lnTo>
                <a:lnTo>
                  <a:pt x="1915" y="217"/>
                </a:lnTo>
                <a:lnTo>
                  <a:pt x="1915" y="217"/>
                </a:lnTo>
                <a:lnTo>
                  <a:pt x="1916" y="217"/>
                </a:lnTo>
                <a:lnTo>
                  <a:pt x="1917" y="217"/>
                </a:lnTo>
                <a:lnTo>
                  <a:pt x="1917" y="217"/>
                </a:lnTo>
                <a:lnTo>
                  <a:pt x="1918" y="217"/>
                </a:lnTo>
                <a:lnTo>
                  <a:pt x="1918" y="216"/>
                </a:lnTo>
                <a:lnTo>
                  <a:pt x="1919" y="216"/>
                </a:lnTo>
                <a:lnTo>
                  <a:pt x="1920" y="216"/>
                </a:lnTo>
                <a:lnTo>
                  <a:pt x="1920" y="216"/>
                </a:lnTo>
                <a:lnTo>
                  <a:pt x="1921" y="216"/>
                </a:lnTo>
                <a:lnTo>
                  <a:pt x="1922" y="216"/>
                </a:lnTo>
                <a:lnTo>
                  <a:pt x="1922" y="216"/>
                </a:lnTo>
                <a:lnTo>
                  <a:pt x="1923" y="216"/>
                </a:lnTo>
                <a:lnTo>
                  <a:pt x="1924" y="216"/>
                </a:lnTo>
                <a:lnTo>
                  <a:pt x="1924" y="216"/>
                </a:lnTo>
                <a:lnTo>
                  <a:pt x="1925" y="216"/>
                </a:lnTo>
                <a:lnTo>
                  <a:pt x="1926" y="216"/>
                </a:lnTo>
                <a:lnTo>
                  <a:pt x="1926" y="216"/>
                </a:lnTo>
                <a:lnTo>
                  <a:pt x="1927" y="216"/>
                </a:lnTo>
                <a:lnTo>
                  <a:pt x="1928" y="216"/>
                </a:lnTo>
                <a:lnTo>
                  <a:pt x="1928" y="216"/>
                </a:lnTo>
                <a:lnTo>
                  <a:pt x="1929" y="215"/>
                </a:lnTo>
                <a:lnTo>
                  <a:pt x="1930" y="215"/>
                </a:lnTo>
                <a:lnTo>
                  <a:pt x="1930" y="215"/>
                </a:lnTo>
                <a:lnTo>
                  <a:pt x="1931" y="215"/>
                </a:lnTo>
                <a:lnTo>
                  <a:pt x="1932" y="215"/>
                </a:lnTo>
                <a:lnTo>
                  <a:pt x="1932" y="215"/>
                </a:lnTo>
                <a:lnTo>
                  <a:pt x="1933" y="215"/>
                </a:lnTo>
                <a:lnTo>
                  <a:pt x="1934" y="214"/>
                </a:lnTo>
                <a:lnTo>
                  <a:pt x="1934" y="214"/>
                </a:lnTo>
                <a:lnTo>
                  <a:pt x="1935" y="214"/>
                </a:lnTo>
                <a:lnTo>
                  <a:pt x="1936" y="214"/>
                </a:lnTo>
                <a:lnTo>
                  <a:pt x="1936" y="214"/>
                </a:lnTo>
                <a:lnTo>
                  <a:pt x="1937" y="214"/>
                </a:lnTo>
                <a:lnTo>
                  <a:pt x="1938" y="214"/>
                </a:lnTo>
                <a:lnTo>
                  <a:pt x="1938" y="213"/>
                </a:lnTo>
                <a:lnTo>
                  <a:pt x="1939" y="213"/>
                </a:lnTo>
                <a:lnTo>
                  <a:pt x="1940" y="213"/>
                </a:lnTo>
                <a:lnTo>
                  <a:pt x="1940" y="213"/>
                </a:lnTo>
                <a:lnTo>
                  <a:pt x="1941" y="212"/>
                </a:lnTo>
                <a:lnTo>
                  <a:pt x="1942" y="212"/>
                </a:lnTo>
                <a:lnTo>
                  <a:pt x="1942" y="212"/>
                </a:lnTo>
                <a:lnTo>
                  <a:pt x="1943" y="212"/>
                </a:lnTo>
                <a:lnTo>
                  <a:pt x="1944" y="213"/>
                </a:lnTo>
                <a:lnTo>
                  <a:pt x="1944" y="213"/>
                </a:lnTo>
                <a:lnTo>
                  <a:pt x="1945" y="213"/>
                </a:lnTo>
                <a:lnTo>
                  <a:pt x="1946" y="214"/>
                </a:lnTo>
                <a:lnTo>
                  <a:pt x="1946" y="215"/>
                </a:lnTo>
                <a:lnTo>
                  <a:pt x="1947" y="215"/>
                </a:lnTo>
                <a:lnTo>
                  <a:pt x="1948" y="215"/>
                </a:lnTo>
                <a:lnTo>
                  <a:pt x="1948" y="215"/>
                </a:lnTo>
                <a:lnTo>
                  <a:pt x="1949" y="215"/>
                </a:lnTo>
                <a:lnTo>
                  <a:pt x="1950" y="216"/>
                </a:lnTo>
                <a:lnTo>
                  <a:pt x="1950" y="216"/>
                </a:lnTo>
                <a:lnTo>
                  <a:pt x="1951" y="216"/>
                </a:lnTo>
                <a:lnTo>
                  <a:pt x="1952" y="216"/>
                </a:lnTo>
                <a:lnTo>
                  <a:pt x="1952" y="216"/>
                </a:lnTo>
                <a:lnTo>
                  <a:pt x="1953" y="216"/>
                </a:lnTo>
                <a:lnTo>
                  <a:pt x="1954" y="216"/>
                </a:lnTo>
                <a:lnTo>
                  <a:pt x="1954" y="216"/>
                </a:lnTo>
                <a:lnTo>
                  <a:pt x="1955" y="216"/>
                </a:lnTo>
                <a:lnTo>
                  <a:pt x="1956" y="216"/>
                </a:lnTo>
                <a:lnTo>
                  <a:pt x="1956" y="216"/>
                </a:lnTo>
                <a:lnTo>
                  <a:pt x="1957" y="216"/>
                </a:lnTo>
                <a:lnTo>
                  <a:pt x="1958" y="216"/>
                </a:lnTo>
                <a:lnTo>
                  <a:pt x="1958" y="216"/>
                </a:lnTo>
                <a:lnTo>
                  <a:pt x="1959" y="217"/>
                </a:lnTo>
                <a:lnTo>
                  <a:pt x="1960" y="217"/>
                </a:lnTo>
                <a:lnTo>
                  <a:pt x="1960" y="217"/>
                </a:lnTo>
                <a:lnTo>
                  <a:pt x="1961" y="217"/>
                </a:lnTo>
                <a:lnTo>
                  <a:pt x="1962" y="217"/>
                </a:lnTo>
                <a:lnTo>
                  <a:pt x="1962" y="217"/>
                </a:lnTo>
                <a:lnTo>
                  <a:pt x="1963" y="217"/>
                </a:lnTo>
                <a:lnTo>
                  <a:pt x="1964" y="217"/>
                </a:lnTo>
                <a:lnTo>
                  <a:pt x="1964" y="217"/>
                </a:lnTo>
                <a:lnTo>
                  <a:pt x="1965" y="217"/>
                </a:lnTo>
                <a:lnTo>
                  <a:pt x="1966" y="217"/>
                </a:lnTo>
                <a:lnTo>
                  <a:pt x="1966" y="217"/>
                </a:lnTo>
                <a:lnTo>
                  <a:pt x="1967" y="217"/>
                </a:lnTo>
                <a:lnTo>
                  <a:pt x="1968" y="217"/>
                </a:lnTo>
                <a:lnTo>
                  <a:pt x="1968" y="217"/>
                </a:lnTo>
                <a:lnTo>
                  <a:pt x="1969" y="216"/>
                </a:lnTo>
                <a:lnTo>
                  <a:pt x="1970" y="216"/>
                </a:lnTo>
                <a:lnTo>
                  <a:pt x="1970" y="216"/>
                </a:lnTo>
                <a:lnTo>
                  <a:pt x="1971" y="216"/>
                </a:lnTo>
                <a:lnTo>
                  <a:pt x="1972" y="216"/>
                </a:lnTo>
                <a:lnTo>
                  <a:pt x="1972" y="216"/>
                </a:lnTo>
                <a:lnTo>
                  <a:pt x="1973" y="216"/>
                </a:lnTo>
                <a:lnTo>
                  <a:pt x="1974" y="215"/>
                </a:lnTo>
                <a:lnTo>
                  <a:pt x="1974" y="215"/>
                </a:lnTo>
                <a:lnTo>
                  <a:pt x="1975" y="215"/>
                </a:lnTo>
                <a:lnTo>
                  <a:pt x="1976" y="215"/>
                </a:lnTo>
                <a:lnTo>
                  <a:pt x="1976" y="215"/>
                </a:lnTo>
                <a:lnTo>
                  <a:pt x="1977" y="214"/>
                </a:lnTo>
                <a:lnTo>
                  <a:pt x="1978" y="214"/>
                </a:lnTo>
                <a:lnTo>
                  <a:pt x="1978" y="215"/>
                </a:lnTo>
                <a:lnTo>
                  <a:pt x="1979" y="215"/>
                </a:lnTo>
                <a:lnTo>
                  <a:pt x="1980" y="215"/>
                </a:lnTo>
                <a:lnTo>
                  <a:pt x="1980" y="215"/>
                </a:lnTo>
                <a:lnTo>
                  <a:pt x="1981" y="215"/>
                </a:lnTo>
                <a:lnTo>
                  <a:pt x="1982" y="215"/>
                </a:lnTo>
                <a:lnTo>
                  <a:pt x="1982" y="215"/>
                </a:lnTo>
                <a:lnTo>
                  <a:pt x="1983" y="216"/>
                </a:lnTo>
                <a:lnTo>
                  <a:pt x="1984" y="216"/>
                </a:lnTo>
                <a:lnTo>
                  <a:pt x="1984" y="216"/>
                </a:lnTo>
                <a:lnTo>
                  <a:pt x="1985" y="216"/>
                </a:lnTo>
                <a:lnTo>
                  <a:pt x="1986" y="216"/>
                </a:lnTo>
                <a:lnTo>
                  <a:pt x="1986" y="217"/>
                </a:lnTo>
                <a:lnTo>
                  <a:pt x="1987" y="217"/>
                </a:lnTo>
                <a:lnTo>
                  <a:pt x="1987" y="217"/>
                </a:lnTo>
                <a:lnTo>
                  <a:pt x="1988" y="217"/>
                </a:lnTo>
                <a:lnTo>
                  <a:pt x="1989" y="217"/>
                </a:lnTo>
                <a:lnTo>
                  <a:pt x="1989" y="217"/>
                </a:lnTo>
                <a:lnTo>
                  <a:pt x="1990" y="217"/>
                </a:lnTo>
                <a:lnTo>
                  <a:pt x="1991" y="217"/>
                </a:lnTo>
                <a:lnTo>
                  <a:pt x="1991" y="217"/>
                </a:lnTo>
                <a:lnTo>
                  <a:pt x="1992" y="217"/>
                </a:lnTo>
                <a:lnTo>
                  <a:pt x="1993" y="218"/>
                </a:lnTo>
                <a:lnTo>
                  <a:pt x="1993" y="218"/>
                </a:lnTo>
                <a:lnTo>
                  <a:pt x="1994" y="218"/>
                </a:lnTo>
                <a:lnTo>
                  <a:pt x="1995" y="218"/>
                </a:lnTo>
                <a:lnTo>
                  <a:pt x="1995" y="218"/>
                </a:lnTo>
                <a:lnTo>
                  <a:pt x="1996" y="218"/>
                </a:lnTo>
                <a:lnTo>
                  <a:pt x="1997" y="218"/>
                </a:lnTo>
                <a:lnTo>
                  <a:pt x="1997" y="218"/>
                </a:lnTo>
                <a:lnTo>
                  <a:pt x="1998" y="218"/>
                </a:lnTo>
                <a:lnTo>
                  <a:pt x="1999" y="218"/>
                </a:lnTo>
                <a:lnTo>
                  <a:pt x="1999" y="218"/>
                </a:lnTo>
                <a:lnTo>
                  <a:pt x="2000" y="218"/>
                </a:lnTo>
                <a:lnTo>
                  <a:pt x="2001" y="218"/>
                </a:lnTo>
                <a:lnTo>
                  <a:pt x="2001" y="218"/>
                </a:lnTo>
                <a:lnTo>
                  <a:pt x="2002" y="218"/>
                </a:lnTo>
                <a:lnTo>
                  <a:pt x="2003" y="218"/>
                </a:lnTo>
                <a:lnTo>
                  <a:pt x="2003" y="218"/>
                </a:lnTo>
                <a:lnTo>
                  <a:pt x="2004" y="218"/>
                </a:lnTo>
                <a:lnTo>
                  <a:pt x="2005" y="218"/>
                </a:lnTo>
                <a:lnTo>
                  <a:pt x="2005" y="218"/>
                </a:lnTo>
                <a:lnTo>
                  <a:pt x="2006" y="218"/>
                </a:lnTo>
                <a:lnTo>
                  <a:pt x="2007" y="218"/>
                </a:lnTo>
                <a:lnTo>
                  <a:pt x="2007" y="218"/>
                </a:lnTo>
                <a:lnTo>
                  <a:pt x="2008" y="219"/>
                </a:lnTo>
                <a:lnTo>
                  <a:pt x="2009" y="219"/>
                </a:lnTo>
                <a:lnTo>
                  <a:pt x="2009" y="219"/>
                </a:lnTo>
                <a:lnTo>
                  <a:pt x="2010" y="218"/>
                </a:lnTo>
                <a:lnTo>
                  <a:pt x="2011" y="218"/>
                </a:lnTo>
                <a:lnTo>
                  <a:pt x="2011" y="218"/>
                </a:lnTo>
                <a:lnTo>
                  <a:pt x="2012" y="218"/>
                </a:lnTo>
                <a:lnTo>
                  <a:pt x="2013" y="218"/>
                </a:lnTo>
                <a:lnTo>
                  <a:pt x="2013" y="217"/>
                </a:lnTo>
                <a:lnTo>
                  <a:pt x="2014" y="217"/>
                </a:lnTo>
                <a:lnTo>
                  <a:pt x="2015" y="216"/>
                </a:lnTo>
                <a:lnTo>
                  <a:pt x="2015" y="216"/>
                </a:lnTo>
                <a:lnTo>
                  <a:pt x="2016" y="216"/>
                </a:lnTo>
                <a:lnTo>
                  <a:pt x="2017" y="216"/>
                </a:lnTo>
                <a:lnTo>
                  <a:pt x="2017" y="216"/>
                </a:lnTo>
                <a:lnTo>
                  <a:pt x="2018" y="216"/>
                </a:lnTo>
                <a:lnTo>
                  <a:pt x="2019" y="216"/>
                </a:lnTo>
                <a:lnTo>
                  <a:pt x="2019" y="216"/>
                </a:lnTo>
                <a:lnTo>
                  <a:pt x="2020" y="215"/>
                </a:lnTo>
                <a:lnTo>
                  <a:pt x="2021" y="215"/>
                </a:lnTo>
                <a:lnTo>
                  <a:pt x="2021" y="215"/>
                </a:lnTo>
                <a:lnTo>
                  <a:pt x="2022" y="215"/>
                </a:lnTo>
                <a:lnTo>
                  <a:pt x="2023" y="215"/>
                </a:lnTo>
                <a:lnTo>
                  <a:pt x="2023" y="215"/>
                </a:lnTo>
                <a:lnTo>
                  <a:pt x="2024" y="215"/>
                </a:lnTo>
                <a:lnTo>
                  <a:pt x="2025" y="215"/>
                </a:lnTo>
                <a:lnTo>
                  <a:pt x="2025" y="215"/>
                </a:lnTo>
                <a:lnTo>
                  <a:pt x="2026" y="215"/>
                </a:lnTo>
                <a:lnTo>
                  <a:pt x="2027" y="215"/>
                </a:lnTo>
                <a:lnTo>
                  <a:pt x="2027" y="215"/>
                </a:lnTo>
                <a:lnTo>
                  <a:pt x="2028" y="215"/>
                </a:lnTo>
                <a:lnTo>
                  <a:pt x="2029" y="214"/>
                </a:lnTo>
                <a:lnTo>
                  <a:pt x="2029" y="214"/>
                </a:lnTo>
                <a:lnTo>
                  <a:pt x="2030" y="214"/>
                </a:lnTo>
                <a:lnTo>
                  <a:pt x="2031" y="214"/>
                </a:lnTo>
                <a:lnTo>
                  <a:pt x="2031" y="214"/>
                </a:lnTo>
                <a:lnTo>
                  <a:pt x="2032" y="214"/>
                </a:lnTo>
                <a:lnTo>
                  <a:pt x="2033" y="214"/>
                </a:lnTo>
                <a:lnTo>
                  <a:pt x="2033" y="214"/>
                </a:lnTo>
                <a:lnTo>
                  <a:pt x="2034" y="213"/>
                </a:lnTo>
                <a:lnTo>
                  <a:pt x="2035" y="213"/>
                </a:lnTo>
                <a:lnTo>
                  <a:pt x="2035" y="213"/>
                </a:lnTo>
                <a:lnTo>
                  <a:pt x="2036" y="213"/>
                </a:lnTo>
                <a:lnTo>
                  <a:pt x="2037" y="213"/>
                </a:lnTo>
                <a:lnTo>
                  <a:pt x="2037" y="213"/>
                </a:lnTo>
                <a:lnTo>
                  <a:pt x="2038" y="213"/>
                </a:lnTo>
                <a:lnTo>
                  <a:pt x="2039" y="212"/>
                </a:lnTo>
                <a:lnTo>
                  <a:pt x="2039" y="212"/>
                </a:lnTo>
                <a:lnTo>
                  <a:pt x="2040" y="212"/>
                </a:lnTo>
                <a:lnTo>
                  <a:pt x="2041" y="212"/>
                </a:lnTo>
                <a:lnTo>
                  <a:pt x="2041" y="211"/>
                </a:lnTo>
                <a:lnTo>
                  <a:pt x="2042" y="211"/>
                </a:lnTo>
                <a:lnTo>
                  <a:pt x="2043" y="211"/>
                </a:lnTo>
                <a:lnTo>
                  <a:pt x="2043" y="210"/>
                </a:lnTo>
                <a:lnTo>
                  <a:pt x="2044" y="210"/>
                </a:lnTo>
                <a:lnTo>
                  <a:pt x="2045" y="210"/>
                </a:lnTo>
                <a:lnTo>
                  <a:pt x="2045" y="210"/>
                </a:lnTo>
                <a:lnTo>
                  <a:pt x="2046" y="210"/>
                </a:lnTo>
                <a:lnTo>
                  <a:pt x="2047" y="210"/>
                </a:lnTo>
                <a:lnTo>
                  <a:pt x="2047" y="211"/>
                </a:lnTo>
                <a:lnTo>
                  <a:pt x="2048" y="211"/>
                </a:lnTo>
                <a:lnTo>
                  <a:pt x="2049" y="212"/>
                </a:lnTo>
                <a:lnTo>
                  <a:pt x="2049" y="212"/>
                </a:lnTo>
                <a:lnTo>
                  <a:pt x="2050" y="213"/>
                </a:lnTo>
                <a:lnTo>
                  <a:pt x="2051" y="213"/>
                </a:lnTo>
                <a:lnTo>
                  <a:pt x="2051" y="213"/>
                </a:lnTo>
                <a:lnTo>
                  <a:pt x="2052" y="213"/>
                </a:lnTo>
                <a:lnTo>
                  <a:pt x="2053" y="213"/>
                </a:lnTo>
                <a:lnTo>
                  <a:pt x="2053" y="213"/>
                </a:lnTo>
                <a:lnTo>
                  <a:pt x="2054" y="213"/>
                </a:lnTo>
                <a:lnTo>
                  <a:pt x="2055" y="213"/>
                </a:lnTo>
                <a:lnTo>
                  <a:pt x="2055" y="213"/>
                </a:lnTo>
                <a:lnTo>
                  <a:pt x="2056" y="213"/>
                </a:lnTo>
                <a:lnTo>
                  <a:pt x="2056" y="213"/>
                </a:lnTo>
                <a:lnTo>
                  <a:pt x="2057" y="213"/>
                </a:lnTo>
                <a:lnTo>
                  <a:pt x="2058" y="213"/>
                </a:lnTo>
                <a:lnTo>
                  <a:pt x="2058" y="213"/>
                </a:lnTo>
                <a:lnTo>
                  <a:pt x="2059" y="213"/>
                </a:lnTo>
                <a:lnTo>
                  <a:pt x="2060" y="213"/>
                </a:lnTo>
                <a:lnTo>
                  <a:pt x="2060" y="213"/>
                </a:lnTo>
                <a:lnTo>
                  <a:pt x="2061" y="213"/>
                </a:lnTo>
                <a:lnTo>
                  <a:pt x="2062" y="213"/>
                </a:lnTo>
                <a:lnTo>
                  <a:pt x="2062" y="213"/>
                </a:lnTo>
                <a:lnTo>
                  <a:pt x="2063" y="213"/>
                </a:lnTo>
                <a:lnTo>
                  <a:pt x="2064" y="213"/>
                </a:lnTo>
                <a:lnTo>
                  <a:pt x="2064" y="213"/>
                </a:lnTo>
                <a:lnTo>
                  <a:pt x="2065" y="213"/>
                </a:lnTo>
                <a:lnTo>
                  <a:pt x="2066" y="213"/>
                </a:lnTo>
                <a:lnTo>
                  <a:pt x="2066" y="213"/>
                </a:lnTo>
                <a:lnTo>
                  <a:pt x="2067" y="213"/>
                </a:lnTo>
                <a:lnTo>
                  <a:pt x="2068" y="213"/>
                </a:lnTo>
                <a:lnTo>
                  <a:pt x="2068" y="213"/>
                </a:lnTo>
                <a:lnTo>
                  <a:pt x="2069" y="213"/>
                </a:lnTo>
                <a:lnTo>
                  <a:pt x="2070" y="213"/>
                </a:lnTo>
                <a:lnTo>
                  <a:pt x="2070" y="213"/>
                </a:lnTo>
                <a:lnTo>
                  <a:pt x="2071" y="213"/>
                </a:lnTo>
                <a:lnTo>
                  <a:pt x="2072" y="213"/>
                </a:lnTo>
                <a:lnTo>
                  <a:pt x="2072" y="212"/>
                </a:lnTo>
                <a:lnTo>
                  <a:pt x="2073" y="212"/>
                </a:lnTo>
                <a:lnTo>
                  <a:pt x="2074" y="212"/>
                </a:lnTo>
                <a:lnTo>
                  <a:pt x="2074" y="212"/>
                </a:lnTo>
                <a:lnTo>
                  <a:pt x="2075" y="212"/>
                </a:lnTo>
                <a:lnTo>
                  <a:pt x="2076" y="212"/>
                </a:lnTo>
                <a:lnTo>
                  <a:pt x="2076" y="212"/>
                </a:lnTo>
                <a:lnTo>
                  <a:pt x="2077" y="212"/>
                </a:lnTo>
                <a:lnTo>
                  <a:pt x="2078" y="213"/>
                </a:lnTo>
                <a:lnTo>
                  <a:pt x="2078" y="213"/>
                </a:lnTo>
                <a:lnTo>
                  <a:pt x="2079" y="213"/>
                </a:lnTo>
                <a:lnTo>
                  <a:pt x="2080" y="213"/>
                </a:lnTo>
                <a:lnTo>
                  <a:pt x="2080" y="212"/>
                </a:lnTo>
                <a:lnTo>
                  <a:pt x="2081" y="212"/>
                </a:lnTo>
                <a:lnTo>
                  <a:pt x="2082" y="212"/>
                </a:lnTo>
                <a:lnTo>
                  <a:pt x="2082" y="212"/>
                </a:lnTo>
                <a:lnTo>
                  <a:pt x="2083" y="212"/>
                </a:lnTo>
                <a:lnTo>
                  <a:pt x="2084" y="212"/>
                </a:lnTo>
                <a:lnTo>
                  <a:pt x="2084" y="212"/>
                </a:lnTo>
                <a:lnTo>
                  <a:pt x="2085" y="212"/>
                </a:lnTo>
                <a:lnTo>
                  <a:pt x="2086" y="212"/>
                </a:lnTo>
                <a:lnTo>
                  <a:pt x="2086" y="212"/>
                </a:lnTo>
                <a:lnTo>
                  <a:pt x="2087" y="212"/>
                </a:lnTo>
                <a:lnTo>
                  <a:pt x="2088" y="212"/>
                </a:lnTo>
                <a:lnTo>
                  <a:pt x="2088" y="211"/>
                </a:lnTo>
                <a:lnTo>
                  <a:pt x="2089" y="211"/>
                </a:lnTo>
                <a:lnTo>
                  <a:pt x="2090" y="211"/>
                </a:lnTo>
                <a:lnTo>
                  <a:pt x="2090" y="211"/>
                </a:lnTo>
                <a:lnTo>
                  <a:pt x="2091" y="211"/>
                </a:lnTo>
                <a:lnTo>
                  <a:pt x="2092" y="212"/>
                </a:lnTo>
                <a:lnTo>
                  <a:pt x="2092" y="211"/>
                </a:lnTo>
                <a:lnTo>
                  <a:pt x="2093" y="211"/>
                </a:lnTo>
                <a:lnTo>
                  <a:pt x="2094" y="212"/>
                </a:lnTo>
                <a:lnTo>
                  <a:pt x="2094" y="212"/>
                </a:lnTo>
                <a:lnTo>
                  <a:pt x="2095" y="212"/>
                </a:lnTo>
                <a:lnTo>
                  <a:pt x="2096" y="212"/>
                </a:lnTo>
                <a:lnTo>
                  <a:pt x="2096" y="212"/>
                </a:lnTo>
                <a:lnTo>
                  <a:pt x="2097" y="212"/>
                </a:lnTo>
                <a:lnTo>
                  <a:pt x="2098" y="212"/>
                </a:lnTo>
                <a:lnTo>
                  <a:pt x="2098" y="212"/>
                </a:lnTo>
                <a:lnTo>
                  <a:pt x="2099" y="212"/>
                </a:lnTo>
                <a:lnTo>
                  <a:pt x="2100" y="213"/>
                </a:lnTo>
                <a:lnTo>
                  <a:pt x="2100" y="213"/>
                </a:lnTo>
                <a:lnTo>
                  <a:pt x="2101" y="213"/>
                </a:lnTo>
                <a:lnTo>
                  <a:pt x="2102" y="213"/>
                </a:lnTo>
                <a:lnTo>
                  <a:pt x="2102" y="213"/>
                </a:lnTo>
                <a:lnTo>
                  <a:pt x="2103" y="214"/>
                </a:lnTo>
                <a:lnTo>
                  <a:pt x="2104" y="214"/>
                </a:lnTo>
                <a:lnTo>
                  <a:pt x="2104" y="214"/>
                </a:lnTo>
                <a:lnTo>
                  <a:pt x="2105" y="214"/>
                </a:lnTo>
                <a:lnTo>
                  <a:pt x="2106" y="215"/>
                </a:lnTo>
                <a:lnTo>
                  <a:pt x="2106" y="215"/>
                </a:lnTo>
                <a:lnTo>
                  <a:pt x="2107" y="215"/>
                </a:lnTo>
                <a:lnTo>
                  <a:pt x="2108" y="215"/>
                </a:lnTo>
                <a:lnTo>
                  <a:pt x="2108" y="215"/>
                </a:lnTo>
                <a:lnTo>
                  <a:pt x="2109" y="215"/>
                </a:lnTo>
                <a:lnTo>
                  <a:pt x="2110" y="215"/>
                </a:lnTo>
                <a:lnTo>
                  <a:pt x="2110" y="215"/>
                </a:lnTo>
                <a:lnTo>
                  <a:pt x="2111" y="216"/>
                </a:lnTo>
                <a:lnTo>
                  <a:pt x="2112" y="216"/>
                </a:lnTo>
                <a:lnTo>
                  <a:pt x="2112" y="216"/>
                </a:lnTo>
                <a:lnTo>
                  <a:pt x="2113" y="216"/>
                </a:lnTo>
                <a:lnTo>
                  <a:pt x="2114" y="216"/>
                </a:lnTo>
                <a:lnTo>
                  <a:pt x="2114" y="217"/>
                </a:lnTo>
                <a:lnTo>
                  <a:pt x="2115" y="216"/>
                </a:lnTo>
                <a:lnTo>
                  <a:pt x="2116" y="216"/>
                </a:lnTo>
                <a:lnTo>
                  <a:pt x="2116" y="216"/>
                </a:lnTo>
                <a:lnTo>
                  <a:pt x="2117" y="216"/>
                </a:lnTo>
                <a:lnTo>
                  <a:pt x="2118" y="216"/>
                </a:lnTo>
                <a:lnTo>
                  <a:pt x="2118" y="216"/>
                </a:lnTo>
                <a:lnTo>
                  <a:pt x="2119" y="216"/>
                </a:lnTo>
                <a:lnTo>
                  <a:pt x="2120" y="216"/>
                </a:lnTo>
                <a:lnTo>
                  <a:pt x="2120" y="216"/>
                </a:lnTo>
                <a:lnTo>
                  <a:pt x="2121" y="216"/>
                </a:lnTo>
                <a:lnTo>
                  <a:pt x="2122" y="216"/>
                </a:lnTo>
                <a:lnTo>
                  <a:pt x="2122" y="216"/>
                </a:lnTo>
                <a:lnTo>
                  <a:pt x="2123" y="216"/>
                </a:lnTo>
                <a:lnTo>
                  <a:pt x="2124" y="216"/>
                </a:lnTo>
                <a:lnTo>
                  <a:pt x="2124" y="216"/>
                </a:lnTo>
                <a:lnTo>
                  <a:pt x="2125" y="216"/>
                </a:lnTo>
                <a:lnTo>
                  <a:pt x="2125" y="216"/>
                </a:lnTo>
                <a:lnTo>
                  <a:pt x="2126" y="216"/>
                </a:lnTo>
                <a:lnTo>
                  <a:pt x="2127" y="216"/>
                </a:lnTo>
                <a:lnTo>
                  <a:pt x="2127" y="216"/>
                </a:lnTo>
                <a:lnTo>
                  <a:pt x="2128" y="216"/>
                </a:lnTo>
                <a:lnTo>
                  <a:pt x="2129" y="216"/>
                </a:lnTo>
                <a:lnTo>
                  <a:pt x="2129" y="216"/>
                </a:lnTo>
                <a:lnTo>
                  <a:pt x="2130" y="216"/>
                </a:lnTo>
                <a:lnTo>
                  <a:pt x="2131" y="216"/>
                </a:lnTo>
                <a:lnTo>
                  <a:pt x="2131" y="216"/>
                </a:lnTo>
                <a:lnTo>
                  <a:pt x="2132" y="216"/>
                </a:lnTo>
                <a:lnTo>
                  <a:pt x="2133" y="216"/>
                </a:lnTo>
                <a:lnTo>
                  <a:pt x="2133" y="216"/>
                </a:lnTo>
                <a:lnTo>
                  <a:pt x="2134" y="215"/>
                </a:lnTo>
                <a:lnTo>
                  <a:pt x="2135" y="215"/>
                </a:lnTo>
                <a:lnTo>
                  <a:pt x="2135" y="215"/>
                </a:lnTo>
                <a:lnTo>
                  <a:pt x="2136" y="215"/>
                </a:lnTo>
                <a:lnTo>
                  <a:pt x="2137" y="215"/>
                </a:lnTo>
                <a:lnTo>
                  <a:pt x="2137" y="215"/>
                </a:lnTo>
                <a:lnTo>
                  <a:pt x="2138" y="215"/>
                </a:lnTo>
                <a:lnTo>
                  <a:pt x="2139" y="215"/>
                </a:lnTo>
                <a:lnTo>
                  <a:pt x="2139" y="215"/>
                </a:lnTo>
                <a:lnTo>
                  <a:pt x="2140" y="215"/>
                </a:lnTo>
                <a:lnTo>
                  <a:pt x="2141" y="215"/>
                </a:lnTo>
                <a:lnTo>
                  <a:pt x="2141" y="215"/>
                </a:lnTo>
                <a:lnTo>
                  <a:pt x="2142" y="215"/>
                </a:lnTo>
                <a:lnTo>
                  <a:pt x="2143" y="214"/>
                </a:lnTo>
                <a:lnTo>
                  <a:pt x="2143" y="214"/>
                </a:lnTo>
                <a:lnTo>
                  <a:pt x="2144" y="214"/>
                </a:lnTo>
                <a:lnTo>
                  <a:pt x="2145" y="214"/>
                </a:lnTo>
                <a:lnTo>
                  <a:pt x="2145" y="214"/>
                </a:lnTo>
                <a:lnTo>
                  <a:pt x="2146" y="213"/>
                </a:lnTo>
                <a:lnTo>
                  <a:pt x="2147" y="213"/>
                </a:lnTo>
                <a:lnTo>
                  <a:pt x="2147" y="213"/>
                </a:lnTo>
                <a:lnTo>
                  <a:pt x="2148" y="213"/>
                </a:lnTo>
                <a:lnTo>
                  <a:pt x="2149" y="213"/>
                </a:lnTo>
                <a:lnTo>
                  <a:pt x="2149" y="213"/>
                </a:lnTo>
                <a:lnTo>
                  <a:pt x="2150" y="213"/>
                </a:lnTo>
                <a:lnTo>
                  <a:pt x="2151" y="213"/>
                </a:lnTo>
                <a:lnTo>
                  <a:pt x="2151" y="213"/>
                </a:lnTo>
                <a:lnTo>
                  <a:pt x="2152" y="213"/>
                </a:lnTo>
                <a:lnTo>
                  <a:pt x="2153" y="213"/>
                </a:lnTo>
                <a:lnTo>
                  <a:pt x="2153" y="213"/>
                </a:lnTo>
                <a:lnTo>
                  <a:pt x="2154" y="213"/>
                </a:lnTo>
                <a:lnTo>
                  <a:pt x="2155" y="213"/>
                </a:lnTo>
                <a:lnTo>
                  <a:pt x="2155" y="214"/>
                </a:lnTo>
                <a:lnTo>
                  <a:pt x="2156" y="214"/>
                </a:lnTo>
                <a:lnTo>
                  <a:pt x="2157" y="214"/>
                </a:lnTo>
                <a:lnTo>
                  <a:pt x="2157" y="214"/>
                </a:lnTo>
                <a:lnTo>
                  <a:pt x="2158" y="214"/>
                </a:lnTo>
                <a:lnTo>
                  <a:pt x="2159" y="214"/>
                </a:lnTo>
                <a:lnTo>
                  <a:pt x="2159" y="214"/>
                </a:lnTo>
                <a:lnTo>
                  <a:pt x="2160" y="214"/>
                </a:lnTo>
                <a:lnTo>
                  <a:pt x="2161" y="215"/>
                </a:lnTo>
                <a:lnTo>
                  <a:pt x="2161" y="215"/>
                </a:lnTo>
                <a:lnTo>
                  <a:pt x="2162" y="215"/>
                </a:lnTo>
                <a:lnTo>
                  <a:pt x="2163" y="215"/>
                </a:lnTo>
                <a:lnTo>
                  <a:pt x="2163" y="215"/>
                </a:lnTo>
                <a:lnTo>
                  <a:pt x="2164" y="215"/>
                </a:lnTo>
                <a:lnTo>
                  <a:pt x="2165" y="215"/>
                </a:lnTo>
                <a:lnTo>
                  <a:pt x="2165" y="215"/>
                </a:lnTo>
                <a:lnTo>
                  <a:pt x="2166" y="215"/>
                </a:lnTo>
                <a:lnTo>
                  <a:pt x="2167" y="215"/>
                </a:lnTo>
                <a:lnTo>
                  <a:pt x="2167" y="215"/>
                </a:lnTo>
                <a:lnTo>
                  <a:pt x="2168" y="215"/>
                </a:lnTo>
                <a:lnTo>
                  <a:pt x="2169" y="215"/>
                </a:lnTo>
                <a:lnTo>
                  <a:pt x="2169" y="215"/>
                </a:lnTo>
                <a:lnTo>
                  <a:pt x="2170" y="215"/>
                </a:lnTo>
                <a:lnTo>
                  <a:pt x="2171" y="215"/>
                </a:lnTo>
                <a:lnTo>
                  <a:pt x="2171" y="215"/>
                </a:lnTo>
                <a:lnTo>
                  <a:pt x="2172" y="215"/>
                </a:lnTo>
                <a:lnTo>
                  <a:pt x="2173" y="215"/>
                </a:lnTo>
                <a:lnTo>
                  <a:pt x="2173" y="215"/>
                </a:lnTo>
                <a:lnTo>
                  <a:pt x="2174" y="214"/>
                </a:lnTo>
                <a:lnTo>
                  <a:pt x="2175" y="215"/>
                </a:lnTo>
                <a:lnTo>
                  <a:pt x="2175" y="215"/>
                </a:lnTo>
                <a:lnTo>
                  <a:pt x="2176" y="215"/>
                </a:lnTo>
                <a:lnTo>
                  <a:pt x="2177" y="215"/>
                </a:lnTo>
                <a:lnTo>
                  <a:pt x="2177" y="215"/>
                </a:lnTo>
                <a:lnTo>
                  <a:pt x="2178" y="215"/>
                </a:lnTo>
                <a:lnTo>
                  <a:pt x="2179" y="214"/>
                </a:lnTo>
                <a:lnTo>
                  <a:pt x="2179" y="214"/>
                </a:lnTo>
                <a:lnTo>
                  <a:pt x="2180" y="214"/>
                </a:lnTo>
                <a:lnTo>
                  <a:pt x="2181" y="214"/>
                </a:lnTo>
                <a:lnTo>
                  <a:pt x="2181" y="214"/>
                </a:lnTo>
                <a:lnTo>
                  <a:pt x="2182" y="214"/>
                </a:lnTo>
                <a:lnTo>
                  <a:pt x="2183" y="215"/>
                </a:lnTo>
                <a:lnTo>
                  <a:pt x="2183" y="215"/>
                </a:lnTo>
                <a:lnTo>
                  <a:pt x="2184" y="215"/>
                </a:lnTo>
                <a:lnTo>
                  <a:pt x="2185" y="215"/>
                </a:lnTo>
                <a:lnTo>
                  <a:pt x="2185" y="215"/>
                </a:lnTo>
                <a:lnTo>
                  <a:pt x="2186" y="214"/>
                </a:lnTo>
                <a:lnTo>
                  <a:pt x="2187" y="214"/>
                </a:lnTo>
                <a:lnTo>
                  <a:pt x="2187" y="213"/>
                </a:lnTo>
                <a:lnTo>
                  <a:pt x="2188" y="212"/>
                </a:lnTo>
                <a:lnTo>
                  <a:pt x="2189" y="211"/>
                </a:lnTo>
                <a:lnTo>
                  <a:pt x="2189" y="211"/>
                </a:lnTo>
                <a:lnTo>
                  <a:pt x="2190" y="210"/>
                </a:lnTo>
                <a:lnTo>
                  <a:pt x="2191" y="210"/>
                </a:lnTo>
                <a:lnTo>
                  <a:pt x="2191" y="210"/>
                </a:lnTo>
                <a:lnTo>
                  <a:pt x="2192" y="210"/>
                </a:lnTo>
                <a:lnTo>
                  <a:pt x="2193" y="211"/>
                </a:lnTo>
                <a:lnTo>
                  <a:pt x="2193" y="211"/>
                </a:lnTo>
                <a:lnTo>
                  <a:pt x="2194" y="211"/>
                </a:lnTo>
                <a:lnTo>
                  <a:pt x="2194" y="211"/>
                </a:lnTo>
                <a:lnTo>
                  <a:pt x="2195" y="211"/>
                </a:lnTo>
                <a:lnTo>
                  <a:pt x="2196" y="211"/>
                </a:lnTo>
                <a:lnTo>
                  <a:pt x="2196" y="211"/>
                </a:lnTo>
                <a:lnTo>
                  <a:pt x="2197" y="211"/>
                </a:lnTo>
                <a:lnTo>
                  <a:pt x="2198" y="211"/>
                </a:lnTo>
                <a:lnTo>
                  <a:pt x="2198" y="212"/>
                </a:lnTo>
                <a:lnTo>
                  <a:pt x="2199" y="212"/>
                </a:lnTo>
                <a:lnTo>
                  <a:pt x="2200" y="212"/>
                </a:lnTo>
                <a:lnTo>
                  <a:pt x="2200" y="212"/>
                </a:lnTo>
                <a:lnTo>
                  <a:pt x="2201" y="213"/>
                </a:lnTo>
                <a:lnTo>
                  <a:pt x="2202" y="213"/>
                </a:lnTo>
                <a:lnTo>
                  <a:pt x="2202" y="213"/>
                </a:lnTo>
                <a:lnTo>
                  <a:pt x="2203" y="213"/>
                </a:lnTo>
                <a:lnTo>
                  <a:pt x="2204" y="213"/>
                </a:lnTo>
                <a:lnTo>
                  <a:pt x="2204" y="214"/>
                </a:lnTo>
                <a:lnTo>
                  <a:pt x="2205" y="214"/>
                </a:lnTo>
                <a:lnTo>
                  <a:pt x="2206" y="214"/>
                </a:lnTo>
                <a:lnTo>
                  <a:pt x="2206" y="214"/>
                </a:lnTo>
                <a:lnTo>
                  <a:pt x="2207" y="214"/>
                </a:lnTo>
                <a:lnTo>
                  <a:pt x="2208" y="214"/>
                </a:lnTo>
                <a:lnTo>
                  <a:pt x="2208" y="214"/>
                </a:lnTo>
                <a:lnTo>
                  <a:pt x="2209" y="214"/>
                </a:lnTo>
                <a:lnTo>
                  <a:pt x="2210" y="214"/>
                </a:lnTo>
                <a:lnTo>
                  <a:pt x="2210" y="215"/>
                </a:lnTo>
                <a:lnTo>
                  <a:pt x="2211" y="215"/>
                </a:lnTo>
                <a:lnTo>
                  <a:pt x="2212" y="215"/>
                </a:lnTo>
                <a:lnTo>
                  <a:pt x="2212" y="215"/>
                </a:lnTo>
                <a:lnTo>
                  <a:pt x="2213" y="215"/>
                </a:lnTo>
                <a:lnTo>
                  <a:pt x="2214" y="215"/>
                </a:lnTo>
                <a:lnTo>
                  <a:pt x="2214" y="215"/>
                </a:lnTo>
                <a:lnTo>
                  <a:pt x="2215" y="215"/>
                </a:lnTo>
                <a:lnTo>
                  <a:pt x="2216" y="214"/>
                </a:lnTo>
                <a:lnTo>
                  <a:pt x="2216" y="214"/>
                </a:lnTo>
                <a:lnTo>
                  <a:pt x="2217" y="214"/>
                </a:lnTo>
                <a:lnTo>
                  <a:pt x="2218" y="214"/>
                </a:lnTo>
                <a:lnTo>
                  <a:pt x="2218" y="214"/>
                </a:lnTo>
                <a:lnTo>
                  <a:pt x="2219" y="214"/>
                </a:lnTo>
                <a:lnTo>
                  <a:pt x="2220" y="214"/>
                </a:lnTo>
                <a:lnTo>
                  <a:pt x="2220" y="214"/>
                </a:lnTo>
                <a:lnTo>
                  <a:pt x="2221" y="214"/>
                </a:lnTo>
                <a:lnTo>
                  <a:pt x="2222" y="214"/>
                </a:lnTo>
                <a:lnTo>
                  <a:pt x="2222" y="214"/>
                </a:lnTo>
                <a:lnTo>
                  <a:pt x="2223" y="214"/>
                </a:lnTo>
                <a:lnTo>
                  <a:pt x="2224" y="215"/>
                </a:lnTo>
                <a:lnTo>
                  <a:pt x="2224" y="215"/>
                </a:lnTo>
                <a:lnTo>
                  <a:pt x="2225" y="215"/>
                </a:lnTo>
                <a:lnTo>
                  <a:pt x="2226" y="215"/>
                </a:lnTo>
                <a:lnTo>
                  <a:pt x="2226" y="215"/>
                </a:lnTo>
                <a:lnTo>
                  <a:pt x="2227" y="215"/>
                </a:lnTo>
                <a:lnTo>
                  <a:pt x="2228" y="215"/>
                </a:lnTo>
                <a:lnTo>
                  <a:pt x="2228" y="215"/>
                </a:lnTo>
                <a:lnTo>
                  <a:pt x="2229" y="215"/>
                </a:lnTo>
                <a:lnTo>
                  <a:pt x="2230" y="215"/>
                </a:lnTo>
                <a:lnTo>
                  <a:pt x="2230" y="215"/>
                </a:lnTo>
                <a:lnTo>
                  <a:pt x="2231" y="215"/>
                </a:lnTo>
                <a:lnTo>
                  <a:pt x="2232" y="215"/>
                </a:lnTo>
                <a:lnTo>
                  <a:pt x="2232" y="215"/>
                </a:lnTo>
                <a:lnTo>
                  <a:pt x="2233" y="215"/>
                </a:lnTo>
                <a:lnTo>
                  <a:pt x="2234" y="215"/>
                </a:lnTo>
                <a:lnTo>
                  <a:pt x="2235" y="215"/>
                </a:lnTo>
                <a:lnTo>
                  <a:pt x="2235" y="215"/>
                </a:lnTo>
                <a:lnTo>
                  <a:pt x="2236" y="215"/>
                </a:lnTo>
                <a:lnTo>
                  <a:pt x="2237" y="215"/>
                </a:lnTo>
                <a:lnTo>
                  <a:pt x="2237" y="215"/>
                </a:lnTo>
                <a:lnTo>
                  <a:pt x="2238" y="215"/>
                </a:lnTo>
                <a:lnTo>
                  <a:pt x="2239" y="215"/>
                </a:lnTo>
                <a:lnTo>
                  <a:pt x="2239" y="215"/>
                </a:lnTo>
                <a:lnTo>
                  <a:pt x="2240" y="215"/>
                </a:lnTo>
                <a:lnTo>
                  <a:pt x="2241" y="215"/>
                </a:lnTo>
                <a:lnTo>
                  <a:pt x="2241" y="214"/>
                </a:lnTo>
                <a:lnTo>
                  <a:pt x="2242" y="214"/>
                </a:lnTo>
                <a:lnTo>
                  <a:pt x="2243" y="214"/>
                </a:lnTo>
                <a:lnTo>
                  <a:pt x="2243" y="214"/>
                </a:lnTo>
                <a:lnTo>
                  <a:pt x="2244" y="214"/>
                </a:lnTo>
                <a:lnTo>
                  <a:pt x="2245" y="214"/>
                </a:lnTo>
                <a:lnTo>
                  <a:pt x="2245" y="214"/>
                </a:lnTo>
                <a:lnTo>
                  <a:pt x="2246" y="214"/>
                </a:lnTo>
                <a:lnTo>
                  <a:pt x="2247" y="214"/>
                </a:lnTo>
                <a:lnTo>
                  <a:pt x="2247" y="214"/>
                </a:lnTo>
                <a:lnTo>
                  <a:pt x="2248" y="214"/>
                </a:lnTo>
                <a:lnTo>
                  <a:pt x="2248" y="214"/>
                </a:lnTo>
                <a:lnTo>
                  <a:pt x="2249" y="214"/>
                </a:lnTo>
                <a:lnTo>
                  <a:pt x="2250" y="214"/>
                </a:lnTo>
                <a:lnTo>
                  <a:pt x="2250" y="214"/>
                </a:lnTo>
                <a:lnTo>
                  <a:pt x="2251" y="213"/>
                </a:lnTo>
                <a:lnTo>
                  <a:pt x="2252" y="213"/>
                </a:lnTo>
                <a:lnTo>
                  <a:pt x="2252" y="213"/>
                </a:lnTo>
                <a:lnTo>
                  <a:pt x="2253" y="213"/>
                </a:lnTo>
                <a:lnTo>
                  <a:pt x="2254" y="214"/>
                </a:lnTo>
                <a:lnTo>
                  <a:pt x="2254" y="214"/>
                </a:lnTo>
                <a:lnTo>
                  <a:pt x="2255" y="215"/>
                </a:lnTo>
                <a:lnTo>
                  <a:pt x="2256" y="215"/>
                </a:lnTo>
                <a:lnTo>
                  <a:pt x="2256" y="216"/>
                </a:lnTo>
                <a:lnTo>
                  <a:pt x="2257" y="217"/>
                </a:lnTo>
                <a:lnTo>
                  <a:pt x="2258" y="217"/>
                </a:lnTo>
                <a:lnTo>
                  <a:pt x="2258" y="217"/>
                </a:lnTo>
                <a:lnTo>
                  <a:pt x="2259" y="218"/>
                </a:lnTo>
                <a:lnTo>
                  <a:pt x="2260" y="218"/>
                </a:lnTo>
                <a:lnTo>
                  <a:pt x="2260" y="218"/>
                </a:lnTo>
                <a:lnTo>
                  <a:pt x="2261" y="218"/>
                </a:lnTo>
                <a:lnTo>
                  <a:pt x="2262" y="218"/>
                </a:lnTo>
                <a:lnTo>
                  <a:pt x="2262" y="218"/>
                </a:lnTo>
                <a:lnTo>
                  <a:pt x="2263" y="218"/>
                </a:lnTo>
                <a:lnTo>
                  <a:pt x="2264" y="218"/>
                </a:lnTo>
                <a:lnTo>
                  <a:pt x="2264" y="218"/>
                </a:lnTo>
                <a:lnTo>
                  <a:pt x="2265" y="218"/>
                </a:lnTo>
                <a:lnTo>
                  <a:pt x="2266" y="218"/>
                </a:lnTo>
                <a:lnTo>
                  <a:pt x="2266" y="218"/>
                </a:lnTo>
                <a:lnTo>
                  <a:pt x="2267" y="218"/>
                </a:lnTo>
                <a:lnTo>
                  <a:pt x="2268" y="218"/>
                </a:lnTo>
                <a:lnTo>
                  <a:pt x="2268" y="218"/>
                </a:lnTo>
                <a:lnTo>
                  <a:pt x="2269" y="218"/>
                </a:lnTo>
                <a:lnTo>
                  <a:pt x="2270" y="218"/>
                </a:lnTo>
                <a:lnTo>
                  <a:pt x="2270" y="218"/>
                </a:lnTo>
                <a:lnTo>
                  <a:pt x="2271" y="218"/>
                </a:lnTo>
                <a:lnTo>
                  <a:pt x="2272" y="218"/>
                </a:lnTo>
                <a:lnTo>
                  <a:pt x="2272" y="218"/>
                </a:lnTo>
                <a:lnTo>
                  <a:pt x="2273" y="218"/>
                </a:lnTo>
                <a:lnTo>
                  <a:pt x="2274" y="218"/>
                </a:lnTo>
                <a:lnTo>
                  <a:pt x="2274" y="218"/>
                </a:lnTo>
                <a:lnTo>
                  <a:pt x="2275" y="218"/>
                </a:lnTo>
                <a:lnTo>
                  <a:pt x="2276" y="218"/>
                </a:lnTo>
                <a:lnTo>
                  <a:pt x="2276" y="218"/>
                </a:lnTo>
                <a:lnTo>
                  <a:pt x="2277" y="218"/>
                </a:lnTo>
                <a:lnTo>
                  <a:pt x="2278" y="218"/>
                </a:lnTo>
                <a:lnTo>
                  <a:pt x="2278" y="218"/>
                </a:lnTo>
                <a:lnTo>
                  <a:pt x="2279" y="218"/>
                </a:lnTo>
                <a:lnTo>
                  <a:pt x="2280" y="218"/>
                </a:lnTo>
                <a:lnTo>
                  <a:pt x="2280" y="218"/>
                </a:lnTo>
                <a:lnTo>
                  <a:pt x="2281" y="218"/>
                </a:lnTo>
                <a:lnTo>
                  <a:pt x="2282" y="218"/>
                </a:lnTo>
                <a:lnTo>
                  <a:pt x="2282" y="217"/>
                </a:lnTo>
                <a:lnTo>
                  <a:pt x="2283" y="217"/>
                </a:lnTo>
                <a:lnTo>
                  <a:pt x="2284" y="217"/>
                </a:lnTo>
                <a:lnTo>
                  <a:pt x="2284" y="217"/>
                </a:lnTo>
                <a:lnTo>
                  <a:pt x="2285" y="217"/>
                </a:lnTo>
                <a:lnTo>
                  <a:pt x="2286" y="217"/>
                </a:lnTo>
                <a:lnTo>
                  <a:pt x="2286" y="217"/>
                </a:lnTo>
                <a:lnTo>
                  <a:pt x="2287" y="217"/>
                </a:lnTo>
                <a:lnTo>
                  <a:pt x="2288" y="217"/>
                </a:lnTo>
                <a:lnTo>
                  <a:pt x="2288" y="217"/>
                </a:lnTo>
                <a:lnTo>
                  <a:pt x="2289" y="217"/>
                </a:lnTo>
                <a:lnTo>
                  <a:pt x="2290" y="217"/>
                </a:lnTo>
                <a:lnTo>
                  <a:pt x="2290" y="217"/>
                </a:lnTo>
                <a:lnTo>
                  <a:pt x="2291" y="217"/>
                </a:lnTo>
                <a:lnTo>
                  <a:pt x="2292" y="216"/>
                </a:lnTo>
                <a:lnTo>
                  <a:pt x="2292" y="216"/>
                </a:lnTo>
                <a:lnTo>
                  <a:pt x="2293" y="216"/>
                </a:lnTo>
                <a:lnTo>
                  <a:pt x="2294" y="217"/>
                </a:lnTo>
                <a:lnTo>
                  <a:pt x="2294" y="217"/>
                </a:lnTo>
                <a:lnTo>
                  <a:pt x="2295" y="217"/>
                </a:lnTo>
                <a:lnTo>
                  <a:pt x="2296" y="217"/>
                </a:lnTo>
                <a:lnTo>
                  <a:pt x="2296" y="217"/>
                </a:lnTo>
                <a:lnTo>
                  <a:pt x="2297" y="217"/>
                </a:lnTo>
                <a:lnTo>
                  <a:pt x="2298" y="216"/>
                </a:lnTo>
                <a:lnTo>
                  <a:pt x="2298" y="217"/>
                </a:lnTo>
                <a:lnTo>
                  <a:pt x="2299" y="217"/>
                </a:lnTo>
                <a:lnTo>
                  <a:pt x="2300" y="217"/>
                </a:lnTo>
                <a:lnTo>
                  <a:pt x="2300" y="217"/>
                </a:lnTo>
                <a:lnTo>
                  <a:pt x="2301" y="217"/>
                </a:lnTo>
                <a:lnTo>
                  <a:pt x="2302" y="217"/>
                </a:lnTo>
                <a:lnTo>
                  <a:pt x="2302" y="217"/>
                </a:lnTo>
                <a:lnTo>
                  <a:pt x="2303" y="217"/>
                </a:lnTo>
                <a:lnTo>
                  <a:pt x="2304" y="217"/>
                </a:lnTo>
                <a:lnTo>
                  <a:pt x="2304" y="217"/>
                </a:lnTo>
                <a:lnTo>
                  <a:pt x="2305" y="217"/>
                </a:lnTo>
                <a:lnTo>
                  <a:pt x="2306" y="218"/>
                </a:lnTo>
                <a:lnTo>
                  <a:pt x="2306" y="218"/>
                </a:lnTo>
                <a:lnTo>
                  <a:pt x="2307" y="218"/>
                </a:lnTo>
                <a:lnTo>
                  <a:pt x="2308" y="219"/>
                </a:lnTo>
                <a:lnTo>
                  <a:pt x="2308" y="219"/>
                </a:lnTo>
                <a:lnTo>
                  <a:pt x="2309" y="219"/>
                </a:lnTo>
                <a:lnTo>
                  <a:pt x="2310" y="219"/>
                </a:lnTo>
                <a:lnTo>
                  <a:pt x="2310" y="219"/>
                </a:lnTo>
                <a:lnTo>
                  <a:pt x="2311" y="219"/>
                </a:lnTo>
                <a:lnTo>
                  <a:pt x="2312" y="219"/>
                </a:lnTo>
                <a:lnTo>
                  <a:pt x="2312" y="219"/>
                </a:lnTo>
                <a:lnTo>
                  <a:pt x="2313" y="219"/>
                </a:lnTo>
                <a:lnTo>
                  <a:pt x="2314" y="219"/>
                </a:lnTo>
                <a:lnTo>
                  <a:pt x="2314" y="219"/>
                </a:lnTo>
                <a:lnTo>
                  <a:pt x="2315" y="219"/>
                </a:lnTo>
                <a:lnTo>
                  <a:pt x="2316" y="219"/>
                </a:lnTo>
                <a:lnTo>
                  <a:pt x="2316" y="219"/>
                </a:lnTo>
                <a:lnTo>
                  <a:pt x="2317" y="220"/>
                </a:lnTo>
                <a:lnTo>
                  <a:pt x="2317" y="220"/>
                </a:lnTo>
                <a:lnTo>
                  <a:pt x="2318" y="220"/>
                </a:lnTo>
                <a:lnTo>
                  <a:pt x="2319" y="220"/>
                </a:lnTo>
                <a:lnTo>
                  <a:pt x="2319" y="220"/>
                </a:lnTo>
                <a:lnTo>
                  <a:pt x="2320" y="220"/>
                </a:lnTo>
                <a:lnTo>
                  <a:pt x="2321" y="219"/>
                </a:lnTo>
                <a:lnTo>
                  <a:pt x="2321" y="218"/>
                </a:lnTo>
                <a:lnTo>
                  <a:pt x="2322" y="218"/>
                </a:lnTo>
                <a:lnTo>
                  <a:pt x="2323" y="217"/>
                </a:lnTo>
                <a:lnTo>
                  <a:pt x="2323" y="217"/>
                </a:lnTo>
                <a:lnTo>
                  <a:pt x="2324" y="217"/>
                </a:lnTo>
                <a:lnTo>
                  <a:pt x="2325" y="217"/>
                </a:lnTo>
                <a:lnTo>
                  <a:pt x="2325" y="217"/>
                </a:lnTo>
                <a:lnTo>
                  <a:pt x="2326" y="217"/>
                </a:lnTo>
                <a:lnTo>
                  <a:pt x="2327" y="217"/>
                </a:lnTo>
                <a:lnTo>
                  <a:pt x="2327" y="217"/>
                </a:lnTo>
                <a:lnTo>
                  <a:pt x="2328" y="217"/>
                </a:lnTo>
                <a:lnTo>
                  <a:pt x="2329" y="217"/>
                </a:lnTo>
                <a:lnTo>
                  <a:pt x="2329" y="217"/>
                </a:lnTo>
                <a:lnTo>
                  <a:pt x="2330" y="217"/>
                </a:lnTo>
                <a:lnTo>
                  <a:pt x="2331" y="217"/>
                </a:lnTo>
                <a:lnTo>
                  <a:pt x="2331" y="217"/>
                </a:lnTo>
                <a:lnTo>
                  <a:pt x="2332" y="217"/>
                </a:lnTo>
                <a:lnTo>
                  <a:pt x="2333" y="217"/>
                </a:lnTo>
                <a:lnTo>
                  <a:pt x="2333" y="217"/>
                </a:lnTo>
                <a:lnTo>
                  <a:pt x="2334" y="217"/>
                </a:lnTo>
                <a:lnTo>
                  <a:pt x="2335" y="217"/>
                </a:lnTo>
                <a:lnTo>
                  <a:pt x="2335" y="217"/>
                </a:lnTo>
                <a:lnTo>
                  <a:pt x="2336" y="217"/>
                </a:lnTo>
                <a:lnTo>
                  <a:pt x="2337" y="217"/>
                </a:lnTo>
                <a:lnTo>
                  <a:pt x="2337" y="217"/>
                </a:lnTo>
                <a:lnTo>
                  <a:pt x="2338" y="217"/>
                </a:lnTo>
                <a:lnTo>
                  <a:pt x="2339" y="217"/>
                </a:lnTo>
                <a:lnTo>
                  <a:pt x="2339" y="217"/>
                </a:lnTo>
                <a:lnTo>
                  <a:pt x="2340" y="217"/>
                </a:lnTo>
                <a:lnTo>
                  <a:pt x="2341" y="217"/>
                </a:lnTo>
                <a:lnTo>
                  <a:pt x="2341" y="216"/>
                </a:lnTo>
                <a:lnTo>
                  <a:pt x="2342" y="216"/>
                </a:lnTo>
                <a:lnTo>
                  <a:pt x="2343" y="216"/>
                </a:lnTo>
                <a:lnTo>
                  <a:pt x="2343" y="216"/>
                </a:lnTo>
                <a:lnTo>
                  <a:pt x="2344" y="216"/>
                </a:lnTo>
                <a:lnTo>
                  <a:pt x="2345" y="216"/>
                </a:lnTo>
                <a:lnTo>
                  <a:pt x="2345" y="216"/>
                </a:lnTo>
                <a:lnTo>
                  <a:pt x="2346" y="216"/>
                </a:lnTo>
                <a:lnTo>
                  <a:pt x="2347" y="216"/>
                </a:lnTo>
                <a:lnTo>
                  <a:pt x="2347" y="216"/>
                </a:lnTo>
                <a:lnTo>
                  <a:pt x="2348" y="215"/>
                </a:lnTo>
                <a:lnTo>
                  <a:pt x="2349" y="215"/>
                </a:lnTo>
                <a:lnTo>
                  <a:pt x="2349" y="215"/>
                </a:lnTo>
                <a:lnTo>
                  <a:pt x="2350" y="215"/>
                </a:lnTo>
                <a:lnTo>
                  <a:pt x="2351" y="215"/>
                </a:lnTo>
                <a:lnTo>
                  <a:pt x="2351" y="214"/>
                </a:lnTo>
                <a:lnTo>
                  <a:pt x="2352" y="214"/>
                </a:lnTo>
                <a:lnTo>
                  <a:pt x="2353" y="214"/>
                </a:lnTo>
                <a:lnTo>
                  <a:pt x="2353" y="214"/>
                </a:lnTo>
                <a:lnTo>
                  <a:pt x="2354" y="214"/>
                </a:lnTo>
                <a:lnTo>
                  <a:pt x="2355" y="214"/>
                </a:lnTo>
                <a:lnTo>
                  <a:pt x="2355" y="213"/>
                </a:lnTo>
                <a:lnTo>
                  <a:pt x="2356" y="214"/>
                </a:lnTo>
                <a:lnTo>
                  <a:pt x="2357" y="213"/>
                </a:lnTo>
                <a:lnTo>
                  <a:pt x="2357" y="214"/>
                </a:lnTo>
                <a:lnTo>
                  <a:pt x="2358" y="214"/>
                </a:lnTo>
                <a:lnTo>
                  <a:pt x="2359" y="214"/>
                </a:lnTo>
                <a:lnTo>
                  <a:pt x="2359" y="214"/>
                </a:lnTo>
                <a:lnTo>
                  <a:pt x="2360" y="214"/>
                </a:lnTo>
                <a:lnTo>
                  <a:pt x="2361" y="214"/>
                </a:lnTo>
                <a:lnTo>
                  <a:pt x="2361" y="214"/>
                </a:lnTo>
                <a:lnTo>
                  <a:pt x="2362" y="214"/>
                </a:lnTo>
                <a:lnTo>
                  <a:pt x="2363" y="214"/>
                </a:lnTo>
                <a:lnTo>
                  <a:pt x="2363" y="215"/>
                </a:lnTo>
                <a:lnTo>
                  <a:pt x="2364" y="215"/>
                </a:lnTo>
                <a:lnTo>
                  <a:pt x="2365" y="215"/>
                </a:lnTo>
                <a:lnTo>
                  <a:pt x="2365" y="215"/>
                </a:lnTo>
                <a:lnTo>
                  <a:pt x="2366" y="215"/>
                </a:lnTo>
                <a:lnTo>
                  <a:pt x="2367" y="215"/>
                </a:lnTo>
                <a:lnTo>
                  <a:pt x="2367" y="215"/>
                </a:lnTo>
                <a:lnTo>
                  <a:pt x="2368" y="216"/>
                </a:lnTo>
                <a:lnTo>
                  <a:pt x="2369" y="216"/>
                </a:lnTo>
                <a:lnTo>
                  <a:pt x="2369" y="216"/>
                </a:lnTo>
                <a:lnTo>
                  <a:pt x="2370" y="216"/>
                </a:lnTo>
                <a:lnTo>
                  <a:pt x="2371" y="216"/>
                </a:lnTo>
                <a:lnTo>
                  <a:pt x="2371" y="216"/>
                </a:lnTo>
                <a:lnTo>
                  <a:pt x="2372" y="216"/>
                </a:lnTo>
                <a:lnTo>
                  <a:pt x="2373" y="216"/>
                </a:lnTo>
                <a:lnTo>
                  <a:pt x="2373" y="216"/>
                </a:lnTo>
                <a:lnTo>
                  <a:pt x="2374" y="216"/>
                </a:lnTo>
                <a:lnTo>
                  <a:pt x="2375" y="217"/>
                </a:lnTo>
                <a:lnTo>
                  <a:pt x="2375" y="217"/>
                </a:lnTo>
                <a:lnTo>
                  <a:pt x="2376" y="217"/>
                </a:lnTo>
                <a:lnTo>
                  <a:pt x="2377" y="217"/>
                </a:lnTo>
                <a:lnTo>
                  <a:pt x="2377" y="216"/>
                </a:lnTo>
                <a:lnTo>
                  <a:pt x="2378" y="216"/>
                </a:lnTo>
                <a:lnTo>
                  <a:pt x="2379" y="216"/>
                </a:lnTo>
                <a:lnTo>
                  <a:pt x="2379" y="216"/>
                </a:lnTo>
                <a:lnTo>
                  <a:pt x="2380" y="216"/>
                </a:lnTo>
                <a:lnTo>
                  <a:pt x="2381" y="216"/>
                </a:lnTo>
                <a:lnTo>
                  <a:pt x="2381" y="216"/>
                </a:lnTo>
                <a:lnTo>
                  <a:pt x="2382" y="216"/>
                </a:lnTo>
                <a:lnTo>
                  <a:pt x="2383" y="216"/>
                </a:lnTo>
                <a:lnTo>
                  <a:pt x="2383" y="215"/>
                </a:lnTo>
                <a:lnTo>
                  <a:pt x="2384" y="215"/>
                </a:lnTo>
                <a:lnTo>
                  <a:pt x="2385" y="215"/>
                </a:lnTo>
                <a:lnTo>
                  <a:pt x="2385" y="215"/>
                </a:lnTo>
                <a:lnTo>
                  <a:pt x="2386" y="215"/>
                </a:lnTo>
                <a:lnTo>
                  <a:pt x="2386" y="215"/>
                </a:lnTo>
                <a:lnTo>
                  <a:pt x="2387" y="216"/>
                </a:lnTo>
                <a:lnTo>
                  <a:pt x="2388" y="216"/>
                </a:lnTo>
                <a:lnTo>
                  <a:pt x="2388" y="216"/>
                </a:lnTo>
                <a:lnTo>
                  <a:pt x="2389" y="216"/>
                </a:lnTo>
                <a:lnTo>
                  <a:pt x="2390" y="216"/>
                </a:lnTo>
                <a:lnTo>
                  <a:pt x="2390" y="216"/>
                </a:lnTo>
                <a:lnTo>
                  <a:pt x="2391" y="216"/>
                </a:lnTo>
                <a:lnTo>
                  <a:pt x="2392" y="216"/>
                </a:lnTo>
                <a:lnTo>
                  <a:pt x="2392" y="217"/>
                </a:lnTo>
                <a:lnTo>
                  <a:pt x="2393" y="217"/>
                </a:lnTo>
                <a:lnTo>
                  <a:pt x="2394" y="217"/>
                </a:lnTo>
                <a:lnTo>
                  <a:pt x="2394" y="217"/>
                </a:lnTo>
                <a:lnTo>
                  <a:pt x="2395" y="217"/>
                </a:lnTo>
                <a:lnTo>
                  <a:pt x="2396" y="217"/>
                </a:lnTo>
                <a:lnTo>
                  <a:pt x="2396" y="218"/>
                </a:lnTo>
                <a:lnTo>
                  <a:pt x="2397" y="218"/>
                </a:lnTo>
                <a:lnTo>
                  <a:pt x="2398" y="218"/>
                </a:lnTo>
                <a:lnTo>
                  <a:pt x="2398" y="218"/>
                </a:lnTo>
                <a:lnTo>
                  <a:pt x="2399" y="218"/>
                </a:lnTo>
                <a:lnTo>
                  <a:pt x="2400" y="218"/>
                </a:lnTo>
                <a:lnTo>
                  <a:pt x="2400" y="218"/>
                </a:lnTo>
                <a:lnTo>
                  <a:pt x="2401" y="218"/>
                </a:lnTo>
                <a:lnTo>
                  <a:pt x="2402" y="218"/>
                </a:lnTo>
                <a:lnTo>
                  <a:pt x="2402" y="218"/>
                </a:lnTo>
                <a:lnTo>
                  <a:pt x="2403" y="218"/>
                </a:lnTo>
                <a:lnTo>
                  <a:pt x="2404" y="218"/>
                </a:lnTo>
                <a:lnTo>
                  <a:pt x="2404" y="218"/>
                </a:lnTo>
                <a:lnTo>
                  <a:pt x="2405" y="219"/>
                </a:lnTo>
                <a:lnTo>
                  <a:pt x="2406" y="219"/>
                </a:lnTo>
                <a:lnTo>
                  <a:pt x="2406" y="219"/>
                </a:lnTo>
                <a:lnTo>
                  <a:pt x="2407" y="219"/>
                </a:lnTo>
                <a:lnTo>
                  <a:pt x="2408" y="219"/>
                </a:lnTo>
                <a:lnTo>
                  <a:pt x="2408" y="219"/>
                </a:lnTo>
                <a:lnTo>
                  <a:pt x="2409" y="219"/>
                </a:lnTo>
                <a:lnTo>
                  <a:pt x="2410" y="219"/>
                </a:lnTo>
                <a:lnTo>
                  <a:pt x="2410" y="219"/>
                </a:lnTo>
                <a:lnTo>
                  <a:pt x="2411" y="219"/>
                </a:lnTo>
                <a:lnTo>
                  <a:pt x="2412" y="219"/>
                </a:lnTo>
                <a:lnTo>
                  <a:pt x="2412" y="219"/>
                </a:lnTo>
                <a:lnTo>
                  <a:pt x="2413" y="219"/>
                </a:lnTo>
                <a:lnTo>
                  <a:pt x="2414" y="219"/>
                </a:lnTo>
                <a:lnTo>
                  <a:pt x="2414" y="219"/>
                </a:lnTo>
                <a:lnTo>
                  <a:pt x="2415" y="219"/>
                </a:lnTo>
                <a:lnTo>
                  <a:pt x="2416" y="219"/>
                </a:lnTo>
                <a:lnTo>
                  <a:pt x="2416" y="219"/>
                </a:lnTo>
                <a:lnTo>
                  <a:pt x="2417" y="219"/>
                </a:lnTo>
                <a:lnTo>
                  <a:pt x="2418" y="220"/>
                </a:lnTo>
                <a:lnTo>
                  <a:pt x="2418" y="220"/>
                </a:lnTo>
                <a:lnTo>
                  <a:pt x="2419" y="220"/>
                </a:lnTo>
                <a:lnTo>
                  <a:pt x="2420" y="220"/>
                </a:lnTo>
                <a:lnTo>
                  <a:pt x="2420" y="220"/>
                </a:lnTo>
                <a:lnTo>
                  <a:pt x="2421" y="220"/>
                </a:lnTo>
                <a:lnTo>
                  <a:pt x="2422" y="219"/>
                </a:lnTo>
                <a:lnTo>
                  <a:pt x="2422" y="219"/>
                </a:lnTo>
                <a:lnTo>
                  <a:pt x="2423" y="219"/>
                </a:lnTo>
                <a:lnTo>
                  <a:pt x="2424" y="219"/>
                </a:lnTo>
                <a:lnTo>
                  <a:pt x="2424" y="219"/>
                </a:lnTo>
                <a:lnTo>
                  <a:pt x="2425" y="219"/>
                </a:lnTo>
                <a:lnTo>
                  <a:pt x="2426" y="219"/>
                </a:lnTo>
                <a:lnTo>
                  <a:pt x="2426" y="219"/>
                </a:lnTo>
                <a:lnTo>
                  <a:pt x="2427" y="219"/>
                </a:lnTo>
                <a:lnTo>
                  <a:pt x="2428" y="219"/>
                </a:lnTo>
                <a:lnTo>
                  <a:pt x="2428" y="219"/>
                </a:lnTo>
                <a:lnTo>
                  <a:pt x="2429" y="219"/>
                </a:lnTo>
                <a:lnTo>
                  <a:pt x="2430" y="219"/>
                </a:lnTo>
                <a:lnTo>
                  <a:pt x="2430" y="219"/>
                </a:lnTo>
                <a:lnTo>
                  <a:pt x="2431" y="219"/>
                </a:lnTo>
                <a:lnTo>
                  <a:pt x="2432" y="219"/>
                </a:lnTo>
                <a:lnTo>
                  <a:pt x="2432" y="219"/>
                </a:lnTo>
                <a:lnTo>
                  <a:pt x="2433" y="219"/>
                </a:lnTo>
                <a:lnTo>
                  <a:pt x="2434" y="219"/>
                </a:lnTo>
                <a:lnTo>
                  <a:pt x="2434" y="219"/>
                </a:lnTo>
                <a:lnTo>
                  <a:pt x="2435" y="219"/>
                </a:lnTo>
                <a:lnTo>
                  <a:pt x="2436" y="219"/>
                </a:lnTo>
                <a:lnTo>
                  <a:pt x="2436" y="219"/>
                </a:lnTo>
                <a:lnTo>
                  <a:pt x="2437" y="219"/>
                </a:lnTo>
                <a:lnTo>
                  <a:pt x="2438" y="219"/>
                </a:lnTo>
                <a:lnTo>
                  <a:pt x="2438" y="219"/>
                </a:lnTo>
                <a:lnTo>
                  <a:pt x="2439" y="219"/>
                </a:lnTo>
                <a:lnTo>
                  <a:pt x="2440" y="219"/>
                </a:lnTo>
                <a:lnTo>
                  <a:pt x="2440" y="219"/>
                </a:lnTo>
                <a:lnTo>
                  <a:pt x="2441" y="219"/>
                </a:lnTo>
                <a:lnTo>
                  <a:pt x="2442" y="219"/>
                </a:lnTo>
                <a:lnTo>
                  <a:pt x="2442" y="218"/>
                </a:lnTo>
                <a:lnTo>
                  <a:pt x="2443" y="218"/>
                </a:lnTo>
                <a:lnTo>
                  <a:pt x="2444" y="218"/>
                </a:lnTo>
                <a:lnTo>
                  <a:pt x="2444" y="218"/>
                </a:lnTo>
                <a:lnTo>
                  <a:pt x="2445" y="218"/>
                </a:lnTo>
                <a:lnTo>
                  <a:pt x="2446" y="218"/>
                </a:lnTo>
                <a:lnTo>
                  <a:pt x="2446" y="218"/>
                </a:lnTo>
                <a:lnTo>
                  <a:pt x="2447" y="218"/>
                </a:lnTo>
                <a:lnTo>
                  <a:pt x="2448" y="218"/>
                </a:lnTo>
                <a:lnTo>
                  <a:pt x="2448" y="218"/>
                </a:lnTo>
                <a:lnTo>
                  <a:pt x="2449" y="218"/>
                </a:lnTo>
                <a:lnTo>
                  <a:pt x="2450" y="218"/>
                </a:lnTo>
                <a:lnTo>
                  <a:pt x="2450" y="218"/>
                </a:lnTo>
                <a:lnTo>
                  <a:pt x="2451" y="218"/>
                </a:lnTo>
                <a:lnTo>
                  <a:pt x="2452" y="218"/>
                </a:lnTo>
                <a:lnTo>
                  <a:pt x="2452" y="218"/>
                </a:lnTo>
                <a:lnTo>
                  <a:pt x="2453" y="218"/>
                </a:lnTo>
                <a:lnTo>
                  <a:pt x="2454" y="217"/>
                </a:lnTo>
                <a:lnTo>
                  <a:pt x="2454" y="217"/>
                </a:lnTo>
                <a:lnTo>
                  <a:pt x="2455" y="217"/>
                </a:lnTo>
                <a:lnTo>
                  <a:pt x="2455" y="217"/>
                </a:lnTo>
                <a:lnTo>
                  <a:pt x="2456" y="217"/>
                </a:lnTo>
                <a:lnTo>
                  <a:pt x="2457" y="217"/>
                </a:lnTo>
                <a:lnTo>
                  <a:pt x="2457" y="217"/>
                </a:lnTo>
                <a:lnTo>
                  <a:pt x="2458" y="217"/>
                </a:lnTo>
                <a:lnTo>
                  <a:pt x="2459" y="217"/>
                </a:lnTo>
                <a:lnTo>
                  <a:pt x="2459" y="217"/>
                </a:lnTo>
                <a:lnTo>
                  <a:pt x="2460" y="218"/>
                </a:lnTo>
                <a:lnTo>
                  <a:pt x="2461" y="218"/>
                </a:lnTo>
                <a:lnTo>
                  <a:pt x="2461" y="218"/>
                </a:lnTo>
                <a:lnTo>
                  <a:pt x="2462" y="218"/>
                </a:lnTo>
                <a:lnTo>
                  <a:pt x="2463" y="218"/>
                </a:lnTo>
                <a:lnTo>
                  <a:pt x="2463" y="218"/>
                </a:lnTo>
                <a:lnTo>
                  <a:pt x="2464" y="218"/>
                </a:lnTo>
                <a:lnTo>
                  <a:pt x="2465" y="218"/>
                </a:lnTo>
                <a:lnTo>
                  <a:pt x="2465" y="218"/>
                </a:lnTo>
                <a:lnTo>
                  <a:pt x="2466" y="218"/>
                </a:lnTo>
                <a:lnTo>
                  <a:pt x="2467" y="218"/>
                </a:lnTo>
                <a:lnTo>
                  <a:pt x="2467" y="218"/>
                </a:lnTo>
                <a:lnTo>
                  <a:pt x="2468" y="218"/>
                </a:lnTo>
                <a:lnTo>
                  <a:pt x="2469" y="218"/>
                </a:lnTo>
                <a:lnTo>
                  <a:pt x="2469" y="218"/>
                </a:lnTo>
                <a:lnTo>
                  <a:pt x="2470" y="218"/>
                </a:lnTo>
                <a:lnTo>
                  <a:pt x="2471" y="218"/>
                </a:lnTo>
                <a:lnTo>
                  <a:pt x="2471" y="218"/>
                </a:lnTo>
                <a:lnTo>
                  <a:pt x="2472" y="218"/>
                </a:lnTo>
                <a:lnTo>
                  <a:pt x="2473" y="218"/>
                </a:lnTo>
                <a:lnTo>
                  <a:pt x="2473" y="218"/>
                </a:lnTo>
                <a:lnTo>
                  <a:pt x="2474" y="218"/>
                </a:lnTo>
                <a:lnTo>
                  <a:pt x="2475" y="218"/>
                </a:lnTo>
                <a:lnTo>
                  <a:pt x="2475" y="218"/>
                </a:lnTo>
                <a:lnTo>
                  <a:pt x="2476" y="218"/>
                </a:lnTo>
                <a:lnTo>
                  <a:pt x="2477" y="218"/>
                </a:lnTo>
                <a:lnTo>
                  <a:pt x="2477" y="218"/>
                </a:lnTo>
                <a:lnTo>
                  <a:pt x="2478" y="218"/>
                </a:lnTo>
                <a:lnTo>
                  <a:pt x="2479" y="218"/>
                </a:lnTo>
                <a:lnTo>
                  <a:pt x="2479" y="218"/>
                </a:lnTo>
                <a:lnTo>
                  <a:pt x="2480" y="218"/>
                </a:lnTo>
                <a:lnTo>
                  <a:pt x="2481" y="218"/>
                </a:lnTo>
                <a:lnTo>
                  <a:pt x="2481" y="218"/>
                </a:lnTo>
                <a:lnTo>
                  <a:pt x="2482" y="218"/>
                </a:lnTo>
                <a:lnTo>
                  <a:pt x="2483" y="218"/>
                </a:lnTo>
                <a:lnTo>
                  <a:pt x="2483" y="218"/>
                </a:lnTo>
                <a:lnTo>
                  <a:pt x="2484" y="218"/>
                </a:lnTo>
                <a:lnTo>
                  <a:pt x="2485" y="218"/>
                </a:lnTo>
                <a:lnTo>
                  <a:pt x="2485" y="218"/>
                </a:lnTo>
                <a:lnTo>
                  <a:pt x="2486" y="218"/>
                </a:lnTo>
                <a:lnTo>
                  <a:pt x="2487" y="218"/>
                </a:lnTo>
                <a:lnTo>
                  <a:pt x="2487" y="218"/>
                </a:lnTo>
                <a:lnTo>
                  <a:pt x="2488" y="218"/>
                </a:lnTo>
                <a:lnTo>
                  <a:pt x="2489" y="217"/>
                </a:lnTo>
                <a:lnTo>
                  <a:pt x="2489" y="217"/>
                </a:lnTo>
                <a:lnTo>
                  <a:pt x="2490" y="217"/>
                </a:lnTo>
                <a:lnTo>
                  <a:pt x="2491" y="217"/>
                </a:lnTo>
                <a:lnTo>
                  <a:pt x="2491" y="217"/>
                </a:lnTo>
                <a:lnTo>
                  <a:pt x="2492" y="216"/>
                </a:lnTo>
                <a:lnTo>
                  <a:pt x="2493" y="217"/>
                </a:lnTo>
                <a:lnTo>
                  <a:pt x="2493" y="217"/>
                </a:lnTo>
                <a:lnTo>
                  <a:pt x="2494" y="217"/>
                </a:lnTo>
                <a:lnTo>
                  <a:pt x="2495" y="217"/>
                </a:lnTo>
                <a:lnTo>
                  <a:pt x="2495" y="217"/>
                </a:lnTo>
                <a:lnTo>
                  <a:pt x="2496" y="217"/>
                </a:lnTo>
                <a:lnTo>
                  <a:pt x="2497" y="217"/>
                </a:lnTo>
                <a:lnTo>
                  <a:pt x="2497" y="218"/>
                </a:lnTo>
                <a:lnTo>
                  <a:pt x="2498" y="218"/>
                </a:lnTo>
                <a:lnTo>
                  <a:pt x="2499" y="218"/>
                </a:lnTo>
                <a:lnTo>
                  <a:pt x="2499" y="218"/>
                </a:lnTo>
                <a:lnTo>
                  <a:pt x="2500" y="218"/>
                </a:lnTo>
                <a:lnTo>
                  <a:pt x="2501" y="218"/>
                </a:lnTo>
                <a:lnTo>
                  <a:pt x="2501" y="218"/>
                </a:lnTo>
                <a:lnTo>
                  <a:pt x="2502" y="218"/>
                </a:lnTo>
                <a:lnTo>
                  <a:pt x="2503" y="218"/>
                </a:lnTo>
                <a:lnTo>
                  <a:pt x="2503" y="218"/>
                </a:lnTo>
                <a:lnTo>
                  <a:pt x="2504" y="218"/>
                </a:lnTo>
                <a:lnTo>
                  <a:pt x="2505" y="218"/>
                </a:lnTo>
                <a:lnTo>
                  <a:pt x="2505" y="218"/>
                </a:lnTo>
                <a:lnTo>
                  <a:pt x="2506" y="218"/>
                </a:lnTo>
                <a:lnTo>
                  <a:pt x="2507" y="219"/>
                </a:lnTo>
                <a:lnTo>
                  <a:pt x="2507" y="219"/>
                </a:lnTo>
                <a:lnTo>
                  <a:pt x="2508" y="219"/>
                </a:lnTo>
                <a:lnTo>
                  <a:pt x="2509" y="219"/>
                </a:lnTo>
                <a:lnTo>
                  <a:pt x="2509" y="219"/>
                </a:lnTo>
                <a:lnTo>
                  <a:pt x="2510" y="219"/>
                </a:lnTo>
                <a:lnTo>
                  <a:pt x="2511" y="219"/>
                </a:lnTo>
                <a:lnTo>
                  <a:pt x="2511" y="219"/>
                </a:lnTo>
                <a:lnTo>
                  <a:pt x="2512" y="219"/>
                </a:lnTo>
                <a:lnTo>
                  <a:pt x="2513" y="219"/>
                </a:lnTo>
                <a:lnTo>
                  <a:pt x="2513" y="219"/>
                </a:lnTo>
                <a:lnTo>
                  <a:pt x="2514" y="219"/>
                </a:lnTo>
                <a:lnTo>
                  <a:pt x="2515" y="219"/>
                </a:lnTo>
                <a:lnTo>
                  <a:pt x="2515" y="219"/>
                </a:lnTo>
                <a:lnTo>
                  <a:pt x="2516" y="219"/>
                </a:lnTo>
                <a:lnTo>
                  <a:pt x="2517" y="219"/>
                </a:lnTo>
                <a:lnTo>
                  <a:pt x="2517" y="219"/>
                </a:lnTo>
                <a:lnTo>
                  <a:pt x="2518" y="219"/>
                </a:lnTo>
                <a:lnTo>
                  <a:pt x="2519" y="219"/>
                </a:lnTo>
                <a:lnTo>
                  <a:pt x="2519" y="219"/>
                </a:lnTo>
                <a:lnTo>
                  <a:pt x="2520" y="219"/>
                </a:lnTo>
                <a:lnTo>
                  <a:pt x="2521" y="219"/>
                </a:lnTo>
                <a:lnTo>
                  <a:pt x="2521" y="219"/>
                </a:lnTo>
                <a:lnTo>
                  <a:pt x="2522" y="219"/>
                </a:lnTo>
                <a:lnTo>
                  <a:pt x="2523" y="219"/>
                </a:lnTo>
                <a:lnTo>
                  <a:pt x="2523" y="219"/>
                </a:lnTo>
                <a:lnTo>
                  <a:pt x="2524" y="219"/>
                </a:lnTo>
                <a:lnTo>
                  <a:pt x="2524" y="219"/>
                </a:lnTo>
                <a:lnTo>
                  <a:pt x="2525" y="219"/>
                </a:lnTo>
                <a:lnTo>
                  <a:pt x="2526" y="219"/>
                </a:lnTo>
                <a:lnTo>
                  <a:pt x="2526" y="219"/>
                </a:lnTo>
                <a:lnTo>
                  <a:pt x="2527" y="219"/>
                </a:lnTo>
                <a:lnTo>
                  <a:pt x="2528" y="219"/>
                </a:lnTo>
                <a:lnTo>
                  <a:pt x="2528" y="219"/>
                </a:lnTo>
                <a:lnTo>
                  <a:pt x="2529" y="218"/>
                </a:lnTo>
                <a:lnTo>
                  <a:pt x="2530" y="218"/>
                </a:lnTo>
                <a:lnTo>
                  <a:pt x="2530" y="218"/>
                </a:lnTo>
                <a:lnTo>
                  <a:pt x="2531" y="218"/>
                </a:lnTo>
                <a:lnTo>
                  <a:pt x="2532" y="218"/>
                </a:lnTo>
                <a:lnTo>
                  <a:pt x="2532" y="217"/>
                </a:lnTo>
                <a:lnTo>
                  <a:pt x="2533" y="217"/>
                </a:lnTo>
                <a:lnTo>
                  <a:pt x="2534" y="217"/>
                </a:lnTo>
                <a:lnTo>
                  <a:pt x="2534" y="217"/>
                </a:lnTo>
                <a:lnTo>
                  <a:pt x="2535" y="217"/>
                </a:lnTo>
                <a:lnTo>
                  <a:pt x="2536" y="217"/>
                </a:lnTo>
                <a:lnTo>
                  <a:pt x="2536" y="217"/>
                </a:lnTo>
                <a:lnTo>
                  <a:pt x="2537" y="217"/>
                </a:lnTo>
                <a:lnTo>
                  <a:pt x="2538" y="217"/>
                </a:lnTo>
                <a:lnTo>
                  <a:pt x="2538" y="217"/>
                </a:lnTo>
                <a:lnTo>
                  <a:pt x="2539" y="217"/>
                </a:lnTo>
                <a:lnTo>
                  <a:pt x="2540" y="217"/>
                </a:lnTo>
                <a:lnTo>
                  <a:pt x="2540" y="217"/>
                </a:lnTo>
                <a:lnTo>
                  <a:pt x="2541" y="217"/>
                </a:lnTo>
                <a:lnTo>
                  <a:pt x="2542" y="217"/>
                </a:lnTo>
                <a:lnTo>
                  <a:pt x="2542" y="217"/>
                </a:lnTo>
                <a:lnTo>
                  <a:pt x="2543" y="217"/>
                </a:lnTo>
                <a:lnTo>
                  <a:pt x="2544" y="217"/>
                </a:lnTo>
                <a:lnTo>
                  <a:pt x="2544" y="217"/>
                </a:lnTo>
                <a:lnTo>
                  <a:pt x="2545" y="217"/>
                </a:lnTo>
                <a:lnTo>
                  <a:pt x="2546" y="216"/>
                </a:lnTo>
                <a:lnTo>
                  <a:pt x="2546" y="216"/>
                </a:lnTo>
                <a:lnTo>
                  <a:pt x="2547" y="216"/>
                </a:lnTo>
                <a:lnTo>
                  <a:pt x="2548" y="216"/>
                </a:lnTo>
                <a:lnTo>
                  <a:pt x="2548" y="216"/>
                </a:lnTo>
                <a:lnTo>
                  <a:pt x="2549" y="216"/>
                </a:lnTo>
                <a:lnTo>
                  <a:pt x="2550" y="216"/>
                </a:lnTo>
                <a:lnTo>
                  <a:pt x="2550" y="216"/>
                </a:lnTo>
                <a:lnTo>
                  <a:pt x="2551" y="216"/>
                </a:lnTo>
                <a:lnTo>
                  <a:pt x="2552" y="215"/>
                </a:lnTo>
                <a:lnTo>
                  <a:pt x="2552" y="215"/>
                </a:lnTo>
                <a:lnTo>
                  <a:pt x="2553" y="215"/>
                </a:lnTo>
                <a:lnTo>
                  <a:pt x="2554" y="215"/>
                </a:lnTo>
                <a:lnTo>
                  <a:pt x="2554" y="215"/>
                </a:lnTo>
                <a:lnTo>
                  <a:pt x="2555" y="215"/>
                </a:lnTo>
                <a:lnTo>
                  <a:pt x="2556" y="214"/>
                </a:lnTo>
                <a:lnTo>
                  <a:pt x="2556" y="214"/>
                </a:lnTo>
                <a:lnTo>
                  <a:pt x="2557" y="214"/>
                </a:lnTo>
                <a:lnTo>
                  <a:pt x="2558" y="214"/>
                </a:lnTo>
                <a:lnTo>
                  <a:pt x="2558" y="213"/>
                </a:lnTo>
                <a:lnTo>
                  <a:pt x="2559" y="213"/>
                </a:lnTo>
                <a:lnTo>
                  <a:pt x="2560" y="213"/>
                </a:lnTo>
                <a:lnTo>
                  <a:pt x="2560" y="214"/>
                </a:lnTo>
                <a:lnTo>
                  <a:pt x="2561" y="214"/>
                </a:lnTo>
                <a:lnTo>
                  <a:pt x="2562" y="215"/>
                </a:lnTo>
                <a:lnTo>
                  <a:pt x="2562" y="215"/>
                </a:lnTo>
                <a:lnTo>
                  <a:pt x="2563" y="215"/>
                </a:lnTo>
                <a:lnTo>
                  <a:pt x="2564" y="215"/>
                </a:lnTo>
                <a:lnTo>
                  <a:pt x="2564" y="215"/>
                </a:lnTo>
                <a:lnTo>
                  <a:pt x="2565" y="216"/>
                </a:lnTo>
                <a:lnTo>
                  <a:pt x="2566" y="216"/>
                </a:lnTo>
                <a:lnTo>
                  <a:pt x="2566" y="216"/>
                </a:lnTo>
                <a:lnTo>
                  <a:pt x="2567" y="216"/>
                </a:lnTo>
                <a:lnTo>
                  <a:pt x="2568" y="216"/>
                </a:lnTo>
                <a:lnTo>
                  <a:pt x="2568" y="216"/>
                </a:lnTo>
                <a:lnTo>
                  <a:pt x="2569" y="216"/>
                </a:lnTo>
                <a:lnTo>
                  <a:pt x="2570" y="216"/>
                </a:lnTo>
                <a:lnTo>
                  <a:pt x="2570" y="216"/>
                </a:lnTo>
                <a:lnTo>
                  <a:pt x="2571" y="216"/>
                </a:lnTo>
                <a:lnTo>
                  <a:pt x="2572" y="216"/>
                </a:lnTo>
                <a:lnTo>
                  <a:pt x="2572" y="216"/>
                </a:lnTo>
                <a:lnTo>
                  <a:pt x="2573" y="216"/>
                </a:lnTo>
                <a:lnTo>
                  <a:pt x="2574" y="217"/>
                </a:lnTo>
                <a:lnTo>
                  <a:pt x="2574" y="217"/>
                </a:lnTo>
                <a:lnTo>
                  <a:pt x="2575" y="217"/>
                </a:lnTo>
                <a:lnTo>
                  <a:pt x="2576" y="217"/>
                </a:lnTo>
                <a:lnTo>
                  <a:pt x="2576" y="217"/>
                </a:lnTo>
                <a:lnTo>
                  <a:pt x="2577" y="217"/>
                </a:lnTo>
                <a:lnTo>
                  <a:pt x="2578" y="217"/>
                </a:lnTo>
                <a:lnTo>
                  <a:pt x="2578" y="217"/>
                </a:lnTo>
                <a:lnTo>
                  <a:pt x="2579" y="217"/>
                </a:lnTo>
                <a:lnTo>
                  <a:pt x="2580" y="217"/>
                </a:lnTo>
                <a:lnTo>
                  <a:pt x="2580" y="217"/>
                </a:lnTo>
                <a:lnTo>
                  <a:pt x="2581" y="217"/>
                </a:lnTo>
                <a:lnTo>
                  <a:pt x="2582" y="217"/>
                </a:lnTo>
                <a:lnTo>
                  <a:pt x="2582" y="216"/>
                </a:lnTo>
                <a:lnTo>
                  <a:pt x="2583" y="216"/>
                </a:lnTo>
                <a:lnTo>
                  <a:pt x="2584" y="216"/>
                </a:lnTo>
                <a:lnTo>
                  <a:pt x="2584" y="216"/>
                </a:lnTo>
                <a:lnTo>
                  <a:pt x="2585" y="216"/>
                </a:lnTo>
                <a:lnTo>
                  <a:pt x="2586" y="216"/>
                </a:lnTo>
                <a:lnTo>
                  <a:pt x="2586" y="216"/>
                </a:lnTo>
                <a:lnTo>
                  <a:pt x="2587" y="216"/>
                </a:lnTo>
                <a:lnTo>
                  <a:pt x="2588" y="216"/>
                </a:lnTo>
                <a:lnTo>
                  <a:pt x="2588" y="216"/>
                </a:lnTo>
                <a:lnTo>
                  <a:pt x="2589" y="216"/>
                </a:lnTo>
                <a:lnTo>
                  <a:pt x="2590" y="216"/>
                </a:lnTo>
                <a:lnTo>
                  <a:pt x="2590" y="216"/>
                </a:lnTo>
                <a:lnTo>
                  <a:pt x="2591" y="216"/>
                </a:lnTo>
                <a:lnTo>
                  <a:pt x="2592" y="216"/>
                </a:lnTo>
                <a:lnTo>
                  <a:pt x="2592" y="215"/>
                </a:lnTo>
                <a:lnTo>
                  <a:pt x="2593" y="214"/>
                </a:lnTo>
                <a:lnTo>
                  <a:pt x="2594" y="213"/>
                </a:lnTo>
                <a:lnTo>
                  <a:pt x="2594" y="212"/>
                </a:lnTo>
                <a:lnTo>
                  <a:pt x="2595" y="212"/>
                </a:lnTo>
                <a:lnTo>
                  <a:pt x="2596" y="213"/>
                </a:lnTo>
                <a:lnTo>
                  <a:pt x="2596" y="213"/>
                </a:lnTo>
                <a:lnTo>
                  <a:pt x="2597" y="213"/>
                </a:lnTo>
                <a:lnTo>
                  <a:pt x="2598" y="213"/>
                </a:lnTo>
                <a:lnTo>
                  <a:pt x="2598" y="214"/>
                </a:lnTo>
                <a:lnTo>
                  <a:pt x="2599" y="214"/>
                </a:lnTo>
                <a:lnTo>
                  <a:pt x="2600" y="213"/>
                </a:lnTo>
                <a:lnTo>
                  <a:pt x="2600" y="213"/>
                </a:lnTo>
                <a:lnTo>
                  <a:pt x="2601" y="213"/>
                </a:lnTo>
                <a:lnTo>
                  <a:pt x="2602" y="213"/>
                </a:lnTo>
                <a:lnTo>
                  <a:pt x="2602" y="214"/>
                </a:lnTo>
                <a:lnTo>
                  <a:pt x="2603" y="214"/>
                </a:lnTo>
                <a:lnTo>
                  <a:pt x="2604" y="214"/>
                </a:lnTo>
                <a:lnTo>
                  <a:pt x="2604" y="214"/>
                </a:lnTo>
                <a:lnTo>
                  <a:pt x="2605" y="214"/>
                </a:lnTo>
                <a:lnTo>
                  <a:pt x="2606" y="214"/>
                </a:lnTo>
                <a:lnTo>
                  <a:pt x="2606" y="214"/>
                </a:lnTo>
                <a:lnTo>
                  <a:pt x="2607" y="214"/>
                </a:lnTo>
                <a:lnTo>
                  <a:pt x="2608" y="214"/>
                </a:lnTo>
                <a:lnTo>
                  <a:pt x="2608" y="214"/>
                </a:lnTo>
                <a:lnTo>
                  <a:pt x="2609" y="214"/>
                </a:lnTo>
                <a:lnTo>
                  <a:pt x="2610" y="214"/>
                </a:lnTo>
                <a:lnTo>
                  <a:pt x="2610" y="215"/>
                </a:lnTo>
                <a:lnTo>
                  <a:pt x="2611" y="215"/>
                </a:lnTo>
                <a:lnTo>
                  <a:pt x="2612" y="215"/>
                </a:lnTo>
                <a:lnTo>
                  <a:pt x="2612" y="215"/>
                </a:lnTo>
                <a:lnTo>
                  <a:pt x="2613" y="216"/>
                </a:lnTo>
                <a:lnTo>
                  <a:pt x="2614" y="216"/>
                </a:lnTo>
                <a:lnTo>
                  <a:pt x="2614" y="217"/>
                </a:lnTo>
                <a:lnTo>
                  <a:pt x="2615" y="217"/>
                </a:lnTo>
                <a:lnTo>
                  <a:pt x="2616" y="217"/>
                </a:lnTo>
                <a:lnTo>
                  <a:pt x="2616" y="217"/>
                </a:lnTo>
                <a:lnTo>
                  <a:pt x="2617" y="217"/>
                </a:lnTo>
                <a:lnTo>
                  <a:pt x="2618" y="217"/>
                </a:lnTo>
                <a:lnTo>
                  <a:pt x="2618" y="217"/>
                </a:lnTo>
                <a:lnTo>
                  <a:pt x="2619" y="217"/>
                </a:lnTo>
                <a:lnTo>
                  <a:pt x="2620" y="217"/>
                </a:lnTo>
                <a:lnTo>
                  <a:pt x="2620" y="217"/>
                </a:lnTo>
                <a:lnTo>
                  <a:pt x="2621" y="217"/>
                </a:lnTo>
                <a:lnTo>
                  <a:pt x="2622" y="217"/>
                </a:lnTo>
                <a:lnTo>
                  <a:pt x="2622" y="218"/>
                </a:lnTo>
                <a:lnTo>
                  <a:pt x="2623" y="218"/>
                </a:lnTo>
                <a:lnTo>
                  <a:pt x="2624" y="218"/>
                </a:lnTo>
                <a:lnTo>
                  <a:pt x="2624" y="218"/>
                </a:lnTo>
                <a:lnTo>
                  <a:pt x="2625" y="218"/>
                </a:lnTo>
                <a:lnTo>
                  <a:pt x="2626" y="217"/>
                </a:lnTo>
                <a:lnTo>
                  <a:pt x="2626" y="217"/>
                </a:lnTo>
                <a:lnTo>
                  <a:pt x="2627" y="217"/>
                </a:lnTo>
                <a:lnTo>
                  <a:pt x="2628" y="217"/>
                </a:lnTo>
                <a:lnTo>
                  <a:pt x="2628" y="217"/>
                </a:lnTo>
                <a:lnTo>
                  <a:pt x="2629" y="217"/>
                </a:lnTo>
                <a:lnTo>
                  <a:pt x="2630" y="217"/>
                </a:lnTo>
                <a:lnTo>
                  <a:pt x="2630" y="217"/>
                </a:lnTo>
                <a:lnTo>
                  <a:pt x="2631" y="217"/>
                </a:lnTo>
                <a:lnTo>
                  <a:pt x="2632" y="217"/>
                </a:lnTo>
                <a:lnTo>
                  <a:pt x="2632" y="217"/>
                </a:lnTo>
                <a:lnTo>
                  <a:pt x="2633" y="217"/>
                </a:lnTo>
                <a:lnTo>
                  <a:pt x="2634" y="216"/>
                </a:lnTo>
                <a:lnTo>
                  <a:pt x="2634" y="216"/>
                </a:lnTo>
                <a:lnTo>
                  <a:pt x="2635" y="216"/>
                </a:lnTo>
                <a:lnTo>
                  <a:pt x="2636" y="216"/>
                </a:lnTo>
                <a:lnTo>
                  <a:pt x="2636" y="216"/>
                </a:lnTo>
                <a:lnTo>
                  <a:pt x="2637" y="216"/>
                </a:lnTo>
                <a:lnTo>
                  <a:pt x="2638" y="216"/>
                </a:lnTo>
                <a:lnTo>
                  <a:pt x="2638" y="216"/>
                </a:lnTo>
                <a:lnTo>
                  <a:pt x="2639" y="216"/>
                </a:lnTo>
                <a:lnTo>
                  <a:pt x="2640" y="216"/>
                </a:lnTo>
                <a:lnTo>
                  <a:pt x="2640" y="216"/>
                </a:lnTo>
                <a:lnTo>
                  <a:pt x="2641" y="216"/>
                </a:lnTo>
                <a:lnTo>
                  <a:pt x="2642" y="216"/>
                </a:lnTo>
                <a:lnTo>
                  <a:pt x="2642" y="216"/>
                </a:lnTo>
                <a:lnTo>
                  <a:pt x="2643" y="216"/>
                </a:lnTo>
                <a:lnTo>
                  <a:pt x="2644" y="216"/>
                </a:lnTo>
                <a:lnTo>
                  <a:pt x="2644" y="216"/>
                </a:lnTo>
                <a:lnTo>
                  <a:pt x="2645" y="216"/>
                </a:lnTo>
                <a:lnTo>
                  <a:pt x="2645" y="216"/>
                </a:lnTo>
                <a:lnTo>
                  <a:pt x="2646" y="216"/>
                </a:lnTo>
                <a:lnTo>
                  <a:pt x="2647" y="215"/>
                </a:lnTo>
                <a:lnTo>
                  <a:pt x="2647" y="215"/>
                </a:lnTo>
                <a:lnTo>
                  <a:pt x="2648" y="215"/>
                </a:lnTo>
                <a:lnTo>
                  <a:pt x="2649" y="215"/>
                </a:lnTo>
                <a:lnTo>
                  <a:pt x="2649" y="215"/>
                </a:lnTo>
                <a:lnTo>
                  <a:pt x="2650" y="215"/>
                </a:lnTo>
                <a:lnTo>
                  <a:pt x="2651" y="215"/>
                </a:lnTo>
                <a:lnTo>
                  <a:pt x="2651" y="214"/>
                </a:lnTo>
                <a:lnTo>
                  <a:pt x="2652" y="214"/>
                </a:lnTo>
                <a:lnTo>
                  <a:pt x="2653" y="214"/>
                </a:lnTo>
                <a:lnTo>
                  <a:pt x="2653" y="214"/>
                </a:lnTo>
                <a:lnTo>
                  <a:pt x="2654" y="214"/>
                </a:lnTo>
                <a:lnTo>
                  <a:pt x="2655" y="213"/>
                </a:lnTo>
                <a:lnTo>
                  <a:pt x="2655" y="213"/>
                </a:lnTo>
                <a:lnTo>
                  <a:pt x="2656" y="213"/>
                </a:lnTo>
                <a:lnTo>
                  <a:pt x="2657" y="213"/>
                </a:lnTo>
                <a:lnTo>
                  <a:pt x="2657" y="213"/>
                </a:lnTo>
                <a:lnTo>
                  <a:pt x="2658" y="212"/>
                </a:lnTo>
                <a:lnTo>
                  <a:pt x="2659" y="212"/>
                </a:lnTo>
                <a:lnTo>
                  <a:pt x="2659" y="212"/>
                </a:lnTo>
                <a:lnTo>
                  <a:pt x="2660" y="212"/>
                </a:lnTo>
                <a:lnTo>
                  <a:pt x="2661" y="211"/>
                </a:lnTo>
                <a:lnTo>
                  <a:pt x="2661" y="211"/>
                </a:lnTo>
                <a:lnTo>
                  <a:pt x="2662" y="212"/>
                </a:lnTo>
                <a:lnTo>
                  <a:pt x="2663" y="212"/>
                </a:lnTo>
                <a:lnTo>
                  <a:pt x="2663" y="212"/>
                </a:lnTo>
                <a:lnTo>
                  <a:pt x="2664" y="213"/>
                </a:lnTo>
                <a:lnTo>
                  <a:pt x="2665" y="213"/>
                </a:lnTo>
                <a:lnTo>
                  <a:pt x="2665" y="213"/>
                </a:lnTo>
                <a:lnTo>
                  <a:pt x="2666" y="213"/>
                </a:lnTo>
                <a:lnTo>
                  <a:pt x="2667" y="214"/>
                </a:lnTo>
                <a:lnTo>
                  <a:pt x="2667" y="214"/>
                </a:lnTo>
                <a:lnTo>
                  <a:pt x="2668" y="214"/>
                </a:lnTo>
                <a:lnTo>
                  <a:pt x="2669" y="214"/>
                </a:lnTo>
                <a:lnTo>
                  <a:pt x="2669" y="214"/>
                </a:lnTo>
                <a:lnTo>
                  <a:pt x="2670" y="214"/>
                </a:lnTo>
                <a:lnTo>
                  <a:pt x="2671" y="215"/>
                </a:lnTo>
                <a:lnTo>
                  <a:pt x="2671" y="215"/>
                </a:lnTo>
                <a:lnTo>
                  <a:pt x="2672" y="215"/>
                </a:lnTo>
                <a:lnTo>
                  <a:pt x="2673" y="215"/>
                </a:lnTo>
                <a:lnTo>
                  <a:pt x="2673" y="216"/>
                </a:lnTo>
                <a:lnTo>
                  <a:pt x="2674" y="216"/>
                </a:lnTo>
                <a:lnTo>
                  <a:pt x="2675" y="216"/>
                </a:lnTo>
                <a:lnTo>
                  <a:pt x="2675" y="217"/>
                </a:lnTo>
                <a:lnTo>
                  <a:pt x="2676" y="217"/>
                </a:lnTo>
                <a:lnTo>
                  <a:pt x="2677" y="217"/>
                </a:lnTo>
                <a:lnTo>
                  <a:pt x="2677" y="217"/>
                </a:lnTo>
                <a:lnTo>
                  <a:pt x="2678" y="217"/>
                </a:lnTo>
                <a:lnTo>
                  <a:pt x="2679" y="217"/>
                </a:lnTo>
                <a:lnTo>
                  <a:pt x="2679" y="217"/>
                </a:lnTo>
                <a:lnTo>
                  <a:pt x="2680" y="217"/>
                </a:lnTo>
                <a:lnTo>
                  <a:pt x="2681" y="216"/>
                </a:lnTo>
                <a:lnTo>
                  <a:pt x="2681" y="216"/>
                </a:lnTo>
                <a:lnTo>
                  <a:pt x="2682" y="217"/>
                </a:lnTo>
                <a:lnTo>
                  <a:pt x="2683" y="217"/>
                </a:lnTo>
                <a:lnTo>
                  <a:pt x="2683" y="217"/>
                </a:lnTo>
                <a:lnTo>
                  <a:pt x="2684" y="217"/>
                </a:lnTo>
                <a:lnTo>
                  <a:pt x="2685" y="217"/>
                </a:lnTo>
                <a:lnTo>
                  <a:pt x="2685" y="217"/>
                </a:lnTo>
                <a:lnTo>
                  <a:pt x="2686" y="217"/>
                </a:lnTo>
                <a:lnTo>
                  <a:pt x="2687" y="217"/>
                </a:lnTo>
                <a:lnTo>
                  <a:pt x="2687" y="217"/>
                </a:lnTo>
                <a:lnTo>
                  <a:pt x="2688" y="217"/>
                </a:lnTo>
                <a:lnTo>
                  <a:pt x="2689" y="217"/>
                </a:lnTo>
                <a:lnTo>
                  <a:pt x="2689" y="217"/>
                </a:lnTo>
                <a:lnTo>
                  <a:pt x="2690" y="216"/>
                </a:lnTo>
                <a:lnTo>
                  <a:pt x="2691" y="216"/>
                </a:lnTo>
                <a:lnTo>
                  <a:pt x="2691" y="216"/>
                </a:lnTo>
                <a:lnTo>
                  <a:pt x="2692" y="216"/>
                </a:lnTo>
                <a:lnTo>
                  <a:pt x="2693" y="216"/>
                </a:lnTo>
                <a:lnTo>
                  <a:pt x="2693" y="216"/>
                </a:lnTo>
                <a:lnTo>
                  <a:pt x="2694" y="216"/>
                </a:lnTo>
                <a:lnTo>
                  <a:pt x="2695" y="215"/>
                </a:lnTo>
                <a:lnTo>
                  <a:pt x="2695" y="215"/>
                </a:lnTo>
                <a:lnTo>
                  <a:pt x="2696" y="215"/>
                </a:lnTo>
                <a:lnTo>
                  <a:pt x="2697" y="214"/>
                </a:lnTo>
                <a:lnTo>
                  <a:pt x="2697" y="214"/>
                </a:lnTo>
                <a:lnTo>
                  <a:pt x="2698" y="214"/>
                </a:lnTo>
                <a:lnTo>
                  <a:pt x="2699" y="214"/>
                </a:lnTo>
                <a:lnTo>
                  <a:pt x="2699" y="214"/>
                </a:lnTo>
                <a:lnTo>
                  <a:pt x="2700" y="214"/>
                </a:lnTo>
                <a:lnTo>
                  <a:pt x="2701" y="214"/>
                </a:lnTo>
                <a:lnTo>
                  <a:pt x="2701" y="214"/>
                </a:lnTo>
                <a:lnTo>
                  <a:pt x="2702" y="215"/>
                </a:lnTo>
                <a:lnTo>
                  <a:pt x="2703" y="215"/>
                </a:lnTo>
                <a:lnTo>
                  <a:pt x="2703" y="216"/>
                </a:lnTo>
                <a:lnTo>
                  <a:pt x="2704" y="216"/>
                </a:lnTo>
                <a:lnTo>
                  <a:pt x="2705" y="216"/>
                </a:lnTo>
                <a:lnTo>
                  <a:pt x="2705" y="216"/>
                </a:lnTo>
                <a:lnTo>
                  <a:pt x="2706" y="216"/>
                </a:lnTo>
                <a:lnTo>
                  <a:pt x="2707" y="216"/>
                </a:lnTo>
                <a:lnTo>
                  <a:pt x="2707" y="216"/>
                </a:lnTo>
                <a:lnTo>
                  <a:pt x="2708" y="216"/>
                </a:lnTo>
                <a:lnTo>
                  <a:pt x="2709" y="217"/>
                </a:lnTo>
                <a:lnTo>
                  <a:pt x="2709" y="216"/>
                </a:lnTo>
                <a:lnTo>
                  <a:pt x="2710" y="217"/>
                </a:lnTo>
                <a:lnTo>
                  <a:pt x="2711" y="217"/>
                </a:lnTo>
                <a:lnTo>
                  <a:pt x="2711" y="217"/>
                </a:lnTo>
                <a:lnTo>
                  <a:pt x="2712" y="217"/>
                </a:lnTo>
                <a:lnTo>
                  <a:pt x="2713" y="217"/>
                </a:lnTo>
                <a:lnTo>
                  <a:pt x="2713" y="217"/>
                </a:lnTo>
                <a:lnTo>
                  <a:pt x="2714" y="217"/>
                </a:lnTo>
                <a:lnTo>
                  <a:pt x="2714" y="217"/>
                </a:lnTo>
                <a:lnTo>
                  <a:pt x="2715" y="217"/>
                </a:lnTo>
                <a:lnTo>
                  <a:pt x="2716" y="217"/>
                </a:lnTo>
                <a:lnTo>
                  <a:pt x="2716" y="217"/>
                </a:lnTo>
                <a:lnTo>
                  <a:pt x="2717" y="217"/>
                </a:lnTo>
                <a:lnTo>
                  <a:pt x="2718" y="217"/>
                </a:lnTo>
                <a:lnTo>
                  <a:pt x="2718" y="217"/>
                </a:lnTo>
                <a:lnTo>
                  <a:pt x="2719" y="218"/>
                </a:lnTo>
                <a:lnTo>
                  <a:pt x="2720" y="218"/>
                </a:lnTo>
                <a:lnTo>
                  <a:pt x="2720" y="218"/>
                </a:lnTo>
                <a:lnTo>
                  <a:pt x="2721" y="218"/>
                </a:lnTo>
                <a:lnTo>
                  <a:pt x="2722" y="218"/>
                </a:lnTo>
                <a:lnTo>
                  <a:pt x="2722" y="218"/>
                </a:lnTo>
                <a:lnTo>
                  <a:pt x="2723" y="218"/>
                </a:lnTo>
                <a:lnTo>
                  <a:pt x="2724" y="218"/>
                </a:lnTo>
                <a:lnTo>
                  <a:pt x="2724" y="218"/>
                </a:lnTo>
                <a:lnTo>
                  <a:pt x="2725" y="218"/>
                </a:lnTo>
                <a:lnTo>
                  <a:pt x="2726" y="218"/>
                </a:lnTo>
                <a:lnTo>
                  <a:pt x="2726" y="218"/>
                </a:lnTo>
                <a:lnTo>
                  <a:pt x="2727" y="218"/>
                </a:lnTo>
                <a:lnTo>
                  <a:pt x="2728" y="218"/>
                </a:lnTo>
                <a:lnTo>
                  <a:pt x="2728" y="218"/>
                </a:lnTo>
                <a:lnTo>
                  <a:pt x="2729" y="218"/>
                </a:lnTo>
                <a:lnTo>
                  <a:pt x="2730" y="218"/>
                </a:lnTo>
                <a:lnTo>
                  <a:pt x="2730" y="218"/>
                </a:lnTo>
                <a:lnTo>
                  <a:pt x="2731" y="218"/>
                </a:lnTo>
                <a:lnTo>
                  <a:pt x="2732" y="217"/>
                </a:lnTo>
                <a:lnTo>
                  <a:pt x="2732" y="216"/>
                </a:lnTo>
                <a:lnTo>
                  <a:pt x="2733" y="216"/>
                </a:lnTo>
                <a:lnTo>
                  <a:pt x="2734" y="215"/>
                </a:lnTo>
                <a:lnTo>
                  <a:pt x="2734" y="215"/>
                </a:lnTo>
                <a:lnTo>
                  <a:pt x="2735" y="215"/>
                </a:lnTo>
                <a:lnTo>
                  <a:pt x="2736" y="215"/>
                </a:lnTo>
                <a:lnTo>
                  <a:pt x="2736" y="214"/>
                </a:lnTo>
                <a:lnTo>
                  <a:pt x="2737" y="214"/>
                </a:lnTo>
                <a:lnTo>
                  <a:pt x="2738" y="214"/>
                </a:lnTo>
                <a:lnTo>
                  <a:pt x="2738" y="214"/>
                </a:lnTo>
                <a:lnTo>
                  <a:pt x="2739" y="214"/>
                </a:lnTo>
                <a:lnTo>
                  <a:pt x="2740" y="214"/>
                </a:lnTo>
                <a:lnTo>
                  <a:pt x="2740" y="214"/>
                </a:lnTo>
                <a:lnTo>
                  <a:pt x="2741" y="214"/>
                </a:lnTo>
                <a:lnTo>
                  <a:pt x="2742" y="214"/>
                </a:lnTo>
                <a:lnTo>
                  <a:pt x="2742" y="214"/>
                </a:lnTo>
                <a:lnTo>
                  <a:pt x="2743" y="214"/>
                </a:lnTo>
                <a:lnTo>
                  <a:pt x="2744" y="214"/>
                </a:lnTo>
                <a:lnTo>
                  <a:pt x="2744" y="214"/>
                </a:lnTo>
                <a:lnTo>
                  <a:pt x="2745" y="213"/>
                </a:lnTo>
                <a:lnTo>
                  <a:pt x="2746" y="213"/>
                </a:lnTo>
                <a:lnTo>
                  <a:pt x="2746" y="213"/>
                </a:lnTo>
                <a:lnTo>
                  <a:pt x="2747" y="213"/>
                </a:lnTo>
                <a:lnTo>
                  <a:pt x="2748" y="213"/>
                </a:lnTo>
                <a:lnTo>
                  <a:pt x="2748" y="213"/>
                </a:lnTo>
                <a:lnTo>
                  <a:pt x="2749" y="213"/>
                </a:lnTo>
                <a:lnTo>
                  <a:pt x="2750" y="213"/>
                </a:lnTo>
                <a:lnTo>
                  <a:pt x="2750" y="212"/>
                </a:lnTo>
                <a:lnTo>
                  <a:pt x="2751" y="212"/>
                </a:lnTo>
                <a:lnTo>
                  <a:pt x="2752" y="212"/>
                </a:lnTo>
                <a:lnTo>
                  <a:pt x="2752" y="212"/>
                </a:lnTo>
                <a:lnTo>
                  <a:pt x="2753" y="212"/>
                </a:lnTo>
                <a:lnTo>
                  <a:pt x="2754" y="212"/>
                </a:lnTo>
                <a:lnTo>
                  <a:pt x="2754" y="211"/>
                </a:lnTo>
                <a:lnTo>
                  <a:pt x="2755" y="211"/>
                </a:lnTo>
                <a:lnTo>
                  <a:pt x="2756" y="211"/>
                </a:lnTo>
                <a:lnTo>
                  <a:pt x="2756" y="211"/>
                </a:lnTo>
                <a:lnTo>
                  <a:pt x="2757" y="211"/>
                </a:lnTo>
                <a:lnTo>
                  <a:pt x="2758" y="210"/>
                </a:lnTo>
                <a:lnTo>
                  <a:pt x="2758" y="210"/>
                </a:lnTo>
                <a:lnTo>
                  <a:pt x="2759" y="210"/>
                </a:lnTo>
                <a:lnTo>
                  <a:pt x="2760" y="209"/>
                </a:lnTo>
                <a:lnTo>
                  <a:pt x="2760" y="209"/>
                </a:lnTo>
                <a:lnTo>
                  <a:pt x="2761" y="208"/>
                </a:lnTo>
                <a:lnTo>
                  <a:pt x="2762" y="207"/>
                </a:lnTo>
                <a:lnTo>
                  <a:pt x="2762" y="206"/>
                </a:lnTo>
                <a:lnTo>
                  <a:pt x="2763" y="206"/>
                </a:lnTo>
                <a:lnTo>
                  <a:pt x="2764" y="206"/>
                </a:lnTo>
                <a:lnTo>
                  <a:pt x="2764" y="205"/>
                </a:lnTo>
                <a:lnTo>
                  <a:pt x="2765" y="206"/>
                </a:lnTo>
                <a:lnTo>
                  <a:pt x="2766" y="206"/>
                </a:lnTo>
                <a:lnTo>
                  <a:pt x="2766" y="207"/>
                </a:lnTo>
                <a:lnTo>
                  <a:pt x="2767" y="207"/>
                </a:lnTo>
                <a:lnTo>
                  <a:pt x="2768" y="207"/>
                </a:lnTo>
                <a:lnTo>
                  <a:pt x="2768" y="208"/>
                </a:lnTo>
                <a:lnTo>
                  <a:pt x="2769" y="208"/>
                </a:lnTo>
                <a:lnTo>
                  <a:pt x="2770" y="208"/>
                </a:lnTo>
                <a:lnTo>
                  <a:pt x="2770" y="208"/>
                </a:lnTo>
                <a:lnTo>
                  <a:pt x="2771" y="209"/>
                </a:lnTo>
                <a:lnTo>
                  <a:pt x="2772" y="209"/>
                </a:lnTo>
                <a:lnTo>
                  <a:pt x="2772" y="209"/>
                </a:lnTo>
                <a:lnTo>
                  <a:pt x="2773" y="209"/>
                </a:lnTo>
                <a:lnTo>
                  <a:pt x="2774" y="209"/>
                </a:lnTo>
                <a:lnTo>
                  <a:pt x="2774" y="209"/>
                </a:lnTo>
                <a:lnTo>
                  <a:pt x="2775" y="210"/>
                </a:lnTo>
                <a:lnTo>
                  <a:pt x="2776" y="210"/>
                </a:lnTo>
                <a:lnTo>
                  <a:pt x="2776" y="210"/>
                </a:lnTo>
                <a:lnTo>
                  <a:pt x="2777" y="210"/>
                </a:lnTo>
                <a:lnTo>
                  <a:pt x="2778" y="210"/>
                </a:lnTo>
                <a:lnTo>
                  <a:pt x="2778" y="210"/>
                </a:lnTo>
                <a:lnTo>
                  <a:pt x="2779" y="210"/>
                </a:lnTo>
                <a:lnTo>
                  <a:pt x="2780" y="211"/>
                </a:lnTo>
                <a:lnTo>
                  <a:pt x="2780" y="211"/>
                </a:lnTo>
                <a:lnTo>
                  <a:pt x="2781" y="211"/>
                </a:lnTo>
                <a:lnTo>
                  <a:pt x="2782" y="211"/>
                </a:lnTo>
                <a:lnTo>
                  <a:pt x="2782" y="211"/>
                </a:lnTo>
                <a:lnTo>
                  <a:pt x="2783" y="212"/>
                </a:lnTo>
                <a:lnTo>
                  <a:pt x="2783" y="212"/>
                </a:lnTo>
                <a:lnTo>
                  <a:pt x="2784" y="212"/>
                </a:lnTo>
                <a:lnTo>
                  <a:pt x="2785" y="212"/>
                </a:lnTo>
                <a:lnTo>
                  <a:pt x="2785" y="212"/>
                </a:lnTo>
                <a:lnTo>
                  <a:pt x="2786" y="212"/>
                </a:lnTo>
                <a:lnTo>
                  <a:pt x="2787" y="213"/>
                </a:lnTo>
                <a:lnTo>
                  <a:pt x="2787" y="213"/>
                </a:lnTo>
                <a:lnTo>
                  <a:pt x="2788" y="213"/>
                </a:lnTo>
                <a:lnTo>
                  <a:pt x="2789" y="213"/>
                </a:lnTo>
                <a:lnTo>
                  <a:pt x="2789" y="213"/>
                </a:lnTo>
                <a:lnTo>
                  <a:pt x="2790" y="212"/>
                </a:lnTo>
                <a:lnTo>
                  <a:pt x="2791" y="212"/>
                </a:lnTo>
                <a:lnTo>
                  <a:pt x="2791" y="212"/>
                </a:lnTo>
                <a:lnTo>
                  <a:pt x="2792" y="212"/>
                </a:lnTo>
                <a:lnTo>
                  <a:pt x="2793" y="212"/>
                </a:lnTo>
                <a:lnTo>
                  <a:pt x="2793" y="212"/>
                </a:lnTo>
                <a:lnTo>
                  <a:pt x="2794" y="212"/>
                </a:lnTo>
                <a:lnTo>
                  <a:pt x="2795" y="212"/>
                </a:lnTo>
                <a:lnTo>
                  <a:pt x="2795" y="212"/>
                </a:lnTo>
                <a:lnTo>
                  <a:pt x="2796" y="213"/>
                </a:lnTo>
                <a:lnTo>
                  <a:pt x="2797" y="213"/>
                </a:lnTo>
                <a:lnTo>
                  <a:pt x="2797" y="213"/>
                </a:lnTo>
                <a:lnTo>
                  <a:pt x="2798" y="213"/>
                </a:lnTo>
                <a:lnTo>
                  <a:pt x="2799" y="213"/>
                </a:lnTo>
                <a:lnTo>
                  <a:pt x="2799" y="212"/>
                </a:lnTo>
                <a:lnTo>
                  <a:pt x="2800" y="212"/>
                </a:lnTo>
                <a:lnTo>
                  <a:pt x="2801" y="212"/>
                </a:lnTo>
                <a:lnTo>
                  <a:pt x="2801" y="212"/>
                </a:lnTo>
                <a:lnTo>
                  <a:pt x="2802" y="212"/>
                </a:lnTo>
                <a:lnTo>
                  <a:pt x="2803" y="212"/>
                </a:lnTo>
                <a:lnTo>
                  <a:pt x="2803" y="212"/>
                </a:lnTo>
                <a:lnTo>
                  <a:pt x="2804" y="213"/>
                </a:lnTo>
                <a:lnTo>
                  <a:pt x="2805" y="213"/>
                </a:lnTo>
                <a:lnTo>
                  <a:pt x="2805" y="213"/>
                </a:lnTo>
                <a:lnTo>
                  <a:pt x="2806" y="213"/>
                </a:lnTo>
                <a:lnTo>
                  <a:pt x="2807" y="213"/>
                </a:lnTo>
                <a:lnTo>
                  <a:pt x="2807" y="213"/>
                </a:lnTo>
                <a:lnTo>
                  <a:pt x="2808" y="213"/>
                </a:lnTo>
                <a:lnTo>
                  <a:pt x="2809" y="213"/>
                </a:lnTo>
                <a:lnTo>
                  <a:pt x="2809" y="213"/>
                </a:lnTo>
                <a:lnTo>
                  <a:pt x="2810" y="213"/>
                </a:lnTo>
                <a:lnTo>
                  <a:pt x="2811" y="213"/>
                </a:lnTo>
                <a:lnTo>
                  <a:pt x="2811" y="213"/>
                </a:lnTo>
                <a:lnTo>
                  <a:pt x="2812" y="213"/>
                </a:lnTo>
                <a:lnTo>
                  <a:pt x="2813" y="214"/>
                </a:lnTo>
                <a:lnTo>
                  <a:pt x="2813" y="214"/>
                </a:lnTo>
                <a:lnTo>
                  <a:pt x="2814" y="214"/>
                </a:lnTo>
                <a:lnTo>
                  <a:pt x="2815" y="214"/>
                </a:lnTo>
                <a:lnTo>
                  <a:pt x="2815" y="214"/>
                </a:lnTo>
                <a:lnTo>
                  <a:pt x="2816" y="215"/>
                </a:lnTo>
                <a:lnTo>
                  <a:pt x="2817" y="215"/>
                </a:lnTo>
                <a:lnTo>
                  <a:pt x="2817" y="215"/>
                </a:lnTo>
                <a:lnTo>
                  <a:pt x="2818" y="215"/>
                </a:lnTo>
                <a:lnTo>
                  <a:pt x="2819" y="216"/>
                </a:lnTo>
                <a:lnTo>
                  <a:pt x="2819" y="216"/>
                </a:lnTo>
                <a:lnTo>
                  <a:pt x="2820" y="216"/>
                </a:lnTo>
                <a:lnTo>
                  <a:pt x="2821" y="216"/>
                </a:lnTo>
                <a:lnTo>
                  <a:pt x="2821" y="217"/>
                </a:lnTo>
                <a:lnTo>
                  <a:pt x="2822" y="217"/>
                </a:lnTo>
                <a:lnTo>
                  <a:pt x="2823" y="217"/>
                </a:lnTo>
                <a:lnTo>
                  <a:pt x="2823" y="217"/>
                </a:lnTo>
                <a:lnTo>
                  <a:pt x="2824" y="217"/>
                </a:lnTo>
                <a:lnTo>
                  <a:pt x="2825" y="217"/>
                </a:lnTo>
                <a:lnTo>
                  <a:pt x="2825" y="217"/>
                </a:lnTo>
                <a:lnTo>
                  <a:pt x="2826" y="217"/>
                </a:lnTo>
                <a:lnTo>
                  <a:pt x="2827" y="217"/>
                </a:lnTo>
                <a:lnTo>
                  <a:pt x="2827" y="217"/>
                </a:lnTo>
                <a:lnTo>
                  <a:pt x="2828" y="217"/>
                </a:lnTo>
                <a:lnTo>
                  <a:pt x="2829" y="218"/>
                </a:lnTo>
                <a:lnTo>
                  <a:pt x="2829" y="218"/>
                </a:lnTo>
                <a:lnTo>
                  <a:pt x="2830" y="218"/>
                </a:lnTo>
                <a:lnTo>
                  <a:pt x="2831" y="218"/>
                </a:lnTo>
                <a:lnTo>
                  <a:pt x="2831" y="218"/>
                </a:lnTo>
                <a:lnTo>
                  <a:pt x="2832" y="218"/>
                </a:lnTo>
                <a:lnTo>
                  <a:pt x="2833" y="218"/>
                </a:lnTo>
                <a:lnTo>
                  <a:pt x="2833" y="218"/>
                </a:lnTo>
                <a:lnTo>
                  <a:pt x="2834" y="218"/>
                </a:lnTo>
                <a:lnTo>
                  <a:pt x="2835" y="218"/>
                </a:lnTo>
                <a:lnTo>
                  <a:pt x="2835" y="218"/>
                </a:lnTo>
                <a:lnTo>
                  <a:pt x="2836" y="218"/>
                </a:lnTo>
                <a:lnTo>
                  <a:pt x="2837" y="218"/>
                </a:lnTo>
                <a:lnTo>
                  <a:pt x="2837" y="218"/>
                </a:lnTo>
                <a:lnTo>
                  <a:pt x="2838" y="218"/>
                </a:lnTo>
                <a:lnTo>
                  <a:pt x="2839" y="218"/>
                </a:lnTo>
                <a:lnTo>
                  <a:pt x="2839" y="218"/>
                </a:lnTo>
                <a:lnTo>
                  <a:pt x="2840" y="218"/>
                </a:lnTo>
                <a:lnTo>
                  <a:pt x="2841" y="218"/>
                </a:lnTo>
                <a:lnTo>
                  <a:pt x="2841" y="218"/>
                </a:lnTo>
                <a:lnTo>
                  <a:pt x="2842" y="218"/>
                </a:lnTo>
                <a:lnTo>
                  <a:pt x="2843" y="218"/>
                </a:lnTo>
                <a:lnTo>
                  <a:pt x="2843" y="217"/>
                </a:lnTo>
                <a:lnTo>
                  <a:pt x="2844" y="217"/>
                </a:lnTo>
                <a:lnTo>
                  <a:pt x="2845" y="217"/>
                </a:lnTo>
                <a:lnTo>
                  <a:pt x="2845" y="217"/>
                </a:lnTo>
                <a:lnTo>
                  <a:pt x="2846" y="217"/>
                </a:lnTo>
                <a:lnTo>
                  <a:pt x="2847" y="217"/>
                </a:lnTo>
                <a:lnTo>
                  <a:pt x="2847" y="217"/>
                </a:lnTo>
                <a:lnTo>
                  <a:pt x="2848" y="217"/>
                </a:lnTo>
                <a:lnTo>
                  <a:pt x="2849" y="217"/>
                </a:lnTo>
                <a:lnTo>
                  <a:pt x="2849" y="217"/>
                </a:lnTo>
                <a:lnTo>
                  <a:pt x="2850" y="217"/>
                </a:lnTo>
                <a:lnTo>
                  <a:pt x="2851" y="217"/>
                </a:lnTo>
                <a:lnTo>
                  <a:pt x="2851" y="217"/>
                </a:lnTo>
                <a:lnTo>
                  <a:pt x="2852" y="216"/>
                </a:lnTo>
                <a:lnTo>
                  <a:pt x="2852" y="216"/>
                </a:lnTo>
                <a:lnTo>
                  <a:pt x="2853" y="216"/>
                </a:lnTo>
                <a:lnTo>
                  <a:pt x="2854" y="216"/>
                </a:lnTo>
                <a:lnTo>
                  <a:pt x="2854" y="216"/>
                </a:lnTo>
                <a:lnTo>
                  <a:pt x="2855" y="216"/>
                </a:lnTo>
                <a:lnTo>
                  <a:pt x="2856" y="216"/>
                </a:lnTo>
                <a:lnTo>
                  <a:pt x="2856" y="216"/>
                </a:lnTo>
                <a:lnTo>
                  <a:pt x="2857" y="216"/>
                </a:lnTo>
                <a:lnTo>
                  <a:pt x="2858" y="216"/>
                </a:lnTo>
                <a:lnTo>
                  <a:pt x="2858" y="215"/>
                </a:lnTo>
                <a:lnTo>
                  <a:pt x="2859" y="215"/>
                </a:lnTo>
                <a:lnTo>
                  <a:pt x="2860" y="215"/>
                </a:lnTo>
                <a:lnTo>
                  <a:pt x="2860" y="215"/>
                </a:lnTo>
                <a:lnTo>
                  <a:pt x="2861" y="215"/>
                </a:lnTo>
                <a:lnTo>
                  <a:pt x="2862" y="215"/>
                </a:lnTo>
                <a:lnTo>
                  <a:pt x="2862" y="215"/>
                </a:lnTo>
                <a:lnTo>
                  <a:pt x="2863" y="214"/>
                </a:lnTo>
                <a:lnTo>
                  <a:pt x="2864" y="214"/>
                </a:lnTo>
                <a:lnTo>
                  <a:pt x="2864" y="214"/>
                </a:lnTo>
                <a:lnTo>
                  <a:pt x="2865" y="214"/>
                </a:lnTo>
                <a:lnTo>
                  <a:pt x="2866" y="214"/>
                </a:lnTo>
                <a:lnTo>
                  <a:pt x="2866" y="213"/>
                </a:lnTo>
                <a:lnTo>
                  <a:pt x="2867" y="213"/>
                </a:lnTo>
                <a:lnTo>
                  <a:pt x="2868" y="213"/>
                </a:lnTo>
                <a:lnTo>
                  <a:pt x="2868" y="213"/>
                </a:lnTo>
                <a:lnTo>
                  <a:pt x="2869" y="213"/>
                </a:lnTo>
                <a:lnTo>
                  <a:pt x="2870" y="213"/>
                </a:lnTo>
                <a:lnTo>
                  <a:pt x="2870" y="213"/>
                </a:lnTo>
                <a:lnTo>
                  <a:pt x="2871" y="214"/>
                </a:lnTo>
                <a:lnTo>
                  <a:pt x="2872" y="214"/>
                </a:lnTo>
                <a:lnTo>
                  <a:pt x="2872" y="214"/>
                </a:lnTo>
                <a:lnTo>
                  <a:pt x="2873" y="214"/>
                </a:lnTo>
                <a:lnTo>
                  <a:pt x="2874" y="214"/>
                </a:lnTo>
                <a:lnTo>
                  <a:pt x="2874" y="214"/>
                </a:lnTo>
                <a:lnTo>
                  <a:pt x="2875" y="214"/>
                </a:lnTo>
                <a:lnTo>
                  <a:pt x="2876" y="214"/>
                </a:lnTo>
                <a:lnTo>
                  <a:pt x="2876" y="215"/>
                </a:lnTo>
                <a:lnTo>
                  <a:pt x="2877" y="215"/>
                </a:lnTo>
                <a:lnTo>
                  <a:pt x="2878" y="215"/>
                </a:lnTo>
                <a:lnTo>
                  <a:pt x="2878" y="215"/>
                </a:lnTo>
                <a:lnTo>
                  <a:pt x="2879" y="215"/>
                </a:lnTo>
                <a:lnTo>
                  <a:pt x="2880" y="215"/>
                </a:lnTo>
                <a:lnTo>
                  <a:pt x="2880" y="215"/>
                </a:lnTo>
                <a:lnTo>
                  <a:pt x="2881" y="215"/>
                </a:lnTo>
                <a:lnTo>
                  <a:pt x="2882" y="215"/>
                </a:lnTo>
                <a:lnTo>
                  <a:pt x="2882" y="215"/>
                </a:lnTo>
                <a:lnTo>
                  <a:pt x="2883" y="215"/>
                </a:lnTo>
                <a:lnTo>
                  <a:pt x="2884" y="215"/>
                </a:lnTo>
                <a:lnTo>
                  <a:pt x="2884" y="215"/>
                </a:lnTo>
                <a:lnTo>
                  <a:pt x="2885" y="216"/>
                </a:lnTo>
                <a:lnTo>
                  <a:pt x="2886" y="216"/>
                </a:lnTo>
                <a:lnTo>
                  <a:pt x="2886" y="216"/>
                </a:lnTo>
                <a:lnTo>
                  <a:pt x="2887" y="216"/>
                </a:lnTo>
                <a:lnTo>
                  <a:pt x="2888" y="216"/>
                </a:lnTo>
                <a:lnTo>
                  <a:pt x="2888" y="216"/>
                </a:lnTo>
                <a:lnTo>
                  <a:pt x="2889" y="216"/>
                </a:lnTo>
                <a:lnTo>
                  <a:pt x="2890" y="216"/>
                </a:lnTo>
                <a:lnTo>
                  <a:pt x="2890" y="216"/>
                </a:lnTo>
                <a:lnTo>
                  <a:pt x="2891" y="216"/>
                </a:lnTo>
                <a:lnTo>
                  <a:pt x="2892" y="216"/>
                </a:lnTo>
                <a:lnTo>
                  <a:pt x="2892" y="215"/>
                </a:lnTo>
                <a:lnTo>
                  <a:pt x="2893" y="215"/>
                </a:lnTo>
                <a:lnTo>
                  <a:pt x="2894" y="215"/>
                </a:lnTo>
                <a:lnTo>
                  <a:pt x="2894" y="215"/>
                </a:lnTo>
                <a:lnTo>
                  <a:pt x="2895" y="215"/>
                </a:lnTo>
                <a:lnTo>
                  <a:pt x="2896" y="214"/>
                </a:lnTo>
                <a:lnTo>
                  <a:pt x="2896" y="214"/>
                </a:lnTo>
                <a:lnTo>
                  <a:pt x="2897" y="214"/>
                </a:lnTo>
                <a:lnTo>
                  <a:pt x="2898" y="214"/>
                </a:lnTo>
                <a:lnTo>
                  <a:pt x="2898" y="214"/>
                </a:lnTo>
                <a:lnTo>
                  <a:pt x="2899" y="213"/>
                </a:lnTo>
                <a:lnTo>
                  <a:pt x="2900" y="213"/>
                </a:lnTo>
                <a:lnTo>
                  <a:pt x="2900" y="213"/>
                </a:lnTo>
                <a:lnTo>
                  <a:pt x="2901" y="213"/>
                </a:lnTo>
                <a:lnTo>
                  <a:pt x="2902" y="213"/>
                </a:lnTo>
                <a:lnTo>
                  <a:pt x="2902" y="213"/>
                </a:lnTo>
                <a:lnTo>
                  <a:pt x="2903" y="214"/>
                </a:lnTo>
                <a:lnTo>
                  <a:pt x="2904" y="214"/>
                </a:lnTo>
                <a:lnTo>
                  <a:pt x="2904" y="214"/>
                </a:lnTo>
                <a:lnTo>
                  <a:pt x="2905" y="214"/>
                </a:lnTo>
                <a:lnTo>
                  <a:pt x="2906" y="214"/>
                </a:lnTo>
                <a:lnTo>
                  <a:pt x="2906" y="214"/>
                </a:lnTo>
                <a:lnTo>
                  <a:pt x="2907" y="214"/>
                </a:lnTo>
                <a:lnTo>
                  <a:pt x="2908" y="213"/>
                </a:lnTo>
                <a:lnTo>
                  <a:pt x="2908" y="213"/>
                </a:lnTo>
                <a:lnTo>
                  <a:pt x="2909" y="213"/>
                </a:lnTo>
                <a:lnTo>
                  <a:pt x="2910" y="214"/>
                </a:lnTo>
                <a:lnTo>
                  <a:pt x="2910" y="214"/>
                </a:lnTo>
                <a:lnTo>
                  <a:pt x="2911" y="213"/>
                </a:lnTo>
                <a:lnTo>
                  <a:pt x="2912" y="214"/>
                </a:lnTo>
                <a:lnTo>
                  <a:pt x="2912" y="214"/>
                </a:lnTo>
                <a:lnTo>
                  <a:pt x="2913" y="214"/>
                </a:lnTo>
                <a:lnTo>
                  <a:pt x="2914" y="214"/>
                </a:lnTo>
                <a:lnTo>
                  <a:pt x="2914" y="214"/>
                </a:lnTo>
                <a:lnTo>
                  <a:pt x="2915" y="214"/>
                </a:lnTo>
                <a:lnTo>
                  <a:pt x="2916" y="214"/>
                </a:lnTo>
                <a:lnTo>
                  <a:pt x="2916" y="214"/>
                </a:lnTo>
                <a:lnTo>
                  <a:pt x="2917" y="214"/>
                </a:lnTo>
                <a:lnTo>
                  <a:pt x="2918" y="215"/>
                </a:lnTo>
                <a:lnTo>
                  <a:pt x="2918" y="215"/>
                </a:lnTo>
                <a:lnTo>
                  <a:pt x="2919" y="215"/>
                </a:lnTo>
                <a:lnTo>
                  <a:pt x="2920" y="215"/>
                </a:lnTo>
                <a:lnTo>
                  <a:pt x="2920" y="215"/>
                </a:lnTo>
                <a:lnTo>
                  <a:pt x="2921" y="216"/>
                </a:lnTo>
                <a:lnTo>
                  <a:pt x="2922" y="216"/>
                </a:lnTo>
                <a:lnTo>
                  <a:pt x="2922" y="216"/>
                </a:lnTo>
                <a:lnTo>
                  <a:pt x="2923" y="216"/>
                </a:lnTo>
                <a:lnTo>
                  <a:pt x="2924" y="216"/>
                </a:lnTo>
                <a:lnTo>
                  <a:pt x="2924" y="216"/>
                </a:lnTo>
                <a:lnTo>
                  <a:pt x="2925" y="217"/>
                </a:lnTo>
                <a:lnTo>
                  <a:pt x="2926" y="217"/>
                </a:lnTo>
                <a:lnTo>
                  <a:pt x="2926" y="217"/>
                </a:lnTo>
                <a:lnTo>
                  <a:pt x="2927" y="217"/>
                </a:lnTo>
                <a:lnTo>
                  <a:pt x="2928" y="217"/>
                </a:lnTo>
                <a:lnTo>
                  <a:pt x="2928" y="217"/>
                </a:lnTo>
                <a:lnTo>
                  <a:pt x="2929" y="217"/>
                </a:lnTo>
                <a:lnTo>
                  <a:pt x="2930" y="217"/>
                </a:lnTo>
                <a:lnTo>
                  <a:pt x="2930" y="217"/>
                </a:lnTo>
                <a:lnTo>
                  <a:pt x="2931" y="217"/>
                </a:lnTo>
                <a:lnTo>
                  <a:pt x="2932" y="217"/>
                </a:lnTo>
                <a:lnTo>
                  <a:pt x="2932" y="217"/>
                </a:lnTo>
                <a:lnTo>
                  <a:pt x="2933" y="218"/>
                </a:lnTo>
                <a:lnTo>
                  <a:pt x="2934" y="217"/>
                </a:lnTo>
                <a:lnTo>
                  <a:pt x="2934" y="217"/>
                </a:lnTo>
                <a:lnTo>
                  <a:pt x="2935" y="217"/>
                </a:lnTo>
                <a:lnTo>
                  <a:pt x="2936" y="217"/>
                </a:lnTo>
                <a:lnTo>
                  <a:pt x="2936" y="216"/>
                </a:lnTo>
                <a:lnTo>
                  <a:pt x="2937" y="216"/>
                </a:lnTo>
                <a:lnTo>
                  <a:pt x="2938" y="215"/>
                </a:lnTo>
                <a:lnTo>
                  <a:pt x="2938" y="214"/>
                </a:lnTo>
                <a:lnTo>
                  <a:pt x="2939" y="213"/>
                </a:lnTo>
                <a:lnTo>
                  <a:pt x="2940" y="213"/>
                </a:lnTo>
                <a:lnTo>
                  <a:pt x="2940" y="213"/>
                </a:lnTo>
                <a:lnTo>
                  <a:pt x="2941" y="213"/>
                </a:lnTo>
                <a:lnTo>
                  <a:pt x="2942" y="213"/>
                </a:lnTo>
                <a:lnTo>
                  <a:pt x="2942" y="213"/>
                </a:lnTo>
                <a:lnTo>
                  <a:pt x="2943" y="213"/>
                </a:lnTo>
                <a:lnTo>
                  <a:pt x="2944" y="213"/>
                </a:lnTo>
                <a:lnTo>
                  <a:pt x="2944" y="213"/>
                </a:lnTo>
                <a:lnTo>
                  <a:pt x="2945" y="213"/>
                </a:lnTo>
                <a:lnTo>
                  <a:pt x="2946" y="213"/>
                </a:lnTo>
                <a:lnTo>
                  <a:pt x="2946" y="213"/>
                </a:lnTo>
                <a:lnTo>
                  <a:pt x="2947" y="212"/>
                </a:lnTo>
                <a:lnTo>
                  <a:pt x="2948" y="212"/>
                </a:lnTo>
                <a:lnTo>
                  <a:pt x="2948" y="212"/>
                </a:lnTo>
                <a:lnTo>
                  <a:pt x="2949" y="212"/>
                </a:lnTo>
                <a:lnTo>
                  <a:pt x="2950" y="212"/>
                </a:lnTo>
                <a:lnTo>
                  <a:pt x="2950" y="212"/>
                </a:lnTo>
                <a:lnTo>
                  <a:pt x="2951" y="212"/>
                </a:lnTo>
                <a:lnTo>
                  <a:pt x="2952" y="212"/>
                </a:lnTo>
                <a:lnTo>
                  <a:pt x="2952" y="212"/>
                </a:lnTo>
                <a:lnTo>
                  <a:pt x="2953" y="212"/>
                </a:lnTo>
                <a:lnTo>
                  <a:pt x="2954" y="212"/>
                </a:lnTo>
                <a:lnTo>
                  <a:pt x="2954" y="212"/>
                </a:lnTo>
                <a:lnTo>
                  <a:pt x="2955" y="211"/>
                </a:lnTo>
                <a:lnTo>
                  <a:pt x="2956" y="211"/>
                </a:lnTo>
                <a:lnTo>
                  <a:pt x="2956" y="211"/>
                </a:lnTo>
                <a:lnTo>
                  <a:pt x="2957" y="211"/>
                </a:lnTo>
                <a:lnTo>
                  <a:pt x="2958" y="211"/>
                </a:lnTo>
                <a:lnTo>
                  <a:pt x="2958" y="211"/>
                </a:lnTo>
                <a:lnTo>
                  <a:pt x="2959" y="211"/>
                </a:lnTo>
                <a:lnTo>
                  <a:pt x="2960" y="211"/>
                </a:lnTo>
                <a:lnTo>
                  <a:pt x="2960" y="211"/>
                </a:lnTo>
                <a:lnTo>
                  <a:pt x="2961" y="211"/>
                </a:lnTo>
                <a:lnTo>
                  <a:pt x="2962" y="211"/>
                </a:lnTo>
                <a:lnTo>
                  <a:pt x="2962" y="211"/>
                </a:lnTo>
                <a:lnTo>
                  <a:pt x="2963" y="211"/>
                </a:lnTo>
                <a:lnTo>
                  <a:pt x="2964" y="211"/>
                </a:lnTo>
                <a:lnTo>
                  <a:pt x="2964" y="211"/>
                </a:lnTo>
                <a:lnTo>
                  <a:pt x="2965" y="211"/>
                </a:lnTo>
                <a:lnTo>
                  <a:pt x="2966" y="211"/>
                </a:lnTo>
                <a:lnTo>
                  <a:pt x="2966" y="211"/>
                </a:lnTo>
                <a:lnTo>
                  <a:pt x="2967" y="211"/>
                </a:lnTo>
                <a:lnTo>
                  <a:pt x="2968" y="211"/>
                </a:lnTo>
                <a:lnTo>
                  <a:pt x="2968" y="210"/>
                </a:lnTo>
                <a:lnTo>
                  <a:pt x="2969" y="210"/>
                </a:lnTo>
                <a:lnTo>
                  <a:pt x="2970" y="210"/>
                </a:lnTo>
                <a:lnTo>
                  <a:pt x="2970" y="210"/>
                </a:lnTo>
                <a:lnTo>
                  <a:pt x="2971" y="210"/>
                </a:lnTo>
                <a:lnTo>
                  <a:pt x="2972" y="211"/>
                </a:lnTo>
                <a:lnTo>
                  <a:pt x="2972" y="211"/>
                </a:lnTo>
                <a:lnTo>
                  <a:pt x="2973" y="212"/>
                </a:lnTo>
                <a:lnTo>
                  <a:pt x="2973" y="213"/>
                </a:lnTo>
                <a:lnTo>
                  <a:pt x="2974" y="214"/>
                </a:lnTo>
                <a:lnTo>
                  <a:pt x="2975" y="215"/>
                </a:lnTo>
                <a:lnTo>
                  <a:pt x="2975" y="215"/>
                </a:lnTo>
                <a:lnTo>
                  <a:pt x="2976" y="216"/>
                </a:lnTo>
                <a:lnTo>
                  <a:pt x="2977" y="216"/>
                </a:lnTo>
                <a:lnTo>
                  <a:pt x="2977" y="216"/>
                </a:lnTo>
                <a:lnTo>
                  <a:pt x="2978" y="216"/>
                </a:lnTo>
                <a:lnTo>
                  <a:pt x="2979" y="216"/>
                </a:lnTo>
                <a:lnTo>
                  <a:pt x="2979" y="216"/>
                </a:lnTo>
                <a:lnTo>
                  <a:pt x="2980" y="216"/>
                </a:lnTo>
                <a:lnTo>
                  <a:pt x="2981" y="217"/>
                </a:lnTo>
                <a:lnTo>
                  <a:pt x="2981" y="217"/>
                </a:lnTo>
                <a:lnTo>
                  <a:pt x="2982" y="217"/>
                </a:lnTo>
                <a:lnTo>
                  <a:pt x="2983" y="217"/>
                </a:lnTo>
                <a:lnTo>
                  <a:pt x="2983" y="217"/>
                </a:lnTo>
                <a:lnTo>
                  <a:pt x="2984" y="217"/>
                </a:lnTo>
                <a:lnTo>
                  <a:pt x="2985" y="217"/>
                </a:lnTo>
                <a:lnTo>
                  <a:pt x="2985" y="217"/>
                </a:lnTo>
                <a:lnTo>
                  <a:pt x="2986" y="217"/>
                </a:lnTo>
                <a:lnTo>
                  <a:pt x="2987" y="217"/>
                </a:lnTo>
                <a:lnTo>
                  <a:pt x="2987" y="217"/>
                </a:lnTo>
                <a:lnTo>
                  <a:pt x="2988" y="217"/>
                </a:lnTo>
                <a:lnTo>
                  <a:pt x="2989" y="217"/>
                </a:lnTo>
                <a:lnTo>
                  <a:pt x="2989" y="217"/>
                </a:lnTo>
                <a:lnTo>
                  <a:pt x="2990" y="217"/>
                </a:lnTo>
                <a:lnTo>
                  <a:pt x="2991" y="217"/>
                </a:lnTo>
                <a:lnTo>
                  <a:pt x="2991" y="217"/>
                </a:lnTo>
                <a:lnTo>
                  <a:pt x="2992" y="217"/>
                </a:lnTo>
                <a:lnTo>
                  <a:pt x="2993" y="217"/>
                </a:lnTo>
                <a:lnTo>
                  <a:pt x="2993" y="217"/>
                </a:lnTo>
                <a:lnTo>
                  <a:pt x="2994" y="218"/>
                </a:lnTo>
                <a:lnTo>
                  <a:pt x="2995" y="218"/>
                </a:lnTo>
                <a:lnTo>
                  <a:pt x="2995" y="218"/>
                </a:lnTo>
                <a:lnTo>
                  <a:pt x="2996" y="218"/>
                </a:lnTo>
                <a:lnTo>
                  <a:pt x="2997" y="218"/>
                </a:lnTo>
                <a:lnTo>
                  <a:pt x="2997" y="217"/>
                </a:lnTo>
                <a:lnTo>
                  <a:pt x="2998" y="217"/>
                </a:lnTo>
                <a:lnTo>
                  <a:pt x="2999" y="217"/>
                </a:lnTo>
                <a:lnTo>
                  <a:pt x="2999" y="217"/>
                </a:lnTo>
                <a:lnTo>
                  <a:pt x="3000" y="216"/>
                </a:lnTo>
                <a:lnTo>
                  <a:pt x="3001" y="216"/>
                </a:lnTo>
                <a:lnTo>
                  <a:pt x="3001" y="216"/>
                </a:lnTo>
                <a:lnTo>
                  <a:pt x="3002" y="216"/>
                </a:lnTo>
                <a:lnTo>
                  <a:pt x="3003" y="216"/>
                </a:lnTo>
                <a:lnTo>
                  <a:pt x="3003" y="216"/>
                </a:lnTo>
                <a:lnTo>
                  <a:pt x="3004" y="216"/>
                </a:lnTo>
                <a:lnTo>
                  <a:pt x="3005" y="215"/>
                </a:lnTo>
                <a:lnTo>
                  <a:pt x="3005" y="215"/>
                </a:lnTo>
                <a:lnTo>
                  <a:pt x="3006" y="215"/>
                </a:lnTo>
                <a:lnTo>
                  <a:pt x="3007" y="215"/>
                </a:lnTo>
                <a:lnTo>
                  <a:pt x="3007" y="216"/>
                </a:lnTo>
                <a:lnTo>
                  <a:pt x="3008" y="216"/>
                </a:lnTo>
                <a:lnTo>
                  <a:pt x="3009" y="216"/>
                </a:lnTo>
                <a:lnTo>
                  <a:pt x="3009" y="216"/>
                </a:lnTo>
                <a:lnTo>
                  <a:pt x="3010" y="216"/>
                </a:lnTo>
                <a:lnTo>
                  <a:pt x="3011" y="216"/>
                </a:lnTo>
                <a:lnTo>
                  <a:pt x="3011" y="216"/>
                </a:lnTo>
                <a:lnTo>
                  <a:pt x="3012" y="216"/>
                </a:lnTo>
                <a:lnTo>
                  <a:pt x="3013" y="216"/>
                </a:lnTo>
                <a:lnTo>
                  <a:pt x="3013" y="216"/>
                </a:lnTo>
                <a:lnTo>
                  <a:pt x="3014" y="216"/>
                </a:lnTo>
                <a:lnTo>
                  <a:pt x="3015" y="216"/>
                </a:lnTo>
                <a:lnTo>
                  <a:pt x="3015" y="216"/>
                </a:lnTo>
                <a:lnTo>
                  <a:pt x="3016" y="217"/>
                </a:lnTo>
                <a:lnTo>
                  <a:pt x="3017" y="217"/>
                </a:lnTo>
                <a:lnTo>
                  <a:pt x="3017" y="217"/>
                </a:lnTo>
                <a:lnTo>
                  <a:pt x="3018" y="217"/>
                </a:lnTo>
                <a:lnTo>
                  <a:pt x="3019" y="217"/>
                </a:lnTo>
                <a:lnTo>
                  <a:pt x="3019" y="217"/>
                </a:lnTo>
                <a:lnTo>
                  <a:pt x="3020" y="217"/>
                </a:lnTo>
                <a:lnTo>
                  <a:pt x="3021" y="217"/>
                </a:lnTo>
                <a:lnTo>
                  <a:pt x="3021" y="217"/>
                </a:lnTo>
                <a:lnTo>
                  <a:pt x="3022" y="217"/>
                </a:lnTo>
                <a:lnTo>
                  <a:pt x="3023" y="217"/>
                </a:lnTo>
                <a:lnTo>
                  <a:pt x="3023" y="218"/>
                </a:lnTo>
                <a:lnTo>
                  <a:pt x="3024" y="218"/>
                </a:lnTo>
                <a:lnTo>
                  <a:pt x="3025" y="218"/>
                </a:lnTo>
                <a:lnTo>
                  <a:pt x="3025" y="218"/>
                </a:lnTo>
                <a:lnTo>
                  <a:pt x="3026" y="218"/>
                </a:lnTo>
                <a:lnTo>
                  <a:pt x="3027" y="218"/>
                </a:lnTo>
                <a:lnTo>
                  <a:pt x="3027" y="218"/>
                </a:lnTo>
                <a:lnTo>
                  <a:pt x="3028" y="219"/>
                </a:lnTo>
                <a:lnTo>
                  <a:pt x="3029" y="219"/>
                </a:lnTo>
                <a:lnTo>
                  <a:pt x="3029" y="219"/>
                </a:lnTo>
                <a:lnTo>
                  <a:pt x="3030" y="219"/>
                </a:lnTo>
                <a:lnTo>
                  <a:pt x="3031" y="219"/>
                </a:lnTo>
                <a:lnTo>
                  <a:pt x="3031" y="219"/>
                </a:lnTo>
                <a:lnTo>
                  <a:pt x="3032" y="219"/>
                </a:lnTo>
                <a:lnTo>
                  <a:pt x="3033" y="219"/>
                </a:lnTo>
                <a:lnTo>
                  <a:pt x="3033" y="219"/>
                </a:lnTo>
                <a:lnTo>
                  <a:pt x="3034" y="219"/>
                </a:lnTo>
                <a:lnTo>
                  <a:pt x="3035" y="219"/>
                </a:lnTo>
                <a:lnTo>
                  <a:pt x="3035" y="219"/>
                </a:lnTo>
                <a:lnTo>
                  <a:pt x="3036" y="219"/>
                </a:lnTo>
                <a:lnTo>
                  <a:pt x="3037" y="219"/>
                </a:lnTo>
                <a:lnTo>
                  <a:pt x="3037" y="219"/>
                </a:lnTo>
                <a:lnTo>
                  <a:pt x="3038" y="219"/>
                </a:lnTo>
                <a:lnTo>
                  <a:pt x="3039" y="219"/>
                </a:lnTo>
                <a:lnTo>
                  <a:pt x="3039" y="219"/>
                </a:lnTo>
                <a:lnTo>
                  <a:pt x="3040" y="219"/>
                </a:lnTo>
                <a:lnTo>
                  <a:pt x="3041" y="218"/>
                </a:lnTo>
                <a:lnTo>
                  <a:pt x="3041" y="217"/>
                </a:lnTo>
                <a:lnTo>
                  <a:pt x="3042" y="217"/>
                </a:lnTo>
                <a:lnTo>
                  <a:pt x="3042" y="217"/>
                </a:lnTo>
                <a:lnTo>
                  <a:pt x="3043" y="217"/>
                </a:lnTo>
                <a:lnTo>
                  <a:pt x="3044" y="217"/>
                </a:lnTo>
                <a:lnTo>
                  <a:pt x="3044" y="217"/>
                </a:lnTo>
                <a:lnTo>
                  <a:pt x="3045" y="217"/>
                </a:lnTo>
                <a:lnTo>
                  <a:pt x="3046" y="217"/>
                </a:lnTo>
                <a:lnTo>
                  <a:pt x="3046" y="217"/>
                </a:lnTo>
                <a:lnTo>
                  <a:pt x="3047" y="217"/>
                </a:lnTo>
                <a:lnTo>
                  <a:pt x="3048" y="217"/>
                </a:lnTo>
                <a:lnTo>
                  <a:pt x="3048" y="217"/>
                </a:lnTo>
                <a:lnTo>
                  <a:pt x="3049" y="217"/>
                </a:lnTo>
                <a:lnTo>
                  <a:pt x="3050" y="217"/>
                </a:lnTo>
                <a:lnTo>
                  <a:pt x="3050" y="217"/>
                </a:lnTo>
                <a:lnTo>
                  <a:pt x="3051" y="217"/>
                </a:lnTo>
                <a:lnTo>
                  <a:pt x="3052" y="217"/>
                </a:lnTo>
                <a:lnTo>
                  <a:pt x="3052" y="217"/>
                </a:lnTo>
                <a:lnTo>
                  <a:pt x="3053" y="217"/>
                </a:lnTo>
                <a:lnTo>
                  <a:pt x="3054" y="217"/>
                </a:lnTo>
                <a:lnTo>
                  <a:pt x="3054" y="217"/>
                </a:lnTo>
                <a:lnTo>
                  <a:pt x="3055" y="217"/>
                </a:lnTo>
                <a:lnTo>
                  <a:pt x="3056" y="217"/>
                </a:lnTo>
                <a:lnTo>
                  <a:pt x="3056" y="216"/>
                </a:lnTo>
                <a:lnTo>
                  <a:pt x="3057" y="216"/>
                </a:lnTo>
                <a:lnTo>
                  <a:pt x="3058" y="216"/>
                </a:lnTo>
                <a:lnTo>
                  <a:pt x="3058" y="216"/>
                </a:lnTo>
                <a:lnTo>
                  <a:pt x="3059" y="216"/>
                </a:lnTo>
                <a:lnTo>
                  <a:pt x="3060" y="216"/>
                </a:lnTo>
                <a:lnTo>
                  <a:pt x="3060" y="216"/>
                </a:lnTo>
                <a:lnTo>
                  <a:pt x="3061" y="216"/>
                </a:lnTo>
                <a:lnTo>
                  <a:pt x="3062" y="216"/>
                </a:lnTo>
                <a:lnTo>
                  <a:pt x="3062" y="216"/>
                </a:lnTo>
                <a:lnTo>
                  <a:pt x="3063" y="216"/>
                </a:lnTo>
                <a:lnTo>
                  <a:pt x="3064" y="216"/>
                </a:lnTo>
                <a:lnTo>
                  <a:pt x="3064" y="215"/>
                </a:lnTo>
                <a:lnTo>
                  <a:pt x="3065" y="215"/>
                </a:lnTo>
                <a:lnTo>
                  <a:pt x="3066" y="215"/>
                </a:lnTo>
                <a:lnTo>
                  <a:pt x="3066" y="215"/>
                </a:lnTo>
                <a:lnTo>
                  <a:pt x="3067" y="215"/>
                </a:lnTo>
                <a:lnTo>
                  <a:pt x="3068" y="215"/>
                </a:lnTo>
                <a:lnTo>
                  <a:pt x="3068" y="214"/>
                </a:lnTo>
                <a:lnTo>
                  <a:pt x="3069" y="214"/>
                </a:lnTo>
                <a:lnTo>
                  <a:pt x="3070" y="214"/>
                </a:lnTo>
                <a:lnTo>
                  <a:pt x="3070" y="214"/>
                </a:lnTo>
                <a:lnTo>
                  <a:pt x="3071" y="214"/>
                </a:lnTo>
                <a:lnTo>
                  <a:pt x="3072" y="213"/>
                </a:lnTo>
                <a:lnTo>
                  <a:pt x="3072" y="213"/>
                </a:lnTo>
                <a:lnTo>
                  <a:pt x="3073" y="214"/>
                </a:lnTo>
                <a:lnTo>
                  <a:pt x="3074" y="214"/>
                </a:lnTo>
                <a:lnTo>
                  <a:pt x="3074" y="214"/>
                </a:lnTo>
                <a:lnTo>
                  <a:pt x="3075" y="214"/>
                </a:lnTo>
                <a:lnTo>
                  <a:pt x="3076" y="214"/>
                </a:lnTo>
                <a:lnTo>
                  <a:pt x="3076" y="214"/>
                </a:lnTo>
                <a:lnTo>
                  <a:pt x="3077" y="214"/>
                </a:lnTo>
                <a:lnTo>
                  <a:pt x="3078" y="215"/>
                </a:lnTo>
                <a:lnTo>
                  <a:pt x="3078" y="214"/>
                </a:lnTo>
                <a:lnTo>
                  <a:pt x="3079" y="215"/>
                </a:lnTo>
                <a:lnTo>
                  <a:pt x="3080" y="214"/>
                </a:lnTo>
                <a:lnTo>
                  <a:pt x="3080" y="214"/>
                </a:lnTo>
                <a:lnTo>
                  <a:pt x="3081" y="214"/>
                </a:lnTo>
                <a:lnTo>
                  <a:pt x="3082" y="215"/>
                </a:lnTo>
                <a:lnTo>
                  <a:pt x="3082" y="215"/>
                </a:lnTo>
                <a:lnTo>
                  <a:pt x="3083" y="215"/>
                </a:lnTo>
                <a:lnTo>
                  <a:pt x="3084" y="215"/>
                </a:lnTo>
                <a:lnTo>
                  <a:pt x="3084" y="216"/>
                </a:lnTo>
                <a:lnTo>
                  <a:pt x="3085" y="216"/>
                </a:lnTo>
                <a:lnTo>
                  <a:pt x="3086" y="216"/>
                </a:lnTo>
                <a:lnTo>
                  <a:pt x="3086" y="217"/>
                </a:lnTo>
                <a:lnTo>
                  <a:pt x="3087" y="217"/>
                </a:lnTo>
                <a:lnTo>
                  <a:pt x="3088" y="217"/>
                </a:lnTo>
                <a:lnTo>
                  <a:pt x="3088" y="217"/>
                </a:lnTo>
                <a:lnTo>
                  <a:pt x="3089" y="217"/>
                </a:lnTo>
                <a:lnTo>
                  <a:pt x="3090" y="217"/>
                </a:lnTo>
                <a:lnTo>
                  <a:pt x="3090" y="217"/>
                </a:lnTo>
                <a:lnTo>
                  <a:pt x="3091" y="217"/>
                </a:lnTo>
                <a:lnTo>
                  <a:pt x="3092" y="217"/>
                </a:lnTo>
                <a:lnTo>
                  <a:pt x="3092" y="217"/>
                </a:lnTo>
                <a:lnTo>
                  <a:pt x="3093" y="217"/>
                </a:lnTo>
                <a:lnTo>
                  <a:pt x="3094" y="217"/>
                </a:lnTo>
                <a:lnTo>
                  <a:pt x="3094" y="217"/>
                </a:lnTo>
                <a:lnTo>
                  <a:pt x="3095" y="217"/>
                </a:lnTo>
                <a:lnTo>
                  <a:pt x="3096" y="217"/>
                </a:lnTo>
                <a:lnTo>
                  <a:pt x="3096" y="217"/>
                </a:lnTo>
                <a:lnTo>
                  <a:pt x="3097" y="217"/>
                </a:lnTo>
                <a:lnTo>
                  <a:pt x="3098" y="217"/>
                </a:lnTo>
                <a:lnTo>
                  <a:pt x="3098" y="217"/>
                </a:lnTo>
                <a:lnTo>
                  <a:pt x="3099" y="216"/>
                </a:lnTo>
                <a:lnTo>
                  <a:pt x="3100" y="216"/>
                </a:lnTo>
                <a:lnTo>
                  <a:pt x="3100" y="216"/>
                </a:lnTo>
                <a:lnTo>
                  <a:pt x="3101" y="216"/>
                </a:lnTo>
                <a:lnTo>
                  <a:pt x="3102" y="216"/>
                </a:lnTo>
                <a:lnTo>
                  <a:pt x="3102" y="216"/>
                </a:lnTo>
                <a:lnTo>
                  <a:pt x="3103" y="216"/>
                </a:lnTo>
                <a:lnTo>
                  <a:pt x="3104" y="216"/>
                </a:lnTo>
                <a:lnTo>
                  <a:pt x="3104" y="215"/>
                </a:lnTo>
                <a:lnTo>
                  <a:pt x="3105" y="215"/>
                </a:lnTo>
                <a:lnTo>
                  <a:pt x="3106" y="215"/>
                </a:lnTo>
                <a:lnTo>
                  <a:pt x="3106" y="214"/>
                </a:lnTo>
                <a:lnTo>
                  <a:pt x="3107" y="214"/>
                </a:lnTo>
                <a:lnTo>
                  <a:pt x="3108" y="214"/>
                </a:lnTo>
                <a:lnTo>
                  <a:pt x="3108" y="214"/>
                </a:lnTo>
                <a:lnTo>
                  <a:pt x="3109" y="214"/>
                </a:lnTo>
                <a:lnTo>
                  <a:pt x="3110" y="215"/>
                </a:lnTo>
                <a:lnTo>
                  <a:pt x="3110" y="215"/>
                </a:lnTo>
                <a:lnTo>
                  <a:pt x="3111" y="215"/>
                </a:lnTo>
                <a:lnTo>
                  <a:pt x="3111" y="215"/>
                </a:lnTo>
                <a:lnTo>
                  <a:pt x="3112" y="216"/>
                </a:lnTo>
                <a:lnTo>
                  <a:pt x="3113" y="216"/>
                </a:lnTo>
                <a:lnTo>
                  <a:pt x="3113" y="216"/>
                </a:lnTo>
                <a:lnTo>
                  <a:pt x="3114" y="216"/>
                </a:lnTo>
                <a:lnTo>
                  <a:pt x="3115" y="216"/>
                </a:lnTo>
                <a:lnTo>
                  <a:pt x="3115" y="216"/>
                </a:lnTo>
                <a:lnTo>
                  <a:pt x="3116" y="216"/>
                </a:lnTo>
                <a:lnTo>
                  <a:pt x="3117" y="216"/>
                </a:lnTo>
                <a:lnTo>
                  <a:pt x="3117" y="216"/>
                </a:lnTo>
                <a:lnTo>
                  <a:pt x="3118" y="216"/>
                </a:lnTo>
                <a:lnTo>
                  <a:pt x="3119" y="216"/>
                </a:lnTo>
                <a:lnTo>
                  <a:pt x="3119" y="216"/>
                </a:lnTo>
                <a:lnTo>
                  <a:pt x="3120" y="216"/>
                </a:lnTo>
                <a:lnTo>
                  <a:pt x="3121" y="216"/>
                </a:lnTo>
                <a:lnTo>
                  <a:pt x="3121" y="217"/>
                </a:lnTo>
                <a:lnTo>
                  <a:pt x="3122" y="217"/>
                </a:lnTo>
                <a:lnTo>
                  <a:pt x="3123" y="217"/>
                </a:lnTo>
                <a:lnTo>
                  <a:pt x="3123" y="217"/>
                </a:lnTo>
                <a:lnTo>
                  <a:pt x="3124" y="217"/>
                </a:lnTo>
                <a:lnTo>
                  <a:pt x="3125" y="217"/>
                </a:lnTo>
                <a:lnTo>
                  <a:pt x="3125" y="218"/>
                </a:lnTo>
                <a:lnTo>
                  <a:pt x="3126" y="218"/>
                </a:lnTo>
                <a:lnTo>
                  <a:pt x="3127" y="218"/>
                </a:lnTo>
                <a:lnTo>
                  <a:pt x="3127" y="218"/>
                </a:lnTo>
                <a:lnTo>
                  <a:pt x="3128" y="218"/>
                </a:lnTo>
                <a:lnTo>
                  <a:pt x="3129" y="218"/>
                </a:lnTo>
                <a:lnTo>
                  <a:pt x="3129" y="218"/>
                </a:lnTo>
                <a:lnTo>
                  <a:pt x="3130" y="218"/>
                </a:lnTo>
                <a:lnTo>
                  <a:pt x="3131" y="218"/>
                </a:lnTo>
                <a:lnTo>
                  <a:pt x="3131" y="218"/>
                </a:lnTo>
                <a:lnTo>
                  <a:pt x="3132" y="219"/>
                </a:lnTo>
                <a:lnTo>
                  <a:pt x="3133" y="219"/>
                </a:lnTo>
                <a:lnTo>
                  <a:pt x="3133" y="219"/>
                </a:lnTo>
                <a:lnTo>
                  <a:pt x="3134" y="219"/>
                </a:lnTo>
                <a:lnTo>
                  <a:pt x="3135" y="219"/>
                </a:lnTo>
                <a:lnTo>
                  <a:pt x="3135" y="219"/>
                </a:lnTo>
                <a:lnTo>
                  <a:pt x="3136" y="219"/>
                </a:lnTo>
                <a:lnTo>
                  <a:pt x="3137" y="219"/>
                </a:lnTo>
                <a:lnTo>
                  <a:pt x="3137" y="219"/>
                </a:lnTo>
                <a:lnTo>
                  <a:pt x="3138" y="219"/>
                </a:lnTo>
                <a:lnTo>
                  <a:pt x="3139" y="219"/>
                </a:lnTo>
                <a:lnTo>
                  <a:pt x="3139" y="219"/>
                </a:lnTo>
                <a:lnTo>
                  <a:pt x="3140" y="219"/>
                </a:lnTo>
                <a:lnTo>
                  <a:pt x="3141" y="219"/>
                </a:lnTo>
                <a:lnTo>
                  <a:pt x="3141" y="219"/>
                </a:lnTo>
                <a:lnTo>
                  <a:pt x="3142" y="219"/>
                </a:lnTo>
                <a:lnTo>
                  <a:pt x="3143" y="219"/>
                </a:lnTo>
                <a:lnTo>
                  <a:pt x="3143" y="218"/>
                </a:lnTo>
                <a:lnTo>
                  <a:pt x="3144" y="218"/>
                </a:lnTo>
                <a:lnTo>
                  <a:pt x="3145" y="218"/>
                </a:lnTo>
                <a:lnTo>
                  <a:pt x="3145" y="218"/>
                </a:lnTo>
                <a:lnTo>
                  <a:pt x="3146" y="219"/>
                </a:lnTo>
                <a:lnTo>
                  <a:pt x="3147" y="219"/>
                </a:lnTo>
                <a:lnTo>
                  <a:pt x="3147" y="219"/>
                </a:lnTo>
                <a:lnTo>
                  <a:pt x="3148" y="219"/>
                </a:lnTo>
                <a:lnTo>
                  <a:pt x="3149" y="219"/>
                </a:lnTo>
                <a:lnTo>
                  <a:pt x="3149" y="219"/>
                </a:lnTo>
                <a:lnTo>
                  <a:pt x="3150" y="219"/>
                </a:lnTo>
                <a:lnTo>
                  <a:pt x="3151" y="218"/>
                </a:lnTo>
                <a:lnTo>
                  <a:pt x="3151" y="218"/>
                </a:lnTo>
                <a:lnTo>
                  <a:pt x="3152" y="218"/>
                </a:lnTo>
                <a:lnTo>
                  <a:pt x="3153" y="218"/>
                </a:lnTo>
                <a:lnTo>
                  <a:pt x="3153" y="218"/>
                </a:lnTo>
                <a:lnTo>
                  <a:pt x="3154" y="218"/>
                </a:lnTo>
                <a:lnTo>
                  <a:pt x="3155" y="218"/>
                </a:lnTo>
                <a:lnTo>
                  <a:pt x="3155" y="218"/>
                </a:lnTo>
                <a:lnTo>
                  <a:pt x="3156" y="218"/>
                </a:lnTo>
                <a:lnTo>
                  <a:pt x="3157" y="218"/>
                </a:lnTo>
                <a:lnTo>
                  <a:pt x="3157" y="218"/>
                </a:lnTo>
                <a:lnTo>
                  <a:pt x="3158" y="218"/>
                </a:lnTo>
                <a:lnTo>
                  <a:pt x="3159" y="218"/>
                </a:lnTo>
                <a:lnTo>
                  <a:pt x="3159" y="218"/>
                </a:lnTo>
                <a:lnTo>
                  <a:pt x="3160" y="218"/>
                </a:lnTo>
                <a:lnTo>
                  <a:pt x="3161" y="218"/>
                </a:lnTo>
                <a:lnTo>
                  <a:pt x="3161" y="218"/>
                </a:lnTo>
                <a:lnTo>
                  <a:pt x="3162" y="218"/>
                </a:lnTo>
                <a:lnTo>
                  <a:pt x="3163" y="218"/>
                </a:lnTo>
                <a:lnTo>
                  <a:pt x="3163" y="218"/>
                </a:lnTo>
                <a:lnTo>
                  <a:pt x="3164" y="218"/>
                </a:lnTo>
                <a:lnTo>
                  <a:pt x="3165" y="218"/>
                </a:lnTo>
                <a:lnTo>
                  <a:pt x="3165" y="218"/>
                </a:lnTo>
                <a:lnTo>
                  <a:pt x="3166" y="218"/>
                </a:lnTo>
                <a:lnTo>
                  <a:pt x="3167" y="218"/>
                </a:lnTo>
                <a:lnTo>
                  <a:pt x="3167" y="217"/>
                </a:lnTo>
                <a:lnTo>
                  <a:pt x="3168" y="217"/>
                </a:lnTo>
                <a:lnTo>
                  <a:pt x="3169" y="217"/>
                </a:lnTo>
                <a:lnTo>
                  <a:pt x="3169" y="217"/>
                </a:lnTo>
                <a:lnTo>
                  <a:pt x="3170" y="217"/>
                </a:lnTo>
                <a:lnTo>
                  <a:pt x="3171" y="217"/>
                </a:lnTo>
                <a:lnTo>
                  <a:pt x="3171" y="217"/>
                </a:lnTo>
                <a:lnTo>
                  <a:pt x="3172" y="216"/>
                </a:lnTo>
                <a:lnTo>
                  <a:pt x="3173" y="216"/>
                </a:lnTo>
                <a:lnTo>
                  <a:pt x="3173" y="216"/>
                </a:lnTo>
                <a:lnTo>
                  <a:pt x="3174" y="216"/>
                </a:lnTo>
                <a:lnTo>
                  <a:pt x="3175" y="216"/>
                </a:lnTo>
                <a:lnTo>
                  <a:pt x="3175" y="216"/>
                </a:lnTo>
                <a:lnTo>
                  <a:pt x="3176" y="216"/>
                </a:lnTo>
                <a:lnTo>
                  <a:pt x="3177" y="217"/>
                </a:lnTo>
                <a:lnTo>
                  <a:pt x="3177" y="217"/>
                </a:lnTo>
                <a:lnTo>
                  <a:pt x="3178" y="217"/>
                </a:lnTo>
                <a:lnTo>
                  <a:pt x="3179" y="217"/>
                </a:lnTo>
                <a:lnTo>
                  <a:pt x="3179" y="217"/>
                </a:lnTo>
                <a:lnTo>
                  <a:pt x="3180" y="217"/>
                </a:lnTo>
                <a:lnTo>
                  <a:pt x="3180" y="217"/>
                </a:lnTo>
                <a:lnTo>
                  <a:pt x="3181" y="217"/>
                </a:lnTo>
                <a:lnTo>
                  <a:pt x="3182" y="217"/>
                </a:lnTo>
                <a:lnTo>
                  <a:pt x="3182" y="217"/>
                </a:lnTo>
                <a:lnTo>
                  <a:pt x="3183" y="217"/>
                </a:lnTo>
                <a:lnTo>
                  <a:pt x="3184" y="217"/>
                </a:lnTo>
                <a:lnTo>
                  <a:pt x="3184" y="217"/>
                </a:lnTo>
                <a:lnTo>
                  <a:pt x="3185" y="217"/>
                </a:lnTo>
                <a:lnTo>
                  <a:pt x="3186" y="218"/>
                </a:lnTo>
                <a:lnTo>
                  <a:pt x="3186" y="218"/>
                </a:lnTo>
                <a:lnTo>
                  <a:pt x="3187" y="218"/>
                </a:lnTo>
                <a:lnTo>
                  <a:pt x="3188" y="218"/>
                </a:lnTo>
                <a:lnTo>
                  <a:pt x="3188" y="218"/>
                </a:lnTo>
                <a:lnTo>
                  <a:pt x="3189" y="218"/>
                </a:lnTo>
                <a:lnTo>
                  <a:pt x="3190" y="218"/>
                </a:lnTo>
                <a:lnTo>
                  <a:pt x="3190" y="218"/>
                </a:lnTo>
                <a:lnTo>
                  <a:pt x="3191" y="218"/>
                </a:lnTo>
                <a:lnTo>
                  <a:pt x="3192" y="218"/>
                </a:lnTo>
                <a:lnTo>
                  <a:pt x="3192" y="218"/>
                </a:lnTo>
                <a:lnTo>
                  <a:pt x="3193" y="218"/>
                </a:lnTo>
                <a:lnTo>
                  <a:pt x="3194" y="218"/>
                </a:lnTo>
                <a:lnTo>
                  <a:pt x="3194" y="218"/>
                </a:lnTo>
                <a:lnTo>
                  <a:pt x="3195" y="218"/>
                </a:lnTo>
                <a:lnTo>
                  <a:pt x="3196" y="218"/>
                </a:lnTo>
                <a:lnTo>
                  <a:pt x="3196" y="218"/>
                </a:lnTo>
                <a:lnTo>
                  <a:pt x="3197" y="218"/>
                </a:lnTo>
                <a:lnTo>
                  <a:pt x="3198" y="218"/>
                </a:lnTo>
                <a:lnTo>
                  <a:pt x="3198" y="218"/>
                </a:lnTo>
                <a:lnTo>
                  <a:pt x="3199" y="218"/>
                </a:lnTo>
                <a:lnTo>
                  <a:pt x="3200" y="218"/>
                </a:lnTo>
                <a:lnTo>
                  <a:pt x="3200" y="218"/>
                </a:lnTo>
                <a:lnTo>
                  <a:pt x="3201" y="218"/>
                </a:lnTo>
                <a:lnTo>
                  <a:pt x="3202" y="218"/>
                </a:lnTo>
                <a:lnTo>
                  <a:pt x="3202" y="218"/>
                </a:lnTo>
                <a:lnTo>
                  <a:pt x="3203" y="218"/>
                </a:lnTo>
                <a:lnTo>
                  <a:pt x="3204" y="218"/>
                </a:lnTo>
                <a:lnTo>
                  <a:pt x="3204" y="218"/>
                </a:lnTo>
                <a:lnTo>
                  <a:pt x="3205" y="218"/>
                </a:lnTo>
                <a:lnTo>
                  <a:pt x="3206" y="218"/>
                </a:lnTo>
                <a:lnTo>
                  <a:pt x="3206" y="217"/>
                </a:lnTo>
                <a:lnTo>
                  <a:pt x="3207" y="217"/>
                </a:lnTo>
                <a:lnTo>
                  <a:pt x="3208" y="217"/>
                </a:lnTo>
                <a:lnTo>
                  <a:pt x="3208" y="217"/>
                </a:lnTo>
                <a:lnTo>
                  <a:pt x="3209" y="217"/>
                </a:lnTo>
                <a:lnTo>
                  <a:pt x="3210" y="217"/>
                </a:lnTo>
                <a:lnTo>
                  <a:pt x="3210" y="216"/>
                </a:lnTo>
                <a:lnTo>
                  <a:pt x="3211" y="215"/>
                </a:lnTo>
                <a:lnTo>
                  <a:pt x="3212" y="215"/>
                </a:lnTo>
                <a:lnTo>
                  <a:pt x="3212" y="214"/>
                </a:lnTo>
                <a:lnTo>
                  <a:pt x="3213" y="214"/>
                </a:lnTo>
                <a:lnTo>
                  <a:pt x="3214" y="213"/>
                </a:lnTo>
                <a:lnTo>
                  <a:pt x="3214" y="213"/>
                </a:lnTo>
                <a:lnTo>
                  <a:pt x="3215" y="214"/>
                </a:lnTo>
                <a:lnTo>
                  <a:pt x="3216" y="214"/>
                </a:lnTo>
                <a:lnTo>
                  <a:pt x="3216" y="214"/>
                </a:lnTo>
                <a:lnTo>
                  <a:pt x="3217" y="214"/>
                </a:lnTo>
                <a:lnTo>
                  <a:pt x="3218" y="215"/>
                </a:lnTo>
                <a:lnTo>
                  <a:pt x="3218" y="215"/>
                </a:lnTo>
                <a:lnTo>
                  <a:pt x="3219" y="215"/>
                </a:lnTo>
                <a:lnTo>
                  <a:pt x="3220" y="215"/>
                </a:lnTo>
                <a:lnTo>
                  <a:pt x="3220" y="215"/>
                </a:lnTo>
                <a:lnTo>
                  <a:pt x="3221" y="215"/>
                </a:lnTo>
                <a:lnTo>
                  <a:pt x="3222" y="215"/>
                </a:lnTo>
                <a:lnTo>
                  <a:pt x="3222" y="215"/>
                </a:lnTo>
                <a:lnTo>
                  <a:pt x="3223" y="215"/>
                </a:lnTo>
                <a:lnTo>
                  <a:pt x="3224" y="216"/>
                </a:lnTo>
                <a:lnTo>
                  <a:pt x="3224" y="216"/>
                </a:lnTo>
                <a:lnTo>
                  <a:pt x="3225" y="216"/>
                </a:lnTo>
                <a:lnTo>
                  <a:pt x="3226" y="216"/>
                </a:lnTo>
                <a:lnTo>
                  <a:pt x="3226" y="216"/>
                </a:lnTo>
                <a:lnTo>
                  <a:pt x="3227" y="216"/>
                </a:lnTo>
                <a:lnTo>
                  <a:pt x="3228" y="217"/>
                </a:lnTo>
                <a:lnTo>
                  <a:pt x="3228" y="217"/>
                </a:lnTo>
                <a:lnTo>
                  <a:pt x="3229" y="217"/>
                </a:lnTo>
                <a:lnTo>
                  <a:pt x="3230" y="217"/>
                </a:lnTo>
                <a:lnTo>
                  <a:pt x="3230" y="217"/>
                </a:lnTo>
                <a:lnTo>
                  <a:pt x="3231" y="217"/>
                </a:lnTo>
                <a:lnTo>
                  <a:pt x="3232" y="218"/>
                </a:lnTo>
                <a:lnTo>
                  <a:pt x="3232" y="218"/>
                </a:lnTo>
                <a:lnTo>
                  <a:pt x="3233" y="218"/>
                </a:lnTo>
                <a:lnTo>
                  <a:pt x="3234" y="218"/>
                </a:lnTo>
                <a:lnTo>
                  <a:pt x="3234" y="218"/>
                </a:lnTo>
                <a:lnTo>
                  <a:pt x="3235" y="218"/>
                </a:lnTo>
                <a:lnTo>
                  <a:pt x="3236" y="218"/>
                </a:lnTo>
                <a:lnTo>
                  <a:pt x="3236" y="218"/>
                </a:lnTo>
                <a:lnTo>
                  <a:pt x="3237" y="218"/>
                </a:lnTo>
                <a:lnTo>
                  <a:pt x="3238" y="218"/>
                </a:lnTo>
                <a:lnTo>
                  <a:pt x="3238" y="218"/>
                </a:lnTo>
                <a:lnTo>
                  <a:pt x="3239" y="219"/>
                </a:lnTo>
                <a:lnTo>
                  <a:pt x="3240" y="219"/>
                </a:lnTo>
                <a:lnTo>
                  <a:pt x="3240" y="219"/>
                </a:lnTo>
                <a:lnTo>
                  <a:pt x="3241" y="219"/>
                </a:lnTo>
                <a:lnTo>
                  <a:pt x="3242" y="219"/>
                </a:lnTo>
                <a:lnTo>
                  <a:pt x="3242" y="219"/>
                </a:lnTo>
                <a:lnTo>
                  <a:pt x="3243" y="219"/>
                </a:lnTo>
                <a:lnTo>
                  <a:pt x="3244" y="219"/>
                </a:lnTo>
                <a:lnTo>
                  <a:pt x="3244" y="219"/>
                </a:lnTo>
                <a:lnTo>
                  <a:pt x="3245" y="219"/>
                </a:lnTo>
                <a:lnTo>
                  <a:pt x="3246" y="219"/>
                </a:lnTo>
                <a:lnTo>
                  <a:pt x="3246" y="219"/>
                </a:lnTo>
                <a:lnTo>
                  <a:pt x="3247" y="219"/>
                </a:lnTo>
                <a:lnTo>
                  <a:pt x="3248" y="219"/>
                </a:lnTo>
                <a:lnTo>
                  <a:pt x="3248" y="219"/>
                </a:lnTo>
                <a:lnTo>
                  <a:pt x="3249" y="219"/>
                </a:lnTo>
                <a:lnTo>
                  <a:pt x="3249" y="219"/>
                </a:lnTo>
                <a:lnTo>
                  <a:pt x="3250" y="219"/>
                </a:lnTo>
                <a:lnTo>
                  <a:pt x="3251" y="218"/>
                </a:lnTo>
                <a:lnTo>
                  <a:pt x="3251" y="218"/>
                </a:lnTo>
                <a:lnTo>
                  <a:pt x="3252" y="218"/>
                </a:lnTo>
                <a:lnTo>
                  <a:pt x="3253" y="218"/>
                </a:lnTo>
                <a:lnTo>
                  <a:pt x="3253" y="218"/>
                </a:lnTo>
                <a:lnTo>
                  <a:pt x="3254" y="218"/>
                </a:lnTo>
                <a:lnTo>
                  <a:pt x="3255" y="218"/>
                </a:lnTo>
                <a:lnTo>
                  <a:pt x="3255" y="218"/>
                </a:lnTo>
                <a:lnTo>
                  <a:pt x="3256" y="218"/>
                </a:lnTo>
                <a:lnTo>
                  <a:pt x="3257" y="218"/>
                </a:lnTo>
                <a:lnTo>
                  <a:pt x="3257" y="218"/>
                </a:lnTo>
                <a:lnTo>
                  <a:pt x="3258" y="218"/>
                </a:lnTo>
                <a:lnTo>
                  <a:pt x="3259" y="218"/>
                </a:lnTo>
                <a:lnTo>
                  <a:pt x="3259" y="218"/>
                </a:lnTo>
                <a:lnTo>
                  <a:pt x="3260" y="218"/>
                </a:lnTo>
                <a:lnTo>
                  <a:pt x="3261" y="218"/>
                </a:lnTo>
                <a:lnTo>
                  <a:pt x="3261" y="218"/>
                </a:lnTo>
                <a:lnTo>
                  <a:pt x="3262" y="218"/>
                </a:lnTo>
                <a:lnTo>
                  <a:pt x="3263" y="218"/>
                </a:lnTo>
                <a:lnTo>
                  <a:pt x="3263" y="218"/>
                </a:lnTo>
                <a:lnTo>
                  <a:pt x="3264" y="218"/>
                </a:lnTo>
                <a:lnTo>
                  <a:pt x="3265" y="218"/>
                </a:lnTo>
                <a:lnTo>
                  <a:pt x="3266" y="218"/>
                </a:lnTo>
                <a:lnTo>
                  <a:pt x="3266" y="218"/>
                </a:lnTo>
                <a:lnTo>
                  <a:pt x="3267" y="218"/>
                </a:lnTo>
                <a:lnTo>
                  <a:pt x="3268" y="218"/>
                </a:lnTo>
                <a:lnTo>
                  <a:pt x="3268" y="217"/>
                </a:lnTo>
                <a:lnTo>
                  <a:pt x="3269" y="217"/>
                </a:lnTo>
                <a:lnTo>
                  <a:pt x="3270" y="217"/>
                </a:lnTo>
                <a:lnTo>
                  <a:pt x="3270" y="217"/>
                </a:lnTo>
                <a:lnTo>
                  <a:pt x="3271" y="217"/>
                </a:lnTo>
                <a:lnTo>
                  <a:pt x="3272" y="217"/>
                </a:lnTo>
                <a:lnTo>
                  <a:pt x="3272" y="217"/>
                </a:lnTo>
                <a:lnTo>
                  <a:pt x="3273" y="217"/>
                </a:lnTo>
                <a:lnTo>
                  <a:pt x="3274" y="217"/>
                </a:lnTo>
                <a:lnTo>
                  <a:pt x="3274" y="216"/>
                </a:lnTo>
                <a:lnTo>
                  <a:pt x="3275" y="216"/>
                </a:lnTo>
                <a:lnTo>
                  <a:pt x="3276" y="216"/>
                </a:lnTo>
                <a:lnTo>
                  <a:pt x="3276" y="216"/>
                </a:lnTo>
                <a:lnTo>
                  <a:pt x="3277" y="216"/>
                </a:lnTo>
                <a:lnTo>
                  <a:pt x="3278" y="216"/>
                </a:lnTo>
                <a:lnTo>
                  <a:pt x="3278" y="216"/>
                </a:lnTo>
                <a:lnTo>
                  <a:pt x="3279" y="216"/>
                </a:lnTo>
                <a:lnTo>
                  <a:pt x="3280" y="216"/>
                </a:lnTo>
                <a:lnTo>
                  <a:pt x="3280" y="216"/>
                </a:lnTo>
                <a:lnTo>
                  <a:pt x="3281" y="216"/>
                </a:lnTo>
                <a:lnTo>
                  <a:pt x="3282" y="216"/>
                </a:lnTo>
                <a:lnTo>
                  <a:pt x="3282" y="216"/>
                </a:lnTo>
                <a:lnTo>
                  <a:pt x="3283" y="216"/>
                </a:lnTo>
                <a:lnTo>
                  <a:pt x="3284" y="216"/>
                </a:lnTo>
                <a:lnTo>
                  <a:pt x="3284" y="216"/>
                </a:lnTo>
                <a:lnTo>
                  <a:pt x="3285" y="216"/>
                </a:lnTo>
                <a:lnTo>
                  <a:pt x="3286" y="217"/>
                </a:lnTo>
                <a:lnTo>
                  <a:pt x="3286" y="217"/>
                </a:lnTo>
                <a:lnTo>
                  <a:pt x="3287" y="217"/>
                </a:lnTo>
                <a:lnTo>
                  <a:pt x="3288" y="217"/>
                </a:lnTo>
                <a:lnTo>
                  <a:pt x="3288" y="217"/>
                </a:lnTo>
                <a:lnTo>
                  <a:pt x="3289" y="217"/>
                </a:lnTo>
                <a:lnTo>
                  <a:pt x="3290" y="217"/>
                </a:lnTo>
                <a:lnTo>
                  <a:pt x="3290" y="217"/>
                </a:lnTo>
                <a:lnTo>
                  <a:pt x="3291" y="217"/>
                </a:lnTo>
                <a:lnTo>
                  <a:pt x="3292" y="217"/>
                </a:lnTo>
                <a:lnTo>
                  <a:pt x="3292" y="217"/>
                </a:lnTo>
                <a:lnTo>
                  <a:pt x="3293" y="217"/>
                </a:lnTo>
                <a:lnTo>
                  <a:pt x="3294" y="217"/>
                </a:lnTo>
                <a:lnTo>
                  <a:pt x="3294" y="217"/>
                </a:lnTo>
                <a:lnTo>
                  <a:pt x="3295" y="217"/>
                </a:lnTo>
                <a:lnTo>
                  <a:pt x="3296" y="217"/>
                </a:lnTo>
                <a:lnTo>
                  <a:pt x="3296" y="217"/>
                </a:lnTo>
                <a:lnTo>
                  <a:pt x="3297" y="217"/>
                </a:lnTo>
                <a:lnTo>
                  <a:pt x="3298" y="217"/>
                </a:lnTo>
                <a:lnTo>
                  <a:pt x="3298" y="217"/>
                </a:lnTo>
                <a:lnTo>
                  <a:pt x="3299" y="217"/>
                </a:lnTo>
                <a:lnTo>
                  <a:pt x="3300" y="217"/>
                </a:lnTo>
                <a:lnTo>
                  <a:pt x="3300" y="217"/>
                </a:lnTo>
                <a:lnTo>
                  <a:pt x="3301" y="217"/>
                </a:lnTo>
                <a:lnTo>
                  <a:pt x="3301" y="217"/>
                </a:lnTo>
                <a:lnTo>
                  <a:pt x="3302" y="217"/>
                </a:lnTo>
                <a:lnTo>
                  <a:pt x="3303" y="217"/>
                </a:lnTo>
                <a:lnTo>
                  <a:pt x="3303" y="217"/>
                </a:lnTo>
                <a:lnTo>
                  <a:pt x="3304" y="217"/>
                </a:lnTo>
                <a:lnTo>
                  <a:pt x="3305" y="216"/>
                </a:lnTo>
                <a:lnTo>
                  <a:pt x="3305" y="216"/>
                </a:lnTo>
                <a:lnTo>
                  <a:pt x="3306" y="216"/>
                </a:lnTo>
                <a:lnTo>
                  <a:pt x="3307" y="216"/>
                </a:lnTo>
                <a:lnTo>
                  <a:pt x="3307" y="216"/>
                </a:lnTo>
                <a:lnTo>
                  <a:pt x="3308" y="216"/>
                </a:lnTo>
                <a:lnTo>
                  <a:pt x="3309" y="216"/>
                </a:lnTo>
                <a:lnTo>
                  <a:pt x="3309" y="216"/>
                </a:lnTo>
                <a:lnTo>
                  <a:pt x="3310" y="216"/>
                </a:lnTo>
                <a:lnTo>
                  <a:pt x="3311" y="216"/>
                </a:lnTo>
                <a:lnTo>
                  <a:pt x="3311" y="214"/>
                </a:lnTo>
                <a:lnTo>
                  <a:pt x="3312" y="213"/>
                </a:lnTo>
                <a:lnTo>
                  <a:pt x="3313" y="213"/>
                </a:lnTo>
                <a:lnTo>
                  <a:pt x="3313" y="214"/>
                </a:lnTo>
                <a:lnTo>
                  <a:pt x="3314" y="214"/>
                </a:lnTo>
                <a:lnTo>
                  <a:pt x="3315" y="214"/>
                </a:lnTo>
                <a:lnTo>
                  <a:pt x="3315" y="214"/>
                </a:lnTo>
                <a:lnTo>
                  <a:pt x="3316" y="214"/>
                </a:lnTo>
                <a:lnTo>
                  <a:pt x="3317" y="214"/>
                </a:lnTo>
                <a:lnTo>
                  <a:pt x="3317" y="215"/>
                </a:lnTo>
                <a:lnTo>
                  <a:pt x="3318" y="215"/>
                </a:lnTo>
                <a:lnTo>
                  <a:pt x="3319" y="215"/>
                </a:lnTo>
                <a:lnTo>
                  <a:pt x="3319" y="216"/>
                </a:lnTo>
                <a:lnTo>
                  <a:pt x="3320" y="216"/>
                </a:lnTo>
                <a:lnTo>
                  <a:pt x="3321" y="217"/>
                </a:lnTo>
                <a:lnTo>
                  <a:pt x="3321" y="217"/>
                </a:lnTo>
                <a:lnTo>
                  <a:pt x="3322" y="217"/>
                </a:lnTo>
                <a:lnTo>
                  <a:pt x="3323" y="217"/>
                </a:lnTo>
                <a:lnTo>
                  <a:pt x="3323" y="216"/>
                </a:lnTo>
                <a:lnTo>
                  <a:pt x="3324" y="216"/>
                </a:lnTo>
                <a:lnTo>
                  <a:pt x="3325" y="216"/>
                </a:lnTo>
                <a:lnTo>
                  <a:pt x="3325" y="216"/>
                </a:lnTo>
                <a:lnTo>
                  <a:pt x="3326" y="216"/>
                </a:lnTo>
                <a:lnTo>
                  <a:pt x="3327" y="216"/>
                </a:lnTo>
                <a:lnTo>
                  <a:pt x="3327" y="216"/>
                </a:lnTo>
                <a:lnTo>
                  <a:pt x="3328" y="216"/>
                </a:lnTo>
                <a:lnTo>
                  <a:pt x="3329" y="216"/>
                </a:lnTo>
                <a:lnTo>
                  <a:pt x="3329" y="216"/>
                </a:lnTo>
                <a:lnTo>
                  <a:pt x="3330" y="217"/>
                </a:lnTo>
                <a:lnTo>
                  <a:pt x="3331" y="217"/>
                </a:lnTo>
                <a:lnTo>
                  <a:pt x="3331" y="217"/>
                </a:lnTo>
                <a:lnTo>
                  <a:pt x="3332" y="217"/>
                </a:lnTo>
                <a:lnTo>
                  <a:pt x="3333" y="217"/>
                </a:lnTo>
                <a:lnTo>
                  <a:pt x="3333" y="217"/>
                </a:lnTo>
                <a:lnTo>
                  <a:pt x="3334" y="217"/>
                </a:lnTo>
                <a:lnTo>
                  <a:pt x="3335" y="217"/>
                </a:lnTo>
                <a:lnTo>
                  <a:pt x="3335" y="218"/>
                </a:lnTo>
                <a:lnTo>
                  <a:pt x="3336" y="218"/>
                </a:lnTo>
                <a:lnTo>
                  <a:pt x="3337" y="218"/>
                </a:lnTo>
                <a:lnTo>
                  <a:pt x="3337" y="218"/>
                </a:lnTo>
                <a:lnTo>
                  <a:pt x="3338" y="218"/>
                </a:lnTo>
                <a:lnTo>
                  <a:pt x="3339" y="218"/>
                </a:lnTo>
                <a:lnTo>
                  <a:pt x="3339" y="218"/>
                </a:lnTo>
                <a:lnTo>
                  <a:pt x="3340" y="218"/>
                </a:lnTo>
                <a:lnTo>
                  <a:pt x="3341" y="218"/>
                </a:lnTo>
                <a:lnTo>
                  <a:pt x="3341" y="218"/>
                </a:lnTo>
                <a:lnTo>
                  <a:pt x="3342" y="218"/>
                </a:lnTo>
                <a:lnTo>
                  <a:pt x="3343" y="218"/>
                </a:lnTo>
                <a:lnTo>
                  <a:pt x="3343" y="218"/>
                </a:lnTo>
                <a:lnTo>
                  <a:pt x="3344" y="218"/>
                </a:lnTo>
                <a:lnTo>
                  <a:pt x="3345" y="218"/>
                </a:lnTo>
                <a:lnTo>
                  <a:pt x="3345" y="218"/>
                </a:lnTo>
                <a:lnTo>
                  <a:pt x="3346" y="218"/>
                </a:lnTo>
                <a:lnTo>
                  <a:pt x="3347" y="218"/>
                </a:lnTo>
                <a:lnTo>
                  <a:pt x="3347" y="217"/>
                </a:lnTo>
                <a:lnTo>
                  <a:pt x="3348" y="217"/>
                </a:lnTo>
                <a:lnTo>
                  <a:pt x="3349" y="217"/>
                </a:lnTo>
                <a:lnTo>
                  <a:pt x="3349" y="217"/>
                </a:lnTo>
                <a:lnTo>
                  <a:pt x="3350" y="217"/>
                </a:lnTo>
                <a:lnTo>
                  <a:pt x="3351" y="216"/>
                </a:lnTo>
                <a:lnTo>
                  <a:pt x="3351" y="216"/>
                </a:lnTo>
                <a:lnTo>
                  <a:pt x="3352" y="216"/>
                </a:lnTo>
                <a:lnTo>
                  <a:pt x="3353" y="216"/>
                </a:lnTo>
                <a:lnTo>
                  <a:pt x="3353" y="216"/>
                </a:lnTo>
                <a:lnTo>
                  <a:pt x="3354" y="216"/>
                </a:lnTo>
                <a:lnTo>
                  <a:pt x="3355" y="216"/>
                </a:lnTo>
                <a:lnTo>
                  <a:pt x="3355" y="216"/>
                </a:lnTo>
                <a:lnTo>
                  <a:pt x="3356" y="216"/>
                </a:lnTo>
                <a:lnTo>
                  <a:pt x="3357" y="216"/>
                </a:lnTo>
                <a:lnTo>
                  <a:pt x="3357" y="216"/>
                </a:lnTo>
                <a:lnTo>
                  <a:pt x="3358" y="216"/>
                </a:lnTo>
                <a:lnTo>
                  <a:pt x="3359" y="216"/>
                </a:lnTo>
                <a:lnTo>
                  <a:pt x="3359" y="216"/>
                </a:lnTo>
                <a:lnTo>
                  <a:pt x="3360" y="216"/>
                </a:lnTo>
                <a:lnTo>
                  <a:pt x="3361" y="216"/>
                </a:lnTo>
                <a:lnTo>
                  <a:pt x="3361" y="215"/>
                </a:lnTo>
                <a:lnTo>
                  <a:pt x="3362" y="215"/>
                </a:lnTo>
                <a:lnTo>
                  <a:pt x="3363" y="215"/>
                </a:lnTo>
                <a:lnTo>
                  <a:pt x="3363" y="215"/>
                </a:lnTo>
                <a:lnTo>
                  <a:pt x="3364" y="215"/>
                </a:lnTo>
                <a:lnTo>
                  <a:pt x="3365" y="215"/>
                </a:lnTo>
                <a:lnTo>
                  <a:pt x="3365" y="215"/>
                </a:lnTo>
                <a:lnTo>
                  <a:pt x="3366" y="215"/>
                </a:lnTo>
                <a:lnTo>
                  <a:pt x="3367" y="215"/>
                </a:lnTo>
                <a:lnTo>
                  <a:pt x="3367" y="214"/>
                </a:lnTo>
                <a:lnTo>
                  <a:pt x="3368" y="214"/>
                </a:lnTo>
                <a:lnTo>
                  <a:pt x="3369" y="214"/>
                </a:lnTo>
                <a:lnTo>
                  <a:pt x="3369" y="214"/>
                </a:lnTo>
                <a:lnTo>
                  <a:pt x="3370" y="214"/>
                </a:lnTo>
                <a:lnTo>
                  <a:pt x="3370" y="214"/>
                </a:lnTo>
                <a:lnTo>
                  <a:pt x="3371" y="214"/>
                </a:lnTo>
                <a:lnTo>
                  <a:pt x="3372" y="213"/>
                </a:lnTo>
                <a:lnTo>
                  <a:pt x="3372" y="213"/>
                </a:lnTo>
                <a:lnTo>
                  <a:pt x="3373" y="213"/>
                </a:lnTo>
                <a:lnTo>
                  <a:pt x="3374" y="213"/>
                </a:lnTo>
                <a:lnTo>
                  <a:pt x="3374" y="213"/>
                </a:lnTo>
                <a:lnTo>
                  <a:pt x="3375" y="212"/>
                </a:lnTo>
                <a:lnTo>
                  <a:pt x="3376" y="212"/>
                </a:lnTo>
                <a:lnTo>
                  <a:pt x="3376" y="212"/>
                </a:lnTo>
                <a:lnTo>
                  <a:pt x="3377" y="211"/>
                </a:lnTo>
                <a:lnTo>
                  <a:pt x="3378" y="211"/>
                </a:lnTo>
                <a:lnTo>
                  <a:pt x="3378" y="211"/>
                </a:lnTo>
                <a:lnTo>
                  <a:pt x="3379" y="211"/>
                </a:lnTo>
                <a:lnTo>
                  <a:pt x="3380" y="211"/>
                </a:lnTo>
                <a:lnTo>
                  <a:pt x="3380" y="211"/>
                </a:lnTo>
                <a:lnTo>
                  <a:pt x="3381" y="211"/>
                </a:lnTo>
                <a:lnTo>
                  <a:pt x="3382" y="212"/>
                </a:lnTo>
                <a:lnTo>
                  <a:pt x="3382" y="213"/>
                </a:lnTo>
                <a:lnTo>
                  <a:pt x="3383" y="214"/>
                </a:lnTo>
                <a:lnTo>
                  <a:pt x="3384" y="214"/>
                </a:lnTo>
                <a:lnTo>
                  <a:pt x="3384" y="215"/>
                </a:lnTo>
                <a:lnTo>
                  <a:pt x="3385" y="216"/>
                </a:lnTo>
                <a:lnTo>
                  <a:pt x="3386" y="216"/>
                </a:lnTo>
                <a:lnTo>
                  <a:pt x="3386" y="216"/>
                </a:lnTo>
                <a:lnTo>
                  <a:pt x="3387" y="216"/>
                </a:lnTo>
                <a:lnTo>
                  <a:pt x="3388" y="216"/>
                </a:lnTo>
                <a:lnTo>
                  <a:pt x="3388" y="216"/>
                </a:lnTo>
                <a:lnTo>
                  <a:pt x="3389" y="217"/>
                </a:lnTo>
                <a:lnTo>
                  <a:pt x="3390" y="217"/>
                </a:lnTo>
                <a:lnTo>
                  <a:pt x="3390" y="217"/>
                </a:lnTo>
                <a:lnTo>
                  <a:pt x="3391" y="217"/>
                </a:lnTo>
                <a:lnTo>
                  <a:pt x="3392" y="217"/>
                </a:lnTo>
                <a:lnTo>
                  <a:pt x="3392" y="217"/>
                </a:lnTo>
                <a:lnTo>
                  <a:pt x="3393" y="217"/>
                </a:lnTo>
                <a:lnTo>
                  <a:pt x="3394" y="217"/>
                </a:lnTo>
                <a:lnTo>
                  <a:pt x="3394" y="217"/>
                </a:lnTo>
                <a:lnTo>
                  <a:pt x="3395" y="217"/>
                </a:lnTo>
                <a:lnTo>
                  <a:pt x="3396" y="217"/>
                </a:lnTo>
                <a:lnTo>
                  <a:pt x="3396" y="217"/>
                </a:lnTo>
                <a:lnTo>
                  <a:pt x="3397" y="217"/>
                </a:lnTo>
                <a:lnTo>
                  <a:pt x="3398" y="217"/>
                </a:lnTo>
                <a:lnTo>
                  <a:pt x="3398" y="217"/>
                </a:lnTo>
                <a:lnTo>
                  <a:pt x="3399" y="217"/>
                </a:lnTo>
                <a:lnTo>
                  <a:pt x="3400" y="217"/>
                </a:lnTo>
                <a:lnTo>
                  <a:pt x="3400" y="217"/>
                </a:lnTo>
                <a:lnTo>
                  <a:pt x="3401" y="217"/>
                </a:lnTo>
                <a:lnTo>
                  <a:pt x="3402" y="217"/>
                </a:lnTo>
                <a:lnTo>
                  <a:pt x="3402" y="217"/>
                </a:lnTo>
                <a:lnTo>
                  <a:pt x="3403" y="217"/>
                </a:lnTo>
                <a:lnTo>
                  <a:pt x="3404" y="217"/>
                </a:lnTo>
                <a:lnTo>
                  <a:pt x="3404" y="217"/>
                </a:lnTo>
                <a:lnTo>
                  <a:pt x="3405" y="217"/>
                </a:lnTo>
                <a:lnTo>
                  <a:pt x="3406" y="216"/>
                </a:lnTo>
                <a:lnTo>
                  <a:pt x="3406" y="216"/>
                </a:lnTo>
                <a:lnTo>
                  <a:pt x="3407" y="216"/>
                </a:lnTo>
                <a:lnTo>
                  <a:pt x="3408" y="216"/>
                </a:lnTo>
                <a:lnTo>
                  <a:pt x="3408" y="215"/>
                </a:lnTo>
                <a:lnTo>
                  <a:pt x="3409" y="215"/>
                </a:lnTo>
                <a:lnTo>
                  <a:pt x="3410" y="215"/>
                </a:lnTo>
                <a:lnTo>
                  <a:pt x="3410" y="215"/>
                </a:lnTo>
                <a:lnTo>
                  <a:pt x="3411" y="215"/>
                </a:lnTo>
                <a:lnTo>
                  <a:pt x="3412" y="215"/>
                </a:lnTo>
                <a:lnTo>
                  <a:pt x="3412" y="214"/>
                </a:lnTo>
                <a:lnTo>
                  <a:pt x="3413" y="214"/>
                </a:lnTo>
                <a:lnTo>
                  <a:pt x="3414" y="213"/>
                </a:lnTo>
                <a:lnTo>
                  <a:pt x="3414" y="213"/>
                </a:lnTo>
                <a:lnTo>
                  <a:pt x="3415" y="214"/>
                </a:lnTo>
                <a:lnTo>
                  <a:pt x="3416" y="214"/>
                </a:lnTo>
                <a:lnTo>
                  <a:pt x="3416" y="214"/>
                </a:lnTo>
                <a:lnTo>
                  <a:pt x="3417" y="214"/>
                </a:lnTo>
                <a:lnTo>
                  <a:pt x="3418" y="214"/>
                </a:lnTo>
                <a:lnTo>
                  <a:pt x="3418" y="214"/>
                </a:lnTo>
                <a:lnTo>
                  <a:pt x="3419" y="214"/>
                </a:lnTo>
                <a:lnTo>
                  <a:pt x="3420" y="215"/>
                </a:lnTo>
                <a:lnTo>
                  <a:pt x="3420" y="215"/>
                </a:lnTo>
                <a:lnTo>
                  <a:pt x="3421" y="215"/>
                </a:lnTo>
                <a:lnTo>
                  <a:pt x="3422" y="215"/>
                </a:lnTo>
                <a:lnTo>
                  <a:pt x="3422" y="215"/>
                </a:lnTo>
                <a:lnTo>
                  <a:pt x="3423" y="216"/>
                </a:lnTo>
                <a:lnTo>
                  <a:pt x="3424" y="216"/>
                </a:lnTo>
                <a:lnTo>
                  <a:pt x="3424" y="216"/>
                </a:lnTo>
                <a:lnTo>
                  <a:pt x="3425" y="216"/>
                </a:lnTo>
                <a:lnTo>
                  <a:pt x="3426" y="216"/>
                </a:lnTo>
                <a:lnTo>
                  <a:pt x="3426" y="216"/>
                </a:lnTo>
                <a:lnTo>
                  <a:pt x="3427" y="216"/>
                </a:lnTo>
                <a:lnTo>
                  <a:pt x="3428" y="217"/>
                </a:lnTo>
                <a:lnTo>
                  <a:pt x="3428" y="217"/>
                </a:lnTo>
                <a:lnTo>
                  <a:pt x="3429" y="217"/>
                </a:lnTo>
                <a:lnTo>
                  <a:pt x="3430" y="217"/>
                </a:lnTo>
                <a:lnTo>
                  <a:pt x="3430" y="218"/>
                </a:lnTo>
                <a:lnTo>
                  <a:pt x="3431" y="218"/>
                </a:lnTo>
                <a:lnTo>
                  <a:pt x="3432" y="218"/>
                </a:lnTo>
                <a:lnTo>
                  <a:pt x="3432" y="218"/>
                </a:lnTo>
                <a:lnTo>
                  <a:pt x="3433" y="218"/>
                </a:lnTo>
                <a:lnTo>
                  <a:pt x="3434" y="218"/>
                </a:lnTo>
                <a:lnTo>
                  <a:pt x="3434" y="218"/>
                </a:lnTo>
                <a:lnTo>
                  <a:pt x="3435" y="218"/>
                </a:lnTo>
                <a:lnTo>
                  <a:pt x="3436" y="218"/>
                </a:lnTo>
                <a:lnTo>
                  <a:pt x="3436" y="218"/>
                </a:lnTo>
                <a:lnTo>
                  <a:pt x="3437" y="219"/>
                </a:lnTo>
                <a:lnTo>
                  <a:pt x="3438" y="219"/>
                </a:lnTo>
                <a:lnTo>
                  <a:pt x="3438" y="219"/>
                </a:lnTo>
                <a:lnTo>
                  <a:pt x="3439" y="219"/>
                </a:lnTo>
                <a:lnTo>
                  <a:pt x="3439" y="219"/>
                </a:lnTo>
                <a:lnTo>
                  <a:pt x="3440" y="219"/>
                </a:lnTo>
                <a:lnTo>
                  <a:pt x="3441" y="219"/>
                </a:lnTo>
                <a:lnTo>
                  <a:pt x="3441" y="219"/>
                </a:lnTo>
                <a:lnTo>
                  <a:pt x="3442" y="219"/>
                </a:lnTo>
                <a:lnTo>
                  <a:pt x="3443" y="219"/>
                </a:lnTo>
                <a:lnTo>
                  <a:pt x="3443" y="219"/>
                </a:lnTo>
                <a:lnTo>
                  <a:pt x="3444" y="219"/>
                </a:lnTo>
                <a:lnTo>
                  <a:pt x="3445" y="219"/>
                </a:lnTo>
                <a:lnTo>
                  <a:pt x="3445" y="219"/>
                </a:lnTo>
                <a:lnTo>
                  <a:pt x="3446" y="219"/>
                </a:lnTo>
                <a:lnTo>
                  <a:pt x="3447" y="219"/>
                </a:lnTo>
                <a:lnTo>
                  <a:pt x="3447" y="219"/>
                </a:lnTo>
                <a:lnTo>
                  <a:pt x="3448" y="219"/>
                </a:lnTo>
                <a:lnTo>
                  <a:pt x="3449" y="219"/>
                </a:lnTo>
                <a:lnTo>
                  <a:pt x="3449" y="219"/>
                </a:lnTo>
                <a:lnTo>
                  <a:pt x="3450" y="218"/>
                </a:lnTo>
                <a:lnTo>
                  <a:pt x="3451" y="218"/>
                </a:lnTo>
                <a:lnTo>
                  <a:pt x="3451" y="218"/>
                </a:lnTo>
                <a:lnTo>
                  <a:pt x="3452" y="218"/>
                </a:lnTo>
                <a:lnTo>
                  <a:pt x="3453" y="218"/>
                </a:lnTo>
                <a:lnTo>
                  <a:pt x="3453" y="218"/>
                </a:lnTo>
                <a:lnTo>
                  <a:pt x="3454" y="218"/>
                </a:lnTo>
                <a:lnTo>
                  <a:pt x="3455" y="218"/>
                </a:lnTo>
                <a:lnTo>
                  <a:pt x="3455" y="218"/>
                </a:lnTo>
                <a:lnTo>
                  <a:pt x="3456" y="218"/>
                </a:lnTo>
                <a:lnTo>
                  <a:pt x="3457" y="218"/>
                </a:lnTo>
                <a:lnTo>
                  <a:pt x="3457" y="217"/>
                </a:lnTo>
                <a:lnTo>
                  <a:pt x="3458" y="217"/>
                </a:lnTo>
                <a:lnTo>
                  <a:pt x="3459" y="217"/>
                </a:lnTo>
                <a:lnTo>
                  <a:pt x="3459" y="217"/>
                </a:lnTo>
                <a:lnTo>
                  <a:pt x="3460" y="217"/>
                </a:lnTo>
                <a:lnTo>
                  <a:pt x="3461" y="217"/>
                </a:lnTo>
                <a:lnTo>
                  <a:pt x="3461" y="217"/>
                </a:lnTo>
                <a:lnTo>
                  <a:pt x="3462" y="217"/>
                </a:lnTo>
                <a:lnTo>
                  <a:pt x="3463" y="217"/>
                </a:lnTo>
                <a:lnTo>
                  <a:pt x="3463" y="217"/>
                </a:lnTo>
                <a:lnTo>
                  <a:pt x="3464" y="217"/>
                </a:lnTo>
                <a:lnTo>
                  <a:pt x="3465" y="217"/>
                </a:lnTo>
                <a:lnTo>
                  <a:pt x="3465" y="217"/>
                </a:lnTo>
                <a:lnTo>
                  <a:pt x="3466" y="217"/>
                </a:lnTo>
                <a:lnTo>
                  <a:pt x="3467" y="217"/>
                </a:lnTo>
                <a:lnTo>
                  <a:pt x="3467" y="217"/>
                </a:lnTo>
                <a:lnTo>
                  <a:pt x="3468" y="216"/>
                </a:lnTo>
                <a:lnTo>
                  <a:pt x="3469" y="216"/>
                </a:lnTo>
                <a:lnTo>
                  <a:pt x="3469" y="216"/>
                </a:lnTo>
                <a:lnTo>
                  <a:pt x="3470" y="216"/>
                </a:lnTo>
                <a:lnTo>
                  <a:pt x="3471" y="215"/>
                </a:lnTo>
                <a:lnTo>
                  <a:pt x="3471" y="215"/>
                </a:lnTo>
                <a:lnTo>
                  <a:pt x="3472" y="214"/>
                </a:lnTo>
                <a:lnTo>
                  <a:pt x="3473" y="214"/>
                </a:lnTo>
                <a:lnTo>
                  <a:pt x="3473" y="214"/>
                </a:lnTo>
                <a:lnTo>
                  <a:pt x="3474" y="213"/>
                </a:lnTo>
                <a:lnTo>
                  <a:pt x="3475" y="213"/>
                </a:lnTo>
                <a:lnTo>
                  <a:pt x="3475" y="213"/>
                </a:lnTo>
                <a:lnTo>
                  <a:pt x="3476" y="213"/>
                </a:lnTo>
                <a:lnTo>
                  <a:pt x="3477" y="212"/>
                </a:lnTo>
                <a:lnTo>
                  <a:pt x="3477" y="212"/>
                </a:lnTo>
                <a:lnTo>
                  <a:pt x="3478" y="212"/>
                </a:lnTo>
                <a:lnTo>
                  <a:pt x="3479" y="212"/>
                </a:lnTo>
                <a:lnTo>
                  <a:pt x="3479" y="212"/>
                </a:lnTo>
                <a:lnTo>
                  <a:pt x="3480" y="212"/>
                </a:lnTo>
                <a:lnTo>
                  <a:pt x="3481" y="212"/>
                </a:lnTo>
                <a:lnTo>
                  <a:pt x="3481" y="212"/>
                </a:lnTo>
                <a:lnTo>
                  <a:pt x="3482" y="212"/>
                </a:lnTo>
                <a:lnTo>
                  <a:pt x="3483" y="212"/>
                </a:lnTo>
                <a:lnTo>
                  <a:pt x="3483" y="212"/>
                </a:lnTo>
                <a:lnTo>
                  <a:pt x="3484" y="212"/>
                </a:lnTo>
                <a:lnTo>
                  <a:pt x="3485" y="212"/>
                </a:lnTo>
                <a:lnTo>
                  <a:pt x="3485" y="212"/>
                </a:lnTo>
                <a:lnTo>
                  <a:pt x="3486" y="213"/>
                </a:lnTo>
                <a:lnTo>
                  <a:pt x="3487" y="213"/>
                </a:lnTo>
                <a:lnTo>
                  <a:pt x="3487" y="213"/>
                </a:lnTo>
                <a:lnTo>
                  <a:pt x="3488" y="213"/>
                </a:lnTo>
                <a:lnTo>
                  <a:pt x="3489" y="213"/>
                </a:lnTo>
                <a:lnTo>
                  <a:pt x="3489" y="213"/>
                </a:lnTo>
                <a:lnTo>
                  <a:pt x="3490" y="213"/>
                </a:lnTo>
                <a:lnTo>
                  <a:pt x="3491" y="213"/>
                </a:lnTo>
                <a:lnTo>
                  <a:pt x="3491" y="213"/>
                </a:lnTo>
                <a:lnTo>
                  <a:pt x="3492" y="213"/>
                </a:lnTo>
                <a:lnTo>
                  <a:pt x="3493" y="214"/>
                </a:lnTo>
                <a:lnTo>
                  <a:pt x="3493" y="214"/>
                </a:lnTo>
                <a:lnTo>
                  <a:pt x="3494" y="214"/>
                </a:lnTo>
                <a:lnTo>
                  <a:pt x="3495" y="214"/>
                </a:lnTo>
                <a:lnTo>
                  <a:pt x="3495" y="214"/>
                </a:lnTo>
                <a:lnTo>
                  <a:pt x="3496" y="214"/>
                </a:lnTo>
                <a:lnTo>
                  <a:pt x="3497" y="214"/>
                </a:lnTo>
                <a:lnTo>
                  <a:pt x="3497" y="214"/>
                </a:lnTo>
                <a:lnTo>
                  <a:pt x="3498" y="213"/>
                </a:lnTo>
                <a:lnTo>
                  <a:pt x="3499" y="213"/>
                </a:lnTo>
                <a:lnTo>
                  <a:pt x="3499" y="213"/>
                </a:lnTo>
                <a:lnTo>
                  <a:pt x="3500" y="213"/>
                </a:lnTo>
                <a:lnTo>
                  <a:pt x="3501" y="213"/>
                </a:lnTo>
                <a:lnTo>
                  <a:pt x="3501" y="214"/>
                </a:lnTo>
                <a:lnTo>
                  <a:pt x="3502" y="213"/>
                </a:lnTo>
                <a:lnTo>
                  <a:pt x="3503" y="213"/>
                </a:lnTo>
                <a:lnTo>
                  <a:pt x="3503" y="213"/>
                </a:lnTo>
                <a:lnTo>
                  <a:pt x="3504" y="213"/>
                </a:lnTo>
                <a:lnTo>
                  <a:pt x="3505" y="213"/>
                </a:lnTo>
                <a:lnTo>
                  <a:pt x="3505" y="212"/>
                </a:lnTo>
                <a:lnTo>
                  <a:pt x="3506" y="212"/>
                </a:lnTo>
                <a:lnTo>
                  <a:pt x="3507" y="212"/>
                </a:lnTo>
                <a:lnTo>
                  <a:pt x="3507" y="213"/>
                </a:lnTo>
                <a:lnTo>
                  <a:pt x="3508" y="213"/>
                </a:lnTo>
                <a:lnTo>
                  <a:pt x="3509" y="214"/>
                </a:lnTo>
                <a:lnTo>
                  <a:pt x="3509" y="214"/>
                </a:lnTo>
                <a:lnTo>
                  <a:pt x="3510" y="214"/>
                </a:lnTo>
                <a:lnTo>
                  <a:pt x="3510" y="214"/>
                </a:lnTo>
                <a:lnTo>
                  <a:pt x="3511" y="214"/>
                </a:lnTo>
                <a:lnTo>
                  <a:pt x="3512" y="214"/>
                </a:lnTo>
                <a:lnTo>
                  <a:pt x="3512" y="213"/>
                </a:lnTo>
                <a:lnTo>
                  <a:pt x="3513" y="212"/>
                </a:lnTo>
                <a:lnTo>
                  <a:pt x="3514" y="212"/>
                </a:lnTo>
                <a:lnTo>
                  <a:pt x="3514" y="212"/>
                </a:lnTo>
                <a:lnTo>
                  <a:pt x="3515" y="212"/>
                </a:lnTo>
                <a:lnTo>
                  <a:pt x="3516" y="212"/>
                </a:lnTo>
                <a:lnTo>
                  <a:pt x="3516" y="210"/>
                </a:lnTo>
                <a:lnTo>
                  <a:pt x="3517" y="210"/>
                </a:lnTo>
                <a:lnTo>
                  <a:pt x="3518" y="210"/>
                </a:lnTo>
                <a:lnTo>
                  <a:pt x="3518" y="209"/>
                </a:lnTo>
                <a:lnTo>
                  <a:pt x="3519" y="209"/>
                </a:lnTo>
                <a:lnTo>
                  <a:pt x="3520" y="209"/>
                </a:lnTo>
                <a:lnTo>
                  <a:pt x="3520" y="209"/>
                </a:lnTo>
                <a:lnTo>
                  <a:pt x="3521" y="208"/>
                </a:lnTo>
                <a:lnTo>
                  <a:pt x="3522" y="208"/>
                </a:lnTo>
                <a:lnTo>
                  <a:pt x="3522" y="208"/>
                </a:lnTo>
                <a:lnTo>
                  <a:pt x="3523" y="209"/>
                </a:lnTo>
                <a:lnTo>
                  <a:pt x="3524" y="209"/>
                </a:lnTo>
                <a:lnTo>
                  <a:pt x="3524" y="210"/>
                </a:lnTo>
                <a:lnTo>
                  <a:pt x="3525" y="210"/>
                </a:lnTo>
                <a:lnTo>
                  <a:pt x="3526" y="210"/>
                </a:lnTo>
                <a:lnTo>
                  <a:pt x="3526" y="210"/>
                </a:lnTo>
                <a:lnTo>
                  <a:pt x="3527" y="210"/>
                </a:lnTo>
                <a:lnTo>
                  <a:pt x="3528" y="210"/>
                </a:lnTo>
                <a:lnTo>
                  <a:pt x="3528" y="210"/>
                </a:lnTo>
                <a:lnTo>
                  <a:pt x="3529" y="211"/>
                </a:lnTo>
                <a:lnTo>
                  <a:pt x="3530" y="211"/>
                </a:lnTo>
                <a:lnTo>
                  <a:pt x="3530" y="211"/>
                </a:lnTo>
                <a:lnTo>
                  <a:pt x="3531" y="211"/>
                </a:lnTo>
                <a:lnTo>
                  <a:pt x="3532" y="211"/>
                </a:lnTo>
                <a:lnTo>
                  <a:pt x="3532" y="212"/>
                </a:lnTo>
                <a:lnTo>
                  <a:pt x="3533" y="212"/>
                </a:lnTo>
                <a:lnTo>
                  <a:pt x="3534" y="212"/>
                </a:lnTo>
                <a:lnTo>
                  <a:pt x="3534" y="213"/>
                </a:lnTo>
                <a:lnTo>
                  <a:pt x="3535" y="213"/>
                </a:lnTo>
                <a:lnTo>
                  <a:pt x="3536" y="213"/>
                </a:lnTo>
                <a:lnTo>
                  <a:pt x="3536" y="213"/>
                </a:lnTo>
                <a:lnTo>
                  <a:pt x="3537" y="213"/>
                </a:lnTo>
                <a:lnTo>
                  <a:pt x="3538" y="214"/>
                </a:lnTo>
                <a:lnTo>
                  <a:pt x="3538" y="214"/>
                </a:lnTo>
                <a:lnTo>
                  <a:pt x="3539" y="214"/>
                </a:lnTo>
                <a:lnTo>
                  <a:pt x="3540" y="214"/>
                </a:lnTo>
                <a:lnTo>
                  <a:pt x="3540" y="214"/>
                </a:lnTo>
                <a:lnTo>
                  <a:pt x="3541" y="214"/>
                </a:lnTo>
                <a:lnTo>
                  <a:pt x="3542" y="215"/>
                </a:lnTo>
                <a:lnTo>
                  <a:pt x="3542" y="215"/>
                </a:lnTo>
                <a:lnTo>
                  <a:pt x="3543" y="215"/>
                </a:lnTo>
                <a:lnTo>
                  <a:pt x="3544" y="215"/>
                </a:lnTo>
                <a:lnTo>
                  <a:pt x="3544" y="215"/>
                </a:lnTo>
                <a:lnTo>
                  <a:pt x="3545" y="216"/>
                </a:lnTo>
                <a:lnTo>
                  <a:pt x="3546" y="216"/>
                </a:lnTo>
                <a:lnTo>
                  <a:pt x="3546" y="216"/>
                </a:lnTo>
                <a:lnTo>
                  <a:pt x="3547" y="216"/>
                </a:lnTo>
                <a:lnTo>
                  <a:pt x="3548" y="217"/>
                </a:lnTo>
                <a:lnTo>
                  <a:pt x="3548" y="217"/>
                </a:lnTo>
                <a:lnTo>
                  <a:pt x="3549" y="217"/>
                </a:lnTo>
                <a:lnTo>
                  <a:pt x="3550" y="217"/>
                </a:lnTo>
                <a:lnTo>
                  <a:pt x="3550" y="217"/>
                </a:lnTo>
                <a:lnTo>
                  <a:pt x="3551" y="217"/>
                </a:lnTo>
                <a:lnTo>
                  <a:pt x="3552" y="217"/>
                </a:lnTo>
                <a:lnTo>
                  <a:pt x="3552" y="217"/>
                </a:lnTo>
                <a:lnTo>
                  <a:pt x="3553" y="217"/>
                </a:lnTo>
                <a:lnTo>
                  <a:pt x="3554" y="217"/>
                </a:lnTo>
                <a:lnTo>
                  <a:pt x="3554" y="217"/>
                </a:lnTo>
                <a:lnTo>
                  <a:pt x="3555" y="217"/>
                </a:lnTo>
                <a:lnTo>
                  <a:pt x="3556" y="217"/>
                </a:lnTo>
                <a:lnTo>
                  <a:pt x="3556" y="217"/>
                </a:lnTo>
                <a:lnTo>
                  <a:pt x="3557" y="217"/>
                </a:lnTo>
                <a:lnTo>
                  <a:pt x="3558" y="216"/>
                </a:lnTo>
                <a:lnTo>
                  <a:pt x="3558" y="216"/>
                </a:lnTo>
                <a:lnTo>
                  <a:pt x="3559" y="216"/>
                </a:lnTo>
                <a:lnTo>
                  <a:pt x="3560" y="215"/>
                </a:lnTo>
                <a:lnTo>
                  <a:pt x="3560" y="215"/>
                </a:lnTo>
                <a:lnTo>
                  <a:pt x="3561" y="215"/>
                </a:lnTo>
                <a:lnTo>
                  <a:pt x="3562" y="215"/>
                </a:lnTo>
                <a:lnTo>
                  <a:pt x="3562" y="215"/>
                </a:lnTo>
                <a:lnTo>
                  <a:pt x="3563" y="214"/>
                </a:lnTo>
                <a:lnTo>
                  <a:pt x="3564" y="214"/>
                </a:lnTo>
                <a:lnTo>
                  <a:pt x="3564" y="214"/>
                </a:lnTo>
                <a:lnTo>
                  <a:pt x="3565" y="214"/>
                </a:lnTo>
                <a:lnTo>
                  <a:pt x="3566" y="214"/>
                </a:lnTo>
                <a:lnTo>
                  <a:pt x="3566" y="213"/>
                </a:lnTo>
                <a:lnTo>
                  <a:pt x="3567" y="213"/>
                </a:lnTo>
                <a:lnTo>
                  <a:pt x="3568" y="213"/>
                </a:lnTo>
                <a:lnTo>
                  <a:pt x="3568" y="213"/>
                </a:lnTo>
                <a:lnTo>
                  <a:pt x="3569" y="213"/>
                </a:lnTo>
                <a:lnTo>
                  <a:pt x="3570" y="213"/>
                </a:lnTo>
                <a:lnTo>
                  <a:pt x="3570" y="213"/>
                </a:lnTo>
                <a:lnTo>
                  <a:pt x="3571" y="213"/>
                </a:lnTo>
                <a:lnTo>
                  <a:pt x="3572" y="213"/>
                </a:lnTo>
                <a:lnTo>
                  <a:pt x="3572" y="213"/>
                </a:lnTo>
                <a:lnTo>
                  <a:pt x="3573" y="212"/>
                </a:lnTo>
                <a:lnTo>
                  <a:pt x="3574" y="212"/>
                </a:lnTo>
                <a:lnTo>
                  <a:pt x="3574" y="212"/>
                </a:lnTo>
                <a:lnTo>
                  <a:pt x="3575" y="212"/>
                </a:lnTo>
                <a:lnTo>
                  <a:pt x="3576" y="212"/>
                </a:lnTo>
                <a:lnTo>
                  <a:pt x="3576" y="212"/>
                </a:lnTo>
                <a:lnTo>
                  <a:pt x="3577" y="211"/>
                </a:lnTo>
                <a:lnTo>
                  <a:pt x="3578" y="211"/>
                </a:lnTo>
                <a:lnTo>
                  <a:pt x="3578" y="211"/>
                </a:lnTo>
                <a:lnTo>
                  <a:pt x="3579" y="210"/>
                </a:lnTo>
                <a:lnTo>
                  <a:pt x="3579" y="210"/>
                </a:lnTo>
                <a:lnTo>
                  <a:pt x="3580" y="210"/>
                </a:lnTo>
                <a:lnTo>
                  <a:pt x="3581" y="209"/>
                </a:lnTo>
                <a:lnTo>
                  <a:pt x="3581" y="209"/>
                </a:lnTo>
                <a:lnTo>
                  <a:pt x="3582" y="209"/>
                </a:lnTo>
                <a:lnTo>
                  <a:pt x="3583" y="208"/>
                </a:lnTo>
                <a:lnTo>
                  <a:pt x="3583" y="208"/>
                </a:lnTo>
                <a:lnTo>
                  <a:pt x="3584" y="209"/>
                </a:lnTo>
                <a:lnTo>
                  <a:pt x="3585" y="209"/>
                </a:lnTo>
                <a:lnTo>
                  <a:pt x="3585" y="210"/>
                </a:lnTo>
                <a:lnTo>
                  <a:pt x="3586" y="211"/>
                </a:lnTo>
                <a:lnTo>
                  <a:pt x="3587" y="212"/>
                </a:lnTo>
                <a:lnTo>
                  <a:pt x="3587" y="213"/>
                </a:lnTo>
                <a:lnTo>
                  <a:pt x="3588" y="213"/>
                </a:lnTo>
                <a:lnTo>
                  <a:pt x="3589" y="214"/>
                </a:lnTo>
                <a:lnTo>
                  <a:pt x="3589" y="214"/>
                </a:lnTo>
                <a:lnTo>
                  <a:pt x="3590" y="214"/>
                </a:lnTo>
                <a:lnTo>
                  <a:pt x="3591" y="214"/>
                </a:lnTo>
                <a:lnTo>
                  <a:pt x="3591" y="214"/>
                </a:lnTo>
                <a:lnTo>
                  <a:pt x="3592" y="214"/>
                </a:lnTo>
                <a:lnTo>
                  <a:pt x="3593" y="214"/>
                </a:lnTo>
                <a:lnTo>
                  <a:pt x="3593" y="215"/>
                </a:lnTo>
                <a:lnTo>
                  <a:pt x="3594" y="215"/>
                </a:lnTo>
                <a:lnTo>
                  <a:pt x="3595" y="215"/>
                </a:lnTo>
                <a:lnTo>
                  <a:pt x="3595" y="215"/>
                </a:lnTo>
                <a:lnTo>
                  <a:pt x="3596" y="215"/>
                </a:lnTo>
                <a:lnTo>
                  <a:pt x="3597" y="215"/>
                </a:lnTo>
                <a:lnTo>
                  <a:pt x="3597" y="215"/>
                </a:lnTo>
                <a:lnTo>
                  <a:pt x="3598" y="215"/>
                </a:lnTo>
                <a:lnTo>
                  <a:pt x="3599" y="216"/>
                </a:lnTo>
                <a:lnTo>
                  <a:pt x="3599" y="216"/>
                </a:lnTo>
                <a:lnTo>
                  <a:pt x="3600" y="216"/>
                </a:lnTo>
                <a:lnTo>
                  <a:pt x="3601" y="216"/>
                </a:lnTo>
                <a:lnTo>
                  <a:pt x="3601" y="216"/>
                </a:lnTo>
                <a:lnTo>
                  <a:pt x="3602" y="216"/>
                </a:lnTo>
                <a:lnTo>
                  <a:pt x="3603" y="216"/>
                </a:lnTo>
                <a:lnTo>
                  <a:pt x="3603" y="216"/>
                </a:lnTo>
                <a:lnTo>
                  <a:pt x="3604" y="216"/>
                </a:lnTo>
                <a:lnTo>
                  <a:pt x="3605" y="216"/>
                </a:lnTo>
                <a:lnTo>
                  <a:pt x="3605" y="216"/>
                </a:lnTo>
                <a:lnTo>
                  <a:pt x="3606" y="216"/>
                </a:lnTo>
                <a:lnTo>
                  <a:pt x="3607" y="215"/>
                </a:lnTo>
                <a:lnTo>
                  <a:pt x="3607" y="215"/>
                </a:lnTo>
                <a:lnTo>
                  <a:pt x="3608" y="215"/>
                </a:lnTo>
                <a:lnTo>
                  <a:pt x="3609" y="215"/>
                </a:lnTo>
                <a:lnTo>
                  <a:pt x="3609" y="215"/>
                </a:lnTo>
                <a:lnTo>
                  <a:pt x="3610" y="215"/>
                </a:lnTo>
                <a:lnTo>
                  <a:pt x="3611" y="216"/>
                </a:lnTo>
                <a:lnTo>
                  <a:pt x="3612" y="216"/>
                </a:lnTo>
                <a:lnTo>
                  <a:pt x="3612" y="215"/>
                </a:lnTo>
                <a:lnTo>
                  <a:pt x="3613" y="215"/>
                </a:lnTo>
                <a:lnTo>
                  <a:pt x="3614" y="215"/>
                </a:lnTo>
                <a:lnTo>
                  <a:pt x="3614" y="215"/>
                </a:lnTo>
                <a:lnTo>
                  <a:pt x="3615" y="215"/>
                </a:lnTo>
                <a:lnTo>
                  <a:pt x="3616" y="215"/>
                </a:lnTo>
                <a:lnTo>
                  <a:pt x="3616" y="215"/>
                </a:lnTo>
                <a:lnTo>
                  <a:pt x="3617" y="215"/>
                </a:lnTo>
                <a:lnTo>
                  <a:pt x="3618" y="215"/>
                </a:lnTo>
                <a:lnTo>
                  <a:pt x="3618" y="215"/>
                </a:lnTo>
                <a:lnTo>
                  <a:pt x="3619" y="215"/>
                </a:lnTo>
                <a:lnTo>
                  <a:pt x="3620" y="215"/>
                </a:lnTo>
                <a:lnTo>
                  <a:pt x="3620" y="215"/>
                </a:lnTo>
                <a:lnTo>
                  <a:pt x="3621" y="215"/>
                </a:lnTo>
                <a:lnTo>
                  <a:pt x="3622" y="215"/>
                </a:lnTo>
                <a:lnTo>
                  <a:pt x="3622" y="214"/>
                </a:lnTo>
                <a:lnTo>
                  <a:pt x="3623" y="213"/>
                </a:lnTo>
                <a:lnTo>
                  <a:pt x="3624" y="213"/>
                </a:lnTo>
                <a:lnTo>
                  <a:pt x="3624" y="212"/>
                </a:lnTo>
                <a:lnTo>
                  <a:pt x="3625" y="212"/>
                </a:lnTo>
                <a:lnTo>
                  <a:pt x="3626" y="211"/>
                </a:lnTo>
                <a:lnTo>
                  <a:pt x="3626" y="211"/>
                </a:lnTo>
                <a:lnTo>
                  <a:pt x="3627" y="211"/>
                </a:lnTo>
                <a:lnTo>
                  <a:pt x="3628" y="211"/>
                </a:lnTo>
                <a:lnTo>
                  <a:pt x="3628" y="211"/>
                </a:lnTo>
                <a:lnTo>
                  <a:pt x="3629" y="210"/>
                </a:lnTo>
                <a:lnTo>
                  <a:pt x="3630" y="211"/>
                </a:lnTo>
                <a:lnTo>
                  <a:pt x="3630" y="211"/>
                </a:lnTo>
                <a:lnTo>
                  <a:pt x="3631" y="211"/>
                </a:lnTo>
                <a:lnTo>
                  <a:pt x="3631" y="211"/>
                </a:lnTo>
                <a:lnTo>
                  <a:pt x="3632" y="211"/>
                </a:lnTo>
                <a:lnTo>
                  <a:pt x="3633" y="211"/>
                </a:lnTo>
                <a:lnTo>
                  <a:pt x="3633" y="211"/>
                </a:lnTo>
                <a:lnTo>
                  <a:pt x="3634" y="211"/>
                </a:lnTo>
                <a:lnTo>
                  <a:pt x="3635" y="212"/>
                </a:lnTo>
                <a:lnTo>
                  <a:pt x="3635" y="212"/>
                </a:lnTo>
                <a:lnTo>
                  <a:pt x="3636" y="212"/>
                </a:lnTo>
                <a:lnTo>
                  <a:pt x="3637" y="213"/>
                </a:lnTo>
                <a:lnTo>
                  <a:pt x="3637" y="213"/>
                </a:lnTo>
                <a:lnTo>
                  <a:pt x="3638" y="213"/>
                </a:lnTo>
                <a:lnTo>
                  <a:pt x="3639" y="213"/>
                </a:lnTo>
                <a:lnTo>
                  <a:pt x="3639" y="214"/>
                </a:lnTo>
                <a:lnTo>
                  <a:pt x="3640" y="214"/>
                </a:lnTo>
                <a:lnTo>
                  <a:pt x="3641" y="214"/>
                </a:lnTo>
                <a:lnTo>
                  <a:pt x="3641" y="214"/>
                </a:lnTo>
                <a:lnTo>
                  <a:pt x="3642" y="214"/>
                </a:lnTo>
                <a:lnTo>
                  <a:pt x="3643" y="214"/>
                </a:lnTo>
                <a:lnTo>
                  <a:pt x="3643" y="214"/>
                </a:lnTo>
                <a:lnTo>
                  <a:pt x="3644" y="214"/>
                </a:lnTo>
                <a:lnTo>
                  <a:pt x="3645" y="214"/>
                </a:lnTo>
                <a:lnTo>
                  <a:pt x="3645" y="214"/>
                </a:lnTo>
                <a:lnTo>
                  <a:pt x="3646" y="214"/>
                </a:lnTo>
                <a:lnTo>
                  <a:pt x="3647" y="214"/>
                </a:lnTo>
                <a:lnTo>
                  <a:pt x="3647" y="215"/>
                </a:lnTo>
                <a:lnTo>
                  <a:pt x="3648" y="215"/>
                </a:lnTo>
                <a:lnTo>
                  <a:pt x="3649" y="215"/>
                </a:lnTo>
                <a:lnTo>
                  <a:pt x="3649" y="215"/>
                </a:lnTo>
                <a:lnTo>
                  <a:pt x="3650" y="215"/>
                </a:lnTo>
                <a:lnTo>
                  <a:pt x="3651" y="215"/>
                </a:lnTo>
                <a:lnTo>
                  <a:pt x="3651" y="215"/>
                </a:lnTo>
                <a:lnTo>
                  <a:pt x="3652" y="215"/>
                </a:lnTo>
                <a:lnTo>
                  <a:pt x="3653" y="215"/>
                </a:lnTo>
                <a:lnTo>
                  <a:pt x="3653" y="216"/>
                </a:lnTo>
                <a:lnTo>
                  <a:pt x="3654" y="216"/>
                </a:lnTo>
                <a:lnTo>
                  <a:pt x="3655" y="216"/>
                </a:lnTo>
                <a:lnTo>
                  <a:pt x="3655" y="216"/>
                </a:lnTo>
                <a:lnTo>
                  <a:pt x="3656" y="215"/>
                </a:lnTo>
                <a:lnTo>
                  <a:pt x="3657" y="215"/>
                </a:lnTo>
                <a:lnTo>
                  <a:pt x="3657" y="178"/>
                </a:lnTo>
                <a:lnTo>
                  <a:pt x="3658" y="161"/>
                </a:lnTo>
                <a:lnTo>
                  <a:pt x="3659" y="152"/>
                </a:lnTo>
                <a:lnTo>
                  <a:pt x="3659" y="144"/>
                </a:lnTo>
                <a:lnTo>
                  <a:pt x="3660" y="137"/>
                </a:lnTo>
                <a:lnTo>
                  <a:pt x="3661" y="129"/>
                </a:lnTo>
                <a:lnTo>
                  <a:pt x="3661" y="121"/>
                </a:lnTo>
                <a:lnTo>
                  <a:pt x="3662" y="114"/>
                </a:lnTo>
                <a:lnTo>
                  <a:pt x="3663" y="107"/>
                </a:lnTo>
                <a:lnTo>
                  <a:pt x="3663" y="103"/>
                </a:lnTo>
                <a:lnTo>
                  <a:pt x="3664" y="100"/>
                </a:lnTo>
                <a:lnTo>
                  <a:pt x="3665" y="97"/>
                </a:lnTo>
                <a:lnTo>
                  <a:pt x="3665" y="94"/>
                </a:lnTo>
                <a:lnTo>
                  <a:pt x="3666" y="92"/>
                </a:lnTo>
                <a:lnTo>
                  <a:pt x="3667" y="90"/>
                </a:lnTo>
                <a:lnTo>
                  <a:pt x="3667" y="88"/>
                </a:lnTo>
                <a:lnTo>
                  <a:pt x="3668" y="86"/>
                </a:lnTo>
                <a:lnTo>
                  <a:pt x="3669" y="84"/>
                </a:lnTo>
                <a:lnTo>
                  <a:pt x="3669" y="82"/>
                </a:lnTo>
                <a:lnTo>
                  <a:pt x="3670" y="80"/>
                </a:lnTo>
                <a:lnTo>
                  <a:pt x="3671" y="78"/>
                </a:lnTo>
                <a:lnTo>
                  <a:pt x="3671" y="76"/>
                </a:lnTo>
                <a:lnTo>
                  <a:pt x="3672" y="74"/>
                </a:lnTo>
                <a:lnTo>
                  <a:pt x="3673" y="71"/>
                </a:lnTo>
                <a:lnTo>
                  <a:pt x="3673" y="69"/>
                </a:lnTo>
                <a:lnTo>
                  <a:pt x="3674" y="67"/>
                </a:lnTo>
                <a:lnTo>
                  <a:pt x="3675" y="64"/>
                </a:lnTo>
                <a:lnTo>
                  <a:pt x="3675" y="62"/>
                </a:lnTo>
                <a:lnTo>
                  <a:pt x="3676" y="60"/>
                </a:lnTo>
                <a:lnTo>
                  <a:pt x="3677" y="58"/>
                </a:lnTo>
                <a:lnTo>
                  <a:pt x="3677" y="56"/>
                </a:lnTo>
                <a:lnTo>
                  <a:pt x="3678" y="54"/>
                </a:lnTo>
                <a:lnTo>
                  <a:pt x="3679" y="52"/>
                </a:lnTo>
                <a:lnTo>
                  <a:pt x="3679" y="49"/>
                </a:lnTo>
                <a:lnTo>
                  <a:pt x="3680" y="47"/>
                </a:lnTo>
                <a:lnTo>
                  <a:pt x="3681" y="44"/>
                </a:lnTo>
                <a:lnTo>
                  <a:pt x="3681" y="41"/>
                </a:lnTo>
                <a:lnTo>
                  <a:pt x="3682" y="38"/>
                </a:lnTo>
                <a:lnTo>
                  <a:pt x="3683" y="34"/>
                </a:lnTo>
                <a:lnTo>
                  <a:pt x="3683" y="30"/>
                </a:lnTo>
                <a:lnTo>
                  <a:pt x="3684" y="26"/>
                </a:lnTo>
                <a:lnTo>
                  <a:pt x="3685" y="22"/>
                </a:lnTo>
                <a:lnTo>
                  <a:pt x="3685" y="17"/>
                </a:lnTo>
                <a:lnTo>
                  <a:pt x="3686" y="13"/>
                </a:lnTo>
                <a:lnTo>
                  <a:pt x="3687" y="9"/>
                </a:lnTo>
                <a:lnTo>
                  <a:pt x="3687" y="5"/>
                </a:lnTo>
                <a:lnTo>
                  <a:pt x="3688" y="2"/>
                </a:lnTo>
                <a:lnTo>
                  <a:pt x="3689" y="0"/>
                </a:lnTo>
                <a:lnTo>
                  <a:pt x="3689" y="0"/>
                </a:lnTo>
                <a:lnTo>
                  <a:pt x="3690" y="1"/>
                </a:lnTo>
                <a:lnTo>
                  <a:pt x="3691" y="3"/>
                </a:lnTo>
                <a:lnTo>
                  <a:pt x="3691" y="7"/>
                </a:lnTo>
                <a:lnTo>
                  <a:pt x="3692" y="11"/>
                </a:lnTo>
                <a:lnTo>
                  <a:pt x="3693" y="15"/>
                </a:lnTo>
                <a:lnTo>
                  <a:pt x="3693" y="19"/>
                </a:lnTo>
                <a:lnTo>
                  <a:pt x="3694" y="23"/>
                </a:lnTo>
                <a:lnTo>
                  <a:pt x="3695" y="26"/>
                </a:lnTo>
                <a:lnTo>
                  <a:pt x="3695" y="30"/>
                </a:lnTo>
                <a:lnTo>
                  <a:pt x="3696" y="32"/>
                </a:lnTo>
                <a:lnTo>
                  <a:pt x="3697" y="38"/>
                </a:lnTo>
                <a:lnTo>
                  <a:pt x="3697" y="44"/>
                </a:lnTo>
                <a:lnTo>
                  <a:pt x="3698" y="50"/>
                </a:lnTo>
                <a:lnTo>
                  <a:pt x="3699" y="55"/>
                </a:lnTo>
                <a:lnTo>
                  <a:pt x="3699" y="60"/>
                </a:lnTo>
                <a:lnTo>
                  <a:pt x="3700" y="65"/>
                </a:lnTo>
                <a:lnTo>
                  <a:pt x="3700" y="69"/>
                </a:lnTo>
                <a:lnTo>
                  <a:pt x="3701" y="72"/>
                </a:lnTo>
                <a:lnTo>
                  <a:pt x="3702" y="75"/>
                </a:lnTo>
                <a:lnTo>
                  <a:pt x="3702" y="78"/>
                </a:lnTo>
                <a:lnTo>
                  <a:pt x="3703" y="79"/>
                </a:lnTo>
                <a:lnTo>
                  <a:pt x="3704" y="81"/>
                </a:lnTo>
                <a:lnTo>
                  <a:pt x="3704" y="87"/>
                </a:lnTo>
                <a:lnTo>
                  <a:pt x="3705" y="94"/>
                </a:lnTo>
                <a:lnTo>
                  <a:pt x="3706" y="100"/>
                </a:lnTo>
                <a:lnTo>
                  <a:pt x="3706" y="107"/>
                </a:lnTo>
                <a:lnTo>
                  <a:pt x="3707" y="112"/>
                </a:lnTo>
                <a:lnTo>
                  <a:pt x="3708" y="118"/>
                </a:lnTo>
                <a:lnTo>
                  <a:pt x="3708" y="123"/>
                </a:lnTo>
                <a:lnTo>
                  <a:pt x="3709" y="129"/>
                </a:lnTo>
                <a:lnTo>
                  <a:pt x="3710" y="134"/>
                </a:lnTo>
                <a:lnTo>
                  <a:pt x="3710" y="137"/>
                </a:lnTo>
                <a:lnTo>
                  <a:pt x="3711" y="141"/>
                </a:lnTo>
                <a:lnTo>
                  <a:pt x="3712" y="144"/>
                </a:lnTo>
                <a:lnTo>
                  <a:pt x="3712" y="147"/>
                </a:lnTo>
                <a:lnTo>
                  <a:pt x="3713" y="149"/>
                </a:lnTo>
                <a:lnTo>
                  <a:pt x="3714" y="151"/>
                </a:lnTo>
                <a:lnTo>
                  <a:pt x="3714" y="154"/>
                </a:lnTo>
                <a:lnTo>
                  <a:pt x="3715" y="155"/>
                </a:lnTo>
                <a:lnTo>
                  <a:pt x="3716" y="156"/>
                </a:lnTo>
                <a:lnTo>
                  <a:pt x="3716" y="157"/>
                </a:lnTo>
                <a:lnTo>
                  <a:pt x="3717" y="158"/>
                </a:lnTo>
                <a:lnTo>
                  <a:pt x="3718" y="159"/>
                </a:lnTo>
                <a:lnTo>
                  <a:pt x="3718" y="160"/>
                </a:lnTo>
                <a:lnTo>
                  <a:pt x="3719" y="161"/>
                </a:lnTo>
                <a:lnTo>
                  <a:pt x="3720" y="161"/>
                </a:lnTo>
                <a:lnTo>
                  <a:pt x="3720" y="161"/>
                </a:lnTo>
                <a:lnTo>
                  <a:pt x="3721" y="161"/>
                </a:lnTo>
                <a:lnTo>
                  <a:pt x="3722" y="161"/>
                </a:lnTo>
                <a:lnTo>
                  <a:pt x="3722" y="162"/>
                </a:lnTo>
                <a:lnTo>
                  <a:pt x="3723" y="165"/>
                </a:lnTo>
                <a:lnTo>
                  <a:pt x="3724" y="161"/>
                </a:lnTo>
                <a:lnTo>
                  <a:pt x="3724" y="155"/>
                </a:lnTo>
                <a:lnTo>
                  <a:pt x="3725" y="149"/>
                </a:lnTo>
                <a:lnTo>
                  <a:pt x="3726" y="143"/>
                </a:lnTo>
                <a:lnTo>
                  <a:pt x="3726" y="142"/>
                </a:lnTo>
                <a:lnTo>
                  <a:pt x="3727" y="142"/>
                </a:lnTo>
                <a:lnTo>
                  <a:pt x="3728" y="141"/>
                </a:lnTo>
                <a:lnTo>
                  <a:pt x="3728" y="140"/>
                </a:lnTo>
                <a:lnTo>
                  <a:pt x="3729" y="140"/>
                </a:lnTo>
                <a:lnTo>
                  <a:pt x="3730" y="139"/>
                </a:lnTo>
                <a:lnTo>
                  <a:pt x="3730" y="139"/>
                </a:lnTo>
                <a:lnTo>
                  <a:pt x="3731" y="139"/>
                </a:lnTo>
                <a:lnTo>
                  <a:pt x="3732" y="139"/>
                </a:lnTo>
                <a:lnTo>
                  <a:pt x="3732" y="139"/>
                </a:lnTo>
                <a:lnTo>
                  <a:pt x="3733" y="138"/>
                </a:lnTo>
                <a:lnTo>
                  <a:pt x="3734" y="138"/>
                </a:lnTo>
                <a:lnTo>
                  <a:pt x="3734" y="138"/>
                </a:lnTo>
                <a:lnTo>
                  <a:pt x="3735" y="138"/>
                </a:lnTo>
                <a:lnTo>
                  <a:pt x="3736" y="139"/>
                </a:lnTo>
                <a:lnTo>
                  <a:pt x="3736" y="140"/>
                </a:lnTo>
                <a:lnTo>
                  <a:pt x="3737" y="143"/>
                </a:lnTo>
                <a:lnTo>
                  <a:pt x="3738" y="147"/>
                </a:lnTo>
                <a:lnTo>
                  <a:pt x="3738" y="152"/>
                </a:lnTo>
                <a:lnTo>
                  <a:pt x="3739" y="157"/>
                </a:lnTo>
                <a:lnTo>
                  <a:pt x="3740" y="164"/>
                </a:lnTo>
                <a:lnTo>
                  <a:pt x="3740" y="173"/>
                </a:lnTo>
                <a:lnTo>
                  <a:pt x="3741" y="181"/>
                </a:lnTo>
                <a:lnTo>
                  <a:pt x="3742" y="191"/>
                </a:lnTo>
                <a:lnTo>
                  <a:pt x="3742" y="200"/>
                </a:lnTo>
                <a:lnTo>
                  <a:pt x="3743" y="209"/>
                </a:lnTo>
                <a:lnTo>
                  <a:pt x="3744" y="214"/>
                </a:lnTo>
                <a:lnTo>
                  <a:pt x="3744" y="216"/>
                </a:lnTo>
                <a:lnTo>
                  <a:pt x="3745" y="216"/>
                </a:lnTo>
                <a:lnTo>
                  <a:pt x="3746" y="216"/>
                </a:lnTo>
                <a:lnTo>
                  <a:pt x="3746" y="216"/>
                </a:lnTo>
                <a:lnTo>
                  <a:pt x="3747" y="216"/>
                </a:lnTo>
                <a:lnTo>
                  <a:pt x="3748" y="217"/>
                </a:lnTo>
                <a:lnTo>
                  <a:pt x="3748" y="217"/>
                </a:lnTo>
                <a:lnTo>
                  <a:pt x="3749" y="217"/>
                </a:lnTo>
                <a:lnTo>
                  <a:pt x="3750" y="217"/>
                </a:lnTo>
                <a:lnTo>
                  <a:pt x="3750" y="217"/>
                </a:lnTo>
                <a:lnTo>
                  <a:pt x="3751" y="217"/>
                </a:lnTo>
                <a:lnTo>
                  <a:pt x="3752" y="217"/>
                </a:lnTo>
                <a:lnTo>
                  <a:pt x="3752" y="217"/>
                </a:lnTo>
                <a:lnTo>
                  <a:pt x="3753" y="217"/>
                </a:lnTo>
                <a:lnTo>
                  <a:pt x="3754" y="217"/>
                </a:lnTo>
                <a:lnTo>
                  <a:pt x="3754" y="217"/>
                </a:lnTo>
                <a:lnTo>
                  <a:pt x="3755" y="217"/>
                </a:lnTo>
                <a:lnTo>
                  <a:pt x="3756" y="217"/>
                </a:lnTo>
                <a:lnTo>
                  <a:pt x="3756" y="217"/>
                </a:lnTo>
                <a:lnTo>
                  <a:pt x="3757" y="217"/>
                </a:lnTo>
                <a:lnTo>
                  <a:pt x="3758" y="217"/>
                </a:lnTo>
                <a:lnTo>
                  <a:pt x="3758" y="217"/>
                </a:lnTo>
                <a:lnTo>
                  <a:pt x="3759" y="217"/>
                </a:lnTo>
                <a:lnTo>
                  <a:pt x="3760" y="217"/>
                </a:lnTo>
                <a:lnTo>
                  <a:pt x="3760" y="217"/>
                </a:lnTo>
                <a:lnTo>
                  <a:pt x="3761" y="217"/>
                </a:lnTo>
                <a:lnTo>
                  <a:pt x="3762" y="217"/>
                </a:lnTo>
                <a:lnTo>
                  <a:pt x="3762" y="217"/>
                </a:lnTo>
                <a:lnTo>
                  <a:pt x="3763" y="216"/>
                </a:lnTo>
                <a:lnTo>
                  <a:pt x="3764" y="216"/>
                </a:lnTo>
                <a:lnTo>
                  <a:pt x="3764" y="216"/>
                </a:lnTo>
                <a:lnTo>
                  <a:pt x="3765" y="216"/>
                </a:lnTo>
                <a:lnTo>
                  <a:pt x="3766" y="216"/>
                </a:lnTo>
                <a:lnTo>
                  <a:pt x="3766" y="216"/>
                </a:lnTo>
                <a:lnTo>
                  <a:pt x="3767" y="216"/>
                </a:lnTo>
                <a:lnTo>
                  <a:pt x="3768" y="215"/>
                </a:lnTo>
                <a:lnTo>
                  <a:pt x="3768" y="215"/>
                </a:lnTo>
                <a:lnTo>
                  <a:pt x="3769" y="215"/>
                </a:lnTo>
                <a:lnTo>
                  <a:pt x="3769" y="215"/>
                </a:lnTo>
                <a:lnTo>
                  <a:pt x="3770" y="215"/>
                </a:lnTo>
                <a:lnTo>
                  <a:pt x="3771" y="215"/>
                </a:lnTo>
                <a:lnTo>
                  <a:pt x="3771" y="215"/>
                </a:lnTo>
                <a:lnTo>
                  <a:pt x="3772" y="215"/>
                </a:lnTo>
                <a:lnTo>
                  <a:pt x="3773" y="215"/>
                </a:lnTo>
                <a:lnTo>
                  <a:pt x="3773" y="215"/>
                </a:lnTo>
                <a:lnTo>
                  <a:pt x="3774" y="214"/>
                </a:lnTo>
                <a:lnTo>
                  <a:pt x="3775" y="214"/>
                </a:lnTo>
                <a:lnTo>
                  <a:pt x="3775" y="214"/>
                </a:lnTo>
                <a:lnTo>
                  <a:pt x="3776" y="214"/>
                </a:lnTo>
                <a:lnTo>
                  <a:pt x="3777" y="214"/>
                </a:lnTo>
                <a:lnTo>
                  <a:pt x="3777" y="214"/>
                </a:lnTo>
                <a:lnTo>
                  <a:pt x="3778" y="214"/>
                </a:lnTo>
                <a:lnTo>
                  <a:pt x="3779" y="214"/>
                </a:lnTo>
                <a:lnTo>
                  <a:pt x="3779" y="214"/>
                </a:lnTo>
                <a:lnTo>
                  <a:pt x="3780" y="214"/>
                </a:lnTo>
                <a:lnTo>
                  <a:pt x="3781" y="214"/>
                </a:lnTo>
                <a:lnTo>
                  <a:pt x="3781" y="214"/>
                </a:lnTo>
                <a:lnTo>
                  <a:pt x="3782" y="214"/>
                </a:lnTo>
                <a:lnTo>
                  <a:pt x="3783" y="214"/>
                </a:lnTo>
                <a:lnTo>
                  <a:pt x="3783" y="214"/>
                </a:lnTo>
                <a:lnTo>
                  <a:pt x="3784" y="214"/>
                </a:lnTo>
                <a:lnTo>
                  <a:pt x="3785" y="213"/>
                </a:lnTo>
                <a:lnTo>
                  <a:pt x="3785" y="213"/>
                </a:lnTo>
                <a:lnTo>
                  <a:pt x="3786" y="213"/>
                </a:lnTo>
                <a:lnTo>
                  <a:pt x="3787" y="213"/>
                </a:lnTo>
                <a:lnTo>
                  <a:pt x="3787" y="213"/>
                </a:lnTo>
                <a:lnTo>
                  <a:pt x="3788" y="212"/>
                </a:lnTo>
                <a:lnTo>
                  <a:pt x="3789" y="212"/>
                </a:lnTo>
                <a:lnTo>
                  <a:pt x="3789" y="212"/>
                </a:lnTo>
                <a:lnTo>
                  <a:pt x="3790" y="212"/>
                </a:lnTo>
                <a:lnTo>
                  <a:pt x="3791" y="212"/>
                </a:lnTo>
                <a:lnTo>
                  <a:pt x="3791" y="213"/>
                </a:lnTo>
                <a:lnTo>
                  <a:pt x="3792" y="213"/>
                </a:lnTo>
                <a:lnTo>
                  <a:pt x="3793" y="213"/>
                </a:lnTo>
                <a:lnTo>
                  <a:pt x="3793" y="214"/>
                </a:lnTo>
                <a:lnTo>
                  <a:pt x="3794" y="214"/>
                </a:lnTo>
                <a:lnTo>
                  <a:pt x="3795" y="214"/>
                </a:lnTo>
                <a:lnTo>
                  <a:pt x="3795" y="214"/>
                </a:lnTo>
                <a:lnTo>
                  <a:pt x="3796" y="214"/>
                </a:lnTo>
                <a:lnTo>
                  <a:pt x="3797" y="214"/>
                </a:lnTo>
                <a:lnTo>
                  <a:pt x="3797" y="215"/>
                </a:lnTo>
                <a:lnTo>
                  <a:pt x="3798" y="215"/>
                </a:lnTo>
                <a:lnTo>
                  <a:pt x="3799" y="215"/>
                </a:lnTo>
                <a:lnTo>
                  <a:pt x="3799" y="215"/>
                </a:lnTo>
                <a:lnTo>
                  <a:pt x="3800" y="215"/>
                </a:lnTo>
                <a:lnTo>
                  <a:pt x="3801" y="215"/>
                </a:lnTo>
                <a:lnTo>
                  <a:pt x="3801" y="215"/>
                </a:lnTo>
                <a:lnTo>
                  <a:pt x="3802" y="215"/>
                </a:lnTo>
                <a:lnTo>
                  <a:pt x="3803" y="215"/>
                </a:lnTo>
                <a:lnTo>
                  <a:pt x="3803" y="216"/>
                </a:lnTo>
                <a:lnTo>
                  <a:pt x="3804" y="216"/>
                </a:lnTo>
                <a:lnTo>
                  <a:pt x="3805" y="216"/>
                </a:lnTo>
                <a:lnTo>
                  <a:pt x="3805" y="216"/>
                </a:lnTo>
                <a:lnTo>
                  <a:pt x="3806" y="216"/>
                </a:lnTo>
                <a:lnTo>
                  <a:pt x="3807" y="216"/>
                </a:lnTo>
                <a:lnTo>
                  <a:pt x="3807" y="216"/>
                </a:lnTo>
                <a:lnTo>
                  <a:pt x="3808" y="217"/>
                </a:lnTo>
                <a:lnTo>
                  <a:pt x="3809" y="217"/>
                </a:lnTo>
                <a:lnTo>
                  <a:pt x="3809" y="217"/>
                </a:lnTo>
                <a:lnTo>
                  <a:pt x="3810" y="217"/>
                </a:lnTo>
                <a:lnTo>
                  <a:pt x="3811" y="217"/>
                </a:lnTo>
                <a:lnTo>
                  <a:pt x="3811" y="217"/>
                </a:lnTo>
                <a:lnTo>
                  <a:pt x="3812" y="217"/>
                </a:lnTo>
                <a:lnTo>
                  <a:pt x="3813" y="216"/>
                </a:lnTo>
                <a:lnTo>
                  <a:pt x="3813" y="216"/>
                </a:lnTo>
                <a:lnTo>
                  <a:pt x="3814" y="216"/>
                </a:lnTo>
                <a:lnTo>
                  <a:pt x="3815" y="216"/>
                </a:lnTo>
                <a:lnTo>
                  <a:pt x="3815" y="216"/>
                </a:lnTo>
                <a:lnTo>
                  <a:pt x="3816" y="216"/>
                </a:lnTo>
                <a:lnTo>
                  <a:pt x="3817" y="216"/>
                </a:lnTo>
                <a:lnTo>
                  <a:pt x="3817" y="216"/>
                </a:lnTo>
                <a:lnTo>
                  <a:pt x="3818" y="216"/>
                </a:lnTo>
                <a:lnTo>
                  <a:pt x="3819" y="216"/>
                </a:lnTo>
                <a:lnTo>
                  <a:pt x="3819" y="216"/>
                </a:lnTo>
                <a:lnTo>
                  <a:pt x="3820" y="216"/>
                </a:lnTo>
                <a:lnTo>
                  <a:pt x="3821" y="215"/>
                </a:lnTo>
                <a:lnTo>
                  <a:pt x="3821" y="215"/>
                </a:lnTo>
                <a:lnTo>
                  <a:pt x="3822" y="215"/>
                </a:lnTo>
                <a:lnTo>
                  <a:pt x="3823" y="215"/>
                </a:lnTo>
                <a:lnTo>
                  <a:pt x="3823" y="215"/>
                </a:lnTo>
                <a:lnTo>
                  <a:pt x="3824" y="215"/>
                </a:lnTo>
                <a:lnTo>
                  <a:pt x="3825" y="215"/>
                </a:lnTo>
                <a:lnTo>
                  <a:pt x="3825" y="215"/>
                </a:lnTo>
                <a:lnTo>
                  <a:pt x="3826" y="215"/>
                </a:lnTo>
                <a:lnTo>
                  <a:pt x="3827" y="216"/>
                </a:lnTo>
                <a:lnTo>
                  <a:pt x="3827" y="216"/>
                </a:lnTo>
                <a:lnTo>
                  <a:pt x="3828" y="216"/>
                </a:lnTo>
                <a:lnTo>
                  <a:pt x="3829" y="216"/>
                </a:lnTo>
                <a:lnTo>
                  <a:pt x="3829" y="216"/>
                </a:lnTo>
                <a:lnTo>
                  <a:pt x="3830" y="216"/>
                </a:lnTo>
                <a:lnTo>
                  <a:pt x="3831" y="216"/>
                </a:lnTo>
                <a:lnTo>
                  <a:pt x="3831" y="216"/>
                </a:lnTo>
                <a:lnTo>
                  <a:pt x="3832" y="216"/>
                </a:lnTo>
                <a:lnTo>
                  <a:pt x="3833" y="216"/>
                </a:lnTo>
                <a:lnTo>
                  <a:pt x="3833" y="216"/>
                </a:lnTo>
                <a:lnTo>
                  <a:pt x="3834" y="216"/>
                </a:lnTo>
                <a:lnTo>
                  <a:pt x="3835" y="216"/>
                </a:lnTo>
                <a:lnTo>
                  <a:pt x="3835" y="216"/>
                </a:lnTo>
                <a:lnTo>
                  <a:pt x="3836" y="217"/>
                </a:lnTo>
                <a:lnTo>
                  <a:pt x="3837" y="217"/>
                </a:lnTo>
                <a:lnTo>
                  <a:pt x="3837" y="216"/>
                </a:lnTo>
                <a:lnTo>
                  <a:pt x="3838" y="216"/>
                </a:lnTo>
                <a:lnTo>
                  <a:pt x="3838" y="216"/>
                </a:lnTo>
                <a:lnTo>
                  <a:pt x="3839" y="216"/>
                </a:lnTo>
                <a:lnTo>
                  <a:pt x="3840" y="216"/>
                </a:lnTo>
                <a:lnTo>
                  <a:pt x="3840" y="216"/>
                </a:lnTo>
                <a:lnTo>
                  <a:pt x="3841" y="216"/>
                </a:lnTo>
                <a:lnTo>
                  <a:pt x="3842" y="217"/>
                </a:lnTo>
                <a:lnTo>
                  <a:pt x="3842" y="217"/>
                </a:lnTo>
                <a:lnTo>
                  <a:pt x="3843" y="217"/>
                </a:lnTo>
                <a:lnTo>
                  <a:pt x="3844" y="217"/>
                </a:lnTo>
                <a:lnTo>
                  <a:pt x="3844" y="217"/>
                </a:lnTo>
                <a:lnTo>
                  <a:pt x="3845" y="217"/>
                </a:lnTo>
                <a:lnTo>
                  <a:pt x="3846" y="218"/>
                </a:lnTo>
                <a:lnTo>
                  <a:pt x="3846" y="218"/>
                </a:lnTo>
                <a:lnTo>
                  <a:pt x="3847" y="218"/>
                </a:lnTo>
                <a:lnTo>
                  <a:pt x="3848" y="218"/>
                </a:lnTo>
                <a:lnTo>
                  <a:pt x="3848" y="218"/>
                </a:lnTo>
                <a:lnTo>
                  <a:pt x="3849" y="218"/>
                </a:lnTo>
                <a:lnTo>
                  <a:pt x="3850" y="218"/>
                </a:lnTo>
                <a:lnTo>
                  <a:pt x="3850" y="219"/>
                </a:lnTo>
                <a:lnTo>
                  <a:pt x="3851" y="219"/>
                </a:lnTo>
                <a:lnTo>
                  <a:pt x="3852" y="219"/>
                </a:lnTo>
                <a:lnTo>
                  <a:pt x="3852" y="219"/>
                </a:lnTo>
                <a:lnTo>
                  <a:pt x="3853" y="219"/>
                </a:lnTo>
                <a:lnTo>
                  <a:pt x="3854" y="219"/>
                </a:lnTo>
                <a:lnTo>
                  <a:pt x="3854" y="219"/>
                </a:lnTo>
                <a:lnTo>
                  <a:pt x="3855" y="219"/>
                </a:lnTo>
                <a:lnTo>
                  <a:pt x="3856" y="219"/>
                </a:lnTo>
                <a:lnTo>
                  <a:pt x="3856" y="219"/>
                </a:lnTo>
                <a:lnTo>
                  <a:pt x="3857" y="219"/>
                </a:lnTo>
                <a:lnTo>
                  <a:pt x="3858" y="219"/>
                </a:lnTo>
                <a:lnTo>
                  <a:pt x="3858" y="219"/>
                </a:lnTo>
                <a:lnTo>
                  <a:pt x="3859" y="219"/>
                </a:lnTo>
                <a:lnTo>
                  <a:pt x="3860" y="219"/>
                </a:lnTo>
                <a:lnTo>
                  <a:pt x="3860" y="219"/>
                </a:lnTo>
                <a:lnTo>
                  <a:pt x="3861" y="219"/>
                </a:lnTo>
                <a:lnTo>
                  <a:pt x="3862" y="219"/>
                </a:lnTo>
                <a:lnTo>
                  <a:pt x="3862" y="219"/>
                </a:lnTo>
                <a:lnTo>
                  <a:pt x="3863" y="219"/>
                </a:lnTo>
                <a:lnTo>
                  <a:pt x="3864" y="219"/>
                </a:lnTo>
                <a:lnTo>
                  <a:pt x="3864" y="219"/>
                </a:lnTo>
                <a:lnTo>
                  <a:pt x="3865" y="218"/>
                </a:lnTo>
                <a:lnTo>
                  <a:pt x="3866" y="218"/>
                </a:lnTo>
                <a:lnTo>
                  <a:pt x="3866" y="218"/>
                </a:lnTo>
                <a:lnTo>
                  <a:pt x="3867" y="218"/>
                </a:lnTo>
                <a:lnTo>
                  <a:pt x="3868" y="218"/>
                </a:lnTo>
                <a:lnTo>
                  <a:pt x="3868" y="218"/>
                </a:lnTo>
                <a:lnTo>
                  <a:pt x="3869" y="218"/>
                </a:lnTo>
                <a:lnTo>
                  <a:pt x="3870" y="218"/>
                </a:lnTo>
                <a:lnTo>
                  <a:pt x="3870" y="218"/>
                </a:lnTo>
                <a:lnTo>
                  <a:pt x="3871" y="218"/>
                </a:lnTo>
                <a:lnTo>
                  <a:pt x="3872" y="218"/>
                </a:lnTo>
                <a:lnTo>
                  <a:pt x="3872" y="218"/>
                </a:lnTo>
                <a:lnTo>
                  <a:pt x="3873" y="218"/>
                </a:lnTo>
                <a:lnTo>
                  <a:pt x="3874" y="218"/>
                </a:lnTo>
                <a:lnTo>
                  <a:pt x="3874" y="218"/>
                </a:lnTo>
                <a:lnTo>
                  <a:pt x="3875" y="218"/>
                </a:lnTo>
                <a:lnTo>
                  <a:pt x="3876" y="218"/>
                </a:lnTo>
                <a:lnTo>
                  <a:pt x="3876" y="218"/>
                </a:lnTo>
                <a:lnTo>
                  <a:pt x="3877" y="218"/>
                </a:lnTo>
                <a:lnTo>
                  <a:pt x="3878" y="218"/>
                </a:lnTo>
                <a:lnTo>
                  <a:pt x="3878" y="218"/>
                </a:lnTo>
                <a:lnTo>
                  <a:pt x="3879" y="218"/>
                </a:lnTo>
                <a:lnTo>
                  <a:pt x="3880" y="218"/>
                </a:lnTo>
                <a:lnTo>
                  <a:pt x="3880" y="218"/>
                </a:lnTo>
                <a:lnTo>
                  <a:pt x="3881" y="217"/>
                </a:lnTo>
                <a:lnTo>
                  <a:pt x="3882" y="217"/>
                </a:lnTo>
                <a:lnTo>
                  <a:pt x="3882" y="217"/>
                </a:lnTo>
                <a:lnTo>
                  <a:pt x="3883" y="217"/>
                </a:lnTo>
                <a:lnTo>
                  <a:pt x="3884" y="217"/>
                </a:lnTo>
                <a:lnTo>
                  <a:pt x="3884" y="217"/>
                </a:lnTo>
                <a:lnTo>
                  <a:pt x="3885" y="217"/>
                </a:lnTo>
                <a:lnTo>
                  <a:pt x="3886" y="217"/>
                </a:lnTo>
                <a:lnTo>
                  <a:pt x="3886" y="216"/>
                </a:lnTo>
                <a:lnTo>
                  <a:pt x="3887" y="216"/>
                </a:lnTo>
                <a:lnTo>
                  <a:pt x="3888" y="216"/>
                </a:lnTo>
                <a:lnTo>
                  <a:pt x="3888" y="216"/>
                </a:lnTo>
                <a:lnTo>
                  <a:pt x="3889" y="216"/>
                </a:lnTo>
                <a:lnTo>
                  <a:pt x="3890" y="215"/>
                </a:lnTo>
                <a:lnTo>
                  <a:pt x="3890" y="215"/>
                </a:lnTo>
                <a:lnTo>
                  <a:pt x="3891" y="215"/>
                </a:lnTo>
                <a:lnTo>
                  <a:pt x="3892" y="215"/>
                </a:lnTo>
                <a:lnTo>
                  <a:pt x="3892" y="215"/>
                </a:lnTo>
                <a:lnTo>
                  <a:pt x="3893" y="216"/>
                </a:lnTo>
                <a:lnTo>
                  <a:pt x="3894" y="216"/>
                </a:lnTo>
                <a:lnTo>
                  <a:pt x="3894" y="216"/>
                </a:lnTo>
                <a:lnTo>
                  <a:pt x="3895" y="217"/>
                </a:lnTo>
                <a:lnTo>
                  <a:pt x="3896" y="217"/>
                </a:lnTo>
                <a:lnTo>
                  <a:pt x="3896" y="217"/>
                </a:lnTo>
                <a:lnTo>
                  <a:pt x="3897" y="217"/>
                </a:lnTo>
                <a:lnTo>
                  <a:pt x="3898" y="217"/>
                </a:lnTo>
                <a:lnTo>
                  <a:pt x="3898" y="217"/>
                </a:lnTo>
                <a:lnTo>
                  <a:pt x="3899" y="217"/>
                </a:lnTo>
                <a:lnTo>
                  <a:pt x="3900" y="217"/>
                </a:lnTo>
                <a:lnTo>
                  <a:pt x="3900" y="218"/>
                </a:lnTo>
                <a:lnTo>
                  <a:pt x="3901" y="218"/>
                </a:lnTo>
                <a:lnTo>
                  <a:pt x="3902" y="218"/>
                </a:lnTo>
                <a:lnTo>
                  <a:pt x="3902" y="218"/>
                </a:lnTo>
                <a:lnTo>
                  <a:pt x="3903" y="218"/>
                </a:lnTo>
                <a:lnTo>
                  <a:pt x="3904" y="218"/>
                </a:lnTo>
                <a:lnTo>
                  <a:pt x="3904" y="218"/>
                </a:lnTo>
                <a:lnTo>
                  <a:pt x="3905" y="218"/>
                </a:lnTo>
                <a:lnTo>
                  <a:pt x="3906" y="218"/>
                </a:lnTo>
                <a:lnTo>
                  <a:pt x="3906" y="218"/>
                </a:lnTo>
                <a:lnTo>
                  <a:pt x="3907" y="218"/>
                </a:lnTo>
                <a:lnTo>
                  <a:pt x="3907" y="218"/>
                </a:lnTo>
                <a:lnTo>
                  <a:pt x="3908" y="218"/>
                </a:lnTo>
                <a:lnTo>
                  <a:pt x="3909" y="218"/>
                </a:lnTo>
                <a:lnTo>
                  <a:pt x="3909" y="218"/>
                </a:lnTo>
                <a:lnTo>
                  <a:pt x="3910" y="218"/>
                </a:lnTo>
                <a:lnTo>
                  <a:pt x="3911" y="218"/>
                </a:lnTo>
                <a:lnTo>
                  <a:pt x="3911" y="218"/>
                </a:lnTo>
                <a:lnTo>
                  <a:pt x="3912" y="218"/>
                </a:lnTo>
                <a:lnTo>
                  <a:pt x="3913" y="218"/>
                </a:lnTo>
                <a:lnTo>
                  <a:pt x="3913" y="218"/>
                </a:lnTo>
                <a:lnTo>
                  <a:pt x="3914" y="218"/>
                </a:lnTo>
                <a:lnTo>
                  <a:pt x="3915" y="218"/>
                </a:lnTo>
                <a:lnTo>
                  <a:pt x="3915" y="218"/>
                </a:lnTo>
                <a:lnTo>
                  <a:pt x="3916" y="218"/>
                </a:lnTo>
                <a:lnTo>
                  <a:pt x="3917" y="218"/>
                </a:lnTo>
                <a:lnTo>
                  <a:pt x="3917" y="218"/>
                </a:lnTo>
                <a:lnTo>
                  <a:pt x="3918" y="218"/>
                </a:lnTo>
                <a:lnTo>
                  <a:pt x="3919" y="217"/>
                </a:lnTo>
                <a:lnTo>
                  <a:pt x="3919" y="218"/>
                </a:lnTo>
                <a:lnTo>
                  <a:pt x="3920" y="217"/>
                </a:lnTo>
                <a:lnTo>
                  <a:pt x="3921" y="217"/>
                </a:lnTo>
                <a:lnTo>
                  <a:pt x="3921" y="217"/>
                </a:lnTo>
                <a:lnTo>
                  <a:pt x="3922" y="217"/>
                </a:lnTo>
                <a:lnTo>
                  <a:pt x="3923" y="217"/>
                </a:lnTo>
                <a:lnTo>
                  <a:pt x="3923" y="217"/>
                </a:lnTo>
                <a:lnTo>
                  <a:pt x="3924" y="217"/>
                </a:lnTo>
                <a:lnTo>
                  <a:pt x="3925" y="216"/>
                </a:lnTo>
                <a:lnTo>
                  <a:pt x="3925" y="216"/>
                </a:lnTo>
                <a:lnTo>
                  <a:pt x="3926" y="216"/>
                </a:lnTo>
                <a:lnTo>
                  <a:pt x="3927" y="216"/>
                </a:lnTo>
                <a:lnTo>
                  <a:pt x="3927" y="215"/>
                </a:lnTo>
                <a:lnTo>
                  <a:pt x="3928" y="215"/>
                </a:lnTo>
                <a:lnTo>
                  <a:pt x="3929" y="215"/>
                </a:lnTo>
                <a:lnTo>
                  <a:pt x="3929" y="215"/>
                </a:lnTo>
                <a:lnTo>
                  <a:pt x="3930" y="215"/>
                </a:lnTo>
                <a:lnTo>
                  <a:pt x="3931" y="216"/>
                </a:lnTo>
                <a:lnTo>
                  <a:pt x="3931" y="216"/>
                </a:lnTo>
                <a:lnTo>
                  <a:pt x="3932" y="216"/>
                </a:lnTo>
                <a:lnTo>
                  <a:pt x="3933" y="215"/>
                </a:lnTo>
                <a:lnTo>
                  <a:pt x="3933" y="215"/>
                </a:lnTo>
                <a:lnTo>
                  <a:pt x="3934" y="215"/>
                </a:lnTo>
                <a:lnTo>
                  <a:pt x="3935" y="215"/>
                </a:lnTo>
                <a:lnTo>
                  <a:pt x="3935" y="215"/>
                </a:lnTo>
                <a:lnTo>
                  <a:pt x="3936" y="215"/>
                </a:lnTo>
                <a:lnTo>
                  <a:pt x="3937" y="215"/>
                </a:lnTo>
                <a:lnTo>
                  <a:pt x="3937" y="215"/>
                </a:lnTo>
                <a:lnTo>
                  <a:pt x="3938" y="215"/>
                </a:lnTo>
                <a:lnTo>
                  <a:pt x="3939" y="215"/>
                </a:lnTo>
                <a:lnTo>
                  <a:pt x="3939" y="215"/>
                </a:lnTo>
                <a:lnTo>
                  <a:pt x="3940" y="215"/>
                </a:lnTo>
                <a:lnTo>
                  <a:pt x="3941" y="215"/>
                </a:lnTo>
                <a:lnTo>
                  <a:pt x="3941" y="216"/>
                </a:lnTo>
                <a:lnTo>
                  <a:pt x="3942" y="216"/>
                </a:lnTo>
                <a:lnTo>
                  <a:pt x="3943" y="216"/>
                </a:lnTo>
                <a:lnTo>
                  <a:pt x="3943" y="217"/>
                </a:lnTo>
                <a:lnTo>
                  <a:pt x="3944" y="217"/>
                </a:lnTo>
                <a:lnTo>
                  <a:pt x="3945" y="217"/>
                </a:lnTo>
                <a:lnTo>
                  <a:pt x="3945" y="217"/>
                </a:lnTo>
                <a:lnTo>
                  <a:pt x="3946" y="217"/>
                </a:lnTo>
                <a:lnTo>
                  <a:pt x="3947" y="217"/>
                </a:lnTo>
                <a:lnTo>
                  <a:pt x="3947" y="217"/>
                </a:lnTo>
                <a:lnTo>
                  <a:pt x="3948" y="218"/>
                </a:lnTo>
                <a:lnTo>
                  <a:pt x="3949" y="218"/>
                </a:lnTo>
                <a:lnTo>
                  <a:pt x="3949" y="218"/>
                </a:lnTo>
                <a:lnTo>
                  <a:pt x="3950" y="218"/>
                </a:lnTo>
                <a:lnTo>
                  <a:pt x="3951" y="218"/>
                </a:lnTo>
                <a:lnTo>
                  <a:pt x="3951" y="218"/>
                </a:lnTo>
                <a:lnTo>
                  <a:pt x="3952" y="218"/>
                </a:lnTo>
                <a:lnTo>
                  <a:pt x="3953" y="218"/>
                </a:lnTo>
                <a:lnTo>
                  <a:pt x="3953" y="218"/>
                </a:lnTo>
                <a:lnTo>
                  <a:pt x="3954" y="218"/>
                </a:lnTo>
                <a:lnTo>
                  <a:pt x="3955" y="217"/>
                </a:lnTo>
                <a:lnTo>
                  <a:pt x="3956" y="218"/>
                </a:lnTo>
                <a:lnTo>
                  <a:pt x="3956" y="218"/>
                </a:lnTo>
                <a:lnTo>
                  <a:pt x="3957" y="218"/>
                </a:lnTo>
                <a:lnTo>
                  <a:pt x="3958" y="218"/>
                </a:lnTo>
                <a:lnTo>
                  <a:pt x="3958" y="218"/>
                </a:lnTo>
                <a:lnTo>
                  <a:pt x="3959" y="218"/>
                </a:lnTo>
                <a:lnTo>
                  <a:pt x="3959" y="218"/>
                </a:lnTo>
                <a:lnTo>
                  <a:pt x="3960" y="218"/>
                </a:lnTo>
                <a:lnTo>
                  <a:pt x="3961" y="218"/>
                </a:lnTo>
                <a:lnTo>
                  <a:pt x="3961" y="218"/>
                </a:lnTo>
                <a:lnTo>
                  <a:pt x="3962" y="218"/>
                </a:lnTo>
                <a:lnTo>
                  <a:pt x="3963" y="218"/>
                </a:lnTo>
                <a:lnTo>
                  <a:pt x="3963" y="218"/>
                </a:lnTo>
                <a:lnTo>
                  <a:pt x="3964" y="218"/>
                </a:lnTo>
                <a:lnTo>
                  <a:pt x="3965" y="218"/>
                </a:lnTo>
                <a:lnTo>
                  <a:pt x="3965" y="218"/>
                </a:lnTo>
                <a:lnTo>
                  <a:pt x="3966" y="218"/>
                </a:lnTo>
                <a:lnTo>
                  <a:pt x="3967" y="218"/>
                </a:lnTo>
                <a:lnTo>
                  <a:pt x="3967" y="218"/>
                </a:lnTo>
                <a:lnTo>
                  <a:pt x="3968" y="217"/>
                </a:lnTo>
                <a:lnTo>
                  <a:pt x="3969" y="217"/>
                </a:lnTo>
                <a:lnTo>
                  <a:pt x="3969" y="217"/>
                </a:lnTo>
                <a:lnTo>
                  <a:pt x="3970" y="217"/>
                </a:lnTo>
                <a:lnTo>
                  <a:pt x="3971" y="217"/>
                </a:lnTo>
                <a:lnTo>
                  <a:pt x="3971" y="217"/>
                </a:lnTo>
                <a:lnTo>
                  <a:pt x="3972" y="217"/>
                </a:lnTo>
                <a:lnTo>
                  <a:pt x="3973" y="217"/>
                </a:lnTo>
                <a:lnTo>
                  <a:pt x="3973" y="217"/>
                </a:lnTo>
                <a:lnTo>
                  <a:pt x="3974" y="217"/>
                </a:lnTo>
                <a:lnTo>
                  <a:pt x="3975" y="217"/>
                </a:lnTo>
                <a:lnTo>
                  <a:pt x="3975" y="217"/>
                </a:lnTo>
                <a:lnTo>
                  <a:pt x="3976" y="217"/>
                </a:lnTo>
                <a:lnTo>
                  <a:pt x="3977" y="217"/>
                </a:lnTo>
                <a:lnTo>
                  <a:pt x="3977" y="217"/>
                </a:lnTo>
                <a:lnTo>
                  <a:pt x="3978" y="217"/>
                </a:lnTo>
                <a:lnTo>
                  <a:pt x="3979" y="217"/>
                </a:lnTo>
                <a:lnTo>
                  <a:pt x="3979" y="217"/>
                </a:lnTo>
                <a:lnTo>
                  <a:pt x="3980" y="217"/>
                </a:lnTo>
                <a:lnTo>
                  <a:pt x="3981" y="217"/>
                </a:lnTo>
                <a:lnTo>
                  <a:pt x="3981" y="216"/>
                </a:lnTo>
                <a:lnTo>
                  <a:pt x="3982" y="216"/>
                </a:lnTo>
                <a:lnTo>
                  <a:pt x="3983" y="216"/>
                </a:lnTo>
                <a:lnTo>
                  <a:pt x="3983" y="216"/>
                </a:lnTo>
                <a:lnTo>
                  <a:pt x="3984" y="216"/>
                </a:lnTo>
                <a:lnTo>
                  <a:pt x="3985" y="216"/>
                </a:lnTo>
                <a:lnTo>
                  <a:pt x="3985" y="216"/>
                </a:lnTo>
                <a:lnTo>
                  <a:pt x="3986" y="216"/>
                </a:lnTo>
                <a:lnTo>
                  <a:pt x="3987" y="216"/>
                </a:lnTo>
                <a:lnTo>
                  <a:pt x="3987" y="215"/>
                </a:lnTo>
                <a:lnTo>
                  <a:pt x="3988" y="215"/>
                </a:lnTo>
                <a:lnTo>
                  <a:pt x="3989" y="215"/>
                </a:lnTo>
                <a:lnTo>
                  <a:pt x="3989" y="215"/>
                </a:lnTo>
                <a:lnTo>
                  <a:pt x="3990" y="215"/>
                </a:lnTo>
                <a:lnTo>
                  <a:pt x="3991" y="215"/>
                </a:lnTo>
                <a:lnTo>
                  <a:pt x="3991" y="214"/>
                </a:lnTo>
                <a:lnTo>
                  <a:pt x="3992" y="214"/>
                </a:lnTo>
                <a:lnTo>
                  <a:pt x="3993" y="214"/>
                </a:lnTo>
                <a:lnTo>
                  <a:pt x="3993" y="214"/>
                </a:lnTo>
                <a:lnTo>
                  <a:pt x="3994" y="214"/>
                </a:lnTo>
                <a:lnTo>
                  <a:pt x="3995" y="214"/>
                </a:lnTo>
                <a:lnTo>
                  <a:pt x="3995" y="214"/>
                </a:lnTo>
                <a:lnTo>
                  <a:pt x="3996" y="215"/>
                </a:lnTo>
                <a:lnTo>
                  <a:pt x="3997" y="215"/>
                </a:lnTo>
                <a:lnTo>
                  <a:pt x="3997" y="215"/>
                </a:lnTo>
                <a:lnTo>
                  <a:pt x="3998" y="216"/>
                </a:lnTo>
                <a:lnTo>
                  <a:pt x="3999" y="216"/>
                </a:lnTo>
                <a:lnTo>
                  <a:pt x="3999" y="216"/>
                </a:lnTo>
                <a:lnTo>
                  <a:pt x="4000" y="216"/>
                </a:lnTo>
                <a:lnTo>
                  <a:pt x="4001" y="216"/>
                </a:lnTo>
                <a:lnTo>
                  <a:pt x="4001" y="216"/>
                </a:lnTo>
                <a:lnTo>
                  <a:pt x="4002" y="216"/>
                </a:lnTo>
                <a:lnTo>
                  <a:pt x="4003" y="216"/>
                </a:lnTo>
                <a:lnTo>
                  <a:pt x="4003" y="217"/>
                </a:lnTo>
                <a:lnTo>
                  <a:pt x="4004" y="217"/>
                </a:lnTo>
                <a:lnTo>
                  <a:pt x="4005" y="217"/>
                </a:lnTo>
                <a:lnTo>
                  <a:pt x="4005" y="217"/>
                </a:lnTo>
                <a:lnTo>
                  <a:pt x="4006" y="217"/>
                </a:lnTo>
                <a:lnTo>
                  <a:pt x="4007" y="217"/>
                </a:lnTo>
                <a:lnTo>
                  <a:pt x="4007" y="217"/>
                </a:lnTo>
                <a:lnTo>
                  <a:pt x="4008" y="217"/>
                </a:lnTo>
                <a:lnTo>
                  <a:pt x="4009" y="217"/>
                </a:lnTo>
                <a:lnTo>
                  <a:pt x="4009" y="217"/>
                </a:lnTo>
                <a:lnTo>
                  <a:pt x="4010" y="217"/>
                </a:lnTo>
                <a:lnTo>
                  <a:pt x="4011" y="217"/>
                </a:lnTo>
                <a:lnTo>
                  <a:pt x="4011" y="217"/>
                </a:lnTo>
                <a:lnTo>
                  <a:pt x="4012" y="217"/>
                </a:lnTo>
                <a:lnTo>
                  <a:pt x="4013" y="218"/>
                </a:lnTo>
                <a:lnTo>
                  <a:pt x="4013" y="217"/>
                </a:lnTo>
                <a:lnTo>
                  <a:pt x="4014" y="218"/>
                </a:lnTo>
                <a:lnTo>
                  <a:pt x="4015" y="218"/>
                </a:lnTo>
                <a:lnTo>
                  <a:pt x="4015" y="218"/>
                </a:lnTo>
                <a:lnTo>
                  <a:pt x="4016" y="218"/>
                </a:lnTo>
                <a:lnTo>
                  <a:pt x="4017" y="218"/>
                </a:lnTo>
                <a:lnTo>
                  <a:pt x="4017" y="218"/>
                </a:lnTo>
                <a:lnTo>
                  <a:pt x="4018" y="218"/>
                </a:lnTo>
                <a:lnTo>
                  <a:pt x="4019" y="217"/>
                </a:lnTo>
                <a:lnTo>
                  <a:pt x="4019" y="217"/>
                </a:lnTo>
                <a:lnTo>
                  <a:pt x="4020" y="217"/>
                </a:lnTo>
                <a:lnTo>
                  <a:pt x="4021" y="217"/>
                </a:lnTo>
                <a:lnTo>
                  <a:pt x="4021" y="217"/>
                </a:lnTo>
                <a:lnTo>
                  <a:pt x="4022" y="217"/>
                </a:lnTo>
                <a:lnTo>
                  <a:pt x="4023" y="216"/>
                </a:lnTo>
                <a:lnTo>
                  <a:pt x="4023" y="216"/>
                </a:lnTo>
                <a:lnTo>
                  <a:pt x="4024" y="216"/>
                </a:lnTo>
                <a:lnTo>
                  <a:pt x="4025" y="216"/>
                </a:lnTo>
                <a:lnTo>
                  <a:pt x="4025" y="216"/>
                </a:lnTo>
                <a:lnTo>
                  <a:pt x="4026" y="216"/>
                </a:lnTo>
                <a:lnTo>
                  <a:pt x="4027" y="215"/>
                </a:lnTo>
                <a:lnTo>
                  <a:pt x="4027" y="214"/>
                </a:lnTo>
                <a:lnTo>
                  <a:pt x="4028" y="214"/>
                </a:lnTo>
                <a:lnTo>
                  <a:pt x="4028" y="213"/>
                </a:lnTo>
                <a:lnTo>
                  <a:pt x="4029" y="212"/>
                </a:lnTo>
                <a:lnTo>
                  <a:pt x="4030" y="212"/>
                </a:lnTo>
                <a:lnTo>
                  <a:pt x="4030" y="211"/>
                </a:lnTo>
                <a:lnTo>
                  <a:pt x="4031" y="211"/>
                </a:lnTo>
                <a:lnTo>
                  <a:pt x="4032" y="211"/>
                </a:lnTo>
                <a:lnTo>
                  <a:pt x="4032" y="211"/>
                </a:lnTo>
                <a:lnTo>
                  <a:pt x="4033" y="211"/>
                </a:lnTo>
                <a:lnTo>
                  <a:pt x="4034" y="211"/>
                </a:lnTo>
                <a:lnTo>
                  <a:pt x="4034" y="212"/>
                </a:lnTo>
                <a:lnTo>
                  <a:pt x="4035" y="212"/>
                </a:lnTo>
                <a:lnTo>
                  <a:pt x="4036" y="212"/>
                </a:lnTo>
                <a:lnTo>
                  <a:pt x="4036" y="212"/>
                </a:lnTo>
                <a:lnTo>
                  <a:pt x="4037" y="212"/>
                </a:lnTo>
                <a:lnTo>
                  <a:pt x="4038" y="213"/>
                </a:lnTo>
                <a:lnTo>
                  <a:pt x="4038" y="214"/>
                </a:lnTo>
                <a:lnTo>
                  <a:pt x="4039" y="214"/>
                </a:lnTo>
                <a:lnTo>
                  <a:pt x="4040" y="214"/>
                </a:lnTo>
                <a:lnTo>
                  <a:pt x="4040" y="214"/>
                </a:lnTo>
                <a:lnTo>
                  <a:pt x="4041" y="213"/>
                </a:lnTo>
                <a:lnTo>
                  <a:pt x="4042" y="213"/>
                </a:lnTo>
                <a:lnTo>
                  <a:pt x="4042" y="213"/>
                </a:lnTo>
                <a:lnTo>
                  <a:pt x="4043" y="212"/>
                </a:lnTo>
                <a:lnTo>
                  <a:pt x="4044" y="212"/>
                </a:lnTo>
                <a:lnTo>
                  <a:pt x="4044" y="213"/>
                </a:lnTo>
                <a:lnTo>
                  <a:pt x="4045" y="213"/>
                </a:lnTo>
                <a:lnTo>
                  <a:pt x="4046" y="214"/>
                </a:lnTo>
                <a:lnTo>
                  <a:pt x="4046" y="214"/>
                </a:lnTo>
                <a:lnTo>
                  <a:pt x="4047" y="215"/>
                </a:lnTo>
                <a:lnTo>
                  <a:pt x="4048" y="215"/>
                </a:lnTo>
                <a:lnTo>
                  <a:pt x="4048" y="215"/>
                </a:lnTo>
                <a:lnTo>
                  <a:pt x="4049" y="216"/>
                </a:lnTo>
                <a:lnTo>
                  <a:pt x="4050" y="216"/>
                </a:lnTo>
                <a:lnTo>
                  <a:pt x="4050" y="216"/>
                </a:lnTo>
                <a:lnTo>
                  <a:pt x="4051" y="217"/>
                </a:lnTo>
                <a:lnTo>
                  <a:pt x="4052" y="217"/>
                </a:lnTo>
                <a:lnTo>
                  <a:pt x="4052" y="217"/>
                </a:lnTo>
                <a:lnTo>
                  <a:pt x="4053" y="217"/>
                </a:lnTo>
                <a:lnTo>
                  <a:pt x="4054" y="217"/>
                </a:lnTo>
                <a:lnTo>
                  <a:pt x="4054" y="217"/>
                </a:lnTo>
                <a:lnTo>
                  <a:pt x="4055" y="217"/>
                </a:lnTo>
                <a:lnTo>
                  <a:pt x="4056" y="217"/>
                </a:lnTo>
                <a:lnTo>
                  <a:pt x="4056" y="217"/>
                </a:lnTo>
                <a:lnTo>
                  <a:pt x="4057" y="218"/>
                </a:lnTo>
                <a:lnTo>
                  <a:pt x="4058" y="218"/>
                </a:lnTo>
                <a:lnTo>
                  <a:pt x="4058" y="218"/>
                </a:lnTo>
                <a:lnTo>
                  <a:pt x="4059" y="218"/>
                </a:lnTo>
                <a:lnTo>
                  <a:pt x="4060" y="218"/>
                </a:lnTo>
                <a:lnTo>
                  <a:pt x="4060" y="217"/>
                </a:lnTo>
                <a:lnTo>
                  <a:pt x="4061" y="217"/>
                </a:lnTo>
                <a:lnTo>
                  <a:pt x="4062" y="217"/>
                </a:lnTo>
                <a:lnTo>
                  <a:pt x="4062" y="217"/>
                </a:lnTo>
                <a:lnTo>
                  <a:pt x="4063" y="216"/>
                </a:lnTo>
                <a:lnTo>
                  <a:pt x="4064" y="216"/>
                </a:lnTo>
                <a:lnTo>
                  <a:pt x="4064" y="216"/>
                </a:lnTo>
                <a:lnTo>
                  <a:pt x="4065" y="216"/>
                </a:lnTo>
                <a:lnTo>
                  <a:pt x="4066" y="216"/>
                </a:lnTo>
                <a:lnTo>
                  <a:pt x="4066" y="216"/>
                </a:lnTo>
                <a:lnTo>
                  <a:pt x="4067" y="216"/>
                </a:lnTo>
                <a:lnTo>
                  <a:pt x="4068" y="216"/>
                </a:lnTo>
                <a:lnTo>
                  <a:pt x="4068" y="216"/>
                </a:lnTo>
                <a:lnTo>
                  <a:pt x="4069" y="216"/>
                </a:lnTo>
                <a:lnTo>
                  <a:pt x="4070" y="216"/>
                </a:lnTo>
                <a:lnTo>
                  <a:pt x="4070" y="216"/>
                </a:lnTo>
                <a:lnTo>
                  <a:pt x="4071" y="216"/>
                </a:lnTo>
                <a:lnTo>
                  <a:pt x="4072" y="216"/>
                </a:lnTo>
                <a:lnTo>
                  <a:pt x="4072" y="216"/>
                </a:lnTo>
                <a:lnTo>
                  <a:pt x="4073" y="216"/>
                </a:lnTo>
                <a:lnTo>
                  <a:pt x="4074" y="216"/>
                </a:lnTo>
                <a:lnTo>
                  <a:pt x="4074" y="216"/>
                </a:lnTo>
                <a:lnTo>
                  <a:pt x="4075" y="215"/>
                </a:lnTo>
                <a:lnTo>
                  <a:pt x="4076" y="215"/>
                </a:lnTo>
                <a:lnTo>
                  <a:pt x="4076" y="215"/>
                </a:lnTo>
                <a:lnTo>
                  <a:pt x="4077" y="214"/>
                </a:lnTo>
                <a:lnTo>
                  <a:pt x="4078" y="214"/>
                </a:lnTo>
                <a:lnTo>
                  <a:pt x="4078" y="214"/>
                </a:lnTo>
                <a:lnTo>
                  <a:pt x="4079" y="214"/>
                </a:lnTo>
                <a:lnTo>
                  <a:pt x="4080" y="214"/>
                </a:lnTo>
                <a:lnTo>
                  <a:pt x="4080" y="214"/>
                </a:lnTo>
                <a:lnTo>
                  <a:pt x="4081" y="214"/>
                </a:lnTo>
                <a:lnTo>
                  <a:pt x="4082" y="214"/>
                </a:lnTo>
                <a:lnTo>
                  <a:pt x="4082" y="214"/>
                </a:lnTo>
                <a:lnTo>
                  <a:pt x="4083" y="214"/>
                </a:lnTo>
                <a:lnTo>
                  <a:pt x="4084" y="214"/>
                </a:lnTo>
                <a:lnTo>
                  <a:pt x="4084" y="214"/>
                </a:lnTo>
                <a:lnTo>
                  <a:pt x="4085" y="214"/>
                </a:lnTo>
                <a:lnTo>
                  <a:pt x="4086" y="214"/>
                </a:lnTo>
                <a:lnTo>
                  <a:pt x="4086" y="214"/>
                </a:lnTo>
                <a:lnTo>
                  <a:pt x="4087" y="214"/>
                </a:lnTo>
                <a:lnTo>
                  <a:pt x="4088" y="213"/>
                </a:lnTo>
                <a:lnTo>
                  <a:pt x="4088" y="214"/>
                </a:lnTo>
                <a:lnTo>
                  <a:pt x="4089" y="214"/>
                </a:lnTo>
                <a:lnTo>
                  <a:pt x="4090" y="214"/>
                </a:lnTo>
                <a:lnTo>
                  <a:pt x="4090" y="213"/>
                </a:lnTo>
                <a:lnTo>
                  <a:pt x="4091" y="213"/>
                </a:lnTo>
                <a:lnTo>
                  <a:pt x="4092" y="213"/>
                </a:lnTo>
                <a:lnTo>
                  <a:pt x="4092" y="213"/>
                </a:lnTo>
                <a:lnTo>
                  <a:pt x="4093" y="213"/>
                </a:lnTo>
                <a:lnTo>
                  <a:pt x="4094" y="213"/>
                </a:lnTo>
                <a:lnTo>
                  <a:pt x="4094" y="212"/>
                </a:lnTo>
                <a:lnTo>
                  <a:pt x="4095" y="212"/>
                </a:lnTo>
                <a:lnTo>
                  <a:pt x="4096" y="212"/>
                </a:lnTo>
                <a:lnTo>
                  <a:pt x="4096" y="212"/>
                </a:lnTo>
                <a:lnTo>
                  <a:pt x="4097" y="212"/>
                </a:lnTo>
                <a:lnTo>
                  <a:pt x="4097" y="212"/>
                </a:lnTo>
                <a:lnTo>
                  <a:pt x="4098" y="213"/>
                </a:lnTo>
                <a:lnTo>
                  <a:pt x="4099" y="213"/>
                </a:lnTo>
                <a:lnTo>
                  <a:pt x="4099" y="213"/>
                </a:lnTo>
                <a:lnTo>
                  <a:pt x="4100" y="213"/>
                </a:lnTo>
                <a:lnTo>
                  <a:pt x="4101" y="213"/>
                </a:lnTo>
                <a:lnTo>
                  <a:pt x="4101" y="214"/>
                </a:lnTo>
                <a:lnTo>
                  <a:pt x="4102" y="214"/>
                </a:lnTo>
                <a:lnTo>
                  <a:pt x="4103" y="214"/>
                </a:lnTo>
                <a:lnTo>
                  <a:pt x="4103" y="214"/>
                </a:lnTo>
                <a:lnTo>
                  <a:pt x="4104" y="214"/>
                </a:lnTo>
                <a:lnTo>
                  <a:pt x="4105" y="214"/>
                </a:lnTo>
                <a:lnTo>
                  <a:pt x="4105" y="215"/>
                </a:lnTo>
                <a:lnTo>
                  <a:pt x="4106" y="215"/>
                </a:lnTo>
                <a:lnTo>
                  <a:pt x="4107" y="215"/>
                </a:lnTo>
                <a:lnTo>
                  <a:pt x="4107" y="215"/>
                </a:lnTo>
                <a:lnTo>
                  <a:pt x="4108" y="215"/>
                </a:lnTo>
                <a:lnTo>
                  <a:pt x="4109" y="215"/>
                </a:lnTo>
                <a:lnTo>
                  <a:pt x="4109" y="215"/>
                </a:lnTo>
                <a:lnTo>
                  <a:pt x="4110" y="215"/>
                </a:lnTo>
                <a:lnTo>
                  <a:pt x="4111" y="215"/>
                </a:lnTo>
                <a:lnTo>
                  <a:pt x="4111" y="215"/>
                </a:lnTo>
                <a:lnTo>
                  <a:pt x="4112" y="215"/>
                </a:lnTo>
                <a:lnTo>
                  <a:pt x="4113" y="215"/>
                </a:lnTo>
                <a:lnTo>
                  <a:pt x="4113" y="216"/>
                </a:lnTo>
                <a:lnTo>
                  <a:pt x="4114" y="216"/>
                </a:lnTo>
                <a:lnTo>
                  <a:pt x="4115" y="216"/>
                </a:lnTo>
                <a:lnTo>
                  <a:pt x="4115" y="216"/>
                </a:lnTo>
                <a:lnTo>
                  <a:pt x="4116" y="215"/>
                </a:lnTo>
                <a:lnTo>
                  <a:pt x="4117" y="215"/>
                </a:lnTo>
                <a:lnTo>
                  <a:pt x="4117" y="215"/>
                </a:lnTo>
                <a:lnTo>
                  <a:pt x="4118" y="215"/>
                </a:lnTo>
                <a:lnTo>
                  <a:pt x="4119" y="214"/>
                </a:lnTo>
                <a:lnTo>
                  <a:pt x="4119" y="214"/>
                </a:lnTo>
                <a:lnTo>
                  <a:pt x="4120" y="214"/>
                </a:lnTo>
                <a:lnTo>
                  <a:pt x="4121" y="214"/>
                </a:lnTo>
                <a:lnTo>
                  <a:pt x="4121" y="214"/>
                </a:lnTo>
                <a:lnTo>
                  <a:pt x="4122" y="214"/>
                </a:lnTo>
                <a:lnTo>
                  <a:pt x="4123" y="213"/>
                </a:lnTo>
                <a:lnTo>
                  <a:pt x="4123" y="213"/>
                </a:lnTo>
                <a:lnTo>
                  <a:pt x="4124" y="213"/>
                </a:lnTo>
                <a:lnTo>
                  <a:pt x="4125" y="213"/>
                </a:lnTo>
                <a:lnTo>
                  <a:pt x="4125" y="213"/>
                </a:lnTo>
                <a:lnTo>
                  <a:pt x="4126" y="212"/>
                </a:lnTo>
                <a:lnTo>
                  <a:pt x="4127" y="212"/>
                </a:lnTo>
                <a:lnTo>
                  <a:pt x="4127" y="211"/>
                </a:lnTo>
                <a:lnTo>
                  <a:pt x="4128" y="211"/>
                </a:lnTo>
                <a:lnTo>
                  <a:pt x="4129" y="210"/>
                </a:lnTo>
                <a:lnTo>
                  <a:pt x="4129" y="208"/>
                </a:lnTo>
                <a:lnTo>
                  <a:pt x="4130" y="207"/>
                </a:lnTo>
                <a:lnTo>
                  <a:pt x="4131" y="206"/>
                </a:lnTo>
                <a:lnTo>
                  <a:pt x="4131" y="204"/>
                </a:lnTo>
                <a:lnTo>
                  <a:pt x="4132" y="203"/>
                </a:lnTo>
                <a:lnTo>
                  <a:pt x="4133" y="202"/>
                </a:lnTo>
                <a:lnTo>
                  <a:pt x="4133" y="201"/>
                </a:lnTo>
                <a:lnTo>
                  <a:pt x="4134" y="202"/>
                </a:lnTo>
                <a:lnTo>
                  <a:pt x="4135" y="202"/>
                </a:lnTo>
                <a:lnTo>
                  <a:pt x="4135" y="202"/>
                </a:lnTo>
                <a:lnTo>
                  <a:pt x="4136" y="204"/>
                </a:lnTo>
                <a:lnTo>
                  <a:pt x="4137" y="206"/>
                </a:lnTo>
                <a:lnTo>
                  <a:pt x="4137" y="207"/>
                </a:lnTo>
                <a:lnTo>
                  <a:pt x="4138" y="208"/>
                </a:lnTo>
                <a:lnTo>
                  <a:pt x="4139" y="208"/>
                </a:lnTo>
                <a:lnTo>
                  <a:pt x="4139" y="209"/>
                </a:lnTo>
                <a:lnTo>
                  <a:pt x="4140" y="209"/>
                </a:lnTo>
                <a:lnTo>
                  <a:pt x="4141" y="209"/>
                </a:lnTo>
                <a:lnTo>
                  <a:pt x="4141" y="210"/>
                </a:lnTo>
                <a:lnTo>
                  <a:pt x="4142" y="210"/>
                </a:lnTo>
                <a:lnTo>
                  <a:pt x="4143" y="210"/>
                </a:lnTo>
                <a:lnTo>
                  <a:pt x="4143" y="210"/>
                </a:lnTo>
                <a:lnTo>
                  <a:pt x="4144" y="211"/>
                </a:lnTo>
                <a:lnTo>
                  <a:pt x="4145" y="211"/>
                </a:lnTo>
                <a:lnTo>
                  <a:pt x="4145" y="212"/>
                </a:lnTo>
                <a:lnTo>
                  <a:pt x="4146" y="213"/>
                </a:lnTo>
                <a:lnTo>
                  <a:pt x="4147" y="213"/>
                </a:lnTo>
                <a:lnTo>
                  <a:pt x="4147" y="214"/>
                </a:lnTo>
                <a:lnTo>
                  <a:pt x="4148" y="214"/>
                </a:lnTo>
                <a:lnTo>
                  <a:pt x="4149" y="215"/>
                </a:lnTo>
                <a:lnTo>
                  <a:pt x="4149" y="215"/>
                </a:lnTo>
                <a:lnTo>
                  <a:pt x="4150" y="215"/>
                </a:lnTo>
                <a:lnTo>
                  <a:pt x="4151" y="216"/>
                </a:lnTo>
                <a:lnTo>
                  <a:pt x="4151" y="216"/>
                </a:lnTo>
                <a:lnTo>
                  <a:pt x="4152" y="216"/>
                </a:lnTo>
                <a:lnTo>
                  <a:pt x="4153" y="216"/>
                </a:lnTo>
                <a:lnTo>
                  <a:pt x="4153" y="216"/>
                </a:lnTo>
                <a:lnTo>
                  <a:pt x="4154" y="217"/>
                </a:lnTo>
                <a:lnTo>
                  <a:pt x="4155" y="217"/>
                </a:lnTo>
                <a:lnTo>
                  <a:pt x="4155" y="217"/>
                </a:lnTo>
                <a:lnTo>
                  <a:pt x="4156" y="217"/>
                </a:lnTo>
                <a:lnTo>
                  <a:pt x="4157" y="217"/>
                </a:lnTo>
                <a:lnTo>
                  <a:pt x="4157" y="218"/>
                </a:lnTo>
                <a:lnTo>
                  <a:pt x="4158" y="218"/>
                </a:lnTo>
                <a:lnTo>
                  <a:pt x="4159" y="218"/>
                </a:lnTo>
                <a:lnTo>
                  <a:pt x="4159" y="218"/>
                </a:lnTo>
                <a:lnTo>
                  <a:pt x="4160" y="218"/>
                </a:lnTo>
                <a:lnTo>
                  <a:pt x="4161" y="218"/>
                </a:lnTo>
                <a:lnTo>
                  <a:pt x="4161" y="218"/>
                </a:lnTo>
                <a:lnTo>
                  <a:pt x="4162" y="218"/>
                </a:lnTo>
                <a:lnTo>
                  <a:pt x="4163" y="218"/>
                </a:lnTo>
                <a:lnTo>
                  <a:pt x="4163" y="218"/>
                </a:lnTo>
                <a:lnTo>
                  <a:pt x="4164" y="218"/>
                </a:lnTo>
                <a:lnTo>
                  <a:pt x="4165" y="218"/>
                </a:lnTo>
                <a:lnTo>
                  <a:pt x="4165" y="218"/>
                </a:lnTo>
                <a:lnTo>
                  <a:pt x="4166" y="218"/>
                </a:lnTo>
                <a:lnTo>
                  <a:pt x="4166" y="218"/>
                </a:lnTo>
                <a:lnTo>
                  <a:pt x="4167" y="218"/>
                </a:lnTo>
                <a:lnTo>
                  <a:pt x="4168" y="218"/>
                </a:lnTo>
                <a:lnTo>
                  <a:pt x="4168" y="218"/>
                </a:lnTo>
                <a:lnTo>
                  <a:pt x="4169" y="218"/>
                </a:lnTo>
                <a:lnTo>
                  <a:pt x="4170" y="217"/>
                </a:lnTo>
                <a:lnTo>
                  <a:pt x="4170" y="217"/>
                </a:lnTo>
                <a:lnTo>
                  <a:pt x="4171" y="217"/>
                </a:lnTo>
                <a:lnTo>
                  <a:pt x="4172" y="217"/>
                </a:lnTo>
                <a:lnTo>
                  <a:pt x="4172" y="217"/>
                </a:lnTo>
                <a:lnTo>
                  <a:pt x="4173" y="217"/>
                </a:lnTo>
                <a:lnTo>
                  <a:pt x="4174" y="217"/>
                </a:lnTo>
                <a:lnTo>
                  <a:pt x="4174" y="217"/>
                </a:lnTo>
                <a:lnTo>
                  <a:pt x="4175" y="217"/>
                </a:lnTo>
                <a:lnTo>
                  <a:pt x="4176" y="217"/>
                </a:lnTo>
                <a:lnTo>
                  <a:pt x="4176" y="217"/>
                </a:lnTo>
                <a:lnTo>
                  <a:pt x="4177" y="217"/>
                </a:lnTo>
                <a:lnTo>
                  <a:pt x="4178" y="217"/>
                </a:lnTo>
                <a:lnTo>
                  <a:pt x="4178" y="217"/>
                </a:lnTo>
                <a:lnTo>
                  <a:pt x="4179" y="216"/>
                </a:lnTo>
                <a:lnTo>
                  <a:pt x="4180" y="216"/>
                </a:lnTo>
                <a:lnTo>
                  <a:pt x="4180" y="216"/>
                </a:lnTo>
                <a:lnTo>
                  <a:pt x="4181" y="216"/>
                </a:lnTo>
                <a:lnTo>
                  <a:pt x="4182" y="215"/>
                </a:lnTo>
                <a:lnTo>
                  <a:pt x="4182" y="215"/>
                </a:lnTo>
                <a:lnTo>
                  <a:pt x="4183" y="215"/>
                </a:lnTo>
                <a:lnTo>
                  <a:pt x="4184" y="215"/>
                </a:lnTo>
                <a:lnTo>
                  <a:pt x="4184" y="215"/>
                </a:lnTo>
                <a:lnTo>
                  <a:pt x="4185" y="215"/>
                </a:lnTo>
                <a:lnTo>
                  <a:pt x="4186" y="215"/>
                </a:lnTo>
                <a:lnTo>
                  <a:pt x="4186" y="214"/>
                </a:lnTo>
                <a:lnTo>
                  <a:pt x="4187" y="214"/>
                </a:lnTo>
                <a:lnTo>
                  <a:pt x="4188" y="214"/>
                </a:lnTo>
                <a:lnTo>
                  <a:pt x="4188" y="214"/>
                </a:lnTo>
                <a:lnTo>
                  <a:pt x="4189" y="214"/>
                </a:lnTo>
                <a:lnTo>
                  <a:pt x="4190" y="214"/>
                </a:lnTo>
                <a:lnTo>
                  <a:pt x="4190" y="213"/>
                </a:lnTo>
                <a:lnTo>
                  <a:pt x="4191" y="213"/>
                </a:lnTo>
                <a:lnTo>
                  <a:pt x="4192" y="213"/>
                </a:lnTo>
                <a:lnTo>
                  <a:pt x="4192" y="213"/>
                </a:lnTo>
                <a:lnTo>
                  <a:pt x="4193" y="212"/>
                </a:lnTo>
                <a:lnTo>
                  <a:pt x="4194" y="212"/>
                </a:lnTo>
                <a:lnTo>
                  <a:pt x="4194" y="212"/>
                </a:lnTo>
                <a:lnTo>
                  <a:pt x="4195" y="211"/>
                </a:lnTo>
                <a:lnTo>
                  <a:pt x="4196" y="211"/>
                </a:lnTo>
                <a:lnTo>
                  <a:pt x="4196" y="211"/>
                </a:lnTo>
                <a:lnTo>
                  <a:pt x="4197" y="211"/>
                </a:lnTo>
                <a:lnTo>
                  <a:pt x="4198" y="211"/>
                </a:lnTo>
                <a:lnTo>
                  <a:pt x="4198" y="211"/>
                </a:lnTo>
                <a:lnTo>
                  <a:pt x="4199" y="211"/>
                </a:lnTo>
                <a:lnTo>
                  <a:pt x="4200" y="211"/>
                </a:lnTo>
                <a:lnTo>
                  <a:pt x="4200" y="211"/>
                </a:lnTo>
                <a:lnTo>
                  <a:pt x="4201" y="211"/>
                </a:lnTo>
                <a:lnTo>
                  <a:pt x="4202" y="212"/>
                </a:lnTo>
                <a:lnTo>
                  <a:pt x="4202" y="212"/>
                </a:lnTo>
                <a:lnTo>
                  <a:pt x="4203" y="212"/>
                </a:lnTo>
                <a:lnTo>
                  <a:pt x="4204" y="212"/>
                </a:lnTo>
                <a:lnTo>
                  <a:pt x="4204" y="212"/>
                </a:lnTo>
                <a:lnTo>
                  <a:pt x="4205" y="212"/>
                </a:lnTo>
                <a:lnTo>
                  <a:pt x="4206" y="212"/>
                </a:lnTo>
                <a:lnTo>
                  <a:pt x="4206" y="213"/>
                </a:lnTo>
                <a:lnTo>
                  <a:pt x="4207" y="213"/>
                </a:lnTo>
                <a:lnTo>
                  <a:pt x="4208" y="213"/>
                </a:lnTo>
                <a:lnTo>
                  <a:pt x="4208" y="213"/>
                </a:lnTo>
                <a:lnTo>
                  <a:pt x="4209" y="213"/>
                </a:lnTo>
                <a:lnTo>
                  <a:pt x="4210" y="213"/>
                </a:lnTo>
                <a:lnTo>
                  <a:pt x="4210" y="213"/>
                </a:lnTo>
                <a:lnTo>
                  <a:pt x="4211" y="213"/>
                </a:lnTo>
                <a:lnTo>
                  <a:pt x="4212" y="213"/>
                </a:lnTo>
                <a:lnTo>
                  <a:pt x="4212" y="213"/>
                </a:lnTo>
                <a:lnTo>
                  <a:pt x="4213" y="213"/>
                </a:lnTo>
                <a:lnTo>
                  <a:pt x="4214" y="213"/>
                </a:lnTo>
                <a:lnTo>
                  <a:pt x="4214" y="213"/>
                </a:lnTo>
                <a:lnTo>
                  <a:pt x="4215" y="213"/>
                </a:lnTo>
                <a:lnTo>
                  <a:pt x="4216" y="213"/>
                </a:lnTo>
                <a:lnTo>
                  <a:pt x="4216" y="213"/>
                </a:lnTo>
                <a:lnTo>
                  <a:pt x="4217" y="213"/>
                </a:lnTo>
                <a:lnTo>
                  <a:pt x="4218" y="213"/>
                </a:lnTo>
                <a:lnTo>
                  <a:pt x="4218" y="213"/>
                </a:lnTo>
                <a:lnTo>
                  <a:pt x="4219" y="213"/>
                </a:lnTo>
                <a:lnTo>
                  <a:pt x="4220" y="213"/>
                </a:lnTo>
                <a:lnTo>
                  <a:pt x="4220" y="213"/>
                </a:lnTo>
                <a:lnTo>
                  <a:pt x="4221" y="213"/>
                </a:lnTo>
                <a:lnTo>
                  <a:pt x="4222" y="213"/>
                </a:lnTo>
                <a:lnTo>
                  <a:pt x="4222" y="213"/>
                </a:lnTo>
                <a:lnTo>
                  <a:pt x="4223" y="212"/>
                </a:lnTo>
                <a:lnTo>
                  <a:pt x="4224" y="212"/>
                </a:lnTo>
                <a:lnTo>
                  <a:pt x="4224" y="212"/>
                </a:lnTo>
                <a:lnTo>
                  <a:pt x="4225" y="212"/>
                </a:lnTo>
                <a:lnTo>
                  <a:pt x="4226" y="212"/>
                </a:lnTo>
                <a:lnTo>
                  <a:pt x="4226" y="212"/>
                </a:lnTo>
                <a:lnTo>
                  <a:pt x="4227" y="212"/>
                </a:lnTo>
                <a:lnTo>
                  <a:pt x="4228" y="212"/>
                </a:lnTo>
                <a:lnTo>
                  <a:pt x="4228" y="211"/>
                </a:lnTo>
                <a:lnTo>
                  <a:pt x="4229" y="210"/>
                </a:lnTo>
                <a:lnTo>
                  <a:pt x="4230" y="210"/>
                </a:lnTo>
                <a:lnTo>
                  <a:pt x="4230" y="209"/>
                </a:lnTo>
                <a:lnTo>
                  <a:pt x="4231" y="209"/>
                </a:lnTo>
                <a:lnTo>
                  <a:pt x="4232" y="209"/>
                </a:lnTo>
                <a:lnTo>
                  <a:pt x="4232" y="209"/>
                </a:lnTo>
                <a:lnTo>
                  <a:pt x="4233" y="209"/>
                </a:lnTo>
                <a:lnTo>
                  <a:pt x="4234" y="210"/>
                </a:lnTo>
                <a:lnTo>
                  <a:pt x="4234" y="211"/>
                </a:lnTo>
                <a:lnTo>
                  <a:pt x="4235" y="211"/>
                </a:lnTo>
                <a:lnTo>
                  <a:pt x="4235" y="211"/>
                </a:lnTo>
                <a:lnTo>
                  <a:pt x="4236" y="211"/>
                </a:lnTo>
                <a:lnTo>
                  <a:pt x="4237" y="211"/>
                </a:lnTo>
                <a:lnTo>
                  <a:pt x="4237" y="211"/>
                </a:lnTo>
                <a:lnTo>
                  <a:pt x="4238" y="211"/>
                </a:lnTo>
                <a:lnTo>
                  <a:pt x="4239" y="211"/>
                </a:lnTo>
                <a:lnTo>
                  <a:pt x="4239" y="211"/>
                </a:lnTo>
                <a:lnTo>
                  <a:pt x="4240" y="211"/>
                </a:lnTo>
                <a:lnTo>
                  <a:pt x="4241" y="211"/>
                </a:lnTo>
                <a:lnTo>
                  <a:pt x="4241" y="211"/>
                </a:lnTo>
                <a:lnTo>
                  <a:pt x="4242" y="211"/>
                </a:lnTo>
                <a:lnTo>
                  <a:pt x="4243" y="212"/>
                </a:lnTo>
                <a:lnTo>
                  <a:pt x="4243" y="212"/>
                </a:lnTo>
                <a:lnTo>
                  <a:pt x="4244" y="212"/>
                </a:lnTo>
                <a:lnTo>
                  <a:pt x="4245" y="213"/>
                </a:lnTo>
                <a:lnTo>
                  <a:pt x="4245" y="213"/>
                </a:lnTo>
                <a:lnTo>
                  <a:pt x="4246" y="214"/>
                </a:lnTo>
                <a:lnTo>
                  <a:pt x="4247" y="214"/>
                </a:lnTo>
                <a:lnTo>
                  <a:pt x="4247" y="214"/>
                </a:lnTo>
                <a:lnTo>
                  <a:pt x="4248" y="214"/>
                </a:lnTo>
                <a:lnTo>
                  <a:pt x="4249" y="214"/>
                </a:lnTo>
                <a:lnTo>
                  <a:pt x="4249" y="215"/>
                </a:lnTo>
                <a:lnTo>
                  <a:pt x="4250" y="215"/>
                </a:lnTo>
                <a:lnTo>
                  <a:pt x="4251" y="215"/>
                </a:lnTo>
                <a:lnTo>
                  <a:pt x="4251" y="215"/>
                </a:lnTo>
                <a:lnTo>
                  <a:pt x="4252" y="216"/>
                </a:lnTo>
                <a:lnTo>
                  <a:pt x="4253" y="216"/>
                </a:lnTo>
                <a:lnTo>
                  <a:pt x="4253" y="217"/>
                </a:lnTo>
                <a:lnTo>
                  <a:pt x="4254" y="217"/>
                </a:lnTo>
                <a:lnTo>
                  <a:pt x="4255" y="217"/>
                </a:lnTo>
                <a:lnTo>
                  <a:pt x="4255" y="217"/>
                </a:lnTo>
                <a:lnTo>
                  <a:pt x="4256" y="218"/>
                </a:lnTo>
                <a:lnTo>
                  <a:pt x="4257" y="218"/>
                </a:lnTo>
                <a:lnTo>
                  <a:pt x="4257" y="218"/>
                </a:lnTo>
                <a:lnTo>
                  <a:pt x="4258" y="218"/>
                </a:lnTo>
                <a:lnTo>
                  <a:pt x="4259" y="218"/>
                </a:lnTo>
                <a:lnTo>
                  <a:pt x="4259" y="218"/>
                </a:lnTo>
                <a:lnTo>
                  <a:pt x="4260" y="218"/>
                </a:lnTo>
                <a:lnTo>
                  <a:pt x="4261" y="218"/>
                </a:lnTo>
                <a:lnTo>
                  <a:pt x="4261" y="218"/>
                </a:lnTo>
                <a:lnTo>
                  <a:pt x="4262" y="218"/>
                </a:lnTo>
                <a:lnTo>
                  <a:pt x="4263" y="218"/>
                </a:lnTo>
                <a:lnTo>
                  <a:pt x="4263" y="218"/>
                </a:lnTo>
                <a:lnTo>
                  <a:pt x="4264" y="218"/>
                </a:lnTo>
                <a:lnTo>
                  <a:pt x="4265" y="218"/>
                </a:lnTo>
                <a:lnTo>
                  <a:pt x="4265" y="218"/>
                </a:lnTo>
                <a:lnTo>
                  <a:pt x="4266" y="218"/>
                </a:lnTo>
                <a:lnTo>
                  <a:pt x="4267" y="218"/>
                </a:lnTo>
                <a:lnTo>
                  <a:pt x="4267" y="217"/>
                </a:lnTo>
                <a:lnTo>
                  <a:pt x="4268" y="217"/>
                </a:lnTo>
                <a:lnTo>
                  <a:pt x="4269" y="217"/>
                </a:lnTo>
                <a:lnTo>
                  <a:pt x="4269" y="217"/>
                </a:lnTo>
                <a:lnTo>
                  <a:pt x="4270" y="216"/>
                </a:lnTo>
                <a:lnTo>
                  <a:pt x="4271" y="216"/>
                </a:lnTo>
                <a:lnTo>
                  <a:pt x="4271" y="216"/>
                </a:lnTo>
                <a:lnTo>
                  <a:pt x="4272" y="216"/>
                </a:lnTo>
                <a:lnTo>
                  <a:pt x="4273" y="215"/>
                </a:lnTo>
                <a:lnTo>
                  <a:pt x="4273" y="215"/>
                </a:lnTo>
                <a:lnTo>
                  <a:pt x="4274" y="214"/>
                </a:lnTo>
                <a:lnTo>
                  <a:pt x="4275" y="214"/>
                </a:lnTo>
                <a:lnTo>
                  <a:pt x="4275" y="214"/>
                </a:lnTo>
                <a:lnTo>
                  <a:pt x="4276" y="214"/>
                </a:lnTo>
                <a:lnTo>
                  <a:pt x="4277" y="214"/>
                </a:lnTo>
                <a:lnTo>
                  <a:pt x="4277" y="214"/>
                </a:lnTo>
                <a:lnTo>
                  <a:pt x="4278" y="214"/>
                </a:lnTo>
                <a:lnTo>
                  <a:pt x="4279" y="214"/>
                </a:lnTo>
                <a:lnTo>
                  <a:pt x="4279" y="214"/>
                </a:lnTo>
                <a:lnTo>
                  <a:pt x="4280" y="214"/>
                </a:lnTo>
                <a:lnTo>
                  <a:pt x="4281" y="213"/>
                </a:lnTo>
                <a:lnTo>
                  <a:pt x="4281" y="213"/>
                </a:lnTo>
                <a:lnTo>
                  <a:pt x="4282" y="213"/>
                </a:lnTo>
                <a:lnTo>
                  <a:pt x="4283" y="213"/>
                </a:lnTo>
                <a:lnTo>
                  <a:pt x="4283" y="212"/>
                </a:lnTo>
                <a:lnTo>
                  <a:pt x="4284" y="212"/>
                </a:lnTo>
                <a:lnTo>
                  <a:pt x="4285" y="211"/>
                </a:lnTo>
                <a:lnTo>
                  <a:pt x="4285" y="211"/>
                </a:lnTo>
                <a:lnTo>
                  <a:pt x="4286" y="210"/>
                </a:lnTo>
                <a:lnTo>
                  <a:pt x="4287" y="210"/>
                </a:lnTo>
                <a:lnTo>
                  <a:pt x="4287" y="210"/>
                </a:lnTo>
                <a:lnTo>
                  <a:pt x="4288" y="209"/>
                </a:lnTo>
                <a:lnTo>
                  <a:pt x="4289" y="209"/>
                </a:lnTo>
                <a:lnTo>
                  <a:pt x="4289" y="209"/>
                </a:lnTo>
                <a:lnTo>
                  <a:pt x="4290" y="208"/>
                </a:lnTo>
                <a:lnTo>
                  <a:pt x="4291" y="208"/>
                </a:lnTo>
                <a:lnTo>
                  <a:pt x="4291" y="208"/>
                </a:lnTo>
                <a:lnTo>
                  <a:pt x="4292" y="207"/>
                </a:lnTo>
                <a:lnTo>
                  <a:pt x="4293" y="207"/>
                </a:lnTo>
                <a:lnTo>
                  <a:pt x="4293" y="207"/>
                </a:lnTo>
                <a:lnTo>
                  <a:pt x="4294" y="207"/>
                </a:lnTo>
                <a:lnTo>
                  <a:pt x="4295" y="207"/>
                </a:lnTo>
                <a:lnTo>
                  <a:pt x="4295" y="208"/>
                </a:lnTo>
                <a:lnTo>
                  <a:pt x="4296" y="208"/>
                </a:lnTo>
                <a:lnTo>
                  <a:pt x="4297" y="209"/>
                </a:lnTo>
                <a:lnTo>
                  <a:pt x="4297" y="209"/>
                </a:lnTo>
                <a:lnTo>
                  <a:pt x="4298" y="210"/>
                </a:lnTo>
                <a:lnTo>
                  <a:pt x="4299" y="210"/>
                </a:lnTo>
                <a:lnTo>
                  <a:pt x="4299" y="210"/>
                </a:lnTo>
                <a:lnTo>
                  <a:pt x="4300" y="210"/>
                </a:lnTo>
                <a:lnTo>
                  <a:pt x="4301" y="210"/>
                </a:lnTo>
                <a:lnTo>
                  <a:pt x="4301" y="210"/>
                </a:lnTo>
                <a:lnTo>
                  <a:pt x="4302" y="209"/>
                </a:lnTo>
                <a:lnTo>
                  <a:pt x="4303" y="209"/>
                </a:lnTo>
                <a:lnTo>
                  <a:pt x="4303" y="210"/>
                </a:lnTo>
                <a:lnTo>
                  <a:pt x="4304" y="210"/>
                </a:lnTo>
                <a:lnTo>
                  <a:pt x="4305" y="210"/>
                </a:lnTo>
                <a:lnTo>
                  <a:pt x="4305" y="210"/>
                </a:lnTo>
                <a:lnTo>
                  <a:pt x="4306" y="211"/>
                </a:lnTo>
                <a:lnTo>
                  <a:pt x="4307" y="211"/>
                </a:lnTo>
                <a:lnTo>
                  <a:pt x="4307" y="211"/>
                </a:lnTo>
                <a:lnTo>
                  <a:pt x="4308" y="211"/>
                </a:lnTo>
                <a:lnTo>
                  <a:pt x="4309" y="212"/>
                </a:lnTo>
                <a:lnTo>
                  <a:pt x="4309" y="212"/>
                </a:lnTo>
                <a:lnTo>
                  <a:pt x="4310" y="213"/>
                </a:lnTo>
                <a:lnTo>
                  <a:pt x="4311" y="213"/>
                </a:lnTo>
                <a:lnTo>
                  <a:pt x="4311" y="213"/>
                </a:lnTo>
                <a:lnTo>
                  <a:pt x="4312" y="214"/>
                </a:lnTo>
                <a:lnTo>
                  <a:pt x="4313" y="214"/>
                </a:lnTo>
                <a:lnTo>
                  <a:pt x="4313" y="214"/>
                </a:lnTo>
                <a:lnTo>
                  <a:pt x="4314" y="214"/>
                </a:lnTo>
                <a:lnTo>
                  <a:pt x="4315" y="214"/>
                </a:lnTo>
                <a:lnTo>
                  <a:pt x="4315" y="214"/>
                </a:lnTo>
                <a:lnTo>
                  <a:pt x="4316" y="214"/>
                </a:lnTo>
                <a:lnTo>
                  <a:pt x="4317" y="214"/>
                </a:lnTo>
                <a:lnTo>
                  <a:pt x="4317" y="214"/>
                </a:lnTo>
                <a:lnTo>
                  <a:pt x="4318" y="214"/>
                </a:lnTo>
                <a:lnTo>
                  <a:pt x="4319" y="214"/>
                </a:lnTo>
                <a:lnTo>
                  <a:pt x="4319" y="214"/>
                </a:lnTo>
                <a:lnTo>
                  <a:pt x="4320" y="214"/>
                </a:lnTo>
                <a:lnTo>
                  <a:pt x="4321" y="214"/>
                </a:lnTo>
                <a:lnTo>
                  <a:pt x="4321" y="215"/>
                </a:lnTo>
                <a:lnTo>
                  <a:pt x="4322" y="215"/>
                </a:lnTo>
                <a:lnTo>
                  <a:pt x="4323" y="215"/>
                </a:lnTo>
                <a:lnTo>
                  <a:pt x="4323" y="215"/>
                </a:lnTo>
                <a:lnTo>
                  <a:pt x="4324" y="215"/>
                </a:lnTo>
                <a:lnTo>
                  <a:pt x="4325" y="215"/>
                </a:lnTo>
                <a:lnTo>
                  <a:pt x="4325" y="215"/>
                </a:lnTo>
                <a:lnTo>
                  <a:pt x="4326" y="215"/>
                </a:lnTo>
                <a:lnTo>
                  <a:pt x="4327" y="215"/>
                </a:lnTo>
                <a:lnTo>
                  <a:pt x="4327" y="215"/>
                </a:lnTo>
                <a:lnTo>
                  <a:pt x="4328" y="215"/>
                </a:lnTo>
                <a:lnTo>
                  <a:pt x="4329" y="215"/>
                </a:lnTo>
                <a:lnTo>
                  <a:pt x="4329" y="215"/>
                </a:lnTo>
                <a:lnTo>
                  <a:pt x="4330" y="215"/>
                </a:lnTo>
                <a:lnTo>
                  <a:pt x="4331" y="215"/>
                </a:lnTo>
                <a:lnTo>
                  <a:pt x="4331" y="215"/>
                </a:lnTo>
                <a:lnTo>
                  <a:pt x="4332" y="215"/>
                </a:lnTo>
                <a:lnTo>
                  <a:pt x="4333" y="215"/>
                </a:lnTo>
                <a:lnTo>
                  <a:pt x="4333" y="215"/>
                </a:lnTo>
                <a:lnTo>
                  <a:pt x="4334" y="215"/>
                </a:lnTo>
                <a:lnTo>
                  <a:pt x="4335" y="215"/>
                </a:lnTo>
                <a:lnTo>
                  <a:pt x="4335" y="214"/>
                </a:lnTo>
                <a:lnTo>
                  <a:pt x="4336" y="215"/>
                </a:lnTo>
                <a:lnTo>
                  <a:pt x="4337" y="214"/>
                </a:lnTo>
                <a:lnTo>
                  <a:pt x="4337" y="215"/>
                </a:lnTo>
                <a:lnTo>
                  <a:pt x="4338" y="214"/>
                </a:lnTo>
                <a:lnTo>
                  <a:pt x="4339" y="214"/>
                </a:lnTo>
                <a:lnTo>
                  <a:pt x="4339" y="215"/>
                </a:lnTo>
                <a:lnTo>
                  <a:pt x="4340" y="215"/>
                </a:lnTo>
                <a:lnTo>
                  <a:pt x="4341" y="215"/>
                </a:lnTo>
                <a:lnTo>
                  <a:pt x="4341" y="215"/>
                </a:lnTo>
                <a:lnTo>
                  <a:pt x="4342" y="214"/>
                </a:lnTo>
                <a:lnTo>
                  <a:pt x="4343" y="214"/>
                </a:lnTo>
                <a:lnTo>
                  <a:pt x="4343" y="214"/>
                </a:lnTo>
                <a:lnTo>
                  <a:pt x="4344" y="214"/>
                </a:lnTo>
                <a:lnTo>
                  <a:pt x="4345" y="214"/>
                </a:lnTo>
                <a:lnTo>
                  <a:pt x="4345" y="213"/>
                </a:lnTo>
                <a:lnTo>
                  <a:pt x="4346" y="213"/>
                </a:lnTo>
                <a:lnTo>
                  <a:pt x="4347" y="213"/>
                </a:lnTo>
                <a:lnTo>
                  <a:pt x="4347" y="213"/>
                </a:lnTo>
                <a:lnTo>
                  <a:pt x="4348" y="213"/>
                </a:lnTo>
                <a:lnTo>
                  <a:pt x="4349" y="213"/>
                </a:lnTo>
                <a:lnTo>
                  <a:pt x="4349" y="213"/>
                </a:lnTo>
                <a:lnTo>
                  <a:pt x="4350" y="213"/>
                </a:lnTo>
                <a:lnTo>
                  <a:pt x="4351" y="213"/>
                </a:lnTo>
                <a:lnTo>
                  <a:pt x="4351" y="214"/>
                </a:lnTo>
                <a:lnTo>
                  <a:pt x="4352" y="214"/>
                </a:lnTo>
                <a:lnTo>
                  <a:pt x="4353" y="214"/>
                </a:lnTo>
                <a:lnTo>
                  <a:pt x="4353" y="214"/>
                </a:lnTo>
                <a:lnTo>
                  <a:pt x="4354" y="214"/>
                </a:lnTo>
                <a:lnTo>
                  <a:pt x="4355" y="215"/>
                </a:lnTo>
                <a:lnTo>
                  <a:pt x="4355" y="215"/>
                </a:lnTo>
                <a:lnTo>
                  <a:pt x="4356" y="215"/>
                </a:lnTo>
                <a:lnTo>
                  <a:pt x="4356" y="215"/>
                </a:lnTo>
                <a:lnTo>
                  <a:pt x="4357" y="215"/>
                </a:lnTo>
                <a:lnTo>
                  <a:pt x="4358" y="215"/>
                </a:lnTo>
                <a:lnTo>
                  <a:pt x="4358" y="215"/>
                </a:lnTo>
                <a:lnTo>
                  <a:pt x="4359" y="215"/>
                </a:lnTo>
                <a:lnTo>
                  <a:pt x="4360" y="216"/>
                </a:lnTo>
                <a:lnTo>
                  <a:pt x="4360" y="216"/>
                </a:lnTo>
                <a:lnTo>
                  <a:pt x="4361" y="216"/>
                </a:lnTo>
                <a:lnTo>
                  <a:pt x="4362" y="216"/>
                </a:lnTo>
                <a:lnTo>
                  <a:pt x="4362" y="216"/>
                </a:lnTo>
                <a:lnTo>
                  <a:pt x="4363" y="215"/>
                </a:lnTo>
                <a:lnTo>
                  <a:pt x="4364" y="215"/>
                </a:lnTo>
                <a:lnTo>
                  <a:pt x="4364" y="215"/>
                </a:lnTo>
                <a:lnTo>
                  <a:pt x="4365" y="215"/>
                </a:lnTo>
                <a:lnTo>
                  <a:pt x="4366" y="216"/>
                </a:lnTo>
                <a:lnTo>
                  <a:pt x="4366" y="215"/>
                </a:lnTo>
                <a:lnTo>
                  <a:pt x="4367" y="215"/>
                </a:lnTo>
                <a:lnTo>
                  <a:pt x="4368" y="215"/>
                </a:lnTo>
                <a:lnTo>
                  <a:pt x="4368" y="215"/>
                </a:lnTo>
                <a:lnTo>
                  <a:pt x="4369" y="214"/>
                </a:lnTo>
                <a:lnTo>
                  <a:pt x="4370" y="213"/>
                </a:lnTo>
                <a:lnTo>
                  <a:pt x="4370" y="212"/>
                </a:lnTo>
                <a:lnTo>
                  <a:pt x="4371" y="212"/>
                </a:lnTo>
                <a:lnTo>
                  <a:pt x="4372" y="212"/>
                </a:lnTo>
                <a:lnTo>
                  <a:pt x="4372" y="212"/>
                </a:lnTo>
                <a:lnTo>
                  <a:pt x="4373" y="213"/>
                </a:lnTo>
                <a:lnTo>
                  <a:pt x="4374" y="213"/>
                </a:lnTo>
                <a:lnTo>
                  <a:pt x="4374" y="213"/>
                </a:lnTo>
                <a:lnTo>
                  <a:pt x="4375" y="213"/>
                </a:lnTo>
                <a:lnTo>
                  <a:pt x="4376" y="213"/>
                </a:lnTo>
                <a:lnTo>
                  <a:pt x="4376" y="213"/>
                </a:lnTo>
                <a:lnTo>
                  <a:pt x="4377" y="213"/>
                </a:lnTo>
                <a:lnTo>
                  <a:pt x="4378" y="213"/>
                </a:lnTo>
                <a:lnTo>
                  <a:pt x="4378" y="213"/>
                </a:lnTo>
                <a:lnTo>
                  <a:pt x="4379" y="213"/>
                </a:lnTo>
                <a:lnTo>
                  <a:pt x="4380" y="213"/>
                </a:lnTo>
                <a:lnTo>
                  <a:pt x="4380" y="213"/>
                </a:lnTo>
                <a:lnTo>
                  <a:pt x="4381" y="213"/>
                </a:lnTo>
                <a:lnTo>
                  <a:pt x="4382" y="213"/>
                </a:lnTo>
                <a:lnTo>
                  <a:pt x="4382" y="213"/>
                </a:lnTo>
                <a:lnTo>
                  <a:pt x="4383" y="213"/>
                </a:lnTo>
                <a:lnTo>
                  <a:pt x="4384" y="213"/>
                </a:lnTo>
                <a:lnTo>
                  <a:pt x="4384" y="213"/>
                </a:lnTo>
                <a:lnTo>
                  <a:pt x="4385" y="213"/>
                </a:lnTo>
                <a:lnTo>
                  <a:pt x="4386" y="213"/>
                </a:lnTo>
                <a:lnTo>
                  <a:pt x="4386" y="213"/>
                </a:lnTo>
                <a:lnTo>
                  <a:pt x="4387" y="213"/>
                </a:lnTo>
                <a:lnTo>
                  <a:pt x="4388" y="213"/>
                </a:lnTo>
                <a:lnTo>
                  <a:pt x="4388" y="213"/>
                </a:lnTo>
                <a:lnTo>
                  <a:pt x="4389" y="213"/>
                </a:lnTo>
                <a:lnTo>
                  <a:pt x="4390" y="213"/>
                </a:lnTo>
                <a:lnTo>
                  <a:pt x="4390" y="213"/>
                </a:lnTo>
                <a:lnTo>
                  <a:pt x="4391" y="213"/>
                </a:lnTo>
                <a:lnTo>
                  <a:pt x="4392" y="213"/>
                </a:lnTo>
                <a:lnTo>
                  <a:pt x="4392" y="213"/>
                </a:lnTo>
                <a:lnTo>
                  <a:pt x="4393" y="213"/>
                </a:lnTo>
                <a:lnTo>
                  <a:pt x="4394" y="213"/>
                </a:lnTo>
                <a:lnTo>
                  <a:pt x="4394" y="213"/>
                </a:lnTo>
                <a:lnTo>
                  <a:pt x="4395" y="213"/>
                </a:lnTo>
                <a:lnTo>
                  <a:pt x="4396" y="213"/>
                </a:lnTo>
                <a:lnTo>
                  <a:pt x="4396" y="213"/>
                </a:lnTo>
                <a:lnTo>
                  <a:pt x="4397" y="212"/>
                </a:lnTo>
                <a:lnTo>
                  <a:pt x="4398" y="212"/>
                </a:lnTo>
                <a:lnTo>
                  <a:pt x="4398" y="212"/>
                </a:lnTo>
                <a:lnTo>
                  <a:pt x="4399" y="212"/>
                </a:lnTo>
                <a:lnTo>
                  <a:pt x="4400" y="212"/>
                </a:lnTo>
                <a:lnTo>
                  <a:pt x="4400" y="212"/>
                </a:lnTo>
                <a:lnTo>
                  <a:pt x="4401" y="212"/>
                </a:lnTo>
                <a:lnTo>
                  <a:pt x="4402" y="211"/>
                </a:lnTo>
                <a:lnTo>
                  <a:pt x="4402" y="211"/>
                </a:lnTo>
                <a:lnTo>
                  <a:pt x="4403" y="211"/>
                </a:lnTo>
                <a:lnTo>
                  <a:pt x="4404" y="212"/>
                </a:lnTo>
                <a:lnTo>
                  <a:pt x="4404" y="212"/>
                </a:lnTo>
                <a:lnTo>
                  <a:pt x="4405" y="213"/>
                </a:lnTo>
                <a:lnTo>
                  <a:pt x="4406" y="214"/>
                </a:lnTo>
                <a:lnTo>
                  <a:pt x="4406" y="214"/>
                </a:lnTo>
                <a:lnTo>
                  <a:pt x="4407" y="215"/>
                </a:lnTo>
                <a:lnTo>
                  <a:pt x="4408" y="215"/>
                </a:lnTo>
                <a:lnTo>
                  <a:pt x="4408" y="216"/>
                </a:lnTo>
                <a:lnTo>
                  <a:pt x="4409" y="216"/>
                </a:lnTo>
                <a:lnTo>
                  <a:pt x="4410" y="216"/>
                </a:lnTo>
                <a:lnTo>
                  <a:pt x="4410" y="217"/>
                </a:lnTo>
                <a:lnTo>
                  <a:pt x="4411" y="217"/>
                </a:lnTo>
                <a:lnTo>
                  <a:pt x="4412" y="217"/>
                </a:lnTo>
                <a:lnTo>
                  <a:pt x="4412" y="217"/>
                </a:lnTo>
                <a:lnTo>
                  <a:pt x="4413" y="217"/>
                </a:lnTo>
                <a:lnTo>
                  <a:pt x="4414" y="217"/>
                </a:lnTo>
                <a:lnTo>
                  <a:pt x="4414" y="217"/>
                </a:lnTo>
                <a:lnTo>
                  <a:pt x="4415" y="217"/>
                </a:lnTo>
                <a:lnTo>
                  <a:pt x="4416" y="218"/>
                </a:lnTo>
                <a:lnTo>
                  <a:pt x="4416" y="218"/>
                </a:lnTo>
                <a:lnTo>
                  <a:pt x="4417" y="218"/>
                </a:lnTo>
                <a:lnTo>
                  <a:pt x="4418" y="218"/>
                </a:lnTo>
                <a:lnTo>
                  <a:pt x="4418" y="218"/>
                </a:lnTo>
                <a:lnTo>
                  <a:pt x="4419" y="218"/>
                </a:lnTo>
                <a:lnTo>
                  <a:pt x="4420" y="218"/>
                </a:lnTo>
                <a:lnTo>
                  <a:pt x="4420" y="218"/>
                </a:lnTo>
                <a:lnTo>
                  <a:pt x="4421" y="218"/>
                </a:lnTo>
                <a:lnTo>
                  <a:pt x="4422" y="218"/>
                </a:lnTo>
                <a:lnTo>
                  <a:pt x="4422" y="218"/>
                </a:lnTo>
                <a:lnTo>
                  <a:pt x="4423" y="218"/>
                </a:lnTo>
                <a:lnTo>
                  <a:pt x="4424" y="218"/>
                </a:lnTo>
                <a:lnTo>
                  <a:pt x="4424" y="218"/>
                </a:lnTo>
                <a:lnTo>
                  <a:pt x="4425" y="218"/>
                </a:lnTo>
                <a:lnTo>
                  <a:pt x="4425" y="218"/>
                </a:lnTo>
                <a:lnTo>
                  <a:pt x="4426" y="218"/>
                </a:lnTo>
                <a:lnTo>
                  <a:pt x="4427" y="218"/>
                </a:lnTo>
                <a:lnTo>
                  <a:pt x="4427" y="218"/>
                </a:lnTo>
                <a:lnTo>
                  <a:pt x="4428" y="218"/>
                </a:lnTo>
                <a:lnTo>
                  <a:pt x="4429" y="218"/>
                </a:lnTo>
                <a:lnTo>
                  <a:pt x="4429" y="218"/>
                </a:lnTo>
                <a:lnTo>
                  <a:pt x="4430" y="218"/>
                </a:lnTo>
                <a:lnTo>
                  <a:pt x="4431" y="217"/>
                </a:lnTo>
                <a:lnTo>
                  <a:pt x="4431" y="217"/>
                </a:lnTo>
                <a:lnTo>
                  <a:pt x="4432" y="217"/>
                </a:lnTo>
                <a:lnTo>
                  <a:pt x="4433" y="217"/>
                </a:lnTo>
                <a:lnTo>
                  <a:pt x="4433" y="217"/>
                </a:lnTo>
                <a:lnTo>
                  <a:pt x="4434" y="217"/>
                </a:lnTo>
                <a:lnTo>
                  <a:pt x="4435" y="216"/>
                </a:lnTo>
                <a:lnTo>
                  <a:pt x="4435" y="216"/>
                </a:lnTo>
                <a:lnTo>
                  <a:pt x="4436" y="214"/>
                </a:lnTo>
                <a:lnTo>
                  <a:pt x="4437" y="214"/>
                </a:lnTo>
                <a:lnTo>
                  <a:pt x="4437" y="214"/>
                </a:lnTo>
                <a:lnTo>
                  <a:pt x="4438" y="213"/>
                </a:lnTo>
                <a:lnTo>
                  <a:pt x="4439" y="213"/>
                </a:lnTo>
                <a:lnTo>
                  <a:pt x="4439" y="213"/>
                </a:lnTo>
                <a:lnTo>
                  <a:pt x="4440" y="213"/>
                </a:lnTo>
                <a:lnTo>
                  <a:pt x="4441" y="213"/>
                </a:lnTo>
                <a:lnTo>
                  <a:pt x="4441" y="214"/>
                </a:lnTo>
                <a:lnTo>
                  <a:pt x="4442" y="214"/>
                </a:lnTo>
                <a:lnTo>
                  <a:pt x="4443" y="214"/>
                </a:lnTo>
                <a:lnTo>
                  <a:pt x="4443" y="215"/>
                </a:lnTo>
                <a:lnTo>
                  <a:pt x="4444" y="215"/>
                </a:lnTo>
                <a:lnTo>
                  <a:pt x="4445" y="215"/>
                </a:lnTo>
                <a:lnTo>
                  <a:pt x="4445" y="215"/>
                </a:lnTo>
                <a:lnTo>
                  <a:pt x="4446" y="215"/>
                </a:lnTo>
                <a:lnTo>
                  <a:pt x="4447" y="215"/>
                </a:lnTo>
                <a:lnTo>
                  <a:pt x="4447" y="215"/>
                </a:lnTo>
                <a:lnTo>
                  <a:pt x="4448" y="215"/>
                </a:lnTo>
                <a:lnTo>
                  <a:pt x="4449" y="215"/>
                </a:lnTo>
                <a:lnTo>
                  <a:pt x="4449" y="215"/>
                </a:lnTo>
                <a:lnTo>
                  <a:pt x="4450" y="215"/>
                </a:lnTo>
                <a:lnTo>
                  <a:pt x="4451" y="215"/>
                </a:lnTo>
                <a:lnTo>
                  <a:pt x="4451" y="215"/>
                </a:lnTo>
                <a:lnTo>
                  <a:pt x="4452" y="215"/>
                </a:lnTo>
                <a:lnTo>
                  <a:pt x="4453" y="215"/>
                </a:lnTo>
                <a:lnTo>
                  <a:pt x="4453" y="215"/>
                </a:lnTo>
                <a:lnTo>
                  <a:pt x="4454" y="216"/>
                </a:lnTo>
                <a:lnTo>
                  <a:pt x="4455" y="216"/>
                </a:lnTo>
                <a:lnTo>
                  <a:pt x="4455" y="216"/>
                </a:lnTo>
                <a:lnTo>
                  <a:pt x="4456" y="216"/>
                </a:lnTo>
                <a:lnTo>
                  <a:pt x="4457" y="216"/>
                </a:lnTo>
                <a:lnTo>
                  <a:pt x="4457" y="216"/>
                </a:lnTo>
                <a:lnTo>
                  <a:pt x="4458" y="217"/>
                </a:lnTo>
                <a:lnTo>
                  <a:pt x="4459" y="217"/>
                </a:lnTo>
                <a:lnTo>
                  <a:pt x="4459" y="217"/>
                </a:lnTo>
                <a:lnTo>
                  <a:pt x="4460" y="218"/>
                </a:lnTo>
                <a:lnTo>
                  <a:pt x="4461" y="218"/>
                </a:lnTo>
                <a:lnTo>
                  <a:pt x="4461" y="218"/>
                </a:lnTo>
                <a:lnTo>
                  <a:pt x="4462" y="218"/>
                </a:lnTo>
                <a:lnTo>
                  <a:pt x="4463" y="219"/>
                </a:lnTo>
                <a:lnTo>
                  <a:pt x="4463" y="219"/>
                </a:lnTo>
                <a:lnTo>
                  <a:pt x="4464" y="219"/>
                </a:lnTo>
                <a:lnTo>
                  <a:pt x="4465" y="219"/>
                </a:lnTo>
                <a:lnTo>
                  <a:pt x="4465" y="219"/>
                </a:lnTo>
                <a:lnTo>
                  <a:pt x="4466" y="219"/>
                </a:lnTo>
                <a:lnTo>
                  <a:pt x="4467" y="219"/>
                </a:lnTo>
                <a:lnTo>
                  <a:pt x="4467" y="220"/>
                </a:lnTo>
                <a:lnTo>
                  <a:pt x="4468" y="220"/>
                </a:lnTo>
                <a:lnTo>
                  <a:pt x="4469" y="220"/>
                </a:lnTo>
                <a:lnTo>
                  <a:pt x="4469" y="220"/>
                </a:lnTo>
                <a:lnTo>
                  <a:pt x="4470" y="220"/>
                </a:lnTo>
                <a:lnTo>
                  <a:pt x="4471" y="220"/>
                </a:lnTo>
                <a:lnTo>
                  <a:pt x="4471" y="219"/>
                </a:lnTo>
                <a:lnTo>
                  <a:pt x="4472" y="219"/>
                </a:lnTo>
                <a:lnTo>
                  <a:pt x="4473" y="219"/>
                </a:lnTo>
                <a:lnTo>
                  <a:pt x="4473" y="219"/>
                </a:lnTo>
                <a:lnTo>
                  <a:pt x="4474" y="219"/>
                </a:lnTo>
                <a:lnTo>
                  <a:pt x="4475" y="219"/>
                </a:lnTo>
                <a:lnTo>
                  <a:pt x="4475" y="219"/>
                </a:lnTo>
                <a:lnTo>
                  <a:pt x="4476" y="219"/>
                </a:lnTo>
                <a:lnTo>
                  <a:pt x="4477" y="219"/>
                </a:lnTo>
                <a:lnTo>
                  <a:pt x="4477" y="219"/>
                </a:lnTo>
                <a:lnTo>
                  <a:pt x="4478" y="219"/>
                </a:lnTo>
                <a:lnTo>
                  <a:pt x="4479" y="219"/>
                </a:lnTo>
                <a:lnTo>
                  <a:pt x="4479" y="218"/>
                </a:lnTo>
                <a:lnTo>
                  <a:pt x="4480" y="218"/>
                </a:lnTo>
                <a:lnTo>
                  <a:pt x="4481" y="218"/>
                </a:lnTo>
                <a:lnTo>
                  <a:pt x="4481" y="218"/>
                </a:lnTo>
                <a:lnTo>
                  <a:pt x="4482" y="218"/>
                </a:lnTo>
                <a:lnTo>
                  <a:pt x="4483" y="218"/>
                </a:lnTo>
                <a:lnTo>
                  <a:pt x="4483" y="218"/>
                </a:lnTo>
                <a:lnTo>
                  <a:pt x="4484" y="217"/>
                </a:lnTo>
                <a:lnTo>
                  <a:pt x="4485" y="217"/>
                </a:lnTo>
                <a:lnTo>
                  <a:pt x="4485" y="217"/>
                </a:lnTo>
                <a:lnTo>
                  <a:pt x="4486" y="217"/>
                </a:lnTo>
                <a:lnTo>
                  <a:pt x="4487" y="217"/>
                </a:lnTo>
                <a:lnTo>
                  <a:pt x="4487" y="217"/>
                </a:lnTo>
                <a:lnTo>
                  <a:pt x="4488" y="217"/>
                </a:lnTo>
                <a:lnTo>
                  <a:pt x="4489" y="217"/>
                </a:lnTo>
                <a:lnTo>
                  <a:pt x="4489" y="217"/>
                </a:lnTo>
                <a:lnTo>
                  <a:pt x="4490" y="217"/>
                </a:lnTo>
                <a:lnTo>
                  <a:pt x="4491" y="217"/>
                </a:lnTo>
                <a:lnTo>
                  <a:pt x="4491" y="216"/>
                </a:lnTo>
                <a:lnTo>
                  <a:pt x="4492" y="216"/>
                </a:lnTo>
                <a:lnTo>
                  <a:pt x="4493" y="216"/>
                </a:lnTo>
                <a:lnTo>
                  <a:pt x="4493" y="216"/>
                </a:lnTo>
                <a:lnTo>
                  <a:pt x="4494" y="216"/>
                </a:lnTo>
                <a:lnTo>
                  <a:pt x="4494" y="216"/>
                </a:lnTo>
                <a:lnTo>
                  <a:pt x="4495" y="216"/>
                </a:lnTo>
                <a:lnTo>
                  <a:pt x="4496" y="216"/>
                </a:lnTo>
                <a:lnTo>
                  <a:pt x="4496" y="216"/>
                </a:lnTo>
                <a:lnTo>
                  <a:pt x="4497" y="215"/>
                </a:lnTo>
                <a:lnTo>
                  <a:pt x="4498" y="215"/>
                </a:lnTo>
                <a:lnTo>
                  <a:pt x="4498" y="215"/>
                </a:lnTo>
                <a:lnTo>
                  <a:pt x="4499" y="215"/>
                </a:lnTo>
                <a:lnTo>
                  <a:pt x="4500" y="215"/>
                </a:lnTo>
                <a:lnTo>
                  <a:pt x="4500" y="214"/>
                </a:lnTo>
                <a:lnTo>
                  <a:pt x="4501" y="214"/>
                </a:lnTo>
                <a:lnTo>
                  <a:pt x="4502" y="214"/>
                </a:lnTo>
                <a:lnTo>
                  <a:pt x="4502" y="214"/>
                </a:lnTo>
                <a:lnTo>
                  <a:pt x="4503" y="213"/>
                </a:lnTo>
                <a:lnTo>
                  <a:pt x="4504" y="213"/>
                </a:lnTo>
                <a:lnTo>
                  <a:pt x="4504" y="213"/>
                </a:lnTo>
                <a:lnTo>
                  <a:pt x="4505" y="213"/>
                </a:lnTo>
                <a:lnTo>
                  <a:pt x="4506" y="213"/>
                </a:lnTo>
                <a:lnTo>
                  <a:pt x="4506" y="214"/>
                </a:lnTo>
                <a:lnTo>
                  <a:pt x="4507" y="214"/>
                </a:lnTo>
                <a:lnTo>
                  <a:pt x="4508" y="214"/>
                </a:lnTo>
                <a:lnTo>
                  <a:pt x="4508" y="214"/>
                </a:lnTo>
                <a:lnTo>
                  <a:pt x="4509" y="214"/>
                </a:lnTo>
                <a:lnTo>
                  <a:pt x="4510" y="214"/>
                </a:lnTo>
                <a:lnTo>
                  <a:pt x="4510" y="215"/>
                </a:lnTo>
                <a:lnTo>
                  <a:pt x="4511" y="215"/>
                </a:lnTo>
                <a:lnTo>
                  <a:pt x="4512" y="215"/>
                </a:lnTo>
                <a:lnTo>
                  <a:pt x="4512" y="215"/>
                </a:lnTo>
                <a:lnTo>
                  <a:pt x="4513" y="215"/>
                </a:lnTo>
                <a:lnTo>
                  <a:pt x="4514" y="215"/>
                </a:lnTo>
                <a:lnTo>
                  <a:pt x="4514" y="215"/>
                </a:lnTo>
                <a:lnTo>
                  <a:pt x="4515" y="216"/>
                </a:lnTo>
                <a:lnTo>
                  <a:pt x="4516" y="216"/>
                </a:lnTo>
                <a:lnTo>
                  <a:pt x="4516" y="216"/>
                </a:lnTo>
                <a:lnTo>
                  <a:pt x="4517" y="216"/>
                </a:lnTo>
                <a:lnTo>
                  <a:pt x="4518" y="216"/>
                </a:lnTo>
                <a:lnTo>
                  <a:pt x="4518" y="216"/>
                </a:lnTo>
                <a:lnTo>
                  <a:pt x="4519" y="216"/>
                </a:lnTo>
                <a:lnTo>
                  <a:pt x="4520" y="216"/>
                </a:lnTo>
                <a:lnTo>
                  <a:pt x="4520" y="216"/>
                </a:lnTo>
                <a:lnTo>
                  <a:pt x="4521" y="217"/>
                </a:lnTo>
                <a:lnTo>
                  <a:pt x="4522" y="217"/>
                </a:lnTo>
                <a:lnTo>
                  <a:pt x="4522" y="217"/>
                </a:lnTo>
                <a:lnTo>
                  <a:pt x="4523" y="217"/>
                </a:lnTo>
                <a:lnTo>
                  <a:pt x="4524" y="217"/>
                </a:lnTo>
                <a:lnTo>
                  <a:pt x="4524" y="217"/>
                </a:lnTo>
                <a:lnTo>
                  <a:pt x="4525" y="217"/>
                </a:lnTo>
                <a:lnTo>
                  <a:pt x="4526" y="217"/>
                </a:lnTo>
                <a:lnTo>
                  <a:pt x="4526" y="217"/>
                </a:lnTo>
                <a:lnTo>
                  <a:pt x="4527" y="217"/>
                </a:lnTo>
                <a:lnTo>
                  <a:pt x="4528" y="217"/>
                </a:lnTo>
                <a:lnTo>
                  <a:pt x="4528" y="217"/>
                </a:lnTo>
                <a:lnTo>
                  <a:pt x="4529" y="217"/>
                </a:lnTo>
                <a:lnTo>
                  <a:pt x="4530" y="217"/>
                </a:lnTo>
                <a:lnTo>
                  <a:pt x="4530" y="217"/>
                </a:lnTo>
                <a:lnTo>
                  <a:pt x="4531" y="217"/>
                </a:lnTo>
                <a:lnTo>
                  <a:pt x="4532" y="217"/>
                </a:lnTo>
                <a:lnTo>
                  <a:pt x="4532" y="217"/>
                </a:lnTo>
                <a:lnTo>
                  <a:pt x="4533" y="217"/>
                </a:lnTo>
                <a:lnTo>
                  <a:pt x="4534" y="217"/>
                </a:lnTo>
                <a:lnTo>
                  <a:pt x="4534" y="217"/>
                </a:lnTo>
                <a:lnTo>
                  <a:pt x="4535" y="217"/>
                </a:lnTo>
                <a:lnTo>
                  <a:pt x="4536" y="216"/>
                </a:lnTo>
                <a:lnTo>
                  <a:pt x="4536" y="216"/>
                </a:lnTo>
                <a:lnTo>
                  <a:pt x="4537" y="216"/>
                </a:lnTo>
                <a:lnTo>
                  <a:pt x="4538" y="215"/>
                </a:lnTo>
                <a:lnTo>
                  <a:pt x="4538" y="214"/>
                </a:lnTo>
                <a:lnTo>
                  <a:pt x="4539" y="214"/>
                </a:lnTo>
                <a:lnTo>
                  <a:pt x="4540" y="213"/>
                </a:lnTo>
                <a:lnTo>
                  <a:pt x="4540" y="212"/>
                </a:lnTo>
                <a:lnTo>
                  <a:pt x="4541" y="212"/>
                </a:lnTo>
                <a:lnTo>
                  <a:pt x="4542" y="212"/>
                </a:lnTo>
                <a:lnTo>
                  <a:pt x="4542" y="213"/>
                </a:lnTo>
                <a:lnTo>
                  <a:pt x="4543" y="213"/>
                </a:lnTo>
                <a:lnTo>
                  <a:pt x="4544" y="214"/>
                </a:lnTo>
                <a:lnTo>
                  <a:pt x="4544" y="214"/>
                </a:lnTo>
                <a:lnTo>
                  <a:pt x="4545" y="214"/>
                </a:lnTo>
                <a:lnTo>
                  <a:pt x="4546" y="214"/>
                </a:lnTo>
                <a:lnTo>
                  <a:pt x="4546" y="215"/>
                </a:lnTo>
                <a:lnTo>
                  <a:pt x="4547" y="215"/>
                </a:lnTo>
                <a:lnTo>
                  <a:pt x="4548" y="215"/>
                </a:lnTo>
                <a:lnTo>
                  <a:pt x="4548" y="215"/>
                </a:lnTo>
                <a:lnTo>
                  <a:pt x="4549" y="215"/>
                </a:lnTo>
                <a:lnTo>
                  <a:pt x="4550" y="215"/>
                </a:lnTo>
                <a:lnTo>
                  <a:pt x="4550" y="215"/>
                </a:lnTo>
                <a:lnTo>
                  <a:pt x="4551" y="215"/>
                </a:lnTo>
                <a:lnTo>
                  <a:pt x="4552" y="215"/>
                </a:lnTo>
                <a:lnTo>
                  <a:pt x="4552" y="215"/>
                </a:lnTo>
                <a:lnTo>
                  <a:pt x="4553" y="216"/>
                </a:lnTo>
                <a:lnTo>
                  <a:pt x="4554" y="216"/>
                </a:lnTo>
                <a:lnTo>
                  <a:pt x="4554" y="216"/>
                </a:lnTo>
                <a:lnTo>
                  <a:pt x="4555" y="216"/>
                </a:lnTo>
                <a:lnTo>
                  <a:pt x="4556" y="217"/>
                </a:lnTo>
                <a:lnTo>
                  <a:pt x="4556" y="217"/>
                </a:lnTo>
                <a:lnTo>
                  <a:pt x="4557" y="217"/>
                </a:lnTo>
                <a:lnTo>
                  <a:pt x="4558" y="218"/>
                </a:lnTo>
                <a:lnTo>
                  <a:pt x="4558" y="218"/>
                </a:lnTo>
                <a:lnTo>
                  <a:pt x="4559" y="218"/>
                </a:lnTo>
                <a:lnTo>
                  <a:pt x="4560" y="218"/>
                </a:lnTo>
                <a:lnTo>
                  <a:pt x="4560" y="218"/>
                </a:lnTo>
                <a:lnTo>
                  <a:pt x="4561" y="218"/>
                </a:lnTo>
                <a:lnTo>
                  <a:pt x="4562" y="218"/>
                </a:lnTo>
                <a:lnTo>
                  <a:pt x="4562" y="218"/>
                </a:lnTo>
                <a:lnTo>
                  <a:pt x="4563" y="218"/>
                </a:lnTo>
                <a:lnTo>
                  <a:pt x="4563" y="219"/>
                </a:lnTo>
                <a:lnTo>
                  <a:pt x="4564" y="218"/>
                </a:lnTo>
                <a:lnTo>
                  <a:pt x="4565" y="218"/>
                </a:lnTo>
                <a:lnTo>
                  <a:pt x="4565" y="218"/>
                </a:lnTo>
                <a:lnTo>
                  <a:pt x="4566" y="219"/>
                </a:lnTo>
                <a:lnTo>
                  <a:pt x="4567" y="219"/>
                </a:lnTo>
                <a:lnTo>
                  <a:pt x="4567" y="219"/>
                </a:lnTo>
                <a:lnTo>
                  <a:pt x="4568" y="219"/>
                </a:lnTo>
                <a:lnTo>
                  <a:pt x="4569" y="219"/>
                </a:lnTo>
                <a:lnTo>
                  <a:pt x="4569" y="219"/>
                </a:lnTo>
                <a:lnTo>
                  <a:pt x="4570" y="219"/>
                </a:lnTo>
                <a:lnTo>
                  <a:pt x="4571" y="219"/>
                </a:lnTo>
                <a:lnTo>
                  <a:pt x="4571" y="219"/>
                </a:lnTo>
                <a:lnTo>
                  <a:pt x="4572" y="219"/>
                </a:lnTo>
                <a:lnTo>
                  <a:pt x="4573" y="219"/>
                </a:lnTo>
                <a:lnTo>
                  <a:pt x="4573" y="219"/>
                </a:lnTo>
                <a:lnTo>
                  <a:pt x="4574" y="219"/>
                </a:lnTo>
                <a:lnTo>
                  <a:pt x="4575" y="219"/>
                </a:lnTo>
                <a:lnTo>
                  <a:pt x="4575" y="219"/>
                </a:lnTo>
                <a:lnTo>
                  <a:pt x="4576" y="219"/>
                </a:lnTo>
                <a:lnTo>
                  <a:pt x="4577" y="219"/>
                </a:lnTo>
                <a:lnTo>
                  <a:pt x="4577" y="219"/>
                </a:lnTo>
                <a:lnTo>
                  <a:pt x="4578" y="219"/>
                </a:lnTo>
                <a:lnTo>
                  <a:pt x="4579" y="219"/>
                </a:lnTo>
                <a:lnTo>
                  <a:pt x="4579" y="219"/>
                </a:lnTo>
                <a:lnTo>
                  <a:pt x="4580" y="218"/>
                </a:lnTo>
                <a:lnTo>
                  <a:pt x="4581" y="218"/>
                </a:lnTo>
                <a:lnTo>
                  <a:pt x="4581" y="218"/>
                </a:lnTo>
                <a:lnTo>
                  <a:pt x="4582" y="218"/>
                </a:lnTo>
                <a:lnTo>
                  <a:pt x="4583" y="218"/>
                </a:lnTo>
                <a:lnTo>
                  <a:pt x="4583" y="218"/>
                </a:lnTo>
                <a:lnTo>
                  <a:pt x="4584" y="218"/>
                </a:lnTo>
                <a:lnTo>
                  <a:pt x="4585" y="218"/>
                </a:lnTo>
                <a:lnTo>
                  <a:pt x="4585" y="218"/>
                </a:lnTo>
                <a:lnTo>
                  <a:pt x="4586" y="218"/>
                </a:lnTo>
                <a:lnTo>
                  <a:pt x="4587" y="218"/>
                </a:lnTo>
                <a:lnTo>
                  <a:pt x="4587" y="218"/>
                </a:lnTo>
                <a:lnTo>
                  <a:pt x="4588" y="218"/>
                </a:lnTo>
                <a:lnTo>
                  <a:pt x="4589" y="218"/>
                </a:lnTo>
                <a:lnTo>
                  <a:pt x="4589" y="218"/>
                </a:lnTo>
                <a:lnTo>
                  <a:pt x="4590" y="218"/>
                </a:lnTo>
                <a:lnTo>
                  <a:pt x="4591" y="218"/>
                </a:lnTo>
                <a:lnTo>
                  <a:pt x="4591" y="218"/>
                </a:lnTo>
                <a:lnTo>
                  <a:pt x="4592" y="218"/>
                </a:lnTo>
                <a:lnTo>
                  <a:pt x="4593" y="218"/>
                </a:lnTo>
                <a:lnTo>
                  <a:pt x="4593" y="218"/>
                </a:lnTo>
                <a:lnTo>
                  <a:pt x="4594" y="218"/>
                </a:lnTo>
                <a:lnTo>
                  <a:pt x="4595" y="217"/>
                </a:lnTo>
                <a:lnTo>
                  <a:pt x="4595" y="217"/>
                </a:lnTo>
                <a:lnTo>
                  <a:pt x="4596" y="217"/>
                </a:lnTo>
                <a:lnTo>
                  <a:pt x="4597" y="217"/>
                </a:lnTo>
                <a:lnTo>
                  <a:pt x="4597" y="217"/>
                </a:lnTo>
                <a:lnTo>
                  <a:pt x="4598" y="217"/>
                </a:lnTo>
                <a:lnTo>
                  <a:pt x="4599" y="217"/>
                </a:lnTo>
                <a:lnTo>
                  <a:pt x="4599" y="217"/>
                </a:lnTo>
                <a:lnTo>
                  <a:pt x="4600" y="216"/>
                </a:lnTo>
                <a:lnTo>
                  <a:pt x="4601" y="216"/>
                </a:lnTo>
                <a:lnTo>
                  <a:pt x="4601" y="216"/>
                </a:lnTo>
                <a:lnTo>
                  <a:pt x="4602" y="216"/>
                </a:lnTo>
                <a:lnTo>
                  <a:pt x="4603" y="216"/>
                </a:lnTo>
                <a:lnTo>
                  <a:pt x="4603" y="216"/>
                </a:lnTo>
                <a:lnTo>
                  <a:pt x="4604" y="216"/>
                </a:lnTo>
                <a:lnTo>
                  <a:pt x="4605" y="216"/>
                </a:lnTo>
                <a:lnTo>
                  <a:pt x="4605" y="216"/>
                </a:lnTo>
                <a:lnTo>
                  <a:pt x="4606" y="215"/>
                </a:lnTo>
                <a:lnTo>
                  <a:pt x="4607" y="216"/>
                </a:lnTo>
                <a:lnTo>
                  <a:pt x="4607" y="216"/>
                </a:lnTo>
                <a:lnTo>
                  <a:pt x="4608" y="216"/>
                </a:lnTo>
                <a:lnTo>
                  <a:pt x="4609" y="216"/>
                </a:lnTo>
                <a:lnTo>
                  <a:pt x="4609" y="216"/>
                </a:lnTo>
                <a:lnTo>
                  <a:pt x="4610" y="217"/>
                </a:lnTo>
                <a:lnTo>
                  <a:pt x="4611" y="217"/>
                </a:lnTo>
                <a:lnTo>
                  <a:pt x="4611" y="217"/>
                </a:lnTo>
                <a:lnTo>
                  <a:pt x="4612" y="217"/>
                </a:lnTo>
                <a:lnTo>
                  <a:pt x="4613" y="217"/>
                </a:lnTo>
                <a:lnTo>
                  <a:pt x="4613" y="217"/>
                </a:lnTo>
                <a:lnTo>
                  <a:pt x="4614" y="217"/>
                </a:lnTo>
                <a:lnTo>
                  <a:pt x="4615" y="217"/>
                </a:lnTo>
                <a:lnTo>
                  <a:pt x="4615" y="217"/>
                </a:lnTo>
                <a:lnTo>
                  <a:pt x="4616" y="217"/>
                </a:lnTo>
                <a:lnTo>
                  <a:pt x="4617" y="217"/>
                </a:lnTo>
                <a:lnTo>
                  <a:pt x="4617" y="217"/>
                </a:lnTo>
                <a:lnTo>
                  <a:pt x="4618" y="217"/>
                </a:lnTo>
                <a:lnTo>
                  <a:pt x="4619" y="217"/>
                </a:lnTo>
                <a:lnTo>
                  <a:pt x="4619" y="217"/>
                </a:lnTo>
                <a:lnTo>
                  <a:pt x="4620" y="217"/>
                </a:lnTo>
                <a:lnTo>
                  <a:pt x="4621" y="218"/>
                </a:lnTo>
                <a:lnTo>
                  <a:pt x="4621" y="218"/>
                </a:lnTo>
                <a:lnTo>
                  <a:pt x="4622" y="218"/>
                </a:lnTo>
                <a:lnTo>
                  <a:pt x="4623" y="218"/>
                </a:lnTo>
                <a:lnTo>
                  <a:pt x="4623" y="218"/>
                </a:lnTo>
                <a:lnTo>
                  <a:pt x="4624" y="218"/>
                </a:lnTo>
                <a:lnTo>
                  <a:pt x="4625" y="218"/>
                </a:lnTo>
                <a:lnTo>
                  <a:pt x="4625" y="218"/>
                </a:lnTo>
                <a:lnTo>
                  <a:pt x="4626" y="218"/>
                </a:lnTo>
                <a:lnTo>
                  <a:pt x="4627" y="218"/>
                </a:lnTo>
                <a:lnTo>
                  <a:pt x="4627" y="218"/>
                </a:lnTo>
                <a:lnTo>
                  <a:pt x="4628" y="218"/>
                </a:lnTo>
                <a:lnTo>
                  <a:pt x="4629" y="218"/>
                </a:lnTo>
                <a:lnTo>
                  <a:pt x="4629" y="218"/>
                </a:lnTo>
                <a:lnTo>
                  <a:pt x="4630" y="218"/>
                </a:lnTo>
                <a:lnTo>
                  <a:pt x="4631" y="218"/>
                </a:lnTo>
                <a:lnTo>
                  <a:pt x="4631" y="218"/>
                </a:lnTo>
                <a:lnTo>
                  <a:pt x="4632" y="218"/>
                </a:lnTo>
                <a:lnTo>
                  <a:pt x="4632" y="218"/>
                </a:lnTo>
                <a:lnTo>
                  <a:pt x="4633" y="218"/>
                </a:lnTo>
                <a:lnTo>
                  <a:pt x="4634" y="218"/>
                </a:lnTo>
                <a:lnTo>
                  <a:pt x="4634" y="217"/>
                </a:lnTo>
                <a:lnTo>
                  <a:pt x="4635" y="217"/>
                </a:lnTo>
                <a:lnTo>
                  <a:pt x="4636" y="217"/>
                </a:lnTo>
                <a:lnTo>
                  <a:pt x="4636" y="217"/>
                </a:lnTo>
                <a:lnTo>
                  <a:pt x="4637" y="217"/>
                </a:lnTo>
                <a:lnTo>
                  <a:pt x="4638" y="217"/>
                </a:lnTo>
                <a:lnTo>
                  <a:pt x="4638" y="217"/>
                </a:lnTo>
                <a:lnTo>
                  <a:pt x="4639" y="216"/>
                </a:lnTo>
                <a:lnTo>
                  <a:pt x="4640" y="216"/>
                </a:lnTo>
                <a:lnTo>
                  <a:pt x="4640" y="216"/>
                </a:lnTo>
                <a:lnTo>
                  <a:pt x="4641" y="216"/>
                </a:lnTo>
                <a:lnTo>
                  <a:pt x="4642" y="215"/>
                </a:lnTo>
                <a:lnTo>
                  <a:pt x="4643" y="214"/>
                </a:lnTo>
                <a:lnTo>
                  <a:pt x="4643" y="214"/>
                </a:lnTo>
                <a:lnTo>
                  <a:pt x="4644" y="213"/>
                </a:lnTo>
                <a:lnTo>
                  <a:pt x="4645" y="213"/>
                </a:lnTo>
                <a:lnTo>
                  <a:pt x="4645" y="212"/>
                </a:lnTo>
                <a:lnTo>
                  <a:pt x="4646" y="211"/>
                </a:lnTo>
                <a:lnTo>
                  <a:pt x="4647" y="211"/>
                </a:lnTo>
                <a:lnTo>
                  <a:pt x="4647" y="211"/>
                </a:lnTo>
                <a:lnTo>
                  <a:pt x="4648" y="212"/>
                </a:lnTo>
                <a:lnTo>
                  <a:pt x="4649" y="212"/>
                </a:lnTo>
                <a:lnTo>
                  <a:pt x="4649" y="212"/>
                </a:lnTo>
                <a:lnTo>
                  <a:pt x="4650" y="213"/>
                </a:lnTo>
                <a:lnTo>
                  <a:pt x="4651" y="213"/>
                </a:lnTo>
                <a:lnTo>
                  <a:pt x="4651" y="213"/>
                </a:lnTo>
                <a:lnTo>
                  <a:pt x="4652" y="213"/>
                </a:lnTo>
                <a:lnTo>
                  <a:pt x="4653" y="213"/>
                </a:lnTo>
                <a:lnTo>
                  <a:pt x="4653" y="213"/>
                </a:lnTo>
                <a:lnTo>
                  <a:pt x="4654" y="213"/>
                </a:lnTo>
                <a:lnTo>
                  <a:pt x="4655" y="213"/>
                </a:lnTo>
                <a:lnTo>
                  <a:pt x="4655" y="213"/>
                </a:lnTo>
                <a:lnTo>
                  <a:pt x="4656" y="214"/>
                </a:lnTo>
                <a:lnTo>
                  <a:pt x="4657" y="214"/>
                </a:lnTo>
                <a:lnTo>
                  <a:pt x="4657" y="214"/>
                </a:lnTo>
                <a:lnTo>
                  <a:pt x="4658" y="214"/>
                </a:lnTo>
                <a:lnTo>
                  <a:pt x="4659" y="215"/>
                </a:lnTo>
                <a:lnTo>
                  <a:pt x="4659" y="215"/>
                </a:lnTo>
                <a:lnTo>
                  <a:pt x="4660" y="216"/>
                </a:lnTo>
                <a:lnTo>
                  <a:pt x="4661" y="216"/>
                </a:lnTo>
                <a:lnTo>
                  <a:pt x="4661" y="217"/>
                </a:lnTo>
                <a:lnTo>
                  <a:pt x="4662" y="217"/>
                </a:lnTo>
                <a:lnTo>
                  <a:pt x="4663" y="217"/>
                </a:lnTo>
                <a:lnTo>
                  <a:pt x="4663" y="217"/>
                </a:lnTo>
                <a:lnTo>
                  <a:pt x="4664" y="217"/>
                </a:lnTo>
                <a:lnTo>
                  <a:pt x="4665" y="217"/>
                </a:lnTo>
                <a:lnTo>
                  <a:pt x="4665" y="217"/>
                </a:lnTo>
                <a:lnTo>
                  <a:pt x="4666" y="217"/>
                </a:lnTo>
                <a:lnTo>
                  <a:pt x="4667" y="217"/>
                </a:lnTo>
                <a:lnTo>
                  <a:pt x="4667" y="217"/>
                </a:lnTo>
                <a:lnTo>
                  <a:pt x="4668" y="217"/>
                </a:lnTo>
                <a:lnTo>
                  <a:pt x="4669" y="217"/>
                </a:lnTo>
                <a:lnTo>
                  <a:pt x="4669" y="217"/>
                </a:lnTo>
                <a:lnTo>
                  <a:pt x="4670" y="217"/>
                </a:lnTo>
                <a:lnTo>
                  <a:pt x="4671" y="218"/>
                </a:lnTo>
                <a:lnTo>
                  <a:pt x="4671" y="218"/>
                </a:lnTo>
                <a:lnTo>
                  <a:pt x="4672" y="218"/>
                </a:lnTo>
                <a:lnTo>
                  <a:pt x="4673" y="218"/>
                </a:lnTo>
                <a:lnTo>
                  <a:pt x="4673" y="218"/>
                </a:lnTo>
                <a:lnTo>
                  <a:pt x="4674" y="218"/>
                </a:lnTo>
                <a:lnTo>
                  <a:pt x="4675" y="218"/>
                </a:lnTo>
                <a:lnTo>
                  <a:pt x="4675" y="218"/>
                </a:lnTo>
                <a:lnTo>
                  <a:pt x="4676" y="218"/>
                </a:lnTo>
                <a:lnTo>
                  <a:pt x="4677" y="218"/>
                </a:lnTo>
                <a:lnTo>
                  <a:pt x="4677" y="218"/>
                </a:lnTo>
                <a:lnTo>
                  <a:pt x="4678" y="218"/>
                </a:lnTo>
                <a:lnTo>
                  <a:pt x="4679" y="218"/>
                </a:lnTo>
                <a:lnTo>
                  <a:pt x="4679" y="218"/>
                </a:lnTo>
                <a:lnTo>
                  <a:pt x="4680" y="218"/>
                </a:lnTo>
                <a:lnTo>
                  <a:pt x="4681" y="218"/>
                </a:lnTo>
                <a:lnTo>
                  <a:pt x="4681" y="218"/>
                </a:lnTo>
                <a:lnTo>
                  <a:pt x="4682" y="218"/>
                </a:lnTo>
                <a:lnTo>
                  <a:pt x="4683" y="218"/>
                </a:lnTo>
                <a:lnTo>
                  <a:pt x="4683" y="218"/>
                </a:lnTo>
                <a:lnTo>
                  <a:pt x="4684" y="218"/>
                </a:lnTo>
                <a:lnTo>
                  <a:pt x="4684" y="217"/>
                </a:lnTo>
                <a:lnTo>
                  <a:pt x="4685" y="217"/>
                </a:lnTo>
                <a:lnTo>
                  <a:pt x="4686" y="217"/>
                </a:lnTo>
                <a:lnTo>
                  <a:pt x="4686" y="217"/>
                </a:lnTo>
                <a:lnTo>
                  <a:pt x="4687" y="217"/>
                </a:lnTo>
                <a:lnTo>
                  <a:pt x="4688" y="217"/>
                </a:lnTo>
                <a:lnTo>
                  <a:pt x="4688" y="217"/>
                </a:lnTo>
                <a:lnTo>
                  <a:pt x="4689" y="217"/>
                </a:lnTo>
                <a:lnTo>
                  <a:pt x="4690" y="217"/>
                </a:lnTo>
                <a:lnTo>
                  <a:pt x="4690" y="217"/>
                </a:lnTo>
                <a:lnTo>
                  <a:pt x="4691" y="217"/>
                </a:lnTo>
                <a:lnTo>
                  <a:pt x="4692" y="217"/>
                </a:lnTo>
                <a:lnTo>
                  <a:pt x="4692" y="217"/>
                </a:lnTo>
                <a:lnTo>
                  <a:pt x="4693" y="217"/>
                </a:lnTo>
                <a:lnTo>
                  <a:pt x="4694" y="217"/>
                </a:lnTo>
                <a:lnTo>
                  <a:pt x="4694" y="217"/>
                </a:lnTo>
                <a:lnTo>
                  <a:pt x="4695" y="217"/>
                </a:lnTo>
                <a:lnTo>
                  <a:pt x="4696" y="217"/>
                </a:lnTo>
                <a:lnTo>
                  <a:pt x="4696" y="217"/>
                </a:lnTo>
                <a:lnTo>
                  <a:pt x="4697" y="216"/>
                </a:lnTo>
                <a:lnTo>
                  <a:pt x="4698" y="216"/>
                </a:lnTo>
                <a:lnTo>
                  <a:pt x="4698" y="216"/>
                </a:lnTo>
                <a:lnTo>
                  <a:pt x="4699" y="216"/>
                </a:lnTo>
                <a:lnTo>
                  <a:pt x="4700" y="216"/>
                </a:lnTo>
                <a:lnTo>
                  <a:pt x="4700" y="216"/>
                </a:lnTo>
                <a:lnTo>
                  <a:pt x="4701" y="216"/>
                </a:lnTo>
                <a:lnTo>
                  <a:pt x="4702" y="216"/>
                </a:lnTo>
                <a:lnTo>
                  <a:pt x="4702" y="216"/>
                </a:lnTo>
                <a:lnTo>
                  <a:pt x="4703" y="216"/>
                </a:lnTo>
                <a:lnTo>
                  <a:pt x="4704" y="216"/>
                </a:lnTo>
                <a:lnTo>
                  <a:pt x="4704" y="216"/>
                </a:lnTo>
                <a:lnTo>
                  <a:pt x="4705" y="216"/>
                </a:lnTo>
                <a:lnTo>
                  <a:pt x="4706" y="216"/>
                </a:lnTo>
                <a:lnTo>
                  <a:pt x="4706" y="215"/>
                </a:lnTo>
                <a:lnTo>
                  <a:pt x="4707" y="215"/>
                </a:lnTo>
                <a:lnTo>
                  <a:pt x="4708" y="215"/>
                </a:lnTo>
                <a:lnTo>
                  <a:pt x="4708" y="215"/>
                </a:lnTo>
                <a:lnTo>
                  <a:pt x="4709" y="215"/>
                </a:lnTo>
                <a:lnTo>
                  <a:pt x="4710" y="215"/>
                </a:lnTo>
                <a:lnTo>
                  <a:pt x="4710" y="216"/>
                </a:lnTo>
                <a:lnTo>
                  <a:pt x="4711" y="216"/>
                </a:lnTo>
                <a:lnTo>
                  <a:pt x="4712" y="216"/>
                </a:lnTo>
                <a:lnTo>
                  <a:pt x="4712" y="216"/>
                </a:lnTo>
                <a:lnTo>
                  <a:pt x="4713" y="216"/>
                </a:lnTo>
                <a:lnTo>
                  <a:pt x="4714" y="216"/>
                </a:lnTo>
                <a:lnTo>
                  <a:pt x="4714" y="217"/>
                </a:lnTo>
                <a:lnTo>
                  <a:pt x="4715" y="217"/>
                </a:lnTo>
                <a:lnTo>
                  <a:pt x="4716" y="217"/>
                </a:lnTo>
                <a:lnTo>
                  <a:pt x="4716" y="217"/>
                </a:lnTo>
                <a:lnTo>
                  <a:pt x="4717" y="217"/>
                </a:lnTo>
                <a:lnTo>
                  <a:pt x="4718" y="217"/>
                </a:lnTo>
                <a:lnTo>
                  <a:pt x="4718" y="217"/>
                </a:lnTo>
                <a:lnTo>
                  <a:pt x="4719" y="217"/>
                </a:lnTo>
                <a:lnTo>
                  <a:pt x="4720" y="218"/>
                </a:lnTo>
                <a:lnTo>
                  <a:pt x="4720" y="218"/>
                </a:lnTo>
                <a:lnTo>
                  <a:pt x="4721" y="218"/>
                </a:lnTo>
                <a:lnTo>
                  <a:pt x="4722" y="218"/>
                </a:lnTo>
                <a:lnTo>
                  <a:pt x="4722" y="218"/>
                </a:lnTo>
                <a:lnTo>
                  <a:pt x="4723" y="218"/>
                </a:lnTo>
                <a:lnTo>
                  <a:pt x="4724" y="218"/>
                </a:lnTo>
                <a:lnTo>
                  <a:pt x="4724" y="218"/>
                </a:lnTo>
                <a:lnTo>
                  <a:pt x="4725" y="219"/>
                </a:lnTo>
                <a:lnTo>
                  <a:pt x="4726" y="219"/>
                </a:lnTo>
                <a:lnTo>
                  <a:pt x="4726" y="219"/>
                </a:lnTo>
                <a:lnTo>
                  <a:pt x="4727" y="219"/>
                </a:lnTo>
                <a:lnTo>
                  <a:pt x="4728" y="219"/>
                </a:lnTo>
                <a:lnTo>
                  <a:pt x="4728" y="219"/>
                </a:lnTo>
                <a:lnTo>
                  <a:pt x="4729" y="219"/>
                </a:lnTo>
                <a:lnTo>
                  <a:pt x="4730" y="219"/>
                </a:lnTo>
                <a:lnTo>
                  <a:pt x="4730" y="219"/>
                </a:lnTo>
                <a:lnTo>
                  <a:pt x="4731" y="219"/>
                </a:lnTo>
                <a:lnTo>
                  <a:pt x="4732" y="219"/>
                </a:lnTo>
                <a:lnTo>
                  <a:pt x="4732" y="219"/>
                </a:lnTo>
                <a:lnTo>
                  <a:pt x="4733" y="219"/>
                </a:lnTo>
                <a:lnTo>
                  <a:pt x="4734" y="219"/>
                </a:lnTo>
                <a:lnTo>
                  <a:pt x="4734" y="218"/>
                </a:lnTo>
                <a:lnTo>
                  <a:pt x="4735" y="218"/>
                </a:lnTo>
                <a:lnTo>
                  <a:pt x="4736" y="218"/>
                </a:lnTo>
                <a:lnTo>
                  <a:pt x="4736" y="218"/>
                </a:lnTo>
                <a:lnTo>
                  <a:pt x="4737" y="218"/>
                </a:lnTo>
                <a:lnTo>
                  <a:pt x="4738" y="218"/>
                </a:lnTo>
                <a:lnTo>
                  <a:pt x="4738" y="218"/>
                </a:lnTo>
                <a:lnTo>
                  <a:pt x="4739" y="218"/>
                </a:lnTo>
                <a:lnTo>
                  <a:pt x="4740" y="218"/>
                </a:lnTo>
                <a:lnTo>
                  <a:pt x="4740" y="217"/>
                </a:lnTo>
                <a:lnTo>
                  <a:pt x="4741" y="217"/>
                </a:lnTo>
                <a:lnTo>
                  <a:pt x="4742" y="217"/>
                </a:lnTo>
                <a:lnTo>
                  <a:pt x="4742" y="217"/>
                </a:lnTo>
                <a:lnTo>
                  <a:pt x="4743" y="216"/>
                </a:lnTo>
                <a:lnTo>
                  <a:pt x="4744" y="214"/>
                </a:lnTo>
                <a:lnTo>
                  <a:pt x="4744" y="213"/>
                </a:lnTo>
                <a:lnTo>
                  <a:pt x="4745" y="213"/>
                </a:lnTo>
                <a:lnTo>
                  <a:pt x="4746" y="213"/>
                </a:lnTo>
                <a:lnTo>
                  <a:pt x="4746" y="213"/>
                </a:lnTo>
                <a:lnTo>
                  <a:pt x="4747" y="212"/>
                </a:lnTo>
                <a:lnTo>
                  <a:pt x="4748" y="213"/>
                </a:lnTo>
                <a:lnTo>
                  <a:pt x="4748" y="213"/>
                </a:lnTo>
                <a:lnTo>
                  <a:pt x="4749" y="213"/>
                </a:lnTo>
                <a:lnTo>
                  <a:pt x="4750" y="213"/>
                </a:lnTo>
                <a:lnTo>
                  <a:pt x="4750" y="213"/>
                </a:lnTo>
                <a:lnTo>
                  <a:pt x="4751" y="213"/>
                </a:lnTo>
                <a:lnTo>
                  <a:pt x="4752" y="213"/>
                </a:lnTo>
                <a:lnTo>
                  <a:pt x="4752" y="214"/>
                </a:lnTo>
                <a:lnTo>
                  <a:pt x="4753" y="214"/>
                </a:lnTo>
                <a:lnTo>
                  <a:pt x="4754" y="215"/>
                </a:lnTo>
                <a:lnTo>
                  <a:pt x="4754" y="215"/>
                </a:lnTo>
                <a:lnTo>
                  <a:pt x="4755" y="215"/>
                </a:lnTo>
                <a:lnTo>
                  <a:pt x="4755" y="215"/>
                </a:lnTo>
                <a:lnTo>
                  <a:pt x="4756" y="214"/>
                </a:lnTo>
                <a:lnTo>
                  <a:pt x="4757" y="214"/>
                </a:lnTo>
                <a:lnTo>
                  <a:pt x="4757" y="214"/>
                </a:lnTo>
                <a:lnTo>
                  <a:pt x="4758" y="214"/>
                </a:lnTo>
                <a:lnTo>
                  <a:pt x="4759" y="214"/>
                </a:lnTo>
                <a:lnTo>
                  <a:pt x="4759" y="215"/>
                </a:lnTo>
                <a:lnTo>
                  <a:pt x="4760" y="215"/>
                </a:lnTo>
                <a:lnTo>
                  <a:pt x="4761" y="215"/>
                </a:lnTo>
                <a:lnTo>
                  <a:pt x="4761" y="216"/>
                </a:lnTo>
                <a:lnTo>
                  <a:pt x="4762" y="216"/>
                </a:lnTo>
                <a:lnTo>
                  <a:pt x="4763" y="216"/>
                </a:lnTo>
                <a:lnTo>
                  <a:pt x="4763" y="216"/>
                </a:lnTo>
                <a:lnTo>
                  <a:pt x="4764" y="216"/>
                </a:lnTo>
                <a:lnTo>
                  <a:pt x="4765" y="216"/>
                </a:lnTo>
                <a:lnTo>
                  <a:pt x="4765" y="216"/>
                </a:lnTo>
                <a:lnTo>
                  <a:pt x="4766" y="216"/>
                </a:lnTo>
                <a:lnTo>
                  <a:pt x="4767" y="216"/>
                </a:lnTo>
                <a:lnTo>
                  <a:pt x="4767" y="217"/>
                </a:lnTo>
                <a:lnTo>
                  <a:pt x="4768" y="217"/>
                </a:lnTo>
                <a:lnTo>
                  <a:pt x="4769" y="217"/>
                </a:lnTo>
                <a:lnTo>
                  <a:pt x="4769" y="217"/>
                </a:lnTo>
                <a:lnTo>
                  <a:pt x="4770" y="218"/>
                </a:lnTo>
                <a:lnTo>
                  <a:pt x="4771" y="218"/>
                </a:lnTo>
                <a:lnTo>
                  <a:pt x="4771" y="218"/>
                </a:lnTo>
                <a:lnTo>
                  <a:pt x="4772" y="218"/>
                </a:lnTo>
                <a:lnTo>
                  <a:pt x="4773" y="218"/>
                </a:lnTo>
                <a:lnTo>
                  <a:pt x="4773" y="217"/>
                </a:lnTo>
                <a:lnTo>
                  <a:pt x="4774" y="217"/>
                </a:lnTo>
                <a:lnTo>
                  <a:pt x="4775" y="217"/>
                </a:lnTo>
                <a:lnTo>
                  <a:pt x="4775" y="217"/>
                </a:lnTo>
                <a:lnTo>
                  <a:pt x="4776" y="217"/>
                </a:lnTo>
                <a:lnTo>
                  <a:pt x="4777" y="217"/>
                </a:lnTo>
                <a:lnTo>
                  <a:pt x="4777" y="217"/>
                </a:lnTo>
                <a:lnTo>
                  <a:pt x="4778" y="217"/>
                </a:lnTo>
                <a:lnTo>
                  <a:pt x="4779" y="216"/>
                </a:lnTo>
                <a:lnTo>
                  <a:pt x="4779" y="216"/>
                </a:lnTo>
                <a:lnTo>
                  <a:pt x="4780" y="215"/>
                </a:lnTo>
                <a:lnTo>
                  <a:pt x="4781" y="215"/>
                </a:lnTo>
                <a:lnTo>
                  <a:pt x="4781" y="215"/>
                </a:lnTo>
                <a:lnTo>
                  <a:pt x="4782" y="215"/>
                </a:lnTo>
                <a:lnTo>
                  <a:pt x="4783" y="215"/>
                </a:lnTo>
                <a:lnTo>
                  <a:pt x="4783" y="215"/>
                </a:lnTo>
                <a:lnTo>
                  <a:pt x="4784" y="215"/>
                </a:lnTo>
                <a:lnTo>
                  <a:pt x="4785" y="214"/>
                </a:lnTo>
                <a:lnTo>
                  <a:pt x="4785" y="214"/>
                </a:lnTo>
                <a:lnTo>
                  <a:pt x="4786" y="214"/>
                </a:lnTo>
                <a:lnTo>
                  <a:pt x="4787" y="214"/>
                </a:lnTo>
                <a:lnTo>
                  <a:pt x="4787" y="214"/>
                </a:lnTo>
                <a:lnTo>
                  <a:pt x="4788" y="214"/>
                </a:lnTo>
                <a:lnTo>
                  <a:pt x="4789" y="214"/>
                </a:lnTo>
                <a:lnTo>
                  <a:pt x="4789" y="214"/>
                </a:lnTo>
                <a:lnTo>
                  <a:pt x="4790" y="214"/>
                </a:lnTo>
                <a:lnTo>
                  <a:pt x="4791" y="214"/>
                </a:lnTo>
                <a:lnTo>
                  <a:pt x="4791" y="214"/>
                </a:lnTo>
                <a:lnTo>
                  <a:pt x="4792" y="213"/>
                </a:lnTo>
                <a:lnTo>
                  <a:pt x="4793" y="213"/>
                </a:lnTo>
                <a:lnTo>
                  <a:pt x="4793" y="213"/>
                </a:lnTo>
                <a:lnTo>
                  <a:pt x="4794" y="213"/>
                </a:lnTo>
                <a:lnTo>
                  <a:pt x="4795" y="213"/>
                </a:lnTo>
                <a:lnTo>
                  <a:pt x="4795" y="213"/>
                </a:lnTo>
                <a:lnTo>
                  <a:pt x="4796" y="213"/>
                </a:lnTo>
                <a:lnTo>
                  <a:pt x="4797" y="213"/>
                </a:lnTo>
                <a:lnTo>
                  <a:pt x="4797" y="213"/>
                </a:lnTo>
                <a:lnTo>
                  <a:pt x="4798" y="213"/>
                </a:lnTo>
                <a:lnTo>
                  <a:pt x="4799" y="213"/>
                </a:lnTo>
                <a:lnTo>
                  <a:pt x="4799" y="213"/>
                </a:lnTo>
                <a:lnTo>
                  <a:pt x="4800" y="213"/>
                </a:lnTo>
                <a:lnTo>
                  <a:pt x="4801" y="213"/>
                </a:lnTo>
                <a:lnTo>
                  <a:pt x="4801" y="213"/>
                </a:lnTo>
                <a:lnTo>
                  <a:pt x="4802" y="212"/>
                </a:lnTo>
                <a:lnTo>
                  <a:pt x="4803" y="212"/>
                </a:lnTo>
                <a:lnTo>
                  <a:pt x="4803" y="212"/>
                </a:lnTo>
                <a:lnTo>
                  <a:pt x="4804" y="212"/>
                </a:lnTo>
                <a:lnTo>
                  <a:pt x="4805" y="212"/>
                </a:lnTo>
                <a:lnTo>
                  <a:pt x="4805" y="212"/>
                </a:lnTo>
                <a:lnTo>
                  <a:pt x="4806" y="212"/>
                </a:lnTo>
                <a:lnTo>
                  <a:pt x="4807" y="211"/>
                </a:lnTo>
                <a:lnTo>
                  <a:pt x="4807" y="211"/>
                </a:lnTo>
                <a:lnTo>
                  <a:pt x="4808" y="211"/>
                </a:lnTo>
                <a:lnTo>
                  <a:pt x="4809" y="211"/>
                </a:lnTo>
                <a:lnTo>
                  <a:pt x="4809" y="210"/>
                </a:lnTo>
                <a:lnTo>
                  <a:pt x="4810" y="210"/>
                </a:lnTo>
                <a:lnTo>
                  <a:pt x="4811" y="210"/>
                </a:lnTo>
                <a:lnTo>
                  <a:pt x="4811" y="211"/>
                </a:lnTo>
                <a:lnTo>
                  <a:pt x="4812" y="211"/>
                </a:lnTo>
                <a:lnTo>
                  <a:pt x="4813" y="211"/>
                </a:lnTo>
                <a:lnTo>
                  <a:pt x="4813" y="212"/>
                </a:lnTo>
                <a:lnTo>
                  <a:pt x="4814" y="212"/>
                </a:lnTo>
                <a:lnTo>
                  <a:pt x="4815" y="213"/>
                </a:lnTo>
                <a:lnTo>
                  <a:pt x="4815" y="213"/>
                </a:lnTo>
                <a:lnTo>
                  <a:pt x="4816" y="214"/>
                </a:lnTo>
                <a:lnTo>
                  <a:pt x="4817" y="214"/>
                </a:lnTo>
                <a:lnTo>
                  <a:pt x="4817" y="214"/>
                </a:lnTo>
                <a:lnTo>
                  <a:pt x="4818" y="214"/>
                </a:lnTo>
                <a:lnTo>
                  <a:pt x="4819" y="214"/>
                </a:lnTo>
                <a:lnTo>
                  <a:pt x="4819" y="214"/>
                </a:lnTo>
                <a:lnTo>
                  <a:pt x="4820" y="214"/>
                </a:lnTo>
                <a:lnTo>
                  <a:pt x="4821" y="215"/>
                </a:lnTo>
                <a:lnTo>
                  <a:pt x="4821" y="215"/>
                </a:lnTo>
                <a:lnTo>
                  <a:pt x="4822" y="215"/>
                </a:lnTo>
                <a:lnTo>
                  <a:pt x="4823" y="215"/>
                </a:lnTo>
                <a:lnTo>
                  <a:pt x="4823" y="215"/>
                </a:lnTo>
                <a:lnTo>
                  <a:pt x="4824" y="215"/>
                </a:lnTo>
                <a:lnTo>
                  <a:pt x="4824" y="215"/>
                </a:lnTo>
                <a:lnTo>
                  <a:pt x="4825" y="214"/>
                </a:lnTo>
                <a:lnTo>
                  <a:pt x="4826" y="215"/>
                </a:lnTo>
                <a:lnTo>
                  <a:pt x="4826" y="215"/>
                </a:lnTo>
                <a:lnTo>
                  <a:pt x="4827" y="215"/>
                </a:lnTo>
                <a:lnTo>
                  <a:pt x="4828" y="215"/>
                </a:lnTo>
                <a:lnTo>
                  <a:pt x="4828" y="216"/>
                </a:lnTo>
                <a:lnTo>
                  <a:pt x="4829" y="216"/>
                </a:lnTo>
                <a:lnTo>
                  <a:pt x="4830" y="216"/>
                </a:lnTo>
                <a:lnTo>
                  <a:pt x="4830" y="216"/>
                </a:lnTo>
                <a:lnTo>
                  <a:pt x="4831" y="216"/>
                </a:lnTo>
                <a:lnTo>
                  <a:pt x="4832" y="216"/>
                </a:lnTo>
                <a:lnTo>
                  <a:pt x="4832" y="217"/>
                </a:lnTo>
                <a:lnTo>
                  <a:pt x="4833" y="217"/>
                </a:lnTo>
                <a:lnTo>
                  <a:pt x="4834" y="217"/>
                </a:lnTo>
                <a:lnTo>
                  <a:pt x="4834" y="217"/>
                </a:lnTo>
                <a:lnTo>
                  <a:pt x="4835" y="217"/>
                </a:lnTo>
                <a:lnTo>
                  <a:pt x="4836" y="217"/>
                </a:lnTo>
                <a:lnTo>
                  <a:pt x="4836" y="217"/>
                </a:lnTo>
                <a:lnTo>
                  <a:pt x="4837" y="217"/>
                </a:lnTo>
                <a:lnTo>
                  <a:pt x="4838" y="217"/>
                </a:lnTo>
                <a:lnTo>
                  <a:pt x="4838" y="217"/>
                </a:lnTo>
                <a:lnTo>
                  <a:pt x="4839" y="216"/>
                </a:lnTo>
                <a:lnTo>
                  <a:pt x="4840" y="216"/>
                </a:lnTo>
                <a:lnTo>
                  <a:pt x="4840" y="216"/>
                </a:lnTo>
                <a:lnTo>
                  <a:pt x="4841" y="216"/>
                </a:lnTo>
                <a:lnTo>
                  <a:pt x="4842" y="216"/>
                </a:lnTo>
                <a:lnTo>
                  <a:pt x="4842" y="216"/>
                </a:lnTo>
                <a:lnTo>
                  <a:pt x="4843" y="215"/>
                </a:lnTo>
                <a:lnTo>
                  <a:pt x="4844" y="215"/>
                </a:lnTo>
                <a:lnTo>
                  <a:pt x="4844" y="214"/>
                </a:lnTo>
                <a:lnTo>
                  <a:pt x="4845" y="214"/>
                </a:lnTo>
                <a:lnTo>
                  <a:pt x="4846" y="214"/>
                </a:lnTo>
                <a:lnTo>
                  <a:pt x="4846" y="213"/>
                </a:lnTo>
                <a:lnTo>
                  <a:pt x="4847" y="213"/>
                </a:lnTo>
                <a:lnTo>
                  <a:pt x="4848" y="212"/>
                </a:lnTo>
                <a:lnTo>
                  <a:pt x="4848" y="212"/>
                </a:lnTo>
                <a:lnTo>
                  <a:pt x="4849" y="212"/>
                </a:lnTo>
                <a:lnTo>
                  <a:pt x="4850" y="212"/>
                </a:lnTo>
                <a:lnTo>
                  <a:pt x="4850" y="211"/>
                </a:lnTo>
                <a:lnTo>
                  <a:pt x="4851" y="211"/>
                </a:lnTo>
                <a:lnTo>
                  <a:pt x="4852" y="211"/>
                </a:lnTo>
                <a:lnTo>
                  <a:pt x="4852" y="212"/>
                </a:lnTo>
                <a:lnTo>
                  <a:pt x="4853" y="212"/>
                </a:lnTo>
                <a:lnTo>
                  <a:pt x="4854" y="212"/>
                </a:lnTo>
                <a:lnTo>
                  <a:pt x="4854" y="212"/>
                </a:lnTo>
                <a:lnTo>
                  <a:pt x="4855" y="213"/>
                </a:lnTo>
                <a:lnTo>
                  <a:pt x="4856" y="213"/>
                </a:lnTo>
                <a:lnTo>
                  <a:pt x="4856" y="213"/>
                </a:lnTo>
                <a:lnTo>
                  <a:pt x="4857" y="213"/>
                </a:lnTo>
                <a:lnTo>
                  <a:pt x="4858" y="213"/>
                </a:lnTo>
                <a:lnTo>
                  <a:pt x="4858" y="213"/>
                </a:lnTo>
                <a:lnTo>
                  <a:pt x="4859" y="213"/>
                </a:lnTo>
                <a:lnTo>
                  <a:pt x="4860" y="214"/>
                </a:lnTo>
                <a:lnTo>
                  <a:pt x="4860" y="214"/>
                </a:lnTo>
                <a:lnTo>
                  <a:pt x="4861" y="214"/>
                </a:lnTo>
                <a:lnTo>
                  <a:pt x="4862" y="215"/>
                </a:lnTo>
                <a:lnTo>
                  <a:pt x="4862" y="215"/>
                </a:lnTo>
                <a:lnTo>
                  <a:pt x="4863" y="215"/>
                </a:lnTo>
                <a:lnTo>
                  <a:pt x="4864" y="215"/>
                </a:lnTo>
                <a:lnTo>
                  <a:pt x="4864" y="216"/>
                </a:lnTo>
                <a:lnTo>
                  <a:pt x="4865" y="216"/>
                </a:lnTo>
                <a:lnTo>
                  <a:pt x="4866" y="216"/>
                </a:lnTo>
                <a:lnTo>
                  <a:pt x="4866" y="216"/>
                </a:lnTo>
                <a:lnTo>
                  <a:pt x="4867" y="217"/>
                </a:lnTo>
                <a:lnTo>
                  <a:pt x="4868" y="217"/>
                </a:lnTo>
                <a:lnTo>
                  <a:pt x="4868" y="217"/>
                </a:lnTo>
                <a:lnTo>
                  <a:pt x="4869" y="217"/>
                </a:lnTo>
                <a:lnTo>
                  <a:pt x="4870" y="217"/>
                </a:lnTo>
                <a:lnTo>
                  <a:pt x="4870" y="217"/>
                </a:lnTo>
                <a:lnTo>
                  <a:pt x="4871" y="217"/>
                </a:lnTo>
                <a:lnTo>
                  <a:pt x="4872" y="217"/>
                </a:lnTo>
                <a:lnTo>
                  <a:pt x="4872" y="217"/>
                </a:lnTo>
                <a:lnTo>
                  <a:pt x="4873" y="218"/>
                </a:lnTo>
                <a:lnTo>
                  <a:pt x="4874" y="218"/>
                </a:lnTo>
                <a:lnTo>
                  <a:pt x="4874" y="218"/>
                </a:lnTo>
                <a:lnTo>
                  <a:pt x="4875" y="218"/>
                </a:lnTo>
                <a:lnTo>
                  <a:pt x="4876" y="218"/>
                </a:lnTo>
                <a:lnTo>
                  <a:pt x="4876" y="218"/>
                </a:lnTo>
                <a:lnTo>
                  <a:pt x="4877" y="218"/>
                </a:lnTo>
                <a:lnTo>
                  <a:pt x="4878" y="218"/>
                </a:lnTo>
                <a:lnTo>
                  <a:pt x="4878" y="218"/>
                </a:lnTo>
                <a:lnTo>
                  <a:pt x="4879" y="218"/>
                </a:lnTo>
                <a:lnTo>
                  <a:pt x="4880" y="218"/>
                </a:lnTo>
                <a:lnTo>
                  <a:pt x="4880" y="218"/>
                </a:lnTo>
                <a:lnTo>
                  <a:pt x="4881" y="218"/>
                </a:lnTo>
                <a:lnTo>
                  <a:pt x="4882" y="217"/>
                </a:lnTo>
                <a:lnTo>
                  <a:pt x="4882" y="217"/>
                </a:lnTo>
                <a:lnTo>
                  <a:pt x="4883" y="216"/>
                </a:lnTo>
                <a:lnTo>
                  <a:pt x="4884" y="216"/>
                </a:lnTo>
                <a:lnTo>
                  <a:pt x="4884" y="216"/>
                </a:lnTo>
                <a:lnTo>
                  <a:pt x="4885" y="216"/>
                </a:lnTo>
                <a:lnTo>
                  <a:pt x="4886" y="216"/>
                </a:lnTo>
                <a:lnTo>
                  <a:pt x="4886" y="215"/>
                </a:lnTo>
                <a:lnTo>
                  <a:pt x="4887" y="215"/>
                </a:lnTo>
                <a:lnTo>
                  <a:pt x="4888" y="215"/>
                </a:lnTo>
                <a:lnTo>
                  <a:pt x="4888" y="215"/>
                </a:lnTo>
                <a:lnTo>
                  <a:pt x="4889" y="215"/>
                </a:lnTo>
                <a:lnTo>
                  <a:pt x="4890" y="215"/>
                </a:lnTo>
                <a:lnTo>
                  <a:pt x="4890" y="214"/>
                </a:lnTo>
                <a:lnTo>
                  <a:pt x="4891" y="214"/>
                </a:lnTo>
                <a:lnTo>
                  <a:pt x="4892" y="213"/>
                </a:lnTo>
                <a:lnTo>
                  <a:pt x="4892" y="213"/>
                </a:lnTo>
                <a:lnTo>
                  <a:pt x="4893" y="213"/>
                </a:lnTo>
                <a:lnTo>
                  <a:pt x="4893" y="213"/>
                </a:lnTo>
                <a:lnTo>
                  <a:pt x="4894" y="213"/>
                </a:lnTo>
                <a:lnTo>
                  <a:pt x="4895" y="212"/>
                </a:lnTo>
                <a:lnTo>
                  <a:pt x="4895" y="212"/>
                </a:lnTo>
                <a:lnTo>
                  <a:pt x="4896" y="212"/>
                </a:lnTo>
                <a:lnTo>
                  <a:pt x="4897" y="212"/>
                </a:lnTo>
                <a:lnTo>
                  <a:pt x="4897" y="212"/>
                </a:lnTo>
                <a:lnTo>
                  <a:pt x="4898" y="212"/>
                </a:lnTo>
                <a:lnTo>
                  <a:pt x="4899" y="212"/>
                </a:lnTo>
                <a:lnTo>
                  <a:pt x="4899" y="212"/>
                </a:lnTo>
                <a:lnTo>
                  <a:pt x="4900" y="211"/>
                </a:lnTo>
                <a:lnTo>
                  <a:pt x="4901" y="211"/>
                </a:lnTo>
                <a:lnTo>
                  <a:pt x="4901" y="211"/>
                </a:lnTo>
                <a:lnTo>
                  <a:pt x="4902" y="211"/>
                </a:lnTo>
                <a:lnTo>
                  <a:pt x="4903" y="211"/>
                </a:lnTo>
                <a:lnTo>
                  <a:pt x="4903" y="210"/>
                </a:lnTo>
                <a:lnTo>
                  <a:pt x="4904" y="210"/>
                </a:lnTo>
                <a:lnTo>
                  <a:pt x="4905" y="210"/>
                </a:lnTo>
                <a:lnTo>
                  <a:pt x="4905" y="209"/>
                </a:lnTo>
                <a:lnTo>
                  <a:pt x="4906" y="209"/>
                </a:lnTo>
                <a:lnTo>
                  <a:pt x="4907" y="209"/>
                </a:lnTo>
                <a:lnTo>
                  <a:pt x="4907" y="208"/>
                </a:lnTo>
                <a:lnTo>
                  <a:pt x="4908" y="208"/>
                </a:lnTo>
                <a:lnTo>
                  <a:pt x="4909" y="208"/>
                </a:lnTo>
                <a:lnTo>
                  <a:pt x="4909" y="208"/>
                </a:lnTo>
                <a:lnTo>
                  <a:pt x="4910" y="207"/>
                </a:lnTo>
                <a:lnTo>
                  <a:pt x="4911" y="207"/>
                </a:lnTo>
                <a:lnTo>
                  <a:pt x="4911" y="207"/>
                </a:lnTo>
                <a:lnTo>
                  <a:pt x="4912" y="206"/>
                </a:lnTo>
                <a:lnTo>
                  <a:pt x="4913" y="206"/>
                </a:lnTo>
                <a:lnTo>
                  <a:pt x="4913" y="206"/>
                </a:lnTo>
                <a:lnTo>
                  <a:pt x="4914" y="206"/>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0" name="TextBox 299">
            <a:extLst>
              <a:ext uri="{FF2B5EF4-FFF2-40B4-BE49-F238E27FC236}">
                <a16:creationId xmlns:a16="http://schemas.microsoft.com/office/drawing/2014/main" id="{B0536DE2-93CF-4EB6-9B55-FE1FBE374CAB}"/>
              </a:ext>
            </a:extLst>
          </p:cNvPr>
          <p:cNvSpPr txBox="1"/>
          <p:nvPr/>
        </p:nvSpPr>
        <p:spPr>
          <a:xfrm>
            <a:off x="-274637" y="163769"/>
            <a:ext cx="5704310" cy="2000548"/>
          </a:xfrm>
          <a:prstGeom prst="rect">
            <a:avLst/>
          </a:prstGeom>
          <a:noFill/>
        </p:spPr>
        <p:txBody>
          <a:bodyPr wrap="square">
            <a:spAutoFit/>
          </a:bodyPr>
          <a:lstStyle/>
          <a:p>
            <a:pPr lvl="1"/>
            <a:r>
              <a:rPr lang="en-US" b="1" dirty="0" err="1"/>
              <a:t>fullMP</a:t>
            </a:r>
            <a:r>
              <a:rPr lang="en-US" b="1" dirty="0"/>
              <a:t>:</a:t>
            </a:r>
            <a:r>
              <a:rPr lang="en-US" dirty="0"/>
              <a:t> Use only the training data</a:t>
            </a:r>
          </a:p>
          <a:p>
            <a:pPr lvl="1"/>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interactiveMatrixProfile</a:t>
            </a:r>
            <a:r>
              <a:rPr lang="en-US" sz="1200" dirty="0" err="1">
                <a:highlight>
                  <a:srgbClr val="FFFF00"/>
                </a:highlight>
                <a:latin typeface="Courier New" panose="02070309020205020404" pitchFamily="49" charset="0"/>
                <a:cs typeface="Courier New" panose="02070309020205020404" pitchFamily="49" charset="0"/>
              </a:rPr>
              <a:t>AB</a:t>
            </a:r>
            <a:r>
              <a:rPr lang="en-US" sz="1200" dirty="0">
                <a:latin typeface="Courier New" panose="02070309020205020404" pitchFamily="49" charset="0"/>
                <a:cs typeface="Courier New" panose="02070309020205020404" pitchFamily="49" charset="0"/>
              </a:rPr>
              <a:t>(pig ,100,2801);</a:t>
            </a:r>
          </a:p>
          <a:p>
            <a:pPr lvl="1"/>
            <a:endParaRPr lang="en-US" sz="1200" dirty="0">
              <a:latin typeface="Courier New" panose="02070309020205020404" pitchFamily="49" charset="0"/>
              <a:cs typeface="Courier New" panose="02070309020205020404" pitchFamily="49" charset="0"/>
            </a:endParaRPr>
          </a:p>
          <a:p>
            <a:pPr lvl="1"/>
            <a:r>
              <a:rPr lang="en-US" sz="1600" dirty="0">
                <a:solidFill>
                  <a:schemeClr val="bg1">
                    <a:lumMod val="85000"/>
                  </a:schemeClr>
                </a:solidFill>
              </a:rPr>
              <a:t>Note that this is an </a:t>
            </a:r>
            <a:r>
              <a:rPr lang="en-US" sz="1600" dirty="0" err="1">
                <a:solidFill>
                  <a:schemeClr val="bg1">
                    <a:lumMod val="85000"/>
                  </a:schemeClr>
                </a:solidFill>
              </a:rPr>
              <a:t>ABjoin</a:t>
            </a:r>
            <a:r>
              <a:rPr lang="en-US" sz="1600" dirty="0">
                <a:solidFill>
                  <a:schemeClr val="bg1">
                    <a:lumMod val="85000"/>
                  </a:schemeClr>
                </a:solidFill>
              </a:rPr>
              <a:t>. The last parameter, 2801, is the dividing line between A and B. So, the MP from 2801 to the end, reflects the distance of each subsequence in B (test data), to its nearest neighbor in B (train data).</a:t>
            </a:r>
          </a:p>
          <a:p>
            <a:pPr lvl="1"/>
            <a:endParaRPr lang="en-US" dirty="0"/>
          </a:p>
        </p:txBody>
      </p:sp>
      <p:sp>
        <p:nvSpPr>
          <p:cNvPr id="1283" name="Right Brace 1282">
            <a:extLst>
              <a:ext uri="{FF2B5EF4-FFF2-40B4-BE49-F238E27FC236}">
                <a16:creationId xmlns:a16="http://schemas.microsoft.com/office/drawing/2014/main" id="{DE9C35D6-2D12-4D3A-A90B-B7A3531BC9DD}"/>
              </a:ext>
            </a:extLst>
          </p:cNvPr>
          <p:cNvSpPr/>
          <p:nvPr/>
        </p:nvSpPr>
        <p:spPr>
          <a:xfrm rot="16200000">
            <a:off x="6098092" y="1085266"/>
            <a:ext cx="358243" cy="1274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3" name="TextBox 302">
            <a:extLst>
              <a:ext uri="{FF2B5EF4-FFF2-40B4-BE49-F238E27FC236}">
                <a16:creationId xmlns:a16="http://schemas.microsoft.com/office/drawing/2014/main" id="{D70FCC54-36CF-44FE-8290-EF02DDD0A811}"/>
              </a:ext>
            </a:extLst>
          </p:cNvPr>
          <p:cNvSpPr txBox="1"/>
          <p:nvPr/>
        </p:nvSpPr>
        <p:spPr>
          <a:xfrm>
            <a:off x="6249987" y="1466980"/>
            <a:ext cx="3349482" cy="246221"/>
          </a:xfrm>
          <a:prstGeom prst="rect">
            <a:avLst/>
          </a:prstGeom>
          <a:noFill/>
        </p:spPr>
        <p:txBody>
          <a:bodyPr wrap="square">
            <a:spAutoFit/>
          </a:bodyPr>
          <a:lstStyle/>
          <a:p>
            <a:r>
              <a:rPr lang="en-US" sz="1000" dirty="0"/>
              <a:t>The first 2800 datapoints in the MP should be ignored</a:t>
            </a:r>
          </a:p>
        </p:txBody>
      </p:sp>
      <p:sp>
        <p:nvSpPr>
          <p:cNvPr id="96" name="Line 99">
            <a:extLst>
              <a:ext uri="{FF2B5EF4-FFF2-40B4-BE49-F238E27FC236}">
                <a16:creationId xmlns:a16="http://schemas.microsoft.com/office/drawing/2014/main" id="{768D2F17-BC53-4F1B-B6AD-AD74D777712B}"/>
              </a:ext>
            </a:extLst>
          </p:cNvPr>
          <p:cNvSpPr>
            <a:spLocks noChangeShapeType="1"/>
          </p:cNvSpPr>
          <p:nvPr/>
        </p:nvSpPr>
        <p:spPr bwMode="auto">
          <a:xfrm>
            <a:off x="7804560" y="3048971"/>
            <a:ext cx="410065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100">
            <a:extLst>
              <a:ext uri="{FF2B5EF4-FFF2-40B4-BE49-F238E27FC236}">
                <a16:creationId xmlns:a16="http://schemas.microsoft.com/office/drawing/2014/main" id="{81E80FCF-EDF6-4EC0-8554-E827866F4E66}"/>
              </a:ext>
            </a:extLst>
          </p:cNvPr>
          <p:cNvSpPr>
            <a:spLocks noChangeShapeType="1"/>
          </p:cNvSpPr>
          <p:nvPr/>
        </p:nvSpPr>
        <p:spPr bwMode="auto">
          <a:xfrm flipV="1">
            <a:off x="7804560" y="2979773"/>
            <a:ext cx="0" cy="6919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101">
            <a:extLst>
              <a:ext uri="{FF2B5EF4-FFF2-40B4-BE49-F238E27FC236}">
                <a16:creationId xmlns:a16="http://schemas.microsoft.com/office/drawing/2014/main" id="{7DB54710-138C-45F3-A956-09E18D4FD703}"/>
              </a:ext>
            </a:extLst>
          </p:cNvPr>
          <p:cNvSpPr>
            <a:spLocks noChangeShapeType="1"/>
          </p:cNvSpPr>
          <p:nvPr/>
        </p:nvSpPr>
        <p:spPr bwMode="auto">
          <a:xfrm flipV="1">
            <a:off x="11905211" y="2979773"/>
            <a:ext cx="0" cy="6919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Rectangle 102">
            <a:extLst>
              <a:ext uri="{FF2B5EF4-FFF2-40B4-BE49-F238E27FC236}">
                <a16:creationId xmlns:a16="http://schemas.microsoft.com/office/drawing/2014/main" id="{182E0DDA-FA1E-4ED9-B218-32D6D51C44CA}"/>
              </a:ext>
            </a:extLst>
          </p:cNvPr>
          <p:cNvSpPr>
            <a:spLocks noChangeArrowheads="1"/>
          </p:cNvSpPr>
          <p:nvPr/>
        </p:nvSpPr>
        <p:spPr bwMode="auto">
          <a:xfrm>
            <a:off x="7782719" y="3104330"/>
            <a:ext cx="87364" cy="20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 name="Line 104">
            <a:extLst>
              <a:ext uri="{FF2B5EF4-FFF2-40B4-BE49-F238E27FC236}">
                <a16:creationId xmlns:a16="http://schemas.microsoft.com/office/drawing/2014/main" id="{B8A11F1B-1831-4A9F-9236-4813E758222F}"/>
              </a:ext>
            </a:extLst>
          </p:cNvPr>
          <p:cNvSpPr>
            <a:spLocks noChangeShapeType="1"/>
          </p:cNvSpPr>
          <p:nvPr/>
        </p:nvSpPr>
        <p:spPr bwMode="auto">
          <a:xfrm flipV="1">
            <a:off x="7804560" y="2659154"/>
            <a:ext cx="0" cy="389817"/>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5">
            <a:extLst>
              <a:ext uri="{FF2B5EF4-FFF2-40B4-BE49-F238E27FC236}">
                <a16:creationId xmlns:a16="http://schemas.microsoft.com/office/drawing/2014/main" id="{329FF433-9DC8-41E6-B4C7-D0DD15BA933A}"/>
              </a:ext>
            </a:extLst>
          </p:cNvPr>
          <p:cNvSpPr>
            <a:spLocks/>
          </p:cNvSpPr>
          <p:nvPr/>
        </p:nvSpPr>
        <p:spPr bwMode="auto">
          <a:xfrm>
            <a:off x="7804560" y="2563725"/>
            <a:ext cx="4100650" cy="466793"/>
          </a:xfrm>
          <a:custGeom>
            <a:avLst/>
            <a:gdLst>
              <a:gd name="T0" fmla="*/ 47 w 3004"/>
              <a:gd name="T1" fmla="*/ 106 h 153"/>
              <a:gd name="T2" fmla="*/ 94 w 3004"/>
              <a:gd name="T3" fmla="*/ 47 h 153"/>
              <a:gd name="T4" fmla="*/ 142 w 3004"/>
              <a:gd name="T5" fmla="*/ 96 h 153"/>
              <a:gd name="T6" fmla="*/ 189 w 3004"/>
              <a:gd name="T7" fmla="*/ 45 h 153"/>
              <a:gd name="T8" fmla="*/ 236 w 3004"/>
              <a:gd name="T9" fmla="*/ 91 h 153"/>
              <a:gd name="T10" fmla="*/ 284 w 3004"/>
              <a:gd name="T11" fmla="*/ 54 h 153"/>
              <a:gd name="T12" fmla="*/ 331 w 3004"/>
              <a:gd name="T13" fmla="*/ 91 h 153"/>
              <a:gd name="T14" fmla="*/ 378 w 3004"/>
              <a:gd name="T15" fmla="*/ 135 h 153"/>
              <a:gd name="T16" fmla="*/ 425 w 3004"/>
              <a:gd name="T17" fmla="*/ 91 h 153"/>
              <a:gd name="T18" fmla="*/ 473 w 3004"/>
              <a:gd name="T19" fmla="*/ 153 h 153"/>
              <a:gd name="T20" fmla="*/ 520 w 3004"/>
              <a:gd name="T21" fmla="*/ 74 h 153"/>
              <a:gd name="T22" fmla="*/ 567 w 3004"/>
              <a:gd name="T23" fmla="*/ 144 h 153"/>
              <a:gd name="T24" fmla="*/ 614 w 3004"/>
              <a:gd name="T25" fmla="*/ 78 h 153"/>
              <a:gd name="T26" fmla="*/ 662 w 3004"/>
              <a:gd name="T27" fmla="*/ 138 h 153"/>
              <a:gd name="T28" fmla="*/ 709 w 3004"/>
              <a:gd name="T29" fmla="*/ 93 h 153"/>
              <a:gd name="T30" fmla="*/ 756 w 3004"/>
              <a:gd name="T31" fmla="*/ 131 h 153"/>
              <a:gd name="T32" fmla="*/ 804 w 3004"/>
              <a:gd name="T33" fmla="*/ 42 h 153"/>
              <a:gd name="T34" fmla="*/ 851 w 3004"/>
              <a:gd name="T35" fmla="*/ 122 h 153"/>
              <a:gd name="T36" fmla="*/ 898 w 3004"/>
              <a:gd name="T37" fmla="*/ 14 h 153"/>
              <a:gd name="T38" fmla="*/ 946 w 3004"/>
              <a:gd name="T39" fmla="*/ 115 h 153"/>
              <a:gd name="T40" fmla="*/ 993 w 3004"/>
              <a:gd name="T41" fmla="*/ 9 h 153"/>
              <a:gd name="T42" fmla="*/ 1040 w 3004"/>
              <a:gd name="T43" fmla="*/ 111 h 153"/>
              <a:gd name="T44" fmla="*/ 1087 w 3004"/>
              <a:gd name="T45" fmla="*/ 51 h 153"/>
              <a:gd name="T46" fmla="*/ 1135 w 3004"/>
              <a:gd name="T47" fmla="*/ 117 h 153"/>
              <a:gd name="T48" fmla="*/ 1182 w 3004"/>
              <a:gd name="T49" fmla="*/ 58 h 153"/>
              <a:gd name="T50" fmla="*/ 1229 w 3004"/>
              <a:gd name="T51" fmla="*/ 107 h 153"/>
              <a:gd name="T52" fmla="*/ 1276 w 3004"/>
              <a:gd name="T53" fmla="*/ 59 h 153"/>
              <a:gd name="T54" fmla="*/ 1324 w 3004"/>
              <a:gd name="T55" fmla="*/ 99 h 153"/>
              <a:gd name="T56" fmla="*/ 1371 w 3004"/>
              <a:gd name="T57" fmla="*/ 56 h 153"/>
              <a:gd name="T58" fmla="*/ 1418 w 3004"/>
              <a:gd name="T59" fmla="*/ 98 h 153"/>
              <a:gd name="T60" fmla="*/ 1466 w 3004"/>
              <a:gd name="T61" fmla="*/ 73 h 153"/>
              <a:gd name="T62" fmla="*/ 1513 w 3004"/>
              <a:gd name="T63" fmla="*/ 85 h 153"/>
              <a:gd name="T64" fmla="*/ 1560 w 3004"/>
              <a:gd name="T65" fmla="*/ 117 h 153"/>
              <a:gd name="T66" fmla="*/ 1608 w 3004"/>
              <a:gd name="T67" fmla="*/ 58 h 153"/>
              <a:gd name="T68" fmla="*/ 1655 w 3004"/>
              <a:gd name="T69" fmla="*/ 139 h 153"/>
              <a:gd name="T70" fmla="*/ 1702 w 3004"/>
              <a:gd name="T71" fmla="*/ 66 h 153"/>
              <a:gd name="T72" fmla="*/ 1750 w 3004"/>
              <a:gd name="T73" fmla="*/ 136 h 153"/>
              <a:gd name="T74" fmla="*/ 1797 w 3004"/>
              <a:gd name="T75" fmla="*/ 20 h 153"/>
              <a:gd name="T76" fmla="*/ 1844 w 3004"/>
              <a:gd name="T77" fmla="*/ 144 h 153"/>
              <a:gd name="T78" fmla="*/ 1891 w 3004"/>
              <a:gd name="T79" fmla="*/ 86 h 153"/>
              <a:gd name="T80" fmla="*/ 1938 w 3004"/>
              <a:gd name="T81" fmla="*/ 132 h 153"/>
              <a:gd name="T82" fmla="*/ 1986 w 3004"/>
              <a:gd name="T83" fmla="*/ 39 h 153"/>
              <a:gd name="T84" fmla="*/ 2033 w 3004"/>
              <a:gd name="T85" fmla="*/ 124 h 153"/>
              <a:gd name="T86" fmla="*/ 2080 w 3004"/>
              <a:gd name="T87" fmla="*/ 22 h 153"/>
              <a:gd name="T88" fmla="*/ 2128 w 3004"/>
              <a:gd name="T89" fmla="*/ 118 h 153"/>
              <a:gd name="T90" fmla="*/ 2175 w 3004"/>
              <a:gd name="T91" fmla="*/ 14 h 153"/>
              <a:gd name="T92" fmla="*/ 2222 w 3004"/>
              <a:gd name="T93" fmla="*/ 110 h 153"/>
              <a:gd name="T94" fmla="*/ 2270 w 3004"/>
              <a:gd name="T95" fmla="*/ 14 h 153"/>
              <a:gd name="T96" fmla="*/ 2317 w 3004"/>
              <a:gd name="T97" fmla="*/ 100 h 153"/>
              <a:gd name="T98" fmla="*/ 2364 w 3004"/>
              <a:gd name="T99" fmla="*/ 46 h 153"/>
              <a:gd name="T100" fmla="*/ 2412 w 3004"/>
              <a:gd name="T101" fmla="*/ 97 h 153"/>
              <a:gd name="T102" fmla="*/ 2459 w 3004"/>
              <a:gd name="T103" fmla="*/ 61 h 153"/>
              <a:gd name="T104" fmla="*/ 2506 w 3004"/>
              <a:gd name="T105" fmla="*/ 108 h 153"/>
              <a:gd name="T106" fmla="*/ 2553 w 3004"/>
              <a:gd name="T107" fmla="*/ 61 h 153"/>
              <a:gd name="T108" fmla="*/ 2601 w 3004"/>
              <a:gd name="T109" fmla="*/ 104 h 153"/>
              <a:gd name="T110" fmla="*/ 2648 w 3004"/>
              <a:gd name="T111" fmla="*/ 75 h 153"/>
              <a:gd name="T112" fmla="*/ 2695 w 3004"/>
              <a:gd name="T113" fmla="*/ 93 h 153"/>
              <a:gd name="T114" fmla="*/ 2742 w 3004"/>
              <a:gd name="T115" fmla="*/ 120 h 153"/>
              <a:gd name="T116" fmla="*/ 2790 w 3004"/>
              <a:gd name="T117" fmla="*/ 74 h 153"/>
              <a:gd name="T118" fmla="*/ 2837 w 3004"/>
              <a:gd name="T119" fmla="*/ 143 h 153"/>
              <a:gd name="T120" fmla="*/ 2884 w 3004"/>
              <a:gd name="T121" fmla="*/ 61 h 153"/>
              <a:gd name="T122" fmla="*/ 2932 w 3004"/>
              <a:gd name="T123" fmla="*/ 136 h 153"/>
              <a:gd name="T124" fmla="*/ 2979 w 3004"/>
              <a:gd name="T12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4" h="153">
                <a:moveTo>
                  <a:pt x="0" y="32"/>
                </a:moveTo>
                <a:lnTo>
                  <a:pt x="1" y="28"/>
                </a:lnTo>
                <a:lnTo>
                  <a:pt x="2" y="26"/>
                </a:lnTo>
                <a:lnTo>
                  <a:pt x="2" y="24"/>
                </a:lnTo>
                <a:lnTo>
                  <a:pt x="3" y="22"/>
                </a:lnTo>
                <a:lnTo>
                  <a:pt x="3" y="20"/>
                </a:lnTo>
                <a:lnTo>
                  <a:pt x="4" y="19"/>
                </a:lnTo>
                <a:lnTo>
                  <a:pt x="5" y="20"/>
                </a:lnTo>
                <a:lnTo>
                  <a:pt x="5" y="20"/>
                </a:lnTo>
                <a:lnTo>
                  <a:pt x="6" y="20"/>
                </a:lnTo>
                <a:lnTo>
                  <a:pt x="7" y="21"/>
                </a:lnTo>
                <a:lnTo>
                  <a:pt x="7" y="22"/>
                </a:lnTo>
                <a:lnTo>
                  <a:pt x="8" y="24"/>
                </a:lnTo>
                <a:lnTo>
                  <a:pt x="9" y="26"/>
                </a:lnTo>
                <a:lnTo>
                  <a:pt x="9" y="28"/>
                </a:lnTo>
                <a:lnTo>
                  <a:pt x="10" y="31"/>
                </a:lnTo>
                <a:lnTo>
                  <a:pt x="10" y="34"/>
                </a:lnTo>
                <a:lnTo>
                  <a:pt x="11" y="36"/>
                </a:lnTo>
                <a:lnTo>
                  <a:pt x="12" y="39"/>
                </a:lnTo>
                <a:lnTo>
                  <a:pt x="12" y="44"/>
                </a:lnTo>
                <a:lnTo>
                  <a:pt x="13" y="49"/>
                </a:lnTo>
                <a:lnTo>
                  <a:pt x="14" y="56"/>
                </a:lnTo>
                <a:lnTo>
                  <a:pt x="14" y="63"/>
                </a:lnTo>
                <a:lnTo>
                  <a:pt x="15" y="72"/>
                </a:lnTo>
                <a:lnTo>
                  <a:pt x="16" y="81"/>
                </a:lnTo>
                <a:lnTo>
                  <a:pt x="16" y="88"/>
                </a:lnTo>
                <a:lnTo>
                  <a:pt x="17" y="92"/>
                </a:lnTo>
                <a:lnTo>
                  <a:pt x="17" y="91"/>
                </a:lnTo>
                <a:lnTo>
                  <a:pt x="18" y="88"/>
                </a:lnTo>
                <a:lnTo>
                  <a:pt x="19" y="86"/>
                </a:lnTo>
                <a:lnTo>
                  <a:pt x="19" y="84"/>
                </a:lnTo>
                <a:lnTo>
                  <a:pt x="20" y="82"/>
                </a:lnTo>
                <a:lnTo>
                  <a:pt x="21" y="80"/>
                </a:lnTo>
                <a:lnTo>
                  <a:pt x="21" y="77"/>
                </a:lnTo>
                <a:lnTo>
                  <a:pt x="22" y="74"/>
                </a:lnTo>
                <a:lnTo>
                  <a:pt x="23" y="72"/>
                </a:lnTo>
                <a:lnTo>
                  <a:pt x="23" y="70"/>
                </a:lnTo>
                <a:lnTo>
                  <a:pt x="24" y="68"/>
                </a:lnTo>
                <a:lnTo>
                  <a:pt x="24" y="68"/>
                </a:lnTo>
                <a:lnTo>
                  <a:pt x="25" y="67"/>
                </a:lnTo>
                <a:lnTo>
                  <a:pt x="26" y="68"/>
                </a:lnTo>
                <a:lnTo>
                  <a:pt x="26" y="69"/>
                </a:lnTo>
                <a:lnTo>
                  <a:pt x="27" y="71"/>
                </a:lnTo>
                <a:lnTo>
                  <a:pt x="28" y="72"/>
                </a:lnTo>
                <a:lnTo>
                  <a:pt x="28" y="74"/>
                </a:lnTo>
                <a:lnTo>
                  <a:pt x="29" y="77"/>
                </a:lnTo>
                <a:lnTo>
                  <a:pt x="30" y="79"/>
                </a:lnTo>
                <a:lnTo>
                  <a:pt x="30" y="83"/>
                </a:lnTo>
                <a:lnTo>
                  <a:pt x="31" y="85"/>
                </a:lnTo>
                <a:lnTo>
                  <a:pt x="32" y="88"/>
                </a:lnTo>
                <a:lnTo>
                  <a:pt x="32" y="91"/>
                </a:lnTo>
                <a:lnTo>
                  <a:pt x="33" y="92"/>
                </a:lnTo>
                <a:lnTo>
                  <a:pt x="33" y="94"/>
                </a:lnTo>
                <a:lnTo>
                  <a:pt x="34" y="95"/>
                </a:lnTo>
                <a:lnTo>
                  <a:pt x="35" y="96"/>
                </a:lnTo>
                <a:lnTo>
                  <a:pt x="35" y="97"/>
                </a:lnTo>
                <a:lnTo>
                  <a:pt x="36" y="97"/>
                </a:lnTo>
                <a:lnTo>
                  <a:pt x="37" y="98"/>
                </a:lnTo>
                <a:lnTo>
                  <a:pt x="38" y="97"/>
                </a:lnTo>
                <a:lnTo>
                  <a:pt x="38" y="98"/>
                </a:lnTo>
                <a:lnTo>
                  <a:pt x="39" y="97"/>
                </a:lnTo>
                <a:lnTo>
                  <a:pt x="39" y="97"/>
                </a:lnTo>
                <a:lnTo>
                  <a:pt x="40" y="97"/>
                </a:lnTo>
                <a:lnTo>
                  <a:pt x="41" y="97"/>
                </a:lnTo>
                <a:lnTo>
                  <a:pt x="41" y="97"/>
                </a:lnTo>
                <a:lnTo>
                  <a:pt x="42" y="97"/>
                </a:lnTo>
                <a:lnTo>
                  <a:pt x="43" y="98"/>
                </a:lnTo>
                <a:lnTo>
                  <a:pt x="43" y="99"/>
                </a:lnTo>
                <a:lnTo>
                  <a:pt x="44" y="100"/>
                </a:lnTo>
                <a:lnTo>
                  <a:pt x="45" y="101"/>
                </a:lnTo>
                <a:lnTo>
                  <a:pt x="45" y="102"/>
                </a:lnTo>
                <a:lnTo>
                  <a:pt x="46" y="104"/>
                </a:lnTo>
                <a:lnTo>
                  <a:pt x="46" y="105"/>
                </a:lnTo>
                <a:lnTo>
                  <a:pt x="47" y="106"/>
                </a:lnTo>
                <a:lnTo>
                  <a:pt x="48" y="107"/>
                </a:lnTo>
                <a:lnTo>
                  <a:pt x="48" y="108"/>
                </a:lnTo>
                <a:lnTo>
                  <a:pt x="49" y="110"/>
                </a:lnTo>
                <a:lnTo>
                  <a:pt x="50" y="111"/>
                </a:lnTo>
                <a:lnTo>
                  <a:pt x="50" y="111"/>
                </a:lnTo>
                <a:lnTo>
                  <a:pt x="51" y="112"/>
                </a:lnTo>
                <a:lnTo>
                  <a:pt x="52" y="114"/>
                </a:lnTo>
                <a:lnTo>
                  <a:pt x="52" y="114"/>
                </a:lnTo>
                <a:lnTo>
                  <a:pt x="53" y="115"/>
                </a:lnTo>
                <a:lnTo>
                  <a:pt x="53" y="116"/>
                </a:lnTo>
                <a:lnTo>
                  <a:pt x="54" y="116"/>
                </a:lnTo>
                <a:lnTo>
                  <a:pt x="55" y="116"/>
                </a:lnTo>
                <a:lnTo>
                  <a:pt x="55" y="117"/>
                </a:lnTo>
                <a:lnTo>
                  <a:pt x="56" y="119"/>
                </a:lnTo>
                <a:lnTo>
                  <a:pt x="57" y="119"/>
                </a:lnTo>
                <a:lnTo>
                  <a:pt x="57" y="120"/>
                </a:lnTo>
                <a:lnTo>
                  <a:pt x="58" y="121"/>
                </a:lnTo>
                <a:lnTo>
                  <a:pt x="59" y="122"/>
                </a:lnTo>
                <a:lnTo>
                  <a:pt x="59" y="123"/>
                </a:lnTo>
                <a:lnTo>
                  <a:pt x="60" y="123"/>
                </a:lnTo>
                <a:lnTo>
                  <a:pt x="60" y="124"/>
                </a:lnTo>
                <a:lnTo>
                  <a:pt x="61" y="125"/>
                </a:lnTo>
                <a:lnTo>
                  <a:pt x="62" y="126"/>
                </a:lnTo>
                <a:lnTo>
                  <a:pt x="62" y="127"/>
                </a:lnTo>
                <a:lnTo>
                  <a:pt x="63" y="127"/>
                </a:lnTo>
                <a:lnTo>
                  <a:pt x="64" y="129"/>
                </a:lnTo>
                <a:lnTo>
                  <a:pt x="64" y="130"/>
                </a:lnTo>
                <a:lnTo>
                  <a:pt x="65" y="132"/>
                </a:lnTo>
                <a:lnTo>
                  <a:pt x="66" y="133"/>
                </a:lnTo>
                <a:lnTo>
                  <a:pt x="66" y="134"/>
                </a:lnTo>
                <a:lnTo>
                  <a:pt x="67" y="135"/>
                </a:lnTo>
                <a:lnTo>
                  <a:pt x="68" y="135"/>
                </a:lnTo>
                <a:lnTo>
                  <a:pt x="68" y="135"/>
                </a:lnTo>
                <a:lnTo>
                  <a:pt x="69" y="136"/>
                </a:lnTo>
                <a:lnTo>
                  <a:pt x="69" y="136"/>
                </a:lnTo>
                <a:lnTo>
                  <a:pt x="70" y="136"/>
                </a:lnTo>
                <a:lnTo>
                  <a:pt x="71" y="137"/>
                </a:lnTo>
                <a:lnTo>
                  <a:pt x="71" y="138"/>
                </a:lnTo>
                <a:lnTo>
                  <a:pt x="72" y="138"/>
                </a:lnTo>
                <a:lnTo>
                  <a:pt x="73" y="139"/>
                </a:lnTo>
                <a:lnTo>
                  <a:pt x="73" y="140"/>
                </a:lnTo>
                <a:lnTo>
                  <a:pt x="74" y="140"/>
                </a:lnTo>
                <a:lnTo>
                  <a:pt x="75" y="142"/>
                </a:lnTo>
                <a:lnTo>
                  <a:pt x="75" y="142"/>
                </a:lnTo>
                <a:lnTo>
                  <a:pt x="76" y="143"/>
                </a:lnTo>
                <a:lnTo>
                  <a:pt x="76" y="144"/>
                </a:lnTo>
                <a:lnTo>
                  <a:pt x="77" y="143"/>
                </a:lnTo>
                <a:lnTo>
                  <a:pt x="78" y="141"/>
                </a:lnTo>
                <a:lnTo>
                  <a:pt x="78" y="137"/>
                </a:lnTo>
                <a:lnTo>
                  <a:pt x="79" y="132"/>
                </a:lnTo>
                <a:lnTo>
                  <a:pt x="80" y="124"/>
                </a:lnTo>
                <a:lnTo>
                  <a:pt x="80" y="115"/>
                </a:lnTo>
                <a:lnTo>
                  <a:pt x="81" y="107"/>
                </a:lnTo>
                <a:lnTo>
                  <a:pt x="82" y="97"/>
                </a:lnTo>
                <a:lnTo>
                  <a:pt x="82" y="89"/>
                </a:lnTo>
                <a:lnTo>
                  <a:pt x="83" y="81"/>
                </a:lnTo>
                <a:lnTo>
                  <a:pt x="83" y="74"/>
                </a:lnTo>
                <a:lnTo>
                  <a:pt x="84" y="68"/>
                </a:lnTo>
                <a:lnTo>
                  <a:pt x="85" y="62"/>
                </a:lnTo>
                <a:lnTo>
                  <a:pt x="85" y="58"/>
                </a:lnTo>
                <a:lnTo>
                  <a:pt x="86" y="55"/>
                </a:lnTo>
                <a:lnTo>
                  <a:pt x="87" y="51"/>
                </a:lnTo>
                <a:lnTo>
                  <a:pt x="87" y="51"/>
                </a:lnTo>
                <a:lnTo>
                  <a:pt x="88" y="50"/>
                </a:lnTo>
                <a:lnTo>
                  <a:pt x="89" y="51"/>
                </a:lnTo>
                <a:lnTo>
                  <a:pt x="89" y="51"/>
                </a:lnTo>
                <a:lnTo>
                  <a:pt x="90" y="51"/>
                </a:lnTo>
                <a:lnTo>
                  <a:pt x="90" y="51"/>
                </a:lnTo>
                <a:lnTo>
                  <a:pt x="91" y="51"/>
                </a:lnTo>
                <a:lnTo>
                  <a:pt x="92" y="51"/>
                </a:lnTo>
                <a:lnTo>
                  <a:pt x="92" y="51"/>
                </a:lnTo>
                <a:lnTo>
                  <a:pt x="93" y="50"/>
                </a:lnTo>
                <a:lnTo>
                  <a:pt x="94" y="49"/>
                </a:lnTo>
                <a:lnTo>
                  <a:pt x="94" y="47"/>
                </a:lnTo>
                <a:lnTo>
                  <a:pt x="95" y="45"/>
                </a:lnTo>
                <a:lnTo>
                  <a:pt x="96" y="43"/>
                </a:lnTo>
                <a:lnTo>
                  <a:pt x="96" y="41"/>
                </a:lnTo>
                <a:lnTo>
                  <a:pt x="97" y="38"/>
                </a:lnTo>
                <a:lnTo>
                  <a:pt x="98" y="35"/>
                </a:lnTo>
                <a:lnTo>
                  <a:pt x="98" y="33"/>
                </a:lnTo>
                <a:lnTo>
                  <a:pt x="99" y="29"/>
                </a:lnTo>
                <a:lnTo>
                  <a:pt x="99" y="26"/>
                </a:lnTo>
                <a:lnTo>
                  <a:pt x="100" y="23"/>
                </a:lnTo>
                <a:lnTo>
                  <a:pt x="101" y="21"/>
                </a:lnTo>
                <a:lnTo>
                  <a:pt x="101" y="17"/>
                </a:lnTo>
                <a:lnTo>
                  <a:pt x="102" y="17"/>
                </a:lnTo>
                <a:lnTo>
                  <a:pt x="103" y="15"/>
                </a:lnTo>
                <a:lnTo>
                  <a:pt x="103" y="15"/>
                </a:lnTo>
                <a:lnTo>
                  <a:pt x="104" y="14"/>
                </a:lnTo>
                <a:lnTo>
                  <a:pt x="105" y="15"/>
                </a:lnTo>
                <a:lnTo>
                  <a:pt x="105" y="15"/>
                </a:lnTo>
                <a:lnTo>
                  <a:pt x="106" y="16"/>
                </a:lnTo>
                <a:lnTo>
                  <a:pt x="106" y="17"/>
                </a:lnTo>
                <a:lnTo>
                  <a:pt x="107" y="18"/>
                </a:lnTo>
                <a:lnTo>
                  <a:pt x="108" y="20"/>
                </a:lnTo>
                <a:lnTo>
                  <a:pt x="108" y="22"/>
                </a:lnTo>
                <a:lnTo>
                  <a:pt x="109" y="24"/>
                </a:lnTo>
                <a:lnTo>
                  <a:pt x="110" y="28"/>
                </a:lnTo>
                <a:lnTo>
                  <a:pt x="110" y="31"/>
                </a:lnTo>
                <a:lnTo>
                  <a:pt x="111" y="35"/>
                </a:lnTo>
                <a:lnTo>
                  <a:pt x="112" y="40"/>
                </a:lnTo>
                <a:lnTo>
                  <a:pt x="112" y="45"/>
                </a:lnTo>
                <a:lnTo>
                  <a:pt x="113" y="53"/>
                </a:lnTo>
                <a:lnTo>
                  <a:pt x="113" y="62"/>
                </a:lnTo>
                <a:lnTo>
                  <a:pt x="114" y="72"/>
                </a:lnTo>
                <a:lnTo>
                  <a:pt x="115" y="81"/>
                </a:lnTo>
                <a:lnTo>
                  <a:pt x="115" y="87"/>
                </a:lnTo>
                <a:lnTo>
                  <a:pt x="116" y="89"/>
                </a:lnTo>
                <a:lnTo>
                  <a:pt x="117" y="87"/>
                </a:lnTo>
                <a:lnTo>
                  <a:pt x="117" y="83"/>
                </a:lnTo>
                <a:lnTo>
                  <a:pt x="118" y="80"/>
                </a:lnTo>
                <a:lnTo>
                  <a:pt x="119" y="79"/>
                </a:lnTo>
                <a:lnTo>
                  <a:pt x="119" y="77"/>
                </a:lnTo>
                <a:lnTo>
                  <a:pt x="120" y="73"/>
                </a:lnTo>
                <a:lnTo>
                  <a:pt x="120" y="70"/>
                </a:lnTo>
                <a:lnTo>
                  <a:pt x="121" y="67"/>
                </a:lnTo>
                <a:lnTo>
                  <a:pt x="122" y="65"/>
                </a:lnTo>
                <a:lnTo>
                  <a:pt x="122" y="64"/>
                </a:lnTo>
                <a:lnTo>
                  <a:pt x="123" y="63"/>
                </a:lnTo>
                <a:lnTo>
                  <a:pt x="124" y="63"/>
                </a:lnTo>
                <a:lnTo>
                  <a:pt x="124" y="63"/>
                </a:lnTo>
                <a:lnTo>
                  <a:pt x="125" y="63"/>
                </a:lnTo>
                <a:lnTo>
                  <a:pt x="126" y="65"/>
                </a:lnTo>
                <a:lnTo>
                  <a:pt x="126" y="67"/>
                </a:lnTo>
                <a:lnTo>
                  <a:pt x="127" y="69"/>
                </a:lnTo>
                <a:lnTo>
                  <a:pt x="128" y="72"/>
                </a:lnTo>
                <a:lnTo>
                  <a:pt x="128" y="75"/>
                </a:lnTo>
                <a:lnTo>
                  <a:pt x="129" y="77"/>
                </a:lnTo>
                <a:lnTo>
                  <a:pt x="129" y="80"/>
                </a:lnTo>
                <a:lnTo>
                  <a:pt x="130" y="83"/>
                </a:lnTo>
                <a:lnTo>
                  <a:pt x="131" y="86"/>
                </a:lnTo>
                <a:lnTo>
                  <a:pt x="131" y="89"/>
                </a:lnTo>
                <a:lnTo>
                  <a:pt x="132" y="91"/>
                </a:lnTo>
                <a:lnTo>
                  <a:pt x="133" y="93"/>
                </a:lnTo>
                <a:lnTo>
                  <a:pt x="133" y="94"/>
                </a:lnTo>
                <a:lnTo>
                  <a:pt x="134" y="95"/>
                </a:lnTo>
                <a:lnTo>
                  <a:pt x="135" y="95"/>
                </a:lnTo>
                <a:lnTo>
                  <a:pt x="135" y="96"/>
                </a:lnTo>
                <a:lnTo>
                  <a:pt x="136" y="96"/>
                </a:lnTo>
                <a:lnTo>
                  <a:pt x="136" y="96"/>
                </a:lnTo>
                <a:lnTo>
                  <a:pt x="137" y="95"/>
                </a:lnTo>
                <a:lnTo>
                  <a:pt x="138" y="95"/>
                </a:lnTo>
                <a:lnTo>
                  <a:pt x="138" y="94"/>
                </a:lnTo>
                <a:lnTo>
                  <a:pt x="139" y="95"/>
                </a:lnTo>
                <a:lnTo>
                  <a:pt x="140" y="95"/>
                </a:lnTo>
                <a:lnTo>
                  <a:pt x="140" y="95"/>
                </a:lnTo>
                <a:lnTo>
                  <a:pt x="141" y="95"/>
                </a:lnTo>
                <a:lnTo>
                  <a:pt x="142" y="96"/>
                </a:lnTo>
                <a:lnTo>
                  <a:pt x="142" y="96"/>
                </a:lnTo>
                <a:lnTo>
                  <a:pt x="143" y="97"/>
                </a:lnTo>
                <a:lnTo>
                  <a:pt x="143" y="98"/>
                </a:lnTo>
                <a:lnTo>
                  <a:pt x="144" y="99"/>
                </a:lnTo>
                <a:lnTo>
                  <a:pt x="145" y="100"/>
                </a:lnTo>
                <a:lnTo>
                  <a:pt x="145" y="101"/>
                </a:lnTo>
                <a:lnTo>
                  <a:pt x="146" y="102"/>
                </a:lnTo>
                <a:lnTo>
                  <a:pt x="147" y="104"/>
                </a:lnTo>
                <a:lnTo>
                  <a:pt x="147" y="106"/>
                </a:lnTo>
                <a:lnTo>
                  <a:pt x="148" y="107"/>
                </a:lnTo>
                <a:lnTo>
                  <a:pt x="149" y="108"/>
                </a:lnTo>
                <a:lnTo>
                  <a:pt x="149" y="109"/>
                </a:lnTo>
                <a:lnTo>
                  <a:pt x="150" y="110"/>
                </a:lnTo>
                <a:lnTo>
                  <a:pt x="150" y="111"/>
                </a:lnTo>
                <a:lnTo>
                  <a:pt x="151" y="112"/>
                </a:lnTo>
                <a:lnTo>
                  <a:pt x="152" y="113"/>
                </a:lnTo>
                <a:lnTo>
                  <a:pt x="152" y="114"/>
                </a:lnTo>
                <a:lnTo>
                  <a:pt x="153" y="114"/>
                </a:lnTo>
                <a:lnTo>
                  <a:pt x="154" y="115"/>
                </a:lnTo>
                <a:lnTo>
                  <a:pt x="154" y="117"/>
                </a:lnTo>
                <a:lnTo>
                  <a:pt x="155" y="117"/>
                </a:lnTo>
                <a:lnTo>
                  <a:pt x="156" y="118"/>
                </a:lnTo>
                <a:lnTo>
                  <a:pt x="156" y="119"/>
                </a:lnTo>
                <a:lnTo>
                  <a:pt x="157" y="120"/>
                </a:lnTo>
                <a:lnTo>
                  <a:pt x="158" y="120"/>
                </a:lnTo>
                <a:lnTo>
                  <a:pt x="158" y="121"/>
                </a:lnTo>
                <a:lnTo>
                  <a:pt x="159" y="122"/>
                </a:lnTo>
                <a:lnTo>
                  <a:pt x="159" y="122"/>
                </a:lnTo>
                <a:lnTo>
                  <a:pt x="160" y="123"/>
                </a:lnTo>
                <a:lnTo>
                  <a:pt x="161" y="124"/>
                </a:lnTo>
                <a:lnTo>
                  <a:pt x="161" y="125"/>
                </a:lnTo>
                <a:lnTo>
                  <a:pt x="162" y="126"/>
                </a:lnTo>
                <a:lnTo>
                  <a:pt x="163" y="127"/>
                </a:lnTo>
                <a:lnTo>
                  <a:pt x="163" y="128"/>
                </a:lnTo>
                <a:lnTo>
                  <a:pt x="164" y="130"/>
                </a:lnTo>
                <a:lnTo>
                  <a:pt x="165" y="131"/>
                </a:lnTo>
                <a:lnTo>
                  <a:pt x="165" y="133"/>
                </a:lnTo>
                <a:lnTo>
                  <a:pt x="166" y="134"/>
                </a:lnTo>
                <a:lnTo>
                  <a:pt x="166" y="134"/>
                </a:lnTo>
                <a:lnTo>
                  <a:pt x="167" y="134"/>
                </a:lnTo>
                <a:lnTo>
                  <a:pt x="168" y="134"/>
                </a:lnTo>
                <a:lnTo>
                  <a:pt x="168" y="133"/>
                </a:lnTo>
                <a:lnTo>
                  <a:pt x="169" y="133"/>
                </a:lnTo>
                <a:lnTo>
                  <a:pt x="170" y="135"/>
                </a:lnTo>
                <a:lnTo>
                  <a:pt x="170" y="135"/>
                </a:lnTo>
                <a:lnTo>
                  <a:pt x="171" y="136"/>
                </a:lnTo>
                <a:lnTo>
                  <a:pt x="172" y="137"/>
                </a:lnTo>
                <a:lnTo>
                  <a:pt x="172" y="137"/>
                </a:lnTo>
                <a:lnTo>
                  <a:pt x="173" y="137"/>
                </a:lnTo>
                <a:lnTo>
                  <a:pt x="173" y="138"/>
                </a:lnTo>
                <a:lnTo>
                  <a:pt x="174" y="139"/>
                </a:lnTo>
                <a:lnTo>
                  <a:pt x="175" y="139"/>
                </a:lnTo>
                <a:lnTo>
                  <a:pt x="175" y="139"/>
                </a:lnTo>
                <a:lnTo>
                  <a:pt x="176" y="137"/>
                </a:lnTo>
                <a:lnTo>
                  <a:pt x="177" y="134"/>
                </a:lnTo>
                <a:lnTo>
                  <a:pt x="177" y="129"/>
                </a:lnTo>
                <a:lnTo>
                  <a:pt x="178" y="122"/>
                </a:lnTo>
                <a:lnTo>
                  <a:pt x="179" y="113"/>
                </a:lnTo>
                <a:lnTo>
                  <a:pt x="179" y="103"/>
                </a:lnTo>
                <a:lnTo>
                  <a:pt x="180" y="93"/>
                </a:lnTo>
                <a:lnTo>
                  <a:pt x="180" y="84"/>
                </a:lnTo>
                <a:lnTo>
                  <a:pt x="181" y="75"/>
                </a:lnTo>
                <a:lnTo>
                  <a:pt x="182" y="68"/>
                </a:lnTo>
                <a:lnTo>
                  <a:pt x="182" y="60"/>
                </a:lnTo>
                <a:lnTo>
                  <a:pt x="183" y="54"/>
                </a:lnTo>
                <a:lnTo>
                  <a:pt x="184" y="49"/>
                </a:lnTo>
                <a:lnTo>
                  <a:pt x="184" y="46"/>
                </a:lnTo>
                <a:lnTo>
                  <a:pt x="185" y="44"/>
                </a:lnTo>
                <a:lnTo>
                  <a:pt x="186" y="43"/>
                </a:lnTo>
                <a:lnTo>
                  <a:pt x="186" y="43"/>
                </a:lnTo>
                <a:lnTo>
                  <a:pt x="187" y="43"/>
                </a:lnTo>
                <a:lnTo>
                  <a:pt x="188" y="43"/>
                </a:lnTo>
                <a:lnTo>
                  <a:pt x="188" y="44"/>
                </a:lnTo>
                <a:lnTo>
                  <a:pt x="189" y="45"/>
                </a:lnTo>
                <a:lnTo>
                  <a:pt x="189" y="45"/>
                </a:lnTo>
                <a:lnTo>
                  <a:pt x="190" y="45"/>
                </a:lnTo>
                <a:lnTo>
                  <a:pt x="191" y="44"/>
                </a:lnTo>
                <a:lnTo>
                  <a:pt x="191" y="44"/>
                </a:lnTo>
                <a:lnTo>
                  <a:pt x="192" y="42"/>
                </a:lnTo>
                <a:lnTo>
                  <a:pt x="193" y="41"/>
                </a:lnTo>
                <a:lnTo>
                  <a:pt x="193" y="40"/>
                </a:lnTo>
                <a:lnTo>
                  <a:pt x="194" y="37"/>
                </a:lnTo>
                <a:lnTo>
                  <a:pt x="195" y="33"/>
                </a:lnTo>
                <a:lnTo>
                  <a:pt x="195" y="30"/>
                </a:lnTo>
                <a:lnTo>
                  <a:pt x="196" y="26"/>
                </a:lnTo>
                <a:lnTo>
                  <a:pt x="196" y="22"/>
                </a:lnTo>
                <a:lnTo>
                  <a:pt x="197" y="19"/>
                </a:lnTo>
                <a:lnTo>
                  <a:pt x="198" y="15"/>
                </a:lnTo>
                <a:lnTo>
                  <a:pt x="198" y="11"/>
                </a:lnTo>
                <a:lnTo>
                  <a:pt x="199" y="9"/>
                </a:lnTo>
                <a:lnTo>
                  <a:pt x="200" y="6"/>
                </a:lnTo>
                <a:lnTo>
                  <a:pt x="200" y="5"/>
                </a:lnTo>
                <a:lnTo>
                  <a:pt x="201" y="4"/>
                </a:lnTo>
                <a:lnTo>
                  <a:pt x="202" y="3"/>
                </a:lnTo>
                <a:lnTo>
                  <a:pt x="202" y="2"/>
                </a:lnTo>
                <a:lnTo>
                  <a:pt x="203" y="3"/>
                </a:lnTo>
                <a:lnTo>
                  <a:pt x="203" y="3"/>
                </a:lnTo>
                <a:lnTo>
                  <a:pt x="204" y="5"/>
                </a:lnTo>
                <a:lnTo>
                  <a:pt x="205" y="6"/>
                </a:lnTo>
                <a:lnTo>
                  <a:pt x="205" y="7"/>
                </a:lnTo>
                <a:lnTo>
                  <a:pt x="206" y="9"/>
                </a:lnTo>
                <a:lnTo>
                  <a:pt x="207" y="11"/>
                </a:lnTo>
                <a:lnTo>
                  <a:pt x="207" y="14"/>
                </a:lnTo>
                <a:lnTo>
                  <a:pt x="208" y="16"/>
                </a:lnTo>
                <a:lnTo>
                  <a:pt x="209" y="19"/>
                </a:lnTo>
                <a:lnTo>
                  <a:pt x="209" y="21"/>
                </a:lnTo>
                <a:lnTo>
                  <a:pt x="210" y="25"/>
                </a:lnTo>
                <a:lnTo>
                  <a:pt x="210" y="29"/>
                </a:lnTo>
                <a:lnTo>
                  <a:pt x="211" y="33"/>
                </a:lnTo>
                <a:lnTo>
                  <a:pt x="212" y="40"/>
                </a:lnTo>
                <a:lnTo>
                  <a:pt x="212" y="47"/>
                </a:lnTo>
                <a:lnTo>
                  <a:pt x="213" y="56"/>
                </a:lnTo>
                <a:lnTo>
                  <a:pt x="214" y="66"/>
                </a:lnTo>
                <a:lnTo>
                  <a:pt x="214" y="74"/>
                </a:lnTo>
                <a:lnTo>
                  <a:pt x="215" y="79"/>
                </a:lnTo>
                <a:lnTo>
                  <a:pt x="216" y="81"/>
                </a:lnTo>
                <a:lnTo>
                  <a:pt x="216" y="78"/>
                </a:lnTo>
                <a:lnTo>
                  <a:pt x="217" y="74"/>
                </a:lnTo>
                <a:lnTo>
                  <a:pt x="218" y="72"/>
                </a:lnTo>
                <a:lnTo>
                  <a:pt x="218" y="71"/>
                </a:lnTo>
                <a:lnTo>
                  <a:pt x="219" y="68"/>
                </a:lnTo>
                <a:lnTo>
                  <a:pt x="219" y="65"/>
                </a:lnTo>
                <a:lnTo>
                  <a:pt x="220" y="62"/>
                </a:lnTo>
                <a:lnTo>
                  <a:pt x="221" y="59"/>
                </a:lnTo>
                <a:lnTo>
                  <a:pt x="221" y="58"/>
                </a:lnTo>
                <a:lnTo>
                  <a:pt x="222" y="56"/>
                </a:lnTo>
                <a:lnTo>
                  <a:pt x="223" y="54"/>
                </a:lnTo>
                <a:lnTo>
                  <a:pt x="223" y="55"/>
                </a:lnTo>
                <a:lnTo>
                  <a:pt x="224" y="55"/>
                </a:lnTo>
                <a:lnTo>
                  <a:pt x="225" y="56"/>
                </a:lnTo>
                <a:lnTo>
                  <a:pt x="225" y="58"/>
                </a:lnTo>
                <a:lnTo>
                  <a:pt x="226" y="59"/>
                </a:lnTo>
                <a:lnTo>
                  <a:pt x="226" y="62"/>
                </a:lnTo>
                <a:lnTo>
                  <a:pt x="227" y="64"/>
                </a:lnTo>
                <a:lnTo>
                  <a:pt x="228" y="67"/>
                </a:lnTo>
                <a:lnTo>
                  <a:pt x="228" y="71"/>
                </a:lnTo>
                <a:lnTo>
                  <a:pt x="229" y="74"/>
                </a:lnTo>
                <a:lnTo>
                  <a:pt x="230" y="76"/>
                </a:lnTo>
                <a:lnTo>
                  <a:pt x="230" y="80"/>
                </a:lnTo>
                <a:lnTo>
                  <a:pt x="231" y="82"/>
                </a:lnTo>
                <a:lnTo>
                  <a:pt x="232" y="84"/>
                </a:lnTo>
                <a:lnTo>
                  <a:pt x="232" y="86"/>
                </a:lnTo>
                <a:lnTo>
                  <a:pt x="233" y="88"/>
                </a:lnTo>
                <a:lnTo>
                  <a:pt x="233" y="90"/>
                </a:lnTo>
                <a:lnTo>
                  <a:pt x="234" y="90"/>
                </a:lnTo>
                <a:lnTo>
                  <a:pt x="235" y="91"/>
                </a:lnTo>
                <a:lnTo>
                  <a:pt x="235" y="91"/>
                </a:lnTo>
                <a:lnTo>
                  <a:pt x="236" y="91"/>
                </a:lnTo>
                <a:lnTo>
                  <a:pt x="237" y="90"/>
                </a:lnTo>
                <a:lnTo>
                  <a:pt x="237" y="90"/>
                </a:lnTo>
                <a:lnTo>
                  <a:pt x="238" y="89"/>
                </a:lnTo>
                <a:lnTo>
                  <a:pt x="239" y="89"/>
                </a:lnTo>
                <a:lnTo>
                  <a:pt x="239" y="89"/>
                </a:lnTo>
                <a:lnTo>
                  <a:pt x="240" y="89"/>
                </a:lnTo>
                <a:lnTo>
                  <a:pt x="240" y="90"/>
                </a:lnTo>
                <a:lnTo>
                  <a:pt x="241" y="90"/>
                </a:lnTo>
                <a:lnTo>
                  <a:pt x="242" y="91"/>
                </a:lnTo>
                <a:lnTo>
                  <a:pt x="242" y="92"/>
                </a:lnTo>
                <a:lnTo>
                  <a:pt x="243" y="93"/>
                </a:lnTo>
                <a:lnTo>
                  <a:pt x="244" y="94"/>
                </a:lnTo>
                <a:lnTo>
                  <a:pt x="244" y="95"/>
                </a:lnTo>
                <a:lnTo>
                  <a:pt x="245" y="97"/>
                </a:lnTo>
                <a:lnTo>
                  <a:pt x="246" y="99"/>
                </a:lnTo>
                <a:lnTo>
                  <a:pt x="246" y="101"/>
                </a:lnTo>
                <a:lnTo>
                  <a:pt x="247" y="102"/>
                </a:lnTo>
                <a:lnTo>
                  <a:pt x="248" y="105"/>
                </a:lnTo>
                <a:lnTo>
                  <a:pt x="248" y="106"/>
                </a:lnTo>
                <a:lnTo>
                  <a:pt x="249" y="107"/>
                </a:lnTo>
                <a:lnTo>
                  <a:pt x="250" y="108"/>
                </a:lnTo>
                <a:lnTo>
                  <a:pt x="250" y="110"/>
                </a:lnTo>
                <a:lnTo>
                  <a:pt x="251" y="111"/>
                </a:lnTo>
                <a:lnTo>
                  <a:pt x="252" y="111"/>
                </a:lnTo>
                <a:lnTo>
                  <a:pt x="252" y="112"/>
                </a:lnTo>
                <a:lnTo>
                  <a:pt x="253" y="114"/>
                </a:lnTo>
                <a:lnTo>
                  <a:pt x="254" y="114"/>
                </a:lnTo>
                <a:lnTo>
                  <a:pt x="254" y="114"/>
                </a:lnTo>
                <a:lnTo>
                  <a:pt x="255" y="115"/>
                </a:lnTo>
                <a:lnTo>
                  <a:pt x="255" y="115"/>
                </a:lnTo>
                <a:lnTo>
                  <a:pt x="256" y="116"/>
                </a:lnTo>
                <a:lnTo>
                  <a:pt x="257" y="116"/>
                </a:lnTo>
                <a:lnTo>
                  <a:pt x="257" y="117"/>
                </a:lnTo>
                <a:lnTo>
                  <a:pt x="258" y="118"/>
                </a:lnTo>
                <a:lnTo>
                  <a:pt x="259" y="118"/>
                </a:lnTo>
                <a:lnTo>
                  <a:pt x="259" y="119"/>
                </a:lnTo>
                <a:lnTo>
                  <a:pt x="260" y="120"/>
                </a:lnTo>
                <a:lnTo>
                  <a:pt x="261" y="120"/>
                </a:lnTo>
                <a:lnTo>
                  <a:pt x="261" y="122"/>
                </a:lnTo>
                <a:lnTo>
                  <a:pt x="262" y="124"/>
                </a:lnTo>
                <a:lnTo>
                  <a:pt x="262" y="125"/>
                </a:lnTo>
                <a:lnTo>
                  <a:pt x="263" y="127"/>
                </a:lnTo>
                <a:lnTo>
                  <a:pt x="264" y="129"/>
                </a:lnTo>
                <a:lnTo>
                  <a:pt x="264" y="130"/>
                </a:lnTo>
                <a:lnTo>
                  <a:pt x="265" y="132"/>
                </a:lnTo>
                <a:lnTo>
                  <a:pt x="266" y="133"/>
                </a:lnTo>
                <a:lnTo>
                  <a:pt x="266" y="134"/>
                </a:lnTo>
                <a:lnTo>
                  <a:pt x="267" y="134"/>
                </a:lnTo>
                <a:lnTo>
                  <a:pt x="268" y="134"/>
                </a:lnTo>
                <a:lnTo>
                  <a:pt x="268" y="133"/>
                </a:lnTo>
                <a:lnTo>
                  <a:pt x="269" y="134"/>
                </a:lnTo>
                <a:lnTo>
                  <a:pt x="269" y="135"/>
                </a:lnTo>
                <a:lnTo>
                  <a:pt x="270" y="136"/>
                </a:lnTo>
                <a:lnTo>
                  <a:pt x="271" y="136"/>
                </a:lnTo>
                <a:lnTo>
                  <a:pt x="271" y="137"/>
                </a:lnTo>
                <a:lnTo>
                  <a:pt x="272" y="138"/>
                </a:lnTo>
                <a:lnTo>
                  <a:pt x="273" y="138"/>
                </a:lnTo>
                <a:lnTo>
                  <a:pt x="273" y="138"/>
                </a:lnTo>
                <a:lnTo>
                  <a:pt x="274" y="139"/>
                </a:lnTo>
                <a:lnTo>
                  <a:pt x="275" y="140"/>
                </a:lnTo>
                <a:lnTo>
                  <a:pt x="275" y="139"/>
                </a:lnTo>
                <a:lnTo>
                  <a:pt x="276" y="139"/>
                </a:lnTo>
                <a:lnTo>
                  <a:pt x="276" y="137"/>
                </a:lnTo>
                <a:lnTo>
                  <a:pt x="277" y="133"/>
                </a:lnTo>
                <a:lnTo>
                  <a:pt x="278" y="126"/>
                </a:lnTo>
                <a:lnTo>
                  <a:pt x="278" y="119"/>
                </a:lnTo>
                <a:lnTo>
                  <a:pt x="279" y="111"/>
                </a:lnTo>
                <a:lnTo>
                  <a:pt x="280" y="100"/>
                </a:lnTo>
                <a:lnTo>
                  <a:pt x="280" y="91"/>
                </a:lnTo>
                <a:lnTo>
                  <a:pt x="281" y="83"/>
                </a:lnTo>
                <a:lnTo>
                  <a:pt x="282" y="74"/>
                </a:lnTo>
                <a:lnTo>
                  <a:pt x="282" y="66"/>
                </a:lnTo>
                <a:lnTo>
                  <a:pt x="283" y="59"/>
                </a:lnTo>
                <a:lnTo>
                  <a:pt x="284" y="54"/>
                </a:lnTo>
                <a:lnTo>
                  <a:pt x="284" y="50"/>
                </a:lnTo>
                <a:lnTo>
                  <a:pt x="285" y="47"/>
                </a:lnTo>
                <a:lnTo>
                  <a:pt x="285" y="46"/>
                </a:lnTo>
                <a:lnTo>
                  <a:pt x="286" y="44"/>
                </a:lnTo>
                <a:lnTo>
                  <a:pt x="287" y="44"/>
                </a:lnTo>
                <a:lnTo>
                  <a:pt x="287" y="44"/>
                </a:lnTo>
                <a:lnTo>
                  <a:pt x="288" y="45"/>
                </a:lnTo>
                <a:lnTo>
                  <a:pt x="289" y="45"/>
                </a:lnTo>
                <a:lnTo>
                  <a:pt x="289" y="45"/>
                </a:lnTo>
                <a:lnTo>
                  <a:pt x="290" y="46"/>
                </a:lnTo>
                <a:lnTo>
                  <a:pt x="291" y="45"/>
                </a:lnTo>
                <a:lnTo>
                  <a:pt x="291" y="45"/>
                </a:lnTo>
                <a:lnTo>
                  <a:pt x="292" y="44"/>
                </a:lnTo>
                <a:lnTo>
                  <a:pt x="292" y="44"/>
                </a:lnTo>
                <a:lnTo>
                  <a:pt x="293" y="42"/>
                </a:lnTo>
                <a:lnTo>
                  <a:pt x="294" y="40"/>
                </a:lnTo>
                <a:lnTo>
                  <a:pt x="294" y="38"/>
                </a:lnTo>
                <a:lnTo>
                  <a:pt x="295" y="34"/>
                </a:lnTo>
                <a:lnTo>
                  <a:pt x="296" y="31"/>
                </a:lnTo>
                <a:lnTo>
                  <a:pt x="296" y="28"/>
                </a:lnTo>
                <a:lnTo>
                  <a:pt x="297" y="24"/>
                </a:lnTo>
                <a:lnTo>
                  <a:pt x="298" y="21"/>
                </a:lnTo>
                <a:lnTo>
                  <a:pt x="298" y="17"/>
                </a:lnTo>
                <a:lnTo>
                  <a:pt x="299" y="14"/>
                </a:lnTo>
                <a:lnTo>
                  <a:pt x="299" y="12"/>
                </a:lnTo>
                <a:lnTo>
                  <a:pt x="300" y="10"/>
                </a:lnTo>
                <a:lnTo>
                  <a:pt x="301" y="8"/>
                </a:lnTo>
                <a:lnTo>
                  <a:pt x="301" y="8"/>
                </a:lnTo>
                <a:lnTo>
                  <a:pt x="302" y="8"/>
                </a:lnTo>
                <a:lnTo>
                  <a:pt x="303" y="8"/>
                </a:lnTo>
                <a:lnTo>
                  <a:pt x="303" y="10"/>
                </a:lnTo>
                <a:lnTo>
                  <a:pt x="304" y="11"/>
                </a:lnTo>
                <a:lnTo>
                  <a:pt x="305" y="12"/>
                </a:lnTo>
                <a:lnTo>
                  <a:pt x="305" y="14"/>
                </a:lnTo>
                <a:lnTo>
                  <a:pt x="306" y="14"/>
                </a:lnTo>
                <a:lnTo>
                  <a:pt x="306" y="16"/>
                </a:lnTo>
                <a:lnTo>
                  <a:pt x="307" y="18"/>
                </a:lnTo>
                <a:lnTo>
                  <a:pt x="308" y="20"/>
                </a:lnTo>
                <a:lnTo>
                  <a:pt x="308" y="23"/>
                </a:lnTo>
                <a:lnTo>
                  <a:pt x="309" y="26"/>
                </a:lnTo>
                <a:lnTo>
                  <a:pt x="310" y="30"/>
                </a:lnTo>
                <a:lnTo>
                  <a:pt x="310" y="34"/>
                </a:lnTo>
                <a:lnTo>
                  <a:pt x="311" y="39"/>
                </a:lnTo>
                <a:lnTo>
                  <a:pt x="312" y="46"/>
                </a:lnTo>
                <a:lnTo>
                  <a:pt x="312" y="55"/>
                </a:lnTo>
                <a:lnTo>
                  <a:pt x="313" y="65"/>
                </a:lnTo>
                <a:lnTo>
                  <a:pt x="314" y="74"/>
                </a:lnTo>
                <a:lnTo>
                  <a:pt x="314" y="81"/>
                </a:lnTo>
                <a:lnTo>
                  <a:pt x="315" y="85"/>
                </a:lnTo>
                <a:lnTo>
                  <a:pt x="315" y="84"/>
                </a:lnTo>
                <a:lnTo>
                  <a:pt x="316" y="82"/>
                </a:lnTo>
                <a:lnTo>
                  <a:pt x="317" y="80"/>
                </a:lnTo>
                <a:lnTo>
                  <a:pt x="317" y="78"/>
                </a:lnTo>
                <a:lnTo>
                  <a:pt x="318" y="75"/>
                </a:lnTo>
                <a:lnTo>
                  <a:pt x="319" y="72"/>
                </a:lnTo>
                <a:lnTo>
                  <a:pt x="319" y="69"/>
                </a:lnTo>
                <a:lnTo>
                  <a:pt x="320" y="65"/>
                </a:lnTo>
                <a:lnTo>
                  <a:pt x="321" y="62"/>
                </a:lnTo>
                <a:lnTo>
                  <a:pt x="321" y="61"/>
                </a:lnTo>
                <a:lnTo>
                  <a:pt x="322" y="60"/>
                </a:lnTo>
                <a:lnTo>
                  <a:pt x="322" y="60"/>
                </a:lnTo>
                <a:lnTo>
                  <a:pt x="323" y="60"/>
                </a:lnTo>
                <a:lnTo>
                  <a:pt x="324" y="60"/>
                </a:lnTo>
                <a:lnTo>
                  <a:pt x="324" y="63"/>
                </a:lnTo>
                <a:lnTo>
                  <a:pt x="325" y="65"/>
                </a:lnTo>
                <a:lnTo>
                  <a:pt x="326" y="68"/>
                </a:lnTo>
                <a:lnTo>
                  <a:pt x="326" y="71"/>
                </a:lnTo>
                <a:lnTo>
                  <a:pt x="327" y="75"/>
                </a:lnTo>
                <a:lnTo>
                  <a:pt x="328" y="77"/>
                </a:lnTo>
                <a:lnTo>
                  <a:pt x="328" y="81"/>
                </a:lnTo>
                <a:lnTo>
                  <a:pt x="329" y="83"/>
                </a:lnTo>
                <a:lnTo>
                  <a:pt x="329" y="86"/>
                </a:lnTo>
                <a:lnTo>
                  <a:pt x="330" y="88"/>
                </a:lnTo>
                <a:lnTo>
                  <a:pt x="331" y="91"/>
                </a:lnTo>
                <a:lnTo>
                  <a:pt x="331" y="92"/>
                </a:lnTo>
                <a:lnTo>
                  <a:pt x="332" y="94"/>
                </a:lnTo>
                <a:lnTo>
                  <a:pt x="333" y="95"/>
                </a:lnTo>
                <a:lnTo>
                  <a:pt x="333" y="95"/>
                </a:lnTo>
                <a:lnTo>
                  <a:pt x="334" y="95"/>
                </a:lnTo>
                <a:lnTo>
                  <a:pt x="335" y="96"/>
                </a:lnTo>
                <a:lnTo>
                  <a:pt x="335" y="95"/>
                </a:lnTo>
                <a:lnTo>
                  <a:pt x="336" y="95"/>
                </a:lnTo>
                <a:lnTo>
                  <a:pt x="336" y="94"/>
                </a:lnTo>
                <a:lnTo>
                  <a:pt x="337" y="93"/>
                </a:lnTo>
                <a:lnTo>
                  <a:pt x="338" y="94"/>
                </a:lnTo>
                <a:lnTo>
                  <a:pt x="338" y="93"/>
                </a:lnTo>
                <a:lnTo>
                  <a:pt x="339" y="93"/>
                </a:lnTo>
                <a:lnTo>
                  <a:pt x="340" y="93"/>
                </a:lnTo>
                <a:lnTo>
                  <a:pt x="340" y="94"/>
                </a:lnTo>
                <a:lnTo>
                  <a:pt x="341" y="95"/>
                </a:lnTo>
                <a:lnTo>
                  <a:pt x="342" y="95"/>
                </a:lnTo>
                <a:lnTo>
                  <a:pt x="342" y="96"/>
                </a:lnTo>
                <a:lnTo>
                  <a:pt x="343" y="97"/>
                </a:lnTo>
                <a:lnTo>
                  <a:pt x="344" y="98"/>
                </a:lnTo>
                <a:lnTo>
                  <a:pt x="344" y="100"/>
                </a:lnTo>
                <a:lnTo>
                  <a:pt x="345" y="101"/>
                </a:lnTo>
                <a:lnTo>
                  <a:pt x="345" y="102"/>
                </a:lnTo>
                <a:lnTo>
                  <a:pt x="346" y="104"/>
                </a:lnTo>
                <a:lnTo>
                  <a:pt x="347" y="104"/>
                </a:lnTo>
                <a:lnTo>
                  <a:pt x="347" y="107"/>
                </a:lnTo>
                <a:lnTo>
                  <a:pt x="348" y="107"/>
                </a:lnTo>
                <a:lnTo>
                  <a:pt x="349" y="109"/>
                </a:lnTo>
                <a:lnTo>
                  <a:pt x="349" y="110"/>
                </a:lnTo>
                <a:lnTo>
                  <a:pt x="350" y="111"/>
                </a:lnTo>
                <a:lnTo>
                  <a:pt x="351" y="112"/>
                </a:lnTo>
                <a:lnTo>
                  <a:pt x="351" y="113"/>
                </a:lnTo>
                <a:lnTo>
                  <a:pt x="352" y="114"/>
                </a:lnTo>
                <a:lnTo>
                  <a:pt x="352" y="115"/>
                </a:lnTo>
                <a:lnTo>
                  <a:pt x="353" y="116"/>
                </a:lnTo>
                <a:lnTo>
                  <a:pt x="354" y="117"/>
                </a:lnTo>
                <a:lnTo>
                  <a:pt x="354" y="118"/>
                </a:lnTo>
                <a:lnTo>
                  <a:pt x="355" y="119"/>
                </a:lnTo>
                <a:lnTo>
                  <a:pt x="356" y="120"/>
                </a:lnTo>
                <a:lnTo>
                  <a:pt x="356" y="120"/>
                </a:lnTo>
                <a:lnTo>
                  <a:pt x="357" y="121"/>
                </a:lnTo>
                <a:lnTo>
                  <a:pt x="358" y="121"/>
                </a:lnTo>
                <a:lnTo>
                  <a:pt x="358" y="122"/>
                </a:lnTo>
                <a:lnTo>
                  <a:pt x="359" y="123"/>
                </a:lnTo>
                <a:lnTo>
                  <a:pt x="359" y="124"/>
                </a:lnTo>
                <a:lnTo>
                  <a:pt x="360" y="125"/>
                </a:lnTo>
                <a:lnTo>
                  <a:pt x="361" y="125"/>
                </a:lnTo>
                <a:lnTo>
                  <a:pt x="361" y="127"/>
                </a:lnTo>
                <a:lnTo>
                  <a:pt x="362" y="128"/>
                </a:lnTo>
                <a:lnTo>
                  <a:pt x="363" y="130"/>
                </a:lnTo>
                <a:lnTo>
                  <a:pt x="363" y="130"/>
                </a:lnTo>
                <a:lnTo>
                  <a:pt x="364" y="132"/>
                </a:lnTo>
                <a:lnTo>
                  <a:pt x="365" y="132"/>
                </a:lnTo>
                <a:lnTo>
                  <a:pt x="365" y="132"/>
                </a:lnTo>
                <a:lnTo>
                  <a:pt x="366" y="132"/>
                </a:lnTo>
                <a:lnTo>
                  <a:pt x="366" y="132"/>
                </a:lnTo>
                <a:lnTo>
                  <a:pt x="367" y="133"/>
                </a:lnTo>
                <a:lnTo>
                  <a:pt x="368" y="135"/>
                </a:lnTo>
                <a:lnTo>
                  <a:pt x="368" y="135"/>
                </a:lnTo>
                <a:lnTo>
                  <a:pt x="369" y="137"/>
                </a:lnTo>
                <a:lnTo>
                  <a:pt x="370" y="137"/>
                </a:lnTo>
                <a:lnTo>
                  <a:pt x="370" y="138"/>
                </a:lnTo>
                <a:lnTo>
                  <a:pt x="371" y="140"/>
                </a:lnTo>
                <a:lnTo>
                  <a:pt x="372" y="140"/>
                </a:lnTo>
                <a:lnTo>
                  <a:pt x="372" y="143"/>
                </a:lnTo>
                <a:lnTo>
                  <a:pt x="373" y="144"/>
                </a:lnTo>
                <a:lnTo>
                  <a:pt x="374" y="144"/>
                </a:lnTo>
                <a:lnTo>
                  <a:pt x="374" y="146"/>
                </a:lnTo>
                <a:lnTo>
                  <a:pt x="375" y="146"/>
                </a:lnTo>
                <a:lnTo>
                  <a:pt x="375" y="146"/>
                </a:lnTo>
                <a:lnTo>
                  <a:pt x="376" y="145"/>
                </a:lnTo>
                <a:lnTo>
                  <a:pt x="377" y="143"/>
                </a:lnTo>
                <a:lnTo>
                  <a:pt x="377" y="140"/>
                </a:lnTo>
                <a:lnTo>
                  <a:pt x="378" y="135"/>
                </a:lnTo>
                <a:lnTo>
                  <a:pt x="379" y="129"/>
                </a:lnTo>
                <a:lnTo>
                  <a:pt x="379" y="122"/>
                </a:lnTo>
                <a:lnTo>
                  <a:pt x="380" y="114"/>
                </a:lnTo>
                <a:lnTo>
                  <a:pt x="381" y="107"/>
                </a:lnTo>
                <a:lnTo>
                  <a:pt x="381" y="99"/>
                </a:lnTo>
                <a:lnTo>
                  <a:pt x="382" y="92"/>
                </a:lnTo>
                <a:lnTo>
                  <a:pt x="382" y="86"/>
                </a:lnTo>
                <a:lnTo>
                  <a:pt x="383" y="79"/>
                </a:lnTo>
                <a:lnTo>
                  <a:pt x="384" y="74"/>
                </a:lnTo>
                <a:lnTo>
                  <a:pt x="384" y="70"/>
                </a:lnTo>
                <a:lnTo>
                  <a:pt x="385" y="67"/>
                </a:lnTo>
                <a:lnTo>
                  <a:pt x="386" y="63"/>
                </a:lnTo>
                <a:lnTo>
                  <a:pt x="386" y="60"/>
                </a:lnTo>
                <a:lnTo>
                  <a:pt x="387" y="60"/>
                </a:lnTo>
                <a:lnTo>
                  <a:pt x="388" y="59"/>
                </a:lnTo>
                <a:lnTo>
                  <a:pt x="388" y="60"/>
                </a:lnTo>
                <a:lnTo>
                  <a:pt x="389" y="59"/>
                </a:lnTo>
                <a:lnTo>
                  <a:pt x="389" y="59"/>
                </a:lnTo>
                <a:lnTo>
                  <a:pt x="390" y="60"/>
                </a:lnTo>
                <a:lnTo>
                  <a:pt x="391" y="60"/>
                </a:lnTo>
                <a:lnTo>
                  <a:pt x="391" y="60"/>
                </a:lnTo>
                <a:lnTo>
                  <a:pt x="392" y="60"/>
                </a:lnTo>
                <a:lnTo>
                  <a:pt x="393" y="59"/>
                </a:lnTo>
                <a:lnTo>
                  <a:pt x="393" y="58"/>
                </a:lnTo>
                <a:lnTo>
                  <a:pt x="394" y="57"/>
                </a:lnTo>
                <a:lnTo>
                  <a:pt x="395" y="55"/>
                </a:lnTo>
                <a:lnTo>
                  <a:pt x="395" y="54"/>
                </a:lnTo>
                <a:lnTo>
                  <a:pt x="396" y="51"/>
                </a:lnTo>
                <a:lnTo>
                  <a:pt x="396" y="49"/>
                </a:lnTo>
                <a:lnTo>
                  <a:pt x="397" y="45"/>
                </a:lnTo>
                <a:lnTo>
                  <a:pt x="398" y="43"/>
                </a:lnTo>
                <a:lnTo>
                  <a:pt x="398" y="41"/>
                </a:lnTo>
                <a:lnTo>
                  <a:pt x="399" y="39"/>
                </a:lnTo>
                <a:lnTo>
                  <a:pt x="400" y="37"/>
                </a:lnTo>
                <a:lnTo>
                  <a:pt x="400" y="35"/>
                </a:lnTo>
                <a:lnTo>
                  <a:pt x="401" y="35"/>
                </a:lnTo>
                <a:lnTo>
                  <a:pt x="402" y="34"/>
                </a:lnTo>
                <a:lnTo>
                  <a:pt x="402" y="34"/>
                </a:lnTo>
                <a:lnTo>
                  <a:pt x="403" y="34"/>
                </a:lnTo>
                <a:lnTo>
                  <a:pt x="404" y="35"/>
                </a:lnTo>
                <a:lnTo>
                  <a:pt x="404" y="36"/>
                </a:lnTo>
                <a:lnTo>
                  <a:pt x="405" y="38"/>
                </a:lnTo>
                <a:lnTo>
                  <a:pt x="405" y="40"/>
                </a:lnTo>
                <a:lnTo>
                  <a:pt x="406" y="42"/>
                </a:lnTo>
                <a:lnTo>
                  <a:pt x="407" y="46"/>
                </a:lnTo>
                <a:lnTo>
                  <a:pt x="407" y="49"/>
                </a:lnTo>
                <a:lnTo>
                  <a:pt x="408" y="54"/>
                </a:lnTo>
                <a:lnTo>
                  <a:pt x="409" y="61"/>
                </a:lnTo>
                <a:lnTo>
                  <a:pt x="409" y="69"/>
                </a:lnTo>
                <a:lnTo>
                  <a:pt x="410" y="79"/>
                </a:lnTo>
                <a:lnTo>
                  <a:pt x="411" y="89"/>
                </a:lnTo>
                <a:lnTo>
                  <a:pt x="411" y="99"/>
                </a:lnTo>
                <a:lnTo>
                  <a:pt x="412" y="105"/>
                </a:lnTo>
                <a:lnTo>
                  <a:pt x="412" y="105"/>
                </a:lnTo>
                <a:lnTo>
                  <a:pt x="413" y="102"/>
                </a:lnTo>
                <a:lnTo>
                  <a:pt x="414" y="99"/>
                </a:lnTo>
                <a:lnTo>
                  <a:pt x="414" y="95"/>
                </a:lnTo>
                <a:lnTo>
                  <a:pt x="415" y="92"/>
                </a:lnTo>
                <a:lnTo>
                  <a:pt x="416" y="90"/>
                </a:lnTo>
                <a:lnTo>
                  <a:pt x="416" y="86"/>
                </a:lnTo>
                <a:lnTo>
                  <a:pt x="417" y="83"/>
                </a:lnTo>
                <a:lnTo>
                  <a:pt x="418" y="81"/>
                </a:lnTo>
                <a:lnTo>
                  <a:pt x="418" y="80"/>
                </a:lnTo>
                <a:lnTo>
                  <a:pt x="419" y="78"/>
                </a:lnTo>
                <a:lnTo>
                  <a:pt x="419" y="77"/>
                </a:lnTo>
                <a:lnTo>
                  <a:pt x="420" y="77"/>
                </a:lnTo>
                <a:lnTo>
                  <a:pt x="421" y="79"/>
                </a:lnTo>
                <a:lnTo>
                  <a:pt x="421" y="79"/>
                </a:lnTo>
                <a:lnTo>
                  <a:pt x="422" y="80"/>
                </a:lnTo>
                <a:lnTo>
                  <a:pt x="423" y="82"/>
                </a:lnTo>
                <a:lnTo>
                  <a:pt x="423" y="84"/>
                </a:lnTo>
                <a:lnTo>
                  <a:pt x="424" y="86"/>
                </a:lnTo>
                <a:lnTo>
                  <a:pt x="425" y="88"/>
                </a:lnTo>
                <a:lnTo>
                  <a:pt x="425" y="91"/>
                </a:lnTo>
                <a:lnTo>
                  <a:pt x="426" y="94"/>
                </a:lnTo>
                <a:lnTo>
                  <a:pt x="426" y="97"/>
                </a:lnTo>
                <a:lnTo>
                  <a:pt x="427" y="99"/>
                </a:lnTo>
                <a:lnTo>
                  <a:pt x="428" y="103"/>
                </a:lnTo>
                <a:lnTo>
                  <a:pt x="428" y="105"/>
                </a:lnTo>
                <a:lnTo>
                  <a:pt x="429" y="107"/>
                </a:lnTo>
                <a:lnTo>
                  <a:pt x="430" y="107"/>
                </a:lnTo>
                <a:lnTo>
                  <a:pt x="430" y="108"/>
                </a:lnTo>
                <a:lnTo>
                  <a:pt x="431" y="109"/>
                </a:lnTo>
                <a:lnTo>
                  <a:pt x="432" y="109"/>
                </a:lnTo>
                <a:lnTo>
                  <a:pt x="432" y="109"/>
                </a:lnTo>
                <a:lnTo>
                  <a:pt x="433" y="108"/>
                </a:lnTo>
                <a:lnTo>
                  <a:pt x="434" y="108"/>
                </a:lnTo>
                <a:lnTo>
                  <a:pt x="434" y="108"/>
                </a:lnTo>
                <a:lnTo>
                  <a:pt x="435" y="108"/>
                </a:lnTo>
                <a:lnTo>
                  <a:pt x="435" y="107"/>
                </a:lnTo>
                <a:lnTo>
                  <a:pt x="436" y="107"/>
                </a:lnTo>
                <a:lnTo>
                  <a:pt x="437" y="108"/>
                </a:lnTo>
                <a:lnTo>
                  <a:pt x="437" y="108"/>
                </a:lnTo>
                <a:lnTo>
                  <a:pt x="438" y="108"/>
                </a:lnTo>
                <a:lnTo>
                  <a:pt x="439" y="109"/>
                </a:lnTo>
                <a:lnTo>
                  <a:pt x="439" y="110"/>
                </a:lnTo>
                <a:lnTo>
                  <a:pt x="440" y="111"/>
                </a:lnTo>
                <a:lnTo>
                  <a:pt x="441" y="112"/>
                </a:lnTo>
                <a:lnTo>
                  <a:pt x="441" y="113"/>
                </a:lnTo>
                <a:lnTo>
                  <a:pt x="442" y="114"/>
                </a:lnTo>
                <a:lnTo>
                  <a:pt x="442" y="115"/>
                </a:lnTo>
                <a:lnTo>
                  <a:pt x="443" y="116"/>
                </a:lnTo>
                <a:lnTo>
                  <a:pt x="444" y="117"/>
                </a:lnTo>
                <a:lnTo>
                  <a:pt x="444" y="118"/>
                </a:lnTo>
                <a:lnTo>
                  <a:pt x="445" y="119"/>
                </a:lnTo>
                <a:lnTo>
                  <a:pt x="446" y="120"/>
                </a:lnTo>
                <a:lnTo>
                  <a:pt x="446" y="121"/>
                </a:lnTo>
                <a:lnTo>
                  <a:pt x="447" y="122"/>
                </a:lnTo>
                <a:lnTo>
                  <a:pt x="448" y="123"/>
                </a:lnTo>
                <a:lnTo>
                  <a:pt x="448" y="123"/>
                </a:lnTo>
                <a:lnTo>
                  <a:pt x="449" y="124"/>
                </a:lnTo>
                <a:lnTo>
                  <a:pt x="449" y="125"/>
                </a:lnTo>
                <a:lnTo>
                  <a:pt x="450" y="127"/>
                </a:lnTo>
                <a:lnTo>
                  <a:pt x="451" y="127"/>
                </a:lnTo>
                <a:lnTo>
                  <a:pt x="451" y="128"/>
                </a:lnTo>
                <a:lnTo>
                  <a:pt x="452" y="128"/>
                </a:lnTo>
                <a:lnTo>
                  <a:pt x="453" y="129"/>
                </a:lnTo>
                <a:lnTo>
                  <a:pt x="453" y="130"/>
                </a:lnTo>
                <a:lnTo>
                  <a:pt x="454" y="130"/>
                </a:lnTo>
                <a:lnTo>
                  <a:pt x="455" y="131"/>
                </a:lnTo>
                <a:lnTo>
                  <a:pt x="455" y="131"/>
                </a:lnTo>
                <a:lnTo>
                  <a:pt x="456" y="132"/>
                </a:lnTo>
                <a:lnTo>
                  <a:pt x="456" y="133"/>
                </a:lnTo>
                <a:lnTo>
                  <a:pt x="457" y="133"/>
                </a:lnTo>
                <a:lnTo>
                  <a:pt x="458" y="134"/>
                </a:lnTo>
                <a:lnTo>
                  <a:pt x="458" y="135"/>
                </a:lnTo>
                <a:lnTo>
                  <a:pt x="459" y="136"/>
                </a:lnTo>
                <a:lnTo>
                  <a:pt x="460" y="138"/>
                </a:lnTo>
                <a:lnTo>
                  <a:pt x="460" y="139"/>
                </a:lnTo>
                <a:lnTo>
                  <a:pt x="461" y="140"/>
                </a:lnTo>
                <a:lnTo>
                  <a:pt x="462" y="142"/>
                </a:lnTo>
                <a:lnTo>
                  <a:pt x="462" y="143"/>
                </a:lnTo>
                <a:lnTo>
                  <a:pt x="463" y="143"/>
                </a:lnTo>
                <a:lnTo>
                  <a:pt x="464" y="144"/>
                </a:lnTo>
                <a:lnTo>
                  <a:pt x="464" y="144"/>
                </a:lnTo>
                <a:lnTo>
                  <a:pt x="465" y="143"/>
                </a:lnTo>
                <a:lnTo>
                  <a:pt x="466" y="144"/>
                </a:lnTo>
                <a:lnTo>
                  <a:pt x="466" y="144"/>
                </a:lnTo>
                <a:lnTo>
                  <a:pt x="467" y="146"/>
                </a:lnTo>
                <a:lnTo>
                  <a:pt x="468" y="146"/>
                </a:lnTo>
                <a:lnTo>
                  <a:pt x="468" y="147"/>
                </a:lnTo>
                <a:lnTo>
                  <a:pt x="469" y="148"/>
                </a:lnTo>
                <a:lnTo>
                  <a:pt x="470" y="149"/>
                </a:lnTo>
                <a:lnTo>
                  <a:pt x="470" y="149"/>
                </a:lnTo>
                <a:lnTo>
                  <a:pt x="471" y="151"/>
                </a:lnTo>
                <a:lnTo>
                  <a:pt x="471" y="152"/>
                </a:lnTo>
                <a:lnTo>
                  <a:pt x="472" y="152"/>
                </a:lnTo>
                <a:lnTo>
                  <a:pt x="473" y="153"/>
                </a:lnTo>
                <a:lnTo>
                  <a:pt x="473" y="151"/>
                </a:lnTo>
                <a:lnTo>
                  <a:pt x="474" y="149"/>
                </a:lnTo>
                <a:lnTo>
                  <a:pt x="475" y="145"/>
                </a:lnTo>
                <a:lnTo>
                  <a:pt x="475" y="140"/>
                </a:lnTo>
                <a:lnTo>
                  <a:pt x="476" y="133"/>
                </a:lnTo>
                <a:lnTo>
                  <a:pt x="477" y="125"/>
                </a:lnTo>
                <a:lnTo>
                  <a:pt x="477" y="117"/>
                </a:lnTo>
                <a:lnTo>
                  <a:pt x="478" y="107"/>
                </a:lnTo>
                <a:lnTo>
                  <a:pt x="478" y="99"/>
                </a:lnTo>
                <a:lnTo>
                  <a:pt x="479" y="91"/>
                </a:lnTo>
                <a:lnTo>
                  <a:pt x="480" y="85"/>
                </a:lnTo>
                <a:lnTo>
                  <a:pt x="480" y="78"/>
                </a:lnTo>
                <a:lnTo>
                  <a:pt x="481" y="74"/>
                </a:lnTo>
                <a:lnTo>
                  <a:pt x="482" y="69"/>
                </a:lnTo>
                <a:lnTo>
                  <a:pt x="482" y="67"/>
                </a:lnTo>
                <a:lnTo>
                  <a:pt x="483" y="65"/>
                </a:lnTo>
                <a:lnTo>
                  <a:pt x="484" y="63"/>
                </a:lnTo>
                <a:lnTo>
                  <a:pt x="484" y="62"/>
                </a:lnTo>
                <a:lnTo>
                  <a:pt x="485" y="62"/>
                </a:lnTo>
                <a:lnTo>
                  <a:pt x="485" y="62"/>
                </a:lnTo>
                <a:lnTo>
                  <a:pt x="486" y="63"/>
                </a:lnTo>
                <a:lnTo>
                  <a:pt x="487" y="63"/>
                </a:lnTo>
                <a:lnTo>
                  <a:pt x="487" y="64"/>
                </a:lnTo>
                <a:lnTo>
                  <a:pt x="488" y="64"/>
                </a:lnTo>
                <a:lnTo>
                  <a:pt x="489" y="63"/>
                </a:lnTo>
                <a:lnTo>
                  <a:pt x="489" y="63"/>
                </a:lnTo>
                <a:lnTo>
                  <a:pt x="490" y="62"/>
                </a:lnTo>
                <a:lnTo>
                  <a:pt x="491" y="61"/>
                </a:lnTo>
                <a:lnTo>
                  <a:pt x="491" y="58"/>
                </a:lnTo>
                <a:lnTo>
                  <a:pt x="492" y="56"/>
                </a:lnTo>
                <a:lnTo>
                  <a:pt x="492" y="53"/>
                </a:lnTo>
                <a:lnTo>
                  <a:pt x="493" y="50"/>
                </a:lnTo>
                <a:lnTo>
                  <a:pt x="494" y="47"/>
                </a:lnTo>
                <a:lnTo>
                  <a:pt x="494" y="44"/>
                </a:lnTo>
                <a:lnTo>
                  <a:pt x="495" y="41"/>
                </a:lnTo>
                <a:lnTo>
                  <a:pt x="496" y="38"/>
                </a:lnTo>
                <a:lnTo>
                  <a:pt x="496" y="35"/>
                </a:lnTo>
                <a:lnTo>
                  <a:pt x="497" y="32"/>
                </a:lnTo>
                <a:lnTo>
                  <a:pt x="498" y="30"/>
                </a:lnTo>
                <a:lnTo>
                  <a:pt x="498" y="28"/>
                </a:lnTo>
                <a:lnTo>
                  <a:pt x="499" y="28"/>
                </a:lnTo>
                <a:lnTo>
                  <a:pt x="500" y="28"/>
                </a:lnTo>
                <a:lnTo>
                  <a:pt x="500" y="29"/>
                </a:lnTo>
                <a:lnTo>
                  <a:pt x="501" y="29"/>
                </a:lnTo>
                <a:lnTo>
                  <a:pt x="501" y="31"/>
                </a:lnTo>
                <a:lnTo>
                  <a:pt x="502" y="31"/>
                </a:lnTo>
                <a:lnTo>
                  <a:pt x="503" y="33"/>
                </a:lnTo>
                <a:lnTo>
                  <a:pt x="503" y="34"/>
                </a:lnTo>
                <a:lnTo>
                  <a:pt x="504" y="36"/>
                </a:lnTo>
                <a:lnTo>
                  <a:pt x="505" y="38"/>
                </a:lnTo>
                <a:lnTo>
                  <a:pt x="505" y="41"/>
                </a:lnTo>
                <a:lnTo>
                  <a:pt x="506" y="45"/>
                </a:lnTo>
                <a:lnTo>
                  <a:pt x="507" y="48"/>
                </a:lnTo>
                <a:lnTo>
                  <a:pt x="507" y="53"/>
                </a:lnTo>
                <a:lnTo>
                  <a:pt x="508" y="60"/>
                </a:lnTo>
                <a:lnTo>
                  <a:pt x="508" y="68"/>
                </a:lnTo>
                <a:lnTo>
                  <a:pt x="509" y="77"/>
                </a:lnTo>
                <a:lnTo>
                  <a:pt x="510" y="87"/>
                </a:lnTo>
                <a:lnTo>
                  <a:pt x="510" y="95"/>
                </a:lnTo>
                <a:lnTo>
                  <a:pt x="511" y="100"/>
                </a:lnTo>
                <a:lnTo>
                  <a:pt x="512" y="100"/>
                </a:lnTo>
                <a:lnTo>
                  <a:pt x="512" y="97"/>
                </a:lnTo>
                <a:lnTo>
                  <a:pt x="513" y="94"/>
                </a:lnTo>
                <a:lnTo>
                  <a:pt x="514" y="90"/>
                </a:lnTo>
                <a:lnTo>
                  <a:pt x="514" y="87"/>
                </a:lnTo>
                <a:lnTo>
                  <a:pt x="515" y="85"/>
                </a:lnTo>
                <a:lnTo>
                  <a:pt x="515" y="82"/>
                </a:lnTo>
                <a:lnTo>
                  <a:pt x="516" y="80"/>
                </a:lnTo>
                <a:lnTo>
                  <a:pt x="517" y="78"/>
                </a:lnTo>
                <a:lnTo>
                  <a:pt x="517" y="76"/>
                </a:lnTo>
                <a:lnTo>
                  <a:pt x="518" y="75"/>
                </a:lnTo>
                <a:lnTo>
                  <a:pt x="519" y="73"/>
                </a:lnTo>
                <a:lnTo>
                  <a:pt x="519" y="73"/>
                </a:lnTo>
                <a:lnTo>
                  <a:pt x="520" y="74"/>
                </a:lnTo>
                <a:lnTo>
                  <a:pt x="521" y="74"/>
                </a:lnTo>
                <a:lnTo>
                  <a:pt x="521" y="76"/>
                </a:lnTo>
                <a:lnTo>
                  <a:pt x="522" y="77"/>
                </a:lnTo>
                <a:lnTo>
                  <a:pt x="522" y="79"/>
                </a:lnTo>
                <a:lnTo>
                  <a:pt x="523" y="81"/>
                </a:lnTo>
                <a:lnTo>
                  <a:pt x="524" y="84"/>
                </a:lnTo>
                <a:lnTo>
                  <a:pt x="524" y="87"/>
                </a:lnTo>
                <a:lnTo>
                  <a:pt x="525" y="90"/>
                </a:lnTo>
                <a:lnTo>
                  <a:pt x="526" y="93"/>
                </a:lnTo>
                <a:lnTo>
                  <a:pt x="526" y="95"/>
                </a:lnTo>
                <a:lnTo>
                  <a:pt x="527" y="97"/>
                </a:lnTo>
                <a:lnTo>
                  <a:pt x="528" y="100"/>
                </a:lnTo>
                <a:lnTo>
                  <a:pt x="528" y="101"/>
                </a:lnTo>
                <a:lnTo>
                  <a:pt x="529" y="103"/>
                </a:lnTo>
                <a:lnTo>
                  <a:pt x="530" y="103"/>
                </a:lnTo>
                <a:lnTo>
                  <a:pt x="530" y="104"/>
                </a:lnTo>
                <a:lnTo>
                  <a:pt x="531" y="104"/>
                </a:lnTo>
                <a:lnTo>
                  <a:pt x="531" y="104"/>
                </a:lnTo>
                <a:lnTo>
                  <a:pt x="532" y="104"/>
                </a:lnTo>
                <a:lnTo>
                  <a:pt x="533" y="103"/>
                </a:lnTo>
                <a:lnTo>
                  <a:pt x="533" y="103"/>
                </a:lnTo>
                <a:lnTo>
                  <a:pt x="534" y="103"/>
                </a:lnTo>
                <a:lnTo>
                  <a:pt x="535" y="103"/>
                </a:lnTo>
                <a:lnTo>
                  <a:pt x="535" y="104"/>
                </a:lnTo>
                <a:lnTo>
                  <a:pt x="536" y="104"/>
                </a:lnTo>
                <a:lnTo>
                  <a:pt x="537" y="105"/>
                </a:lnTo>
                <a:lnTo>
                  <a:pt x="537" y="104"/>
                </a:lnTo>
                <a:lnTo>
                  <a:pt x="538" y="105"/>
                </a:lnTo>
                <a:lnTo>
                  <a:pt x="538" y="106"/>
                </a:lnTo>
                <a:lnTo>
                  <a:pt x="539" y="107"/>
                </a:lnTo>
                <a:lnTo>
                  <a:pt x="540" y="108"/>
                </a:lnTo>
                <a:lnTo>
                  <a:pt x="540" y="109"/>
                </a:lnTo>
                <a:lnTo>
                  <a:pt x="541" y="110"/>
                </a:lnTo>
                <a:lnTo>
                  <a:pt x="542" y="111"/>
                </a:lnTo>
                <a:lnTo>
                  <a:pt x="542" y="112"/>
                </a:lnTo>
                <a:lnTo>
                  <a:pt x="543" y="113"/>
                </a:lnTo>
                <a:lnTo>
                  <a:pt x="544" y="114"/>
                </a:lnTo>
                <a:lnTo>
                  <a:pt x="544" y="115"/>
                </a:lnTo>
                <a:lnTo>
                  <a:pt x="545" y="116"/>
                </a:lnTo>
                <a:lnTo>
                  <a:pt x="545" y="117"/>
                </a:lnTo>
                <a:lnTo>
                  <a:pt x="546" y="118"/>
                </a:lnTo>
                <a:lnTo>
                  <a:pt x="547" y="120"/>
                </a:lnTo>
                <a:lnTo>
                  <a:pt x="547" y="120"/>
                </a:lnTo>
                <a:lnTo>
                  <a:pt x="548" y="121"/>
                </a:lnTo>
                <a:lnTo>
                  <a:pt x="549" y="122"/>
                </a:lnTo>
                <a:lnTo>
                  <a:pt x="549" y="123"/>
                </a:lnTo>
                <a:lnTo>
                  <a:pt x="550" y="124"/>
                </a:lnTo>
                <a:lnTo>
                  <a:pt x="551" y="125"/>
                </a:lnTo>
                <a:lnTo>
                  <a:pt x="551" y="126"/>
                </a:lnTo>
                <a:lnTo>
                  <a:pt x="552" y="126"/>
                </a:lnTo>
                <a:lnTo>
                  <a:pt x="552" y="127"/>
                </a:lnTo>
                <a:lnTo>
                  <a:pt x="553" y="128"/>
                </a:lnTo>
                <a:lnTo>
                  <a:pt x="554" y="128"/>
                </a:lnTo>
                <a:lnTo>
                  <a:pt x="554" y="129"/>
                </a:lnTo>
                <a:lnTo>
                  <a:pt x="555" y="129"/>
                </a:lnTo>
                <a:lnTo>
                  <a:pt x="556" y="130"/>
                </a:lnTo>
                <a:lnTo>
                  <a:pt x="556" y="131"/>
                </a:lnTo>
                <a:lnTo>
                  <a:pt x="557" y="132"/>
                </a:lnTo>
                <a:lnTo>
                  <a:pt x="558" y="133"/>
                </a:lnTo>
                <a:lnTo>
                  <a:pt x="558" y="135"/>
                </a:lnTo>
                <a:lnTo>
                  <a:pt x="559" y="135"/>
                </a:lnTo>
                <a:lnTo>
                  <a:pt x="560" y="137"/>
                </a:lnTo>
                <a:lnTo>
                  <a:pt x="560" y="138"/>
                </a:lnTo>
                <a:lnTo>
                  <a:pt x="561" y="139"/>
                </a:lnTo>
                <a:lnTo>
                  <a:pt x="561" y="140"/>
                </a:lnTo>
                <a:lnTo>
                  <a:pt x="562" y="140"/>
                </a:lnTo>
                <a:lnTo>
                  <a:pt x="563" y="140"/>
                </a:lnTo>
                <a:lnTo>
                  <a:pt x="563" y="140"/>
                </a:lnTo>
                <a:lnTo>
                  <a:pt x="564" y="141"/>
                </a:lnTo>
                <a:lnTo>
                  <a:pt x="565" y="141"/>
                </a:lnTo>
                <a:lnTo>
                  <a:pt x="565" y="142"/>
                </a:lnTo>
                <a:lnTo>
                  <a:pt x="566" y="143"/>
                </a:lnTo>
                <a:lnTo>
                  <a:pt x="567" y="143"/>
                </a:lnTo>
                <a:lnTo>
                  <a:pt x="567" y="144"/>
                </a:lnTo>
                <a:lnTo>
                  <a:pt x="568" y="145"/>
                </a:lnTo>
                <a:lnTo>
                  <a:pt x="568" y="146"/>
                </a:lnTo>
                <a:lnTo>
                  <a:pt x="569" y="147"/>
                </a:lnTo>
                <a:lnTo>
                  <a:pt x="570" y="149"/>
                </a:lnTo>
                <a:lnTo>
                  <a:pt x="570" y="149"/>
                </a:lnTo>
                <a:lnTo>
                  <a:pt x="571" y="149"/>
                </a:lnTo>
                <a:lnTo>
                  <a:pt x="572" y="148"/>
                </a:lnTo>
                <a:lnTo>
                  <a:pt x="572" y="146"/>
                </a:lnTo>
                <a:lnTo>
                  <a:pt x="573" y="142"/>
                </a:lnTo>
                <a:lnTo>
                  <a:pt x="574" y="137"/>
                </a:lnTo>
                <a:lnTo>
                  <a:pt x="574" y="129"/>
                </a:lnTo>
                <a:lnTo>
                  <a:pt x="575" y="122"/>
                </a:lnTo>
                <a:lnTo>
                  <a:pt x="575" y="113"/>
                </a:lnTo>
                <a:lnTo>
                  <a:pt x="576" y="104"/>
                </a:lnTo>
                <a:lnTo>
                  <a:pt x="577" y="96"/>
                </a:lnTo>
                <a:lnTo>
                  <a:pt x="577" y="88"/>
                </a:lnTo>
                <a:lnTo>
                  <a:pt x="578" y="81"/>
                </a:lnTo>
                <a:lnTo>
                  <a:pt x="579" y="74"/>
                </a:lnTo>
                <a:lnTo>
                  <a:pt x="579" y="70"/>
                </a:lnTo>
                <a:lnTo>
                  <a:pt x="580" y="65"/>
                </a:lnTo>
                <a:lnTo>
                  <a:pt x="581" y="61"/>
                </a:lnTo>
                <a:lnTo>
                  <a:pt x="581" y="58"/>
                </a:lnTo>
                <a:lnTo>
                  <a:pt x="582" y="58"/>
                </a:lnTo>
                <a:lnTo>
                  <a:pt x="582" y="56"/>
                </a:lnTo>
                <a:lnTo>
                  <a:pt x="583" y="57"/>
                </a:lnTo>
                <a:lnTo>
                  <a:pt x="584" y="58"/>
                </a:lnTo>
                <a:lnTo>
                  <a:pt x="584" y="58"/>
                </a:lnTo>
                <a:lnTo>
                  <a:pt x="585" y="58"/>
                </a:lnTo>
                <a:lnTo>
                  <a:pt x="586" y="58"/>
                </a:lnTo>
                <a:lnTo>
                  <a:pt x="586" y="59"/>
                </a:lnTo>
                <a:lnTo>
                  <a:pt x="587" y="58"/>
                </a:lnTo>
                <a:lnTo>
                  <a:pt x="588" y="57"/>
                </a:lnTo>
                <a:lnTo>
                  <a:pt x="588" y="56"/>
                </a:lnTo>
                <a:lnTo>
                  <a:pt x="589" y="55"/>
                </a:lnTo>
                <a:lnTo>
                  <a:pt x="590" y="53"/>
                </a:lnTo>
                <a:lnTo>
                  <a:pt x="590" y="50"/>
                </a:lnTo>
                <a:lnTo>
                  <a:pt x="591" y="48"/>
                </a:lnTo>
                <a:lnTo>
                  <a:pt x="591" y="45"/>
                </a:lnTo>
                <a:lnTo>
                  <a:pt x="592" y="41"/>
                </a:lnTo>
                <a:lnTo>
                  <a:pt x="593" y="38"/>
                </a:lnTo>
                <a:lnTo>
                  <a:pt x="593" y="35"/>
                </a:lnTo>
                <a:lnTo>
                  <a:pt x="594" y="32"/>
                </a:lnTo>
                <a:lnTo>
                  <a:pt x="595" y="29"/>
                </a:lnTo>
                <a:lnTo>
                  <a:pt x="595" y="27"/>
                </a:lnTo>
                <a:lnTo>
                  <a:pt x="596" y="25"/>
                </a:lnTo>
                <a:lnTo>
                  <a:pt x="597" y="23"/>
                </a:lnTo>
                <a:lnTo>
                  <a:pt x="597" y="22"/>
                </a:lnTo>
                <a:lnTo>
                  <a:pt x="598" y="22"/>
                </a:lnTo>
                <a:lnTo>
                  <a:pt x="598" y="22"/>
                </a:lnTo>
                <a:lnTo>
                  <a:pt x="599" y="22"/>
                </a:lnTo>
                <a:lnTo>
                  <a:pt x="600" y="24"/>
                </a:lnTo>
                <a:lnTo>
                  <a:pt x="600" y="25"/>
                </a:lnTo>
                <a:lnTo>
                  <a:pt x="601" y="27"/>
                </a:lnTo>
                <a:lnTo>
                  <a:pt x="602" y="28"/>
                </a:lnTo>
                <a:lnTo>
                  <a:pt x="602" y="31"/>
                </a:lnTo>
                <a:lnTo>
                  <a:pt x="603" y="32"/>
                </a:lnTo>
                <a:lnTo>
                  <a:pt x="604" y="35"/>
                </a:lnTo>
                <a:lnTo>
                  <a:pt x="604" y="37"/>
                </a:lnTo>
                <a:lnTo>
                  <a:pt x="605" y="40"/>
                </a:lnTo>
                <a:lnTo>
                  <a:pt x="605" y="44"/>
                </a:lnTo>
                <a:lnTo>
                  <a:pt x="606" y="49"/>
                </a:lnTo>
                <a:lnTo>
                  <a:pt x="607" y="55"/>
                </a:lnTo>
                <a:lnTo>
                  <a:pt x="607" y="62"/>
                </a:lnTo>
                <a:lnTo>
                  <a:pt x="608" y="72"/>
                </a:lnTo>
                <a:lnTo>
                  <a:pt x="609" y="81"/>
                </a:lnTo>
                <a:lnTo>
                  <a:pt x="609" y="90"/>
                </a:lnTo>
                <a:lnTo>
                  <a:pt x="610" y="95"/>
                </a:lnTo>
                <a:lnTo>
                  <a:pt x="611" y="94"/>
                </a:lnTo>
                <a:lnTo>
                  <a:pt x="611" y="91"/>
                </a:lnTo>
                <a:lnTo>
                  <a:pt x="612" y="88"/>
                </a:lnTo>
                <a:lnTo>
                  <a:pt x="612" y="86"/>
                </a:lnTo>
                <a:lnTo>
                  <a:pt x="613" y="84"/>
                </a:lnTo>
                <a:lnTo>
                  <a:pt x="614" y="82"/>
                </a:lnTo>
                <a:lnTo>
                  <a:pt x="614" y="78"/>
                </a:lnTo>
                <a:lnTo>
                  <a:pt x="615" y="75"/>
                </a:lnTo>
                <a:lnTo>
                  <a:pt x="616" y="73"/>
                </a:lnTo>
                <a:lnTo>
                  <a:pt x="616" y="71"/>
                </a:lnTo>
                <a:lnTo>
                  <a:pt x="617" y="69"/>
                </a:lnTo>
                <a:lnTo>
                  <a:pt x="618" y="69"/>
                </a:lnTo>
                <a:lnTo>
                  <a:pt x="618" y="69"/>
                </a:lnTo>
                <a:lnTo>
                  <a:pt x="619" y="69"/>
                </a:lnTo>
                <a:lnTo>
                  <a:pt x="620" y="69"/>
                </a:lnTo>
                <a:lnTo>
                  <a:pt x="620" y="71"/>
                </a:lnTo>
                <a:lnTo>
                  <a:pt x="621" y="73"/>
                </a:lnTo>
                <a:lnTo>
                  <a:pt x="621" y="75"/>
                </a:lnTo>
                <a:lnTo>
                  <a:pt x="622" y="77"/>
                </a:lnTo>
                <a:lnTo>
                  <a:pt x="623" y="80"/>
                </a:lnTo>
                <a:lnTo>
                  <a:pt x="623" y="82"/>
                </a:lnTo>
                <a:lnTo>
                  <a:pt x="624" y="85"/>
                </a:lnTo>
                <a:lnTo>
                  <a:pt x="625" y="88"/>
                </a:lnTo>
                <a:lnTo>
                  <a:pt x="625" y="92"/>
                </a:lnTo>
                <a:lnTo>
                  <a:pt x="626" y="93"/>
                </a:lnTo>
                <a:lnTo>
                  <a:pt x="627" y="95"/>
                </a:lnTo>
                <a:lnTo>
                  <a:pt x="627" y="97"/>
                </a:lnTo>
                <a:lnTo>
                  <a:pt x="628" y="98"/>
                </a:lnTo>
                <a:lnTo>
                  <a:pt x="628" y="99"/>
                </a:lnTo>
                <a:lnTo>
                  <a:pt x="629" y="99"/>
                </a:lnTo>
                <a:lnTo>
                  <a:pt x="630" y="100"/>
                </a:lnTo>
                <a:lnTo>
                  <a:pt x="630" y="100"/>
                </a:lnTo>
                <a:lnTo>
                  <a:pt x="631" y="100"/>
                </a:lnTo>
                <a:lnTo>
                  <a:pt x="632" y="100"/>
                </a:lnTo>
                <a:lnTo>
                  <a:pt x="632" y="99"/>
                </a:lnTo>
                <a:lnTo>
                  <a:pt x="633" y="99"/>
                </a:lnTo>
                <a:lnTo>
                  <a:pt x="634" y="99"/>
                </a:lnTo>
                <a:lnTo>
                  <a:pt x="634" y="99"/>
                </a:lnTo>
                <a:lnTo>
                  <a:pt x="635" y="100"/>
                </a:lnTo>
                <a:lnTo>
                  <a:pt x="635" y="100"/>
                </a:lnTo>
                <a:lnTo>
                  <a:pt x="636" y="101"/>
                </a:lnTo>
                <a:lnTo>
                  <a:pt x="637" y="102"/>
                </a:lnTo>
                <a:lnTo>
                  <a:pt x="637" y="103"/>
                </a:lnTo>
                <a:lnTo>
                  <a:pt x="638" y="104"/>
                </a:lnTo>
                <a:lnTo>
                  <a:pt x="639" y="105"/>
                </a:lnTo>
                <a:lnTo>
                  <a:pt x="639" y="106"/>
                </a:lnTo>
                <a:lnTo>
                  <a:pt x="640" y="107"/>
                </a:lnTo>
                <a:lnTo>
                  <a:pt x="641" y="108"/>
                </a:lnTo>
                <a:lnTo>
                  <a:pt x="641" y="109"/>
                </a:lnTo>
                <a:lnTo>
                  <a:pt x="642" y="110"/>
                </a:lnTo>
                <a:lnTo>
                  <a:pt x="642" y="112"/>
                </a:lnTo>
                <a:lnTo>
                  <a:pt x="643" y="113"/>
                </a:lnTo>
                <a:lnTo>
                  <a:pt x="644" y="114"/>
                </a:lnTo>
                <a:lnTo>
                  <a:pt x="644" y="115"/>
                </a:lnTo>
                <a:lnTo>
                  <a:pt x="645" y="116"/>
                </a:lnTo>
                <a:lnTo>
                  <a:pt x="646" y="116"/>
                </a:lnTo>
                <a:lnTo>
                  <a:pt x="646" y="118"/>
                </a:lnTo>
                <a:lnTo>
                  <a:pt x="647" y="119"/>
                </a:lnTo>
                <a:lnTo>
                  <a:pt x="648" y="120"/>
                </a:lnTo>
                <a:lnTo>
                  <a:pt x="648" y="120"/>
                </a:lnTo>
                <a:lnTo>
                  <a:pt x="649" y="122"/>
                </a:lnTo>
                <a:lnTo>
                  <a:pt x="650" y="122"/>
                </a:lnTo>
                <a:lnTo>
                  <a:pt x="650" y="123"/>
                </a:lnTo>
                <a:lnTo>
                  <a:pt x="651" y="123"/>
                </a:lnTo>
                <a:lnTo>
                  <a:pt x="651" y="124"/>
                </a:lnTo>
                <a:lnTo>
                  <a:pt x="652" y="125"/>
                </a:lnTo>
                <a:lnTo>
                  <a:pt x="653" y="125"/>
                </a:lnTo>
                <a:lnTo>
                  <a:pt x="653" y="126"/>
                </a:lnTo>
                <a:lnTo>
                  <a:pt x="654" y="127"/>
                </a:lnTo>
                <a:lnTo>
                  <a:pt x="655" y="127"/>
                </a:lnTo>
                <a:lnTo>
                  <a:pt x="655" y="128"/>
                </a:lnTo>
                <a:lnTo>
                  <a:pt x="656" y="129"/>
                </a:lnTo>
                <a:lnTo>
                  <a:pt x="657" y="130"/>
                </a:lnTo>
                <a:lnTo>
                  <a:pt x="657" y="132"/>
                </a:lnTo>
                <a:lnTo>
                  <a:pt x="658" y="133"/>
                </a:lnTo>
                <a:lnTo>
                  <a:pt x="658" y="134"/>
                </a:lnTo>
                <a:lnTo>
                  <a:pt x="659" y="136"/>
                </a:lnTo>
                <a:lnTo>
                  <a:pt x="660" y="137"/>
                </a:lnTo>
                <a:lnTo>
                  <a:pt x="660" y="138"/>
                </a:lnTo>
                <a:lnTo>
                  <a:pt x="661" y="138"/>
                </a:lnTo>
                <a:lnTo>
                  <a:pt x="662" y="138"/>
                </a:lnTo>
                <a:lnTo>
                  <a:pt x="662" y="138"/>
                </a:lnTo>
                <a:lnTo>
                  <a:pt x="663" y="139"/>
                </a:lnTo>
                <a:lnTo>
                  <a:pt x="664" y="139"/>
                </a:lnTo>
                <a:lnTo>
                  <a:pt x="664" y="140"/>
                </a:lnTo>
                <a:lnTo>
                  <a:pt x="665" y="141"/>
                </a:lnTo>
                <a:lnTo>
                  <a:pt x="665" y="142"/>
                </a:lnTo>
                <a:lnTo>
                  <a:pt x="666" y="142"/>
                </a:lnTo>
                <a:lnTo>
                  <a:pt x="667" y="144"/>
                </a:lnTo>
                <a:lnTo>
                  <a:pt x="667" y="145"/>
                </a:lnTo>
                <a:lnTo>
                  <a:pt x="668" y="146"/>
                </a:lnTo>
                <a:lnTo>
                  <a:pt x="669" y="146"/>
                </a:lnTo>
                <a:lnTo>
                  <a:pt x="669" y="147"/>
                </a:lnTo>
                <a:lnTo>
                  <a:pt x="670" y="146"/>
                </a:lnTo>
                <a:lnTo>
                  <a:pt x="671" y="145"/>
                </a:lnTo>
                <a:lnTo>
                  <a:pt x="671" y="142"/>
                </a:lnTo>
                <a:lnTo>
                  <a:pt x="672" y="138"/>
                </a:lnTo>
                <a:lnTo>
                  <a:pt x="672" y="131"/>
                </a:lnTo>
                <a:lnTo>
                  <a:pt x="673" y="123"/>
                </a:lnTo>
                <a:lnTo>
                  <a:pt x="674" y="115"/>
                </a:lnTo>
                <a:lnTo>
                  <a:pt x="675" y="107"/>
                </a:lnTo>
                <a:lnTo>
                  <a:pt x="675" y="97"/>
                </a:lnTo>
                <a:lnTo>
                  <a:pt x="676" y="89"/>
                </a:lnTo>
                <a:lnTo>
                  <a:pt x="677" y="82"/>
                </a:lnTo>
                <a:lnTo>
                  <a:pt x="677" y="76"/>
                </a:lnTo>
                <a:lnTo>
                  <a:pt x="678" y="70"/>
                </a:lnTo>
                <a:lnTo>
                  <a:pt x="678" y="66"/>
                </a:lnTo>
                <a:lnTo>
                  <a:pt x="679" y="61"/>
                </a:lnTo>
                <a:lnTo>
                  <a:pt x="680" y="57"/>
                </a:lnTo>
                <a:lnTo>
                  <a:pt x="680" y="55"/>
                </a:lnTo>
                <a:lnTo>
                  <a:pt x="681" y="55"/>
                </a:lnTo>
                <a:lnTo>
                  <a:pt x="682" y="55"/>
                </a:lnTo>
                <a:lnTo>
                  <a:pt x="682" y="56"/>
                </a:lnTo>
                <a:lnTo>
                  <a:pt x="683" y="55"/>
                </a:lnTo>
                <a:lnTo>
                  <a:pt x="684" y="56"/>
                </a:lnTo>
                <a:lnTo>
                  <a:pt x="684" y="56"/>
                </a:lnTo>
                <a:lnTo>
                  <a:pt x="685" y="56"/>
                </a:lnTo>
                <a:lnTo>
                  <a:pt x="685" y="56"/>
                </a:lnTo>
                <a:lnTo>
                  <a:pt x="686" y="55"/>
                </a:lnTo>
                <a:lnTo>
                  <a:pt x="687" y="55"/>
                </a:lnTo>
                <a:lnTo>
                  <a:pt x="687" y="53"/>
                </a:lnTo>
                <a:lnTo>
                  <a:pt x="688" y="52"/>
                </a:lnTo>
                <a:lnTo>
                  <a:pt x="689" y="50"/>
                </a:lnTo>
                <a:lnTo>
                  <a:pt x="689" y="47"/>
                </a:lnTo>
                <a:lnTo>
                  <a:pt x="690" y="44"/>
                </a:lnTo>
                <a:lnTo>
                  <a:pt x="691" y="41"/>
                </a:lnTo>
                <a:lnTo>
                  <a:pt x="691" y="38"/>
                </a:lnTo>
                <a:lnTo>
                  <a:pt x="692" y="35"/>
                </a:lnTo>
                <a:lnTo>
                  <a:pt x="693" y="32"/>
                </a:lnTo>
                <a:lnTo>
                  <a:pt x="693" y="29"/>
                </a:lnTo>
                <a:lnTo>
                  <a:pt x="694" y="26"/>
                </a:lnTo>
                <a:lnTo>
                  <a:pt x="694" y="23"/>
                </a:lnTo>
                <a:lnTo>
                  <a:pt x="695" y="22"/>
                </a:lnTo>
                <a:lnTo>
                  <a:pt x="696" y="20"/>
                </a:lnTo>
                <a:lnTo>
                  <a:pt x="696" y="20"/>
                </a:lnTo>
                <a:lnTo>
                  <a:pt x="697" y="19"/>
                </a:lnTo>
                <a:lnTo>
                  <a:pt x="698" y="20"/>
                </a:lnTo>
                <a:lnTo>
                  <a:pt x="698" y="21"/>
                </a:lnTo>
                <a:lnTo>
                  <a:pt x="699" y="21"/>
                </a:lnTo>
                <a:lnTo>
                  <a:pt x="700" y="22"/>
                </a:lnTo>
                <a:lnTo>
                  <a:pt x="700" y="24"/>
                </a:lnTo>
                <a:lnTo>
                  <a:pt x="701" y="26"/>
                </a:lnTo>
                <a:lnTo>
                  <a:pt x="701" y="28"/>
                </a:lnTo>
                <a:lnTo>
                  <a:pt x="702" y="31"/>
                </a:lnTo>
                <a:lnTo>
                  <a:pt x="703" y="33"/>
                </a:lnTo>
                <a:lnTo>
                  <a:pt x="703" y="36"/>
                </a:lnTo>
                <a:lnTo>
                  <a:pt x="704" y="40"/>
                </a:lnTo>
                <a:lnTo>
                  <a:pt x="705" y="45"/>
                </a:lnTo>
                <a:lnTo>
                  <a:pt x="705" y="50"/>
                </a:lnTo>
                <a:lnTo>
                  <a:pt x="706" y="57"/>
                </a:lnTo>
                <a:lnTo>
                  <a:pt x="707" y="65"/>
                </a:lnTo>
                <a:lnTo>
                  <a:pt x="707" y="74"/>
                </a:lnTo>
                <a:lnTo>
                  <a:pt x="708" y="83"/>
                </a:lnTo>
                <a:lnTo>
                  <a:pt x="708" y="91"/>
                </a:lnTo>
                <a:lnTo>
                  <a:pt x="709" y="93"/>
                </a:lnTo>
                <a:lnTo>
                  <a:pt x="710" y="92"/>
                </a:lnTo>
                <a:lnTo>
                  <a:pt x="710" y="89"/>
                </a:lnTo>
                <a:lnTo>
                  <a:pt x="711" y="87"/>
                </a:lnTo>
                <a:lnTo>
                  <a:pt x="712" y="85"/>
                </a:lnTo>
                <a:lnTo>
                  <a:pt x="712" y="83"/>
                </a:lnTo>
                <a:lnTo>
                  <a:pt x="713" y="80"/>
                </a:lnTo>
                <a:lnTo>
                  <a:pt x="714" y="77"/>
                </a:lnTo>
                <a:lnTo>
                  <a:pt x="714" y="74"/>
                </a:lnTo>
                <a:lnTo>
                  <a:pt x="715" y="71"/>
                </a:lnTo>
                <a:lnTo>
                  <a:pt x="715" y="69"/>
                </a:lnTo>
                <a:lnTo>
                  <a:pt x="716" y="68"/>
                </a:lnTo>
                <a:lnTo>
                  <a:pt x="717" y="67"/>
                </a:lnTo>
                <a:lnTo>
                  <a:pt x="717" y="66"/>
                </a:lnTo>
                <a:lnTo>
                  <a:pt x="718" y="67"/>
                </a:lnTo>
                <a:lnTo>
                  <a:pt x="719" y="68"/>
                </a:lnTo>
                <a:lnTo>
                  <a:pt x="719" y="70"/>
                </a:lnTo>
                <a:lnTo>
                  <a:pt x="720" y="71"/>
                </a:lnTo>
                <a:lnTo>
                  <a:pt x="721" y="74"/>
                </a:lnTo>
                <a:lnTo>
                  <a:pt x="721" y="77"/>
                </a:lnTo>
                <a:lnTo>
                  <a:pt x="722" y="79"/>
                </a:lnTo>
                <a:lnTo>
                  <a:pt x="723" y="82"/>
                </a:lnTo>
                <a:lnTo>
                  <a:pt x="723" y="85"/>
                </a:lnTo>
                <a:lnTo>
                  <a:pt x="724" y="87"/>
                </a:lnTo>
                <a:lnTo>
                  <a:pt x="724" y="90"/>
                </a:lnTo>
                <a:lnTo>
                  <a:pt x="725" y="92"/>
                </a:lnTo>
                <a:lnTo>
                  <a:pt x="726" y="94"/>
                </a:lnTo>
                <a:lnTo>
                  <a:pt x="726" y="95"/>
                </a:lnTo>
                <a:lnTo>
                  <a:pt x="727" y="96"/>
                </a:lnTo>
                <a:lnTo>
                  <a:pt x="728" y="97"/>
                </a:lnTo>
                <a:lnTo>
                  <a:pt x="728" y="98"/>
                </a:lnTo>
                <a:lnTo>
                  <a:pt x="729" y="98"/>
                </a:lnTo>
                <a:lnTo>
                  <a:pt x="730" y="99"/>
                </a:lnTo>
                <a:lnTo>
                  <a:pt x="730" y="99"/>
                </a:lnTo>
                <a:lnTo>
                  <a:pt x="731" y="98"/>
                </a:lnTo>
                <a:lnTo>
                  <a:pt x="731" y="98"/>
                </a:lnTo>
                <a:lnTo>
                  <a:pt x="732" y="98"/>
                </a:lnTo>
                <a:lnTo>
                  <a:pt x="733" y="98"/>
                </a:lnTo>
                <a:lnTo>
                  <a:pt x="733" y="98"/>
                </a:lnTo>
                <a:lnTo>
                  <a:pt x="734" y="98"/>
                </a:lnTo>
                <a:lnTo>
                  <a:pt x="735" y="99"/>
                </a:lnTo>
                <a:lnTo>
                  <a:pt x="735" y="100"/>
                </a:lnTo>
                <a:lnTo>
                  <a:pt x="736" y="100"/>
                </a:lnTo>
                <a:lnTo>
                  <a:pt x="737" y="101"/>
                </a:lnTo>
                <a:lnTo>
                  <a:pt x="737" y="103"/>
                </a:lnTo>
                <a:lnTo>
                  <a:pt x="738" y="104"/>
                </a:lnTo>
                <a:lnTo>
                  <a:pt x="738" y="105"/>
                </a:lnTo>
                <a:lnTo>
                  <a:pt x="739" y="106"/>
                </a:lnTo>
                <a:lnTo>
                  <a:pt x="740" y="108"/>
                </a:lnTo>
                <a:lnTo>
                  <a:pt x="740" y="109"/>
                </a:lnTo>
                <a:lnTo>
                  <a:pt x="741" y="110"/>
                </a:lnTo>
                <a:lnTo>
                  <a:pt x="742" y="111"/>
                </a:lnTo>
                <a:lnTo>
                  <a:pt x="742" y="111"/>
                </a:lnTo>
                <a:lnTo>
                  <a:pt x="743" y="112"/>
                </a:lnTo>
                <a:lnTo>
                  <a:pt x="744" y="113"/>
                </a:lnTo>
                <a:lnTo>
                  <a:pt x="744" y="114"/>
                </a:lnTo>
                <a:lnTo>
                  <a:pt x="745" y="115"/>
                </a:lnTo>
                <a:lnTo>
                  <a:pt x="745" y="115"/>
                </a:lnTo>
                <a:lnTo>
                  <a:pt x="746" y="117"/>
                </a:lnTo>
                <a:lnTo>
                  <a:pt x="747" y="118"/>
                </a:lnTo>
                <a:lnTo>
                  <a:pt x="747" y="119"/>
                </a:lnTo>
                <a:lnTo>
                  <a:pt x="748" y="119"/>
                </a:lnTo>
                <a:lnTo>
                  <a:pt x="749" y="120"/>
                </a:lnTo>
                <a:lnTo>
                  <a:pt x="749" y="121"/>
                </a:lnTo>
                <a:lnTo>
                  <a:pt x="750" y="122"/>
                </a:lnTo>
                <a:lnTo>
                  <a:pt x="751" y="122"/>
                </a:lnTo>
                <a:lnTo>
                  <a:pt x="751" y="123"/>
                </a:lnTo>
                <a:lnTo>
                  <a:pt x="752" y="123"/>
                </a:lnTo>
                <a:lnTo>
                  <a:pt x="753" y="124"/>
                </a:lnTo>
                <a:lnTo>
                  <a:pt x="753" y="125"/>
                </a:lnTo>
                <a:lnTo>
                  <a:pt x="754" y="126"/>
                </a:lnTo>
                <a:lnTo>
                  <a:pt x="754" y="128"/>
                </a:lnTo>
                <a:lnTo>
                  <a:pt x="755" y="129"/>
                </a:lnTo>
                <a:lnTo>
                  <a:pt x="756" y="130"/>
                </a:lnTo>
                <a:lnTo>
                  <a:pt x="756" y="131"/>
                </a:lnTo>
                <a:lnTo>
                  <a:pt x="757" y="132"/>
                </a:lnTo>
                <a:lnTo>
                  <a:pt x="758" y="134"/>
                </a:lnTo>
                <a:lnTo>
                  <a:pt x="758" y="135"/>
                </a:lnTo>
                <a:lnTo>
                  <a:pt x="759" y="135"/>
                </a:lnTo>
                <a:lnTo>
                  <a:pt x="760" y="136"/>
                </a:lnTo>
                <a:lnTo>
                  <a:pt x="760" y="136"/>
                </a:lnTo>
                <a:lnTo>
                  <a:pt x="761" y="136"/>
                </a:lnTo>
                <a:lnTo>
                  <a:pt x="761" y="136"/>
                </a:lnTo>
                <a:lnTo>
                  <a:pt x="762" y="136"/>
                </a:lnTo>
                <a:lnTo>
                  <a:pt x="763" y="137"/>
                </a:lnTo>
                <a:lnTo>
                  <a:pt x="763" y="138"/>
                </a:lnTo>
                <a:lnTo>
                  <a:pt x="764" y="138"/>
                </a:lnTo>
                <a:lnTo>
                  <a:pt x="765" y="139"/>
                </a:lnTo>
                <a:lnTo>
                  <a:pt x="765" y="140"/>
                </a:lnTo>
                <a:lnTo>
                  <a:pt x="766" y="140"/>
                </a:lnTo>
                <a:lnTo>
                  <a:pt x="767" y="143"/>
                </a:lnTo>
                <a:lnTo>
                  <a:pt x="767" y="143"/>
                </a:lnTo>
                <a:lnTo>
                  <a:pt x="768" y="144"/>
                </a:lnTo>
                <a:lnTo>
                  <a:pt x="768" y="144"/>
                </a:lnTo>
                <a:lnTo>
                  <a:pt x="769" y="142"/>
                </a:lnTo>
                <a:lnTo>
                  <a:pt x="770" y="139"/>
                </a:lnTo>
                <a:lnTo>
                  <a:pt x="770" y="134"/>
                </a:lnTo>
                <a:lnTo>
                  <a:pt x="771" y="127"/>
                </a:lnTo>
                <a:lnTo>
                  <a:pt x="772" y="119"/>
                </a:lnTo>
                <a:lnTo>
                  <a:pt x="772" y="111"/>
                </a:lnTo>
                <a:lnTo>
                  <a:pt x="773" y="101"/>
                </a:lnTo>
                <a:lnTo>
                  <a:pt x="774" y="92"/>
                </a:lnTo>
                <a:lnTo>
                  <a:pt x="774" y="84"/>
                </a:lnTo>
                <a:lnTo>
                  <a:pt x="775" y="76"/>
                </a:lnTo>
                <a:lnTo>
                  <a:pt x="775" y="69"/>
                </a:lnTo>
                <a:lnTo>
                  <a:pt x="776" y="64"/>
                </a:lnTo>
                <a:lnTo>
                  <a:pt x="777" y="59"/>
                </a:lnTo>
                <a:lnTo>
                  <a:pt x="777" y="55"/>
                </a:lnTo>
                <a:lnTo>
                  <a:pt x="778" y="53"/>
                </a:lnTo>
                <a:lnTo>
                  <a:pt x="779" y="52"/>
                </a:lnTo>
                <a:lnTo>
                  <a:pt x="779" y="51"/>
                </a:lnTo>
                <a:lnTo>
                  <a:pt x="780" y="52"/>
                </a:lnTo>
                <a:lnTo>
                  <a:pt x="781" y="52"/>
                </a:lnTo>
                <a:lnTo>
                  <a:pt x="781" y="52"/>
                </a:lnTo>
                <a:lnTo>
                  <a:pt x="782" y="53"/>
                </a:lnTo>
                <a:lnTo>
                  <a:pt x="783" y="52"/>
                </a:lnTo>
                <a:lnTo>
                  <a:pt x="783" y="53"/>
                </a:lnTo>
                <a:lnTo>
                  <a:pt x="784" y="52"/>
                </a:lnTo>
                <a:lnTo>
                  <a:pt x="784" y="51"/>
                </a:lnTo>
                <a:lnTo>
                  <a:pt x="785" y="50"/>
                </a:lnTo>
                <a:lnTo>
                  <a:pt x="786" y="48"/>
                </a:lnTo>
                <a:lnTo>
                  <a:pt x="786" y="47"/>
                </a:lnTo>
                <a:lnTo>
                  <a:pt x="787" y="44"/>
                </a:lnTo>
                <a:lnTo>
                  <a:pt x="788" y="41"/>
                </a:lnTo>
                <a:lnTo>
                  <a:pt x="788" y="38"/>
                </a:lnTo>
                <a:lnTo>
                  <a:pt x="789" y="34"/>
                </a:lnTo>
                <a:lnTo>
                  <a:pt x="790" y="31"/>
                </a:lnTo>
                <a:lnTo>
                  <a:pt x="790" y="27"/>
                </a:lnTo>
                <a:lnTo>
                  <a:pt x="791" y="24"/>
                </a:lnTo>
                <a:lnTo>
                  <a:pt x="791" y="21"/>
                </a:lnTo>
                <a:lnTo>
                  <a:pt x="792" y="18"/>
                </a:lnTo>
                <a:lnTo>
                  <a:pt x="793" y="16"/>
                </a:lnTo>
                <a:lnTo>
                  <a:pt x="793" y="14"/>
                </a:lnTo>
                <a:lnTo>
                  <a:pt x="794" y="14"/>
                </a:lnTo>
                <a:lnTo>
                  <a:pt x="795" y="14"/>
                </a:lnTo>
                <a:lnTo>
                  <a:pt x="795" y="13"/>
                </a:lnTo>
                <a:lnTo>
                  <a:pt x="796" y="13"/>
                </a:lnTo>
                <a:lnTo>
                  <a:pt x="797" y="15"/>
                </a:lnTo>
                <a:lnTo>
                  <a:pt x="797" y="16"/>
                </a:lnTo>
                <a:lnTo>
                  <a:pt x="798" y="18"/>
                </a:lnTo>
                <a:lnTo>
                  <a:pt x="798" y="19"/>
                </a:lnTo>
                <a:lnTo>
                  <a:pt x="799" y="21"/>
                </a:lnTo>
                <a:lnTo>
                  <a:pt x="800" y="21"/>
                </a:lnTo>
                <a:lnTo>
                  <a:pt x="800" y="24"/>
                </a:lnTo>
                <a:lnTo>
                  <a:pt x="801" y="27"/>
                </a:lnTo>
                <a:lnTo>
                  <a:pt x="802" y="30"/>
                </a:lnTo>
                <a:lnTo>
                  <a:pt x="802" y="33"/>
                </a:lnTo>
                <a:lnTo>
                  <a:pt x="803" y="37"/>
                </a:lnTo>
                <a:lnTo>
                  <a:pt x="804" y="42"/>
                </a:lnTo>
                <a:lnTo>
                  <a:pt x="804" y="49"/>
                </a:lnTo>
                <a:lnTo>
                  <a:pt x="805" y="58"/>
                </a:lnTo>
                <a:lnTo>
                  <a:pt x="805" y="67"/>
                </a:lnTo>
                <a:lnTo>
                  <a:pt x="806" y="76"/>
                </a:lnTo>
                <a:lnTo>
                  <a:pt x="807" y="84"/>
                </a:lnTo>
                <a:lnTo>
                  <a:pt x="807" y="88"/>
                </a:lnTo>
                <a:lnTo>
                  <a:pt x="808" y="88"/>
                </a:lnTo>
                <a:lnTo>
                  <a:pt x="809" y="84"/>
                </a:lnTo>
                <a:lnTo>
                  <a:pt x="809" y="81"/>
                </a:lnTo>
                <a:lnTo>
                  <a:pt x="810" y="79"/>
                </a:lnTo>
                <a:lnTo>
                  <a:pt x="811" y="78"/>
                </a:lnTo>
                <a:lnTo>
                  <a:pt x="811" y="76"/>
                </a:lnTo>
                <a:lnTo>
                  <a:pt x="812" y="73"/>
                </a:lnTo>
                <a:lnTo>
                  <a:pt x="813" y="69"/>
                </a:lnTo>
                <a:lnTo>
                  <a:pt x="813" y="66"/>
                </a:lnTo>
                <a:lnTo>
                  <a:pt x="814" y="65"/>
                </a:lnTo>
                <a:lnTo>
                  <a:pt x="814" y="64"/>
                </a:lnTo>
                <a:lnTo>
                  <a:pt x="815" y="62"/>
                </a:lnTo>
                <a:lnTo>
                  <a:pt x="816" y="62"/>
                </a:lnTo>
                <a:lnTo>
                  <a:pt x="816" y="63"/>
                </a:lnTo>
                <a:lnTo>
                  <a:pt x="817" y="63"/>
                </a:lnTo>
                <a:lnTo>
                  <a:pt x="818" y="66"/>
                </a:lnTo>
                <a:lnTo>
                  <a:pt x="818" y="68"/>
                </a:lnTo>
                <a:lnTo>
                  <a:pt x="819" y="71"/>
                </a:lnTo>
                <a:lnTo>
                  <a:pt x="820" y="73"/>
                </a:lnTo>
                <a:lnTo>
                  <a:pt x="820" y="76"/>
                </a:lnTo>
                <a:lnTo>
                  <a:pt x="821" y="79"/>
                </a:lnTo>
                <a:lnTo>
                  <a:pt x="821" y="82"/>
                </a:lnTo>
                <a:lnTo>
                  <a:pt x="822" y="85"/>
                </a:lnTo>
                <a:lnTo>
                  <a:pt x="823" y="88"/>
                </a:lnTo>
                <a:lnTo>
                  <a:pt x="823" y="90"/>
                </a:lnTo>
                <a:lnTo>
                  <a:pt x="824" y="92"/>
                </a:lnTo>
                <a:lnTo>
                  <a:pt x="825" y="94"/>
                </a:lnTo>
                <a:lnTo>
                  <a:pt x="825" y="96"/>
                </a:lnTo>
                <a:lnTo>
                  <a:pt x="826" y="96"/>
                </a:lnTo>
                <a:lnTo>
                  <a:pt x="827" y="97"/>
                </a:lnTo>
                <a:lnTo>
                  <a:pt x="827" y="97"/>
                </a:lnTo>
                <a:lnTo>
                  <a:pt x="828" y="97"/>
                </a:lnTo>
                <a:lnTo>
                  <a:pt x="828" y="96"/>
                </a:lnTo>
                <a:lnTo>
                  <a:pt x="829" y="96"/>
                </a:lnTo>
                <a:lnTo>
                  <a:pt x="830" y="95"/>
                </a:lnTo>
                <a:lnTo>
                  <a:pt x="830" y="95"/>
                </a:lnTo>
                <a:lnTo>
                  <a:pt x="831" y="95"/>
                </a:lnTo>
                <a:lnTo>
                  <a:pt x="832" y="94"/>
                </a:lnTo>
                <a:lnTo>
                  <a:pt x="832" y="95"/>
                </a:lnTo>
                <a:lnTo>
                  <a:pt x="833" y="95"/>
                </a:lnTo>
                <a:lnTo>
                  <a:pt x="834" y="95"/>
                </a:lnTo>
                <a:lnTo>
                  <a:pt x="834" y="96"/>
                </a:lnTo>
                <a:lnTo>
                  <a:pt x="835" y="97"/>
                </a:lnTo>
                <a:lnTo>
                  <a:pt x="835" y="98"/>
                </a:lnTo>
                <a:lnTo>
                  <a:pt x="836" y="99"/>
                </a:lnTo>
                <a:lnTo>
                  <a:pt x="837" y="101"/>
                </a:lnTo>
                <a:lnTo>
                  <a:pt x="837" y="102"/>
                </a:lnTo>
                <a:lnTo>
                  <a:pt x="838" y="104"/>
                </a:lnTo>
                <a:lnTo>
                  <a:pt x="839" y="105"/>
                </a:lnTo>
                <a:lnTo>
                  <a:pt x="839" y="107"/>
                </a:lnTo>
                <a:lnTo>
                  <a:pt x="840" y="107"/>
                </a:lnTo>
                <a:lnTo>
                  <a:pt x="841" y="109"/>
                </a:lnTo>
                <a:lnTo>
                  <a:pt x="841" y="110"/>
                </a:lnTo>
                <a:lnTo>
                  <a:pt x="842" y="111"/>
                </a:lnTo>
                <a:lnTo>
                  <a:pt x="843" y="112"/>
                </a:lnTo>
                <a:lnTo>
                  <a:pt x="843" y="113"/>
                </a:lnTo>
                <a:lnTo>
                  <a:pt x="844" y="113"/>
                </a:lnTo>
                <a:lnTo>
                  <a:pt x="844" y="115"/>
                </a:lnTo>
                <a:lnTo>
                  <a:pt x="845" y="115"/>
                </a:lnTo>
                <a:lnTo>
                  <a:pt x="846" y="116"/>
                </a:lnTo>
                <a:lnTo>
                  <a:pt x="846" y="117"/>
                </a:lnTo>
                <a:lnTo>
                  <a:pt x="847" y="118"/>
                </a:lnTo>
                <a:lnTo>
                  <a:pt x="848" y="119"/>
                </a:lnTo>
                <a:lnTo>
                  <a:pt x="848" y="119"/>
                </a:lnTo>
                <a:lnTo>
                  <a:pt x="849" y="120"/>
                </a:lnTo>
                <a:lnTo>
                  <a:pt x="850" y="121"/>
                </a:lnTo>
                <a:lnTo>
                  <a:pt x="850" y="121"/>
                </a:lnTo>
                <a:lnTo>
                  <a:pt x="851" y="122"/>
                </a:lnTo>
                <a:lnTo>
                  <a:pt x="851" y="122"/>
                </a:lnTo>
                <a:lnTo>
                  <a:pt x="852" y="123"/>
                </a:lnTo>
                <a:lnTo>
                  <a:pt x="853" y="124"/>
                </a:lnTo>
                <a:lnTo>
                  <a:pt x="853" y="125"/>
                </a:lnTo>
                <a:lnTo>
                  <a:pt x="854" y="126"/>
                </a:lnTo>
                <a:lnTo>
                  <a:pt x="855" y="128"/>
                </a:lnTo>
                <a:lnTo>
                  <a:pt x="855" y="129"/>
                </a:lnTo>
                <a:lnTo>
                  <a:pt x="856" y="130"/>
                </a:lnTo>
                <a:lnTo>
                  <a:pt x="857" y="132"/>
                </a:lnTo>
                <a:lnTo>
                  <a:pt x="857" y="133"/>
                </a:lnTo>
                <a:lnTo>
                  <a:pt x="858" y="134"/>
                </a:lnTo>
                <a:lnTo>
                  <a:pt x="858" y="134"/>
                </a:lnTo>
                <a:lnTo>
                  <a:pt x="859" y="134"/>
                </a:lnTo>
                <a:lnTo>
                  <a:pt x="860" y="134"/>
                </a:lnTo>
                <a:lnTo>
                  <a:pt x="860" y="135"/>
                </a:lnTo>
                <a:lnTo>
                  <a:pt x="861" y="135"/>
                </a:lnTo>
                <a:lnTo>
                  <a:pt x="862" y="136"/>
                </a:lnTo>
                <a:lnTo>
                  <a:pt x="862" y="136"/>
                </a:lnTo>
                <a:lnTo>
                  <a:pt x="863" y="136"/>
                </a:lnTo>
                <a:lnTo>
                  <a:pt x="864" y="136"/>
                </a:lnTo>
                <a:lnTo>
                  <a:pt x="864" y="137"/>
                </a:lnTo>
                <a:lnTo>
                  <a:pt x="865" y="137"/>
                </a:lnTo>
                <a:lnTo>
                  <a:pt x="865" y="139"/>
                </a:lnTo>
                <a:lnTo>
                  <a:pt x="866" y="139"/>
                </a:lnTo>
                <a:lnTo>
                  <a:pt x="867" y="139"/>
                </a:lnTo>
                <a:lnTo>
                  <a:pt x="867" y="138"/>
                </a:lnTo>
                <a:lnTo>
                  <a:pt x="868" y="134"/>
                </a:lnTo>
                <a:lnTo>
                  <a:pt x="869" y="129"/>
                </a:lnTo>
                <a:lnTo>
                  <a:pt x="869" y="121"/>
                </a:lnTo>
                <a:lnTo>
                  <a:pt x="870" y="113"/>
                </a:lnTo>
                <a:lnTo>
                  <a:pt x="871" y="104"/>
                </a:lnTo>
                <a:lnTo>
                  <a:pt x="871" y="94"/>
                </a:lnTo>
                <a:lnTo>
                  <a:pt x="872" y="85"/>
                </a:lnTo>
                <a:lnTo>
                  <a:pt x="873" y="76"/>
                </a:lnTo>
                <a:lnTo>
                  <a:pt x="873" y="68"/>
                </a:lnTo>
                <a:lnTo>
                  <a:pt x="874" y="61"/>
                </a:lnTo>
                <a:lnTo>
                  <a:pt x="874" y="55"/>
                </a:lnTo>
                <a:lnTo>
                  <a:pt x="875" y="50"/>
                </a:lnTo>
                <a:lnTo>
                  <a:pt x="876" y="48"/>
                </a:lnTo>
                <a:lnTo>
                  <a:pt x="876" y="45"/>
                </a:lnTo>
                <a:lnTo>
                  <a:pt x="877" y="43"/>
                </a:lnTo>
                <a:lnTo>
                  <a:pt x="878" y="43"/>
                </a:lnTo>
                <a:lnTo>
                  <a:pt x="878" y="43"/>
                </a:lnTo>
                <a:lnTo>
                  <a:pt x="879" y="44"/>
                </a:lnTo>
                <a:lnTo>
                  <a:pt x="880" y="44"/>
                </a:lnTo>
                <a:lnTo>
                  <a:pt x="880" y="45"/>
                </a:lnTo>
                <a:lnTo>
                  <a:pt x="881" y="45"/>
                </a:lnTo>
                <a:lnTo>
                  <a:pt x="881" y="46"/>
                </a:lnTo>
                <a:lnTo>
                  <a:pt x="882" y="45"/>
                </a:lnTo>
                <a:lnTo>
                  <a:pt x="883" y="44"/>
                </a:lnTo>
                <a:lnTo>
                  <a:pt x="883" y="43"/>
                </a:lnTo>
                <a:lnTo>
                  <a:pt x="884" y="42"/>
                </a:lnTo>
                <a:lnTo>
                  <a:pt x="885" y="40"/>
                </a:lnTo>
                <a:lnTo>
                  <a:pt x="885" y="37"/>
                </a:lnTo>
                <a:lnTo>
                  <a:pt x="886" y="33"/>
                </a:lnTo>
                <a:lnTo>
                  <a:pt x="887" y="30"/>
                </a:lnTo>
                <a:lnTo>
                  <a:pt x="887" y="26"/>
                </a:lnTo>
                <a:lnTo>
                  <a:pt x="888" y="22"/>
                </a:lnTo>
                <a:lnTo>
                  <a:pt x="889" y="18"/>
                </a:lnTo>
                <a:lnTo>
                  <a:pt x="889" y="15"/>
                </a:lnTo>
                <a:lnTo>
                  <a:pt x="890" y="12"/>
                </a:lnTo>
                <a:lnTo>
                  <a:pt x="891" y="8"/>
                </a:lnTo>
                <a:lnTo>
                  <a:pt x="891" y="7"/>
                </a:lnTo>
                <a:lnTo>
                  <a:pt x="892" y="5"/>
                </a:lnTo>
                <a:lnTo>
                  <a:pt x="893" y="4"/>
                </a:lnTo>
                <a:lnTo>
                  <a:pt x="893" y="3"/>
                </a:lnTo>
                <a:lnTo>
                  <a:pt x="894" y="3"/>
                </a:lnTo>
                <a:lnTo>
                  <a:pt x="894" y="3"/>
                </a:lnTo>
                <a:lnTo>
                  <a:pt x="895" y="4"/>
                </a:lnTo>
                <a:lnTo>
                  <a:pt x="896" y="5"/>
                </a:lnTo>
                <a:lnTo>
                  <a:pt x="896" y="8"/>
                </a:lnTo>
                <a:lnTo>
                  <a:pt x="897" y="10"/>
                </a:lnTo>
                <a:lnTo>
                  <a:pt x="898" y="12"/>
                </a:lnTo>
                <a:lnTo>
                  <a:pt x="898" y="14"/>
                </a:lnTo>
                <a:lnTo>
                  <a:pt x="899" y="16"/>
                </a:lnTo>
                <a:lnTo>
                  <a:pt x="900" y="18"/>
                </a:lnTo>
                <a:lnTo>
                  <a:pt x="900" y="21"/>
                </a:lnTo>
                <a:lnTo>
                  <a:pt x="901" y="24"/>
                </a:lnTo>
                <a:lnTo>
                  <a:pt x="901" y="27"/>
                </a:lnTo>
                <a:lnTo>
                  <a:pt x="902" y="31"/>
                </a:lnTo>
                <a:lnTo>
                  <a:pt x="903" y="34"/>
                </a:lnTo>
                <a:lnTo>
                  <a:pt x="903" y="40"/>
                </a:lnTo>
                <a:lnTo>
                  <a:pt x="904" y="46"/>
                </a:lnTo>
                <a:lnTo>
                  <a:pt x="905" y="55"/>
                </a:lnTo>
                <a:lnTo>
                  <a:pt x="905" y="64"/>
                </a:lnTo>
                <a:lnTo>
                  <a:pt x="906" y="73"/>
                </a:lnTo>
                <a:lnTo>
                  <a:pt x="907" y="79"/>
                </a:lnTo>
                <a:lnTo>
                  <a:pt x="907" y="80"/>
                </a:lnTo>
                <a:lnTo>
                  <a:pt x="908" y="78"/>
                </a:lnTo>
                <a:lnTo>
                  <a:pt x="909" y="73"/>
                </a:lnTo>
                <a:lnTo>
                  <a:pt x="909" y="71"/>
                </a:lnTo>
                <a:lnTo>
                  <a:pt x="910" y="71"/>
                </a:lnTo>
                <a:lnTo>
                  <a:pt x="910" y="69"/>
                </a:lnTo>
                <a:lnTo>
                  <a:pt x="911" y="66"/>
                </a:lnTo>
                <a:lnTo>
                  <a:pt x="912" y="63"/>
                </a:lnTo>
                <a:lnTo>
                  <a:pt x="912" y="59"/>
                </a:lnTo>
                <a:lnTo>
                  <a:pt x="913" y="57"/>
                </a:lnTo>
                <a:lnTo>
                  <a:pt x="914" y="56"/>
                </a:lnTo>
                <a:lnTo>
                  <a:pt x="914" y="55"/>
                </a:lnTo>
                <a:lnTo>
                  <a:pt x="915" y="55"/>
                </a:lnTo>
                <a:lnTo>
                  <a:pt x="916" y="55"/>
                </a:lnTo>
                <a:lnTo>
                  <a:pt x="916" y="56"/>
                </a:lnTo>
                <a:lnTo>
                  <a:pt x="917" y="57"/>
                </a:lnTo>
                <a:lnTo>
                  <a:pt x="917" y="59"/>
                </a:lnTo>
                <a:lnTo>
                  <a:pt x="918" y="61"/>
                </a:lnTo>
                <a:lnTo>
                  <a:pt x="919" y="64"/>
                </a:lnTo>
                <a:lnTo>
                  <a:pt x="919" y="67"/>
                </a:lnTo>
                <a:lnTo>
                  <a:pt x="920" y="70"/>
                </a:lnTo>
                <a:lnTo>
                  <a:pt x="921" y="73"/>
                </a:lnTo>
                <a:lnTo>
                  <a:pt x="921" y="75"/>
                </a:lnTo>
                <a:lnTo>
                  <a:pt x="922" y="79"/>
                </a:lnTo>
                <a:lnTo>
                  <a:pt x="923" y="81"/>
                </a:lnTo>
                <a:lnTo>
                  <a:pt x="923" y="83"/>
                </a:lnTo>
                <a:lnTo>
                  <a:pt x="924" y="86"/>
                </a:lnTo>
                <a:lnTo>
                  <a:pt x="924" y="87"/>
                </a:lnTo>
                <a:lnTo>
                  <a:pt x="925" y="89"/>
                </a:lnTo>
                <a:lnTo>
                  <a:pt x="926" y="90"/>
                </a:lnTo>
                <a:lnTo>
                  <a:pt x="926" y="91"/>
                </a:lnTo>
                <a:lnTo>
                  <a:pt x="927" y="91"/>
                </a:lnTo>
                <a:lnTo>
                  <a:pt x="928" y="91"/>
                </a:lnTo>
                <a:lnTo>
                  <a:pt x="928" y="92"/>
                </a:lnTo>
                <a:lnTo>
                  <a:pt x="929" y="91"/>
                </a:lnTo>
                <a:lnTo>
                  <a:pt x="930" y="91"/>
                </a:lnTo>
                <a:lnTo>
                  <a:pt x="930" y="92"/>
                </a:lnTo>
                <a:lnTo>
                  <a:pt x="931" y="92"/>
                </a:lnTo>
                <a:lnTo>
                  <a:pt x="931" y="92"/>
                </a:lnTo>
                <a:lnTo>
                  <a:pt x="932" y="93"/>
                </a:lnTo>
                <a:lnTo>
                  <a:pt x="933" y="94"/>
                </a:lnTo>
                <a:lnTo>
                  <a:pt x="933" y="94"/>
                </a:lnTo>
                <a:lnTo>
                  <a:pt x="934" y="95"/>
                </a:lnTo>
                <a:lnTo>
                  <a:pt x="935" y="96"/>
                </a:lnTo>
                <a:lnTo>
                  <a:pt x="935" y="96"/>
                </a:lnTo>
                <a:lnTo>
                  <a:pt x="936" y="97"/>
                </a:lnTo>
                <a:lnTo>
                  <a:pt x="937" y="99"/>
                </a:lnTo>
                <a:lnTo>
                  <a:pt x="937" y="99"/>
                </a:lnTo>
                <a:lnTo>
                  <a:pt x="938" y="100"/>
                </a:lnTo>
                <a:lnTo>
                  <a:pt x="939" y="102"/>
                </a:lnTo>
                <a:lnTo>
                  <a:pt x="939" y="103"/>
                </a:lnTo>
                <a:lnTo>
                  <a:pt x="940" y="105"/>
                </a:lnTo>
                <a:lnTo>
                  <a:pt x="940" y="105"/>
                </a:lnTo>
                <a:lnTo>
                  <a:pt x="941" y="107"/>
                </a:lnTo>
                <a:lnTo>
                  <a:pt x="942" y="108"/>
                </a:lnTo>
                <a:lnTo>
                  <a:pt x="942" y="109"/>
                </a:lnTo>
                <a:lnTo>
                  <a:pt x="943" y="111"/>
                </a:lnTo>
                <a:lnTo>
                  <a:pt x="944" y="112"/>
                </a:lnTo>
                <a:lnTo>
                  <a:pt x="944" y="113"/>
                </a:lnTo>
                <a:lnTo>
                  <a:pt x="945" y="114"/>
                </a:lnTo>
                <a:lnTo>
                  <a:pt x="946" y="115"/>
                </a:lnTo>
                <a:lnTo>
                  <a:pt x="946" y="116"/>
                </a:lnTo>
                <a:lnTo>
                  <a:pt x="947" y="117"/>
                </a:lnTo>
                <a:lnTo>
                  <a:pt x="947" y="118"/>
                </a:lnTo>
                <a:lnTo>
                  <a:pt x="948" y="119"/>
                </a:lnTo>
                <a:lnTo>
                  <a:pt x="949" y="119"/>
                </a:lnTo>
                <a:lnTo>
                  <a:pt x="949" y="121"/>
                </a:lnTo>
                <a:lnTo>
                  <a:pt x="950" y="121"/>
                </a:lnTo>
                <a:lnTo>
                  <a:pt x="951" y="122"/>
                </a:lnTo>
                <a:lnTo>
                  <a:pt x="951" y="123"/>
                </a:lnTo>
                <a:lnTo>
                  <a:pt x="952" y="124"/>
                </a:lnTo>
                <a:lnTo>
                  <a:pt x="953" y="125"/>
                </a:lnTo>
                <a:lnTo>
                  <a:pt x="953" y="126"/>
                </a:lnTo>
                <a:lnTo>
                  <a:pt x="954" y="127"/>
                </a:lnTo>
                <a:lnTo>
                  <a:pt x="954" y="128"/>
                </a:lnTo>
                <a:lnTo>
                  <a:pt x="955" y="129"/>
                </a:lnTo>
                <a:lnTo>
                  <a:pt x="956" y="131"/>
                </a:lnTo>
                <a:lnTo>
                  <a:pt x="956" y="132"/>
                </a:lnTo>
                <a:lnTo>
                  <a:pt x="957" y="134"/>
                </a:lnTo>
                <a:lnTo>
                  <a:pt x="958" y="134"/>
                </a:lnTo>
                <a:lnTo>
                  <a:pt x="958" y="134"/>
                </a:lnTo>
                <a:lnTo>
                  <a:pt x="959" y="134"/>
                </a:lnTo>
                <a:lnTo>
                  <a:pt x="960" y="133"/>
                </a:lnTo>
                <a:lnTo>
                  <a:pt x="960" y="134"/>
                </a:lnTo>
                <a:lnTo>
                  <a:pt x="961" y="135"/>
                </a:lnTo>
                <a:lnTo>
                  <a:pt x="961" y="137"/>
                </a:lnTo>
                <a:lnTo>
                  <a:pt x="962" y="137"/>
                </a:lnTo>
                <a:lnTo>
                  <a:pt x="963" y="137"/>
                </a:lnTo>
                <a:lnTo>
                  <a:pt x="963" y="137"/>
                </a:lnTo>
                <a:lnTo>
                  <a:pt x="964" y="137"/>
                </a:lnTo>
                <a:lnTo>
                  <a:pt x="965" y="138"/>
                </a:lnTo>
                <a:lnTo>
                  <a:pt x="965" y="139"/>
                </a:lnTo>
                <a:lnTo>
                  <a:pt x="966" y="140"/>
                </a:lnTo>
                <a:lnTo>
                  <a:pt x="967" y="140"/>
                </a:lnTo>
                <a:lnTo>
                  <a:pt x="967" y="140"/>
                </a:lnTo>
                <a:lnTo>
                  <a:pt x="968" y="137"/>
                </a:lnTo>
                <a:lnTo>
                  <a:pt x="969" y="133"/>
                </a:lnTo>
                <a:lnTo>
                  <a:pt x="969" y="127"/>
                </a:lnTo>
                <a:lnTo>
                  <a:pt x="970" y="120"/>
                </a:lnTo>
                <a:lnTo>
                  <a:pt x="970" y="110"/>
                </a:lnTo>
                <a:lnTo>
                  <a:pt x="971" y="101"/>
                </a:lnTo>
                <a:lnTo>
                  <a:pt x="972" y="91"/>
                </a:lnTo>
                <a:lnTo>
                  <a:pt x="972" y="83"/>
                </a:lnTo>
                <a:lnTo>
                  <a:pt x="973" y="75"/>
                </a:lnTo>
                <a:lnTo>
                  <a:pt x="974" y="67"/>
                </a:lnTo>
                <a:lnTo>
                  <a:pt x="974" y="60"/>
                </a:lnTo>
                <a:lnTo>
                  <a:pt x="975" y="55"/>
                </a:lnTo>
                <a:lnTo>
                  <a:pt x="976" y="51"/>
                </a:lnTo>
                <a:lnTo>
                  <a:pt x="976" y="48"/>
                </a:lnTo>
                <a:lnTo>
                  <a:pt x="977" y="46"/>
                </a:lnTo>
                <a:lnTo>
                  <a:pt x="977" y="46"/>
                </a:lnTo>
                <a:lnTo>
                  <a:pt x="978" y="45"/>
                </a:lnTo>
                <a:lnTo>
                  <a:pt x="979" y="46"/>
                </a:lnTo>
                <a:lnTo>
                  <a:pt x="979" y="45"/>
                </a:lnTo>
                <a:lnTo>
                  <a:pt x="980" y="47"/>
                </a:lnTo>
                <a:lnTo>
                  <a:pt x="981" y="47"/>
                </a:lnTo>
                <a:lnTo>
                  <a:pt x="981" y="47"/>
                </a:lnTo>
                <a:lnTo>
                  <a:pt x="982" y="47"/>
                </a:lnTo>
                <a:lnTo>
                  <a:pt x="983" y="47"/>
                </a:lnTo>
                <a:lnTo>
                  <a:pt x="983" y="46"/>
                </a:lnTo>
                <a:lnTo>
                  <a:pt x="984" y="45"/>
                </a:lnTo>
                <a:lnTo>
                  <a:pt x="984" y="44"/>
                </a:lnTo>
                <a:lnTo>
                  <a:pt x="985" y="41"/>
                </a:lnTo>
                <a:lnTo>
                  <a:pt x="986" y="39"/>
                </a:lnTo>
                <a:lnTo>
                  <a:pt x="986" y="36"/>
                </a:lnTo>
                <a:lnTo>
                  <a:pt x="987" y="32"/>
                </a:lnTo>
                <a:lnTo>
                  <a:pt x="988" y="29"/>
                </a:lnTo>
                <a:lnTo>
                  <a:pt x="988" y="26"/>
                </a:lnTo>
                <a:lnTo>
                  <a:pt x="989" y="22"/>
                </a:lnTo>
                <a:lnTo>
                  <a:pt x="990" y="18"/>
                </a:lnTo>
                <a:lnTo>
                  <a:pt x="990" y="16"/>
                </a:lnTo>
                <a:lnTo>
                  <a:pt x="991" y="13"/>
                </a:lnTo>
                <a:lnTo>
                  <a:pt x="991" y="11"/>
                </a:lnTo>
                <a:lnTo>
                  <a:pt x="992" y="10"/>
                </a:lnTo>
                <a:lnTo>
                  <a:pt x="993" y="9"/>
                </a:lnTo>
                <a:lnTo>
                  <a:pt x="993" y="9"/>
                </a:lnTo>
                <a:lnTo>
                  <a:pt x="994" y="10"/>
                </a:lnTo>
                <a:lnTo>
                  <a:pt x="995" y="11"/>
                </a:lnTo>
                <a:lnTo>
                  <a:pt x="995" y="11"/>
                </a:lnTo>
                <a:lnTo>
                  <a:pt x="996" y="14"/>
                </a:lnTo>
                <a:lnTo>
                  <a:pt x="997" y="15"/>
                </a:lnTo>
                <a:lnTo>
                  <a:pt x="997" y="18"/>
                </a:lnTo>
                <a:lnTo>
                  <a:pt x="998" y="19"/>
                </a:lnTo>
                <a:lnTo>
                  <a:pt x="999" y="22"/>
                </a:lnTo>
                <a:lnTo>
                  <a:pt x="999" y="24"/>
                </a:lnTo>
                <a:lnTo>
                  <a:pt x="1000" y="27"/>
                </a:lnTo>
                <a:lnTo>
                  <a:pt x="1000" y="30"/>
                </a:lnTo>
                <a:lnTo>
                  <a:pt x="1001" y="34"/>
                </a:lnTo>
                <a:lnTo>
                  <a:pt x="1002" y="39"/>
                </a:lnTo>
                <a:lnTo>
                  <a:pt x="1002" y="44"/>
                </a:lnTo>
                <a:lnTo>
                  <a:pt x="1003" y="52"/>
                </a:lnTo>
                <a:lnTo>
                  <a:pt x="1004" y="61"/>
                </a:lnTo>
                <a:lnTo>
                  <a:pt x="1004" y="70"/>
                </a:lnTo>
                <a:lnTo>
                  <a:pt x="1005" y="79"/>
                </a:lnTo>
                <a:lnTo>
                  <a:pt x="1006" y="84"/>
                </a:lnTo>
                <a:lnTo>
                  <a:pt x="1006" y="86"/>
                </a:lnTo>
                <a:lnTo>
                  <a:pt x="1007" y="85"/>
                </a:lnTo>
                <a:lnTo>
                  <a:pt x="1007" y="83"/>
                </a:lnTo>
                <a:lnTo>
                  <a:pt x="1008" y="81"/>
                </a:lnTo>
                <a:lnTo>
                  <a:pt x="1009" y="77"/>
                </a:lnTo>
                <a:lnTo>
                  <a:pt x="1009" y="75"/>
                </a:lnTo>
                <a:lnTo>
                  <a:pt x="1010" y="72"/>
                </a:lnTo>
                <a:lnTo>
                  <a:pt x="1011" y="68"/>
                </a:lnTo>
                <a:lnTo>
                  <a:pt x="1011" y="66"/>
                </a:lnTo>
                <a:lnTo>
                  <a:pt x="1012" y="64"/>
                </a:lnTo>
                <a:lnTo>
                  <a:pt x="1013" y="62"/>
                </a:lnTo>
                <a:lnTo>
                  <a:pt x="1013" y="61"/>
                </a:lnTo>
                <a:lnTo>
                  <a:pt x="1014" y="62"/>
                </a:lnTo>
                <a:lnTo>
                  <a:pt x="1014" y="62"/>
                </a:lnTo>
                <a:lnTo>
                  <a:pt x="1015" y="64"/>
                </a:lnTo>
                <a:lnTo>
                  <a:pt x="1016" y="66"/>
                </a:lnTo>
                <a:lnTo>
                  <a:pt x="1016" y="67"/>
                </a:lnTo>
                <a:lnTo>
                  <a:pt x="1017" y="70"/>
                </a:lnTo>
                <a:lnTo>
                  <a:pt x="1018" y="73"/>
                </a:lnTo>
                <a:lnTo>
                  <a:pt x="1018" y="76"/>
                </a:lnTo>
                <a:lnTo>
                  <a:pt x="1019" y="79"/>
                </a:lnTo>
                <a:lnTo>
                  <a:pt x="1020" y="82"/>
                </a:lnTo>
                <a:lnTo>
                  <a:pt x="1020" y="85"/>
                </a:lnTo>
                <a:lnTo>
                  <a:pt x="1021" y="88"/>
                </a:lnTo>
                <a:lnTo>
                  <a:pt x="1021" y="90"/>
                </a:lnTo>
                <a:lnTo>
                  <a:pt x="1022" y="91"/>
                </a:lnTo>
                <a:lnTo>
                  <a:pt x="1023" y="94"/>
                </a:lnTo>
                <a:lnTo>
                  <a:pt x="1023" y="94"/>
                </a:lnTo>
                <a:lnTo>
                  <a:pt x="1024" y="95"/>
                </a:lnTo>
                <a:lnTo>
                  <a:pt x="1025" y="96"/>
                </a:lnTo>
                <a:lnTo>
                  <a:pt x="1025" y="96"/>
                </a:lnTo>
                <a:lnTo>
                  <a:pt x="1026" y="95"/>
                </a:lnTo>
                <a:lnTo>
                  <a:pt x="1027" y="96"/>
                </a:lnTo>
                <a:lnTo>
                  <a:pt x="1027" y="95"/>
                </a:lnTo>
                <a:lnTo>
                  <a:pt x="1028" y="94"/>
                </a:lnTo>
                <a:lnTo>
                  <a:pt x="1029" y="95"/>
                </a:lnTo>
                <a:lnTo>
                  <a:pt x="1029" y="94"/>
                </a:lnTo>
                <a:lnTo>
                  <a:pt x="1030" y="94"/>
                </a:lnTo>
                <a:lnTo>
                  <a:pt x="1030" y="94"/>
                </a:lnTo>
                <a:lnTo>
                  <a:pt x="1031" y="94"/>
                </a:lnTo>
                <a:lnTo>
                  <a:pt x="1032" y="95"/>
                </a:lnTo>
                <a:lnTo>
                  <a:pt x="1032" y="96"/>
                </a:lnTo>
                <a:lnTo>
                  <a:pt x="1033" y="97"/>
                </a:lnTo>
                <a:lnTo>
                  <a:pt x="1034" y="97"/>
                </a:lnTo>
                <a:lnTo>
                  <a:pt x="1034" y="99"/>
                </a:lnTo>
                <a:lnTo>
                  <a:pt x="1035" y="99"/>
                </a:lnTo>
                <a:lnTo>
                  <a:pt x="1036" y="101"/>
                </a:lnTo>
                <a:lnTo>
                  <a:pt x="1036" y="102"/>
                </a:lnTo>
                <a:lnTo>
                  <a:pt x="1037" y="104"/>
                </a:lnTo>
                <a:lnTo>
                  <a:pt x="1037" y="105"/>
                </a:lnTo>
                <a:lnTo>
                  <a:pt x="1038" y="107"/>
                </a:lnTo>
                <a:lnTo>
                  <a:pt x="1039" y="108"/>
                </a:lnTo>
                <a:lnTo>
                  <a:pt x="1039" y="110"/>
                </a:lnTo>
                <a:lnTo>
                  <a:pt x="1040" y="111"/>
                </a:lnTo>
                <a:lnTo>
                  <a:pt x="1041" y="112"/>
                </a:lnTo>
                <a:lnTo>
                  <a:pt x="1041" y="113"/>
                </a:lnTo>
                <a:lnTo>
                  <a:pt x="1042" y="114"/>
                </a:lnTo>
                <a:lnTo>
                  <a:pt x="1043" y="115"/>
                </a:lnTo>
                <a:lnTo>
                  <a:pt x="1043" y="116"/>
                </a:lnTo>
                <a:lnTo>
                  <a:pt x="1044" y="117"/>
                </a:lnTo>
                <a:lnTo>
                  <a:pt x="1044" y="118"/>
                </a:lnTo>
                <a:lnTo>
                  <a:pt x="1045" y="118"/>
                </a:lnTo>
                <a:lnTo>
                  <a:pt x="1046" y="119"/>
                </a:lnTo>
                <a:lnTo>
                  <a:pt x="1046" y="120"/>
                </a:lnTo>
                <a:lnTo>
                  <a:pt x="1047" y="120"/>
                </a:lnTo>
                <a:lnTo>
                  <a:pt x="1048" y="121"/>
                </a:lnTo>
                <a:lnTo>
                  <a:pt x="1048" y="122"/>
                </a:lnTo>
                <a:lnTo>
                  <a:pt x="1049" y="123"/>
                </a:lnTo>
                <a:lnTo>
                  <a:pt x="1050" y="123"/>
                </a:lnTo>
                <a:lnTo>
                  <a:pt x="1050" y="123"/>
                </a:lnTo>
                <a:lnTo>
                  <a:pt x="1051" y="125"/>
                </a:lnTo>
                <a:lnTo>
                  <a:pt x="1051" y="126"/>
                </a:lnTo>
                <a:lnTo>
                  <a:pt x="1052" y="127"/>
                </a:lnTo>
                <a:lnTo>
                  <a:pt x="1053" y="129"/>
                </a:lnTo>
                <a:lnTo>
                  <a:pt x="1053" y="129"/>
                </a:lnTo>
                <a:lnTo>
                  <a:pt x="1054" y="131"/>
                </a:lnTo>
                <a:lnTo>
                  <a:pt x="1055" y="131"/>
                </a:lnTo>
                <a:lnTo>
                  <a:pt x="1055" y="132"/>
                </a:lnTo>
                <a:lnTo>
                  <a:pt x="1056" y="133"/>
                </a:lnTo>
                <a:lnTo>
                  <a:pt x="1057" y="133"/>
                </a:lnTo>
                <a:lnTo>
                  <a:pt x="1057" y="133"/>
                </a:lnTo>
                <a:lnTo>
                  <a:pt x="1058" y="133"/>
                </a:lnTo>
                <a:lnTo>
                  <a:pt x="1059" y="135"/>
                </a:lnTo>
                <a:lnTo>
                  <a:pt x="1059" y="136"/>
                </a:lnTo>
                <a:lnTo>
                  <a:pt x="1060" y="137"/>
                </a:lnTo>
                <a:lnTo>
                  <a:pt x="1060" y="138"/>
                </a:lnTo>
                <a:lnTo>
                  <a:pt x="1061" y="139"/>
                </a:lnTo>
                <a:lnTo>
                  <a:pt x="1062" y="140"/>
                </a:lnTo>
                <a:lnTo>
                  <a:pt x="1062" y="141"/>
                </a:lnTo>
                <a:lnTo>
                  <a:pt x="1063" y="143"/>
                </a:lnTo>
                <a:lnTo>
                  <a:pt x="1064" y="144"/>
                </a:lnTo>
                <a:lnTo>
                  <a:pt x="1064" y="145"/>
                </a:lnTo>
                <a:lnTo>
                  <a:pt x="1065" y="146"/>
                </a:lnTo>
                <a:lnTo>
                  <a:pt x="1066" y="147"/>
                </a:lnTo>
                <a:lnTo>
                  <a:pt x="1066" y="147"/>
                </a:lnTo>
                <a:lnTo>
                  <a:pt x="1067" y="147"/>
                </a:lnTo>
                <a:lnTo>
                  <a:pt x="1067" y="145"/>
                </a:lnTo>
                <a:lnTo>
                  <a:pt x="1068" y="142"/>
                </a:lnTo>
                <a:lnTo>
                  <a:pt x="1069" y="138"/>
                </a:lnTo>
                <a:lnTo>
                  <a:pt x="1069" y="132"/>
                </a:lnTo>
                <a:lnTo>
                  <a:pt x="1070" y="125"/>
                </a:lnTo>
                <a:lnTo>
                  <a:pt x="1071" y="118"/>
                </a:lnTo>
                <a:lnTo>
                  <a:pt x="1071" y="110"/>
                </a:lnTo>
                <a:lnTo>
                  <a:pt x="1072" y="103"/>
                </a:lnTo>
                <a:lnTo>
                  <a:pt x="1073" y="94"/>
                </a:lnTo>
                <a:lnTo>
                  <a:pt x="1073" y="88"/>
                </a:lnTo>
                <a:lnTo>
                  <a:pt x="1074" y="81"/>
                </a:lnTo>
                <a:lnTo>
                  <a:pt x="1074" y="76"/>
                </a:lnTo>
                <a:lnTo>
                  <a:pt x="1075" y="72"/>
                </a:lnTo>
                <a:lnTo>
                  <a:pt x="1076" y="69"/>
                </a:lnTo>
                <a:lnTo>
                  <a:pt x="1076" y="65"/>
                </a:lnTo>
                <a:lnTo>
                  <a:pt x="1077" y="62"/>
                </a:lnTo>
                <a:lnTo>
                  <a:pt x="1078" y="62"/>
                </a:lnTo>
                <a:lnTo>
                  <a:pt x="1078" y="61"/>
                </a:lnTo>
                <a:lnTo>
                  <a:pt x="1079" y="61"/>
                </a:lnTo>
                <a:lnTo>
                  <a:pt x="1080" y="61"/>
                </a:lnTo>
                <a:lnTo>
                  <a:pt x="1080" y="61"/>
                </a:lnTo>
                <a:lnTo>
                  <a:pt x="1081" y="61"/>
                </a:lnTo>
                <a:lnTo>
                  <a:pt x="1081" y="60"/>
                </a:lnTo>
                <a:lnTo>
                  <a:pt x="1082" y="60"/>
                </a:lnTo>
                <a:lnTo>
                  <a:pt x="1083" y="60"/>
                </a:lnTo>
                <a:lnTo>
                  <a:pt x="1083" y="59"/>
                </a:lnTo>
                <a:lnTo>
                  <a:pt x="1084" y="59"/>
                </a:lnTo>
                <a:lnTo>
                  <a:pt x="1085" y="57"/>
                </a:lnTo>
                <a:lnTo>
                  <a:pt x="1085" y="56"/>
                </a:lnTo>
                <a:lnTo>
                  <a:pt x="1086" y="55"/>
                </a:lnTo>
                <a:lnTo>
                  <a:pt x="1087" y="53"/>
                </a:lnTo>
                <a:lnTo>
                  <a:pt x="1087" y="51"/>
                </a:lnTo>
                <a:lnTo>
                  <a:pt x="1088" y="49"/>
                </a:lnTo>
                <a:lnTo>
                  <a:pt x="1089" y="46"/>
                </a:lnTo>
                <a:lnTo>
                  <a:pt x="1089" y="44"/>
                </a:lnTo>
                <a:lnTo>
                  <a:pt x="1090" y="43"/>
                </a:lnTo>
                <a:lnTo>
                  <a:pt x="1090" y="40"/>
                </a:lnTo>
                <a:lnTo>
                  <a:pt x="1091" y="39"/>
                </a:lnTo>
                <a:lnTo>
                  <a:pt x="1092" y="38"/>
                </a:lnTo>
                <a:lnTo>
                  <a:pt x="1092" y="37"/>
                </a:lnTo>
                <a:lnTo>
                  <a:pt x="1093" y="36"/>
                </a:lnTo>
                <a:lnTo>
                  <a:pt x="1094" y="36"/>
                </a:lnTo>
                <a:lnTo>
                  <a:pt x="1094" y="36"/>
                </a:lnTo>
                <a:lnTo>
                  <a:pt x="1095" y="37"/>
                </a:lnTo>
                <a:lnTo>
                  <a:pt x="1096" y="38"/>
                </a:lnTo>
                <a:lnTo>
                  <a:pt x="1096" y="40"/>
                </a:lnTo>
                <a:lnTo>
                  <a:pt x="1097" y="42"/>
                </a:lnTo>
                <a:lnTo>
                  <a:pt x="1097" y="45"/>
                </a:lnTo>
                <a:lnTo>
                  <a:pt x="1098" y="49"/>
                </a:lnTo>
                <a:lnTo>
                  <a:pt x="1099" y="53"/>
                </a:lnTo>
                <a:lnTo>
                  <a:pt x="1100" y="58"/>
                </a:lnTo>
                <a:lnTo>
                  <a:pt x="1100" y="66"/>
                </a:lnTo>
                <a:lnTo>
                  <a:pt x="1101" y="75"/>
                </a:lnTo>
                <a:lnTo>
                  <a:pt x="1102" y="86"/>
                </a:lnTo>
                <a:lnTo>
                  <a:pt x="1102" y="96"/>
                </a:lnTo>
                <a:lnTo>
                  <a:pt x="1103" y="104"/>
                </a:lnTo>
                <a:lnTo>
                  <a:pt x="1103" y="106"/>
                </a:lnTo>
                <a:lnTo>
                  <a:pt x="1104" y="105"/>
                </a:lnTo>
                <a:lnTo>
                  <a:pt x="1105" y="101"/>
                </a:lnTo>
                <a:lnTo>
                  <a:pt x="1105" y="97"/>
                </a:lnTo>
                <a:lnTo>
                  <a:pt x="1106" y="94"/>
                </a:lnTo>
                <a:lnTo>
                  <a:pt x="1107" y="91"/>
                </a:lnTo>
                <a:lnTo>
                  <a:pt x="1107" y="88"/>
                </a:lnTo>
                <a:lnTo>
                  <a:pt x="1108" y="85"/>
                </a:lnTo>
                <a:lnTo>
                  <a:pt x="1109" y="83"/>
                </a:lnTo>
                <a:lnTo>
                  <a:pt x="1109" y="81"/>
                </a:lnTo>
                <a:lnTo>
                  <a:pt x="1110" y="79"/>
                </a:lnTo>
                <a:lnTo>
                  <a:pt x="1110" y="78"/>
                </a:lnTo>
                <a:lnTo>
                  <a:pt x="1111" y="78"/>
                </a:lnTo>
                <a:lnTo>
                  <a:pt x="1112" y="78"/>
                </a:lnTo>
                <a:lnTo>
                  <a:pt x="1112" y="79"/>
                </a:lnTo>
                <a:lnTo>
                  <a:pt x="1113" y="80"/>
                </a:lnTo>
                <a:lnTo>
                  <a:pt x="1114" y="82"/>
                </a:lnTo>
                <a:lnTo>
                  <a:pt x="1114" y="84"/>
                </a:lnTo>
                <a:lnTo>
                  <a:pt x="1115" y="86"/>
                </a:lnTo>
                <a:lnTo>
                  <a:pt x="1116" y="89"/>
                </a:lnTo>
                <a:lnTo>
                  <a:pt x="1116" y="92"/>
                </a:lnTo>
                <a:lnTo>
                  <a:pt x="1117" y="94"/>
                </a:lnTo>
                <a:lnTo>
                  <a:pt x="1117" y="97"/>
                </a:lnTo>
                <a:lnTo>
                  <a:pt x="1118" y="100"/>
                </a:lnTo>
                <a:lnTo>
                  <a:pt x="1119" y="103"/>
                </a:lnTo>
                <a:lnTo>
                  <a:pt x="1119" y="105"/>
                </a:lnTo>
                <a:lnTo>
                  <a:pt x="1120" y="106"/>
                </a:lnTo>
                <a:lnTo>
                  <a:pt x="1121" y="107"/>
                </a:lnTo>
                <a:lnTo>
                  <a:pt x="1121" y="109"/>
                </a:lnTo>
                <a:lnTo>
                  <a:pt x="1122" y="109"/>
                </a:lnTo>
                <a:lnTo>
                  <a:pt x="1123" y="110"/>
                </a:lnTo>
                <a:lnTo>
                  <a:pt x="1123" y="110"/>
                </a:lnTo>
                <a:lnTo>
                  <a:pt x="1124" y="110"/>
                </a:lnTo>
                <a:lnTo>
                  <a:pt x="1125" y="109"/>
                </a:lnTo>
                <a:lnTo>
                  <a:pt x="1125" y="109"/>
                </a:lnTo>
                <a:lnTo>
                  <a:pt x="1126" y="108"/>
                </a:lnTo>
                <a:lnTo>
                  <a:pt x="1126" y="108"/>
                </a:lnTo>
                <a:lnTo>
                  <a:pt x="1127" y="108"/>
                </a:lnTo>
                <a:lnTo>
                  <a:pt x="1128" y="108"/>
                </a:lnTo>
                <a:lnTo>
                  <a:pt x="1128" y="108"/>
                </a:lnTo>
                <a:lnTo>
                  <a:pt x="1129" y="109"/>
                </a:lnTo>
                <a:lnTo>
                  <a:pt x="1130" y="109"/>
                </a:lnTo>
                <a:lnTo>
                  <a:pt x="1130" y="110"/>
                </a:lnTo>
                <a:lnTo>
                  <a:pt x="1131" y="112"/>
                </a:lnTo>
                <a:lnTo>
                  <a:pt x="1132" y="112"/>
                </a:lnTo>
                <a:lnTo>
                  <a:pt x="1132" y="113"/>
                </a:lnTo>
                <a:lnTo>
                  <a:pt x="1133" y="115"/>
                </a:lnTo>
                <a:lnTo>
                  <a:pt x="1133" y="116"/>
                </a:lnTo>
                <a:lnTo>
                  <a:pt x="1134" y="117"/>
                </a:lnTo>
                <a:lnTo>
                  <a:pt x="1135" y="117"/>
                </a:lnTo>
                <a:lnTo>
                  <a:pt x="1135" y="119"/>
                </a:lnTo>
                <a:lnTo>
                  <a:pt x="1136" y="120"/>
                </a:lnTo>
                <a:lnTo>
                  <a:pt x="1137" y="121"/>
                </a:lnTo>
                <a:lnTo>
                  <a:pt x="1137" y="122"/>
                </a:lnTo>
                <a:lnTo>
                  <a:pt x="1138" y="123"/>
                </a:lnTo>
                <a:lnTo>
                  <a:pt x="1139" y="124"/>
                </a:lnTo>
                <a:lnTo>
                  <a:pt x="1139" y="125"/>
                </a:lnTo>
                <a:lnTo>
                  <a:pt x="1140" y="125"/>
                </a:lnTo>
                <a:lnTo>
                  <a:pt x="1140" y="127"/>
                </a:lnTo>
                <a:lnTo>
                  <a:pt x="1141" y="127"/>
                </a:lnTo>
                <a:lnTo>
                  <a:pt x="1142" y="128"/>
                </a:lnTo>
                <a:lnTo>
                  <a:pt x="1142" y="129"/>
                </a:lnTo>
                <a:lnTo>
                  <a:pt x="1143" y="130"/>
                </a:lnTo>
                <a:lnTo>
                  <a:pt x="1144" y="130"/>
                </a:lnTo>
                <a:lnTo>
                  <a:pt x="1144" y="130"/>
                </a:lnTo>
                <a:lnTo>
                  <a:pt x="1145" y="131"/>
                </a:lnTo>
                <a:lnTo>
                  <a:pt x="1146" y="131"/>
                </a:lnTo>
                <a:lnTo>
                  <a:pt x="1146" y="132"/>
                </a:lnTo>
                <a:lnTo>
                  <a:pt x="1147" y="133"/>
                </a:lnTo>
                <a:lnTo>
                  <a:pt x="1147" y="133"/>
                </a:lnTo>
                <a:lnTo>
                  <a:pt x="1148" y="134"/>
                </a:lnTo>
                <a:lnTo>
                  <a:pt x="1149" y="134"/>
                </a:lnTo>
                <a:lnTo>
                  <a:pt x="1149" y="135"/>
                </a:lnTo>
                <a:lnTo>
                  <a:pt x="1150" y="136"/>
                </a:lnTo>
                <a:lnTo>
                  <a:pt x="1151" y="138"/>
                </a:lnTo>
                <a:lnTo>
                  <a:pt x="1151" y="139"/>
                </a:lnTo>
                <a:lnTo>
                  <a:pt x="1152" y="140"/>
                </a:lnTo>
                <a:lnTo>
                  <a:pt x="1153" y="142"/>
                </a:lnTo>
                <a:lnTo>
                  <a:pt x="1153" y="144"/>
                </a:lnTo>
                <a:lnTo>
                  <a:pt x="1154" y="144"/>
                </a:lnTo>
                <a:lnTo>
                  <a:pt x="1155" y="145"/>
                </a:lnTo>
                <a:lnTo>
                  <a:pt x="1155" y="144"/>
                </a:lnTo>
                <a:lnTo>
                  <a:pt x="1156" y="145"/>
                </a:lnTo>
                <a:lnTo>
                  <a:pt x="1156" y="144"/>
                </a:lnTo>
                <a:lnTo>
                  <a:pt x="1157" y="145"/>
                </a:lnTo>
                <a:lnTo>
                  <a:pt x="1158" y="145"/>
                </a:lnTo>
                <a:lnTo>
                  <a:pt x="1158" y="146"/>
                </a:lnTo>
                <a:lnTo>
                  <a:pt x="1159" y="147"/>
                </a:lnTo>
                <a:lnTo>
                  <a:pt x="1160" y="148"/>
                </a:lnTo>
                <a:lnTo>
                  <a:pt x="1160" y="149"/>
                </a:lnTo>
                <a:lnTo>
                  <a:pt x="1161" y="149"/>
                </a:lnTo>
                <a:lnTo>
                  <a:pt x="1162" y="151"/>
                </a:lnTo>
                <a:lnTo>
                  <a:pt x="1162" y="152"/>
                </a:lnTo>
                <a:lnTo>
                  <a:pt x="1163" y="152"/>
                </a:lnTo>
                <a:lnTo>
                  <a:pt x="1163" y="153"/>
                </a:lnTo>
                <a:lnTo>
                  <a:pt x="1164" y="151"/>
                </a:lnTo>
                <a:lnTo>
                  <a:pt x="1165" y="150"/>
                </a:lnTo>
                <a:lnTo>
                  <a:pt x="1165" y="146"/>
                </a:lnTo>
                <a:lnTo>
                  <a:pt x="1166" y="141"/>
                </a:lnTo>
                <a:lnTo>
                  <a:pt x="1167" y="134"/>
                </a:lnTo>
                <a:lnTo>
                  <a:pt x="1167" y="126"/>
                </a:lnTo>
                <a:lnTo>
                  <a:pt x="1168" y="117"/>
                </a:lnTo>
                <a:lnTo>
                  <a:pt x="1169" y="109"/>
                </a:lnTo>
                <a:lnTo>
                  <a:pt x="1169" y="101"/>
                </a:lnTo>
                <a:lnTo>
                  <a:pt x="1170" y="93"/>
                </a:lnTo>
                <a:lnTo>
                  <a:pt x="1170" y="86"/>
                </a:lnTo>
                <a:lnTo>
                  <a:pt x="1171" y="80"/>
                </a:lnTo>
                <a:lnTo>
                  <a:pt x="1172" y="74"/>
                </a:lnTo>
                <a:lnTo>
                  <a:pt x="1172" y="70"/>
                </a:lnTo>
                <a:lnTo>
                  <a:pt x="1173" y="67"/>
                </a:lnTo>
                <a:lnTo>
                  <a:pt x="1174" y="65"/>
                </a:lnTo>
                <a:lnTo>
                  <a:pt x="1174" y="63"/>
                </a:lnTo>
                <a:lnTo>
                  <a:pt x="1175" y="63"/>
                </a:lnTo>
                <a:lnTo>
                  <a:pt x="1176" y="63"/>
                </a:lnTo>
                <a:lnTo>
                  <a:pt x="1176" y="62"/>
                </a:lnTo>
                <a:lnTo>
                  <a:pt x="1177" y="63"/>
                </a:lnTo>
                <a:lnTo>
                  <a:pt x="1177" y="63"/>
                </a:lnTo>
                <a:lnTo>
                  <a:pt x="1178" y="64"/>
                </a:lnTo>
                <a:lnTo>
                  <a:pt x="1179" y="63"/>
                </a:lnTo>
                <a:lnTo>
                  <a:pt x="1179" y="62"/>
                </a:lnTo>
                <a:lnTo>
                  <a:pt x="1180" y="62"/>
                </a:lnTo>
                <a:lnTo>
                  <a:pt x="1181" y="61"/>
                </a:lnTo>
                <a:lnTo>
                  <a:pt x="1181" y="60"/>
                </a:lnTo>
                <a:lnTo>
                  <a:pt x="1182" y="58"/>
                </a:lnTo>
                <a:lnTo>
                  <a:pt x="1183" y="56"/>
                </a:lnTo>
                <a:lnTo>
                  <a:pt x="1183" y="54"/>
                </a:lnTo>
                <a:lnTo>
                  <a:pt x="1184" y="50"/>
                </a:lnTo>
                <a:lnTo>
                  <a:pt x="1185" y="47"/>
                </a:lnTo>
                <a:lnTo>
                  <a:pt x="1185" y="45"/>
                </a:lnTo>
                <a:lnTo>
                  <a:pt x="1186" y="41"/>
                </a:lnTo>
                <a:lnTo>
                  <a:pt x="1186" y="38"/>
                </a:lnTo>
                <a:lnTo>
                  <a:pt x="1187" y="36"/>
                </a:lnTo>
                <a:lnTo>
                  <a:pt x="1188" y="33"/>
                </a:lnTo>
                <a:lnTo>
                  <a:pt x="1188" y="31"/>
                </a:lnTo>
                <a:lnTo>
                  <a:pt x="1189" y="30"/>
                </a:lnTo>
                <a:lnTo>
                  <a:pt x="1190" y="29"/>
                </a:lnTo>
                <a:lnTo>
                  <a:pt x="1190" y="29"/>
                </a:lnTo>
                <a:lnTo>
                  <a:pt x="1191" y="28"/>
                </a:lnTo>
                <a:lnTo>
                  <a:pt x="1192" y="29"/>
                </a:lnTo>
                <a:lnTo>
                  <a:pt x="1192" y="29"/>
                </a:lnTo>
                <a:lnTo>
                  <a:pt x="1193" y="31"/>
                </a:lnTo>
                <a:lnTo>
                  <a:pt x="1193" y="33"/>
                </a:lnTo>
                <a:lnTo>
                  <a:pt x="1194" y="34"/>
                </a:lnTo>
                <a:lnTo>
                  <a:pt x="1195" y="35"/>
                </a:lnTo>
                <a:lnTo>
                  <a:pt x="1195" y="38"/>
                </a:lnTo>
                <a:lnTo>
                  <a:pt x="1196" y="40"/>
                </a:lnTo>
                <a:lnTo>
                  <a:pt x="1197" y="43"/>
                </a:lnTo>
                <a:lnTo>
                  <a:pt x="1197" y="46"/>
                </a:lnTo>
                <a:lnTo>
                  <a:pt x="1198" y="51"/>
                </a:lnTo>
                <a:lnTo>
                  <a:pt x="1199" y="57"/>
                </a:lnTo>
                <a:lnTo>
                  <a:pt x="1199" y="65"/>
                </a:lnTo>
                <a:lnTo>
                  <a:pt x="1200" y="74"/>
                </a:lnTo>
                <a:lnTo>
                  <a:pt x="1200" y="84"/>
                </a:lnTo>
                <a:lnTo>
                  <a:pt x="1201" y="93"/>
                </a:lnTo>
                <a:lnTo>
                  <a:pt x="1202" y="99"/>
                </a:lnTo>
                <a:lnTo>
                  <a:pt x="1202" y="101"/>
                </a:lnTo>
                <a:lnTo>
                  <a:pt x="1203" y="98"/>
                </a:lnTo>
                <a:lnTo>
                  <a:pt x="1204" y="94"/>
                </a:lnTo>
                <a:lnTo>
                  <a:pt x="1204" y="91"/>
                </a:lnTo>
                <a:lnTo>
                  <a:pt x="1205" y="89"/>
                </a:lnTo>
                <a:lnTo>
                  <a:pt x="1206" y="87"/>
                </a:lnTo>
                <a:lnTo>
                  <a:pt x="1206" y="84"/>
                </a:lnTo>
                <a:lnTo>
                  <a:pt x="1207" y="81"/>
                </a:lnTo>
                <a:lnTo>
                  <a:pt x="1207" y="78"/>
                </a:lnTo>
                <a:lnTo>
                  <a:pt x="1208" y="76"/>
                </a:lnTo>
                <a:lnTo>
                  <a:pt x="1209" y="74"/>
                </a:lnTo>
                <a:lnTo>
                  <a:pt x="1209" y="73"/>
                </a:lnTo>
                <a:lnTo>
                  <a:pt x="1210" y="73"/>
                </a:lnTo>
                <a:lnTo>
                  <a:pt x="1211" y="73"/>
                </a:lnTo>
                <a:lnTo>
                  <a:pt x="1211" y="74"/>
                </a:lnTo>
                <a:lnTo>
                  <a:pt x="1212" y="75"/>
                </a:lnTo>
                <a:lnTo>
                  <a:pt x="1213" y="77"/>
                </a:lnTo>
                <a:lnTo>
                  <a:pt x="1213" y="78"/>
                </a:lnTo>
                <a:lnTo>
                  <a:pt x="1214" y="81"/>
                </a:lnTo>
                <a:lnTo>
                  <a:pt x="1215" y="83"/>
                </a:lnTo>
                <a:lnTo>
                  <a:pt x="1215" y="86"/>
                </a:lnTo>
                <a:lnTo>
                  <a:pt x="1216" y="89"/>
                </a:lnTo>
                <a:lnTo>
                  <a:pt x="1216" y="92"/>
                </a:lnTo>
                <a:lnTo>
                  <a:pt x="1217" y="94"/>
                </a:lnTo>
                <a:lnTo>
                  <a:pt x="1218" y="97"/>
                </a:lnTo>
                <a:lnTo>
                  <a:pt x="1218" y="99"/>
                </a:lnTo>
                <a:lnTo>
                  <a:pt x="1219" y="101"/>
                </a:lnTo>
                <a:lnTo>
                  <a:pt x="1220" y="101"/>
                </a:lnTo>
                <a:lnTo>
                  <a:pt x="1220" y="103"/>
                </a:lnTo>
                <a:lnTo>
                  <a:pt x="1221" y="104"/>
                </a:lnTo>
                <a:lnTo>
                  <a:pt x="1222" y="104"/>
                </a:lnTo>
                <a:lnTo>
                  <a:pt x="1222" y="104"/>
                </a:lnTo>
                <a:lnTo>
                  <a:pt x="1223" y="105"/>
                </a:lnTo>
                <a:lnTo>
                  <a:pt x="1223" y="104"/>
                </a:lnTo>
                <a:lnTo>
                  <a:pt x="1224" y="103"/>
                </a:lnTo>
                <a:lnTo>
                  <a:pt x="1225" y="103"/>
                </a:lnTo>
                <a:lnTo>
                  <a:pt x="1225" y="104"/>
                </a:lnTo>
                <a:lnTo>
                  <a:pt x="1226" y="104"/>
                </a:lnTo>
                <a:lnTo>
                  <a:pt x="1227" y="104"/>
                </a:lnTo>
                <a:lnTo>
                  <a:pt x="1227" y="104"/>
                </a:lnTo>
                <a:lnTo>
                  <a:pt x="1228" y="105"/>
                </a:lnTo>
                <a:lnTo>
                  <a:pt x="1229" y="105"/>
                </a:lnTo>
                <a:lnTo>
                  <a:pt x="1229" y="107"/>
                </a:lnTo>
                <a:lnTo>
                  <a:pt x="1230" y="107"/>
                </a:lnTo>
                <a:lnTo>
                  <a:pt x="1230" y="108"/>
                </a:lnTo>
                <a:lnTo>
                  <a:pt x="1231" y="109"/>
                </a:lnTo>
                <a:lnTo>
                  <a:pt x="1232" y="110"/>
                </a:lnTo>
                <a:lnTo>
                  <a:pt x="1232" y="111"/>
                </a:lnTo>
                <a:lnTo>
                  <a:pt x="1233" y="112"/>
                </a:lnTo>
                <a:lnTo>
                  <a:pt x="1234" y="113"/>
                </a:lnTo>
                <a:lnTo>
                  <a:pt x="1234" y="114"/>
                </a:lnTo>
                <a:lnTo>
                  <a:pt x="1235" y="115"/>
                </a:lnTo>
                <a:lnTo>
                  <a:pt x="1236" y="116"/>
                </a:lnTo>
                <a:lnTo>
                  <a:pt x="1236" y="117"/>
                </a:lnTo>
                <a:lnTo>
                  <a:pt x="1237" y="118"/>
                </a:lnTo>
                <a:lnTo>
                  <a:pt x="1237" y="119"/>
                </a:lnTo>
                <a:lnTo>
                  <a:pt x="1238" y="119"/>
                </a:lnTo>
                <a:lnTo>
                  <a:pt x="1239" y="120"/>
                </a:lnTo>
                <a:lnTo>
                  <a:pt x="1239" y="122"/>
                </a:lnTo>
                <a:lnTo>
                  <a:pt x="1240" y="123"/>
                </a:lnTo>
                <a:lnTo>
                  <a:pt x="1241" y="124"/>
                </a:lnTo>
                <a:lnTo>
                  <a:pt x="1241" y="124"/>
                </a:lnTo>
                <a:lnTo>
                  <a:pt x="1242" y="126"/>
                </a:lnTo>
                <a:lnTo>
                  <a:pt x="1243" y="127"/>
                </a:lnTo>
                <a:lnTo>
                  <a:pt x="1243" y="127"/>
                </a:lnTo>
                <a:lnTo>
                  <a:pt x="1244" y="128"/>
                </a:lnTo>
                <a:lnTo>
                  <a:pt x="1245" y="128"/>
                </a:lnTo>
                <a:lnTo>
                  <a:pt x="1245" y="129"/>
                </a:lnTo>
                <a:lnTo>
                  <a:pt x="1246" y="130"/>
                </a:lnTo>
                <a:lnTo>
                  <a:pt x="1246" y="131"/>
                </a:lnTo>
                <a:lnTo>
                  <a:pt x="1247" y="131"/>
                </a:lnTo>
                <a:lnTo>
                  <a:pt x="1248" y="132"/>
                </a:lnTo>
                <a:lnTo>
                  <a:pt x="1248" y="133"/>
                </a:lnTo>
                <a:lnTo>
                  <a:pt x="1249" y="134"/>
                </a:lnTo>
                <a:lnTo>
                  <a:pt x="1250" y="135"/>
                </a:lnTo>
                <a:lnTo>
                  <a:pt x="1250" y="137"/>
                </a:lnTo>
                <a:lnTo>
                  <a:pt x="1251" y="138"/>
                </a:lnTo>
                <a:lnTo>
                  <a:pt x="1252" y="140"/>
                </a:lnTo>
                <a:lnTo>
                  <a:pt x="1252" y="140"/>
                </a:lnTo>
                <a:lnTo>
                  <a:pt x="1253" y="140"/>
                </a:lnTo>
                <a:lnTo>
                  <a:pt x="1253" y="140"/>
                </a:lnTo>
                <a:lnTo>
                  <a:pt x="1254" y="140"/>
                </a:lnTo>
                <a:lnTo>
                  <a:pt x="1255" y="140"/>
                </a:lnTo>
                <a:lnTo>
                  <a:pt x="1255" y="141"/>
                </a:lnTo>
                <a:lnTo>
                  <a:pt x="1256" y="142"/>
                </a:lnTo>
                <a:lnTo>
                  <a:pt x="1257" y="142"/>
                </a:lnTo>
                <a:lnTo>
                  <a:pt x="1257" y="143"/>
                </a:lnTo>
                <a:lnTo>
                  <a:pt x="1258" y="145"/>
                </a:lnTo>
                <a:lnTo>
                  <a:pt x="1259" y="145"/>
                </a:lnTo>
                <a:lnTo>
                  <a:pt x="1259" y="147"/>
                </a:lnTo>
                <a:lnTo>
                  <a:pt x="1260" y="147"/>
                </a:lnTo>
                <a:lnTo>
                  <a:pt x="1260" y="148"/>
                </a:lnTo>
                <a:lnTo>
                  <a:pt x="1261" y="149"/>
                </a:lnTo>
                <a:lnTo>
                  <a:pt x="1262" y="150"/>
                </a:lnTo>
                <a:lnTo>
                  <a:pt x="1262" y="148"/>
                </a:lnTo>
                <a:lnTo>
                  <a:pt x="1263" y="146"/>
                </a:lnTo>
                <a:lnTo>
                  <a:pt x="1264" y="142"/>
                </a:lnTo>
                <a:lnTo>
                  <a:pt x="1264" y="137"/>
                </a:lnTo>
                <a:lnTo>
                  <a:pt x="1265" y="130"/>
                </a:lnTo>
                <a:lnTo>
                  <a:pt x="1266" y="121"/>
                </a:lnTo>
                <a:lnTo>
                  <a:pt x="1266" y="112"/>
                </a:lnTo>
                <a:lnTo>
                  <a:pt x="1267" y="104"/>
                </a:lnTo>
                <a:lnTo>
                  <a:pt x="1267" y="95"/>
                </a:lnTo>
                <a:lnTo>
                  <a:pt x="1268" y="88"/>
                </a:lnTo>
                <a:lnTo>
                  <a:pt x="1269" y="81"/>
                </a:lnTo>
                <a:lnTo>
                  <a:pt x="1269" y="75"/>
                </a:lnTo>
                <a:lnTo>
                  <a:pt x="1270" y="70"/>
                </a:lnTo>
                <a:lnTo>
                  <a:pt x="1271" y="65"/>
                </a:lnTo>
                <a:lnTo>
                  <a:pt x="1271" y="62"/>
                </a:lnTo>
                <a:lnTo>
                  <a:pt x="1272" y="59"/>
                </a:lnTo>
                <a:lnTo>
                  <a:pt x="1273" y="59"/>
                </a:lnTo>
                <a:lnTo>
                  <a:pt x="1273" y="58"/>
                </a:lnTo>
                <a:lnTo>
                  <a:pt x="1274" y="58"/>
                </a:lnTo>
                <a:lnTo>
                  <a:pt x="1275" y="59"/>
                </a:lnTo>
                <a:lnTo>
                  <a:pt x="1275" y="58"/>
                </a:lnTo>
                <a:lnTo>
                  <a:pt x="1276" y="59"/>
                </a:lnTo>
                <a:lnTo>
                  <a:pt x="1276" y="59"/>
                </a:lnTo>
                <a:lnTo>
                  <a:pt x="1277" y="59"/>
                </a:lnTo>
                <a:lnTo>
                  <a:pt x="1278" y="59"/>
                </a:lnTo>
                <a:lnTo>
                  <a:pt x="1278" y="58"/>
                </a:lnTo>
                <a:lnTo>
                  <a:pt x="1279" y="57"/>
                </a:lnTo>
                <a:lnTo>
                  <a:pt x="1280" y="56"/>
                </a:lnTo>
                <a:lnTo>
                  <a:pt x="1280" y="53"/>
                </a:lnTo>
                <a:lnTo>
                  <a:pt x="1281" y="51"/>
                </a:lnTo>
                <a:lnTo>
                  <a:pt x="1282" y="48"/>
                </a:lnTo>
                <a:lnTo>
                  <a:pt x="1282" y="45"/>
                </a:lnTo>
                <a:lnTo>
                  <a:pt x="1283" y="42"/>
                </a:lnTo>
                <a:lnTo>
                  <a:pt x="1283" y="38"/>
                </a:lnTo>
                <a:lnTo>
                  <a:pt x="1284" y="34"/>
                </a:lnTo>
                <a:lnTo>
                  <a:pt x="1285" y="31"/>
                </a:lnTo>
                <a:lnTo>
                  <a:pt x="1285" y="29"/>
                </a:lnTo>
                <a:lnTo>
                  <a:pt x="1286" y="27"/>
                </a:lnTo>
                <a:lnTo>
                  <a:pt x="1287" y="24"/>
                </a:lnTo>
                <a:lnTo>
                  <a:pt x="1287" y="23"/>
                </a:lnTo>
                <a:lnTo>
                  <a:pt x="1288" y="23"/>
                </a:lnTo>
                <a:lnTo>
                  <a:pt x="1289" y="22"/>
                </a:lnTo>
                <a:lnTo>
                  <a:pt x="1289" y="22"/>
                </a:lnTo>
                <a:lnTo>
                  <a:pt x="1290" y="23"/>
                </a:lnTo>
                <a:lnTo>
                  <a:pt x="1290" y="24"/>
                </a:lnTo>
                <a:lnTo>
                  <a:pt x="1291" y="25"/>
                </a:lnTo>
                <a:lnTo>
                  <a:pt x="1292" y="27"/>
                </a:lnTo>
                <a:lnTo>
                  <a:pt x="1292" y="28"/>
                </a:lnTo>
                <a:lnTo>
                  <a:pt x="1293" y="31"/>
                </a:lnTo>
                <a:lnTo>
                  <a:pt x="1294" y="33"/>
                </a:lnTo>
                <a:lnTo>
                  <a:pt x="1294" y="35"/>
                </a:lnTo>
                <a:lnTo>
                  <a:pt x="1295" y="38"/>
                </a:lnTo>
                <a:lnTo>
                  <a:pt x="1296" y="42"/>
                </a:lnTo>
                <a:lnTo>
                  <a:pt x="1296" y="45"/>
                </a:lnTo>
                <a:lnTo>
                  <a:pt x="1297" y="51"/>
                </a:lnTo>
                <a:lnTo>
                  <a:pt x="1297" y="56"/>
                </a:lnTo>
                <a:lnTo>
                  <a:pt x="1298" y="64"/>
                </a:lnTo>
                <a:lnTo>
                  <a:pt x="1299" y="73"/>
                </a:lnTo>
                <a:lnTo>
                  <a:pt x="1299" y="82"/>
                </a:lnTo>
                <a:lnTo>
                  <a:pt x="1300" y="90"/>
                </a:lnTo>
                <a:lnTo>
                  <a:pt x="1301" y="95"/>
                </a:lnTo>
                <a:lnTo>
                  <a:pt x="1301" y="94"/>
                </a:lnTo>
                <a:lnTo>
                  <a:pt x="1302" y="91"/>
                </a:lnTo>
                <a:lnTo>
                  <a:pt x="1303" y="88"/>
                </a:lnTo>
                <a:lnTo>
                  <a:pt x="1303" y="85"/>
                </a:lnTo>
                <a:lnTo>
                  <a:pt x="1304" y="84"/>
                </a:lnTo>
                <a:lnTo>
                  <a:pt x="1305" y="81"/>
                </a:lnTo>
                <a:lnTo>
                  <a:pt x="1305" y="79"/>
                </a:lnTo>
                <a:lnTo>
                  <a:pt x="1306" y="77"/>
                </a:lnTo>
                <a:lnTo>
                  <a:pt x="1306" y="74"/>
                </a:lnTo>
                <a:lnTo>
                  <a:pt x="1307" y="72"/>
                </a:lnTo>
                <a:lnTo>
                  <a:pt x="1308" y="71"/>
                </a:lnTo>
                <a:lnTo>
                  <a:pt x="1308" y="69"/>
                </a:lnTo>
                <a:lnTo>
                  <a:pt x="1309" y="69"/>
                </a:lnTo>
                <a:lnTo>
                  <a:pt x="1310" y="69"/>
                </a:lnTo>
                <a:lnTo>
                  <a:pt x="1311" y="70"/>
                </a:lnTo>
                <a:lnTo>
                  <a:pt x="1311" y="72"/>
                </a:lnTo>
                <a:lnTo>
                  <a:pt x="1312" y="74"/>
                </a:lnTo>
                <a:lnTo>
                  <a:pt x="1312" y="75"/>
                </a:lnTo>
                <a:lnTo>
                  <a:pt x="1313" y="78"/>
                </a:lnTo>
                <a:lnTo>
                  <a:pt x="1314" y="80"/>
                </a:lnTo>
                <a:lnTo>
                  <a:pt x="1314" y="83"/>
                </a:lnTo>
                <a:lnTo>
                  <a:pt x="1315" y="86"/>
                </a:lnTo>
                <a:lnTo>
                  <a:pt x="1316" y="88"/>
                </a:lnTo>
                <a:lnTo>
                  <a:pt x="1316" y="91"/>
                </a:lnTo>
                <a:lnTo>
                  <a:pt x="1317" y="94"/>
                </a:lnTo>
                <a:lnTo>
                  <a:pt x="1318" y="95"/>
                </a:lnTo>
                <a:lnTo>
                  <a:pt x="1318" y="97"/>
                </a:lnTo>
                <a:lnTo>
                  <a:pt x="1319" y="98"/>
                </a:lnTo>
                <a:lnTo>
                  <a:pt x="1319" y="100"/>
                </a:lnTo>
                <a:lnTo>
                  <a:pt x="1320" y="99"/>
                </a:lnTo>
                <a:lnTo>
                  <a:pt x="1321" y="100"/>
                </a:lnTo>
                <a:lnTo>
                  <a:pt x="1321" y="100"/>
                </a:lnTo>
                <a:lnTo>
                  <a:pt x="1322" y="100"/>
                </a:lnTo>
                <a:lnTo>
                  <a:pt x="1323" y="100"/>
                </a:lnTo>
                <a:lnTo>
                  <a:pt x="1323" y="100"/>
                </a:lnTo>
                <a:lnTo>
                  <a:pt x="1324" y="99"/>
                </a:lnTo>
                <a:lnTo>
                  <a:pt x="1325" y="99"/>
                </a:lnTo>
                <a:lnTo>
                  <a:pt x="1325" y="100"/>
                </a:lnTo>
                <a:lnTo>
                  <a:pt x="1326" y="100"/>
                </a:lnTo>
                <a:lnTo>
                  <a:pt x="1326" y="101"/>
                </a:lnTo>
                <a:lnTo>
                  <a:pt x="1327" y="102"/>
                </a:lnTo>
                <a:lnTo>
                  <a:pt x="1328" y="102"/>
                </a:lnTo>
                <a:lnTo>
                  <a:pt x="1328" y="103"/>
                </a:lnTo>
                <a:lnTo>
                  <a:pt x="1329" y="105"/>
                </a:lnTo>
                <a:lnTo>
                  <a:pt x="1330" y="106"/>
                </a:lnTo>
                <a:lnTo>
                  <a:pt x="1330" y="107"/>
                </a:lnTo>
                <a:lnTo>
                  <a:pt x="1331" y="108"/>
                </a:lnTo>
                <a:lnTo>
                  <a:pt x="1332" y="109"/>
                </a:lnTo>
                <a:lnTo>
                  <a:pt x="1332" y="110"/>
                </a:lnTo>
                <a:lnTo>
                  <a:pt x="1333" y="111"/>
                </a:lnTo>
                <a:lnTo>
                  <a:pt x="1333" y="112"/>
                </a:lnTo>
                <a:lnTo>
                  <a:pt x="1334" y="113"/>
                </a:lnTo>
                <a:lnTo>
                  <a:pt x="1335" y="114"/>
                </a:lnTo>
                <a:lnTo>
                  <a:pt x="1335" y="115"/>
                </a:lnTo>
                <a:lnTo>
                  <a:pt x="1336" y="117"/>
                </a:lnTo>
                <a:lnTo>
                  <a:pt x="1337" y="117"/>
                </a:lnTo>
                <a:lnTo>
                  <a:pt x="1337" y="118"/>
                </a:lnTo>
                <a:lnTo>
                  <a:pt x="1338" y="120"/>
                </a:lnTo>
                <a:lnTo>
                  <a:pt x="1339" y="120"/>
                </a:lnTo>
                <a:lnTo>
                  <a:pt x="1339" y="120"/>
                </a:lnTo>
                <a:lnTo>
                  <a:pt x="1340" y="122"/>
                </a:lnTo>
                <a:lnTo>
                  <a:pt x="1341" y="122"/>
                </a:lnTo>
                <a:lnTo>
                  <a:pt x="1341" y="123"/>
                </a:lnTo>
                <a:lnTo>
                  <a:pt x="1342" y="124"/>
                </a:lnTo>
                <a:lnTo>
                  <a:pt x="1342" y="125"/>
                </a:lnTo>
                <a:lnTo>
                  <a:pt x="1343" y="125"/>
                </a:lnTo>
                <a:lnTo>
                  <a:pt x="1344" y="126"/>
                </a:lnTo>
                <a:lnTo>
                  <a:pt x="1344" y="126"/>
                </a:lnTo>
                <a:lnTo>
                  <a:pt x="1345" y="128"/>
                </a:lnTo>
                <a:lnTo>
                  <a:pt x="1346" y="129"/>
                </a:lnTo>
                <a:lnTo>
                  <a:pt x="1346" y="129"/>
                </a:lnTo>
                <a:lnTo>
                  <a:pt x="1347" y="130"/>
                </a:lnTo>
                <a:lnTo>
                  <a:pt x="1348" y="131"/>
                </a:lnTo>
                <a:lnTo>
                  <a:pt x="1348" y="133"/>
                </a:lnTo>
                <a:lnTo>
                  <a:pt x="1349" y="134"/>
                </a:lnTo>
                <a:lnTo>
                  <a:pt x="1349" y="136"/>
                </a:lnTo>
                <a:lnTo>
                  <a:pt x="1350" y="137"/>
                </a:lnTo>
                <a:lnTo>
                  <a:pt x="1351" y="138"/>
                </a:lnTo>
                <a:lnTo>
                  <a:pt x="1351" y="138"/>
                </a:lnTo>
                <a:lnTo>
                  <a:pt x="1352" y="139"/>
                </a:lnTo>
                <a:lnTo>
                  <a:pt x="1353" y="139"/>
                </a:lnTo>
                <a:lnTo>
                  <a:pt x="1353" y="139"/>
                </a:lnTo>
                <a:lnTo>
                  <a:pt x="1354" y="139"/>
                </a:lnTo>
                <a:lnTo>
                  <a:pt x="1355" y="139"/>
                </a:lnTo>
                <a:lnTo>
                  <a:pt x="1355" y="141"/>
                </a:lnTo>
                <a:lnTo>
                  <a:pt x="1356" y="142"/>
                </a:lnTo>
                <a:lnTo>
                  <a:pt x="1356" y="142"/>
                </a:lnTo>
                <a:lnTo>
                  <a:pt x="1357" y="143"/>
                </a:lnTo>
                <a:lnTo>
                  <a:pt x="1358" y="144"/>
                </a:lnTo>
                <a:lnTo>
                  <a:pt x="1358" y="145"/>
                </a:lnTo>
                <a:lnTo>
                  <a:pt x="1359" y="146"/>
                </a:lnTo>
                <a:lnTo>
                  <a:pt x="1360" y="147"/>
                </a:lnTo>
                <a:lnTo>
                  <a:pt x="1360" y="147"/>
                </a:lnTo>
                <a:lnTo>
                  <a:pt x="1361" y="146"/>
                </a:lnTo>
                <a:lnTo>
                  <a:pt x="1362" y="144"/>
                </a:lnTo>
                <a:lnTo>
                  <a:pt x="1362" y="140"/>
                </a:lnTo>
                <a:lnTo>
                  <a:pt x="1363" y="136"/>
                </a:lnTo>
                <a:lnTo>
                  <a:pt x="1363" y="129"/>
                </a:lnTo>
                <a:lnTo>
                  <a:pt x="1364" y="121"/>
                </a:lnTo>
                <a:lnTo>
                  <a:pt x="1365" y="112"/>
                </a:lnTo>
                <a:lnTo>
                  <a:pt x="1365" y="103"/>
                </a:lnTo>
                <a:lnTo>
                  <a:pt x="1366" y="95"/>
                </a:lnTo>
                <a:lnTo>
                  <a:pt x="1367" y="87"/>
                </a:lnTo>
                <a:lnTo>
                  <a:pt x="1367" y="81"/>
                </a:lnTo>
                <a:lnTo>
                  <a:pt x="1368" y="74"/>
                </a:lnTo>
                <a:lnTo>
                  <a:pt x="1369" y="68"/>
                </a:lnTo>
                <a:lnTo>
                  <a:pt x="1369" y="64"/>
                </a:lnTo>
                <a:lnTo>
                  <a:pt x="1370" y="60"/>
                </a:lnTo>
                <a:lnTo>
                  <a:pt x="1371" y="58"/>
                </a:lnTo>
                <a:lnTo>
                  <a:pt x="1371" y="56"/>
                </a:lnTo>
                <a:lnTo>
                  <a:pt x="1372" y="55"/>
                </a:lnTo>
                <a:lnTo>
                  <a:pt x="1372" y="55"/>
                </a:lnTo>
                <a:lnTo>
                  <a:pt x="1373" y="56"/>
                </a:lnTo>
                <a:lnTo>
                  <a:pt x="1374" y="56"/>
                </a:lnTo>
                <a:lnTo>
                  <a:pt x="1374" y="57"/>
                </a:lnTo>
                <a:lnTo>
                  <a:pt x="1375" y="57"/>
                </a:lnTo>
                <a:lnTo>
                  <a:pt x="1376" y="57"/>
                </a:lnTo>
                <a:lnTo>
                  <a:pt x="1376" y="57"/>
                </a:lnTo>
                <a:lnTo>
                  <a:pt x="1377" y="56"/>
                </a:lnTo>
                <a:lnTo>
                  <a:pt x="1378" y="54"/>
                </a:lnTo>
                <a:lnTo>
                  <a:pt x="1378" y="53"/>
                </a:lnTo>
                <a:lnTo>
                  <a:pt x="1379" y="51"/>
                </a:lnTo>
                <a:lnTo>
                  <a:pt x="1379" y="49"/>
                </a:lnTo>
                <a:lnTo>
                  <a:pt x="1380" y="47"/>
                </a:lnTo>
                <a:lnTo>
                  <a:pt x="1381" y="43"/>
                </a:lnTo>
                <a:lnTo>
                  <a:pt x="1381" y="40"/>
                </a:lnTo>
                <a:lnTo>
                  <a:pt x="1382" y="36"/>
                </a:lnTo>
                <a:lnTo>
                  <a:pt x="1383" y="33"/>
                </a:lnTo>
                <a:lnTo>
                  <a:pt x="1383" y="30"/>
                </a:lnTo>
                <a:lnTo>
                  <a:pt x="1384" y="27"/>
                </a:lnTo>
                <a:lnTo>
                  <a:pt x="1385" y="25"/>
                </a:lnTo>
                <a:lnTo>
                  <a:pt x="1385" y="22"/>
                </a:lnTo>
                <a:lnTo>
                  <a:pt x="1386" y="21"/>
                </a:lnTo>
                <a:lnTo>
                  <a:pt x="1386" y="20"/>
                </a:lnTo>
                <a:lnTo>
                  <a:pt x="1387" y="19"/>
                </a:lnTo>
                <a:lnTo>
                  <a:pt x="1388" y="20"/>
                </a:lnTo>
                <a:lnTo>
                  <a:pt x="1388" y="20"/>
                </a:lnTo>
                <a:lnTo>
                  <a:pt x="1389" y="21"/>
                </a:lnTo>
                <a:lnTo>
                  <a:pt x="1390" y="22"/>
                </a:lnTo>
                <a:lnTo>
                  <a:pt x="1390" y="24"/>
                </a:lnTo>
                <a:lnTo>
                  <a:pt x="1391" y="26"/>
                </a:lnTo>
                <a:lnTo>
                  <a:pt x="1392" y="28"/>
                </a:lnTo>
                <a:lnTo>
                  <a:pt x="1392" y="30"/>
                </a:lnTo>
                <a:lnTo>
                  <a:pt x="1393" y="33"/>
                </a:lnTo>
                <a:lnTo>
                  <a:pt x="1393" y="35"/>
                </a:lnTo>
                <a:lnTo>
                  <a:pt x="1394" y="39"/>
                </a:lnTo>
                <a:lnTo>
                  <a:pt x="1395" y="43"/>
                </a:lnTo>
                <a:lnTo>
                  <a:pt x="1395" y="47"/>
                </a:lnTo>
                <a:lnTo>
                  <a:pt x="1396" y="53"/>
                </a:lnTo>
                <a:lnTo>
                  <a:pt x="1397" y="60"/>
                </a:lnTo>
                <a:lnTo>
                  <a:pt x="1397" y="69"/>
                </a:lnTo>
                <a:lnTo>
                  <a:pt x="1398" y="78"/>
                </a:lnTo>
                <a:lnTo>
                  <a:pt x="1399" y="86"/>
                </a:lnTo>
                <a:lnTo>
                  <a:pt x="1399" y="92"/>
                </a:lnTo>
                <a:lnTo>
                  <a:pt x="1400" y="93"/>
                </a:lnTo>
                <a:lnTo>
                  <a:pt x="1401" y="90"/>
                </a:lnTo>
                <a:lnTo>
                  <a:pt x="1401" y="87"/>
                </a:lnTo>
                <a:lnTo>
                  <a:pt x="1402" y="85"/>
                </a:lnTo>
                <a:lnTo>
                  <a:pt x="1402" y="83"/>
                </a:lnTo>
                <a:lnTo>
                  <a:pt x="1403" y="81"/>
                </a:lnTo>
                <a:lnTo>
                  <a:pt x="1404" y="77"/>
                </a:lnTo>
                <a:lnTo>
                  <a:pt x="1404" y="74"/>
                </a:lnTo>
                <a:lnTo>
                  <a:pt x="1405" y="72"/>
                </a:lnTo>
                <a:lnTo>
                  <a:pt x="1406" y="70"/>
                </a:lnTo>
                <a:lnTo>
                  <a:pt x="1406" y="68"/>
                </a:lnTo>
                <a:lnTo>
                  <a:pt x="1407" y="67"/>
                </a:lnTo>
                <a:lnTo>
                  <a:pt x="1408" y="66"/>
                </a:lnTo>
                <a:lnTo>
                  <a:pt x="1408" y="67"/>
                </a:lnTo>
                <a:lnTo>
                  <a:pt x="1409" y="67"/>
                </a:lnTo>
                <a:lnTo>
                  <a:pt x="1409" y="69"/>
                </a:lnTo>
                <a:lnTo>
                  <a:pt x="1410" y="70"/>
                </a:lnTo>
                <a:lnTo>
                  <a:pt x="1411" y="73"/>
                </a:lnTo>
                <a:lnTo>
                  <a:pt x="1411" y="75"/>
                </a:lnTo>
                <a:lnTo>
                  <a:pt x="1412" y="78"/>
                </a:lnTo>
                <a:lnTo>
                  <a:pt x="1413" y="80"/>
                </a:lnTo>
                <a:lnTo>
                  <a:pt x="1413" y="84"/>
                </a:lnTo>
                <a:lnTo>
                  <a:pt x="1414" y="86"/>
                </a:lnTo>
                <a:lnTo>
                  <a:pt x="1415" y="89"/>
                </a:lnTo>
                <a:lnTo>
                  <a:pt x="1415" y="91"/>
                </a:lnTo>
                <a:lnTo>
                  <a:pt x="1416" y="93"/>
                </a:lnTo>
                <a:lnTo>
                  <a:pt x="1416" y="94"/>
                </a:lnTo>
                <a:lnTo>
                  <a:pt x="1417" y="96"/>
                </a:lnTo>
                <a:lnTo>
                  <a:pt x="1418" y="97"/>
                </a:lnTo>
                <a:lnTo>
                  <a:pt x="1418" y="98"/>
                </a:lnTo>
                <a:lnTo>
                  <a:pt x="1419" y="98"/>
                </a:lnTo>
                <a:lnTo>
                  <a:pt x="1420" y="98"/>
                </a:lnTo>
                <a:lnTo>
                  <a:pt x="1420" y="98"/>
                </a:lnTo>
                <a:lnTo>
                  <a:pt x="1421" y="98"/>
                </a:lnTo>
                <a:lnTo>
                  <a:pt x="1422" y="97"/>
                </a:lnTo>
                <a:lnTo>
                  <a:pt x="1422" y="98"/>
                </a:lnTo>
                <a:lnTo>
                  <a:pt x="1423" y="97"/>
                </a:lnTo>
                <a:lnTo>
                  <a:pt x="1423" y="97"/>
                </a:lnTo>
                <a:lnTo>
                  <a:pt x="1424" y="98"/>
                </a:lnTo>
                <a:lnTo>
                  <a:pt x="1425" y="98"/>
                </a:lnTo>
                <a:lnTo>
                  <a:pt x="1425" y="98"/>
                </a:lnTo>
                <a:lnTo>
                  <a:pt x="1426" y="99"/>
                </a:lnTo>
                <a:lnTo>
                  <a:pt x="1427" y="100"/>
                </a:lnTo>
                <a:lnTo>
                  <a:pt x="1427" y="101"/>
                </a:lnTo>
                <a:lnTo>
                  <a:pt x="1428" y="103"/>
                </a:lnTo>
                <a:lnTo>
                  <a:pt x="1429" y="104"/>
                </a:lnTo>
                <a:lnTo>
                  <a:pt x="1429" y="104"/>
                </a:lnTo>
                <a:lnTo>
                  <a:pt x="1430" y="106"/>
                </a:lnTo>
                <a:lnTo>
                  <a:pt x="1431" y="108"/>
                </a:lnTo>
                <a:lnTo>
                  <a:pt x="1431" y="109"/>
                </a:lnTo>
                <a:lnTo>
                  <a:pt x="1432" y="110"/>
                </a:lnTo>
                <a:lnTo>
                  <a:pt x="1432" y="112"/>
                </a:lnTo>
                <a:lnTo>
                  <a:pt x="1433" y="112"/>
                </a:lnTo>
                <a:lnTo>
                  <a:pt x="1434" y="113"/>
                </a:lnTo>
                <a:lnTo>
                  <a:pt x="1434" y="114"/>
                </a:lnTo>
                <a:lnTo>
                  <a:pt x="1435" y="115"/>
                </a:lnTo>
                <a:lnTo>
                  <a:pt x="1436" y="116"/>
                </a:lnTo>
                <a:lnTo>
                  <a:pt x="1436" y="116"/>
                </a:lnTo>
                <a:lnTo>
                  <a:pt x="1437" y="118"/>
                </a:lnTo>
                <a:lnTo>
                  <a:pt x="1438" y="118"/>
                </a:lnTo>
                <a:lnTo>
                  <a:pt x="1438" y="120"/>
                </a:lnTo>
                <a:lnTo>
                  <a:pt x="1439" y="120"/>
                </a:lnTo>
                <a:lnTo>
                  <a:pt x="1439" y="121"/>
                </a:lnTo>
                <a:lnTo>
                  <a:pt x="1440" y="122"/>
                </a:lnTo>
                <a:lnTo>
                  <a:pt x="1441" y="122"/>
                </a:lnTo>
                <a:lnTo>
                  <a:pt x="1441" y="123"/>
                </a:lnTo>
                <a:lnTo>
                  <a:pt x="1442" y="123"/>
                </a:lnTo>
                <a:lnTo>
                  <a:pt x="1443" y="123"/>
                </a:lnTo>
                <a:lnTo>
                  <a:pt x="1443" y="125"/>
                </a:lnTo>
                <a:lnTo>
                  <a:pt x="1444" y="125"/>
                </a:lnTo>
                <a:lnTo>
                  <a:pt x="1445" y="126"/>
                </a:lnTo>
                <a:lnTo>
                  <a:pt x="1445" y="127"/>
                </a:lnTo>
                <a:lnTo>
                  <a:pt x="1446" y="129"/>
                </a:lnTo>
                <a:lnTo>
                  <a:pt x="1446" y="130"/>
                </a:lnTo>
                <a:lnTo>
                  <a:pt x="1447" y="131"/>
                </a:lnTo>
                <a:lnTo>
                  <a:pt x="1448" y="133"/>
                </a:lnTo>
                <a:lnTo>
                  <a:pt x="1448" y="134"/>
                </a:lnTo>
                <a:lnTo>
                  <a:pt x="1449" y="135"/>
                </a:lnTo>
                <a:lnTo>
                  <a:pt x="1450" y="136"/>
                </a:lnTo>
                <a:lnTo>
                  <a:pt x="1450" y="136"/>
                </a:lnTo>
                <a:lnTo>
                  <a:pt x="1451" y="136"/>
                </a:lnTo>
                <a:lnTo>
                  <a:pt x="1452" y="136"/>
                </a:lnTo>
                <a:lnTo>
                  <a:pt x="1452" y="137"/>
                </a:lnTo>
                <a:lnTo>
                  <a:pt x="1453" y="137"/>
                </a:lnTo>
                <a:lnTo>
                  <a:pt x="1453" y="138"/>
                </a:lnTo>
                <a:lnTo>
                  <a:pt x="1454" y="139"/>
                </a:lnTo>
                <a:lnTo>
                  <a:pt x="1455" y="139"/>
                </a:lnTo>
                <a:lnTo>
                  <a:pt x="1455" y="140"/>
                </a:lnTo>
                <a:lnTo>
                  <a:pt x="1456" y="141"/>
                </a:lnTo>
                <a:lnTo>
                  <a:pt x="1457" y="142"/>
                </a:lnTo>
                <a:lnTo>
                  <a:pt x="1457" y="142"/>
                </a:lnTo>
                <a:lnTo>
                  <a:pt x="1458" y="143"/>
                </a:lnTo>
                <a:lnTo>
                  <a:pt x="1459" y="143"/>
                </a:lnTo>
                <a:lnTo>
                  <a:pt x="1459" y="142"/>
                </a:lnTo>
                <a:lnTo>
                  <a:pt x="1460" y="140"/>
                </a:lnTo>
                <a:lnTo>
                  <a:pt x="1461" y="136"/>
                </a:lnTo>
                <a:lnTo>
                  <a:pt x="1461" y="130"/>
                </a:lnTo>
                <a:lnTo>
                  <a:pt x="1462" y="123"/>
                </a:lnTo>
                <a:lnTo>
                  <a:pt x="1462" y="114"/>
                </a:lnTo>
                <a:lnTo>
                  <a:pt x="1463" y="105"/>
                </a:lnTo>
                <a:lnTo>
                  <a:pt x="1464" y="96"/>
                </a:lnTo>
                <a:lnTo>
                  <a:pt x="1464" y="88"/>
                </a:lnTo>
                <a:lnTo>
                  <a:pt x="1465" y="80"/>
                </a:lnTo>
                <a:lnTo>
                  <a:pt x="1466" y="73"/>
                </a:lnTo>
                <a:lnTo>
                  <a:pt x="1466" y="67"/>
                </a:lnTo>
                <a:lnTo>
                  <a:pt x="1467" y="61"/>
                </a:lnTo>
                <a:lnTo>
                  <a:pt x="1468" y="57"/>
                </a:lnTo>
                <a:lnTo>
                  <a:pt x="1468" y="53"/>
                </a:lnTo>
                <a:lnTo>
                  <a:pt x="1469" y="52"/>
                </a:lnTo>
                <a:lnTo>
                  <a:pt x="1469" y="50"/>
                </a:lnTo>
                <a:lnTo>
                  <a:pt x="1470" y="50"/>
                </a:lnTo>
                <a:lnTo>
                  <a:pt x="1471" y="50"/>
                </a:lnTo>
                <a:lnTo>
                  <a:pt x="1471" y="51"/>
                </a:lnTo>
                <a:lnTo>
                  <a:pt x="1472" y="52"/>
                </a:lnTo>
                <a:lnTo>
                  <a:pt x="1473" y="52"/>
                </a:lnTo>
                <a:lnTo>
                  <a:pt x="1473" y="52"/>
                </a:lnTo>
                <a:lnTo>
                  <a:pt x="1474" y="53"/>
                </a:lnTo>
                <a:lnTo>
                  <a:pt x="1475" y="51"/>
                </a:lnTo>
                <a:lnTo>
                  <a:pt x="1475" y="50"/>
                </a:lnTo>
                <a:lnTo>
                  <a:pt x="1476" y="49"/>
                </a:lnTo>
                <a:lnTo>
                  <a:pt x="1476" y="47"/>
                </a:lnTo>
                <a:lnTo>
                  <a:pt x="1477" y="45"/>
                </a:lnTo>
                <a:lnTo>
                  <a:pt x="1478" y="43"/>
                </a:lnTo>
                <a:lnTo>
                  <a:pt x="1478" y="40"/>
                </a:lnTo>
                <a:lnTo>
                  <a:pt x="1479" y="37"/>
                </a:lnTo>
                <a:lnTo>
                  <a:pt x="1480" y="34"/>
                </a:lnTo>
                <a:lnTo>
                  <a:pt x="1480" y="31"/>
                </a:lnTo>
                <a:lnTo>
                  <a:pt x="1481" y="28"/>
                </a:lnTo>
                <a:lnTo>
                  <a:pt x="1482" y="25"/>
                </a:lnTo>
                <a:lnTo>
                  <a:pt x="1482" y="22"/>
                </a:lnTo>
                <a:lnTo>
                  <a:pt x="1483" y="19"/>
                </a:lnTo>
                <a:lnTo>
                  <a:pt x="1483" y="16"/>
                </a:lnTo>
                <a:lnTo>
                  <a:pt x="1484" y="15"/>
                </a:lnTo>
                <a:lnTo>
                  <a:pt x="1485" y="14"/>
                </a:lnTo>
                <a:lnTo>
                  <a:pt x="1485" y="14"/>
                </a:lnTo>
                <a:lnTo>
                  <a:pt x="1486" y="13"/>
                </a:lnTo>
                <a:lnTo>
                  <a:pt x="1487" y="14"/>
                </a:lnTo>
                <a:lnTo>
                  <a:pt x="1487" y="14"/>
                </a:lnTo>
                <a:lnTo>
                  <a:pt x="1488" y="16"/>
                </a:lnTo>
                <a:lnTo>
                  <a:pt x="1489" y="18"/>
                </a:lnTo>
                <a:lnTo>
                  <a:pt x="1489" y="19"/>
                </a:lnTo>
                <a:lnTo>
                  <a:pt x="1490" y="21"/>
                </a:lnTo>
                <a:lnTo>
                  <a:pt x="1491" y="24"/>
                </a:lnTo>
                <a:lnTo>
                  <a:pt x="1491" y="27"/>
                </a:lnTo>
                <a:lnTo>
                  <a:pt x="1492" y="29"/>
                </a:lnTo>
                <a:lnTo>
                  <a:pt x="1492" y="32"/>
                </a:lnTo>
                <a:lnTo>
                  <a:pt x="1493" y="36"/>
                </a:lnTo>
                <a:lnTo>
                  <a:pt x="1494" y="40"/>
                </a:lnTo>
                <a:lnTo>
                  <a:pt x="1494" y="45"/>
                </a:lnTo>
                <a:lnTo>
                  <a:pt x="1495" y="52"/>
                </a:lnTo>
                <a:lnTo>
                  <a:pt x="1496" y="61"/>
                </a:lnTo>
                <a:lnTo>
                  <a:pt x="1496" y="71"/>
                </a:lnTo>
                <a:lnTo>
                  <a:pt x="1497" y="80"/>
                </a:lnTo>
                <a:lnTo>
                  <a:pt x="1498" y="86"/>
                </a:lnTo>
                <a:lnTo>
                  <a:pt x="1498" y="89"/>
                </a:lnTo>
                <a:lnTo>
                  <a:pt x="1499" y="87"/>
                </a:lnTo>
                <a:lnTo>
                  <a:pt x="1499" y="84"/>
                </a:lnTo>
                <a:lnTo>
                  <a:pt x="1500" y="80"/>
                </a:lnTo>
                <a:lnTo>
                  <a:pt x="1501" y="78"/>
                </a:lnTo>
                <a:lnTo>
                  <a:pt x="1501" y="76"/>
                </a:lnTo>
                <a:lnTo>
                  <a:pt x="1502" y="73"/>
                </a:lnTo>
                <a:lnTo>
                  <a:pt x="1503" y="70"/>
                </a:lnTo>
                <a:lnTo>
                  <a:pt x="1503" y="68"/>
                </a:lnTo>
                <a:lnTo>
                  <a:pt x="1504" y="67"/>
                </a:lnTo>
                <a:lnTo>
                  <a:pt x="1505" y="65"/>
                </a:lnTo>
                <a:lnTo>
                  <a:pt x="1505" y="63"/>
                </a:lnTo>
                <a:lnTo>
                  <a:pt x="1506" y="62"/>
                </a:lnTo>
                <a:lnTo>
                  <a:pt x="1506" y="62"/>
                </a:lnTo>
                <a:lnTo>
                  <a:pt x="1507" y="62"/>
                </a:lnTo>
                <a:lnTo>
                  <a:pt x="1508" y="65"/>
                </a:lnTo>
                <a:lnTo>
                  <a:pt x="1508" y="66"/>
                </a:lnTo>
                <a:lnTo>
                  <a:pt x="1509" y="68"/>
                </a:lnTo>
                <a:lnTo>
                  <a:pt x="1510" y="70"/>
                </a:lnTo>
                <a:lnTo>
                  <a:pt x="1510" y="73"/>
                </a:lnTo>
                <a:lnTo>
                  <a:pt x="1511" y="76"/>
                </a:lnTo>
                <a:lnTo>
                  <a:pt x="1512" y="79"/>
                </a:lnTo>
                <a:lnTo>
                  <a:pt x="1512" y="82"/>
                </a:lnTo>
                <a:lnTo>
                  <a:pt x="1513" y="85"/>
                </a:lnTo>
                <a:lnTo>
                  <a:pt x="1513" y="88"/>
                </a:lnTo>
                <a:lnTo>
                  <a:pt x="1514" y="91"/>
                </a:lnTo>
                <a:lnTo>
                  <a:pt x="1515" y="92"/>
                </a:lnTo>
                <a:lnTo>
                  <a:pt x="1515" y="94"/>
                </a:lnTo>
                <a:lnTo>
                  <a:pt x="1516" y="96"/>
                </a:lnTo>
                <a:lnTo>
                  <a:pt x="1517" y="96"/>
                </a:lnTo>
                <a:lnTo>
                  <a:pt x="1517" y="97"/>
                </a:lnTo>
                <a:lnTo>
                  <a:pt x="1518" y="97"/>
                </a:lnTo>
                <a:lnTo>
                  <a:pt x="1519" y="96"/>
                </a:lnTo>
                <a:lnTo>
                  <a:pt x="1519" y="97"/>
                </a:lnTo>
                <a:lnTo>
                  <a:pt x="1520" y="96"/>
                </a:lnTo>
                <a:lnTo>
                  <a:pt x="1521" y="96"/>
                </a:lnTo>
                <a:lnTo>
                  <a:pt x="1521" y="95"/>
                </a:lnTo>
                <a:lnTo>
                  <a:pt x="1522" y="95"/>
                </a:lnTo>
                <a:lnTo>
                  <a:pt x="1522" y="95"/>
                </a:lnTo>
                <a:lnTo>
                  <a:pt x="1523" y="95"/>
                </a:lnTo>
                <a:lnTo>
                  <a:pt x="1524" y="95"/>
                </a:lnTo>
                <a:lnTo>
                  <a:pt x="1525" y="96"/>
                </a:lnTo>
                <a:lnTo>
                  <a:pt x="1525" y="97"/>
                </a:lnTo>
                <a:lnTo>
                  <a:pt x="1526" y="98"/>
                </a:lnTo>
                <a:lnTo>
                  <a:pt x="1526" y="98"/>
                </a:lnTo>
                <a:lnTo>
                  <a:pt x="1527" y="99"/>
                </a:lnTo>
                <a:lnTo>
                  <a:pt x="1528" y="101"/>
                </a:lnTo>
                <a:lnTo>
                  <a:pt x="1528" y="102"/>
                </a:lnTo>
                <a:lnTo>
                  <a:pt x="1529" y="104"/>
                </a:lnTo>
                <a:lnTo>
                  <a:pt x="1530" y="105"/>
                </a:lnTo>
                <a:lnTo>
                  <a:pt x="1530" y="107"/>
                </a:lnTo>
                <a:lnTo>
                  <a:pt x="1531" y="108"/>
                </a:lnTo>
                <a:lnTo>
                  <a:pt x="1532" y="109"/>
                </a:lnTo>
                <a:lnTo>
                  <a:pt x="1532" y="110"/>
                </a:lnTo>
                <a:lnTo>
                  <a:pt x="1533" y="111"/>
                </a:lnTo>
                <a:lnTo>
                  <a:pt x="1534" y="112"/>
                </a:lnTo>
                <a:lnTo>
                  <a:pt x="1534" y="113"/>
                </a:lnTo>
                <a:lnTo>
                  <a:pt x="1535" y="114"/>
                </a:lnTo>
                <a:lnTo>
                  <a:pt x="1535" y="115"/>
                </a:lnTo>
                <a:lnTo>
                  <a:pt x="1536" y="116"/>
                </a:lnTo>
                <a:lnTo>
                  <a:pt x="1537" y="117"/>
                </a:lnTo>
                <a:lnTo>
                  <a:pt x="1537" y="118"/>
                </a:lnTo>
                <a:lnTo>
                  <a:pt x="1538" y="118"/>
                </a:lnTo>
                <a:lnTo>
                  <a:pt x="1539" y="119"/>
                </a:lnTo>
                <a:lnTo>
                  <a:pt x="1539" y="119"/>
                </a:lnTo>
                <a:lnTo>
                  <a:pt x="1540" y="120"/>
                </a:lnTo>
                <a:lnTo>
                  <a:pt x="1541" y="121"/>
                </a:lnTo>
                <a:lnTo>
                  <a:pt x="1541" y="121"/>
                </a:lnTo>
                <a:lnTo>
                  <a:pt x="1542" y="122"/>
                </a:lnTo>
                <a:lnTo>
                  <a:pt x="1542" y="123"/>
                </a:lnTo>
                <a:lnTo>
                  <a:pt x="1543" y="124"/>
                </a:lnTo>
                <a:lnTo>
                  <a:pt x="1544" y="124"/>
                </a:lnTo>
                <a:lnTo>
                  <a:pt x="1544" y="126"/>
                </a:lnTo>
                <a:lnTo>
                  <a:pt x="1545" y="127"/>
                </a:lnTo>
                <a:lnTo>
                  <a:pt x="1546" y="128"/>
                </a:lnTo>
                <a:lnTo>
                  <a:pt x="1546" y="131"/>
                </a:lnTo>
                <a:lnTo>
                  <a:pt x="1547" y="131"/>
                </a:lnTo>
                <a:lnTo>
                  <a:pt x="1548" y="133"/>
                </a:lnTo>
                <a:lnTo>
                  <a:pt x="1548" y="134"/>
                </a:lnTo>
                <a:lnTo>
                  <a:pt x="1549" y="134"/>
                </a:lnTo>
                <a:lnTo>
                  <a:pt x="1549" y="134"/>
                </a:lnTo>
                <a:lnTo>
                  <a:pt x="1550" y="134"/>
                </a:lnTo>
                <a:lnTo>
                  <a:pt x="1551" y="134"/>
                </a:lnTo>
                <a:lnTo>
                  <a:pt x="1551" y="134"/>
                </a:lnTo>
                <a:lnTo>
                  <a:pt x="1552" y="135"/>
                </a:lnTo>
                <a:lnTo>
                  <a:pt x="1553" y="135"/>
                </a:lnTo>
                <a:lnTo>
                  <a:pt x="1553" y="136"/>
                </a:lnTo>
                <a:lnTo>
                  <a:pt x="1554" y="136"/>
                </a:lnTo>
                <a:lnTo>
                  <a:pt x="1555" y="136"/>
                </a:lnTo>
                <a:lnTo>
                  <a:pt x="1555" y="137"/>
                </a:lnTo>
                <a:lnTo>
                  <a:pt x="1556" y="137"/>
                </a:lnTo>
                <a:lnTo>
                  <a:pt x="1556" y="138"/>
                </a:lnTo>
                <a:lnTo>
                  <a:pt x="1557" y="138"/>
                </a:lnTo>
                <a:lnTo>
                  <a:pt x="1558" y="138"/>
                </a:lnTo>
                <a:lnTo>
                  <a:pt x="1558" y="136"/>
                </a:lnTo>
                <a:lnTo>
                  <a:pt x="1559" y="131"/>
                </a:lnTo>
                <a:lnTo>
                  <a:pt x="1560" y="124"/>
                </a:lnTo>
                <a:lnTo>
                  <a:pt x="1560" y="117"/>
                </a:lnTo>
                <a:lnTo>
                  <a:pt x="1561" y="108"/>
                </a:lnTo>
                <a:lnTo>
                  <a:pt x="1562" y="97"/>
                </a:lnTo>
                <a:lnTo>
                  <a:pt x="1562" y="88"/>
                </a:lnTo>
                <a:lnTo>
                  <a:pt x="1563" y="80"/>
                </a:lnTo>
                <a:lnTo>
                  <a:pt x="1564" y="71"/>
                </a:lnTo>
                <a:lnTo>
                  <a:pt x="1564" y="64"/>
                </a:lnTo>
                <a:lnTo>
                  <a:pt x="1565" y="57"/>
                </a:lnTo>
                <a:lnTo>
                  <a:pt x="1565" y="51"/>
                </a:lnTo>
                <a:lnTo>
                  <a:pt x="1566" y="48"/>
                </a:lnTo>
                <a:lnTo>
                  <a:pt x="1567" y="45"/>
                </a:lnTo>
                <a:lnTo>
                  <a:pt x="1567" y="43"/>
                </a:lnTo>
                <a:lnTo>
                  <a:pt x="1568" y="42"/>
                </a:lnTo>
                <a:lnTo>
                  <a:pt x="1569" y="42"/>
                </a:lnTo>
                <a:lnTo>
                  <a:pt x="1569" y="42"/>
                </a:lnTo>
                <a:lnTo>
                  <a:pt x="1570" y="42"/>
                </a:lnTo>
                <a:lnTo>
                  <a:pt x="1571" y="43"/>
                </a:lnTo>
                <a:lnTo>
                  <a:pt x="1571" y="44"/>
                </a:lnTo>
                <a:lnTo>
                  <a:pt x="1572" y="44"/>
                </a:lnTo>
                <a:lnTo>
                  <a:pt x="1572" y="44"/>
                </a:lnTo>
                <a:lnTo>
                  <a:pt x="1573" y="44"/>
                </a:lnTo>
                <a:lnTo>
                  <a:pt x="1574" y="42"/>
                </a:lnTo>
                <a:lnTo>
                  <a:pt x="1574" y="42"/>
                </a:lnTo>
                <a:lnTo>
                  <a:pt x="1575" y="39"/>
                </a:lnTo>
                <a:lnTo>
                  <a:pt x="1576" y="37"/>
                </a:lnTo>
                <a:lnTo>
                  <a:pt x="1576" y="34"/>
                </a:lnTo>
                <a:lnTo>
                  <a:pt x="1577" y="30"/>
                </a:lnTo>
                <a:lnTo>
                  <a:pt x="1578" y="26"/>
                </a:lnTo>
                <a:lnTo>
                  <a:pt x="1578" y="23"/>
                </a:lnTo>
                <a:lnTo>
                  <a:pt x="1579" y="19"/>
                </a:lnTo>
                <a:lnTo>
                  <a:pt x="1579" y="15"/>
                </a:lnTo>
                <a:lnTo>
                  <a:pt x="1580" y="12"/>
                </a:lnTo>
                <a:lnTo>
                  <a:pt x="1581" y="9"/>
                </a:lnTo>
                <a:lnTo>
                  <a:pt x="1581" y="7"/>
                </a:lnTo>
                <a:lnTo>
                  <a:pt x="1582" y="5"/>
                </a:lnTo>
                <a:lnTo>
                  <a:pt x="1583" y="4"/>
                </a:lnTo>
                <a:lnTo>
                  <a:pt x="1583" y="3"/>
                </a:lnTo>
                <a:lnTo>
                  <a:pt x="1584" y="2"/>
                </a:lnTo>
                <a:lnTo>
                  <a:pt x="1585" y="3"/>
                </a:lnTo>
                <a:lnTo>
                  <a:pt x="1585" y="3"/>
                </a:lnTo>
                <a:lnTo>
                  <a:pt x="1586" y="4"/>
                </a:lnTo>
                <a:lnTo>
                  <a:pt x="1586" y="5"/>
                </a:lnTo>
                <a:lnTo>
                  <a:pt x="1587" y="8"/>
                </a:lnTo>
                <a:lnTo>
                  <a:pt x="1588" y="8"/>
                </a:lnTo>
                <a:lnTo>
                  <a:pt x="1588" y="10"/>
                </a:lnTo>
                <a:lnTo>
                  <a:pt x="1589" y="12"/>
                </a:lnTo>
                <a:lnTo>
                  <a:pt x="1590" y="14"/>
                </a:lnTo>
                <a:lnTo>
                  <a:pt x="1590" y="17"/>
                </a:lnTo>
                <a:lnTo>
                  <a:pt x="1591" y="19"/>
                </a:lnTo>
                <a:lnTo>
                  <a:pt x="1592" y="22"/>
                </a:lnTo>
                <a:lnTo>
                  <a:pt x="1592" y="26"/>
                </a:lnTo>
                <a:lnTo>
                  <a:pt x="1593" y="30"/>
                </a:lnTo>
                <a:lnTo>
                  <a:pt x="1594" y="35"/>
                </a:lnTo>
                <a:lnTo>
                  <a:pt x="1594" y="42"/>
                </a:lnTo>
                <a:lnTo>
                  <a:pt x="1595" y="50"/>
                </a:lnTo>
                <a:lnTo>
                  <a:pt x="1595" y="60"/>
                </a:lnTo>
                <a:lnTo>
                  <a:pt x="1596" y="69"/>
                </a:lnTo>
                <a:lnTo>
                  <a:pt x="1597" y="77"/>
                </a:lnTo>
                <a:lnTo>
                  <a:pt x="1597" y="81"/>
                </a:lnTo>
                <a:lnTo>
                  <a:pt x="1598" y="80"/>
                </a:lnTo>
                <a:lnTo>
                  <a:pt x="1599" y="77"/>
                </a:lnTo>
                <a:lnTo>
                  <a:pt x="1599" y="73"/>
                </a:lnTo>
                <a:lnTo>
                  <a:pt x="1600" y="70"/>
                </a:lnTo>
                <a:lnTo>
                  <a:pt x="1601" y="69"/>
                </a:lnTo>
                <a:lnTo>
                  <a:pt x="1601" y="66"/>
                </a:lnTo>
                <a:lnTo>
                  <a:pt x="1602" y="63"/>
                </a:lnTo>
                <a:lnTo>
                  <a:pt x="1602" y="59"/>
                </a:lnTo>
                <a:lnTo>
                  <a:pt x="1603" y="57"/>
                </a:lnTo>
                <a:lnTo>
                  <a:pt x="1604" y="56"/>
                </a:lnTo>
                <a:lnTo>
                  <a:pt x="1604" y="55"/>
                </a:lnTo>
                <a:lnTo>
                  <a:pt x="1605" y="55"/>
                </a:lnTo>
                <a:lnTo>
                  <a:pt x="1606" y="55"/>
                </a:lnTo>
                <a:lnTo>
                  <a:pt x="1606" y="55"/>
                </a:lnTo>
                <a:lnTo>
                  <a:pt x="1607" y="57"/>
                </a:lnTo>
                <a:lnTo>
                  <a:pt x="1608" y="58"/>
                </a:lnTo>
                <a:lnTo>
                  <a:pt x="1608" y="61"/>
                </a:lnTo>
                <a:lnTo>
                  <a:pt x="1609" y="63"/>
                </a:lnTo>
                <a:lnTo>
                  <a:pt x="1609" y="66"/>
                </a:lnTo>
                <a:lnTo>
                  <a:pt x="1610" y="69"/>
                </a:lnTo>
                <a:lnTo>
                  <a:pt x="1611" y="73"/>
                </a:lnTo>
                <a:lnTo>
                  <a:pt x="1611" y="76"/>
                </a:lnTo>
                <a:lnTo>
                  <a:pt x="1612" y="79"/>
                </a:lnTo>
                <a:lnTo>
                  <a:pt x="1613" y="83"/>
                </a:lnTo>
                <a:lnTo>
                  <a:pt x="1613" y="86"/>
                </a:lnTo>
                <a:lnTo>
                  <a:pt x="1614" y="88"/>
                </a:lnTo>
                <a:lnTo>
                  <a:pt x="1615" y="90"/>
                </a:lnTo>
                <a:lnTo>
                  <a:pt x="1615" y="91"/>
                </a:lnTo>
                <a:lnTo>
                  <a:pt x="1616" y="93"/>
                </a:lnTo>
                <a:lnTo>
                  <a:pt x="1616" y="93"/>
                </a:lnTo>
                <a:lnTo>
                  <a:pt x="1617" y="93"/>
                </a:lnTo>
                <a:lnTo>
                  <a:pt x="1618" y="94"/>
                </a:lnTo>
                <a:lnTo>
                  <a:pt x="1618" y="93"/>
                </a:lnTo>
                <a:lnTo>
                  <a:pt x="1619" y="92"/>
                </a:lnTo>
                <a:lnTo>
                  <a:pt x="1620" y="91"/>
                </a:lnTo>
                <a:lnTo>
                  <a:pt x="1620" y="91"/>
                </a:lnTo>
                <a:lnTo>
                  <a:pt x="1621" y="91"/>
                </a:lnTo>
                <a:lnTo>
                  <a:pt x="1622" y="91"/>
                </a:lnTo>
                <a:lnTo>
                  <a:pt x="1622" y="91"/>
                </a:lnTo>
                <a:lnTo>
                  <a:pt x="1623" y="91"/>
                </a:lnTo>
                <a:lnTo>
                  <a:pt x="1624" y="92"/>
                </a:lnTo>
                <a:lnTo>
                  <a:pt x="1624" y="92"/>
                </a:lnTo>
                <a:lnTo>
                  <a:pt x="1625" y="94"/>
                </a:lnTo>
                <a:lnTo>
                  <a:pt x="1625" y="95"/>
                </a:lnTo>
                <a:lnTo>
                  <a:pt x="1626" y="96"/>
                </a:lnTo>
                <a:lnTo>
                  <a:pt x="1627" y="97"/>
                </a:lnTo>
                <a:lnTo>
                  <a:pt x="1627" y="99"/>
                </a:lnTo>
                <a:lnTo>
                  <a:pt x="1628" y="101"/>
                </a:lnTo>
                <a:lnTo>
                  <a:pt x="1629" y="103"/>
                </a:lnTo>
                <a:lnTo>
                  <a:pt x="1629" y="104"/>
                </a:lnTo>
                <a:lnTo>
                  <a:pt x="1630" y="106"/>
                </a:lnTo>
                <a:lnTo>
                  <a:pt x="1631" y="107"/>
                </a:lnTo>
                <a:lnTo>
                  <a:pt x="1631" y="108"/>
                </a:lnTo>
                <a:lnTo>
                  <a:pt x="1632" y="110"/>
                </a:lnTo>
                <a:lnTo>
                  <a:pt x="1632" y="111"/>
                </a:lnTo>
                <a:lnTo>
                  <a:pt x="1633" y="111"/>
                </a:lnTo>
                <a:lnTo>
                  <a:pt x="1634" y="113"/>
                </a:lnTo>
                <a:lnTo>
                  <a:pt x="1634" y="114"/>
                </a:lnTo>
                <a:lnTo>
                  <a:pt x="1635" y="115"/>
                </a:lnTo>
                <a:lnTo>
                  <a:pt x="1636" y="116"/>
                </a:lnTo>
                <a:lnTo>
                  <a:pt x="1636" y="117"/>
                </a:lnTo>
                <a:lnTo>
                  <a:pt x="1637" y="118"/>
                </a:lnTo>
                <a:lnTo>
                  <a:pt x="1638" y="118"/>
                </a:lnTo>
                <a:lnTo>
                  <a:pt x="1638" y="118"/>
                </a:lnTo>
                <a:lnTo>
                  <a:pt x="1639" y="119"/>
                </a:lnTo>
                <a:lnTo>
                  <a:pt x="1639" y="119"/>
                </a:lnTo>
                <a:lnTo>
                  <a:pt x="1640" y="121"/>
                </a:lnTo>
                <a:lnTo>
                  <a:pt x="1641" y="121"/>
                </a:lnTo>
                <a:lnTo>
                  <a:pt x="1641" y="122"/>
                </a:lnTo>
                <a:lnTo>
                  <a:pt x="1642" y="123"/>
                </a:lnTo>
                <a:lnTo>
                  <a:pt x="1643" y="124"/>
                </a:lnTo>
                <a:lnTo>
                  <a:pt x="1643" y="125"/>
                </a:lnTo>
                <a:lnTo>
                  <a:pt x="1644" y="126"/>
                </a:lnTo>
                <a:lnTo>
                  <a:pt x="1645" y="127"/>
                </a:lnTo>
                <a:lnTo>
                  <a:pt x="1645" y="129"/>
                </a:lnTo>
                <a:lnTo>
                  <a:pt x="1646" y="130"/>
                </a:lnTo>
                <a:lnTo>
                  <a:pt x="1646" y="131"/>
                </a:lnTo>
                <a:lnTo>
                  <a:pt x="1647" y="133"/>
                </a:lnTo>
                <a:lnTo>
                  <a:pt x="1648" y="133"/>
                </a:lnTo>
                <a:lnTo>
                  <a:pt x="1648" y="134"/>
                </a:lnTo>
                <a:lnTo>
                  <a:pt x="1649" y="134"/>
                </a:lnTo>
                <a:lnTo>
                  <a:pt x="1650" y="133"/>
                </a:lnTo>
                <a:lnTo>
                  <a:pt x="1650" y="133"/>
                </a:lnTo>
                <a:lnTo>
                  <a:pt x="1651" y="134"/>
                </a:lnTo>
                <a:lnTo>
                  <a:pt x="1652" y="135"/>
                </a:lnTo>
                <a:lnTo>
                  <a:pt x="1652" y="136"/>
                </a:lnTo>
                <a:lnTo>
                  <a:pt x="1653" y="137"/>
                </a:lnTo>
                <a:lnTo>
                  <a:pt x="1654" y="138"/>
                </a:lnTo>
                <a:lnTo>
                  <a:pt x="1654" y="139"/>
                </a:lnTo>
                <a:lnTo>
                  <a:pt x="1655" y="139"/>
                </a:lnTo>
                <a:lnTo>
                  <a:pt x="1655" y="139"/>
                </a:lnTo>
                <a:lnTo>
                  <a:pt x="1656" y="140"/>
                </a:lnTo>
                <a:lnTo>
                  <a:pt x="1657" y="140"/>
                </a:lnTo>
                <a:lnTo>
                  <a:pt x="1657" y="140"/>
                </a:lnTo>
                <a:lnTo>
                  <a:pt x="1658" y="139"/>
                </a:lnTo>
                <a:lnTo>
                  <a:pt x="1659" y="136"/>
                </a:lnTo>
                <a:lnTo>
                  <a:pt x="1659" y="132"/>
                </a:lnTo>
                <a:lnTo>
                  <a:pt x="1660" y="126"/>
                </a:lnTo>
                <a:lnTo>
                  <a:pt x="1661" y="117"/>
                </a:lnTo>
                <a:lnTo>
                  <a:pt x="1661" y="109"/>
                </a:lnTo>
                <a:lnTo>
                  <a:pt x="1662" y="99"/>
                </a:lnTo>
                <a:lnTo>
                  <a:pt x="1662" y="90"/>
                </a:lnTo>
                <a:lnTo>
                  <a:pt x="1663" y="81"/>
                </a:lnTo>
                <a:lnTo>
                  <a:pt x="1664" y="73"/>
                </a:lnTo>
                <a:lnTo>
                  <a:pt x="1664" y="66"/>
                </a:lnTo>
                <a:lnTo>
                  <a:pt x="1665" y="60"/>
                </a:lnTo>
                <a:lnTo>
                  <a:pt x="1666" y="56"/>
                </a:lnTo>
                <a:lnTo>
                  <a:pt x="1666" y="52"/>
                </a:lnTo>
                <a:lnTo>
                  <a:pt x="1667" y="49"/>
                </a:lnTo>
                <a:lnTo>
                  <a:pt x="1668" y="48"/>
                </a:lnTo>
                <a:lnTo>
                  <a:pt x="1668" y="47"/>
                </a:lnTo>
                <a:lnTo>
                  <a:pt x="1669" y="47"/>
                </a:lnTo>
                <a:lnTo>
                  <a:pt x="1669" y="48"/>
                </a:lnTo>
                <a:lnTo>
                  <a:pt x="1670" y="48"/>
                </a:lnTo>
                <a:lnTo>
                  <a:pt x="1671" y="49"/>
                </a:lnTo>
                <a:lnTo>
                  <a:pt x="1671" y="49"/>
                </a:lnTo>
                <a:lnTo>
                  <a:pt x="1672" y="49"/>
                </a:lnTo>
                <a:lnTo>
                  <a:pt x="1673" y="49"/>
                </a:lnTo>
                <a:lnTo>
                  <a:pt x="1673" y="48"/>
                </a:lnTo>
                <a:lnTo>
                  <a:pt x="1674" y="48"/>
                </a:lnTo>
                <a:lnTo>
                  <a:pt x="1675" y="47"/>
                </a:lnTo>
                <a:lnTo>
                  <a:pt x="1675" y="45"/>
                </a:lnTo>
                <a:lnTo>
                  <a:pt x="1676" y="42"/>
                </a:lnTo>
                <a:lnTo>
                  <a:pt x="1676" y="40"/>
                </a:lnTo>
                <a:lnTo>
                  <a:pt x="1677" y="37"/>
                </a:lnTo>
                <a:lnTo>
                  <a:pt x="1678" y="33"/>
                </a:lnTo>
                <a:lnTo>
                  <a:pt x="1678" y="30"/>
                </a:lnTo>
                <a:lnTo>
                  <a:pt x="1679" y="27"/>
                </a:lnTo>
                <a:lnTo>
                  <a:pt x="1680" y="23"/>
                </a:lnTo>
                <a:lnTo>
                  <a:pt x="1680" y="21"/>
                </a:lnTo>
                <a:lnTo>
                  <a:pt x="1681" y="18"/>
                </a:lnTo>
                <a:lnTo>
                  <a:pt x="1682" y="16"/>
                </a:lnTo>
                <a:lnTo>
                  <a:pt x="1682" y="15"/>
                </a:lnTo>
                <a:lnTo>
                  <a:pt x="1683" y="13"/>
                </a:lnTo>
                <a:lnTo>
                  <a:pt x="1684" y="12"/>
                </a:lnTo>
                <a:lnTo>
                  <a:pt x="1684" y="12"/>
                </a:lnTo>
                <a:lnTo>
                  <a:pt x="1685" y="13"/>
                </a:lnTo>
                <a:lnTo>
                  <a:pt x="1685" y="14"/>
                </a:lnTo>
                <a:lnTo>
                  <a:pt x="1686" y="15"/>
                </a:lnTo>
                <a:lnTo>
                  <a:pt x="1687" y="16"/>
                </a:lnTo>
                <a:lnTo>
                  <a:pt x="1687" y="18"/>
                </a:lnTo>
                <a:lnTo>
                  <a:pt x="1688" y="20"/>
                </a:lnTo>
                <a:lnTo>
                  <a:pt x="1689" y="21"/>
                </a:lnTo>
                <a:lnTo>
                  <a:pt x="1689" y="24"/>
                </a:lnTo>
                <a:lnTo>
                  <a:pt x="1690" y="27"/>
                </a:lnTo>
                <a:lnTo>
                  <a:pt x="1691" y="30"/>
                </a:lnTo>
                <a:lnTo>
                  <a:pt x="1691" y="35"/>
                </a:lnTo>
                <a:lnTo>
                  <a:pt x="1692" y="39"/>
                </a:lnTo>
                <a:lnTo>
                  <a:pt x="1692" y="44"/>
                </a:lnTo>
                <a:lnTo>
                  <a:pt x="1693" y="51"/>
                </a:lnTo>
                <a:lnTo>
                  <a:pt x="1694" y="59"/>
                </a:lnTo>
                <a:lnTo>
                  <a:pt x="1694" y="69"/>
                </a:lnTo>
                <a:lnTo>
                  <a:pt x="1695" y="78"/>
                </a:lnTo>
                <a:lnTo>
                  <a:pt x="1696" y="85"/>
                </a:lnTo>
                <a:lnTo>
                  <a:pt x="1696" y="87"/>
                </a:lnTo>
                <a:lnTo>
                  <a:pt x="1697" y="87"/>
                </a:lnTo>
                <a:lnTo>
                  <a:pt x="1698" y="84"/>
                </a:lnTo>
                <a:lnTo>
                  <a:pt x="1698" y="82"/>
                </a:lnTo>
                <a:lnTo>
                  <a:pt x="1699" y="80"/>
                </a:lnTo>
                <a:lnTo>
                  <a:pt x="1699" y="78"/>
                </a:lnTo>
                <a:lnTo>
                  <a:pt x="1700" y="75"/>
                </a:lnTo>
                <a:lnTo>
                  <a:pt x="1701" y="73"/>
                </a:lnTo>
                <a:lnTo>
                  <a:pt x="1701" y="69"/>
                </a:lnTo>
                <a:lnTo>
                  <a:pt x="1702" y="66"/>
                </a:lnTo>
                <a:lnTo>
                  <a:pt x="1703" y="65"/>
                </a:lnTo>
                <a:lnTo>
                  <a:pt x="1703" y="63"/>
                </a:lnTo>
                <a:lnTo>
                  <a:pt x="1704" y="63"/>
                </a:lnTo>
                <a:lnTo>
                  <a:pt x="1705" y="63"/>
                </a:lnTo>
                <a:lnTo>
                  <a:pt x="1705" y="64"/>
                </a:lnTo>
                <a:lnTo>
                  <a:pt x="1706" y="66"/>
                </a:lnTo>
                <a:lnTo>
                  <a:pt x="1706" y="68"/>
                </a:lnTo>
                <a:lnTo>
                  <a:pt x="1707" y="70"/>
                </a:lnTo>
                <a:lnTo>
                  <a:pt x="1708" y="73"/>
                </a:lnTo>
                <a:lnTo>
                  <a:pt x="1708" y="76"/>
                </a:lnTo>
                <a:lnTo>
                  <a:pt x="1709" y="79"/>
                </a:lnTo>
                <a:lnTo>
                  <a:pt x="1710" y="83"/>
                </a:lnTo>
                <a:lnTo>
                  <a:pt x="1710" y="86"/>
                </a:lnTo>
                <a:lnTo>
                  <a:pt x="1711" y="88"/>
                </a:lnTo>
                <a:lnTo>
                  <a:pt x="1712" y="91"/>
                </a:lnTo>
                <a:lnTo>
                  <a:pt x="1712" y="93"/>
                </a:lnTo>
                <a:lnTo>
                  <a:pt x="1713" y="95"/>
                </a:lnTo>
                <a:lnTo>
                  <a:pt x="1714" y="96"/>
                </a:lnTo>
                <a:lnTo>
                  <a:pt x="1714" y="96"/>
                </a:lnTo>
                <a:lnTo>
                  <a:pt x="1715" y="96"/>
                </a:lnTo>
                <a:lnTo>
                  <a:pt x="1715" y="97"/>
                </a:lnTo>
                <a:lnTo>
                  <a:pt x="1716" y="97"/>
                </a:lnTo>
                <a:lnTo>
                  <a:pt x="1717" y="96"/>
                </a:lnTo>
                <a:lnTo>
                  <a:pt x="1717" y="96"/>
                </a:lnTo>
                <a:lnTo>
                  <a:pt x="1718" y="95"/>
                </a:lnTo>
                <a:lnTo>
                  <a:pt x="1719" y="95"/>
                </a:lnTo>
                <a:lnTo>
                  <a:pt x="1719" y="96"/>
                </a:lnTo>
                <a:lnTo>
                  <a:pt x="1720" y="95"/>
                </a:lnTo>
                <a:lnTo>
                  <a:pt x="1721" y="95"/>
                </a:lnTo>
                <a:lnTo>
                  <a:pt x="1721" y="95"/>
                </a:lnTo>
                <a:lnTo>
                  <a:pt x="1722" y="96"/>
                </a:lnTo>
                <a:lnTo>
                  <a:pt x="1722" y="96"/>
                </a:lnTo>
                <a:lnTo>
                  <a:pt x="1723" y="97"/>
                </a:lnTo>
                <a:lnTo>
                  <a:pt x="1724" y="98"/>
                </a:lnTo>
                <a:lnTo>
                  <a:pt x="1724" y="99"/>
                </a:lnTo>
                <a:lnTo>
                  <a:pt x="1725" y="101"/>
                </a:lnTo>
                <a:lnTo>
                  <a:pt x="1726" y="102"/>
                </a:lnTo>
                <a:lnTo>
                  <a:pt x="1726" y="103"/>
                </a:lnTo>
                <a:lnTo>
                  <a:pt x="1727" y="106"/>
                </a:lnTo>
                <a:lnTo>
                  <a:pt x="1728" y="107"/>
                </a:lnTo>
                <a:lnTo>
                  <a:pt x="1728" y="108"/>
                </a:lnTo>
                <a:lnTo>
                  <a:pt x="1729" y="109"/>
                </a:lnTo>
                <a:lnTo>
                  <a:pt x="1729" y="110"/>
                </a:lnTo>
                <a:lnTo>
                  <a:pt x="1730" y="111"/>
                </a:lnTo>
                <a:lnTo>
                  <a:pt x="1731" y="113"/>
                </a:lnTo>
                <a:lnTo>
                  <a:pt x="1731" y="114"/>
                </a:lnTo>
                <a:lnTo>
                  <a:pt x="1732" y="115"/>
                </a:lnTo>
                <a:lnTo>
                  <a:pt x="1733" y="116"/>
                </a:lnTo>
                <a:lnTo>
                  <a:pt x="1733" y="117"/>
                </a:lnTo>
                <a:lnTo>
                  <a:pt x="1734" y="117"/>
                </a:lnTo>
                <a:lnTo>
                  <a:pt x="1735" y="118"/>
                </a:lnTo>
                <a:lnTo>
                  <a:pt x="1735" y="119"/>
                </a:lnTo>
                <a:lnTo>
                  <a:pt x="1736" y="119"/>
                </a:lnTo>
                <a:lnTo>
                  <a:pt x="1737" y="120"/>
                </a:lnTo>
                <a:lnTo>
                  <a:pt x="1737" y="121"/>
                </a:lnTo>
                <a:lnTo>
                  <a:pt x="1738" y="122"/>
                </a:lnTo>
                <a:lnTo>
                  <a:pt x="1739" y="122"/>
                </a:lnTo>
                <a:lnTo>
                  <a:pt x="1739" y="122"/>
                </a:lnTo>
                <a:lnTo>
                  <a:pt x="1740" y="123"/>
                </a:lnTo>
                <a:lnTo>
                  <a:pt x="1741" y="124"/>
                </a:lnTo>
                <a:lnTo>
                  <a:pt x="1741" y="125"/>
                </a:lnTo>
                <a:lnTo>
                  <a:pt x="1742" y="126"/>
                </a:lnTo>
                <a:lnTo>
                  <a:pt x="1742" y="127"/>
                </a:lnTo>
                <a:lnTo>
                  <a:pt x="1743" y="128"/>
                </a:lnTo>
                <a:lnTo>
                  <a:pt x="1744" y="130"/>
                </a:lnTo>
                <a:lnTo>
                  <a:pt x="1744" y="131"/>
                </a:lnTo>
                <a:lnTo>
                  <a:pt x="1745" y="133"/>
                </a:lnTo>
                <a:lnTo>
                  <a:pt x="1746" y="134"/>
                </a:lnTo>
                <a:lnTo>
                  <a:pt x="1746" y="134"/>
                </a:lnTo>
                <a:lnTo>
                  <a:pt x="1747" y="135"/>
                </a:lnTo>
                <a:lnTo>
                  <a:pt x="1748" y="134"/>
                </a:lnTo>
                <a:lnTo>
                  <a:pt x="1748" y="134"/>
                </a:lnTo>
                <a:lnTo>
                  <a:pt x="1749" y="136"/>
                </a:lnTo>
                <a:lnTo>
                  <a:pt x="1750" y="136"/>
                </a:lnTo>
                <a:lnTo>
                  <a:pt x="1750" y="138"/>
                </a:lnTo>
                <a:lnTo>
                  <a:pt x="1751" y="138"/>
                </a:lnTo>
                <a:lnTo>
                  <a:pt x="1751" y="139"/>
                </a:lnTo>
                <a:lnTo>
                  <a:pt x="1752" y="140"/>
                </a:lnTo>
                <a:lnTo>
                  <a:pt x="1753" y="141"/>
                </a:lnTo>
                <a:lnTo>
                  <a:pt x="1753" y="143"/>
                </a:lnTo>
                <a:lnTo>
                  <a:pt x="1754" y="144"/>
                </a:lnTo>
                <a:lnTo>
                  <a:pt x="1755" y="146"/>
                </a:lnTo>
                <a:lnTo>
                  <a:pt x="1755" y="146"/>
                </a:lnTo>
                <a:lnTo>
                  <a:pt x="1756" y="147"/>
                </a:lnTo>
                <a:lnTo>
                  <a:pt x="1757" y="147"/>
                </a:lnTo>
                <a:lnTo>
                  <a:pt x="1757" y="147"/>
                </a:lnTo>
                <a:lnTo>
                  <a:pt x="1758" y="146"/>
                </a:lnTo>
                <a:lnTo>
                  <a:pt x="1758" y="144"/>
                </a:lnTo>
                <a:lnTo>
                  <a:pt x="1759" y="141"/>
                </a:lnTo>
                <a:lnTo>
                  <a:pt x="1760" y="136"/>
                </a:lnTo>
                <a:lnTo>
                  <a:pt x="1760" y="130"/>
                </a:lnTo>
                <a:lnTo>
                  <a:pt x="1761" y="123"/>
                </a:lnTo>
                <a:lnTo>
                  <a:pt x="1762" y="116"/>
                </a:lnTo>
                <a:lnTo>
                  <a:pt x="1762" y="108"/>
                </a:lnTo>
                <a:lnTo>
                  <a:pt x="1763" y="100"/>
                </a:lnTo>
                <a:lnTo>
                  <a:pt x="1764" y="94"/>
                </a:lnTo>
                <a:lnTo>
                  <a:pt x="1764" y="87"/>
                </a:lnTo>
                <a:lnTo>
                  <a:pt x="1765" y="81"/>
                </a:lnTo>
                <a:lnTo>
                  <a:pt x="1765" y="76"/>
                </a:lnTo>
                <a:lnTo>
                  <a:pt x="1766" y="71"/>
                </a:lnTo>
                <a:lnTo>
                  <a:pt x="1767" y="68"/>
                </a:lnTo>
                <a:lnTo>
                  <a:pt x="1767" y="64"/>
                </a:lnTo>
                <a:lnTo>
                  <a:pt x="1768" y="62"/>
                </a:lnTo>
                <a:lnTo>
                  <a:pt x="1769" y="61"/>
                </a:lnTo>
                <a:lnTo>
                  <a:pt x="1769" y="61"/>
                </a:lnTo>
                <a:lnTo>
                  <a:pt x="1770" y="60"/>
                </a:lnTo>
                <a:lnTo>
                  <a:pt x="1771" y="61"/>
                </a:lnTo>
                <a:lnTo>
                  <a:pt x="1771" y="61"/>
                </a:lnTo>
                <a:lnTo>
                  <a:pt x="1772" y="61"/>
                </a:lnTo>
                <a:lnTo>
                  <a:pt x="1772" y="61"/>
                </a:lnTo>
                <a:lnTo>
                  <a:pt x="1773" y="61"/>
                </a:lnTo>
                <a:lnTo>
                  <a:pt x="1774" y="61"/>
                </a:lnTo>
                <a:lnTo>
                  <a:pt x="1774" y="60"/>
                </a:lnTo>
                <a:lnTo>
                  <a:pt x="1775" y="60"/>
                </a:lnTo>
                <a:lnTo>
                  <a:pt x="1776" y="59"/>
                </a:lnTo>
                <a:lnTo>
                  <a:pt x="1776" y="57"/>
                </a:lnTo>
                <a:lnTo>
                  <a:pt x="1777" y="55"/>
                </a:lnTo>
                <a:lnTo>
                  <a:pt x="1778" y="53"/>
                </a:lnTo>
                <a:lnTo>
                  <a:pt x="1778" y="51"/>
                </a:lnTo>
                <a:lnTo>
                  <a:pt x="1779" y="48"/>
                </a:lnTo>
                <a:lnTo>
                  <a:pt x="1780" y="46"/>
                </a:lnTo>
                <a:lnTo>
                  <a:pt x="1780" y="44"/>
                </a:lnTo>
                <a:lnTo>
                  <a:pt x="1781" y="41"/>
                </a:lnTo>
                <a:lnTo>
                  <a:pt x="1781" y="40"/>
                </a:lnTo>
                <a:lnTo>
                  <a:pt x="1782" y="39"/>
                </a:lnTo>
                <a:lnTo>
                  <a:pt x="1783" y="38"/>
                </a:lnTo>
                <a:lnTo>
                  <a:pt x="1783" y="37"/>
                </a:lnTo>
                <a:lnTo>
                  <a:pt x="1784" y="38"/>
                </a:lnTo>
                <a:lnTo>
                  <a:pt x="1785" y="38"/>
                </a:lnTo>
                <a:lnTo>
                  <a:pt x="1785" y="39"/>
                </a:lnTo>
                <a:lnTo>
                  <a:pt x="1786" y="40"/>
                </a:lnTo>
                <a:lnTo>
                  <a:pt x="1787" y="42"/>
                </a:lnTo>
                <a:lnTo>
                  <a:pt x="1787" y="43"/>
                </a:lnTo>
                <a:lnTo>
                  <a:pt x="1788" y="46"/>
                </a:lnTo>
                <a:lnTo>
                  <a:pt x="1788" y="48"/>
                </a:lnTo>
                <a:lnTo>
                  <a:pt x="1789" y="52"/>
                </a:lnTo>
                <a:lnTo>
                  <a:pt x="1790" y="57"/>
                </a:lnTo>
                <a:lnTo>
                  <a:pt x="1790" y="64"/>
                </a:lnTo>
                <a:lnTo>
                  <a:pt x="1791" y="72"/>
                </a:lnTo>
                <a:lnTo>
                  <a:pt x="1792" y="82"/>
                </a:lnTo>
                <a:lnTo>
                  <a:pt x="1792" y="91"/>
                </a:lnTo>
                <a:lnTo>
                  <a:pt x="1793" y="101"/>
                </a:lnTo>
                <a:lnTo>
                  <a:pt x="1794" y="106"/>
                </a:lnTo>
                <a:lnTo>
                  <a:pt x="1794" y="34"/>
                </a:lnTo>
                <a:lnTo>
                  <a:pt x="1795" y="30"/>
                </a:lnTo>
                <a:lnTo>
                  <a:pt x="1795" y="26"/>
                </a:lnTo>
                <a:lnTo>
                  <a:pt x="1796" y="23"/>
                </a:lnTo>
                <a:lnTo>
                  <a:pt x="1797" y="20"/>
                </a:lnTo>
                <a:lnTo>
                  <a:pt x="1797" y="16"/>
                </a:lnTo>
                <a:lnTo>
                  <a:pt x="1798" y="14"/>
                </a:lnTo>
                <a:lnTo>
                  <a:pt x="1799" y="12"/>
                </a:lnTo>
                <a:lnTo>
                  <a:pt x="1799" y="11"/>
                </a:lnTo>
                <a:lnTo>
                  <a:pt x="1800" y="11"/>
                </a:lnTo>
                <a:lnTo>
                  <a:pt x="1801" y="11"/>
                </a:lnTo>
                <a:lnTo>
                  <a:pt x="1801" y="12"/>
                </a:lnTo>
                <a:lnTo>
                  <a:pt x="1802" y="14"/>
                </a:lnTo>
                <a:lnTo>
                  <a:pt x="1802" y="15"/>
                </a:lnTo>
                <a:lnTo>
                  <a:pt x="1803" y="22"/>
                </a:lnTo>
                <a:lnTo>
                  <a:pt x="1804" y="24"/>
                </a:lnTo>
                <a:lnTo>
                  <a:pt x="1804" y="27"/>
                </a:lnTo>
                <a:lnTo>
                  <a:pt x="1805" y="30"/>
                </a:lnTo>
                <a:lnTo>
                  <a:pt x="1806" y="33"/>
                </a:lnTo>
                <a:lnTo>
                  <a:pt x="1806" y="36"/>
                </a:lnTo>
                <a:lnTo>
                  <a:pt x="1807" y="39"/>
                </a:lnTo>
                <a:lnTo>
                  <a:pt x="1808" y="43"/>
                </a:lnTo>
                <a:lnTo>
                  <a:pt x="1808" y="46"/>
                </a:lnTo>
                <a:lnTo>
                  <a:pt x="1809" y="49"/>
                </a:lnTo>
                <a:lnTo>
                  <a:pt x="1810" y="53"/>
                </a:lnTo>
                <a:lnTo>
                  <a:pt x="1810" y="58"/>
                </a:lnTo>
                <a:lnTo>
                  <a:pt x="1811" y="63"/>
                </a:lnTo>
                <a:lnTo>
                  <a:pt x="1811" y="69"/>
                </a:lnTo>
                <a:lnTo>
                  <a:pt x="1812" y="76"/>
                </a:lnTo>
                <a:lnTo>
                  <a:pt x="1813" y="83"/>
                </a:lnTo>
                <a:lnTo>
                  <a:pt x="1813" y="92"/>
                </a:lnTo>
                <a:lnTo>
                  <a:pt x="1814" y="103"/>
                </a:lnTo>
                <a:lnTo>
                  <a:pt x="1815" y="110"/>
                </a:lnTo>
                <a:lnTo>
                  <a:pt x="1815" y="110"/>
                </a:lnTo>
                <a:lnTo>
                  <a:pt x="1816" y="109"/>
                </a:lnTo>
                <a:lnTo>
                  <a:pt x="1817" y="109"/>
                </a:lnTo>
                <a:lnTo>
                  <a:pt x="1817" y="109"/>
                </a:lnTo>
                <a:lnTo>
                  <a:pt x="1818" y="109"/>
                </a:lnTo>
                <a:lnTo>
                  <a:pt x="1818" y="109"/>
                </a:lnTo>
                <a:lnTo>
                  <a:pt x="1819" y="109"/>
                </a:lnTo>
                <a:lnTo>
                  <a:pt x="1820" y="110"/>
                </a:lnTo>
                <a:lnTo>
                  <a:pt x="1820" y="111"/>
                </a:lnTo>
                <a:lnTo>
                  <a:pt x="1821" y="111"/>
                </a:lnTo>
                <a:lnTo>
                  <a:pt x="1822" y="112"/>
                </a:lnTo>
                <a:lnTo>
                  <a:pt x="1822" y="113"/>
                </a:lnTo>
                <a:lnTo>
                  <a:pt x="1823" y="115"/>
                </a:lnTo>
                <a:lnTo>
                  <a:pt x="1824" y="116"/>
                </a:lnTo>
                <a:lnTo>
                  <a:pt x="1824" y="116"/>
                </a:lnTo>
                <a:lnTo>
                  <a:pt x="1825" y="117"/>
                </a:lnTo>
                <a:lnTo>
                  <a:pt x="1825" y="119"/>
                </a:lnTo>
                <a:lnTo>
                  <a:pt x="1826" y="120"/>
                </a:lnTo>
                <a:lnTo>
                  <a:pt x="1827" y="120"/>
                </a:lnTo>
                <a:lnTo>
                  <a:pt x="1827" y="121"/>
                </a:lnTo>
                <a:lnTo>
                  <a:pt x="1828" y="123"/>
                </a:lnTo>
                <a:lnTo>
                  <a:pt x="1829" y="123"/>
                </a:lnTo>
                <a:lnTo>
                  <a:pt x="1829" y="124"/>
                </a:lnTo>
                <a:lnTo>
                  <a:pt x="1830" y="125"/>
                </a:lnTo>
                <a:lnTo>
                  <a:pt x="1831" y="126"/>
                </a:lnTo>
                <a:lnTo>
                  <a:pt x="1831" y="127"/>
                </a:lnTo>
                <a:lnTo>
                  <a:pt x="1832" y="128"/>
                </a:lnTo>
                <a:lnTo>
                  <a:pt x="1832" y="129"/>
                </a:lnTo>
                <a:lnTo>
                  <a:pt x="1833" y="129"/>
                </a:lnTo>
                <a:lnTo>
                  <a:pt x="1834" y="130"/>
                </a:lnTo>
                <a:lnTo>
                  <a:pt x="1834" y="131"/>
                </a:lnTo>
                <a:lnTo>
                  <a:pt x="1835" y="131"/>
                </a:lnTo>
                <a:lnTo>
                  <a:pt x="1836" y="132"/>
                </a:lnTo>
                <a:lnTo>
                  <a:pt x="1836" y="131"/>
                </a:lnTo>
                <a:lnTo>
                  <a:pt x="1837" y="133"/>
                </a:lnTo>
                <a:lnTo>
                  <a:pt x="1838" y="133"/>
                </a:lnTo>
                <a:lnTo>
                  <a:pt x="1838" y="133"/>
                </a:lnTo>
                <a:lnTo>
                  <a:pt x="1839" y="134"/>
                </a:lnTo>
                <a:lnTo>
                  <a:pt x="1840" y="135"/>
                </a:lnTo>
                <a:lnTo>
                  <a:pt x="1840" y="136"/>
                </a:lnTo>
                <a:lnTo>
                  <a:pt x="1841" y="137"/>
                </a:lnTo>
                <a:lnTo>
                  <a:pt x="1841" y="139"/>
                </a:lnTo>
                <a:lnTo>
                  <a:pt x="1842" y="140"/>
                </a:lnTo>
                <a:lnTo>
                  <a:pt x="1843" y="142"/>
                </a:lnTo>
                <a:lnTo>
                  <a:pt x="1843" y="143"/>
                </a:lnTo>
                <a:lnTo>
                  <a:pt x="1844" y="144"/>
                </a:lnTo>
                <a:lnTo>
                  <a:pt x="1845" y="145"/>
                </a:lnTo>
                <a:lnTo>
                  <a:pt x="1845" y="146"/>
                </a:lnTo>
                <a:lnTo>
                  <a:pt x="1846" y="146"/>
                </a:lnTo>
                <a:lnTo>
                  <a:pt x="1847" y="145"/>
                </a:lnTo>
                <a:lnTo>
                  <a:pt x="1847" y="146"/>
                </a:lnTo>
                <a:lnTo>
                  <a:pt x="1848" y="146"/>
                </a:lnTo>
                <a:lnTo>
                  <a:pt x="1848" y="147"/>
                </a:lnTo>
                <a:lnTo>
                  <a:pt x="1849" y="147"/>
                </a:lnTo>
                <a:lnTo>
                  <a:pt x="1850" y="148"/>
                </a:lnTo>
                <a:lnTo>
                  <a:pt x="1850" y="149"/>
                </a:lnTo>
                <a:lnTo>
                  <a:pt x="1851" y="150"/>
                </a:lnTo>
                <a:lnTo>
                  <a:pt x="1852" y="151"/>
                </a:lnTo>
                <a:lnTo>
                  <a:pt x="1852" y="152"/>
                </a:lnTo>
                <a:lnTo>
                  <a:pt x="1853" y="152"/>
                </a:lnTo>
                <a:lnTo>
                  <a:pt x="1854" y="153"/>
                </a:lnTo>
                <a:lnTo>
                  <a:pt x="1854" y="152"/>
                </a:lnTo>
                <a:lnTo>
                  <a:pt x="1855" y="151"/>
                </a:lnTo>
                <a:lnTo>
                  <a:pt x="1855" y="148"/>
                </a:lnTo>
                <a:lnTo>
                  <a:pt x="1856" y="144"/>
                </a:lnTo>
                <a:lnTo>
                  <a:pt x="1857" y="138"/>
                </a:lnTo>
                <a:lnTo>
                  <a:pt x="1857" y="130"/>
                </a:lnTo>
                <a:lnTo>
                  <a:pt x="1858" y="122"/>
                </a:lnTo>
                <a:lnTo>
                  <a:pt x="1859" y="114"/>
                </a:lnTo>
                <a:lnTo>
                  <a:pt x="1859" y="105"/>
                </a:lnTo>
                <a:lnTo>
                  <a:pt x="1860" y="97"/>
                </a:lnTo>
                <a:lnTo>
                  <a:pt x="1861" y="89"/>
                </a:lnTo>
                <a:lnTo>
                  <a:pt x="1861" y="83"/>
                </a:lnTo>
                <a:lnTo>
                  <a:pt x="1862" y="77"/>
                </a:lnTo>
                <a:lnTo>
                  <a:pt x="1862" y="72"/>
                </a:lnTo>
                <a:lnTo>
                  <a:pt x="1863" y="67"/>
                </a:lnTo>
                <a:lnTo>
                  <a:pt x="1864" y="64"/>
                </a:lnTo>
                <a:lnTo>
                  <a:pt x="1864" y="63"/>
                </a:lnTo>
                <a:lnTo>
                  <a:pt x="1865" y="62"/>
                </a:lnTo>
                <a:lnTo>
                  <a:pt x="1866" y="62"/>
                </a:lnTo>
                <a:lnTo>
                  <a:pt x="1866" y="61"/>
                </a:lnTo>
                <a:lnTo>
                  <a:pt x="1867" y="62"/>
                </a:lnTo>
                <a:lnTo>
                  <a:pt x="1868" y="63"/>
                </a:lnTo>
                <a:lnTo>
                  <a:pt x="1868" y="63"/>
                </a:lnTo>
                <a:lnTo>
                  <a:pt x="1869" y="63"/>
                </a:lnTo>
                <a:lnTo>
                  <a:pt x="1870" y="63"/>
                </a:lnTo>
                <a:lnTo>
                  <a:pt x="1870" y="63"/>
                </a:lnTo>
                <a:lnTo>
                  <a:pt x="1871" y="63"/>
                </a:lnTo>
                <a:lnTo>
                  <a:pt x="1871" y="61"/>
                </a:lnTo>
                <a:lnTo>
                  <a:pt x="1872" y="60"/>
                </a:lnTo>
                <a:lnTo>
                  <a:pt x="1873" y="58"/>
                </a:lnTo>
                <a:lnTo>
                  <a:pt x="1873" y="56"/>
                </a:lnTo>
                <a:lnTo>
                  <a:pt x="1874" y="53"/>
                </a:lnTo>
                <a:lnTo>
                  <a:pt x="1875" y="50"/>
                </a:lnTo>
                <a:lnTo>
                  <a:pt x="1875" y="47"/>
                </a:lnTo>
                <a:lnTo>
                  <a:pt x="1876" y="44"/>
                </a:lnTo>
                <a:lnTo>
                  <a:pt x="1877" y="40"/>
                </a:lnTo>
                <a:lnTo>
                  <a:pt x="1877" y="37"/>
                </a:lnTo>
                <a:lnTo>
                  <a:pt x="1878" y="34"/>
                </a:lnTo>
                <a:lnTo>
                  <a:pt x="1878" y="32"/>
                </a:lnTo>
                <a:lnTo>
                  <a:pt x="1879" y="30"/>
                </a:lnTo>
                <a:lnTo>
                  <a:pt x="1880" y="28"/>
                </a:lnTo>
                <a:lnTo>
                  <a:pt x="1880" y="28"/>
                </a:lnTo>
                <a:lnTo>
                  <a:pt x="1881" y="27"/>
                </a:lnTo>
                <a:lnTo>
                  <a:pt x="1882" y="27"/>
                </a:lnTo>
                <a:lnTo>
                  <a:pt x="1882" y="28"/>
                </a:lnTo>
                <a:lnTo>
                  <a:pt x="1883" y="29"/>
                </a:lnTo>
                <a:lnTo>
                  <a:pt x="1884" y="30"/>
                </a:lnTo>
                <a:lnTo>
                  <a:pt x="1884" y="32"/>
                </a:lnTo>
                <a:lnTo>
                  <a:pt x="1885" y="34"/>
                </a:lnTo>
                <a:lnTo>
                  <a:pt x="1885" y="36"/>
                </a:lnTo>
                <a:lnTo>
                  <a:pt x="1886" y="38"/>
                </a:lnTo>
                <a:lnTo>
                  <a:pt x="1887" y="42"/>
                </a:lnTo>
                <a:lnTo>
                  <a:pt x="1887" y="44"/>
                </a:lnTo>
                <a:lnTo>
                  <a:pt x="1888" y="48"/>
                </a:lnTo>
                <a:lnTo>
                  <a:pt x="1889" y="53"/>
                </a:lnTo>
                <a:lnTo>
                  <a:pt x="1889" y="60"/>
                </a:lnTo>
                <a:lnTo>
                  <a:pt x="1890" y="68"/>
                </a:lnTo>
                <a:lnTo>
                  <a:pt x="1891" y="77"/>
                </a:lnTo>
                <a:lnTo>
                  <a:pt x="1891" y="86"/>
                </a:lnTo>
                <a:lnTo>
                  <a:pt x="1892" y="95"/>
                </a:lnTo>
                <a:lnTo>
                  <a:pt x="1892" y="99"/>
                </a:lnTo>
                <a:lnTo>
                  <a:pt x="1893" y="100"/>
                </a:lnTo>
                <a:lnTo>
                  <a:pt x="1894" y="96"/>
                </a:lnTo>
                <a:lnTo>
                  <a:pt x="1894" y="93"/>
                </a:lnTo>
                <a:lnTo>
                  <a:pt x="1895" y="90"/>
                </a:lnTo>
                <a:lnTo>
                  <a:pt x="1896" y="87"/>
                </a:lnTo>
                <a:lnTo>
                  <a:pt x="1896" y="86"/>
                </a:lnTo>
                <a:lnTo>
                  <a:pt x="1897" y="83"/>
                </a:lnTo>
                <a:lnTo>
                  <a:pt x="1898" y="80"/>
                </a:lnTo>
                <a:lnTo>
                  <a:pt x="1898" y="77"/>
                </a:lnTo>
                <a:lnTo>
                  <a:pt x="1899" y="76"/>
                </a:lnTo>
                <a:lnTo>
                  <a:pt x="1900" y="74"/>
                </a:lnTo>
                <a:lnTo>
                  <a:pt x="1900" y="72"/>
                </a:lnTo>
                <a:lnTo>
                  <a:pt x="1901" y="73"/>
                </a:lnTo>
                <a:lnTo>
                  <a:pt x="1901" y="73"/>
                </a:lnTo>
                <a:lnTo>
                  <a:pt x="1902" y="74"/>
                </a:lnTo>
                <a:lnTo>
                  <a:pt x="1903" y="75"/>
                </a:lnTo>
                <a:lnTo>
                  <a:pt x="1903" y="76"/>
                </a:lnTo>
                <a:lnTo>
                  <a:pt x="1904" y="78"/>
                </a:lnTo>
                <a:lnTo>
                  <a:pt x="1905" y="81"/>
                </a:lnTo>
                <a:lnTo>
                  <a:pt x="1905" y="83"/>
                </a:lnTo>
                <a:lnTo>
                  <a:pt x="1906" y="86"/>
                </a:lnTo>
                <a:lnTo>
                  <a:pt x="1907" y="89"/>
                </a:lnTo>
                <a:lnTo>
                  <a:pt x="1907" y="92"/>
                </a:lnTo>
                <a:lnTo>
                  <a:pt x="1908" y="95"/>
                </a:lnTo>
                <a:lnTo>
                  <a:pt x="1908" y="97"/>
                </a:lnTo>
                <a:lnTo>
                  <a:pt x="1909" y="99"/>
                </a:lnTo>
                <a:lnTo>
                  <a:pt x="1910" y="101"/>
                </a:lnTo>
                <a:lnTo>
                  <a:pt x="1910" y="103"/>
                </a:lnTo>
                <a:lnTo>
                  <a:pt x="1911" y="103"/>
                </a:lnTo>
                <a:lnTo>
                  <a:pt x="1912" y="104"/>
                </a:lnTo>
                <a:lnTo>
                  <a:pt x="1912" y="105"/>
                </a:lnTo>
                <a:lnTo>
                  <a:pt x="1913" y="104"/>
                </a:lnTo>
                <a:lnTo>
                  <a:pt x="1914" y="104"/>
                </a:lnTo>
                <a:lnTo>
                  <a:pt x="1914" y="104"/>
                </a:lnTo>
                <a:lnTo>
                  <a:pt x="1915" y="103"/>
                </a:lnTo>
                <a:lnTo>
                  <a:pt x="1915" y="103"/>
                </a:lnTo>
                <a:lnTo>
                  <a:pt x="1916" y="103"/>
                </a:lnTo>
                <a:lnTo>
                  <a:pt x="1917" y="103"/>
                </a:lnTo>
                <a:lnTo>
                  <a:pt x="1917" y="103"/>
                </a:lnTo>
                <a:lnTo>
                  <a:pt x="1918" y="104"/>
                </a:lnTo>
                <a:lnTo>
                  <a:pt x="1919" y="105"/>
                </a:lnTo>
                <a:lnTo>
                  <a:pt x="1919" y="105"/>
                </a:lnTo>
                <a:lnTo>
                  <a:pt x="1920" y="106"/>
                </a:lnTo>
                <a:lnTo>
                  <a:pt x="1921" y="107"/>
                </a:lnTo>
                <a:lnTo>
                  <a:pt x="1921" y="108"/>
                </a:lnTo>
                <a:lnTo>
                  <a:pt x="1922" y="108"/>
                </a:lnTo>
                <a:lnTo>
                  <a:pt x="1922" y="110"/>
                </a:lnTo>
                <a:lnTo>
                  <a:pt x="1923" y="111"/>
                </a:lnTo>
                <a:lnTo>
                  <a:pt x="1924" y="112"/>
                </a:lnTo>
                <a:lnTo>
                  <a:pt x="1924" y="114"/>
                </a:lnTo>
                <a:lnTo>
                  <a:pt x="1925" y="115"/>
                </a:lnTo>
                <a:lnTo>
                  <a:pt x="1926" y="115"/>
                </a:lnTo>
                <a:lnTo>
                  <a:pt x="1926" y="116"/>
                </a:lnTo>
                <a:lnTo>
                  <a:pt x="1927" y="118"/>
                </a:lnTo>
                <a:lnTo>
                  <a:pt x="1928" y="118"/>
                </a:lnTo>
                <a:lnTo>
                  <a:pt x="1928" y="120"/>
                </a:lnTo>
                <a:lnTo>
                  <a:pt x="1929" y="120"/>
                </a:lnTo>
                <a:lnTo>
                  <a:pt x="1930" y="122"/>
                </a:lnTo>
                <a:lnTo>
                  <a:pt x="1930" y="123"/>
                </a:lnTo>
                <a:lnTo>
                  <a:pt x="1931" y="124"/>
                </a:lnTo>
                <a:lnTo>
                  <a:pt x="1931" y="124"/>
                </a:lnTo>
                <a:lnTo>
                  <a:pt x="1932" y="125"/>
                </a:lnTo>
                <a:lnTo>
                  <a:pt x="1933" y="126"/>
                </a:lnTo>
                <a:lnTo>
                  <a:pt x="1933" y="126"/>
                </a:lnTo>
                <a:lnTo>
                  <a:pt x="1934" y="126"/>
                </a:lnTo>
                <a:lnTo>
                  <a:pt x="1935" y="127"/>
                </a:lnTo>
                <a:lnTo>
                  <a:pt x="1935" y="128"/>
                </a:lnTo>
                <a:lnTo>
                  <a:pt x="1936" y="128"/>
                </a:lnTo>
                <a:lnTo>
                  <a:pt x="1937" y="129"/>
                </a:lnTo>
                <a:lnTo>
                  <a:pt x="1937" y="130"/>
                </a:lnTo>
                <a:lnTo>
                  <a:pt x="1938" y="131"/>
                </a:lnTo>
                <a:lnTo>
                  <a:pt x="1938" y="132"/>
                </a:lnTo>
                <a:lnTo>
                  <a:pt x="1939" y="133"/>
                </a:lnTo>
                <a:lnTo>
                  <a:pt x="1940" y="134"/>
                </a:lnTo>
                <a:lnTo>
                  <a:pt x="1940" y="136"/>
                </a:lnTo>
                <a:lnTo>
                  <a:pt x="1941" y="136"/>
                </a:lnTo>
                <a:lnTo>
                  <a:pt x="1942" y="138"/>
                </a:lnTo>
                <a:lnTo>
                  <a:pt x="1942" y="139"/>
                </a:lnTo>
                <a:lnTo>
                  <a:pt x="1943" y="140"/>
                </a:lnTo>
                <a:lnTo>
                  <a:pt x="1944" y="140"/>
                </a:lnTo>
                <a:lnTo>
                  <a:pt x="1944" y="140"/>
                </a:lnTo>
                <a:lnTo>
                  <a:pt x="1945" y="140"/>
                </a:lnTo>
                <a:lnTo>
                  <a:pt x="1945" y="141"/>
                </a:lnTo>
                <a:lnTo>
                  <a:pt x="1946" y="141"/>
                </a:lnTo>
                <a:lnTo>
                  <a:pt x="1947" y="142"/>
                </a:lnTo>
                <a:lnTo>
                  <a:pt x="1948" y="143"/>
                </a:lnTo>
                <a:lnTo>
                  <a:pt x="1948" y="144"/>
                </a:lnTo>
                <a:lnTo>
                  <a:pt x="1949" y="144"/>
                </a:lnTo>
                <a:lnTo>
                  <a:pt x="1950" y="146"/>
                </a:lnTo>
                <a:lnTo>
                  <a:pt x="1950" y="146"/>
                </a:lnTo>
                <a:lnTo>
                  <a:pt x="1951" y="148"/>
                </a:lnTo>
                <a:lnTo>
                  <a:pt x="1951" y="148"/>
                </a:lnTo>
                <a:lnTo>
                  <a:pt x="1952" y="149"/>
                </a:lnTo>
                <a:lnTo>
                  <a:pt x="1953" y="149"/>
                </a:lnTo>
                <a:lnTo>
                  <a:pt x="1953" y="147"/>
                </a:lnTo>
                <a:lnTo>
                  <a:pt x="1954" y="145"/>
                </a:lnTo>
                <a:lnTo>
                  <a:pt x="1955" y="140"/>
                </a:lnTo>
                <a:lnTo>
                  <a:pt x="1955" y="134"/>
                </a:lnTo>
                <a:lnTo>
                  <a:pt x="1956" y="126"/>
                </a:lnTo>
                <a:lnTo>
                  <a:pt x="1957" y="118"/>
                </a:lnTo>
                <a:lnTo>
                  <a:pt x="1957" y="109"/>
                </a:lnTo>
                <a:lnTo>
                  <a:pt x="1958" y="101"/>
                </a:lnTo>
                <a:lnTo>
                  <a:pt x="1958" y="92"/>
                </a:lnTo>
                <a:lnTo>
                  <a:pt x="1959" y="84"/>
                </a:lnTo>
                <a:lnTo>
                  <a:pt x="1960" y="78"/>
                </a:lnTo>
                <a:lnTo>
                  <a:pt x="1960" y="73"/>
                </a:lnTo>
                <a:lnTo>
                  <a:pt x="1961" y="68"/>
                </a:lnTo>
                <a:lnTo>
                  <a:pt x="1962" y="64"/>
                </a:lnTo>
                <a:lnTo>
                  <a:pt x="1962" y="60"/>
                </a:lnTo>
                <a:lnTo>
                  <a:pt x="1963" y="59"/>
                </a:lnTo>
                <a:lnTo>
                  <a:pt x="1964" y="58"/>
                </a:lnTo>
                <a:lnTo>
                  <a:pt x="1964" y="57"/>
                </a:lnTo>
                <a:lnTo>
                  <a:pt x="1965" y="57"/>
                </a:lnTo>
                <a:lnTo>
                  <a:pt x="1966" y="57"/>
                </a:lnTo>
                <a:lnTo>
                  <a:pt x="1966" y="57"/>
                </a:lnTo>
                <a:lnTo>
                  <a:pt x="1967" y="58"/>
                </a:lnTo>
                <a:lnTo>
                  <a:pt x="1967" y="59"/>
                </a:lnTo>
                <a:lnTo>
                  <a:pt x="1968" y="59"/>
                </a:lnTo>
                <a:lnTo>
                  <a:pt x="1969" y="58"/>
                </a:lnTo>
                <a:lnTo>
                  <a:pt x="1969" y="57"/>
                </a:lnTo>
                <a:lnTo>
                  <a:pt x="1970" y="56"/>
                </a:lnTo>
                <a:lnTo>
                  <a:pt x="1971" y="54"/>
                </a:lnTo>
                <a:lnTo>
                  <a:pt x="1971" y="51"/>
                </a:lnTo>
                <a:lnTo>
                  <a:pt x="1972" y="50"/>
                </a:lnTo>
                <a:lnTo>
                  <a:pt x="1973" y="47"/>
                </a:lnTo>
                <a:lnTo>
                  <a:pt x="1973" y="43"/>
                </a:lnTo>
                <a:lnTo>
                  <a:pt x="1974" y="40"/>
                </a:lnTo>
                <a:lnTo>
                  <a:pt x="1974" y="36"/>
                </a:lnTo>
                <a:lnTo>
                  <a:pt x="1975" y="32"/>
                </a:lnTo>
                <a:lnTo>
                  <a:pt x="1976" y="30"/>
                </a:lnTo>
                <a:lnTo>
                  <a:pt x="1976" y="27"/>
                </a:lnTo>
                <a:lnTo>
                  <a:pt x="1977" y="25"/>
                </a:lnTo>
                <a:lnTo>
                  <a:pt x="1978" y="23"/>
                </a:lnTo>
                <a:lnTo>
                  <a:pt x="1978" y="22"/>
                </a:lnTo>
                <a:lnTo>
                  <a:pt x="1979" y="21"/>
                </a:lnTo>
                <a:lnTo>
                  <a:pt x="1980" y="20"/>
                </a:lnTo>
                <a:lnTo>
                  <a:pt x="1980" y="21"/>
                </a:lnTo>
                <a:lnTo>
                  <a:pt x="1981" y="22"/>
                </a:lnTo>
                <a:lnTo>
                  <a:pt x="1981" y="22"/>
                </a:lnTo>
                <a:lnTo>
                  <a:pt x="1982" y="24"/>
                </a:lnTo>
                <a:lnTo>
                  <a:pt x="1983" y="26"/>
                </a:lnTo>
                <a:lnTo>
                  <a:pt x="1983" y="28"/>
                </a:lnTo>
                <a:lnTo>
                  <a:pt x="1984" y="31"/>
                </a:lnTo>
                <a:lnTo>
                  <a:pt x="1985" y="33"/>
                </a:lnTo>
                <a:lnTo>
                  <a:pt x="1985" y="36"/>
                </a:lnTo>
                <a:lnTo>
                  <a:pt x="1986" y="39"/>
                </a:lnTo>
                <a:lnTo>
                  <a:pt x="1987" y="42"/>
                </a:lnTo>
                <a:lnTo>
                  <a:pt x="1987" y="46"/>
                </a:lnTo>
                <a:lnTo>
                  <a:pt x="1988" y="52"/>
                </a:lnTo>
                <a:lnTo>
                  <a:pt x="1988" y="58"/>
                </a:lnTo>
                <a:lnTo>
                  <a:pt x="1989" y="67"/>
                </a:lnTo>
                <a:lnTo>
                  <a:pt x="1990" y="76"/>
                </a:lnTo>
                <a:lnTo>
                  <a:pt x="1990" y="85"/>
                </a:lnTo>
                <a:lnTo>
                  <a:pt x="1991" y="91"/>
                </a:lnTo>
                <a:lnTo>
                  <a:pt x="1992" y="95"/>
                </a:lnTo>
                <a:lnTo>
                  <a:pt x="1992" y="93"/>
                </a:lnTo>
                <a:lnTo>
                  <a:pt x="1993" y="90"/>
                </a:lnTo>
                <a:lnTo>
                  <a:pt x="1994" y="87"/>
                </a:lnTo>
                <a:lnTo>
                  <a:pt x="1994" y="84"/>
                </a:lnTo>
                <a:lnTo>
                  <a:pt x="1995" y="83"/>
                </a:lnTo>
                <a:lnTo>
                  <a:pt x="1996" y="80"/>
                </a:lnTo>
                <a:lnTo>
                  <a:pt x="1996" y="77"/>
                </a:lnTo>
                <a:lnTo>
                  <a:pt x="1997" y="75"/>
                </a:lnTo>
                <a:lnTo>
                  <a:pt x="1997" y="72"/>
                </a:lnTo>
                <a:lnTo>
                  <a:pt x="1998" y="70"/>
                </a:lnTo>
                <a:lnTo>
                  <a:pt x="1999" y="70"/>
                </a:lnTo>
                <a:lnTo>
                  <a:pt x="1999" y="69"/>
                </a:lnTo>
                <a:lnTo>
                  <a:pt x="2000" y="70"/>
                </a:lnTo>
                <a:lnTo>
                  <a:pt x="2001" y="69"/>
                </a:lnTo>
                <a:lnTo>
                  <a:pt x="2001" y="70"/>
                </a:lnTo>
                <a:lnTo>
                  <a:pt x="2002" y="72"/>
                </a:lnTo>
                <a:lnTo>
                  <a:pt x="2003" y="75"/>
                </a:lnTo>
                <a:lnTo>
                  <a:pt x="2003" y="77"/>
                </a:lnTo>
                <a:lnTo>
                  <a:pt x="2004" y="79"/>
                </a:lnTo>
                <a:lnTo>
                  <a:pt x="2004" y="82"/>
                </a:lnTo>
                <a:lnTo>
                  <a:pt x="2005" y="83"/>
                </a:lnTo>
                <a:lnTo>
                  <a:pt x="2006" y="88"/>
                </a:lnTo>
                <a:lnTo>
                  <a:pt x="2006" y="90"/>
                </a:lnTo>
                <a:lnTo>
                  <a:pt x="2007" y="92"/>
                </a:lnTo>
                <a:lnTo>
                  <a:pt x="2008" y="94"/>
                </a:lnTo>
                <a:lnTo>
                  <a:pt x="2008" y="96"/>
                </a:lnTo>
                <a:lnTo>
                  <a:pt x="2009" y="97"/>
                </a:lnTo>
                <a:lnTo>
                  <a:pt x="2010" y="98"/>
                </a:lnTo>
                <a:lnTo>
                  <a:pt x="2010" y="99"/>
                </a:lnTo>
                <a:lnTo>
                  <a:pt x="2011" y="100"/>
                </a:lnTo>
                <a:lnTo>
                  <a:pt x="2011" y="101"/>
                </a:lnTo>
                <a:lnTo>
                  <a:pt x="2012" y="100"/>
                </a:lnTo>
                <a:lnTo>
                  <a:pt x="2013" y="100"/>
                </a:lnTo>
                <a:lnTo>
                  <a:pt x="2013" y="100"/>
                </a:lnTo>
                <a:lnTo>
                  <a:pt x="2014" y="100"/>
                </a:lnTo>
                <a:lnTo>
                  <a:pt x="2015" y="100"/>
                </a:lnTo>
                <a:lnTo>
                  <a:pt x="2015" y="100"/>
                </a:lnTo>
                <a:lnTo>
                  <a:pt x="2016" y="100"/>
                </a:lnTo>
                <a:lnTo>
                  <a:pt x="2017" y="100"/>
                </a:lnTo>
                <a:lnTo>
                  <a:pt x="2017" y="101"/>
                </a:lnTo>
                <a:lnTo>
                  <a:pt x="2018" y="102"/>
                </a:lnTo>
                <a:lnTo>
                  <a:pt x="2018" y="103"/>
                </a:lnTo>
                <a:lnTo>
                  <a:pt x="2019" y="103"/>
                </a:lnTo>
                <a:lnTo>
                  <a:pt x="2020" y="105"/>
                </a:lnTo>
                <a:lnTo>
                  <a:pt x="2020" y="106"/>
                </a:lnTo>
                <a:lnTo>
                  <a:pt x="2021" y="107"/>
                </a:lnTo>
                <a:lnTo>
                  <a:pt x="2022" y="108"/>
                </a:lnTo>
                <a:lnTo>
                  <a:pt x="2022" y="110"/>
                </a:lnTo>
                <a:lnTo>
                  <a:pt x="2023" y="111"/>
                </a:lnTo>
                <a:lnTo>
                  <a:pt x="2024" y="112"/>
                </a:lnTo>
                <a:lnTo>
                  <a:pt x="2024" y="113"/>
                </a:lnTo>
                <a:lnTo>
                  <a:pt x="2025" y="114"/>
                </a:lnTo>
                <a:lnTo>
                  <a:pt x="2026" y="115"/>
                </a:lnTo>
                <a:lnTo>
                  <a:pt x="2026" y="116"/>
                </a:lnTo>
                <a:lnTo>
                  <a:pt x="2027" y="117"/>
                </a:lnTo>
                <a:lnTo>
                  <a:pt x="2027" y="118"/>
                </a:lnTo>
                <a:lnTo>
                  <a:pt x="2028" y="119"/>
                </a:lnTo>
                <a:lnTo>
                  <a:pt x="2029" y="120"/>
                </a:lnTo>
                <a:lnTo>
                  <a:pt x="2029" y="121"/>
                </a:lnTo>
                <a:lnTo>
                  <a:pt x="2030" y="121"/>
                </a:lnTo>
                <a:lnTo>
                  <a:pt x="2031" y="123"/>
                </a:lnTo>
                <a:lnTo>
                  <a:pt x="2031" y="122"/>
                </a:lnTo>
                <a:lnTo>
                  <a:pt x="2032" y="124"/>
                </a:lnTo>
                <a:lnTo>
                  <a:pt x="2033" y="124"/>
                </a:lnTo>
                <a:lnTo>
                  <a:pt x="2033" y="124"/>
                </a:lnTo>
                <a:lnTo>
                  <a:pt x="2034" y="125"/>
                </a:lnTo>
                <a:lnTo>
                  <a:pt x="2034" y="126"/>
                </a:lnTo>
                <a:lnTo>
                  <a:pt x="2035" y="127"/>
                </a:lnTo>
                <a:lnTo>
                  <a:pt x="2036" y="128"/>
                </a:lnTo>
                <a:lnTo>
                  <a:pt x="2036" y="128"/>
                </a:lnTo>
                <a:lnTo>
                  <a:pt x="2037" y="130"/>
                </a:lnTo>
                <a:lnTo>
                  <a:pt x="2038" y="130"/>
                </a:lnTo>
                <a:lnTo>
                  <a:pt x="2038" y="132"/>
                </a:lnTo>
                <a:lnTo>
                  <a:pt x="2039" y="133"/>
                </a:lnTo>
                <a:lnTo>
                  <a:pt x="2040" y="135"/>
                </a:lnTo>
                <a:lnTo>
                  <a:pt x="2040" y="137"/>
                </a:lnTo>
                <a:lnTo>
                  <a:pt x="2041" y="138"/>
                </a:lnTo>
                <a:lnTo>
                  <a:pt x="2041" y="138"/>
                </a:lnTo>
                <a:lnTo>
                  <a:pt x="2042" y="138"/>
                </a:lnTo>
                <a:lnTo>
                  <a:pt x="2043" y="138"/>
                </a:lnTo>
                <a:lnTo>
                  <a:pt x="2043" y="139"/>
                </a:lnTo>
                <a:lnTo>
                  <a:pt x="2044" y="139"/>
                </a:lnTo>
                <a:lnTo>
                  <a:pt x="2045" y="139"/>
                </a:lnTo>
                <a:lnTo>
                  <a:pt x="2045" y="140"/>
                </a:lnTo>
                <a:lnTo>
                  <a:pt x="2046" y="141"/>
                </a:lnTo>
                <a:lnTo>
                  <a:pt x="2047" y="142"/>
                </a:lnTo>
                <a:lnTo>
                  <a:pt x="2047" y="143"/>
                </a:lnTo>
                <a:lnTo>
                  <a:pt x="2048" y="143"/>
                </a:lnTo>
                <a:lnTo>
                  <a:pt x="2048" y="145"/>
                </a:lnTo>
                <a:lnTo>
                  <a:pt x="2049" y="145"/>
                </a:lnTo>
                <a:lnTo>
                  <a:pt x="2050" y="147"/>
                </a:lnTo>
                <a:lnTo>
                  <a:pt x="2050" y="147"/>
                </a:lnTo>
                <a:lnTo>
                  <a:pt x="2051" y="147"/>
                </a:lnTo>
                <a:lnTo>
                  <a:pt x="2052" y="145"/>
                </a:lnTo>
                <a:lnTo>
                  <a:pt x="2052" y="142"/>
                </a:lnTo>
                <a:lnTo>
                  <a:pt x="2053" y="138"/>
                </a:lnTo>
                <a:lnTo>
                  <a:pt x="2054" y="132"/>
                </a:lnTo>
                <a:lnTo>
                  <a:pt x="2054" y="124"/>
                </a:lnTo>
                <a:lnTo>
                  <a:pt x="2055" y="116"/>
                </a:lnTo>
                <a:lnTo>
                  <a:pt x="2056" y="107"/>
                </a:lnTo>
                <a:lnTo>
                  <a:pt x="2056" y="98"/>
                </a:lnTo>
                <a:lnTo>
                  <a:pt x="2057" y="91"/>
                </a:lnTo>
                <a:lnTo>
                  <a:pt x="2057" y="83"/>
                </a:lnTo>
                <a:lnTo>
                  <a:pt x="2058" y="77"/>
                </a:lnTo>
                <a:lnTo>
                  <a:pt x="2059" y="71"/>
                </a:lnTo>
                <a:lnTo>
                  <a:pt x="2059" y="66"/>
                </a:lnTo>
                <a:lnTo>
                  <a:pt x="2060" y="63"/>
                </a:lnTo>
                <a:lnTo>
                  <a:pt x="2061" y="59"/>
                </a:lnTo>
                <a:lnTo>
                  <a:pt x="2061" y="57"/>
                </a:lnTo>
                <a:lnTo>
                  <a:pt x="2062" y="55"/>
                </a:lnTo>
                <a:lnTo>
                  <a:pt x="2063" y="55"/>
                </a:lnTo>
                <a:lnTo>
                  <a:pt x="2063" y="55"/>
                </a:lnTo>
                <a:lnTo>
                  <a:pt x="2064" y="56"/>
                </a:lnTo>
                <a:lnTo>
                  <a:pt x="2064" y="57"/>
                </a:lnTo>
                <a:lnTo>
                  <a:pt x="2065" y="57"/>
                </a:lnTo>
                <a:lnTo>
                  <a:pt x="2066" y="57"/>
                </a:lnTo>
                <a:lnTo>
                  <a:pt x="2066" y="57"/>
                </a:lnTo>
                <a:lnTo>
                  <a:pt x="2067" y="57"/>
                </a:lnTo>
                <a:lnTo>
                  <a:pt x="2068" y="56"/>
                </a:lnTo>
                <a:lnTo>
                  <a:pt x="2068" y="54"/>
                </a:lnTo>
                <a:lnTo>
                  <a:pt x="2069" y="53"/>
                </a:lnTo>
                <a:lnTo>
                  <a:pt x="2070" y="51"/>
                </a:lnTo>
                <a:lnTo>
                  <a:pt x="2070" y="48"/>
                </a:lnTo>
                <a:lnTo>
                  <a:pt x="2071" y="46"/>
                </a:lnTo>
                <a:lnTo>
                  <a:pt x="2071" y="42"/>
                </a:lnTo>
                <a:lnTo>
                  <a:pt x="2072" y="40"/>
                </a:lnTo>
                <a:lnTo>
                  <a:pt x="2073" y="36"/>
                </a:lnTo>
                <a:lnTo>
                  <a:pt x="2073" y="33"/>
                </a:lnTo>
                <a:lnTo>
                  <a:pt x="2074" y="30"/>
                </a:lnTo>
                <a:lnTo>
                  <a:pt x="2075" y="27"/>
                </a:lnTo>
                <a:lnTo>
                  <a:pt x="2075" y="24"/>
                </a:lnTo>
                <a:lnTo>
                  <a:pt x="2076" y="22"/>
                </a:lnTo>
                <a:lnTo>
                  <a:pt x="2077" y="21"/>
                </a:lnTo>
                <a:lnTo>
                  <a:pt x="2077" y="20"/>
                </a:lnTo>
                <a:lnTo>
                  <a:pt x="2078" y="20"/>
                </a:lnTo>
                <a:lnTo>
                  <a:pt x="2078" y="19"/>
                </a:lnTo>
                <a:lnTo>
                  <a:pt x="2079" y="20"/>
                </a:lnTo>
                <a:lnTo>
                  <a:pt x="2080" y="21"/>
                </a:lnTo>
                <a:lnTo>
                  <a:pt x="2080" y="22"/>
                </a:lnTo>
                <a:lnTo>
                  <a:pt x="2081" y="24"/>
                </a:lnTo>
                <a:lnTo>
                  <a:pt x="2082" y="25"/>
                </a:lnTo>
                <a:lnTo>
                  <a:pt x="2082" y="27"/>
                </a:lnTo>
                <a:lnTo>
                  <a:pt x="2083" y="29"/>
                </a:lnTo>
                <a:lnTo>
                  <a:pt x="2084" y="32"/>
                </a:lnTo>
                <a:lnTo>
                  <a:pt x="2084" y="35"/>
                </a:lnTo>
                <a:lnTo>
                  <a:pt x="2085" y="39"/>
                </a:lnTo>
                <a:lnTo>
                  <a:pt x="2086" y="44"/>
                </a:lnTo>
                <a:lnTo>
                  <a:pt x="2086" y="49"/>
                </a:lnTo>
                <a:lnTo>
                  <a:pt x="2087" y="56"/>
                </a:lnTo>
                <a:lnTo>
                  <a:pt x="2087" y="64"/>
                </a:lnTo>
                <a:lnTo>
                  <a:pt x="2088" y="74"/>
                </a:lnTo>
                <a:lnTo>
                  <a:pt x="2089" y="84"/>
                </a:lnTo>
                <a:lnTo>
                  <a:pt x="2089" y="90"/>
                </a:lnTo>
                <a:lnTo>
                  <a:pt x="2090" y="92"/>
                </a:lnTo>
                <a:lnTo>
                  <a:pt x="2091" y="92"/>
                </a:lnTo>
                <a:lnTo>
                  <a:pt x="2091" y="89"/>
                </a:lnTo>
                <a:lnTo>
                  <a:pt x="2092" y="86"/>
                </a:lnTo>
                <a:lnTo>
                  <a:pt x="2093" y="84"/>
                </a:lnTo>
                <a:lnTo>
                  <a:pt x="2093" y="81"/>
                </a:lnTo>
                <a:lnTo>
                  <a:pt x="2094" y="78"/>
                </a:lnTo>
                <a:lnTo>
                  <a:pt x="2094" y="76"/>
                </a:lnTo>
                <a:lnTo>
                  <a:pt x="2095" y="73"/>
                </a:lnTo>
                <a:lnTo>
                  <a:pt x="2096" y="71"/>
                </a:lnTo>
                <a:lnTo>
                  <a:pt x="2096" y="69"/>
                </a:lnTo>
                <a:lnTo>
                  <a:pt x="2097" y="67"/>
                </a:lnTo>
                <a:lnTo>
                  <a:pt x="2098" y="67"/>
                </a:lnTo>
                <a:lnTo>
                  <a:pt x="2098" y="67"/>
                </a:lnTo>
                <a:lnTo>
                  <a:pt x="2099" y="67"/>
                </a:lnTo>
                <a:lnTo>
                  <a:pt x="2100" y="69"/>
                </a:lnTo>
                <a:lnTo>
                  <a:pt x="2100" y="70"/>
                </a:lnTo>
                <a:lnTo>
                  <a:pt x="2101" y="72"/>
                </a:lnTo>
                <a:lnTo>
                  <a:pt x="2101" y="74"/>
                </a:lnTo>
                <a:lnTo>
                  <a:pt x="2102" y="76"/>
                </a:lnTo>
                <a:lnTo>
                  <a:pt x="2103" y="79"/>
                </a:lnTo>
                <a:lnTo>
                  <a:pt x="2103" y="82"/>
                </a:lnTo>
                <a:lnTo>
                  <a:pt x="2104" y="85"/>
                </a:lnTo>
                <a:lnTo>
                  <a:pt x="2105" y="88"/>
                </a:lnTo>
                <a:lnTo>
                  <a:pt x="2105" y="91"/>
                </a:lnTo>
                <a:lnTo>
                  <a:pt x="2106" y="92"/>
                </a:lnTo>
                <a:lnTo>
                  <a:pt x="2107" y="94"/>
                </a:lnTo>
                <a:lnTo>
                  <a:pt x="2107" y="95"/>
                </a:lnTo>
                <a:lnTo>
                  <a:pt x="2108" y="97"/>
                </a:lnTo>
                <a:lnTo>
                  <a:pt x="2108" y="97"/>
                </a:lnTo>
                <a:lnTo>
                  <a:pt x="2109" y="98"/>
                </a:lnTo>
                <a:lnTo>
                  <a:pt x="2110" y="99"/>
                </a:lnTo>
                <a:lnTo>
                  <a:pt x="2110" y="98"/>
                </a:lnTo>
                <a:lnTo>
                  <a:pt x="2111" y="98"/>
                </a:lnTo>
                <a:lnTo>
                  <a:pt x="2112" y="98"/>
                </a:lnTo>
                <a:lnTo>
                  <a:pt x="2112" y="97"/>
                </a:lnTo>
                <a:lnTo>
                  <a:pt x="2113" y="97"/>
                </a:lnTo>
                <a:lnTo>
                  <a:pt x="2114" y="97"/>
                </a:lnTo>
                <a:lnTo>
                  <a:pt x="2114" y="97"/>
                </a:lnTo>
                <a:lnTo>
                  <a:pt x="2115" y="98"/>
                </a:lnTo>
                <a:lnTo>
                  <a:pt x="2116" y="98"/>
                </a:lnTo>
                <a:lnTo>
                  <a:pt x="2116" y="99"/>
                </a:lnTo>
                <a:lnTo>
                  <a:pt x="2117" y="100"/>
                </a:lnTo>
                <a:lnTo>
                  <a:pt x="2117" y="101"/>
                </a:lnTo>
                <a:lnTo>
                  <a:pt x="2118" y="102"/>
                </a:lnTo>
                <a:lnTo>
                  <a:pt x="2119" y="103"/>
                </a:lnTo>
                <a:lnTo>
                  <a:pt x="2119" y="104"/>
                </a:lnTo>
                <a:lnTo>
                  <a:pt x="2120" y="106"/>
                </a:lnTo>
                <a:lnTo>
                  <a:pt x="2121" y="107"/>
                </a:lnTo>
                <a:lnTo>
                  <a:pt x="2121" y="109"/>
                </a:lnTo>
                <a:lnTo>
                  <a:pt x="2122" y="110"/>
                </a:lnTo>
                <a:lnTo>
                  <a:pt x="2123" y="111"/>
                </a:lnTo>
                <a:lnTo>
                  <a:pt x="2123" y="112"/>
                </a:lnTo>
                <a:lnTo>
                  <a:pt x="2124" y="113"/>
                </a:lnTo>
                <a:lnTo>
                  <a:pt x="2124" y="114"/>
                </a:lnTo>
                <a:lnTo>
                  <a:pt x="2125" y="115"/>
                </a:lnTo>
                <a:lnTo>
                  <a:pt x="2126" y="116"/>
                </a:lnTo>
                <a:lnTo>
                  <a:pt x="2126" y="117"/>
                </a:lnTo>
                <a:lnTo>
                  <a:pt x="2127" y="118"/>
                </a:lnTo>
                <a:lnTo>
                  <a:pt x="2128" y="118"/>
                </a:lnTo>
                <a:lnTo>
                  <a:pt x="2128" y="119"/>
                </a:lnTo>
                <a:lnTo>
                  <a:pt x="2129" y="120"/>
                </a:lnTo>
                <a:lnTo>
                  <a:pt x="2130" y="121"/>
                </a:lnTo>
                <a:lnTo>
                  <a:pt x="2130" y="122"/>
                </a:lnTo>
                <a:lnTo>
                  <a:pt x="2131" y="122"/>
                </a:lnTo>
                <a:lnTo>
                  <a:pt x="2131" y="123"/>
                </a:lnTo>
                <a:lnTo>
                  <a:pt x="2132" y="123"/>
                </a:lnTo>
                <a:lnTo>
                  <a:pt x="2133" y="124"/>
                </a:lnTo>
                <a:lnTo>
                  <a:pt x="2133" y="124"/>
                </a:lnTo>
                <a:lnTo>
                  <a:pt x="2134" y="126"/>
                </a:lnTo>
                <a:lnTo>
                  <a:pt x="2135" y="127"/>
                </a:lnTo>
                <a:lnTo>
                  <a:pt x="2135" y="128"/>
                </a:lnTo>
                <a:lnTo>
                  <a:pt x="2136" y="129"/>
                </a:lnTo>
                <a:lnTo>
                  <a:pt x="2137" y="130"/>
                </a:lnTo>
                <a:lnTo>
                  <a:pt x="2137" y="132"/>
                </a:lnTo>
                <a:lnTo>
                  <a:pt x="2138" y="133"/>
                </a:lnTo>
                <a:lnTo>
                  <a:pt x="2138" y="135"/>
                </a:lnTo>
                <a:lnTo>
                  <a:pt x="2139" y="136"/>
                </a:lnTo>
                <a:lnTo>
                  <a:pt x="2140" y="136"/>
                </a:lnTo>
                <a:lnTo>
                  <a:pt x="2140" y="136"/>
                </a:lnTo>
                <a:lnTo>
                  <a:pt x="2141" y="136"/>
                </a:lnTo>
                <a:lnTo>
                  <a:pt x="2142" y="136"/>
                </a:lnTo>
                <a:lnTo>
                  <a:pt x="2142" y="136"/>
                </a:lnTo>
                <a:lnTo>
                  <a:pt x="2143" y="137"/>
                </a:lnTo>
                <a:lnTo>
                  <a:pt x="2144" y="138"/>
                </a:lnTo>
                <a:lnTo>
                  <a:pt x="2144" y="138"/>
                </a:lnTo>
                <a:lnTo>
                  <a:pt x="2145" y="138"/>
                </a:lnTo>
                <a:lnTo>
                  <a:pt x="2146" y="139"/>
                </a:lnTo>
                <a:lnTo>
                  <a:pt x="2146" y="140"/>
                </a:lnTo>
                <a:lnTo>
                  <a:pt x="2147" y="141"/>
                </a:lnTo>
                <a:lnTo>
                  <a:pt x="2147" y="142"/>
                </a:lnTo>
                <a:lnTo>
                  <a:pt x="2148" y="143"/>
                </a:lnTo>
                <a:lnTo>
                  <a:pt x="2149" y="143"/>
                </a:lnTo>
                <a:lnTo>
                  <a:pt x="2149" y="141"/>
                </a:lnTo>
                <a:lnTo>
                  <a:pt x="2150" y="139"/>
                </a:lnTo>
                <a:lnTo>
                  <a:pt x="2151" y="135"/>
                </a:lnTo>
                <a:lnTo>
                  <a:pt x="2151" y="128"/>
                </a:lnTo>
                <a:lnTo>
                  <a:pt x="2152" y="120"/>
                </a:lnTo>
                <a:lnTo>
                  <a:pt x="2153" y="111"/>
                </a:lnTo>
                <a:lnTo>
                  <a:pt x="2153" y="103"/>
                </a:lnTo>
                <a:lnTo>
                  <a:pt x="2154" y="94"/>
                </a:lnTo>
                <a:lnTo>
                  <a:pt x="2154" y="86"/>
                </a:lnTo>
                <a:lnTo>
                  <a:pt x="2155" y="77"/>
                </a:lnTo>
                <a:lnTo>
                  <a:pt x="2156" y="70"/>
                </a:lnTo>
                <a:lnTo>
                  <a:pt x="2156" y="64"/>
                </a:lnTo>
                <a:lnTo>
                  <a:pt x="2157" y="60"/>
                </a:lnTo>
                <a:lnTo>
                  <a:pt x="2158" y="55"/>
                </a:lnTo>
                <a:lnTo>
                  <a:pt x="2158" y="52"/>
                </a:lnTo>
                <a:lnTo>
                  <a:pt x="2159" y="51"/>
                </a:lnTo>
                <a:lnTo>
                  <a:pt x="2160" y="50"/>
                </a:lnTo>
                <a:lnTo>
                  <a:pt x="2160" y="49"/>
                </a:lnTo>
                <a:lnTo>
                  <a:pt x="2161" y="50"/>
                </a:lnTo>
                <a:lnTo>
                  <a:pt x="2162" y="50"/>
                </a:lnTo>
                <a:lnTo>
                  <a:pt x="2162" y="50"/>
                </a:lnTo>
                <a:lnTo>
                  <a:pt x="2163" y="52"/>
                </a:lnTo>
                <a:lnTo>
                  <a:pt x="2164" y="52"/>
                </a:lnTo>
                <a:lnTo>
                  <a:pt x="2164" y="52"/>
                </a:lnTo>
                <a:lnTo>
                  <a:pt x="2165" y="51"/>
                </a:lnTo>
                <a:lnTo>
                  <a:pt x="2166" y="51"/>
                </a:lnTo>
                <a:lnTo>
                  <a:pt x="2166" y="50"/>
                </a:lnTo>
                <a:lnTo>
                  <a:pt x="2167" y="48"/>
                </a:lnTo>
                <a:lnTo>
                  <a:pt x="2167" y="46"/>
                </a:lnTo>
                <a:lnTo>
                  <a:pt x="2168" y="43"/>
                </a:lnTo>
                <a:lnTo>
                  <a:pt x="2169" y="39"/>
                </a:lnTo>
                <a:lnTo>
                  <a:pt x="2169" y="36"/>
                </a:lnTo>
                <a:lnTo>
                  <a:pt x="2170" y="32"/>
                </a:lnTo>
                <a:lnTo>
                  <a:pt x="2171" y="29"/>
                </a:lnTo>
                <a:lnTo>
                  <a:pt x="2171" y="25"/>
                </a:lnTo>
                <a:lnTo>
                  <a:pt x="2172" y="21"/>
                </a:lnTo>
                <a:lnTo>
                  <a:pt x="2173" y="19"/>
                </a:lnTo>
                <a:lnTo>
                  <a:pt x="2173" y="16"/>
                </a:lnTo>
                <a:lnTo>
                  <a:pt x="2174" y="15"/>
                </a:lnTo>
                <a:lnTo>
                  <a:pt x="2174" y="14"/>
                </a:lnTo>
                <a:lnTo>
                  <a:pt x="2175" y="14"/>
                </a:lnTo>
                <a:lnTo>
                  <a:pt x="2176" y="13"/>
                </a:lnTo>
                <a:lnTo>
                  <a:pt x="2176" y="14"/>
                </a:lnTo>
                <a:lnTo>
                  <a:pt x="2177" y="15"/>
                </a:lnTo>
                <a:lnTo>
                  <a:pt x="2178" y="15"/>
                </a:lnTo>
                <a:lnTo>
                  <a:pt x="2178" y="17"/>
                </a:lnTo>
                <a:lnTo>
                  <a:pt x="2179" y="20"/>
                </a:lnTo>
                <a:lnTo>
                  <a:pt x="2180" y="20"/>
                </a:lnTo>
                <a:lnTo>
                  <a:pt x="2180" y="23"/>
                </a:lnTo>
                <a:lnTo>
                  <a:pt x="2181" y="25"/>
                </a:lnTo>
                <a:lnTo>
                  <a:pt x="2182" y="27"/>
                </a:lnTo>
                <a:lnTo>
                  <a:pt x="2182" y="29"/>
                </a:lnTo>
                <a:lnTo>
                  <a:pt x="2183" y="32"/>
                </a:lnTo>
                <a:lnTo>
                  <a:pt x="2183" y="35"/>
                </a:lnTo>
                <a:lnTo>
                  <a:pt x="2184" y="40"/>
                </a:lnTo>
                <a:lnTo>
                  <a:pt x="2185" y="45"/>
                </a:lnTo>
                <a:lnTo>
                  <a:pt x="2185" y="52"/>
                </a:lnTo>
                <a:lnTo>
                  <a:pt x="2186" y="61"/>
                </a:lnTo>
                <a:lnTo>
                  <a:pt x="2187" y="71"/>
                </a:lnTo>
                <a:lnTo>
                  <a:pt x="2187" y="80"/>
                </a:lnTo>
                <a:lnTo>
                  <a:pt x="2188" y="86"/>
                </a:lnTo>
                <a:lnTo>
                  <a:pt x="2189" y="88"/>
                </a:lnTo>
                <a:lnTo>
                  <a:pt x="2189" y="87"/>
                </a:lnTo>
                <a:lnTo>
                  <a:pt x="2190" y="84"/>
                </a:lnTo>
                <a:lnTo>
                  <a:pt x="2190" y="82"/>
                </a:lnTo>
                <a:lnTo>
                  <a:pt x="2191" y="81"/>
                </a:lnTo>
                <a:lnTo>
                  <a:pt x="2192" y="79"/>
                </a:lnTo>
                <a:lnTo>
                  <a:pt x="2192" y="75"/>
                </a:lnTo>
                <a:lnTo>
                  <a:pt x="2193" y="71"/>
                </a:lnTo>
                <a:lnTo>
                  <a:pt x="2194" y="67"/>
                </a:lnTo>
                <a:lnTo>
                  <a:pt x="2194" y="65"/>
                </a:lnTo>
                <a:lnTo>
                  <a:pt x="2195" y="63"/>
                </a:lnTo>
                <a:lnTo>
                  <a:pt x="2196" y="62"/>
                </a:lnTo>
                <a:lnTo>
                  <a:pt x="2196" y="61"/>
                </a:lnTo>
                <a:lnTo>
                  <a:pt x="2197" y="61"/>
                </a:lnTo>
                <a:lnTo>
                  <a:pt x="2197" y="61"/>
                </a:lnTo>
                <a:lnTo>
                  <a:pt x="2198" y="63"/>
                </a:lnTo>
                <a:lnTo>
                  <a:pt x="2199" y="65"/>
                </a:lnTo>
                <a:lnTo>
                  <a:pt x="2199" y="67"/>
                </a:lnTo>
                <a:lnTo>
                  <a:pt x="2200" y="70"/>
                </a:lnTo>
                <a:lnTo>
                  <a:pt x="2201" y="73"/>
                </a:lnTo>
                <a:lnTo>
                  <a:pt x="2201" y="77"/>
                </a:lnTo>
                <a:lnTo>
                  <a:pt x="2202" y="79"/>
                </a:lnTo>
                <a:lnTo>
                  <a:pt x="2203" y="82"/>
                </a:lnTo>
                <a:lnTo>
                  <a:pt x="2203" y="86"/>
                </a:lnTo>
                <a:lnTo>
                  <a:pt x="2204" y="88"/>
                </a:lnTo>
                <a:lnTo>
                  <a:pt x="2204" y="91"/>
                </a:lnTo>
                <a:lnTo>
                  <a:pt x="2205" y="93"/>
                </a:lnTo>
                <a:lnTo>
                  <a:pt x="2206" y="95"/>
                </a:lnTo>
                <a:lnTo>
                  <a:pt x="2206" y="97"/>
                </a:lnTo>
                <a:lnTo>
                  <a:pt x="2207" y="98"/>
                </a:lnTo>
                <a:lnTo>
                  <a:pt x="2208" y="98"/>
                </a:lnTo>
                <a:lnTo>
                  <a:pt x="2208" y="97"/>
                </a:lnTo>
                <a:lnTo>
                  <a:pt x="2209" y="97"/>
                </a:lnTo>
                <a:lnTo>
                  <a:pt x="2210" y="97"/>
                </a:lnTo>
                <a:lnTo>
                  <a:pt x="2210" y="97"/>
                </a:lnTo>
                <a:lnTo>
                  <a:pt x="2211" y="96"/>
                </a:lnTo>
                <a:lnTo>
                  <a:pt x="2212" y="95"/>
                </a:lnTo>
                <a:lnTo>
                  <a:pt x="2212" y="95"/>
                </a:lnTo>
                <a:lnTo>
                  <a:pt x="2213" y="95"/>
                </a:lnTo>
                <a:lnTo>
                  <a:pt x="2213" y="95"/>
                </a:lnTo>
                <a:lnTo>
                  <a:pt x="2214" y="95"/>
                </a:lnTo>
                <a:lnTo>
                  <a:pt x="2215" y="96"/>
                </a:lnTo>
                <a:lnTo>
                  <a:pt x="2215" y="96"/>
                </a:lnTo>
                <a:lnTo>
                  <a:pt x="2216" y="97"/>
                </a:lnTo>
                <a:lnTo>
                  <a:pt x="2217" y="98"/>
                </a:lnTo>
                <a:lnTo>
                  <a:pt x="2217" y="100"/>
                </a:lnTo>
                <a:lnTo>
                  <a:pt x="2218" y="100"/>
                </a:lnTo>
                <a:lnTo>
                  <a:pt x="2219" y="103"/>
                </a:lnTo>
                <a:lnTo>
                  <a:pt x="2219" y="104"/>
                </a:lnTo>
                <a:lnTo>
                  <a:pt x="2220" y="105"/>
                </a:lnTo>
                <a:lnTo>
                  <a:pt x="2220" y="107"/>
                </a:lnTo>
                <a:lnTo>
                  <a:pt x="2221" y="108"/>
                </a:lnTo>
                <a:lnTo>
                  <a:pt x="2222" y="109"/>
                </a:lnTo>
                <a:lnTo>
                  <a:pt x="2222" y="110"/>
                </a:lnTo>
                <a:lnTo>
                  <a:pt x="2223" y="112"/>
                </a:lnTo>
                <a:lnTo>
                  <a:pt x="2224" y="113"/>
                </a:lnTo>
                <a:lnTo>
                  <a:pt x="2224" y="113"/>
                </a:lnTo>
                <a:lnTo>
                  <a:pt x="2225" y="114"/>
                </a:lnTo>
                <a:lnTo>
                  <a:pt x="2226" y="115"/>
                </a:lnTo>
                <a:lnTo>
                  <a:pt x="2226" y="116"/>
                </a:lnTo>
                <a:lnTo>
                  <a:pt x="2227" y="117"/>
                </a:lnTo>
                <a:lnTo>
                  <a:pt x="2227" y="117"/>
                </a:lnTo>
                <a:lnTo>
                  <a:pt x="2228" y="118"/>
                </a:lnTo>
                <a:lnTo>
                  <a:pt x="2229" y="119"/>
                </a:lnTo>
                <a:lnTo>
                  <a:pt x="2229" y="119"/>
                </a:lnTo>
                <a:lnTo>
                  <a:pt x="2230" y="120"/>
                </a:lnTo>
                <a:lnTo>
                  <a:pt x="2231" y="121"/>
                </a:lnTo>
                <a:lnTo>
                  <a:pt x="2231" y="121"/>
                </a:lnTo>
                <a:lnTo>
                  <a:pt x="2232" y="122"/>
                </a:lnTo>
                <a:lnTo>
                  <a:pt x="2233" y="123"/>
                </a:lnTo>
                <a:lnTo>
                  <a:pt x="2233" y="124"/>
                </a:lnTo>
                <a:lnTo>
                  <a:pt x="2234" y="125"/>
                </a:lnTo>
                <a:lnTo>
                  <a:pt x="2234" y="126"/>
                </a:lnTo>
                <a:lnTo>
                  <a:pt x="2235" y="127"/>
                </a:lnTo>
                <a:lnTo>
                  <a:pt x="2236" y="129"/>
                </a:lnTo>
                <a:lnTo>
                  <a:pt x="2236" y="129"/>
                </a:lnTo>
                <a:lnTo>
                  <a:pt x="2237" y="131"/>
                </a:lnTo>
                <a:lnTo>
                  <a:pt x="2238" y="132"/>
                </a:lnTo>
                <a:lnTo>
                  <a:pt x="2238" y="133"/>
                </a:lnTo>
                <a:lnTo>
                  <a:pt x="2239" y="134"/>
                </a:lnTo>
                <a:lnTo>
                  <a:pt x="2240" y="133"/>
                </a:lnTo>
                <a:lnTo>
                  <a:pt x="2240" y="133"/>
                </a:lnTo>
                <a:lnTo>
                  <a:pt x="2241" y="133"/>
                </a:lnTo>
                <a:lnTo>
                  <a:pt x="2242" y="134"/>
                </a:lnTo>
                <a:lnTo>
                  <a:pt x="2242" y="135"/>
                </a:lnTo>
                <a:lnTo>
                  <a:pt x="2243" y="136"/>
                </a:lnTo>
                <a:lnTo>
                  <a:pt x="2243" y="137"/>
                </a:lnTo>
                <a:lnTo>
                  <a:pt x="2244" y="136"/>
                </a:lnTo>
                <a:lnTo>
                  <a:pt x="2245" y="136"/>
                </a:lnTo>
                <a:lnTo>
                  <a:pt x="2245" y="137"/>
                </a:lnTo>
                <a:lnTo>
                  <a:pt x="2246" y="138"/>
                </a:lnTo>
                <a:lnTo>
                  <a:pt x="2247" y="138"/>
                </a:lnTo>
                <a:lnTo>
                  <a:pt x="2247" y="138"/>
                </a:lnTo>
                <a:lnTo>
                  <a:pt x="2248" y="136"/>
                </a:lnTo>
                <a:lnTo>
                  <a:pt x="2249" y="131"/>
                </a:lnTo>
                <a:lnTo>
                  <a:pt x="2249" y="125"/>
                </a:lnTo>
                <a:lnTo>
                  <a:pt x="2250" y="117"/>
                </a:lnTo>
                <a:lnTo>
                  <a:pt x="2250" y="108"/>
                </a:lnTo>
                <a:lnTo>
                  <a:pt x="2251" y="97"/>
                </a:lnTo>
                <a:lnTo>
                  <a:pt x="2252" y="88"/>
                </a:lnTo>
                <a:lnTo>
                  <a:pt x="2252" y="79"/>
                </a:lnTo>
                <a:lnTo>
                  <a:pt x="2253" y="71"/>
                </a:lnTo>
                <a:lnTo>
                  <a:pt x="2254" y="63"/>
                </a:lnTo>
                <a:lnTo>
                  <a:pt x="2254" y="56"/>
                </a:lnTo>
                <a:lnTo>
                  <a:pt x="2255" y="52"/>
                </a:lnTo>
                <a:lnTo>
                  <a:pt x="2256" y="47"/>
                </a:lnTo>
                <a:lnTo>
                  <a:pt x="2256" y="44"/>
                </a:lnTo>
                <a:lnTo>
                  <a:pt x="2257" y="43"/>
                </a:lnTo>
                <a:lnTo>
                  <a:pt x="2257" y="41"/>
                </a:lnTo>
                <a:lnTo>
                  <a:pt x="2258" y="41"/>
                </a:lnTo>
                <a:lnTo>
                  <a:pt x="2259" y="41"/>
                </a:lnTo>
                <a:lnTo>
                  <a:pt x="2259" y="43"/>
                </a:lnTo>
                <a:lnTo>
                  <a:pt x="2260" y="42"/>
                </a:lnTo>
                <a:lnTo>
                  <a:pt x="2261" y="43"/>
                </a:lnTo>
                <a:lnTo>
                  <a:pt x="2261" y="44"/>
                </a:lnTo>
                <a:lnTo>
                  <a:pt x="2262" y="44"/>
                </a:lnTo>
                <a:lnTo>
                  <a:pt x="2263" y="43"/>
                </a:lnTo>
                <a:lnTo>
                  <a:pt x="2263" y="42"/>
                </a:lnTo>
                <a:lnTo>
                  <a:pt x="2264" y="41"/>
                </a:lnTo>
                <a:lnTo>
                  <a:pt x="2264" y="39"/>
                </a:lnTo>
                <a:lnTo>
                  <a:pt x="2265" y="38"/>
                </a:lnTo>
                <a:lnTo>
                  <a:pt x="2266" y="35"/>
                </a:lnTo>
                <a:lnTo>
                  <a:pt x="2266" y="32"/>
                </a:lnTo>
                <a:lnTo>
                  <a:pt x="2267" y="27"/>
                </a:lnTo>
                <a:lnTo>
                  <a:pt x="2268" y="24"/>
                </a:lnTo>
                <a:lnTo>
                  <a:pt x="2268" y="20"/>
                </a:lnTo>
                <a:lnTo>
                  <a:pt x="2269" y="17"/>
                </a:lnTo>
                <a:lnTo>
                  <a:pt x="2270" y="14"/>
                </a:lnTo>
                <a:lnTo>
                  <a:pt x="2270" y="10"/>
                </a:lnTo>
                <a:lnTo>
                  <a:pt x="2271" y="7"/>
                </a:lnTo>
                <a:lnTo>
                  <a:pt x="2272" y="4"/>
                </a:lnTo>
                <a:lnTo>
                  <a:pt x="2272" y="2"/>
                </a:lnTo>
                <a:lnTo>
                  <a:pt x="2273" y="1"/>
                </a:lnTo>
                <a:lnTo>
                  <a:pt x="2273" y="0"/>
                </a:lnTo>
                <a:lnTo>
                  <a:pt x="2274" y="0"/>
                </a:lnTo>
                <a:lnTo>
                  <a:pt x="2275" y="0"/>
                </a:lnTo>
                <a:lnTo>
                  <a:pt x="2275" y="2"/>
                </a:lnTo>
                <a:lnTo>
                  <a:pt x="2276" y="3"/>
                </a:lnTo>
                <a:lnTo>
                  <a:pt x="2277" y="5"/>
                </a:lnTo>
                <a:lnTo>
                  <a:pt x="2277" y="6"/>
                </a:lnTo>
                <a:lnTo>
                  <a:pt x="2278" y="8"/>
                </a:lnTo>
                <a:lnTo>
                  <a:pt x="2279" y="10"/>
                </a:lnTo>
                <a:lnTo>
                  <a:pt x="2279" y="13"/>
                </a:lnTo>
                <a:lnTo>
                  <a:pt x="2280" y="16"/>
                </a:lnTo>
                <a:lnTo>
                  <a:pt x="2280" y="18"/>
                </a:lnTo>
                <a:lnTo>
                  <a:pt x="2281" y="22"/>
                </a:lnTo>
                <a:lnTo>
                  <a:pt x="2282" y="25"/>
                </a:lnTo>
                <a:lnTo>
                  <a:pt x="2282" y="29"/>
                </a:lnTo>
                <a:lnTo>
                  <a:pt x="2283" y="35"/>
                </a:lnTo>
                <a:lnTo>
                  <a:pt x="2284" y="41"/>
                </a:lnTo>
                <a:lnTo>
                  <a:pt x="2284" y="49"/>
                </a:lnTo>
                <a:lnTo>
                  <a:pt x="2285" y="59"/>
                </a:lnTo>
                <a:lnTo>
                  <a:pt x="2286" y="68"/>
                </a:lnTo>
                <a:lnTo>
                  <a:pt x="2286" y="76"/>
                </a:lnTo>
                <a:lnTo>
                  <a:pt x="2287" y="80"/>
                </a:lnTo>
                <a:lnTo>
                  <a:pt x="2287" y="79"/>
                </a:lnTo>
                <a:lnTo>
                  <a:pt x="2288" y="75"/>
                </a:lnTo>
                <a:lnTo>
                  <a:pt x="2289" y="72"/>
                </a:lnTo>
                <a:lnTo>
                  <a:pt x="2289" y="70"/>
                </a:lnTo>
                <a:lnTo>
                  <a:pt x="2290" y="68"/>
                </a:lnTo>
                <a:lnTo>
                  <a:pt x="2291" y="66"/>
                </a:lnTo>
                <a:lnTo>
                  <a:pt x="2291" y="62"/>
                </a:lnTo>
                <a:lnTo>
                  <a:pt x="2292" y="58"/>
                </a:lnTo>
                <a:lnTo>
                  <a:pt x="2293" y="57"/>
                </a:lnTo>
                <a:lnTo>
                  <a:pt x="2293" y="55"/>
                </a:lnTo>
                <a:lnTo>
                  <a:pt x="2294" y="55"/>
                </a:lnTo>
                <a:lnTo>
                  <a:pt x="2294" y="55"/>
                </a:lnTo>
                <a:lnTo>
                  <a:pt x="2295" y="56"/>
                </a:lnTo>
                <a:lnTo>
                  <a:pt x="2296" y="57"/>
                </a:lnTo>
                <a:lnTo>
                  <a:pt x="2296" y="58"/>
                </a:lnTo>
                <a:lnTo>
                  <a:pt x="2297" y="61"/>
                </a:lnTo>
                <a:lnTo>
                  <a:pt x="2298" y="63"/>
                </a:lnTo>
                <a:lnTo>
                  <a:pt x="2298" y="66"/>
                </a:lnTo>
                <a:lnTo>
                  <a:pt x="2299" y="69"/>
                </a:lnTo>
                <a:lnTo>
                  <a:pt x="2300" y="71"/>
                </a:lnTo>
                <a:lnTo>
                  <a:pt x="2300" y="74"/>
                </a:lnTo>
                <a:lnTo>
                  <a:pt x="2301" y="77"/>
                </a:lnTo>
                <a:lnTo>
                  <a:pt x="2302" y="79"/>
                </a:lnTo>
                <a:lnTo>
                  <a:pt x="2302" y="82"/>
                </a:lnTo>
                <a:lnTo>
                  <a:pt x="2303" y="84"/>
                </a:lnTo>
                <a:lnTo>
                  <a:pt x="2303" y="86"/>
                </a:lnTo>
                <a:lnTo>
                  <a:pt x="2304" y="88"/>
                </a:lnTo>
                <a:lnTo>
                  <a:pt x="2305" y="90"/>
                </a:lnTo>
                <a:lnTo>
                  <a:pt x="2305" y="90"/>
                </a:lnTo>
                <a:lnTo>
                  <a:pt x="2306" y="91"/>
                </a:lnTo>
                <a:lnTo>
                  <a:pt x="2307" y="91"/>
                </a:lnTo>
                <a:lnTo>
                  <a:pt x="2307" y="92"/>
                </a:lnTo>
                <a:lnTo>
                  <a:pt x="2308" y="92"/>
                </a:lnTo>
                <a:lnTo>
                  <a:pt x="2309" y="91"/>
                </a:lnTo>
                <a:lnTo>
                  <a:pt x="2309" y="92"/>
                </a:lnTo>
                <a:lnTo>
                  <a:pt x="2310" y="92"/>
                </a:lnTo>
                <a:lnTo>
                  <a:pt x="2310" y="92"/>
                </a:lnTo>
                <a:lnTo>
                  <a:pt x="2311" y="93"/>
                </a:lnTo>
                <a:lnTo>
                  <a:pt x="2312" y="93"/>
                </a:lnTo>
                <a:lnTo>
                  <a:pt x="2312" y="94"/>
                </a:lnTo>
                <a:lnTo>
                  <a:pt x="2313" y="94"/>
                </a:lnTo>
                <a:lnTo>
                  <a:pt x="2314" y="94"/>
                </a:lnTo>
                <a:lnTo>
                  <a:pt x="2314" y="96"/>
                </a:lnTo>
                <a:lnTo>
                  <a:pt x="2315" y="97"/>
                </a:lnTo>
                <a:lnTo>
                  <a:pt x="2316" y="98"/>
                </a:lnTo>
                <a:lnTo>
                  <a:pt x="2316" y="99"/>
                </a:lnTo>
                <a:lnTo>
                  <a:pt x="2317" y="100"/>
                </a:lnTo>
                <a:lnTo>
                  <a:pt x="2317" y="101"/>
                </a:lnTo>
                <a:lnTo>
                  <a:pt x="2318" y="103"/>
                </a:lnTo>
                <a:lnTo>
                  <a:pt x="2319" y="104"/>
                </a:lnTo>
                <a:lnTo>
                  <a:pt x="2319" y="106"/>
                </a:lnTo>
                <a:lnTo>
                  <a:pt x="2320" y="107"/>
                </a:lnTo>
                <a:lnTo>
                  <a:pt x="2321" y="108"/>
                </a:lnTo>
                <a:lnTo>
                  <a:pt x="2321" y="109"/>
                </a:lnTo>
                <a:lnTo>
                  <a:pt x="2322" y="110"/>
                </a:lnTo>
                <a:lnTo>
                  <a:pt x="2323" y="112"/>
                </a:lnTo>
                <a:lnTo>
                  <a:pt x="2323" y="113"/>
                </a:lnTo>
                <a:lnTo>
                  <a:pt x="2324" y="114"/>
                </a:lnTo>
                <a:lnTo>
                  <a:pt x="2324" y="115"/>
                </a:lnTo>
                <a:lnTo>
                  <a:pt x="2325" y="116"/>
                </a:lnTo>
                <a:lnTo>
                  <a:pt x="2326" y="117"/>
                </a:lnTo>
                <a:lnTo>
                  <a:pt x="2326" y="117"/>
                </a:lnTo>
                <a:lnTo>
                  <a:pt x="2327" y="119"/>
                </a:lnTo>
                <a:lnTo>
                  <a:pt x="2328" y="119"/>
                </a:lnTo>
                <a:lnTo>
                  <a:pt x="2328" y="120"/>
                </a:lnTo>
                <a:lnTo>
                  <a:pt x="2329" y="121"/>
                </a:lnTo>
                <a:lnTo>
                  <a:pt x="2330" y="121"/>
                </a:lnTo>
                <a:lnTo>
                  <a:pt x="2330" y="122"/>
                </a:lnTo>
                <a:lnTo>
                  <a:pt x="2331" y="122"/>
                </a:lnTo>
                <a:lnTo>
                  <a:pt x="2332" y="123"/>
                </a:lnTo>
                <a:lnTo>
                  <a:pt x="2332" y="124"/>
                </a:lnTo>
                <a:lnTo>
                  <a:pt x="2333" y="124"/>
                </a:lnTo>
                <a:lnTo>
                  <a:pt x="2333" y="126"/>
                </a:lnTo>
                <a:lnTo>
                  <a:pt x="2334" y="127"/>
                </a:lnTo>
                <a:lnTo>
                  <a:pt x="2335" y="129"/>
                </a:lnTo>
                <a:lnTo>
                  <a:pt x="2335" y="130"/>
                </a:lnTo>
                <a:lnTo>
                  <a:pt x="2336" y="132"/>
                </a:lnTo>
                <a:lnTo>
                  <a:pt x="2337" y="133"/>
                </a:lnTo>
                <a:lnTo>
                  <a:pt x="2337" y="133"/>
                </a:lnTo>
                <a:lnTo>
                  <a:pt x="2338" y="134"/>
                </a:lnTo>
                <a:lnTo>
                  <a:pt x="2339" y="133"/>
                </a:lnTo>
                <a:lnTo>
                  <a:pt x="2339" y="133"/>
                </a:lnTo>
                <a:lnTo>
                  <a:pt x="2340" y="133"/>
                </a:lnTo>
                <a:lnTo>
                  <a:pt x="2340" y="134"/>
                </a:lnTo>
                <a:lnTo>
                  <a:pt x="2341" y="135"/>
                </a:lnTo>
                <a:lnTo>
                  <a:pt x="2342" y="136"/>
                </a:lnTo>
                <a:lnTo>
                  <a:pt x="2342" y="137"/>
                </a:lnTo>
                <a:lnTo>
                  <a:pt x="2343" y="137"/>
                </a:lnTo>
                <a:lnTo>
                  <a:pt x="2344" y="137"/>
                </a:lnTo>
                <a:lnTo>
                  <a:pt x="2344" y="138"/>
                </a:lnTo>
                <a:lnTo>
                  <a:pt x="2345" y="139"/>
                </a:lnTo>
                <a:lnTo>
                  <a:pt x="2346" y="140"/>
                </a:lnTo>
                <a:lnTo>
                  <a:pt x="2346" y="140"/>
                </a:lnTo>
                <a:lnTo>
                  <a:pt x="2347" y="139"/>
                </a:lnTo>
                <a:lnTo>
                  <a:pt x="2347" y="137"/>
                </a:lnTo>
                <a:lnTo>
                  <a:pt x="2348" y="134"/>
                </a:lnTo>
                <a:lnTo>
                  <a:pt x="2349" y="128"/>
                </a:lnTo>
                <a:lnTo>
                  <a:pt x="2349" y="121"/>
                </a:lnTo>
                <a:lnTo>
                  <a:pt x="2350" y="113"/>
                </a:lnTo>
                <a:lnTo>
                  <a:pt x="2351" y="103"/>
                </a:lnTo>
                <a:lnTo>
                  <a:pt x="2351" y="94"/>
                </a:lnTo>
                <a:lnTo>
                  <a:pt x="2352" y="85"/>
                </a:lnTo>
                <a:lnTo>
                  <a:pt x="2353" y="77"/>
                </a:lnTo>
                <a:lnTo>
                  <a:pt x="2353" y="70"/>
                </a:lnTo>
                <a:lnTo>
                  <a:pt x="2354" y="64"/>
                </a:lnTo>
                <a:lnTo>
                  <a:pt x="2354" y="59"/>
                </a:lnTo>
                <a:lnTo>
                  <a:pt x="2355" y="54"/>
                </a:lnTo>
                <a:lnTo>
                  <a:pt x="2356" y="51"/>
                </a:lnTo>
                <a:lnTo>
                  <a:pt x="2356" y="49"/>
                </a:lnTo>
                <a:lnTo>
                  <a:pt x="2357" y="48"/>
                </a:lnTo>
                <a:lnTo>
                  <a:pt x="2358" y="47"/>
                </a:lnTo>
                <a:lnTo>
                  <a:pt x="2358" y="47"/>
                </a:lnTo>
                <a:lnTo>
                  <a:pt x="2359" y="48"/>
                </a:lnTo>
                <a:lnTo>
                  <a:pt x="2360" y="47"/>
                </a:lnTo>
                <a:lnTo>
                  <a:pt x="2360" y="48"/>
                </a:lnTo>
                <a:lnTo>
                  <a:pt x="2361" y="48"/>
                </a:lnTo>
                <a:lnTo>
                  <a:pt x="2362" y="48"/>
                </a:lnTo>
                <a:lnTo>
                  <a:pt x="2362" y="49"/>
                </a:lnTo>
                <a:lnTo>
                  <a:pt x="2363" y="48"/>
                </a:lnTo>
                <a:lnTo>
                  <a:pt x="2363" y="47"/>
                </a:lnTo>
                <a:lnTo>
                  <a:pt x="2364" y="46"/>
                </a:lnTo>
                <a:lnTo>
                  <a:pt x="2365" y="44"/>
                </a:lnTo>
                <a:lnTo>
                  <a:pt x="2365" y="42"/>
                </a:lnTo>
                <a:lnTo>
                  <a:pt x="2366" y="39"/>
                </a:lnTo>
                <a:lnTo>
                  <a:pt x="2367" y="36"/>
                </a:lnTo>
                <a:lnTo>
                  <a:pt x="2367" y="32"/>
                </a:lnTo>
                <a:lnTo>
                  <a:pt x="2368" y="29"/>
                </a:lnTo>
                <a:lnTo>
                  <a:pt x="2369" y="26"/>
                </a:lnTo>
                <a:lnTo>
                  <a:pt x="2369" y="22"/>
                </a:lnTo>
                <a:lnTo>
                  <a:pt x="2370" y="19"/>
                </a:lnTo>
                <a:lnTo>
                  <a:pt x="2370" y="17"/>
                </a:lnTo>
                <a:lnTo>
                  <a:pt x="2371" y="15"/>
                </a:lnTo>
                <a:lnTo>
                  <a:pt x="2372" y="13"/>
                </a:lnTo>
                <a:lnTo>
                  <a:pt x="2373" y="12"/>
                </a:lnTo>
                <a:lnTo>
                  <a:pt x="2373" y="12"/>
                </a:lnTo>
                <a:lnTo>
                  <a:pt x="2374" y="12"/>
                </a:lnTo>
                <a:lnTo>
                  <a:pt x="2375" y="13"/>
                </a:lnTo>
                <a:lnTo>
                  <a:pt x="2375" y="14"/>
                </a:lnTo>
                <a:lnTo>
                  <a:pt x="2376" y="15"/>
                </a:lnTo>
                <a:lnTo>
                  <a:pt x="2376" y="17"/>
                </a:lnTo>
                <a:lnTo>
                  <a:pt x="2377" y="20"/>
                </a:lnTo>
                <a:lnTo>
                  <a:pt x="2378" y="22"/>
                </a:lnTo>
                <a:lnTo>
                  <a:pt x="2378" y="25"/>
                </a:lnTo>
                <a:lnTo>
                  <a:pt x="2379" y="29"/>
                </a:lnTo>
                <a:lnTo>
                  <a:pt x="2380" y="32"/>
                </a:lnTo>
                <a:lnTo>
                  <a:pt x="2380" y="36"/>
                </a:lnTo>
                <a:lnTo>
                  <a:pt x="2381" y="41"/>
                </a:lnTo>
                <a:lnTo>
                  <a:pt x="2382" y="46"/>
                </a:lnTo>
                <a:lnTo>
                  <a:pt x="2382" y="53"/>
                </a:lnTo>
                <a:lnTo>
                  <a:pt x="2383" y="61"/>
                </a:lnTo>
                <a:lnTo>
                  <a:pt x="2383" y="71"/>
                </a:lnTo>
                <a:lnTo>
                  <a:pt x="2384" y="80"/>
                </a:lnTo>
                <a:lnTo>
                  <a:pt x="2385" y="87"/>
                </a:lnTo>
                <a:lnTo>
                  <a:pt x="2385" y="89"/>
                </a:lnTo>
                <a:lnTo>
                  <a:pt x="2386" y="88"/>
                </a:lnTo>
                <a:lnTo>
                  <a:pt x="2387" y="85"/>
                </a:lnTo>
                <a:lnTo>
                  <a:pt x="2387" y="83"/>
                </a:lnTo>
                <a:lnTo>
                  <a:pt x="2388" y="81"/>
                </a:lnTo>
                <a:lnTo>
                  <a:pt x="2389" y="78"/>
                </a:lnTo>
                <a:lnTo>
                  <a:pt x="2389" y="75"/>
                </a:lnTo>
                <a:lnTo>
                  <a:pt x="2390" y="72"/>
                </a:lnTo>
                <a:lnTo>
                  <a:pt x="2390" y="69"/>
                </a:lnTo>
                <a:lnTo>
                  <a:pt x="2391" y="66"/>
                </a:lnTo>
                <a:lnTo>
                  <a:pt x="2392" y="65"/>
                </a:lnTo>
                <a:lnTo>
                  <a:pt x="2392" y="63"/>
                </a:lnTo>
                <a:lnTo>
                  <a:pt x="2393" y="63"/>
                </a:lnTo>
                <a:lnTo>
                  <a:pt x="2394" y="63"/>
                </a:lnTo>
                <a:lnTo>
                  <a:pt x="2394" y="65"/>
                </a:lnTo>
                <a:lnTo>
                  <a:pt x="2395" y="66"/>
                </a:lnTo>
                <a:lnTo>
                  <a:pt x="2396" y="68"/>
                </a:lnTo>
                <a:lnTo>
                  <a:pt x="2396" y="71"/>
                </a:lnTo>
                <a:lnTo>
                  <a:pt x="2397" y="73"/>
                </a:lnTo>
                <a:lnTo>
                  <a:pt x="2397" y="77"/>
                </a:lnTo>
                <a:lnTo>
                  <a:pt x="2398" y="80"/>
                </a:lnTo>
                <a:lnTo>
                  <a:pt x="2399" y="83"/>
                </a:lnTo>
                <a:lnTo>
                  <a:pt x="2399" y="86"/>
                </a:lnTo>
                <a:lnTo>
                  <a:pt x="2400" y="89"/>
                </a:lnTo>
                <a:lnTo>
                  <a:pt x="2401" y="91"/>
                </a:lnTo>
                <a:lnTo>
                  <a:pt x="2401" y="93"/>
                </a:lnTo>
                <a:lnTo>
                  <a:pt x="2402" y="95"/>
                </a:lnTo>
                <a:lnTo>
                  <a:pt x="2403" y="96"/>
                </a:lnTo>
                <a:lnTo>
                  <a:pt x="2403" y="97"/>
                </a:lnTo>
                <a:lnTo>
                  <a:pt x="2404" y="97"/>
                </a:lnTo>
                <a:lnTo>
                  <a:pt x="2405" y="98"/>
                </a:lnTo>
                <a:lnTo>
                  <a:pt x="2405" y="98"/>
                </a:lnTo>
                <a:lnTo>
                  <a:pt x="2406" y="97"/>
                </a:lnTo>
                <a:lnTo>
                  <a:pt x="2406" y="97"/>
                </a:lnTo>
                <a:lnTo>
                  <a:pt x="2407" y="96"/>
                </a:lnTo>
                <a:lnTo>
                  <a:pt x="2408" y="95"/>
                </a:lnTo>
                <a:lnTo>
                  <a:pt x="2408" y="96"/>
                </a:lnTo>
                <a:lnTo>
                  <a:pt x="2409" y="95"/>
                </a:lnTo>
                <a:lnTo>
                  <a:pt x="2410" y="96"/>
                </a:lnTo>
                <a:lnTo>
                  <a:pt x="2410" y="96"/>
                </a:lnTo>
                <a:lnTo>
                  <a:pt x="2411" y="96"/>
                </a:lnTo>
                <a:lnTo>
                  <a:pt x="2412" y="97"/>
                </a:lnTo>
                <a:lnTo>
                  <a:pt x="2412" y="98"/>
                </a:lnTo>
                <a:lnTo>
                  <a:pt x="2413" y="99"/>
                </a:lnTo>
                <a:lnTo>
                  <a:pt x="2413" y="100"/>
                </a:lnTo>
                <a:lnTo>
                  <a:pt x="2414" y="101"/>
                </a:lnTo>
                <a:lnTo>
                  <a:pt x="2415" y="103"/>
                </a:lnTo>
                <a:lnTo>
                  <a:pt x="2415" y="104"/>
                </a:lnTo>
                <a:lnTo>
                  <a:pt x="2416" y="106"/>
                </a:lnTo>
                <a:lnTo>
                  <a:pt x="2417" y="107"/>
                </a:lnTo>
                <a:lnTo>
                  <a:pt x="2417" y="108"/>
                </a:lnTo>
                <a:lnTo>
                  <a:pt x="2418" y="109"/>
                </a:lnTo>
                <a:lnTo>
                  <a:pt x="2419" y="111"/>
                </a:lnTo>
                <a:lnTo>
                  <a:pt x="2419" y="112"/>
                </a:lnTo>
                <a:lnTo>
                  <a:pt x="2420" y="113"/>
                </a:lnTo>
                <a:lnTo>
                  <a:pt x="2420" y="114"/>
                </a:lnTo>
                <a:lnTo>
                  <a:pt x="2421" y="115"/>
                </a:lnTo>
                <a:lnTo>
                  <a:pt x="2422" y="116"/>
                </a:lnTo>
                <a:lnTo>
                  <a:pt x="2422" y="117"/>
                </a:lnTo>
                <a:lnTo>
                  <a:pt x="2423" y="118"/>
                </a:lnTo>
                <a:lnTo>
                  <a:pt x="2424" y="118"/>
                </a:lnTo>
                <a:lnTo>
                  <a:pt x="2424" y="119"/>
                </a:lnTo>
                <a:lnTo>
                  <a:pt x="2425" y="120"/>
                </a:lnTo>
                <a:lnTo>
                  <a:pt x="2426" y="121"/>
                </a:lnTo>
                <a:lnTo>
                  <a:pt x="2426" y="121"/>
                </a:lnTo>
                <a:lnTo>
                  <a:pt x="2427" y="122"/>
                </a:lnTo>
                <a:lnTo>
                  <a:pt x="2427" y="122"/>
                </a:lnTo>
                <a:lnTo>
                  <a:pt x="2428" y="123"/>
                </a:lnTo>
                <a:lnTo>
                  <a:pt x="2429" y="124"/>
                </a:lnTo>
                <a:lnTo>
                  <a:pt x="2429" y="125"/>
                </a:lnTo>
                <a:lnTo>
                  <a:pt x="2430" y="126"/>
                </a:lnTo>
                <a:lnTo>
                  <a:pt x="2431" y="127"/>
                </a:lnTo>
                <a:lnTo>
                  <a:pt x="2431" y="128"/>
                </a:lnTo>
                <a:lnTo>
                  <a:pt x="2432" y="129"/>
                </a:lnTo>
                <a:lnTo>
                  <a:pt x="2433" y="130"/>
                </a:lnTo>
                <a:lnTo>
                  <a:pt x="2433" y="132"/>
                </a:lnTo>
                <a:lnTo>
                  <a:pt x="2434" y="133"/>
                </a:lnTo>
                <a:lnTo>
                  <a:pt x="2435" y="134"/>
                </a:lnTo>
                <a:lnTo>
                  <a:pt x="2435" y="134"/>
                </a:lnTo>
                <a:lnTo>
                  <a:pt x="2436" y="134"/>
                </a:lnTo>
                <a:lnTo>
                  <a:pt x="2436" y="134"/>
                </a:lnTo>
                <a:lnTo>
                  <a:pt x="2437" y="135"/>
                </a:lnTo>
                <a:lnTo>
                  <a:pt x="2438" y="135"/>
                </a:lnTo>
                <a:lnTo>
                  <a:pt x="2438" y="137"/>
                </a:lnTo>
                <a:lnTo>
                  <a:pt x="2439" y="138"/>
                </a:lnTo>
                <a:lnTo>
                  <a:pt x="2440" y="139"/>
                </a:lnTo>
                <a:lnTo>
                  <a:pt x="2440" y="139"/>
                </a:lnTo>
                <a:lnTo>
                  <a:pt x="2441" y="141"/>
                </a:lnTo>
                <a:lnTo>
                  <a:pt x="2442" y="142"/>
                </a:lnTo>
                <a:lnTo>
                  <a:pt x="2442" y="144"/>
                </a:lnTo>
                <a:lnTo>
                  <a:pt x="2443" y="145"/>
                </a:lnTo>
                <a:lnTo>
                  <a:pt x="2443" y="146"/>
                </a:lnTo>
                <a:lnTo>
                  <a:pt x="2444" y="147"/>
                </a:lnTo>
                <a:lnTo>
                  <a:pt x="2445" y="147"/>
                </a:lnTo>
                <a:lnTo>
                  <a:pt x="2445" y="147"/>
                </a:lnTo>
                <a:lnTo>
                  <a:pt x="2446" y="147"/>
                </a:lnTo>
                <a:lnTo>
                  <a:pt x="2447" y="145"/>
                </a:lnTo>
                <a:lnTo>
                  <a:pt x="2447" y="142"/>
                </a:lnTo>
                <a:lnTo>
                  <a:pt x="2448" y="138"/>
                </a:lnTo>
                <a:lnTo>
                  <a:pt x="2449" y="132"/>
                </a:lnTo>
                <a:lnTo>
                  <a:pt x="2449" y="125"/>
                </a:lnTo>
                <a:lnTo>
                  <a:pt x="2450" y="117"/>
                </a:lnTo>
                <a:lnTo>
                  <a:pt x="2450" y="110"/>
                </a:lnTo>
                <a:lnTo>
                  <a:pt x="2451" y="101"/>
                </a:lnTo>
                <a:lnTo>
                  <a:pt x="2452" y="94"/>
                </a:lnTo>
                <a:lnTo>
                  <a:pt x="2452" y="88"/>
                </a:lnTo>
                <a:lnTo>
                  <a:pt x="2453" y="82"/>
                </a:lnTo>
                <a:lnTo>
                  <a:pt x="2454" y="76"/>
                </a:lnTo>
                <a:lnTo>
                  <a:pt x="2454" y="73"/>
                </a:lnTo>
                <a:lnTo>
                  <a:pt x="2455" y="69"/>
                </a:lnTo>
                <a:lnTo>
                  <a:pt x="2456" y="66"/>
                </a:lnTo>
                <a:lnTo>
                  <a:pt x="2456" y="64"/>
                </a:lnTo>
                <a:lnTo>
                  <a:pt x="2457" y="62"/>
                </a:lnTo>
                <a:lnTo>
                  <a:pt x="2457" y="61"/>
                </a:lnTo>
                <a:lnTo>
                  <a:pt x="2458" y="61"/>
                </a:lnTo>
                <a:lnTo>
                  <a:pt x="2459" y="61"/>
                </a:lnTo>
                <a:lnTo>
                  <a:pt x="2459" y="61"/>
                </a:lnTo>
                <a:lnTo>
                  <a:pt x="2460" y="61"/>
                </a:lnTo>
                <a:lnTo>
                  <a:pt x="2461" y="61"/>
                </a:lnTo>
                <a:lnTo>
                  <a:pt x="2461" y="61"/>
                </a:lnTo>
                <a:lnTo>
                  <a:pt x="2462" y="61"/>
                </a:lnTo>
                <a:lnTo>
                  <a:pt x="2463" y="61"/>
                </a:lnTo>
                <a:lnTo>
                  <a:pt x="2463" y="60"/>
                </a:lnTo>
                <a:lnTo>
                  <a:pt x="2464" y="59"/>
                </a:lnTo>
                <a:lnTo>
                  <a:pt x="2465" y="57"/>
                </a:lnTo>
                <a:lnTo>
                  <a:pt x="2465" y="56"/>
                </a:lnTo>
                <a:lnTo>
                  <a:pt x="2466" y="53"/>
                </a:lnTo>
                <a:lnTo>
                  <a:pt x="2466" y="51"/>
                </a:lnTo>
                <a:lnTo>
                  <a:pt x="2467" y="49"/>
                </a:lnTo>
                <a:lnTo>
                  <a:pt x="2468" y="47"/>
                </a:lnTo>
                <a:lnTo>
                  <a:pt x="2468" y="45"/>
                </a:lnTo>
                <a:lnTo>
                  <a:pt x="2469" y="42"/>
                </a:lnTo>
                <a:lnTo>
                  <a:pt x="2470" y="41"/>
                </a:lnTo>
                <a:lnTo>
                  <a:pt x="2470" y="39"/>
                </a:lnTo>
                <a:lnTo>
                  <a:pt x="2471" y="38"/>
                </a:lnTo>
                <a:lnTo>
                  <a:pt x="2472" y="38"/>
                </a:lnTo>
                <a:lnTo>
                  <a:pt x="2472" y="38"/>
                </a:lnTo>
                <a:lnTo>
                  <a:pt x="2473" y="38"/>
                </a:lnTo>
                <a:lnTo>
                  <a:pt x="2473" y="39"/>
                </a:lnTo>
                <a:lnTo>
                  <a:pt x="2474" y="39"/>
                </a:lnTo>
                <a:lnTo>
                  <a:pt x="2475" y="40"/>
                </a:lnTo>
                <a:lnTo>
                  <a:pt x="2475" y="42"/>
                </a:lnTo>
                <a:lnTo>
                  <a:pt x="2476" y="44"/>
                </a:lnTo>
                <a:lnTo>
                  <a:pt x="2477" y="47"/>
                </a:lnTo>
                <a:lnTo>
                  <a:pt x="2477" y="51"/>
                </a:lnTo>
                <a:lnTo>
                  <a:pt x="2478" y="55"/>
                </a:lnTo>
                <a:lnTo>
                  <a:pt x="2479" y="61"/>
                </a:lnTo>
                <a:lnTo>
                  <a:pt x="2479" y="68"/>
                </a:lnTo>
                <a:lnTo>
                  <a:pt x="2480" y="77"/>
                </a:lnTo>
                <a:lnTo>
                  <a:pt x="2480" y="87"/>
                </a:lnTo>
                <a:lnTo>
                  <a:pt x="2481" y="97"/>
                </a:lnTo>
                <a:lnTo>
                  <a:pt x="2482" y="104"/>
                </a:lnTo>
                <a:lnTo>
                  <a:pt x="2482" y="105"/>
                </a:lnTo>
                <a:lnTo>
                  <a:pt x="2483" y="104"/>
                </a:lnTo>
                <a:lnTo>
                  <a:pt x="2484" y="101"/>
                </a:lnTo>
                <a:lnTo>
                  <a:pt x="2484" y="97"/>
                </a:lnTo>
                <a:lnTo>
                  <a:pt x="2485" y="95"/>
                </a:lnTo>
                <a:lnTo>
                  <a:pt x="2486" y="92"/>
                </a:lnTo>
                <a:lnTo>
                  <a:pt x="2486" y="89"/>
                </a:lnTo>
                <a:lnTo>
                  <a:pt x="2487" y="87"/>
                </a:lnTo>
                <a:lnTo>
                  <a:pt x="2487" y="84"/>
                </a:lnTo>
                <a:lnTo>
                  <a:pt x="2488" y="82"/>
                </a:lnTo>
                <a:lnTo>
                  <a:pt x="2489" y="80"/>
                </a:lnTo>
                <a:lnTo>
                  <a:pt x="2489" y="79"/>
                </a:lnTo>
                <a:lnTo>
                  <a:pt x="2490" y="78"/>
                </a:lnTo>
                <a:lnTo>
                  <a:pt x="2491" y="79"/>
                </a:lnTo>
                <a:lnTo>
                  <a:pt x="2491" y="79"/>
                </a:lnTo>
                <a:lnTo>
                  <a:pt x="2492" y="80"/>
                </a:lnTo>
                <a:lnTo>
                  <a:pt x="2493" y="82"/>
                </a:lnTo>
                <a:lnTo>
                  <a:pt x="2493" y="84"/>
                </a:lnTo>
                <a:lnTo>
                  <a:pt x="2494" y="86"/>
                </a:lnTo>
                <a:lnTo>
                  <a:pt x="2495" y="89"/>
                </a:lnTo>
                <a:lnTo>
                  <a:pt x="2495" y="92"/>
                </a:lnTo>
                <a:lnTo>
                  <a:pt x="2496" y="94"/>
                </a:lnTo>
                <a:lnTo>
                  <a:pt x="2496" y="97"/>
                </a:lnTo>
                <a:lnTo>
                  <a:pt x="2497" y="100"/>
                </a:lnTo>
                <a:lnTo>
                  <a:pt x="2498" y="102"/>
                </a:lnTo>
                <a:lnTo>
                  <a:pt x="2498" y="105"/>
                </a:lnTo>
                <a:lnTo>
                  <a:pt x="2499" y="107"/>
                </a:lnTo>
                <a:lnTo>
                  <a:pt x="2500" y="108"/>
                </a:lnTo>
                <a:lnTo>
                  <a:pt x="2500" y="109"/>
                </a:lnTo>
                <a:lnTo>
                  <a:pt x="2501" y="110"/>
                </a:lnTo>
                <a:lnTo>
                  <a:pt x="2502" y="110"/>
                </a:lnTo>
                <a:lnTo>
                  <a:pt x="2502" y="110"/>
                </a:lnTo>
                <a:lnTo>
                  <a:pt x="2503" y="110"/>
                </a:lnTo>
                <a:lnTo>
                  <a:pt x="2503" y="110"/>
                </a:lnTo>
                <a:lnTo>
                  <a:pt x="2504" y="109"/>
                </a:lnTo>
                <a:lnTo>
                  <a:pt x="2505" y="109"/>
                </a:lnTo>
                <a:lnTo>
                  <a:pt x="2505" y="109"/>
                </a:lnTo>
                <a:lnTo>
                  <a:pt x="2506" y="108"/>
                </a:lnTo>
                <a:lnTo>
                  <a:pt x="2507" y="109"/>
                </a:lnTo>
                <a:lnTo>
                  <a:pt x="2507" y="109"/>
                </a:lnTo>
                <a:lnTo>
                  <a:pt x="2508" y="109"/>
                </a:lnTo>
                <a:lnTo>
                  <a:pt x="2509" y="110"/>
                </a:lnTo>
                <a:lnTo>
                  <a:pt x="2509" y="111"/>
                </a:lnTo>
                <a:lnTo>
                  <a:pt x="2510" y="112"/>
                </a:lnTo>
                <a:lnTo>
                  <a:pt x="2510" y="113"/>
                </a:lnTo>
                <a:lnTo>
                  <a:pt x="2511" y="114"/>
                </a:lnTo>
                <a:lnTo>
                  <a:pt x="2512" y="114"/>
                </a:lnTo>
                <a:lnTo>
                  <a:pt x="2512" y="116"/>
                </a:lnTo>
                <a:lnTo>
                  <a:pt x="2513" y="117"/>
                </a:lnTo>
                <a:lnTo>
                  <a:pt x="2514" y="118"/>
                </a:lnTo>
                <a:lnTo>
                  <a:pt x="2514" y="119"/>
                </a:lnTo>
                <a:lnTo>
                  <a:pt x="2515" y="120"/>
                </a:lnTo>
                <a:lnTo>
                  <a:pt x="2516" y="121"/>
                </a:lnTo>
                <a:lnTo>
                  <a:pt x="2516" y="122"/>
                </a:lnTo>
                <a:lnTo>
                  <a:pt x="2517" y="123"/>
                </a:lnTo>
                <a:lnTo>
                  <a:pt x="2517" y="123"/>
                </a:lnTo>
                <a:lnTo>
                  <a:pt x="2518" y="125"/>
                </a:lnTo>
                <a:lnTo>
                  <a:pt x="2519" y="125"/>
                </a:lnTo>
                <a:lnTo>
                  <a:pt x="2519" y="126"/>
                </a:lnTo>
                <a:lnTo>
                  <a:pt x="2520" y="127"/>
                </a:lnTo>
                <a:lnTo>
                  <a:pt x="2521" y="128"/>
                </a:lnTo>
                <a:lnTo>
                  <a:pt x="2521" y="128"/>
                </a:lnTo>
                <a:lnTo>
                  <a:pt x="2522" y="129"/>
                </a:lnTo>
                <a:lnTo>
                  <a:pt x="2523" y="130"/>
                </a:lnTo>
                <a:lnTo>
                  <a:pt x="2523" y="131"/>
                </a:lnTo>
                <a:lnTo>
                  <a:pt x="2524" y="131"/>
                </a:lnTo>
                <a:lnTo>
                  <a:pt x="2525" y="132"/>
                </a:lnTo>
                <a:lnTo>
                  <a:pt x="2525" y="132"/>
                </a:lnTo>
                <a:lnTo>
                  <a:pt x="2526" y="132"/>
                </a:lnTo>
                <a:lnTo>
                  <a:pt x="2526" y="133"/>
                </a:lnTo>
                <a:lnTo>
                  <a:pt x="2527" y="134"/>
                </a:lnTo>
                <a:lnTo>
                  <a:pt x="2528" y="135"/>
                </a:lnTo>
                <a:lnTo>
                  <a:pt x="2528" y="136"/>
                </a:lnTo>
                <a:lnTo>
                  <a:pt x="2529" y="137"/>
                </a:lnTo>
                <a:lnTo>
                  <a:pt x="2530" y="139"/>
                </a:lnTo>
                <a:lnTo>
                  <a:pt x="2530" y="140"/>
                </a:lnTo>
                <a:lnTo>
                  <a:pt x="2531" y="141"/>
                </a:lnTo>
                <a:lnTo>
                  <a:pt x="2532" y="143"/>
                </a:lnTo>
                <a:lnTo>
                  <a:pt x="2532" y="144"/>
                </a:lnTo>
                <a:lnTo>
                  <a:pt x="2533" y="144"/>
                </a:lnTo>
                <a:lnTo>
                  <a:pt x="2533" y="144"/>
                </a:lnTo>
                <a:lnTo>
                  <a:pt x="2534" y="144"/>
                </a:lnTo>
                <a:lnTo>
                  <a:pt x="2535" y="144"/>
                </a:lnTo>
                <a:lnTo>
                  <a:pt x="2535" y="145"/>
                </a:lnTo>
                <a:lnTo>
                  <a:pt x="2536" y="145"/>
                </a:lnTo>
                <a:lnTo>
                  <a:pt x="2537" y="146"/>
                </a:lnTo>
                <a:lnTo>
                  <a:pt x="2537" y="147"/>
                </a:lnTo>
                <a:lnTo>
                  <a:pt x="2538" y="147"/>
                </a:lnTo>
                <a:lnTo>
                  <a:pt x="2539" y="148"/>
                </a:lnTo>
                <a:lnTo>
                  <a:pt x="2539" y="149"/>
                </a:lnTo>
                <a:lnTo>
                  <a:pt x="2540" y="150"/>
                </a:lnTo>
                <a:lnTo>
                  <a:pt x="2540" y="151"/>
                </a:lnTo>
                <a:lnTo>
                  <a:pt x="2541" y="152"/>
                </a:lnTo>
                <a:lnTo>
                  <a:pt x="2542" y="152"/>
                </a:lnTo>
                <a:lnTo>
                  <a:pt x="2542" y="151"/>
                </a:lnTo>
                <a:lnTo>
                  <a:pt x="2543" y="150"/>
                </a:lnTo>
                <a:lnTo>
                  <a:pt x="2544" y="146"/>
                </a:lnTo>
                <a:lnTo>
                  <a:pt x="2544" y="141"/>
                </a:lnTo>
                <a:lnTo>
                  <a:pt x="2545" y="135"/>
                </a:lnTo>
                <a:lnTo>
                  <a:pt x="2546" y="128"/>
                </a:lnTo>
                <a:lnTo>
                  <a:pt x="2546" y="119"/>
                </a:lnTo>
                <a:lnTo>
                  <a:pt x="2547" y="110"/>
                </a:lnTo>
                <a:lnTo>
                  <a:pt x="2547" y="102"/>
                </a:lnTo>
                <a:lnTo>
                  <a:pt x="2548" y="94"/>
                </a:lnTo>
                <a:lnTo>
                  <a:pt x="2549" y="87"/>
                </a:lnTo>
                <a:lnTo>
                  <a:pt x="2549" y="80"/>
                </a:lnTo>
                <a:lnTo>
                  <a:pt x="2550" y="74"/>
                </a:lnTo>
                <a:lnTo>
                  <a:pt x="2551" y="70"/>
                </a:lnTo>
                <a:lnTo>
                  <a:pt x="2551" y="67"/>
                </a:lnTo>
                <a:lnTo>
                  <a:pt x="2552" y="64"/>
                </a:lnTo>
                <a:lnTo>
                  <a:pt x="2553" y="62"/>
                </a:lnTo>
                <a:lnTo>
                  <a:pt x="2553" y="61"/>
                </a:lnTo>
                <a:lnTo>
                  <a:pt x="2554" y="61"/>
                </a:lnTo>
                <a:lnTo>
                  <a:pt x="2555" y="61"/>
                </a:lnTo>
                <a:lnTo>
                  <a:pt x="2555" y="62"/>
                </a:lnTo>
                <a:lnTo>
                  <a:pt x="2556" y="63"/>
                </a:lnTo>
                <a:lnTo>
                  <a:pt x="2556" y="63"/>
                </a:lnTo>
                <a:lnTo>
                  <a:pt x="2557" y="63"/>
                </a:lnTo>
                <a:lnTo>
                  <a:pt x="2558" y="63"/>
                </a:lnTo>
                <a:lnTo>
                  <a:pt x="2558" y="62"/>
                </a:lnTo>
                <a:lnTo>
                  <a:pt x="2559" y="62"/>
                </a:lnTo>
                <a:lnTo>
                  <a:pt x="2560" y="59"/>
                </a:lnTo>
                <a:lnTo>
                  <a:pt x="2560" y="58"/>
                </a:lnTo>
                <a:lnTo>
                  <a:pt x="2561" y="56"/>
                </a:lnTo>
                <a:lnTo>
                  <a:pt x="2562" y="53"/>
                </a:lnTo>
                <a:lnTo>
                  <a:pt x="2562" y="50"/>
                </a:lnTo>
                <a:lnTo>
                  <a:pt x="2563" y="47"/>
                </a:lnTo>
                <a:lnTo>
                  <a:pt x="2563" y="44"/>
                </a:lnTo>
                <a:lnTo>
                  <a:pt x="2564" y="41"/>
                </a:lnTo>
                <a:lnTo>
                  <a:pt x="2565" y="37"/>
                </a:lnTo>
                <a:lnTo>
                  <a:pt x="2565" y="35"/>
                </a:lnTo>
                <a:lnTo>
                  <a:pt x="2566" y="33"/>
                </a:lnTo>
                <a:lnTo>
                  <a:pt x="2567" y="31"/>
                </a:lnTo>
                <a:lnTo>
                  <a:pt x="2567" y="30"/>
                </a:lnTo>
                <a:lnTo>
                  <a:pt x="2568" y="28"/>
                </a:lnTo>
                <a:lnTo>
                  <a:pt x="2569" y="28"/>
                </a:lnTo>
                <a:lnTo>
                  <a:pt x="2569" y="28"/>
                </a:lnTo>
                <a:lnTo>
                  <a:pt x="2570" y="28"/>
                </a:lnTo>
                <a:lnTo>
                  <a:pt x="2570" y="29"/>
                </a:lnTo>
                <a:lnTo>
                  <a:pt x="2571" y="31"/>
                </a:lnTo>
                <a:lnTo>
                  <a:pt x="2572" y="31"/>
                </a:lnTo>
                <a:lnTo>
                  <a:pt x="2572" y="32"/>
                </a:lnTo>
                <a:lnTo>
                  <a:pt x="2573" y="34"/>
                </a:lnTo>
                <a:lnTo>
                  <a:pt x="2574" y="36"/>
                </a:lnTo>
                <a:lnTo>
                  <a:pt x="2574" y="39"/>
                </a:lnTo>
                <a:lnTo>
                  <a:pt x="2575" y="41"/>
                </a:lnTo>
                <a:lnTo>
                  <a:pt x="2576" y="45"/>
                </a:lnTo>
                <a:lnTo>
                  <a:pt x="2576" y="50"/>
                </a:lnTo>
                <a:lnTo>
                  <a:pt x="2577" y="55"/>
                </a:lnTo>
                <a:lnTo>
                  <a:pt x="2577" y="62"/>
                </a:lnTo>
                <a:lnTo>
                  <a:pt x="2578" y="69"/>
                </a:lnTo>
                <a:lnTo>
                  <a:pt x="2579" y="79"/>
                </a:lnTo>
                <a:lnTo>
                  <a:pt x="2579" y="88"/>
                </a:lnTo>
                <a:lnTo>
                  <a:pt x="2580" y="96"/>
                </a:lnTo>
                <a:lnTo>
                  <a:pt x="2581" y="100"/>
                </a:lnTo>
                <a:lnTo>
                  <a:pt x="2581" y="99"/>
                </a:lnTo>
                <a:lnTo>
                  <a:pt x="2582" y="95"/>
                </a:lnTo>
                <a:lnTo>
                  <a:pt x="2583" y="91"/>
                </a:lnTo>
                <a:lnTo>
                  <a:pt x="2583" y="90"/>
                </a:lnTo>
                <a:lnTo>
                  <a:pt x="2584" y="88"/>
                </a:lnTo>
                <a:lnTo>
                  <a:pt x="2585" y="85"/>
                </a:lnTo>
                <a:lnTo>
                  <a:pt x="2585" y="81"/>
                </a:lnTo>
                <a:lnTo>
                  <a:pt x="2586" y="78"/>
                </a:lnTo>
                <a:lnTo>
                  <a:pt x="2587" y="76"/>
                </a:lnTo>
                <a:lnTo>
                  <a:pt x="2587" y="74"/>
                </a:lnTo>
                <a:lnTo>
                  <a:pt x="2588" y="72"/>
                </a:lnTo>
                <a:lnTo>
                  <a:pt x="2589" y="72"/>
                </a:lnTo>
                <a:lnTo>
                  <a:pt x="2589" y="72"/>
                </a:lnTo>
                <a:lnTo>
                  <a:pt x="2590" y="71"/>
                </a:lnTo>
                <a:lnTo>
                  <a:pt x="2591" y="72"/>
                </a:lnTo>
                <a:lnTo>
                  <a:pt x="2591" y="74"/>
                </a:lnTo>
                <a:lnTo>
                  <a:pt x="2592" y="76"/>
                </a:lnTo>
                <a:lnTo>
                  <a:pt x="2592" y="78"/>
                </a:lnTo>
                <a:lnTo>
                  <a:pt x="2593" y="81"/>
                </a:lnTo>
                <a:lnTo>
                  <a:pt x="2594" y="84"/>
                </a:lnTo>
                <a:lnTo>
                  <a:pt x="2594" y="86"/>
                </a:lnTo>
                <a:lnTo>
                  <a:pt x="2595" y="90"/>
                </a:lnTo>
                <a:lnTo>
                  <a:pt x="2596" y="92"/>
                </a:lnTo>
                <a:lnTo>
                  <a:pt x="2596" y="94"/>
                </a:lnTo>
                <a:lnTo>
                  <a:pt x="2597" y="97"/>
                </a:lnTo>
                <a:lnTo>
                  <a:pt x="2598" y="99"/>
                </a:lnTo>
                <a:lnTo>
                  <a:pt x="2598" y="100"/>
                </a:lnTo>
                <a:lnTo>
                  <a:pt x="2599" y="102"/>
                </a:lnTo>
                <a:lnTo>
                  <a:pt x="2599" y="103"/>
                </a:lnTo>
                <a:lnTo>
                  <a:pt x="2600" y="104"/>
                </a:lnTo>
                <a:lnTo>
                  <a:pt x="2601" y="104"/>
                </a:lnTo>
                <a:lnTo>
                  <a:pt x="2601" y="104"/>
                </a:lnTo>
                <a:lnTo>
                  <a:pt x="2602" y="103"/>
                </a:lnTo>
                <a:lnTo>
                  <a:pt x="2603" y="103"/>
                </a:lnTo>
                <a:lnTo>
                  <a:pt x="2603" y="103"/>
                </a:lnTo>
                <a:lnTo>
                  <a:pt x="2604" y="102"/>
                </a:lnTo>
                <a:lnTo>
                  <a:pt x="2605" y="102"/>
                </a:lnTo>
                <a:lnTo>
                  <a:pt x="2605" y="102"/>
                </a:lnTo>
                <a:lnTo>
                  <a:pt x="2606" y="103"/>
                </a:lnTo>
                <a:lnTo>
                  <a:pt x="2606" y="103"/>
                </a:lnTo>
                <a:lnTo>
                  <a:pt x="2607" y="104"/>
                </a:lnTo>
                <a:lnTo>
                  <a:pt x="2608" y="105"/>
                </a:lnTo>
                <a:lnTo>
                  <a:pt x="2608" y="106"/>
                </a:lnTo>
                <a:lnTo>
                  <a:pt x="2609" y="107"/>
                </a:lnTo>
                <a:lnTo>
                  <a:pt x="2610" y="108"/>
                </a:lnTo>
                <a:lnTo>
                  <a:pt x="2610" y="109"/>
                </a:lnTo>
                <a:lnTo>
                  <a:pt x="2611" y="110"/>
                </a:lnTo>
                <a:lnTo>
                  <a:pt x="2612" y="111"/>
                </a:lnTo>
                <a:lnTo>
                  <a:pt x="2612" y="112"/>
                </a:lnTo>
                <a:lnTo>
                  <a:pt x="2613" y="114"/>
                </a:lnTo>
                <a:lnTo>
                  <a:pt x="2613" y="114"/>
                </a:lnTo>
                <a:lnTo>
                  <a:pt x="2614" y="116"/>
                </a:lnTo>
                <a:lnTo>
                  <a:pt x="2615" y="116"/>
                </a:lnTo>
                <a:lnTo>
                  <a:pt x="2615" y="116"/>
                </a:lnTo>
                <a:lnTo>
                  <a:pt x="2616" y="118"/>
                </a:lnTo>
                <a:lnTo>
                  <a:pt x="2617" y="119"/>
                </a:lnTo>
                <a:lnTo>
                  <a:pt x="2617" y="120"/>
                </a:lnTo>
                <a:lnTo>
                  <a:pt x="2618" y="121"/>
                </a:lnTo>
                <a:lnTo>
                  <a:pt x="2619" y="122"/>
                </a:lnTo>
                <a:lnTo>
                  <a:pt x="2619" y="122"/>
                </a:lnTo>
                <a:lnTo>
                  <a:pt x="2620" y="123"/>
                </a:lnTo>
                <a:lnTo>
                  <a:pt x="2621" y="125"/>
                </a:lnTo>
                <a:lnTo>
                  <a:pt x="2621" y="125"/>
                </a:lnTo>
                <a:lnTo>
                  <a:pt x="2622" y="126"/>
                </a:lnTo>
                <a:lnTo>
                  <a:pt x="2622" y="126"/>
                </a:lnTo>
                <a:lnTo>
                  <a:pt x="2623" y="127"/>
                </a:lnTo>
                <a:lnTo>
                  <a:pt x="2624" y="127"/>
                </a:lnTo>
                <a:lnTo>
                  <a:pt x="2624" y="128"/>
                </a:lnTo>
                <a:lnTo>
                  <a:pt x="2625" y="129"/>
                </a:lnTo>
                <a:lnTo>
                  <a:pt x="2626" y="129"/>
                </a:lnTo>
                <a:lnTo>
                  <a:pt x="2626" y="131"/>
                </a:lnTo>
                <a:lnTo>
                  <a:pt x="2627" y="132"/>
                </a:lnTo>
                <a:lnTo>
                  <a:pt x="2628" y="133"/>
                </a:lnTo>
                <a:lnTo>
                  <a:pt x="2628" y="134"/>
                </a:lnTo>
                <a:lnTo>
                  <a:pt x="2629" y="135"/>
                </a:lnTo>
                <a:lnTo>
                  <a:pt x="2629" y="138"/>
                </a:lnTo>
                <a:lnTo>
                  <a:pt x="2630" y="139"/>
                </a:lnTo>
                <a:lnTo>
                  <a:pt x="2631" y="139"/>
                </a:lnTo>
                <a:lnTo>
                  <a:pt x="2631" y="140"/>
                </a:lnTo>
                <a:lnTo>
                  <a:pt x="2632" y="140"/>
                </a:lnTo>
                <a:lnTo>
                  <a:pt x="2633" y="140"/>
                </a:lnTo>
                <a:lnTo>
                  <a:pt x="2633" y="140"/>
                </a:lnTo>
                <a:lnTo>
                  <a:pt x="2634" y="140"/>
                </a:lnTo>
                <a:lnTo>
                  <a:pt x="2635" y="141"/>
                </a:lnTo>
                <a:lnTo>
                  <a:pt x="2635" y="142"/>
                </a:lnTo>
                <a:lnTo>
                  <a:pt x="2636" y="143"/>
                </a:lnTo>
                <a:lnTo>
                  <a:pt x="2636" y="143"/>
                </a:lnTo>
                <a:lnTo>
                  <a:pt x="2637" y="144"/>
                </a:lnTo>
                <a:lnTo>
                  <a:pt x="2638" y="145"/>
                </a:lnTo>
                <a:lnTo>
                  <a:pt x="2638" y="147"/>
                </a:lnTo>
                <a:lnTo>
                  <a:pt x="2639" y="148"/>
                </a:lnTo>
                <a:lnTo>
                  <a:pt x="2640" y="148"/>
                </a:lnTo>
                <a:lnTo>
                  <a:pt x="2640" y="148"/>
                </a:lnTo>
                <a:lnTo>
                  <a:pt x="2641" y="147"/>
                </a:lnTo>
                <a:lnTo>
                  <a:pt x="2642" y="145"/>
                </a:lnTo>
                <a:lnTo>
                  <a:pt x="2642" y="141"/>
                </a:lnTo>
                <a:lnTo>
                  <a:pt x="2643" y="136"/>
                </a:lnTo>
                <a:lnTo>
                  <a:pt x="2643" y="130"/>
                </a:lnTo>
                <a:lnTo>
                  <a:pt x="2644" y="121"/>
                </a:lnTo>
                <a:lnTo>
                  <a:pt x="2645" y="112"/>
                </a:lnTo>
                <a:lnTo>
                  <a:pt x="2645" y="104"/>
                </a:lnTo>
                <a:lnTo>
                  <a:pt x="2646" y="95"/>
                </a:lnTo>
                <a:lnTo>
                  <a:pt x="2647" y="88"/>
                </a:lnTo>
                <a:lnTo>
                  <a:pt x="2647" y="80"/>
                </a:lnTo>
                <a:lnTo>
                  <a:pt x="2648" y="75"/>
                </a:lnTo>
                <a:lnTo>
                  <a:pt x="2649" y="68"/>
                </a:lnTo>
                <a:lnTo>
                  <a:pt x="2649" y="64"/>
                </a:lnTo>
                <a:lnTo>
                  <a:pt x="2650" y="61"/>
                </a:lnTo>
                <a:lnTo>
                  <a:pt x="2651" y="59"/>
                </a:lnTo>
                <a:lnTo>
                  <a:pt x="2651" y="57"/>
                </a:lnTo>
                <a:lnTo>
                  <a:pt x="2652" y="56"/>
                </a:lnTo>
                <a:lnTo>
                  <a:pt x="2652" y="57"/>
                </a:lnTo>
                <a:lnTo>
                  <a:pt x="2653" y="57"/>
                </a:lnTo>
                <a:lnTo>
                  <a:pt x="2654" y="57"/>
                </a:lnTo>
                <a:lnTo>
                  <a:pt x="2654" y="57"/>
                </a:lnTo>
                <a:lnTo>
                  <a:pt x="2655" y="58"/>
                </a:lnTo>
                <a:lnTo>
                  <a:pt x="2656" y="58"/>
                </a:lnTo>
                <a:lnTo>
                  <a:pt x="2656" y="57"/>
                </a:lnTo>
                <a:lnTo>
                  <a:pt x="2657" y="56"/>
                </a:lnTo>
                <a:lnTo>
                  <a:pt x="2658" y="56"/>
                </a:lnTo>
                <a:lnTo>
                  <a:pt x="2658" y="55"/>
                </a:lnTo>
                <a:lnTo>
                  <a:pt x="2659" y="53"/>
                </a:lnTo>
                <a:lnTo>
                  <a:pt x="2659" y="51"/>
                </a:lnTo>
                <a:lnTo>
                  <a:pt x="2660" y="48"/>
                </a:lnTo>
                <a:lnTo>
                  <a:pt x="2661" y="45"/>
                </a:lnTo>
                <a:lnTo>
                  <a:pt x="2661" y="42"/>
                </a:lnTo>
                <a:lnTo>
                  <a:pt x="2662" y="39"/>
                </a:lnTo>
                <a:lnTo>
                  <a:pt x="2663" y="35"/>
                </a:lnTo>
                <a:lnTo>
                  <a:pt x="2663" y="32"/>
                </a:lnTo>
                <a:lnTo>
                  <a:pt x="2664" y="29"/>
                </a:lnTo>
                <a:lnTo>
                  <a:pt x="2665" y="25"/>
                </a:lnTo>
                <a:lnTo>
                  <a:pt x="2665" y="24"/>
                </a:lnTo>
                <a:lnTo>
                  <a:pt x="2666" y="22"/>
                </a:lnTo>
                <a:lnTo>
                  <a:pt x="2666" y="21"/>
                </a:lnTo>
                <a:lnTo>
                  <a:pt x="2667" y="20"/>
                </a:lnTo>
                <a:lnTo>
                  <a:pt x="2668" y="20"/>
                </a:lnTo>
                <a:lnTo>
                  <a:pt x="2668" y="21"/>
                </a:lnTo>
                <a:lnTo>
                  <a:pt x="2669" y="22"/>
                </a:lnTo>
                <a:lnTo>
                  <a:pt x="2670" y="23"/>
                </a:lnTo>
                <a:lnTo>
                  <a:pt x="2670" y="24"/>
                </a:lnTo>
                <a:lnTo>
                  <a:pt x="2671" y="26"/>
                </a:lnTo>
                <a:lnTo>
                  <a:pt x="2672" y="29"/>
                </a:lnTo>
                <a:lnTo>
                  <a:pt x="2672" y="31"/>
                </a:lnTo>
                <a:lnTo>
                  <a:pt x="2673" y="33"/>
                </a:lnTo>
                <a:lnTo>
                  <a:pt x="2673" y="36"/>
                </a:lnTo>
                <a:lnTo>
                  <a:pt x="2674" y="39"/>
                </a:lnTo>
                <a:lnTo>
                  <a:pt x="2675" y="44"/>
                </a:lnTo>
                <a:lnTo>
                  <a:pt x="2675" y="48"/>
                </a:lnTo>
                <a:lnTo>
                  <a:pt x="2676" y="54"/>
                </a:lnTo>
                <a:lnTo>
                  <a:pt x="2677" y="62"/>
                </a:lnTo>
                <a:lnTo>
                  <a:pt x="2677" y="72"/>
                </a:lnTo>
                <a:lnTo>
                  <a:pt x="2678" y="80"/>
                </a:lnTo>
                <a:lnTo>
                  <a:pt x="2679" y="88"/>
                </a:lnTo>
                <a:lnTo>
                  <a:pt x="2679" y="93"/>
                </a:lnTo>
                <a:lnTo>
                  <a:pt x="2680" y="93"/>
                </a:lnTo>
                <a:lnTo>
                  <a:pt x="2681" y="91"/>
                </a:lnTo>
                <a:lnTo>
                  <a:pt x="2681" y="89"/>
                </a:lnTo>
                <a:lnTo>
                  <a:pt x="2682" y="85"/>
                </a:lnTo>
                <a:lnTo>
                  <a:pt x="2682" y="84"/>
                </a:lnTo>
                <a:lnTo>
                  <a:pt x="2683" y="82"/>
                </a:lnTo>
                <a:lnTo>
                  <a:pt x="2684" y="79"/>
                </a:lnTo>
                <a:lnTo>
                  <a:pt x="2684" y="76"/>
                </a:lnTo>
                <a:lnTo>
                  <a:pt x="2685" y="73"/>
                </a:lnTo>
                <a:lnTo>
                  <a:pt x="2686" y="71"/>
                </a:lnTo>
                <a:lnTo>
                  <a:pt x="2686" y="69"/>
                </a:lnTo>
                <a:lnTo>
                  <a:pt x="2687" y="69"/>
                </a:lnTo>
                <a:lnTo>
                  <a:pt x="2688" y="68"/>
                </a:lnTo>
                <a:lnTo>
                  <a:pt x="2688" y="68"/>
                </a:lnTo>
                <a:lnTo>
                  <a:pt x="2689" y="70"/>
                </a:lnTo>
                <a:lnTo>
                  <a:pt x="2689" y="70"/>
                </a:lnTo>
                <a:lnTo>
                  <a:pt x="2690" y="73"/>
                </a:lnTo>
                <a:lnTo>
                  <a:pt x="2691" y="74"/>
                </a:lnTo>
                <a:lnTo>
                  <a:pt x="2691" y="77"/>
                </a:lnTo>
                <a:lnTo>
                  <a:pt x="2692" y="80"/>
                </a:lnTo>
                <a:lnTo>
                  <a:pt x="2693" y="83"/>
                </a:lnTo>
                <a:lnTo>
                  <a:pt x="2693" y="85"/>
                </a:lnTo>
                <a:lnTo>
                  <a:pt x="2694" y="88"/>
                </a:lnTo>
                <a:lnTo>
                  <a:pt x="2695" y="90"/>
                </a:lnTo>
                <a:lnTo>
                  <a:pt x="2695" y="93"/>
                </a:lnTo>
                <a:lnTo>
                  <a:pt x="2696" y="95"/>
                </a:lnTo>
                <a:lnTo>
                  <a:pt x="2696" y="97"/>
                </a:lnTo>
                <a:lnTo>
                  <a:pt x="2697" y="98"/>
                </a:lnTo>
                <a:lnTo>
                  <a:pt x="2698" y="99"/>
                </a:lnTo>
                <a:lnTo>
                  <a:pt x="2698" y="100"/>
                </a:lnTo>
                <a:lnTo>
                  <a:pt x="2699" y="100"/>
                </a:lnTo>
                <a:lnTo>
                  <a:pt x="2700" y="100"/>
                </a:lnTo>
                <a:lnTo>
                  <a:pt x="2700" y="100"/>
                </a:lnTo>
                <a:lnTo>
                  <a:pt x="2701" y="100"/>
                </a:lnTo>
                <a:lnTo>
                  <a:pt x="2702" y="100"/>
                </a:lnTo>
                <a:lnTo>
                  <a:pt x="2702" y="99"/>
                </a:lnTo>
                <a:lnTo>
                  <a:pt x="2703" y="99"/>
                </a:lnTo>
                <a:lnTo>
                  <a:pt x="2703" y="100"/>
                </a:lnTo>
                <a:lnTo>
                  <a:pt x="2704" y="100"/>
                </a:lnTo>
                <a:lnTo>
                  <a:pt x="2705" y="101"/>
                </a:lnTo>
                <a:lnTo>
                  <a:pt x="2705" y="101"/>
                </a:lnTo>
                <a:lnTo>
                  <a:pt x="2706" y="102"/>
                </a:lnTo>
                <a:lnTo>
                  <a:pt x="2707" y="102"/>
                </a:lnTo>
                <a:lnTo>
                  <a:pt x="2707" y="104"/>
                </a:lnTo>
                <a:lnTo>
                  <a:pt x="2708" y="106"/>
                </a:lnTo>
                <a:lnTo>
                  <a:pt x="2709" y="106"/>
                </a:lnTo>
                <a:lnTo>
                  <a:pt x="2709" y="108"/>
                </a:lnTo>
                <a:lnTo>
                  <a:pt x="2710" y="108"/>
                </a:lnTo>
                <a:lnTo>
                  <a:pt x="2711" y="109"/>
                </a:lnTo>
                <a:lnTo>
                  <a:pt x="2711" y="111"/>
                </a:lnTo>
                <a:lnTo>
                  <a:pt x="2712" y="112"/>
                </a:lnTo>
                <a:lnTo>
                  <a:pt x="2712" y="113"/>
                </a:lnTo>
                <a:lnTo>
                  <a:pt x="2713" y="114"/>
                </a:lnTo>
                <a:lnTo>
                  <a:pt x="2714" y="115"/>
                </a:lnTo>
                <a:lnTo>
                  <a:pt x="2714" y="116"/>
                </a:lnTo>
                <a:lnTo>
                  <a:pt x="2715" y="117"/>
                </a:lnTo>
                <a:lnTo>
                  <a:pt x="2716" y="118"/>
                </a:lnTo>
                <a:lnTo>
                  <a:pt x="2716" y="119"/>
                </a:lnTo>
                <a:lnTo>
                  <a:pt x="2717" y="120"/>
                </a:lnTo>
                <a:lnTo>
                  <a:pt x="2718" y="121"/>
                </a:lnTo>
                <a:lnTo>
                  <a:pt x="2718" y="122"/>
                </a:lnTo>
                <a:lnTo>
                  <a:pt x="2719" y="122"/>
                </a:lnTo>
                <a:lnTo>
                  <a:pt x="2719" y="124"/>
                </a:lnTo>
                <a:lnTo>
                  <a:pt x="2720" y="124"/>
                </a:lnTo>
                <a:lnTo>
                  <a:pt x="2721" y="125"/>
                </a:lnTo>
                <a:lnTo>
                  <a:pt x="2721" y="125"/>
                </a:lnTo>
                <a:lnTo>
                  <a:pt x="2722" y="126"/>
                </a:lnTo>
                <a:lnTo>
                  <a:pt x="2723" y="126"/>
                </a:lnTo>
                <a:lnTo>
                  <a:pt x="2723" y="127"/>
                </a:lnTo>
                <a:lnTo>
                  <a:pt x="2724" y="128"/>
                </a:lnTo>
                <a:lnTo>
                  <a:pt x="2725" y="129"/>
                </a:lnTo>
                <a:lnTo>
                  <a:pt x="2725" y="129"/>
                </a:lnTo>
                <a:lnTo>
                  <a:pt x="2726" y="131"/>
                </a:lnTo>
                <a:lnTo>
                  <a:pt x="2726" y="133"/>
                </a:lnTo>
                <a:lnTo>
                  <a:pt x="2727" y="134"/>
                </a:lnTo>
                <a:lnTo>
                  <a:pt x="2728" y="135"/>
                </a:lnTo>
                <a:lnTo>
                  <a:pt x="2728" y="137"/>
                </a:lnTo>
                <a:lnTo>
                  <a:pt x="2729" y="138"/>
                </a:lnTo>
                <a:lnTo>
                  <a:pt x="2730" y="138"/>
                </a:lnTo>
                <a:lnTo>
                  <a:pt x="2730" y="138"/>
                </a:lnTo>
                <a:lnTo>
                  <a:pt x="2731" y="139"/>
                </a:lnTo>
                <a:lnTo>
                  <a:pt x="2732" y="138"/>
                </a:lnTo>
                <a:lnTo>
                  <a:pt x="2732" y="139"/>
                </a:lnTo>
                <a:lnTo>
                  <a:pt x="2733" y="140"/>
                </a:lnTo>
                <a:lnTo>
                  <a:pt x="2733" y="140"/>
                </a:lnTo>
                <a:lnTo>
                  <a:pt x="2734" y="142"/>
                </a:lnTo>
                <a:lnTo>
                  <a:pt x="2735" y="141"/>
                </a:lnTo>
                <a:lnTo>
                  <a:pt x="2735" y="143"/>
                </a:lnTo>
                <a:lnTo>
                  <a:pt x="2736" y="144"/>
                </a:lnTo>
                <a:lnTo>
                  <a:pt x="2737" y="145"/>
                </a:lnTo>
                <a:lnTo>
                  <a:pt x="2737" y="146"/>
                </a:lnTo>
                <a:lnTo>
                  <a:pt x="2738" y="147"/>
                </a:lnTo>
                <a:lnTo>
                  <a:pt x="2739" y="147"/>
                </a:lnTo>
                <a:lnTo>
                  <a:pt x="2739" y="146"/>
                </a:lnTo>
                <a:lnTo>
                  <a:pt x="2740" y="144"/>
                </a:lnTo>
                <a:lnTo>
                  <a:pt x="2741" y="140"/>
                </a:lnTo>
                <a:lnTo>
                  <a:pt x="2741" y="135"/>
                </a:lnTo>
                <a:lnTo>
                  <a:pt x="2742" y="128"/>
                </a:lnTo>
                <a:lnTo>
                  <a:pt x="2742" y="120"/>
                </a:lnTo>
                <a:lnTo>
                  <a:pt x="2743" y="111"/>
                </a:lnTo>
                <a:lnTo>
                  <a:pt x="2744" y="102"/>
                </a:lnTo>
                <a:lnTo>
                  <a:pt x="2744" y="93"/>
                </a:lnTo>
                <a:lnTo>
                  <a:pt x="2745" y="85"/>
                </a:lnTo>
                <a:lnTo>
                  <a:pt x="2746" y="79"/>
                </a:lnTo>
                <a:lnTo>
                  <a:pt x="2746" y="73"/>
                </a:lnTo>
                <a:lnTo>
                  <a:pt x="2747" y="68"/>
                </a:lnTo>
                <a:lnTo>
                  <a:pt x="2748" y="64"/>
                </a:lnTo>
                <a:lnTo>
                  <a:pt x="2748" y="60"/>
                </a:lnTo>
                <a:lnTo>
                  <a:pt x="2749" y="57"/>
                </a:lnTo>
                <a:lnTo>
                  <a:pt x="2749" y="55"/>
                </a:lnTo>
                <a:lnTo>
                  <a:pt x="2750" y="55"/>
                </a:lnTo>
                <a:lnTo>
                  <a:pt x="2751" y="55"/>
                </a:lnTo>
                <a:lnTo>
                  <a:pt x="2751" y="56"/>
                </a:lnTo>
                <a:lnTo>
                  <a:pt x="2752" y="56"/>
                </a:lnTo>
                <a:lnTo>
                  <a:pt x="2753" y="56"/>
                </a:lnTo>
                <a:lnTo>
                  <a:pt x="2753" y="56"/>
                </a:lnTo>
                <a:lnTo>
                  <a:pt x="2754" y="56"/>
                </a:lnTo>
                <a:lnTo>
                  <a:pt x="2755" y="56"/>
                </a:lnTo>
                <a:lnTo>
                  <a:pt x="2755" y="55"/>
                </a:lnTo>
                <a:lnTo>
                  <a:pt x="2756" y="54"/>
                </a:lnTo>
                <a:lnTo>
                  <a:pt x="2756" y="53"/>
                </a:lnTo>
                <a:lnTo>
                  <a:pt x="2757" y="51"/>
                </a:lnTo>
                <a:lnTo>
                  <a:pt x="2758" y="49"/>
                </a:lnTo>
                <a:lnTo>
                  <a:pt x="2758" y="46"/>
                </a:lnTo>
                <a:lnTo>
                  <a:pt x="2759" y="43"/>
                </a:lnTo>
                <a:lnTo>
                  <a:pt x="2760" y="40"/>
                </a:lnTo>
                <a:lnTo>
                  <a:pt x="2760" y="37"/>
                </a:lnTo>
                <a:lnTo>
                  <a:pt x="2761" y="33"/>
                </a:lnTo>
                <a:lnTo>
                  <a:pt x="2762" y="30"/>
                </a:lnTo>
                <a:lnTo>
                  <a:pt x="2762" y="27"/>
                </a:lnTo>
                <a:lnTo>
                  <a:pt x="2763" y="23"/>
                </a:lnTo>
                <a:lnTo>
                  <a:pt x="2763" y="21"/>
                </a:lnTo>
                <a:lnTo>
                  <a:pt x="2764" y="19"/>
                </a:lnTo>
                <a:lnTo>
                  <a:pt x="2765" y="18"/>
                </a:lnTo>
                <a:lnTo>
                  <a:pt x="2765" y="18"/>
                </a:lnTo>
                <a:lnTo>
                  <a:pt x="2766" y="17"/>
                </a:lnTo>
                <a:lnTo>
                  <a:pt x="2767" y="18"/>
                </a:lnTo>
                <a:lnTo>
                  <a:pt x="2767" y="19"/>
                </a:lnTo>
                <a:lnTo>
                  <a:pt x="2768" y="20"/>
                </a:lnTo>
                <a:lnTo>
                  <a:pt x="2769" y="22"/>
                </a:lnTo>
                <a:lnTo>
                  <a:pt x="2769" y="24"/>
                </a:lnTo>
                <a:lnTo>
                  <a:pt x="2770" y="26"/>
                </a:lnTo>
                <a:lnTo>
                  <a:pt x="2771" y="29"/>
                </a:lnTo>
                <a:lnTo>
                  <a:pt x="2771" y="30"/>
                </a:lnTo>
                <a:lnTo>
                  <a:pt x="2772" y="33"/>
                </a:lnTo>
                <a:lnTo>
                  <a:pt x="2772" y="36"/>
                </a:lnTo>
                <a:lnTo>
                  <a:pt x="2773" y="40"/>
                </a:lnTo>
                <a:lnTo>
                  <a:pt x="2774" y="45"/>
                </a:lnTo>
                <a:lnTo>
                  <a:pt x="2774" y="51"/>
                </a:lnTo>
                <a:lnTo>
                  <a:pt x="2775" y="58"/>
                </a:lnTo>
                <a:lnTo>
                  <a:pt x="2776" y="67"/>
                </a:lnTo>
                <a:lnTo>
                  <a:pt x="2776" y="76"/>
                </a:lnTo>
                <a:lnTo>
                  <a:pt x="2777" y="85"/>
                </a:lnTo>
                <a:lnTo>
                  <a:pt x="2778" y="90"/>
                </a:lnTo>
                <a:lnTo>
                  <a:pt x="2778" y="91"/>
                </a:lnTo>
                <a:lnTo>
                  <a:pt x="2779" y="89"/>
                </a:lnTo>
                <a:lnTo>
                  <a:pt x="2779" y="85"/>
                </a:lnTo>
                <a:lnTo>
                  <a:pt x="2780" y="83"/>
                </a:lnTo>
                <a:lnTo>
                  <a:pt x="2781" y="82"/>
                </a:lnTo>
                <a:lnTo>
                  <a:pt x="2781" y="80"/>
                </a:lnTo>
                <a:lnTo>
                  <a:pt x="2782" y="77"/>
                </a:lnTo>
                <a:lnTo>
                  <a:pt x="2783" y="74"/>
                </a:lnTo>
                <a:lnTo>
                  <a:pt x="2783" y="71"/>
                </a:lnTo>
                <a:lnTo>
                  <a:pt x="2784" y="69"/>
                </a:lnTo>
                <a:lnTo>
                  <a:pt x="2785" y="67"/>
                </a:lnTo>
                <a:lnTo>
                  <a:pt x="2785" y="66"/>
                </a:lnTo>
                <a:lnTo>
                  <a:pt x="2786" y="66"/>
                </a:lnTo>
                <a:lnTo>
                  <a:pt x="2786" y="66"/>
                </a:lnTo>
                <a:lnTo>
                  <a:pt x="2787" y="66"/>
                </a:lnTo>
                <a:lnTo>
                  <a:pt x="2788" y="68"/>
                </a:lnTo>
                <a:lnTo>
                  <a:pt x="2788" y="69"/>
                </a:lnTo>
                <a:lnTo>
                  <a:pt x="2789" y="72"/>
                </a:lnTo>
                <a:lnTo>
                  <a:pt x="2790" y="74"/>
                </a:lnTo>
                <a:lnTo>
                  <a:pt x="2790" y="77"/>
                </a:lnTo>
                <a:lnTo>
                  <a:pt x="2791" y="80"/>
                </a:lnTo>
                <a:lnTo>
                  <a:pt x="2792" y="82"/>
                </a:lnTo>
                <a:lnTo>
                  <a:pt x="2792" y="85"/>
                </a:lnTo>
                <a:lnTo>
                  <a:pt x="2793" y="88"/>
                </a:lnTo>
                <a:lnTo>
                  <a:pt x="2793" y="90"/>
                </a:lnTo>
                <a:lnTo>
                  <a:pt x="2794" y="92"/>
                </a:lnTo>
                <a:lnTo>
                  <a:pt x="2795" y="95"/>
                </a:lnTo>
                <a:lnTo>
                  <a:pt x="2795" y="96"/>
                </a:lnTo>
                <a:lnTo>
                  <a:pt x="2796" y="97"/>
                </a:lnTo>
                <a:lnTo>
                  <a:pt x="2797" y="97"/>
                </a:lnTo>
                <a:lnTo>
                  <a:pt x="2798" y="98"/>
                </a:lnTo>
                <a:lnTo>
                  <a:pt x="2798" y="98"/>
                </a:lnTo>
                <a:lnTo>
                  <a:pt x="2799" y="98"/>
                </a:lnTo>
                <a:lnTo>
                  <a:pt x="2799" y="97"/>
                </a:lnTo>
                <a:lnTo>
                  <a:pt x="2800" y="97"/>
                </a:lnTo>
                <a:lnTo>
                  <a:pt x="2801" y="97"/>
                </a:lnTo>
                <a:lnTo>
                  <a:pt x="2801" y="97"/>
                </a:lnTo>
                <a:lnTo>
                  <a:pt x="2802" y="97"/>
                </a:lnTo>
                <a:lnTo>
                  <a:pt x="2803" y="97"/>
                </a:lnTo>
                <a:lnTo>
                  <a:pt x="2803" y="98"/>
                </a:lnTo>
                <a:lnTo>
                  <a:pt x="2804" y="98"/>
                </a:lnTo>
                <a:lnTo>
                  <a:pt x="2805" y="99"/>
                </a:lnTo>
                <a:lnTo>
                  <a:pt x="2805" y="100"/>
                </a:lnTo>
                <a:lnTo>
                  <a:pt x="2806" y="101"/>
                </a:lnTo>
                <a:lnTo>
                  <a:pt x="2807" y="103"/>
                </a:lnTo>
                <a:lnTo>
                  <a:pt x="2807" y="103"/>
                </a:lnTo>
                <a:lnTo>
                  <a:pt x="2808" y="105"/>
                </a:lnTo>
                <a:lnTo>
                  <a:pt x="2808" y="106"/>
                </a:lnTo>
                <a:lnTo>
                  <a:pt x="2809" y="107"/>
                </a:lnTo>
                <a:lnTo>
                  <a:pt x="2810" y="108"/>
                </a:lnTo>
                <a:lnTo>
                  <a:pt x="2810" y="109"/>
                </a:lnTo>
                <a:lnTo>
                  <a:pt x="2811" y="111"/>
                </a:lnTo>
                <a:lnTo>
                  <a:pt x="2812" y="111"/>
                </a:lnTo>
                <a:lnTo>
                  <a:pt x="2812" y="113"/>
                </a:lnTo>
                <a:lnTo>
                  <a:pt x="2813" y="113"/>
                </a:lnTo>
                <a:lnTo>
                  <a:pt x="2814" y="115"/>
                </a:lnTo>
                <a:lnTo>
                  <a:pt x="2814" y="115"/>
                </a:lnTo>
                <a:lnTo>
                  <a:pt x="2815" y="116"/>
                </a:lnTo>
                <a:lnTo>
                  <a:pt x="2815" y="117"/>
                </a:lnTo>
                <a:lnTo>
                  <a:pt x="2816" y="118"/>
                </a:lnTo>
                <a:lnTo>
                  <a:pt x="2817" y="119"/>
                </a:lnTo>
                <a:lnTo>
                  <a:pt x="2817" y="120"/>
                </a:lnTo>
                <a:lnTo>
                  <a:pt x="2818" y="121"/>
                </a:lnTo>
                <a:lnTo>
                  <a:pt x="2819" y="121"/>
                </a:lnTo>
                <a:lnTo>
                  <a:pt x="2819" y="122"/>
                </a:lnTo>
                <a:lnTo>
                  <a:pt x="2820" y="123"/>
                </a:lnTo>
                <a:lnTo>
                  <a:pt x="2821" y="122"/>
                </a:lnTo>
                <a:lnTo>
                  <a:pt x="2821" y="123"/>
                </a:lnTo>
                <a:lnTo>
                  <a:pt x="2822" y="124"/>
                </a:lnTo>
                <a:lnTo>
                  <a:pt x="2822" y="125"/>
                </a:lnTo>
                <a:lnTo>
                  <a:pt x="2823" y="126"/>
                </a:lnTo>
                <a:lnTo>
                  <a:pt x="2824" y="127"/>
                </a:lnTo>
                <a:lnTo>
                  <a:pt x="2824" y="128"/>
                </a:lnTo>
                <a:lnTo>
                  <a:pt x="2825" y="130"/>
                </a:lnTo>
                <a:lnTo>
                  <a:pt x="2826" y="131"/>
                </a:lnTo>
                <a:lnTo>
                  <a:pt x="2826" y="133"/>
                </a:lnTo>
                <a:lnTo>
                  <a:pt x="2827" y="134"/>
                </a:lnTo>
                <a:lnTo>
                  <a:pt x="2828" y="135"/>
                </a:lnTo>
                <a:lnTo>
                  <a:pt x="2828" y="136"/>
                </a:lnTo>
                <a:lnTo>
                  <a:pt x="2829" y="136"/>
                </a:lnTo>
                <a:lnTo>
                  <a:pt x="2829" y="136"/>
                </a:lnTo>
                <a:lnTo>
                  <a:pt x="2830" y="135"/>
                </a:lnTo>
                <a:lnTo>
                  <a:pt x="2831" y="136"/>
                </a:lnTo>
                <a:lnTo>
                  <a:pt x="2831" y="137"/>
                </a:lnTo>
                <a:lnTo>
                  <a:pt x="2832" y="138"/>
                </a:lnTo>
                <a:lnTo>
                  <a:pt x="2833" y="138"/>
                </a:lnTo>
                <a:lnTo>
                  <a:pt x="2833" y="139"/>
                </a:lnTo>
                <a:lnTo>
                  <a:pt x="2834" y="139"/>
                </a:lnTo>
                <a:lnTo>
                  <a:pt x="2835" y="140"/>
                </a:lnTo>
                <a:lnTo>
                  <a:pt x="2835" y="140"/>
                </a:lnTo>
                <a:lnTo>
                  <a:pt x="2836" y="143"/>
                </a:lnTo>
                <a:lnTo>
                  <a:pt x="2837" y="142"/>
                </a:lnTo>
                <a:lnTo>
                  <a:pt x="2837" y="143"/>
                </a:lnTo>
                <a:lnTo>
                  <a:pt x="2838" y="141"/>
                </a:lnTo>
                <a:lnTo>
                  <a:pt x="2838" y="139"/>
                </a:lnTo>
                <a:lnTo>
                  <a:pt x="2839" y="135"/>
                </a:lnTo>
                <a:lnTo>
                  <a:pt x="2840" y="129"/>
                </a:lnTo>
                <a:lnTo>
                  <a:pt x="2840" y="121"/>
                </a:lnTo>
                <a:lnTo>
                  <a:pt x="2841" y="112"/>
                </a:lnTo>
                <a:lnTo>
                  <a:pt x="2842" y="103"/>
                </a:lnTo>
                <a:lnTo>
                  <a:pt x="2842" y="94"/>
                </a:lnTo>
                <a:lnTo>
                  <a:pt x="2843" y="85"/>
                </a:lnTo>
                <a:lnTo>
                  <a:pt x="2844" y="77"/>
                </a:lnTo>
                <a:lnTo>
                  <a:pt x="2844" y="70"/>
                </a:lnTo>
                <a:lnTo>
                  <a:pt x="2845" y="64"/>
                </a:lnTo>
                <a:lnTo>
                  <a:pt x="2845" y="58"/>
                </a:lnTo>
                <a:lnTo>
                  <a:pt x="2846" y="55"/>
                </a:lnTo>
                <a:lnTo>
                  <a:pt x="2847" y="52"/>
                </a:lnTo>
                <a:lnTo>
                  <a:pt x="2847" y="51"/>
                </a:lnTo>
                <a:lnTo>
                  <a:pt x="2848" y="50"/>
                </a:lnTo>
                <a:lnTo>
                  <a:pt x="2849" y="50"/>
                </a:lnTo>
                <a:lnTo>
                  <a:pt x="2849" y="50"/>
                </a:lnTo>
                <a:lnTo>
                  <a:pt x="2850" y="50"/>
                </a:lnTo>
                <a:lnTo>
                  <a:pt x="2851" y="51"/>
                </a:lnTo>
                <a:lnTo>
                  <a:pt x="2851" y="51"/>
                </a:lnTo>
                <a:lnTo>
                  <a:pt x="2852" y="51"/>
                </a:lnTo>
                <a:lnTo>
                  <a:pt x="2852" y="51"/>
                </a:lnTo>
                <a:lnTo>
                  <a:pt x="2853" y="50"/>
                </a:lnTo>
                <a:lnTo>
                  <a:pt x="2854" y="49"/>
                </a:lnTo>
                <a:lnTo>
                  <a:pt x="2854" y="48"/>
                </a:lnTo>
                <a:lnTo>
                  <a:pt x="2855" y="46"/>
                </a:lnTo>
                <a:lnTo>
                  <a:pt x="2856" y="43"/>
                </a:lnTo>
                <a:lnTo>
                  <a:pt x="2856" y="40"/>
                </a:lnTo>
                <a:lnTo>
                  <a:pt x="2857" y="36"/>
                </a:lnTo>
                <a:lnTo>
                  <a:pt x="2858" y="33"/>
                </a:lnTo>
                <a:lnTo>
                  <a:pt x="2858" y="29"/>
                </a:lnTo>
                <a:lnTo>
                  <a:pt x="2859" y="27"/>
                </a:lnTo>
                <a:lnTo>
                  <a:pt x="2859" y="23"/>
                </a:lnTo>
                <a:lnTo>
                  <a:pt x="2860" y="21"/>
                </a:lnTo>
                <a:lnTo>
                  <a:pt x="2861" y="18"/>
                </a:lnTo>
                <a:lnTo>
                  <a:pt x="2861" y="16"/>
                </a:lnTo>
                <a:lnTo>
                  <a:pt x="2862" y="14"/>
                </a:lnTo>
                <a:lnTo>
                  <a:pt x="2863" y="13"/>
                </a:lnTo>
                <a:lnTo>
                  <a:pt x="2863" y="12"/>
                </a:lnTo>
                <a:lnTo>
                  <a:pt x="2864" y="13"/>
                </a:lnTo>
                <a:lnTo>
                  <a:pt x="2865" y="13"/>
                </a:lnTo>
                <a:lnTo>
                  <a:pt x="2865" y="14"/>
                </a:lnTo>
                <a:lnTo>
                  <a:pt x="2866" y="15"/>
                </a:lnTo>
                <a:lnTo>
                  <a:pt x="2867" y="16"/>
                </a:lnTo>
                <a:lnTo>
                  <a:pt x="2867" y="17"/>
                </a:lnTo>
                <a:lnTo>
                  <a:pt x="2868" y="18"/>
                </a:lnTo>
                <a:lnTo>
                  <a:pt x="2868" y="20"/>
                </a:lnTo>
                <a:lnTo>
                  <a:pt x="2869" y="22"/>
                </a:lnTo>
                <a:lnTo>
                  <a:pt x="2870" y="24"/>
                </a:lnTo>
                <a:lnTo>
                  <a:pt x="2870" y="27"/>
                </a:lnTo>
                <a:lnTo>
                  <a:pt x="2871" y="29"/>
                </a:lnTo>
                <a:lnTo>
                  <a:pt x="2872" y="33"/>
                </a:lnTo>
                <a:lnTo>
                  <a:pt x="2872" y="37"/>
                </a:lnTo>
                <a:lnTo>
                  <a:pt x="2873" y="43"/>
                </a:lnTo>
                <a:lnTo>
                  <a:pt x="2874" y="50"/>
                </a:lnTo>
                <a:lnTo>
                  <a:pt x="2874" y="58"/>
                </a:lnTo>
                <a:lnTo>
                  <a:pt x="2875" y="67"/>
                </a:lnTo>
                <a:lnTo>
                  <a:pt x="2875" y="76"/>
                </a:lnTo>
                <a:lnTo>
                  <a:pt x="2876" y="84"/>
                </a:lnTo>
                <a:lnTo>
                  <a:pt x="2877" y="87"/>
                </a:lnTo>
                <a:lnTo>
                  <a:pt x="2877" y="86"/>
                </a:lnTo>
                <a:lnTo>
                  <a:pt x="2878" y="82"/>
                </a:lnTo>
                <a:lnTo>
                  <a:pt x="2879" y="79"/>
                </a:lnTo>
                <a:lnTo>
                  <a:pt x="2879" y="78"/>
                </a:lnTo>
                <a:lnTo>
                  <a:pt x="2880" y="77"/>
                </a:lnTo>
                <a:lnTo>
                  <a:pt x="2881" y="74"/>
                </a:lnTo>
                <a:lnTo>
                  <a:pt x="2881" y="70"/>
                </a:lnTo>
                <a:lnTo>
                  <a:pt x="2882" y="67"/>
                </a:lnTo>
                <a:lnTo>
                  <a:pt x="2882" y="65"/>
                </a:lnTo>
                <a:lnTo>
                  <a:pt x="2883" y="63"/>
                </a:lnTo>
                <a:lnTo>
                  <a:pt x="2884" y="62"/>
                </a:lnTo>
                <a:lnTo>
                  <a:pt x="2884" y="61"/>
                </a:lnTo>
                <a:lnTo>
                  <a:pt x="2885" y="61"/>
                </a:lnTo>
                <a:lnTo>
                  <a:pt x="2886" y="63"/>
                </a:lnTo>
                <a:lnTo>
                  <a:pt x="2886" y="63"/>
                </a:lnTo>
                <a:lnTo>
                  <a:pt x="2887" y="65"/>
                </a:lnTo>
                <a:lnTo>
                  <a:pt x="2888" y="67"/>
                </a:lnTo>
                <a:lnTo>
                  <a:pt x="2888" y="69"/>
                </a:lnTo>
                <a:lnTo>
                  <a:pt x="2889" y="72"/>
                </a:lnTo>
                <a:lnTo>
                  <a:pt x="2889" y="75"/>
                </a:lnTo>
                <a:lnTo>
                  <a:pt x="2890" y="77"/>
                </a:lnTo>
                <a:lnTo>
                  <a:pt x="2891" y="81"/>
                </a:lnTo>
                <a:lnTo>
                  <a:pt x="2891" y="84"/>
                </a:lnTo>
                <a:lnTo>
                  <a:pt x="2892" y="87"/>
                </a:lnTo>
                <a:lnTo>
                  <a:pt x="2893" y="89"/>
                </a:lnTo>
                <a:lnTo>
                  <a:pt x="2893" y="91"/>
                </a:lnTo>
                <a:lnTo>
                  <a:pt x="2894" y="92"/>
                </a:lnTo>
                <a:lnTo>
                  <a:pt x="2895" y="94"/>
                </a:lnTo>
                <a:lnTo>
                  <a:pt x="2895" y="95"/>
                </a:lnTo>
                <a:lnTo>
                  <a:pt x="2896" y="95"/>
                </a:lnTo>
                <a:lnTo>
                  <a:pt x="2897" y="96"/>
                </a:lnTo>
                <a:lnTo>
                  <a:pt x="2897" y="96"/>
                </a:lnTo>
                <a:lnTo>
                  <a:pt x="2898" y="96"/>
                </a:lnTo>
                <a:lnTo>
                  <a:pt x="2898" y="96"/>
                </a:lnTo>
                <a:lnTo>
                  <a:pt x="2899" y="95"/>
                </a:lnTo>
                <a:lnTo>
                  <a:pt x="2900" y="95"/>
                </a:lnTo>
                <a:lnTo>
                  <a:pt x="2900" y="95"/>
                </a:lnTo>
                <a:lnTo>
                  <a:pt x="2901" y="94"/>
                </a:lnTo>
                <a:lnTo>
                  <a:pt x="2902" y="95"/>
                </a:lnTo>
                <a:lnTo>
                  <a:pt x="2902" y="95"/>
                </a:lnTo>
                <a:lnTo>
                  <a:pt x="2903" y="96"/>
                </a:lnTo>
                <a:lnTo>
                  <a:pt x="2904" y="96"/>
                </a:lnTo>
                <a:lnTo>
                  <a:pt x="2904" y="98"/>
                </a:lnTo>
                <a:lnTo>
                  <a:pt x="2905" y="98"/>
                </a:lnTo>
                <a:lnTo>
                  <a:pt x="2905" y="99"/>
                </a:lnTo>
                <a:lnTo>
                  <a:pt x="2906" y="100"/>
                </a:lnTo>
                <a:lnTo>
                  <a:pt x="2907" y="102"/>
                </a:lnTo>
                <a:lnTo>
                  <a:pt x="2907" y="103"/>
                </a:lnTo>
                <a:lnTo>
                  <a:pt x="2908" y="105"/>
                </a:lnTo>
                <a:lnTo>
                  <a:pt x="2909" y="106"/>
                </a:lnTo>
                <a:lnTo>
                  <a:pt x="2909" y="107"/>
                </a:lnTo>
                <a:lnTo>
                  <a:pt x="2910" y="109"/>
                </a:lnTo>
                <a:lnTo>
                  <a:pt x="2911" y="109"/>
                </a:lnTo>
                <a:lnTo>
                  <a:pt x="2911" y="111"/>
                </a:lnTo>
                <a:lnTo>
                  <a:pt x="2912" y="112"/>
                </a:lnTo>
                <a:lnTo>
                  <a:pt x="2912" y="113"/>
                </a:lnTo>
                <a:lnTo>
                  <a:pt x="2913" y="113"/>
                </a:lnTo>
                <a:lnTo>
                  <a:pt x="2914" y="114"/>
                </a:lnTo>
                <a:lnTo>
                  <a:pt x="2914" y="115"/>
                </a:lnTo>
                <a:lnTo>
                  <a:pt x="2915" y="116"/>
                </a:lnTo>
                <a:lnTo>
                  <a:pt x="2916" y="116"/>
                </a:lnTo>
                <a:lnTo>
                  <a:pt x="2916" y="118"/>
                </a:lnTo>
                <a:lnTo>
                  <a:pt x="2917" y="118"/>
                </a:lnTo>
                <a:lnTo>
                  <a:pt x="2918" y="119"/>
                </a:lnTo>
                <a:lnTo>
                  <a:pt x="2918" y="119"/>
                </a:lnTo>
                <a:lnTo>
                  <a:pt x="2919" y="120"/>
                </a:lnTo>
                <a:lnTo>
                  <a:pt x="2919" y="121"/>
                </a:lnTo>
                <a:lnTo>
                  <a:pt x="2920" y="121"/>
                </a:lnTo>
                <a:lnTo>
                  <a:pt x="2921" y="122"/>
                </a:lnTo>
                <a:lnTo>
                  <a:pt x="2921" y="123"/>
                </a:lnTo>
                <a:lnTo>
                  <a:pt x="2922" y="124"/>
                </a:lnTo>
                <a:lnTo>
                  <a:pt x="2923" y="125"/>
                </a:lnTo>
                <a:lnTo>
                  <a:pt x="2923" y="126"/>
                </a:lnTo>
                <a:lnTo>
                  <a:pt x="2924" y="128"/>
                </a:lnTo>
                <a:lnTo>
                  <a:pt x="2925" y="129"/>
                </a:lnTo>
                <a:lnTo>
                  <a:pt x="2925" y="130"/>
                </a:lnTo>
                <a:lnTo>
                  <a:pt x="2926" y="132"/>
                </a:lnTo>
                <a:lnTo>
                  <a:pt x="2927" y="134"/>
                </a:lnTo>
                <a:lnTo>
                  <a:pt x="2927" y="134"/>
                </a:lnTo>
                <a:lnTo>
                  <a:pt x="2928" y="134"/>
                </a:lnTo>
                <a:lnTo>
                  <a:pt x="2928" y="134"/>
                </a:lnTo>
                <a:lnTo>
                  <a:pt x="2929" y="133"/>
                </a:lnTo>
                <a:lnTo>
                  <a:pt x="2930" y="134"/>
                </a:lnTo>
                <a:lnTo>
                  <a:pt x="2930" y="134"/>
                </a:lnTo>
                <a:lnTo>
                  <a:pt x="2931" y="135"/>
                </a:lnTo>
                <a:lnTo>
                  <a:pt x="2932" y="136"/>
                </a:lnTo>
                <a:lnTo>
                  <a:pt x="2932" y="136"/>
                </a:lnTo>
                <a:lnTo>
                  <a:pt x="2933" y="136"/>
                </a:lnTo>
                <a:lnTo>
                  <a:pt x="2934" y="136"/>
                </a:lnTo>
                <a:lnTo>
                  <a:pt x="2934" y="137"/>
                </a:lnTo>
                <a:lnTo>
                  <a:pt x="2935" y="138"/>
                </a:lnTo>
                <a:lnTo>
                  <a:pt x="2935" y="138"/>
                </a:lnTo>
                <a:lnTo>
                  <a:pt x="2936" y="137"/>
                </a:lnTo>
                <a:lnTo>
                  <a:pt x="2937" y="136"/>
                </a:lnTo>
                <a:lnTo>
                  <a:pt x="2937" y="132"/>
                </a:lnTo>
                <a:lnTo>
                  <a:pt x="2938" y="126"/>
                </a:lnTo>
                <a:lnTo>
                  <a:pt x="2939" y="118"/>
                </a:lnTo>
                <a:lnTo>
                  <a:pt x="2939" y="109"/>
                </a:lnTo>
                <a:lnTo>
                  <a:pt x="2940" y="99"/>
                </a:lnTo>
                <a:lnTo>
                  <a:pt x="2941" y="90"/>
                </a:lnTo>
                <a:lnTo>
                  <a:pt x="2941" y="81"/>
                </a:lnTo>
                <a:lnTo>
                  <a:pt x="2942" y="72"/>
                </a:lnTo>
                <a:lnTo>
                  <a:pt x="2942" y="64"/>
                </a:lnTo>
                <a:lnTo>
                  <a:pt x="2943" y="57"/>
                </a:lnTo>
                <a:lnTo>
                  <a:pt x="2944" y="51"/>
                </a:lnTo>
                <a:lnTo>
                  <a:pt x="2944" y="47"/>
                </a:lnTo>
                <a:lnTo>
                  <a:pt x="2945" y="45"/>
                </a:lnTo>
                <a:lnTo>
                  <a:pt x="2946" y="43"/>
                </a:lnTo>
                <a:lnTo>
                  <a:pt x="2946" y="42"/>
                </a:lnTo>
                <a:lnTo>
                  <a:pt x="2947" y="42"/>
                </a:lnTo>
                <a:lnTo>
                  <a:pt x="2948" y="42"/>
                </a:lnTo>
                <a:lnTo>
                  <a:pt x="2948" y="42"/>
                </a:lnTo>
                <a:lnTo>
                  <a:pt x="2949" y="43"/>
                </a:lnTo>
                <a:lnTo>
                  <a:pt x="2949" y="43"/>
                </a:lnTo>
                <a:lnTo>
                  <a:pt x="2950" y="44"/>
                </a:lnTo>
                <a:lnTo>
                  <a:pt x="2951" y="44"/>
                </a:lnTo>
                <a:lnTo>
                  <a:pt x="2951" y="43"/>
                </a:lnTo>
                <a:lnTo>
                  <a:pt x="2952" y="43"/>
                </a:lnTo>
                <a:lnTo>
                  <a:pt x="2953" y="41"/>
                </a:lnTo>
                <a:lnTo>
                  <a:pt x="2953" y="40"/>
                </a:lnTo>
                <a:lnTo>
                  <a:pt x="2954" y="38"/>
                </a:lnTo>
                <a:lnTo>
                  <a:pt x="2955" y="35"/>
                </a:lnTo>
                <a:lnTo>
                  <a:pt x="2955" y="32"/>
                </a:lnTo>
                <a:lnTo>
                  <a:pt x="2956" y="29"/>
                </a:lnTo>
                <a:lnTo>
                  <a:pt x="2957" y="25"/>
                </a:lnTo>
                <a:lnTo>
                  <a:pt x="2957" y="20"/>
                </a:lnTo>
                <a:lnTo>
                  <a:pt x="2958" y="17"/>
                </a:lnTo>
                <a:lnTo>
                  <a:pt x="2958" y="13"/>
                </a:lnTo>
                <a:lnTo>
                  <a:pt x="2959" y="10"/>
                </a:lnTo>
                <a:lnTo>
                  <a:pt x="2960" y="7"/>
                </a:lnTo>
                <a:lnTo>
                  <a:pt x="2960" y="5"/>
                </a:lnTo>
                <a:lnTo>
                  <a:pt x="2961" y="4"/>
                </a:lnTo>
                <a:lnTo>
                  <a:pt x="2962" y="2"/>
                </a:lnTo>
                <a:lnTo>
                  <a:pt x="2962" y="1"/>
                </a:lnTo>
                <a:lnTo>
                  <a:pt x="2963" y="2"/>
                </a:lnTo>
                <a:lnTo>
                  <a:pt x="2964" y="1"/>
                </a:lnTo>
                <a:lnTo>
                  <a:pt x="2964" y="2"/>
                </a:lnTo>
                <a:lnTo>
                  <a:pt x="2965" y="3"/>
                </a:lnTo>
                <a:lnTo>
                  <a:pt x="2965" y="5"/>
                </a:lnTo>
                <a:lnTo>
                  <a:pt x="2966" y="7"/>
                </a:lnTo>
                <a:lnTo>
                  <a:pt x="2967" y="9"/>
                </a:lnTo>
                <a:lnTo>
                  <a:pt x="2967" y="11"/>
                </a:lnTo>
                <a:lnTo>
                  <a:pt x="2968" y="14"/>
                </a:lnTo>
                <a:lnTo>
                  <a:pt x="2969" y="16"/>
                </a:lnTo>
                <a:lnTo>
                  <a:pt x="2969" y="18"/>
                </a:lnTo>
                <a:lnTo>
                  <a:pt x="2970" y="21"/>
                </a:lnTo>
                <a:lnTo>
                  <a:pt x="2971" y="25"/>
                </a:lnTo>
                <a:lnTo>
                  <a:pt x="2971" y="29"/>
                </a:lnTo>
                <a:lnTo>
                  <a:pt x="2972" y="34"/>
                </a:lnTo>
                <a:lnTo>
                  <a:pt x="2972" y="40"/>
                </a:lnTo>
                <a:lnTo>
                  <a:pt x="2973" y="48"/>
                </a:lnTo>
                <a:lnTo>
                  <a:pt x="2974" y="57"/>
                </a:lnTo>
                <a:lnTo>
                  <a:pt x="2974" y="66"/>
                </a:lnTo>
                <a:lnTo>
                  <a:pt x="2975" y="75"/>
                </a:lnTo>
                <a:lnTo>
                  <a:pt x="2976" y="79"/>
                </a:lnTo>
                <a:lnTo>
                  <a:pt x="2976" y="80"/>
                </a:lnTo>
                <a:lnTo>
                  <a:pt x="2977" y="78"/>
                </a:lnTo>
                <a:lnTo>
                  <a:pt x="2978" y="74"/>
                </a:lnTo>
                <a:lnTo>
                  <a:pt x="2978" y="72"/>
                </a:lnTo>
                <a:lnTo>
                  <a:pt x="2979" y="70"/>
                </a:lnTo>
                <a:lnTo>
                  <a:pt x="2979" y="69"/>
                </a:lnTo>
                <a:lnTo>
                  <a:pt x="2980" y="66"/>
                </a:lnTo>
                <a:lnTo>
                  <a:pt x="2981" y="64"/>
                </a:lnTo>
                <a:lnTo>
                  <a:pt x="2981" y="61"/>
                </a:lnTo>
                <a:lnTo>
                  <a:pt x="2982" y="58"/>
                </a:lnTo>
                <a:lnTo>
                  <a:pt x="2983" y="57"/>
                </a:lnTo>
                <a:lnTo>
                  <a:pt x="2983" y="57"/>
                </a:lnTo>
                <a:lnTo>
                  <a:pt x="2984" y="57"/>
                </a:lnTo>
                <a:lnTo>
                  <a:pt x="2985" y="57"/>
                </a:lnTo>
                <a:lnTo>
                  <a:pt x="2985" y="58"/>
                </a:lnTo>
                <a:lnTo>
                  <a:pt x="2986" y="59"/>
                </a:lnTo>
                <a:lnTo>
                  <a:pt x="2987" y="61"/>
                </a:lnTo>
                <a:lnTo>
                  <a:pt x="2987" y="63"/>
                </a:lnTo>
                <a:lnTo>
                  <a:pt x="2988" y="66"/>
                </a:lnTo>
                <a:lnTo>
                  <a:pt x="2988" y="68"/>
                </a:lnTo>
                <a:lnTo>
                  <a:pt x="2989" y="72"/>
                </a:lnTo>
                <a:lnTo>
                  <a:pt x="2990" y="75"/>
                </a:lnTo>
                <a:lnTo>
                  <a:pt x="2990" y="79"/>
                </a:lnTo>
                <a:lnTo>
                  <a:pt x="2991" y="81"/>
                </a:lnTo>
                <a:lnTo>
                  <a:pt x="2992" y="84"/>
                </a:lnTo>
                <a:lnTo>
                  <a:pt x="2992" y="87"/>
                </a:lnTo>
                <a:lnTo>
                  <a:pt x="2993" y="89"/>
                </a:lnTo>
                <a:lnTo>
                  <a:pt x="2994" y="91"/>
                </a:lnTo>
                <a:lnTo>
                  <a:pt x="2994" y="93"/>
                </a:lnTo>
                <a:lnTo>
                  <a:pt x="2995" y="93"/>
                </a:lnTo>
                <a:lnTo>
                  <a:pt x="2995" y="94"/>
                </a:lnTo>
                <a:lnTo>
                  <a:pt x="2996" y="94"/>
                </a:lnTo>
                <a:lnTo>
                  <a:pt x="2997" y="94"/>
                </a:lnTo>
                <a:lnTo>
                  <a:pt x="2997" y="94"/>
                </a:lnTo>
                <a:lnTo>
                  <a:pt x="2998" y="94"/>
                </a:lnTo>
                <a:lnTo>
                  <a:pt x="2999" y="94"/>
                </a:lnTo>
                <a:lnTo>
                  <a:pt x="2999" y="94"/>
                </a:lnTo>
                <a:lnTo>
                  <a:pt x="3000" y="93"/>
                </a:lnTo>
                <a:lnTo>
                  <a:pt x="3001" y="93"/>
                </a:lnTo>
                <a:lnTo>
                  <a:pt x="3001" y="94"/>
                </a:lnTo>
                <a:lnTo>
                  <a:pt x="3002" y="94"/>
                </a:lnTo>
                <a:lnTo>
                  <a:pt x="3002" y="95"/>
                </a:lnTo>
                <a:lnTo>
                  <a:pt x="3003" y="96"/>
                </a:lnTo>
                <a:lnTo>
                  <a:pt x="3004" y="96"/>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109">
            <a:extLst>
              <a:ext uri="{FF2B5EF4-FFF2-40B4-BE49-F238E27FC236}">
                <a16:creationId xmlns:a16="http://schemas.microsoft.com/office/drawing/2014/main" id="{1719BFE3-9291-4ACB-AEBD-34C1E01E76B8}"/>
              </a:ext>
            </a:extLst>
          </p:cNvPr>
          <p:cNvSpPr>
            <a:spLocks noChangeShapeType="1"/>
          </p:cNvSpPr>
          <p:nvPr/>
        </p:nvSpPr>
        <p:spPr bwMode="auto">
          <a:xfrm>
            <a:off x="7804560" y="3771795"/>
            <a:ext cx="410065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110">
            <a:extLst>
              <a:ext uri="{FF2B5EF4-FFF2-40B4-BE49-F238E27FC236}">
                <a16:creationId xmlns:a16="http://schemas.microsoft.com/office/drawing/2014/main" id="{D85A98E9-5A93-425D-A2AB-FEEEEDF97575}"/>
              </a:ext>
            </a:extLst>
          </p:cNvPr>
          <p:cNvSpPr>
            <a:spLocks noChangeShapeType="1"/>
          </p:cNvSpPr>
          <p:nvPr/>
        </p:nvSpPr>
        <p:spPr bwMode="auto">
          <a:xfrm flipV="1">
            <a:off x="7804560" y="3702597"/>
            <a:ext cx="0" cy="6919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111">
            <a:extLst>
              <a:ext uri="{FF2B5EF4-FFF2-40B4-BE49-F238E27FC236}">
                <a16:creationId xmlns:a16="http://schemas.microsoft.com/office/drawing/2014/main" id="{FADE9377-030A-42EF-B32B-88CC086FF9BA}"/>
              </a:ext>
            </a:extLst>
          </p:cNvPr>
          <p:cNvSpPr>
            <a:spLocks noChangeShapeType="1"/>
          </p:cNvSpPr>
          <p:nvPr/>
        </p:nvSpPr>
        <p:spPr bwMode="auto">
          <a:xfrm flipV="1">
            <a:off x="11905211" y="3702597"/>
            <a:ext cx="0" cy="6919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Rectangle 112">
            <a:extLst>
              <a:ext uri="{FF2B5EF4-FFF2-40B4-BE49-F238E27FC236}">
                <a16:creationId xmlns:a16="http://schemas.microsoft.com/office/drawing/2014/main" id="{C19371E5-3301-4E00-9A1A-7DEF0FC60465}"/>
              </a:ext>
            </a:extLst>
          </p:cNvPr>
          <p:cNvSpPr>
            <a:spLocks noChangeArrowheads="1"/>
          </p:cNvSpPr>
          <p:nvPr/>
        </p:nvSpPr>
        <p:spPr bwMode="auto">
          <a:xfrm>
            <a:off x="7782719" y="3827154"/>
            <a:ext cx="87364" cy="20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2" name="Line 114">
            <a:extLst>
              <a:ext uri="{FF2B5EF4-FFF2-40B4-BE49-F238E27FC236}">
                <a16:creationId xmlns:a16="http://schemas.microsoft.com/office/drawing/2014/main" id="{F58E695A-DA14-4354-A53B-FE6BB04C432F}"/>
              </a:ext>
            </a:extLst>
          </p:cNvPr>
          <p:cNvSpPr>
            <a:spLocks noChangeShapeType="1"/>
          </p:cNvSpPr>
          <p:nvPr/>
        </p:nvSpPr>
        <p:spPr bwMode="auto">
          <a:xfrm flipV="1">
            <a:off x="7804560" y="3384285"/>
            <a:ext cx="0" cy="38751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Line 115">
            <a:extLst>
              <a:ext uri="{FF2B5EF4-FFF2-40B4-BE49-F238E27FC236}">
                <a16:creationId xmlns:a16="http://schemas.microsoft.com/office/drawing/2014/main" id="{15810129-C29E-4D50-B285-F0DB93547D97}"/>
              </a:ext>
            </a:extLst>
          </p:cNvPr>
          <p:cNvSpPr>
            <a:spLocks noChangeShapeType="1"/>
          </p:cNvSpPr>
          <p:nvPr/>
        </p:nvSpPr>
        <p:spPr bwMode="auto">
          <a:xfrm>
            <a:off x="7804560" y="3771795"/>
            <a:ext cx="40952"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116">
            <a:extLst>
              <a:ext uri="{FF2B5EF4-FFF2-40B4-BE49-F238E27FC236}">
                <a16:creationId xmlns:a16="http://schemas.microsoft.com/office/drawing/2014/main" id="{E353B76D-E0FC-4D24-A96B-E90EA185B8E9}"/>
              </a:ext>
            </a:extLst>
          </p:cNvPr>
          <p:cNvSpPr>
            <a:spLocks noChangeShapeType="1"/>
          </p:cNvSpPr>
          <p:nvPr/>
        </p:nvSpPr>
        <p:spPr bwMode="auto">
          <a:xfrm>
            <a:off x="7804560" y="3578040"/>
            <a:ext cx="40952"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117">
            <a:extLst>
              <a:ext uri="{FF2B5EF4-FFF2-40B4-BE49-F238E27FC236}">
                <a16:creationId xmlns:a16="http://schemas.microsoft.com/office/drawing/2014/main" id="{AFBFCB5D-842F-4105-B76B-6DFB35215500}"/>
              </a:ext>
            </a:extLst>
          </p:cNvPr>
          <p:cNvSpPr>
            <a:spLocks noChangeShapeType="1"/>
          </p:cNvSpPr>
          <p:nvPr/>
        </p:nvSpPr>
        <p:spPr bwMode="auto">
          <a:xfrm>
            <a:off x="7804560" y="3384285"/>
            <a:ext cx="40952"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18">
            <a:extLst>
              <a:ext uri="{FF2B5EF4-FFF2-40B4-BE49-F238E27FC236}">
                <a16:creationId xmlns:a16="http://schemas.microsoft.com/office/drawing/2014/main" id="{81A7BE65-38F5-48D1-8426-B1210AA9F3FE}"/>
              </a:ext>
            </a:extLst>
          </p:cNvPr>
          <p:cNvSpPr>
            <a:spLocks noChangeArrowheads="1"/>
          </p:cNvSpPr>
          <p:nvPr/>
        </p:nvSpPr>
        <p:spPr bwMode="auto">
          <a:xfrm>
            <a:off x="7739037" y="3707210"/>
            <a:ext cx="87364" cy="20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7" name="Rectangle 119">
            <a:extLst>
              <a:ext uri="{FF2B5EF4-FFF2-40B4-BE49-F238E27FC236}">
                <a16:creationId xmlns:a16="http://schemas.microsoft.com/office/drawing/2014/main" id="{6E0A9841-227A-4A10-A938-AABCF8B629A5}"/>
              </a:ext>
            </a:extLst>
          </p:cNvPr>
          <p:cNvSpPr>
            <a:spLocks noChangeArrowheads="1"/>
          </p:cNvSpPr>
          <p:nvPr/>
        </p:nvSpPr>
        <p:spPr bwMode="auto">
          <a:xfrm>
            <a:off x="7689895" y="3513455"/>
            <a:ext cx="136506" cy="20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8" name="Rectangle 120">
            <a:extLst>
              <a:ext uri="{FF2B5EF4-FFF2-40B4-BE49-F238E27FC236}">
                <a16:creationId xmlns:a16="http://schemas.microsoft.com/office/drawing/2014/main" id="{874F1ACD-9EB5-4E61-8776-DA3BC8CB1610}"/>
              </a:ext>
            </a:extLst>
          </p:cNvPr>
          <p:cNvSpPr>
            <a:spLocks noChangeArrowheads="1"/>
          </p:cNvSpPr>
          <p:nvPr/>
        </p:nvSpPr>
        <p:spPr bwMode="auto">
          <a:xfrm>
            <a:off x="7689895" y="3319700"/>
            <a:ext cx="136506" cy="20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9" name="Freeform 121">
            <a:extLst>
              <a:ext uri="{FF2B5EF4-FFF2-40B4-BE49-F238E27FC236}">
                <a16:creationId xmlns:a16="http://schemas.microsoft.com/office/drawing/2014/main" id="{D2CEC800-E013-47A5-B9DB-EB168F0DF466}"/>
              </a:ext>
            </a:extLst>
          </p:cNvPr>
          <p:cNvSpPr>
            <a:spLocks/>
          </p:cNvSpPr>
          <p:nvPr/>
        </p:nvSpPr>
        <p:spPr bwMode="auto">
          <a:xfrm>
            <a:off x="7804560" y="3470167"/>
            <a:ext cx="4014651" cy="299323"/>
          </a:xfrm>
          <a:custGeom>
            <a:avLst/>
            <a:gdLst>
              <a:gd name="T0" fmla="*/ 46 w 2941"/>
              <a:gd name="T1" fmla="*/ 79 h 79"/>
              <a:gd name="T2" fmla="*/ 92 w 2941"/>
              <a:gd name="T3" fmla="*/ 78 h 79"/>
              <a:gd name="T4" fmla="*/ 138 w 2941"/>
              <a:gd name="T5" fmla="*/ 79 h 79"/>
              <a:gd name="T6" fmla="*/ 184 w 2941"/>
              <a:gd name="T7" fmla="*/ 77 h 79"/>
              <a:gd name="T8" fmla="*/ 230 w 2941"/>
              <a:gd name="T9" fmla="*/ 77 h 79"/>
              <a:gd name="T10" fmla="*/ 276 w 2941"/>
              <a:gd name="T11" fmla="*/ 77 h 79"/>
              <a:gd name="T12" fmla="*/ 322 w 2941"/>
              <a:gd name="T13" fmla="*/ 78 h 79"/>
              <a:gd name="T14" fmla="*/ 368 w 2941"/>
              <a:gd name="T15" fmla="*/ 77 h 79"/>
              <a:gd name="T16" fmla="*/ 414 w 2941"/>
              <a:gd name="T17" fmla="*/ 78 h 79"/>
              <a:gd name="T18" fmla="*/ 460 w 2941"/>
              <a:gd name="T19" fmla="*/ 78 h 79"/>
              <a:gd name="T20" fmla="*/ 506 w 2941"/>
              <a:gd name="T21" fmla="*/ 78 h 79"/>
              <a:gd name="T22" fmla="*/ 552 w 2941"/>
              <a:gd name="T23" fmla="*/ 79 h 79"/>
              <a:gd name="T24" fmla="*/ 598 w 2941"/>
              <a:gd name="T25" fmla="*/ 79 h 79"/>
              <a:gd name="T26" fmla="*/ 644 w 2941"/>
              <a:gd name="T27" fmla="*/ 79 h 79"/>
              <a:gd name="T28" fmla="*/ 690 w 2941"/>
              <a:gd name="T29" fmla="*/ 78 h 79"/>
              <a:gd name="T30" fmla="*/ 736 w 2941"/>
              <a:gd name="T31" fmla="*/ 79 h 79"/>
              <a:gd name="T32" fmla="*/ 782 w 2941"/>
              <a:gd name="T33" fmla="*/ 77 h 79"/>
              <a:gd name="T34" fmla="*/ 828 w 2941"/>
              <a:gd name="T35" fmla="*/ 79 h 79"/>
              <a:gd name="T36" fmla="*/ 874 w 2941"/>
              <a:gd name="T37" fmla="*/ 77 h 79"/>
              <a:gd name="T38" fmla="*/ 920 w 2941"/>
              <a:gd name="T39" fmla="*/ 78 h 79"/>
              <a:gd name="T40" fmla="*/ 966 w 2941"/>
              <a:gd name="T41" fmla="*/ 77 h 79"/>
              <a:gd name="T42" fmla="*/ 1012 w 2941"/>
              <a:gd name="T43" fmla="*/ 78 h 79"/>
              <a:gd name="T44" fmla="*/ 1058 w 2941"/>
              <a:gd name="T45" fmla="*/ 78 h 79"/>
              <a:gd name="T46" fmla="*/ 1104 w 2941"/>
              <a:gd name="T47" fmla="*/ 78 h 79"/>
              <a:gd name="T48" fmla="*/ 1150 w 2941"/>
              <a:gd name="T49" fmla="*/ 78 h 79"/>
              <a:gd name="T50" fmla="*/ 1196 w 2941"/>
              <a:gd name="T51" fmla="*/ 77 h 79"/>
              <a:gd name="T52" fmla="*/ 1242 w 2941"/>
              <a:gd name="T53" fmla="*/ 79 h 79"/>
              <a:gd name="T54" fmla="*/ 1288 w 2941"/>
              <a:gd name="T55" fmla="*/ 79 h 79"/>
              <a:gd name="T56" fmla="*/ 1334 w 2941"/>
              <a:gd name="T57" fmla="*/ 79 h 79"/>
              <a:gd name="T58" fmla="*/ 1380 w 2941"/>
              <a:gd name="T59" fmla="*/ 79 h 79"/>
              <a:gd name="T60" fmla="*/ 1426 w 2941"/>
              <a:gd name="T61" fmla="*/ 79 h 79"/>
              <a:gd name="T62" fmla="*/ 1472 w 2941"/>
              <a:gd name="T63" fmla="*/ 78 h 79"/>
              <a:gd name="T64" fmla="*/ 1518 w 2941"/>
              <a:gd name="T65" fmla="*/ 79 h 79"/>
              <a:gd name="T66" fmla="*/ 1564 w 2941"/>
              <a:gd name="T67" fmla="*/ 77 h 79"/>
              <a:gd name="T68" fmla="*/ 1610 w 2941"/>
              <a:gd name="T69" fmla="*/ 77 h 79"/>
              <a:gd name="T70" fmla="*/ 1656 w 2941"/>
              <a:gd name="T71" fmla="*/ 77 h 79"/>
              <a:gd name="T72" fmla="*/ 1702 w 2941"/>
              <a:gd name="T73" fmla="*/ 78 h 79"/>
              <a:gd name="T74" fmla="*/ 1748 w 2941"/>
              <a:gd name="T75" fmla="*/ 22 h 79"/>
              <a:gd name="T76" fmla="*/ 1794 w 2941"/>
              <a:gd name="T77" fmla="*/ 59 h 79"/>
              <a:gd name="T78" fmla="*/ 1840 w 2941"/>
              <a:gd name="T79" fmla="*/ 78 h 79"/>
              <a:gd name="T80" fmla="*/ 1886 w 2941"/>
              <a:gd name="T81" fmla="*/ 79 h 79"/>
              <a:gd name="T82" fmla="*/ 1932 w 2941"/>
              <a:gd name="T83" fmla="*/ 79 h 79"/>
              <a:gd name="T84" fmla="*/ 1978 w 2941"/>
              <a:gd name="T85" fmla="*/ 78 h 79"/>
              <a:gd name="T86" fmla="*/ 2024 w 2941"/>
              <a:gd name="T87" fmla="*/ 79 h 79"/>
              <a:gd name="T88" fmla="*/ 2070 w 2941"/>
              <a:gd name="T89" fmla="*/ 78 h 79"/>
              <a:gd name="T90" fmla="*/ 2116 w 2941"/>
              <a:gd name="T91" fmla="*/ 79 h 79"/>
              <a:gd name="T92" fmla="*/ 2162 w 2941"/>
              <a:gd name="T93" fmla="*/ 77 h 79"/>
              <a:gd name="T94" fmla="*/ 2208 w 2941"/>
              <a:gd name="T95" fmla="*/ 79 h 79"/>
              <a:gd name="T96" fmla="*/ 2254 w 2941"/>
              <a:gd name="T97" fmla="*/ 77 h 79"/>
              <a:gd name="T98" fmla="*/ 2300 w 2941"/>
              <a:gd name="T99" fmla="*/ 78 h 79"/>
              <a:gd name="T100" fmla="*/ 2346 w 2941"/>
              <a:gd name="T101" fmla="*/ 77 h 79"/>
              <a:gd name="T102" fmla="*/ 2392 w 2941"/>
              <a:gd name="T103" fmla="*/ 78 h 79"/>
              <a:gd name="T104" fmla="*/ 2438 w 2941"/>
              <a:gd name="T105" fmla="*/ 78 h 79"/>
              <a:gd name="T106" fmla="*/ 2484 w 2941"/>
              <a:gd name="T107" fmla="*/ 77 h 79"/>
              <a:gd name="T108" fmla="*/ 2530 w 2941"/>
              <a:gd name="T109" fmla="*/ 78 h 79"/>
              <a:gd name="T110" fmla="*/ 2576 w 2941"/>
              <a:gd name="T111" fmla="*/ 78 h 79"/>
              <a:gd name="T112" fmla="*/ 2622 w 2941"/>
              <a:gd name="T113" fmla="*/ 79 h 79"/>
              <a:gd name="T114" fmla="*/ 2668 w 2941"/>
              <a:gd name="T115" fmla="*/ 79 h 79"/>
              <a:gd name="T116" fmla="*/ 2714 w 2941"/>
              <a:gd name="T117" fmla="*/ 79 h 79"/>
              <a:gd name="T118" fmla="*/ 2760 w 2941"/>
              <a:gd name="T119" fmla="*/ 79 h 79"/>
              <a:gd name="T120" fmla="*/ 2807 w 2941"/>
              <a:gd name="T121" fmla="*/ 79 h 79"/>
              <a:gd name="T122" fmla="*/ 2852 w 2941"/>
              <a:gd name="T123" fmla="*/ 78 h 79"/>
              <a:gd name="T124" fmla="*/ 2898 w 2941"/>
              <a:gd name="T125"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41" h="79">
                <a:moveTo>
                  <a:pt x="0" y="78"/>
                </a:moveTo>
                <a:lnTo>
                  <a:pt x="1" y="78"/>
                </a:lnTo>
                <a:lnTo>
                  <a:pt x="2" y="78"/>
                </a:lnTo>
                <a:lnTo>
                  <a:pt x="2" y="78"/>
                </a:lnTo>
                <a:lnTo>
                  <a:pt x="3" y="78"/>
                </a:lnTo>
                <a:lnTo>
                  <a:pt x="3" y="78"/>
                </a:lnTo>
                <a:lnTo>
                  <a:pt x="4" y="78"/>
                </a:lnTo>
                <a:lnTo>
                  <a:pt x="5" y="78"/>
                </a:lnTo>
                <a:lnTo>
                  <a:pt x="5" y="78"/>
                </a:lnTo>
                <a:lnTo>
                  <a:pt x="6" y="78"/>
                </a:lnTo>
                <a:lnTo>
                  <a:pt x="7" y="78"/>
                </a:lnTo>
                <a:lnTo>
                  <a:pt x="7" y="78"/>
                </a:lnTo>
                <a:lnTo>
                  <a:pt x="8" y="78"/>
                </a:lnTo>
                <a:lnTo>
                  <a:pt x="9" y="78"/>
                </a:lnTo>
                <a:lnTo>
                  <a:pt x="9" y="78"/>
                </a:lnTo>
                <a:lnTo>
                  <a:pt x="10" y="78"/>
                </a:lnTo>
                <a:lnTo>
                  <a:pt x="10" y="78"/>
                </a:lnTo>
                <a:lnTo>
                  <a:pt x="11" y="78"/>
                </a:lnTo>
                <a:lnTo>
                  <a:pt x="12" y="78"/>
                </a:lnTo>
                <a:lnTo>
                  <a:pt x="12" y="78"/>
                </a:lnTo>
                <a:lnTo>
                  <a:pt x="13" y="78"/>
                </a:lnTo>
                <a:lnTo>
                  <a:pt x="14" y="78"/>
                </a:lnTo>
                <a:lnTo>
                  <a:pt x="14" y="78"/>
                </a:lnTo>
                <a:lnTo>
                  <a:pt x="15" y="78"/>
                </a:lnTo>
                <a:lnTo>
                  <a:pt x="16" y="78"/>
                </a:lnTo>
                <a:lnTo>
                  <a:pt x="16" y="78"/>
                </a:lnTo>
                <a:lnTo>
                  <a:pt x="17" y="77"/>
                </a:lnTo>
                <a:lnTo>
                  <a:pt x="17" y="77"/>
                </a:lnTo>
                <a:lnTo>
                  <a:pt x="18" y="77"/>
                </a:lnTo>
                <a:lnTo>
                  <a:pt x="19" y="77"/>
                </a:lnTo>
                <a:lnTo>
                  <a:pt x="19" y="77"/>
                </a:lnTo>
                <a:lnTo>
                  <a:pt x="20" y="77"/>
                </a:lnTo>
                <a:lnTo>
                  <a:pt x="21" y="77"/>
                </a:lnTo>
                <a:lnTo>
                  <a:pt x="21" y="77"/>
                </a:lnTo>
                <a:lnTo>
                  <a:pt x="22" y="77"/>
                </a:lnTo>
                <a:lnTo>
                  <a:pt x="23" y="78"/>
                </a:lnTo>
                <a:lnTo>
                  <a:pt x="23" y="78"/>
                </a:lnTo>
                <a:lnTo>
                  <a:pt x="24" y="78"/>
                </a:lnTo>
                <a:lnTo>
                  <a:pt x="24" y="78"/>
                </a:lnTo>
                <a:lnTo>
                  <a:pt x="25" y="78"/>
                </a:lnTo>
                <a:lnTo>
                  <a:pt x="26" y="78"/>
                </a:lnTo>
                <a:lnTo>
                  <a:pt x="26" y="78"/>
                </a:lnTo>
                <a:lnTo>
                  <a:pt x="27" y="78"/>
                </a:lnTo>
                <a:lnTo>
                  <a:pt x="28" y="78"/>
                </a:lnTo>
                <a:lnTo>
                  <a:pt x="28" y="78"/>
                </a:lnTo>
                <a:lnTo>
                  <a:pt x="29" y="78"/>
                </a:lnTo>
                <a:lnTo>
                  <a:pt x="30" y="78"/>
                </a:lnTo>
                <a:lnTo>
                  <a:pt x="30" y="78"/>
                </a:lnTo>
                <a:lnTo>
                  <a:pt x="31" y="78"/>
                </a:lnTo>
                <a:lnTo>
                  <a:pt x="32" y="78"/>
                </a:lnTo>
                <a:lnTo>
                  <a:pt x="32" y="78"/>
                </a:lnTo>
                <a:lnTo>
                  <a:pt x="33" y="78"/>
                </a:lnTo>
                <a:lnTo>
                  <a:pt x="33" y="78"/>
                </a:lnTo>
                <a:lnTo>
                  <a:pt x="34" y="79"/>
                </a:lnTo>
                <a:lnTo>
                  <a:pt x="35" y="79"/>
                </a:lnTo>
                <a:lnTo>
                  <a:pt x="35" y="79"/>
                </a:lnTo>
                <a:lnTo>
                  <a:pt x="36" y="79"/>
                </a:lnTo>
                <a:lnTo>
                  <a:pt x="37" y="79"/>
                </a:lnTo>
                <a:lnTo>
                  <a:pt x="38" y="79"/>
                </a:lnTo>
                <a:lnTo>
                  <a:pt x="38" y="79"/>
                </a:lnTo>
                <a:lnTo>
                  <a:pt x="39" y="79"/>
                </a:lnTo>
                <a:lnTo>
                  <a:pt x="39" y="79"/>
                </a:lnTo>
                <a:lnTo>
                  <a:pt x="40" y="79"/>
                </a:lnTo>
                <a:lnTo>
                  <a:pt x="41" y="79"/>
                </a:lnTo>
                <a:lnTo>
                  <a:pt x="41" y="79"/>
                </a:lnTo>
                <a:lnTo>
                  <a:pt x="42" y="79"/>
                </a:lnTo>
                <a:lnTo>
                  <a:pt x="43" y="79"/>
                </a:lnTo>
                <a:lnTo>
                  <a:pt x="43" y="79"/>
                </a:lnTo>
                <a:lnTo>
                  <a:pt x="44" y="79"/>
                </a:lnTo>
                <a:lnTo>
                  <a:pt x="45" y="79"/>
                </a:lnTo>
                <a:lnTo>
                  <a:pt x="45" y="79"/>
                </a:lnTo>
                <a:lnTo>
                  <a:pt x="46" y="79"/>
                </a:lnTo>
                <a:lnTo>
                  <a:pt x="46" y="79"/>
                </a:lnTo>
                <a:lnTo>
                  <a:pt x="47" y="79"/>
                </a:lnTo>
                <a:lnTo>
                  <a:pt x="48" y="79"/>
                </a:lnTo>
                <a:lnTo>
                  <a:pt x="48" y="79"/>
                </a:lnTo>
                <a:lnTo>
                  <a:pt x="49" y="79"/>
                </a:lnTo>
                <a:lnTo>
                  <a:pt x="50" y="79"/>
                </a:lnTo>
                <a:lnTo>
                  <a:pt x="50" y="79"/>
                </a:lnTo>
                <a:lnTo>
                  <a:pt x="51" y="79"/>
                </a:lnTo>
                <a:lnTo>
                  <a:pt x="52" y="79"/>
                </a:lnTo>
                <a:lnTo>
                  <a:pt x="52" y="79"/>
                </a:lnTo>
                <a:lnTo>
                  <a:pt x="53" y="79"/>
                </a:lnTo>
                <a:lnTo>
                  <a:pt x="53" y="79"/>
                </a:lnTo>
                <a:lnTo>
                  <a:pt x="54" y="79"/>
                </a:lnTo>
                <a:lnTo>
                  <a:pt x="55" y="79"/>
                </a:lnTo>
                <a:lnTo>
                  <a:pt x="55" y="79"/>
                </a:lnTo>
                <a:lnTo>
                  <a:pt x="56" y="79"/>
                </a:lnTo>
                <a:lnTo>
                  <a:pt x="57" y="79"/>
                </a:lnTo>
                <a:lnTo>
                  <a:pt x="57" y="79"/>
                </a:lnTo>
                <a:lnTo>
                  <a:pt x="58" y="79"/>
                </a:lnTo>
                <a:lnTo>
                  <a:pt x="59" y="79"/>
                </a:lnTo>
                <a:lnTo>
                  <a:pt x="59" y="79"/>
                </a:lnTo>
                <a:lnTo>
                  <a:pt x="60" y="78"/>
                </a:lnTo>
                <a:lnTo>
                  <a:pt x="60" y="78"/>
                </a:lnTo>
                <a:lnTo>
                  <a:pt x="61" y="78"/>
                </a:lnTo>
                <a:lnTo>
                  <a:pt x="62" y="78"/>
                </a:lnTo>
                <a:lnTo>
                  <a:pt x="62" y="78"/>
                </a:lnTo>
                <a:lnTo>
                  <a:pt x="63" y="78"/>
                </a:lnTo>
                <a:lnTo>
                  <a:pt x="64" y="78"/>
                </a:lnTo>
                <a:lnTo>
                  <a:pt x="64" y="78"/>
                </a:lnTo>
                <a:lnTo>
                  <a:pt x="65" y="78"/>
                </a:lnTo>
                <a:lnTo>
                  <a:pt x="66" y="78"/>
                </a:lnTo>
                <a:lnTo>
                  <a:pt x="66" y="78"/>
                </a:lnTo>
                <a:lnTo>
                  <a:pt x="67" y="78"/>
                </a:lnTo>
                <a:lnTo>
                  <a:pt x="68" y="78"/>
                </a:lnTo>
                <a:lnTo>
                  <a:pt x="68" y="78"/>
                </a:lnTo>
                <a:lnTo>
                  <a:pt x="69" y="78"/>
                </a:lnTo>
                <a:lnTo>
                  <a:pt x="69" y="78"/>
                </a:lnTo>
                <a:lnTo>
                  <a:pt x="70" y="78"/>
                </a:lnTo>
                <a:lnTo>
                  <a:pt x="71" y="78"/>
                </a:lnTo>
                <a:lnTo>
                  <a:pt x="71" y="78"/>
                </a:lnTo>
                <a:lnTo>
                  <a:pt x="72" y="78"/>
                </a:lnTo>
                <a:lnTo>
                  <a:pt x="73" y="78"/>
                </a:lnTo>
                <a:lnTo>
                  <a:pt x="73" y="78"/>
                </a:lnTo>
                <a:lnTo>
                  <a:pt x="74" y="78"/>
                </a:lnTo>
                <a:lnTo>
                  <a:pt x="75" y="78"/>
                </a:lnTo>
                <a:lnTo>
                  <a:pt x="75" y="78"/>
                </a:lnTo>
                <a:lnTo>
                  <a:pt x="76" y="78"/>
                </a:lnTo>
                <a:lnTo>
                  <a:pt x="76" y="78"/>
                </a:lnTo>
                <a:lnTo>
                  <a:pt x="77" y="78"/>
                </a:lnTo>
                <a:lnTo>
                  <a:pt x="78" y="77"/>
                </a:lnTo>
                <a:lnTo>
                  <a:pt x="78" y="77"/>
                </a:lnTo>
                <a:lnTo>
                  <a:pt x="79" y="77"/>
                </a:lnTo>
                <a:lnTo>
                  <a:pt x="80" y="77"/>
                </a:lnTo>
                <a:lnTo>
                  <a:pt x="80" y="77"/>
                </a:lnTo>
                <a:lnTo>
                  <a:pt x="81" y="77"/>
                </a:lnTo>
                <a:lnTo>
                  <a:pt x="82" y="77"/>
                </a:lnTo>
                <a:lnTo>
                  <a:pt x="82" y="77"/>
                </a:lnTo>
                <a:lnTo>
                  <a:pt x="83" y="77"/>
                </a:lnTo>
                <a:lnTo>
                  <a:pt x="83" y="77"/>
                </a:lnTo>
                <a:lnTo>
                  <a:pt x="84" y="77"/>
                </a:lnTo>
                <a:lnTo>
                  <a:pt x="85" y="77"/>
                </a:lnTo>
                <a:lnTo>
                  <a:pt x="85" y="78"/>
                </a:lnTo>
                <a:lnTo>
                  <a:pt x="86" y="78"/>
                </a:lnTo>
                <a:lnTo>
                  <a:pt x="87" y="78"/>
                </a:lnTo>
                <a:lnTo>
                  <a:pt x="87" y="78"/>
                </a:lnTo>
                <a:lnTo>
                  <a:pt x="88" y="78"/>
                </a:lnTo>
                <a:lnTo>
                  <a:pt x="89" y="78"/>
                </a:lnTo>
                <a:lnTo>
                  <a:pt x="89" y="78"/>
                </a:lnTo>
                <a:lnTo>
                  <a:pt x="90" y="78"/>
                </a:lnTo>
                <a:lnTo>
                  <a:pt x="90" y="78"/>
                </a:lnTo>
                <a:lnTo>
                  <a:pt x="91" y="78"/>
                </a:lnTo>
                <a:lnTo>
                  <a:pt x="92" y="78"/>
                </a:lnTo>
                <a:lnTo>
                  <a:pt x="92" y="78"/>
                </a:lnTo>
                <a:lnTo>
                  <a:pt x="93" y="78"/>
                </a:lnTo>
                <a:lnTo>
                  <a:pt x="94" y="78"/>
                </a:lnTo>
                <a:lnTo>
                  <a:pt x="94" y="78"/>
                </a:lnTo>
                <a:lnTo>
                  <a:pt x="95" y="78"/>
                </a:lnTo>
                <a:lnTo>
                  <a:pt x="96" y="78"/>
                </a:lnTo>
                <a:lnTo>
                  <a:pt x="96" y="78"/>
                </a:lnTo>
                <a:lnTo>
                  <a:pt x="97" y="78"/>
                </a:lnTo>
                <a:lnTo>
                  <a:pt x="98" y="78"/>
                </a:lnTo>
                <a:lnTo>
                  <a:pt x="98" y="78"/>
                </a:lnTo>
                <a:lnTo>
                  <a:pt x="99" y="78"/>
                </a:lnTo>
                <a:lnTo>
                  <a:pt x="99" y="78"/>
                </a:lnTo>
                <a:lnTo>
                  <a:pt x="100" y="78"/>
                </a:lnTo>
                <a:lnTo>
                  <a:pt x="101" y="78"/>
                </a:lnTo>
                <a:lnTo>
                  <a:pt x="101" y="78"/>
                </a:lnTo>
                <a:lnTo>
                  <a:pt x="102" y="78"/>
                </a:lnTo>
                <a:lnTo>
                  <a:pt x="103" y="78"/>
                </a:lnTo>
                <a:lnTo>
                  <a:pt x="103" y="78"/>
                </a:lnTo>
                <a:lnTo>
                  <a:pt x="104" y="78"/>
                </a:lnTo>
                <a:lnTo>
                  <a:pt x="105" y="78"/>
                </a:lnTo>
                <a:lnTo>
                  <a:pt x="105" y="78"/>
                </a:lnTo>
                <a:lnTo>
                  <a:pt x="106" y="78"/>
                </a:lnTo>
                <a:lnTo>
                  <a:pt x="106" y="78"/>
                </a:lnTo>
                <a:lnTo>
                  <a:pt x="107" y="78"/>
                </a:lnTo>
                <a:lnTo>
                  <a:pt x="108" y="78"/>
                </a:lnTo>
                <a:lnTo>
                  <a:pt x="108" y="78"/>
                </a:lnTo>
                <a:lnTo>
                  <a:pt x="109" y="78"/>
                </a:lnTo>
                <a:lnTo>
                  <a:pt x="110" y="78"/>
                </a:lnTo>
                <a:lnTo>
                  <a:pt x="110" y="78"/>
                </a:lnTo>
                <a:lnTo>
                  <a:pt x="111" y="78"/>
                </a:lnTo>
                <a:lnTo>
                  <a:pt x="112" y="78"/>
                </a:lnTo>
                <a:lnTo>
                  <a:pt x="112" y="78"/>
                </a:lnTo>
                <a:lnTo>
                  <a:pt x="113" y="78"/>
                </a:lnTo>
                <a:lnTo>
                  <a:pt x="113" y="78"/>
                </a:lnTo>
                <a:lnTo>
                  <a:pt x="114" y="78"/>
                </a:lnTo>
                <a:lnTo>
                  <a:pt x="115" y="77"/>
                </a:lnTo>
                <a:lnTo>
                  <a:pt x="115" y="77"/>
                </a:lnTo>
                <a:lnTo>
                  <a:pt x="116" y="77"/>
                </a:lnTo>
                <a:lnTo>
                  <a:pt x="117" y="77"/>
                </a:lnTo>
                <a:lnTo>
                  <a:pt x="117" y="77"/>
                </a:lnTo>
                <a:lnTo>
                  <a:pt x="118" y="77"/>
                </a:lnTo>
                <a:lnTo>
                  <a:pt x="119" y="77"/>
                </a:lnTo>
                <a:lnTo>
                  <a:pt x="119" y="77"/>
                </a:lnTo>
                <a:lnTo>
                  <a:pt x="120" y="77"/>
                </a:lnTo>
                <a:lnTo>
                  <a:pt x="120" y="78"/>
                </a:lnTo>
                <a:lnTo>
                  <a:pt x="121" y="78"/>
                </a:lnTo>
                <a:lnTo>
                  <a:pt x="122" y="78"/>
                </a:lnTo>
                <a:lnTo>
                  <a:pt x="122" y="78"/>
                </a:lnTo>
                <a:lnTo>
                  <a:pt x="123" y="78"/>
                </a:lnTo>
                <a:lnTo>
                  <a:pt x="124" y="78"/>
                </a:lnTo>
                <a:lnTo>
                  <a:pt x="124" y="78"/>
                </a:lnTo>
                <a:lnTo>
                  <a:pt x="125" y="78"/>
                </a:lnTo>
                <a:lnTo>
                  <a:pt x="126" y="78"/>
                </a:lnTo>
                <a:lnTo>
                  <a:pt x="126" y="78"/>
                </a:lnTo>
                <a:lnTo>
                  <a:pt x="127" y="78"/>
                </a:lnTo>
                <a:lnTo>
                  <a:pt x="128" y="78"/>
                </a:lnTo>
                <a:lnTo>
                  <a:pt x="128" y="78"/>
                </a:lnTo>
                <a:lnTo>
                  <a:pt x="129" y="78"/>
                </a:lnTo>
                <a:lnTo>
                  <a:pt x="129" y="78"/>
                </a:lnTo>
                <a:lnTo>
                  <a:pt x="130" y="79"/>
                </a:lnTo>
                <a:lnTo>
                  <a:pt x="131" y="79"/>
                </a:lnTo>
                <a:lnTo>
                  <a:pt x="131" y="79"/>
                </a:lnTo>
                <a:lnTo>
                  <a:pt x="132" y="79"/>
                </a:lnTo>
                <a:lnTo>
                  <a:pt x="133" y="79"/>
                </a:lnTo>
                <a:lnTo>
                  <a:pt x="133" y="79"/>
                </a:lnTo>
                <a:lnTo>
                  <a:pt x="134" y="79"/>
                </a:lnTo>
                <a:lnTo>
                  <a:pt x="135" y="79"/>
                </a:lnTo>
                <a:lnTo>
                  <a:pt x="135" y="79"/>
                </a:lnTo>
                <a:lnTo>
                  <a:pt x="136" y="79"/>
                </a:lnTo>
                <a:lnTo>
                  <a:pt x="136" y="79"/>
                </a:lnTo>
                <a:lnTo>
                  <a:pt x="137" y="79"/>
                </a:lnTo>
                <a:lnTo>
                  <a:pt x="138" y="79"/>
                </a:lnTo>
                <a:lnTo>
                  <a:pt x="138" y="79"/>
                </a:lnTo>
                <a:lnTo>
                  <a:pt x="139" y="79"/>
                </a:lnTo>
                <a:lnTo>
                  <a:pt x="140" y="79"/>
                </a:lnTo>
                <a:lnTo>
                  <a:pt x="140" y="79"/>
                </a:lnTo>
                <a:lnTo>
                  <a:pt x="141" y="79"/>
                </a:lnTo>
                <a:lnTo>
                  <a:pt x="142" y="79"/>
                </a:lnTo>
                <a:lnTo>
                  <a:pt x="142" y="79"/>
                </a:lnTo>
                <a:lnTo>
                  <a:pt x="143" y="79"/>
                </a:lnTo>
                <a:lnTo>
                  <a:pt x="143" y="79"/>
                </a:lnTo>
                <a:lnTo>
                  <a:pt x="144" y="79"/>
                </a:lnTo>
                <a:lnTo>
                  <a:pt x="145" y="79"/>
                </a:lnTo>
                <a:lnTo>
                  <a:pt x="145" y="79"/>
                </a:lnTo>
                <a:lnTo>
                  <a:pt x="146" y="79"/>
                </a:lnTo>
                <a:lnTo>
                  <a:pt x="147" y="79"/>
                </a:lnTo>
                <a:lnTo>
                  <a:pt x="147" y="79"/>
                </a:lnTo>
                <a:lnTo>
                  <a:pt x="148" y="79"/>
                </a:lnTo>
                <a:lnTo>
                  <a:pt x="149" y="79"/>
                </a:lnTo>
                <a:lnTo>
                  <a:pt x="149" y="79"/>
                </a:lnTo>
                <a:lnTo>
                  <a:pt x="150" y="79"/>
                </a:lnTo>
                <a:lnTo>
                  <a:pt x="150" y="79"/>
                </a:lnTo>
                <a:lnTo>
                  <a:pt x="151" y="79"/>
                </a:lnTo>
                <a:lnTo>
                  <a:pt x="152" y="79"/>
                </a:lnTo>
                <a:lnTo>
                  <a:pt x="152" y="79"/>
                </a:lnTo>
                <a:lnTo>
                  <a:pt x="153" y="79"/>
                </a:lnTo>
                <a:lnTo>
                  <a:pt x="154" y="79"/>
                </a:lnTo>
                <a:lnTo>
                  <a:pt x="154" y="79"/>
                </a:lnTo>
                <a:lnTo>
                  <a:pt x="155" y="79"/>
                </a:lnTo>
                <a:lnTo>
                  <a:pt x="156" y="79"/>
                </a:lnTo>
                <a:lnTo>
                  <a:pt x="156" y="79"/>
                </a:lnTo>
                <a:lnTo>
                  <a:pt x="157" y="79"/>
                </a:lnTo>
                <a:lnTo>
                  <a:pt x="158" y="79"/>
                </a:lnTo>
                <a:lnTo>
                  <a:pt x="158" y="79"/>
                </a:lnTo>
                <a:lnTo>
                  <a:pt x="159" y="79"/>
                </a:lnTo>
                <a:lnTo>
                  <a:pt x="159" y="79"/>
                </a:lnTo>
                <a:lnTo>
                  <a:pt x="160" y="79"/>
                </a:lnTo>
                <a:lnTo>
                  <a:pt x="161" y="79"/>
                </a:lnTo>
                <a:lnTo>
                  <a:pt x="161" y="79"/>
                </a:lnTo>
                <a:lnTo>
                  <a:pt x="162" y="79"/>
                </a:lnTo>
                <a:lnTo>
                  <a:pt x="163" y="79"/>
                </a:lnTo>
                <a:lnTo>
                  <a:pt x="163" y="79"/>
                </a:lnTo>
                <a:lnTo>
                  <a:pt x="164" y="79"/>
                </a:lnTo>
                <a:lnTo>
                  <a:pt x="165" y="78"/>
                </a:lnTo>
                <a:lnTo>
                  <a:pt x="165" y="78"/>
                </a:lnTo>
                <a:lnTo>
                  <a:pt x="166" y="78"/>
                </a:lnTo>
                <a:lnTo>
                  <a:pt x="166" y="78"/>
                </a:lnTo>
                <a:lnTo>
                  <a:pt x="167" y="78"/>
                </a:lnTo>
                <a:lnTo>
                  <a:pt x="168" y="78"/>
                </a:lnTo>
                <a:lnTo>
                  <a:pt x="168" y="78"/>
                </a:lnTo>
                <a:lnTo>
                  <a:pt x="169" y="78"/>
                </a:lnTo>
                <a:lnTo>
                  <a:pt x="170" y="78"/>
                </a:lnTo>
                <a:lnTo>
                  <a:pt x="170" y="78"/>
                </a:lnTo>
                <a:lnTo>
                  <a:pt x="171" y="78"/>
                </a:lnTo>
                <a:lnTo>
                  <a:pt x="172" y="78"/>
                </a:lnTo>
                <a:lnTo>
                  <a:pt x="172" y="78"/>
                </a:lnTo>
                <a:lnTo>
                  <a:pt x="173" y="78"/>
                </a:lnTo>
                <a:lnTo>
                  <a:pt x="173" y="78"/>
                </a:lnTo>
                <a:lnTo>
                  <a:pt x="174" y="78"/>
                </a:lnTo>
                <a:lnTo>
                  <a:pt x="175" y="78"/>
                </a:lnTo>
                <a:lnTo>
                  <a:pt x="175" y="78"/>
                </a:lnTo>
                <a:lnTo>
                  <a:pt x="176" y="77"/>
                </a:lnTo>
                <a:lnTo>
                  <a:pt x="177" y="77"/>
                </a:lnTo>
                <a:lnTo>
                  <a:pt x="177" y="77"/>
                </a:lnTo>
                <a:lnTo>
                  <a:pt x="178" y="77"/>
                </a:lnTo>
                <a:lnTo>
                  <a:pt x="179" y="77"/>
                </a:lnTo>
                <a:lnTo>
                  <a:pt x="179" y="77"/>
                </a:lnTo>
                <a:lnTo>
                  <a:pt x="180" y="76"/>
                </a:lnTo>
                <a:lnTo>
                  <a:pt x="180" y="76"/>
                </a:lnTo>
                <a:lnTo>
                  <a:pt x="181" y="76"/>
                </a:lnTo>
                <a:lnTo>
                  <a:pt x="182" y="76"/>
                </a:lnTo>
                <a:lnTo>
                  <a:pt x="182" y="77"/>
                </a:lnTo>
                <a:lnTo>
                  <a:pt x="183" y="77"/>
                </a:lnTo>
                <a:lnTo>
                  <a:pt x="184" y="77"/>
                </a:lnTo>
                <a:lnTo>
                  <a:pt x="184" y="77"/>
                </a:lnTo>
                <a:lnTo>
                  <a:pt x="185" y="77"/>
                </a:lnTo>
                <a:lnTo>
                  <a:pt x="186" y="77"/>
                </a:lnTo>
                <a:lnTo>
                  <a:pt x="186" y="77"/>
                </a:lnTo>
                <a:lnTo>
                  <a:pt x="187" y="77"/>
                </a:lnTo>
                <a:lnTo>
                  <a:pt x="188" y="77"/>
                </a:lnTo>
                <a:lnTo>
                  <a:pt x="188" y="77"/>
                </a:lnTo>
                <a:lnTo>
                  <a:pt x="189" y="77"/>
                </a:lnTo>
                <a:lnTo>
                  <a:pt x="189" y="77"/>
                </a:lnTo>
                <a:lnTo>
                  <a:pt x="190" y="77"/>
                </a:lnTo>
                <a:lnTo>
                  <a:pt x="191" y="77"/>
                </a:lnTo>
                <a:lnTo>
                  <a:pt x="191" y="77"/>
                </a:lnTo>
                <a:lnTo>
                  <a:pt x="192" y="77"/>
                </a:lnTo>
                <a:lnTo>
                  <a:pt x="193" y="77"/>
                </a:lnTo>
                <a:lnTo>
                  <a:pt x="193" y="77"/>
                </a:lnTo>
                <a:lnTo>
                  <a:pt x="194" y="77"/>
                </a:lnTo>
                <a:lnTo>
                  <a:pt x="195" y="77"/>
                </a:lnTo>
                <a:lnTo>
                  <a:pt x="195" y="77"/>
                </a:lnTo>
                <a:lnTo>
                  <a:pt x="196" y="77"/>
                </a:lnTo>
                <a:lnTo>
                  <a:pt x="196" y="77"/>
                </a:lnTo>
                <a:lnTo>
                  <a:pt x="197" y="77"/>
                </a:lnTo>
                <a:lnTo>
                  <a:pt x="198" y="77"/>
                </a:lnTo>
                <a:lnTo>
                  <a:pt x="198" y="77"/>
                </a:lnTo>
                <a:lnTo>
                  <a:pt x="199" y="77"/>
                </a:lnTo>
                <a:lnTo>
                  <a:pt x="200" y="77"/>
                </a:lnTo>
                <a:lnTo>
                  <a:pt x="200" y="77"/>
                </a:lnTo>
                <a:lnTo>
                  <a:pt x="201" y="77"/>
                </a:lnTo>
                <a:lnTo>
                  <a:pt x="202" y="77"/>
                </a:lnTo>
                <a:lnTo>
                  <a:pt x="202" y="77"/>
                </a:lnTo>
                <a:lnTo>
                  <a:pt x="203" y="77"/>
                </a:lnTo>
                <a:lnTo>
                  <a:pt x="203" y="77"/>
                </a:lnTo>
                <a:lnTo>
                  <a:pt x="204" y="77"/>
                </a:lnTo>
                <a:lnTo>
                  <a:pt x="205" y="77"/>
                </a:lnTo>
                <a:lnTo>
                  <a:pt x="205" y="77"/>
                </a:lnTo>
                <a:lnTo>
                  <a:pt x="206" y="77"/>
                </a:lnTo>
                <a:lnTo>
                  <a:pt x="207" y="77"/>
                </a:lnTo>
                <a:lnTo>
                  <a:pt x="207" y="77"/>
                </a:lnTo>
                <a:lnTo>
                  <a:pt x="208" y="77"/>
                </a:lnTo>
                <a:lnTo>
                  <a:pt x="209" y="77"/>
                </a:lnTo>
                <a:lnTo>
                  <a:pt x="209" y="77"/>
                </a:lnTo>
                <a:lnTo>
                  <a:pt x="210" y="77"/>
                </a:lnTo>
                <a:lnTo>
                  <a:pt x="210" y="77"/>
                </a:lnTo>
                <a:lnTo>
                  <a:pt x="211" y="77"/>
                </a:lnTo>
                <a:lnTo>
                  <a:pt x="212" y="77"/>
                </a:lnTo>
                <a:lnTo>
                  <a:pt x="212" y="77"/>
                </a:lnTo>
                <a:lnTo>
                  <a:pt x="213" y="77"/>
                </a:lnTo>
                <a:lnTo>
                  <a:pt x="214" y="77"/>
                </a:lnTo>
                <a:lnTo>
                  <a:pt x="214" y="76"/>
                </a:lnTo>
                <a:lnTo>
                  <a:pt x="215" y="76"/>
                </a:lnTo>
                <a:lnTo>
                  <a:pt x="216" y="76"/>
                </a:lnTo>
                <a:lnTo>
                  <a:pt x="216" y="76"/>
                </a:lnTo>
                <a:lnTo>
                  <a:pt x="217" y="76"/>
                </a:lnTo>
                <a:lnTo>
                  <a:pt x="218" y="76"/>
                </a:lnTo>
                <a:lnTo>
                  <a:pt x="218" y="76"/>
                </a:lnTo>
                <a:lnTo>
                  <a:pt x="219" y="76"/>
                </a:lnTo>
                <a:lnTo>
                  <a:pt x="219" y="76"/>
                </a:lnTo>
                <a:lnTo>
                  <a:pt x="220" y="76"/>
                </a:lnTo>
                <a:lnTo>
                  <a:pt x="221" y="76"/>
                </a:lnTo>
                <a:lnTo>
                  <a:pt x="221" y="76"/>
                </a:lnTo>
                <a:lnTo>
                  <a:pt x="222" y="76"/>
                </a:lnTo>
                <a:lnTo>
                  <a:pt x="223" y="76"/>
                </a:lnTo>
                <a:lnTo>
                  <a:pt x="223" y="76"/>
                </a:lnTo>
                <a:lnTo>
                  <a:pt x="224" y="76"/>
                </a:lnTo>
                <a:lnTo>
                  <a:pt x="225" y="76"/>
                </a:lnTo>
                <a:lnTo>
                  <a:pt x="225" y="76"/>
                </a:lnTo>
                <a:lnTo>
                  <a:pt x="226" y="77"/>
                </a:lnTo>
                <a:lnTo>
                  <a:pt x="226" y="77"/>
                </a:lnTo>
                <a:lnTo>
                  <a:pt x="227" y="77"/>
                </a:lnTo>
                <a:lnTo>
                  <a:pt x="228" y="77"/>
                </a:lnTo>
                <a:lnTo>
                  <a:pt x="228" y="77"/>
                </a:lnTo>
                <a:lnTo>
                  <a:pt x="229" y="77"/>
                </a:lnTo>
                <a:lnTo>
                  <a:pt x="230" y="77"/>
                </a:lnTo>
                <a:lnTo>
                  <a:pt x="230" y="77"/>
                </a:lnTo>
                <a:lnTo>
                  <a:pt x="231" y="77"/>
                </a:lnTo>
                <a:lnTo>
                  <a:pt x="232" y="77"/>
                </a:lnTo>
                <a:lnTo>
                  <a:pt x="232" y="77"/>
                </a:lnTo>
                <a:lnTo>
                  <a:pt x="233" y="77"/>
                </a:lnTo>
                <a:lnTo>
                  <a:pt x="233" y="77"/>
                </a:lnTo>
                <a:lnTo>
                  <a:pt x="234" y="78"/>
                </a:lnTo>
                <a:lnTo>
                  <a:pt x="235" y="78"/>
                </a:lnTo>
                <a:lnTo>
                  <a:pt x="235" y="78"/>
                </a:lnTo>
                <a:lnTo>
                  <a:pt x="236" y="78"/>
                </a:lnTo>
                <a:lnTo>
                  <a:pt x="237" y="78"/>
                </a:lnTo>
                <a:lnTo>
                  <a:pt x="237" y="78"/>
                </a:lnTo>
                <a:lnTo>
                  <a:pt x="238" y="78"/>
                </a:lnTo>
                <a:lnTo>
                  <a:pt x="239" y="78"/>
                </a:lnTo>
                <a:lnTo>
                  <a:pt x="239" y="78"/>
                </a:lnTo>
                <a:lnTo>
                  <a:pt x="240" y="78"/>
                </a:lnTo>
                <a:lnTo>
                  <a:pt x="240" y="78"/>
                </a:lnTo>
                <a:lnTo>
                  <a:pt x="241" y="78"/>
                </a:lnTo>
                <a:lnTo>
                  <a:pt x="242" y="78"/>
                </a:lnTo>
                <a:lnTo>
                  <a:pt x="242" y="78"/>
                </a:lnTo>
                <a:lnTo>
                  <a:pt x="243" y="78"/>
                </a:lnTo>
                <a:lnTo>
                  <a:pt x="244" y="78"/>
                </a:lnTo>
                <a:lnTo>
                  <a:pt x="244" y="78"/>
                </a:lnTo>
                <a:lnTo>
                  <a:pt x="245" y="78"/>
                </a:lnTo>
                <a:lnTo>
                  <a:pt x="246" y="78"/>
                </a:lnTo>
                <a:lnTo>
                  <a:pt x="246" y="78"/>
                </a:lnTo>
                <a:lnTo>
                  <a:pt x="247" y="78"/>
                </a:lnTo>
                <a:lnTo>
                  <a:pt x="248" y="78"/>
                </a:lnTo>
                <a:lnTo>
                  <a:pt x="248" y="78"/>
                </a:lnTo>
                <a:lnTo>
                  <a:pt x="249" y="78"/>
                </a:lnTo>
                <a:lnTo>
                  <a:pt x="250" y="78"/>
                </a:lnTo>
                <a:lnTo>
                  <a:pt x="250" y="78"/>
                </a:lnTo>
                <a:lnTo>
                  <a:pt x="251" y="78"/>
                </a:lnTo>
                <a:lnTo>
                  <a:pt x="252" y="78"/>
                </a:lnTo>
                <a:lnTo>
                  <a:pt x="252" y="78"/>
                </a:lnTo>
                <a:lnTo>
                  <a:pt x="253" y="78"/>
                </a:lnTo>
                <a:lnTo>
                  <a:pt x="254" y="78"/>
                </a:lnTo>
                <a:lnTo>
                  <a:pt x="254" y="78"/>
                </a:lnTo>
                <a:lnTo>
                  <a:pt x="255" y="78"/>
                </a:lnTo>
                <a:lnTo>
                  <a:pt x="255" y="78"/>
                </a:lnTo>
                <a:lnTo>
                  <a:pt x="256" y="78"/>
                </a:lnTo>
                <a:lnTo>
                  <a:pt x="257" y="78"/>
                </a:lnTo>
                <a:lnTo>
                  <a:pt x="257" y="78"/>
                </a:lnTo>
                <a:lnTo>
                  <a:pt x="258" y="78"/>
                </a:lnTo>
                <a:lnTo>
                  <a:pt x="259" y="78"/>
                </a:lnTo>
                <a:lnTo>
                  <a:pt x="259" y="78"/>
                </a:lnTo>
                <a:lnTo>
                  <a:pt x="260" y="78"/>
                </a:lnTo>
                <a:lnTo>
                  <a:pt x="261" y="78"/>
                </a:lnTo>
                <a:lnTo>
                  <a:pt x="261" y="78"/>
                </a:lnTo>
                <a:lnTo>
                  <a:pt x="262" y="78"/>
                </a:lnTo>
                <a:lnTo>
                  <a:pt x="262" y="78"/>
                </a:lnTo>
                <a:lnTo>
                  <a:pt x="263" y="78"/>
                </a:lnTo>
                <a:lnTo>
                  <a:pt x="264" y="78"/>
                </a:lnTo>
                <a:lnTo>
                  <a:pt x="264" y="78"/>
                </a:lnTo>
                <a:lnTo>
                  <a:pt x="265" y="78"/>
                </a:lnTo>
                <a:lnTo>
                  <a:pt x="266" y="78"/>
                </a:lnTo>
                <a:lnTo>
                  <a:pt x="266" y="78"/>
                </a:lnTo>
                <a:lnTo>
                  <a:pt x="267" y="77"/>
                </a:lnTo>
                <a:lnTo>
                  <a:pt x="268" y="77"/>
                </a:lnTo>
                <a:lnTo>
                  <a:pt x="268" y="77"/>
                </a:lnTo>
                <a:lnTo>
                  <a:pt x="269" y="77"/>
                </a:lnTo>
                <a:lnTo>
                  <a:pt x="269" y="77"/>
                </a:lnTo>
                <a:lnTo>
                  <a:pt x="270" y="77"/>
                </a:lnTo>
                <a:lnTo>
                  <a:pt x="271" y="77"/>
                </a:lnTo>
                <a:lnTo>
                  <a:pt x="271" y="77"/>
                </a:lnTo>
                <a:lnTo>
                  <a:pt x="272" y="77"/>
                </a:lnTo>
                <a:lnTo>
                  <a:pt x="273" y="77"/>
                </a:lnTo>
                <a:lnTo>
                  <a:pt x="273" y="77"/>
                </a:lnTo>
                <a:lnTo>
                  <a:pt x="274" y="77"/>
                </a:lnTo>
                <a:lnTo>
                  <a:pt x="275" y="77"/>
                </a:lnTo>
                <a:lnTo>
                  <a:pt x="275" y="77"/>
                </a:lnTo>
                <a:lnTo>
                  <a:pt x="276" y="77"/>
                </a:lnTo>
                <a:lnTo>
                  <a:pt x="276" y="77"/>
                </a:lnTo>
                <a:lnTo>
                  <a:pt x="277" y="77"/>
                </a:lnTo>
                <a:lnTo>
                  <a:pt x="278" y="76"/>
                </a:lnTo>
                <a:lnTo>
                  <a:pt x="278" y="76"/>
                </a:lnTo>
                <a:lnTo>
                  <a:pt x="279" y="76"/>
                </a:lnTo>
                <a:lnTo>
                  <a:pt x="280" y="76"/>
                </a:lnTo>
                <a:lnTo>
                  <a:pt x="280" y="76"/>
                </a:lnTo>
                <a:lnTo>
                  <a:pt x="281" y="77"/>
                </a:lnTo>
                <a:lnTo>
                  <a:pt x="282" y="77"/>
                </a:lnTo>
                <a:lnTo>
                  <a:pt x="282" y="77"/>
                </a:lnTo>
                <a:lnTo>
                  <a:pt x="283" y="77"/>
                </a:lnTo>
                <a:lnTo>
                  <a:pt x="284" y="78"/>
                </a:lnTo>
                <a:lnTo>
                  <a:pt x="284" y="78"/>
                </a:lnTo>
                <a:lnTo>
                  <a:pt x="285" y="78"/>
                </a:lnTo>
                <a:lnTo>
                  <a:pt x="285" y="78"/>
                </a:lnTo>
                <a:lnTo>
                  <a:pt x="286" y="78"/>
                </a:lnTo>
                <a:lnTo>
                  <a:pt x="287" y="78"/>
                </a:lnTo>
                <a:lnTo>
                  <a:pt x="287" y="78"/>
                </a:lnTo>
                <a:lnTo>
                  <a:pt x="288" y="78"/>
                </a:lnTo>
                <a:lnTo>
                  <a:pt x="289" y="78"/>
                </a:lnTo>
                <a:lnTo>
                  <a:pt x="289" y="78"/>
                </a:lnTo>
                <a:lnTo>
                  <a:pt x="290" y="78"/>
                </a:lnTo>
                <a:lnTo>
                  <a:pt x="291" y="78"/>
                </a:lnTo>
                <a:lnTo>
                  <a:pt x="291" y="78"/>
                </a:lnTo>
                <a:lnTo>
                  <a:pt x="292" y="78"/>
                </a:lnTo>
                <a:lnTo>
                  <a:pt x="292" y="78"/>
                </a:lnTo>
                <a:lnTo>
                  <a:pt x="293" y="78"/>
                </a:lnTo>
                <a:lnTo>
                  <a:pt x="294" y="78"/>
                </a:lnTo>
                <a:lnTo>
                  <a:pt x="294" y="78"/>
                </a:lnTo>
                <a:lnTo>
                  <a:pt x="295" y="78"/>
                </a:lnTo>
                <a:lnTo>
                  <a:pt x="296" y="78"/>
                </a:lnTo>
                <a:lnTo>
                  <a:pt x="296" y="78"/>
                </a:lnTo>
                <a:lnTo>
                  <a:pt x="297" y="78"/>
                </a:lnTo>
                <a:lnTo>
                  <a:pt x="298" y="78"/>
                </a:lnTo>
                <a:lnTo>
                  <a:pt x="298" y="78"/>
                </a:lnTo>
                <a:lnTo>
                  <a:pt x="299" y="78"/>
                </a:lnTo>
                <a:lnTo>
                  <a:pt x="299" y="78"/>
                </a:lnTo>
                <a:lnTo>
                  <a:pt x="300" y="78"/>
                </a:lnTo>
                <a:lnTo>
                  <a:pt x="301" y="78"/>
                </a:lnTo>
                <a:lnTo>
                  <a:pt x="301" y="78"/>
                </a:lnTo>
                <a:lnTo>
                  <a:pt x="302" y="78"/>
                </a:lnTo>
                <a:lnTo>
                  <a:pt x="303" y="78"/>
                </a:lnTo>
                <a:lnTo>
                  <a:pt x="303" y="78"/>
                </a:lnTo>
                <a:lnTo>
                  <a:pt x="304" y="78"/>
                </a:lnTo>
                <a:lnTo>
                  <a:pt x="305" y="78"/>
                </a:lnTo>
                <a:lnTo>
                  <a:pt x="305" y="78"/>
                </a:lnTo>
                <a:lnTo>
                  <a:pt x="306" y="78"/>
                </a:lnTo>
                <a:lnTo>
                  <a:pt x="306" y="78"/>
                </a:lnTo>
                <a:lnTo>
                  <a:pt x="307" y="78"/>
                </a:lnTo>
                <a:lnTo>
                  <a:pt x="308" y="78"/>
                </a:lnTo>
                <a:lnTo>
                  <a:pt x="308" y="78"/>
                </a:lnTo>
                <a:lnTo>
                  <a:pt x="309" y="78"/>
                </a:lnTo>
                <a:lnTo>
                  <a:pt x="310" y="78"/>
                </a:lnTo>
                <a:lnTo>
                  <a:pt x="310" y="78"/>
                </a:lnTo>
                <a:lnTo>
                  <a:pt x="311" y="78"/>
                </a:lnTo>
                <a:lnTo>
                  <a:pt x="312" y="78"/>
                </a:lnTo>
                <a:lnTo>
                  <a:pt x="312" y="78"/>
                </a:lnTo>
                <a:lnTo>
                  <a:pt x="313" y="78"/>
                </a:lnTo>
                <a:lnTo>
                  <a:pt x="314" y="78"/>
                </a:lnTo>
                <a:lnTo>
                  <a:pt x="314" y="78"/>
                </a:lnTo>
                <a:lnTo>
                  <a:pt x="315" y="78"/>
                </a:lnTo>
                <a:lnTo>
                  <a:pt x="315" y="78"/>
                </a:lnTo>
                <a:lnTo>
                  <a:pt x="316" y="78"/>
                </a:lnTo>
                <a:lnTo>
                  <a:pt x="317" y="78"/>
                </a:lnTo>
                <a:lnTo>
                  <a:pt x="317" y="78"/>
                </a:lnTo>
                <a:lnTo>
                  <a:pt x="318" y="78"/>
                </a:lnTo>
                <a:lnTo>
                  <a:pt x="319" y="78"/>
                </a:lnTo>
                <a:lnTo>
                  <a:pt x="319" y="78"/>
                </a:lnTo>
                <a:lnTo>
                  <a:pt x="320" y="78"/>
                </a:lnTo>
                <a:lnTo>
                  <a:pt x="321" y="78"/>
                </a:lnTo>
                <a:lnTo>
                  <a:pt x="321" y="78"/>
                </a:lnTo>
                <a:lnTo>
                  <a:pt x="322" y="78"/>
                </a:lnTo>
                <a:lnTo>
                  <a:pt x="322" y="78"/>
                </a:lnTo>
                <a:lnTo>
                  <a:pt x="323" y="78"/>
                </a:lnTo>
                <a:lnTo>
                  <a:pt x="324" y="78"/>
                </a:lnTo>
                <a:lnTo>
                  <a:pt x="324" y="78"/>
                </a:lnTo>
                <a:lnTo>
                  <a:pt x="325" y="78"/>
                </a:lnTo>
                <a:lnTo>
                  <a:pt x="326" y="78"/>
                </a:lnTo>
                <a:lnTo>
                  <a:pt x="326" y="78"/>
                </a:lnTo>
                <a:lnTo>
                  <a:pt x="327" y="78"/>
                </a:lnTo>
                <a:lnTo>
                  <a:pt x="328" y="78"/>
                </a:lnTo>
                <a:lnTo>
                  <a:pt x="328" y="78"/>
                </a:lnTo>
                <a:lnTo>
                  <a:pt x="329" y="78"/>
                </a:lnTo>
                <a:lnTo>
                  <a:pt x="329" y="78"/>
                </a:lnTo>
                <a:lnTo>
                  <a:pt x="330" y="78"/>
                </a:lnTo>
                <a:lnTo>
                  <a:pt x="331" y="78"/>
                </a:lnTo>
                <a:lnTo>
                  <a:pt x="331" y="78"/>
                </a:lnTo>
                <a:lnTo>
                  <a:pt x="332" y="78"/>
                </a:lnTo>
                <a:lnTo>
                  <a:pt x="333" y="78"/>
                </a:lnTo>
                <a:lnTo>
                  <a:pt x="333" y="78"/>
                </a:lnTo>
                <a:lnTo>
                  <a:pt x="334" y="78"/>
                </a:lnTo>
                <a:lnTo>
                  <a:pt x="335" y="78"/>
                </a:lnTo>
                <a:lnTo>
                  <a:pt x="335" y="78"/>
                </a:lnTo>
                <a:lnTo>
                  <a:pt x="336" y="78"/>
                </a:lnTo>
                <a:lnTo>
                  <a:pt x="336" y="78"/>
                </a:lnTo>
                <a:lnTo>
                  <a:pt x="337" y="78"/>
                </a:lnTo>
                <a:lnTo>
                  <a:pt x="338" y="78"/>
                </a:lnTo>
                <a:lnTo>
                  <a:pt x="338" y="78"/>
                </a:lnTo>
                <a:lnTo>
                  <a:pt x="339" y="79"/>
                </a:lnTo>
                <a:lnTo>
                  <a:pt x="340" y="79"/>
                </a:lnTo>
                <a:lnTo>
                  <a:pt x="340" y="79"/>
                </a:lnTo>
                <a:lnTo>
                  <a:pt x="341" y="79"/>
                </a:lnTo>
                <a:lnTo>
                  <a:pt x="342" y="79"/>
                </a:lnTo>
                <a:lnTo>
                  <a:pt x="342" y="79"/>
                </a:lnTo>
                <a:lnTo>
                  <a:pt x="343" y="79"/>
                </a:lnTo>
                <a:lnTo>
                  <a:pt x="344" y="79"/>
                </a:lnTo>
                <a:lnTo>
                  <a:pt x="344" y="79"/>
                </a:lnTo>
                <a:lnTo>
                  <a:pt x="345" y="79"/>
                </a:lnTo>
                <a:lnTo>
                  <a:pt x="345" y="79"/>
                </a:lnTo>
                <a:lnTo>
                  <a:pt x="346" y="79"/>
                </a:lnTo>
                <a:lnTo>
                  <a:pt x="347" y="79"/>
                </a:lnTo>
                <a:lnTo>
                  <a:pt x="347" y="79"/>
                </a:lnTo>
                <a:lnTo>
                  <a:pt x="348" y="79"/>
                </a:lnTo>
                <a:lnTo>
                  <a:pt x="349" y="79"/>
                </a:lnTo>
                <a:lnTo>
                  <a:pt x="349" y="78"/>
                </a:lnTo>
                <a:lnTo>
                  <a:pt x="350" y="78"/>
                </a:lnTo>
                <a:lnTo>
                  <a:pt x="351" y="78"/>
                </a:lnTo>
                <a:lnTo>
                  <a:pt x="351" y="78"/>
                </a:lnTo>
                <a:lnTo>
                  <a:pt x="352" y="78"/>
                </a:lnTo>
                <a:lnTo>
                  <a:pt x="352" y="78"/>
                </a:lnTo>
                <a:lnTo>
                  <a:pt x="353" y="78"/>
                </a:lnTo>
                <a:lnTo>
                  <a:pt x="354" y="78"/>
                </a:lnTo>
                <a:lnTo>
                  <a:pt x="354" y="78"/>
                </a:lnTo>
                <a:lnTo>
                  <a:pt x="355" y="78"/>
                </a:lnTo>
                <a:lnTo>
                  <a:pt x="356" y="78"/>
                </a:lnTo>
                <a:lnTo>
                  <a:pt x="356" y="78"/>
                </a:lnTo>
                <a:lnTo>
                  <a:pt x="357" y="78"/>
                </a:lnTo>
                <a:lnTo>
                  <a:pt x="358" y="78"/>
                </a:lnTo>
                <a:lnTo>
                  <a:pt x="358" y="78"/>
                </a:lnTo>
                <a:lnTo>
                  <a:pt x="359" y="78"/>
                </a:lnTo>
                <a:lnTo>
                  <a:pt x="359" y="78"/>
                </a:lnTo>
                <a:lnTo>
                  <a:pt x="360" y="78"/>
                </a:lnTo>
                <a:lnTo>
                  <a:pt x="361" y="78"/>
                </a:lnTo>
                <a:lnTo>
                  <a:pt x="361" y="78"/>
                </a:lnTo>
                <a:lnTo>
                  <a:pt x="362" y="77"/>
                </a:lnTo>
                <a:lnTo>
                  <a:pt x="363" y="77"/>
                </a:lnTo>
                <a:lnTo>
                  <a:pt x="363" y="77"/>
                </a:lnTo>
                <a:lnTo>
                  <a:pt x="364" y="77"/>
                </a:lnTo>
                <a:lnTo>
                  <a:pt x="365" y="77"/>
                </a:lnTo>
                <a:lnTo>
                  <a:pt x="365" y="77"/>
                </a:lnTo>
                <a:lnTo>
                  <a:pt x="366" y="77"/>
                </a:lnTo>
                <a:lnTo>
                  <a:pt x="366" y="77"/>
                </a:lnTo>
                <a:lnTo>
                  <a:pt x="367" y="77"/>
                </a:lnTo>
                <a:lnTo>
                  <a:pt x="368" y="77"/>
                </a:lnTo>
                <a:lnTo>
                  <a:pt x="368" y="77"/>
                </a:lnTo>
                <a:lnTo>
                  <a:pt x="369" y="77"/>
                </a:lnTo>
                <a:lnTo>
                  <a:pt x="370" y="77"/>
                </a:lnTo>
                <a:lnTo>
                  <a:pt x="370" y="77"/>
                </a:lnTo>
                <a:lnTo>
                  <a:pt x="371" y="77"/>
                </a:lnTo>
                <a:lnTo>
                  <a:pt x="372" y="77"/>
                </a:lnTo>
                <a:lnTo>
                  <a:pt x="372" y="77"/>
                </a:lnTo>
                <a:lnTo>
                  <a:pt x="373" y="77"/>
                </a:lnTo>
                <a:lnTo>
                  <a:pt x="374" y="77"/>
                </a:lnTo>
                <a:lnTo>
                  <a:pt x="374" y="77"/>
                </a:lnTo>
                <a:lnTo>
                  <a:pt x="375" y="77"/>
                </a:lnTo>
                <a:lnTo>
                  <a:pt x="375" y="77"/>
                </a:lnTo>
                <a:lnTo>
                  <a:pt x="376" y="77"/>
                </a:lnTo>
                <a:lnTo>
                  <a:pt x="377" y="77"/>
                </a:lnTo>
                <a:lnTo>
                  <a:pt x="377" y="76"/>
                </a:lnTo>
                <a:lnTo>
                  <a:pt x="378" y="76"/>
                </a:lnTo>
                <a:lnTo>
                  <a:pt x="379" y="76"/>
                </a:lnTo>
                <a:lnTo>
                  <a:pt x="379" y="76"/>
                </a:lnTo>
                <a:lnTo>
                  <a:pt x="380" y="76"/>
                </a:lnTo>
                <a:lnTo>
                  <a:pt x="381" y="77"/>
                </a:lnTo>
                <a:lnTo>
                  <a:pt x="381" y="77"/>
                </a:lnTo>
                <a:lnTo>
                  <a:pt x="382" y="77"/>
                </a:lnTo>
                <a:lnTo>
                  <a:pt x="382" y="77"/>
                </a:lnTo>
                <a:lnTo>
                  <a:pt x="383" y="77"/>
                </a:lnTo>
                <a:lnTo>
                  <a:pt x="384" y="77"/>
                </a:lnTo>
                <a:lnTo>
                  <a:pt x="384" y="77"/>
                </a:lnTo>
                <a:lnTo>
                  <a:pt x="385" y="77"/>
                </a:lnTo>
                <a:lnTo>
                  <a:pt x="386" y="77"/>
                </a:lnTo>
                <a:lnTo>
                  <a:pt x="386" y="77"/>
                </a:lnTo>
                <a:lnTo>
                  <a:pt x="387" y="77"/>
                </a:lnTo>
                <a:lnTo>
                  <a:pt x="388" y="77"/>
                </a:lnTo>
                <a:lnTo>
                  <a:pt x="388" y="77"/>
                </a:lnTo>
                <a:lnTo>
                  <a:pt x="389" y="77"/>
                </a:lnTo>
                <a:lnTo>
                  <a:pt x="389" y="77"/>
                </a:lnTo>
                <a:lnTo>
                  <a:pt x="390" y="77"/>
                </a:lnTo>
                <a:lnTo>
                  <a:pt x="391" y="77"/>
                </a:lnTo>
                <a:lnTo>
                  <a:pt x="391" y="77"/>
                </a:lnTo>
                <a:lnTo>
                  <a:pt x="392" y="77"/>
                </a:lnTo>
                <a:lnTo>
                  <a:pt x="393" y="77"/>
                </a:lnTo>
                <a:lnTo>
                  <a:pt x="393" y="77"/>
                </a:lnTo>
                <a:lnTo>
                  <a:pt x="394" y="77"/>
                </a:lnTo>
                <a:lnTo>
                  <a:pt x="395" y="77"/>
                </a:lnTo>
                <a:lnTo>
                  <a:pt x="395" y="77"/>
                </a:lnTo>
                <a:lnTo>
                  <a:pt x="396" y="77"/>
                </a:lnTo>
                <a:lnTo>
                  <a:pt x="396" y="77"/>
                </a:lnTo>
                <a:lnTo>
                  <a:pt x="397" y="77"/>
                </a:lnTo>
                <a:lnTo>
                  <a:pt x="398" y="77"/>
                </a:lnTo>
                <a:lnTo>
                  <a:pt x="398" y="77"/>
                </a:lnTo>
                <a:lnTo>
                  <a:pt x="399" y="77"/>
                </a:lnTo>
                <a:lnTo>
                  <a:pt x="400" y="77"/>
                </a:lnTo>
                <a:lnTo>
                  <a:pt x="400" y="77"/>
                </a:lnTo>
                <a:lnTo>
                  <a:pt x="401" y="77"/>
                </a:lnTo>
                <a:lnTo>
                  <a:pt x="402" y="77"/>
                </a:lnTo>
                <a:lnTo>
                  <a:pt x="402" y="77"/>
                </a:lnTo>
                <a:lnTo>
                  <a:pt x="403" y="77"/>
                </a:lnTo>
                <a:lnTo>
                  <a:pt x="404" y="77"/>
                </a:lnTo>
                <a:lnTo>
                  <a:pt x="404" y="77"/>
                </a:lnTo>
                <a:lnTo>
                  <a:pt x="405" y="77"/>
                </a:lnTo>
                <a:lnTo>
                  <a:pt x="405" y="77"/>
                </a:lnTo>
                <a:lnTo>
                  <a:pt x="406" y="77"/>
                </a:lnTo>
                <a:lnTo>
                  <a:pt x="407" y="77"/>
                </a:lnTo>
                <a:lnTo>
                  <a:pt x="407" y="77"/>
                </a:lnTo>
                <a:lnTo>
                  <a:pt x="408" y="77"/>
                </a:lnTo>
                <a:lnTo>
                  <a:pt x="409" y="77"/>
                </a:lnTo>
                <a:lnTo>
                  <a:pt x="409" y="77"/>
                </a:lnTo>
                <a:lnTo>
                  <a:pt x="410" y="77"/>
                </a:lnTo>
                <a:lnTo>
                  <a:pt x="411" y="77"/>
                </a:lnTo>
                <a:lnTo>
                  <a:pt x="411" y="77"/>
                </a:lnTo>
                <a:lnTo>
                  <a:pt x="412" y="78"/>
                </a:lnTo>
                <a:lnTo>
                  <a:pt x="412" y="78"/>
                </a:lnTo>
                <a:lnTo>
                  <a:pt x="413" y="78"/>
                </a:lnTo>
                <a:lnTo>
                  <a:pt x="414" y="78"/>
                </a:lnTo>
                <a:lnTo>
                  <a:pt x="414" y="78"/>
                </a:lnTo>
                <a:lnTo>
                  <a:pt x="415" y="78"/>
                </a:lnTo>
                <a:lnTo>
                  <a:pt x="416" y="78"/>
                </a:lnTo>
                <a:lnTo>
                  <a:pt x="416" y="78"/>
                </a:lnTo>
                <a:lnTo>
                  <a:pt x="417" y="78"/>
                </a:lnTo>
                <a:lnTo>
                  <a:pt x="418" y="78"/>
                </a:lnTo>
                <a:lnTo>
                  <a:pt x="418" y="78"/>
                </a:lnTo>
                <a:lnTo>
                  <a:pt x="419" y="78"/>
                </a:lnTo>
                <a:lnTo>
                  <a:pt x="419" y="78"/>
                </a:lnTo>
                <a:lnTo>
                  <a:pt x="420" y="78"/>
                </a:lnTo>
                <a:lnTo>
                  <a:pt x="421" y="78"/>
                </a:lnTo>
                <a:lnTo>
                  <a:pt x="421" y="78"/>
                </a:lnTo>
                <a:lnTo>
                  <a:pt x="422" y="78"/>
                </a:lnTo>
                <a:lnTo>
                  <a:pt x="423" y="78"/>
                </a:lnTo>
                <a:lnTo>
                  <a:pt x="423" y="78"/>
                </a:lnTo>
                <a:lnTo>
                  <a:pt x="424" y="78"/>
                </a:lnTo>
                <a:lnTo>
                  <a:pt x="425" y="78"/>
                </a:lnTo>
                <a:lnTo>
                  <a:pt x="425" y="78"/>
                </a:lnTo>
                <a:lnTo>
                  <a:pt x="426" y="78"/>
                </a:lnTo>
                <a:lnTo>
                  <a:pt x="426" y="78"/>
                </a:lnTo>
                <a:lnTo>
                  <a:pt x="427" y="78"/>
                </a:lnTo>
                <a:lnTo>
                  <a:pt x="428" y="78"/>
                </a:lnTo>
                <a:lnTo>
                  <a:pt x="428" y="78"/>
                </a:lnTo>
                <a:lnTo>
                  <a:pt x="429" y="78"/>
                </a:lnTo>
                <a:lnTo>
                  <a:pt x="430" y="79"/>
                </a:lnTo>
                <a:lnTo>
                  <a:pt x="430" y="79"/>
                </a:lnTo>
                <a:lnTo>
                  <a:pt x="431" y="79"/>
                </a:lnTo>
                <a:lnTo>
                  <a:pt x="432" y="79"/>
                </a:lnTo>
                <a:lnTo>
                  <a:pt x="432" y="79"/>
                </a:lnTo>
                <a:lnTo>
                  <a:pt x="433" y="79"/>
                </a:lnTo>
                <a:lnTo>
                  <a:pt x="434" y="79"/>
                </a:lnTo>
                <a:lnTo>
                  <a:pt x="434" y="79"/>
                </a:lnTo>
                <a:lnTo>
                  <a:pt x="435" y="79"/>
                </a:lnTo>
                <a:lnTo>
                  <a:pt x="435" y="79"/>
                </a:lnTo>
                <a:lnTo>
                  <a:pt x="436" y="79"/>
                </a:lnTo>
                <a:lnTo>
                  <a:pt x="437" y="79"/>
                </a:lnTo>
                <a:lnTo>
                  <a:pt x="437" y="79"/>
                </a:lnTo>
                <a:lnTo>
                  <a:pt x="438" y="79"/>
                </a:lnTo>
                <a:lnTo>
                  <a:pt x="439" y="79"/>
                </a:lnTo>
                <a:lnTo>
                  <a:pt x="439" y="79"/>
                </a:lnTo>
                <a:lnTo>
                  <a:pt x="440" y="79"/>
                </a:lnTo>
                <a:lnTo>
                  <a:pt x="441" y="79"/>
                </a:lnTo>
                <a:lnTo>
                  <a:pt x="441" y="79"/>
                </a:lnTo>
                <a:lnTo>
                  <a:pt x="442" y="79"/>
                </a:lnTo>
                <a:lnTo>
                  <a:pt x="442" y="79"/>
                </a:lnTo>
                <a:lnTo>
                  <a:pt x="443" y="79"/>
                </a:lnTo>
                <a:lnTo>
                  <a:pt x="444" y="79"/>
                </a:lnTo>
                <a:lnTo>
                  <a:pt x="444" y="79"/>
                </a:lnTo>
                <a:lnTo>
                  <a:pt x="445" y="79"/>
                </a:lnTo>
                <a:lnTo>
                  <a:pt x="446" y="79"/>
                </a:lnTo>
                <a:lnTo>
                  <a:pt x="446" y="78"/>
                </a:lnTo>
                <a:lnTo>
                  <a:pt x="447" y="78"/>
                </a:lnTo>
                <a:lnTo>
                  <a:pt x="448" y="78"/>
                </a:lnTo>
                <a:lnTo>
                  <a:pt x="448" y="78"/>
                </a:lnTo>
                <a:lnTo>
                  <a:pt x="449" y="78"/>
                </a:lnTo>
                <a:lnTo>
                  <a:pt x="449" y="78"/>
                </a:lnTo>
                <a:lnTo>
                  <a:pt x="450" y="78"/>
                </a:lnTo>
                <a:lnTo>
                  <a:pt x="451" y="78"/>
                </a:lnTo>
                <a:lnTo>
                  <a:pt x="451" y="78"/>
                </a:lnTo>
                <a:lnTo>
                  <a:pt x="452" y="78"/>
                </a:lnTo>
                <a:lnTo>
                  <a:pt x="453" y="78"/>
                </a:lnTo>
                <a:lnTo>
                  <a:pt x="453" y="78"/>
                </a:lnTo>
                <a:lnTo>
                  <a:pt x="454" y="78"/>
                </a:lnTo>
                <a:lnTo>
                  <a:pt x="455" y="78"/>
                </a:lnTo>
                <a:lnTo>
                  <a:pt x="455" y="78"/>
                </a:lnTo>
                <a:lnTo>
                  <a:pt x="456" y="78"/>
                </a:lnTo>
                <a:lnTo>
                  <a:pt x="456" y="78"/>
                </a:lnTo>
                <a:lnTo>
                  <a:pt x="457" y="78"/>
                </a:lnTo>
                <a:lnTo>
                  <a:pt x="458" y="78"/>
                </a:lnTo>
                <a:lnTo>
                  <a:pt x="458" y="78"/>
                </a:lnTo>
                <a:lnTo>
                  <a:pt x="459" y="78"/>
                </a:lnTo>
                <a:lnTo>
                  <a:pt x="460" y="78"/>
                </a:lnTo>
                <a:lnTo>
                  <a:pt x="460" y="78"/>
                </a:lnTo>
                <a:lnTo>
                  <a:pt x="461" y="78"/>
                </a:lnTo>
                <a:lnTo>
                  <a:pt x="462" y="78"/>
                </a:lnTo>
                <a:lnTo>
                  <a:pt x="462" y="78"/>
                </a:lnTo>
                <a:lnTo>
                  <a:pt x="463" y="78"/>
                </a:lnTo>
                <a:lnTo>
                  <a:pt x="464" y="78"/>
                </a:lnTo>
                <a:lnTo>
                  <a:pt x="464" y="78"/>
                </a:lnTo>
                <a:lnTo>
                  <a:pt x="465" y="78"/>
                </a:lnTo>
                <a:lnTo>
                  <a:pt x="466" y="78"/>
                </a:lnTo>
                <a:lnTo>
                  <a:pt x="466" y="78"/>
                </a:lnTo>
                <a:lnTo>
                  <a:pt x="467" y="78"/>
                </a:lnTo>
                <a:lnTo>
                  <a:pt x="468" y="78"/>
                </a:lnTo>
                <a:lnTo>
                  <a:pt x="468" y="78"/>
                </a:lnTo>
                <a:lnTo>
                  <a:pt x="469" y="78"/>
                </a:lnTo>
                <a:lnTo>
                  <a:pt x="470" y="78"/>
                </a:lnTo>
                <a:lnTo>
                  <a:pt x="470" y="78"/>
                </a:lnTo>
                <a:lnTo>
                  <a:pt x="471" y="78"/>
                </a:lnTo>
                <a:lnTo>
                  <a:pt x="471" y="78"/>
                </a:lnTo>
                <a:lnTo>
                  <a:pt x="472" y="78"/>
                </a:lnTo>
                <a:lnTo>
                  <a:pt x="473" y="78"/>
                </a:lnTo>
                <a:lnTo>
                  <a:pt x="473" y="78"/>
                </a:lnTo>
                <a:lnTo>
                  <a:pt x="474" y="78"/>
                </a:lnTo>
                <a:lnTo>
                  <a:pt x="475" y="78"/>
                </a:lnTo>
                <a:lnTo>
                  <a:pt x="475" y="78"/>
                </a:lnTo>
                <a:lnTo>
                  <a:pt x="476" y="77"/>
                </a:lnTo>
                <a:lnTo>
                  <a:pt x="477" y="77"/>
                </a:lnTo>
                <a:lnTo>
                  <a:pt x="477" y="78"/>
                </a:lnTo>
                <a:lnTo>
                  <a:pt x="478" y="78"/>
                </a:lnTo>
                <a:lnTo>
                  <a:pt x="478" y="78"/>
                </a:lnTo>
                <a:lnTo>
                  <a:pt x="479" y="78"/>
                </a:lnTo>
                <a:lnTo>
                  <a:pt x="480" y="78"/>
                </a:lnTo>
                <a:lnTo>
                  <a:pt x="480" y="78"/>
                </a:lnTo>
                <a:lnTo>
                  <a:pt x="481" y="78"/>
                </a:lnTo>
                <a:lnTo>
                  <a:pt x="482" y="78"/>
                </a:lnTo>
                <a:lnTo>
                  <a:pt x="482" y="78"/>
                </a:lnTo>
                <a:lnTo>
                  <a:pt x="483" y="78"/>
                </a:lnTo>
                <a:lnTo>
                  <a:pt x="484" y="79"/>
                </a:lnTo>
                <a:lnTo>
                  <a:pt x="484" y="79"/>
                </a:lnTo>
                <a:lnTo>
                  <a:pt x="485" y="79"/>
                </a:lnTo>
                <a:lnTo>
                  <a:pt x="485" y="79"/>
                </a:lnTo>
                <a:lnTo>
                  <a:pt x="486" y="79"/>
                </a:lnTo>
                <a:lnTo>
                  <a:pt x="487" y="79"/>
                </a:lnTo>
                <a:lnTo>
                  <a:pt x="487" y="79"/>
                </a:lnTo>
                <a:lnTo>
                  <a:pt x="488" y="79"/>
                </a:lnTo>
                <a:lnTo>
                  <a:pt x="489" y="79"/>
                </a:lnTo>
                <a:lnTo>
                  <a:pt x="489" y="79"/>
                </a:lnTo>
                <a:lnTo>
                  <a:pt x="490" y="79"/>
                </a:lnTo>
                <a:lnTo>
                  <a:pt x="491" y="79"/>
                </a:lnTo>
                <a:lnTo>
                  <a:pt x="491" y="79"/>
                </a:lnTo>
                <a:lnTo>
                  <a:pt x="492" y="79"/>
                </a:lnTo>
                <a:lnTo>
                  <a:pt x="492" y="79"/>
                </a:lnTo>
                <a:lnTo>
                  <a:pt x="493" y="79"/>
                </a:lnTo>
                <a:lnTo>
                  <a:pt x="494" y="79"/>
                </a:lnTo>
                <a:lnTo>
                  <a:pt x="494" y="79"/>
                </a:lnTo>
                <a:lnTo>
                  <a:pt x="495" y="79"/>
                </a:lnTo>
                <a:lnTo>
                  <a:pt x="496" y="79"/>
                </a:lnTo>
                <a:lnTo>
                  <a:pt x="496" y="79"/>
                </a:lnTo>
                <a:lnTo>
                  <a:pt x="497" y="79"/>
                </a:lnTo>
                <a:lnTo>
                  <a:pt x="498" y="79"/>
                </a:lnTo>
                <a:lnTo>
                  <a:pt x="498" y="79"/>
                </a:lnTo>
                <a:lnTo>
                  <a:pt x="499" y="79"/>
                </a:lnTo>
                <a:lnTo>
                  <a:pt x="500" y="79"/>
                </a:lnTo>
                <a:lnTo>
                  <a:pt x="500" y="79"/>
                </a:lnTo>
                <a:lnTo>
                  <a:pt x="501" y="79"/>
                </a:lnTo>
                <a:lnTo>
                  <a:pt x="501" y="79"/>
                </a:lnTo>
                <a:lnTo>
                  <a:pt x="502" y="79"/>
                </a:lnTo>
                <a:lnTo>
                  <a:pt x="503" y="79"/>
                </a:lnTo>
                <a:lnTo>
                  <a:pt x="503" y="79"/>
                </a:lnTo>
                <a:lnTo>
                  <a:pt x="504" y="79"/>
                </a:lnTo>
                <a:lnTo>
                  <a:pt x="505" y="79"/>
                </a:lnTo>
                <a:lnTo>
                  <a:pt x="505" y="78"/>
                </a:lnTo>
                <a:lnTo>
                  <a:pt x="506" y="78"/>
                </a:lnTo>
                <a:lnTo>
                  <a:pt x="507" y="78"/>
                </a:lnTo>
                <a:lnTo>
                  <a:pt x="507" y="78"/>
                </a:lnTo>
                <a:lnTo>
                  <a:pt x="508" y="78"/>
                </a:lnTo>
                <a:lnTo>
                  <a:pt x="508" y="78"/>
                </a:lnTo>
                <a:lnTo>
                  <a:pt x="509" y="78"/>
                </a:lnTo>
                <a:lnTo>
                  <a:pt x="510" y="78"/>
                </a:lnTo>
                <a:lnTo>
                  <a:pt x="510" y="78"/>
                </a:lnTo>
                <a:lnTo>
                  <a:pt x="511" y="78"/>
                </a:lnTo>
                <a:lnTo>
                  <a:pt x="512" y="78"/>
                </a:lnTo>
                <a:lnTo>
                  <a:pt x="512" y="78"/>
                </a:lnTo>
                <a:lnTo>
                  <a:pt x="513" y="78"/>
                </a:lnTo>
                <a:lnTo>
                  <a:pt x="514" y="78"/>
                </a:lnTo>
                <a:lnTo>
                  <a:pt x="514" y="78"/>
                </a:lnTo>
                <a:lnTo>
                  <a:pt x="515" y="78"/>
                </a:lnTo>
                <a:lnTo>
                  <a:pt x="515" y="78"/>
                </a:lnTo>
                <a:lnTo>
                  <a:pt x="516" y="78"/>
                </a:lnTo>
                <a:lnTo>
                  <a:pt x="517" y="78"/>
                </a:lnTo>
                <a:lnTo>
                  <a:pt x="517" y="78"/>
                </a:lnTo>
                <a:lnTo>
                  <a:pt x="518" y="78"/>
                </a:lnTo>
                <a:lnTo>
                  <a:pt x="519" y="78"/>
                </a:lnTo>
                <a:lnTo>
                  <a:pt x="519" y="78"/>
                </a:lnTo>
                <a:lnTo>
                  <a:pt x="520" y="78"/>
                </a:lnTo>
                <a:lnTo>
                  <a:pt x="521" y="78"/>
                </a:lnTo>
                <a:lnTo>
                  <a:pt x="521" y="78"/>
                </a:lnTo>
                <a:lnTo>
                  <a:pt x="522" y="78"/>
                </a:lnTo>
                <a:lnTo>
                  <a:pt x="522" y="78"/>
                </a:lnTo>
                <a:lnTo>
                  <a:pt x="523" y="78"/>
                </a:lnTo>
                <a:lnTo>
                  <a:pt x="524" y="78"/>
                </a:lnTo>
                <a:lnTo>
                  <a:pt x="524" y="78"/>
                </a:lnTo>
                <a:lnTo>
                  <a:pt x="525" y="78"/>
                </a:lnTo>
                <a:lnTo>
                  <a:pt x="526" y="79"/>
                </a:lnTo>
                <a:lnTo>
                  <a:pt x="526" y="79"/>
                </a:lnTo>
                <a:lnTo>
                  <a:pt x="527" y="79"/>
                </a:lnTo>
                <a:lnTo>
                  <a:pt x="528" y="79"/>
                </a:lnTo>
                <a:lnTo>
                  <a:pt x="528" y="79"/>
                </a:lnTo>
                <a:lnTo>
                  <a:pt x="529" y="79"/>
                </a:lnTo>
                <a:lnTo>
                  <a:pt x="530" y="79"/>
                </a:lnTo>
                <a:lnTo>
                  <a:pt x="530" y="79"/>
                </a:lnTo>
                <a:lnTo>
                  <a:pt x="531" y="79"/>
                </a:lnTo>
                <a:lnTo>
                  <a:pt x="531" y="79"/>
                </a:lnTo>
                <a:lnTo>
                  <a:pt x="532" y="79"/>
                </a:lnTo>
                <a:lnTo>
                  <a:pt x="533" y="79"/>
                </a:lnTo>
                <a:lnTo>
                  <a:pt x="533" y="79"/>
                </a:lnTo>
                <a:lnTo>
                  <a:pt x="534" y="79"/>
                </a:lnTo>
                <a:lnTo>
                  <a:pt x="535" y="79"/>
                </a:lnTo>
                <a:lnTo>
                  <a:pt x="535" y="79"/>
                </a:lnTo>
                <a:lnTo>
                  <a:pt x="536" y="79"/>
                </a:lnTo>
                <a:lnTo>
                  <a:pt x="537" y="79"/>
                </a:lnTo>
                <a:lnTo>
                  <a:pt x="537" y="79"/>
                </a:lnTo>
                <a:lnTo>
                  <a:pt x="538" y="79"/>
                </a:lnTo>
                <a:lnTo>
                  <a:pt x="538" y="79"/>
                </a:lnTo>
                <a:lnTo>
                  <a:pt x="539" y="79"/>
                </a:lnTo>
                <a:lnTo>
                  <a:pt x="540" y="79"/>
                </a:lnTo>
                <a:lnTo>
                  <a:pt x="540" y="79"/>
                </a:lnTo>
                <a:lnTo>
                  <a:pt x="541" y="79"/>
                </a:lnTo>
                <a:lnTo>
                  <a:pt x="542" y="79"/>
                </a:lnTo>
                <a:lnTo>
                  <a:pt x="542" y="79"/>
                </a:lnTo>
                <a:lnTo>
                  <a:pt x="543" y="79"/>
                </a:lnTo>
                <a:lnTo>
                  <a:pt x="544" y="79"/>
                </a:lnTo>
                <a:lnTo>
                  <a:pt x="544" y="79"/>
                </a:lnTo>
                <a:lnTo>
                  <a:pt x="545" y="79"/>
                </a:lnTo>
                <a:lnTo>
                  <a:pt x="545" y="79"/>
                </a:lnTo>
                <a:lnTo>
                  <a:pt x="546" y="79"/>
                </a:lnTo>
                <a:lnTo>
                  <a:pt x="547" y="79"/>
                </a:lnTo>
                <a:lnTo>
                  <a:pt x="547" y="79"/>
                </a:lnTo>
                <a:lnTo>
                  <a:pt x="548" y="79"/>
                </a:lnTo>
                <a:lnTo>
                  <a:pt x="549" y="79"/>
                </a:lnTo>
                <a:lnTo>
                  <a:pt x="549" y="79"/>
                </a:lnTo>
                <a:lnTo>
                  <a:pt x="550" y="79"/>
                </a:lnTo>
                <a:lnTo>
                  <a:pt x="551" y="79"/>
                </a:lnTo>
                <a:lnTo>
                  <a:pt x="551" y="79"/>
                </a:lnTo>
                <a:lnTo>
                  <a:pt x="552" y="79"/>
                </a:lnTo>
                <a:lnTo>
                  <a:pt x="552" y="79"/>
                </a:lnTo>
                <a:lnTo>
                  <a:pt x="553" y="79"/>
                </a:lnTo>
                <a:lnTo>
                  <a:pt x="554" y="79"/>
                </a:lnTo>
                <a:lnTo>
                  <a:pt x="554" y="79"/>
                </a:lnTo>
                <a:lnTo>
                  <a:pt x="555" y="79"/>
                </a:lnTo>
                <a:lnTo>
                  <a:pt x="556" y="79"/>
                </a:lnTo>
                <a:lnTo>
                  <a:pt x="556" y="79"/>
                </a:lnTo>
                <a:lnTo>
                  <a:pt x="557" y="79"/>
                </a:lnTo>
                <a:lnTo>
                  <a:pt x="558" y="79"/>
                </a:lnTo>
                <a:lnTo>
                  <a:pt x="558" y="79"/>
                </a:lnTo>
                <a:lnTo>
                  <a:pt x="559" y="79"/>
                </a:lnTo>
                <a:lnTo>
                  <a:pt x="560" y="79"/>
                </a:lnTo>
                <a:lnTo>
                  <a:pt x="560" y="79"/>
                </a:lnTo>
                <a:lnTo>
                  <a:pt x="561" y="79"/>
                </a:lnTo>
                <a:lnTo>
                  <a:pt x="561" y="79"/>
                </a:lnTo>
                <a:lnTo>
                  <a:pt x="562" y="79"/>
                </a:lnTo>
                <a:lnTo>
                  <a:pt x="563" y="79"/>
                </a:lnTo>
                <a:lnTo>
                  <a:pt x="563" y="79"/>
                </a:lnTo>
                <a:lnTo>
                  <a:pt x="564" y="79"/>
                </a:lnTo>
                <a:lnTo>
                  <a:pt x="565" y="79"/>
                </a:lnTo>
                <a:lnTo>
                  <a:pt x="565" y="79"/>
                </a:lnTo>
                <a:lnTo>
                  <a:pt x="566" y="79"/>
                </a:lnTo>
                <a:lnTo>
                  <a:pt x="567" y="79"/>
                </a:lnTo>
                <a:lnTo>
                  <a:pt x="567" y="79"/>
                </a:lnTo>
                <a:lnTo>
                  <a:pt x="568" y="79"/>
                </a:lnTo>
                <a:lnTo>
                  <a:pt x="568" y="79"/>
                </a:lnTo>
                <a:lnTo>
                  <a:pt x="569" y="79"/>
                </a:lnTo>
                <a:lnTo>
                  <a:pt x="570" y="79"/>
                </a:lnTo>
                <a:lnTo>
                  <a:pt x="570" y="79"/>
                </a:lnTo>
                <a:lnTo>
                  <a:pt x="571" y="78"/>
                </a:lnTo>
                <a:lnTo>
                  <a:pt x="572" y="78"/>
                </a:lnTo>
                <a:lnTo>
                  <a:pt x="572" y="78"/>
                </a:lnTo>
                <a:lnTo>
                  <a:pt x="573" y="78"/>
                </a:lnTo>
                <a:lnTo>
                  <a:pt x="574" y="78"/>
                </a:lnTo>
                <a:lnTo>
                  <a:pt x="574" y="78"/>
                </a:lnTo>
                <a:lnTo>
                  <a:pt x="575" y="78"/>
                </a:lnTo>
                <a:lnTo>
                  <a:pt x="575" y="78"/>
                </a:lnTo>
                <a:lnTo>
                  <a:pt x="576" y="78"/>
                </a:lnTo>
                <a:lnTo>
                  <a:pt x="577" y="78"/>
                </a:lnTo>
                <a:lnTo>
                  <a:pt x="577" y="78"/>
                </a:lnTo>
                <a:lnTo>
                  <a:pt x="578" y="78"/>
                </a:lnTo>
                <a:lnTo>
                  <a:pt x="579" y="78"/>
                </a:lnTo>
                <a:lnTo>
                  <a:pt x="579" y="78"/>
                </a:lnTo>
                <a:lnTo>
                  <a:pt x="580" y="78"/>
                </a:lnTo>
                <a:lnTo>
                  <a:pt x="581" y="78"/>
                </a:lnTo>
                <a:lnTo>
                  <a:pt x="581" y="78"/>
                </a:lnTo>
                <a:lnTo>
                  <a:pt x="582" y="78"/>
                </a:lnTo>
                <a:lnTo>
                  <a:pt x="582" y="78"/>
                </a:lnTo>
                <a:lnTo>
                  <a:pt x="583" y="79"/>
                </a:lnTo>
                <a:lnTo>
                  <a:pt x="584" y="79"/>
                </a:lnTo>
                <a:lnTo>
                  <a:pt x="584" y="79"/>
                </a:lnTo>
                <a:lnTo>
                  <a:pt x="585" y="79"/>
                </a:lnTo>
                <a:lnTo>
                  <a:pt x="586" y="79"/>
                </a:lnTo>
                <a:lnTo>
                  <a:pt x="586" y="79"/>
                </a:lnTo>
                <a:lnTo>
                  <a:pt x="587" y="79"/>
                </a:lnTo>
                <a:lnTo>
                  <a:pt x="588" y="79"/>
                </a:lnTo>
                <a:lnTo>
                  <a:pt x="588" y="79"/>
                </a:lnTo>
                <a:lnTo>
                  <a:pt x="589" y="79"/>
                </a:lnTo>
                <a:lnTo>
                  <a:pt x="590" y="79"/>
                </a:lnTo>
                <a:lnTo>
                  <a:pt x="590" y="79"/>
                </a:lnTo>
                <a:lnTo>
                  <a:pt x="591" y="79"/>
                </a:lnTo>
                <a:lnTo>
                  <a:pt x="591" y="79"/>
                </a:lnTo>
                <a:lnTo>
                  <a:pt x="592" y="79"/>
                </a:lnTo>
                <a:lnTo>
                  <a:pt x="593" y="79"/>
                </a:lnTo>
                <a:lnTo>
                  <a:pt x="593" y="79"/>
                </a:lnTo>
                <a:lnTo>
                  <a:pt x="594" y="79"/>
                </a:lnTo>
                <a:lnTo>
                  <a:pt x="595" y="79"/>
                </a:lnTo>
                <a:lnTo>
                  <a:pt x="595" y="79"/>
                </a:lnTo>
                <a:lnTo>
                  <a:pt x="596" y="79"/>
                </a:lnTo>
                <a:lnTo>
                  <a:pt x="597" y="79"/>
                </a:lnTo>
                <a:lnTo>
                  <a:pt x="597" y="79"/>
                </a:lnTo>
                <a:lnTo>
                  <a:pt x="598" y="79"/>
                </a:lnTo>
                <a:lnTo>
                  <a:pt x="598" y="79"/>
                </a:lnTo>
                <a:lnTo>
                  <a:pt x="599" y="79"/>
                </a:lnTo>
                <a:lnTo>
                  <a:pt x="600" y="79"/>
                </a:lnTo>
                <a:lnTo>
                  <a:pt x="600" y="79"/>
                </a:lnTo>
                <a:lnTo>
                  <a:pt x="601" y="79"/>
                </a:lnTo>
                <a:lnTo>
                  <a:pt x="602" y="79"/>
                </a:lnTo>
                <a:lnTo>
                  <a:pt x="602" y="79"/>
                </a:lnTo>
                <a:lnTo>
                  <a:pt x="603" y="79"/>
                </a:lnTo>
                <a:lnTo>
                  <a:pt x="604" y="79"/>
                </a:lnTo>
                <a:lnTo>
                  <a:pt x="604" y="79"/>
                </a:lnTo>
                <a:lnTo>
                  <a:pt x="605" y="79"/>
                </a:lnTo>
                <a:lnTo>
                  <a:pt x="605" y="78"/>
                </a:lnTo>
                <a:lnTo>
                  <a:pt x="606" y="78"/>
                </a:lnTo>
                <a:lnTo>
                  <a:pt x="607" y="78"/>
                </a:lnTo>
                <a:lnTo>
                  <a:pt x="607" y="78"/>
                </a:lnTo>
                <a:lnTo>
                  <a:pt x="608" y="78"/>
                </a:lnTo>
                <a:lnTo>
                  <a:pt x="609" y="78"/>
                </a:lnTo>
                <a:lnTo>
                  <a:pt x="609" y="78"/>
                </a:lnTo>
                <a:lnTo>
                  <a:pt x="610" y="78"/>
                </a:lnTo>
                <a:lnTo>
                  <a:pt x="611" y="78"/>
                </a:lnTo>
                <a:lnTo>
                  <a:pt x="611" y="78"/>
                </a:lnTo>
                <a:lnTo>
                  <a:pt x="612" y="78"/>
                </a:lnTo>
                <a:lnTo>
                  <a:pt x="612" y="78"/>
                </a:lnTo>
                <a:lnTo>
                  <a:pt x="613" y="78"/>
                </a:lnTo>
                <a:lnTo>
                  <a:pt x="614" y="78"/>
                </a:lnTo>
                <a:lnTo>
                  <a:pt x="614" y="78"/>
                </a:lnTo>
                <a:lnTo>
                  <a:pt x="615" y="78"/>
                </a:lnTo>
                <a:lnTo>
                  <a:pt x="616" y="78"/>
                </a:lnTo>
                <a:lnTo>
                  <a:pt x="616" y="78"/>
                </a:lnTo>
                <a:lnTo>
                  <a:pt x="617" y="78"/>
                </a:lnTo>
                <a:lnTo>
                  <a:pt x="618" y="78"/>
                </a:lnTo>
                <a:lnTo>
                  <a:pt x="618" y="78"/>
                </a:lnTo>
                <a:lnTo>
                  <a:pt x="619" y="78"/>
                </a:lnTo>
                <a:lnTo>
                  <a:pt x="620" y="78"/>
                </a:lnTo>
                <a:lnTo>
                  <a:pt x="620" y="78"/>
                </a:lnTo>
                <a:lnTo>
                  <a:pt x="621" y="78"/>
                </a:lnTo>
                <a:lnTo>
                  <a:pt x="621" y="78"/>
                </a:lnTo>
                <a:lnTo>
                  <a:pt x="622" y="78"/>
                </a:lnTo>
                <a:lnTo>
                  <a:pt x="623" y="78"/>
                </a:lnTo>
                <a:lnTo>
                  <a:pt x="623" y="78"/>
                </a:lnTo>
                <a:lnTo>
                  <a:pt x="624" y="78"/>
                </a:lnTo>
                <a:lnTo>
                  <a:pt x="625" y="78"/>
                </a:lnTo>
                <a:lnTo>
                  <a:pt x="625" y="78"/>
                </a:lnTo>
                <a:lnTo>
                  <a:pt x="626" y="79"/>
                </a:lnTo>
                <a:lnTo>
                  <a:pt x="627" y="79"/>
                </a:lnTo>
                <a:lnTo>
                  <a:pt x="627" y="79"/>
                </a:lnTo>
                <a:lnTo>
                  <a:pt x="628" y="79"/>
                </a:lnTo>
                <a:lnTo>
                  <a:pt x="628" y="79"/>
                </a:lnTo>
                <a:lnTo>
                  <a:pt x="629" y="79"/>
                </a:lnTo>
                <a:lnTo>
                  <a:pt x="630" y="79"/>
                </a:lnTo>
                <a:lnTo>
                  <a:pt x="630" y="79"/>
                </a:lnTo>
                <a:lnTo>
                  <a:pt x="631" y="79"/>
                </a:lnTo>
                <a:lnTo>
                  <a:pt x="632" y="79"/>
                </a:lnTo>
                <a:lnTo>
                  <a:pt x="632" y="79"/>
                </a:lnTo>
                <a:lnTo>
                  <a:pt x="633" y="79"/>
                </a:lnTo>
                <a:lnTo>
                  <a:pt x="634" y="79"/>
                </a:lnTo>
                <a:lnTo>
                  <a:pt x="634" y="79"/>
                </a:lnTo>
                <a:lnTo>
                  <a:pt x="635" y="79"/>
                </a:lnTo>
                <a:lnTo>
                  <a:pt x="635" y="79"/>
                </a:lnTo>
                <a:lnTo>
                  <a:pt x="636" y="79"/>
                </a:lnTo>
                <a:lnTo>
                  <a:pt x="637" y="79"/>
                </a:lnTo>
                <a:lnTo>
                  <a:pt x="637" y="79"/>
                </a:lnTo>
                <a:lnTo>
                  <a:pt x="638" y="79"/>
                </a:lnTo>
                <a:lnTo>
                  <a:pt x="639" y="79"/>
                </a:lnTo>
                <a:lnTo>
                  <a:pt x="639" y="79"/>
                </a:lnTo>
                <a:lnTo>
                  <a:pt x="640" y="79"/>
                </a:lnTo>
                <a:lnTo>
                  <a:pt x="641" y="79"/>
                </a:lnTo>
                <a:lnTo>
                  <a:pt x="641" y="79"/>
                </a:lnTo>
                <a:lnTo>
                  <a:pt x="642" y="79"/>
                </a:lnTo>
                <a:lnTo>
                  <a:pt x="642" y="79"/>
                </a:lnTo>
                <a:lnTo>
                  <a:pt x="643" y="79"/>
                </a:lnTo>
                <a:lnTo>
                  <a:pt x="644" y="79"/>
                </a:lnTo>
                <a:lnTo>
                  <a:pt x="644" y="79"/>
                </a:lnTo>
                <a:lnTo>
                  <a:pt x="645" y="79"/>
                </a:lnTo>
                <a:lnTo>
                  <a:pt x="646" y="79"/>
                </a:lnTo>
                <a:lnTo>
                  <a:pt x="646" y="79"/>
                </a:lnTo>
                <a:lnTo>
                  <a:pt x="647" y="79"/>
                </a:lnTo>
                <a:lnTo>
                  <a:pt x="648" y="79"/>
                </a:lnTo>
                <a:lnTo>
                  <a:pt x="648" y="79"/>
                </a:lnTo>
                <a:lnTo>
                  <a:pt x="649" y="79"/>
                </a:lnTo>
                <a:lnTo>
                  <a:pt x="650" y="79"/>
                </a:lnTo>
                <a:lnTo>
                  <a:pt x="650" y="79"/>
                </a:lnTo>
                <a:lnTo>
                  <a:pt x="651" y="79"/>
                </a:lnTo>
                <a:lnTo>
                  <a:pt x="651" y="79"/>
                </a:lnTo>
                <a:lnTo>
                  <a:pt x="652" y="79"/>
                </a:lnTo>
                <a:lnTo>
                  <a:pt x="653" y="79"/>
                </a:lnTo>
                <a:lnTo>
                  <a:pt x="653" y="79"/>
                </a:lnTo>
                <a:lnTo>
                  <a:pt x="654" y="79"/>
                </a:lnTo>
                <a:lnTo>
                  <a:pt x="655" y="79"/>
                </a:lnTo>
                <a:lnTo>
                  <a:pt x="655" y="79"/>
                </a:lnTo>
                <a:lnTo>
                  <a:pt x="656" y="79"/>
                </a:lnTo>
                <a:lnTo>
                  <a:pt x="657" y="79"/>
                </a:lnTo>
                <a:lnTo>
                  <a:pt x="657" y="79"/>
                </a:lnTo>
                <a:lnTo>
                  <a:pt x="658" y="79"/>
                </a:lnTo>
                <a:lnTo>
                  <a:pt x="658" y="78"/>
                </a:lnTo>
                <a:lnTo>
                  <a:pt x="659" y="78"/>
                </a:lnTo>
                <a:lnTo>
                  <a:pt x="660" y="78"/>
                </a:lnTo>
                <a:lnTo>
                  <a:pt x="660" y="78"/>
                </a:lnTo>
                <a:lnTo>
                  <a:pt x="661" y="78"/>
                </a:lnTo>
                <a:lnTo>
                  <a:pt x="662" y="78"/>
                </a:lnTo>
                <a:lnTo>
                  <a:pt x="662" y="78"/>
                </a:lnTo>
                <a:lnTo>
                  <a:pt x="663" y="78"/>
                </a:lnTo>
                <a:lnTo>
                  <a:pt x="664" y="78"/>
                </a:lnTo>
                <a:lnTo>
                  <a:pt x="664" y="78"/>
                </a:lnTo>
                <a:lnTo>
                  <a:pt x="665" y="78"/>
                </a:lnTo>
                <a:lnTo>
                  <a:pt x="665" y="78"/>
                </a:lnTo>
                <a:lnTo>
                  <a:pt x="666" y="78"/>
                </a:lnTo>
                <a:lnTo>
                  <a:pt x="667" y="78"/>
                </a:lnTo>
                <a:lnTo>
                  <a:pt x="667" y="78"/>
                </a:lnTo>
                <a:lnTo>
                  <a:pt x="668" y="78"/>
                </a:lnTo>
                <a:lnTo>
                  <a:pt x="669" y="78"/>
                </a:lnTo>
                <a:lnTo>
                  <a:pt x="669" y="78"/>
                </a:lnTo>
                <a:lnTo>
                  <a:pt x="670" y="78"/>
                </a:lnTo>
                <a:lnTo>
                  <a:pt x="671" y="78"/>
                </a:lnTo>
                <a:lnTo>
                  <a:pt x="671" y="78"/>
                </a:lnTo>
                <a:lnTo>
                  <a:pt x="672" y="78"/>
                </a:lnTo>
                <a:lnTo>
                  <a:pt x="672" y="78"/>
                </a:lnTo>
                <a:lnTo>
                  <a:pt x="673" y="78"/>
                </a:lnTo>
                <a:lnTo>
                  <a:pt x="674" y="78"/>
                </a:lnTo>
                <a:lnTo>
                  <a:pt x="675" y="78"/>
                </a:lnTo>
                <a:lnTo>
                  <a:pt x="675" y="78"/>
                </a:lnTo>
                <a:lnTo>
                  <a:pt x="676" y="78"/>
                </a:lnTo>
                <a:lnTo>
                  <a:pt x="677" y="78"/>
                </a:lnTo>
                <a:lnTo>
                  <a:pt x="677" y="78"/>
                </a:lnTo>
                <a:lnTo>
                  <a:pt x="678" y="78"/>
                </a:lnTo>
                <a:lnTo>
                  <a:pt x="678" y="78"/>
                </a:lnTo>
                <a:lnTo>
                  <a:pt x="679" y="78"/>
                </a:lnTo>
                <a:lnTo>
                  <a:pt x="680" y="78"/>
                </a:lnTo>
                <a:lnTo>
                  <a:pt x="680" y="78"/>
                </a:lnTo>
                <a:lnTo>
                  <a:pt x="681" y="78"/>
                </a:lnTo>
                <a:lnTo>
                  <a:pt x="682" y="78"/>
                </a:lnTo>
                <a:lnTo>
                  <a:pt x="682" y="78"/>
                </a:lnTo>
                <a:lnTo>
                  <a:pt x="683" y="78"/>
                </a:lnTo>
                <a:lnTo>
                  <a:pt x="684" y="78"/>
                </a:lnTo>
                <a:lnTo>
                  <a:pt x="684" y="78"/>
                </a:lnTo>
                <a:lnTo>
                  <a:pt x="685" y="78"/>
                </a:lnTo>
                <a:lnTo>
                  <a:pt x="685" y="78"/>
                </a:lnTo>
                <a:lnTo>
                  <a:pt x="686" y="78"/>
                </a:lnTo>
                <a:lnTo>
                  <a:pt x="687" y="78"/>
                </a:lnTo>
                <a:lnTo>
                  <a:pt x="687" y="78"/>
                </a:lnTo>
                <a:lnTo>
                  <a:pt x="688" y="78"/>
                </a:lnTo>
                <a:lnTo>
                  <a:pt x="689" y="78"/>
                </a:lnTo>
                <a:lnTo>
                  <a:pt x="689" y="78"/>
                </a:lnTo>
                <a:lnTo>
                  <a:pt x="690" y="78"/>
                </a:lnTo>
                <a:lnTo>
                  <a:pt x="691" y="78"/>
                </a:lnTo>
                <a:lnTo>
                  <a:pt x="691" y="78"/>
                </a:lnTo>
                <a:lnTo>
                  <a:pt x="692" y="78"/>
                </a:lnTo>
                <a:lnTo>
                  <a:pt x="693" y="78"/>
                </a:lnTo>
                <a:lnTo>
                  <a:pt x="693" y="78"/>
                </a:lnTo>
                <a:lnTo>
                  <a:pt x="694" y="78"/>
                </a:lnTo>
                <a:lnTo>
                  <a:pt x="694" y="78"/>
                </a:lnTo>
                <a:lnTo>
                  <a:pt x="695" y="78"/>
                </a:lnTo>
                <a:lnTo>
                  <a:pt x="696" y="78"/>
                </a:lnTo>
                <a:lnTo>
                  <a:pt x="696" y="78"/>
                </a:lnTo>
                <a:lnTo>
                  <a:pt x="697" y="78"/>
                </a:lnTo>
                <a:lnTo>
                  <a:pt x="698" y="78"/>
                </a:lnTo>
                <a:lnTo>
                  <a:pt x="698" y="78"/>
                </a:lnTo>
                <a:lnTo>
                  <a:pt x="699" y="78"/>
                </a:lnTo>
                <a:lnTo>
                  <a:pt x="700" y="78"/>
                </a:lnTo>
                <a:lnTo>
                  <a:pt x="700" y="78"/>
                </a:lnTo>
                <a:lnTo>
                  <a:pt x="701" y="78"/>
                </a:lnTo>
                <a:lnTo>
                  <a:pt x="701" y="78"/>
                </a:lnTo>
                <a:lnTo>
                  <a:pt x="702" y="78"/>
                </a:lnTo>
                <a:lnTo>
                  <a:pt x="703" y="78"/>
                </a:lnTo>
                <a:lnTo>
                  <a:pt x="703" y="78"/>
                </a:lnTo>
                <a:lnTo>
                  <a:pt x="704" y="78"/>
                </a:lnTo>
                <a:lnTo>
                  <a:pt x="705" y="78"/>
                </a:lnTo>
                <a:lnTo>
                  <a:pt x="705" y="78"/>
                </a:lnTo>
                <a:lnTo>
                  <a:pt x="706" y="78"/>
                </a:lnTo>
                <a:lnTo>
                  <a:pt x="707" y="78"/>
                </a:lnTo>
                <a:lnTo>
                  <a:pt x="707" y="77"/>
                </a:lnTo>
                <a:lnTo>
                  <a:pt x="708" y="77"/>
                </a:lnTo>
                <a:lnTo>
                  <a:pt x="708" y="77"/>
                </a:lnTo>
                <a:lnTo>
                  <a:pt x="709" y="77"/>
                </a:lnTo>
                <a:lnTo>
                  <a:pt x="710" y="77"/>
                </a:lnTo>
                <a:lnTo>
                  <a:pt x="710" y="77"/>
                </a:lnTo>
                <a:lnTo>
                  <a:pt x="711" y="77"/>
                </a:lnTo>
                <a:lnTo>
                  <a:pt x="712" y="76"/>
                </a:lnTo>
                <a:lnTo>
                  <a:pt x="712" y="77"/>
                </a:lnTo>
                <a:lnTo>
                  <a:pt x="713" y="77"/>
                </a:lnTo>
                <a:lnTo>
                  <a:pt x="714" y="77"/>
                </a:lnTo>
                <a:lnTo>
                  <a:pt x="714" y="77"/>
                </a:lnTo>
                <a:lnTo>
                  <a:pt x="715" y="77"/>
                </a:lnTo>
                <a:lnTo>
                  <a:pt x="715" y="77"/>
                </a:lnTo>
                <a:lnTo>
                  <a:pt x="716" y="77"/>
                </a:lnTo>
                <a:lnTo>
                  <a:pt x="717" y="77"/>
                </a:lnTo>
                <a:lnTo>
                  <a:pt x="717" y="77"/>
                </a:lnTo>
                <a:lnTo>
                  <a:pt x="718" y="77"/>
                </a:lnTo>
                <a:lnTo>
                  <a:pt x="719" y="78"/>
                </a:lnTo>
                <a:lnTo>
                  <a:pt x="719" y="78"/>
                </a:lnTo>
                <a:lnTo>
                  <a:pt x="720" y="78"/>
                </a:lnTo>
                <a:lnTo>
                  <a:pt x="721" y="78"/>
                </a:lnTo>
                <a:lnTo>
                  <a:pt x="721" y="78"/>
                </a:lnTo>
                <a:lnTo>
                  <a:pt x="722" y="78"/>
                </a:lnTo>
                <a:lnTo>
                  <a:pt x="723" y="78"/>
                </a:lnTo>
                <a:lnTo>
                  <a:pt x="723" y="78"/>
                </a:lnTo>
                <a:lnTo>
                  <a:pt x="724" y="78"/>
                </a:lnTo>
                <a:lnTo>
                  <a:pt x="724" y="78"/>
                </a:lnTo>
                <a:lnTo>
                  <a:pt x="725" y="78"/>
                </a:lnTo>
                <a:lnTo>
                  <a:pt x="726" y="78"/>
                </a:lnTo>
                <a:lnTo>
                  <a:pt x="726" y="78"/>
                </a:lnTo>
                <a:lnTo>
                  <a:pt x="727" y="78"/>
                </a:lnTo>
                <a:lnTo>
                  <a:pt x="728" y="78"/>
                </a:lnTo>
                <a:lnTo>
                  <a:pt x="728" y="78"/>
                </a:lnTo>
                <a:lnTo>
                  <a:pt x="729" y="78"/>
                </a:lnTo>
                <a:lnTo>
                  <a:pt x="730" y="78"/>
                </a:lnTo>
                <a:lnTo>
                  <a:pt x="730" y="78"/>
                </a:lnTo>
                <a:lnTo>
                  <a:pt x="731" y="78"/>
                </a:lnTo>
                <a:lnTo>
                  <a:pt x="731" y="78"/>
                </a:lnTo>
                <a:lnTo>
                  <a:pt x="732" y="78"/>
                </a:lnTo>
                <a:lnTo>
                  <a:pt x="733" y="79"/>
                </a:lnTo>
                <a:lnTo>
                  <a:pt x="733" y="79"/>
                </a:lnTo>
                <a:lnTo>
                  <a:pt x="734" y="79"/>
                </a:lnTo>
                <a:lnTo>
                  <a:pt x="735" y="79"/>
                </a:lnTo>
                <a:lnTo>
                  <a:pt x="735" y="79"/>
                </a:lnTo>
                <a:lnTo>
                  <a:pt x="736" y="79"/>
                </a:lnTo>
                <a:lnTo>
                  <a:pt x="737" y="79"/>
                </a:lnTo>
                <a:lnTo>
                  <a:pt x="737" y="79"/>
                </a:lnTo>
                <a:lnTo>
                  <a:pt x="738" y="79"/>
                </a:lnTo>
                <a:lnTo>
                  <a:pt x="738" y="78"/>
                </a:lnTo>
                <a:lnTo>
                  <a:pt x="739" y="79"/>
                </a:lnTo>
                <a:lnTo>
                  <a:pt x="740" y="78"/>
                </a:lnTo>
                <a:lnTo>
                  <a:pt x="740" y="78"/>
                </a:lnTo>
                <a:lnTo>
                  <a:pt x="741" y="78"/>
                </a:lnTo>
                <a:lnTo>
                  <a:pt x="742" y="78"/>
                </a:lnTo>
                <a:lnTo>
                  <a:pt x="742" y="78"/>
                </a:lnTo>
                <a:lnTo>
                  <a:pt x="743" y="78"/>
                </a:lnTo>
                <a:lnTo>
                  <a:pt x="744" y="78"/>
                </a:lnTo>
                <a:lnTo>
                  <a:pt x="744" y="78"/>
                </a:lnTo>
                <a:lnTo>
                  <a:pt x="745" y="78"/>
                </a:lnTo>
                <a:lnTo>
                  <a:pt x="745" y="78"/>
                </a:lnTo>
                <a:lnTo>
                  <a:pt x="746" y="78"/>
                </a:lnTo>
                <a:lnTo>
                  <a:pt x="747" y="78"/>
                </a:lnTo>
                <a:lnTo>
                  <a:pt x="747" y="78"/>
                </a:lnTo>
                <a:lnTo>
                  <a:pt x="748" y="78"/>
                </a:lnTo>
                <a:lnTo>
                  <a:pt x="749" y="78"/>
                </a:lnTo>
                <a:lnTo>
                  <a:pt x="749" y="78"/>
                </a:lnTo>
                <a:lnTo>
                  <a:pt x="750" y="78"/>
                </a:lnTo>
                <a:lnTo>
                  <a:pt x="751" y="78"/>
                </a:lnTo>
                <a:lnTo>
                  <a:pt x="751" y="78"/>
                </a:lnTo>
                <a:lnTo>
                  <a:pt x="752" y="78"/>
                </a:lnTo>
                <a:lnTo>
                  <a:pt x="753" y="78"/>
                </a:lnTo>
                <a:lnTo>
                  <a:pt x="753" y="78"/>
                </a:lnTo>
                <a:lnTo>
                  <a:pt x="754" y="78"/>
                </a:lnTo>
                <a:lnTo>
                  <a:pt x="754" y="78"/>
                </a:lnTo>
                <a:lnTo>
                  <a:pt x="755" y="78"/>
                </a:lnTo>
                <a:lnTo>
                  <a:pt x="756" y="78"/>
                </a:lnTo>
                <a:lnTo>
                  <a:pt x="756" y="78"/>
                </a:lnTo>
                <a:lnTo>
                  <a:pt x="757" y="78"/>
                </a:lnTo>
                <a:lnTo>
                  <a:pt x="758" y="78"/>
                </a:lnTo>
                <a:lnTo>
                  <a:pt x="758" y="78"/>
                </a:lnTo>
                <a:lnTo>
                  <a:pt x="759" y="78"/>
                </a:lnTo>
                <a:lnTo>
                  <a:pt x="760" y="78"/>
                </a:lnTo>
                <a:lnTo>
                  <a:pt x="760" y="78"/>
                </a:lnTo>
                <a:lnTo>
                  <a:pt x="761" y="77"/>
                </a:lnTo>
                <a:lnTo>
                  <a:pt x="761" y="77"/>
                </a:lnTo>
                <a:lnTo>
                  <a:pt x="762" y="77"/>
                </a:lnTo>
                <a:lnTo>
                  <a:pt x="763" y="77"/>
                </a:lnTo>
                <a:lnTo>
                  <a:pt x="763" y="77"/>
                </a:lnTo>
                <a:lnTo>
                  <a:pt x="764" y="77"/>
                </a:lnTo>
                <a:lnTo>
                  <a:pt x="765" y="77"/>
                </a:lnTo>
                <a:lnTo>
                  <a:pt x="765" y="77"/>
                </a:lnTo>
                <a:lnTo>
                  <a:pt x="766" y="77"/>
                </a:lnTo>
                <a:lnTo>
                  <a:pt x="767" y="77"/>
                </a:lnTo>
                <a:lnTo>
                  <a:pt x="767" y="76"/>
                </a:lnTo>
                <a:lnTo>
                  <a:pt x="768" y="76"/>
                </a:lnTo>
                <a:lnTo>
                  <a:pt x="768" y="76"/>
                </a:lnTo>
                <a:lnTo>
                  <a:pt x="769" y="76"/>
                </a:lnTo>
                <a:lnTo>
                  <a:pt x="770" y="76"/>
                </a:lnTo>
                <a:lnTo>
                  <a:pt x="770" y="76"/>
                </a:lnTo>
                <a:lnTo>
                  <a:pt x="771" y="76"/>
                </a:lnTo>
                <a:lnTo>
                  <a:pt x="772" y="76"/>
                </a:lnTo>
                <a:lnTo>
                  <a:pt x="772" y="76"/>
                </a:lnTo>
                <a:lnTo>
                  <a:pt x="773" y="76"/>
                </a:lnTo>
                <a:lnTo>
                  <a:pt x="774" y="76"/>
                </a:lnTo>
                <a:lnTo>
                  <a:pt x="774" y="76"/>
                </a:lnTo>
                <a:lnTo>
                  <a:pt x="775" y="76"/>
                </a:lnTo>
                <a:lnTo>
                  <a:pt x="775" y="76"/>
                </a:lnTo>
                <a:lnTo>
                  <a:pt x="776" y="76"/>
                </a:lnTo>
                <a:lnTo>
                  <a:pt x="777" y="77"/>
                </a:lnTo>
                <a:lnTo>
                  <a:pt x="777" y="77"/>
                </a:lnTo>
                <a:lnTo>
                  <a:pt x="778" y="77"/>
                </a:lnTo>
                <a:lnTo>
                  <a:pt x="779" y="77"/>
                </a:lnTo>
                <a:lnTo>
                  <a:pt x="779" y="77"/>
                </a:lnTo>
                <a:lnTo>
                  <a:pt x="780" y="77"/>
                </a:lnTo>
                <a:lnTo>
                  <a:pt x="781" y="77"/>
                </a:lnTo>
                <a:lnTo>
                  <a:pt x="781" y="77"/>
                </a:lnTo>
                <a:lnTo>
                  <a:pt x="782" y="77"/>
                </a:lnTo>
                <a:lnTo>
                  <a:pt x="783" y="77"/>
                </a:lnTo>
                <a:lnTo>
                  <a:pt x="783" y="77"/>
                </a:lnTo>
                <a:lnTo>
                  <a:pt x="784" y="77"/>
                </a:lnTo>
                <a:lnTo>
                  <a:pt x="784" y="77"/>
                </a:lnTo>
                <a:lnTo>
                  <a:pt x="785" y="77"/>
                </a:lnTo>
                <a:lnTo>
                  <a:pt x="786" y="78"/>
                </a:lnTo>
                <a:lnTo>
                  <a:pt x="786" y="78"/>
                </a:lnTo>
                <a:lnTo>
                  <a:pt x="787" y="78"/>
                </a:lnTo>
                <a:lnTo>
                  <a:pt x="788" y="78"/>
                </a:lnTo>
                <a:lnTo>
                  <a:pt x="788" y="78"/>
                </a:lnTo>
                <a:lnTo>
                  <a:pt x="789" y="78"/>
                </a:lnTo>
                <a:lnTo>
                  <a:pt x="790" y="78"/>
                </a:lnTo>
                <a:lnTo>
                  <a:pt x="790" y="78"/>
                </a:lnTo>
                <a:lnTo>
                  <a:pt x="791" y="78"/>
                </a:lnTo>
                <a:lnTo>
                  <a:pt x="791" y="78"/>
                </a:lnTo>
                <a:lnTo>
                  <a:pt x="792" y="78"/>
                </a:lnTo>
                <a:lnTo>
                  <a:pt x="793" y="78"/>
                </a:lnTo>
                <a:lnTo>
                  <a:pt x="793" y="78"/>
                </a:lnTo>
                <a:lnTo>
                  <a:pt x="794" y="78"/>
                </a:lnTo>
                <a:lnTo>
                  <a:pt x="795" y="78"/>
                </a:lnTo>
                <a:lnTo>
                  <a:pt x="795" y="78"/>
                </a:lnTo>
                <a:lnTo>
                  <a:pt x="796" y="78"/>
                </a:lnTo>
                <a:lnTo>
                  <a:pt x="797" y="78"/>
                </a:lnTo>
                <a:lnTo>
                  <a:pt x="797" y="78"/>
                </a:lnTo>
                <a:lnTo>
                  <a:pt x="798" y="78"/>
                </a:lnTo>
                <a:lnTo>
                  <a:pt x="798" y="78"/>
                </a:lnTo>
                <a:lnTo>
                  <a:pt x="799" y="78"/>
                </a:lnTo>
                <a:lnTo>
                  <a:pt x="800" y="78"/>
                </a:lnTo>
                <a:lnTo>
                  <a:pt x="800" y="78"/>
                </a:lnTo>
                <a:lnTo>
                  <a:pt x="801" y="78"/>
                </a:lnTo>
                <a:lnTo>
                  <a:pt x="802" y="78"/>
                </a:lnTo>
                <a:lnTo>
                  <a:pt x="802" y="78"/>
                </a:lnTo>
                <a:lnTo>
                  <a:pt x="803" y="78"/>
                </a:lnTo>
                <a:lnTo>
                  <a:pt x="804" y="78"/>
                </a:lnTo>
                <a:lnTo>
                  <a:pt x="804" y="78"/>
                </a:lnTo>
                <a:lnTo>
                  <a:pt x="805" y="78"/>
                </a:lnTo>
                <a:lnTo>
                  <a:pt x="805" y="78"/>
                </a:lnTo>
                <a:lnTo>
                  <a:pt x="806" y="78"/>
                </a:lnTo>
                <a:lnTo>
                  <a:pt x="807" y="77"/>
                </a:lnTo>
                <a:lnTo>
                  <a:pt x="807" y="77"/>
                </a:lnTo>
                <a:lnTo>
                  <a:pt x="808" y="77"/>
                </a:lnTo>
                <a:lnTo>
                  <a:pt x="809" y="77"/>
                </a:lnTo>
                <a:lnTo>
                  <a:pt x="809" y="77"/>
                </a:lnTo>
                <a:lnTo>
                  <a:pt x="810" y="77"/>
                </a:lnTo>
                <a:lnTo>
                  <a:pt x="811" y="77"/>
                </a:lnTo>
                <a:lnTo>
                  <a:pt x="811" y="77"/>
                </a:lnTo>
                <a:lnTo>
                  <a:pt x="812" y="78"/>
                </a:lnTo>
                <a:lnTo>
                  <a:pt x="813" y="78"/>
                </a:lnTo>
                <a:lnTo>
                  <a:pt x="813" y="78"/>
                </a:lnTo>
                <a:lnTo>
                  <a:pt x="814" y="78"/>
                </a:lnTo>
                <a:lnTo>
                  <a:pt x="814" y="78"/>
                </a:lnTo>
                <a:lnTo>
                  <a:pt x="815" y="78"/>
                </a:lnTo>
                <a:lnTo>
                  <a:pt x="816" y="78"/>
                </a:lnTo>
                <a:lnTo>
                  <a:pt x="816" y="78"/>
                </a:lnTo>
                <a:lnTo>
                  <a:pt x="817" y="78"/>
                </a:lnTo>
                <a:lnTo>
                  <a:pt x="818" y="78"/>
                </a:lnTo>
                <a:lnTo>
                  <a:pt x="818" y="78"/>
                </a:lnTo>
                <a:lnTo>
                  <a:pt x="819" y="78"/>
                </a:lnTo>
                <a:lnTo>
                  <a:pt x="820" y="78"/>
                </a:lnTo>
                <a:lnTo>
                  <a:pt x="820" y="78"/>
                </a:lnTo>
                <a:lnTo>
                  <a:pt x="821" y="78"/>
                </a:lnTo>
                <a:lnTo>
                  <a:pt x="821" y="79"/>
                </a:lnTo>
                <a:lnTo>
                  <a:pt x="822" y="79"/>
                </a:lnTo>
                <a:lnTo>
                  <a:pt x="823" y="79"/>
                </a:lnTo>
                <a:lnTo>
                  <a:pt x="823" y="79"/>
                </a:lnTo>
                <a:lnTo>
                  <a:pt x="824" y="79"/>
                </a:lnTo>
                <a:lnTo>
                  <a:pt x="825" y="79"/>
                </a:lnTo>
                <a:lnTo>
                  <a:pt x="825" y="79"/>
                </a:lnTo>
                <a:lnTo>
                  <a:pt x="826" y="79"/>
                </a:lnTo>
                <a:lnTo>
                  <a:pt x="827" y="79"/>
                </a:lnTo>
                <a:lnTo>
                  <a:pt x="827" y="79"/>
                </a:lnTo>
                <a:lnTo>
                  <a:pt x="828" y="79"/>
                </a:lnTo>
                <a:lnTo>
                  <a:pt x="828" y="79"/>
                </a:lnTo>
                <a:lnTo>
                  <a:pt x="829" y="79"/>
                </a:lnTo>
                <a:lnTo>
                  <a:pt x="830" y="79"/>
                </a:lnTo>
                <a:lnTo>
                  <a:pt x="830" y="79"/>
                </a:lnTo>
                <a:lnTo>
                  <a:pt x="831" y="79"/>
                </a:lnTo>
                <a:lnTo>
                  <a:pt x="832" y="79"/>
                </a:lnTo>
                <a:lnTo>
                  <a:pt x="832" y="79"/>
                </a:lnTo>
                <a:lnTo>
                  <a:pt x="833" y="79"/>
                </a:lnTo>
                <a:lnTo>
                  <a:pt x="834" y="79"/>
                </a:lnTo>
                <a:lnTo>
                  <a:pt x="834" y="79"/>
                </a:lnTo>
                <a:lnTo>
                  <a:pt x="835" y="79"/>
                </a:lnTo>
                <a:lnTo>
                  <a:pt x="835" y="79"/>
                </a:lnTo>
                <a:lnTo>
                  <a:pt x="836" y="79"/>
                </a:lnTo>
                <a:lnTo>
                  <a:pt x="837" y="79"/>
                </a:lnTo>
                <a:lnTo>
                  <a:pt x="837" y="79"/>
                </a:lnTo>
                <a:lnTo>
                  <a:pt x="838" y="79"/>
                </a:lnTo>
                <a:lnTo>
                  <a:pt x="839" y="79"/>
                </a:lnTo>
                <a:lnTo>
                  <a:pt x="839" y="79"/>
                </a:lnTo>
                <a:lnTo>
                  <a:pt x="840" y="79"/>
                </a:lnTo>
                <a:lnTo>
                  <a:pt x="841" y="79"/>
                </a:lnTo>
                <a:lnTo>
                  <a:pt x="841" y="79"/>
                </a:lnTo>
                <a:lnTo>
                  <a:pt x="842" y="79"/>
                </a:lnTo>
                <a:lnTo>
                  <a:pt x="843" y="79"/>
                </a:lnTo>
                <a:lnTo>
                  <a:pt x="843" y="79"/>
                </a:lnTo>
                <a:lnTo>
                  <a:pt x="844" y="79"/>
                </a:lnTo>
                <a:lnTo>
                  <a:pt x="844" y="79"/>
                </a:lnTo>
                <a:lnTo>
                  <a:pt x="845" y="79"/>
                </a:lnTo>
                <a:lnTo>
                  <a:pt x="846" y="79"/>
                </a:lnTo>
                <a:lnTo>
                  <a:pt x="846" y="79"/>
                </a:lnTo>
                <a:lnTo>
                  <a:pt x="847" y="79"/>
                </a:lnTo>
                <a:lnTo>
                  <a:pt x="848" y="79"/>
                </a:lnTo>
                <a:lnTo>
                  <a:pt x="848" y="79"/>
                </a:lnTo>
                <a:lnTo>
                  <a:pt x="849" y="79"/>
                </a:lnTo>
                <a:lnTo>
                  <a:pt x="850" y="79"/>
                </a:lnTo>
                <a:lnTo>
                  <a:pt x="850" y="79"/>
                </a:lnTo>
                <a:lnTo>
                  <a:pt x="851" y="79"/>
                </a:lnTo>
                <a:lnTo>
                  <a:pt x="851" y="79"/>
                </a:lnTo>
                <a:lnTo>
                  <a:pt x="852" y="79"/>
                </a:lnTo>
                <a:lnTo>
                  <a:pt x="853" y="79"/>
                </a:lnTo>
                <a:lnTo>
                  <a:pt x="853" y="79"/>
                </a:lnTo>
                <a:lnTo>
                  <a:pt x="854" y="79"/>
                </a:lnTo>
                <a:lnTo>
                  <a:pt x="855" y="79"/>
                </a:lnTo>
                <a:lnTo>
                  <a:pt x="855" y="79"/>
                </a:lnTo>
                <a:lnTo>
                  <a:pt x="856" y="78"/>
                </a:lnTo>
                <a:lnTo>
                  <a:pt x="857" y="78"/>
                </a:lnTo>
                <a:lnTo>
                  <a:pt x="857" y="78"/>
                </a:lnTo>
                <a:lnTo>
                  <a:pt x="858" y="78"/>
                </a:lnTo>
                <a:lnTo>
                  <a:pt x="858" y="78"/>
                </a:lnTo>
                <a:lnTo>
                  <a:pt x="859" y="78"/>
                </a:lnTo>
                <a:lnTo>
                  <a:pt x="860" y="78"/>
                </a:lnTo>
                <a:lnTo>
                  <a:pt x="860" y="78"/>
                </a:lnTo>
                <a:lnTo>
                  <a:pt x="861" y="78"/>
                </a:lnTo>
                <a:lnTo>
                  <a:pt x="862" y="78"/>
                </a:lnTo>
                <a:lnTo>
                  <a:pt x="862" y="78"/>
                </a:lnTo>
                <a:lnTo>
                  <a:pt x="863" y="78"/>
                </a:lnTo>
                <a:lnTo>
                  <a:pt x="864" y="78"/>
                </a:lnTo>
                <a:lnTo>
                  <a:pt x="864" y="78"/>
                </a:lnTo>
                <a:lnTo>
                  <a:pt x="865" y="78"/>
                </a:lnTo>
                <a:lnTo>
                  <a:pt x="865" y="78"/>
                </a:lnTo>
                <a:lnTo>
                  <a:pt x="866" y="78"/>
                </a:lnTo>
                <a:lnTo>
                  <a:pt x="867" y="78"/>
                </a:lnTo>
                <a:lnTo>
                  <a:pt x="867" y="77"/>
                </a:lnTo>
                <a:lnTo>
                  <a:pt x="868" y="77"/>
                </a:lnTo>
                <a:lnTo>
                  <a:pt x="869" y="77"/>
                </a:lnTo>
                <a:lnTo>
                  <a:pt x="869" y="77"/>
                </a:lnTo>
                <a:lnTo>
                  <a:pt x="870" y="77"/>
                </a:lnTo>
                <a:lnTo>
                  <a:pt x="871" y="77"/>
                </a:lnTo>
                <a:lnTo>
                  <a:pt x="871" y="76"/>
                </a:lnTo>
                <a:lnTo>
                  <a:pt x="872" y="76"/>
                </a:lnTo>
                <a:lnTo>
                  <a:pt x="873" y="76"/>
                </a:lnTo>
                <a:lnTo>
                  <a:pt x="873" y="76"/>
                </a:lnTo>
                <a:lnTo>
                  <a:pt x="874" y="77"/>
                </a:lnTo>
                <a:lnTo>
                  <a:pt x="874" y="77"/>
                </a:lnTo>
                <a:lnTo>
                  <a:pt x="875" y="77"/>
                </a:lnTo>
                <a:lnTo>
                  <a:pt x="876" y="77"/>
                </a:lnTo>
                <a:lnTo>
                  <a:pt x="876" y="77"/>
                </a:lnTo>
                <a:lnTo>
                  <a:pt x="877" y="77"/>
                </a:lnTo>
                <a:lnTo>
                  <a:pt x="878" y="77"/>
                </a:lnTo>
                <a:lnTo>
                  <a:pt x="878" y="77"/>
                </a:lnTo>
                <a:lnTo>
                  <a:pt x="879" y="77"/>
                </a:lnTo>
                <a:lnTo>
                  <a:pt x="880" y="77"/>
                </a:lnTo>
                <a:lnTo>
                  <a:pt x="880" y="77"/>
                </a:lnTo>
                <a:lnTo>
                  <a:pt x="881" y="77"/>
                </a:lnTo>
                <a:lnTo>
                  <a:pt x="881" y="77"/>
                </a:lnTo>
                <a:lnTo>
                  <a:pt x="882" y="77"/>
                </a:lnTo>
                <a:lnTo>
                  <a:pt x="883" y="77"/>
                </a:lnTo>
                <a:lnTo>
                  <a:pt x="883" y="77"/>
                </a:lnTo>
                <a:lnTo>
                  <a:pt x="884" y="77"/>
                </a:lnTo>
                <a:lnTo>
                  <a:pt x="885" y="77"/>
                </a:lnTo>
                <a:lnTo>
                  <a:pt x="885" y="77"/>
                </a:lnTo>
                <a:lnTo>
                  <a:pt x="886" y="77"/>
                </a:lnTo>
                <a:lnTo>
                  <a:pt x="887" y="77"/>
                </a:lnTo>
                <a:lnTo>
                  <a:pt x="887" y="77"/>
                </a:lnTo>
                <a:lnTo>
                  <a:pt x="888" y="77"/>
                </a:lnTo>
                <a:lnTo>
                  <a:pt x="889" y="77"/>
                </a:lnTo>
                <a:lnTo>
                  <a:pt x="889" y="77"/>
                </a:lnTo>
                <a:lnTo>
                  <a:pt x="890" y="77"/>
                </a:lnTo>
                <a:lnTo>
                  <a:pt x="891" y="77"/>
                </a:lnTo>
                <a:lnTo>
                  <a:pt x="891" y="77"/>
                </a:lnTo>
                <a:lnTo>
                  <a:pt x="892" y="77"/>
                </a:lnTo>
                <a:lnTo>
                  <a:pt x="893" y="77"/>
                </a:lnTo>
                <a:lnTo>
                  <a:pt x="893" y="77"/>
                </a:lnTo>
                <a:lnTo>
                  <a:pt x="894" y="76"/>
                </a:lnTo>
                <a:lnTo>
                  <a:pt x="894" y="76"/>
                </a:lnTo>
                <a:lnTo>
                  <a:pt x="895" y="76"/>
                </a:lnTo>
                <a:lnTo>
                  <a:pt x="896" y="76"/>
                </a:lnTo>
                <a:lnTo>
                  <a:pt x="896" y="76"/>
                </a:lnTo>
                <a:lnTo>
                  <a:pt x="897" y="76"/>
                </a:lnTo>
                <a:lnTo>
                  <a:pt x="898" y="76"/>
                </a:lnTo>
                <a:lnTo>
                  <a:pt x="898" y="76"/>
                </a:lnTo>
                <a:lnTo>
                  <a:pt x="899" y="76"/>
                </a:lnTo>
                <a:lnTo>
                  <a:pt x="900" y="76"/>
                </a:lnTo>
                <a:lnTo>
                  <a:pt x="900" y="76"/>
                </a:lnTo>
                <a:lnTo>
                  <a:pt x="901" y="76"/>
                </a:lnTo>
                <a:lnTo>
                  <a:pt x="901" y="76"/>
                </a:lnTo>
                <a:lnTo>
                  <a:pt x="902" y="76"/>
                </a:lnTo>
                <a:lnTo>
                  <a:pt x="903" y="76"/>
                </a:lnTo>
                <a:lnTo>
                  <a:pt x="903" y="76"/>
                </a:lnTo>
                <a:lnTo>
                  <a:pt x="904" y="76"/>
                </a:lnTo>
                <a:lnTo>
                  <a:pt x="905" y="76"/>
                </a:lnTo>
                <a:lnTo>
                  <a:pt x="905" y="77"/>
                </a:lnTo>
                <a:lnTo>
                  <a:pt x="906" y="77"/>
                </a:lnTo>
                <a:lnTo>
                  <a:pt x="907" y="77"/>
                </a:lnTo>
                <a:lnTo>
                  <a:pt x="907" y="77"/>
                </a:lnTo>
                <a:lnTo>
                  <a:pt x="908" y="77"/>
                </a:lnTo>
                <a:lnTo>
                  <a:pt x="909" y="77"/>
                </a:lnTo>
                <a:lnTo>
                  <a:pt x="909" y="77"/>
                </a:lnTo>
                <a:lnTo>
                  <a:pt x="910" y="77"/>
                </a:lnTo>
                <a:lnTo>
                  <a:pt x="910" y="77"/>
                </a:lnTo>
                <a:lnTo>
                  <a:pt x="911" y="77"/>
                </a:lnTo>
                <a:lnTo>
                  <a:pt x="912" y="77"/>
                </a:lnTo>
                <a:lnTo>
                  <a:pt x="912" y="77"/>
                </a:lnTo>
                <a:lnTo>
                  <a:pt x="913" y="77"/>
                </a:lnTo>
                <a:lnTo>
                  <a:pt x="914" y="77"/>
                </a:lnTo>
                <a:lnTo>
                  <a:pt x="914" y="77"/>
                </a:lnTo>
                <a:lnTo>
                  <a:pt x="915" y="78"/>
                </a:lnTo>
                <a:lnTo>
                  <a:pt x="916" y="78"/>
                </a:lnTo>
                <a:lnTo>
                  <a:pt x="916" y="78"/>
                </a:lnTo>
                <a:lnTo>
                  <a:pt x="917" y="78"/>
                </a:lnTo>
                <a:lnTo>
                  <a:pt x="917" y="78"/>
                </a:lnTo>
                <a:lnTo>
                  <a:pt x="918" y="78"/>
                </a:lnTo>
                <a:lnTo>
                  <a:pt x="919" y="78"/>
                </a:lnTo>
                <a:lnTo>
                  <a:pt x="919" y="78"/>
                </a:lnTo>
                <a:lnTo>
                  <a:pt x="920" y="78"/>
                </a:lnTo>
                <a:lnTo>
                  <a:pt x="921" y="78"/>
                </a:lnTo>
                <a:lnTo>
                  <a:pt x="921" y="78"/>
                </a:lnTo>
                <a:lnTo>
                  <a:pt x="922" y="78"/>
                </a:lnTo>
                <a:lnTo>
                  <a:pt x="923" y="78"/>
                </a:lnTo>
                <a:lnTo>
                  <a:pt x="923" y="78"/>
                </a:lnTo>
                <a:lnTo>
                  <a:pt x="924" y="78"/>
                </a:lnTo>
                <a:lnTo>
                  <a:pt x="924" y="78"/>
                </a:lnTo>
                <a:lnTo>
                  <a:pt x="925" y="78"/>
                </a:lnTo>
                <a:lnTo>
                  <a:pt x="926" y="78"/>
                </a:lnTo>
                <a:lnTo>
                  <a:pt x="926" y="78"/>
                </a:lnTo>
                <a:lnTo>
                  <a:pt x="927" y="78"/>
                </a:lnTo>
                <a:lnTo>
                  <a:pt x="928" y="78"/>
                </a:lnTo>
                <a:lnTo>
                  <a:pt x="928" y="78"/>
                </a:lnTo>
                <a:lnTo>
                  <a:pt x="929" y="78"/>
                </a:lnTo>
                <a:lnTo>
                  <a:pt x="930" y="78"/>
                </a:lnTo>
                <a:lnTo>
                  <a:pt x="930" y="78"/>
                </a:lnTo>
                <a:lnTo>
                  <a:pt x="931" y="79"/>
                </a:lnTo>
                <a:lnTo>
                  <a:pt x="931" y="79"/>
                </a:lnTo>
                <a:lnTo>
                  <a:pt x="932" y="79"/>
                </a:lnTo>
                <a:lnTo>
                  <a:pt x="933" y="79"/>
                </a:lnTo>
                <a:lnTo>
                  <a:pt x="933" y="79"/>
                </a:lnTo>
                <a:lnTo>
                  <a:pt x="934" y="79"/>
                </a:lnTo>
                <a:lnTo>
                  <a:pt x="935" y="79"/>
                </a:lnTo>
                <a:lnTo>
                  <a:pt x="935" y="79"/>
                </a:lnTo>
                <a:lnTo>
                  <a:pt x="936" y="79"/>
                </a:lnTo>
                <a:lnTo>
                  <a:pt x="937" y="79"/>
                </a:lnTo>
                <a:lnTo>
                  <a:pt x="937" y="79"/>
                </a:lnTo>
                <a:lnTo>
                  <a:pt x="938" y="78"/>
                </a:lnTo>
                <a:lnTo>
                  <a:pt x="939" y="78"/>
                </a:lnTo>
                <a:lnTo>
                  <a:pt x="939" y="78"/>
                </a:lnTo>
                <a:lnTo>
                  <a:pt x="940" y="78"/>
                </a:lnTo>
                <a:lnTo>
                  <a:pt x="940" y="78"/>
                </a:lnTo>
                <a:lnTo>
                  <a:pt x="941" y="78"/>
                </a:lnTo>
                <a:lnTo>
                  <a:pt x="942" y="78"/>
                </a:lnTo>
                <a:lnTo>
                  <a:pt x="942" y="78"/>
                </a:lnTo>
                <a:lnTo>
                  <a:pt x="943" y="78"/>
                </a:lnTo>
                <a:lnTo>
                  <a:pt x="944" y="78"/>
                </a:lnTo>
                <a:lnTo>
                  <a:pt x="944" y="78"/>
                </a:lnTo>
                <a:lnTo>
                  <a:pt x="945" y="78"/>
                </a:lnTo>
                <a:lnTo>
                  <a:pt x="946" y="78"/>
                </a:lnTo>
                <a:lnTo>
                  <a:pt x="946" y="78"/>
                </a:lnTo>
                <a:lnTo>
                  <a:pt x="947" y="78"/>
                </a:lnTo>
                <a:lnTo>
                  <a:pt x="947" y="78"/>
                </a:lnTo>
                <a:lnTo>
                  <a:pt x="948" y="78"/>
                </a:lnTo>
                <a:lnTo>
                  <a:pt x="949" y="78"/>
                </a:lnTo>
                <a:lnTo>
                  <a:pt x="949" y="78"/>
                </a:lnTo>
                <a:lnTo>
                  <a:pt x="950" y="78"/>
                </a:lnTo>
                <a:lnTo>
                  <a:pt x="951" y="78"/>
                </a:lnTo>
                <a:lnTo>
                  <a:pt x="951" y="78"/>
                </a:lnTo>
                <a:lnTo>
                  <a:pt x="952" y="78"/>
                </a:lnTo>
                <a:lnTo>
                  <a:pt x="953" y="78"/>
                </a:lnTo>
                <a:lnTo>
                  <a:pt x="953" y="78"/>
                </a:lnTo>
                <a:lnTo>
                  <a:pt x="954" y="78"/>
                </a:lnTo>
                <a:lnTo>
                  <a:pt x="954" y="78"/>
                </a:lnTo>
                <a:lnTo>
                  <a:pt x="955" y="78"/>
                </a:lnTo>
                <a:lnTo>
                  <a:pt x="956" y="78"/>
                </a:lnTo>
                <a:lnTo>
                  <a:pt x="956" y="78"/>
                </a:lnTo>
                <a:lnTo>
                  <a:pt x="957" y="78"/>
                </a:lnTo>
                <a:lnTo>
                  <a:pt x="958" y="78"/>
                </a:lnTo>
                <a:lnTo>
                  <a:pt x="958" y="77"/>
                </a:lnTo>
                <a:lnTo>
                  <a:pt x="959" y="77"/>
                </a:lnTo>
                <a:lnTo>
                  <a:pt x="960" y="77"/>
                </a:lnTo>
                <a:lnTo>
                  <a:pt x="960" y="77"/>
                </a:lnTo>
                <a:lnTo>
                  <a:pt x="961" y="77"/>
                </a:lnTo>
                <a:lnTo>
                  <a:pt x="961" y="77"/>
                </a:lnTo>
                <a:lnTo>
                  <a:pt x="962" y="77"/>
                </a:lnTo>
                <a:lnTo>
                  <a:pt x="963" y="77"/>
                </a:lnTo>
                <a:lnTo>
                  <a:pt x="963" y="77"/>
                </a:lnTo>
                <a:lnTo>
                  <a:pt x="964" y="77"/>
                </a:lnTo>
                <a:lnTo>
                  <a:pt x="965" y="77"/>
                </a:lnTo>
                <a:lnTo>
                  <a:pt x="965" y="77"/>
                </a:lnTo>
                <a:lnTo>
                  <a:pt x="966" y="77"/>
                </a:lnTo>
                <a:lnTo>
                  <a:pt x="967" y="77"/>
                </a:lnTo>
                <a:lnTo>
                  <a:pt x="967" y="77"/>
                </a:lnTo>
                <a:lnTo>
                  <a:pt x="968" y="77"/>
                </a:lnTo>
                <a:lnTo>
                  <a:pt x="969" y="77"/>
                </a:lnTo>
                <a:lnTo>
                  <a:pt x="969" y="76"/>
                </a:lnTo>
                <a:lnTo>
                  <a:pt x="970" y="76"/>
                </a:lnTo>
                <a:lnTo>
                  <a:pt x="970" y="76"/>
                </a:lnTo>
                <a:lnTo>
                  <a:pt x="971" y="76"/>
                </a:lnTo>
                <a:lnTo>
                  <a:pt x="972" y="76"/>
                </a:lnTo>
                <a:lnTo>
                  <a:pt x="972" y="76"/>
                </a:lnTo>
                <a:lnTo>
                  <a:pt x="973" y="76"/>
                </a:lnTo>
                <a:lnTo>
                  <a:pt x="974" y="76"/>
                </a:lnTo>
                <a:lnTo>
                  <a:pt x="974" y="77"/>
                </a:lnTo>
                <a:lnTo>
                  <a:pt x="975" y="77"/>
                </a:lnTo>
                <a:lnTo>
                  <a:pt x="976" y="77"/>
                </a:lnTo>
                <a:lnTo>
                  <a:pt x="976" y="77"/>
                </a:lnTo>
                <a:lnTo>
                  <a:pt x="977" y="77"/>
                </a:lnTo>
                <a:lnTo>
                  <a:pt x="977" y="77"/>
                </a:lnTo>
                <a:lnTo>
                  <a:pt x="978" y="77"/>
                </a:lnTo>
                <a:lnTo>
                  <a:pt x="979" y="77"/>
                </a:lnTo>
                <a:lnTo>
                  <a:pt x="979" y="77"/>
                </a:lnTo>
                <a:lnTo>
                  <a:pt x="980" y="77"/>
                </a:lnTo>
                <a:lnTo>
                  <a:pt x="981" y="77"/>
                </a:lnTo>
                <a:lnTo>
                  <a:pt x="981" y="77"/>
                </a:lnTo>
                <a:lnTo>
                  <a:pt x="982" y="77"/>
                </a:lnTo>
                <a:lnTo>
                  <a:pt x="983" y="77"/>
                </a:lnTo>
                <a:lnTo>
                  <a:pt x="983" y="77"/>
                </a:lnTo>
                <a:lnTo>
                  <a:pt x="984" y="77"/>
                </a:lnTo>
                <a:lnTo>
                  <a:pt x="984" y="77"/>
                </a:lnTo>
                <a:lnTo>
                  <a:pt x="985" y="77"/>
                </a:lnTo>
                <a:lnTo>
                  <a:pt x="986" y="77"/>
                </a:lnTo>
                <a:lnTo>
                  <a:pt x="986" y="77"/>
                </a:lnTo>
                <a:lnTo>
                  <a:pt x="987" y="77"/>
                </a:lnTo>
                <a:lnTo>
                  <a:pt x="988" y="77"/>
                </a:lnTo>
                <a:lnTo>
                  <a:pt x="988" y="77"/>
                </a:lnTo>
                <a:lnTo>
                  <a:pt x="989" y="77"/>
                </a:lnTo>
                <a:lnTo>
                  <a:pt x="990" y="77"/>
                </a:lnTo>
                <a:lnTo>
                  <a:pt x="990" y="77"/>
                </a:lnTo>
                <a:lnTo>
                  <a:pt x="991" y="77"/>
                </a:lnTo>
                <a:lnTo>
                  <a:pt x="991" y="78"/>
                </a:lnTo>
                <a:lnTo>
                  <a:pt x="992" y="78"/>
                </a:lnTo>
                <a:lnTo>
                  <a:pt x="993" y="78"/>
                </a:lnTo>
                <a:lnTo>
                  <a:pt x="993" y="78"/>
                </a:lnTo>
                <a:lnTo>
                  <a:pt x="994" y="78"/>
                </a:lnTo>
                <a:lnTo>
                  <a:pt x="995" y="78"/>
                </a:lnTo>
                <a:lnTo>
                  <a:pt x="995" y="78"/>
                </a:lnTo>
                <a:lnTo>
                  <a:pt x="996" y="78"/>
                </a:lnTo>
                <a:lnTo>
                  <a:pt x="997" y="78"/>
                </a:lnTo>
                <a:lnTo>
                  <a:pt x="997" y="78"/>
                </a:lnTo>
                <a:lnTo>
                  <a:pt x="998" y="78"/>
                </a:lnTo>
                <a:lnTo>
                  <a:pt x="999" y="78"/>
                </a:lnTo>
                <a:lnTo>
                  <a:pt x="999" y="78"/>
                </a:lnTo>
                <a:lnTo>
                  <a:pt x="1000" y="78"/>
                </a:lnTo>
                <a:lnTo>
                  <a:pt x="1000" y="78"/>
                </a:lnTo>
                <a:lnTo>
                  <a:pt x="1001" y="78"/>
                </a:lnTo>
                <a:lnTo>
                  <a:pt x="1002" y="78"/>
                </a:lnTo>
                <a:lnTo>
                  <a:pt x="1002" y="78"/>
                </a:lnTo>
                <a:lnTo>
                  <a:pt x="1003" y="78"/>
                </a:lnTo>
                <a:lnTo>
                  <a:pt x="1004" y="78"/>
                </a:lnTo>
                <a:lnTo>
                  <a:pt x="1004" y="78"/>
                </a:lnTo>
                <a:lnTo>
                  <a:pt x="1005" y="78"/>
                </a:lnTo>
                <a:lnTo>
                  <a:pt x="1006" y="78"/>
                </a:lnTo>
                <a:lnTo>
                  <a:pt x="1006" y="78"/>
                </a:lnTo>
                <a:lnTo>
                  <a:pt x="1007" y="78"/>
                </a:lnTo>
                <a:lnTo>
                  <a:pt x="1007" y="78"/>
                </a:lnTo>
                <a:lnTo>
                  <a:pt x="1008" y="78"/>
                </a:lnTo>
                <a:lnTo>
                  <a:pt x="1009" y="77"/>
                </a:lnTo>
                <a:lnTo>
                  <a:pt x="1009" y="77"/>
                </a:lnTo>
                <a:lnTo>
                  <a:pt x="1010" y="78"/>
                </a:lnTo>
                <a:lnTo>
                  <a:pt x="1011" y="78"/>
                </a:lnTo>
                <a:lnTo>
                  <a:pt x="1011" y="78"/>
                </a:lnTo>
                <a:lnTo>
                  <a:pt x="1012" y="78"/>
                </a:lnTo>
                <a:lnTo>
                  <a:pt x="1013" y="78"/>
                </a:lnTo>
                <a:lnTo>
                  <a:pt x="1013" y="78"/>
                </a:lnTo>
                <a:lnTo>
                  <a:pt x="1014" y="78"/>
                </a:lnTo>
                <a:lnTo>
                  <a:pt x="1014" y="78"/>
                </a:lnTo>
                <a:lnTo>
                  <a:pt x="1015" y="78"/>
                </a:lnTo>
                <a:lnTo>
                  <a:pt x="1016" y="78"/>
                </a:lnTo>
                <a:lnTo>
                  <a:pt x="1016" y="78"/>
                </a:lnTo>
                <a:lnTo>
                  <a:pt x="1017" y="78"/>
                </a:lnTo>
                <a:lnTo>
                  <a:pt x="1018" y="78"/>
                </a:lnTo>
                <a:lnTo>
                  <a:pt x="1018" y="78"/>
                </a:lnTo>
                <a:lnTo>
                  <a:pt x="1019" y="78"/>
                </a:lnTo>
                <a:lnTo>
                  <a:pt x="1020" y="78"/>
                </a:lnTo>
                <a:lnTo>
                  <a:pt x="1020" y="78"/>
                </a:lnTo>
                <a:lnTo>
                  <a:pt x="1021" y="78"/>
                </a:lnTo>
                <a:lnTo>
                  <a:pt x="1021" y="78"/>
                </a:lnTo>
                <a:lnTo>
                  <a:pt x="1022" y="78"/>
                </a:lnTo>
                <a:lnTo>
                  <a:pt x="1023" y="78"/>
                </a:lnTo>
                <a:lnTo>
                  <a:pt x="1023" y="78"/>
                </a:lnTo>
                <a:lnTo>
                  <a:pt x="1024" y="78"/>
                </a:lnTo>
                <a:lnTo>
                  <a:pt x="1025" y="78"/>
                </a:lnTo>
                <a:lnTo>
                  <a:pt x="1025" y="78"/>
                </a:lnTo>
                <a:lnTo>
                  <a:pt x="1026" y="78"/>
                </a:lnTo>
                <a:lnTo>
                  <a:pt x="1027" y="78"/>
                </a:lnTo>
                <a:lnTo>
                  <a:pt x="1027" y="78"/>
                </a:lnTo>
                <a:lnTo>
                  <a:pt x="1028" y="79"/>
                </a:lnTo>
                <a:lnTo>
                  <a:pt x="1029" y="79"/>
                </a:lnTo>
                <a:lnTo>
                  <a:pt x="1029" y="79"/>
                </a:lnTo>
                <a:lnTo>
                  <a:pt x="1030" y="79"/>
                </a:lnTo>
                <a:lnTo>
                  <a:pt x="1030" y="79"/>
                </a:lnTo>
                <a:lnTo>
                  <a:pt x="1031" y="79"/>
                </a:lnTo>
                <a:lnTo>
                  <a:pt x="1032" y="79"/>
                </a:lnTo>
                <a:lnTo>
                  <a:pt x="1032" y="79"/>
                </a:lnTo>
                <a:lnTo>
                  <a:pt x="1033" y="79"/>
                </a:lnTo>
                <a:lnTo>
                  <a:pt x="1034" y="79"/>
                </a:lnTo>
                <a:lnTo>
                  <a:pt x="1034" y="79"/>
                </a:lnTo>
                <a:lnTo>
                  <a:pt x="1035" y="79"/>
                </a:lnTo>
                <a:lnTo>
                  <a:pt x="1036" y="79"/>
                </a:lnTo>
                <a:lnTo>
                  <a:pt x="1036" y="79"/>
                </a:lnTo>
                <a:lnTo>
                  <a:pt x="1037" y="79"/>
                </a:lnTo>
                <a:lnTo>
                  <a:pt x="1037" y="79"/>
                </a:lnTo>
                <a:lnTo>
                  <a:pt x="1038" y="79"/>
                </a:lnTo>
                <a:lnTo>
                  <a:pt x="1039" y="79"/>
                </a:lnTo>
                <a:lnTo>
                  <a:pt x="1039" y="79"/>
                </a:lnTo>
                <a:lnTo>
                  <a:pt x="1040" y="79"/>
                </a:lnTo>
                <a:lnTo>
                  <a:pt x="1041" y="79"/>
                </a:lnTo>
                <a:lnTo>
                  <a:pt x="1041" y="78"/>
                </a:lnTo>
                <a:lnTo>
                  <a:pt x="1042" y="78"/>
                </a:lnTo>
                <a:lnTo>
                  <a:pt x="1043" y="78"/>
                </a:lnTo>
                <a:lnTo>
                  <a:pt x="1043" y="78"/>
                </a:lnTo>
                <a:lnTo>
                  <a:pt x="1044" y="78"/>
                </a:lnTo>
                <a:lnTo>
                  <a:pt x="1044" y="78"/>
                </a:lnTo>
                <a:lnTo>
                  <a:pt x="1045" y="78"/>
                </a:lnTo>
                <a:lnTo>
                  <a:pt x="1046" y="78"/>
                </a:lnTo>
                <a:lnTo>
                  <a:pt x="1046" y="78"/>
                </a:lnTo>
                <a:lnTo>
                  <a:pt x="1047" y="78"/>
                </a:lnTo>
                <a:lnTo>
                  <a:pt x="1048" y="78"/>
                </a:lnTo>
                <a:lnTo>
                  <a:pt x="1048" y="78"/>
                </a:lnTo>
                <a:lnTo>
                  <a:pt x="1049" y="78"/>
                </a:lnTo>
                <a:lnTo>
                  <a:pt x="1050" y="78"/>
                </a:lnTo>
                <a:lnTo>
                  <a:pt x="1050" y="78"/>
                </a:lnTo>
                <a:lnTo>
                  <a:pt x="1051" y="78"/>
                </a:lnTo>
                <a:lnTo>
                  <a:pt x="1051" y="78"/>
                </a:lnTo>
                <a:lnTo>
                  <a:pt x="1052" y="78"/>
                </a:lnTo>
                <a:lnTo>
                  <a:pt x="1053" y="78"/>
                </a:lnTo>
                <a:lnTo>
                  <a:pt x="1053" y="78"/>
                </a:lnTo>
                <a:lnTo>
                  <a:pt x="1054" y="78"/>
                </a:lnTo>
                <a:lnTo>
                  <a:pt x="1055" y="78"/>
                </a:lnTo>
                <a:lnTo>
                  <a:pt x="1055" y="78"/>
                </a:lnTo>
                <a:lnTo>
                  <a:pt x="1056" y="78"/>
                </a:lnTo>
                <a:lnTo>
                  <a:pt x="1057" y="78"/>
                </a:lnTo>
                <a:lnTo>
                  <a:pt x="1057" y="78"/>
                </a:lnTo>
                <a:lnTo>
                  <a:pt x="1058" y="78"/>
                </a:lnTo>
                <a:lnTo>
                  <a:pt x="1059" y="78"/>
                </a:lnTo>
                <a:lnTo>
                  <a:pt x="1059" y="78"/>
                </a:lnTo>
                <a:lnTo>
                  <a:pt x="1060" y="78"/>
                </a:lnTo>
                <a:lnTo>
                  <a:pt x="1060" y="78"/>
                </a:lnTo>
                <a:lnTo>
                  <a:pt x="1061" y="78"/>
                </a:lnTo>
                <a:lnTo>
                  <a:pt x="1062" y="78"/>
                </a:lnTo>
                <a:lnTo>
                  <a:pt x="1062" y="78"/>
                </a:lnTo>
                <a:lnTo>
                  <a:pt x="1063" y="78"/>
                </a:lnTo>
                <a:lnTo>
                  <a:pt x="1064" y="78"/>
                </a:lnTo>
                <a:lnTo>
                  <a:pt x="1064" y="78"/>
                </a:lnTo>
                <a:lnTo>
                  <a:pt x="1065" y="78"/>
                </a:lnTo>
                <a:lnTo>
                  <a:pt x="1066" y="78"/>
                </a:lnTo>
                <a:lnTo>
                  <a:pt x="1066" y="78"/>
                </a:lnTo>
                <a:lnTo>
                  <a:pt x="1067" y="78"/>
                </a:lnTo>
                <a:lnTo>
                  <a:pt x="1067" y="78"/>
                </a:lnTo>
                <a:lnTo>
                  <a:pt x="1068" y="78"/>
                </a:lnTo>
                <a:lnTo>
                  <a:pt x="1069" y="78"/>
                </a:lnTo>
                <a:lnTo>
                  <a:pt x="1069" y="78"/>
                </a:lnTo>
                <a:lnTo>
                  <a:pt x="1070" y="78"/>
                </a:lnTo>
                <a:lnTo>
                  <a:pt x="1071" y="78"/>
                </a:lnTo>
                <a:lnTo>
                  <a:pt x="1071" y="78"/>
                </a:lnTo>
                <a:lnTo>
                  <a:pt x="1072" y="78"/>
                </a:lnTo>
                <a:lnTo>
                  <a:pt x="1073" y="78"/>
                </a:lnTo>
                <a:lnTo>
                  <a:pt x="1073" y="78"/>
                </a:lnTo>
                <a:lnTo>
                  <a:pt x="1074" y="78"/>
                </a:lnTo>
                <a:lnTo>
                  <a:pt x="1074" y="78"/>
                </a:lnTo>
                <a:lnTo>
                  <a:pt x="1075" y="78"/>
                </a:lnTo>
                <a:lnTo>
                  <a:pt x="1076" y="78"/>
                </a:lnTo>
                <a:lnTo>
                  <a:pt x="1076" y="78"/>
                </a:lnTo>
                <a:lnTo>
                  <a:pt x="1077" y="78"/>
                </a:lnTo>
                <a:lnTo>
                  <a:pt x="1078" y="78"/>
                </a:lnTo>
                <a:lnTo>
                  <a:pt x="1078" y="78"/>
                </a:lnTo>
                <a:lnTo>
                  <a:pt x="1079" y="78"/>
                </a:lnTo>
                <a:lnTo>
                  <a:pt x="1080" y="78"/>
                </a:lnTo>
                <a:lnTo>
                  <a:pt x="1080" y="78"/>
                </a:lnTo>
                <a:lnTo>
                  <a:pt x="1081" y="78"/>
                </a:lnTo>
                <a:lnTo>
                  <a:pt x="1081" y="78"/>
                </a:lnTo>
                <a:lnTo>
                  <a:pt x="1082" y="78"/>
                </a:lnTo>
                <a:lnTo>
                  <a:pt x="1083" y="78"/>
                </a:lnTo>
                <a:lnTo>
                  <a:pt x="1083" y="78"/>
                </a:lnTo>
                <a:lnTo>
                  <a:pt x="1084" y="78"/>
                </a:lnTo>
                <a:lnTo>
                  <a:pt x="1085" y="78"/>
                </a:lnTo>
                <a:lnTo>
                  <a:pt x="1085" y="78"/>
                </a:lnTo>
                <a:lnTo>
                  <a:pt x="1086" y="78"/>
                </a:lnTo>
                <a:lnTo>
                  <a:pt x="1087" y="78"/>
                </a:lnTo>
                <a:lnTo>
                  <a:pt x="1087" y="78"/>
                </a:lnTo>
                <a:lnTo>
                  <a:pt x="1088" y="78"/>
                </a:lnTo>
                <a:lnTo>
                  <a:pt x="1089" y="78"/>
                </a:lnTo>
                <a:lnTo>
                  <a:pt x="1089" y="78"/>
                </a:lnTo>
                <a:lnTo>
                  <a:pt x="1090" y="78"/>
                </a:lnTo>
                <a:lnTo>
                  <a:pt x="1090" y="78"/>
                </a:lnTo>
                <a:lnTo>
                  <a:pt x="1091" y="78"/>
                </a:lnTo>
                <a:lnTo>
                  <a:pt x="1092" y="78"/>
                </a:lnTo>
                <a:lnTo>
                  <a:pt x="1092" y="78"/>
                </a:lnTo>
                <a:lnTo>
                  <a:pt x="1093" y="78"/>
                </a:lnTo>
                <a:lnTo>
                  <a:pt x="1094" y="78"/>
                </a:lnTo>
                <a:lnTo>
                  <a:pt x="1094" y="78"/>
                </a:lnTo>
                <a:lnTo>
                  <a:pt x="1095" y="78"/>
                </a:lnTo>
                <a:lnTo>
                  <a:pt x="1096" y="78"/>
                </a:lnTo>
                <a:lnTo>
                  <a:pt x="1096" y="78"/>
                </a:lnTo>
                <a:lnTo>
                  <a:pt x="1097" y="78"/>
                </a:lnTo>
                <a:lnTo>
                  <a:pt x="1097" y="78"/>
                </a:lnTo>
                <a:lnTo>
                  <a:pt x="1098" y="78"/>
                </a:lnTo>
                <a:lnTo>
                  <a:pt x="1099" y="78"/>
                </a:lnTo>
                <a:lnTo>
                  <a:pt x="1100" y="78"/>
                </a:lnTo>
                <a:lnTo>
                  <a:pt x="1100" y="78"/>
                </a:lnTo>
                <a:lnTo>
                  <a:pt x="1101" y="78"/>
                </a:lnTo>
                <a:lnTo>
                  <a:pt x="1102" y="78"/>
                </a:lnTo>
                <a:lnTo>
                  <a:pt x="1102" y="77"/>
                </a:lnTo>
                <a:lnTo>
                  <a:pt x="1103" y="78"/>
                </a:lnTo>
                <a:lnTo>
                  <a:pt x="1103" y="78"/>
                </a:lnTo>
                <a:lnTo>
                  <a:pt x="1104" y="78"/>
                </a:lnTo>
                <a:lnTo>
                  <a:pt x="1105" y="78"/>
                </a:lnTo>
                <a:lnTo>
                  <a:pt x="1105" y="78"/>
                </a:lnTo>
                <a:lnTo>
                  <a:pt x="1106" y="78"/>
                </a:lnTo>
                <a:lnTo>
                  <a:pt x="1107" y="78"/>
                </a:lnTo>
                <a:lnTo>
                  <a:pt x="1107" y="78"/>
                </a:lnTo>
                <a:lnTo>
                  <a:pt x="1108" y="78"/>
                </a:lnTo>
                <a:lnTo>
                  <a:pt x="1109" y="78"/>
                </a:lnTo>
                <a:lnTo>
                  <a:pt x="1109" y="78"/>
                </a:lnTo>
                <a:lnTo>
                  <a:pt x="1110" y="78"/>
                </a:lnTo>
                <a:lnTo>
                  <a:pt x="1110" y="78"/>
                </a:lnTo>
                <a:lnTo>
                  <a:pt x="1111" y="78"/>
                </a:lnTo>
                <a:lnTo>
                  <a:pt x="1112" y="78"/>
                </a:lnTo>
                <a:lnTo>
                  <a:pt x="1112" y="78"/>
                </a:lnTo>
                <a:lnTo>
                  <a:pt x="1113" y="78"/>
                </a:lnTo>
                <a:lnTo>
                  <a:pt x="1114" y="78"/>
                </a:lnTo>
                <a:lnTo>
                  <a:pt x="1114" y="78"/>
                </a:lnTo>
                <a:lnTo>
                  <a:pt x="1115" y="78"/>
                </a:lnTo>
                <a:lnTo>
                  <a:pt x="1116" y="78"/>
                </a:lnTo>
                <a:lnTo>
                  <a:pt x="1116" y="78"/>
                </a:lnTo>
                <a:lnTo>
                  <a:pt x="1117" y="78"/>
                </a:lnTo>
                <a:lnTo>
                  <a:pt x="1117" y="78"/>
                </a:lnTo>
                <a:lnTo>
                  <a:pt x="1118" y="78"/>
                </a:lnTo>
                <a:lnTo>
                  <a:pt x="1119" y="78"/>
                </a:lnTo>
                <a:lnTo>
                  <a:pt x="1119" y="78"/>
                </a:lnTo>
                <a:lnTo>
                  <a:pt x="1120" y="78"/>
                </a:lnTo>
                <a:lnTo>
                  <a:pt x="1121" y="79"/>
                </a:lnTo>
                <a:lnTo>
                  <a:pt x="1121" y="79"/>
                </a:lnTo>
                <a:lnTo>
                  <a:pt x="1122" y="79"/>
                </a:lnTo>
                <a:lnTo>
                  <a:pt x="1123" y="79"/>
                </a:lnTo>
                <a:lnTo>
                  <a:pt x="1123" y="79"/>
                </a:lnTo>
                <a:lnTo>
                  <a:pt x="1124" y="79"/>
                </a:lnTo>
                <a:lnTo>
                  <a:pt x="1125" y="79"/>
                </a:lnTo>
                <a:lnTo>
                  <a:pt x="1125" y="79"/>
                </a:lnTo>
                <a:lnTo>
                  <a:pt x="1126" y="79"/>
                </a:lnTo>
                <a:lnTo>
                  <a:pt x="1126" y="79"/>
                </a:lnTo>
                <a:lnTo>
                  <a:pt x="1127" y="79"/>
                </a:lnTo>
                <a:lnTo>
                  <a:pt x="1128" y="79"/>
                </a:lnTo>
                <a:lnTo>
                  <a:pt x="1128" y="79"/>
                </a:lnTo>
                <a:lnTo>
                  <a:pt x="1129" y="79"/>
                </a:lnTo>
                <a:lnTo>
                  <a:pt x="1130" y="79"/>
                </a:lnTo>
                <a:lnTo>
                  <a:pt x="1130" y="79"/>
                </a:lnTo>
                <a:lnTo>
                  <a:pt x="1131" y="79"/>
                </a:lnTo>
                <a:lnTo>
                  <a:pt x="1132" y="79"/>
                </a:lnTo>
                <a:lnTo>
                  <a:pt x="1132" y="79"/>
                </a:lnTo>
                <a:lnTo>
                  <a:pt x="1133" y="79"/>
                </a:lnTo>
                <a:lnTo>
                  <a:pt x="1133" y="79"/>
                </a:lnTo>
                <a:lnTo>
                  <a:pt x="1134" y="79"/>
                </a:lnTo>
                <a:lnTo>
                  <a:pt x="1135" y="79"/>
                </a:lnTo>
                <a:lnTo>
                  <a:pt x="1135" y="79"/>
                </a:lnTo>
                <a:lnTo>
                  <a:pt x="1136" y="79"/>
                </a:lnTo>
                <a:lnTo>
                  <a:pt x="1137" y="79"/>
                </a:lnTo>
                <a:lnTo>
                  <a:pt x="1137" y="78"/>
                </a:lnTo>
                <a:lnTo>
                  <a:pt x="1138" y="78"/>
                </a:lnTo>
                <a:lnTo>
                  <a:pt x="1139" y="78"/>
                </a:lnTo>
                <a:lnTo>
                  <a:pt x="1139" y="78"/>
                </a:lnTo>
                <a:lnTo>
                  <a:pt x="1140" y="78"/>
                </a:lnTo>
                <a:lnTo>
                  <a:pt x="1140" y="78"/>
                </a:lnTo>
                <a:lnTo>
                  <a:pt x="1141" y="78"/>
                </a:lnTo>
                <a:lnTo>
                  <a:pt x="1142" y="78"/>
                </a:lnTo>
                <a:lnTo>
                  <a:pt x="1142" y="78"/>
                </a:lnTo>
                <a:lnTo>
                  <a:pt x="1143" y="78"/>
                </a:lnTo>
                <a:lnTo>
                  <a:pt x="1144" y="78"/>
                </a:lnTo>
                <a:lnTo>
                  <a:pt x="1144" y="78"/>
                </a:lnTo>
                <a:lnTo>
                  <a:pt x="1145" y="78"/>
                </a:lnTo>
                <a:lnTo>
                  <a:pt x="1146" y="78"/>
                </a:lnTo>
                <a:lnTo>
                  <a:pt x="1146" y="78"/>
                </a:lnTo>
                <a:lnTo>
                  <a:pt x="1147" y="78"/>
                </a:lnTo>
                <a:lnTo>
                  <a:pt x="1147" y="78"/>
                </a:lnTo>
                <a:lnTo>
                  <a:pt x="1148" y="78"/>
                </a:lnTo>
                <a:lnTo>
                  <a:pt x="1149" y="78"/>
                </a:lnTo>
                <a:lnTo>
                  <a:pt x="1149" y="78"/>
                </a:lnTo>
                <a:lnTo>
                  <a:pt x="1150" y="78"/>
                </a:lnTo>
                <a:lnTo>
                  <a:pt x="1151" y="78"/>
                </a:lnTo>
                <a:lnTo>
                  <a:pt x="1151" y="78"/>
                </a:lnTo>
                <a:lnTo>
                  <a:pt x="1152" y="78"/>
                </a:lnTo>
                <a:lnTo>
                  <a:pt x="1153" y="78"/>
                </a:lnTo>
                <a:lnTo>
                  <a:pt x="1153" y="78"/>
                </a:lnTo>
                <a:lnTo>
                  <a:pt x="1154" y="78"/>
                </a:lnTo>
                <a:lnTo>
                  <a:pt x="1155" y="78"/>
                </a:lnTo>
                <a:lnTo>
                  <a:pt x="1155" y="78"/>
                </a:lnTo>
                <a:lnTo>
                  <a:pt x="1156" y="78"/>
                </a:lnTo>
                <a:lnTo>
                  <a:pt x="1156" y="78"/>
                </a:lnTo>
                <a:lnTo>
                  <a:pt x="1157" y="78"/>
                </a:lnTo>
                <a:lnTo>
                  <a:pt x="1158" y="78"/>
                </a:lnTo>
                <a:lnTo>
                  <a:pt x="1158" y="78"/>
                </a:lnTo>
                <a:lnTo>
                  <a:pt x="1159" y="78"/>
                </a:lnTo>
                <a:lnTo>
                  <a:pt x="1160" y="78"/>
                </a:lnTo>
                <a:lnTo>
                  <a:pt x="1160" y="78"/>
                </a:lnTo>
                <a:lnTo>
                  <a:pt x="1161" y="78"/>
                </a:lnTo>
                <a:lnTo>
                  <a:pt x="1162" y="77"/>
                </a:lnTo>
                <a:lnTo>
                  <a:pt x="1162" y="77"/>
                </a:lnTo>
                <a:lnTo>
                  <a:pt x="1163" y="77"/>
                </a:lnTo>
                <a:lnTo>
                  <a:pt x="1163" y="77"/>
                </a:lnTo>
                <a:lnTo>
                  <a:pt x="1164" y="77"/>
                </a:lnTo>
                <a:lnTo>
                  <a:pt x="1165" y="77"/>
                </a:lnTo>
                <a:lnTo>
                  <a:pt x="1165" y="77"/>
                </a:lnTo>
                <a:lnTo>
                  <a:pt x="1166" y="77"/>
                </a:lnTo>
                <a:lnTo>
                  <a:pt x="1167" y="77"/>
                </a:lnTo>
                <a:lnTo>
                  <a:pt x="1167" y="77"/>
                </a:lnTo>
                <a:lnTo>
                  <a:pt x="1168" y="77"/>
                </a:lnTo>
                <a:lnTo>
                  <a:pt x="1169" y="77"/>
                </a:lnTo>
                <a:lnTo>
                  <a:pt x="1169" y="77"/>
                </a:lnTo>
                <a:lnTo>
                  <a:pt x="1170" y="77"/>
                </a:lnTo>
                <a:lnTo>
                  <a:pt x="1170" y="77"/>
                </a:lnTo>
                <a:lnTo>
                  <a:pt x="1171" y="77"/>
                </a:lnTo>
                <a:lnTo>
                  <a:pt x="1172" y="77"/>
                </a:lnTo>
                <a:lnTo>
                  <a:pt x="1172" y="77"/>
                </a:lnTo>
                <a:lnTo>
                  <a:pt x="1173" y="77"/>
                </a:lnTo>
                <a:lnTo>
                  <a:pt x="1174" y="77"/>
                </a:lnTo>
                <a:lnTo>
                  <a:pt x="1174" y="77"/>
                </a:lnTo>
                <a:lnTo>
                  <a:pt x="1175" y="77"/>
                </a:lnTo>
                <a:lnTo>
                  <a:pt x="1176" y="77"/>
                </a:lnTo>
                <a:lnTo>
                  <a:pt x="1176" y="77"/>
                </a:lnTo>
                <a:lnTo>
                  <a:pt x="1177" y="77"/>
                </a:lnTo>
                <a:lnTo>
                  <a:pt x="1177" y="77"/>
                </a:lnTo>
                <a:lnTo>
                  <a:pt x="1178" y="77"/>
                </a:lnTo>
                <a:lnTo>
                  <a:pt x="1179" y="77"/>
                </a:lnTo>
                <a:lnTo>
                  <a:pt x="1179" y="77"/>
                </a:lnTo>
                <a:lnTo>
                  <a:pt x="1180" y="77"/>
                </a:lnTo>
                <a:lnTo>
                  <a:pt x="1181" y="78"/>
                </a:lnTo>
                <a:lnTo>
                  <a:pt x="1181" y="78"/>
                </a:lnTo>
                <a:lnTo>
                  <a:pt x="1182" y="78"/>
                </a:lnTo>
                <a:lnTo>
                  <a:pt x="1183" y="78"/>
                </a:lnTo>
                <a:lnTo>
                  <a:pt x="1183" y="78"/>
                </a:lnTo>
                <a:lnTo>
                  <a:pt x="1184" y="78"/>
                </a:lnTo>
                <a:lnTo>
                  <a:pt x="1185" y="78"/>
                </a:lnTo>
                <a:lnTo>
                  <a:pt x="1185" y="78"/>
                </a:lnTo>
                <a:lnTo>
                  <a:pt x="1186" y="78"/>
                </a:lnTo>
                <a:lnTo>
                  <a:pt x="1186" y="78"/>
                </a:lnTo>
                <a:lnTo>
                  <a:pt x="1187" y="78"/>
                </a:lnTo>
                <a:lnTo>
                  <a:pt x="1188" y="78"/>
                </a:lnTo>
                <a:lnTo>
                  <a:pt x="1188" y="78"/>
                </a:lnTo>
                <a:lnTo>
                  <a:pt x="1189" y="78"/>
                </a:lnTo>
                <a:lnTo>
                  <a:pt x="1190" y="78"/>
                </a:lnTo>
                <a:lnTo>
                  <a:pt x="1190" y="78"/>
                </a:lnTo>
                <a:lnTo>
                  <a:pt x="1191" y="78"/>
                </a:lnTo>
                <a:lnTo>
                  <a:pt x="1192" y="78"/>
                </a:lnTo>
                <a:lnTo>
                  <a:pt x="1192" y="78"/>
                </a:lnTo>
                <a:lnTo>
                  <a:pt x="1193" y="78"/>
                </a:lnTo>
                <a:lnTo>
                  <a:pt x="1193" y="78"/>
                </a:lnTo>
                <a:lnTo>
                  <a:pt x="1194" y="77"/>
                </a:lnTo>
                <a:lnTo>
                  <a:pt x="1195" y="77"/>
                </a:lnTo>
                <a:lnTo>
                  <a:pt x="1195" y="77"/>
                </a:lnTo>
                <a:lnTo>
                  <a:pt x="1196" y="77"/>
                </a:lnTo>
                <a:lnTo>
                  <a:pt x="1197" y="77"/>
                </a:lnTo>
                <a:lnTo>
                  <a:pt x="1197" y="77"/>
                </a:lnTo>
                <a:lnTo>
                  <a:pt x="1198" y="77"/>
                </a:lnTo>
                <a:lnTo>
                  <a:pt x="1199" y="77"/>
                </a:lnTo>
                <a:lnTo>
                  <a:pt x="1199" y="77"/>
                </a:lnTo>
                <a:lnTo>
                  <a:pt x="1200" y="77"/>
                </a:lnTo>
                <a:lnTo>
                  <a:pt x="1200" y="78"/>
                </a:lnTo>
                <a:lnTo>
                  <a:pt x="1201" y="78"/>
                </a:lnTo>
                <a:lnTo>
                  <a:pt x="1202" y="78"/>
                </a:lnTo>
                <a:lnTo>
                  <a:pt x="1202" y="78"/>
                </a:lnTo>
                <a:lnTo>
                  <a:pt x="1203" y="78"/>
                </a:lnTo>
                <a:lnTo>
                  <a:pt x="1204" y="78"/>
                </a:lnTo>
                <a:lnTo>
                  <a:pt x="1204" y="78"/>
                </a:lnTo>
                <a:lnTo>
                  <a:pt x="1205" y="78"/>
                </a:lnTo>
                <a:lnTo>
                  <a:pt x="1206" y="78"/>
                </a:lnTo>
                <a:lnTo>
                  <a:pt x="1206" y="78"/>
                </a:lnTo>
                <a:lnTo>
                  <a:pt x="1207" y="78"/>
                </a:lnTo>
                <a:lnTo>
                  <a:pt x="1207" y="78"/>
                </a:lnTo>
                <a:lnTo>
                  <a:pt x="1208" y="78"/>
                </a:lnTo>
                <a:lnTo>
                  <a:pt x="1209" y="78"/>
                </a:lnTo>
                <a:lnTo>
                  <a:pt x="1209" y="78"/>
                </a:lnTo>
                <a:lnTo>
                  <a:pt x="1210" y="78"/>
                </a:lnTo>
                <a:lnTo>
                  <a:pt x="1211" y="78"/>
                </a:lnTo>
                <a:lnTo>
                  <a:pt x="1211" y="78"/>
                </a:lnTo>
                <a:lnTo>
                  <a:pt x="1212" y="78"/>
                </a:lnTo>
                <a:lnTo>
                  <a:pt x="1213" y="78"/>
                </a:lnTo>
                <a:lnTo>
                  <a:pt x="1213" y="78"/>
                </a:lnTo>
                <a:lnTo>
                  <a:pt x="1214" y="78"/>
                </a:lnTo>
                <a:lnTo>
                  <a:pt x="1215" y="78"/>
                </a:lnTo>
                <a:lnTo>
                  <a:pt x="1215" y="78"/>
                </a:lnTo>
                <a:lnTo>
                  <a:pt x="1216" y="78"/>
                </a:lnTo>
                <a:lnTo>
                  <a:pt x="1216" y="79"/>
                </a:lnTo>
                <a:lnTo>
                  <a:pt x="1217" y="79"/>
                </a:lnTo>
                <a:lnTo>
                  <a:pt x="1218" y="79"/>
                </a:lnTo>
                <a:lnTo>
                  <a:pt x="1218" y="79"/>
                </a:lnTo>
                <a:lnTo>
                  <a:pt x="1219" y="79"/>
                </a:lnTo>
                <a:lnTo>
                  <a:pt x="1220" y="79"/>
                </a:lnTo>
                <a:lnTo>
                  <a:pt x="1220" y="79"/>
                </a:lnTo>
                <a:lnTo>
                  <a:pt x="1221" y="79"/>
                </a:lnTo>
                <a:lnTo>
                  <a:pt x="1222" y="79"/>
                </a:lnTo>
                <a:lnTo>
                  <a:pt x="1222" y="79"/>
                </a:lnTo>
                <a:lnTo>
                  <a:pt x="1223" y="79"/>
                </a:lnTo>
                <a:lnTo>
                  <a:pt x="1223" y="79"/>
                </a:lnTo>
                <a:lnTo>
                  <a:pt x="1224" y="79"/>
                </a:lnTo>
                <a:lnTo>
                  <a:pt x="1225" y="79"/>
                </a:lnTo>
                <a:lnTo>
                  <a:pt x="1225" y="79"/>
                </a:lnTo>
                <a:lnTo>
                  <a:pt x="1226" y="79"/>
                </a:lnTo>
                <a:lnTo>
                  <a:pt x="1227" y="79"/>
                </a:lnTo>
                <a:lnTo>
                  <a:pt x="1227" y="79"/>
                </a:lnTo>
                <a:lnTo>
                  <a:pt x="1228" y="79"/>
                </a:lnTo>
                <a:lnTo>
                  <a:pt x="1229" y="79"/>
                </a:lnTo>
                <a:lnTo>
                  <a:pt x="1229" y="79"/>
                </a:lnTo>
                <a:lnTo>
                  <a:pt x="1230" y="79"/>
                </a:lnTo>
                <a:lnTo>
                  <a:pt x="1230" y="79"/>
                </a:lnTo>
                <a:lnTo>
                  <a:pt x="1231" y="79"/>
                </a:lnTo>
                <a:lnTo>
                  <a:pt x="1232" y="79"/>
                </a:lnTo>
                <a:lnTo>
                  <a:pt x="1232" y="79"/>
                </a:lnTo>
                <a:lnTo>
                  <a:pt x="1233" y="79"/>
                </a:lnTo>
                <a:lnTo>
                  <a:pt x="1234" y="79"/>
                </a:lnTo>
                <a:lnTo>
                  <a:pt x="1234" y="79"/>
                </a:lnTo>
                <a:lnTo>
                  <a:pt x="1235" y="79"/>
                </a:lnTo>
                <a:lnTo>
                  <a:pt x="1236" y="79"/>
                </a:lnTo>
                <a:lnTo>
                  <a:pt x="1236" y="79"/>
                </a:lnTo>
                <a:lnTo>
                  <a:pt x="1237" y="79"/>
                </a:lnTo>
                <a:lnTo>
                  <a:pt x="1237" y="79"/>
                </a:lnTo>
                <a:lnTo>
                  <a:pt x="1238" y="79"/>
                </a:lnTo>
                <a:lnTo>
                  <a:pt x="1239" y="79"/>
                </a:lnTo>
                <a:lnTo>
                  <a:pt x="1239" y="79"/>
                </a:lnTo>
                <a:lnTo>
                  <a:pt x="1240" y="79"/>
                </a:lnTo>
                <a:lnTo>
                  <a:pt x="1241" y="79"/>
                </a:lnTo>
                <a:lnTo>
                  <a:pt x="1241" y="79"/>
                </a:lnTo>
                <a:lnTo>
                  <a:pt x="1242" y="79"/>
                </a:lnTo>
                <a:lnTo>
                  <a:pt x="1243" y="79"/>
                </a:lnTo>
                <a:lnTo>
                  <a:pt x="1243" y="79"/>
                </a:lnTo>
                <a:lnTo>
                  <a:pt x="1244" y="79"/>
                </a:lnTo>
                <a:lnTo>
                  <a:pt x="1245" y="79"/>
                </a:lnTo>
                <a:lnTo>
                  <a:pt x="1245" y="79"/>
                </a:lnTo>
                <a:lnTo>
                  <a:pt x="1246" y="79"/>
                </a:lnTo>
                <a:lnTo>
                  <a:pt x="1246" y="79"/>
                </a:lnTo>
                <a:lnTo>
                  <a:pt x="1247" y="79"/>
                </a:lnTo>
                <a:lnTo>
                  <a:pt x="1248" y="79"/>
                </a:lnTo>
                <a:lnTo>
                  <a:pt x="1248" y="79"/>
                </a:lnTo>
                <a:lnTo>
                  <a:pt x="1249" y="79"/>
                </a:lnTo>
                <a:lnTo>
                  <a:pt x="1250" y="79"/>
                </a:lnTo>
                <a:lnTo>
                  <a:pt x="1250" y="79"/>
                </a:lnTo>
                <a:lnTo>
                  <a:pt x="1251" y="79"/>
                </a:lnTo>
                <a:lnTo>
                  <a:pt x="1252" y="79"/>
                </a:lnTo>
                <a:lnTo>
                  <a:pt x="1252" y="79"/>
                </a:lnTo>
                <a:lnTo>
                  <a:pt x="1253" y="79"/>
                </a:lnTo>
                <a:lnTo>
                  <a:pt x="1253" y="79"/>
                </a:lnTo>
                <a:lnTo>
                  <a:pt x="1254" y="79"/>
                </a:lnTo>
                <a:lnTo>
                  <a:pt x="1255" y="79"/>
                </a:lnTo>
                <a:lnTo>
                  <a:pt x="1255" y="79"/>
                </a:lnTo>
                <a:lnTo>
                  <a:pt x="1256" y="79"/>
                </a:lnTo>
                <a:lnTo>
                  <a:pt x="1257" y="79"/>
                </a:lnTo>
                <a:lnTo>
                  <a:pt x="1257" y="79"/>
                </a:lnTo>
                <a:lnTo>
                  <a:pt x="1258" y="79"/>
                </a:lnTo>
                <a:lnTo>
                  <a:pt x="1259" y="79"/>
                </a:lnTo>
                <a:lnTo>
                  <a:pt x="1259" y="79"/>
                </a:lnTo>
                <a:lnTo>
                  <a:pt x="1260" y="79"/>
                </a:lnTo>
                <a:lnTo>
                  <a:pt x="1260" y="79"/>
                </a:lnTo>
                <a:lnTo>
                  <a:pt x="1261" y="79"/>
                </a:lnTo>
                <a:lnTo>
                  <a:pt x="1262" y="78"/>
                </a:lnTo>
                <a:lnTo>
                  <a:pt x="1262" y="78"/>
                </a:lnTo>
                <a:lnTo>
                  <a:pt x="1263" y="78"/>
                </a:lnTo>
                <a:lnTo>
                  <a:pt x="1264" y="78"/>
                </a:lnTo>
                <a:lnTo>
                  <a:pt x="1264" y="78"/>
                </a:lnTo>
                <a:lnTo>
                  <a:pt x="1265" y="78"/>
                </a:lnTo>
                <a:lnTo>
                  <a:pt x="1266" y="78"/>
                </a:lnTo>
                <a:lnTo>
                  <a:pt x="1266" y="78"/>
                </a:lnTo>
                <a:lnTo>
                  <a:pt x="1267" y="78"/>
                </a:lnTo>
                <a:lnTo>
                  <a:pt x="1267" y="78"/>
                </a:lnTo>
                <a:lnTo>
                  <a:pt x="1268" y="78"/>
                </a:lnTo>
                <a:lnTo>
                  <a:pt x="1269" y="78"/>
                </a:lnTo>
                <a:lnTo>
                  <a:pt x="1269" y="78"/>
                </a:lnTo>
                <a:lnTo>
                  <a:pt x="1270" y="78"/>
                </a:lnTo>
                <a:lnTo>
                  <a:pt x="1271" y="78"/>
                </a:lnTo>
                <a:lnTo>
                  <a:pt x="1271" y="78"/>
                </a:lnTo>
                <a:lnTo>
                  <a:pt x="1272" y="78"/>
                </a:lnTo>
                <a:lnTo>
                  <a:pt x="1273" y="78"/>
                </a:lnTo>
                <a:lnTo>
                  <a:pt x="1273" y="78"/>
                </a:lnTo>
                <a:lnTo>
                  <a:pt x="1274" y="79"/>
                </a:lnTo>
                <a:lnTo>
                  <a:pt x="1275" y="79"/>
                </a:lnTo>
                <a:lnTo>
                  <a:pt x="1275" y="79"/>
                </a:lnTo>
                <a:lnTo>
                  <a:pt x="1276" y="79"/>
                </a:lnTo>
                <a:lnTo>
                  <a:pt x="1276" y="79"/>
                </a:lnTo>
                <a:lnTo>
                  <a:pt x="1277" y="79"/>
                </a:lnTo>
                <a:lnTo>
                  <a:pt x="1278" y="79"/>
                </a:lnTo>
                <a:lnTo>
                  <a:pt x="1278" y="79"/>
                </a:lnTo>
                <a:lnTo>
                  <a:pt x="1279" y="79"/>
                </a:lnTo>
                <a:lnTo>
                  <a:pt x="1280" y="79"/>
                </a:lnTo>
                <a:lnTo>
                  <a:pt x="1280" y="79"/>
                </a:lnTo>
                <a:lnTo>
                  <a:pt x="1281" y="79"/>
                </a:lnTo>
                <a:lnTo>
                  <a:pt x="1282" y="79"/>
                </a:lnTo>
                <a:lnTo>
                  <a:pt x="1282" y="79"/>
                </a:lnTo>
                <a:lnTo>
                  <a:pt x="1283" y="79"/>
                </a:lnTo>
                <a:lnTo>
                  <a:pt x="1283" y="79"/>
                </a:lnTo>
                <a:lnTo>
                  <a:pt x="1284" y="79"/>
                </a:lnTo>
                <a:lnTo>
                  <a:pt x="1285" y="79"/>
                </a:lnTo>
                <a:lnTo>
                  <a:pt x="1285" y="79"/>
                </a:lnTo>
                <a:lnTo>
                  <a:pt x="1286" y="79"/>
                </a:lnTo>
                <a:lnTo>
                  <a:pt x="1287" y="79"/>
                </a:lnTo>
                <a:lnTo>
                  <a:pt x="1287" y="79"/>
                </a:lnTo>
                <a:lnTo>
                  <a:pt x="1288" y="79"/>
                </a:lnTo>
                <a:lnTo>
                  <a:pt x="1289" y="79"/>
                </a:lnTo>
                <a:lnTo>
                  <a:pt x="1289" y="79"/>
                </a:lnTo>
                <a:lnTo>
                  <a:pt x="1290" y="79"/>
                </a:lnTo>
                <a:lnTo>
                  <a:pt x="1290" y="79"/>
                </a:lnTo>
                <a:lnTo>
                  <a:pt x="1291" y="79"/>
                </a:lnTo>
                <a:lnTo>
                  <a:pt x="1292" y="79"/>
                </a:lnTo>
                <a:lnTo>
                  <a:pt x="1292" y="79"/>
                </a:lnTo>
                <a:lnTo>
                  <a:pt x="1293" y="79"/>
                </a:lnTo>
                <a:lnTo>
                  <a:pt x="1294" y="79"/>
                </a:lnTo>
                <a:lnTo>
                  <a:pt x="1294" y="79"/>
                </a:lnTo>
                <a:lnTo>
                  <a:pt x="1295" y="79"/>
                </a:lnTo>
                <a:lnTo>
                  <a:pt x="1296" y="78"/>
                </a:lnTo>
                <a:lnTo>
                  <a:pt x="1296" y="78"/>
                </a:lnTo>
                <a:lnTo>
                  <a:pt x="1297" y="78"/>
                </a:lnTo>
                <a:lnTo>
                  <a:pt x="1297" y="78"/>
                </a:lnTo>
                <a:lnTo>
                  <a:pt x="1298" y="78"/>
                </a:lnTo>
                <a:lnTo>
                  <a:pt x="1299" y="78"/>
                </a:lnTo>
                <a:lnTo>
                  <a:pt x="1299" y="78"/>
                </a:lnTo>
                <a:lnTo>
                  <a:pt x="1300" y="78"/>
                </a:lnTo>
                <a:lnTo>
                  <a:pt x="1301" y="78"/>
                </a:lnTo>
                <a:lnTo>
                  <a:pt x="1301" y="78"/>
                </a:lnTo>
                <a:lnTo>
                  <a:pt x="1302" y="78"/>
                </a:lnTo>
                <a:lnTo>
                  <a:pt x="1303" y="78"/>
                </a:lnTo>
                <a:lnTo>
                  <a:pt x="1303" y="78"/>
                </a:lnTo>
                <a:lnTo>
                  <a:pt x="1304" y="78"/>
                </a:lnTo>
                <a:lnTo>
                  <a:pt x="1305" y="78"/>
                </a:lnTo>
                <a:lnTo>
                  <a:pt x="1305" y="78"/>
                </a:lnTo>
                <a:lnTo>
                  <a:pt x="1306" y="78"/>
                </a:lnTo>
                <a:lnTo>
                  <a:pt x="1306" y="78"/>
                </a:lnTo>
                <a:lnTo>
                  <a:pt x="1307" y="78"/>
                </a:lnTo>
                <a:lnTo>
                  <a:pt x="1308" y="78"/>
                </a:lnTo>
                <a:lnTo>
                  <a:pt x="1308" y="78"/>
                </a:lnTo>
                <a:lnTo>
                  <a:pt x="1309" y="78"/>
                </a:lnTo>
                <a:lnTo>
                  <a:pt x="1310" y="78"/>
                </a:lnTo>
                <a:lnTo>
                  <a:pt x="1311" y="78"/>
                </a:lnTo>
                <a:lnTo>
                  <a:pt x="1311" y="79"/>
                </a:lnTo>
                <a:lnTo>
                  <a:pt x="1312" y="79"/>
                </a:lnTo>
                <a:lnTo>
                  <a:pt x="1312" y="79"/>
                </a:lnTo>
                <a:lnTo>
                  <a:pt x="1313" y="79"/>
                </a:lnTo>
                <a:lnTo>
                  <a:pt x="1314" y="79"/>
                </a:lnTo>
                <a:lnTo>
                  <a:pt x="1314" y="79"/>
                </a:lnTo>
                <a:lnTo>
                  <a:pt x="1315" y="79"/>
                </a:lnTo>
                <a:lnTo>
                  <a:pt x="1316" y="79"/>
                </a:lnTo>
                <a:lnTo>
                  <a:pt x="1316" y="79"/>
                </a:lnTo>
                <a:lnTo>
                  <a:pt x="1317" y="79"/>
                </a:lnTo>
                <a:lnTo>
                  <a:pt x="1318" y="79"/>
                </a:lnTo>
                <a:lnTo>
                  <a:pt x="1318" y="79"/>
                </a:lnTo>
                <a:lnTo>
                  <a:pt x="1319" y="79"/>
                </a:lnTo>
                <a:lnTo>
                  <a:pt x="1319" y="79"/>
                </a:lnTo>
                <a:lnTo>
                  <a:pt x="1320" y="79"/>
                </a:lnTo>
                <a:lnTo>
                  <a:pt x="1321" y="79"/>
                </a:lnTo>
                <a:lnTo>
                  <a:pt x="1321" y="79"/>
                </a:lnTo>
                <a:lnTo>
                  <a:pt x="1322" y="79"/>
                </a:lnTo>
                <a:lnTo>
                  <a:pt x="1323" y="79"/>
                </a:lnTo>
                <a:lnTo>
                  <a:pt x="1323" y="79"/>
                </a:lnTo>
                <a:lnTo>
                  <a:pt x="1324" y="79"/>
                </a:lnTo>
                <a:lnTo>
                  <a:pt x="1325" y="79"/>
                </a:lnTo>
                <a:lnTo>
                  <a:pt x="1325" y="79"/>
                </a:lnTo>
                <a:lnTo>
                  <a:pt x="1326" y="79"/>
                </a:lnTo>
                <a:lnTo>
                  <a:pt x="1326" y="79"/>
                </a:lnTo>
                <a:lnTo>
                  <a:pt x="1327" y="79"/>
                </a:lnTo>
                <a:lnTo>
                  <a:pt x="1328" y="79"/>
                </a:lnTo>
                <a:lnTo>
                  <a:pt x="1328" y="79"/>
                </a:lnTo>
                <a:lnTo>
                  <a:pt x="1329" y="79"/>
                </a:lnTo>
                <a:lnTo>
                  <a:pt x="1330" y="79"/>
                </a:lnTo>
                <a:lnTo>
                  <a:pt x="1330" y="79"/>
                </a:lnTo>
                <a:lnTo>
                  <a:pt x="1331" y="79"/>
                </a:lnTo>
                <a:lnTo>
                  <a:pt x="1332" y="79"/>
                </a:lnTo>
                <a:lnTo>
                  <a:pt x="1332" y="79"/>
                </a:lnTo>
                <a:lnTo>
                  <a:pt x="1333" y="79"/>
                </a:lnTo>
                <a:lnTo>
                  <a:pt x="1333" y="79"/>
                </a:lnTo>
                <a:lnTo>
                  <a:pt x="1334" y="79"/>
                </a:lnTo>
                <a:lnTo>
                  <a:pt x="1335" y="79"/>
                </a:lnTo>
                <a:lnTo>
                  <a:pt x="1335" y="79"/>
                </a:lnTo>
                <a:lnTo>
                  <a:pt x="1336" y="79"/>
                </a:lnTo>
                <a:lnTo>
                  <a:pt x="1337" y="79"/>
                </a:lnTo>
                <a:lnTo>
                  <a:pt x="1337" y="79"/>
                </a:lnTo>
                <a:lnTo>
                  <a:pt x="1338" y="79"/>
                </a:lnTo>
                <a:lnTo>
                  <a:pt x="1339" y="79"/>
                </a:lnTo>
                <a:lnTo>
                  <a:pt x="1339" y="79"/>
                </a:lnTo>
                <a:lnTo>
                  <a:pt x="1340" y="79"/>
                </a:lnTo>
                <a:lnTo>
                  <a:pt x="1341" y="79"/>
                </a:lnTo>
                <a:lnTo>
                  <a:pt x="1341" y="79"/>
                </a:lnTo>
                <a:lnTo>
                  <a:pt x="1342" y="79"/>
                </a:lnTo>
                <a:lnTo>
                  <a:pt x="1342" y="79"/>
                </a:lnTo>
                <a:lnTo>
                  <a:pt x="1343" y="79"/>
                </a:lnTo>
                <a:lnTo>
                  <a:pt x="1344" y="79"/>
                </a:lnTo>
                <a:lnTo>
                  <a:pt x="1344" y="79"/>
                </a:lnTo>
                <a:lnTo>
                  <a:pt x="1345" y="79"/>
                </a:lnTo>
                <a:lnTo>
                  <a:pt x="1346" y="79"/>
                </a:lnTo>
                <a:lnTo>
                  <a:pt x="1346" y="79"/>
                </a:lnTo>
                <a:lnTo>
                  <a:pt x="1347" y="79"/>
                </a:lnTo>
                <a:lnTo>
                  <a:pt x="1348" y="79"/>
                </a:lnTo>
                <a:lnTo>
                  <a:pt x="1348" y="79"/>
                </a:lnTo>
                <a:lnTo>
                  <a:pt x="1349" y="79"/>
                </a:lnTo>
                <a:lnTo>
                  <a:pt x="1349" y="79"/>
                </a:lnTo>
                <a:lnTo>
                  <a:pt x="1350" y="79"/>
                </a:lnTo>
                <a:lnTo>
                  <a:pt x="1351" y="79"/>
                </a:lnTo>
                <a:lnTo>
                  <a:pt x="1351" y="79"/>
                </a:lnTo>
                <a:lnTo>
                  <a:pt x="1352" y="79"/>
                </a:lnTo>
                <a:lnTo>
                  <a:pt x="1353" y="79"/>
                </a:lnTo>
                <a:lnTo>
                  <a:pt x="1353" y="79"/>
                </a:lnTo>
                <a:lnTo>
                  <a:pt x="1354" y="79"/>
                </a:lnTo>
                <a:lnTo>
                  <a:pt x="1355" y="79"/>
                </a:lnTo>
                <a:lnTo>
                  <a:pt x="1355" y="79"/>
                </a:lnTo>
                <a:lnTo>
                  <a:pt x="1356" y="79"/>
                </a:lnTo>
                <a:lnTo>
                  <a:pt x="1356" y="78"/>
                </a:lnTo>
                <a:lnTo>
                  <a:pt x="1357" y="78"/>
                </a:lnTo>
                <a:lnTo>
                  <a:pt x="1358" y="78"/>
                </a:lnTo>
                <a:lnTo>
                  <a:pt x="1358" y="78"/>
                </a:lnTo>
                <a:lnTo>
                  <a:pt x="1359" y="78"/>
                </a:lnTo>
                <a:lnTo>
                  <a:pt x="1360" y="78"/>
                </a:lnTo>
                <a:lnTo>
                  <a:pt x="1360" y="78"/>
                </a:lnTo>
                <a:lnTo>
                  <a:pt x="1361" y="78"/>
                </a:lnTo>
                <a:lnTo>
                  <a:pt x="1362" y="78"/>
                </a:lnTo>
                <a:lnTo>
                  <a:pt x="1362" y="78"/>
                </a:lnTo>
                <a:lnTo>
                  <a:pt x="1363" y="78"/>
                </a:lnTo>
                <a:lnTo>
                  <a:pt x="1363" y="78"/>
                </a:lnTo>
                <a:lnTo>
                  <a:pt x="1364" y="78"/>
                </a:lnTo>
                <a:lnTo>
                  <a:pt x="1365" y="78"/>
                </a:lnTo>
                <a:lnTo>
                  <a:pt x="1365" y="78"/>
                </a:lnTo>
                <a:lnTo>
                  <a:pt x="1366" y="78"/>
                </a:lnTo>
                <a:lnTo>
                  <a:pt x="1367" y="78"/>
                </a:lnTo>
                <a:lnTo>
                  <a:pt x="1367" y="78"/>
                </a:lnTo>
                <a:lnTo>
                  <a:pt x="1368" y="78"/>
                </a:lnTo>
                <a:lnTo>
                  <a:pt x="1369" y="78"/>
                </a:lnTo>
                <a:lnTo>
                  <a:pt x="1369" y="78"/>
                </a:lnTo>
                <a:lnTo>
                  <a:pt x="1370" y="78"/>
                </a:lnTo>
                <a:lnTo>
                  <a:pt x="1371" y="78"/>
                </a:lnTo>
                <a:lnTo>
                  <a:pt x="1371" y="78"/>
                </a:lnTo>
                <a:lnTo>
                  <a:pt x="1372" y="78"/>
                </a:lnTo>
                <a:lnTo>
                  <a:pt x="1372" y="78"/>
                </a:lnTo>
                <a:lnTo>
                  <a:pt x="1373" y="78"/>
                </a:lnTo>
                <a:lnTo>
                  <a:pt x="1374" y="78"/>
                </a:lnTo>
                <a:lnTo>
                  <a:pt x="1374" y="78"/>
                </a:lnTo>
                <a:lnTo>
                  <a:pt x="1375" y="78"/>
                </a:lnTo>
                <a:lnTo>
                  <a:pt x="1376" y="79"/>
                </a:lnTo>
                <a:lnTo>
                  <a:pt x="1376" y="79"/>
                </a:lnTo>
                <a:lnTo>
                  <a:pt x="1377" y="79"/>
                </a:lnTo>
                <a:lnTo>
                  <a:pt x="1378" y="79"/>
                </a:lnTo>
                <a:lnTo>
                  <a:pt x="1378" y="79"/>
                </a:lnTo>
                <a:lnTo>
                  <a:pt x="1379" y="79"/>
                </a:lnTo>
                <a:lnTo>
                  <a:pt x="1379" y="79"/>
                </a:lnTo>
                <a:lnTo>
                  <a:pt x="1380" y="79"/>
                </a:lnTo>
                <a:lnTo>
                  <a:pt x="1381" y="79"/>
                </a:lnTo>
                <a:lnTo>
                  <a:pt x="1381" y="79"/>
                </a:lnTo>
                <a:lnTo>
                  <a:pt x="1382" y="79"/>
                </a:lnTo>
                <a:lnTo>
                  <a:pt x="1383" y="79"/>
                </a:lnTo>
                <a:lnTo>
                  <a:pt x="1383" y="79"/>
                </a:lnTo>
                <a:lnTo>
                  <a:pt x="1384" y="79"/>
                </a:lnTo>
                <a:lnTo>
                  <a:pt x="1385" y="79"/>
                </a:lnTo>
                <a:lnTo>
                  <a:pt x="1385" y="79"/>
                </a:lnTo>
                <a:lnTo>
                  <a:pt x="1386" y="79"/>
                </a:lnTo>
                <a:lnTo>
                  <a:pt x="1386" y="79"/>
                </a:lnTo>
                <a:lnTo>
                  <a:pt x="1387" y="79"/>
                </a:lnTo>
                <a:lnTo>
                  <a:pt x="1388" y="79"/>
                </a:lnTo>
                <a:lnTo>
                  <a:pt x="1388" y="79"/>
                </a:lnTo>
                <a:lnTo>
                  <a:pt x="1389" y="79"/>
                </a:lnTo>
                <a:lnTo>
                  <a:pt x="1390" y="79"/>
                </a:lnTo>
                <a:lnTo>
                  <a:pt x="1390" y="79"/>
                </a:lnTo>
                <a:lnTo>
                  <a:pt x="1391" y="79"/>
                </a:lnTo>
                <a:lnTo>
                  <a:pt x="1392" y="79"/>
                </a:lnTo>
                <a:lnTo>
                  <a:pt x="1392" y="78"/>
                </a:lnTo>
                <a:lnTo>
                  <a:pt x="1393" y="78"/>
                </a:lnTo>
                <a:lnTo>
                  <a:pt x="1393" y="78"/>
                </a:lnTo>
                <a:lnTo>
                  <a:pt x="1394" y="78"/>
                </a:lnTo>
                <a:lnTo>
                  <a:pt x="1395" y="78"/>
                </a:lnTo>
                <a:lnTo>
                  <a:pt x="1395" y="78"/>
                </a:lnTo>
                <a:lnTo>
                  <a:pt x="1396" y="78"/>
                </a:lnTo>
                <a:lnTo>
                  <a:pt x="1397" y="78"/>
                </a:lnTo>
                <a:lnTo>
                  <a:pt x="1397" y="78"/>
                </a:lnTo>
                <a:lnTo>
                  <a:pt x="1398" y="78"/>
                </a:lnTo>
                <a:lnTo>
                  <a:pt x="1399" y="78"/>
                </a:lnTo>
                <a:lnTo>
                  <a:pt x="1399" y="78"/>
                </a:lnTo>
                <a:lnTo>
                  <a:pt x="1400" y="78"/>
                </a:lnTo>
                <a:lnTo>
                  <a:pt x="1401" y="78"/>
                </a:lnTo>
                <a:lnTo>
                  <a:pt x="1401" y="78"/>
                </a:lnTo>
                <a:lnTo>
                  <a:pt x="1402" y="78"/>
                </a:lnTo>
                <a:lnTo>
                  <a:pt x="1402" y="78"/>
                </a:lnTo>
                <a:lnTo>
                  <a:pt x="1403" y="78"/>
                </a:lnTo>
                <a:lnTo>
                  <a:pt x="1404" y="78"/>
                </a:lnTo>
                <a:lnTo>
                  <a:pt x="1404" y="78"/>
                </a:lnTo>
                <a:lnTo>
                  <a:pt x="1405" y="78"/>
                </a:lnTo>
                <a:lnTo>
                  <a:pt x="1406" y="78"/>
                </a:lnTo>
                <a:lnTo>
                  <a:pt x="1406" y="78"/>
                </a:lnTo>
                <a:lnTo>
                  <a:pt x="1407" y="78"/>
                </a:lnTo>
                <a:lnTo>
                  <a:pt x="1408" y="78"/>
                </a:lnTo>
                <a:lnTo>
                  <a:pt x="1408" y="78"/>
                </a:lnTo>
                <a:lnTo>
                  <a:pt x="1409" y="78"/>
                </a:lnTo>
                <a:lnTo>
                  <a:pt x="1409" y="78"/>
                </a:lnTo>
                <a:lnTo>
                  <a:pt x="1410" y="78"/>
                </a:lnTo>
                <a:lnTo>
                  <a:pt x="1411" y="78"/>
                </a:lnTo>
                <a:lnTo>
                  <a:pt x="1411" y="78"/>
                </a:lnTo>
                <a:lnTo>
                  <a:pt x="1412" y="78"/>
                </a:lnTo>
                <a:lnTo>
                  <a:pt x="1413" y="78"/>
                </a:lnTo>
                <a:lnTo>
                  <a:pt x="1413" y="78"/>
                </a:lnTo>
                <a:lnTo>
                  <a:pt x="1414" y="78"/>
                </a:lnTo>
                <a:lnTo>
                  <a:pt x="1415" y="78"/>
                </a:lnTo>
                <a:lnTo>
                  <a:pt x="1415" y="78"/>
                </a:lnTo>
                <a:lnTo>
                  <a:pt x="1416" y="78"/>
                </a:lnTo>
                <a:lnTo>
                  <a:pt x="1416" y="78"/>
                </a:lnTo>
                <a:lnTo>
                  <a:pt x="1417" y="78"/>
                </a:lnTo>
                <a:lnTo>
                  <a:pt x="1418" y="78"/>
                </a:lnTo>
                <a:lnTo>
                  <a:pt x="1418" y="78"/>
                </a:lnTo>
                <a:lnTo>
                  <a:pt x="1419" y="78"/>
                </a:lnTo>
                <a:lnTo>
                  <a:pt x="1420" y="78"/>
                </a:lnTo>
                <a:lnTo>
                  <a:pt x="1420" y="79"/>
                </a:lnTo>
                <a:lnTo>
                  <a:pt x="1421" y="79"/>
                </a:lnTo>
                <a:lnTo>
                  <a:pt x="1422" y="79"/>
                </a:lnTo>
                <a:lnTo>
                  <a:pt x="1422" y="79"/>
                </a:lnTo>
                <a:lnTo>
                  <a:pt x="1423" y="79"/>
                </a:lnTo>
                <a:lnTo>
                  <a:pt x="1423" y="79"/>
                </a:lnTo>
                <a:lnTo>
                  <a:pt x="1424" y="79"/>
                </a:lnTo>
                <a:lnTo>
                  <a:pt x="1425" y="79"/>
                </a:lnTo>
                <a:lnTo>
                  <a:pt x="1425" y="79"/>
                </a:lnTo>
                <a:lnTo>
                  <a:pt x="1426" y="79"/>
                </a:lnTo>
                <a:lnTo>
                  <a:pt x="1427" y="79"/>
                </a:lnTo>
                <a:lnTo>
                  <a:pt x="1427" y="79"/>
                </a:lnTo>
                <a:lnTo>
                  <a:pt x="1428" y="79"/>
                </a:lnTo>
                <a:lnTo>
                  <a:pt x="1429" y="79"/>
                </a:lnTo>
                <a:lnTo>
                  <a:pt x="1429" y="79"/>
                </a:lnTo>
                <a:lnTo>
                  <a:pt x="1430" y="79"/>
                </a:lnTo>
                <a:lnTo>
                  <a:pt x="1431" y="79"/>
                </a:lnTo>
                <a:lnTo>
                  <a:pt x="1431" y="79"/>
                </a:lnTo>
                <a:lnTo>
                  <a:pt x="1432" y="79"/>
                </a:lnTo>
                <a:lnTo>
                  <a:pt x="1432" y="79"/>
                </a:lnTo>
                <a:lnTo>
                  <a:pt x="1433" y="79"/>
                </a:lnTo>
                <a:lnTo>
                  <a:pt x="1434" y="79"/>
                </a:lnTo>
                <a:lnTo>
                  <a:pt x="1434" y="79"/>
                </a:lnTo>
                <a:lnTo>
                  <a:pt x="1435" y="79"/>
                </a:lnTo>
                <a:lnTo>
                  <a:pt x="1436" y="79"/>
                </a:lnTo>
                <a:lnTo>
                  <a:pt x="1436" y="79"/>
                </a:lnTo>
                <a:lnTo>
                  <a:pt x="1437" y="79"/>
                </a:lnTo>
                <a:lnTo>
                  <a:pt x="1438" y="79"/>
                </a:lnTo>
                <a:lnTo>
                  <a:pt x="1438" y="79"/>
                </a:lnTo>
                <a:lnTo>
                  <a:pt x="1439" y="79"/>
                </a:lnTo>
                <a:lnTo>
                  <a:pt x="1439" y="79"/>
                </a:lnTo>
                <a:lnTo>
                  <a:pt x="1440" y="79"/>
                </a:lnTo>
                <a:lnTo>
                  <a:pt x="1441" y="79"/>
                </a:lnTo>
                <a:lnTo>
                  <a:pt x="1441" y="78"/>
                </a:lnTo>
                <a:lnTo>
                  <a:pt x="1442" y="78"/>
                </a:lnTo>
                <a:lnTo>
                  <a:pt x="1443" y="78"/>
                </a:lnTo>
                <a:lnTo>
                  <a:pt x="1443" y="78"/>
                </a:lnTo>
                <a:lnTo>
                  <a:pt x="1444" y="78"/>
                </a:lnTo>
                <a:lnTo>
                  <a:pt x="1445" y="78"/>
                </a:lnTo>
                <a:lnTo>
                  <a:pt x="1445" y="78"/>
                </a:lnTo>
                <a:lnTo>
                  <a:pt x="1446" y="78"/>
                </a:lnTo>
                <a:lnTo>
                  <a:pt x="1446" y="78"/>
                </a:lnTo>
                <a:lnTo>
                  <a:pt x="1447" y="78"/>
                </a:lnTo>
                <a:lnTo>
                  <a:pt x="1448" y="78"/>
                </a:lnTo>
                <a:lnTo>
                  <a:pt x="1448" y="78"/>
                </a:lnTo>
                <a:lnTo>
                  <a:pt x="1449" y="78"/>
                </a:lnTo>
                <a:lnTo>
                  <a:pt x="1450" y="78"/>
                </a:lnTo>
                <a:lnTo>
                  <a:pt x="1450" y="78"/>
                </a:lnTo>
                <a:lnTo>
                  <a:pt x="1451" y="78"/>
                </a:lnTo>
                <a:lnTo>
                  <a:pt x="1452" y="78"/>
                </a:lnTo>
                <a:lnTo>
                  <a:pt x="1452" y="78"/>
                </a:lnTo>
                <a:lnTo>
                  <a:pt x="1453" y="78"/>
                </a:lnTo>
                <a:lnTo>
                  <a:pt x="1453" y="78"/>
                </a:lnTo>
                <a:lnTo>
                  <a:pt x="1454" y="78"/>
                </a:lnTo>
                <a:lnTo>
                  <a:pt x="1455" y="78"/>
                </a:lnTo>
                <a:lnTo>
                  <a:pt x="1455" y="78"/>
                </a:lnTo>
                <a:lnTo>
                  <a:pt x="1456" y="78"/>
                </a:lnTo>
                <a:lnTo>
                  <a:pt x="1457" y="78"/>
                </a:lnTo>
                <a:lnTo>
                  <a:pt x="1457" y="78"/>
                </a:lnTo>
                <a:lnTo>
                  <a:pt x="1458" y="78"/>
                </a:lnTo>
                <a:lnTo>
                  <a:pt x="1459" y="78"/>
                </a:lnTo>
                <a:lnTo>
                  <a:pt x="1459" y="78"/>
                </a:lnTo>
                <a:lnTo>
                  <a:pt x="1460" y="77"/>
                </a:lnTo>
                <a:lnTo>
                  <a:pt x="1461" y="77"/>
                </a:lnTo>
                <a:lnTo>
                  <a:pt x="1461" y="77"/>
                </a:lnTo>
                <a:lnTo>
                  <a:pt x="1462" y="77"/>
                </a:lnTo>
                <a:lnTo>
                  <a:pt x="1462" y="77"/>
                </a:lnTo>
                <a:lnTo>
                  <a:pt x="1463" y="77"/>
                </a:lnTo>
                <a:lnTo>
                  <a:pt x="1464" y="77"/>
                </a:lnTo>
                <a:lnTo>
                  <a:pt x="1464" y="77"/>
                </a:lnTo>
                <a:lnTo>
                  <a:pt x="1465" y="77"/>
                </a:lnTo>
                <a:lnTo>
                  <a:pt x="1466" y="77"/>
                </a:lnTo>
                <a:lnTo>
                  <a:pt x="1466" y="77"/>
                </a:lnTo>
                <a:lnTo>
                  <a:pt x="1467" y="77"/>
                </a:lnTo>
                <a:lnTo>
                  <a:pt x="1468" y="78"/>
                </a:lnTo>
                <a:lnTo>
                  <a:pt x="1468" y="78"/>
                </a:lnTo>
                <a:lnTo>
                  <a:pt x="1469" y="78"/>
                </a:lnTo>
                <a:lnTo>
                  <a:pt x="1469" y="78"/>
                </a:lnTo>
                <a:lnTo>
                  <a:pt x="1470" y="78"/>
                </a:lnTo>
                <a:lnTo>
                  <a:pt x="1471" y="78"/>
                </a:lnTo>
                <a:lnTo>
                  <a:pt x="1471" y="78"/>
                </a:lnTo>
                <a:lnTo>
                  <a:pt x="1472" y="78"/>
                </a:lnTo>
                <a:lnTo>
                  <a:pt x="1473" y="78"/>
                </a:lnTo>
                <a:lnTo>
                  <a:pt x="1473" y="78"/>
                </a:lnTo>
                <a:lnTo>
                  <a:pt x="1474" y="78"/>
                </a:lnTo>
                <a:lnTo>
                  <a:pt x="1475" y="78"/>
                </a:lnTo>
                <a:lnTo>
                  <a:pt x="1475" y="78"/>
                </a:lnTo>
                <a:lnTo>
                  <a:pt x="1476" y="78"/>
                </a:lnTo>
                <a:lnTo>
                  <a:pt x="1476" y="78"/>
                </a:lnTo>
                <a:lnTo>
                  <a:pt x="1477" y="78"/>
                </a:lnTo>
                <a:lnTo>
                  <a:pt x="1478" y="78"/>
                </a:lnTo>
                <a:lnTo>
                  <a:pt x="1478" y="78"/>
                </a:lnTo>
                <a:lnTo>
                  <a:pt x="1479" y="78"/>
                </a:lnTo>
                <a:lnTo>
                  <a:pt x="1480" y="78"/>
                </a:lnTo>
                <a:lnTo>
                  <a:pt x="1480" y="78"/>
                </a:lnTo>
                <a:lnTo>
                  <a:pt x="1481" y="78"/>
                </a:lnTo>
                <a:lnTo>
                  <a:pt x="1482" y="78"/>
                </a:lnTo>
                <a:lnTo>
                  <a:pt x="1482" y="78"/>
                </a:lnTo>
                <a:lnTo>
                  <a:pt x="1483" y="78"/>
                </a:lnTo>
                <a:lnTo>
                  <a:pt x="1483" y="78"/>
                </a:lnTo>
                <a:lnTo>
                  <a:pt x="1484" y="78"/>
                </a:lnTo>
                <a:lnTo>
                  <a:pt x="1485" y="78"/>
                </a:lnTo>
                <a:lnTo>
                  <a:pt x="1485" y="78"/>
                </a:lnTo>
                <a:lnTo>
                  <a:pt x="1486" y="78"/>
                </a:lnTo>
                <a:lnTo>
                  <a:pt x="1487" y="78"/>
                </a:lnTo>
                <a:lnTo>
                  <a:pt x="1487" y="78"/>
                </a:lnTo>
                <a:lnTo>
                  <a:pt x="1488" y="78"/>
                </a:lnTo>
                <a:lnTo>
                  <a:pt x="1489" y="78"/>
                </a:lnTo>
                <a:lnTo>
                  <a:pt x="1489" y="78"/>
                </a:lnTo>
                <a:lnTo>
                  <a:pt x="1490" y="78"/>
                </a:lnTo>
                <a:lnTo>
                  <a:pt x="1491" y="78"/>
                </a:lnTo>
                <a:lnTo>
                  <a:pt x="1491" y="78"/>
                </a:lnTo>
                <a:lnTo>
                  <a:pt x="1492" y="78"/>
                </a:lnTo>
                <a:lnTo>
                  <a:pt x="1492" y="78"/>
                </a:lnTo>
                <a:lnTo>
                  <a:pt x="1493" y="78"/>
                </a:lnTo>
                <a:lnTo>
                  <a:pt x="1494" y="78"/>
                </a:lnTo>
                <a:lnTo>
                  <a:pt x="1494" y="78"/>
                </a:lnTo>
                <a:lnTo>
                  <a:pt x="1495" y="78"/>
                </a:lnTo>
                <a:lnTo>
                  <a:pt x="1496" y="78"/>
                </a:lnTo>
                <a:lnTo>
                  <a:pt x="1496" y="78"/>
                </a:lnTo>
                <a:lnTo>
                  <a:pt x="1497" y="78"/>
                </a:lnTo>
                <a:lnTo>
                  <a:pt x="1498" y="78"/>
                </a:lnTo>
                <a:lnTo>
                  <a:pt x="1498" y="78"/>
                </a:lnTo>
                <a:lnTo>
                  <a:pt x="1499" y="77"/>
                </a:lnTo>
                <a:lnTo>
                  <a:pt x="1499" y="77"/>
                </a:lnTo>
                <a:lnTo>
                  <a:pt x="1500" y="77"/>
                </a:lnTo>
                <a:lnTo>
                  <a:pt x="1501" y="77"/>
                </a:lnTo>
                <a:lnTo>
                  <a:pt x="1501" y="77"/>
                </a:lnTo>
                <a:lnTo>
                  <a:pt x="1502" y="77"/>
                </a:lnTo>
                <a:lnTo>
                  <a:pt x="1503" y="78"/>
                </a:lnTo>
                <a:lnTo>
                  <a:pt x="1503" y="78"/>
                </a:lnTo>
                <a:lnTo>
                  <a:pt x="1504" y="78"/>
                </a:lnTo>
                <a:lnTo>
                  <a:pt x="1505" y="78"/>
                </a:lnTo>
                <a:lnTo>
                  <a:pt x="1505" y="78"/>
                </a:lnTo>
                <a:lnTo>
                  <a:pt x="1506" y="78"/>
                </a:lnTo>
                <a:lnTo>
                  <a:pt x="1506" y="78"/>
                </a:lnTo>
                <a:lnTo>
                  <a:pt x="1507" y="78"/>
                </a:lnTo>
                <a:lnTo>
                  <a:pt x="1508" y="78"/>
                </a:lnTo>
                <a:lnTo>
                  <a:pt x="1508" y="78"/>
                </a:lnTo>
                <a:lnTo>
                  <a:pt x="1509" y="78"/>
                </a:lnTo>
                <a:lnTo>
                  <a:pt x="1510" y="78"/>
                </a:lnTo>
                <a:lnTo>
                  <a:pt x="1510" y="78"/>
                </a:lnTo>
                <a:lnTo>
                  <a:pt x="1511" y="78"/>
                </a:lnTo>
                <a:lnTo>
                  <a:pt x="1512" y="78"/>
                </a:lnTo>
                <a:lnTo>
                  <a:pt x="1512" y="78"/>
                </a:lnTo>
                <a:lnTo>
                  <a:pt x="1513" y="78"/>
                </a:lnTo>
                <a:lnTo>
                  <a:pt x="1513" y="78"/>
                </a:lnTo>
                <a:lnTo>
                  <a:pt x="1514" y="78"/>
                </a:lnTo>
                <a:lnTo>
                  <a:pt x="1515" y="78"/>
                </a:lnTo>
                <a:lnTo>
                  <a:pt x="1515" y="78"/>
                </a:lnTo>
                <a:lnTo>
                  <a:pt x="1516" y="78"/>
                </a:lnTo>
                <a:lnTo>
                  <a:pt x="1517" y="78"/>
                </a:lnTo>
                <a:lnTo>
                  <a:pt x="1517" y="79"/>
                </a:lnTo>
                <a:lnTo>
                  <a:pt x="1518" y="79"/>
                </a:lnTo>
                <a:lnTo>
                  <a:pt x="1519" y="79"/>
                </a:lnTo>
                <a:lnTo>
                  <a:pt x="1519" y="79"/>
                </a:lnTo>
                <a:lnTo>
                  <a:pt x="1520" y="79"/>
                </a:lnTo>
                <a:lnTo>
                  <a:pt x="1521" y="79"/>
                </a:lnTo>
                <a:lnTo>
                  <a:pt x="1521" y="79"/>
                </a:lnTo>
                <a:lnTo>
                  <a:pt x="1522" y="79"/>
                </a:lnTo>
                <a:lnTo>
                  <a:pt x="1522" y="79"/>
                </a:lnTo>
                <a:lnTo>
                  <a:pt x="1523" y="79"/>
                </a:lnTo>
                <a:lnTo>
                  <a:pt x="1524" y="79"/>
                </a:lnTo>
                <a:lnTo>
                  <a:pt x="1525" y="79"/>
                </a:lnTo>
                <a:lnTo>
                  <a:pt x="1525" y="79"/>
                </a:lnTo>
                <a:lnTo>
                  <a:pt x="1526" y="79"/>
                </a:lnTo>
                <a:lnTo>
                  <a:pt x="1526" y="79"/>
                </a:lnTo>
                <a:lnTo>
                  <a:pt x="1527" y="79"/>
                </a:lnTo>
                <a:lnTo>
                  <a:pt x="1528" y="79"/>
                </a:lnTo>
                <a:lnTo>
                  <a:pt x="1528" y="79"/>
                </a:lnTo>
                <a:lnTo>
                  <a:pt x="1529" y="79"/>
                </a:lnTo>
                <a:lnTo>
                  <a:pt x="1530" y="79"/>
                </a:lnTo>
                <a:lnTo>
                  <a:pt x="1530" y="79"/>
                </a:lnTo>
                <a:lnTo>
                  <a:pt x="1531" y="79"/>
                </a:lnTo>
                <a:lnTo>
                  <a:pt x="1532" y="79"/>
                </a:lnTo>
                <a:lnTo>
                  <a:pt x="1532" y="79"/>
                </a:lnTo>
                <a:lnTo>
                  <a:pt x="1533" y="79"/>
                </a:lnTo>
                <a:lnTo>
                  <a:pt x="1534" y="79"/>
                </a:lnTo>
                <a:lnTo>
                  <a:pt x="1534" y="79"/>
                </a:lnTo>
                <a:lnTo>
                  <a:pt x="1535" y="79"/>
                </a:lnTo>
                <a:lnTo>
                  <a:pt x="1535" y="79"/>
                </a:lnTo>
                <a:lnTo>
                  <a:pt x="1536" y="79"/>
                </a:lnTo>
                <a:lnTo>
                  <a:pt x="1537" y="79"/>
                </a:lnTo>
                <a:lnTo>
                  <a:pt x="1537" y="79"/>
                </a:lnTo>
                <a:lnTo>
                  <a:pt x="1538" y="79"/>
                </a:lnTo>
                <a:lnTo>
                  <a:pt x="1539" y="79"/>
                </a:lnTo>
                <a:lnTo>
                  <a:pt x="1539" y="79"/>
                </a:lnTo>
                <a:lnTo>
                  <a:pt x="1540" y="79"/>
                </a:lnTo>
                <a:lnTo>
                  <a:pt x="1541" y="79"/>
                </a:lnTo>
                <a:lnTo>
                  <a:pt x="1541" y="79"/>
                </a:lnTo>
                <a:lnTo>
                  <a:pt x="1542" y="79"/>
                </a:lnTo>
                <a:lnTo>
                  <a:pt x="1542" y="79"/>
                </a:lnTo>
                <a:lnTo>
                  <a:pt x="1543" y="78"/>
                </a:lnTo>
                <a:lnTo>
                  <a:pt x="1544" y="78"/>
                </a:lnTo>
                <a:lnTo>
                  <a:pt x="1544" y="78"/>
                </a:lnTo>
                <a:lnTo>
                  <a:pt x="1545" y="78"/>
                </a:lnTo>
                <a:lnTo>
                  <a:pt x="1546" y="78"/>
                </a:lnTo>
                <a:lnTo>
                  <a:pt x="1546" y="78"/>
                </a:lnTo>
                <a:lnTo>
                  <a:pt x="1547" y="78"/>
                </a:lnTo>
                <a:lnTo>
                  <a:pt x="1548" y="78"/>
                </a:lnTo>
                <a:lnTo>
                  <a:pt x="1548" y="78"/>
                </a:lnTo>
                <a:lnTo>
                  <a:pt x="1549" y="78"/>
                </a:lnTo>
                <a:lnTo>
                  <a:pt x="1549" y="78"/>
                </a:lnTo>
                <a:lnTo>
                  <a:pt x="1550" y="78"/>
                </a:lnTo>
                <a:lnTo>
                  <a:pt x="1551" y="78"/>
                </a:lnTo>
                <a:lnTo>
                  <a:pt x="1551" y="78"/>
                </a:lnTo>
                <a:lnTo>
                  <a:pt x="1552" y="78"/>
                </a:lnTo>
                <a:lnTo>
                  <a:pt x="1553" y="78"/>
                </a:lnTo>
                <a:lnTo>
                  <a:pt x="1553" y="78"/>
                </a:lnTo>
                <a:lnTo>
                  <a:pt x="1554" y="78"/>
                </a:lnTo>
                <a:lnTo>
                  <a:pt x="1555" y="77"/>
                </a:lnTo>
                <a:lnTo>
                  <a:pt x="1555" y="77"/>
                </a:lnTo>
                <a:lnTo>
                  <a:pt x="1556" y="77"/>
                </a:lnTo>
                <a:lnTo>
                  <a:pt x="1556" y="77"/>
                </a:lnTo>
                <a:lnTo>
                  <a:pt x="1557" y="77"/>
                </a:lnTo>
                <a:lnTo>
                  <a:pt x="1558" y="77"/>
                </a:lnTo>
                <a:lnTo>
                  <a:pt x="1558" y="77"/>
                </a:lnTo>
                <a:lnTo>
                  <a:pt x="1559" y="77"/>
                </a:lnTo>
                <a:lnTo>
                  <a:pt x="1560" y="77"/>
                </a:lnTo>
                <a:lnTo>
                  <a:pt x="1560" y="77"/>
                </a:lnTo>
                <a:lnTo>
                  <a:pt x="1561" y="77"/>
                </a:lnTo>
                <a:lnTo>
                  <a:pt x="1562" y="77"/>
                </a:lnTo>
                <a:lnTo>
                  <a:pt x="1562" y="77"/>
                </a:lnTo>
                <a:lnTo>
                  <a:pt x="1563" y="76"/>
                </a:lnTo>
                <a:lnTo>
                  <a:pt x="1564" y="77"/>
                </a:lnTo>
                <a:lnTo>
                  <a:pt x="1564" y="77"/>
                </a:lnTo>
                <a:lnTo>
                  <a:pt x="1565" y="77"/>
                </a:lnTo>
                <a:lnTo>
                  <a:pt x="1565" y="77"/>
                </a:lnTo>
                <a:lnTo>
                  <a:pt x="1566" y="77"/>
                </a:lnTo>
                <a:lnTo>
                  <a:pt x="1567" y="77"/>
                </a:lnTo>
                <a:lnTo>
                  <a:pt x="1567" y="77"/>
                </a:lnTo>
                <a:lnTo>
                  <a:pt x="1568" y="77"/>
                </a:lnTo>
                <a:lnTo>
                  <a:pt x="1569" y="77"/>
                </a:lnTo>
                <a:lnTo>
                  <a:pt x="1569" y="77"/>
                </a:lnTo>
                <a:lnTo>
                  <a:pt x="1570" y="77"/>
                </a:lnTo>
                <a:lnTo>
                  <a:pt x="1571" y="77"/>
                </a:lnTo>
                <a:lnTo>
                  <a:pt x="1571" y="77"/>
                </a:lnTo>
                <a:lnTo>
                  <a:pt x="1572" y="77"/>
                </a:lnTo>
                <a:lnTo>
                  <a:pt x="1572" y="77"/>
                </a:lnTo>
                <a:lnTo>
                  <a:pt x="1573" y="77"/>
                </a:lnTo>
                <a:lnTo>
                  <a:pt x="1574" y="77"/>
                </a:lnTo>
                <a:lnTo>
                  <a:pt x="1574" y="77"/>
                </a:lnTo>
                <a:lnTo>
                  <a:pt x="1575" y="77"/>
                </a:lnTo>
                <a:lnTo>
                  <a:pt x="1576" y="77"/>
                </a:lnTo>
                <a:lnTo>
                  <a:pt x="1576" y="77"/>
                </a:lnTo>
                <a:lnTo>
                  <a:pt x="1577" y="77"/>
                </a:lnTo>
                <a:lnTo>
                  <a:pt x="1578" y="78"/>
                </a:lnTo>
                <a:lnTo>
                  <a:pt x="1578" y="78"/>
                </a:lnTo>
                <a:lnTo>
                  <a:pt x="1579" y="78"/>
                </a:lnTo>
                <a:lnTo>
                  <a:pt x="1579" y="78"/>
                </a:lnTo>
                <a:lnTo>
                  <a:pt x="1580" y="78"/>
                </a:lnTo>
                <a:lnTo>
                  <a:pt x="1581" y="78"/>
                </a:lnTo>
                <a:lnTo>
                  <a:pt x="1581" y="78"/>
                </a:lnTo>
                <a:lnTo>
                  <a:pt x="1582" y="78"/>
                </a:lnTo>
                <a:lnTo>
                  <a:pt x="1583" y="78"/>
                </a:lnTo>
                <a:lnTo>
                  <a:pt x="1583" y="78"/>
                </a:lnTo>
                <a:lnTo>
                  <a:pt x="1584" y="78"/>
                </a:lnTo>
                <a:lnTo>
                  <a:pt x="1585" y="77"/>
                </a:lnTo>
                <a:lnTo>
                  <a:pt x="1585" y="77"/>
                </a:lnTo>
                <a:lnTo>
                  <a:pt x="1586" y="77"/>
                </a:lnTo>
                <a:lnTo>
                  <a:pt x="1586" y="77"/>
                </a:lnTo>
                <a:lnTo>
                  <a:pt x="1587" y="77"/>
                </a:lnTo>
                <a:lnTo>
                  <a:pt x="1588" y="77"/>
                </a:lnTo>
                <a:lnTo>
                  <a:pt x="1588" y="77"/>
                </a:lnTo>
                <a:lnTo>
                  <a:pt x="1589" y="77"/>
                </a:lnTo>
                <a:lnTo>
                  <a:pt x="1590" y="77"/>
                </a:lnTo>
                <a:lnTo>
                  <a:pt x="1590" y="77"/>
                </a:lnTo>
                <a:lnTo>
                  <a:pt x="1591" y="77"/>
                </a:lnTo>
                <a:lnTo>
                  <a:pt x="1592" y="77"/>
                </a:lnTo>
                <a:lnTo>
                  <a:pt x="1592" y="77"/>
                </a:lnTo>
                <a:lnTo>
                  <a:pt x="1593" y="77"/>
                </a:lnTo>
                <a:lnTo>
                  <a:pt x="1594" y="77"/>
                </a:lnTo>
                <a:lnTo>
                  <a:pt x="1594" y="77"/>
                </a:lnTo>
                <a:lnTo>
                  <a:pt x="1595" y="77"/>
                </a:lnTo>
                <a:lnTo>
                  <a:pt x="1595" y="77"/>
                </a:lnTo>
                <a:lnTo>
                  <a:pt x="1596" y="76"/>
                </a:lnTo>
                <a:lnTo>
                  <a:pt x="1597" y="76"/>
                </a:lnTo>
                <a:lnTo>
                  <a:pt x="1597" y="76"/>
                </a:lnTo>
                <a:lnTo>
                  <a:pt x="1598" y="76"/>
                </a:lnTo>
                <a:lnTo>
                  <a:pt x="1599" y="75"/>
                </a:lnTo>
                <a:lnTo>
                  <a:pt x="1599" y="75"/>
                </a:lnTo>
                <a:lnTo>
                  <a:pt x="1600" y="75"/>
                </a:lnTo>
                <a:lnTo>
                  <a:pt x="1601" y="75"/>
                </a:lnTo>
                <a:lnTo>
                  <a:pt x="1601" y="75"/>
                </a:lnTo>
                <a:lnTo>
                  <a:pt x="1602" y="75"/>
                </a:lnTo>
                <a:lnTo>
                  <a:pt x="1602" y="76"/>
                </a:lnTo>
                <a:lnTo>
                  <a:pt x="1603" y="76"/>
                </a:lnTo>
                <a:lnTo>
                  <a:pt x="1604" y="76"/>
                </a:lnTo>
                <a:lnTo>
                  <a:pt x="1604" y="76"/>
                </a:lnTo>
                <a:lnTo>
                  <a:pt x="1605" y="76"/>
                </a:lnTo>
                <a:lnTo>
                  <a:pt x="1606" y="76"/>
                </a:lnTo>
                <a:lnTo>
                  <a:pt x="1606" y="76"/>
                </a:lnTo>
                <a:lnTo>
                  <a:pt x="1607" y="76"/>
                </a:lnTo>
                <a:lnTo>
                  <a:pt x="1608" y="76"/>
                </a:lnTo>
                <a:lnTo>
                  <a:pt x="1608" y="76"/>
                </a:lnTo>
                <a:lnTo>
                  <a:pt x="1609" y="76"/>
                </a:lnTo>
                <a:lnTo>
                  <a:pt x="1609" y="77"/>
                </a:lnTo>
                <a:lnTo>
                  <a:pt x="1610" y="77"/>
                </a:lnTo>
                <a:lnTo>
                  <a:pt x="1611" y="77"/>
                </a:lnTo>
                <a:lnTo>
                  <a:pt x="1611" y="77"/>
                </a:lnTo>
                <a:lnTo>
                  <a:pt x="1612" y="77"/>
                </a:lnTo>
                <a:lnTo>
                  <a:pt x="1613" y="77"/>
                </a:lnTo>
                <a:lnTo>
                  <a:pt x="1613" y="77"/>
                </a:lnTo>
                <a:lnTo>
                  <a:pt x="1614" y="77"/>
                </a:lnTo>
                <a:lnTo>
                  <a:pt x="1615" y="77"/>
                </a:lnTo>
                <a:lnTo>
                  <a:pt x="1615" y="77"/>
                </a:lnTo>
                <a:lnTo>
                  <a:pt x="1616" y="77"/>
                </a:lnTo>
                <a:lnTo>
                  <a:pt x="1616" y="77"/>
                </a:lnTo>
                <a:lnTo>
                  <a:pt x="1617" y="77"/>
                </a:lnTo>
                <a:lnTo>
                  <a:pt x="1618" y="77"/>
                </a:lnTo>
                <a:lnTo>
                  <a:pt x="1618" y="77"/>
                </a:lnTo>
                <a:lnTo>
                  <a:pt x="1619" y="78"/>
                </a:lnTo>
                <a:lnTo>
                  <a:pt x="1620" y="78"/>
                </a:lnTo>
                <a:lnTo>
                  <a:pt x="1620" y="78"/>
                </a:lnTo>
                <a:lnTo>
                  <a:pt x="1621" y="78"/>
                </a:lnTo>
                <a:lnTo>
                  <a:pt x="1622" y="78"/>
                </a:lnTo>
                <a:lnTo>
                  <a:pt x="1622" y="78"/>
                </a:lnTo>
                <a:lnTo>
                  <a:pt x="1623" y="78"/>
                </a:lnTo>
                <a:lnTo>
                  <a:pt x="1624" y="78"/>
                </a:lnTo>
                <a:lnTo>
                  <a:pt x="1624" y="78"/>
                </a:lnTo>
                <a:lnTo>
                  <a:pt x="1625" y="78"/>
                </a:lnTo>
                <a:lnTo>
                  <a:pt x="1625" y="78"/>
                </a:lnTo>
                <a:lnTo>
                  <a:pt x="1626" y="78"/>
                </a:lnTo>
                <a:lnTo>
                  <a:pt x="1627" y="78"/>
                </a:lnTo>
                <a:lnTo>
                  <a:pt x="1627" y="78"/>
                </a:lnTo>
                <a:lnTo>
                  <a:pt x="1628" y="78"/>
                </a:lnTo>
                <a:lnTo>
                  <a:pt x="1629" y="79"/>
                </a:lnTo>
                <a:lnTo>
                  <a:pt x="1629" y="78"/>
                </a:lnTo>
                <a:lnTo>
                  <a:pt x="1630" y="78"/>
                </a:lnTo>
                <a:lnTo>
                  <a:pt x="1631" y="78"/>
                </a:lnTo>
                <a:lnTo>
                  <a:pt x="1631" y="78"/>
                </a:lnTo>
                <a:lnTo>
                  <a:pt x="1632" y="78"/>
                </a:lnTo>
                <a:lnTo>
                  <a:pt x="1632" y="78"/>
                </a:lnTo>
                <a:lnTo>
                  <a:pt x="1633" y="78"/>
                </a:lnTo>
                <a:lnTo>
                  <a:pt x="1634" y="78"/>
                </a:lnTo>
                <a:lnTo>
                  <a:pt x="1634" y="78"/>
                </a:lnTo>
                <a:lnTo>
                  <a:pt x="1635" y="78"/>
                </a:lnTo>
                <a:lnTo>
                  <a:pt x="1636" y="78"/>
                </a:lnTo>
                <a:lnTo>
                  <a:pt x="1636" y="78"/>
                </a:lnTo>
                <a:lnTo>
                  <a:pt x="1637" y="78"/>
                </a:lnTo>
                <a:lnTo>
                  <a:pt x="1638" y="78"/>
                </a:lnTo>
                <a:lnTo>
                  <a:pt x="1638" y="78"/>
                </a:lnTo>
                <a:lnTo>
                  <a:pt x="1639" y="78"/>
                </a:lnTo>
                <a:lnTo>
                  <a:pt x="1639" y="78"/>
                </a:lnTo>
                <a:lnTo>
                  <a:pt x="1640" y="78"/>
                </a:lnTo>
                <a:lnTo>
                  <a:pt x="1641" y="78"/>
                </a:lnTo>
                <a:lnTo>
                  <a:pt x="1641" y="78"/>
                </a:lnTo>
                <a:lnTo>
                  <a:pt x="1642" y="77"/>
                </a:lnTo>
                <a:lnTo>
                  <a:pt x="1643" y="77"/>
                </a:lnTo>
                <a:lnTo>
                  <a:pt x="1643" y="77"/>
                </a:lnTo>
                <a:lnTo>
                  <a:pt x="1644" y="77"/>
                </a:lnTo>
                <a:lnTo>
                  <a:pt x="1645" y="77"/>
                </a:lnTo>
                <a:lnTo>
                  <a:pt x="1645" y="77"/>
                </a:lnTo>
                <a:lnTo>
                  <a:pt x="1646" y="77"/>
                </a:lnTo>
                <a:lnTo>
                  <a:pt x="1646" y="77"/>
                </a:lnTo>
                <a:lnTo>
                  <a:pt x="1647" y="77"/>
                </a:lnTo>
                <a:lnTo>
                  <a:pt x="1648" y="77"/>
                </a:lnTo>
                <a:lnTo>
                  <a:pt x="1648" y="77"/>
                </a:lnTo>
                <a:lnTo>
                  <a:pt x="1649" y="77"/>
                </a:lnTo>
                <a:lnTo>
                  <a:pt x="1650" y="77"/>
                </a:lnTo>
                <a:lnTo>
                  <a:pt x="1650" y="77"/>
                </a:lnTo>
                <a:lnTo>
                  <a:pt x="1651" y="77"/>
                </a:lnTo>
                <a:lnTo>
                  <a:pt x="1652" y="77"/>
                </a:lnTo>
                <a:lnTo>
                  <a:pt x="1652" y="77"/>
                </a:lnTo>
                <a:lnTo>
                  <a:pt x="1653" y="77"/>
                </a:lnTo>
                <a:lnTo>
                  <a:pt x="1654" y="77"/>
                </a:lnTo>
                <a:lnTo>
                  <a:pt x="1654" y="77"/>
                </a:lnTo>
                <a:lnTo>
                  <a:pt x="1655" y="77"/>
                </a:lnTo>
                <a:lnTo>
                  <a:pt x="1655" y="77"/>
                </a:lnTo>
                <a:lnTo>
                  <a:pt x="1656" y="77"/>
                </a:lnTo>
                <a:lnTo>
                  <a:pt x="1657" y="77"/>
                </a:lnTo>
                <a:lnTo>
                  <a:pt x="1657" y="77"/>
                </a:lnTo>
                <a:lnTo>
                  <a:pt x="1658" y="77"/>
                </a:lnTo>
                <a:lnTo>
                  <a:pt x="1659" y="77"/>
                </a:lnTo>
                <a:lnTo>
                  <a:pt x="1659" y="77"/>
                </a:lnTo>
                <a:lnTo>
                  <a:pt x="1660" y="77"/>
                </a:lnTo>
                <a:lnTo>
                  <a:pt x="1661" y="76"/>
                </a:lnTo>
                <a:lnTo>
                  <a:pt x="1661" y="76"/>
                </a:lnTo>
                <a:lnTo>
                  <a:pt x="1662" y="77"/>
                </a:lnTo>
                <a:lnTo>
                  <a:pt x="1662" y="77"/>
                </a:lnTo>
                <a:lnTo>
                  <a:pt x="1663" y="77"/>
                </a:lnTo>
                <a:lnTo>
                  <a:pt x="1664" y="77"/>
                </a:lnTo>
                <a:lnTo>
                  <a:pt x="1664" y="77"/>
                </a:lnTo>
                <a:lnTo>
                  <a:pt x="1665" y="78"/>
                </a:lnTo>
                <a:lnTo>
                  <a:pt x="1666" y="78"/>
                </a:lnTo>
                <a:lnTo>
                  <a:pt x="1666" y="78"/>
                </a:lnTo>
                <a:lnTo>
                  <a:pt x="1667" y="78"/>
                </a:lnTo>
                <a:lnTo>
                  <a:pt x="1668" y="78"/>
                </a:lnTo>
                <a:lnTo>
                  <a:pt x="1668" y="78"/>
                </a:lnTo>
                <a:lnTo>
                  <a:pt x="1669" y="78"/>
                </a:lnTo>
                <a:lnTo>
                  <a:pt x="1669" y="78"/>
                </a:lnTo>
                <a:lnTo>
                  <a:pt x="1670" y="78"/>
                </a:lnTo>
                <a:lnTo>
                  <a:pt x="1671" y="78"/>
                </a:lnTo>
                <a:lnTo>
                  <a:pt x="1671" y="78"/>
                </a:lnTo>
                <a:lnTo>
                  <a:pt x="1672" y="78"/>
                </a:lnTo>
                <a:lnTo>
                  <a:pt x="1673" y="78"/>
                </a:lnTo>
                <a:lnTo>
                  <a:pt x="1673" y="78"/>
                </a:lnTo>
                <a:lnTo>
                  <a:pt x="1674" y="78"/>
                </a:lnTo>
                <a:lnTo>
                  <a:pt x="1675" y="78"/>
                </a:lnTo>
                <a:lnTo>
                  <a:pt x="1675" y="78"/>
                </a:lnTo>
                <a:lnTo>
                  <a:pt x="1676" y="78"/>
                </a:lnTo>
                <a:lnTo>
                  <a:pt x="1676" y="78"/>
                </a:lnTo>
                <a:lnTo>
                  <a:pt x="1677" y="78"/>
                </a:lnTo>
                <a:lnTo>
                  <a:pt x="1678" y="78"/>
                </a:lnTo>
                <a:lnTo>
                  <a:pt x="1678" y="78"/>
                </a:lnTo>
                <a:lnTo>
                  <a:pt x="1679" y="78"/>
                </a:lnTo>
                <a:lnTo>
                  <a:pt x="1680" y="78"/>
                </a:lnTo>
                <a:lnTo>
                  <a:pt x="1680" y="78"/>
                </a:lnTo>
                <a:lnTo>
                  <a:pt x="1681" y="78"/>
                </a:lnTo>
                <a:lnTo>
                  <a:pt x="1682" y="78"/>
                </a:lnTo>
                <a:lnTo>
                  <a:pt x="1682" y="78"/>
                </a:lnTo>
                <a:lnTo>
                  <a:pt x="1683" y="78"/>
                </a:lnTo>
                <a:lnTo>
                  <a:pt x="1684" y="78"/>
                </a:lnTo>
                <a:lnTo>
                  <a:pt x="1684" y="78"/>
                </a:lnTo>
                <a:lnTo>
                  <a:pt x="1685" y="78"/>
                </a:lnTo>
                <a:lnTo>
                  <a:pt x="1685" y="78"/>
                </a:lnTo>
                <a:lnTo>
                  <a:pt x="1686" y="78"/>
                </a:lnTo>
                <a:lnTo>
                  <a:pt x="1687" y="78"/>
                </a:lnTo>
                <a:lnTo>
                  <a:pt x="1687" y="78"/>
                </a:lnTo>
                <a:lnTo>
                  <a:pt x="1688" y="79"/>
                </a:lnTo>
                <a:lnTo>
                  <a:pt x="1689" y="78"/>
                </a:lnTo>
                <a:lnTo>
                  <a:pt x="1689" y="78"/>
                </a:lnTo>
                <a:lnTo>
                  <a:pt x="1690" y="78"/>
                </a:lnTo>
                <a:lnTo>
                  <a:pt x="1691" y="78"/>
                </a:lnTo>
                <a:lnTo>
                  <a:pt x="1691" y="78"/>
                </a:lnTo>
                <a:lnTo>
                  <a:pt x="1692" y="78"/>
                </a:lnTo>
                <a:lnTo>
                  <a:pt x="1692" y="78"/>
                </a:lnTo>
                <a:lnTo>
                  <a:pt x="1693" y="78"/>
                </a:lnTo>
                <a:lnTo>
                  <a:pt x="1694" y="78"/>
                </a:lnTo>
                <a:lnTo>
                  <a:pt x="1694" y="78"/>
                </a:lnTo>
                <a:lnTo>
                  <a:pt x="1695" y="78"/>
                </a:lnTo>
                <a:lnTo>
                  <a:pt x="1696" y="78"/>
                </a:lnTo>
                <a:lnTo>
                  <a:pt x="1696" y="78"/>
                </a:lnTo>
                <a:lnTo>
                  <a:pt x="1697" y="78"/>
                </a:lnTo>
                <a:lnTo>
                  <a:pt x="1698" y="78"/>
                </a:lnTo>
                <a:lnTo>
                  <a:pt x="1698" y="78"/>
                </a:lnTo>
                <a:lnTo>
                  <a:pt x="1699" y="78"/>
                </a:lnTo>
                <a:lnTo>
                  <a:pt x="1699" y="78"/>
                </a:lnTo>
                <a:lnTo>
                  <a:pt x="1700" y="78"/>
                </a:lnTo>
                <a:lnTo>
                  <a:pt x="1701" y="78"/>
                </a:lnTo>
                <a:lnTo>
                  <a:pt x="1701" y="78"/>
                </a:lnTo>
                <a:lnTo>
                  <a:pt x="1702" y="78"/>
                </a:lnTo>
                <a:lnTo>
                  <a:pt x="1703" y="78"/>
                </a:lnTo>
                <a:lnTo>
                  <a:pt x="1703" y="78"/>
                </a:lnTo>
                <a:lnTo>
                  <a:pt x="1704" y="78"/>
                </a:lnTo>
                <a:lnTo>
                  <a:pt x="1705" y="78"/>
                </a:lnTo>
                <a:lnTo>
                  <a:pt x="1705" y="78"/>
                </a:lnTo>
                <a:lnTo>
                  <a:pt x="1706" y="78"/>
                </a:lnTo>
                <a:lnTo>
                  <a:pt x="1706" y="78"/>
                </a:lnTo>
                <a:lnTo>
                  <a:pt x="1707" y="78"/>
                </a:lnTo>
                <a:lnTo>
                  <a:pt x="1708" y="78"/>
                </a:lnTo>
                <a:lnTo>
                  <a:pt x="1708" y="78"/>
                </a:lnTo>
                <a:lnTo>
                  <a:pt x="1709" y="78"/>
                </a:lnTo>
                <a:lnTo>
                  <a:pt x="1710" y="78"/>
                </a:lnTo>
                <a:lnTo>
                  <a:pt x="1710" y="78"/>
                </a:lnTo>
                <a:lnTo>
                  <a:pt x="1711" y="78"/>
                </a:lnTo>
                <a:lnTo>
                  <a:pt x="1712" y="78"/>
                </a:lnTo>
                <a:lnTo>
                  <a:pt x="1712" y="78"/>
                </a:lnTo>
                <a:lnTo>
                  <a:pt x="1713" y="78"/>
                </a:lnTo>
                <a:lnTo>
                  <a:pt x="1714" y="78"/>
                </a:lnTo>
                <a:lnTo>
                  <a:pt x="1714" y="78"/>
                </a:lnTo>
                <a:lnTo>
                  <a:pt x="1715" y="78"/>
                </a:lnTo>
                <a:lnTo>
                  <a:pt x="1715" y="78"/>
                </a:lnTo>
                <a:lnTo>
                  <a:pt x="1716" y="78"/>
                </a:lnTo>
                <a:lnTo>
                  <a:pt x="1717" y="78"/>
                </a:lnTo>
                <a:lnTo>
                  <a:pt x="1717" y="78"/>
                </a:lnTo>
                <a:lnTo>
                  <a:pt x="1718" y="78"/>
                </a:lnTo>
                <a:lnTo>
                  <a:pt x="1719" y="78"/>
                </a:lnTo>
                <a:lnTo>
                  <a:pt x="1719" y="78"/>
                </a:lnTo>
                <a:lnTo>
                  <a:pt x="1720" y="78"/>
                </a:lnTo>
                <a:lnTo>
                  <a:pt x="1721" y="78"/>
                </a:lnTo>
                <a:lnTo>
                  <a:pt x="1721" y="79"/>
                </a:lnTo>
                <a:lnTo>
                  <a:pt x="1722" y="79"/>
                </a:lnTo>
                <a:lnTo>
                  <a:pt x="1722" y="79"/>
                </a:lnTo>
                <a:lnTo>
                  <a:pt x="1723" y="79"/>
                </a:lnTo>
                <a:lnTo>
                  <a:pt x="1724" y="79"/>
                </a:lnTo>
                <a:lnTo>
                  <a:pt x="1724" y="79"/>
                </a:lnTo>
                <a:lnTo>
                  <a:pt x="1725" y="79"/>
                </a:lnTo>
                <a:lnTo>
                  <a:pt x="1726" y="79"/>
                </a:lnTo>
                <a:lnTo>
                  <a:pt x="1726" y="79"/>
                </a:lnTo>
                <a:lnTo>
                  <a:pt x="1727" y="79"/>
                </a:lnTo>
                <a:lnTo>
                  <a:pt x="1728" y="79"/>
                </a:lnTo>
                <a:lnTo>
                  <a:pt x="1728" y="79"/>
                </a:lnTo>
                <a:lnTo>
                  <a:pt x="1729" y="79"/>
                </a:lnTo>
                <a:lnTo>
                  <a:pt x="1729" y="79"/>
                </a:lnTo>
                <a:lnTo>
                  <a:pt x="1730" y="79"/>
                </a:lnTo>
                <a:lnTo>
                  <a:pt x="1731" y="64"/>
                </a:lnTo>
                <a:lnTo>
                  <a:pt x="1731" y="58"/>
                </a:lnTo>
                <a:lnTo>
                  <a:pt x="1732" y="55"/>
                </a:lnTo>
                <a:lnTo>
                  <a:pt x="1733" y="53"/>
                </a:lnTo>
                <a:lnTo>
                  <a:pt x="1733" y="50"/>
                </a:lnTo>
                <a:lnTo>
                  <a:pt x="1734" y="47"/>
                </a:lnTo>
                <a:lnTo>
                  <a:pt x="1735" y="45"/>
                </a:lnTo>
                <a:lnTo>
                  <a:pt x="1735" y="42"/>
                </a:lnTo>
                <a:lnTo>
                  <a:pt x="1736" y="39"/>
                </a:lnTo>
                <a:lnTo>
                  <a:pt x="1737" y="37"/>
                </a:lnTo>
                <a:lnTo>
                  <a:pt x="1737" y="36"/>
                </a:lnTo>
                <a:lnTo>
                  <a:pt x="1738" y="35"/>
                </a:lnTo>
                <a:lnTo>
                  <a:pt x="1739" y="34"/>
                </a:lnTo>
                <a:lnTo>
                  <a:pt x="1739" y="33"/>
                </a:lnTo>
                <a:lnTo>
                  <a:pt x="1740" y="32"/>
                </a:lnTo>
                <a:lnTo>
                  <a:pt x="1741" y="31"/>
                </a:lnTo>
                <a:lnTo>
                  <a:pt x="1741" y="30"/>
                </a:lnTo>
                <a:lnTo>
                  <a:pt x="1742" y="30"/>
                </a:lnTo>
                <a:lnTo>
                  <a:pt x="1742" y="29"/>
                </a:lnTo>
                <a:lnTo>
                  <a:pt x="1743" y="28"/>
                </a:lnTo>
                <a:lnTo>
                  <a:pt x="1744" y="27"/>
                </a:lnTo>
                <a:lnTo>
                  <a:pt x="1744" y="26"/>
                </a:lnTo>
                <a:lnTo>
                  <a:pt x="1745" y="25"/>
                </a:lnTo>
                <a:lnTo>
                  <a:pt x="1746" y="25"/>
                </a:lnTo>
                <a:lnTo>
                  <a:pt x="1746" y="24"/>
                </a:lnTo>
                <a:lnTo>
                  <a:pt x="1747" y="23"/>
                </a:lnTo>
                <a:lnTo>
                  <a:pt x="1748" y="22"/>
                </a:lnTo>
                <a:lnTo>
                  <a:pt x="1748" y="22"/>
                </a:lnTo>
                <a:lnTo>
                  <a:pt x="1749" y="21"/>
                </a:lnTo>
                <a:lnTo>
                  <a:pt x="1750" y="20"/>
                </a:lnTo>
                <a:lnTo>
                  <a:pt x="1750" y="19"/>
                </a:lnTo>
                <a:lnTo>
                  <a:pt x="1751" y="18"/>
                </a:lnTo>
                <a:lnTo>
                  <a:pt x="1751" y="17"/>
                </a:lnTo>
                <a:lnTo>
                  <a:pt x="1752" y="17"/>
                </a:lnTo>
                <a:lnTo>
                  <a:pt x="1753" y="16"/>
                </a:lnTo>
                <a:lnTo>
                  <a:pt x="1753" y="15"/>
                </a:lnTo>
                <a:lnTo>
                  <a:pt x="1754" y="14"/>
                </a:lnTo>
                <a:lnTo>
                  <a:pt x="1755" y="13"/>
                </a:lnTo>
                <a:lnTo>
                  <a:pt x="1755" y="12"/>
                </a:lnTo>
                <a:lnTo>
                  <a:pt x="1756" y="11"/>
                </a:lnTo>
                <a:lnTo>
                  <a:pt x="1757" y="9"/>
                </a:lnTo>
                <a:lnTo>
                  <a:pt x="1757" y="8"/>
                </a:lnTo>
                <a:lnTo>
                  <a:pt x="1758" y="6"/>
                </a:lnTo>
                <a:lnTo>
                  <a:pt x="1758" y="5"/>
                </a:lnTo>
                <a:lnTo>
                  <a:pt x="1759" y="3"/>
                </a:lnTo>
                <a:lnTo>
                  <a:pt x="1760" y="2"/>
                </a:lnTo>
                <a:lnTo>
                  <a:pt x="1760" y="0"/>
                </a:lnTo>
                <a:lnTo>
                  <a:pt x="1761" y="0"/>
                </a:lnTo>
                <a:lnTo>
                  <a:pt x="1762" y="0"/>
                </a:lnTo>
                <a:lnTo>
                  <a:pt x="1762" y="0"/>
                </a:lnTo>
                <a:lnTo>
                  <a:pt x="1763" y="1"/>
                </a:lnTo>
                <a:lnTo>
                  <a:pt x="1764" y="2"/>
                </a:lnTo>
                <a:lnTo>
                  <a:pt x="1764" y="3"/>
                </a:lnTo>
                <a:lnTo>
                  <a:pt x="1765" y="4"/>
                </a:lnTo>
                <a:lnTo>
                  <a:pt x="1765" y="6"/>
                </a:lnTo>
                <a:lnTo>
                  <a:pt x="1766" y="7"/>
                </a:lnTo>
                <a:lnTo>
                  <a:pt x="1767" y="8"/>
                </a:lnTo>
                <a:lnTo>
                  <a:pt x="1767" y="9"/>
                </a:lnTo>
                <a:lnTo>
                  <a:pt x="1768" y="11"/>
                </a:lnTo>
                <a:lnTo>
                  <a:pt x="1769" y="13"/>
                </a:lnTo>
                <a:lnTo>
                  <a:pt x="1769" y="16"/>
                </a:lnTo>
                <a:lnTo>
                  <a:pt x="1770" y="18"/>
                </a:lnTo>
                <a:lnTo>
                  <a:pt x="1771" y="20"/>
                </a:lnTo>
                <a:lnTo>
                  <a:pt x="1771" y="21"/>
                </a:lnTo>
                <a:lnTo>
                  <a:pt x="1772" y="23"/>
                </a:lnTo>
                <a:lnTo>
                  <a:pt x="1772" y="25"/>
                </a:lnTo>
                <a:lnTo>
                  <a:pt x="1773" y="26"/>
                </a:lnTo>
                <a:lnTo>
                  <a:pt x="1774" y="27"/>
                </a:lnTo>
                <a:lnTo>
                  <a:pt x="1774" y="28"/>
                </a:lnTo>
                <a:lnTo>
                  <a:pt x="1775" y="29"/>
                </a:lnTo>
                <a:lnTo>
                  <a:pt x="1776" y="30"/>
                </a:lnTo>
                <a:lnTo>
                  <a:pt x="1776" y="32"/>
                </a:lnTo>
                <a:lnTo>
                  <a:pt x="1777" y="34"/>
                </a:lnTo>
                <a:lnTo>
                  <a:pt x="1778" y="36"/>
                </a:lnTo>
                <a:lnTo>
                  <a:pt x="1778" y="38"/>
                </a:lnTo>
                <a:lnTo>
                  <a:pt x="1779" y="41"/>
                </a:lnTo>
                <a:lnTo>
                  <a:pt x="1780" y="43"/>
                </a:lnTo>
                <a:lnTo>
                  <a:pt x="1780" y="44"/>
                </a:lnTo>
                <a:lnTo>
                  <a:pt x="1781" y="46"/>
                </a:lnTo>
                <a:lnTo>
                  <a:pt x="1781" y="48"/>
                </a:lnTo>
                <a:lnTo>
                  <a:pt x="1782" y="50"/>
                </a:lnTo>
                <a:lnTo>
                  <a:pt x="1783" y="51"/>
                </a:lnTo>
                <a:lnTo>
                  <a:pt x="1783" y="52"/>
                </a:lnTo>
                <a:lnTo>
                  <a:pt x="1784" y="53"/>
                </a:lnTo>
                <a:lnTo>
                  <a:pt x="1785" y="54"/>
                </a:lnTo>
                <a:lnTo>
                  <a:pt x="1785" y="54"/>
                </a:lnTo>
                <a:lnTo>
                  <a:pt x="1786" y="55"/>
                </a:lnTo>
                <a:lnTo>
                  <a:pt x="1787" y="55"/>
                </a:lnTo>
                <a:lnTo>
                  <a:pt x="1787" y="56"/>
                </a:lnTo>
                <a:lnTo>
                  <a:pt x="1788" y="56"/>
                </a:lnTo>
                <a:lnTo>
                  <a:pt x="1788" y="56"/>
                </a:lnTo>
                <a:lnTo>
                  <a:pt x="1789" y="57"/>
                </a:lnTo>
                <a:lnTo>
                  <a:pt x="1790" y="57"/>
                </a:lnTo>
                <a:lnTo>
                  <a:pt x="1790" y="57"/>
                </a:lnTo>
                <a:lnTo>
                  <a:pt x="1791" y="57"/>
                </a:lnTo>
                <a:lnTo>
                  <a:pt x="1792" y="57"/>
                </a:lnTo>
                <a:lnTo>
                  <a:pt x="1792" y="57"/>
                </a:lnTo>
                <a:lnTo>
                  <a:pt x="1793" y="57"/>
                </a:lnTo>
                <a:lnTo>
                  <a:pt x="1794" y="58"/>
                </a:lnTo>
                <a:lnTo>
                  <a:pt x="1794" y="59"/>
                </a:lnTo>
                <a:lnTo>
                  <a:pt x="1795" y="57"/>
                </a:lnTo>
                <a:lnTo>
                  <a:pt x="1795" y="55"/>
                </a:lnTo>
                <a:lnTo>
                  <a:pt x="1796" y="54"/>
                </a:lnTo>
                <a:lnTo>
                  <a:pt x="1797" y="53"/>
                </a:lnTo>
                <a:lnTo>
                  <a:pt x="1797" y="53"/>
                </a:lnTo>
                <a:lnTo>
                  <a:pt x="1798" y="53"/>
                </a:lnTo>
                <a:lnTo>
                  <a:pt x="1799" y="53"/>
                </a:lnTo>
                <a:lnTo>
                  <a:pt x="1799" y="53"/>
                </a:lnTo>
                <a:lnTo>
                  <a:pt x="1800" y="53"/>
                </a:lnTo>
                <a:lnTo>
                  <a:pt x="1801" y="53"/>
                </a:lnTo>
                <a:lnTo>
                  <a:pt x="1801" y="52"/>
                </a:lnTo>
                <a:lnTo>
                  <a:pt x="1802" y="52"/>
                </a:lnTo>
                <a:lnTo>
                  <a:pt x="1802" y="52"/>
                </a:lnTo>
                <a:lnTo>
                  <a:pt x="1803" y="52"/>
                </a:lnTo>
                <a:lnTo>
                  <a:pt x="1804" y="51"/>
                </a:lnTo>
                <a:lnTo>
                  <a:pt x="1804" y="51"/>
                </a:lnTo>
                <a:lnTo>
                  <a:pt x="1805" y="51"/>
                </a:lnTo>
                <a:lnTo>
                  <a:pt x="1806" y="51"/>
                </a:lnTo>
                <a:lnTo>
                  <a:pt x="1806" y="52"/>
                </a:lnTo>
                <a:lnTo>
                  <a:pt x="1807" y="52"/>
                </a:lnTo>
                <a:lnTo>
                  <a:pt x="1808" y="53"/>
                </a:lnTo>
                <a:lnTo>
                  <a:pt x="1808" y="54"/>
                </a:lnTo>
                <a:lnTo>
                  <a:pt x="1809" y="56"/>
                </a:lnTo>
                <a:lnTo>
                  <a:pt x="1810" y="58"/>
                </a:lnTo>
                <a:lnTo>
                  <a:pt x="1810" y="61"/>
                </a:lnTo>
                <a:lnTo>
                  <a:pt x="1811" y="64"/>
                </a:lnTo>
                <a:lnTo>
                  <a:pt x="1811" y="66"/>
                </a:lnTo>
                <a:lnTo>
                  <a:pt x="1812" y="70"/>
                </a:lnTo>
                <a:lnTo>
                  <a:pt x="1813" y="72"/>
                </a:lnTo>
                <a:lnTo>
                  <a:pt x="1813" y="75"/>
                </a:lnTo>
                <a:lnTo>
                  <a:pt x="1814" y="77"/>
                </a:lnTo>
                <a:lnTo>
                  <a:pt x="1815" y="78"/>
                </a:lnTo>
                <a:lnTo>
                  <a:pt x="1815" y="78"/>
                </a:lnTo>
                <a:lnTo>
                  <a:pt x="1816" y="78"/>
                </a:lnTo>
                <a:lnTo>
                  <a:pt x="1817" y="78"/>
                </a:lnTo>
                <a:lnTo>
                  <a:pt x="1817" y="78"/>
                </a:lnTo>
                <a:lnTo>
                  <a:pt x="1818" y="78"/>
                </a:lnTo>
                <a:lnTo>
                  <a:pt x="1818" y="78"/>
                </a:lnTo>
                <a:lnTo>
                  <a:pt x="1819" y="78"/>
                </a:lnTo>
                <a:lnTo>
                  <a:pt x="1820" y="78"/>
                </a:lnTo>
                <a:lnTo>
                  <a:pt x="1820" y="78"/>
                </a:lnTo>
                <a:lnTo>
                  <a:pt x="1821" y="78"/>
                </a:lnTo>
                <a:lnTo>
                  <a:pt x="1822" y="78"/>
                </a:lnTo>
                <a:lnTo>
                  <a:pt x="1822" y="78"/>
                </a:lnTo>
                <a:lnTo>
                  <a:pt x="1823" y="78"/>
                </a:lnTo>
                <a:lnTo>
                  <a:pt x="1824" y="79"/>
                </a:lnTo>
                <a:lnTo>
                  <a:pt x="1824" y="79"/>
                </a:lnTo>
                <a:lnTo>
                  <a:pt x="1825" y="79"/>
                </a:lnTo>
                <a:lnTo>
                  <a:pt x="1825" y="79"/>
                </a:lnTo>
                <a:lnTo>
                  <a:pt x="1826" y="79"/>
                </a:lnTo>
                <a:lnTo>
                  <a:pt x="1827" y="79"/>
                </a:lnTo>
                <a:lnTo>
                  <a:pt x="1827" y="78"/>
                </a:lnTo>
                <a:lnTo>
                  <a:pt x="1828" y="78"/>
                </a:lnTo>
                <a:lnTo>
                  <a:pt x="1829" y="78"/>
                </a:lnTo>
                <a:lnTo>
                  <a:pt x="1829" y="78"/>
                </a:lnTo>
                <a:lnTo>
                  <a:pt x="1830" y="78"/>
                </a:lnTo>
                <a:lnTo>
                  <a:pt x="1831" y="78"/>
                </a:lnTo>
                <a:lnTo>
                  <a:pt x="1831" y="78"/>
                </a:lnTo>
                <a:lnTo>
                  <a:pt x="1832" y="78"/>
                </a:lnTo>
                <a:lnTo>
                  <a:pt x="1832" y="78"/>
                </a:lnTo>
                <a:lnTo>
                  <a:pt x="1833" y="78"/>
                </a:lnTo>
                <a:lnTo>
                  <a:pt x="1834" y="78"/>
                </a:lnTo>
                <a:lnTo>
                  <a:pt x="1834" y="78"/>
                </a:lnTo>
                <a:lnTo>
                  <a:pt x="1835" y="78"/>
                </a:lnTo>
                <a:lnTo>
                  <a:pt x="1836" y="78"/>
                </a:lnTo>
                <a:lnTo>
                  <a:pt x="1836" y="78"/>
                </a:lnTo>
                <a:lnTo>
                  <a:pt x="1837" y="78"/>
                </a:lnTo>
                <a:lnTo>
                  <a:pt x="1838" y="78"/>
                </a:lnTo>
                <a:lnTo>
                  <a:pt x="1838" y="78"/>
                </a:lnTo>
                <a:lnTo>
                  <a:pt x="1839" y="78"/>
                </a:lnTo>
                <a:lnTo>
                  <a:pt x="1840" y="78"/>
                </a:lnTo>
                <a:lnTo>
                  <a:pt x="1840" y="78"/>
                </a:lnTo>
                <a:lnTo>
                  <a:pt x="1841" y="78"/>
                </a:lnTo>
                <a:lnTo>
                  <a:pt x="1841" y="78"/>
                </a:lnTo>
                <a:lnTo>
                  <a:pt x="1842" y="78"/>
                </a:lnTo>
                <a:lnTo>
                  <a:pt x="1843" y="78"/>
                </a:lnTo>
                <a:lnTo>
                  <a:pt x="1843" y="78"/>
                </a:lnTo>
                <a:lnTo>
                  <a:pt x="1844" y="78"/>
                </a:lnTo>
                <a:lnTo>
                  <a:pt x="1845" y="78"/>
                </a:lnTo>
                <a:lnTo>
                  <a:pt x="1845" y="78"/>
                </a:lnTo>
                <a:lnTo>
                  <a:pt x="1846" y="78"/>
                </a:lnTo>
                <a:lnTo>
                  <a:pt x="1847" y="78"/>
                </a:lnTo>
                <a:lnTo>
                  <a:pt x="1847" y="78"/>
                </a:lnTo>
                <a:lnTo>
                  <a:pt x="1848" y="78"/>
                </a:lnTo>
                <a:lnTo>
                  <a:pt x="1848" y="78"/>
                </a:lnTo>
                <a:lnTo>
                  <a:pt x="1849" y="78"/>
                </a:lnTo>
                <a:lnTo>
                  <a:pt x="1850" y="78"/>
                </a:lnTo>
                <a:lnTo>
                  <a:pt x="1850" y="78"/>
                </a:lnTo>
                <a:lnTo>
                  <a:pt x="1851" y="78"/>
                </a:lnTo>
                <a:lnTo>
                  <a:pt x="1852" y="78"/>
                </a:lnTo>
                <a:lnTo>
                  <a:pt x="1852" y="78"/>
                </a:lnTo>
                <a:lnTo>
                  <a:pt x="1853" y="78"/>
                </a:lnTo>
                <a:lnTo>
                  <a:pt x="1854" y="78"/>
                </a:lnTo>
                <a:lnTo>
                  <a:pt x="1854" y="78"/>
                </a:lnTo>
                <a:lnTo>
                  <a:pt x="1855" y="78"/>
                </a:lnTo>
                <a:lnTo>
                  <a:pt x="1855" y="78"/>
                </a:lnTo>
                <a:lnTo>
                  <a:pt x="1856" y="78"/>
                </a:lnTo>
                <a:lnTo>
                  <a:pt x="1857" y="78"/>
                </a:lnTo>
                <a:lnTo>
                  <a:pt x="1857" y="77"/>
                </a:lnTo>
                <a:lnTo>
                  <a:pt x="1858" y="77"/>
                </a:lnTo>
                <a:lnTo>
                  <a:pt x="1859" y="78"/>
                </a:lnTo>
                <a:lnTo>
                  <a:pt x="1859" y="78"/>
                </a:lnTo>
                <a:lnTo>
                  <a:pt x="1860" y="78"/>
                </a:lnTo>
                <a:lnTo>
                  <a:pt x="1861" y="78"/>
                </a:lnTo>
                <a:lnTo>
                  <a:pt x="1861" y="78"/>
                </a:lnTo>
                <a:lnTo>
                  <a:pt x="1862" y="78"/>
                </a:lnTo>
                <a:lnTo>
                  <a:pt x="1862" y="78"/>
                </a:lnTo>
                <a:lnTo>
                  <a:pt x="1863" y="78"/>
                </a:lnTo>
                <a:lnTo>
                  <a:pt x="1864" y="78"/>
                </a:lnTo>
                <a:lnTo>
                  <a:pt x="1864" y="78"/>
                </a:lnTo>
                <a:lnTo>
                  <a:pt x="1865" y="79"/>
                </a:lnTo>
                <a:lnTo>
                  <a:pt x="1866" y="79"/>
                </a:lnTo>
                <a:lnTo>
                  <a:pt x="1866" y="79"/>
                </a:lnTo>
                <a:lnTo>
                  <a:pt x="1867" y="79"/>
                </a:lnTo>
                <a:lnTo>
                  <a:pt x="1868" y="79"/>
                </a:lnTo>
                <a:lnTo>
                  <a:pt x="1868" y="79"/>
                </a:lnTo>
                <a:lnTo>
                  <a:pt x="1869" y="79"/>
                </a:lnTo>
                <a:lnTo>
                  <a:pt x="1870" y="79"/>
                </a:lnTo>
                <a:lnTo>
                  <a:pt x="1870" y="79"/>
                </a:lnTo>
                <a:lnTo>
                  <a:pt x="1871" y="79"/>
                </a:lnTo>
                <a:lnTo>
                  <a:pt x="1871" y="79"/>
                </a:lnTo>
                <a:lnTo>
                  <a:pt x="1872" y="79"/>
                </a:lnTo>
                <a:lnTo>
                  <a:pt x="1873" y="79"/>
                </a:lnTo>
                <a:lnTo>
                  <a:pt x="1873" y="79"/>
                </a:lnTo>
                <a:lnTo>
                  <a:pt x="1874" y="79"/>
                </a:lnTo>
                <a:lnTo>
                  <a:pt x="1875" y="79"/>
                </a:lnTo>
                <a:lnTo>
                  <a:pt x="1875" y="79"/>
                </a:lnTo>
                <a:lnTo>
                  <a:pt x="1876" y="79"/>
                </a:lnTo>
                <a:lnTo>
                  <a:pt x="1877" y="79"/>
                </a:lnTo>
                <a:lnTo>
                  <a:pt x="1877" y="79"/>
                </a:lnTo>
                <a:lnTo>
                  <a:pt x="1878" y="79"/>
                </a:lnTo>
                <a:lnTo>
                  <a:pt x="1878" y="79"/>
                </a:lnTo>
                <a:lnTo>
                  <a:pt x="1879" y="79"/>
                </a:lnTo>
                <a:lnTo>
                  <a:pt x="1880" y="79"/>
                </a:lnTo>
                <a:lnTo>
                  <a:pt x="1880" y="79"/>
                </a:lnTo>
                <a:lnTo>
                  <a:pt x="1881" y="79"/>
                </a:lnTo>
                <a:lnTo>
                  <a:pt x="1882" y="79"/>
                </a:lnTo>
                <a:lnTo>
                  <a:pt x="1882" y="79"/>
                </a:lnTo>
                <a:lnTo>
                  <a:pt x="1883" y="79"/>
                </a:lnTo>
                <a:lnTo>
                  <a:pt x="1884" y="79"/>
                </a:lnTo>
                <a:lnTo>
                  <a:pt x="1884" y="79"/>
                </a:lnTo>
                <a:lnTo>
                  <a:pt x="1885" y="79"/>
                </a:lnTo>
                <a:lnTo>
                  <a:pt x="1885" y="79"/>
                </a:lnTo>
                <a:lnTo>
                  <a:pt x="1886" y="79"/>
                </a:lnTo>
                <a:lnTo>
                  <a:pt x="1887" y="78"/>
                </a:lnTo>
                <a:lnTo>
                  <a:pt x="1887" y="78"/>
                </a:lnTo>
                <a:lnTo>
                  <a:pt x="1888" y="78"/>
                </a:lnTo>
                <a:lnTo>
                  <a:pt x="1889" y="78"/>
                </a:lnTo>
                <a:lnTo>
                  <a:pt x="1889" y="78"/>
                </a:lnTo>
                <a:lnTo>
                  <a:pt x="1890" y="78"/>
                </a:lnTo>
                <a:lnTo>
                  <a:pt x="1891" y="78"/>
                </a:lnTo>
                <a:lnTo>
                  <a:pt x="1891" y="78"/>
                </a:lnTo>
                <a:lnTo>
                  <a:pt x="1892" y="78"/>
                </a:lnTo>
                <a:lnTo>
                  <a:pt x="1892" y="78"/>
                </a:lnTo>
                <a:lnTo>
                  <a:pt x="1893" y="78"/>
                </a:lnTo>
                <a:lnTo>
                  <a:pt x="1894" y="78"/>
                </a:lnTo>
                <a:lnTo>
                  <a:pt x="1894" y="78"/>
                </a:lnTo>
                <a:lnTo>
                  <a:pt x="1895" y="78"/>
                </a:lnTo>
                <a:lnTo>
                  <a:pt x="1896" y="78"/>
                </a:lnTo>
                <a:lnTo>
                  <a:pt x="1896" y="78"/>
                </a:lnTo>
                <a:lnTo>
                  <a:pt x="1897" y="78"/>
                </a:lnTo>
                <a:lnTo>
                  <a:pt x="1898" y="78"/>
                </a:lnTo>
                <a:lnTo>
                  <a:pt x="1898" y="78"/>
                </a:lnTo>
                <a:lnTo>
                  <a:pt x="1899" y="78"/>
                </a:lnTo>
                <a:lnTo>
                  <a:pt x="1900" y="78"/>
                </a:lnTo>
                <a:lnTo>
                  <a:pt x="1900" y="78"/>
                </a:lnTo>
                <a:lnTo>
                  <a:pt x="1901" y="78"/>
                </a:lnTo>
                <a:lnTo>
                  <a:pt x="1901" y="78"/>
                </a:lnTo>
                <a:lnTo>
                  <a:pt x="1902" y="78"/>
                </a:lnTo>
                <a:lnTo>
                  <a:pt x="1903" y="78"/>
                </a:lnTo>
                <a:lnTo>
                  <a:pt x="1903" y="78"/>
                </a:lnTo>
                <a:lnTo>
                  <a:pt x="1904" y="78"/>
                </a:lnTo>
                <a:lnTo>
                  <a:pt x="1905" y="78"/>
                </a:lnTo>
                <a:lnTo>
                  <a:pt x="1905" y="78"/>
                </a:lnTo>
                <a:lnTo>
                  <a:pt x="1906" y="78"/>
                </a:lnTo>
                <a:lnTo>
                  <a:pt x="1907" y="78"/>
                </a:lnTo>
                <a:lnTo>
                  <a:pt x="1907" y="78"/>
                </a:lnTo>
                <a:lnTo>
                  <a:pt x="1908" y="78"/>
                </a:lnTo>
                <a:lnTo>
                  <a:pt x="1908" y="78"/>
                </a:lnTo>
                <a:lnTo>
                  <a:pt x="1909" y="78"/>
                </a:lnTo>
                <a:lnTo>
                  <a:pt x="1910" y="78"/>
                </a:lnTo>
                <a:lnTo>
                  <a:pt x="1910" y="78"/>
                </a:lnTo>
                <a:lnTo>
                  <a:pt x="1911" y="78"/>
                </a:lnTo>
                <a:lnTo>
                  <a:pt x="1912" y="78"/>
                </a:lnTo>
                <a:lnTo>
                  <a:pt x="1912" y="79"/>
                </a:lnTo>
                <a:lnTo>
                  <a:pt x="1913" y="79"/>
                </a:lnTo>
                <a:lnTo>
                  <a:pt x="1914" y="79"/>
                </a:lnTo>
                <a:lnTo>
                  <a:pt x="1914" y="79"/>
                </a:lnTo>
                <a:lnTo>
                  <a:pt x="1915" y="79"/>
                </a:lnTo>
                <a:lnTo>
                  <a:pt x="1915" y="79"/>
                </a:lnTo>
                <a:lnTo>
                  <a:pt x="1916" y="79"/>
                </a:lnTo>
                <a:lnTo>
                  <a:pt x="1917" y="79"/>
                </a:lnTo>
                <a:lnTo>
                  <a:pt x="1917" y="79"/>
                </a:lnTo>
                <a:lnTo>
                  <a:pt x="1918" y="79"/>
                </a:lnTo>
                <a:lnTo>
                  <a:pt x="1919" y="79"/>
                </a:lnTo>
                <a:lnTo>
                  <a:pt x="1919" y="79"/>
                </a:lnTo>
                <a:lnTo>
                  <a:pt x="1920" y="79"/>
                </a:lnTo>
                <a:lnTo>
                  <a:pt x="1921" y="79"/>
                </a:lnTo>
                <a:lnTo>
                  <a:pt x="1921" y="79"/>
                </a:lnTo>
                <a:lnTo>
                  <a:pt x="1922" y="79"/>
                </a:lnTo>
                <a:lnTo>
                  <a:pt x="1922" y="79"/>
                </a:lnTo>
                <a:lnTo>
                  <a:pt x="1923" y="79"/>
                </a:lnTo>
                <a:lnTo>
                  <a:pt x="1924" y="79"/>
                </a:lnTo>
                <a:lnTo>
                  <a:pt x="1924" y="79"/>
                </a:lnTo>
                <a:lnTo>
                  <a:pt x="1925" y="79"/>
                </a:lnTo>
                <a:lnTo>
                  <a:pt x="1926" y="79"/>
                </a:lnTo>
                <a:lnTo>
                  <a:pt x="1926" y="79"/>
                </a:lnTo>
                <a:lnTo>
                  <a:pt x="1927" y="79"/>
                </a:lnTo>
                <a:lnTo>
                  <a:pt x="1928" y="79"/>
                </a:lnTo>
                <a:lnTo>
                  <a:pt x="1928" y="79"/>
                </a:lnTo>
                <a:lnTo>
                  <a:pt x="1929" y="79"/>
                </a:lnTo>
                <a:lnTo>
                  <a:pt x="1930" y="79"/>
                </a:lnTo>
                <a:lnTo>
                  <a:pt x="1930" y="79"/>
                </a:lnTo>
                <a:lnTo>
                  <a:pt x="1931" y="79"/>
                </a:lnTo>
                <a:lnTo>
                  <a:pt x="1931" y="79"/>
                </a:lnTo>
                <a:lnTo>
                  <a:pt x="1932" y="79"/>
                </a:lnTo>
                <a:lnTo>
                  <a:pt x="1933" y="79"/>
                </a:lnTo>
                <a:lnTo>
                  <a:pt x="1933" y="79"/>
                </a:lnTo>
                <a:lnTo>
                  <a:pt x="1934" y="79"/>
                </a:lnTo>
                <a:lnTo>
                  <a:pt x="1935" y="79"/>
                </a:lnTo>
                <a:lnTo>
                  <a:pt x="1935" y="79"/>
                </a:lnTo>
                <a:lnTo>
                  <a:pt x="1936" y="79"/>
                </a:lnTo>
                <a:lnTo>
                  <a:pt x="1937" y="79"/>
                </a:lnTo>
                <a:lnTo>
                  <a:pt x="1937" y="79"/>
                </a:lnTo>
                <a:lnTo>
                  <a:pt x="1938" y="79"/>
                </a:lnTo>
                <a:lnTo>
                  <a:pt x="1938" y="79"/>
                </a:lnTo>
                <a:lnTo>
                  <a:pt x="1939" y="79"/>
                </a:lnTo>
                <a:lnTo>
                  <a:pt x="1940" y="79"/>
                </a:lnTo>
                <a:lnTo>
                  <a:pt x="1940" y="79"/>
                </a:lnTo>
                <a:lnTo>
                  <a:pt x="1941" y="78"/>
                </a:lnTo>
                <a:lnTo>
                  <a:pt x="1942" y="78"/>
                </a:lnTo>
                <a:lnTo>
                  <a:pt x="1942" y="78"/>
                </a:lnTo>
                <a:lnTo>
                  <a:pt x="1943" y="78"/>
                </a:lnTo>
                <a:lnTo>
                  <a:pt x="1944" y="78"/>
                </a:lnTo>
                <a:lnTo>
                  <a:pt x="1944" y="78"/>
                </a:lnTo>
                <a:lnTo>
                  <a:pt x="1945" y="78"/>
                </a:lnTo>
                <a:lnTo>
                  <a:pt x="1945" y="78"/>
                </a:lnTo>
                <a:lnTo>
                  <a:pt x="1946" y="78"/>
                </a:lnTo>
                <a:lnTo>
                  <a:pt x="1947" y="78"/>
                </a:lnTo>
                <a:lnTo>
                  <a:pt x="1948" y="78"/>
                </a:lnTo>
                <a:lnTo>
                  <a:pt x="1948" y="78"/>
                </a:lnTo>
                <a:lnTo>
                  <a:pt x="1949" y="78"/>
                </a:lnTo>
                <a:lnTo>
                  <a:pt x="1950" y="78"/>
                </a:lnTo>
                <a:lnTo>
                  <a:pt x="1950" y="78"/>
                </a:lnTo>
                <a:lnTo>
                  <a:pt x="1951" y="78"/>
                </a:lnTo>
                <a:lnTo>
                  <a:pt x="1951" y="78"/>
                </a:lnTo>
                <a:lnTo>
                  <a:pt x="1952" y="78"/>
                </a:lnTo>
                <a:lnTo>
                  <a:pt x="1953" y="78"/>
                </a:lnTo>
                <a:lnTo>
                  <a:pt x="1953" y="78"/>
                </a:lnTo>
                <a:lnTo>
                  <a:pt x="1954" y="78"/>
                </a:lnTo>
                <a:lnTo>
                  <a:pt x="1955" y="78"/>
                </a:lnTo>
                <a:lnTo>
                  <a:pt x="1955" y="78"/>
                </a:lnTo>
                <a:lnTo>
                  <a:pt x="1956" y="78"/>
                </a:lnTo>
                <a:lnTo>
                  <a:pt x="1957" y="78"/>
                </a:lnTo>
                <a:lnTo>
                  <a:pt x="1957" y="78"/>
                </a:lnTo>
                <a:lnTo>
                  <a:pt x="1958" y="78"/>
                </a:lnTo>
                <a:lnTo>
                  <a:pt x="1958" y="78"/>
                </a:lnTo>
                <a:lnTo>
                  <a:pt x="1959" y="78"/>
                </a:lnTo>
                <a:lnTo>
                  <a:pt x="1960" y="78"/>
                </a:lnTo>
                <a:lnTo>
                  <a:pt x="1960" y="78"/>
                </a:lnTo>
                <a:lnTo>
                  <a:pt x="1961" y="78"/>
                </a:lnTo>
                <a:lnTo>
                  <a:pt x="1962" y="78"/>
                </a:lnTo>
                <a:lnTo>
                  <a:pt x="1962" y="78"/>
                </a:lnTo>
                <a:lnTo>
                  <a:pt x="1963" y="78"/>
                </a:lnTo>
                <a:lnTo>
                  <a:pt x="1964" y="78"/>
                </a:lnTo>
                <a:lnTo>
                  <a:pt x="1964" y="78"/>
                </a:lnTo>
                <a:lnTo>
                  <a:pt x="1965" y="78"/>
                </a:lnTo>
                <a:lnTo>
                  <a:pt x="1966" y="78"/>
                </a:lnTo>
                <a:lnTo>
                  <a:pt x="1966" y="78"/>
                </a:lnTo>
                <a:lnTo>
                  <a:pt x="1967" y="78"/>
                </a:lnTo>
                <a:lnTo>
                  <a:pt x="1967" y="78"/>
                </a:lnTo>
                <a:lnTo>
                  <a:pt x="1968" y="78"/>
                </a:lnTo>
                <a:lnTo>
                  <a:pt x="1969" y="78"/>
                </a:lnTo>
                <a:lnTo>
                  <a:pt x="1969" y="78"/>
                </a:lnTo>
                <a:lnTo>
                  <a:pt x="1970" y="78"/>
                </a:lnTo>
                <a:lnTo>
                  <a:pt x="1971" y="78"/>
                </a:lnTo>
                <a:lnTo>
                  <a:pt x="1971" y="78"/>
                </a:lnTo>
                <a:lnTo>
                  <a:pt x="1972" y="78"/>
                </a:lnTo>
                <a:lnTo>
                  <a:pt x="1973" y="78"/>
                </a:lnTo>
                <a:lnTo>
                  <a:pt x="1973" y="78"/>
                </a:lnTo>
                <a:lnTo>
                  <a:pt x="1974" y="78"/>
                </a:lnTo>
                <a:lnTo>
                  <a:pt x="1974" y="78"/>
                </a:lnTo>
                <a:lnTo>
                  <a:pt x="1975" y="78"/>
                </a:lnTo>
                <a:lnTo>
                  <a:pt x="1976" y="78"/>
                </a:lnTo>
                <a:lnTo>
                  <a:pt x="1976" y="78"/>
                </a:lnTo>
                <a:lnTo>
                  <a:pt x="1977" y="78"/>
                </a:lnTo>
                <a:lnTo>
                  <a:pt x="1978" y="78"/>
                </a:lnTo>
                <a:lnTo>
                  <a:pt x="1978" y="78"/>
                </a:lnTo>
                <a:lnTo>
                  <a:pt x="1979" y="78"/>
                </a:lnTo>
                <a:lnTo>
                  <a:pt x="1980" y="78"/>
                </a:lnTo>
                <a:lnTo>
                  <a:pt x="1980" y="78"/>
                </a:lnTo>
                <a:lnTo>
                  <a:pt x="1981" y="78"/>
                </a:lnTo>
                <a:lnTo>
                  <a:pt x="1981" y="78"/>
                </a:lnTo>
                <a:lnTo>
                  <a:pt x="1982" y="78"/>
                </a:lnTo>
                <a:lnTo>
                  <a:pt x="1983" y="78"/>
                </a:lnTo>
                <a:lnTo>
                  <a:pt x="1983" y="78"/>
                </a:lnTo>
                <a:lnTo>
                  <a:pt x="1984" y="78"/>
                </a:lnTo>
                <a:lnTo>
                  <a:pt x="1985" y="78"/>
                </a:lnTo>
                <a:lnTo>
                  <a:pt x="1985" y="78"/>
                </a:lnTo>
                <a:lnTo>
                  <a:pt x="1986" y="78"/>
                </a:lnTo>
                <a:lnTo>
                  <a:pt x="1987" y="78"/>
                </a:lnTo>
                <a:lnTo>
                  <a:pt x="1987" y="78"/>
                </a:lnTo>
                <a:lnTo>
                  <a:pt x="1988" y="78"/>
                </a:lnTo>
                <a:lnTo>
                  <a:pt x="1988" y="78"/>
                </a:lnTo>
                <a:lnTo>
                  <a:pt x="1989" y="78"/>
                </a:lnTo>
                <a:lnTo>
                  <a:pt x="1990" y="77"/>
                </a:lnTo>
                <a:lnTo>
                  <a:pt x="1990" y="77"/>
                </a:lnTo>
                <a:lnTo>
                  <a:pt x="1991" y="77"/>
                </a:lnTo>
                <a:lnTo>
                  <a:pt x="1992" y="78"/>
                </a:lnTo>
                <a:lnTo>
                  <a:pt x="1992" y="78"/>
                </a:lnTo>
                <a:lnTo>
                  <a:pt x="1993" y="78"/>
                </a:lnTo>
                <a:lnTo>
                  <a:pt x="1994" y="78"/>
                </a:lnTo>
                <a:lnTo>
                  <a:pt x="1994" y="78"/>
                </a:lnTo>
                <a:lnTo>
                  <a:pt x="1995" y="78"/>
                </a:lnTo>
                <a:lnTo>
                  <a:pt x="1996" y="78"/>
                </a:lnTo>
                <a:lnTo>
                  <a:pt x="1996" y="78"/>
                </a:lnTo>
                <a:lnTo>
                  <a:pt x="1997" y="78"/>
                </a:lnTo>
                <a:lnTo>
                  <a:pt x="1997" y="78"/>
                </a:lnTo>
                <a:lnTo>
                  <a:pt x="1998" y="78"/>
                </a:lnTo>
                <a:lnTo>
                  <a:pt x="1999" y="78"/>
                </a:lnTo>
                <a:lnTo>
                  <a:pt x="1999" y="78"/>
                </a:lnTo>
                <a:lnTo>
                  <a:pt x="2000" y="78"/>
                </a:lnTo>
                <a:lnTo>
                  <a:pt x="2001" y="78"/>
                </a:lnTo>
                <a:lnTo>
                  <a:pt x="2001" y="78"/>
                </a:lnTo>
                <a:lnTo>
                  <a:pt x="2002" y="78"/>
                </a:lnTo>
                <a:lnTo>
                  <a:pt x="2003" y="78"/>
                </a:lnTo>
                <a:lnTo>
                  <a:pt x="2003" y="78"/>
                </a:lnTo>
                <a:lnTo>
                  <a:pt x="2004" y="78"/>
                </a:lnTo>
                <a:lnTo>
                  <a:pt x="2004" y="78"/>
                </a:lnTo>
                <a:lnTo>
                  <a:pt x="2005" y="78"/>
                </a:lnTo>
                <a:lnTo>
                  <a:pt x="2006" y="78"/>
                </a:lnTo>
                <a:lnTo>
                  <a:pt x="2006" y="78"/>
                </a:lnTo>
                <a:lnTo>
                  <a:pt x="2007" y="79"/>
                </a:lnTo>
                <a:lnTo>
                  <a:pt x="2008" y="79"/>
                </a:lnTo>
                <a:lnTo>
                  <a:pt x="2008" y="79"/>
                </a:lnTo>
                <a:lnTo>
                  <a:pt x="2009" y="79"/>
                </a:lnTo>
                <a:lnTo>
                  <a:pt x="2010" y="79"/>
                </a:lnTo>
                <a:lnTo>
                  <a:pt x="2010" y="79"/>
                </a:lnTo>
                <a:lnTo>
                  <a:pt x="2011" y="79"/>
                </a:lnTo>
                <a:lnTo>
                  <a:pt x="2011" y="79"/>
                </a:lnTo>
                <a:lnTo>
                  <a:pt x="2012" y="79"/>
                </a:lnTo>
                <a:lnTo>
                  <a:pt x="2013" y="79"/>
                </a:lnTo>
                <a:lnTo>
                  <a:pt x="2013" y="79"/>
                </a:lnTo>
                <a:lnTo>
                  <a:pt x="2014" y="79"/>
                </a:lnTo>
                <a:lnTo>
                  <a:pt x="2015" y="79"/>
                </a:lnTo>
                <a:lnTo>
                  <a:pt x="2015" y="79"/>
                </a:lnTo>
                <a:lnTo>
                  <a:pt x="2016" y="79"/>
                </a:lnTo>
                <a:lnTo>
                  <a:pt x="2017" y="79"/>
                </a:lnTo>
                <a:lnTo>
                  <a:pt x="2017" y="79"/>
                </a:lnTo>
                <a:lnTo>
                  <a:pt x="2018" y="79"/>
                </a:lnTo>
                <a:lnTo>
                  <a:pt x="2018" y="79"/>
                </a:lnTo>
                <a:lnTo>
                  <a:pt x="2019" y="79"/>
                </a:lnTo>
                <a:lnTo>
                  <a:pt x="2020" y="79"/>
                </a:lnTo>
                <a:lnTo>
                  <a:pt x="2020" y="79"/>
                </a:lnTo>
                <a:lnTo>
                  <a:pt x="2021" y="79"/>
                </a:lnTo>
                <a:lnTo>
                  <a:pt x="2022" y="79"/>
                </a:lnTo>
                <a:lnTo>
                  <a:pt x="2022" y="79"/>
                </a:lnTo>
                <a:lnTo>
                  <a:pt x="2023" y="79"/>
                </a:lnTo>
                <a:lnTo>
                  <a:pt x="2024" y="79"/>
                </a:lnTo>
                <a:lnTo>
                  <a:pt x="2024" y="79"/>
                </a:lnTo>
                <a:lnTo>
                  <a:pt x="2025" y="79"/>
                </a:lnTo>
                <a:lnTo>
                  <a:pt x="2026" y="79"/>
                </a:lnTo>
                <a:lnTo>
                  <a:pt x="2026" y="79"/>
                </a:lnTo>
                <a:lnTo>
                  <a:pt x="2027" y="79"/>
                </a:lnTo>
                <a:lnTo>
                  <a:pt x="2027" y="79"/>
                </a:lnTo>
                <a:lnTo>
                  <a:pt x="2028" y="79"/>
                </a:lnTo>
                <a:lnTo>
                  <a:pt x="2029" y="79"/>
                </a:lnTo>
                <a:lnTo>
                  <a:pt x="2029" y="79"/>
                </a:lnTo>
                <a:lnTo>
                  <a:pt x="2030" y="79"/>
                </a:lnTo>
                <a:lnTo>
                  <a:pt x="2031" y="79"/>
                </a:lnTo>
                <a:lnTo>
                  <a:pt x="2031" y="79"/>
                </a:lnTo>
                <a:lnTo>
                  <a:pt x="2032" y="79"/>
                </a:lnTo>
                <a:lnTo>
                  <a:pt x="2033" y="79"/>
                </a:lnTo>
                <a:lnTo>
                  <a:pt x="2033" y="79"/>
                </a:lnTo>
                <a:lnTo>
                  <a:pt x="2034" y="79"/>
                </a:lnTo>
                <a:lnTo>
                  <a:pt x="2034" y="79"/>
                </a:lnTo>
                <a:lnTo>
                  <a:pt x="2035" y="79"/>
                </a:lnTo>
                <a:lnTo>
                  <a:pt x="2036" y="79"/>
                </a:lnTo>
                <a:lnTo>
                  <a:pt x="2036" y="79"/>
                </a:lnTo>
                <a:lnTo>
                  <a:pt x="2037" y="78"/>
                </a:lnTo>
                <a:lnTo>
                  <a:pt x="2038" y="78"/>
                </a:lnTo>
                <a:lnTo>
                  <a:pt x="2038" y="78"/>
                </a:lnTo>
                <a:lnTo>
                  <a:pt x="2039" y="78"/>
                </a:lnTo>
                <a:lnTo>
                  <a:pt x="2040" y="78"/>
                </a:lnTo>
                <a:lnTo>
                  <a:pt x="2040" y="78"/>
                </a:lnTo>
                <a:lnTo>
                  <a:pt x="2041" y="78"/>
                </a:lnTo>
                <a:lnTo>
                  <a:pt x="2041" y="78"/>
                </a:lnTo>
                <a:lnTo>
                  <a:pt x="2042" y="78"/>
                </a:lnTo>
                <a:lnTo>
                  <a:pt x="2043" y="78"/>
                </a:lnTo>
                <a:lnTo>
                  <a:pt x="2043" y="78"/>
                </a:lnTo>
                <a:lnTo>
                  <a:pt x="2044" y="78"/>
                </a:lnTo>
                <a:lnTo>
                  <a:pt x="2045" y="78"/>
                </a:lnTo>
                <a:lnTo>
                  <a:pt x="2045" y="78"/>
                </a:lnTo>
                <a:lnTo>
                  <a:pt x="2046" y="78"/>
                </a:lnTo>
                <a:lnTo>
                  <a:pt x="2047" y="78"/>
                </a:lnTo>
                <a:lnTo>
                  <a:pt x="2047" y="78"/>
                </a:lnTo>
                <a:lnTo>
                  <a:pt x="2048" y="78"/>
                </a:lnTo>
                <a:lnTo>
                  <a:pt x="2048" y="78"/>
                </a:lnTo>
                <a:lnTo>
                  <a:pt x="2049" y="78"/>
                </a:lnTo>
                <a:lnTo>
                  <a:pt x="2050" y="78"/>
                </a:lnTo>
                <a:lnTo>
                  <a:pt x="2050" y="78"/>
                </a:lnTo>
                <a:lnTo>
                  <a:pt x="2051" y="78"/>
                </a:lnTo>
                <a:lnTo>
                  <a:pt x="2052" y="78"/>
                </a:lnTo>
                <a:lnTo>
                  <a:pt x="2052" y="78"/>
                </a:lnTo>
                <a:lnTo>
                  <a:pt x="2053" y="78"/>
                </a:lnTo>
                <a:lnTo>
                  <a:pt x="2054" y="78"/>
                </a:lnTo>
                <a:lnTo>
                  <a:pt x="2054" y="77"/>
                </a:lnTo>
                <a:lnTo>
                  <a:pt x="2055" y="77"/>
                </a:lnTo>
                <a:lnTo>
                  <a:pt x="2056" y="77"/>
                </a:lnTo>
                <a:lnTo>
                  <a:pt x="2056" y="77"/>
                </a:lnTo>
                <a:lnTo>
                  <a:pt x="2057" y="77"/>
                </a:lnTo>
                <a:lnTo>
                  <a:pt x="2057" y="78"/>
                </a:lnTo>
                <a:lnTo>
                  <a:pt x="2058" y="78"/>
                </a:lnTo>
                <a:lnTo>
                  <a:pt x="2059" y="78"/>
                </a:lnTo>
                <a:lnTo>
                  <a:pt x="2059" y="78"/>
                </a:lnTo>
                <a:lnTo>
                  <a:pt x="2060" y="78"/>
                </a:lnTo>
                <a:lnTo>
                  <a:pt x="2061" y="78"/>
                </a:lnTo>
                <a:lnTo>
                  <a:pt x="2061" y="78"/>
                </a:lnTo>
                <a:lnTo>
                  <a:pt x="2062" y="78"/>
                </a:lnTo>
                <a:lnTo>
                  <a:pt x="2063" y="78"/>
                </a:lnTo>
                <a:lnTo>
                  <a:pt x="2063" y="78"/>
                </a:lnTo>
                <a:lnTo>
                  <a:pt x="2064" y="78"/>
                </a:lnTo>
                <a:lnTo>
                  <a:pt x="2064" y="78"/>
                </a:lnTo>
                <a:lnTo>
                  <a:pt x="2065" y="78"/>
                </a:lnTo>
                <a:lnTo>
                  <a:pt x="2066" y="78"/>
                </a:lnTo>
                <a:lnTo>
                  <a:pt x="2066" y="78"/>
                </a:lnTo>
                <a:lnTo>
                  <a:pt x="2067" y="78"/>
                </a:lnTo>
                <a:lnTo>
                  <a:pt x="2068" y="78"/>
                </a:lnTo>
                <a:lnTo>
                  <a:pt x="2068" y="78"/>
                </a:lnTo>
                <a:lnTo>
                  <a:pt x="2069" y="78"/>
                </a:lnTo>
                <a:lnTo>
                  <a:pt x="2070" y="78"/>
                </a:lnTo>
                <a:lnTo>
                  <a:pt x="2070" y="78"/>
                </a:lnTo>
                <a:lnTo>
                  <a:pt x="2071" y="78"/>
                </a:lnTo>
                <a:lnTo>
                  <a:pt x="2071" y="78"/>
                </a:lnTo>
                <a:lnTo>
                  <a:pt x="2072" y="78"/>
                </a:lnTo>
                <a:lnTo>
                  <a:pt x="2073" y="78"/>
                </a:lnTo>
                <a:lnTo>
                  <a:pt x="2073" y="78"/>
                </a:lnTo>
                <a:lnTo>
                  <a:pt x="2074" y="78"/>
                </a:lnTo>
                <a:lnTo>
                  <a:pt x="2075" y="78"/>
                </a:lnTo>
                <a:lnTo>
                  <a:pt x="2075" y="78"/>
                </a:lnTo>
                <a:lnTo>
                  <a:pt x="2076" y="78"/>
                </a:lnTo>
                <a:lnTo>
                  <a:pt x="2077" y="78"/>
                </a:lnTo>
                <a:lnTo>
                  <a:pt x="2077" y="78"/>
                </a:lnTo>
                <a:lnTo>
                  <a:pt x="2078" y="78"/>
                </a:lnTo>
                <a:lnTo>
                  <a:pt x="2078" y="78"/>
                </a:lnTo>
                <a:lnTo>
                  <a:pt x="2079" y="78"/>
                </a:lnTo>
                <a:lnTo>
                  <a:pt x="2080" y="78"/>
                </a:lnTo>
                <a:lnTo>
                  <a:pt x="2080" y="78"/>
                </a:lnTo>
                <a:lnTo>
                  <a:pt x="2081" y="78"/>
                </a:lnTo>
                <a:lnTo>
                  <a:pt x="2082" y="78"/>
                </a:lnTo>
                <a:lnTo>
                  <a:pt x="2082" y="78"/>
                </a:lnTo>
                <a:lnTo>
                  <a:pt x="2083" y="78"/>
                </a:lnTo>
                <a:lnTo>
                  <a:pt x="2084" y="78"/>
                </a:lnTo>
                <a:lnTo>
                  <a:pt x="2084" y="78"/>
                </a:lnTo>
                <a:lnTo>
                  <a:pt x="2085" y="78"/>
                </a:lnTo>
                <a:lnTo>
                  <a:pt x="2086" y="78"/>
                </a:lnTo>
                <a:lnTo>
                  <a:pt x="2086" y="78"/>
                </a:lnTo>
                <a:lnTo>
                  <a:pt x="2087" y="77"/>
                </a:lnTo>
                <a:lnTo>
                  <a:pt x="2087" y="77"/>
                </a:lnTo>
                <a:lnTo>
                  <a:pt x="2088" y="77"/>
                </a:lnTo>
                <a:lnTo>
                  <a:pt x="2089" y="77"/>
                </a:lnTo>
                <a:lnTo>
                  <a:pt x="2089" y="77"/>
                </a:lnTo>
                <a:lnTo>
                  <a:pt x="2090" y="77"/>
                </a:lnTo>
                <a:lnTo>
                  <a:pt x="2091" y="77"/>
                </a:lnTo>
                <a:lnTo>
                  <a:pt x="2091" y="78"/>
                </a:lnTo>
                <a:lnTo>
                  <a:pt x="2092" y="78"/>
                </a:lnTo>
                <a:lnTo>
                  <a:pt x="2093" y="78"/>
                </a:lnTo>
                <a:lnTo>
                  <a:pt x="2093" y="78"/>
                </a:lnTo>
                <a:lnTo>
                  <a:pt x="2094" y="78"/>
                </a:lnTo>
                <a:lnTo>
                  <a:pt x="2094" y="78"/>
                </a:lnTo>
                <a:lnTo>
                  <a:pt x="2095" y="78"/>
                </a:lnTo>
                <a:lnTo>
                  <a:pt x="2096" y="78"/>
                </a:lnTo>
                <a:lnTo>
                  <a:pt x="2096" y="78"/>
                </a:lnTo>
                <a:lnTo>
                  <a:pt x="2097" y="78"/>
                </a:lnTo>
                <a:lnTo>
                  <a:pt x="2098" y="79"/>
                </a:lnTo>
                <a:lnTo>
                  <a:pt x="2098" y="79"/>
                </a:lnTo>
                <a:lnTo>
                  <a:pt x="2099" y="79"/>
                </a:lnTo>
                <a:lnTo>
                  <a:pt x="2100" y="79"/>
                </a:lnTo>
                <a:lnTo>
                  <a:pt x="2100" y="79"/>
                </a:lnTo>
                <a:lnTo>
                  <a:pt x="2101" y="79"/>
                </a:lnTo>
                <a:lnTo>
                  <a:pt x="2101" y="79"/>
                </a:lnTo>
                <a:lnTo>
                  <a:pt x="2102" y="79"/>
                </a:lnTo>
                <a:lnTo>
                  <a:pt x="2103" y="79"/>
                </a:lnTo>
                <a:lnTo>
                  <a:pt x="2103" y="78"/>
                </a:lnTo>
                <a:lnTo>
                  <a:pt x="2104" y="78"/>
                </a:lnTo>
                <a:lnTo>
                  <a:pt x="2105" y="78"/>
                </a:lnTo>
                <a:lnTo>
                  <a:pt x="2105" y="78"/>
                </a:lnTo>
                <a:lnTo>
                  <a:pt x="2106" y="78"/>
                </a:lnTo>
                <a:lnTo>
                  <a:pt x="2107" y="78"/>
                </a:lnTo>
                <a:lnTo>
                  <a:pt x="2107" y="78"/>
                </a:lnTo>
                <a:lnTo>
                  <a:pt x="2108" y="78"/>
                </a:lnTo>
                <a:lnTo>
                  <a:pt x="2108" y="78"/>
                </a:lnTo>
                <a:lnTo>
                  <a:pt x="2109" y="78"/>
                </a:lnTo>
                <a:lnTo>
                  <a:pt x="2110" y="78"/>
                </a:lnTo>
                <a:lnTo>
                  <a:pt x="2110" y="79"/>
                </a:lnTo>
                <a:lnTo>
                  <a:pt x="2111" y="79"/>
                </a:lnTo>
                <a:lnTo>
                  <a:pt x="2112" y="79"/>
                </a:lnTo>
                <a:lnTo>
                  <a:pt x="2112" y="79"/>
                </a:lnTo>
                <a:lnTo>
                  <a:pt x="2113" y="79"/>
                </a:lnTo>
                <a:lnTo>
                  <a:pt x="2114" y="79"/>
                </a:lnTo>
                <a:lnTo>
                  <a:pt x="2114" y="79"/>
                </a:lnTo>
                <a:lnTo>
                  <a:pt x="2115" y="79"/>
                </a:lnTo>
                <a:lnTo>
                  <a:pt x="2116" y="79"/>
                </a:lnTo>
                <a:lnTo>
                  <a:pt x="2116" y="79"/>
                </a:lnTo>
                <a:lnTo>
                  <a:pt x="2117" y="79"/>
                </a:lnTo>
                <a:lnTo>
                  <a:pt x="2117" y="79"/>
                </a:lnTo>
                <a:lnTo>
                  <a:pt x="2118" y="79"/>
                </a:lnTo>
                <a:lnTo>
                  <a:pt x="2119" y="79"/>
                </a:lnTo>
                <a:lnTo>
                  <a:pt x="2119" y="79"/>
                </a:lnTo>
                <a:lnTo>
                  <a:pt x="2120" y="79"/>
                </a:lnTo>
                <a:lnTo>
                  <a:pt x="2121" y="79"/>
                </a:lnTo>
                <a:lnTo>
                  <a:pt x="2121" y="79"/>
                </a:lnTo>
                <a:lnTo>
                  <a:pt x="2122" y="79"/>
                </a:lnTo>
                <a:lnTo>
                  <a:pt x="2123" y="79"/>
                </a:lnTo>
                <a:lnTo>
                  <a:pt x="2123" y="79"/>
                </a:lnTo>
                <a:lnTo>
                  <a:pt x="2124" y="78"/>
                </a:lnTo>
                <a:lnTo>
                  <a:pt x="2124" y="78"/>
                </a:lnTo>
                <a:lnTo>
                  <a:pt x="2125" y="78"/>
                </a:lnTo>
                <a:lnTo>
                  <a:pt x="2126" y="78"/>
                </a:lnTo>
                <a:lnTo>
                  <a:pt x="2126" y="78"/>
                </a:lnTo>
                <a:lnTo>
                  <a:pt x="2127" y="78"/>
                </a:lnTo>
                <a:lnTo>
                  <a:pt x="2128" y="78"/>
                </a:lnTo>
                <a:lnTo>
                  <a:pt x="2128" y="78"/>
                </a:lnTo>
                <a:lnTo>
                  <a:pt x="2129" y="78"/>
                </a:lnTo>
                <a:lnTo>
                  <a:pt x="2130" y="78"/>
                </a:lnTo>
                <a:lnTo>
                  <a:pt x="2130" y="78"/>
                </a:lnTo>
                <a:lnTo>
                  <a:pt x="2131" y="78"/>
                </a:lnTo>
                <a:lnTo>
                  <a:pt x="2131" y="78"/>
                </a:lnTo>
                <a:lnTo>
                  <a:pt x="2132" y="78"/>
                </a:lnTo>
                <a:lnTo>
                  <a:pt x="2133" y="78"/>
                </a:lnTo>
                <a:lnTo>
                  <a:pt x="2133" y="78"/>
                </a:lnTo>
                <a:lnTo>
                  <a:pt x="2134" y="78"/>
                </a:lnTo>
                <a:lnTo>
                  <a:pt x="2135" y="78"/>
                </a:lnTo>
                <a:lnTo>
                  <a:pt x="2135" y="78"/>
                </a:lnTo>
                <a:lnTo>
                  <a:pt x="2136" y="78"/>
                </a:lnTo>
                <a:lnTo>
                  <a:pt x="2137" y="78"/>
                </a:lnTo>
                <a:lnTo>
                  <a:pt x="2137" y="78"/>
                </a:lnTo>
                <a:lnTo>
                  <a:pt x="2138" y="78"/>
                </a:lnTo>
                <a:lnTo>
                  <a:pt x="2138" y="78"/>
                </a:lnTo>
                <a:lnTo>
                  <a:pt x="2139" y="78"/>
                </a:lnTo>
                <a:lnTo>
                  <a:pt x="2140" y="78"/>
                </a:lnTo>
                <a:lnTo>
                  <a:pt x="2140" y="78"/>
                </a:lnTo>
                <a:lnTo>
                  <a:pt x="2141" y="78"/>
                </a:lnTo>
                <a:lnTo>
                  <a:pt x="2142" y="78"/>
                </a:lnTo>
                <a:lnTo>
                  <a:pt x="2142" y="78"/>
                </a:lnTo>
                <a:lnTo>
                  <a:pt x="2143" y="78"/>
                </a:lnTo>
                <a:lnTo>
                  <a:pt x="2144" y="78"/>
                </a:lnTo>
                <a:lnTo>
                  <a:pt x="2144" y="78"/>
                </a:lnTo>
                <a:lnTo>
                  <a:pt x="2145" y="77"/>
                </a:lnTo>
                <a:lnTo>
                  <a:pt x="2146" y="77"/>
                </a:lnTo>
                <a:lnTo>
                  <a:pt x="2146" y="77"/>
                </a:lnTo>
                <a:lnTo>
                  <a:pt x="2147" y="77"/>
                </a:lnTo>
                <a:lnTo>
                  <a:pt x="2147" y="77"/>
                </a:lnTo>
                <a:lnTo>
                  <a:pt x="2148" y="77"/>
                </a:lnTo>
                <a:lnTo>
                  <a:pt x="2149" y="77"/>
                </a:lnTo>
                <a:lnTo>
                  <a:pt x="2149" y="77"/>
                </a:lnTo>
                <a:lnTo>
                  <a:pt x="2150" y="77"/>
                </a:lnTo>
                <a:lnTo>
                  <a:pt x="2151" y="77"/>
                </a:lnTo>
                <a:lnTo>
                  <a:pt x="2151" y="77"/>
                </a:lnTo>
                <a:lnTo>
                  <a:pt x="2152" y="77"/>
                </a:lnTo>
                <a:lnTo>
                  <a:pt x="2153" y="77"/>
                </a:lnTo>
                <a:lnTo>
                  <a:pt x="2153" y="77"/>
                </a:lnTo>
                <a:lnTo>
                  <a:pt x="2154" y="77"/>
                </a:lnTo>
                <a:lnTo>
                  <a:pt x="2154" y="77"/>
                </a:lnTo>
                <a:lnTo>
                  <a:pt x="2155" y="77"/>
                </a:lnTo>
                <a:lnTo>
                  <a:pt x="2156" y="77"/>
                </a:lnTo>
                <a:lnTo>
                  <a:pt x="2156" y="77"/>
                </a:lnTo>
                <a:lnTo>
                  <a:pt x="2157" y="77"/>
                </a:lnTo>
                <a:lnTo>
                  <a:pt x="2158" y="77"/>
                </a:lnTo>
                <a:lnTo>
                  <a:pt x="2158" y="77"/>
                </a:lnTo>
                <a:lnTo>
                  <a:pt x="2159" y="77"/>
                </a:lnTo>
                <a:lnTo>
                  <a:pt x="2160" y="77"/>
                </a:lnTo>
                <a:lnTo>
                  <a:pt x="2160" y="77"/>
                </a:lnTo>
                <a:lnTo>
                  <a:pt x="2161" y="77"/>
                </a:lnTo>
                <a:lnTo>
                  <a:pt x="2162" y="77"/>
                </a:lnTo>
                <a:lnTo>
                  <a:pt x="2162" y="77"/>
                </a:lnTo>
                <a:lnTo>
                  <a:pt x="2163" y="77"/>
                </a:lnTo>
                <a:lnTo>
                  <a:pt x="2164" y="78"/>
                </a:lnTo>
                <a:lnTo>
                  <a:pt x="2164" y="78"/>
                </a:lnTo>
                <a:lnTo>
                  <a:pt x="2165" y="78"/>
                </a:lnTo>
                <a:lnTo>
                  <a:pt x="2166" y="78"/>
                </a:lnTo>
                <a:lnTo>
                  <a:pt x="2166" y="78"/>
                </a:lnTo>
                <a:lnTo>
                  <a:pt x="2167" y="78"/>
                </a:lnTo>
                <a:lnTo>
                  <a:pt x="2167" y="78"/>
                </a:lnTo>
                <a:lnTo>
                  <a:pt x="2168" y="78"/>
                </a:lnTo>
                <a:lnTo>
                  <a:pt x="2169" y="78"/>
                </a:lnTo>
                <a:lnTo>
                  <a:pt x="2169" y="78"/>
                </a:lnTo>
                <a:lnTo>
                  <a:pt x="2170" y="78"/>
                </a:lnTo>
                <a:lnTo>
                  <a:pt x="2171" y="78"/>
                </a:lnTo>
                <a:lnTo>
                  <a:pt x="2171" y="78"/>
                </a:lnTo>
                <a:lnTo>
                  <a:pt x="2172" y="78"/>
                </a:lnTo>
                <a:lnTo>
                  <a:pt x="2173" y="78"/>
                </a:lnTo>
                <a:lnTo>
                  <a:pt x="2173" y="78"/>
                </a:lnTo>
                <a:lnTo>
                  <a:pt x="2174" y="78"/>
                </a:lnTo>
                <a:lnTo>
                  <a:pt x="2174" y="78"/>
                </a:lnTo>
                <a:lnTo>
                  <a:pt x="2175" y="78"/>
                </a:lnTo>
                <a:lnTo>
                  <a:pt x="2176" y="78"/>
                </a:lnTo>
                <a:lnTo>
                  <a:pt x="2176" y="78"/>
                </a:lnTo>
                <a:lnTo>
                  <a:pt x="2177" y="78"/>
                </a:lnTo>
                <a:lnTo>
                  <a:pt x="2178" y="78"/>
                </a:lnTo>
                <a:lnTo>
                  <a:pt x="2178" y="78"/>
                </a:lnTo>
                <a:lnTo>
                  <a:pt x="2179" y="78"/>
                </a:lnTo>
                <a:lnTo>
                  <a:pt x="2180" y="78"/>
                </a:lnTo>
                <a:lnTo>
                  <a:pt x="2180" y="78"/>
                </a:lnTo>
                <a:lnTo>
                  <a:pt x="2181" y="78"/>
                </a:lnTo>
                <a:lnTo>
                  <a:pt x="2182" y="78"/>
                </a:lnTo>
                <a:lnTo>
                  <a:pt x="2182" y="78"/>
                </a:lnTo>
                <a:lnTo>
                  <a:pt x="2183" y="78"/>
                </a:lnTo>
                <a:lnTo>
                  <a:pt x="2183" y="78"/>
                </a:lnTo>
                <a:lnTo>
                  <a:pt x="2184" y="78"/>
                </a:lnTo>
                <a:lnTo>
                  <a:pt x="2185" y="77"/>
                </a:lnTo>
                <a:lnTo>
                  <a:pt x="2185" y="77"/>
                </a:lnTo>
                <a:lnTo>
                  <a:pt x="2186" y="76"/>
                </a:lnTo>
                <a:lnTo>
                  <a:pt x="2187" y="75"/>
                </a:lnTo>
                <a:lnTo>
                  <a:pt x="2187" y="75"/>
                </a:lnTo>
                <a:lnTo>
                  <a:pt x="2188" y="75"/>
                </a:lnTo>
                <a:lnTo>
                  <a:pt x="2189" y="75"/>
                </a:lnTo>
                <a:lnTo>
                  <a:pt x="2189" y="75"/>
                </a:lnTo>
                <a:lnTo>
                  <a:pt x="2190" y="75"/>
                </a:lnTo>
                <a:lnTo>
                  <a:pt x="2190" y="75"/>
                </a:lnTo>
                <a:lnTo>
                  <a:pt x="2191" y="75"/>
                </a:lnTo>
                <a:lnTo>
                  <a:pt x="2192" y="76"/>
                </a:lnTo>
                <a:lnTo>
                  <a:pt x="2192" y="76"/>
                </a:lnTo>
                <a:lnTo>
                  <a:pt x="2193" y="77"/>
                </a:lnTo>
                <a:lnTo>
                  <a:pt x="2194" y="77"/>
                </a:lnTo>
                <a:lnTo>
                  <a:pt x="2194" y="77"/>
                </a:lnTo>
                <a:lnTo>
                  <a:pt x="2195" y="77"/>
                </a:lnTo>
                <a:lnTo>
                  <a:pt x="2196" y="77"/>
                </a:lnTo>
                <a:lnTo>
                  <a:pt x="2196" y="77"/>
                </a:lnTo>
                <a:lnTo>
                  <a:pt x="2197" y="77"/>
                </a:lnTo>
                <a:lnTo>
                  <a:pt x="2197" y="77"/>
                </a:lnTo>
                <a:lnTo>
                  <a:pt x="2198" y="78"/>
                </a:lnTo>
                <a:lnTo>
                  <a:pt x="2199" y="78"/>
                </a:lnTo>
                <a:lnTo>
                  <a:pt x="2199" y="78"/>
                </a:lnTo>
                <a:lnTo>
                  <a:pt x="2200" y="78"/>
                </a:lnTo>
                <a:lnTo>
                  <a:pt x="2201" y="78"/>
                </a:lnTo>
                <a:lnTo>
                  <a:pt x="2201" y="78"/>
                </a:lnTo>
                <a:lnTo>
                  <a:pt x="2202" y="78"/>
                </a:lnTo>
                <a:lnTo>
                  <a:pt x="2203" y="78"/>
                </a:lnTo>
                <a:lnTo>
                  <a:pt x="2203" y="78"/>
                </a:lnTo>
                <a:lnTo>
                  <a:pt x="2204" y="78"/>
                </a:lnTo>
                <a:lnTo>
                  <a:pt x="2204" y="78"/>
                </a:lnTo>
                <a:lnTo>
                  <a:pt x="2205" y="78"/>
                </a:lnTo>
                <a:lnTo>
                  <a:pt x="2206" y="78"/>
                </a:lnTo>
                <a:lnTo>
                  <a:pt x="2206" y="78"/>
                </a:lnTo>
                <a:lnTo>
                  <a:pt x="2207" y="78"/>
                </a:lnTo>
                <a:lnTo>
                  <a:pt x="2208" y="79"/>
                </a:lnTo>
                <a:lnTo>
                  <a:pt x="2208" y="79"/>
                </a:lnTo>
                <a:lnTo>
                  <a:pt x="2209" y="79"/>
                </a:lnTo>
                <a:lnTo>
                  <a:pt x="2210" y="79"/>
                </a:lnTo>
                <a:lnTo>
                  <a:pt x="2210" y="79"/>
                </a:lnTo>
                <a:lnTo>
                  <a:pt x="2211" y="79"/>
                </a:lnTo>
                <a:lnTo>
                  <a:pt x="2212" y="79"/>
                </a:lnTo>
                <a:lnTo>
                  <a:pt x="2212" y="79"/>
                </a:lnTo>
                <a:lnTo>
                  <a:pt x="2213" y="79"/>
                </a:lnTo>
                <a:lnTo>
                  <a:pt x="2213" y="79"/>
                </a:lnTo>
                <a:lnTo>
                  <a:pt x="2214" y="79"/>
                </a:lnTo>
                <a:lnTo>
                  <a:pt x="2215" y="79"/>
                </a:lnTo>
                <a:lnTo>
                  <a:pt x="2215" y="79"/>
                </a:lnTo>
                <a:lnTo>
                  <a:pt x="2216" y="79"/>
                </a:lnTo>
                <a:lnTo>
                  <a:pt x="2217" y="79"/>
                </a:lnTo>
                <a:lnTo>
                  <a:pt x="2217" y="79"/>
                </a:lnTo>
                <a:lnTo>
                  <a:pt x="2218" y="79"/>
                </a:lnTo>
                <a:lnTo>
                  <a:pt x="2219" y="79"/>
                </a:lnTo>
                <a:lnTo>
                  <a:pt x="2219" y="79"/>
                </a:lnTo>
                <a:lnTo>
                  <a:pt x="2220" y="79"/>
                </a:lnTo>
                <a:lnTo>
                  <a:pt x="2220" y="79"/>
                </a:lnTo>
                <a:lnTo>
                  <a:pt x="2221" y="79"/>
                </a:lnTo>
                <a:lnTo>
                  <a:pt x="2222" y="79"/>
                </a:lnTo>
                <a:lnTo>
                  <a:pt x="2222" y="79"/>
                </a:lnTo>
                <a:lnTo>
                  <a:pt x="2223" y="79"/>
                </a:lnTo>
                <a:lnTo>
                  <a:pt x="2224" y="79"/>
                </a:lnTo>
                <a:lnTo>
                  <a:pt x="2224" y="79"/>
                </a:lnTo>
                <a:lnTo>
                  <a:pt x="2225" y="79"/>
                </a:lnTo>
                <a:lnTo>
                  <a:pt x="2226" y="79"/>
                </a:lnTo>
                <a:lnTo>
                  <a:pt x="2226" y="79"/>
                </a:lnTo>
                <a:lnTo>
                  <a:pt x="2227" y="79"/>
                </a:lnTo>
                <a:lnTo>
                  <a:pt x="2227" y="79"/>
                </a:lnTo>
                <a:lnTo>
                  <a:pt x="2228" y="79"/>
                </a:lnTo>
                <a:lnTo>
                  <a:pt x="2229" y="79"/>
                </a:lnTo>
                <a:lnTo>
                  <a:pt x="2229" y="79"/>
                </a:lnTo>
                <a:lnTo>
                  <a:pt x="2230" y="79"/>
                </a:lnTo>
                <a:lnTo>
                  <a:pt x="2231" y="79"/>
                </a:lnTo>
                <a:lnTo>
                  <a:pt x="2231" y="79"/>
                </a:lnTo>
                <a:lnTo>
                  <a:pt x="2232" y="79"/>
                </a:lnTo>
                <a:lnTo>
                  <a:pt x="2233" y="78"/>
                </a:lnTo>
                <a:lnTo>
                  <a:pt x="2233" y="78"/>
                </a:lnTo>
                <a:lnTo>
                  <a:pt x="2234" y="78"/>
                </a:lnTo>
                <a:lnTo>
                  <a:pt x="2234" y="78"/>
                </a:lnTo>
                <a:lnTo>
                  <a:pt x="2235" y="78"/>
                </a:lnTo>
                <a:lnTo>
                  <a:pt x="2236" y="78"/>
                </a:lnTo>
                <a:lnTo>
                  <a:pt x="2236" y="78"/>
                </a:lnTo>
                <a:lnTo>
                  <a:pt x="2237" y="78"/>
                </a:lnTo>
                <a:lnTo>
                  <a:pt x="2238" y="78"/>
                </a:lnTo>
                <a:lnTo>
                  <a:pt x="2238" y="78"/>
                </a:lnTo>
                <a:lnTo>
                  <a:pt x="2239" y="78"/>
                </a:lnTo>
                <a:lnTo>
                  <a:pt x="2240" y="78"/>
                </a:lnTo>
                <a:lnTo>
                  <a:pt x="2240" y="78"/>
                </a:lnTo>
                <a:lnTo>
                  <a:pt x="2241" y="78"/>
                </a:lnTo>
                <a:lnTo>
                  <a:pt x="2242" y="78"/>
                </a:lnTo>
                <a:lnTo>
                  <a:pt x="2242" y="78"/>
                </a:lnTo>
                <a:lnTo>
                  <a:pt x="2243" y="78"/>
                </a:lnTo>
                <a:lnTo>
                  <a:pt x="2243" y="78"/>
                </a:lnTo>
                <a:lnTo>
                  <a:pt x="2244" y="77"/>
                </a:lnTo>
                <a:lnTo>
                  <a:pt x="2245" y="77"/>
                </a:lnTo>
                <a:lnTo>
                  <a:pt x="2245" y="77"/>
                </a:lnTo>
                <a:lnTo>
                  <a:pt x="2246" y="77"/>
                </a:lnTo>
                <a:lnTo>
                  <a:pt x="2247" y="77"/>
                </a:lnTo>
                <a:lnTo>
                  <a:pt x="2247" y="77"/>
                </a:lnTo>
                <a:lnTo>
                  <a:pt x="2248" y="77"/>
                </a:lnTo>
                <a:lnTo>
                  <a:pt x="2249" y="77"/>
                </a:lnTo>
                <a:lnTo>
                  <a:pt x="2249" y="77"/>
                </a:lnTo>
                <a:lnTo>
                  <a:pt x="2250" y="77"/>
                </a:lnTo>
                <a:lnTo>
                  <a:pt x="2250" y="77"/>
                </a:lnTo>
                <a:lnTo>
                  <a:pt x="2251" y="77"/>
                </a:lnTo>
                <a:lnTo>
                  <a:pt x="2252" y="77"/>
                </a:lnTo>
                <a:lnTo>
                  <a:pt x="2252" y="76"/>
                </a:lnTo>
                <a:lnTo>
                  <a:pt x="2253" y="77"/>
                </a:lnTo>
                <a:lnTo>
                  <a:pt x="2254" y="77"/>
                </a:lnTo>
                <a:lnTo>
                  <a:pt x="2254" y="77"/>
                </a:lnTo>
                <a:lnTo>
                  <a:pt x="2255" y="77"/>
                </a:lnTo>
                <a:lnTo>
                  <a:pt x="2256" y="77"/>
                </a:lnTo>
                <a:lnTo>
                  <a:pt x="2256" y="77"/>
                </a:lnTo>
                <a:lnTo>
                  <a:pt x="2257" y="77"/>
                </a:lnTo>
                <a:lnTo>
                  <a:pt x="2257" y="77"/>
                </a:lnTo>
                <a:lnTo>
                  <a:pt x="2258" y="77"/>
                </a:lnTo>
                <a:lnTo>
                  <a:pt x="2259" y="77"/>
                </a:lnTo>
                <a:lnTo>
                  <a:pt x="2259" y="77"/>
                </a:lnTo>
                <a:lnTo>
                  <a:pt x="2260" y="77"/>
                </a:lnTo>
                <a:lnTo>
                  <a:pt x="2261" y="77"/>
                </a:lnTo>
                <a:lnTo>
                  <a:pt x="2261" y="77"/>
                </a:lnTo>
                <a:lnTo>
                  <a:pt x="2262" y="77"/>
                </a:lnTo>
                <a:lnTo>
                  <a:pt x="2263" y="77"/>
                </a:lnTo>
                <a:lnTo>
                  <a:pt x="2263" y="77"/>
                </a:lnTo>
                <a:lnTo>
                  <a:pt x="2264" y="77"/>
                </a:lnTo>
                <a:lnTo>
                  <a:pt x="2264" y="77"/>
                </a:lnTo>
                <a:lnTo>
                  <a:pt x="2265" y="77"/>
                </a:lnTo>
                <a:lnTo>
                  <a:pt x="2266" y="77"/>
                </a:lnTo>
                <a:lnTo>
                  <a:pt x="2266" y="77"/>
                </a:lnTo>
                <a:lnTo>
                  <a:pt x="2267" y="77"/>
                </a:lnTo>
                <a:lnTo>
                  <a:pt x="2268" y="77"/>
                </a:lnTo>
                <a:lnTo>
                  <a:pt x="2268" y="77"/>
                </a:lnTo>
                <a:lnTo>
                  <a:pt x="2269" y="77"/>
                </a:lnTo>
                <a:lnTo>
                  <a:pt x="2270" y="77"/>
                </a:lnTo>
                <a:lnTo>
                  <a:pt x="2270" y="78"/>
                </a:lnTo>
                <a:lnTo>
                  <a:pt x="2271" y="78"/>
                </a:lnTo>
                <a:lnTo>
                  <a:pt x="2272" y="78"/>
                </a:lnTo>
                <a:lnTo>
                  <a:pt x="2272" y="78"/>
                </a:lnTo>
                <a:lnTo>
                  <a:pt x="2273" y="78"/>
                </a:lnTo>
                <a:lnTo>
                  <a:pt x="2273" y="77"/>
                </a:lnTo>
                <a:lnTo>
                  <a:pt x="2274" y="77"/>
                </a:lnTo>
                <a:lnTo>
                  <a:pt x="2275" y="77"/>
                </a:lnTo>
                <a:lnTo>
                  <a:pt x="2275" y="77"/>
                </a:lnTo>
                <a:lnTo>
                  <a:pt x="2276" y="77"/>
                </a:lnTo>
                <a:lnTo>
                  <a:pt x="2277" y="77"/>
                </a:lnTo>
                <a:lnTo>
                  <a:pt x="2277" y="77"/>
                </a:lnTo>
                <a:lnTo>
                  <a:pt x="2278" y="77"/>
                </a:lnTo>
                <a:lnTo>
                  <a:pt x="2279" y="77"/>
                </a:lnTo>
                <a:lnTo>
                  <a:pt x="2279" y="77"/>
                </a:lnTo>
                <a:lnTo>
                  <a:pt x="2280" y="77"/>
                </a:lnTo>
                <a:lnTo>
                  <a:pt x="2280" y="77"/>
                </a:lnTo>
                <a:lnTo>
                  <a:pt x="2281" y="77"/>
                </a:lnTo>
                <a:lnTo>
                  <a:pt x="2282" y="77"/>
                </a:lnTo>
                <a:lnTo>
                  <a:pt x="2282" y="77"/>
                </a:lnTo>
                <a:lnTo>
                  <a:pt x="2283" y="77"/>
                </a:lnTo>
                <a:lnTo>
                  <a:pt x="2284" y="77"/>
                </a:lnTo>
                <a:lnTo>
                  <a:pt x="2284" y="77"/>
                </a:lnTo>
                <a:lnTo>
                  <a:pt x="2285" y="77"/>
                </a:lnTo>
                <a:lnTo>
                  <a:pt x="2286" y="77"/>
                </a:lnTo>
                <a:lnTo>
                  <a:pt x="2286" y="77"/>
                </a:lnTo>
                <a:lnTo>
                  <a:pt x="2287" y="77"/>
                </a:lnTo>
                <a:lnTo>
                  <a:pt x="2287" y="77"/>
                </a:lnTo>
                <a:lnTo>
                  <a:pt x="2288" y="77"/>
                </a:lnTo>
                <a:lnTo>
                  <a:pt x="2289" y="77"/>
                </a:lnTo>
                <a:lnTo>
                  <a:pt x="2289" y="77"/>
                </a:lnTo>
                <a:lnTo>
                  <a:pt x="2290" y="77"/>
                </a:lnTo>
                <a:lnTo>
                  <a:pt x="2291" y="77"/>
                </a:lnTo>
                <a:lnTo>
                  <a:pt x="2291" y="77"/>
                </a:lnTo>
                <a:lnTo>
                  <a:pt x="2292" y="77"/>
                </a:lnTo>
                <a:lnTo>
                  <a:pt x="2293" y="77"/>
                </a:lnTo>
                <a:lnTo>
                  <a:pt x="2293" y="77"/>
                </a:lnTo>
                <a:lnTo>
                  <a:pt x="2294" y="77"/>
                </a:lnTo>
                <a:lnTo>
                  <a:pt x="2294" y="78"/>
                </a:lnTo>
                <a:lnTo>
                  <a:pt x="2295" y="78"/>
                </a:lnTo>
                <a:lnTo>
                  <a:pt x="2296" y="78"/>
                </a:lnTo>
                <a:lnTo>
                  <a:pt x="2296" y="78"/>
                </a:lnTo>
                <a:lnTo>
                  <a:pt x="2297" y="78"/>
                </a:lnTo>
                <a:lnTo>
                  <a:pt x="2298" y="78"/>
                </a:lnTo>
                <a:lnTo>
                  <a:pt x="2298" y="78"/>
                </a:lnTo>
                <a:lnTo>
                  <a:pt x="2299" y="78"/>
                </a:lnTo>
                <a:lnTo>
                  <a:pt x="2300" y="78"/>
                </a:lnTo>
                <a:lnTo>
                  <a:pt x="2300" y="78"/>
                </a:lnTo>
                <a:lnTo>
                  <a:pt x="2301" y="78"/>
                </a:lnTo>
                <a:lnTo>
                  <a:pt x="2302" y="78"/>
                </a:lnTo>
                <a:lnTo>
                  <a:pt x="2302" y="78"/>
                </a:lnTo>
                <a:lnTo>
                  <a:pt x="2303" y="78"/>
                </a:lnTo>
                <a:lnTo>
                  <a:pt x="2303" y="78"/>
                </a:lnTo>
                <a:lnTo>
                  <a:pt x="2304" y="78"/>
                </a:lnTo>
                <a:lnTo>
                  <a:pt x="2305" y="78"/>
                </a:lnTo>
                <a:lnTo>
                  <a:pt x="2305" y="78"/>
                </a:lnTo>
                <a:lnTo>
                  <a:pt x="2306" y="78"/>
                </a:lnTo>
                <a:lnTo>
                  <a:pt x="2307" y="78"/>
                </a:lnTo>
                <a:lnTo>
                  <a:pt x="2307" y="78"/>
                </a:lnTo>
                <a:lnTo>
                  <a:pt x="2308" y="78"/>
                </a:lnTo>
                <a:lnTo>
                  <a:pt x="2309" y="78"/>
                </a:lnTo>
                <a:lnTo>
                  <a:pt x="2309" y="78"/>
                </a:lnTo>
                <a:lnTo>
                  <a:pt x="2310" y="78"/>
                </a:lnTo>
                <a:lnTo>
                  <a:pt x="2310" y="79"/>
                </a:lnTo>
                <a:lnTo>
                  <a:pt x="2311" y="79"/>
                </a:lnTo>
                <a:lnTo>
                  <a:pt x="2312" y="79"/>
                </a:lnTo>
                <a:lnTo>
                  <a:pt x="2312" y="79"/>
                </a:lnTo>
                <a:lnTo>
                  <a:pt x="2313" y="79"/>
                </a:lnTo>
                <a:lnTo>
                  <a:pt x="2314" y="79"/>
                </a:lnTo>
                <a:lnTo>
                  <a:pt x="2314" y="79"/>
                </a:lnTo>
                <a:lnTo>
                  <a:pt x="2315" y="79"/>
                </a:lnTo>
                <a:lnTo>
                  <a:pt x="2316" y="79"/>
                </a:lnTo>
                <a:lnTo>
                  <a:pt x="2316" y="79"/>
                </a:lnTo>
                <a:lnTo>
                  <a:pt x="2317" y="79"/>
                </a:lnTo>
                <a:lnTo>
                  <a:pt x="2317" y="78"/>
                </a:lnTo>
                <a:lnTo>
                  <a:pt x="2318" y="78"/>
                </a:lnTo>
                <a:lnTo>
                  <a:pt x="2319" y="78"/>
                </a:lnTo>
                <a:lnTo>
                  <a:pt x="2319" y="78"/>
                </a:lnTo>
                <a:lnTo>
                  <a:pt x="2320" y="78"/>
                </a:lnTo>
                <a:lnTo>
                  <a:pt x="2321" y="78"/>
                </a:lnTo>
                <a:lnTo>
                  <a:pt x="2321" y="78"/>
                </a:lnTo>
                <a:lnTo>
                  <a:pt x="2322" y="78"/>
                </a:lnTo>
                <a:lnTo>
                  <a:pt x="2323" y="78"/>
                </a:lnTo>
                <a:lnTo>
                  <a:pt x="2323" y="78"/>
                </a:lnTo>
                <a:lnTo>
                  <a:pt x="2324" y="78"/>
                </a:lnTo>
                <a:lnTo>
                  <a:pt x="2324" y="78"/>
                </a:lnTo>
                <a:lnTo>
                  <a:pt x="2325" y="78"/>
                </a:lnTo>
                <a:lnTo>
                  <a:pt x="2326" y="78"/>
                </a:lnTo>
                <a:lnTo>
                  <a:pt x="2326" y="78"/>
                </a:lnTo>
                <a:lnTo>
                  <a:pt x="2327" y="78"/>
                </a:lnTo>
                <a:lnTo>
                  <a:pt x="2328" y="78"/>
                </a:lnTo>
                <a:lnTo>
                  <a:pt x="2328" y="78"/>
                </a:lnTo>
                <a:lnTo>
                  <a:pt x="2329" y="78"/>
                </a:lnTo>
                <a:lnTo>
                  <a:pt x="2330" y="78"/>
                </a:lnTo>
                <a:lnTo>
                  <a:pt x="2330" y="77"/>
                </a:lnTo>
                <a:lnTo>
                  <a:pt x="2331" y="77"/>
                </a:lnTo>
                <a:lnTo>
                  <a:pt x="2332" y="77"/>
                </a:lnTo>
                <a:lnTo>
                  <a:pt x="2332" y="77"/>
                </a:lnTo>
                <a:lnTo>
                  <a:pt x="2333" y="77"/>
                </a:lnTo>
                <a:lnTo>
                  <a:pt x="2333" y="77"/>
                </a:lnTo>
                <a:lnTo>
                  <a:pt x="2334" y="77"/>
                </a:lnTo>
                <a:lnTo>
                  <a:pt x="2335" y="77"/>
                </a:lnTo>
                <a:lnTo>
                  <a:pt x="2335" y="77"/>
                </a:lnTo>
                <a:lnTo>
                  <a:pt x="2336" y="77"/>
                </a:lnTo>
                <a:lnTo>
                  <a:pt x="2337" y="77"/>
                </a:lnTo>
                <a:lnTo>
                  <a:pt x="2337" y="77"/>
                </a:lnTo>
                <a:lnTo>
                  <a:pt x="2338" y="77"/>
                </a:lnTo>
                <a:lnTo>
                  <a:pt x="2339" y="77"/>
                </a:lnTo>
                <a:lnTo>
                  <a:pt x="2339" y="77"/>
                </a:lnTo>
                <a:lnTo>
                  <a:pt x="2340" y="77"/>
                </a:lnTo>
                <a:lnTo>
                  <a:pt x="2340" y="77"/>
                </a:lnTo>
                <a:lnTo>
                  <a:pt x="2341" y="77"/>
                </a:lnTo>
                <a:lnTo>
                  <a:pt x="2342" y="77"/>
                </a:lnTo>
                <a:lnTo>
                  <a:pt x="2342" y="77"/>
                </a:lnTo>
                <a:lnTo>
                  <a:pt x="2343" y="77"/>
                </a:lnTo>
                <a:lnTo>
                  <a:pt x="2344" y="77"/>
                </a:lnTo>
                <a:lnTo>
                  <a:pt x="2344" y="77"/>
                </a:lnTo>
                <a:lnTo>
                  <a:pt x="2345" y="77"/>
                </a:lnTo>
                <a:lnTo>
                  <a:pt x="2346" y="77"/>
                </a:lnTo>
                <a:lnTo>
                  <a:pt x="2346" y="77"/>
                </a:lnTo>
                <a:lnTo>
                  <a:pt x="2347" y="77"/>
                </a:lnTo>
                <a:lnTo>
                  <a:pt x="2347" y="77"/>
                </a:lnTo>
                <a:lnTo>
                  <a:pt x="2348" y="77"/>
                </a:lnTo>
                <a:lnTo>
                  <a:pt x="2349" y="77"/>
                </a:lnTo>
                <a:lnTo>
                  <a:pt x="2349" y="76"/>
                </a:lnTo>
                <a:lnTo>
                  <a:pt x="2350" y="76"/>
                </a:lnTo>
                <a:lnTo>
                  <a:pt x="2351" y="77"/>
                </a:lnTo>
                <a:lnTo>
                  <a:pt x="2351" y="77"/>
                </a:lnTo>
                <a:lnTo>
                  <a:pt x="2352" y="77"/>
                </a:lnTo>
                <a:lnTo>
                  <a:pt x="2353" y="77"/>
                </a:lnTo>
                <a:lnTo>
                  <a:pt x="2353" y="77"/>
                </a:lnTo>
                <a:lnTo>
                  <a:pt x="2354" y="77"/>
                </a:lnTo>
                <a:lnTo>
                  <a:pt x="2354" y="77"/>
                </a:lnTo>
                <a:lnTo>
                  <a:pt x="2355" y="78"/>
                </a:lnTo>
                <a:lnTo>
                  <a:pt x="2356" y="78"/>
                </a:lnTo>
                <a:lnTo>
                  <a:pt x="2356" y="78"/>
                </a:lnTo>
                <a:lnTo>
                  <a:pt x="2357" y="78"/>
                </a:lnTo>
                <a:lnTo>
                  <a:pt x="2358" y="78"/>
                </a:lnTo>
                <a:lnTo>
                  <a:pt x="2358" y="78"/>
                </a:lnTo>
                <a:lnTo>
                  <a:pt x="2359" y="78"/>
                </a:lnTo>
                <a:lnTo>
                  <a:pt x="2360" y="78"/>
                </a:lnTo>
                <a:lnTo>
                  <a:pt x="2360" y="78"/>
                </a:lnTo>
                <a:lnTo>
                  <a:pt x="2361" y="78"/>
                </a:lnTo>
                <a:lnTo>
                  <a:pt x="2362" y="78"/>
                </a:lnTo>
                <a:lnTo>
                  <a:pt x="2362" y="78"/>
                </a:lnTo>
                <a:lnTo>
                  <a:pt x="2363" y="78"/>
                </a:lnTo>
                <a:lnTo>
                  <a:pt x="2363" y="78"/>
                </a:lnTo>
                <a:lnTo>
                  <a:pt x="2364" y="78"/>
                </a:lnTo>
                <a:lnTo>
                  <a:pt x="2365" y="78"/>
                </a:lnTo>
                <a:lnTo>
                  <a:pt x="2365" y="78"/>
                </a:lnTo>
                <a:lnTo>
                  <a:pt x="2366" y="78"/>
                </a:lnTo>
                <a:lnTo>
                  <a:pt x="2367" y="78"/>
                </a:lnTo>
                <a:lnTo>
                  <a:pt x="2367" y="78"/>
                </a:lnTo>
                <a:lnTo>
                  <a:pt x="2368" y="78"/>
                </a:lnTo>
                <a:lnTo>
                  <a:pt x="2369" y="78"/>
                </a:lnTo>
                <a:lnTo>
                  <a:pt x="2369" y="78"/>
                </a:lnTo>
                <a:lnTo>
                  <a:pt x="2370" y="78"/>
                </a:lnTo>
                <a:lnTo>
                  <a:pt x="2370" y="78"/>
                </a:lnTo>
                <a:lnTo>
                  <a:pt x="2371" y="78"/>
                </a:lnTo>
                <a:lnTo>
                  <a:pt x="2372" y="78"/>
                </a:lnTo>
                <a:lnTo>
                  <a:pt x="2373" y="78"/>
                </a:lnTo>
                <a:lnTo>
                  <a:pt x="2373" y="78"/>
                </a:lnTo>
                <a:lnTo>
                  <a:pt x="2374" y="78"/>
                </a:lnTo>
                <a:lnTo>
                  <a:pt x="2375" y="78"/>
                </a:lnTo>
                <a:lnTo>
                  <a:pt x="2375" y="78"/>
                </a:lnTo>
                <a:lnTo>
                  <a:pt x="2376" y="78"/>
                </a:lnTo>
                <a:lnTo>
                  <a:pt x="2376" y="78"/>
                </a:lnTo>
                <a:lnTo>
                  <a:pt x="2377" y="79"/>
                </a:lnTo>
                <a:lnTo>
                  <a:pt x="2378" y="78"/>
                </a:lnTo>
                <a:lnTo>
                  <a:pt x="2378" y="78"/>
                </a:lnTo>
                <a:lnTo>
                  <a:pt x="2379" y="78"/>
                </a:lnTo>
                <a:lnTo>
                  <a:pt x="2380" y="78"/>
                </a:lnTo>
                <a:lnTo>
                  <a:pt x="2380" y="78"/>
                </a:lnTo>
                <a:lnTo>
                  <a:pt x="2381" y="78"/>
                </a:lnTo>
                <a:lnTo>
                  <a:pt x="2382" y="78"/>
                </a:lnTo>
                <a:lnTo>
                  <a:pt x="2382" y="78"/>
                </a:lnTo>
                <a:lnTo>
                  <a:pt x="2383" y="78"/>
                </a:lnTo>
                <a:lnTo>
                  <a:pt x="2383" y="78"/>
                </a:lnTo>
                <a:lnTo>
                  <a:pt x="2384" y="78"/>
                </a:lnTo>
                <a:lnTo>
                  <a:pt x="2385" y="78"/>
                </a:lnTo>
                <a:lnTo>
                  <a:pt x="2385" y="78"/>
                </a:lnTo>
                <a:lnTo>
                  <a:pt x="2386" y="78"/>
                </a:lnTo>
                <a:lnTo>
                  <a:pt x="2387" y="78"/>
                </a:lnTo>
                <a:lnTo>
                  <a:pt x="2387" y="78"/>
                </a:lnTo>
                <a:lnTo>
                  <a:pt x="2388" y="77"/>
                </a:lnTo>
                <a:lnTo>
                  <a:pt x="2389" y="77"/>
                </a:lnTo>
                <a:lnTo>
                  <a:pt x="2389" y="78"/>
                </a:lnTo>
                <a:lnTo>
                  <a:pt x="2390" y="78"/>
                </a:lnTo>
                <a:lnTo>
                  <a:pt x="2390" y="78"/>
                </a:lnTo>
                <a:lnTo>
                  <a:pt x="2391" y="78"/>
                </a:lnTo>
                <a:lnTo>
                  <a:pt x="2392" y="78"/>
                </a:lnTo>
                <a:lnTo>
                  <a:pt x="2392" y="78"/>
                </a:lnTo>
                <a:lnTo>
                  <a:pt x="2393" y="78"/>
                </a:lnTo>
                <a:lnTo>
                  <a:pt x="2394" y="78"/>
                </a:lnTo>
                <a:lnTo>
                  <a:pt x="2394" y="78"/>
                </a:lnTo>
                <a:lnTo>
                  <a:pt x="2395" y="78"/>
                </a:lnTo>
                <a:lnTo>
                  <a:pt x="2396" y="78"/>
                </a:lnTo>
                <a:lnTo>
                  <a:pt x="2396" y="78"/>
                </a:lnTo>
                <a:lnTo>
                  <a:pt x="2397" y="78"/>
                </a:lnTo>
                <a:lnTo>
                  <a:pt x="2397" y="78"/>
                </a:lnTo>
                <a:lnTo>
                  <a:pt x="2398" y="78"/>
                </a:lnTo>
                <a:lnTo>
                  <a:pt x="2399" y="78"/>
                </a:lnTo>
                <a:lnTo>
                  <a:pt x="2399" y="78"/>
                </a:lnTo>
                <a:lnTo>
                  <a:pt x="2400" y="78"/>
                </a:lnTo>
                <a:lnTo>
                  <a:pt x="2401" y="78"/>
                </a:lnTo>
                <a:lnTo>
                  <a:pt x="2401" y="78"/>
                </a:lnTo>
                <a:lnTo>
                  <a:pt x="2402" y="78"/>
                </a:lnTo>
                <a:lnTo>
                  <a:pt x="2403" y="78"/>
                </a:lnTo>
                <a:lnTo>
                  <a:pt x="2403" y="78"/>
                </a:lnTo>
                <a:lnTo>
                  <a:pt x="2404" y="78"/>
                </a:lnTo>
                <a:lnTo>
                  <a:pt x="2405" y="78"/>
                </a:lnTo>
                <a:lnTo>
                  <a:pt x="2405" y="78"/>
                </a:lnTo>
                <a:lnTo>
                  <a:pt x="2406" y="78"/>
                </a:lnTo>
                <a:lnTo>
                  <a:pt x="2406" y="78"/>
                </a:lnTo>
                <a:lnTo>
                  <a:pt x="2407" y="79"/>
                </a:lnTo>
                <a:lnTo>
                  <a:pt x="2408" y="79"/>
                </a:lnTo>
                <a:lnTo>
                  <a:pt x="2408" y="79"/>
                </a:lnTo>
                <a:lnTo>
                  <a:pt x="2409" y="79"/>
                </a:lnTo>
                <a:lnTo>
                  <a:pt x="2410" y="79"/>
                </a:lnTo>
                <a:lnTo>
                  <a:pt x="2410" y="79"/>
                </a:lnTo>
                <a:lnTo>
                  <a:pt x="2411" y="79"/>
                </a:lnTo>
                <a:lnTo>
                  <a:pt x="2412" y="79"/>
                </a:lnTo>
                <a:lnTo>
                  <a:pt x="2412" y="79"/>
                </a:lnTo>
                <a:lnTo>
                  <a:pt x="2413" y="79"/>
                </a:lnTo>
                <a:lnTo>
                  <a:pt x="2413" y="79"/>
                </a:lnTo>
                <a:lnTo>
                  <a:pt x="2414" y="79"/>
                </a:lnTo>
                <a:lnTo>
                  <a:pt x="2415" y="79"/>
                </a:lnTo>
                <a:lnTo>
                  <a:pt x="2415" y="79"/>
                </a:lnTo>
                <a:lnTo>
                  <a:pt x="2416" y="79"/>
                </a:lnTo>
                <a:lnTo>
                  <a:pt x="2417" y="79"/>
                </a:lnTo>
                <a:lnTo>
                  <a:pt x="2417" y="79"/>
                </a:lnTo>
                <a:lnTo>
                  <a:pt x="2418" y="79"/>
                </a:lnTo>
                <a:lnTo>
                  <a:pt x="2419" y="79"/>
                </a:lnTo>
                <a:lnTo>
                  <a:pt x="2419" y="79"/>
                </a:lnTo>
                <a:lnTo>
                  <a:pt x="2420" y="79"/>
                </a:lnTo>
                <a:lnTo>
                  <a:pt x="2420" y="78"/>
                </a:lnTo>
                <a:lnTo>
                  <a:pt x="2421" y="78"/>
                </a:lnTo>
                <a:lnTo>
                  <a:pt x="2422" y="78"/>
                </a:lnTo>
                <a:lnTo>
                  <a:pt x="2422" y="78"/>
                </a:lnTo>
                <a:lnTo>
                  <a:pt x="2423" y="78"/>
                </a:lnTo>
                <a:lnTo>
                  <a:pt x="2424" y="78"/>
                </a:lnTo>
                <a:lnTo>
                  <a:pt x="2424" y="78"/>
                </a:lnTo>
                <a:lnTo>
                  <a:pt x="2425" y="78"/>
                </a:lnTo>
                <a:lnTo>
                  <a:pt x="2426" y="78"/>
                </a:lnTo>
                <a:lnTo>
                  <a:pt x="2426" y="78"/>
                </a:lnTo>
                <a:lnTo>
                  <a:pt x="2427" y="78"/>
                </a:lnTo>
                <a:lnTo>
                  <a:pt x="2427" y="78"/>
                </a:lnTo>
                <a:lnTo>
                  <a:pt x="2428" y="78"/>
                </a:lnTo>
                <a:lnTo>
                  <a:pt x="2429" y="78"/>
                </a:lnTo>
                <a:lnTo>
                  <a:pt x="2429" y="78"/>
                </a:lnTo>
                <a:lnTo>
                  <a:pt x="2430" y="78"/>
                </a:lnTo>
                <a:lnTo>
                  <a:pt x="2431" y="78"/>
                </a:lnTo>
                <a:lnTo>
                  <a:pt x="2431" y="78"/>
                </a:lnTo>
                <a:lnTo>
                  <a:pt x="2432" y="78"/>
                </a:lnTo>
                <a:lnTo>
                  <a:pt x="2433" y="78"/>
                </a:lnTo>
                <a:lnTo>
                  <a:pt x="2433" y="78"/>
                </a:lnTo>
                <a:lnTo>
                  <a:pt x="2434" y="78"/>
                </a:lnTo>
                <a:lnTo>
                  <a:pt x="2435" y="78"/>
                </a:lnTo>
                <a:lnTo>
                  <a:pt x="2435" y="78"/>
                </a:lnTo>
                <a:lnTo>
                  <a:pt x="2436" y="78"/>
                </a:lnTo>
                <a:lnTo>
                  <a:pt x="2436" y="78"/>
                </a:lnTo>
                <a:lnTo>
                  <a:pt x="2437" y="78"/>
                </a:lnTo>
                <a:lnTo>
                  <a:pt x="2438" y="78"/>
                </a:lnTo>
                <a:lnTo>
                  <a:pt x="2438" y="78"/>
                </a:lnTo>
                <a:lnTo>
                  <a:pt x="2439" y="78"/>
                </a:lnTo>
                <a:lnTo>
                  <a:pt x="2440" y="78"/>
                </a:lnTo>
                <a:lnTo>
                  <a:pt x="2440" y="78"/>
                </a:lnTo>
                <a:lnTo>
                  <a:pt x="2441" y="78"/>
                </a:lnTo>
                <a:lnTo>
                  <a:pt x="2442" y="78"/>
                </a:lnTo>
                <a:lnTo>
                  <a:pt x="2442" y="78"/>
                </a:lnTo>
                <a:lnTo>
                  <a:pt x="2443" y="78"/>
                </a:lnTo>
                <a:lnTo>
                  <a:pt x="2443" y="78"/>
                </a:lnTo>
                <a:lnTo>
                  <a:pt x="2444" y="78"/>
                </a:lnTo>
                <a:lnTo>
                  <a:pt x="2445" y="78"/>
                </a:lnTo>
                <a:lnTo>
                  <a:pt x="2445" y="78"/>
                </a:lnTo>
                <a:lnTo>
                  <a:pt x="2446" y="78"/>
                </a:lnTo>
                <a:lnTo>
                  <a:pt x="2447" y="78"/>
                </a:lnTo>
                <a:lnTo>
                  <a:pt x="2447" y="78"/>
                </a:lnTo>
                <a:lnTo>
                  <a:pt x="2448" y="78"/>
                </a:lnTo>
                <a:lnTo>
                  <a:pt x="2449" y="78"/>
                </a:lnTo>
                <a:lnTo>
                  <a:pt x="2449" y="78"/>
                </a:lnTo>
                <a:lnTo>
                  <a:pt x="2450" y="78"/>
                </a:lnTo>
                <a:lnTo>
                  <a:pt x="2450" y="78"/>
                </a:lnTo>
                <a:lnTo>
                  <a:pt x="2451" y="78"/>
                </a:lnTo>
                <a:lnTo>
                  <a:pt x="2452" y="78"/>
                </a:lnTo>
                <a:lnTo>
                  <a:pt x="2452" y="78"/>
                </a:lnTo>
                <a:lnTo>
                  <a:pt x="2453" y="78"/>
                </a:lnTo>
                <a:lnTo>
                  <a:pt x="2454" y="78"/>
                </a:lnTo>
                <a:lnTo>
                  <a:pt x="2454" y="78"/>
                </a:lnTo>
                <a:lnTo>
                  <a:pt x="2455" y="78"/>
                </a:lnTo>
                <a:lnTo>
                  <a:pt x="2456" y="78"/>
                </a:lnTo>
                <a:lnTo>
                  <a:pt x="2456" y="78"/>
                </a:lnTo>
                <a:lnTo>
                  <a:pt x="2457" y="78"/>
                </a:lnTo>
                <a:lnTo>
                  <a:pt x="2457" y="78"/>
                </a:lnTo>
                <a:lnTo>
                  <a:pt x="2458" y="78"/>
                </a:lnTo>
                <a:lnTo>
                  <a:pt x="2459" y="78"/>
                </a:lnTo>
                <a:lnTo>
                  <a:pt x="2459" y="78"/>
                </a:lnTo>
                <a:lnTo>
                  <a:pt x="2460" y="78"/>
                </a:lnTo>
                <a:lnTo>
                  <a:pt x="2461" y="78"/>
                </a:lnTo>
                <a:lnTo>
                  <a:pt x="2461" y="78"/>
                </a:lnTo>
                <a:lnTo>
                  <a:pt x="2462" y="78"/>
                </a:lnTo>
                <a:lnTo>
                  <a:pt x="2463" y="78"/>
                </a:lnTo>
                <a:lnTo>
                  <a:pt x="2463" y="78"/>
                </a:lnTo>
                <a:lnTo>
                  <a:pt x="2464" y="78"/>
                </a:lnTo>
                <a:lnTo>
                  <a:pt x="2465" y="78"/>
                </a:lnTo>
                <a:lnTo>
                  <a:pt x="2465" y="78"/>
                </a:lnTo>
                <a:lnTo>
                  <a:pt x="2466" y="78"/>
                </a:lnTo>
                <a:lnTo>
                  <a:pt x="2466" y="78"/>
                </a:lnTo>
                <a:lnTo>
                  <a:pt x="2467" y="78"/>
                </a:lnTo>
                <a:lnTo>
                  <a:pt x="2468" y="78"/>
                </a:lnTo>
                <a:lnTo>
                  <a:pt x="2468" y="78"/>
                </a:lnTo>
                <a:lnTo>
                  <a:pt x="2469" y="78"/>
                </a:lnTo>
                <a:lnTo>
                  <a:pt x="2470" y="78"/>
                </a:lnTo>
                <a:lnTo>
                  <a:pt x="2470" y="78"/>
                </a:lnTo>
                <a:lnTo>
                  <a:pt x="2471" y="78"/>
                </a:lnTo>
                <a:lnTo>
                  <a:pt x="2472" y="78"/>
                </a:lnTo>
                <a:lnTo>
                  <a:pt x="2472" y="78"/>
                </a:lnTo>
                <a:lnTo>
                  <a:pt x="2473" y="78"/>
                </a:lnTo>
                <a:lnTo>
                  <a:pt x="2473" y="78"/>
                </a:lnTo>
                <a:lnTo>
                  <a:pt x="2474" y="78"/>
                </a:lnTo>
                <a:lnTo>
                  <a:pt x="2475" y="78"/>
                </a:lnTo>
                <a:lnTo>
                  <a:pt x="2475" y="78"/>
                </a:lnTo>
                <a:lnTo>
                  <a:pt x="2476" y="78"/>
                </a:lnTo>
                <a:lnTo>
                  <a:pt x="2477" y="78"/>
                </a:lnTo>
                <a:lnTo>
                  <a:pt x="2477" y="78"/>
                </a:lnTo>
                <a:lnTo>
                  <a:pt x="2478" y="78"/>
                </a:lnTo>
                <a:lnTo>
                  <a:pt x="2479" y="78"/>
                </a:lnTo>
                <a:lnTo>
                  <a:pt x="2479" y="78"/>
                </a:lnTo>
                <a:lnTo>
                  <a:pt x="2480" y="78"/>
                </a:lnTo>
                <a:lnTo>
                  <a:pt x="2480" y="78"/>
                </a:lnTo>
                <a:lnTo>
                  <a:pt x="2481" y="77"/>
                </a:lnTo>
                <a:lnTo>
                  <a:pt x="2482" y="78"/>
                </a:lnTo>
                <a:lnTo>
                  <a:pt x="2482" y="77"/>
                </a:lnTo>
                <a:lnTo>
                  <a:pt x="2483" y="77"/>
                </a:lnTo>
                <a:lnTo>
                  <a:pt x="2484" y="77"/>
                </a:lnTo>
                <a:lnTo>
                  <a:pt x="2484" y="77"/>
                </a:lnTo>
                <a:lnTo>
                  <a:pt x="2485" y="77"/>
                </a:lnTo>
                <a:lnTo>
                  <a:pt x="2486" y="77"/>
                </a:lnTo>
                <a:lnTo>
                  <a:pt x="2486" y="77"/>
                </a:lnTo>
                <a:lnTo>
                  <a:pt x="2487" y="77"/>
                </a:lnTo>
                <a:lnTo>
                  <a:pt x="2487" y="77"/>
                </a:lnTo>
                <a:lnTo>
                  <a:pt x="2488" y="77"/>
                </a:lnTo>
                <a:lnTo>
                  <a:pt x="2489" y="77"/>
                </a:lnTo>
                <a:lnTo>
                  <a:pt x="2489" y="77"/>
                </a:lnTo>
                <a:lnTo>
                  <a:pt x="2490" y="77"/>
                </a:lnTo>
                <a:lnTo>
                  <a:pt x="2491" y="77"/>
                </a:lnTo>
                <a:lnTo>
                  <a:pt x="2491" y="77"/>
                </a:lnTo>
                <a:lnTo>
                  <a:pt x="2492" y="77"/>
                </a:lnTo>
                <a:lnTo>
                  <a:pt x="2493" y="77"/>
                </a:lnTo>
                <a:lnTo>
                  <a:pt x="2493" y="77"/>
                </a:lnTo>
                <a:lnTo>
                  <a:pt x="2494" y="77"/>
                </a:lnTo>
                <a:lnTo>
                  <a:pt x="2495" y="77"/>
                </a:lnTo>
                <a:lnTo>
                  <a:pt x="2495" y="77"/>
                </a:lnTo>
                <a:lnTo>
                  <a:pt x="2496" y="77"/>
                </a:lnTo>
                <a:lnTo>
                  <a:pt x="2496" y="78"/>
                </a:lnTo>
                <a:lnTo>
                  <a:pt x="2497" y="78"/>
                </a:lnTo>
                <a:lnTo>
                  <a:pt x="2498" y="78"/>
                </a:lnTo>
                <a:lnTo>
                  <a:pt x="2498" y="78"/>
                </a:lnTo>
                <a:lnTo>
                  <a:pt x="2499" y="78"/>
                </a:lnTo>
                <a:lnTo>
                  <a:pt x="2500" y="78"/>
                </a:lnTo>
                <a:lnTo>
                  <a:pt x="2500" y="78"/>
                </a:lnTo>
                <a:lnTo>
                  <a:pt x="2501" y="78"/>
                </a:lnTo>
                <a:lnTo>
                  <a:pt x="2502" y="78"/>
                </a:lnTo>
                <a:lnTo>
                  <a:pt x="2502" y="78"/>
                </a:lnTo>
                <a:lnTo>
                  <a:pt x="2503" y="78"/>
                </a:lnTo>
                <a:lnTo>
                  <a:pt x="2503" y="78"/>
                </a:lnTo>
                <a:lnTo>
                  <a:pt x="2504" y="78"/>
                </a:lnTo>
                <a:lnTo>
                  <a:pt x="2505" y="79"/>
                </a:lnTo>
                <a:lnTo>
                  <a:pt x="2505" y="79"/>
                </a:lnTo>
                <a:lnTo>
                  <a:pt x="2506" y="79"/>
                </a:lnTo>
                <a:lnTo>
                  <a:pt x="2507" y="79"/>
                </a:lnTo>
                <a:lnTo>
                  <a:pt x="2507" y="79"/>
                </a:lnTo>
                <a:lnTo>
                  <a:pt x="2508" y="79"/>
                </a:lnTo>
                <a:lnTo>
                  <a:pt x="2509" y="79"/>
                </a:lnTo>
                <a:lnTo>
                  <a:pt x="2509" y="79"/>
                </a:lnTo>
                <a:lnTo>
                  <a:pt x="2510" y="79"/>
                </a:lnTo>
                <a:lnTo>
                  <a:pt x="2510" y="79"/>
                </a:lnTo>
                <a:lnTo>
                  <a:pt x="2511" y="79"/>
                </a:lnTo>
                <a:lnTo>
                  <a:pt x="2512" y="79"/>
                </a:lnTo>
                <a:lnTo>
                  <a:pt x="2512" y="79"/>
                </a:lnTo>
                <a:lnTo>
                  <a:pt x="2513" y="79"/>
                </a:lnTo>
                <a:lnTo>
                  <a:pt x="2514" y="79"/>
                </a:lnTo>
                <a:lnTo>
                  <a:pt x="2514" y="79"/>
                </a:lnTo>
                <a:lnTo>
                  <a:pt x="2515" y="79"/>
                </a:lnTo>
                <a:lnTo>
                  <a:pt x="2516" y="79"/>
                </a:lnTo>
                <a:lnTo>
                  <a:pt x="2516" y="79"/>
                </a:lnTo>
                <a:lnTo>
                  <a:pt x="2517" y="78"/>
                </a:lnTo>
                <a:lnTo>
                  <a:pt x="2517" y="78"/>
                </a:lnTo>
                <a:lnTo>
                  <a:pt x="2518" y="78"/>
                </a:lnTo>
                <a:lnTo>
                  <a:pt x="2519" y="78"/>
                </a:lnTo>
                <a:lnTo>
                  <a:pt x="2519" y="78"/>
                </a:lnTo>
                <a:lnTo>
                  <a:pt x="2520" y="78"/>
                </a:lnTo>
                <a:lnTo>
                  <a:pt x="2521" y="78"/>
                </a:lnTo>
                <a:lnTo>
                  <a:pt x="2521" y="78"/>
                </a:lnTo>
                <a:lnTo>
                  <a:pt x="2522" y="78"/>
                </a:lnTo>
                <a:lnTo>
                  <a:pt x="2523" y="78"/>
                </a:lnTo>
                <a:lnTo>
                  <a:pt x="2523" y="78"/>
                </a:lnTo>
                <a:lnTo>
                  <a:pt x="2524" y="78"/>
                </a:lnTo>
                <a:lnTo>
                  <a:pt x="2525" y="78"/>
                </a:lnTo>
                <a:lnTo>
                  <a:pt x="2525" y="78"/>
                </a:lnTo>
                <a:lnTo>
                  <a:pt x="2526" y="78"/>
                </a:lnTo>
                <a:lnTo>
                  <a:pt x="2526" y="78"/>
                </a:lnTo>
                <a:lnTo>
                  <a:pt x="2527" y="78"/>
                </a:lnTo>
                <a:lnTo>
                  <a:pt x="2528" y="78"/>
                </a:lnTo>
                <a:lnTo>
                  <a:pt x="2528" y="78"/>
                </a:lnTo>
                <a:lnTo>
                  <a:pt x="2529" y="78"/>
                </a:lnTo>
                <a:lnTo>
                  <a:pt x="2530" y="78"/>
                </a:lnTo>
                <a:lnTo>
                  <a:pt x="2530" y="78"/>
                </a:lnTo>
                <a:lnTo>
                  <a:pt x="2531" y="78"/>
                </a:lnTo>
                <a:lnTo>
                  <a:pt x="2532" y="78"/>
                </a:lnTo>
                <a:lnTo>
                  <a:pt x="2532" y="78"/>
                </a:lnTo>
                <a:lnTo>
                  <a:pt x="2533" y="78"/>
                </a:lnTo>
                <a:lnTo>
                  <a:pt x="2533" y="78"/>
                </a:lnTo>
                <a:lnTo>
                  <a:pt x="2534" y="78"/>
                </a:lnTo>
                <a:lnTo>
                  <a:pt x="2535" y="78"/>
                </a:lnTo>
                <a:lnTo>
                  <a:pt x="2535" y="78"/>
                </a:lnTo>
                <a:lnTo>
                  <a:pt x="2536" y="78"/>
                </a:lnTo>
                <a:lnTo>
                  <a:pt x="2537" y="78"/>
                </a:lnTo>
                <a:lnTo>
                  <a:pt x="2537" y="78"/>
                </a:lnTo>
                <a:lnTo>
                  <a:pt x="2538" y="77"/>
                </a:lnTo>
                <a:lnTo>
                  <a:pt x="2539" y="77"/>
                </a:lnTo>
                <a:lnTo>
                  <a:pt x="2539" y="77"/>
                </a:lnTo>
                <a:lnTo>
                  <a:pt x="2540" y="77"/>
                </a:lnTo>
                <a:lnTo>
                  <a:pt x="2540" y="77"/>
                </a:lnTo>
                <a:lnTo>
                  <a:pt x="2541" y="77"/>
                </a:lnTo>
                <a:lnTo>
                  <a:pt x="2542" y="77"/>
                </a:lnTo>
                <a:lnTo>
                  <a:pt x="2542" y="77"/>
                </a:lnTo>
                <a:lnTo>
                  <a:pt x="2543" y="77"/>
                </a:lnTo>
                <a:lnTo>
                  <a:pt x="2544" y="77"/>
                </a:lnTo>
                <a:lnTo>
                  <a:pt x="2544" y="77"/>
                </a:lnTo>
                <a:lnTo>
                  <a:pt x="2545" y="76"/>
                </a:lnTo>
                <a:lnTo>
                  <a:pt x="2546" y="76"/>
                </a:lnTo>
                <a:lnTo>
                  <a:pt x="2546" y="76"/>
                </a:lnTo>
                <a:lnTo>
                  <a:pt x="2547" y="77"/>
                </a:lnTo>
                <a:lnTo>
                  <a:pt x="2547" y="77"/>
                </a:lnTo>
                <a:lnTo>
                  <a:pt x="2548" y="77"/>
                </a:lnTo>
                <a:lnTo>
                  <a:pt x="2549" y="77"/>
                </a:lnTo>
                <a:lnTo>
                  <a:pt x="2549" y="77"/>
                </a:lnTo>
                <a:lnTo>
                  <a:pt x="2550" y="77"/>
                </a:lnTo>
                <a:lnTo>
                  <a:pt x="2551" y="78"/>
                </a:lnTo>
                <a:lnTo>
                  <a:pt x="2551" y="78"/>
                </a:lnTo>
                <a:lnTo>
                  <a:pt x="2552" y="78"/>
                </a:lnTo>
                <a:lnTo>
                  <a:pt x="2553" y="78"/>
                </a:lnTo>
                <a:lnTo>
                  <a:pt x="2553" y="78"/>
                </a:lnTo>
                <a:lnTo>
                  <a:pt x="2554" y="78"/>
                </a:lnTo>
                <a:lnTo>
                  <a:pt x="2555" y="78"/>
                </a:lnTo>
                <a:lnTo>
                  <a:pt x="2555" y="78"/>
                </a:lnTo>
                <a:lnTo>
                  <a:pt x="2556" y="78"/>
                </a:lnTo>
                <a:lnTo>
                  <a:pt x="2556" y="78"/>
                </a:lnTo>
                <a:lnTo>
                  <a:pt x="2557" y="78"/>
                </a:lnTo>
                <a:lnTo>
                  <a:pt x="2558" y="78"/>
                </a:lnTo>
                <a:lnTo>
                  <a:pt x="2558" y="78"/>
                </a:lnTo>
                <a:lnTo>
                  <a:pt x="2559" y="78"/>
                </a:lnTo>
                <a:lnTo>
                  <a:pt x="2560" y="78"/>
                </a:lnTo>
                <a:lnTo>
                  <a:pt x="2560" y="78"/>
                </a:lnTo>
                <a:lnTo>
                  <a:pt x="2561" y="78"/>
                </a:lnTo>
                <a:lnTo>
                  <a:pt x="2562" y="78"/>
                </a:lnTo>
                <a:lnTo>
                  <a:pt x="2562" y="78"/>
                </a:lnTo>
                <a:lnTo>
                  <a:pt x="2563" y="78"/>
                </a:lnTo>
                <a:lnTo>
                  <a:pt x="2563" y="78"/>
                </a:lnTo>
                <a:lnTo>
                  <a:pt x="2564" y="78"/>
                </a:lnTo>
                <a:lnTo>
                  <a:pt x="2565" y="78"/>
                </a:lnTo>
                <a:lnTo>
                  <a:pt x="2565" y="78"/>
                </a:lnTo>
                <a:lnTo>
                  <a:pt x="2566" y="78"/>
                </a:lnTo>
                <a:lnTo>
                  <a:pt x="2567" y="78"/>
                </a:lnTo>
                <a:lnTo>
                  <a:pt x="2567" y="78"/>
                </a:lnTo>
                <a:lnTo>
                  <a:pt x="2568" y="78"/>
                </a:lnTo>
                <a:lnTo>
                  <a:pt x="2569" y="78"/>
                </a:lnTo>
                <a:lnTo>
                  <a:pt x="2569" y="78"/>
                </a:lnTo>
                <a:lnTo>
                  <a:pt x="2570" y="78"/>
                </a:lnTo>
                <a:lnTo>
                  <a:pt x="2570" y="78"/>
                </a:lnTo>
                <a:lnTo>
                  <a:pt x="2571" y="78"/>
                </a:lnTo>
                <a:lnTo>
                  <a:pt x="2572" y="78"/>
                </a:lnTo>
                <a:lnTo>
                  <a:pt x="2572" y="78"/>
                </a:lnTo>
                <a:lnTo>
                  <a:pt x="2573" y="78"/>
                </a:lnTo>
                <a:lnTo>
                  <a:pt x="2574" y="78"/>
                </a:lnTo>
                <a:lnTo>
                  <a:pt x="2574" y="78"/>
                </a:lnTo>
                <a:lnTo>
                  <a:pt x="2575" y="78"/>
                </a:lnTo>
                <a:lnTo>
                  <a:pt x="2576" y="78"/>
                </a:lnTo>
                <a:lnTo>
                  <a:pt x="2576" y="78"/>
                </a:lnTo>
                <a:lnTo>
                  <a:pt x="2577" y="78"/>
                </a:lnTo>
                <a:lnTo>
                  <a:pt x="2577" y="78"/>
                </a:lnTo>
                <a:lnTo>
                  <a:pt x="2578" y="78"/>
                </a:lnTo>
                <a:lnTo>
                  <a:pt x="2579" y="77"/>
                </a:lnTo>
                <a:lnTo>
                  <a:pt x="2579" y="77"/>
                </a:lnTo>
                <a:lnTo>
                  <a:pt x="2580" y="77"/>
                </a:lnTo>
                <a:lnTo>
                  <a:pt x="2581" y="78"/>
                </a:lnTo>
                <a:lnTo>
                  <a:pt x="2581" y="78"/>
                </a:lnTo>
                <a:lnTo>
                  <a:pt x="2582" y="78"/>
                </a:lnTo>
                <a:lnTo>
                  <a:pt x="2583" y="78"/>
                </a:lnTo>
                <a:lnTo>
                  <a:pt x="2583" y="78"/>
                </a:lnTo>
                <a:lnTo>
                  <a:pt x="2584" y="78"/>
                </a:lnTo>
                <a:lnTo>
                  <a:pt x="2585" y="78"/>
                </a:lnTo>
                <a:lnTo>
                  <a:pt x="2585" y="78"/>
                </a:lnTo>
                <a:lnTo>
                  <a:pt x="2586" y="78"/>
                </a:lnTo>
                <a:lnTo>
                  <a:pt x="2587" y="78"/>
                </a:lnTo>
                <a:lnTo>
                  <a:pt x="2587" y="78"/>
                </a:lnTo>
                <a:lnTo>
                  <a:pt x="2588" y="78"/>
                </a:lnTo>
                <a:lnTo>
                  <a:pt x="2589" y="78"/>
                </a:lnTo>
                <a:lnTo>
                  <a:pt x="2589" y="78"/>
                </a:lnTo>
                <a:lnTo>
                  <a:pt x="2590" y="78"/>
                </a:lnTo>
                <a:lnTo>
                  <a:pt x="2591" y="78"/>
                </a:lnTo>
                <a:lnTo>
                  <a:pt x="2591" y="78"/>
                </a:lnTo>
                <a:lnTo>
                  <a:pt x="2592" y="78"/>
                </a:lnTo>
                <a:lnTo>
                  <a:pt x="2592" y="78"/>
                </a:lnTo>
                <a:lnTo>
                  <a:pt x="2593" y="78"/>
                </a:lnTo>
                <a:lnTo>
                  <a:pt x="2594" y="78"/>
                </a:lnTo>
                <a:lnTo>
                  <a:pt x="2594" y="78"/>
                </a:lnTo>
                <a:lnTo>
                  <a:pt x="2595" y="78"/>
                </a:lnTo>
                <a:lnTo>
                  <a:pt x="2596" y="79"/>
                </a:lnTo>
                <a:lnTo>
                  <a:pt x="2596" y="79"/>
                </a:lnTo>
                <a:lnTo>
                  <a:pt x="2597" y="79"/>
                </a:lnTo>
                <a:lnTo>
                  <a:pt x="2598" y="79"/>
                </a:lnTo>
                <a:lnTo>
                  <a:pt x="2598" y="79"/>
                </a:lnTo>
                <a:lnTo>
                  <a:pt x="2599" y="79"/>
                </a:lnTo>
                <a:lnTo>
                  <a:pt x="2599" y="79"/>
                </a:lnTo>
                <a:lnTo>
                  <a:pt x="2600" y="79"/>
                </a:lnTo>
                <a:lnTo>
                  <a:pt x="2601" y="79"/>
                </a:lnTo>
                <a:lnTo>
                  <a:pt x="2601" y="79"/>
                </a:lnTo>
                <a:lnTo>
                  <a:pt x="2602" y="79"/>
                </a:lnTo>
                <a:lnTo>
                  <a:pt x="2603" y="79"/>
                </a:lnTo>
                <a:lnTo>
                  <a:pt x="2603" y="79"/>
                </a:lnTo>
                <a:lnTo>
                  <a:pt x="2604" y="79"/>
                </a:lnTo>
                <a:lnTo>
                  <a:pt x="2605" y="79"/>
                </a:lnTo>
                <a:lnTo>
                  <a:pt x="2605" y="79"/>
                </a:lnTo>
                <a:lnTo>
                  <a:pt x="2606" y="79"/>
                </a:lnTo>
                <a:lnTo>
                  <a:pt x="2606" y="79"/>
                </a:lnTo>
                <a:lnTo>
                  <a:pt x="2607" y="79"/>
                </a:lnTo>
                <a:lnTo>
                  <a:pt x="2608" y="79"/>
                </a:lnTo>
                <a:lnTo>
                  <a:pt x="2608" y="79"/>
                </a:lnTo>
                <a:lnTo>
                  <a:pt x="2609" y="79"/>
                </a:lnTo>
                <a:lnTo>
                  <a:pt x="2610" y="79"/>
                </a:lnTo>
                <a:lnTo>
                  <a:pt x="2610" y="79"/>
                </a:lnTo>
                <a:lnTo>
                  <a:pt x="2611" y="79"/>
                </a:lnTo>
                <a:lnTo>
                  <a:pt x="2612" y="79"/>
                </a:lnTo>
                <a:lnTo>
                  <a:pt x="2612" y="79"/>
                </a:lnTo>
                <a:lnTo>
                  <a:pt x="2613" y="79"/>
                </a:lnTo>
                <a:lnTo>
                  <a:pt x="2613" y="79"/>
                </a:lnTo>
                <a:lnTo>
                  <a:pt x="2614" y="79"/>
                </a:lnTo>
                <a:lnTo>
                  <a:pt x="2615" y="79"/>
                </a:lnTo>
                <a:lnTo>
                  <a:pt x="2615" y="79"/>
                </a:lnTo>
                <a:lnTo>
                  <a:pt x="2616" y="79"/>
                </a:lnTo>
                <a:lnTo>
                  <a:pt x="2617" y="79"/>
                </a:lnTo>
                <a:lnTo>
                  <a:pt x="2617" y="79"/>
                </a:lnTo>
                <a:lnTo>
                  <a:pt x="2618" y="79"/>
                </a:lnTo>
                <a:lnTo>
                  <a:pt x="2619" y="79"/>
                </a:lnTo>
                <a:lnTo>
                  <a:pt x="2619" y="79"/>
                </a:lnTo>
                <a:lnTo>
                  <a:pt x="2620" y="79"/>
                </a:lnTo>
                <a:lnTo>
                  <a:pt x="2621" y="79"/>
                </a:lnTo>
                <a:lnTo>
                  <a:pt x="2621" y="79"/>
                </a:lnTo>
                <a:lnTo>
                  <a:pt x="2622" y="79"/>
                </a:lnTo>
                <a:lnTo>
                  <a:pt x="2622" y="79"/>
                </a:lnTo>
                <a:lnTo>
                  <a:pt x="2623" y="79"/>
                </a:lnTo>
                <a:lnTo>
                  <a:pt x="2624" y="79"/>
                </a:lnTo>
                <a:lnTo>
                  <a:pt x="2624" y="79"/>
                </a:lnTo>
                <a:lnTo>
                  <a:pt x="2625" y="79"/>
                </a:lnTo>
                <a:lnTo>
                  <a:pt x="2626" y="79"/>
                </a:lnTo>
                <a:lnTo>
                  <a:pt x="2626" y="79"/>
                </a:lnTo>
                <a:lnTo>
                  <a:pt x="2627" y="79"/>
                </a:lnTo>
                <a:lnTo>
                  <a:pt x="2628" y="79"/>
                </a:lnTo>
                <a:lnTo>
                  <a:pt x="2628" y="79"/>
                </a:lnTo>
                <a:lnTo>
                  <a:pt x="2629" y="79"/>
                </a:lnTo>
                <a:lnTo>
                  <a:pt x="2629" y="79"/>
                </a:lnTo>
                <a:lnTo>
                  <a:pt x="2630" y="79"/>
                </a:lnTo>
                <a:lnTo>
                  <a:pt x="2631" y="79"/>
                </a:lnTo>
                <a:lnTo>
                  <a:pt x="2631" y="79"/>
                </a:lnTo>
                <a:lnTo>
                  <a:pt x="2632" y="79"/>
                </a:lnTo>
                <a:lnTo>
                  <a:pt x="2633" y="79"/>
                </a:lnTo>
                <a:lnTo>
                  <a:pt x="2633" y="79"/>
                </a:lnTo>
                <a:lnTo>
                  <a:pt x="2634" y="79"/>
                </a:lnTo>
                <a:lnTo>
                  <a:pt x="2635" y="79"/>
                </a:lnTo>
                <a:lnTo>
                  <a:pt x="2635" y="79"/>
                </a:lnTo>
                <a:lnTo>
                  <a:pt x="2636" y="79"/>
                </a:lnTo>
                <a:lnTo>
                  <a:pt x="2636" y="78"/>
                </a:lnTo>
                <a:lnTo>
                  <a:pt x="2637" y="78"/>
                </a:lnTo>
                <a:lnTo>
                  <a:pt x="2638" y="78"/>
                </a:lnTo>
                <a:lnTo>
                  <a:pt x="2638" y="78"/>
                </a:lnTo>
                <a:lnTo>
                  <a:pt x="2639" y="78"/>
                </a:lnTo>
                <a:lnTo>
                  <a:pt x="2640" y="78"/>
                </a:lnTo>
                <a:lnTo>
                  <a:pt x="2640" y="78"/>
                </a:lnTo>
                <a:lnTo>
                  <a:pt x="2641" y="78"/>
                </a:lnTo>
                <a:lnTo>
                  <a:pt x="2642" y="78"/>
                </a:lnTo>
                <a:lnTo>
                  <a:pt x="2642" y="78"/>
                </a:lnTo>
                <a:lnTo>
                  <a:pt x="2643" y="78"/>
                </a:lnTo>
                <a:lnTo>
                  <a:pt x="2643" y="78"/>
                </a:lnTo>
                <a:lnTo>
                  <a:pt x="2644" y="78"/>
                </a:lnTo>
                <a:lnTo>
                  <a:pt x="2645" y="78"/>
                </a:lnTo>
                <a:lnTo>
                  <a:pt x="2645" y="78"/>
                </a:lnTo>
                <a:lnTo>
                  <a:pt x="2646" y="78"/>
                </a:lnTo>
                <a:lnTo>
                  <a:pt x="2647" y="78"/>
                </a:lnTo>
                <a:lnTo>
                  <a:pt x="2647" y="78"/>
                </a:lnTo>
                <a:lnTo>
                  <a:pt x="2648" y="78"/>
                </a:lnTo>
                <a:lnTo>
                  <a:pt x="2649" y="78"/>
                </a:lnTo>
                <a:lnTo>
                  <a:pt x="2649" y="78"/>
                </a:lnTo>
                <a:lnTo>
                  <a:pt x="2650" y="78"/>
                </a:lnTo>
                <a:lnTo>
                  <a:pt x="2651" y="78"/>
                </a:lnTo>
                <a:lnTo>
                  <a:pt x="2651" y="78"/>
                </a:lnTo>
                <a:lnTo>
                  <a:pt x="2652" y="78"/>
                </a:lnTo>
                <a:lnTo>
                  <a:pt x="2652" y="78"/>
                </a:lnTo>
                <a:lnTo>
                  <a:pt x="2653" y="78"/>
                </a:lnTo>
                <a:lnTo>
                  <a:pt x="2654" y="79"/>
                </a:lnTo>
                <a:lnTo>
                  <a:pt x="2654" y="79"/>
                </a:lnTo>
                <a:lnTo>
                  <a:pt x="2655" y="79"/>
                </a:lnTo>
                <a:lnTo>
                  <a:pt x="2656" y="79"/>
                </a:lnTo>
                <a:lnTo>
                  <a:pt x="2656" y="79"/>
                </a:lnTo>
                <a:lnTo>
                  <a:pt x="2657" y="79"/>
                </a:lnTo>
                <a:lnTo>
                  <a:pt x="2658" y="79"/>
                </a:lnTo>
                <a:lnTo>
                  <a:pt x="2658" y="79"/>
                </a:lnTo>
                <a:lnTo>
                  <a:pt x="2659" y="79"/>
                </a:lnTo>
                <a:lnTo>
                  <a:pt x="2659" y="79"/>
                </a:lnTo>
                <a:lnTo>
                  <a:pt x="2660" y="79"/>
                </a:lnTo>
                <a:lnTo>
                  <a:pt x="2661" y="79"/>
                </a:lnTo>
                <a:lnTo>
                  <a:pt x="2661" y="79"/>
                </a:lnTo>
                <a:lnTo>
                  <a:pt x="2662" y="79"/>
                </a:lnTo>
                <a:lnTo>
                  <a:pt x="2663" y="79"/>
                </a:lnTo>
                <a:lnTo>
                  <a:pt x="2663" y="79"/>
                </a:lnTo>
                <a:lnTo>
                  <a:pt x="2664" y="79"/>
                </a:lnTo>
                <a:lnTo>
                  <a:pt x="2665" y="79"/>
                </a:lnTo>
                <a:lnTo>
                  <a:pt x="2665" y="79"/>
                </a:lnTo>
                <a:lnTo>
                  <a:pt x="2666" y="79"/>
                </a:lnTo>
                <a:lnTo>
                  <a:pt x="2666" y="79"/>
                </a:lnTo>
                <a:lnTo>
                  <a:pt x="2667" y="79"/>
                </a:lnTo>
                <a:lnTo>
                  <a:pt x="2668" y="79"/>
                </a:lnTo>
                <a:lnTo>
                  <a:pt x="2668" y="79"/>
                </a:lnTo>
                <a:lnTo>
                  <a:pt x="2669" y="79"/>
                </a:lnTo>
                <a:lnTo>
                  <a:pt x="2670" y="79"/>
                </a:lnTo>
                <a:lnTo>
                  <a:pt x="2670" y="79"/>
                </a:lnTo>
                <a:lnTo>
                  <a:pt x="2671" y="79"/>
                </a:lnTo>
                <a:lnTo>
                  <a:pt x="2672" y="79"/>
                </a:lnTo>
                <a:lnTo>
                  <a:pt x="2672" y="79"/>
                </a:lnTo>
                <a:lnTo>
                  <a:pt x="2673" y="79"/>
                </a:lnTo>
                <a:lnTo>
                  <a:pt x="2673" y="79"/>
                </a:lnTo>
                <a:lnTo>
                  <a:pt x="2674" y="79"/>
                </a:lnTo>
                <a:lnTo>
                  <a:pt x="2675" y="78"/>
                </a:lnTo>
                <a:lnTo>
                  <a:pt x="2675" y="78"/>
                </a:lnTo>
                <a:lnTo>
                  <a:pt x="2676" y="78"/>
                </a:lnTo>
                <a:lnTo>
                  <a:pt x="2677" y="78"/>
                </a:lnTo>
                <a:lnTo>
                  <a:pt x="2677" y="78"/>
                </a:lnTo>
                <a:lnTo>
                  <a:pt x="2678" y="78"/>
                </a:lnTo>
                <a:lnTo>
                  <a:pt x="2679" y="78"/>
                </a:lnTo>
                <a:lnTo>
                  <a:pt x="2679" y="78"/>
                </a:lnTo>
                <a:lnTo>
                  <a:pt x="2680" y="78"/>
                </a:lnTo>
                <a:lnTo>
                  <a:pt x="2681" y="78"/>
                </a:lnTo>
                <a:lnTo>
                  <a:pt x="2681" y="78"/>
                </a:lnTo>
                <a:lnTo>
                  <a:pt x="2682" y="78"/>
                </a:lnTo>
                <a:lnTo>
                  <a:pt x="2682" y="78"/>
                </a:lnTo>
                <a:lnTo>
                  <a:pt x="2683" y="78"/>
                </a:lnTo>
                <a:lnTo>
                  <a:pt x="2684" y="78"/>
                </a:lnTo>
                <a:lnTo>
                  <a:pt x="2684" y="78"/>
                </a:lnTo>
                <a:lnTo>
                  <a:pt x="2685" y="78"/>
                </a:lnTo>
                <a:lnTo>
                  <a:pt x="2686" y="78"/>
                </a:lnTo>
                <a:lnTo>
                  <a:pt x="2686" y="78"/>
                </a:lnTo>
                <a:lnTo>
                  <a:pt x="2687" y="78"/>
                </a:lnTo>
                <a:lnTo>
                  <a:pt x="2688" y="78"/>
                </a:lnTo>
                <a:lnTo>
                  <a:pt x="2688" y="78"/>
                </a:lnTo>
                <a:lnTo>
                  <a:pt x="2689" y="78"/>
                </a:lnTo>
                <a:lnTo>
                  <a:pt x="2689" y="79"/>
                </a:lnTo>
                <a:lnTo>
                  <a:pt x="2690" y="79"/>
                </a:lnTo>
                <a:lnTo>
                  <a:pt x="2691" y="79"/>
                </a:lnTo>
                <a:lnTo>
                  <a:pt x="2691" y="79"/>
                </a:lnTo>
                <a:lnTo>
                  <a:pt x="2692" y="79"/>
                </a:lnTo>
                <a:lnTo>
                  <a:pt x="2693" y="79"/>
                </a:lnTo>
                <a:lnTo>
                  <a:pt x="2693" y="79"/>
                </a:lnTo>
                <a:lnTo>
                  <a:pt x="2694" y="79"/>
                </a:lnTo>
                <a:lnTo>
                  <a:pt x="2695" y="79"/>
                </a:lnTo>
                <a:lnTo>
                  <a:pt x="2695" y="79"/>
                </a:lnTo>
                <a:lnTo>
                  <a:pt x="2696" y="79"/>
                </a:lnTo>
                <a:lnTo>
                  <a:pt x="2696" y="79"/>
                </a:lnTo>
                <a:lnTo>
                  <a:pt x="2697" y="79"/>
                </a:lnTo>
                <a:lnTo>
                  <a:pt x="2698" y="79"/>
                </a:lnTo>
                <a:lnTo>
                  <a:pt x="2698" y="79"/>
                </a:lnTo>
                <a:lnTo>
                  <a:pt x="2699" y="79"/>
                </a:lnTo>
                <a:lnTo>
                  <a:pt x="2700" y="79"/>
                </a:lnTo>
                <a:lnTo>
                  <a:pt x="2700" y="79"/>
                </a:lnTo>
                <a:lnTo>
                  <a:pt x="2701" y="79"/>
                </a:lnTo>
                <a:lnTo>
                  <a:pt x="2702" y="79"/>
                </a:lnTo>
                <a:lnTo>
                  <a:pt x="2702" y="79"/>
                </a:lnTo>
                <a:lnTo>
                  <a:pt x="2703" y="79"/>
                </a:lnTo>
                <a:lnTo>
                  <a:pt x="2703" y="79"/>
                </a:lnTo>
                <a:lnTo>
                  <a:pt x="2704" y="79"/>
                </a:lnTo>
                <a:lnTo>
                  <a:pt x="2705" y="79"/>
                </a:lnTo>
                <a:lnTo>
                  <a:pt x="2705" y="79"/>
                </a:lnTo>
                <a:lnTo>
                  <a:pt x="2706" y="79"/>
                </a:lnTo>
                <a:lnTo>
                  <a:pt x="2707" y="79"/>
                </a:lnTo>
                <a:lnTo>
                  <a:pt x="2707" y="79"/>
                </a:lnTo>
                <a:lnTo>
                  <a:pt x="2708" y="79"/>
                </a:lnTo>
                <a:lnTo>
                  <a:pt x="2709" y="79"/>
                </a:lnTo>
                <a:lnTo>
                  <a:pt x="2709" y="79"/>
                </a:lnTo>
                <a:lnTo>
                  <a:pt x="2710" y="79"/>
                </a:lnTo>
                <a:lnTo>
                  <a:pt x="2711" y="79"/>
                </a:lnTo>
                <a:lnTo>
                  <a:pt x="2711" y="79"/>
                </a:lnTo>
                <a:lnTo>
                  <a:pt x="2712" y="79"/>
                </a:lnTo>
                <a:lnTo>
                  <a:pt x="2712" y="79"/>
                </a:lnTo>
                <a:lnTo>
                  <a:pt x="2713" y="79"/>
                </a:lnTo>
                <a:lnTo>
                  <a:pt x="2714" y="79"/>
                </a:lnTo>
                <a:lnTo>
                  <a:pt x="2714" y="79"/>
                </a:lnTo>
                <a:lnTo>
                  <a:pt x="2715" y="79"/>
                </a:lnTo>
                <a:lnTo>
                  <a:pt x="2716" y="79"/>
                </a:lnTo>
                <a:lnTo>
                  <a:pt x="2716" y="79"/>
                </a:lnTo>
                <a:lnTo>
                  <a:pt x="2717" y="79"/>
                </a:lnTo>
                <a:lnTo>
                  <a:pt x="2718" y="79"/>
                </a:lnTo>
                <a:lnTo>
                  <a:pt x="2718" y="79"/>
                </a:lnTo>
                <a:lnTo>
                  <a:pt x="2719" y="79"/>
                </a:lnTo>
                <a:lnTo>
                  <a:pt x="2719" y="79"/>
                </a:lnTo>
                <a:lnTo>
                  <a:pt x="2720" y="79"/>
                </a:lnTo>
                <a:lnTo>
                  <a:pt x="2721" y="79"/>
                </a:lnTo>
                <a:lnTo>
                  <a:pt x="2721" y="79"/>
                </a:lnTo>
                <a:lnTo>
                  <a:pt x="2722" y="79"/>
                </a:lnTo>
                <a:lnTo>
                  <a:pt x="2723" y="79"/>
                </a:lnTo>
                <a:lnTo>
                  <a:pt x="2723" y="79"/>
                </a:lnTo>
                <a:lnTo>
                  <a:pt x="2724" y="79"/>
                </a:lnTo>
                <a:lnTo>
                  <a:pt x="2725" y="79"/>
                </a:lnTo>
                <a:lnTo>
                  <a:pt x="2725" y="79"/>
                </a:lnTo>
                <a:lnTo>
                  <a:pt x="2726" y="79"/>
                </a:lnTo>
                <a:lnTo>
                  <a:pt x="2726" y="79"/>
                </a:lnTo>
                <a:lnTo>
                  <a:pt x="2727" y="79"/>
                </a:lnTo>
                <a:lnTo>
                  <a:pt x="2728" y="79"/>
                </a:lnTo>
                <a:lnTo>
                  <a:pt x="2728" y="79"/>
                </a:lnTo>
                <a:lnTo>
                  <a:pt x="2729" y="79"/>
                </a:lnTo>
                <a:lnTo>
                  <a:pt x="2730" y="79"/>
                </a:lnTo>
                <a:lnTo>
                  <a:pt x="2730" y="79"/>
                </a:lnTo>
                <a:lnTo>
                  <a:pt x="2731" y="79"/>
                </a:lnTo>
                <a:lnTo>
                  <a:pt x="2732" y="79"/>
                </a:lnTo>
                <a:lnTo>
                  <a:pt x="2732" y="79"/>
                </a:lnTo>
                <a:lnTo>
                  <a:pt x="2733" y="79"/>
                </a:lnTo>
                <a:lnTo>
                  <a:pt x="2733" y="79"/>
                </a:lnTo>
                <a:lnTo>
                  <a:pt x="2734" y="79"/>
                </a:lnTo>
                <a:lnTo>
                  <a:pt x="2735" y="78"/>
                </a:lnTo>
                <a:lnTo>
                  <a:pt x="2735" y="78"/>
                </a:lnTo>
                <a:lnTo>
                  <a:pt x="2736" y="78"/>
                </a:lnTo>
                <a:lnTo>
                  <a:pt x="2737" y="78"/>
                </a:lnTo>
                <a:lnTo>
                  <a:pt x="2737" y="78"/>
                </a:lnTo>
                <a:lnTo>
                  <a:pt x="2738" y="78"/>
                </a:lnTo>
                <a:lnTo>
                  <a:pt x="2739" y="78"/>
                </a:lnTo>
                <a:lnTo>
                  <a:pt x="2739" y="78"/>
                </a:lnTo>
                <a:lnTo>
                  <a:pt x="2740" y="78"/>
                </a:lnTo>
                <a:lnTo>
                  <a:pt x="2741" y="78"/>
                </a:lnTo>
                <a:lnTo>
                  <a:pt x="2741" y="78"/>
                </a:lnTo>
                <a:lnTo>
                  <a:pt x="2742" y="78"/>
                </a:lnTo>
                <a:lnTo>
                  <a:pt x="2742" y="78"/>
                </a:lnTo>
                <a:lnTo>
                  <a:pt x="2743" y="78"/>
                </a:lnTo>
                <a:lnTo>
                  <a:pt x="2744" y="78"/>
                </a:lnTo>
                <a:lnTo>
                  <a:pt x="2744" y="78"/>
                </a:lnTo>
                <a:lnTo>
                  <a:pt x="2745" y="78"/>
                </a:lnTo>
                <a:lnTo>
                  <a:pt x="2746" y="78"/>
                </a:lnTo>
                <a:lnTo>
                  <a:pt x="2746" y="78"/>
                </a:lnTo>
                <a:lnTo>
                  <a:pt x="2747" y="78"/>
                </a:lnTo>
                <a:lnTo>
                  <a:pt x="2748" y="78"/>
                </a:lnTo>
                <a:lnTo>
                  <a:pt x="2748" y="78"/>
                </a:lnTo>
                <a:lnTo>
                  <a:pt x="2749" y="78"/>
                </a:lnTo>
                <a:lnTo>
                  <a:pt x="2749" y="78"/>
                </a:lnTo>
                <a:lnTo>
                  <a:pt x="2750" y="78"/>
                </a:lnTo>
                <a:lnTo>
                  <a:pt x="2751" y="78"/>
                </a:lnTo>
                <a:lnTo>
                  <a:pt x="2751" y="78"/>
                </a:lnTo>
                <a:lnTo>
                  <a:pt x="2752" y="79"/>
                </a:lnTo>
                <a:lnTo>
                  <a:pt x="2753" y="79"/>
                </a:lnTo>
                <a:lnTo>
                  <a:pt x="2753" y="79"/>
                </a:lnTo>
                <a:lnTo>
                  <a:pt x="2754" y="79"/>
                </a:lnTo>
                <a:lnTo>
                  <a:pt x="2755" y="79"/>
                </a:lnTo>
                <a:lnTo>
                  <a:pt x="2755" y="79"/>
                </a:lnTo>
                <a:lnTo>
                  <a:pt x="2756" y="79"/>
                </a:lnTo>
                <a:lnTo>
                  <a:pt x="2756" y="79"/>
                </a:lnTo>
                <a:lnTo>
                  <a:pt x="2757" y="79"/>
                </a:lnTo>
                <a:lnTo>
                  <a:pt x="2758" y="79"/>
                </a:lnTo>
                <a:lnTo>
                  <a:pt x="2758" y="79"/>
                </a:lnTo>
                <a:lnTo>
                  <a:pt x="2759" y="79"/>
                </a:lnTo>
                <a:lnTo>
                  <a:pt x="2760" y="79"/>
                </a:lnTo>
                <a:lnTo>
                  <a:pt x="2760" y="79"/>
                </a:lnTo>
                <a:lnTo>
                  <a:pt x="2761" y="79"/>
                </a:lnTo>
                <a:lnTo>
                  <a:pt x="2762" y="79"/>
                </a:lnTo>
                <a:lnTo>
                  <a:pt x="2762" y="79"/>
                </a:lnTo>
                <a:lnTo>
                  <a:pt x="2763" y="79"/>
                </a:lnTo>
                <a:lnTo>
                  <a:pt x="2763" y="79"/>
                </a:lnTo>
                <a:lnTo>
                  <a:pt x="2764" y="79"/>
                </a:lnTo>
                <a:lnTo>
                  <a:pt x="2765" y="79"/>
                </a:lnTo>
                <a:lnTo>
                  <a:pt x="2765" y="79"/>
                </a:lnTo>
                <a:lnTo>
                  <a:pt x="2766" y="79"/>
                </a:lnTo>
                <a:lnTo>
                  <a:pt x="2767" y="79"/>
                </a:lnTo>
                <a:lnTo>
                  <a:pt x="2767" y="79"/>
                </a:lnTo>
                <a:lnTo>
                  <a:pt x="2768" y="79"/>
                </a:lnTo>
                <a:lnTo>
                  <a:pt x="2769" y="79"/>
                </a:lnTo>
                <a:lnTo>
                  <a:pt x="2769" y="79"/>
                </a:lnTo>
                <a:lnTo>
                  <a:pt x="2770" y="79"/>
                </a:lnTo>
                <a:lnTo>
                  <a:pt x="2771" y="79"/>
                </a:lnTo>
                <a:lnTo>
                  <a:pt x="2771" y="78"/>
                </a:lnTo>
                <a:lnTo>
                  <a:pt x="2772" y="78"/>
                </a:lnTo>
                <a:lnTo>
                  <a:pt x="2772" y="78"/>
                </a:lnTo>
                <a:lnTo>
                  <a:pt x="2773" y="78"/>
                </a:lnTo>
                <a:lnTo>
                  <a:pt x="2774" y="78"/>
                </a:lnTo>
                <a:lnTo>
                  <a:pt x="2774" y="78"/>
                </a:lnTo>
                <a:lnTo>
                  <a:pt x="2775" y="78"/>
                </a:lnTo>
                <a:lnTo>
                  <a:pt x="2776" y="78"/>
                </a:lnTo>
                <a:lnTo>
                  <a:pt x="2776" y="78"/>
                </a:lnTo>
                <a:lnTo>
                  <a:pt x="2777" y="78"/>
                </a:lnTo>
                <a:lnTo>
                  <a:pt x="2778" y="78"/>
                </a:lnTo>
                <a:lnTo>
                  <a:pt x="2778" y="78"/>
                </a:lnTo>
                <a:lnTo>
                  <a:pt x="2779" y="78"/>
                </a:lnTo>
                <a:lnTo>
                  <a:pt x="2779" y="78"/>
                </a:lnTo>
                <a:lnTo>
                  <a:pt x="2780" y="78"/>
                </a:lnTo>
                <a:lnTo>
                  <a:pt x="2781" y="78"/>
                </a:lnTo>
                <a:lnTo>
                  <a:pt x="2781" y="78"/>
                </a:lnTo>
                <a:lnTo>
                  <a:pt x="2782" y="78"/>
                </a:lnTo>
                <a:lnTo>
                  <a:pt x="2783" y="78"/>
                </a:lnTo>
                <a:lnTo>
                  <a:pt x="2783" y="78"/>
                </a:lnTo>
                <a:lnTo>
                  <a:pt x="2784" y="78"/>
                </a:lnTo>
                <a:lnTo>
                  <a:pt x="2785" y="78"/>
                </a:lnTo>
                <a:lnTo>
                  <a:pt x="2785" y="78"/>
                </a:lnTo>
                <a:lnTo>
                  <a:pt x="2786" y="79"/>
                </a:lnTo>
                <a:lnTo>
                  <a:pt x="2786" y="79"/>
                </a:lnTo>
                <a:lnTo>
                  <a:pt x="2787" y="79"/>
                </a:lnTo>
                <a:lnTo>
                  <a:pt x="2788" y="79"/>
                </a:lnTo>
                <a:lnTo>
                  <a:pt x="2788" y="79"/>
                </a:lnTo>
                <a:lnTo>
                  <a:pt x="2789" y="79"/>
                </a:lnTo>
                <a:lnTo>
                  <a:pt x="2790" y="79"/>
                </a:lnTo>
                <a:lnTo>
                  <a:pt x="2790" y="79"/>
                </a:lnTo>
                <a:lnTo>
                  <a:pt x="2791" y="79"/>
                </a:lnTo>
                <a:lnTo>
                  <a:pt x="2792" y="78"/>
                </a:lnTo>
                <a:lnTo>
                  <a:pt x="2792" y="78"/>
                </a:lnTo>
                <a:lnTo>
                  <a:pt x="2793" y="78"/>
                </a:lnTo>
                <a:lnTo>
                  <a:pt x="2793" y="78"/>
                </a:lnTo>
                <a:lnTo>
                  <a:pt x="2794" y="78"/>
                </a:lnTo>
                <a:lnTo>
                  <a:pt x="2795" y="78"/>
                </a:lnTo>
                <a:lnTo>
                  <a:pt x="2795" y="78"/>
                </a:lnTo>
                <a:lnTo>
                  <a:pt x="2796" y="78"/>
                </a:lnTo>
                <a:lnTo>
                  <a:pt x="2797" y="78"/>
                </a:lnTo>
                <a:lnTo>
                  <a:pt x="2798" y="78"/>
                </a:lnTo>
                <a:lnTo>
                  <a:pt x="2798" y="78"/>
                </a:lnTo>
                <a:lnTo>
                  <a:pt x="2799" y="79"/>
                </a:lnTo>
                <a:lnTo>
                  <a:pt x="2799" y="79"/>
                </a:lnTo>
                <a:lnTo>
                  <a:pt x="2800" y="79"/>
                </a:lnTo>
                <a:lnTo>
                  <a:pt x="2801" y="79"/>
                </a:lnTo>
                <a:lnTo>
                  <a:pt x="2801" y="79"/>
                </a:lnTo>
                <a:lnTo>
                  <a:pt x="2802" y="79"/>
                </a:lnTo>
                <a:lnTo>
                  <a:pt x="2803" y="79"/>
                </a:lnTo>
                <a:lnTo>
                  <a:pt x="2803" y="79"/>
                </a:lnTo>
                <a:lnTo>
                  <a:pt x="2804" y="79"/>
                </a:lnTo>
                <a:lnTo>
                  <a:pt x="2805" y="79"/>
                </a:lnTo>
                <a:lnTo>
                  <a:pt x="2805" y="79"/>
                </a:lnTo>
                <a:lnTo>
                  <a:pt x="2806" y="79"/>
                </a:lnTo>
                <a:lnTo>
                  <a:pt x="2807" y="79"/>
                </a:lnTo>
                <a:lnTo>
                  <a:pt x="2807" y="79"/>
                </a:lnTo>
                <a:lnTo>
                  <a:pt x="2808" y="79"/>
                </a:lnTo>
                <a:lnTo>
                  <a:pt x="2808" y="79"/>
                </a:lnTo>
                <a:lnTo>
                  <a:pt x="2809" y="79"/>
                </a:lnTo>
                <a:lnTo>
                  <a:pt x="2810" y="79"/>
                </a:lnTo>
                <a:lnTo>
                  <a:pt x="2810" y="79"/>
                </a:lnTo>
                <a:lnTo>
                  <a:pt x="2811" y="79"/>
                </a:lnTo>
                <a:lnTo>
                  <a:pt x="2812" y="79"/>
                </a:lnTo>
                <a:lnTo>
                  <a:pt x="2812" y="78"/>
                </a:lnTo>
                <a:lnTo>
                  <a:pt x="2813" y="78"/>
                </a:lnTo>
                <a:lnTo>
                  <a:pt x="2814" y="78"/>
                </a:lnTo>
                <a:lnTo>
                  <a:pt x="2814" y="78"/>
                </a:lnTo>
                <a:lnTo>
                  <a:pt x="2815" y="78"/>
                </a:lnTo>
                <a:lnTo>
                  <a:pt x="2815" y="78"/>
                </a:lnTo>
                <a:lnTo>
                  <a:pt x="2816" y="78"/>
                </a:lnTo>
                <a:lnTo>
                  <a:pt x="2817" y="78"/>
                </a:lnTo>
                <a:lnTo>
                  <a:pt x="2817" y="78"/>
                </a:lnTo>
                <a:lnTo>
                  <a:pt x="2818" y="78"/>
                </a:lnTo>
                <a:lnTo>
                  <a:pt x="2819" y="78"/>
                </a:lnTo>
                <a:lnTo>
                  <a:pt x="2819" y="78"/>
                </a:lnTo>
                <a:lnTo>
                  <a:pt x="2820" y="78"/>
                </a:lnTo>
                <a:lnTo>
                  <a:pt x="2821" y="78"/>
                </a:lnTo>
                <a:lnTo>
                  <a:pt x="2821" y="78"/>
                </a:lnTo>
                <a:lnTo>
                  <a:pt x="2822" y="78"/>
                </a:lnTo>
                <a:lnTo>
                  <a:pt x="2822" y="78"/>
                </a:lnTo>
                <a:lnTo>
                  <a:pt x="2823" y="78"/>
                </a:lnTo>
                <a:lnTo>
                  <a:pt x="2824" y="78"/>
                </a:lnTo>
                <a:lnTo>
                  <a:pt x="2824" y="78"/>
                </a:lnTo>
                <a:lnTo>
                  <a:pt x="2825" y="78"/>
                </a:lnTo>
                <a:lnTo>
                  <a:pt x="2826" y="78"/>
                </a:lnTo>
                <a:lnTo>
                  <a:pt x="2826" y="78"/>
                </a:lnTo>
                <a:lnTo>
                  <a:pt x="2827" y="78"/>
                </a:lnTo>
                <a:lnTo>
                  <a:pt x="2828" y="78"/>
                </a:lnTo>
                <a:lnTo>
                  <a:pt x="2828" y="78"/>
                </a:lnTo>
                <a:lnTo>
                  <a:pt x="2829" y="78"/>
                </a:lnTo>
                <a:lnTo>
                  <a:pt x="2829" y="78"/>
                </a:lnTo>
                <a:lnTo>
                  <a:pt x="2830" y="78"/>
                </a:lnTo>
                <a:lnTo>
                  <a:pt x="2831" y="78"/>
                </a:lnTo>
                <a:lnTo>
                  <a:pt x="2831" y="78"/>
                </a:lnTo>
                <a:lnTo>
                  <a:pt x="2832" y="78"/>
                </a:lnTo>
                <a:lnTo>
                  <a:pt x="2833" y="78"/>
                </a:lnTo>
                <a:lnTo>
                  <a:pt x="2833" y="78"/>
                </a:lnTo>
                <a:lnTo>
                  <a:pt x="2834" y="78"/>
                </a:lnTo>
                <a:lnTo>
                  <a:pt x="2835" y="77"/>
                </a:lnTo>
                <a:lnTo>
                  <a:pt x="2835" y="77"/>
                </a:lnTo>
                <a:lnTo>
                  <a:pt x="2836" y="77"/>
                </a:lnTo>
                <a:lnTo>
                  <a:pt x="2837" y="77"/>
                </a:lnTo>
                <a:lnTo>
                  <a:pt x="2837" y="77"/>
                </a:lnTo>
                <a:lnTo>
                  <a:pt x="2838" y="77"/>
                </a:lnTo>
                <a:lnTo>
                  <a:pt x="2838" y="77"/>
                </a:lnTo>
                <a:lnTo>
                  <a:pt x="2839" y="77"/>
                </a:lnTo>
                <a:lnTo>
                  <a:pt x="2840" y="77"/>
                </a:lnTo>
                <a:lnTo>
                  <a:pt x="2840" y="77"/>
                </a:lnTo>
                <a:lnTo>
                  <a:pt x="2841" y="77"/>
                </a:lnTo>
                <a:lnTo>
                  <a:pt x="2842" y="77"/>
                </a:lnTo>
                <a:lnTo>
                  <a:pt x="2842" y="77"/>
                </a:lnTo>
                <a:lnTo>
                  <a:pt x="2843" y="77"/>
                </a:lnTo>
                <a:lnTo>
                  <a:pt x="2844" y="77"/>
                </a:lnTo>
                <a:lnTo>
                  <a:pt x="2844" y="77"/>
                </a:lnTo>
                <a:lnTo>
                  <a:pt x="2845" y="77"/>
                </a:lnTo>
                <a:lnTo>
                  <a:pt x="2845" y="77"/>
                </a:lnTo>
                <a:lnTo>
                  <a:pt x="2846" y="77"/>
                </a:lnTo>
                <a:lnTo>
                  <a:pt x="2847" y="77"/>
                </a:lnTo>
                <a:lnTo>
                  <a:pt x="2847" y="77"/>
                </a:lnTo>
                <a:lnTo>
                  <a:pt x="2848" y="77"/>
                </a:lnTo>
                <a:lnTo>
                  <a:pt x="2849" y="77"/>
                </a:lnTo>
                <a:lnTo>
                  <a:pt x="2849" y="77"/>
                </a:lnTo>
                <a:lnTo>
                  <a:pt x="2850" y="77"/>
                </a:lnTo>
                <a:lnTo>
                  <a:pt x="2851" y="77"/>
                </a:lnTo>
                <a:lnTo>
                  <a:pt x="2851" y="77"/>
                </a:lnTo>
                <a:lnTo>
                  <a:pt x="2852" y="78"/>
                </a:lnTo>
                <a:lnTo>
                  <a:pt x="2852" y="78"/>
                </a:lnTo>
                <a:lnTo>
                  <a:pt x="2853" y="78"/>
                </a:lnTo>
                <a:lnTo>
                  <a:pt x="2854" y="78"/>
                </a:lnTo>
                <a:lnTo>
                  <a:pt x="2854" y="78"/>
                </a:lnTo>
                <a:lnTo>
                  <a:pt x="2855" y="78"/>
                </a:lnTo>
                <a:lnTo>
                  <a:pt x="2856" y="78"/>
                </a:lnTo>
                <a:lnTo>
                  <a:pt x="2856" y="78"/>
                </a:lnTo>
                <a:lnTo>
                  <a:pt x="2857" y="78"/>
                </a:lnTo>
                <a:lnTo>
                  <a:pt x="2858" y="78"/>
                </a:lnTo>
                <a:lnTo>
                  <a:pt x="2858" y="78"/>
                </a:lnTo>
                <a:lnTo>
                  <a:pt x="2859" y="78"/>
                </a:lnTo>
                <a:lnTo>
                  <a:pt x="2859" y="78"/>
                </a:lnTo>
                <a:lnTo>
                  <a:pt x="2860" y="78"/>
                </a:lnTo>
                <a:lnTo>
                  <a:pt x="2861" y="78"/>
                </a:lnTo>
                <a:lnTo>
                  <a:pt x="2861" y="78"/>
                </a:lnTo>
                <a:lnTo>
                  <a:pt x="2862" y="78"/>
                </a:lnTo>
                <a:lnTo>
                  <a:pt x="2863" y="78"/>
                </a:lnTo>
                <a:lnTo>
                  <a:pt x="2863" y="78"/>
                </a:lnTo>
                <a:lnTo>
                  <a:pt x="2864" y="78"/>
                </a:lnTo>
                <a:lnTo>
                  <a:pt x="2865" y="78"/>
                </a:lnTo>
                <a:lnTo>
                  <a:pt x="2865" y="78"/>
                </a:lnTo>
                <a:lnTo>
                  <a:pt x="2866" y="78"/>
                </a:lnTo>
                <a:lnTo>
                  <a:pt x="2867" y="78"/>
                </a:lnTo>
                <a:lnTo>
                  <a:pt x="2867" y="78"/>
                </a:lnTo>
                <a:lnTo>
                  <a:pt x="2868" y="78"/>
                </a:lnTo>
                <a:lnTo>
                  <a:pt x="2868" y="78"/>
                </a:lnTo>
                <a:lnTo>
                  <a:pt x="2869" y="78"/>
                </a:lnTo>
                <a:lnTo>
                  <a:pt x="2870" y="78"/>
                </a:lnTo>
                <a:lnTo>
                  <a:pt x="2870" y="78"/>
                </a:lnTo>
                <a:lnTo>
                  <a:pt x="2871" y="78"/>
                </a:lnTo>
                <a:lnTo>
                  <a:pt x="2872" y="78"/>
                </a:lnTo>
                <a:lnTo>
                  <a:pt x="2872" y="78"/>
                </a:lnTo>
                <a:lnTo>
                  <a:pt x="2873" y="78"/>
                </a:lnTo>
                <a:lnTo>
                  <a:pt x="2874" y="78"/>
                </a:lnTo>
                <a:lnTo>
                  <a:pt x="2874" y="78"/>
                </a:lnTo>
                <a:lnTo>
                  <a:pt x="2875" y="78"/>
                </a:lnTo>
                <a:lnTo>
                  <a:pt x="2875" y="78"/>
                </a:lnTo>
                <a:lnTo>
                  <a:pt x="2876" y="78"/>
                </a:lnTo>
                <a:lnTo>
                  <a:pt x="2877" y="78"/>
                </a:lnTo>
                <a:lnTo>
                  <a:pt x="2877" y="77"/>
                </a:lnTo>
                <a:lnTo>
                  <a:pt x="2878" y="77"/>
                </a:lnTo>
                <a:lnTo>
                  <a:pt x="2879" y="77"/>
                </a:lnTo>
                <a:lnTo>
                  <a:pt x="2879" y="77"/>
                </a:lnTo>
                <a:lnTo>
                  <a:pt x="2880" y="77"/>
                </a:lnTo>
                <a:lnTo>
                  <a:pt x="2881" y="77"/>
                </a:lnTo>
                <a:lnTo>
                  <a:pt x="2881" y="78"/>
                </a:lnTo>
                <a:lnTo>
                  <a:pt x="2882" y="78"/>
                </a:lnTo>
                <a:lnTo>
                  <a:pt x="2882" y="78"/>
                </a:lnTo>
                <a:lnTo>
                  <a:pt x="2883" y="78"/>
                </a:lnTo>
                <a:lnTo>
                  <a:pt x="2884" y="78"/>
                </a:lnTo>
                <a:lnTo>
                  <a:pt x="2884" y="78"/>
                </a:lnTo>
                <a:lnTo>
                  <a:pt x="2885" y="78"/>
                </a:lnTo>
                <a:lnTo>
                  <a:pt x="2886" y="78"/>
                </a:lnTo>
                <a:lnTo>
                  <a:pt x="2886" y="78"/>
                </a:lnTo>
                <a:lnTo>
                  <a:pt x="2887" y="78"/>
                </a:lnTo>
                <a:lnTo>
                  <a:pt x="2888" y="78"/>
                </a:lnTo>
                <a:lnTo>
                  <a:pt x="2888" y="78"/>
                </a:lnTo>
                <a:lnTo>
                  <a:pt x="2889" y="78"/>
                </a:lnTo>
                <a:lnTo>
                  <a:pt x="2889" y="78"/>
                </a:lnTo>
                <a:lnTo>
                  <a:pt x="2890" y="78"/>
                </a:lnTo>
                <a:lnTo>
                  <a:pt x="2891" y="78"/>
                </a:lnTo>
                <a:lnTo>
                  <a:pt x="2891" y="78"/>
                </a:lnTo>
                <a:lnTo>
                  <a:pt x="2892" y="78"/>
                </a:lnTo>
                <a:lnTo>
                  <a:pt x="2893" y="78"/>
                </a:lnTo>
                <a:lnTo>
                  <a:pt x="2893" y="78"/>
                </a:lnTo>
                <a:lnTo>
                  <a:pt x="2894" y="78"/>
                </a:lnTo>
                <a:lnTo>
                  <a:pt x="2895" y="78"/>
                </a:lnTo>
                <a:lnTo>
                  <a:pt x="2895" y="78"/>
                </a:lnTo>
                <a:lnTo>
                  <a:pt x="2896" y="79"/>
                </a:lnTo>
                <a:lnTo>
                  <a:pt x="2897" y="79"/>
                </a:lnTo>
                <a:lnTo>
                  <a:pt x="2897" y="79"/>
                </a:lnTo>
                <a:lnTo>
                  <a:pt x="2898" y="79"/>
                </a:lnTo>
                <a:lnTo>
                  <a:pt x="2898" y="79"/>
                </a:lnTo>
                <a:lnTo>
                  <a:pt x="2899" y="79"/>
                </a:lnTo>
                <a:lnTo>
                  <a:pt x="2900" y="79"/>
                </a:lnTo>
                <a:lnTo>
                  <a:pt x="2900" y="79"/>
                </a:lnTo>
                <a:lnTo>
                  <a:pt x="2901" y="79"/>
                </a:lnTo>
                <a:lnTo>
                  <a:pt x="2902" y="79"/>
                </a:lnTo>
                <a:lnTo>
                  <a:pt x="2902" y="79"/>
                </a:lnTo>
                <a:lnTo>
                  <a:pt x="2903" y="79"/>
                </a:lnTo>
                <a:lnTo>
                  <a:pt x="2904" y="79"/>
                </a:lnTo>
                <a:lnTo>
                  <a:pt x="2904" y="79"/>
                </a:lnTo>
                <a:lnTo>
                  <a:pt x="2905" y="79"/>
                </a:lnTo>
                <a:lnTo>
                  <a:pt x="2905" y="79"/>
                </a:lnTo>
                <a:lnTo>
                  <a:pt x="2906" y="79"/>
                </a:lnTo>
                <a:lnTo>
                  <a:pt x="2907" y="79"/>
                </a:lnTo>
                <a:lnTo>
                  <a:pt x="2907" y="79"/>
                </a:lnTo>
                <a:lnTo>
                  <a:pt x="2908" y="79"/>
                </a:lnTo>
                <a:lnTo>
                  <a:pt x="2909" y="79"/>
                </a:lnTo>
                <a:lnTo>
                  <a:pt x="2909" y="79"/>
                </a:lnTo>
                <a:lnTo>
                  <a:pt x="2910" y="79"/>
                </a:lnTo>
                <a:lnTo>
                  <a:pt x="2911" y="79"/>
                </a:lnTo>
                <a:lnTo>
                  <a:pt x="2911" y="79"/>
                </a:lnTo>
                <a:lnTo>
                  <a:pt x="2912" y="79"/>
                </a:lnTo>
                <a:lnTo>
                  <a:pt x="2912" y="79"/>
                </a:lnTo>
                <a:lnTo>
                  <a:pt x="2913" y="79"/>
                </a:lnTo>
                <a:lnTo>
                  <a:pt x="2914" y="79"/>
                </a:lnTo>
                <a:lnTo>
                  <a:pt x="2914" y="79"/>
                </a:lnTo>
                <a:lnTo>
                  <a:pt x="2915" y="79"/>
                </a:lnTo>
                <a:lnTo>
                  <a:pt x="2916" y="79"/>
                </a:lnTo>
                <a:lnTo>
                  <a:pt x="2916" y="79"/>
                </a:lnTo>
                <a:lnTo>
                  <a:pt x="2917" y="78"/>
                </a:lnTo>
                <a:lnTo>
                  <a:pt x="2918" y="78"/>
                </a:lnTo>
                <a:lnTo>
                  <a:pt x="2918" y="78"/>
                </a:lnTo>
                <a:lnTo>
                  <a:pt x="2919" y="78"/>
                </a:lnTo>
                <a:lnTo>
                  <a:pt x="2919" y="78"/>
                </a:lnTo>
                <a:lnTo>
                  <a:pt x="2920" y="78"/>
                </a:lnTo>
                <a:lnTo>
                  <a:pt x="2921" y="78"/>
                </a:lnTo>
                <a:lnTo>
                  <a:pt x="2921" y="78"/>
                </a:lnTo>
                <a:lnTo>
                  <a:pt x="2922" y="78"/>
                </a:lnTo>
                <a:lnTo>
                  <a:pt x="2923" y="78"/>
                </a:lnTo>
                <a:lnTo>
                  <a:pt x="2923" y="78"/>
                </a:lnTo>
                <a:lnTo>
                  <a:pt x="2924" y="78"/>
                </a:lnTo>
                <a:lnTo>
                  <a:pt x="2925" y="78"/>
                </a:lnTo>
                <a:lnTo>
                  <a:pt x="2925" y="78"/>
                </a:lnTo>
                <a:lnTo>
                  <a:pt x="2926" y="77"/>
                </a:lnTo>
                <a:lnTo>
                  <a:pt x="2927" y="77"/>
                </a:lnTo>
                <a:lnTo>
                  <a:pt x="2927" y="77"/>
                </a:lnTo>
                <a:lnTo>
                  <a:pt x="2928" y="77"/>
                </a:lnTo>
                <a:lnTo>
                  <a:pt x="2928" y="77"/>
                </a:lnTo>
                <a:lnTo>
                  <a:pt x="2929" y="77"/>
                </a:lnTo>
                <a:lnTo>
                  <a:pt x="2930" y="77"/>
                </a:lnTo>
                <a:lnTo>
                  <a:pt x="2930" y="77"/>
                </a:lnTo>
                <a:lnTo>
                  <a:pt x="2931" y="77"/>
                </a:lnTo>
                <a:lnTo>
                  <a:pt x="2932" y="77"/>
                </a:lnTo>
                <a:lnTo>
                  <a:pt x="2932" y="77"/>
                </a:lnTo>
                <a:lnTo>
                  <a:pt x="2933" y="77"/>
                </a:lnTo>
                <a:lnTo>
                  <a:pt x="2934" y="77"/>
                </a:lnTo>
                <a:lnTo>
                  <a:pt x="2934" y="77"/>
                </a:lnTo>
                <a:lnTo>
                  <a:pt x="2935" y="77"/>
                </a:lnTo>
                <a:lnTo>
                  <a:pt x="2935" y="77"/>
                </a:lnTo>
                <a:lnTo>
                  <a:pt x="2936" y="77"/>
                </a:lnTo>
                <a:lnTo>
                  <a:pt x="2937" y="76"/>
                </a:lnTo>
                <a:lnTo>
                  <a:pt x="2937" y="76"/>
                </a:lnTo>
                <a:lnTo>
                  <a:pt x="2938" y="76"/>
                </a:lnTo>
                <a:lnTo>
                  <a:pt x="2939" y="76"/>
                </a:lnTo>
                <a:lnTo>
                  <a:pt x="2939" y="76"/>
                </a:lnTo>
                <a:lnTo>
                  <a:pt x="2940" y="76"/>
                </a:lnTo>
                <a:lnTo>
                  <a:pt x="2941" y="76"/>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 name="TextBox 306">
            <a:extLst>
              <a:ext uri="{FF2B5EF4-FFF2-40B4-BE49-F238E27FC236}">
                <a16:creationId xmlns:a16="http://schemas.microsoft.com/office/drawing/2014/main" id="{BA0C8BC6-51BA-4E94-9FF4-723D088D1FAE}"/>
              </a:ext>
            </a:extLst>
          </p:cNvPr>
          <p:cNvSpPr txBox="1"/>
          <p:nvPr/>
        </p:nvSpPr>
        <p:spPr>
          <a:xfrm>
            <a:off x="-251089" y="6173789"/>
            <a:ext cx="5267324" cy="646331"/>
          </a:xfrm>
          <a:prstGeom prst="rect">
            <a:avLst/>
          </a:prstGeom>
          <a:noFill/>
        </p:spPr>
        <p:txBody>
          <a:bodyPr wrap="square">
            <a:spAutoFit/>
          </a:bodyPr>
          <a:lstStyle/>
          <a:p>
            <a:pPr lvl="1"/>
            <a:r>
              <a:rPr lang="en-US" dirty="0"/>
              <a:t>As it happens, on this dataset, you get essentially the same results (it is a trivial problem)</a:t>
            </a:r>
          </a:p>
        </p:txBody>
      </p:sp>
    </p:spTree>
    <p:extLst>
      <p:ext uri="{BB962C8B-B14F-4D97-AF65-F5344CB8AC3E}">
        <p14:creationId xmlns:p14="http://schemas.microsoft.com/office/powerpoint/2010/main" val="2378701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a:extLst>
              <a:ext uri="{FF2B5EF4-FFF2-40B4-BE49-F238E27FC236}">
                <a16:creationId xmlns:a16="http://schemas.microsoft.com/office/drawing/2014/main" id="{C5E0E1B6-9CAB-43BE-AF9F-9C54D3992293}"/>
              </a:ext>
            </a:extLst>
          </p:cNvPr>
          <p:cNvSpPr txBox="1"/>
          <p:nvPr/>
        </p:nvSpPr>
        <p:spPr>
          <a:xfrm>
            <a:off x="71436" y="4271672"/>
            <a:ext cx="9402763" cy="1615827"/>
          </a:xfrm>
          <a:prstGeom prst="rect">
            <a:avLst/>
          </a:prstGeom>
          <a:noFill/>
        </p:spPr>
        <p:txBody>
          <a:bodyPr wrap="square">
            <a:spAutoFit/>
          </a:bodyPr>
          <a:lstStyle/>
          <a:p>
            <a:r>
              <a:rPr lang="en-US" b="1" dirty="0" err="1"/>
              <a:t>leftMP</a:t>
            </a:r>
            <a:r>
              <a:rPr lang="en-US" b="1" dirty="0"/>
              <a:t>: </a:t>
            </a:r>
            <a:r>
              <a:rPr lang="en-US" dirty="0"/>
              <a:t>Use both train and test data</a:t>
            </a:r>
          </a:p>
          <a:p>
            <a:r>
              <a:rPr lang="en-US" sz="900" b="0" i="0" u="none" strike="noStrike" baseline="0" dirty="0">
                <a:solidFill>
                  <a:srgbClr val="0000FF"/>
                </a:solidFill>
                <a:latin typeface="Courier New" panose="02070309020205020404" pitchFamily="49" charset="0"/>
              </a:rPr>
              <a:t>function</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leftMP</a:t>
            </a:r>
            <a:r>
              <a:rPr lang="en-US" sz="900" b="0" i="0" u="none" strike="noStrike" baseline="0" dirty="0">
                <a:solidFill>
                  <a:srgbClr val="000000"/>
                </a:solidFill>
                <a:latin typeface="Courier New" panose="02070309020205020404" pitchFamily="49" charset="0"/>
              </a:rPr>
              <a:t>(T)</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 100;     </a:t>
            </a:r>
            <a:r>
              <a:rPr lang="en-US" sz="900" b="0" i="0" u="none" strike="noStrike" baseline="0" dirty="0">
                <a:solidFill>
                  <a:srgbClr val="3C763D"/>
                </a:solidFill>
                <a:latin typeface="Courier New" panose="02070309020205020404" pitchFamily="49" charset="0"/>
              </a:rPr>
              <a:t>% This is often 'm' in papers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a:t>
            </a:r>
            <a:r>
              <a:rPr lang="en-US" sz="900" b="0" i="0" u="none" strike="noStrike" baseline="0" dirty="0">
                <a:solidFill>
                  <a:srgbClr val="000000"/>
                </a:solidFill>
                <a:highlight>
                  <a:srgbClr val="00FFFF"/>
                </a:highlight>
                <a:latin typeface="Courier New" panose="02070309020205020404" pitchFamily="49" charset="0"/>
              </a:rPr>
              <a:t>200;          </a:t>
            </a:r>
            <a:r>
              <a:rPr lang="en-US" sz="900" b="0" i="0" u="none" strike="noStrike" baseline="0" dirty="0">
                <a:solidFill>
                  <a:srgbClr val="3C763D"/>
                </a:solidFill>
                <a:latin typeface="Courier New" panose="02070309020205020404" pitchFamily="49" charset="0"/>
              </a:rPr>
              <a:t>% Start processing only after seeing 200 points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  = zeros(size(T));   </a:t>
            </a:r>
            <a:r>
              <a:rPr lang="en-US" sz="900" b="0" i="0" u="none" strike="noStrike" baseline="0" dirty="0">
                <a:solidFill>
                  <a:srgbClr val="3C763D"/>
                </a:solidFill>
                <a:latin typeface="Courier New" panose="02070309020205020404" pitchFamily="49" charset="0"/>
              </a:rPr>
              <a:t>% This is a special Matrix Profile, it only looks left (backwards in time)</a:t>
            </a:r>
          </a:p>
          <a:p>
            <a:r>
              <a:rPr lang="en-US" sz="900" b="0" i="0" u="none" strike="noStrike" baseline="0" dirty="0">
                <a:solidFill>
                  <a:srgbClr val="0000FF"/>
                </a:solidFill>
                <a:latin typeface="Courier New" panose="02070309020205020404" pitchFamily="49" charset="0"/>
              </a:rPr>
              <a:t>for</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length(T) -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+1;</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min( MASS_V3(T(</a:t>
            </a:r>
            <a:r>
              <a:rPr lang="en-US" sz="900" b="0" i="0" u="none" strike="noStrike" baseline="0" dirty="0">
                <a:solidFill>
                  <a:srgbClr val="000000"/>
                </a:solidFill>
                <a:highlight>
                  <a:srgbClr val="00FFFF"/>
                </a:highlight>
                <a:latin typeface="Courier New" panose="02070309020205020404" pitchFamily="49" charset="0"/>
              </a:rPr>
              <a:t>1:i</a:t>
            </a:r>
            <a:r>
              <a:rPr lang="en-US" sz="900" b="0" i="0" u="none" strike="noStrike" baseline="0" dirty="0">
                <a:solidFill>
                  <a:srgbClr val="000000"/>
                </a:solidFill>
                <a:latin typeface="Courier New" panose="02070309020205020404" pitchFamily="49" charset="0"/>
              </a:rPr>
              <a:t>), T(i:i+SubsequenceLength-1) , 256*8)); </a:t>
            </a:r>
            <a:endParaRPr lang="en-US" sz="900" b="0" i="0" u="none" strike="noStrike" baseline="0" dirty="0">
              <a:solidFill>
                <a:srgbClr val="3C763D"/>
              </a:solidFill>
              <a:latin typeface="Courier New" panose="02070309020205020404" pitchFamily="49" charset="0"/>
            </a:endParaRPr>
          </a:p>
          <a:p>
            <a:r>
              <a:rPr lang="en-US" sz="900" b="0" i="0" u="none" strike="noStrike" baseline="0" dirty="0">
                <a:solidFill>
                  <a:srgbClr val="0000FF"/>
                </a:solidFill>
                <a:latin typeface="Courier New" panose="02070309020205020404" pitchFamily="49" charset="0"/>
              </a:rPr>
              <a:t>end</a:t>
            </a:r>
          </a:p>
          <a:p>
            <a:r>
              <a:rPr lang="en-US" sz="900" b="0" i="0" u="none" strike="noStrike" baseline="0" dirty="0">
                <a:solidFill>
                  <a:srgbClr val="000000"/>
                </a:solidFill>
                <a:latin typeface="Courier New" panose="02070309020205020404" pitchFamily="49" charset="0"/>
              </a:rPr>
              <a:t> figure;, hold </a:t>
            </a:r>
            <a:r>
              <a:rPr lang="en-US" sz="900" b="0" i="0" u="none" strike="noStrike" baseline="0" dirty="0">
                <a:solidFill>
                  <a:srgbClr val="A020F0"/>
                </a:solidFill>
                <a:latin typeface="Courier New" panose="02070309020205020404" pitchFamily="49" charset="0"/>
              </a:rPr>
              <a:t>on</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err="1">
                <a:solidFill>
                  <a:srgbClr val="A020F0"/>
                </a:solidFill>
                <a:latin typeface="Courier New" panose="02070309020205020404" pitchFamily="49" charset="0"/>
              </a:rPr>
              <a:t>'b</a:t>
            </a:r>
            <a:r>
              <a:rPr lang="en-US" sz="900" b="0" i="0" u="none" strike="noStrike" baseline="0" dirty="0">
                <a:solidFill>
                  <a:srgbClr val="A020F0"/>
                </a:solidFill>
                <a:latin typeface="Courier New" panose="02070309020205020404" pitchFamily="49" charset="0"/>
              </a:rPr>
              <a:t>'</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zscore</a:t>
            </a:r>
            <a:r>
              <a:rPr lang="en-US" sz="900" b="0" i="0" u="none" strike="noStrike" baseline="0" dirty="0">
                <a:solidFill>
                  <a:srgbClr val="000000"/>
                </a:solidFill>
                <a:latin typeface="Courier New" panose="02070309020205020404" pitchFamily="49" charset="0"/>
              </a:rPr>
              <a:t>(T)-2,</a:t>
            </a:r>
            <a:r>
              <a:rPr lang="en-US" sz="900" b="0" i="0" u="none" strike="noStrike" baseline="0" dirty="0">
                <a:solidFill>
                  <a:srgbClr val="A020F0"/>
                </a:solidFill>
                <a:latin typeface="Courier New" panose="02070309020205020404" pitchFamily="49" charset="0"/>
              </a:rPr>
              <a:t>'r'</a:t>
            </a:r>
            <a:r>
              <a:rPr lang="en-US" sz="900" b="0" i="0" u="none" strike="noStrike" baseline="0" dirty="0">
                <a:solidFill>
                  <a:srgbClr val="000000"/>
                </a:solidFill>
                <a:latin typeface="Courier New" panose="02070309020205020404" pitchFamily="49" charset="0"/>
              </a:rPr>
              <a:t>);</a:t>
            </a:r>
          </a:p>
          <a:p>
            <a:r>
              <a:rPr lang="en-US" sz="900" b="0" i="0" u="none" strike="noStrike" baseline="0" dirty="0">
                <a:solidFill>
                  <a:srgbClr val="0000FF"/>
                </a:solidFill>
                <a:latin typeface="Courier New" panose="02070309020205020404" pitchFamily="49" charset="0"/>
              </a:rPr>
              <a:t>end</a:t>
            </a:r>
            <a:endParaRPr lang="en-US" dirty="0"/>
          </a:p>
        </p:txBody>
      </p:sp>
      <p:sp>
        <p:nvSpPr>
          <p:cNvPr id="201" name="TextBox 200">
            <a:extLst>
              <a:ext uri="{FF2B5EF4-FFF2-40B4-BE49-F238E27FC236}">
                <a16:creationId xmlns:a16="http://schemas.microsoft.com/office/drawing/2014/main" id="{8F459D43-A096-4649-A536-EB2EF369343B}"/>
              </a:ext>
            </a:extLst>
          </p:cNvPr>
          <p:cNvSpPr txBox="1"/>
          <p:nvPr/>
        </p:nvSpPr>
        <p:spPr>
          <a:xfrm>
            <a:off x="165103" y="2270869"/>
            <a:ext cx="8026400" cy="1692771"/>
          </a:xfrm>
          <a:prstGeom prst="rect">
            <a:avLst/>
          </a:prstGeom>
          <a:noFill/>
        </p:spPr>
        <p:txBody>
          <a:bodyPr wrap="square">
            <a:spAutoFit/>
          </a:bodyPr>
          <a:lstStyle/>
          <a:p>
            <a:r>
              <a:rPr lang="en-US" b="1" dirty="0" err="1"/>
              <a:t>leftMP</a:t>
            </a:r>
            <a:r>
              <a:rPr lang="en-US" b="1" dirty="0"/>
              <a:t>: </a:t>
            </a:r>
            <a:r>
              <a:rPr lang="en-US" dirty="0"/>
              <a:t>Use only the test data</a:t>
            </a:r>
          </a:p>
          <a:p>
            <a:r>
              <a:rPr lang="en-US" sz="900" b="0" i="0" u="none" strike="noStrike" baseline="0" dirty="0">
                <a:solidFill>
                  <a:srgbClr val="0000FF"/>
                </a:solidFill>
                <a:latin typeface="Courier New" panose="02070309020205020404" pitchFamily="49" charset="0"/>
              </a:rPr>
              <a:t>function</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leftMP</a:t>
            </a:r>
            <a:r>
              <a:rPr lang="en-US" sz="900" b="0" i="0" u="none" strike="noStrike" baseline="0" dirty="0">
                <a:solidFill>
                  <a:srgbClr val="000000"/>
                </a:solidFill>
                <a:latin typeface="Courier New" panose="02070309020205020404" pitchFamily="49" charset="0"/>
              </a:rPr>
              <a:t>(T)</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 100;     </a:t>
            </a:r>
            <a:r>
              <a:rPr lang="en-US" sz="900" b="0" i="0" u="none" strike="noStrike" baseline="0" dirty="0">
                <a:solidFill>
                  <a:srgbClr val="3C763D"/>
                </a:solidFill>
                <a:latin typeface="Courier New" panose="02070309020205020404" pitchFamily="49" charset="0"/>
              </a:rPr>
              <a:t>% This is often 'm' in papers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a:t>
            </a:r>
            <a:r>
              <a:rPr lang="en-US" sz="900" b="0" i="0" u="none" strike="noStrike" baseline="0" dirty="0">
                <a:solidFill>
                  <a:srgbClr val="000000"/>
                </a:solidFill>
                <a:highlight>
                  <a:srgbClr val="FFFF00"/>
                </a:highlight>
                <a:latin typeface="Courier New" panose="02070309020205020404" pitchFamily="49" charset="0"/>
              </a:rPr>
              <a:t>2801</a:t>
            </a:r>
            <a:r>
              <a:rPr lang="en-US" sz="900" b="0" i="0" u="none" strike="noStrike" baseline="0" dirty="0">
                <a:solidFill>
                  <a:srgbClr val="000000"/>
                </a:solidFill>
                <a:latin typeface="Courier New" panose="02070309020205020404" pitchFamily="49" charset="0"/>
              </a:rPr>
              <a:t>;         </a:t>
            </a:r>
            <a:r>
              <a:rPr lang="en-US" sz="900" b="0" i="0" u="none" strike="noStrike" baseline="0" dirty="0">
                <a:solidFill>
                  <a:srgbClr val="3C763D"/>
                </a:solidFill>
                <a:latin typeface="Courier New" panose="02070309020205020404" pitchFamily="49" charset="0"/>
              </a:rPr>
              <a:t>% Start processing only after seeing 200 points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  = zeros(size(T));  </a:t>
            </a:r>
            <a:r>
              <a:rPr lang="en-US" sz="900" b="0" i="0" u="none" strike="noStrike" baseline="0" dirty="0">
                <a:solidFill>
                  <a:srgbClr val="3C763D"/>
                </a:solidFill>
                <a:latin typeface="Courier New" panose="02070309020205020404" pitchFamily="49" charset="0"/>
              </a:rPr>
              <a:t>% This is a special Matrix Profile, it only looks left (backwards in time)</a:t>
            </a:r>
          </a:p>
          <a:p>
            <a:r>
              <a:rPr lang="en-US" sz="900" b="0" i="0" u="none" strike="noStrike" baseline="0" dirty="0">
                <a:solidFill>
                  <a:srgbClr val="0000FF"/>
                </a:solidFill>
                <a:latin typeface="Courier New" panose="02070309020205020404" pitchFamily="49" charset="0"/>
              </a:rPr>
              <a:t>for</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length(T) -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+1;</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min( MASS_V3(T(</a:t>
            </a:r>
            <a:r>
              <a:rPr lang="en-US" sz="900" b="0" i="0" u="none" strike="noStrike" baseline="0" dirty="0">
                <a:solidFill>
                  <a:srgbClr val="000000"/>
                </a:solidFill>
                <a:highlight>
                  <a:srgbClr val="FFFF00"/>
                </a:highlight>
                <a:latin typeface="Courier New" panose="02070309020205020404" pitchFamily="49" charset="0"/>
              </a:rPr>
              <a:t>1:2801</a:t>
            </a:r>
            <a:r>
              <a:rPr lang="en-US" sz="900" b="0" i="0" u="none" strike="noStrike" baseline="0" dirty="0">
                <a:solidFill>
                  <a:srgbClr val="000000"/>
                </a:solidFill>
                <a:latin typeface="Courier New" panose="02070309020205020404" pitchFamily="49" charset="0"/>
              </a:rPr>
              <a:t>), T(i:i+SubsequenceLength-1) , 256*8)); </a:t>
            </a:r>
            <a:r>
              <a:rPr lang="en-US" sz="900" b="0" i="0" u="none" strike="noStrike" baseline="0" dirty="0">
                <a:solidFill>
                  <a:srgbClr val="3C763D"/>
                </a:solidFill>
                <a:latin typeface="Courier New" panose="02070309020205020404" pitchFamily="49" charset="0"/>
              </a:rPr>
              <a:t>% all the data we have seen         </a:t>
            </a:r>
          </a:p>
          <a:p>
            <a:r>
              <a:rPr lang="en-US" sz="900" b="0" i="0" u="none" strike="noStrike" baseline="0" dirty="0">
                <a:solidFill>
                  <a:srgbClr val="0000FF"/>
                </a:solidFill>
                <a:latin typeface="Courier New" panose="02070309020205020404" pitchFamily="49" charset="0"/>
              </a:rPr>
              <a:t>end</a:t>
            </a:r>
          </a:p>
          <a:p>
            <a:r>
              <a:rPr lang="en-US" sz="900" b="0" i="0" u="none" strike="noStrike" baseline="0" dirty="0">
                <a:solidFill>
                  <a:srgbClr val="000000"/>
                </a:solidFill>
                <a:latin typeface="Courier New" panose="02070309020205020404" pitchFamily="49" charset="0"/>
              </a:rPr>
              <a:t> figure;, hold </a:t>
            </a:r>
            <a:r>
              <a:rPr lang="en-US" sz="900" b="0" i="0" u="none" strike="noStrike" baseline="0" dirty="0">
                <a:solidFill>
                  <a:srgbClr val="A020F0"/>
                </a:solidFill>
                <a:latin typeface="Courier New" panose="02070309020205020404" pitchFamily="49" charset="0"/>
              </a:rPr>
              <a:t>on</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err="1">
                <a:solidFill>
                  <a:srgbClr val="A020F0"/>
                </a:solidFill>
                <a:latin typeface="Courier New" panose="02070309020205020404" pitchFamily="49" charset="0"/>
              </a:rPr>
              <a:t>'b</a:t>
            </a:r>
            <a:r>
              <a:rPr lang="en-US" sz="900" b="0" i="0" u="none" strike="noStrike" baseline="0" dirty="0">
                <a:solidFill>
                  <a:srgbClr val="A020F0"/>
                </a:solidFill>
                <a:latin typeface="Courier New" panose="02070309020205020404" pitchFamily="49" charset="0"/>
              </a:rPr>
              <a:t>'</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zscore</a:t>
            </a:r>
            <a:r>
              <a:rPr lang="en-US" sz="900" b="0" i="0" u="none" strike="noStrike" baseline="0" dirty="0">
                <a:solidFill>
                  <a:srgbClr val="000000"/>
                </a:solidFill>
                <a:latin typeface="Courier New" panose="02070309020205020404" pitchFamily="49" charset="0"/>
              </a:rPr>
              <a:t>(T)-2,</a:t>
            </a:r>
            <a:r>
              <a:rPr lang="en-US" sz="900" b="0" i="0" u="none" strike="noStrike" baseline="0" dirty="0">
                <a:solidFill>
                  <a:srgbClr val="A020F0"/>
                </a:solidFill>
                <a:latin typeface="Courier New" panose="02070309020205020404" pitchFamily="49" charset="0"/>
              </a:rPr>
              <a:t>'r'</a:t>
            </a:r>
            <a:r>
              <a:rPr lang="en-US" sz="900" b="0" i="0" u="none" strike="noStrike" baseline="0" dirty="0">
                <a:solidFill>
                  <a:srgbClr val="000000"/>
                </a:solidFill>
                <a:latin typeface="Courier New" panose="02070309020205020404" pitchFamily="49" charset="0"/>
              </a:rPr>
              <a:t>);</a:t>
            </a:r>
          </a:p>
          <a:p>
            <a:r>
              <a:rPr lang="en-US" sz="900" b="0" i="0" u="none" strike="noStrike" baseline="0" dirty="0">
                <a:solidFill>
                  <a:srgbClr val="0000FF"/>
                </a:solidFill>
                <a:latin typeface="Courier New" panose="02070309020205020404" pitchFamily="49" charset="0"/>
              </a:rPr>
              <a:t>end</a:t>
            </a:r>
          </a:p>
          <a:p>
            <a:r>
              <a:rPr lang="en-US" sz="500" dirty="0">
                <a:latin typeface="Courier New" panose="02070309020205020404" pitchFamily="49" charset="0"/>
                <a:cs typeface="Courier New" panose="02070309020205020404" pitchFamily="49" charset="0"/>
              </a:rPr>
              <a:t> </a:t>
            </a:r>
            <a:endParaRPr lang="en-US" sz="1200" dirty="0">
              <a:latin typeface="Courier New" panose="02070309020205020404" pitchFamily="49" charset="0"/>
              <a:cs typeface="Courier New" panose="02070309020205020404" pitchFamily="49" charset="0"/>
            </a:endParaRPr>
          </a:p>
        </p:txBody>
      </p:sp>
      <p:sp>
        <p:nvSpPr>
          <p:cNvPr id="300" name="TextBox 299">
            <a:extLst>
              <a:ext uri="{FF2B5EF4-FFF2-40B4-BE49-F238E27FC236}">
                <a16:creationId xmlns:a16="http://schemas.microsoft.com/office/drawing/2014/main" id="{B0536DE2-93CF-4EB6-9B55-FE1FBE374CAB}"/>
              </a:ext>
            </a:extLst>
          </p:cNvPr>
          <p:cNvSpPr txBox="1"/>
          <p:nvPr/>
        </p:nvSpPr>
        <p:spPr>
          <a:xfrm>
            <a:off x="190500" y="311102"/>
            <a:ext cx="8961437" cy="2031325"/>
          </a:xfrm>
          <a:prstGeom prst="rect">
            <a:avLst/>
          </a:prstGeom>
          <a:noFill/>
        </p:spPr>
        <p:txBody>
          <a:bodyPr wrap="square">
            <a:spAutoFit/>
          </a:bodyPr>
          <a:lstStyle/>
          <a:p>
            <a:pPr marL="0" lvl="1"/>
            <a:r>
              <a:rPr lang="en-US" b="1" dirty="0" err="1"/>
              <a:t>leftMP</a:t>
            </a:r>
            <a:r>
              <a:rPr lang="en-US" b="1" dirty="0"/>
              <a:t>:</a:t>
            </a:r>
            <a:r>
              <a:rPr lang="en-US" dirty="0"/>
              <a:t> Use only the training data</a:t>
            </a:r>
          </a:p>
          <a:p>
            <a:r>
              <a:rPr lang="en-US" sz="900" b="0" i="0" u="none" strike="noStrike" baseline="0" dirty="0">
                <a:solidFill>
                  <a:srgbClr val="0000FF"/>
                </a:solidFill>
                <a:latin typeface="Courier New" panose="02070309020205020404" pitchFamily="49" charset="0"/>
              </a:rPr>
              <a:t>function</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leftMP</a:t>
            </a:r>
            <a:r>
              <a:rPr lang="en-US" sz="900" b="0" i="0" u="none" strike="noStrike" baseline="0" dirty="0">
                <a:solidFill>
                  <a:srgbClr val="000000"/>
                </a:solidFill>
                <a:latin typeface="Courier New" panose="02070309020205020404" pitchFamily="49" charset="0"/>
              </a:rPr>
              <a:t>(T)</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 100;          </a:t>
            </a:r>
            <a:r>
              <a:rPr lang="en-US" sz="900" b="0" i="0" u="none" strike="noStrike" baseline="0" dirty="0">
                <a:solidFill>
                  <a:srgbClr val="3C763D"/>
                </a:solidFill>
                <a:latin typeface="Courier New" panose="02070309020205020404" pitchFamily="49" charset="0"/>
              </a:rPr>
              <a:t>% This is often 'm' in papers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a:t>
            </a:r>
            <a:r>
              <a:rPr lang="en-US" sz="900" b="0" i="0" u="none" strike="noStrike" baseline="0" dirty="0">
                <a:solidFill>
                  <a:srgbClr val="000000"/>
                </a:solidFill>
                <a:highlight>
                  <a:srgbClr val="00FF00"/>
                </a:highlight>
                <a:latin typeface="Courier New" panose="02070309020205020404" pitchFamily="49" charset="0"/>
              </a:rPr>
              <a:t>2801+ 200</a:t>
            </a:r>
            <a:r>
              <a:rPr lang="en-US" sz="900" b="0" i="0" u="none" strike="noStrike" baseline="0" dirty="0">
                <a:solidFill>
                  <a:srgbClr val="000000"/>
                </a:solidFill>
                <a:latin typeface="Courier New" panose="02070309020205020404" pitchFamily="49" charset="0"/>
              </a:rPr>
              <a:t>;         </a:t>
            </a:r>
            <a:r>
              <a:rPr lang="en-US" sz="900" b="0" i="0" u="none" strike="noStrike" baseline="0" dirty="0">
                <a:solidFill>
                  <a:srgbClr val="3C763D"/>
                </a:solidFill>
                <a:latin typeface="Courier New" panose="02070309020205020404" pitchFamily="49" charset="0"/>
              </a:rPr>
              <a:t>% Start processing only after seeing 200 points</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  = zeros(size(T));        </a:t>
            </a:r>
            <a:r>
              <a:rPr lang="en-US" sz="900" b="0" i="0" u="none" strike="noStrike" baseline="0" dirty="0">
                <a:solidFill>
                  <a:srgbClr val="3C763D"/>
                </a:solidFill>
                <a:latin typeface="Courier New" panose="02070309020205020404" pitchFamily="49" charset="0"/>
              </a:rPr>
              <a:t>% This is a special Matrix Profile, it only looks left (backwards in time)</a:t>
            </a:r>
          </a:p>
          <a:p>
            <a:r>
              <a:rPr lang="en-US" sz="900" b="0" i="0" u="none" strike="noStrike" baseline="0" dirty="0">
                <a:solidFill>
                  <a:srgbClr val="0000FF"/>
                </a:solidFill>
                <a:latin typeface="Courier New" panose="02070309020205020404" pitchFamily="49" charset="0"/>
              </a:rPr>
              <a:t>for</a:t>
            </a:r>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a:t>
            </a:r>
            <a:r>
              <a:rPr lang="en-US" sz="900" b="0" i="0" u="none" strike="noStrike" baseline="0" dirty="0" err="1">
                <a:solidFill>
                  <a:srgbClr val="000000"/>
                </a:solidFill>
                <a:latin typeface="Courier New" panose="02070309020205020404" pitchFamily="49" charset="0"/>
              </a:rPr>
              <a:t>CurrentIndex</a:t>
            </a:r>
            <a:r>
              <a:rPr lang="en-US" sz="900" b="0" i="0" u="none" strike="noStrike" baseline="0" dirty="0">
                <a:solidFill>
                  <a:srgbClr val="000000"/>
                </a:solidFill>
                <a:latin typeface="Courier New" panose="02070309020205020404" pitchFamily="49" charset="0"/>
              </a:rPr>
              <a:t> : length(T) - </a:t>
            </a:r>
            <a:r>
              <a:rPr lang="en-US" sz="900" b="0" i="0" u="none" strike="noStrike" baseline="0" dirty="0" err="1">
                <a:solidFill>
                  <a:srgbClr val="000000"/>
                </a:solidFill>
                <a:latin typeface="Courier New" panose="02070309020205020404" pitchFamily="49" charset="0"/>
              </a:rPr>
              <a:t>SubsequenceLength</a:t>
            </a:r>
            <a:r>
              <a:rPr lang="en-US" sz="900" b="0" i="0" u="none" strike="noStrike" baseline="0" dirty="0">
                <a:solidFill>
                  <a:srgbClr val="000000"/>
                </a:solidFill>
                <a:latin typeface="Courier New" panose="02070309020205020404" pitchFamily="49" charset="0"/>
              </a:rPr>
              <a:t> +1;</a:t>
            </a:r>
          </a:p>
          <a:p>
            <a:r>
              <a:rPr lang="en-US" sz="900" b="0" i="0" u="none" strike="noStrike" baseline="0" dirty="0">
                <a:solidFill>
                  <a:srgbClr val="000000"/>
                </a:solidFill>
                <a:latin typeface="Courier New" panose="02070309020205020404" pitchFamily="49" charset="0"/>
              </a:rPr>
              <a:t>      </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a:solidFill>
                  <a:srgbClr val="000000"/>
                </a:solidFill>
                <a:latin typeface="Courier New" panose="02070309020205020404" pitchFamily="49" charset="0"/>
              </a:rPr>
              <a:t>(</a:t>
            </a:r>
            <a:r>
              <a:rPr lang="en-US" sz="900" b="0" i="0" u="none" strike="noStrike" baseline="0" dirty="0" err="1">
                <a:solidFill>
                  <a:srgbClr val="000000"/>
                </a:solidFill>
                <a:latin typeface="Courier New" panose="02070309020205020404" pitchFamily="49" charset="0"/>
              </a:rPr>
              <a:t>i</a:t>
            </a:r>
            <a:r>
              <a:rPr lang="en-US" sz="900" b="0" i="0" u="none" strike="noStrike" baseline="0" dirty="0">
                <a:solidFill>
                  <a:srgbClr val="000000"/>
                </a:solidFill>
                <a:latin typeface="Courier New" panose="02070309020205020404" pitchFamily="49" charset="0"/>
              </a:rPr>
              <a:t>) = min( MASS_V3(T(</a:t>
            </a:r>
            <a:r>
              <a:rPr lang="en-US" sz="900" b="0" i="0" u="none" strike="noStrike" baseline="0" dirty="0">
                <a:solidFill>
                  <a:srgbClr val="000000"/>
                </a:solidFill>
                <a:highlight>
                  <a:srgbClr val="00FF00"/>
                </a:highlight>
                <a:latin typeface="Courier New" panose="02070309020205020404" pitchFamily="49" charset="0"/>
              </a:rPr>
              <a:t>2801:i</a:t>
            </a:r>
            <a:r>
              <a:rPr lang="en-US" sz="900" b="0" i="0" u="none" strike="noStrike" baseline="0" dirty="0">
                <a:solidFill>
                  <a:srgbClr val="000000"/>
                </a:solidFill>
                <a:latin typeface="Courier New" panose="02070309020205020404" pitchFamily="49" charset="0"/>
              </a:rPr>
              <a:t>), T(i:i+SubsequenceLength-1) , 256*8)); </a:t>
            </a:r>
            <a:r>
              <a:rPr lang="en-US" sz="900" b="0" i="0" u="none" strike="noStrike" baseline="0" dirty="0">
                <a:solidFill>
                  <a:srgbClr val="3C763D"/>
                </a:solidFill>
                <a:latin typeface="Courier New" panose="02070309020205020404" pitchFamily="49" charset="0"/>
              </a:rPr>
              <a:t>% all the data we have seen         </a:t>
            </a:r>
          </a:p>
          <a:p>
            <a:r>
              <a:rPr lang="en-US" sz="900" b="0" i="0" u="none" strike="noStrike" baseline="0" dirty="0">
                <a:solidFill>
                  <a:srgbClr val="0000FF"/>
                </a:solidFill>
                <a:latin typeface="Courier New" panose="02070309020205020404" pitchFamily="49" charset="0"/>
              </a:rPr>
              <a:t>end</a:t>
            </a:r>
          </a:p>
          <a:p>
            <a:r>
              <a:rPr lang="en-US" sz="900" b="0" i="0" u="none" strike="noStrike" baseline="0" dirty="0">
                <a:solidFill>
                  <a:srgbClr val="000000"/>
                </a:solidFill>
                <a:latin typeface="Courier New" panose="02070309020205020404" pitchFamily="49" charset="0"/>
              </a:rPr>
              <a:t> figure;, hold </a:t>
            </a:r>
            <a:r>
              <a:rPr lang="en-US" sz="900" b="0" i="0" u="none" strike="noStrike" baseline="0" dirty="0">
                <a:solidFill>
                  <a:srgbClr val="A020F0"/>
                </a:solidFill>
                <a:latin typeface="Courier New" panose="02070309020205020404" pitchFamily="49" charset="0"/>
              </a:rPr>
              <a:t>on</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Left_MP,</a:t>
            </a:r>
            <a:r>
              <a:rPr lang="en-US" sz="900" b="0" i="0" u="none" strike="noStrike" baseline="0" dirty="0" err="1">
                <a:solidFill>
                  <a:srgbClr val="A020F0"/>
                </a:solidFill>
                <a:latin typeface="Courier New" panose="02070309020205020404" pitchFamily="49" charset="0"/>
              </a:rPr>
              <a:t>'b</a:t>
            </a:r>
            <a:r>
              <a:rPr lang="en-US" sz="900" b="0" i="0" u="none" strike="noStrike" baseline="0" dirty="0">
                <a:solidFill>
                  <a:srgbClr val="A020F0"/>
                </a:solidFill>
                <a:latin typeface="Courier New" panose="02070309020205020404" pitchFamily="49" charset="0"/>
              </a:rPr>
              <a:t>'</a:t>
            </a:r>
            <a:r>
              <a:rPr lang="en-US" sz="900" b="0" i="0" u="none" strike="noStrike" baseline="0" dirty="0">
                <a:solidFill>
                  <a:srgbClr val="000000"/>
                </a:solidFill>
                <a:latin typeface="Courier New" panose="02070309020205020404" pitchFamily="49" charset="0"/>
              </a:rPr>
              <a:t>);, plot(</a:t>
            </a:r>
            <a:r>
              <a:rPr lang="en-US" sz="900" b="0" i="0" u="none" strike="noStrike" baseline="0" dirty="0" err="1">
                <a:solidFill>
                  <a:srgbClr val="000000"/>
                </a:solidFill>
                <a:latin typeface="Courier New" panose="02070309020205020404" pitchFamily="49" charset="0"/>
              </a:rPr>
              <a:t>zscore</a:t>
            </a:r>
            <a:r>
              <a:rPr lang="en-US" sz="900" b="0" i="0" u="none" strike="noStrike" baseline="0" dirty="0">
                <a:solidFill>
                  <a:srgbClr val="000000"/>
                </a:solidFill>
                <a:latin typeface="Courier New" panose="02070309020205020404" pitchFamily="49" charset="0"/>
              </a:rPr>
              <a:t>(T)-2,</a:t>
            </a:r>
            <a:r>
              <a:rPr lang="en-US" sz="900" b="0" i="0" u="none" strike="noStrike" baseline="0" dirty="0">
                <a:solidFill>
                  <a:srgbClr val="A020F0"/>
                </a:solidFill>
                <a:latin typeface="Courier New" panose="02070309020205020404" pitchFamily="49" charset="0"/>
              </a:rPr>
              <a:t>'r'</a:t>
            </a:r>
            <a:r>
              <a:rPr lang="en-US" sz="900" b="0" i="0" u="none" strike="noStrike" baseline="0" dirty="0">
                <a:solidFill>
                  <a:srgbClr val="000000"/>
                </a:solidFill>
                <a:latin typeface="Courier New" panose="02070309020205020404" pitchFamily="49" charset="0"/>
              </a:rPr>
              <a:t>);</a:t>
            </a:r>
          </a:p>
          <a:p>
            <a:r>
              <a:rPr lang="en-US" sz="900" b="0" i="0" u="none" strike="noStrike" baseline="0" dirty="0">
                <a:solidFill>
                  <a:srgbClr val="0000FF"/>
                </a:solidFill>
                <a:latin typeface="Courier New" panose="02070309020205020404" pitchFamily="49" charset="0"/>
              </a:rPr>
              <a:t>end</a:t>
            </a:r>
          </a:p>
          <a:p>
            <a:pPr lvl="1"/>
            <a:endParaRPr lang="en-US" sz="900" dirty="0">
              <a:latin typeface="Courier New" panose="02070309020205020404" pitchFamily="49" charset="0"/>
              <a:cs typeface="Courier New" panose="02070309020205020404" pitchFamily="49" charset="0"/>
            </a:endParaRPr>
          </a:p>
          <a:p>
            <a:pPr lvl="1"/>
            <a:endParaRPr lang="en-US" dirty="0"/>
          </a:p>
        </p:txBody>
      </p:sp>
      <p:pic>
        <p:nvPicPr>
          <p:cNvPr id="5" name="Picture 4">
            <a:extLst>
              <a:ext uri="{FF2B5EF4-FFF2-40B4-BE49-F238E27FC236}">
                <a16:creationId xmlns:a16="http://schemas.microsoft.com/office/drawing/2014/main" id="{78EEAFD7-ECA2-44C7-B124-56F70AF80714}"/>
              </a:ext>
            </a:extLst>
          </p:cNvPr>
          <p:cNvPicPr>
            <a:picLocks noChangeAspect="1"/>
          </p:cNvPicPr>
          <p:nvPr/>
        </p:nvPicPr>
        <p:blipFill>
          <a:blip r:embed="rId2"/>
          <a:stretch>
            <a:fillRect/>
          </a:stretch>
        </p:blipFill>
        <p:spPr>
          <a:xfrm>
            <a:off x="8032750" y="5348378"/>
            <a:ext cx="4381500" cy="1130300"/>
          </a:xfrm>
          <a:prstGeom prst="rect">
            <a:avLst/>
          </a:prstGeom>
        </p:spPr>
      </p:pic>
      <p:pic>
        <p:nvPicPr>
          <p:cNvPr id="7" name="Picture 6">
            <a:extLst>
              <a:ext uri="{FF2B5EF4-FFF2-40B4-BE49-F238E27FC236}">
                <a16:creationId xmlns:a16="http://schemas.microsoft.com/office/drawing/2014/main" id="{FEF242FA-A233-4D68-A9F0-E97E58C1B55F}"/>
              </a:ext>
            </a:extLst>
          </p:cNvPr>
          <p:cNvPicPr>
            <a:picLocks noChangeAspect="1"/>
          </p:cNvPicPr>
          <p:nvPr/>
        </p:nvPicPr>
        <p:blipFill>
          <a:blip r:embed="rId3"/>
          <a:stretch>
            <a:fillRect/>
          </a:stretch>
        </p:blipFill>
        <p:spPr>
          <a:xfrm>
            <a:off x="8013698" y="2774292"/>
            <a:ext cx="4460875" cy="1260906"/>
          </a:xfrm>
          <a:prstGeom prst="rect">
            <a:avLst/>
          </a:prstGeom>
        </p:spPr>
      </p:pic>
      <p:pic>
        <p:nvPicPr>
          <p:cNvPr id="17" name="Picture 16">
            <a:extLst>
              <a:ext uri="{FF2B5EF4-FFF2-40B4-BE49-F238E27FC236}">
                <a16:creationId xmlns:a16="http://schemas.microsoft.com/office/drawing/2014/main" id="{A433CB94-E21F-4ADC-8E8E-0B6E8CD4CA99}"/>
              </a:ext>
            </a:extLst>
          </p:cNvPr>
          <p:cNvPicPr>
            <a:picLocks noChangeAspect="1"/>
          </p:cNvPicPr>
          <p:nvPr/>
        </p:nvPicPr>
        <p:blipFill>
          <a:blip r:embed="rId4"/>
          <a:stretch>
            <a:fillRect/>
          </a:stretch>
        </p:blipFill>
        <p:spPr>
          <a:xfrm>
            <a:off x="8058149" y="102147"/>
            <a:ext cx="4416424" cy="1440420"/>
          </a:xfrm>
          <a:prstGeom prst="rect">
            <a:avLst/>
          </a:prstGeom>
        </p:spPr>
      </p:pic>
      <p:sp>
        <p:nvSpPr>
          <p:cNvPr id="77" name="TextBox 76">
            <a:extLst>
              <a:ext uri="{FF2B5EF4-FFF2-40B4-BE49-F238E27FC236}">
                <a16:creationId xmlns:a16="http://schemas.microsoft.com/office/drawing/2014/main" id="{F417D19C-C388-497D-A168-DDBE5716A822}"/>
              </a:ext>
            </a:extLst>
          </p:cNvPr>
          <p:cNvSpPr txBox="1"/>
          <p:nvPr/>
        </p:nvSpPr>
        <p:spPr>
          <a:xfrm>
            <a:off x="-251089" y="6173789"/>
            <a:ext cx="5267324" cy="646331"/>
          </a:xfrm>
          <a:prstGeom prst="rect">
            <a:avLst/>
          </a:prstGeom>
          <a:noFill/>
        </p:spPr>
        <p:txBody>
          <a:bodyPr wrap="square">
            <a:spAutoFit/>
          </a:bodyPr>
          <a:lstStyle/>
          <a:p>
            <a:pPr lvl="1"/>
            <a:r>
              <a:rPr lang="en-US" dirty="0"/>
              <a:t>As it happens, on this dataset, you get essentially the same results (it is a trivial problem)</a:t>
            </a:r>
          </a:p>
        </p:txBody>
      </p:sp>
      <p:sp>
        <p:nvSpPr>
          <p:cNvPr id="78" name="Right Brace 77">
            <a:extLst>
              <a:ext uri="{FF2B5EF4-FFF2-40B4-BE49-F238E27FC236}">
                <a16:creationId xmlns:a16="http://schemas.microsoft.com/office/drawing/2014/main" id="{B1908CEF-0D21-4662-B3B3-DAE34CBAD4A1}"/>
              </a:ext>
            </a:extLst>
          </p:cNvPr>
          <p:cNvSpPr/>
          <p:nvPr/>
        </p:nvSpPr>
        <p:spPr>
          <a:xfrm rot="16200000">
            <a:off x="8965569" y="5194714"/>
            <a:ext cx="358243" cy="102732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TextBox 78">
            <a:extLst>
              <a:ext uri="{FF2B5EF4-FFF2-40B4-BE49-F238E27FC236}">
                <a16:creationId xmlns:a16="http://schemas.microsoft.com/office/drawing/2014/main" id="{611BFA90-C828-447D-A3E5-A76BBA14622F}"/>
              </a:ext>
            </a:extLst>
          </p:cNvPr>
          <p:cNvSpPr txBox="1"/>
          <p:nvPr/>
        </p:nvSpPr>
        <p:spPr>
          <a:xfrm>
            <a:off x="9144690" y="5425833"/>
            <a:ext cx="1217613" cy="307777"/>
          </a:xfrm>
          <a:prstGeom prst="rect">
            <a:avLst/>
          </a:prstGeom>
          <a:noFill/>
        </p:spPr>
        <p:txBody>
          <a:bodyPr wrap="square">
            <a:spAutoFit/>
          </a:bodyPr>
          <a:lstStyle/>
          <a:p>
            <a:r>
              <a:rPr lang="en-US" sz="700" dirty="0"/>
              <a:t>The first 2800 datapoints in the MP should be ignored</a:t>
            </a:r>
          </a:p>
        </p:txBody>
      </p:sp>
    </p:spTree>
    <p:extLst>
      <p:ext uri="{BB962C8B-B14F-4D97-AF65-F5344CB8AC3E}">
        <p14:creationId xmlns:p14="http://schemas.microsoft.com/office/powerpoint/2010/main" val="4194688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B312977-05F9-4F3C-ADF5-47537D350982}"/>
              </a:ext>
            </a:extLst>
          </p:cNvPr>
          <p:cNvSpPr txBox="1"/>
          <p:nvPr/>
        </p:nvSpPr>
        <p:spPr>
          <a:xfrm>
            <a:off x="250031" y="3841790"/>
            <a:ext cx="5802312" cy="2308324"/>
          </a:xfrm>
          <a:prstGeom prst="rect">
            <a:avLst/>
          </a:prstGeom>
          <a:noFill/>
        </p:spPr>
        <p:txBody>
          <a:bodyPr wrap="square" rtlCol="0">
            <a:spAutoFit/>
          </a:bodyPr>
          <a:lstStyle/>
          <a:p>
            <a:r>
              <a:rPr lang="en-US" dirty="0"/>
              <a:t>Let's use this dataset to understand the issue: edbECG.txt</a:t>
            </a:r>
          </a:p>
          <a:p>
            <a:r>
              <a:rPr lang="en-US" dirty="0"/>
              <a:t>The time series starts here: record </a:t>
            </a:r>
            <a:r>
              <a:rPr lang="en-US" dirty="0" err="1"/>
              <a:t>edb</a:t>
            </a:r>
            <a:r>
              <a:rPr lang="en-US" dirty="0"/>
              <a:t>/e0103 , annotator </a:t>
            </a:r>
            <a:r>
              <a:rPr lang="en-US" dirty="0" err="1"/>
              <a:t>atr</a:t>
            </a:r>
            <a:r>
              <a:rPr lang="en-US" dirty="0"/>
              <a:t>, from 53:10.000 European ST-T Database (</a:t>
            </a:r>
            <a:r>
              <a:rPr lang="en-US" dirty="0" err="1"/>
              <a:t>edb</a:t>
            </a:r>
            <a:r>
              <a:rPr lang="en-US" dirty="0"/>
              <a:t>)</a:t>
            </a:r>
          </a:p>
          <a:p>
            <a:endParaRPr lang="en-US" dirty="0"/>
          </a:p>
          <a:p>
            <a:r>
              <a:rPr lang="en-US" dirty="0"/>
              <a:t>The dataset has two anomalies, both PVCs . So this is a nice example of  “</a:t>
            </a:r>
            <a:r>
              <a:rPr lang="en-US" i="1" dirty="0"/>
              <a:t>our dataset includes several anomalies that are similar to one another (i.e., of the same type).”</a:t>
            </a:r>
          </a:p>
          <a:p>
            <a:endParaRPr lang="en-US" dirty="0"/>
          </a:p>
        </p:txBody>
      </p:sp>
      <p:pic>
        <p:nvPicPr>
          <p:cNvPr id="1026" name="Picture 2">
            <a:extLst>
              <a:ext uri="{FF2B5EF4-FFF2-40B4-BE49-F238E27FC236}">
                <a16:creationId xmlns:a16="http://schemas.microsoft.com/office/drawing/2014/main" id="{FBBF4804-013A-414C-80EF-158394042A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1442"/>
          <a:stretch/>
        </p:blipFill>
        <p:spPr bwMode="auto">
          <a:xfrm>
            <a:off x="6096000" y="4005490"/>
            <a:ext cx="6376534" cy="204298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D8875B8-8D82-46DD-AD04-6CC9129BAD81}"/>
              </a:ext>
            </a:extLst>
          </p:cNvPr>
          <p:cNvSpPr txBox="1"/>
          <p:nvPr/>
        </p:nvSpPr>
        <p:spPr>
          <a:xfrm>
            <a:off x="379413" y="69334"/>
            <a:ext cx="6245224" cy="646331"/>
          </a:xfrm>
          <a:prstGeom prst="rect">
            <a:avLst/>
          </a:prstGeom>
          <a:noFill/>
        </p:spPr>
        <p:txBody>
          <a:bodyPr wrap="square">
            <a:spAutoFit/>
          </a:bodyPr>
          <a:lstStyle/>
          <a:p>
            <a:r>
              <a:rPr lang="en-US" sz="3600" dirty="0"/>
              <a:t>The Twin Freak “Problem”</a:t>
            </a:r>
          </a:p>
        </p:txBody>
      </p:sp>
      <p:sp>
        <p:nvSpPr>
          <p:cNvPr id="12" name="TextBox 11">
            <a:extLst>
              <a:ext uri="{FF2B5EF4-FFF2-40B4-BE49-F238E27FC236}">
                <a16:creationId xmlns:a16="http://schemas.microsoft.com/office/drawing/2014/main" id="{12402ED4-DF10-4B25-BFF7-4BCEB862951F}"/>
              </a:ext>
            </a:extLst>
          </p:cNvPr>
          <p:cNvSpPr txBox="1"/>
          <p:nvPr/>
        </p:nvSpPr>
        <p:spPr>
          <a:xfrm>
            <a:off x="293688" y="1120676"/>
            <a:ext cx="11345861" cy="2308324"/>
          </a:xfrm>
          <a:prstGeom prst="rect">
            <a:avLst/>
          </a:prstGeom>
          <a:noFill/>
        </p:spPr>
        <p:txBody>
          <a:bodyPr wrap="square">
            <a:spAutoFit/>
          </a:bodyPr>
          <a:lstStyle/>
          <a:p>
            <a:r>
              <a:rPr lang="en-US" dirty="0"/>
              <a:t>Several research efforts claim that discords do not work well when there are two or more similar anomalies in the dataset…</a:t>
            </a:r>
          </a:p>
          <a:p>
            <a:endParaRPr lang="en-US" dirty="0"/>
          </a:p>
          <a:p>
            <a:pPr marL="285750" indent="-285750">
              <a:buFont typeface="Arial" panose="020B0604020202020204" pitchFamily="34" charset="0"/>
              <a:buChar char="•"/>
            </a:pPr>
            <a:r>
              <a:rPr lang="en-US" i="1" baseline="30000" dirty="0"/>
              <a:t>1</a:t>
            </a:r>
            <a:r>
              <a:rPr lang="en-US" i="1" dirty="0"/>
              <a:t>“we observe that the anomalies do not correspond to the most distant NN .. This is because our dataset includes several anomalies that are similar to one another (i.e., of the same type).”</a:t>
            </a:r>
          </a:p>
          <a:p>
            <a:pPr marL="285750" indent="-285750">
              <a:buFont typeface="Arial" panose="020B0604020202020204" pitchFamily="34" charset="0"/>
              <a:buChar char="•"/>
            </a:pPr>
            <a:r>
              <a:rPr lang="en-US" i="1" baseline="30000" dirty="0"/>
              <a:t>2</a:t>
            </a:r>
            <a:r>
              <a:rPr lang="en-US" i="1" dirty="0"/>
              <a:t>“Being able to detect re-occurring patterns as anomalous is important”</a:t>
            </a:r>
          </a:p>
          <a:p>
            <a:endParaRPr lang="en-US" dirty="0"/>
          </a:p>
          <a:p>
            <a:r>
              <a:rPr lang="en-US" dirty="0"/>
              <a:t>However, I regard this as a non-issue (actually, that is a bit of an understatement) </a:t>
            </a:r>
          </a:p>
        </p:txBody>
      </p:sp>
      <p:sp>
        <p:nvSpPr>
          <p:cNvPr id="11" name="TextBox 10">
            <a:extLst>
              <a:ext uri="{FF2B5EF4-FFF2-40B4-BE49-F238E27FC236}">
                <a16:creationId xmlns:a16="http://schemas.microsoft.com/office/drawing/2014/main" id="{5428087D-402F-42C1-829A-077159A67A4E}"/>
              </a:ext>
            </a:extLst>
          </p:cNvPr>
          <p:cNvSpPr txBox="1"/>
          <p:nvPr/>
        </p:nvSpPr>
        <p:spPr>
          <a:xfrm>
            <a:off x="423069" y="6365272"/>
            <a:ext cx="11345861" cy="430887"/>
          </a:xfrm>
          <a:prstGeom prst="rect">
            <a:avLst/>
          </a:prstGeom>
          <a:noFill/>
        </p:spPr>
        <p:txBody>
          <a:bodyPr wrap="square" rtlCol="0">
            <a:spAutoFit/>
          </a:bodyPr>
          <a:lstStyle/>
          <a:p>
            <a:r>
              <a:rPr lang="en-US" sz="1100" baseline="30000" dirty="0"/>
              <a:t>1</a:t>
            </a:r>
            <a:r>
              <a:rPr lang="en-US" sz="1100" dirty="0"/>
              <a:t>Paul </a:t>
            </a:r>
            <a:r>
              <a:rPr lang="en-US" sz="1100" dirty="0" err="1"/>
              <a:t>Boniol</a:t>
            </a:r>
            <a:r>
              <a:rPr lang="en-US" sz="1100" dirty="0"/>
              <a:t>, John </a:t>
            </a:r>
            <a:r>
              <a:rPr lang="en-US" sz="1100" dirty="0" err="1"/>
              <a:t>Paparrizos</a:t>
            </a:r>
            <a:r>
              <a:rPr lang="en-US" sz="1100" dirty="0"/>
              <a:t>, Themis </a:t>
            </a:r>
            <a:r>
              <a:rPr lang="en-US" sz="1100" dirty="0" err="1"/>
              <a:t>Palpanas</a:t>
            </a:r>
            <a:r>
              <a:rPr lang="en-US" sz="1100" dirty="0"/>
              <a:t>, Michael J. Franklin: SAND: Streaming Subsequence Anomaly Detection. Proc. VLDB Endow. 14(10): 1717-1729 (2021)</a:t>
            </a:r>
          </a:p>
          <a:p>
            <a:r>
              <a:rPr lang="en-US" sz="1100" baseline="30000" dirty="0"/>
              <a:t>2</a:t>
            </a:r>
            <a:r>
              <a:rPr lang="en-US" sz="1100" dirty="0"/>
              <a:t>Distributed detection of sequential anomalies in univariate time series. Johannes Schneider, Phillip </a:t>
            </a:r>
            <a:r>
              <a:rPr lang="en-US" sz="1100" dirty="0" err="1"/>
              <a:t>Wenig</a:t>
            </a:r>
            <a:r>
              <a:rPr lang="en-US" sz="1100" dirty="0"/>
              <a:t> &amp; Thorsten </a:t>
            </a:r>
            <a:r>
              <a:rPr lang="en-US" sz="1100" dirty="0" err="1"/>
              <a:t>Papenbrock</a:t>
            </a:r>
            <a:r>
              <a:rPr lang="en-US" sz="1100" dirty="0"/>
              <a:t> The VLDB Journal volume </a:t>
            </a:r>
          </a:p>
        </p:txBody>
      </p:sp>
    </p:spTree>
    <p:extLst>
      <p:ext uri="{BB962C8B-B14F-4D97-AF65-F5344CB8AC3E}">
        <p14:creationId xmlns:p14="http://schemas.microsoft.com/office/powerpoint/2010/main" val="210227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Box 122">
            <a:extLst>
              <a:ext uri="{FF2B5EF4-FFF2-40B4-BE49-F238E27FC236}">
                <a16:creationId xmlns:a16="http://schemas.microsoft.com/office/drawing/2014/main" id="{3130000B-EB12-48E4-BB7F-117C4D2F9058}"/>
              </a:ext>
            </a:extLst>
          </p:cNvPr>
          <p:cNvSpPr txBox="1"/>
          <p:nvPr/>
        </p:nvSpPr>
        <p:spPr>
          <a:xfrm>
            <a:off x="10493357" y="56330"/>
            <a:ext cx="1298397" cy="369332"/>
          </a:xfrm>
          <a:prstGeom prst="rect">
            <a:avLst/>
          </a:prstGeom>
          <a:noFill/>
        </p:spPr>
        <p:txBody>
          <a:bodyPr wrap="square">
            <a:spAutoFit/>
          </a:bodyPr>
          <a:lstStyle/>
          <a:p>
            <a:r>
              <a:rPr lang="en-US" dirty="0"/>
              <a:t>edbECG.txt</a:t>
            </a:r>
          </a:p>
        </p:txBody>
      </p:sp>
      <p:sp>
        <p:nvSpPr>
          <p:cNvPr id="124" name="TextBox 123">
            <a:extLst>
              <a:ext uri="{FF2B5EF4-FFF2-40B4-BE49-F238E27FC236}">
                <a16:creationId xmlns:a16="http://schemas.microsoft.com/office/drawing/2014/main" id="{E0B16412-6CD4-4572-B716-0554C5C74BCA}"/>
              </a:ext>
            </a:extLst>
          </p:cNvPr>
          <p:cNvSpPr txBox="1"/>
          <p:nvPr/>
        </p:nvSpPr>
        <p:spPr>
          <a:xfrm>
            <a:off x="279400" y="488664"/>
            <a:ext cx="4963632" cy="5909310"/>
          </a:xfrm>
          <a:prstGeom prst="rect">
            <a:avLst/>
          </a:prstGeom>
          <a:noFill/>
        </p:spPr>
        <p:txBody>
          <a:bodyPr wrap="square" rtlCol="0">
            <a:spAutoFit/>
          </a:bodyPr>
          <a:lstStyle/>
          <a:p>
            <a:r>
              <a:rPr lang="en-US" dirty="0"/>
              <a:t>Because of the twin freak issue, the Matrix Profile </a:t>
            </a:r>
            <a:r>
              <a:rPr lang="en-US" i="1" dirty="0"/>
              <a:t>does</a:t>
            </a:r>
            <a:r>
              <a:rPr lang="en-US" dirty="0"/>
              <a:t> indeed fail to find the PVCs.</a:t>
            </a:r>
          </a:p>
          <a:p>
            <a:endParaRPr lang="en-US" dirty="0"/>
          </a:p>
          <a:p>
            <a:r>
              <a:rPr lang="en-US" dirty="0"/>
              <a:t>Instead, the strongest discord corresponds to a slightly shorter (but medically insignificant) beat.</a:t>
            </a:r>
          </a:p>
          <a:p>
            <a:endParaRPr lang="en-US" dirty="0"/>
          </a:p>
          <a:p>
            <a:endParaRPr lang="en-US" dirty="0"/>
          </a:p>
          <a:p>
            <a:endParaRPr lang="en-US" dirty="0"/>
          </a:p>
          <a:p>
            <a:r>
              <a:rPr lang="en-US" dirty="0"/>
              <a:t>Does this mean discords have this claimed twin freak flaw?</a:t>
            </a:r>
          </a:p>
          <a:p>
            <a:endParaRPr lang="en-US" dirty="0"/>
          </a:p>
          <a:p>
            <a:r>
              <a:rPr lang="en-US" dirty="0"/>
              <a:t>No! This is the </a:t>
            </a:r>
            <a:r>
              <a:rPr lang="en-US" i="1" dirty="0"/>
              <a:t>batch</a:t>
            </a:r>
            <a:r>
              <a:rPr lang="en-US" dirty="0"/>
              <a:t> case, and for each subsequence we can “look into the future”.</a:t>
            </a:r>
          </a:p>
          <a:p>
            <a:endParaRPr lang="en-US" dirty="0"/>
          </a:p>
          <a:p>
            <a:r>
              <a:rPr lang="en-US" dirty="0"/>
              <a:t>However, we typically want to find anomalous heartbeats </a:t>
            </a:r>
            <a:r>
              <a:rPr lang="en-US" i="1" dirty="0"/>
              <a:t>online</a:t>
            </a:r>
            <a:r>
              <a:rPr lang="en-US" dirty="0"/>
              <a:t>, not </a:t>
            </a:r>
            <a:r>
              <a:rPr lang="en-US" i="1" dirty="0"/>
              <a:t>batch</a:t>
            </a:r>
            <a:r>
              <a:rPr lang="en-US" dirty="0"/>
              <a:t>. We should not be able to see the future. </a:t>
            </a:r>
          </a:p>
          <a:p>
            <a:endParaRPr lang="en-US" dirty="0"/>
          </a:p>
          <a:p>
            <a:r>
              <a:rPr lang="en-US" dirty="0"/>
              <a:t>Lets redo this, and for each subsequence we only look into past. We can do this with </a:t>
            </a:r>
            <a:r>
              <a:rPr lang="en-US" i="1" dirty="0" err="1"/>
              <a:t>leftMP</a:t>
            </a:r>
            <a:r>
              <a:rPr lang="en-US" dirty="0"/>
              <a:t>, which is just a few lines of code (next slide).</a:t>
            </a:r>
          </a:p>
        </p:txBody>
      </p:sp>
      <p:sp>
        <p:nvSpPr>
          <p:cNvPr id="125" name="TextBox 124">
            <a:extLst>
              <a:ext uri="{FF2B5EF4-FFF2-40B4-BE49-F238E27FC236}">
                <a16:creationId xmlns:a16="http://schemas.microsoft.com/office/drawing/2014/main" id="{D9FC015A-CD0C-4A07-9D02-DD1F0A72599C}"/>
              </a:ext>
            </a:extLst>
          </p:cNvPr>
          <p:cNvSpPr txBox="1"/>
          <p:nvPr/>
        </p:nvSpPr>
        <p:spPr>
          <a:xfrm>
            <a:off x="5768975" y="2148078"/>
            <a:ext cx="6248400" cy="276999"/>
          </a:xfrm>
          <a:prstGeom prst="rect">
            <a:avLst/>
          </a:prstGeom>
          <a:noFill/>
        </p:spPr>
        <p:txBody>
          <a:bodyPr wrap="square">
            <a:spAutoFit/>
          </a:bodyPr>
          <a:lstStyle/>
          <a:p>
            <a:r>
              <a:rPr lang="en-US" sz="1200" dirty="0">
                <a:latin typeface="Courier New" panose="02070309020205020404" pitchFamily="49" charset="0"/>
                <a:cs typeface="Courier New" panose="02070309020205020404" pitchFamily="49" charset="0"/>
              </a:rPr>
              <a:t>&gt;&gt; interactiveMatrixProfileVer4_website( </a:t>
            </a:r>
            <a:r>
              <a:rPr lang="en-US" sz="1200" dirty="0" err="1">
                <a:latin typeface="Courier New" panose="02070309020205020404" pitchFamily="49" charset="0"/>
                <a:cs typeface="Courier New" panose="02070309020205020404" pitchFamily="49" charset="0"/>
              </a:rPr>
              <a:t>edbECG</a:t>
            </a:r>
            <a:r>
              <a:rPr lang="en-US" sz="1200" dirty="0">
                <a:latin typeface="Courier New" panose="02070309020205020404" pitchFamily="49" charset="0"/>
                <a:cs typeface="Courier New" panose="02070309020205020404" pitchFamily="49" charset="0"/>
              </a:rPr>
              <a:t>(10001:end) ,256); </a:t>
            </a:r>
          </a:p>
        </p:txBody>
      </p:sp>
      <p:sp>
        <p:nvSpPr>
          <p:cNvPr id="2132" name="Rectangle 2131">
            <a:extLst>
              <a:ext uri="{FF2B5EF4-FFF2-40B4-BE49-F238E27FC236}">
                <a16:creationId xmlns:a16="http://schemas.microsoft.com/office/drawing/2014/main" id="{73869134-A39F-495F-AB14-7BADF5014BB3}"/>
              </a:ext>
            </a:extLst>
          </p:cNvPr>
          <p:cNvSpPr/>
          <p:nvPr/>
        </p:nvSpPr>
        <p:spPr>
          <a:xfrm>
            <a:off x="9233371" y="407002"/>
            <a:ext cx="247647" cy="1592298"/>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0" name="Line 117">
            <a:extLst>
              <a:ext uri="{FF2B5EF4-FFF2-40B4-BE49-F238E27FC236}">
                <a16:creationId xmlns:a16="http://schemas.microsoft.com/office/drawing/2014/main" id="{3C93037A-0546-4CDB-B3FC-B2B3754BF750}"/>
              </a:ext>
            </a:extLst>
          </p:cNvPr>
          <p:cNvSpPr>
            <a:spLocks noChangeShapeType="1"/>
          </p:cNvSpPr>
          <p:nvPr/>
        </p:nvSpPr>
        <p:spPr bwMode="auto">
          <a:xfrm>
            <a:off x="5667375" y="949155"/>
            <a:ext cx="6353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1" name="Line 118">
            <a:extLst>
              <a:ext uri="{FF2B5EF4-FFF2-40B4-BE49-F238E27FC236}">
                <a16:creationId xmlns:a16="http://schemas.microsoft.com/office/drawing/2014/main" id="{097A63A3-322A-43B2-8F0F-3279D9F7BACF}"/>
              </a:ext>
            </a:extLst>
          </p:cNvPr>
          <p:cNvSpPr>
            <a:spLocks noChangeShapeType="1"/>
          </p:cNvSpPr>
          <p:nvPr/>
        </p:nvSpPr>
        <p:spPr bwMode="auto">
          <a:xfrm flipV="1">
            <a:off x="5662238" y="885655"/>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2" name="Line 119">
            <a:extLst>
              <a:ext uri="{FF2B5EF4-FFF2-40B4-BE49-F238E27FC236}">
                <a16:creationId xmlns:a16="http://schemas.microsoft.com/office/drawing/2014/main" id="{0BBC802B-CB86-438B-B454-1CCAFE5D25A1}"/>
              </a:ext>
            </a:extLst>
          </p:cNvPr>
          <p:cNvSpPr>
            <a:spLocks noChangeShapeType="1"/>
          </p:cNvSpPr>
          <p:nvPr/>
        </p:nvSpPr>
        <p:spPr bwMode="auto">
          <a:xfrm flipV="1">
            <a:off x="12020550" y="885655"/>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3" name="Rectangle 120">
            <a:extLst>
              <a:ext uri="{FF2B5EF4-FFF2-40B4-BE49-F238E27FC236}">
                <a16:creationId xmlns:a16="http://schemas.microsoft.com/office/drawing/2014/main" id="{5257232E-2C6C-4F11-A176-F672985FF989}"/>
              </a:ext>
            </a:extLst>
          </p:cNvPr>
          <p:cNvSpPr>
            <a:spLocks noChangeArrowheads="1"/>
          </p:cNvSpPr>
          <p:nvPr/>
        </p:nvSpPr>
        <p:spPr bwMode="auto">
          <a:xfrm>
            <a:off x="5648325" y="984080"/>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 name="Rectangle 121">
            <a:extLst>
              <a:ext uri="{FF2B5EF4-FFF2-40B4-BE49-F238E27FC236}">
                <a16:creationId xmlns:a16="http://schemas.microsoft.com/office/drawing/2014/main" id="{7562266A-078D-4F4B-8F8B-E86860908974}"/>
              </a:ext>
            </a:extLst>
          </p:cNvPr>
          <p:cNvSpPr>
            <a:spLocks noChangeArrowheads="1"/>
          </p:cNvSpPr>
          <p:nvPr/>
        </p:nvSpPr>
        <p:spPr bwMode="auto">
          <a:xfrm>
            <a:off x="11925300" y="984080"/>
            <a:ext cx="2476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 name="Line 122">
            <a:extLst>
              <a:ext uri="{FF2B5EF4-FFF2-40B4-BE49-F238E27FC236}">
                <a16:creationId xmlns:a16="http://schemas.microsoft.com/office/drawing/2014/main" id="{849420D1-722A-4957-9473-BC80FDBB5B06}"/>
              </a:ext>
            </a:extLst>
          </p:cNvPr>
          <p:cNvSpPr>
            <a:spLocks noChangeShapeType="1"/>
          </p:cNvSpPr>
          <p:nvPr/>
        </p:nvSpPr>
        <p:spPr bwMode="auto">
          <a:xfrm flipV="1">
            <a:off x="5667375" y="41105"/>
            <a:ext cx="0" cy="908050"/>
          </a:xfrm>
          <a:prstGeom prst="line">
            <a:avLst/>
          </a:prstGeom>
          <a:noFill/>
          <a:ln w="3175"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Freeform 123">
            <a:extLst>
              <a:ext uri="{FF2B5EF4-FFF2-40B4-BE49-F238E27FC236}">
                <a16:creationId xmlns:a16="http://schemas.microsoft.com/office/drawing/2014/main" id="{6CC2F987-C99B-4A12-B7BB-B34015E3E075}"/>
              </a:ext>
            </a:extLst>
          </p:cNvPr>
          <p:cNvSpPr>
            <a:spLocks/>
          </p:cNvSpPr>
          <p:nvPr/>
        </p:nvSpPr>
        <p:spPr bwMode="auto">
          <a:xfrm>
            <a:off x="5667375" y="488664"/>
            <a:ext cx="6353175" cy="419216"/>
          </a:xfrm>
          <a:custGeom>
            <a:avLst/>
            <a:gdLst>
              <a:gd name="T0" fmla="*/ 63 w 4002"/>
              <a:gd name="T1" fmla="*/ 365 h 520"/>
              <a:gd name="T2" fmla="*/ 126 w 4002"/>
              <a:gd name="T3" fmla="*/ 355 h 520"/>
              <a:gd name="T4" fmla="*/ 188 w 4002"/>
              <a:gd name="T5" fmla="*/ 371 h 520"/>
              <a:gd name="T6" fmla="*/ 251 w 4002"/>
              <a:gd name="T7" fmla="*/ 371 h 520"/>
              <a:gd name="T8" fmla="*/ 314 w 4002"/>
              <a:gd name="T9" fmla="*/ 371 h 520"/>
              <a:gd name="T10" fmla="*/ 376 w 4002"/>
              <a:gd name="T11" fmla="*/ 368 h 520"/>
              <a:gd name="T12" fmla="*/ 439 w 4002"/>
              <a:gd name="T13" fmla="*/ 368 h 520"/>
              <a:gd name="T14" fmla="*/ 502 w 4002"/>
              <a:gd name="T15" fmla="*/ 369 h 520"/>
              <a:gd name="T16" fmla="*/ 564 w 4002"/>
              <a:gd name="T17" fmla="*/ 346 h 520"/>
              <a:gd name="T18" fmla="*/ 627 w 4002"/>
              <a:gd name="T19" fmla="*/ 324 h 520"/>
              <a:gd name="T20" fmla="*/ 690 w 4002"/>
              <a:gd name="T21" fmla="*/ 360 h 520"/>
              <a:gd name="T22" fmla="*/ 752 w 4002"/>
              <a:gd name="T23" fmla="*/ 371 h 520"/>
              <a:gd name="T24" fmla="*/ 815 w 4002"/>
              <a:gd name="T25" fmla="*/ 355 h 520"/>
              <a:gd name="T26" fmla="*/ 878 w 4002"/>
              <a:gd name="T27" fmla="*/ 372 h 520"/>
              <a:gd name="T28" fmla="*/ 941 w 4002"/>
              <a:gd name="T29" fmla="*/ 361 h 520"/>
              <a:gd name="T30" fmla="*/ 1003 w 4002"/>
              <a:gd name="T31" fmla="*/ 359 h 520"/>
              <a:gd name="T32" fmla="*/ 1066 w 4002"/>
              <a:gd name="T33" fmla="*/ 369 h 520"/>
              <a:gd name="T34" fmla="*/ 1129 w 4002"/>
              <a:gd name="T35" fmla="*/ 374 h 520"/>
              <a:gd name="T36" fmla="*/ 1191 w 4002"/>
              <a:gd name="T37" fmla="*/ 368 h 520"/>
              <a:gd name="T38" fmla="*/ 1254 w 4002"/>
              <a:gd name="T39" fmla="*/ 362 h 520"/>
              <a:gd name="T40" fmla="*/ 1317 w 4002"/>
              <a:gd name="T41" fmla="*/ 368 h 520"/>
              <a:gd name="T42" fmla="*/ 1380 w 4002"/>
              <a:gd name="T43" fmla="*/ 363 h 520"/>
              <a:gd name="T44" fmla="*/ 1442 w 4002"/>
              <a:gd name="T45" fmla="*/ 371 h 520"/>
              <a:gd name="T46" fmla="*/ 1505 w 4002"/>
              <a:gd name="T47" fmla="*/ 366 h 520"/>
              <a:gd name="T48" fmla="*/ 1568 w 4002"/>
              <a:gd name="T49" fmla="*/ 318 h 520"/>
              <a:gd name="T50" fmla="*/ 1630 w 4002"/>
              <a:gd name="T51" fmla="*/ 350 h 520"/>
              <a:gd name="T52" fmla="*/ 1693 w 4002"/>
              <a:gd name="T53" fmla="*/ 358 h 520"/>
              <a:gd name="T54" fmla="*/ 1756 w 4002"/>
              <a:gd name="T55" fmla="*/ 371 h 520"/>
              <a:gd name="T56" fmla="*/ 1819 w 4002"/>
              <a:gd name="T57" fmla="*/ 368 h 520"/>
              <a:gd name="T58" fmla="*/ 1881 w 4002"/>
              <a:gd name="T59" fmla="*/ 369 h 520"/>
              <a:gd name="T60" fmla="*/ 1944 w 4002"/>
              <a:gd name="T61" fmla="*/ 371 h 520"/>
              <a:gd name="T62" fmla="*/ 2007 w 4002"/>
              <a:gd name="T63" fmla="*/ 355 h 520"/>
              <a:gd name="T64" fmla="*/ 2069 w 4002"/>
              <a:gd name="T65" fmla="*/ 372 h 520"/>
              <a:gd name="T66" fmla="*/ 2132 w 4002"/>
              <a:gd name="T67" fmla="*/ 376 h 520"/>
              <a:gd name="T68" fmla="*/ 2195 w 4002"/>
              <a:gd name="T69" fmla="*/ 374 h 520"/>
              <a:gd name="T70" fmla="*/ 2257 w 4002"/>
              <a:gd name="T71" fmla="*/ 366 h 520"/>
              <a:gd name="T72" fmla="*/ 2320 w 4002"/>
              <a:gd name="T73" fmla="*/ 365 h 520"/>
              <a:gd name="T74" fmla="*/ 2383 w 4002"/>
              <a:gd name="T75" fmla="*/ 371 h 520"/>
              <a:gd name="T76" fmla="*/ 2445 w 4002"/>
              <a:gd name="T77" fmla="*/ 371 h 520"/>
              <a:gd name="T78" fmla="*/ 2508 w 4002"/>
              <a:gd name="T79" fmla="*/ 372 h 520"/>
              <a:gd name="T80" fmla="*/ 2571 w 4002"/>
              <a:gd name="T81" fmla="*/ 368 h 520"/>
              <a:gd name="T82" fmla="*/ 2634 w 4002"/>
              <a:gd name="T83" fmla="*/ 361 h 520"/>
              <a:gd name="T84" fmla="*/ 2696 w 4002"/>
              <a:gd name="T85" fmla="*/ 299 h 520"/>
              <a:gd name="T86" fmla="*/ 2759 w 4002"/>
              <a:gd name="T87" fmla="*/ 349 h 520"/>
              <a:gd name="T88" fmla="*/ 2822 w 4002"/>
              <a:gd name="T89" fmla="*/ 363 h 520"/>
              <a:gd name="T90" fmla="*/ 2884 w 4002"/>
              <a:gd name="T91" fmla="*/ 323 h 520"/>
              <a:gd name="T92" fmla="*/ 2947 w 4002"/>
              <a:gd name="T93" fmla="*/ 359 h 520"/>
              <a:gd name="T94" fmla="*/ 3010 w 4002"/>
              <a:gd name="T95" fmla="*/ 362 h 520"/>
              <a:gd name="T96" fmla="*/ 3073 w 4002"/>
              <a:gd name="T97" fmla="*/ 368 h 520"/>
              <a:gd name="T98" fmla="*/ 3135 w 4002"/>
              <a:gd name="T99" fmla="*/ 368 h 520"/>
              <a:gd name="T100" fmla="*/ 3198 w 4002"/>
              <a:gd name="T101" fmla="*/ 361 h 520"/>
              <a:gd name="T102" fmla="*/ 3261 w 4002"/>
              <a:gd name="T103" fmla="*/ 363 h 520"/>
              <a:gd name="T104" fmla="*/ 3323 w 4002"/>
              <a:gd name="T105" fmla="*/ 362 h 520"/>
              <a:gd name="T106" fmla="*/ 3386 w 4002"/>
              <a:gd name="T107" fmla="*/ 362 h 520"/>
              <a:gd name="T108" fmla="*/ 3449 w 4002"/>
              <a:gd name="T109" fmla="*/ 362 h 520"/>
              <a:gd name="T110" fmla="*/ 3511 w 4002"/>
              <a:gd name="T111" fmla="*/ 361 h 520"/>
              <a:gd name="T112" fmla="*/ 3574 w 4002"/>
              <a:gd name="T113" fmla="*/ 303 h 520"/>
              <a:gd name="T114" fmla="*/ 3637 w 4002"/>
              <a:gd name="T115" fmla="*/ 361 h 520"/>
              <a:gd name="T116" fmla="*/ 3700 w 4002"/>
              <a:gd name="T117" fmla="*/ 366 h 520"/>
              <a:gd name="T118" fmla="*/ 3762 w 4002"/>
              <a:gd name="T119" fmla="*/ 133 h 520"/>
              <a:gd name="T120" fmla="*/ 3825 w 4002"/>
              <a:gd name="T121" fmla="*/ 364 h 520"/>
              <a:gd name="T122" fmla="*/ 3888 w 4002"/>
              <a:gd name="T123" fmla="*/ 349 h 520"/>
              <a:gd name="T124" fmla="*/ 3950 w 4002"/>
              <a:gd name="T125" fmla="*/ 362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2" h="520">
                <a:moveTo>
                  <a:pt x="0" y="371"/>
                </a:moveTo>
                <a:lnTo>
                  <a:pt x="1" y="370"/>
                </a:lnTo>
                <a:lnTo>
                  <a:pt x="1" y="368"/>
                </a:lnTo>
                <a:lnTo>
                  <a:pt x="1" y="368"/>
                </a:lnTo>
                <a:lnTo>
                  <a:pt x="2" y="368"/>
                </a:lnTo>
                <a:lnTo>
                  <a:pt x="2" y="366"/>
                </a:lnTo>
                <a:lnTo>
                  <a:pt x="2" y="366"/>
                </a:lnTo>
                <a:lnTo>
                  <a:pt x="2" y="363"/>
                </a:lnTo>
                <a:lnTo>
                  <a:pt x="3" y="364"/>
                </a:lnTo>
                <a:lnTo>
                  <a:pt x="3" y="368"/>
                </a:lnTo>
                <a:lnTo>
                  <a:pt x="3" y="368"/>
                </a:lnTo>
                <a:lnTo>
                  <a:pt x="3" y="369"/>
                </a:lnTo>
                <a:lnTo>
                  <a:pt x="4" y="371"/>
                </a:lnTo>
                <a:lnTo>
                  <a:pt x="4" y="369"/>
                </a:lnTo>
                <a:lnTo>
                  <a:pt x="4" y="368"/>
                </a:lnTo>
                <a:lnTo>
                  <a:pt x="4" y="370"/>
                </a:lnTo>
                <a:lnTo>
                  <a:pt x="5" y="375"/>
                </a:lnTo>
                <a:lnTo>
                  <a:pt x="5" y="376"/>
                </a:lnTo>
                <a:lnTo>
                  <a:pt x="5" y="371"/>
                </a:lnTo>
                <a:lnTo>
                  <a:pt x="5" y="365"/>
                </a:lnTo>
                <a:lnTo>
                  <a:pt x="6" y="361"/>
                </a:lnTo>
                <a:lnTo>
                  <a:pt x="6" y="363"/>
                </a:lnTo>
                <a:lnTo>
                  <a:pt x="6" y="363"/>
                </a:lnTo>
                <a:lnTo>
                  <a:pt x="6" y="362"/>
                </a:lnTo>
                <a:lnTo>
                  <a:pt x="7" y="361"/>
                </a:lnTo>
                <a:lnTo>
                  <a:pt x="7" y="361"/>
                </a:lnTo>
                <a:lnTo>
                  <a:pt x="7" y="361"/>
                </a:lnTo>
                <a:lnTo>
                  <a:pt x="8" y="362"/>
                </a:lnTo>
                <a:lnTo>
                  <a:pt x="8" y="356"/>
                </a:lnTo>
                <a:lnTo>
                  <a:pt x="8" y="352"/>
                </a:lnTo>
                <a:lnTo>
                  <a:pt x="8" y="351"/>
                </a:lnTo>
                <a:lnTo>
                  <a:pt x="9" y="352"/>
                </a:lnTo>
                <a:lnTo>
                  <a:pt x="9" y="352"/>
                </a:lnTo>
                <a:lnTo>
                  <a:pt x="9" y="346"/>
                </a:lnTo>
                <a:lnTo>
                  <a:pt x="9" y="338"/>
                </a:lnTo>
                <a:lnTo>
                  <a:pt x="10" y="335"/>
                </a:lnTo>
                <a:lnTo>
                  <a:pt x="10" y="333"/>
                </a:lnTo>
                <a:lnTo>
                  <a:pt x="10" y="332"/>
                </a:lnTo>
                <a:lnTo>
                  <a:pt x="10" y="330"/>
                </a:lnTo>
                <a:lnTo>
                  <a:pt x="11" y="327"/>
                </a:lnTo>
                <a:lnTo>
                  <a:pt x="11" y="327"/>
                </a:lnTo>
                <a:lnTo>
                  <a:pt x="11" y="324"/>
                </a:lnTo>
                <a:lnTo>
                  <a:pt x="12" y="320"/>
                </a:lnTo>
                <a:lnTo>
                  <a:pt x="12" y="313"/>
                </a:lnTo>
                <a:lnTo>
                  <a:pt x="12" y="308"/>
                </a:lnTo>
                <a:lnTo>
                  <a:pt x="12" y="305"/>
                </a:lnTo>
                <a:lnTo>
                  <a:pt x="13" y="304"/>
                </a:lnTo>
                <a:lnTo>
                  <a:pt x="13" y="304"/>
                </a:lnTo>
                <a:lnTo>
                  <a:pt x="13" y="305"/>
                </a:lnTo>
                <a:lnTo>
                  <a:pt x="13" y="305"/>
                </a:lnTo>
                <a:lnTo>
                  <a:pt x="14" y="307"/>
                </a:lnTo>
                <a:lnTo>
                  <a:pt x="14" y="310"/>
                </a:lnTo>
                <a:lnTo>
                  <a:pt x="14" y="315"/>
                </a:lnTo>
                <a:lnTo>
                  <a:pt x="15" y="319"/>
                </a:lnTo>
                <a:lnTo>
                  <a:pt x="15" y="324"/>
                </a:lnTo>
                <a:lnTo>
                  <a:pt x="15" y="330"/>
                </a:lnTo>
                <a:lnTo>
                  <a:pt x="15" y="336"/>
                </a:lnTo>
                <a:lnTo>
                  <a:pt x="16" y="340"/>
                </a:lnTo>
                <a:lnTo>
                  <a:pt x="16" y="344"/>
                </a:lnTo>
                <a:lnTo>
                  <a:pt x="16" y="346"/>
                </a:lnTo>
                <a:lnTo>
                  <a:pt x="16" y="348"/>
                </a:lnTo>
                <a:lnTo>
                  <a:pt x="17" y="350"/>
                </a:lnTo>
                <a:lnTo>
                  <a:pt x="17" y="352"/>
                </a:lnTo>
                <a:lnTo>
                  <a:pt x="17" y="355"/>
                </a:lnTo>
                <a:lnTo>
                  <a:pt x="18" y="358"/>
                </a:lnTo>
                <a:lnTo>
                  <a:pt x="18" y="360"/>
                </a:lnTo>
                <a:lnTo>
                  <a:pt x="18" y="363"/>
                </a:lnTo>
                <a:lnTo>
                  <a:pt x="18" y="364"/>
                </a:lnTo>
                <a:lnTo>
                  <a:pt x="19" y="362"/>
                </a:lnTo>
                <a:lnTo>
                  <a:pt x="19" y="363"/>
                </a:lnTo>
                <a:lnTo>
                  <a:pt x="19" y="359"/>
                </a:lnTo>
                <a:lnTo>
                  <a:pt x="19" y="359"/>
                </a:lnTo>
                <a:lnTo>
                  <a:pt x="20" y="359"/>
                </a:lnTo>
                <a:lnTo>
                  <a:pt x="20" y="360"/>
                </a:lnTo>
                <a:lnTo>
                  <a:pt x="20" y="362"/>
                </a:lnTo>
                <a:lnTo>
                  <a:pt x="20" y="362"/>
                </a:lnTo>
                <a:lnTo>
                  <a:pt x="21" y="365"/>
                </a:lnTo>
                <a:lnTo>
                  <a:pt x="21" y="368"/>
                </a:lnTo>
                <a:lnTo>
                  <a:pt x="21" y="366"/>
                </a:lnTo>
                <a:lnTo>
                  <a:pt x="21" y="361"/>
                </a:lnTo>
                <a:lnTo>
                  <a:pt x="22" y="358"/>
                </a:lnTo>
                <a:lnTo>
                  <a:pt x="22" y="360"/>
                </a:lnTo>
                <a:lnTo>
                  <a:pt x="22" y="361"/>
                </a:lnTo>
                <a:lnTo>
                  <a:pt x="23" y="363"/>
                </a:lnTo>
                <a:lnTo>
                  <a:pt x="23" y="365"/>
                </a:lnTo>
                <a:lnTo>
                  <a:pt x="23" y="367"/>
                </a:lnTo>
                <a:lnTo>
                  <a:pt x="23" y="365"/>
                </a:lnTo>
                <a:lnTo>
                  <a:pt x="24" y="364"/>
                </a:lnTo>
                <a:lnTo>
                  <a:pt x="24" y="366"/>
                </a:lnTo>
                <a:lnTo>
                  <a:pt x="24" y="366"/>
                </a:lnTo>
                <a:lnTo>
                  <a:pt x="24" y="368"/>
                </a:lnTo>
                <a:lnTo>
                  <a:pt x="25" y="371"/>
                </a:lnTo>
                <a:lnTo>
                  <a:pt x="25" y="371"/>
                </a:lnTo>
                <a:lnTo>
                  <a:pt x="25" y="369"/>
                </a:lnTo>
                <a:lnTo>
                  <a:pt x="25" y="363"/>
                </a:lnTo>
                <a:lnTo>
                  <a:pt x="26" y="362"/>
                </a:lnTo>
                <a:lnTo>
                  <a:pt x="26" y="364"/>
                </a:lnTo>
                <a:lnTo>
                  <a:pt x="26" y="368"/>
                </a:lnTo>
                <a:lnTo>
                  <a:pt x="26" y="368"/>
                </a:lnTo>
                <a:lnTo>
                  <a:pt x="27" y="365"/>
                </a:lnTo>
                <a:lnTo>
                  <a:pt x="27" y="367"/>
                </a:lnTo>
                <a:lnTo>
                  <a:pt x="27" y="368"/>
                </a:lnTo>
                <a:lnTo>
                  <a:pt x="28" y="368"/>
                </a:lnTo>
                <a:lnTo>
                  <a:pt x="28" y="368"/>
                </a:lnTo>
                <a:lnTo>
                  <a:pt x="28" y="365"/>
                </a:lnTo>
                <a:lnTo>
                  <a:pt x="28" y="363"/>
                </a:lnTo>
                <a:lnTo>
                  <a:pt x="29" y="365"/>
                </a:lnTo>
                <a:lnTo>
                  <a:pt x="29" y="368"/>
                </a:lnTo>
                <a:lnTo>
                  <a:pt x="29" y="368"/>
                </a:lnTo>
                <a:lnTo>
                  <a:pt x="29" y="365"/>
                </a:lnTo>
                <a:lnTo>
                  <a:pt x="30" y="362"/>
                </a:lnTo>
                <a:lnTo>
                  <a:pt x="30" y="364"/>
                </a:lnTo>
                <a:lnTo>
                  <a:pt x="30" y="365"/>
                </a:lnTo>
                <a:lnTo>
                  <a:pt x="31" y="368"/>
                </a:lnTo>
                <a:lnTo>
                  <a:pt x="31" y="363"/>
                </a:lnTo>
                <a:lnTo>
                  <a:pt x="31" y="362"/>
                </a:lnTo>
                <a:lnTo>
                  <a:pt x="31" y="363"/>
                </a:lnTo>
                <a:lnTo>
                  <a:pt x="32" y="362"/>
                </a:lnTo>
                <a:lnTo>
                  <a:pt x="32" y="364"/>
                </a:lnTo>
                <a:lnTo>
                  <a:pt x="32" y="366"/>
                </a:lnTo>
                <a:lnTo>
                  <a:pt x="32" y="365"/>
                </a:lnTo>
                <a:lnTo>
                  <a:pt x="33" y="367"/>
                </a:lnTo>
                <a:lnTo>
                  <a:pt x="33" y="365"/>
                </a:lnTo>
                <a:lnTo>
                  <a:pt x="33" y="366"/>
                </a:lnTo>
                <a:lnTo>
                  <a:pt x="34" y="364"/>
                </a:lnTo>
                <a:lnTo>
                  <a:pt x="34" y="363"/>
                </a:lnTo>
                <a:lnTo>
                  <a:pt x="34" y="363"/>
                </a:lnTo>
                <a:lnTo>
                  <a:pt x="34" y="364"/>
                </a:lnTo>
                <a:lnTo>
                  <a:pt x="35" y="365"/>
                </a:lnTo>
                <a:lnTo>
                  <a:pt x="35" y="364"/>
                </a:lnTo>
                <a:lnTo>
                  <a:pt x="35" y="365"/>
                </a:lnTo>
                <a:lnTo>
                  <a:pt x="35" y="366"/>
                </a:lnTo>
                <a:lnTo>
                  <a:pt x="36" y="365"/>
                </a:lnTo>
                <a:lnTo>
                  <a:pt x="36" y="363"/>
                </a:lnTo>
                <a:lnTo>
                  <a:pt x="36" y="363"/>
                </a:lnTo>
                <a:lnTo>
                  <a:pt x="36" y="365"/>
                </a:lnTo>
                <a:lnTo>
                  <a:pt x="37" y="364"/>
                </a:lnTo>
                <a:lnTo>
                  <a:pt x="37" y="368"/>
                </a:lnTo>
                <a:lnTo>
                  <a:pt x="37" y="368"/>
                </a:lnTo>
                <a:lnTo>
                  <a:pt x="37" y="368"/>
                </a:lnTo>
                <a:lnTo>
                  <a:pt x="38" y="367"/>
                </a:lnTo>
                <a:lnTo>
                  <a:pt x="38" y="368"/>
                </a:lnTo>
                <a:lnTo>
                  <a:pt x="38" y="370"/>
                </a:lnTo>
                <a:lnTo>
                  <a:pt x="39" y="373"/>
                </a:lnTo>
                <a:lnTo>
                  <a:pt x="39" y="368"/>
                </a:lnTo>
                <a:lnTo>
                  <a:pt x="39" y="365"/>
                </a:lnTo>
                <a:lnTo>
                  <a:pt x="39" y="363"/>
                </a:lnTo>
                <a:lnTo>
                  <a:pt x="40" y="366"/>
                </a:lnTo>
                <a:lnTo>
                  <a:pt x="40" y="366"/>
                </a:lnTo>
                <a:lnTo>
                  <a:pt x="40" y="368"/>
                </a:lnTo>
                <a:lnTo>
                  <a:pt x="40" y="368"/>
                </a:lnTo>
                <a:lnTo>
                  <a:pt x="41" y="368"/>
                </a:lnTo>
                <a:lnTo>
                  <a:pt x="41" y="368"/>
                </a:lnTo>
                <a:lnTo>
                  <a:pt x="41" y="368"/>
                </a:lnTo>
                <a:lnTo>
                  <a:pt x="41" y="368"/>
                </a:lnTo>
                <a:lnTo>
                  <a:pt x="42" y="368"/>
                </a:lnTo>
                <a:lnTo>
                  <a:pt x="42" y="366"/>
                </a:lnTo>
                <a:lnTo>
                  <a:pt x="42" y="368"/>
                </a:lnTo>
                <a:lnTo>
                  <a:pt x="43" y="370"/>
                </a:lnTo>
                <a:lnTo>
                  <a:pt x="43" y="368"/>
                </a:lnTo>
                <a:lnTo>
                  <a:pt x="43" y="368"/>
                </a:lnTo>
                <a:lnTo>
                  <a:pt x="43" y="368"/>
                </a:lnTo>
                <a:lnTo>
                  <a:pt x="44" y="368"/>
                </a:lnTo>
                <a:lnTo>
                  <a:pt x="44" y="371"/>
                </a:lnTo>
                <a:lnTo>
                  <a:pt x="44" y="368"/>
                </a:lnTo>
                <a:lnTo>
                  <a:pt x="44" y="368"/>
                </a:lnTo>
                <a:lnTo>
                  <a:pt x="45" y="369"/>
                </a:lnTo>
                <a:lnTo>
                  <a:pt x="45" y="369"/>
                </a:lnTo>
                <a:lnTo>
                  <a:pt x="45" y="369"/>
                </a:lnTo>
                <a:lnTo>
                  <a:pt x="45" y="368"/>
                </a:lnTo>
                <a:lnTo>
                  <a:pt x="46" y="368"/>
                </a:lnTo>
                <a:lnTo>
                  <a:pt x="46" y="368"/>
                </a:lnTo>
                <a:lnTo>
                  <a:pt x="46" y="368"/>
                </a:lnTo>
                <a:lnTo>
                  <a:pt x="47" y="368"/>
                </a:lnTo>
                <a:lnTo>
                  <a:pt x="47" y="366"/>
                </a:lnTo>
                <a:lnTo>
                  <a:pt x="47" y="367"/>
                </a:lnTo>
                <a:lnTo>
                  <a:pt x="47" y="365"/>
                </a:lnTo>
                <a:lnTo>
                  <a:pt x="48" y="366"/>
                </a:lnTo>
                <a:lnTo>
                  <a:pt x="48" y="366"/>
                </a:lnTo>
                <a:lnTo>
                  <a:pt x="48" y="368"/>
                </a:lnTo>
                <a:lnTo>
                  <a:pt x="48" y="365"/>
                </a:lnTo>
                <a:lnTo>
                  <a:pt x="49" y="365"/>
                </a:lnTo>
                <a:lnTo>
                  <a:pt x="49" y="366"/>
                </a:lnTo>
                <a:lnTo>
                  <a:pt x="49" y="367"/>
                </a:lnTo>
                <a:lnTo>
                  <a:pt x="50" y="368"/>
                </a:lnTo>
                <a:lnTo>
                  <a:pt x="50" y="367"/>
                </a:lnTo>
                <a:lnTo>
                  <a:pt x="50" y="364"/>
                </a:lnTo>
                <a:lnTo>
                  <a:pt x="50" y="365"/>
                </a:lnTo>
                <a:lnTo>
                  <a:pt x="51" y="365"/>
                </a:lnTo>
                <a:lnTo>
                  <a:pt x="51" y="366"/>
                </a:lnTo>
                <a:lnTo>
                  <a:pt x="51" y="365"/>
                </a:lnTo>
                <a:lnTo>
                  <a:pt x="51" y="365"/>
                </a:lnTo>
                <a:lnTo>
                  <a:pt x="52" y="367"/>
                </a:lnTo>
                <a:lnTo>
                  <a:pt x="52" y="366"/>
                </a:lnTo>
                <a:lnTo>
                  <a:pt x="52" y="366"/>
                </a:lnTo>
                <a:lnTo>
                  <a:pt x="52" y="367"/>
                </a:lnTo>
                <a:lnTo>
                  <a:pt x="53" y="367"/>
                </a:lnTo>
                <a:lnTo>
                  <a:pt x="53" y="367"/>
                </a:lnTo>
                <a:lnTo>
                  <a:pt x="53" y="365"/>
                </a:lnTo>
                <a:lnTo>
                  <a:pt x="53" y="364"/>
                </a:lnTo>
                <a:lnTo>
                  <a:pt x="54" y="364"/>
                </a:lnTo>
                <a:lnTo>
                  <a:pt x="54" y="360"/>
                </a:lnTo>
                <a:lnTo>
                  <a:pt x="54" y="358"/>
                </a:lnTo>
                <a:lnTo>
                  <a:pt x="55" y="355"/>
                </a:lnTo>
                <a:lnTo>
                  <a:pt x="55" y="356"/>
                </a:lnTo>
                <a:lnTo>
                  <a:pt x="55" y="358"/>
                </a:lnTo>
                <a:lnTo>
                  <a:pt x="55" y="357"/>
                </a:lnTo>
                <a:lnTo>
                  <a:pt x="56" y="356"/>
                </a:lnTo>
                <a:lnTo>
                  <a:pt x="56" y="352"/>
                </a:lnTo>
                <a:lnTo>
                  <a:pt x="56" y="351"/>
                </a:lnTo>
                <a:lnTo>
                  <a:pt x="56" y="349"/>
                </a:lnTo>
                <a:lnTo>
                  <a:pt x="57" y="351"/>
                </a:lnTo>
                <a:lnTo>
                  <a:pt x="57" y="355"/>
                </a:lnTo>
                <a:lnTo>
                  <a:pt x="57" y="355"/>
                </a:lnTo>
                <a:lnTo>
                  <a:pt x="57" y="358"/>
                </a:lnTo>
                <a:lnTo>
                  <a:pt x="58" y="358"/>
                </a:lnTo>
                <a:lnTo>
                  <a:pt x="58" y="359"/>
                </a:lnTo>
                <a:lnTo>
                  <a:pt x="58" y="361"/>
                </a:lnTo>
                <a:lnTo>
                  <a:pt x="59" y="362"/>
                </a:lnTo>
                <a:lnTo>
                  <a:pt x="59" y="366"/>
                </a:lnTo>
                <a:lnTo>
                  <a:pt x="59" y="367"/>
                </a:lnTo>
                <a:lnTo>
                  <a:pt x="59" y="368"/>
                </a:lnTo>
                <a:lnTo>
                  <a:pt x="60" y="365"/>
                </a:lnTo>
                <a:lnTo>
                  <a:pt x="60" y="364"/>
                </a:lnTo>
                <a:lnTo>
                  <a:pt x="60" y="365"/>
                </a:lnTo>
                <a:lnTo>
                  <a:pt x="60" y="365"/>
                </a:lnTo>
                <a:lnTo>
                  <a:pt x="61" y="368"/>
                </a:lnTo>
                <a:lnTo>
                  <a:pt x="61" y="368"/>
                </a:lnTo>
                <a:lnTo>
                  <a:pt x="61" y="368"/>
                </a:lnTo>
                <a:lnTo>
                  <a:pt x="61" y="369"/>
                </a:lnTo>
                <a:lnTo>
                  <a:pt x="62" y="366"/>
                </a:lnTo>
                <a:lnTo>
                  <a:pt x="62" y="366"/>
                </a:lnTo>
                <a:lnTo>
                  <a:pt x="62" y="366"/>
                </a:lnTo>
                <a:lnTo>
                  <a:pt x="63" y="366"/>
                </a:lnTo>
                <a:lnTo>
                  <a:pt x="63" y="365"/>
                </a:lnTo>
                <a:lnTo>
                  <a:pt x="63" y="365"/>
                </a:lnTo>
                <a:lnTo>
                  <a:pt x="63" y="368"/>
                </a:lnTo>
                <a:lnTo>
                  <a:pt x="64" y="370"/>
                </a:lnTo>
                <a:lnTo>
                  <a:pt x="64" y="369"/>
                </a:lnTo>
                <a:lnTo>
                  <a:pt x="64" y="356"/>
                </a:lnTo>
                <a:lnTo>
                  <a:pt x="64" y="318"/>
                </a:lnTo>
                <a:lnTo>
                  <a:pt x="65" y="250"/>
                </a:lnTo>
                <a:lnTo>
                  <a:pt x="65" y="164"/>
                </a:lnTo>
                <a:lnTo>
                  <a:pt x="65" y="88"/>
                </a:lnTo>
                <a:lnTo>
                  <a:pt x="66" y="37"/>
                </a:lnTo>
                <a:lnTo>
                  <a:pt x="66" y="30"/>
                </a:lnTo>
                <a:lnTo>
                  <a:pt x="66" y="72"/>
                </a:lnTo>
                <a:lnTo>
                  <a:pt x="66" y="142"/>
                </a:lnTo>
                <a:lnTo>
                  <a:pt x="67" y="217"/>
                </a:lnTo>
                <a:lnTo>
                  <a:pt x="67" y="288"/>
                </a:lnTo>
                <a:lnTo>
                  <a:pt x="67" y="335"/>
                </a:lnTo>
                <a:lnTo>
                  <a:pt x="67" y="355"/>
                </a:lnTo>
                <a:lnTo>
                  <a:pt x="68" y="358"/>
                </a:lnTo>
                <a:lnTo>
                  <a:pt x="68" y="357"/>
                </a:lnTo>
                <a:lnTo>
                  <a:pt x="68" y="356"/>
                </a:lnTo>
                <a:lnTo>
                  <a:pt x="68" y="358"/>
                </a:lnTo>
                <a:lnTo>
                  <a:pt x="69" y="360"/>
                </a:lnTo>
                <a:lnTo>
                  <a:pt x="69" y="364"/>
                </a:lnTo>
                <a:lnTo>
                  <a:pt x="69" y="366"/>
                </a:lnTo>
                <a:lnTo>
                  <a:pt x="69" y="368"/>
                </a:lnTo>
                <a:lnTo>
                  <a:pt x="70" y="365"/>
                </a:lnTo>
                <a:lnTo>
                  <a:pt x="70" y="365"/>
                </a:lnTo>
                <a:lnTo>
                  <a:pt x="70" y="364"/>
                </a:lnTo>
                <a:lnTo>
                  <a:pt x="71" y="365"/>
                </a:lnTo>
                <a:lnTo>
                  <a:pt x="71" y="365"/>
                </a:lnTo>
                <a:lnTo>
                  <a:pt x="71" y="366"/>
                </a:lnTo>
                <a:lnTo>
                  <a:pt x="71" y="366"/>
                </a:lnTo>
                <a:lnTo>
                  <a:pt x="72" y="365"/>
                </a:lnTo>
                <a:lnTo>
                  <a:pt x="72" y="365"/>
                </a:lnTo>
                <a:lnTo>
                  <a:pt x="72" y="364"/>
                </a:lnTo>
                <a:lnTo>
                  <a:pt x="72" y="363"/>
                </a:lnTo>
                <a:lnTo>
                  <a:pt x="73" y="364"/>
                </a:lnTo>
                <a:lnTo>
                  <a:pt x="73" y="365"/>
                </a:lnTo>
                <a:lnTo>
                  <a:pt x="73" y="365"/>
                </a:lnTo>
                <a:lnTo>
                  <a:pt x="73" y="365"/>
                </a:lnTo>
                <a:lnTo>
                  <a:pt x="74" y="363"/>
                </a:lnTo>
                <a:lnTo>
                  <a:pt x="74" y="362"/>
                </a:lnTo>
                <a:lnTo>
                  <a:pt x="74" y="363"/>
                </a:lnTo>
                <a:lnTo>
                  <a:pt x="75" y="362"/>
                </a:lnTo>
                <a:lnTo>
                  <a:pt x="75" y="363"/>
                </a:lnTo>
                <a:lnTo>
                  <a:pt x="75" y="360"/>
                </a:lnTo>
                <a:lnTo>
                  <a:pt x="75" y="360"/>
                </a:lnTo>
                <a:lnTo>
                  <a:pt x="76" y="358"/>
                </a:lnTo>
                <a:lnTo>
                  <a:pt x="76" y="357"/>
                </a:lnTo>
                <a:lnTo>
                  <a:pt x="76" y="356"/>
                </a:lnTo>
                <a:lnTo>
                  <a:pt x="76" y="355"/>
                </a:lnTo>
                <a:lnTo>
                  <a:pt x="77" y="357"/>
                </a:lnTo>
                <a:lnTo>
                  <a:pt x="77" y="356"/>
                </a:lnTo>
                <a:lnTo>
                  <a:pt x="77" y="355"/>
                </a:lnTo>
                <a:lnTo>
                  <a:pt x="78" y="353"/>
                </a:lnTo>
                <a:lnTo>
                  <a:pt x="78" y="348"/>
                </a:lnTo>
                <a:lnTo>
                  <a:pt x="78" y="346"/>
                </a:lnTo>
                <a:lnTo>
                  <a:pt x="78" y="347"/>
                </a:lnTo>
                <a:lnTo>
                  <a:pt x="79" y="344"/>
                </a:lnTo>
                <a:lnTo>
                  <a:pt x="79" y="338"/>
                </a:lnTo>
                <a:lnTo>
                  <a:pt x="79" y="336"/>
                </a:lnTo>
                <a:lnTo>
                  <a:pt x="79" y="333"/>
                </a:lnTo>
                <a:lnTo>
                  <a:pt x="80" y="330"/>
                </a:lnTo>
                <a:lnTo>
                  <a:pt x="80" y="325"/>
                </a:lnTo>
                <a:lnTo>
                  <a:pt x="80" y="322"/>
                </a:lnTo>
                <a:lnTo>
                  <a:pt x="80" y="321"/>
                </a:lnTo>
                <a:lnTo>
                  <a:pt x="81" y="318"/>
                </a:lnTo>
                <a:lnTo>
                  <a:pt x="81" y="313"/>
                </a:lnTo>
                <a:lnTo>
                  <a:pt x="81" y="311"/>
                </a:lnTo>
                <a:lnTo>
                  <a:pt x="82" y="308"/>
                </a:lnTo>
                <a:lnTo>
                  <a:pt x="82" y="305"/>
                </a:lnTo>
                <a:lnTo>
                  <a:pt x="82" y="303"/>
                </a:lnTo>
                <a:lnTo>
                  <a:pt x="82" y="302"/>
                </a:lnTo>
                <a:lnTo>
                  <a:pt x="83" y="302"/>
                </a:lnTo>
                <a:lnTo>
                  <a:pt x="83" y="306"/>
                </a:lnTo>
                <a:lnTo>
                  <a:pt x="83" y="305"/>
                </a:lnTo>
                <a:lnTo>
                  <a:pt x="83" y="309"/>
                </a:lnTo>
                <a:lnTo>
                  <a:pt x="84" y="312"/>
                </a:lnTo>
                <a:lnTo>
                  <a:pt x="84" y="318"/>
                </a:lnTo>
                <a:lnTo>
                  <a:pt x="84" y="324"/>
                </a:lnTo>
                <a:lnTo>
                  <a:pt x="84" y="330"/>
                </a:lnTo>
                <a:lnTo>
                  <a:pt x="85" y="334"/>
                </a:lnTo>
                <a:lnTo>
                  <a:pt x="85" y="338"/>
                </a:lnTo>
                <a:lnTo>
                  <a:pt x="85" y="343"/>
                </a:lnTo>
                <a:lnTo>
                  <a:pt x="85" y="346"/>
                </a:lnTo>
                <a:lnTo>
                  <a:pt x="86" y="346"/>
                </a:lnTo>
                <a:lnTo>
                  <a:pt x="86" y="349"/>
                </a:lnTo>
                <a:lnTo>
                  <a:pt x="86" y="353"/>
                </a:lnTo>
                <a:lnTo>
                  <a:pt x="87" y="356"/>
                </a:lnTo>
                <a:lnTo>
                  <a:pt x="87" y="355"/>
                </a:lnTo>
                <a:lnTo>
                  <a:pt x="87" y="356"/>
                </a:lnTo>
                <a:lnTo>
                  <a:pt x="87" y="357"/>
                </a:lnTo>
                <a:lnTo>
                  <a:pt x="88" y="359"/>
                </a:lnTo>
                <a:lnTo>
                  <a:pt x="88" y="361"/>
                </a:lnTo>
                <a:lnTo>
                  <a:pt x="88" y="361"/>
                </a:lnTo>
                <a:lnTo>
                  <a:pt x="88" y="362"/>
                </a:lnTo>
                <a:lnTo>
                  <a:pt x="89" y="365"/>
                </a:lnTo>
                <a:lnTo>
                  <a:pt x="89" y="362"/>
                </a:lnTo>
                <a:lnTo>
                  <a:pt x="89" y="363"/>
                </a:lnTo>
                <a:lnTo>
                  <a:pt x="89" y="360"/>
                </a:lnTo>
                <a:lnTo>
                  <a:pt x="90" y="362"/>
                </a:lnTo>
                <a:lnTo>
                  <a:pt x="90" y="364"/>
                </a:lnTo>
                <a:lnTo>
                  <a:pt x="90" y="363"/>
                </a:lnTo>
                <a:lnTo>
                  <a:pt x="91" y="363"/>
                </a:lnTo>
                <a:lnTo>
                  <a:pt x="91" y="362"/>
                </a:lnTo>
                <a:lnTo>
                  <a:pt x="91" y="363"/>
                </a:lnTo>
                <a:lnTo>
                  <a:pt x="91" y="363"/>
                </a:lnTo>
                <a:lnTo>
                  <a:pt x="92" y="361"/>
                </a:lnTo>
                <a:lnTo>
                  <a:pt x="92" y="360"/>
                </a:lnTo>
                <a:lnTo>
                  <a:pt x="92" y="360"/>
                </a:lnTo>
                <a:lnTo>
                  <a:pt x="92" y="361"/>
                </a:lnTo>
                <a:lnTo>
                  <a:pt x="93" y="362"/>
                </a:lnTo>
                <a:lnTo>
                  <a:pt x="93" y="364"/>
                </a:lnTo>
                <a:lnTo>
                  <a:pt x="93" y="363"/>
                </a:lnTo>
                <a:lnTo>
                  <a:pt x="94" y="363"/>
                </a:lnTo>
                <a:lnTo>
                  <a:pt x="94" y="365"/>
                </a:lnTo>
                <a:lnTo>
                  <a:pt x="94" y="364"/>
                </a:lnTo>
                <a:lnTo>
                  <a:pt x="94" y="364"/>
                </a:lnTo>
                <a:lnTo>
                  <a:pt x="95" y="364"/>
                </a:lnTo>
                <a:lnTo>
                  <a:pt x="95" y="364"/>
                </a:lnTo>
                <a:lnTo>
                  <a:pt x="95" y="365"/>
                </a:lnTo>
                <a:lnTo>
                  <a:pt x="95" y="365"/>
                </a:lnTo>
                <a:lnTo>
                  <a:pt x="96" y="366"/>
                </a:lnTo>
                <a:lnTo>
                  <a:pt x="96" y="366"/>
                </a:lnTo>
                <a:lnTo>
                  <a:pt x="96" y="366"/>
                </a:lnTo>
                <a:lnTo>
                  <a:pt x="97" y="365"/>
                </a:lnTo>
                <a:lnTo>
                  <a:pt x="97" y="366"/>
                </a:lnTo>
                <a:lnTo>
                  <a:pt x="97" y="365"/>
                </a:lnTo>
                <a:lnTo>
                  <a:pt x="97" y="368"/>
                </a:lnTo>
                <a:lnTo>
                  <a:pt x="98" y="365"/>
                </a:lnTo>
                <a:lnTo>
                  <a:pt x="98" y="365"/>
                </a:lnTo>
                <a:lnTo>
                  <a:pt x="98" y="365"/>
                </a:lnTo>
                <a:lnTo>
                  <a:pt x="98" y="366"/>
                </a:lnTo>
                <a:lnTo>
                  <a:pt x="99" y="364"/>
                </a:lnTo>
                <a:lnTo>
                  <a:pt x="99" y="363"/>
                </a:lnTo>
                <a:lnTo>
                  <a:pt x="99" y="362"/>
                </a:lnTo>
                <a:lnTo>
                  <a:pt x="99" y="362"/>
                </a:lnTo>
                <a:lnTo>
                  <a:pt x="100" y="362"/>
                </a:lnTo>
                <a:lnTo>
                  <a:pt x="100" y="363"/>
                </a:lnTo>
                <a:lnTo>
                  <a:pt x="100" y="362"/>
                </a:lnTo>
                <a:lnTo>
                  <a:pt x="100" y="362"/>
                </a:lnTo>
                <a:lnTo>
                  <a:pt x="101" y="361"/>
                </a:lnTo>
                <a:lnTo>
                  <a:pt x="101" y="363"/>
                </a:lnTo>
                <a:lnTo>
                  <a:pt x="101" y="366"/>
                </a:lnTo>
                <a:lnTo>
                  <a:pt x="101" y="362"/>
                </a:lnTo>
                <a:lnTo>
                  <a:pt x="102" y="363"/>
                </a:lnTo>
                <a:lnTo>
                  <a:pt x="102" y="363"/>
                </a:lnTo>
                <a:lnTo>
                  <a:pt x="102" y="364"/>
                </a:lnTo>
                <a:lnTo>
                  <a:pt x="103" y="365"/>
                </a:lnTo>
                <a:lnTo>
                  <a:pt x="103" y="365"/>
                </a:lnTo>
                <a:lnTo>
                  <a:pt x="103" y="364"/>
                </a:lnTo>
                <a:lnTo>
                  <a:pt x="103" y="363"/>
                </a:lnTo>
                <a:lnTo>
                  <a:pt x="104" y="365"/>
                </a:lnTo>
                <a:lnTo>
                  <a:pt x="104" y="365"/>
                </a:lnTo>
                <a:lnTo>
                  <a:pt x="104" y="365"/>
                </a:lnTo>
                <a:lnTo>
                  <a:pt x="104" y="365"/>
                </a:lnTo>
                <a:lnTo>
                  <a:pt x="105" y="365"/>
                </a:lnTo>
                <a:lnTo>
                  <a:pt x="105" y="365"/>
                </a:lnTo>
                <a:lnTo>
                  <a:pt x="105" y="365"/>
                </a:lnTo>
                <a:lnTo>
                  <a:pt x="105" y="366"/>
                </a:lnTo>
                <a:lnTo>
                  <a:pt x="106" y="368"/>
                </a:lnTo>
                <a:lnTo>
                  <a:pt x="106" y="368"/>
                </a:lnTo>
                <a:lnTo>
                  <a:pt x="106" y="366"/>
                </a:lnTo>
                <a:lnTo>
                  <a:pt x="107" y="364"/>
                </a:lnTo>
                <a:lnTo>
                  <a:pt x="107" y="365"/>
                </a:lnTo>
                <a:lnTo>
                  <a:pt x="107" y="365"/>
                </a:lnTo>
                <a:lnTo>
                  <a:pt x="107" y="368"/>
                </a:lnTo>
                <a:lnTo>
                  <a:pt x="108" y="368"/>
                </a:lnTo>
                <a:lnTo>
                  <a:pt x="108" y="365"/>
                </a:lnTo>
                <a:lnTo>
                  <a:pt x="108" y="365"/>
                </a:lnTo>
                <a:lnTo>
                  <a:pt x="108" y="365"/>
                </a:lnTo>
                <a:lnTo>
                  <a:pt x="109" y="368"/>
                </a:lnTo>
                <a:lnTo>
                  <a:pt x="109" y="366"/>
                </a:lnTo>
                <a:lnTo>
                  <a:pt x="109" y="367"/>
                </a:lnTo>
                <a:lnTo>
                  <a:pt x="110" y="368"/>
                </a:lnTo>
                <a:lnTo>
                  <a:pt x="110" y="368"/>
                </a:lnTo>
                <a:lnTo>
                  <a:pt x="110" y="368"/>
                </a:lnTo>
                <a:lnTo>
                  <a:pt x="110" y="368"/>
                </a:lnTo>
                <a:lnTo>
                  <a:pt x="111" y="368"/>
                </a:lnTo>
                <a:lnTo>
                  <a:pt x="111" y="368"/>
                </a:lnTo>
                <a:lnTo>
                  <a:pt x="111" y="368"/>
                </a:lnTo>
                <a:lnTo>
                  <a:pt x="111" y="367"/>
                </a:lnTo>
                <a:lnTo>
                  <a:pt x="112" y="368"/>
                </a:lnTo>
                <a:lnTo>
                  <a:pt x="112" y="368"/>
                </a:lnTo>
                <a:lnTo>
                  <a:pt x="112" y="368"/>
                </a:lnTo>
                <a:lnTo>
                  <a:pt x="113" y="370"/>
                </a:lnTo>
                <a:lnTo>
                  <a:pt x="113" y="368"/>
                </a:lnTo>
                <a:lnTo>
                  <a:pt x="113" y="368"/>
                </a:lnTo>
                <a:lnTo>
                  <a:pt x="113" y="368"/>
                </a:lnTo>
                <a:lnTo>
                  <a:pt x="114" y="367"/>
                </a:lnTo>
                <a:lnTo>
                  <a:pt x="114" y="369"/>
                </a:lnTo>
                <a:lnTo>
                  <a:pt x="114" y="365"/>
                </a:lnTo>
                <a:lnTo>
                  <a:pt x="114" y="368"/>
                </a:lnTo>
                <a:lnTo>
                  <a:pt x="115" y="365"/>
                </a:lnTo>
                <a:lnTo>
                  <a:pt x="115" y="366"/>
                </a:lnTo>
                <a:lnTo>
                  <a:pt x="115" y="367"/>
                </a:lnTo>
                <a:lnTo>
                  <a:pt x="115" y="366"/>
                </a:lnTo>
                <a:lnTo>
                  <a:pt x="116" y="366"/>
                </a:lnTo>
                <a:lnTo>
                  <a:pt x="116" y="366"/>
                </a:lnTo>
                <a:lnTo>
                  <a:pt x="116" y="365"/>
                </a:lnTo>
                <a:lnTo>
                  <a:pt x="116" y="368"/>
                </a:lnTo>
                <a:lnTo>
                  <a:pt x="117" y="368"/>
                </a:lnTo>
                <a:lnTo>
                  <a:pt x="117" y="365"/>
                </a:lnTo>
                <a:lnTo>
                  <a:pt x="117" y="365"/>
                </a:lnTo>
                <a:lnTo>
                  <a:pt x="117" y="365"/>
                </a:lnTo>
                <a:lnTo>
                  <a:pt x="118" y="365"/>
                </a:lnTo>
                <a:lnTo>
                  <a:pt x="118" y="368"/>
                </a:lnTo>
                <a:lnTo>
                  <a:pt x="118" y="366"/>
                </a:lnTo>
                <a:lnTo>
                  <a:pt x="119" y="365"/>
                </a:lnTo>
                <a:lnTo>
                  <a:pt x="119" y="365"/>
                </a:lnTo>
                <a:lnTo>
                  <a:pt x="119" y="368"/>
                </a:lnTo>
                <a:lnTo>
                  <a:pt x="119" y="368"/>
                </a:lnTo>
                <a:lnTo>
                  <a:pt x="120" y="368"/>
                </a:lnTo>
                <a:lnTo>
                  <a:pt x="120" y="365"/>
                </a:lnTo>
                <a:lnTo>
                  <a:pt x="120" y="367"/>
                </a:lnTo>
                <a:lnTo>
                  <a:pt x="120" y="367"/>
                </a:lnTo>
                <a:lnTo>
                  <a:pt x="121" y="368"/>
                </a:lnTo>
                <a:lnTo>
                  <a:pt x="121" y="367"/>
                </a:lnTo>
                <a:lnTo>
                  <a:pt x="121" y="366"/>
                </a:lnTo>
                <a:lnTo>
                  <a:pt x="121" y="364"/>
                </a:lnTo>
                <a:lnTo>
                  <a:pt x="122" y="365"/>
                </a:lnTo>
                <a:lnTo>
                  <a:pt x="122" y="365"/>
                </a:lnTo>
                <a:lnTo>
                  <a:pt x="122" y="362"/>
                </a:lnTo>
                <a:lnTo>
                  <a:pt x="123" y="358"/>
                </a:lnTo>
                <a:lnTo>
                  <a:pt x="123" y="357"/>
                </a:lnTo>
                <a:lnTo>
                  <a:pt x="123" y="356"/>
                </a:lnTo>
                <a:lnTo>
                  <a:pt x="123" y="358"/>
                </a:lnTo>
                <a:lnTo>
                  <a:pt x="124" y="362"/>
                </a:lnTo>
                <a:lnTo>
                  <a:pt x="124" y="358"/>
                </a:lnTo>
                <a:lnTo>
                  <a:pt x="124" y="355"/>
                </a:lnTo>
                <a:lnTo>
                  <a:pt x="124" y="350"/>
                </a:lnTo>
                <a:lnTo>
                  <a:pt x="125" y="350"/>
                </a:lnTo>
                <a:lnTo>
                  <a:pt x="125" y="356"/>
                </a:lnTo>
                <a:lnTo>
                  <a:pt x="125" y="352"/>
                </a:lnTo>
                <a:lnTo>
                  <a:pt x="126" y="355"/>
                </a:lnTo>
                <a:lnTo>
                  <a:pt x="126" y="356"/>
                </a:lnTo>
                <a:lnTo>
                  <a:pt x="126" y="358"/>
                </a:lnTo>
                <a:lnTo>
                  <a:pt x="126" y="359"/>
                </a:lnTo>
                <a:lnTo>
                  <a:pt x="127" y="358"/>
                </a:lnTo>
                <a:lnTo>
                  <a:pt x="127" y="359"/>
                </a:lnTo>
                <a:lnTo>
                  <a:pt x="127" y="362"/>
                </a:lnTo>
                <a:lnTo>
                  <a:pt x="127" y="366"/>
                </a:lnTo>
                <a:lnTo>
                  <a:pt x="128" y="368"/>
                </a:lnTo>
                <a:lnTo>
                  <a:pt x="128" y="366"/>
                </a:lnTo>
                <a:lnTo>
                  <a:pt x="128" y="368"/>
                </a:lnTo>
                <a:lnTo>
                  <a:pt x="129" y="368"/>
                </a:lnTo>
                <a:lnTo>
                  <a:pt x="129" y="371"/>
                </a:lnTo>
                <a:lnTo>
                  <a:pt x="129" y="370"/>
                </a:lnTo>
                <a:lnTo>
                  <a:pt x="129" y="368"/>
                </a:lnTo>
                <a:lnTo>
                  <a:pt x="130" y="368"/>
                </a:lnTo>
                <a:lnTo>
                  <a:pt x="130" y="368"/>
                </a:lnTo>
                <a:lnTo>
                  <a:pt x="130" y="368"/>
                </a:lnTo>
                <a:lnTo>
                  <a:pt x="130" y="368"/>
                </a:lnTo>
                <a:lnTo>
                  <a:pt x="131" y="368"/>
                </a:lnTo>
                <a:lnTo>
                  <a:pt x="131" y="368"/>
                </a:lnTo>
                <a:lnTo>
                  <a:pt x="131" y="366"/>
                </a:lnTo>
                <a:lnTo>
                  <a:pt x="131" y="366"/>
                </a:lnTo>
                <a:lnTo>
                  <a:pt x="132" y="368"/>
                </a:lnTo>
                <a:lnTo>
                  <a:pt x="132" y="371"/>
                </a:lnTo>
                <a:lnTo>
                  <a:pt x="132" y="374"/>
                </a:lnTo>
                <a:lnTo>
                  <a:pt x="132" y="363"/>
                </a:lnTo>
                <a:lnTo>
                  <a:pt x="133" y="338"/>
                </a:lnTo>
                <a:lnTo>
                  <a:pt x="133" y="287"/>
                </a:lnTo>
                <a:lnTo>
                  <a:pt x="133" y="208"/>
                </a:lnTo>
                <a:lnTo>
                  <a:pt x="133" y="120"/>
                </a:lnTo>
                <a:lnTo>
                  <a:pt x="134" y="50"/>
                </a:lnTo>
                <a:lnTo>
                  <a:pt x="134" y="20"/>
                </a:lnTo>
                <a:lnTo>
                  <a:pt x="134" y="44"/>
                </a:lnTo>
                <a:lnTo>
                  <a:pt x="135" y="108"/>
                </a:lnTo>
                <a:lnTo>
                  <a:pt x="135" y="189"/>
                </a:lnTo>
                <a:lnTo>
                  <a:pt x="135" y="263"/>
                </a:lnTo>
                <a:lnTo>
                  <a:pt x="135" y="323"/>
                </a:lnTo>
                <a:lnTo>
                  <a:pt x="136" y="355"/>
                </a:lnTo>
                <a:lnTo>
                  <a:pt x="136" y="360"/>
                </a:lnTo>
                <a:lnTo>
                  <a:pt x="136" y="361"/>
                </a:lnTo>
                <a:lnTo>
                  <a:pt x="136" y="357"/>
                </a:lnTo>
                <a:lnTo>
                  <a:pt x="137" y="358"/>
                </a:lnTo>
                <a:lnTo>
                  <a:pt x="137" y="361"/>
                </a:lnTo>
                <a:lnTo>
                  <a:pt x="137" y="365"/>
                </a:lnTo>
                <a:lnTo>
                  <a:pt x="137" y="368"/>
                </a:lnTo>
                <a:lnTo>
                  <a:pt x="138" y="368"/>
                </a:lnTo>
                <a:lnTo>
                  <a:pt x="138" y="368"/>
                </a:lnTo>
                <a:lnTo>
                  <a:pt x="138" y="368"/>
                </a:lnTo>
                <a:lnTo>
                  <a:pt x="139" y="368"/>
                </a:lnTo>
                <a:lnTo>
                  <a:pt x="139" y="368"/>
                </a:lnTo>
                <a:lnTo>
                  <a:pt x="139" y="368"/>
                </a:lnTo>
                <a:lnTo>
                  <a:pt x="139" y="368"/>
                </a:lnTo>
                <a:lnTo>
                  <a:pt x="140" y="368"/>
                </a:lnTo>
                <a:lnTo>
                  <a:pt x="140" y="366"/>
                </a:lnTo>
                <a:lnTo>
                  <a:pt x="140" y="365"/>
                </a:lnTo>
                <a:lnTo>
                  <a:pt x="140" y="365"/>
                </a:lnTo>
                <a:lnTo>
                  <a:pt x="141" y="365"/>
                </a:lnTo>
                <a:lnTo>
                  <a:pt x="141" y="364"/>
                </a:lnTo>
                <a:lnTo>
                  <a:pt x="141" y="364"/>
                </a:lnTo>
                <a:lnTo>
                  <a:pt x="142" y="364"/>
                </a:lnTo>
                <a:lnTo>
                  <a:pt x="142" y="365"/>
                </a:lnTo>
                <a:lnTo>
                  <a:pt x="142" y="366"/>
                </a:lnTo>
                <a:lnTo>
                  <a:pt x="142" y="366"/>
                </a:lnTo>
                <a:lnTo>
                  <a:pt x="143" y="366"/>
                </a:lnTo>
                <a:lnTo>
                  <a:pt x="143" y="365"/>
                </a:lnTo>
                <a:lnTo>
                  <a:pt x="143" y="363"/>
                </a:lnTo>
                <a:lnTo>
                  <a:pt x="143" y="362"/>
                </a:lnTo>
                <a:lnTo>
                  <a:pt x="144" y="361"/>
                </a:lnTo>
                <a:lnTo>
                  <a:pt x="144" y="361"/>
                </a:lnTo>
                <a:lnTo>
                  <a:pt x="144" y="360"/>
                </a:lnTo>
                <a:lnTo>
                  <a:pt x="145" y="360"/>
                </a:lnTo>
                <a:lnTo>
                  <a:pt x="145" y="360"/>
                </a:lnTo>
                <a:lnTo>
                  <a:pt x="145" y="359"/>
                </a:lnTo>
                <a:lnTo>
                  <a:pt x="145" y="358"/>
                </a:lnTo>
                <a:lnTo>
                  <a:pt x="146" y="353"/>
                </a:lnTo>
                <a:lnTo>
                  <a:pt x="146" y="353"/>
                </a:lnTo>
                <a:lnTo>
                  <a:pt x="146" y="352"/>
                </a:lnTo>
                <a:lnTo>
                  <a:pt x="146" y="351"/>
                </a:lnTo>
                <a:lnTo>
                  <a:pt x="147" y="346"/>
                </a:lnTo>
                <a:lnTo>
                  <a:pt x="147" y="346"/>
                </a:lnTo>
                <a:lnTo>
                  <a:pt x="147" y="343"/>
                </a:lnTo>
                <a:lnTo>
                  <a:pt x="147" y="338"/>
                </a:lnTo>
                <a:lnTo>
                  <a:pt x="148" y="338"/>
                </a:lnTo>
                <a:lnTo>
                  <a:pt x="148" y="335"/>
                </a:lnTo>
                <a:lnTo>
                  <a:pt x="148" y="331"/>
                </a:lnTo>
                <a:lnTo>
                  <a:pt x="148" y="327"/>
                </a:lnTo>
                <a:lnTo>
                  <a:pt x="149" y="322"/>
                </a:lnTo>
                <a:lnTo>
                  <a:pt x="149" y="322"/>
                </a:lnTo>
                <a:lnTo>
                  <a:pt x="149" y="318"/>
                </a:lnTo>
                <a:lnTo>
                  <a:pt x="149" y="315"/>
                </a:lnTo>
                <a:lnTo>
                  <a:pt x="150" y="312"/>
                </a:lnTo>
                <a:lnTo>
                  <a:pt x="150" y="308"/>
                </a:lnTo>
                <a:lnTo>
                  <a:pt x="150" y="304"/>
                </a:lnTo>
                <a:lnTo>
                  <a:pt x="151" y="302"/>
                </a:lnTo>
                <a:lnTo>
                  <a:pt x="151" y="302"/>
                </a:lnTo>
                <a:lnTo>
                  <a:pt x="151" y="304"/>
                </a:lnTo>
                <a:lnTo>
                  <a:pt x="151" y="304"/>
                </a:lnTo>
                <a:lnTo>
                  <a:pt x="152" y="308"/>
                </a:lnTo>
                <a:lnTo>
                  <a:pt x="152" y="311"/>
                </a:lnTo>
                <a:lnTo>
                  <a:pt x="152" y="316"/>
                </a:lnTo>
                <a:lnTo>
                  <a:pt x="152" y="321"/>
                </a:lnTo>
                <a:lnTo>
                  <a:pt x="153" y="326"/>
                </a:lnTo>
                <a:lnTo>
                  <a:pt x="153" y="331"/>
                </a:lnTo>
                <a:lnTo>
                  <a:pt x="153" y="337"/>
                </a:lnTo>
                <a:lnTo>
                  <a:pt x="154" y="343"/>
                </a:lnTo>
                <a:lnTo>
                  <a:pt x="154" y="346"/>
                </a:lnTo>
                <a:lnTo>
                  <a:pt x="154" y="348"/>
                </a:lnTo>
                <a:lnTo>
                  <a:pt x="154" y="349"/>
                </a:lnTo>
                <a:lnTo>
                  <a:pt x="155" y="352"/>
                </a:lnTo>
                <a:lnTo>
                  <a:pt x="155" y="353"/>
                </a:lnTo>
                <a:lnTo>
                  <a:pt x="155" y="357"/>
                </a:lnTo>
                <a:lnTo>
                  <a:pt x="155" y="359"/>
                </a:lnTo>
                <a:lnTo>
                  <a:pt x="156" y="362"/>
                </a:lnTo>
                <a:lnTo>
                  <a:pt x="156" y="362"/>
                </a:lnTo>
                <a:lnTo>
                  <a:pt x="156" y="361"/>
                </a:lnTo>
                <a:lnTo>
                  <a:pt x="156" y="360"/>
                </a:lnTo>
                <a:lnTo>
                  <a:pt x="157" y="359"/>
                </a:lnTo>
                <a:lnTo>
                  <a:pt x="157" y="360"/>
                </a:lnTo>
                <a:lnTo>
                  <a:pt x="157" y="362"/>
                </a:lnTo>
                <a:lnTo>
                  <a:pt x="158" y="362"/>
                </a:lnTo>
                <a:lnTo>
                  <a:pt x="158" y="363"/>
                </a:lnTo>
                <a:lnTo>
                  <a:pt x="158" y="363"/>
                </a:lnTo>
                <a:lnTo>
                  <a:pt x="158" y="363"/>
                </a:lnTo>
                <a:lnTo>
                  <a:pt x="159" y="365"/>
                </a:lnTo>
                <a:lnTo>
                  <a:pt x="159" y="365"/>
                </a:lnTo>
                <a:lnTo>
                  <a:pt x="159" y="368"/>
                </a:lnTo>
                <a:lnTo>
                  <a:pt x="159" y="365"/>
                </a:lnTo>
                <a:lnTo>
                  <a:pt x="160" y="364"/>
                </a:lnTo>
                <a:lnTo>
                  <a:pt x="160" y="368"/>
                </a:lnTo>
                <a:lnTo>
                  <a:pt x="160" y="365"/>
                </a:lnTo>
                <a:lnTo>
                  <a:pt x="161" y="368"/>
                </a:lnTo>
                <a:lnTo>
                  <a:pt x="161" y="368"/>
                </a:lnTo>
                <a:lnTo>
                  <a:pt x="161" y="368"/>
                </a:lnTo>
                <a:lnTo>
                  <a:pt x="161" y="368"/>
                </a:lnTo>
                <a:lnTo>
                  <a:pt x="162" y="365"/>
                </a:lnTo>
                <a:lnTo>
                  <a:pt x="162" y="368"/>
                </a:lnTo>
                <a:lnTo>
                  <a:pt x="162" y="368"/>
                </a:lnTo>
                <a:lnTo>
                  <a:pt x="162" y="368"/>
                </a:lnTo>
                <a:lnTo>
                  <a:pt x="163" y="368"/>
                </a:lnTo>
                <a:lnTo>
                  <a:pt x="163" y="368"/>
                </a:lnTo>
                <a:lnTo>
                  <a:pt x="163" y="368"/>
                </a:lnTo>
                <a:lnTo>
                  <a:pt x="163" y="368"/>
                </a:lnTo>
                <a:lnTo>
                  <a:pt x="164" y="370"/>
                </a:lnTo>
                <a:lnTo>
                  <a:pt x="164" y="368"/>
                </a:lnTo>
                <a:lnTo>
                  <a:pt x="164" y="369"/>
                </a:lnTo>
                <a:lnTo>
                  <a:pt x="164" y="368"/>
                </a:lnTo>
                <a:lnTo>
                  <a:pt x="165" y="369"/>
                </a:lnTo>
                <a:lnTo>
                  <a:pt x="165" y="368"/>
                </a:lnTo>
                <a:lnTo>
                  <a:pt x="165" y="368"/>
                </a:lnTo>
                <a:lnTo>
                  <a:pt x="166" y="368"/>
                </a:lnTo>
                <a:lnTo>
                  <a:pt x="166" y="370"/>
                </a:lnTo>
                <a:lnTo>
                  <a:pt x="166" y="372"/>
                </a:lnTo>
                <a:lnTo>
                  <a:pt x="166" y="368"/>
                </a:lnTo>
                <a:lnTo>
                  <a:pt x="167" y="365"/>
                </a:lnTo>
                <a:lnTo>
                  <a:pt x="167" y="365"/>
                </a:lnTo>
                <a:lnTo>
                  <a:pt x="167" y="368"/>
                </a:lnTo>
                <a:lnTo>
                  <a:pt x="167" y="368"/>
                </a:lnTo>
                <a:lnTo>
                  <a:pt x="168" y="366"/>
                </a:lnTo>
                <a:lnTo>
                  <a:pt x="168" y="367"/>
                </a:lnTo>
                <a:lnTo>
                  <a:pt x="168" y="368"/>
                </a:lnTo>
                <a:lnTo>
                  <a:pt x="168" y="368"/>
                </a:lnTo>
                <a:lnTo>
                  <a:pt x="169" y="368"/>
                </a:lnTo>
                <a:lnTo>
                  <a:pt x="169" y="368"/>
                </a:lnTo>
                <a:lnTo>
                  <a:pt x="169" y="366"/>
                </a:lnTo>
                <a:lnTo>
                  <a:pt x="170" y="368"/>
                </a:lnTo>
                <a:lnTo>
                  <a:pt x="170" y="366"/>
                </a:lnTo>
                <a:lnTo>
                  <a:pt x="170" y="364"/>
                </a:lnTo>
                <a:lnTo>
                  <a:pt x="170" y="363"/>
                </a:lnTo>
                <a:lnTo>
                  <a:pt x="171" y="365"/>
                </a:lnTo>
                <a:lnTo>
                  <a:pt x="171" y="368"/>
                </a:lnTo>
                <a:lnTo>
                  <a:pt x="171" y="371"/>
                </a:lnTo>
                <a:lnTo>
                  <a:pt x="171" y="368"/>
                </a:lnTo>
                <a:lnTo>
                  <a:pt x="172" y="366"/>
                </a:lnTo>
                <a:lnTo>
                  <a:pt x="172" y="366"/>
                </a:lnTo>
                <a:lnTo>
                  <a:pt x="172" y="367"/>
                </a:lnTo>
                <a:lnTo>
                  <a:pt x="172" y="369"/>
                </a:lnTo>
                <a:lnTo>
                  <a:pt x="173" y="368"/>
                </a:lnTo>
                <a:lnTo>
                  <a:pt x="173" y="368"/>
                </a:lnTo>
                <a:lnTo>
                  <a:pt x="173" y="368"/>
                </a:lnTo>
                <a:lnTo>
                  <a:pt x="174" y="369"/>
                </a:lnTo>
                <a:lnTo>
                  <a:pt x="174" y="371"/>
                </a:lnTo>
                <a:lnTo>
                  <a:pt x="174" y="371"/>
                </a:lnTo>
                <a:lnTo>
                  <a:pt x="174" y="370"/>
                </a:lnTo>
                <a:lnTo>
                  <a:pt x="175" y="368"/>
                </a:lnTo>
                <a:lnTo>
                  <a:pt x="175" y="370"/>
                </a:lnTo>
                <a:lnTo>
                  <a:pt x="175" y="371"/>
                </a:lnTo>
                <a:lnTo>
                  <a:pt x="175" y="371"/>
                </a:lnTo>
                <a:lnTo>
                  <a:pt x="176" y="371"/>
                </a:lnTo>
                <a:lnTo>
                  <a:pt x="176" y="371"/>
                </a:lnTo>
                <a:lnTo>
                  <a:pt x="176" y="370"/>
                </a:lnTo>
                <a:lnTo>
                  <a:pt x="177" y="368"/>
                </a:lnTo>
                <a:lnTo>
                  <a:pt x="177" y="369"/>
                </a:lnTo>
                <a:lnTo>
                  <a:pt x="177" y="368"/>
                </a:lnTo>
                <a:lnTo>
                  <a:pt x="177" y="370"/>
                </a:lnTo>
                <a:lnTo>
                  <a:pt x="178" y="372"/>
                </a:lnTo>
                <a:lnTo>
                  <a:pt x="178" y="372"/>
                </a:lnTo>
                <a:lnTo>
                  <a:pt x="178" y="373"/>
                </a:lnTo>
                <a:lnTo>
                  <a:pt x="178" y="370"/>
                </a:lnTo>
                <a:lnTo>
                  <a:pt x="179" y="368"/>
                </a:lnTo>
                <a:lnTo>
                  <a:pt x="179" y="368"/>
                </a:lnTo>
                <a:lnTo>
                  <a:pt x="179" y="368"/>
                </a:lnTo>
                <a:lnTo>
                  <a:pt x="179" y="369"/>
                </a:lnTo>
                <a:lnTo>
                  <a:pt x="180" y="371"/>
                </a:lnTo>
                <a:lnTo>
                  <a:pt x="180" y="372"/>
                </a:lnTo>
                <a:lnTo>
                  <a:pt x="180" y="371"/>
                </a:lnTo>
                <a:lnTo>
                  <a:pt x="180" y="372"/>
                </a:lnTo>
                <a:lnTo>
                  <a:pt x="181" y="371"/>
                </a:lnTo>
                <a:lnTo>
                  <a:pt x="181" y="371"/>
                </a:lnTo>
                <a:lnTo>
                  <a:pt x="181" y="369"/>
                </a:lnTo>
                <a:lnTo>
                  <a:pt x="182" y="370"/>
                </a:lnTo>
                <a:lnTo>
                  <a:pt x="182" y="368"/>
                </a:lnTo>
                <a:lnTo>
                  <a:pt x="182" y="368"/>
                </a:lnTo>
                <a:lnTo>
                  <a:pt x="182" y="372"/>
                </a:lnTo>
                <a:lnTo>
                  <a:pt x="183" y="371"/>
                </a:lnTo>
                <a:lnTo>
                  <a:pt x="183" y="371"/>
                </a:lnTo>
                <a:lnTo>
                  <a:pt x="183" y="369"/>
                </a:lnTo>
                <a:lnTo>
                  <a:pt x="183" y="369"/>
                </a:lnTo>
                <a:lnTo>
                  <a:pt x="184" y="371"/>
                </a:lnTo>
                <a:lnTo>
                  <a:pt x="184" y="371"/>
                </a:lnTo>
                <a:lnTo>
                  <a:pt x="184" y="372"/>
                </a:lnTo>
                <a:lnTo>
                  <a:pt x="184" y="370"/>
                </a:lnTo>
                <a:lnTo>
                  <a:pt x="185" y="371"/>
                </a:lnTo>
                <a:lnTo>
                  <a:pt x="185" y="374"/>
                </a:lnTo>
                <a:lnTo>
                  <a:pt x="185" y="372"/>
                </a:lnTo>
                <a:lnTo>
                  <a:pt x="186" y="368"/>
                </a:lnTo>
                <a:lnTo>
                  <a:pt x="186" y="364"/>
                </a:lnTo>
                <a:lnTo>
                  <a:pt x="186" y="364"/>
                </a:lnTo>
                <a:lnTo>
                  <a:pt x="186" y="366"/>
                </a:lnTo>
                <a:lnTo>
                  <a:pt x="187" y="369"/>
                </a:lnTo>
                <a:lnTo>
                  <a:pt x="187" y="368"/>
                </a:lnTo>
                <a:lnTo>
                  <a:pt x="187" y="368"/>
                </a:lnTo>
                <a:lnTo>
                  <a:pt x="187" y="370"/>
                </a:lnTo>
                <a:lnTo>
                  <a:pt x="188" y="368"/>
                </a:lnTo>
                <a:lnTo>
                  <a:pt x="188" y="371"/>
                </a:lnTo>
                <a:lnTo>
                  <a:pt x="188" y="371"/>
                </a:lnTo>
                <a:lnTo>
                  <a:pt x="189" y="371"/>
                </a:lnTo>
                <a:lnTo>
                  <a:pt x="189" y="368"/>
                </a:lnTo>
                <a:lnTo>
                  <a:pt x="189" y="368"/>
                </a:lnTo>
                <a:lnTo>
                  <a:pt x="189" y="368"/>
                </a:lnTo>
                <a:lnTo>
                  <a:pt x="190" y="370"/>
                </a:lnTo>
                <a:lnTo>
                  <a:pt x="190" y="368"/>
                </a:lnTo>
                <a:lnTo>
                  <a:pt x="190" y="369"/>
                </a:lnTo>
                <a:lnTo>
                  <a:pt x="190" y="368"/>
                </a:lnTo>
                <a:lnTo>
                  <a:pt x="191" y="368"/>
                </a:lnTo>
                <a:lnTo>
                  <a:pt x="191" y="368"/>
                </a:lnTo>
                <a:lnTo>
                  <a:pt x="191" y="364"/>
                </a:lnTo>
                <a:lnTo>
                  <a:pt x="191" y="362"/>
                </a:lnTo>
                <a:lnTo>
                  <a:pt x="192" y="360"/>
                </a:lnTo>
                <a:lnTo>
                  <a:pt x="192" y="361"/>
                </a:lnTo>
                <a:lnTo>
                  <a:pt x="192" y="362"/>
                </a:lnTo>
                <a:lnTo>
                  <a:pt x="193" y="361"/>
                </a:lnTo>
                <a:lnTo>
                  <a:pt x="193" y="356"/>
                </a:lnTo>
                <a:lnTo>
                  <a:pt x="193" y="352"/>
                </a:lnTo>
                <a:lnTo>
                  <a:pt x="193" y="353"/>
                </a:lnTo>
                <a:lnTo>
                  <a:pt x="194" y="358"/>
                </a:lnTo>
                <a:lnTo>
                  <a:pt x="194" y="359"/>
                </a:lnTo>
                <a:lnTo>
                  <a:pt x="194" y="360"/>
                </a:lnTo>
                <a:lnTo>
                  <a:pt x="194" y="359"/>
                </a:lnTo>
                <a:lnTo>
                  <a:pt x="195" y="358"/>
                </a:lnTo>
                <a:lnTo>
                  <a:pt x="195" y="360"/>
                </a:lnTo>
                <a:lnTo>
                  <a:pt x="195" y="360"/>
                </a:lnTo>
                <a:lnTo>
                  <a:pt x="195" y="363"/>
                </a:lnTo>
                <a:lnTo>
                  <a:pt x="196" y="365"/>
                </a:lnTo>
                <a:lnTo>
                  <a:pt x="196" y="369"/>
                </a:lnTo>
                <a:lnTo>
                  <a:pt x="196" y="370"/>
                </a:lnTo>
                <a:lnTo>
                  <a:pt x="196" y="370"/>
                </a:lnTo>
                <a:lnTo>
                  <a:pt x="197" y="370"/>
                </a:lnTo>
                <a:lnTo>
                  <a:pt x="197" y="371"/>
                </a:lnTo>
                <a:lnTo>
                  <a:pt x="197" y="371"/>
                </a:lnTo>
                <a:lnTo>
                  <a:pt x="198" y="371"/>
                </a:lnTo>
                <a:lnTo>
                  <a:pt x="198" y="370"/>
                </a:lnTo>
                <a:lnTo>
                  <a:pt x="198" y="370"/>
                </a:lnTo>
                <a:lnTo>
                  <a:pt x="198" y="371"/>
                </a:lnTo>
                <a:lnTo>
                  <a:pt x="199" y="371"/>
                </a:lnTo>
                <a:lnTo>
                  <a:pt x="199" y="371"/>
                </a:lnTo>
                <a:lnTo>
                  <a:pt x="199" y="371"/>
                </a:lnTo>
                <a:lnTo>
                  <a:pt x="199" y="371"/>
                </a:lnTo>
                <a:lnTo>
                  <a:pt x="200" y="368"/>
                </a:lnTo>
                <a:lnTo>
                  <a:pt x="200" y="368"/>
                </a:lnTo>
                <a:lnTo>
                  <a:pt x="200" y="370"/>
                </a:lnTo>
                <a:lnTo>
                  <a:pt x="200" y="372"/>
                </a:lnTo>
                <a:lnTo>
                  <a:pt x="201" y="374"/>
                </a:lnTo>
                <a:lnTo>
                  <a:pt x="201" y="371"/>
                </a:lnTo>
                <a:lnTo>
                  <a:pt x="201" y="358"/>
                </a:lnTo>
                <a:lnTo>
                  <a:pt x="202" y="318"/>
                </a:lnTo>
                <a:lnTo>
                  <a:pt x="202" y="249"/>
                </a:lnTo>
                <a:lnTo>
                  <a:pt x="202" y="162"/>
                </a:lnTo>
                <a:lnTo>
                  <a:pt x="202" y="79"/>
                </a:lnTo>
                <a:lnTo>
                  <a:pt x="203" y="32"/>
                </a:lnTo>
                <a:lnTo>
                  <a:pt x="203" y="37"/>
                </a:lnTo>
                <a:lnTo>
                  <a:pt x="203" y="92"/>
                </a:lnTo>
                <a:lnTo>
                  <a:pt x="203" y="172"/>
                </a:lnTo>
                <a:lnTo>
                  <a:pt x="204" y="246"/>
                </a:lnTo>
                <a:lnTo>
                  <a:pt x="204" y="311"/>
                </a:lnTo>
                <a:lnTo>
                  <a:pt x="204" y="349"/>
                </a:lnTo>
                <a:lnTo>
                  <a:pt x="205" y="360"/>
                </a:lnTo>
                <a:lnTo>
                  <a:pt x="205" y="360"/>
                </a:lnTo>
                <a:lnTo>
                  <a:pt x="205" y="358"/>
                </a:lnTo>
                <a:lnTo>
                  <a:pt x="205" y="359"/>
                </a:lnTo>
                <a:lnTo>
                  <a:pt x="206" y="363"/>
                </a:lnTo>
                <a:lnTo>
                  <a:pt x="206" y="364"/>
                </a:lnTo>
                <a:lnTo>
                  <a:pt x="206" y="371"/>
                </a:lnTo>
                <a:lnTo>
                  <a:pt x="206" y="371"/>
                </a:lnTo>
                <a:lnTo>
                  <a:pt x="207" y="372"/>
                </a:lnTo>
                <a:lnTo>
                  <a:pt x="207" y="369"/>
                </a:lnTo>
                <a:lnTo>
                  <a:pt x="207" y="369"/>
                </a:lnTo>
                <a:lnTo>
                  <a:pt x="208" y="371"/>
                </a:lnTo>
                <a:lnTo>
                  <a:pt x="208" y="368"/>
                </a:lnTo>
                <a:lnTo>
                  <a:pt x="208" y="368"/>
                </a:lnTo>
                <a:lnTo>
                  <a:pt x="208" y="368"/>
                </a:lnTo>
                <a:lnTo>
                  <a:pt x="209" y="368"/>
                </a:lnTo>
                <a:lnTo>
                  <a:pt x="209" y="368"/>
                </a:lnTo>
                <a:lnTo>
                  <a:pt x="209" y="371"/>
                </a:lnTo>
                <a:lnTo>
                  <a:pt x="209" y="371"/>
                </a:lnTo>
                <a:lnTo>
                  <a:pt x="210" y="368"/>
                </a:lnTo>
                <a:lnTo>
                  <a:pt x="210" y="368"/>
                </a:lnTo>
                <a:lnTo>
                  <a:pt x="210" y="368"/>
                </a:lnTo>
                <a:lnTo>
                  <a:pt x="210" y="367"/>
                </a:lnTo>
                <a:lnTo>
                  <a:pt x="211" y="368"/>
                </a:lnTo>
                <a:lnTo>
                  <a:pt x="211" y="366"/>
                </a:lnTo>
                <a:lnTo>
                  <a:pt x="211" y="366"/>
                </a:lnTo>
                <a:lnTo>
                  <a:pt x="211" y="367"/>
                </a:lnTo>
                <a:lnTo>
                  <a:pt x="212" y="368"/>
                </a:lnTo>
                <a:lnTo>
                  <a:pt x="212" y="368"/>
                </a:lnTo>
                <a:lnTo>
                  <a:pt x="212" y="365"/>
                </a:lnTo>
                <a:lnTo>
                  <a:pt x="212" y="363"/>
                </a:lnTo>
                <a:lnTo>
                  <a:pt x="213" y="360"/>
                </a:lnTo>
                <a:lnTo>
                  <a:pt x="213" y="360"/>
                </a:lnTo>
                <a:lnTo>
                  <a:pt x="213" y="359"/>
                </a:lnTo>
                <a:lnTo>
                  <a:pt x="214" y="359"/>
                </a:lnTo>
                <a:lnTo>
                  <a:pt x="214" y="358"/>
                </a:lnTo>
                <a:lnTo>
                  <a:pt x="214" y="356"/>
                </a:lnTo>
                <a:lnTo>
                  <a:pt x="214" y="357"/>
                </a:lnTo>
                <a:lnTo>
                  <a:pt x="215" y="355"/>
                </a:lnTo>
                <a:lnTo>
                  <a:pt x="215" y="355"/>
                </a:lnTo>
                <a:lnTo>
                  <a:pt x="215" y="352"/>
                </a:lnTo>
                <a:lnTo>
                  <a:pt x="215" y="349"/>
                </a:lnTo>
                <a:lnTo>
                  <a:pt x="216" y="347"/>
                </a:lnTo>
                <a:lnTo>
                  <a:pt x="216" y="343"/>
                </a:lnTo>
                <a:lnTo>
                  <a:pt x="216" y="340"/>
                </a:lnTo>
                <a:lnTo>
                  <a:pt x="216" y="337"/>
                </a:lnTo>
                <a:lnTo>
                  <a:pt x="217" y="333"/>
                </a:lnTo>
                <a:lnTo>
                  <a:pt x="217" y="330"/>
                </a:lnTo>
                <a:lnTo>
                  <a:pt x="217" y="324"/>
                </a:lnTo>
                <a:lnTo>
                  <a:pt x="218" y="322"/>
                </a:lnTo>
                <a:lnTo>
                  <a:pt x="218" y="318"/>
                </a:lnTo>
                <a:lnTo>
                  <a:pt x="218" y="315"/>
                </a:lnTo>
                <a:lnTo>
                  <a:pt x="218" y="312"/>
                </a:lnTo>
                <a:lnTo>
                  <a:pt x="219" y="308"/>
                </a:lnTo>
                <a:lnTo>
                  <a:pt x="219" y="308"/>
                </a:lnTo>
                <a:lnTo>
                  <a:pt x="219" y="306"/>
                </a:lnTo>
                <a:lnTo>
                  <a:pt x="219" y="303"/>
                </a:lnTo>
                <a:lnTo>
                  <a:pt x="220" y="302"/>
                </a:lnTo>
                <a:lnTo>
                  <a:pt x="220" y="303"/>
                </a:lnTo>
                <a:lnTo>
                  <a:pt x="220" y="306"/>
                </a:lnTo>
                <a:lnTo>
                  <a:pt x="221" y="310"/>
                </a:lnTo>
                <a:lnTo>
                  <a:pt x="221" y="316"/>
                </a:lnTo>
                <a:lnTo>
                  <a:pt x="221" y="323"/>
                </a:lnTo>
                <a:lnTo>
                  <a:pt x="221" y="327"/>
                </a:lnTo>
                <a:lnTo>
                  <a:pt x="222" y="332"/>
                </a:lnTo>
                <a:lnTo>
                  <a:pt x="222" y="335"/>
                </a:lnTo>
                <a:lnTo>
                  <a:pt x="222" y="342"/>
                </a:lnTo>
                <a:lnTo>
                  <a:pt x="222" y="346"/>
                </a:lnTo>
                <a:lnTo>
                  <a:pt x="223" y="351"/>
                </a:lnTo>
                <a:lnTo>
                  <a:pt x="223" y="351"/>
                </a:lnTo>
                <a:lnTo>
                  <a:pt x="223" y="351"/>
                </a:lnTo>
                <a:lnTo>
                  <a:pt x="224" y="353"/>
                </a:lnTo>
                <a:lnTo>
                  <a:pt x="224" y="358"/>
                </a:lnTo>
                <a:lnTo>
                  <a:pt x="224" y="359"/>
                </a:lnTo>
                <a:lnTo>
                  <a:pt x="224" y="363"/>
                </a:lnTo>
                <a:lnTo>
                  <a:pt x="225" y="362"/>
                </a:lnTo>
                <a:lnTo>
                  <a:pt x="225" y="363"/>
                </a:lnTo>
                <a:lnTo>
                  <a:pt x="225" y="365"/>
                </a:lnTo>
                <a:lnTo>
                  <a:pt x="225" y="366"/>
                </a:lnTo>
                <a:lnTo>
                  <a:pt x="226" y="365"/>
                </a:lnTo>
                <a:lnTo>
                  <a:pt x="226" y="368"/>
                </a:lnTo>
                <a:lnTo>
                  <a:pt x="226" y="365"/>
                </a:lnTo>
                <a:lnTo>
                  <a:pt x="226" y="366"/>
                </a:lnTo>
                <a:lnTo>
                  <a:pt x="227" y="365"/>
                </a:lnTo>
                <a:lnTo>
                  <a:pt x="227" y="366"/>
                </a:lnTo>
                <a:lnTo>
                  <a:pt x="227" y="363"/>
                </a:lnTo>
                <a:lnTo>
                  <a:pt x="227" y="363"/>
                </a:lnTo>
                <a:lnTo>
                  <a:pt x="228" y="365"/>
                </a:lnTo>
                <a:lnTo>
                  <a:pt x="228" y="368"/>
                </a:lnTo>
                <a:lnTo>
                  <a:pt x="228" y="368"/>
                </a:lnTo>
                <a:lnTo>
                  <a:pt x="228" y="368"/>
                </a:lnTo>
                <a:lnTo>
                  <a:pt x="229" y="367"/>
                </a:lnTo>
                <a:lnTo>
                  <a:pt x="229" y="366"/>
                </a:lnTo>
                <a:lnTo>
                  <a:pt x="229" y="368"/>
                </a:lnTo>
                <a:lnTo>
                  <a:pt x="230" y="369"/>
                </a:lnTo>
                <a:lnTo>
                  <a:pt x="230" y="373"/>
                </a:lnTo>
                <a:lnTo>
                  <a:pt x="230" y="371"/>
                </a:lnTo>
                <a:lnTo>
                  <a:pt x="230" y="371"/>
                </a:lnTo>
                <a:lnTo>
                  <a:pt x="231" y="371"/>
                </a:lnTo>
                <a:lnTo>
                  <a:pt x="231" y="368"/>
                </a:lnTo>
                <a:lnTo>
                  <a:pt x="231" y="368"/>
                </a:lnTo>
                <a:lnTo>
                  <a:pt x="231" y="368"/>
                </a:lnTo>
                <a:lnTo>
                  <a:pt x="232" y="371"/>
                </a:lnTo>
                <a:lnTo>
                  <a:pt x="232" y="371"/>
                </a:lnTo>
                <a:lnTo>
                  <a:pt x="232" y="369"/>
                </a:lnTo>
                <a:lnTo>
                  <a:pt x="232" y="368"/>
                </a:lnTo>
                <a:lnTo>
                  <a:pt x="233" y="368"/>
                </a:lnTo>
                <a:lnTo>
                  <a:pt x="233" y="371"/>
                </a:lnTo>
                <a:lnTo>
                  <a:pt x="233" y="371"/>
                </a:lnTo>
                <a:lnTo>
                  <a:pt x="234" y="370"/>
                </a:lnTo>
                <a:lnTo>
                  <a:pt x="234" y="370"/>
                </a:lnTo>
                <a:lnTo>
                  <a:pt x="234" y="370"/>
                </a:lnTo>
                <a:lnTo>
                  <a:pt x="234" y="370"/>
                </a:lnTo>
                <a:lnTo>
                  <a:pt x="235" y="370"/>
                </a:lnTo>
                <a:lnTo>
                  <a:pt x="235" y="370"/>
                </a:lnTo>
                <a:lnTo>
                  <a:pt x="235" y="368"/>
                </a:lnTo>
                <a:lnTo>
                  <a:pt x="235" y="368"/>
                </a:lnTo>
                <a:lnTo>
                  <a:pt x="236" y="368"/>
                </a:lnTo>
                <a:lnTo>
                  <a:pt x="236" y="368"/>
                </a:lnTo>
                <a:lnTo>
                  <a:pt x="236" y="368"/>
                </a:lnTo>
                <a:lnTo>
                  <a:pt x="237" y="368"/>
                </a:lnTo>
                <a:lnTo>
                  <a:pt x="237" y="368"/>
                </a:lnTo>
                <a:lnTo>
                  <a:pt x="237" y="369"/>
                </a:lnTo>
                <a:lnTo>
                  <a:pt x="237" y="368"/>
                </a:lnTo>
                <a:lnTo>
                  <a:pt x="238" y="368"/>
                </a:lnTo>
                <a:lnTo>
                  <a:pt x="238" y="367"/>
                </a:lnTo>
                <a:lnTo>
                  <a:pt x="238" y="368"/>
                </a:lnTo>
                <a:lnTo>
                  <a:pt x="238" y="368"/>
                </a:lnTo>
                <a:lnTo>
                  <a:pt x="239" y="368"/>
                </a:lnTo>
                <a:lnTo>
                  <a:pt x="239" y="368"/>
                </a:lnTo>
                <a:lnTo>
                  <a:pt x="239" y="368"/>
                </a:lnTo>
                <a:lnTo>
                  <a:pt x="240" y="368"/>
                </a:lnTo>
                <a:lnTo>
                  <a:pt x="240" y="368"/>
                </a:lnTo>
                <a:lnTo>
                  <a:pt x="240" y="368"/>
                </a:lnTo>
                <a:lnTo>
                  <a:pt x="240" y="368"/>
                </a:lnTo>
                <a:lnTo>
                  <a:pt x="241" y="368"/>
                </a:lnTo>
                <a:lnTo>
                  <a:pt x="241" y="368"/>
                </a:lnTo>
                <a:lnTo>
                  <a:pt x="241" y="371"/>
                </a:lnTo>
                <a:lnTo>
                  <a:pt x="241" y="369"/>
                </a:lnTo>
                <a:lnTo>
                  <a:pt x="242" y="368"/>
                </a:lnTo>
                <a:lnTo>
                  <a:pt x="242" y="368"/>
                </a:lnTo>
                <a:lnTo>
                  <a:pt x="242" y="368"/>
                </a:lnTo>
                <a:lnTo>
                  <a:pt x="242" y="372"/>
                </a:lnTo>
                <a:lnTo>
                  <a:pt x="243" y="370"/>
                </a:lnTo>
                <a:lnTo>
                  <a:pt x="243" y="369"/>
                </a:lnTo>
                <a:lnTo>
                  <a:pt x="243" y="368"/>
                </a:lnTo>
                <a:lnTo>
                  <a:pt x="243" y="369"/>
                </a:lnTo>
                <a:lnTo>
                  <a:pt x="244" y="370"/>
                </a:lnTo>
                <a:lnTo>
                  <a:pt x="244" y="368"/>
                </a:lnTo>
                <a:lnTo>
                  <a:pt x="244" y="368"/>
                </a:lnTo>
                <a:lnTo>
                  <a:pt x="244" y="371"/>
                </a:lnTo>
                <a:lnTo>
                  <a:pt x="245" y="371"/>
                </a:lnTo>
                <a:lnTo>
                  <a:pt x="245" y="371"/>
                </a:lnTo>
                <a:lnTo>
                  <a:pt x="245" y="370"/>
                </a:lnTo>
                <a:lnTo>
                  <a:pt x="246" y="371"/>
                </a:lnTo>
                <a:lnTo>
                  <a:pt x="246" y="371"/>
                </a:lnTo>
                <a:lnTo>
                  <a:pt x="246" y="371"/>
                </a:lnTo>
                <a:lnTo>
                  <a:pt x="246" y="371"/>
                </a:lnTo>
                <a:lnTo>
                  <a:pt x="247" y="371"/>
                </a:lnTo>
                <a:lnTo>
                  <a:pt x="247" y="371"/>
                </a:lnTo>
                <a:lnTo>
                  <a:pt x="247" y="371"/>
                </a:lnTo>
                <a:lnTo>
                  <a:pt x="247" y="371"/>
                </a:lnTo>
                <a:lnTo>
                  <a:pt x="248" y="372"/>
                </a:lnTo>
                <a:lnTo>
                  <a:pt x="248" y="371"/>
                </a:lnTo>
                <a:lnTo>
                  <a:pt x="248" y="371"/>
                </a:lnTo>
                <a:lnTo>
                  <a:pt x="248" y="371"/>
                </a:lnTo>
                <a:lnTo>
                  <a:pt x="249" y="370"/>
                </a:lnTo>
                <a:lnTo>
                  <a:pt x="249" y="368"/>
                </a:lnTo>
                <a:lnTo>
                  <a:pt x="249" y="369"/>
                </a:lnTo>
                <a:lnTo>
                  <a:pt x="250" y="368"/>
                </a:lnTo>
                <a:lnTo>
                  <a:pt x="250" y="369"/>
                </a:lnTo>
                <a:lnTo>
                  <a:pt x="250" y="370"/>
                </a:lnTo>
                <a:lnTo>
                  <a:pt x="250" y="371"/>
                </a:lnTo>
                <a:lnTo>
                  <a:pt x="251" y="371"/>
                </a:lnTo>
                <a:lnTo>
                  <a:pt x="251" y="371"/>
                </a:lnTo>
                <a:lnTo>
                  <a:pt x="251" y="370"/>
                </a:lnTo>
                <a:lnTo>
                  <a:pt x="251" y="371"/>
                </a:lnTo>
                <a:lnTo>
                  <a:pt x="252" y="370"/>
                </a:lnTo>
                <a:lnTo>
                  <a:pt x="252" y="371"/>
                </a:lnTo>
                <a:lnTo>
                  <a:pt x="252" y="371"/>
                </a:lnTo>
                <a:lnTo>
                  <a:pt x="253" y="371"/>
                </a:lnTo>
                <a:lnTo>
                  <a:pt x="253" y="371"/>
                </a:lnTo>
                <a:lnTo>
                  <a:pt x="253" y="371"/>
                </a:lnTo>
                <a:lnTo>
                  <a:pt x="253" y="371"/>
                </a:lnTo>
                <a:lnTo>
                  <a:pt x="254" y="373"/>
                </a:lnTo>
                <a:lnTo>
                  <a:pt x="254" y="368"/>
                </a:lnTo>
                <a:lnTo>
                  <a:pt x="254" y="369"/>
                </a:lnTo>
                <a:lnTo>
                  <a:pt x="254" y="371"/>
                </a:lnTo>
                <a:lnTo>
                  <a:pt x="255" y="370"/>
                </a:lnTo>
                <a:lnTo>
                  <a:pt x="255" y="368"/>
                </a:lnTo>
                <a:lnTo>
                  <a:pt x="255" y="368"/>
                </a:lnTo>
                <a:lnTo>
                  <a:pt x="256" y="370"/>
                </a:lnTo>
                <a:lnTo>
                  <a:pt x="256" y="370"/>
                </a:lnTo>
                <a:lnTo>
                  <a:pt x="256" y="369"/>
                </a:lnTo>
                <a:lnTo>
                  <a:pt x="256" y="369"/>
                </a:lnTo>
                <a:lnTo>
                  <a:pt x="257" y="365"/>
                </a:lnTo>
                <a:lnTo>
                  <a:pt x="257" y="365"/>
                </a:lnTo>
                <a:lnTo>
                  <a:pt x="257" y="363"/>
                </a:lnTo>
                <a:lnTo>
                  <a:pt x="257" y="365"/>
                </a:lnTo>
                <a:lnTo>
                  <a:pt x="258" y="365"/>
                </a:lnTo>
                <a:lnTo>
                  <a:pt x="258" y="363"/>
                </a:lnTo>
                <a:lnTo>
                  <a:pt x="258" y="361"/>
                </a:lnTo>
                <a:lnTo>
                  <a:pt x="258" y="360"/>
                </a:lnTo>
                <a:lnTo>
                  <a:pt x="259" y="356"/>
                </a:lnTo>
                <a:lnTo>
                  <a:pt x="259" y="355"/>
                </a:lnTo>
                <a:lnTo>
                  <a:pt x="259" y="356"/>
                </a:lnTo>
                <a:lnTo>
                  <a:pt x="259" y="359"/>
                </a:lnTo>
                <a:lnTo>
                  <a:pt x="260" y="359"/>
                </a:lnTo>
                <a:lnTo>
                  <a:pt x="260" y="359"/>
                </a:lnTo>
                <a:lnTo>
                  <a:pt x="260" y="360"/>
                </a:lnTo>
                <a:lnTo>
                  <a:pt x="260" y="361"/>
                </a:lnTo>
                <a:lnTo>
                  <a:pt x="261" y="363"/>
                </a:lnTo>
                <a:lnTo>
                  <a:pt x="261" y="363"/>
                </a:lnTo>
                <a:lnTo>
                  <a:pt x="261" y="365"/>
                </a:lnTo>
                <a:lnTo>
                  <a:pt x="262" y="368"/>
                </a:lnTo>
                <a:lnTo>
                  <a:pt x="262" y="370"/>
                </a:lnTo>
                <a:lnTo>
                  <a:pt x="262" y="370"/>
                </a:lnTo>
                <a:lnTo>
                  <a:pt x="262" y="370"/>
                </a:lnTo>
                <a:lnTo>
                  <a:pt x="263" y="371"/>
                </a:lnTo>
                <a:lnTo>
                  <a:pt x="263" y="371"/>
                </a:lnTo>
                <a:lnTo>
                  <a:pt x="263" y="371"/>
                </a:lnTo>
                <a:lnTo>
                  <a:pt x="263" y="371"/>
                </a:lnTo>
                <a:lnTo>
                  <a:pt x="264" y="372"/>
                </a:lnTo>
                <a:lnTo>
                  <a:pt x="264" y="371"/>
                </a:lnTo>
                <a:lnTo>
                  <a:pt x="264" y="370"/>
                </a:lnTo>
                <a:lnTo>
                  <a:pt x="265" y="370"/>
                </a:lnTo>
                <a:lnTo>
                  <a:pt x="265" y="374"/>
                </a:lnTo>
                <a:lnTo>
                  <a:pt x="265" y="371"/>
                </a:lnTo>
                <a:lnTo>
                  <a:pt x="265" y="371"/>
                </a:lnTo>
                <a:lnTo>
                  <a:pt x="266" y="368"/>
                </a:lnTo>
                <a:lnTo>
                  <a:pt x="266" y="368"/>
                </a:lnTo>
                <a:lnTo>
                  <a:pt x="266" y="371"/>
                </a:lnTo>
                <a:lnTo>
                  <a:pt x="266" y="372"/>
                </a:lnTo>
                <a:lnTo>
                  <a:pt x="267" y="374"/>
                </a:lnTo>
                <a:lnTo>
                  <a:pt x="267" y="367"/>
                </a:lnTo>
                <a:lnTo>
                  <a:pt x="267" y="340"/>
                </a:lnTo>
                <a:lnTo>
                  <a:pt x="267" y="287"/>
                </a:lnTo>
                <a:lnTo>
                  <a:pt x="268" y="211"/>
                </a:lnTo>
                <a:lnTo>
                  <a:pt x="268" y="128"/>
                </a:lnTo>
                <a:lnTo>
                  <a:pt x="268" y="57"/>
                </a:lnTo>
                <a:lnTo>
                  <a:pt x="269" y="30"/>
                </a:lnTo>
                <a:lnTo>
                  <a:pt x="269" y="53"/>
                </a:lnTo>
                <a:lnTo>
                  <a:pt x="269" y="120"/>
                </a:lnTo>
                <a:lnTo>
                  <a:pt x="269" y="201"/>
                </a:lnTo>
                <a:lnTo>
                  <a:pt x="270" y="278"/>
                </a:lnTo>
                <a:lnTo>
                  <a:pt x="270" y="332"/>
                </a:lnTo>
                <a:lnTo>
                  <a:pt x="270" y="356"/>
                </a:lnTo>
                <a:lnTo>
                  <a:pt x="270" y="359"/>
                </a:lnTo>
                <a:lnTo>
                  <a:pt x="271" y="358"/>
                </a:lnTo>
                <a:lnTo>
                  <a:pt x="271" y="358"/>
                </a:lnTo>
                <a:lnTo>
                  <a:pt x="271" y="360"/>
                </a:lnTo>
                <a:lnTo>
                  <a:pt x="272" y="365"/>
                </a:lnTo>
                <a:lnTo>
                  <a:pt x="272" y="368"/>
                </a:lnTo>
                <a:lnTo>
                  <a:pt x="272" y="368"/>
                </a:lnTo>
                <a:lnTo>
                  <a:pt x="272" y="368"/>
                </a:lnTo>
                <a:lnTo>
                  <a:pt x="273" y="368"/>
                </a:lnTo>
                <a:lnTo>
                  <a:pt x="273" y="368"/>
                </a:lnTo>
                <a:lnTo>
                  <a:pt x="273" y="368"/>
                </a:lnTo>
                <a:lnTo>
                  <a:pt x="273" y="368"/>
                </a:lnTo>
                <a:lnTo>
                  <a:pt x="274" y="368"/>
                </a:lnTo>
                <a:lnTo>
                  <a:pt x="274" y="368"/>
                </a:lnTo>
                <a:lnTo>
                  <a:pt x="274" y="368"/>
                </a:lnTo>
                <a:lnTo>
                  <a:pt x="274" y="370"/>
                </a:lnTo>
                <a:lnTo>
                  <a:pt x="275" y="368"/>
                </a:lnTo>
                <a:lnTo>
                  <a:pt x="275" y="365"/>
                </a:lnTo>
                <a:lnTo>
                  <a:pt x="275" y="365"/>
                </a:lnTo>
                <a:lnTo>
                  <a:pt x="275" y="364"/>
                </a:lnTo>
                <a:lnTo>
                  <a:pt x="276" y="365"/>
                </a:lnTo>
                <a:lnTo>
                  <a:pt x="276" y="368"/>
                </a:lnTo>
                <a:lnTo>
                  <a:pt x="276" y="365"/>
                </a:lnTo>
                <a:lnTo>
                  <a:pt x="276" y="366"/>
                </a:lnTo>
                <a:lnTo>
                  <a:pt x="277" y="367"/>
                </a:lnTo>
                <a:lnTo>
                  <a:pt x="277" y="367"/>
                </a:lnTo>
                <a:lnTo>
                  <a:pt x="277" y="368"/>
                </a:lnTo>
                <a:lnTo>
                  <a:pt x="278" y="363"/>
                </a:lnTo>
                <a:lnTo>
                  <a:pt x="278" y="363"/>
                </a:lnTo>
                <a:lnTo>
                  <a:pt x="278" y="362"/>
                </a:lnTo>
                <a:lnTo>
                  <a:pt x="278" y="362"/>
                </a:lnTo>
                <a:lnTo>
                  <a:pt x="279" y="363"/>
                </a:lnTo>
                <a:lnTo>
                  <a:pt x="279" y="360"/>
                </a:lnTo>
                <a:lnTo>
                  <a:pt x="279" y="360"/>
                </a:lnTo>
                <a:lnTo>
                  <a:pt x="279" y="360"/>
                </a:lnTo>
                <a:lnTo>
                  <a:pt x="280" y="359"/>
                </a:lnTo>
                <a:lnTo>
                  <a:pt x="280" y="356"/>
                </a:lnTo>
                <a:lnTo>
                  <a:pt x="280" y="352"/>
                </a:lnTo>
                <a:lnTo>
                  <a:pt x="281" y="350"/>
                </a:lnTo>
                <a:lnTo>
                  <a:pt x="281" y="349"/>
                </a:lnTo>
                <a:lnTo>
                  <a:pt x="281" y="346"/>
                </a:lnTo>
                <a:lnTo>
                  <a:pt x="281" y="345"/>
                </a:lnTo>
                <a:lnTo>
                  <a:pt x="282" y="341"/>
                </a:lnTo>
                <a:lnTo>
                  <a:pt x="282" y="338"/>
                </a:lnTo>
                <a:lnTo>
                  <a:pt x="282" y="336"/>
                </a:lnTo>
                <a:lnTo>
                  <a:pt x="282" y="332"/>
                </a:lnTo>
                <a:lnTo>
                  <a:pt x="283" y="327"/>
                </a:lnTo>
                <a:lnTo>
                  <a:pt x="283" y="324"/>
                </a:lnTo>
                <a:lnTo>
                  <a:pt x="283" y="321"/>
                </a:lnTo>
                <a:lnTo>
                  <a:pt x="283" y="316"/>
                </a:lnTo>
                <a:lnTo>
                  <a:pt x="284" y="313"/>
                </a:lnTo>
                <a:lnTo>
                  <a:pt x="284" y="311"/>
                </a:lnTo>
                <a:lnTo>
                  <a:pt x="284" y="310"/>
                </a:lnTo>
                <a:lnTo>
                  <a:pt x="285" y="310"/>
                </a:lnTo>
                <a:lnTo>
                  <a:pt x="285" y="307"/>
                </a:lnTo>
                <a:lnTo>
                  <a:pt x="285" y="303"/>
                </a:lnTo>
                <a:lnTo>
                  <a:pt x="285" y="302"/>
                </a:lnTo>
                <a:lnTo>
                  <a:pt x="286" y="303"/>
                </a:lnTo>
                <a:lnTo>
                  <a:pt x="286" y="307"/>
                </a:lnTo>
                <a:lnTo>
                  <a:pt x="286" y="311"/>
                </a:lnTo>
                <a:lnTo>
                  <a:pt x="286" y="313"/>
                </a:lnTo>
                <a:lnTo>
                  <a:pt x="287" y="322"/>
                </a:lnTo>
                <a:lnTo>
                  <a:pt x="287" y="327"/>
                </a:lnTo>
                <a:lnTo>
                  <a:pt x="287" y="332"/>
                </a:lnTo>
                <a:lnTo>
                  <a:pt x="288" y="337"/>
                </a:lnTo>
                <a:lnTo>
                  <a:pt x="288" y="340"/>
                </a:lnTo>
                <a:lnTo>
                  <a:pt x="288" y="343"/>
                </a:lnTo>
                <a:lnTo>
                  <a:pt x="288" y="346"/>
                </a:lnTo>
                <a:lnTo>
                  <a:pt x="289" y="353"/>
                </a:lnTo>
                <a:lnTo>
                  <a:pt x="289" y="355"/>
                </a:lnTo>
                <a:lnTo>
                  <a:pt x="289" y="358"/>
                </a:lnTo>
                <a:lnTo>
                  <a:pt x="289" y="359"/>
                </a:lnTo>
                <a:lnTo>
                  <a:pt x="290" y="361"/>
                </a:lnTo>
                <a:lnTo>
                  <a:pt x="290" y="364"/>
                </a:lnTo>
                <a:lnTo>
                  <a:pt x="290" y="365"/>
                </a:lnTo>
                <a:lnTo>
                  <a:pt x="290" y="363"/>
                </a:lnTo>
                <a:lnTo>
                  <a:pt x="291" y="363"/>
                </a:lnTo>
                <a:lnTo>
                  <a:pt x="291" y="363"/>
                </a:lnTo>
                <a:lnTo>
                  <a:pt x="291" y="366"/>
                </a:lnTo>
                <a:lnTo>
                  <a:pt x="291" y="365"/>
                </a:lnTo>
                <a:lnTo>
                  <a:pt x="292" y="366"/>
                </a:lnTo>
                <a:lnTo>
                  <a:pt x="292" y="367"/>
                </a:lnTo>
                <a:lnTo>
                  <a:pt x="292" y="366"/>
                </a:lnTo>
                <a:lnTo>
                  <a:pt x="292" y="366"/>
                </a:lnTo>
                <a:lnTo>
                  <a:pt x="293" y="368"/>
                </a:lnTo>
                <a:lnTo>
                  <a:pt x="293" y="366"/>
                </a:lnTo>
                <a:lnTo>
                  <a:pt x="293" y="365"/>
                </a:lnTo>
                <a:lnTo>
                  <a:pt x="294" y="367"/>
                </a:lnTo>
                <a:lnTo>
                  <a:pt x="294" y="367"/>
                </a:lnTo>
                <a:lnTo>
                  <a:pt x="294" y="368"/>
                </a:lnTo>
                <a:lnTo>
                  <a:pt x="294" y="369"/>
                </a:lnTo>
                <a:lnTo>
                  <a:pt x="295" y="368"/>
                </a:lnTo>
                <a:lnTo>
                  <a:pt x="295" y="368"/>
                </a:lnTo>
                <a:lnTo>
                  <a:pt x="295" y="367"/>
                </a:lnTo>
                <a:lnTo>
                  <a:pt x="295" y="366"/>
                </a:lnTo>
                <a:lnTo>
                  <a:pt x="296" y="368"/>
                </a:lnTo>
                <a:lnTo>
                  <a:pt x="296" y="367"/>
                </a:lnTo>
                <a:lnTo>
                  <a:pt x="296" y="368"/>
                </a:lnTo>
                <a:lnTo>
                  <a:pt x="297" y="371"/>
                </a:lnTo>
                <a:lnTo>
                  <a:pt x="297" y="373"/>
                </a:lnTo>
                <a:lnTo>
                  <a:pt x="297" y="371"/>
                </a:lnTo>
                <a:lnTo>
                  <a:pt x="297" y="370"/>
                </a:lnTo>
                <a:lnTo>
                  <a:pt x="298" y="370"/>
                </a:lnTo>
                <a:lnTo>
                  <a:pt x="298" y="371"/>
                </a:lnTo>
                <a:lnTo>
                  <a:pt x="298" y="371"/>
                </a:lnTo>
                <a:lnTo>
                  <a:pt x="298" y="371"/>
                </a:lnTo>
                <a:lnTo>
                  <a:pt x="299" y="370"/>
                </a:lnTo>
                <a:lnTo>
                  <a:pt x="299" y="371"/>
                </a:lnTo>
                <a:lnTo>
                  <a:pt x="299" y="371"/>
                </a:lnTo>
                <a:lnTo>
                  <a:pt x="300" y="372"/>
                </a:lnTo>
                <a:lnTo>
                  <a:pt x="300" y="374"/>
                </a:lnTo>
                <a:lnTo>
                  <a:pt x="300" y="371"/>
                </a:lnTo>
                <a:lnTo>
                  <a:pt x="300" y="370"/>
                </a:lnTo>
                <a:lnTo>
                  <a:pt x="301" y="369"/>
                </a:lnTo>
                <a:lnTo>
                  <a:pt x="301" y="368"/>
                </a:lnTo>
                <a:lnTo>
                  <a:pt x="301" y="371"/>
                </a:lnTo>
                <a:lnTo>
                  <a:pt x="301" y="368"/>
                </a:lnTo>
                <a:lnTo>
                  <a:pt x="302" y="369"/>
                </a:lnTo>
                <a:lnTo>
                  <a:pt x="302" y="368"/>
                </a:lnTo>
                <a:lnTo>
                  <a:pt x="302" y="368"/>
                </a:lnTo>
                <a:lnTo>
                  <a:pt x="302" y="368"/>
                </a:lnTo>
                <a:lnTo>
                  <a:pt x="303" y="368"/>
                </a:lnTo>
                <a:lnTo>
                  <a:pt x="303" y="368"/>
                </a:lnTo>
                <a:lnTo>
                  <a:pt x="303" y="366"/>
                </a:lnTo>
                <a:lnTo>
                  <a:pt x="304" y="368"/>
                </a:lnTo>
                <a:lnTo>
                  <a:pt x="304" y="368"/>
                </a:lnTo>
                <a:lnTo>
                  <a:pt x="304" y="366"/>
                </a:lnTo>
                <a:lnTo>
                  <a:pt x="304" y="366"/>
                </a:lnTo>
                <a:lnTo>
                  <a:pt x="305" y="368"/>
                </a:lnTo>
                <a:lnTo>
                  <a:pt x="305" y="368"/>
                </a:lnTo>
                <a:lnTo>
                  <a:pt x="305" y="368"/>
                </a:lnTo>
                <a:lnTo>
                  <a:pt x="305" y="368"/>
                </a:lnTo>
                <a:lnTo>
                  <a:pt x="306" y="367"/>
                </a:lnTo>
                <a:lnTo>
                  <a:pt x="306" y="366"/>
                </a:lnTo>
                <a:lnTo>
                  <a:pt x="306" y="368"/>
                </a:lnTo>
                <a:lnTo>
                  <a:pt x="306" y="369"/>
                </a:lnTo>
                <a:lnTo>
                  <a:pt x="307" y="368"/>
                </a:lnTo>
                <a:lnTo>
                  <a:pt x="307" y="369"/>
                </a:lnTo>
                <a:lnTo>
                  <a:pt x="307" y="368"/>
                </a:lnTo>
                <a:lnTo>
                  <a:pt x="307" y="368"/>
                </a:lnTo>
                <a:lnTo>
                  <a:pt x="308" y="368"/>
                </a:lnTo>
                <a:lnTo>
                  <a:pt x="308" y="371"/>
                </a:lnTo>
                <a:lnTo>
                  <a:pt x="308" y="371"/>
                </a:lnTo>
                <a:lnTo>
                  <a:pt x="309" y="371"/>
                </a:lnTo>
                <a:lnTo>
                  <a:pt x="309" y="368"/>
                </a:lnTo>
                <a:lnTo>
                  <a:pt x="309" y="368"/>
                </a:lnTo>
                <a:lnTo>
                  <a:pt x="309" y="368"/>
                </a:lnTo>
                <a:lnTo>
                  <a:pt x="310" y="370"/>
                </a:lnTo>
                <a:lnTo>
                  <a:pt x="310" y="371"/>
                </a:lnTo>
                <a:lnTo>
                  <a:pt x="310" y="371"/>
                </a:lnTo>
                <a:lnTo>
                  <a:pt x="310" y="370"/>
                </a:lnTo>
                <a:lnTo>
                  <a:pt x="311" y="371"/>
                </a:lnTo>
                <a:lnTo>
                  <a:pt x="311" y="374"/>
                </a:lnTo>
                <a:lnTo>
                  <a:pt x="311" y="374"/>
                </a:lnTo>
                <a:lnTo>
                  <a:pt x="311" y="371"/>
                </a:lnTo>
                <a:lnTo>
                  <a:pt x="312" y="371"/>
                </a:lnTo>
                <a:lnTo>
                  <a:pt x="312" y="371"/>
                </a:lnTo>
                <a:lnTo>
                  <a:pt x="312" y="374"/>
                </a:lnTo>
                <a:lnTo>
                  <a:pt x="313" y="371"/>
                </a:lnTo>
                <a:lnTo>
                  <a:pt x="313" y="371"/>
                </a:lnTo>
                <a:lnTo>
                  <a:pt x="313" y="371"/>
                </a:lnTo>
                <a:lnTo>
                  <a:pt x="313" y="371"/>
                </a:lnTo>
                <a:lnTo>
                  <a:pt x="314" y="371"/>
                </a:lnTo>
                <a:lnTo>
                  <a:pt x="314" y="372"/>
                </a:lnTo>
                <a:lnTo>
                  <a:pt x="314" y="371"/>
                </a:lnTo>
                <a:lnTo>
                  <a:pt x="314" y="371"/>
                </a:lnTo>
                <a:lnTo>
                  <a:pt x="315" y="368"/>
                </a:lnTo>
                <a:lnTo>
                  <a:pt x="315" y="368"/>
                </a:lnTo>
                <a:lnTo>
                  <a:pt x="315" y="368"/>
                </a:lnTo>
                <a:lnTo>
                  <a:pt x="316" y="371"/>
                </a:lnTo>
                <a:lnTo>
                  <a:pt x="316" y="368"/>
                </a:lnTo>
                <a:lnTo>
                  <a:pt x="316" y="369"/>
                </a:lnTo>
                <a:lnTo>
                  <a:pt x="316" y="368"/>
                </a:lnTo>
                <a:lnTo>
                  <a:pt x="317" y="371"/>
                </a:lnTo>
                <a:lnTo>
                  <a:pt x="317" y="370"/>
                </a:lnTo>
                <a:lnTo>
                  <a:pt x="317" y="370"/>
                </a:lnTo>
                <a:lnTo>
                  <a:pt x="317" y="371"/>
                </a:lnTo>
                <a:lnTo>
                  <a:pt x="318" y="371"/>
                </a:lnTo>
                <a:lnTo>
                  <a:pt x="318" y="371"/>
                </a:lnTo>
                <a:lnTo>
                  <a:pt x="318" y="371"/>
                </a:lnTo>
                <a:lnTo>
                  <a:pt x="319" y="368"/>
                </a:lnTo>
                <a:lnTo>
                  <a:pt x="319" y="368"/>
                </a:lnTo>
                <a:lnTo>
                  <a:pt x="319" y="368"/>
                </a:lnTo>
                <a:lnTo>
                  <a:pt x="319" y="368"/>
                </a:lnTo>
                <a:lnTo>
                  <a:pt x="320" y="371"/>
                </a:lnTo>
                <a:lnTo>
                  <a:pt x="320" y="370"/>
                </a:lnTo>
                <a:lnTo>
                  <a:pt x="320" y="370"/>
                </a:lnTo>
                <a:lnTo>
                  <a:pt x="320" y="370"/>
                </a:lnTo>
                <a:lnTo>
                  <a:pt x="321" y="371"/>
                </a:lnTo>
                <a:lnTo>
                  <a:pt x="321" y="371"/>
                </a:lnTo>
                <a:lnTo>
                  <a:pt x="321" y="371"/>
                </a:lnTo>
                <a:lnTo>
                  <a:pt x="321" y="369"/>
                </a:lnTo>
                <a:lnTo>
                  <a:pt x="322" y="368"/>
                </a:lnTo>
                <a:lnTo>
                  <a:pt x="322" y="368"/>
                </a:lnTo>
                <a:lnTo>
                  <a:pt x="322" y="368"/>
                </a:lnTo>
                <a:lnTo>
                  <a:pt x="322" y="370"/>
                </a:lnTo>
                <a:lnTo>
                  <a:pt x="323" y="368"/>
                </a:lnTo>
                <a:lnTo>
                  <a:pt x="323" y="369"/>
                </a:lnTo>
                <a:lnTo>
                  <a:pt x="323" y="369"/>
                </a:lnTo>
                <a:lnTo>
                  <a:pt x="323" y="371"/>
                </a:lnTo>
                <a:lnTo>
                  <a:pt x="324" y="366"/>
                </a:lnTo>
                <a:lnTo>
                  <a:pt x="324" y="366"/>
                </a:lnTo>
                <a:lnTo>
                  <a:pt x="324" y="364"/>
                </a:lnTo>
                <a:lnTo>
                  <a:pt x="325" y="363"/>
                </a:lnTo>
                <a:lnTo>
                  <a:pt x="325" y="363"/>
                </a:lnTo>
                <a:lnTo>
                  <a:pt x="325" y="361"/>
                </a:lnTo>
                <a:lnTo>
                  <a:pt x="325" y="362"/>
                </a:lnTo>
                <a:lnTo>
                  <a:pt x="326" y="362"/>
                </a:lnTo>
                <a:lnTo>
                  <a:pt x="326" y="360"/>
                </a:lnTo>
                <a:lnTo>
                  <a:pt x="326" y="359"/>
                </a:lnTo>
                <a:lnTo>
                  <a:pt x="326" y="357"/>
                </a:lnTo>
                <a:lnTo>
                  <a:pt x="327" y="356"/>
                </a:lnTo>
                <a:lnTo>
                  <a:pt x="327" y="356"/>
                </a:lnTo>
                <a:lnTo>
                  <a:pt x="327" y="358"/>
                </a:lnTo>
                <a:lnTo>
                  <a:pt x="327" y="359"/>
                </a:lnTo>
                <a:lnTo>
                  <a:pt x="328" y="358"/>
                </a:lnTo>
                <a:lnTo>
                  <a:pt x="328" y="358"/>
                </a:lnTo>
                <a:lnTo>
                  <a:pt x="328" y="359"/>
                </a:lnTo>
                <a:lnTo>
                  <a:pt x="329" y="360"/>
                </a:lnTo>
                <a:lnTo>
                  <a:pt x="329" y="360"/>
                </a:lnTo>
                <a:lnTo>
                  <a:pt x="329" y="362"/>
                </a:lnTo>
                <a:lnTo>
                  <a:pt x="329" y="366"/>
                </a:lnTo>
                <a:lnTo>
                  <a:pt x="330" y="368"/>
                </a:lnTo>
                <a:lnTo>
                  <a:pt x="330" y="369"/>
                </a:lnTo>
                <a:lnTo>
                  <a:pt x="330" y="368"/>
                </a:lnTo>
                <a:lnTo>
                  <a:pt x="330" y="368"/>
                </a:lnTo>
                <a:lnTo>
                  <a:pt x="331" y="368"/>
                </a:lnTo>
                <a:lnTo>
                  <a:pt x="331" y="368"/>
                </a:lnTo>
                <a:lnTo>
                  <a:pt x="331" y="368"/>
                </a:lnTo>
                <a:lnTo>
                  <a:pt x="332" y="370"/>
                </a:lnTo>
                <a:lnTo>
                  <a:pt x="332" y="370"/>
                </a:lnTo>
                <a:lnTo>
                  <a:pt x="332" y="371"/>
                </a:lnTo>
                <a:lnTo>
                  <a:pt x="332" y="371"/>
                </a:lnTo>
                <a:lnTo>
                  <a:pt x="333" y="372"/>
                </a:lnTo>
                <a:lnTo>
                  <a:pt x="333" y="370"/>
                </a:lnTo>
                <a:lnTo>
                  <a:pt x="333" y="368"/>
                </a:lnTo>
                <a:lnTo>
                  <a:pt x="333" y="365"/>
                </a:lnTo>
                <a:lnTo>
                  <a:pt x="334" y="366"/>
                </a:lnTo>
                <a:lnTo>
                  <a:pt x="334" y="368"/>
                </a:lnTo>
                <a:lnTo>
                  <a:pt x="334" y="371"/>
                </a:lnTo>
                <a:lnTo>
                  <a:pt x="335" y="373"/>
                </a:lnTo>
                <a:lnTo>
                  <a:pt x="335" y="374"/>
                </a:lnTo>
                <a:lnTo>
                  <a:pt x="335" y="358"/>
                </a:lnTo>
                <a:lnTo>
                  <a:pt x="335" y="322"/>
                </a:lnTo>
                <a:lnTo>
                  <a:pt x="336" y="257"/>
                </a:lnTo>
                <a:lnTo>
                  <a:pt x="336" y="173"/>
                </a:lnTo>
                <a:lnTo>
                  <a:pt x="336" y="90"/>
                </a:lnTo>
                <a:lnTo>
                  <a:pt x="336" y="38"/>
                </a:lnTo>
                <a:lnTo>
                  <a:pt x="337" y="37"/>
                </a:lnTo>
                <a:lnTo>
                  <a:pt x="337" y="82"/>
                </a:lnTo>
                <a:lnTo>
                  <a:pt x="337" y="153"/>
                </a:lnTo>
                <a:lnTo>
                  <a:pt x="337" y="230"/>
                </a:lnTo>
                <a:lnTo>
                  <a:pt x="338" y="299"/>
                </a:lnTo>
                <a:lnTo>
                  <a:pt x="338" y="343"/>
                </a:lnTo>
                <a:lnTo>
                  <a:pt x="338" y="359"/>
                </a:lnTo>
                <a:lnTo>
                  <a:pt x="338" y="361"/>
                </a:lnTo>
                <a:lnTo>
                  <a:pt x="339" y="359"/>
                </a:lnTo>
                <a:lnTo>
                  <a:pt x="339" y="360"/>
                </a:lnTo>
                <a:lnTo>
                  <a:pt x="339" y="363"/>
                </a:lnTo>
                <a:lnTo>
                  <a:pt x="339" y="366"/>
                </a:lnTo>
                <a:lnTo>
                  <a:pt x="340" y="368"/>
                </a:lnTo>
                <a:lnTo>
                  <a:pt x="340" y="370"/>
                </a:lnTo>
                <a:lnTo>
                  <a:pt x="340" y="371"/>
                </a:lnTo>
                <a:lnTo>
                  <a:pt x="341" y="371"/>
                </a:lnTo>
                <a:lnTo>
                  <a:pt x="341" y="369"/>
                </a:lnTo>
                <a:lnTo>
                  <a:pt x="341" y="369"/>
                </a:lnTo>
                <a:lnTo>
                  <a:pt x="341" y="368"/>
                </a:lnTo>
                <a:lnTo>
                  <a:pt x="342" y="368"/>
                </a:lnTo>
                <a:lnTo>
                  <a:pt x="342" y="368"/>
                </a:lnTo>
                <a:lnTo>
                  <a:pt x="342" y="365"/>
                </a:lnTo>
                <a:lnTo>
                  <a:pt x="342" y="365"/>
                </a:lnTo>
                <a:lnTo>
                  <a:pt x="343" y="366"/>
                </a:lnTo>
                <a:lnTo>
                  <a:pt x="343" y="368"/>
                </a:lnTo>
                <a:lnTo>
                  <a:pt x="343" y="367"/>
                </a:lnTo>
                <a:lnTo>
                  <a:pt x="343" y="366"/>
                </a:lnTo>
                <a:lnTo>
                  <a:pt x="344" y="368"/>
                </a:lnTo>
                <a:lnTo>
                  <a:pt x="344" y="368"/>
                </a:lnTo>
                <a:lnTo>
                  <a:pt x="344" y="368"/>
                </a:lnTo>
                <a:lnTo>
                  <a:pt x="345" y="366"/>
                </a:lnTo>
                <a:lnTo>
                  <a:pt x="345" y="364"/>
                </a:lnTo>
                <a:lnTo>
                  <a:pt x="345" y="362"/>
                </a:lnTo>
                <a:lnTo>
                  <a:pt x="345" y="362"/>
                </a:lnTo>
                <a:lnTo>
                  <a:pt x="346" y="362"/>
                </a:lnTo>
                <a:lnTo>
                  <a:pt x="346" y="367"/>
                </a:lnTo>
                <a:lnTo>
                  <a:pt x="346" y="362"/>
                </a:lnTo>
                <a:lnTo>
                  <a:pt x="346" y="362"/>
                </a:lnTo>
                <a:lnTo>
                  <a:pt x="347" y="361"/>
                </a:lnTo>
                <a:lnTo>
                  <a:pt x="347" y="361"/>
                </a:lnTo>
                <a:lnTo>
                  <a:pt x="347" y="362"/>
                </a:lnTo>
                <a:lnTo>
                  <a:pt x="348" y="357"/>
                </a:lnTo>
                <a:lnTo>
                  <a:pt x="348" y="353"/>
                </a:lnTo>
                <a:lnTo>
                  <a:pt x="348" y="352"/>
                </a:lnTo>
                <a:lnTo>
                  <a:pt x="348" y="355"/>
                </a:lnTo>
                <a:lnTo>
                  <a:pt x="349" y="355"/>
                </a:lnTo>
                <a:lnTo>
                  <a:pt x="349" y="351"/>
                </a:lnTo>
                <a:lnTo>
                  <a:pt x="349" y="347"/>
                </a:lnTo>
                <a:lnTo>
                  <a:pt x="349" y="345"/>
                </a:lnTo>
                <a:lnTo>
                  <a:pt x="350" y="341"/>
                </a:lnTo>
                <a:lnTo>
                  <a:pt x="350" y="338"/>
                </a:lnTo>
                <a:lnTo>
                  <a:pt x="350" y="335"/>
                </a:lnTo>
                <a:lnTo>
                  <a:pt x="351" y="331"/>
                </a:lnTo>
                <a:lnTo>
                  <a:pt x="351" y="331"/>
                </a:lnTo>
                <a:lnTo>
                  <a:pt x="351" y="325"/>
                </a:lnTo>
                <a:lnTo>
                  <a:pt x="351" y="322"/>
                </a:lnTo>
                <a:lnTo>
                  <a:pt x="352" y="318"/>
                </a:lnTo>
                <a:lnTo>
                  <a:pt x="352" y="316"/>
                </a:lnTo>
                <a:lnTo>
                  <a:pt x="352" y="313"/>
                </a:lnTo>
                <a:lnTo>
                  <a:pt x="352" y="309"/>
                </a:lnTo>
                <a:lnTo>
                  <a:pt x="353" y="308"/>
                </a:lnTo>
                <a:lnTo>
                  <a:pt x="353" y="305"/>
                </a:lnTo>
                <a:lnTo>
                  <a:pt x="353" y="303"/>
                </a:lnTo>
                <a:lnTo>
                  <a:pt x="353" y="304"/>
                </a:lnTo>
                <a:lnTo>
                  <a:pt x="354" y="306"/>
                </a:lnTo>
                <a:lnTo>
                  <a:pt x="354" y="309"/>
                </a:lnTo>
                <a:lnTo>
                  <a:pt x="354" y="310"/>
                </a:lnTo>
                <a:lnTo>
                  <a:pt x="354" y="314"/>
                </a:lnTo>
                <a:lnTo>
                  <a:pt x="355" y="320"/>
                </a:lnTo>
                <a:lnTo>
                  <a:pt x="355" y="325"/>
                </a:lnTo>
                <a:lnTo>
                  <a:pt x="355" y="331"/>
                </a:lnTo>
                <a:lnTo>
                  <a:pt x="355" y="333"/>
                </a:lnTo>
                <a:lnTo>
                  <a:pt x="356" y="337"/>
                </a:lnTo>
                <a:lnTo>
                  <a:pt x="356" y="343"/>
                </a:lnTo>
                <a:lnTo>
                  <a:pt x="356" y="347"/>
                </a:lnTo>
                <a:lnTo>
                  <a:pt x="357" y="352"/>
                </a:lnTo>
                <a:lnTo>
                  <a:pt x="357" y="355"/>
                </a:lnTo>
                <a:lnTo>
                  <a:pt x="357" y="355"/>
                </a:lnTo>
                <a:lnTo>
                  <a:pt x="357" y="355"/>
                </a:lnTo>
                <a:lnTo>
                  <a:pt x="358" y="358"/>
                </a:lnTo>
                <a:lnTo>
                  <a:pt x="358" y="359"/>
                </a:lnTo>
                <a:lnTo>
                  <a:pt x="358" y="361"/>
                </a:lnTo>
                <a:lnTo>
                  <a:pt x="358" y="363"/>
                </a:lnTo>
                <a:lnTo>
                  <a:pt x="359" y="363"/>
                </a:lnTo>
                <a:lnTo>
                  <a:pt x="359" y="364"/>
                </a:lnTo>
                <a:lnTo>
                  <a:pt x="359" y="363"/>
                </a:lnTo>
                <a:lnTo>
                  <a:pt x="359" y="363"/>
                </a:lnTo>
                <a:lnTo>
                  <a:pt x="360" y="365"/>
                </a:lnTo>
                <a:lnTo>
                  <a:pt x="360" y="362"/>
                </a:lnTo>
                <a:lnTo>
                  <a:pt x="360" y="362"/>
                </a:lnTo>
                <a:lnTo>
                  <a:pt x="361" y="363"/>
                </a:lnTo>
                <a:lnTo>
                  <a:pt x="361" y="365"/>
                </a:lnTo>
                <a:lnTo>
                  <a:pt x="361" y="365"/>
                </a:lnTo>
                <a:lnTo>
                  <a:pt x="361" y="362"/>
                </a:lnTo>
                <a:lnTo>
                  <a:pt x="362" y="362"/>
                </a:lnTo>
                <a:lnTo>
                  <a:pt x="362" y="363"/>
                </a:lnTo>
                <a:lnTo>
                  <a:pt x="362" y="365"/>
                </a:lnTo>
                <a:lnTo>
                  <a:pt x="362" y="365"/>
                </a:lnTo>
                <a:lnTo>
                  <a:pt x="363" y="363"/>
                </a:lnTo>
                <a:lnTo>
                  <a:pt x="363" y="366"/>
                </a:lnTo>
                <a:lnTo>
                  <a:pt x="363" y="365"/>
                </a:lnTo>
                <a:lnTo>
                  <a:pt x="364" y="366"/>
                </a:lnTo>
                <a:lnTo>
                  <a:pt x="364" y="365"/>
                </a:lnTo>
                <a:lnTo>
                  <a:pt x="364" y="368"/>
                </a:lnTo>
                <a:lnTo>
                  <a:pt x="364" y="366"/>
                </a:lnTo>
                <a:lnTo>
                  <a:pt x="365" y="366"/>
                </a:lnTo>
                <a:lnTo>
                  <a:pt x="365" y="365"/>
                </a:lnTo>
                <a:lnTo>
                  <a:pt x="365" y="364"/>
                </a:lnTo>
                <a:lnTo>
                  <a:pt x="365" y="365"/>
                </a:lnTo>
                <a:lnTo>
                  <a:pt x="366" y="366"/>
                </a:lnTo>
                <a:lnTo>
                  <a:pt x="366" y="365"/>
                </a:lnTo>
                <a:lnTo>
                  <a:pt x="366" y="366"/>
                </a:lnTo>
                <a:lnTo>
                  <a:pt x="367" y="367"/>
                </a:lnTo>
                <a:lnTo>
                  <a:pt x="367" y="371"/>
                </a:lnTo>
                <a:lnTo>
                  <a:pt x="367" y="370"/>
                </a:lnTo>
                <a:lnTo>
                  <a:pt x="367" y="368"/>
                </a:lnTo>
                <a:lnTo>
                  <a:pt x="368" y="367"/>
                </a:lnTo>
                <a:lnTo>
                  <a:pt x="368" y="366"/>
                </a:lnTo>
                <a:lnTo>
                  <a:pt x="368" y="365"/>
                </a:lnTo>
                <a:lnTo>
                  <a:pt x="368" y="365"/>
                </a:lnTo>
                <a:lnTo>
                  <a:pt x="369" y="365"/>
                </a:lnTo>
                <a:lnTo>
                  <a:pt x="369" y="368"/>
                </a:lnTo>
                <a:lnTo>
                  <a:pt x="369" y="366"/>
                </a:lnTo>
                <a:lnTo>
                  <a:pt x="369" y="365"/>
                </a:lnTo>
                <a:lnTo>
                  <a:pt x="370" y="368"/>
                </a:lnTo>
                <a:lnTo>
                  <a:pt x="370" y="364"/>
                </a:lnTo>
                <a:lnTo>
                  <a:pt x="370" y="364"/>
                </a:lnTo>
                <a:lnTo>
                  <a:pt x="370" y="363"/>
                </a:lnTo>
                <a:lnTo>
                  <a:pt x="371" y="365"/>
                </a:lnTo>
                <a:lnTo>
                  <a:pt x="371" y="368"/>
                </a:lnTo>
                <a:lnTo>
                  <a:pt x="371" y="363"/>
                </a:lnTo>
                <a:lnTo>
                  <a:pt x="371" y="363"/>
                </a:lnTo>
                <a:lnTo>
                  <a:pt x="372" y="363"/>
                </a:lnTo>
                <a:lnTo>
                  <a:pt x="372" y="364"/>
                </a:lnTo>
                <a:lnTo>
                  <a:pt x="372" y="365"/>
                </a:lnTo>
                <a:lnTo>
                  <a:pt x="373" y="366"/>
                </a:lnTo>
                <a:lnTo>
                  <a:pt x="373" y="365"/>
                </a:lnTo>
                <a:lnTo>
                  <a:pt x="373" y="363"/>
                </a:lnTo>
                <a:lnTo>
                  <a:pt x="373" y="363"/>
                </a:lnTo>
                <a:lnTo>
                  <a:pt x="374" y="364"/>
                </a:lnTo>
                <a:lnTo>
                  <a:pt x="374" y="365"/>
                </a:lnTo>
                <a:lnTo>
                  <a:pt x="374" y="365"/>
                </a:lnTo>
                <a:lnTo>
                  <a:pt x="374" y="366"/>
                </a:lnTo>
                <a:lnTo>
                  <a:pt x="375" y="365"/>
                </a:lnTo>
                <a:lnTo>
                  <a:pt x="375" y="365"/>
                </a:lnTo>
                <a:lnTo>
                  <a:pt x="375" y="367"/>
                </a:lnTo>
                <a:lnTo>
                  <a:pt x="376" y="366"/>
                </a:lnTo>
                <a:lnTo>
                  <a:pt x="376" y="365"/>
                </a:lnTo>
                <a:lnTo>
                  <a:pt x="376" y="367"/>
                </a:lnTo>
                <a:lnTo>
                  <a:pt x="376" y="368"/>
                </a:lnTo>
                <a:lnTo>
                  <a:pt x="377" y="368"/>
                </a:lnTo>
                <a:lnTo>
                  <a:pt x="377" y="366"/>
                </a:lnTo>
                <a:lnTo>
                  <a:pt x="377" y="365"/>
                </a:lnTo>
                <a:lnTo>
                  <a:pt x="377" y="366"/>
                </a:lnTo>
                <a:lnTo>
                  <a:pt x="378" y="368"/>
                </a:lnTo>
                <a:lnTo>
                  <a:pt x="378" y="369"/>
                </a:lnTo>
                <a:lnTo>
                  <a:pt x="378" y="368"/>
                </a:lnTo>
                <a:lnTo>
                  <a:pt x="378" y="368"/>
                </a:lnTo>
                <a:lnTo>
                  <a:pt x="379" y="366"/>
                </a:lnTo>
                <a:lnTo>
                  <a:pt x="379" y="366"/>
                </a:lnTo>
                <a:lnTo>
                  <a:pt x="379" y="365"/>
                </a:lnTo>
                <a:lnTo>
                  <a:pt x="380" y="363"/>
                </a:lnTo>
                <a:lnTo>
                  <a:pt x="380" y="365"/>
                </a:lnTo>
                <a:lnTo>
                  <a:pt x="380" y="368"/>
                </a:lnTo>
                <a:lnTo>
                  <a:pt x="380" y="367"/>
                </a:lnTo>
                <a:lnTo>
                  <a:pt x="381" y="367"/>
                </a:lnTo>
                <a:lnTo>
                  <a:pt x="381" y="368"/>
                </a:lnTo>
                <a:lnTo>
                  <a:pt x="381" y="367"/>
                </a:lnTo>
                <a:lnTo>
                  <a:pt x="381" y="367"/>
                </a:lnTo>
                <a:lnTo>
                  <a:pt x="382" y="365"/>
                </a:lnTo>
                <a:lnTo>
                  <a:pt x="382" y="366"/>
                </a:lnTo>
                <a:lnTo>
                  <a:pt x="382" y="368"/>
                </a:lnTo>
                <a:lnTo>
                  <a:pt x="383" y="368"/>
                </a:lnTo>
                <a:lnTo>
                  <a:pt x="383" y="369"/>
                </a:lnTo>
                <a:lnTo>
                  <a:pt x="383" y="368"/>
                </a:lnTo>
                <a:lnTo>
                  <a:pt x="383" y="368"/>
                </a:lnTo>
                <a:lnTo>
                  <a:pt x="384" y="368"/>
                </a:lnTo>
                <a:lnTo>
                  <a:pt x="384" y="368"/>
                </a:lnTo>
                <a:lnTo>
                  <a:pt x="384" y="369"/>
                </a:lnTo>
                <a:lnTo>
                  <a:pt x="384" y="368"/>
                </a:lnTo>
                <a:lnTo>
                  <a:pt x="385" y="365"/>
                </a:lnTo>
                <a:lnTo>
                  <a:pt x="385" y="366"/>
                </a:lnTo>
                <a:lnTo>
                  <a:pt x="385" y="364"/>
                </a:lnTo>
                <a:lnTo>
                  <a:pt x="385" y="366"/>
                </a:lnTo>
                <a:lnTo>
                  <a:pt x="386" y="367"/>
                </a:lnTo>
                <a:lnTo>
                  <a:pt x="386" y="368"/>
                </a:lnTo>
                <a:lnTo>
                  <a:pt x="386" y="368"/>
                </a:lnTo>
                <a:lnTo>
                  <a:pt x="386" y="366"/>
                </a:lnTo>
                <a:lnTo>
                  <a:pt x="387" y="364"/>
                </a:lnTo>
                <a:lnTo>
                  <a:pt x="387" y="364"/>
                </a:lnTo>
                <a:lnTo>
                  <a:pt x="387" y="364"/>
                </a:lnTo>
                <a:lnTo>
                  <a:pt x="387" y="365"/>
                </a:lnTo>
                <a:lnTo>
                  <a:pt x="388" y="365"/>
                </a:lnTo>
                <a:lnTo>
                  <a:pt x="388" y="365"/>
                </a:lnTo>
                <a:lnTo>
                  <a:pt x="388" y="365"/>
                </a:lnTo>
                <a:lnTo>
                  <a:pt x="389" y="366"/>
                </a:lnTo>
                <a:lnTo>
                  <a:pt x="389" y="365"/>
                </a:lnTo>
                <a:lnTo>
                  <a:pt x="389" y="366"/>
                </a:lnTo>
                <a:lnTo>
                  <a:pt x="389" y="366"/>
                </a:lnTo>
                <a:lnTo>
                  <a:pt x="390" y="365"/>
                </a:lnTo>
                <a:lnTo>
                  <a:pt x="390" y="363"/>
                </a:lnTo>
                <a:lnTo>
                  <a:pt x="390" y="365"/>
                </a:lnTo>
                <a:lnTo>
                  <a:pt x="390" y="365"/>
                </a:lnTo>
                <a:lnTo>
                  <a:pt x="391" y="365"/>
                </a:lnTo>
                <a:lnTo>
                  <a:pt x="391" y="365"/>
                </a:lnTo>
                <a:lnTo>
                  <a:pt x="391" y="364"/>
                </a:lnTo>
                <a:lnTo>
                  <a:pt x="392" y="365"/>
                </a:lnTo>
                <a:lnTo>
                  <a:pt x="392" y="365"/>
                </a:lnTo>
                <a:lnTo>
                  <a:pt x="392" y="365"/>
                </a:lnTo>
                <a:lnTo>
                  <a:pt x="392" y="365"/>
                </a:lnTo>
                <a:lnTo>
                  <a:pt x="393" y="365"/>
                </a:lnTo>
                <a:lnTo>
                  <a:pt x="393" y="366"/>
                </a:lnTo>
                <a:lnTo>
                  <a:pt x="393" y="365"/>
                </a:lnTo>
                <a:lnTo>
                  <a:pt x="393" y="368"/>
                </a:lnTo>
                <a:lnTo>
                  <a:pt x="394" y="362"/>
                </a:lnTo>
                <a:lnTo>
                  <a:pt x="394" y="362"/>
                </a:lnTo>
                <a:lnTo>
                  <a:pt x="394" y="361"/>
                </a:lnTo>
                <a:lnTo>
                  <a:pt x="394" y="360"/>
                </a:lnTo>
                <a:lnTo>
                  <a:pt x="395" y="361"/>
                </a:lnTo>
                <a:lnTo>
                  <a:pt x="395" y="355"/>
                </a:lnTo>
                <a:lnTo>
                  <a:pt x="395" y="355"/>
                </a:lnTo>
                <a:lnTo>
                  <a:pt x="396" y="356"/>
                </a:lnTo>
                <a:lnTo>
                  <a:pt x="396" y="358"/>
                </a:lnTo>
                <a:lnTo>
                  <a:pt x="396" y="358"/>
                </a:lnTo>
                <a:lnTo>
                  <a:pt x="396" y="353"/>
                </a:lnTo>
                <a:lnTo>
                  <a:pt x="397" y="351"/>
                </a:lnTo>
                <a:lnTo>
                  <a:pt x="397" y="349"/>
                </a:lnTo>
                <a:lnTo>
                  <a:pt x="397" y="352"/>
                </a:lnTo>
                <a:lnTo>
                  <a:pt x="397" y="352"/>
                </a:lnTo>
                <a:lnTo>
                  <a:pt x="398" y="352"/>
                </a:lnTo>
                <a:lnTo>
                  <a:pt x="398" y="355"/>
                </a:lnTo>
                <a:lnTo>
                  <a:pt x="398" y="356"/>
                </a:lnTo>
                <a:lnTo>
                  <a:pt x="399" y="358"/>
                </a:lnTo>
                <a:lnTo>
                  <a:pt x="399" y="358"/>
                </a:lnTo>
                <a:lnTo>
                  <a:pt x="399" y="359"/>
                </a:lnTo>
                <a:lnTo>
                  <a:pt x="399" y="362"/>
                </a:lnTo>
                <a:lnTo>
                  <a:pt x="400" y="365"/>
                </a:lnTo>
                <a:lnTo>
                  <a:pt x="400" y="367"/>
                </a:lnTo>
                <a:lnTo>
                  <a:pt x="400" y="365"/>
                </a:lnTo>
                <a:lnTo>
                  <a:pt x="400" y="366"/>
                </a:lnTo>
                <a:lnTo>
                  <a:pt x="401" y="367"/>
                </a:lnTo>
                <a:lnTo>
                  <a:pt x="401" y="365"/>
                </a:lnTo>
                <a:lnTo>
                  <a:pt x="401" y="365"/>
                </a:lnTo>
                <a:lnTo>
                  <a:pt x="401" y="364"/>
                </a:lnTo>
                <a:lnTo>
                  <a:pt x="402" y="367"/>
                </a:lnTo>
                <a:lnTo>
                  <a:pt x="402" y="368"/>
                </a:lnTo>
                <a:lnTo>
                  <a:pt x="402" y="367"/>
                </a:lnTo>
                <a:lnTo>
                  <a:pt x="402" y="366"/>
                </a:lnTo>
                <a:lnTo>
                  <a:pt x="403" y="365"/>
                </a:lnTo>
                <a:lnTo>
                  <a:pt x="403" y="366"/>
                </a:lnTo>
                <a:lnTo>
                  <a:pt x="403" y="365"/>
                </a:lnTo>
                <a:lnTo>
                  <a:pt x="403" y="365"/>
                </a:lnTo>
                <a:lnTo>
                  <a:pt x="404" y="365"/>
                </a:lnTo>
                <a:lnTo>
                  <a:pt x="404" y="368"/>
                </a:lnTo>
                <a:lnTo>
                  <a:pt x="404" y="367"/>
                </a:lnTo>
                <a:lnTo>
                  <a:pt x="405" y="357"/>
                </a:lnTo>
                <a:lnTo>
                  <a:pt x="405" y="318"/>
                </a:lnTo>
                <a:lnTo>
                  <a:pt x="405" y="257"/>
                </a:lnTo>
                <a:lnTo>
                  <a:pt x="405" y="177"/>
                </a:lnTo>
                <a:lnTo>
                  <a:pt x="406" y="99"/>
                </a:lnTo>
                <a:lnTo>
                  <a:pt x="406" y="42"/>
                </a:lnTo>
                <a:lnTo>
                  <a:pt x="406" y="38"/>
                </a:lnTo>
                <a:lnTo>
                  <a:pt x="406" y="83"/>
                </a:lnTo>
                <a:lnTo>
                  <a:pt x="407" y="155"/>
                </a:lnTo>
                <a:lnTo>
                  <a:pt x="407" y="230"/>
                </a:lnTo>
                <a:lnTo>
                  <a:pt x="407" y="300"/>
                </a:lnTo>
                <a:lnTo>
                  <a:pt x="408" y="341"/>
                </a:lnTo>
                <a:lnTo>
                  <a:pt x="408" y="357"/>
                </a:lnTo>
                <a:lnTo>
                  <a:pt x="408" y="356"/>
                </a:lnTo>
                <a:lnTo>
                  <a:pt x="408" y="355"/>
                </a:lnTo>
                <a:lnTo>
                  <a:pt x="409" y="356"/>
                </a:lnTo>
                <a:lnTo>
                  <a:pt x="409" y="358"/>
                </a:lnTo>
                <a:lnTo>
                  <a:pt x="409" y="362"/>
                </a:lnTo>
                <a:lnTo>
                  <a:pt x="409" y="365"/>
                </a:lnTo>
                <a:lnTo>
                  <a:pt x="410" y="367"/>
                </a:lnTo>
                <a:lnTo>
                  <a:pt x="410" y="366"/>
                </a:lnTo>
                <a:lnTo>
                  <a:pt x="410" y="365"/>
                </a:lnTo>
                <a:lnTo>
                  <a:pt x="411" y="365"/>
                </a:lnTo>
                <a:lnTo>
                  <a:pt x="411" y="363"/>
                </a:lnTo>
                <a:lnTo>
                  <a:pt x="411" y="364"/>
                </a:lnTo>
                <a:lnTo>
                  <a:pt x="411" y="365"/>
                </a:lnTo>
                <a:lnTo>
                  <a:pt x="412" y="368"/>
                </a:lnTo>
                <a:lnTo>
                  <a:pt x="412" y="368"/>
                </a:lnTo>
                <a:lnTo>
                  <a:pt x="412" y="365"/>
                </a:lnTo>
                <a:lnTo>
                  <a:pt x="412" y="362"/>
                </a:lnTo>
                <a:lnTo>
                  <a:pt x="413" y="363"/>
                </a:lnTo>
                <a:lnTo>
                  <a:pt x="413" y="363"/>
                </a:lnTo>
                <a:lnTo>
                  <a:pt x="413" y="368"/>
                </a:lnTo>
                <a:lnTo>
                  <a:pt x="413" y="365"/>
                </a:lnTo>
                <a:lnTo>
                  <a:pt x="414" y="364"/>
                </a:lnTo>
                <a:lnTo>
                  <a:pt x="414" y="361"/>
                </a:lnTo>
                <a:lnTo>
                  <a:pt x="414" y="362"/>
                </a:lnTo>
                <a:lnTo>
                  <a:pt x="415" y="363"/>
                </a:lnTo>
                <a:lnTo>
                  <a:pt x="415" y="365"/>
                </a:lnTo>
                <a:lnTo>
                  <a:pt x="415" y="364"/>
                </a:lnTo>
                <a:lnTo>
                  <a:pt x="415" y="360"/>
                </a:lnTo>
                <a:lnTo>
                  <a:pt x="416" y="358"/>
                </a:lnTo>
                <a:lnTo>
                  <a:pt x="416" y="359"/>
                </a:lnTo>
                <a:lnTo>
                  <a:pt x="416" y="358"/>
                </a:lnTo>
                <a:lnTo>
                  <a:pt x="416" y="358"/>
                </a:lnTo>
                <a:lnTo>
                  <a:pt x="417" y="356"/>
                </a:lnTo>
                <a:lnTo>
                  <a:pt x="417" y="357"/>
                </a:lnTo>
                <a:lnTo>
                  <a:pt x="417" y="360"/>
                </a:lnTo>
                <a:lnTo>
                  <a:pt x="417" y="356"/>
                </a:lnTo>
                <a:lnTo>
                  <a:pt x="418" y="355"/>
                </a:lnTo>
                <a:lnTo>
                  <a:pt x="418" y="353"/>
                </a:lnTo>
                <a:lnTo>
                  <a:pt x="418" y="351"/>
                </a:lnTo>
                <a:lnTo>
                  <a:pt x="418" y="347"/>
                </a:lnTo>
                <a:lnTo>
                  <a:pt x="419" y="346"/>
                </a:lnTo>
                <a:lnTo>
                  <a:pt x="419" y="343"/>
                </a:lnTo>
                <a:lnTo>
                  <a:pt x="419" y="342"/>
                </a:lnTo>
                <a:lnTo>
                  <a:pt x="419" y="339"/>
                </a:lnTo>
                <a:lnTo>
                  <a:pt x="420" y="337"/>
                </a:lnTo>
                <a:lnTo>
                  <a:pt x="420" y="332"/>
                </a:lnTo>
                <a:lnTo>
                  <a:pt x="420" y="327"/>
                </a:lnTo>
                <a:lnTo>
                  <a:pt x="421" y="327"/>
                </a:lnTo>
                <a:lnTo>
                  <a:pt x="421" y="321"/>
                </a:lnTo>
                <a:lnTo>
                  <a:pt x="421" y="316"/>
                </a:lnTo>
                <a:lnTo>
                  <a:pt x="421" y="313"/>
                </a:lnTo>
                <a:lnTo>
                  <a:pt x="422" y="309"/>
                </a:lnTo>
                <a:lnTo>
                  <a:pt x="422" y="306"/>
                </a:lnTo>
                <a:lnTo>
                  <a:pt x="422" y="303"/>
                </a:lnTo>
                <a:lnTo>
                  <a:pt x="422" y="303"/>
                </a:lnTo>
                <a:lnTo>
                  <a:pt x="423" y="302"/>
                </a:lnTo>
                <a:lnTo>
                  <a:pt x="423" y="302"/>
                </a:lnTo>
                <a:lnTo>
                  <a:pt x="423" y="305"/>
                </a:lnTo>
                <a:lnTo>
                  <a:pt x="424" y="308"/>
                </a:lnTo>
                <a:lnTo>
                  <a:pt x="424" y="310"/>
                </a:lnTo>
                <a:lnTo>
                  <a:pt x="424" y="315"/>
                </a:lnTo>
                <a:lnTo>
                  <a:pt x="424" y="319"/>
                </a:lnTo>
                <a:lnTo>
                  <a:pt x="425" y="323"/>
                </a:lnTo>
                <a:lnTo>
                  <a:pt x="425" y="328"/>
                </a:lnTo>
                <a:lnTo>
                  <a:pt x="425" y="335"/>
                </a:lnTo>
                <a:lnTo>
                  <a:pt x="425" y="338"/>
                </a:lnTo>
                <a:lnTo>
                  <a:pt x="426" y="341"/>
                </a:lnTo>
                <a:lnTo>
                  <a:pt x="426" y="343"/>
                </a:lnTo>
                <a:lnTo>
                  <a:pt x="426" y="346"/>
                </a:lnTo>
                <a:lnTo>
                  <a:pt x="427" y="351"/>
                </a:lnTo>
                <a:lnTo>
                  <a:pt x="427" y="355"/>
                </a:lnTo>
                <a:lnTo>
                  <a:pt x="427" y="356"/>
                </a:lnTo>
                <a:lnTo>
                  <a:pt x="427" y="356"/>
                </a:lnTo>
                <a:lnTo>
                  <a:pt x="428" y="356"/>
                </a:lnTo>
                <a:lnTo>
                  <a:pt x="428" y="358"/>
                </a:lnTo>
                <a:lnTo>
                  <a:pt x="428" y="360"/>
                </a:lnTo>
                <a:lnTo>
                  <a:pt x="428" y="364"/>
                </a:lnTo>
                <a:lnTo>
                  <a:pt x="429" y="362"/>
                </a:lnTo>
                <a:lnTo>
                  <a:pt x="429" y="361"/>
                </a:lnTo>
                <a:lnTo>
                  <a:pt x="429" y="361"/>
                </a:lnTo>
                <a:lnTo>
                  <a:pt x="429" y="362"/>
                </a:lnTo>
                <a:lnTo>
                  <a:pt x="430" y="366"/>
                </a:lnTo>
                <a:lnTo>
                  <a:pt x="430" y="362"/>
                </a:lnTo>
                <a:lnTo>
                  <a:pt x="430" y="363"/>
                </a:lnTo>
                <a:lnTo>
                  <a:pt x="431" y="362"/>
                </a:lnTo>
                <a:lnTo>
                  <a:pt x="431" y="363"/>
                </a:lnTo>
                <a:lnTo>
                  <a:pt x="431" y="363"/>
                </a:lnTo>
                <a:lnTo>
                  <a:pt x="431" y="363"/>
                </a:lnTo>
                <a:lnTo>
                  <a:pt x="432" y="365"/>
                </a:lnTo>
                <a:lnTo>
                  <a:pt x="432" y="364"/>
                </a:lnTo>
                <a:lnTo>
                  <a:pt x="432" y="365"/>
                </a:lnTo>
                <a:lnTo>
                  <a:pt x="432" y="366"/>
                </a:lnTo>
                <a:lnTo>
                  <a:pt x="433" y="364"/>
                </a:lnTo>
                <a:lnTo>
                  <a:pt x="433" y="364"/>
                </a:lnTo>
                <a:lnTo>
                  <a:pt x="433" y="365"/>
                </a:lnTo>
                <a:lnTo>
                  <a:pt x="433" y="367"/>
                </a:lnTo>
                <a:lnTo>
                  <a:pt x="434" y="368"/>
                </a:lnTo>
                <a:lnTo>
                  <a:pt x="434" y="368"/>
                </a:lnTo>
                <a:lnTo>
                  <a:pt x="434" y="368"/>
                </a:lnTo>
                <a:lnTo>
                  <a:pt x="434" y="368"/>
                </a:lnTo>
                <a:lnTo>
                  <a:pt x="435" y="368"/>
                </a:lnTo>
                <a:lnTo>
                  <a:pt x="435" y="369"/>
                </a:lnTo>
                <a:lnTo>
                  <a:pt x="435" y="368"/>
                </a:lnTo>
                <a:lnTo>
                  <a:pt x="435" y="368"/>
                </a:lnTo>
                <a:lnTo>
                  <a:pt x="436" y="368"/>
                </a:lnTo>
                <a:lnTo>
                  <a:pt x="436" y="371"/>
                </a:lnTo>
                <a:lnTo>
                  <a:pt x="436" y="370"/>
                </a:lnTo>
                <a:lnTo>
                  <a:pt x="437" y="368"/>
                </a:lnTo>
                <a:lnTo>
                  <a:pt x="437" y="365"/>
                </a:lnTo>
                <a:lnTo>
                  <a:pt x="437" y="365"/>
                </a:lnTo>
                <a:lnTo>
                  <a:pt x="437" y="366"/>
                </a:lnTo>
                <a:lnTo>
                  <a:pt x="438" y="368"/>
                </a:lnTo>
                <a:lnTo>
                  <a:pt x="438" y="368"/>
                </a:lnTo>
                <a:lnTo>
                  <a:pt x="438" y="368"/>
                </a:lnTo>
                <a:lnTo>
                  <a:pt x="438" y="366"/>
                </a:lnTo>
                <a:lnTo>
                  <a:pt x="439" y="366"/>
                </a:lnTo>
                <a:lnTo>
                  <a:pt x="439" y="368"/>
                </a:lnTo>
                <a:lnTo>
                  <a:pt x="439" y="369"/>
                </a:lnTo>
                <a:lnTo>
                  <a:pt x="440" y="370"/>
                </a:lnTo>
                <a:lnTo>
                  <a:pt x="440" y="366"/>
                </a:lnTo>
                <a:lnTo>
                  <a:pt x="440" y="365"/>
                </a:lnTo>
                <a:lnTo>
                  <a:pt x="440" y="364"/>
                </a:lnTo>
                <a:lnTo>
                  <a:pt x="441" y="364"/>
                </a:lnTo>
                <a:lnTo>
                  <a:pt x="441" y="369"/>
                </a:lnTo>
                <a:lnTo>
                  <a:pt x="441" y="368"/>
                </a:lnTo>
                <a:lnTo>
                  <a:pt x="441" y="365"/>
                </a:lnTo>
                <a:lnTo>
                  <a:pt x="442" y="364"/>
                </a:lnTo>
                <a:lnTo>
                  <a:pt x="442" y="363"/>
                </a:lnTo>
                <a:lnTo>
                  <a:pt x="442" y="364"/>
                </a:lnTo>
                <a:lnTo>
                  <a:pt x="443" y="367"/>
                </a:lnTo>
                <a:lnTo>
                  <a:pt x="443" y="368"/>
                </a:lnTo>
                <a:lnTo>
                  <a:pt x="443" y="367"/>
                </a:lnTo>
                <a:lnTo>
                  <a:pt x="443" y="368"/>
                </a:lnTo>
                <a:lnTo>
                  <a:pt x="444" y="368"/>
                </a:lnTo>
                <a:lnTo>
                  <a:pt x="444" y="365"/>
                </a:lnTo>
                <a:lnTo>
                  <a:pt x="444" y="363"/>
                </a:lnTo>
                <a:lnTo>
                  <a:pt x="444" y="363"/>
                </a:lnTo>
                <a:lnTo>
                  <a:pt x="445" y="365"/>
                </a:lnTo>
                <a:lnTo>
                  <a:pt x="445" y="366"/>
                </a:lnTo>
                <a:lnTo>
                  <a:pt x="445" y="368"/>
                </a:lnTo>
                <a:lnTo>
                  <a:pt x="445" y="366"/>
                </a:lnTo>
                <a:lnTo>
                  <a:pt x="446" y="367"/>
                </a:lnTo>
                <a:lnTo>
                  <a:pt x="446" y="368"/>
                </a:lnTo>
                <a:lnTo>
                  <a:pt x="446" y="368"/>
                </a:lnTo>
                <a:lnTo>
                  <a:pt x="447" y="370"/>
                </a:lnTo>
                <a:lnTo>
                  <a:pt x="447" y="369"/>
                </a:lnTo>
                <a:lnTo>
                  <a:pt x="447" y="368"/>
                </a:lnTo>
                <a:lnTo>
                  <a:pt x="447" y="369"/>
                </a:lnTo>
                <a:lnTo>
                  <a:pt x="448" y="370"/>
                </a:lnTo>
                <a:lnTo>
                  <a:pt x="448" y="370"/>
                </a:lnTo>
                <a:lnTo>
                  <a:pt x="448" y="372"/>
                </a:lnTo>
                <a:lnTo>
                  <a:pt x="448" y="370"/>
                </a:lnTo>
                <a:lnTo>
                  <a:pt x="449" y="368"/>
                </a:lnTo>
                <a:lnTo>
                  <a:pt x="449" y="368"/>
                </a:lnTo>
                <a:lnTo>
                  <a:pt x="449" y="368"/>
                </a:lnTo>
                <a:lnTo>
                  <a:pt x="449" y="370"/>
                </a:lnTo>
                <a:lnTo>
                  <a:pt x="450" y="371"/>
                </a:lnTo>
                <a:lnTo>
                  <a:pt x="450" y="371"/>
                </a:lnTo>
                <a:lnTo>
                  <a:pt x="450" y="370"/>
                </a:lnTo>
                <a:lnTo>
                  <a:pt x="450" y="371"/>
                </a:lnTo>
                <a:lnTo>
                  <a:pt x="451" y="370"/>
                </a:lnTo>
                <a:lnTo>
                  <a:pt x="451" y="369"/>
                </a:lnTo>
                <a:lnTo>
                  <a:pt x="451" y="368"/>
                </a:lnTo>
                <a:lnTo>
                  <a:pt x="452" y="368"/>
                </a:lnTo>
                <a:lnTo>
                  <a:pt x="452" y="368"/>
                </a:lnTo>
                <a:lnTo>
                  <a:pt x="452" y="371"/>
                </a:lnTo>
                <a:lnTo>
                  <a:pt x="452" y="365"/>
                </a:lnTo>
                <a:lnTo>
                  <a:pt x="453" y="368"/>
                </a:lnTo>
                <a:lnTo>
                  <a:pt x="453" y="368"/>
                </a:lnTo>
                <a:lnTo>
                  <a:pt x="453" y="369"/>
                </a:lnTo>
                <a:lnTo>
                  <a:pt x="453" y="370"/>
                </a:lnTo>
                <a:lnTo>
                  <a:pt x="454" y="368"/>
                </a:lnTo>
                <a:lnTo>
                  <a:pt x="454" y="368"/>
                </a:lnTo>
                <a:lnTo>
                  <a:pt x="454" y="369"/>
                </a:lnTo>
                <a:lnTo>
                  <a:pt x="454" y="368"/>
                </a:lnTo>
                <a:lnTo>
                  <a:pt x="455" y="368"/>
                </a:lnTo>
                <a:lnTo>
                  <a:pt x="455" y="368"/>
                </a:lnTo>
                <a:lnTo>
                  <a:pt x="455" y="369"/>
                </a:lnTo>
                <a:lnTo>
                  <a:pt x="456" y="368"/>
                </a:lnTo>
                <a:lnTo>
                  <a:pt x="456" y="370"/>
                </a:lnTo>
                <a:lnTo>
                  <a:pt x="456" y="370"/>
                </a:lnTo>
                <a:lnTo>
                  <a:pt x="456" y="368"/>
                </a:lnTo>
                <a:lnTo>
                  <a:pt x="457" y="368"/>
                </a:lnTo>
                <a:lnTo>
                  <a:pt x="457" y="369"/>
                </a:lnTo>
                <a:lnTo>
                  <a:pt x="457" y="370"/>
                </a:lnTo>
                <a:lnTo>
                  <a:pt x="457" y="371"/>
                </a:lnTo>
                <a:lnTo>
                  <a:pt x="458" y="371"/>
                </a:lnTo>
                <a:lnTo>
                  <a:pt x="458" y="371"/>
                </a:lnTo>
                <a:lnTo>
                  <a:pt x="458" y="368"/>
                </a:lnTo>
                <a:lnTo>
                  <a:pt x="459" y="368"/>
                </a:lnTo>
                <a:lnTo>
                  <a:pt x="459" y="366"/>
                </a:lnTo>
                <a:lnTo>
                  <a:pt x="459" y="369"/>
                </a:lnTo>
                <a:lnTo>
                  <a:pt x="459" y="371"/>
                </a:lnTo>
                <a:lnTo>
                  <a:pt x="460" y="369"/>
                </a:lnTo>
                <a:lnTo>
                  <a:pt x="460" y="366"/>
                </a:lnTo>
                <a:lnTo>
                  <a:pt x="460" y="366"/>
                </a:lnTo>
                <a:lnTo>
                  <a:pt x="460" y="367"/>
                </a:lnTo>
                <a:lnTo>
                  <a:pt x="461" y="368"/>
                </a:lnTo>
                <a:lnTo>
                  <a:pt x="461" y="368"/>
                </a:lnTo>
                <a:lnTo>
                  <a:pt x="461" y="368"/>
                </a:lnTo>
                <a:lnTo>
                  <a:pt x="462" y="368"/>
                </a:lnTo>
                <a:lnTo>
                  <a:pt x="462" y="368"/>
                </a:lnTo>
                <a:lnTo>
                  <a:pt x="462" y="366"/>
                </a:lnTo>
                <a:lnTo>
                  <a:pt x="462" y="367"/>
                </a:lnTo>
                <a:lnTo>
                  <a:pt x="463" y="365"/>
                </a:lnTo>
                <a:lnTo>
                  <a:pt x="463" y="366"/>
                </a:lnTo>
                <a:lnTo>
                  <a:pt x="463" y="365"/>
                </a:lnTo>
                <a:lnTo>
                  <a:pt x="463" y="368"/>
                </a:lnTo>
                <a:lnTo>
                  <a:pt x="464" y="361"/>
                </a:lnTo>
                <a:lnTo>
                  <a:pt x="464" y="359"/>
                </a:lnTo>
                <a:lnTo>
                  <a:pt x="464" y="359"/>
                </a:lnTo>
                <a:lnTo>
                  <a:pt x="464" y="361"/>
                </a:lnTo>
                <a:lnTo>
                  <a:pt x="465" y="362"/>
                </a:lnTo>
                <a:lnTo>
                  <a:pt x="465" y="359"/>
                </a:lnTo>
                <a:lnTo>
                  <a:pt x="465" y="356"/>
                </a:lnTo>
                <a:lnTo>
                  <a:pt x="465" y="353"/>
                </a:lnTo>
                <a:lnTo>
                  <a:pt x="466" y="353"/>
                </a:lnTo>
                <a:lnTo>
                  <a:pt x="466" y="356"/>
                </a:lnTo>
                <a:lnTo>
                  <a:pt x="466" y="356"/>
                </a:lnTo>
                <a:lnTo>
                  <a:pt x="466" y="356"/>
                </a:lnTo>
                <a:lnTo>
                  <a:pt x="467" y="355"/>
                </a:lnTo>
                <a:lnTo>
                  <a:pt x="467" y="358"/>
                </a:lnTo>
                <a:lnTo>
                  <a:pt x="467" y="363"/>
                </a:lnTo>
                <a:lnTo>
                  <a:pt x="468" y="367"/>
                </a:lnTo>
                <a:lnTo>
                  <a:pt x="468" y="365"/>
                </a:lnTo>
                <a:lnTo>
                  <a:pt x="468" y="362"/>
                </a:lnTo>
                <a:lnTo>
                  <a:pt x="468" y="363"/>
                </a:lnTo>
                <a:lnTo>
                  <a:pt x="469" y="368"/>
                </a:lnTo>
                <a:lnTo>
                  <a:pt x="469" y="368"/>
                </a:lnTo>
                <a:lnTo>
                  <a:pt x="469" y="370"/>
                </a:lnTo>
                <a:lnTo>
                  <a:pt x="469" y="370"/>
                </a:lnTo>
                <a:lnTo>
                  <a:pt x="470" y="371"/>
                </a:lnTo>
                <a:lnTo>
                  <a:pt x="470" y="371"/>
                </a:lnTo>
                <a:lnTo>
                  <a:pt x="470" y="370"/>
                </a:lnTo>
                <a:lnTo>
                  <a:pt x="470" y="371"/>
                </a:lnTo>
                <a:lnTo>
                  <a:pt x="471" y="370"/>
                </a:lnTo>
                <a:lnTo>
                  <a:pt x="471" y="370"/>
                </a:lnTo>
                <a:lnTo>
                  <a:pt x="471" y="368"/>
                </a:lnTo>
                <a:lnTo>
                  <a:pt x="472" y="368"/>
                </a:lnTo>
                <a:lnTo>
                  <a:pt x="472" y="368"/>
                </a:lnTo>
                <a:lnTo>
                  <a:pt x="472" y="368"/>
                </a:lnTo>
                <a:lnTo>
                  <a:pt x="472" y="368"/>
                </a:lnTo>
                <a:lnTo>
                  <a:pt x="473" y="371"/>
                </a:lnTo>
                <a:lnTo>
                  <a:pt x="473" y="372"/>
                </a:lnTo>
                <a:lnTo>
                  <a:pt x="473" y="371"/>
                </a:lnTo>
                <a:lnTo>
                  <a:pt x="473" y="357"/>
                </a:lnTo>
                <a:lnTo>
                  <a:pt x="474" y="315"/>
                </a:lnTo>
                <a:lnTo>
                  <a:pt x="474" y="244"/>
                </a:lnTo>
                <a:lnTo>
                  <a:pt x="474" y="162"/>
                </a:lnTo>
                <a:lnTo>
                  <a:pt x="475" y="81"/>
                </a:lnTo>
                <a:lnTo>
                  <a:pt x="475" y="36"/>
                </a:lnTo>
                <a:lnTo>
                  <a:pt x="475" y="39"/>
                </a:lnTo>
                <a:lnTo>
                  <a:pt x="475" y="90"/>
                </a:lnTo>
                <a:lnTo>
                  <a:pt x="476" y="163"/>
                </a:lnTo>
                <a:lnTo>
                  <a:pt x="476" y="241"/>
                </a:lnTo>
                <a:lnTo>
                  <a:pt x="476" y="308"/>
                </a:lnTo>
                <a:lnTo>
                  <a:pt x="476" y="346"/>
                </a:lnTo>
                <a:lnTo>
                  <a:pt x="477" y="360"/>
                </a:lnTo>
                <a:lnTo>
                  <a:pt x="477" y="360"/>
                </a:lnTo>
                <a:lnTo>
                  <a:pt x="477" y="360"/>
                </a:lnTo>
                <a:lnTo>
                  <a:pt x="478" y="362"/>
                </a:lnTo>
                <a:lnTo>
                  <a:pt x="478" y="365"/>
                </a:lnTo>
                <a:lnTo>
                  <a:pt x="478" y="368"/>
                </a:lnTo>
                <a:lnTo>
                  <a:pt x="478" y="368"/>
                </a:lnTo>
                <a:lnTo>
                  <a:pt x="479" y="370"/>
                </a:lnTo>
                <a:lnTo>
                  <a:pt x="479" y="371"/>
                </a:lnTo>
                <a:lnTo>
                  <a:pt x="479" y="370"/>
                </a:lnTo>
                <a:lnTo>
                  <a:pt x="479" y="369"/>
                </a:lnTo>
                <a:lnTo>
                  <a:pt x="480" y="368"/>
                </a:lnTo>
                <a:lnTo>
                  <a:pt x="480" y="369"/>
                </a:lnTo>
                <a:lnTo>
                  <a:pt x="480" y="370"/>
                </a:lnTo>
                <a:lnTo>
                  <a:pt x="480" y="372"/>
                </a:lnTo>
                <a:lnTo>
                  <a:pt x="481" y="371"/>
                </a:lnTo>
                <a:lnTo>
                  <a:pt x="481" y="368"/>
                </a:lnTo>
                <a:lnTo>
                  <a:pt x="481" y="367"/>
                </a:lnTo>
                <a:lnTo>
                  <a:pt x="481" y="367"/>
                </a:lnTo>
                <a:lnTo>
                  <a:pt x="482" y="365"/>
                </a:lnTo>
                <a:lnTo>
                  <a:pt x="482" y="365"/>
                </a:lnTo>
                <a:lnTo>
                  <a:pt x="482" y="367"/>
                </a:lnTo>
                <a:lnTo>
                  <a:pt x="482" y="368"/>
                </a:lnTo>
                <a:lnTo>
                  <a:pt x="483" y="368"/>
                </a:lnTo>
                <a:lnTo>
                  <a:pt x="483" y="371"/>
                </a:lnTo>
                <a:lnTo>
                  <a:pt x="483" y="368"/>
                </a:lnTo>
                <a:lnTo>
                  <a:pt x="484" y="366"/>
                </a:lnTo>
                <a:lnTo>
                  <a:pt x="484" y="364"/>
                </a:lnTo>
                <a:lnTo>
                  <a:pt x="484" y="364"/>
                </a:lnTo>
                <a:lnTo>
                  <a:pt x="484" y="366"/>
                </a:lnTo>
                <a:lnTo>
                  <a:pt x="485" y="366"/>
                </a:lnTo>
                <a:lnTo>
                  <a:pt x="485" y="365"/>
                </a:lnTo>
                <a:lnTo>
                  <a:pt x="485" y="362"/>
                </a:lnTo>
                <a:lnTo>
                  <a:pt x="485" y="360"/>
                </a:lnTo>
                <a:lnTo>
                  <a:pt x="486" y="360"/>
                </a:lnTo>
                <a:lnTo>
                  <a:pt x="486" y="358"/>
                </a:lnTo>
                <a:lnTo>
                  <a:pt x="486" y="358"/>
                </a:lnTo>
                <a:lnTo>
                  <a:pt x="487" y="356"/>
                </a:lnTo>
                <a:lnTo>
                  <a:pt x="487" y="355"/>
                </a:lnTo>
                <a:lnTo>
                  <a:pt x="487" y="355"/>
                </a:lnTo>
                <a:lnTo>
                  <a:pt x="487" y="352"/>
                </a:lnTo>
                <a:lnTo>
                  <a:pt x="488" y="349"/>
                </a:lnTo>
                <a:lnTo>
                  <a:pt x="488" y="346"/>
                </a:lnTo>
                <a:lnTo>
                  <a:pt x="488" y="340"/>
                </a:lnTo>
                <a:lnTo>
                  <a:pt x="488" y="338"/>
                </a:lnTo>
                <a:lnTo>
                  <a:pt x="489" y="338"/>
                </a:lnTo>
                <a:lnTo>
                  <a:pt x="489" y="334"/>
                </a:lnTo>
                <a:lnTo>
                  <a:pt x="489" y="330"/>
                </a:lnTo>
                <a:lnTo>
                  <a:pt x="489" y="325"/>
                </a:lnTo>
                <a:lnTo>
                  <a:pt x="490" y="321"/>
                </a:lnTo>
                <a:lnTo>
                  <a:pt x="490" y="319"/>
                </a:lnTo>
                <a:lnTo>
                  <a:pt x="490" y="316"/>
                </a:lnTo>
                <a:lnTo>
                  <a:pt x="491" y="313"/>
                </a:lnTo>
                <a:lnTo>
                  <a:pt x="491" y="311"/>
                </a:lnTo>
                <a:lnTo>
                  <a:pt x="491" y="311"/>
                </a:lnTo>
                <a:lnTo>
                  <a:pt x="491" y="308"/>
                </a:lnTo>
                <a:lnTo>
                  <a:pt x="492" y="308"/>
                </a:lnTo>
                <a:lnTo>
                  <a:pt x="492" y="309"/>
                </a:lnTo>
                <a:lnTo>
                  <a:pt x="492" y="310"/>
                </a:lnTo>
                <a:lnTo>
                  <a:pt x="492" y="314"/>
                </a:lnTo>
                <a:lnTo>
                  <a:pt x="493" y="314"/>
                </a:lnTo>
                <a:lnTo>
                  <a:pt x="493" y="319"/>
                </a:lnTo>
                <a:lnTo>
                  <a:pt x="493" y="325"/>
                </a:lnTo>
                <a:lnTo>
                  <a:pt x="494" y="331"/>
                </a:lnTo>
                <a:lnTo>
                  <a:pt x="494" y="336"/>
                </a:lnTo>
                <a:lnTo>
                  <a:pt x="494" y="341"/>
                </a:lnTo>
                <a:lnTo>
                  <a:pt x="494" y="345"/>
                </a:lnTo>
                <a:lnTo>
                  <a:pt x="495" y="349"/>
                </a:lnTo>
                <a:lnTo>
                  <a:pt x="495" y="353"/>
                </a:lnTo>
                <a:lnTo>
                  <a:pt x="495" y="357"/>
                </a:lnTo>
                <a:lnTo>
                  <a:pt x="495" y="357"/>
                </a:lnTo>
                <a:lnTo>
                  <a:pt x="496" y="357"/>
                </a:lnTo>
                <a:lnTo>
                  <a:pt x="496" y="358"/>
                </a:lnTo>
                <a:lnTo>
                  <a:pt x="496" y="361"/>
                </a:lnTo>
                <a:lnTo>
                  <a:pt x="496" y="361"/>
                </a:lnTo>
                <a:lnTo>
                  <a:pt x="497" y="362"/>
                </a:lnTo>
                <a:lnTo>
                  <a:pt x="497" y="361"/>
                </a:lnTo>
                <a:lnTo>
                  <a:pt x="497" y="363"/>
                </a:lnTo>
                <a:lnTo>
                  <a:pt x="497" y="363"/>
                </a:lnTo>
                <a:lnTo>
                  <a:pt x="498" y="365"/>
                </a:lnTo>
                <a:lnTo>
                  <a:pt x="498" y="366"/>
                </a:lnTo>
                <a:lnTo>
                  <a:pt x="498" y="368"/>
                </a:lnTo>
                <a:lnTo>
                  <a:pt x="498" y="363"/>
                </a:lnTo>
                <a:lnTo>
                  <a:pt x="499" y="363"/>
                </a:lnTo>
                <a:lnTo>
                  <a:pt x="499" y="366"/>
                </a:lnTo>
                <a:lnTo>
                  <a:pt x="499" y="368"/>
                </a:lnTo>
                <a:lnTo>
                  <a:pt x="500" y="369"/>
                </a:lnTo>
                <a:lnTo>
                  <a:pt x="500" y="365"/>
                </a:lnTo>
                <a:lnTo>
                  <a:pt x="500" y="365"/>
                </a:lnTo>
                <a:lnTo>
                  <a:pt x="500" y="365"/>
                </a:lnTo>
                <a:lnTo>
                  <a:pt x="501" y="366"/>
                </a:lnTo>
                <a:lnTo>
                  <a:pt x="501" y="365"/>
                </a:lnTo>
                <a:lnTo>
                  <a:pt x="501" y="365"/>
                </a:lnTo>
                <a:lnTo>
                  <a:pt x="501" y="365"/>
                </a:lnTo>
                <a:lnTo>
                  <a:pt x="502" y="369"/>
                </a:lnTo>
                <a:lnTo>
                  <a:pt x="502" y="369"/>
                </a:lnTo>
                <a:lnTo>
                  <a:pt x="502" y="367"/>
                </a:lnTo>
                <a:lnTo>
                  <a:pt x="503" y="366"/>
                </a:lnTo>
                <a:lnTo>
                  <a:pt x="503" y="367"/>
                </a:lnTo>
                <a:lnTo>
                  <a:pt x="503" y="368"/>
                </a:lnTo>
                <a:lnTo>
                  <a:pt x="503" y="370"/>
                </a:lnTo>
                <a:lnTo>
                  <a:pt x="504" y="371"/>
                </a:lnTo>
                <a:lnTo>
                  <a:pt x="504" y="369"/>
                </a:lnTo>
                <a:lnTo>
                  <a:pt x="504" y="368"/>
                </a:lnTo>
                <a:lnTo>
                  <a:pt x="504" y="368"/>
                </a:lnTo>
                <a:lnTo>
                  <a:pt x="505" y="368"/>
                </a:lnTo>
                <a:lnTo>
                  <a:pt x="505" y="368"/>
                </a:lnTo>
                <a:lnTo>
                  <a:pt x="505" y="370"/>
                </a:lnTo>
                <a:lnTo>
                  <a:pt x="505" y="371"/>
                </a:lnTo>
                <a:lnTo>
                  <a:pt x="506" y="369"/>
                </a:lnTo>
                <a:lnTo>
                  <a:pt x="506" y="371"/>
                </a:lnTo>
                <a:lnTo>
                  <a:pt x="506" y="370"/>
                </a:lnTo>
                <a:lnTo>
                  <a:pt x="507" y="371"/>
                </a:lnTo>
                <a:lnTo>
                  <a:pt x="507" y="371"/>
                </a:lnTo>
                <a:lnTo>
                  <a:pt x="507" y="368"/>
                </a:lnTo>
                <a:lnTo>
                  <a:pt x="507" y="365"/>
                </a:lnTo>
                <a:lnTo>
                  <a:pt x="508" y="363"/>
                </a:lnTo>
                <a:lnTo>
                  <a:pt x="508" y="366"/>
                </a:lnTo>
                <a:lnTo>
                  <a:pt x="508" y="368"/>
                </a:lnTo>
                <a:lnTo>
                  <a:pt x="508" y="368"/>
                </a:lnTo>
                <a:lnTo>
                  <a:pt x="509" y="368"/>
                </a:lnTo>
                <a:lnTo>
                  <a:pt x="509" y="363"/>
                </a:lnTo>
                <a:lnTo>
                  <a:pt x="509" y="365"/>
                </a:lnTo>
                <a:lnTo>
                  <a:pt x="510" y="365"/>
                </a:lnTo>
                <a:lnTo>
                  <a:pt x="510" y="368"/>
                </a:lnTo>
                <a:lnTo>
                  <a:pt x="510" y="365"/>
                </a:lnTo>
                <a:lnTo>
                  <a:pt x="510" y="364"/>
                </a:lnTo>
                <a:lnTo>
                  <a:pt x="511" y="363"/>
                </a:lnTo>
                <a:lnTo>
                  <a:pt x="511" y="368"/>
                </a:lnTo>
                <a:lnTo>
                  <a:pt x="511" y="367"/>
                </a:lnTo>
                <a:lnTo>
                  <a:pt x="511" y="366"/>
                </a:lnTo>
                <a:lnTo>
                  <a:pt x="512" y="363"/>
                </a:lnTo>
                <a:lnTo>
                  <a:pt x="512" y="364"/>
                </a:lnTo>
                <a:lnTo>
                  <a:pt x="512" y="367"/>
                </a:lnTo>
                <a:lnTo>
                  <a:pt x="512" y="368"/>
                </a:lnTo>
                <a:lnTo>
                  <a:pt x="513" y="368"/>
                </a:lnTo>
                <a:lnTo>
                  <a:pt x="513" y="369"/>
                </a:lnTo>
                <a:lnTo>
                  <a:pt x="513" y="368"/>
                </a:lnTo>
                <a:lnTo>
                  <a:pt x="513" y="368"/>
                </a:lnTo>
                <a:lnTo>
                  <a:pt x="514" y="367"/>
                </a:lnTo>
                <a:lnTo>
                  <a:pt x="514" y="367"/>
                </a:lnTo>
                <a:lnTo>
                  <a:pt x="514" y="365"/>
                </a:lnTo>
                <a:lnTo>
                  <a:pt x="514" y="368"/>
                </a:lnTo>
                <a:lnTo>
                  <a:pt x="515" y="368"/>
                </a:lnTo>
                <a:lnTo>
                  <a:pt x="515" y="371"/>
                </a:lnTo>
                <a:lnTo>
                  <a:pt x="515" y="371"/>
                </a:lnTo>
                <a:lnTo>
                  <a:pt x="516" y="368"/>
                </a:lnTo>
                <a:lnTo>
                  <a:pt x="516" y="368"/>
                </a:lnTo>
                <a:lnTo>
                  <a:pt x="516" y="368"/>
                </a:lnTo>
                <a:lnTo>
                  <a:pt x="516" y="371"/>
                </a:lnTo>
                <a:lnTo>
                  <a:pt x="517" y="371"/>
                </a:lnTo>
                <a:lnTo>
                  <a:pt x="517" y="368"/>
                </a:lnTo>
                <a:lnTo>
                  <a:pt x="517" y="368"/>
                </a:lnTo>
                <a:lnTo>
                  <a:pt x="517" y="368"/>
                </a:lnTo>
                <a:lnTo>
                  <a:pt x="518" y="370"/>
                </a:lnTo>
                <a:lnTo>
                  <a:pt x="518" y="368"/>
                </a:lnTo>
                <a:lnTo>
                  <a:pt x="518" y="370"/>
                </a:lnTo>
                <a:lnTo>
                  <a:pt x="519" y="371"/>
                </a:lnTo>
                <a:lnTo>
                  <a:pt x="519" y="369"/>
                </a:lnTo>
                <a:lnTo>
                  <a:pt x="519" y="371"/>
                </a:lnTo>
                <a:lnTo>
                  <a:pt x="519" y="371"/>
                </a:lnTo>
                <a:lnTo>
                  <a:pt x="520" y="371"/>
                </a:lnTo>
                <a:lnTo>
                  <a:pt x="520" y="372"/>
                </a:lnTo>
                <a:lnTo>
                  <a:pt x="520" y="369"/>
                </a:lnTo>
                <a:lnTo>
                  <a:pt x="520" y="368"/>
                </a:lnTo>
                <a:lnTo>
                  <a:pt x="521" y="370"/>
                </a:lnTo>
                <a:lnTo>
                  <a:pt x="521" y="371"/>
                </a:lnTo>
                <a:lnTo>
                  <a:pt x="521" y="371"/>
                </a:lnTo>
                <a:lnTo>
                  <a:pt x="522" y="371"/>
                </a:lnTo>
                <a:lnTo>
                  <a:pt x="522" y="371"/>
                </a:lnTo>
                <a:lnTo>
                  <a:pt x="522" y="372"/>
                </a:lnTo>
                <a:lnTo>
                  <a:pt x="522" y="368"/>
                </a:lnTo>
                <a:lnTo>
                  <a:pt x="523" y="370"/>
                </a:lnTo>
                <a:lnTo>
                  <a:pt x="523" y="371"/>
                </a:lnTo>
                <a:lnTo>
                  <a:pt x="523" y="371"/>
                </a:lnTo>
                <a:lnTo>
                  <a:pt x="523" y="372"/>
                </a:lnTo>
                <a:lnTo>
                  <a:pt x="524" y="371"/>
                </a:lnTo>
                <a:lnTo>
                  <a:pt x="524" y="371"/>
                </a:lnTo>
                <a:lnTo>
                  <a:pt x="524" y="371"/>
                </a:lnTo>
                <a:lnTo>
                  <a:pt x="524" y="370"/>
                </a:lnTo>
                <a:lnTo>
                  <a:pt x="525" y="369"/>
                </a:lnTo>
                <a:lnTo>
                  <a:pt x="525" y="368"/>
                </a:lnTo>
                <a:lnTo>
                  <a:pt x="525" y="368"/>
                </a:lnTo>
                <a:lnTo>
                  <a:pt x="526" y="368"/>
                </a:lnTo>
                <a:lnTo>
                  <a:pt x="526" y="368"/>
                </a:lnTo>
                <a:lnTo>
                  <a:pt x="526" y="368"/>
                </a:lnTo>
                <a:lnTo>
                  <a:pt x="526" y="368"/>
                </a:lnTo>
                <a:lnTo>
                  <a:pt x="527" y="368"/>
                </a:lnTo>
                <a:lnTo>
                  <a:pt x="527" y="368"/>
                </a:lnTo>
                <a:lnTo>
                  <a:pt x="527" y="371"/>
                </a:lnTo>
                <a:lnTo>
                  <a:pt x="527" y="368"/>
                </a:lnTo>
                <a:lnTo>
                  <a:pt x="528" y="368"/>
                </a:lnTo>
                <a:lnTo>
                  <a:pt x="528" y="368"/>
                </a:lnTo>
                <a:lnTo>
                  <a:pt x="528" y="369"/>
                </a:lnTo>
                <a:lnTo>
                  <a:pt x="528" y="369"/>
                </a:lnTo>
                <a:lnTo>
                  <a:pt x="529" y="368"/>
                </a:lnTo>
                <a:lnTo>
                  <a:pt x="529" y="368"/>
                </a:lnTo>
                <a:lnTo>
                  <a:pt x="529" y="368"/>
                </a:lnTo>
                <a:lnTo>
                  <a:pt x="529" y="368"/>
                </a:lnTo>
                <a:lnTo>
                  <a:pt x="530" y="369"/>
                </a:lnTo>
                <a:lnTo>
                  <a:pt x="530" y="368"/>
                </a:lnTo>
                <a:lnTo>
                  <a:pt x="530" y="368"/>
                </a:lnTo>
                <a:lnTo>
                  <a:pt x="530" y="368"/>
                </a:lnTo>
                <a:lnTo>
                  <a:pt x="531" y="368"/>
                </a:lnTo>
                <a:lnTo>
                  <a:pt x="531" y="368"/>
                </a:lnTo>
                <a:lnTo>
                  <a:pt x="531" y="368"/>
                </a:lnTo>
                <a:lnTo>
                  <a:pt x="532" y="368"/>
                </a:lnTo>
                <a:lnTo>
                  <a:pt x="532" y="365"/>
                </a:lnTo>
                <a:lnTo>
                  <a:pt x="532" y="365"/>
                </a:lnTo>
                <a:lnTo>
                  <a:pt x="532" y="362"/>
                </a:lnTo>
                <a:lnTo>
                  <a:pt x="533" y="360"/>
                </a:lnTo>
                <a:lnTo>
                  <a:pt x="533" y="359"/>
                </a:lnTo>
                <a:lnTo>
                  <a:pt x="533" y="362"/>
                </a:lnTo>
                <a:lnTo>
                  <a:pt x="533" y="359"/>
                </a:lnTo>
                <a:lnTo>
                  <a:pt x="534" y="360"/>
                </a:lnTo>
                <a:lnTo>
                  <a:pt x="534" y="356"/>
                </a:lnTo>
                <a:lnTo>
                  <a:pt x="534" y="355"/>
                </a:lnTo>
                <a:lnTo>
                  <a:pt x="535" y="355"/>
                </a:lnTo>
                <a:lnTo>
                  <a:pt x="535" y="352"/>
                </a:lnTo>
                <a:lnTo>
                  <a:pt x="535" y="355"/>
                </a:lnTo>
                <a:lnTo>
                  <a:pt x="535" y="356"/>
                </a:lnTo>
                <a:lnTo>
                  <a:pt x="536" y="359"/>
                </a:lnTo>
                <a:lnTo>
                  <a:pt x="536" y="360"/>
                </a:lnTo>
                <a:lnTo>
                  <a:pt x="536" y="359"/>
                </a:lnTo>
                <a:lnTo>
                  <a:pt x="536" y="359"/>
                </a:lnTo>
                <a:lnTo>
                  <a:pt x="537" y="358"/>
                </a:lnTo>
                <a:lnTo>
                  <a:pt x="537" y="361"/>
                </a:lnTo>
                <a:lnTo>
                  <a:pt x="537" y="364"/>
                </a:lnTo>
                <a:lnTo>
                  <a:pt x="538" y="368"/>
                </a:lnTo>
                <a:lnTo>
                  <a:pt x="538" y="368"/>
                </a:lnTo>
                <a:lnTo>
                  <a:pt x="538" y="371"/>
                </a:lnTo>
                <a:lnTo>
                  <a:pt x="538" y="371"/>
                </a:lnTo>
                <a:lnTo>
                  <a:pt x="539" y="371"/>
                </a:lnTo>
                <a:lnTo>
                  <a:pt x="539" y="369"/>
                </a:lnTo>
                <a:lnTo>
                  <a:pt x="539" y="367"/>
                </a:lnTo>
                <a:lnTo>
                  <a:pt x="539" y="368"/>
                </a:lnTo>
                <a:lnTo>
                  <a:pt x="540" y="368"/>
                </a:lnTo>
                <a:lnTo>
                  <a:pt x="540" y="370"/>
                </a:lnTo>
                <a:lnTo>
                  <a:pt x="540" y="370"/>
                </a:lnTo>
                <a:lnTo>
                  <a:pt x="540" y="370"/>
                </a:lnTo>
                <a:lnTo>
                  <a:pt x="541" y="370"/>
                </a:lnTo>
                <a:lnTo>
                  <a:pt x="541" y="370"/>
                </a:lnTo>
                <a:lnTo>
                  <a:pt x="541" y="368"/>
                </a:lnTo>
                <a:lnTo>
                  <a:pt x="542" y="368"/>
                </a:lnTo>
                <a:lnTo>
                  <a:pt x="542" y="370"/>
                </a:lnTo>
                <a:lnTo>
                  <a:pt x="542" y="368"/>
                </a:lnTo>
                <a:lnTo>
                  <a:pt x="542" y="371"/>
                </a:lnTo>
                <a:lnTo>
                  <a:pt x="543" y="362"/>
                </a:lnTo>
                <a:lnTo>
                  <a:pt x="543" y="335"/>
                </a:lnTo>
                <a:lnTo>
                  <a:pt x="543" y="275"/>
                </a:lnTo>
                <a:lnTo>
                  <a:pt x="543" y="190"/>
                </a:lnTo>
                <a:lnTo>
                  <a:pt x="544" y="103"/>
                </a:lnTo>
                <a:lnTo>
                  <a:pt x="544" y="37"/>
                </a:lnTo>
                <a:lnTo>
                  <a:pt x="544" y="22"/>
                </a:lnTo>
                <a:lnTo>
                  <a:pt x="544" y="65"/>
                </a:lnTo>
                <a:lnTo>
                  <a:pt x="545" y="131"/>
                </a:lnTo>
                <a:lnTo>
                  <a:pt x="545" y="205"/>
                </a:lnTo>
                <a:lnTo>
                  <a:pt x="545" y="277"/>
                </a:lnTo>
                <a:lnTo>
                  <a:pt x="545" y="331"/>
                </a:lnTo>
                <a:lnTo>
                  <a:pt x="546" y="357"/>
                </a:lnTo>
                <a:lnTo>
                  <a:pt x="546" y="358"/>
                </a:lnTo>
                <a:lnTo>
                  <a:pt x="546" y="358"/>
                </a:lnTo>
                <a:lnTo>
                  <a:pt x="546" y="360"/>
                </a:lnTo>
                <a:lnTo>
                  <a:pt x="547" y="363"/>
                </a:lnTo>
                <a:lnTo>
                  <a:pt x="547" y="365"/>
                </a:lnTo>
                <a:lnTo>
                  <a:pt x="547" y="363"/>
                </a:lnTo>
                <a:lnTo>
                  <a:pt x="548" y="363"/>
                </a:lnTo>
                <a:lnTo>
                  <a:pt x="548" y="366"/>
                </a:lnTo>
                <a:lnTo>
                  <a:pt x="548" y="368"/>
                </a:lnTo>
                <a:lnTo>
                  <a:pt x="548" y="368"/>
                </a:lnTo>
                <a:lnTo>
                  <a:pt x="549" y="368"/>
                </a:lnTo>
                <a:lnTo>
                  <a:pt x="549" y="368"/>
                </a:lnTo>
                <a:lnTo>
                  <a:pt x="549" y="369"/>
                </a:lnTo>
                <a:lnTo>
                  <a:pt x="549" y="368"/>
                </a:lnTo>
                <a:lnTo>
                  <a:pt x="550" y="368"/>
                </a:lnTo>
                <a:lnTo>
                  <a:pt x="550" y="368"/>
                </a:lnTo>
                <a:lnTo>
                  <a:pt x="550" y="366"/>
                </a:lnTo>
                <a:lnTo>
                  <a:pt x="551" y="365"/>
                </a:lnTo>
                <a:lnTo>
                  <a:pt x="551" y="368"/>
                </a:lnTo>
                <a:lnTo>
                  <a:pt x="551" y="368"/>
                </a:lnTo>
                <a:lnTo>
                  <a:pt x="551" y="368"/>
                </a:lnTo>
                <a:lnTo>
                  <a:pt x="552" y="368"/>
                </a:lnTo>
                <a:lnTo>
                  <a:pt x="552" y="368"/>
                </a:lnTo>
                <a:lnTo>
                  <a:pt x="552" y="365"/>
                </a:lnTo>
                <a:lnTo>
                  <a:pt x="552" y="364"/>
                </a:lnTo>
                <a:lnTo>
                  <a:pt x="553" y="363"/>
                </a:lnTo>
                <a:lnTo>
                  <a:pt x="553" y="363"/>
                </a:lnTo>
                <a:lnTo>
                  <a:pt x="553" y="362"/>
                </a:lnTo>
                <a:lnTo>
                  <a:pt x="554" y="363"/>
                </a:lnTo>
                <a:lnTo>
                  <a:pt x="554" y="363"/>
                </a:lnTo>
                <a:lnTo>
                  <a:pt x="554" y="365"/>
                </a:lnTo>
                <a:lnTo>
                  <a:pt x="554" y="362"/>
                </a:lnTo>
                <a:lnTo>
                  <a:pt x="555" y="359"/>
                </a:lnTo>
                <a:lnTo>
                  <a:pt x="555" y="358"/>
                </a:lnTo>
                <a:lnTo>
                  <a:pt x="555" y="358"/>
                </a:lnTo>
                <a:lnTo>
                  <a:pt x="555" y="358"/>
                </a:lnTo>
                <a:lnTo>
                  <a:pt x="556" y="358"/>
                </a:lnTo>
                <a:lnTo>
                  <a:pt x="556" y="357"/>
                </a:lnTo>
                <a:lnTo>
                  <a:pt x="556" y="355"/>
                </a:lnTo>
                <a:lnTo>
                  <a:pt x="556" y="349"/>
                </a:lnTo>
                <a:lnTo>
                  <a:pt x="557" y="347"/>
                </a:lnTo>
                <a:lnTo>
                  <a:pt x="557" y="343"/>
                </a:lnTo>
                <a:lnTo>
                  <a:pt x="557" y="346"/>
                </a:lnTo>
                <a:lnTo>
                  <a:pt x="558" y="343"/>
                </a:lnTo>
                <a:lnTo>
                  <a:pt x="558" y="343"/>
                </a:lnTo>
                <a:lnTo>
                  <a:pt x="558" y="338"/>
                </a:lnTo>
                <a:lnTo>
                  <a:pt x="558" y="330"/>
                </a:lnTo>
                <a:lnTo>
                  <a:pt x="559" y="327"/>
                </a:lnTo>
                <a:lnTo>
                  <a:pt x="559" y="326"/>
                </a:lnTo>
                <a:lnTo>
                  <a:pt x="559" y="322"/>
                </a:lnTo>
                <a:lnTo>
                  <a:pt x="559" y="319"/>
                </a:lnTo>
                <a:lnTo>
                  <a:pt x="560" y="315"/>
                </a:lnTo>
                <a:lnTo>
                  <a:pt x="560" y="313"/>
                </a:lnTo>
                <a:lnTo>
                  <a:pt x="560" y="310"/>
                </a:lnTo>
                <a:lnTo>
                  <a:pt x="560" y="308"/>
                </a:lnTo>
                <a:lnTo>
                  <a:pt x="561" y="305"/>
                </a:lnTo>
                <a:lnTo>
                  <a:pt x="561" y="305"/>
                </a:lnTo>
                <a:lnTo>
                  <a:pt x="561" y="304"/>
                </a:lnTo>
                <a:lnTo>
                  <a:pt x="561" y="307"/>
                </a:lnTo>
                <a:lnTo>
                  <a:pt x="562" y="308"/>
                </a:lnTo>
                <a:lnTo>
                  <a:pt x="562" y="309"/>
                </a:lnTo>
                <a:lnTo>
                  <a:pt x="562" y="314"/>
                </a:lnTo>
                <a:lnTo>
                  <a:pt x="562" y="320"/>
                </a:lnTo>
                <a:lnTo>
                  <a:pt x="563" y="321"/>
                </a:lnTo>
                <a:lnTo>
                  <a:pt x="563" y="324"/>
                </a:lnTo>
                <a:lnTo>
                  <a:pt x="563" y="327"/>
                </a:lnTo>
                <a:lnTo>
                  <a:pt x="564" y="332"/>
                </a:lnTo>
                <a:lnTo>
                  <a:pt x="564" y="336"/>
                </a:lnTo>
                <a:lnTo>
                  <a:pt x="564" y="340"/>
                </a:lnTo>
                <a:lnTo>
                  <a:pt x="564" y="346"/>
                </a:lnTo>
                <a:lnTo>
                  <a:pt x="565" y="351"/>
                </a:lnTo>
                <a:lnTo>
                  <a:pt x="565" y="355"/>
                </a:lnTo>
                <a:lnTo>
                  <a:pt x="565" y="357"/>
                </a:lnTo>
                <a:lnTo>
                  <a:pt x="565" y="357"/>
                </a:lnTo>
                <a:lnTo>
                  <a:pt x="566" y="356"/>
                </a:lnTo>
                <a:lnTo>
                  <a:pt x="566" y="358"/>
                </a:lnTo>
                <a:lnTo>
                  <a:pt x="566" y="359"/>
                </a:lnTo>
                <a:lnTo>
                  <a:pt x="567" y="361"/>
                </a:lnTo>
                <a:lnTo>
                  <a:pt x="567" y="361"/>
                </a:lnTo>
                <a:lnTo>
                  <a:pt x="567" y="361"/>
                </a:lnTo>
                <a:lnTo>
                  <a:pt x="567" y="361"/>
                </a:lnTo>
                <a:lnTo>
                  <a:pt x="568" y="362"/>
                </a:lnTo>
                <a:lnTo>
                  <a:pt x="568" y="363"/>
                </a:lnTo>
                <a:lnTo>
                  <a:pt x="568" y="365"/>
                </a:lnTo>
                <a:lnTo>
                  <a:pt x="568" y="363"/>
                </a:lnTo>
                <a:lnTo>
                  <a:pt x="569" y="363"/>
                </a:lnTo>
                <a:lnTo>
                  <a:pt x="569" y="361"/>
                </a:lnTo>
                <a:lnTo>
                  <a:pt x="569" y="362"/>
                </a:lnTo>
                <a:lnTo>
                  <a:pt x="570" y="363"/>
                </a:lnTo>
                <a:lnTo>
                  <a:pt x="570" y="361"/>
                </a:lnTo>
                <a:lnTo>
                  <a:pt x="570" y="362"/>
                </a:lnTo>
                <a:lnTo>
                  <a:pt x="570" y="362"/>
                </a:lnTo>
                <a:lnTo>
                  <a:pt x="571" y="365"/>
                </a:lnTo>
                <a:lnTo>
                  <a:pt x="571" y="365"/>
                </a:lnTo>
                <a:lnTo>
                  <a:pt x="571" y="365"/>
                </a:lnTo>
                <a:lnTo>
                  <a:pt x="571" y="362"/>
                </a:lnTo>
                <a:lnTo>
                  <a:pt x="572" y="362"/>
                </a:lnTo>
                <a:lnTo>
                  <a:pt x="572" y="362"/>
                </a:lnTo>
                <a:lnTo>
                  <a:pt x="572" y="366"/>
                </a:lnTo>
                <a:lnTo>
                  <a:pt x="572" y="365"/>
                </a:lnTo>
                <a:lnTo>
                  <a:pt x="573" y="368"/>
                </a:lnTo>
                <a:lnTo>
                  <a:pt x="573" y="370"/>
                </a:lnTo>
                <a:lnTo>
                  <a:pt x="573" y="368"/>
                </a:lnTo>
                <a:lnTo>
                  <a:pt x="574" y="368"/>
                </a:lnTo>
                <a:lnTo>
                  <a:pt x="574" y="369"/>
                </a:lnTo>
                <a:lnTo>
                  <a:pt x="574" y="368"/>
                </a:lnTo>
                <a:lnTo>
                  <a:pt x="574" y="368"/>
                </a:lnTo>
                <a:lnTo>
                  <a:pt x="575" y="366"/>
                </a:lnTo>
                <a:lnTo>
                  <a:pt x="575" y="368"/>
                </a:lnTo>
                <a:lnTo>
                  <a:pt x="575" y="368"/>
                </a:lnTo>
                <a:lnTo>
                  <a:pt x="575" y="368"/>
                </a:lnTo>
                <a:lnTo>
                  <a:pt x="576" y="365"/>
                </a:lnTo>
                <a:lnTo>
                  <a:pt x="576" y="365"/>
                </a:lnTo>
                <a:lnTo>
                  <a:pt x="576" y="365"/>
                </a:lnTo>
                <a:lnTo>
                  <a:pt x="576" y="368"/>
                </a:lnTo>
                <a:lnTo>
                  <a:pt x="577" y="368"/>
                </a:lnTo>
                <a:lnTo>
                  <a:pt x="577" y="365"/>
                </a:lnTo>
                <a:lnTo>
                  <a:pt x="577" y="364"/>
                </a:lnTo>
                <a:lnTo>
                  <a:pt x="577" y="362"/>
                </a:lnTo>
                <a:lnTo>
                  <a:pt x="578" y="362"/>
                </a:lnTo>
                <a:lnTo>
                  <a:pt x="578" y="363"/>
                </a:lnTo>
                <a:lnTo>
                  <a:pt x="578" y="365"/>
                </a:lnTo>
                <a:lnTo>
                  <a:pt x="579" y="368"/>
                </a:lnTo>
                <a:lnTo>
                  <a:pt x="579" y="365"/>
                </a:lnTo>
                <a:lnTo>
                  <a:pt x="579" y="362"/>
                </a:lnTo>
                <a:lnTo>
                  <a:pt x="579" y="362"/>
                </a:lnTo>
                <a:lnTo>
                  <a:pt x="580" y="363"/>
                </a:lnTo>
                <a:lnTo>
                  <a:pt x="580" y="365"/>
                </a:lnTo>
                <a:lnTo>
                  <a:pt x="580" y="365"/>
                </a:lnTo>
                <a:lnTo>
                  <a:pt x="580" y="364"/>
                </a:lnTo>
                <a:lnTo>
                  <a:pt x="581" y="369"/>
                </a:lnTo>
                <a:lnTo>
                  <a:pt x="581" y="366"/>
                </a:lnTo>
                <a:lnTo>
                  <a:pt x="581" y="366"/>
                </a:lnTo>
                <a:lnTo>
                  <a:pt x="581" y="364"/>
                </a:lnTo>
                <a:lnTo>
                  <a:pt x="582" y="365"/>
                </a:lnTo>
                <a:lnTo>
                  <a:pt x="582" y="367"/>
                </a:lnTo>
                <a:lnTo>
                  <a:pt x="582" y="365"/>
                </a:lnTo>
                <a:lnTo>
                  <a:pt x="583" y="366"/>
                </a:lnTo>
                <a:lnTo>
                  <a:pt x="583" y="365"/>
                </a:lnTo>
                <a:lnTo>
                  <a:pt x="583" y="365"/>
                </a:lnTo>
                <a:lnTo>
                  <a:pt x="583" y="365"/>
                </a:lnTo>
                <a:lnTo>
                  <a:pt x="584" y="364"/>
                </a:lnTo>
                <a:lnTo>
                  <a:pt x="584" y="366"/>
                </a:lnTo>
                <a:lnTo>
                  <a:pt x="584" y="368"/>
                </a:lnTo>
                <a:lnTo>
                  <a:pt x="584" y="370"/>
                </a:lnTo>
                <a:lnTo>
                  <a:pt x="585" y="370"/>
                </a:lnTo>
                <a:lnTo>
                  <a:pt x="585" y="371"/>
                </a:lnTo>
                <a:lnTo>
                  <a:pt x="585" y="368"/>
                </a:lnTo>
                <a:lnTo>
                  <a:pt x="586" y="365"/>
                </a:lnTo>
                <a:lnTo>
                  <a:pt x="586" y="365"/>
                </a:lnTo>
                <a:lnTo>
                  <a:pt x="586" y="368"/>
                </a:lnTo>
                <a:lnTo>
                  <a:pt x="586" y="368"/>
                </a:lnTo>
                <a:lnTo>
                  <a:pt x="587" y="369"/>
                </a:lnTo>
                <a:lnTo>
                  <a:pt x="587" y="369"/>
                </a:lnTo>
                <a:lnTo>
                  <a:pt x="587" y="368"/>
                </a:lnTo>
                <a:lnTo>
                  <a:pt x="587" y="368"/>
                </a:lnTo>
                <a:lnTo>
                  <a:pt x="588" y="371"/>
                </a:lnTo>
                <a:lnTo>
                  <a:pt x="588" y="371"/>
                </a:lnTo>
                <a:lnTo>
                  <a:pt x="588" y="368"/>
                </a:lnTo>
                <a:lnTo>
                  <a:pt x="588" y="365"/>
                </a:lnTo>
                <a:lnTo>
                  <a:pt x="589" y="368"/>
                </a:lnTo>
                <a:lnTo>
                  <a:pt x="589" y="368"/>
                </a:lnTo>
                <a:lnTo>
                  <a:pt x="589" y="368"/>
                </a:lnTo>
                <a:lnTo>
                  <a:pt x="590" y="368"/>
                </a:lnTo>
                <a:lnTo>
                  <a:pt x="590" y="368"/>
                </a:lnTo>
                <a:lnTo>
                  <a:pt x="590" y="368"/>
                </a:lnTo>
                <a:lnTo>
                  <a:pt x="590" y="368"/>
                </a:lnTo>
                <a:lnTo>
                  <a:pt x="591" y="367"/>
                </a:lnTo>
                <a:lnTo>
                  <a:pt x="591" y="365"/>
                </a:lnTo>
                <a:lnTo>
                  <a:pt x="591" y="367"/>
                </a:lnTo>
                <a:lnTo>
                  <a:pt x="591" y="368"/>
                </a:lnTo>
                <a:lnTo>
                  <a:pt x="592" y="368"/>
                </a:lnTo>
                <a:lnTo>
                  <a:pt x="592" y="370"/>
                </a:lnTo>
                <a:lnTo>
                  <a:pt x="592" y="369"/>
                </a:lnTo>
                <a:lnTo>
                  <a:pt x="592" y="371"/>
                </a:lnTo>
                <a:lnTo>
                  <a:pt x="593" y="371"/>
                </a:lnTo>
                <a:lnTo>
                  <a:pt x="593" y="368"/>
                </a:lnTo>
                <a:lnTo>
                  <a:pt x="593" y="370"/>
                </a:lnTo>
                <a:lnTo>
                  <a:pt x="593" y="365"/>
                </a:lnTo>
                <a:lnTo>
                  <a:pt x="594" y="366"/>
                </a:lnTo>
                <a:lnTo>
                  <a:pt x="594" y="369"/>
                </a:lnTo>
                <a:lnTo>
                  <a:pt x="594" y="373"/>
                </a:lnTo>
                <a:lnTo>
                  <a:pt x="595" y="372"/>
                </a:lnTo>
                <a:lnTo>
                  <a:pt x="595" y="367"/>
                </a:lnTo>
                <a:lnTo>
                  <a:pt x="595" y="364"/>
                </a:lnTo>
                <a:lnTo>
                  <a:pt x="595" y="364"/>
                </a:lnTo>
                <a:lnTo>
                  <a:pt x="596" y="368"/>
                </a:lnTo>
                <a:lnTo>
                  <a:pt x="596" y="368"/>
                </a:lnTo>
                <a:lnTo>
                  <a:pt x="596" y="366"/>
                </a:lnTo>
                <a:lnTo>
                  <a:pt x="596" y="363"/>
                </a:lnTo>
                <a:lnTo>
                  <a:pt x="597" y="364"/>
                </a:lnTo>
                <a:lnTo>
                  <a:pt x="597" y="368"/>
                </a:lnTo>
                <a:lnTo>
                  <a:pt x="597" y="371"/>
                </a:lnTo>
                <a:lnTo>
                  <a:pt x="598" y="368"/>
                </a:lnTo>
                <a:lnTo>
                  <a:pt x="598" y="366"/>
                </a:lnTo>
                <a:lnTo>
                  <a:pt x="598" y="363"/>
                </a:lnTo>
                <a:lnTo>
                  <a:pt x="598" y="363"/>
                </a:lnTo>
                <a:lnTo>
                  <a:pt x="599" y="363"/>
                </a:lnTo>
                <a:lnTo>
                  <a:pt x="599" y="365"/>
                </a:lnTo>
                <a:lnTo>
                  <a:pt x="599" y="370"/>
                </a:lnTo>
                <a:lnTo>
                  <a:pt x="599" y="369"/>
                </a:lnTo>
                <a:lnTo>
                  <a:pt x="600" y="366"/>
                </a:lnTo>
                <a:lnTo>
                  <a:pt x="600" y="364"/>
                </a:lnTo>
                <a:lnTo>
                  <a:pt x="600" y="363"/>
                </a:lnTo>
                <a:lnTo>
                  <a:pt x="600" y="368"/>
                </a:lnTo>
                <a:lnTo>
                  <a:pt x="601" y="363"/>
                </a:lnTo>
                <a:lnTo>
                  <a:pt x="601" y="360"/>
                </a:lnTo>
                <a:lnTo>
                  <a:pt x="601" y="356"/>
                </a:lnTo>
                <a:lnTo>
                  <a:pt x="602" y="353"/>
                </a:lnTo>
                <a:lnTo>
                  <a:pt x="602" y="356"/>
                </a:lnTo>
                <a:lnTo>
                  <a:pt x="602" y="360"/>
                </a:lnTo>
                <a:lnTo>
                  <a:pt x="602" y="360"/>
                </a:lnTo>
                <a:lnTo>
                  <a:pt x="603" y="355"/>
                </a:lnTo>
                <a:lnTo>
                  <a:pt x="603" y="352"/>
                </a:lnTo>
                <a:lnTo>
                  <a:pt x="603" y="353"/>
                </a:lnTo>
                <a:lnTo>
                  <a:pt x="603" y="355"/>
                </a:lnTo>
                <a:lnTo>
                  <a:pt x="604" y="355"/>
                </a:lnTo>
                <a:lnTo>
                  <a:pt x="604" y="352"/>
                </a:lnTo>
                <a:lnTo>
                  <a:pt x="604" y="355"/>
                </a:lnTo>
                <a:lnTo>
                  <a:pt x="605" y="359"/>
                </a:lnTo>
                <a:lnTo>
                  <a:pt x="605" y="359"/>
                </a:lnTo>
                <a:lnTo>
                  <a:pt x="605" y="359"/>
                </a:lnTo>
                <a:lnTo>
                  <a:pt x="605" y="361"/>
                </a:lnTo>
                <a:lnTo>
                  <a:pt x="606" y="362"/>
                </a:lnTo>
                <a:lnTo>
                  <a:pt x="606" y="363"/>
                </a:lnTo>
                <a:lnTo>
                  <a:pt x="606" y="366"/>
                </a:lnTo>
                <a:lnTo>
                  <a:pt x="606" y="368"/>
                </a:lnTo>
                <a:lnTo>
                  <a:pt x="607" y="369"/>
                </a:lnTo>
                <a:lnTo>
                  <a:pt x="607" y="370"/>
                </a:lnTo>
                <a:lnTo>
                  <a:pt x="607" y="371"/>
                </a:lnTo>
                <a:lnTo>
                  <a:pt x="607" y="366"/>
                </a:lnTo>
                <a:lnTo>
                  <a:pt x="608" y="363"/>
                </a:lnTo>
                <a:lnTo>
                  <a:pt x="608" y="364"/>
                </a:lnTo>
                <a:lnTo>
                  <a:pt x="608" y="368"/>
                </a:lnTo>
                <a:lnTo>
                  <a:pt x="608" y="368"/>
                </a:lnTo>
                <a:lnTo>
                  <a:pt x="609" y="368"/>
                </a:lnTo>
                <a:lnTo>
                  <a:pt x="609" y="371"/>
                </a:lnTo>
                <a:lnTo>
                  <a:pt x="609" y="370"/>
                </a:lnTo>
                <a:lnTo>
                  <a:pt x="609" y="369"/>
                </a:lnTo>
                <a:lnTo>
                  <a:pt x="610" y="365"/>
                </a:lnTo>
                <a:lnTo>
                  <a:pt x="610" y="368"/>
                </a:lnTo>
                <a:lnTo>
                  <a:pt x="610" y="370"/>
                </a:lnTo>
                <a:lnTo>
                  <a:pt x="611" y="368"/>
                </a:lnTo>
                <a:lnTo>
                  <a:pt x="611" y="358"/>
                </a:lnTo>
                <a:lnTo>
                  <a:pt x="611" y="324"/>
                </a:lnTo>
                <a:lnTo>
                  <a:pt x="611" y="259"/>
                </a:lnTo>
                <a:lnTo>
                  <a:pt x="612" y="168"/>
                </a:lnTo>
                <a:lnTo>
                  <a:pt x="612" y="80"/>
                </a:lnTo>
                <a:lnTo>
                  <a:pt x="612" y="23"/>
                </a:lnTo>
                <a:lnTo>
                  <a:pt x="612" y="17"/>
                </a:lnTo>
                <a:lnTo>
                  <a:pt x="613" y="72"/>
                </a:lnTo>
                <a:lnTo>
                  <a:pt x="613" y="155"/>
                </a:lnTo>
                <a:lnTo>
                  <a:pt x="613" y="233"/>
                </a:lnTo>
                <a:lnTo>
                  <a:pt x="614" y="302"/>
                </a:lnTo>
                <a:lnTo>
                  <a:pt x="614" y="346"/>
                </a:lnTo>
                <a:lnTo>
                  <a:pt x="614" y="359"/>
                </a:lnTo>
                <a:lnTo>
                  <a:pt x="614" y="360"/>
                </a:lnTo>
                <a:lnTo>
                  <a:pt x="615" y="358"/>
                </a:lnTo>
                <a:lnTo>
                  <a:pt x="615" y="358"/>
                </a:lnTo>
                <a:lnTo>
                  <a:pt x="615" y="361"/>
                </a:lnTo>
                <a:lnTo>
                  <a:pt x="615" y="366"/>
                </a:lnTo>
                <a:lnTo>
                  <a:pt x="616" y="371"/>
                </a:lnTo>
                <a:lnTo>
                  <a:pt x="616" y="368"/>
                </a:lnTo>
                <a:lnTo>
                  <a:pt x="616" y="370"/>
                </a:lnTo>
                <a:lnTo>
                  <a:pt x="616" y="369"/>
                </a:lnTo>
                <a:lnTo>
                  <a:pt x="617" y="369"/>
                </a:lnTo>
                <a:lnTo>
                  <a:pt x="617" y="371"/>
                </a:lnTo>
                <a:lnTo>
                  <a:pt x="617" y="368"/>
                </a:lnTo>
                <a:lnTo>
                  <a:pt x="618" y="371"/>
                </a:lnTo>
                <a:lnTo>
                  <a:pt x="618" y="371"/>
                </a:lnTo>
                <a:lnTo>
                  <a:pt x="618" y="365"/>
                </a:lnTo>
                <a:lnTo>
                  <a:pt x="618" y="361"/>
                </a:lnTo>
                <a:lnTo>
                  <a:pt x="619" y="360"/>
                </a:lnTo>
                <a:lnTo>
                  <a:pt x="619" y="363"/>
                </a:lnTo>
                <a:lnTo>
                  <a:pt x="619" y="366"/>
                </a:lnTo>
                <a:lnTo>
                  <a:pt x="619" y="368"/>
                </a:lnTo>
                <a:lnTo>
                  <a:pt x="620" y="368"/>
                </a:lnTo>
                <a:lnTo>
                  <a:pt x="620" y="366"/>
                </a:lnTo>
                <a:lnTo>
                  <a:pt x="620" y="366"/>
                </a:lnTo>
                <a:lnTo>
                  <a:pt x="621" y="365"/>
                </a:lnTo>
                <a:lnTo>
                  <a:pt x="621" y="368"/>
                </a:lnTo>
                <a:lnTo>
                  <a:pt x="621" y="368"/>
                </a:lnTo>
                <a:lnTo>
                  <a:pt x="621" y="367"/>
                </a:lnTo>
                <a:lnTo>
                  <a:pt x="622" y="363"/>
                </a:lnTo>
                <a:lnTo>
                  <a:pt x="622" y="363"/>
                </a:lnTo>
                <a:lnTo>
                  <a:pt x="622" y="363"/>
                </a:lnTo>
                <a:lnTo>
                  <a:pt x="622" y="363"/>
                </a:lnTo>
                <a:lnTo>
                  <a:pt x="623" y="362"/>
                </a:lnTo>
                <a:lnTo>
                  <a:pt x="623" y="362"/>
                </a:lnTo>
                <a:lnTo>
                  <a:pt x="623" y="360"/>
                </a:lnTo>
                <a:lnTo>
                  <a:pt x="623" y="358"/>
                </a:lnTo>
                <a:lnTo>
                  <a:pt x="624" y="356"/>
                </a:lnTo>
                <a:lnTo>
                  <a:pt x="624" y="356"/>
                </a:lnTo>
                <a:lnTo>
                  <a:pt x="624" y="356"/>
                </a:lnTo>
                <a:lnTo>
                  <a:pt x="624" y="358"/>
                </a:lnTo>
                <a:lnTo>
                  <a:pt x="625" y="356"/>
                </a:lnTo>
                <a:lnTo>
                  <a:pt x="625" y="349"/>
                </a:lnTo>
                <a:lnTo>
                  <a:pt x="625" y="341"/>
                </a:lnTo>
                <a:lnTo>
                  <a:pt x="625" y="338"/>
                </a:lnTo>
                <a:lnTo>
                  <a:pt x="626" y="338"/>
                </a:lnTo>
                <a:lnTo>
                  <a:pt x="626" y="335"/>
                </a:lnTo>
                <a:lnTo>
                  <a:pt x="626" y="333"/>
                </a:lnTo>
                <a:lnTo>
                  <a:pt x="627" y="330"/>
                </a:lnTo>
                <a:lnTo>
                  <a:pt x="627" y="324"/>
                </a:lnTo>
                <a:lnTo>
                  <a:pt x="627" y="324"/>
                </a:lnTo>
                <a:lnTo>
                  <a:pt x="627" y="319"/>
                </a:lnTo>
                <a:lnTo>
                  <a:pt x="628" y="313"/>
                </a:lnTo>
                <a:lnTo>
                  <a:pt x="628" y="310"/>
                </a:lnTo>
                <a:lnTo>
                  <a:pt x="628" y="308"/>
                </a:lnTo>
                <a:lnTo>
                  <a:pt x="628" y="308"/>
                </a:lnTo>
                <a:lnTo>
                  <a:pt x="629" y="308"/>
                </a:lnTo>
                <a:lnTo>
                  <a:pt x="629" y="306"/>
                </a:lnTo>
                <a:lnTo>
                  <a:pt x="629" y="303"/>
                </a:lnTo>
                <a:lnTo>
                  <a:pt x="630" y="302"/>
                </a:lnTo>
                <a:lnTo>
                  <a:pt x="630" y="303"/>
                </a:lnTo>
                <a:lnTo>
                  <a:pt x="630" y="308"/>
                </a:lnTo>
                <a:lnTo>
                  <a:pt x="630" y="313"/>
                </a:lnTo>
                <a:lnTo>
                  <a:pt x="631" y="316"/>
                </a:lnTo>
                <a:lnTo>
                  <a:pt x="631" y="321"/>
                </a:lnTo>
                <a:lnTo>
                  <a:pt x="631" y="324"/>
                </a:lnTo>
                <a:lnTo>
                  <a:pt x="631" y="331"/>
                </a:lnTo>
                <a:lnTo>
                  <a:pt x="632" y="335"/>
                </a:lnTo>
                <a:lnTo>
                  <a:pt x="632" y="338"/>
                </a:lnTo>
                <a:lnTo>
                  <a:pt x="632" y="343"/>
                </a:lnTo>
                <a:lnTo>
                  <a:pt x="633" y="349"/>
                </a:lnTo>
                <a:lnTo>
                  <a:pt x="633" y="353"/>
                </a:lnTo>
                <a:lnTo>
                  <a:pt x="633" y="355"/>
                </a:lnTo>
                <a:lnTo>
                  <a:pt x="633" y="353"/>
                </a:lnTo>
                <a:lnTo>
                  <a:pt x="634" y="355"/>
                </a:lnTo>
                <a:lnTo>
                  <a:pt x="634" y="357"/>
                </a:lnTo>
                <a:lnTo>
                  <a:pt x="634" y="359"/>
                </a:lnTo>
                <a:lnTo>
                  <a:pt x="634" y="359"/>
                </a:lnTo>
                <a:lnTo>
                  <a:pt x="635" y="360"/>
                </a:lnTo>
                <a:lnTo>
                  <a:pt x="635" y="360"/>
                </a:lnTo>
                <a:lnTo>
                  <a:pt x="635" y="361"/>
                </a:lnTo>
                <a:lnTo>
                  <a:pt x="635" y="365"/>
                </a:lnTo>
                <a:lnTo>
                  <a:pt x="636" y="363"/>
                </a:lnTo>
                <a:lnTo>
                  <a:pt x="636" y="363"/>
                </a:lnTo>
                <a:lnTo>
                  <a:pt x="636" y="363"/>
                </a:lnTo>
                <a:lnTo>
                  <a:pt x="637" y="363"/>
                </a:lnTo>
                <a:lnTo>
                  <a:pt x="637" y="363"/>
                </a:lnTo>
                <a:lnTo>
                  <a:pt x="637" y="363"/>
                </a:lnTo>
                <a:lnTo>
                  <a:pt x="637" y="363"/>
                </a:lnTo>
                <a:lnTo>
                  <a:pt x="638" y="362"/>
                </a:lnTo>
                <a:lnTo>
                  <a:pt x="638" y="363"/>
                </a:lnTo>
                <a:lnTo>
                  <a:pt x="638" y="362"/>
                </a:lnTo>
                <a:lnTo>
                  <a:pt x="638" y="364"/>
                </a:lnTo>
                <a:lnTo>
                  <a:pt x="639" y="363"/>
                </a:lnTo>
                <a:lnTo>
                  <a:pt x="639" y="363"/>
                </a:lnTo>
                <a:lnTo>
                  <a:pt x="639" y="366"/>
                </a:lnTo>
                <a:lnTo>
                  <a:pt x="639" y="371"/>
                </a:lnTo>
                <a:lnTo>
                  <a:pt x="640" y="368"/>
                </a:lnTo>
                <a:lnTo>
                  <a:pt x="640" y="365"/>
                </a:lnTo>
                <a:lnTo>
                  <a:pt x="640" y="364"/>
                </a:lnTo>
                <a:lnTo>
                  <a:pt x="640" y="368"/>
                </a:lnTo>
                <a:lnTo>
                  <a:pt x="641" y="371"/>
                </a:lnTo>
                <a:lnTo>
                  <a:pt x="641" y="366"/>
                </a:lnTo>
                <a:lnTo>
                  <a:pt x="641" y="366"/>
                </a:lnTo>
                <a:lnTo>
                  <a:pt x="641" y="368"/>
                </a:lnTo>
                <a:lnTo>
                  <a:pt x="642" y="368"/>
                </a:lnTo>
                <a:lnTo>
                  <a:pt x="642" y="367"/>
                </a:lnTo>
                <a:lnTo>
                  <a:pt x="642" y="362"/>
                </a:lnTo>
                <a:lnTo>
                  <a:pt x="643" y="362"/>
                </a:lnTo>
                <a:lnTo>
                  <a:pt x="643" y="363"/>
                </a:lnTo>
                <a:lnTo>
                  <a:pt x="643" y="365"/>
                </a:lnTo>
                <a:lnTo>
                  <a:pt x="643" y="368"/>
                </a:lnTo>
                <a:lnTo>
                  <a:pt x="644" y="366"/>
                </a:lnTo>
                <a:lnTo>
                  <a:pt x="644" y="365"/>
                </a:lnTo>
                <a:lnTo>
                  <a:pt x="644" y="366"/>
                </a:lnTo>
                <a:lnTo>
                  <a:pt x="644" y="368"/>
                </a:lnTo>
                <a:lnTo>
                  <a:pt x="645" y="366"/>
                </a:lnTo>
                <a:lnTo>
                  <a:pt x="645" y="365"/>
                </a:lnTo>
                <a:lnTo>
                  <a:pt x="645" y="366"/>
                </a:lnTo>
                <a:lnTo>
                  <a:pt x="646" y="363"/>
                </a:lnTo>
                <a:lnTo>
                  <a:pt x="646" y="365"/>
                </a:lnTo>
                <a:lnTo>
                  <a:pt x="646" y="364"/>
                </a:lnTo>
                <a:lnTo>
                  <a:pt x="646" y="363"/>
                </a:lnTo>
                <a:lnTo>
                  <a:pt x="647" y="363"/>
                </a:lnTo>
                <a:lnTo>
                  <a:pt x="647" y="364"/>
                </a:lnTo>
                <a:lnTo>
                  <a:pt x="647" y="365"/>
                </a:lnTo>
                <a:lnTo>
                  <a:pt x="647" y="363"/>
                </a:lnTo>
                <a:lnTo>
                  <a:pt x="648" y="362"/>
                </a:lnTo>
                <a:lnTo>
                  <a:pt x="648" y="364"/>
                </a:lnTo>
                <a:lnTo>
                  <a:pt x="648" y="363"/>
                </a:lnTo>
                <a:lnTo>
                  <a:pt x="649" y="361"/>
                </a:lnTo>
                <a:lnTo>
                  <a:pt x="649" y="360"/>
                </a:lnTo>
                <a:lnTo>
                  <a:pt x="649" y="359"/>
                </a:lnTo>
                <a:lnTo>
                  <a:pt x="649" y="360"/>
                </a:lnTo>
                <a:lnTo>
                  <a:pt x="650" y="362"/>
                </a:lnTo>
                <a:lnTo>
                  <a:pt x="650" y="365"/>
                </a:lnTo>
                <a:lnTo>
                  <a:pt x="650" y="366"/>
                </a:lnTo>
                <a:lnTo>
                  <a:pt x="650" y="367"/>
                </a:lnTo>
                <a:lnTo>
                  <a:pt x="651" y="369"/>
                </a:lnTo>
                <a:lnTo>
                  <a:pt x="651" y="366"/>
                </a:lnTo>
                <a:lnTo>
                  <a:pt x="651" y="365"/>
                </a:lnTo>
                <a:lnTo>
                  <a:pt x="651" y="362"/>
                </a:lnTo>
                <a:lnTo>
                  <a:pt x="652" y="362"/>
                </a:lnTo>
                <a:lnTo>
                  <a:pt x="652" y="367"/>
                </a:lnTo>
                <a:lnTo>
                  <a:pt x="652" y="367"/>
                </a:lnTo>
                <a:lnTo>
                  <a:pt x="653" y="368"/>
                </a:lnTo>
                <a:lnTo>
                  <a:pt x="653" y="368"/>
                </a:lnTo>
                <a:lnTo>
                  <a:pt x="653" y="366"/>
                </a:lnTo>
                <a:lnTo>
                  <a:pt x="653" y="368"/>
                </a:lnTo>
                <a:lnTo>
                  <a:pt x="654" y="368"/>
                </a:lnTo>
                <a:lnTo>
                  <a:pt x="654" y="368"/>
                </a:lnTo>
                <a:lnTo>
                  <a:pt x="654" y="363"/>
                </a:lnTo>
                <a:lnTo>
                  <a:pt x="654" y="362"/>
                </a:lnTo>
                <a:lnTo>
                  <a:pt x="655" y="362"/>
                </a:lnTo>
                <a:lnTo>
                  <a:pt x="655" y="365"/>
                </a:lnTo>
                <a:lnTo>
                  <a:pt x="655" y="369"/>
                </a:lnTo>
                <a:lnTo>
                  <a:pt x="655" y="370"/>
                </a:lnTo>
                <a:lnTo>
                  <a:pt x="656" y="368"/>
                </a:lnTo>
                <a:lnTo>
                  <a:pt x="656" y="368"/>
                </a:lnTo>
                <a:lnTo>
                  <a:pt x="656" y="368"/>
                </a:lnTo>
                <a:lnTo>
                  <a:pt x="656" y="368"/>
                </a:lnTo>
                <a:lnTo>
                  <a:pt x="657" y="367"/>
                </a:lnTo>
                <a:lnTo>
                  <a:pt x="657" y="369"/>
                </a:lnTo>
                <a:lnTo>
                  <a:pt x="657" y="368"/>
                </a:lnTo>
                <a:lnTo>
                  <a:pt x="657" y="369"/>
                </a:lnTo>
                <a:lnTo>
                  <a:pt x="658" y="368"/>
                </a:lnTo>
                <a:lnTo>
                  <a:pt x="658" y="368"/>
                </a:lnTo>
                <a:lnTo>
                  <a:pt x="658" y="370"/>
                </a:lnTo>
                <a:lnTo>
                  <a:pt x="659" y="370"/>
                </a:lnTo>
                <a:lnTo>
                  <a:pt x="659" y="368"/>
                </a:lnTo>
                <a:lnTo>
                  <a:pt x="659" y="368"/>
                </a:lnTo>
                <a:lnTo>
                  <a:pt x="659" y="365"/>
                </a:lnTo>
                <a:lnTo>
                  <a:pt x="660" y="365"/>
                </a:lnTo>
                <a:lnTo>
                  <a:pt x="660" y="363"/>
                </a:lnTo>
                <a:lnTo>
                  <a:pt x="660" y="368"/>
                </a:lnTo>
                <a:lnTo>
                  <a:pt x="660" y="368"/>
                </a:lnTo>
                <a:lnTo>
                  <a:pt x="661" y="371"/>
                </a:lnTo>
                <a:lnTo>
                  <a:pt x="661" y="370"/>
                </a:lnTo>
                <a:lnTo>
                  <a:pt x="661" y="368"/>
                </a:lnTo>
                <a:lnTo>
                  <a:pt x="662" y="368"/>
                </a:lnTo>
                <a:lnTo>
                  <a:pt x="662" y="367"/>
                </a:lnTo>
                <a:lnTo>
                  <a:pt x="662" y="363"/>
                </a:lnTo>
                <a:lnTo>
                  <a:pt x="662" y="364"/>
                </a:lnTo>
                <a:lnTo>
                  <a:pt x="663" y="365"/>
                </a:lnTo>
                <a:lnTo>
                  <a:pt x="663" y="368"/>
                </a:lnTo>
                <a:lnTo>
                  <a:pt x="663" y="371"/>
                </a:lnTo>
                <a:lnTo>
                  <a:pt x="663" y="368"/>
                </a:lnTo>
                <a:lnTo>
                  <a:pt x="664" y="368"/>
                </a:lnTo>
                <a:lnTo>
                  <a:pt x="664" y="366"/>
                </a:lnTo>
                <a:lnTo>
                  <a:pt x="664" y="365"/>
                </a:lnTo>
                <a:lnTo>
                  <a:pt x="665" y="366"/>
                </a:lnTo>
                <a:lnTo>
                  <a:pt x="665" y="364"/>
                </a:lnTo>
                <a:lnTo>
                  <a:pt x="665" y="366"/>
                </a:lnTo>
                <a:lnTo>
                  <a:pt x="665" y="368"/>
                </a:lnTo>
                <a:lnTo>
                  <a:pt x="666" y="368"/>
                </a:lnTo>
                <a:lnTo>
                  <a:pt x="666" y="366"/>
                </a:lnTo>
                <a:lnTo>
                  <a:pt x="666" y="365"/>
                </a:lnTo>
                <a:lnTo>
                  <a:pt x="666" y="367"/>
                </a:lnTo>
                <a:lnTo>
                  <a:pt x="667" y="369"/>
                </a:lnTo>
                <a:lnTo>
                  <a:pt x="667" y="368"/>
                </a:lnTo>
                <a:lnTo>
                  <a:pt x="667" y="363"/>
                </a:lnTo>
                <a:lnTo>
                  <a:pt x="667" y="359"/>
                </a:lnTo>
                <a:lnTo>
                  <a:pt x="668" y="359"/>
                </a:lnTo>
                <a:lnTo>
                  <a:pt x="668" y="360"/>
                </a:lnTo>
                <a:lnTo>
                  <a:pt x="668" y="363"/>
                </a:lnTo>
                <a:lnTo>
                  <a:pt x="669" y="362"/>
                </a:lnTo>
                <a:lnTo>
                  <a:pt x="669" y="362"/>
                </a:lnTo>
                <a:lnTo>
                  <a:pt x="669" y="357"/>
                </a:lnTo>
                <a:lnTo>
                  <a:pt x="669" y="349"/>
                </a:lnTo>
                <a:lnTo>
                  <a:pt x="670" y="346"/>
                </a:lnTo>
                <a:lnTo>
                  <a:pt x="670" y="349"/>
                </a:lnTo>
                <a:lnTo>
                  <a:pt x="670" y="353"/>
                </a:lnTo>
                <a:lnTo>
                  <a:pt x="670" y="356"/>
                </a:lnTo>
                <a:lnTo>
                  <a:pt x="671" y="356"/>
                </a:lnTo>
                <a:lnTo>
                  <a:pt x="671" y="358"/>
                </a:lnTo>
                <a:lnTo>
                  <a:pt x="671" y="358"/>
                </a:lnTo>
                <a:lnTo>
                  <a:pt x="671" y="360"/>
                </a:lnTo>
                <a:lnTo>
                  <a:pt x="672" y="362"/>
                </a:lnTo>
                <a:lnTo>
                  <a:pt x="672" y="363"/>
                </a:lnTo>
                <a:lnTo>
                  <a:pt x="672" y="365"/>
                </a:lnTo>
                <a:lnTo>
                  <a:pt x="672" y="368"/>
                </a:lnTo>
                <a:lnTo>
                  <a:pt x="673" y="368"/>
                </a:lnTo>
                <a:lnTo>
                  <a:pt x="673" y="372"/>
                </a:lnTo>
                <a:lnTo>
                  <a:pt x="673" y="374"/>
                </a:lnTo>
                <a:lnTo>
                  <a:pt x="673" y="371"/>
                </a:lnTo>
                <a:lnTo>
                  <a:pt x="674" y="368"/>
                </a:lnTo>
                <a:lnTo>
                  <a:pt x="674" y="368"/>
                </a:lnTo>
                <a:lnTo>
                  <a:pt x="674" y="371"/>
                </a:lnTo>
                <a:lnTo>
                  <a:pt x="675" y="370"/>
                </a:lnTo>
                <a:lnTo>
                  <a:pt x="675" y="368"/>
                </a:lnTo>
                <a:lnTo>
                  <a:pt x="675" y="365"/>
                </a:lnTo>
                <a:lnTo>
                  <a:pt x="675" y="365"/>
                </a:lnTo>
                <a:lnTo>
                  <a:pt x="676" y="368"/>
                </a:lnTo>
                <a:lnTo>
                  <a:pt x="676" y="368"/>
                </a:lnTo>
                <a:lnTo>
                  <a:pt x="676" y="368"/>
                </a:lnTo>
                <a:lnTo>
                  <a:pt x="676" y="368"/>
                </a:lnTo>
                <a:lnTo>
                  <a:pt x="677" y="369"/>
                </a:lnTo>
                <a:lnTo>
                  <a:pt x="677" y="370"/>
                </a:lnTo>
                <a:lnTo>
                  <a:pt x="677" y="363"/>
                </a:lnTo>
                <a:lnTo>
                  <a:pt x="678" y="338"/>
                </a:lnTo>
                <a:lnTo>
                  <a:pt x="678" y="282"/>
                </a:lnTo>
                <a:lnTo>
                  <a:pt x="678" y="199"/>
                </a:lnTo>
                <a:lnTo>
                  <a:pt x="678" y="107"/>
                </a:lnTo>
                <a:lnTo>
                  <a:pt x="679" y="38"/>
                </a:lnTo>
                <a:lnTo>
                  <a:pt x="679" y="14"/>
                </a:lnTo>
                <a:lnTo>
                  <a:pt x="679" y="43"/>
                </a:lnTo>
                <a:lnTo>
                  <a:pt x="679" y="113"/>
                </a:lnTo>
                <a:lnTo>
                  <a:pt x="680" y="191"/>
                </a:lnTo>
                <a:lnTo>
                  <a:pt x="680" y="269"/>
                </a:lnTo>
                <a:lnTo>
                  <a:pt x="680" y="324"/>
                </a:lnTo>
                <a:lnTo>
                  <a:pt x="681" y="353"/>
                </a:lnTo>
                <a:lnTo>
                  <a:pt x="681" y="360"/>
                </a:lnTo>
                <a:lnTo>
                  <a:pt x="681" y="360"/>
                </a:lnTo>
                <a:lnTo>
                  <a:pt x="681" y="359"/>
                </a:lnTo>
                <a:lnTo>
                  <a:pt x="682" y="360"/>
                </a:lnTo>
                <a:lnTo>
                  <a:pt x="682" y="361"/>
                </a:lnTo>
                <a:lnTo>
                  <a:pt x="682" y="363"/>
                </a:lnTo>
                <a:lnTo>
                  <a:pt x="682" y="365"/>
                </a:lnTo>
                <a:lnTo>
                  <a:pt x="683" y="369"/>
                </a:lnTo>
                <a:lnTo>
                  <a:pt x="683" y="368"/>
                </a:lnTo>
                <a:lnTo>
                  <a:pt x="683" y="367"/>
                </a:lnTo>
                <a:lnTo>
                  <a:pt x="683" y="367"/>
                </a:lnTo>
                <a:lnTo>
                  <a:pt x="684" y="369"/>
                </a:lnTo>
                <a:lnTo>
                  <a:pt x="684" y="369"/>
                </a:lnTo>
                <a:lnTo>
                  <a:pt x="684" y="369"/>
                </a:lnTo>
                <a:lnTo>
                  <a:pt x="685" y="368"/>
                </a:lnTo>
                <a:lnTo>
                  <a:pt x="685" y="368"/>
                </a:lnTo>
                <a:lnTo>
                  <a:pt x="685" y="368"/>
                </a:lnTo>
                <a:lnTo>
                  <a:pt x="685" y="368"/>
                </a:lnTo>
                <a:lnTo>
                  <a:pt x="686" y="371"/>
                </a:lnTo>
                <a:lnTo>
                  <a:pt x="686" y="368"/>
                </a:lnTo>
                <a:lnTo>
                  <a:pt x="686" y="365"/>
                </a:lnTo>
                <a:lnTo>
                  <a:pt x="686" y="366"/>
                </a:lnTo>
                <a:lnTo>
                  <a:pt x="687" y="368"/>
                </a:lnTo>
                <a:lnTo>
                  <a:pt x="687" y="369"/>
                </a:lnTo>
                <a:lnTo>
                  <a:pt x="687" y="365"/>
                </a:lnTo>
                <a:lnTo>
                  <a:pt x="687" y="363"/>
                </a:lnTo>
                <a:lnTo>
                  <a:pt x="688" y="363"/>
                </a:lnTo>
                <a:lnTo>
                  <a:pt x="688" y="366"/>
                </a:lnTo>
                <a:lnTo>
                  <a:pt x="688" y="365"/>
                </a:lnTo>
                <a:lnTo>
                  <a:pt x="688" y="362"/>
                </a:lnTo>
                <a:lnTo>
                  <a:pt x="689" y="360"/>
                </a:lnTo>
                <a:lnTo>
                  <a:pt x="689" y="360"/>
                </a:lnTo>
                <a:lnTo>
                  <a:pt x="689" y="360"/>
                </a:lnTo>
                <a:lnTo>
                  <a:pt x="690" y="360"/>
                </a:lnTo>
                <a:lnTo>
                  <a:pt x="690" y="360"/>
                </a:lnTo>
                <a:lnTo>
                  <a:pt x="690" y="358"/>
                </a:lnTo>
                <a:lnTo>
                  <a:pt x="690" y="357"/>
                </a:lnTo>
                <a:lnTo>
                  <a:pt x="691" y="356"/>
                </a:lnTo>
                <a:lnTo>
                  <a:pt x="691" y="352"/>
                </a:lnTo>
                <a:lnTo>
                  <a:pt x="691" y="349"/>
                </a:lnTo>
                <a:lnTo>
                  <a:pt x="691" y="349"/>
                </a:lnTo>
                <a:lnTo>
                  <a:pt x="692" y="349"/>
                </a:lnTo>
                <a:lnTo>
                  <a:pt x="692" y="346"/>
                </a:lnTo>
                <a:lnTo>
                  <a:pt x="692" y="343"/>
                </a:lnTo>
                <a:lnTo>
                  <a:pt x="692" y="337"/>
                </a:lnTo>
                <a:lnTo>
                  <a:pt x="693" y="331"/>
                </a:lnTo>
                <a:lnTo>
                  <a:pt x="693" y="328"/>
                </a:lnTo>
                <a:lnTo>
                  <a:pt x="693" y="326"/>
                </a:lnTo>
                <a:lnTo>
                  <a:pt x="694" y="323"/>
                </a:lnTo>
                <a:lnTo>
                  <a:pt x="694" y="319"/>
                </a:lnTo>
                <a:lnTo>
                  <a:pt x="694" y="315"/>
                </a:lnTo>
                <a:lnTo>
                  <a:pt x="694" y="312"/>
                </a:lnTo>
                <a:lnTo>
                  <a:pt x="695" y="310"/>
                </a:lnTo>
                <a:lnTo>
                  <a:pt x="695" y="308"/>
                </a:lnTo>
                <a:lnTo>
                  <a:pt x="695" y="306"/>
                </a:lnTo>
                <a:lnTo>
                  <a:pt x="695" y="305"/>
                </a:lnTo>
                <a:lnTo>
                  <a:pt x="696" y="303"/>
                </a:lnTo>
                <a:lnTo>
                  <a:pt x="696" y="306"/>
                </a:lnTo>
                <a:lnTo>
                  <a:pt x="696" y="308"/>
                </a:lnTo>
                <a:lnTo>
                  <a:pt x="697" y="311"/>
                </a:lnTo>
                <a:lnTo>
                  <a:pt x="697" y="313"/>
                </a:lnTo>
                <a:lnTo>
                  <a:pt x="697" y="318"/>
                </a:lnTo>
                <a:lnTo>
                  <a:pt x="697" y="321"/>
                </a:lnTo>
                <a:lnTo>
                  <a:pt x="698" y="327"/>
                </a:lnTo>
                <a:lnTo>
                  <a:pt x="698" y="333"/>
                </a:lnTo>
                <a:lnTo>
                  <a:pt x="698" y="335"/>
                </a:lnTo>
                <a:lnTo>
                  <a:pt x="698" y="343"/>
                </a:lnTo>
                <a:lnTo>
                  <a:pt x="699" y="345"/>
                </a:lnTo>
                <a:lnTo>
                  <a:pt x="699" y="349"/>
                </a:lnTo>
                <a:lnTo>
                  <a:pt x="699" y="352"/>
                </a:lnTo>
                <a:lnTo>
                  <a:pt x="699" y="356"/>
                </a:lnTo>
                <a:lnTo>
                  <a:pt x="700" y="357"/>
                </a:lnTo>
                <a:lnTo>
                  <a:pt x="700" y="359"/>
                </a:lnTo>
                <a:lnTo>
                  <a:pt x="700" y="360"/>
                </a:lnTo>
                <a:lnTo>
                  <a:pt x="701" y="361"/>
                </a:lnTo>
                <a:lnTo>
                  <a:pt x="701" y="362"/>
                </a:lnTo>
                <a:lnTo>
                  <a:pt x="701" y="364"/>
                </a:lnTo>
                <a:lnTo>
                  <a:pt x="701" y="365"/>
                </a:lnTo>
                <a:lnTo>
                  <a:pt x="702" y="362"/>
                </a:lnTo>
                <a:lnTo>
                  <a:pt x="702" y="361"/>
                </a:lnTo>
                <a:lnTo>
                  <a:pt x="702" y="360"/>
                </a:lnTo>
                <a:lnTo>
                  <a:pt x="702" y="363"/>
                </a:lnTo>
                <a:lnTo>
                  <a:pt x="703" y="363"/>
                </a:lnTo>
                <a:lnTo>
                  <a:pt x="703" y="363"/>
                </a:lnTo>
                <a:lnTo>
                  <a:pt x="703" y="365"/>
                </a:lnTo>
                <a:lnTo>
                  <a:pt x="703" y="365"/>
                </a:lnTo>
                <a:lnTo>
                  <a:pt x="704" y="365"/>
                </a:lnTo>
                <a:lnTo>
                  <a:pt x="704" y="364"/>
                </a:lnTo>
                <a:lnTo>
                  <a:pt x="704" y="362"/>
                </a:lnTo>
                <a:lnTo>
                  <a:pt x="704" y="363"/>
                </a:lnTo>
                <a:lnTo>
                  <a:pt x="705" y="363"/>
                </a:lnTo>
                <a:lnTo>
                  <a:pt x="705" y="365"/>
                </a:lnTo>
                <a:lnTo>
                  <a:pt x="705" y="366"/>
                </a:lnTo>
                <a:lnTo>
                  <a:pt x="706" y="366"/>
                </a:lnTo>
                <a:lnTo>
                  <a:pt x="706" y="365"/>
                </a:lnTo>
                <a:lnTo>
                  <a:pt x="706" y="365"/>
                </a:lnTo>
                <a:lnTo>
                  <a:pt x="706" y="368"/>
                </a:lnTo>
                <a:lnTo>
                  <a:pt x="707" y="369"/>
                </a:lnTo>
                <a:lnTo>
                  <a:pt x="707" y="368"/>
                </a:lnTo>
                <a:lnTo>
                  <a:pt x="707" y="368"/>
                </a:lnTo>
                <a:lnTo>
                  <a:pt x="707" y="368"/>
                </a:lnTo>
                <a:lnTo>
                  <a:pt x="708" y="369"/>
                </a:lnTo>
                <a:lnTo>
                  <a:pt x="708" y="370"/>
                </a:lnTo>
                <a:lnTo>
                  <a:pt x="708" y="370"/>
                </a:lnTo>
                <a:lnTo>
                  <a:pt x="709" y="369"/>
                </a:lnTo>
                <a:lnTo>
                  <a:pt x="709" y="369"/>
                </a:lnTo>
                <a:lnTo>
                  <a:pt x="709" y="370"/>
                </a:lnTo>
                <a:lnTo>
                  <a:pt x="709" y="372"/>
                </a:lnTo>
                <a:lnTo>
                  <a:pt x="710" y="368"/>
                </a:lnTo>
                <a:lnTo>
                  <a:pt x="710" y="369"/>
                </a:lnTo>
                <a:lnTo>
                  <a:pt x="710" y="368"/>
                </a:lnTo>
                <a:lnTo>
                  <a:pt x="710" y="368"/>
                </a:lnTo>
                <a:lnTo>
                  <a:pt x="711" y="369"/>
                </a:lnTo>
                <a:lnTo>
                  <a:pt x="711" y="368"/>
                </a:lnTo>
                <a:lnTo>
                  <a:pt x="711" y="367"/>
                </a:lnTo>
                <a:lnTo>
                  <a:pt x="711" y="365"/>
                </a:lnTo>
                <a:lnTo>
                  <a:pt x="712" y="367"/>
                </a:lnTo>
                <a:lnTo>
                  <a:pt x="712" y="369"/>
                </a:lnTo>
                <a:lnTo>
                  <a:pt x="712" y="368"/>
                </a:lnTo>
                <a:lnTo>
                  <a:pt x="713" y="368"/>
                </a:lnTo>
                <a:lnTo>
                  <a:pt x="713" y="366"/>
                </a:lnTo>
                <a:lnTo>
                  <a:pt x="713" y="365"/>
                </a:lnTo>
                <a:lnTo>
                  <a:pt x="713" y="363"/>
                </a:lnTo>
                <a:lnTo>
                  <a:pt x="714" y="363"/>
                </a:lnTo>
                <a:lnTo>
                  <a:pt x="714" y="366"/>
                </a:lnTo>
                <a:lnTo>
                  <a:pt x="714" y="366"/>
                </a:lnTo>
                <a:lnTo>
                  <a:pt x="714" y="363"/>
                </a:lnTo>
                <a:lnTo>
                  <a:pt x="715" y="363"/>
                </a:lnTo>
                <a:lnTo>
                  <a:pt x="715" y="364"/>
                </a:lnTo>
                <a:lnTo>
                  <a:pt x="715" y="366"/>
                </a:lnTo>
                <a:lnTo>
                  <a:pt x="715" y="367"/>
                </a:lnTo>
                <a:lnTo>
                  <a:pt x="716" y="368"/>
                </a:lnTo>
                <a:lnTo>
                  <a:pt x="716" y="365"/>
                </a:lnTo>
                <a:lnTo>
                  <a:pt x="716" y="363"/>
                </a:lnTo>
                <a:lnTo>
                  <a:pt x="717" y="367"/>
                </a:lnTo>
                <a:lnTo>
                  <a:pt x="717" y="371"/>
                </a:lnTo>
                <a:lnTo>
                  <a:pt x="717" y="371"/>
                </a:lnTo>
                <a:lnTo>
                  <a:pt x="717" y="367"/>
                </a:lnTo>
                <a:lnTo>
                  <a:pt x="718" y="365"/>
                </a:lnTo>
                <a:lnTo>
                  <a:pt x="718" y="368"/>
                </a:lnTo>
                <a:lnTo>
                  <a:pt x="718" y="370"/>
                </a:lnTo>
                <a:lnTo>
                  <a:pt x="718" y="368"/>
                </a:lnTo>
                <a:lnTo>
                  <a:pt x="719" y="365"/>
                </a:lnTo>
                <a:lnTo>
                  <a:pt x="719" y="363"/>
                </a:lnTo>
                <a:lnTo>
                  <a:pt x="719" y="365"/>
                </a:lnTo>
                <a:lnTo>
                  <a:pt x="719" y="368"/>
                </a:lnTo>
                <a:lnTo>
                  <a:pt x="720" y="368"/>
                </a:lnTo>
                <a:lnTo>
                  <a:pt x="720" y="368"/>
                </a:lnTo>
                <a:lnTo>
                  <a:pt x="720" y="369"/>
                </a:lnTo>
                <a:lnTo>
                  <a:pt x="720" y="371"/>
                </a:lnTo>
                <a:lnTo>
                  <a:pt x="721" y="368"/>
                </a:lnTo>
                <a:lnTo>
                  <a:pt x="721" y="369"/>
                </a:lnTo>
                <a:lnTo>
                  <a:pt x="721" y="370"/>
                </a:lnTo>
                <a:lnTo>
                  <a:pt x="722" y="370"/>
                </a:lnTo>
                <a:lnTo>
                  <a:pt x="722" y="371"/>
                </a:lnTo>
                <a:lnTo>
                  <a:pt x="722" y="370"/>
                </a:lnTo>
                <a:lnTo>
                  <a:pt x="722" y="370"/>
                </a:lnTo>
                <a:lnTo>
                  <a:pt x="723" y="371"/>
                </a:lnTo>
                <a:lnTo>
                  <a:pt x="723" y="370"/>
                </a:lnTo>
                <a:lnTo>
                  <a:pt x="723" y="369"/>
                </a:lnTo>
                <a:lnTo>
                  <a:pt x="723" y="368"/>
                </a:lnTo>
                <a:lnTo>
                  <a:pt x="724" y="369"/>
                </a:lnTo>
                <a:lnTo>
                  <a:pt x="724" y="371"/>
                </a:lnTo>
                <a:lnTo>
                  <a:pt x="724" y="374"/>
                </a:lnTo>
                <a:lnTo>
                  <a:pt x="725" y="374"/>
                </a:lnTo>
                <a:lnTo>
                  <a:pt x="725" y="371"/>
                </a:lnTo>
                <a:lnTo>
                  <a:pt x="725" y="368"/>
                </a:lnTo>
                <a:lnTo>
                  <a:pt x="725" y="366"/>
                </a:lnTo>
                <a:lnTo>
                  <a:pt x="726" y="368"/>
                </a:lnTo>
                <a:lnTo>
                  <a:pt x="726" y="369"/>
                </a:lnTo>
                <a:lnTo>
                  <a:pt x="726" y="369"/>
                </a:lnTo>
                <a:lnTo>
                  <a:pt x="726" y="369"/>
                </a:lnTo>
                <a:lnTo>
                  <a:pt x="727" y="370"/>
                </a:lnTo>
                <a:lnTo>
                  <a:pt x="727" y="372"/>
                </a:lnTo>
                <a:lnTo>
                  <a:pt x="727" y="371"/>
                </a:lnTo>
                <a:lnTo>
                  <a:pt x="727" y="371"/>
                </a:lnTo>
                <a:lnTo>
                  <a:pt x="728" y="368"/>
                </a:lnTo>
                <a:lnTo>
                  <a:pt x="728" y="365"/>
                </a:lnTo>
                <a:lnTo>
                  <a:pt x="728" y="368"/>
                </a:lnTo>
                <a:lnTo>
                  <a:pt x="729" y="368"/>
                </a:lnTo>
                <a:lnTo>
                  <a:pt x="729" y="368"/>
                </a:lnTo>
                <a:lnTo>
                  <a:pt x="729" y="371"/>
                </a:lnTo>
                <a:lnTo>
                  <a:pt x="729" y="368"/>
                </a:lnTo>
                <a:lnTo>
                  <a:pt x="730" y="368"/>
                </a:lnTo>
                <a:lnTo>
                  <a:pt x="730" y="368"/>
                </a:lnTo>
                <a:lnTo>
                  <a:pt x="730" y="372"/>
                </a:lnTo>
                <a:lnTo>
                  <a:pt x="730" y="372"/>
                </a:lnTo>
                <a:lnTo>
                  <a:pt x="731" y="371"/>
                </a:lnTo>
                <a:lnTo>
                  <a:pt x="731" y="365"/>
                </a:lnTo>
                <a:lnTo>
                  <a:pt x="731" y="363"/>
                </a:lnTo>
                <a:lnTo>
                  <a:pt x="731" y="365"/>
                </a:lnTo>
                <a:lnTo>
                  <a:pt x="732" y="366"/>
                </a:lnTo>
                <a:lnTo>
                  <a:pt x="732" y="367"/>
                </a:lnTo>
                <a:lnTo>
                  <a:pt x="732" y="367"/>
                </a:lnTo>
                <a:lnTo>
                  <a:pt x="733" y="368"/>
                </a:lnTo>
                <a:lnTo>
                  <a:pt x="733" y="369"/>
                </a:lnTo>
                <a:lnTo>
                  <a:pt x="733" y="371"/>
                </a:lnTo>
                <a:lnTo>
                  <a:pt x="733" y="368"/>
                </a:lnTo>
                <a:lnTo>
                  <a:pt x="734" y="365"/>
                </a:lnTo>
                <a:lnTo>
                  <a:pt x="734" y="368"/>
                </a:lnTo>
                <a:lnTo>
                  <a:pt x="734" y="371"/>
                </a:lnTo>
                <a:lnTo>
                  <a:pt x="734" y="371"/>
                </a:lnTo>
                <a:lnTo>
                  <a:pt x="735" y="368"/>
                </a:lnTo>
                <a:lnTo>
                  <a:pt x="735" y="368"/>
                </a:lnTo>
                <a:lnTo>
                  <a:pt x="735" y="365"/>
                </a:lnTo>
                <a:lnTo>
                  <a:pt x="735" y="366"/>
                </a:lnTo>
                <a:lnTo>
                  <a:pt x="736" y="366"/>
                </a:lnTo>
                <a:lnTo>
                  <a:pt x="736" y="366"/>
                </a:lnTo>
                <a:lnTo>
                  <a:pt x="736" y="365"/>
                </a:lnTo>
                <a:lnTo>
                  <a:pt x="736" y="368"/>
                </a:lnTo>
                <a:lnTo>
                  <a:pt x="737" y="368"/>
                </a:lnTo>
                <a:lnTo>
                  <a:pt x="737" y="365"/>
                </a:lnTo>
                <a:lnTo>
                  <a:pt x="737" y="362"/>
                </a:lnTo>
                <a:lnTo>
                  <a:pt x="738" y="361"/>
                </a:lnTo>
                <a:lnTo>
                  <a:pt x="738" y="359"/>
                </a:lnTo>
                <a:lnTo>
                  <a:pt x="738" y="360"/>
                </a:lnTo>
                <a:lnTo>
                  <a:pt x="738" y="359"/>
                </a:lnTo>
                <a:lnTo>
                  <a:pt x="739" y="359"/>
                </a:lnTo>
                <a:lnTo>
                  <a:pt x="739" y="359"/>
                </a:lnTo>
                <a:lnTo>
                  <a:pt x="739" y="358"/>
                </a:lnTo>
                <a:lnTo>
                  <a:pt x="739" y="355"/>
                </a:lnTo>
                <a:lnTo>
                  <a:pt x="740" y="352"/>
                </a:lnTo>
                <a:lnTo>
                  <a:pt x="740" y="353"/>
                </a:lnTo>
                <a:lnTo>
                  <a:pt x="740" y="355"/>
                </a:lnTo>
                <a:lnTo>
                  <a:pt x="741" y="357"/>
                </a:lnTo>
                <a:lnTo>
                  <a:pt x="741" y="358"/>
                </a:lnTo>
                <a:lnTo>
                  <a:pt x="741" y="358"/>
                </a:lnTo>
                <a:lnTo>
                  <a:pt x="741" y="361"/>
                </a:lnTo>
                <a:lnTo>
                  <a:pt x="742" y="363"/>
                </a:lnTo>
                <a:lnTo>
                  <a:pt x="742" y="365"/>
                </a:lnTo>
                <a:lnTo>
                  <a:pt x="742" y="365"/>
                </a:lnTo>
                <a:lnTo>
                  <a:pt x="742" y="363"/>
                </a:lnTo>
                <a:lnTo>
                  <a:pt x="743" y="366"/>
                </a:lnTo>
                <a:lnTo>
                  <a:pt x="743" y="368"/>
                </a:lnTo>
                <a:lnTo>
                  <a:pt x="743" y="371"/>
                </a:lnTo>
                <a:lnTo>
                  <a:pt x="744" y="371"/>
                </a:lnTo>
                <a:lnTo>
                  <a:pt x="744" y="368"/>
                </a:lnTo>
                <a:lnTo>
                  <a:pt x="744" y="368"/>
                </a:lnTo>
                <a:lnTo>
                  <a:pt x="744" y="371"/>
                </a:lnTo>
                <a:lnTo>
                  <a:pt x="745" y="369"/>
                </a:lnTo>
                <a:lnTo>
                  <a:pt x="745" y="371"/>
                </a:lnTo>
                <a:lnTo>
                  <a:pt x="745" y="371"/>
                </a:lnTo>
                <a:lnTo>
                  <a:pt x="745" y="370"/>
                </a:lnTo>
                <a:lnTo>
                  <a:pt x="746" y="371"/>
                </a:lnTo>
                <a:lnTo>
                  <a:pt x="746" y="370"/>
                </a:lnTo>
                <a:lnTo>
                  <a:pt x="746" y="368"/>
                </a:lnTo>
                <a:lnTo>
                  <a:pt x="746" y="368"/>
                </a:lnTo>
                <a:lnTo>
                  <a:pt x="747" y="368"/>
                </a:lnTo>
                <a:lnTo>
                  <a:pt x="747" y="370"/>
                </a:lnTo>
                <a:lnTo>
                  <a:pt x="747" y="366"/>
                </a:lnTo>
                <a:lnTo>
                  <a:pt x="748" y="347"/>
                </a:lnTo>
                <a:lnTo>
                  <a:pt x="748" y="302"/>
                </a:lnTo>
                <a:lnTo>
                  <a:pt x="748" y="227"/>
                </a:lnTo>
                <a:lnTo>
                  <a:pt x="748" y="136"/>
                </a:lnTo>
                <a:lnTo>
                  <a:pt x="749" y="59"/>
                </a:lnTo>
                <a:lnTo>
                  <a:pt x="749" y="17"/>
                </a:lnTo>
                <a:lnTo>
                  <a:pt x="749" y="31"/>
                </a:lnTo>
                <a:lnTo>
                  <a:pt x="749" y="92"/>
                </a:lnTo>
                <a:lnTo>
                  <a:pt x="750" y="174"/>
                </a:lnTo>
                <a:lnTo>
                  <a:pt x="750" y="256"/>
                </a:lnTo>
                <a:lnTo>
                  <a:pt x="750" y="318"/>
                </a:lnTo>
                <a:lnTo>
                  <a:pt x="750" y="352"/>
                </a:lnTo>
                <a:lnTo>
                  <a:pt x="751" y="359"/>
                </a:lnTo>
                <a:lnTo>
                  <a:pt x="751" y="359"/>
                </a:lnTo>
                <a:lnTo>
                  <a:pt x="751" y="359"/>
                </a:lnTo>
                <a:lnTo>
                  <a:pt x="751" y="362"/>
                </a:lnTo>
                <a:lnTo>
                  <a:pt x="752" y="363"/>
                </a:lnTo>
                <a:lnTo>
                  <a:pt x="752" y="366"/>
                </a:lnTo>
                <a:lnTo>
                  <a:pt x="752" y="367"/>
                </a:lnTo>
                <a:lnTo>
                  <a:pt x="752" y="371"/>
                </a:lnTo>
                <a:lnTo>
                  <a:pt x="753" y="371"/>
                </a:lnTo>
                <a:lnTo>
                  <a:pt x="753" y="371"/>
                </a:lnTo>
                <a:lnTo>
                  <a:pt x="753" y="368"/>
                </a:lnTo>
                <a:lnTo>
                  <a:pt x="754" y="368"/>
                </a:lnTo>
                <a:lnTo>
                  <a:pt x="754" y="368"/>
                </a:lnTo>
                <a:lnTo>
                  <a:pt x="754" y="369"/>
                </a:lnTo>
                <a:lnTo>
                  <a:pt x="754" y="369"/>
                </a:lnTo>
                <a:lnTo>
                  <a:pt x="755" y="369"/>
                </a:lnTo>
                <a:lnTo>
                  <a:pt x="755" y="370"/>
                </a:lnTo>
                <a:lnTo>
                  <a:pt x="755" y="371"/>
                </a:lnTo>
                <a:lnTo>
                  <a:pt x="755" y="371"/>
                </a:lnTo>
                <a:lnTo>
                  <a:pt x="756" y="368"/>
                </a:lnTo>
                <a:lnTo>
                  <a:pt x="756" y="370"/>
                </a:lnTo>
                <a:lnTo>
                  <a:pt x="756" y="368"/>
                </a:lnTo>
                <a:lnTo>
                  <a:pt x="757" y="368"/>
                </a:lnTo>
                <a:lnTo>
                  <a:pt x="757" y="371"/>
                </a:lnTo>
                <a:lnTo>
                  <a:pt x="757" y="368"/>
                </a:lnTo>
                <a:lnTo>
                  <a:pt x="757" y="367"/>
                </a:lnTo>
                <a:lnTo>
                  <a:pt x="758" y="368"/>
                </a:lnTo>
                <a:lnTo>
                  <a:pt x="758" y="369"/>
                </a:lnTo>
                <a:lnTo>
                  <a:pt x="758" y="369"/>
                </a:lnTo>
                <a:lnTo>
                  <a:pt x="758" y="366"/>
                </a:lnTo>
                <a:lnTo>
                  <a:pt x="759" y="364"/>
                </a:lnTo>
                <a:lnTo>
                  <a:pt x="759" y="362"/>
                </a:lnTo>
                <a:lnTo>
                  <a:pt x="759" y="362"/>
                </a:lnTo>
                <a:lnTo>
                  <a:pt x="760" y="363"/>
                </a:lnTo>
                <a:lnTo>
                  <a:pt x="760" y="362"/>
                </a:lnTo>
                <a:lnTo>
                  <a:pt x="760" y="361"/>
                </a:lnTo>
                <a:lnTo>
                  <a:pt x="760" y="359"/>
                </a:lnTo>
                <a:lnTo>
                  <a:pt x="761" y="357"/>
                </a:lnTo>
                <a:lnTo>
                  <a:pt x="761" y="353"/>
                </a:lnTo>
                <a:lnTo>
                  <a:pt x="761" y="351"/>
                </a:lnTo>
                <a:lnTo>
                  <a:pt x="761" y="348"/>
                </a:lnTo>
                <a:lnTo>
                  <a:pt x="762" y="346"/>
                </a:lnTo>
                <a:lnTo>
                  <a:pt x="762" y="345"/>
                </a:lnTo>
                <a:lnTo>
                  <a:pt x="762" y="343"/>
                </a:lnTo>
                <a:lnTo>
                  <a:pt x="762" y="340"/>
                </a:lnTo>
                <a:lnTo>
                  <a:pt x="763" y="338"/>
                </a:lnTo>
                <a:lnTo>
                  <a:pt x="763" y="335"/>
                </a:lnTo>
                <a:lnTo>
                  <a:pt x="763" y="330"/>
                </a:lnTo>
                <a:lnTo>
                  <a:pt x="764" y="327"/>
                </a:lnTo>
                <a:lnTo>
                  <a:pt x="764" y="321"/>
                </a:lnTo>
                <a:lnTo>
                  <a:pt x="764" y="319"/>
                </a:lnTo>
                <a:lnTo>
                  <a:pt x="764" y="318"/>
                </a:lnTo>
                <a:lnTo>
                  <a:pt x="765" y="313"/>
                </a:lnTo>
                <a:lnTo>
                  <a:pt x="765" y="310"/>
                </a:lnTo>
                <a:lnTo>
                  <a:pt x="765" y="306"/>
                </a:lnTo>
                <a:lnTo>
                  <a:pt x="765" y="306"/>
                </a:lnTo>
                <a:lnTo>
                  <a:pt x="766" y="305"/>
                </a:lnTo>
                <a:lnTo>
                  <a:pt x="766" y="307"/>
                </a:lnTo>
                <a:lnTo>
                  <a:pt x="766" y="308"/>
                </a:lnTo>
                <a:lnTo>
                  <a:pt x="766" y="310"/>
                </a:lnTo>
                <a:lnTo>
                  <a:pt x="767" y="313"/>
                </a:lnTo>
                <a:lnTo>
                  <a:pt x="767" y="318"/>
                </a:lnTo>
                <a:lnTo>
                  <a:pt x="767" y="323"/>
                </a:lnTo>
                <a:lnTo>
                  <a:pt x="767" y="328"/>
                </a:lnTo>
                <a:lnTo>
                  <a:pt x="768" y="334"/>
                </a:lnTo>
                <a:lnTo>
                  <a:pt x="768" y="338"/>
                </a:lnTo>
                <a:lnTo>
                  <a:pt x="768" y="345"/>
                </a:lnTo>
                <a:lnTo>
                  <a:pt x="768" y="346"/>
                </a:lnTo>
                <a:lnTo>
                  <a:pt x="769" y="349"/>
                </a:lnTo>
                <a:lnTo>
                  <a:pt x="769" y="351"/>
                </a:lnTo>
                <a:lnTo>
                  <a:pt x="769" y="357"/>
                </a:lnTo>
                <a:lnTo>
                  <a:pt x="770" y="357"/>
                </a:lnTo>
                <a:lnTo>
                  <a:pt x="770" y="358"/>
                </a:lnTo>
                <a:lnTo>
                  <a:pt x="770" y="359"/>
                </a:lnTo>
                <a:lnTo>
                  <a:pt x="770" y="361"/>
                </a:lnTo>
                <a:lnTo>
                  <a:pt x="771" y="363"/>
                </a:lnTo>
                <a:lnTo>
                  <a:pt x="771" y="365"/>
                </a:lnTo>
                <a:lnTo>
                  <a:pt x="771" y="367"/>
                </a:lnTo>
                <a:lnTo>
                  <a:pt x="771" y="365"/>
                </a:lnTo>
                <a:lnTo>
                  <a:pt x="772" y="366"/>
                </a:lnTo>
                <a:lnTo>
                  <a:pt x="772" y="367"/>
                </a:lnTo>
                <a:lnTo>
                  <a:pt x="772" y="368"/>
                </a:lnTo>
                <a:lnTo>
                  <a:pt x="773" y="368"/>
                </a:lnTo>
                <a:lnTo>
                  <a:pt x="773" y="368"/>
                </a:lnTo>
                <a:lnTo>
                  <a:pt x="773" y="368"/>
                </a:lnTo>
                <a:lnTo>
                  <a:pt x="773" y="365"/>
                </a:lnTo>
                <a:lnTo>
                  <a:pt x="774" y="366"/>
                </a:lnTo>
                <a:lnTo>
                  <a:pt x="774" y="366"/>
                </a:lnTo>
                <a:lnTo>
                  <a:pt x="774" y="365"/>
                </a:lnTo>
                <a:lnTo>
                  <a:pt x="774" y="368"/>
                </a:lnTo>
                <a:lnTo>
                  <a:pt x="775" y="369"/>
                </a:lnTo>
                <a:lnTo>
                  <a:pt x="775" y="371"/>
                </a:lnTo>
                <a:lnTo>
                  <a:pt x="775" y="371"/>
                </a:lnTo>
                <a:lnTo>
                  <a:pt x="776" y="368"/>
                </a:lnTo>
                <a:lnTo>
                  <a:pt x="776" y="368"/>
                </a:lnTo>
                <a:lnTo>
                  <a:pt x="776" y="368"/>
                </a:lnTo>
                <a:lnTo>
                  <a:pt x="776" y="370"/>
                </a:lnTo>
                <a:lnTo>
                  <a:pt x="777" y="368"/>
                </a:lnTo>
                <a:lnTo>
                  <a:pt x="777" y="368"/>
                </a:lnTo>
                <a:lnTo>
                  <a:pt x="777" y="370"/>
                </a:lnTo>
                <a:lnTo>
                  <a:pt x="777" y="369"/>
                </a:lnTo>
                <a:lnTo>
                  <a:pt x="778" y="372"/>
                </a:lnTo>
                <a:lnTo>
                  <a:pt x="778" y="371"/>
                </a:lnTo>
                <a:lnTo>
                  <a:pt x="778" y="372"/>
                </a:lnTo>
                <a:lnTo>
                  <a:pt x="778" y="371"/>
                </a:lnTo>
                <a:lnTo>
                  <a:pt x="779" y="371"/>
                </a:lnTo>
                <a:lnTo>
                  <a:pt x="779" y="374"/>
                </a:lnTo>
                <a:lnTo>
                  <a:pt x="779" y="375"/>
                </a:lnTo>
                <a:lnTo>
                  <a:pt x="780" y="371"/>
                </a:lnTo>
                <a:lnTo>
                  <a:pt x="780" y="370"/>
                </a:lnTo>
                <a:lnTo>
                  <a:pt x="780" y="371"/>
                </a:lnTo>
                <a:lnTo>
                  <a:pt x="780" y="371"/>
                </a:lnTo>
                <a:lnTo>
                  <a:pt x="781" y="374"/>
                </a:lnTo>
                <a:lnTo>
                  <a:pt x="781" y="371"/>
                </a:lnTo>
                <a:lnTo>
                  <a:pt x="781" y="372"/>
                </a:lnTo>
                <a:lnTo>
                  <a:pt x="781" y="371"/>
                </a:lnTo>
                <a:lnTo>
                  <a:pt x="782" y="371"/>
                </a:lnTo>
                <a:lnTo>
                  <a:pt x="782" y="371"/>
                </a:lnTo>
                <a:lnTo>
                  <a:pt x="782" y="371"/>
                </a:lnTo>
                <a:lnTo>
                  <a:pt x="782" y="368"/>
                </a:lnTo>
                <a:lnTo>
                  <a:pt x="783" y="368"/>
                </a:lnTo>
                <a:lnTo>
                  <a:pt x="783" y="369"/>
                </a:lnTo>
                <a:lnTo>
                  <a:pt x="783" y="371"/>
                </a:lnTo>
                <a:lnTo>
                  <a:pt x="783" y="371"/>
                </a:lnTo>
                <a:lnTo>
                  <a:pt x="784" y="370"/>
                </a:lnTo>
                <a:lnTo>
                  <a:pt x="784" y="368"/>
                </a:lnTo>
                <a:lnTo>
                  <a:pt x="784" y="368"/>
                </a:lnTo>
                <a:lnTo>
                  <a:pt x="784" y="368"/>
                </a:lnTo>
                <a:lnTo>
                  <a:pt x="785" y="368"/>
                </a:lnTo>
                <a:lnTo>
                  <a:pt x="785" y="370"/>
                </a:lnTo>
                <a:lnTo>
                  <a:pt x="785" y="374"/>
                </a:lnTo>
                <a:lnTo>
                  <a:pt x="786" y="374"/>
                </a:lnTo>
                <a:lnTo>
                  <a:pt x="786" y="371"/>
                </a:lnTo>
                <a:lnTo>
                  <a:pt x="786" y="368"/>
                </a:lnTo>
                <a:lnTo>
                  <a:pt x="786" y="368"/>
                </a:lnTo>
                <a:lnTo>
                  <a:pt x="787" y="369"/>
                </a:lnTo>
                <a:lnTo>
                  <a:pt x="787" y="371"/>
                </a:lnTo>
                <a:lnTo>
                  <a:pt x="787" y="372"/>
                </a:lnTo>
                <a:lnTo>
                  <a:pt x="787" y="372"/>
                </a:lnTo>
                <a:lnTo>
                  <a:pt x="788" y="376"/>
                </a:lnTo>
                <a:lnTo>
                  <a:pt x="788" y="374"/>
                </a:lnTo>
                <a:lnTo>
                  <a:pt x="788" y="372"/>
                </a:lnTo>
                <a:lnTo>
                  <a:pt x="789" y="371"/>
                </a:lnTo>
                <a:lnTo>
                  <a:pt x="789" y="371"/>
                </a:lnTo>
                <a:lnTo>
                  <a:pt x="789" y="371"/>
                </a:lnTo>
                <a:lnTo>
                  <a:pt x="789" y="374"/>
                </a:lnTo>
                <a:lnTo>
                  <a:pt x="790" y="375"/>
                </a:lnTo>
                <a:lnTo>
                  <a:pt x="790" y="374"/>
                </a:lnTo>
                <a:lnTo>
                  <a:pt x="790" y="374"/>
                </a:lnTo>
                <a:lnTo>
                  <a:pt x="790" y="376"/>
                </a:lnTo>
                <a:lnTo>
                  <a:pt x="791" y="377"/>
                </a:lnTo>
                <a:lnTo>
                  <a:pt x="791" y="377"/>
                </a:lnTo>
                <a:lnTo>
                  <a:pt x="791" y="373"/>
                </a:lnTo>
                <a:lnTo>
                  <a:pt x="792" y="372"/>
                </a:lnTo>
                <a:lnTo>
                  <a:pt x="792" y="376"/>
                </a:lnTo>
                <a:lnTo>
                  <a:pt x="792" y="374"/>
                </a:lnTo>
                <a:lnTo>
                  <a:pt x="792" y="374"/>
                </a:lnTo>
                <a:lnTo>
                  <a:pt x="793" y="374"/>
                </a:lnTo>
                <a:lnTo>
                  <a:pt x="793" y="374"/>
                </a:lnTo>
                <a:lnTo>
                  <a:pt x="793" y="376"/>
                </a:lnTo>
                <a:lnTo>
                  <a:pt x="793" y="374"/>
                </a:lnTo>
                <a:lnTo>
                  <a:pt x="794" y="372"/>
                </a:lnTo>
                <a:lnTo>
                  <a:pt x="794" y="372"/>
                </a:lnTo>
                <a:lnTo>
                  <a:pt x="794" y="376"/>
                </a:lnTo>
                <a:lnTo>
                  <a:pt x="794" y="377"/>
                </a:lnTo>
                <a:lnTo>
                  <a:pt x="795" y="374"/>
                </a:lnTo>
                <a:lnTo>
                  <a:pt x="795" y="374"/>
                </a:lnTo>
                <a:lnTo>
                  <a:pt x="795" y="374"/>
                </a:lnTo>
                <a:lnTo>
                  <a:pt x="796" y="374"/>
                </a:lnTo>
                <a:lnTo>
                  <a:pt x="796" y="375"/>
                </a:lnTo>
                <a:lnTo>
                  <a:pt x="796" y="374"/>
                </a:lnTo>
                <a:lnTo>
                  <a:pt x="796" y="374"/>
                </a:lnTo>
                <a:lnTo>
                  <a:pt x="797" y="371"/>
                </a:lnTo>
                <a:lnTo>
                  <a:pt x="797" y="373"/>
                </a:lnTo>
                <a:lnTo>
                  <a:pt x="797" y="374"/>
                </a:lnTo>
                <a:lnTo>
                  <a:pt x="797" y="374"/>
                </a:lnTo>
                <a:lnTo>
                  <a:pt x="798" y="374"/>
                </a:lnTo>
                <a:lnTo>
                  <a:pt x="798" y="374"/>
                </a:lnTo>
                <a:lnTo>
                  <a:pt x="798" y="377"/>
                </a:lnTo>
                <a:lnTo>
                  <a:pt x="798" y="377"/>
                </a:lnTo>
                <a:lnTo>
                  <a:pt x="799" y="377"/>
                </a:lnTo>
                <a:lnTo>
                  <a:pt x="799" y="374"/>
                </a:lnTo>
                <a:lnTo>
                  <a:pt x="799" y="372"/>
                </a:lnTo>
                <a:lnTo>
                  <a:pt x="799" y="374"/>
                </a:lnTo>
                <a:lnTo>
                  <a:pt x="800" y="374"/>
                </a:lnTo>
                <a:lnTo>
                  <a:pt x="800" y="374"/>
                </a:lnTo>
                <a:lnTo>
                  <a:pt x="800" y="374"/>
                </a:lnTo>
                <a:lnTo>
                  <a:pt x="801" y="374"/>
                </a:lnTo>
                <a:lnTo>
                  <a:pt x="801" y="374"/>
                </a:lnTo>
                <a:lnTo>
                  <a:pt x="801" y="376"/>
                </a:lnTo>
                <a:lnTo>
                  <a:pt x="801" y="379"/>
                </a:lnTo>
                <a:lnTo>
                  <a:pt x="802" y="379"/>
                </a:lnTo>
                <a:lnTo>
                  <a:pt x="802" y="377"/>
                </a:lnTo>
                <a:lnTo>
                  <a:pt x="802" y="372"/>
                </a:lnTo>
                <a:lnTo>
                  <a:pt x="802" y="371"/>
                </a:lnTo>
                <a:lnTo>
                  <a:pt x="803" y="374"/>
                </a:lnTo>
                <a:lnTo>
                  <a:pt x="803" y="375"/>
                </a:lnTo>
                <a:lnTo>
                  <a:pt x="803" y="372"/>
                </a:lnTo>
                <a:lnTo>
                  <a:pt x="803" y="374"/>
                </a:lnTo>
                <a:lnTo>
                  <a:pt x="804" y="374"/>
                </a:lnTo>
                <a:lnTo>
                  <a:pt x="804" y="374"/>
                </a:lnTo>
                <a:lnTo>
                  <a:pt x="804" y="374"/>
                </a:lnTo>
                <a:lnTo>
                  <a:pt x="805" y="371"/>
                </a:lnTo>
                <a:lnTo>
                  <a:pt x="805" y="373"/>
                </a:lnTo>
                <a:lnTo>
                  <a:pt x="805" y="371"/>
                </a:lnTo>
                <a:lnTo>
                  <a:pt x="805" y="368"/>
                </a:lnTo>
                <a:lnTo>
                  <a:pt x="806" y="366"/>
                </a:lnTo>
                <a:lnTo>
                  <a:pt x="806" y="368"/>
                </a:lnTo>
                <a:lnTo>
                  <a:pt x="806" y="369"/>
                </a:lnTo>
                <a:lnTo>
                  <a:pt x="806" y="368"/>
                </a:lnTo>
                <a:lnTo>
                  <a:pt x="807" y="365"/>
                </a:lnTo>
                <a:lnTo>
                  <a:pt x="807" y="361"/>
                </a:lnTo>
                <a:lnTo>
                  <a:pt x="807" y="357"/>
                </a:lnTo>
                <a:lnTo>
                  <a:pt x="808" y="356"/>
                </a:lnTo>
                <a:lnTo>
                  <a:pt x="808" y="361"/>
                </a:lnTo>
                <a:lnTo>
                  <a:pt x="808" y="363"/>
                </a:lnTo>
                <a:lnTo>
                  <a:pt x="808" y="363"/>
                </a:lnTo>
                <a:lnTo>
                  <a:pt x="809" y="365"/>
                </a:lnTo>
                <a:lnTo>
                  <a:pt x="809" y="368"/>
                </a:lnTo>
                <a:lnTo>
                  <a:pt x="809" y="371"/>
                </a:lnTo>
                <a:lnTo>
                  <a:pt x="809" y="371"/>
                </a:lnTo>
                <a:lnTo>
                  <a:pt x="810" y="371"/>
                </a:lnTo>
                <a:lnTo>
                  <a:pt x="810" y="374"/>
                </a:lnTo>
                <a:lnTo>
                  <a:pt x="810" y="375"/>
                </a:lnTo>
                <a:lnTo>
                  <a:pt x="810" y="374"/>
                </a:lnTo>
                <a:lnTo>
                  <a:pt x="811" y="377"/>
                </a:lnTo>
                <a:lnTo>
                  <a:pt x="811" y="375"/>
                </a:lnTo>
                <a:lnTo>
                  <a:pt x="811" y="377"/>
                </a:lnTo>
                <a:lnTo>
                  <a:pt x="812" y="375"/>
                </a:lnTo>
                <a:lnTo>
                  <a:pt x="812" y="374"/>
                </a:lnTo>
                <a:lnTo>
                  <a:pt x="812" y="375"/>
                </a:lnTo>
                <a:lnTo>
                  <a:pt x="812" y="377"/>
                </a:lnTo>
                <a:lnTo>
                  <a:pt x="813" y="376"/>
                </a:lnTo>
                <a:lnTo>
                  <a:pt x="813" y="374"/>
                </a:lnTo>
                <a:lnTo>
                  <a:pt x="813" y="374"/>
                </a:lnTo>
                <a:lnTo>
                  <a:pt x="813" y="376"/>
                </a:lnTo>
                <a:lnTo>
                  <a:pt x="814" y="377"/>
                </a:lnTo>
                <a:lnTo>
                  <a:pt x="814" y="374"/>
                </a:lnTo>
                <a:lnTo>
                  <a:pt x="814" y="376"/>
                </a:lnTo>
                <a:lnTo>
                  <a:pt x="814" y="374"/>
                </a:lnTo>
                <a:lnTo>
                  <a:pt x="815" y="377"/>
                </a:lnTo>
                <a:lnTo>
                  <a:pt x="815" y="372"/>
                </a:lnTo>
                <a:lnTo>
                  <a:pt x="815" y="355"/>
                </a:lnTo>
                <a:lnTo>
                  <a:pt x="815" y="308"/>
                </a:lnTo>
                <a:lnTo>
                  <a:pt x="816" y="238"/>
                </a:lnTo>
                <a:lnTo>
                  <a:pt x="816" y="151"/>
                </a:lnTo>
                <a:lnTo>
                  <a:pt x="816" y="73"/>
                </a:lnTo>
                <a:lnTo>
                  <a:pt x="817" y="34"/>
                </a:lnTo>
                <a:lnTo>
                  <a:pt x="817" y="46"/>
                </a:lnTo>
                <a:lnTo>
                  <a:pt x="817" y="106"/>
                </a:lnTo>
                <a:lnTo>
                  <a:pt x="817" y="180"/>
                </a:lnTo>
                <a:lnTo>
                  <a:pt x="818" y="263"/>
                </a:lnTo>
                <a:lnTo>
                  <a:pt x="818" y="330"/>
                </a:lnTo>
                <a:lnTo>
                  <a:pt x="818" y="363"/>
                </a:lnTo>
                <a:lnTo>
                  <a:pt x="818" y="369"/>
                </a:lnTo>
                <a:lnTo>
                  <a:pt x="819" y="367"/>
                </a:lnTo>
                <a:lnTo>
                  <a:pt x="819" y="363"/>
                </a:lnTo>
                <a:lnTo>
                  <a:pt x="819" y="364"/>
                </a:lnTo>
                <a:lnTo>
                  <a:pt x="820" y="368"/>
                </a:lnTo>
                <a:lnTo>
                  <a:pt x="820" y="374"/>
                </a:lnTo>
                <a:lnTo>
                  <a:pt x="820" y="377"/>
                </a:lnTo>
                <a:lnTo>
                  <a:pt x="820" y="374"/>
                </a:lnTo>
                <a:lnTo>
                  <a:pt x="821" y="372"/>
                </a:lnTo>
                <a:lnTo>
                  <a:pt x="821" y="374"/>
                </a:lnTo>
                <a:lnTo>
                  <a:pt x="821" y="374"/>
                </a:lnTo>
                <a:lnTo>
                  <a:pt x="821" y="374"/>
                </a:lnTo>
                <a:lnTo>
                  <a:pt x="822" y="374"/>
                </a:lnTo>
                <a:lnTo>
                  <a:pt x="822" y="374"/>
                </a:lnTo>
                <a:lnTo>
                  <a:pt x="822" y="374"/>
                </a:lnTo>
                <a:lnTo>
                  <a:pt x="822" y="374"/>
                </a:lnTo>
                <a:lnTo>
                  <a:pt x="823" y="375"/>
                </a:lnTo>
                <a:lnTo>
                  <a:pt x="823" y="372"/>
                </a:lnTo>
                <a:lnTo>
                  <a:pt x="823" y="374"/>
                </a:lnTo>
                <a:lnTo>
                  <a:pt x="824" y="375"/>
                </a:lnTo>
                <a:lnTo>
                  <a:pt x="824" y="376"/>
                </a:lnTo>
                <a:lnTo>
                  <a:pt x="824" y="374"/>
                </a:lnTo>
                <a:lnTo>
                  <a:pt x="824" y="374"/>
                </a:lnTo>
                <a:lnTo>
                  <a:pt x="825" y="371"/>
                </a:lnTo>
                <a:lnTo>
                  <a:pt x="825" y="370"/>
                </a:lnTo>
                <a:lnTo>
                  <a:pt x="825" y="371"/>
                </a:lnTo>
                <a:lnTo>
                  <a:pt x="825" y="370"/>
                </a:lnTo>
                <a:lnTo>
                  <a:pt x="826" y="371"/>
                </a:lnTo>
                <a:lnTo>
                  <a:pt x="826" y="374"/>
                </a:lnTo>
                <a:lnTo>
                  <a:pt x="826" y="374"/>
                </a:lnTo>
                <a:lnTo>
                  <a:pt x="826" y="371"/>
                </a:lnTo>
                <a:lnTo>
                  <a:pt x="827" y="368"/>
                </a:lnTo>
                <a:lnTo>
                  <a:pt x="827" y="363"/>
                </a:lnTo>
                <a:lnTo>
                  <a:pt x="827" y="363"/>
                </a:lnTo>
                <a:lnTo>
                  <a:pt x="828" y="363"/>
                </a:lnTo>
                <a:lnTo>
                  <a:pt x="828" y="363"/>
                </a:lnTo>
                <a:lnTo>
                  <a:pt x="828" y="362"/>
                </a:lnTo>
                <a:lnTo>
                  <a:pt x="828" y="359"/>
                </a:lnTo>
                <a:lnTo>
                  <a:pt x="829" y="358"/>
                </a:lnTo>
                <a:lnTo>
                  <a:pt x="829" y="356"/>
                </a:lnTo>
                <a:lnTo>
                  <a:pt x="829" y="355"/>
                </a:lnTo>
                <a:lnTo>
                  <a:pt x="829" y="351"/>
                </a:lnTo>
                <a:lnTo>
                  <a:pt x="830" y="347"/>
                </a:lnTo>
                <a:lnTo>
                  <a:pt x="830" y="344"/>
                </a:lnTo>
                <a:lnTo>
                  <a:pt x="830" y="341"/>
                </a:lnTo>
                <a:lnTo>
                  <a:pt x="830" y="336"/>
                </a:lnTo>
                <a:lnTo>
                  <a:pt x="831" y="333"/>
                </a:lnTo>
                <a:lnTo>
                  <a:pt x="831" y="330"/>
                </a:lnTo>
                <a:lnTo>
                  <a:pt x="831" y="327"/>
                </a:lnTo>
                <a:lnTo>
                  <a:pt x="831" y="323"/>
                </a:lnTo>
                <a:lnTo>
                  <a:pt x="832" y="318"/>
                </a:lnTo>
                <a:lnTo>
                  <a:pt x="832" y="315"/>
                </a:lnTo>
                <a:lnTo>
                  <a:pt x="832" y="313"/>
                </a:lnTo>
                <a:lnTo>
                  <a:pt x="833" y="311"/>
                </a:lnTo>
                <a:lnTo>
                  <a:pt x="833" y="307"/>
                </a:lnTo>
                <a:lnTo>
                  <a:pt x="833" y="305"/>
                </a:lnTo>
                <a:lnTo>
                  <a:pt x="833" y="306"/>
                </a:lnTo>
                <a:lnTo>
                  <a:pt x="834" y="306"/>
                </a:lnTo>
                <a:lnTo>
                  <a:pt x="834" y="308"/>
                </a:lnTo>
                <a:lnTo>
                  <a:pt x="834" y="310"/>
                </a:lnTo>
                <a:lnTo>
                  <a:pt x="834" y="315"/>
                </a:lnTo>
                <a:lnTo>
                  <a:pt x="835" y="321"/>
                </a:lnTo>
                <a:lnTo>
                  <a:pt x="835" y="327"/>
                </a:lnTo>
                <a:lnTo>
                  <a:pt x="835" y="333"/>
                </a:lnTo>
                <a:lnTo>
                  <a:pt x="836" y="337"/>
                </a:lnTo>
                <a:lnTo>
                  <a:pt x="836" y="340"/>
                </a:lnTo>
                <a:lnTo>
                  <a:pt x="836" y="344"/>
                </a:lnTo>
                <a:lnTo>
                  <a:pt x="836" y="349"/>
                </a:lnTo>
                <a:lnTo>
                  <a:pt x="837" y="351"/>
                </a:lnTo>
                <a:lnTo>
                  <a:pt x="837" y="356"/>
                </a:lnTo>
                <a:lnTo>
                  <a:pt x="837" y="358"/>
                </a:lnTo>
                <a:lnTo>
                  <a:pt x="837" y="361"/>
                </a:lnTo>
                <a:lnTo>
                  <a:pt x="838" y="364"/>
                </a:lnTo>
                <a:lnTo>
                  <a:pt x="838" y="369"/>
                </a:lnTo>
                <a:lnTo>
                  <a:pt x="838" y="368"/>
                </a:lnTo>
                <a:lnTo>
                  <a:pt x="838" y="370"/>
                </a:lnTo>
                <a:lnTo>
                  <a:pt x="839" y="371"/>
                </a:lnTo>
                <a:lnTo>
                  <a:pt x="839" y="371"/>
                </a:lnTo>
                <a:lnTo>
                  <a:pt x="839" y="373"/>
                </a:lnTo>
                <a:lnTo>
                  <a:pt x="840" y="370"/>
                </a:lnTo>
                <a:lnTo>
                  <a:pt x="840" y="369"/>
                </a:lnTo>
                <a:lnTo>
                  <a:pt x="840" y="368"/>
                </a:lnTo>
                <a:lnTo>
                  <a:pt x="840" y="368"/>
                </a:lnTo>
                <a:lnTo>
                  <a:pt x="841" y="371"/>
                </a:lnTo>
                <a:lnTo>
                  <a:pt x="841" y="371"/>
                </a:lnTo>
                <a:lnTo>
                  <a:pt x="841" y="370"/>
                </a:lnTo>
                <a:lnTo>
                  <a:pt x="841" y="367"/>
                </a:lnTo>
                <a:lnTo>
                  <a:pt x="842" y="368"/>
                </a:lnTo>
                <a:lnTo>
                  <a:pt x="842" y="368"/>
                </a:lnTo>
                <a:lnTo>
                  <a:pt x="842" y="371"/>
                </a:lnTo>
                <a:lnTo>
                  <a:pt x="842" y="371"/>
                </a:lnTo>
                <a:lnTo>
                  <a:pt x="843" y="371"/>
                </a:lnTo>
                <a:lnTo>
                  <a:pt x="843" y="371"/>
                </a:lnTo>
                <a:lnTo>
                  <a:pt x="843" y="371"/>
                </a:lnTo>
                <a:lnTo>
                  <a:pt x="844" y="371"/>
                </a:lnTo>
                <a:lnTo>
                  <a:pt x="844" y="372"/>
                </a:lnTo>
                <a:lnTo>
                  <a:pt x="844" y="371"/>
                </a:lnTo>
                <a:lnTo>
                  <a:pt x="844" y="374"/>
                </a:lnTo>
                <a:lnTo>
                  <a:pt x="845" y="373"/>
                </a:lnTo>
                <a:lnTo>
                  <a:pt x="845" y="374"/>
                </a:lnTo>
                <a:lnTo>
                  <a:pt x="845" y="372"/>
                </a:lnTo>
                <a:lnTo>
                  <a:pt x="845" y="372"/>
                </a:lnTo>
                <a:lnTo>
                  <a:pt x="846" y="374"/>
                </a:lnTo>
                <a:lnTo>
                  <a:pt x="846" y="374"/>
                </a:lnTo>
                <a:lnTo>
                  <a:pt x="846" y="375"/>
                </a:lnTo>
                <a:lnTo>
                  <a:pt x="846" y="374"/>
                </a:lnTo>
                <a:lnTo>
                  <a:pt x="847" y="374"/>
                </a:lnTo>
                <a:lnTo>
                  <a:pt x="847" y="375"/>
                </a:lnTo>
                <a:lnTo>
                  <a:pt x="847" y="374"/>
                </a:lnTo>
                <a:lnTo>
                  <a:pt x="847" y="374"/>
                </a:lnTo>
                <a:lnTo>
                  <a:pt x="848" y="371"/>
                </a:lnTo>
                <a:lnTo>
                  <a:pt x="848" y="371"/>
                </a:lnTo>
                <a:lnTo>
                  <a:pt x="848" y="371"/>
                </a:lnTo>
                <a:lnTo>
                  <a:pt x="849" y="372"/>
                </a:lnTo>
                <a:lnTo>
                  <a:pt x="849" y="374"/>
                </a:lnTo>
                <a:lnTo>
                  <a:pt x="849" y="376"/>
                </a:lnTo>
                <a:lnTo>
                  <a:pt x="849" y="371"/>
                </a:lnTo>
                <a:lnTo>
                  <a:pt x="850" y="370"/>
                </a:lnTo>
                <a:lnTo>
                  <a:pt x="850" y="371"/>
                </a:lnTo>
                <a:lnTo>
                  <a:pt x="850" y="373"/>
                </a:lnTo>
                <a:lnTo>
                  <a:pt x="850" y="374"/>
                </a:lnTo>
                <a:lnTo>
                  <a:pt x="851" y="368"/>
                </a:lnTo>
                <a:lnTo>
                  <a:pt x="851" y="370"/>
                </a:lnTo>
                <a:lnTo>
                  <a:pt x="851" y="371"/>
                </a:lnTo>
                <a:lnTo>
                  <a:pt x="852" y="371"/>
                </a:lnTo>
                <a:lnTo>
                  <a:pt x="852" y="371"/>
                </a:lnTo>
                <a:lnTo>
                  <a:pt x="852" y="370"/>
                </a:lnTo>
                <a:lnTo>
                  <a:pt x="852" y="370"/>
                </a:lnTo>
                <a:lnTo>
                  <a:pt x="853" y="370"/>
                </a:lnTo>
                <a:lnTo>
                  <a:pt x="853" y="371"/>
                </a:lnTo>
                <a:lnTo>
                  <a:pt x="853" y="371"/>
                </a:lnTo>
                <a:lnTo>
                  <a:pt x="853" y="372"/>
                </a:lnTo>
                <a:lnTo>
                  <a:pt x="854" y="374"/>
                </a:lnTo>
                <a:lnTo>
                  <a:pt x="854" y="374"/>
                </a:lnTo>
                <a:lnTo>
                  <a:pt x="854" y="372"/>
                </a:lnTo>
                <a:lnTo>
                  <a:pt x="855" y="370"/>
                </a:lnTo>
                <a:lnTo>
                  <a:pt x="855" y="370"/>
                </a:lnTo>
                <a:lnTo>
                  <a:pt x="855" y="371"/>
                </a:lnTo>
                <a:lnTo>
                  <a:pt x="855" y="371"/>
                </a:lnTo>
                <a:lnTo>
                  <a:pt x="856" y="372"/>
                </a:lnTo>
                <a:lnTo>
                  <a:pt x="856" y="371"/>
                </a:lnTo>
                <a:lnTo>
                  <a:pt x="856" y="374"/>
                </a:lnTo>
                <a:lnTo>
                  <a:pt x="856" y="374"/>
                </a:lnTo>
                <a:lnTo>
                  <a:pt x="857" y="374"/>
                </a:lnTo>
                <a:lnTo>
                  <a:pt x="857" y="374"/>
                </a:lnTo>
                <a:lnTo>
                  <a:pt x="857" y="374"/>
                </a:lnTo>
                <a:lnTo>
                  <a:pt x="857" y="374"/>
                </a:lnTo>
                <a:lnTo>
                  <a:pt x="858" y="377"/>
                </a:lnTo>
                <a:lnTo>
                  <a:pt x="858" y="372"/>
                </a:lnTo>
                <a:lnTo>
                  <a:pt x="858" y="372"/>
                </a:lnTo>
                <a:lnTo>
                  <a:pt x="858" y="370"/>
                </a:lnTo>
                <a:lnTo>
                  <a:pt x="859" y="373"/>
                </a:lnTo>
                <a:lnTo>
                  <a:pt x="859" y="374"/>
                </a:lnTo>
                <a:lnTo>
                  <a:pt x="859" y="374"/>
                </a:lnTo>
                <a:lnTo>
                  <a:pt x="860" y="374"/>
                </a:lnTo>
                <a:lnTo>
                  <a:pt x="860" y="374"/>
                </a:lnTo>
                <a:lnTo>
                  <a:pt x="860" y="374"/>
                </a:lnTo>
                <a:lnTo>
                  <a:pt x="860" y="376"/>
                </a:lnTo>
                <a:lnTo>
                  <a:pt x="861" y="377"/>
                </a:lnTo>
                <a:lnTo>
                  <a:pt x="861" y="375"/>
                </a:lnTo>
                <a:lnTo>
                  <a:pt x="861" y="373"/>
                </a:lnTo>
                <a:lnTo>
                  <a:pt x="861" y="374"/>
                </a:lnTo>
                <a:lnTo>
                  <a:pt x="862" y="380"/>
                </a:lnTo>
                <a:lnTo>
                  <a:pt x="862" y="379"/>
                </a:lnTo>
                <a:lnTo>
                  <a:pt x="862" y="374"/>
                </a:lnTo>
                <a:lnTo>
                  <a:pt x="862" y="369"/>
                </a:lnTo>
                <a:lnTo>
                  <a:pt x="863" y="368"/>
                </a:lnTo>
                <a:lnTo>
                  <a:pt x="863" y="372"/>
                </a:lnTo>
                <a:lnTo>
                  <a:pt x="863" y="372"/>
                </a:lnTo>
                <a:lnTo>
                  <a:pt x="863" y="372"/>
                </a:lnTo>
                <a:lnTo>
                  <a:pt x="864" y="371"/>
                </a:lnTo>
                <a:lnTo>
                  <a:pt x="864" y="374"/>
                </a:lnTo>
                <a:lnTo>
                  <a:pt x="864" y="374"/>
                </a:lnTo>
                <a:lnTo>
                  <a:pt x="865" y="374"/>
                </a:lnTo>
                <a:lnTo>
                  <a:pt x="865" y="374"/>
                </a:lnTo>
                <a:lnTo>
                  <a:pt x="865" y="375"/>
                </a:lnTo>
                <a:lnTo>
                  <a:pt x="865" y="374"/>
                </a:lnTo>
                <a:lnTo>
                  <a:pt x="866" y="374"/>
                </a:lnTo>
                <a:lnTo>
                  <a:pt x="866" y="371"/>
                </a:lnTo>
                <a:lnTo>
                  <a:pt x="866" y="371"/>
                </a:lnTo>
                <a:lnTo>
                  <a:pt x="866" y="371"/>
                </a:lnTo>
                <a:lnTo>
                  <a:pt x="867" y="374"/>
                </a:lnTo>
                <a:lnTo>
                  <a:pt x="867" y="371"/>
                </a:lnTo>
                <a:lnTo>
                  <a:pt x="867" y="371"/>
                </a:lnTo>
                <a:lnTo>
                  <a:pt x="868" y="371"/>
                </a:lnTo>
                <a:lnTo>
                  <a:pt x="868" y="374"/>
                </a:lnTo>
                <a:lnTo>
                  <a:pt x="868" y="377"/>
                </a:lnTo>
                <a:lnTo>
                  <a:pt x="868" y="374"/>
                </a:lnTo>
                <a:lnTo>
                  <a:pt x="869" y="370"/>
                </a:lnTo>
                <a:lnTo>
                  <a:pt x="869" y="369"/>
                </a:lnTo>
                <a:lnTo>
                  <a:pt x="869" y="368"/>
                </a:lnTo>
                <a:lnTo>
                  <a:pt x="869" y="374"/>
                </a:lnTo>
                <a:lnTo>
                  <a:pt x="870" y="374"/>
                </a:lnTo>
                <a:lnTo>
                  <a:pt x="870" y="374"/>
                </a:lnTo>
                <a:lnTo>
                  <a:pt x="870" y="371"/>
                </a:lnTo>
                <a:lnTo>
                  <a:pt x="871" y="370"/>
                </a:lnTo>
                <a:lnTo>
                  <a:pt x="871" y="369"/>
                </a:lnTo>
                <a:lnTo>
                  <a:pt x="871" y="370"/>
                </a:lnTo>
                <a:lnTo>
                  <a:pt x="871" y="374"/>
                </a:lnTo>
                <a:lnTo>
                  <a:pt x="872" y="372"/>
                </a:lnTo>
                <a:lnTo>
                  <a:pt x="872" y="371"/>
                </a:lnTo>
                <a:lnTo>
                  <a:pt x="872" y="369"/>
                </a:lnTo>
                <a:lnTo>
                  <a:pt x="872" y="369"/>
                </a:lnTo>
                <a:lnTo>
                  <a:pt x="873" y="368"/>
                </a:lnTo>
                <a:lnTo>
                  <a:pt x="873" y="368"/>
                </a:lnTo>
                <a:lnTo>
                  <a:pt x="873" y="364"/>
                </a:lnTo>
                <a:lnTo>
                  <a:pt x="873" y="365"/>
                </a:lnTo>
                <a:lnTo>
                  <a:pt x="874" y="364"/>
                </a:lnTo>
                <a:lnTo>
                  <a:pt x="874" y="363"/>
                </a:lnTo>
                <a:lnTo>
                  <a:pt x="874" y="363"/>
                </a:lnTo>
                <a:lnTo>
                  <a:pt x="874" y="359"/>
                </a:lnTo>
                <a:lnTo>
                  <a:pt x="875" y="358"/>
                </a:lnTo>
                <a:lnTo>
                  <a:pt x="875" y="358"/>
                </a:lnTo>
                <a:lnTo>
                  <a:pt x="875" y="358"/>
                </a:lnTo>
                <a:lnTo>
                  <a:pt x="876" y="358"/>
                </a:lnTo>
                <a:lnTo>
                  <a:pt x="876" y="358"/>
                </a:lnTo>
                <a:lnTo>
                  <a:pt x="876" y="360"/>
                </a:lnTo>
                <a:lnTo>
                  <a:pt x="876" y="362"/>
                </a:lnTo>
                <a:lnTo>
                  <a:pt x="877" y="363"/>
                </a:lnTo>
                <a:lnTo>
                  <a:pt x="877" y="364"/>
                </a:lnTo>
                <a:lnTo>
                  <a:pt x="877" y="366"/>
                </a:lnTo>
                <a:lnTo>
                  <a:pt x="877" y="368"/>
                </a:lnTo>
                <a:lnTo>
                  <a:pt x="878" y="371"/>
                </a:lnTo>
                <a:lnTo>
                  <a:pt x="878" y="372"/>
                </a:lnTo>
                <a:lnTo>
                  <a:pt x="878" y="371"/>
                </a:lnTo>
                <a:lnTo>
                  <a:pt x="878" y="371"/>
                </a:lnTo>
                <a:lnTo>
                  <a:pt x="879" y="373"/>
                </a:lnTo>
                <a:lnTo>
                  <a:pt x="879" y="374"/>
                </a:lnTo>
                <a:lnTo>
                  <a:pt x="879" y="377"/>
                </a:lnTo>
                <a:lnTo>
                  <a:pt x="879" y="374"/>
                </a:lnTo>
                <a:lnTo>
                  <a:pt x="880" y="371"/>
                </a:lnTo>
                <a:lnTo>
                  <a:pt x="880" y="369"/>
                </a:lnTo>
                <a:lnTo>
                  <a:pt x="880" y="369"/>
                </a:lnTo>
                <a:lnTo>
                  <a:pt x="881" y="371"/>
                </a:lnTo>
                <a:lnTo>
                  <a:pt x="881" y="371"/>
                </a:lnTo>
                <a:lnTo>
                  <a:pt x="881" y="372"/>
                </a:lnTo>
                <a:lnTo>
                  <a:pt x="881" y="372"/>
                </a:lnTo>
                <a:lnTo>
                  <a:pt x="882" y="369"/>
                </a:lnTo>
                <a:lnTo>
                  <a:pt x="882" y="368"/>
                </a:lnTo>
                <a:lnTo>
                  <a:pt x="882" y="371"/>
                </a:lnTo>
                <a:lnTo>
                  <a:pt x="882" y="371"/>
                </a:lnTo>
                <a:lnTo>
                  <a:pt x="883" y="366"/>
                </a:lnTo>
                <a:lnTo>
                  <a:pt x="883" y="342"/>
                </a:lnTo>
                <a:lnTo>
                  <a:pt x="883" y="290"/>
                </a:lnTo>
                <a:lnTo>
                  <a:pt x="884" y="214"/>
                </a:lnTo>
                <a:lnTo>
                  <a:pt x="884" y="131"/>
                </a:lnTo>
                <a:lnTo>
                  <a:pt x="884" y="62"/>
                </a:lnTo>
                <a:lnTo>
                  <a:pt x="884" y="27"/>
                </a:lnTo>
                <a:lnTo>
                  <a:pt x="885" y="39"/>
                </a:lnTo>
                <a:lnTo>
                  <a:pt x="885" y="92"/>
                </a:lnTo>
                <a:lnTo>
                  <a:pt x="885" y="164"/>
                </a:lnTo>
                <a:lnTo>
                  <a:pt x="885" y="242"/>
                </a:lnTo>
                <a:lnTo>
                  <a:pt x="886" y="310"/>
                </a:lnTo>
                <a:lnTo>
                  <a:pt x="886" y="346"/>
                </a:lnTo>
                <a:lnTo>
                  <a:pt x="886" y="358"/>
                </a:lnTo>
                <a:lnTo>
                  <a:pt x="887" y="359"/>
                </a:lnTo>
                <a:lnTo>
                  <a:pt x="887" y="359"/>
                </a:lnTo>
                <a:lnTo>
                  <a:pt x="887" y="360"/>
                </a:lnTo>
                <a:lnTo>
                  <a:pt x="887" y="363"/>
                </a:lnTo>
                <a:lnTo>
                  <a:pt x="888" y="368"/>
                </a:lnTo>
                <a:lnTo>
                  <a:pt x="888" y="370"/>
                </a:lnTo>
                <a:lnTo>
                  <a:pt x="888" y="371"/>
                </a:lnTo>
                <a:lnTo>
                  <a:pt x="888" y="371"/>
                </a:lnTo>
                <a:lnTo>
                  <a:pt x="889" y="371"/>
                </a:lnTo>
                <a:lnTo>
                  <a:pt x="889" y="368"/>
                </a:lnTo>
                <a:lnTo>
                  <a:pt x="889" y="368"/>
                </a:lnTo>
                <a:lnTo>
                  <a:pt x="889" y="367"/>
                </a:lnTo>
                <a:lnTo>
                  <a:pt x="890" y="368"/>
                </a:lnTo>
                <a:lnTo>
                  <a:pt x="890" y="368"/>
                </a:lnTo>
                <a:lnTo>
                  <a:pt x="890" y="368"/>
                </a:lnTo>
                <a:lnTo>
                  <a:pt x="891" y="368"/>
                </a:lnTo>
                <a:lnTo>
                  <a:pt x="891" y="368"/>
                </a:lnTo>
                <a:lnTo>
                  <a:pt x="891" y="368"/>
                </a:lnTo>
                <a:lnTo>
                  <a:pt x="891" y="368"/>
                </a:lnTo>
                <a:lnTo>
                  <a:pt x="892" y="366"/>
                </a:lnTo>
                <a:lnTo>
                  <a:pt x="892" y="367"/>
                </a:lnTo>
                <a:lnTo>
                  <a:pt x="892" y="367"/>
                </a:lnTo>
                <a:lnTo>
                  <a:pt x="892" y="366"/>
                </a:lnTo>
                <a:lnTo>
                  <a:pt x="893" y="364"/>
                </a:lnTo>
                <a:lnTo>
                  <a:pt x="893" y="363"/>
                </a:lnTo>
                <a:lnTo>
                  <a:pt x="893" y="363"/>
                </a:lnTo>
                <a:lnTo>
                  <a:pt x="893" y="361"/>
                </a:lnTo>
                <a:lnTo>
                  <a:pt x="894" y="361"/>
                </a:lnTo>
                <a:lnTo>
                  <a:pt x="894" y="361"/>
                </a:lnTo>
                <a:lnTo>
                  <a:pt x="894" y="361"/>
                </a:lnTo>
                <a:lnTo>
                  <a:pt x="894" y="360"/>
                </a:lnTo>
                <a:lnTo>
                  <a:pt x="895" y="358"/>
                </a:lnTo>
                <a:lnTo>
                  <a:pt x="895" y="357"/>
                </a:lnTo>
                <a:lnTo>
                  <a:pt x="895" y="356"/>
                </a:lnTo>
                <a:lnTo>
                  <a:pt x="895" y="358"/>
                </a:lnTo>
                <a:lnTo>
                  <a:pt x="896" y="358"/>
                </a:lnTo>
                <a:lnTo>
                  <a:pt x="896" y="355"/>
                </a:lnTo>
                <a:lnTo>
                  <a:pt x="896" y="349"/>
                </a:lnTo>
                <a:lnTo>
                  <a:pt x="897" y="344"/>
                </a:lnTo>
                <a:lnTo>
                  <a:pt x="897" y="346"/>
                </a:lnTo>
                <a:lnTo>
                  <a:pt x="897" y="343"/>
                </a:lnTo>
                <a:lnTo>
                  <a:pt x="897" y="341"/>
                </a:lnTo>
                <a:lnTo>
                  <a:pt x="898" y="338"/>
                </a:lnTo>
                <a:lnTo>
                  <a:pt x="898" y="333"/>
                </a:lnTo>
                <a:lnTo>
                  <a:pt x="898" y="332"/>
                </a:lnTo>
                <a:lnTo>
                  <a:pt x="898" y="327"/>
                </a:lnTo>
                <a:lnTo>
                  <a:pt x="899" y="324"/>
                </a:lnTo>
                <a:lnTo>
                  <a:pt x="899" y="320"/>
                </a:lnTo>
                <a:lnTo>
                  <a:pt x="899" y="314"/>
                </a:lnTo>
                <a:lnTo>
                  <a:pt x="900" y="310"/>
                </a:lnTo>
                <a:lnTo>
                  <a:pt x="900" y="309"/>
                </a:lnTo>
                <a:lnTo>
                  <a:pt x="900" y="306"/>
                </a:lnTo>
                <a:lnTo>
                  <a:pt x="900" y="302"/>
                </a:lnTo>
                <a:lnTo>
                  <a:pt x="901" y="302"/>
                </a:lnTo>
                <a:lnTo>
                  <a:pt x="901" y="299"/>
                </a:lnTo>
                <a:lnTo>
                  <a:pt x="901" y="299"/>
                </a:lnTo>
                <a:lnTo>
                  <a:pt x="901" y="300"/>
                </a:lnTo>
                <a:lnTo>
                  <a:pt x="902" y="302"/>
                </a:lnTo>
                <a:lnTo>
                  <a:pt x="902" y="304"/>
                </a:lnTo>
                <a:lnTo>
                  <a:pt x="902" y="308"/>
                </a:lnTo>
                <a:lnTo>
                  <a:pt x="903" y="318"/>
                </a:lnTo>
                <a:lnTo>
                  <a:pt x="903" y="324"/>
                </a:lnTo>
                <a:lnTo>
                  <a:pt x="903" y="330"/>
                </a:lnTo>
                <a:lnTo>
                  <a:pt x="903" y="333"/>
                </a:lnTo>
                <a:lnTo>
                  <a:pt x="904" y="337"/>
                </a:lnTo>
                <a:lnTo>
                  <a:pt x="904" y="340"/>
                </a:lnTo>
                <a:lnTo>
                  <a:pt x="904" y="343"/>
                </a:lnTo>
                <a:lnTo>
                  <a:pt x="904" y="343"/>
                </a:lnTo>
                <a:lnTo>
                  <a:pt x="905" y="349"/>
                </a:lnTo>
                <a:lnTo>
                  <a:pt x="905" y="351"/>
                </a:lnTo>
                <a:lnTo>
                  <a:pt x="905" y="355"/>
                </a:lnTo>
                <a:lnTo>
                  <a:pt x="905" y="356"/>
                </a:lnTo>
                <a:lnTo>
                  <a:pt x="906" y="356"/>
                </a:lnTo>
                <a:lnTo>
                  <a:pt x="906" y="357"/>
                </a:lnTo>
                <a:lnTo>
                  <a:pt x="906" y="359"/>
                </a:lnTo>
                <a:lnTo>
                  <a:pt x="907" y="359"/>
                </a:lnTo>
                <a:lnTo>
                  <a:pt x="907" y="360"/>
                </a:lnTo>
                <a:lnTo>
                  <a:pt x="907" y="358"/>
                </a:lnTo>
                <a:lnTo>
                  <a:pt x="907" y="358"/>
                </a:lnTo>
                <a:lnTo>
                  <a:pt x="908" y="359"/>
                </a:lnTo>
                <a:lnTo>
                  <a:pt x="908" y="363"/>
                </a:lnTo>
                <a:lnTo>
                  <a:pt x="908" y="360"/>
                </a:lnTo>
                <a:lnTo>
                  <a:pt x="908" y="358"/>
                </a:lnTo>
                <a:lnTo>
                  <a:pt x="909" y="358"/>
                </a:lnTo>
                <a:lnTo>
                  <a:pt x="909" y="360"/>
                </a:lnTo>
                <a:lnTo>
                  <a:pt x="909" y="362"/>
                </a:lnTo>
                <a:lnTo>
                  <a:pt x="909" y="360"/>
                </a:lnTo>
                <a:lnTo>
                  <a:pt x="910" y="360"/>
                </a:lnTo>
                <a:lnTo>
                  <a:pt x="910" y="360"/>
                </a:lnTo>
                <a:lnTo>
                  <a:pt x="910" y="361"/>
                </a:lnTo>
                <a:lnTo>
                  <a:pt x="910" y="361"/>
                </a:lnTo>
                <a:lnTo>
                  <a:pt x="911" y="362"/>
                </a:lnTo>
                <a:lnTo>
                  <a:pt x="911" y="362"/>
                </a:lnTo>
                <a:lnTo>
                  <a:pt x="911" y="361"/>
                </a:lnTo>
                <a:lnTo>
                  <a:pt x="912" y="361"/>
                </a:lnTo>
                <a:lnTo>
                  <a:pt x="912" y="361"/>
                </a:lnTo>
                <a:lnTo>
                  <a:pt x="912" y="360"/>
                </a:lnTo>
                <a:lnTo>
                  <a:pt x="912" y="361"/>
                </a:lnTo>
                <a:lnTo>
                  <a:pt x="913" y="362"/>
                </a:lnTo>
                <a:lnTo>
                  <a:pt x="913" y="363"/>
                </a:lnTo>
                <a:lnTo>
                  <a:pt x="913" y="362"/>
                </a:lnTo>
                <a:lnTo>
                  <a:pt x="913" y="362"/>
                </a:lnTo>
                <a:lnTo>
                  <a:pt x="914" y="360"/>
                </a:lnTo>
                <a:lnTo>
                  <a:pt x="914" y="361"/>
                </a:lnTo>
                <a:lnTo>
                  <a:pt x="914" y="363"/>
                </a:lnTo>
                <a:lnTo>
                  <a:pt x="914" y="363"/>
                </a:lnTo>
                <a:lnTo>
                  <a:pt x="915" y="363"/>
                </a:lnTo>
                <a:lnTo>
                  <a:pt x="915" y="362"/>
                </a:lnTo>
                <a:lnTo>
                  <a:pt x="915" y="362"/>
                </a:lnTo>
                <a:lnTo>
                  <a:pt x="916" y="362"/>
                </a:lnTo>
                <a:lnTo>
                  <a:pt x="916" y="362"/>
                </a:lnTo>
                <a:lnTo>
                  <a:pt x="916" y="361"/>
                </a:lnTo>
                <a:lnTo>
                  <a:pt x="916" y="365"/>
                </a:lnTo>
                <a:lnTo>
                  <a:pt x="917" y="363"/>
                </a:lnTo>
                <a:lnTo>
                  <a:pt x="917" y="363"/>
                </a:lnTo>
                <a:lnTo>
                  <a:pt x="917" y="360"/>
                </a:lnTo>
                <a:lnTo>
                  <a:pt x="917" y="360"/>
                </a:lnTo>
                <a:lnTo>
                  <a:pt x="918" y="360"/>
                </a:lnTo>
                <a:lnTo>
                  <a:pt x="918" y="361"/>
                </a:lnTo>
                <a:lnTo>
                  <a:pt x="918" y="362"/>
                </a:lnTo>
                <a:lnTo>
                  <a:pt x="919" y="361"/>
                </a:lnTo>
                <a:lnTo>
                  <a:pt x="919" y="362"/>
                </a:lnTo>
                <a:lnTo>
                  <a:pt x="919" y="362"/>
                </a:lnTo>
                <a:lnTo>
                  <a:pt x="919" y="360"/>
                </a:lnTo>
                <a:lnTo>
                  <a:pt x="920" y="359"/>
                </a:lnTo>
                <a:lnTo>
                  <a:pt x="920" y="357"/>
                </a:lnTo>
                <a:lnTo>
                  <a:pt x="920" y="359"/>
                </a:lnTo>
                <a:lnTo>
                  <a:pt x="920" y="364"/>
                </a:lnTo>
                <a:lnTo>
                  <a:pt x="921" y="361"/>
                </a:lnTo>
                <a:lnTo>
                  <a:pt x="921" y="360"/>
                </a:lnTo>
                <a:lnTo>
                  <a:pt x="921" y="358"/>
                </a:lnTo>
                <a:lnTo>
                  <a:pt x="921" y="358"/>
                </a:lnTo>
                <a:lnTo>
                  <a:pt x="922" y="360"/>
                </a:lnTo>
                <a:lnTo>
                  <a:pt x="922" y="361"/>
                </a:lnTo>
                <a:lnTo>
                  <a:pt x="922" y="362"/>
                </a:lnTo>
                <a:lnTo>
                  <a:pt x="923" y="359"/>
                </a:lnTo>
                <a:lnTo>
                  <a:pt x="923" y="359"/>
                </a:lnTo>
                <a:lnTo>
                  <a:pt x="923" y="360"/>
                </a:lnTo>
                <a:lnTo>
                  <a:pt x="923" y="360"/>
                </a:lnTo>
                <a:lnTo>
                  <a:pt x="924" y="361"/>
                </a:lnTo>
                <a:lnTo>
                  <a:pt x="924" y="361"/>
                </a:lnTo>
                <a:lnTo>
                  <a:pt x="924" y="361"/>
                </a:lnTo>
                <a:lnTo>
                  <a:pt x="924" y="361"/>
                </a:lnTo>
                <a:lnTo>
                  <a:pt x="925" y="362"/>
                </a:lnTo>
                <a:lnTo>
                  <a:pt x="925" y="363"/>
                </a:lnTo>
                <a:lnTo>
                  <a:pt x="925" y="363"/>
                </a:lnTo>
                <a:lnTo>
                  <a:pt x="925" y="363"/>
                </a:lnTo>
                <a:lnTo>
                  <a:pt x="926" y="360"/>
                </a:lnTo>
                <a:lnTo>
                  <a:pt x="926" y="360"/>
                </a:lnTo>
                <a:lnTo>
                  <a:pt x="926" y="362"/>
                </a:lnTo>
                <a:lnTo>
                  <a:pt x="926" y="362"/>
                </a:lnTo>
                <a:lnTo>
                  <a:pt x="927" y="363"/>
                </a:lnTo>
                <a:lnTo>
                  <a:pt x="927" y="363"/>
                </a:lnTo>
                <a:lnTo>
                  <a:pt x="927" y="365"/>
                </a:lnTo>
                <a:lnTo>
                  <a:pt x="928" y="365"/>
                </a:lnTo>
                <a:lnTo>
                  <a:pt x="928" y="363"/>
                </a:lnTo>
                <a:lnTo>
                  <a:pt x="928" y="359"/>
                </a:lnTo>
                <a:lnTo>
                  <a:pt x="928" y="359"/>
                </a:lnTo>
                <a:lnTo>
                  <a:pt x="929" y="360"/>
                </a:lnTo>
                <a:lnTo>
                  <a:pt x="929" y="362"/>
                </a:lnTo>
                <a:lnTo>
                  <a:pt x="929" y="363"/>
                </a:lnTo>
                <a:lnTo>
                  <a:pt x="929" y="362"/>
                </a:lnTo>
                <a:lnTo>
                  <a:pt x="930" y="362"/>
                </a:lnTo>
                <a:lnTo>
                  <a:pt x="930" y="362"/>
                </a:lnTo>
                <a:lnTo>
                  <a:pt x="930" y="362"/>
                </a:lnTo>
                <a:lnTo>
                  <a:pt x="931" y="361"/>
                </a:lnTo>
                <a:lnTo>
                  <a:pt x="931" y="363"/>
                </a:lnTo>
                <a:lnTo>
                  <a:pt x="931" y="363"/>
                </a:lnTo>
                <a:lnTo>
                  <a:pt x="931" y="364"/>
                </a:lnTo>
                <a:lnTo>
                  <a:pt x="932" y="364"/>
                </a:lnTo>
                <a:lnTo>
                  <a:pt x="932" y="360"/>
                </a:lnTo>
                <a:lnTo>
                  <a:pt x="932" y="360"/>
                </a:lnTo>
                <a:lnTo>
                  <a:pt x="932" y="363"/>
                </a:lnTo>
                <a:lnTo>
                  <a:pt x="933" y="364"/>
                </a:lnTo>
                <a:lnTo>
                  <a:pt x="933" y="368"/>
                </a:lnTo>
                <a:lnTo>
                  <a:pt x="933" y="362"/>
                </a:lnTo>
                <a:lnTo>
                  <a:pt x="933" y="361"/>
                </a:lnTo>
                <a:lnTo>
                  <a:pt x="934" y="360"/>
                </a:lnTo>
                <a:lnTo>
                  <a:pt x="934" y="361"/>
                </a:lnTo>
                <a:lnTo>
                  <a:pt x="934" y="361"/>
                </a:lnTo>
                <a:lnTo>
                  <a:pt x="935" y="362"/>
                </a:lnTo>
                <a:lnTo>
                  <a:pt x="935" y="361"/>
                </a:lnTo>
                <a:lnTo>
                  <a:pt x="935" y="362"/>
                </a:lnTo>
                <a:lnTo>
                  <a:pt x="935" y="361"/>
                </a:lnTo>
                <a:lnTo>
                  <a:pt x="936" y="363"/>
                </a:lnTo>
                <a:lnTo>
                  <a:pt x="936" y="361"/>
                </a:lnTo>
                <a:lnTo>
                  <a:pt x="936" y="360"/>
                </a:lnTo>
                <a:lnTo>
                  <a:pt x="936" y="360"/>
                </a:lnTo>
                <a:lnTo>
                  <a:pt x="937" y="361"/>
                </a:lnTo>
                <a:lnTo>
                  <a:pt x="937" y="360"/>
                </a:lnTo>
                <a:lnTo>
                  <a:pt x="937" y="360"/>
                </a:lnTo>
                <a:lnTo>
                  <a:pt x="937" y="359"/>
                </a:lnTo>
                <a:lnTo>
                  <a:pt x="938" y="360"/>
                </a:lnTo>
                <a:lnTo>
                  <a:pt x="938" y="362"/>
                </a:lnTo>
                <a:lnTo>
                  <a:pt x="938" y="363"/>
                </a:lnTo>
                <a:lnTo>
                  <a:pt x="939" y="361"/>
                </a:lnTo>
                <a:lnTo>
                  <a:pt x="939" y="359"/>
                </a:lnTo>
                <a:lnTo>
                  <a:pt x="939" y="358"/>
                </a:lnTo>
                <a:lnTo>
                  <a:pt x="939" y="358"/>
                </a:lnTo>
                <a:lnTo>
                  <a:pt x="940" y="358"/>
                </a:lnTo>
                <a:lnTo>
                  <a:pt x="940" y="359"/>
                </a:lnTo>
                <a:lnTo>
                  <a:pt x="940" y="359"/>
                </a:lnTo>
                <a:lnTo>
                  <a:pt x="940" y="361"/>
                </a:lnTo>
                <a:lnTo>
                  <a:pt x="941" y="361"/>
                </a:lnTo>
                <a:lnTo>
                  <a:pt x="941" y="360"/>
                </a:lnTo>
                <a:lnTo>
                  <a:pt x="941" y="357"/>
                </a:lnTo>
                <a:lnTo>
                  <a:pt x="941" y="352"/>
                </a:lnTo>
                <a:lnTo>
                  <a:pt x="942" y="351"/>
                </a:lnTo>
                <a:lnTo>
                  <a:pt x="942" y="351"/>
                </a:lnTo>
                <a:lnTo>
                  <a:pt x="942" y="352"/>
                </a:lnTo>
                <a:lnTo>
                  <a:pt x="942" y="352"/>
                </a:lnTo>
                <a:lnTo>
                  <a:pt x="943" y="352"/>
                </a:lnTo>
                <a:lnTo>
                  <a:pt x="943" y="349"/>
                </a:lnTo>
                <a:lnTo>
                  <a:pt x="943" y="347"/>
                </a:lnTo>
                <a:lnTo>
                  <a:pt x="944" y="347"/>
                </a:lnTo>
                <a:lnTo>
                  <a:pt x="944" y="344"/>
                </a:lnTo>
                <a:lnTo>
                  <a:pt x="944" y="341"/>
                </a:lnTo>
                <a:lnTo>
                  <a:pt x="944" y="346"/>
                </a:lnTo>
                <a:lnTo>
                  <a:pt x="945" y="347"/>
                </a:lnTo>
                <a:lnTo>
                  <a:pt x="945" y="349"/>
                </a:lnTo>
                <a:lnTo>
                  <a:pt x="945" y="349"/>
                </a:lnTo>
                <a:lnTo>
                  <a:pt x="945" y="351"/>
                </a:lnTo>
                <a:lnTo>
                  <a:pt x="946" y="351"/>
                </a:lnTo>
                <a:lnTo>
                  <a:pt x="946" y="352"/>
                </a:lnTo>
                <a:lnTo>
                  <a:pt x="946" y="355"/>
                </a:lnTo>
                <a:lnTo>
                  <a:pt x="947" y="358"/>
                </a:lnTo>
                <a:lnTo>
                  <a:pt x="947" y="361"/>
                </a:lnTo>
                <a:lnTo>
                  <a:pt x="947" y="361"/>
                </a:lnTo>
                <a:lnTo>
                  <a:pt x="947" y="361"/>
                </a:lnTo>
                <a:lnTo>
                  <a:pt x="948" y="361"/>
                </a:lnTo>
                <a:lnTo>
                  <a:pt x="948" y="361"/>
                </a:lnTo>
                <a:lnTo>
                  <a:pt x="948" y="361"/>
                </a:lnTo>
                <a:lnTo>
                  <a:pt x="948" y="360"/>
                </a:lnTo>
                <a:lnTo>
                  <a:pt x="949" y="360"/>
                </a:lnTo>
                <a:lnTo>
                  <a:pt x="949" y="358"/>
                </a:lnTo>
                <a:lnTo>
                  <a:pt x="949" y="359"/>
                </a:lnTo>
                <a:lnTo>
                  <a:pt x="949" y="359"/>
                </a:lnTo>
                <a:lnTo>
                  <a:pt x="950" y="360"/>
                </a:lnTo>
                <a:lnTo>
                  <a:pt x="950" y="361"/>
                </a:lnTo>
                <a:lnTo>
                  <a:pt x="950" y="361"/>
                </a:lnTo>
                <a:lnTo>
                  <a:pt x="951" y="361"/>
                </a:lnTo>
                <a:lnTo>
                  <a:pt x="951" y="359"/>
                </a:lnTo>
                <a:lnTo>
                  <a:pt x="951" y="359"/>
                </a:lnTo>
                <a:lnTo>
                  <a:pt x="951" y="360"/>
                </a:lnTo>
                <a:lnTo>
                  <a:pt x="952" y="346"/>
                </a:lnTo>
                <a:lnTo>
                  <a:pt x="952" y="312"/>
                </a:lnTo>
                <a:lnTo>
                  <a:pt x="952" y="247"/>
                </a:lnTo>
                <a:lnTo>
                  <a:pt x="952" y="162"/>
                </a:lnTo>
                <a:lnTo>
                  <a:pt x="953" y="81"/>
                </a:lnTo>
                <a:lnTo>
                  <a:pt x="953" y="23"/>
                </a:lnTo>
                <a:lnTo>
                  <a:pt x="953" y="16"/>
                </a:lnTo>
                <a:lnTo>
                  <a:pt x="953" y="59"/>
                </a:lnTo>
                <a:lnTo>
                  <a:pt x="954" y="129"/>
                </a:lnTo>
                <a:lnTo>
                  <a:pt x="954" y="209"/>
                </a:lnTo>
                <a:lnTo>
                  <a:pt x="954" y="280"/>
                </a:lnTo>
                <a:lnTo>
                  <a:pt x="955" y="327"/>
                </a:lnTo>
                <a:lnTo>
                  <a:pt x="955" y="347"/>
                </a:lnTo>
                <a:lnTo>
                  <a:pt x="955" y="349"/>
                </a:lnTo>
                <a:lnTo>
                  <a:pt x="955" y="353"/>
                </a:lnTo>
                <a:lnTo>
                  <a:pt x="956" y="352"/>
                </a:lnTo>
                <a:lnTo>
                  <a:pt x="956" y="355"/>
                </a:lnTo>
                <a:lnTo>
                  <a:pt x="956" y="355"/>
                </a:lnTo>
                <a:lnTo>
                  <a:pt x="956" y="355"/>
                </a:lnTo>
                <a:lnTo>
                  <a:pt x="957" y="357"/>
                </a:lnTo>
                <a:lnTo>
                  <a:pt x="957" y="356"/>
                </a:lnTo>
                <a:lnTo>
                  <a:pt x="957" y="359"/>
                </a:lnTo>
                <a:lnTo>
                  <a:pt x="957" y="360"/>
                </a:lnTo>
                <a:lnTo>
                  <a:pt x="958" y="361"/>
                </a:lnTo>
                <a:lnTo>
                  <a:pt x="958" y="362"/>
                </a:lnTo>
                <a:lnTo>
                  <a:pt x="958" y="361"/>
                </a:lnTo>
                <a:lnTo>
                  <a:pt x="958" y="358"/>
                </a:lnTo>
                <a:lnTo>
                  <a:pt x="959" y="356"/>
                </a:lnTo>
                <a:lnTo>
                  <a:pt x="959" y="358"/>
                </a:lnTo>
                <a:lnTo>
                  <a:pt x="959" y="358"/>
                </a:lnTo>
                <a:lnTo>
                  <a:pt x="960" y="356"/>
                </a:lnTo>
                <a:lnTo>
                  <a:pt x="960" y="356"/>
                </a:lnTo>
                <a:lnTo>
                  <a:pt x="960" y="357"/>
                </a:lnTo>
                <a:lnTo>
                  <a:pt x="960" y="357"/>
                </a:lnTo>
                <a:lnTo>
                  <a:pt x="961" y="356"/>
                </a:lnTo>
                <a:lnTo>
                  <a:pt x="961" y="356"/>
                </a:lnTo>
                <a:lnTo>
                  <a:pt x="961" y="355"/>
                </a:lnTo>
                <a:lnTo>
                  <a:pt x="961" y="353"/>
                </a:lnTo>
                <a:lnTo>
                  <a:pt x="962" y="355"/>
                </a:lnTo>
                <a:lnTo>
                  <a:pt x="962" y="352"/>
                </a:lnTo>
                <a:lnTo>
                  <a:pt x="962" y="355"/>
                </a:lnTo>
                <a:lnTo>
                  <a:pt x="963" y="353"/>
                </a:lnTo>
                <a:lnTo>
                  <a:pt x="963" y="355"/>
                </a:lnTo>
                <a:lnTo>
                  <a:pt x="963" y="355"/>
                </a:lnTo>
                <a:lnTo>
                  <a:pt x="963" y="352"/>
                </a:lnTo>
                <a:lnTo>
                  <a:pt x="964" y="352"/>
                </a:lnTo>
                <a:lnTo>
                  <a:pt x="964" y="349"/>
                </a:lnTo>
                <a:lnTo>
                  <a:pt x="964" y="347"/>
                </a:lnTo>
                <a:lnTo>
                  <a:pt x="964" y="346"/>
                </a:lnTo>
                <a:lnTo>
                  <a:pt x="965" y="346"/>
                </a:lnTo>
                <a:lnTo>
                  <a:pt x="965" y="345"/>
                </a:lnTo>
                <a:lnTo>
                  <a:pt x="965" y="343"/>
                </a:lnTo>
                <a:lnTo>
                  <a:pt x="966" y="339"/>
                </a:lnTo>
                <a:lnTo>
                  <a:pt x="966" y="336"/>
                </a:lnTo>
                <a:lnTo>
                  <a:pt x="966" y="333"/>
                </a:lnTo>
                <a:lnTo>
                  <a:pt x="966" y="331"/>
                </a:lnTo>
                <a:lnTo>
                  <a:pt x="967" y="325"/>
                </a:lnTo>
                <a:lnTo>
                  <a:pt x="967" y="326"/>
                </a:lnTo>
                <a:lnTo>
                  <a:pt x="967" y="322"/>
                </a:lnTo>
                <a:lnTo>
                  <a:pt x="967" y="318"/>
                </a:lnTo>
                <a:lnTo>
                  <a:pt x="968" y="314"/>
                </a:lnTo>
                <a:lnTo>
                  <a:pt x="968" y="310"/>
                </a:lnTo>
                <a:lnTo>
                  <a:pt x="968" y="310"/>
                </a:lnTo>
                <a:lnTo>
                  <a:pt x="968" y="306"/>
                </a:lnTo>
                <a:lnTo>
                  <a:pt x="969" y="300"/>
                </a:lnTo>
                <a:lnTo>
                  <a:pt x="969" y="296"/>
                </a:lnTo>
                <a:lnTo>
                  <a:pt x="969" y="294"/>
                </a:lnTo>
                <a:lnTo>
                  <a:pt x="969" y="294"/>
                </a:lnTo>
                <a:lnTo>
                  <a:pt x="970" y="294"/>
                </a:lnTo>
                <a:lnTo>
                  <a:pt x="970" y="294"/>
                </a:lnTo>
                <a:lnTo>
                  <a:pt x="970" y="296"/>
                </a:lnTo>
                <a:lnTo>
                  <a:pt x="971" y="302"/>
                </a:lnTo>
                <a:lnTo>
                  <a:pt x="971" y="307"/>
                </a:lnTo>
                <a:lnTo>
                  <a:pt x="971" y="308"/>
                </a:lnTo>
                <a:lnTo>
                  <a:pt x="971" y="310"/>
                </a:lnTo>
                <a:lnTo>
                  <a:pt x="972" y="315"/>
                </a:lnTo>
                <a:lnTo>
                  <a:pt x="972" y="322"/>
                </a:lnTo>
                <a:lnTo>
                  <a:pt x="972" y="327"/>
                </a:lnTo>
                <a:lnTo>
                  <a:pt x="972" y="333"/>
                </a:lnTo>
                <a:lnTo>
                  <a:pt x="973" y="336"/>
                </a:lnTo>
                <a:lnTo>
                  <a:pt x="973" y="336"/>
                </a:lnTo>
                <a:lnTo>
                  <a:pt x="973" y="338"/>
                </a:lnTo>
                <a:lnTo>
                  <a:pt x="973" y="342"/>
                </a:lnTo>
                <a:lnTo>
                  <a:pt x="974" y="346"/>
                </a:lnTo>
                <a:lnTo>
                  <a:pt x="974" y="347"/>
                </a:lnTo>
                <a:lnTo>
                  <a:pt x="974" y="349"/>
                </a:lnTo>
                <a:lnTo>
                  <a:pt x="974" y="349"/>
                </a:lnTo>
                <a:lnTo>
                  <a:pt x="975" y="352"/>
                </a:lnTo>
                <a:lnTo>
                  <a:pt x="975" y="353"/>
                </a:lnTo>
                <a:lnTo>
                  <a:pt x="975" y="352"/>
                </a:lnTo>
                <a:lnTo>
                  <a:pt x="976" y="352"/>
                </a:lnTo>
                <a:lnTo>
                  <a:pt x="976" y="352"/>
                </a:lnTo>
                <a:lnTo>
                  <a:pt x="976" y="353"/>
                </a:lnTo>
                <a:lnTo>
                  <a:pt x="976" y="355"/>
                </a:lnTo>
                <a:lnTo>
                  <a:pt x="977" y="355"/>
                </a:lnTo>
                <a:lnTo>
                  <a:pt x="977" y="353"/>
                </a:lnTo>
                <a:lnTo>
                  <a:pt x="977" y="352"/>
                </a:lnTo>
                <a:lnTo>
                  <a:pt x="977" y="352"/>
                </a:lnTo>
                <a:lnTo>
                  <a:pt x="978" y="355"/>
                </a:lnTo>
                <a:lnTo>
                  <a:pt x="978" y="355"/>
                </a:lnTo>
                <a:lnTo>
                  <a:pt x="978" y="356"/>
                </a:lnTo>
                <a:lnTo>
                  <a:pt x="979" y="353"/>
                </a:lnTo>
                <a:lnTo>
                  <a:pt x="979" y="352"/>
                </a:lnTo>
                <a:lnTo>
                  <a:pt x="979" y="356"/>
                </a:lnTo>
                <a:lnTo>
                  <a:pt x="979" y="353"/>
                </a:lnTo>
                <a:lnTo>
                  <a:pt x="980" y="356"/>
                </a:lnTo>
                <a:lnTo>
                  <a:pt x="980" y="355"/>
                </a:lnTo>
                <a:lnTo>
                  <a:pt x="980" y="355"/>
                </a:lnTo>
                <a:lnTo>
                  <a:pt x="980" y="356"/>
                </a:lnTo>
                <a:lnTo>
                  <a:pt x="981" y="356"/>
                </a:lnTo>
                <a:lnTo>
                  <a:pt x="981" y="357"/>
                </a:lnTo>
                <a:lnTo>
                  <a:pt x="981" y="357"/>
                </a:lnTo>
                <a:lnTo>
                  <a:pt x="982" y="356"/>
                </a:lnTo>
                <a:lnTo>
                  <a:pt x="982" y="355"/>
                </a:lnTo>
                <a:lnTo>
                  <a:pt x="982" y="356"/>
                </a:lnTo>
                <a:lnTo>
                  <a:pt x="982" y="359"/>
                </a:lnTo>
                <a:lnTo>
                  <a:pt x="983" y="359"/>
                </a:lnTo>
                <a:lnTo>
                  <a:pt x="983" y="358"/>
                </a:lnTo>
                <a:lnTo>
                  <a:pt x="983" y="358"/>
                </a:lnTo>
                <a:lnTo>
                  <a:pt x="983" y="359"/>
                </a:lnTo>
                <a:lnTo>
                  <a:pt x="984" y="359"/>
                </a:lnTo>
                <a:lnTo>
                  <a:pt x="984" y="357"/>
                </a:lnTo>
                <a:lnTo>
                  <a:pt x="984" y="356"/>
                </a:lnTo>
                <a:lnTo>
                  <a:pt x="984" y="356"/>
                </a:lnTo>
                <a:lnTo>
                  <a:pt x="985" y="357"/>
                </a:lnTo>
                <a:lnTo>
                  <a:pt x="985" y="359"/>
                </a:lnTo>
                <a:lnTo>
                  <a:pt x="985" y="360"/>
                </a:lnTo>
                <a:lnTo>
                  <a:pt x="985" y="359"/>
                </a:lnTo>
                <a:lnTo>
                  <a:pt x="986" y="358"/>
                </a:lnTo>
                <a:lnTo>
                  <a:pt x="986" y="357"/>
                </a:lnTo>
                <a:lnTo>
                  <a:pt x="986" y="356"/>
                </a:lnTo>
                <a:lnTo>
                  <a:pt x="987" y="352"/>
                </a:lnTo>
                <a:lnTo>
                  <a:pt x="987" y="352"/>
                </a:lnTo>
                <a:lnTo>
                  <a:pt x="987" y="352"/>
                </a:lnTo>
                <a:lnTo>
                  <a:pt x="987" y="355"/>
                </a:lnTo>
                <a:lnTo>
                  <a:pt x="988" y="358"/>
                </a:lnTo>
                <a:lnTo>
                  <a:pt x="988" y="356"/>
                </a:lnTo>
                <a:lnTo>
                  <a:pt x="988" y="356"/>
                </a:lnTo>
                <a:lnTo>
                  <a:pt x="988" y="355"/>
                </a:lnTo>
                <a:lnTo>
                  <a:pt x="989" y="358"/>
                </a:lnTo>
                <a:lnTo>
                  <a:pt x="989" y="358"/>
                </a:lnTo>
                <a:lnTo>
                  <a:pt x="989" y="355"/>
                </a:lnTo>
                <a:lnTo>
                  <a:pt x="989" y="353"/>
                </a:lnTo>
                <a:lnTo>
                  <a:pt x="990" y="352"/>
                </a:lnTo>
                <a:lnTo>
                  <a:pt x="990" y="356"/>
                </a:lnTo>
                <a:lnTo>
                  <a:pt x="990" y="361"/>
                </a:lnTo>
                <a:lnTo>
                  <a:pt x="990" y="357"/>
                </a:lnTo>
                <a:lnTo>
                  <a:pt x="991" y="356"/>
                </a:lnTo>
                <a:lnTo>
                  <a:pt x="991" y="357"/>
                </a:lnTo>
                <a:lnTo>
                  <a:pt x="991" y="360"/>
                </a:lnTo>
                <a:lnTo>
                  <a:pt x="992" y="362"/>
                </a:lnTo>
                <a:lnTo>
                  <a:pt x="992" y="358"/>
                </a:lnTo>
                <a:lnTo>
                  <a:pt x="992" y="355"/>
                </a:lnTo>
                <a:lnTo>
                  <a:pt x="992" y="357"/>
                </a:lnTo>
                <a:lnTo>
                  <a:pt x="993" y="359"/>
                </a:lnTo>
                <a:lnTo>
                  <a:pt x="993" y="359"/>
                </a:lnTo>
                <a:lnTo>
                  <a:pt x="993" y="359"/>
                </a:lnTo>
                <a:lnTo>
                  <a:pt x="993" y="358"/>
                </a:lnTo>
                <a:lnTo>
                  <a:pt x="994" y="358"/>
                </a:lnTo>
                <a:lnTo>
                  <a:pt x="994" y="361"/>
                </a:lnTo>
                <a:lnTo>
                  <a:pt x="994" y="362"/>
                </a:lnTo>
                <a:lnTo>
                  <a:pt x="995" y="359"/>
                </a:lnTo>
                <a:lnTo>
                  <a:pt x="995" y="358"/>
                </a:lnTo>
                <a:lnTo>
                  <a:pt x="995" y="358"/>
                </a:lnTo>
                <a:lnTo>
                  <a:pt x="995" y="358"/>
                </a:lnTo>
                <a:lnTo>
                  <a:pt x="996" y="358"/>
                </a:lnTo>
                <a:lnTo>
                  <a:pt x="996" y="360"/>
                </a:lnTo>
                <a:lnTo>
                  <a:pt x="996" y="361"/>
                </a:lnTo>
                <a:lnTo>
                  <a:pt x="996" y="360"/>
                </a:lnTo>
                <a:lnTo>
                  <a:pt x="997" y="360"/>
                </a:lnTo>
                <a:lnTo>
                  <a:pt x="997" y="359"/>
                </a:lnTo>
                <a:lnTo>
                  <a:pt x="997" y="359"/>
                </a:lnTo>
                <a:lnTo>
                  <a:pt x="998" y="359"/>
                </a:lnTo>
                <a:lnTo>
                  <a:pt x="998" y="359"/>
                </a:lnTo>
                <a:lnTo>
                  <a:pt x="998" y="360"/>
                </a:lnTo>
                <a:lnTo>
                  <a:pt x="998" y="360"/>
                </a:lnTo>
                <a:lnTo>
                  <a:pt x="999" y="360"/>
                </a:lnTo>
                <a:lnTo>
                  <a:pt x="999" y="359"/>
                </a:lnTo>
                <a:lnTo>
                  <a:pt x="999" y="360"/>
                </a:lnTo>
                <a:lnTo>
                  <a:pt x="999" y="359"/>
                </a:lnTo>
                <a:lnTo>
                  <a:pt x="1000" y="358"/>
                </a:lnTo>
                <a:lnTo>
                  <a:pt x="1000" y="360"/>
                </a:lnTo>
                <a:lnTo>
                  <a:pt x="1000" y="358"/>
                </a:lnTo>
                <a:lnTo>
                  <a:pt x="1000" y="358"/>
                </a:lnTo>
                <a:lnTo>
                  <a:pt x="1001" y="359"/>
                </a:lnTo>
                <a:lnTo>
                  <a:pt x="1001" y="359"/>
                </a:lnTo>
                <a:lnTo>
                  <a:pt x="1001" y="359"/>
                </a:lnTo>
                <a:lnTo>
                  <a:pt x="1001" y="359"/>
                </a:lnTo>
                <a:lnTo>
                  <a:pt x="1002" y="356"/>
                </a:lnTo>
                <a:lnTo>
                  <a:pt x="1002" y="359"/>
                </a:lnTo>
                <a:lnTo>
                  <a:pt x="1002" y="360"/>
                </a:lnTo>
                <a:lnTo>
                  <a:pt x="1003" y="359"/>
                </a:lnTo>
                <a:lnTo>
                  <a:pt x="1003" y="361"/>
                </a:lnTo>
                <a:lnTo>
                  <a:pt x="1003" y="360"/>
                </a:lnTo>
                <a:lnTo>
                  <a:pt x="1003" y="359"/>
                </a:lnTo>
                <a:lnTo>
                  <a:pt x="1004" y="359"/>
                </a:lnTo>
                <a:lnTo>
                  <a:pt x="1004" y="360"/>
                </a:lnTo>
                <a:lnTo>
                  <a:pt x="1004" y="361"/>
                </a:lnTo>
                <a:lnTo>
                  <a:pt x="1004" y="358"/>
                </a:lnTo>
                <a:lnTo>
                  <a:pt x="1005" y="358"/>
                </a:lnTo>
                <a:lnTo>
                  <a:pt x="1005" y="358"/>
                </a:lnTo>
                <a:lnTo>
                  <a:pt x="1005" y="360"/>
                </a:lnTo>
                <a:lnTo>
                  <a:pt x="1005" y="360"/>
                </a:lnTo>
                <a:lnTo>
                  <a:pt x="1006" y="359"/>
                </a:lnTo>
                <a:lnTo>
                  <a:pt x="1006" y="359"/>
                </a:lnTo>
                <a:lnTo>
                  <a:pt x="1006" y="360"/>
                </a:lnTo>
                <a:lnTo>
                  <a:pt x="1006" y="360"/>
                </a:lnTo>
                <a:lnTo>
                  <a:pt x="1007" y="361"/>
                </a:lnTo>
                <a:lnTo>
                  <a:pt x="1007" y="361"/>
                </a:lnTo>
                <a:lnTo>
                  <a:pt x="1007" y="359"/>
                </a:lnTo>
                <a:lnTo>
                  <a:pt x="1008" y="358"/>
                </a:lnTo>
                <a:lnTo>
                  <a:pt x="1008" y="359"/>
                </a:lnTo>
                <a:lnTo>
                  <a:pt x="1008" y="358"/>
                </a:lnTo>
                <a:lnTo>
                  <a:pt x="1008" y="356"/>
                </a:lnTo>
                <a:lnTo>
                  <a:pt x="1009" y="355"/>
                </a:lnTo>
                <a:lnTo>
                  <a:pt x="1009" y="355"/>
                </a:lnTo>
                <a:lnTo>
                  <a:pt x="1009" y="353"/>
                </a:lnTo>
                <a:lnTo>
                  <a:pt x="1009" y="352"/>
                </a:lnTo>
                <a:lnTo>
                  <a:pt x="1010" y="353"/>
                </a:lnTo>
                <a:lnTo>
                  <a:pt x="1010" y="355"/>
                </a:lnTo>
                <a:lnTo>
                  <a:pt x="1010" y="352"/>
                </a:lnTo>
                <a:lnTo>
                  <a:pt x="1011" y="351"/>
                </a:lnTo>
                <a:lnTo>
                  <a:pt x="1011" y="351"/>
                </a:lnTo>
                <a:lnTo>
                  <a:pt x="1011" y="351"/>
                </a:lnTo>
                <a:lnTo>
                  <a:pt x="1011" y="349"/>
                </a:lnTo>
                <a:lnTo>
                  <a:pt x="1012" y="345"/>
                </a:lnTo>
                <a:lnTo>
                  <a:pt x="1012" y="343"/>
                </a:lnTo>
                <a:lnTo>
                  <a:pt x="1012" y="345"/>
                </a:lnTo>
                <a:lnTo>
                  <a:pt x="1012" y="346"/>
                </a:lnTo>
                <a:lnTo>
                  <a:pt x="1013" y="349"/>
                </a:lnTo>
                <a:lnTo>
                  <a:pt x="1013" y="349"/>
                </a:lnTo>
                <a:lnTo>
                  <a:pt x="1013" y="349"/>
                </a:lnTo>
                <a:lnTo>
                  <a:pt x="1014" y="353"/>
                </a:lnTo>
                <a:lnTo>
                  <a:pt x="1014" y="353"/>
                </a:lnTo>
                <a:lnTo>
                  <a:pt x="1014" y="358"/>
                </a:lnTo>
                <a:lnTo>
                  <a:pt x="1014" y="358"/>
                </a:lnTo>
                <a:lnTo>
                  <a:pt x="1015" y="360"/>
                </a:lnTo>
                <a:lnTo>
                  <a:pt x="1015" y="360"/>
                </a:lnTo>
                <a:lnTo>
                  <a:pt x="1015" y="360"/>
                </a:lnTo>
                <a:lnTo>
                  <a:pt x="1015" y="361"/>
                </a:lnTo>
                <a:lnTo>
                  <a:pt x="1016" y="360"/>
                </a:lnTo>
                <a:lnTo>
                  <a:pt x="1016" y="361"/>
                </a:lnTo>
                <a:lnTo>
                  <a:pt x="1016" y="363"/>
                </a:lnTo>
                <a:lnTo>
                  <a:pt x="1016" y="365"/>
                </a:lnTo>
                <a:lnTo>
                  <a:pt x="1017" y="363"/>
                </a:lnTo>
                <a:lnTo>
                  <a:pt x="1017" y="359"/>
                </a:lnTo>
                <a:lnTo>
                  <a:pt x="1017" y="358"/>
                </a:lnTo>
                <a:lnTo>
                  <a:pt x="1017" y="359"/>
                </a:lnTo>
                <a:lnTo>
                  <a:pt x="1018" y="362"/>
                </a:lnTo>
                <a:lnTo>
                  <a:pt x="1018" y="361"/>
                </a:lnTo>
                <a:lnTo>
                  <a:pt x="1018" y="362"/>
                </a:lnTo>
                <a:lnTo>
                  <a:pt x="1019" y="361"/>
                </a:lnTo>
                <a:lnTo>
                  <a:pt x="1019" y="362"/>
                </a:lnTo>
                <a:lnTo>
                  <a:pt x="1019" y="365"/>
                </a:lnTo>
                <a:lnTo>
                  <a:pt x="1019" y="363"/>
                </a:lnTo>
                <a:lnTo>
                  <a:pt x="1020" y="349"/>
                </a:lnTo>
                <a:lnTo>
                  <a:pt x="1020" y="313"/>
                </a:lnTo>
                <a:lnTo>
                  <a:pt x="1020" y="250"/>
                </a:lnTo>
                <a:lnTo>
                  <a:pt x="1020" y="164"/>
                </a:lnTo>
                <a:lnTo>
                  <a:pt x="1021" y="80"/>
                </a:lnTo>
                <a:lnTo>
                  <a:pt x="1021" y="27"/>
                </a:lnTo>
                <a:lnTo>
                  <a:pt x="1021" y="27"/>
                </a:lnTo>
                <a:lnTo>
                  <a:pt x="1021" y="80"/>
                </a:lnTo>
                <a:lnTo>
                  <a:pt x="1022" y="155"/>
                </a:lnTo>
                <a:lnTo>
                  <a:pt x="1022" y="235"/>
                </a:lnTo>
                <a:lnTo>
                  <a:pt x="1022" y="298"/>
                </a:lnTo>
                <a:lnTo>
                  <a:pt x="1023" y="339"/>
                </a:lnTo>
                <a:lnTo>
                  <a:pt x="1023" y="352"/>
                </a:lnTo>
                <a:lnTo>
                  <a:pt x="1023" y="352"/>
                </a:lnTo>
                <a:lnTo>
                  <a:pt x="1023" y="349"/>
                </a:lnTo>
                <a:lnTo>
                  <a:pt x="1024" y="350"/>
                </a:lnTo>
                <a:lnTo>
                  <a:pt x="1024" y="355"/>
                </a:lnTo>
                <a:lnTo>
                  <a:pt x="1024" y="359"/>
                </a:lnTo>
                <a:lnTo>
                  <a:pt x="1024" y="361"/>
                </a:lnTo>
                <a:lnTo>
                  <a:pt x="1025" y="360"/>
                </a:lnTo>
                <a:lnTo>
                  <a:pt x="1025" y="360"/>
                </a:lnTo>
                <a:lnTo>
                  <a:pt x="1025" y="363"/>
                </a:lnTo>
                <a:lnTo>
                  <a:pt x="1025" y="363"/>
                </a:lnTo>
                <a:lnTo>
                  <a:pt x="1026" y="363"/>
                </a:lnTo>
                <a:lnTo>
                  <a:pt x="1026" y="363"/>
                </a:lnTo>
                <a:lnTo>
                  <a:pt x="1026" y="362"/>
                </a:lnTo>
                <a:lnTo>
                  <a:pt x="1027" y="365"/>
                </a:lnTo>
                <a:lnTo>
                  <a:pt x="1027" y="362"/>
                </a:lnTo>
                <a:lnTo>
                  <a:pt x="1027" y="361"/>
                </a:lnTo>
                <a:lnTo>
                  <a:pt x="1027" y="359"/>
                </a:lnTo>
                <a:lnTo>
                  <a:pt x="1028" y="359"/>
                </a:lnTo>
                <a:lnTo>
                  <a:pt x="1028" y="359"/>
                </a:lnTo>
                <a:lnTo>
                  <a:pt x="1028" y="361"/>
                </a:lnTo>
                <a:lnTo>
                  <a:pt x="1028" y="363"/>
                </a:lnTo>
                <a:lnTo>
                  <a:pt x="1029" y="363"/>
                </a:lnTo>
                <a:lnTo>
                  <a:pt x="1029" y="363"/>
                </a:lnTo>
                <a:lnTo>
                  <a:pt x="1029" y="365"/>
                </a:lnTo>
                <a:lnTo>
                  <a:pt x="1030" y="363"/>
                </a:lnTo>
                <a:lnTo>
                  <a:pt x="1030" y="361"/>
                </a:lnTo>
                <a:lnTo>
                  <a:pt x="1030" y="358"/>
                </a:lnTo>
                <a:lnTo>
                  <a:pt x="1030" y="358"/>
                </a:lnTo>
                <a:lnTo>
                  <a:pt x="1031" y="357"/>
                </a:lnTo>
                <a:lnTo>
                  <a:pt x="1031" y="358"/>
                </a:lnTo>
                <a:lnTo>
                  <a:pt x="1031" y="358"/>
                </a:lnTo>
                <a:lnTo>
                  <a:pt x="1031" y="357"/>
                </a:lnTo>
                <a:lnTo>
                  <a:pt x="1032" y="357"/>
                </a:lnTo>
                <a:lnTo>
                  <a:pt x="1032" y="356"/>
                </a:lnTo>
                <a:lnTo>
                  <a:pt x="1032" y="353"/>
                </a:lnTo>
                <a:lnTo>
                  <a:pt x="1032" y="349"/>
                </a:lnTo>
                <a:lnTo>
                  <a:pt x="1033" y="347"/>
                </a:lnTo>
                <a:lnTo>
                  <a:pt x="1033" y="346"/>
                </a:lnTo>
                <a:lnTo>
                  <a:pt x="1033" y="349"/>
                </a:lnTo>
                <a:lnTo>
                  <a:pt x="1034" y="345"/>
                </a:lnTo>
                <a:lnTo>
                  <a:pt x="1034" y="340"/>
                </a:lnTo>
                <a:lnTo>
                  <a:pt x="1034" y="337"/>
                </a:lnTo>
                <a:lnTo>
                  <a:pt x="1034" y="335"/>
                </a:lnTo>
                <a:lnTo>
                  <a:pt x="1035" y="334"/>
                </a:lnTo>
                <a:lnTo>
                  <a:pt x="1035" y="332"/>
                </a:lnTo>
                <a:lnTo>
                  <a:pt x="1035" y="327"/>
                </a:lnTo>
                <a:lnTo>
                  <a:pt x="1035" y="322"/>
                </a:lnTo>
                <a:lnTo>
                  <a:pt x="1036" y="321"/>
                </a:lnTo>
                <a:lnTo>
                  <a:pt x="1036" y="318"/>
                </a:lnTo>
                <a:lnTo>
                  <a:pt x="1036" y="311"/>
                </a:lnTo>
                <a:lnTo>
                  <a:pt x="1036" y="304"/>
                </a:lnTo>
                <a:lnTo>
                  <a:pt x="1037" y="305"/>
                </a:lnTo>
                <a:lnTo>
                  <a:pt x="1037" y="304"/>
                </a:lnTo>
                <a:lnTo>
                  <a:pt x="1037" y="302"/>
                </a:lnTo>
                <a:lnTo>
                  <a:pt x="1037" y="299"/>
                </a:lnTo>
                <a:lnTo>
                  <a:pt x="1038" y="297"/>
                </a:lnTo>
                <a:lnTo>
                  <a:pt x="1038" y="300"/>
                </a:lnTo>
                <a:lnTo>
                  <a:pt x="1038" y="303"/>
                </a:lnTo>
                <a:lnTo>
                  <a:pt x="1039" y="308"/>
                </a:lnTo>
                <a:lnTo>
                  <a:pt x="1039" y="311"/>
                </a:lnTo>
                <a:lnTo>
                  <a:pt x="1039" y="316"/>
                </a:lnTo>
                <a:lnTo>
                  <a:pt x="1039" y="323"/>
                </a:lnTo>
                <a:lnTo>
                  <a:pt x="1040" y="325"/>
                </a:lnTo>
                <a:lnTo>
                  <a:pt x="1040" y="327"/>
                </a:lnTo>
                <a:lnTo>
                  <a:pt x="1040" y="332"/>
                </a:lnTo>
                <a:lnTo>
                  <a:pt x="1040" y="337"/>
                </a:lnTo>
                <a:lnTo>
                  <a:pt x="1041" y="341"/>
                </a:lnTo>
                <a:lnTo>
                  <a:pt x="1041" y="346"/>
                </a:lnTo>
                <a:lnTo>
                  <a:pt x="1041" y="352"/>
                </a:lnTo>
                <a:lnTo>
                  <a:pt x="1042" y="351"/>
                </a:lnTo>
                <a:lnTo>
                  <a:pt x="1042" y="352"/>
                </a:lnTo>
                <a:lnTo>
                  <a:pt x="1042" y="355"/>
                </a:lnTo>
                <a:lnTo>
                  <a:pt x="1042" y="357"/>
                </a:lnTo>
                <a:lnTo>
                  <a:pt x="1043" y="357"/>
                </a:lnTo>
                <a:lnTo>
                  <a:pt x="1043" y="356"/>
                </a:lnTo>
                <a:lnTo>
                  <a:pt x="1043" y="358"/>
                </a:lnTo>
                <a:lnTo>
                  <a:pt x="1043" y="359"/>
                </a:lnTo>
                <a:lnTo>
                  <a:pt x="1044" y="361"/>
                </a:lnTo>
                <a:lnTo>
                  <a:pt x="1044" y="360"/>
                </a:lnTo>
                <a:lnTo>
                  <a:pt x="1044" y="359"/>
                </a:lnTo>
                <a:lnTo>
                  <a:pt x="1044" y="359"/>
                </a:lnTo>
                <a:lnTo>
                  <a:pt x="1045" y="361"/>
                </a:lnTo>
                <a:lnTo>
                  <a:pt x="1045" y="363"/>
                </a:lnTo>
                <a:lnTo>
                  <a:pt x="1045" y="361"/>
                </a:lnTo>
                <a:lnTo>
                  <a:pt x="1046" y="360"/>
                </a:lnTo>
                <a:lnTo>
                  <a:pt x="1046" y="362"/>
                </a:lnTo>
                <a:lnTo>
                  <a:pt x="1046" y="366"/>
                </a:lnTo>
                <a:lnTo>
                  <a:pt x="1046" y="366"/>
                </a:lnTo>
                <a:lnTo>
                  <a:pt x="1047" y="362"/>
                </a:lnTo>
                <a:lnTo>
                  <a:pt x="1047" y="360"/>
                </a:lnTo>
                <a:lnTo>
                  <a:pt x="1047" y="361"/>
                </a:lnTo>
                <a:lnTo>
                  <a:pt x="1047" y="362"/>
                </a:lnTo>
                <a:lnTo>
                  <a:pt x="1048" y="360"/>
                </a:lnTo>
                <a:lnTo>
                  <a:pt x="1048" y="360"/>
                </a:lnTo>
                <a:lnTo>
                  <a:pt x="1048" y="360"/>
                </a:lnTo>
                <a:lnTo>
                  <a:pt x="1048" y="361"/>
                </a:lnTo>
                <a:lnTo>
                  <a:pt x="1049" y="362"/>
                </a:lnTo>
                <a:lnTo>
                  <a:pt x="1049" y="367"/>
                </a:lnTo>
                <a:lnTo>
                  <a:pt x="1049" y="364"/>
                </a:lnTo>
                <a:lnTo>
                  <a:pt x="1050" y="365"/>
                </a:lnTo>
                <a:lnTo>
                  <a:pt x="1050" y="365"/>
                </a:lnTo>
                <a:lnTo>
                  <a:pt x="1050" y="365"/>
                </a:lnTo>
                <a:lnTo>
                  <a:pt x="1050" y="368"/>
                </a:lnTo>
                <a:lnTo>
                  <a:pt x="1051" y="365"/>
                </a:lnTo>
                <a:lnTo>
                  <a:pt x="1051" y="366"/>
                </a:lnTo>
                <a:lnTo>
                  <a:pt x="1051" y="365"/>
                </a:lnTo>
                <a:lnTo>
                  <a:pt x="1051" y="366"/>
                </a:lnTo>
                <a:lnTo>
                  <a:pt x="1052" y="366"/>
                </a:lnTo>
                <a:lnTo>
                  <a:pt x="1052" y="368"/>
                </a:lnTo>
                <a:lnTo>
                  <a:pt x="1052" y="368"/>
                </a:lnTo>
                <a:lnTo>
                  <a:pt x="1052" y="368"/>
                </a:lnTo>
                <a:lnTo>
                  <a:pt x="1053" y="368"/>
                </a:lnTo>
                <a:lnTo>
                  <a:pt x="1053" y="368"/>
                </a:lnTo>
                <a:lnTo>
                  <a:pt x="1053" y="366"/>
                </a:lnTo>
                <a:lnTo>
                  <a:pt x="1053" y="363"/>
                </a:lnTo>
                <a:lnTo>
                  <a:pt x="1054" y="363"/>
                </a:lnTo>
                <a:lnTo>
                  <a:pt x="1054" y="365"/>
                </a:lnTo>
                <a:lnTo>
                  <a:pt x="1054" y="365"/>
                </a:lnTo>
                <a:lnTo>
                  <a:pt x="1055" y="366"/>
                </a:lnTo>
                <a:lnTo>
                  <a:pt x="1055" y="365"/>
                </a:lnTo>
                <a:lnTo>
                  <a:pt x="1055" y="363"/>
                </a:lnTo>
                <a:lnTo>
                  <a:pt x="1055" y="363"/>
                </a:lnTo>
                <a:lnTo>
                  <a:pt x="1056" y="363"/>
                </a:lnTo>
                <a:lnTo>
                  <a:pt x="1056" y="362"/>
                </a:lnTo>
                <a:lnTo>
                  <a:pt x="1056" y="363"/>
                </a:lnTo>
                <a:lnTo>
                  <a:pt x="1056" y="363"/>
                </a:lnTo>
                <a:lnTo>
                  <a:pt x="1057" y="366"/>
                </a:lnTo>
                <a:lnTo>
                  <a:pt x="1057" y="365"/>
                </a:lnTo>
                <a:lnTo>
                  <a:pt x="1057" y="365"/>
                </a:lnTo>
                <a:lnTo>
                  <a:pt x="1058" y="366"/>
                </a:lnTo>
                <a:lnTo>
                  <a:pt x="1058" y="367"/>
                </a:lnTo>
                <a:lnTo>
                  <a:pt x="1058" y="367"/>
                </a:lnTo>
                <a:lnTo>
                  <a:pt x="1058" y="364"/>
                </a:lnTo>
                <a:lnTo>
                  <a:pt x="1059" y="365"/>
                </a:lnTo>
                <a:lnTo>
                  <a:pt x="1059" y="368"/>
                </a:lnTo>
                <a:lnTo>
                  <a:pt x="1059" y="369"/>
                </a:lnTo>
                <a:lnTo>
                  <a:pt x="1059" y="370"/>
                </a:lnTo>
                <a:lnTo>
                  <a:pt x="1060" y="368"/>
                </a:lnTo>
                <a:lnTo>
                  <a:pt x="1060" y="368"/>
                </a:lnTo>
                <a:lnTo>
                  <a:pt x="1060" y="368"/>
                </a:lnTo>
                <a:lnTo>
                  <a:pt x="1060" y="368"/>
                </a:lnTo>
                <a:lnTo>
                  <a:pt x="1061" y="368"/>
                </a:lnTo>
                <a:lnTo>
                  <a:pt x="1061" y="370"/>
                </a:lnTo>
                <a:lnTo>
                  <a:pt x="1061" y="368"/>
                </a:lnTo>
                <a:lnTo>
                  <a:pt x="1062" y="368"/>
                </a:lnTo>
                <a:lnTo>
                  <a:pt x="1062" y="365"/>
                </a:lnTo>
                <a:lnTo>
                  <a:pt x="1062" y="367"/>
                </a:lnTo>
                <a:lnTo>
                  <a:pt x="1062" y="366"/>
                </a:lnTo>
                <a:lnTo>
                  <a:pt x="1063" y="366"/>
                </a:lnTo>
                <a:lnTo>
                  <a:pt x="1063" y="368"/>
                </a:lnTo>
                <a:lnTo>
                  <a:pt x="1063" y="369"/>
                </a:lnTo>
                <a:lnTo>
                  <a:pt x="1063" y="371"/>
                </a:lnTo>
                <a:lnTo>
                  <a:pt x="1064" y="371"/>
                </a:lnTo>
                <a:lnTo>
                  <a:pt x="1064" y="369"/>
                </a:lnTo>
                <a:lnTo>
                  <a:pt x="1064" y="368"/>
                </a:lnTo>
                <a:lnTo>
                  <a:pt x="1064" y="368"/>
                </a:lnTo>
                <a:lnTo>
                  <a:pt x="1065" y="368"/>
                </a:lnTo>
                <a:lnTo>
                  <a:pt x="1065" y="368"/>
                </a:lnTo>
                <a:lnTo>
                  <a:pt x="1065" y="368"/>
                </a:lnTo>
                <a:lnTo>
                  <a:pt x="1066" y="368"/>
                </a:lnTo>
                <a:lnTo>
                  <a:pt x="1066" y="370"/>
                </a:lnTo>
                <a:lnTo>
                  <a:pt x="1066" y="369"/>
                </a:lnTo>
                <a:lnTo>
                  <a:pt x="1066" y="368"/>
                </a:lnTo>
                <a:lnTo>
                  <a:pt x="1067" y="368"/>
                </a:lnTo>
                <a:lnTo>
                  <a:pt x="1067" y="368"/>
                </a:lnTo>
                <a:lnTo>
                  <a:pt x="1067" y="369"/>
                </a:lnTo>
                <a:lnTo>
                  <a:pt x="1067" y="369"/>
                </a:lnTo>
                <a:lnTo>
                  <a:pt x="1068" y="368"/>
                </a:lnTo>
                <a:lnTo>
                  <a:pt x="1068" y="368"/>
                </a:lnTo>
                <a:lnTo>
                  <a:pt x="1068" y="368"/>
                </a:lnTo>
                <a:lnTo>
                  <a:pt x="1068" y="368"/>
                </a:lnTo>
                <a:lnTo>
                  <a:pt x="1069" y="368"/>
                </a:lnTo>
                <a:lnTo>
                  <a:pt x="1069" y="368"/>
                </a:lnTo>
                <a:lnTo>
                  <a:pt x="1069" y="365"/>
                </a:lnTo>
                <a:lnTo>
                  <a:pt x="1069" y="368"/>
                </a:lnTo>
                <a:lnTo>
                  <a:pt x="1070" y="369"/>
                </a:lnTo>
                <a:lnTo>
                  <a:pt x="1070" y="369"/>
                </a:lnTo>
                <a:lnTo>
                  <a:pt x="1070" y="368"/>
                </a:lnTo>
                <a:lnTo>
                  <a:pt x="1071" y="368"/>
                </a:lnTo>
                <a:lnTo>
                  <a:pt x="1071" y="370"/>
                </a:lnTo>
                <a:lnTo>
                  <a:pt x="1071" y="371"/>
                </a:lnTo>
                <a:lnTo>
                  <a:pt x="1071" y="372"/>
                </a:lnTo>
                <a:lnTo>
                  <a:pt x="1072" y="368"/>
                </a:lnTo>
                <a:lnTo>
                  <a:pt x="1072" y="366"/>
                </a:lnTo>
                <a:lnTo>
                  <a:pt x="1072" y="367"/>
                </a:lnTo>
                <a:lnTo>
                  <a:pt x="1072" y="368"/>
                </a:lnTo>
                <a:lnTo>
                  <a:pt x="1073" y="371"/>
                </a:lnTo>
                <a:lnTo>
                  <a:pt x="1073" y="370"/>
                </a:lnTo>
                <a:lnTo>
                  <a:pt x="1073" y="371"/>
                </a:lnTo>
                <a:lnTo>
                  <a:pt x="1074" y="369"/>
                </a:lnTo>
                <a:lnTo>
                  <a:pt x="1074" y="369"/>
                </a:lnTo>
                <a:lnTo>
                  <a:pt x="1074" y="368"/>
                </a:lnTo>
                <a:lnTo>
                  <a:pt x="1074" y="365"/>
                </a:lnTo>
                <a:lnTo>
                  <a:pt x="1075" y="364"/>
                </a:lnTo>
                <a:lnTo>
                  <a:pt x="1075" y="363"/>
                </a:lnTo>
                <a:lnTo>
                  <a:pt x="1075" y="361"/>
                </a:lnTo>
                <a:lnTo>
                  <a:pt x="1075" y="360"/>
                </a:lnTo>
                <a:lnTo>
                  <a:pt x="1076" y="361"/>
                </a:lnTo>
                <a:lnTo>
                  <a:pt x="1076" y="365"/>
                </a:lnTo>
                <a:lnTo>
                  <a:pt x="1076" y="363"/>
                </a:lnTo>
                <a:lnTo>
                  <a:pt x="1077" y="359"/>
                </a:lnTo>
                <a:lnTo>
                  <a:pt x="1077" y="353"/>
                </a:lnTo>
                <a:lnTo>
                  <a:pt x="1077" y="355"/>
                </a:lnTo>
                <a:lnTo>
                  <a:pt x="1077" y="359"/>
                </a:lnTo>
                <a:lnTo>
                  <a:pt x="1078" y="360"/>
                </a:lnTo>
                <a:lnTo>
                  <a:pt x="1078" y="359"/>
                </a:lnTo>
                <a:lnTo>
                  <a:pt x="1078" y="359"/>
                </a:lnTo>
                <a:lnTo>
                  <a:pt x="1078" y="361"/>
                </a:lnTo>
                <a:lnTo>
                  <a:pt x="1079" y="363"/>
                </a:lnTo>
                <a:lnTo>
                  <a:pt x="1079" y="368"/>
                </a:lnTo>
                <a:lnTo>
                  <a:pt x="1079" y="370"/>
                </a:lnTo>
                <a:lnTo>
                  <a:pt x="1079" y="368"/>
                </a:lnTo>
                <a:lnTo>
                  <a:pt x="1080" y="368"/>
                </a:lnTo>
                <a:lnTo>
                  <a:pt x="1080" y="369"/>
                </a:lnTo>
                <a:lnTo>
                  <a:pt x="1080" y="370"/>
                </a:lnTo>
                <a:lnTo>
                  <a:pt x="1080" y="371"/>
                </a:lnTo>
                <a:lnTo>
                  <a:pt x="1081" y="371"/>
                </a:lnTo>
                <a:lnTo>
                  <a:pt x="1081" y="370"/>
                </a:lnTo>
                <a:lnTo>
                  <a:pt x="1081" y="368"/>
                </a:lnTo>
                <a:lnTo>
                  <a:pt x="1082" y="370"/>
                </a:lnTo>
                <a:lnTo>
                  <a:pt x="1082" y="372"/>
                </a:lnTo>
                <a:lnTo>
                  <a:pt x="1082" y="371"/>
                </a:lnTo>
                <a:lnTo>
                  <a:pt x="1082" y="371"/>
                </a:lnTo>
                <a:lnTo>
                  <a:pt x="1083" y="368"/>
                </a:lnTo>
                <a:lnTo>
                  <a:pt x="1083" y="371"/>
                </a:lnTo>
                <a:lnTo>
                  <a:pt x="1083" y="369"/>
                </a:lnTo>
                <a:lnTo>
                  <a:pt x="1083" y="368"/>
                </a:lnTo>
                <a:lnTo>
                  <a:pt x="1084" y="371"/>
                </a:lnTo>
                <a:lnTo>
                  <a:pt x="1084" y="374"/>
                </a:lnTo>
                <a:lnTo>
                  <a:pt x="1084" y="375"/>
                </a:lnTo>
                <a:lnTo>
                  <a:pt x="1084" y="374"/>
                </a:lnTo>
                <a:lnTo>
                  <a:pt x="1085" y="355"/>
                </a:lnTo>
                <a:lnTo>
                  <a:pt x="1085" y="313"/>
                </a:lnTo>
                <a:lnTo>
                  <a:pt x="1085" y="238"/>
                </a:lnTo>
                <a:lnTo>
                  <a:pt x="1085" y="155"/>
                </a:lnTo>
                <a:lnTo>
                  <a:pt x="1086" y="78"/>
                </a:lnTo>
                <a:lnTo>
                  <a:pt x="1086" y="34"/>
                </a:lnTo>
                <a:lnTo>
                  <a:pt x="1086" y="42"/>
                </a:lnTo>
                <a:lnTo>
                  <a:pt x="1087" y="94"/>
                </a:lnTo>
                <a:lnTo>
                  <a:pt x="1087" y="168"/>
                </a:lnTo>
                <a:lnTo>
                  <a:pt x="1087" y="252"/>
                </a:lnTo>
                <a:lnTo>
                  <a:pt x="1087" y="321"/>
                </a:lnTo>
                <a:lnTo>
                  <a:pt x="1088" y="355"/>
                </a:lnTo>
                <a:lnTo>
                  <a:pt x="1088" y="362"/>
                </a:lnTo>
                <a:lnTo>
                  <a:pt x="1088" y="359"/>
                </a:lnTo>
                <a:lnTo>
                  <a:pt x="1088" y="357"/>
                </a:lnTo>
                <a:lnTo>
                  <a:pt x="1089" y="359"/>
                </a:lnTo>
                <a:lnTo>
                  <a:pt x="1089" y="363"/>
                </a:lnTo>
                <a:lnTo>
                  <a:pt x="1089" y="365"/>
                </a:lnTo>
                <a:lnTo>
                  <a:pt x="1090" y="367"/>
                </a:lnTo>
                <a:lnTo>
                  <a:pt x="1090" y="368"/>
                </a:lnTo>
                <a:lnTo>
                  <a:pt x="1090" y="371"/>
                </a:lnTo>
                <a:lnTo>
                  <a:pt x="1090" y="374"/>
                </a:lnTo>
                <a:lnTo>
                  <a:pt x="1091" y="371"/>
                </a:lnTo>
                <a:lnTo>
                  <a:pt x="1091" y="369"/>
                </a:lnTo>
                <a:lnTo>
                  <a:pt x="1091" y="368"/>
                </a:lnTo>
                <a:lnTo>
                  <a:pt x="1091" y="368"/>
                </a:lnTo>
                <a:lnTo>
                  <a:pt x="1092" y="370"/>
                </a:lnTo>
                <a:lnTo>
                  <a:pt x="1092" y="371"/>
                </a:lnTo>
                <a:lnTo>
                  <a:pt x="1092" y="374"/>
                </a:lnTo>
                <a:lnTo>
                  <a:pt x="1093" y="372"/>
                </a:lnTo>
                <a:lnTo>
                  <a:pt x="1093" y="370"/>
                </a:lnTo>
                <a:lnTo>
                  <a:pt x="1093" y="368"/>
                </a:lnTo>
                <a:lnTo>
                  <a:pt x="1093" y="368"/>
                </a:lnTo>
                <a:lnTo>
                  <a:pt x="1094" y="369"/>
                </a:lnTo>
                <a:lnTo>
                  <a:pt x="1094" y="368"/>
                </a:lnTo>
                <a:lnTo>
                  <a:pt x="1094" y="366"/>
                </a:lnTo>
                <a:lnTo>
                  <a:pt x="1094" y="365"/>
                </a:lnTo>
                <a:lnTo>
                  <a:pt x="1095" y="366"/>
                </a:lnTo>
                <a:lnTo>
                  <a:pt x="1095" y="368"/>
                </a:lnTo>
                <a:lnTo>
                  <a:pt x="1095" y="371"/>
                </a:lnTo>
                <a:lnTo>
                  <a:pt x="1095" y="366"/>
                </a:lnTo>
                <a:lnTo>
                  <a:pt x="1096" y="363"/>
                </a:lnTo>
                <a:lnTo>
                  <a:pt x="1096" y="361"/>
                </a:lnTo>
                <a:lnTo>
                  <a:pt x="1096" y="362"/>
                </a:lnTo>
                <a:lnTo>
                  <a:pt x="1096" y="365"/>
                </a:lnTo>
                <a:lnTo>
                  <a:pt x="1097" y="363"/>
                </a:lnTo>
                <a:lnTo>
                  <a:pt x="1097" y="362"/>
                </a:lnTo>
                <a:lnTo>
                  <a:pt x="1097" y="359"/>
                </a:lnTo>
                <a:lnTo>
                  <a:pt x="1098" y="356"/>
                </a:lnTo>
                <a:lnTo>
                  <a:pt x="1098" y="355"/>
                </a:lnTo>
                <a:lnTo>
                  <a:pt x="1098" y="351"/>
                </a:lnTo>
                <a:lnTo>
                  <a:pt x="1098" y="349"/>
                </a:lnTo>
                <a:lnTo>
                  <a:pt x="1099" y="349"/>
                </a:lnTo>
                <a:lnTo>
                  <a:pt x="1099" y="346"/>
                </a:lnTo>
                <a:lnTo>
                  <a:pt x="1099" y="341"/>
                </a:lnTo>
                <a:lnTo>
                  <a:pt x="1099" y="340"/>
                </a:lnTo>
                <a:lnTo>
                  <a:pt x="1100" y="337"/>
                </a:lnTo>
                <a:lnTo>
                  <a:pt x="1100" y="333"/>
                </a:lnTo>
                <a:lnTo>
                  <a:pt x="1100" y="327"/>
                </a:lnTo>
                <a:lnTo>
                  <a:pt x="1100" y="324"/>
                </a:lnTo>
                <a:lnTo>
                  <a:pt x="1101" y="321"/>
                </a:lnTo>
                <a:lnTo>
                  <a:pt x="1101" y="319"/>
                </a:lnTo>
                <a:lnTo>
                  <a:pt x="1101" y="315"/>
                </a:lnTo>
                <a:lnTo>
                  <a:pt x="1101" y="310"/>
                </a:lnTo>
                <a:lnTo>
                  <a:pt x="1102" y="308"/>
                </a:lnTo>
                <a:lnTo>
                  <a:pt x="1102" y="302"/>
                </a:lnTo>
                <a:lnTo>
                  <a:pt x="1102" y="302"/>
                </a:lnTo>
                <a:lnTo>
                  <a:pt x="1103" y="300"/>
                </a:lnTo>
                <a:lnTo>
                  <a:pt x="1103" y="302"/>
                </a:lnTo>
                <a:lnTo>
                  <a:pt x="1103" y="303"/>
                </a:lnTo>
                <a:lnTo>
                  <a:pt x="1103" y="306"/>
                </a:lnTo>
                <a:lnTo>
                  <a:pt x="1104" y="310"/>
                </a:lnTo>
                <a:lnTo>
                  <a:pt x="1104" y="313"/>
                </a:lnTo>
                <a:lnTo>
                  <a:pt x="1104" y="318"/>
                </a:lnTo>
                <a:lnTo>
                  <a:pt x="1104" y="325"/>
                </a:lnTo>
                <a:lnTo>
                  <a:pt x="1105" y="331"/>
                </a:lnTo>
                <a:lnTo>
                  <a:pt x="1105" y="337"/>
                </a:lnTo>
                <a:lnTo>
                  <a:pt x="1105" y="343"/>
                </a:lnTo>
                <a:lnTo>
                  <a:pt x="1106" y="346"/>
                </a:lnTo>
                <a:lnTo>
                  <a:pt x="1106" y="349"/>
                </a:lnTo>
                <a:lnTo>
                  <a:pt x="1106" y="352"/>
                </a:lnTo>
                <a:lnTo>
                  <a:pt x="1106" y="355"/>
                </a:lnTo>
                <a:lnTo>
                  <a:pt x="1107" y="356"/>
                </a:lnTo>
                <a:lnTo>
                  <a:pt x="1107" y="361"/>
                </a:lnTo>
                <a:lnTo>
                  <a:pt x="1107" y="362"/>
                </a:lnTo>
                <a:lnTo>
                  <a:pt x="1107" y="365"/>
                </a:lnTo>
                <a:lnTo>
                  <a:pt x="1108" y="368"/>
                </a:lnTo>
                <a:lnTo>
                  <a:pt x="1108" y="365"/>
                </a:lnTo>
                <a:lnTo>
                  <a:pt x="1108" y="363"/>
                </a:lnTo>
                <a:lnTo>
                  <a:pt x="1109" y="364"/>
                </a:lnTo>
                <a:lnTo>
                  <a:pt x="1109" y="368"/>
                </a:lnTo>
                <a:lnTo>
                  <a:pt x="1109" y="369"/>
                </a:lnTo>
                <a:lnTo>
                  <a:pt x="1109" y="368"/>
                </a:lnTo>
                <a:lnTo>
                  <a:pt x="1110" y="368"/>
                </a:lnTo>
                <a:lnTo>
                  <a:pt x="1110" y="368"/>
                </a:lnTo>
                <a:lnTo>
                  <a:pt x="1110" y="368"/>
                </a:lnTo>
                <a:lnTo>
                  <a:pt x="1110" y="368"/>
                </a:lnTo>
                <a:lnTo>
                  <a:pt x="1111" y="368"/>
                </a:lnTo>
                <a:lnTo>
                  <a:pt x="1111" y="365"/>
                </a:lnTo>
                <a:lnTo>
                  <a:pt x="1111" y="366"/>
                </a:lnTo>
                <a:lnTo>
                  <a:pt x="1111" y="368"/>
                </a:lnTo>
                <a:lnTo>
                  <a:pt x="1112" y="368"/>
                </a:lnTo>
                <a:lnTo>
                  <a:pt x="1112" y="368"/>
                </a:lnTo>
                <a:lnTo>
                  <a:pt x="1112" y="369"/>
                </a:lnTo>
                <a:lnTo>
                  <a:pt x="1112" y="370"/>
                </a:lnTo>
                <a:lnTo>
                  <a:pt x="1113" y="372"/>
                </a:lnTo>
                <a:lnTo>
                  <a:pt x="1113" y="371"/>
                </a:lnTo>
                <a:lnTo>
                  <a:pt x="1113" y="371"/>
                </a:lnTo>
                <a:lnTo>
                  <a:pt x="1114" y="373"/>
                </a:lnTo>
                <a:lnTo>
                  <a:pt x="1114" y="374"/>
                </a:lnTo>
                <a:lnTo>
                  <a:pt x="1114" y="371"/>
                </a:lnTo>
                <a:lnTo>
                  <a:pt x="1114" y="371"/>
                </a:lnTo>
                <a:lnTo>
                  <a:pt x="1115" y="370"/>
                </a:lnTo>
                <a:lnTo>
                  <a:pt x="1115" y="371"/>
                </a:lnTo>
                <a:lnTo>
                  <a:pt x="1115" y="371"/>
                </a:lnTo>
                <a:lnTo>
                  <a:pt x="1115" y="371"/>
                </a:lnTo>
                <a:lnTo>
                  <a:pt x="1116" y="371"/>
                </a:lnTo>
                <a:lnTo>
                  <a:pt x="1116" y="371"/>
                </a:lnTo>
                <a:lnTo>
                  <a:pt x="1116" y="373"/>
                </a:lnTo>
                <a:lnTo>
                  <a:pt x="1116" y="374"/>
                </a:lnTo>
                <a:lnTo>
                  <a:pt x="1117" y="374"/>
                </a:lnTo>
                <a:lnTo>
                  <a:pt x="1117" y="372"/>
                </a:lnTo>
                <a:lnTo>
                  <a:pt x="1117" y="371"/>
                </a:lnTo>
                <a:lnTo>
                  <a:pt x="1117" y="368"/>
                </a:lnTo>
                <a:lnTo>
                  <a:pt x="1118" y="371"/>
                </a:lnTo>
                <a:lnTo>
                  <a:pt x="1118" y="374"/>
                </a:lnTo>
                <a:lnTo>
                  <a:pt x="1118" y="374"/>
                </a:lnTo>
                <a:lnTo>
                  <a:pt x="1119" y="371"/>
                </a:lnTo>
                <a:lnTo>
                  <a:pt x="1119" y="368"/>
                </a:lnTo>
                <a:lnTo>
                  <a:pt x="1119" y="365"/>
                </a:lnTo>
                <a:lnTo>
                  <a:pt x="1119" y="368"/>
                </a:lnTo>
                <a:lnTo>
                  <a:pt x="1120" y="368"/>
                </a:lnTo>
                <a:lnTo>
                  <a:pt x="1120" y="368"/>
                </a:lnTo>
                <a:lnTo>
                  <a:pt x="1120" y="371"/>
                </a:lnTo>
                <a:lnTo>
                  <a:pt x="1120" y="370"/>
                </a:lnTo>
                <a:lnTo>
                  <a:pt x="1121" y="371"/>
                </a:lnTo>
                <a:lnTo>
                  <a:pt x="1121" y="368"/>
                </a:lnTo>
                <a:lnTo>
                  <a:pt x="1121" y="368"/>
                </a:lnTo>
                <a:lnTo>
                  <a:pt x="1122" y="366"/>
                </a:lnTo>
                <a:lnTo>
                  <a:pt x="1122" y="366"/>
                </a:lnTo>
                <a:lnTo>
                  <a:pt x="1122" y="368"/>
                </a:lnTo>
                <a:lnTo>
                  <a:pt x="1122" y="370"/>
                </a:lnTo>
                <a:lnTo>
                  <a:pt x="1123" y="370"/>
                </a:lnTo>
                <a:lnTo>
                  <a:pt x="1123" y="371"/>
                </a:lnTo>
                <a:lnTo>
                  <a:pt x="1123" y="368"/>
                </a:lnTo>
                <a:lnTo>
                  <a:pt x="1123" y="368"/>
                </a:lnTo>
                <a:lnTo>
                  <a:pt x="1124" y="368"/>
                </a:lnTo>
                <a:lnTo>
                  <a:pt x="1124" y="370"/>
                </a:lnTo>
                <a:lnTo>
                  <a:pt x="1124" y="370"/>
                </a:lnTo>
                <a:lnTo>
                  <a:pt x="1125" y="371"/>
                </a:lnTo>
                <a:lnTo>
                  <a:pt x="1125" y="372"/>
                </a:lnTo>
                <a:lnTo>
                  <a:pt x="1125" y="371"/>
                </a:lnTo>
                <a:lnTo>
                  <a:pt x="1125" y="371"/>
                </a:lnTo>
                <a:lnTo>
                  <a:pt x="1126" y="371"/>
                </a:lnTo>
                <a:lnTo>
                  <a:pt x="1126" y="371"/>
                </a:lnTo>
                <a:lnTo>
                  <a:pt x="1126" y="371"/>
                </a:lnTo>
                <a:lnTo>
                  <a:pt x="1126" y="370"/>
                </a:lnTo>
                <a:lnTo>
                  <a:pt x="1127" y="371"/>
                </a:lnTo>
                <a:lnTo>
                  <a:pt x="1127" y="370"/>
                </a:lnTo>
                <a:lnTo>
                  <a:pt x="1127" y="371"/>
                </a:lnTo>
                <a:lnTo>
                  <a:pt x="1127" y="372"/>
                </a:lnTo>
                <a:lnTo>
                  <a:pt x="1128" y="371"/>
                </a:lnTo>
                <a:lnTo>
                  <a:pt x="1128" y="371"/>
                </a:lnTo>
                <a:lnTo>
                  <a:pt x="1128" y="371"/>
                </a:lnTo>
                <a:lnTo>
                  <a:pt x="1128" y="371"/>
                </a:lnTo>
                <a:lnTo>
                  <a:pt x="1129" y="374"/>
                </a:lnTo>
                <a:lnTo>
                  <a:pt x="1129" y="374"/>
                </a:lnTo>
                <a:lnTo>
                  <a:pt x="1129" y="374"/>
                </a:lnTo>
                <a:lnTo>
                  <a:pt x="1130" y="372"/>
                </a:lnTo>
                <a:lnTo>
                  <a:pt x="1130" y="372"/>
                </a:lnTo>
                <a:lnTo>
                  <a:pt x="1130" y="375"/>
                </a:lnTo>
                <a:lnTo>
                  <a:pt x="1130" y="372"/>
                </a:lnTo>
                <a:lnTo>
                  <a:pt x="1131" y="373"/>
                </a:lnTo>
                <a:lnTo>
                  <a:pt x="1131" y="372"/>
                </a:lnTo>
                <a:lnTo>
                  <a:pt x="1131" y="372"/>
                </a:lnTo>
                <a:lnTo>
                  <a:pt x="1131" y="374"/>
                </a:lnTo>
                <a:lnTo>
                  <a:pt x="1132" y="374"/>
                </a:lnTo>
                <a:lnTo>
                  <a:pt x="1132" y="374"/>
                </a:lnTo>
                <a:lnTo>
                  <a:pt x="1132" y="373"/>
                </a:lnTo>
                <a:lnTo>
                  <a:pt x="1132" y="371"/>
                </a:lnTo>
                <a:lnTo>
                  <a:pt x="1133" y="370"/>
                </a:lnTo>
                <a:lnTo>
                  <a:pt x="1133" y="369"/>
                </a:lnTo>
                <a:lnTo>
                  <a:pt x="1133" y="371"/>
                </a:lnTo>
                <a:lnTo>
                  <a:pt x="1134" y="371"/>
                </a:lnTo>
                <a:lnTo>
                  <a:pt x="1134" y="371"/>
                </a:lnTo>
                <a:lnTo>
                  <a:pt x="1134" y="374"/>
                </a:lnTo>
                <a:lnTo>
                  <a:pt x="1134" y="373"/>
                </a:lnTo>
                <a:lnTo>
                  <a:pt x="1135" y="371"/>
                </a:lnTo>
                <a:lnTo>
                  <a:pt x="1135" y="371"/>
                </a:lnTo>
                <a:lnTo>
                  <a:pt x="1135" y="371"/>
                </a:lnTo>
                <a:lnTo>
                  <a:pt x="1135" y="370"/>
                </a:lnTo>
                <a:lnTo>
                  <a:pt x="1136" y="371"/>
                </a:lnTo>
                <a:lnTo>
                  <a:pt x="1136" y="370"/>
                </a:lnTo>
                <a:lnTo>
                  <a:pt x="1136" y="372"/>
                </a:lnTo>
                <a:lnTo>
                  <a:pt x="1136" y="374"/>
                </a:lnTo>
                <a:lnTo>
                  <a:pt x="1137" y="372"/>
                </a:lnTo>
                <a:lnTo>
                  <a:pt x="1137" y="371"/>
                </a:lnTo>
                <a:lnTo>
                  <a:pt x="1137" y="370"/>
                </a:lnTo>
                <a:lnTo>
                  <a:pt x="1138" y="368"/>
                </a:lnTo>
                <a:lnTo>
                  <a:pt x="1138" y="371"/>
                </a:lnTo>
                <a:lnTo>
                  <a:pt x="1138" y="368"/>
                </a:lnTo>
                <a:lnTo>
                  <a:pt x="1138" y="368"/>
                </a:lnTo>
                <a:lnTo>
                  <a:pt x="1139" y="367"/>
                </a:lnTo>
                <a:lnTo>
                  <a:pt x="1139" y="363"/>
                </a:lnTo>
                <a:lnTo>
                  <a:pt x="1139" y="365"/>
                </a:lnTo>
                <a:lnTo>
                  <a:pt x="1139" y="365"/>
                </a:lnTo>
                <a:lnTo>
                  <a:pt x="1140" y="362"/>
                </a:lnTo>
                <a:lnTo>
                  <a:pt x="1140" y="359"/>
                </a:lnTo>
                <a:lnTo>
                  <a:pt x="1140" y="356"/>
                </a:lnTo>
                <a:lnTo>
                  <a:pt x="1141" y="356"/>
                </a:lnTo>
                <a:lnTo>
                  <a:pt x="1141" y="359"/>
                </a:lnTo>
                <a:lnTo>
                  <a:pt x="1141" y="360"/>
                </a:lnTo>
                <a:lnTo>
                  <a:pt x="1141" y="359"/>
                </a:lnTo>
                <a:lnTo>
                  <a:pt x="1142" y="361"/>
                </a:lnTo>
                <a:lnTo>
                  <a:pt x="1142" y="362"/>
                </a:lnTo>
                <a:lnTo>
                  <a:pt x="1142" y="363"/>
                </a:lnTo>
                <a:lnTo>
                  <a:pt x="1142" y="363"/>
                </a:lnTo>
                <a:lnTo>
                  <a:pt x="1143" y="368"/>
                </a:lnTo>
                <a:lnTo>
                  <a:pt x="1143" y="367"/>
                </a:lnTo>
                <a:lnTo>
                  <a:pt x="1143" y="372"/>
                </a:lnTo>
                <a:lnTo>
                  <a:pt x="1143" y="374"/>
                </a:lnTo>
                <a:lnTo>
                  <a:pt x="1144" y="374"/>
                </a:lnTo>
                <a:lnTo>
                  <a:pt x="1144" y="374"/>
                </a:lnTo>
                <a:lnTo>
                  <a:pt x="1144" y="371"/>
                </a:lnTo>
                <a:lnTo>
                  <a:pt x="1144" y="370"/>
                </a:lnTo>
                <a:lnTo>
                  <a:pt x="1145" y="371"/>
                </a:lnTo>
                <a:lnTo>
                  <a:pt x="1145" y="371"/>
                </a:lnTo>
                <a:lnTo>
                  <a:pt x="1145" y="372"/>
                </a:lnTo>
                <a:lnTo>
                  <a:pt x="1146" y="372"/>
                </a:lnTo>
                <a:lnTo>
                  <a:pt x="1146" y="372"/>
                </a:lnTo>
                <a:lnTo>
                  <a:pt x="1146" y="372"/>
                </a:lnTo>
                <a:lnTo>
                  <a:pt x="1146" y="372"/>
                </a:lnTo>
                <a:lnTo>
                  <a:pt x="1147" y="373"/>
                </a:lnTo>
                <a:lnTo>
                  <a:pt x="1147" y="371"/>
                </a:lnTo>
                <a:lnTo>
                  <a:pt x="1147" y="368"/>
                </a:lnTo>
                <a:lnTo>
                  <a:pt x="1147" y="369"/>
                </a:lnTo>
                <a:lnTo>
                  <a:pt x="1148" y="371"/>
                </a:lnTo>
                <a:lnTo>
                  <a:pt x="1148" y="372"/>
                </a:lnTo>
                <a:lnTo>
                  <a:pt x="1148" y="370"/>
                </a:lnTo>
                <a:lnTo>
                  <a:pt x="1148" y="352"/>
                </a:lnTo>
                <a:lnTo>
                  <a:pt x="1149" y="309"/>
                </a:lnTo>
                <a:lnTo>
                  <a:pt x="1149" y="238"/>
                </a:lnTo>
                <a:lnTo>
                  <a:pt x="1149" y="154"/>
                </a:lnTo>
                <a:lnTo>
                  <a:pt x="1150" y="79"/>
                </a:lnTo>
                <a:lnTo>
                  <a:pt x="1150" y="37"/>
                </a:lnTo>
                <a:lnTo>
                  <a:pt x="1150" y="45"/>
                </a:lnTo>
                <a:lnTo>
                  <a:pt x="1150" y="98"/>
                </a:lnTo>
                <a:lnTo>
                  <a:pt x="1151" y="176"/>
                </a:lnTo>
                <a:lnTo>
                  <a:pt x="1151" y="255"/>
                </a:lnTo>
                <a:lnTo>
                  <a:pt x="1151" y="320"/>
                </a:lnTo>
                <a:lnTo>
                  <a:pt x="1151" y="349"/>
                </a:lnTo>
                <a:lnTo>
                  <a:pt x="1152" y="359"/>
                </a:lnTo>
                <a:lnTo>
                  <a:pt x="1152" y="360"/>
                </a:lnTo>
                <a:lnTo>
                  <a:pt x="1152" y="360"/>
                </a:lnTo>
                <a:lnTo>
                  <a:pt x="1153" y="360"/>
                </a:lnTo>
                <a:lnTo>
                  <a:pt x="1153" y="361"/>
                </a:lnTo>
                <a:lnTo>
                  <a:pt x="1153" y="365"/>
                </a:lnTo>
                <a:lnTo>
                  <a:pt x="1153" y="368"/>
                </a:lnTo>
                <a:lnTo>
                  <a:pt x="1154" y="368"/>
                </a:lnTo>
                <a:lnTo>
                  <a:pt x="1154" y="374"/>
                </a:lnTo>
                <a:lnTo>
                  <a:pt x="1154" y="374"/>
                </a:lnTo>
                <a:lnTo>
                  <a:pt x="1154" y="372"/>
                </a:lnTo>
                <a:lnTo>
                  <a:pt x="1155" y="368"/>
                </a:lnTo>
                <a:lnTo>
                  <a:pt x="1155" y="366"/>
                </a:lnTo>
                <a:lnTo>
                  <a:pt x="1155" y="368"/>
                </a:lnTo>
                <a:lnTo>
                  <a:pt x="1155" y="367"/>
                </a:lnTo>
                <a:lnTo>
                  <a:pt x="1156" y="368"/>
                </a:lnTo>
                <a:lnTo>
                  <a:pt x="1156" y="368"/>
                </a:lnTo>
                <a:lnTo>
                  <a:pt x="1156" y="368"/>
                </a:lnTo>
                <a:lnTo>
                  <a:pt x="1157" y="368"/>
                </a:lnTo>
                <a:lnTo>
                  <a:pt x="1157" y="369"/>
                </a:lnTo>
                <a:lnTo>
                  <a:pt x="1157" y="368"/>
                </a:lnTo>
                <a:lnTo>
                  <a:pt x="1157" y="369"/>
                </a:lnTo>
                <a:lnTo>
                  <a:pt x="1158" y="369"/>
                </a:lnTo>
                <a:lnTo>
                  <a:pt x="1158" y="368"/>
                </a:lnTo>
                <a:lnTo>
                  <a:pt x="1158" y="366"/>
                </a:lnTo>
                <a:lnTo>
                  <a:pt x="1158" y="365"/>
                </a:lnTo>
                <a:lnTo>
                  <a:pt x="1159" y="367"/>
                </a:lnTo>
                <a:lnTo>
                  <a:pt x="1159" y="366"/>
                </a:lnTo>
                <a:lnTo>
                  <a:pt x="1159" y="363"/>
                </a:lnTo>
                <a:lnTo>
                  <a:pt x="1159" y="363"/>
                </a:lnTo>
                <a:lnTo>
                  <a:pt x="1160" y="363"/>
                </a:lnTo>
                <a:lnTo>
                  <a:pt x="1160" y="362"/>
                </a:lnTo>
                <a:lnTo>
                  <a:pt x="1160" y="363"/>
                </a:lnTo>
                <a:lnTo>
                  <a:pt x="1160" y="359"/>
                </a:lnTo>
                <a:lnTo>
                  <a:pt x="1161" y="358"/>
                </a:lnTo>
                <a:lnTo>
                  <a:pt x="1161" y="356"/>
                </a:lnTo>
                <a:lnTo>
                  <a:pt x="1161" y="356"/>
                </a:lnTo>
                <a:lnTo>
                  <a:pt x="1162" y="355"/>
                </a:lnTo>
                <a:lnTo>
                  <a:pt x="1162" y="351"/>
                </a:lnTo>
                <a:lnTo>
                  <a:pt x="1162" y="349"/>
                </a:lnTo>
                <a:lnTo>
                  <a:pt x="1162" y="346"/>
                </a:lnTo>
                <a:lnTo>
                  <a:pt x="1163" y="343"/>
                </a:lnTo>
                <a:lnTo>
                  <a:pt x="1163" y="340"/>
                </a:lnTo>
                <a:lnTo>
                  <a:pt x="1163" y="338"/>
                </a:lnTo>
                <a:lnTo>
                  <a:pt x="1163" y="334"/>
                </a:lnTo>
                <a:lnTo>
                  <a:pt x="1164" y="330"/>
                </a:lnTo>
                <a:lnTo>
                  <a:pt x="1164" y="327"/>
                </a:lnTo>
                <a:lnTo>
                  <a:pt x="1164" y="321"/>
                </a:lnTo>
                <a:lnTo>
                  <a:pt x="1164" y="318"/>
                </a:lnTo>
                <a:lnTo>
                  <a:pt x="1165" y="315"/>
                </a:lnTo>
                <a:lnTo>
                  <a:pt x="1165" y="311"/>
                </a:lnTo>
                <a:lnTo>
                  <a:pt x="1165" y="310"/>
                </a:lnTo>
                <a:lnTo>
                  <a:pt x="1166" y="308"/>
                </a:lnTo>
                <a:lnTo>
                  <a:pt x="1166" y="305"/>
                </a:lnTo>
                <a:lnTo>
                  <a:pt x="1166" y="304"/>
                </a:lnTo>
                <a:lnTo>
                  <a:pt x="1166" y="302"/>
                </a:lnTo>
                <a:lnTo>
                  <a:pt x="1167" y="302"/>
                </a:lnTo>
                <a:lnTo>
                  <a:pt x="1167" y="302"/>
                </a:lnTo>
                <a:lnTo>
                  <a:pt x="1167" y="306"/>
                </a:lnTo>
                <a:lnTo>
                  <a:pt x="1167" y="310"/>
                </a:lnTo>
                <a:lnTo>
                  <a:pt x="1168" y="316"/>
                </a:lnTo>
                <a:lnTo>
                  <a:pt x="1168" y="321"/>
                </a:lnTo>
                <a:lnTo>
                  <a:pt x="1168" y="325"/>
                </a:lnTo>
                <a:lnTo>
                  <a:pt x="1169" y="330"/>
                </a:lnTo>
                <a:lnTo>
                  <a:pt x="1169" y="335"/>
                </a:lnTo>
                <a:lnTo>
                  <a:pt x="1169" y="338"/>
                </a:lnTo>
                <a:lnTo>
                  <a:pt x="1169" y="343"/>
                </a:lnTo>
                <a:lnTo>
                  <a:pt x="1170" y="346"/>
                </a:lnTo>
                <a:lnTo>
                  <a:pt x="1170" y="349"/>
                </a:lnTo>
                <a:lnTo>
                  <a:pt x="1170" y="352"/>
                </a:lnTo>
                <a:lnTo>
                  <a:pt x="1170" y="355"/>
                </a:lnTo>
                <a:lnTo>
                  <a:pt x="1171" y="358"/>
                </a:lnTo>
                <a:lnTo>
                  <a:pt x="1171" y="359"/>
                </a:lnTo>
                <a:lnTo>
                  <a:pt x="1171" y="361"/>
                </a:lnTo>
                <a:lnTo>
                  <a:pt x="1171" y="363"/>
                </a:lnTo>
                <a:lnTo>
                  <a:pt x="1172" y="363"/>
                </a:lnTo>
                <a:lnTo>
                  <a:pt x="1172" y="363"/>
                </a:lnTo>
                <a:lnTo>
                  <a:pt x="1172" y="363"/>
                </a:lnTo>
                <a:lnTo>
                  <a:pt x="1173" y="362"/>
                </a:lnTo>
                <a:lnTo>
                  <a:pt x="1173" y="362"/>
                </a:lnTo>
                <a:lnTo>
                  <a:pt x="1173" y="364"/>
                </a:lnTo>
                <a:lnTo>
                  <a:pt x="1173" y="365"/>
                </a:lnTo>
                <a:lnTo>
                  <a:pt x="1174" y="368"/>
                </a:lnTo>
                <a:lnTo>
                  <a:pt x="1174" y="366"/>
                </a:lnTo>
                <a:lnTo>
                  <a:pt x="1174" y="366"/>
                </a:lnTo>
                <a:lnTo>
                  <a:pt x="1174" y="364"/>
                </a:lnTo>
                <a:lnTo>
                  <a:pt x="1175" y="366"/>
                </a:lnTo>
                <a:lnTo>
                  <a:pt x="1175" y="363"/>
                </a:lnTo>
                <a:lnTo>
                  <a:pt x="1175" y="364"/>
                </a:lnTo>
                <a:lnTo>
                  <a:pt x="1175" y="368"/>
                </a:lnTo>
                <a:lnTo>
                  <a:pt x="1176" y="371"/>
                </a:lnTo>
                <a:lnTo>
                  <a:pt x="1176" y="371"/>
                </a:lnTo>
                <a:lnTo>
                  <a:pt x="1176" y="368"/>
                </a:lnTo>
                <a:lnTo>
                  <a:pt x="1177" y="365"/>
                </a:lnTo>
                <a:lnTo>
                  <a:pt x="1177" y="364"/>
                </a:lnTo>
                <a:lnTo>
                  <a:pt x="1177" y="363"/>
                </a:lnTo>
                <a:lnTo>
                  <a:pt x="1177" y="365"/>
                </a:lnTo>
                <a:lnTo>
                  <a:pt x="1178" y="368"/>
                </a:lnTo>
                <a:lnTo>
                  <a:pt x="1178" y="368"/>
                </a:lnTo>
                <a:lnTo>
                  <a:pt x="1178" y="368"/>
                </a:lnTo>
                <a:lnTo>
                  <a:pt x="1178" y="368"/>
                </a:lnTo>
                <a:lnTo>
                  <a:pt x="1179" y="368"/>
                </a:lnTo>
                <a:lnTo>
                  <a:pt x="1179" y="370"/>
                </a:lnTo>
                <a:lnTo>
                  <a:pt x="1179" y="368"/>
                </a:lnTo>
                <a:lnTo>
                  <a:pt x="1179" y="368"/>
                </a:lnTo>
                <a:lnTo>
                  <a:pt x="1180" y="371"/>
                </a:lnTo>
                <a:lnTo>
                  <a:pt x="1180" y="371"/>
                </a:lnTo>
                <a:lnTo>
                  <a:pt x="1180" y="368"/>
                </a:lnTo>
                <a:lnTo>
                  <a:pt x="1180" y="366"/>
                </a:lnTo>
                <a:lnTo>
                  <a:pt x="1181" y="368"/>
                </a:lnTo>
                <a:lnTo>
                  <a:pt x="1181" y="370"/>
                </a:lnTo>
                <a:lnTo>
                  <a:pt x="1181" y="371"/>
                </a:lnTo>
                <a:lnTo>
                  <a:pt x="1182" y="371"/>
                </a:lnTo>
                <a:lnTo>
                  <a:pt x="1182" y="368"/>
                </a:lnTo>
                <a:lnTo>
                  <a:pt x="1182" y="367"/>
                </a:lnTo>
                <a:lnTo>
                  <a:pt x="1182" y="367"/>
                </a:lnTo>
                <a:lnTo>
                  <a:pt x="1183" y="368"/>
                </a:lnTo>
                <a:lnTo>
                  <a:pt x="1183" y="367"/>
                </a:lnTo>
                <a:lnTo>
                  <a:pt x="1183" y="368"/>
                </a:lnTo>
                <a:lnTo>
                  <a:pt x="1183" y="367"/>
                </a:lnTo>
                <a:lnTo>
                  <a:pt x="1184" y="365"/>
                </a:lnTo>
                <a:lnTo>
                  <a:pt x="1184" y="365"/>
                </a:lnTo>
                <a:lnTo>
                  <a:pt x="1184" y="364"/>
                </a:lnTo>
                <a:lnTo>
                  <a:pt x="1185" y="364"/>
                </a:lnTo>
                <a:lnTo>
                  <a:pt x="1185" y="364"/>
                </a:lnTo>
                <a:lnTo>
                  <a:pt x="1185" y="363"/>
                </a:lnTo>
                <a:lnTo>
                  <a:pt x="1185" y="363"/>
                </a:lnTo>
                <a:lnTo>
                  <a:pt x="1186" y="362"/>
                </a:lnTo>
                <a:lnTo>
                  <a:pt x="1186" y="363"/>
                </a:lnTo>
                <a:lnTo>
                  <a:pt x="1186" y="365"/>
                </a:lnTo>
                <a:lnTo>
                  <a:pt x="1186" y="367"/>
                </a:lnTo>
                <a:lnTo>
                  <a:pt x="1187" y="368"/>
                </a:lnTo>
                <a:lnTo>
                  <a:pt x="1187" y="366"/>
                </a:lnTo>
                <a:lnTo>
                  <a:pt x="1187" y="365"/>
                </a:lnTo>
                <a:lnTo>
                  <a:pt x="1188" y="364"/>
                </a:lnTo>
                <a:lnTo>
                  <a:pt x="1188" y="365"/>
                </a:lnTo>
                <a:lnTo>
                  <a:pt x="1188" y="366"/>
                </a:lnTo>
                <a:lnTo>
                  <a:pt x="1188" y="366"/>
                </a:lnTo>
                <a:lnTo>
                  <a:pt x="1189" y="368"/>
                </a:lnTo>
                <a:lnTo>
                  <a:pt x="1189" y="370"/>
                </a:lnTo>
                <a:lnTo>
                  <a:pt x="1189" y="366"/>
                </a:lnTo>
                <a:lnTo>
                  <a:pt x="1189" y="366"/>
                </a:lnTo>
                <a:lnTo>
                  <a:pt x="1190" y="366"/>
                </a:lnTo>
                <a:lnTo>
                  <a:pt x="1190" y="368"/>
                </a:lnTo>
                <a:lnTo>
                  <a:pt x="1190" y="370"/>
                </a:lnTo>
                <a:lnTo>
                  <a:pt x="1190" y="368"/>
                </a:lnTo>
                <a:lnTo>
                  <a:pt x="1191" y="368"/>
                </a:lnTo>
                <a:lnTo>
                  <a:pt x="1191" y="368"/>
                </a:lnTo>
                <a:lnTo>
                  <a:pt x="1191" y="368"/>
                </a:lnTo>
                <a:lnTo>
                  <a:pt x="1191" y="368"/>
                </a:lnTo>
                <a:lnTo>
                  <a:pt x="1192" y="368"/>
                </a:lnTo>
                <a:lnTo>
                  <a:pt x="1192" y="368"/>
                </a:lnTo>
                <a:lnTo>
                  <a:pt x="1192" y="366"/>
                </a:lnTo>
                <a:lnTo>
                  <a:pt x="1193" y="368"/>
                </a:lnTo>
                <a:lnTo>
                  <a:pt x="1193" y="368"/>
                </a:lnTo>
                <a:lnTo>
                  <a:pt x="1193" y="368"/>
                </a:lnTo>
                <a:lnTo>
                  <a:pt x="1193" y="367"/>
                </a:lnTo>
                <a:lnTo>
                  <a:pt x="1194" y="365"/>
                </a:lnTo>
                <a:lnTo>
                  <a:pt x="1194" y="369"/>
                </a:lnTo>
                <a:lnTo>
                  <a:pt x="1194" y="368"/>
                </a:lnTo>
                <a:lnTo>
                  <a:pt x="1194" y="368"/>
                </a:lnTo>
                <a:lnTo>
                  <a:pt x="1195" y="366"/>
                </a:lnTo>
                <a:lnTo>
                  <a:pt x="1195" y="365"/>
                </a:lnTo>
                <a:lnTo>
                  <a:pt x="1195" y="368"/>
                </a:lnTo>
                <a:lnTo>
                  <a:pt x="1195" y="368"/>
                </a:lnTo>
                <a:lnTo>
                  <a:pt x="1196" y="368"/>
                </a:lnTo>
                <a:lnTo>
                  <a:pt x="1196" y="368"/>
                </a:lnTo>
                <a:lnTo>
                  <a:pt x="1196" y="367"/>
                </a:lnTo>
                <a:lnTo>
                  <a:pt x="1196" y="368"/>
                </a:lnTo>
                <a:lnTo>
                  <a:pt x="1197" y="368"/>
                </a:lnTo>
                <a:lnTo>
                  <a:pt x="1197" y="368"/>
                </a:lnTo>
                <a:lnTo>
                  <a:pt x="1197" y="369"/>
                </a:lnTo>
                <a:lnTo>
                  <a:pt x="1198" y="368"/>
                </a:lnTo>
                <a:lnTo>
                  <a:pt x="1198" y="368"/>
                </a:lnTo>
                <a:lnTo>
                  <a:pt x="1198" y="368"/>
                </a:lnTo>
                <a:lnTo>
                  <a:pt x="1198" y="368"/>
                </a:lnTo>
                <a:lnTo>
                  <a:pt x="1199" y="365"/>
                </a:lnTo>
                <a:lnTo>
                  <a:pt x="1199" y="365"/>
                </a:lnTo>
                <a:lnTo>
                  <a:pt x="1199" y="366"/>
                </a:lnTo>
                <a:lnTo>
                  <a:pt x="1199" y="366"/>
                </a:lnTo>
                <a:lnTo>
                  <a:pt x="1200" y="368"/>
                </a:lnTo>
                <a:lnTo>
                  <a:pt x="1200" y="368"/>
                </a:lnTo>
                <a:lnTo>
                  <a:pt x="1200" y="368"/>
                </a:lnTo>
                <a:lnTo>
                  <a:pt x="1201" y="365"/>
                </a:lnTo>
                <a:lnTo>
                  <a:pt x="1201" y="363"/>
                </a:lnTo>
                <a:lnTo>
                  <a:pt x="1201" y="368"/>
                </a:lnTo>
                <a:lnTo>
                  <a:pt x="1201" y="374"/>
                </a:lnTo>
                <a:lnTo>
                  <a:pt x="1202" y="370"/>
                </a:lnTo>
                <a:lnTo>
                  <a:pt x="1202" y="366"/>
                </a:lnTo>
                <a:lnTo>
                  <a:pt x="1202" y="363"/>
                </a:lnTo>
                <a:lnTo>
                  <a:pt x="1202" y="365"/>
                </a:lnTo>
                <a:lnTo>
                  <a:pt x="1203" y="365"/>
                </a:lnTo>
                <a:lnTo>
                  <a:pt x="1203" y="365"/>
                </a:lnTo>
                <a:lnTo>
                  <a:pt x="1203" y="365"/>
                </a:lnTo>
                <a:lnTo>
                  <a:pt x="1204" y="367"/>
                </a:lnTo>
                <a:lnTo>
                  <a:pt x="1204" y="366"/>
                </a:lnTo>
                <a:lnTo>
                  <a:pt x="1204" y="365"/>
                </a:lnTo>
                <a:lnTo>
                  <a:pt x="1204" y="364"/>
                </a:lnTo>
                <a:lnTo>
                  <a:pt x="1205" y="365"/>
                </a:lnTo>
                <a:lnTo>
                  <a:pt x="1205" y="366"/>
                </a:lnTo>
                <a:lnTo>
                  <a:pt x="1205" y="364"/>
                </a:lnTo>
                <a:lnTo>
                  <a:pt x="1205" y="363"/>
                </a:lnTo>
                <a:lnTo>
                  <a:pt x="1206" y="363"/>
                </a:lnTo>
                <a:lnTo>
                  <a:pt x="1206" y="361"/>
                </a:lnTo>
                <a:lnTo>
                  <a:pt x="1206" y="359"/>
                </a:lnTo>
                <a:lnTo>
                  <a:pt x="1206" y="357"/>
                </a:lnTo>
                <a:lnTo>
                  <a:pt x="1207" y="356"/>
                </a:lnTo>
                <a:lnTo>
                  <a:pt x="1207" y="357"/>
                </a:lnTo>
                <a:lnTo>
                  <a:pt x="1207" y="358"/>
                </a:lnTo>
                <a:lnTo>
                  <a:pt x="1207" y="355"/>
                </a:lnTo>
                <a:lnTo>
                  <a:pt x="1208" y="353"/>
                </a:lnTo>
                <a:lnTo>
                  <a:pt x="1208" y="349"/>
                </a:lnTo>
                <a:lnTo>
                  <a:pt x="1208" y="351"/>
                </a:lnTo>
                <a:lnTo>
                  <a:pt x="1209" y="355"/>
                </a:lnTo>
                <a:lnTo>
                  <a:pt x="1209" y="358"/>
                </a:lnTo>
                <a:lnTo>
                  <a:pt x="1209" y="358"/>
                </a:lnTo>
                <a:lnTo>
                  <a:pt x="1209" y="353"/>
                </a:lnTo>
                <a:lnTo>
                  <a:pt x="1210" y="352"/>
                </a:lnTo>
                <a:lnTo>
                  <a:pt x="1210" y="355"/>
                </a:lnTo>
                <a:lnTo>
                  <a:pt x="1210" y="357"/>
                </a:lnTo>
                <a:lnTo>
                  <a:pt x="1210" y="359"/>
                </a:lnTo>
                <a:lnTo>
                  <a:pt x="1211" y="361"/>
                </a:lnTo>
                <a:lnTo>
                  <a:pt x="1211" y="363"/>
                </a:lnTo>
                <a:lnTo>
                  <a:pt x="1211" y="364"/>
                </a:lnTo>
                <a:lnTo>
                  <a:pt x="1211" y="368"/>
                </a:lnTo>
                <a:lnTo>
                  <a:pt x="1212" y="368"/>
                </a:lnTo>
                <a:lnTo>
                  <a:pt x="1212" y="369"/>
                </a:lnTo>
                <a:lnTo>
                  <a:pt x="1212" y="366"/>
                </a:lnTo>
                <a:lnTo>
                  <a:pt x="1212" y="368"/>
                </a:lnTo>
                <a:lnTo>
                  <a:pt x="1213" y="365"/>
                </a:lnTo>
                <a:lnTo>
                  <a:pt x="1213" y="365"/>
                </a:lnTo>
                <a:lnTo>
                  <a:pt x="1213" y="364"/>
                </a:lnTo>
                <a:lnTo>
                  <a:pt x="1214" y="365"/>
                </a:lnTo>
                <a:lnTo>
                  <a:pt x="1214" y="368"/>
                </a:lnTo>
                <a:lnTo>
                  <a:pt x="1214" y="368"/>
                </a:lnTo>
                <a:lnTo>
                  <a:pt x="1214" y="368"/>
                </a:lnTo>
                <a:lnTo>
                  <a:pt x="1215" y="364"/>
                </a:lnTo>
                <a:lnTo>
                  <a:pt x="1215" y="364"/>
                </a:lnTo>
                <a:lnTo>
                  <a:pt x="1215" y="368"/>
                </a:lnTo>
                <a:lnTo>
                  <a:pt x="1215" y="370"/>
                </a:lnTo>
                <a:lnTo>
                  <a:pt x="1216" y="368"/>
                </a:lnTo>
                <a:lnTo>
                  <a:pt x="1216" y="349"/>
                </a:lnTo>
                <a:lnTo>
                  <a:pt x="1216" y="310"/>
                </a:lnTo>
                <a:lnTo>
                  <a:pt x="1217" y="241"/>
                </a:lnTo>
                <a:lnTo>
                  <a:pt x="1217" y="156"/>
                </a:lnTo>
                <a:lnTo>
                  <a:pt x="1217" y="76"/>
                </a:lnTo>
                <a:lnTo>
                  <a:pt x="1217" y="30"/>
                </a:lnTo>
                <a:lnTo>
                  <a:pt x="1218" y="39"/>
                </a:lnTo>
                <a:lnTo>
                  <a:pt x="1218" y="94"/>
                </a:lnTo>
                <a:lnTo>
                  <a:pt x="1218" y="168"/>
                </a:lnTo>
                <a:lnTo>
                  <a:pt x="1218" y="247"/>
                </a:lnTo>
                <a:lnTo>
                  <a:pt x="1219" y="312"/>
                </a:lnTo>
                <a:lnTo>
                  <a:pt x="1219" y="346"/>
                </a:lnTo>
                <a:lnTo>
                  <a:pt x="1219" y="355"/>
                </a:lnTo>
                <a:lnTo>
                  <a:pt x="1220" y="353"/>
                </a:lnTo>
                <a:lnTo>
                  <a:pt x="1220" y="352"/>
                </a:lnTo>
                <a:lnTo>
                  <a:pt x="1220" y="356"/>
                </a:lnTo>
                <a:lnTo>
                  <a:pt x="1220" y="360"/>
                </a:lnTo>
                <a:lnTo>
                  <a:pt x="1221" y="363"/>
                </a:lnTo>
                <a:lnTo>
                  <a:pt x="1221" y="367"/>
                </a:lnTo>
                <a:lnTo>
                  <a:pt x="1221" y="365"/>
                </a:lnTo>
                <a:lnTo>
                  <a:pt x="1221" y="363"/>
                </a:lnTo>
                <a:lnTo>
                  <a:pt x="1222" y="363"/>
                </a:lnTo>
                <a:lnTo>
                  <a:pt x="1222" y="364"/>
                </a:lnTo>
                <a:lnTo>
                  <a:pt x="1222" y="368"/>
                </a:lnTo>
                <a:lnTo>
                  <a:pt x="1222" y="368"/>
                </a:lnTo>
                <a:lnTo>
                  <a:pt x="1223" y="364"/>
                </a:lnTo>
                <a:lnTo>
                  <a:pt x="1223" y="363"/>
                </a:lnTo>
                <a:lnTo>
                  <a:pt x="1223" y="360"/>
                </a:lnTo>
                <a:lnTo>
                  <a:pt x="1223" y="361"/>
                </a:lnTo>
                <a:lnTo>
                  <a:pt x="1224" y="365"/>
                </a:lnTo>
                <a:lnTo>
                  <a:pt x="1224" y="363"/>
                </a:lnTo>
                <a:lnTo>
                  <a:pt x="1224" y="363"/>
                </a:lnTo>
                <a:lnTo>
                  <a:pt x="1225" y="363"/>
                </a:lnTo>
                <a:lnTo>
                  <a:pt x="1225" y="363"/>
                </a:lnTo>
                <a:lnTo>
                  <a:pt x="1225" y="365"/>
                </a:lnTo>
                <a:lnTo>
                  <a:pt x="1225" y="363"/>
                </a:lnTo>
                <a:lnTo>
                  <a:pt x="1226" y="362"/>
                </a:lnTo>
                <a:lnTo>
                  <a:pt x="1226" y="362"/>
                </a:lnTo>
                <a:lnTo>
                  <a:pt x="1226" y="361"/>
                </a:lnTo>
                <a:lnTo>
                  <a:pt x="1226" y="361"/>
                </a:lnTo>
                <a:lnTo>
                  <a:pt x="1227" y="360"/>
                </a:lnTo>
                <a:lnTo>
                  <a:pt x="1227" y="361"/>
                </a:lnTo>
                <a:lnTo>
                  <a:pt x="1227" y="362"/>
                </a:lnTo>
                <a:lnTo>
                  <a:pt x="1227" y="361"/>
                </a:lnTo>
                <a:lnTo>
                  <a:pt x="1228" y="359"/>
                </a:lnTo>
                <a:lnTo>
                  <a:pt x="1228" y="355"/>
                </a:lnTo>
                <a:lnTo>
                  <a:pt x="1228" y="352"/>
                </a:lnTo>
                <a:lnTo>
                  <a:pt x="1228" y="352"/>
                </a:lnTo>
                <a:lnTo>
                  <a:pt x="1229" y="349"/>
                </a:lnTo>
                <a:lnTo>
                  <a:pt x="1229" y="349"/>
                </a:lnTo>
                <a:lnTo>
                  <a:pt x="1229" y="349"/>
                </a:lnTo>
                <a:lnTo>
                  <a:pt x="1230" y="349"/>
                </a:lnTo>
                <a:lnTo>
                  <a:pt x="1230" y="349"/>
                </a:lnTo>
                <a:lnTo>
                  <a:pt x="1230" y="343"/>
                </a:lnTo>
                <a:lnTo>
                  <a:pt x="1230" y="338"/>
                </a:lnTo>
                <a:lnTo>
                  <a:pt x="1231" y="335"/>
                </a:lnTo>
                <a:lnTo>
                  <a:pt x="1231" y="331"/>
                </a:lnTo>
                <a:lnTo>
                  <a:pt x="1231" y="330"/>
                </a:lnTo>
                <a:lnTo>
                  <a:pt x="1231" y="328"/>
                </a:lnTo>
                <a:lnTo>
                  <a:pt x="1232" y="325"/>
                </a:lnTo>
                <a:lnTo>
                  <a:pt x="1232" y="320"/>
                </a:lnTo>
                <a:lnTo>
                  <a:pt x="1232" y="314"/>
                </a:lnTo>
                <a:lnTo>
                  <a:pt x="1233" y="311"/>
                </a:lnTo>
                <a:lnTo>
                  <a:pt x="1233" y="308"/>
                </a:lnTo>
                <a:lnTo>
                  <a:pt x="1233" y="306"/>
                </a:lnTo>
                <a:lnTo>
                  <a:pt x="1233" y="303"/>
                </a:lnTo>
                <a:lnTo>
                  <a:pt x="1234" y="302"/>
                </a:lnTo>
                <a:lnTo>
                  <a:pt x="1234" y="301"/>
                </a:lnTo>
                <a:lnTo>
                  <a:pt x="1234" y="299"/>
                </a:lnTo>
                <a:lnTo>
                  <a:pt x="1234" y="300"/>
                </a:lnTo>
                <a:lnTo>
                  <a:pt x="1235" y="302"/>
                </a:lnTo>
                <a:lnTo>
                  <a:pt x="1235" y="307"/>
                </a:lnTo>
                <a:lnTo>
                  <a:pt x="1235" y="311"/>
                </a:lnTo>
                <a:lnTo>
                  <a:pt x="1236" y="313"/>
                </a:lnTo>
                <a:lnTo>
                  <a:pt x="1236" y="318"/>
                </a:lnTo>
                <a:lnTo>
                  <a:pt x="1236" y="324"/>
                </a:lnTo>
                <a:lnTo>
                  <a:pt x="1236" y="324"/>
                </a:lnTo>
                <a:lnTo>
                  <a:pt x="1237" y="333"/>
                </a:lnTo>
                <a:lnTo>
                  <a:pt x="1237" y="337"/>
                </a:lnTo>
                <a:lnTo>
                  <a:pt x="1237" y="343"/>
                </a:lnTo>
                <a:lnTo>
                  <a:pt x="1237" y="345"/>
                </a:lnTo>
                <a:lnTo>
                  <a:pt x="1238" y="346"/>
                </a:lnTo>
                <a:lnTo>
                  <a:pt x="1238" y="349"/>
                </a:lnTo>
                <a:lnTo>
                  <a:pt x="1238" y="349"/>
                </a:lnTo>
                <a:lnTo>
                  <a:pt x="1238" y="351"/>
                </a:lnTo>
                <a:lnTo>
                  <a:pt x="1239" y="355"/>
                </a:lnTo>
                <a:lnTo>
                  <a:pt x="1239" y="357"/>
                </a:lnTo>
                <a:lnTo>
                  <a:pt x="1239" y="359"/>
                </a:lnTo>
                <a:lnTo>
                  <a:pt x="1239" y="361"/>
                </a:lnTo>
                <a:lnTo>
                  <a:pt x="1240" y="361"/>
                </a:lnTo>
                <a:lnTo>
                  <a:pt x="1240" y="361"/>
                </a:lnTo>
                <a:lnTo>
                  <a:pt x="1240" y="359"/>
                </a:lnTo>
                <a:lnTo>
                  <a:pt x="1241" y="358"/>
                </a:lnTo>
                <a:lnTo>
                  <a:pt x="1241" y="358"/>
                </a:lnTo>
                <a:lnTo>
                  <a:pt x="1241" y="359"/>
                </a:lnTo>
                <a:lnTo>
                  <a:pt x="1241" y="361"/>
                </a:lnTo>
                <a:lnTo>
                  <a:pt x="1242" y="362"/>
                </a:lnTo>
                <a:lnTo>
                  <a:pt x="1242" y="362"/>
                </a:lnTo>
                <a:lnTo>
                  <a:pt x="1242" y="361"/>
                </a:lnTo>
                <a:lnTo>
                  <a:pt x="1242" y="360"/>
                </a:lnTo>
                <a:lnTo>
                  <a:pt x="1243" y="360"/>
                </a:lnTo>
                <a:lnTo>
                  <a:pt x="1243" y="360"/>
                </a:lnTo>
                <a:lnTo>
                  <a:pt x="1243" y="360"/>
                </a:lnTo>
                <a:lnTo>
                  <a:pt x="1243" y="361"/>
                </a:lnTo>
                <a:lnTo>
                  <a:pt x="1244" y="361"/>
                </a:lnTo>
                <a:lnTo>
                  <a:pt x="1244" y="363"/>
                </a:lnTo>
                <a:lnTo>
                  <a:pt x="1244" y="362"/>
                </a:lnTo>
                <a:lnTo>
                  <a:pt x="1245" y="363"/>
                </a:lnTo>
                <a:lnTo>
                  <a:pt x="1245" y="362"/>
                </a:lnTo>
                <a:lnTo>
                  <a:pt x="1245" y="361"/>
                </a:lnTo>
                <a:lnTo>
                  <a:pt x="1245" y="362"/>
                </a:lnTo>
                <a:lnTo>
                  <a:pt x="1246" y="363"/>
                </a:lnTo>
                <a:lnTo>
                  <a:pt x="1246" y="364"/>
                </a:lnTo>
                <a:lnTo>
                  <a:pt x="1246" y="363"/>
                </a:lnTo>
                <a:lnTo>
                  <a:pt x="1246" y="362"/>
                </a:lnTo>
                <a:lnTo>
                  <a:pt x="1247" y="362"/>
                </a:lnTo>
                <a:lnTo>
                  <a:pt x="1247" y="363"/>
                </a:lnTo>
                <a:lnTo>
                  <a:pt x="1247" y="363"/>
                </a:lnTo>
                <a:lnTo>
                  <a:pt x="1247" y="366"/>
                </a:lnTo>
                <a:lnTo>
                  <a:pt x="1248" y="363"/>
                </a:lnTo>
                <a:lnTo>
                  <a:pt x="1248" y="363"/>
                </a:lnTo>
                <a:lnTo>
                  <a:pt x="1248" y="364"/>
                </a:lnTo>
                <a:lnTo>
                  <a:pt x="1249" y="366"/>
                </a:lnTo>
                <a:lnTo>
                  <a:pt x="1249" y="366"/>
                </a:lnTo>
                <a:lnTo>
                  <a:pt x="1249" y="362"/>
                </a:lnTo>
                <a:lnTo>
                  <a:pt x="1249" y="363"/>
                </a:lnTo>
                <a:lnTo>
                  <a:pt x="1250" y="362"/>
                </a:lnTo>
                <a:lnTo>
                  <a:pt x="1250" y="363"/>
                </a:lnTo>
                <a:lnTo>
                  <a:pt x="1250" y="363"/>
                </a:lnTo>
                <a:lnTo>
                  <a:pt x="1250" y="363"/>
                </a:lnTo>
                <a:lnTo>
                  <a:pt x="1251" y="362"/>
                </a:lnTo>
                <a:lnTo>
                  <a:pt x="1251" y="361"/>
                </a:lnTo>
                <a:lnTo>
                  <a:pt x="1251" y="361"/>
                </a:lnTo>
                <a:lnTo>
                  <a:pt x="1252" y="362"/>
                </a:lnTo>
                <a:lnTo>
                  <a:pt x="1252" y="363"/>
                </a:lnTo>
                <a:lnTo>
                  <a:pt x="1252" y="363"/>
                </a:lnTo>
                <a:lnTo>
                  <a:pt x="1252" y="362"/>
                </a:lnTo>
                <a:lnTo>
                  <a:pt x="1253" y="363"/>
                </a:lnTo>
                <a:lnTo>
                  <a:pt x="1253" y="362"/>
                </a:lnTo>
                <a:lnTo>
                  <a:pt x="1253" y="363"/>
                </a:lnTo>
                <a:lnTo>
                  <a:pt x="1253" y="363"/>
                </a:lnTo>
                <a:lnTo>
                  <a:pt x="1254" y="363"/>
                </a:lnTo>
                <a:lnTo>
                  <a:pt x="1254" y="362"/>
                </a:lnTo>
                <a:lnTo>
                  <a:pt x="1254" y="362"/>
                </a:lnTo>
                <a:lnTo>
                  <a:pt x="1254" y="362"/>
                </a:lnTo>
                <a:lnTo>
                  <a:pt x="1255" y="363"/>
                </a:lnTo>
                <a:lnTo>
                  <a:pt x="1255" y="362"/>
                </a:lnTo>
                <a:lnTo>
                  <a:pt x="1255" y="365"/>
                </a:lnTo>
                <a:lnTo>
                  <a:pt x="1255" y="365"/>
                </a:lnTo>
                <a:lnTo>
                  <a:pt x="1256" y="365"/>
                </a:lnTo>
                <a:lnTo>
                  <a:pt x="1256" y="363"/>
                </a:lnTo>
                <a:lnTo>
                  <a:pt x="1256" y="363"/>
                </a:lnTo>
                <a:lnTo>
                  <a:pt x="1257" y="363"/>
                </a:lnTo>
                <a:lnTo>
                  <a:pt x="1257" y="363"/>
                </a:lnTo>
                <a:lnTo>
                  <a:pt x="1257" y="365"/>
                </a:lnTo>
                <a:lnTo>
                  <a:pt x="1257" y="366"/>
                </a:lnTo>
                <a:lnTo>
                  <a:pt x="1258" y="368"/>
                </a:lnTo>
                <a:lnTo>
                  <a:pt x="1258" y="365"/>
                </a:lnTo>
                <a:lnTo>
                  <a:pt x="1258" y="365"/>
                </a:lnTo>
                <a:lnTo>
                  <a:pt x="1258" y="368"/>
                </a:lnTo>
                <a:lnTo>
                  <a:pt x="1259" y="371"/>
                </a:lnTo>
                <a:lnTo>
                  <a:pt x="1259" y="368"/>
                </a:lnTo>
                <a:lnTo>
                  <a:pt x="1259" y="368"/>
                </a:lnTo>
                <a:lnTo>
                  <a:pt x="1259" y="366"/>
                </a:lnTo>
                <a:lnTo>
                  <a:pt x="1260" y="367"/>
                </a:lnTo>
                <a:lnTo>
                  <a:pt x="1260" y="370"/>
                </a:lnTo>
                <a:lnTo>
                  <a:pt x="1260" y="368"/>
                </a:lnTo>
                <a:lnTo>
                  <a:pt x="1261" y="368"/>
                </a:lnTo>
                <a:lnTo>
                  <a:pt x="1261" y="368"/>
                </a:lnTo>
                <a:lnTo>
                  <a:pt x="1261" y="368"/>
                </a:lnTo>
                <a:lnTo>
                  <a:pt x="1261" y="368"/>
                </a:lnTo>
                <a:lnTo>
                  <a:pt x="1262" y="368"/>
                </a:lnTo>
                <a:lnTo>
                  <a:pt x="1262" y="365"/>
                </a:lnTo>
                <a:lnTo>
                  <a:pt x="1262" y="368"/>
                </a:lnTo>
                <a:lnTo>
                  <a:pt x="1262" y="368"/>
                </a:lnTo>
                <a:lnTo>
                  <a:pt x="1263" y="368"/>
                </a:lnTo>
                <a:lnTo>
                  <a:pt x="1263" y="368"/>
                </a:lnTo>
                <a:lnTo>
                  <a:pt x="1263" y="369"/>
                </a:lnTo>
                <a:lnTo>
                  <a:pt x="1264" y="368"/>
                </a:lnTo>
                <a:lnTo>
                  <a:pt x="1264" y="368"/>
                </a:lnTo>
                <a:lnTo>
                  <a:pt x="1264" y="368"/>
                </a:lnTo>
                <a:lnTo>
                  <a:pt x="1264" y="368"/>
                </a:lnTo>
                <a:lnTo>
                  <a:pt x="1265" y="365"/>
                </a:lnTo>
                <a:lnTo>
                  <a:pt x="1265" y="366"/>
                </a:lnTo>
                <a:lnTo>
                  <a:pt x="1265" y="368"/>
                </a:lnTo>
                <a:lnTo>
                  <a:pt x="1265" y="367"/>
                </a:lnTo>
                <a:lnTo>
                  <a:pt x="1266" y="367"/>
                </a:lnTo>
                <a:lnTo>
                  <a:pt x="1266" y="366"/>
                </a:lnTo>
                <a:lnTo>
                  <a:pt x="1266" y="368"/>
                </a:lnTo>
                <a:lnTo>
                  <a:pt x="1266" y="368"/>
                </a:lnTo>
                <a:lnTo>
                  <a:pt x="1267" y="368"/>
                </a:lnTo>
                <a:lnTo>
                  <a:pt x="1267" y="368"/>
                </a:lnTo>
                <a:lnTo>
                  <a:pt x="1267" y="370"/>
                </a:lnTo>
                <a:lnTo>
                  <a:pt x="1268" y="368"/>
                </a:lnTo>
                <a:lnTo>
                  <a:pt x="1268" y="366"/>
                </a:lnTo>
                <a:lnTo>
                  <a:pt x="1268" y="366"/>
                </a:lnTo>
                <a:lnTo>
                  <a:pt x="1268" y="366"/>
                </a:lnTo>
                <a:lnTo>
                  <a:pt x="1269" y="366"/>
                </a:lnTo>
                <a:lnTo>
                  <a:pt x="1269" y="366"/>
                </a:lnTo>
                <a:lnTo>
                  <a:pt x="1269" y="368"/>
                </a:lnTo>
                <a:lnTo>
                  <a:pt x="1269" y="368"/>
                </a:lnTo>
                <a:lnTo>
                  <a:pt x="1270" y="368"/>
                </a:lnTo>
                <a:lnTo>
                  <a:pt x="1270" y="368"/>
                </a:lnTo>
                <a:lnTo>
                  <a:pt x="1270" y="368"/>
                </a:lnTo>
                <a:lnTo>
                  <a:pt x="1270" y="368"/>
                </a:lnTo>
                <a:lnTo>
                  <a:pt x="1271" y="368"/>
                </a:lnTo>
                <a:lnTo>
                  <a:pt x="1271" y="366"/>
                </a:lnTo>
                <a:lnTo>
                  <a:pt x="1271" y="369"/>
                </a:lnTo>
                <a:lnTo>
                  <a:pt x="1271" y="368"/>
                </a:lnTo>
                <a:lnTo>
                  <a:pt x="1272" y="368"/>
                </a:lnTo>
                <a:lnTo>
                  <a:pt x="1272" y="369"/>
                </a:lnTo>
                <a:lnTo>
                  <a:pt x="1272" y="367"/>
                </a:lnTo>
                <a:lnTo>
                  <a:pt x="1273" y="366"/>
                </a:lnTo>
                <a:lnTo>
                  <a:pt x="1273" y="364"/>
                </a:lnTo>
                <a:lnTo>
                  <a:pt x="1273" y="365"/>
                </a:lnTo>
                <a:lnTo>
                  <a:pt x="1273" y="367"/>
                </a:lnTo>
                <a:lnTo>
                  <a:pt x="1274" y="365"/>
                </a:lnTo>
                <a:lnTo>
                  <a:pt x="1274" y="364"/>
                </a:lnTo>
                <a:lnTo>
                  <a:pt x="1274" y="363"/>
                </a:lnTo>
                <a:lnTo>
                  <a:pt x="1274" y="362"/>
                </a:lnTo>
                <a:lnTo>
                  <a:pt x="1275" y="360"/>
                </a:lnTo>
                <a:lnTo>
                  <a:pt x="1275" y="358"/>
                </a:lnTo>
                <a:lnTo>
                  <a:pt x="1275" y="358"/>
                </a:lnTo>
                <a:lnTo>
                  <a:pt x="1275" y="359"/>
                </a:lnTo>
                <a:lnTo>
                  <a:pt x="1276" y="358"/>
                </a:lnTo>
                <a:lnTo>
                  <a:pt x="1276" y="355"/>
                </a:lnTo>
                <a:lnTo>
                  <a:pt x="1276" y="352"/>
                </a:lnTo>
                <a:lnTo>
                  <a:pt x="1277" y="352"/>
                </a:lnTo>
                <a:lnTo>
                  <a:pt x="1277" y="352"/>
                </a:lnTo>
                <a:lnTo>
                  <a:pt x="1277" y="355"/>
                </a:lnTo>
                <a:lnTo>
                  <a:pt x="1277" y="357"/>
                </a:lnTo>
                <a:lnTo>
                  <a:pt x="1278" y="357"/>
                </a:lnTo>
                <a:lnTo>
                  <a:pt x="1278" y="356"/>
                </a:lnTo>
                <a:lnTo>
                  <a:pt x="1278" y="359"/>
                </a:lnTo>
                <a:lnTo>
                  <a:pt x="1278" y="361"/>
                </a:lnTo>
                <a:lnTo>
                  <a:pt x="1279" y="363"/>
                </a:lnTo>
                <a:lnTo>
                  <a:pt x="1279" y="365"/>
                </a:lnTo>
                <a:lnTo>
                  <a:pt x="1279" y="368"/>
                </a:lnTo>
                <a:lnTo>
                  <a:pt x="1280" y="369"/>
                </a:lnTo>
                <a:lnTo>
                  <a:pt x="1280" y="368"/>
                </a:lnTo>
                <a:lnTo>
                  <a:pt x="1280" y="368"/>
                </a:lnTo>
                <a:lnTo>
                  <a:pt x="1280" y="368"/>
                </a:lnTo>
                <a:lnTo>
                  <a:pt x="1281" y="368"/>
                </a:lnTo>
                <a:lnTo>
                  <a:pt x="1281" y="371"/>
                </a:lnTo>
                <a:lnTo>
                  <a:pt x="1281" y="371"/>
                </a:lnTo>
                <a:lnTo>
                  <a:pt x="1281" y="368"/>
                </a:lnTo>
                <a:lnTo>
                  <a:pt x="1282" y="368"/>
                </a:lnTo>
                <a:lnTo>
                  <a:pt x="1282" y="368"/>
                </a:lnTo>
                <a:lnTo>
                  <a:pt x="1282" y="368"/>
                </a:lnTo>
                <a:lnTo>
                  <a:pt x="1282" y="373"/>
                </a:lnTo>
                <a:lnTo>
                  <a:pt x="1283" y="371"/>
                </a:lnTo>
                <a:lnTo>
                  <a:pt x="1283" y="370"/>
                </a:lnTo>
                <a:lnTo>
                  <a:pt x="1283" y="368"/>
                </a:lnTo>
                <a:lnTo>
                  <a:pt x="1284" y="366"/>
                </a:lnTo>
                <a:lnTo>
                  <a:pt x="1284" y="371"/>
                </a:lnTo>
                <a:lnTo>
                  <a:pt x="1284" y="369"/>
                </a:lnTo>
                <a:lnTo>
                  <a:pt x="1284" y="357"/>
                </a:lnTo>
                <a:lnTo>
                  <a:pt x="1285" y="318"/>
                </a:lnTo>
                <a:lnTo>
                  <a:pt x="1285" y="254"/>
                </a:lnTo>
                <a:lnTo>
                  <a:pt x="1285" y="174"/>
                </a:lnTo>
                <a:lnTo>
                  <a:pt x="1285" y="93"/>
                </a:lnTo>
                <a:lnTo>
                  <a:pt x="1286" y="44"/>
                </a:lnTo>
                <a:lnTo>
                  <a:pt x="1286" y="44"/>
                </a:lnTo>
                <a:lnTo>
                  <a:pt x="1286" y="94"/>
                </a:lnTo>
                <a:lnTo>
                  <a:pt x="1286" y="164"/>
                </a:lnTo>
                <a:lnTo>
                  <a:pt x="1287" y="242"/>
                </a:lnTo>
                <a:lnTo>
                  <a:pt x="1287" y="308"/>
                </a:lnTo>
                <a:lnTo>
                  <a:pt x="1287" y="345"/>
                </a:lnTo>
                <a:lnTo>
                  <a:pt x="1287" y="356"/>
                </a:lnTo>
                <a:lnTo>
                  <a:pt x="1288" y="357"/>
                </a:lnTo>
                <a:lnTo>
                  <a:pt x="1288" y="357"/>
                </a:lnTo>
                <a:lnTo>
                  <a:pt x="1288" y="358"/>
                </a:lnTo>
                <a:lnTo>
                  <a:pt x="1289" y="363"/>
                </a:lnTo>
                <a:lnTo>
                  <a:pt x="1289" y="368"/>
                </a:lnTo>
                <a:lnTo>
                  <a:pt x="1289" y="368"/>
                </a:lnTo>
                <a:lnTo>
                  <a:pt x="1289" y="368"/>
                </a:lnTo>
                <a:lnTo>
                  <a:pt x="1290" y="368"/>
                </a:lnTo>
                <a:lnTo>
                  <a:pt x="1290" y="368"/>
                </a:lnTo>
                <a:lnTo>
                  <a:pt x="1290" y="368"/>
                </a:lnTo>
                <a:lnTo>
                  <a:pt x="1290" y="368"/>
                </a:lnTo>
                <a:lnTo>
                  <a:pt x="1291" y="370"/>
                </a:lnTo>
                <a:lnTo>
                  <a:pt x="1291" y="370"/>
                </a:lnTo>
                <a:lnTo>
                  <a:pt x="1291" y="371"/>
                </a:lnTo>
                <a:lnTo>
                  <a:pt x="1291" y="368"/>
                </a:lnTo>
                <a:lnTo>
                  <a:pt x="1292" y="368"/>
                </a:lnTo>
                <a:lnTo>
                  <a:pt x="1292" y="368"/>
                </a:lnTo>
                <a:lnTo>
                  <a:pt x="1292" y="366"/>
                </a:lnTo>
                <a:lnTo>
                  <a:pt x="1293" y="365"/>
                </a:lnTo>
                <a:lnTo>
                  <a:pt x="1293" y="367"/>
                </a:lnTo>
                <a:lnTo>
                  <a:pt x="1293" y="368"/>
                </a:lnTo>
                <a:lnTo>
                  <a:pt x="1293" y="368"/>
                </a:lnTo>
                <a:lnTo>
                  <a:pt x="1294" y="368"/>
                </a:lnTo>
                <a:lnTo>
                  <a:pt x="1294" y="368"/>
                </a:lnTo>
                <a:lnTo>
                  <a:pt x="1294" y="367"/>
                </a:lnTo>
                <a:lnTo>
                  <a:pt x="1294" y="365"/>
                </a:lnTo>
                <a:lnTo>
                  <a:pt x="1295" y="366"/>
                </a:lnTo>
                <a:lnTo>
                  <a:pt x="1295" y="368"/>
                </a:lnTo>
                <a:lnTo>
                  <a:pt x="1295" y="363"/>
                </a:lnTo>
                <a:lnTo>
                  <a:pt x="1296" y="363"/>
                </a:lnTo>
                <a:lnTo>
                  <a:pt x="1296" y="362"/>
                </a:lnTo>
                <a:lnTo>
                  <a:pt x="1296" y="360"/>
                </a:lnTo>
                <a:lnTo>
                  <a:pt x="1296" y="359"/>
                </a:lnTo>
                <a:lnTo>
                  <a:pt x="1297" y="358"/>
                </a:lnTo>
                <a:lnTo>
                  <a:pt x="1297" y="360"/>
                </a:lnTo>
                <a:lnTo>
                  <a:pt x="1297" y="358"/>
                </a:lnTo>
                <a:lnTo>
                  <a:pt x="1297" y="355"/>
                </a:lnTo>
                <a:lnTo>
                  <a:pt x="1298" y="352"/>
                </a:lnTo>
                <a:lnTo>
                  <a:pt x="1298" y="350"/>
                </a:lnTo>
                <a:lnTo>
                  <a:pt x="1298" y="349"/>
                </a:lnTo>
                <a:lnTo>
                  <a:pt x="1299" y="347"/>
                </a:lnTo>
                <a:lnTo>
                  <a:pt x="1299" y="346"/>
                </a:lnTo>
                <a:lnTo>
                  <a:pt x="1299" y="341"/>
                </a:lnTo>
                <a:lnTo>
                  <a:pt x="1299" y="337"/>
                </a:lnTo>
                <a:lnTo>
                  <a:pt x="1300" y="335"/>
                </a:lnTo>
                <a:lnTo>
                  <a:pt x="1300" y="331"/>
                </a:lnTo>
                <a:lnTo>
                  <a:pt x="1300" y="327"/>
                </a:lnTo>
                <a:lnTo>
                  <a:pt x="1300" y="322"/>
                </a:lnTo>
                <a:lnTo>
                  <a:pt x="1301" y="320"/>
                </a:lnTo>
                <a:lnTo>
                  <a:pt x="1301" y="319"/>
                </a:lnTo>
                <a:lnTo>
                  <a:pt x="1301" y="316"/>
                </a:lnTo>
                <a:lnTo>
                  <a:pt x="1301" y="310"/>
                </a:lnTo>
                <a:lnTo>
                  <a:pt x="1302" y="307"/>
                </a:lnTo>
                <a:lnTo>
                  <a:pt x="1302" y="304"/>
                </a:lnTo>
                <a:lnTo>
                  <a:pt x="1302" y="303"/>
                </a:lnTo>
                <a:lnTo>
                  <a:pt x="1302" y="305"/>
                </a:lnTo>
                <a:lnTo>
                  <a:pt x="1303" y="304"/>
                </a:lnTo>
                <a:lnTo>
                  <a:pt x="1303" y="306"/>
                </a:lnTo>
                <a:lnTo>
                  <a:pt x="1303" y="309"/>
                </a:lnTo>
                <a:lnTo>
                  <a:pt x="1304" y="313"/>
                </a:lnTo>
                <a:lnTo>
                  <a:pt x="1304" y="318"/>
                </a:lnTo>
                <a:lnTo>
                  <a:pt x="1304" y="321"/>
                </a:lnTo>
                <a:lnTo>
                  <a:pt x="1304" y="328"/>
                </a:lnTo>
                <a:lnTo>
                  <a:pt x="1305" y="333"/>
                </a:lnTo>
                <a:lnTo>
                  <a:pt x="1305" y="338"/>
                </a:lnTo>
                <a:lnTo>
                  <a:pt x="1305" y="343"/>
                </a:lnTo>
                <a:lnTo>
                  <a:pt x="1305" y="346"/>
                </a:lnTo>
                <a:lnTo>
                  <a:pt x="1306" y="349"/>
                </a:lnTo>
                <a:lnTo>
                  <a:pt x="1306" y="352"/>
                </a:lnTo>
                <a:lnTo>
                  <a:pt x="1306" y="358"/>
                </a:lnTo>
                <a:lnTo>
                  <a:pt x="1306" y="356"/>
                </a:lnTo>
                <a:lnTo>
                  <a:pt x="1307" y="358"/>
                </a:lnTo>
                <a:lnTo>
                  <a:pt x="1307" y="361"/>
                </a:lnTo>
                <a:lnTo>
                  <a:pt x="1307" y="362"/>
                </a:lnTo>
                <a:lnTo>
                  <a:pt x="1307" y="364"/>
                </a:lnTo>
                <a:lnTo>
                  <a:pt x="1308" y="362"/>
                </a:lnTo>
                <a:lnTo>
                  <a:pt x="1308" y="366"/>
                </a:lnTo>
                <a:lnTo>
                  <a:pt x="1308" y="365"/>
                </a:lnTo>
                <a:lnTo>
                  <a:pt x="1309" y="364"/>
                </a:lnTo>
                <a:lnTo>
                  <a:pt x="1309" y="363"/>
                </a:lnTo>
                <a:lnTo>
                  <a:pt x="1309" y="363"/>
                </a:lnTo>
                <a:lnTo>
                  <a:pt x="1309" y="363"/>
                </a:lnTo>
                <a:lnTo>
                  <a:pt x="1310" y="363"/>
                </a:lnTo>
                <a:lnTo>
                  <a:pt x="1310" y="364"/>
                </a:lnTo>
                <a:lnTo>
                  <a:pt x="1310" y="363"/>
                </a:lnTo>
                <a:lnTo>
                  <a:pt x="1310" y="363"/>
                </a:lnTo>
                <a:lnTo>
                  <a:pt x="1311" y="364"/>
                </a:lnTo>
                <a:lnTo>
                  <a:pt x="1311" y="365"/>
                </a:lnTo>
                <a:lnTo>
                  <a:pt x="1311" y="368"/>
                </a:lnTo>
                <a:lnTo>
                  <a:pt x="1312" y="366"/>
                </a:lnTo>
                <a:lnTo>
                  <a:pt x="1312" y="363"/>
                </a:lnTo>
                <a:lnTo>
                  <a:pt x="1312" y="362"/>
                </a:lnTo>
                <a:lnTo>
                  <a:pt x="1312" y="363"/>
                </a:lnTo>
                <a:lnTo>
                  <a:pt x="1313" y="365"/>
                </a:lnTo>
                <a:lnTo>
                  <a:pt x="1313" y="368"/>
                </a:lnTo>
                <a:lnTo>
                  <a:pt x="1313" y="368"/>
                </a:lnTo>
                <a:lnTo>
                  <a:pt x="1313" y="368"/>
                </a:lnTo>
                <a:lnTo>
                  <a:pt x="1314" y="368"/>
                </a:lnTo>
                <a:lnTo>
                  <a:pt x="1314" y="368"/>
                </a:lnTo>
                <a:lnTo>
                  <a:pt x="1314" y="367"/>
                </a:lnTo>
                <a:lnTo>
                  <a:pt x="1315" y="368"/>
                </a:lnTo>
                <a:lnTo>
                  <a:pt x="1315" y="368"/>
                </a:lnTo>
                <a:lnTo>
                  <a:pt x="1315" y="368"/>
                </a:lnTo>
                <a:lnTo>
                  <a:pt x="1315" y="368"/>
                </a:lnTo>
                <a:lnTo>
                  <a:pt x="1316" y="368"/>
                </a:lnTo>
                <a:lnTo>
                  <a:pt x="1316" y="368"/>
                </a:lnTo>
                <a:lnTo>
                  <a:pt x="1316" y="368"/>
                </a:lnTo>
                <a:lnTo>
                  <a:pt x="1316" y="368"/>
                </a:lnTo>
                <a:lnTo>
                  <a:pt x="1317" y="369"/>
                </a:lnTo>
                <a:lnTo>
                  <a:pt x="1317" y="368"/>
                </a:lnTo>
                <a:lnTo>
                  <a:pt x="1317" y="368"/>
                </a:lnTo>
                <a:lnTo>
                  <a:pt x="1317" y="370"/>
                </a:lnTo>
                <a:lnTo>
                  <a:pt x="1318" y="369"/>
                </a:lnTo>
                <a:lnTo>
                  <a:pt x="1318" y="368"/>
                </a:lnTo>
                <a:lnTo>
                  <a:pt x="1318" y="368"/>
                </a:lnTo>
                <a:lnTo>
                  <a:pt x="1318" y="365"/>
                </a:lnTo>
                <a:lnTo>
                  <a:pt x="1319" y="366"/>
                </a:lnTo>
                <a:lnTo>
                  <a:pt x="1319" y="363"/>
                </a:lnTo>
                <a:lnTo>
                  <a:pt x="1319" y="364"/>
                </a:lnTo>
                <a:lnTo>
                  <a:pt x="1320" y="365"/>
                </a:lnTo>
                <a:lnTo>
                  <a:pt x="1320" y="367"/>
                </a:lnTo>
                <a:lnTo>
                  <a:pt x="1320" y="368"/>
                </a:lnTo>
                <a:lnTo>
                  <a:pt x="1320" y="368"/>
                </a:lnTo>
                <a:lnTo>
                  <a:pt x="1321" y="368"/>
                </a:lnTo>
                <a:lnTo>
                  <a:pt x="1321" y="365"/>
                </a:lnTo>
                <a:lnTo>
                  <a:pt x="1321" y="365"/>
                </a:lnTo>
                <a:lnTo>
                  <a:pt x="1321" y="365"/>
                </a:lnTo>
                <a:lnTo>
                  <a:pt x="1322" y="365"/>
                </a:lnTo>
                <a:lnTo>
                  <a:pt x="1322" y="366"/>
                </a:lnTo>
                <a:lnTo>
                  <a:pt x="1322" y="366"/>
                </a:lnTo>
                <a:lnTo>
                  <a:pt x="1322" y="368"/>
                </a:lnTo>
                <a:lnTo>
                  <a:pt x="1323" y="368"/>
                </a:lnTo>
                <a:lnTo>
                  <a:pt x="1323" y="366"/>
                </a:lnTo>
                <a:lnTo>
                  <a:pt x="1323" y="365"/>
                </a:lnTo>
                <a:lnTo>
                  <a:pt x="1323" y="365"/>
                </a:lnTo>
                <a:lnTo>
                  <a:pt x="1324" y="367"/>
                </a:lnTo>
                <a:lnTo>
                  <a:pt x="1324" y="365"/>
                </a:lnTo>
                <a:lnTo>
                  <a:pt x="1324" y="366"/>
                </a:lnTo>
                <a:lnTo>
                  <a:pt x="1325" y="366"/>
                </a:lnTo>
                <a:lnTo>
                  <a:pt x="1325" y="365"/>
                </a:lnTo>
                <a:lnTo>
                  <a:pt x="1325" y="368"/>
                </a:lnTo>
                <a:lnTo>
                  <a:pt x="1325" y="369"/>
                </a:lnTo>
                <a:lnTo>
                  <a:pt x="1326" y="371"/>
                </a:lnTo>
                <a:lnTo>
                  <a:pt x="1326" y="371"/>
                </a:lnTo>
                <a:lnTo>
                  <a:pt x="1326" y="368"/>
                </a:lnTo>
                <a:lnTo>
                  <a:pt x="1326" y="366"/>
                </a:lnTo>
                <a:lnTo>
                  <a:pt x="1327" y="368"/>
                </a:lnTo>
                <a:lnTo>
                  <a:pt x="1327" y="368"/>
                </a:lnTo>
                <a:lnTo>
                  <a:pt x="1327" y="368"/>
                </a:lnTo>
                <a:lnTo>
                  <a:pt x="1328" y="366"/>
                </a:lnTo>
                <a:lnTo>
                  <a:pt x="1328" y="367"/>
                </a:lnTo>
                <a:lnTo>
                  <a:pt x="1328" y="368"/>
                </a:lnTo>
                <a:lnTo>
                  <a:pt x="1328" y="370"/>
                </a:lnTo>
                <a:lnTo>
                  <a:pt x="1329" y="371"/>
                </a:lnTo>
                <a:lnTo>
                  <a:pt x="1329" y="371"/>
                </a:lnTo>
                <a:lnTo>
                  <a:pt x="1329" y="368"/>
                </a:lnTo>
                <a:lnTo>
                  <a:pt x="1329" y="367"/>
                </a:lnTo>
                <a:lnTo>
                  <a:pt x="1330" y="366"/>
                </a:lnTo>
                <a:lnTo>
                  <a:pt x="1330" y="368"/>
                </a:lnTo>
                <a:lnTo>
                  <a:pt x="1330" y="368"/>
                </a:lnTo>
                <a:lnTo>
                  <a:pt x="1331" y="368"/>
                </a:lnTo>
                <a:lnTo>
                  <a:pt x="1331" y="371"/>
                </a:lnTo>
                <a:lnTo>
                  <a:pt x="1331" y="371"/>
                </a:lnTo>
                <a:lnTo>
                  <a:pt x="1331" y="369"/>
                </a:lnTo>
                <a:lnTo>
                  <a:pt x="1332" y="368"/>
                </a:lnTo>
                <a:lnTo>
                  <a:pt x="1332" y="368"/>
                </a:lnTo>
                <a:lnTo>
                  <a:pt x="1332" y="368"/>
                </a:lnTo>
                <a:lnTo>
                  <a:pt x="1332" y="370"/>
                </a:lnTo>
                <a:lnTo>
                  <a:pt x="1333" y="369"/>
                </a:lnTo>
                <a:lnTo>
                  <a:pt x="1333" y="367"/>
                </a:lnTo>
                <a:lnTo>
                  <a:pt x="1333" y="365"/>
                </a:lnTo>
                <a:lnTo>
                  <a:pt x="1333" y="365"/>
                </a:lnTo>
                <a:lnTo>
                  <a:pt x="1334" y="368"/>
                </a:lnTo>
                <a:lnTo>
                  <a:pt x="1334" y="368"/>
                </a:lnTo>
                <a:lnTo>
                  <a:pt x="1334" y="368"/>
                </a:lnTo>
                <a:lnTo>
                  <a:pt x="1334" y="368"/>
                </a:lnTo>
                <a:lnTo>
                  <a:pt x="1335" y="368"/>
                </a:lnTo>
                <a:lnTo>
                  <a:pt x="1335" y="367"/>
                </a:lnTo>
                <a:lnTo>
                  <a:pt x="1335" y="365"/>
                </a:lnTo>
                <a:lnTo>
                  <a:pt x="1336" y="365"/>
                </a:lnTo>
                <a:lnTo>
                  <a:pt x="1336" y="363"/>
                </a:lnTo>
                <a:lnTo>
                  <a:pt x="1336" y="366"/>
                </a:lnTo>
                <a:lnTo>
                  <a:pt x="1336" y="368"/>
                </a:lnTo>
                <a:lnTo>
                  <a:pt x="1337" y="368"/>
                </a:lnTo>
                <a:lnTo>
                  <a:pt x="1337" y="368"/>
                </a:lnTo>
                <a:lnTo>
                  <a:pt x="1337" y="365"/>
                </a:lnTo>
                <a:lnTo>
                  <a:pt x="1337" y="366"/>
                </a:lnTo>
                <a:lnTo>
                  <a:pt x="1338" y="368"/>
                </a:lnTo>
                <a:lnTo>
                  <a:pt x="1338" y="366"/>
                </a:lnTo>
                <a:lnTo>
                  <a:pt x="1338" y="366"/>
                </a:lnTo>
                <a:lnTo>
                  <a:pt x="1338" y="367"/>
                </a:lnTo>
                <a:lnTo>
                  <a:pt x="1339" y="367"/>
                </a:lnTo>
                <a:lnTo>
                  <a:pt x="1339" y="369"/>
                </a:lnTo>
                <a:lnTo>
                  <a:pt x="1339" y="366"/>
                </a:lnTo>
                <a:lnTo>
                  <a:pt x="1339" y="366"/>
                </a:lnTo>
                <a:lnTo>
                  <a:pt x="1340" y="367"/>
                </a:lnTo>
                <a:lnTo>
                  <a:pt x="1340" y="369"/>
                </a:lnTo>
                <a:lnTo>
                  <a:pt x="1340" y="368"/>
                </a:lnTo>
                <a:lnTo>
                  <a:pt x="1341" y="367"/>
                </a:lnTo>
                <a:lnTo>
                  <a:pt x="1341" y="365"/>
                </a:lnTo>
                <a:lnTo>
                  <a:pt x="1341" y="366"/>
                </a:lnTo>
                <a:lnTo>
                  <a:pt x="1341" y="363"/>
                </a:lnTo>
                <a:lnTo>
                  <a:pt x="1342" y="363"/>
                </a:lnTo>
                <a:lnTo>
                  <a:pt x="1342" y="363"/>
                </a:lnTo>
                <a:lnTo>
                  <a:pt x="1342" y="363"/>
                </a:lnTo>
                <a:lnTo>
                  <a:pt x="1342" y="364"/>
                </a:lnTo>
                <a:lnTo>
                  <a:pt x="1343" y="360"/>
                </a:lnTo>
                <a:lnTo>
                  <a:pt x="1343" y="359"/>
                </a:lnTo>
                <a:lnTo>
                  <a:pt x="1343" y="358"/>
                </a:lnTo>
                <a:lnTo>
                  <a:pt x="1344" y="358"/>
                </a:lnTo>
                <a:lnTo>
                  <a:pt x="1344" y="358"/>
                </a:lnTo>
                <a:lnTo>
                  <a:pt x="1344" y="357"/>
                </a:lnTo>
                <a:lnTo>
                  <a:pt x="1344" y="355"/>
                </a:lnTo>
                <a:lnTo>
                  <a:pt x="1345" y="351"/>
                </a:lnTo>
                <a:lnTo>
                  <a:pt x="1345" y="351"/>
                </a:lnTo>
                <a:lnTo>
                  <a:pt x="1345" y="352"/>
                </a:lnTo>
                <a:lnTo>
                  <a:pt x="1345" y="357"/>
                </a:lnTo>
                <a:lnTo>
                  <a:pt x="1346" y="355"/>
                </a:lnTo>
                <a:lnTo>
                  <a:pt x="1346" y="355"/>
                </a:lnTo>
                <a:lnTo>
                  <a:pt x="1346" y="356"/>
                </a:lnTo>
                <a:lnTo>
                  <a:pt x="1347" y="358"/>
                </a:lnTo>
                <a:lnTo>
                  <a:pt x="1347" y="360"/>
                </a:lnTo>
                <a:lnTo>
                  <a:pt x="1347" y="361"/>
                </a:lnTo>
                <a:lnTo>
                  <a:pt x="1347" y="362"/>
                </a:lnTo>
                <a:lnTo>
                  <a:pt x="1348" y="363"/>
                </a:lnTo>
                <a:lnTo>
                  <a:pt x="1348" y="365"/>
                </a:lnTo>
                <a:lnTo>
                  <a:pt x="1348" y="366"/>
                </a:lnTo>
                <a:lnTo>
                  <a:pt x="1348" y="367"/>
                </a:lnTo>
                <a:lnTo>
                  <a:pt x="1349" y="367"/>
                </a:lnTo>
                <a:lnTo>
                  <a:pt x="1349" y="366"/>
                </a:lnTo>
                <a:lnTo>
                  <a:pt x="1349" y="368"/>
                </a:lnTo>
                <a:lnTo>
                  <a:pt x="1349" y="368"/>
                </a:lnTo>
                <a:lnTo>
                  <a:pt x="1350" y="368"/>
                </a:lnTo>
                <a:lnTo>
                  <a:pt x="1350" y="364"/>
                </a:lnTo>
                <a:lnTo>
                  <a:pt x="1350" y="363"/>
                </a:lnTo>
                <a:lnTo>
                  <a:pt x="1350" y="362"/>
                </a:lnTo>
                <a:lnTo>
                  <a:pt x="1351" y="363"/>
                </a:lnTo>
                <a:lnTo>
                  <a:pt x="1351" y="363"/>
                </a:lnTo>
                <a:lnTo>
                  <a:pt x="1351" y="363"/>
                </a:lnTo>
                <a:lnTo>
                  <a:pt x="1352" y="361"/>
                </a:lnTo>
                <a:lnTo>
                  <a:pt x="1352" y="363"/>
                </a:lnTo>
                <a:lnTo>
                  <a:pt x="1352" y="368"/>
                </a:lnTo>
                <a:lnTo>
                  <a:pt x="1352" y="372"/>
                </a:lnTo>
                <a:lnTo>
                  <a:pt x="1353" y="361"/>
                </a:lnTo>
                <a:lnTo>
                  <a:pt x="1353" y="333"/>
                </a:lnTo>
                <a:lnTo>
                  <a:pt x="1353" y="275"/>
                </a:lnTo>
                <a:lnTo>
                  <a:pt x="1353" y="197"/>
                </a:lnTo>
                <a:lnTo>
                  <a:pt x="1354" y="115"/>
                </a:lnTo>
                <a:lnTo>
                  <a:pt x="1354" y="53"/>
                </a:lnTo>
                <a:lnTo>
                  <a:pt x="1354" y="27"/>
                </a:lnTo>
                <a:lnTo>
                  <a:pt x="1354" y="49"/>
                </a:lnTo>
                <a:lnTo>
                  <a:pt x="1355" y="105"/>
                </a:lnTo>
                <a:lnTo>
                  <a:pt x="1355" y="183"/>
                </a:lnTo>
                <a:lnTo>
                  <a:pt x="1355" y="258"/>
                </a:lnTo>
                <a:lnTo>
                  <a:pt x="1356" y="321"/>
                </a:lnTo>
                <a:lnTo>
                  <a:pt x="1356" y="351"/>
                </a:lnTo>
                <a:lnTo>
                  <a:pt x="1356" y="356"/>
                </a:lnTo>
                <a:lnTo>
                  <a:pt x="1356" y="355"/>
                </a:lnTo>
                <a:lnTo>
                  <a:pt x="1357" y="355"/>
                </a:lnTo>
                <a:lnTo>
                  <a:pt x="1357" y="356"/>
                </a:lnTo>
                <a:lnTo>
                  <a:pt x="1357" y="359"/>
                </a:lnTo>
                <a:lnTo>
                  <a:pt x="1357" y="362"/>
                </a:lnTo>
                <a:lnTo>
                  <a:pt x="1358" y="364"/>
                </a:lnTo>
                <a:lnTo>
                  <a:pt x="1358" y="364"/>
                </a:lnTo>
                <a:lnTo>
                  <a:pt x="1358" y="365"/>
                </a:lnTo>
                <a:lnTo>
                  <a:pt x="1358" y="364"/>
                </a:lnTo>
                <a:lnTo>
                  <a:pt x="1359" y="365"/>
                </a:lnTo>
                <a:lnTo>
                  <a:pt x="1359" y="365"/>
                </a:lnTo>
                <a:lnTo>
                  <a:pt x="1359" y="366"/>
                </a:lnTo>
                <a:lnTo>
                  <a:pt x="1360" y="364"/>
                </a:lnTo>
                <a:lnTo>
                  <a:pt x="1360" y="363"/>
                </a:lnTo>
                <a:lnTo>
                  <a:pt x="1360" y="363"/>
                </a:lnTo>
                <a:lnTo>
                  <a:pt x="1360" y="364"/>
                </a:lnTo>
                <a:lnTo>
                  <a:pt x="1361" y="365"/>
                </a:lnTo>
                <a:lnTo>
                  <a:pt x="1361" y="368"/>
                </a:lnTo>
                <a:lnTo>
                  <a:pt x="1361" y="365"/>
                </a:lnTo>
                <a:lnTo>
                  <a:pt x="1361" y="363"/>
                </a:lnTo>
                <a:lnTo>
                  <a:pt x="1362" y="360"/>
                </a:lnTo>
                <a:lnTo>
                  <a:pt x="1362" y="361"/>
                </a:lnTo>
                <a:lnTo>
                  <a:pt x="1362" y="362"/>
                </a:lnTo>
                <a:lnTo>
                  <a:pt x="1363" y="363"/>
                </a:lnTo>
                <a:lnTo>
                  <a:pt x="1363" y="362"/>
                </a:lnTo>
                <a:lnTo>
                  <a:pt x="1363" y="359"/>
                </a:lnTo>
                <a:lnTo>
                  <a:pt x="1363" y="359"/>
                </a:lnTo>
                <a:lnTo>
                  <a:pt x="1364" y="359"/>
                </a:lnTo>
                <a:lnTo>
                  <a:pt x="1364" y="359"/>
                </a:lnTo>
                <a:lnTo>
                  <a:pt x="1364" y="358"/>
                </a:lnTo>
                <a:lnTo>
                  <a:pt x="1364" y="358"/>
                </a:lnTo>
                <a:lnTo>
                  <a:pt x="1365" y="358"/>
                </a:lnTo>
                <a:lnTo>
                  <a:pt x="1365" y="359"/>
                </a:lnTo>
                <a:lnTo>
                  <a:pt x="1365" y="355"/>
                </a:lnTo>
                <a:lnTo>
                  <a:pt x="1365" y="352"/>
                </a:lnTo>
                <a:lnTo>
                  <a:pt x="1366" y="351"/>
                </a:lnTo>
                <a:lnTo>
                  <a:pt x="1366" y="349"/>
                </a:lnTo>
                <a:lnTo>
                  <a:pt x="1366" y="343"/>
                </a:lnTo>
                <a:lnTo>
                  <a:pt x="1366" y="346"/>
                </a:lnTo>
                <a:lnTo>
                  <a:pt x="1367" y="343"/>
                </a:lnTo>
                <a:lnTo>
                  <a:pt x="1367" y="338"/>
                </a:lnTo>
                <a:lnTo>
                  <a:pt x="1367" y="337"/>
                </a:lnTo>
                <a:lnTo>
                  <a:pt x="1368" y="334"/>
                </a:lnTo>
                <a:lnTo>
                  <a:pt x="1368" y="331"/>
                </a:lnTo>
                <a:lnTo>
                  <a:pt x="1368" y="325"/>
                </a:lnTo>
                <a:lnTo>
                  <a:pt x="1368" y="321"/>
                </a:lnTo>
                <a:lnTo>
                  <a:pt x="1369" y="318"/>
                </a:lnTo>
                <a:lnTo>
                  <a:pt x="1369" y="316"/>
                </a:lnTo>
                <a:lnTo>
                  <a:pt x="1369" y="313"/>
                </a:lnTo>
                <a:lnTo>
                  <a:pt x="1369" y="309"/>
                </a:lnTo>
                <a:lnTo>
                  <a:pt x="1370" y="306"/>
                </a:lnTo>
                <a:lnTo>
                  <a:pt x="1370" y="302"/>
                </a:lnTo>
                <a:lnTo>
                  <a:pt x="1370" y="300"/>
                </a:lnTo>
                <a:lnTo>
                  <a:pt x="1370" y="299"/>
                </a:lnTo>
                <a:lnTo>
                  <a:pt x="1371" y="295"/>
                </a:lnTo>
                <a:lnTo>
                  <a:pt x="1371" y="294"/>
                </a:lnTo>
                <a:lnTo>
                  <a:pt x="1371" y="296"/>
                </a:lnTo>
                <a:lnTo>
                  <a:pt x="1372" y="299"/>
                </a:lnTo>
                <a:lnTo>
                  <a:pt x="1372" y="302"/>
                </a:lnTo>
                <a:lnTo>
                  <a:pt x="1372" y="309"/>
                </a:lnTo>
                <a:lnTo>
                  <a:pt x="1372" y="314"/>
                </a:lnTo>
                <a:lnTo>
                  <a:pt x="1373" y="318"/>
                </a:lnTo>
                <a:lnTo>
                  <a:pt x="1373" y="324"/>
                </a:lnTo>
                <a:lnTo>
                  <a:pt x="1373" y="330"/>
                </a:lnTo>
                <a:lnTo>
                  <a:pt x="1373" y="334"/>
                </a:lnTo>
                <a:lnTo>
                  <a:pt x="1374" y="338"/>
                </a:lnTo>
                <a:lnTo>
                  <a:pt x="1374" y="341"/>
                </a:lnTo>
                <a:lnTo>
                  <a:pt x="1374" y="347"/>
                </a:lnTo>
                <a:lnTo>
                  <a:pt x="1375" y="350"/>
                </a:lnTo>
                <a:lnTo>
                  <a:pt x="1375" y="352"/>
                </a:lnTo>
                <a:lnTo>
                  <a:pt x="1375" y="353"/>
                </a:lnTo>
                <a:lnTo>
                  <a:pt x="1375" y="357"/>
                </a:lnTo>
                <a:lnTo>
                  <a:pt x="1376" y="358"/>
                </a:lnTo>
                <a:lnTo>
                  <a:pt x="1376" y="362"/>
                </a:lnTo>
                <a:lnTo>
                  <a:pt x="1376" y="362"/>
                </a:lnTo>
                <a:lnTo>
                  <a:pt x="1376" y="358"/>
                </a:lnTo>
                <a:lnTo>
                  <a:pt x="1377" y="359"/>
                </a:lnTo>
                <a:lnTo>
                  <a:pt x="1377" y="362"/>
                </a:lnTo>
                <a:lnTo>
                  <a:pt x="1377" y="365"/>
                </a:lnTo>
                <a:lnTo>
                  <a:pt x="1377" y="369"/>
                </a:lnTo>
                <a:lnTo>
                  <a:pt x="1378" y="363"/>
                </a:lnTo>
                <a:lnTo>
                  <a:pt x="1378" y="361"/>
                </a:lnTo>
                <a:lnTo>
                  <a:pt x="1378" y="361"/>
                </a:lnTo>
                <a:lnTo>
                  <a:pt x="1379" y="362"/>
                </a:lnTo>
                <a:lnTo>
                  <a:pt x="1379" y="362"/>
                </a:lnTo>
                <a:lnTo>
                  <a:pt x="1379" y="362"/>
                </a:lnTo>
                <a:lnTo>
                  <a:pt x="1379" y="362"/>
                </a:lnTo>
                <a:lnTo>
                  <a:pt x="1380" y="363"/>
                </a:lnTo>
                <a:lnTo>
                  <a:pt x="1380" y="362"/>
                </a:lnTo>
                <a:lnTo>
                  <a:pt x="1380" y="363"/>
                </a:lnTo>
                <a:lnTo>
                  <a:pt x="1380" y="365"/>
                </a:lnTo>
                <a:lnTo>
                  <a:pt x="1381" y="365"/>
                </a:lnTo>
                <a:lnTo>
                  <a:pt x="1381" y="363"/>
                </a:lnTo>
                <a:lnTo>
                  <a:pt x="1381" y="364"/>
                </a:lnTo>
                <a:lnTo>
                  <a:pt x="1381" y="365"/>
                </a:lnTo>
                <a:lnTo>
                  <a:pt x="1382" y="367"/>
                </a:lnTo>
                <a:lnTo>
                  <a:pt x="1382" y="368"/>
                </a:lnTo>
                <a:lnTo>
                  <a:pt x="1382" y="368"/>
                </a:lnTo>
                <a:lnTo>
                  <a:pt x="1382" y="368"/>
                </a:lnTo>
                <a:lnTo>
                  <a:pt x="1383" y="368"/>
                </a:lnTo>
                <a:lnTo>
                  <a:pt x="1383" y="368"/>
                </a:lnTo>
                <a:lnTo>
                  <a:pt x="1383" y="368"/>
                </a:lnTo>
                <a:lnTo>
                  <a:pt x="1384" y="368"/>
                </a:lnTo>
                <a:lnTo>
                  <a:pt x="1384" y="368"/>
                </a:lnTo>
                <a:lnTo>
                  <a:pt x="1384" y="366"/>
                </a:lnTo>
                <a:lnTo>
                  <a:pt x="1384" y="368"/>
                </a:lnTo>
                <a:lnTo>
                  <a:pt x="1385" y="368"/>
                </a:lnTo>
                <a:lnTo>
                  <a:pt x="1385" y="368"/>
                </a:lnTo>
                <a:lnTo>
                  <a:pt x="1385" y="368"/>
                </a:lnTo>
                <a:lnTo>
                  <a:pt x="1385" y="368"/>
                </a:lnTo>
                <a:lnTo>
                  <a:pt x="1386" y="365"/>
                </a:lnTo>
                <a:lnTo>
                  <a:pt x="1386" y="365"/>
                </a:lnTo>
                <a:lnTo>
                  <a:pt x="1386" y="366"/>
                </a:lnTo>
                <a:lnTo>
                  <a:pt x="1386" y="366"/>
                </a:lnTo>
                <a:lnTo>
                  <a:pt x="1387" y="365"/>
                </a:lnTo>
                <a:lnTo>
                  <a:pt x="1387" y="364"/>
                </a:lnTo>
                <a:lnTo>
                  <a:pt x="1387" y="365"/>
                </a:lnTo>
                <a:lnTo>
                  <a:pt x="1388" y="363"/>
                </a:lnTo>
                <a:lnTo>
                  <a:pt x="1388" y="362"/>
                </a:lnTo>
                <a:lnTo>
                  <a:pt x="1388" y="361"/>
                </a:lnTo>
                <a:lnTo>
                  <a:pt x="1388" y="363"/>
                </a:lnTo>
                <a:lnTo>
                  <a:pt x="1389" y="367"/>
                </a:lnTo>
                <a:lnTo>
                  <a:pt x="1389" y="365"/>
                </a:lnTo>
                <a:lnTo>
                  <a:pt x="1389" y="365"/>
                </a:lnTo>
                <a:lnTo>
                  <a:pt x="1389" y="362"/>
                </a:lnTo>
                <a:lnTo>
                  <a:pt x="1390" y="362"/>
                </a:lnTo>
                <a:lnTo>
                  <a:pt x="1390" y="363"/>
                </a:lnTo>
                <a:lnTo>
                  <a:pt x="1390" y="363"/>
                </a:lnTo>
                <a:lnTo>
                  <a:pt x="1391" y="363"/>
                </a:lnTo>
                <a:lnTo>
                  <a:pt x="1391" y="362"/>
                </a:lnTo>
                <a:lnTo>
                  <a:pt x="1391" y="363"/>
                </a:lnTo>
                <a:lnTo>
                  <a:pt x="1391" y="365"/>
                </a:lnTo>
                <a:lnTo>
                  <a:pt x="1392" y="364"/>
                </a:lnTo>
                <a:lnTo>
                  <a:pt x="1392" y="365"/>
                </a:lnTo>
                <a:lnTo>
                  <a:pt x="1392" y="365"/>
                </a:lnTo>
                <a:lnTo>
                  <a:pt x="1392" y="366"/>
                </a:lnTo>
                <a:lnTo>
                  <a:pt x="1393" y="365"/>
                </a:lnTo>
                <a:lnTo>
                  <a:pt x="1393" y="362"/>
                </a:lnTo>
                <a:lnTo>
                  <a:pt x="1393" y="361"/>
                </a:lnTo>
                <a:lnTo>
                  <a:pt x="1393" y="361"/>
                </a:lnTo>
                <a:lnTo>
                  <a:pt x="1394" y="363"/>
                </a:lnTo>
                <a:lnTo>
                  <a:pt x="1394" y="364"/>
                </a:lnTo>
                <a:lnTo>
                  <a:pt x="1394" y="365"/>
                </a:lnTo>
                <a:lnTo>
                  <a:pt x="1395" y="367"/>
                </a:lnTo>
                <a:lnTo>
                  <a:pt x="1395" y="366"/>
                </a:lnTo>
                <a:lnTo>
                  <a:pt x="1395" y="362"/>
                </a:lnTo>
                <a:lnTo>
                  <a:pt x="1395" y="362"/>
                </a:lnTo>
                <a:lnTo>
                  <a:pt x="1396" y="360"/>
                </a:lnTo>
                <a:lnTo>
                  <a:pt x="1396" y="358"/>
                </a:lnTo>
                <a:lnTo>
                  <a:pt x="1396" y="347"/>
                </a:lnTo>
                <a:lnTo>
                  <a:pt x="1396" y="336"/>
                </a:lnTo>
                <a:lnTo>
                  <a:pt x="1397" y="324"/>
                </a:lnTo>
                <a:lnTo>
                  <a:pt x="1397" y="310"/>
                </a:lnTo>
                <a:lnTo>
                  <a:pt x="1397" y="290"/>
                </a:lnTo>
                <a:lnTo>
                  <a:pt x="1397" y="267"/>
                </a:lnTo>
                <a:lnTo>
                  <a:pt x="1398" y="244"/>
                </a:lnTo>
                <a:lnTo>
                  <a:pt x="1398" y="223"/>
                </a:lnTo>
                <a:lnTo>
                  <a:pt x="1398" y="203"/>
                </a:lnTo>
                <a:lnTo>
                  <a:pt x="1398" y="183"/>
                </a:lnTo>
                <a:lnTo>
                  <a:pt x="1399" y="167"/>
                </a:lnTo>
                <a:lnTo>
                  <a:pt x="1399" y="172"/>
                </a:lnTo>
                <a:lnTo>
                  <a:pt x="1399" y="203"/>
                </a:lnTo>
                <a:lnTo>
                  <a:pt x="1400" y="272"/>
                </a:lnTo>
                <a:lnTo>
                  <a:pt x="1400" y="374"/>
                </a:lnTo>
                <a:lnTo>
                  <a:pt x="1400" y="460"/>
                </a:lnTo>
                <a:lnTo>
                  <a:pt x="1400" y="508"/>
                </a:lnTo>
                <a:lnTo>
                  <a:pt x="1401" y="520"/>
                </a:lnTo>
                <a:lnTo>
                  <a:pt x="1401" y="505"/>
                </a:lnTo>
                <a:lnTo>
                  <a:pt x="1401" y="485"/>
                </a:lnTo>
                <a:lnTo>
                  <a:pt x="1401" y="465"/>
                </a:lnTo>
                <a:lnTo>
                  <a:pt x="1402" y="453"/>
                </a:lnTo>
                <a:lnTo>
                  <a:pt x="1402" y="444"/>
                </a:lnTo>
                <a:lnTo>
                  <a:pt x="1402" y="434"/>
                </a:lnTo>
                <a:lnTo>
                  <a:pt x="1402" y="422"/>
                </a:lnTo>
                <a:lnTo>
                  <a:pt x="1403" y="412"/>
                </a:lnTo>
                <a:lnTo>
                  <a:pt x="1403" y="407"/>
                </a:lnTo>
                <a:lnTo>
                  <a:pt x="1403" y="403"/>
                </a:lnTo>
                <a:lnTo>
                  <a:pt x="1404" y="399"/>
                </a:lnTo>
                <a:lnTo>
                  <a:pt x="1404" y="393"/>
                </a:lnTo>
                <a:lnTo>
                  <a:pt x="1404" y="385"/>
                </a:lnTo>
                <a:lnTo>
                  <a:pt x="1404" y="377"/>
                </a:lnTo>
                <a:lnTo>
                  <a:pt x="1405" y="369"/>
                </a:lnTo>
                <a:lnTo>
                  <a:pt x="1405" y="363"/>
                </a:lnTo>
                <a:lnTo>
                  <a:pt x="1405" y="362"/>
                </a:lnTo>
                <a:lnTo>
                  <a:pt x="1405" y="362"/>
                </a:lnTo>
                <a:lnTo>
                  <a:pt x="1406" y="362"/>
                </a:lnTo>
                <a:lnTo>
                  <a:pt x="1406" y="359"/>
                </a:lnTo>
                <a:lnTo>
                  <a:pt x="1406" y="356"/>
                </a:lnTo>
                <a:lnTo>
                  <a:pt x="1407" y="353"/>
                </a:lnTo>
                <a:lnTo>
                  <a:pt x="1407" y="351"/>
                </a:lnTo>
                <a:lnTo>
                  <a:pt x="1407" y="349"/>
                </a:lnTo>
                <a:lnTo>
                  <a:pt x="1407" y="347"/>
                </a:lnTo>
                <a:lnTo>
                  <a:pt x="1408" y="344"/>
                </a:lnTo>
                <a:lnTo>
                  <a:pt x="1408" y="341"/>
                </a:lnTo>
                <a:lnTo>
                  <a:pt x="1408" y="337"/>
                </a:lnTo>
                <a:lnTo>
                  <a:pt x="1408" y="336"/>
                </a:lnTo>
                <a:lnTo>
                  <a:pt x="1409" y="333"/>
                </a:lnTo>
                <a:lnTo>
                  <a:pt x="1409" y="331"/>
                </a:lnTo>
                <a:lnTo>
                  <a:pt x="1409" y="331"/>
                </a:lnTo>
                <a:lnTo>
                  <a:pt x="1410" y="327"/>
                </a:lnTo>
                <a:lnTo>
                  <a:pt x="1410" y="322"/>
                </a:lnTo>
                <a:lnTo>
                  <a:pt x="1410" y="318"/>
                </a:lnTo>
                <a:lnTo>
                  <a:pt x="1410" y="312"/>
                </a:lnTo>
                <a:lnTo>
                  <a:pt x="1411" y="308"/>
                </a:lnTo>
                <a:lnTo>
                  <a:pt x="1411" y="303"/>
                </a:lnTo>
                <a:lnTo>
                  <a:pt x="1411" y="297"/>
                </a:lnTo>
                <a:lnTo>
                  <a:pt x="1411" y="294"/>
                </a:lnTo>
                <a:lnTo>
                  <a:pt x="1412" y="288"/>
                </a:lnTo>
                <a:lnTo>
                  <a:pt x="1412" y="282"/>
                </a:lnTo>
                <a:lnTo>
                  <a:pt x="1412" y="274"/>
                </a:lnTo>
                <a:lnTo>
                  <a:pt x="1412" y="265"/>
                </a:lnTo>
                <a:lnTo>
                  <a:pt x="1413" y="260"/>
                </a:lnTo>
                <a:lnTo>
                  <a:pt x="1413" y="254"/>
                </a:lnTo>
                <a:lnTo>
                  <a:pt x="1413" y="250"/>
                </a:lnTo>
                <a:lnTo>
                  <a:pt x="1413" y="246"/>
                </a:lnTo>
                <a:lnTo>
                  <a:pt x="1414" y="240"/>
                </a:lnTo>
                <a:lnTo>
                  <a:pt x="1414" y="235"/>
                </a:lnTo>
                <a:lnTo>
                  <a:pt x="1414" y="232"/>
                </a:lnTo>
                <a:lnTo>
                  <a:pt x="1414" y="227"/>
                </a:lnTo>
                <a:lnTo>
                  <a:pt x="1415" y="227"/>
                </a:lnTo>
                <a:lnTo>
                  <a:pt x="1415" y="227"/>
                </a:lnTo>
                <a:lnTo>
                  <a:pt x="1415" y="227"/>
                </a:lnTo>
                <a:lnTo>
                  <a:pt x="1416" y="229"/>
                </a:lnTo>
                <a:lnTo>
                  <a:pt x="1416" y="230"/>
                </a:lnTo>
                <a:lnTo>
                  <a:pt x="1416" y="233"/>
                </a:lnTo>
                <a:lnTo>
                  <a:pt x="1416" y="239"/>
                </a:lnTo>
                <a:lnTo>
                  <a:pt x="1417" y="249"/>
                </a:lnTo>
                <a:lnTo>
                  <a:pt x="1417" y="257"/>
                </a:lnTo>
                <a:lnTo>
                  <a:pt x="1417" y="265"/>
                </a:lnTo>
                <a:lnTo>
                  <a:pt x="1417" y="275"/>
                </a:lnTo>
                <a:lnTo>
                  <a:pt x="1418" y="287"/>
                </a:lnTo>
                <a:lnTo>
                  <a:pt x="1418" y="294"/>
                </a:lnTo>
                <a:lnTo>
                  <a:pt x="1418" y="300"/>
                </a:lnTo>
                <a:lnTo>
                  <a:pt x="1418" y="308"/>
                </a:lnTo>
                <a:lnTo>
                  <a:pt x="1419" y="318"/>
                </a:lnTo>
                <a:lnTo>
                  <a:pt x="1419" y="327"/>
                </a:lnTo>
                <a:lnTo>
                  <a:pt x="1419" y="331"/>
                </a:lnTo>
                <a:lnTo>
                  <a:pt x="1420" y="335"/>
                </a:lnTo>
                <a:lnTo>
                  <a:pt x="1420" y="338"/>
                </a:lnTo>
                <a:lnTo>
                  <a:pt x="1420" y="343"/>
                </a:lnTo>
                <a:lnTo>
                  <a:pt x="1420" y="349"/>
                </a:lnTo>
                <a:lnTo>
                  <a:pt x="1421" y="352"/>
                </a:lnTo>
                <a:lnTo>
                  <a:pt x="1421" y="352"/>
                </a:lnTo>
                <a:lnTo>
                  <a:pt x="1421" y="353"/>
                </a:lnTo>
                <a:lnTo>
                  <a:pt x="1421" y="353"/>
                </a:lnTo>
                <a:lnTo>
                  <a:pt x="1422" y="352"/>
                </a:lnTo>
                <a:lnTo>
                  <a:pt x="1422" y="356"/>
                </a:lnTo>
                <a:lnTo>
                  <a:pt x="1422" y="357"/>
                </a:lnTo>
                <a:lnTo>
                  <a:pt x="1423" y="358"/>
                </a:lnTo>
                <a:lnTo>
                  <a:pt x="1423" y="360"/>
                </a:lnTo>
                <a:lnTo>
                  <a:pt x="1423" y="360"/>
                </a:lnTo>
                <a:lnTo>
                  <a:pt x="1423" y="359"/>
                </a:lnTo>
                <a:lnTo>
                  <a:pt x="1424" y="360"/>
                </a:lnTo>
                <a:lnTo>
                  <a:pt x="1424" y="358"/>
                </a:lnTo>
                <a:lnTo>
                  <a:pt x="1424" y="360"/>
                </a:lnTo>
                <a:lnTo>
                  <a:pt x="1424" y="361"/>
                </a:lnTo>
                <a:lnTo>
                  <a:pt x="1425" y="362"/>
                </a:lnTo>
                <a:lnTo>
                  <a:pt x="1425" y="364"/>
                </a:lnTo>
                <a:lnTo>
                  <a:pt x="1425" y="362"/>
                </a:lnTo>
                <a:lnTo>
                  <a:pt x="1426" y="361"/>
                </a:lnTo>
                <a:lnTo>
                  <a:pt x="1426" y="359"/>
                </a:lnTo>
                <a:lnTo>
                  <a:pt x="1426" y="360"/>
                </a:lnTo>
                <a:lnTo>
                  <a:pt x="1426" y="360"/>
                </a:lnTo>
                <a:lnTo>
                  <a:pt x="1427" y="361"/>
                </a:lnTo>
                <a:lnTo>
                  <a:pt x="1427" y="360"/>
                </a:lnTo>
                <a:lnTo>
                  <a:pt x="1427" y="359"/>
                </a:lnTo>
                <a:lnTo>
                  <a:pt x="1427" y="359"/>
                </a:lnTo>
                <a:lnTo>
                  <a:pt x="1428" y="359"/>
                </a:lnTo>
                <a:lnTo>
                  <a:pt x="1428" y="360"/>
                </a:lnTo>
                <a:lnTo>
                  <a:pt x="1428" y="360"/>
                </a:lnTo>
                <a:lnTo>
                  <a:pt x="1428" y="359"/>
                </a:lnTo>
                <a:lnTo>
                  <a:pt x="1429" y="358"/>
                </a:lnTo>
                <a:lnTo>
                  <a:pt x="1429" y="358"/>
                </a:lnTo>
                <a:lnTo>
                  <a:pt x="1429" y="359"/>
                </a:lnTo>
                <a:lnTo>
                  <a:pt x="1429" y="360"/>
                </a:lnTo>
                <a:lnTo>
                  <a:pt x="1430" y="360"/>
                </a:lnTo>
                <a:lnTo>
                  <a:pt x="1430" y="358"/>
                </a:lnTo>
                <a:lnTo>
                  <a:pt x="1430" y="358"/>
                </a:lnTo>
                <a:lnTo>
                  <a:pt x="1430" y="360"/>
                </a:lnTo>
                <a:lnTo>
                  <a:pt x="1431" y="362"/>
                </a:lnTo>
                <a:lnTo>
                  <a:pt x="1431" y="361"/>
                </a:lnTo>
                <a:lnTo>
                  <a:pt x="1431" y="359"/>
                </a:lnTo>
                <a:lnTo>
                  <a:pt x="1432" y="357"/>
                </a:lnTo>
                <a:lnTo>
                  <a:pt x="1432" y="359"/>
                </a:lnTo>
                <a:lnTo>
                  <a:pt x="1432" y="363"/>
                </a:lnTo>
                <a:lnTo>
                  <a:pt x="1432" y="365"/>
                </a:lnTo>
                <a:lnTo>
                  <a:pt x="1433" y="366"/>
                </a:lnTo>
                <a:lnTo>
                  <a:pt x="1433" y="363"/>
                </a:lnTo>
                <a:lnTo>
                  <a:pt x="1433" y="362"/>
                </a:lnTo>
                <a:lnTo>
                  <a:pt x="1433" y="362"/>
                </a:lnTo>
                <a:lnTo>
                  <a:pt x="1434" y="362"/>
                </a:lnTo>
                <a:lnTo>
                  <a:pt x="1434" y="363"/>
                </a:lnTo>
                <a:lnTo>
                  <a:pt x="1434" y="362"/>
                </a:lnTo>
                <a:lnTo>
                  <a:pt x="1434" y="365"/>
                </a:lnTo>
                <a:lnTo>
                  <a:pt x="1435" y="371"/>
                </a:lnTo>
                <a:lnTo>
                  <a:pt x="1435" y="368"/>
                </a:lnTo>
                <a:lnTo>
                  <a:pt x="1435" y="367"/>
                </a:lnTo>
                <a:lnTo>
                  <a:pt x="1436" y="368"/>
                </a:lnTo>
                <a:lnTo>
                  <a:pt x="1436" y="368"/>
                </a:lnTo>
                <a:lnTo>
                  <a:pt x="1436" y="370"/>
                </a:lnTo>
                <a:lnTo>
                  <a:pt x="1436" y="368"/>
                </a:lnTo>
                <a:lnTo>
                  <a:pt x="1437" y="368"/>
                </a:lnTo>
                <a:lnTo>
                  <a:pt x="1437" y="368"/>
                </a:lnTo>
                <a:lnTo>
                  <a:pt x="1437" y="370"/>
                </a:lnTo>
                <a:lnTo>
                  <a:pt x="1437" y="371"/>
                </a:lnTo>
                <a:lnTo>
                  <a:pt x="1438" y="368"/>
                </a:lnTo>
                <a:lnTo>
                  <a:pt x="1438" y="369"/>
                </a:lnTo>
                <a:lnTo>
                  <a:pt x="1438" y="368"/>
                </a:lnTo>
                <a:lnTo>
                  <a:pt x="1439" y="368"/>
                </a:lnTo>
                <a:lnTo>
                  <a:pt x="1439" y="371"/>
                </a:lnTo>
                <a:lnTo>
                  <a:pt x="1439" y="371"/>
                </a:lnTo>
                <a:lnTo>
                  <a:pt x="1439" y="370"/>
                </a:lnTo>
                <a:lnTo>
                  <a:pt x="1440" y="368"/>
                </a:lnTo>
                <a:lnTo>
                  <a:pt x="1440" y="370"/>
                </a:lnTo>
                <a:lnTo>
                  <a:pt x="1440" y="371"/>
                </a:lnTo>
                <a:lnTo>
                  <a:pt x="1440" y="374"/>
                </a:lnTo>
                <a:lnTo>
                  <a:pt x="1441" y="372"/>
                </a:lnTo>
                <a:lnTo>
                  <a:pt x="1441" y="369"/>
                </a:lnTo>
                <a:lnTo>
                  <a:pt x="1441" y="368"/>
                </a:lnTo>
                <a:lnTo>
                  <a:pt x="1442" y="368"/>
                </a:lnTo>
                <a:lnTo>
                  <a:pt x="1442" y="371"/>
                </a:lnTo>
                <a:lnTo>
                  <a:pt x="1442" y="371"/>
                </a:lnTo>
                <a:lnTo>
                  <a:pt x="1442" y="371"/>
                </a:lnTo>
                <a:lnTo>
                  <a:pt x="1443" y="372"/>
                </a:lnTo>
                <a:lnTo>
                  <a:pt x="1443" y="374"/>
                </a:lnTo>
                <a:lnTo>
                  <a:pt x="1443" y="375"/>
                </a:lnTo>
                <a:lnTo>
                  <a:pt x="1443" y="373"/>
                </a:lnTo>
                <a:lnTo>
                  <a:pt x="1444" y="371"/>
                </a:lnTo>
                <a:lnTo>
                  <a:pt x="1444" y="370"/>
                </a:lnTo>
                <a:lnTo>
                  <a:pt x="1444" y="371"/>
                </a:lnTo>
                <a:lnTo>
                  <a:pt x="1444" y="374"/>
                </a:lnTo>
                <a:lnTo>
                  <a:pt x="1445" y="372"/>
                </a:lnTo>
                <a:lnTo>
                  <a:pt x="1445" y="371"/>
                </a:lnTo>
                <a:lnTo>
                  <a:pt x="1445" y="372"/>
                </a:lnTo>
                <a:lnTo>
                  <a:pt x="1445" y="371"/>
                </a:lnTo>
                <a:lnTo>
                  <a:pt x="1446" y="374"/>
                </a:lnTo>
                <a:lnTo>
                  <a:pt x="1446" y="377"/>
                </a:lnTo>
                <a:lnTo>
                  <a:pt x="1446" y="374"/>
                </a:lnTo>
                <a:lnTo>
                  <a:pt x="1447" y="374"/>
                </a:lnTo>
                <a:lnTo>
                  <a:pt x="1447" y="374"/>
                </a:lnTo>
                <a:lnTo>
                  <a:pt x="1447" y="376"/>
                </a:lnTo>
                <a:lnTo>
                  <a:pt x="1447" y="376"/>
                </a:lnTo>
                <a:lnTo>
                  <a:pt x="1448" y="371"/>
                </a:lnTo>
                <a:lnTo>
                  <a:pt x="1448" y="371"/>
                </a:lnTo>
                <a:lnTo>
                  <a:pt x="1448" y="372"/>
                </a:lnTo>
                <a:lnTo>
                  <a:pt x="1448" y="374"/>
                </a:lnTo>
                <a:lnTo>
                  <a:pt x="1449" y="374"/>
                </a:lnTo>
                <a:lnTo>
                  <a:pt x="1449" y="373"/>
                </a:lnTo>
                <a:lnTo>
                  <a:pt x="1449" y="372"/>
                </a:lnTo>
                <a:lnTo>
                  <a:pt x="1449" y="376"/>
                </a:lnTo>
                <a:lnTo>
                  <a:pt x="1450" y="377"/>
                </a:lnTo>
                <a:lnTo>
                  <a:pt x="1450" y="374"/>
                </a:lnTo>
                <a:lnTo>
                  <a:pt x="1450" y="371"/>
                </a:lnTo>
                <a:lnTo>
                  <a:pt x="1450" y="371"/>
                </a:lnTo>
                <a:lnTo>
                  <a:pt x="1451" y="374"/>
                </a:lnTo>
                <a:lnTo>
                  <a:pt x="1451" y="376"/>
                </a:lnTo>
                <a:lnTo>
                  <a:pt x="1451" y="374"/>
                </a:lnTo>
                <a:lnTo>
                  <a:pt x="1452" y="374"/>
                </a:lnTo>
                <a:lnTo>
                  <a:pt x="1452" y="374"/>
                </a:lnTo>
                <a:lnTo>
                  <a:pt x="1452" y="374"/>
                </a:lnTo>
                <a:lnTo>
                  <a:pt x="1452" y="374"/>
                </a:lnTo>
                <a:lnTo>
                  <a:pt x="1453" y="372"/>
                </a:lnTo>
                <a:lnTo>
                  <a:pt x="1453" y="374"/>
                </a:lnTo>
                <a:lnTo>
                  <a:pt x="1453" y="376"/>
                </a:lnTo>
                <a:lnTo>
                  <a:pt x="1453" y="377"/>
                </a:lnTo>
                <a:lnTo>
                  <a:pt x="1454" y="375"/>
                </a:lnTo>
                <a:lnTo>
                  <a:pt x="1454" y="374"/>
                </a:lnTo>
                <a:lnTo>
                  <a:pt x="1454" y="374"/>
                </a:lnTo>
                <a:lnTo>
                  <a:pt x="1455" y="377"/>
                </a:lnTo>
                <a:lnTo>
                  <a:pt x="1455" y="374"/>
                </a:lnTo>
                <a:lnTo>
                  <a:pt x="1455" y="371"/>
                </a:lnTo>
                <a:lnTo>
                  <a:pt x="1455" y="372"/>
                </a:lnTo>
                <a:lnTo>
                  <a:pt x="1456" y="374"/>
                </a:lnTo>
                <a:lnTo>
                  <a:pt x="1456" y="374"/>
                </a:lnTo>
                <a:lnTo>
                  <a:pt x="1456" y="374"/>
                </a:lnTo>
                <a:lnTo>
                  <a:pt x="1456" y="373"/>
                </a:lnTo>
                <a:lnTo>
                  <a:pt x="1457" y="371"/>
                </a:lnTo>
                <a:lnTo>
                  <a:pt x="1457" y="371"/>
                </a:lnTo>
                <a:lnTo>
                  <a:pt x="1457" y="374"/>
                </a:lnTo>
                <a:lnTo>
                  <a:pt x="1458" y="380"/>
                </a:lnTo>
                <a:lnTo>
                  <a:pt x="1458" y="377"/>
                </a:lnTo>
                <a:lnTo>
                  <a:pt x="1458" y="374"/>
                </a:lnTo>
                <a:lnTo>
                  <a:pt x="1458" y="371"/>
                </a:lnTo>
                <a:lnTo>
                  <a:pt x="1459" y="374"/>
                </a:lnTo>
                <a:lnTo>
                  <a:pt x="1459" y="371"/>
                </a:lnTo>
                <a:lnTo>
                  <a:pt x="1459" y="373"/>
                </a:lnTo>
                <a:lnTo>
                  <a:pt x="1459" y="374"/>
                </a:lnTo>
                <a:lnTo>
                  <a:pt x="1460" y="374"/>
                </a:lnTo>
                <a:lnTo>
                  <a:pt x="1460" y="374"/>
                </a:lnTo>
                <a:lnTo>
                  <a:pt x="1460" y="374"/>
                </a:lnTo>
                <a:lnTo>
                  <a:pt x="1460" y="374"/>
                </a:lnTo>
                <a:lnTo>
                  <a:pt x="1461" y="374"/>
                </a:lnTo>
                <a:lnTo>
                  <a:pt x="1461" y="374"/>
                </a:lnTo>
                <a:lnTo>
                  <a:pt x="1461" y="374"/>
                </a:lnTo>
                <a:lnTo>
                  <a:pt x="1461" y="374"/>
                </a:lnTo>
                <a:lnTo>
                  <a:pt x="1462" y="374"/>
                </a:lnTo>
                <a:lnTo>
                  <a:pt x="1462" y="374"/>
                </a:lnTo>
                <a:lnTo>
                  <a:pt x="1462" y="374"/>
                </a:lnTo>
                <a:lnTo>
                  <a:pt x="1463" y="373"/>
                </a:lnTo>
                <a:lnTo>
                  <a:pt x="1463" y="372"/>
                </a:lnTo>
                <a:lnTo>
                  <a:pt x="1463" y="370"/>
                </a:lnTo>
                <a:lnTo>
                  <a:pt x="1463" y="370"/>
                </a:lnTo>
                <a:lnTo>
                  <a:pt x="1464" y="374"/>
                </a:lnTo>
                <a:lnTo>
                  <a:pt x="1464" y="374"/>
                </a:lnTo>
                <a:lnTo>
                  <a:pt x="1464" y="374"/>
                </a:lnTo>
                <a:lnTo>
                  <a:pt x="1464" y="372"/>
                </a:lnTo>
                <a:lnTo>
                  <a:pt x="1465" y="371"/>
                </a:lnTo>
                <a:lnTo>
                  <a:pt x="1465" y="371"/>
                </a:lnTo>
                <a:lnTo>
                  <a:pt x="1465" y="373"/>
                </a:lnTo>
                <a:lnTo>
                  <a:pt x="1465" y="372"/>
                </a:lnTo>
                <a:lnTo>
                  <a:pt x="1466" y="371"/>
                </a:lnTo>
                <a:lnTo>
                  <a:pt x="1466" y="371"/>
                </a:lnTo>
                <a:lnTo>
                  <a:pt x="1466" y="371"/>
                </a:lnTo>
                <a:lnTo>
                  <a:pt x="1467" y="374"/>
                </a:lnTo>
                <a:lnTo>
                  <a:pt x="1467" y="373"/>
                </a:lnTo>
                <a:lnTo>
                  <a:pt x="1467" y="370"/>
                </a:lnTo>
                <a:lnTo>
                  <a:pt x="1467" y="368"/>
                </a:lnTo>
                <a:lnTo>
                  <a:pt x="1468" y="371"/>
                </a:lnTo>
                <a:lnTo>
                  <a:pt x="1468" y="371"/>
                </a:lnTo>
                <a:lnTo>
                  <a:pt x="1468" y="371"/>
                </a:lnTo>
                <a:lnTo>
                  <a:pt x="1468" y="372"/>
                </a:lnTo>
                <a:lnTo>
                  <a:pt x="1469" y="374"/>
                </a:lnTo>
                <a:lnTo>
                  <a:pt x="1469" y="377"/>
                </a:lnTo>
                <a:lnTo>
                  <a:pt x="1469" y="376"/>
                </a:lnTo>
                <a:lnTo>
                  <a:pt x="1469" y="373"/>
                </a:lnTo>
                <a:lnTo>
                  <a:pt x="1470" y="371"/>
                </a:lnTo>
                <a:lnTo>
                  <a:pt x="1470" y="368"/>
                </a:lnTo>
                <a:lnTo>
                  <a:pt x="1470" y="368"/>
                </a:lnTo>
                <a:lnTo>
                  <a:pt x="1471" y="368"/>
                </a:lnTo>
                <a:lnTo>
                  <a:pt x="1471" y="369"/>
                </a:lnTo>
                <a:lnTo>
                  <a:pt x="1471" y="368"/>
                </a:lnTo>
                <a:lnTo>
                  <a:pt x="1471" y="362"/>
                </a:lnTo>
                <a:lnTo>
                  <a:pt x="1472" y="362"/>
                </a:lnTo>
                <a:lnTo>
                  <a:pt x="1472" y="362"/>
                </a:lnTo>
                <a:lnTo>
                  <a:pt x="1472" y="362"/>
                </a:lnTo>
                <a:lnTo>
                  <a:pt x="1472" y="362"/>
                </a:lnTo>
                <a:lnTo>
                  <a:pt x="1473" y="359"/>
                </a:lnTo>
                <a:lnTo>
                  <a:pt x="1473" y="358"/>
                </a:lnTo>
                <a:lnTo>
                  <a:pt x="1473" y="359"/>
                </a:lnTo>
                <a:lnTo>
                  <a:pt x="1474" y="362"/>
                </a:lnTo>
                <a:lnTo>
                  <a:pt x="1474" y="361"/>
                </a:lnTo>
                <a:lnTo>
                  <a:pt x="1474" y="360"/>
                </a:lnTo>
                <a:lnTo>
                  <a:pt x="1474" y="361"/>
                </a:lnTo>
                <a:lnTo>
                  <a:pt x="1475" y="362"/>
                </a:lnTo>
                <a:lnTo>
                  <a:pt x="1475" y="363"/>
                </a:lnTo>
                <a:lnTo>
                  <a:pt x="1475" y="363"/>
                </a:lnTo>
                <a:lnTo>
                  <a:pt x="1475" y="365"/>
                </a:lnTo>
                <a:lnTo>
                  <a:pt x="1476" y="371"/>
                </a:lnTo>
                <a:lnTo>
                  <a:pt x="1476" y="373"/>
                </a:lnTo>
                <a:lnTo>
                  <a:pt x="1476" y="374"/>
                </a:lnTo>
                <a:lnTo>
                  <a:pt x="1476" y="371"/>
                </a:lnTo>
                <a:lnTo>
                  <a:pt x="1477" y="371"/>
                </a:lnTo>
                <a:lnTo>
                  <a:pt x="1477" y="372"/>
                </a:lnTo>
                <a:lnTo>
                  <a:pt x="1477" y="371"/>
                </a:lnTo>
                <a:lnTo>
                  <a:pt x="1477" y="370"/>
                </a:lnTo>
                <a:lnTo>
                  <a:pt x="1478" y="369"/>
                </a:lnTo>
                <a:lnTo>
                  <a:pt x="1478" y="372"/>
                </a:lnTo>
                <a:lnTo>
                  <a:pt x="1478" y="374"/>
                </a:lnTo>
                <a:lnTo>
                  <a:pt x="1479" y="368"/>
                </a:lnTo>
                <a:lnTo>
                  <a:pt x="1479" y="363"/>
                </a:lnTo>
                <a:lnTo>
                  <a:pt x="1479" y="356"/>
                </a:lnTo>
                <a:lnTo>
                  <a:pt x="1479" y="349"/>
                </a:lnTo>
                <a:lnTo>
                  <a:pt x="1480" y="345"/>
                </a:lnTo>
                <a:lnTo>
                  <a:pt x="1480" y="338"/>
                </a:lnTo>
                <a:lnTo>
                  <a:pt x="1480" y="325"/>
                </a:lnTo>
                <a:lnTo>
                  <a:pt x="1480" y="302"/>
                </a:lnTo>
                <a:lnTo>
                  <a:pt x="1481" y="266"/>
                </a:lnTo>
                <a:lnTo>
                  <a:pt x="1481" y="208"/>
                </a:lnTo>
                <a:lnTo>
                  <a:pt x="1481" y="146"/>
                </a:lnTo>
                <a:lnTo>
                  <a:pt x="1481" y="91"/>
                </a:lnTo>
                <a:lnTo>
                  <a:pt x="1482" y="64"/>
                </a:lnTo>
                <a:lnTo>
                  <a:pt x="1482" y="75"/>
                </a:lnTo>
                <a:lnTo>
                  <a:pt x="1482" y="120"/>
                </a:lnTo>
                <a:lnTo>
                  <a:pt x="1483" y="189"/>
                </a:lnTo>
                <a:lnTo>
                  <a:pt x="1483" y="267"/>
                </a:lnTo>
                <a:lnTo>
                  <a:pt x="1483" y="335"/>
                </a:lnTo>
                <a:lnTo>
                  <a:pt x="1483" y="365"/>
                </a:lnTo>
                <a:lnTo>
                  <a:pt x="1484" y="371"/>
                </a:lnTo>
                <a:lnTo>
                  <a:pt x="1484" y="367"/>
                </a:lnTo>
                <a:lnTo>
                  <a:pt x="1484" y="365"/>
                </a:lnTo>
                <a:lnTo>
                  <a:pt x="1484" y="368"/>
                </a:lnTo>
                <a:lnTo>
                  <a:pt x="1485" y="371"/>
                </a:lnTo>
                <a:lnTo>
                  <a:pt x="1485" y="374"/>
                </a:lnTo>
                <a:lnTo>
                  <a:pt x="1485" y="374"/>
                </a:lnTo>
                <a:lnTo>
                  <a:pt x="1486" y="372"/>
                </a:lnTo>
                <a:lnTo>
                  <a:pt x="1486" y="374"/>
                </a:lnTo>
                <a:lnTo>
                  <a:pt x="1486" y="374"/>
                </a:lnTo>
                <a:lnTo>
                  <a:pt x="1486" y="374"/>
                </a:lnTo>
                <a:lnTo>
                  <a:pt x="1487" y="374"/>
                </a:lnTo>
                <a:lnTo>
                  <a:pt x="1487" y="375"/>
                </a:lnTo>
                <a:lnTo>
                  <a:pt x="1487" y="373"/>
                </a:lnTo>
                <a:lnTo>
                  <a:pt x="1487" y="373"/>
                </a:lnTo>
                <a:lnTo>
                  <a:pt x="1488" y="371"/>
                </a:lnTo>
                <a:lnTo>
                  <a:pt x="1488" y="372"/>
                </a:lnTo>
                <a:lnTo>
                  <a:pt x="1488" y="371"/>
                </a:lnTo>
                <a:lnTo>
                  <a:pt x="1488" y="374"/>
                </a:lnTo>
                <a:lnTo>
                  <a:pt x="1489" y="374"/>
                </a:lnTo>
                <a:lnTo>
                  <a:pt x="1489" y="372"/>
                </a:lnTo>
                <a:lnTo>
                  <a:pt x="1489" y="371"/>
                </a:lnTo>
                <a:lnTo>
                  <a:pt x="1490" y="373"/>
                </a:lnTo>
                <a:lnTo>
                  <a:pt x="1490" y="372"/>
                </a:lnTo>
                <a:lnTo>
                  <a:pt x="1490" y="374"/>
                </a:lnTo>
                <a:lnTo>
                  <a:pt x="1490" y="371"/>
                </a:lnTo>
                <a:lnTo>
                  <a:pt x="1491" y="371"/>
                </a:lnTo>
                <a:lnTo>
                  <a:pt x="1491" y="371"/>
                </a:lnTo>
                <a:lnTo>
                  <a:pt x="1491" y="371"/>
                </a:lnTo>
                <a:lnTo>
                  <a:pt x="1491" y="371"/>
                </a:lnTo>
                <a:lnTo>
                  <a:pt x="1492" y="368"/>
                </a:lnTo>
                <a:lnTo>
                  <a:pt x="1492" y="368"/>
                </a:lnTo>
                <a:lnTo>
                  <a:pt x="1492" y="368"/>
                </a:lnTo>
                <a:lnTo>
                  <a:pt x="1492" y="368"/>
                </a:lnTo>
                <a:lnTo>
                  <a:pt x="1493" y="365"/>
                </a:lnTo>
                <a:lnTo>
                  <a:pt x="1493" y="362"/>
                </a:lnTo>
                <a:lnTo>
                  <a:pt x="1493" y="360"/>
                </a:lnTo>
                <a:lnTo>
                  <a:pt x="1493" y="360"/>
                </a:lnTo>
                <a:lnTo>
                  <a:pt x="1494" y="357"/>
                </a:lnTo>
                <a:lnTo>
                  <a:pt x="1494" y="355"/>
                </a:lnTo>
                <a:lnTo>
                  <a:pt x="1494" y="352"/>
                </a:lnTo>
                <a:lnTo>
                  <a:pt x="1495" y="351"/>
                </a:lnTo>
                <a:lnTo>
                  <a:pt x="1495" y="343"/>
                </a:lnTo>
                <a:lnTo>
                  <a:pt x="1495" y="341"/>
                </a:lnTo>
                <a:lnTo>
                  <a:pt x="1495" y="338"/>
                </a:lnTo>
                <a:lnTo>
                  <a:pt x="1496" y="336"/>
                </a:lnTo>
                <a:lnTo>
                  <a:pt x="1496" y="333"/>
                </a:lnTo>
                <a:lnTo>
                  <a:pt x="1496" y="330"/>
                </a:lnTo>
                <a:lnTo>
                  <a:pt x="1496" y="327"/>
                </a:lnTo>
                <a:lnTo>
                  <a:pt x="1497" y="324"/>
                </a:lnTo>
                <a:lnTo>
                  <a:pt x="1497" y="322"/>
                </a:lnTo>
                <a:lnTo>
                  <a:pt x="1497" y="316"/>
                </a:lnTo>
                <a:lnTo>
                  <a:pt x="1497" y="315"/>
                </a:lnTo>
                <a:lnTo>
                  <a:pt x="1498" y="313"/>
                </a:lnTo>
                <a:lnTo>
                  <a:pt x="1498" y="313"/>
                </a:lnTo>
                <a:lnTo>
                  <a:pt x="1498" y="313"/>
                </a:lnTo>
                <a:lnTo>
                  <a:pt x="1499" y="313"/>
                </a:lnTo>
                <a:lnTo>
                  <a:pt x="1499" y="315"/>
                </a:lnTo>
                <a:lnTo>
                  <a:pt x="1499" y="318"/>
                </a:lnTo>
                <a:lnTo>
                  <a:pt x="1499" y="321"/>
                </a:lnTo>
                <a:lnTo>
                  <a:pt x="1500" y="324"/>
                </a:lnTo>
                <a:lnTo>
                  <a:pt x="1500" y="327"/>
                </a:lnTo>
                <a:lnTo>
                  <a:pt x="1500" y="330"/>
                </a:lnTo>
                <a:lnTo>
                  <a:pt x="1500" y="332"/>
                </a:lnTo>
                <a:lnTo>
                  <a:pt x="1501" y="337"/>
                </a:lnTo>
                <a:lnTo>
                  <a:pt x="1501" y="340"/>
                </a:lnTo>
                <a:lnTo>
                  <a:pt x="1501" y="343"/>
                </a:lnTo>
                <a:lnTo>
                  <a:pt x="1502" y="346"/>
                </a:lnTo>
                <a:lnTo>
                  <a:pt x="1502" y="349"/>
                </a:lnTo>
                <a:lnTo>
                  <a:pt x="1502" y="351"/>
                </a:lnTo>
                <a:lnTo>
                  <a:pt x="1502" y="358"/>
                </a:lnTo>
                <a:lnTo>
                  <a:pt x="1503" y="359"/>
                </a:lnTo>
                <a:lnTo>
                  <a:pt x="1503" y="358"/>
                </a:lnTo>
                <a:lnTo>
                  <a:pt x="1503" y="358"/>
                </a:lnTo>
                <a:lnTo>
                  <a:pt x="1503" y="358"/>
                </a:lnTo>
                <a:lnTo>
                  <a:pt x="1504" y="361"/>
                </a:lnTo>
                <a:lnTo>
                  <a:pt x="1504" y="365"/>
                </a:lnTo>
                <a:lnTo>
                  <a:pt x="1504" y="366"/>
                </a:lnTo>
                <a:lnTo>
                  <a:pt x="1504" y="366"/>
                </a:lnTo>
                <a:lnTo>
                  <a:pt x="1505" y="367"/>
                </a:lnTo>
                <a:lnTo>
                  <a:pt x="1505" y="366"/>
                </a:lnTo>
                <a:lnTo>
                  <a:pt x="1505" y="368"/>
                </a:lnTo>
                <a:lnTo>
                  <a:pt x="1506" y="368"/>
                </a:lnTo>
                <a:lnTo>
                  <a:pt x="1506" y="368"/>
                </a:lnTo>
                <a:lnTo>
                  <a:pt x="1506" y="371"/>
                </a:lnTo>
                <a:lnTo>
                  <a:pt x="1506" y="368"/>
                </a:lnTo>
                <a:lnTo>
                  <a:pt x="1507" y="368"/>
                </a:lnTo>
                <a:lnTo>
                  <a:pt x="1507" y="368"/>
                </a:lnTo>
                <a:lnTo>
                  <a:pt x="1507" y="371"/>
                </a:lnTo>
                <a:lnTo>
                  <a:pt x="1507" y="371"/>
                </a:lnTo>
                <a:lnTo>
                  <a:pt x="1508" y="371"/>
                </a:lnTo>
                <a:lnTo>
                  <a:pt x="1508" y="369"/>
                </a:lnTo>
                <a:lnTo>
                  <a:pt x="1508" y="368"/>
                </a:lnTo>
                <a:lnTo>
                  <a:pt x="1508" y="370"/>
                </a:lnTo>
                <a:lnTo>
                  <a:pt x="1509" y="371"/>
                </a:lnTo>
                <a:lnTo>
                  <a:pt x="1509" y="368"/>
                </a:lnTo>
                <a:lnTo>
                  <a:pt x="1509" y="368"/>
                </a:lnTo>
                <a:lnTo>
                  <a:pt x="1509" y="368"/>
                </a:lnTo>
                <a:lnTo>
                  <a:pt x="1510" y="371"/>
                </a:lnTo>
                <a:lnTo>
                  <a:pt x="1510" y="370"/>
                </a:lnTo>
                <a:lnTo>
                  <a:pt x="1510" y="368"/>
                </a:lnTo>
                <a:lnTo>
                  <a:pt x="1511" y="368"/>
                </a:lnTo>
                <a:lnTo>
                  <a:pt x="1511" y="370"/>
                </a:lnTo>
                <a:lnTo>
                  <a:pt x="1511" y="369"/>
                </a:lnTo>
                <a:lnTo>
                  <a:pt x="1511" y="365"/>
                </a:lnTo>
                <a:lnTo>
                  <a:pt x="1512" y="365"/>
                </a:lnTo>
                <a:lnTo>
                  <a:pt x="1512" y="368"/>
                </a:lnTo>
                <a:lnTo>
                  <a:pt x="1512" y="369"/>
                </a:lnTo>
                <a:lnTo>
                  <a:pt x="1512" y="368"/>
                </a:lnTo>
                <a:lnTo>
                  <a:pt x="1513" y="363"/>
                </a:lnTo>
                <a:lnTo>
                  <a:pt x="1513" y="363"/>
                </a:lnTo>
                <a:lnTo>
                  <a:pt x="1513" y="366"/>
                </a:lnTo>
                <a:lnTo>
                  <a:pt x="1513" y="365"/>
                </a:lnTo>
                <a:lnTo>
                  <a:pt x="1514" y="365"/>
                </a:lnTo>
                <a:lnTo>
                  <a:pt x="1514" y="364"/>
                </a:lnTo>
                <a:lnTo>
                  <a:pt x="1514" y="363"/>
                </a:lnTo>
                <a:lnTo>
                  <a:pt x="1515" y="363"/>
                </a:lnTo>
                <a:lnTo>
                  <a:pt x="1515" y="364"/>
                </a:lnTo>
                <a:lnTo>
                  <a:pt x="1515" y="365"/>
                </a:lnTo>
                <a:lnTo>
                  <a:pt x="1515" y="363"/>
                </a:lnTo>
                <a:lnTo>
                  <a:pt x="1516" y="362"/>
                </a:lnTo>
                <a:lnTo>
                  <a:pt x="1516" y="362"/>
                </a:lnTo>
                <a:lnTo>
                  <a:pt x="1516" y="362"/>
                </a:lnTo>
                <a:lnTo>
                  <a:pt x="1516" y="363"/>
                </a:lnTo>
                <a:lnTo>
                  <a:pt x="1517" y="363"/>
                </a:lnTo>
                <a:lnTo>
                  <a:pt x="1517" y="364"/>
                </a:lnTo>
                <a:lnTo>
                  <a:pt x="1517" y="369"/>
                </a:lnTo>
                <a:lnTo>
                  <a:pt x="1518" y="368"/>
                </a:lnTo>
                <a:lnTo>
                  <a:pt x="1518" y="368"/>
                </a:lnTo>
                <a:lnTo>
                  <a:pt x="1518" y="367"/>
                </a:lnTo>
                <a:lnTo>
                  <a:pt x="1518" y="365"/>
                </a:lnTo>
                <a:lnTo>
                  <a:pt x="1519" y="366"/>
                </a:lnTo>
                <a:lnTo>
                  <a:pt x="1519" y="366"/>
                </a:lnTo>
                <a:lnTo>
                  <a:pt x="1519" y="368"/>
                </a:lnTo>
                <a:lnTo>
                  <a:pt x="1519" y="368"/>
                </a:lnTo>
                <a:lnTo>
                  <a:pt x="1520" y="368"/>
                </a:lnTo>
                <a:lnTo>
                  <a:pt x="1520" y="368"/>
                </a:lnTo>
                <a:lnTo>
                  <a:pt x="1520" y="368"/>
                </a:lnTo>
                <a:lnTo>
                  <a:pt x="1521" y="368"/>
                </a:lnTo>
                <a:lnTo>
                  <a:pt x="1521" y="368"/>
                </a:lnTo>
                <a:lnTo>
                  <a:pt x="1521" y="369"/>
                </a:lnTo>
                <a:lnTo>
                  <a:pt x="1521" y="370"/>
                </a:lnTo>
                <a:lnTo>
                  <a:pt x="1522" y="371"/>
                </a:lnTo>
                <a:lnTo>
                  <a:pt x="1522" y="367"/>
                </a:lnTo>
                <a:lnTo>
                  <a:pt x="1522" y="366"/>
                </a:lnTo>
                <a:lnTo>
                  <a:pt x="1522" y="365"/>
                </a:lnTo>
                <a:lnTo>
                  <a:pt x="1523" y="368"/>
                </a:lnTo>
                <a:lnTo>
                  <a:pt x="1523" y="371"/>
                </a:lnTo>
                <a:lnTo>
                  <a:pt x="1523" y="371"/>
                </a:lnTo>
                <a:lnTo>
                  <a:pt x="1523" y="371"/>
                </a:lnTo>
                <a:lnTo>
                  <a:pt x="1524" y="371"/>
                </a:lnTo>
                <a:lnTo>
                  <a:pt x="1524" y="368"/>
                </a:lnTo>
                <a:lnTo>
                  <a:pt x="1524" y="371"/>
                </a:lnTo>
                <a:lnTo>
                  <a:pt x="1524" y="371"/>
                </a:lnTo>
                <a:lnTo>
                  <a:pt x="1525" y="372"/>
                </a:lnTo>
                <a:lnTo>
                  <a:pt x="1525" y="370"/>
                </a:lnTo>
                <a:lnTo>
                  <a:pt x="1525" y="368"/>
                </a:lnTo>
                <a:lnTo>
                  <a:pt x="1525" y="369"/>
                </a:lnTo>
                <a:lnTo>
                  <a:pt x="1526" y="368"/>
                </a:lnTo>
                <a:lnTo>
                  <a:pt x="1526" y="369"/>
                </a:lnTo>
                <a:lnTo>
                  <a:pt x="1526" y="368"/>
                </a:lnTo>
                <a:lnTo>
                  <a:pt x="1527" y="368"/>
                </a:lnTo>
                <a:lnTo>
                  <a:pt x="1527" y="371"/>
                </a:lnTo>
                <a:lnTo>
                  <a:pt x="1527" y="370"/>
                </a:lnTo>
                <a:lnTo>
                  <a:pt x="1527" y="368"/>
                </a:lnTo>
                <a:lnTo>
                  <a:pt x="1528" y="368"/>
                </a:lnTo>
                <a:lnTo>
                  <a:pt x="1528" y="369"/>
                </a:lnTo>
                <a:lnTo>
                  <a:pt x="1528" y="368"/>
                </a:lnTo>
                <a:lnTo>
                  <a:pt x="1528" y="373"/>
                </a:lnTo>
                <a:lnTo>
                  <a:pt x="1529" y="371"/>
                </a:lnTo>
                <a:lnTo>
                  <a:pt x="1529" y="372"/>
                </a:lnTo>
                <a:lnTo>
                  <a:pt x="1529" y="368"/>
                </a:lnTo>
                <a:lnTo>
                  <a:pt x="1529" y="366"/>
                </a:lnTo>
                <a:lnTo>
                  <a:pt x="1530" y="368"/>
                </a:lnTo>
                <a:lnTo>
                  <a:pt x="1530" y="368"/>
                </a:lnTo>
                <a:lnTo>
                  <a:pt x="1530" y="368"/>
                </a:lnTo>
                <a:lnTo>
                  <a:pt x="1531" y="368"/>
                </a:lnTo>
                <a:lnTo>
                  <a:pt x="1531" y="368"/>
                </a:lnTo>
                <a:lnTo>
                  <a:pt x="1531" y="369"/>
                </a:lnTo>
                <a:lnTo>
                  <a:pt x="1531" y="370"/>
                </a:lnTo>
                <a:lnTo>
                  <a:pt x="1532" y="371"/>
                </a:lnTo>
                <a:lnTo>
                  <a:pt x="1532" y="371"/>
                </a:lnTo>
                <a:lnTo>
                  <a:pt x="1532" y="368"/>
                </a:lnTo>
                <a:lnTo>
                  <a:pt x="1532" y="366"/>
                </a:lnTo>
                <a:lnTo>
                  <a:pt x="1533" y="365"/>
                </a:lnTo>
                <a:lnTo>
                  <a:pt x="1533" y="368"/>
                </a:lnTo>
                <a:lnTo>
                  <a:pt x="1533" y="368"/>
                </a:lnTo>
                <a:lnTo>
                  <a:pt x="1534" y="369"/>
                </a:lnTo>
                <a:lnTo>
                  <a:pt x="1534" y="368"/>
                </a:lnTo>
                <a:lnTo>
                  <a:pt x="1534" y="368"/>
                </a:lnTo>
                <a:lnTo>
                  <a:pt x="1534" y="369"/>
                </a:lnTo>
                <a:lnTo>
                  <a:pt x="1535" y="368"/>
                </a:lnTo>
                <a:lnTo>
                  <a:pt x="1535" y="371"/>
                </a:lnTo>
                <a:lnTo>
                  <a:pt x="1535" y="368"/>
                </a:lnTo>
                <a:lnTo>
                  <a:pt x="1535" y="368"/>
                </a:lnTo>
                <a:lnTo>
                  <a:pt x="1536" y="368"/>
                </a:lnTo>
                <a:lnTo>
                  <a:pt x="1536" y="368"/>
                </a:lnTo>
                <a:lnTo>
                  <a:pt x="1536" y="368"/>
                </a:lnTo>
                <a:lnTo>
                  <a:pt x="1537" y="366"/>
                </a:lnTo>
                <a:lnTo>
                  <a:pt x="1537" y="368"/>
                </a:lnTo>
                <a:lnTo>
                  <a:pt x="1537" y="368"/>
                </a:lnTo>
                <a:lnTo>
                  <a:pt x="1537" y="367"/>
                </a:lnTo>
                <a:lnTo>
                  <a:pt x="1538" y="364"/>
                </a:lnTo>
                <a:lnTo>
                  <a:pt x="1538" y="361"/>
                </a:lnTo>
                <a:lnTo>
                  <a:pt x="1538" y="359"/>
                </a:lnTo>
                <a:lnTo>
                  <a:pt x="1538" y="359"/>
                </a:lnTo>
                <a:lnTo>
                  <a:pt x="1539" y="358"/>
                </a:lnTo>
                <a:lnTo>
                  <a:pt x="1539" y="360"/>
                </a:lnTo>
                <a:lnTo>
                  <a:pt x="1539" y="356"/>
                </a:lnTo>
                <a:lnTo>
                  <a:pt x="1539" y="355"/>
                </a:lnTo>
                <a:lnTo>
                  <a:pt x="1540" y="358"/>
                </a:lnTo>
                <a:lnTo>
                  <a:pt x="1540" y="355"/>
                </a:lnTo>
                <a:lnTo>
                  <a:pt x="1540" y="353"/>
                </a:lnTo>
                <a:lnTo>
                  <a:pt x="1540" y="355"/>
                </a:lnTo>
                <a:lnTo>
                  <a:pt x="1541" y="357"/>
                </a:lnTo>
                <a:lnTo>
                  <a:pt x="1541" y="358"/>
                </a:lnTo>
                <a:lnTo>
                  <a:pt x="1541" y="357"/>
                </a:lnTo>
                <a:lnTo>
                  <a:pt x="1541" y="359"/>
                </a:lnTo>
                <a:lnTo>
                  <a:pt x="1542" y="359"/>
                </a:lnTo>
                <a:lnTo>
                  <a:pt x="1542" y="361"/>
                </a:lnTo>
                <a:lnTo>
                  <a:pt x="1542" y="362"/>
                </a:lnTo>
                <a:lnTo>
                  <a:pt x="1543" y="365"/>
                </a:lnTo>
                <a:lnTo>
                  <a:pt x="1543" y="368"/>
                </a:lnTo>
                <a:lnTo>
                  <a:pt x="1543" y="368"/>
                </a:lnTo>
                <a:lnTo>
                  <a:pt x="1543" y="368"/>
                </a:lnTo>
                <a:lnTo>
                  <a:pt x="1544" y="368"/>
                </a:lnTo>
                <a:lnTo>
                  <a:pt x="1544" y="368"/>
                </a:lnTo>
                <a:lnTo>
                  <a:pt x="1544" y="368"/>
                </a:lnTo>
                <a:lnTo>
                  <a:pt x="1544" y="368"/>
                </a:lnTo>
                <a:lnTo>
                  <a:pt x="1545" y="368"/>
                </a:lnTo>
                <a:lnTo>
                  <a:pt x="1545" y="369"/>
                </a:lnTo>
                <a:lnTo>
                  <a:pt x="1545" y="370"/>
                </a:lnTo>
                <a:lnTo>
                  <a:pt x="1545" y="371"/>
                </a:lnTo>
                <a:lnTo>
                  <a:pt x="1546" y="371"/>
                </a:lnTo>
                <a:lnTo>
                  <a:pt x="1546" y="371"/>
                </a:lnTo>
                <a:lnTo>
                  <a:pt x="1546" y="369"/>
                </a:lnTo>
                <a:lnTo>
                  <a:pt x="1547" y="368"/>
                </a:lnTo>
                <a:lnTo>
                  <a:pt x="1547" y="365"/>
                </a:lnTo>
                <a:lnTo>
                  <a:pt x="1547" y="365"/>
                </a:lnTo>
                <a:lnTo>
                  <a:pt x="1547" y="368"/>
                </a:lnTo>
                <a:lnTo>
                  <a:pt x="1548" y="368"/>
                </a:lnTo>
                <a:lnTo>
                  <a:pt x="1548" y="356"/>
                </a:lnTo>
                <a:lnTo>
                  <a:pt x="1548" y="321"/>
                </a:lnTo>
                <a:lnTo>
                  <a:pt x="1548" y="252"/>
                </a:lnTo>
                <a:lnTo>
                  <a:pt x="1549" y="169"/>
                </a:lnTo>
                <a:lnTo>
                  <a:pt x="1549" y="89"/>
                </a:lnTo>
                <a:lnTo>
                  <a:pt x="1549" y="40"/>
                </a:lnTo>
                <a:lnTo>
                  <a:pt x="1550" y="44"/>
                </a:lnTo>
                <a:lnTo>
                  <a:pt x="1550" y="88"/>
                </a:lnTo>
                <a:lnTo>
                  <a:pt x="1550" y="159"/>
                </a:lnTo>
                <a:lnTo>
                  <a:pt x="1550" y="238"/>
                </a:lnTo>
                <a:lnTo>
                  <a:pt x="1551" y="307"/>
                </a:lnTo>
                <a:lnTo>
                  <a:pt x="1551" y="345"/>
                </a:lnTo>
                <a:lnTo>
                  <a:pt x="1551" y="356"/>
                </a:lnTo>
                <a:lnTo>
                  <a:pt x="1551" y="358"/>
                </a:lnTo>
                <a:lnTo>
                  <a:pt x="1552" y="357"/>
                </a:lnTo>
                <a:lnTo>
                  <a:pt x="1552" y="359"/>
                </a:lnTo>
                <a:lnTo>
                  <a:pt x="1552" y="363"/>
                </a:lnTo>
                <a:lnTo>
                  <a:pt x="1553" y="364"/>
                </a:lnTo>
                <a:lnTo>
                  <a:pt x="1553" y="366"/>
                </a:lnTo>
                <a:lnTo>
                  <a:pt x="1553" y="368"/>
                </a:lnTo>
                <a:lnTo>
                  <a:pt x="1553" y="368"/>
                </a:lnTo>
                <a:lnTo>
                  <a:pt x="1554" y="371"/>
                </a:lnTo>
                <a:lnTo>
                  <a:pt x="1554" y="369"/>
                </a:lnTo>
                <a:lnTo>
                  <a:pt x="1554" y="369"/>
                </a:lnTo>
                <a:lnTo>
                  <a:pt x="1554" y="365"/>
                </a:lnTo>
                <a:lnTo>
                  <a:pt x="1555" y="365"/>
                </a:lnTo>
                <a:lnTo>
                  <a:pt x="1555" y="365"/>
                </a:lnTo>
                <a:lnTo>
                  <a:pt x="1555" y="365"/>
                </a:lnTo>
                <a:lnTo>
                  <a:pt x="1555" y="365"/>
                </a:lnTo>
                <a:lnTo>
                  <a:pt x="1556" y="365"/>
                </a:lnTo>
                <a:lnTo>
                  <a:pt x="1556" y="367"/>
                </a:lnTo>
                <a:lnTo>
                  <a:pt x="1556" y="368"/>
                </a:lnTo>
                <a:lnTo>
                  <a:pt x="1556" y="368"/>
                </a:lnTo>
                <a:lnTo>
                  <a:pt x="1557" y="368"/>
                </a:lnTo>
                <a:lnTo>
                  <a:pt x="1557" y="367"/>
                </a:lnTo>
                <a:lnTo>
                  <a:pt x="1557" y="365"/>
                </a:lnTo>
                <a:lnTo>
                  <a:pt x="1557" y="362"/>
                </a:lnTo>
                <a:lnTo>
                  <a:pt x="1558" y="362"/>
                </a:lnTo>
                <a:lnTo>
                  <a:pt x="1558" y="362"/>
                </a:lnTo>
                <a:lnTo>
                  <a:pt x="1558" y="362"/>
                </a:lnTo>
                <a:lnTo>
                  <a:pt x="1559" y="364"/>
                </a:lnTo>
                <a:lnTo>
                  <a:pt x="1559" y="363"/>
                </a:lnTo>
                <a:lnTo>
                  <a:pt x="1559" y="362"/>
                </a:lnTo>
                <a:lnTo>
                  <a:pt x="1559" y="359"/>
                </a:lnTo>
                <a:lnTo>
                  <a:pt x="1560" y="360"/>
                </a:lnTo>
                <a:lnTo>
                  <a:pt x="1560" y="360"/>
                </a:lnTo>
                <a:lnTo>
                  <a:pt x="1560" y="358"/>
                </a:lnTo>
                <a:lnTo>
                  <a:pt x="1560" y="358"/>
                </a:lnTo>
                <a:lnTo>
                  <a:pt x="1561" y="356"/>
                </a:lnTo>
                <a:lnTo>
                  <a:pt x="1561" y="352"/>
                </a:lnTo>
                <a:lnTo>
                  <a:pt x="1561" y="352"/>
                </a:lnTo>
                <a:lnTo>
                  <a:pt x="1561" y="351"/>
                </a:lnTo>
                <a:lnTo>
                  <a:pt x="1562" y="349"/>
                </a:lnTo>
                <a:lnTo>
                  <a:pt x="1562" y="347"/>
                </a:lnTo>
                <a:lnTo>
                  <a:pt x="1562" y="345"/>
                </a:lnTo>
                <a:lnTo>
                  <a:pt x="1563" y="343"/>
                </a:lnTo>
                <a:lnTo>
                  <a:pt x="1563" y="338"/>
                </a:lnTo>
                <a:lnTo>
                  <a:pt x="1563" y="333"/>
                </a:lnTo>
                <a:lnTo>
                  <a:pt x="1563" y="327"/>
                </a:lnTo>
                <a:lnTo>
                  <a:pt x="1564" y="328"/>
                </a:lnTo>
                <a:lnTo>
                  <a:pt x="1564" y="325"/>
                </a:lnTo>
                <a:lnTo>
                  <a:pt x="1564" y="321"/>
                </a:lnTo>
                <a:lnTo>
                  <a:pt x="1564" y="316"/>
                </a:lnTo>
                <a:lnTo>
                  <a:pt x="1565" y="311"/>
                </a:lnTo>
                <a:lnTo>
                  <a:pt x="1565" y="312"/>
                </a:lnTo>
                <a:lnTo>
                  <a:pt x="1565" y="310"/>
                </a:lnTo>
                <a:lnTo>
                  <a:pt x="1566" y="308"/>
                </a:lnTo>
                <a:lnTo>
                  <a:pt x="1566" y="307"/>
                </a:lnTo>
                <a:lnTo>
                  <a:pt x="1566" y="306"/>
                </a:lnTo>
                <a:lnTo>
                  <a:pt x="1566" y="306"/>
                </a:lnTo>
                <a:lnTo>
                  <a:pt x="1567" y="304"/>
                </a:lnTo>
                <a:lnTo>
                  <a:pt x="1567" y="304"/>
                </a:lnTo>
                <a:lnTo>
                  <a:pt x="1567" y="309"/>
                </a:lnTo>
                <a:lnTo>
                  <a:pt x="1567" y="313"/>
                </a:lnTo>
                <a:lnTo>
                  <a:pt x="1568" y="318"/>
                </a:lnTo>
                <a:lnTo>
                  <a:pt x="1568" y="321"/>
                </a:lnTo>
                <a:lnTo>
                  <a:pt x="1568" y="327"/>
                </a:lnTo>
                <a:lnTo>
                  <a:pt x="1569" y="333"/>
                </a:lnTo>
                <a:lnTo>
                  <a:pt x="1569" y="335"/>
                </a:lnTo>
                <a:lnTo>
                  <a:pt x="1569" y="338"/>
                </a:lnTo>
                <a:lnTo>
                  <a:pt x="1569" y="340"/>
                </a:lnTo>
                <a:lnTo>
                  <a:pt x="1570" y="343"/>
                </a:lnTo>
                <a:lnTo>
                  <a:pt x="1570" y="346"/>
                </a:lnTo>
                <a:lnTo>
                  <a:pt x="1570" y="351"/>
                </a:lnTo>
                <a:lnTo>
                  <a:pt x="1570" y="355"/>
                </a:lnTo>
                <a:lnTo>
                  <a:pt x="1571" y="356"/>
                </a:lnTo>
                <a:lnTo>
                  <a:pt x="1571" y="358"/>
                </a:lnTo>
                <a:lnTo>
                  <a:pt x="1571" y="358"/>
                </a:lnTo>
                <a:lnTo>
                  <a:pt x="1571" y="359"/>
                </a:lnTo>
                <a:lnTo>
                  <a:pt x="1572" y="361"/>
                </a:lnTo>
                <a:lnTo>
                  <a:pt x="1572" y="361"/>
                </a:lnTo>
                <a:lnTo>
                  <a:pt x="1572" y="361"/>
                </a:lnTo>
                <a:lnTo>
                  <a:pt x="1572" y="360"/>
                </a:lnTo>
                <a:lnTo>
                  <a:pt x="1573" y="360"/>
                </a:lnTo>
                <a:lnTo>
                  <a:pt x="1573" y="363"/>
                </a:lnTo>
                <a:lnTo>
                  <a:pt x="1573" y="363"/>
                </a:lnTo>
                <a:lnTo>
                  <a:pt x="1573" y="363"/>
                </a:lnTo>
                <a:lnTo>
                  <a:pt x="1574" y="362"/>
                </a:lnTo>
                <a:lnTo>
                  <a:pt x="1574" y="361"/>
                </a:lnTo>
                <a:lnTo>
                  <a:pt x="1574" y="362"/>
                </a:lnTo>
                <a:lnTo>
                  <a:pt x="1575" y="365"/>
                </a:lnTo>
                <a:lnTo>
                  <a:pt x="1575" y="362"/>
                </a:lnTo>
                <a:lnTo>
                  <a:pt x="1575" y="363"/>
                </a:lnTo>
                <a:lnTo>
                  <a:pt x="1575" y="364"/>
                </a:lnTo>
                <a:lnTo>
                  <a:pt x="1576" y="363"/>
                </a:lnTo>
                <a:lnTo>
                  <a:pt x="1576" y="363"/>
                </a:lnTo>
                <a:lnTo>
                  <a:pt x="1576" y="361"/>
                </a:lnTo>
                <a:lnTo>
                  <a:pt x="1576" y="361"/>
                </a:lnTo>
                <a:lnTo>
                  <a:pt x="1577" y="362"/>
                </a:lnTo>
                <a:lnTo>
                  <a:pt x="1577" y="363"/>
                </a:lnTo>
                <a:lnTo>
                  <a:pt x="1577" y="364"/>
                </a:lnTo>
                <a:lnTo>
                  <a:pt x="1578" y="364"/>
                </a:lnTo>
                <a:lnTo>
                  <a:pt x="1578" y="363"/>
                </a:lnTo>
                <a:lnTo>
                  <a:pt x="1578" y="363"/>
                </a:lnTo>
                <a:lnTo>
                  <a:pt x="1578" y="364"/>
                </a:lnTo>
                <a:lnTo>
                  <a:pt x="1579" y="365"/>
                </a:lnTo>
                <a:lnTo>
                  <a:pt x="1579" y="363"/>
                </a:lnTo>
                <a:lnTo>
                  <a:pt x="1579" y="362"/>
                </a:lnTo>
                <a:lnTo>
                  <a:pt x="1579" y="362"/>
                </a:lnTo>
                <a:lnTo>
                  <a:pt x="1580" y="362"/>
                </a:lnTo>
                <a:lnTo>
                  <a:pt x="1580" y="362"/>
                </a:lnTo>
                <a:lnTo>
                  <a:pt x="1580" y="363"/>
                </a:lnTo>
                <a:lnTo>
                  <a:pt x="1580" y="365"/>
                </a:lnTo>
                <a:lnTo>
                  <a:pt x="1581" y="366"/>
                </a:lnTo>
                <a:lnTo>
                  <a:pt x="1581" y="364"/>
                </a:lnTo>
                <a:lnTo>
                  <a:pt x="1581" y="363"/>
                </a:lnTo>
                <a:lnTo>
                  <a:pt x="1582" y="364"/>
                </a:lnTo>
                <a:lnTo>
                  <a:pt x="1582" y="363"/>
                </a:lnTo>
                <a:lnTo>
                  <a:pt x="1582" y="362"/>
                </a:lnTo>
                <a:lnTo>
                  <a:pt x="1582" y="363"/>
                </a:lnTo>
                <a:lnTo>
                  <a:pt x="1583" y="362"/>
                </a:lnTo>
                <a:lnTo>
                  <a:pt x="1583" y="362"/>
                </a:lnTo>
                <a:lnTo>
                  <a:pt x="1583" y="365"/>
                </a:lnTo>
                <a:lnTo>
                  <a:pt x="1583" y="366"/>
                </a:lnTo>
                <a:lnTo>
                  <a:pt x="1584" y="367"/>
                </a:lnTo>
                <a:lnTo>
                  <a:pt x="1584" y="363"/>
                </a:lnTo>
                <a:lnTo>
                  <a:pt x="1584" y="362"/>
                </a:lnTo>
                <a:lnTo>
                  <a:pt x="1585" y="362"/>
                </a:lnTo>
                <a:lnTo>
                  <a:pt x="1585" y="362"/>
                </a:lnTo>
                <a:lnTo>
                  <a:pt x="1585" y="362"/>
                </a:lnTo>
                <a:lnTo>
                  <a:pt x="1585" y="362"/>
                </a:lnTo>
                <a:lnTo>
                  <a:pt x="1586" y="366"/>
                </a:lnTo>
                <a:lnTo>
                  <a:pt x="1586" y="364"/>
                </a:lnTo>
                <a:lnTo>
                  <a:pt x="1586" y="364"/>
                </a:lnTo>
                <a:lnTo>
                  <a:pt x="1586" y="362"/>
                </a:lnTo>
                <a:lnTo>
                  <a:pt x="1587" y="363"/>
                </a:lnTo>
                <a:lnTo>
                  <a:pt x="1587" y="364"/>
                </a:lnTo>
                <a:lnTo>
                  <a:pt x="1587" y="368"/>
                </a:lnTo>
                <a:lnTo>
                  <a:pt x="1587" y="365"/>
                </a:lnTo>
                <a:lnTo>
                  <a:pt x="1588" y="368"/>
                </a:lnTo>
                <a:lnTo>
                  <a:pt x="1588" y="365"/>
                </a:lnTo>
                <a:lnTo>
                  <a:pt x="1588" y="364"/>
                </a:lnTo>
                <a:lnTo>
                  <a:pt x="1588" y="366"/>
                </a:lnTo>
                <a:lnTo>
                  <a:pt x="1589" y="364"/>
                </a:lnTo>
                <a:lnTo>
                  <a:pt x="1589" y="365"/>
                </a:lnTo>
                <a:lnTo>
                  <a:pt x="1589" y="366"/>
                </a:lnTo>
                <a:lnTo>
                  <a:pt x="1590" y="365"/>
                </a:lnTo>
                <a:lnTo>
                  <a:pt x="1590" y="365"/>
                </a:lnTo>
                <a:lnTo>
                  <a:pt x="1590" y="366"/>
                </a:lnTo>
                <a:lnTo>
                  <a:pt x="1590" y="365"/>
                </a:lnTo>
                <a:lnTo>
                  <a:pt x="1591" y="363"/>
                </a:lnTo>
                <a:lnTo>
                  <a:pt x="1591" y="363"/>
                </a:lnTo>
                <a:lnTo>
                  <a:pt x="1591" y="365"/>
                </a:lnTo>
                <a:lnTo>
                  <a:pt x="1591" y="366"/>
                </a:lnTo>
                <a:lnTo>
                  <a:pt x="1592" y="365"/>
                </a:lnTo>
                <a:lnTo>
                  <a:pt x="1592" y="366"/>
                </a:lnTo>
                <a:lnTo>
                  <a:pt x="1592" y="366"/>
                </a:lnTo>
                <a:lnTo>
                  <a:pt x="1592" y="366"/>
                </a:lnTo>
                <a:lnTo>
                  <a:pt x="1593" y="367"/>
                </a:lnTo>
                <a:lnTo>
                  <a:pt x="1593" y="365"/>
                </a:lnTo>
                <a:lnTo>
                  <a:pt x="1593" y="363"/>
                </a:lnTo>
                <a:lnTo>
                  <a:pt x="1594" y="364"/>
                </a:lnTo>
                <a:lnTo>
                  <a:pt x="1594" y="365"/>
                </a:lnTo>
                <a:lnTo>
                  <a:pt x="1594" y="368"/>
                </a:lnTo>
                <a:lnTo>
                  <a:pt x="1594" y="368"/>
                </a:lnTo>
                <a:lnTo>
                  <a:pt x="1595" y="368"/>
                </a:lnTo>
                <a:lnTo>
                  <a:pt x="1595" y="365"/>
                </a:lnTo>
                <a:lnTo>
                  <a:pt x="1595" y="364"/>
                </a:lnTo>
                <a:lnTo>
                  <a:pt x="1595" y="365"/>
                </a:lnTo>
                <a:lnTo>
                  <a:pt x="1596" y="366"/>
                </a:lnTo>
                <a:lnTo>
                  <a:pt x="1596" y="365"/>
                </a:lnTo>
                <a:lnTo>
                  <a:pt x="1596" y="365"/>
                </a:lnTo>
                <a:lnTo>
                  <a:pt x="1597" y="367"/>
                </a:lnTo>
                <a:lnTo>
                  <a:pt x="1597" y="366"/>
                </a:lnTo>
                <a:lnTo>
                  <a:pt x="1597" y="365"/>
                </a:lnTo>
                <a:lnTo>
                  <a:pt x="1597" y="365"/>
                </a:lnTo>
                <a:lnTo>
                  <a:pt x="1598" y="364"/>
                </a:lnTo>
                <a:lnTo>
                  <a:pt x="1598" y="363"/>
                </a:lnTo>
                <a:lnTo>
                  <a:pt x="1598" y="365"/>
                </a:lnTo>
                <a:lnTo>
                  <a:pt x="1598" y="368"/>
                </a:lnTo>
                <a:lnTo>
                  <a:pt x="1599" y="364"/>
                </a:lnTo>
                <a:lnTo>
                  <a:pt x="1599" y="363"/>
                </a:lnTo>
                <a:lnTo>
                  <a:pt x="1599" y="362"/>
                </a:lnTo>
                <a:lnTo>
                  <a:pt x="1599" y="361"/>
                </a:lnTo>
                <a:lnTo>
                  <a:pt x="1600" y="365"/>
                </a:lnTo>
                <a:lnTo>
                  <a:pt x="1600" y="363"/>
                </a:lnTo>
                <a:lnTo>
                  <a:pt x="1600" y="362"/>
                </a:lnTo>
                <a:lnTo>
                  <a:pt x="1601" y="363"/>
                </a:lnTo>
                <a:lnTo>
                  <a:pt x="1601" y="365"/>
                </a:lnTo>
                <a:lnTo>
                  <a:pt x="1601" y="365"/>
                </a:lnTo>
                <a:lnTo>
                  <a:pt x="1601" y="363"/>
                </a:lnTo>
                <a:lnTo>
                  <a:pt x="1602" y="363"/>
                </a:lnTo>
                <a:lnTo>
                  <a:pt x="1602" y="362"/>
                </a:lnTo>
                <a:lnTo>
                  <a:pt x="1602" y="361"/>
                </a:lnTo>
                <a:lnTo>
                  <a:pt x="1602" y="362"/>
                </a:lnTo>
                <a:lnTo>
                  <a:pt x="1603" y="364"/>
                </a:lnTo>
                <a:lnTo>
                  <a:pt x="1603" y="365"/>
                </a:lnTo>
                <a:lnTo>
                  <a:pt x="1603" y="363"/>
                </a:lnTo>
                <a:lnTo>
                  <a:pt x="1603" y="362"/>
                </a:lnTo>
                <a:lnTo>
                  <a:pt x="1604" y="361"/>
                </a:lnTo>
                <a:lnTo>
                  <a:pt x="1604" y="361"/>
                </a:lnTo>
                <a:lnTo>
                  <a:pt x="1604" y="362"/>
                </a:lnTo>
                <a:lnTo>
                  <a:pt x="1604" y="362"/>
                </a:lnTo>
                <a:lnTo>
                  <a:pt x="1605" y="363"/>
                </a:lnTo>
                <a:lnTo>
                  <a:pt x="1605" y="363"/>
                </a:lnTo>
                <a:lnTo>
                  <a:pt x="1605" y="362"/>
                </a:lnTo>
                <a:lnTo>
                  <a:pt x="1606" y="363"/>
                </a:lnTo>
                <a:lnTo>
                  <a:pt x="1606" y="362"/>
                </a:lnTo>
                <a:lnTo>
                  <a:pt x="1606" y="362"/>
                </a:lnTo>
                <a:lnTo>
                  <a:pt x="1606" y="360"/>
                </a:lnTo>
                <a:lnTo>
                  <a:pt x="1607" y="359"/>
                </a:lnTo>
                <a:lnTo>
                  <a:pt x="1607" y="361"/>
                </a:lnTo>
                <a:lnTo>
                  <a:pt x="1607" y="358"/>
                </a:lnTo>
                <a:lnTo>
                  <a:pt x="1607" y="358"/>
                </a:lnTo>
                <a:lnTo>
                  <a:pt x="1608" y="356"/>
                </a:lnTo>
                <a:lnTo>
                  <a:pt x="1608" y="352"/>
                </a:lnTo>
                <a:lnTo>
                  <a:pt x="1608" y="351"/>
                </a:lnTo>
                <a:lnTo>
                  <a:pt x="1608" y="352"/>
                </a:lnTo>
                <a:lnTo>
                  <a:pt x="1609" y="358"/>
                </a:lnTo>
                <a:lnTo>
                  <a:pt x="1609" y="355"/>
                </a:lnTo>
                <a:lnTo>
                  <a:pt x="1609" y="352"/>
                </a:lnTo>
                <a:lnTo>
                  <a:pt x="1610" y="344"/>
                </a:lnTo>
                <a:lnTo>
                  <a:pt x="1610" y="343"/>
                </a:lnTo>
                <a:lnTo>
                  <a:pt x="1610" y="346"/>
                </a:lnTo>
                <a:lnTo>
                  <a:pt x="1610" y="349"/>
                </a:lnTo>
                <a:lnTo>
                  <a:pt x="1611" y="349"/>
                </a:lnTo>
                <a:lnTo>
                  <a:pt x="1611" y="352"/>
                </a:lnTo>
                <a:lnTo>
                  <a:pt x="1611" y="351"/>
                </a:lnTo>
                <a:lnTo>
                  <a:pt x="1611" y="355"/>
                </a:lnTo>
                <a:lnTo>
                  <a:pt x="1612" y="355"/>
                </a:lnTo>
                <a:lnTo>
                  <a:pt x="1612" y="356"/>
                </a:lnTo>
                <a:lnTo>
                  <a:pt x="1612" y="358"/>
                </a:lnTo>
                <a:lnTo>
                  <a:pt x="1613" y="359"/>
                </a:lnTo>
                <a:lnTo>
                  <a:pt x="1613" y="362"/>
                </a:lnTo>
                <a:lnTo>
                  <a:pt x="1613" y="362"/>
                </a:lnTo>
                <a:lnTo>
                  <a:pt x="1613" y="362"/>
                </a:lnTo>
                <a:lnTo>
                  <a:pt x="1614" y="360"/>
                </a:lnTo>
                <a:lnTo>
                  <a:pt x="1614" y="360"/>
                </a:lnTo>
                <a:lnTo>
                  <a:pt x="1614" y="360"/>
                </a:lnTo>
                <a:lnTo>
                  <a:pt x="1614" y="361"/>
                </a:lnTo>
                <a:lnTo>
                  <a:pt x="1615" y="361"/>
                </a:lnTo>
                <a:lnTo>
                  <a:pt x="1615" y="362"/>
                </a:lnTo>
                <a:lnTo>
                  <a:pt x="1615" y="362"/>
                </a:lnTo>
                <a:lnTo>
                  <a:pt x="1615" y="363"/>
                </a:lnTo>
                <a:lnTo>
                  <a:pt x="1616" y="360"/>
                </a:lnTo>
                <a:lnTo>
                  <a:pt x="1616" y="361"/>
                </a:lnTo>
                <a:lnTo>
                  <a:pt x="1616" y="361"/>
                </a:lnTo>
                <a:lnTo>
                  <a:pt x="1617" y="359"/>
                </a:lnTo>
                <a:lnTo>
                  <a:pt x="1617" y="359"/>
                </a:lnTo>
                <a:lnTo>
                  <a:pt x="1617" y="360"/>
                </a:lnTo>
                <a:lnTo>
                  <a:pt x="1617" y="362"/>
                </a:lnTo>
                <a:lnTo>
                  <a:pt x="1618" y="358"/>
                </a:lnTo>
                <a:lnTo>
                  <a:pt x="1618" y="336"/>
                </a:lnTo>
                <a:lnTo>
                  <a:pt x="1618" y="287"/>
                </a:lnTo>
                <a:lnTo>
                  <a:pt x="1618" y="212"/>
                </a:lnTo>
                <a:lnTo>
                  <a:pt x="1619" y="130"/>
                </a:lnTo>
                <a:lnTo>
                  <a:pt x="1619" y="59"/>
                </a:lnTo>
                <a:lnTo>
                  <a:pt x="1619" y="29"/>
                </a:lnTo>
                <a:lnTo>
                  <a:pt x="1619" y="53"/>
                </a:lnTo>
                <a:lnTo>
                  <a:pt x="1620" y="105"/>
                </a:lnTo>
                <a:lnTo>
                  <a:pt x="1620" y="180"/>
                </a:lnTo>
                <a:lnTo>
                  <a:pt x="1620" y="260"/>
                </a:lnTo>
                <a:lnTo>
                  <a:pt x="1620" y="321"/>
                </a:lnTo>
                <a:lnTo>
                  <a:pt x="1621" y="351"/>
                </a:lnTo>
                <a:lnTo>
                  <a:pt x="1621" y="352"/>
                </a:lnTo>
                <a:lnTo>
                  <a:pt x="1621" y="350"/>
                </a:lnTo>
                <a:lnTo>
                  <a:pt x="1622" y="351"/>
                </a:lnTo>
                <a:lnTo>
                  <a:pt x="1622" y="352"/>
                </a:lnTo>
                <a:lnTo>
                  <a:pt x="1622" y="358"/>
                </a:lnTo>
                <a:lnTo>
                  <a:pt x="1622" y="356"/>
                </a:lnTo>
                <a:lnTo>
                  <a:pt x="1623" y="358"/>
                </a:lnTo>
                <a:lnTo>
                  <a:pt x="1623" y="361"/>
                </a:lnTo>
                <a:lnTo>
                  <a:pt x="1623" y="362"/>
                </a:lnTo>
                <a:lnTo>
                  <a:pt x="1623" y="363"/>
                </a:lnTo>
                <a:lnTo>
                  <a:pt x="1624" y="360"/>
                </a:lnTo>
                <a:lnTo>
                  <a:pt x="1624" y="361"/>
                </a:lnTo>
                <a:lnTo>
                  <a:pt x="1624" y="362"/>
                </a:lnTo>
                <a:lnTo>
                  <a:pt x="1624" y="362"/>
                </a:lnTo>
                <a:lnTo>
                  <a:pt x="1625" y="361"/>
                </a:lnTo>
                <a:lnTo>
                  <a:pt x="1625" y="359"/>
                </a:lnTo>
                <a:lnTo>
                  <a:pt x="1625" y="359"/>
                </a:lnTo>
                <a:lnTo>
                  <a:pt x="1626" y="362"/>
                </a:lnTo>
                <a:lnTo>
                  <a:pt x="1626" y="363"/>
                </a:lnTo>
                <a:lnTo>
                  <a:pt x="1626" y="362"/>
                </a:lnTo>
                <a:lnTo>
                  <a:pt x="1626" y="359"/>
                </a:lnTo>
                <a:lnTo>
                  <a:pt x="1627" y="358"/>
                </a:lnTo>
                <a:lnTo>
                  <a:pt x="1627" y="359"/>
                </a:lnTo>
                <a:lnTo>
                  <a:pt x="1627" y="359"/>
                </a:lnTo>
                <a:lnTo>
                  <a:pt x="1627" y="358"/>
                </a:lnTo>
                <a:lnTo>
                  <a:pt x="1628" y="358"/>
                </a:lnTo>
                <a:lnTo>
                  <a:pt x="1628" y="358"/>
                </a:lnTo>
                <a:lnTo>
                  <a:pt x="1628" y="358"/>
                </a:lnTo>
                <a:lnTo>
                  <a:pt x="1629" y="358"/>
                </a:lnTo>
                <a:lnTo>
                  <a:pt x="1629" y="356"/>
                </a:lnTo>
                <a:lnTo>
                  <a:pt x="1629" y="353"/>
                </a:lnTo>
                <a:lnTo>
                  <a:pt x="1629" y="353"/>
                </a:lnTo>
                <a:lnTo>
                  <a:pt x="1630" y="353"/>
                </a:lnTo>
                <a:lnTo>
                  <a:pt x="1630" y="353"/>
                </a:lnTo>
                <a:lnTo>
                  <a:pt x="1630" y="351"/>
                </a:lnTo>
                <a:lnTo>
                  <a:pt x="1630" y="350"/>
                </a:lnTo>
                <a:lnTo>
                  <a:pt x="1631" y="346"/>
                </a:lnTo>
                <a:lnTo>
                  <a:pt x="1631" y="347"/>
                </a:lnTo>
                <a:lnTo>
                  <a:pt x="1631" y="346"/>
                </a:lnTo>
                <a:lnTo>
                  <a:pt x="1632" y="343"/>
                </a:lnTo>
                <a:lnTo>
                  <a:pt x="1632" y="338"/>
                </a:lnTo>
                <a:lnTo>
                  <a:pt x="1632" y="335"/>
                </a:lnTo>
                <a:lnTo>
                  <a:pt x="1632" y="336"/>
                </a:lnTo>
                <a:lnTo>
                  <a:pt x="1633" y="333"/>
                </a:lnTo>
                <a:lnTo>
                  <a:pt x="1633" y="328"/>
                </a:lnTo>
                <a:lnTo>
                  <a:pt x="1633" y="322"/>
                </a:lnTo>
                <a:lnTo>
                  <a:pt x="1633" y="316"/>
                </a:lnTo>
                <a:lnTo>
                  <a:pt x="1634" y="315"/>
                </a:lnTo>
                <a:lnTo>
                  <a:pt x="1634" y="310"/>
                </a:lnTo>
                <a:lnTo>
                  <a:pt x="1634" y="309"/>
                </a:lnTo>
                <a:lnTo>
                  <a:pt x="1634" y="306"/>
                </a:lnTo>
                <a:lnTo>
                  <a:pt x="1635" y="303"/>
                </a:lnTo>
                <a:lnTo>
                  <a:pt x="1635" y="300"/>
                </a:lnTo>
                <a:lnTo>
                  <a:pt x="1635" y="297"/>
                </a:lnTo>
                <a:lnTo>
                  <a:pt x="1635" y="296"/>
                </a:lnTo>
                <a:lnTo>
                  <a:pt x="1636" y="294"/>
                </a:lnTo>
                <a:lnTo>
                  <a:pt x="1636" y="296"/>
                </a:lnTo>
                <a:lnTo>
                  <a:pt x="1636" y="296"/>
                </a:lnTo>
                <a:lnTo>
                  <a:pt x="1636" y="297"/>
                </a:lnTo>
                <a:lnTo>
                  <a:pt x="1637" y="299"/>
                </a:lnTo>
                <a:lnTo>
                  <a:pt x="1637" y="302"/>
                </a:lnTo>
                <a:lnTo>
                  <a:pt x="1637" y="309"/>
                </a:lnTo>
                <a:lnTo>
                  <a:pt x="1638" y="313"/>
                </a:lnTo>
                <a:lnTo>
                  <a:pt x="1638" y="320"/>
                </a:lnTo>
                <a:lnTo>
                  <a:pt x="1638" y="327"/>
                </a:lnTo>
                <a:lnTo>
                  <a:pt x="1638" y="331"/>
                </a:lnTo>
                <a:lnTo>
                  <a:pt x="1639" y="336"/>
                </a:lnTo>
                <a:lnTo>
                  <a:pt x="1639" y="340"/>
                </a:lnTo>
                <a:lnTo>
                  <a:pt x="1639" y="344"/>
                </a:lnTo>
                <a:lnTo>
                  <a:pt x="1639" y="348"/>
                </a:lnTo>
                <a:lnTo>
                  <a:pt x="1640" y="349"/>
                </a:lnTo>
                <a:lnTo>
                  <a:pt x="1640" y="351"/>
                </a:lnTo>
                <a:lnTo>
                  <a:pt x="1640" y="352"/>
                </a:lnTo>
                <a:lnTo>
                  <a:pt x="1640" y="352"/>
                </a:lnTo>
                <a:lnTo>
                  <a:pt x="1641" y="355"/>
                </a:lnTo>
                <a:lnTo>
                  <a:pt x="1641" y="356"/>
                </a:lnTo>
                <a:lnTo>
                  <a:pt x="1641" y="358"/>
                </a:lnTo>
                <a:lnTo>
                  <a:pt x="1642" y="359"/>
                </a:lnTo>
                <a:lnTo>
                  <a:pt x="1642" y="361"/>
                </a:lnTo>
                <a:lnTo>
                  <a:pt x="1642" y="360"/>
                </a:lnTo>
                <a:lnTo>
                  <a:pt x="1642" y="361"/>
                </a:lnTo>
                <a:lnTo>
                  <a:pt x="1643" y="361"/>
                </a:lnTo>
                <a:lnTo>
                  <a:pt x="1643" y="359"/>
                </a:lnTo>
                <a:lnTo>
                  <a:pt x="1643" y="360"/>
                </a:lnTo>
                <a:lnTo>
                  <a:pt x="1643" y="358"/>
                </a:lnTo>
                <a:lnTo>
                  <a:pt x="1644" y="358"/>
                </a:lnTo>
                <a:lnTo>
                  <a:pt x="1644" y="358"/>
                </a:lnTo>
                <a:lnTo>
                  <a:pt x="1644" y="361"/>
                </a:lnTo>
                <a:lnTo>
                  <a:pt x="1645" y="361"/>
                </a:lnTo>
                <a:lnTo>
                  <a:pt x="1645" y="359"/>
                </a:lnTo>
                <a:lnTo>
                  <a:pt x="1645" y="359"/>
                </a:lnTo>
                <a:lnTo>
                  <a:pt x="1645" y="358"/>
                </a:lnTo>
                <a:lnTo>
                  <a:pt x="1646" y="360"/>
                </a:lnTo>
                <a:lnTo>
                  <a:pt x="1646" y="363"/>
                </a:lnTo>
                <a:lnTo>
                  <a:pt x="1646" y="361"/>
                </a:lnTo>
                <a:lnTo>
                  <a:pt x="1646" y="362"/>
                </a:lnTo>
                <a:lnTo>
                  <a:pt x="1647" y="362"/>
                </a:lnTo>
                <a:lnTo>
                  <a:pt x="1647" y="363"/>
                </a:lnTo>
                <a:lnTo>
                  <a:pt x="1647" y="364"/>
                </a:lnTo>
                <a:lnTo>
                  <a:pt x="1648" y="361"/>
                </a:lnTo>
                <a:lnTo>
                  <a:pt x="1648" y="362"/>
                </a:lnTo>
                <a:lnTo>
                  <a:pt x="1648" y="363"/>
                </a:lnTo>
                <a:lnTo>
                  <a:pt x="1648" y="364"/>
                </a:lnTo>
                <a:lnTo>
                  <a:pt x="1649" y="363"/>
                </a:lnTo>
                <a:lnTo>
                  <a:pt x="1649" y="360"/>
                </a:lnTo>
                <a:lnTo>
                  <a:pt x="1649" y="361"/>
                </a:lnTo>
                <a:lnTo>
                  <a:pt x="1649" y="363"/>
                </a:lnTo>
                <a:lnTo>
                  <a:pt x="1650" y="364"/>
                </a:lnTo>
                <a:lnTo>
                  <a:pt x="1650" y="362"/>
                </a:lnTo>
                <a:lnTo>
                  <a:pt x="1650" y="360"/>
                </a:lnTo>
                <a:lnTo>
                  <a:pt x="1650" y="359"/>
                </a:lnTo>
                <a:lnTo>
                  <a:pt x="1651" y="360"/>
                </a:lnTo>
                <a:lnTo>
                  <a:pt x="1651" y="363"/>
                </a:lnTo>
                <a:lnTo>
                  <a:pt x="1651" y="363"/>
                </a:lnTo>
                <a:lnTo>
                  <a:pt x="1651" y="362"/>
                </a:lnTo>
                <a:lnTo>
                  <a:pt x="1652" y="359"/>
                </a:lnTo>
                <a:lnTo>
                  <a:pt x="1652" y="358"/>
                </a:lnTo>
                <a:lnTo>
                  <a:pt x="1652" y="360"/>
                </a:lnTo>
                <a:lnTo>
                  <a:pt x="1652" y="362"/>
                </a:lnTo>
                <a:lnTo>
                  <a:pt x="1653" y="363"/>
                </a:lnTo>
                <a:lnTo>
                  <a:pt x="1653" y="362"/>
                </a:lnTo>
                <a:lnTo>
                  <a:pt x="1653" y="360"/>
                </a:lnTo>
                <a:lnTo>
                  <a:pt x="1654" y="360"/>
                </a:lnTo>
                <a:lnTo>
                  <a:pt x="1654" y="361"/>
                </a:lnTo>
                <a:lnTo>
                  <a:pt x="1654" y="361"/>
                </a:lnTo>
                <a:lnTo>
                  <a:pt x="1654" y="362"/>
                </a:lnTo>
                <a:lnTo>
                  <a:pt x="1655" y="361"/>
                </a:lnTo>
                <a:lnTo>
                  <a:pt x="1655" y="360"/>
                </a:lnTo>
                <a:lnTo>
                  <a:pt x="1655" y="359"/>
                </a:lnTo>
                <a:lnTo>
                  <a:pt x="1655" y="359"/>
                </a:lnTo>
                <a:lnTo>
                  <a:pt x="1656" y="362"/>
                </a:lnTo>
                <a:lnTo>
                  <a:pt x="1656" y="362"/>
                </a:lnTo>
                <a:lnTo>
                  <a:pt x="1656" y="361"/>
                </a:lnTo>
                <a:lnTo>
                  <a:pt x="1656" y="360"/>
                </a:lnTo>
                <a:lnTo>
                  <a:pt x="1657" y="360"/>
                </a:lnTo>
                <a:lnTo>
                  <a:pt x="1657" y="364"/>
                </a:lnTo>
                <a:lnTo>
                  <a:pt x="1657" y="363"/>
                </a:lnTo>
                <a:lnTo>
                  <a:pt x="1658" y="363"/>
                </a:lnTo>
                <a:lnTo>
                  <a:pt x="1658" y="362"/>
                </a:lnTo>
                <a:lnTo>
                  <a:pt x="1658" y="361"/>
                </a:lnTo>
                <a:lnTo>
                  <a:pt x="1658" y="363"/>
                </a:lnTo>
                <a:lnTo>
                  <a:pt x="1659" y="361"/>
                </a:lnTo>
                <a:lnTo>
                  <a:pt x="1659" y="361"/>
                </a:lnTo>
                <a:lnTo>
                  <a:pt x="1659" y="360"/>
                </a:lnTo>
                <a:lnTo>
                  <a:pt x="1659" y="359"/>
                </a:lnTo>
                <a:lnTo>
                  <a:pt x="1660" y="360"/>
                </a:lnTo>
                <a:lnTo>
                  <a:pt x="1660" y="357"/>
                </a:lnTo>
                <a:lnTo>
                  <a:pt x="1660" y="349"/>
                </a:lnTo>
                <a:lnTo>
                  <a:pt x="1661" y="340"/>
                </a:lnTo>
                <a:lnTo>
                  <a:pt x="1661" y="328"/>
                </a:lnTo>
                <a:lnTo>
                  <a:pt x="1661" y="313"/>
                </a:lnTo>
                <a:lnTo>
                  <a:pt x="1661" y="294"/>
                </a:lnTo>
                <a:lnTo>
                  <a:pt x="1662" y="269"/>
                </a:lnTo>
                <a:lnTo>
                  <a:pt x="1662" y="244"/>
                </a:lnTo>
                <a:lnTo>
                  <a:pt x="1662" y="222"/>
                </a:lnTo>
                <a:lnTo>
                  <a:pt x="1662" y="197"/>
                </a:lnTo>
                <a:lnTo>
                  <a:pt x="1663" y="175"/>
                </a:lnTo>
                <a:lnTo>
                  <a:pt x="1663" y="160"/>
                </a:lnTo>
                <a:lnTo>
                  <a:pt x="1663" y="163"/>
                </a:lnTo>
                <a:lnTo>
                  <a:pt x="1664" y="192"/>
                </a:lnTo>
                <a:lnTo>
                  <a:pt x="1664" y="255"/>
                </a:lnTo>
                <a:lnTo>
                  <a:pt x="1664" y="352"/>
                </a:lnTo>
                <a:lnTo>
                  <a:pt x="1664" y="446"/>
                </a:lnTo>
                <a:lnTo>
                  <a:pt x="1665" y="501"/>
                </a:lnTo>
                <a:lnTo>
                  <a:pt x="1665" y="518"/>
                </a:lnTo>
                <a:lnTo>
                  <a:pt x="1665" y="509"/>
                </a:lnTo>
                <a:lnTo>
                  <a:pt x="1665" y="487"/>
                </a:lnTo>
                <a:lnTo>
                  <a:pt x="1666" y="465"/>
                </a:lnTo>
                <a:lnTo>
                  <a:pt x="1666" y="451"/>
                </a:lnTo>
                <a:lnTo>
                  <a:pt x="1666" y="441"/>
                </a:lnTo>
                <a:lnTo>
                  <a:pt x="1666" y="433"/>
                </a:lnTo>
                <a:lnTo>
                  <a:pt x="1667" y="425"/>
                </a:lnTo>
                <a:lnTo>
                  <a:pt x="1667" y="416"/>
                </a:lnTo>
                <a:lnTo>
                  <a:pt x="1667" y="409"/>
                </a:lnTo>
                <a:lnTo>
                  <a:pt x="1667" y="403"/>
                </a:lnTo>
                <a:lnTo>
                  <a:pt x="1668" y="396"/>
                </a:lnTo>
                <a:lnTo>
                  <a:pt x="1668" y="391"/>
                </a:lnTo>
                <a:lnTo>
                  <a:pt x="1668" y="387"/>
                </a:lnTo>
                <a:lnTo>
                  <a:pt x="1668" y="377"/>
                </a:lnTo>
                <a:lnTo>
                  <a:pt x="1669" y="371"/>
                </a:lnTo>
                <a:lnTo>
                  <a:pt x="1669" y="363"/>
                </a:lnTo>
                <a:lnTo>
                  <a:pt x="1669" y="363"/>
                </a:lnTo>
                <a:lnTo>
                  <a:pt x="1670" y="363"/>
                </a:lnTo>
                <a:lnTo>
                  <a:pt x="1670" y="358"/>
                </a:lnTo>
                <a:lnTo>
                  <a:pt x="1670" y="357"/>
                </a:lnTo>
                <a:lnTo>
                  <a:pt x="1670" y="353"/>
                </a:lnTo>
                <a:lnTo>
                  <a:pt x="1671" y="352"/>
                </a:lnTo>
                <a:lnTo>
                  <a:pt x="1671" y="352"/>
                </a:lnTo>
                <a:lnTo>
                  <a:pt x="1671" y="350"/>
                </a:lnTo>
                <a:lnTo>
                  <a:pt x="1671" y="345"/>
                </a:lnTo>
                <a:lnTo>
                  <a:pt x="1672" y="343"/>
                </a:lnTo>
                <a:lnTo>
                  <a:pt x="1672" y="338"/>
                </a:lnTo>
                <a:lnTo>
                  <a:pt x="1672" y="335"/>
                </a:lnTo>
                <a:lnTo>
                  <a:pt x="1672" y="331"/>
                </a:lnTo>
                <a:lnTo>
                  <a:pt x="1673" y="328"/>
                </a:lnTo>
                <a:lnTo>
                  <a:pt x="1673" y="328"/>
                </a:lnTo>
                <a:lnTo>
                  <a:pt x="1673" y="327"/>
                </a:lnTo>
                <a:lnTo>
                  <a:pt x="1674" y="324"/>
                </a:lnTo>
                <a:lnTo>
                  <a:pt x="1674" y="318"/>
                </a:lnTo>
                <a:lnTo>
                  <a:pt x="1674" y="313"/>
                </a:lnTo>
                <a:lnTo>
                  <a:pt x="1674" y="310"/>
                </a:lnTo>
                <a:lnTo>
                  <a:pt x="1675" y="308"/>
                </a:lnTo>
                <a:lnTo>
                  <a:pt x="1675" y="302"/>
                </a:lnTo>
                <a:lnTo>
                  <a:pt x="1675" y="294"/>
                </a:lnTo>
                <a:lnTo>
                  <a:pt x="1675" y="288"/>
                </a:lnTo>
                <a:lnTo>
                  <a:pt x="1676" y="283"/>
                </a:lnTo>
                <a:lnTo>
                  <a:pt x="1676" y="277"/>
                </a:lnTo>
                <a:lnTo>
                  <a:pt x="1676" y="272"/>
                </a:lnTo>
                <a:lnTo>
                  <a:pt x="1677" y="266"/>
                </a:lnTo>
                <a:lnTo>
                  <a:pt x="1677" y="258"/>
                </a:lnTo>
                <a:lnTo>
                  <a:pt x="1677" y="252"/>
                </a:lnTo>
                <a:lnTo>
                  <a:pt x="1677" y="245"/>
                </a:lnTo>
                <a:lnTo>
                  <a:pt x="1678" y="241"/>
                </a:lnTo>
                <a:lnTo>
                  <a:pt x="1678" y="236"/>
                </a:lnTo>
                <a:lnTo>
                  <a:pt x="1678" y="233"/>
                </a:lnTo>
                <a:lnTo>
                  <a:pt x="1678" y="227"/>
                </a:lnTo>
                <a:lnTo>
                  <a:pt x="1679" y="224"/>
                </a:lnTo>
                <a:lnTo>
                  <a:pt x="1679" y="223"/>
                </a:lnTo>
                <a:lnTo>
                  <a:pt x="1679" y="225"/>
                </a:lnTo>
                <a:lnTo>
                  <a:pt x="1680" y="225"/>
                </a:lnTo>
                <a:lnTo>
                  <a:pt x="1680" y="225"/>
                </a:lnTo>
                <a:lnTo>
                  <a:pt x="1680" y="228"/>
                </a:lnTo>
                <a:lnTo>
                  <a:pt x="1680" y="233"/>
                </a:lnTo>
                <a:lnTo>
                  <a:pt x="1681" y="239"/>
                </a:lnTo>
                <a:lnTo>
                  <a:pt x="1681" y="241"/>
                </a:lnTo>
                <a:lnTo>
                  <a:pt x="1681" y="252"/>
                </a:lnTo>
                <a:lnTo>
                  <a:pt x="1681" y="261"/>
                </a:lnTo>
                <a:lnTo>
                  <a:pt x="1682" y="272"/>
                </a:lnTo>
                <a:lnTo>
                  <a:pt x="1682" y="282"/>
                </a:lnTo>
                <a:lnTo>
                  <a:pt x="1682" y="291"/>
                </a:lnTo>
                <a:lnTo>
                  <a:pt x="1682" y="302"/>
                </a:lnTo>
                <a:lnTo>
                  <a:pt x="1683" y="309"/>
                </a:lnTo>
                <a:lnTo>
                  <a:pt x="1683" y="314"/>
                </a:lnTo>
                <a:lnTo>
                  <a:pt x="1683" y="319"/>
                </a:lnTo>
                <a:lnTo>
                  <a:pt x="1683" y="324"/>
                </a:lnTo>
                <a:lnTo>
                  <a:pt x="1684" y="332"/>
                </a:lnTo>
                <a:lnTo>
                  <a:pt x="1684" y="336"/>
                </a:lnTo>
                <a:lnTo>
                  <a:pt x="1684" y="341"/>
                </a:lnTo>
                <a:lnTo>
                  <a:pt x="1684" y="345"/>
                </a:lnTo>
                <a:lnTo>
                  <a:pt x="1685" y="349"/>
                </a:lnTo>
                <a:lnTo>
                  <a:pt x="1685" y="350"/>
                </a:lnTo>
                <a:lnTo>
                  <a:pt x="1685" y="349"/>
                </a:lnTo>
                <a:lnTo>
                  <a:pt x="1686" y="350"/>
                </a:lnTo>
                <a:lnTo>
                  <a:pt x="1686" y="351"/>
                </a:lnTo>
                <a:lnTo>
                  <a:pt x="1686" y="352"/>
                </a:lnTo>
                <a:lnTo>
                  <a:pt x="1686" y="355"/>
                </a:lnTo>
                <a:lnTo>
                  <a:pt x="1687" y="357"/>
                </a:lnTo>
                <a:lnTo>
                  <a:pt x="1687" y="358"/>
                </a:lnTo>
                <a:lnTo>
                  <a:pt x="1687" y="358"/>
                </a:lnTo>
                <a:lnTo>
                  <a:pt x="1687" y="358"/>
                </a:lnTo>
                <a:lnTo>
                  <a:pt x="1688" y="356"/>
                </a:lnTo>
                <a:lnTo>
                  <a:pt x="1688" y="357"/>
                </a:lnTo>
                <a:lnTo>
                  <a:pt x="1688" y="355"/>
                </a:lnTo>
                <a:lnTo>
                  <a:pt x="1689" y="357"/>
                </a:lnTo>
                <a:lnTo>
                  <a:pt x="1689" y="355"/>
                </a:lnTo>
                <a:lnTo>
                  <a:pt x="1689" y="358"/>
                </a:lnTo>
                <a:lnTo>
                  <a:pt x="1689" y="360"/>
                </a:lnTo>
                <a:lnTo>
                  <a:pt x="1690" y="360"/>
                </a:lnTo>
                <a:lnTo>
                  <a:pt x="1690" y="359"/>
                </a:lnTo>
                <a:lnTo>
                  <a:pt x="1690" y="358"/>
                </a:lnTo>
                <a:lnTo>
                  <a:pt x="1690" y="357"/>
                </a:lnTo>
                <a:lnTo>
                  <a:pt x="1691" y="356"/>
                </a:lnTo>
                <a:lnTo>
                  <a:pt x="1691" y="356"/>
                </a:lnTo>
                <a:lnTo>
                  <a:pt x="1691" y="357"/>
                </a:lnTo>
                <a:lnTo>
                  <a:pt x="1691" y="357"/>
                </a:lnTo>
                <a:lnTo>
                  <a:pt x="1692" y="358"/>
                </a:lnTo>
                <a:lnTo>
                  <a:pt x="1692" y="362"/>
                </a:lnTo>
                <a:lnTo>
                  <a:pt x="1692" y="360"/>
                </a:lnTo>
                <a:lnTo>
                  <a:pt x="1693" y="359"/>
                </a:lnTo>
                <a:lnTo>
                  <a:pt x="1693" y="358"/>
                </a:lnTo>
                <a:lnTo>
                  <a:pt x="1693" y="358"/>
                </a:lnTo>
                <a:lnTo>
                  <a:pt x="1693" y="359"/>
                </a:lnTo>
                <a:lnTo>
                  <a:pt x="1694" y="357"/>
                </a:lnTo>
                <a:lnTo>
                  <a:pt x="1694" y="356"/>
                </a:lnTo>
                <a:lnTo>
                  <a:pt x="1694" y="356"/>
                </a:lnTo>
                <a:lnTo>
                  <a:pt x="1694" y="356"/>
                </a:lnTo>
                <a:lnTo>
                  <a:pt x="1695" y="357"/>
                </a:lnTo>
                <a:lnTo>
                  <a:pt x="1695" y="358"/>
                </a:lnTo>
                <a:lnTo>
                  <a:pt x="1695" y="359"/>
                </a:lnTo>
                <a:lnTo>
                  <a:pt x="1696" y="359"/>
                </a:lnTo>
                <a:lnTo>
                  <a:pt x="1696" y="360"/>
                </a:lnTo>
                <a:lnTo>
                  <a:pt x="1696" y="360"/>
                </a:lnTo>
                <a:lnTo>
                  <a:pt x="1696" y="360"/>
                </a:lnTo>
                <a:lnTo>
                  <a:pt x="1697" y="362"/>
                </a:lnTo>
                <a:lnTo>
                  <a:pt x="1697" y="363"/>
                </a:lnTo>
                <a:lnTo>
                  <a:pt x="1697" y="361"/>
                </a:lnTo>
                <a:lnTo>
                  <a:pt x="1697" y="358"/>
                </a:lnTo>
                <a:lnTo>
                  <a:pt x="1698" y="359"/>
                </a:lnTo>
                <a:lnTo>
                  <a:pt x="1698" y="361"/>
                </a:lnTo>
                <a:lnTo>
                  <a:pt x="1698" y="363"/>
                </a:lnTo>
                <a:lnTo>
                  <a:pt x="1698" y="362"/>
                </a:lnTo>
                <a:lnTo>
                  <a:pt x="1699" y="362"/>
                </a:lnTo>
                <a:lnTo>
                  <a:pt x="1699" y="362"/>
                </a:lnTo>
                <a:lnTo>
                  <a:pt x="1699" y="363"/>
                </a:lnTo>
                <a:lnTo>
                  <a:pt x="1699" y="365"/>
                </a:lnTo>
                <a:lnTo>
                  <a:pt x="1700" y="368"/>
                </a:lnTo>
                <a:lnTo>
                  <a:pt x="1700" y="365"/>
                </a:lnTo>
                <a:lnTo>
                  <a:pt x="1700" y="366"/>
                </a:lnTo>
                <a:lnTo>
                  <a:pt x="1700" y="365"/>
                </a:lnTo>
                <a:lnTo>
                  <a:pt x="1701" y="363"/>
                </a:lnTo>
                <a:lnTo>
                  <a:pt x="1701" y="365"/>
                </a:lnTo>
                <a:lnTo>
                  <a:pt x="1701" y="364"/>
                </a:lnTo>
                <a:lnTo>
                  <a:pt x="1702" y="368"/>
                </a:lnTo>
                <a:lnTo>
                  <a:pt x="1702" y="368"/>
                </a:lnTo>
                <a:lnTo>
                  <a:pt x="1702" y="368"/>
                </a:lnTo>
                <a:lnTo>
                  <a:pt x="1702" y="366"/>
                </a:lnTo>
                <a:lnTo>
                  <a:pt x="1703" y="365"/>
                </a:lnTo>
                <a:lnTo>
                  <a:pt x="1703" y="366"/>
                </a:lnTo>
                <a:lnTo>
                  <a:pt x="1703" y="368"/>
                </a:lnTo>
                <a:lnTo>
                  <a:pt x="1703" y="366"/>
                </a:lnTo>
                <a:lnTo>
                  <a:pt x="1704" y="368"/>
                </a:lnTo>
                <a:lnTo>
                  <a:pt x="1704" y="364"/>
                </a:lnTo>
                <a:lnTo>
                  <a:pt x="1704" y="366"/>
                </a:lnTo>
                <a:lnTo>
                  <a:pt x="1705" y="371"/>
                </a:lnTo>
                <a:lnTo>
                  <a:pt x="1705" y="371"/>
                </a:lnTo>
                <a:lnTo>
                  <a:pt x="1705" y="369"/>
                </a:lnTo>
                <a:lnTo>
                  <a:pt x="1705" y="368"/>
                </a:lnTo>
                <a:lnTo>
                  <a:pt x="1706" y="369"/>
                </a:lnTo>
                <a:lnTo>
                  <a:pt x="1706" y="371"/>
                </a:lnTo>
                <a:lnTo>
                  <a:pt x="1706" y="371"/>
                </a:lnTo>
                <a:lnTo>
                  <a:pt x="1706" y="370"/>
                </a:lnTo>
                <a:lnTo>
                  <a:pt x="1707" y="363"/>
                </a:lnTo>
                <a:lnTo>
                  <a:pt x="1707" y="365"/>
                </a:lnTo>
                <a:lnTo>
                  <a:pt x="1707" y="370"/>
                </a:lnTo>
                <a:lnTo>
                  <a:pt x="1708" y="371"/>
                </a:lnTo>
                <a:lnTo>
                  <a:pt x="1708" y="371"/>
                </a:lnTo>
                <a:lnTo>
                  <a:pt x="1708" y="368"/>
                </a:lnTo>
                <a:lnTo>
                  <a:pt x="1708" y="369"/>
                </a:lnTo>
                <a:lnTo>
                  <a:pt x="1709" y="370"/>
                </a:lnTo>
                <a:lnTo>
                  <a:pt x="1709" y="369"/>
                </a:lnTo>
                <a:lnTo>
                  <a:pt x="1709" y="368"/>
                </a:lnTo>
                <a:lnTo>
                  <a:pt x="1709" y="369"/>
                </a:lnTo>
                <a:lnTo>
                  <a:pt x="1710" y="370"/>
                </a:lnTo>
                <a:lnTo>
                  <a:pt x="1710" y="371"/>
                </a:lnTo>
                <a:lnTo>
                  <a:pt x="1710" y="371"/>
                </a:lnTo>
                <a:lnTo>
                  <a:pt x="1710" y="371"/>
                </a:lnTo>
                <a:lnTo>
                  <a:pt x="1711" y="371"/>
                </a:lnTo>
                <a:lnTo>
                  <a:pt x="1711" y="371"/>
                </a:lnTo>
                <a:lnTo>
                  <a:pt x="1711" y="368"/>
                </a:lnTo>
                <a:lnTo>
                  <a:pt x="1712" y="371"/>
                </a:lnTo>
                <a:lnTo>
                  <a:pt x="1712" y="372"/>
                </a:lnTo>
                <a:lnTo>
                  <a:pt x="1712" y="374"/>
                </a:lnTo>
                <a:lnTo>
                  <a:pt x="1712" y="373"/>
                </a:lnTo>
                <a:lnTo>
                  <a:pt x="1713" y="370"/>
                </a:lnTo>
                <a:lnTo>
                  <a:pt x="1713" y="371"/>
                </a:lnTo>
                <a:lnTo>
                  <a:pt x="1713" y="372"/>
                </a:lnTo>
                <a:lnTo>
                  <a:pt x="1713" y="371"/>
                </a:lnTo>
                <a:lnTo>
                  <a:pt x="1714" y="374"/>
                </a:lnTo>
                <a:lnTo>
                  <a:pt x="1714" y="374"/>
                </a:lnTo>
                <a:lnTo>
                  <a:pt x="1714" y="371"/>
                </a:lnTo>
                <a:lnTo>
                  <a:pt x="1714" y="369"/>
                </a:lnTo>
                <a:lnTo>
                  <a:pt x="1715" y="369"/>
                </a:lnTo>
                <a:lnTo>
                  <a:pt x="1715" y="368"/>
                </a:lnTo>
                <a:lnTo>
                  <a:pt x="1715" y="369"/>
                </a:lnTo>
                <a:lnTo>
                  <a:pt x="1715" y="370"/>
                </a:lnTo>
                <a:lnTo>
                  <a:pt x="1716" y="374"/>
                </a:lnTo>
                <a:lnTo>
                  <a:pt x="1716" y="371"/>
                </a:lnTo>
                <a:lnTo>
                  <a:pt x="1716" y="371"/>
                </a:lnTo>
                <a:lnTo>
                  <a:pt x="1716" y="371"/>
                </a:lnTo>
                <a:lnTo>
                  <a:pt x="1717" y="372"/>
                </a:lnTo>
                <a:lnTo>
                  <a:pt x="1717" y="374"/>
                </a:lnTo>
                <a:lnTo>
                  <a:pt x="1717" y="371"/>
                </a:lnTo>
                <a:lnTo>
                  <a:pt x="1718" y="370"/>
                </a:lnTo>
                <a:lnTo>
                  <a:pt x="1718" y="369"/>
                </a:lnTo>
                <a:lnTo>
                  <a:pt x="1718" y="370"/>
                </a:lnTo>
                <a:lnTo>
                  <a:pt x="1718" y="373"/>
                </a:lnTo>
                <a:lnTo>
                  <a:pt x="1719" y="374"/>
                </a:lnTo>
                <a:lnTo>
                  <a:pt x="1719" y="374"/>
                </a:lnTo>
                <a:lnTo>
                  <a:pt x="1719" y="371"/>
                </a:lnTo>
                <a:lnTo>
                  <a:pt x="1719" y="372"/>
                </a:lnTo>
                <a:lnTo>
                  <a:pt x="1720" y="371"/>
                </a:lnTo>
                <a:lnTo>
                  <a:pt x="1720" y="368"/>
                </a:lnTo>
                <a:lnTo>
                  <a:pt x="1720" y="368"/>
                </a:lnTo>
                <a:lnTo>
                  <a:pt x="1721" y="371"/>
                </a:lnTo>
                <a:lnTo>
                  <a:pt x="1721" y="372"/>
                </a:lnTo>
                <a:lnTo>
                  <a:pt x="1721" y="371"/>
                </a:lnTo>
                <a:lnTo>
                  <a:pt x="1721" y="371"/>
                </a:lnTo>
                <a:lnTo>
                  <a:pt x="1722" y="371"/>
                </a:lnTo>
                <a:lnTo>
                  <a:pt x="1722" y="371"/>
                </a:lnTo>
                <a:lnTo>
                  <a:pt x="1722" y="371"/>
                </a:lnTo>
                <a:lnTo>
                  <a:pt x="1722" y="368"/>
                </a:lnTo>
                <a:lnTo>
                  <a:pt x="1723" y="369"/>
                </a:lnTo>
                <a:lnTo>
                  <a:pt x="1723" y="371"/>
                </a:lnTo>
                <a:lnTo>
                  <a:pt x="1723" y="372"/>
                </a:lnTo>
                <a:lnTo>
                  <a:pt x="1724" y="374"/>
                </a:lnTo>
                <a:lnTo>
                  <a:pt x="1724" y="371"/>
                </a:lnTo>
                <a:lnTo>
                  <a:pt x="1724" y="371"/>
                </a:lnTo>
                <a:lnTo>
                  <a:pt x="1724" y="368"/>
                </a:lnTo>
                <a:lnTo>
                  <a:pt x="1725" y="371"/>
                </a:lnTo>
                <a:lnTo>
                  <a:pt x="1725" y="370"/>
                </a:lnTo>
                <a:lnTo>
                  <a:pt x="1725" y="370"/>
                </a:lnTo>
                <a:lnTo>
                  <a:pt x="1725" y="368"/>
                </a:lnTo>
                <a:lnTo>
                  <a:pt x="1726" y="370"/>
                </a:lnTo>
                <a:lnTo>
                  <a:pt x="1726" y="371"/>
                </a:lnTo>
                <a:lnTo>
                  <a:pt x="1726" y="371"/>
                </a:lnTo>
                <a:lnTo>
                  <a:pt x="1726" y="371"/>
                </a:lnTo>
                <a:lnTo>
                  <a:pt x="1727" y="371"/>
                </a:lnTo>
                <a:lnTo>
                  <a:pt x="1727" y="374"/>
                </a:lnTo>
                <a:lnTo>
                  <a:pt x="1727" y="370"/>
                </a:lnTo>
                <a:lnTo>
                  <a:pt x="1728" y="370"/>
                </a:lnTo>
                <a:lnTo>
                  <a:pt x="1728" y="368"/>
                </a:lnTo>
                <a:lnTo>
                  <a:pt x="1728" y="368"/>
                </a:lnTo>
                <a:lnTo>
                  <a:pt x="1728" y="372"/>
                </a:lnTo>
                <a:lnTo>
                  <a:pt x="1729" y="373"/>
                </a:lnTo>
                <a:lnTo>
                  <a:pt x="1729" y="374"/>
                </a:lnTo>
                <a:lnTo>
                  <a:pt x="1729" y="371"/>
                </a:lnTo>
                <a:lnTo>
                  <a:pt x="1729" y="368"/>
                </a:lnTo>
                <a:lnTo>
                  <a:pt x="1730" y="368"/>
                </a:lnTo>
                <a:lnTo>
                  <a:pt x="1730" y="368"/>
                </a:lnTo>
                <a:lnTo>
                  <a:pt x="1730" y="371"/>
                </a:lnTo>
                <a:lnTo>
                  <a:pt x="1730" y="371"/>
                </a:lnTo>
                <a:lnTo>
                  <a:pt x="1731" y="371"/>
                </a:lnTo>
                <a:lnTo>
                  <a:pt x="1731" y="368"/>
                </a:lnTo>
                <a:lnTo>
                  <a:pt x="1731" y="368"/>
                </a:lnTo>
                <a:lnTo>
                  <a:pt x="1731" y="368"/>
                </a:lnTo>
                <a:lnTo>
                  <a:pt x="1732" y="371"/>
                </a:lnTo>
                <a:lnTo>
                  <a:pt x="1732" y="373"/>
                </a:lnTo>
                <a:lnTo>
                  <a:pt x="1732" y="371"/>
                </a:lnTo>
                <a:lnTo>
                  <a:pt x="1733" y="368"/>
                </a:lnTo>
                <a:lnTo>
                  <a:pt x="1733" y="368"/>
                </a:lnTo>
                <a:lnTo>
                  <a:pt x="1733" y="368"/>
                </a:lnTo>
                <a:lnTo>
                  <a:pt x="1733" y="369"/>
                </a:lnTo>
                <a:lnTo>
                  <a:pt x="1734" y="368"/>
                </a:lnTo>
                <a:lnTo>
                  <a:pt x="1734" y="370"/>
                </a:lnTo>
                <a:lnTo>
                  <a:pt x="1734" y="368"/>
                </a:lnTo>
                <a:lnTo>
                  <a:pt x="1734" y="368"/>
                </a:lnTo>
                <a:lnTo>
                  <a:pt x="1735" y="368"/>
                </a:lnTo>
                <a:lnTo>
                  <a:pt x="1735" y="368"/>
                </a:lnTo>
                <a:lnTo>
                  <a:pt x="1735" y="369"/>
                </a:lnTo>
                <a:lnTo>
                  <a:pt x="1735" y="371"/>
                </a:lnTo>
                <a:lnTo>
                  <a:pt x="1736" y="366"/>
                </a:lnTo>
                <a:lnTo>
                  <a:pt x="1736" y="366"/>
                </a:lnTo>
                <a:lnTo>
                  <a:pt x="1736" y="363"/>
                </a:lnTo>
                <a:lnTo>
                  <a:pt x="1737" y="361"/>
                </a:lnTo>
                <a:lnTo>
                  <a:pt x="1737" y="359"/>
                </a:lnTo>
                <a:lnTo>
                  <a:pt x="1737" y="360"/>
                </a:lnTo>
                <a:lnTo>
                  <a:pt x="1737" y="359"/>
                </a:lnTo>
                <a:lnTo>
                  <a:pt x="1738" y="359"/>
                </a:lnTo>
                <a:lnTo>
                  <a:pt x="1738" y="356"/>
                </a:lnTo>
                <a:lnTo>
                  <a:pt x="1738" y="355"/>
                </a:lnTo>
                <a:lnTo>
                  <a:pt x="1738" y="357"/>
                </a:lnTo>
                <a:lnTo>
                  <a:pt x="1739" y="359"/>
                </a:lnTo>
                <a:lnTo>
                  <a:pt x="1739" y="358"/>
                </a:lnTo>
                <a:lnTo>
                  <a:pt x="1739" y="357"/>
                </a:lnTo>
                <a:lnTo>
                  <a:pt x="1740" y="360"/>
                </a:lnTo>
                <a:lnTo>
                  <a:pt x="1740" y="360"/>
                </a:lnTo>
                <a:lnTo>
                  <a:pt x="1740" y="362"/>
                </a:lnTo>
                <a:lnTo>
                  <a:pt x="1740" y="364"/>
                </a:lnTo>
                <a:lnTo>
                  <a:pt x="1741" y="365"/>
                </a:lnTo>
                <a:lnTo>
                  <a:pt x="1741" y="368"/>
                </a:lnTo>
                <a:lnTo>
                  <a:pt x="1741" y="368"/>
                </a:lnTo>
                <a:lnTo>
                  <a:pt x="1741" y="369"/>
                </a:lnTo>
                <a:lnTo>
                  <a:pt x="1742" y="370"/>
                </a:lnTo>
                <a:lnTo>
                  <a:pt x="1742" y="371"/>
                </a:lnTo>
                <a:lnTo>
                  <a:pt x="1742" y="368"/>
                </a:lnTo>
                <a:lnTo>
                  <a:pt x="1742" y="369"/>
                </a:lnTo>
                <a:lnTo>
                  <a:pt x="1743" y="371"/>
                </a:lnTo>
                <a:lnTo>
                  <a:pt x="1743" y="371"/>
                </a:lnTo>
                <a:lnTo>
                  <a:pt x="1743" y="374"/>
                </a:lnTo>
                <a:lnTo>
                  <a:pt x="1744" y="371"/>
                </a:lnTo>
                <a:lnTo>
                  <a:pt x="1744" y="370"/>
                </a:lnTo>
                <a:lnTo>
                  <a:pt x="1744" y="371"/>
                </a:lnTo>
                <a:lnTo>
                  <a:pt x="1744" y="371"/>
                </a:lnTo>
                <a:lnTo>
                  <a:pt x="1745" y="370"/>
                </a:lnTo>
                <a:lnTo>
                  <a:pt x="1745" y="368"/>
                </a:lnTo>
                <a:lnTo>
                  <a:pt x="1745" y="371"/>
                </a:lnTo>
                <a:lnTo>
                  <a:pt x="1745" y="371"/>
                </a:lnTo>
                <a:lnTo>
                  <a:pt x="1746" y="365"/>
                </a:lnTo>
                <a:lnTo>
                  <a:pt x="1746" y="338"/>
                </a:lnTo>
                <a:lnTo>
                  <a:pt x="1746" y="283"/>
                </a:lnTo>
                <a:lnTo>
                  <a:pt x="1746" y="204"/>
                </a:lnTo>
                <a:lnTo>
                  <a:pt x="1747" y="124"/>
                </a:lnTo>
                <a:lnTo>
                  <a:pt x="1747" y="56"/>
                </a:lnTo>
                <a:lnTo>
                  <a:pt x="1747" y="33"/>
                </a:lnTo>
                <a:lnTo>
                  <a:pt x="1747" y="61"/>
                </a:lnTo>
                <a:lnTo>
                  <a:pt x="1748" y="125"/>
                </a:lnTo>
                <a:lnTo>
                  <a:pt x="1748" y="208"/>
                </a:lnTo>
                <a:lnTo>
                  <a:pt x="1748" y="282"/>
                </a:lnTo>
                <a:lnTo>
                  <a:pt x="1749" y="334"/>
                </a:lnTo>
                <a:lnTo>
                  <a:pt x="1749" y="355"/>
                </a:lnTo>
                <a:lnTo>
                  <a:pt x="1749" y="360"/>
                </a:lnTo>
                <a:lnTo>
                  <a:pt x="1749" y="360"/>
                </a:lnTo>
                <a:lnTo>
                  <a:pt x="1750" y="360"/>
                </a:lnTo>
                <a:lnTo>
                  <a:pt x="1750" y="363"/>
                </a:lnTo>
                <a:lnTo>
                  <a:pt x="1750" y="366"/>
                </a:lnTo>
                <a:lnTo>
                  <a:pt x="1750" y="371"/>
                </a:lnTo>
                <a:lnTo>
                  <a:pt x="1751" y="374"/>
                </a:lnTo>
                <a:lnTo>
                  <a:pt x="1751" y="372"/>
                </a:lnTo>
                <a:lnTo>
                  <a:pt x="1751" y="371"/>
                </a:lnTo>
                <a:lnTo>
                  <a:pt x="1751" y="371"/>
                </a:lnTo>
                <a:lnTo>
                  <a:pt x="1752" y="371"/>
                </a:lnTo>
                <a:lnTo>
                  <a:pt x="1752" y="374"/>
                </a:lnTo>
                <a:lnTo>
                  <a:pt x="1752" y="371"/>
                </a:lnTo>
                <a:lnTo>
                  <a:pt x="1753" y="371"/>
                </a:lnTo>
                <a:lnTo>
                  <a:pt x="1753" y="374"/>
                </a:lnTo>
                <a:lnTo>
                  <a:pt x="1753" y="372"/>
                </a:lnTo>
                <a:lnTo>
                  <a:pt x="1753" y="373"/>
                </a:lnTo>
                <a:lnTo>
                  <a:pt x="1754" y="371"/>
                </a:lnTo>
                <a:lnTo>
                  <a:pt x="1754" y="371"/>
                </a:lnTo>
                <a:lnTo>
                  <a:pt x="1754" y="372"/>
                </a:lnTo>
                <a:lnTo>
                  <a:pt x="1754" y="374"/>
                </a:lnTo>
                <a:lnTo>
                  <a:pt x="1755" y="371"/>
                </a:lnTo>
                <a:lnTo>
                  <a:pt x="1755" y="370"/>
                </a:lnTo>
                <a:lnTo>
                  <a:pt x="1755" y="368"/>
                </a:lnTo>
                <a:lnTo>
                  <a:pt x="1756" y="368"/>
                </a:lnTo>
                <a:lnTo>
                  <a:pt x="1756" y="371"/>
                </a:lnTo>
                <a:lnTo>
                  <a:pt x="1756" y="369"/>
                </a:lnTo>
                <a:lnTo>
                  <a:pt x="1756" y="369"/>
                </a:lnTo>
                <a:lnTo>
                  <a:pt x="1757" y="368"/>
                </a:lnTo>
                <a:lnTo>
                  <a:pt x="1757" y="368"/>
                </a:lnTo>
                <a:lnTo>
                  <a:pt x="1757" y="365"/>
                </a:lnTo>
                <a:lnTo>
                  <a:pt x="1757" y="366"/>
                </a:lnTo>
                <a:lnTo>
                  <a:pt x="1758" y="367"/>
                </a:lnTo>
                <a:lnTo>
                  <a:pt x="1758" y="366"/>
                </a:lnTo>
                <a:lnTo>
                  <a:pt x="1758" y="363"/>
                </a:lnTo>
                <a:lnTo>
                  <a:pt x="1759" y="362"/>
                </a:lnTo>
                <a:lnTo>
                  <a:pt x="1759" y="360"/>
                </a:lnTo>
                <a:lnTo>
                  <a:pt x="1759" y="359"/>
                </a:lnTo>
                <a:lnTo>
                  <a:pt x="1759" y="358"/>
                </a:lnTo>
                <a:lnTo>
                  <a:pt x="1760" y="356"/>
                </a:lnTo>
                <a:lnTo>
                  <a:pt x="1760" y="355"/>
                </a:lnTo>
                <a:lnTo>
                  <a:pt x="1760" y="352"/>
                </a:lnTo>
                <a:lnTo>
                  <a:pt x="1760" y="350"/>
                </a:lnTo>
                <a:lnTo>
                  <a:pt x="1761" y="346"/>
                </a:lnTo>
                <a:lnTo>
                  <a:pt x="1761" y="343"/>
                </a:lnTo>
                <a:lnTo>
                  <a:pt x="1761" y="338"/>
                </a:lnTo>
                <a:lnTo>
                  <a:pt x="1761" y="335"/>
                </a:lnTo>
                <a:lnTo>
                  <a:pt x="1762" y="331"/>
                </a:lnTo>
                <a:lnTo>
                  <a:pt x="1762" y="325"/>
                </a:lnTo>
                <a:lnTo>
                  <a:pt x="1762" y="325"/>
                </a:lnTo>
                <a:lnTo>
                  <a:pt x="1762" y="321"/>
                </a:lnTo>
                <a:lnTo>
                  <a:pt x="1763" y="316"/>
                </a:lnTo>
                <a:lnTo>
                  <a:pt x="1763" y="313"/>
                </a:lnTo>
                <a:lnTo>
                  <a:pt x="1763" y="309"/>
                </a:lnTo>
                <a:lnTo>
                  <a:pt x="1763" y="308"/>
                </a:lnTo>
                <a:lnTo>
                  <a:pt x="1764" y="308"/>
                </a:lnTo>
                <a:lnTo>
                  <a:pt x="1764" y="304"/>
                </a:lnTo>
                <a:lnTo>
                  <a:pt x="1764" y="305"/>
                </a:lnTo>
                <a:lnTo>
                  <a:pt x="1765" y="308"/>
                </a:lnTo>
                <a:lnTo>
                  <a:pt x="1765" y="310"/>
                </a:lnTo>
                <a:lnTo>
                  <a:pt x="1765" y="313"/>
                </a:lnTo>
                <a:lnTo>
                  <a:pt x="1765" y="318"/>
                </a:lnTo>
                <a:lnTo>
                  <a:pt x="1766" y="322"/>
                </a:lnTo>
                <a:lnTo>
                  <a:pt x="1766" y="325"/>
                </a:lnTo>
                <a:lnTo>
                  <a:pt x="1766" y="330"/>
                </a:lnTo>
                <a:lnTo>
                  <a:pt x="1766" y="335"/>
                </a:lnTo>
                <a:lnTo>
                  <a:pt x="1767" y="338"/>
                </a:lnTo>
                <a:lnTo>
                  <a:pt x="1767" y="344"/>
                </a:lnTo>
                <a:lnTo>
                  <a:pt x="1767" y="347"/>
                </a:lnTo>
                <a:lnTo>
                  <a:pt x="1767" y="351"/>
                </a:lnTo>
                <a:lnTo>
                  <a:pt x="1768" y="355"/>
                </a:lnTo>
                <a:lnTo>
                  <a:pt x="1768" y="356"/>
                </a:lnTo>
                <a:lnTo>
                  <a:pt x="1768" y="360"/>
                </a:lnTo>
                <a:lnTo>
                  <a:pt x="1769" y="361"/>
                </a:lnTo>
                <a:lnTo>
                  <a:pt x="1769" y="361"/>
                </a:lnTo>
                <a:lnTo>
                  <a:pt x="1769" y="361"/>
                </a:lnTo>
                <a:lnTo>
                  <a:pt x="1769" y="361"/>
                </a:lnTo>
                <a:lnTo>
                  <a:pt x="1770" y="361"/>
                </a:lnTo>
                <a:lnTo>
                  <a:pt x="1770" y="360"/>
                </a:lnTo>
                <a:lnTo>
                  <a:pt x="1770" y="362"/>
                </a:lnTo>
                <a:lnTo>
                  <a:pt x="1770" y="365"/>
                </a:lnTo>
                <a:lnTo>
                  <a:pt x="1771" y="365"/>
                </a:lnTo>
                <a:lnTo>
                  <a:pt x="1771" y="363"/>
                </a:lnTo>
                <a:lnTo>
                  <a:pt x="1771" y="363"/>
                </a:lnTo>
                <a:lnTo>
                  <a:pt x="1772" y="363"/>
                </a:lnTo>
                <a:lnTo>
                  <a:pt x="1772" y="363"/>
                </a:lnTo>
                <a:lnTo>
                  <a:pt x="1772" y="362"/>
                </a:lnTo>
                <a:lnTo>
                  <a:pt x="1772" y="361"/>
                </a:lnTo>
                <a:lnTo>
                  <a:pt x="1773" y="361"/>
                </a:lnTo>
                <a:lnTo>
                  <a:pt x="1773" y="363"/>
                </a:lnTo>
                <a:lnTo>
                  <a:pt x="1773" y="368"/>
                </a:lnTo>
                <a:lnTo>
                  <a:pt x="1773" y="368"/>
                </a:lnTo>
                <a:lnTo>
                  <a:pt x="1774" y="365"/>
                </a:lnTo>
                <a:lnTo>
                  <a:pt x="1774" y="363"/>
                </a:lnTo>
                <a:lnTo>
                  <a:pt x="1774" y="363"/>
                </a:lnTo>
                <a:lnTo>
                  <a:pt x="1775" y="366"/>
                </a:lnTo>
                <a:lnTo>
                  <a:pt x="1775" y="363"/>
                </a:lnTo>
                <a:lnTo>
                  <a:pt x="1775" y="363"/>
                </a:lnTo>
                <a:lnTo>
                  <a:pt x="1775" y="364"/>
                </a:lnTo>
                <a:lnTo>
                  <a:pt x="1776" y="364"/>
                </a:lnTo>
                <a:lnTo>
                  <a:pt x="1776" y="368"/>
                </a:lnTo>
                <a:lnTo>
                  <a:pt x="1776" y="365"/>
                </a:lnTo>
                <a:lnTo>
                  <a:pt x="1776" y="365"/>
                </a:lnTo>
                <a:lnTo>
                  <a:pt x="1777" y="368"/>
                </a:lnTo>
                <a:lnTo>
                  <a:pt x="1777" y="370"/>
                </a:lnTo>
                <a:lnTo>
                  <a:pt x="1777" y="371"/>
                </a:lnTo>
                <a:lnTo>
                  <a:pt x="1777" y="367"/>
                </a:lnTo>
                <a:lnTo>
                  <a:pt x="1778" y="365"/>
                </a:lnTo>
                <a:lnTo>
                  <a:pt x="1778" y="363"/>
                </a:lnTo>
                <a:lnTo>
                  <a:pt x="1778" y="365"/>
                </a:lnTo>
                <a:lnTo>
                  <a:pt x="1778" y="365"/>
                </a:lnTo>
                <a:lnTo>
                  <a:pt x="1779" y="366"/>
                </a:lnTo>
                <a:lnTo>
                  <a:pt x="1779" y="365"/>
                </a:lnTo>
                <a:lnTo>
                  <a:pt x="1779" y="365"/>
                </a:lnTo>
                <a:lnTo>
                  <a:pt x="1779" y="365"/>
                </a:lnTo>
                <a:lnTo>
                  <a:pt x="1780" y="365"/>
                </a:lnTo>
                <a:lnTo>
                  <a:pt x="1780" y="366"/>
                </a:lnTo>
                <a:lnTo>
                  <a:pt x="1780" y="366"/>
                </a:lnTo>
                <a:lnTo>
                  <a:pt x="1781" y="367"/>
                </a:lnTo>
                <a:lnTo>
                  <a:pt x="1781" y="367"/>
                </a:lnTo>
                <a:lnTo>
                  <a:pt x="1781" y="366"/>
                </a:lnTo>
                <a:lnTo>
                  <a:pt x="1781" y="365"/>
                </a:lnTo>
                <a:lnTo>
                  <a:pt x="1782" y="365"/>
                </a:lnTo>
                <a:lnTo>
                  <a:pt x="1782" y="364"/>
                </a:lnTo>
                <a:lnTo>
                  <a:pt x="1782" y="364"/>
                </a:lnTo>
                <a:lnTo>
                  <a:pt x="1782" y="364"/>
                </a:lnTo>
                <a:lnTo>
                  <a:pt x="1783" y="365"/>
                </a:lnTo>
                <a:lnTo>
                  <a:pt x="1783" y="368"/>
                </a:lnTo>
                <a:lnTo>
                  <a:pt x="1783" y="369"/>
                </a:lnTo>
                <a:lnTo>
                  <a:pt x="1783" y="369"/>
                </a:lnTo>
                <a:lnTo>
                  <a:pt x="1784" y="365"/>
                </a:lnTo>
                <a:lnTo>
                  <a:pt x="1784" y="363"/>
                </a:lnTo>
                <a:lnTo>
                  <a:pt x="1784" y="362"/>
                </a:lnTo>
                <a:lnTo>
                  <a:pt x="1785" y="364"/>
                </a:lnTo>
                <a:lnTo>
                  <a:pt x="1785" y="367"/>
                </a:lnTo>
                <a:lnTo>
                  <a:pt x="1785" y="366"/>
                </a:lnTo>
                <a:lnTo>
                  <a:pt x="1785" y="365"/>
                </a:lnTo>
                <a:lnTo>
                  <a:pt x="1786" y="368"/>
                </a:lnTo>
                <a:lnTo>
                  <a:pt x="1786" y="367"/>
                </a:lnTo>
                <a:lnTo>
                  <a:pt x="1786" y="371"/>
                </a:lnTo>
                <a:lnTo>
                  <a:pt x="1786" y="370"/>
                </a:lnTo>
                <a:lnTo>
                  <a:pt x="1787" y="368"/>
                </a:lnTo>
                <a:lnTo>
                  <a:pt x="1787" y="368"/>
                </a:lnTo>
                <a:lnTo>
                  <a:pt x="1787" y="368"/>
                </a:lnTo>
                <a:lnTo>
                  <a:pt x="1788" y="368"/>
                </a:lnTo>
                <a:lnTo>
                  <a:pt x="1788" y="370"/>
                </a:lnTo>
                <a:lnTo>
                  <a:pt x="1788" y="370"/>
                </a:lnTo>
                <a:lnTo>
                  <a:pt x="1788" y="368"/>
                </a:lnTo>
                <a:lnTo>
                  <a:pt x="1789" y="368"/>
                </a:lnTo>
                <a:lnTo>
                  <a:pt x="1789" y="371"/>
                </a:lnTo>
                <a:lnTo>
                  <a:pt x="1789" y="370"/>
                </a:lnTo>
                <a:lnTo>
                  <a:pt x="1789" y="370"/>
                </a:lnTo>
                <a:lnTo>
                  <a:pt x="1790" y="370"/>
                </a:lnTo>
                <a:lnTo>
                  <a:pt x="1790" y="370"/>
                </a:lnTo>
                <a:lnTo>
                  <a:pt x="1790" y="370"/>
                </a:lnTo>
                <a:lnTo>
                  <a:pt x="1791" y="369"/>
                </a:lnTo>
                <a:lnTo>
                  <a:pt x="1791" y="371"/>
                </a:lnTo>
                <a:lnTo>
                  <a:pt x="1791" y="371"/>
                </a:lnTo>
                <a:lnTo>
                  <a:pt x="1791" y="371"/>
                </a:lnTo>
                <a:lnTo>
                  <a:pt x="1792" y="368"/>
                </a:lnTo>
                <a:lnTo>
                  <a:pt x="1792" y="368"/>
                </a:lnTo>
                <a:lnTo>
                  <a:pt x="1792" y="366"/>
                </a:lnTo>
                <a:lnTo>
                  <a:pt x="1792" y="367"/>
                </a:lnTo>
                <a:lnTo>
                  <a:pt x="1793" y="368"/>
                </a:lnTo>
                <a:lnTo>
                  <a:pt x="1793" y="370"/>
                </a:lnTo>
                <a:lnTo>
                  <a:pt x="1793" y="371"/>
                </a:lnTo>
                <a:lnTo>
                  <a:pt x="1793" y="371"/>
                </a:lnTo>
                <a:lnTo>
                  <a:pt x="1794" y="368"/>
                </a:lnTo>
                <a:lnTo>
                  <a:pt x="1794" y="368"/>
                </a:lnTo>
                <a:lnTo>
                  <a:pt x="1794" y="368"/>
                </a:lnTo>
                <a:lnTo>
                  <a:pt x="1794" y="368"/>
                </a:lnTo>
                <a:lnTo>
                  <a:pt x="1795" y="370"/>
                </a:lnTo>
                <a:lnTo>
                  <a:pt x="1795" y="368"/>
                </a:lnTo>
                <a:lnTo>
                  <a:pt x="1795" y="370"/>
                </a:lnTo>
                <a:lnTo>
                  <a:pt x="1795" y="369"/>
                </a:lnTo>
                <a:lnTo>
                  <a:pt x="1796" y="368"/>
                </a:lnTo>
                <a:lnTo>
                  <a:pt x="1796" y="368"/>
                </a:lnTo>
                <a:lnTo>
                  <a:pt x="1796" y="368"/>
                </a:lnTo>
                <a:lnTo>
                  <a:pt x="1797" y="368"/>
                </a:lnTo>
                <a:lnTo>
                  <a:pt x="1797" y="370"/>
                </a:lnTo>
                <a:lnTo>
                  <a:pt x="1797" y="368"/>
                </a:lnTo>
                <a:lnTo>
                  <a:pt x="1797" y="368"/>
                </a:lnTo>
                <a:lnTo>
                  <a:pt x="1798" y="371"/>
                </a:lnTo>
                <a:lnTo>
                  <a:pt x="1798" y="372"/>
                </a:lnTo>
                <a:lnTo>
                  <a:pt x="1798" y="374"/>
                </a:lnTo>
                <a:lnTo>
                  <a:pt x="1798" y="368"/>
                </a:lnTo>
                <a:lnTo>
                  <a:pt x="1799" y="364"/>
                </a:lnTo>
                <a:lnTo>
                  <a:pt x="1799" y="365"/>
                </a:lnTo>
                <a:lnTo>
                  <a:pt x="1799" y="368"/>
                </a:lnTo>
                <a:lnTo>
                  <a:pt x="1800" y="368"/>
                </a:lnTo>
                <a:lnTo>
                  <a:pt x="1800" y="368"/>
                </a:lnTo>
                <a:lnTo>
                  <a:pt x="1800" y="368"/>
                </a:lnTo>
                <a:lnTo>
                  <a:pt x="1800" y="367"/>
                </a:lnTo>
                <a:lnTo>
                  <a:pt x="1801" y="368"/>
                </a:lnTo>
                <a:lnTo>
                  <a:pt x="1801" y="371"/>
                </a:lnTo>
                <a:lnTo>
                  <a:pt x="1801" y="371"/>
                </a:lnTo>
                <a:lnTo>
                  <a:pt x="1801" y="368"/>
                </a:lnTo>
                <a:lnTo>
                  <a:pt x="1802" y="368"/>
                </a:lnTo>
                <a:lnTo>
                  <a:pt x="1802" y="367"/>
                </a:lnTo>
                <a:lnTo>
                  <a:pt x="1802" y="367"/>
                </a:lnTo>
                <a:lnTo>
                  <a:pt x="1802" y="363"/>
                </a:lnTo>
                <a:lnTo>
                  <a:pt x="1803" y="360"/>
                </a:lnTo>
                <a:lnTo>
                  <a:pt x="1803" y="359"/>
                </a:lnTo>
                <a:lnTo>
                  <a:pt x="1803" y="361"/>
                </a:lnTo>
                <a:lnTo>
                  <a:pt x="1804" y="360"/>
                </a:lnTo>
                <a:lnTo>
                  <a:pt x="1804" y="358"/>
                </a:lnTo>
                <a:lnTo>
                  <a:pt x="1804" y="356"/>
                </a:lnTo>
                <a:lnTo>
                  <a:pt x="1804" y="356"/>
                </a:lnTo>
                <a:lnTo>
                  <a:pt x="1805" y="356"/>
                </a:lnTo>
                <a:lnTo>
                  <a:pt x="1805" y="356"/>
                </a:lnTo>
                <a:lnTo>
                  <a:pt x="1805" y="358"/>
                </a:lnTo>
                <a:lnTo>
                  <a:pt x="1805" y="358"/>
                </a:lnTo>
                <a:lnTo>
                  <a:pt x="1806" y="353"/>
                </a:lnTo>
                <a:lnTo>
                  <a:pt x="1806" y="353"/>
                </a:lnTo>
                <a:lnTo>
                  <a:pt x="1806" y="355"/>
                </a:lnTo>
                <a:lnTo>
                  <a:pt x="1807" y="359"/>
                </a:lnTo>
                <a:lnTo>
                  <a:pt x="1807" y="360"/>
                </a:lnTo>
                <a:lnTo>
                  <a:pt x="1807" y="360"/>
                </a:lnTo>
                <a:lnTo>
                  <a:pt x="1807" y="362"/>
                </a:lnTo>
                <a:lnTo>
                  <a:pt x="1808" y="364"/>
                </a:lnTo>
                <a:lnTo>
                  <a:pt x="1808" y="366"/>
                </a:lnTo>
                <a:lnTo>
                  <a:pt x="1808" y="368"/>
                </a:lnTo>
                <a:lnTo>
                  <a:pt x="1808" y="368"/>
                </a:lnTo>
                <a:lnTo>
                  <a:pt x="1809" y="371"/>
                </a:lnTo>
                <a:lnTo>
                  <a:pt x="1809" y="368"/>
                </a:lnTo>
                <a:lnTo>
                  <a:pt x="1809" y="368"/>
                </a:lnTo>
                <a:lnTo>
                  <a:pt x="1809" y="370"/>
                </a:lnTo>
                <a:lnTo>
                  <a:pt x="1810" y="368"/>
                </a:lnTo>
                <a:lnTo>
                  <a:pt x="1810" y="368"/>
                </a:lnTo>
                <a:lnTo>
                  <a:pt x="1810" y="368"/>
                </a:lnTo>
                <a:lnTo>
                  <a:pt x="1810" y="368"/>
                </a:lnTo>
                <a:lnTo>
                  <a:pt x="1811" y="372"/>
                </a:lnTo>
                <a:lnTo>
                  <a:pt x="1811" y="368"/>
                </a:lnTo>
                <a:lnTo>
                  <a:pt x="1811" y="367"/>
                </a:lnTo>
                <a:lnTo>
                  <a:pt x="1811" y="366"/>
                </a:lnTo>
                <a:lnTo>
                  <a:pt x="1812" y="368"/>
                </a:lnTo>
                <a:lnTo>
                  <a:pt x="1812" y="371"/>
                </a:lnTo>
                <a:lnTo>
                  <a:pt x="1812" y="371"/>
                </a:lnTo>
                <a:lnTo>
                  <a:pt x="1813" y="361"/>
                </a:lnTo>
                <a:lnTo>
                  <a:pt x="1813" y="330"/>
                </a:lnTo>
                <a:lnTo>
                  <a:pt x="1813" y="272"/>
                </a:lnTo>
                <a:lnTo>
                  <a:pt x="1813" y="191"/>
                </a:lnTo>
                <a:lnTo>
                  <a:pt x="1814" y="110"/>
                </a:lnTo>
                <a:lnTo>
                  <a:pt x="1814" y="48"/>
                </a:lnTo>
                <a:lnTo>
                  <a:pt x="1814" y="30"/>
                </a:lnTo>
                <a:lnTo>
                  <a:pt x="1814" y="66"/>
                </a:lnTo>
                <a:lnTo>
                  <a:pt x="1815" y="134"/>
                </a:lnTo>
                <a:lnTo>
                  <a:pt x="1815" y="213"/>
                </a:lnTo>
                <a:lnTo>
                  <a:pt x="1815" y="290"/>
                </a:lnTo>
                <a:lnTo>
                  <a:pt x="1816" y="341"/>
                </a:lnTo>
                <a:lnTo>
                  <a:pt x="1816" y="358"/>
                </a:lnTo>
                <a:lnTo>
                  <a:pt x="1816" y="358"/>
                </a:lnTo>
                <a:lnTo>
                  <a:pt x="1816" y="358"/>
                </a:lnTo>
                <a:lnTo>
                  <a:pt x="1817" y="359"/>
                </a:lnTo>
                <a:lnTo>
                  <a:pt x="1817" y="359"/>
                </a:lnTo>
                <a:lnTo>
                  <a:pt x="1817" y="360"/>
                </a:lnTo>
                <a:lnTo>
                  <a:pt x="1817" y="362"/>
                </a:lnTo>
                <a:lnTo>
                  <a:pt x="1818" y="366"/>
                </a:lnTo>
                <a:lnTo>
                  <a:pt x="1818" y="367"/>
                </a:lnTo>
                <a:lnTo>
                  <a:pt x="1818" y="368"/>
                </a:lnTo>
                <a:lnTo>
                  <a:pt x="1819" y="368"/>
                </a:lnTo>
                <a:lnTo>
                  <a:pt x="1819" y="368"/>
                </a:lnTo>
                <a:lnTo>
                  <a:pt x="1819" y="365"/>
                </a:lnTo>
                <a:lnTo>
                  <a:pt x="1819" y="364"/>
                </a:lnTo>
                <a:lnTo>
                  <a:pt x="1820" y="363"/>
                </a:lnTo>
                <a:lnTo>
                  <a:pt x="1820" y="363"/>
                </a:lnTo>
                <a:lnTo>
                  <a:pt x="1820" y="363"/>
                </a:lnTo>
                <a:lnTo>
                  <a:pt x="1820" y="365"/>
                </a:lnTo>
                <a:lnTo>
                  <a:pt x="1821" y="368"/>
                </a:lnTo>
                <a:lnTo>
                  <a:pt x="1821" y="365"/>
                </a:lnTo>
                <a:lnTo>
                  <a:pt x="1821" y="363"/>
                </a:lnTo>
                <a:lnTo>
                  <a:pt x="1821" y="363"/>
                </a:lnTo>
                <a:lnTo>
                  <a:pt x="1822" y="364"/>
                </a:lnTo>
                <a:lnTo>
                  <a:pt x="1822" y="368"/>
                </a:lnTo>
                <a:lnTo>
                  <a:pt x="1822" y="362"/>
                </a:lnTo>
                <a:lnTo>
                  <a:pt x="1823" y="361"/>
                </a:lnTo>
                <a:lnTo>
                  <a:pt x="1823" y="361"/>
                </a:lnTo>
                <a:lnTo>
                  <a:pt x="1823" y="363"/>
                </a:lnTo>
                <a:lnTo>
                  <a:pt x="1823" y="362"/>
                </a:lnTo>
                <a:lnTo>
                  <a:pt x="1824" y="362"/>
                </a:lnTo>
                <a:lnTo>
                  <a:pt x="1824" y="360"/>
                </a:lnTo>
                <a:lnTo>
                  <a:pt x="1824" y="359"/>
                </a:lnTo>
                <a:lnTo>
                  <a:pt x="1824" y="359"/>
                </a:lnTo>
                <a:lnTo>
                  <a:pt x="1825" y="360"/>
                </a:lnTo>
                <a:lnTo>
                  <a:pt x="1825" y="359"/>
                </a:lnTo>
                <a:lnTo>
                  <a:pt x="1825" y="358"/>
                </a:lnTo>
                <a:lnTo>
                  <a:pt x="1825" y="355"/>
                </a:lnTo>
                <a:lnTo>
                  <a:pt x="1826" y="353"/>
                </a:lnTo>
                <a:lnTo>
                  <a:pt x="1826" y="349"/>
                </a:lnTo>
                <a:lnTo>
                  <a:pt x="1826" y="347"/>
                </a:lnTo>
                <a:lnTo>
                  <a:pt x="1826" y="346"/>
                </a:lnTo>
                <a:lnTo>
                  <a:pt x="1827" y="345"/>
                </a:lnTo>
                <a:lnTo>
                  <a:pt x="1827" y="341"/>
                </a:lnTo>
                <a:lnTo>
                  <a:pt x="1827" y="338"/>
                </a:lnTo>
                <a:lnTo>
                  <a:pt x="1827" y="336"/>
                </a:lnTo>
                <a:lnTo>
                  <a:pt x="1828" y="333"/>
                </a:lnTo>
                <a:lnTo>
                  <a:pt x="1828" y="331"/>
                </a:lnTo>
                <a:lnTo>
                  <a:pt x="1828" y="328"/>
                </a:lnTo>
                <a:lnTo>
                  <a:pt x="1829" y="324"/>
                </a:lnTo>
                <a:lnTo>
                  <a:pt x="1829" y="318"/>
                </a:lnTo>
                <a:lnTo>
                  <a:pt x="1829" y="313"/>
                </a:lnTo>
                <a:lnTo>
                  <a:pt x="1829" y="311"/>
                </a:lnTo>
                <a:lnTo>
                  <a:pt x="1830" y="310"/>
                </a:lnTo>
                <a:lnTo>
                  <a:pt x="1830" y="307"/>
                </a:lnTo>
                <a:lnTo>
                  <a:pt x="1830" y="302"/>
                </a:lnTo>
                <a:lnTo>
                  <a:pt x="1830" y="302"/>
                </a:lnTo>
                <a:lnTo>
                  <a:pt x="1831" y="300"/>
                </a:lnTo>
                <a:lnTo>
                  <a:pt x="1831" y="299"/>
                </a:lnTo>
                <a:lnTo>
                  <a:pt x="1831" y="300"/>
                </a:lnTo>
                <a:lnTo>
                  <a:pt x="1832" y="302"/>
                </a:lnTo>
                <a:lnTo>
                  <a:pt x="1832" y="305"/>
                </a:lnTo>
                <a:lnTo>
                  <a:pt x="1832" y="310"/>
                </a:lnTo>
                <a:lnTo>
                  <a:pt x="1832" y="316"/>
                </a:lnTo>
                <a:lnTo>
                  <a:pt x="1833" y="324"/>
                </a:lnTo>
                <a:lnTo>
                  <a:pt x="1833" y="327"/>
                </a:lnTo>
                <a:lnTo>
                  <a:pt x="1833" y="327"/>
                </a:lnTo>
                <a:lnTo>
                  <a:pt x="1833" y="334"/>
                </a:lnTo>
                <a:lnTo>
                  <a:pt x="1834" y="338"/>
                </a:lnTo>
                <a:lnTo>
                  <a:pt x="1834" y="343"/>
                </a:lnTo>
                <a:lnTo>
                  <a:pt x="1834" y="346"/>
                </a:lnTo>
                <a:lnTo>
                  <a:pt x="1835" y="351"/>
                </a:lnTo>
                <a:lnTo>
                  <a:pt x="1835" y="352"/>
                </a:lnTo>
                <a:lnTo>
                  <a:pt x="1835" y="356"/>
                </a:lnTo>
                <a:lnTo>
                  <a:pt x="1835" y="357"/>
                </a:lnTo>
                <a:lnTo>
                  <a:pt x="1836" y="358"/>
                </a:lnTo>
                <a:lnTo>
                  <a:pt x="1836" y="360"/>
                </a:lnTo>
                <a:lnTo>
                  <a:pt x="1836" y="361"/>
                </a:lnTo>
                <a:lnTo>
                  <a:pt x="1836" y="362"/>
                </a:lnTo>
                <a:lnTo>
                  <a:pt x="1837" y="362"/>
                </a:lnTo>
                <a:lnTo>
                  <a:pt x="1837" y="363"/>
                </a:lnTo>
                <a:lnTo>
                  <a:pt x="1837" y="362"/>
                </a:lnTo>
                <a:lnTo>
                  <a:pt x="1837" y="360"/>
                </a:lnTo>
                <a:lnTo>
                  <a:pt x="1838" y="361"/>
                </a:lnTo>
                <a:lnTo>
                  <a:pt x="1838" y="363"/>
                </a:lnTo>
                <a:lnTo>
                  <a:pt x="1838" y="365"/>
                </a:lnTo>
                <a:lnTo>
                  <a:pt x="1839" y="364"/>
                </a:lnTo>
                <a:lnTo>
                  <a:pt x="1839" y="362"/>
                </a:lnTo>
                <a:lnTo>
                  <a:pt x="1839" y="363"/>
                </a:lnTo>
                <a:lnTo>
                  <a:pt x="1839" y="362"/>
                </a:lnTo>
                <a:lnTo>
                  <a:pt x="1840" y="363"/>
                </a:lnTo>
                <a:lnTo>
                  <a:pt x="1840" y="366"/>
                </a:lnTo>
                <a:lnTo>
                  <a:pt x="1840" y="368"/>
                </a:lnTo>
                <a:lnTo>
                  <a:pt x="1840" y="365"/>
                </a:lnTo>
                <a:lnTo>
                  <a:pt x="1841" y="363"/>
                </a:lnTo>
                <a:lnTo>
                  <a:pt x="1841" y="362"/>
                </a:lnTo>
                <a:lnTo>
                  <a:pt x="1841" y="362"/>
                </a:lnTo>
                <a:lnTo>
                  <a:pt x="1841" y="362"/>
                </a:lnTo>
                <a:lnTo>
                  <a:pt x="1842" y="364"/>
                </a:lnTo>
                <a:lnTo>
                  <a:pt x="1842" y="366"/>
                </a:lnTo>
                <a:lnTo>
                  <a:pt x="1842" y="366"/>
                </a:lnTo>
                <a:lnTo>
                  <a:pt x="1842" y="368"/>
                </a:lnTo>
                <a:lnTo>
                  <a:pt x="1843" y="368"/>
                </a:lnTo>
                <a:lnTo>
                  <a:pt x="1843" y="368"/>
                </a:lnTo>
                <a:lnTo>
                  <a:pt x="1843" y="368"/>
                </a:lnTo>
                <a:lnTo>
                  <a:pt x="1843" y="366"/>
                </a:lnTo>
                <a:lnTo>
                  <a:pt x="1844" y="366"/>
                </a:lnTo>
                <a:lnTo>
                  <a:pt x="1844" y="368"/>
                </a:lnTo>
                <a:lnTo>
                  <a:pt x="1844" y="372"/>
                </a:lnTo>
                <a:lnTo>
                  <a:pt x="1845" y="371"/>
                </a:lnTo>
                <a:lnTo>
                  <a:pt x="1845" y="369"/>
                </a:lnTo>
                <a:lnTo>
                  <a:pt x="1845" y="368"/>
                </a:lnTo>
                <a:lnTo>
                  <a:pt x="1845" y="368"/>
                </a:lnTo>
                <a:lnTo>
                  <a:pt x="1846" y="368"/>
                </a:lnTo>
                <a:lnTo>
                  <a:pt x="1846" y="368"/>
                </a:lnTo>
                <a:lnTo>
                  <a:pt x="1846" y="368"/>
                </a:lnTo>
                <a:lnTo>
                  <a:pt x="1846" y="368"/>
                </a:lnTo>
                <a:lnTo>
                  <a:pt x="1847" y="368"/>
                </a:lnTo>
                <a:lnTo>
                  <a:pt x="1847" y="368"/>
                </a:lnTo>
                <a:lnTo>
                  <a:pt x="1847" y="368"/>
                </a:lnTo>
                <a:lnTo>
                  <a:pt x="1848" y="367"/>
                </a:lnTo>
                <a:lnTo>
                  <a:pt x="1848" y="366"/>
                </a:lnTo>
                <a:lnTo>
                  <a:pt x="1848" y="368"/>
                </a:lnTo>
                <a:lnTo>
                  <a:pt x="1848" y="368"/>
                </a:lnTo>
                <a:lnTo>
                  <a:pt x="1849" y="368"/>
                </a:lnTo>
                <a:lnTo>
                  <a:pt x="1849" y="368"/>
                </a:lnTo>
                <a:lnTo>
                  <a:pt x="1849" y="368"/>
                </a:lnTo>
                <a:lnTo>
                  <a:pt x="1849" y="365"/>
                </a:lnTo>
                <a:lnTo>
                  <a:pt x="1850" y="364"/>
                </a:lnTo>
                <a:lnTo>
                  <a:pt x="1850" y="365"/>
                </a:lnTo>
                <a:lnTo>
                  <a:pt x="1850" y="368"/>
                </a:lnTo>
                <a:lnTo>
                  <a:pt x="1851" y="366"/>
                </a:lnTo>
                <a:lnTo>
                  <a:pt x="1851" y="366"/>
                </a:lnTo>
                <a:lnTo>
                  <a:pt x="1851" y="365"/>
                </a:lnTo>
                <a:lnTo>
                  <a:pt x="1851" y="366"/>
                </a:lnTo>
                <a:lnTo>
                  <a:pt x="1852" y="367"/>
                </a:lnTo>
                <a:lnTo>
                  <a:pt x="1852" y="366"/>
                </a:lnTo>
                <a:lnTo>
                  <a:pt x="1852" y="368"/>
                </a:lnTo>
                <a:lnTo>
                  <a:pt x="1852" y="368"/>
                </a:lnTo>
                <a:lnTo>
                  <a:pt x="1853" y="368"/>
                </a:lnTo>
                <a:lnTo>
                  <a:pt x="1853" y="366"/>
                </a:lnTo>
                <a:lnTo>
                  <a:pt x="1853" y="368"/>
                </a:lnTo>
                <a:lnTo>
                  <a:pt x="1853" y="368"/>
                </a:lnTo>
                <a:lnTo>
                  <a:pt x="1854" y="365"/>
                </a:lnTo>
                <a:lnTo>
                  <a:pt x="1854" y="366"/>
                </a:lnTo>
                <a:lnTo>
                  <a:pt x="1854" y="367"/>
                </a:lnTo>
                <a:lnTo>
                  <a:pt x="1855" y="368"/>
                </a:lnTo>
                <a:lnTo>
                  <a:pt x="1855" y="369"/>
                </a:lnTo>
                <a:lnTo>
                  <a:pt x="1855" y="368"/>
                </a:lnTo>
                <a:lnTo>
                  <a:pt x="1855" y="368"/>
                </a:lnTo>
                <a:lnTo>
                  <a:pt x="1856" y="370"/>
                </a:lnTo>
                <a:lnTo>
                  <a:pt x="1856" y="368"/>
                </a:lnTo>
                <a:lnTo>
                  <a:pt x="1856" y="368"/>
                </a:lnTo>
                <a:lnTo>
                  <a:pt x="1856" y="371"/>
                </a:lnTo>
                <a:lnTo>
                  <a:pt x="1857" y="371"/>
                </a:lnTo>
                <a:lnTo>
                  <a:pt x="1857" y="372"/>
                </a:lnTo>
                <a:lnTo>
                  <a:pt x="1857" y="368"/>
                </a:lnTo>
                <a:lnTo>
                  <a:pt x="1857" y="370"/>
                </a:lnTo>
                <a:lnTo>
                  <a:pt x="1858" y="370"/>
                </a:lnTo>
                <a:lnTo>
                  <a:pt x="1858" y="368"/>
                </a:lnTo>
                <a:lnTo>
                  <a:pt x="1858" y="371"/>
                </a:lnTo>
                <a:lnTo>
                  <a:pt x="1858" y="370"/>
                </a:lnTo>
                <a:lnTo>
                  <a:pt x="1859" y="370"/>
                </a:lnTo>
                <a:lnTo>
                  <a:pt x="1859" y="368"/>
                </a:lnTo>
                <a:lnTo>
                  <a:pt x="1859" y="371"/>
                </a:lnTo>
                <a:lnTo>
                  <a:pt x="1859" y="373"/>
                </a:lnTo>
                <a:lnTo>
                  <a:pt x="1860" y="371"/>
                </a:lnTo>
                <a:lnTo>
                  <a:pt x="1860" y="371"/>
                </a:lnTo>
                <a:lnTo>
                  <a:pt x="1860" y="371"/>
                </a:lnTo>
                <a:lnTo>
                  <a:pt x="1861" y="371"/>
                </a:lnTo>
                <a:lnTo>
                  <a:pt x="1861" y="371"/>
                </a:lnTo>
                <a:lnTo>
                  <a:pt x="1861" y="371"/>
                </a:lnTo>
                <a:lnTo>
                  <a:pt x="1861" y="371"/>
                </a:lnTo>
                <a:lnTo>
                  <a:pt x="1862" y="371"/>
                </a:lnTo>
                <a:lnTo>
                  <a:pt x="1862" y="371"/>
                </a:lnTo>
                <a:lnTo>
                  <a:pt x="1862" y="371"/>
                </a:lnTo>
                <a:lnTo>
                  <a:pt x="1862" y="368"/>
                </a:lnTo>
                <a:lnTo>
                  <a:pt x="1863" y="368"/>
                </a:lnTo>
                <a:lnTo>
                  <a:pt x="1863" y="369"/>
                </a:lnTo>
                <a:lnTo>
                  <a:pt x="1863" y="370"/>
                </a:lnTo>
                <a:lnTo>
                  <a:pt x="1864" y="368"/>
                </a:lnTo>
                <a:lnTo>
                  <a:pt x="1864" y="371"/>
                </a:lnTo>
                <a:lnTo>
                  <a:pt x="1864" y="372"/>
                </a:lnTo>
                <a:lnTo>
                  <a:pt x="1864" y="371"/>
                </a:lnTo>
                <a:lnTo>
                  <a:pt x="1865" y="371"/>
                </a:lnTo>
                <a:lnTo>
                  <a:pt x="1865" y="370"/>
                </a:lnTo>
                <a:lnTo>
                  <a:pt x="1865" y="370"/>
                </a:lnTo>
                <a:lnTo>
                  <a:pt x="1865" y="368"/>
                </a:lnTo>
                <a:lnTo>
                  <a:pt x="1866" y="370"/>
                </a:lnTo>
                <a:lnTo>
                  <a:pt x="1866" y="371"/>
                </a:lnTo>
                <a:lnTo>
                  <a:pt x="1866" y="370"/>
                </a:lnTo>
                <a:lnTo>
                  <a:pt x="1867" y="371"/>
                </a:lnTo>
                <a:lnTo>
                  <a:pt x="1867" y="368"/>
                </a:lnTo>
                <a:lnTo>
                  <a:pt x="1867" y="368"/>
                </a:lnTo>
                <a:lnTo>
                  <a:pt x="1867" y="370"/>
                </a:lnTo>
                <a:lnTo>
                  <a:pt x="1868" y="369"/>
                </a:lnTo>
                <a:lnTo>
                  <a:pt x="1868" y="370"/>
                </a:lnTo>
                <a:lnTo>
                  <a:pt x="1868" y="371"/>
                </a:lnTo>
                <a:lnTo>
                  <a:pt x="1868" y="372"/>
                </a:lnTo>
                <a:lnTo>
                  <a:pt x="1869" y="371"/>
                </a:lnTo>
                <a:lnTo>
                  <a:pt x="1869" y="369"/>
                </a:lnTo>
                <a:lnTo>
                  <a:pt x="1869" y="368"/>
                </a:lnTo>
                <a:lnTo>
                  <a:pt x="1869" y="371"/>
                </a:lnTo>
                <a:lnTo>
                  <a:pt x="1870" y="370"/>
                </a:lnTo>
                <a:lnTo>
                  <a:pt x="1870" y="371"/>
                </a:lnTo>
                <a:lnTo>
                  <a:pt x="1870" y="368"/>
                </a:lnTo>
                <a:lnTo>
                  <a:pt x="1871" y="368"/>
                </a:lnTo>
                <a:lnTo>
                  <a:pt x="1871" y="366"/>
                </a:lnTo>
                <a:lnTo>
                  <a:pt x="1871" y="365"/>
                </a:lnTo>
                <a:lnTo>
                  <a:pt x="1871" y="368"/>
                </a:lnTo>
                <a:lnTo>
                  <a:pt x="1872" y="368"/>
                </a:lnTo>
                <a:lnTo>
                  <a:pt x="1872" y="364"/>
                </a:lnTo>
                <a:lnTo>
                  <a:pt x="1872" y="362"/>
                </a:lnTo>
                <a:lnTo>
                  <a:pt x="1872" y="360"/>
                </a:lnTo>
                <a:lnTo>
                  <a:pt x="1873" y="361"/>
                </a:lnTo>
                <a:lnTo>
                  <a:pt x="1873" y="360"/>
                </a:lnTo>
                <a:lnTo>
                  <a:pt x="1873" y="360"/>
                </a:lnTo>
                <a:lnTo>
                  <a:pt x="1873" y="358"/>
                </a:lnTo>
                <a:lnTo>
                  <a:pt x="1874" y="355"/>
                </a:lnTo>
                <a:lnTo>
                  <a:pt x="1874" y="352"/>
                </a:lnTo>
                <a:lnTo>
                  <a:pt x="1874" y="355"/>
                </a:lnTo>
                <a:lnTo>
                  <a:pt x="1874" y="358"/>
                </a:lnTo>
                <a:lnTo>
                  <a:pt x="1875" y="360"/>
                </a:lnTo>
                <a:lnTo>
                  <a:pt x="1875" y="361"/>
                </a:lnTo>
                <a:lnTo>
                  <a:pt x="1875" y="361"/>
                </a:lnTo>
                <a:lnTo>
                  <a:pt x="1876" y="362"/>
                </a:lnTo>
                <a:lnTo>
                  <a:pt x="1876" y="366"/>
                </a:lnTo>
                <a:lnTo>
                  <a:pt x="1876" y="368"/>
                </a:lnTo>
                <a:lnTo>
                  <a:pt x="1876" y="371"/>
                </a:lnTo>
                <a:lnTo>
                  <a:pt x="1877" y="370"/>
                </a:lnTo>
                <a:lnTo>
                  <a:pt x="1877" y="370"/>
                </a:lnTo>
                <a:lnTo>
                  <a:pt x="1877" y="368"/>
                </a:lnTo>
                <a:lnTo>
                  <a:pt x="1877" y="368"/>
                </a:lnTo>
                <a:lnTo>
                  <a:pt x="1878" y="371"/>
                </a:lnTo>
                <a:lnTo>
                  <a:pt x="1878" y="372"/>
                </a:lnTo>
                <a:lnTo>
                  <a:pt x="1878" y="373"/>
                </a:lnTo>
                <a:lnTo>
                  <a:pt x="1878" y="370"/>
                </a:lnTo>
                <a:lnTo>
                  <a:pt x="1879" y="370"/>
                </a:lnTo>
                <a:lnTo>
                  <a:pt x="1879" y="370"/>
                </a:lnTo>
                <a:lnTo>
                  <a:pt x="1879" y="371"/>
                </a:lnTo>
                <a:lnTo>
                  <a:pt x="1880" y="370"/>
                </a:lnTo>
                <a:lnTo>
                  <a:pt x="1880" y="370"/>
                </a:lnTo>
                <a:lnTo>
                  <a:pt x="1880" y="372"/>
                </a:lnTo>
                <a:lnTo>
                  <a:pt x="1880" y="371"/>
                </a:lnTo>
                <a:lnTo>
                  <a:pt x="1881" y="373"/>
                </a:lnTo>
                <a:lnTo>
                  <a:pt x="1881" y="368"/>
                </a:lnTo>
                <a:lnTo>
                  <a:pt x="1881" y="369"/>
                </a:lnTo>
                <a:lnTo>
                  <a:pt x="1881" y="365"/>
                </a:lnTo>
                <a:lnTo>
                  <a:pt x="1882" y="347"/>
                </a:lnTo>
                <a:lnTo>
                  <a:pt x="1882" y="302"/>
                </a:lnTo>
                <a:lnTo>
                  <a:pt x="1882" y="229"/>
                </a:lnTo>
                <a:lnTo>
                  <a:pt x="1883" y="147"/>
                </a:lnTo>
                <a:lnTo>
                  <a:pt x="1883" y="77"/>
                </a:lnTo>
                <a:lnTo>
                  <a:pt x="1883" y="43"/>
                </a:lnTo>
                <a:lnTo>
                  <a:pt x="1883" y="56"/>
                </a:lnTo>
                <a:lnTo>
                  <a:pt x="1884" y="112"/>
                </a:lnTo>
                <a:lnTo>
                  <a:pt x="1884" y="185"/>
                </a:lnTo>
                <a:lnTo>
                  <a:pt x="1884" y="262"/>
                </a:lnTo>
                <a:lnTo>
                  <a:pt x="1884" y="325"/>
                </a:lnTo>
                <a:lnTo>
                  <a:pt x="1885" y="356"/>
                </a:lnTo>
                <a:lnTo>
                  <a:pt x="1885" y="360"/>
                </a:lnTo>
                <a:lnTo>
                  <a:pt x="1885" y="359"/>
                </a:lnTo>
                <a:lnTo>
                  <a:pt x="1886" y="358"/>
                </a:lnTo>
                <a:lnTo>
                  <a:pt x="1886" y="358"/>
                </a:lnTo>
                <a:lnTo>
                  <a:pt x="1886" y="361"/>
                </a:lnTo>
                <a:lnTo>
                  <a:pt x="1886" y="366"/>
                </a:lnTo>
                <a:lnTo>
                  <a:pt x="1887" y="370"/>
                </a:lnTo>
                <a:lnTo>
                  <a:pt x="1887" y="371"/>
                </a:lnTo>
                <a:lnTo>
                  <a:pt x="1887" y="371"/>
                </a:lnTo>
                <a:lnTo>
                  <a:pt x="1887" y="368"/>
                </a:lnTo>
                <a:lnTo>
                  <a:pt x="1888" y="368"/>
                </a:lnTo>
                <a:lnTo>
                  <a:pt x="1888" y="368"/>
                </a:lnTo>
                <a:lnTo>
                  <a:pt x="1888" y="368"/>
                </a:lnTo>
                <a:lnTo>
                  <a:pt x="1888" y="371"/>
                </a:lnTo>
                <a:lnTo>
                  <a:pt x="1889" y="372"/>
                </a:lnTo>
                <a:lnTo>
                  <a:pt x="1889" y="370"/>
                </a:lnTo>
                <a:lnTo>
                  <a:pt x="1889" y="368"/>
                </a:lnTo>
                <a:lnTo>
                  <a:pt x="1889" y="367"/>
                </a:lnTo>
                <a:lnTo>
                  <a:pt x="1890" y="366"/>
                </a:lnTo>
                <a:lnTo>
                  <a:pt x="1890" y="368"/>
                </a:lnTo>
                <a:lnTo>
                  <a:pt x="1890" y="368"/>
                </a:lnTo>
                <a:lnTo>
                  <a:pt x="1890" y="371"/>
                </a:lnTo>
                <a:lnTo>
                  <a:pt x="1891" y="368"/>
                </a:lnTo>
                <a:lnTo>
                  <a:pt x="1891" y="365"/>
                </a:lnTo>
                <a:lnTo>
                  <a:pt x="1891" y="366"/>
                </a:lnTo>
                <a:lnTo>
                  <a:pt x="1892" y="365"/>
                </a:lnTo>
                <a:lnTo>
                  <a:pt x="1892" y="368"/>
                </a:lnTo>
                <a:lnTo>
                  <a:pt x="1892" y="365"/>
                </a:lnTo>
                <a:lnTo>
                  <a:pt x="1892" y="365"/>
                </a:lnTo>
                <a:lnTo>
                  <a:pt x="1893" y="362"/>
                </a:lnTo>
                <a:lnTo>
                  <a:pt x="1893" y="362"/>
                </a:lnTo>
                <a:lnTo>
                  <a:pt x="1893" y="362"/>
                </a:lnTo>
                <a:lnTo>
                  <a:pt x="1893" y="363"/>
                </a:lnTo>
                <a:lnTo>
                  <a:pt x="1894" y="360"/>
                </a:lnTo>
                <a:lnTo>
                  <a:pt x="1894" y="359"/>
                </a:lnTo>
                <a:lnTo>
                  <a:pt x="1894" y="358"/>
                </a:lnTo>
                <a:lnTo>
                  <a:pt x="1894" y="357"/>
                </a:lnTo>
                <a:lnTo>
                  <a:pt x="1895" y="352"/>
                </a:lnTo>
                <a:lnTo>
                  <a:pt x="1895" y="351"/>
                </a:lnTo>
                <a:lnTo>
                  <a:pt x="1895" y="347"/>
                </a:lnTo>
                <a:lnTo>
                  <a:pt x="1896" y="345"/>
                </a:lnTo>
                <a:lnTo>
                  <a:pt x="1896" y="343"/>
                </a:lnTo>
                <a:lnTo>
                  <a:pt x="1896" y="340"/>
                </a:lnTo>
                <a:lnTo>
                  <a:pt x="1896" y="337"/>
                </a:lnTo>
                <a:lnTo>
                  <a:pt x="1897" y="334"/>
                </a:lnTo>
                <a:lnTo>
                  <a:pt x="1897" y="331"/>
                </a:lnTo>
                <a:lnTo>
                  <a:pt x="1897" y="330"/>
                </a:lnTo>
                <a:lnTo>
                  <a:pt x="1897" y="323"/>
                </a:lnTo>
                <a:lnTo>
                  <a:pt x="1898" y="316"/>
                </a:lnTo>
                <a:lnTo>
                  <a:pt x="1898" y="313"/>
                </a:lnTo>
                <a:lnTo>
                  <a:pt x="1898" y="310"/>
                </a:lnTo>
                <a:lnTo>
                  <a:pt x="1899" y="308"/>
                </a:lnTo>
                <a:lnTo>
                  <a:pt x="1899" y="304"/>
                </a:lnTo>
                <a:lnTo>
                  <a:pt x="1899" y="301"/>
                </a:lnTo>
                <a:lnTo>
                  <a:pt x="1899" y="299"/>
                </a:lnTo>
                <a:lnTo>
                  <a:pt x="1900" y="299"/>
                </a:lnTo>
                <a:lnTo>
                  <a:pt x="1900" y="300"/>
                </a:lnTo>
                <a:lnTo>
                  <a:pt x="1900" y="299"/>
                </a:lnTo>
                <a:lnTo>
                  <a:pt x="1900" y="302"/>
                </a:lnTo>
                <a:lnTo>
                  <a:pt x="1901" y="304"/>
                </a:lnTo>
                <a:lnTo>
                  <a:pt x="1901" y="311"/>
                </a:lnTo>
                <a:lnTo>
                  <a:pt x="1901" y="318"/>
                </a:lnTo>
                <a:lnTo>
                  <a:pt x="1902" y="324"/>
                </a:lnTo>
                <a:lnTo>
                  <a:pt x="1902" y="332"/>
                </a:lnTo>
                <a:lnTo>
                  <a:pt x="1902" y="335"/>
                </a:lnTo>
                <a:lnTo>
                  <a:pt x="1902" y="338"/>
                </a:lnTo>
                <a:lnTo>
                  <a:pt x="1903" y="343"/>
                </a:lnTo>
                <a:lnTo>
                  <a:pt x="1903" y="348"/>
                </a:lnTo>
                <a:lnTo>
                  <a:pt x="1903" y="356"/>
                </a:lnTo>
                <a:lnTo>
                  <a:pt x="1903" y="356"/>
                </a:lnTo>
                <a:lnTo>
                  <a:pt x="1904" y="358"/>
                </a:lnTo>
                <a:lnTo>
                  <a:pt x="1904" y="359"/>
                </a:lnTo>
                <a:lnTo>
                  <a:pt x="1904" y="362"/>
                </a:lnTo>
                <a:lnTo>
                  <a:pt x="1904" y="364"/>
                </a:lnTo>
                <a:lnTo>
                  <a:pt x="1905" y="362"/>
                </a:lnTo>
                <a:lnTo>
                  <a:pt x="1905" y="363"/>
                </a:lnTo>
                <a:lnTo>
                  <a:pt x="1905" y="363"/>
                </a:lnTo>
                <a:lnTo>
                  <a:pt x="1905" y="363"/>
                </a:lnTo>
                <a:lnTo>
                  <a:pt x="1906" y="363"/>
                </a:lnTo>
                <a:lnTo>
                  <a:pt x="1906" y="365"/>
                </a:lnTo>
                <a:lnTo>
                  <a:pt x="1906" y="368"/>
                </a:lnTo>
                <a:lnTo>
                  <a:pt x="1906" y="368"/>
                </a:lnTo>
                <a:lnTo>
                  <a:pt x="1907" y="368"/>
                </a:lnTo>
                <a:lnTo>
                  <a:pt x="1907" y="368"/>
                </a:lnTo>
                <a:lnTo>
                  <a:pt x="1907" y="368"/>
                </a:lnTo>
                <a:lnTo>
                  <a:pt x="1908" y="368"/>
                </a:lnTo>
                <a:lnTo>
                  <a:pt x="1908" y="368"/>
                </a:lnTo>
                <a:lnTo>
                  <a:pt x="1908" y="368"/>
                </a:lnTo>
                <a:lnTo>
                  <a:pt x="1908" y="368"/>
                </a:lnTo>
                <a:lnTo>
                  <a:pt x="1909" y="368"/>
                </a:lnTo>
                <a:lnTo>
                  <a:pt x="1909" y="368"/>
                </a:lnTo>
                <a:lnTo>
                  <a:pt x="1909" y="369"/>
                </a:lnTo>
                <a:lnTo>
                  <a:pt x="1909" y="369"/>
                </a:lnTo>
                <a:lnTo>
                  <a:pt x="1910" y="368"/>
                </a:lnTo>
                <a:lnTo>
                  <a:pt x="1910" y="370"/>
                </a:lnTo>
                <a:lnTo>
                  <a:pt x="1910" y="372"/>
                </a:lnTo>
                <a:lnTo>
                  <a:pt x="1911" y="372"/>
                </a:lnTo>
                <a:lnTo>
                  <a:pt x="1911" y="371"/>
                </a:lnTo>
                <a:lnTo>
                  <a:pt x="1911" y="371"/>
                </a:lnTo>
                <a:lnTo>
                  <a:pt x="1911" y="374"/>
                </a:lnTo>
                <a:lnTo>
                  <a:pt x="1912" y="374"/>
                </a:lnTo>
                <a:lnTo>
                  <a:pt x="1912" y="371"/>
                </a:lnTo>
                <a:lnTo>
                  <a:pt x="1912" y="369"/>
                </a:lnTo>
                <a:lnTo>
                  <a:pt x="1912" y="368"/>
                </a:lnTo>
                <a:lnTo>
                  <a:pt x="1913" y="370"/>
                </a:lnTo>
                <a:lnTo>
                  <a:pt x="1913" y="371"/>
                </a:lnTo>
                <a:lnTo>
                  <a:pt x="1913" y="374"/>
                </a:lnTo>
                <a:lnTo>
                  <a:pt x="1913" y="374"/>
                </a:lnTo>
                <a:lnTo>
                  <a:pt x="1914" y="371"/>
                </a:lnTo>
                <a:lnTo>
                  <a:pt x="1914" y="371"/>
                </a:lnTo>
                <a:lnTo>
                  <a:pt x="1914" y="374"/>
                </a:lnTo>
                <a:lnTo>
                  <a:pt x="1915" y="371"/>
                </a:lnTo>
                <a:lnTo>
                  <a:pt x="1915" y="370"/>
                </a:lnTo>
                <a:lnTo>
                  <a:pt x="1915" y="368"/>
                </a:lnTo>
                <a:lnTo>
                  <a:pt x="1915" y="368"/>
                </a:lnTo>
                <a:lnTo>
                  <a:pt x="1916" y="371"/>
                </a:lnTo>
                <a:lnTo>
                  <a:pt x="1916" y="368"/>
                </a:lnTo>
                <a:lnTo>
                  <a:pt x="1916" y="371"/>
                </a:lnTo>
                <a:lnTo>
                  <a:pt x="1916" y="371"/>
                </a:lnTo>
                <a:lnTo>
                  <a:pt x="1917" y="371"/>
                </a:lnTo>
                <a:lnTo>
                  <a:pt x="1917" y="368"/>
                </a:lnTo>
                <a:lnTo>
                  <a:pt x="1917" y="368"/>
                </a:lnTo>
                <a:lnTo>
                  <a:pt x="1918" y="368"/>
                </a:lnTo>
                <a:lnTo>
                  <a:pt x="1918" y="368"/>
                </a:lnTo>
                <a:lnTo>
                  <a:pt x="1918" y="369"/>
                </a:lnTo>
                <a:lnTo>
                  <a:pt x="1918" y="370"/>
                </a:lnTo>
                <a:lnTo>
                  <a:pt x="1919" y="369"/>
                </a:lnTo>
                <a:lnTo>
                  <a:pt x="1919" y="368"/>
                </a:lnTo>
                <a:lnTo>
                  <a:pt x="1919" y="365"/>
                </a:lnTo>
                <a:lnTo>
                  <a:pt x="1919" y="365"/>
                </a:lnTo>
                <a:lnTo>
                  <a:pt x="1920" y="366"/>
                </a:lnTo>
                <a:lnTo>
                  <a:pt x="1920" y="370"/>
                </a:lnTo>
                <a:lnTo>
                  <a:pt x="1920" y="374"/>
                </a:lnTo>
                <a:lnTo>
                  <a:pt x="1920" y="374"/>
                </a:lnTo>
                <a:lnTo>
                  <a:pt x="1921" y="371"/>
                </a:lnTo>
                <a:lnTo>
                  <a:pt x="1921" y="368"/>
                </a:lnTo>
                <a:lnTo>
                  <a:pt x="1921" y="365"/>
                </a:lnTo>
                <a:lnTo>
                  <a:pt x="1921" y="365"/>
                </a:lnTo>
                <a:lnTo>
                  <a:pt x="1922" y="368"/>
                </a:lnTo>
                <a:lnTo>
                  <a:pt x="1922" y="368"/>
                </a:lnTo>
                <a:lnTo>
                  <a:pt x="1922" y="368"/>
                </a:lnTo>
                <a:lnTo>
                  <a:pt x="1922" y="371"/>
                </a:lnTo>
                <a:lnTo>
                  <a:pt x="1923" y="371"/>
                </a:lnTo>
                <a:lnTo>
                  <a:pt x="1923" y="368"/>
                </a:lnTo>
                <a:lnTo>
                  <a:pt x="1923" y="372"/>
                </a:lnTo>
                <a:lnTo>
                  <a:pt x="1924" y="374"/>
                </a:lnTo>
                <a:lnTo>
                  <a:pt x="1924" y="375"/>
                </a:lnTo>
                <a:lnTo>
                  <a:pt x="1924" y="370"/>
                </a:lnTo>
                <a:lnTo>
                  <a:pt x="1924" y="368"/>
                </a:lnTo>
                <a:lnTo>
                  <a:pt x="1925" y="368"/>
                </a:lnTo>
                <a:lnTo>
                  <a:pt x="1925" y="368"/>
                </a:lnTo>
                <a:lnTo>
                  <a:pt x="1925" y="371"/>
                </a:lnTo>
                <a:lnTo>
                  <a:pt x="1925" y="371"/>
                </a:lnTo>
                <a:lnTo>
                  <a:pt x="1926" y="371"/>
                </a:lnTo>
                <a:lnTo>
                  <a:pt x="1926" y="373"/>
                </a:lnTo>
                <a:lnTo>
                  <a:pt x="1926" y="373"/>
                </a:lnTo>
                <a:lnTo>
                  <a:pt x="1927" y="371"/>
                </a:lnTo>
                <a:lnTo>
                  <a:pt x="1927" y="374"/>
                </a:lnTo>
                <a:lnTo>
                  <a:pt x="1927" y="371"/>
                </a:lnTo>
                <a:lnTo>
                  <a:pt x="1927" y="371"/>
                </a:lnTo>
                <a:lnTo>
                  <a:pt x="1928" y="371"/>
                </a:lnTo>
                <a:lnTo>
                  <a:pt x="1928" y="371"/>
                </a:lnTo>
                <a:lnTo>
                  <a:pt x="1928" y="372"/>
                </a:lnTo>
                <a:lnTo>
                  <a:pt x="1928" y="371"/>
                </a:lnTo>
                <a:lnTo>
                  <a:pt x="1929" y="370"/>
                </a:lnTo>
                <a:lnTo>
                  <a:pt x="1929" y="371"/>
                </a:lnTo>
                <a:lnTo>
                  <a:pt x="1929" y="371"/>
                </a:lnTo>
                <a:lnTo>
                  <a:pt x="1930" y="371"/>
                </a:lnTo>
                <a:lnTo>
                  <a:pt x="1930" y="371"/>
                </a:lnTo>
                <a:lnTo>
                  <a:pt x="1930" y="373"/>
                </a:lnTo>
                <a:lnTo>
                  <a:pt x="1930" y="372"/>
                </a:lnTo>
                <a:lnTo>
                  <a:pt x="1931" y="370"/>
                </a:lnTo>
                <a:lnTo>
                  <a:pt x="1931" y="371"/>
                </a:lnTo>
                <a:lnTo>
                  <a:pt x="1931" y="371"/>
                </a:lnTo>
                <a:lnTo>
                  <a:pt x="1931" y="372"/>
                </a:lnTo>
                <a:lnTo>
                  <a:pt x="1932" y="372"/>
                </a:lnTo>
                <a:lnTo>
                  <a:pt x="1932" y="372"/>
                </a:lnTo>
                <a:lnTo>
                  <a:pt x="1932" y="371"/>
                </a:lnTo>
                <a:lnTo>
                  <a:pt x="1932" y="370"/>
                </a:lnTo>
                <a:lnTo>
                  <a:pt x="1933" y="371"/>
                </a:lnTo>
                <a:lnTo>
                  <a:pt x="1933" y="371"/>
                </a:lnTo>
                <a:lnTo>
                  <a:pt x="1933" y="373"/>
                </a:lnTo>
                <a:lnTo>
                  <a:pt x="1934" y="371"/>
                </a:lnTo>
                <a:lnTo>
                  <a:pt x="1934" y="371"/>
                </a:lnTo>
                <a:lnTo>
                  <a:pt x="1934" y="371"/>
                </a:lnTo>
                <a:lnTo>
                  <a:pt x="1934" y="369"/>
                </a:lnTo>
                <a:lnTo>
                  <a:pt x="1935" y="370"/>
                </a:lnTo>
                <a:lnTo>
                  <a:pt x="1935" y="371"/>
                </a:lnTo>
                <a:lnTo>
                  <a:pt x="1935" y="371"/>
                </a:lnTo>
                <a:lnTo>
                  <a:pt x="1935" y="370"/>
                </a:lnTo>
                <a:lnTo>
                  <a:pt x="1936" y="368"/>
                </a:lnTo>
                <a:lnTo>
                  <a:pt x="1936" y="362"/>
                </a:lnTo>
                <a:lnTo>
                  <a:pt x="1936" y="361"/>
                </a:lnTo>
                <a:lnTo>
                  <a:pt x="1936" y="362"/>
                </a:lnTo>
                <a:lnTo>
                  <a:pt x="1937" y="363"/>
                </a:lnTo>
                <a:lnTo>
                  <a:pt x="1937" y="362"/>
                </a:lnTo>
                <a:lnTo>
                  <a:pt x="1937" y="359"/>
                </a:lnTo>
                <a:lnTo>
                  <a:pt x="1937" y="358"/>
                </a:lnTo>
                <a:lnTo>
                  <a:pt x="1938" y="357"/>
                </a:lnTo>
                <a:lnTo>
                  <a:pt x="1938" y="361"/>
                </a:lnTo>
                <a:lnTo>
                  <a:pt x="1938" y="360"/>
                </a:lnTo>
                <a:lnTo>
                  <a:pt x="1938" y="361"/>
                </a:lnTo>
                <a:lnTo>
                  <a:pt x="1939" y="359"/>
                </a:lnTo>
                <a:lnTo>
                  <a:pt x="1939" y="361"/>
                </a:lnTo>
                <a:lnTo>
                  <a:pt x="1939" y="365"/>
                </a:lnTo>
                <a:lnTo>
                  <a:pt x="1940" y="363"/>
                </a:lnTo>
                <a:lnTo>
                  <a:pt x="1940" y="366"/>
                </a:lnTo>
                <a:lnTo>
                  <a:pt x="1940" y="369"/>
                </a:lnTo>
                <a:lnTo>
                  <a:pt x="1940" y="371"/>
                </a:lnTo>
                <a:lnTo>
                  <a:pt x="1941" y="371"/>
                </a:lnTo>
                <a:lnTo>
                  <a:pt x="1941" y="371"/>
                </a:lnTo>
                <a:lnTo>
                  <a:pt x="1941" y="373"/>
                </a:lnTo>
                <a:lnTo>
                  <a:pt x="1941" y="373"/>
                </a:lnTo>
                <a:lnTo>
                  <a:pt x="1942" y="371"/>
                </a:lnTo>
                <a:lnTo>
                  <a:pt x="1942" y="371"/>
                </a:lnTo>
                <a:lnTo>
                  <a:pt x="1942" y="372"/>
                </a:lnTo>
                <a:lnTo>
                  <a:pt x="1943" y="371"/>
                </a:lnTo>
                <a:lnTo>
                  <a:pt x="1943" y="370"/>
                </a:lnTo>
                <a:lnTo>
                  <a:pt x="1943" y="372"/>
                </a:lnTo>
                <a:lnTo>
                  <a:pt x="1943" y="371"/>
                </a:lnTo>
                <a:lnTo>
                  <a:pt x="1944" y="371"/>
                </a:lnTo>
                <a:lnTo>
                  <a:pt x="1944" y="371"/>
                </a:lnTo>
                <a:lnTo>
                  <a:pt x="1944" y="371"/>
                </a:lnTo>
                <a:lnTo>
                  <a:pt x="1944" y="372"/>
                </a:lnTo>
                <a:lnTo>
                  <a:pt x="1945" y="371"/>
                </a:lnTo>
                <a:lnTo>
                  <a:pt x="1945" y="371"/>
                </a:lnTo>
                <a:lnTo>
                  <a:pt x="1945" y="371"/>
                </a:lnTo>
                <a:lnTo>
                  <a:pt x="1946" y="368"/>
                </a:lnTo>
                <a:lnTo>
                  <a:pt x="1946" y="343"/>
                </a:lnTo>
                <a:lnTo>
                  <a:pt x="1946" y="290"/>
                </a:lnTo>
                <a:lnTo>
                  <a:pt x="1946" y="216"/>
                </a:lnTo>
                <a:lnTo>
                  <a:pt x="1947" y="135"/>
                </a:lnTo>
                <a:lnTo>
                  <a:pt x="1947" y="64"/>
                </a:lnTo>
                <a:lnTo>
                  <a:pt x="1947" y="31"/>
                </a:lnTo>
                <a:lnTo>
                  <a:pt x="1947" y="46"/>
                </a:lnTo>
                <a:lnTo>
                  <a:pt x="1948" y="100"/>
                </a:lnTo>
                <a:lnTo>
                  <a:pt x="1948" y="176"/>
                </a:lnTo>
                <a:lnTo>
                  <a:pt x="1948" y="249"/>
                </a:lnTo>
                <a:lnTo>
                  <a:pt x="1948" y="313"/>
                </a:lnTo>
                <a:lnTo>
                  <a:pt x="1949" y="350"/>
                </a:lnTo>
                <a:lnTo>
                  <a:pt x="1949" y="360"/>
                </a:lnTo>
                <a:lnTo>
                  <a:pt x="1949" y="362"/>
                </a:lnTo>
                <a:lnTo>
                  <a:pt x="1950" y="357"/>
                </a:lnTo>
                <a:lnTo>
                  <a:pt x="1950" y="359"/>
                </a:lnTo>
                <a:lnTo>
                  <a:pt x="1950" y="362"/>
                </a:lnTo>
                <a:lnTo>
                  <a:pt x="1950" y="368"/>
                </a:lnTo>
                <a:lnTo>
                  <a:pt x="1951" y="371"/>
                </a:lnTo>
                <a:lnTo>
                  <a:pt x="1951" y="369"/>
                </a:lnTo>
                <a:lnTo>
                  <a:pt x="1951" y="371"/>
                </a:lnTo>
                <a:lnTo>
                  <a:pt x="1951" y="371"/>
                </a:lnTo>
                <a:lnTo>
                  <a:pt x="1952" y="371"/>
                </a:lnTo>
                <a:lnTo>
                  <a:pt x="1952" y="370"/>
                </a:lnTo>
                <a:lnTo>
                  <a:pt x="1952" y="368"/>
                </a:lnTo>
                <a:lnTo>
                  <a:pt x="1952" y="368"/>
                </a:lnTo>
                <a:lnTo>
                  <a:pt x="1953" y="368"/>
                </a:lnTo>
                <a:lnTo>
                  <a:pt x="1953" y="368"/>
                </a:lnTo>
                <a:lnTo>
                  <a:pt x="1953" y="368"/>
                </a:lnTo>
                <a:lnTo>
                  <a:pt x="1953" y="368"/>
                </a:lnTo>
                <a:lnTo>
                  <a:pt x="1954" y="368"/>
                </a:lnTo>
                <a:lnTo>
                  <a:pt x="1954" y="370"/>
                </a:lnTo>
                <a:lnTo>
                  <a:pt x="1954" y="370"/>
                </a:lnTo>
                <a:lnTo>
                  <a:pt x="1954" y="367"/>
                </a:lnTo>
                <a:lnTo>
                  <a:pt x="1955" y="365"/>
                </a:lnTo>
                <a:lnTo>
                  <a:pt x="1955" y="363"/>
                </a:lnTo>
                <a:lnTo>
                  <a:pt x="1955" y="366"/>
                </a:lnTo>
                <a:lnTo>
                  <a:pt x="1956" y="368"/>
                </a:lnTo>
                <a:lnTo>
                  <a:pt x="1956" y="366"/>
                </a:lnTo>
                <a:lnTo>
                  <a:pt x="1956" y="366"/>
                </a:lnTo>
                <a:lnTo>
                  <a:pt x="1956" y="363"/>
                </a:lnTo>
                <a:lnTo>
                  <a:pt x="1957" y="362"/>
                </a:lnTo>
                <a:lnTo>
                  <a:pt x="1957" y="361"/>
                </a:lnTo>
                <a:lnTo>
                  <a:pt x="1957" y="358"/>
                </a:lnTo>
                <a:lnTo>
                  <a:pt x="1957" y="359"/>
                </a:lnTo>
                <a:lnTo>
                  <a:pt x="1958" y="361"/>
                </a:lnTo>
                <a:lnTo>
                  <a:pt x="1958" y="358"/>
                </a:lnTo>
                <a:lnTo>
                  <a:pt x="1958" y="358"/>
                </a:lnTo>
                <a:lnTo>
                  <a:pt x="1959" y="356"/>
                </a:lnTo>
                <a:lnTo>
                  <a:pt x="1959" y="353"/>
                </a:lnTo>
                <a:lnTo>
                  <a:pt x="1959" y="353"/>
                </a:lnTo>
                <a:lnTo>
                  <a:pt x="1959" y="349"/>
                </a:lnTo>
                <a:lnTo>
                  <a:pt x="1960" y="347"/>
                </a:lnTo>
                <a:lnTo>
                  <a:pt x="1960" y="344"/>
                </a:lnTo>
                <a:lnTo>
                  <a:pt x="1960" y="341"/>
                </a:lnTo>
                <a:lnTo>
                  <a:pt x="1960" y="338"/>
                </a:lnTo>
                <a:lnTo>
                  <a:pt x="1961" y="335"/>
                </a:lnTo>
                <a:lnTo>
                  <a:pt x="1961" y="331"/>
                </a:lnTo>
                <a:lnTo>
                  <a:pt x="1961" y="326"/>
                </a:lnTo>
                <a:lnTo>
                  <a:pt x="1962" y="322"/>
                </a:lnTo>
                <a:lnTo>
                  <a:pt x="1962" y="318"/>
                </a:lnTo>
                <a:lnTo>
                  <a:pt x="1962" y="318"/>
                </a:lnTo>
                <a:lnTo>
                  <a:pt x="1962" y="311"/>
                </a:lnTo>
                <a:lnTo>
                  <a:pt x="1963" y="306"/>
                </a:lnTo>
                <a:lnTo>
                  <a:pt x="1963" y="305"/>
                </a:lnTo>
                <a:lnTo>
                  <a:pt x="1963" y="302"/>
                </a:lnTo>
                <a:lnTo>
                  <a:pt x="1963" y="302"/>
                </a:lnTo>
                <a:lnTo>
                  <a:pt x="1964" y="302"/>
                </a:lnTo>
                <a:lnTo>
                  <a:pt x="1964" y="305"/>
                </a:lnTo>
                <a:lnTo>
                  <a:pt x="1964" y="306"/>
                </a:lnTo>
                <a:lnTo>
                  <a:pt x="1964" y="307"/>
                </a:lnTo>
                <a:lnTo>
                  <a:pt x="1965" y="310"/>
                </a:lnTo>
                <a:lnTo>
                  <a:pt x="1965" y="315"/>
                </a:lnTo>
                <a:lnTo>
                  <a:pt x="1965" y="321"/>
                </a:lnTo>
                <a:lnTo>
                  <a:pt x="1966" y="327"/>
                </a:lnTo>
                <a:lnTo>
                  <a:pt x="1966" y="332"/>
                </a:lnTo>
                <a:lnTo>
                  <a:pt x="1966" y="337"/>
                </a:lnTo>
                <a:lnTo>
                  <a:pt x="1966" y="338"/>
                </a:lnTo>
                <a:lnTo>
                  <a:pt x="1967" y="345"/>
                </a:lnTo>
                <a:lnTo>
                  <a:pt x="1967" y="349"/>
                </a:lnTo>
                <a:lnTo>
                  <a:pt x="1967" y="352"/>
                </a:lnTo>
                <a:lnTo>
                  <a:pt x="1967" y="356"/>
                </a:lnTo>
                <a:lnTo>
                  <a:pt x="1968" y="358"/>
                </a:lnTo>
                <a:lnTo>
                  <a:pt x="1968" y="359"/>
                </a:lnTo>
                <a:lnTo>
                  <a:pt x="1968" y="361"/>
                </a:lnTo>
                <a:lnTo>
                  <a:pt x="1968" y="363"/>
                </a:lnTo>
                <a:lnTo>
                  <a:pt x="1969" y="365"/>
                </a:lnTo>
                <a:lnTo>
                  <a:pt x="1969" y="364"/>
                </a:lnTo>
                <a:lnTo>
                  <a:pt x="1969" y="363"/>
                </a:lnTo>
                <a:lnTo>
                  <a:pt x="1969" y="365"/>
                </a:lnTo>
                <a:lnTo>
                  <a:pt x="1970" y="365"/>
                </a:lnTo>
                <a:lnTo>
                  <a:pt x="1970" y="365"/>
                </a:lnTo>
                <a:lnTo>
                  <a:pt x="1970" y="366"/>
                </a:lnTo>
                <a:lnTo>
                  <a:pt x="1970" y="368"/>
                </a:lnTo>
                <a:lnTo>
                  <a:pt x="1971" y="368"/>
                </a:lnTo>
                <a:lnTo>
                  <a:pt x="1971" y="367"/>
                </a:lnTo>
                <a:lnTo>
                  <a:pt x="1971" y="365"/>
                </a:lnTo>
                <a:lnTo>
                  <a:pt x="1972" y="363"/>
                </a:lnTo>
                <a:lnTo>
                  <a:pt x="1972" y="366"/>
                </a:lnTo>
                <a:lnTo>
                  <a:pt x="1972" y="368"/>
                </a:lnTo>
                <a:lnTo>
                  <a:pt x="1972" y="368"/>
                </a:lnTo>
                <a:lnTo>
                  <a:pt x="1973" y="367"/>
                </a:lnTo>
                <a:lnTo>
                  <a:pt x="1973" y="369"/>
                </a:lnTo>
                <a:lnTo>
                  <a:pt x="1973" y="368"/>
                </a:lnTo>
                <a:lnTo>
                  <a:pt x="1973" y="368"/>
                </a:lnTo>
                <a:lnTo>
                  <a:pt x="1974" y="368"/>
                </a:lnTo>
                <a:lnTo>
                  <a:pt x="1974" y="366"/>
                </a:lnTo>
                <a:lnTo>
                  <a:pt x="1974" y="370"/>
                </a:lnTo>
                <a:lnTo>
                  <a:pt x="1975" y="368"/>
                </a:lnTo>
                <a:lnTo>
                  <a:pt x="1975" y="368"/>
                </a:lnTo>
                <a:lnTo>
                  <a:pt x="1975" y="368"/>
                </a:lnTo>
                <a:lnTo>
                  <a:pt x="1975" y="369"/>
                </a:lnTo>
                <a:lnTo>
                  <a:pt x="1976" y="372"/>
                </a:lnTo>
                <a:lnTo>
                  <a:pt x="1976" y="374"/>
                </a:lnTo>
                <a:lnTo>
                  <a:pt x="1976" y="374"/>
                </a:lnTo>
                <a:lnTo>
                  <a:pt x="1976" y="371"/>
                </a:lnTo>
                <a:lnTo>
                  <a:pt x="1977" y="369"/>
                </a:lnTo>
                <a:lnTo>
                  <a:pt x="1977" y="370"/>
                </a:lnTo>
                <a:lnTo>
                  <a:pt x="1977" y="369"/>
                </a:lnTo>
                <a:lnTo>
                  <a:pt x="1978" y="370"/>
                </a:lnTo>
                <a:lnTo>
                  <a:pt x="1978" y="371"/>
                </a:lnTo>
                <a:lnTo>
                  <a:pt x="1978" y="374"/>
                </a:lnTo>
                <a:lnTo>
                  <a:pt x="1978" y="374"/>
                </a:lnTo>
                <a:lnTo>
                  <a:pt x="1979" y="374"/>
                </a:lnTo>
                <a:lnTo>
                  <a:pt x="1979" y="371"/>
                </a:lnTo>
                <a:lnTo>
                  <a:pt x="1979" y="368"/>
                </a:lnTo>
                <a:lnTo>
                  <a:pt x="1979" y="368"/>
                </a:lnTo>
                <a:lnTo>
                  <a:pt x="1980" y="368"/>
                </a:lnTo>
                <a:lnTo>
                  <a:pt x="1980" y="370"/>
                </a:lnTo>
                <a:lnTo>
                  <a:pt x="1980" y="370"/>
                </a:lnTo>
                <a:lnTo>
                  <a:pt x="1980" y="368"/>
                </a:lnTo>
                <a:lnTo>
                  <a:pt x="1981" y="368"/>
                </a:lnTo>
                <a:lnTo>
                  <a:pt x="1981" y="368"/>
                </a:lnTo>
                <a:lnTo>
                  <a:pt x="1981" y="368"/>
                </a:lnTo>
                <a:lnTo>
                  <a:pt x="1982" y="368"/>
                </a:lnTo>
                <a:lnTo>
                  <a:pt x="1982" y="365"/>
                </a:lnTo>
                <a:lnTo>
                  <a:pt x="1982" y="368"/>
                </a:lnTo>
                <a:lnTo>
                  <a:pt x="1982" y="367"/>
                </a:lnTo>
                <a:lnTo>
                  <a:pt x="1983" y="368"/>
                </a:lnTo>
                <a:lnTo>
                  <a:pt x="1983" y="368"/>
                </a:lnTo>
                <a:lnTo>
                  <a:pt x="1983" y="368"/>
                </a:lnTo>
                <a:lnTo>
                  <a:pt x="1983" y="368"/>
                </a:lnTo>
                <a:lnTo>
                  <a:pt x="1984" y="367"/>
                </a:lnTo>
                <a:lnTo>
                  <a:pt x="1984" y="367"/>
                </a:lnTo>
                <a:lnTo>
                  <a:pt x="1984" y="368"/>
                </a:lnTo>
                <a:lnTo>
                  <a:pt x="1984" y="367"/>
                </a:lnTo>
                <a:lnTo>
                  <a:pt x="1985" y="368"/>
                </a:lnTo>
                <a:lnTo>
                  <a:pt x="1985" y="369"/>
                </a:lnTo>
                <a:lnTo>
                  <a:pt x="1985" y="371"/>
                </a:lnTo>
                <a:lnTo>
                  <a:pt x="1985" y="371"/>
                </a:lnTo>
                <a:lnTo>
                  <a:pt x="1986" y="368"/>
                </a:lnTo>
                <a:lnTo>
                  <a:pt x="1986" y="368"/>
                </a:lnTo>
                <a:lnTo>
                  <a:pt x="1986" y="368"/>
                </a:lnTo>
                <a:lnTo>
                  <a:pt x="1986" y="368"/>
                </a:lnTo>
                <a:lnTo>
                  <a:pt x="1987" y="369"/>
                </a:lnTo>
                <a:lnTo>
                  <a:pt x="1987" y="370"/>
                </a:lnTo>
                <a:lnTo>
                  <a:pt x="1987" y="371"/>
                </a:lnTo>
                <a:lnTo>
                  <a:pt x="1988" y="368"/>
                </a:lnTo>
                <a:lnTo>
                  <a:pt x="1988" y="368"/>
                </a:lnTo>
                <a:lnTo>
                  <a:pt x="1988" y="368"/>
                </a:lnTo>
                <a:lnTo>
                  <a:pt x="1988" y="370"/>
                </a:lnTo>
                <a:lnTo>
                  <a:pt x="1989" y="369"/>
                </a:lnTo>
                <a:lnTo>
                  <a:pt x="1989" y="368"/>
                </a:lnTo>
                <a:lnTo>
                  <a:pt x="1989" y="368"/>
                </a:lnTo>
                <a:lnTo>
                  <a:pt x="1989" y="369"/>
                </a:lnTo>
                <a:lnTo>
                  <a:pt x="1990" y="368"/>
                </a:lnTo>
                <a:lnTo>
                  <a:pt x="1990" y="368"/>
                </a:lnTo>
                <a:lnTo>
                  <a:pt x="1990" y="371"/>
                </a:lnTo>
                <a:lnTo>
                  <a:pt x="1991" y="373"/>
                </a:lnTo>
                <a:lnTo>
                  <a:pt x="1991" y="374"/>
                </a:lnTo>
                <a:lnTo>
                  <a:pt x="1991" y="374"/>
                </a:lnTo>
                <a:lnTo>
                  <a:pt x="1991" y="371"/>
                </a:lnTo>
                <a:lnTo>
                  <a:pt x="1992" y="369"/>
                </a:lnTo>
                <a:lnTo>
                  <a:pt x="1992" y="368"/>
                </a:lnTo>
                <a:lnTo>
                  <a:pt x="1992" y="369"/>
                </a:lnTo>
                <a:lnTo>
                  <a:pt x="1992" y="369"/>
                </a:lnTo>
                <a:lnTo>
                  <a:pt x="1993" y="371"/>
                </a:lnTo>
                <a:lnTo>
                  <a:pt x="1993" y="371"/>
                </a:lnTo>
                <a:lnTo>
                  <a:pt x="1993" y="374"/>
                </a:lnTo>
                <a:lnTo>
                  <a:pt x="1994" y="374"/>
                </a:lnTo>
                <a:lnTo>
                  <a:pt x="1994" y="371"/>
                </a:lnTo>
                <a:lnTo>
                  <a:pt x="1994" y="368"/>
                </a:lnTo>
                <a:lnTo>
                  <a:pt x="1994" y="368"/>
                </a:lnTo>
                <a:lnTo>
                  <a:pt x="1995" y="368"/>
                </a:lnTo>
                <a:lnTo>
                  <a:pt x="1995" y="368"/>
                </a:lnTo>
                <a:lnTo>
                  <a:pt x="1995" y="371"/>
                </a:lnTo>
                <a:lnTo>
                  <a:pt x="1995" y="370"/>
                </a:lnTo>
                <a:lnTo>
                  <a:pt x="1996" y="371"/>
                </a:lnTo>
                <a:lnTo>
                  <a:pt x="1996" y="371"/>
                </a:lnTo>
                <a:lnTo>
                  <a:pt x="1996" y="370"/>
                </a:lnTo>
                <a:lnTo>
                  <a:pt x="1996" y="371"/>
                </a:lnTo>
                <a:lnTo>
                  <a:pt x="1997" y="371"/>
                </a:lnTo>
                <a:lnTo>
                  <a:pt x="1997" y="370"/>
                </a:lnTo>
                <a:lnTo>
                  <a:pt x="1997" y="369"/>
                </a:lnTo>
                <a:lnTo>
                  <a:pt x="1998" y="368"/>
                </a:lnTo>
                <a:lnTo>
                  <a:pt x="1998" y="368"/>
                </a:lnTo>
                <a:lnTo>
                  <a:pt x="1998" y="371"/>
                </a:lnTo>
                <a:lnTo>
                  <a:pt x="1998" y="371"/>
                </a:lnTo>
                <a:lnTo>
                  <a:pt x="1999" y="373"/>
                </a:lnTo>
                <a:lnTo>
                  <a:pt x="1999" y="371"/>
                </a:lnTo>
                <a:lnTo>
                  <a:pt x="1999" y="371"/>
                </a:lnTo>
                <a:lnTo>
                  <a:pt x="1999" y="368"/>
                </a:lnTo>
                <a:lnTo>
                  <a:pt x="2000" y="368"/>
                </a:lnTo>
                <a:lnTo>
                  <a:pt x="2000" y="368"/>
                </a:lnTo>
                <a:lnTo>
                  <a:pt x="2000" y="368"/>
                </a:lnTo>
                <a:lnTo>
                  <a:pt x="2000" y="368"/>
                </a:lnTo>
                <a:lnTo>
                  <a:pt x="2001" y="371"/>
                </a:lnTo>
                <a:lnTo>
                  <a:pt x="2001" y="372"/>
                </a:lnTo>
                <a:lnTo>
                  <a:pt x="2001" y="372"/>
                </a:lnTo>
                <a:lnTo>
                  <a:pt x="2001" y="368"/>
                </a:lnTo>
                <a:lnTo>
                  <a:pt x="2002" y="368"/>
                </a:lnTo>
                <a:lnTo>
                  <a:pt x="2002" y="368"/>
                </a:lnTo>
                <a:lnTo>
                  <a:pt x="2002" y="368"/>
                </a:lnTo>
                <a:lnTo>
                  <a:pt x="2003" y="368"/>
                </a:lnTo>
                <a:lnTo>
                  <a:pt x="2003" y="366"/>
                </a:lnTo>
                <a:lnTo>
                  <a:pt x="2003" y="366"/>
                </a:lnTo>
                <a:lnTo>
                  <a:pt x="2003" y="368"/>
                </a:lnTo>
                <a:lnTo>
                  <a:pt x="2004" y="368"/>
                </a:lnTo>
                <a:lnTo>
                  <a:pt x="2004" y="370"/>
                </a:lnTo>
                <a:lnTo>
                  <a:pt x="2004" y="366"/>
                </a:lnTo>
                <a:lnTo>
                  <a:pt x="2004" y="363"/>
                </a:lnTo>
                <a:lnTo>
                  <a:pt x="2005" y="361"/>
                </a:lnTo>
                <a:lnTo>
                  <a:pt x="2005" y="361"/>
                </a:lnTo>
                <a:lnTo>
                  <a:pt x="2005" y="361"/>
                </a:lnTo>
                <a:lnTo>
                  <a:pt x="2005" y="362"/>
                </a:lnTo>
                <a:lnTo>
                  <a:pt x="2006" y="361"/>
                </a:lnTo>
                <a:lnTo>
                  <a:pt x="2006" y="359"/>
                </a:lnTo>
                <a:lnTo>
                  <a:pt x="2006" y="357"/>
                </a:lnTo>
                <a:lnTo>
                  <a:pt x="2007" y="355"/>
                </a:lnTo>
                <a:lnTo>
                  <a:pt x="2007" y="358"/>
                </a:lnTo>
                <a:lnTo>
                  <a:pt x="2007" y="360"/>
                </a:lnTo>
                <a:lnTo>
                  <a:pt x="2007" y="359"/>
                </a:lnTo>
                <a:lnTo>
                  <a:pt x="2008" y="359"/>
                </a:lnTo>
                <a:lnTo>
                  <a:pt x="2008" y="362"/>
                </a:lnTo>
                <a:lnTo>
                  <a:pt x="2008" y="360"/>
                </a:lnTo>
                <a:lnTo>
                  <a:pt x="2008" y="363"/>
                </a:lnTo>
                <a:lnTo>
                  <a:pt x="2009" y="367"/>
                </a:lnTo>
                <a:lnTo>
                  <a:pt x="2009" y="370"/>
                </a:lnTo>
                <a:lnTo>
                  <a:pt x="2009" y="374"/>
                </a:lnTo>
                <a:lnTo>
                  <a:pt x="2010" y="370"/>
                </a:lnTo>
                <a:lnTo>
                  <a:pt x="2010" y="370"/>
                </a:lnTo>
                <a:lnTo>
                  <a:pt x="2010" y="368"/>
                </a:lnTo>
                <a:lnTo>
                  <a:pt x="2010" y="368"/>
                </a:lnTo>
                <a:lnTo>
                  <a:pt x="2011" y="370"/>
                </a:lnTo>
                <a:lnTo>
                  <a:pt x="2011" y="371"/>
                </a:lnTo>
                <a:lnTo>
                  <a:pt x="2011" y="371"/>
                </a:lnTo>
                <a:lnTo>
                  <a:pt x="2011" y="369"/>
                </a:lnTo>
                <a:lnTo>
                  <a:pt x="2012" y="371"/>
                </a:lnTo>
                <a:lnTo>
                  <a:pt x="2012" y="373"/>
                </a:lnTo>
                <a:lnTo>
                  <a:pt x="2012" y="374"/>
                </a:lnTo>
                <a:lnTo>
                  <a:pt x="2012" y="371"/>
                </a:lnTo>
                <a:lnTo>
                  <a:pt x="2013" y="368"/>
                </a:lnTo>
                <a:lnTo>
                  <a:pt x="2013" y="368"/>
                </a:lnTo>
                <a:lnTo>
                  <a:pt x="2013" y="369"/>
                </a:lnTo>
                <a:lnTo>
                  <a:pt x="2014" y="371"/>
                </a:lnTo>
                <a:lnTo>
                  <a:pt x="2014" y="372"/>
                </a:lnTo>
                <a:lnTo>
                  <a:pt x="2014" y="372"/>
                </a:lnTo>
                <a:lnTo>
                  <a:pt x="2014" y="362"/>
                </a:lnTo>
                <a:lnTo>
                  <a:pt x="2015" y="331"/>
                </a:lnTo>
                <a:lnTo>
                  <a:pt x="2015" y="266"/>
                </a:lnTo>
                <a:lnTo>
                  <a:pt x="2015" y="183"/>
                </a:lnTo>
                <a:lnTo>
                  <a:pt x="2015" y="97"/>
                </a:lnTo>
                <a:lnTo>
                  <a:pt x="2016" y="39"/>
                </a:lnTo>
                <a:lnTo>
                  <a:pt x="2016" y="25"/>
                </a:lnTo>
                <a:lnTo>
                  <a:pt x="2016" y="64"/>
                </a:lnTo>
                <a:lnTo>
                  <a:pt x="2016" y="139"/>
                </a:lnTo>
                <a:lnTo>
                  <a:pt x="2017" y="213"/>
                </a:lnTo>
                <a:lnTo>
                  <a:pt x="2017" y="288"/>
                </a:lnTo>
                <a:lnTo>
                  <a:pt x="2017" y="338"/>
                </a:lnTo>
                <a:lnTo>
                  <a:pt x="2017" y="357"/>
                </a:lnTo>
                <a:lnTo>
                  <a:pt x="2018" y="363"/>
                </a:lnTo>
                <a:lnTo>
                  <a:pt x="2018" y="361"/>
                </a:lnTo>
                <a:lnTo>
                  <a:pt x="2018" y="361"/>
                </a:lnTo>
                <a:lnTo>
                  <a:pt x="2019" y="362"/>
                </a:lnTo>
                <a:lnTo>
                  <a:pt x="2019" y="367"/>
                </a:lnTo>
                <a:lnTo>
                  <a:pt x="2019" y="370"/>
                </a:lnTo>
                <a:lnTo>
                  <a:pt x="2019" y="372"/>
                </a:lnTo>
                <a:lnTo>
                  <a:pt x="2020" y="371"/>
                </a:lnTo>
                <a:lnTo>
                  <a:pt x="2020" y="368"/>
                </a:lnTo>
                <a:lnTo>
                  <a:pt x="2020" y="371"/>
                </a:lnTo>
                <a:lnTo>
                  <a:pt x="2020" y="374"/>
                </a:lnTo>
                <a:lnTo>
                  <a:pt x="2021" y="370"/>
                </a:lnTo>
                <a:lnTo>
                  <a:pt x="2021" y="370"/>
                </a:lnTo>
                <a:lnTo>
                  <a:pt x="2021" y="368"/>
                </a:lnTo>
                <a:lnTo>
                  <a:pt x="2022" y="368"/>
                </a:lnTo>
                <a:lnTo>
                  <a:pt x="2022" y="368"/>
                </a:lnTo>
                <a:lnTo>
                  <a:pt x="2022" y="369"/>
                </a:lnTo>
                <a:lnTo>
                  <a:pt x="2022" y="370"/>
                </a:lnTo>
                <a:lnTo>
                  <a:pt x="2023" y="371"/>
                </a:lnTo>
                <a:lnTo>
                  <a:pt x="2023" y="369"/>
                </a:lnTo>
                <a:lnTo>
                  <a:pt x="2023" y="369"/>
                </a:lnTo>
                <a:lnTo>
                  <a:pt x="2023" y="368"/>
                </a:lnTo>
                <a:lnTo>
                  <a:pt x="2024" y="368"/>
                </a:lnTo>
                <a:lnTo>
                  <a:pt x="2024" y="368"/>
                </a:lnTo>
                <a:lnTo>
                  <a:pt x="2024" y="368"/>
                </a:lnTo>
                <a:lnTo>
                  <a:pt x="2024" y="367"/>
                </a:lnTo>
                <a:lnTo>
                  <a:pt x="2025" y="368"/>
                </a:lnTo>
                <a:lnTo>
                  <a:pt x="2025" y="368"/>
                </a:lnTo>
                <a:lnTo>
                  <a:pt x="2025" y="368"/>
                </a:lnTo>
                <a:lnTo>
                  <a:pt x="2026" y="368"/>
                </a:lnTo>
                <a:lnTo>
                  <a:pt x="2026" y="365"/>
                </a:lnTo>
                <a:lnTo>
                  <a:pt x="2026" y="363"/>
                </a:lnTo>
                <a:lnTo>
                  <a:pt x="2026" y="362"/>
                </a:lnTo>
                <a:lnTo>
                  <a:pt x="2027" y="361"/>
                </a:lnTo>
                <a:lnTo>
                  <a:pt x="2027" y="359"/>
                </a:lnTo>
                <a:lnTo>
                  <a:pt x="2027" y="356"/>
                </a:lnTo>
                <a:lnTo>
                  <a:pt x="2027" y="357"/>
                </a:lnTo>
                <a:lnTo>
                  <a:pt x="2028" y="358"/>
                </a:lnTo>
                <a:lnTo>
                  <a:pt x="2028" y="358"/>
                </a:lnTo>
                <a:lnTo>
                  <a:pt x="2028" y="352"/>
                </a:lnTo>
                <a:lnTo>
                  <a:pt x="2029" y="349"/>
                </a:lnTo>
                <a:lnTo>
                  <a:pt x="2029" y="346"/>
                </a:lnTo>
                <a:lnTo>
                  <a:pt x="2029" y="343"/>
                </a:lnTo>
                <a:lnTo>
                  <a:pt x="2029" y="340"/>
                </a:lnTo>
                <a:lnTo>
                  <a:pt x="2030" y="337"/>
                </a:lnTo>
                <a:lnTo>
                  <a:pt x="2030" y="335"/>
                </a:lnTo>
                <a:lnTo>
                  <a:pt x="2030" y="331"/>
                </a:lnTo>
                <a:lnTo>
                  <a:pt x="2030" y="327"/>
                </a:lnTo>
                <a:lnTo>
                  <a:pt x="2031" y="322"/>
                </a:lnTo>
                <a:lnTo>
                  <a:pt x="2031" y="316"/>
                </a:lnTo>
                <a:lnTo>
                  <a:pt x="2031" y="313"/>
                </a:lnTo>
                <a:lnTo>
                  <a:pt x="2031" y="309"/>
                </a:lnTo>
                <a:lnTo>
                  <a:pt x="2032" y="305"/>
                </a:lnTo>
                <a:lnTo>
                  <a:pt x="2032" y="304"/>
                </a:lnTo>
                <a:lnTo>
                  <a:pt x="2032" y="303"/>
                </a:lnTo>
                <a:lnTo>
                  <a:pt x="2032" y="304"/>
                </a:lnTo>
                <a:lnTo>
                  <a:pt x="2033" y="305"/>
                </a:lnTo>
                <a:lnTo>
                  <a:pt x="2033" y="303"/>
                </a:lnTo>
                <a:lnTo>
                  <a:pt x="2033" y="308"/>
                </a:lnTo>
                <a:lnTo>
                  <a:pt x="2033" y="309"/>
                </a:lnTo>
                <a:lnTo>
                  <a:pt x="2034" y="313"/>
                </a:lnTo>
                <a:lnTo>
                  <a:pt x="2034" y="321"/>
                </a:lnTo>
                <a:lnTo>
                  <a:pt x="2034" y="326"/>
                </a:lnTo>
                <a:lnTo>
                  <a:pt x="2035" y="328"/>
                </a:lnTo>
                <a:lnTo>
                  <a:pt x="2035" y="330"/>
                </a:lnTo>
                <a:lnTo>
                  <a:pt x="2035" y="335"/>
                </a:lnTo>
                <a:lnTo>
                  <a:pt x="2035" y="343"/>
                </a:lnTo>
                <a:lnTo>
                  <a:pt x="2036" y="346"/>
                </a:lnTo>
                <a:lnTo>
                  <a:pt x="2036" y="351"/>
                </a:lnTo>
                <a:lnTo>
                  <a:pt x="2036" y="355"/>
                </a:lnTo>
                <a:lnTo>
                  <a:pt x="2036" y="357"/>
                </a:lnTo>
                <a:lnTo>
                  <a:pt x="2037" y="359"/>
                </a:lnTo>
                <a:lnTo>
                  <a:pt x="2037" y="359"/>
                </a:lnTo>
                <a:lnTo>
                  <a:pt x="2037" y="359"/>
                </a:lnTo>
                <a:lnTo>
                  <a:pt x="2038" y="361"/>
                </a:lnTo>
                <a:lnTo>
                  <a:pt x="2038" y="362"/>
                </a:lnTo>
                <a:lnTo>
                  <a:pt x="2038" y="366"/>
                </a:lnTo>
                <a:lnTo>
                  <a:pt x="2038" y="365"/>
                </a:lnTo>
                <a:lnTo>
                  <a:pt x="2039" y="364"/>
                </a:lnTo>
                <a:lnTo>
                  <a:pt x="2039" y="364"/>
                </a:lnTo>
                <a:lnTo>
                  <a:pt x="2039" y="365"/>
                </a:lnTo>
                <a:lnTo>
                  <a:pt x="2039" y="368"/>
                </a:lnTo>
                <a:lnTo>
                  <a:pt x="2040" y="366"/>
                </a:lnTo>
                <a:lnTo>
                  <a:pt x="2040" y="365"/>
                </a:lnTo>
                <a:lnTo>
                  <a:pt x="2040" y="366"/>
                </a:lnTo>
                <a:lnTo>
                  <a:pt x="2041" y="368"/>
                </a:lnTo>
                <a:lnTo>
                  <a:pt x="2041" y="371"/>
                </a:lnTo>
                <a:lnTo>
                  <a:pt x="2041" y="368"/>
                </a:lnTo>
                <a:lnTo>
                  <a:pt x="2041" y="366"/>
                </a:lnTo>
                <a:lnTo>
                  <a:pt x="2042" y="363"/>
                </a:lnTo>
                <a:lnTo>
                  <a:pt x="2042" y="363"/>
                </a:lnTo>
                <a:lnTo>
                  <a:pt x="2042" y="365"/>
                </a:lnTo>
                <a:lnTo>
                  <a:pt x="2042" y="367"/>
                </a:lnTo>
                <a:lnTo>
                  <a:pt x="2043" y="367"/>
                </a:lnTo>
                <a:lnTo>
                  <a:pt x="2043" y="368"/>
                </a:lnTo>
                <a:lnTo>
                  <a:pt x="2043" y="365"/>
                </a:lnTo>
                <a:lnTo>
                  <a:pt x="2043" y="368"/>
                </a:lnTo>
                <a:lnTo>
                  <a:pt x="2044" y="368"/>
                </a:lnTo>
                <a:lnTo>
                  <a:pt x="2044" y="371"/>
                </a:lnTo>
                <a:lnTo>
                  <a:pt x="2044" y="371"/>
                </a:lnTo>
                <a:lnTo>
                  <a:pt x="2045" y="370"/>
                </a:lnTo>
                <a:lnTo>
                  <a:pt x="2045" y="370"/>
                </a:lnTo>
                <a:lnTo>
                  <a:pt x="2045" y="371"/>
                </a:lnTo>
                <a:lnTo>
                  <a:pt x="2045" y="371"/>
                </a:lnTo>
                <a:lnTo>
                  <a:pt x="2046" y="371"/>
                </a:lnTo>
                <a:lnTo>
                  <a:pt x="2046" y="371"/>
                </a:lnTo>
                <a:lnTo>
                  <a:pt x="2046" y="373"/>
                </a:lnTo>
                <a:lnTo>
                  <a:pt x="2046" y="374"/>
                </a:lnTo>
                <a:lnTo>
                  <a:pt x="2047" y="374"/>
                </a:lnTo>
                <a:lnTo>
                  <a:pt x="2047" y="374"/>
                </a:lnTo>
                <a:lnTo>
                  <a:pt x="2047" y="374"/>
                </a:lnTo>
                <a:lnTo>
                  <a:pt x="2047" y="374"/>
                </a:lnTo>
                <a:lnTo>
                  <a:pt x="2048" y="374"/>
                </a:lnTo>
                <a:lnTo>
                  <a:pt x="2048" y="374"/>
                </a:lnTo>
                <a:lnTo>
                  <a:pt x="2048" y="371"/>
                </a:lnTo>
                <a:lnTo>
                  <a:pt x="2048" y="371"/>
                </a:lnTo>
                <a:lnTo>
                  <a:pt x="2049" y="374"/>
                </a:lnTo>
                <a:lnTo>
                  <a:pt x="2049" y="374"/>
                </a:lnTo>
                <a:lnTo>
                  <a:pt x="2049" y="372"/>
                </a:lnTo>
                <a:lnTo>
                  <a:pt x="2049" y="371"/>
                </a:lnTo>
                <a:lnTo>
                  <a:pt x="2050" y="371"/>
                </a:lnTo>
                <a:lnTo>
                  <a:pt x="2050" y="368"/>
                </a:lnTo>
                <a:lnTo>
                  <a:pt x="2050" y="368"/>
                </a:lnTo>
                <a:lnTo>
                  <a:pt x="2051" y="367"/>
                </a:lnTo>
                <a:lnTo>
                  <a:pt x="2051" y="368"/>
                </a:lnTo>
                <a:lnTo>
                  <a:pt x="2051" y="370"/>
                </a:lnTo>
                <a:lnTo>
                  <a:pt x="2051" y="372"/>
                </a:lnTo>
                <a:lnTo>
                  <a:pt x="2052" y="369"/>
                </a:lnTo>
                <a:lnTo>
                  <a:pt x="2052" y="368"/>
                </a:lnTo>
                <a:lnTo>
                  <a:pt x="2052" y="369"/>
                </a:lnTo>
                <a:lnTo>
                  <a:pt x="2052" y="371"/>
                </a:lnTo>
                <a:lnTo>
                  <a:pt x="2053" y="371"/>
                </a:lnTo>
                <a:lnTo>
                  <a:pt x="2053" y="371"/>
                </a:lnTo>
                <a:lnTo>
                  <a:pt x="2053" y="368"/>
                </a:lnTo>
                <a:lnTo>
                  <a:pt x="2054" y="368"/>
                </a:lnTo>
                <a:lnTo>
                  <a:pt x="2054" y="368"/>
                </a:lnTo>
                <a:lnTo>
                  <a:pt x="2054" y="369"/>
                </a:lnTo>
                <a:lnTo>
                  <a:pt x="2054" y="370"/>
                </a:lnTo>
                <a:lnTo>
                  <a:pt x="2055" y="370"/>
                </a:lnTo>
                <a:lnTo>
                  <a:pt x="2055" y="368"/>
                </a:lnTo>
                <a:lnTo>
                  <a:pt x="2055" y="369"/>
                </a:lnTo>
                <a:lnTo>
                  <a:pt x="2055" y="374"/>
                </a:lnTo>
                <a:lnTo>
                  <a:pt x="2056" y="372"/>
                </a:lnTo>
                <a:lnTo>
                  <a:pt x="2056" y="370"/>
                </a:lnTo>
                <a:lnTo>
                  <a:pt x="2056" y="369"/>
                </a:lnTo>
                <a:lnTo>
                  <a:pt x="2057" y="370"/>
                </a:lnTo>
                <a:lnTo>
                  <a:pt x="2057" y="374"/>
                </a:lnTo>
                <a:lnTo>
                  <a:pt x="2057" y="374"/>
                </a:lnTo>
                <a:lnTo>
                  <a:pt x="2057" y="371"/>
                </a:lnTo>
                <a:lnTo>
                  <a:pt x="2058" y="370"/>
                </a:lnTo>
                <a:lnTo>
                  <a:pt x="2058" y="371"/>
                </a:lnTo>
                <a:lnTo>
                  <a:pt x="2058" y="371"/>
                </a:lnTo>
                <a:lnTo>
                  <a:pt x="2058" y="372"/>
                </a:lnTo>
                <a:lnTo>
                  <a:pt x="2059" y="374"/>
                </a:lnTo>
                <a:lnTo>
                  <a:pt x="2059" y="374"/>
                </a:lnTo>
                <a:lnTo>
                  <a:pt x="2059" y="375"/>
                </a:lnTo>
                <a:lnTo>
                  <a:pt x="2059" y="371"/>
                </a:lnTo>
                <a:lnTo>
                  <a:pt x="2060" y="371"/>
                </a:lnTo>
                <a:lnTo>
                  <a:pt x="2060" y="371"/>
                </a:lnTo>
                <a:lnTo>
                  <a:pt x="2060" y="374"/>
                </a:lnTo>
                <a:lnTo>
                  <a:pt x="2061" y="373"/>
                </a:lnTo>
                <a:lnTo>
                  <a:pt x="2061" y="371"/>
                </a:lnTo>
                <a:lnTo>
                  <a:pt x="2061" y="372"/>
                </a:lnTo>
                <a:lnTo>
                  <a:pt x="2061" y="374"/>
                </a:lnTo>
                <a:lnTo>
                  <a:pt x="2062" y="376"/>
                </a:lnTo>
                <a:lnTo>
                  <a:pt x="2062" y="374"/>
                </a:lnTo>
                <a:lnTo>
                  <a:pt x="2062" y="372"/>
                </a:lnTo>
                <a:lnTo>
                  <a:pt x="2062" y="370"/>
                </a:lnTo>
                <a:lnTo>
                  <a:pt x="2063" y="370"/>
                </a:lnTo>
                <a:lnTo>
                  <a:pt x="2063" y="371"/>
                </a:lnTo>
                <a:lnTo>
                  <a:pt x="2063" y="371"/>
                </a:lnTo>
                <a:lnTo>
                  <a:pt x="2063" y="372"/>
                </a:lnTo>
                <a:lnTo>
                  <a:pt x="2064" y="375"/>
                </a:lnTo>
                <a:lnTo>
                  <a:pt x="2064" y="375"/>
                </a:lnTo>
                <a:lnTo>
                  <a:pt x="2064" y="374"/>
                </a:lnTo>
                <a:lnTo>
                  <a:pt x="2064" y="371"/>
                </a:lnTo>
                <a:lnTo>
                  <a:pt x="2065" y="371"/>
                </a:lnTo>
                <a:lnTo>
                  <a:pt x="2065" y="371"/>
                </a:lnTo>
                <a:lnTo>
                  <a:pt x="2065" y="371"/>
                </a:lnTo>
                <a:lnTo>
                  <a:pt x="2065" y="374"/>
                </a:lnTo>
                <a:lnTo>
                  <a:pt x="2066" y="374"/>
                </a:lnTo>
                <a:lnTo>
                  <a:pt x="2066" y="373"/>
                </a:lnTo>
                <a:lnTo>
                  <a:pt x="2066" y="373"/>
                </a:lnTo>
                <a:lnTo>
                  <a:pt x="2067" y="374"/>
                </a:lnTo>
                <a:lnTo>
                  <a:pt x="2067" y="372"/>
                </a:lnTo>
                <a:lnTo>
                  <a:pt x="2067" y="371"/>
                </a:lnTo>
                <a:lnTo>
                  <a:pt x="2067" y="371"/>
                </a:lnTo>
                <a:lnTo>
                  <a:pt x="2068" y="373"/>
                </a:lnTo>
                <a:lnTo>
                  <a:pt x="2068" y="377"/>
                </a:lnTo>
                <a:lnTo>
                  <a:pt x="2068" y="374"/>
                </a:lnTo>
                <a:lnTo>
                  <a:pt x="2068" y="374"/>
                </a:lnTo>
                <a:lnTo>
                  <a:pt x="2069" y="371"/>
                </a:lnTo>
                <a:lnTo>
                  <a:pt x="2069" y="371"/>
                </a:lnTo>
                <a:lnTo>
                  <a:pt x="2069" y="372"/>
                </a:lnTo>
                <a:lnTo>
                  <a:pt x="2070" y="374"/>
                </a:lnTo>
                <a:lnTo>
                  <a:pt x="2070" y="374"/>
                </a:lnTo>
                <a:lnTo>
                  <a:pt x="2070" y="372"/>
                </a:lnTo>
                <a:lnTo>
                  <a:pt x="2070" y="371"/>
                </a:lnTo>
                <a:lnTo>
                  <a:pt x="2071" y="371"/>
                </a:lnTo>
                <a:lnTo>
                  <a:pt x="2071" y="371"/>
                </a:lnTo>
                <a:lnTo>
                  <a:pt x="2071" y="374"/>
                </a:lnTo>
                <a:lnTo>
                  <a:pt x="2071" y="373"/>
                </a:lnTo>
                <a:lnTo>
                  <a:pt x="2072" y="372"/>
                </a:lnTo>
                <a:lnTo>
                  <a:pt x="2072" y="371"/>
                </a:lnTo>
                <a:lnTo>
                  <a:pt x="2072" y="371"/>
                </a:lnTo>
                <a:lnTo>
                  <a:pt x="2073" y="368"/>
                </a:lnTo>
                <a:lnTo>
                  <a:pt x="2073" y="366"/>
                </a:lnTo>
                <a:lnTo>
                  <a:pt x="2073" y="364"/>
                </a:lnTo>
                <a:lnTo>
                  <a:pt x="2073" y="364"/>
                </a:lnTo>
                <a:lnTo>
                  <a:pt x="2074" y="366"/>
                </a:lnTo>
                <a:lnTo>
                  <a:pt x="2074" y="365"/>
                </a:lnTo>
                <a:lnTo>
                  <a:pt x="2074" y="365"/>
                </a:lnTo>
                <a:lnTo>
                  <a:pt x="2074" y="363"/>
                </a:lnTo>
                <a:lnTo>
                  <a:pt x="2075" y="360"/>
                </a:lnTo>
                <a:lnTo>
                  <a:pt x="2075" y="359"/>
                </a:lnTo>
                <a:lnTo>
                  <a:pt x="2075" y="356"/>
                </a:lnTo>
                <a:lnTo>
                  <a:pt x="2075" y="358"/>
                </a:lnTo>
                <a:lnTo>
                  <a:pt x="2076" y="360"/>
                </a:lnTo>
                <a:lnTo>
                  <a:pt x="2076" y="361"/>
                </a:lnTo>
                <a:lnTo>
                  <a:pt x="2076" y="362"/>
                </a:lnTo>
                <a:lnTo>
                  <a:pt x="2077" y="365"/>
                </a:lnTo>
                <a:lnTo>
                  <a:pt x="2077" y="365"/>
                </a:lnTo>
                <a:lnTo>
                  <a:pt x="2077" y="367"/>
                </a:lnTo>
                <a:lnTo>
                  <a:pt x="2077" y="365"/>
                </a:lnTo>
                <a:lnTo>
                  <a:pt x="2078" y="367"/>
                </a:lnTo>
                <a:lnTo>
                  <a:pt x="2078" y="371"/>
                </a:lnTo>
                <a:lnTo>
                  <a:pt x="2078" y="374"/>
                </a:lnTo>
                <a:lnTo>
                  <a:pt x="2078" y="374"/>
                </a:lnTo>
                <a:lnTo>
                  <a:pt x="2079" y="371"/>
                </a:lnTo>
                <a:lnTo>
                  <a:pt x="2079" y="371"/>
                </a:lnTo>
                <a:lnTo>
                  <a:pt x="2079" y="374"/>
                </a:lnTo>
                <a:lnTo>
                  <a:pt x="2079" y="373"/>
                </a:lnTo>
                <a:lnTo>
                  <a:pt x="2080" y="374"/>
                </a:lnTo>
                <a:lnTo>
                  <a:pt x="2080" y="374"/>
                </a:lnTo>
                <a:lnTo>
                  <a:pt x="2080" y="374"/>
                </a:lnTo>
                <a:lnTo>
                  <a:pt x="2080" y="374"/>
                </a:lnTo>
                <a:lnTo>
                  <a:pt x="2081" y="374"/>
                </a:lnTo>
                <a:lnTo>
                  <a:pt x="2081" y="371"/>
                </a:lnTo>
                <a:lnTo>
                  <a:pt x="2081" y="371"/>
                </a:lnTo>
                <a:lnTo>
                  <a:pt x="2081" y="368"/>
                </a:lnTo>
                <a:lnTo>
                  <a:pt x="2082" y="371"/>
                </a:lnTo>
                <a:lnTo>
                  <a:pt x="2082" y="371"/>
                </a:lnTo>
                <a:lnTo>
                  <a:pt x="2082" y="374"/>
                </a:lnTo>
                <a:lnTo>
                  <a:pt x="2083" y="373"/>
                </a:lnTo>
                <a:lnTo>
                  <a:pt x="2083" y="358"/>
                </a:lnTo>
                <a:lnTo>
                  <a:pt x="2083" y="318"/>
                </a:lnTo>
                <a:lnTo>
                  <a:pt x="2083" y="252"/>
                </a:lnTo>
                <a:lnTo>
                  <a:pt x="2084" y="171"/>
                </a:lnTo>
                <a:lnTo>
                  <a:pt x="2084" y="91"/>
                </a:lnTo>
                <a:lnTo>
                  <a:pt x="2084" y="39"/>
                </a:lnTo>
                <a:lnTo>
                  <a:pt x="2084" y="38"/>
                </a:lnTo>
                <a:lnTo>
                  <a:pt x="2085" y="86"/>
                </a:lnTo>
                <a:lnTo>
                  <a:pt x="2085" y="160"/>
                </a:lnTo>
                <a:lnTo>
                  <a:pt x="2085" y="240"/>
                </a:lnTo>
                <a:lnTo>
                  <a:pt x="2086" y="313"/>
                </a:lnTo>
                <a:lnTo>
                  <a:pt x="2086" y="352"/>
                </a:lnTo>
                <a:lnTo>
                  <a:pt x="2086" y="362"/>
                </a:lnTo>
                <a:lnTo>
                  <a:pt x="2086" y="360"/>
                </a:lnTo>
                <a:lnTo>
                  <a:pt x="2087" y="358"/>
                </a:lnTo>
                <a:lnTo>
                  <a:pt x="2087" y="362"/>
                </a:lnTo>
                <a:lnTo>
                  <a:pt x="2087" y="368"/>
                </a:lnTo>
                <a:lnTo>
                  <a:pt x="2087" y="370"/>
                </a:lnTo>
                <a:lnTo>
                  <a:pt x="2088" y="371"/>
                </a:lnTo>
                <a:lnTo>
                  <a:pt x="2088" y="371"/>
                </a:lnTo>
                <a:lnTo>
                  <a:pt x="2088" y="372"/>
                </a:lnTo>
                <a:lnTo>
                  <a:pt x="2089" y="372"/>
                </a:lnTo>
                <a:lnTo>
                  <a:pt x="2089" y="372"/>
                </a:lnTo>
                <a:lnTo>
                  <a:pt x="2089" y="369"/>
                </a:lnTo>
                <a:lnTo>
                  <a:pt x="2089" y="369"/>
                </a:lnTo>
                <a:lnTo>
                  <a:pt x="2090" y="371"/>
                </a:lnTo>
                <a:lnTo>
                  <a:pt x="2090" y="372"/>
                </a:lnTo>
                <a:lnTo>
                  <a:pt x="2090" y="371"/>
                </a:lnTo>
                <a:lnTo>
                  <a:pt x="2090" y="373"/>
                </a:lnTo>
                <a:lnTo>
                  <a:pt x="2091" y="371"/>
                </a:lnTo>
                <a:lnTo>
                  <a:pt x="2091" y="370"/>
                </a:lnTo>
                <a:lnTo>
                  <a:pt x="2091" y="371"/>
                </a:lnTo>
                <a:lnTo>
                  <a:pt x="2091" y="370"/>
                </a:lnTo>
                <a:lnTo>
                  <a:pt x="2092" y="371"/>
                </a:lnTo>
                <a:lnTo>
                  <a:pt x="2092" y="371"/>
                </a:lnTo>
                <a:lnTo>
                  <a:pt x="2092" y="371"/>
                </a:lnTo>
                <a:lnTo>
                  <a:pt x="2093" y="371"/>
                </a:lnTo>
                <a:lnTo>
                  <a:pt x="2093" y="368"/>
                </a:lnTo>
                <a:lnTo>
                  <a:pt x="2093" y="368"/>
                </a:lnTo>
                <a:lnTo>
                  <a:pt x="2093" y="371"/>
                </a:lnTo>
                <a:lnTo>
                  <a:pt x="2094" y="370"/>
                </a:lnTo>
                <a:lnTo>
                  <a:pt x="2094" y="365"/>
                </a:lnTo>
                <a:lnTo>
                  <a:pt x="2094" y="363"/>
                </a:lnTo>
                <a:lnTo>
                  <a:pt x="2094" y="362"/>
                </a:lnTo>
                <a:lnTo>
                  <a:pt x="2095" y="363"/>
                </a:lnTo>
                <a:lnTo>
                  <a:pt x="2095" y="362"/>
                </a:lnTo>
                <a:lnTo>
                  <a:pt x="2095" y="362"/>
                </a:lnTo>
                <a:lnTo>
                  <a:pt x="2095" y="360"/>
                </a:lnTo>
                <a:lnTo>
                  <a:pt x="2096" y="358"/>
                </a:lnTo>
                <a:lnTo>
                  <a:pt x="2096" y="358"/>
                </a:lnTo>
                <a:lnTo>
                  <a:pt x="2096" y="357"/>
                </a:lnTo>
                <a:lnTo>
                  <a:pt x="2096" y="352"/>
                </a:lnTo>
                <a:lnTo>
                  <a:pt x="2097" y="350"/>
                </a:lnTo>
                <a:lnTo>
                  <a:pt x="2097" y="349"/>
                </a:lnTo>
                <a:lnTo>
                  <a:pt x="2097" y="346"/>
                </a:lnTo>
                <a:lnTo>
                  <a:pt x="2097" y="343"/>
                </a:lnTo>
                <a:lnTo>
                  <a:pt x="2098" y="338"/>
                </a:lnTo>
                <a:lnTo>
                  <a:pt x="2098" y="335"/>
                </a:lnTo>
                <a:lnTo>
                  <a:pt x="2098" y="330"/>
                </a:lnTo>
                <a:lnTo>
                  <a:pt x="2099" y="325"/>
                </a:lnTo>
                <a:lnTo>
                  <a:pt x="2099" y="322"/>
                </a:lnTo>
                <a:lnTo>
                  <a:pt x="2099" y="316"/>
                </a:lnTo>
                <a:lnTo>
                  <a:pt x="2099" y="315"/>
                </a:lnTo>
                <a:lnTo>
                  <a:pt x="2100" y="310"/>
                </a:lnTo>
                <a:lnTo>
                  <a:pt x="2100" y="310"/>
                </a:lnTo>
                <a:lnTo>
                  <a:pt x="2100" y="308"/>
                </a:lnTo>
                <a:lnTo>
                  <a:pt x="2100" y="303"/>
                </a:lnTo>
                <a:lnTo>
                  <a:pt x="2101" y="302"/>
                </a:lnTo>
                <a:lnTo>
                  <a:pt x="2101" y="301"/>
                </a:lnTo>
                <a:lnTo>
                  <a:pt x="2101" y="300"/>
                </a:lnTo>
                <a:lnTo>
                  <a:pt x="2102" y="299"/>
                </a:lnTo>
                <a:lnTo>
                  <a:pt x="2102" y="306"/>
                </a:lnTo>
                <a:lnTo>
                  <a:pt x="2102" y="311"/>
                </a:lnTo>
                <a:lnTo>
                  <a:pt x="2102" y="316"/>
                </a:lnTo>
                <a:lnTo>
                  <a:pt x="2103" y="321"/>
                </a:lnTo>
                <a:lnTo>
                  <a:pt x="2103" y="325"/>
                </a:lnTo>
                <a:lnTo>
                  <a:pt x="2103" y="333"/>
                </a:lnTo>
                <a:lnTo>
                  <a:pt x="2103" y="337"/>
                </a:lnTo>
                <a:lnTo>
                  <a:pt x="2104" y="343"/>
                </a:lnTo>
                <a:lnTo>
                  <a:pt x="2104" y="346"/>
                </a:lnTo>
                <a:lnTo>
                  <a:pt x="2104" y="352"/>
                </a:lnTo>
                <a:lnTo>
                  <a:pt x="2105" y="353"/>
                </a:lnTo>
                <a:lnTo>
                  <a:pt x="2105" y="355"/>
                </a:lnTo>
                <a:lnTo>
                  <a:pt x="2105" y="356"/>
                </a:lnTo>
                <a:lnTo>
                  <a:pt x="2105" y="360"/>
                </a:lnTo>
                <a:lnTo>
                  <a:pt x="2106" y="363"/>
                </a:lnTo>
                <a:lnTo>
                  <a:pt x="2106" y="363"/>
                </a:lnTo>
                <a:lnTo>
                  <a:pt x="2106" y="365"/>
                </a:lnTo>
                <a:lnTo>
                  <a:pt x="2106" y="365"/>
                </a:lnTo>
                <a:lnTo>
                  <a:pt x="2107" y="367"/>
                </a:lnTo>
                <a:lnTo>
                  <a:pt x="2107" y="366"/>
                </a:lnTo>
                <a:lnTo>
                  <a:pt x="2107" y="368"/>
                </a:lnTo>
                <a:lnTo>
                  <a:pt x="2107" y="369"/>
                </a:lnTo>
                <a:lnTo>
                  <a:pt x="2108" y="368"/>
                </a:lnTo>
                <a:lnTo>
                  <a:pt x="2108" y="367"/>
                </a:lnTo>
                <a:lnTo>
                  <a:pt x="2108" y="368"/>
                </a:lnTo>
                <a:lnTo>
                  <a:pt x="2109" y="368"/>
                </a:lnTo>
                <a:lnTo>
                  <a:pt x="2109" y="369"/>
                </a:lnTo>
                <a:lnTo>
                  <a:pt x="2109" y="369"/>
                </a:lnTo>
                <a:lnTo>
                  <a:pt x="2109" y="370"/>
                </a:lnTo>
                <a:lnTo>
                  <a:pt x="2110" y="368"/>
                </a:lnTo>
                <a:lnTo>
                  <a:pt x="2110" y="368"/>
                </a:lnTo>
                <a:lnTo>
                  <a:pt x="2110" y="370"/>
                </a:lnTo>
                <a:lnTo>
                  <a:pt x="2110" y="368"/>
                </a:lnTo>
                <a:lnTo>
                  <a:pt x="2111" y="370"/>
                </a:lnTo>
                <a:lnTo>
                  <a:pt x="2111" y="370"/>
                </a:lnTo>
                <a:lnTo>
                  <a:pt x="2111" y="371"/>
                </a:lnTo>
                <a:lnTo>
                  <a:pt x="2111" y="370"/>
                </a:lnTo>
                <a:lnTo>
                  <a:pt x="2112" y="371"/>
                </a:lnTo>
                <a:lnTo>
                  <a:pt x="2112" y="371"/>
                </a:lnTo>
                <a:lnTo>
                  <a:pt x="2112" y="374"/>
                </a:lnTo>
                <a:lnTo>
                  <a:pt x="2112" y="377"/>
                </a:lnTo>
                <a:lnTo>
                  <a:pt x="2113" y="377"/>
                </a:lnTo>
                <a:lnTo>
                  <a:pt x="2113" y="374"/>
                </a:lnTo>
                <a:lnTo>
                  <a:pt x="2113" y="372"/>
                </a:lnTo>
                <a:lnTo>
                  <a:pt x="2114" y="371"/>
                </a:lnTo>
                <a:lnTo>
                  <a:pt x="2114" y="373"/>
                </a:lnTo>
                <a:lnTo>
                  <a:pt x="2114" y="377"/>
                </a:lnTo>
                <a:lnTo>
                  <a:pt x="2114" y="376"/>
                </a:lnTo>
                <a:lnTo>
                  <a:pt x="2115" y="374"/>
                </a:lnTo>
                <a:lnTo>
                  <a:pt x="2115" y="375"/>
                </a:lnTo>
                <a:lnTo>
                  <a:pt x="2115" y="374"/>
                </a:lnTo>
                <a:lnTo>
                  <a:pt x="2115" y="374"/>
                </a:lnTo>
                <a:lnTo>
                  <a:pt x="2116" y="374"/>
                </a:lnTo>
                <a:lnTo>
                  <a:pt x="2116" y="374"/>
                </a:lnTo>
                <a:lnTo>
                  <a:pt x="2116" y="374"/>
                </a:lnTo>
                <a:lnTo>
                  <a:pt x="2116" y="374"/>
                </a:lnTo>
                <a:lnTo>
                  <a:pt x="2117" y="374"/>
                </a:lnTo>
                <a:lnTo>
                  <a:pt x="2117" y="374"/>
                </a:lnTo>
                <a:lnTo>
                  <a:pt x="2117" y="374"/>
                </a:lnTo>
                <a:lnTo>
                  <a:pt x="2118" y="374"/>
                </a:lnTo>
                <a:lnTo>
                  <a:pt x="2118" y="372"/>
                </a:lnTo>
                <a:lnTo>
                  <a:pt x="2118" y="372"/>
                </a:lnTo>
                <a:lnTo>
                  <a:pt x="2118" y="374"/>
                </a:lnTo>
                <a:lnTo>
                  <a:pt x="2119" y="373"/>
                </a:lnTo>
                <a:lnTo>
                  <a:pt x="2119" y="371"/>
                </a:lnTo>
                <a:lnTo>
                  <a:pt x="2119" y="370"/>
                </a:lnTo>
                <a:lnTo>
                  <a:pt x="2119" y="368"/>
                </a:lnTo>
                <a:lnTo>
                  <a:pt x="2120" y="371"/>
                </a:lnTo>
                <a:lnTo>
                  <a:pt x="2120" y="371"/>
                </a:lnTo>
                <a:lnTo>
                  <a:pt x="2120" y="372"/>
                </a:lnTo>
                <a:lnTo>
                  <a:pt x="2121" y="371"/>
                </a:lnTo>
                <a:lnTo>
                  <a:pt x="2121" y="369"/>
                </a:lnTo>
                <a:lnTo>
                  <a:pt x="2121" y="371"/>
                </a:lnTo>
                <a:lnTo>
                  <a:pt x="2121" y="372"/>
                </a:lnTo>
                <a:lnTo>
                  <a:pt x="2122" y="374"/>
                </a:lnTo>
                <a:lnTo>
                  <a:pt x="2122" y="374"/>
                </a:lnTo>
                <a:lnTo>
                  <a:pt x="2122" y="371"/>
                </a:lnTo>
                <a:lnTo>
                  <a:pt x="2122" y="371"/>
                </a:lnTo>
                <a:lnTo>
                  <a:pt x="2123" y="370"/>
                </a:lnTo>
                <a:lnTo>
                  <a:pt x="2123" y="370"/>
                </a:lnTo>
                <a:lnTo>
                  <a:pt x="2123" y="371"/>
                </a:lnTo>
                <a:lnTo>
                  <a:pt x="2123" y="371"/>
                </a:lnTo>
                <a:lnTo>
                  <a:pt x="2124" y="372"/>
                </a:lnTo>
                <a:lnTo>
                  <a:pt x="2124" y="374"/>
                </a:lnTo>
                <a:lnTo>
                  <a:pt x="2124" y="374"/>
                </a:lnTo>
                <a:lnTo>
                  <a:pt x="2125" y="374"/>
                </a:lnTo>
                <a:lnTo>
                  <a:pt x="2125" y="374"/>
                </a:lnTo>
                <a:lnTo>
                  <a:pt x="2125" y="374"/>
                </a:lnTo>
                <a:lnTo>
                  <a:pt x="2125" y="376"/>
                </a:lnTo>
                <a:lnTo>
                  <a:pt x="2126" y="374"/>
                </a:lnTo>
                <a:lnTo>
                  <a:pt x="2126" y="374"/>
                </a:lnTo>
                <a:lnTo>
                  <a:pt x="2126" y="374"/>
                </a:lnTo>
                <a:lnTo>
                  <a:pt x="2126" y="374"/>
                </a:lnTo>
                <a:lnTo>
                  <a:pt x="2127" y="376"/>
                </a:lnTo>
                <a:lnTo>
                  <a:pt x="2127" y="374"/>
                </a:lnTo>
                <a:lnTo>
                  <a:pt x="2127" y="372"/>
                </a:lnTo>
                <a:lnTo>
                  <a:pt x="2127" y="371"/>
                </a:lnTo>
                <a:lnTo>
                  <a:pt x="2128" y="374"/>
                </a:lnTo>
                <a:lnTo>
                  <a:pt x="2128" y="374"/>
                </a:lnTo>
                <a:lnTo>
                  <a:pt x="2128" y="375"/>
                </a:lnTo>
                <a:lnTo>
                  <a:pt x="2128" y="377"/>
                </a:lnTo>
                <a:lnTo>
                  <a:pt x="2129" y="374"/>
                </a:lnTo>
                <a:lnTo>
                  <a:pt x="2129" y="375"/>
                </a:lnTo>
                <a:lnTo>
                  <a:pt x="2129" y="376"/>
                </a:lnTo>
                <a:lnTo>
                  <a:pt x="2130" y="374"/>
                </a:lnTo>
                <a:lnTo>
                  <a:pt x="2130" y="374"/>
                </a:lnTo>
                <a:lnTo>
                  <a:pt x="2130" y="374"/>
                </a:lnTo>
                <a:lnTo>
                  <a:pt x="2130" y="374"/>
                </a:lnTo>
                <a:lnTo>
                  <a:pt x="2131" y="374"/>
                </a:lnTo>
                <a:lnTo>
                  <a:pt x="2131" y="375"/>
                </a:lnTo>
                <a:lnTo>
                  <a:pt x="2131" y="374"/>
                </a:lnTo>
                <a:lnTo>
                  <a:pt x="2131" y="374"/>
                </a:lnTo>
                <a:lnTo>
                  <a:pt x="2132" y="377"/>
                </a:lnTo>
                <a:lnTo>
                  <a:pt x="2132" y="376"/>
                </a:lnTo>
                <a:lnTo>
                  <a:pt x="2132" y="374"/>
                </a:lnTo>
                <a:lnTo>
                  <a:pt x="2133" y="372"/>
                </a:lnTo>
                <a:lnTo>
                  <a:pt x="2133" y="374"/>
                </a:lnTo>
                <a:lnTo>
                  <a:pt x="2133" y="375"/>
                </a:lnTo>
                <a:lnTo>
                  <a:pt x="2133" y="374"/>
                </a:lnTo>
                <a:lnTo>
                  <a:pt x="2134" y="372"/>
                </a:lnTo>
                <a:lnTo>
                  <a:pt x="2134" y="371"/>
                </a:lnTo>
                <a:lnTo>
                  <a:pt x="2134" y="372"/>
                </a:lnTo>
                <a:lnTo>
                  <a:pt x="2134" y="374"/>
                </a:lnTo>
                <a:lnTo>
                  <a:pt x="2135" y="374"/>
                </a:lnTo>
                <a:lnTo>
                  <a:pt x="2135" y="377"/>
                </a:lnTo>
                <a:lnTo>
                  <a:pt x="2135" y="375"/>
                </a:lnTo>
                <a:lnTo>
                  <a:pt x="2135" y="374"/>
                </a:lnTo>
                <a:lnTo>
                  <a:pt x="2136" y="374"/>
                </a:lnTo>
                <a:lnTo>
                  <a:pt x="2136" y="374"/>
                </a:lnTo>
                <a:lnTo>
                  <a:pt x="2136" y="374"/>
                </a:lnTo>
                <a:lnTo>
                  <a:pt x="2137" y="376"/>
                </a:lnTo>
                <a:lnTo>
                  <a:pt x="2137" y="374"/>
                </a:lnTo>
                <a:lnTo>
                  <a:pt x="2137" y="374"/>
                </a:lnTo>
                <a:lnTo>
                  <a:pt x="2137" y="374"/>
                </a:lnTo>
                <a:lnTo>
                  <a:pt x="2138" y="375"/>
                </a:lnTo>
                <a:lnTo>
                  <a:pt x="2138" y="379"/>
                </a:lnTo>
                <a:lnTo>
                  <a:pt x="2138" y="377"/>
                </a:lnTo>
                <a:lnTo>
                  <a:pt x="2138" y="376"/>
                </a:lnTo>
                <a:lnTo>
                  <a:pt x="2139" y="372"/>
                </a:lnTo>
                <a:lnTo>
                  <a:pt x="2139" y="370"/>
                </a:lnTo>
                <a:lnTo>
                  <a:pt x="2139" y="369"/>
                </a:lnTo>
                <a:lnTo>
                  <a:pt x="2139" y="371"/>
                </a:lnTo>
                <a:lnTo>
                  <a:pt x="2140" y="373"/>
                </a:lnTo>
                <a:lnTo>
                  <a:pt x="2140" y="371"/>
                </a:lnTo>
                <a:lnTo>
                  <a:pt x="2140" y="368"/>
                </a:lnTo>
                <a:lnTo>
                  <a:pt x="2141" y="363"/>
                </a:lnTo>
                <a:lnTo>
                  <a:pt x="2141" y="362"/>
                </a:lnTo>
                <a:lnTo>
                  <a:pt x="2141" y="365"/>
                </a:lnTo>
                <a:lnTo>
                  <a:pt x="2141" y="365"/>
                </a:lnTo>
                <a:lnTo>
                  <a:pt x="2142" y="363"/>
                </a:lnTo>
                <a:lnTo>
                  <a:pt x="2142" y="362"/>
                </a:lnTo>
                <a:lnTo>
                  <a:pt x="2142" y="362"/>
                </a:lnTo>
                <a:lnTo>
                  <a:pt x="2142" y="361"/>
                </a:lnTo>
                <a:lnTo>
                  <a:pt x="2143" y="363"/>
                </a:lnTo>
                <a:lnTo>
                  <a:pt x="2143" y="363"/>
                </a:lnTo>
                <a:lnTo>
                  <a:pt x="2143" y="362"/>
                </a:lnTo>
                <a:lnTo>
                  <a:pt x="2143" y="362"/>
                </a:lnTo>
                <a:lnTo>
                  <a:pt x="2144" y="362"/>
                </a:lnTo>
                <a:lnTo>
                  <a:pt x="2144" y="365"/>
                </a:lnTo>
                <a:lnTo>
                  <a:pt x="2144" y="368"/>
                </a:lnTo>
                <a:lnTo>
                  <a:pt x="2144" y="370"/>
                </a:lnTo>
                <a:lnTo>
                  <a:pt x="2145" y="372"/>
                </a:lnTo>
                <a:lnTo>
                  <a:pt x="2145" y="376"/>
                </a:lnTo>
                <a:lnTo>
                  <a:pt x="2145" y="375"/>
                </a:lnTo>
                <a:lnTo>
                  <a:pt x="2146" y="377"/>
                </a:lnTo>
                <a:lnTo>
                  <a:pt x="2146" y="375"/>
                </a:lnTo>
                <a:lnTo>
                  <a:pt x="2146" y="374"/>
                </a:lnTo>
                <a:lnTo>
                  <a:pt x="2146" y="374"/>
                </a:lnTo>
                <a:lnTo>
                  <a:pt x="2147" y="374"/>
                </a:lnTo>
                <a:lnTo>
                  <a:pt x="2147" y="374"/>
                </a:lnTo>
                <a:lnTo>
                  <a:pt x="2147" y="374"/>
                </a:lnTo>
                <a:lnTo>
                  <a:pt x="2147" y="375"/>
                </a:lnTo>
                <a:lnTo>
                  <a:pt x="2148" y="377"/>
                </a:lnTo>
                <a:lnTo>
                  <a:pt x="2148" y="379"/>
                </a:lnTo>
                <a:lnTo>
                  <a:pt x="2148" y="376"/>
                </a:lnTo>
                <a:lnTo>
                  <a:pt x="2149" y="374"/>
                </a:lnTo>
                <a:lnTo>
                  <a:pt x="2149" y="371"/>
                </a:lnTo>
                <a:lnTo>
                  <a:pt x="2149" y="376"/>
                </a:lnTo>
                <a:lnTo>
                  <a:pt x="2149" y="374"/>
                </a:lnTo>
                <a:lnTo>
                  <a:pt x="2150" y="376"/>
                </a:lnTo>
                <a:lnTo>
                  <a:pt x="2150" y="370"/>
                </a:lnTo>
                <a:lnTo>
                  <a:pt x="2150" y="350"/>
                </a:lnTo>
                <a:lnTo>
                  <a:pt x="2150" y="303"/>
                </a:lnTo>
                <a:lnTo>
                  <a:pt x="2151" y="233"/>
                </a:lnTo>
                <a:lnTo>
                  <a:pt x="2151" y="146"/>
                </a:lnTo>
                <a:lnTo>
                  <a:pt x="2151" y="69"/>
                </a:lnTo>
                <a:lnTo>
                  <a:pt x="2152" y="36"/>
                </a:lnTo>
                <a:lnTo>
                  <a:pt x="2152" y="49"/>
                </a:lnTo>
                <a:lnTo>
                  <a:pt x="2152" y="105"/>
                </a:lnTo>
                <a:lnTo>
                  <a:pt x="2152" y="178"/>
                </a:lnTo>
                <a:lnTo>
                  <a:pt x="2153" y="258"/>
                </a:lnTo>
                <a:lnTo>
                  <a:pt x="2153" y="322"/>
                </a:lnTo>
                <a:lnTo>
                  <a:pt x="2153" y="356"/>
                </a:lnTo>
                <a:lnTo>
                  <a:pt x="2153" y="363"/>
                </a:lnTo>
                <a:lnTo>
                  <a:pt x="2154" y="362"/>
                </a:lnTo>
                <a:lnTo>
                  <a:pt x="2154" y="362"/>
                </a:lnTo>
                <a:lnTo>
                  <a:pt x="2154" y="365"/>
                </a:lnTo>
                <a:lnTo>
                  <a:pt x="2154" y="368"/>
                </a:lnTo>
                <a:lnTo>
                  <a:pt x="2155" y="371"/>
                </a:lnTo>
                <a:lnTo>
                  <a:pt x="2155" y="371"/>
                </a:lnTo>
                <a:lnTo>
                  <a:pt x="2155" y="374"/>
                </a:lnTo>
                <a:lnTo>
                  <a:pt x="2155" y="376"/>
                </a:lnTo>
                <a:lnTo>
                  <a:pt x="2156" y="375"/>
                </a:lnTo>
                <a:lnTo>
                  <a:pt x="2156" y="374"/>
                </a:lnTo>
                <a:lnTo>
                  <a:pt x="2156" y="371"/>
                </a:lnTo>
                <a:lnTo>
                  <a:pt x="2157" y="371"/>
                </a:lnTo>
                <a:lnTo>
                  <a:pt x="2157" y="371"/>
                </a:lnTo>
                <a:lnTo>
                  <a:pt x="2157" y="372"/>
                </a:lnTo>
                <a:lnTo>
                  <a:pt x="2157" y="371"/>
                </a:lnTo>
                <a:lnTo>
                  <a:pt x="2158" y="371"/>
                </a:lnTo>
                <a:lnTo>
                  <a:pt x="2158" y="374"/>
                </a:lnTo>
                <a:lnTo>
                  <a:pt x="2158" y="374"/>
                </a:lnTo>
                <a:lnTo>
                  <a:pt x="2158" y="375"/>
                </a:lnTo>
                <a:lnTo>
                  <a:pt x="2159" y="372"/>
                </a:lnTo>
                <a:lnTo>
                  <a:pt x="2159" y="368"/>
                </a:lnTo>
                <a:lnTo>
                  <a:pt x="2159" y="368"/>
                </a:lnTo>
                <a:lnTo>
                  <a:pt x="2159" y="368"/>
                </a:lnTo>
                <a:lnTo>
                  <a:pt x="2160" y="370"/>
                </a:lnTo>
                <a:lnTo>
                  <a:pt x="2160" y="368"/>
                </a:lnTo>
                <a:lnTo>
                  <a:pt x="2160" y="368"/>
                </a:lnTo>
                <a:lnTo>
                  <a:pt x="2160" y="365"/>
                </a:lnTo>
                <a:lnTo>
                  <a:pt x="2161" y="368"/>
                </a:lnTo>
                <a:lnTo>
                  <a:pt x="2161" y="368"/>
                </a:lnTo>
                <a:lnTo>
                  <a:pt x="2161" y="368"/>
                </a:lnTo>
                <a:lnTo>
                  <a:pt x="2162" y="369"/>
                </a:lnTo>
                <a:lnTo>
                  <a:pt x="2162" y="365"/>
                </a:lnTo>
                <a:lnTo>
                  <a:pt x="2162" y="364"/>
                </a:lnTo>
                <a:lnTo>
                  <a:pt x="2162" y="363"/>
                </a:lnTo>
                <a:lnTo>
                  <a:pt x="2163" y="361"/>
                </a:lnTo>
                <a:lnTo>
                  <a:pt x="2163" y="358"/>
                </a:lnTo>
                <a:lnTo>
                  <a:pt x="2163" y="356"/>
                </a:lnTo>
                <a:lnTo>
                  <a:pt x="2163" y="356"/>
                </a:lnTo>
                <a:lnTo>
                  <a:pt x="2164" y="353"/>
                </a:lnTo>
                <a:lnTo>
                  <a:pt x="2164" y="350"/>
                </a:lnTo>
                <a:lnTo>
                  <a:pt x="2164" y="347"/>
                </a:lnTo>
                <a:lnTo>
                  <a:pt x="2165" y="344"/>
                </a:lnTo>
                <a:lnTo>
                  <a:pt x="2165" y="343"/>
                </a:lnTo>
                <a:lnTo>
                  <a:pt x="2165" y="338"/>
                </a:lnTo>
                <a:lnTo>
                  <a:pt x="2165" y="335"/>
                </a:lnTo>
                <a:lnTo>
                  <a:pt x="2166" y="331"/>
                </a:lnTo>
                <a:lnTo>
                  <a:pt x="2166" y="327"/>
                </a:lnTo>
                <a:lnTo>
                  <a:pt x="2166" y="322"/>
                </a:lnTo>
                <a:lnTo>
                  <a:pt x="2166" y="319"/>
                </a:lnTo>
                <a:lnTo>
                  <a:pt x="2167" y="316"/>
                </a:lnTo>
                <a:lnTo>
                  <a:pt x="2167" y="312"/>
                </a:lnTo>
                <a:lnTo>
                  <a:pt x="2167" y="307"/>
                </a:lnTo>
                <a:lnTo>
                  <a:pt x="2168" y="303"/>
                </a:lnTo>
                <a:lnTo>
                  <a:pt x="2168" y="302"/>
                </a:lnTo>
                <a:lnTo>
                  <a:pt x="2168" y="300"/>
                </a:lnTo>
                <a:lnTo>
                  <a:pt x="2168" y="302"/>
                </a:lnTo>
                <a:lnTo>
                  <a:pt x="2169" y="303"/>
                </a:lnTo>
                <a:lnTo>
                  <a:pt x="2169" y="308"/>
                </a:lnTo>
                <a:lnTo>
                  <a:pt x="2169" y="311"/>
                </a:lnTo>
                <a:lnTo>
                  <a:pt x="2169" y="313"/>
                </a:lnTo>
                <a:lnTo>
                  <a:pt x="2170" y="315"/>
                </a:lnTo>
                <a:lnTo>
                  <a:pt x="2170" y="321"/>
                </a:lnTo>
                <a:lnTo>
                  <a:pt x="2170" y="328"/>
                </a:lnTo>
                <a:lnTo>
                  <a:pt x="2170" y="335"/>
                </a:lnTo>
                <a:lnTo>
                  <a:pt x="2171" y="341"/>
                </a:lnTo>
                <a:lnTo>
                  <a:pt x="2171" y="346"/>
                </a:lnTo>
                <a:lnTo>
                  <a:pt x="2171" y="349"/>
                </a:lnTo>
                <a:lnTo>
                  <a:pt x="2172" y="357"/>
                </a:lnTo>
                <a:lnTo>
                  <a:pt x="2172" y="358"/>
                </a:lnTo>
                <a:lnTo>
                  <a:pt x="2172" y="358"/>
                </a:lnTo>
                <a:lnTo>
                  <a:pt x="2172" y="360"/>
                </a:lnTo>
                <a:lnTo>
                  <a:pt x="2173" y="362"/>
                </a:lnTo>
                <a:lnTo>
                  <a:pt x="2173" y="368"/>
                </a:lnTo>
                <a:lnTo>
                  <a:pt x="2173" y="365"/>
                </a:lnTo>
                <a:lnTo>
                  <a:pt x="2173" y="365"/>
                </a:lnTo>
                <a:lnTo>
                  <a:pt x="2174" y="366"/>
                </a:lnTo>
                <a:lnTo>
                  <a:pt x="2174" y="368"/>
                </a:lnTo>
                <a:lnTo>
                  <a:pt x="2174" y="371"/>
                </a:lnTo>
                <a:lnTo>
                  <a:pt x="2174" y="371"/>
                </a:lnTo>
                <a:lnTo>
                  <a:pt x="2175" y="371"/>
                </a:lnTo>
                <a:lnTo>
                  <a:pt x="2175" y="368"/>
                </a:lnTo>
                <a:lnTo>
                  <a:pt x="2175" y="368"/>
                </a:lnTo>
                <a:lnTo>
                  <a:pt x="2175" y="370"/>
                </a:lnTo>
                <a:lnTo>
                  <a:pt x="2176" y="371"/>
                </a:lnTo>
                <a:lnTo>
                  <a:pt x="2176" y="371"/>
                </a:lnTo>
                <a:lnTo>
                  <a:pt x="2176" y="373"/>
                </a:lnTo>
                <a:lnTo>
                  <a:pt x="2176" y="371"/>
                </a:lnTo>
                <a:lnTo>
                  <a:pt x="2177" y="370"/>
                </a:lnTo>
                <a:lnTo>
                  <a:pt x="2177" y="369"/>
                </a:lnTo>
                <a:lnTo>
                  <a:pt x="2177" y="368"/>
                </a:lnTo>
                <a:lnTo>
                  <a:pt x="2178" y="370"/>
                </a:lnTo>
                <a:lnTo>
                  <a:pt x="2178" y="371"/>
                </a:lnTo>
                <a:lnTo>
                  <a:pt x="2178" y="374"/>
                </a:lnTo>
                <a:lnTo>
                  <a:pt x="2178" y="375"/>
                </a:lnTo>
                <a:lnTo>
                  <a:pt x="2179" y="374"/>
                </a:lnTo>
                <a:lnTo>
                  <a:pt x="2179" y="371"/>
                </a:lnTo>
                <a:lnTo>
                  <a:pt x="2179" y="371"/>
                </a:lnTo>
                <a:lnTo>
                  <a:pt x="2179" y="371"/>
                </a:lnTo>
                <a:lnTo>
                  <a:pt x="2180" y="374"/>
                </a:lnTo>
                <a:lnTo>
                  <a:pt x="2180" y="376"/>
                </a:lnTo>
                <a:lnTo>
                  <a:pt x="2180" y="374"/>
                </a:lnTo>
                <a:lnTo>
                  <a:pt x="2181" y="376"/>
                </a:lnTo>
                <a:lnTo>
                  <a:pt x="2181" y="376"/>
                </a:lnTo>
                <a:lnTo>
                  <a:pt x="2181" y="377"/>
                </a:lnTo>
                <a:lnTo>
                  <a:pt x="2181" y="375"/>
                </a:lnTo>
                <a:lnTo>
                  <a:pt x="2182" y="377"/>
                </a:lnTo>
                <a:lnTo>
                  <a:pt x="2182" y="377"/>
                </a:lnTo>
                <a:lnTo>
                  <a:pt x="2182" y="377"/>
                </a:lnTo>
                <a:lnTo>
                  <a:pt x="2182" y="377"/>
                </a:lnTo>
                <a:lnTo>
                  <a:pt x="2183" y="377"/>
                </a:lnTo>
                <a:lnTo>
                  <a:pt x="2183" y="379"/>
                </a:lnTo>
                <a:lnTo>
                  <a:pt x="2183" y="377"/>
                </a:lnTo>
                <a:lnTo>
                  <a:pt x="2184" y="377"/>
                </a:lnTo>
                <a:lnTo>
                  <a:pt x="2184" y="376"/>
                </a:lnTo>
                <a:lnTo>
                  <a:pt x="2184" y="377"/>
                </a:lnTo>
                <a:lnTo>
                  <a:pt x="2184" y="375"/>
                </a:lnTo>
                <a:lnTo>
                  <a:pt x="2185" y="374"/>
                </a:lnTo>
                <a:lnTo>
                  <a:pt x="2185" y="374"/>
                </a:lnTo>
                <a:lnTo>
                  <a:pt x="2185" y="377"/>
                </a:lnTo>
                <a:lnTo>
                  <a:pt x="2185" y="379"/>
                </a:lnTo>
                <a:lnTo>
                  <a:pt x="2186" y="372"/>
                </a:lnTo>
                <a:lnTo>
                  <a:pt x="2186" y="371"/>
                </a:lnTo>
                <a:lnTo>
                  <a:pt x="2186" y="371"/>
                </a:lnTo>
                <a:lnTo>
                  <a:pt x="2186" y="371"/>
                </a:lnTo>
                <a:lnTo>
                  <a:pt x="2187" y="371"/>
                </a:lnTo>
                <a:lnTo>
                  <a:pt x="2187" y="371"/>
                </a:lnTo>
                <a:lnTo>
                  <a:pt x="2187" y="371"/>
                </a:lnTo>
                <a:lnTo>
                  <a:pt x="2188" y="374"/>
                </a:lnTo>
                <a:lnTo>
                  <a:pt x="2188" y="371"/>
                </a:lnTo>
                <a:lnTo>
                  <a:pt x="2188" y="371"/>
                </a:lnTo>
                <a:lnTo>
                  <a:pt x="2188" y="373"/>
                </a:lnTo>
                <a:lnTo>
                  <a:pt x="2189" y="374"/>
                </a:lnTo>
                <a:lnTo>
                  <a:pt x="2189" y="374"/>
                </a:lnTo>
                <a:lnTo>
                  <a:pt x="2189" y="371"/>
                </a:lnTo>
                <a:lnTo>
                  <a:pt x="2189" y="371"/>
                </a:lnTo>
                <a:lnTo>
                  <a:pt x="2190" y="371"/>
                </a:lnTo>
                <a:lnTo>
                  <a:pt x="2190" y="371"/>
                </a:lnTo>
                <a:lnTo>
                  <a:pt x="2190" y="371"/>
                </a:lnTo>
                <a:lnTo>
                  <a:pt x="2190" y="371"/>
                </a:lnTo>
                <a:lnTo>
                  <a:pt x="2191" y="373"/>
                </a:lnTo>
                <a:lnTo>
                  <a:pt x="2191" y="373"/>
                </a:lnTo>
                <a:lnTo>
                  <a:pt x="2191" y="374"/>
                </a:lnTo>
                <a:lnTo>
                  <a:pt x="2191" y="374"/>
                </a:lnTo>
                <a:lnTo>
                  <a:pt x="2192" y="374"/>
                </a:lnTo>
                <a:lnTo>
                  <a:pt x="2192" y="375"/>
                </a:lnTo>
                <a:lnTo>
                  <a:pt x="2192" y="374"/>
                </a:lnTo>
                <a:lnTo>
                  <a:pt x="2192" y="372"/>
                </a:lnTo>
                <a:lnTo>
                  <a:pt x="2193" y="371"/>
                </a:lnTo>
                <a:lnTo>
                  <a:pt x="2193" y="374"/>
                </a:lnTo>
                <a:lnTo>
                  <a:pt x="2193" y="374"/>
                </a:lnTo>
                <a:lnTo>
                  <a:pt x="2194" y="377"/>
                </a:lnTo>
                <a:lnTo>
                  <a:pt x="2194" y="376"/>
                </a:lnTo>
                <a:lnTo>
                  <a:pt x="2194" y="374"/>
                </a:lnTo>
                <a:lnTo>
                  <a:pt x="2194" y="376"/>
                </a:lnTo>
                <a:lnTo>
                  <a:pt x="2195" y="374"/>
                </a:lnTo>
                <a:lnTo>
                  <a:pt x="2195" y="374"/>
                </a:lnTo>
                <a:lnTo>
                  <a:pt x="2195" y="377"/>
                </a:lnTo>
                <a:lnTo>
                  <a:pt x="2195" y="374"/>
                </a:lnTo>
                <a:lnTo>
                  <a:pt x="2196" y="375"/>
                </a:lnTo>
                <a:lnTo>
                  <a:pt x="2196" y="374"/>
                </a:lnTo>
                <a:lnTo>
                  <a:pt x="2196" y="376"/>
                </a:lnTo>
                <a:lnTo>
                  <a:pt x="2197" y="380"/>
                </a:lnTo>
                <a:lnTo>
                  <a:pt x="2197" y="374"/>
                </a:lnTo>
                <a:lnTo>
                  <a:pt x="2197" y="375"/>
                </a:lnTo>
                <a:lnTo>
                  <a:pt x="2197" y="372"/>
                </a:lnTo>
                <a:lnTo>
                  <a:pt x="2198" y="374"/>
                </a:lnTo>
                <a:lnTo>
                  <a:pt x="2198" y="377"/>
                </a:lnTo>
                <a:lnTo>
                  <a:pt x="2198" y="374"/>
                </a:lnTo>
                <a:lnTo>
                  <a:pt x="2198" y="374"/>
                </a:lnTo>
                <a:lnTo>
                  <a:pt x="2199" y="376"/>
                </a:lnTo>
                <a:lnTo>
                  <a:pt x="2199" y="377"/>
                </a:lnTo>
                <a:lnTo>
                  <a:pt x="2199" y="377"/>
                </a:lnTo>
                <a:lnTo>
                  <a:pt x="2200" y="374"/>
                </a:lnTo>
                <a:lnTo>
                  <a:pt x="2200" y="373"/>
                </a:lnTo>
                <a:lnTo>
                  <a:pt x="2200" y="371"/>
                </a:lnTo>
                <a:lnTo>
                  <a:pt x="2200" y="371"/>
                </a:lnTo>
                <a:lnTo>
                  <a:pt x="2201" y="374"/>
                </a:lnTo>
                <a:lnTo>
                  <a:pt x="2201" y="377"/>
                </a:lnTo>
                <a:lnTo>
                  <a:pt x="2201" y="377"/>
                </a:lnTo>
                <a:lnTo>
                  <a:pt x="2201" y="372"/>
                </a:lnTo>
                <a:lnTo>
                  <a:pt x="2202" y="371"/>
                </a:lnTo>
                <a:lnTo>
                  <a:pt x="2202" y="371"/>
                </a:lnTo>
                <a:lnTo>
                  <a:pt x="2202" y="371"/>
                </a:lnTo>
                <a:lnTo>
                  <a:pt x="2202" y="374"/>
                </a:lnTo>
                <a:lnTo>
                  <a:pt x="2203" y="372"/>
                </a:lnTo>
                <a:lnTo>
                  <a:pt x="2203" y="373"/>
                </a:lnTo>
                <a:lnTo>
                  <a:pt x="2203" y="373"/>
                </a:lnTo>
                <a:lnTo>
                  <a:pt x="2204" y="374"/>
                </a:lnTo>
                <a:lnTo>
                  <a:pt x="2204" y="375"/>
                </a:lnTo>
                <a:lnTo>
                  <a:pt x="2204" y="374"/>
                </a:lnTo>
                <a:lnTo>
                  <a:pt x="2204" y="374"/>
                </a:lnTo>
                <a:lnTo>
                  <a:pt x="2205" y="374"/>
                </a:lnTo>
                <a:lnTo>
                  <a:pt x="2205" y="374"/>
                </a:lnTo>
                <a:lnTo>
                  <a:pt x="2205" y="373"/>
                </a:lnTo>
                <a:lnTo>
                  <a:pt x="2205" y="371"/>
                </a:lnTo>
                <a:lnTo>
                  <a:pt x="2206" y="374"/>
                </a:lnTo>
                <a:lnTo>
                  <a:pt x="2206" y="374"/>
                </a:lnTo>
                <a:lnTo>
                  <a:pt x="2206" y="374"/>
                </a:lnTo>
                <a:lnTo>
                  <a:pt x="2206" y="372"/>
                </a:lnTo>
                <a:lnTo>
                  <a:pt x="2207" y="371"/>
                </a:lnTo>
                <a:lnTo>
                  <a:pt x="2207" y="371"/>
                </a:lnTo>
                <a:lnTo>
                  <a:pt x="2207" y="370"/>
                </a:lnTo>
                <a:lnTo>
                  <a:pt x="2207" y="368"/>
                </a:lnTo>
                <a:lnTo>
                  <a:pt x="2208" y="371"/>
                </a:lnTo>
                <a:lnTo>
                  <a:pt x="2208" y="371"/>
                </a:lnTo>
                <a:lnTo>
                  <a:pt x="2208" y="368"/>
                </a:lnTo>
                <a:lnTo>
                  <a:pt x="2208" y="362"/>
                </a:lnTo>
                <a:lnTo>
                  <a:pt x="2209" y="363"/>
                </a:lnTo>
                <a:lnTo>
                  <a:pt x="2209" y="363"/>
                </a:lnTo>
                <a:lnTo>
                  <a:pt x="2209" y="363"/>
                </a:lnTo>
                <a:lnTo>
                  <a:pt x="2210" y="363"/>
                </a:lnTo>
                <a:lnTo>
                  <a:pt x="2210" y="361"/>
                </a:lnTo>
                <a:lnTo>
                  <a:pt x="2210" y="358"/>
                </a:lnTo>
                <a:lnTo>
                  <a:pt x="2210" y="359"/>
                </a:lnTo>
                <a:lnTo>
                  <a:pt x="2211" y="359"/>
                </a:lnTo>
                <a:lnTo>
                  <a:pt x="2211" y="361"/>
                </a:lnTo>
                <a:lnTo>
                  <a:pt x="2211" y="360"/>
                </a:lnTo>
                <a:lnTo>
                  <a:pt x="2211" y="362"/>
                </a:lnTo>
                <a:lnTo>
                  <a:pt x="2212" y="362"/>
                </a:lnTo>
                <a:lnTo>
                  <a:pt x="2212" y="364"/>
                </a:lnTo>
                <a:lnTo>
                  <a:pt x="2212" y="365"/>
                </a:lnTo>
                <a:lnTo>
                  <a:pt x="2213" y="365"/>
                </a:lnTo>
                <a:lnTo>
                  <a:pt x="2213" y="368"/>
                </a:lnTo>
                <a:lnTo>
                  <a:pt x="2213" y="371"/>
                </a:lnTo>
                <a:lnTo>
                  <a:pt x="2213" y="374"/>
                </a:lnTo>
                <a:lnTo>
                  <a:pt x="2214" y="374"/>
                </a:lnTo>
                <a:lnTo>
                  <a:pt x="2214" y="374"/>
                </a:lnTo>
                <a:lnTo>
                  <a:pt x="2214" y="374"/>
                </a:lnTo>
                <a:lnTo>
                  <a:pt x="2214" y="371"/>
                </a:lnTo>
                <a:lnTo>
                  <a:pt x="2215" y="373"/>
                </a:lnTo>
                <a:lnTo>
                  <a:pt x="2215" y="371"/>
                </a:lnTo>
                <a:lnTo>
                  <a:pt x="2215" y="371"/>
                </a:lnTo>
                <a:lnTo>
                  <a:pt x="2216" y="373"/>
                </a:lnTo>
                <a:lnTo>
                  <a:pt x="2216" y="371"/>
                </a:lnTo>
                <a:lnTo>
                  <a:pt x="2216" y="373"/>
                </a:lnTo>
                <a:lnTo>
                  <a:pt x="2216" y="371"/>
                </a:lnTo>
                <a:lnTo>
                  <a:pt x="2217" y="372"/>
                </a:lnTo>
                <a:lnTo>
                  <a:pt x="2217" y="374"/>
                </a:lnTo>
                <a:lnTo>
                  <a:pt x="2217" y="374"/>
                </a:lnTo>
                <a:lnTo>
                  <a:pt x="2217" y="372"/>
                </a:lnTo>
                <a:lnTo>
                  <a:pt x="2218" y="371"/>
                </a:lnTo>
                <a:lnTo>
                  <a:pt x="2218" y="374"/>
                </a:lnTo>
                <a:lnTo>
                  <a:pt x="2218" y="370"/>
                </a:lnTo>
                <a:lnTo>
                  <a:pt x="2218" y="347"/>
                </a:lnTo>
                <a:lnTo>
                  <a:pt x="2219" y="298"/>
                </a:lnTo>
                <a:lnTo>
                  <a:pt x="2219" y="218"/>
                </a:lnTo>
                <a:lnTo>
                  <a:pt x="2219" y="134"/>
                </a:lnTo>
                <a:lnTo>
                  <a:pt x="2220" y="58"/>
                </a:lnTo>
                <a:lnTo>
                  <a:pt x="2220" y="21"/>
                </a:lnTo>
                <a:lnTo>
                  <a:pt x="2220" y="41"/>
                </a:lnTo>
                <a:lnTo>
                  <a:pt x="2220" y="105"/>
                </a:lnTo>
                <a:lnTo>
                  <a:pt x="2221" y="185"/>
                </a:lnTo>
                <a:lnTo>
                  <a:pt x="2221" y="261"/>
                </a:lnTo>
                <a:lnTo>
                  <a:pt x="2221" y="322"/>
                </a:lnTo>
                <a:lnTo>
                  <a:pt x="2221" y="349"/>
                </a:lnTo>
                <a:lnTo>
                  <a:pt x="2222" y="358"/>
                </a:lnTo>
                <a:lnTo>
                  <a:pt x="2222" y="359"/>
                </a:lnTo>
                <a:lnTo>
                  <a:pt x="2222" y="360"/>
                </a:lnTo>
                <a:lnTo>
                  <a:pt x="2222" y="362"/>
                </a:lnTo>
                <a:lnTo>
                  <a:pt x="2223" y="368"/>
                </a:lnTo>
                <a:lnTo>
                  <a:pt x="2223" y="371"/>
                </a:lnTo>
                <a:lnTo>
                  <a:pt x="2223" y="373"/>
                </a:lnTo>
                <a:lnTo>
                  <a:pt x="2223" y="371"/>
                </a:lnTo>
                <a:lnTo>
                  <a:pt x="2224" y="369"/>
                </a:lnTo>
                <a:lnTo>
                  <a:pt x="2224" y="371"/>
                </a:lnTo>
                <a:lnTo>
                  <a:pt x="2224" y="371"/>
                </a:lnTo>
                <a:lnTo>
                  <a:pt x="2225" y="374"/>
                </a:lnTo>
                <a:lnTo>
                  <a:pt x="2225" y="374"/>
                </a:lnTo>
                <a:lnTo>
                  <a:pt x="2225" y="370"/>
                </a:lnTo>
                <a:lnTo>
                  <a:pt x="2225" y="368"/>
                </a:lnTo>
                <a:lnTo>
                  <a:pt x="2226" y="370"/>
                </a:lnTo>
                <a:lnTo>
                  <a:pt x="2226" y="371"/>
                </a:lnTo>
                <a:lnTo>
                  <a:pt x="2226" y="371"/>
                </a:lnTo>
                <a:lnTo>
                  <a:pt x="2226" y="368"/>
                </a:lnTo>
                <a:lnTo>
                  <a:pt x="2227" y="368"/>
                </a:lnTo>
                <a:lnTo>
                  <a:pt x="2227" y="371"/>
                </a:lnTo>
                <a:lnTo>
                  <a:pt x="2227" y="371"/>
                </a:lnTo>
                <a:lnTo>
                  <a:pt x="2227" y="370"/>
                </a:lnTo>
                <a:lnTo>
                  <a:pt x="2228" y="368"/>
                </a:lnTo>
                <a:lnTo>
                  <a:pt x="2228" y="368"/>
                </a:lnTo>
                <a:lnTo>
                  <a:pt x="2228" y="368"/>
                </a:lnTo>
                <a:lnTo>
                  <a:pt x="2229" y="368"/>
                </a:lnTo>
                <a:lnTo>
                  <a:pt x="2229" y="367"/>
                </a:lnTo>
                <a:lnTo>
                  <a:pt x="2229" y="365"/>
                </a:lnTo>
                <a:lnTo>
                  <a:pt x="2229" y="363"/>
                </a:lnTo>
                <a:lnTo>
                  <a:pt x="2230" y="365"/>
                </a:lnTo>
                <a:lnTo>
                  <a:pt x="2230" y="365"/>
                </a:lnTo>
                <a:lnTo>
                  <a:pt x="2230" y="368"/>
                </a:lnTo>
                <a:lnTo>
                  <a:pt x="2230" y="362"/>
                </a:lnTo>
                <a:lnTo>
                  <a:pt x="2231" y="361"/>
                </a:lnTo>
                <a:lnTo>
                  <a:pt x="2231" y="360"/>
                </a:lnTo>
                <a:lnTo>
                  <a:pt x="2231" y="360"/>
                </a:lnTo>
                <a:lnTo>
                  <a:pt x="2232" y="360"/>
                </a:lnTo>
                <a:lnTo>
                  <a:pt x="2232" y="355"/>
                </a:lnTo>
                <a:lnTo>
                  <a:pt x="2232" y="352"/>
                </a:lnTo>
                <a:lnTo>
                  <a:pt x="2232" y="349"/>
                </a:lnTo>
                <a:lnTo>
                  <a:pt x="2233" y="349"/>
                </a:lnTo>
                <a:lnTo>
                  <a:pt x="2233" y="346"/>
                </a:lnTo>
                <a:lnTo>
                  <a:pt x="2233" y="343"/>
                </a:lnTo>
                <a:lnTo>
                  <a:pt x="2233" y="340"/>
                </a:lnTo>
                <a:lnTo>
                  <a:pt x="2234" y="338"/>
                </a:lnTo>
                <a:lnTo>
                  <a:pt x="2234" y="333"/>
                </a:lnTo>
                <a:lnTo>
                  <a:pt x="2234" y="327"/>
                </a:lnTo>
                <a:lnTo>
                  <a:pt x="2234" y="324"/>
                </a:lnTo>
                <a:lnTo>
                  <a:pt x="2235" y="322"/>
                </a:lnTo>
                <a:lnTo>
                  <a:pt x="2235" y="318"/>
                </a:lnTo>
                <a:lnTo>
                  <a:pt x="2235" y="312"/>
                </a:lnTo>
                <a:lnTo>
                  <a:pt x="2236" y="309"/>
                </a:lnTo>
                <a:lnTo>
                  <a:pt x="2236" y="307"/>
                </a:lnTo>
                <a:lnTo>
                  <a:pt x="2236" y="305"/>
                </a:lnTo>
                <a:lnTo>
                  <a:pt x="2236" y="305"/>
                </a:lnTo>
                <a:lnTo>
                  <a:pt x="2237" y="303"/>
                </a:lnTo>
                <a:lnTo>
                  <a:pt x="2237" y="301"/>
                </a:lnTo>
                <a:lnTo>
                  <a:pt x="2237" y="302"/>
                </a:lnTo>
                <a:lnTo>
                  <a:pt x="2237" y="305"/>
                </a:lnTo>
                <a:lnTo>
                  <a:pt x="2238" y="310"/>
                </a:lnTo>
                <a:lnTo>
                  <a:pt x="2238" y="313"/>
                </a:lnTo>
                <a:lnTo>
                  <a:pt x="2238" y="321"/>
                </a:lnTo>
                <a:lnTo>
                  <a:pt x="2238" y="327"/>
                </a:lnTo>
                <a:lnTo>
                  <a:pt x="2239" y="334"/>
                </a:lnTo>
                <a:lnTo>
                  <a:pt x="2239" y="338"/>
                </a:lnTo>
                <a:lnTo>
                  <a:pt x="2239" y="341"/>
                </a:lnTo>
                <a:lnTo>
                  <a:pt x="2239" y="345"/>
                </a:lnTo>
                <a:lnTo>
                  <a:pt x="2240" y="349"/>
                </a:lnTo>
                <a:lnTo>
                  <a:pt x="2240" y="353"/>
                </a:lnTo>
                <a:lnTo>
                  <a:pt x="2240" y="359"/>
                </a:lnTo>
                <a:lnTo>
                  <a:pt x="2241" y="359"/>
                </a:lnTo>
                <a:lnTo>
                  <a:pt x="2241" y="358"/>
                </a:lnTo>
                <a:lnTo>
                  <a:pt x="2241" y="360"/>
                </a:lnTo>
                <a:lnTo>
                  <a:pt x="2241" y="363"/>
                </a:lnTo>
                <a:lnTo>
                  <a:pt x="2242" y="363"/>
                </a:lnTo>
                <a:lnTo>
                  <a:pt x="2242" y="363"/>
                </a:lnTo>
                <a:lnTo>
                  <a:pt x="2242" y="363"/>
                </a:lnTo>
                <a:lnTo>
                  <a:pt x="2242" y="363"/>
                </a:lnTo>
                <a:lnTo>
                  <a:pt x="2243" y="369"/>
                </a:lnTo>
                <a:lnTo>
                  <a:pt x="2243" y="366"/>
                </a:lnTo>
                <a:lnTo>
                  <a:pt x="2243" y="366"/>
                </a:lnTo>
                <a:lnTo>
                  <a:pt x="2244" y="366"/>
                </a:lnTo>
                <a:lnTo>
                  <a:pt x="2244" y="365"/>
                </a:lnTo>
                <a:lnTo>
                  <a:pt x="2244" y="369"/>
                </a:lnTo>
                <a:lnTo>
                  <a:pt x="2244" y="368"/>
                </a:lnTo>
                <a:lnTo>
                  <a:pt x="2245" y="368"/>
                </a:lnTo>
                <a:lnTo>
                  <a:pt x="2245" y="365"/>
                </a:lnTo>
                <a:lnTo>
                  <a:pt x="2245" y="364"/>
                </a:lnTo>
                <a:lnTo>
                  <a:pt x="2245" y="365"/>
                </a:lnTo>
                <a:lnTo>
                  <a:pt x="2246" y="365"/>
                </a:lnTo>
                <a:lnTo>
                  <a:pt x="2246" y="366"/>
                </a:lnTo>
                <a:lnTo>
                  <a:pt x="2246" y="364"/>
                </a:lnTo>
                <a:lnTo>
                  <a:pt x="2246" y="366"/>
                </a:lnTo>
                <a:lnTo>
                  <a:pt x="2247" y="367"/>
                </a:lnTo>
                <a:lnTo>
                  <a:pt x="2247" y="368"/>
                </a:lnTo>
                <a:lnTo>
                  <a:pt x="2247" y="371"/>
                </a:lnTo>
                <a:lnTo>
                  <a:pt x="2248" y="368"/>
                </a:lnTo>
                <a:lnTo>
                  <a:pt x="2248" y="368"/>
                </a:lnTo>
                <a:lnTo>
                  <a:pt x="2248" y="367"/>
                </a:lnTo>
                <a:lnTo>
                  <a:pt x="2248" y="368"/>
                </a:lnTo>
                <a:lnTo>
                  <a:pt x="2249" y="368"/>
                </a:lnTo>
                <a:lnTo>
                  <a:pt x="2249" y="368"/>
                </a:lnTo>
                <a:lnTo>
                  <a:pt x="2249" y="368"/>
                </a:lnTo>
                <a:lnTo>
                  <a:pt x="2249" y="371"/>
                </a:lnTo>
                <a:lnTo>
                  <a:pt x="2250" y="373"/>
                </a:lnTo>
                <a:lnTo>
                  <a:pt x="2250" y="373"/>
                </a:lnTo>
                <a:lnTo>
                  <a:pt x="2250" y="371"/>
                </a:lnTo>
                <a:lnTo>
                  <a:pt x="2250" y="371"/>
                </a:lnTo>
                <a:lnTo>
                  <a:pt x="2251" y="368"/>
                </a:lnTo>
                <a:lnTo>
                  <a:pt x="2251" y="370"/>
                </a:lnTo>
                <a:lnTo>
                  <a:pt x="2251" y="371"/>
                </a:lnTo>
                <a:lnTo>
                  <a:pt x="2252" y="371"/>
                </a:lnTo>
                <a:lnTo>
                  <a:pt x="2252" y="370"/>
                </a:lnTo>
                <a:lnTo>
                  <a:pt x="2252" y="368"/>
                </a:lnTo>
                <a:lnTo>
                  <a:pt x="2252" y="371"/>
                </a:lnTo>
                <a:lnTo>
                  <a:pt x="2253" y="371"/>
                </a:lnTo>
                <a:lnTo>
                  <a:pt x="2253" y="371"/>
                </a:lnTo>
                <a:lnTo>
                  <a:pt x="2253" y="372"/>
                </a:lnTo>
                <a:lnTo>
                  <a:pt x="2253" y="370"/>
                </a:lnTo>
                <a:lnTo>
                  <a:pt x="2254" y="368"/>
                </a:lnTo>
                <a:lnTo>
                  <a:pt x="2254" y="369"/>
                </a:lnTo>
                <a:lnTo>
                  <a:pt x="2254" y="366"/>
                </a:lnTo>
                <a:lnTo>
                  <a:pt x="2254" y="366"/>
                </a:lnTo>
                <a:lnTo>
                  <a:pt x="2255" y="368"/>
                </a:lnTo>
                <a:lnTo>
                  <a:pt x="2255" y="368"/>
                </a:lnTo>
                <a:lnTo>
                  <a:pt x="2255" y="371"/>
                </a:lnTo>
                <a:lnTo>
                  <a:pt x="2255" y="368"/>
                </a:lnTo>
                <a:lnTo>
                  <a:pt x="2256" y="368"/>
                </a:lnTo>
                <a:lnTo>
                  <a:pt x="2256" y="368"/>
                </a:lnTo>
                <a:lnTo>
                  <a:pt x="2256" y="368"/>
                </a:lnTo>
                <a:lnTo>
                  <a:pt x="2257" y="369"/>
                </a:lnTo>
                <a:lnTo>
                  <a:pt x="2257" y="368"/>
                </a:lnTo>
                <a:lnTo>
                  <a:pt x="2257" y="365"/>
                </a:lnTo>
                <a:lnTo>
                  <a:pt x="2257" y="366"/>
                </a:lnTo>
                <a:lnTo>
                  <a:pt x="2258" y="368"/>
                </a:lnTo>
                <a:lnTo>
                  <a:pt x="2258" y="368"/>
                </a:lnTo>
                <a:lnTo>
                  <a:pt x="2258" y="368"/>
                </a:lnTo>
                <a:lnTo>
                  <a:pt x="2258" y="368"/>
                </a:lnTo>
                <a:lnTo>
                  <a:pt x="2259" y="368"/>
                </a:lnTo>
                <a:lnTo>
                  <a:pt x="2259" y="368"/>
                </a:lnTo>
                <a:lnTo>
                  <a:pt x="2259" y="368"/>
                </a:lnTo>
                <a:lnTo>
                  <a:pt x="2260" y="368"/>
                </a:lnTo>
                <a:lnTo>
                  <a:pt x="2260" y="367"/>
                </a:lnTo>
                <a:lnTo>
                  <a:pt x="2260" y="368"/>
                </a:lnTo>
                <a:lnTo>
                  <a:pt x="2260" y="368"/>
                </a:lnTo>
                <a:lnTo>
                  <a:pt x="2261" y="368"/>
                </a:lnTo>
                <a:lnTo>
                  <a:pt x="2261" y="368"/>
                </a:lnTo>
                <a:lnTo>
                  <a:pt x="2261" y="371"/>
                </a:lnTo>
                <a:lnTo>
                  <a:pt x="2261" y="371"/>
                </a:lnTo>
                <a:lnTo>
                  <a:pt x="2262" y="369"/>
                </a:lnTo>
                <a:lnTo>
                  <a:pt x="2262" y="368"/>
                </a:lnTo>
                <a:lnTo>
                  <a:pt x="2262" y="368"/>
                </a:lnTo>
                <a:lnTo>
                  <a:pt x="2263" y="368"/>
                </a:lnTo>
                <a:lnTo>
                  <a:pt x="2263" y="371"/>
                </a:lnTo>
                <a:lnTo>
                  <a:pt x="2263" y="370"/>
                </a:lnTo>
                <a:lnTo>
                  <a:pt x="2263" y="370"/>
                </a:lnTo>
                <a:lnTo>
                  <a:pt x="2264" y="369"/>
                </a:lnTo>
                <a:lnTo>
                  <a:pt x="2264" y="371"/>
                </a:lnTo>
                <a:lnTo>
                  <a:pt x="2264" y="370"/>
                </a:lnTo>
                <a:lnTo>
                  <a:pt x="2264" y="370"/>
                </a:lnTo>
                <a:lnTo>
                  <a:pt x="2265" y="368"/>
                </a:lnTo>
                <a:lnTo>
                  <a:pt x="2265" y="368"/>
                </a:lnTo>
                <a:lnTo>
                  <a:pt x="2265" y="374"/>
                </a:lnTo>
                <a:lnTo>
                  <a:pt x="2265" y="371"/>
                </a:lnTo>
                <a:lnTo>
                  <a:pt x="2266" y="371"/>
                </a:lnTo>
                <a:lnTo>
                  <a:pt x="2266" y="368"/>
                </a:lnTo>
                <a:lnTo>
                  <a:pt x="2266" y="371"/>
                </a:lnTo>
                <a:lnTo>
                  <a:pt x="2266" y="374"/>
                </a:lnTo>
                <a:lnTo>
                  <a:pt x="2267" y="370"/>
                </a:lnTo>
                <a:lnTo>
                  <a:pt x="2267" y="371"/>
                </a:lnTo>
                <a:lnTo>
                  <a:pt x="2267" y="369"/>
                </a:lnTo>
                <a:lnTo>
                  <a:pt x="2268" y="371"/>
                </a:lnTo>
                <a:lnTo>
                  <a:pt x="2268" y="371"/>
                </a:lnTo>
                <a:lnTo>
                  <a:pt x="2268" y="369"/>
                </a:lnTo>
                <a:lnTo>
                  <a:pt x="2268" y="368"/>
                </a:lnTo>
                <a:lnTo>
                  <a:pt x="2269" y="368"/>
                </a:lnTo>
                <a:lnTo>
                  <a:pt x="2269" y="368"/>
                </a:lnTo>
                <a:lnTo>
                  <a:pt x="2269" y="368"/>
                </a:lnTo>
                <a:lnTo>
                  <a:pt x="2269" y="370"/>
                </a:lnTo>
                <a:lnTo>
                  <a:pt x="2270" y="370"/>
                </a:lnTo>
                <a:lnTo>
                  <a:pt x="2270" y="368"/>
                </a:lnTo>
                <a:lnTo>
                  <a:pt x="2270" y="368"/>
                </a:lnTo>
                <a:lnTo>
                  <a:pt x="2270" y="368"/>
                </a:lnTo>
                <a:lnTo>
                  <a:pt x="2271" y="368"/>
                </a:lnTo>
                <a:lnTo>
                  <a:pt x="2271" y="369"/>
                </a:lnTo>
                <a:lnTo>
                  <a:pt x="2271" y="368"/>
                </a:lnTo>
                <a:lnTo>
                  <a:pt x="2271" y="368"/>
                </a:lnTo>
                <a:lnTo>
                  <a:pt x="2272" y="368"/>
                </a:lnTo>
                <a:lnTo>
                  <a:pt x="2272" y="371"/>
                </a:lnTo>
                <a:lnTo>
                  <a:pt x="2272" y="371"/>
                </a:lnTo>
                <a:lnTo>
                  <a:pt x="2273" y="368"/>
                </a:lnTo>
                <a:lnTo>
                  <a:pt x="2273" y="368"/>
                </a:lnTo>
                <a:lnTo>
                  <a:pt x="2273" y="368"/>
                </a:lnTo>
                <a:lnTo>
                  <a:pt x="2273" y="368"/>
                </a:lnTo>
                <a:lnTo>
                  <a:pt x="2274" y="370"/>
                </a:lnTo>
                <a:lnTo>
                  <a:pt x="2274" y="368"/>
                </a:lnTo>
                <a:lnTo>
                  <a:pt x="2274" y="368"/>
                </a:lnTo>
                <a:lnTo>
                  <a:pt x="2274" y="368"/>
                </a:lnTo>
                <a:lnTo>
                  <a:pt x="2275" y="371"/>
                </a:lnTo>
                <a:lnTo>
                  <a:pt x="2275" y="368"/>
                </a:lnTo>
                <a:lnTo>
                  <a:pt x="2275" y="366"/>
                </a:lnTo>
                <a:lnTo>
                  <a:pt x="2276" y="363"/>
                </a:lnTo>
                <a:lnTo>
                  <a:pt x="2276" y="363"/>
                </a:lnTo>
                <a:lnTo>
                  <a:pt x="2276" y="365"/>
                </a:lnTo>
                <a:lnTo>
                  <a:pt x="2276" y="365"/>
                </a:lnTo>
                <a:lnTo>
                  <a:pt x="2277" y="366"/>
                </a:lnTo>
                <a:lnTo>
                  <a:pt x="2277" y="366"/>
                </a:lnTo>
                <a:lnTo>
                  <a:pt x="2277" y="366"/>
                </a:lnTo>
                <a:lnTo>
                  <a:pt x="2277" y="367"/>
                </a:lnTo>
                <a:lnTo>
                  <a:pt x="2278" y="368"/>
                </a:lnTo>
                <a:lnTo>
                  <a:pt x="2278" y="362"/>
                </a:lnTo>
                <a:lnTo>
                  <a:pt x="2278" y="361"/>
                </a:lnTo>
                <a:lnTo>
                  <a:pt x="2279" y="359"/>
                </a:lnTo>
                <a:lnTo>
                  <a:pt x="2279" y="360"/>
                </a:lnTo>
                <a:lnTo>
                  <a:pt x="2279" y="359"/>
                </a:lnTo>
                <a:lnTo>
                  <a:pt x="2279" y="357"/>
                </a:lnTo>
                <a:lnTo>
                  <a:pt x="2280" y="357"/>
                </a:lnTo>
                <a:lnTo>
                  <a:pt x="2280" y="356"/>
                </a:lnTo>
                <a:lnTo>
                  <a:pt x="2280" y="355"/>
                </a:lnTo>
                <a:lnTo>
                  <a:pt x="2280" y="355"/>
                </a:lnTo>
                <a:lnTo>
                  <a:pt x="2281" y="355"/>
                </a:lnTo>
                <a:lnTo>
                  <a:pt x="2281" y="353"/>
                </a:lnTo>
                <a:lnTo>
                  <a:pt x="2281" y="351"/>
                </a:lnTo>
                <a:lnTo>
                  <a:pt x="2281" y="349"/>
                </a:lnTo>
                <a:lnTo>
                  <a:pt x="2282" y="353"/>
                </a:lnTo>
                <a:lnTo>
                  <a:pt x="2282" y="355"/>
                </a:lnTo>
                <a:lnTo>
                  <a:pt x="2282" y="360"/>
                </a:lnTo>
                <a:lnTo>
                  <a:pt x="2282" y="362"/>
                </a:lnTo>
                <a:lnTo>
                  <a:pt x="2283" y="363"/>
                </a:lnTo>
                <a:lnTo>
                  <a:pt x="2283" y="362"/>
                </a:lnTo>
                <a:lnTo>
                  <a:pt x="2283" y="362"/>
                </a:lnTo>
                <a:lnTo>
                  <a:pt x="2284" y="363"/>
                </a:lnTo>
                <a:lnTo>
                  <a:pt x="2284" y="367"/>
                </a:lnTo>
                <a:lnTo>
                  <a:pt x="2284" y="366"/>
                </a:lnTo>
                <a:lnTo>
                  <a:pt x="2284" y="366"/>
                </a:lnTo>
                <a:lnTo>
                  <a:pt x="2285" y="368"/>
                </a:lnTo>
                <a:lnTo>
                  <a:pt x="2285" y="368"/>
                </a:lnTo>
                <a:lnTo>
                  <a:pt x="2285" y="368"/>
                </a:lnTo>
                <a:lnTo>
                  <a:pt x="2285" y="368"/>
                </a:lnTo>
                <a:lnTo>
                  <a:pt x="2286" y="366"/>
                </a:lnTo>
                <a:lnTo>
                  <a:pt x="2286" y="365"/>
                </a:lnTo>
                <a:lnTo>
                  <a:pt x="2286" y="366"/>
                </a:lnTo>
                <a:lnTo>
                  <a:pt x="2286" y="365"/>
                </a:lnTo>
                <a:lnTo>
                  <a:pt x="2287" y="365"/>
                </a:lnTo>
                <a:lnTo>
                  <a:pt x="2287" y="363"/>
                </a:lnTo>
                <a:lnTo>
                  <a:pt x="2287" y="366"/>
                </a:lnTo>
                <a:lnTo>
                  <a:pt x="2287" y="368"/>
                </a:lnTo>
                <a:lnTo>
                  <a:pt x="2288" y="368"/>
                </a:lnTo>
                <a:lnTo>
                  <a:pt x="2288" y="356"/>
                </a:lnTo>
                <a:lnTo>
                  <a:pt x="2288" y="326"/>
                </a:lnTo>
                <a:lnTo>
                  <a:pt x="2289" y="271"/>
                </a:lnTo>
                <a:lnTo>
                  <a:pt x="2289" y="191"/>
                </a:lnTo>
                <a:lnTo>
                  <a:pt x="2289" y="111"/>
                </a:lnTo>
                <a:lnTo>
                  <a:pt x="2289" y="45"/>
                </a:lnTo>
                <a:lnTo>
                  <a:pt x="2290" y="23"/>
                </a:lnTo>
                <a:lnTo>
                  <a:pt x="2290" y="56"/>
                </a:lnTo>
                <a:lnTo>
                  <a:pt x="2290" y="122"/>
                </a:lnTo>
                <a:lnTo>
                  <a:pt x="2290" y="200"/>
                </a:lnTo>
                <a:lnTo>
                  <a:pt x="2291" y="275"/>
                </a:lnTo>
                <a:lnTo>
                  <a:pt x="2291" y="327"/>
                </a:lnTo>
                <a:lnTo>
                  <a:pt x="2291" y="348"/>
                </a:lnTo>
                <a:lnTo>
                  <a:pt x="2292" y="352"/>
                </a:lnTo>
                <a:lnTo>
                  <a:pt x="2292" y="351"/>
                </a:lnTo>
                <a:lnTo>
                  <a:pt x="2292" y="353"/>
                </a:lnTo>
                <a:lnTo>
                  <a:pt x="2292" y="357"/>
                </a:lnTo>
                <a:lnTo>
                  <a:pt x="2293" y="363"/>
                </a:lnTo>
                <a:lnTo>
                  <a:pt x="2293" y="365"/>
                </a:lnTo>
                <a:lnTo>
                  <a:pt x="2293" y="368"/>
                </a:lnTo>
                <a:lnTo>
                  <a:pt x="2293" y="367"/>
                </a:lnTo>
                <a:lnTo>
                  <a:pt x="2294" y="365"/>
                </a:lnTo>
                <a:lnTo>
                  <a:pt x="2294" y="365"/>
                </a:lnTo>
                <a:lnTo>
                  <a:pt x="2294" y="369"/>
                </a:lnTo>
                <a:lnTo>
                  <a:pt x="2295" y="370"/>
                </a:lnTo>
                <a:lnTo>
                  <a:pt x="2295" y="368"/>
                </a:lnTo>
                <a:lnTo>
                  <a:pt x="2295" y="365"/>
                </a:lnTo>
                <a:lnTo>
                  <a:pt x="2295" y="365"/>
                </a:lnTo>
                <a:lnTo>
                  <a:pt x="2296" y="365"/>
                </a:lnTo>
                <a:lnTo>
                  <a:pt x="2296" y="363"/>
                </a:lnTo>
                <a:lnTo>
                  <a:pt x="2296" y="363"/>
                </a:lnTo>
                <a:lnTo>
                  <a:pt x="2296" y="365"/>
                </a:lnTo>
                <a:lnTo>
                  <a:pt x="2297" y="365"/>
                </a:lnTo>
                <a:lnTo>
                  <a:pt x="2297" y="365"/>
                </a:lnTo>
                <a:lnTo>
                  <a:pt x="2297" y="364"/>
                </a:lnTo>
                <a:lnTo>
                  <a:pt x="2297" y="363"/>
                </a:lnTo>
                <a:lnTo>
                  <a:pt x="2298" y="363"/>
                </a:lnTo>
                <a:lnTo>
                  <a:pt x="2298" y="361"/>
                </a:lnTo>
                <a:lnTo>
                  <a:pt x="2298" y="361"/>
                </a:lnTo>
                <a:lnTo>
                  <a:pt x="2298" y="361"/>
                </a:lnTo>
                <a:lnTo>
                  <a:pt x="2299" y="362"/>
                </a:lnTo>
                <a:lnTo>
                  <a:pt x="2299" y="361"/>
                </a:lnTo>
                <a:lnTo>
                  <a:pt x="2299" y="360"/>
                </a:lnTo>
                <a:lnTo>
                  <a:pt x="2300" y="359"/>
                </a:lnTo>
                <a:lnTo>
                  <a:pt x="2300" y="358"/>
                </a:lnTo>
                <a:lnTo>
                  <a:pt x="2300" y="358"/>
                </a:lnTo>
                <a:lnTo>
                  <a:pt x="2300" y="353"/>
                </a:lnTo>
                <a:lnTo>
                  <a:pt x="2301" y="353"/>
                </a:lnTo>
                <a:lnTo>
                  <a:pt x="2301" y="352"/>
                </a:lnTo>
                <a:lnTo>
                  <a:pt x="2301" y="352"/>
                </a:lnTo>
                <a:lnTo>
                  <a:pt x="2301" y="346"/>
                </a:lnTo>
                <a:lnTo>
                  <a:pt x="2302" y="346"/>
                </a:lnTo>
                <a:lnTo>
                  <a:pt x="2302" y="345"/>
                </a:lnTo>
                <a:lnTo>
                  <a:pt x="2302" y="345"/>
                </a:lnTo>
                <a:lnTo>
                  <a:pt x="2302" y="343"/>
                </a:lnTo>
                <a:lnTo>
                  <a:pt x="2303" y="341"/>
                </a:lnTo>
                <a:lnTo>
                  <a:pt x="2303" y="335"/>
                </a:lnTo>
                <a:lnTo>
                  <a:pt x="2303" y="328"/>
                </a:lnTo>
                <a:lnTo>
                  <a:pt x="2303" y="323"/>
                </a:lnTo>
                <a:lnTo>
                  <a:pt x="2304" y="320"/>
                </a:lnTo>
                <a:lnTo>
                  <a:pt x="2304" y="316"/>
                </a:lnTo>
                <a:lnTo>
                  <a:pt x="2304" y="313"/>
                </a:lnTo>
                <a:lnTo>
                  <a:pt x="2305" y="312"/>
                </a:lnTo>
                <a:lnTo>
                  <a:pt x="2305" y="310"/>
                </a:lnTo>
                <a:lnTo>
                  <a:pt x="2305" y="308"/>
                </a:lnTo>
                <a:lnTo>
                  <a:pt x="2305" y="303"/>
                </a:lnTo>
                <a:lnTo>
                  <a:pt x="2306" y="298"/>
                </a:lnTo>
                <a:lnTo>
                  <a:pt x="2306" y="295"/>
                </a:lnTo>
                <a:lnTo>
                  <a:pt x="2306" y="294"/>
                </a:lnTo>
                <a:lnTo>
                  <a:pt x="2306" y="295"/>
                </a:lnTo>
                <a:lnTo>
                  <a:pt x="2307" y="297"/>
                </a:lnTo>
                <a:lnTo>
                  <a:pt x="2307" y="297"/>
                </a:lnTo>
                <a:lnTo>
                  <a:pt x="2307" y="300"/>
                </a:lnTo>
                <a:lnTo>
                  <a:pt x="2308" y="309"/>
                </a:lnTo>
                <a:lnTo>
                  <a:pt x="2308" y="316"/>
                </a:lnTo>
                <a:lnTo>
                  <a:pt x="2308" y="320"/>
                </a:lnTo>
                <a:lnTo>
                  <a:pt x="2308" y="321"/>
                </a:lnTo>
                <a:lnTo>
                  <a:pt x="2309" y="322"/>
                </a:lnTo>
                <a:lnTo>
                  <a:pt x="2309" y="328"/>
                </a:lnTo>
                <a:lnTo>
                  <a:pt x="2309" y="334"/>
                </a:lnTo>
                <a:lnTo>
                  <a:pt x="2309" y="338"/>
                </a:lnTo>
                <a:lnTo>
                  <a:pt x="2310" y="343"/>
                </a:lnTo>
                <a:lnTo>
                  <a:pt x="2310" y="346"/>
                </a:lnTo>
                <a:lnTo>
                  <a:pt x="2310" y="349"/>
                </a:lnTo>
                <a:lnTo>
                  <a:pt x="2311" y="349"/>
                </a:lnTo>
                <a:lnTo>
                  <a:pt x="2311" y="352"/>
                </a:lnTo>
                <a:lnTo>
                  <a:pt x="2311" y="356"/>
                </a:lnTo>
                <a:lnTo>
                  <a:pt x="2311" y="360"/>
                </a:lnTo>
                <a:lnTo>
                  <a:pt x="2312" y="358"/>
                </a:lnTo>
                <a:lnTo>
                  <a:pt x="2312" y="358"/>
                </a:lnTo>
                <a:lnTo>
                  <a:pt x="2312" y="355"/>
                </a:lnTo>
                <a:lnTo>
                  <a:pt x="2312" y="356"/>
                </a:lnTo>
                <a:lnTo>
                  <a:pt x="2313" y="360"/>
                </a:lnTo>
                <a:lnTo>
                  <a:pt x="2313" y="359"/>
                </a:lnTo>
                <a:lnTo>
                  <a:pt x="2313" y="360"/>
                </a:lnTo>
                <a:lnTo>
                  <a:pt x="2313" y="360"/>
                </a:lnTo>
                <a:lnTo>
                  <a:pt x="2314" y="358"/>
                </a:lnTo>
                <a:lnTo>
                  <a:pt x="2314" y="359"/>
                </a:lnTo>
                <a:lnTo>
                  <a:pt x="2314" y="358"/>
                </a:lnTo>
                <a:lnTo>
                  <a:pt x="2315" y="359"/>
                </a:lnTo>
                <a:lnTo>
                  <a:pt x="2315" y="359"/>
                </a:lnTo>
                <a:lnTo>
                  <a:pt x="2315" y="361"/>
                </a:lnTo>
                <a:lnTo>
                  <a:pt x="2315" y="362"/>
                </a:lnTo>
                <a:lnTo>
                  <a:pt x="2316" y="361"/>
                </a:lnTo>
                <a:lnTo>
                  <a:pt x="2316" y="359"/>
                </a:lnTo>
                <a:lnTo>
                  <a:pt x="2316" y="361"/>
                </a:lnTo>
                <a:lnTo>
                  <a:pt x="2316" y="361"/>
                </a:lnTo>
                <a:lnTo>
                  <a:pt x="2317" y="359"/>
                </a:lnTo>
                <a:lnTo>
                  <a:pt x="2317" y="358"/>
                </a:lnTo>
                <a:lnTo>
                  <a:pt x="2317" y="360"/>
                </a:lnTo>
                <a:lnTo>
                  <a:pt x="2317" y="361"/>
                </a:lnTo>
                <a:lnTo>
                  <a:pt x="2318" y="363"/>
                </a:lnTo>
                <a:lnTo>
                  <a:pt x="2318" y="362"/>
                </a:lnTo>
                <a:lnTo>
                  <a:pt x="2318" y="362"/>
                </a:lnTo>
                <a:lnTo>
                  <a:pt x="2318" y="362"/>
                </a:lnTo>
                <a:lnTo>
                  <a:pt x="2319" y="362"/>
                </a:lnTo>
                <a:lnTo>
                  <a:pt x="2319" y="362"/>
                </a:lnTo>
                <a:lnTo>
                  <a:pt x="2319" y="363"/>
                </a:lnTo>
                <a:lnTo>
                  <a:pt x="2319" y="363"/>
                </a:lnTo>
                <a:lnTo>
                  <a:pt x="2320" y="365"/>
                </a:lnTo>
                <a:lnTo>
                  <a:pt x="2320" y="365"/>
                </a:lnTo>
                <a:lnTo>
                  <a:pt x="2320" y="368"/>
                </a:lnTo>
                <a:lnTo>
                  <a:pt x="2321" y="365"/>
                </a:lnTo>
                <a:lnTo>
                  <a:pt x="2321" y="364"/>
                </a:lnTo>
                <a:lnTo>
                  <a:pt x="2321" y="363"/>
                </a:lnTo>
                <a:lnTo>
                  <a:pt x="2321" y="365"/>
                </a:lnTo>
                <a:lnTo>
                  <a:pt x="2322" y="365"/>
                </a:lnTo>
                <a:lnTo>
                  <a:pt x="2322" y="365"/>
                </a:lnTo>
                <a:lnTo>
                  <a:pt x="2322" y="362"/>
                </a:lnTo>
                <a:lnTo>
                  <a:pt x="2322" y="360"/>
                </a:lnTo>
                <a:lnTo>
                  <a:pt x="2323" y="359"/>
                </a:lnTo>
                <a:lnTo>
                  <a:pt x="2323" y="362"/>
                </a:lnTo>
                <a:lnTo>
                  <a:pt x="2323" y="363"/>
                </a:lnTo>
                <a:lnTo>
                  <a:pt x="2324" y="363"/>
                </a:lnTo>
                <a:lnTo>
                  <a:pt x="2324" y="365"/>
                </a:lnTo>
                <a:lnTo>
                  <a:pt x="2324" y="363"/>
                </a:lnTo>
                <a:lnTo>
                  <a:pt x="2324" y="363"/>
                </a:lnTo>
                <a:lnTo>
                  <a:pt x="2325" y="361"/>
                </a:lnTo>
                <a:lnTo>
                  <a:pt x="2325" y="360"/>
                </a:lnTo>
                <a:lnTo>
                  <a:pt x="2325" y="363"/>
                </a:lnTo>
                <a:lnTo>
                  <a:pt x="2325" y="359"/>
                </a:lnTo>
                <a:lnTo>
                  <a:pt x="2326" y="360"/>
                </a:lnTo>
                <a:lnTo>
                  <a:pt x="2326" y="362"/>
                </a:lnTo>
                <a:lnTo>
                  <a:pt x="2326" y="362"/>
                </a:lnTo>
                <a:lnTo>
                  <a:pt x="2327" y="363"/>
                </a:lnTo>
                <a:lnTo>
                  <a:pt x="2327" y="363"/>
                </a:lnTo>
                <a:lnTo>
                  <a:pt x="2327" y="362"/>
                </a:lnTo>
                <a:lnTo>
                  <a:pt x="2327" y="361"/>
                </a:lnTo>
                <a:lnTo>
                  <a:pt x="2328" y="359"/>
                </a:lnTo>
                <a:lnTo>
                  <a:pt x="2328" y="359"/>
                </a:lnTo>
                <a:lnTo>
                  <a:pt x="2328" y="360"/>
                </a:lnTo>
                <a:lnTo>
                  <a:pt x="2328" y="362"/>
                </a:lnTo>
                <a:lnTo>
                  <a:pt x="2329" y="363"/>
                </a:lnTo>
                <a:lnTo>
                  <a:pt x="2329" y="363"/>
                </a:lnTo>
                <a:lnTo>
                  <a:pt x="2329" y="362"/>
                </a:lnTo>
                <a:lnTo>
                  <a:pt x="2329" y="361"/>
                </a:lnTo>
                <a:lnTo>
                  <a:pt x="2330" y="361"/>
                </a:lnTo>
                <a:lnTo>
                  <a:pt x="2330" y="362"/>
                </a:lnTo>
                <a:lnTo>
                  <a:pt x="2330" y="363"/>
                </a:lnTo>
                <a:lnTo>
                  <a:pt x="2331" y="362"/>
                </a:lnTo>
                <a:lnTo>
                  <a:pt x="2331" y="361"/>
                </a:lnTo>
                <a:lnTo>
                  <a:pt x="2331" y="362"/>
                </a:lnTo>
                <a:lnTo>
                  <a:pt x="2331" y="362"/>
                </a:lnTo>
                <a:lnTo>
                  <a:pt x="2332" y="363"/>
                </a:lnTo>
                <a:lnTo>
                  <a:pt x="2332" y="362"/>
                </a:lnTo>
                <a:lnTo>
                  <a:pt x="2332" y="363"/>
                </a:lnTo>
                <a:lnTo>
                  <a:pt x="2332" y="365"/>
                </a:lnTo>
                <a:lnTo>
                  <a:pt x="2333" y="363"/>
                </a:lnTo>
                <a:lnTo>
                  <a:pt x="2333" y="362"/>
                </a:lnTo>
                <a:lnTo>
                  <a:pt x="2333" y="362"/>
                </a:lnTo>
                <a:lnTo>
                  <a:pt x="2333" y="362"/>
                </a:lnTo>
                <a:lnTo>
                  <a:pt x="2334" y="364"/>
                </a:lnTo>
                <a:lnTo>
                  <a:pt x="2334" y="365"/>
                </a:lnTo>
                <a:lnTo>
                  <a:pt x="2334" y="364"/>
                </a:lnTo>
                <a:lnTo>
                  <a:pt x="2334" y="362"/>
                </a:lnTo>
                <a:lnTo>
                  <a:pt x="2335" y="363"/>
                </a:lnTo>
                <a:lnTo>
                  <a:pt x="2335" y="362"/>
                </a:lnTo>
                <a:lnTo>
                  <a:pt x="2335" y="363"/>
                </a:lnTo>
                <a:lnTo>
                  <a:pt x="2336" y="361"/>
                </a:lnTo>
                <a:lnTo>
                  <a:pt x="2336" y="359"/>
                </a:lnTo>
                <a:lnTo>
                  <a:pt x="2336" y="361"/>
                </a:lnTo>
                <a:lnTo>
                  <a:pt x="2336" y="366"/>
                </a:lnTo>
                <a:lnTo>
                  <a:pt x="2337" y="365"/>
                </a:lnTo>
                <a:lnTo>
                  <a:pt x="2337" y="366"/>
                </a:lnTo>
                <a:lnTo>
                  <a:pt x="2337" y="365"/>
                </a:lnTo>
                <a:lnTo>
                  <a:pt x="2337" y="366"/>
                </a:lnTo>
                <a:lnTo>
                  <a:pt x="2338" y="364"/>
                </a:lnTo>
                <a:lnTo>
                  <a:pt x="2338" y="363"/>
                </a:lnTo>
                <a:lnTo>
                  <a:pt x="2338" y="360"/>
                </a:lnTo>
                <a:lnTo>
                  <a:pt x="2338" y="360"/>
                </a:lnTo>
                <a:lnTo>
                  <a:pt x="2339" y="359"/>
                </a:lnTo>
                <a:lnTo>
                  <a:pt x="2339" y="358"/>
                </a:lnTo>
                <a:lnTo>
                  <a:pt x="2339" y="357"/>
                </a:lnTo>
                <a:lnTo>
                  <a:pt x="2340" y="355"/>
                </a:lnTo>
                <a:lnTo>
                  <a:pt x="2340" y="352"/>
                </a:lnTo>
                <a:lnTo>
                  <a:pt x="2340" y="352"/>
                </a:lnTo>
                <a:lnTo>
                  <a:pt x="2340" y="349"/>
                </a:lnTo>
                <a:lnTo>
                  <a:pt x="2341" y="349"/>
                </a:lnTo>
                <a:lnTo>
                  <a:pt x="2341" y="349"/>
                </a:lnTo>
                <a:lnTo>
                  <a:pt x="2341" y="352"/>
                </a:lnTo>
                <a:lnTo>
                  <a:pt x="2341" y="352"/>
                </a:lnTo>
                <a:lnTo>
                  <a:pt x="2342" y="352"/>
                </a:lnTo>
                <a:lnTo>
                  <a:pt x="2342" y="352"/>
                </a:lnTo>
                <a:lnTo>
                  <a:pt x="2342" y="353"/>
                </a:lnTo>
                <a:lnTo>
                  <a:pt x="2343" y="353"/>
                </a:lnTo>
                <a:lnTo>
                  <a:pt x="2343" y="355"/>
                </a:lnTo>
                <a:lnTo>
                  <a:pt x="2343" y="358"/>
                </a:lnTo>
                <a:lnTo>
                  <a:pt x="2343" y="362"/>
                </a:lnTo>
                <a:lnTo>
                  <a:pt x="2344" y="365"/>
                </a:lnTo>
                <a:lnTo>
                  <a:pt x="2344" y="363"/>
                </a:lnTo>
                <a:lnTo>
                  <a:pt x="2344" y="363"/>
                </a:lnTo>
                <a:lnTo>
                  <a:pt x="2344" y="363"/>
                </a:lnTo>
                <a:lnTo>
                  <a:pt x="2345" y="363"/>
                </a:lnTo>
                <a:lnTo>
                  <a:pt x="2345" y="364"/>
                </a:lnTo>
                <a:lnTo>
                  <a:pt x="2345" y="364"/>
                </a:lnTo>
                <a:lnTo>
                  <a:pt x="2345" y="365"/>
                </a:lnTo>
                <a:lnTo>
                  <a:pt x="2346" y="365"/>
                </a:lnTo>
                <a:lnTo>
                  <a:pt x="2346" y="365"/>
                </a:lnTo>
                <a:lnTo>
                  <a:pt x="2346" y="363"/>
                </a:lnTo>
                <a:lnTo>
                  <a:pt x="2347" y="363"/>
                </a:lnTo>
                <a:lnTo>
                  <a:pt x="2347" y="364"/>
                </a:lnTo>
                <a:lnTo>
                  <a:pt x="2347" y="363"/>
                </a:lnTo>
                <a:lnTo>
                  <a:pt x="2347" y="362"/>
                </a:lnTo>
                <a:lnTo>
                  <a:pt x="2348" y="365"/>
                </a:lnTo>
                <a:lnTo>
                  <a:pt x="2348" y="362"/>
                </a:lnTo>
                <a:lnTo>
                  <a:pt x="2348" y="365"/>
                </a:lnTo>
                <a:lnTo>
                  <a:pt x="2348" y="365"/>
                </a:lnTo>
                <a:lnTo>
                  <a:pt x="2349" y="360"/>
                </a:lnTo>
                <a:lnTo>
                  <a:pt x="2349" y="332"/>
                </a:lnTo>
                <a:lnTo>
                  <a:pt x="2349" y="279"/>
                </a:lnTo>
                <a:lnTo>
                  <a:pt x="2349" y="197"/>
                </a:lnTo>
                <a:lnTo>
                  <a:pt x="2350" y="105"/>
                </a:lnTo>
                <a:lnTo>
                  <a:pt x="2350" y="33"/>
                </a:lnTo>
                <a:lnTo>
                  <a:pt x="2350" y="6"/>
                </a:lnTo>
                <a:lnTo>
                  <a:pt x="2350" y="37"/>
                </a:lnTo>
                <a:lnTo>
                  <a:pt x="2351" y="105"/>
                </a:lnTo>
                <a:lnTo>
                  <a:pt x="2351" y="184"/>
                </a:lnTo>
                <a:lnTo>
                  <a:pt x="2351" y="260"/>
                </a:lnTo>
                <a:lnTo>
                  <a:pt x="2352" y="318"/>
                </a:lnTo>
                <a:lnTo>
                  <a:pt x="2352" y="346"/>
                </a:lnTo>
                <a:lnTo>
                  <a:pt x="2352" y="355"/>
                </a:lnTo>
                <a:lnTo>
                  <a:pt x="2352" y="355"/>
                </a:lnTo>
                <a:lnTo>
                  <a:pt x="2353" y="351"/>
                </a:lnTo>
                <a:lnTo>
                  <a:pt x="2353" y="349"/>
                </a:lnTo>
                <a:lnTo>
                  <a:pt x="2353" y="355"/>
                </a:lnTo>
                <a:lnTo>
                  <a:pt x="2353" y="361"/>
                </a:lnTo>
                <a:lnTo>
                  <a:pt x="2354" y="364"/>
                </a:lnTo>
                <a:lnTo>
                  <a:pt x="2354" y="365"/>
                </a:lnTo>
                <a:lnTo>
                  <a:pt x="2354" y="363"/>
                </a:lnTo>
                <a:lnTo>
                  <a:pt x="2355" y="364"/>
                </a:lnTo>
                <a:lnTo>
                  <a:pt x="2355" y="364"/>
                </a:lnTo>
                <a:lnTo>
                  <a:pt x="2355" y="364"/>
                </a:lnTo>
                <a:lnTo>
                  <a:pt x="2355" y="365"/>
                </a:lnTo>
                <a:lnTo>
                  <a:pt x="2356" y="363"/>
                </a:lnTo>
                <a:lnTo>
                  <a:pt x="2356" y="365"/>
                </a:lnTo>
                <a:lnTo>
                  <a:pt x="2356" y="365"/>
                </a:lnTo>
                <a:lnTo>
                  <a:pt x="2356" y="365"/>
                </a:lnTo>
                <a:lnTo>
                  <a:pt x="2357" y="363"/>
                </a:lnTo>
                <a:lnTo>
                  <a:pt x="2357" y="363"/>
                </a:lnTo>
                <a:lnTo>
                  <a:pt x="2357" y="364"/>
                </a:lnTo>
                <a:lnTo>
                  <a:pt x="2357" y="365"/>
                </a:lnTo>
                <a:lnTo>
                  <a:pt x="2358" y="363"/>
                </a:lnTo>
                <a:lnTo>
                  <a:pt x="2358" y="362"/>
                </a:lnTo>
                <a:lnTo>
                  <a:pt x="2358" y="363"/>
                </a:lnTo>
                <a:lnTo>
                  <a:pt x="2359" y="361"/>
                </a:lnTo>
                <a:lnTo>
                  <a:pt x="2359" y="367"/>
                </a:lnTo>
                <a:lnTo>
                  <a:pt x="2359" y="364"/>
                </a:lnTo>
                <a:lnTo>
                  <a:pt x="2359" y="362"/>
                </a:lnTo>
                <a:lnTo>
                  <a:pt x="2360" y="358"/>
                </a:lnTo>
                <a:lnTo>
                  <a:pt x="2360" y="359"/>
                </a:lnTo>
                <a:lnTo>
                  <a:pt x="2360" y="362"/>
                </a:lnTo>
                <a:lnTo>
                  <a:pt x="2360" y="359"/>
                </a:lnTo>
                <a:lnTo>
                  <a:pt x="2361" y="358"/>
                </a:lnTo>
                <a:lnTo>
                  <a:pt x="2361" y="358"/>
                </a:lnTo>
                <a:lnTo>
                  <a:pt x="2361" y="359"/>
                </a:lnTo>
                <a:lnTo>
                  <a:pt x="2361" y="358"/>
                </a:lnTo>
                <a:lnTo>
                  <a:pt x="2362" y="352"/>
                </a:lnTo>
                <a:lnTo>
                  <a:pt x="2362" y="351"/>
                </a:lnTo>
                <a:lnTo>
                  <a:pt x="2362" y="349"/>
                </a:lnTo>
                <a:lnTo>
                  <a:pt x="2363" y="348"/>
                </a:lnTo>
                <a:lnTo>
                  <a:pt x="2363" y="346"/>
                </a:lnTo>
                <a:lnTo>
                  <a:pt x="2363" y="343"/>
                </a:lnTo>
                <a:lnTo>
                  <a:pt x="2363" y="338"/>
                </a:lnTo>
                <a:lnTo>
                  <a:pt x="2364" y="335"/>
                </a:lnTo>
                <a:lnTo>
                  <a:pt x="2364" y="333"/>
                </a:lnTo>
                <a:lnTo>
                  <a:pt x="2364" y="327"/>
                </a:lnTo>
                <a:lnTo>
                  <a:pt x="2364" y="321"/>
                </a:lnTo>
                <a:lnTo>
                  <a:pt x="2365" y="318"/>
                </a:lnTo>
                <a:lnTo>
                  <a:pt x="2365" y="316"/>
                </a:lnTo>
                <a:lnTo>
                  <a:pt x="2365" y="313"/>
                </a:lnTo>
                <a:lnTo>
                  <a:pt x="2365" y="311"/>
                </a:lnTo>
                <a:lnTo>
                  <a:pt x="2366" y="307"/>
                </a:lnTo>
                <a:lnTo>
                  <a:pt x="2366" y="302"/>
                </a:lnTo>
                <a:lnTo>
                  <a:pt x="2366" y="302"/>
                </a:lnTo>
                <a:lnTo>
                  <a:pt x="2366" y="299"/>
                </a:lnTo>
                <a:lnTo>
                  <a:pt x="2367" y="297"/>
                </a:lnTo>
                <a:lnTo>
                  <a:pt x="2367" y="296"/>
                </a:lnTo>
                <a:lnTo>
                  <a:pt x="2367" y="298"/>
                </a:lnTo>
                <a:lnTo>
                  <a:pt x="2368" y="299"/>
                </a:lnTo>
                <a:lnTo>
                  <a:pt x="2368" y="306"/>
                </a:lnTo>
                <a:lnTo>
                  <a:pt x="2368" y="313"/>
                </a:lnTo>
                <a:lnTo>
                  <a:pt x="2368" y="320"/>
                </a:lnTo>
                <a:lnTo>
                  <a:pt x="2369" y="326"/>
                </a:lnTo>
                <a:lnTo>
                  <a:pt x="2369" y="330"/>
                </a:lnTo>
                <a:lnTo>
                  <a:pt x="2369" y="332"/>
                </a:lnTo>
                <a:lnTo>
                  <a:pt x="2369" y="335"/>
                </a:lnTo>
                <a:lnTo>
                  <a:pt x="2370" y="338"/>
                </a:lnTo>
                <a:lnTo>
                  <a:pt x="2370" y="341"/>
                </a:lnTo>
                <a:lnTo>
                  <a:pt x="2370" y="346"/>
                </a:lnTo>
                <a:lnTo>
                  <a:pt x="2371" y="349"/>
                </a:lnTo>
                <a:lnTo>
                  <a:pt x="2371" y="352"/>
                </a:lnTo>
                <a:lnTo>
                  <a:pt x="2371" y="359"/>
                </a:lnTo>
                <a:lnTo>
                  <a:pt x="2371" y="362"/>
                </a:lnTo>
                <a:lnTo>
                  <a:pt x="2372" y="359"/>
                </a:lnTo>
                <a:lnTo>
                  <a:pt x="2372" y="359"/>
                </a:lnTo>
                <a:lnTo>
                  <a:pt x="2372" y="361"/>
                </a:lnTo>
                <a:lnTo>
                  <a:pt x="2372" y="363"/>
                </a:lnTo>
                <a:lnTo>
                  <a:pt x="2373" y="366"/>
                </a:lnTo>
                <a:lnTo>
                  <a:pt x="2373" y="364"/>
                </a:lnTo>
                <a:lnTo>
                  <a:pt x="2373" y="364"/>
                </a:lnTo>
                <a:lnTo>
                  <a:pt x="2374" y="365"/>
                </a:lnTo>
                <a:lnTo>
                  <a:pt x="2374" y="365"/>
                </a:lnTo>
                <a:lnTo>
                  <a:pt x="2374" y="367"/>
                </a:lnTo>
                <a:lnTo>
                  <a:pt x="2374" y="365"/>
                </a:lnTo>
                <a:lnTo>
                  <a:pt x="2375" y="368"/>
                </a:lnTo>
                <a:lnTo>
                  <a:pt x="2375" y="366"/>
                </a:lnTo>
                <a:lnTo>
                  <a:pt x="2375" y="365"/>
                </a:lnTo>
                <a:lnTo>
                  <a:pt x="2375" y="365"/>
                </a:lnTo>
                <a:lnTo>
                  <a:pt x="2376" y="366"/>
                </a:lnTo>
                <a:lnTo>
                  <a:pt x="2376" y="368"/>
                </a:lnTo>
                <a:lnTo>
                  <a:pt x="2376" y="366"/>
                </a:lnTo>
                <a:lnTo>
                  <a:pt x="2376" y="367"/>
                </a:lnTo>
                <a:lnTo>
                  <a:pt x="2377" y="368"/>
                </a:lnTo>
                <a:lnTo>
                  <a:pt x="2377" y="369"/>
                </a:lnTo>
                <a:lnTo>
                  <a:pt x="2377" y="368"/>
                </a:lnTo>
                <a:lnTo>
                  <a:pt x="2377" y="368"/>
                </a:lnTo>
                <a:lnTo>
                  <a:pt x="2378" y="368"/>
                </a:lnTo>
                <a:lnTo>
                  <a:pt x="2378" y="368"/>
                </a:lnTo>
                <a:lnTo>
                  <a:pt x="2378" y="368"/>
                </a:lnTo>
                <a:lnTo>
                  <a:pt x="2379" y="370"/>
                </a:lnTo>
                <a:lnTo>
                  <a:pt x="2379" y="370"/>
                </a:lnTo>
                <a:lnTo>
                  <a:pt x="2379" y="371"/>
                </a:lnTo>
                <a:lnTo>
                  <a:pt x="2379" y="370"/>
                </a:lnTo>
                <a:lnTo>
                  <a:pt x="2380" y="370"/>
                </a:lnTo>
                <a:lnTo>
                  <a:pt x="2380" y="371"/>
                </a:lnTo>
                <a:lnTo>
                  <a:pt x="2380" y="372"/>
                </a:lnTo>
                <a:lnTo>
                  <a:pt x="2380" y="374"/>
                </a:lnTo>
                <a:lnTo>
                  <a:pt x="2381" y="374"/>
                </a:lnTo>
                <a:lnTo>
                  <a:pt x="2381" y="371"/>
                </a:lnTo>
                <a:lnTo>
                  <a:pt x="2381" y="370"/>
                </a:lnTo>
                <a:lnTo>
                  <a:pt x="2381" y="371"/>
                </a:lnTo>
                <a:lnTo>
                  <a:pt x="2382" y="371"/>
                </a:lnTo>
                <a:lnTo>
                  <a:pt x="2382" y="370"/>
                </a:lnTo>
                <a:lnTo>
                  <a:pt x="2382" y="371"/>
                </a:lnTo>
                <a:lnTo>
                  <a:pt x="2382" y="373"/>
                </a:lnTo>
                <a:lnTo>
                  <a:pt x="2383" y="371"/>
                </a:lnTo>
                <a:lnTo>
                  <a:pt x="2383" y="368"/>
                </a:lnTo>
                <a:lnTo>
                  <a:pt x="2383" y="369"/>
                </a:lnTo>
                <a:lnTo>
                  <a:pt x="2384" y="368"/>
                </a:lnTo>
                <a:lnTo>
                  <a:pt x="2384" y="373"/>
                </a:lnTo>
                <a:lnTo>
                  <a:pt x="2384" y="370"/>
                </a:lnTo>
                <a:lnTo>
                  <a:pt x="2384" y="368"/>
                </a:lnTo>
                <a:lnTo>
                  <a:pt x="2385" y="366"/>
                </a:lnTo>
                <a:lnTo>
                  <a:pt x="2385" y="367"/>
                </a:lnTo>
                <a:lnTo>
                  <a:pt x="2385" y="369"/>
                </a:lnTo>
                <a:lnTo>
                  <a:pt x="2385" y="370"/>
                </a:lnTo>
                <a:lnTo>
                  <a:pt x="2386" y="370"/>
                </a:lnTo>
                <a:lnTo>
                  <a:pt x="2386" y="368"/>
                </a:lnTo>
                <a:lnTo>
                  <a:pt x="2386" y="368"/>
                </a:lnTo>
                <a:lnTo>
                  <a:pt x="2387" y="368"/>
                </a:lnTo>
                <a:lnTo>
                  <a:pt x="2387" y="368"/>
                </a:lnTo>
                <a:lnTo>
                  <a:pt x="2387" y="368"/>
                </a:lnTo>
                <a:lnTo>
                  <a:pt x="2387" y="371"/>
                </a:lnTo>
                <a:lnTo>
                  <a:pt x="2388" y="371"/>
                </a:lnTo>
                <a:lnTo>
                  <a:pt x="2388" y="370"/>
                </a:lnTo>
                <a:lnTo>
                  <a:pt x="2388" y="371"/>
                </a:lnTo>
                <a:lnTo>
                  <a:pt x="2388" y="371"/>
                </a:lnTo>
                <a:lnTo>
                  <a:pt x="2389" y="368"/>
                </a:lnTo>
                <a:lnTo>
                  <a:pt x="2389" y="368"/>
                </a:lnTo>
                <a:lnTo>
                  <a:pt x="2389" y="368"/>
                </a:lnTo>
                <a:lnTo>
                  <a:pt x="2390" y="369"/>
                </a:lnTo>
                <a:lnTo>
                  <a:pt x="2390" y="368"/>
                </a:lnTo>
                <a:lnTo>
                  <a:pt x="2390" y="368"/>
                </a:lnTo>
                <a:lnTo>
                  <a:pt x="2390" y="369"/>
                </a:lnTo>
                <a:lnTo>
                  <a:pt x="2391" y="368"/>
                </a:lnTo>
                <a:lnTo>
                  <a:pt x="2391" y="369"/>
                </a:lnTo>
                <a:lnTo>
                  <a:pt x="2391" y="368"/>
                </a:lnTo>
                <a:lnTo>
                  <a:pt x="2391" y="369"/>
                </a:lnTo>
                <a:lnTo>
                  <a:pt x="2392" y="370"/>
                </a:lnTo>
                <a:lnTo>
                  <a:pt x="2392" y="370"/>
                </a:lnTo>
                <a:lnTo>
                  <a:pt x="2392" y="368"/>
                </a:lnTo>
                <a:lnTo>
                  <a:pt x="2392" y="368"/>
                </a:lnTo>
                <a:lnTo>
                  <a:pt x="2393" y="368"/>
                </a:lnTo>
                <a:lnTo>
                  <a:pt x="2393" y="368"/>
                </a:lnTo>
                <a:lnTo>
                  <a:pt x="2393" y="369"/>
                </a:lnTo>
                <a:lnTo>
                  <a:pt x="2393" y="371"/>
                </a:lnTo>
                <a:lnTo>
                  <a:pt x="2394" y="373"/>
                </a:lnTo>
                <a:lnTo>
                  <a:pt x="2394" y="369"/>
                </a:lnTo>
                <a:lnTo>
                  <a:pt x="2394" y="368"/>
                </a:lnTo>
                <a:lnTo>
                  <a:pt x="2395" y="369"/>
                </a:lnTo>
                <a:lnTo>
                  <a:pt x="2395" y="369"/>
                </a:lnTo>
                <a:lnTo>
                  <a:pt x="2395" y="373"/>
                </a:lnTo>
                <a:lnTo>
                  <a:pt x="2395" y="369"/>
                </a:lnTo>
                <a:lnTo>
                  <a:pt x="2396" y="369"/>
                </a:lnTo>
                <a:lnTo>
                  <a:pt x="2396" y="370"/>
                </a:lnTo>
                <a:lnTo>
                  <a:pt x="2396" y="370"/>
                </a:lnTo>
                <a:lnTo>
                  <a:pt x="2396" y="369"/>
                </a:lnTo>
                <a:lnTo>
                  <a:pt x="2397" y="368"/>
                </a:lnTo>
                <a:lnTo>
                  <a:pt x="2397" y="368"/>
                </a:lnTo>
                <a:lnTo>
                  <a:pt x="2397" y="369"/>
                </a:lnTo>
                <a:lnTo>
                  <a:pt x="2397" y="365"/>
                </a:lnTo>
                <a:lnTo>
                  <a:pt x="2398" y="363"/>
                </a:lnTo>
                <a:lnTo>
                  <a:pt x="2398" y="361"/>
                </a:lnTo>
                <a:lnTo>
                  <a:pt x="2398" y="360"/>
                </a:lnTo>
                <a:lnTo>
                  <a:pt x="2398" y="361"/>
                </a:lnTo>
                <a:lnTo>
                  <a:pt x="2399" y="363"/>
                </a:lnTo>
                <a:lnTo>
                  <a:pt x="2399" y="359"/>
                </a:lnTo>
                <a:lnTo>
                  <a:pt x="2399" y="357"/>
                </a:lnTo>
                <a:lnTo>
                  <a:pt x="2400" y="355"/>
                </a:lnTo>
                <a:lnTo>
                  <a:pt x="2400" y="355"/>
                </a:lnTo>
                <a:lnTo>
                  <a:pt x="2400" y="357"/>
                </a:lnTo>
                <a:lnTo>
                  <a:pt x="2400" y="360"/>
                </a:lnTo>
                <a:lnTo>
                  <a:pt x="2401" y="362"/>
                </a:lnTo>
                <a:lnTo>
                  <a:pt x="2401" y="362"/>
                </a:lnTo>
                <a:lnTo>
                  <a:pt x="2401" y="362"/>
                </a:lnTo>
                <a:lnTo>
                  <a:pt x="2401" y="362"/>
                </a:lnTo>
                <a:lnTo>
                  <a:pt x="2402" y="362"/>
                </a:lnTo>
                <a:lnTo>
                  <a:pt x="2402" y="366"/>
                </a:lnTo>
                <a:lnTo>
                  <a:pt x="2402" y="370"/>
                </a:lnTo>
                <a:lnTo>
                  <a:pt x="2403" y="372"/>
                </a:lnTo>
                <a:lnTo>
                  <a:pt x="2403" y="374"/>
                </a:lnTo>
                <a:lnTo>
                  <a:pt x="2403" y="371"/>
                </a:lnTo>
                <a:lnTo>
                  <a:pt x="2403" y="371"/>
                </a:lnTo>
                <a:lnTo>
                  <a:pt x="2404" y="373"/>
                </a:lnTo>
                <a:lnTo>
                  <a:pt x="2404" y="374"/>
                </a:lnTo>
                <a:lnTo>
                  <a:pt x="2404" y="376"/>
                </a:lnTo>
                <a:lnTo>
                  <a:pt x="2404" y="374"/>
                </a:lnTo>
                <a:lnTo>
                  <a:pt x="2405" y="372"/>
                </a:lnTo>
                <a:lnTo>
                  <a:pt x="2405" y="371"/>
                </a:lnTo>
                <a:lnTo>
                  <a:pt x="2405" y="374"/>
                </a:lnTo>
                <a:lnTo>
                  <a:pt x="2406" y="374"/>
                </a:lnTo>
                <a:lnTo>
                  <a:pt x="2406" y="371"/>
                </a:lnTo>
                <a:lnTo>
                  <a:pt x="2406" y="368"/>
                </a:lnTo>
                <a:lnTo>
                  <a:pt x="2406" y="370"/>
                </a:lnTo>
                <a:lnTo>
                  <a:pt x="2407" y="371"/>
                </a:lnTo>
                <a:lnTo>
                  <a:pt x="2407" y="376"/>
                </a:lnTo>
                <a:lnTo>
                  <a:pt x="2407" y="377"/>
                </a:lnTo>
                <a:lnTo>
                  <a:pt x="2407" y="363"/>
                </a:lnTo>
                <a:lnTo>
                  <a:pt x="2408" y="325"/>
                </a:lnTo>
                <a:lnTo>
                  <a:pt x="2408" y="263"/>
                </a:lnTo>
                <a:lnTo>
                  <a:pt x="2408" y="180"/>
                </a:lnTo>
                <a:lnTo>
                  <a:pt x="2408" y="95"/>
                </a:lnTo>
                <a:lnTo>
                  <a:pt x="2409" y="34"/>
                </a:lnTo>
                <a:lnTo>
                  <a:pt x="2409" y="19"/>
                </a:lnTo>
                <a:lnTo>
                  <a:pt x="2409" y="56"/>
                </a:lnTo>
                <a:lnTo>
                  <a:pt x="2409" y="120"/>
                </a:lnTo>
                <a:lnTo>
                  <a:pt x="2410" y="196"/>
                </a:lnTo>
                <a:lnTo>
                  <a:pt x="2410" y="269"/>
                </a:lnTo>
                <a:lnTo>
                  <a:pt x="2410" y="327"/>
                </a:lnTo>
                <a:lnTo>
                  <a:pt x="2411" y="352"/>
                </a:lnTo>
                <a:lnTo>
                  <a:pt x="2411" y="360"/>
                </a:lnTo>
                <a:lnTo>
                  <a:pt x="2411" y="360"/>
                </a:lnTo>
                <a:lnTo>
                  <a:pt x="2411" y="359"/>
                </a:lnTo>
                <a:lnTo>
                  <a:pt x="2412" y="363"/>
                </a:lnTo>
                <a:lnTo>
                  <a:pt x="2412" y="368"/>
                </a:lnTo>
                <a:lnTo>
                  <a:pt x="2412" y="370"/>
                </a:lnTo>
                <a:lnTo>
                  <a:pt x="2412" y="366"/>
                </a:lnTo>
                <a:lnTo>
                  <a:pt x="2413" y="365"/>
                </a:lnTo>
                <a:lnTo>
                  <a:pt x="2413" y="365"/>
                </a:lnTo>
                <a:lnTo>
                  <a:pt x="2413" y="368"/>
                </a:lnTo>
                <a:lnTo>
                  <a:pt x="2413" y="371"/>
                </a:lnTo>
                <a:lnTo>
                  <a:pt x="2414" y="369"/>
                </a:lnTo>
                <a:lnTo>
                  <a:pt x="2414" y="371"/>
                </a:lnTo>
                <a:lnTo>
                  <a:pt x="2414" y="371"/>
                </a:lnTo>
                <a:lnTo>
                  <a:pt x="2414" y="370"/>
                </a:lnTo>
                <a:lnTo>
                  <a:pt x="2415" y="368"/>
                </a:lnTo>
                <a:lnTo>
                  <a:pt x="2415" y="368"/>
                </a:lnTo>
                <a:lnTo>
                  <a:pt x="2415" y="368"/>
                </a:lnTo>
                <a:lnTo>
                  <a:pt x="2416" y="368"/>
                </a:lnTo>
                <a:lnTo>
                  <a:pt x="2416" y="371"/>
                </a:lnTo>
                <a:lnTo>
                  <a:pt x="2416" y="368"/>
                </a:lnTo>
                <a:lnTo>
                  <a:pt x="2416" y="367"/>
                </a:lnTo>
                <a:lnTo>
                  <a:pt x="2417" y="365"/>
                </a:lnTo>
                <a:lnTo>
                  <a:pt x="2417" y="368"/>
                </a:lnTo>
                <a:lnTo>
                  <a:pt x="2417" y="368"/>
                </a:lnTo>
                <a:lnTo>
                  <a:pt x="2417" y="368"/>
                </a:lnTo>
                <a:lnTo>
                  <a:pt x="2418" y="366"/>
                </a:lnTo>
                <a:lnTo>
                  <a:pt x="2418" y="368"/>
                </a:lnTo>
                <a:lnTo>
                  <a:pt x="2418" y="368"/>
                </a:lnTo>
                <a:lnTo>
                  <a:pt x="2419" y="363"/>
                </a:lnTo>
                <a:lnTo>
                  <a:pt x="2419" y="362"/>
                </a:lnTo>
                <a:lnTo>
                  <a:pt x="2419" y="360"/>
                </a:lnTo>
                <a:lnTo>
                  <a:pt x="2419" y="362"/>
                </a:lnTo>
                <a:lnTo>
                  <a:pt x="2420" y="362"/>
                </a:lnTo>
                <a:lnTo>
                  <a:pt x="2420" y="361"/>
                </a:lnTo>
                <a:lnTo>
                  <a:pt x="2420" y="358"/>
                </a:lnTo>
                <a:lnTo>
                  <a:pt x="2420" y="353"/>
                </a:lnTo>
                <a:lnTo>
                  <a:pt x="2421" y="352"/>
                </a:lnTo>
                <a:lnTo>
                  <a:pt x="2421" y="352"/>
                </a:lnTo>
                <a:lnTo>
                  <a:pt x="2421" y="351"/>
                </a:lnTo>
                <a:lnTo>
                  <a:pt x="2422" y="349"/>
                </a:lnTo>
                <a:lnTo>
                  <a:pt x="2422" y="345"/>
                </a:lnTo>
                <a:lnTo>
                  <a:pt x="2422" y="343"/>
                </a:lnTo>
                <a:lnTo>
                  <a:pt x="2422" y="338"/>
                </a:lnTo>
                <a:lnTo>
                  <a:pt x="2423" y="333"/>
                </a:lnTo>
                <a:lnTo>
                  <a:pt x="2423" y="331"/>
                </a:lnTo>
                <a:lnTo>
                  <a:pt x="2423" y="325"/>
                </a:lnTo>
                <a:lnTo>
                  <a:pt x="2423" y="321"/>
                </a:lnTo>
                <a:lnTo>
                  <a:pt x="2424" y="320"/>
                </a:lnTo>
                <a:lnTo>
                  <a:pt x="2424" y="318"/>
                </a:lnTo>
                <a:lnTo>
                  <a:pt x="2424" y="313"/>
                </a:lnTo>
                <a:lnTo>
                  <a:pt x="2424" y="308"/>
                </a:lnTo>
                <a:lnTo>
                  <a:pt x="2425" y="304"/>
                </a:lnTo>
                <a:lnTo>
                  <a:pt x="2425" y="303"/>
                </a:lnTo>
                <a:lnTo>
                  <a:pt x="2425" y="302"/>
                </a:lnTo>
                <a:lnTo>
                  <a:pt x="2425" y="302"/>
                </a:lnTo>
                <a:lnTo>
                  <a:pt x="2426" y="300"/>
                </a:lnTo>
                <a:lnTo>
                  <a:pt x="2426" y="302"/>
                </a:lnTo>
                <a:lnTo>
                  <a:pt x="2426" y="305"/>
                </a:lnTo>
                <a:lnTo>
                  <a:pt x="2427" y="309"/>
                </a:lnTo>
                <a:lnTo>
                  <a:pt x="2427" y="316"/>
                </a:lnTo>
                <a:lnTo>
                  <a:pt x="2427" y="321"/>
                </a:lnTo>
                <a:lnTo>
                  <a:pt x="2427" y="327"/>
                </a:lnTo>
                <a:lnTo>
                  <a:pt x="2428" y="334"/>
                </a:lnTo>
                <a:lnTo>
                  <a:pt x="2428" y="338"/>
                </a:lnTo>
                <a:lnTo>
                  <a:pt x="2428" y="343"/>
                </a:lnTo>
                <a:lnTo>
                  <a:pt x="2428" y="346"/>
                </a:lnTo>
                <a:lnTo>
                  <a:pt x="2429" y="353"/>
                </a:lnTo>
                <a:lnTo>
                  <a:pt x="2429" y="357"/>
                </a:lnTo>
                <a:lnTo>
                  <a:pt x="2429" y="360"/>
                </a:lnTo>
                <a:lnTo>
                  <a:pt x="2429" y="359"/>
                </a:lnTo>
                <a:lnTo>
                  <a:pt x="2430" y="363"/>
                </a:lnTo>
                <a:lnTo>
                  <a:pt x="2430" y="368"/>
                </a:lnTo>
                <a:lnTo>
                  <a:pt x="2430" y="364"/>
                </a:lnTo>
                <a:lnTo>
                  <a:pt x="2430" y="363"/>
                </a:lnTo>
                <a:lnTo>
                  <a:pt x="2431" y="363"/>
                </a:lnTo>
                <a:lnTo>
                  <a:pt x="2431" y="366"/>
                </a:lnTo>
                <a:lnTo>
                  <a:pt x="2431" y="368"/>
                </a:lnTo>
                <a:lnTo>
                  <a:pt x="2432" y="368"/>
                </a:lnTo>
                <a:lnTo>
                  <a:pt x="2432" y="368"/>
                </a:lnTo>
                <a:lnTo>
                  <a:pt x="2432" y="368"/>
                </a:lnTo>
                <a:lnTo>
                  <a:pt x="2432" y="370"/>
                </a:lnTo>
                <a:lnTo>
                  <a:pt x="2433" y="371"/>
                </a:lnTo>
                <a:lnTo>
                  <a:pt x="2433" y="369"/>
                </a:lnTo>
                <a:lnTo>
                  <a:pt x="2433" y="368"/>
                </a:lnTo>
                <a:lnTo>
                  <a:pt x="2433" y="368"/>
                </a:lnTo>
                <a:lnTo>
                  <a:pt x="2434" y="368"/>
                </a:lnTo>
                <a:lnTo>
                  <a:pt x="2434" y="368"/>
                </a:lnTo>
                <a:lnTo>
                  <a:pt x="2434" y="371"/>
                </a:lnTo>
                <a:lnTo>
                  <a:pt x="2435" y="371"/>
                </a:lnTo>
                <a:lnTo>
                  <a:pt x="2435" y="370"/>
                </a:lnTo>
                <a:lnTo>
                  <a:pt x="2435" y="369"/>
                </a:lnTo>
                <a:lnTo>
                  <a:pt x="2435" y="370"/>
                </a:lnTo>
                <a:lnTo>
                  <a:pt x="2436" y="371"/>
                </a:lnTo>
                <a:lnTo>
                  <a:pt x="2436" y="371"/>
                </a:lnTo>
                <a:lnTo>
                  <a:pt x="2436" y="368"/>
                </a:lnTo>
                <a:lnTo>
                  <a:pt x="2436" y="370"/>
                </a:lnTo>
                <a:lnTo>
                  <a:pt x="2437" y="372"/>
                </a:lnTo>
                <a:lnTo>
                  <a:pt x="2437" y="374"/>
                </a:lnTo>
                <a:lnTo>
                  <a:pt x="2437" y="375"/>
                </a:lnTo>
                <a:lnTo>
                  <a:pt x="2438" y="374"/>
                </a:lnTo>
                <a:lnTo>
                  <a:pt x="2438" y="374"/>
                </a:lnTo>
                <a:lnTo>
                  <a:pt x="2438" y="374"/>
                </a:lnTo>
                <a:lnTo>
                  <a:pt x="2438" y="376"/>
                </a:lnTo>
                <a:lnTo>
                  <a:pt x="2439" y="377"/>
                </a:lnTo>
                <a:lnTo>
                  <a:pt x="2439" y="374"/>
                </a:lnTo>
                <a:lnTo>
                  <a:pt x="2439" y="374"/>
                </a:lnTo>
                <a:lnTo>
                  <a:pt x="2439" y="373"/>
                </a:lnTo>
                <a:lnTo>
                  <a:pt x="2440" y="372"/>
                </a:lnTo>
                <a:lnTo>
                  <a:pt x="2440" y="374"/>
                </a:lnTo>
                <a:lnTo>
                  <a:pt x="2440" y="376"/>
                </a:lnTo>
                <a:lnTo>
                  <a:pt x="2440" y="377"/>
                </a:lnTo>
                <a:lnTo>
                  <a:pt x="2441" y="377"/>
                </a:lnTo>
                <a:lnTo>
                  <a:pt x="2441" y="374"/>
                </a:lnTo>
                <a:lnTo>
                  <a:pt x="2441" y="374"/>
                </a:lnTo>
                <a:lnTo>
                  <a:pt x="2441" y="371"/>
                </a:lnTo>
                <a:lnTo>
                  <a:pt x="2442" y="371"/>
                </a:lnTo>
                <a:lnTo>
                  <a:pt x="2442" y="371"/>
                </a:lnTo>
                <a:lnTo>
                  <a:pt x="2442" y="371"/>
                </a:lnTo>
                <a:lnTo>
                  <a:pt x="2443" y="372"/>
                </a:lnTo>
                <a:lnTo>
                  <a:pt x="2443" y="371"/>
                </a:lnTo>
                <a:lnTo>
                  <a:pt x="2443" y="374"/>
                </a:lnTo>
                <a:lnTo>
                  <a:pt x="2443" y="374"/>
                </a:lnTo>
                <a:lnTo>
                  <a:pt x="2444" y="374"/>
                </a:lnTo>
                <a:lnTo>
                  <a:pt x="2444" y="371"/>
                </a:lnTo>
                <a:lnTo>
                  <a:pt x="2444" y="370"/>
                </a:lnTo>
                <a:lnTo>
                  <a:pt x="2444" y="369"/>
                </a:lnTo>
                <a:lnTo>
                  <a:pt x="2445" y="372"/>
                </a:lnTo>
                <a:lnTo>
                  <a:pt x="2445" y="374"/>
                </a:lnTo>
                <a:lnTo>
                  <a:pt x="2445" y="373"/>
                </a:lnTo>
                <a:lnTo>
                  <a:pt x="2445" y="371"/>
                </a:lnTo>
                <a:lnTo>
                  <a:pt x="2446" y="371"/>
                </a:lnTo>
                <a:lnTo>
                  <a:pt x="2446" y="370"/>
                </a:lnTo>
                <a:lnTo>
                  <a:pt x="2446" y="370"/>
                </a:lnTo>
                <a:lnTo>
                  <a:pt x="2447" y="370"/>
                </a:lnTo>
                <a:lnTo>
                  <a:pt x="2447" y="371"/>
                </a:lnTo>
                <a:lnTo>
                  <a:pt x="2447" y="373"/>
                </a:lnTo>
                <a:lnTo>
                  <a:pt x="2447" y="374"/>
                </a:lnTo>
                <a:lnTo>
                  <a:pt x="2448" y="374"/>
                </a:lnTo>
                <a:lnTo>
                  <a:pt x="2448" y="372"/>
                </a:lnTo>
                <a:lnTo>
                  <a:pt x="2448" y="371"/>
                </a:lnTo>
                <a:lnTo>
                  <a:pt x="2448" y="371"/>
                </a:lnTo>
                <a:lnTo>
                  <a:pt x="2449" y="374"/>
                </a:lnTo>
                <a:lnTo>
                  <a:pt x="2449" y="377"/>
                </a:lnTo>
                <a:lnTo>
                  <a:pt x="2449" y="376"/>
                </a:lnTo>
                <a:lnTo>
                  <a:pt x="2449" y="375"/>
                </a:lnTo>
                <a:lnTo>
                  <a:pt x="2450" y="374"/>
                </a:lnTo>
                <a:lnTo>
                  <a:pt x="2450" y="372"/>
                </a:lnTo>
                <a:lnTo>
                  <a:pt x="2450" y="371"/>
                </a:lnTo>
                <a:lnTo>
                  <a:pt x="2451" y="373"/>
                </a:lnTo>
                <a:lnTo>
                  <a:pt x="2451" y="374"/>
                </a:lnTo>
                <a:lnTo>
                  <a:pt x="2451" y="375"/>
                </a:lnTo>
                <a:lnTo>
                  <a:pt x="2451" y="376"/>
                </a:lnTo>
                <a:lnTo>
                  <a:pt x="2452" y="376"/>
                </a:lnTo>
                <a:lnTo>
                  <a:pt x="2452" y="374"/>
                </a:lnTo>
                <a:lnTo>
                  <a:pt x="2452" y="372"/>
                </a:lnTo>
                <a:lnTo>
                  <a:pt x="2452" y="374"/>
                </a:lnTo>
                <a:lnTo>
                  <a:pt x="2453" y="374"/>
                </a:lnTo>
                <a:lnTo>
                  <a:pt x="2453" y="374"/>
                </a:lnTo>
                <a:lnTo>
                  <a:pt x="2453" y="374"/>
                </a:lnTo>
                <a:lnTo>
                  <a:pt x="2454" y="371"/>
                </a:lnTo>
                <a:lnTo>
                  <a:pt x="2454" y="376"/>
                </a:lnTo>
                <a:lnTo>
                  <a:pt x="2454" y="377"/>
                </a:lnTo>
                <a:lnTo>
                  <a:pt x="2454" y="377"/>
                </a:lnTo>
                <a:lnTo>
                  <a:pt x="2455" y="376"/>
                </a:lnTo>
                <a:lnTo>
                  <a:pt x="2455" y="374"/>
                </a:lnTo>
                <a:lnTo>
                  <a:pt x="2455" y="372"/>
                </a:lnTo>
                <a:lnTo>
                  <a:pt x="2455" y="371"/>
                </a:lnTo>
                <a:lnTo>
                  <a:pt x="2456" y="373"/>
                </a:lnTo>
                <a:lnTo>
                  <a:pt x="2456" y="374"/>
                </a:lnTo>
                <a:lnTo>
                  <a:pt x="2456" y="374"/>
                </a:lnTo>
                <a:lnTo>
                  <a:pt x="2456" y="374"/>
                </a:lnTo>
                <a:lnTo>
                  <a:pt x="2457" y="374"/>
                </a:lnTo>
                <a:lnTo>
                  <a:pt x="2457" y="376"/>
                </a:lnTo>
                <a:lnTo>
                  <a:pt x="2457" y="377"/>
                </a:lnTo>
                <a:lnTo>
                  <a:pt x="2458" y="377"/>
                </a:lnTo>
                <a:lnTo>
                  <a:pt x="2458" y="374"/>
                </a:lnTo>
                <a:lnTo>
                  <a:pt x="2458" y="372"/>
                </a:lnTo>
                <a:lnTo>
                  <a:pt x="2458" y="371"/>
                </a:lnTo>
                <a:lnTo>
                  <a:pt x="2459" y="372"/>
                </a:lnTo>
                <a:lnTo>
                  <a:pt x="2459" y="371"/>
                </a:lnTo>
                <a:lnTo>
                  <a:pt x="2459" y="371"/>
                </a:lnTo>
                <a:lnTo>
                  <a:pt x="2459" y="373"/>
                </a:lnTo>
                <a:lnTo>
                  <a:pt x="2460" y="374"/>
                </a:lnTo>
                <a:lnTo>
                  <a:pt x="2460" y="374"/>
                </a:lnTo>
                <a:lnTo>
                  <a:pt x="2460" y="374"/>
                </a:lnTo>
                <a:lnTo>
                  <a:pt x="2460" y="373"/>
                </a:lnTo>
                <a:lnTo>
                  <a:pt x="2461" y="374"/>
                </a:lnTo>
                <a:lnTo>
                  <a:pt x="2461" y="376"/>
                </a:lnTo>
                <a:lnTo>
                  <a:pt x="2461" y="371"/>
                </a:lnTo>
                <a:lnTo>
                  <a:pt x="2461" y="371"/>
                </a:lnTo>
                <a:lnTo>
                  <a:pt x="2462" y="371"/>
                </a:lnTo>
                <a:lnTo>
                  <a:pt x="2462" y="370"/>
                </a:lnTo>
                <a:lnTo>
                  <a:pt x="2462" y="368"/>
                </a:lnTo>
                <a:lnTo>
                  <a:pt x="2463" y="365"/>
                </a:lnTo>
                <a:lnTo>
                  <a:pt x="2463" y="366"/>
                </a:lnTo>
                <a:lnTo>
                  <a:pt x="2463" y="366"/>
                </a:lnTo>
                <a:lnTo>
                  <a:pt x="2463" y="368"/>
                </a:lnTo>
                <a:lnTo>
                  <a:pt x="2464" y="365"/>
                </a:lnTo>
                <a:lnTo>
                  <a:pt x="2464" y="364"/>
                </a:lnTo>
                <a:lnTo>
                  <a:pt x="2464" y="361"/>
                </a:lnTo>
                <a:lnTo>
                  <a:pt x="2464" y="358"/>
                </a:lnTo>
                <a:lnTo>
                  <a:pt x="2465" y="359"/>
                </a:lnTo>
                <a:lnTo>
                  <a:pt x="2465" y="365"/>
                </a:lnTo>
                <a:lnTo>
                  <a:pt x="2465" y="363"/>
                </a:lnTo>
                <a:lnTo>
                  <a:pt x="2466" y="363"/>
                </a:lnTo>
                <a:lnTo>
                  <a:pt x="2466" y="362"/>
                </a:lnTo>
                <a:lnTo>
                  <a:pt x="2466" y="364"/>
                </a:lnTo>
                <a:lnTo>
                  <a:pt x="2466" y="368"/>
                </a:lnTo>
                <a:lnTo>
                  <a:pt x="2467" y="368"/>
                </a:lnTo>
                <a:lnTo>
                  <a:pt x="2467" y="369"/>
                </a:lnTo>
                <a:lnTo>
                  <a:pt x="2467" y="370"/>
                </a:lnTo>
                <a:lnTo>
                  <a:pt x="2467" y="371"/>
                </a:lnTo>
                <a:lnTo>
                  <a:pt x="2468" y="375"/>
                </a:lnTo>
                <a:lnTo>
                  <a:pt x="2468" y="374"/>
                </a:lnTo>
                <a:lnTo>
                  <a:pt x="2468" y="377"/>
                </a:lnTo>
                <a:lnTo>
                  <a:pt x="2468" y="374"/>
                </a:lnTo>
                <a:lnTo>
                  <a:pt x="2469" y="374"/>
                </a:lnTo>
                <a:lnTo>
                  <a:pt x="2469" y="374"/>
                </a:lnTo>
                <a:lnTo>
                  <a:pt x="2469" y="373"/>
                </a:lnTo>
                <a:lnTo>
                  <a:pt x="2470" y="373"/>
                </a:lnTo>
                <a:lnTo>
                  <a:pt x="2470" y="374"/>
                </a:lnTo>
                <a:lnTo>
                  <a:pt x="2470" y="374"/>
                </a:lnTo>
                <a:lnTo>
                  <a:pt x="2470" y="374"/>
                </a:lnTo>
                <a:lnTo>
                  <a:pt x="2471" y="374"/>
                </a:lnTo>
                <a:lnTo>
                  <a:pt x="2471" y="372"/>
                </a:lnTo>
                <a:lnTo>
                  <a:pt x="2471" y="373"/>
                </a:lnTo>
                <a:lnTo>
                  <a:pt x="2471" y="374"/>
                </a:lnTo>
                <a:lnTo>
                  <a:pt x="2472" y="375"/>
                </a:lnTo>
                <a:lnTo>
                  <a:pt x="2472" y="375"/>
                </a:lnTo>
                <a:lnTo>
                  <a:pt x="2472" y="366"/>
                </a:lnTo>
                <a:lnTo>
                  <a:pt x="2472" y="339"/>
                </a:lnTo>
                <a:lnTo>
                  <a:pt x="2473" y="283"/>
                </a:lnTo>
                <a:lnTo>
                  <a:pt x="2473" y="204"/>
                </a:lnTo>
                <a:lnTo>
                  <a:pt x="2473" y="122"/>
                </a:lnTo>
                <a:lnTo>
                  <a:pt x="2474" y="62"/>
                </a:lnTo>
                <a:lnTo>
                  <a:pt x="2474" y="32"/>
                </a:lnTo>
                <a:lnTo>
                  <a:pt x="2474" y="57"/>
                </a:lnTo>
                <a:lnTo>
                  <a:pt x="2474" y="117"/>
                </a:lnTo>
                <a:lnTo>
                  <a:pt x="2475" y="193"/>
                </a:lnTo>
                <a:lnTo>
                  <a:pt x="2475" y="272"/>
                </a:lnTo>
                <a:lnTo>
                  <a:pt x="2475" y="327"/>
                </a:lnTo>
                <a:lnTo>
                  <a:pt x="2475" y="352"/>
                </a:lnTo>
                <a:lnTo>
                  <a:pt x="2476" y="360"/>
                </a:lnTo>
                <a:lnTo>
                  <a:pt x="2476" y="360"/>
                </a:lnTo>
                <a:lnTo>
                  <a:pt x="2476" y="364"/>
                </a:lnTo>
                <a:lnTo>
                  <a:pt x="2476" y="363"/>
                </a:lnTo>
                <a:lnTo>
                  <a:pt x="2477" y="365"/>
                </a:lnTo>
                <a:lnTo>
                  <a:pt x="2477" y="365"/>
                </a:lnTo>
                <a:lnTo>
                  <a:pt x="2477" y="366"/>
                </a:lnTo>
                <a:lnTo>
                  <a:pt x="2477" y="370"/>
                </a:lnTo>
                <a:lnTo>
                  <a:pt x="2478" y="371"/>
                </a:lnTo>
                <a:lnTo>
                  <a:pt x="2478" y="374"/>
                </a:lnTo>
                <a:lnTo>
                  <a:pt x="2478" y="372"/>
                </a:lnTo>
                <a:lnTo>
                  <a:pt x="2479" y="370"/>
                </a:lnTo>
                <a:lnTo>
                  <a:pt x="2479" y="369"/>
                </a:lnTo>
                <a:lnTo>
                  <a:pt x="2479" y="368"/>
                </a:lnTo>
                <a:lnTo>
                  <a:pt x="2479" y="371"/>
                </a:lnTo>
                <a:lnTo>
                  <a:pt x="2480" y="370"/>
                </a:lnTo>
                <a:lnTo>
                  <a:pt x="2480" y="371"/>
                </a:lnTo>
                <a:lnTo>
                  <a:pt x="2480" y="369"/>
                </a:lnTo>
                <a:lnTo>
                  <a:pt x="2480" y="370"/>
                </a:lnTo>
                <a:lnTo>
                  <a:pt x="2481" y="369"/>
                </a:lnTo>
                <a:lnTo>
                  <a:pt x="2481" y="368"/>
                </a:lnTo>
                <a:lnTo>
                  <a:pt x="2481" y="369"/>
                </a:lnTo>
                <a:lnTo>
                  <a:pt x="2482" y="369"/>
                </a:lnTo>
                <a:lnTo>
                  <a:pt x="2482" y="368"/>
                </a:lnTo>
                <a:lnTo>
                  <a:pt x="2482" y="368"/>
                </a:lnTo>
                <a:lnTo>
                  <a:pt x="2482" y="365"/>
                </a:lnTo>
                <a:lnTo>
                  <a:pt x="2483" y="365"/>
                </a:lnTo>
                <a:lnTo>
                  <a:pt x="2483" y="365"/>
                </a:lnTo>
                <a:lnTo>
                  <a:pt x="2483" y="366"/>
                </a:lnTo>
                <a:lnTo>
                  <a:pt x="2483" y="366"/>
                </a:lnTo>
                <a:lnTo>
                  <a:pt x="2484" y="365"/>
                </a:lnTo>
                <a:lnTo>
                  <a:pt x="2484" y="362"/>
                </a:lnTo>
                <a:lnTo>
                  <a:pt x="2484" y="363"/>
                </a:lnTo>
                <a:lnTo>
                  <a:pt x="2485" y="363"/>
                </a:lnTo>
                <a:lnTo>
                  <a:pt x="2485" y="363"/>
                </a:lnTo>
                <a:lnTo>
                  <a:pt x="2485" y="359"/>
                </a:lnTo>
                <a:lnTo>
                  <a:pt x="2485" y="359"/>
                </a:lnTo>
                <a:lnTo>
                  <a:pt x="2486" y="357"/>
                </a:lnTo>
                <a:lnTo>
                  <a:pt x="2486" y="356"/>
                </a:lnTo>
                <a:lnTo>
                  <a:pt x="2486" y="356"/>
                </a:lnTo>
                <a:lnTo>
                  <a:pt x="2486" y="352"/>
                </a:lnTo>
                <a:lnTo>
                  <a:pt x="2487" y="349"/>
                </a:lnTo>
                <a:lnTo>
                  <a:pt x="2487" y="346"/>
                </a:lnTo>
                <a:lnTo>
                  <a:pt x="2487" y="343"/>
                </a:lnTo>
                <a:lnTo>
                  <a:pt x="2487" y="338"/>
                </a:lnTo>
                <a:lnTo>
                  <a:pt x="2488" y="338"/>
                </a:lnTo>
                <a:lnTo>
                  <a:pt x="2488" y="333"/>
                </a:lnTo>
                <a:lnTo>
                  <a:pt x="2488" y="327"/>
                </a:lnTo>
                <a:lnTo>
                  <a:pt x="2488" y="323"/>
                </a:lnTo>
                <a:lnTo>
                  <a:pt x="2489" y="319"/>
                </a:lnTo>
                <a:lnTo>
                  <a:pt x="2489" y="318"/>
                </a:lnTo>
                <a:lnTo>
                  <a:pt x="2489" y="313"/>
                </a:lnTo>
                <a:lnTo>
                  <a:pt x="2490" y="310"/>
                </a:lnTo>
                <a:lnTo>
                  <a:pt x="2490" y="310"/>
                </a:lnTo>
                <a:lnTo>
                  <a:pt x="2490" y="310"/>
                </a:lnTo>
                <a:lnTo>
                  <a:pt x="2490" y="307"/>
                </a:lnTo>
                <a:lnTo>
                  <a:pt x="2491" y="303"/>
                </a:lnTo>
                <a:lnTo>
                  <a:pt x="2491" y="303"/>
                </a:lnTo>
                <a:lnTo>
                  <a:pt x="2491" y="306"/>
                </a:lnTo>
                <a:lnTo>
                  <a:pt x="2491" y="310"/>
                </a:lnTo>
                <a:lnTo>
                  <a:pt x="2492" y="314"/>
                </a:lnTo>
                <a:lnTo>
                  <a:pt x="2492" y="318"/>
                </a:lnTo>
                <a:lnTo>
                  <a:pt x="2492" y="322"/>
                </a:lnTo>
                <a:lnTo>
                  <a:pt x="2492" y="327"/>
                </a:lnTo>
                <a:lnTo>
                  <a:pt x="2493" y="336"/>
                </a:lnTo>
                <a:lnTo>
                  <a:pt x="2493" y="340"/>
                </a:lnTo>
                <a:lnTo>
                  <a:pt x="2493" y="341"/>
                </a:lnTo>
                <a:lnTo>
                  <a:pt x="2493" y="343"/>
                </a:lnTo>
                <a:lnTo>
                  <a:pt x="2494" y="349"/>
                </a:lnTo>
                <a:lnTo>
                  <a:pt x="2494" y="352"/>
                </a:lnTo>
                <a:lnTo>
                  <a:pt x="2494" y="356"/>
                </a:lnTo>
                <a:lnTo>
                  <a:pt x="2495" y="359"/>
                </a:lnTo>
                <a:lnTo>
                  <a:pt x="2495" y="362"/>
                </a:lnTo>
                <a:lnTo>
                  <a:pt x="2495" y="363"/>
                </a:lnTo>
                <a:lnTo>
                  <a:pt x="2495" y="363"/>
                </a:lnTo>
                <a:lnTo>
                  <a:pt x="2496" y="363"/>
                </a:lnTo>
                <a:lnTo>
                  <a:pt x="2496" y="365"/>
                </a:lnTo>
                <a:lnTo>
                  <a:pt x="2496" y="365"/>
                </a:lnTo>
                <a:lnTo>
                  <a:pt x="2496" y="367"/>
                </a:lnTo>
                <a:lnTo>
                  <a:pt x="2497" y="368"/>
                </a:lnTo>
                <a:lnTo>
                  <a:pt x="2497" y="368"/>
                </a:lnTo>
                <a:lnTo>
                  <a:pt x="2497" y="368"/>
                </a:lnTo>
                <a:lnTo>
                  <a:pt x="2498" y="371"/>
                </a:lnTo>
                <a:lnTo>
                  <a:pt x="2498" y="370"/>
                </a:lnTo>
                <a:lnTo>
                  <a:pt x="2498" y="368"/>
                </a:lnTo>
                <a:lnTo>
                  <a:pt x="2498" y="366"/>
                </a:lnTo>
                <a:lnTo>
                  <a:pt x="2499" y="366"/>
                </a:lnTo>
                <a:lnTo>
                  <a:pt x="2499" y="369"/>
                </a:lnTo>
                <a:lnTo>
                  <a:pt x="2499" y="372"/>
                </a:lnTo>
                <a:lnTo>
                  <a:pt x="2499" y="371"/>
                </a:lnTo>
                <a:lnTo>
                  <a:pt x="2500" y="368"/>
                </a:lnTo>
                <a:lnTo>
                  <a:pt x="2500" y="370"/>
                </a:lnTo>
                <a:lnTo>
                  <a:pt x="2500" y="368"/>
                </a:lnTo>
                <a:lnTo>
                  <a:pt x="2501" y="370"/>
                </a:lnTo>
                <a:lnTo>
                  <a:pt x="2501" y="368"/>
                </a:lnTo>
                <a:lnTo>
                  <a:pt x="2501" y="370"/>
                </a:lnTo>
                <a:lnTo>
                  <a:pt x="2501" y="371"/>
                </a:lnTo>
                <a:lnTo>
                  <a:pt x="2502" y="368"/>
                </a:lnTo>
                <a:lnTo>
                  <a:pt x="2502" y="370"/>
                </a:lnTo>
                <a:lnTo>
                  <a:pt x="2502" y="371"/>
                </a:lnTo>
                <a:lnTo>
                  <a:pt x="2502" y="371"/>
                </a:lnTo>
                <a:lnTo>
                  <a:pt x="2503" y="374"/>
                </a:lnTo>
                <a:lnTo>
                  <a:pt x="2503" y="374"/>
                </a:lnTo>
                <a:lnTo>
                  <a:pt x="2503" y="374"/>
                </a:lnTo>
                <a:lnTo>
                  <a:pt x="2503" y="374"/>
                </a:lnTo>
                <a:lnTo>
                  <a:pt x="2504" y="374"/>
                </a:lnTo>
                <a:lnTo>
                  <a:pt x="2504" y="376"/>
                </a:lnTo>
                <a:lnTo>
                  <a:pt x="2504" y="377"/>
                </a:lnTo>
                <a:lnTo>
                  <a:pt x="2504" y="374"/>
                </a:lnTo>
                <a:lnTo>
                  <a:pt x="2505" y="374"/>
                </a:lnTo>
                <a:lnTo>
                  <a:pt x="2505" y="372"/>
                </a:lnTo>
                <a:lnTo>
                  <a:pt x="2505" y="372"/>
                </a:lnTo>
                <a:lnTo>
                  <a:pt x="2506" y="374"/>
                </a:lnTo>
                <a:lnTo>
                  <a:pt x="2506" y="377"/>
                </a:lnTo>
                <a:lnTo>
                  <a:pt x="2506" y="376"/>
                </a:lnTo>
                <a:lnTo>
                  <a:pt x="2506" y="374"/>
                </a:lnTo>
                <a:lnTo>
                  <a:pt x="2507" y="372"/>
                </a:lnTo>
                <a:lnTo>
                  <a:pt x="2507" y="373"/>
                </a:lnTo>
                <a:lnTo>
                  <a:pt x="2507" y="374"/>
                </a:lnTo>
                <a:lnTo>
                  <a:pt x="2507" y="374"/>
                </a:lnTo>
                <a:lnTo>
                  <a:pt x="2508" y="374"/>
                </a:lnTo>
                <a:lnTo>
                  <a:pt x="2508" y="373"/>
                </a:lnTo>
                <a:lnTo>
                  <a:pt x="2508" y="372"/>
                </a:lnTo>
                <a:lnTo>
                  <a:pt x="2508" y="371"/>
                </a:lnTo>
                <a:lnTo>
                  <a:pt x="2509" y="371"/>
                </a:lnTo>
                <a:lnTo>
                  <a:pt x="2509" y="374"/>
                </a:lnTo>
                <a:lnTo>
                  <a:pt x="2509" y="372"/>
                </a:lnTo>
                <a:lnTo>
                  <a:pt x="2509" y="373"/>
                </a:lnTo>
                <a:lnTo>
                  <a:pt x="2510" y="373"/>
                </a:lnTo>
                <a:lnTo>
                  <a:pt x="2510" y="373"/>
                </a:lnTo>
                <a:lnTo>
                  <a:pt x="2510" y="371"/>
                </a:lnTo>
                <a:lnTo>
                  <a:pt x="2511" y="371"/>
                </a:lnTo>
                <a:lnTo>
                  <a:pt x="2511" y="374"/>
                </a:lnTo>
                <a:lnTo>
                  <a:pt x="2511" y="374"/>
                </a:lnTo>
                <a:lnTo>
                  <a:pt x="2511" y="372"/>
                </a:lnTo>
                <a:lnTo>
                  <a:pt x="2512" y="371"/>
                </a:lnTo>
                <a:lnTo>
                  <a:pt x="2512" y="371"/>
                </a:lnTo>
                <a:lnTo>
                  <a:pt x="2512" y="371"/>
                </a:lnTo>
                <a:lnTo>
                  <a:pt x="2512" y="374"/>
                </a:lnTo>
                <a:lnTo>
                  <a:pt x="2513" y="374"/>
                </a:lnTo>
                <a:lnTo>
                  <a:pt x="2513" y="374"/>
                </a:lnTo>
                <a:lnTo>
                  <a:pt x="2513" y="372"/>
                </a:lnTo>
                <a:lnTo>
                  <a:pt x="2514" y="374"/>
                </a:lnTo>
                <a:lnTo>
                  <a:pt x="2514" y="374"/>
                </a:lnTo>
                <a:lnTo>
                  <a:pt x="2514" y="374"/>
                </a:lnTo>
                <a:lnTo>
                  <a:pt x="2514" y="371"/>
                </a:lnTo>
                <a:lnTo>
                  <a:pt x="2515" y="372"/>
                </a:lnTo>
                <a:lnTo>
                  <a:pt x="2515" y="373"/>
                </a:lnTo>
                <a:lnTo>
                  <a:pt x="2515" y="374"/>
                </a:lnTo>
                <a:lnTo>
                  <a:pt x="2515" y="374"/>
                </a:lnTo>
                <a:lnTo>
                  <a:pt x="2516" y="377"/>
                </a:lnTo>
                <a:lnTo>
                  <a:pt x="2516" y="374"/>
                </a:lnTo>
                <a:lnTo>
                  <a:pt x="2516" y="376"/>
                </a:lnTo>
                <a:lnTo>
                  <a:pt x="2517" y="376"/>
                </a:lnTo>
                <a:lnTo>
                  <a:pt x="2517" y="376"/>
                </a:lnTo>
                <a:lnTo>
                  <a:pt x="2517" y="374"/>
                </a:lnTo>
                <a:lnTo>
                  <a:pt x="2517" y="374"/>
                </a:lnTo>
                <a:lnTo>
                  <a:pt x="2518" y="374"/>
                </a:lnTo>
                <a:lnTo>
                  <a:pt x="2518" y="374"/>
                </a:lnTo>
                <a:lnTo>
                  <a:pt x="2518" y="376"/>
                </a:lnTo>
                <a:lnTo>
                  <a:pt x="2518" y="375"/>
                </a:lnTo>
                <a:lnTo>
                  <a:pt x="2519" y="371"/>
                </a:lnTo>
                <a:lnTo>
                  <a:pt x="2519" y="374"/>
                </a:lnTo>
                <a:lnTo>
                  <a:pt x="2519" y="376"/>
                </a:lnTo>
                <a:lnTo>
                  <a:pt x="2519" y="377"/>
                </a:lnTo>
                <a:lnTo>
                  <a:pt x="2520" y="376"/>
                </a:lnTo>
                <a:lnTo>
                  <a:pt x="2520" y="374"/>
                </a:lnTo>
                <a:lnTo>
                  <a:pt x="2520" y="374"/>
                </a:lnTo>
                <a:lnTo>
                  <a:pt x="2520" y="374"/>
                </a:lnTo>
                <a:lnTo>
                  <a:pt x="2521" y="374"/>
                </a:lnTo>
                <a:lnTo>
                  <a:pt x="2521" y="374"/>
                </a:lnTo>
                <a:lnTo>
                  <a:pt x="2521" y="374"/>
                </a:lnTo>
                <a:lnTo>
                  <a:pt x="2522" y="374"/>
                </a:lnTo>
                <a:lnTo>
                  <a:pt x="2522" y="374"/>
                </a:lnTo>
                <a:lnTo>
                  <a:pt x="2522" y="374"/>
                </a:lnTo>
                <a:lnTo>
                  <a:pt x="2522" y="374"/>
                </a:lnTo>
                <a:lnTo>
                  <a:pt x="2523" y="374"/>
                </a:lnTo>
                <a:lnTo>
                  <a:pt x="2523" y="371"/>
                </a:lnTo>
                <a:lnTo>
                  <a:pt x="2523" y="373"/>
                </a:lnTo>
                <a:lnTo>
                  <a:pt x="2523" y="373"/>
                </a:lnTo>
                <a:lnTo>
                  <a:pt x="2524" y="376"/>
                </a:lnTo>
                <a:lnTo>
                  <a:pt x="2524" y="374"/>
                </a:lnTo>
                <a:lnTo>
                  <a:pt x="2524" y="374"/>
                </a:lnTo>
                <a:lnTo>
                  <a:pt x="2524" y="374"/>
                </a:lnTo>
                <a:lnTo>
                  <a:pt x="2525" y="379"/>
                </a:lnTo>
                <a:lnTo>
                  <a:pt x="2525" y="377"/>
                </a:lnTo>
                <a:lnTo>
                  <a:pt x="2525" y="373"/>
                </a:lnTo>
                <a:lnTo>
                  <a:pt x="2525" y="370"/>
                </a:lnTo>
                <a:lnTo>
                  <a:pt x="2526" y="370"/>
                </a:lnTo>
                <a:lnTo>
                  <a:pt x="2526" y="374"/>
                </a:lnTo>
                <a:lnTo>
                  <a:pt x="2526" y="377"/>
                </a:lnTo>
                <a:lnTo>
                  <a:pt x="2527" y="375"/>
                </a:lnTo>
                <a:lnTo>
                  <a:pt x="2527" y="373"/>
                </a:lnTo>
                <a:lnTo>
                  <a:pt x="2527" y="370"/>
                </a:lnTo>
                <a:lnTo>
                  <a:pt x="2527" y="371"/>
                </a:lnTo>
                <a:lnTo>
                  <a:pt x="2528" y="371"/>
                </a:lnTo>
                <a:lnTo>
                  <a:pt x="2528" y="373"/>
                </a:lnTo>
                <a:lnTo>
                  <a:pt x="2528" y="373"/>
                </a:lnTo>
                <a:lnTo>
                  <a:pt x="2528" y="372"/>
                </a:lnTo>
                <a:lnTo>
                  <a:pt x="2529" y="374"/>
                </a:lnTo>
                <a:lnTo>
                  <a:pt x="2529" y="375"/>
                </a:lnTo>
                <a:lnTo>
                  <a:pt x="2529" y="374"/>
                </a:lnTo>
                <a:lnTo>
                  <a:pt x="2530" y="371"/>
                </a:lnTo>
                <a:lnTo>
                  <a:pt x="2530" y="367"/>
                </a:lnTo>
                <a:lnTo>
                  <a:pt x="2530" y="364"/>
                </a:lnTo>
                <a:lnTo>
                  <a:pt x="2530" y="363"/>
                </a:lnTo>
                <a:lnTo>
                  <a:pt x="2531" y="365"/>
                </a:lnTo>
                <a:lnTo>
                  <a:pt x="2531" y="366"/>
                </a:lnTo>
                <a:lnTo>
                  <a:pt x="2531" y="366"/>
                </a:lnTo>
                <a:lnTo>
                  <a:pt x="2531" y="366"/>
                </a:lnTo>
                <a:lnTo>
                  <a:pt x="2532" y="363"/>
                </a:lnTo>
                <a:lnTo>
                  <a:pt x="2532" y="361"/>
                </a:lnTo>
                <a:lnTo>
                  <a:pt x="2532" y="358"/>
                </a:lnTo>
                <a:lnTo>
                  <a:pt x="2533" y="359"/>
                </a:lnTo>
                <a:lnTo>
                  <a:pt x="2533" y="361"/>
                </a:lnTo>
                <a:lnTo>
                  <a:pt x="2533" y="362"/>
                </a:lnTo>
                <a:lnTo>
                  <a:pt x="2533" y="363"/>
                </a:lnTo>
                <a:lnTo>
                  <a:pt x="2534" y="362"/>
                </a:lnTo>
                <a:lnTo>
                  <a:pt x="2534" y="362"/>
                </a:lnTo>
                <a:lnTo>
                  <a:pt x="2534" y="365"/>
                </a:lnTo>
                <a:lnTo>
                  <a:pt x="2534" y="369"/>
                </a:lnTo>
                <a:lnTo>
                  <a:pt x="2535" y="372"/>
                </a:lnTo>
                <a:lnTo>
                  <a:pt x="2535" y="374"/>
                </a:lnTo>
                <a:lnTo>
                  <a:pt x="2535" y="371"/>
                </a:lnTo>
                <a:lnTo>
                  <a:pt x="2535" y="371"/>
                </a:lnTo>
                <a:lnTo>
                  <a:pt x="2536" y="374"/>
                </a:lnTo>
                <a:lnTo>
                  <a:pt x="2536" y="374"/>
                </a:lnTo>
                <a:lnTo>
                  <a:pt x="2536" y="377"/>
                </a:lnTo>
                <a:lnTo>
                  <a:pt x="2536" y="374"/>
                </a:lnTo>
                <a:lnTo>
                  <a:pt x="2537" y="376"/>
                </a:lnTo>
                <a:lnTo>
                  <a:pt x="2537" y="376"/>
                </a:lnTo>
                <a:lnTo>
                  <a:pt x="2537" y="377"/>
                </a:lnTo>
                <a:lnTo>
                  <a:pt x="2538" y="377"/>
                </a:lnTo>
                <a:lnTo>
                  <a:pt x="2538" y="374"/>
                </a:lnTo>
                <a:lnTo>
                  <a:pt x="2538" y="374"/>
                </a:lnTo>
                <a:lnTo>
                  <a:pt x="2538" y="373"/>
                </a:lnTo>
                <a:lnTo>
                  <a:pt x="2539" y="372"/>
                </a:lnTo>
                <a:lnTo>
                  <a:pt x="2539" y="371"/>
                </a:lnTo>
                <a:lnTo>
                  <a:pt x="2539" y="372"/>
                </a:lnTo>
                <a:lnTo>
                  <a:pt x="2539" y="374"/>
                </a:lnTo>
                <a:lnTo>
                  <a:pt x="2540" y="375"/>
                </a:lnTo>
                <a:lnTo>
                  <a:pt x="2540" y="370"/>
                </a:lnTo>
                <a:lnTo>
                  <a:pt x="2540" y="347"/>
                </a:lnTo>
                <a:lnTo>
                  <a:pt x="2540" y="299"/>
                </a:lnTo>
                <a:lnTo>
                  <a:pt x="2541" y="223"/>
                </a:lnTo>
                <a:lnTo>
                  <a:pt x="2541" y="136"/>
                </a:lnTo>
                <a:lnTo>
                  <a:pt x="2541" y="62"/>
                </a:lnTo>
                <a:lnTo>
                  <a:pt x="2541" y="24"/>
                </a:lnTo>
                <a:lnTo>
                  <a:pt x="2542" y="45"/>
                </a:lnTo>
                <a:lnTo>
                  <a:pt x="2542" y="105"/>
                </a:lnTo>
                <a:lnTo>
                  <a:pt x="2542" y="181"/>
                </a:lnTo>
                <a:lnTo>
                  <a:pt x="2543" y="260"/>
                </a:lnTo>
                <a:lnTo>
                  <a:pt x="2543" y="324"/>
                </a:lnTo>
                <a:lnTo>
                  <a:pt x="2543" y="352"/>
                </a:lnTo>
                <a:lnTo>
                  <a:pt x="2543" y="361"/>
                </a:lnTo>
                <a:lnTo>
                  <a:pt x="2544" y="359"/>
                </a:lnTo>
                <a:lnTo>
                  <a:pt x="2544" y="359"/>
                </a:lnTo>
                <a:lnTo>
                  <a:pt x="2544" y="362"/>
                </a:lnTo>
                <a:lnTo>
                  <a:pt x="2544" y="371"/>
                </a:lnTo>
                <a:lnTo>
                  <a:pt x="2545" y="374"/>
                </a:lnTo>
                <a:lnTo>
                  <a:pt x="2545" y="374"/>
                </a:lnTo>
                <a:lnTo>
                  <a:pt x="2545" y="371"/>
                </a:lnTo>
                <a:lnTo>
                  <a:pt x="2546" y="371"/>
                </a:lnTo>
                <a:lnTo>
                  <a:pt x="2546" y="373"/>
                </a:lnTo>
                <a:lnTo>
                  <a:pt x="2546" y="377"/>
                </a:lnTo>
                <a:lnTo>
                  <a:pt x="2546" y="374"/>
                </a:lnTo>
                <a:lnTo>
                  <a:pt x="2547" y="374"/>
                </a:lnTo>
                <a:lnTo>
                  <a:pt x="2547" y="372"/>
                </a:lnTo>
                <a:lnTo>
                  <a:pt x="2547" y="372"/>
                </a:lnTo>
                <a:lnTo>
                  <a:pt x="2547" y="374"/>
                </a:lnTo>
                <a:lnTo>
                  <a:pt x="2548" y="374"/>
                </a:lnTo>
                <a:lnTo>
                  <a:pt x="2548" y="373"/>
                </a:lnTo>
                <a:lnTo>
                  <a:pt x="2548" y="370"/>
                </a:lnTo>
                <a:lnTo>
                  <a:pt x="2549" y="370"/>
                </a:lnTo>
                <a:lnTo>
                  <a:pt x="2549" y="372"/>
                </a:lnTo>
                <a:lnTo>
                  <a:pt x="2549" y="373"/>
                </a:lnTo>
                <a:lnTo>
                  <a:pt x="2549" y="372"/>
                </a:lnTo>
                <a:lnTo>
                  <a:pt x="2550" y="370"/>
                </a:lnTo>
                <a:lnTo>
                  <a:pt x="2550" y="368"/>
                </a:lnTo>
                <a:lnTo>
                  <a:pt x="2550" y="370"/>
                </a:lnTo>
                <a:lnTo>
                  <a:pt x="2550" y="370"/>
                </a:lnTo>
                <a:lnTo>
                  <a:pt x="2551" y="371"/>
                </a:lnTo>
                <a:lnTo>
                  <a:pt x="2551" y="368"/>
                </a:lnTo>
                <a:lnTo>
                  <a:pt x="2551" y="368"/>
                </a:lnTo>
                <a:lnTo>
                  <a:pt x="2551" y="368"/>
                </a:lnTo>
                <a:lnTo>
                  <a:pt x="2552" y="366"/>
                </a:lnTo>
                <a:lnTo>
                  <a:pt x="2552" y="365"/>
                </a:lnTo>
                <a:lnTo>
                  <a:pt x="2552" y="363"/>
                </a:lnTo>
                <a:lnTo>
                  <a:pt x="2552" y="363"/>
                </a:lnTo>
                <a:lnTo>
                  <a:pt x="2553" y="361"/>
                </a:lnTo>
                <a:lnTo>
                  <a:pt x="2553" y="359"/>
                </a:lnTo>
                <a:lnTo>
                  <a:pt x="2553" y="358"/>
                </a:lnTo>
                <a:lnTo>
                  <a:pt x="2554" y="356"/>
                </a:lnTo>
                <a:lnTo>
                  <a:pt x="2554" y="357"/>
                </a:lnTo>
                <a:lnTo>
                  <a:pt x="2554" y="356"/>
                </a:lnTo>
                <a:lnTo>
                  <a:pt x="2554" y="350"/>
                </a:lnTo>
                <a:lnTo>
                  <a:pt x="2555" y="349"/>
                </a:lnTo>
                <a:lnTo>
                  <a:pt x="2555" y="344"/>
                </a:lnTo>
                <a:lnTo>
                  <a:pt x="2555" y="341"/>
                </a:lnTo>
                <a:lnTo>
                  <a:pt x="2555" y="338"/>
                </a:lnTo>
                <a:lnTo>
                  <a:pt x="2556" y="334"/>
                </a:lnTo>
                <a:lnTo>
                  <a:pt x="2556" y="330"/>
                </a:lnTo>
                <a:lnTo>
                  <a:pt x="2556" y="326"/>
                </a:lnTo>
                <a:lnTo>
                  <a:pt x="2556" y="324"/>
                </a:lnTo>
                <a:lnTo>
                  <a:pt x="2557" y="320"/>
                </a:lnTo>
                <a:lnTo>
                  <a:pt x="2557" y="315"/>
                </a:lnTo>
                <a:lnTo>
                  <a:pt x="2557" y="310"/>
                </a:lnTo>
                <a:lnTo>
                  <a:pt x="2558" y="308"/>
                </a:lnTo>
                <a:lnTo>
                  <a:pt x="2558" y="307"/>
                </a:lnTo>
                <a:lnTo>
                  <a:pt x="2558" y="307"/>
                </a:lnTo>
                <a:lnTo>
                  <a:pt x="2558" y="306"/>
                </a:lnTo>
                <a:lnTo>
                  <a:pt x="2559" y="302"/>
                </a:lnTo>
                <a:lnTo>
                  <a:pt x="2559" y="307"/>
                </a:lnTo>
                <a:lnTo>
                  <a:pt x="2559" y="311"/>
                </a:lnTo>
                <a:lnTo>
                  <a:pt x="2559" y="316"/>
                </a:lnTo>
                <a:lnTo>
                  <a:pt x="2560" y="318"/>
                </a:lnTo>
                <a:lnTo>
                  <a:pt x="2560" y="316"/>
                </a:lnTo>
                <a:lnTo>
                  <a:pt x="2560" y="322"/>
                </a:lnTo>
                <a:lnTo>
                  <a:pt x="2560" y="330"/>
                </a:lnTo>
                <a:lnTo>
                  <a:pt x="2561" y="335"/>
                </a:lnTo>
                <a:lnTo>
                  <a:pt x="2561" y="338"/>
                </a:lnTo>
                <a:lnTo>
                  <a:pt x="2561" y="343"/>
                </a:lnTo>
                <a:lnTo>
                  <a:pt x="2562" y="347"/>
                </a:lnTo>
                <a:lnTo>
                  <a:pt x="2562" y="352"/>
                </a:lnTo>
                <a:lnTo>
                  <a:pt x="2562" y="352"/>
                </a:lnTo>
                <a:lnTo>
                  <a:pt x="2562" y="355"/>
                </a:lnTo>
                <a:lnTo>
                  <a:pt x="2563" y="357"/>
                </a:lnTo>
                <a:lnTo>
                  <a:pt x="2563" y="359"/>
                </a:lnTo>
                <a:lnTo>
                  <a:pt x="2563" y="360"/>
                </a:lnTo>
                <a:lnTo>
                  <a:pt x="2563" y="362"/>
                </a:lnTo>
                <a:lnTo>
                  <a:pt x="2564" y="365"/>
                </a:lnTo>
                <a:lnTo>
                  <a:pt x="2564" y="365"/>
                </a:lnTo>
                <a:lnTo>
                  <a:pt x="2564" y="365"/>
                </a:lnTo>
                <a:lnTo>
                  <a:pt x="2565" y="364"/>
                </a:lnTo>
                <a:lnTo>
                  <a:pt x="2565" y="366"/>
                </a:lnTo>
                <a:lnTo>
                  <a:pt x="2565" y="364"/>
                </a:lnTo>
                <a:lnTo>
                  <a:pt x="2565" y="362"/>
                </a:lnTo>
                <a:lnTo>
                  <a:pt x="2566" y="362"/>
                </a:lnTo>
                <a:lnTo>
                  <a:pt x="2566" y="365"/>
                </a:lnTo>
                <a:lnTo>
                  <a:pt x="2566" y="366"/>
                </a:lnTo>
                <a:lnTo>
                  <a:pt x="2566" y="368"/>
                </a:lnTo>
                <a:lnTo>
                  <a:pt x="2567" y="366"/>
                </a:lnTo>
                <a:lnTo>
                  <a:pt x="2567" y="368"/>
                </a:lnTo>
                <a:lnTo>
                  <a:pt x="2567" y="365"/>
                </a:lnTo>
                <a:lnTo>
                  <a:pt x="2567" y="365"/>
                </a:lnTo>
                <a:lnTo>
                  <a:pt x="2568" y="364"/>
                </a:lnTo>
                <a:lnTo>
                  <a:pt x="2568" y="366"/>
                </a:lnTo>
                <a:lnTo>
                  <a:pt x="2568" y="365"/>
                </a:lnTo>
                <a:lnTo>
                  <a:pt x="2568" y="365"/>
                </a:lnTo>
                <a:lnTo>
                  <a:pt x="2569" y="365"/>
                </a:lnTo>
                <a:lnTo>
                  <a:pt x="2569" y="368"/>
                </a:lnTo>
                <a:lnTo>
                  <a:pt x="2569" y="368"/>
                </a:lnTo>
                <a:lnTo>
                  <a:pt x="2570" y="369"/>
                </a:lnTo>
                <a:lnTo>
                  <a:pt x="2570" y="369"/>
                </a:lnTo>
                <a:lnTo>
                  <a:pt x="2570" y="368"/>
                </a:lnTo>
                <a:lnTo>
                  <a:pt x="2570" y="368"/>
                </a:lnTo>
                <a:lnTo>
                  <a:pt x="2571" y="368"/>
                </a:lnTo>
                <a:lnTo>
                  <a:pt x="2571" y="368"/>
                </a:lnTo>
                <a:lnTo>
                  <a:pt x="2571" y="371"/>
                </a:lnTo>
                <a:lnTo>
                  <a:pt x="2571" y="371"/>
                </a:lnTo>
                <a:lnTo>
                  <a:pt x="2572" y="371"/>
                </a:lnTo>
                <a:lnTo>
                  <a:pt x="2572" y="370"/>
                </a:lnTo>
                <a:lnTo>
                  <a:pt x="2572" y="371"/>
                </a:lnTo>
                <a:lnTo>
                  <a:pt x="2572" y="371"/>
                </a:lnTo>
                <a:lnTo>
                  <a:pt x="2573" y="369"/>
                </a:lnTo>
                <a:lnTo>
                  <a:pt x="2573" y="370"/>
                </a:lnTo>
                <a:lnTo>
                  <a:pt x="2573" y="371"/>
                </a:lnTo>
                <a:lnTo>
                  <a:pt x="2574" y="371"/>
                </a:lnTo>
                <a:lnTo>
                  <a:pt x="2574" y="371"/>
                </a:lnTo>
                <a:lnTo>
                  <a:pt x="2574" y="371"/>
                </a:lnTo>
                <a:lnTo>
                  <a:pt x="2574" y="371"/>
                </a:lnTo>
                <a:lnTo>
                  <a:pt x="2575" y="368"/>
                </a:lnTo>
                <a:lnTo>
                  <a:pt x="2575" y="368"/>
                </a:lnTo>
                <a:lnTo>
                  <a:pt x="2575" y="368"/>
                </a:lnTo>
                <a:lnTo>
                  <a:pt x="2575" y="368"/>
                </a:lnTo>
                <a:lnTo>
                  <a:pt x="2576" y="368"/>
                </a:lnTo>
                <a:lnTo>
                  <a:pt x="2576" y="366"/>
                </a:lnTo>
                <a:lnTo>
                  <a:pt x="2576" y="368"/>
                </a:lnTo>
                <a:lnTo>
                  <a:pt x="2577" y="368"/>
                </a:lnTo>
                <a:lnTo>
                  <a:pt x="2577" y="369"/>
                </a:lnTo>
                <a:lnTo>
                  <a:pt x="2577" y="368"/>
                </a:lnTo>
                <a:lnTo>
                  <a:pt x="2577" y="368"/>
                </a:lnTo>
                <a:lnTo>
                  <a:pt x="2578" y="368"/>
                </a:lnTo>
                <a:lnTo>
                  <a:pt x="2578" y="367"/>
                </a:lnTo>
                <a:lnTo>
                  <a:pt x="2578" y="368"/>
                </a:lnTo>
                <a:lnTo>
                  <a:pt x="2578" y="366"/>
                </a:lnTo>
                <a:lnTo>
                  <a:pt x="2579" y="368"/>
                </a:lnTo>
                <a:lnTo>
                  <a:pt x="2579" y="368"/>
                </a:lnTo>
                <a:lnTo>
                  <a:pt x="2579" y="369"/>
                </a:lnTo>
                <a:lnTo>
                  <a:pt x="2579" y="368"/>
                </a:lnTo>
                <a:lnTo>
                  <a:pt x="2580" y="368"/>
                </a:lnTo>
                <a:lnTo>
                  <a:pt x="2580" y="368"/>
                </a:lnTo>
                <a:lnTo>
                  <a:pt x="2580" y="369"/>
                </a:lnTo>
                <a:lnTo>
                  <a:pt x="2581" y="368"/>
                </a:lnTo>
                <a:lnTo>
                  <a:pt x="2581" y="368"/>
                </a:lnTo>
                <a:lnTo>
                  <a:pt x="2581" y="372"/>
                </a:lnTo>
                <a:lnTo>
                  <a:pt x="2581" y="372"/>
                </a:lnTo>
                <a:lnTo>
                  <a:pt x="2582" y="371"/>
                </a:lnTo>
                <a:lnTo>
                  <a:pt x="2582" y="370"/>
                </a:lnTo>
                <a:lnTo>
                  <a:pt x="2582" y="368"/>
                </a:lnTo>
                <a:lnTo>
                  <a:pt x="2582" y="370"/>
                </a:lnTo>
                <a:lnTo>
                  <a:pt x="2583" y="368"/>
                </a:lnTo>
                <a:lnTo>
                  <a:pt x="2583" y="369"/>
                </a:lnTo>
                <a:lnTo>
                  <a:pt x="2583" y="370"/>
                </a:lnTo>
                <a:lnTo>
                  <a:pt x="2583" y="371"/>
                </a:lnTo>
                <a:lnTo>
                  <a:pt x="2584" y="370"/>
                </a:lnTo>
                <a:lnTo>
                  <a:pt x="2584" y="371"/>
                </a:lnTo>
                <a:lnTo>
                  <a:pt x="2584" y="371"/>
                </a:lnTo>
                <a:lnTo>
                  <a:pt x="2584" y="371"/>
                </a:lnTo>
                <a:lnTo>
                  <a:pt x="2585" y="371"/>
                </a:lnTo>
                <a:lnTo>
                  <a:pt x="2585" y="372"/>
                </a:lnTo>
                <a:lnTo>
                  <a:pt x="2585" y="372"/>
                </a:lnTo>
                <a:lnTo>
                  <a:pt x="2586" y="372"/>
                </a:lnTo>
                <a:lnTo>
                  <a:pt x="2586" y="371"/>
                </a:lnTo>
                <a:lnTo>
                  <a:pt x="2586" y="371"/>
                </a:lnTo>
                <a:lnTo>
                  <a:pt x="2586" y="368"/>
                </a:lnTo>
                <a:lnTo>
                  <a:pt x="2587" y="371"/>
                </a:lnTo>
                <a:lnTo>
                  <a:pt x="2587" y="372"/>
                </a:lnTo>
                <a:lnTo>
                  <a:pt x="2587" y="374"/>
                </a:lnTo>
                <a:lnTo>
                  <a:pt x="2587" y="371"/>
                </a:lnTo>
                <a:lnTo>
                  <a:pt x="2588" y="372"/>
                </a:lnTo>
                <a:lnTo>
                  <a:pt x="2588" y="371"/>
                </a:lnTo>
                <a:lnTo>
                  <a:pt x="2588" y="371"/>
                </a:lnTo>
                <a:lnTo>
                  <a:pt x="2588" y="371"/>
                </a:lnTo>
                <a:lnTo>
                  <a:pt x="2589" y="371"/>
                </a:lnTo>
                <a:lnTo>
                  <a:pt x="2589" y="368"/>
                </a:lnTo>
                <a:lnTo>
                  <a:pt x="2589" y="368"/>
                </a:lnTo>
                <a:lnTo>
                  <a:pt x="2590" y="373"/>
                </a:lnTo>
                <a:lnTo>
                  <a:pt x="2590" y="371"/>
                </a:lnTo>
                <a:lnTo>
                  <a:pt x="2590" y="373"/>
                </a:lnTo>
                <a:lnTo>
                  <a:pt x="2590" y="373"/>
                </a:lnTo>
                <a:lnTo>
                  <a:pt x="2591" y="371"/>
                </a:lnTo>
                <a:lnTo>
                  <a:pt x="2591" y="371"/>
                </a:lnTo>
                <a:lnTo>
                  <a:pt x="2591" y="371"/>
                </a:lnTo>
                <a:lnTo>
                  <a:pt x="2591" y="368"/>
                </a:lnTo>
                <a:lnTo>
                  <a:pt x="2592" y="368"/>
                </a:lnTo>
                <a:lnTo>
                  <a:pt x="2592" y="368"/>
                </a:lnTo>
                <a:lnTo>
                  <a:pt x="2592" y="370"/>
                </a:lnTo>
                <a:lnTo>
                  <a:pt x="2593" y="371"/>
                </a:lnTo>
                <a:lnTo>
                  <a:pt x="2593" y="371"/>
                </a:lnTo>
                <a:lnTo>
                  <a:pt x="2593" y="369"/>
                </a:lnTo>
                <a:lnTo>
                  <a:pt x="2593" y="369"/>
                </a:lnTo>
                <a:lnTo>
                  <a:pt x="2594" y="371"/>
                </a:lnTo>
                <a:lnTo>
                  <a:pt x="2594" y="368"/>
                </a:lnTo>
                <a:lnTo>
                  <a:pt x="2594" y="371"/>
                </a:lnTo>
                <a:lnTo>
                  <a:pt x="2594" y="371"/>
                </a:lnTo>
                <a:lnTo>
                  <a:pt x="2595" y="371"/>
                </a:lnTo>
                <a:lnTo>
                  <a:pt x="2595" y="374"/>
                </a:lnTo>
                <a:lnTo>
                  <a:pt x="2595" y="372"/>
                </a:lnTo>
                <a:lnTo>
                  <a:pt x="2596" y="370"/>
                </a:lnTo>
                <a:lnTo>
                  <a:pt x="2596" y="368"/>
                </a:lnTo>
                <a:lnTo>
                  <a:pt x="2596" y="368"/>
                </a:lnTo>
                <a:lnTo>
                  <a:pt x="2596" y="369"/>
                </a:lnTo>
                <a:lnTo>
                  <a:pt x="2597" y="371"/>
                </a:lnTo>
                <a:lnTo>
                  <a:pt x="2597" y="372"/>
                </a:lnTo>
                <a:lnTo>
                  <a:pt x="2597" y="371"/>
                </a:lnTo>
                <a:lnTo>
                  <a:pt x="2597" y="369"/>
                </a:lnTo>
                <a:lnTo>
                  <a:pt x="2598" y="368"/>
                </a:lnTo>
                <a:lnTo>
                  <a:pt x="2598" y="368"/>
                </a:lnTo>
                <a:lnTo>
                  <a:pt x="2598" y="369"/>
                </a:lnTo>
                <a:lnTo>
                  <a:pt x="2598" y="371"/>
                </a:lnTo>
                <a:lnTo>
                  <a:pt x="2599" y="368"/>
                </a:lnTo>
                <a:lnTo>
                  <a:pt x="2599" y="365"/>
                </a:lnTo>
                <a:lnTo>
                  <a:pt x="2599" y="362"/>
                </a:lnTo>
                <a:lnTo>
                  <a:pt x="2599" y="361"/>
                </a:lnTo>
                <a:lnTo>
                  <a:pt x="2600" y="361"/>
                </a:lnTo>
                <a:lnTo>
                  <a:pt x="2600" y="362"/>
                </a:lnTo>
                <a:lnTo>
                  <a:pt x="2600" y="359"/>
                </a:lnTo>
                <a:lnTo>
                  <a:pt x="2601" y="360"/>
                </a:lnTo>
                <a:lnTo>
                  <a:pt x="2601" y="360"/>
                </a:lnTo>
                <a:lnTo>
                  <a:pt x="2601" y="357"/>
                </a:lnTo>
                <a:lnTo>
                  <a:pt x="2601" y="356"/>
                </a:lnTo>
                <a:lnTo>
                  <a:pt x="2602" y="353"/>
                </a:lnTo>
                <a:lnTo>
                  <a:pt x="2602" y="357"/>
                </a:lnTo>
                <a:lnTo>
                  <a:pt x="2602" y="357"/>
                </a:lnTo>
                <a:lnTo>
                  <a:pt x="2602" y="356"/>
                </a:lnTo>
                <a:lnTo>
                  <a:pt x="2603" y="358"/>
                </a:lnTo>
                <a:lnTo>
                  <a:pt x="2603" y="358"/>
                </a:lnTo>
                <a:lnTo>
                  <a:pt x="2603" y="360"/>
                </a:lnTo>
                <a:lnTo>
                  <a:pt x="2603" y="362"/>
                </a:lnTo>
                <a:lnTo>
                  <a:pt x="2604" y="363"/>
                </a:lnTo>
                <a:lnTo>
                  <a:pt x="2604" y="365"/>
                </a:lnTo>
                <a:lnTo>
                  <a:pt x="2604" y="368"/>
                </a:lnTo>
                <a:lnTo>
                  <a:pt x="2604" y="371"/>
                </a:lnTo>
                <a:lnTo>
                  <a:pt x="2605" y="374"/>
                </a:lnTo>
                <a:lnTo>
                  <a:pt x="2605" y="371"/>
                </a:lnTo>
                <a:lnTo>
                  <a:pt x="2605" y="371"/>
                </a:lnTo>
                <a:lnTo>
                  <a:pt x="2606" y="368"/>
                </a:lnTo>
                <a:lnTo>
                  <a:pt x="2606" y="369"/>
                </a:lnTo>
                <a:lnTo>
                  <a:pt x="2606" y="370"/>
                </a:lnTo>
                <a:lnTo>
                  <a:pt x="2606" y="371"/>
                </a:lnTo>
                <a:lnTo>
                  <a:pt x="2607" y="370"/>
                </a:lnTo>
                <a:lnTo>
                  <a:pt x="2607" y="368"/>
                </a:lnTo>
                <a:lnTo>
                  <a:pt x="2607" y="369"/>
                </a:lnTo>
                <a:lnTo>
                  <a:pt x="2607" y="369"/>
                </a:lnTo>
                <a:lnTo>
                  <a:pt x="2608" y="368"/>
                </a:lnTo>
                <a:lnTo>
                  <a:pt x="2608" y="368"/>
                </a:lnTo>
                <a:lnTo>
                  <a:pt x="2608" y="368"/>
                </a:lnTo>
                <a:lnTo>
                  <a:pt x="2609" y="368"/>
                </a:lnTo>
                <a:lnTo>
                  <a:pt x="2609" y="371"/>
                </a:lnTo>
                <a:lnTo>
                  <a:pt x="2609" y="371"/>
                </a:lnTo>
                <a:lnTo>
                  <a:pt x="2609" y="363"/>
                </a:lnTo>
                <a:lnTo>
                  <a:pt x="2610" y="338"/>
                </a:lnTo>
                <a:lnTo>
                  <a:pt x="2610" y="283"/>
                </a:lnTo>
                <a:lnTo>
                  <a:pt x="2610" y="202"/>
                </a:lnTo>
                <a:lnTo>
                  <a:pt x="2610" y="115"/>
                </a:lnTo>
                <a:lnTo>
                  <a:pt x="2611" y="47"/>
                </a:lnTo>
                <a:lnTo>
                  <a:pt x="2611" y="21"/>
                </a:lnTo>
                <a:lnTo>
                  <a:pt x="2611" y="47"/>
                </a:lnTo>
                <a:lnTo>
                  <a:pt x="2612" y="109"/>
                </a:lnTo>
                <a:lnTo>
                  <a:pt x="2612" y="181"/>
                </a:lnTo>
                <a:lnTo>
                  <a:pt x="2612" y="257"/>
                </a:lnTo>
                <a:lnTo>
                  <a:pt x="2612" y="318"/>
                </a:lnTo>
                <a:lnTo>
                  <a:pt x="2613" y="350"/>
                </a:lnTo>
                <a:lnTo>
                  <a:pt x="2613" y="360"/>
                </a:lnTo>
                <a:lnTo>
                  <a:pt x="2613" y="360"/>
                </a:lnTo>
                <a:lnTo>
                  <a:pt x="2613" y="358"/>
                </a:lnTo>
                <a:lnTo>
                  <a:pt x="2614" y="359"/>
                </a:lnTo>
                <a:lnTo>
                  <a:pt x="2614" y="363"/>
                </a:lnTo>
                <a:lnTo>
                  <a:pt x="2614" y="364"/>
                </a:lnTo>
                <a:lnTo>
                  <a:pt x="2614" y="368"/>
                </a:lnTo>
                <a:lnTo>
                  <a:pt x="2615" y="366"/>
                </a:lnTo>
                <a:lnTo>
                  <a:pt x="2615" y="368"/>
                </a:lnTo>
                <a:lnTo>
                  <a:pt x="2615" y="368"/>
                </a:lnTo>
                <a:lnTo>
                  <a:pt x="2615" y="368"/>
                </a:lnTo>
                <a:lnTo>
                  <a:pt x="2616" y="368"/>
                </a:lnTo>
                <a:lnTo>
                  <a:pt x="2616" y="368"/>
                </a:lnTo>
                <a:lnTo>
                  <a:pt x="2616" y="368"/>
                </a:lnTo>
                <a:lnTo>
                  <a:pt x="2617" y="368"/>
                </a:lnTo>
                <a:lnTo>
                  <a:pt x="2617" y="365"/>
                </a:lnTo>
                <a:lnTo>
                  <a:pt x="2617" y="367"/>
                </a:lnTo>
                <a:lnTo>
                  <a:pt x="2617" y="371"/>
                </a:lnTo>
                <a:lnTo>
                  <a:pt x="2618" y="371"/>
                </a:lnTo>
                <a:lnTo>
                  <a:pt x="2618" y="368"/>
                </a:lnTo>
                <a:lnTo>
                  <a:pt x="2618" y="365"/>
                </a:lnTo>
                <a:lnTo>
                  <a:pt x="2618" y="362"/>
                </a:lnTo>
                <a:lnTo>
                  <a:pt x="2619" y="364"/>
                </a:lnTo>
                <a:lnTo>
                  <a:pt x="2619" y="364"/>
                </a:lnTo>
                <a:lnTo>
                  <a:pt x="2619" y="365"/>
                </a:lnTo>
                <a:lnTo>
                  <a:pt x="2619" y="365"/>
                </a:lnTo>
                <a:lnTo>
                  <a:pt x="2620" y="363"/>
                </a:lnTo>
                <a:lnTo>
                  <a:pt x="2620" y="363"/>
                </a:lnTo>
                <a:lnTo>
                  <a:pt x="2620" y="365"/>
                </a:lnTo>
                <a:lnTo>
                  <a:pt x="2620" y="365"/>
                </a:lnTo>
                <a:lnTo>
                  <a:pt x="2621" y="363"/>
                </a:lnTo>
                <a:lnTo>
                  <a:pt x="2621" y="362"/>
                </a:lnTo>
                <a:lnTo>
                  <a:pt x="2621" y="360"/>
                </a:lnTo>
                <a:lnTo>
                  <a:pt x="2622" y="359"/>
                </a:lnTo>
                <a:lnTo>
                  <a:pt x="2622" y="358"/>
                </a:lnTo>
                <a:lnTo>
                  <a:pt x="2622" y="356"/>
                </a:lnTo>
                <a:lnTo>
                  <a:pt x="2622" y="355"/>
                </a:lnTo>
                <a:lnTo>
                  <a:pt x="2623" y="352"/>
                </a:lnTo>
                <a:lnTo>
                  <a:pt x="2623" y="352"/>
                </a:lnTo>
                <a:lnTo>
                  <a:pt x="2623" y="351"/>
                </a:lnTo>
                <a:lnTo>
                  <a:pt x="2623" y="351"/>
                </a:lnTo>
                <a:lnTo>
                  <a:pt x="2624" y="347"/>
                </a:lnTo>
                <a:lnTo>
                  <a:pt x="2624" y="344"/>
                </a:lnTo>
                <a:lnTo>
                  <a:pt x="2624" y="340"/>
                </a:lnTo>
                <a:lnTo>
                  <a:pt x="2625" y="338"/>
                </a:lnTo>
                <a:lnTo>
                  <a:pt x="2625" y="334"/>
                </a:lnTo>
                <a:lnTo>
                  <a:pt x="2625" y="332"/>
                </a:lnTo>
                <a:lnTo>
                  <a:pt x="2625" y="327"/>
                </a:lnTo>
                <a:lnTo>
                  <a:pt x="2626" y="323"/>
                </a:lnTo>
                <a:lnTo>
                  <a:pt x="2626" y="319"/>
                </a:lnTo>
                <a:lnTo>
                  <a:pt x="2626" y="316"/>
                </a:lnTo>
                <a:lnTo>
                  <a:pt x="2626" y="313"/>
                </a:lnTo>
                <a:lnTo>
                  <a:pt x="2627" y="308"/>
                </a:lnTo>
                <a:lnTo>
                  <a:pt x="2627" y="305"/>
                </a:lnTo>
                <a:lnTo>
                  <a:pt x="2627" y="302"/>
                </a:lnTo>
                <a:lnTo>
                  <a:pt x="2628" y="302"/>
                </a:lnTo>
                <a:lnTo>
                  <a:pt x="2628" y="299"/>
                </a:lnTo>
                <a:lnTo>
                  <a:pt x="2628" y="302"/>
                </a:lnTo>
                <a:lnTo>
                  <a:pt x="2628" y="303"/>
                </a:lnTo>
                <a:lnTo>
                  <a:pt x="2629" y="304"/>
                </a:lnTo>
                <a:lnTo>
                  <a:pt x="2629" y="310"/>
                </a:lnTo>
                <a:lnTo>
                  <a:pt x="2629" y="313"/>
                </a:lnTo>
                <a:lnTo>
                  <a:pt x="2629" y="318"/>
                </a:lnTo>
                <a:lnTo>
                  <a:pt x="2630" y="321"/>
                </a:lnTo>
                <a:lnTo>
                  <a:pt x="2630" y="322"/>
                </a:lnTo>
                <a:lnTo>
                  <a:pt x="2630" y="331"/>
                </a:lnTo>
                <a:lnTo>
                  <a:pt x="2630" y="335"/>
                </a:lnTo>
                <a:lnTo>
                  <a:pt x="2631" y="341"/>
                </a:lnTo>
                <a:lnTo>
                  <a:pt x="2631" y="346"/>
                </a:lnTo>
                <a:lnTo>
                  <a:pt x="2631" y="349"/>
                </a:lnTo>
                <a:lnTo>
                  <a:pt x="2631" y="352"/>
                </a:lnTo>
                <a:lnTo>
                  <a:pt x="2632" y="355"/>
                </a:lnTo>
                <a:lnTo>
                  <a:pt x="2632" y="356"/>
                </a:lnTo>
                <a:lnTo>
                  <a:pt x="2632" y="357"/>
                </a:lnTo>
                <a:lnTo>
                  <a:pt x="2633" y="360"/>
                </a:lnTo>
                <a:lnTo>
                  <a:pt x="2633" y="362"/>
                </a:lnTo>
                <a:lnTo>
                  <a:pt x="2633" y="362"/>
                </a:lnTo>
                <a:lnTo>
                  <a:pt x="2633" y="361"/>
                </a:lnTo>
                <a:lnTo>
                  <a:pt x="2634" y="361"/>
                </a:lnTo>
                <a:lnTo>
                  <a:pt x="2634" y="361"/>
                </a:lnTo>
                <a:lnTo>
                  <a:pt x="2634" y="361"/>
                </a:lnTo>
                <a:lnTo>
                  <a:pt x="2634" y="360"/>
                </a:lnTo>
                <a:lnTo>
                  <a:pt x="2635" y="361"/>
                </a:lnTo>
                <a:lnTo>
                  <a:pt x="2635" y="362"/>
                </a:lnTo>
                <a:lnTo>
                  <a:pt x="2635" y="361"/>
                </a:lnTo>
                <a:lnTo>
                  <a:pt x="2635" y="362"/>
                </a:lnTo>
                <a:lnTo>
                  <a:pt x="2636" y="362"/>
                </a:lnTo>
                <a:lnTo>
                  <a:pt x="2636" y="363"/>
                </a:lnTo>
                <a:lnTo>
                  <a:pt x="2636" y="364"/>
                </a:lnTo>
                <a:lnTo>
                  <a:pt x="2636" y="364"/>
                </a:lnTo>
                <a:lnTo>
                  <a:pt x="2637" y="365"/>
                </a:lnTo>
                <a:lnTo>
                  <a:pt x="2637" y="365"/>
                </a:lnTo>
                <a:lnTo>
                  <a:pt x="2637" y="365"/>
                </a:lnTo>
                <a:lnTo>
                  <a:pt x="2638" y="365"/>
                </a:lnTo>
                <a:lnTo>
                  <a:pt x="2638" y="364"/>
                </a:lnTo>
                <a:lnTo>
                  <a:pt x="2638" y="363"/>
                </a:lnTo>
                <a:lnTo>
                  <a:pt x="2638" y="363"/>
                </a:lnTo>
                <a:lnTo>
                  <a:pt x="2639" y="364"/>
                </a:lnTo>
                <a:lnTo>
                  <a:pt x="2639" y="364"/>
                </a:lnTo>
                <a:lnTo>
                  <a:pt x="2639" y="366"/>
                </a:lnTo>
                <a:lnTo>
                  <a:pt x="2639" y="368"/>
                </a:lnTo>
                <a:lnTo>
                  <a:pt x="2640" y="371"/>
                </a:lnTo>
                <a:lnTo>
                  <a:pt x="2640" y="371"/>
                </a:lnTo>
                <a:lnTo>
                  <a:pt x="2640" y="368"/>
                </a:lnTo>
                <a:lnTo>
                  <a:pt x="2641" y="366"/>
                </a:lnTo>
                <a:lnTo>
                  <a:pt x="2641" y="368"/>
                </a:lnTo>
                <a:lnTo>
                  <a:pt x="2641" y="371"/>
                </a:lnTo>
                <a:lnTo>
                  <a:pt x="2641" y="368"/>
                </a:lnTo>
                <a:lnTo>
                  <a:pt x="2642" y="368"/>
                </a:lnTo>
                <a:lnTo>
                  <a:pt x="2642" y="368"/>
                </a:lnTo>
                <a:lnTo>
                  <a:pt x="2642" y="368"/>
                </a:lnTo>
                <a:lnTo>
                  <a:pt x="2642" y="370"/>
                </a:lnTo>
                <a:lnTo>
                  <a:pt x="2643" y="370"/>
                </a:lnTo>
                <a:lnTo>
                  <a:pt x="2643" y="370"/>
                </a:lnTo>
                <a:lnTo>
                  <a:pt x="2643" y="369"/>
                </a:lnTo>
                <a:lnTo>
                  <a:pt x="2644" y="366"/>
                </a:lnTo>
                <a:lnTo>
                  <a:pt x="2644" y="366"/>
                </a:lnTo>
                <a:lnTo>
                  <a:pt x="2644" y="365"/>
                </a:lnTo>
                <a:lnTo>
                  <a:pt x="2644" y="366"/>
                </a:lnTo>
                <a:lnTo>
                  <a:pt x="2645" y="365"/>
                </a:lnTo>
                <a:lnTo>
                  <a:pt x="2645" y="368"/>
                </a:lnTo>
                <a:lnTo>
                  <a:pt x="2645" y="368"/>
                </a:lnTo>
                <a:lnTo>
                  <a:pt x="2645" y="366"/>
                </a:lnTo>
                <a:lnTo>
                  <a:pt x="2646" y="365"/>
                </a:lnTo>
                <a:lnTo>
                  <a:pt x="2646" y="365"/>
                </a:lnTo>
                <a:lnTo>
                  <a:pt x="2646" y="363"/>
                </a:lnTo>
                <a:lnTo>
                  <a:pt x="2646" y="362"/>
                </a:lnTo>
                <a:lnTo>
                  <a:pt x="2647" y="362"/>
                </a:lnTo>
                <a:lnTo>
                  <a:pt x="2647" y="363"/>
                </a:lnTo>
                <a:lnTo>
                  <a:pt x="2647" y="365"/>
                </a:lnTo>
                <a:lnTo>
                  <a:pt x="2647" y="366"/>
                </a:lnTo>
                <a:lnTo>
                  <a:pt x="2648" y="366"/>
                </a:lnTo>
                <a:lnTo>
                  <a:pt x="2648" y="365"/>
                </a:lnTo>
                <a:lnTo>
                  <a:pt x="2648" y="367"/>
                </a:lnTo>
                <a:lnTo>
                  <a:pt x="2649" y="364"/>
                </a:lnTo>
                <a:lnTo>
                  <a:pt x="2649" y="365"/>
                </a:lnTo>
                <a:lnTo>
                  <a:pt x="2649" y="368"/>
                </a:lnTo>
                <a:lnTo>
                  <a:pt x="2649" y="368"/>
                </a:lnTo>
                <a:lnTo>
                  <a:pt x="2650" y="368"/>
                </a:lnTo>
                <a:lnTo>
                  <a:pt x="2650" y="366"/>
                </a:lnTo>
                <a:lnTo>
                  <a:pt x="2650" y="365"/>
                </a:lnTo>
                <a:lnTo>
                  <a:pt x="2650" y="365"/>
                </a:lnTo>
                <a:lnTo>
                  <a:pt x="2651" y="368"/>
                </a:lnTo>
                <a:lnTo>
                  <a:pt x="2651" y="368"/>
                </a:lnTo>
                <a:lnTo>
                  <a:pt x="2651" y="368"/>
                </a:lnTo>
                <a:lnTo>
                  <a:pt x="2651" y="367"/>
                </a:lnTo>
                <a:lnTo>
                  <a:pt x="2652" y="364"/>
                </a:lnTo>
                <a:lnTo>
                  <a:pt x="2652" y="365"/>
                </a:lnTo>
                <a:lnTo>
                  <a:pt x="2652" y="371"/>
                </a:lnTo>
                <a:lnTo>
                  <a:pt x="2652" y="368"/>
                </a:lnTo>
                <a:lnTo>
                  <a:pt x="2653" y="368"/>
                </a:lnTo>
                <a:lnTo>
                  <a:pt x="2653" y="366"/>
                </a:lnTo>
                <a:lnTo>
                  <a:pt x="2653" y="368"/>
                </a:lnTo>
                <a:lnTo>
                  <a:pt x="2654" y="368"/>
                </a:lnTo>
                <a:lnTo>
                  <a:pt x="2654" y="368"/>
                </a:lnTo>
                <a:lnTo>
                  <a:pt x="2654" y="368"/>
                </a:lnTo>
                <a:lnTo>
                  <a:pt x="2654" y="368"/>
                </a:lnTo>
                <a:lnTo>
                  <a:pt x="2655" y="368"/>
                </a:lnTo>
                <a:lnTo>
                  <a:pt x="2655" y="370"/>
                </a:lnTo>
                <a:lnTo>
                  <a:pt x="2655" y="369"/>
                </a:lnTo>
                <a:lnTo>
                  <a:pt x="2655" y="367"/>
                </a:lnTo>
                <a:lnTo>
                  <a:pt x="2656" y="367"/>
                </a:lnTo>
                <a:lnTo>
                  <a:pt x="2656" y="368"/>
                </a:lnTo>
                <a:lnTo>
                  <a:pt x="2656" y="368"/>
                </a:lnTo>
                <a:lnTo>
                  <a:pt x="2657" y="370"/>
                </a:lnTo>
                <a:lnTo>
                  <a:pt x="2657" y="368"/>
                </a:lnTo>
                <a:lnTo>
                  <a:pt x="2657" y="369"/>
                </a:lnTo>
                <a:lnTo>
                  <a:pt x="2657" y="370"/>
                </a:lnTo>
                <a:lnTo>
                  <a:pt x="2658" y="371"/>
                </a:lnTo>
                <a:lnTo>
                  <a:pt x="2658" y="371"/>
                </a:lnTo>
                <a:lnTo>
                  <a:pt x="2658" y="368"/>
                </a:lnTo>
                <a:lnTo>
                  <a:pt x="2658" y="365"/>
                </a:lnTo>
                <a:lnTo>
                  <a:pt x="2659" y="365"/>
                </a:lnTo>
                <a:lnTo>
                  <a:pt x="2659" y="365"/>
                </a:lnTo>
                <a:lnTo>
                  <a:pt x="2659" y="368"/>
                </a:lnTo>
                <a:lnTo>
                  <a:pt x="2660" y="371"/>
                </a:lnTo>
                <a:lnTo>
                  <a:pt x="2660" y="368"/>
                </a:lnTo>
                <a:lnTo>
                  <a:pt x="2660" y="365"/>
                </a:lnTo>
                <a:lnTo>
                  <a:pt x="2660" y="364"/>
                </a:lnTo>
                <a:lnTo>
                  <a:pt x="2661" y="365"/>
                </a:lnTo>
                <a:lnTo>
                  <a:pt x="2661" y="366"/>
                </a:lnTo>
                <a:lnTo>
                  <a:pt x="2661" y="368"/>
                </a:lnTo>
                <a:lnTo>
                  <a:pt x="2661" y="370"/>
                </a:lnTo>
                <a:lnTo>
                  <a:pt x="2662" y="368"/>
                </a:lnTo>
                <a:lnTo>
                  <a:pt x="2662" y="368"/>
                </a:lnTo>
                <a:lnTo>
                  <a:pt x="2662" y="365"/>
                </a:lnTo>
                <a:lnTo>
                  <a:pt x="2662" y="366"/>
                </a:lnTo>
                <a:lnTo>
                  <a:pt x="2663" y="366"/>
                </a:lnTo>
                <a:lnTo>
                  <a:pt x="2663" y="366"/>
                </a:lnTo>
                <a:lnTo>
                  <a:pt x="2663" y="368"/>
                </a:lnTo>
                <a:lnTo>
                  <a:pt x="2663" y="370"/>
                </a:lnTo>
                <a:lnTo>
                  <a:pt x="2664" y="368"/>
                </a:lnTo>
                <a:lnTo>
                  <a:pt x="2664" y="368"/>
                </a:lnTo>
                <a:lnTo>
                  <a:pt x="2664" y="368"/>
                </a:lnTo>
                <a:lnTo>
                  <a:pt x="2665" y="366"/>
                </a:lnTo>
                <a:lnTo>
                  <a:pt x="2665" y="368"/>
                </a:lnTo>
                <a:lnTo>
                  <a:pt x="2665" y="367"/>
                </a:lnTo>
                <a:lnTo>
                  <a:pt x="2665" y="367"/>
                </a:lnTo>
                <a:lnTo>
                  <a:pt x="2666" y="365"/>
                </a:lnTo>
                <a:lnTo>
                  <a:pt x="2666" y="363"/>
                </a:lnTo>
                <a:lnTo>
                  <a:pt x="2666" y="363"/>
                </a:lnTo>
                <a:lnTo>
                  <a:pt x="2666" y="365"/>
                </a:lnTo>
                <a:lnTo>
                  <a:pt x="2667" y="368"/>
                </a:lnTo>
                <a:lnTo>
                  <a:pt x="2667" y="368"/>
                </a:lnTo>
                <a:lnTo>
                  <a:pt x="2667" y="365"/>
                </a:lnTo>
                <a:lnTo>
                  <a:pt x="2667" y="362"/>
                </a:lnTo>
                <a:lnTo>
                  <a:pt x="2668" y="359"/>
                </a:lnTo>
                <a:lnTo>
                  <a:pt x="2668" y="360"/>
                </a:lnTo>
                <a:lnTo>
                  <a:pt x="2668" y="361"/>
                </a:lnTo>
                <a:lnTo>
                  <a:pt x="2669" y="361"/>
                </a:lnTo>
                <a:lnTo>
                  <a:pt x="2669" y="358"/>
                </a:lnTo>
                <a:lnTo>
                  <a:pt x="2669" y="358"/>
                </a:lnTo>
                <a:lnTo>
                  <a:pt x="2669" y="356"/>
                </a:lnTo>
                <a:lnTo>
                  <a:pt x="2670" y="355"/>
                </a:lnTo>
                <a:lnTo>
                  <a:pt x="2670" y="352"/>
                </a:lnTo>
                <a:lnTo>
                  <a:pt x="2670" y="351"/>
                </a:lnTo>
                <a:lnTo>
                  <a:pt x="2670" y="355"/>
                </a:lnTo>
                <a:lnTo>
                  <a:pt x="2671" y="359"/>
                </a:lnTo>
                <a:lnTo>
                  <a:pt x="2671" y="358"/>
                </a:lnTo>
                <a:lnTo>
                  <a:pt x="2671" y="358"/>
                </a:lnTo>
                <a:lnTo>
                  <a:pt x="2671" y="357"/>
                </a:lnTo>
                <a:lnTo>
                  <a:pt x="2672" y="358"/>
                </a:lnTo>
                <a:lnTo>
                  <a:pt x="2672" y="359"/>
                </a:lnTo>
                <a:lnTo>
                  <a:pt x="2672" y="361"/>
                </a:lnTo>
                <a:lnTo>
                  <a:pt x="2673" y="363"/>
                </a:lnTo>
                <a:lnTo>
                  <a:pt x="2673" y="363"/>
                </a:lnTo>
                <a:lnTo>
                  <a:pt x="2673" y="368"/>
                </a:lnTo>
                <a:lnTo>
                  <a:pt x="2673" y="369"/>
                </a:lnTo>
                <a:lnTo>
                  <a:pt x="2674" y="370"/>
                </a:lnTo>
                <a:lnTo>
                  <a:pt x="2674" y="368"/>
                </a:lnTo>
                <a:lnTo>
                  <a:pt x="2674" y="368"/>
                </a:lnTo>
                <a:lnTo>
                  <a:pt x="2674" y="368"/>
                </a:lnTo>
                <a:lnTo>
                  <a:pt x="2675" y="371"/>
                </a:lnTo>
                <a:lnTo>
                  <a:pt x="2675" y="367"/>
                </a:lnTo>
                <a:lnTo>
                  <a:pt x="2675" y="366"/>
                </a:lnTo>
                <a:lnTo>
                  <a:pt x="2676" y="368"/>
                </a:lnTo>
                <a:lnTo>
                  <a:pt x="2676" y="368"/>
                </a:lnTo>
                <a:lnTo>
                  <a:pt x="2676" y="374"/>
                </a:lnTo>
                <a:lnTo>
                  <a:pt x="2676" y="370"/>
                </a:lnTo>
                <a:lnTo>
                  <a:pt x="2677" y="368"/>
                </a:lnTo>
                <a:lnTo>
                  <a:pt x="2677" y="365"/>
                </a:lnTo>
                <a:lnTo>
                  <a:pt x="2677" y="366"/>
                </a:lnTo>
                <a:lnTo>
                  <a:pt x="2677" y="371"/>
                </a:lnTo>
                <a:lnTo>
                  <a:pt x="2678" y="369"/>
                </a:lnTo>
                <a:lnTo>
                  <a:pt x="2678" y="356"/>
                </a:lnTo>
                <a:lnTo>
                  <a:pt x="2678" y="313"/>
                </a:lnTo>
                <a:lnTo>
                  <a:pt x="2678" y="247"/>
                </a:lnTo>
                <a:lnTo>
                  <a:pt x="2679" y="163"/>
                </a:lnTo>
                <a:lnTo>
                  <a:pt x="2679" y="83"/>
                </a:lnTo>
                <a:lnTo>
                  <a:pt x="2679" y="32"/>
                </a:lnTo>
                <a:lnTo>
                  <a:pt x="2679" y="27"/>
                </a:lnTo>
                <a:lnTo>
                  <a:pt x="2680" y="70"/>
                </a:lnTo>
                <a:lnTo>
                  <a:pt x="2680" y="140"/>
                </a:lnTo>
                <a:lnTo>
                  <a:pt x="2680" y="220"/>
                </a:lnTo>
                <a:lnTo>
                  <a:pt x="2681" y="295"/>
                </a:lnTo>
                <a:lnTo>
                  <a:pt x="2681" y="344"/>
                </a:lnTo>
                <a:lnTo>
                  <a:pt x="2681" y="361"/>
                </a:lnTo>
                <a:lnTo>
                  <a:pt x="2681" y="361"/>
                </a:lnTo>
                <a:lnTo>
                  <a:pt x="2682" y="359"/>
                </a:lnTo>
                <a:lnTo>
                  <a:pt x="2682" y="358"/>
                </a:lnTo>
                <a:lnTo>
                  <a:pt x="2682" y="360"/>
                </a:lnTo>
                <a:lnTo>
                  <a:pt x="2682" y="361"/>
                </a:lnTo>
                <a:lnTo>
                  <a:pt x="2683" y="363"/>
                </a:lnTo>
                <a:lnTo>
                  <a:pt x="2683" y="366"/>
                </a:lnTo>
                <a:lnTo>
                  <a:pt x="2683" y="371"/>
                </a:lnTo>
                <a:lnTo>
                  <a:pt x="2683" y="371"/>
                </a:lnTo>
                <a:lnTo>
                  <a:pt x="2684" y="371"/>
                </a:lnTo>
                <a:lnTo>
                  <a:pt x="2684" y="368"/>
                </a:lnTo>
                <a:lnTo>
                  <a:pt x="2684" y="364"/>
                </a:lnTo>
                <a:lnTo>
                  <a:pt x="2685" y="362"/>
                </a:lnTo>
                <a:lnTo>
                  <a:pt x="2685" y="363"/>
                </a:lnTo>
                <a:lnTo>
                  <a:pt x="2685" y="368"/>
                </a:lnTo>
                <a:lnTo>
                  <a:pt x="2685" y="368"/>
                </a:lnTo>
                <a:lnTo>
                  <a:pt x="2686" y="368"/>
                </a:lnTo>
                <a:lnTo>
                  <a:pt x="2686" y="363"/>
                </a:lnTo>
                <a:lnTo>
                  <a:pt x="2686" y="364"/>
                </a:lnTo>
                <a:lnTo>
                  <a:pt x="2686" y="365"/>
                </a:lnTo>
                <a:lnTo>
                  <a:pt x="2687" y="364"/>
                </a:lnTo>
                <a:lnTo>
                  <a:pt x="2687" y="365"/>
                </a:lnTo>
                <a:lnTo>
                  <a:pt x="2687" y="368"/>
                </a:lnTo>
                <a:lnTo>
                  <a:pt x="2688" y="366"/>
                </a:lnTo>
                <a:lnTo>
                  <a:pt x="2688" y="365"/>
                </a:lnTo>
                <a:lnTo>
                  <a:pt x="2688" y="365"/>
                </a:lnTo>
                <a:lnTo>
                  <a:pt x="2688" y="365"/>
                </a:lnTo>
                <a:lnTo>
                  <a:pt x="2689" y="366"/>
                </a:lnTo>
                <a:lnTo>
                  <a:pt x="2689" y="363"/>
                </a:lnTo>
                <a:lnTo>
                  <a:pt x="2689" y="361"/>
                </a:lnTo>
                <a:lnTo>
                  <a:pt x="2689" y="361"/>
                </a:lnTo>
                <a:lnTo>
                  <a:pt x="2690" y="360"/>
                </a:lnTo>
                <a:lnTo>
                  <a:pt x="2690" y="359"/>
                </a:lnTo>
                <a:lnTo>
                  <a:pt x="2690" y="357"/>
                </a:lnTo>
                <a:lnTo>
                  <a:pt x="2690" y="357"/>
                </a:lnTo>
                <a:lnTo>
                  <a:pt x="2691" y="356"/>
                </a:lnTo>
                <a:lnTo>
                  <a:pt x="2691" y="359"/>
                </a:lnTo>
                <a:lnTo>
                  <a:pt x="2691" y="359"/>
                </a:lnTo>
                <a:lnTo>
                  <a:pt x="2692" y="353"/>
                </a:lnTo>
                <a:lnTo>
                  <a:pt x="2692" y="348"/>
                </a:lnTo>
                <a:lnTo>
                  <a:pt x="2692" y="345"/>
                </a:lnTo>
                <a:lnTo>
                  <a:pt x="2692" y="341"/>
                </a:lnTo>
                <a:lnTo>
                  <a:pt x="2693" y="338"/>
                </a:lnTo>
                <a:lnTo>
                  <a:pt x="2693" y="337"/>
                </a:lnTo>
                <a:lnTo>
                  <a:pt x="2693" y="334"/>
                </a:lnTo>
                <a:lnTo>
                  <a:pt x="2693" y="331"/>
                </a:lnTo>
                <a:lnTo>
                  <a:pt x="2694" y="327"/>
                </a:lnTo>
                <a:lnTo>
                  <a:pt x="2694" y="324"/>
                </a:lnTo>
                <a:lnTo>
                  <a:pt x="2694" y="319"/>
                </a:lnTo>
                <a:lnTo>
                  <a:pt x="2694" y="315"/>
                </a:lnTo>
                <a:lnTo>
                  <a:pt x="2695" y="310"/>
                </a:lnTo>
                <a:lnTo>
                  <a:pt x="2695" y="309"/>
                </a:lnTo>
                <a:lnTo>
                  <a:pt x="2695" y="307"/>
                </a:lnTo>
                <a:lnTo>
                  <a:pt x="2695" y="303"/>
                </a:lnTo>
                <a:lnTo>
                  <a:pt x="2696" y="302"/>
                </a:lnTo>
                <a:lnTo>
                  <a:pt x="2696" y="300"/>
                </a:lnTo>
                <a:lnTo>
                  <a:pt x="2696" y="299"/>
                </a:lnTo>
                <a:lnTo>
                  <a:pt x="2697" y="299"/>
                </a:lnTo>
                <a:lnTo>
                  <a:pt x="2697" y="300"/>
                </a:lnTo>
                <a:lnTo>
                  <a:pt x="2697" y="302"/>
                </a:lnTo>
                <a:lnTo>
                  <a:pt x="2697" y="303"/>
                </a:lnTo>
                <a:lnTo>
                  <a:pt x="2698" y="311"/>
                </a:lnTo>
                <a:lnTo>
                  <a:pt x="2698" y="321"/>
                </a:lnTo>
                <a:lnTo>
                  <a:pt x="2698" y="324"/>
                </a:lnTo>
                <a:lnTo>
                  <a:pt x="2698" y="324"/>
                </a:lnTo>
                <a:lnTo>
                  <a:pt x="2699" y="332"/>
                </a:lnTo>
                <a:lnTo>
                  <a:pt x="2699" y="338"/>
                </a:lnTo>
                <a:lnTo>
                  <a:pt x="2699" y="343"/>
                </a:lnTo>
                <a:lnTo>
                  <a:pt x="2699" y="346"/>
                </a:lnTo>
                <a:lnTo>
                  <a:pt x="2700" y="346"/>
                </a:lnTo>
                <a:lnTo>
                  <a:pt x="2700" y="350"/>
                </a:lnTo>
                <a:lnTo>
                  <a:pt x="2700" y="355"/>
                </a:lnTo>
                <a:lnTo>
                  <a:pt x="2701" y="359"/>
                </a:lnTo>
                <a:lnTo>
                  <a:pt x="2701" y="360"/>
                </a:lnTo>
                <a:lnTo>
                  <a:pt x="2701" y="359"/>
                </a:lnTo>
                <a:lnTo>
                  <a:pt x="2701" y="360"/>
                </a:lnTo>
                <a:lnTo>
                  <a:pt x="2702" y="362"/>
                </a:lnTo>
                <a:lnTo>
                  <a:pt x="2702" y="363"/>
                </a:lnTo>
                <a:lnTo>
                  <a:pt x="2702" y="363"/>
                </a:lnTo>
                <a:lnTo>
                  <a:pt x="2702" y="363"/>
                </a:lnTo>
                <a:lnTo>
                  <a:pt x="2703" y="363"/>
                </a:lnTo>
                <a:lnTo>
                  <a:pt x="2703" y="363"/>
                </a:lnTo>
                <a:lnTo>
                  <a:pt x="2703" y="363"/>
                </a:lnTo>
                <a:lnTo>
                  <a:pt x="2704" y="363"/>
                </a:lnTo>
                <a:lnTo>
                  <a:pt x="2704" y="361"/>
                </a:lnTo>
                <a:lnTo>
                  <a:pt x="2704" y="362"/>
                </a:lnTo>
                <a:lnTo>
                  <a:pt x="2704" y="363"/>
                </a:lnTo>
                <a:lnTo>
                  <a:pt x="2705" y="363"/>
                </a:lnTo>
                <a:lnTo>
                  <a:pt x="2705" y="364"/>
                </a:lnTo>
                <a:lnTo>
                  <a:pt x="2705" y="366"/>
                </a:lnTo>
                <a:lnTo>
                  <a:pt x="2705" y="366"/>
                </a:lnTo>
                <a:lnTo>
                  <a:pt x="2706" y="367"/>
                </a:lnTo>
                <a:lnTo>
                  <a:pt x="2706" y="367"/>
                </a:lnTo>
                <a:lnTo>
                  <a:pt x="2706" y="366"/>
                </a:lnTo>
                <a:lnTo>
                  <a:pt x="2707" y="363"/>
                </a:lnTo>
                <a:lnTo>
                  <a:pt x="2707" y="363"/>
                </a:lnTo>
                <a:lnTo>
                  <a:pt x="2707" y="364"/>
                </a:lnTo>
                <a:lnTo>
                  <a:pt x="2707" y="368"/>
                </a:lnTo>
                <a:lnTo>
                  <a:pt x="2708" y="369"/>
                </a:lnTo>
                <a:lnTo>
                  <a:pt x="2708" y="368"/>
                </a:lnTo>
                <a:lnTo>
                  <a:pt x="2708" y="365"/>
                </a:lnTo>
                <a:lnTo>
                  <a:pt x="2708" y="366"/>
                </a:lnTo>
                <a:lnTo>
                  <a:pt x="2709" y="368"/>
                </a:lnTo>
                <a:lnTo>
                  <a:pt x="2709" y="368"/>
                </a:lnTo>
                <a:lnTo>
                  <a:pt x="2709" y="368"/>
                </a:lnTo>
                <a:lnTo>
                  <a:pt x="2709" y="370"/>
                </a:lnTo>
                <a:lnTo>
                  <a:pt x="2710" y="371"/>
                </a:lnTo>
                <a:lnTo>
                  <a:pt x="2710" y="368"/>
                </a:lnTo>
                <a:lnTo>
                  <a:pt x="2710" y="365"/>
                </a:lnTo>
                <a:lnTo>
                  <a:pt x="2710" y="366"/>
                </a:lnTo>
                <a:lnTo>
                  <a:pt x="2711" y="369"/>
                </a:lnTo>
                <a:lnTo>
                  <a:pt x="2711" y="371"/>
                </a:lnTo>
                <a:lnTo>
                  <a:pt x="2711" y="368"/>
                </a:lnTo>
                <a:lnTo>
                  <a:pt x="2711" y="368"/>
                </a:lnTo>
                <a:lnTo>
                  <a:pt x="2712" y="366"/>
                </a:lnTo>
                <a:lnTo>
                  <a:pt x="2712" y="368"/>
                </a:lnTo>
                <a:lnTo>
                  <a:pt x="2712" y="368"/>
                </a:lnTo>
                <a:lnTo>
                  <a:pt x="2713" y="369"/>
                </a:lnTo>
                <a:lnTo>
                  <a:pt x="2713" y="368"/>
                </a:lnTo>
                <a:lnTo>
                  <a:pt x="2713" y="366"/>
                </a:lnTo>
                <a:lnTo>
                  <a:pt x="2713" y="365"/>
                </a:lnTo>
                <a:lnTo>
                  <a:pt x="2714" y="364"/>
                </a:lnTo>
                <a:lnTo>
                  <a:pt x="2714" y="363"/>
                </a:lnTo>
                <a:lnTo>
                  <a:pt x="2714" y="362"/>
                </a:lnTo>
                <a:lnTo>
                  <a:pt x="2714" y="362"/>
                </a:lnTo>
                <a:lnTo>
                  <a:pt x="2715" y="364"/>
                </a:lnTo>
                <a:lnTo>
                  <a:pt x="2715" y="368"/>
                </a:lnTo>
                <a:lnTo>
                  <a:pt x="2715" y="368"/>
                </a:lnTo>
                <a:lnTo>
                  <a:pt x="2715" y="365"/>
                </a:lnTo>
                <a:lnTo>
                  <a:pt x="2716" y="362"/>
                </a:lnTo>
                <a:lnTo>
                  <a:pt x="2716" y="362"/>
                </a:lnTo>
                <a:lnTo>
                  <a:pt x="2716" y="363"/>
                </a:lnTo>
                <a:lnTo>
                  <a:pt x="2717" y="365"/>
                </a:lnTo>
                <a:lnTo>
                  <a:pt x="2717" y="365"/>
                </a:lnTo>
                <a:lnTo>
                  <a:pt x="2717" y="366"/>
                </a:lnTo>
                <a:lnTo>
                  <a:pt x="2717" y="368"/>
                </a:lnTo>
                <a:lnTo>
                  <a:pt x="2718" y="368"/>
                </a:lnTo>
                <a:lnTo>
                  <a:pt x="2718" y="366"/>
                </a:lnTo>
                <a:lnTo>
                  <a:pt x="2718" y="366"/>
                </a:lnTo>
                <a:lnTo>
                  <a:pt x="2718" y="365"/>
                </a:lnTo>
                <a:lnTo>
                  <a:pt x="2719" y="368"/>
                </a:lnTo>
                <a:lnTo>
                  <a:pt x="2719" y="368"/>
                </a:lnTo>
                <a:lnTo>
                  <a:pt x="2719" y="368"/>
                </a:lnTo>
                <a:lnTo>
                  <a:pt x="2720" y="365"/>
                </a:lnTo>
                <a:lnTo>
                  <a:pt x="2720" y="368"/>
                </a:lnTo>
                <a:lnTo>
                  <a:pt x="2720" y="368"/>
                </a:lnTo>
                <a:lnTo>
                  <a:pt x="2720" y="368"/>
                </a:lnTo>
                <a:lnTo>
                  <a:pt x="2721" y="366"/>
                </a:lnTo>
                <a:lnTo>
                  <a:pt x="2721" y="365"/>
                </a:lnTo>
                <a:lnTo>
                  <a:pt x="2721" y="368"/>
                </a:lnTo>
                <a:lnTo>
                  <a:pt x="2721" y="366"/>
                </a:lnTo>
                <a:lnTo>
                  <a:pt x="2722" y="368"/>
                </a:lnTo>
                <a:lnTo>
                  <a:pt x="2722" y="368"/>
                </a:lnTo>
                <a:lnTo>
                  <a:pt x="2722" y="371"/>
                </a:lnTo>
                <a:lnTo>
                  <a:pt x="2723" y="369"/>
                </a:lnTo>
                <a:lnTo>
                  <a:pt x="2723" y="368"/>
                </a:lnTo>
                <a:lnTo>
                  <a:pt x="2723" y="368"/>
                </a:lnTo>
                <a:lnTo>
                  <a:pt x="2723" y="368"/>
                </a:lnTo>
                <a:lnTo>
                  <a:pt x="2724" y="371"/>
                </a:lnTo>
                <a:lnTo>
                  <a:pt x="2724" y="371"/>
                </a:lnTo>
                <a:lnTo>
                  <a:pt x="2724" y="368"/>
                </a:lnTo>
                <a:lnTo>
                  <a:pt x="2724" y="366"/>
                </a:lnTo>
                <a:lnTo>
                  <a:pt x="2725" y="368"/>
                </a:lnTo>
                <a:lnTo>
                  <a:pt x="2725" y="370"/>
                </a:lnTo>
                <a:lnTo>
                  <a:pt x="2725" y="370"/>
                </a:lnTo>
                <a:lnTo>
                  <a:pt x="2725" y="369"/>
                </a:lnTo>
                <a:lnTo>
                  <a:pt x="2726" y="369"/>
                </a:lnTo>
                <a:lnTo>
                  <a:pt x="2726" y="368"/>
                </a:lnTo>
                <a:lnTo>
                  <a:pt x="2726" y="368"/>
                </a:lnTo>
                <a:lnTo>
                  <a:pt x="2726" y="369"/>
                </a:lnTo>
                <a:lnTo>
                  <a:pt x="2727" y="371"/>
                </a:lnTo>
                <a:lnTo>
                  <a:pt x="2727" y="370"/>
                </a:lnTo>
                <a:lnTo>
                  <a:pt x="2727" y="368"/>
                </a:lnTo>
                <a:lnTo>
                  <a:pt x="2727" y="368"/>
                </a:lnTo>
                <a:lnTo>
                  <a:pt x="2728" y="368"/>
                </a:lnTo>
                <a:lnTo>
                  <a:pt x="2728" y="366"/>
                </a:lnTo>
                <a:lnTo>
                  <a:pt x="2728" y="368"/>
                </a:lnTo>
                <a:lnTo>
                  <a:pt x="2729" y="368"/>
                </a:lnTo>
                <a:lnTo>
                  <a:pt x="2729" y="368"/>
                </a:lnTo>
                <a:lnTo>
                  <a:pt x="2729" y="368"/>
                </a:lnTo>
                <a:lnTo>
                  <a:pt x="2729" y="365"/>
                </a:lnTo>
                <a:lnTo>
                  <a:pt x="2730" y="367"/>
                </a:lnTo>
                <a:lnTo>
                  <a:pt x="2730" y="366"/>
                </a:lnTo>
                <a:lnTo>
                  <a:pt x="2730" y="367"/>
                </a:lnTo>
                <a:lnTo>
                  <a:pt x="2730" y="368"/>
                </a:lnTo>
                <a:lnTo>
                  <a:pt x="2731" y="368"/>
                </a:lnTo>
                <a:lnTo>
                  <a:pt x="2731" y="368"/>
                </a:lnTo>
                <a:lnTo>
                  <a:pt x="2731" y="368"/>
                </a:lnTo>
                <a:lnTo>
                  <a:pt x="2731" y="368"/>
                </a:lnTo>
                <a:lnTo>
                  <a:pt x="2732" y="370"/>
                </a:lnTo>
                <a:lnTo>
                  <a:pt x="2732" y="370"/>
                </a:lnTo>
                <a:lnTo>
                  <a:pt x="2732" y="368"/>
                </a:lnTo>
                <a:lnTo>
                  <a:pt x="2733" y="368"/>
                </a:lnTo>
                <a:lnTo>
                  <a:pt x="2733" y="365"/>
                </a:lnTo>
                <a:lnTo>
                  <a:pt x="2733" y="366"/>
                </a:lnTo>
                <a:lnTo>
                  <a:pt x="2733" y="371"/>
                </a:lnTo>
                <a:lnTo>
                  <a:pt x="2734" y="367"/>
                </a:lnTo>
                <a:lnTo>
                  <a:pt x="2734" y="368"/>
                </a:lnTo>
                <a:lnTo>
                  <a:pt x="2734" y="368"/>
                </a:lnTo>
                <a:lnTo>
                  <a:pt x="2734" y="368"/>
                </a:lnTo>
                <a:lnTo>
                  <a:pt x="2735" y="368"/>
                </a:lnTo>
                <a:lnTo>
                  <a:pt x="2735" y="363"/>
                </a:lnTo>
                <a:lnTo>
                  <a:pt x="2735" y="360"/>
                </a:lnTo>
                <a:lnTo>
                  <a:pt x="2736" y="358"/>
                </a:lnTo>
                <a:lnTo>
                  <a:pt x="2736" y="359"/>
                </a:lnTo>
                <a:lnTo>
                  <a:pt x="2736" y="360"/>
                </a:lnTo>
                <a:lnTo>
                  <a:pt x="2736" y="360"/>
                </a:lnTo>
                <a:lnTo>
                  <a:pt x="2737" y="358"/>
                </a:lnTo>
                <a:lnTo>
                  <a:pt x="2737" y="358"/>
                </a:lnTo>
                <a:lnTo>
                  <a:pt x="2737" y="356"/>
                </a:lnTo>
                <a:lnTo>
                  <a:pt x="2737" y="355"/>
                </a:lnTo>
                <a:lnTo>
                  <a:pt x="2738" y="355"/>
                </a:lnTo>
                <a:lnTo>
                  <a:pt x="2738" y="357"/>
                </a:lnTo>
                <a:lnTo>
                  <a:pt x="2738" y="355"/>
                </a:lnTo>
                <a:lnTo>
                  <a:pt x="2739" y="355"/>
                </a:lnTo>
                <a:lnTo>
                  <a:pt x="2739" y="356"/>
                </a:lnTo>
                <a:lnTo>
                  <a:pt x="2739" y="358"/>
                </a:lnTo>
                <a:lnTo>
                  <a:pt x="2739" y="360"/>
                </a:lnTo>
                <a:lnTo>
                  <a:pt x="2740" y="359"/>
                </a:lnTo>
                <a:lnTo>
                  <a:pt x="2740" y="361"/>
                </a:lnTo>
                <a:lnTo>
                  <a:pt x="2740" y="363"/>
                </a:lnTo>
                <a:lnTo>
                  <a:pt x="2740" y="368"/>
                </a:lnTo>
                <a:lnTo>
                  <a:pt x="2741" y="368"/>
                </a:lnTo>
                <a:lnTo>
                  <a:pt x="2741" y="365"/>
                </a:lnTo>
                <a:lnTo>
                  <a:pt x="2741" y="367"/>
                </a:lnTo>
                <a:lnTo>
                  <a:pt x="2741" y="368"/>
                </a:lnTo>
                <a:lnTo>
                  <a:pt x="2742" y="368"/>
                </a:lnTo>
                <a:lnTo>
                  <a:pt x="2742" y="371"/>
                </a:lnTo>
                <a:lnTo>
                  <a:pt x="2742" y="368"/>
                </a:lnTo>
                <a:lnTo>
                  <a:pt x="2742" y="368"/>
                </a:lnTo>
                <a:lnTo>
                  <a:pt x="2743" y="368"/>
                </a:lnTo>
                <a:lnTo>
                  <a:pt x="2743" y="368"/>
                </a:lnTo>
                <a:lnTo>
                  <a:pt x="2743" y="367"/>
                </a:lnTo>
                <a:lnTo>
                  <a:pt x="2744" y="368"/>
                </a:lnTo>
                <a:lnTo>
                  <a:pt x="2744" y="365"/>
                </a:lnTo>
                <a:lnTo>
                  <a:pt x="2744" y="368"/>
                </a:lnTo>
                <a:lnTo>
                  <a:pt x="2744" y="367"/>
                </a:lnTo>
                <a:lnTo>
                  <a:pt x="2745" y="368"/>
                </a:lnTo>
                <a:lnTo>
                  <a:pt x="2745" y="368"/>
                </a:lnTo>
                <a:lnTo>
                  <a:pt x="2745" y="366"/>
                </a:lnTo>
                <a:lnTo>
                  <a:pt x="2745" y="352"/>
                </a:lnTo>
                <a:lnTo>
                  <a:pt x="2746" y="318"/>
                </a:lnTo>
                <a:lnTo>
                  <a:pt x="2746" y="252"/>
                </a:lnTo>
                <a:lnTo>
                  <a:pt x="2746" y="173"/>
                </a:lnTo>
                <a:lnTo>
                  <a:pt x="2746" y="93"/>
                </a:lnTo>
                <a:lnTo>
                  <a:pt x="2747" y="39"/>
                </a:lnTo>
                <a:lnTo>
                  <a:pt x="2747" y="30"/>
                </a:lnTo>
                <a:lnTo>
                  <a:pt x="2747" y="70"/>
                </a:lnTo>
                <a:lnTo>
                  <a:pt x="2747" y="140"/>
                </a:lnTo>
                <a:lnTo>
                  <a:pt x="2748" y="219"/>
                </a:lnTo>
                <a:lnTo>
                  <a:pt x="2748" y="290"/>
                </a:lnTo>
                <a:lnTo>
                  <a:pt x="2748" y="334"/>
                </a:lnTo>
                <a:lnTo>
                  <a:pt x="2749" y="351"/>
                </a:lnTo>
                <a:lnTo>
                  <a:pt x="2749" y="353"/>
                </a:lnTo>
                <a:lnTo>
                  <a:pt x="2749" y="356"/>
                </a:lnTo>
                <a:lnTo>
                  <a:pt x="2749" y="359"/>
                </a:lnTo>
                <a:lnTo>
                  <a:pt x="2750" y="360"/>
                </a:lnTo>
                <a:lnTo>
                  <a:pt x="2750" y="360"/>
                </a:lnTo>
                <a:lnTo>
                  <a:pt x="2750" y="362"/>
                </a:lnTo>
                <a:lnTo>
                  <a:pt x="2750" y="363"/>
                </a:lnTo>
                <a:lnTo>
                  <a:pt x="2751" y="365"/>
                </a:lnTo>
                <a:lnTo>
                  <a:pt x="2751" y="366"/>
                </a:lnTo>
                <a:lnTo>
                  <a:pt x="2751" y="365"/>
                </a:lnTo>
                <a:lnTo>
                  <a:pt x="2752" y="368"/>
                </a:lnTo>
                <a:lnTo>
                  <a:pt x="2752" y="368"/>
                </a:lnTo>
                <a:lnTo>
                  <a:pt x="2752" y="368"/>
                </a:lnTo>
                <a:lnTo>
                  <a:pt x="2752" y="365"/>
                </a:lnTo>
                <a:lnTo>
                  <a:pt x="2753" y="365"/>
                </a:lnTo>
                <a:lnTo>
                  <a:pt x="2753" y="365"/>
                </a:lnTo>
                <a:lnTo>
                  <a:pt x="2753" y="366"/>
                </a:lnTo>
                <a:lnTo>
                  <a:pt x="2753" y="365"/>
                </a:lnTo>
                <a:lnTo>
                  <a:pt x="2754" y="363"/>
                </a:lnTo>
                <a:lnTo>
                  <a:pt x="2754" y="362"/>
                </a:lnTo>
                <a:lnTo>
                  <a:pt x="2754" y="363"/>
                </a:lnTo>
                <a:lnTo>
                  <a:pt x="2755" y="365"/>
                </a:lnTo>
                <a:lnTo>
                  <a:pt x="2755" y="364"/>
                </a:lnTo>
                <a:lnTo>
                  <a:pt x="2755" y="365"/>
                </a:lnTo>
                <a:lnTo>
                  <a:pt x="2755" y="362"/>
                </a:lnTo>
                <a:lnTo>
                  <a:pt x="2756" y="361"/>
                </a:lnTo>
                <a:lnTo>
                  <a:pt x="2756" y="360"/>
                </a:lnTo>
                <a:lnTo>
                  <a:pt x="2756" y="360"/>
                </a:lnTo>
                <a:lnTo>
                  <a:pt x="2756" y="363"/>
                </a:lnTo>
                <a:lnTo>
                  <a:pt x="2757" y="361"/>
                </a:lnTo>
                <a:lnTo>
                  <a:pt x="2757" y="360"/>
                </a:lnTo>
                <a:lnTo>
                  <a:pt x="2757" y="361"/>
                </a:lnTo>
                <a:lnTo>
                  <a:pt x="2757" y="356"/>
                </a:lnTo>
                <a:lnTo>
                  <a:pt x="2758" y="355"/>
                </a:lnTo>
                <a:lnTo>
                  <a:pt x="2758" y="355"/>
                </a:lnTo>
                <a:lnTo>
                  <a:pt x="2758" y="355"/>
                </a:lnTo>
                <a:lnTo>
                  <a:pt x="2758" y="356"/>
                </a:lnTo>
                <a:lnTo>
                  <a:pt x="2759" y="349"/>
                </a:lnTo>
                <a:lnTo>
                  <a:pt x="2759" y="349"/>
                </a:lnTo>
                <a:lnTo>
                  <a:pt x="2759" y="348"/>
                </a:lnTo>
                <a:lnTo>
                  <a:pt x="2760" y="346"/>
                </a:lnTo>
                <a:lnTo>
                  <a:pt x="2760" y="343"/>
                </a:lnTo>
                <a:lnTo>
                  <a:pt x="2760" y="338"/>
                </a:lnTo>
                <a:lnTo>
                  <a:pt x="2760" y="334"/>
                </a:lnTo>
                <a:lnTo>
                  <a:pt x="2761" y="330"/>
                </a:lnTo>
                <a:lnTo>
                  <a:pt x="2761" y="327"/>
                </a:lnTo>
                <a:lnTo>
                  <a:pt x="2761" y="326"/>
                </a:lnTo>
                <a:lnTo>
                  <a:pt x="2761" y="321"/>
                </a:lnTo>
                <a:lnTo>
                  <a:pt x="2762" y="314"/>
                </a:lnTo>
                <a:lnTo>
                  <a:pt x="2762" y="310"/>
                </a:lnTo>
                <a:lnTo>
                  <a:pt x="2762" y="308"/>
                </a:lnTo>
                <a:lnTo>
                  <a:pt x="2762" y="306"/>
                </a:lnTo>
                <a:lnTo>
                  <a:pt x="2763" y="303"/>
                </a:lnTo>
                <a:lnTo>
                  <a:pt x="2763" y="298"/>
                </a:lnTo>
                <a:lnTo>
                  <a:pt x="2763" y="299"/>
                </a:lnTo>
                <a:lnTo>
                  <a:pt x="2763" y="299"/>
                </a:lnTo>
                <a:lnTo>
                  <a:pt x="2764" y="299"/>
                </a:lnTo>
                <a:lnTo>
                  <a:pt x="2764" y="297"/>
                </a:lnTo>
                <a:lnTo>
                  <a:pt x="2764" y="298"/>
                </a:lnTo>
                <a:lnTo>
                  <a:pt x="2765" y="305"/>
                </a:lnTo>
                <a:lnTo>
                  <a:pt x="2765" y="310"/>
                </a:lnTo>
                <a:lnTo>
                  <a:pt x="2765" y="316"/>
                </a:lnTo>
                <a:lnTo>
                  <a:pt x="2765" y="319"/>
                </a:lnTo>
                <a:lnTo>
                  <a:pt x="2766" y="324"/>
                </a:lnTo>
                <a:lnTo>
                  <a:pt x="2766" y="330"/>
                </a:lnTo>
                <a:lnTo>
                  <a:pt x="2766" y="335"/>
                </a:lnTo>
                <a:lnTo>
                  <a:pt x="2766" y="343"/>
                </a:lnTo>
                <a:lnTo>
                  <a:pt x="2767" y="344"/>
                </a:lnTo>
                <a:lnTo>
                  <a:pt x="2767" y="346"/>
                </a:lnTo>
                <a:lnTo>
                  <a:pt x="2767" y="350"/>
                </a:lnTo>
                <a:lnTo>
                  <a:pt x="2768" y="355"/>
                </a:lnTo>
                <a:lnTo>
                  <a:pt x="2768" y="355"/>
                </a:lnTo>
                <a:lnTo>
                  <a:pt x="2768" y="355"/>
                </a:lnTo>
                <a:lnTo>
                  <a:pt x="2768" y="359"/>
                </a:lnTo>
                <a:lnTo>
                  <a:pt x="2769" y="359"/>
                </a:lnTo>
                <a:lnTo>
                  <a:pt x="2769" y="361"/>
                </a:lnTo>
                <a:lnTo>
                  <a:pt x="2769" y="361"/>
                </a:lnTo>
                <a:lnTo>
                  <a:pt x="2769" y="360"/>
                </a:lnTo>
                <a:lnTo>
                  <a:pt x="2770" y="363"/>
                </a:lnTo>
                <a:lnTo>
                  <a:pt x="2770" y="360"/>
                </a:lnTo>
                <a:lnTo>
                  <a:pt x="2770" y="362"/>
                </a:lnTo>
                <a:lnTo>
                  <a:pt x="2771" y="363"/>
                </a:lnTo>
                <a:lnTo>
                  <a:pt x="2771" y="362"/>
                </a:lnTo>
                <a:lnTo>
                  <a:pt x="2771" y="362"/>
                </a:lnTo>
                <a:lnTo>
                  <a:pt x="2771" y="363"/>
                </a:lnTo>
                <a:lnTo>
                  <a:pt x="2772" y="363"/>
                </a:lnTo>
                <a:lnTo>
                  <a:pt x="2772" y="362"/>
                </a:lnTo>
                <a:lnTo>
                  <a:pt x="2772" y="361"/>
                </a:lnTo>
                <a:lnTo>
                  <a:pt x="2772" y="362"/>
                </a:lnTo>
                <a:lnTo>
                  <a:pt x="2773" y="363"/>
                </a:lnTo>
                <a:lnTo>
                  <a:pt x="2773" y="364"/>
                </a:lnTo>
                <a:lnTo>
                  <a:pt x="2773" y="365"/>
                </a:lnTo>
                <a:lnTo>
                  <a:pt x="2773" y="365"/>
                </a:lnTo>
                <a:lnTo>
                  <a:pt x="2774" y="365"/>
                </a:lnTo>
                <a:lnTo>
                  <a:pt x="2774" y="363"/>
                </a:lnTo>
                <a:lnTo>
                  <a:pt x="2774" y="365"/>
                </a:lnTo>
                <a:lnTo>
                  <a:pt x="2774" y="366"/>
                </a:lnTo>
                <a:lnTo>
                  <a:pt x="2775" y="365"/>
                </a:lnTo>
                <a:lnTo>
                  <a:pt x="2775" y="363"/>
                </a:lnTo>
                <a:lnTo>
                  <a:pt x="2775" y="362"/>
                </a:lnTo>
                <a:lnTo>
                  <a:pt x="2776" y="363"/>
                </a:lnTo>
                <a:lnTo>
                  <a:pt x="2776" y="366"/>
                </a:lnTo>
                <a:lnTo>
                  <a:pt x="2776" y="368"/>
                </a:lnTo>
                <a:lnTo>
                  <a:pt x="2776" y="368"/>
                </a:lnTo>
                <a:lnTo>
                  <a:pt x="2777" y="368"/>
                </a:lnTo>
                <a:lnTo>
                  <a:pt x="2777" y="368"/>
                </a:lnTo>
                <a:lnTo>
                  <a:pt x="2777" y="366"/>
                </a:lnTo>
                <a:lnTo>
                  <a:pt x="2777" y="367"/>
                </a:lnTo>
                <a:lnTo>
                  <a:pt x="2778" y="369"/>
                </a:lnTo>
                <a:lnTo>
                  <a:pt x="2778" y="369"/>
                </a:lnTo>
                <a:lnTo>
                  <a:pt x="2778" y="368"/>
                </a:lnTo>
                <a:lnTo>
                  <a:pt x="2778" y="365"/>
                </a:lnTo>
                <a:lnTo>
                  <a:pt x="2779" y="364"/>
                </a:lnTo>
                <a:lnTo>
                  <a:pt x="2779" y="363"/>
                </a:lnTo>
                <a:lnTo>
                  <a:pt x="2779" y="364"/>
                </a:lnTo>
                <a:lnTo>
                  <a:pt x="2780" y="365"/>
                </a:lnTo>
                <a:lnTo>
                  <a:pt x="2780" y="365"/>
                </a:lnTo>
                <a:lnTo>
                  <a:pt x="2780" y="365"/>
                </a:lnTo>
                <a:lnTo>
                  <a:pt x="2780" y="363"/>
                </a:lnTo>
                <a:lnTo>
                  <a:pt x="2781" y="362"/>
                </a:lnTo>
                <a:lnTo>
                  <a:pt x="2781" y="366"/>
                </a:lnTo>
                <a:lnTo>
                  <a:pt x="2781" y="364"/>
                </a:lnTo>
                <a:lnTo>
                  <a:pt x="2781" y="365"/>
                </a:lnTo>
                <a:lnTo>
                  <a:pt x="2782" y="363"/>
                </a:lnTo>
                <a:lnTo>
                  <a:pt x="2782" y="362"/>
                </a:lnTo>
                <a:lnTo>
                  <a:pt x="2782" y="365"/>
                </a:lnTo>
                <a:lnTo>
                  <a:pt x="2782" y="363"/>
                </a:lnTo>
                <a:lnTo>
                  <a:pt x="2783" y="362"/>
                </a:lnTo>
                <a:lnTo>
                  <a:pt x="2783" y="361"/>
                </a:lnTo>
                <a:lnTo>
                  <a:pt x="2783" y="362"/>
                </a:lnTo>
                <a:lnTo>
                  <a:pt x="2784" y="363"/>
                </a:lnTo>
                <a:lnTo>
                  <a:pt x="2784" y="363"/>
                </a:lnTo>
                <a:lnTo>
                  <a:pt x="2784" y="363"/>
                </a:lnTo>
                <a:lnTo>
                  <a:pt x="2784" y="361"/>
                </a:lnTo>
                <a:lnTo>
                  <a:pt x="2785" y="362"/>
                </a:lnTo>
                <a:lnTo>
                  <a:pt x="2785" y="362"/>
                </a:lnTo>
                <a:lnTo>
                  <a:pt x="2785" y="363"/>
                </a:lnTo>
                <a:lnTo>
                  <a:pt x="2785" y="363"/>
                </a:lnTo>
                <a:lnTo>
                  <a:pt x="2786" y="364"/>
                </a:lnTo>
                <a:lnTo>
                  <a:pt x="2786" y="365"/>
                </a:lnTo>
                <a:lnTo>
                  <a:pt x="2786" y="366"/>
                </a:lnTo>
                <a:lnTo>
                  <a:pt x="2787" y="366"/>
                </a:lnTo>
                <a:lnTo>
                  <a:pt x="2787" y="362"/>
                </a:lnTo>
                <a:lnTo>
                  <a:pt x="2787" y="362"/>
                </a:lnTo>
                <a:lnTo>
                  <a:pt x="2787" y="364"/>
                </a:lnTo>
                <a:lnTo>
                  <a:pt x="2788" y="366"/>
                </a:lnTo>
                <a:lnTo>
                  <a:pt x="2788" y="367"/>
                </a:lnTo>
                <a:lnTo>
                  <a:pt x="2788" y="365"/>
                </a:lnTo>
                <a:lnTo>
                  <a:pt x="2788" y="365"/>
                </a:lnTo>
                <a:lnTo>
                  <a:pt x="2789" y="366"/>
                </a:lnTo>
                <a:lnTo>
                  <a:pt x="2789" y="365"/>
                </a:lnTo>
                <a:lnTo>
                  <a:pt x="2789" y="365"/>
                </a:lnTo>
                <a:lnTo>
                  <a:pt x="2789" y="366"/>
                </a:lnTo>
                <a:lnTo>
                  <a:pt x="2790" y="365"/>
                </a:lnTo>
                <a:lnTo>
                  <a:pt x="2790" y="365"/>
                </a:lnTo>
                <a:lnTo>
                  <a:pt x="2790" y="364"/>
                </a:lnTo>
                <a:lnTo>
                  <a:pt x="2790" y="365"/>
                </a:lnTo>
                <a:lnTo>
                  <a:pt x="2791" y="366"/>
                </a:lnTo>
                <a:lnTo>
                  <a:pt x="2791" y="366"/>
                </a:lnTo>
                <a:lnTo>
                  <a:pt x="2791" y="368"/>
                </a:lnTo>
                <a:lnTo>
                  <a:pt x="2792" y="368"/>
                </a:lnTo>
                <a:lnTo>
                  <a:pt x="2792" y="369"/>
                </a:lnTo>
                <a:lnTo>
                  <a:pt x="2792" y="371"/>
                </a:lnTo>
                <a:lnTo>
                  <a:pt x="2792" y="366"/>
                </a:lnTo>
                <a:lnTo>
                  <a:pt x="2793" y="364"/>
                </a:lnTo>
                <a:lnTo>
                  <a:pt x="2793" y="362"/>
                </a:lnTo>
                <a:lnTo>
                  <a:pt x="2793" y="363"/>
                </a:lnTo>
                <a:lnTo>
                  <a:pt x="2793" y="368"/>
                </a:lnTo>
                <a:lnTo>
                  <a:pt x="2794" y="368"/>
                </a:lnTo>
                <a:lnTo>
                  <a:pt x="2794" y="368"/>
                </a:lnTo>
                <a:lnTo>
                  <a:pt x="2794" y="366"/>
                </a:lnTo>
                <a:lnTo>
                  <a:pt x="2794" y="365"/>
                </a:lnTo>
                <a:lnTo>
                  <a:pt x="2795" y="367"/>
                </a:lnTo>
                <a:lnTo>
                  <a:pt x="2795" y="365"/>
                </a:lnTo>
                <a:lnTo>
                  <a:pt x="2795" y="366"/>
                </a:lnTo>
                <a:lnTo>
                  <a:pt x="2796" y="365"/>
                </a:lnTo>
                <a:lnTo>
                  <a:pt x="2796" y="366"/>
                </a:lnTo>
                <a:lnTo>
                  <a:pt x="2796" y="366"/>
                </a:lnTo>
                <a:lnTo>
                  <a:pt x="2796" y="365"/>
                </a:lnTo>
                <a:lnTo>
                  <a:pt x="2797" y="365"/>
                </a:lnTo>
                <a:lnTo>
                  <a:pt x="2797" y="363"/>
                </a:lnTo>
                <a:lnTo>
                  <a:pt x="2797" y="363"/>
                </a:lnTo>
                <a:lnTo>
                  <a:pt x="2797" y="364"/>
                </a:lnTo>
                <a:lnTo>
                  <a:pt x="2798" y="365"/>
                </a:lnTo>
                <a:lnTo>
                  <a:pt x="2798" y="365"/>
                </a:lnTo>
                <a:lnTo>
                  <a:pt x="2798" y="366"/>
                </a:lnTo>
                <a:lnTo>
                  <a:pt x="2799" y="367"/>
                </a:lnTo>
                <a:lnTo>
                  <a:pt x="2799" y="365"/>
                </a:lnTo>
                <a:lnTo>
                  <a:pt x="2799" y="363"/>
                </a:lnTo>
                <a:lnTo>
                  <a:pt x="2799" y="363"/>
                </a:lnTo>
                <a:lnTo>
                  <a:pt x="2800" y="363"/>
                </a:lnTo>
                <a:lnTo>
                  <a:pt x="2800" y="365"/>
                </a:lnTo>
                <a:lnTo>
                  <a:pt x="2800" y="364"/>
                </a:lnTo>
                <a:lnTo>
                  <a:pt x="2800" y="365"/>
                </a:lnTo>
                <a:lnTo>
                  <a:pt x="2801" y="367"/>
                </a:lnTo>
                <a:lnTo>
                  <a:pt x="2801" y="366"/>
                </a:lnTo>
                <a:lnTo>
                  <a:pt x="2801" y="364"/>
                </a:lnTo>
                <a:lnTo>
                  <a:pt x="2801" y="362"/>
                </a:lnTo>
                <a:lnTo>
                  <a:pt x="2802" y="362"/>
                </a:lnTo>
                <a:lnTo>
                  <a:pt x="2802" y="363"/>
                </a:lnTo>
                <a:lnTo>
                  <a:pt x="2802" y="363"/>
                </a:lnTo>
                <a:lnTo>
                  <a:pt x="2803" y="364"/>
                </a:lnTo>
                <a:lnTo>
                  <a:pt x="2803" y="365"/>
                </a:lnTo>
                <a:lnTo>
                  <a:pt x="2803" y="365"/>
                </a:lnTo>
                <a:lnTo>
                  <a:pt x="2803" y="364"/>
                </a:lnTo>
                <a:lnTo>
                  <a:pt x="2804" y="360"/>
                </a:lnTo>
                <a:lnTo>
                  <a:pt x="2804" y="358"/>
                </a:lnTo>
                <a:lnTo>
                  <a:pt x="2804" y="358"/>
                </a:lnTo>
                <a:lnTo>
                  <a:pt x="2804" y="358"/>
                </a:lnTo>
                <a:lnTo>
                  <a:pt x="2805" y="359"/>
                </a:lnTo>
                <a:lnTo>
                  <a:pt x="2805" y="356"/>
                </a:lnTo>
                <a:lnTo>
                  <a:pt x="2805" y="356"/>
                </a:lnTo>
                <a:lnTo>
                  <a:pt x="2805" y="356"/>
                </a:lnTo>
                <a:lnTo>
                  <a:pt x="2806" y="355"/>
                </a:lnTo>
                <a:lnTo>
                  <a:pt x="2806" y="352"/>
                </a:lnTo>
                <a:lnTo>
                  <a:pt x="2806" y="349"/>
                </a:lnTo>
                <a:lnTo>
                  <a:pt x="2806" y="350"/>
                </a:lnTo>
                <a:lnTo>
                  <a:pt x="2807" y="353"/>
                </a:lnTo>
                <a:lnTo>
                  <a:pt x="2807" y="353"/>
                </a:lnTo>
                <a:lnTo>
                  <a:pt x="2807" y="352"/>
                </a:lnTo>
                <a:lnTo>
                  <a:pt x="2808" y="353"/>
                </a:lnTo>
                <a:lnTo>
                  <a:pt x="2808" y="353"/>
                </a:lnTo>
                <a:lnTo>
                  <a:pt x="2808" y="353"/>
                </a:lnTo>
                <a:lnTo>
                  <a:pt x="2808" y="355"/>
                </a:lnTo>
                <a:lnTo>
                  <a:pt x="2809" y="358"/>
                </a:lnTo>
                <a:lnTo>
                  <a:pt x="2809" y="363"/>
                </a:lnTo>
                <a:lnTo>
                  <a:pt x="2809" y="366"/>
                </a:lnTo>
                <a:lnTo>
                  <a:pt x="2809" y="364"/>
                </a:lnTo>
                <a:lnTo>
                  <a:pt x="2810" y="363"/>
                </a:lnTo>
                <a:lnTo>
                  <a:pt x="2810" y="362"/>
                </a:lnTo>
                <a:lnTo>
                  <a:pt x="2810" y="363"/>
                </a:lnTo>
                <a:lnTo>
                  <a:pt x="2810" y="365"/>
                </a:lnTo>
                <a:lnTo>
                  <a:pt x="2811" y="365"/>
                </a:lnTo>
                <a:lnTo>
                  <a:pt x="2811" y="367"/>
                </a:lnTo>
                <a:lnTo>
                  <a:pt x="2811" y="366"/>
                </a:lnTo>
                <a:lnTo>
                  <a:pt x="2812" y="368"/>
                </a:lnTo>
                <a:lnTo>
                  <a:pt x="2812" y="368"/>
                </a:lnTo>
                <a:lnTo>
                  <a:pt x="2812" y="366"/>
                </a:lnTo>
                <a:lnTo>
                  <a:pt x="2812" y="365"/>
                </a:lnTo>
                <a:lnTo>
                  <a:pt x="2813" y="362"/>
                </a:lnTo>
                <a:lnTo>
                  <a:pt x="2813" y="363"/>
                </a:lnTo>
                <a:lnTo>
                  <a:pt x="2813" y="363"/>
                </a:lnTo>
                <a:lnTo>
                  <a:pt x="2813" y="364"/>
                </a:lnTo>
                <a:lnTo>
                  <a:pt x="2814" y="366"/>
                </a:lnTo>
                <a:lnTo>
                  <a:pt x="2814" y="363"/>
                </a:lnTo>
                <a:lnTo>
                  <a:pt x="2814" y="350"/>
                </a:lnTo>
                <a:lnTo>
                  <a:pt x="2815" y="306"/>
                </a:lnTo>
                <a:lnTo>
                  <a:pt x="2815" y="234"/>
                </a:lnTo>
                <a:lnTo>
                  <a:pt x="2815" y="147"/>
                </a:lnTo>
                <a:lnTo>
                  <a:pt x="2815" y="68"/>
                </a:lnTo>
                <a:lnTo>
                  <a:pt x="2816" y="24"/>
                </a:lnTo>
                <a:lnTo>
                  <a:pt x="2816" y="31"/>
                </a:lnTo>
                <a:lnTo>
                  <a:pt x="2816" y="82"/>
                </a:lnTo>
                <a:lnTo>
                  <a:pt x="2816" y="155"/>
                </a:lnTo>
                <a:lnTo>
                  <a:pt x="2817" y="230"/>
                </a:lnTo>
                <a:lnTo>
                  <a:pt x="2817" y="297"/>
                </a:lnTo>
                <a:lnTo>
                  <a:pt x="2817" y="335"/>
                </a:lnTo>
                <a:lnTo>
                  <a:pt x="2818" y="350"/>
                </a:lnTo>
                <a:lnTo>
                  <a:pt x="2818" y="351"/>
                </a:lnTo>
                <a:lnTo>
                  <a:pt x="2818" y="352"/>
                </a:lnTo>
                <a:lnTo>
                  <a:pt x="2818" y="356"/>
                </a:lnTo>
                <a:lnTo>
                  <a:pt x="2819" y="360"/>
                </a:lnTo>
                <a:lnTo>
                  <a:pt x="2819" y="362"/>
                </a:lnTo>
                <a:lnTo>
                  <a:pt x="2819" y="362"/>
                </a:lnTo>
                <a:lnTo>
                  <a:pt x="2819" y="363"/>
                </a:lnTo>
                <a:lnTo>
                  <a:pt x="2820" y="363"/>
                </a:lnTo>
                <a:lnTo>
                  <a:pt x="2820" y="364"/>
                </a:lnTo>
                <a:lnTo>
                  <a:pt x="2820" y="364"/>
                </a:lnTo>
                <a:lnTo>
                  <a:pt x="2820" y="364"/>
                </a:lnTo>
                <a:lnTo>
                  <a:pt x="2821" y="363"/>
                </a:lnTo>
                <a:lnTo>
                  <a:pt x="2821" y="363"/>
                </a:lnTo>
                <a:lnTo>
                  <a:pt x="2821" y="364"/>
                </a:lnTo>
                <a:lnTo>
                  <a:pt x="2821" y="363"/>
                </a:lnTo>
                <a:lnTo>
                  <a:pt x="2822" y="363"/>
                </a:lnTo>
                <a:lnTo>
                  <a:pt x="2822" y="362"/>
                </a:lnTo>
                <a:lnTo>
                  <a:pt x="2822" y="363"/>
                </a:lnTo>
                <a:lnTo>
                  <a:pt x="2822" y="365"/>
                </a:lnTo>
                <a:lnTo>
                  <a:pt x="2823" y="366"/>
                </a:lnTo>
                <a:lnTo>
                  <a:pt x="2823" y="363"/>
                </a:lnTo>
                <a:lnTo>
                  <a:pt x="2823" y="361"/>
                </a:lnTo>
                <a:lnTo>
                  <a:pt x="2824" y="361"/>
                </a:lnTo>
                <a:lnTo>
                  <a:pt x="2824" y="360"/>
                </a:lnTo>
                <a:lnTo>
                  <a:pt x="2824" y="361"/>
                </a:lnTo>
                <a:lnTo>
                  <a:pt x="2824" y="362"/>
                </a:lnTo>
                <a:lnTo>
                  <a:pt x="2825" y="361"/>
                </a:lnTo>
                <a:lnTo>
                  <a:pt x="2825" y="359"/>
                </a:lnTo>
                <a:lnTo>
                  <a:pt x="2825" y="356"/>
                </a:lnTo>
                <a:lnTo>
                  <a:pt x="2825" y="358"/>
                </a:lnTo>
                <a:lnTo>
                  <a:pt x="2826" y="358"/>
                </a:lnTo>
                <a:lnTo>
                  <a:pt x="2826" y="357"/>
                </a:lnTo>
                <a:lnTo>
                  <a:pt x="2826" y="355"/>
                </a:lnTo>
                <a:lnTo>
                  <a:pt x="2826" y="352"/>
                </a:lnTo>
                <a:lnTo>
                  <a:pt x="2827" y="355"/>
                </a:lnTo>
                <a:lnTo>
                  <a:pt x="2827" y="357"/>
                </a:lnTo>
                <a:lnTo>
                  <a:pt x="2827" y="351"/>
                </a:lnTo>
                <a:lnTo>
                  <a:pt x="2828" y="346"/>
                </a:lnTo>
                <a:lnTo>
                  <a:pt x="2828" y="346"/>
                </a:lnTo>
                <a:lnTo>
                  <a:pt x="2828" y="343"/>
                </a:lnTo>
                <a:lnTo>
                  <a:pt x="2828" y="338"/>
                </a:lnTo>
                <a:lnTo>
                  <a:pt x="2829" y="338"/>
                </a:lnTo>
                <a:lnTo>
                  <a:pt x="2829" y="336"/>
                </a:lnTo>
                <a:lnTo>
                  <a:pt x="2829" y="335"/>
                </a:lnTo>
                <a:lnTo>
                  <a:pt x="2829" y="331"/>
                </a:lnTo>
                <a:lnTo>
                  <a:pt x="2830" y="327"/>
                </a:lnTo>
                <a:lnTo>
                  <a:pt x="2830" y="324"/>
                </a:lnTo>
                <a:lnTo>
                  <a:pt x="2830" y="318"/>
                </a:lnTo>
                <a:lnTo>
                  <a:pt x="2831" y="312"/>
                </a:lnTo>
                <a:lnTo>
                  <a:pt x="2831" y="310"/>
                </a:lnTo>
                <a:lnTo>
                  <a:pt x="2831" y="310"/>
                </a:lnTo>
                <a:lnTo>
                  <a:pt x="2831" y="306"/>
                </a:lnTo>
                <a:lnTo>
                  <a:pt x="2832" y="302"/>
                </a:lnTo>
                <a:lnTo>
                  <a:pt x="2832" y="299"/>
                </a:lnTo>
                <a:lnTo>
                  <a:pt x="2832" y="297"/>
                </a:lnTo>
                <a:lnTo>
                  <a:pt x="2832" y="297"/>
                </a:lnTo>
                <a:lnTo>
                  <a:pt x="2833" y="297"/>
                </a:lnTo>
                <a:lnTo>
                  <a:pt x="2833" y="298"/>
                </a:lnTo>
                <a:lnTo>
                  <a:pt x="2833" y="302"/>
                </a:lnTo>
                <a:lnTo>
                  <a:pt x="2834" y="304"/>
                </a:lnTo>
                <a:lnTo>
                  <a:pt x="2834" y="311"/>
                </a:lnTo>
                <a:lnTo>
                  <a:pt x="2834" y="315"/>
                </a:lnTo>
                <a:lnTo>
                  <a:pt x="2834" y="320"/>
                </a:lnTo>
                <a:lnTo>
                  <a:pt x="2835" y="325"/>
                </a:lnTo>
                <a:lnTo>
                  <a:pt x="2835" y="330"/>
                </a:lnTo>
                <a:lnTo>
                  <a:pt x="2835" y="334"/>
                </a:lnTo>
                <a:lnTo>
                  <a:pt x="2835" y="337"/>
                </a:lnTo>
                <a:lnTo>
                  <a:pt x="2836" y="338"/>
                </a:lnTo>
                <a:lnTo>
                  <a:pt x="2836" y="346"/>
                </a:lnTo>
                <a:lnTo>
                  <a:pt x="2836" y="351"/>
                </a:lnTo>
                <a:lnTo>
                  <a:pt x="2836" y="352"/>
                </a:lnTo>
                <a:lnTo>
                  <a:pt x="2837" y="352"/>
                </a:lnTo>
                <a:lnTo>
                  <a:pt x="2837" y="352"/>
                </a:lnTo>
                <a:lnTo>
                  <a:pt x="2837" y="352"/>
                </a:lnTo>
                <a:lnTo>
                  <a:pt x="2837" y="353"/>
                </a:lnTo>
                <a:lnTo>
                  <a:pt x="2838" y="356"/>
                </a:lnTo>
                <a:lnTo>
                  <a:pt x="2838" y="359"/>
                </a:lnTo>
                <a:lnTo>
                  <a:pt x="2838" y="358"/>
                </a:lnTo>
                <a:lnTo>
                  <a:pt x="2838" y="357"/>
                </a:lnTo>
                <a:lnTo>
                  <a:pt x="2839" y="357"/>
                </a:lnTo>
                <a:lnTo>
                  <a:pt x="2839" y="358"/>
                </a:lnTo>
                <a:lnTo>
                  <a:pt x="2839" y="357"/>
                </a:lnTo>
                <a:lnTo>
                  <a:pt x="2840" y="360"/>
                </a:lnTo>
                <a:lnTo>
                  <a:pt x="2840" y="359"/>
                </a:lnTo>
                <a:lnTo>
                  <a:pt x="2840" y="360"/>
                </a:lnTo>
                <a:lnTo>
                  <a:pt x="2840" y="360"/>
                </a:lnTo>
                <a:lnTo>
                  <a:pt x="2841" y="360"/>
                </a:lnTo>
                <a:lnTo>
                  <a:pt x="2841" y="360"/>
                </a:lnTo>
                <a:lnTo>
                  <a:pt x="2841" y="360"/>
                </a:lnTo>
                <a:lnTo>
                  <a:pt x="2841" y="360"/>
                </a:lnTo>
                <a:lnTo>
                  <a:pt x="2842" y="359"/>
                </a:lnTo>
                <a:lnTo>
                  <a:pt x="2842" y="359"/>
                </a:lnTo>
                <a:lnTo>
                  <a:pt x="2842" y="360"/>
                </a:lnTo>
                <a:lnTo>
                  <a:pt x="2842" y="361"/>
                </a:lnTo>
                <a:lnTo>
                  <a:pt x="2843" y="362"/>
                </a:lnTo>
                <a:lnTo>
                  <a:pt x="2843" y="361"/>
                </a:lnTo>
                <a:lnTo>
                  <a:pt x="2843" y="361"/>
                </a:lnTo>
                <a:lnTo>
                  <a:pt x="2844" y="361"/>
                </a:lnTo>
                <a:lnTo>
                  <a:pt x="2844" y="361"/>
                </a:lnTo>
                <a:lnTo>
                  <a:pt x="2844" y="364"/>
                </a:lnTo>
                <a:lnTo>
                  <a:pt x="2844" y="368"/>
                </a:lnTo>
                <a:lnTo>
                  <a:pt x="2845" y="365"/>
                </a:lnTo>
                <a:lnTo>
                  <a:pt x="2845" y="362"/>
                </a:lnTo>
                <a:lnTo>
                  <a:pt x="2845" y="359"/>
                </a:lnTo>
                <a:lnTo>
                  <a:pt x="2845" y="360"/>
                </a:lnTo>
                <a:lnTo>
                  <a:pt x="2846" y="361"/>
                </a:lnTo>
                <a:lnTo>
                  <a:pt x="2846" y="363"/>
                </a:lnTo>
                <a:lnTo>
                  <a:pt x="2846" y="364"/>
                </a:lnTo>
                <a:lnTo>
                  <a:pt x="2847" y="363"/>
                </a:lnTo>
                <a:lnTo>
                  <a:pt x="2847" y="363"/>
                </a:lnTo>
                <a:lnTo>
                  <a:pt x="2847" y="364"/>
                </a:lnTo>
                <a:lnTo>
                  <a:pt x="2847" y="364"/>
                </a:lnTo>
                <a:lnTo>
                  <a:pt x="2848" y="364"/>
                </a:lnTo>
                <a:lnTo>
                  <a:pt x="2848" y="364"/>
                </a:lnTo>
                <a:lnTo>
                  <a:pt x="2848" y="364"/>
                </a:lnTo>
                <a:lnTo>
                  <a:pt x="2848" y="362"/>
                </a:lnTo>
                <a:lnTo>
                  <a:pt x="2849" y="362"/>
                </a:lnTo>
                <a:lnTo>
                  <a:pt x="2849" y="361"/>
                </a:lnTo>
                <a:lnTo>
                  <a:pt x="2849" y="362"/>
                </a:lnTo>
                <a:lnTo>
                  <a:pt x="2850" y="362"/>
                </a:lnTo>
                <a:lnTo>
                  <a:pt x="2850" y="363"/>
                </a:lnTo>
                <a:lnTo>
                  <a:pt x="2850" y="364"/>
                </a:lnTo>
                <a:lnTo>
                  <a:pt x="2850" y="363"/>
                </a:lnTo>
                <a:lnTo>
                  <a:pt x="2851" y="363"/>
                </a:lnTo>
                <a:lnTo>
                  <a:pt x="2851" y="366"/>
                </a:lnTo>
                <a:lnTo>
                  <a:pt x="2851" y="363"/>
                </a:lnTo>
                <a:lnTo>
                  <a:pt x="2851" y="361"/>
                </a:lnTo>
                <a:lnTo>
                  <a:pt x="2852" y="359"/>
                </a:lnTo>
                <a:lnTo>
                  <a:pt x="2852" y="361"/>
                </a:lnTo>
                <a:lnTo>
                  <a:pt x="2852" y="364"/>
                </a:lnTo>
                <a:lnTo>
                  <a:pt x="2852" y="363"/>
                </a:lnTo>
                <a:lnTo>
                  <a:pt x="2853" y="365"/>
                </a:lnTo>
                <a:lnTo>
                  <a:pt x="2853" y="362"/>
                </a:lnTo>
                <a:lnTo>
                  <a:pt x="2853" y="359"/>
                </a:lnTo>
                <a:lnTo>
                  <a:pt x="2853" y="360"/>
                </a:lnTo>
                <a:lnTo>
                  <a:pt x="2854" y="362"/>
                </a:lnTo>
                <a:lnTo>
                  <a:pt x="2854" y="364"/>
                </a:lnTo>
                <a:lnTo>
                  <a:pt x="2854" y="365"/>
                </a:lnTo>
                <a:lnTo>
                  <a:pt x="2854" y="365"/>
                </a:lnTo>
                <a:lnTo>
                  <a:pt x="2855" y="363"/>
                </a:lnTo>
                <a:lnTo>
                  <a:pt x="2855" y="361"/>
                </a:lnTo>
                <a:lnTo>
                  <a:pt x="2855" y="362"/>
                </a:lnTo>
                <a:lnTo>
                  <a:pt x="2856" y="365"/>
                </a:lnTo>
                <a:lnTo>
                  <a:pt x="2856" y="368"/>
                </a:lnTo>
                <a:lnTo>
                  <a:pt x="2856" y="368"/>
                </a:lnTo>
                <a:lnTo>
                  <a:pt x="2856" y="365"/>
                </a:lnTo>
                <a:lnTo>
                  <a:pt x="2857" y="365"/>
                </a:lnTo>
                <a:lnTo>
                  <a:pt x="2857" y="365"/>
                </a:lnTo>
                <a:lnTo>
                  <a:pt x="2857" y="366"/>
                </a:lnTo>
                <a:lnTo>
                  <a:pt x="2857" y="365"/>
                </a:lnTo>
                <a:lnTo>
                  <a:pt x="2858" y="365"/>
                </a:lnTo>
                <a:lnTo>
                  <a:pt x="2858" y="365"/>
                </a:lnTo>
                <a:lnTo>
                  <a:pt x="2858" y="365"/>
                </a:lnTo>
                <a:lnTo>
                  <a:pt x="2858" y="365"/>
                </a:lnTo>
                <a:lnTo>
                  <a:pt x="2859" y="365"/>
                </a:lnTo>
                <a:lnTo>
                  <a:pt x="2859" y="365"/>
                </a:lnTo>
                <a:lnTo>
                  <a:pt x="2859" y="367"/>
                </a:lnTo>
                <a:lnTo>
                  <a:pt x="2860" y="368"/>
                </a:lnTo>
                <a:lnTo>
                  <a:pt x="2860" y="368"/>
                </a:lnTo>
                <a:lnTo>
                  <a:pt x="2860" y="366"/>
                </a:lnTo>
                <a:lnTo>
                  <a:pt x="2860" y="368"/>
                </a:lnTo>
                <a:lnTo>
                  <a:pt x="2861" y="365"/>
                </a:lnTo>
                <a:lnTo>
                  <a:pt x="2861" y="364"/>
                </a:lnTo>
                <a:lnTo>
                  <a:pt x="2861" y="364"/>
                </a:lnTo>
                <a:lnTo>
                  <a:pt x="2861" y="366"/>
                </a:lnTo>
                <a:lnTo>
                  <a:pt x="2862" y="365"/>
                </a:lnTo>
                <a:lnTo>
                  <a:pt x="2862" y="368"/>
                </a:lnTo>
                <a:lnTo>
                  <a:pt x="2862" y="368"/>
                </a:lnTo>
                <a:lnTo>
                  <a:pt x="2863" y="370"/>
                </a:lnTo>
                <a:lnTo>
                  <a:pt x="2863" y="370"/>
                </a:lnTo>
                <a:lnTo>
                  <a:pt x="2863" y="368"/>
                </a:lnTo>
                <a:lnTo>
                  <a:pt x="2863" y="369"/>
                </a:lnTo>
                <a:lnTo>
                  <a:pt x="2864" y="365"/>
                </a:lnTo>
                <a:lnTo>
                  <a:pt x="2864" y="365"/>
                </a:lnTo>
                <a:lnTo>
                  <a:pt x="2864" y="366"/>
                </a:lnTo>
                <a:lnTo>
                  <a:pt x="2864" y="366"/>
                </a:lnTo>
                <a:lnTo>
                  <a:pt x="2865" y="368"/>
                </a:lnTo>
                <a:lnTo>
                  <a:pt x="2865" y="368"/>
                </a:lnTo>
                <a:lnTo>
                  <a:pt x="2865" y="369"/>
                </a:lnTo>
                <a:lnTo>
                  <a:pt x="2866" y="368"/>
                </a:lnTo>
                <a:lnTo>
                  <a:pt x="2866" y="365"/>
                </a:lnTo>
                <a:lnTo>
                  <a:pt x="2866" y="363"/>
                </a:lnTo>
                <a:lnTo>
                  <a:pt x="2866" y="363"/>
                </a:lnTo>
                <a:lnTo>
                  <a:pt x="2867" y="364"/>
                </a:lnTo>
                <a:lnTo>
                  <a:pt x="2867" y="365"/>
                </a:lnTo>
                <a:lnTo>
                  <a:pt x="2867" y="365"/>
                </a:lnTo>
                <a:lnTo>
                  <a:pt x="2867" y="365"/>
                </a:lnTo>
                <a:lnTo>
                  <a:pt x="2868" y="368"/>
                </a:lnTo>
                <a:lnTo>
                  <a:pt x="2868" y="368"/>
                </a:lnTo>
                <a:lnTo>
                  <a:pt x="2868" y="368"/>
                </a:lnTo>
                <a:lnTo>
                  <a:pt x="2868" y="366"/>
                </a:lnTo>
                <a:lnTo>
                  <a:pt x="2869" y="365"/>
                </a:lnTo>
                <a:lnTo>
                  <a:pt x="2869" y="363"/>
                </a:lnTo>
                <a:lnTo>
                  <a:pt x="2869" y="363"/>
                </a:lnTo>
                <a:lnTo>
                  <a:pt x="2869" y="365"/>
                </a:lnTo>
                <a:lnTo>
                  <a:pt x="2870" y="365"/>
                </a:lnTo>
                <a:lnTo>
                  <a:pt x="2870" y="365"/>
                </a:lnTo>
                <a:lnTo>
                  <a:pt x="2870" y="365"/>
                </a:lnTo>
                <a:lnTo>
                  <a:pt x="2870" y="366"/>
                </a:lnTo>
                <a:lnTo>
                  <a:pt x="2871" y="363"/>
                </a:lnTo>
                <a:lnTo>
                  <a:pt x="2871" y="364"/>
                </a:lnTo>
                <a:lnTo>
                  <a:pt x="2871" y="363"/>
                </a:lnTo>
                <a:lnTo>
                  <a:pt x="2872" y="366"/>
                </a:lnTo>
                <a:lnTo>
                  <a:pt x="2872" y="367"/>
                </a:lnTo>
                <a:lnTo>
                  <a:pt x="2872" y="368"/>
                </a:lnTo>
                <a:lnTo>
                  <a:pt x="2872" y="366"/>
                </a:lnTo>
                <a:lnTo>
                  <a:pt x="2873" y="361"/>
                </a:lnTo>
                <a:lnTo>
                  <a:pt x="2873" y="361"/>
                </a:lnTo>
                <a:lnTo>
                  <a:pt x="2873" y="361"/>
                </a:lnTo>
                <a:lnTo>
                  <a:pt x="2873" y="362"/>
                </a:lnTo>
                <a:lnTo>
                  <a:pt x="2874" y="364"/>
                </a:lnTo>
                <a:lnTo>
                  <a:pt x="2874" y="365"/>
                </a:lnTo>
                <a:lnTo>
                  <a:pt x="2874" y="362"/>
                </a:lnTo>
                <a:lnTo>
                  <a:pt x="2874" y="361"/>
                </a:lnTo>
                <a:lnTo>
                  <a:pt x="2875" y="355"/>
                </a:lnTo>
                <a:lnTo>
                  <a:pt x="2875" y="355"/>
                </a:lnTo>
                <a:lnTo>
                  <a:pt x="2875" y="356"/>
                </a:lnTo>
                <a:lnTo>
                  <a:pt x="2876" y="358"/>
                </a:lnTo>
                <a:lnTo>
                  <a:pt x="2876" y="359"/>
                </a:lnTo>
                <a:lnTo>
                  <a:pt x="2876" y="355"/>
                </a:lnTo>
                <a:lnTo>
                  <a:pt x="2876" y="352"/>
                </a:lnTo>
                <a:lnTo>
                  <a:pt x="2877" y="351"/>
                </a:lnTo>
                <a:lnTo>
                  <a:pt x="2877" y="352"/>
                </a:lnTo>
                <a:lnTo>
                  <a:pt x="2877" y="353"/>
                </a:lnTo>
                <a:lnTo>
                  <a:pt x="2877" y="352"/>
                </a:lnTo>
                <a:lnTo>
                  <a:pt x="2878" y="355"/>
                </a:lnTo>
                <a:lnTo>
                  <a:pt x="2878" y="357"/>
                </a:lnTo>
                <a:lnTo>
                  <a:pt x="2878" y="358"/>
                </a:lnTo>
                <a:lnTo>
                  <a:pt x="2879" y="361"/>
                </a:lnTo>
                <a:lnTo>
                  <a:pt x="2879" y="362"/>
                </a:lnTo>
                <a:lnTo>
                  <a:pt x="2879" y="364"/>
                </a:lnTo>
                <a:lnTo>
                  <a:pt x="2879" y="364"/>
                </a:lnTo>
                <a:lnTo>
                  <a:pt x="2880" y="366"/>
                </a:lnTo>
                <a:lnTo>
                  <a:pt x="2880" y="365"/>
                </a:lnTo>
                <a:lnTo>
                  <a:pt x="2880" y="365"/>
                </a:lnTo>
                <a:lnTo>
                  <a:pt x="2880" y="366"/>
                </a:lnTo>
                <a:lnTo>
                  <a:pt x="2881" y="366"/>
                </a:lnTo>
                <a:lnTo>
                  <a:pt x="2881" y="365"/>
                </a:lnTo>
                <a:lnTo>
                  <a:pt x="2881" y="364"/>
                </a:lnTo>
                <a:lnTo>
                  <a:pt x="2882" y="368"/>
                </a:lnTo>
                <a:lnTo>
                  <a:pt x="2882" y="372"/>
                </a:lnTo>
                <a:lnTo>
                  <a:pt x="2882" y="370"/>
                </a:lnTo>
                <a:lnTo>
                  <a:pt x="2882" y="368"/>
                </a:lnTo>
                <a:lnTo>
                  <a:pt x="2883" y="363"/>
                </a:lnTo>
                <a:lnTo>
                  <a:pt x="2883" y="364"/>
                </a:lnTo>
                <a:lnTo>
                  <a:pt x="2883" y="362"/>
                </a:lnTo>
                <a:lnTo>
                  <a:pt x="2883" y="363"/>
                </a:lnTo>
                <a:lnTo>
                  <a:pt x="2884" y="366"/>
                </a:lnTo>
                <a:lnTo>
                  <a:pt x="2884" y="368"/>
                </a:lnTo>
                <a:lnTo>
                  <a:pt x="2884" y="358"/>
                </a:lnTo>
                <a:lnTo>
                  <a:pt x="2884" y="323"/>
                </a:lnTo>
                <a:lnTo>
                  <a:pt x="2885" y="262"/>
                </a:lnTo>
                <a:lnTo>
                  <a:pt x="2885" y="180"/>
                </a:lnTo>
                <a:lnTo>
                  <a:pt x="2885" y="93"/>
                </a:lnTo>
                <a:lnTo>
                  <a:pt x="2885" y="32"/>
                </a:lnTo>
                <a:lnTo>
                  <a:pt x="2886" y="20"/>
                </a:lnTo>
                <a:lnTo>
                  <a:pt x="2886" y="64"/>
                </a:lnTo>
                <a:lnTo>
                  <a:pt x="2886" y="137"/>
                </a:lnTo>
                <a:lnTo>
                  <a:pt x="2887" y="221"/>
                </a:lnTo>
                <a:lnTo>
                  <a:pt x="2887" y="296"/>
                </a:lnTo>
                <a:lnTo>
                  <a:pt x="2887" y="340"/>
                </a:lnTo>
                <a:lnTo>
                  <a:pt x="2887" y="358"/>
                </a:lnTo>
                <a:lnTo>
                  <a:pt x="2888" y="358"/>
                </a:lnTo>
                <a:lnTo>
                  <a:pt x="2888" y="357"/>
                </a:lnTo>
                <a:lnTo>
                  <a:pt x="2888" y="358"/>
                </a:lnTo>
                <a:lnTo>
                  <a:pt x="2888" y="361"/>
                </a:lnTo>
                <a:lnTo>
                  <a:pt x="2889" y="363"/>
                </a:lnTo>
                <a:lnTo>
                  <a:pt x="2889" y="368"/>
                </a:lnTo>
                <a:lnTo>
                  <a:pt x="2889" y="368"/>
                </a:lnTo>
                <a:lnTo>
                  <a:pt x="2889" y="365"/>
                </a:lnTo>
                <a:lnTo>
                  <a:pt x="2890" y="366"/>
                </a:lnTo>
                <a:lnTo>
                  <a:pt x="2890" y="368"/>
                </a:lnTo>
                <a:lnTo>
                  <a:pt x="2890" y="368"/>
                </a:lnTo>
                <a:lnTo>
                  <a:pt x="2891" y="367"/>
                </a:lnTo>
                <a:lnTo>
                  <a:pt x="2891" y="366"/>
                </a:lnTo>
                <a:lnTo>
                  <a:pt x="2891" y="365"/>
                </a:lnTo>
                <a:lnTo>
                  <a:pt x="2891" y="365"/>
                </a:lnTo>
                <a:lnTo>
                  <a:pt x="2892" y="365"/>
                </a:lnTo>
                <a:lnTo>
                  <a:pt x="2892" y="365"/>
                </a:lnTo>
                <a:lnTo>
                  <a:pt x="2892" y="365"/>
                </a:lnTo>
                <a:lnTo>
                  <a:pt x="2892" y="365"/>
                </a:lnTo>
                <a:lnTo>
                  <a:pt x="2893" y="365"/>
                </a:lnTo>
                <a:lnTo>
                  <a:pt x="2893" y="367"/>
                </a:lnTo>
                <a:lnTo>
                  <a:pt x="2893" y="365"/>
                </a:lnTo>
                <a:lnTo>
                  <a:pt x="2893" y="363"/>
                </a:lnTo>
                <a:lnTo>
                  <a:pt x="2894" y="361"/>
                </a:lnTo>
                <a:lnTo>
                  <a:pt x="2894" y="362"/>
                </a:lnTo>
                <a:lnTo>
                  <a:pt x="2894" y="362"/>
                </a:lnTo>
                <a:lnTo>
                  <a:pt x="2895" y="363"/>
                </a:lnTo>
                <a:lnTo>
                  <a:pt x="2895" y="363"/>
                </a:lnTo>
                <a:lnTo>
                  <a:pt x="2895" y="361"/>
                </a:lnTo>
                <a:lnTo>
                  <a:pt x="2895" y="360"/>
                </a:lnTo>
                <a:lnTo>
                  <a:pt x="2896" y="361"/>
                </a:lnTo>
                <a:lnTo>
                  <a:pt x="2896" y="360"/>
                </a:lnTo>
                <a:lnTo>
                  <a:pt x="2896" y="357"/>
                </a:lnTo>
                <a:lnTo>
                  <a:pt x="2896" y="355"/>
                </a:lnTo>
                <a:lnTo>
                  <a:pt x="2897" y="355"/>
                </a:lnTo>
                <a:lnTo>
                  <a:pt x="2897" y="359"/>
                </a:lnTo>
                <a:lnTo>
                  <a:pt x="2897" y="356"/>
                </a:lnTo>
                <a:lnTo>
                  <a:pt x="2898" y="352"/>
                </a:lnTo>
                <a:lnTo>
                  <a:pt x="2898" y="349"/>
                </a:lnTo>
                <a:lnTo>
                  <a:pt x="2898" y="346"/>
                </a:lnTo>
                <a:lnTo>
                  <a:pt x="2898" y="343"/>
                </a:lnTo>
                <a:lnTo>
                  <a:pt x="2899" y="343"/>
                </a:lnTo>
                <a:lnTo>
                  <a:pt x="2899" y="340"/>
                </a:lnTo>
                <a:lnTo>
                  <a:pt x="2899" y="338"/>
                </a:lnTo>
                <a:lnTo>
                  <a:pt x="2899" y="336"/>
                </a:lnTo>
                <a:lnTo>
                  <a:pt x="2900" y="330"/>
                </a:lnTo>
                <a:lnTo>
                  <a:pt x="2900" y="325"/>
                </a:lnTo>
                <a:lnTo>
                  <a:pt x="2900" y="321"/>
                </a:lnTo>
                <a:lnTo>
                  <a:pt x="2900" y="318"/>
                </a:lnTo>
                <a:lnTo>
                  <a:pt x="2901" y="313"/>
                </a:lnTo>
                <a:lnTo>
                  <a:pt x="2901" y="312"/>
                </a:lnTo>
                <a:lnTo>
                  <a:pt x="2901" y="309"/>
                </a:lnTo>
                <a:lnTo>
                  <a:pt x="2901" y="308"/>
                </a:lnTo>
                <a:lnTo>
                  <a:pt x="2902" y="303"/>
                </a:lnTo>
                <a:lnTo>
                  <a:pt x="2902" y="299"/>
                </a:lnTo>
                <a:lnTo>
                  <a:pt x="2902" y="299"/>
                </a:lnTo>
                <a:lnTo>
                  <a:pt x="2903" y="298"/>
                </a:lnTo>
                <a:lnTo>
                  <a:pt x="2903" y="300"/>
                </a:lnTo>
                <a:lnTo>
                  <a:pt x="2903" y="304"/>
                </a:lnTo>
                <a:lnTo>
                  <a:pt x="2903" y="308"/>
                </a:lnTo>
                <a:lnTo>
                  <a:pt x="2904" y="313"/>
                </a:lnTo>
                <a:lnTo>
                  <a:pt x="2904" y="314"/>
                </a:lnTo>
                <a:lnTo>
                  <a:pt x="2904" y="318"/>
                </a:lnTo>
                <a:lnTo>
                  <a:pt x="2904" y="324"/>
                </a:lnTo>
                <a:lnTo>
                  <a:pt x="2905" y="327"/>
                </a:lnTo>
                <a:lnTo>
                  <a:pt x="2905" y="333"/>
                </a:lnTo>
                <a:lnTo>
                  <a:pt x="2905" y="338"/>
                </a:lnTo>
                <a:lnTo>
                  <a:pt x="2905" y="342"/>
                </a:lnTo>
                <a:lnTo>
                  <a:pt x="2906" y="346"/>
                </a:lnTo>
                <a:lnTo>
                  <a:pt x="2906" y="349"/>
                </a:lnTo>
                <a:lnTo>
                  <a:pt x="2906" y="352"/>
                </a:lnTo>
                <a:lnTo>
                  <a:pt x="2907" y="355"/>
                </a:lnTo>
                <a:lnTo>
                  <a:pt x="2907" y="356"/>
                </a:lnTo>
                <a:lnTo>
                  <a:pt x="2907" y="358"/>
                </a:lnTo>
                <a:lnTo>
                  <a:pt x="2907" y="359"/>
                </a:lnTo>
                <a:lnTo>
                  <a:pt x="2908" y="359"/>
                </a:lnTo>
                <a:lnTo>
                  <a:pt x="2908" y="358"/>
                </a:lnTo>
                <a:lnTo>
                  <a:pt x="2908" y="357"/>
                </a:lnTo>
                <a:lnTo>
                  <a:pt x="2908" y="359"/>
                </a:lnTo>
                <a:lnTo>
                  <a:pt x="2909" y="361"/>
                </a:lnTo>
                <a:lnTo>
                  <a:pt x="2909" y="361"/>
                </a:lnTo>
                <a:lnTo>
                  <a:pt x="2909" y="361"/>
                </a:lnTo>
                <a:lnTo>
                  <a:pt x="2910" y="365"/>
                </a:lnTo>
                <a:lnTo>
                  <a:pt x="2910" y="362"/>
                </a:lnTo>
                <a:lnTo>
                  <a:pt x="2910" y="363"/>
                </a:lnTo>
                <a:lnTo>
                  <a:pt x="2910" y="362"/>
                </a:lnTo>
                <a:lnTo>
                  <a:pt x="2911" y="362"/>
                </a:lnTo>
                <a:lnTo>
                  <a:pt x="2911" y="362"/>
                </a:lnTo>
                <a:lnTo>
                  <a:pt x="2911" y="361"/>
                </a:lnTo>
                <a:lnTo>
                  <a:pt x="2911" y="363"/>
                </a:lnTo>
                <a:lnTo>
                  <a:pt x="2912" y="362"/>
                </a:lnTo>
                <a:lnTo>
                  <a:pt x="2912" y="362"/>
                </a:lnTo>
                <a:lnTo>
                  <a:pt x="2912" y="362"/>
                </a:lnTo>
                <a:lnTo>
                  <a:pt x="2912" y="363"/>
                </a:lnTo>
                <a:lnTo>
                  <a:pt x="2913" y="364"/>
                </a:lnTo>
                <a:lnTo>
                  <a:pt x="2913" y="363"/>
                </a:lnTo>
                <a:lnTo>
                  <a:pt x="2913" y="364"/>
                </a:lnTo>
                <a:lnTo>
                  <a:pt x="2914" y="365"/>
                </a:lnTo>
                <a:lnTo>
                  <a:pt x="2914" y="366"/>
                </a:lnTo>
                <a:lnTo>
                  <a:pt x="2914" y="368"/>
                </a:lnTo>
                <a:lnTo>
                  <a:pt x="2914" y="368"/>
                </a:lnTo>
                <a:lnTo>
                  <a:pt x="2915" y="366"/>
                </a:lnTo>
                <a:lnTo>
                  <a:pt x="2915" y="365"/>
                </a:lnTo>
                <a:lnTo>
                  <a:pt x="2915" y="365"/>
                </a:lnTo>
                <a:lnTo>
                  <a:pt x="2915" y="368"/>
                </a:lnTo>
                <a:lnTo>
                  <a:pt x="2916" y="368"/>
                </a:lnTo>
                <a:lnTo>
                  <a:pt x="2916" y="366"/>
                </a:lnTo>
                <a:lnTo>
                  <a:pt x="2916" y="363"/>
                </a:lnTo>
                <a:lnTo>
                  <a:pt x="2916" y="363"/>
                </a:lnTo>
                <a:lnTo>
                  <a:pt x="2917" y="365"/>
                </a:lnTo>
                <a:lnTo>
                  <a:pt x="2917" y="368"/>
                </a:lnTo>
                <a:lnTo>
                  <a:pt x="2917" y="368"/>
                </a:lnTo>
                <a:lnTo>
                  <a:pt x="2917" y="367"/>
                </a:lnTo>
                <a:lnTo>
                  <a:pt x="2918" y="365"/>
                </a:lnTo>
                <a:lnTo>
                  <a:pt x="2918" y="364"/>
                </a:lnTo>
                <a:lnTo>
                  <a:pt x="2918" y="365"/>
                </a:lnTo>
                <a:lnTo>
                  <a:pt x="2919" y="365"/>
                </a:lnTo>
                <a:lnTo>
                  <a:pt x="2919" y="364"/>
                </a:lnTo>
                <a:lnTo>
                  <a:pt x="2919" y="364"/>
                </a:lnTo>
                <a:lnTo>
                  <a:pt x="2919" y="363"/>
                </a:lnTo>
                <a:lnTo>
                  <a:pt x="2920" y="363"/>
                </a:lnTo>
                <a:lnTo>
                  <a:pt x="2920" y="363"/>
                </a:lnTo>
                <a:lnTo>
                  <a:pt x="2920" y="363"/>
                </a:lnTo>
                <a:lnTo>
                  <a:pt x="2920" y="365"/>
                </a:lnTo>
                <a:lnTo>
                  <a:pt x="2921" y="368"/>
                </a:lnTo>
                <a:lnTo>
                  <a:pt x="2921" y="363"/>
                </a:lnTo>
                <a:lnTo>
                  <a:pt x="2921" y="363"/>
                </a:lnTo>
                <a:lnTo>
                  <a:pt x="2921" y="365"/>
                </a:lnTo>
                <a:lnTo>
                  <a:pt x="2922" y="365"/>
                </a:lnTo>
                <a:lnTo>
                  <a:pt x="2922" y="366"/>
                </a:lnTo>
                <a:lnTo>
                  <a:pt x="2922" y="365"/>
                </a:lnTo>
                <a:lnTo>
                  <a:pt x="2923" y="365"/>
                </a:lnTo>
                <a:lnTo>
                  <a:pt x="2923" y="366"/>
                </a:lnTo>
                <a:lnTo>
                  <a:pt x="2923" y="363"/>
                </a:lnTo>
                <a:lnTo>
                  <a:pt x="2923" y="364"/>
                </a:lnTo>
                <a:lnTo>
                  <a:pt x="2924" y="363"/>
                </a:lnTo>
                <a:lnTo>
                  <a:pt x="2924" y="364"/>
                </a:lnTo>
                <a:lnTo>
                  <a:pt x="2924" y="364"/>
                </a:lnTo>
                <a:lnTo>
                  <a:pt x="2924" y="365"/>
                </a:lnTo>
                <a:lnTo>
                  <a:pt x="2925" y="364"/>
                </a:lnTo>
                <a:lnTo>
                  <a:pt x="2925" y="364"/>
                </a:lnTo>
                <a:lnTo>
                  <a:pt x="2925" y="366"/>
                </a:lnTo>
                <a:lnTo>
                  <a:pt x="2926" y="368"/>
                </a:lnTo>
                <a:lnTo>
                  <a:pt x="2926" y="368"/>
                </a:lnTo>
                <a:lnTo>
                  <a:pt x="2926" y="366"/>
                </a:lnTo>
                <a:lnTo>
                  <a:pt x="2926" y="365"/>
                </a:lnTo>
                <a:lnTo>
                  <a:pt x="2927" y="367"/>
                </a:lnTo>
                <a:lnTo>
                  <a:pt x="2927" y="368"/>
                </a:lnTo>
                <a:lnTo>
                  <a:pt x="2927" y="369"/>
                </a:lnTo>
                <a:lnTo>
                  <a:pt x="2927" y="368"/>
                </a:lnTo>
                <a:lnTo>
                  <a:pt x="2928" y="368"/>
                </a:lnTo>
                <a:lnTo>
                  <a:pt x="2928" y="368"/>
                </a:lnTo>
                <a:lnTo>
                  <a:pt x="2928" y="369"/>
                </a:lnTo>
                <a:lnTo>
                  <a:pt x="2929" y="369"/>
                </a:lnTo>
                <a:lnTo>
                  <a:pt x="2929" y="368"/>
                </a:lnTo>
                <a:lnTo>
                  <a:pt x="2929" y="368"/>
                </a:lnTo>
                <a:lnTo>
                  <a:pt x="2929" y="368"/>
                </a:lnTo>
                <a:lnTo>
                  <a:pt x="2930" y="366"/>
                </a:lnTo>
                <a:lnTo>
                  <a:pt x="2930" y="368"/>
                </a:lnTo>
                <a:lnTo>
                  <a:pt x="2930" y="368"/>
                </a:lnTo>
                <a:lnTo>
                  <a:pt x="2930" y="368"/>
                </a:lnTo>
                <a:lnTo>
                  <a:pt x="2931" y="366"/>
                </a:lnTo>
                <a:lnTo>
                  <a:pt x="2931" y="368"/>
                </a:lnTo>
                <a:lnTo>
                  <a:pt x="2931" y="368"/>
                </a:lnTo>
                <a:lnTo>
                  <a:pt x="2931" y="368"/>
                </a:lnTo>
                <a:lnTo>
                  <a:pt x="2932" y="368"/>
                </a:lnTo>
                <a:lnTo>
                  <a:pt x="2932" y="368"/>
                </a:lnTo>
                <a:lnTo>
                  <a:pt x="2932" y="368"/>
                </a:lnTo>
                <a:lnTo>
                  <a:pt x="2932" y="368"/>
                </a:lnTo>
                <a:lnTo>
                  <a:pt x="2933" y="368"/>
                </a:lnTo>
                <a:lnTo>
                  <a:pt x="2933" y="368"/>
                </a:lnTo>
                <a:lnTo>
                  <a:pt x="2933" y="371"/>
                </a:lnTo>
                <a:lnTo>
                  <a:pt x="2933" y="371"/>
                </a:lnTo>
                <a:lnTo>
                  <a:pt x="2934" y="371"/>
                </a:lnTo>
                <a:lnTo>
                  <a:pt x="2934" y="368"/>
                </a:lnTo>
                <a:lnTo>
                  <a:pt x="2934" y="367"/>
                </a:lnTo>
                <a:lnTo>
                  <a:pt x="2935" y="368"/>
                </a:lnTo>
                <a:lnTo>
                  <a:pt x="2935" y="368"/>
                </a:lnTo>
                <a:lnTo>
                  <a:pt x="2935" y="368"/>
                </a:lnTo>
                <a:lnTo>
                  <a:pt x="2935" y="368"/>
                </a:lnTo>
                <a:lnTo>
                  <a:pt x="2936" y="366"/>
                </a:lnTo>
                <a:lnTo>
                  <a:pt x="2936" y="368"/>
                </a:lnTo>
                <a:lnTo>
                  <a:pt x="2936" y="370"/>
                </a:lnTo>
                <a:lnTo>
                  <a:pt x="2936" y="371"/>
                </a:lnTo>
                <a:lnTo>
                  <a:pt x="2937" y="368"/>
                </a:lnTo>
                <a:lnTo>
                  <a:pt x="2937" y="365"/>
                </a:lnTo>
                <a:lnTo>
                  <a:pt x="2937" y="363"/>
                </a:lnTo>
                <a:lnTo>
                  <a:pt x="2937" y="366"/>
                </a:lnTo>
                <a:lnTo>
                  <a:pt x="2938" y="368"/>
                </a:lnTo>
                <a:lnTo>
                  <a:pt x="2938" y="368"/>
                </a:lnTo>
                <a:lnTo>
                  <a:pt x="2938" y="366"/>
                </a:lnTo>
                <a:lnTo>
                  <a:pt x="2939" y="365"/>
                </a:lnTo>
                <a:lnTo>
                  <a:pt x="2939" y="366"/>
                </a:lnTo>
                <a:lnTo>
                  <a:pt x="2939" y="368"/>
                </a:lnTo>
                <a:lnTo>
                  <a:pt x="2939" y="368"/>
                </a:lnTo>
                <a:lnTo>
                  <a:pt x="2940" y="368"/>
                </a:lnTo>
                <a:lnTo>
                  <a:pt x="2940" y="366"/>
                </a:lnTo>
                <a:lnTo>
                  <a:pt x="2940" y="366"/>
                </a:lnTo>
                <a:lnTo>
                  <a:pt x="2940" y="368"/>
                </a:lnTo>
                <a:lnTo>
                  <a:pt x="2941" y="368"/>
                </a:lnTo>
                <a:lnTo>
                  <a:pt x="2941" y="368"/>
                </a:lnTo>
                <a:lnTo>
                  <a:pt x="2941" y="369"/>
                </a:lnTo>
                <a:lnTo>
                  <a:pt x="2942" y="371"/>
                </a:lnTo>
                <a:lnTo>
                  <a:pt x="2942" y="368"/>
                </a:lnTo>
                <a:lnTo>
                  <a:pt x="2942" y="365"/>
                </a:lnTo>
                <a:lnTo>
                  <a:pt x="2942" y="364"/>
                </a:lnTo>
                <a:lnTo>
                  <a:pt x="2943" y="364"/>
                </a:lnTo>
                <a:lnTo>
                  <a:pt x="2943" y="365"/>
                </a:lnTo>
                <a:lnTo>
                  <a:pt x="2943" y="363"/>
                </a:lnTo>
                <a:lnTo>
                  <a:pt x="2943" y="360"/>
                </a:lnTo>
                <a:lnTo>
                  <a:pt x="2944" y="360"/>
                </a:lnTo>
                <a:lnTo>
                  <a:pt x="2944" y="359"/>
                </a:lnTo>
                <a:lnTo>
                  <a:pt x="2944" y="361"/>
                </a:lnTo>
                <a:lnTo>
                  <a:pt x="2945" y="361"/>
                </a:lnTo>
                <a:lnTo>
                  <a:pt x="2945" y="356"/>
                </a:lnTo>
                <a:lnTo>
                  <a:pt x="2945" y="355"/>
                </a:lnTo>
                <a:lnTo>
                  <a:pt x="2945" y="355"/>
                </a:lnTo>
                <a:lnTo>
                  <a:pt x="2946" y="353"/>
                </a:lnTo>
                <a:lnTo>
                  <a:pt x="2946" y="355"/>
                </a:lnTo>
                <a:lnTo>
                  <a:pt x="2946" y="351"/>
                </a:lnTo>
                <a:lnTo>
                  <a:pt x="2946" y="352"/>
                </a:lnTo>
                <a:lnTo>
                  <a:pt x="2947" y="353"/>
                </a:lnTo>
                <a:lnTo>
                  <a:pt x="2947" y="358"/>
                </a:lnTo>
                <a:lnTo>
                  <a:pt x="2947" y="359"/>
                </a:lnTo>
                <a:lnTo>
                  <a:pt x="2947" y="361"/>
                </a:lnTo>
                <a:lnTo>
                  <a:pt x="2948" y="363"/>
                </a:lnTo>
                <a:lnTo>
                  <a:pt x="2948" y="364"/>
                </a:lnTo>
                <a:lnTo>
                  <a:pt x="2948" y="367"/>
                </a:lnTo>
                <a:lnTo>
                  <a:pt x="2948" y="368"/>
                </a:lnTo>
                <a:lnTo>
                  <a:pt x="2949" y="368"/>
                </a:lnTo>
                <a:lnTo>
                  <a:pt x="2949" y="368"/>
                </a:lnTo>
                <a:lnTo>
                  <a:pt x="2949" y="368"/>
                </a:lnTo>
                <a:lnTo>
                  <a:pt x="2949" y="368"/>
                </a:lnTo>
                <a:lnTo>
                  <a:pt x="2950" y="368"/>
                </a:lnTo>
                <a:lnTo>
                  <a:pt x="2950" y="368"/>
                </a:lnTo>
                <a:lnTo>
                  <a:pt x="2950" y="367"/>
                </a:lnTo>
                <a:lnTo>
                  <a:pt x="2951" y="365"/>
                </a:lnTo>
                <a:lnTo>
                  <a:pt x="2951" y="368"/>
                </a:lnTo>
                <a:lnTo>
                  <a:pt x="2951" y="368"/>
                </a:lnTo>
                <a:lnTo>
                  <a:pt x="2951" y="368"/>
                </a:lnTo>
                <a:lnTo>
                  <a:pt x="2952" y="368"/>
                </a:lnTo>
                <a:lnTo>
                  <a:pt x="2952" y="368"/>
                </a:lnTo>
                <a:lnTo>
                  <a:pt x="2952" y="371"/>
                </a:lnTo>
                <a:lnTo>
                  <a:pt x="2952" y="371"/>
                </a:lnTo>
                <a:lnTo>
                  <a:pt x="2953" y="370"/>
                </a:lnTo>
                <a:lnTo>
                  <a:pt x="2953" y="366"/>
                </a:lnTo>
                <a:lnTo>
                  <a:pt x="2953" y="352"/>
                </a:lnTo>
                <a:lnTo>
                  <a:pt x="2953" y="318"/>
                </a:lnTo>
                <a:lnTo>
                  <a:pt x="2954" y="252"/>
                </a:lnTo>
                <a:lnTo>
                  <a:pt x="2954" y="166"/>
                </a:lnTo>
                <a:lnTo>
                  <a:pt x="2954" y="85"/>
                </a:lnTo>
                <a:lnTo>
                  <a:pt x="2955" y="30"/>
                </a:lnTo>
                <a:lnTo>
                  <a:pt x="2955" y="28"/>
                </a:lnTo>
                <a:lnTo>
                  <a:pt x="2955" y="72"/>
                </a:lnTo>
                <a:lnTo>
                  <a:pt x="2955" y="144"/>
                </a:lnTo>
                <a:lnTo>
                  <a:pt x="2956" y="225"/>
                </a:lnTo>
                <a:lnTo>
                  <a:pt x="2956" y="297"/>
                </a:lnTo>
                <a:lnTo>
                  <a:pt x="2956" y="342"/>
                </a:lnTo>
                <a:lnTo>
                  <a:pt x="2956" y="357"/>
                </a:lnTo>
                <a:lnTo>
                  <a:pt x="2957" y="359"/>
                </a:lnTo>
                <a:lnTo>
                  <a:pt x="2957" y="361"/>
                </a:lnTo>
                <a:lnTo>
                  <a:pt x="2957" y="359"/>
                </a:lnTo>
                <a:lnTo>
                  <a:pt x="2958" y="360"/>
                </a:lnTo>
                <a:lnTo>
                  <a:pt x="2958" y="362"/>
                </a:lnTo>
                <a:lnTo>
                  <a:pt x="2958" y="366"/>
                </a:lnTo>
                <a:lnTo>
                  <a:pt x="2958" y="370"/>
                </a:lnTo>
                <a:lnTo>
                  <a:pt x="2959" y="371"/>
                </a:lnTo>
                <a:lnTo>
                  <a:pt x="2959" y="368"/>
                </a:lnTo>
                <a:lnTo>
                  <a:pt x="2959" y="366"/>
                </a:lnTo>
                <a:lnTo>
                  <a:pt x="2959" y="368"/>
                </a:lnTo>
                <a:lnTo>
                  <a:pt x="2960" y="368"/>
                </a:lnTo>
                <a:lnTo>
                  <a:pt x="2960" y="365"/>
                </a:lnTo>
                <a:lnTo>
                  <a:pt x="2960" y="365"/>
                </a:lnTo>
                <a:lnTo>
                  <a:pt x="2961" y="365"/>
                </a:lnTo>
                <a:lnTo>
                  <a:pt x="2961" y="366"/>
                </a:lnTo>
                <a:lnTo>
                  <a:pt x="2961" y="365"/>
                </a:lnTo>
                <a:lnTo>
                  <a:pt x="2961" y="366"/>
                </a:lnTo>
                <a:lnTo>
                  <a:pt x="2962" y="365"/>
                </a:lnTo>
                <a:lnTo>
                  <a:pt x="2962" y="366"/>
                </a:lnTo>
                <a:lnTo>
                  <a:pt x="2962" y="365"/>
                </a:lnTo>
                <a:lnTo>
                  <a:pt x="2962" y="366"/>
                </a:lnTo>
                <a:lnTo>
                  <a:pt x="2963" y="366"/>
                </a:lnTo>
                <a:lnTo>
                  <a:pt x="2963" y="365"/>
                </a:lnTo>
                <a:lnTo>
                  <a:pt x="2963" y="362"/>
                </a:lnTo>
                <a:lnTo>
                  <a:pt x="2963" y="361"/>
                </a:lnTo>
                <a:lnTo>
                  <a:pt x="2964" y="363"/>
                </a:lnTo>
                <a:lnTo>
                  <a:pt x="2964" y="362"/>
                </a:lnTo>
                <a:lnTo>
                  <a:pt x="2964" y="364"/>
                </a:lnTo>
                <a:lnTo>
                  <a:pt x="2964" y="363"/>
                </a:lnTo>
                <a:lnTo>
                  <a:pt x="2965" y="361"/>
                </a:lnTo>
                <a:lnTo>
                  <a:pt x="2965" y="359"/>
                </a:lnTo>
                <a:lnTo>
                  <a:pt x="2965" y="359"/>
                </a:lnTo>
                <a:lnTo>
                  <a:pt x="2965" y="359"/>
                </a:lnTo>
                <a:lnTo>
                  <a:pt x="2966" y="359"/>
                </a:lnTo>
                <a:lnTo>
                  <a:pt x="2966" y="356"/>
                </a:lnTo>
                <a:lnTo>
                  <a:pt x="2966" y="351"/>
                </a:lnTo>
                <a:lnTo>
                  <a:pt x="2967" y="351"/>
                </a:lnTo>
                <a:lnTo>
                  <a:pt x="2967" y="349"/>
                </a:lnTo>
                <a:lnTo>
                  <a:pt x="2967" y="344"/>
                </a:lnTo>
                <a:lnTo>
                  <a:pt x="2967" y="338"/>
                </a:lnTo>
                <a:lnTo>
                  <a:pt x="2968" y="338"/>
                </a:lnTo>
                <a:lnTo>
                  <a:pt x="2968" y="337"/>
                </a:lnTo>
                <a:lnTo>
                  <a:pt x="2968" y="332"/>
                </a:lnTo>
                <a:lnTo>
                  <a:pt x="2968" y="331"/>
                </a:lnTo>
                <a:lnTo>
                  <a:pt x="2969" y="327"/>
                </a:lnTo>
                <a:lnTo>
                  <a:pt x="2969" y="324"/>
                </a:lnTo>
                <a:lnTo>
                  <a:pt x="2969" y="321"/>
                </a:lnTo>
                <a:lnTo>
                  <a:pt x="2969" y="313"/>
                </a:lnTo>
                <a:lnTo>
                  <a:pt x="2970" y="310"/>
                </a:lnTo>
                <a:lnTo>
                  <a:pt x="2970" y="306"/>
                </a:lnTo>
                <a:lnTo>
                  <a:pt x="2970" y="302"/>
                </a:lnTo>
                <a:lnTo>
                  <a:pt x="2971" y="302"/>
                </a:lnTo>
                <a:lnTo>
                  <a:pt x="2971" y="301"/>
                </a:lnTo>
                <a:lnTo>
                  <a:pt x="2971" y="297"/>
                </a:lnTo>
                <a:lnTo>
                  <a:pt x="2971" y="295"/>
                </a:lnTo>
                <a:lnTo>
                  <a:pt x="2972" y="294"/>
                </a:lnTo>
                <a:lnTo>
                  <a:pt x="2972" y="295"/>
                </a:lnTo>
                <a:lnTo>
                  <a:pt x="2972" y="299"/>
                </a:lnTo>
                <a:lnTo>
                  <a:pt x="2972" y="300"/>
                </a:lnTo>
                <a:lnTo>
                  <a:pt x="2973" y="305"/>
                </a:lnTo>
                <a:lnTo>
                  <a:pt x="2973" y="310"/>
                </a:lnTo>
                <a:lnTo>
                  <a:pt x="2973" y="316"/>
                </a:lnTo>
                <a:lnTo>
                  <a:pt x="2974" y="322"/>
                </a:lnTo>
                <a:lnTo>
                  <a:pt x="2974" y="328"/>
                </a:lnTo>
                <a:lnTo>
                  <a:pt x="2974" y="335"/>
                </a:lnTo>
                <a:lnTo>
                  <a:pt x="2974" y="337"/>
                </a:lnTo>
                <a:lnTo>
                  <a:pt x="2975" y="343"/>
                </a:lnTo>
                <a:lnTo>
                  <a:pt x="2975" y="349"/>
                </a:lnTo>
                <a:lnTo>
                  <a:pt x="2975" y="351"/>
                </a:lnTo>
                <a:lnTo>
                  <a:pt x="2975" y="352"/>
                </a:lnTo>
                <a:lnTo>
                  <a:pt x="2976" y="352"/>
                </a:lnTo>
                <a:lnTo>
                  <a:pt x="2976" y="356"/>
                </a:lnTo>
                <a:lnTo>
                  <a:pt x="2976" y="359"/>
                </a:lnTo>
                <a:lnTo>
                  <a:pt x="2977" y="359"/>
                </a:lnTo>
                <a:lnTo>
                  <a:pt x="2977" y="360"/>
                </a:lnTo>
                <a:lnTo>
                  <a:pt x="2977" y="359"/>
                </a:lnTo>
                <a:lnTo>
                  <a:pt x="2977" y="361"/>
                </a:lnTo>
                <a:lnTo>
                  <a:pt x="2978" y="360"/>
                </a:lnTo>
                <a:lnTo>
                  <a:pt x="2978" y="362"/>
                </a:lnTo>
                <a:lnTo>
                  <a:pt x="2978" y="362"/>
                </a:lnTo>
                <a:lnTo>
                  <a:pt x="2978" y="363"/>
                </a:lnTo>
                <a:lnTo>
                  <a:pt x="2979" y="363"/>
                </a:lnTo>
                <a:lnTo>
                  <a:pt x="2979" y="363"/>
                </a:lnTo>
                <a:lnTo>
                  <a:pt x="2979" y="362"/>
                </a:lnTo>
                <a:lnTo>
                  <a:pt x="2979" y="363"/>
                </a:lnTo>
                <a:lnTo>
                  <a:pt x="2980" y="360"/>
                </a:lnTo>
                <a:lnTo>
                  <a:pt x="2980" y="362"/>
                </a:lnTo>
                <a:lnTo>
                  <a:pt x="2980" y="362"/>
                </a:lnTo>
                <a:lnTo>
                  <a:pt x="2980" y="363"/>
                </a:lnTo>
                <a:lnTo>
                  <a:pt x="2981" y="366"/>
                </a:lnTo>
                <a:lnTo>
                  <a:pt x="2981" y="364"/>
                </a:lnTo>
                <a:lnTo>
                  <a:pt x="2981" y="363"/>
                </a:lnTo>
                <a:lnTo>
                  <a:pt x="2981" y="362"/>
                </a:lnTo>
                <a:lnTo>
                  <a:pt x="2982" y="362"/>
                </a:lnTo>
                <a:lnTo>
                  <a:pt x="2982" y="365"/>
                </a:lnTo>
                <a:lnTo>
                  <a:pt x="2982" y="368"/>
                </a:lnTo>
                <a:lnTo>
                  <a:pt x="2983" y="368"/>
                </a:lnTo>
                <a:lnTo>
                  <a:pt x="2983" y="366"/>
                </a:lnTo>
                <a:lnTo>
                  <a:pt x="2983" y="362"/>
                </a:lnTo>
                <a:lnTo>
                  <a:pt x="2983" y="362"/>
                </a:lnTo>
                <a:lnTo>
                  <a:pt x="2984" y="364"/>
                </a:lnTo>
                <a:lnTo>
                  <a:pt x="2984" y="366"/>
                </a:lnTo>
                <a:lnTo>
                  <a:pt x="2984" y="366"/>
                </a:lnTo>
                <a:lnTo>
                  <a:pt x="2984" y="366"/>
                </a:lnTo>
                <a:lnTo>
                  <a:pt x="2985" y="366"/>
                </a:lnTo>
                <a:lnTo>
                  <a:pt x="2985" y="368"/>
                </a:lnTo>
                <a:lnTo>
                  <a:pt x="2985" y="365"/>
                </a:lnTo>
                <a:lnTo>
                  <a:pt x="2985" y="365"/>
                </a:lnTo>
                <a:lnTo>
                  <a:pt x="2986" y="365"/>
                </a:lnTo>
                <a:lnTo>
                  <a:pt x="2986" y="365"/>
                </a:lnTo>
                <a:lnTo>
                  <a:pt x="2986" y="365"/>
                </a:lnTo>
                <a:lnTo>
                  <a:pt x="2987" y="363"/>
                </a:lnTo>
                <a:lnTo>
                  <a:pt x="2987" y="363"/>
                </a:lnTo>
                <a:lnTo>
                  <a:pt x="2987" y="364"/>
                </a:lnTo>
                <a:lnTo>
                  <a:pt x="2987" y="365"/>
                </a:lnTo>
                <a:lnTo>
                  <a:pt x="2988" y="363"/>
                </a:lnTo>
                <a:lnTo>
                  <a:pt x="2988" y="362"/>
                </a:lnTo>
                <a:lnTo>
                  <a:pt x="2988" y="362"/>
                </a:lnTo>
                <a:lnTo>
                  <a:pt x="2988" y="363"/>
                </a:lnTo>
                <a:lnTo>
                  <a:pt x="2989" y="362"/>
                </a:lnTo>
                <a:lnTo>
                  <a:pt x="2989" y="362"/>
                </a:lnTo>
                <a:lnTo>
                  <a:pt x="2989" y="362"/>
                </a:lnTo>
                <a:lnTo>
                  <a:pt x="2990" y="363"/>
                </a:lnTo>
                <a:lnTo>
                  <a:pt x="2990" y="363"/>
                </a:lnTo>
                <a:lnTo>
                  <a:pt x="2990" y="363"/>
                </a:lnTo>
                <a:lnTo>
                  <a:pt x="2990" y="361"/>
                </a:lnTo>
                <a:lnTo>
                  <a:pt x="2991" y="362"/>
                </a:lnTo>
                <a:lnTo>
                  <a:pt x="2991" y="361"/>
                </a:lnTo>
                <a:lnTo>
                  <a:pt x="2991" y="360"/>
                </a:lnTo>
                <a:lnTo>
                  <a:pt x="2991" y="360"/>
                </a:lnTo>
                <a:lnTo>
                  <a:pt x="2992" y="362"/>
                </a:lnTo>
                <a:lnTo>
                  <a:pt x="2992" y="366"/>
                </a:lnTo>
                <a:lnTo>
                  <a:pt x="2992" y="363"/>
                </a:lnTo>
                <a:lnTo>
                  <a:pt x="2993" y="362"/>
                </a:lnTo>
                <a:lnTo>
                  <a:pt x="2993" y="361"/>
                </a:lnTo>
                <a:lnTo>
                  <a:pt x="2993" y="362"/>
                </a:lnTo>
                <a:lnTo>
                  <a:pt x="2993" y="366"/>
                </a:lnTo>
                <a:lnTo>
                  <a:pt x="2994" y="365"/>
                </a:lnTo>
                <a:lnTo>
                  <a:pt x="2994" y="367"/>
                </a:lnTo>
                <a:lnTo>
                  <a:pt x="2994" y="363"/>
                </a:lnTo>
                <a:lnTo>
                  <a:pt x="2994" y="363"/>
                </a:lnTo>
                <a:lnTo>
                  <a:pt x="2995" y="362"/>
                </a:lnTo>
                <a:lnTo>
                  <a:pt x="2995" y="362"/>
                </a:lnTo>
                <a:lnTo>
                  <a:pt x="2995" y="364"/>
                </a:lnTo>
                <a:lnTo>
                  <a:pt x="2995" y="368"/>
                </a:lnTo>
                <a:lnTo>
                  <a:pt x="2996" y="366"/>
                </a:lnTo>
                <a:lnTo>
                  <a:pt x="2996" y="364"/>
                </a:lnTo>
                <a:lnTo>
                  <a:pt x="2996" y="366"/>
                </a:lnTo>
                <a:lnTo>
                  <a:pt x="2996" y="365"/>
                </a:lnTo>
                <a:lnTo>
                  <a:pt x="2997" y="363"/>
                </a:lnTo>
                <a:lnTo>
                  <a:pt x="2997" y="363"/>
                </a:lnTo>
                <a:lnTo>
                  <a:pt x="2997" y="363"/>
                </a:lnTo>
                <a:lnTo>
                  <a:pt x="2997" y="365"/>
                </a:lnTo>
                <a:lnTo>
                  <a:pt x="2998" y="364"/>
                </a:lnTo>
                <a:lnTo>
                  <a:pt x="2998" y="365"/>
                </a:lnTo>
                <a:lnTo>
                  <a:pt x="2998" y="368"/>
                </a:lnTo>
                <a:lnTo>
                  <a:pt x="2999" y="368"/>
                </a:lnTo>
                <a:lnTo>
                  <a:pt x="2999" y="368"/>
                </a:lnTo>
                <a:lnTo>
                  <a:pt x="2999" y="368"/>
                </a:lnTo>
                <a:lnTo>
                  <a:pt x="2999" y="363"/>
                </a:lnTo>
                <a:lnTo>
                  <a:pt x="3000" y="364"/>
                </a:lnTo>
                <a:lnTo>
                  <a:pt x="3000" y="365"/>
                </a:lnTo>
                <a:lnTo>
                  <a:pt x="3000" y="367"/>
                </a:lnTo>
                <a:lnTo>
                  <a:pt x="3000" y="365"/>
                </a:lnTo>
                <a:lnTo>
                  <a:pt x="3001" y="365"/>
                </a:lnTo>
                <a:lnTo>
                  <a:pt x="3001" y="365"/>
                </a:lnTo>
                <a:lnTo>
                  <a:pt x="3001" y="363"/>
                </a:lnTo>
                <a:lnTo>
                  <a:pt x="3002" y="367"/>
                </a:lnTo>
                <a:lnTo>
                  <a:pt x="3002" y="367"/>
                </a:lnTo>
                <a:lnTo>
                  <a:pt x="3002" y="364"/>
                </a:lnTo>
                <a:lnTo>
                  <a:pt x="3002" y="363"/>
                </a:lnTo>
                <a:lnTo>
                  <a:pt x="3003" y="365"/>
                </a:lnTo>
                <a:lnTo>
                  <a:pt x="3003" y="366"/>
                </a:lnTo>
                <a:lnTo>
                  <a:pt x="3003" y="369"/>
                </a:lnTo>
                <a:lnTo>
                  <a:pt x="3003" y="368"/>
                </a:lnTo>
                <a:lnTo>
                  <a:pt x="3004" y="370"/>
                </a:lnTo>
                <a:lnTo>
                  <a:pt x="3004" y="367"/>
                </a:lnTo>
                <a:lnTo>
                  <a:pt x="3004" y="363"/>
                </a:lnTo>
                <a:lnTo>
                  <a:pt x="3004" y="363"/>
                </a:lnTo>
                <a:lnTo>
                  <a:pt x="3005" y="361"/>
                </a:lnTo>
                <a:lnTo>
                  <a:pt x="3005" y="363"/>
                </a:lnTo>
                <a:lnTo>
                  <a:pt x="3005" y="366"/>
                </a:lnTo>
                <a:lnTo>
                  <a:pt x="3006" y="368"/>
                </a:lnTo>
                <a:lnTo>
                  <a:pt x="3006" y="368"/>
                </a:lnTo>
                <a:lnTo>
                  <a:pt x="3006" y="366"/>
                </a:lnTo>
                <a:lnTo>
                  <a:pt x="3006" y="365"/>
                </a:lnTo>
                <a:lnTo>
                  <a:pt x="3007" y="365"/>
                </a:lnTo>
                <a:lnTo>
                  <a:pt x="3007" y="367"/>
                </a:lnTo>
                <a:lnTo>
                  <a:pt x="3007" y="368"/>
                </a:lnTo>
                <a:lnTo>
                  <a:pt x="3007" y="365"/>
                </a:lnTo>
                <a:lnTo>
                  <a:pt x="3008" y="364"/>
                </a:lnTo>
                <a:lnTo>
                  <a:pt x="3008" y="363"/>
                </a:lnTo>
                <a:lnTo>
                  <a:pt x="3008" y="363"/>
                </a:lnTo>
                <a:lnTo>
                  <a:pt x="3009" y="363"/>
                </a:lnTo>
                <a:lnTo>
                  <a:pt x="3009" y="363"/>
                </a:lnTo>
                <a:lnTo>
                  <a:pt x="3009" y="363"/>
                </a:lnTo>
                <a:lnTo>
                  <a:pt x="3009" y="363"/>
                </a:lnTo>
                <a:lnTo>
                  <a:pt x="3010" y="362"/>
                </a:lnTo>
                <a:lnTo>
                  <a:pt x="3010" y="362"/>
                </a:lnTo>
                <a:lnTo>
                  <a:pt x="3010" y="362"/>
                </a:lnTo>
                <a:lnTo>
                  <a:pt x="3010" y="360"/>
                </a:lnTo>
                <a:lnTo>
                  <a:pt x="3011" y="358"/>
                </a:lnTo>
                <a:lnTo>
                  <a:pt x="3011" y="356"/>
                </a:lnTo>
                <a:lnTo>
                  <a:pt x="3011" y="355"/>
                </a:lnTo>
                <a:lnTo>
                  <a:pt x="3011" y="356"/>
                </a:lnTo>
                <a:lnTo>
                  <a:pt x="3012" y="353"/>
                </a:lnTo>
                <a:lnTo>
                  <a:pt x="3012" y="352"/>
                </a:lnTo>
                <a:lnTo>
                  <a:pt x="3012" y="352"/>
                </a:lnTo>
                <a:lnTo>
                  <a:pt x="3012" y="356"/>
                </a:lnTo>
                <a:lnTo>
                  <a:pt x="3013" y="355"/>
                </a:lnTo>
                <a:lnTo>
                  <a:pt x="3013" y="355"/>
                </a:lnTo>
                <a:lnTo>
                  <a:pt x="3013" y="355"/>
                </a:lnTo>
                <a:lnTo>
                  <a:pt x="3014" y="356"/>
                </a:lnTo>
                <a:lnTo>
                  <a:pt x="3014" y="360"/>
                </a:lnTo>
                <a:lnTo>
                  <a:pt x="3014" y="361"/>
                </a:lnTo>
                <a:lnTo>
                  <a:pt x="3014" y="365"/>
                </a:lnTo>
                <a:lnTo>
                  <a:pt x="3015" y="363"/>
                </a:lnTo>
                <a:lnTo>
                  <a:pt x="3015" y="366"/>
                </a:lnTo>
                <a:lnTo>
                  <a:pt x="3015" y="367"/>
                </a:lnTo>
                <a:lnTo>
                  <a:pt x="3015" y="365"/>
                </a:lnTo>
                <a:lnTo>
                  <a:pt x="3016" y="369"/>
                </a:lnTo>
                <a:lnTo>
                  <a:pt x="3016" y="368"/>
                </a:lnTo>
                <a:lnTo>
                  <a:pt x="3016" y="368"/>
                </a:lnTo>
                <a:lnTo>
                  <a:pt x="3016" y="365"/>
                </a:lnTo>
                <a:lnTo>
                  <a:pt x="3017" y="365"/>
                </a:lnTo>
                <a:lnTo>
                  <a:pt x="3017" y="366"/>
                </a:lnTo>
                <a:lnTo>
                  <a:pt x="3017" y="368"/>
                </a:lnTo>
                <a:lnTo>
                  <a:pt x="3018" y="368"/>
                </a:lnTo>
                <a:lnTo>
                  <a:pt x="3018" y="368"/>
                </a:lnTo>
                <a:lnTo>
                  <a:pt x="3018" y="368"/>
                </a:lnTo>
                <a:lnTo>
                  <a:pt x="3018" y="365"/>
                </a:lnTo>
                <a:lnTo>
                  <a:pt x="3019" y="363"/>
                </a:lnTo>
                <a:lnTo>
                  <a:pt x="3019" y="364"/>
                </a:lnTo>
                <a:lnTo>
                  <a:pt x="3019" y="368"/>
                </a:lnTo>
                <a:lnTo>
                  <a:pt x="3019" y="368"/>
                </a:lnTo>
                <a:lnTo>
                  <a:pt x="3020" y="353"/>
                </a:lnTo>
                <a:lnTo>
                  <a:pt x="3020" y="318"/>
                </a:lnTo>
                <a:lnTo>
                  <a:pt x="3020" y="251"/>
                </a:lnTo>
                <a:lnTo>
                  <a:pt x="3021" y="165"/>
                </a:lnTo>
                <a:lnTo>
                  <a:pt x="3021" y="85"/>
                </a:lnTo>
                <a:lnTo>
                  <a:pt x="3021" y="34"/>
                </a:lnTo>
                <a:lnTo>
                  <a:pt x="3021" y="33"/>
                </a:lnTo>
                <a:lnTo>
                  <a:pt x="3022" y="71"/>
                </a:lnTo>
                <a:lnTo>
                  <a:pt x="3022" y="136"/>
                </a:lnTo>
                <a:lnTo>
                  <a:pt x="3022" y="206"/>
                </a:lnTo>
                <a:lnTo>
                  <a:pt x="3022" y="279"/>
                </a:lnTo>
                <a:lnTo>
                  <a:pt x="3023" y="333"/>
                </a:lnTo>
                <a:lnTo>
                  <a:pt x="3023" y="357"/>
                </a:lnTo>
                <a:lnTo>
                  <a:pt x="3023" y="358"/>
                </a:lnTo>
                <a:lnTo>
                  <a:pt x="3023" y="356"/>
                </a:lnTo>
                <a:lnTo>
                  <a:pt x="3024" y="353"/>
                </a:lnTo>
                <a:lnTo>
                  <a:pt x="3024" y="358"/>
                </a:lnTo>
                <a:lnTo>
                  <a:pt x="3024" y="361"/>
                </a:lnTo>
                <a:lnTo>
                  <a:pt x="3025" y="362"/>
                </a:lnTo>
                <a:lnTo>
                  <a:pt x="3025" y="363"/>
                </a:lnTo>
                <a:lnTo>
                  <a:pt x="3025" y="363"/>
                </a:lnTo>
                <a:lnTo>
                  <a:pt x="3025" y="368"/>
                </a:lnTo>
                <a:lnTo>
                  <a:pt x="3026" y="371"/>
                </a:lnTo>
                <a:lnTo>
                  <a:pt x="3026" y="368"/>
                </a:lnTo>
                <a:lnTo>
                  <a:pt x="3026" y="365"/>
                </a:lnTo>
                <a:lnTo>
                  <a:pt x="3026" y="362"/>
                </a:lnTo>
                <a:lnTo>
                  <a:pt x="3027" y="363"/>
                </a:lnTo>
                <a:lnTo>
                  <a:pt x="3027" y="366"/>
                </a:lnTo>
                <a:lnTo>
                  <a:pt x="3027" y="363"/>
                </a:lnTo>
                <a:lnTo>
                  <a:pt x="3027" y="363"/>
                </a:lnTo>
                <a:lnTo>
                  <a:pt x="3028" y="364"/>
                </a:lnTo>
                <a:lnTo>
                  <a:pt x="3028" y="366"/>
                </a:lnTo>
                <a:lnTo>
                  <a:pt x="3028" y="365"/>
                </a:lnTo>
                <a:lnTo>
                  <a:pt x="3028" y="362"/>
                </a:lnTo>
                <a:lnTo>
                  <a:pt x="3029" y="361"/>
                </a:lnTo>
                <a:lnTo>
                  <a:pt x="3029" y="362"/>
                </a:lnTo>
                <a:lnTo>
                  <a:pt x="3029" y="365"/>
                </a:lnTo>
                <a:lnTo>
                  <a:pt x="3030" y="364"/>
                </a:lnTo>
                <a:lnTo>
                  <a:pt x="3030" y="361"/>
                </a:lnTo>
                <a:lnTo>
                  <a:pt x="3030" y="359"/>
                </a:lnTo>
                <a:lnTo>
                  <a:pt x="3030" y="359"/>
                </a:lnTo>
                <a:lnTo>
                  <a:pt x="3031" y="359"/>
                </a:lnTo>
                <a:lnTo>
                  <a:pt x="3031" y="359"/>
                </a:lnTo>
                <a:lnTo>
                  <a:pt x="3031" y="358"/>
                </a:lnTo>
                <a:lnTo>
                  <a:pt x="3031" y="356"/>
                </a:lnTo>
                <a:lnTo>
                  <a:pt x="3032" y="356"/>
                </a:lnTo>
                <a:lnTo>
                  <a:pt x="3032" y="356"/>
                </a:lnTo>
                <a:lnTo>
                  <a:pt x="3032" y="355"/>
                </a:lnTo>
                <a:lnTo>
                  <a:pt x="3032" y="351"/>
                </a:lnTo>
                <a:lnTo>
                  <a:pt x="3033" y="349"/>
                </a:lnTo>
                <a:lnTo>
                  <a:pt x="3033" y="349"/>
                </a:lnTo>
                <a:lnTo>
                  <a:pt x="3033" y="349"/>
                </a:lnTo>
                <a:lnTo>
                  <a:pt x="3034" y="346"/>
                </a:lnTo>
                <a:lnTo>
                  <a:pt x="3034" y="341"/>
                </a:lnTo>
                <a:lnTo>
                  <a:pt x="3034" y="336"/>
                </a:lnTo>
                <a:lnTo>
                  <a:pt x="3034" y="335"/>
                </a:lnTo>
                <a:lnTo>
                  <a:pt x="3035" y="333"/>
                </a:lnTo>
                <a:lnTo>
                  <a:pt x="3035" y="330"/>
                </a:lnTo>
                <a:lnTo>
                  <a:pt x="3035" y="325"/>
                </a:lnTo>
                <a:lnTo>
                  <a:pt x="3035" y="321"/>
                </a:lnTo>
                <a:lnTo>
                  <a:pt x="3036" y="315"/>
                </a:lnTo>
                <a:lnTo>
                  <a:pt x="3036" y="311"/>
                </a:lnTo>
                <a:lnTo>
                  <a:pt x="3036" y="308"/>
                </a:lnTo>
                <a:lnTo>
                  <a:pt x="3037" y="304"/>
                </a:lnTo>
                <a:lnTo>
                  <a:pt x="3037" y="302"/>
                </a:lnTo>
                <a:lnTo>
                  <a:pt x="3037" y="299"/>
                </a:lnTo>
                <a:lnTo>
                  <a:pt x="3037" y="298"/>
                </a:lnTo>
                <a:lnTo>
                  <a:pt x="3038" y="299"/>
                </a:lnTo>
                <a:lnTo>
                  <a:pt x="3038" y="299"/>
                </a:lnTo>
                <a:lnTo>
                  <a:pt x="3038" y="296"/>
                </a:lnTo>
                <a:lnTo>
                  <a:pt x="3038" y="297"/>
                </a:lnTo>
                <a:lnTo>
                  <a:pt x="3039" y="300"/>
                </a:lnTo>
                <a:lnTo>
                  <a:pt x="3039" y="305"/>
                </a:lnTo>
                <a:lnTo>
                  <a:pt x="3039" y="310"/>
                </a:lnTo>
                <a:lnTo>
                  <a:pt x="3040" y="316"/>
                </a:lnTo>
                <a:lnTo>
                  <a:pt x="3040" y="327"/>
                </a:lnTo>
                <a:lnTo>
                  <a:pt x="3040" y="331"/>
                </a:lnTo>
                <a:lnTo>
                  <a:pt x="3040" y="335"/>
                </a:lnTo>
                <a:lnTo>
                  <a:pt x="3041" y="335"/>
                </a:lnTo>
                <a:lnTo>
                  <a:pt x="3041" y="342"/>
                </a:lnTo>
                <a:lnTo>
                  <a:pt x="3041" y="347"/>
                </a:lnTo>
                <a:lnTo>
                  <a:pt x="3041" y="350"/>
                </a:lnTo>
                <a:lnTo>
                  <a:pt x="3042" y="352"/>
                </a:lnTo>
                <a:lnTo>
                  <a:pt x="3042" y="353"/>
                </a:lnTo>
                <a:lnTo>
                  <a:pt x="3042" y="358"/>
                </a:lnTo>
                <a:lnTo>
                  <a:pt x="3042" y="361"/>
                </a:lnTo>
                <a:lnTo>
                  <a:pt x="3043" y="363"/>
                </a:lnTo>
                <a:lnTo>
                  <a:pt x="3043" y="362"/>
                </a:lnTo>
                <a:lnTo>
                  <a:pt x="3043" y="359"/>
                </a:lnTo>
                <a:lnTo>
                  <a:pt x="3043" y="359"/>
                </a:lnTo>
                <a:lnTo>
                  <a:pt x="3044" y="360"/>
                </a:lnTo>
                <a:lnTo>
                  <a:pt x="3044" y="361"/>
                </a:lnTo>
                <a:lnTo>
                  <a:pt x="3044" y="361"/>
                </a:lnTo>
                <a:lnTo>
                  <a:pt x="3044" y="362"/>
                </a:lnTo>
                <a:lnTo>
                  <a:pt x="3045" y="365"/>
                </a:lnTo>
                <a:lnTo>
                  <a:pt x="3045" y="364"/>
                </a:lnTo>
                <a:lnTo>
                  <a:pt x="3045" y="362"/>
                </a:lnTo>
                <a:lnTo>
                  <a:pt x="3046" y="362"/>
                </a:lnTo>
                <a:lnTo>
                  <a:pt x="3046" y="363"/>
                </a:lnTo>
                <a:lnTo>
                  <a:pt x="3046" y="365"/>
                </a:lnTo>
                <a:lnTo>
                  <a:pt x="3046" y="365"/>
                </a:lnTo>
                <a:lnTo>
                  <a:pt x="3047" y="363"/>
                </a:lnTo>
                <a:lnTo>
                  <a:pt x="3047" y="363"/>
                </a:lnTo>
                <a:lnTo>
                  <a:pt x="3047" y="364"/>
                </a:lnTo>
                <a:lnTo>
                  <a:pt x="3047" y="364"/>
                </a:lnTo>
                <a:lnTo>
                  <a:pt x="3048" y="367"/>
                </a:lnTo>
                <a:lnTo>
                  <a:pt x="3048" y="368"/>
                </a:lnTo>
                <a:lnTo>
                  <a:pt x="3048" y="369"/>
                </a:lnTo>
                <a:lnTo>
                  <a:pt x="3048" y="371"/>
                </a:lnTo>
                <a:lnTo>
                  <a:pt x="3049" y="370"/>
                </a:lnTo>
                <a:lnTo>
                  <a:pt x="3049" y="365"/>
                </a:lnTo>
                <a:lnTo>
                  <a:pt x="3049" y="366"/>
                </a:lnTo>
                <a:lnTo>
                  <a:pt x="3050" y="363"/>
                </a:lnTo>
                <a:lnTo>
                  <a:pt x="3050" y="368"/>
                </a:lnTo>
                <a:lnTo>
                  <a:pt x="3050" y="368"/>
                </a:lnTo>
                <a:lnTo>
                  <a:pt x="3050" y="370"/>
                </a:lnTo>
                <a:lnTo>
                  <a:pt x="3051" y="371"/>
                </a:lnTo>
                <a:lnTo>
                  <a:pt x="3051" y="368"/>
                </a:lnTo>
                <a:lnTo>
                  <a:pt x="3051" y="371"/>
                </a:lnTo>
                <a:lnTo>
                  <a:pt x="3051" y="368"/>
                </a:lnTo>
                <a:lnTo>
                  <a:pt x="3052" y="370"/>
                </a:lnTo>
                <a:lnTo>
                  <a:pt x="3052" y="370"/>
                </a:lnTo>
                <a:lnTo>
                  <a:pt x="3052" y="368"/>
                </a:lnTo>
                <a:lnTo>
                  <a:pt x="3053" y="368"/>
                </a:lnTo>
                <a:lnTo>
                  <a:pt x="3053" y="368"/>
                </a:lnTo>
                <a:lnTo>
                  <a:pt x="3053" y="369"/>
                </a:lnTo>
                <a:lnTo>
                  <a:pt x="3053" y="371"/>
                </a:lnTo>
                <a:lnTo>
                  <a:pt x="3054" y="368"/>
                </a:lnTo>
                <a:lnTo>
                  <a:pt x="3054" y="365"/>
                </a:lnTo>
                <a:lnTo>
                  <a:pt x="3054" y="363"/>
                </a:lnTo>
                <a:lnTo>
                  <a:pt x="3054" y="363"/>
                </a:lnTo>
                <a:lnTo>
                  <a:pt x="3055" y="363"/>
                </a:lnTo>
                <a:lnTo>
                  <a:pt x="3055" y="364"/>
                </a:lnTo>
                <a:lnTo>
                  <a:pt x="3055" y="367"/>
                </a:lnTo>
                <a:lnTo>
                  <a:pt x="3056" y="365"/>
                </a:lnTo>
                <a:lnTo>
                  <a:pt x="3056" y="366"/>
                </a:lnTo>
                <a:lnTo>
                  <a:pt x="3056" y="365"/>
                </a:lnTo>
                <a:lnTo>
                  <a:pt x="3056" y="366"/>
                </a:lnTo>
                <a:lnTo>
                  <a:pt x="3057" y="368"/>
                </a:lnTo>
                <a:lnTo>
                  <a:pt x="3057" y="368"/>
                </a:lnTo>
                <a:lnTo>
                  <a:pt x="3057" y="365"/>
                </a:lnTo>
                <a:lnTo>
                  <a:pt x="3057" y="366"/>
                </a:lnTo>
                <a:lnTo>
                  <a:pt x="3058" y="368"/>
                </a:lnTo>
                <a:lnTo>
                  <a:pt x="3058" y="371"/>
                </a:lnTo>
                <a:lnTo>
                  <a:pt x="3058" y="371"/>
                </a:lnTo>
                <a:lnTo>
                  <a:pt x="3058" y="371"/>
                </a:lnTo>
                <a:lnTo>
                  <a:pt x="3059" y="368"/>
                </a:lnTo>
                <a:lnTo>
                  <a:pt x="3059" y="367"/>
                </a:lnTo>
                <a:lnTo>
                  <a:pt x="3059" y="365"/>
                </a:lnTo>
                <a:lnTo>
                  <a:pt x="3059" y="363"/>
                </a:lnTo>
                <a:lnTo>
                  <a:pt x="3060" y="363"/>
                </a:lnTo>
                <a:lnTo>
                  <a:pt x="3060" y="366"/>
                </a:lnTo>
                <a:lnTo>
                  <a:pt x="3060" y="368"/>
                </a:lnTo>
                <a:lnTo>
                  <a:pt x="3060" y="369"/>
                </a:lnTo>
                <a:lnTo>
                  <a:pt x="3061" y="369"/>
                </a:lnTo>
                <a:lnTo>
                  <a:pt x="3061" y="368"/>
                </a:lnTo>
                <a:lnTo>
                  <a:pt x="3061" y="368"/>
                </a:lnTo>
                <a:lnTo>
                  <a:pt x="3062" y="368"/>
                </a:lnTo>
                <a:lnTo>
                  <a:pt x="3062" y="371"/>
                </a:lnTo>
                <a:lnTo>
                  <a:pt x="3062" y="370"/>
                </a:lnTo>
                <a:lnTo>
                  <a:pt x="3062" y="370"/>
                </a:lnTo>
                <a:lnTo>
                  <a:pt x="3063" y="370"/>
                </a:lnTo>
                <a:lnTo>
                  <a:pt x="3063" y="371"/>
                </a:lnTo>
                <a:lnTo>
                  <a:pt x="3063" y="371"/>
                </a:lnTo>
                <a:lnTo>
                  <a:pt x="3063" y="368"/>
                </a:lnTo>
                <a:lnTo>
                  <a:pt x="3064" y="370"/>
                </a:lnTo>
                <a:lnTo>
                  <a:pt x="3064" y="371"/>
                </a:lnTo>
                <a:lnTo>
                  <a:pt x="3064" y="371"/>
                </a:lnTo>
                <a:lnTo>
                  <a:pt x="3064" y="371"/>
                </a:lnTo>
                <a:lnTo>
                  <a:pt x="3065" y="370"/>
                </a:lnTo>
                <a:lnTo>
                  <a:pt x="3065" y="370"/>
                </a:lnTo>
                <a:lnTo>
                  <a:pt x="3065" y="369"/>
                </a:lnTo>
                <a:lnTo>
                  <a:pt x="3066" y="371"/>
                </a:lnTo>
                <a:lnTo>
                  <a:pt x="3066" y="371"/>
                </a:lnTo>
                <a:lnTo>
                  <a:pt x="3066" y="371"/>
                </a:lnTo>
                <a:lnTo>
                  <a:pt x="3066" y="370"/>
                </a:lnTo>
                <a:lnTo>
                  <a:pt x="3067" y="368"/>
                </a:lnTo>
                <a:lnTo>
                  <a:pt x="3067" y="370"/>
                </a:lnTo>
                <a:lnTo>
                  <a:pt x="3067" y="371"/>
                </a:lnTo>
                <a:lnTo>
                  <a:pt x="3067" y="371"/>
                </a:lnTo>
                <a:lnTo>
                  <a:pt x="3068" y="373"/>
                </a:lnTo>
                <a:lnTo>
                  <a:pt x="3068" y="372"/>
                </a:lnTo>
                <a:lnTo>
                  <a:pt x="3068" y="373"/>
                </a:lnTo>
                <a:lnTo>
                  <a:pt x="3069" y="371"/>
                </a:lnTo>
                <a:lnTo>
                  <a:pt x="3069" y="368"/>
                </a:lnTo>
                <a:lnTo>
                  <a:pt x="3069" y="368"/>
                </a:lnTo>
                <a:lnTo>
                  <a:pt x="3069" y="368"/>
                </a:lnTo>
                <a:lnTo>
                  <a:pt x="3070" y="368"/>
                </a:lnTo>
                <a:lnTo>
                  <a:pt x="3070" y="369"/>
                </a:lnTo>
                <a:lnTo>
                  <a:pt x="3070" y="371"/>
                </a:lnTo>
                <a:lnTo>
                  <a:pt x="3070" y="370"/>
                </a:lnTo>
                <a:lnTo>
                  <a:pt x="3071" y="368"/>
                </a:lnTo>
                <a:lnTo>
                  <a:pt x="3071" y="370"/>
                </a:lnTo>
                <a:lnTo>
                  <a:pt x="3071" y="369"/>
                </a:lnTo>
                <a:lnTo>
                  <a:pt x="3072" y="370"/>
                </a:lnTo>
                <a:lnTo>
                  <a:pt x="3072" y="370"/>
                </a:lnTo>
                <a:lnTo>
                  <a:pt x="3072" y="368"/>
                </a:lnTo>
                <a:lnTo>
                  <a:pt x="3072" y="368"/>
                </a:lnTo>
                <a:lnTo>
                  <a:pt x="3073" y="368"/>
                </a:lnTo>
                <a:lnTo>
                  <a:pt x="3073" y="368"/>
                </a:lnTo>
                <a:lnTo>
                  <a:pt x="3073" y="371"/>
                </a:lnTo>
                <a:lnTo>
                  <a:pt x="3073" y="371"/>
                </a:lnTo>
                <a:lnTo>
                  <a:pt x="3074" y="371"/>
                </a:lnTo>
                <a:lnTo>
                  <a:pt x="3074" y="371"/>
                </a:lnTo>
                <a:lnTo>
                  <a:pt x="3074" y="371"/>
                </a:lnTo>
                <a:lnTo>
                  <a:pt x="3074" y="371"/>
                </a:lnTo>
                <a:lnTo>
                  <a:pt x="3075" y="368"/>
                </a:lnTo>
                <a:lnTo>
                  <a:pt x="3075" y="368"/>
                </a:lnTo>
                <a:lnTo>
                  <a:pt x="3075" y="368"/>
                </a:lnTo>
                <a:lnTo>
                  <a:pt x="3075" y="368"/>
                </a:lnTo>
                <a:lnTo>
                  <a:pt x="3076" y="368"/>
                </a:lnTo>
                <a:lnTo>
                  <a:pt x="3076" y="368"/>
                </a:lnTo>
                <a:lnTo>
                  <a:pt x="3076" y="368"/>
                </a:lnTo>
                <a:lnTo>
                  <a:pt x="3076" y="368"/>
                </a:lnTo>
                <a:lnTo>
                  <a:pt x="3077" y="368"/>
                </a:lnTo>
                <a:lnTo>
                  <a:pt x="3077" y="371"/>
                </a:lnTo>
                <a:lnTo>
                  <a:pt x="3077" y="368"/>
                </a:lnTo>
                <a:lnTo>
                  <a:pt x="3078" y="364"/>
                </a:lnTo>
                <a:lnTo>
                  <a:pt x="3078" y="361"/>
                </a:lnTo>
                <a:lnTo>
                  <a:pt x="3078" y="361"/>
                </a:lnTo>
                <a:lnTo>
                  <a:pt x="3078" y="360"/>
                </a:lnTo>
                <a:lnTo>
                  <a:pt x="3079" y="361"/>
                </a:lnTo>
                <a:lnTo>
                  <a:pt x="3079" y="360"/>
                </a:lnTo>
                <a:lnTo>
                  <a:pt x="3079" y="360"/>
                </a:lnTo>
                <a:lnTo>
                  <a:pt x="3079" y="359"/>
                </a:lnTo>
                <a:lnTo>
                  <a:pt x="3080" y="356"/>
                </a:lnTo>
                <a:lnTo>
                  <a:pt x="3080" y="356"/>
                </a:lnTo>
                <a:lnTo>
                  <a:pt x="3080" y="356"/>
                </a:lnTo>
                <a:lnTo>
                  <a:pt x="3080" y="356"/>
                </a:lnTo>
                <a:lnTo>
                  <a:pt x="3081" y="357"/>
                </a:lnTo>
                <a:lnTo>
                  <a:pt x="3081" y="358"/>
                </a:lnTo>
                <a:lnTo>
                  <a:pt x="3081" y="359"/>
                </a:lnTo>
                <a:lnTo>
                  <a:pt x="3082" y="359"/>
                </a:lnTo>
                <a:lnTo>
                  <a:pt x="3082" y="361"/>
                </a:lnTo>
                <a:lnTo>
                  <a:pt x="3082" y="365"/>
                </a:lnTo>
                <a:lnTo>
                  <a:pt x="3082" y="368"/>
                </a:lnTo>
                <a:lnTo>
                  <a:pt x="3083" y="368"/>
                </a:lnTo>
                <a:lnTo>
                  <a:pt x="3083" y="368"/>
                </a:lnTo>
                <a:lnTo>
                  <a:pt x="3083" y="371"/>
                </a:lnTo>
                <a:lnTo>
                  <a:pt x="3083" y="372"/>
                </a:lnTo>
                <a:lnTo>
                  <a:pt x="3084" y="371"/>
                </a:lnTo>
                <a:lnTo>
                  <a:pt x="3084" y="372"/>
                </a:lnTo>
                <a:lnTo>
                  <a:pt x="3084" y="374"/>
                </a:lnTo>
                <a:lnTo>
                  <a:pt x="3085" y="371"/>
                </a:lnTo>
                <a:lnTo>
                  <a:pt x="3085" y="370"/>
                </a:lnTo>
                <a:lnTo>
                  <a:pt x="3085" y="370"/>
                </a:lnTo>
                <a:lnTo>
                  <a:pt x="3085" y="371"/>
                </a:lnTo>
                <a:lnTo>
                  <a:pt x="3086" y="373"/>
                </a:lnTo>
                <a:lnTo>
                  <a:pt x="3086" y="368"/>
                </a:lnTo>
                <a:lnTo>
                  <a:pt x="3086" y="368"/>
                </a:lnTo>
                <a:lnTo>
                  <a:pt x="3086" y="371"/>
                </a:lnTo>
                <a:lnTo>
                  <a:pt x="3087" y="374"/>
                </a:lnTo>
                <a:lnTo>
                  <a:pt x="3087" y="374"/>
                </a:lnTo>
                <a:lnTo>
                  <a:pt x="3087" y="374"/>
                </a:lnTo>
                <a:lnTo>
                  <a:pt x="3088" y="361"/>
                </a:lnTo>
                <a:lnTo>
                  <a:pt x="3088" y="327"/>
                </a:lnTo>
                <a:lnTo>
                  <a:pt x="3088" y="262"/>
                </a:lnTo>
                <a:lnTo>
                  <a:pt x="3088" y="177"/>
                </a:lnTo>
                <a:lnTo>
                  <a:pt x="3089" y="90"/>
                </a:lnTo>
                <a:lnTo>
                  <a:pt x="3089" y="31"/>
                </a:lnTo>
                <a:lnTo>
                  <a:pt x="3089" y="23"/>
                </a:lnTo>
                <a:lnTo>
                  <a:pt x="3089" y="68"/>
                </a:lnTo>
                <a:lnTo>
                  <a:pt x="3090" y="142"/>
                </a:lnTo>
                <a:lnTo>
                  <a:pt x="3090" y="222"/>
                </a:lnTo>
                <a:lnTo>
                  <a:pt x="3090" y="294"/>
                </a:lnTo>
                <a:lnTo>
                  <a:pt x="3090" y="338"/>
                </a:lnTo>
                <a:lnTo>
                  <a:pt x="3091" y="355"/>
                </a:lnTo>
                <a:lnTo>
                  <a:pt x="3091" y="358"/>
                </a:lnTo>
                <a:lnTo>
                  <a:pt x="3091" y="356"/>
                </a:lnTo>
                <a:lnTo>
                  <a:pt x="3091" y="358"/>
                </a:lnTo>
                <a:lnTo>
                  <a:pt x="3092" y="361"/>
                </a:lnTo>
                <a:lnTo>
                  <a:pt x="3092" y="366"/>
                </a:lnTo>
                <a:lnTo>
                  <a:pt x="3092" y="371"/>
                </a:lnTo>
                <a:lnTo>
                  <a:pt x="3092" y="373"/>
                </a:lnTo>
                <a:lnTo>
                  <a:pt x="3093" y="374"/>
                </a:lnTo>
                <a:lnTo>
                  <a:pt x="3093" y="371"/>
                </a:lnTo>
                <a:lnTo>
                  <a:pt x="3093" y="368"/>
                </a:lnTo>
                <a:lnTo>
                  <a:pt x="3094" y="367"/>
                </a:lnTo>
                <a:lnTo>
                  <a:pt x="3094" y="368"/>
                </a:lnTo>
                <a:lnTo>
                  <a:pt x="3094" y="368"/>
                </a:lnTo>
                <a:lnTo>
                  <a:pt x="3094" y="368"/>
                </a:lnTo>
                <a:lnTo>
                  <a:pt x="3095" y="370"/>
                </a:lnTo>
                <a:lnTo>
                  <a:pt x="3095" y="368"/>
                </a:lnTo>
                <a:lnTo>
                  <a:pt x="3095" y="371"/>
                </a:lnTo>
                <a:lnTo>
                  <a:pt x="3095" y="370"/>
                </a:lnTo>
                <a:lnTo>
                  <a:pt x="3096" y="368"/>
                </a:lnTo>
                <a:lnTo>
                  <a:pt x="3096" y="365"/>
                </a:lnTo>
                <a:lnTo>
                  <a:pt x="3096" y="364"/>
                </a:lnTo>
                <a:lnTo>
                  <a:pt x="3096" y="365"/>
                </a:lnTo>
                <a:lnTo>
                  <a:pt x="3097" y="368"/>
                </a:lnTo>
                <a:lnTo>
                  <a:pt x="3097" y="364"/>
                </a:lnTo>
                <a:lnTo>
                  <a:pt x="3097" y="363"/>
                </a:lnTo>
                <a:lnTo>
                  <a:pt x="3098" y="363"/>
                </a:lnTo>
                <a:lnTo>
                  <a:pt x="3098" y="366"/>
                </a:lnTo>
                <a:lnTo>
                  <a:pt x="3098" y="368"/>
                </a:lnTo>
                <a:lnTo>
                  <a:pt x="3098" y="363"/>
                </a:lnTo>
                <a:lnTo>
                  <a:pt x="3099" y="362"/>
                </a:lnTo>
                <a:lnTo>
                  <a:pt x="3099" y="361"/>
                </a:lnTo>
                <a:lnTo>
                  <a:pt x="3099" y="361"/>
                </a:lnTo>
                <a:lnTo>
                  <a:pt x="3099" y="363"/>
                </a:lnTo>
                <a:lnTo>
                  <a:pt x="3100" y="359"/>
                </a:lnTo>
                <a:lnTo>
                  <a:pt x="3100" y="358"/>
                </a:lnTo>
                <a:lnTo>
                  <a:pt x="3100" y="355"/>
                </a:lnTo>
                <a:lnTo>
                  <a:pt x="3101" y="352"/>
                </a:lnTo>
                <a:lnTo>
                  <a:pt x="3101" y="352"/>
                </a:lnTo>
                <a:lnTo>
                  <a:pt x="3101" y="349"/>
                </a:lnTo>
                <a:lnTo>
                  <a:pt x="3101" y="346"/>
                </a:lnTo>
                <a:lnTo>
                  <a:pt x="3102" y="346"/>
                </a:lnTo>
                <a:lnTo>
                  <a:pt x="3102" y="346"/>
                </a:lnTo>
                <a:lnTo>
                  <a:pt x="3102" y="345"/>
                </a:lnTo>
                <a:lnTo>
                  <a:pt x="3102" y="338"/>
                </a:lnTo>
                <a:lnTo>
                  <a:pt x="3103" y="335"/>
                </a:lnTo>
                <a:lnTo>
                  <a:pt x="3103" y="328"/>
                </a:lnTo>
                <a:lnTo>
                  <a:pt x="3103" y="322"/>
                </a:lnTo>
                <a:lnTo>
                  <a:pt x="3104" y="318"/>
                </a:lnTo>
                <a:lnTo>
                  <a:pt x="3104" y="314"/>
                </a:lnTo>
                <a:lnTo>
                  <a:pt x="3104" y="312"/>
                </a:lnTo>
                <a:lnTo>
                  <a:pt x="3104" y="311"/>
                </a:lnTo>
                <a:lnTo>
                  <a:pt x="3105" y="308"/>
                </a:lnTo>
                <a:lnTo>
                  <a:pt x="3105" y="308"/>
                </a:lnTo>
                <a:lnTo>
                  <a:pt x="3105" y="302"/>
                </a:lnTo>
                <a:lnTo>
                  <a:pt x="3105" y="302"/>
                </a:lnTo>
                <a:lnTo>
                  <a:pt x="3106" y="301"/>
                </a:lnTo>
                <a:lnTo>
                  <a:pt x="3106" y="302"/>
                </a:lnTo>
                <a:lnTo>
                  <a:pt x="3106" y="305"/>
                </a:lnTo>
                <a:lnTo>
                  <a:pt x="3106" y="305"/>
                </a:lnTo>
                <a:lnTo>
                  <a:pt x="3107" y="309"/>
                </a:lnTo>
                <a:lnTo>
                  <a:pt x="3107" y="313"/>
                </a:lnTo>
                <a:lnTo>
                  <a:pt x="3107" y="318"/>
                </a:lnTo>
                <a:lnTo>
                  <a:pt x="3107" y="322"/>
                </a:lnTo>
                <a:lnTo>
                  <a:pt x="3108" y="327"/>
                </a:lnTo>
                <a:lnTo>
                  <a:pt x="3108" y="330"/>
                </a:lnTo>
                <a:lnTo>
                  <a:pt x="3108" y="338"/>
                </a:lnTo>
                <a:lnTo>
                  <a:pt x="3108" y="343"/>
                </a:lnTo>
                <a:lnTo>
                  <a:pt x="3109" y="347"/>
                </a:lnTo>
                <a:lnTo>
                  <a:pt x="3109" y="349"/>
                </a:lnTo>
                <a:lnTo>
                  <a:pt x="3109" y="352"/>
                </a:lnTo>
                <a:lnTo>
                  <a:pt x="3110" y="353"/>
                </a:lnTo>
                <a:lnTo>
                  <a:pt x="3110" y="359"/>
                </a:lnTo>
                <a:lnTo>
                  <a:pt x="3110" y="361"/>
                </a:lnTo>
                <a:lnTo>
                  <a:pt x="3110" y="359"/>
                </a:lnTo>
                <a:lnTo>
                  <a:pt x="3111" y="358"/>
                </a:lnTo>
                <a:lnTo>
                  <a:pt x="3111" y="358"/>
                </a:lnTo>
                <a:lnTo>
                  <a:pt x="3111" y="359"/>
                </a:lnTo>
                <a:lnTo>
                  <a:pt x="3111" y="359"/>
                </a:lnTo>
                <a:lnTo>
                  <a:pt x="3112" y="360"/>
                </a:lnTo>
                <a:lnTo>
                  <a:pt x="3112" y="361"/>
                </a:lnTo>
                <a:lnTo>
                  <a:pt x="3112" y="362"/>
                </a:lnTo>
                <a:lnTo>
                  <a:pt x="3113" y="363"/>
                </a:lnTo>
                <a:lnTo>
                  <a:pt x="3113" y="362"/>
                </a:lnTo>
                <a:lnTo>
                  <a:pt x="3113" y="362"/>
                </a:lnTo>
                <a:lnTo>
                  <a:pt x="3113" y="362"/>
                </a:lnTo>
                <a:lnTo>
                  <a:pt x="3114" y="362"/>
                </a:lnTo>
                <a:lnTo>
                  <a:pt x="3114" y="363"/>
                </a:lnTo>
                <a:lnTo>
                  <a:pt x="3114" y="363"/>
                </a:lnTo>
                <a:lnTo>
                  <a:pt x="3114" y="362"/>
                </a:lnTo>
                <a:lnTo>
                  <a:pt x="3115" y="361"/>
                </a:lnTo>
                <a:lnTo>
                  <a:pt x="3115" y="363"/>
                </a:lnTo>
                <a:lnTo>
                  <a:pt x="3115" y="363"/>
                </a:lnTo>
                <a:lnTo>
                  <a:pt x="3115" y="363"/>
                </a:lnTo>
                <a:lnTo>
                  <a:pt x="3116" y="363"/>
                </a:lnTo>
                <a:lnTo>
                  <a:pt x="3116" y="364"/>
                </a:lnTo>
                <a:lnTo>
                  <a:pt x="3116" y="364"/>
                </a:lnTo>
                <a:lnTo>
                  <a:pt x="3117" y="364"/>
                </a:lnTo>
                <a:lnTo>
                  <a:pt x="3117" y="362"/>
                </a:lnTo>
                <a:lnTo>
                  <a:pt x="3117" y="363"/>
                </a:lnTo>
                <a:lnTo>
                  <a:pt x="3117" y="363"/>
                </a:lnTo>
                <a:lnTo>
                  <a:pt x="3118" y="363"/>
                </a:lnTo>
                <a:lnTo>
                  <a:pt x="3118" y="365"/>
                </a:lnTo>
                <a:lnTo>
                  <a:pt x="3118" y="368"/>
                </a:lnTo>
                <a:lnTo>
                  <a:pt x="3118" y="369"/>
                </a:lnTo>
                <a:lnTo>
                  <a:pt x="3119" y="364"/>
                </a:lnTo>
                <a:lnTo>
                  <a:pt x="3119" y="362"/>
                </a:lnTo>
                <a:lnTo>
                  <a:pt x="3119" y="363"/>
                </a:lnTo>
                <a:lnTo>
                  <a:pt x="3120" y="363"/>
                </a:lnTo>
                <a:lnTo>
                  <a:pt x="3120" y="365"/>
                </a:lnTo>
                <a:lnTo>
                  <a:pt x="3120" y="368"/>
                </a:lnTo>
                <a:lnTo>
                  <a:pt x="3120" y="368"/>
                </a:lnTo>
                <a:lnTo>
                  <a:pt x="3121" y="368"/>
                </a:lnTo>
                <a:lnTo>
                  <a:pt x="3121" y="363"/>
                </a:lnTo>
                <a:lnTo>
                  <a:pt x="3121" y="364"/>
                </a:lnTo>
                <a:lnTo>
                  <a:pt x="3121" y="363"/>
                </a:lnTo>
                <a:lnTo>
                  <a:pt x="3122" y="366"/>
                </a:lnTo>
                <a:lnTo>
                  <a:pt x="3122" y="365"/>
                </a:lnTo>
                <a:lnTo>
                  <a:pt x="3122" y="363"/>
                </a:lnTo>
                <a:lnTo>
                  <a:pt x="3122" y="363"/>
                </a:lnTo>
                <a:lnTo>
                  <a:pt x="3123" y="364"/>
                </a:lnTo>
                <a:lnTo>
                  <a:pt x="3123" y="365"/>
                </a:lnTo>
                <a:lnTo>
                  <a:pt x="3123" y="363"/>
                </a:lnTo>
                <a:lnTo>
                  <a:pt x="3123" y="362"/>
                </a:lnTo>
                <a:lnTo>
                  <a:pt x="3124" y="362"/>
                </a:lnTo>
                <a:lnTo>
                  <a:pt x="3124" y="362"/>
                </a:lnTo>
                <a:lnTo>
                  <a:pt x="3124" y="362"/>
                </a:lnTo>
                <a:lnTo>
                  <a:pt x="3124" y="362"/>
                </a:lnTo>
                <a:lnTo>
                  <a:pt x="3125" y="363"/>
                </a:lnTo>
                <a:lnTo>
                  <a:pt x="3125" y="361"/>
                </a:lnTo>
                <a:lnTo>
                  <a:pt x="3125" y="362"/>
                </a:lnTo>
                <a:lnTo>
                  <a:pt x="3126" y="366"/>
                </a:lnTo>
                <a:lnTo>
                  <a:pt x="3126" y="365"/>
                </a:lnTo>
                <a:lnTo>
                  <a:pt x="3126" y="365"/>
                </a:lnTo>
                <a:lnTo>
                  <a:pt x="3126" y="360"/>
                </a:lnTo>
                <a:lnTo>
                  <a:pt x="3127" y="360"/>
                </a:lnTo>
                <a:lnTo>
                  <a:pt x="3127" y="362"/>
                </a:lnTo>
                <a:lnTo>
                  <a:pt x="3127" y="363"/>
                </a:lnTo>
                <a:lnTo>
                  <a:pt x="3127" y="363"/>
                </a:lnTo>
                <a:lnTo>
                  <a:pt x="3128" y="364"/>
                </a:lnTo>
                <a:lnTo>
                  <a:pt x="3128" y="364"/>
                </a:lnTo>
                <a:lnTo>
                  <a:pt x="3128" y="363"/>
                </a:lnTo>
                <a:lnTo>
                  <a:pt x="3129" y="362"/>
                </a:lnTo>
                <a:lnTo>
                  <a:pt x="3129" y="361"/>
                </a:lnTo>
                <a:lnTo>
                  <a:pt x="3129" y="362"/>
                </a:lnTo>
                <a:lnTo>
                  <a:pt x="3129" y="366"/>
                </a:lnTo>
                <a:lnTo>
                  <a:pt x="3130" y="366"/>
                </a:lnTo>
                <a:lnTo>
                  <a:pt x="3130" y="365"/>
                </a:lnTo>
                <a:lnTo>
                  <a:pt x="3130" y="365"/>
                </a:lnTo>
                <a:lnTo>
                  <a:pt x="3130" y="365"/>
                </a:lnTo>
                <a:lnTo>
                  <a:pt x="3131" y="366"/>
                </a:lnTo>
                <a:lnTo>
                  <a:pt x="3131" y="368"/>
                </a:lnTo>
                <a:lnTo>
                  <a:pt x="3131" y="366"/>
                </a:lnTo>
                <a:lnTo>
                  <a:pt x="3132" y="365"/>
                </a:lnTo>
                <a:lnTo>
                  <a:pt x="3132" y="368"/>
                </a:lnTo>
                <a:lnTo>
                  <a:pt x="3132" y="366"/>
                </a:lnTo>
                <a:lnTo>
                  <a:pt x="3132" y="364"/>
                </a:lnTo>
                <a:lnTo>
                  <a:pt x="3133" y="363"/>
                </a:lnTo>
                <a:lnTo>
                  <a:pt x="3133" y="364"/>
                </a:lnTo>
                <a:lnTo>
                  <a:pt x="3133" y="369"/>
                </a:lnTo>
                <a:lnTo>
                  <a:pt x="3133" y="368"/>
                </a:lnTo>
                <a:lnTo>
                  <a:pt x="3134" y="366"/>
                </a:lnTo>
                <a:lnTo>
                  <a:pt x="3134" y="362"/>
                </a:lnTo>
                <a:lnTo>
                  <a:pt x="3134" y="362"/>
                </a:lnTo>
                <a:lnTo>
                  <a:pt x="3134" y="363"/>
                </a:lnTo>
                <a:lnTo>
                  <a:pt x="3135" y="366"/>
                </a:lnTo>
                <a:lnTo>
                  <a:pt x="3135" y="368"/>
                </a:lnTo>
                <a:lnTo>
                  <a:pt x="3135" y="368"/>
                </a:lnTo>
                <a:lnTo>
                  <a:pt x="3136" y="365"/>
                </a:lnTo>
                <a:lnTo>
                  <a:pt x="3136" y="363"/>
                </a:lnTo>
                <a:lnTo>
                  <a:pt x="3136" y="363"/>
                </a:lnTo>
                <a:lnTo>
                  <a:pt x="3136" y="363"/>
                </a:lnTo>
                <a:lnTo>
                  <a:pt x="3137" y="363"/>
                </a:lnTo>
                <a:lnTo>
                  <a:pt x="3137" y="364"/>
                </a:lnTo>
                <a:lnTo>
                  <a:pt x="3137" y="364"/>
                </a:lnTo>
                <a:lnTo>
                  <a:pt x="3137" y="366"/>
                </a:lnTo>
                <a:lnTo>
                  <a:pt x="3138" y="366"/>
                </a:lnTo>
                <a:lnTo>
                  <a:pt x="3138" y="365"/>
                </a:lnTo>
                <a:lnTo>
                  <a:pt x="3138" y="364"/>
                </a:lnTo>
                <a:lnTo>
                  <a:pt x="3138" y="363"/>
                </a:lnTo>
                <a:lnTo>
                  <a:pt x="3139" y="365"/>
                </a:lnTo>
                <a:lnTo>
                  <a:pt x="3139" y="363"/>
                </a:lnTo>
                <a:lnTo>
                  <a:pt x="3139" y="363"/>
                </a:lnTo>
                <a:lnTo>
                  <a:pt x="3139" y="365"/>
                </a:lnTo>
                <a:lnTo>
                  <a:pt x="3140" y="365"/>
                </a:lnTo>
                <a:lnTo>
                  <a:pt x="3140" y="368"/>
                </a:lnTo>
                <a:lnTo>
                  <a:pt x="3140" y="364"/>
                </a:lnTo>
                <a:lnTo>
                  <a:pt x="3140" y="360"/>
                </a:lnTo>
                <a:lnTo>
                  <a:pt x="3141" y="359"/>
                </a:lnTo>
                <a:lnTo>
                  <a:pt x="3141" y="360"/>
                </a:lnTo>
                <a:lnTo>
                  <a:pt x="3141" y="362"/>
                </a:lnTo>
                <a:lnTo>
                  <a:pt x="3142" y="361"/>
                </a:lnTo>
                <a:lnTo>
                  <a:pt x="3142" y="362"/>
                </a:lnTo>
                <a:lnTo>
                  <a:pt x="3142" y="363"/>
                </a:lnTo>
                <a:lnTo>
                  <a:pt x="3142" y="365"/>
                </a:lnTo>
                <a:lnTo>
                  <a:pt x="3143" y="365"/>
                </a:lnTo>
                <a:lnTo>
                  <a:pt x="3143" y="365"/>
                </a:lnTo>
                <a:lnTo>
                  <a:pt x="3143" y="361"/>
                </a:lnTo>
                <a:lnTo>
                  <a:pt x="3143" y="361"/>
                </a:lnTo>
                <a:lnTo>
                  <a:pt x="3144" y="361"/>
                </a:lnTo>
                <a:lnTo>
                  <a:pt x="3144" y="363"/>
                </a:lnTo>
                <a:lnTo>
                  <a:pt x="3144" y="365"/>
                </a:lnTo>
                <a:lnTo>
                  <a:pt x="3145" y="363"/>
                </a:lnTo>
                <a:lnTo>
                  <a:pt x="3145" y="363"/>
                </a:lnTo>
                <a:lnTo>
                  <a:pt x="3145" y="362"/>
                </a:lnTo>
                <a:lnTo>
                  <a:pt x="3145" y="362"/>
                </a:lnTo>
                <a:lnTo>
                  <a:pt x="3146" y="361"/>
                </a:lnTo>
                <a:lnTo>
                  <a:pt x="3146" y="359"/>
                </a:lnTo>
                <a:lnTo>
                  <a:pt x="3146" y="358"/>
                </a:lnTo>
                <a:lnTo>
                  <a:pt x="3146" y="356"/>
                </a:lnTo>
                <a:lnTo>
                  <a:pt x="3147" y="355"/>
                </a:lnTo>
                <a:lnTo>
                  <a:pt x="3147" y="356"/>
                </a:lnTo>
                <a:lnTo>
                  <a:pt x="3147" y="358"/>
                </a:lnTo>
                <a:lnTo>
                  <a:pt x="3148" y="356"/>
                </a:lnTo>
                <a:lnTo>
                  <a:pt x="3148" y="356"/>
                </a:lnTo>
                <a:lnTo>
                  <a:pt x="3148" y="352"/>
                </a:lnTo>
                <a:lnTo>
                  <a:pt x="3148" y="348"/>
                </a:lnTo>
                <a:lnTo>
                  <a:pt x="3149" y="343"/>
                </a:lnTo>
                <a:lnTo>
                  <a:pt x="3149" y="343"/>
                </a:lnTo>
                <a:lnTo>
                  <a:pt x="3149" y="348"/>
                </a:lnTo>
                <a:lnTo>
                  <a:pt x="3149" y="349"/>
                </a:lnTo>
                <a:lnTo>
                  <a:pt x="3150" y="352"/>
                </a:lnTo>
                <a:lnTo>
                  <a:pt x="3150" y="352"/>
                </a:lnTo>
                <a:lnTo>
                  <a:pt x="3150" y="355"/>
                </a:lnTo>
                <a:lnTo>
                  <a:pt x="3150" y="357"/>
                </a:lnTo>
                <a:lnTo>
                  <a:pt x="3151" y="358"/>
                </a:lnTo>
                <a:lnTo>
                  <a:pt x="3151" y="358"/>
                </a:lnTo>
                <a:lnTo>
                  <a:pt x="3151" y="359"/>
                </a:lnTo>
                <a:lnTo>
                  <a:pt x="3152" y="363"/>
                </a:lnTo>
                <a:lnTo>
                  <a:pt x="3152" y="363"/>
                </a:lnTo>
                <a:lnTo>
                  <a:pt x="3152" y="362"/>
                </a:lnTo>
                <a:lnTo>
                  <a:pt x="3152" y="363"/>
                </a:lnTo>
                <a:lnTo>
                  <a:pt x="3153" y="364"/>
                </a:lnTo>
                <a:lnTo>
                  <a:pt x="3153" y="363"/>
                </a:lnTo>
                <a:lnTo>
                  <a:pt x="3153" y="363"/>
                </a:lnTo>
                <a:lnTo>
                  <a:pt x="3153" y="363"/>
                </a:lnTo>
                <a:lnTo>
                  <a:pt x="3154" y="363"/>
                </a:lnTo>
                <a:lnTo>
                  <a:pt x="3154" y="365"/>
                </a:lnTo>
                <a:lnTo>
                  <a:pt x="3154" y="365"/>
                </a:lnTo>
                <a:lnTo>
                  <a:pt x="3154" y="363"/>
                </a:lnTo>
                <a:lnTo>
                  <a:pt x="3155" y="361"/>
                </a:lnTo>
                <a:lnTo>
                  <a:pt x="3155" y="359"/>
                </a:lnTo>
                <a:lnTo>
                  <a:pt x="3155" y="362"/>
                </a:lnTo>
                <a:lnTo>
                  <a:pt x="3155" y="368"/>
                </a:lnTo>
                <a:lnTo>
                  <a:pt x="3156" y="368"/>
                </a:lnTo>
                <a:lnTo>
                  <a:pt x="3156" y="363"/>
                </a:lnTo>
                <a:lnTo>
                  <a:pt x="3156" y="348"/>
                </a:lnTo>
                <a:lnTo>
                  <a:pt x="3157" y="313"/>
                </a:lnTo>
                <a:lnTo>
                  <a:pt x="3157" y="248"/>
                </a:lnTo>
                <a:lnTo>
                  <a:pt x="3157" y="168"/>
                </a:lnTo>
                <a:lnTo>
                  <a:pt x="3157" y="87"/>
                </a:lnTo>
                <a:lnTo>
                  <a:pt x="3158" y="31"/>
                </a:lnTo>
                <a:lnTo>
                  <a:pt x="3158" y="31"/>
                </a:lnTo>
                <a:lnTo>
                  <a:pt x="3158" y="77"/>
                </a:lnTo>
                <a:lnTo>
                  <a:pt x="3158" y="153"/>
                </a:lnTo>
                <a:lnTo>
                  <a:pt x="3159" y="233"/>
                </a:lnTo>
                <a:lnTo>
                  <a:pt x="3159" y="303"/>
                </a:lnTo>
                <a:lnTo>
                  <a:pt x="3159" y="341"/>
                </a:lnTo>
                <a:lnTo>
                  <a:pt x="3159" y="352"/>
                </a:lnTo>
                <a:lnTo>
                  <a:pt x="3160" y="353"/>
                </a:lnTo>
                <a:lnTo>
                  <a:pt x="3160" y="352"/>
                </a:lnTo>
                <a:lnTo>
                  <a:pt x="3160" y="355"/>
                </a:lnTo>
                <a:lnTo>
                  <a:pt x="3161" y="357"/>
                </a:lnTo>
                <a:lnTo>
                  <a:pt x="3161" y="361"/>
                </a:lnTo>
                <a:lnTo>
                  <a:pt x="3161" y="362"/>
                </a:lnTo>
                <a:lnTo>
                  <a:pt x="3161" y="361"/>
                </a:lnTo>
                <a:lnTo>
                  <a:pt x="3162" y="360"/>
                </a:lnTo>
                <a:lnTo>
                  <a:pt x="3162" y="362"/>
                </a:lnTo>
                <a:lnTo>
                  <a:pt x="3162" y="363"/>
                </a:lnTo>
                <a:lnTo>
                  <a:pt x="3162" y="363"/>
                </a:lnTo>
                <a:lnTo>
                  <a:pt x="3163" y="363"/>
                </a:lnTo>
                <a:lnTo>
                  <a:pt x="3163" y="362"/>
                </a:lnTo>
                <a:lnTo>
                  <a:pt x="3163" y="362"/>
                </a:lnTo>
                <a:lnTo>
                  <a:pt x="3164" y="363"/>
                </a:lnTo>
                <a:lnTo>
                  <a:pt x="3164" y="364"/>
                </a:lnTo>
                <a:lnTo>
                  <a:pt x="3164" y="363"/>
                </a:lnTo>
                <a:lnTo>
                  <a:pt x="3164" y="359"/>
                </a:lnTo>
                <a:lnTo>
                  <a:pt x="3165" y="358"/>
                </a:lnTo>
                <a:lnTo>
                  <a:pt x="3165" y="359"/>
                </a:lnTo>
                <a:lnTo>
                  <a:pt x="3165" y="360"/>
                </a:lnTo>
                <a:lnTo>
                  <a:pt x="3165" y="360"/>
                </a:lnTo>
                <a:lnTo>
                  <a:pt x="3166" y="360"/>
                </a:lnTo>
                <a:lnTo>
                  <a:pt x="3166" y="359"/>
                </a:lnTo>
                <a:lnTo>
                  <a:pt x="3166" y="360"/>
                </a:lnTo>
                <a:lnTo>
                  <a:pt x="3166" y="360"/>
                </a:lnTo>
                <a:lnTo>
                  <a:pt x="3167" y="361"/>
                </a:lnTo>
                <a:lnTo>
                  <a:pt x="3167" y="356"/>
                </a:lnTo>
                <a:lnTo>
                  <a:pt x="3167" y="358"/>
                </a:lnTo>
                <a:lnTo>
                  <a:pt x="3168" y="358"/>
                </a:lnTo>
                <a:lnTo>
                  <a:pt x="3168" y="358"/>
                </a:lnTo>
                <a:lnTo>
                  <a:pt x="3168" y="357"/>
                </a:lnTo>
                <a:lnTo>
                  <a:pt x="3168" y="352"/>
                </a:lnTo>
                <a:lnTo>
                  <a:pt x="3169" y="351"/>
                </a:lnTo>
                <a:lnTo>
                  <a:pt x="3169" y="352"/>
                </a:lnTo>
                <a:lnTo>
                  <a:pt x="3169" y="349"/>
                </a:lnTo>
                <a:lnTo>
                  <a:pt x="3169" y="349"/>
                </a:lnTo>
                <a:lnTo>
                  <a:pt x="3170" y="347"/>
                </a:lnTo>
                <a:lnTo>
                  <a:pt x="3170" y="346"/>
                </a:lnTo>
                <a:lnTo>
                  <a:pt x="3170" y="345"/>
                </a:lnTo>
                <a:lnTo>
                  <a:pt x="3170" y="342"/>
                </a:lnTo>
                <a:lnTo>
                  <a:pt x="3171" y="338"/>
                </a:lnTo>
                <a:lnTo>
                  <a:pt x="3171" y="337"/>
                </a:lnTo>
                <a:lnTo>
                  <a:pt x="3171" y="334"/>
                </a:lnTo>
                <a:lnTo>
                  <a:pt x="3171" y="332"/>
                </a:lnTo>
                <a:lnTo>
                  <a:pt x="3172" y="327"/>
                </a:lnTo>
                <a:lnTo>
                  <a:pt x="3172" y="325"/>
                </a:lnTo>
                <a:lnTo>
                  <a:pt x="3172" y="318"/>
                </a:lnTo>
                <a:lnTo>
                  <a:pt x="3173" y="314"/>
                </a:lnTo>
                <a:lnTo>
                  <a:pt x="3173" y="310"/>
                </a:lnTo>
                <a:lnTo>
                  <a:pt x="3173" y="307"/>
                </a:lnTo>
                <a:lnTo>
                  <a:pt x="3173" y="302"/>
                </a:lnTo>
                <a:lnTo>
                  <a:pt x="3174" y="302"/>
                </a:lnTo>
                <a:lnTo>
                  <a:pt x="3174" y="302"/>
                </a:lnTo>
                <a:lnTo>
                  <a:pt x="3174" y="301"/>
                </a:lnTo>
                <a:lnTo>
                  <a:pt x="3174" y="297"/>
                </a:lnTo>
                <a:lnTo>
                  <a:pt x="3175" y="294"/>
                </a:lnTo>
                <a:lnTo>
                  <a:pt x="3175" y="293"/>
                </a:lnTo>
                <a:lnTo>
                  <a:pt x="3175" y="296"/>
                </a:lnTo>
                <a:lnTo>
                  <a:pt x="3175" y="297"/>
                </a:lnTo>
                <a:lnTo>
                  <a:pt x="3176" y="300"/>
                </a:lnTo>
                <a:lnTo>
                  <a:pt x="3176" y="307"/>
                </a:lnTo>
                <a:lnTo>
                  <a:pt x="3176" y="311"/>
                </a:lnTo>
                <a:lnTo>
                  <a:pt x="3177" y="318"/>
                </a:lnTo>
                <a:lnTo>
                  <a:pt x="3177" y="325"/>
                </a:lnTo>
                <a:lnTo>
                  <a:pt x="3177" y="328"/>
                </a:lnTo>
                <a:lnTo>
                  <a:pt x="3177" y="333"/>
                </a:lnTo>
                <a:lnTo>
                  <a:pt x="3178" y="337"/>
                </a:lnTo>
                <a:lnTo>
                  <a:pt x="3178" y="338"/>
                </a:lnTo>
                <a:lnTo>
                  <a:pt x="3178" y="345"/>
                </a:lnTo>
                <a:lnTo>
                  <a:pt x="3178" y="346"/>
                </a:lnTo>
                <a:lnTo>
                  <a:pt x="3179" y="348"/>
                </a:lnTo>
                <a:lnTo>
                  <a:pt x="3179" y="349"/>
                </a:lnTo>
                <a:lnTo>
                  <a:pt x="3179" y="353"/>
                </a:lnTo>
                <a:lnTo>
                  <a:pt x="3180" y="355"/>
                </a:lnTo>
                <a:lnTo>
                  <a:pt x="3180" y="357"/>
                </a:lnTo>
                <a:lnTo>
                  <a:pt x="3180" y="356"/>
                </a:lnTo>
                <a:lnTo>
                  <a:pt x="3180" y="355"/>
                </a:lnTo>
                <a:lnTo>
                  <a:pt x="3181" y="358"/>
                </a:lnTo>
                <a:lnTo>
                  <a:pt x="3181" y="359"/>
                </a:lnTo>
                <a:lnTo>
                  <a:pt x="3181" y="359"/>
                </a:lnTo>
                <a:lnTo>
                  <a:pt x="3181" y="358"/>
                </a:lnTo>
                <a:lnTo>
                  <a:pt x="3182" y="356"/>
                </a:lnTo>
                <a:lnTo>
                  <a:pt x="3182" y="356"/>
                </a:lnTo>
                <a:lnTo>
                  <a:pt x="3182" y="358"/>
                </a:lnTo>
                <a:lnTo>
                  <a:pt x="3183" y="360"/>
                </a:lnTo>
                <a:lnTo>
                  <a:pt x="3183" y="359"/>
                </a:lnTo>
                <a:lnTo>
                  <a:pt x="3183" y="359"/>
                </a:lnTo>
                <a:lnTo>
                  <a:pt x="3183" y="356"/>
                </a:lnTo>
                <a:lnTo>
                  <a:pt x="3184" y="357"/>
                </a:lnTo>
                <a:lnTo>
                  <a:pt x="3184" y="358"/>
                </a:lnTo>
                <a:lnTo>
                  <a:pt x="3184" y="360"/>
                </a:lnTo>
                <a:lnTo>
                  <a:pt x="3184" y="363"/>
                </a:lnTo>
                <a:lnTo>
                  <a:pt x="3185" y="362"/>
                </a:lnTo>
                <a:lnTo>
                  <a:pt x="3185" y="360"/>
                </a:lnTo>
                <a:lnTo>
                  <a:pt x="3185" y="358"/>
                </a:lnTo>
                <a:lnTo>
                  <a:pt x="3185" y="358"/>
                </a:lnTo>
                <a:lnTo>
                  <a:pt x="3186" y="359"/>
                </a:lnTo>
                <a:lnTo>
                  <a:pt x="3186" y="363"/>
                </a:lnTo>
                <a:lnTo>
                  <a:pt x="3186" y="363"/>
                </a:lnTo>
                <a:lnTo>
                  <a:pt x="3186" y="366"/>
                </a:lnTo>
                <a:lnTo>
                  <a:pt x="3187" y="359"/>
                </a:lnTo>
                <a:lnTo>
                  <a:pt x="3187" y="359"/>
                </a:lnTo>
                <a:lnTo>
                  <a:pt x="3187" y="361"/>
                </a:lnTo>
                <a:lnTo>
                  <a:pt x="3187" y="364"/>
                </a:lnTo>
                <a:lnTo>
                  <a:pt x="3188" y="364"/>
                </a:lnTo>
                <a:lnTo>
                  <a:pt x="3188" y="362"/>
                </a:lnTo>
                <a:lnTo>
                  <a:pt x="3188" y="359"/>
                </a:lnTo>
                <a:lnTo>
                  <a:pt x="3189" y="358"/>
                </a:lnTo>
                <a:lnTo>
                  <a:pt x="3189" y="359"/>
                </a:lnTo>
                <a:lnTo>
                  <a:pt x="3189" y="361"/>
                </a:lnTo>
                <a:lnTo>
                  <a:pt x="3189" y="361"/>
                </a:lnTo>
                <a:lnTo>
                  <a:pt x="3190" y="360"/>
                </a:lnTo>
                <a:lnTo>
                  <a:pt x="3190" y="358"/>
                </a:lnTo>
                <a:lnTo>
                  <a:pt x="3190" y="359"/>
                </a:lnTo>
                <a:lnTo>
                  <a:pt x="3190" y="362"/>
                </a:lnTo>
                <a:lnTo>
                  <a:pt x="3191" y="360"/>
                </a:lnTo>
                <a:lnTo>
                  <a:pt x="3191" y="360"/>
                </a:lnTo>
                <a:lnTo>
                  <a:pt x="3191" y="359"/>
                </a:lnTo>
                <a:lnTo>
                  <a:pt x="3191" y="359"/>
                </a:lnTo>
                <a:lnTo>
                  <a:pt x="3192" y="360"/>
                </a:lnTo>
                <a:lnTo>
                  <a:pt x="3192" y="358"/>
                </a:lnTo>
                <a:lnTo>
                  <a:pt x="3192" y="359"/>
                </a:lnTo>
                <a:lnTo>
                  <a:pt x="3193" y="360"/>
                </a:lnTo>
                <a:lnTo>
                  <a:pt x="3193" y="363"/>
                </a:lnTo>
                <a:lnTo>
                  <a:pt x="3193" y="362"/>
                </a:lnTo>
                <a:lnTo>
                  <a:pt x="3193" y="360"/>
                </a:lnTo>
                <a:lnTo>
                  <a:pt x="3194" y="359"/>
                </a:lnTo>
                <a:lnTo>
                  <a:pt x="3194" y="358"/>
                </a:lnTo>
                <a:lnTo>
                  <a:pt x="3194" y="359"/>
                </a:lnTo>
                <a:lnTo>
                  <a:pt x="3194" y="358"/>
                </a:lnTo>
                <a:lnTo>
                  <a:pt x="3195" y="358"/>
                </a:lnTo>
                <a:lnTo>
                  <a:pt x="3195" y="359"/>
                </a:lnTo>
                <a:lnTo>
                  <a:pt x="3195" y="361"/>
                </a:lnTo>
                <a:lnTo>
                  <a:pt x="3196" y="363"/>
                </a:lnTo>
                <a:lnTo>
                  <a:pt x="3196" y="363"/>
                </a:lnTo>
                <a:lnTo>
                  <a:pt x="3196" y="360"/>
                </a:lnTo>
                <a:lnTo>
                  <a:pt x="3196" y="358"/>
                </a:lnTo>
                <a:lnTo>
                  <a:pt x="3197" y="358"/>
                </a:lnTo>
                <a:lnTo>
                  <a:pt x="3197" y="357"/>
                </a:lnTo>
                <a:lnTo>
                  <a:pt x="3197" y="358"/>
                </a:lnTo>
                <a:lnTo>
                  <a:pt x="3197" y="360"/>
                </a:lnTo>
                <a:lnTo>
                  <a:pt x="3198" y="360"/>
                </a:lnTo>
                <a:lnTo>
                  <a:pt x="3198" y="361"/>
                </a:lnTo>
                <a:lnTo>
                  <a:pt x="3198" y="361"/>
                </a:lnTo>
                <a:lnTo>
                  <a:pt x="3199" y="360"/>
                </a:lnTo>
                <a:lnTo>
                  <a:pt x="3199" y="359"/>
                </a:lnTo>
                <a:lnTo>
                  <a:pt x="3199" y="360"/>
                </a:lnTo>
                <a:lnTo>
                  <a:pt x="3199" y="363"/>
                </a:lnTo>
                <a:lnTo>
                  <a:pt x="3200" y="363"/>
                </a:lnTo>
                <a:lnTo>
                  <a:pt x="3200" y="361"/>
                </a:lnTo>
                <a:lnTo>
                  <a:pt x="3200" y="360"/>
                </a:lnTo>
                <a:lnTo>
                  <a:pt x="3200" y="360"/>
                </a:lnTo>
                <a:lnTo>
                  <a:pt x="3201" y="360"/>
                </a:lnTo>
                <a:lnTo>
                  <a:pt x="3201" y="362"/>
                </a:lnTo>
                <a:lnTo>
                  <a:pt x="3201" y="361"/>
                </a:lnTo>
                <a:lnTo>
                  <a:pt x="3201" y="363"/>
                </a:lnTo>
                <a:lnTo>
                  <a:pt x="3202" y="366"/>
                </a:lnTo>
                <a:lnTo>
                  <a:pt x="3202" y="361"/>
                </a:lnTo>
                <a:lnTo>
                  <a:pt x="3202" y="360"/>
                </a:lnTo>
                <a:lnTo>
                  <a:pt x="3202" y="361"/>
                </a:lnTo>
                <a:lnTo>
                  <a:pt x="3203" y="363"/>
                </a:lnTo>
                <a:lnTo>
                  <a:pt x="3203" y="368"/>
                </a:lnTo>
                <a:lnTo>
                  <a:pt x="3203" y="362"/>
                </a:lnTo>
                <a:lnTo>
                  <a:pt x="3203" y="360"/>
                </a:lnTo>
                <a:lnTo>
                  <a:pt x="3204" y="359"/>
                </a:lnTo>
                <a:lnTo>
                  <a:pt x="3204" y="359"/>
                </a:lnTo>
                <a:lnTo>
                  <a:pt x="3204" y="360"/>
                </a:lnTo>
                <a:lnTo>
                  <a:pt x="3205" y="361"/>
                </a:lnTo>
                <a:lnTo>
                  <a:pt x="3205" y="361"/>
                </a:lnTo>
                <a:lnTo>
                  <a:pt x="3205" y="359"/>
                </a:lnTo>
                <a:lnTo>
                  <a:pt x="3205" y="359"/>
                </a:lnTo>
                <a:lnTo>
                  <a:pt x="3206" y="363"/>
                </a:lnTo>
                <a:lnTo>
                  <a:pt x="3206" y="361"/>
                </a:lnTo>
                <a:lnTo>
                  <a:pt x="3206" y="360"/>
                </a:lnTo>
                <a:lnTo>
                  <a:pt x="3206" y="359"/>
                </a:lnTo>
                <a:lnTo>
                  <a:pt x="3207" y="362"/>
                </a:lnTo>
                <a:lnTo>
                  <a:pt x="3207" y="362"/>
                </a:lnTo>
                <a:lnTo>
                  <a:pt x="3207" y="360"/>
                </a:lnTo>
                <a:lnTo>
                  <a:pt x="3207" y="359"/>
                </a:lnTo>
                <a:lnTo>
                  <a:pt x="3208" y="359"/>
                </a:lnTo>
                <a:lnTo>
                  <a:pt x="3208" y="359"/>
                </a:lnTo>
                <a:lnTo>
                  <a:pt x="3208" y="359"/>
                </a:lnTo>
                <a:lnTo>
                  <a:pt x="3209" y="359"/>
                </a:lnTo>
                <a:lnTo>
                  <a:pt x="3209" y="360"/>
                </a:lnTo>
                <a:lnTo>
                  <a:pt x="3209" y="360"/>
                </a:lnTo>
                <a:lnTo>
                  <a:pt x="3209" y="360"/>
                </a:lnTo>
                <a:lnTo>
                  <a:pt x="3210" y="359"/>
                </a:lnTo>
                <a:lnTo>
                  <a:pt x="3210" y="361"/>
                </a:lnTo>
                <a:lnTo>
                  <a:pt x="3210" y="359"/>
                </a:lnTo>
                <a:lnTo>
                  <a:pt x="3210" y="360"/>
                </a:lnTo>
                <a:lnTo>
                  <a:pt x="3211" y="360"/>
                </a:lnTo>
                <a:lnTo>
                  <a:pt x="3211" y="360"/>
                </a:lnTo>
                <a:lnTo>
                  <a:pt x="3211" y="361"/>
                </a:lnTo>
                <a:lnTo>
                  <a:pt x="3212" y="360"/>
                </a:lnTo>
                <a:lnTo>
                  <a:pt x="3212" y="359"/>
                </a:lnTo>
                <a:lnTo>
                  <a:pt x="3212" y="358"/>
                </a:lnTo>
                <a:lnTo>
                  <a:pt x="3212" y="358"/>
                </a:lnTo>
                <a:lnTo>
                  <a:pt x="3213" y="358"/>
                </a:lnTo>
                <a:lnTo>
                  <a:pt x="3213" y="358"/>
                </a:lnTo>
                <a:lnTo>
                  <a:pt x="3213" y="353"/>
                </a:lnTo>
                <a:lnTo>
                  <a:pt x="3213" y="352"/>
                </a:lnTo>
                <a:lnTo>
                  <a:pt x="3214" y="351"/>
                </a:lnTo>
                <a:lnTo>
                  <a:pt x="3214" y="352"/>
                </a:lnTo>
                <a:lnTo>
                  <a:pt x="3214" y="353"/>
                </a:lnTo>
                <a:lnTo>
                  <a:pt x="3215" y="349"/>
                </a:lnTo>
                <a:lnTo>
                  <a:pt x="3215" y="349"/>
                </a:lnTo>
                <a:lnTo>
                  <a:pt x="3215" y="349"/>
                </a:lnTo>
                <a:lnTo>
                  <a:pt x="3215" y="346"/>
                </a:lnTo>
                <a:lnTo>
                  <a:pt x="3216" y="346"/>
                </a:lnTo>
                <a:lnTo>
                  <a:pt x="3216" y="346"/>
                </a:lnTo>
                <a:lnTo>
                  <a:pt x="3216" y="346"/>
                </a:lnTo>
                <a:lnTo>
                  <a:pt x="3216" y="348"/>
                </a:lnTo>
                <a:lnTo>
                  <a:pt x="3217" y="349"/>
                </a:lnTo>
                <a:lnTo>
                  <a:pt x="3217" y="355"/>
                </a:lnTo>
                <a:lnTo>
                  <a:pt x="3217" y="353"/>
                </a:lnTo>
                <a:lnTo>
                  <a:pt x="3217" y="353"/>
                </a:lnTo>
                <a:lnTo>
                  <a:pt x="3218" y="355"/>
                </a:lnTo>
                <a:lnTo>
                  <a:pt x="3218" y="357"/>
                </a:lnTo>
                <a:lnTo>
                  <a:pt x="3218" y="358"/>
                </a:lnTo>
                <a:lnTo>
                  <a:pt x="3218" y="361"/>
                </a:lnTo>
                <a:lnTo>
                  <a:pt x="3219" y="363"/>
                </a:lnTo>
                <a:lnTo>
                  <a:pt x="3219" y="363"/>
                </a:lnTo>
                <a:lnTo>
                  <a:pt x="3219" y="361"/>
                </a:lnTo>
                <a:lnTo>
                  <a:pt x="3219" y="358"/>
                </a:lnTo>
                <a:lnTo>
                  <a:pt x="3220" y="358"/>
                </a:lnTo>
                <a:lnTo>
                  <a:pt x="3220" y="359"/>
                </a:lnTo>
                <a:lnTo>
                  <a:pt x="3220" y="359"/>
                </a:lnTo>
                <a:lnTo>
                  <a:pt x="3221" y="362"/>
                </a:lnTo>
                <a:lnTo>
                  <a:pt x="3221" y="361"/>
                </a:lnTo>
                <a:lnTo>
                  <a:pt x="3221" y="361"/>
                </a:lnTo>
                <a:lnTo>
                  <a:pt x="3221" y="362"/>
                </a:lnTo>
                <a:lnTo>
                  <a:pt x="3222" y="361"/>
                </a:lnTo>
                <a:lnTo>
                  <a:pt x="3222" y="361"/>
                </a:lnTo>
                <a:lnTo>
                  <a:pt x="3222" y="361"/>
                </a:lnTo>
                <a:lnTo>
                  <a:pt x="3222" y="362"/>
                </a:lnTo>
                <a:lnTo>
                  <a:pt x="3223" y="361"/>
                </a:lnTo>
                <a:lnTo>
                  <a:pt x="3223" y="345"/>
                </a:lnTo>
                <a:lnTo>
                  <a:pt x="3223" y="299"/>
                </a:lnTo>
                <a:lnTo>
                  <a:pt x="3224" y="230"/>
                </a:lnTo>
                <a:lnTo>
                  <a:pt x="3224" y="149"/>
                </a:lnTo>
                <a:lnTo>
                  <a:pt x="3224" y="72"/>
                </a:lnTo>
                <a:lnTo>
                  <a:pt x="3224" y="24"/>
                </a:lnTo>
                <a:lnTo>
                  <a:pt x="3225" y="28"/>
                </a:lnTo>
                <a:lnTo>
                  <a:pt x="3225" y="80"/>
                </a:lnTo>
                <a:lnTo>
                  <a:pt x="3225" y="158"/>
                </a:lnTo>
                <a:lnTo>
                  <a:pt x="3225" y="241"/>
                </a:lnTo>
                <a:lnTo>
                  <a:pt x="3226" y="309"/>
                </a:lnTo>
                <a:lnTo>
                  <a:pt x="3226" y="343"/>
                </a:lnTo>
                <a:lnTo>
                  <a:pt x="3226" y="351"/>
                </a:lnTo>
                <a:lnTo>
                  <a:pt x="3226" y="349"/>
                </a:lnTo>
                <a:lnTo>
                  <a:pt x="3227" y="351"/>
                </a:lnTo>
                <a:lnTo>
                  <a:pt x="3227" y="350"/>
                </a:lnTo>
                <a:lnTo>
                  <a:pt x="3227" y="355"/>
                </a:lnTo>
                <a:lnTo>
                  <a:pt x="3228" y="359"/>
                </a:lnTo>
                <a:lnTo>
                  <a:pt x="3228" y="361"/>
                </a:lnTo>
                <a:lnTo>
                  <a:pt x="3228" y="360"/>
                </a:lnTo>
                <a:lnTo>
                  <a:pt x="3228" y="358"/>
                </a:lnTo>
                <a:lnTo>
                  <a:pt x="3229" y="359"/>
                </a:lnTo>
                <a:lnTo>
                  <a:pt x="3229" y="359"/>
                </a:lnTo>
                <a:lnTo>
                  <a:pt x="3229" y="361"/>
                </a:lnTo>
                <a:lnTo>
                  <a:pt x="3229" y="363"/>
                </a:lnTo>
                <a:lnTo>
                  <a:pt x="3230" y="362"/>
                </a:lnTo>
                <a:lnTo>
                  <a:pt x="3230" y="359"/>
                </a:lnTo>
                <a:lnTo>
                  <a:pt x="3230" y="360"/>
                </a:lnTo>
                <a:lnTo>
                  <a:pt x="3231" y="360"/>
                </a:lnTo>
                <a:lnTo>
                  <a:pt x="3231" y="359"/>
                </a:lnTo>
                <a:lnTo>
                  <a:pt x="3231" y="359"/>
                </a:lnTo>
                <a:lnTo>
                  <a:pt x="3231" y="358"/>
                </a:lnTo>
                <a:lnTo>
                  <a:pt x="3232" y="357"/>
                </a:lnTo>
                <a:lnTo>
                  <a:pt x="3232" y="357"/>
                </a:lnTo>
                <a:lnTo>
                  <a:pt x="3232" y="359"/>
                </a:lnTo>
                <a:lnTo>
                  <a:pt x="3232" y="360"/>
                </a:lnTo>
                <a:lnTo>
                  <a:pt x="3233" y="358"/>
                </a:lnTo>
                <a:lnTo>
                  <a:pt x="3233" y="357"/>
                </a:lnTo>
                <a:lnTo>
                  <a:pt x="3233" y="356"/>
                </a:lnTo>
                <a:lnTo>
                  <a:pt x="3233" y="355"/>
                </a:lnTo>
                <a:lnTo>
                  <a:pt x="3234" y="353"/>
                </a:lnTo>
                <a:lnTo>
                  <a:pt x="3234" y="355"/>
                </a:lnTo>
                <a:lnTo>
                  <a:pt x="3234" y="355"/>
                </a:lnTo>
                <a:lnTo>
                  <a:pt x="3234" y="355"/>
                </a:lnTo>
                <a:lnTo>
                  <a:pt x="3235" y="352"/>
                </a:lnTo>
                <a:lnTo>
                  <a:pt x="3235" y="349"/>
                </a:lnTo>
                <a:lnTo>
                  <a:pt x="3235" y="346"/>
                </a:lnTo>
                <a:lnTo>
                  <a:pt x="3235" y="346"/>
                </a:lnTo>
                <a:lnTo>
                  <a:pt x="3236" y="346"/>
                </a:lnTo>
                <a:lnTo>
                  <a:pt x="3236" y="346"/>
                </a:lnTo>
                <a:lnTo>
                  <a:pt x="3236" y="343"/>
                </a:lnTo>
                <a:lnTo>
                  <a:pt x="3237" y="338"/>
                </a:lnTo>
                <a:lnTo>
                  <a:pt x="3237" y="339"/>
                </a:lnTo>
                <a:lnTo>
                  <a:pt x="3237" y="337"/>
                </a:lnTo>
                <a:lnTo>
                  <a:pt x="3237" y="334"/>
                </a:lnTo>
                <a:lnTo>
                  <a:pt x="3238" y="328"/>
                </a:lnTo>
                <a:lnTo>
                  <a:pt x="3238" y="322"/>
                </a:lnTo>
                <a:lnTo>
                  <a:pt x="3238" y="324"/>
                </a:lnTo>
                <a:lnTo>
                  <a:pt x="3238" y="321"/>
                </a:lnTo>
                <a:lnTo>
                  <a:pt x="3239" y="315"/>
                </a:lnTo>
                <a:lnTo>
                  <a:pt x="3239" y="308"/>
                </a:lnTo>
                <a:lnTo>
                  <a:pt x="3239" y="304"/>
                </a:lnTo>
                <a:lnTo>
                  <a:pt x="3240" y="302"/>
                </a:lnTo>
                <a:lnTo>
                  <a:pt x="3240" y="300"/>
                </a:lnTo>
                <a:lnTo>
                  <a:pt x="3240" y="298"/>
                </a:lnTo>
                <a:lnTo>
                  <a:pt x="3240" y="297"/>
                </a:lnTo>
                <a:lnTo>
                  <a:pt x="3241" y="294"/>
                </a:lnTo>
                <a:lnTo>
                  <a:pt x="3241" y="291"/>
                </a:lnTo>
                <a:lnTo>
                  <a:pt x="3241" y="291"/>
                </a:lnTo>
                <a:lnTo>
                  <a:pt x="3241" y="295"/>
                </a:lnTo>
                <a:lnTo>
                  <a:pt x="3242" y="298"/>
                </a:lnTo>
                <a:lnTo>
                  <a:pt x="3242" y="303"/>
                </a:lnTo>
                <a:lnTo>
                  <a:pt x="3242" y="308"/>
                </a:lnTo>
                <a:lnTo>
                  <a:pt x="3243" y="315"/>
                </a:lnTo>
                <a:lnTo>
                  <a:pt x="3243" y="321"/>
                </a:lnTo>
                <a:lnTo>
                  <a:pt x="3243" y="326"/>
                </a:lnTo>
                <a:lnTo>
                  <a:pt x="3243" y="331"/>
                </a:lnTo>
                <a:lnTo>
                  <a:pt x="3244" y="335"/>
                </a:lnTo>
                <a:lnTo>
                  <a:pt x="3244" y="338"/>
                </a:lnTo>
                <a:lnTo>
                  <a:pt x="3244" y="343"/>
                </a:lnTo>
                <a:lnTo>
                  <a:pt x="3244" y="345"/>
                </a:lnTo>
                <a:lnTo>
                  <a:pt x="3245" y="349"/>
                </a:lnTo>
                <a:lnTo>
                  <a:pt x="3245" y="352"/>
                </a:lnTo>
                <a:lnTo>
                  <a:pt x="3245" y="355"/>
                </a:lnTo>
                <a:lnTo>
                  <a:pt x="3245" y="356"/>
                </a:lnTo>
                <a:lnTo>
                  <a:pt x="3246" y="356"/>
                </a:lnTo>
                <a:lnTo>
                  <a:pt x="3246" y="356"/>
                </a:lnTo>
                <a:lnTo>
                  <a:pt x="3246" y="359"/>
                </a:lnTo>
                <a:lnTo>
                  <a:pt x="3247" y="359"/>
                </a:lnTo>
                <a:lnTo>
                  <a:pt x="3247" y="360"/>
                </a:lnTo>
                <a:lnTo>
                  <a:pt x="3247" y="359"/>
                </a:lnTo>
                <a:lnTo>
                  <a:pt x="3247" y="357"/>
                </a:lnTo>
                <a:lnTo>
                  <a:pt x="3248" y="359"/>
                </a:lnTo>
                <a:lnTo>
                  <a:pt x="3248" y="359"/>
                </a:lnTo>
                <a:lnTo>
                  <a:pt x="3248" y="359"/>
                </a:lnTo>
                <a:lnTo>
                  <a:pt x="3248" y="360"/>
                </a:lnTo>
                <a:lnTo>
                  <a:pt x="3249" y="361"/>
                </a:lnTo>
                <a:lnTo>
                  <a:pt x="3249" y="362"/>
                </a:lnTo>
                <a:lnTo>
                  <a:pt x="3249" y="365"/>
                </a:lnTo>
                <a:lnTo>
                  <a:pt x="3249" y="362"/>
                </a:lnTo>
                <a:lnTo>
                  <a:pt x="3250" y="361"/>
                </a:lnTo>
                <a:lnTo>
                  <a:pt x="3250" y="359"/>
                </a:lnTo>
                <a:lnTo>
                  <a:pt x="3250" y="359"/>
                </a:lnTo>
                <a:lnTo>
                  <a:pt x="3250" y="362"/>
                </a:lnTo>
                <a:lnTo>
                  <a:pt x="3251" y="362"/>
                </a:lnTo>
                <a:lnTo>
                  <a:pt x="3251" y="363"/>
                </a:lnTo>
                <a:lnTo>
                  <a:pt x="3251" y="362"/>
                </a:lnTo>
                <a:lnTo>
                  <a:pt x="3251" y="365"/>
                </a:lnTo>
                <a:lnTo>
                  <a:pt x="3252" y="365"/>
                </a:lnTo>
                <a:lnTo>
                  <a:pt x="3252" y="363"/>
                </a:lnTo>
                <a:lnTo>
                  <a:pt x="3252" y="362"/>
                </a:lnTo>
                <a:lnTo>
                  <a:pt x="3253" y="365"/>
                </a:lnTo>
                <a:lnTo>
                  <a:pt x="3253" y="366"/>
                </a:lnTo>
                <a:lnTo>
                  <a:pt x="3253" y="364"/>
                </a:lnTo>
                <a:lnTo>
                  <a:pt x="3253" y="363"/>
                </a:lnTo>
                <a:lnTo>
                  <a:pt x="3254" y="364"/>
                </a:lnTo>
                <a:lnTo>
                  <a:pt x="3254" y="362"/>
                </a:lnTo>
                <a:lnTo>
                  <a:pt x="3254" y="363"/>
                </a:lnTo>
                <a:lnTo>
                  <a:pt x="3254" y="365"/>
                </a:lnTo>
                <a:lnTo>
                  <a:pt x="3255" y="366"/>
                </a:lnTo>
                <a:lnTo>
                  <a:pt x="3255" y="368"/>
                </a:lnTo>
                <a:lnTo>
                  <a:pt x="3255" y="366"/>
                </a:lnTo>
                <a:lnTo>
                  <a:pt x="3256" y="364"/>
                </a:lnTo>
                <a:lnTo>
                  <a:pt x="3256" y="362"/>
                </a:lnTo>
                <a:lnTo>
                  <a:pt x="3256" y="363"/>
                </a:lnTo>
                <a:lnTo>
                  <a:pt x="3256" y="362"/>
                </a:lnTo>
                <a:lnTo>
                  <a:pt x="3257" y="362"/>
                </a:lnTo>
                <a:lnTo>
                  <a:pt x="3257" y="363"/>
                </a:lnTo>
                <a:lnTo>
                  <a:pt x="3257" y="362"/>
                </a:lnTo>
                <a:lnTo>
                  <a:pt x="3257" y="362"/>
                </a:lnTo>
                <a:lnTo>
                  <a:pt x="3258" y="360"/>
                </a:lnTo>
                <a:lnTo>
                  <a:pt x="3258" y="359"/>
                </a:lnTo>
                <a:lnTo>
                  <a:pt x="3258" y="359"/>
                </a:lnTo>
                <a:lnTo>
                  <a:pt x="3259" y="360"/>
                </a:lnTo>
                <a:lnTo>
                  <a:pt x="3259" y="362"/>
                </a:lnTo>
                <a:lnTo>
                  <a:pt x="3259" y="361"/>
                </a:lnTo>
                <a:lnTo>
                  <a:pt x="3259" y="361"/>
                </a:lnTo>
                <a:lnTo>
                  <a:pt x="3260" y="360"/>
                </a:lnTo>
                <a:lnTo>
                  <a:pt x="3260" y="361"/>
                </a:lnTo>
                <a:lnTo>
                  <a:pt x="3260" y="362"/>
                </a:lnTo>
                <a:lnTo>
                  <a:pt x="3260" y="365"/>
                </a:lnTo>
                <a:lnTo>
                  <a:pt x="3261" y="363"/>
                </a:lnTo>
                <a:lnTo>
                  <a:pt x="3261" y="363"/>
                </a:lnTo>
                <a:lnTo>
                  <a:pt x="3261" y="362"/>
                </a:lnTo>
                <a:lnTo>
                  <a:pt x="3261" y="361"/>
                </a:lnTo>
                <a:lnTo>
                  <a:pt x="3262" y="363"/>
                </a:lnTo>
                <a:lnTo>
                  <a:pt x="3262" y="362"/>
                </a:lnTo>
                <a:lnTo>
                  <a:pt x="3262" y="363"/>
                </a:lnTo>
                <a:lnTo>
                  <a:pt x="3263" y="363"/>
                </a:lnTo>
                <a:lnTo>
                  <a:pt x="3263" y="365"/>
                </a:lnTo>
                <a:lnTo>
                  <a:pt x="3263" y="365"/>
                </a:lnTo>
                <a:lnTo>
                  <a:pt x="3263" y="363"/>
                </a:lnTo>
                <a:lnTo>
                  <a:pt x="3264" y="363"/>
                </a:lnTo>
                <a:lnTo>
                  <a:pt x="3264" y="365"/>
                </a:lnTo>
                <a:lnTo>
                  <a:pt x="3264" y="365"/>
                </a:lnTo>
                <a:lnTo>
                  <a:pt x="3264" y="363"/>
                </a:lnTo>
                <a:lnTo>
                  <a:pt x="3265" y="362"/>
                </a:lnTo>
                <a:lnTo>
                  <a:pt x="3265" y="362"/>
                </a:lnTo>
                <a:lnTo>
                  <a:pt x="3265" y="362"/>
                </a:lnTo>
                <a:lnTo>
                  <a:pt x="3265" y="364"/>
                </a:lnTo>
                <a:lnTo>
                  <a:pt x="3266" y="368"/>
                </a:lnTo>
                <a:lnTo>
                  <a:pt x="3266" y="368"/>
                </a:lnTo>
                <a:lnTo>
                  <a:pt x="3266" y="365"/>
                </a:lnTo>
                <a:lnTo>
                  <a:pt x="3266" y="363"/>
                </a:lnTo>
                <a:lnTo>
                  <a:pt x="3267" y="364"/>
                </a:lnTo>
                <a:lnTo>
                  <a:pt x="3267" y="364"/>
                </a:lnTo>
                <a:lnTo>
                  <a:pt x="3267" y="363"/>
                </a:lnTo>
                <a:lnTo>
                  <a:pt x="3267" y="365"/>
                </a:lnTo>
                <a:lnTo>
                  <a:pt x="3268" y="365"/>
                </a:lnTo>
                <a:lnTo>
                  <a:pt x="3268" y="368"/>
                </a:lnTo>
                <a:lnTo>
                  <a:pt x="3268" y="365"/>
                </a:lnTo>
                <a:lnTo>
                  <a:pt x="3269" y="363"/>
                </a:lnTo>
                <a:lnTo>
                  <a:pt x="3269" y="362"/>
                </a:lnTo>
                <a:lnTo>
                  <a:pt x="3269" y="365"/>
                </a:lnTo>
                <a:lnTo>
                  <a:pt x="3269" y="367"/>
                </a:lnTo>
                <a:lnTo>
                  <a:pt x="3270" y="365"/>
                </a:lnTo>
                <a:lnTo>
                  <a:pt x="3270" y="363"/>
                </a:lnTo>
                <a:lnTo>
                  <a:pt x="3270" y="362"/>
                </a:lnTo>
                <a:lnTo>
                  <a:pt x="3270" y="365"/>
                </a:lnTo>
                <a:lnTo>
                  <a:pt x="3271" y="366"/>
                </a:lnTo>
                <a:lnTo>
                  <a:pt x="3271" y="365"/>
                </a:lnTo>
                <a:lnTo>
                  <a:pt x="3271" y="365"/>
                </a:lnTo>
                <a:lnTo>
                  <a:pt x="3272" y="368"/>
                </a:lnTo>
                <a:lnTo>
                  <a:pt x="3272" y="365"/>
                </a:lnTo>
                <a:lnTo>
                  <a:pt x="3272" y="365"/>
                </a:lnTo>
                <a:lnTo>
                  <a:pt x="3272" y="363"/>
                </a:lnTo>
                <a:lnTo>
                  <a:pt x="3273" y="362"/>
                </a:lnTo>
                <a:lnTo>
                  <a:pt x="3273" y="367"/>
                </a:lnTo>
                <a:lnTo>
                  <a:pt x="3273" y="365"/>
                </a:lnTo>
                <a:lnTo>
                  <a:pt x="3273" y="365"/>
                </a:lnTo>
                <a:lnTo>
                  <a:pt x="3274" y="364"/>
                </a:lnTo>
                <a:lnTo>
                  <a:pt x="3274" y="366"/>
                </a:lnTo>
                <a:lnTo>
                  <a:pt x="3274" y="368"/>
                </a:lnTo>
                <a:lnTo>
                  <a:pt x="3275" y="365"/>
                </a:lnTo>
                <a:lnTo>
                  <a:pt x="3275" y="365"/>
                </a:lnTo>
                <a:lnTo>
                  <a:pt x="3275" y="366"/>
                </a:lnTo>
                <a:lnTo>
                  <a:pt x="3275" y="366"/>
                </a:lnTo>
                <a:lnTo>
                  <a:pt x="3276" y="367"/>
                </a:lnTo>
                <a:lnTo>
                  <a:pt x="3276" y="365"/>
                </a:lnTo>
                <a:lnTo>
                  <a:pt x="3276" y="365"/>
                </a:lnTo>
                <a:lnTo>
                  <a:pt x="3276" y="365"/>
                </a:lnTo>
                <a:lnTo>
                  <a:pt x="3277" y="366"/>
                </a:lnTo>
                <a:lnTo>
                  <a:pt x="3277" y="363"/>
                </a:lnTo>
                <a:lnTo>
                  <a:pt x="3277" y="363"/>
                </a:lnTo>
                <a:lnTo>
                  <a:pt x="3277" y="362"/>
                </a:lnTo>
                <a:lnTo>
                  <a:pt x="3278" y="360"/>
                </a:lnTo>
                <a:lnTo>
                  <a:pt x="3278" y="358"/>
                </a:lnTo>
                <a:lnTo>
                  <a:pt x="3278" y="358"/>
                </a:lnTo>
                <a:lnTo>
                  <a:pt x="3279" y="359"/>
                </a:lnTo>
                <a:lnTo>
                  <a:pt x="3279" y="362"/>
                </a:lnTo>
                <a:lnTo>
                  <a:pt x="3279" y="360"/>
                </a:lnTo>
                <a:lnTo>
                  <a:pt x="3279" y="357"/>
                </a:lnTo>
                <a:lnTo>
                  <a:pt x="3280" y="352"/>
                </a:lnTo>
                <a:lnTo>
                  <a:pt x="3280" y="349"/>
                </a:lnTo>
                <a:lnTo>
                  <a:pt x="3280" y="352"/>
                </a:lnTo>
                <a:lnTo>
                  <a:pt x="3280" y="352"/>
                </a:lnTo>
                <a:lnTo>
                  <a:pt x="3281" y="352"/>
                </a:lnTo>
                <a:lnTo>
                  <a:pt x="3281" y="352"/>
                </a:lnTo>
                <a:lnTo>
                  <a:pt x="3281" y="356"/>
                </a:lnTo>
                <a:lnTo>
                  <a:pt x="3281" y="358"/>
                </a:lnTo>
                <a:lnTo>
                  <a:pt x="3282" y="358"/>
                </a:lnTo>
                <a:lnTo>
                  <a:pt x="3282" y="358"/>
                </a:lnTo>
                <a:lnTo>
                  <a:pt x="3282" y="359"/>
                </a:lnTo>
                <a:lnTo>
                  <a:pt x="3282" y="361"/>
                </a:lnTo>
                <a:lnTo>
                  <a:pt x="3283" y="362"/>
                </a:lnTo>
                <a:lnTo>
                  <a:pt x="3283" y="363"/>
                </a:lnTo>
                <a:lnTo>
                  <a:pt x="3283" y="365"/>
                </a:lnTo>
                <a:lnTo>
                  <a:pt x="3283" y="368"/>
                </a:lnTo>
                <a:lnTo>
                  <a:pt x="3284" y="369"/>
                </a:lnTo>
                <a:lnTo>
                  <a:pt x="3284" y="372"/>
                </a:lnTo>
                <a:lnTo>
                  <a:pt x="3284" y="368"/>
                </a:lnTo>
                <a:lnTo>
                  <a:pt x="3285" y="368"/>
                </a:lnTo>
                <a:lnTo>
                  <a:pt x="3285" y="368"/>
                </a:lnTo>
                <a:lnTo>
                  <a:pt x="3285" y="364"/>
                </a:lnTo>
                <a:lnTo>
                  <a:pt x="3285" y="363"/>
                </a:lnTo>
                <a:lnTo>
                  <a:pt x="3286" y="361"/>
                </a:lnTo>
                <a:lnTo>
                  <a:pt x="3286" y="363"/>
                </a:lnTo>
                <a:lnTo>
                  <a:pt x="3286" y="365"/>
                </a:lnTo>
                <a:lnTo>
                  <a:pt x="3286" y="364"/>
                </a:lnTo>
                <a:lnTo>
                  <a:pt x="3287" y="364"/>
                </a:lnTo>
                <a:lnTo>
                  <a:pt x="3287" y="366"/>
                </a:lnTo>
                <a:lnTo>
                  <a:pt x="3287" y="368"/>
                </a:lnTo>
                <a:lnTo>
                  <a:pt x="3288" y="357"/>
                </a:lnTo>
                <a:lnTo>
                  <a:pt x="3288" y="320"/>
                </a:lnTo>
                <a:lnTo>
                  <a:pt x="3288" y="253"/>
                </a:lnTo>
                <a:lnTo>
                  <a:pt x="3288" y="168"/>
                </a:lnTo>
                <a:lnTo>
                  <a:pt x="3289" y="82"/>
                </a:lnTo>
                <a:lnTo>
                  <a:pt x="3289" y="25"/>
                </a:lnTo>
                <a:lnTo>
                  <a:pt x="3289" y="19"/>
                </a:lnTo>
                <a:lnTo>
                  <a:pt x="3289" y="62"/>
                </a:lnTo>
                <a:lnTo>
                  <a:pt x="3290" y="133"/>
                </a:lnTo>
                <a:lnTo>
                  <a:pt x="3290" y="213"/>
                </a:lnTo>
                <a:lnTo>
                  <a:pt x="3290" y="287"/>
                </a:lnTo>
                <a:lnTo>
                  <a:pt x="3291" y="335"/>
                </a:lnTo>
                <a:lnTo>
                  <a:pt x="3291" y="351"/>
                </a:lnTo>
                <a:lnTo>
                  <a:pt x="3291" y="352"/>
                </a:lnTo>
                <a:lnTo>
                  <a:pt x="3291" y="349"/>
                </a:lnTo>
                <a:lnTo>
                  <a:pt x="3292" y="352"/>
                </a:lnTo>
                <a:lnTo>
                  <a:pt x="3292" y="357"/>
                </a:lnTo>
                <a:lnTo>
                  <a:pt x="3292" y="361"/>
                </a:lnTo>
                <a:lnTo>
                  <a:pt x="3292" y="363"/>
                </a:lnTo>
                <a:lnTo>
                  <a:pt x="3293" y="366"/>
                </a:lnTo>
                <a:lnTo>
                  <a:pt x="3293" y="365"/>
                </a:lnTo>
                <a:lnTo>
                  <a:pt x="3293" y="363"/>
                </a:lnTo>
                <a:lnTo>
                  <a:pt x="3293" y="362"/>
                </a:lnTo>
                <a:lnTo>
                  <a:pt x="3294" y="363"/>
                </a:lnTo>
                <a:lnTo>
                  <a:pt x="3294" y="364"/>
                </a:lnTo>
                <a:lnTo>
                  <a:pt x="3294" y="363"/>
                </a:lnTo>
                <a:lnTo>
                  <a:pt x="3295" y="361"/>
                </a:lnTo>
                <a:lnTo>
                  <a:pt x="3295" y="359"/>
                </a:lnTo>
                <a:lnTo>
                  <a:pt x="3295" y="362"/>
                </a:lnTo>
                <a:lnTo>
                  <a:pt x="3295" y="368"/>
                </a:lnTo>
                <a:lnTo>
                  <a:pt x="3296" y="363"/>
                </a:lnTo>
                <a:lnTo>
                  <a:pt x="3296" y="361"/>
                </a:lnTo>
                <a:lnTo>
                  <a:pt x="3296" y="359"/>
                </a:lnTo>
                <a:lnTo>
                  <a:pt x="3296" y="361"/>
                </a:lnTo>
                <a:lnTo>
                  <a:pt x="3297" y="364"/>
                </a:lnTo>
                <a:lnTo>
                  <a:pt x="3297" y="361"/>
                </a:lnTo>
                <a:lnTo>
                  <a:pt x="3297" y="362"/>
                </a:lnTo>
                <a:lnTo>
                  <a:pt x="3297" y="362"/>
                </a:lnTo>
                <a:lnTo>
                  <a:pt x="3298" y="362"/>
                </a:lnTo>
                <a:lnTo>
                  <a:pt x="3298" y="361"/>
                </a:lnTo>
                <a:lnTo>
                  <a:pt x="3298" y="359"/>
                </a:lnTo>
                <a:lnTo>
                  <a:pt x="3298" y="359"/>
                </a:lnTo>
                <a:lnTo>
                  <a:pt x="3299" y="359"/>
                </a:lnTo>
                <a:lnTo>
                  <a:pt x="3299" y="358"/>
                </a:lnTo>
                <a:lnTo>
                  <a:pt x="3299" y="356"/>
                </a:lnTo>
                <a:lnTo>
                  <a:pt x="3300" y="352"/>
                </a:lnTo>
                <a:lnTo>
                  <a:pt x="3300" y="352"/>
                </a:lnTo>
                <a:lnTo>
                  <a:pt x="3300" y="351"/>
                </a:lnTo>
                <a:lnTo>
                  <a:pt x="3300" y="350"/>
                </a:lnTo>
                <a:lnTo>
                  <a:pt x="3301" y="349"/>
                </a:lnTo>
                <a:lnTo>
                  <a:pt x="3301" y="347"/>
                </a:lnTo>
                <a:lnTo>
                  <a:pt x="3301" y="346"/>
                </a:lnTo>
                <a:lnTo>
                  <a:pt x="3301" y="343"/>
                </a:lnTo>
                <a:lnTo>
                  <a:pt x="3302" y="341"/>
                </a:lnTo>
                <a:lnTo>
                  <a:pt x="3302" y="338"/>
                </a:lnTo>
                <a:lnTo>
                  <a:pt x="3302" y="336"/>
                </a:lnTo>
                <a:lnTo>
                  <a:pt x="3302" y="333"/>
                </a:lnTo>
                <a:lnTo>
                  <a:pt x="3303" y="328"/>
                </a:lnTo>
                <a:lnTo>
                  <a:pt x="3303" y="324"/>
                </a:lnTo>
                <a:lnTo>
                  <a:pt x="3303" y="321"/>
                </a:lnTo>
                <a:lnTo>
                  <a:pt x="3304" y="315"/>
                </a:lnTo>
                <a:lnTo>
                  <a:pt x="3304" y="315"/>
                </a:lnTo>
                <a:lnTo>
                  <a:pt x="3304" y="313"/>
                </a:lnTo>
                <a:lnTo>
                  <a:pt x="3304" y="309"/>
                </a:lnTo>
                <a:lnTo>
                  <a:pt x="3305" y="303"/>
                </a:lnTo>
                <a:lnTo>
                  <a:pt x="3305" y="299"/>
                </a:lnTo>
                <a:lnTo>
                  <a:pt x="3305" y="297"/>
                </a:lnTo>
                <a:lnTo>
                  <a:pt x="3305" y="296"/>
                </a:lnTo>
                <a:lnTo>
                  <a:pt x="3306" y="297"/>
                </a:lnTo>
                <a:lnTo>
                  <a:pt x="3306" y="299"/>
                </a:lnTo>
                <a:lnTo>
                  <a:pt x="3306" y="302"/>
                </a:lnTo>
                <a:lnTo>
                  <a:pt x="3307" y="303"/>
                </a:lnTo>
                <a:lnTo>
                  <a:pt x="3307" y="309"/>
                </a:lnTo>
                <a:lnTo>
                  <a:pt x="3307" y="311"/>
                </a:lnTo>
                <a:lnTo>
                  <a:pt x="3307" y="318"/>
                </a:lnTo>
                <a:lnTo>
                  <a:pt x="3308" y="323"/>
                </a:lnTo>
                <a:lnTo>
                  <a:pt x="3308" y="327"/>
                </a:lnTo>
                <a:lnTo>
                  <a:pt x="3308" y="333"/>
                </a:lnTo>
                <a:lnTo>
                  <a:pt x="3308" y="338"/>
                </a:lnTo>
                <a:lnTo>
                  <a:pt x="3309" y="342"/>
                </a:lnTo>
                <a:lnTo>
                  <a:pt x="3309" y="343"/>
                </a:lnTo>
                <a:lnTo>
                  <a:pt x="3309" y="346"/>
                </a:lnTo>
                <a:lnTo>
                  <a:pt x="3309" y="349"/>
                </a:lnTo>
                <a:lnTo>
                  <a:pt x="3310" y="350"/>
                </a:lnTo>
                <a:lnTo>
                  <a:pt x="3310" y="351"/>
                </a:lnTo>
                <a:lnTo>
                  <a:pt x="3310" y="355"/>
                </a:lnTo>
                <a:lnTo>
                  <a:pt x="3311" y="359"/>
                </a:lnTo>
                <a:lnTo>
                  <a:pt x="3311" y="359"/>
                </a:lnTo>
                <a:lnTo>
                  <a:pt x="3311" y="359"/>
                </a:lnTo>
                <a:lnTo>
                  <a:pt x="3311" y="357"/>
                </a:lnTo>
                <a:lnTo>
                  <a:pt x="3312" y="355"/>
                </a:lnTo>
                <a:lnTo>
                  <a:pt x="3312" y="358"/>
                </a:lnTo>
                <a:lnTo>
                  <a:pt x="3312" y="359"/>
                </a:lnTo>
                <a:lnTo>
                  <a:pt x="3312" y="361"/>
                </a:lnTo>
                <a:lnTo>
                  <a:pt x="3313" y="359"/>
                </a:lnTo>
                <a:lnTo>
                  <a:pt x="3313" y="358"/>
                </a:lnTo>
                <a:lnTo>
                  <a:pt x="3313" y="358"/>
                </a:lnTo>
                <a:lnTo>
                  <a:pt x="3313" y="360"/>
                </a:lnTo>
                <a:lnTo>
                  <a:pt x="3314" y="359"/>
                </a:lnTo>
                <a:lnTo>
                  <a:pt x="3314" y="358"/>
                </a:lnTo>
                <a:lnTo>
                  <a:pt x="3314" y="360"/>
                </a:lnTo>
                <a:lnTo>
                  <a:pt x="3314" y="362"/>
                </a:lnTo>
                <a:lnTo>
                  <a:pt x="3315" y="363"/>
                </a:lnTo>
                <a:lnTo>
                  <a:pt x="3315" y="362"/>
                </a:lnTo>
                <a:lnTo>
                  <a:pt x="3315" y="359"/>
                </a:lnTo>
                <a:lnTo>
                  <a:pt x="3316" y="359"/>
                </a:lnTo>
                <a:lnTo>
                  <a:pt x="3316" y="359"/>
                </a:lnTo>
                <a:lnTo>
                  <a:pt x="3316" y="360"/>
                </a:lnTo>
                <a:lnTo>
                  <a:pt x="3316" y="362"/>
                </a:lnTo>
                <a:lnTo>
                  <a:pt x="3317" y="362"/>
                </a:lnTo>
                <a:lnTo>
                  <a:pt x="3317" y="362"/>
                </a:lnTo>
                <a:lnTo>
                  <a:pt x="3317" y="362"/>
                </a:lnTo>
                <a:lnTo>
                  <a:pt x="3317" y="362"/>
                </a:lnTo>
                <a:lnTo>
                  <a:pt x="3318" y="362"/>
                </a:lnTo>
                <a:lnTo>
                  <a:pt x="3318" y="363"/>
                </a:lnTo>
                <a:lnTo>
                  <a:pt x="3318" y="363"/>
                </a:lnTo>
                <a:lnTo>
                  <a:pt x="3318" y="364"/>
                </a:lnTo>
                <a:lnTo>
                  <a:pt x="3319" y="366"/>
                </a:lnTo>
                <a:lnTo>
                  <a:pt x="3319" y="366"/>
                </a:lnTo>
                <a:lnTo>
                  <a:pt x="3319" y="362"/>
                </a:lnTo>
                <a:lnTo>
                  <a:pt x="3320" y="361"/>
                </a:lnTo>
                <a:lnTo>
                  <a:pt x="3320" y="363"/>
                </a:lnTo>
                <a:lnTo>
                  <a:pt x="3320" y="363"/>
                </a:lnTo>
                <a:lnTo>
                  <a:pt x="3320" y="366"/>
                </a:lnTo>
                <a:lnTo>
                  <a:pt x="3321" y="363"/>
                </a:lnTo>
                <a:lnTo>
                  <a:pt x="3321" y="363"/>
                </a:lnTo>
                <a:lnTo>
                  <a:pt x="3321" y="363"/>
                </a:lnTo>
                <a:lnTo>
                  <a:pt x="3321" y="363"/>
                </a:lnTo>
                <a:lnTo>
                  <a:pt x="3322" y="363"/>
                </a:lnTo>
                <a:lnTo>
                  <a:pt x="3322" y="360"/>
                </a:lnTo>
                <a:lnTo>
                  <a:pt x="3322" y="358"/>
                </a:lnTo>
                <a:lnTo>
                  <a:pt x="3323" y="359"/>
                </a:lnTo>
                <a:lnTo>
                  <a:pt x="3323" y="361"/>
                </a:lnTo>
                <a:lnTo>
                  <a:pt x="3323" y="362"/>
                </a:lnTo>
                <a:lnTo>
                  <a:pt x="3323" y="362"/>
                </a:lnTo>
                <a:lnTo>
                  <a:pt x="3324" y="362"/>
                </a:lnTo>
                <a:lnTo>
                  <a:pt x="3324" y="362"/>
                </a:lnTo>
                <a:lnTo>
                  <a:pt x="3324" y="362"/>
                </a:lnTo>
                <a:lnTo>
                  <a:pt x="3324" y="361"/>
                </a:lnTo>
                <a:lnTo>
                  <a:pt x="3325" y="360"/>
                </a:lnTo>
                <a:lnTo>
                  <a:pt x="3325" y="360"/>
                </a:lnTo>
                <a:lnTo>
                  <a:pt x="3325" y="361"/>
                </a:lnTo>
                <a:lnTo>
                  <a:pt x="3326" y="362"/>
                </a:lnTo>
                <a:lnTo>
                  <a:pt x="3326" y="362"/>
                </a:lnTo>
                <a:lnTo>
                  <a:pt x="3326" y="361"/>
                </a:lnTo>
                <a:lnTo>
                  <a:pt x="3326" y="361"/>
                </a:lnTo>
                <a:lnTo>
                  <a:pt x="3327" y="362"/>
                </a:lnTo>
                <a:lnTo>
                  <a:pt x="3327" y="362"/>
                </a:lnTo>
                <a:lnTo>
                  <a:pt x="3327" y="362"/>
                </a:lnTo>
                <a:lnTo>
                  <a:pt x="3327" y="362"/>
                </a:lnTo>
                <a:lnTo>
                  <a:pt x="3328" y="360"/>
                </a:lnTo>
                <a:lnTo>
                  <a:pt x="3328" y="360"/>
                </a:lnTo>
                <a:lnTo>
                  <a:pt x="3328" y="361"/>
                </a:lnTo>
                <a:lnTo>
                  <a:pt x="3328" y="361"/>
                </a:lnTo>
                <a:lnTo>
                  <a:pt x="3329" y="363"/>
                </a:lnTo>
                <a:lnTo>
                  <a:pt x="3329" y="363"/>
                </a:lnTo>
                <a:lnTo>
                  <a:pt x="3329" y="363"/>
                </a:lnTo>
                <a:lnTo>
                  <a:pt x="3329" y="362"/>
                </a:lnTo>
                <a:lnTo>
                  <a:pt x="3330" y="362"/>
                </a:lnTo>
                <a:lnTo>
                  <a:pt x="3330" y="363"/>
                </a:lnTo>
                <a:lnTo>
                  <a:pt x="3330" y="365"/>
                </a:lnTo>
                <a:lnTo>
                  <a:pt x="3330" y="363"/>
                </a:lnTo>
                <a:lnTo>
                  <a:pt x="3331" y="363"/>
                </a:lnTo>
                <a:lnTo>
                  <a:pt x="3331" y="365"/>
                </a:lnTo>
                <a:lnTo>
                  <a:pt x="3331" y="365"/>
                </a:lnTo>
                <a:lnTo>
                  <a:pt x="3332" y="368"/>
                </a:lnTo>
                <a:lnTo>
                  <a:pt x="3332" y="363"/>
                </a:lnTo>
                <a:lnTo>
                  <a:pt x="3332" y="364"/>
                </a:lnTo>
                <a:lnTo>
                  <a:pt x="3332" y="363"/>
                </a:lnTo>
                <a:lnTo>
                  <a:pt x="3333" y="366"/>
                </a:lnTo>
                <a:lnTo>
                  <a:pt x="3333" y="367"/>
                </a:lnTo>
                <a:lnTo>
                  <a:pt x="3333" y="365"/>
                </a:lnTo>
                <a:lnTo>
                  <a:pt x="3333" y="365"/>
                </a:lnTo>
                <a:lnTo>
                  <a:pt x="3334" y="362"/>
                </a:lnTo>
                <a:lnTo>
                  <a:pt x="3334" y="363"/>
                </a:lnTo>
                <a:lnTo>
                  <a:pt x="3334" y="365"/>
                </a:lnTo>
                <a:lnTo>
                  <a:pt x="3335" y="365"/>
                </a:lnTo>
                <a:lnTo>
                  <a:pt x="3335" y="365"/>
                </a:lnTo>
                <a:lnTo>
                  <a:pt x="3335" y="364"/>
                </a:lnTo>
                <a:lnTo>
                  <a:pt x="3335" y="364"/>
                </a:lnTo>
                <a:lnTo>
                  <a:pt x="3336" y="362"/>
                </a:lnTo>
                <a:lnTo>
                  <a:pt x="3336" y="363"/>
                </a:lnTo>
                <a:lnTo>
                  <a:pt x="3336" y="363"/>
                </a:lnTo>
                <a:lnTo>
                  <a:pt x="3336" y="367"/>
                </a:lnTo>
                <a:lnTo>
                  <a:pt x="3337" y="364"/>
                </a:lnTo>
                <a:lnTo>
                  <a:pt x="3337" y="363"/>
                </a:lnTo>
                <a:lnTo>
                  <a:pt x="3337" y="365"/>
                </a:lnTo>
                <a:lnTo>
                  <a:pt x="3337" y="365"/>
                </a:lnTo>
                <a:lnTo>
                  <a:pt x="3338" y="363"/>
                </a:lnTo>
                <a:lnTo>
                  <a:pt x="3338" y="361"/>
                </a:lnTo>
                <a:lnTo>
                  <a:pt x="3338" y="362"/>
                </a:lnTo>
                <a:lnTo>
                  <a:pt x="3339" y="363"/>
                </a:lnTo>
                <a:lnTo>
                  <a:pt x="3339" y="365"/>
                </a:lnTo>
                <a:lnTo>
                  <a:pt x="3339" y="363"/>
                </a:lnTo>
                <a:lnTo>
                  <a:pt x="3339" y="364"/>
                </a:lnTo>
                <a:lnTo>
                  <a:pt x="3340" y="364"/>
                </a:lnTo>
                <a:lnTo>
                  <a:pt x="3340" y="365"/>
                </a:lnTo>
                <a:lnTo>
                  <a:pt x="3340" y="364"/>
                </a:lnTo>
                <a:lnTo>
                  <a:pt x="3340" y="364"/>
                </a:lnTo>
                <a:lnTo>
                  <a:pt x="3341" y="365"/>
                </a:lnTo>
                <a:lnTo>
                  <a:pt x="3341" y="363"/>
                </a:lnTo>
                <a:lnTo>
                  <a:pt x="3341" y="363"/>
                </a:lnTo>
                <a:lnTo>
                  <a:pt x="3342" y="363"/>
                </a:lnTo>
                <a:lnTo>
                  <a:pt x="3342" y="361"/>
                </a:lnTo>
                <a:lnTo>
                  <a:pt x="3342" y="362"/>
                </a:lnTo>
                <a:lnTo>
                  <a:pt x="3342" y="363"/>
                </a:lnTo>
                <a:lnTo>
                  <a:pt x="3343" y="362"/>
                </a:lnTo>
                <a:lnTo>
                  <a:pt x="3343" y="365"/>
                </a:lnTo>
                <a:lnTo>
                  <a:pt x="3343" y="362"/>
                </a:lnTo>
                <a:lnTo>
                  <a:pt x="3343" y="360"/>
                </a:lnTo>
                <a:lnTo>
                  <a:pt x="3344" y="355"/>
                </a:lnTo>
                <a:lnTo>
                  <a:pt x="3344" y="353"/>
                </a:lnTo>
                <a:lnTo>
                  <a:pt x="3344" y="355"/>
                </a:lnTo>
                <a:lnTo>
                  <a:pt x="3344" y="355"/>
                </a:lnTo>
                <a:lnTo>
                  <a:pt x="3345" y="355"/>
                </a:lnTo>
                <a:lnTo>
                  <a:pt x="3345" y="352"/>
                </a:lnTo>
                <a:lnTo>
                  <a:pt x="3345" y="349"/>
                </a:lnTo>
                <a:lnTo>
                  <a:pt x="3345" y="351"/>
                </a:lnTo>
                <a:lnTo>
                  <a:pt x="3346" y="352"/>
                </a:lnTo>
                <a:lnTo>
                  <a:pt x="3346" y="353"/>
                </a:lnTo>
                <a:lnTo>
                  <a:pt x="3346" y="352"/>
                </a:lnTo>
                <a:lnTo>
                  <a:pt x="3346" y="355"/>
                </a:lnTo>
                <a:lnTo>
                  <a:pt x="3347" y="355"/>
                </a:lnTo>
                <a:lnTo>
                  <a:pt x="3347" y="356"/>
                </a:lnTo>
                <a:lnTo>
                  <a:pt x="3347" y="356"/>
                </a:lnTo>
                <a:lnTo>
                  <a:pt x="3348" y="360"/>
                </a:lnTo>
                <a:lnTo>
                  <a:pt x="3348" y="361"/>
                </a:lnTo>
                <a:lnTo>
                  <a:pt x="3348" y="363"/>
                </a:lnTo>
                <a:lnTo>
                  <a:pt x="3348" y="363"/>
                </a:lnTo>
                <a:lnTo>
                  <a:pt x="3349" y="364"/>
                </a:lnTo>
                <a:lnTo>
                  <a:pt x="3349" y="363"/>
                </a:lnTo>
                <a:lnTo>
                  <a:pt x="3349" y="363"/>
                </a:lnTo>
                <a:lnTo>
                  <a:pt x="3349" y="363"/>
                </a:lnTo>
                <a:lnTo>
                  <a:pt x="3350" y="365"/>
                </a:lnTo>
                <a:lnTo>
                  <a:pt x="3350" y="368"/>
                </a:lnTo>
                <a:lnTo>
                  <a:pt x="3350" y="368"/>
                </a:lnTo>
                <a:lnTo>
                  <a:pt x="3351" y="365"/>
                </a:lnTo>
                <a:lnTo>
                  <a:pt x="3351" y="363"/>
                </a:lnTo>
                <a:lnTo>
                  <a:pt x="3351" y="361"/>
                </a:lnTo>
                <a:lnTo>
                  <a:pt x="3351" y="362"/>
                </a:lnTo>
                <a:lnTo>
                  <a:pt x="3352" y="363"/>
                </a:lnTo>
                <a:lnTo>
                  <a:pt x="3352" y="363"/>
                </a:lnTo>
                <a:lnTo>
                  <a:pt x="3352" y="363"/>
                </a:lnTo>
                <a:lnTo>
                  <a:pt x="3352" y="363"/>
                </a:lnTo>
                <a:lnTo>
                  <a:pt x="3353" y="365"/>
                </a:lnTo>
                <a:lnTo>
                  <a:pt x="3353" y="363"/>
                </a:lnTo>
                <a:lnTo>
                  <a:pt x="3353" y="349"/>
                </a:lnTo>
                <a:lnTo>
                  <a:pt x="3354" y="308"/>
                </a:lnTo>
                <a:lnTo>
                  <a:pt x="3354" y="241"/>
                </a:lnTo>
                <a:lnTo>
                  <a:pt x="3354" y="155"/>
                </a:lnTo>
                <a:lnTo>
                  <a:pt x="3354" y="81"/>
                </a:lnTo>
                <a:lnTo>
                  <a:pt x="3355" y="29"/>
                </a:lnTo>
                <a:lnTo>
                  <a:pt x="3355" y="28"/>
                </a:lnTo>
                <a:lnTo>
                  <a:pt x="3355" y="75"/>
                </a:lnTo>
                <a:lnTo>
                  <a:pt x="3355" y="147"/>
                </a:lnTo>
                <a:lnTo>
                  <a:pt x="3356" y="226"/>
                </a:lnTo>
                <a:lnTo>
                  <a:pt x="3356" y="296"/>
                </a:lnTo>
                <a:lnTo>
                  <a:pt x="3356" y="335"/>
                </a:lnTo>
                <a:lnTo>
                  <a:pt x="3356" y="346"/>
                </a:lnTo>
                <a:lnTo>
                  <a:pt x="3357" y="349"/>
                </a:lnTo>
                <a:lnTo>
                  <a:pt x="3357" y="349"/>
                </a:lnTo>
                <a:lnTo>
                  <a:pt x="3357" y="355"/>
                </a:lnTo>
                <a:lnTo>
                  <a:pt x="3358" y="359"/>
                </a:lnTo>
                <a:lnTo>
                  <a:pt x="3358" y="362"/>
                </a:lnTo>
                <a:lnTo>
                  <a:pt x="3358" y="362"/>
                </a:lnTo>
                <a:lnTo>
                  <a:pt x="3358" y="361"/>
                </a:lnTo>
                <a:lnTo>
                  <a:pt x="3359" y="362"/>
                </a:lnTo>
                <a:lnTo>
                  <a:pt x="3359" y="362"/>
                </a:lnTo>
                <a:lnTo>
                  <a:pt x="3359" y="363"/>
                </a:lnTo>
                <a:lnTo>
                  <a:pt x="3359" y="363"/>
                </a:lnTo>
                <a:lnTo>
                  <a:pt x="3360" y="363"/>
                </a:lnTo>
                <a:lnTo>
                  <a:pt x="3360" y="362"/>
                </a:lnTo>
                <a:lnTo>
                  <a:pt x="3360" y="362"/>
                </a:lnTo>
                <a:lnTo>
                  <a:pt x="3360" y="362"/>
                </a:lnTo>
                <a:lnTo>
                  <a:pt x="3361" y="361"/>
                </a:lnTo>
                <a:lnTo>
                  <a:pt x="3361" y="361"/>
                </a:lnTo>
                <a:lnTo>
                  <a:pt x="3361" y="361"/>
                </a:lnTo>
                <a:lnTo>
                  <a:pt x="3361" y="361"/>
                </a:lnTo>
                <a:lnTo>
                  <a:pt x="3362" y="362"/>
                </a:lnTo>
                <a:lnTo>
                  <a:pt x="3362" y="362"/>
                </a:lnTo>
                <a:lnTo>
                  <a:pt x="3362" y="361"/>
                </a:lnTo>
                <a:lnTo>
                  <a:pt x="3362" y="360"/>
                </a:lnTo>
                <a:lnTo>
                  <a:pt x="3363" y="360"/>
                </a:lnTo>
                <a:lnTo>
                  <a:pt x="3363" y="361"/>
                </a:lnTo>
                <a:lnTo>
                  <a:pt x="3363" y="361"/>
                </a:lnTo>
                <a:lnTo>
                  <a:pt x="3364" y="361"/>
                </a:lnTo>
                <a:lnTo>
                  <a:pt x="3364" y="359"/>
                </a:lnTo>
                <a:lnTo>
                  <a:pt x="3364" y="359"/>
                </a:lnTo>
                <a:lnTo>
                  <a:pt x="3364" y="356"/>
                </a:lnTo>
                <a:lnTo>
                  <a:pt x="3365" y="356"/>
                </a:lnTo>
                <a:lnTo>
                  <a:pt x="3365" y="357"/>
                </a:lnTo>
                <a:lnTo>
                  <a:pt x="3365" y="358"/>
                </a:lnTo>
                <a:lnTo>
                  <a:pt x="3365" y="352"/>
                </a:lnTo>
                <a:lnTo>
                  <a:pt x="3366" y="351"/>
                </a:lnTo>
                <a:lnTo>
                  <a:pt x="3366" y="351"/>
                </a:lnTo>
                <a:lnTo>
                  <a:pt x="3366" y="349"/>
                </a:lnTo>
                <a:lnTo>
                  <a:pt x="3367" y="345"/>
                </a:lnTo>
                <a:lnTo>
                  <a:pt x="3367" y="343"/>
                </a:lnTo>
                <a:lnTo>
                  <a:pt x="3367" y="341"/>
                </a:lnTo>
                <a:lnTo>
                  <a:pt x="3367" y="339"/>
                </a:lnTo>
                <a:lnTo>
                  <a:pt x="3368" y="337"/>
                </a:lnTo>
                <a:lnTo>
                  <a:pt x="3368" y="335"/>
                </a:lnTo>
                <a:lnTo>
                  <a:pt x="3368" y="333"/>
                </a:lnTo>
                <a:lnTo>
                  <a:pt x="3368" y="328"/>
                </a:lnTo>
                <a:lnTo>
                  <a:pt x="3369" y="324"/>
                </a:lnTo>
                <a:lnTo>
                  <a:pt x="3369" y="320"/>
                </a:lnTo>
                <a:lnTo>
                  <a:pt x="3369" y="315"/>
                </a:lnTo>
                <a:lnTo>
                  <a:pt x="3370" y="313"/>
                </a:lnTo>
                <a:lnTo>
                  <a:pt x="3370" y="310"/>
                </a:lnTo>
                <a:lnTo>
                  <a:pt x="3370" y="308"/>
                </a:lnTo>
                <a:lnTo>
                  <a:pt x="3370" y="304"/>
                </a:lnTo>
                <a:lnTo>
                  <a:pt x="3371" y="302"/>
                </a:lnTo>
                <a:lnTo>
                  <a:pt x="3371" y="299"/>
                </a:lnTo>
                <a:lnTo>
                  <a:pt x="3371" y="299"/>
                </a:lnTo>
                <a:lnTo>
                  <a:pt x="3371" y="299"/>
                </a:lnTo>
                <a:lnTo>
                  <a:pt x="3372" y="297"/>
                </a:lnTo>
                <a:lnTo>
                  <a:pt x="3372" y="299"/>
                </a:lnTo>
                <a:lnTo>
                  <a:pt x="3372" y="305"/>
                </a:lnTo>
                <a:lnTo>
                  <a:pt x="3372" y="311"/>
                </a:lnTo>
                <a:lnTo>
                  <a:pt x="3373" y="313"/>
                </a:lnTo>
                <a:lnTo>
                  <a:pt x="3373" y="318"/>
                </a:lnTo>
                <a:lnTo>
                  <a:pt x="3373" y="325"/>
                </a:lnTo>
                <a:lnTo>
                  <a:pt x="3374" y="331"/>
                </a:lnTo>
                <a:lnTo>
                  <a:pt x="3374" y="335"/>
                </a:lnTo>
                <a:lnTo>
                  <a:pt x="3374" y="338"/>
                </a:lnTo>
                <a:lnTo>
                  <a:pt x="3374" y="343"/>
                </a:lnTo>
                <a:lnTo>
                  <a:pt x="3375" y="346"/>
                </a:lnTo>
                <a:lnTo>
                  <a:pt x="3375" y="348"/>
                </a:lnTo>
                <a:lnTo>
                  <a:pt x="3375" y="349"/>
                </a:lnTo>
                <a:lnTo>
                  <a:pt x="3375" y="352"/>
                </a:lnTo>
                <a:lnTo>
                  <a:pt x="3376" y="353"/>
                </a:lnTo>
                <a:lnTo>
                  <a:pt x="3376" y="356"/>
                </a:lnTo>
                <a:lnTo>
                  <a:pt x="3376" y="358"/>
                </a:lnTo>
                <a:lnTo>
                  <a:pt x="3376" y="358"/>
                </a:lnTo>
                <a:lnTo>
                  <a:pt x="3377" y="359"/>
                </a:lnTo>
                <a:lnTo>
                  <a:pt x="3377" y="359"/>
                </a:lnTo>
                <a:lnTo>
                  <a:pt x="3377" y="359"/>
                </a:lnTo>
                <a:lnTo>
                  <a:pt x="3377" y="360"/>
                </a:lnTo>
                <a:lnTo>
                  <a:pt x="3378" y="361"/>
                </a:lnTo>
                <a:lnTo>
                  <a:pt x="3378" y="358"/>
                </a:lnTo>
                <a:lnTo>
                  <a:pt x="3378" y="358"/>
                </a:lnTo>
                <a:lnTo>
                  <a:pt x="3378" y="358"/>
                </a:lnTo>
                <a:lnTo>
                  <a:pt x="3379" y="358"/>
                </a:lnTo>
                <a:lnTo>
                  <a:pt x="3379" y="361"/>
                </a:lnTo>
                <a:lnTo>
                  <a:pt x="3379" y="360"/>
                </a:lnTo>
                <a:lnTo>
                  <a:pt x="3380" y="359"/>
                </a:lnTo>
                <a:lnTo>
                  <a:pt x="3380" y="357"/>
                </a:lnTo>
                <a:lnTo>
                  <a:pt x="3380" y="358"/>
                </a:lnTo>
                <a:lnTo>
                  <a:pt x="3380" y="360"/>
                </a:lnTo>
                <a:lnTo>
                  <a:pt x="3381" y="360"/>
                </a:lnTo>
                <a:lnTo>
                  <a:pt x="3381" y="360"/>
                </a:lnTo>
                <a:lnTo>
                  <a:pt x="3381" y="359"/>
                </a:lnTo>
                <a:lnTo>
                  <a:pt x="3381" y="360"/>
                </a:lnTo>
                <a:lnTo>
                  <a:pt x="3382" y="361"/>
                </a:lnTo>
                <a:lnTo>
                  <a:pt x="3382" y="360"/>
                </a:lnTo>
                <a:lnTo>
                  <a:pt x="3382" y="360"/>
                </a:lnTo>
                <a:lnTo>
                  <a:pt x="3383" y="362"/>
                </a:lnTo>
                <a:lnTo>
                  <a:pt x="3383" y="364"/>
                </a:lnTo>
                <a:lnTo>
                  <a:pt x="3383" y="362"/>
                </a:lnTo>
                <a:lnTo>
                  <a:pt x="3383" y="362"/>
                </a:lnTo>
                <a:lnTo>
                  <a:pt x="3384" y="363"/>
                </a:lnTo>
                <a:lnTo>
                  <a:pt x="3384" y="366"/>
                </a:lnTo>
                <a:lnTo>
                  <a:pt x="3384" y="366"/>
                </a:lnTo>
                <a:lnTo>
                  <a:pt x="3384" y="364"/>
                </a:lnTo>
                <a:lnTo>
                  <a:pt x="3385" y="362"/>
                </a:lnTo>
                <a:lnTo>
                  <a:pt x="3385" y="362"/>
                </a:lnTo>
                <a:lnTo>
                  <a:pt x="3385" y="362"/>
                </a:lnTo>
                <a:lnTo>
                  <a:pt x="3386" y="365"/>
                </a:lnTo>
                <a:lnTo>
                  <a:pt x="3386" y="364"/>
                </a:lnTo>
                <a:lnTo>
                  <a:pt x="3386" y="362"/>
                </a:lnTo>
                <a:lnTo>
                  <a:pt x="3386" y="361"/>
                </a:lnTo>
                <a:lnTo>
                  <a:pt x="3387" y="361"/>
                </a:lnTo>
                <a:lnTo>
                  <a:pt x="3387" y="362"/>
                </a:lnTo>
                <a:lnTo>
                  <a:pt x="3387" y="362"/>
                </a:lnTo>
                <a:lnTo>
                  <a:pt x="3387" y="361"/>
                </a:lnTo>
                <a:lnTo>
                  <a:pt x="3388" y="361"/>
                </a:lnTo>
                <a:lnTo>
                  <a:pt x="3388" y="362"/>
                </a:lnTo>
                <a:lnTo>
                  <a:pt x="3388" y="362"/>
                </a:lnTo>
                <a:lnTo>
                  <a:pt x="3388" y="362"/>
                </a:lnTo>
                <a:lnTo>
                  <a:pt x="3389" y="361"/>
                </a:lnTo>
                <a:lnTo>
                  <a:pt x="3389" y="363"/>
                </a:lnTo>
                <a:lnTo>
                  <a:pt x="3389" y="362"/>
                </a:lnTo>
                <a:lnTo>
                  <a:pt x="3390" y="361"/>
                </a:lnTo>
                <a:lnTo>
                  <a:pt x="3390" y="359"/>
                </a:lnTo>
                <a:lnTo>
                  <a:pt x="3390" y="361"/>
                </a:lnTo>
                <a:lnTo>
                  <a:pt x="3390" y="365"/>
                </a:lnTo>
                <a:lnTo>
                  <a:pt x="3391" y="362"/>
                </a:lnTo>
                <a:lnTo>
                  <a:pt x="3391" y="361"/>
                </a:lnTo>
                <a:lnTo>
                  <a:pt x="3391" y="359"/>
                </a:lnTo>
                <a:lnTo>
                  <a:pt x="3391" y="360"/>
                </a:lnTo>
                <a:lnTo>
                  <a:pt x="3392" y="363"/>
                </a:lnTo>
                <a:lnTo>
                  <a:pt x="3392" y="365"/>
                </a:lnTo>
                <a:lnTo>
                  <a:pt x="3392" y="363"/>
                </a:lnTo>
                <a:lnTo>
                  <a:pt x="3392" y="361"/>
                </a:lnTo>
                <a:lnTo>
                  <a:pt x="3393" y="361"/>
                </a:lnTo>
                <a:lnTo>
                  <a:pt x="3393" y="363"/>
                </a:lnTo>
                <a:lnTo>
                  <a:pt x="3393" y="362"/>
                </a:lnTo>
                <a:lnTo>
                  <a:pt x="3393" y="361"/>
                </a:lnTo>
                <a:lnTo>
                  <a:pt x="3394" y="362"/>
                </a:lnTo>
                <a:lnTo>
                  <a:pt x="3394" y="363"/>
                </a:lnTo>
                <a:lnTo>
                  <a:pt x="3394" y="363"/>
                </a:lnTo>
                <a:lnTo>
                  <a:pt x="3394" y="363"/>
                </a:lnTo>
                <a:lnTo>
                  <a:pt x="3395" y="362"/>
                </a:lnTo>
                <a:lnTo>
                  <a:pt x="3395" y="361"/>
                </a:lnTo>
                <a:lnTo>
                  <a:pt x="3395" y="363"/>
                </a:lnTo>
                <a:lnTo>
                  <a:pt x="3396" y="363"/>
                </a:lnTo>
                <a:lnTo>
                  <a:pt x="3396" y="363"/>
                </a:lnTo>
                <a:lnTo>
                  <a:pt x="3396" y="363"/>
                </a:lnTo>
                <a:lnTo>
                  <a:pt x="3396" y="363"/>
                </a:lnTo>
                <a:lnTo>
                  <a:pt x="3397" y="365"/>
                </a:lnTo>
                <a:lnTo>
                  <a:pt x="3397" y="366"/>
                </a:lnTo>
                <a:lnTo>
                  <a:pt x="3397" y="364"/>
                </a:lnTo>
                <a:lnTo>
                  <a:pt x="3397" y="365"/>
                </a:lnTo>
                <a:lnTo>
                  <a:pt x="3398" y="368"/>
                </a:lnTo>
                <a:lnTo>
                  <a:pt x="3398" y="368"/>
                </a:lnTo>
                <a:lnTo>
                  <a:pt x="3398" y="365"/>
                </a:lnTo>
                <a:lnTo>
                  <a:pt x="3399" y="364"/>
                </a:lnTo>
                <a:lnTo>
                  <a:pt x="3399" y="362"/>
                </a:lnTo>
                <a:lnTo>
                  <a:pt x="3399" y="362"/>
                </a:lnTo>
                <a:lnTo>
                  <a:pt x="3399" y="363"/>
                </a:lnTo>
                <a:lnTo>
                  <a:pt x="3400" y="365"/>
                </a:lnTo>
                <a:lnTo>
                  <a:pt x="3400" y="366"/>
                </a:lnTo>
                <a:lnTo>
                  <a:pt x="3400" y="368"/>
                </a:lnTo>
                <a:lnTo>
                  <a:pt x="3400" y="366"/>
                </a:lnTo>
                <a:lnTo>
                  <a:pt x="3401" y="364"/>
                </a:lnTo>
                <a:lnTo>
                  <a:pt x="3401" y="363"/>
                </a:lnTo>
                <a:lnTo>
                  <a:pt x="3401" y="362"/>
                </a:lnTo>
                <a:lnTo>
                  <a:pt x="3402" y="365"/>
                </a:lnTo>
                <a:lnTo>
                  <a:pt x="3402" y="363"/>
                </a:lnTo>
                <a:lnTo>
                  <a:pt x="3402" y="363"/>
                </a:lnTo>
                <a:lnTo>
                  <a:pt x="3402" y="362"/>
                </a:lnTo>
                <a:lnTo>
                  <a:pt x="3403" y="363"/>
                </a:lnTo>
                <a:lnTo>
                  <a:pt x="3403" y="365"/>
                </a:lnTo>
                <a:lnTo>
                  <a:pt x="3403" y="366"/>
                </a:lnTo>
                <a:lnTo>
                  <a:pt x="3403" y="363"/>
                </a:lnTo>
                <a:lnTo>
                  <a:pt x="3404" y="362"/>
                </a:lnTo>
                <a:lnTo>
                  <a:pt x="3404" y="362"/>
                </a:lnTo>
                <a:lnTo>
                  <a:pt x="3404" y="363"/>
                </a:lnTo>
                <a:lnTo>
                  <a:pt x="3404" y="363"/>
                </a:lnTo>
                <a:lnTo>
                  <a:pt x="3405" y="363"/>
                </a:lnTo>
                <a:lnTo>
                  <a:pt x="3405" y="365"/>
                </a:lnTo>
                <a:lnTo>
                  <a:pt x="3405" y="367"/>
                </a:lnTo>
                <a:lnTo>
                  <a:pt x="3406" y="367"/>
                </a:lnTo>
                <a:lnTo>
                  <a:pt x="3406" y="365"/>
                </a:lnTo>
                <a:lnTo>
                  <a:pt x="3406" y="363"/>
                </a:lnTo>
                <a:lnTo>
                  <a:pt x="3406" y="362"/>
                </a:lnTo>
                <a:lnTo>
                  <a:pt x="3407" y="360"/>
                </a:lnTo>
                <a:lnTo>
                  <a:pt x="3407" y="360"/>
                </a:lnTo>
                <a:lnTo>
                  <a:pt x="3407" y="362"/>
                </a:lnTo>
                <a:lnTo>
                  <a:pt x="3407" y="363"/>
                </a:lnTo>
                <a:lnTo>
                  <a:pt x="3408" y="363"/>
                </a:lnTo>
                <a:lnTo>
                  <a:pt x="3408" y="363"/>
                </a:lnTo>
                <a:lnTo>
                  <a:pt x="3408" y="362"/>
                </a:lnTo>
                <a:lnTo>
                  <a:pt x="3408" y="362"/>
                </a:lnTo>
                <a:lnTo>
                  <a:pt x="3409" y="367"/>
                </a:lnTo>
                <a:lnTo>
                  <a:pt x="3409" y="366"/>
                </a:lnTo>
                <a:lnTo>
                  <a:pt x="3409" y="365"/>
                </a:lnTo>
                <a:lnTo>
                  <a:pt x="3409" y="363"/>
                </a:lnTo>
                <a:lnTo>
                  <a:pt x="3410" y="363"/>
                </a:lnTo>
                <a:lnTo>
                  <a:pt x="3410" y="360"/>
                </a:lnTo>
                <a:lnTo>
                  <a:pt x="3410" y="356"/>
                </a:lnTo>
                <a:lnTo>
                  <a:pt x="3410" y="355"/>
                </a:lnTo>
                <a:lnTo>
                  <a:pt x="3411" y="352"/>
                </a:lnTo>
                <a:lnTo>
                  <a:pt x="3411" y="353"/>
                </a:lnTo>
                <a:lnTo>
                  <a:pt x="3411" y="356"/>
                </a:lnTo>
                <a:lnTo>
                  <a:pt x="3412" y="356"/>
                </a:lnTo>
                <a:lnTo>
                  <a:pt x="3412" y="355"/>
                </a:lnTo>
                <a:lnTo>
                  <a:pt x="3412" y="351"/>
                </a:lnTo>
                <a:lnTo>
                  <a:pt x="3412" y="349"/>
                </a:lnTo>
                <a:lnTo>
                  <a:pt x="3413" y="346"/>
                </a:lnTo>
                <a:lnTo>
                  <a:pt x="3413" y="352"/>
                </a:lnTo>
                <a:lnTo>
                  <a:pt x="3413" y="352"/>
                </a:lnTo>
                <a:lnTo>
                  <a:pt x="3413" y="352"/>
                </a:lnTo>
                <a:lnTo>
                  <a:pt x="3414" y="353"/>
                </a:lnTo>
                <a:lnTo>
                  <a:pt x="3414" y="356"/>
                </a:lnTo>
                <a:lnTo>
                  <a:pt x="3414" y="353"/>
                </a:lnTo>
                <a:lnTo>
                  <a:pt x="3415" y="356"/>
                </a:lnTo>
                <a:lnTo>
                  <a:pt x="3415" y="358"/>
                </a:lnTo>
                <a:lnTo>
                  <a:pt x="3415" y="361"/>
                </a:lnTo>
                <a:lnTo>
                  <a:pt x="3415" y="364"/>
                </a:lnTo>
                <a:lnTo>
                  <a:pt x="3416" y="365"/>
                </a:lnTo>
                <a:lnTo>
                  <a:pt x="3416" y="366"/>
                </a:lnTo>
                <a:lnTo>
                  <a:pt x="3416" y="365"/>
                </a:lnTo>
                <a:lnTo>
                  <a:pt x="3416" y="366"/>
                </a:lnTo>
                <a:lnTo>
                  <a:pt x="3417" y="368"/>
                </a:lnTo>
                <a:lnTo>
                  <a:pt x="3417" y="367"/>
                </a:lnTo>
                <a:lnTo>
                  <a:pt x="3417" y="365"/>
                </a:lnTo>
                <a:lnTo>
                  <a:pt x="3418" y="366"/>
                </a:lnTo>
                <a:lnTo>
                  <a:pt x="3418" y="365"/>
                </a:lnTo>
                <a:lnTo>
                  <a:pt x="3418" y="363"/>
                </a:lnTo>
                <a:lnTo>
                  <a:pt x="3418" y="362"/>
                </a:lnTo>
                <a:lnTo>
                  <a:pt x="3419" y="363"/>
                </a:lnTo>
                <a:lnTo>
                  <a:pt x="3419" y="362"/>
                </a:lnTo>
                <a:lnTo>
                  <a:pt x="3419" y="364"/>
                </a:lnTo>
                <a:lnTo>
                  <a:pt x="3419" y="364"/>
                </a:lnTo>
                <a:lnTo>
                  <a:pt x="3420" y="365"/>
                </a:lnTo>
                <a:lnTo>
                  <a:pt x="3420" y="361"/>
                </a:lnTo>
                <a:lnTo>
                  <a:pt x="3420" y="341"/>
                </a:lnTo>
                <a:lnTo>
                  <a:pt x="3420" y="293"/>
                </a:lnTo>
                <a:lnTo>
                  <a:pt x="3421" y="216"/>
                </a:lnTo>
                <a:lnTo>
                  <a:pt x="3421" y="130"/>
                </a:lnTo>
                <a:lnTo>
                  <a:pt x="3421" y="56"/>
                </a:lnTo>
                <a:lnTo>
                  <a:pt x="3422" y="15"/>
                </a:lnTo>
                <a:lnTo>
                  <a:pt x="3422" y="28"/>
                </a:lnTo>
                <a:lnTo>
                  <a:pt x="3422" y="86"/>
                </a:lnTo>
                <a:lnTo>
                  <a:pt x="3422" y="159"/>
                </a:lnTo>
                <a:lnTo>
                  <a:pt x="3423" y="241"/>
                </a:lnTo>
                <a:lnTo>
                  <a:pt x="3423" y="307"/>
                </a:lnTo>
                <a:lnTo>
                  <a:pt x="3423" y="344"/>
                </a:lnTo>
                <a:lnTo>
                  <a:pt x="3423" y="355"/>
                </a:lnTo>
                <a:lnTo>
                  <a:pt x="3424" y="353"/>
                </a:lnTo>
                <a:lnTo>
                  <a:pt x="3424" y="355"/>
                </a:lnTo>
                <a:lnTo>
                  <a:pt x="3424" y="352"/>
                </a:lnTo>
                <a:lnTo>
                  <a:pt x="3424" y="358"/>
                </a:lnTo>
                <a:lnTo>
                  <a:pt x="3425" y="362"/>
                </a:lnTo>
                <a:lnTo>
                  <a:pt x="3425" y="368"/>
                </a:lnTo>
                <a:lnTo>
                  <a:pt x="3425" y="368"/>
                </a:lnTo>
                <a:lnTo>
                  <a:pt x="3425" y="366"/>
                </a:lnTo>
                <a:lnTo>
                  <a:pt x="3426" y="362"/>
                </a:lnTo>
                <a:lnTo>
                  <a:pt x="3426" y="362"/>
                </a:lnTo>
                <a:lnTo>
                  <a:pt x="3426" y="362"/>
                </a:lnTo>
                <a:lnTo>
                  <a:pt x="3427" y="364"/>
                </a:lnTo>
                <a:lnTo>
                  <a:pt x="3427" y="363"/>
                </a:lnTo>
                <a:lnTo>
                  <a:pt x="3427" y="365"/>
                </a:lnTo>
                <a:lnTo>
                  <a:pt x="3427" y="363"/>
                </a:lnTo>
                <a:lnTo>
                  <a:pt x="3428" y="364"/>
                </a:lnTo>
                <a:lnTo>
                  <a:pt x="3428" y="363"/>
                </a:lnTo>
                <a:lnTo>
                  <a:pt x="3428" y="363"/>
                </a:lnTo>
                <a:lnTo>
                  <a:pt x="3428" y="365"/>
                </a:lnTo>
                <a:lnTo>
                  <a:pt x="3429" y="363"/>
                </a:lnTo>
                <a:lnTo>
                  <a:pt x="3429" y="365"/>
                </a:lnTo>
                <a:lnTo>
                  <a:pt x="3429" y="363"/>
                </a:lnTo>
                <a:lnTo>
                  <a:pt x="3429" y="362"/>
                </a:lnTo>
                <a:lnTo>
                  <a:pt x="3430" y="361"/>
                </a:lnTo>
                <a:lnTo>
                  <a:pt x="3430" y="360"/>
                </a:lnTo>
                <a:lnTo>
                  <a:pt x="3430" y="362"/>
                </a:lnTo>
                <a:lnTo>
                  <a:pt x="3431" y="361"/>
                </a:lnTo>
                <a:lnTo>
                  <a:pt x="3431" y="361"/>
                </a:lnTo>
                <a:lnTo>
                  <a:pt x="3431" y="359"/>
                </a:lnTo>
                <a:lnTo>
                  <a:pt x="3431" y="357"/>
                </a:lnTo>
                <a:lnTo>
                  <a:pt x="3432" y="355"/>
                </a:lnTo>
                <a:lnTo>
                  <a:pt x="3432" y="355"/>
                </a:lnTo>
                <a:lnTo>
                  <a:pt x="3432" y="355"/>
                </a:lnTo>
                <a:lnTo>
                  <a:pt x="3432" y="355"/>
                </a:lnTo>
                <a:lnTo>
                  <a:pt x="3433" y="352"/>
                </a:lnTo>
                <a:lnTo>
                  <a:pt x="3433" y="351"/>
                </a:lnTo>
                <a:lnTo>
                  <a:pt x="3433" y="349"/>
                </a:lnTo>
                <a:lnTo>
                  <a:pt x="3434" y="349"/>
                </a:lnTo>
                <a:lnTo>
                  <a:pt x="3434" y="346"/>
                </a:lnTo>
                <a:lnTo>
                  <a:pt x="3434" y="345"/>
                </a:lnTo>
                <a:lnTo>
                  <a:pt x="3434" y="341"/>
                </a:lnTo>
                <a:lnTo>
                  <a:pt x="3435" y="339"/>
                </a:lnTo>
                <a:lnTo>
                  <a:pt x="3435" y="336"/>
                </a:lnTo>
                <a:lnTo>
                  <a:pt x="3435" y="332"/>
                </a:lnTo>
                <a:lnTo>
                  <a:pt x="3435" y="328"/>
                </a:lnTo>
                <a:lnTo>
                  <a:pt x="3436" y="325"/>
                </a:lnTo>
                <a:lnTo>
                  <a:pt x="3436" y="321"/>
                </a:lnTo>
                <a:lnTo>
                  <a:pt x="3436" y="319"/>
                </a:lnTo>
                <a:lnTo>
                  <a:pt x="3436" y="313"/>
                </a:lnTo>
                <a:lnTo>
                  <a:pt x="3437" y="313"/>
                </a:lnTo>
                <a:lnTo>
                  <a:pt x="3437" y="308"/>
                </a:lnTo>
                <a:lnTo>
                  <a:pt x="3437" y="307"/>
                </a:lnTo>
                <a:lnTo>
                  <a:pt x="3438" y="303"/>
                </a:lnTo>
                <a:lnTo>
                  <a:pt x="3438" y="301"/>
                </a:lnTo>
                <a:lnTo>
                  <a:pt x="3438" y="299"/>
                </a:lnTo>
                <a:lnTo>
                  <a:pt x="3438" y="298"/>
                </a:lnTo>
                <a:lnTo>
                  <a:pt x="3439" y="299"/>
                </a:lnTo>
                <a:lnTo>
                  <a:pt x="3439" y="300"/>
                </a:lnTo>
                <a:lnTo>
                  <a:pt x="3439" y="304"/>
                </a:lnTo>
                <a:lnTo>
                  <a:pt x="3439" y="308"/>
                </a:lnTo>
                <a:lnTo>
                  <a:pt x="3440" y="313"/>
                </a:lnTo>
                <a:lnTo>
                  <a:pt x="3440" y="319"/>
                </a:lnTo>
                <a:lnTo>
                  <a:pt x="3440" y="324"/>
                </a:lnTo>
                <a:lnTo>
                  <a:pt x="3440" y="330"/>
                </a:lnTo>
                <a:lnTo>
                  <a:pt x="3441" y="333"/>
                </a:lnTo>
                <a:lnTo>
                  <a:pt x="3441" y="337"/>
                </a:lnTo>
                <a:lnTo>
                  <a:pt x="3441" y="340"/>
                </a:lnTo>
                <a:lnTo>
                  <a:pt x="3441" y="345"/>
                </a:lnTo>
                <a:lnTo>
                  <a:pt x="3442" y="349"/>
                </a:lnTo>
                <a:lnTo>
                  <a:pt x="3442" y="349"/>
                </a:lnTo>
                <a:lnTo>
                  <a:pt x="3442" y="353"/>
                </a:lnTo>
                <a:lnTo>
                  <a:pt x="3443" y="356"/>
                </a:lnTo>
                <a:lnTo>
                  <a:pt x="3443" y="358"/>
                </a:lnTo>
                <a:lnTo>
                  <a:pt x="3443" y="356"/>
                </a:lnTo>
                <a:lnTo>
                  <a:pt x="3443" y="358"/>
                </a:lnTo>
                <a:lnTo>
                  <a:pt x="3444" y="360"/>
                </a:lnTo>
                <a:lnTo>
                  <a:pt x="3444" y="359"/>
                </a:lnTo>
                <a:lnTo>
                  <a:pt x="3444" y="361"/>
                </a:lnTo>
                <a:lnTo>
                  <a:pt x="3444" y="360"/>
                </a:lnTo>
                <a:lnTo>
                  <a:pt x="3445" y="361"/>
                </a:lnTo>
                <a:lnTo>
                  <a:pt x="3445" y="359"/>
                </a:lnTo>
                <a:lnTo>
                  <a:pt x="3445" y="361"/>
                </a:lnTo>
                <a:lnTo>
                  <a:pt x="3446" y="362"/>
                </a:lnTo>
                <a:lnTo>
                  <a:pt x="3446" y="362"/>
                </a:lnTo>
                <a:lnTo>
                  <a:pt x="3446" y="361"/>
                </a:lnTo>
                <a:lnTo>
                  <a:pt x="3446" y="360"/>
                </a:lnTo>
                <a:lnTo>
                  <a:pt x="3447" y="361"/>
                </a:lnTo>
                <a:lnTo>
                  <a:pt x="3447" y="362"/>
                </a:lnTo>
                <a:lnTo>
                  <a:pt x="3447" y="361"/>
                </a:lnTo>
                <a:lnTo>
                  <a:pt x="3447" y="359"/>
                </a:lnTo>
                <a:lnTo>
                  <a:pt x="3448" y="362"/>
                </a:lnTo>
                <a:lnTo>
                  <a:pt x="3448" y="360"/>
                </a:lnTo>
                <a:lnTo>
                  <a:pt x="3448" y="362"/>
                </a:lnTo>
                <a:lnTo>
                  <a:pt x="3448" y="362"/>
                </a:lnTo>
                <a:lnTo>
                  <a:pt x="3449" y="362"/>
                </a:lnTo>
                <a:lnTo>
                  <a:pt x="3449" y="365"/>
                </a:lnTo>
                <a:lnTo>
                  <a:pt x="3449" y="365"/>
                </a:lnTo>
                <a:lnTo>
                  <a:pt x="3450" y="365"/>
                </a:lnTo>
                <a:lnTo>
                  <a:pt x="3450" y="363"/>
                </a:lnTo>
                <a:lnTo>
                  <a:pt x="3450" y="363"/>
                </a:lnTo>
                <a:lnTo>
                  <a:pt x="3450" y="365"/>
                </a:lnTo>
                <a:lnTo>
                  <a:pt x="3451" y="365"/>
                </a:lnTo>
                <a:lnTo>
                  <a:pt x="3451" y="365"/>
                </a:lnTo>
                <a:lnTo>
                  <a:pt x="3451" y="365"/>
                </a:lnTo>
                <a:lnTo>
                  <a:pt x="3451" y="365"/>
                </a:lnTo>
                <a:lnTo>
                  <a:pt x="3452" y="368"/>
                </a:lnTo>
                <a:lnTo>
                  <a:pt x="3452" y="367"/>
                </a:lnTo>
                <a:lnTo>
                  <a:pt x="3452" y="365"/>
                </a:lnTo>
                <a:lnTo>
                  <a:pt x="3452" y="363"/>
                </a:lnTo>
                <a:lnTo>
                  <a:pt x="3453" y="365"/>
                </a:lnTo>
                <a:lnTo>
                  <a:pt x="3453" y="365"/>
                </a:lnTo>
                <a:lnTo>
                  <a:pt x="3453" y="366"/>
                </a:lnTo>
                <a:lnTo>
                  <a:pt x="3454" y="365"/>
                </a:lnTo>
                <a:lnTo>
                  <a:pt x="3454" y="363"/>
                </a:lnTo>
                <a:lnTo>
                  <a:pt x="3454" y="362"/>
                </a:lnTo>
                <a:lnTo>
                  <a:pt x="3454" y="360"/>
                </a:lnTo>
                <a:lnTo>
                  <a:pt x="3455" y="362"/>
                </a:lnTo>
                <a:lnTo>
                  <a:pt x="3455" y="362"/>
                </a:lnTo>
                <a:lnTo>
                  <a:pt x="3455" y="362"/>
                </a:lnTo>
                <a:lnTo>
                  <a:pt x="3455" y="363"/>
                </a:lnTo>
                <a:lnTo>
                  <a:pt x="3456" y="362"/>
                </a:lnTo>
                <a:lnTo>
                  <a:pt x="3456" y="363"/>
                </a:lnTo>
                <a:lnTo>
                  <a:pt x="3456" y="362"/>
                </a:lnTo>
                <a:lnTo>
                  <a:pt x="3456" y="362"/>
                </a:lnTo>
                <a:lnTo>
                  <a:pt x="3457" y="363"/>
                </a:lnTo>
                <a:lnTo>
                  <a:pt x="3457" y="363"/>
                </a:lnTo>
                <a:lnTo>
                  <a:pt x="3457" y="363"/>
                </a:lnTo>
                <a:lnTo>
                  <a:pt x="3457" y="363"/>
                </a:lnTo>
                <a:lnTo>
                  <a:pt x="3458" y="361"/>
                </a:lnTo>
                <a:lnTo>
                  <a:pt x="3458" y="363"/>
                </a:lnTo>
                <a:lnTo>
                  <a:pt x="3458" y="362"/>
                </a:lnTo>
                <a:lnTo>
                  <a:pt x="3459" y="364"/>
                </a:lnTo>
                <a:lnTo>
                  <a:pt x="3459" y="368"/>
                </a:lnTo>
                <a:lnTo>
                  <a:pt x="3459" y="363"/>
                </a:lnTo>
                <a:lnTo>
                  <a:pt x="3459" y="364"/>
                </a:lnTo>
                <a:lnTo>
                  <a:pt x="3460" y="366"/>
                </a:lnTo>
                <a:lnTo>
                  <a:pt x="3460" y="365"/>
                </a:lnTo>
                <a:lnTo>
                  <a:pt x="3460" y="366"/>
                </a:lnTo>
                <a:lnTo>
                  <a:pt x="3460" y="363"/>
                </a:lnTo>
                <a:lnTo>
                  <a:pt x="3461" y="363"/>
                </a:lnTo>
                <a:lnTo>
                  <a:pt x="3461" y="365"/>
                </a:lnTo>
                <a:lnTo>
                  <a:pt x="3461" y="366"/>
                </a:lnTo>
                <a:lnTo>
                  <a:pt x="3462" y="368"/>
                </a:lnTo>
                <a:lnTo>
                  <a:pt x="3462" y="366"/>
                </a:lnTo>
                <a:lnTo>
                  <a:pt x="3462" y="365"/>
                </a:lnTo>
                <a:lnTo>
                  <a:pt x="3462" y="366"/>
                </a:lnTo>
                <a:lnTo>
                  <a:pt x="3463" y="365"/>
                </a:lnTo>
                <a:lnTo>
                  <a:pt x="3463" y="368"/>
                </a:lnTo>
                <a:lnTo>
                  <a:pt x="3463" y="365"/>
                </a:lnTo>
                <a:lnTo>
                  <a:pt x="3463" y="368"/>
                </a:lnTo>
                <a:lnTo>
                  <a:pt x="3464" y="368"/>
                </a:lnTo>
                <a:lnTo>
                  <a:pt x="3464" y="368"/>
                </a:lnTo>
                <a:lnTo>
                  <a:pt x="3464" y="366"/>
                </a:lnTo>
                <a:lnTo>
                  <a:pt x="3465" y="364"/>
                </a:lnTo>
                <a:lnTo>
                  <a:pt x="3465" y="365"/>
                </a:lnTo>
                <a:lnTo>
                  <a:pt x="3465" y="366"/>
                </a:lnTo>
                <a:lnTo>
                  <a:pt x="3465" y="368"/>
                </a:lnTo>
                <a:lnTo>
                  <a:pt x="3466" y="368"/>
                </a:lnTo>
                <a:lnTo>
                  <a:pt x="3466" y="368"/>
                </a:lnTo>
                <a:lnTo>
                  <a:pt x="3466" y="368"/>
                </a:lnTo>
                <a:lnTo>
                  <a:pt x="3466" y="368"/>
                </a:lnTo>
                <a:lnTo>
                  <a:pt x="3467" y="368"/>
                </a:lnTo>
                <a:lnTo>
                  <a:pt x="3467" y="365"/>
                </a:lnTo>
                <a:lnTo>
                  <a:pt x="3467" y="368"/>
                </a:lnTo>
                <a:lnTo>
                  <a:pt x="3467" y="371"/>
                </a:lnTo>
                <a:lnTo>
                  <a:pt x="3468" y="367"/>
                </a:lnTo>
                <a:lnTo>
                  <a:pt x="3468" y="365"/>
                </a:lnTo>
                <a:lnTo>
                  <a:pt x="3468" y="365"/>
                </a:lnTo>
                <a:lnTo>
                  <a:pt x="3469" y="367"/>
                </a:lnTo>
                <a:lnTo>
                  <a:pt x="3469" y="366"/>
                </a:lnTo>
                <a:lnTo>
                  <a:pt x="3469" y="365"/>
                </a:lnTo>
                <a:lnTo>
                  <a:pt x="3469" y="365"/>
                </a:lnTo>
                <a:lnTo>
                  <a:pt x="3470" y="366"/>
                </a:lnTo>
                <a:lnTo>
                  <a:pt x="3470" y="368"/>
                </a:lnTo>
                <a:lnTo>
                  <a:pt x="3470" y="368"/>
                </a:lnTo>
                <a:lnTo>
                  <a:pt x="3470" y="366"/>
                </a:lnTo>
                <a:lnTo>
                  <a:pt x="3471" y="364"/>
                </a:lnTo>
                <a:lnTo>
                  <a:pt x="3471" y="364"/>
                </a:lnTo>
                <a:lnTo>
                  <a:pt x="3471" y="366"/>
                </a:lnTo>
                <a:lnTo>
                  <a:pt x="3471" y="371"/>
                </a:lnTo>
                <a:lnTo>
                  <a:pt x="3472" y="368"/>
                </a:lnTo>
                <a:lnTo>
                  <a:pt x="3472" y="368"/>
                </a:lnTo>
                <a:lnTo>
                  <a:pt x="3472" y="367"/>
                </a:lnTo>
                <a:lnTo>
                  <a:pt x="3472" y="365"/>
                </a:lnTo>
                <a:lnTo>
                  <a:pt x="3473" y="368"/>
                </a:lnTo>
                <a:lnTo>
                  <a:pt x="3473" y="367"/>
                </a:lnTo>
                <a:lnTo>
                  <a:pt x="3473" y="367"/>
                </a:lnTo>
                <a:lnTo>
                  <a:pt x="3473" y="365"/>
                </a:lnTo>
                <a:lnTo>
                  <a:pt x="3474" y="365"/>
                </a:lnTo>
                <a:lnTo>
                  <a:pt x="3474" y="368"/>
                </a:lnTo>
                <a:lnTo>
                  <a:pt x="3474" y="368"/>
                </a:lnTo>
                <a:lnTo>
                  <a:pt x="3475" y="365"/>
                </a:lnTo>
                <a:lnTo>
                  <a:pt x="3475" y="365"/>
                </a:lnTo>
                <a:lnTo>
                  <a:pt x="3475" y="365"/>
                </a:lnTo>
                <a:lnTo>
                  <a:pt x="3475" y="365"/>
                </a:lnTo>
                <a:lnTo>
                  <a:pt x="3476" y="363"/>
                </a:lnTo>
                <a:lnTo>
                  <a:pt x="3476" y="364"/>
                </a:lnTo>
                <a:lnTo>
                  <a:pt x="3476" y="365"/>
                </a:lnTo>
                <a:lnTo>
                  <a:pt x="3476" y="368"/>
                </a:lnTo>
                <a:lnTo>
                  <a:pt x="3477" y="368"/>
                </a:lnTo>
                <a:lnTo>
                  <a:pt x="3477" y="365"/>
                </a:lnTo>
                <a:lnTo>
                  <a:pt x="3477" y="361"/>
                </a:lnTo>
                <a:lnTo>
                  <a:pt x="3478" y="359"/>
                </a:lnTo>
                <a:lnTo>
                  <a:pt x="3478" y="358"/>
                </a:lnTo>
                <a:lnTo>
                  <a:pt x="3478" y="358"/>
                </a:lnTo>
                <a:lnTo>
                  <a:pt x="3478" y="358"/>
                </a:lnTo>
                <a:lnTo>
                  <a:pt x="3479" y="356"/>
                </a:lnTo>
                <a:lnTo>
                  <a:pt x="3479" y="358"/>
                </a:lnTo>
                <a:lnTo>
                  <a:pt x="3479" y="359"/>
                </a:lnTo>
                <a:lnTo>
                  <a:pt x="3479" y="358"/>
                </a:lnTo>
                <a:lnTo>
                  <a:pt x="3480" y="352"/>
                </a:lnTo>
                <a:lnTo>
                  <a:pt x="3480" y="350"/>
                </a:lnTo>
                <a:lnTo>
                  <a:pt x="3480" y="351"/>
                </a:lnTo>
                <a:lnTo>
                  <a:pt x="3481" y="352"/>
                </a:lnTo>
                <a:lnTo>
                  <a:pt x="3481" y="352"/>
                </a:lnTo>
                <a:lnTo>
                  <a:pt x="3481" y="353"/>
                </a:lnTo>
                <a:lnTo>
                  <a:pt x="3481" y="356"/>
                </a:lnTo>
                <a:lnTo>
                  <a:pt x="3482" y="357"/>
                </a:lnTo>
                <a:lnTo>
                  <a:pt x="3482" y="361"/>
                </a:lnTo>
                <a:lnTo>
                  <a:pt x="3482" y="361"/>
                </a:lnTo>
                <a:lnTo>
                  <a:pt x="3482" y="361"/>
                </a:lnTo>
                <a:lnTo>
                  <a:pt x="3483" y="363"/>
                </a:lnTo>
                <a:lnTo>
                  <a:pt x="3483" y="362"/>
                </a:lnTo>
                <a:lnTo>
                  <a:pt x="3483" y="365"/>
                </a:lnTo>
                <a:lnTo>
                  <a:pt x="3483" y="368"/>
                </a:lnTo>
                <a:lnTo>
                  <a:pt x="3484" y="371"/>
                </a:lnTo>
                <a:lnTo>
                  <a:pt x="3484" y="374"/>
                </a:lnTo>
                <a:lnTo>
                  <a:pt x="3484" y="370"/>
                </a:lnTo>
                <a:lnTo>
                  <a:pt x="3485" y="368"/>
                </a:lnTo>
                <a:lnTo>
                  <a:pt x="3485" y="366"/>
                </a:lnTo>
                <a:lnTo>
                  <a:pt x="3485" y="365"/>
                </a:lnTo>
                <a:lnTo>
                  <a:pt x="3485" y="366"/>
                </a:lnTo>
                <a:lnTo>
                  <a:pt x="3486" y="365"/>
                </a:lnTo>
                <a:lnTo>
                  <a:pt x="3486" y="367"/>
                </a:lnTo>
                <a:lnTo>
                  <a:pt x="3486" y="367"/>
                </a:lnTo>
                <a:lnTo>
                  <a:pt x="3486" y="368"/>
                </a:lnTo>
                <a:lnTo>
                  <a:pt x="3487" y="369"/>
                </a:lnTo>
                <a:lnTo>
                  <a:pt x="3487" y="369"/>
                </a:lnTo>
                <a:lnTo>
                  <a:pt x="3487" y="370"/>
                </a:lnTo>
                <a:lnTo>
                  <a:pt x="3487" y="365"/>
                </a:lnTo>
                <a:lnTo>
                  <a:pt x="3488" y="344"/>
                </a:lnTo>
                <a:lnTo>
                  <a:pt x="3488" y="296"/>
                </a:lnTo>
                <a:lnTo>
                  <a:pt x="3488" y="221"/>
                </a:lnTo>
                <a:lnTo>
                  <a:pt x="3488" y="134"/>
                </a:lnTo>
                <a:lnTo>
                  <a:pt x="3489" y="56"/>
                </a:lnTo>
                <a:lnTo>
                  <a:pt x="3489" y="19"/>
                </a:lnTo>
                <a:lnTo>
                  <a:pt x="3489" y="37"/>
                </a:lnTo>
                <a:lnTo>
                  <a:pt x="3489" y="100"/>
                </a:lnTo>
                <a:lnTo>
                  <a:pt x="3490" y="178"/>
                </a:lnTo>
                <a:lnTo>
                  <a:pt x="3490" y="258"/>
                </a:lnTo>
                <a:lnTo>
                  <a:pt x="3490" y="318"/>
                </a:lnTo>
                <a:lnTo>
                  <a:pt x="3491" y="349"/>
                </a:lnTo>
                <a:lnTo>
                  <a:pt x="3491" y="355"/>
                </a:lnTo>
                <a:lnTo>
                  <a:pt x="3491" y="356"/>
                </a:lnTo>
                <a:lnTo>
                  <a:pt x="3491" y="358"/>
                </a:lnTo>
                <a:lnTo>
                  <a:pt x="3492" y="360"/>
                </a:lnTo>
                <a:lnTo>
                  <a:pt x="3492" y="362"/>
                </a:lnTo>
                <a:lnTo>
                  <a:pt x="3492" y="364"/>
                </a:lnTo>
                <a:lnTo>
                  <a:pt x="3492" y="365"/>
                </a:lnTo>
                <a:lnTo>
                  <a:pt x="3493" y="368"/>
                </a:lnTo>
                <a:lnTo>
                  <a:pt x="3493" y="368"/>
                </a:lnTo>
                <a:lnTo>
                  <a:pt x="3493" y="368"/>
                </a:lnTo>
                <a:lnTo>
                  <a:pt x="3494" y="368"/>
                </a:lnTo>
                <a:lnTo>
                  <a:pt x="3494" y="368"/>
                </a:lnTo>
                <a:lnTo>
                  <a:pt x="3494" y="365"/>
                </a:lnTo>
                <a:lnTo>
                  <a:pt x="3494" y="365"/>
                </a:lnTo>
                <a:lnTo>
                  <a:pt x="3495" y="365"/>
                </a:lnTo>
                <a:lnTo>
                  <a:pt x="3495" y="366"/>
                </a:lnTo>
                <a:lnTo>
                  <a:pt x="3495" y="366"/>
                </a:lnTo>
                <a:lnTo>
                  <a:pt x="3495" y="363"/>
                </a:lnTo>
                <a:lnTo>
                  <a:pt x="3496" y="365"/>
                </a:lnTo>
                <a:lnTo>
                  <a:pt x="3496" y="367"/>
                </a:lnTo>
                <a:lnTo>
                  <a:pt x="3496" y="365"/>
                </a:lnTo>
                <a:lnTo>
                  <a:pt x="3497" y="366"/>
                </a:lnTo>
                <a:lnTo>
                  <a:pt x="3497" y="364"/>
                </a:lnTo>
                <a:lnTo>
                  <a:pt x="3497" y="362"/>
                </a:lnTo>
                <a:lnTo>
                  <a:pt x="3497" y="363"/>
                </a:lnTo>
                <a:lnTo>
                  <a:pt x="3498" y="363"/>
                </a:lnTo>
                <a:lnTo>
                  <a:pt x="3498" y="363"/>
                </a:lnTo>
                <a:lnTo>
                  <a:pt x="3498" y="363"/>
                </a:lnTo>
                <a:lnTo>
                  <a:pt x="3498" y="362"/>
                </a:lnTo>
                <a:lnTo>
                  <a:pt x="3499" y="361"/>
                </a:lnTo>
                <a:lnTo>
                  <a:pt x="3499" y="362"/>
                </a:lnTo>
                <a:lnTo>
                  <a:pt x="3499" y="360"/>
                </a:lnTo>
                <a:lnTo>
                  <a:pt x="3499" y="359"/>
                </a:lnTo>
                <a:lnTo>
                  <a:pt x="3500" y="358"/>
                </a:lnTo>
                <a:lnTo>
                  <a:pt x="3500" y="356"/>
                </a:lnTo>
                <a:lnTo>
                  <a:pt x="3500" y="357"/>
                </a:lnTo>
                <a:lnTo>
                  <a:pt x="3501" y="356"/>
                </a:lnTo>
                <a:lnTo>
                  <a:pt x="3501" y="353"/>
                </a:lnTo>
                <a:lnTo>
                  <a:pt x="3501" y="352"/>
                </a:lnTo>
                <a:lnTo>
                  <a:pt x="3501" y="350"/>
                </a:lnTo>
                <a:lnTo>
                  <a:pt x="3502" y="349"/>
                </a:lnTo>
                <a:lnTo>
                  <a:pt x="3502" y="346"/>
                </a:lnTo>
                <a:lnTo>
                  <a:pt x="3502" y="340"/>
                </a:lnTo>
                <a:lnTo>
                  <a:pt x="3502" y="336"/>
                </a:lnTo>
                <a:lnTo>
                  <a:pt x="3503" y="333"/>
                </a:lnTo>
                <a:lnTo>
                  <a:pt x="3503" y="331"/>
                </a:lnTo>
                <a:lnTo>
                  <a:pt x="3503" y="327"/>
                </a:lnTo>
                <a:lnTo>
                  <a:pt x="3503" y="324"/>
                </a:lnTo>
                <a:lnTo>
                  <a:pt x="3504" y="321"/>
                </a:lnTo>
                <a:lnTo>
                  <a:pt x="3504" y="316"/>
                </a:lnTo>
                <a:lnTo>
                  <a:pt x="3504" y="313"/>
                </a:lnTo>
                <a:lnTo>
                  <a:pt x="3504" y="311"/>
                </a:lnTo>
                <a:lnTo>
                  <a:pt x="3505" y="307"/>
                </a:lnTo>
                <a:lnTo>
                  <a:pt x="3505" y="305"/>
                </a:lnTo>
                <a:lnTo>
                  <a:pt x="3505" y="302"/>
                </a:lnTo>
                <a:lnTo>
                  <a:pt x="3505" y="302"/>
                </a:lnTo>
                <a:lnTo>
                  <a:pt x="3506" y="302"/>
                </a:lnTo>
                <a:lnTo>
                  <a:pt x="3506" y="302"/>
                </a:lnTo>
                <a:lnTo>
                  <a:pt x="3506" y="302"/>
                </a:lnTo>
                <a:lnTo>
                  <a:pt x="3507" y="307"/>
                </a:lnTo>
                <a:lnTo>
                  <a:pt x="3507" y="310"/>
                </a:lnTo>
                <a:lnTo>
                  <a:pt x="3507" y="318"/>
                </a:lnTo>
                <a:lnTo>
                  <a:pt x="3507" y="320"/>
                </a:lnTo>
                <a:lnTo>
                  <a:pt x="3508" y="322"/>
                </a:lnTo>
                <a:lnTo>
                  <a:pt x="3508" y="328"/>
                </a:lnTo>
                <a:lnTo>
                  <a:pt x="3508" y="335"/>
                </a:lnTo>
                <a:lnTo>
                  <a:pt x="3508" y="340"/>
                </a:lnTo>
                <a:lnTo>
                  <a:pt x="3509" y="344"/>
                </a:lnTo>
                <a:lnTo>
                  <a:pt x="3509" y="347"/>
                </a:lnTo>
                <a:lnTo>
                  <a:pt x="3509" y="349"/>
                </a:lnTo>
                <a:lnTo>
                  <a:pt x="3510" y="352"/>
                </a:lnTo>
                <a:lnTo>
                  <a:pt x="3510" y="353"/>
                </a:lnTo>
                <a:lnTo>
                  <a:pt x="3510" y="356"/>
                </a:lnTo>
                <a:lnTo>
                  <a:pt x="3510" y="359"/>
                </a:lnTo>
                <a:lnTo>
                  <a:pt x="3511" y="359"/>
                </a:lnTo>
                <a:lnTo>
                  <a:pt x="3511" y="359"/>
                </a:lnTo>
                <a:lnTo>
                  <a:pt x="3511" y="360"/>
                </a:lnTo>
                <a:lnTo>
                  <a:pt x="3511" y="361"/>
                </a:lnTo>
                <a:lnTo>
                  <a:pt x="3512" y="359"/>
                </a:lnTo>
                <a:lnTo>
                  <a:pt x="3512" y="358"/>
                </a:lnTo>
                <a:lnTo>
                  <a:pt x="3512" y="358"/>
                </a:lnTo>
                <a:lnTo>
                  <a:pt x="3513" y="360"/>
                </a:lnTo>
                <a:lnTo>
                  <a:pt x="3513" y="361"/>
                </a:lnTo>
                <a:lnTo>
                  <a:pt x="3513" y="360"/>
                </a:lnTo>
                <a:lnTo>
                  <a:pt x="3513" y="359"/>
                </a:lnTo>
                <a:lnTo>
                  <a:pt x="3514" y="362"/>
                </a:lnTo>
                <a:lnTo>
                  <a:pt x="3514" y="362"/>
                </a:lnTo>
                <a:lnTo>
                  <a:pt x="3514" y="363"/>
                </a:lnTo>
                <a:lnTo>
                  <a:pt x="3514" y="362"/>
                </a:lnTo>
                <a:lnTo>
                  <a:pt x="3515" y="362"/>
                </a:lnTo>
                <a:lnTo>
                  <a:pt x="3515" y="362"/>
                </a:lnTo>
                <a:lnTo>
                  <a:pt x="3515" y="364"/>
                </a:lnTo>
                <a:lnTo>
                  <a:pt x="3515" y="363"/>
                </a:lnTo>
                <a:lnTo>
                  <a:pt x="3516" y="364"/>
                </a:lnTo>
                <a:lnTo>
                  <a:pt x="3516" y="363"/>
                </a:lnTo>
                <a:lnTo>
                  <a:pt x="3516" y="363"/>
                </a:lnTo>
                <a:lnTo>
                  <a:pt x="3517" y="363"/>
                </a:lnTo>
                <a:lnTo>
                  <a:pt x="3517" y="364"/>
                </a:lnTo>
                <a:lnTo>
                  <a:pt x="3517" y="365"/>
                </a:lnTo>
                <a:lnTo>
                  <a:pt x="3517" y="369"/>
                </a:lnTo>
                <a:lnTo>
                  <a:pt x="3518" y="373"/>
                </a:lnTo>
                <a:lnTo>
                  <a:pt x="3518" y="368"/>
                </a:lnTo>
                <a:lnTo>
                  <a:pt x="3518" y="365"/>
                </a:lnTo>
                <a:lnTo>
                  <a:pt x="3518" y="365"/>
                </a:lnTo>
                <a:lnTo>
                  <a:pt x="3519" y="366"/>
                </a:lnTo>
                <a:lnTo>
                  <a:pt x="3519" y="368"/>
                </a:lnTo>
                <a:lnTo>
                  <a:pt x="3519" y="366"/>
                </a:lnTo>
                <a:lnTo>
                  <a:pt x="3519" y="366"/>
                </a:lnTo>
                <a:lnTo>
                  <a:pt x="3520" y="365"/>
                </a:lnTo>
                <a:lnTo>
                  <a:pt x="3520" y="365"/>
                </a:lnTo>
                <a:lnTo>
                  <a:pt x="3520" y="365"/>
                </a:lnTo>
                <a:lnTo>
                  <a:pt x="3520" y="365"/>
                </a:lnTo>
                <a:lnTo>
                  <a:pt x="3521" y="364"/>
                </a:lnTo>
                <a:lnTo>
                  <a:pt x="3521" y="363"/>
                </a:lnTo>
                <a:lnTo>
                  <a:pt x="3521" y="365"/>
                </a:lnTo>
                <a:lnTo>
                  <a:pt x="3521" y="367"/>
                </a:lnTo>
                <a:lnTo>
                  <a:pt x="3522" y="368"/>
                </a:lnTo>
                <a:lnTo>
                  <a:pt x="3522" y="368"/>
                </a:lnTo>
                <a:lnTo>
                  <a:pt x="3522" y="366"/>
                </a:lnTo>
                <a:lnTo>
                  <a:pt x="3523" y="365"/>
                </a:lnTo>
                <a:lnTo>
                  <a:pt x="3523" y="363"/>
                </a:lnTo>
                <a:lnTo>
                  <a:pt x="3523" y="363"/>
                </a:lnTo>
                <a:lnTo>
                  <a:pt x="3523" y="363"/>
                </a:lnTo>
                <a:lnTo>
                  <a:pt x="3524" y="362"/>
                </a:lnTo>
                <a:lnTo>
                  <a:pt x="3524" y="363"/>
                </a:lnTo>
                <a:lnTo>
                  <a:pt x="3524" y="363"/>
                </a:lnTo>
                <a:lnTo>
                  <a:pt x="3524" y="364"/>
                </a:lnTo>
                <a:lnTo>
                  <a:pt x="3525" y="364"/>
                </a:lnTo>
                <a:lnTo>
                  <a:pt x="3525" y="365"/>
                </a:lnTo>
                <a:lnTo>
                  <a:pt x="3525" y="366"/>
                </a:lnTo>
                <a:lnTo>
                  <a:pt x="3526" y="363"/>
                </a:lnTo>
                <a:lnTo>
                  <a:pt x="3526" y="363"/>
                </a:lnTo>
                <a:lnTo>
                  <a:pt x="3526" y="363"/>
                </a:lnTo>
                <a:lnTo>
                  <a:pt x="3526" y="364"/>
                </a:lnTo>
                <a:lnTo>
                  <a:pt x="3527" y="365"/>
                </a:lnTo>
                <a:lnTo>
                  <a:pt x="3527" y="366"/>
                </a:lnTo>
                <a:lnTo>
                  <a:pt x="3527" y="366"/>
                </a:lnTo>
                <a:lnTo>
                  <a:pt x="3527" y="363"/>
                </a:lnTo>
                <a:lnTo>
                  <a:pt x="3528" y="364"/>
                </a:lnTo>
                <a:lnTo>
                  <a:pt x="3528" y="365"/>
                </a:lnTo>
                <a:lnTo>
                  <a:pt x="3528" y="365"/>
                </a:lnTo>
                <a:lnTo>
                  <a:pt x="3529" y="365"/>
                </a:lnTo>
                <a:lnTo>
                  <a:pt x="3529" y="367"/>
                </a:lnTo>
                <a:lnTo>
                  <a:pt x="3529" y="366"/>
                </a:lnTo>
                <a:lnTo>
                  <a:pt x="3529" y="367"/>
                </a:lnTo>
                <a:lnTo>
                  <a:pt x="3530" y="366"/>
                </a:lnTo>
                <a:lnTo>
                  <a:pt x="3530" y="364"/>
                </a:lnTo>
                <a:lnTo>
                  <a:pt x="3530" y="368"/>
                </a:lnTo>
                <a:lnTo>
                  <a:pt x="3530" y="368"/>
                </a:lnTo>
                <a:lnTo>
                  <a:pt x="3531" y="371"/>
                </a:lnTo>
                <a:lnTo>
                  <a:pt x="3531" y="371"/>
                </a:lnTo>
                <a:lnTo>
                  <a:pt x="3531" y="368"/>
                </a:lnTo>
                <a:lnTo>
                  <a:pt x="3531" y="365"/>
                </a:lnTo>
                <a:lnTo>
                  <a:pt x="3532" y="364"/>
                </a:lnTo>
                <a:lnTo>
                  <a:pt x="3532" y="367"/>
                </a:lnTo>
                <a:lnTo>
                  <a:pt x="3532" y="368"/>
                </a:lnTo>
                <a:lnTo>
                  <a:pt x="3533" y="368"/>
                </a:lnTo>
                <a:lnTo>
                  <a:pt x="3533" y="368"/>
                </a:lnTo>
                <a:lnTo>
                  <a:pt x="3533" y="368"/>
                </a:lnTo>
                <a:lnTo>
                  <a:pt x="3533" y="368"/>
                </a:lnTo>
                <a:lnTo>
                  <a:pt x="3534" y="368"/>
                </a:lnTo>
                <a:lnTo>
                  <a:pt x="3534" y="370"/>
                </a:lnTo>
                <a:lnTo>
                  <a:pt x="3534" y="368"/>
                </a:lnTo>
                <a:lnTo>
                  <a:pt x="3534" y="366"/>
                </a:lnTo>
                <a:lnTo>
                  <a:pt x="3535" y="365"/>
                </a:lnTo>
                <a:lnTo>
                  <a:pt x="3535" y="366"/>
                </a:lnTo>
                <a:lnTo>
                  <a:pt x="3535" y="368"/>
                </a:lnTo>
                <a:lnTo>
                  <a:pt x="3535" y="368"/>
                </a:lnTo>
                <a:lnTo>
                  <a:pt x="3536" y="368"/>
                </a:lnTo>
                <a:lnTo>
                  <a:pt x="3536" y="369"/>
                </a:lnTo>
                <a:lnTo>
                  <a:pt x="3536" y="370"/>
                </a:lnTo>
                <a:lnTo>
                  <a:pt x="3536" y="370"/>
                </a:lnTo>
                <a:lnTo>
                  <a:pt x="3537" y="368"/>
                </a:lnTo>
                <a:lnTo>
                  <a:pt x="3537" y="366"/>
                </a:lnTo>
                <a:lnTo>
                  <a:pt x="3537" y="368"/>
                </a:lnTo>
                <a:lnTo>
                  <a:pt x="3538" y="368"/>
                </a:lnTo>
                <a:lnTo>
                  <a:pt x="3538" y="368"/>
                </a:lnTo>
                <a:lnTo>
                  <a:pt x="3538" y="368"/>
                </a:lnTo>
                <a:lnTo>
                  <a:pt x="3538" y="368"/>
                </a:lnTo>
                <a:lnTo>
                  <a:pt x="3539" y="369"/>
                </a:lnTo>
                <a:lnTo>
                  <a:pt x="3539" y="369"/>
                </a:lnTo>
                <a:lnTo>
                  <a:pt x="3539" y="368"/>
                </a:lnTo>
                <a:lnTo>
                  <a:pt x="3539" y="365"/>
                </a:lnTo>
                <a:lnTo>
                  <a:pt x="3540" y="368"/>
                </a:lnTo>
                <a:lnTo>
                  <a:pt x="3540" y="368"/>
                </a:lnTo>
                <a:lnTo>
                  <a:pt x="3540" y="368"/>
                </a:lnTo>
                <a:lnTo>
                  <a:pt x="3540" y="368"/>
                </a:lnTo>
                <a:lnTo>
                  <a:pt x="3541" y="365"/>
                </a:lnTo>
                <a:lnTo>
                  <a:pt x="3541" y="366"/>
                </a:lnTo>
                <a:lnTo>
                  <a:pt x="3541" y="371"/>
                </a:lnTo>
                <a:lnTo>
                  <a:pt x="3542" y="368"/>
                </a:lnTo>
                <a:lnTo>
                  <a:pt x="3542" y="367"/>
                </a:lnTo>
                <a:lnTo>
                  <a:pt x="3542" y="363"/>
                </a:lnTo>
                <a:lnTo>
                  <a:pt x="3542" y="365"/>
                </a:lnTo>
                <a:lnTo>
                  <a:pt x="3543" y="369"/>
                </a:lnTo>
                <a:lnTo>
                  <a:pt x="3543" y="369"/>
                </a:lnTo>
                <a:lnTo>
                  <a:pt x="3543" y="368"/>
                </a:lnTo>
                <a:lnTo>
                  <a:pt x="3543" y="368"/>
                </a:lnTo>
                <a:lnTo>
                  <a:pt x="3544" y="368"/>
                </a:lnTo>
                <a:lnTo>
                  <a:pt x="3544" y="368"/>
                </a:lnTo>
                <a:lnTo>
                  <a:pt x="3544" y="371"/>
                </a:lnTo>
                <a:lnTo>
                  <a:pt x="3545" y="369"/>
                </a:lnTo>
                <a:lnTo>
                  <a:pt x="3545" y="368"/>
                </a:lnTo>
                <a:lnTo>
                  <a:pt x="3545" y="368"/>
                </a:lnTo>
                <a:lnTo>
                  <a:pt x="3545" y="368"/>
                </a:lnTo>
                <a:lnTo>
                  <a:pt x="3546" y="364"/>
                </a:lnTo>
                <a:lnTo>
                  <a:pt x="3546" y="362"/>
                </a:lnTo>
                <a:lnTo>
                  <a:pt x="3546" y="360"/>
                </a:lnTo>
                <a:lnTo>
                  <a:pt x="3546" y="359"/>
                </a:lnTo>
                <a:lnTo>
                  <a:pt x="3547" y="358"/>
                </a:lnTo>
                <a:lnTo>
                  <a:pt x="3547" y="358"/>
                </a:lnTo>
                <a:lnTo>
                  <a:pt x="3547" y="358"/>
                </a:lnTo>
                <a:lnTo>
                  <a:pt x="3547" y="357"/>
                </a:lnTo>
                <a:lnTo>
                  <a:pt x="3548" y="356"/>
                </a:lnTo>
                <a:lnTo>
                  <a:pt x="3548" y="355"/>
                </a:lnTo>
                <a:lnTo>
                  <a:pt x="3548" y="355"/>
                </a:lnTo>
                <a:lnTo>
                  <a:pt x="3549" y="353"/>
                </a:lnTo>
                <a:lnTo>
                  <a:pt x="3549" y="353"/>
                </a:lnTo>
                <a:lnTo>
                  <a:pt x="3549" y="353"/>
                </a:lnTo>
                <a:lnTo>
                  <a:pt x="3549" y="356"/>
                </a:lnTo>
                <a:lnTo>
                  <a:pt x="3550" y="362"/>
                </a:lnTo>
                <a:lnTo>
                  <a:pt x="3550" y="363"/>
                </a:lnTo>
                <a:lnTo>
                  <a:pt x="3550" y="362"/>
                </a:lnTo>
                <a:lnTo>
                  <a:pt x="3550" y="360"/>
                </a:lnTo>
                <a:lnTo>
                  <a:pt x="3551" y="362"/>
                </a:lnTo>
                <a:lnTo>
                  <a:pt x="3551" y="365"/>
                </a:lnTo>
                <a:lnTo>
                  <a:pt x="3551" y="368"/>
                </a:lnTo>
                <a:lnTo>
                  <a:pt x="3551" y="369"/>
                </a:lnTo>
                <a:lnTo>
                  <a:pt x="3552" y="370"/>
                </a:lnTo>
                <a:lnTo>
                  <a:pt x="3552" y="371"/>
                </a:lnTo>
                <a:lnTo>
                  <a:pt x="3552" y="373"/>
                </a:lnTo>
                <a:lnTo>
                  <a:pt x="3552" y="375"/>
                </a:lnTo>
                <a:lnTo>
                  <a:pt x="3553" y="371"/>
                </a:lnTo>
                <a:lnTo>
                  <a:pt x="3553" y="371"/>
                </a:lnTo>
                <a:lnTo>
                  <a:pt x="3553" y="368"/>
                </a:lnTo>
                <a:lnTo>
                  <a:pt x="3554" y="368"/>
                </a:lnTo>
                <a:lnTo>
                  <a:pt x="3554" y="368"/>
                </a:lnTo>
                <a:lnTo>
                  <a:pt x="3554" y="368"/>
                </a:lnTo>
                <a:lnTo>
                  <a:pt x="3554" y="368"/>
                </a:lnTo>
                <a:lnTo>
                  <a:pt x="3555" y="368"/>
                </a:lnTo>
                <a:lnTo>
                  <a:pt x="3555" y="368"/>
                </a:lnTo>
                <a:lnTo>
                  <a:pt x="3555" y="370"/>
                </a:lnTo>
                <a:lnTo>
                  <a:pt x="3555" y="370"/>
                </a:lnTo>
                <a:lnTo>
                  <a:pt x="3556" y="359"/>
                </a:lnTo>
                <a:lnTo>
                  <a:pt x="3556" y="323"/>
                </a:lnTo>
                <a:lnTo>
                  <a:pt x="3556" y="259"/>
                </a:lnTo>
                <a:lnTo>
                  <a:pt x="3557" y="176"/>
                </a:lnTo>
                <a:lnTo>
                  <a:pt x="3557" y="91"/>
                </a:lnTo>
                <a:lnTo>
                  <a:pt x="3557" y="26"/>
                </a:lnTo>
                <a:lnTo>
                  <a:pt x="3557" y="12"/>
                </a:lnTo>
                <a:lnTo>
                  <a:pt x="3558" y="53"/>
                </a:lnTo>
                <a:lnTo>
                  <a:pt x="3558" y="126"/>
                </a:lnTo>
                <a:lnTo>
                  <a:pt x="3558" y="208"/>
                </a:lnTo>
                <a:lnTo>
                  <a:pt x="3558" y="284"/>
                </a:lnTo>
                <a:lnTo>
                  <a:pt x="3559" y="336"/>
                </a:lnTo>
                <a:lnTo>
                  <a:pt x="3559" y="357"/>
                </a:lnTo>
                <a:lnTo>
                  <a:pt x="3559" y="359"/>
                </a:lnTo>
                <a:lnTo>
                  <a:pt x="3559" y="357"/>
                </a:lnTo>
                <a:lnTo>
                  <a:pt x="3560" y="358"/>
                </a:lnTo>
                <a:lnTo>
                  <a:pt x="3560" y="361"/>
                </a:lnTo>
                <a:lnTo>
                  <a:pt x="3560" y="365"/>
                </a:lnTo>
                <a:lnTo>
                  <a:pt x="3561" y="365"/>
                </a:lnTo>
                <a:lnTo>
                  <a:pt x="3561" y="367"/>
                </a:lnTo>
                <a:lnTo>
                  <a:pt x="3561" y="371"/>
                </a:lnTo>
                <a:lnTo>
                  <a:pt x="3561" y="371"/>
                </a:lnTo>
                <a:lnTo>
                  <a:pt x="3562" y="371"/>
                </a:lnTo>
                <a:lnTo>
                  <a:pt x="3562" y="371"/>
                </a:lnTo>
                <a:lnTo>
                  <a:pt x="3562" y="369"/>
                </a:lnTo>
                <a:lnTo>
                  <a:pt x="3562" y="368"/>
                </a:lnTo>
                <a:lnTo>
                  <a:pt x="3563" y="369"/>
                </a:lnTo>
                <a:lnTo>
                  <a:pt x="3563" y="368"/>
                </a:lnTo>
                <a:lnTo>
                  <a:pt x="3563" y="369"/>
                </a:lnTo>
                <a:lnTo>
                  <a:pt x="3563" y="369"/>
                </a:lnTo>
                <a:lnTo>
                  <a:pt x="3564" y="368"/>
                </a:lnTo>
                <a:lnTo>
                  <a:pt x="3564" y="368"/>
                </a:lnTo>
                <a:lnTo>
                  <a:pt x="3564" y="368"/>
                </a:lnTo>
                <a:lnTo>
                  <a:pt x="3565" y="365"/>
                </a:lnTo>
                <a:lnTo>
                  <a:pt x="3565" y="365"/>
                </a:lnTo>
                <a:lnTo>
                  <a:pt x="3565" y="370"/>
                </a:lnTo>
                <a:lnTo>
                  <a:pt x="3565" y="368"/>
                </a:lnTo>
                <a:lnTo>
                  <a:pt x="3566" y="365"/>
                </a:lnTo>
                <a:lnTo>
                  <a:pt x="3566" y="363"/>
                </a:lnTo>
                <a:lnTo>
                  <a:pt x="3566" y="365"/>
                </a:lnTo>
                <a:lnTo>
                  <a:pt x="3566" y="369"/>
                </a:lnTo>
                <a:lnTo>
                  <a:pt x="3567" y="369"/>
                </a:lnTo>
                <a:lnTo>
                  <a:pt x="3567" y="364"/>
                </a:lnTo>
                <a:lnTo>
                  <a:pt x="3567" y="359"/>
                </a:lnTo>
                <a:lnTo>
                  <a:pt x="3567" y="360"/>
                </a:lnTo>
                <a:lnTo>
                  <a:pt x="3568" y="360"/>
                </a:lnTo>
                <a:lnTo>
                  <a:pt x="3568" y="360"/>
                </a:lnTo>
                <a:lnTo>
                  <a:pt x="3568" y="358"/>
                </a:lnTo>
                <a:lnTo>
                  <a:pt x="3568" y="358"/>
                </a:lnTo>
                <a:lnTo>
                  <a:pt x="3569" y="359"/>
                </a:lnTo>
                <a:lnTo>
                  <a:pt x="3569" y="358"/>
                </a:lnTo>
                <a:lnTo>
                  <a:pt x="3569" y="352"/>
                </a:lnTo>
                <a:lnTo>
                  <a:pt x="3570" y="349"/>
                </a:lnTo>
                <a:lnTo>
                  <a:pt x="3570" y="349"/>
                </a:lnTo>
                <a:lnTo>
                  <a:pt x="3570" y="346"/>
                </a:lnTo>
                <a:lnTo>
                  <a:pt x="3570" y="343"/>
                </a:lnTo>
                <a:lnTo>
                  <a:pt x="3571" y="340"/>
                </a:lnTo>
                <a:lnTo>
                  <a:pt x="3571" y="337"/>
                </a:lnTo>
                <a:lnTo>
                  <a:pt x="3571" y="334"/>
                </a:lnTo>
                <a:lnTo>
                  <a:pt x="3571" y="331"/>
                </a:lnTo>
                <a:lnTo>
                  <a:pt x="3572" y="327"/>
                </a:lnTo>
                <a:lnTo>
                  <a:pt x="3572" y="322"/>
                </a:lnTo>
                <a:lnTo>
                  <a:pt x="3572" y="318"/>
                </a:lnTo>
                <a:lnTo>
                  <a:pt x="3573" y="315"/>
                </a:lnTo>
                <a:lnTo>
                  <a:pt x="3573" y="313"/>
                </a:lnTo>
                <a:lnTo>
                  <a:pt x="3573" y="310"/>
                </a:lnTo>
                <a:lnTo>
                  <a:pt x="3573" y="307"/>
                </a:lnTo>
                <a:lnTo>
                  <a:pt x="3574" y="305"/>
                </a:lnTo>
                <a:lnTo>
                  <a:pt x="3574" y="303"/>
                </a:lnTo>
                <a:lnTo>
                  <a:pt x="3574" y="303"/>
                </a:lnTo>
                <a:lnTo>
                  <a:pt x="3574" y="308"/>
                </a:lnTo>
                <a:lnTo>
                  <a:pt x="3575" y="309"/>
                </a:lnTo>
                <a:lnTo>
                  <a:pt x="3575" y="311"/>
                </a:lnTo>
                <a:lnTo>
                  <a:pt x="3575" y="310"/>
                </a:lnTo>
                <a:lnTo>
                  <a:pt x="3576" y="314"/>
                </a:lnTo>
                <a:lnTo>
                  <a:pt x="3576" y="321"/>
                </a:lnTo>
                <a:lnTo>
                  <a:pt x="3576" y="327"/>
                </a:lnTo>
                <a:lnTo>
                  <a:pt x="3576" y="330"/>
                </a:lnTo>
                <a:lnTo>
                  <a:pt x="3577" y="336"/>
                </a:lnTo>
                <a:lnTo>
                  <a:pt x="3577" y="340"/>
                </a:lnTo>
                <a:lnTo>
                  <a:pt x="3577" y="346"/>
                </a:lnTo>
                <a:lnTo>
                  <a:pt x="3577" y="350"/>
                </a:lnTo>
                <a:lnTo>
                  <a:pt x="3578" y="357"/>
                </a:lnTo>
                <a:lnTo>
                  <a:pt x="3578" y="357"/>
                </a:lnTo>
                <a:lnTo>
                  <a:pt x="3578" y="358"/>
                </a:lnTo>
                <a:lnTo>
                  <a:pt x="3578" y="358"/>
                </a:lnTo>
                <a:lnTo>
                  <a:pt x="3579" y="359"/>
                </a:lnTo>
                <a:lnTo>
                  <a:pt x="3579" y="362"/>
                </a:lnTo>
                <a:lnTo>
                  <a:pt x="3579" y="363"/>
                </a:lnTo>
                <a:lnTo>
                  <a:pt x="3579" y="362"/>
                </a:lnTo>
                <a:lnTo>
                  <a:pt x="3580" y="362"/>
                </a:lnTo>
                <a:lnTo>
                  <a:pt x="3580" y="362"/>
                </a:lnTo>
                <a:lnTo>
                  <a:pt x="3580" y="363"/>
                </a:lnTo>
                <a:lnTo>
                  <a:pt x="3581" y="363"/>
                </a:lnTo>
                <a:lnTo>
                  <a:pt x="3581" y="364"/>
                </a:lnTo>
                <a:lnTo>
                  <a:pt x="3581" y="362"/>
                </a:lnTo>
                <a:lnTo>
                  <a:pt x="3581" y="362"/>
                </a:lnTo>
                <a:lnTo>
                  <a:pt x="3582" y="362"/>
                </a:lnTo>
                <a:lnTo>
                  <a:pt x="3582" y="365"/>
                </a:lnTo>
                <a:lnTo>
                  <a:pt x="3582" y="367"/>
                </a:lnTo>
                <a:lnTo>
                  <a:pt x="3582" y="365"/>
                </a:lnTo>
                <a:lnTo>
                  <a:pt x="3583" y="366"/>
                </a:lnTo>
                <a:lnTo>
                  <a:pt x="3583" y="365"/>
                </a:lnTo>
                <a:lnTo>
                  <a:pt x="3583" y="363"/>
                </a:lnTo>
                <a:lnTo>
                  <a:pt x="3583" y="363"/>
                </a:lnTo>
                <a:lnTo>
                  <a:pt x="3584" y="365"/>
                </a:lnTo>
                <a:lnTo>
                  <a:pt x="3584" y="367"/>
                </a:lnTo>
                <a:lnTo>
                  <a:pt x="3584" y="368"/>
                </a:lnTo>
                <a:lnTo>
                  <a:pt x="3584" y="370"/>
                </a:lnTo>
                <a:lnTo>
                  <a:pt x="3585" y="369"/>
                </a:lnTo>
                <a:lnTo>
                  <a:pt x="3585" y="368"/>
                </a:lnTo>
                <a:lnTo>
                  <a:pt x="3585" y="368"/>
                </a:lnTo>
                <a:lnTo>
                  <a:pt x="3586" y="368"/>
                </a:lnTo>
                <a:lnTo>
                  <a:pt x="3586" y="370"/>
                </a:lnTo>
                <a:lnTo>
                  <a:pt x="3586" y="371"/>
                </a:lnTo>
                <a:lnTo>
                  <a:pt x="3586" y="371"/>
                </a:lnTo>
                <a:lnTo>
                  <a:pt x="3587" y="371"/>
                </a:lnTo>
                <a:lnTo>
                  <a:pt x="3587" y="370"/>
                </a:lnTo>
                <a:lnTo>
                  <a:pt x="3587" y="370"/>
                </a:lnTo>
                <a:lnTo>
                  <a:pt x="3587" y="370"/>
                </a:lnTo>
                <a:lnTo>
                  <a:pt x="3588" y="368"/>
                </a:lnTo>
                <a:lnTo>
                  <a:pt x="3588" y="368"/>
                </a:lnTo>
                <a:lnTo>
                  <a:pt x="3588" y="368"/>
                </a:lnTo>
                <a:lnTo>
                  <a:pt x="3589" y="368"/>
                </a:lnTo>
                <a:lnTo>
                  <a:pt x="3589" y="372"/>
                </a:lnTo>
                <a:lnTo>
                  <a:pt x="3589" y="371"/>
                </a:lnTo>
                <a:lnTo>
                  <a:pt x="3589" y="368"/>
                </a:lnTo>
                <a:lnTo>
                  <a:pt x="3590" y="368"/>
                </a:lnTo>
                <a:lnTo>
                  <a:pt x="3590" y="369"/>
                </a:lnTo>
                <a:lnTo>
                  <a:pt x="3590" y="370"/>
                </a:lnTo>
                <a:lnTo>
                  <a:pt x="3590" y="368"/>
                </a:lnTo>
                <a:lnTo>
                  <a:pt x="3591" y="366"/>
                </a:lnTo>
                <a:lnTo>
                  <a:pt x="3591" y="366"/>
                </a:lnTo>
                <a:lnTo>
                  <a:pt x="3591" y="368"/>
                </a:lnTo>
                <a:lnTo>
                  <a:pt x="3592" y="368"/>
                </a:lnTo>
                <a:lnTo>
                  <a:pt x="3592" y="367"/>
                </a:lnTo>
                <a:lnTo>
                  <a:pt x="3592" y="366"/>
                </a:lnTo>
                <a:lnTo>
                  <a:pt x="3592" y="365"/>
                </a:lnTo>
                <a:lnTo>
                  <a:pt x="3593" y="365"/>
                </a:lnTo>
                <a:lnTo>
                  <a:pt x="3593" y="365"/>
                </a:lnTo>
                <a:lnTo>
                  <a:pt x="3593" y="365"/>
                </a:lnTo>
                <a:lnTo>
                  <a:pt x="3593" y="367"/>
                </a:lnTo>
                <a:lnTo>
                  <a:pt x="3594" y="368"/>
                </a:lnTo>
                <a:lnTo>
                  <a:pt x="3594" y="368"/>
                </a:lnTo>
                <a:lnTo>
                  <a:pt x="3594" y="368"/>
                </a:lnTo>
                <a:lnTo>
                  <a:pt x="3594" y="368"/>
                </a:lnTo>
                <a:lnTo>
                  <a:pt x="3595" y="368"/>
                </a:lnTo>
                <a:lnTo>
                  <a:pt x="3595" y="368"/>
                </a:lnTo>
                <a:lnTo>
                  <a:pt x="3595" y="368"/>
                </a:lnTo>
                <a:lnTo>
                  <a:pt x="3596" y="370"/>
                </a:lnTo>
                <a:lnTo>
                  <a:pt x="3596" y="370"/>
                </a:lnTo>
                <a:lnTo>
                  <a:pt x="3596" y="369"/>
                </a:lnTo>
                <a:lnTo>
                  <a:pt x="3596" y="366"/>
                </a:lnTo>
                <a:lnTo>
                  <a:pt x="3597" y="368"/>
                </a:lnTo>
                <a:lnTo>
                  <a:pt x="3597" y="368"/>
                </a:lnTo>
                <a:lnTo>
                  <a:pt x="3597" y="368"/>
                </a:lnTo>
                <a:lnTo>
                  <a:pt x="3597" y="368"/>
                </a:lnTo>
                <a:lnTo>
                  <a:pt x="3598" y="368"/>
                </a:lnTo>
                <a:lnTo>
                  <a:pt x="3598" y="371"/>
                </a:lnTo>
                <a:lnTo>
                  <a:pt x="3598" y="371"/>
                </a:lnTo>
                <a:lnTo>
                  <a:pt x="3598" y="371"/>
                </a:lnTo>
                <a:lnTo>
                  <a:pt x="3599" y="368"/>
                </a:lnTo>
                <a:lnTo>
                  <a:pt x="3599" y="368"/>
                </a:lnTo>
                <a:lnTo>
                  <a:pt x="3599" y="369"/>
                </a:lnTo>
                <a:lnTo>
                  <a:pt x="3599" y="371"/>
                </a:lnTo>
                <a:lnTo>
                  <a:pt x="3600" y="371"/>
                </a:lnTo>
                <a:lnTo>
                  <a:pt x="3600" y="374"/>
                </a:lnTo>
                <a:lnTo>
                  <a:pt x="3600" y="370"/>
                </a:lnTo>
                <a:lnTo>
                  <a:pt x="3600" y="370"/>
                </a:lnTo>
                <a:lnTo>
                  <a:pt x="3601" y="370"/>
                </a:lnTo>
                <a:lnTo>
                  <a:pt x="3601" y="371"/>
                </a:lnTo>
                <a:lnTo>
                  <a:pt x="3601" y="373"/>
                </a:lnTo>
                <a:lnTo>
                  <a:pt x="3602" y="371"/>
                </a:lnTo>
                <a:lnTo>
                  <a:pt x="3602" y="370"/>
                </a:lnTo>
                <a:lnTo>
                  <a:pt x="3602" y="371"/>
                </a:lnTo>
                <a:lnTo>
                  <a:pt x="3602" y="371"/>
                </a:lnTo>
                <a:lnTo>
                  <a:pt x="3603" y="371"/>
                </a:lnTo>
                <a:lnTo>
                  <a:pt x="3603" y="372"/>
                </a:lnTo>
                <a:lnTo>
                  <a:pt x="3603" y="372"/>
                </a:lnTo>
                <a:lnTo>
                  <a:pt x="3603" y="371"/>
                </a:lnTo>
                <a:lnTo>
                  <a:pt x="3604" y="369"/>
                </a:lnTo>
                <a:lnTo>
                  <a:pt x="3604" y="369"/>
                </a:lnTo>
                <a:lnTo>
                  <a:pt x="3604" y="369"/>
                </a:lnTo>
                <a:lnTo>
                  <a:pt x="3605" y="368"/>
                </a:lnTo>
                <a:lnTo>
                  <a:pt x="3605" y="368"/>
                </a:lnTo>
                <a:lnTo>
                  <a:pt x="3605" y="371"/>
                </a:lnTo>
                <a:lnTo>
                  <a:pt x="3605" y="371"/>
                </a:lnTo>
                <a:lnTo>
                  <a:pt x="3606" y="374"/>
                </a:lnTo>
                <a:lnTo>
                  <a:pt x="3606" y="371"/>
                </a:lnTo>
                <a:lnTo>
                  <a:pt x="3606" y="369"/>
                </a:lnTo>
                <a:lnTo>
                  <a:pt x="3606" y="369"/>
                </a:lnTo>
                <a:lnTo>
                  <a:pt x="3607" y="368"/>
                </a:lnTo>
                <a:lnTo>
                  <a:pt x="3607" y="369"/>
                </a:lnTo>
                <a:lnTo>
                  <a:pt x="3607" y="371"/>
                </a:lnTo>
                <a:lnTo>
                  <a:pt x="3608" y="371"/>
                </a:lnTo>
                <a:lnTo>
                  <a:pt x="3608" y="371"/>
                </a:lnTo>
                <a:lnTo>
                  <a:pt x="3608" y="369"/>
                </a:lnTo>
                <a:lnTo>
                  <a:pt x="3608" y="368"/>
                </a:lnTo>
                <a:lnTo>
                  <a:pt x="3609" y="368"/>
                </a:lnTo>
                <a:lnTo>
                  <a:pt x="3609" y="368"/>
                </a:lnTo>
                <a:lnTo>
                  <a:pt x="3609" y="368"/>
                </a:lnTo>
                <a:lnTo>
                  <a:pt x="3609" y="369"/>
                </a:lnTo>
                <a:lnTo>
                  <a:pt x="3610" y="371"/>
                </a:lnTo>
                <a:lnTo>
                  <a:pt x="3610" y="370"/>
                </a:lnTo>
                <a:lnTo>
                  <a:pt x="3610" y="371"/>
                </a:lnTo>
                <a:lnTo>
                  <a:pt x="3610" y="370"/>
                </a:lnTo>
                <a:lnTo>
                  <a:pt x="3611" y="370"/>
                </a:lnTo>
                <a:lnTo>
                  <a:pt x="3611" y="369"/>
                </a:lnTo>
                <a:lnTo>
                  <a:pt x="3611" y="371"/>
                </a:lnTo>
                <a:lnTo>
                  <a:pt x="3612" y="371"/>
                </a:lnTo>
                <a:lnTo>
                  <a:pt x="3612" y="368"/>
                </a:lnTo>
                <a:lnTo>
                  <a:pt x="3612" y="368"/>
                </a:lnTo>
                <a:lnTo>
                  <a:pt x="3612" y="368"/>
                </a:lnTo>
                <a:lnTo>
                  <a:pt x="3613" y="370"/>
                </a:lnTo>
                <a:lnTo>
                  <a:pt x="3613" y="368"/>
                </a:lnTo>
                <a:lnTo>
                  <a:pt x="3613" y="368"/>
                </a:lnTo>
                <a:lnTo>
                  <a:pt x="3613" y="368"/>
                </a:lnTo>
                <a:lnTo>
                  <a:pt x="3614" y="370"/>
                </a:lnTo>
                <a:lnTo>
                  <a:pt x="3614" y="371"/>
                </a:lnTo>
                <a:lnTo>
                  <a:pt x="3614" y="366"/>
                </a:lnTo>
                <a:lnTo>
                  <a:pt x="3614" y="361"/>
                </a:lnTo>
                <a:lnTo>
                  <a:pt x="3615" y="358"/>
                </a:lnTo>
                <a:lnTo>
                  <a:pt x="3615" y="356"/>
                </a:lnTo>
                <a:lnTo>
                  <a:pt x="3615" y="358"/>
                </a:lnTo>
                <a:lnTo>
                  <a:pt x="3615" y="359"/>
                </a:lnTo>
                <a:lnTo>
                  <a:pt x="3616" y="362"/>
                </a:lnTo>
                <a:lnTo>
                  <a:pt x="3616" y="360"/>
                </a:lnTo>
                <a:lnTo>
                  <a:pt x="3616" y="357"/>
                </a:lnTo>
                <a:lnTo>
                  <a:pt x="3616" y="353"/>
                </a:lnTo>
                <a:lnTo>
                  <a:pt x="3617" y="355"/>
                </a:lnTo>
                <a:lnTo>
                  <a:pt x="3617" y="353"/>
                </a:lnTo>
                <a:lnTo>
                  <a:pt x="3617" y="353"/>
                </a:lnTo>
                <a:lnTo>
                  <a:pt x="3618" y="356"/>
                </a:lnTo>
                <a:lnTo>
                  <a:pt x="3618" y="358"/>
                </a:lnTo>
                <a:lnTo>
                  <a:pt x="3618" y="361"/>
                </a:lnTo>
                <a:lnTo>
                  <a:pt x="3618" y="362"/>
                </a:lnTo>
                <a:lnTo>
                  <a:pt x="3619" y="362"/>
                </a:lnTo>
                <a:lnTo>
                  <a:pt x="3619" y="363"/>
                </a:lnTo>
                <a:lnTo>
                  <a:pt x="3619" y="368"/>
                </a:lnTo>
                <a:lnTo>
                  <a:pt x="3619" y="368"/>
                </a:lnTo>
                <a:lnTo>
                  <a:pt x="3620" y="369"/>
                </a:lnTo>
                <a:lnTo>
                  <a:pt x="3620" y="368"/>
                </a:lnTo>
                <a:lnTo>
                  <a:pt x="3620" y="368"/>
                </a:lnTo>
                <a:lnTo>
                  <a:pt x="3621" y="368"/>
                </a:lnTo>
                <a:lnTo>
                  <a:pt x="3621" y="371"/>
                </a:lnTo>
                <a:lnTo>
                  <a:pt x="3621" y="371"/>
                </a:lnTo>
                <a:lnTo>
                  <a:pt x="3621" y="370"/>
                </a:lnTo>
                <a:lnTo>
                  <a:pt x="3622" y="370"/>
                </a:lnTo>
                <a:lnTo>
                  <a:pt x="3622" y="371"/>
                </a:lnTo>
                <a:lnTo>
                  <a:pt x="3622" y="372"/>
                </a:lnTo>
                <a:lnTo>
                  <a:pt x="3622" y="371"/>
                </a:lnTo>
                <a:lnTo>
                  <a:pt x="3623" y="367"/>
                </a:lnTo>
                <a:lnTo>
                  <a:pt x="3623" y="366"/>
                </a:lnTo>
                <a:lnTo>
                  <a:pt x="3623" y="367"/>
                </a:lnTo>
                <a:lnTo>
                  <a:pt x="3624" y="368"/>
                </a:lnTo>
                <a:lnTo>
                  <a:pt x="3624" y="373"/>
                </a:lnTo>
                <a:lnTo>
                  <a:pt x="3624" y="371"/>
                </a:lnTo>
                <a:lnTo>
                  <a:pt x="3624" y="368"/>
                </a:lnTo>
                <a:lnTo>
                  <a:pt x="3625" y="349"/>
                </a:lnTo>
                <a:lnTo>
                  <a:pt x="3625" y="302"/>
                </a:lnTo>
                <a:lnTo>
                  <a:pt x="3625" y="223"/>
                </a:lnTo>
                <a:lnTo>
                  <a:pt x="3625" y="133"/>
                </a:lnTo>
                <a:lnTo>
                  <a:pt x="3626" y="51"/>
                </a:lnTo>
                <a:lnTo>
                  <a:pt x="3626" y="9"/>
                </a:lnTo>
                <a:lnTo>
                  <a:pt x="3626" y="27"/>
                </a:lnTo>
                <a:lnTo>
                  <a:pt x="3626" y="88"/>
                </a:lnTo>
                <a:lnTo>
                  <a:pt x="3627" y="167"/>
                </a:lnTo>
                <a:lnTo>
                  <a:pt x="3627" y="249"/>
                </a:lnTo>
                <a:lnTo>
                  <a:pt x="3627" y="315"/>
                </a:lnTo>
                <a:lnTo>
                  <a:pt x="3628" y="349"/>
                </a:lnTo>
                <a:lnTo>
                  <a:pt x="3628" y="358"/>
                </a:lnTo>
                <a:lnTo>
                  <a:pt x="3628" y="357"/>
                </a:lnTo>
                <a:lnTo>
                  <a:pt x="3628" y="358"/>
                </a:lnTo>
                <a:lnTo>
                  <a:pt x="3629" y="361"/>
                </a:lnTo>
                <a:lnTo>
                  <a:pt x="3629" y="363"/>
                </a:lnTo>
                <a:lnTo>
                  <a:pt x="3629" y="366"/>
                </a:lnTo>
                <a:lnTo>
                  <a:pt x="3629" y="370"/>
                </a:lnTo>
                <a:lnTo>
                  <a:pt x="3630" y="372"/>
                </a:lnTo>
                <a:lnTo>
                  <a:pt x="3630" y="371"/>
                </a:lnTo>
                <a:lnTo>
                  <a:pt x="3630" y="370"/>
                </a:lnTo>
                <a:lnTo>
                  <a:pt x="3630" y="368"/>
                </a:lnTo>
                <a:lnTo>
                  <a:pt x="3631" y="369"/>
                </a:lnTo>
                <a:lnTo>
                  <a:pt x="3631" y="371"/>
                </a:lnTo>
                <a:lnTo>
                  <a:pt x="3631" y="371"/>
                </a:lnTo>
                <a:lnTo>
                  <a:pt x="3631" y="371"/>
                </a:lnTo>
                <a:lnTo>
                  <a:pt x="3632" y="368"/>
                </a:lnTo>
                <a:lnTo>
                  <a:pt x="3632" y="368"/>
                </a:lnTo>
                <a:lnTo>
                  <a:pt x="3632" y="368"/>
                </a:lnTo>
                <a:lnTo>
                  <a:pt x="3632" y="368"/>
                </a:lnTo>
                <a:lnTo>
                  <a:pt x="3633" y="370"/>
                </a:lnTo>
                <a:lnTo>
                  <a:pt x="3633" y="370"/>
                </a:lnTo>
                <a:lnTo>
                  <a:pt x="3633" y="368"/>
                </a:lnTo>
                <a:lnTo>
                  <a:pt x="3634" y="369"/>
                </a:lnTo>
                <a:lnTo>
                  <a:pt x="3634" y="368"/>
                </a:lnTo>
                <a:lnTo>
                  <a:pt x="3634" y="365"/>
                </a:lnTo>
                <a:lnTo>
                  <a:pt x="3634" y="363"/>
                </a:lnTo>
                <a:lnTo>
                  <a:pt x="3635" y="365"/>
                </a:lnTo>
                <a:lnTo>
                  <a:pt x="3635" y="368"/>
                </a:lnTo>
                <a:lnTo>
                  <a:pt x="3635" y="367"/>
                </a:lnTo>
                <a:lnTo>
                  <a:pt x="3635" y="364"/>
                </a:lnTo>
                <a:lnTo>
                  <a:pt x="3636" y="362"/>
                </a:lnTo>
                <a:lnTo>
                  <a:pt x="3636" y="363"/>
                </a:lnTo>
                <a:lnTo>
                  <a:pt x="3636" y="363"/>
                </a:lnTo>
                <a:lnTo>
                  <a:pt x="3637" y="362"/>
                </a:lnTo>
                <a:lnTo>
                  <a:pt x="3637" y="361"/>
                </a:lnTo>
                <a:lnTo>
                  <a:pt x="3637" y="361"/>
                </a:lnTo>
                <a:lnTo>
                  <a:pt x="3637" y="361"/>
                </a:lnTo>
                <a:lnTo>
                  <a:pt x="3638" y="358"/>
                </a:lnTo>
                <a:lnTo>
                  <a:pt x="3638" y="355"/>
                </a:lnTo>
                <a:lnTo>
                  <a:pt x="3638" y="352"/>
                </a:lnTo>
                <a:lnTo>
                  <a:pt x="3638" y="349"/>
                </a:lnTo>
                <a:lnTo>
                  <a:pt x="3639" y="349"/>
                </a:lnTo>
                <a:lnTo>
                  <a:pt x="3639" y="346"/>
                </a:lnTo>
                <a:lnTo>
                  <a:pt x="3639" y="345"/>
                </a:lnTo>
                <a:lnTo>
                  <a:pt x="3640" y="338"/>
                </a:lnTo>
                <a:lnTo>
                  <a:pt x="3640" y="335"/>
                </a:lnTo>
                <a:lnTo>
                  <a:pt x="3640" y="330"/>
                </a:lnTo>
                <a:lnTo>
                  <a:pt x="3640" y="328"/>
                </a:lnTo>
                <a:lnTo>
                  <a:pt x="3641" y="327"/>
                </a:lnTo>
                <a:lnTo>
                  <a:pt x="3641" y="324"/>
                </a:lnTo>
                <a:lnTo>
                  <a:pt x="3641" y="319"/>
                </a:lnTo>
                <a:lnTo>
                  <a:pt x="3641" y="311"/>
                </a:lnTo>
                <a:lnTo>
                  <a:pt x="3642" y="308"/>
                </a:lnTo>
                <a:lnTo>
                  <a:pt x="3642" y="305"/>
                </a:lnTo>
                <a:lnTo>
                  <a:pt x="3642" y="302"/>
                </a:lnTo>
                <a:lnTo>
                  <a:pt x="3642" y="302"/>
                </a:lnTo>
                <a:lnTo>
                  <a:pt x="3643" y="301"/>
                </a:lnTo>
                <a:lnTo>
                  <a:pt x="3643" y="302"/>
                </a:lnTo>
                <a:lnTo>
                  <a:pt x="3643" y="303"/>
                </a:lnTo>
                <a:lnTo>
                  <a:pt x="3644" y="304"/>
                </a:lnTo>
                <a:lnTo>
                  <a:pt x="3644" y="308"/>
                </a:lnTo>
                <a:lnTo>
                  <a:pt x="3644" y="312"/>
                </a:lnTo>
                <a:lnTo>
                  <a:pt x="3644" y="318"/>
                </a:lnTo>
                <a:lnTo>
                  <a:pt x="3645" y="322"/>
                </a:lnTo>
                <a:lnTo>
                  <a:pt x="3645" y="328"/>
                </a:lnTo>
                <a:lnTo>
                  <a:pt x="3645" y="335"/>
                </a:lnTo>
                <a:lnTo>
                  <a:pt x="3645" y="338"/>
                </a:lnTo>
                <a:lnTo>
                  <a:pt x="3646" y="345"/>
                </a:lnTo>
                <a:lnTo>
                  <a:pt x="3646" y="349"/>
                </a:lnTo>
                <a:lnTo>
                  <a:pt x="3646" y="353"/>
                </a:lnTo>
                <a:lnTo>
                  <a:pt x="3646" y="352"/>
                </a:lnTo>
                <a:lnTo>
                  <a:pt x="3647" y="356"/>
                </a:lnTo>
                <a:lnTo>
                  <a:pt x="3647" y="358"/>
                </a:lnTo>
                <a:lnTo>
                  <a:pt x="3647" y="360"/>
                </a:lnTo>
                <a:lnTo>
                  <a:pt x="3647" y="363"/>
                </a:lnTo>
                <a:lnTo>
                  <a:pt x="3648" y="361"/>
                </a:lnTo>
                <a:lnTo>
                  <a:pt x="3648" y="362"/>
                </a:lnTo>
                <a:lnTo>
                  <a:pt x="3648" y="363"/>
                </a:lnTo>
                <a:lnTo>
                  <a:pt x="3649" y="363"/>
                </a:lnTo>
                <a:lnTo>
                  <a:pt x="3649" y="363"/>
                </a:lnTo>
                <a:lnTo>
                  <a:pt x="3649" y="363"/>
                </a:lnTo>
                <a:lnTo>
                  <a:pt x="3649" y="365"/>
                </a:lnTo>
                <a:lnTo>
                  <a:pt x="3650" y="368"/>
                </a:lnTo>
                <a:lnTo>
                  <a:pt x="3650" y="368"/>
                </a:lnTo>
                <a:lnTo>
                  <a:pt x="3650" y="367"/>
                </a:lnTo>
                <a:lnTo>
                  <a:pt x="3650" y="363"/>
                </a:lnTo>
                <a:lnTo>
                  <a:pt x="3651" y="363"/>
                </a:lnTo>
                <a:lnTo>
                  <a:pt x="3651" y="364"/>
                </a:lnTo>
                <a:lnTo>
                  <a:pt x="3651" y="368"/>
                </a:lnTo>
                <a:lnTo>
                  <a:pt x="3651" y="368"/>
                </a:lnTo>
                <a:lnTo>
                  <a:pt x="3652" y="368"/>
                </a:lnTo>
                <a:lnTo>
                  <a:pt x="3652" y="368"/>
                </a:lnTo>
                <a:lnTo>
                  <a:pt x="3652" y="368"/>
                </a:lnTo>
                <a:lnTo>
                  <a:pt x="3653" y="368"/>
                </a:lnTo>
                <a:lnTo>
                  <a:pt x="3653" y="367"/>
                </a:lnTo>
                <a:lnTo>
                  <a:pt x="3653" y="368"/>
                </a:lnTo>
                <a:lnTo>
                  <a:pt x="3653" y="368"/>
                </a:lnTo>
                <a:lnTo>
                  <a:pt x="3654" y="366"/>
                </a:lnTo>
                <a:lnTo>
                  <a:pt x="3654" y="366"/>
                </a:lnTo>
                <a:lnTo>
                  <a:pt x="3654" y="368"/>
                </a:lnTo>
                <a:lnTo>
                  <a:pt x="3654" y="369"/>
                </a:lnTo>
                <a:lnTo>
                  <a:pt x="3655" y="374"/>
                </a:lnTo>
                <a:lnTo>
                  <a:pt x="3655" y="372"/>
                </a:lnTo>
                <a:lnTo>
                  <a:pt x="3655" y="371"/>
                </a:lnTo>
                <a:lnTo>
                  <a:pt x="3656" y="371"/>
                </a:lnTo>
                <a:lnTo>
                  <a:pt x="3656" y="371"/>
                </a:lnTo>
                <a:lnTo>
                  <a:pt x="3656" y="371"/>
                </a:lnTo>
                <a:lnTo>
                  <a:pt x="3656" y="371"/>
                </a:lnTo>
                <a:lnTo>
                  <a:pt x="3657" y="371"/>
                </a:lnTo>
                <a:lnTo>
                  <a:pt x="3657" y="370"/>
                </a:lnTo>
                <a:lnTo>
                  <a:pt x="3657" y="371"/>
                </a:lnTo>
                <a:lnTo>
                  <a:pt x="3657" y="370"/>
                </a:lnTo>
                <a:lnTo>
                  <a:pt x="3658" y="368"/>
                </a:lnTo>
                <a:lnTo>
                  <a:pt x="3658" y="369"/>
                </a:lnTo>
                <a:lnTo>
                  <a:pt x="3658" y="370"/>
                </a:lnTo>
                <a:lnTo>
                  <a:pt x="3658" y="371"/>
                </a:lnTo>
                <a:lnTo>
                  <a:pt x="3659" y="374"/>
                </a:lnTo>
                <a:lnTo>
                  <a:pt x="3659" y="371"/>
                </a:lnTo>
                <a:lnTo>
                  <a:pt x="3659" y="371"/>
                </a:lnTo>
                <a:lnTo>
                  <a:pt x="3660" y="369"/>
                </a:lnTo>
                <a:lnTo>
                  <a:pt x="3660" y="368"/>
                </a:lnTo>
                <a:lnTo>
                  <a:pt x="3660" y="368"/>
                </a:lnTo>
                <a:lnTo>
                  <a:pt x="3660" y="368"/>
                </a:lnTo>
                <a:lnTo>
                  <a:pt x="3661" y="368"/>
                </a:lnTo>
                <a:lnTo>
                  <a:pt x="3661" y="366"/>
                </a:lnTo>
                <a:lnTo>
                  <a:pt x="3661" y="368"/>
                </a:lnTo>
                <a:lnTo>
                  <a:pt x="3661" y="368"/>
                </a:lnTo>
                <a:lnTo>
                  <a:pt x="3662" y="368"/>
                </a:lnTo>
                <a:lnTo>
                  <a:pt x="3662" y="368"/>
                </a:lnTo>
                <a:lnTo>
                  <a:pt x="3662" y="368"/>
                </a:lnTo>
                <a:lnTo>
                  <a:pt x="3662" y="368"/>
                </a:lnTo>
                <a:lnTo>
                  <a:pt x="3663" y="368"/>
                </a:lnTo>
                <a:lnTo>
                  <a:pt x="3663" y="369"/>
                </a:lnTo>
                <a:lnTo>
                  <a:pt x="3663" y="369"/>
                </a:lnTo>
                <a:lnTo>
                  <a:pt x="3663" y="368"/>
                </a:lnTo>
                <a:lnTo>
                  <a:pt x="3664" y="371"/>
                </a:lnTo>
                <a:lnTo>
                  <a:pt x="3664" y="371"/>
                </a:lnTo>
                <a:lnTo>
                  <a:pt x="3664" y="369"/>
                </a:lnTo>
                <a:lnTo>
                  <a:pt x="3665" y="368"/>
                </a:lnTo>
                <a:lnTo>
                  <a:pt x="3665" y="368"/>
                </a:lnTo>
                <a:lnTo>
                  <a:pt x="3665" y="369"/>
                </a:lnTo>
                <a:lnTo>
                  <a:pt x="3665" y="369"/>
                </a:lnTo>
                <a:lnTo>
                  <a:pt x="3666" y="368"/>
                </a:lnTo>
                <a:lnTo>
                  <a:pt x="3666" y="370"/>
                </a:lnTo>
                <a:lnTo>
                  <a:pt x="3666" y="371"/>
                </a:lnTo>
                <a:lnTo>
                  <a:pt x="3666" y="373"/>
                </a:lnTo>
                <a:lnTo>
                  <a:pt x="3667" y="372"/>
                </a:lnTo>
                <a:lnTo>
                  <a:pt x="3667" y="368"/>
                </a:lnTo>
                <a:lnTo>
                  <a:pt x="3667" y="368"/>
                </a:lnTo>
                <a:lnTo>
                  <a:pt x="3668" y="368"/>
                </a:lnTo>
                <a:lnTo>
                  <a:pt x="3668" y="371"/>
                </a:lnTo>
                <a:lnTo>
                  <a:pt x="3668" y="370"/>
                </a:lnTo>
                <a:lnTo>
                  <a:pt x="3668" y="371"/>
                </a:lnTo>
                <a:lnTo>
                  <a:pt x="3669" y="370"/>
                </a:lnTo>
                <a:lnTo>
                  <a:pt x="3669" y="369"/>
                </a:lnTo>
                <a:lnTo>
                  <a:pt x="3669" y="372"/>
                </a:lnTo>
                <a:lnTo>
                  <a:pt x="3669" y="374"/>
                </a:lnTo>
                <a:lnTo>
                  <a:pt x="3670" y="374"/>
                </a:lnTo>
                <a:lnTo>
                  <a:pt x="3670" y="377"/>
                </a:lnTo>
                <a:lnTo>
                  <a:pt x="3670" y="373"/>
                </a:lnTo>
                <a:lnTo>
                  <a:pt x="3670" y="372"/>
                </a:lnTo>
                <a:lnTo>
                  <a:pt x="3671" y="370"/>
                </a:lnTo>
                <a:lnTo>
                  <a:pt x="3671" y="368"/>
                </a:lnTo>
                <a:lnTo>
                  <a:pt x="3671" y="371"/>
                </a:lnTo>
                <a:lnTo>
                  <a:pt x="3672" y="371"/>
                </a:lnTo>
                <a:lnTo>
                  <a:pt x="3672" y="371"/>
                </a:lnTo>
                <a:lnTo>
                  <a:pt x="3672" y="372"/>
                </a:lnTo>
                <a:lnTo>
                  <a:pt x="3672" y="371"/>
                </a:lnTo>
                <a:lnTo>
                  <a:pt x="3673" y="371"/>
                </a:lnTo>
                <a:lnTo>
                  <a:pt x="3673" y="371"/>
                </a:lnTo>
                <a:lnTo>
                  <a:pt x="3673" y="374"/>
                </a:lnTo>
                <a:lnTo>
                  <a:pt x="3673" y="372"/>
                </a:lnTo>
                <a:lnTo>
                  <a:pt x="3674" y="368"/>
                </a:lnTo>
                <a:lnTo>
                  <a:pt x="3674" y="368"/>
                </a:lnTo>
                <a:lnTo>
                  <a:pt x="3674" y="369"/>
                </a:lnTo>
                <a:lnTo>
                  <a:pt x="3674" y="371"/>
                </a:lnTo>
                <a:lnTo>
                  <a:pt x="3675" y="371"/>
                </a:lnTo>
                <a:lnTo>
                  <a:pt x="3675" y="370"/>
                </a:lnTo>
                <a:lnTo>
                  <a:pt x="3675" y="368"/>
                </a:lnTo>
                <a:lnTo>
                  <a:pt x="3676" y="370"/>
                </a:lnTo>
                <a:lnTo>
                  <a:pt x="3676" y="371"/>
                </a:lnTo>
                <a:lnTo>
                  <a:pt x="3676" y="371"/>
                </a:lnTo>
                <a:lnTo>
                  <a:pt x="3676" y="371"/>
                </a:lnTo>
                <a:lnTo>
                  <a:pt x="3677" y="371"/>
                </a:lnTo>
                <a:lnTo>
                  <a:pt x="3677" y="371"/>
                </a:lnTo>
                <a:lnTo>
                  <a:pt x="3677" y="371"/>
                </a:lnTo>
                <a:lnTo>
                  <a:pt x="3677" y="372"/>
                </a:lnTo>
                <a:lnTo>
                  <a:pt x="3678" y="371"/>
                </a:lnTo>
                <a:lnTo>
                  <a:pt x="3678" y="371"/>
                </a:lnTo>
                <a:lnTo>
                  <a:pt x="3678" y="371"/>
                </a:lnTo>
                <a:lnTo>
                  <a:pt x="3678" y="371"/>
                </a:lnTo>
                <a:lnTo>
                  <a:pt x="3679" y="370"/>
                </a:lnTo>
                <a:lnTo>
                  <a:pt x="3679" y="368"/>
                </a:lnTo>
                <a:lnTo>
                  <a:pt x="3679" y="370"/>
                </a:lnTo>
                <a:lnTo>
                  <a:pt x="3679" y="372"/>
                </a:lnTo>
                <a:lnTo>
                  <a:pt x="3680" y="371"/>
                </a:lnTo>
                <a:lnTo>
                  <a:pt x="3680" y="368"/>
                </a:lnTo>
                <a:lnTo>
                  <a:pt x="3680" y="368"/>
                </a:lnTo>
                <a:lnTo>
                  <a:pt x="3681" y="368"/>
                </a:lnTo>
                <a:lnTo>
                  <a:pt x="3681" y="368"/>
                </a:lnTo>
                <a:lnTo>
                  <a:pt x="3681" y="371"/>
                </a:lnTo>
                <a:lnTo>
                  <a:pt x="3681" y="368"/>
                </a:lnTo>
                <a:lnTo>
                  <a:pt x="3682" y="365"/>
                </a:lnTo>
                <a:lnTo>
                  <a:pt x="3682" y="362"/>
                </a:lnTo>
                <a:lnTo>
                  <a:pt x="3682" y="361"/>
                </a:lnTo>
                <a:lnTo>
                  <a:pt x="3682" y="365"/>
                </a:lnTo>
                <a:lnTo>
                  <a:pt x="3683" y="362"/>
                </a:lnTo>
                <a:lnTo>
                  <a:pt x="3683" y="360"/>
                </a:lnTo>
                <a:lnTo>
                  <a:pt x="3683" y="356"/>
                </a:lnTo>
                <a:lnTo>
                  <a:pt x="3684" y="356"/>
                </a:lnTo>
                <a:lnTo>
                  <a:pt x="3684" y="358"/>
                </a:lnTo>
                <a:lnTo>
                  <a:pt x="3684" y="360"/>
                </a:lnTo>
                <a:lnTo>
                  <a:pt x="3684" y="360"/>
                </a:lnTo>
                <a:lnTo>
                  <a:pt x="3685" y="358"/>
                </a:lnTo>
                <a:lnTo>
                  <a:pt x="3685" y="358"/>
                </a:lnTo>
                <a:lnTo>
                  <a:pt x="3685" y="361"/>
                </a:lnTo>
                <a:lnTo>
                  <a:pt x="3685" y="362"/>
                </a:lnTo>
                <a:lnTo>
                  <a:pt x="3686" y="364"/>
                </a:lnTo>
                <a:lnTo>
                  <a:pt x="3686" y="366"/>
                </a:lnTo>
                <a:lnTo>
                  <a:pt x="3686" y="368"/>
                </a:lnTo>
                <a:lnTo>
                  <a:pt x="3687" y="368"/>
                </a:lnTo>
                <a:lnTo>
                  <a:pt x="3687" y="370"/>
                </a:lnTo>
                <a:lnTo>
                  <a:pt x="3687" y="370"/>
                </a:lnTo>
                <a:lnTo>
                  <a:pt x="3687" y="368"/>
                </a:lnTo>
                <a:lnTo>
                  <a:pt x="3688" y="370"/>
                </a:lnTo>
                <a:lnTo>
                  <a:pt x="3688" y="370"/>
                </a:lnTo>
                <a:lnTo>
                  <a:pt x="3688" y="368"/>
                </a:lnTo>
                <a:lnTo>
                  <a:pt x="3688" y="368"/>
                </a:lnTo>
                <a:lnTo>
                  <a:pt x="3689" y="368"/>
                </a:lnTo>
                <a:lnTo>
                  <a:pt x="3689" y="371"/>
                </a:lnTo>
                <a:lnTo>
                  <a:pt x="3689" y="372"/>
                </a:lnTo>
                <a:lnTo>
                  <a:pt x="3689" y="369"/>
                </a:lnTo>
                <a:lnTo>
                  <a:pt x="3690" y="371"/>
                </a:lnTo>
                <a:lnTo>
                  <a:pt x="3690" y="368"/>
                </a:lnTo>
                <a:lnTo>
                  <a:pt x="3690" y="369"/>
                </a:lnTo>
                <a:lnTo>
                  <a:pt x="3690" y="370"/>
                </a:lnTo>
                <a:lnTo>
                  <a:pt x="3691" y="370"/>
                </a:lnTo>
                <a:lnTo>
                  <a:pt x="3691" y="369"/>
                </a:lnTo>
                <a:lnTo>
                  <a:pt x="3691" y="365"/>
                </a:lnTo>
                <a:lnTo>
                  <a:pt x="3692" y="350"/>
                </a:lnTo>
                <a:lnTo>
                  <a:pt x="3692" y="309"/>
                </a:lnTo>
                <a:lnTo>
                  <a:pt x="3692" y="234"/>
                </a:lnTo>
                <a:lnTo>
                  <a:pt x="3692" y="142"/>
                </a:lnTo>
                <a:lnTo>
                  <a:pt x="3693" y="62"/>
                </a:lnTo>
                <a:lnTo>
                  <a:pt x="3693" y="17"/>
                </a:lnTo>
                <a:lnTo>
                  <a:pt x="3693" y="27"/>
                </a:lnTo>
                <a:lnTo>
                  <a:pt x="3693" y="79"/>
                </a:lnTo>
                <a:lnTo>
                  <a:pt x="3694" y="156"/>
                </a:lnTo>
                <a:lnTo>
                  <a:pt x="3694" y="238"/>
                </a:lnTo>
                <a:lnTo>
                  <a:pt x="3694" y="309"/>
                </a:lnTo>
                <a:lnTo>
                  <a:pt x="3694" y="348"/>
                </a:lnTo>
                <a:lnTo>
                  <a:pt x="3695" y="357"/>
                </a:lnTo>
                <a:lnTo>
                  <a:pt x="3695" y="359"/>
                </a:lnTo>
                <a:lnTo>
                  <a:pt x="3695" y="356"/>
                </a:lnTo>
                <a:lnTo>
                  <a:pt x="3695" y="360"/>
                </a:lnTo>
                <a:lnTo>
                  <a:pt x="3696" y="363"/>
                </a:lnTo>
                <a:lnTo>
                  <a:pt x="3696" y="368"/>
                </a:lnTo>
                <a:lnTo>
                  <a:pt x="3696" y="368"/>
                </a:lnTo>
                <a:lnTo>
                  <a:pt x="3697" y="369"/>
                </a:lnTo>
                <a:lnTo>
                  <a:pt x="3697" y="370"/>
                </a:lnTo>
                <a:lnTo>
                  <a:pt x="3697" y="370"/>
                </a:lnTo>
                <a:lnTo>
                  <a:pt x="3697" y="368"/>
                </a:lnTo>
                <a:lnTo>
                  <a:pt x="3698" y="368"/>
                </a:lnTo>
                <a:lnTo>
                  <a:pt x="3698" y="370"/>
                </a:lnTo>
                <a:lnTo>
                  <a:pt x="3698" y="370"/>
                </a:lnTo>
                <a:lnTo>
                  <a:pt x="3698" y="368"/>
                </a:lnTo>
                <a:lnTo>
                  <a:pt x="3699" y="368"/>
                </a:lnTo>
                <a:lnTo>
                  <a:pt x="3699" y="368"/>
                </a:lnTo>
                <a:lnTo>
                  <a:pt x="3699" y="366"/>
                </a:lnTo>
                <a:lnTo>
                  <a:pt x="3700" y="366"/>
                </a:lnTo>
                <a:lnTo>
                  <a:pt x="3700" y="368"/>
                </a:lnTo>
                <a:lnTo>
                  <a:pt x="3700" y="368"/>
                </a:lnTo>
                <a:lnTo>
                  <a:pt x="3700" y="368"/>
                </a:lnTo>
                <a:lnTo>
                  <a:pt x="3701" y="368"/>
                </a:lnTo>
                <a:lnTo>
                  <a:pt x="3701" y="366"/>
                </a:lnTo>
                <a:lnTo>
                  <a:pt x="3701" y="366"/>
                </a:lnTo>
                <a:lnTo>
                  <a:pt x="3701" y="365"/>
                </a:lnTo>
                <a:lnTo>
                  <a:pt x="3702" y="362"/>
                </a:lnTo>
                <a:lnTo>
                  <a:pt x="3702" y="362"/>
                </a:lnTo>
                <a:lnTo>
                  <a:pt x="3702" y="363"/>
                </a:lnTo>
                <a:lnTo>
                  <a:pt x="3703" y="363"/>
                </a:lnTo>
                <a:lnTo>
                  <a:pt x="3703" y="361"/>
                </a:lnTo>
                <a:lnTo>
                  <a:pt x="3703" y="360"/>
                </a:lnTo>
                <a:lnTo>
                  <a:pt x="3703" y="359"/>
                </a:lnTo>
                <a:lnTo>
                  <a:pt x="3704" y="360"/>
                </a:lnTo>
                <a:lnTo>
                  <a:pt x="3704" y="358"/>
                </a:lnTo>
                <a:lnTo>
                  <a:pt x="3704" y="357"/>
                </a:lnTo>
                <a:lnTo>
                  <a:pt x="3704" y="355"/>
                </a:lnTo>
                <a:lnTo>
                  <a:pt x="3705" y="356"/>
                </a:lnTo>
                <a:lnTo>
                  <a:pt x="3705" y="358"/>
                </a:lnTo>
                <a:lnTo>
                  <a:pt x="3705" y="352"/>
                </a:lnTo>
                <a:lnTo>
                  <a:pt x="3705" y="349"/>
                </a:lnTo>
                <a:lnTo>
                  <a:pt x="3706" y="344"/>
                </a:lnTo>
                <a:lnTo>
                  <a:pt x="3706" y="338"/>
                </a:lnTo>
                <a:lnTo>
                  <a:pt x="3706" y="335"/>
                </a:lnTo>
                <a:lnTo>
                  <a:pt x="3706" y="335"/>
                </a:lnTo>
                <a:lnTo>
                  <a:pt x="3707" y="333"/>
                </a:lnTo>
                <a:lnTo>
                  <a:pt x="3707" y="331"/>
                </a:lnTo>
                <a:lnTo>
                  <a:pt x="3707" y="327"/>
                </a:lnTo>
                <a:lnTo>
                  <a:pt x="3708" y="321"/>
                </a:lnTo>
                <a:lnTo>
                  <a:pt x="3708" y="318"/>
                </a:lnTo>
                <a:lnTo>
                  <a:pt x="3708" y="312"/>
                </a:lnTo>
                <a:lnTo>
                  <a:pt x="3708" y="308"/>
                </a:lnTo>
                <a:lnTo>
                  <a:pt x="3709" y="307"/>
                </a:lnTo>
                <a:lnTo>
                  <a:pt x="3709" y="305"/>
                </a:lnTo>
                <a:lnTo>
                  <a:pt x="3709" y="302"/>
                </a:lnTo>
                <a:lnTo>
                  <a:pt x="3709" y="300"/>
                </a:lnTo>
                <a:lnTo>
                  <a:pt x="3710" y="299"/>
                </a:lnTo>
                <a:lnTo>
                  <a:pt x="3710" y="299"/>
                </a:lnTo>
                <a:lnTo>
                  <a:pt x="3710" y="302"/>
                </a:lnTo>
                <a:lnTo>
                  <a:pt x="3710" y="303"/>
                </a:lnTo>
                <a:lnTo>
                  <a:pt x="3711" y="308"/>
                </a:lnTo>
                <a:lnTo>
                  <a:pt x="3711" y="311"/>
                </a:lnTo>
                <a:lnTo>
                  <a:pt x="3711" y="316"/>
                </a:lnTo>
                <a:lnTo>
                  <a:pt x="3711" y="323"/>
                </a:lnTo>
                <a:lnTo>
                  <a:pt x="3712" y="330"/>
                </a:lnTo>
                <a:lnTo>
                  <a:pt x="3712" y="335"/>
                </a:lnTo>
                <a:lnTo>
                  <a:pt x="3712" y="338"/>
                </a:lnTo>
                <a:lnTo>
                  <a:pt x="3713" y="343"/>
                </a:lnTo>
                <a:lnTo>
                  <a:pt x="3713" y="347"/>
                </a:lnTo>
                <a:lnTo>
                  <a:pt x="3713" y="348"/>
                </a:lnTo>
                <a:lnTo>
                  <a:pt x="3713" y="349"/>
                </a:lnTo>
                <a:lnTo>
                  <a:pt x="3714" y="351"/>
                </a:lnTo>
                <a:lnTo>
                  <a:pt x="3714" y="355"/>
                </a:lnTo>
                <a:lnTo>
                  <a:pt x="3714" y="358"/>
                </a:lnTo>
                <a:lnTo>
                  <a:pt x="3714" y="359"/>
                </a:lnTo>
                <a:lnTo>
                  <a:pt x="3715" y="362"/>
                </a:lnTo>
                <a:lnTo>
                  <a:pt x="3715" y="363"/>
                </a:lnTo>
                <a:lnTo>
                  <a:pt x="3715" y="361"/>
                </a:lnTo>
                <a:lnTo>
                  <a:pt x="3716" y="360"/>
                </a:lnTo>
                <a:lnTo>
                  <a:pt x="3716" y="359"/>
                </a:lnTo>
                <a:lnTo>
                  <a:pt x="3716" y="362"/>
                </a:lnTo>
                <a:lnTo>
                  <a:pt x="3716" y="361"/>
                </a:lnTo>
                <a:lnTo>
                  <a:pt x="3717" y="363"/>
                </a:lnTo>
                <a:lnTo>
                  <a:pt x="3717" y="363"/>
                </a:lnTo>
                <a:lnTo>
                  <a:pt x="3717" y="364"/>
                </a:lnTo>
                <a:lnTo>
                  <a:pt x="3717" y="368"/>
                </a:lnTo>
                <a:lnTo>
                  <a:pt x="3718" y="365"/>
                </a:lnTo>
                <a:lnTo>
                  <a:pt x="3718" y="364"/>
                </a:lnTo>
                <a:lnTo>
                  <a:pt x="3718" y="362"/>
                </a:lnTo>
                <a:lnTo>
                  <a:pt x="3719" y="362"/>
                </a:lnTo>
                <a:lnTo>
                  <a:pt x="3719" y="363"/>
                </a:lnTo>
                <a:lnTo>
                  <a:pt x="3719" y="365"/>
                </a:lnTo>
                <a:lnTo>
                  <a:pt x="3719" y="365"/>
                </a:lnTo>
                <a:lnTo>
                  <a:pt x="3720" y="364"/>
                </a:lnTo>
                <a:lnTo>
                  <a:pt x="3720" y="363"/>
                </a:lnTo>
                <a:lnTo>
                  <a:pt x="3720" y="365"/>
                </a:lnTo>
                <a:lnTo>
                  <a:pt x="3720" y="367"/>
                </a:lnTo>
                <a:lnTo>
                  <a:pt x="3721" y="368"/>
                </a:lnTo>
                <a:lnTo>
                  <a:pt x="3721" y="367"/>
                </a:lnTo>
                <a:lnTo>
                  <a:pt x="3721" y="365"/>
                </a:lnTo>
                <a:lnTo>
                  <a:pt x="3721" y="368"/>
                </a:lnTo>
                <a:lnTo>
                  <a:pt x="3722" y="368"/>
                </a:lnTo>
                <a:lnTo>
                  <a:pt x="3722" y="368"/>
                </a:lnTo>
                <a:lnTo>
                  <a:pt x="3722" y="370"/>
                </a:lnTo>
                <a:lnTo>
                  <a:pt x="3722" y="369"/>
                </a:lnTo>
                <a:lnTo>
                  <a:pt x="3723" y="368"/>
                </a:lnTo>
                <a:lnTo>
                  <a:pt x="3723" y="365"/>
                </a:lnTo>
                <a:lnTo>
                  <a:pt x="3723" y="367"/>
                </a:lnTo>
                <a:lnTo>
                  <a:pt x="3724" y="368"/>
                </a:lnTo>
                <a:lnTo>
                  <a:pt x="3724" y="368"/>
                </a:lnTo>
                <a:lnTo>
                  <a:pt x="3724" y="367"/>
                </a:lnTo>
                <a:lnTo>
                  <a:pt x="3724" y="366"/>
                </a:lnTo>
                <a:lnTo>
                  <a:pt x="3725" y="366"/>
                </a:lnTo>
                <a:lnTo>
                  <a:pt x="3725" y="365"/>
                </a:lnTo>
                <a:lnTo>
                  <a:pt x="3725" y="365"/>
                </a:lnTo>
                <a:lnTo>
                  <a:pt x="3725" y="367"/>
                </a:lnTo>
                <a:lnTo>
                  <a:pt x="3726" y="366"/>
                </a:lnTo>
                <a:lnTo>
                  <a:pt x="3726" y="367"/>
                </a:lnTo>
                <a:lnTo>
                  <a:pt x="3726" y="368"/>
                </a:lnTo>
                <a:lnTo>
                  <a:pt x="3726" y="368"/>
                </a:lnTo>
                <a:lnTo>
                  <a:pt x="3727" y="365"/>
                </a:lnTo>
                <a:lnTo>
                  <a:pt x="3727" y="363"/>
                </a:lnTo>
                <a:lnTo>
                  <a:pt x="3727" y="362"/>
                </a:lnTo>
                <a:lnTo>
                  <a:pt x="3727" y="362"/>
                </a:lnTo>
                <a:lnTo>
                  <a:pt x="3728" y="363"/>
                </a:lnTo>
                <a:lnTo>
                  <a:pt x="3728" y="362"/>
                </a:lnTo>
                <a:lnTo>
                  <a:pt x="3728" y="364"/>
                </a:lnTo>
                <a:lnTo>
                  <a:pt x="3729" y="368"/>
                </a:lnTo>
                <a:lnTo>
                  <a:pt x="3729" y="363"/>
                </a:lnTo>
                <a:lnTo>
                  <a:pt x="3729" y="362"/>
                </a:lnTo>
                <a:lnTo>
                  <a:pt x="3729" y="362"/>
                </a:lnTo>
                <a:lnTo>
                  <a:pt x="3730" y="364"/>
                </a:lnTo>
                <a:lnTo>
                  <a:pt x="3730" y="367"/>
                </a:lnTo>
                <a:lnTo>
                  <a:pt x="3730" y="365"/>
                </a:lnTo>
                <a:lnTo>
                  <a:pt x="3730" y="362"/>
                </a:lnTo>
                <a:lnTo>
                  <a:pt x="3731" y="363"/>
                </a:lnTo>
                <a:lnTo>
                  <a:pt x="3731" y="364"/>
                </a:lnTo>
                <a:lnTo>
                  <a:pt x="3731" y="367"/>
                </a:lnTo>
                <a:lnTo>
                  <a:pt x="3732" y="365"/>
                </a:lnTo>
                <a:lnTo>
                  <a:pt x="3732" y="365"/>
                </a:lnTo>
                <a:lnTo>
                  <a:pt x="3732" y="367"/>
                </a:lnTo>
                <a:lnTo>
                  <a:pt x="3732" y="368"/>
                </a:lnTo>
                <a:lnTo>
                  <a:pt x="3733" y="370"/>
                </a:lnTo>
                <a:lnTo>
                  <a:pt x="3733" y="369"/>
                </a:lnTo>
                <a:lnTo>
                  <a:pt x="3733" y="366"/>
                </a:lnTo>
                <a:lnTo>
                  <a:pt x="3733" y="363"/>
                </a:lnTo>
                <a:lnTo>
                  <a:pt x="3734" y="363"/>
                </a:lnTo>
                <a:lnTo>
                  <a:pt x="3734" y="366"/>
                </a:lnTo>
                <a:lnTo>
                  <a:pt x="3734" y="368"/>
                </a:lnTo>
                <a:lnTo>
                  <a:pt x="3735" y="371"/>
                </a:lnTo>
                <a:lnTo>
                  <a:pt x="3735" y="371"/>
                </a:lnTo>
                <a:lnTo>
                  <a:pt x="3735" y="370"/>
                </a:lnTo>
                <a:lnTo>
                  <a:pt x="3735" y="368"/>
                </a:lnTo>
                <a:lnTo>
                  <a:pt x="3736" y="367"/>
                </a:lnTo>
                <a:lnTo>
                  <a:pt x="3736" y="365"/>
                </a:lnTo>
                <a:lnTo>
                  <a:pt x="3736" y="365"/>
                </a:lnTo>
                <a:lnTo>
                  <a:pt x="3736" y="366"/>
                </a:lnTo>
                <a:lnTo>
                  <a:pt x="3737" y="368"/>
                </a:lnTo>
                <a:lnTo>
                  <a:pt x="3737" y="368"/>
                </a:lnTo>
                <a:lnTo>
                  <a:pt x="3737" y="369"/>
                </a:lnTo>
                <a:lnTo>
                  <a:pt x="3737" y="369"/>
                </a:lnTo>
                <a:lnTo>
                  <a:pt x="3738" y="369"/>
                </a:lnTo>
                <a:lnTo>
                  <a:pt x="3738" y="370"/>
                </a:lnTo>
                <a:lnTo>
                  <a:pt x="3738" y="371"/>
                </a:lnTo>
                <a:lnTo>
                  <a:pt x="3739" y="368"/>
                </a:lnTo>
                <a:lnTo>
                  <a:pt x="3739" y="368"/>
                </a:lnTo>
                <a:lnTo>
                  <a:pt x="3739" y="365"/>
                </a:lnTo>
                <a:lnTo>
                  <a:pt x="3739" y="365"/>
                </a:lnTo>
                <a:lnTo>
                  <a:pt x="3740" y="366"/>
                </a:lnTo>
                <a:lnTo>
                  <a:pt x="3740" y="369"/>
                </a:lnTo>
                <a:lnTo>
                  <a:pt x="3740" y="368"/>
                </a:lnTo>
                <a:lnTo>
                  <a:pt x="3740" y="371"/>
                </a:lnTo>
                <a:lnTo>
                  <a:pt x="3741" y="370"/>
                </a:lnTo>
                <a:lnTo>
                  <a:pt x="3741" y="369"/>
                </a:lnTo>
                <a:lnTo>
                  <a:pt x="3741" y="370"/>
                </a:lnTo>
                <a:lnTo>
                  <a:pt x="3741" y="368"/>
                </a:lnTo>
                <a:lnTo>
                  <a:pt x="3742" y="366"/>
                </a:lnTo>
                <a:lnTo>
                  <a:pt x="3742" y="368"/>
                </a:lnTo>
                <a:lnTo>
                  <a:pt x="3742" y="368"/>
                </a:lnTo>
                <a:lnTo>
                  <a:pt x="3742" y="365"/>
                </a:lnTo>
                <a:lnTo>
                  <a:pt x="3743" y="365"/>
                </a:lnTo>
                <a:lnTo>
                  <a:pt x="3743" y="368"/>
                </a:lnTo>
                <a:lnTo>
                  <a:pt x="3743" y="368"/>
                </a:lnTo>
                <a:lnTo>
                  <a:pt x="3743" y="367"/>
                </a:lnTo>
                <a:lnTo>
                  <a:pt x="3744" y="366"/>
                </a:lnTo>
                <a:lnTo>
                  <a:pt x="3744" y="366"/>
                </a:lnTo>
                <a:lnTo>
                  <a:pt x="3744" y="368"/>
                </a:lnTo>
                <a:lnTo>
                  <a:pt x="3745" y="368"/>
                </a:lnTo>
                <a:lnTo>
                  <a:pt x="3745" y="367"/>
                </a:lnTo>
                <a:lnTo>
                  <a:pt x="3745" y="363"/>
                </a:lnTo>
                <a:lnTo>
                  <a:pt x="3745" y="364"/>
                </a:lnTo>
                <a:lnTo>
                  <a:pt x="3746" y="365"/>
                </a:lnTo>
                <a:lnTo>
                  <a:pt x="3746" y="365"/>
                </a:lnTo>
                <a:lnTo>
                  <a:pt x="3746" y="367"/>
                </a:lnTo>
                <a:lnTo>
                  <a:pt x="3746" y="368"/>
                </a:lnTo>
                <a:lnTo>
                  <a:pt x="3747" y="369"/>
                </a:lnTo>
                <a:lnTo>
                  <a:pt x="3747" y="365"/>
                </a:lnTo>
                <a:lnTo>
                  <a:pt x="3747" y="363"/>
                </a:lnTo>
                <a:lnTo>
                  <a:pt x="3748" y="364"/>
                </a:lnTo>
                <a:lnTo>
                  <a:pt x="3748" y="365"/>
                </a:lnTo>
                <a:lnTo>
                  <a:pt x="3748" y="369"/>
                </a:lnTo>
                <a:lnTo>
                  <a:pt x="3748" y="370"/>
                </a:lnTo>
                <a:lnTo>
                  <a:pt x="3749" y="364"/>
                </a:lnTo>
                <a:lnTo>
                  <a:pt x="3749" y="362"/>
                </a:lnTo>
                <a:lnTo>
                  <a:pt x="3749" y="362"/>
                </a:lnTo>
                <a:lnTo>
                  <a:pt x="3749" y="363"/>
                </a:lnTo>
                <a:lnTo>
                  <a:pt x="3750" y="363"/>
                </a:lnTo>
                <a:lnTo>
                  <a:pt x="3750" y="362"/>
                </a:lnTo>
                <a:lnTo>
                  <a:pt x="3750" y="361"/>
                </a:lnTo>
                <a:lnTo>
                  <a:pt x="3751" y="358"/>
                </a:lnTo>
                <a:lnTo>
                  <a:pt x="3751" y="359"/>
                </a:lnTo>
                <a:lnTo>
                  <a:pt x="3751" y="360"/>
                </a:lnTo>
                <a:lnTo>
                  <a:pt x="3751" y="357"/>
                </a:lnTo>
                <a:lnTo>
                  <a:pt x="3752" y="355"/>
                </a:lnTo>
                <a:lnTo>
                  <a:pt x="3752" y="350"/>
                </a:lnTo>
                <a:lnTo>
                  <a:pt x="3752" y="351"/>
                </a:lnTo>
                <a:lnTo>
                  <a:pt x="3752" y="346"/>
                </a:lnTo>
                <a:lnTo>
                  <a:pt x="3753" y="351"/>
                </a:lnTo>
                <a:lnTo>
                  <a:pt x="3753" y="352"/>
                </a:lnTo>
                <a:lnTo>
                  <a:pt x="3753" y="353"/>
                </a:lnTo>
                <a:lnTo>
                  <a:pt x="3753" y="355"/>
                </a:lnTo>
                <a:lnTo>
                  <a:pt x="3754" y="359"/>
                </a:lnTo>
                <a:lnTo>
                  <a:pt x="3754" y="358"/>
                </a:lnTo>
                <a:lnTo>
                  <a:pt x="3754" y="356"/>
                </a:lnTo>
                <a:lnTo>
                  <a:pt x="3755" y="355"/>
                </a:lnTo>
                <a:lnTo>
                  <a:pt x="3755" y="358"/>
                </a:lnTo>
                <a:lnTo>
                  <a:pt x="3755" y="363"/>
                </a:lnTo>
                <a:lnTo>
                  <a:pt x="3755" y="365"/>
                </a:lnTo>
                <a:lnTo>
                  <a:pt x="3756" y="364"/>
                </a:lnTo>
                <a:lnTo>
                  <a:pt x="3756" y="363"/>
                </a:lnTo>
                <a:lnTo>
                  <a:pt x="3756" y="365"/>
                </a:lnTo>
                <a:lnTo>
                  <a:pt x="3756" y="368"/>
                </a:lnTo>
                <a:lnTo>
                  <a:pt x="3757" y="368"/>
                </a:lnTo>
                <a:lnTo>
                  <a:pt x="3757" y="368"/>
                </a:lnTo>
                <a:lnTo>
                  <a:pt x="3757" y="368"/>
                </a:lnTo>
                <a:lnTo>
                  <a:pt x="3757" y="369"/>
                </a:lnTo>
                <a:lnTo>
                  <a:pt x="3758" y="369"/>
                </a:lnTo>
                <a:lnTo>
                  <a:pt x="3758" y="368"/>
                </a:lnTo>
                <a:lnTo>
                  <a:pt x="3758" y="365"/>
                </a:lnTo>
                <a:lnTo>
                  <a:pt x="3758" y="362"/>
                </a:lnTo>
                <a:lnTo>
                  <a:pt x="3759" y="363"/>
                </a:lnTo>
                <a:lnTo>
                  <a:pt x="3759" y="363"/>
                </a:lnTo>
                <a:lnTo>
                  <a:pt x="3759" y="365"/>
                </a:lnTo>
                <a:lnTo>
                  <a:pt x="3760" y="368"/>
                </a:lnTo>
                <a:lnTo>
                  <a:pt x="3760" y="365"/>
                </a:lnTo>
                <a:lnTo>
                  <a:pt x="3760" y="351"/>
                </a:lnTo>
                <a:lnTo>
                  <a:pt x="3760" y="310"/>
                </a:lnTo>
                <a:lnTo>
                  <a:pt x="3761" y="238"/>
                </a:lnTo>
                <a:lnTo>
                  <a:pt x="3761" y="152"/>
                </a:lnTo>
                <a:lnTo>
                  <a:pt x="3761" y="69"/>
                </a:lnTo>
                <a:lnTo>
                  <a:pt x="3761" y="12"/>
                </a:lnTo>
                <a:lnTo>
                  <a:pt x="3762" y="6"/>
                </a:lnTo>
                <a:lnTo>
                  <a:pt x="3762" y="53"/>
                </a:lnTo>
                <a:lnTo>
                  <a:pt x="3762" y="133"/>
                </a:lnTo>
                <a:lnTo>
                  <a:pt x="3762" y="209"/>
                </a:lnTo>
                <a:lnTo>
                  <a:pt x="3763" y="282"/>
                </a:lnTo>
                <a:lnTo>
                  <a:pt x="3763" y="333"/>
                </a:lnTo>
                <a:lnTo>
                  <a:pt x="3763" y="349"/>
                </a:lnTo>
                <a:lnTo>
                  <a:pt x="3764" y="356"/>
                </a:lnTo>
                <a:lnTo>
                  <a:pt x="3764" y="355"/>
                </a:lnTo>
                <a:lnTo>
                  <a:pt x="3764" y="356"/>
                </a:lnTo>
                <a:lnTo>
                  <a:pt x="3764" y="359"/>
                </a:lnTo>
                <a:lnTo>
                  <a:pt x="3765" y="360"/>
                </a:lnTo>
                <a:lnTo>
                  <a:pt x="3765" y="365"/>
                </a:lnTo>
                <a:lnTo>
                  <a:pt x="3765" y="364"/>
                </a:lnTo>
                <a:lnTo>
                  <a:pt x="3765" y="366"/>
                </a:lnTo>
                <a:lnTo>
                  <a:pt x="3766" y="366"/>
                </a:lnTo>
                <a:lnTo>
                  <a:pt x="3766" y="365"/>
                </a:lnTo>
                <a:lnTo>
                  <a:pt x="3766" y="365"/>
                </a:lnTo>
                <a:lnTo>
                  <a:pt x="3767" y="364"/>
                </a:lnTo>
                <a:lnTo>
                  <a:pt x="3767" y="364"/>
                </a:lnTo>
                <a:lnTo>
                  <a:pt x="3767" y="363"/>
                </a:lnTo>
                <a:lnTo>
                  <a:pt x="3767" y="364"/>
                </a:lnTo>
                <a:lnTo>
                  <a:pt x="3768" y="368"/>
                </a:lnTo>
                <a:lnTo>
                  <a:pt x="3768" y="366"/>
                </a:lnTo>
                <a:lnTo>
                  <a:pt x="3768" y="366"/>
                </a:lnTo>
                <a:lnTo>
                  <a:pt x="3768" y="365"/>
                </a:lnTo>
                <a:lnTo>
                  <a:pt x="3769" y="364"/>
                </a:lnTo>
                <a:lnTo>
                  <a:pt x="3769" y="363"/>
                </a:lnTo>
                <a:lnTo>
                  <a:pt x="3769" y="362"/>
                </a:lnTo>
                <a:lnTo>
                  <a:pt x="3769" y="362"/>
                </a:lnTo>
                <a:lnTo>
                  <a:pt x="3770" y="363"/>
                </a:lnTo>
                <a:lnTo>
                  <a:pt x="3770" y="365"/>
                </a:lnTo>
                <a:lnTo>
                  <a:pt x="3770" y="363"/>
                </a:lnTo>
                <a:lnTo>
                  <a:pt x="3771" y="362"/>
                </a:lnTo>
                <a:lnTo>
                  <a:pt x="3771" y="360"/>
                </a:lnTo>
                <a:lnTo>
                  <a:pt x="3771" y="358"/>
                </a:lnTo>
                <a:lnTo>
                  <a:pt x="3771" y="358"/>
                </a:lnTo>
                <a:lnTo>
                  <a:pt x="3772" y="358"/>
                </a:lnTo>
                <a:lnTo>
                  <a:pt x="3772" y="359"/>
                </a:lnTo>
                <a:lnTo>
                  <a:pt x="3772" y="359"/>
                </a:lnTo>
                <a:lnTo>
                  <a:pt x="3772" y="358"/>
                </a:lnTo>
                <a:lnTo>
                  <a:pt x="3773" y="355"/>
                </a:lnTo>
                <a:lnTo>
                  <a:pt x="3773" y="353"/>
                </a:lnTo>
                <a:lnTo>
                  <a:pt x="3773" y="352"/>
                </a:lnTo>
                <a:lnTo>
                  <a:pt x="3773" y="351"/>
                </a:lnTo>
                <a:lnTo>
                  <a:pt x="3774" y="349"/>
                </a:lnTo>
                <a:lnTo>
                  <a:pt x="3774" y="349"/>
                </a:lnTo>
                <a:lnTo>
                  <a:pt x="3774" y="349"/>
                </a:lnTo>
                <a:lnTo>
                  <a:pt x="3774" y="346"/>
                </a:lnTo>
                <a:lnTo>
                  <a:pt x="3775" y="338"/>
                </a:lnTo>
                <a:lnTo>
                  <a:pt x="3775" y="337"/>
                </a:lnTo>
                <a:lnTo>
                  <a:pt x="3775" y="333"/>
                </a:lnTo>
                <a:lnTo>
                  <a:pt x="3776" y="330"/>
                </a:lnTo>
                <a:lnTo>
                  <a:pt x="3776" y="324"/>
                </a:lnTo>
                <a:lnTo>
                  <a:pt x="3776" y="319"/>
                </a:lnTo>
                <a:lnTo>
                  <a:pt x="3776" y="318"/>
                </a:lnTo>
                <a:lnTo>
                  <a:pt x="3777" y="313"/>
                </a:lnTo>
                <a:lnTo>
                  <a:pt x="3777" y="312"/>
                </a:lnTo>
                <a:lnTo>
                  <a:pt x="3777" y="310"/>
                </a:lnTo>
                <a:lnTo>
                  <a:pt x="3777" y="307"/>
                </a:lnTo>
                <a:lnTo>
                  <a:pt x="3778" y="303"/>
                </a:lnTo>
                <a:lnTo>
                  <a:pt x="3778" y="299"/>
                </a:lnTo>
                <a:lnTo>
                  <a:pt x="3778" y="298"/>
                </a:lnTo>
                <a:lnTo>
                  <a:pt x="3779" y="296"/>
                </a:lnTo>
                <a:lnTo>
                  <a:pt x="3779" y="299"/>
                </a:lnTo>
                <a:lnTo>
                  <a:pt x="3779" y="302"/>
                </a:lnTo>
                <a:lnTo>
                  <a:pt x="3779" y="303"/>
                </a:lnTo>
                <a:lnTo>
                  <a:pt x="3780" y="308"/>
                </a:lnTo>
                <a:lnTo>
                  <a:pt x="3780" y="310"/>
                </a:lnTo>
                <a:lnTo>
                  <a:pt x="3780" y="314"/>
                </a:lnTo>
                <a:lnTo>
                  <a:pt x="3780" y="319"/>
                </a:lnTo>
                <a:lnTo>
                  <a:pt x="3781" y="324"/>
                </a:lnTo>
                <a:lnTo>
                  <a:pt x="3781" y="331"/>
                </a:lnTo>
                <a:lnTo>
                  <a:pt x="3781" y="337"/>
                </a:lnTo>
                <a:lnTo>
                  <a:pt x="3781" y="343"/>
                </a:lnTo>
                <a:lnTo>
                  <a:pt x="3782" y="345"/>
                </a:lnTo>
                <a:lnTo>
                  <a:pt x="3782" y="346"/>
                </a:lnTo>
                <a:lnTo>
                  <a:pt x="3782" y="347"/>
                </a:lnTo>
                <a:lnTo>
                  <a:pt x="3783" y="349"/>
                </a:lnTo>
                <a:lnTo>
                  <a:pt x="3783" y="352"/>
                </a:lnTo>
                <a:lnTo>
                  <a:pt x="3783" y="356"/>
                </a:lnTo>
                <a:lnTo>
                  <a:pt x="3783" y="359"/>
                </a:lnTo>
                <a:lnTo>
                  <a:pt x="3784" y="356"/>
                </a:lnTo>
                <a:lnTo>
                  <a:pt x="3784" y="358"/>
                </a:lnTo>
                <a:lnTo>
                  <a:pt x="3784" y="360"/>
                </a:lnTo>
                <a:lnTo>
                  <a:pt x="3784" y="363"/>
                </a:lnTo>
                <a:lnTo>
                  <a:pt x="3785" y="361"/>
                </a:lnTo>
                <a:lnTo>
                  <a:pt x="3785" y="359"/>
                </a:lnTo>
                <a:lnTo>
                  <a:pt x="3785" y="359"/>
                </a:lnTo>
                <a:lnTo>
                  <a:pt x="3785" y="360"/>
                </a:lnTo>
                <a:lnTo>
                  <a:pt x="3786" y="362"/>
                </a:lnTo>
                <a:lnTo>
                  <a:pt x="3786" y="360"/>
                </a:lnTo>
                <a:lnTo>
                  <a:pt x="3786" y="360"/>
                </a:lnTo>
                <a:lnTo>
                  <a:pt x="3787" y="360"/>
                </a:lnTo>
                <a:lnTo>
                  <a:pt x="3787" y="358"/>
                </a:lnTo>
                <a:lnTo>
                  <a:pt x="3787" y="359"/>
                </a:lnTo>
                <a:lnTo>
                  <a:pt x="3787" y="363"/>
                </a:lnTo>
                <a:lnTo>
                  <a:pt x="3788" y="362"/>
                </a:lnTo>
                <a:lnTo>
                  <a:pt x="3788" y="362"/>
                </a:lnTo>
                <a:lnTo>
                  <a:pt x="3788" y="362"/>
                </a:lnTo>
                <a:lnTo>
                  <a:pt x="3788" y="362"/>
                </a:lnTo>
                <a:lnTo>
                  <a:pt x="3789" y="362"/>
                </a:lnTo>
                <a:lnTo>
                  <a:pt x="3789" y="361"/>
                </a:lnTo>
                <a:lnTo>
                  <a:pt x="3789" y="362"/>
                </a:lnTo>
                <a:lnTo>
                  <a:pt x="3789" y="363"/>
                </a:lnTo>
                <a:lnTo>
                  <a:pt x="3790" y="363"/>
                </a:lnTo>
                <a:lnTo>
                  <a:pt x="3790" y="363"/>
                </a:lnTo>
                <a:lnTo>
                  <a:pt x="3790" y="363"/>
                </a:lnTo>
                <a:lnTo>
                  <a:pt x="3790" y="364"/>
                </a:lnTo>
                <a:lnTo>
                  <a:pt x="3791" y="364"/>
                </a:lnTo>
                <a:lnTo>
                  <a:pt x="3791" y="366"/>
                </a:lnTo>
                <a:lnTo>
                  <a:pt x="3791" y="368"/>
                </a:lnTo>
                <a:lnTo>
                  <a:pt x="3792" y="366"/>
                </a:lnTo>
                <a:lnTo>
                  <a:pt x="3792" y="365"/>
                </a:lnTo>
                <a:lnTo>
                  <a:pt x="3792" y="363"/>
                </a:lnTo>
                <a:lnTo>
                  <a:pt x="3792" y="362"/>
                </a:lnTo>
                <a:lnTo>
                  <a:pt x="3793" y="361"/>
                </a:lnTo>
                <a:lnTo>
                  <a:pt x="3793" y="363"/>
                </a:lnTo>
                <a:lnTo>
                  <a:pt x="3793" y="368"/>
                </a:lnTo>
                <a:lnTo>
                  <a:pt x="3793" y="368"/>
                </a:lnTo>
                <a:lnTo>
                  <a:pt x="3794" y="366"/>
                </a:lnTo>
                <a:lnTo>
                  <a:pt x="3794" y="363"/>
                </a:lnTo>
                <a:lnTo>
                  <a:pt x="3794" y="363"/>
                </a:lnTo>
                <a:lnTo>
                  <a:pt x="3795" y="362"/>
                </a:lnTo>
                <a:lnTo>
                  <a:pt x="3795" y="361"/>
                </a:lnTo>
                <a:lnTo>
                  <a:pt x="3795" y="362"/>
                </a:lnTo>
                <a:lnTo>
                  <a:pt x="3795" y="361"/>
                </a:lnTo>
                <a:lnTo>
                  <a:pt x="3796" y="362"/>
                </a:lnTo>
                <a:lnTo>
                  <a:pt x="3796" y="365"/>
                </a:lnTo>
                <a:lnTo>
                  <a:pt x="3796" y="365"/>
                </a:lnTo>
                <a:lnTo>
                  <a:pt x="3796" y="362"/>
                </a:lnTo>
                <a:lnTo>
                  <a:pt x="3797" y="359"/>
                </a:lnTo>
                <a:lnTo>
                  <a:pt x="3797" y="359"/>
                </a:lnTo>
                <a:lnTo>
                  <a:pt x="3797" y="360"/>
                </a:lnTo>
                <a:lnTo>
                  <a:pt x="3798" y="362"/>
                </a:lnTo>
                <a:lnTo>
                  <a:pt x="3798" y="362"/>
                </a:lnTo>
                <a:lnTo>
                  <a:pt x="3798" y="362"/>
                </a:lnTo>
                <a:lnTo>
                  <a:pt x="3798" y="361"/>
                </a:lnTo>
                <a:lnTo>
                  <a:pt x="3799" y="365"/>
                </a:lnTo>
                <a:lnTo>
                  <a:pt x="3799" y="362"/>
                </a:lnTo>
                <a:lnTo>
                  <a:pt x="3799" y="362"/>
                </a:lnTo>
                <a:lnTo>
                  <a:pt x="3799" y="361"/>
                </a:lnTo>
                <a:lnTo>
                  <a:pt x="3800" y="363"/>
                </a:lnTo>
                <a:lnTo>
                  <a:pt x="3800" y="365"/>
                </a:lnTo>
                <a:lnTo>
                  <a:pt x="3800" y="364"/>
                </a:lnTo>
                <a:lnTo>
                  <a:pt x="3800" y="362"/>
                </a:lnTo>
                <a:lnTo>
                  <a:pt x="3801" y="361"/>
                </a:lnTo>
                <a:lnTo>
                  <a:pt x="3801" y="362"/>
                </a:lnTo>
                <a:lnTo>
                  <a:pt x="3801" y="366"/>
                </a:lnTo>
                <a:lnTo>
                  <a:pt x="3801" y="368"/>
                </a:lnTo>
                <a:lnTo>
                  <a:pt x="3802" y="366"/>
                </a:lnTo>
                <a:lnTo>
                  <a:pt x="3802" y="362"/>
                </a:lnTo>
                <a:lnTo>
                  <a:pt x="3802" y="363"/>
                </a:lnTo>
                <a:lnTo>
                  <a:pt x="3803" y="362"/>
                </a:lnTo>
                <a:lnTo>
                  <a:pt x="3803" y="363"/>
                </a:lnTo>
                <a:lnTo>
                  <a:pt x="3803" y="362"/>
                </a:lnTo>
                <a:lnTo>
                  <a:pt x="3803" y="363"/>
                </a:lnTo>
                <a:lnTo>
                  <a:pt x="3804" y="363"/>
                </a:lnTo>
                <a:lnTo>
                  <a:pt x="3804" y="364"/>
                </a:lnTo>
                <a:lnTo>
                  <a:pt x="3804" y="365"/>
                </a:lnTo>
                <a:lnTo>
                  <a:pt x="3804" y="364"/>
                </a:lnTo>
                <a:lnTo>
                  <a:pt x="3805" y="363"/>
                </a:lnTo>
                <a:lnTo>
                  <a:pt x="3805" y="365"/>
                </a:lnTo>
                <a:lnTo>
                  <a:pt x="3805" y="365"/>
                </a:lnTo>
                <a:lnTo>
                  <a:pt x="3805" y="365"/>
                </a:lnTo>
                <a:lnTo>
                  <a:pt x="3806" y="365"/>
                </a:lnTo>
                <a:lnTo>
                  <a:pt x="3806" y="363"/>
                </a:lnTo>
                <a:lnTo>
                  <a:pt x="3806" y="363"/>
                </a:lnTo>
                <a:lnTo>
                  <a:pt x="3806" y="363"/>
                </a:lnTo>
                <a:lnTo>
                  <a:pt x="3807" y="365"/>
                </a:lnTo>
                <a:lnTo>
                  <a:pt x="3807" y="365"/>
                </a:lnTo>
                <a:lnTo>
                  <a:pt x="3807" y="365"/>
                </a:lnTo>
                <a:lnTo>
                  <a:pt x="3808" y="363"/>
                </a:lnTo>
                <a:lnTo>
                  <a:pt x="3808" y="365"/>
                </a:lnTo>
                <a:lnTo>
                  <a:pt x="3808" y="366"/>
                </a:lnTo>
                <a:lnTo>
                  <a:pt x="3808" y="365"/>
                </a:lnTo>
                <a:lnTo>
                  <a:pt x="3809" y="362"/>
                </a:lnTo>
                <a:lnTo>
                  <a:pt x="3809" y="363"/>
                </a:lnTo>
                <a:lnTo>
                  <a:pt x="3809" y="364"/>
                </a:lnTo>
                <a:lnTo>
                  <a:pt x="3809" y="365"/>
                </a:lnTo>
                <a:lnTo>
                  <a:pt x="3810" y="367"/>
                </a:lnTo>
                <a:lnTo>
                  <a:pt x="3810" y="364"/>
                </a:lnTo>
                <a:lnTo>
                  <a:pt x="3810" y="363"/>
                </a:lnTo>
                <a:lnTo>
                  <a:pt x="3811" y="363"/>
                </a:lnTo>
                <a:lnTo>
                  <a:pt x="3811" y="364"/>
                </a:lnTo>
                <a:lnTo>
                  <a:pt x="3811" y="368"/>
                </a:lnTo>
                <a:lnTo>
                  <a:pt x="3811" y="362"/>
                </a:lnTo>
                <a:lnTo>
                  <a:pt x="3812" y="362"/>
                </a:lnTo>
                <a:lnTo>
                  <a:pt x="3812" y="361"/>
                </a:lnTo>
                <a:lnTo>
                  <a:pt x="3812" y="362"/>
                </a:lnTo>
                <a:lnTo>
                  <a:pt x="3812" y="362"/>
                </a:lnTo>
                <a:lnTo>
                  <a:pt x="3813" y="362"/>
                </a:lnTo>
                <a:lnTo>
                  <a:pt x="3813" y="364"/>
                </a:lnTo>
                <a:lnTo>
                  <a:pt x="3813" y="365"/>
                </a:lnTo>
                <a:lnTo>
                  <a:pt x="3814" y="365"/>
                </a:lnTo>
                <a:lnTo>
                  <a:pt x="3814" y="364"/>
                </a:lnTo>
                <a:lnTo>
                  <a:pt x="3814" y="362"/>
                </a:lnTo>
                <a:lnTo>
                  <a:pt x="3814" y="361"/>
                </a:lnTo>
                <a:lnTo>
                  <a:pt x="3815" y="363"/>
                </a:lnTo>
                <a:lnTo>
                  <a:pt x="3815" y="363"/>
                </a:lnTo>
                <a:lnTo>
                  <a:pt x="3815" y="362"/>
                </a:lnTo>
                <a:lnTo>
                  <a:pt x="3815" y="363"/>
                </a:lnTo>
                <a:lnTo>
                  <a:pt x="3816" y="363"/>
                </a:lnTo>
                <a:lnTo>
                  <a:pt x="3816" y="362"/>
                </a:lnTo>
                <a:lnTo>
                  <a:pt x="3816" y="362"/>
                </a:lnTo>
                <a:lnTo>
                  <a:pt x="3816" y="360"/>
                </a:lnTo>
                <a:lnTo>
                  <a:pt x="3817" y="361"/>
                </a:lnTo>
                <a:lnTo>
                  <a:pt x="3817" y="362"/>
                </a:lnTo>
                <a:lnTo>
                  <a:pt x="3817" y="362"/>
                </a:lnTo>
                <a:lnTo>
                  <a:pt x="3817" y="361"/>
                </a:lnTo>
                <a:lnTo>
                  <a:pt x="3818" y="355"/>
                </a:lnTo>
                <a:lnTo>
                  <a:pt x="3818" y="351"/>
                </a:lnTo>
                <a:lnTo>
                  <a:pt x="3818" y="352"/>
                </a:lnTo>
                <a:lnTo>
                  <a:pt x="3819" y="351"/>
                </a:lnTo>
                <a:lnTo>
                  <a:pt x="3819" y="352"/>
                </a:lnTo>
                <a:lnTo>
                  <a:pt x="3819" y="352"/>
                </a:lnTo>
                <a:lnTo>
                  <a:pt x="3819" y="355"/>
                </a:lnTo>
                <a:lnTo>
                  <a:pt x="3820" y="353"/>
                </a:lnTo>
                <a:lnTo>
                  <a:pt x="3820" y="349"/>
                </a:lnTo>
                <a:lnTo>
                  <a:pt x="3820" y="346"/>
                </a:lnTo>
                <a:lnTo>
                  <a:pt x="3820" y="347"/>
                </a:lnTo>
                <a:lnTo>
                  <a:pt x="3821" y="346"/>
                </a:lnTo>
                <a:lnTo>
                  <a:pt x="3821" y="348"/>
                </a:lnTo>
                <a:lnTo>
                  <a:pt x="3821" y="349"/>
                </a:lnTo>
                <a:lnTo>
                  <a:pt x="3821" y="352"/>
                </a:lnTo>
                <a:lnTo>
                  <a:pt x="3822" y="353"/>
                </a:lnTo>
                <a:lnTo>
                  <a:pt x="3822" y="353"/>
                </a:lnTo>
                <a:lnTo>
                  <a:pt x="3822" y="358"/>
                </a:lnTo>
                <a:lnTo>
                  <a:pt x="3822" y="356"/>
                </a:lnTo>
                <a:lnTo>
                  <a:pt x="3823" y="359"/>
                </a:lnTo>
                <a:lnTo>
                  <a:pt x="3823" y="358"/>
                </a:lnTo>
                <a:lnTo>
                  <a:pt x="3823" y="355"/>
                </a:lnTo>
                <a:lnTo>
                  <a:pt x="3824" y="359"/>
                </a:lnTo>
                <a:lnTo>
                  <a:pt x="3824" y="360"/>
                </a:lnTo>
                <a:lnTo>
                  <a:pt x="3824" y="363"/>
                </a:lnTo>
                <a:lnTo>
                  <a:pt x="3824" y="362"/>
                </a:lnTo>
                <a:lnTo>
                  <a:pt x="3825" y="363"/>
                </a:lnTo>
                <a:lnTo>
                  <a:pt x="3825" y="364"/>
                </a:lnTo>
                <a:lnTo>
                  <a:pt x="3825" y="363"/>
                </a:lnTo>
                <a:lnTo>
                  <a:pt x="3825" y="365"/>
                </a:lnTo>
                <a:lnTo>
                  <a:pt x="3826" y="365"/>
                </a:lnTo>
                <a:lnTo>
                  <a:pt x="3826" y="363"/>
                </a:lnTo>
                <a:lnTo>
                  <a:pt x="3826" y="361"/>
                </a:lnTo>
                <a:lnTo>
                  <a:pt x="3827" y="359"/>
                </a:lnTo>
                <a:lnTo>
                  <a:pt x="3827" y="358"/>
                </a:lnTo>
                <a:lnTo>
                  <a:pt x="3827" y="358"/>
                </a:lnTo>
                <a:lnTo>
                  <a:pt x="3827" y="359"/>
                </a:lnTo>
                <a:lnTo>
                  <a:pt x="3828" y="360"/>
                </a:lnTo>
                <a:lnTo>
                  <a:pt x="3828" y="362"/>
                </a:lnTo>
                <a:lnTo>
                  <a:pt x="3828" y="353"/>
                </a:lnTo>
                <a:lnTo>
                  <a:pt x="3828" y="325"/>
                </a:lnTo>
                <a:lnTo>
                  <a:pt x="3829" y="267"/>
                </a:lnTo>
                <a:lnTo>
                  <a:pt x="3829" y="185"/>
                </a:lnTo>
                <a:lnTo>
                  <a:pt x="3829" y="97"/>
                </a:lnTo>
                <a:lnTo>
                  <a:pt x="3830" y="28"/>
                </a:lnTo>
                <a:lnTo>
                  <a:pt x="3830" y="0"/>
                </a:lnTo>
                <a:lnTo>
                  <a:pt x="3830" y="25"/>
                </a:lnTo>
                <a:lnTo>
                  <a:pt x="3830" y="89"/>
                </a:lnTo>
                <a:lnTo>
                  <a:pt x="3831" y="169"/>
                </a:lnTo>
                <a:lnTo>
                  <a:pt x="3831" y="249"/>
                </a:lnTo>
                <a:lnTo>
                  <a:pt x="3831" y="307"/>
                </a:lnTo>
                <a:lnTo>
                  <a:pt x="3831" y="338"/>
                </a:lnTo>
                <a:lnTo>
                  <a:pt x="3832" y="349"/>
                </a:lnTo>
                <a:lnTo>
                  <a:pt x="3832" y="349"/>
                </a:lnTo>
                <a:lnTo>
                  <a:pt x="3832" y="351"/>
                </a:lnTo>
                <a:lnTo>
                  <a:pt x="3832" y="353"/>
                </a:lnTo>
                <a:lnTo>
                  <a:pt x="3833" y="353"/>
                </a:lnTo>
                <a:lnTo>
                  <a:pt x="3833" y="355"/>
                </a:lnTo>
                <a:lnTo>
                  <a:pt x="3833" y="358"/>
                </a:lnTo>
                <a:lnTo>
                  <a:pt x="3833" y="360"/>
                </a:lnTo>
                <a:lnTo>
                  <a:pt x="3834" y="359"/>
                </a:lnTo>
                <a:lnTo>
                  <a:pt x="3834" y="361"/>
                </a:lnTo>
                <a:lnTo>
                  <a:pt x="3834" y="362"/>
                </a:lnTo>
                <a:lnTo>
                  <a:pt x="3835" y="361"/>
                </a:lnTo>
                <a:lnTo>
                  <a:pt x="3835" y="364"/>
                </a:lnTo>
                <a:lnTo>
                  <a:pt x="3835" y="362"/>
                </a:lnTo>
                <a:lnTo>
                  <a:pt x="3835" y="361"/>
                </a:lnTo>
                <a:lnTo>
                  <a:pt x="3836" y="360"/>
                </a:lnTo>
                <a:lnTo>
                  <a:pt x="3836" y="360"/>
                </a:lnTo>
                <a:lnTo>
                  <a:pt x="3836" y="362"/>
                </a:lnTo>
                <a:lnTo>
                  <a:pt x="3836" y="361"/>
                </a:lnTo>
                <a:lnTo>
                  <a:pt x="3837" y="360"/>
                </a:lnTo>
                <a:lnTo>
                  <a:pt x="3837" y="360"/>
                </a:lnTo>
                <a:lnTo>
                  <a:pt x="3837" y="362"/>
                </a:lnTo>
                <a:lnTo>
                  <a:pt x="3837" y="363"/>
                </a:lnTo>
                <a:lnTo>
                  <a:pt x="3838" y="363"/>
                </a:lnTo>
                <a:lnTo>
                  <a:pt x="3838" y="359"/>
                </a:lnTo>
                <a:lnTo>
                  <a:pt x="3838" y="358"/>
                </a:lnTo>
                <a:lnTo>
                  <a:pt x="3838" y="359"/>
                </a:lnTo>
                <a:lnTo>
                  <a:pt x="3839" y="359"/>
                </a:lnTo>
                <a:lnTo>
                  <a:pt x="3839" y="356"/>
                </a:lnTo>
                <a:lnTo>
                  <a:pt x="3839" y="352"/>
                </a:lnTo>
                <a:lnTo>
                  <a:pt x="3840" y="352"/>
                </a:lnTo>
                <a:lnTo>
                  <a:pt x="3840" y="355"/>
                </a:lnTo>
                <a:lnTo>
                  <a:pt x="3840" y="355"/>
                </a:lnTo>
                <a:lnTo>
                  <a:pt x="3840" y="352"/>
                </a:lnTo>
                <a:lnTo>
                  <a:pt x="3841" y="349"/>
                </a:lnTo>
                <a:lnTo>
                  <a:pt x="3841" y="352"/>
                </a:lnTo>
                <a:lnTo>
                  <a:pt x="3841" y="355"/>
                </a:lnTo>
                <a:lnTo>
                  <a:pt x="3841" y="352"/>
                </a:lnTo>
                <a:lnTo>
                  <a:pt x="3842" y="347"/>
                </a:lnTo>
                <a:lnTo>
                  <a:pt x="3842" y="345"/>
                </a:lnTo>
                <a:lnTo>
                  <a:pt x="3842" y="342"/>
                </a:lnTo>
                <a:lnTo>
                  <a:pt x="3843" y="338"/>
                </a:lnTo>
                <a:lnTo>
                  <a:pt x="3843" y="338"/>
                </a:lnTo>
                <a:lnTo>
                  <a:pt x="3843" y="335"/>
                </a:lnTo>
                <a:lnTo>
                  <a:pt x="3843" y="333"/>
                </a:lnTo>
                <a:lnTo>
                  <a:pt x="3844" y="327"/>
                </a:lnTo>
                <a:lnTo>
                  <a:pt x="3844" y="323"/>
                </a:lnTo>
                <a:lnTo>
                  <a:pt x="3844" y="319"/>
                </a:lnTo>
                <a:lnTo>
                  <a:pt x="3844" y="313"/>
                </a:lnTo>
                <a:lnTo>
                  <a:pt x="3845" y="309"/>
                </a:lnTo>
                <a:lnTo>
                  <a:pt x="3845" y="308"/>
                </a:lnTo>
                <a:lnTo>
                  <a:pt x="3845" y="304"/>
                </a:lnTo>
                <a:lnTo>
                  <a:pt x="3846" y="302"/>
                </a:lnTo>
                <a:lnTo>
                  <a:pt x="3846" y="299"/>
                </a:lnTo>
                <a:lnTo>
                  <a:pt x="3846" y="295"/>
                </a:lnTo>
                <a:lnTo>
                  <a:pt x="3846" y="294"/>
                </a:lnTo>
                <a:lnTo>
                  <a:pt x="3847" y="291"/>
                </a:lnTo>
                <a:lnTo>
                  <a:pt x="3847" y="289"/>
                </a:lnTo>
                <a:lnTo>
                  <a:pt x="3847" y="291"/>
                </a:lnTo>
                <a:lnTo>
                  <a:pt x="3847" y="291"/>
                </a:lnTo>
                <a:lnTo>
                  <a:pt x="3848" y="295"/>
                </a:lnTo>
                <a:lnTo>
                  <a:pt x="3848" y="299"/>
                </a:lnTo>
                <a:lnTo>
                  <a:pt x="3848" y="306"/>
                </a:lnTo>
                <a:lnTo>
                  <a:pt x="3848" y="310"/>
                </a:lnTo>
                <a:lnTo>
                  <a:pt x="3849" y="313"/>
                </a:lnTo>
                <a:lnTo>
                  <a:pt x="3849" y="318"/>
                </a:lnTo>
                <a:lnTo>
                  <a:pt x="3849" y="325"/>
                </a:lnTo>
                <a:lnTo>
                  <a:pt x="3849" y="333"/>
                </a:lnTo>
                <a:lnTo>
                  <a:pt x="3850" y="338"/>
                </a:lnTo>
                <a:lnTo>
                  <a:pt x="3850" y="343"/>
                </a:lnTo>
                <a:lnTo>
                  <a:pt x="3850" y="344"/>
                </a:lnTo>
                <a:lnTo>
                  <a:pt x="3851" y="346"/>
                </a:lnTo>
                <a:lnTo>
                  <a:pt x="3851" y="349"/>
                </a:lnTo>
                <a:lnTo>
                  <a:pt x="3851" y="352"/>
                </a:lnTo>
                <a:lnTo>
                  <a:pt x="3851" y="352"/>
                </a:lnTo>
                <a:lnTo>
                  <a:pt x="3852" y="352"/>
                </a:lnTo>
                <a:lnTo>
                  <a:pt x="3852" y="356"/>
                </a:lnTo>
                <a:lnTo>
                  <a:pt x="3852" y="358"/>
                </a:lnTo>
                <a:lnTo>
                  <a:pt x="3852" y="359"/>
                </a:lnTo>
                <a:lnTo>
                  <a:pt x="3853" y="359"/>
                </a:lnTo>
                <a:lnTo>
                  <a:pt x="3853" y="357"/>
                </a:lnTo>
                <a:lnTo>
                  <a:pt x="3853" y="355"/>
                </a:lnTo>
                <a:lnTo>
                  <a:pt x="3853" y="357"/>
                </a:lnTo>
                <a:lnTo>
                  <a:pt x="3854" y="360"/>
                </a:lnTo>
                <a:lnTo>
                  <a:pt x="3854" y="361"/>
                </a:lnTo>
                <a:lnTo>
                  <a:pt x="3854" y="362"/>
                </a:lnTo>
                <a:lnTo>
                  <a:pt x="3854" y="362"/>
                </a:lnTo>
                <a:lnTo>
                  <a:pt x="3855" y="359"/>
                </a:lnTo>
                <a:lnTo>
                  <a:pt x="3855" y="358"/>
                </a:lnTo>
                <a:lnTo>
                  <a:pt x="3855" y="356"/>
                </a:lnTo>
                <a:lnTo>
                  <a:pt x="3856" y="358"/>
                </a:lnTo>
                <a:lnTo>
                  <a:pt x="3856" y="358"/>
                </a:lnTo>
                <a:lnTo>
                  <a:pt x="3856" y="358"/>
                </a:lnTo>
                <a:lnTo>
                  <a:pt x="3856" y="358"/>
                </a:lnTo>
                <a:lnTo>
                  <a:pt x="3857" y="358"/>
                </a:lnTo>
                <a:lnTo>
                  <a:pt x="3857" y="360"/>
                </a:lnTo>
                <a:lnTo>
                  <a:pt x="3857" y="365"/>
                </a:lnTo>
                <a:lnTo>
                  <a:pt x="3857" y="362"/>
                </a:lnTo>
                <a:lnTo>
                  <a:pt x="3858" y="362"/>
                </a:lnTo>
                <a:lnTo>
                  <a:pt x="3858" y="360"/>
                </a:lnTo>
                <a:lnTo>
                  <a:pt x="3858" y="361"/>
                </a:lnTo>
                <a:lnTo>
                  <a:pt x="3859" y="364"/>
                </a:lnTo>
                <a:lnTo>
                  <a:pt x="3859" y="363"/>
                </a:lnTo>
                <a:lnTo>
                  <a:pt x="3859" y="364"/>
                </a:lnTo>
                <a:lnTo>
                  <a:pt x="3859" y="366"/>
                </a:lnTo>
                <a:lnTo>
                  <a:pt x="3860" y="365"/>
                </a:lnTo>
                <a:lnTo>
                  <a:pt x="3860" y="366"/>
                </a:lnTo>
                <a:lnTo>
                  <a:pt x="3860" y="363"/>
                </a:lnTo>
                <a:lnTo>
                  <a:pt x="3860" y="366"/>
                </a:lnTo>
                <a:lnTo>
                  <a:pt x="3861" y="368"/>
                </a:lnTo>
                <a:lnTo>
                  <a:pt x="3861" y="367"/>
                </a:lnTo>
                <a:lnTo>
                  <a:pt x="3861" y="365"/>
                </a:lnTo>
                <a:lnTo>
                  <a:pt x="3862" y="362"/>
                </a:lnTo>
                <a:lnTo>
                  <a:pt x="3862" y="362"/>
                </a:lnTo>
                <a:lnTo>
                  <a:pt x="3862" y="362"/>
                </a:lnTo>
                <a:lnTo>
                  <a:pt x="3862" y="363"/>
                </a:lnTo>
                <a:lnTo>
                  <a:pt x="3863" y="366"/>
                </a:lnTo>
                <a:lnTo>
                  <a:pt x="3863" y="367"/>
                </a:lnTo>
                <a:lnTo>
                  <a:pt x="3863" y="366"/>
                </a:lnTo>
                <a:lnTo>
                  <a:pt x="3863" y="362"/>
                </a:lnTo>
                <a:lnTo>
                  <a:pt x="3864" y="362"/>
                </a:lnTo>
                <a:lnTo>
                  <a:pt x="3864" y="361"/>
                </a:lnTo>
                <a:lnTo>
                  <a:pt x="3864" y="360"/>
                </a:lnTo>
                <a:lnTo>
                  <a:pt x="3864" y="359"/>
                </a:lnTo>
                <a:lnTo>
                  <a:pt x="3865" y="360"/>
                </a:lnTo>
                <a:lnTo>
                  <a:pt x="3865" y="361"/>
                </a:lnTo>
                <a:lnTo>
                  <a:pt x="3865" y="362"/>
                </a:lnTo>
                <a:lnTo>
                  <a:pt x="3865" y="362"/>
                </a:lnTo>
                <a:lnTo>
                  <a:pt x="3866" y="359"/>
                </a:lnTo>
                <a:lnTo>
                  <a:pt x="3866" y="358"/>
                </a:lnTo>
                <a:lnTo>
                  <a:pt x="3866" y="360"/>
                </a:lnTo>
                <a:lnTo>
                  <a:pt x="3867" y="360"/>
                </a:lnTo>
                <a:lnTo>
                  <a:pt x="3867" y="360"/>
                </a:lnTo>
                <a:lnTo>
                  <a:pt x="3867" y="359"/>
                </a:lnTo>
                <a:lnTo>
                  <a:pt x="3867" y="361"/>
                </a:lnTo>
                <a:lnTo>
                  <a:pt x="3868" y="363"/>
                </a:lnTo>
                <a:lnTo>
                  <a:pt x="3868" y="362"/>
                </a:lnTo>
                <a:lnTo>
                  <a:pt x="3868" y="362"/>
                </a:lnTo>
                <a:lnTo>
                  <a:pt x="3868" y="364"/>
                </a:lnTo>
                <a:lnTo>
                  <a:pt x="3869" y="361"/>
                </a:lnTo>
                <a:lnTo>
                  <a:pt x="3869" y="361"/>
                </a:lnTo>
                <a:lnTo>
                  <a:pt x="3869" y="362"/>
                </a:lnTo>
                <a:lnTo>
                  <a:pt x="3869" y="363"/>
                </a:lnTo>
                <a:lnTo>
                  <a:pt x="3870" y="363"/>
                </a:lnTo>
                <a:lnTo>
                  <a:pt x="3870" y="359"/>
                </a:lnTo>
                <a:lnTo>
                  <a:pt x="3870" y="362"/>
                </a:lnTo>
                <a:lnTo>
                  <a:pt x="3871" y="363"/>
                </a:lnTo>
                <a:lnTo>
                  <a:pt x="3871" y="363"/>
                </a:lnTo>
                <a:lnTo>
                  <a:pt x="3871" y="362"/>
                </a:lnTo>
                <a:lnTo>
                  <a:pt x="3871" y="361"/>
                </a:lnTo>
                <a:lnTo>
                  <a:pt x="3872" y="361"/>
                </a:lnTo>
                <a:lnTo>
                  <a:pt x="3872" y="362"/>
                </a:lnTo>
                <a:lnTo>
                  <a:pt x="3872" y="365"/>
                </a:lnTo>
                <a:lnTo>
                  <a:pt x="3872" y="368"/>
                </a:lnTo>
                <a:lnTo>
                  <a:pt x="3873" y="363"/>
                </a:lnTo>
                <a:lnTo>
                  <a:pt x="3873" y="362"/>
                </a:lnTo>
                <a:lnTo>
                  <a:pt x="3873" y="362"/>
                </a:lnTo>
                <a:lnTo>
                  <a:pt x="3873" y="362"/>
                </a:lnTo>
                <a:lnTo>
                  <a:pt x="3874" y="363"/>
                </a:lnTo>
                <a:lnTo>
                  <a:pt x="3874" y="363"/>
                </a:lnTo>
                <a:lnTo>
                  <a:pt x="3874" y="363"/>
                </a:lnTo>
                <a:lnTo>
                  <a:pt x="3875" y="363"/>
                </a:lnTo>
                <a:lnTo>
                  <a:pt x="3875" y="363"/>
                </a:lnTo>
                <a:lnTo>
                  <a:pt x="3875" y="363"/>
                </a:lnTo>
                <a:lnTo>
                  <a:pt x="3875" y="362"/>
                </a:lnTo>
                <a:lnTo>
                  <a:pt x="3876" y="362"/>
                </a:lnTo>
                <a:lnTo>
                  <a:pt x="3876" y="363"/>
                </a:lnTo>
                <a:lnTo>
                  <a:pt x="3876" y="365"/>
                </a:lnTo>
                <a:lnTo>
                  <a:pt x="3876" y="362"/>
                </a:lnTo>
                <a:lnTo>
                  <a:pt x="3877" y="362"/>
                </a:lnTo>
                <a:lnTo>
                  <a:pt x="3877" y="366"/>
                </a:lnTo>
                <a:lnTo>
                  <a:pt x="3877" y="363"/>
                </a:lnTo>
                <a:lnTo>
                  <a:pt x="3878" y="365"/>
                </a:lnTo>
                <a:lnTo>
                  <a:pt x="3878" y="363"/>
                </a:lnTo>
                <a:lnTo>
                  <a:pt x="3878" y="363"/>
                </a:lnTo>
                <a:lnTo>
                  <a:pt x="3878" y="362"/>
                </a:lnTo>
                <a:lnTo>
                  <a:pt x="3879" y="363"/>
                </a:lnTo>
                <a:lnTo>
                  <a:pt x="3879" y="361"/>
                </a:lnTo>
                <a:lnTo>
                  <a:pt x="3879" y="360"/>
                </a:lnTo>
                <a:lnTo>
                  <a:pt x="3879" y="361"/>
                </a:lnTo>
                <a:lnTo>
                  <a:pt x="3880" y="363"/>
                </a:lnTo>
                <a:lnTo>
                  <a:pt x="3880" y="363"/>
                </a:lnTo>
                <a:lnTo>
                  <a:pt x="3880" y="363"/>
                </a:lnTo>
                <a:lnTo>
                  <a:pt x="3880" y="359"/>
                </a:lnTo>
                <a:lnTo>
                  <a:pt x="3881" y="359"/>
                </a:lnTo>
                <a:lnTo>
                  <a:pt x="3881" y="362"/>
                </a:lnTo>
                <a:lnTo>
                  <a:pt x="3881" y="362"/>
                </a:lnTo>
                <a:lnTo>
                  <a:pt x="3882" y="365"/>
                </a:lnTo>
                <a:lnTo>
                  <a:pt x="3882" y="363"/>
                </a:lnTo>
                <a:lnTo>
                  <a:pt x="3882" y="361"/>
                </a:lnTo>
                <a:lnTo>
                  <a:pt x="3882" y="361"/>
                </a:lnTo>
                <a:lnTo>
                  <a:pt x="3883" y="360"/>
                </a:lnTo>
                <a:lnTo>
                  <a:pt x="3883" y="360"/>
                </a:lnTo>
                <a:lnTo>
                  <a:pt x="3883" y="361"/>
                </a:lnTo>
                <a:lnTo>
                  <a:pt x="3883" y="361"/>
                </a:lnTo>
                <a:lnTo>
                  <a:pt x="3884" y="362"/>
                </a:lnTo>
                <a:lnTo>
                  <a:pt x="3884" y="361"/>
                </a:lnTo>
                <a:lnTo>
                  <a:pt x="3884" y="360"/>
                </a:lnTo>
                <a:lnTo>
                  <a:pt x="3884" y="358"/>
                </a:lnTo>
                <a:lnTo>
                  <a:pt x="3885" y="355"/>
                </a:lnTo>
                <a:lnTo>
                  <a:pt x="3885" y="355"/>
                </a:lnTo>
                <a:lnTo>
                  <a:pt x="3885" y="352"/>
                </a:lnTo>
                <a:lnTo>
                  <a:pt x="3885" y="355"/>
                </a:lnTo>
                <a:lnTo>
                  <a:pt x="3886" y="352"/>
                </a:lnTo>
                <a:lnTo>
                  <a:pt x="3886" y="351"/>
                </a:lnTo>
                <a:lnTo>
                  <a:pt x="3886" y="349"/>
                </a:lnTo>
                <a:lnTo>
                  <a:pt x="3887" y="349"/>
                </a:lnTo>
                <a:lnTo>
                  <a:pt x="3887" y="346"/>
                </a:lnTo>
                <a:lnTo>
                  <a:pt x="3887" y="349"/>
                </a:lnTo>
                <a:lnTo>
                  <a:pt x="3887" y="349"/>
                </a:lnTo>
                <a:lnTo>
                  <a:pt x="3888" y="349"/>
                </a:lnTo>
                <a:lnTo>
                  <a:pt x="3888" y="351"/>
                </a:lnTo>
                <a:lnTo>
                  <a:pt x="3888" y="352"/>
                </a:lnTo>
                <a:lnTo>
                  <a:pt x="3888" y="352"/>
                </a:lnTo>
                <a:lnTo>
                  <a:pt x="3889" y="352"/>
                </a:lnTo>
                <a:lnTo>
                  <a:pt x="3889" y="355"/>
                </a:lnTo>
                <a:lnTo>
                  <a:pt x="3889" y="357"/>
                </a:lnTo>
                <a:lnTo>
                  <a:pt x="3890" y="359"/>
                </a:lnTo>
                <a:lnTo>
                  <a:pt x="3890" y="360"/>
                </a:lnTo>
                <a:lnTo>
                  <a:pt x="3890" y="361"/>
                </a:lnTo>
                <a:lnTo>
                  <a:pt x="3890" y="361"/>
                </a:lnTo>
                <a:lnTo>
                  <a:pt x="3891" y="363"/>
                </a:lnTo>
                <a:lnTo>
                  <a:pt x="3891" y="362"/>
                </a:lnTo>
                <a:lnTo>
                  <a:pt x="3891" y="362"/>
                </a:lnTo>
                <a:lnTo>
                  <a:pt x="3891" y="361"/>
                </a:lnTo>
                <a:lnTo>
                  <a:pt x="3892" y="362"/>
                </a:lnTo>
                <a:lnTo>
                  <a:pt x="3892" y="364"/>
                </a:lnTo>
                <a:lnTo>
                  <a:pt x="3892" y="365"/>
                </a:lnTo>
                <a:lnTo>
                  <a:pt x="3892" y="361"/>
                </a:lnTo>
                <a:lnTo>
                  <a:pt x="3893" y="361"/>
                </a:lnTo>
                <a:lnTo>
                  <a:pt x="3893" y="363"/>
                </a:lnTo>
                <a:lnTo>
                  <a:pt x="3893" y="365"/>
                </a:lnTo>
                <a:lnTo>
                  <a:pt x="3894" y="363"/>
                </a:lnTo>
                <a:lnTo>
                  <a:pt x="3894" y="358"/>
                </a:lnTo>
                <a:lnTo>
                  <a:pt x="3894" y="357"/>
                </a:lnTo>
                <a:lnTo>
                  <a:pt x="3894" y="359"/>
                </a:lnTo>
                <a:lnTo>
                  <a:pt x="3895" y="358"/>
                </a:lnTo>
                <a:lnTo>
                  <a:pt x="3895" y="338"/>
                </a:lnTo>
                <a:lnTo>
                  <a:pt x="3895" y="297"/>
                </a:lnTo>
                <a:lnTo>
                  <a:pt x="3895" y="227"/>
                </a:lnTo>
                <a:lnTo>
                  <a:pt x="3896" y="141"/>
                </a:lnTo>
                <a:lnTo>
                  <a:pt x="3896" y="63"/>
                </a:lnTo>
                <a:lnTo>
                  <a:pt x="3896" y="13"/>
                </a:lnTo>
                <a:lnTo>
                  <a:pt x="3896" y="17"/>
                </a:lnTo>
                <a:lnTo>
                  <a:pt x="3897" y="67"/>
                </a:lnTo>
                <a:lnTo>
                  <a:pt x="3897" y="143"/>
                </a:lnTo>
                <a:lnTo>
                  <a:pt x="3897" y="225"/>
                </a:lnTo>
                <a:lnTo>
                  <a:pt x="3898" y="294"/>
                </a:lnTo>
                <a:lnTo>
                  <a:pt x="3898" y="331"/>
                </a:lnTo>
                <a:lnTo>
                  <a:pt x="3898" y="344"/>
                </a:lnTo>
                <a:lnTo>
                  <a:pt x="3898" y="348"/>
                </a:lnTo>
                <a:lnTo>
                  <a:pt x="3899" y="349"/>
                </a:lnTo>
                <a:lnTo>
                  <a:pt x="3899" y="350"/>
                </a:lnTo>
                <a:lnTo>
                  <a:pt x="3899" y="352"/>
                </a:lnTo>
                <a:lnTo>
                  <a:pt x="3899" y="356"/>
                </a:lnTo>
                <a:lnTo>
                  <a:pt x="3900" y="359"/>
                </a:lnTo>
                <a:lnTo>
                  <a:pt x="3900" y="361"/>
                </a:lnTo>
                <a:lnTo>
                  <a:pt x="3900" y="361"/>
                </a:lnTo>
                <a:lnTo>
                  <a:pt x="3900" y="361"/>
                </a:lnTo>
                <a:lnTo>
                  <a:pt x="3901" y="359"/>
                </a:lnTo>
                <a:lnTo>
                  <a:pt x="3901" y="361"/>
                </a:lnTo>
                <a:lnTo>
                  <a:pt x="3901" y="362"/>
                </a:lnTo>
                <a:lnTo>
                  <a:pt x="3901" y="363"/>
                </a:lnTo>
                <a:lnTo>
                  <a:pt x="3902" y="363"/>
                </a:lnTo>
                <a:lnTo>
                  <a:pt x="3902" y="362"/>
                </a:lnTo>
                <a:lnTo>
                  <a:pt x="3902" y="358"/>
                </a:lnTo>
                <a:lnTo>
                  <a:pt x="3903" y="357"/>
                </a:lnTo>
                <a:lnTo>
                  <a:pt x="3903" y="356"/>
                </a:lnTo>
                <a:lnTo>
                  <a:pt x="3903" y="359"/>
                </a:lnTo>
                <a:lnTo>
                  <a:pt x="3903" y="363"/>
                </a:lnTo>
                <a:lnTo>
                  <a:pt x="3904" y="362"/>
                </a:lnTo>
                <a:lnTo>
                  <a:pt x="3904" y="362"/>
                </a:lnTo>
                <a:lnTo>
                  <a:pt x="3904" y="359"/>
                </a:lnTo>
                <a:lnTo>
                  <a:pt x="3904" y="359"/>
                </a:lnTo>
                <a:lnTo>
                  <a:pt x="3905" y="361"/>
                </a:lnTo>
                <a:lnTo>
                  <a:pt x="3905" y="359"/>
                </a:lnTo>
                <a:lnTo>
                  <a:pt x="3905" y="358"/>
                </a:lnTo>
                <a:lnTo>
                  <a:pt x="3906" y="358"/>
                </a:lnTo>
                <a:lnTo>
                  <a:pt x="3906" y="356"/>
                </a:lnTo>
                <a:lnTo>
                  <a:pt x="3906" y="357"/>
                </a:lnTo>
                <a:lnTo>
                  <a:pt x="3906" y="355"/>
                </a:lnTo>
                <a:lnTo>
                  <a:pt x="3907" y="355"/>
                </a:lnTo>
                <a:lnTo>
                  <a:pt x="3907" y="355"/>
                </a:lnTo>
                <a:lnTo>
                  <a:pt x="3907" y="355"/>
                </a:lnTo>
                <a:lnTo>
                  <a:pt x="3907" y="352"/>
                </a:lnTo>
                <a:lnTo>
                  <a:pt x="3908" y="351"/>
                </a:lnTo>
                <a:lnTo>
                  <a:pt x="3908" y="349"/>
                </a:lnTo>
                <a:lnTo>
                  <a:pt x="3908" y="348"/>
                </a:lnTo>
                <a:lnTo>
                  <a:pt x="3909" y="346"/>
                </a:lnTo>
                <a:lnTo>
                  <a:pt x="3909" y="345"/>
                </a:lnTo>
                <a:lnTo>
                  <a:pt x="3909" y="343"/>
                </a:lnTo>
                <a:lnTo>
                  <a:pt x="3909" y="341"/>
                </a:lnTo>
                <a:lnTo>
                  <a:pt x="3910" y="338"/>
                </a:lnTo>
                <a:lnTo>
                  <a:pt x="3910" y="333"/>
                </a:lnTo>
                <a:lnTo>
                  <a:pt x="3910" y="330"/>
                </a:lnTo>
                <a:lnTo>
                  <a:pt x="3910" y="327"/>
                </a:lnTo>
                <a:lnTo>
                  <a:pt x="3911" y="324"/>
                </a:lnTo>
                <a:lnTo>
                  <a:pt x="3911" y="321"/>
                </a:lnTo>
                <a:lnTo>
                  <a:pt x="3911" y="316"/>
                </a:lnTo>
                <a:lnTo>
                  <a:pt x="3911" y="312"/>
                </a:lnTo>
                <a:lnTo>
                  <a:pt x="3912" y="307"/>
                </a:lnTo>
                <a:lnTo>
                  <a:pt x="3912" y="302"/>
                </a:lnTo>
                <a:lnTo>
                  <a:pt x="3912" y="299"/>
                </a:lnTo>
                <a:lnTo>
                  <a:pt x="3912" y="297"/>
                </a:lnTo>
                <a:lnTo>
                  <a:pt x="3913" y="297"/>
                </a:lnTo>
                <a:lnTo>
                  <a:pt x="3913" y="296"/>
                </a:lnTo>
                <a:lnTo>
                  <a:pt x="3913" y="295"/>
                </a:lnTo>
                <a:lnTo>
                  <a:pt x="3914" y="296"/>
                </a:lnTo>
                <a:lnTo>
                  <a:pt x="3914" y="299"/>
                </a:lnTo>
                <a:lnTo>
                  <a:pt x="3914" y="302"/>
                </a:lnTo>
                <a:lnTo>
                  <a:pt x="3914" y="307"/>
                </a:lnTo>
                <a:lnTo>
                  <a:pt x="3915" y="312"/>
                </a:lnTo>
                <a:lnTo>
                  <a:pt x="3915" y="316"/>
                </a:lnTo>
                <a:lnTo>
                  <a:pt x="3915" y="321"/>
                </a:lnTo>
                <a:lnTo>
                  <a:pt x="3915" y="328"/>
                </a:lnTo>
                <a:lnTo>
                  <a:pt x="3916" y="333"/>
                </a:lnTo>
                <a:lnTo>
                  <a:pt x="3916" y="335"/>
                </a:lnTo>
                <a:lnTo>
                  <a:pt x="3916" y="342"/>
                </a:lnTo>
                <a:lnTo>
                  <a:pt x="3916" y="345"/>
                </a:lnTo>
                <a:lnTo>
                  <a:pt x="3917" y="349"/>
                </a:lnTo>
                <a:lnTo>
                  <a:pt x="3917" y="351"/>
                </a:lnTo>
                <a:lnTo>
                  <a:pt x="3917" y="352"/>
                </a:lnTo>
                <a:lnTo>
                  <a:pt x="3917" y="352"/>
                </a:lnTo>
                <a:lnTo>
                  <a:pt x="3918" y="353"/>
                </a:lnTo>
                <a:lnTo>
                  <a:pt x="3918" y="356"/>
                </a:lnTo>
                <a:lnTo>
                  <a:pt x="3918" y="358"/>
                </a:lnTo>
                <a:lnTo>
                  <a:pt x="3919" y="358"/>
                </a:lnTo>
                <a:lnTo>
                  <a:pt x="3919" y="357"/>
                </a:lnTo>
                <a:lnTo>
                  <a:pt x="3919" y="358"/>
                </a:lnTo>
                <a:lnTo>
                  <a:pt x="3919" y="359"/>
                </a:lnTo>
                <a:lnTo>
                  <a:pt x="3920" y="359"/>
                </a:lnTo>
                <a:lnTo>
                  <a:pt x="3920" y="359"/>
                </a:lnTo>
                <a:lnTo>
                  <a:pt x="3920" y="357"/>
                </a:lnTo>
                <a:lnTo>
                  <a:pt x="3920" y="359"/>
                </a:lnTo>
                <a:lnTo>
                  <a:pt x="3921" y="363"/>
                </a:lnTo>
                <a:lnTo>
                  <a:pt x="3921" y="363"/>
                </a:lnTo>
                <a:lnTo>
                  <a:pt x="3921" y="361"/>
                </a:lnTo>
                <a:lnTo>
                  <a:pt x="3922" y="359"/>
                </a:lnTo>
                <a:lnTo>
                  <a:pt x="3922" y="359"/>
                </a:lnTo>
                <a:lnTo>
                  <a:pt x="3922" y="362"/>
                </a:lnTo>
                <a:lnTo>
                  <a:pt x="3922" y="362"/>
                </a:lnTo>
                <a:lnTo>
                  <a:pt x="3923" y="362"/>
                </a:lnTo>
                <a:lnTo>
                  <a:pt x="3923" y="362"/>
                </a:lnTo>
                <a:lnTo>
                  <a:pt x="3923" y="362"/>
                </a:lnTo>
                <a:lnTo>
                  <a:pt x="3923" y="362"/>
                </a:lnTo>
                <a:lnTo>
                  <a:pt x="3924" y="362"/>
                </a:lnTo>
                <a:lnTo>
                  <a:pt x="3924" y="363"/>
                </a:lnTo>
                <a:lnTo>
                  <a:pt x="3924" y="361"/>
                </a:lnTo>
                <a:lnTo>
                  <a:pt x="3925" y="363"/>
                </a:lnTo>
                <a:lnTo>
                  <a:pt x="3925" y="364"/>
                </a:lnTo>
                <a:lnTo>
                  <a:pt x="3925" y="365"/>
                </a:lnTo>
                <a:lnTo>
                  <a:pt x="3925" y="364"/>
                </a:lnTo>
                <a:lnTo>
                  <a:pt x="3926" y="365"/>
                </a:lnTo>
                <a:lnTo>
                  <a:pt x="3926" y="365"/>
                </a:lnTo>
                <a:lnTo>
                  <a:pt x="3926" y="365"/>
                </a:lnTo>
                <a:lnTo>
                  <a:pt x="3926" y="367"/>
                </a:lnTo>
                <a:lnTo>
                  <a:pt x="3927" y="366"/>
                </a:lnTo>
                <a:lnTo>
                  <a:pt x="3927" y="365"/>
                </a:lnTo>
                <a:lnTo>
                  <a:pt x="3927" y="368"/>
                </a:lnTo>
                <a:lnTo>
                  <a:pt x="3927" y="366"/>
                </a:lnTo>
                <a:lnTo>
                  <a:pt x="3928" y="366"/>
                </a:lnTo>
                <a:lnTo>
                  <a:pt x="3928" y="364"/>
                </a:lnTo>
                <a:lnTo>
                  <a:pt x="3928" y="363"/>
                </a:lnTo>
                <a:lnTo>
                  <a:pt x="3928" y="365"/>
                </a:lnTo>
                <a:lnTo>
                  <a:pt x="3929" y="365"/>
                </a:lnTo>
                <a:lnTo>
                  <a:pt x="3929" y="365"/>
                </a:lnTo>
                <a:lnTo>
                  <a:pt x="3929" y="363"/>
                </a:lnTo>
                <a:lnTo>
                  <a:pt x="3930" y="363"/>
                </a:lnTo>
                <a:lnTo>
                  <a:pt x="3930" y="365"/>
                </a:lnTo>
                <a:lnTo>
                  <a:pt x="3930" y="365"/>
                </a:lnTo>
                <a:lnTo>
                  <a:pt x="3930" y="366"/>
                </a:lnTo>
                <a:lnTo>
                  <a:pt x="3931" y="363"/>
                </a:lnTo>
                <a:lnTo>
                  <a:pt x="3931" y="362"/>
                </a:lnTo>
                <a:lnTo>
                  <a:pt x="3931" y="362"/>
                </a:lnTo>
                <a:lnTo>
                  <a:pt x="3931" y="361"/>
                </a:lnTo>
                <a:lnTo>
                  <a:pt x="3932" y="362"/>
                </a:lnTo>
                <a:lnTo>
                  <a:pt x="3932" y="363"/>
                </a:lnTo>
                <a:lnTo>
                  <a:pt x="3932" y="363"/>
                </a:lnTo>
                <a:lnTo>
                  <a:pt x="3932" y="360"/>
                </a:lnTo>
                <a:lnTo>
                  <a:pt x="3933" y="360"/>
                </a:lnTo>
                <a:lnTo>
                  <a:pt x="3933" y="363"/>
                </a:lnTo>
                <a:lnTo>
                  <a:pt x="3933" y="363"/>
                </a:lnTo>
                <a:lnTo>
                  <a:pt x="3933" y="363"/>
                </a:lnTo>
                <a:lnTo>
                  <a:pt x="3934" y="362"/>
                </a:lnTo>
                <a:lnTo>
                  <a:pt x="3934" y="361"/>
                </a:lnTo>
                <a:lnTo>
                  <a:pt x="3934" y="362"/>
                </a:lnTo>
                <a:lnTo>
                  <a:pt x="3935" y="362"/>
                </a:lnTo>
                <a:lnTo>
                  <a:pt x="3935" y="362"/>
                </a:lnTo>
                <a:lnTo>
                  <a:pt x="3935" y="362"/>
                </a:lnTo>
                <a:lnTo>
                  <a:pt x="3935" y="362"/>
                </a:lnTo>
                <a:lnTo>
                  <a:pt x="3936" y="364"/>
                </a:lnTo>
                <a:lnTo>
                  <a:pt x="3936" y="362"/>
                </a:lnTo>
                <a:lnTo>
                  <a:pt x="3936" y="363"/>
                </a:lnTo>
                <a:lnTo>
                  <a:pt x="3936" y="363"/>
                </a:lnTo>
                <a:lnTo>
                  <a:pt x="3937" y="365"/>
                </a:lnTo>
                <a:lnTo>
                  <a:pt x="3937" y="365"/>
                </a:lnTo>
                <a:lnTo>
                  <a:pt x="3937" y="363"/>
                </a:lnTo>
                <a:lnTo>
                  <a:pt x="3938" y="363"/>
                </a:lnTo>
                <a:lnTo>
                  <a:pt x="3938" y="362"/>
                </a:lnTo>
                <a:lnTo>
                  <a:pt x="3938" y="365"/>
                </a:lnTo>
                <a:lnTo>
                  <a:pt x="3938" y="368"/>
                </a:lnTo>
                <a:lnTo>
                  <a:pt x="3939" y="367"/>
                </a:lnTo>
                <a:lnTo>
                  <a:pt x="3939" y="366"/>
                </a:lnTo>
                <a:lnTo>
                  <a:pt x="3939" y="362"/>
                </a:lnTo>
                <a:lnTo>
                  <a:pt x="3939" y="363"/>
                </a:lnTo>
                <a:lnTo>
                  <a:pt x="3940" y="365"/>
                </a:lnTo>
                <a:lnTo>
                  <a:pt x="3940" y="365"/>
                </a:lnTo>
                <a:lnTo>
                  <a:pt x="3940" y="365"/>
                </a:lnTo>
                <a:lnTo>
                  <a:pt x="3941" y="366"/>
                </a:lnTo>
                <a:lnTo>
                  <a:pt x="3941" y="365"/>
                </a:lnTo>
                <a:lnTo>
                  <a:pt x="3941" y="366"/>
                </a:lnTo>
                <a:lnTo>
                  <a:pt x="3941" y="363"/>
                </a:lnTo>
                <a:lnTo>
                  <a:pt x="3942" y="363"/>
                </a:lnTo>
                <a:lnTo>
                  <a:pt x="3942" y="362"/>
                </a:lnTo>
                <a:lnTo>
                  <a:pt x="3942" y="364"/>
                </a:lnTo>
                <a:lnTo>
                  <a:pt x="3942" y="366"/>
                </a:lnTo>
                <a:lnTo>
                  <a:pt x="3943" y="363"/>
                </a:lnTo>
                <a:lnTo>
                  <a:pt x="3943" y="362"/>
                </a:lnTo>
                <a:lnTo>
                  <a:pt x="3943" y="363"/>
                </a:lnTo>
                <a:lnTo>
                  <a:pt x="3943" y="366"/>
                </a:lnTo>
                <a:lnTo>
                  <a:pt x="3944" y="366"/>
                </a:lnTo>
                <a:lnTo>
                  <a:pt x="3944" y="365"/>
                </a:lnTo>
                <a:lnTo>
                  <a:pt x="3944" y="363"/>
                </a:lnTo>
                <a:lnTo>
                  <a:pt x="3944" y="362"/>
                </a:lnTo>
                <a:lnTo>
                  <a:pt x="3945" y="363"/>
                </a:lnTo>
                <a:lnTo>
                  <a:pt x="3945" y="364"/>
                </a:lnTo>
                <a:lnTo>
                  <a:pt x="3945" y="364"/>
                </a:lnTo>
                <a:lnTo>
                  <a:pt x="3946" y="365"/>
                </a:lnTo>
                <a:lnTo>
                  <a:pt x="3946" y="363"/>
                </a:lnTo>
                <a:lnTo>
                  <a:pt x="3946" y="364"/>
                </a:lnTo>
                <a:lnTo>
                  <a:pt x="3946" y="363"/>
                </a:lnTo>
                <a:lnTo>
                  <a:pt x="3947" y="363"/>
                </a:lnTo>
                <a:lnTo>
                  <a:pt x="3947" y="363"/>
                </a:lnTo>
                <a:lnTo>
                  <a:pt x="3947" y="363"/>
                </a:lnTo>
                <a:lnTo>
                  <a:pt x="3947" y="365"/>
                </a:lnTo>
                <a:lnTo>
                  <a:pt x="3948" y="363"/>
                </a:lnTo>
                <a:lnTo>
                  <a:pt x="3948" y="365"/>
                </a:lnTo>
                <a:lnTo>
                  <a:pt x="3948" y="364"/>
                </a:lnTo>
                <a:lnTo>
                  <a:pt x="3948" y="363"/>
                </a:lnTo>
                <a:lnTo>
                  <a:pt x="3949" y="363"/>
                </a:lnTo>
                <a:lnTo>
                  <a:pt x="3949" y="362"/>
                </a:lnTo>
                <a:lnTo>
                  <a:pt x="3949" y="363"/>
                </a:lnTo>
                <a:lnTo>
                  <a:pt x="3949" y="363"/>
                </a:lnTo>
                <a:lnTo>
                  <a:pt x="3950" y="363"/>
                </a:lnTo>
                <a:lnTo>
                  <a:pt x="3950" y="363"/>
                </a:lnTo>
                <a:lnTo>
                  <a:pt x="3950" y="362"/>
                </a:lnTo>
                <a:lnTo>
                  <a:pt x="3951" y="362"/>
                </a:lnTo>
                <a:lnTo>
                  <a:pt x="3951" y="364"/>
                </a:lnTo>
                <a:lnTo>
                  <a:pt x="3951" y="362"/>
                </a:lnTo>
                <a:lnTo>
                  <a:pt x="3951" y="359"/>
                </a:lnTo>
                <a:lnTo>
                  <a:pt x="3952" y="356"/>
                </a:lnTo>
                <a:lnTo>
                  <a:pt x="3952" y="355"/>
                </a:lnTo>
                <a:lnTo>
                  <a:pt x="3952" y="356"/>
                </a:lnTo>
                <a:lnTo>
                  <a:pt x="3952" y="355"/>
                </a:lnTo>
                <a:lnTo>
                  <a:pt x="3953" y="358"/>
                </a:lnTo>
                <a:lnTo>
                  <a:pt x="3953" y="358"/>
                </a:lnTo>
                <a:lnTo>
                  <a:pt x="3953" y="353"/>
                </a:lnTo>
                <a:lnTo>
                  <a:pt x="3954" y="349"/>
                </a:lnTo>
                <a:lnTo>
                  <a:pt x="3954" y="347"/>
                </a:lnTo>
                <a:lnTo>
                  <a:pt x="3954" y="349"/>
                </a:lnTo>
                <a:lnTo>
                  <a:pt x="3954" y="352"/>
                </a:lnTo>
                <a:lnTo>
                  <a:pt x="3955" y="352"/>
                </a:lnTo>
                <a:lnTo>
                  <a:pt x="3955" y="352"/>
                </a:lnTo>
                <a:lnTo>
                  <a:pt x="3955" y="353"/>
                </a:lnTo>
                <a:lnTo>
                  <a:pt x="3955" y="355"/>
                </a:lnTo>
                <a:lnTo>
                  <a:pt x="3956" y="355"/>
                </a:lnTo>
                <a:lnTo>
                  <a:pt x="3956" y="358"/>
                </a:lnTo>
                <a:lnTo>
                  <a:pt x="3956" y="360"/>
                </a:lnTo>
                <a:lnTo>
                  <a:pt x="3957" y="362"/>
                </a:lnTo>
                <a:lnTo>
                  <a:pt x="3957" y="363"/>
                </a:lnTo>
                <a:lnTo>
                  <a:pt x="3957" y="366"/>
                </a:lnTo>
                <a:lnTo>
                  <a:pt x="3957" y="365"/>
                </a:lnTo>
                <a:lnTo>
                  <a:pt x="3958" y="364"/>
                </a:lnTo>
                <a:lnTo>
                  <a:pt x="3958" y="364"/>
                </a:lnTo>
                <a:lnTo>
                  <a:pt x="3958" y="363"/>
                </a:lnTo>
                <a:lnTo>
                  <a:pt x="3958" y="363"/>
                </a:lnTo>
                <a:lnTo>
                  <a:pt x="3959" y="363"/>
                </a:lnTo>
                <a:lnTo>
                  <a:pt x="3959" y="364"/>
                </a:lnTo>
                <a:lnTo>
                  <a:pt x="3959" y="366"/>
                </a:lnTo>
                <a:lnTo>
                  <a:pt x="3959" y="365"/>
                </a:lnTo>
                <a:lnTo>
                  <a:pt x="3960" y="366"/>
                </a:lnTo>
                <a:lnTo>
                  <a:pt x="3960" y="365"/>
                </a:lnTo>
                <a:lnTo>
                  <a:pt x="3960" y="363"/>
                </a:lnTo>
                <a:lnTo>
                  <a:pt x="3960" y="361"/>
                </a:lnTo>
                <a:lnTo>
                  <a:pt x="3961" y="361"/>
                </a:lnTo>
                <a:lnTo>
                  <a:pt x="3961" y="364"/>
                </a:lnTo>
                <a:lnTo>
                  <a:pt x="3961" y="368"/>
                </a:lnTo>
                <a:lnTo>
                  <a:pt x="3962" y="360"/>
                </a:lnTo>
                <a:lnTo>
                  <a:pt x="3962" y="338"/>
                </a:lnTo>
                <a:lnTo>
                  <a:pt x="3962" y="284"/>
                </a:lnTo>
                <a:lnTo>
                  <a:pt x="3962" y="214"/>
                </a:lnTo>
                <a:lnTo>
                  <a:pt x="3963" y="129"/>
                </a:lnTo>
                <a:lnTo>
                  <a:pt x="3963" y="55"/>
                </a:lnTo>
                <a:lnTo>
                  <a:pt x="3963" y="15"/>
                </a:lnTo>
                <a:lnTo>
                  <a:pt x="3963" y="32"/>
                </a:lnTo>
                <a:lnTo>
                  <a:pt x="3964" y="91"/>
                </a:lnTo>
                <a:lnTo>
                  <a:pt x="3964" y="171"/>
                </a:lnTo>
                <a:lnTo>
                  <a:pt x="3964" y="252"/>
                </a:lnTo>
                <a:lnTo>
                  <a:pt x="3964" y="315"/>
                </a:lnTo>
                <a:lnTo>
                  <a:pt x="3965" y="344"/>
                </a:lnTo>
                <a:lnTo>
                  <a:pt x="3965" y="351"/>
                </a:lnTo>
                <a:lnTo>
                  <a:pt x="3965" y="349"/>
                </a:lnTo>
                <a:lnTo>
                  <a:pt x="3965" y="352"/>
                </a:lnTo>
                <a:lnTo>
                  <a:pt x="3966" y="355"/>
                </a:lnTo>
                <a:lnTo>
                  <a:pt x="3966" y="361"/>
                </a:lnTo>
                <a:lnTo>
                  <a:pt x="3966" y="363"/>
                </a:lnTo>
                <a:lnTo>
                  <a:pt x="3967" y="365"/>
                </a:lnTo>
                <a:lnTo>
                  <a:pt x="3967" y="363"/>
                </a:lnTo>
                <a:lnTo>
                  <a:pt x="3967" y="363"/>
                </a:lnTo>
                <a:lnTo>
                  <a:pt x="3967" y="365"/>
                </a:lnTo>
                <a:lnTo>
                  <a:pt x="3968" y="365"/>
                </a:lnTo>
                <a:lnTo>
                  <a:pt x="3968" y="364"/>
                </a:lnTo>
                <a:lnTo>
                  <a:pt x="3968" y="365"/>
                </a:lnTo>
                <a:lnTo>
                  <a:pt x="3968" y="368"/>
                </a:lnTo>
                <a:lnTo>
                  <a:pt x="3969" y="368"/>
                </a:lnTo>
                <a:lnTo>
                  <a:pt x="3969" y="368"/>
                </a:lnTo>
                <a:lnTo>
                  <a:pt x="3969" y="366"/>
                </a:lnTo>
                <a:lnTo>
                  <a:pt x="3970" y="365"/>
                </a:lnTo>
                <a:lnTo>
                  <a:pt x="3970" y="365"/>
                </a:lnTo>
                <a:lnTo>
                  <a:pt x="3970" y="364"/>
                </a:lnTo>
                <a:lnTo>
                  <a:pt x="3970" y="365"/>
                </a:lnTo>
                <a:lnTo>
                  <a:pt x="3971" y="367"/>
                </a:lnTo>
                <a:lnTo>
                  <a:pt x="3971" y="365"/>
                </a:lnTo>
                <a:lnTo>
                  <a:pt x="3971" y="366"/>
                </a:lnTo>
                <a:lnTo>
                  <a:pt x="3971" y="364"/>
                </a:lnTo>
                <a:lnTo>
                  <a:pt x="3972" y="363"/>
                </a:lnTo>
                <a:lnTo>
                  <a:pt x="3972" y="362"/>
                </a:lnTo>
                <a:lnTo>
                  <a:pt x="3972" y="362"/>
                </a:lnTo>
                <a:lnTo>
                  <a:pt x="3973" y="362"/>
                </a:lnTo>
                <a:lnTo>
                  <a:pt x="3973" y="361"/>
                </a:lnTo>
                <a:lnTo>
                  <a:pt x="3973" y="359"/>
                </a:lnTo>
                <a:lnTo>
                  <a:pt x="3973" y="358"/>
                </a:lnTo>
                <a:lnTo>
                  <a:pt x="3974" y="360"/>
                </a:lnTo>
                <a:lnTo>
                  <a:pt x="3974" y="363"/>
                </a:lnTo>
                <a:lnTo>
                  <a:pt x="3974" y="362"/>
                </a:lnTo>
                <a:lnTo>
                  <a:pt x="3974" y="357"/>
                </a:lnTo>
                <a:lnTo>
                  <a:pt x="3975" y="347"/>
                </a:lnTo>
                <a:lnTo>
                  <a:pt x="3975" y="346"/>
                </a:lnTo>
                <a:lnTo>
                  <a:pt x="3975" y="347"/>
                </a:lnTo>
                <a:lnTo>
                  <a:pt x="3975" y="347"/>
                </a:lnTo>
                <a:lnTo>
                  <a:pt x="3976" y="346"/>
                </a:lnTo>
                <a:lnTo>
                  <a:pt x="3976" y="342"/>
                </a:lnTo>
                <a:lnTo>
                  <a:pt x="3976" y="343"/>
                </a:lnTo>
                <a:lnTo>
                  <a:pt x="3976" y="340"/>
                </a:lnTo>
                <a:lnTo>
                  <a:pt x="3977" y="337"/>
                </a:lnTo>
                <a:lnTo>
                  <a:pt x="3977" y="333"/>
                </a:lnTo>
                <a:lnTo>
                  <a:pt x="3977" y="327"/>
                </a:lnTo>
                <a:lnTo>
                  <a:pt x="3978" y="323"/>
                </a:lnTo>
                <a:lnTo>
                  <a:pt x="3978" y="321"/>
                </a:lnTo>
                <a:lnTo>
                  <a:pt x="3978" y="318"/>
                </a:lnTo>
                <a:lnTo>
                  <a:pt x="3978" y="312"/>
                </a:lnTo>
                <a:lnTo>
                  <a:pt x="3979" y="309"/>
                </a:lnTo>
                <a:lnTo>
                  <a:pt x="3979" y="306"/>
                </a:lnTo>
                <a:lnTo>
                  <a:pt x="3979" y="302"/>
                </a:lnTo>
                <a:lnTo>
                  <a:pt x="3979" y="300"/>
                </a:lnTo>
                <a:lnTo>
                  <a:pt x="3980" y="297"/>
                </a:lnTo>
                <a:lnTo>
                  <a:pt x="3980" y="297"/>
                </a:lnTo>
                <a:lnTo>
                  <a:pt x="3980" y="297"/>
                </a:lnTo>
                <a:lnTo>
                  <a:pt x="3980" y="299"/>
                </a:lnTo>
                <a:lnTo>
                  <a:pt x="3981" y="302"/>
                </a:lnTo>
                <a:lnTo>
                  <a:pt x="3981" y="306"/>
                </a:lnTo>
                <a:lnTo>
                  <a:pt x="3981" y="311"/>
                </a:lnTo>
                <a:lnTo>
                  <a:pt x="3982" y="314"/>
                </a:lnTo>
                <a:lnTo>
                  <a:pt x="3982" y="321"/>
                </a:lnTo>
                <a:lnTo>
                  <a:pt x="3982" y="327"/>
                </a:lnTo>
                <a:lnTo>
                  <a:pt x="3982" y="331"/>
                </a:lnTo>
                <a:lnTo>
                  <a:pt x="3983" y="335"/>
                </a:lnTo>
                <a:lnTo>
                  <a:pt x="3983" y="338"/>
                </a:lnTo>
                <a:lnTo>
                  <a:pt x="3983" y="343"/>
                </a:lnTo>
                <a:lnTo>
                  <a:pt x="3983" y="346"/>
                </a:lnTo>
                <a:lnTo>
                  <a:pt x="3984" y="349"/>
                </a:lnTo>
                <a:lnTo>
                  <a:pt x="3984" y="355"/>
                </a:lnTo>
                <a:lnTo>
                  <a:pt x="3984" y="355"/>
                </a:lnTo>
                <a:lnTo>
                  <a:pt x="3984" y="356"/>
                </a:lnTo>
                <a:lnTo>
                  <a:pt x="3985" y="358"/>
                </a:lnTo>
                <a:lnTo>
                  <a:pt x="3985" y="359"/>
                </a:lnTo>
                <a:lnTo>
                  <a:pt x="3985" y="359"/>
                </a:lnTo>
                <a:lnTo>
                  <a:pt x="3986" y="360"/>
                </a:lnTo>
                <a:lnTo>
                  <a:pt x="3986" y="362"/>
                </a:lnTo>
                <a:lnTo>
                  <a:pt x="3986" y="359"/>
                </a:lnTo>
                <a:lnTo>
                  <a:pt x="3986" y="361"/>
                </a:lnTo>
                <a:lnTo>
                  <a:pt x="3987" y="361"/>
                </a:lnTo>
                <a:lnTo>
                  <a:pt x="3987" y="362"/>
                </a:lnTo>
                <a:lnTo>
                  <a:pt x="3987" y="366"/>
                </a:lnTo>
                <a:lnTo>
                  <a:pt x="3987" y="362"/>
                </a:lnTo>
                <a:lnTo>
                  <a:pt x="3988" y="359"/>
                </a:lnTo>
                <a:lnTo>
                  <a:pt x="3988" y="361"/>
                </a:lnTo>
                <a:lnTo>
                  <a:pt x="3988" y="362"/>
                </a:lnTo>
                <a:lnTo>
                  <a:pt x="3989" y="363"/>
                </a:lnTo>
                <a:lnTo>
                  <a:pt x="3989" y="362"/>
                </a:lnTo>
                <a:lnTo>
                  <a:pt x="3989" y="362"/>
                </a:lnTo>
                <a:lnTo>
                  <a:pt x="3989" y="362"/>
                </a:lnTo>
                <a:lnTo>
                  <a:pt x="3990" y="363"/>
                </a:lnTo>
                <a:lnTo>
                  <a:pt x="3990" y="365"/>
                </a:lnTo>
                <a:lnTo>
                  <a:pt x="3990" y="365"/>
                </a:lnTo>
                <a:lnTo>
                  <a:pt x="3990" y="365"/>
                </a:lnTo>
                <a:lnTo>
                  <a:pt x="3991" y="363"/>
                </a:lnTo>
                <a:lnTo>
                  <a:pt x="3991" y="362"/>
                </a:lnTo>
                <a:lnTo>
                  <a:pt x="3991" y="363"/>
                </a:lnTo>
                <a:lnTo>
                  <a:pt x="3991" y="365"/>
                </a:lnTo>
                <a:lnTo>
                  <a:pt x="3992" y="367"/>
                </a:lnTo>
                <a:lnTo>
                  <a:pt x="3992" y="365"/>
                </a:lnTo>
                <a:lnTo>
                  <a:pt x="3992" y="366"/>
                </a:lnTo>
                <a:lnTo>
                  <a:pt x="3992" y="368"/>
                </a:lnTo>
                <a:lnTo>
                  <a:pt x="3993" y="368"/>
                </a:lnTo>
                <a:lnTo>
                  <a:pt x="3993" y="368"/>
                </a:lnTo>
                <a:lnTo>
                  <a:pt x="3993" y="368"/>
                </a:lnTo>
                <a:lnTo>
                  <a:pt x="3994" y="366"/>
                </a:lnTo>
                <a:lnTo>
                  <a:pt x="3994" y="368"/>
                </a:lnTo>
                <a:lnTo>
                  <a:pt x="3994" y="368"/>
                </a:lnTo>
                <a:lnTo>
                  <a:pt x="3994" y="367"/>
                </a:lnTo>
                <a:lnTo>
                  <a:pt x="3995" y="367"/>
                </a:lnTo>
                <a:lnTo>
                  <a:pt x="3995" y="368"/>
                </a:lnTo>
                <a:lnTo>
                  <a:pt x="3995" y="368"/>
                </a:lnTo>
                <a:lnTo>
                  <a:pt x="3995" y="368"/>
                </a:lnTo>
                <a:lnTo>
                  <a:pt x="3996" y="365"/>
                </a:lnTo>
                <a:lnTo>
                  <a:pt x="3996" y="365"/>
                </a:lnTo>
                <a:lnTo>
                  <a:pt x="3996" y="365"/>
                </a:lnTo>
                <a:lnTo>
                  <a:pt x="3996" y="365"/>
                </a:lnTo>
                <a:lnTo>
                  <a:pt x="3997" y="364"/>
                </a:lnTo>
                <a:lnTo>
                  <a:pt x="3997" y="368"/>
                </a:lnTo>
                <a:lnTo>
                  <a:pt x="3997" y="364"/>
                </a:lnTo>
                <a:lnTo>
                  <a:pt x="3998" y="365"/>
                </a:lnTo>
                <a:lnTo>
                  <a:pt x="3998" y="366"/>
                </a:lnTo>
                <a:lnTo>
                  <a:pt x="3998" y="364"/>
                </a:lnTo>
                <a:lnTo>
                  <a:pt x="3998" y="363"/>
                </a:lnTo>
                <a:lnTo>
                  <a:pt x="3999" y="360"/>
                </a:lnTo>
                <a:lnTo>
                  <a:pt x="3999" y="361"/>
                </a:lnTo>
                <a:lnTo>
                  <a:pt x="3999" y="362"/>
                </a:lnTo>
                <a:lnTo>
                  <a:pt x="3999" y="363"/>
                </a:lnTo>
                <a:lnTo>
                  <a:pt x="4000" y="366"/>
                </a:lnTo>
                <a:lnTo>
                  <a:pt x="4000" y="365"/>
                </a:lnTo>
                <a:lnTo>
                  <a:pt x="4000" y="365"/>
                </a:lnTo>
                <a:lnTo>
                  <a:pt x="4001" y="365"/>
                </a:lnTo>
                <a:lnTo>
                  <a:pt x="4001" y="363"/>
                </a:lnTo>
                <a:lnTo>
                  <a:pt x="4001" y="363"/>
                </a:lnTo>
                <a:lnTo>
                  <a:pt x="4001" y="363"/>
                </a:lnTo>
                <a:lnTo>
                  <a:pt x="4002" y="364"/>
                </a:lnTo>
                <a:lnTo>
                  <a:pt x="4002" y="365"/>
                </a:lnTo>
                <a:lnTo>
                  <a:pt x="4002" y="363"/>
                </a:lnTo>
                <a:lnTo>
                  <a:pt x="4002" y="363"/>
                </a:lnTo>
              </a:path>
            </a:pathLst>
          </a:custGeom>
          <a:noFill/>
          <a:ln w="3175"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204" name="Group 2203">
            <a:extLst>
              <a:ext uri="{FF2B5EF4-FFF2-40B4-BE49-F238E27FC236}">
                <a16:creationId xmlns:a16="http://schemas.microsoft.com/office/drawing/2014/main" id="{88BD0D7B-EBCB-4B5D-A152-D6CC45E3C47B}"/>
              </a:ext>
            </a:extLst>
          </p:cNvPr>
          <p:cNvGrpSpPr/>
          <p:nvPr/>
        </p:nvGrpSpPr>
        <p:grpSpPr>
          <a:xfrm>
            <a:off x="5565775" y="1087267"/>
            <a:ext cx="6607175" cy="1120775"/>
            <a:chOff x="5565775" y="2357437"/>
            <a:chExt cx="6607175" cy="735014"/>
          </a:xfrm>
        </p:grpSpPr>
        <p:sp>
          <p:nvSpPr>
            <p:cNvPr id="102" name="Line 127">
              <a:extLst>
                <a:ext uri="{FF2B5EF4-FFF2-40B4-BE49-F238E27FC236}">
                  <a16:creationId xmlns:a16="http://schemas.microsoft.com/office/drawing/2014/main" id="{7FFC1049-E45A-4FFA-A063-01CD41F4F0E1}"/>
                </a:ext>
              </a:extLst>
            </p:cNvPr>
            <p:cNvSpPr>
              <a:spLocks noChangeShapeType="1"/>
            </p:cNvSpPr>
            <p:nvPr/>
          </p:nvSpPr>
          <p:spPr bwMode="auto">
            <a:xfrm>
              <a:off x="5667375" y="2954338"/>
              <a:ext cx="6353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128">
              <a:extLst>
                <a:ext uri="{FF2B5EF4-FFF2-40B4-BE49-F238E27FC236}">
                  <a16:creationId xmlns:a16="http://schemas.microsoft.com/office/drawing/2014/main" id="{A58132B8-58F3-487E-82EE-075D1F0171EB}"/>
                </a:ext>
              </a:extLst>
            </p:cNvPr>
            <p:cNvSpPr>
              <a:spLocks noChangeShapeType="1"/>
            </p:cNvSpPr>
            <p:nvPr/>
          </p:nvSpPr>
          <p:spPr bwMode="auto">
            <a:xfrm flipV="1">
              <a:off x="5667375" y="2890838"/>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129">
              <a:extLst>
                <a:ext uri="{FF2B5EF4-FFF2-40B4-BE49-F238E27FC236}">
                  <a16:creationId xmlns:a16="http://schemas.microsoft.com/office/drawing/2014/main" id="{CD18BA4C-1EB5-46DD-8DED-16D7EE6A6D83}"/>
                </a:ext>
              </a:extLst>
            </p:cNvPr>
            <p:cNvSpPr>
              <a:spLocks noChangeShapeType="1"/>
            </p:cNvSpPr>
            <p:nvPr/>
          </p:nvSpPr>
          <p:spPr bwMode="auto">
            <a:xfrm flipV="1">
              <a:off x="12020550" y="2890838"/>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Rectangle 130">
              <a:extLst>
                <a:ext uri="{FF2B5EF4-FFF2-40B4-BE49-F238E27FC236}">
                  <a16:creationId xmlns:a16="http://schemas.microsoft.com/office/drawing/2014/main" id="{1933191A-EB29-4A44-B937-4B95427BF9FE}"/>
                </a:ext>
              </a:extLst>
            </p:cNvPr>
            <p:cNvSpPr>
              <a:spLocks noChangeArrowheads="1"/>
            </p:cNvSpPr>
            <p:nvPr/>
          </p:nvSpPr>
          <p:spPr bwMode="auto">
            <a:xfrm>
              <a:off x="5648325" y="2989263"/>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6" name="Rectangle 131">
              <a:extLst>
                <a:ext uri="{FF2B5EF4-FFF2-40B4-BE49-F238E27FC236}">
                  <a16:creationId xmlns:a16="http://schemas.microsoft.com/office/drawing/2014/main" id="{DFC666A1-388D-408B-A4D3-9B1615AD8831}"/>
                </a:ext>
              </a:extLst>
            </p:cNvPr>
            <p:cNvSpPr>
              <a:spLocks noChangeArrowheads="1"/>
            </p:cNvSpPr>
            <p:nvPr/>
          </p:nvSpPr>
          <p:spPr bwMode="auto">
            <a:xfrm>
              <a:off x="11925300" y="2989263"/>
              <a:ext cx="2476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7" name="Line 132">
              <a:extLst>
                <a:ext uri="{FF2B5EF4-FFF2-40B4-BE49-F238E27FC236}">
                  <a16:creationId xmlns:a16="http://schemas.microsoft.com/office/drawing/2014/main" id="{2781D625-5618-4FC6-BFBA-D54CDF23D5F4}"/>
                </a:ext>
              </a:extLst>
            </p:cNvPr>
            <p:cNvSpPr>
              <a:spLocks noChangeShapeType="1"/>
            </p:cNvSpPr>
            <p:nvPr/>
          </p:nvSpPr>
          <p:spPr bwMode="auto">
            <a:xfrm flipV="1">
              <a:off x="5667375" y="2357437"/>
              <a:ext cx="0" cy="5969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133">
              <a:extLst>
                <a:ext uri="{FF2B5EF4-FFF2-40B4-BE49-F238E27FC236}">
                  <a16:creationId xmlns:a16="http://schemas.microsoft.com/office/drawing/2014/main" id="{6A7D4D40-60D9-46D3-9ED5-CDF89ECFFD36}"/>
                </a:ext>
              </a:extLst>
            </p:cNvPr>
            <p:cNvSpPr>
              <a:spLocks noChangeShapeType="1"/>
            </p:cNvSpPr>
            <p:nvPr/>
          </p:nvSpPr>
          <p:spPr bwMode="auto">
            <a:xfrm>
              <a:off x="5667375" y="2954338"/>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134">
              <a:extLst>
                <a:ext uri="{FF2B5EF4-FFF2-40B4-BE49-F238E27FC236}">
                  <a16:creationId xmlns:a16="http://schemas.microsoft.com/office/drawing/2014/main" id="{CE993715-9D6C-4512-B59E-5F63AEDB1253}"/>
                </a:ext>
              </a:extLst>
            </p:cNvPr>
            <p:cNvSpPr>
              <a:spLocks noChangeShapeType="1"/>
            </p:cNvSpPr>
            <p:nvPr/>
          </p:nvSpPr>
          <p:spPr bwMode="auto">
            <a:xfrm>
              <a:off x="5667375" y="2671763"/>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135">
              <a:extLst>
                <a:ext uri="{FF2B5EF4-FFF2-40B4-BE49-F238E27FC236}">
                  <a16:creationId xmlns:a16="http://schemas.microsoft.com/office/drawing/2014/main" id="{FE6C87E7-1D0A-4E06-933A-40FE943B1E26}"/>
                </a:ext>
              </a:extLst>
            </p:cNvPr>
            <p:cNvSpPr>
              <a:spLocks noChangeShapeType="1"/>
            </p:cNvSpPr>
            <p:nvPr/>
          </p:nvSpPr>
          <p:spPr bwMode="auto">
            <a:xfrm>
              <a:off x="5667375" y="2389188"/>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37">
              <a:extLst>
                <a:ext uri="{FF2B5EF4-FFF2-40B4-BE49-F238E27FC236}">
                  <a16:creationId xmlns:a16="http://schemas.microsoft.com/office/drawing/2014/main" id="{8789C506-432B-4353-809D-4F350D6780F2}"/>
                </a:ext>
              </a:extLst>
            </p:cNvPr>
            <p:cNvSpPr>
              <a:spLocks noChangeArrowheads="1"/>
            </p:cNvSpPr>
            <p:nvPr/>
          </p:nvSpPr>
          <p:spPr bwMode="auto">
            <a:xfrm>
              <a:off x="5603875" y="2924176"/>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 name="Rectangle 138">
              <a:extLst>
                <a:ext uri="{FF2B5EF4-FFF2-40B4-BE49-F238E27FC236}">
                  <a16:creationId xmlns:a16="http://schemas.microsoft.com/office/drawing/2014/main" id="{9077C9C1-AF80-40FC-9903-0B97B7AB577F}"/>
                </a:ext>
              </a:extLst>
            </p:cNvPr>
            <p:cNvSpPr>
              <a:spLocks noChangeArrowheads="1"/>
            </p:cNvSpPr>
            <p:nvPr/>
          </p:nvSpPr>
          <p:spPr bwMode="auto">
            <a:xfrm>
              <a:off x="5565775" y="2643188"/>
              <a:ext cx="122237"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 name="Rectangle 139">
              <a:extLst>
                <a:ext uri="{FF2B5EF4-FFF2-40B4-BE49-F238E27FC236}">
                  <a16:creationId xmlns:a16="http://schemas.microsoft.com/office/drawing/2014/main" id="{487756DC-15FB-4506-88EC-A8F39D5A14AA}"/>
                </a:ext>
              </a:extLst>
            </p:cNvPr>
            <p:cNvSpPr>
              <a:spLocks noChangeArrowheads="1"/>
            </p:cNvSpPr>
            <p:nvPr/>
          </p:nvSpPr>
          <p:spPr bwMode="auto">
            <a:xfrm>
              <a:off x="5565775" y="2357438"/>
              <a:ext cx="122237"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6" name="Freeform 141">
              <a:extLst>
                <a:ext uri="{FF2B5EF4-FFF2-40B4-BE49-F238E27FC236}">
                  <a16:creationId xmlns:a16="http://schemas.microsoft.com/office/drawing/2014/main" id="{917D130D-87DD-4B24-B744-E8347AAF0D29}"/>
                </a:ext>
              </a:extLst>
            </p:cNvPr>
            <p:cNvSpPr>
              <a:spLocks/>
            </p:cNvSpPr>
            <p:nvPr/>
          </p:nvSpPr>
          <p:spPr bwMode="auto">
            <a:xfrm>
              <a:off x="5667375" y="2616201"/>
              <a:ext cx="6245225" cy="315913"/>
            </a:xfrm>
            <a:custGeom>
              <a:avLst/>
              <a:gdLst>
                <a:gd name="T0" fmla="*/ 62 w 3934"/>
                <a:gd name="T1" fmla="*/ 198 h 199"/>
                <a:gd name="T2" fmla="*/ 123 w 3934"/>
                <a:gd name="T3" fmla="*/ 196 h 199"/>
                <a:gd name="T4" fmla="*/ 185 w 3934"/>
                <a:gd name="T5" fmla="*/ 197 h 199"/>
                <a:gd name="T6" fmla="*/ 247 w 3934"/>
                <a:gd name="T7" fmla="*/ 196 h 199"/>
                <a:gd name="T8" fmla="*/ 308 w 3934"/>
                <a:gd name="T9" fmla="*/ 197 h 199"/>
                <a:gd name="T10" fmla="*/ 370 w 3934"/>
                <a:gd name="T11" fmla="*/ 197 h 199"/>
                <a:gd name="T12" fmla="*/ 432 w 3934"/>
                <a:gd name="T13" fmla="*/ 196 h 199"/>
                <a:gd name="T14" fmla="*/ 493 w 3934"/>
                <a:gd name="T15" fmla="*/ 192 h 199"/>
                <a:gd name="T16" fmla="*/ 555 w 3934"/>
                <a:gd name="T17" fmla="*/ 192 h 199"/>
                <a:gd name="T18" fmla="*/ 616 w 3934"/>
                <a:gd name="T19" fmla="*/ 187 h 199"/>
                <a:gd name="T20" fmla="*/ 678 w 3934"/>
                <a:gd name="T21" fmla="*/ 192 h 199"/>
                <a:gd name="T22" fmla="*/ 740 w 3934"/>
                <a:gd name="T23" fmla="*/ 197 h 199"/>
                <a:gd name="T24" fmla="*/ 801 w 3934"/>
                <a:gd name="T25" fmla="*/ 195 h 199"/>
                <a:gd name="T26" fmla="*/ 863 w 3934"/>
                <a:gd name="T27" fmla="*/ 189 h 199"/>
                <a:gd name="T28" fmla="*/ 925 w 3934"/>
                <a:gd name="T29" fmla="*/ 198 h 199"/>
                <a:gd name="T30" fmla="*/ 986 w 3934"/>
                <a:gd name="T31" fmla="*/ 193 h 199"/>
                <a:gd name="T32" fmla="*/ 1048 w 3934"/>
                <a:gd name="T33" fmla="*/ 193 h 199"/>
                <a:gd name="T34" fmla="*/ 1110 w 3934"/>
                <a:gd name="T35" fmla="*/ 196 h 199"/>
                <a:gd name="T36" fmla="*/ 1171 w 3934"/>
                <a:gd name="T37" fmla="*/ 195 h 199"/>
                <a:gd name="T38" fmla="*/ 1233 w 3934"/>
                <a:gd name="T39" fmla="*/ 197 h 199"/>
                <a:gd name="T40" fmla="*/ 1294 w 3934"/>
                <a:gd name="T41" fmla="*/ 193 h 199"/>
                <a:gd name="T42" fmla="*/ 1356 w 3934"/>
                <a:gd name="T43" fmla="*/ 169 h 199"/>
                <a:gd name="T44" fmla="*/ 1418 w 3934"/>
                <a:gd name="T45" fmla="*/ 159 h 199"/>
                <a:gd name="T46" fmla="*/ 1479 w 3934"/>
                <a:gd name="T47" fmla="*/ 169 h 199"/>
                <a:gd name="T48" fmla="*/ 1541 w 3934"/>
                <a:gd name="T49" fmla="*/ 196 h 199"/>
                <a:gd name="T50" fmla="*/ 1603 w 3934"/>
                <a:gd name="T51" fmla="*/ 94 h 199"/>
                <a:gd name="T52" fmla="*/ 1664 w 3934"/>
                <a:gd name="T53" fmla="*/ 197 h 199"/>
                <a:gd name="T54" fmla="*/ 1726 w 3934"/>
                <a:gd name="T55" fmla="*/ 192 h 199"/>
                <a:gd name="T56" fmla="*/ 1788 w 3934"/>
                <a:gd name="T57" fmla="*/ 195 h 199"/>
                <a:gd name="T58" fmla="*/ 1849 w 3934"/>
                <a:gd name="T59" fmla="*/ 198 h 199"/>
                <a:gd name="T60" fmla="*/ 1911 w 3934"/>
                <a:gd name="T61" fmla="*/ 195 h 199"/>
                <a:gd name="T62" fmla="*/ 1972 w 3934"/>
                <a:gd name="T63" fmla="*/ 196 h 199"/>
                <a:gd name="T64" fmla="*/ 2034 w 3934"/>
                <a:gd name="T65" fmla="*/ 194 h 199"/>
                <a:gd name="T66" fmla="*/ 2096 w 3934"/>
                <a:gd name="T67" fmla="*/ 192 h 199"/>
                <a:gd name="T68" fmla="*/ 2157 w 3934"/>
                <a:gd name="T69" fmla="*/ 192 h 199"/>
                <a:gd name="T70" fmla="*/ 2219 w 3934"/>
                <a:gd name="T71" fmla="*/ 195 h 199"/>
                <a:gd name="T72" fmla="*/ 2281 w 3934"/>
                <a:gd name="T73" fmla="*/ 186 h 199"/>
                <a:gd name="T74" fmla="*/ 2342 w 3934"/>
                <a:gd name="T75" fmla="*/ 7 h 199"/>
                <a:gd name="T76" fmla="*/ 2404 w 3934"/>
                <a:gd name="T77" fmla="*/ 188 h 199"/>
                <a:gd name="T78" fmla="*/ 2466 w 3934"/>
                <a:gd name="T79" fmla="*/ 195 h 199"/>
                <a:gd name="T80" fmla="*/ 2527 w 3934"/>
                <a:gd name="T81" fmla="*/ 198 h 199"/>
                <a:gd name="T82" fmla="*/ 2589 w 3934"/>
                <a:gd name="T83" fmla="*/ 196 h 199"/>
                <a:gd name="T84" fmla="*/ 2650 w 3934"/>
                <a:gd name="T85" fmla="*/ 195 h 199"/>
                <a:gd name="T86" fmla="*/ 2712 w 3934"/>
                <a:gd name="T87" fmla="*/ 197 h 199"/>
                <a:gd name="T88" fmla="*/ 2774 w 3934"/>
                <a:gd name="T89" fmla="*/ 197 h 199"/>
                <a:gd name="T90" fmla="*/ 2835 w 3934"/>
                <a:gd name="T91" fmla="*/ 193 h 199"/>
                <a:gd name="T92" fmla="*/ 2897 w 3934"/>
                <a:gd name="T93" fmla="*/ 194 h 199"/>
                <a:gd name="T94" fmla="*/ 2959 w 3934"/>
                <a:gd name="T95" fmla="*/ 186 h 199"/>
                <a:gd name="T96" fmla="*/ 3020 w 3934"/>
                <a:gd name="T97" fmla="*/ 176 h 199"/>
                <a:gd name="T98" fmla="*/ 3082 w 3934"/>
                <a:gd name="T99" fmla="*/ 193 h 199"/>
                <a:gd name="T100" fmla="*/ 3143 w 3934"/>
                <a:gd name="T101" fmla="*/ 195 h 199"/>
                <a:gd name="T102" fmla="*/ 3205 w 3934"/>
                <a:gd name="T103" fmla="*/ 195 h 199"/>
                <a:gd name="T104" fmla="*/ 3267 w 3934"/>
                <a:gd name="T105" fmla="*/ 197 h 199"/>
                <a:gd name="T106" fmla="*/ 3328 w 3934"/>
                <a:gd name="T107" fmla="*/ 198 h 199"/>
                <a:gd name="T108" fmla="*/ 3390 w 3934"/>
                <a:gd name="T109" fmla="*/ 197 h 199"/>
                <a:gd name="T110" fmla="*/ 3452 w 3934"/>
                <a:gd name="T111" fmla="*/ 197 h 199"/>
                <a:gd name="T112" fmla="*/ 3513 w 3934"/>
                <a:gd name="T113" fmla="*/ 194 h 199"/>
                <a:gd name="T114" fmla="*/ 3575 w 3934"/>
                <a:gd name="T115" fmla="*/ 193 h 199"/>
                <a:gd name="T116" fmla="*/ 3637 w 3934"/>
                <a:gd name="T117" fmla="*/ 193 h 199"/>
                <a:gd name="T118" fmla="*/ 3698 w 3934"/>
                <a:gd name="T119" fmla="*/ 192 h 199"/>
                <a:gd name="T120" fmla="*/ 3760 w 3934"/>
                <a:gd name="T121" fmla="*/ 194 h 199"/>
                <a:gd name="T122" fmla="*/ 3821 w 3934"/>
                <a:gd name="T123" fmla="*/ 193 h 199"/>
                <a:gd name="T124" fmla="*/ 3883 w 3934"/>
                <a:gd name="T125" fmla="*/ 19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4" h="199">
                  <a:moveTo>
                    <a:pt x="0" y="192"/>
                  </a:moveTo>
                  <a:lnTo>
                    <a:pt x="1" y="192"/>
                  </a:lnTo>
                  <a:lnTo>
                    <a:pt x="1" y="192"/>
                  </a:lnTo>
                  <a:lnTo>
                    <a:pt x="1" y="192"/>
                  </a:lnTo>
                  <a:lnTo>
                    <a:pt x="2" y="192"/>
                  </a:lnTo>
                  <a:lnTo>
                    <a:pt x="2" y="192"/>
                  </a:lnTo>
                  <a:lnTo>
                    <a:pt x="2" y="192"/>
                  </a:lnTo>
                  <a:lnTo>
                    <a:pt x="2" y="192"/>
                  </a:lnTo>
                  <a:lnTo>
                    <a:pt x="3" y="192"/>
                  </a:lnTo>
                  <a:lnTo>
                    <a:pt x="3" y="192"/>
                  </a:lnTo>
                  <a:lnTo>
                    <a:pt x="3" y="192"/>
                  </a:lnTo>
                  <a:lnTo>
                    <a:pt x="3" y="192"/>
                  </a:lnTo>
                  <a:lnTo>
                    <a:pt x="4" y="192"/>
                  </a:lnTo>
                  <a:lnTo>
                    <a:pt x="4" y="192"/>
                  </a:lnTo>
                  <a:lnTo>
                    <a:pt x="4" y="192"/>
                  </a:lnTo>
                  <a:lnTo>
                    <a:pt x="4" y="192"/>
                  </a:lnTo>
                  <a:lnTo>
                    <a:pt x="5" y="192"/>
                  </a:lnTo>
                  <a:lnTo>
                    <a:pt x="5" y="193"/>
                  </a:lnTo>
                  <a:lnTo>
                    <a:pt x="5" y="193"/>
                  </a:lnTo>
                  <a:lnTo>
                    <a:pt x="5" y="193"/>
                  </a:lnTo>
                  <a:lnTo>
                    <a:pt x="6" y="194"/>
                  </a:lnTo>
                  <a:lnTo>
                    <a:pt x="6" y="194"/>
                  </a:lnTo>
                  <a:lnTo>
                    <a:pt x="6" y="193"/>
                  </a:lnTo>
                  <a:lnTo>
                    <a:pt x="6" y="193"/>
                  </a:lnTo>
                  <a:lnTo>
                    <a:pt x="7" y="193"/>
                  </a:lnTo>
                  <a:lnTo>
                    <a:pt x="7" y="193"/>
                  </a:lnTo>
                  <a:lnTo>
                    <a:pt x="7" y="193"/>
                  </a:lnTo>
                  <a:lnTo>
                    <a:pt x="8" y="194"/>
                  </a:lnTo>
                  <a:lnTo>
                    <a:pt x="8" y="194"/>
                  </a:lnTo>
                  <a:lnTo>
                    <a:pt x="8" y="194"/>
                  </a:lnTo>
                  <a:lnTo>
                    <a:pt x="8" y="194"/>
                  </a:lnTo>
                  <a:lnTo>
                    <a:pt x="9" y="194"/>
                  </a:lnTo>
                  <a:lnTo>
                    <a:pt x="9" y="194"/>
                  </a:lnTo>
                  <a:lnTo>
                    <a:pt x="9" y="194"/>
                  </a:lnTo>
                  <a:lnTo>
                    <a:pt x="9" y="195"/>
                  </a:lnTo>
                  <a:lnTo>
                    <a:pt x="10" y="195"/>
                  </a:lnTo>
                  <a:lnTo>
                    <a:pt x="10" y="195"/>
                  </a:lnTo>
                  <a:lnTo>
                    <a:pt x="10" y="195"/>
                  </a:lnTo>
                  <a:lnTo>
                    <a:pt x="10" y="195"/>
                  </a:lnTo>
                  <a:lnTo>
                    <a:pt x="11" y="195"/>
                  </a:lnTo>
                  <a:lnTo>
                    <a:pt x="11" y="195"/>
                  </a:lnTo>
                  <a:lnTo>
                    <a:pt x="11" y="195"/>
                  </a:lnTo>
                  <a:lnTo>
                    <a:pt x="12" y="196"/>
                  </a:lnTo>
                  <a:lnTo>
                    <a:pt x="12" y="196"/>
                  </a:lnTo>
                  <a:lnTo>
                    <a:pt x="12" y="196"/>
                  </a:lnTo>
                  <a:lnTo>
                    <a:pt x="12" y="196"/>
                  </a:lnTo>
                  <a:lnTo>
                    <a:pt x="13" y="196"/>
                  </a:lnTo>
                  <a:lnTo>
                    <a:pt x="13" y="196"/>
                  </a:lnTo>
                  <a:lnTo>
                    <a:pt x="13" y="196"/>
                  </a:lnTo>
                  <a:lnTo>
                    <a:pt x="13" y="196"/>
                  </a:lnTo>
                  <a:lnTo>
                    <a:pt x="14" y="196"/>
                  </a:lnTo>
                  <a:lnTo>
                    <a:pt x="14" y="196"/>
                  </a:lnTo>
                  <a:lnTo>
                    <a:pt x="14" y="196"/>
                  </a:lnTo>
                  <a:lnTo>
                    <a:pt x="15" y="196"/>
                  </a:lnTo>
                  <a:lnTo>
                    <a:pt x="15" y="196"/>
                  </a:lnTo>
                  <a:lnTo>
                    <a:pt x="15" y="196"/>
                  </a:lnTo>
                  <a:lnTo>
                    <a:pt x="15" y="196"/>
                  </a:lnTo>
                  <a:lnTo>
                    <a:pt x="16" y="196"/>
                  </a:lnTo>
                  <a:lnTo>
                    <a:pt x="16" y="196"/>
                  </a:lnTo>
                  <a:lnTo>
                    <a:pt x="16" y="196"/>
                  </a:lnTo>
                  <a:lnTo>
                    <a:pt x="16" y="196"/>
                  </a:lnTo>
                  <a:lnTo>
                    <a:pt x="17" y="197"/>
                  </a:lnTo>
                  <a:lnTo>
                    <a:pt x="17" y="197"/>
                  </a:lnTo>
                  <a:lnTo>
                    <a:pt x="17" y="197"/>
                  </a:lnTo>
                  <a:lnTo>
                    <a:pt x="18" y="197"/>
                  </a:lnTo>
                  <a:lnTo>
                    <a:pt x="18" y="197"/>
                  </a:lnTo>
                  <a:lnTo>
                    <a:pt x="18" y="197"/>
                  </a:lnTo>
                  <a:lnTo>
                    <a:pt x="18" y="197"/>
                  </a:lnTo>
                  <a:lnTo>
                    <a:pt x="19" y="197"/>
                  </a:lnTo>
                  <a:lnTo>
                    <a:pt x="19" y="197"/>
                  </a:lnTo>
                  <a:lnTo>
                    <a:pt x="19" y="197"/>
                  </a:lnTo>
                  <a:lnTo>
                    <a:pt x="19" y="197"/>
                  </a:lnTo>
                  <a:lnTo>
                    <a:pt x="20" y="197"/>
                  </a:lnTo>
                  <a:lnTo>
                    <a:pt x="20" y="197"/>
                  </a:lnTo>
                  <a:lnTo>
                    <a:pt x="20" y="197"/>
                  </a:lnTo>
                  <a:lnTo>
                    <a:pt x="20" y="197"/>
                  </a:lnTo>
                  <a:lnTo>
                    <a:pt x="21" y="197"/>
                  </a:lnTo>
                  <a:lnTo>
                    <a:pt x="21" y="197"/>
                  </a:lnTo>
                  <a:lnTo>
                    <a:pt x="21" y="197"/>
                  </a:lnTo>
                  <a:lnTo>
                    <a:pt x="21" y="197"/>
                  </a:lnTo>
                  <a:lnTo>
                    <a:pt x="22" y="197"/>
                  </a:lnTo>
                  <a:lnTo>
                    <a:pt x="22" y="197"/>
                  </a:lnTo>
                  <a:lnTo>
                    <a:pt x="22" y="198"/>
                  </a:lnTo>
                  <a:lnTo>
                    <a:pt x="23" y="198"/>
                  </a:lnTo>
                  <a:lnTo>
                    <a:pt x="23" y="198"/>
                  </a:lnTo>
                  <a:lnTo>
                    <a:pt x="23" y="198"/>
                  </a:lnTo>
                  <a:lnTo>
                    <a:pt x="23" y="198"/>
                  </a:lnTo>
                  <a:lnTo>
                    <a:pt x="24" y="198"/>
                  </a:lnTo>
                  <a:lnTo>
                    <a:pt x="24" y="197"/>
                  </a:lnTo>
                  <a:lnTo>
                    <a:pt x="24" y="197"/>
                  </a:lnTo>
                  <a:lnTo>
                    <a:pt x="24" y="197"/>
                  </a:lnTo>
                  <a:lnTo>
                    <a:pt x="25" y="197"/>
                  </a:lnTo>
                  <a:lnTo>
                    <a:pt x="25" y="197"/>
                  </a:lnTo>
                  <a:lnTo>
                    <a:pt x="25" y="197"/>
                  </a:lnTo>
                  <a:lnTo>
                    <a:pt x="25" y="197"/>
                  </a:lnTo>
                  <a:lnTo>
                    <a:pt x="26" y="197"/>
                  </a:lnTo>
                  <a:lnTo>
                    <a:pt x="26" y="197"/>
                  </a:lnTo>
                  <a:lnTo>
                    <a:pt x="26" y="197"/>
                  </a:lnTo>
                  <a:lnTo>
                    <a:pt x="26" y="197"/>
                  </a:lnTo>
                  <a:lnTo>
                    <a:pt x="27" y="197"/>
                  </a:lnTo>
                  <a:lnTo>
                    <a:pt x="27" y="197"/>
                  </a:lnTo>
                  <a:lnTo>
                    <a:pt x="27" y="197"/>
                  </a:lnTo>
                  <a:lnTo>
                    <a:pt x="28" y="197"/>
                  </a:lnTo>
                  <a:lnTo>
                    <a:pt x="28" y="197"/>
                  </a:lnTo>
                  <a:lnTo>
                    <a:pt x="28" y="197"/>
                  </a:lnTo>
                  <a:lnTo>
                    <a:pt x="28" y="197"/>
                  </a:lnTo>
                  <a:lnTo>
                    <a:pt x="29" y="197"/>
                  </a:lnTo>
                  <a:lnTo>
                    <a:pt x="29" y="197"/>
                  </a:lnTo>
                  <a:lnTo>
                    <a:pt x="29" y="197"/>
                  </a:lnTo>
                  <a:lnTo>
                    <a:pt x="29" y="197"/>
                  </a:lnTo>
                  <a:lnTo>
                    <a:pt x="30" y="197"/>
                  </a:lnTo>
                  <a:lnTo>
                    <a:pt x="30" y="197"/>
                  </a:lnTo>
                  <a:lnTo>
                    <a:pt x="30" y="197"/>
                  </a:lnTo>
                  <a:lnTo>
                    <a:pt x="31" y="197"/>
                  </a:lnTo>
                  <a:lnTo>
                    <a:pt x="31" y="197"/>
                  </a:lnTo>
                  <a:lnTo>
                    <a:pt x="31" y="197"/>
                  </a:lnTo>
                  <a:lnTo>
                    <a:pt x="31" y="198"/>
                  </a:lnTo>
                  <a:lnTo>
                    <a:pt x="32" y="198"/>
                  </a:lnTo>
                  <a:lnTo>
                    <a:pt x="32" y="198"/>
                  </a:lnTo>
                  <a:lnTo>
                    <a:pt x="32" y="198"/>
                  </a:lnTo>
                  <a:lnTo>
                    <a:pt x="32" y="198"/>
                  </a:lnTo>
                  <a:lnTo>
                    <a:pt x="33" y="198"/>
                  </a:lnTo>
                  <a:lnTo>
                    <a:pt x="33" y="198"/>
                  </a:lnTo>
                  <a:lnTo>
                    <a:pt x="33" y="198"/>
                  </a:lnTo>
                  <a:lnTo>
                    <a:pt x="34" y="198"/>
                  </a:lnTo>
                  <a:lnTo>
                    <a:pt x="34" y="198"/>
                  </a:lnTo>
                  <a:lnTo>
                    <a:pt x="34" y="198"/>
                  </a:lnTo>
                  <a:lnTo>
                    <a:pt x="34" y="198"/>
                  </a:lnTo>
                  <a:lnTo>
                    <a:pt x="35" y="198"/>
                  </a:lnTo>
                  <a:lnTo>
                    <a:pt x="35" y="198"/>
                  </a:lnTo>
                  <a:lnTo>
                    <a:pt x="35" y="198"/>
                  </a:lnTo>
                  <a:lnTo>
                    <a:pt x="35" y="198"/>
                  </a:lnTo>
                  <a:lnTo>
                    <a:pt x="36" y="198"/>
                  </a:lnTo>
                  <a:lnTo>
                    <a:pt x="36" y="198"/>
                  </a:lnTo>
                  <a:lnTo>
                    <a:pt x="36" y="198"/>
                  </a:lnTo>
                  <a:lnTo>
                    <a:pt x="36" y="198"/>
                  </a:lnTo>
                  <a:lnTo>
                    <a:pt x="37" y="198"/>
                  </a:lnTo>
                  <a:lnTo>
                    <a:pt x="37" y="198"/>
                  </a:lnTo>
                  <a:lnTo>
                    <a:pt x="37" y="198"/>
                  </a:lnTo>
                  <a:lnTo>
                    <a:pt x="37" y="198"/>
                  </a:lnTo>
                  <a:lnTo>
                    <a:pt x="38" y="198"/>
                  </a:lnTo>
                  <a:lnTo>
                    <a:pt x="38" y="198"/>
                  </a:lnTo>
                  <a:lnTo>
                    <a:pt x="38" y="198"/>
                  </a:lnTo>
                  <a:lnTo>
                    <a:pt x="39" y="198"/>
                  </a:lnTo>
                  <a:lnTo>
                    <a:pt x="39" y="198"/>
                  </a:lnTo>
                  <a:lnTo>
                    <a:pt x="39" y="198"/>
                  </a:lnTo>
                  <a:lnTo>
                    <a:pt x="39" y="198"/>
                  </a:lnTo>
                  <a:lnTo>
                    <a:pt x="40" y="198"/>
                  </a:lnTo>
                  <a:lnTo>
                    <a:pt x="40" y="198"/>
                  </a:lnTo>
                  <a:lnTo>
                    <a:pt x="40" y="198"/>
                  </a:lnTo>
                  <a:lnTo>
                    <a:pt x="40" y="198"/>
                  </a:lnTo>
                  <a:lnTo>
                    <a:pt x="41" y="198"/>
                  </a:lnTo>
                  <a:lnTo>
                    <a:pt x="41" y="198"/>
                  </a:lnTo>
                  <a:lnTo>
                    <a:pt x="41" y="198"/>
                  </a:lnTo>
                  <a:lnTo>
                    <a:pt x="41" y="198"/>
                  </a:lnTo>
                  <a:lnTo>
                    <a:pt x="42" y="198"/>
                  </a:lnTo>
                  <a:lnTo>
                    <a:pt x="42" y="198"/>
                  </a:lnTo>
                  <a:lnTo>
                    <a:pt x="42" y="198"/>
                  </a:lnTo>
                  <a:lnTo>
                    <a:pt x="43" y="198"/>
                  </a:lnTo>
                  <a:lnTo>
                    <a:pt x="43" y="198"/>
                  </a:lnTo>
                  <a:lnTo>
                    <a:pt x="43" y="198"/>
                  </a:lnTo>
                  <a:lnTo>
                    <a:pt x="43" y="198"/>
                  </a:lnTo>
                  <a:lnTo>
                    <a:pt x="44" y="198"/>
                  </a:lnTo>
                  <a:lnTo>
                    <a:pt x="44" y="198"/>
                  </a:lnTo>
                  <a:lnTo>
                    <a:pt x="44" y="198"/>
                  </a:lnTo>
                  <a:lnTo>
                    <a:pt x="44" y="198"/>
                  </a:lnTo>
                  <a:lnTo>
                    <a:pt x="45" y="198"/>
                  </a:lnTo>
                  <a:lnTo>
                    <a:pt x="45" y="198"/>
                  </a:lnTo>
                  <a:lnTo>
                    <a:pt x="45" y="198"/>
                  </a:lnTo>
                  <a:lnTo>
                    <a:pt x="45" y="198"/>
                  </a:lnTo>
                  <a:lnTo>
                    <a:pt x="46" y="198"/>
                  </a:lnTo>
                  <a:lnTo>
                    <a:pt x="46" y="198"/>
                  </a:lnTo>
                  <a:lnTo>
                    <a:pt x="46" y="198"/>
                  </a:lnTo>
                  <a:lnTo>
                    <a:pt x="47" y="198"/>
                  </a:lnTo>
                  <a:lnTo>
                    <a:pt x="47" y="198"/>
                  </a:lnTo>
                  <a:lnTo>
                    <a:pt x="47" y="198"/>
                  </a:lnTo>
                  <a:lnTo>
                    <a:pt x="47" y="198"/>
                  </a:lnTo>
                  <a:lnTo>
                    <a:pt x="48" y="198"/>
                  </a:lnTo>
                  <a:lnTo>
                    <a:pt x="48" y="198"/>
                  </a:lnTo>
                  <a:lnTo>
                    <a:pt x="48" y="198"/>
                  </a:lnTo>
                  <a:lnTo>
                    <a:pt x="48" y="198"/>
                  </a:lnTo>
                  <a:lnTo>
                    <a:pt x="49" y="199"/>
                  </a:lnTo>
                  <a:lnTo>
                    <a:pt x="49" y="199"/>
                  </a:lnTo>
                  <a:lnTo>
                    <a:pt x="49" y="199"/>
                  </a:lnTo>
                  <a:lnTo>
                    <a:pt x="50" y="199"/>
                  </a:lnTo>
                  <a:lnTo>
                    <a:pt x="50" y="199"/>
                  </a:lnTo>
                  <a:lnTo>
                    <a:pt x="50" y="199"/>
                  </a:lnTo>
                  <a:lnTo>
                    <a:pt x="50" y="199"/>
                  </a:lnTo>
                  <a:lnTo>
                    <a:pt x="51" y="199"/>
                  </a:lnTo>
                  <a:lnTo>
                    <a:pt x="51" y="199"/>
                  </a:lnTo>
                  <a:lnTo>
                    <a:pt x="51" y="199"/>
                  </a:lnTo>
                  <a:lnTo>
                    <a:pt x="51" y="199"/>
                  </a:lnTo>
                  <a:lnTo>
                    <a:pt x="52" y="199"/>
                  </a:lnTo>
                  <a:lnTo>
                    <a:pt x="52" y="199"/>
                  </a:lnTo>
                  <a:lnTo>
                    <a:pt x="52" y="199"/>
                  </a:lnTo>
                  <a:lnTo>
                    <a:pt x="52" y="199"/>
                  </a:lnTo>
                  <a:lnTo>
                    <a:pt x="53" y="199"/>
                  </a:lnTo>
                  <a:lnTo>
                    <a:pt x="53" y="199"/>
                  </a:lnTo>
                  <a:lnTo>
                    <a:pt x="53" y="199"/>
                  </a:lnTo>
                  <a:lnTo>
                    <a:pt x="53" y="199"/>
                  </a:lnTo>
                  <a:lnTo>
                    <a:pt x="54" y="199"/>
                  </a:lnTo>
                  <a:lnTo>
                    <a:pt x="54" y="198"/>
                  </a:lnTo>
                  <a:lnTo>
                    <a:pt x="54" y="198"/>
                  </a:lnTo>
                  <a:lnTo>
                    <a:pt x="55" y="198"/>
                  </a:lnTo>
                  <a:lnTo>
                    <a:pt x="55" y="198"/>
                  </a:lnTo>
                  <a:lnTo>
                    <a:pt x="55" y="198"/>
                  </a:lnTo>
                  <a:lnTo>
                    <a:pt x="55" y="198"/>
                  </a:lnTo>
                  <a:lnTo>
                    <a:pt x="56" y="198"/>
                  </a:lnTo>
                  <a:lnTo>
                    <a:pt x="56" y="198"/>
                  </a:lnTo>
                  <a:lnTo>
                    <a:pt x="56" y="198"/>
                  </a:lnTo>
                  <a:lnTo>
                    <a:pt x="56" y="199"/>
                  </a:lnTo>
                  <a:lnTo>
                    <a:pt x="57" y="199"/>
                  </a:lnTo>
                  <a:lnTo>
                    <a:pt x="57" y="199"/>
                  </a:lnTo>
                  <a:lnTo>
                    <a:pt x="57" y="198"/>
                  </a:lnTo>
                  <a:lnTo>
                    <a:pt x="57" y="198"/>
                  </a:lnTo>
                  <a:lnTo>
                    <a:pt x="58" y="198"/>
                  </a:lnTo>
                  <a:lnTo>
                    <a:pt x="58" y="198"/>
                  </a:lnTo>
                  <a:lnTo>
                    <a:pt x="58" y="198"/>
                  </a:lnTo>
                  <a:lnTo>
                    <a:pt x="59" y="198"/>
                  </a:lnTo>
                  <a:lnTo>
                    <a:pt x="59" y="198"/>
                  </a:lnTo>
                  <a:lnTo>
                    <a:pt x="59" y="198"/>
                  </a:lnTo>
                  <a:lnTo>
                    <a:pt x="59" y="198"/>
                  </a:lnTo>
                  <a:lnTo>
                    <a:pt x="60" y="198"/>
                  </a:lnTo>
                  <a:lnTo>
                    <a:pt x="60" y="198"/>
                  </a:lnTo>
                  <a:lnTo>
                    <a:pt x="60" y="198"/>
                  </a:lnTo>
                  <a:lnTo>
                    <a:pt x="60" y="198"/>
                  </a:lnTo>
                  <a:lnTo>
                    <a:pt x="61" y="198"/>
                  </a:lnTo>
                  <a:lnTo>
                    <a:pt x="61" y="198"/>
                  </a:lnTo>
                  <a:lnTo>
                    <a:pt x="61" y="198"/>
                  </a:lnTo>
                  <a:lnTo>
                    <a:pt x="61" y="198"/>
                  </a:lnTo>
                  <a:lnTo>
                    <a:pt x="62" y="198"/>
                  </a:lnTo>
                  <a:lnTo>
                    <a:pt x="62" y="198"/>
                  </a:lnTo>
                  <a:lnTo>
                    <a:pt x="62" y="198"/>
                  </a:lnTo>
                  <a:lnTo>
                    <a:pt x="63" y="198"/>
                  </a:lnTo>
                  <a:lnTo>
                    <a:pt x="63" y="198"/>
                  </a:lnTo>
                  <a:lnTo>
                    <a:pt x="63" y="198"/>
                  </a:lnTo>
                  <a:lnTo>
                    <a:pt x="63" y="198"/>
                  </a:lnTo>
                  <a:lnTo>
                    <a:pt x="64" y="198"/>
                  </a:lnTo>
                  <a:lnTo>
                    <a:pt x="64" y="198"/>
                  </a:lnTo>
                  <a:lnTo>
                    <a:pt x="64" y="197"/>
                  </a:lnTo>
                  <a:lnTo>
                    <a:pt x="64" y="195"/>
                  </a:lnTo>
                  <a:lnTo>
                    <a:pt x="65" y="193"/>
                  </a:lnTo>
                  <a:lnTo>
                    <a:pt x="65" y="191"/>
                  </a:lnTo>
                  <a:lnTo>
                    <a:pt x="65" y="189"/>
                  </a:lnTo>
                  <a:lnTo>
                    <a:pt x="66" y="188"/>
                  </a:lnTo>
                  <a:lnTo>
                    <a:pt x="66" y="187"/>
                  </a:lnTo>
                  <a:lnTo>
                    <a:pt x="66" y="188"/>
                  </a:lnTo>
                  <a:lnTo>
                    <a:pt x="66" y="189"/>
                  </a:lnTo>
                  <a:lnTo>
                    <a:pt x="67" y="190"/>
                  </a:lnTo>
                  <a:lnTo>
                    <a:pt x="67" y="192"/>
                  </a:lnTo>
                  <a:lnTo>
                    <a:pt x="67" y="194"/>
                  </a:lnTo>
                  <a:lnTo>
                    <a:pt x="67" y="194"/>
                  </a:lnTo>
                  <a:lnTo>
                    <a:pt x="68" y="194"/>
                  </a:lnTo>
                  <a:lnTo>
                    <a:pt x="68" y="194"/>
                  </a:lnTo>
                  <a:lnTo>
                    <a:pt x="68" y="194"/>
                  </a:lnTo>
                  <a:lnTo>
                    <a:pt x="68" y="194"/>
                  </a:lnTo>
                  <a:lnTo>
                    <a:pt x="69" y="194"/>
                  </a:lnTo>
                  <a:lnTo>
                    <a:pt x="69" y="194"/>
                  </a:lnTo>
                  <a:lnTo>
                    <a:pt x="69" y="194"/>
                  </a:lnTo>
                  <a:lnTo>
                    <a:pt x="69" y="194"/>
                  </a:lnTo>
                  <a:lnTo>
                    <a:pt x="70" y="193"/>
                  </a:lnTo>
                  <a:lnTo>
                    <a:pt x="70" y="193"/>
                  </a:lnTo>
                  <a:lnTo>
                    <a:pt x="70" y="193"/>
                  </a:lnTo>
                  <a:lnTo>
                    <a:pt x="71" y="193"/>
                  </a:lnTo>
                  <a:lnTo>
                    <a:pt x="71" y="193"/>
                  </a:lnTo>
                  <a:lnTo>
                    <a:pt x="71" y="193"/>
                  </a:lnTo>
                  <a:lnTo>
                    <a:pt x="71" y="193"/>
                  </a:lnTo>
                  <a:lnTo>
                    <a:pt x="72" y="193"/>
                  </a:lnTo>
                  <a:lnTo>
                    <a:pt x="72" y="193"/>
                  </a:lnTo>
                  <a:lnTo>
                    <a:pt x="72" y="193"/>
                  </a:lnTo>
                  <a:lnTo>
                    <a:pt x="72" y="193"/>
                  </a:lnTo>
                  <a:lnTo>
                    <a:pt x="73" y="193"/>
                  </a:lnTo>
                  <a:lnTo>
                    <a:pt x="73" y="193"/>
                  </a:lnTo>
                  <a:lnTo>
                    <a:pt x="73" y="193"/>
                  </a:lnTo>
                  <a:lnTo>
                    <a:pt x="73" y="193"/>
                  </a:lnTo>
                  <a:lnTo>
                    <a:pt x="74" y="193"/>
                  </a:lnTo>
                  <a:lnTo>
                    <a:pt x="74" y="193"/>
                  </a:lnTo>
                  <a:lnTo>
                    <a:pt x="74" y="193"/>
                  </a:lnTo>
                  <a:lnTo>
                    <a:pt x="75" y="193"/>
                  </a:lnTo>
                  <a:lnTo>
                    <a:pt x="75" y="193"/>
                  </a:lnTo>
                  <a:lnTo>
                    <a:pt x="75" y="193"/>
                  </a:lnTo>
                  <a:lnTo>
                    <a:pt x="75" y="193"/>
                  </a:lnTo>
                  <a:lnTo>
                    <a:pt x="76" y="193"/>
                  </a:lnTo>
                  <a:lnTo>
                    <a:pt x="76" y="193"/>
                  </a:lnTo>
                  <a:lnTo>
                    <a:pt x="76" y="193"/>
                  </a:lnTo>
                  <a:lnTo>
                    <a:pt x="76" y="193"/>
                  </a:lnTo>
                  <a:lnTo>
                    <a:pt x="77" y="193"/>
                  </a:lnTo>
                  <a:lnTo>
                    <a:pt x="77" y="193"/>
                  </a:lnTo>
                  <a:lnTo>
                    <a:pt x="77" y="192"/>
                  </a:lnTo>
                  <a:lnTo>
                    <a:pt x="78" y="192"/>
                  </a:lnTo>
                  <a:lnTo>
                    <a:pt x="78" y="192"/>
                  </a:lnTo>
                  <a:lnTo>
                    <a:pt x="78" y="192"/>
                  </a:lnTo>
                  <a:lnTo>
                    <a:pt x="78" y="192"/>
                  </a:lnTo>
                  <a:lnTo>
                    <a:pt x="79" y="192"/>
                  </a:lnTo>
                  <a:lnTo>
                    <a:pt x="79" y="192"/>
                  </a:lnTo>
                  <a:lnTo>
                    <a:pt x="79" y="191"/>
                  </a:lnTo>
                  <a:lnTo>
                    <a:pt x="79" y="191"/>
                  </a:lnTo>
                  <a:lnTo>
                    <a:pt x="80" y="191"/>
                  </a:lnTo>
                  <a:lnTo>
                    <a:pt x="80" y="191"/>
                  </a:lnTo>
                  <a:lnTo>
                    <a:pt x="80" y="191"/>
                  </a:lnTo>
                  <a:lnTo>
                    <a:pt x="80" y="191"/>
                  </a:lnTo>
                  <a:lnTo>
                    <a:pt x="81" y="191"/>
                  </a:lnTo>
                  <a:lnTo>
                    <a:pt x="81" y="191"/>
                  </a:lnTo>
                  <a:lnTo>
                    <a:pt x="81" y="191"/>
                  </a:lnTo>
                  <a:lnTo>
                    <a:pt x="82" y="191"/>
                  </a:lnTo>
                  <a:lnTo>
                    <a:pt x="82" y="191"/>
                  </a:lnTo>
                  <a:lnTo>
                    <a:pt x="82" y="191"/>
                  </a:lnTo>
                  <a:lnTo>
                    <a:pt x="82" y="192"/>
                  </a:lnTo>
                  <a:lnTo>
                    <a:pt x="83" y="192"/>
                  </a:lnTo>
                  <a:lnTo>
                    <a:pt x="83" y="192"/>
                  </a:lnTo>
                  <a:lnTo>
                    <a:pt x="83" y="192"/>
                  </a:lnTo>
                  <a:lnTo>
                    <a:pt x="83" y="191"/>
                  </a:lnTo>
                  <a:lnTo>
                    <a:pt x="84" y="191"/>
                  </a:lnTo>
                  <a:lnTo>
                    <a:pt x="84" y="191"/>
                  </a:lnTo>
                  <a:lnTo>
                    <a:pt x="84" y="192"/>
                  </a:lnTo>
                  <a:lnTo>
                    <a:pt x="84" y="193"/>
                  </a:lnTo>
                  <a:lnTo>
                    <a:pt x="85" y="193"/>
                  </a:lnTo>
                  <a:lnTo>
                    <a:pt x="85" y="193"/>
                  </a:lnTo>
                  <a:lnTo>
                    <a:pt x="85" y="193"/>
                  </a:lnTo>
                  <a:lnTo>
                    <a:pt x="85" y="193"/>
                  </a:lnTo>
                  <a:lnTo>
                    <a:pt x="86" y="193"/>
                  </a:lnTo>
                  <a:lnTo>
                    <a:pt x="86" y="193"/>
                  </a:lnTo>
                  <a:lnTo>
                    <a:pt x="86" y="194"/>
                  </a:lnTo>
                  <a:lnTo>
                    <a:pt x="87" y="194"/>
                  </a:lnTo>
                  <a:lnTo>
                    <a:pt x="87" y="195"/>
                  </a:lnTo>
                  <a:lnTo>
                    <a:pt x="87" y="195"/>
                  </a:lnTo>
                  <a:lnTo>
                    <a:pt x="87" y="195"/>
                  </a:lnTo>
                  <a:lnTo>
                    <a:pt x="88" y="195"/>
                  </a:lnTo>
                  <a:lnTo>
                    <a:pt x="88" y="195"/>
                  </a:lnTo>
                  <a:lnTo>
                    <a:pt x="88" y="195"/>
                  </a:lnTo>
                  <a:lnTo>
                    <a:pt x="88" y="195"/>
                  </a:lnTo>
                  <a:lnTo>
                    <a:pt x="89" y="195"/>
                  </a:lnTo>
                  <a:lnTo>
                    <a:pt x="89" y="196"/>
                  </a:lnTo>
                  <a:lnTo>
                    <a:pt x="89" y="196"/>
                  </a:lnTo>
                  <a:lnTo>
                    <a:pt x="89" y="196"/>
                  </a:lnTo>
                  <a:lnTo>
                    <a:pt x="90" y="196"/>
                  </a:lnTo>
                  <a:lnTo>
                    <a:pt x="90" y="196"/>
                  </a:lnTo>
                  <a:lnTo>
                    <a:pt x="90" y="196"/>
                  </a:lnTo>
                  <a:lnTo>
                    <a:pt x="91" y="196"/>
                  </a:lnTo>
                  <a:lnTo>
                    <a:pt x="91" y="196"/>
                  </a:lnTo>
                  <a:lnTo>
                    <a:pt x="91" y="196"/>
                  </a:lnTo>
                  <a:lnTo>
                    <a:pt x="91" y="196"/>
                  </a:lnTo>
                  <a:lnTo>
                    <a:pt x="92" y="196"/>
                  </a:lnTo>
                  <a:lnTo>
                    <a:pt x="92" y="196"/>
                  </a:lnTo>
                  <a:lnTo>
                    <a:pt x="92" y="196"/>
                  </a:lnTo>
                  <a:lnTo>
                    <a:pt x="92" y="196"/>
                  </a:lnTo>
                  <a:lnTo>
                    <a:pt x="93" y="196"/>
                  </a:lnTo>
                  <a:lnTo>
                    <a:pt x="93" y="196"/>
                  </a:lnTo>
                  <a:lnTo>
                    <a:pt x="93" y="196"/>
                  </a:lnTo>
                  <a:lnTo>
                    <a:pt x="94" y="196"/>
                  </a:lnTo>
                  <a:lnTo>
                    <a:pt x="94" y="196"/>
                  </a:lnTo>
                  <a:lnTo>
                    <a:pt x="94" y="196"/>
                  </a:lnTo>
                  <a:lnTo>
                    <a:pt x="94" y="196"/>
                  </a:lnTo>
                  <a:lnTo>
                    <a:pt x="95" y="196"/>
                  </a:lnTo>
                  <a:lnTo>
                    <a:pt x="95" y="196"/>
                  </a:lnTo>
                  <a:lnTo>
                    <a:pt x="95" y="196"/>
                  </a:lnTo>
                  <a:lnTo>
                    <a:pt x="95" y="196"/>
                  </a:lnTo>
                  <a:lnTo>
                    <a:pt x="96" y="196"/>
                  </a:lnTo>
                  <a:lnTo>
                    <a:pt x="96" y="196"/>
                  </a:lnTo>
                  <a:lnTo>
                    <a:pt x="96" y="196"/>
                  </a:lnTo>
                  <a:lnTo>
                    <a:pt x="97" y="196"/>
                  </a:lnTo>
                  <a:lnTo>
                    <a:pt x="97" y="196"/>
                  </a:lnTo>
                  <a:lnTo>
                    <a:pt x="97" y="196"/>
                  </a:lnTo>
                  <a:lnTo>
                    <a:pt x="97" y="196"/>
                  </a:lnTo>
                  <a:lnTo>
                    <a:pt x="98" y="196"/>
                  </a:lnTo>
                  <a:lnTo>
                    <a:pt x="98" y="196"/>
                  </a:lnTo>
                  <a:lnTo>
                    <a:pt x="98" y="196"/>
                  </a:lnTo>
                  <a:lnTo>
                    <a:pt x="98" y="196"/>
                  </a:lnTo>
                  <a:lnTo>
                    <a:pt x="99" y="196"/>
                  </a:lnTo>
                  <a:lnTo>
                    <a:pt x="99" y="196"/>
                  </a:lnTo>
                  <a:lnTo>
                    <a:pt x="99" y="196"/>
                  </a:lnTo>
                  <a:lnTo>
                    <a:pt x="99" y="196"/>
                  </a:lnTo>
                  <a:lnTo>
                    <a:pt x="100" y="196"/>
                  </a:lnTo>
                  <a:lnTo>
                    <a:pt x="100" y="196"/>
                  </a:lnTo>
                  <a:lnTo>
                    <a:pt x="100" y="196"/>
                  </a:lnTo>
                  <a:lnTo>
                    <a:pt x="100" y="196"/>
                  </a:lnTo>
                  <a:lnTo>
                    <a:pt x="101" y="196"/>
                  </a:lnTo>
                  <a:lnTo>
                    <a:pt x="101" y="196"/>
                  </a:lnTo>
                  <a:lnTo>
                    <a:pt x="101" y="196"/>
                  </a:lnTo>
                  <a:lnTo>
                    <a:pt x="101" y="196"/>
                  </a:lnTo>
                  <a:lnTo>
                    <a:pt x="102" y="196"/>
                  </a:lnTo>
                  <a:lnTo>
                    <a:pt x="102" y="196"/>
                  </a:lnTo>
                  <a:lnTo>
                    <a:pt x="102" y="196"/>
                  </a:lnTo>
                  <a:lnTo>
                    <a:pt x="103" y="196"/>
                  </a:lnTo>
                  <a:lnTo>
                    <a:pt x="103" y="196"/>
                  </a:lnTo>
                  <a:lnTo>
                    <a:pt x="103" y="196"/>
                  </a:lnTo>
                  <a:lnTo>
                    <a:pt x="103" y="196"/>
                  </a:lnTo>
                  <a:lnTo>
                    <a:pt x="104" y="196"/>
                  </a:lnTo>
                  <a:lnTo>
                    <a:pt x="104" y="196"/>
                  </a:lnTo>
                  <a:lnTo>
                    <a:pt x="104" y="196"/>
                  </a:lnTo>
                  <a:lnTo>
                    <a:pt x="104" y="196"/>
                  </a:lnTo>
                  <a:lnTo>
                    <a:pt x="105" y="196"/>
                  </a:lnTo>
                  <a:lnTo>
                    <a:pt x="105" y="196"/>
                  </a:lnTo>
                  <a:lnTo>
                    <a:pt x="105" y="196"/>
                  </a:lnTo>
                  <a:lnTo>
                    <a:pt x="105" y="196"/>
                  </a:lnTo>
                  <a:lnTo>
                    <a:pt x="106" y="196"/>
                  </a:lnTo>
                  <a:lnTo>
                    <a:pt x="106" y="196"/>
                  </a:lnTo>
                  <a:lnTo>
                    <a:pt x="106" y="196"/>
                  </a:lnTo>
                  <a:lnTo>
                    <a:pt x="107" y="196"/>
                  </a:lnTo>
                  <a:lnTo>
                    <a:pt x="107" y="196"/>
                  </a:lnTo>
                  <a:lnTo>
                    <a:pt x="107" y="196"/>
                  </a:lnTo>
                  <a:lnTo>
                    <a:pt x="107" y="196"/>
                  </a:lnTo>
                  <a:lnTo>
                    <a:pt x="108" y="196"/>
                  </a:lnTo>
                  <a:lnTo>
                    <a:pt x="108" y="196"/>
                  </a:lnTo>
                  <a:lnTo>
                    <a:pt x="108" y="196"/>
                  </a:lnTo>
                  <a:lnTo>
                    <a:pt x="108" y="196"/>
                  </a:lnTo>
                  <a:lnTo>
                    <a:pt x="109" y="196"/>
                  </a:lnTo>
                  <a:lnTo>
                    <a:pt x="109" y="196"/>
                  </a:lnTo>
                  <a:lnTo>
                    <a:pt x="109" y="196"/>
                  </a:lnTo>
                  <a:lnTo>
                    <a:pt x="110" y="196"/>
                  </a:lnTo>
                  <a:lnTo>
                    <a:pt x="110" y="196"/>
                  </a:lnTo>
                  <a:lnTo>
                    <a:pt x="110" y="196"/>
                  </a:lnTo>
                  <a:lnTo>
                    <a:pt x="110" y="196"/>
                  </a:lnTo>
                  <a:lnTo>
                    <a:pt x="111" y="196"/>
                  </a:lnTo>
                  <a:lnTo>
                    <a:pt x="111" y="196"/>
                  </a:lnTo>
                  <a:lnTo>
                    <a:pt x="111" y="196"/>
                  </a:lnTo>
                  <a:lnTo>
                    <a:pt x="111" y="196"/>
                  </a:lnTo>
                  <a:lnTo>
                    <a:pt x="112" y="196"/>
                  </a:lnTo>
                  <a:lnTo>
                    <a:pt x="112" y="196"/>
                  </a:lnTo>
                  <a:lnTo>
                    <a:pt x="112" y="196"/>
                  </a:lnTo>
                  <a:lnTo>
                    <a:pt x="113" y="196"/>
                  </a:lnTo>
                  <a:lnTo>
                    <a:pt x="113" y="196"/>
                  </a:lnTo>
                  <a:lnTo>
                    <a:pt x="113" y="196"/>
                  </a:lnTo>
                  <a:lnTo>
                    <a:pt x="113" y="196"/>
                  </a:lnTo>
                  <a:lnTo>
                    <a:pt x="114" y="196"/>
                  </a:lnTo>
                  <a:lnTo>
                    <a:pt x="114" y="196"/>
                  </a:lnTo>
                  <a:lnTo>
                    <a:pt x="114" y="196"/>
                  </a:lnTo>
                  <a:lnTo>
                    <a:pt x="114" y="196"/>
                  </a:lnTo>
                  <a:lnTo>
                    <a:pt x="115" y="196"/>
                  </a:lnTo>
                  <a:lnTo>
                    <a:pt x="115" y="196"/>
                  </a:lnTo>
                  <a:lnTo>
                    <a:pt x="115" y="196"/>
                  </a:lnTo>
                  <a:lnTo>
                    <a:pt x="115" y="196"/>
                  </a:lnTo>
                  <a:lnTo>
                    <a:pt x="116" y="196"/>
                  </a:lnTo>
                  <a:lnTo>
                    <a:pt x="116" y="196"/>
                  </a:lnTo>
                  <a:lnTo>
                    <a:pt x="116" y="196"/>
                  </a:lnTo>
                  <a:lnTo>
                    <a:pt x="116" y="196"/>
                  </a:lnTo>
                  <a:lnTo>
                    <a:pt x="117" y="196"/>
                  </a:lnTo>
                  <a:lnTo>
                    <a:pt x="117" y="196"/>
                  </a:lnTo>
                  <a:lnTo>
                    <a:pt x="117" y="196"/>
                  </a:lnTo>
                  <a:lnTo>
                    <a:pt x="117" y="196"/>
                  </a:lnTo>
                  <a:lnTo>
                    <a:pt x="118" y="195"/>
                  </a:lnTo>
                  <a:lnTo>
                    <a:pt x="118" y="195"/>
                  </a:lnTo>
                  <a:lnTo>
                    <a:pt x="118" y="195"/>
                  </a:lnTo>
                  <a:lnTo>
                    <a:pt x="119" y="196"/>
                  </a:lnTo>
                  <a:lnTo>
                    <a:pt x="119" y="196"/>
                  </a:lnTo>
                  <a:lnTo>
                    <a:pt x="119" y="196"/>
                  </a:lnTo>
                  <a:lnTo>
                    <a:pt x="119" y="196"/>
                  </a:lnTo>
                  <a:lnTo>
                    <a:pt x="120" y="196"/>
                  </a:lnTo>
                  <a:lnTo>
                    <a:pt x="120" y="196"/>
                  </a:lnTo>
                  <a:lnTo>
                    <a:pt x="120" y="196"/>
                  </a:lnTo>
                  <a:lnTo>
                    <a:pt x="120" y="196"/>
                  </a:lnTo>
                  <a:lnTo>
                    <a:pt x="121" y="196"/>
                  </a:lnTo>
                  <a:lnTo>
                    <a:pt x="121" y="196"/>
                  </a:lnTo>
                  <a:lnTo>
                    <a:pt x="121" y="196"/>
                  </a:lnTo>
                  <a:lnTo>
                    <a:pt x="121" y="196"/>
                  </a:lnTo>
                  <a:lnTo>
                    <a:pt x="122" y="196"/>
                  </a:lnTo>
                  <a:lnTo>
                    <a:pt x="122" y="196"/>
                  </a:lnTo>
                  <a:lnTo>
                    <a:pt x="122" y="196"/>
                  </a:lnTo>
                  <a:lnTo>
                    <a:pt x="123" y="196"/>
                  </a:lnTo>
                  <a:lnTo>
                    <a:pt x="123" y="196"/>
                  </a:lnTo>
                  <a:lnTo>
                    <a:pt x="123" y="196"/>
                  </a:lnTo>
                  <a:lnTo>
                    <a:pt x="123" y="196"/>
                  </a:lnTo>
                  <a:lnTo>
                    <a:pt x="124" y="196"/>
                  </a:lnTo>
                  <a:lnTo>
                    <a:pt x="124" y="196"/>
                  </a:lnTo>
                  <a:lnTo>
                    <a:pt x="124" y="196"/>
                  </a:lnTo>
                  <a:lnTo>
                    <a:pt x="124" y="196"/>
                  </a:lnTo>
                  <a:lnTo>
                    <a:pt x="125" y="196"/>
                  </a:lnTo>
                  <a:lnTo>
                    <a:pt x="125" y="196"/>
                  </a:lnTo>
                  <a:lnTo>
                    <a:pt x="125" y="196"/>
                  </a:lnTo>
                  <a:lnTo>
                    <a:pt x="126" y="197"/>
                  </a:lnTo>
                  <a:lnTo>
                    <a:pt x="126" y="197"/>
                  </a:lnTo>
                  <a:lnTo>
                    <a:pt x="126" y="197"/>
                  </a:lnTo>
                  <a:lnTo>
                    <a:pt x="126" y="197"/>
                  </a:lnTo>
                  <a:lnTo>
                    <a:pt x="127" y="197"/>
                  </a:lnTo>
                  <a:lnTo>
                    <a:pt x="127" y="197"/>
                  </a:lnTo>
                  <a:lnTo>
                    <a:pt x="127" y="197"/>
                  </a:lnTo>
                  <a:lnTo>
                    <a:pt x="127" y="197"/>
                  </a:lnTo>
                  <a:lnTo>
                    <a:pt x="128" y="197"/>
                  </a:lnTo>
                  <a:lnTo>
                    <a:pt x="128" y="197"/>
                  </a:lnTo>
                  <a:lnTo>
                    <a:pt x="128" y="197"/>
                  </a:lnTo>
                  <a:lnTo>
                    <a:pt x="129" y="197"/>
                  </a:lnTo>
                  <a:lnTo>
                    <a:pt x="129" y="197"/>
                  </a:lnTo>
                  <a:lnTo>
                    <a:pt x="129" y="197"/>
                  </a:lnTo>
                  <a:lnTo>
                    <a:pt x="129" y="197"/>
                  </a:lnTo>
                  <a:lnTo>
                    <a:pt x="130" y="198"/>
                  </a:lnTo>
                  <a:lnTo>
                    <a:pt x="130" y="198"/>
                  </a:lnTo>
                  <a:lnTo>
                    <a:pt x="130" y="198"/>
                  </a:lnTo>
                  <a:lnTo>
                    <a:pt x="130" y="198"/>
                  </a:lnTo>
                  <a:lnTo>
                    <a:pt x="131" y="198"/>
                  </a:lnTo>
                  <a:lnTo>
                    <a:pt x="131" y="198"/>
                  </a:lnTo>
                  <a:lnTo>
                    <a:pt x="131" y="198"/>
                  </a:lnTo>
                  <a:lnTo>
                    <a:pt x="131" y="198"/>
                  </a:lnTo>
                  <a:lnTo>
                    <a:pt x="132" y="198"/>
                  </a:lnTo>
                  <a:lnTo>
                    <a:pt x="132" y="198"/>
                  </a:lnTo>
                  <a:lnTo>
                    <a:pt x="132" y="198"/>
                  </a:lnTo>
                  <a:lnTo>
                    <a:pt x="132" y="198"/>
                  </a:lnTo>
                  <a:lnTo>
                    <a:pt x="133" y="198"/>
                  </a:lnTo>
                  <a:lnTo>
                    <a:pt x="133" y="197"/>
                  </a:lnTo>
                  <a:lnTo>
                    <a:pt x="133" y="192"/>
                  </a:lnTo>
                  <a:lnTo>
                    <a:pt x="133" y="191"/>
                  </a:lnTo>
                  <a:lnTo>
                    <a:pt x="134" y="190"/>
                  </a:lnTo>
                  <a:lnTo>
                    <a:pt x="134" y="188"/>
                  </a:lnTo>
                  <a:lnTo>
                    <a:pt x="134" y="188"/>
                  </a:lnTo>
                  <a:lnTo>
                    <a:pt x="135" y="188"/>
                  </a:lnTo>
                  <a:lnTo>
                    <a:pt x="135" y="190"/>
                  </a:lnTo>
                  <a:lnTo>
                    <a:pt x="135" y="191"/>
                  </a:lnTo>
                  <a:lnTo>
                    <a:pt x="135" y="195"/>
                  </a:lnTo>
                  <a:lnTo>
                    <a:pt x="136" y="197"/>
                  </a:lnTo>
                  <a:lnTo>
                    <a:pt x="136" y="197"/>
                  </a:lnTo>
                  <a:lnTo>
                    <a:pt x="136" y="197"/>
                  </a:lnTo>
                  <a:lnTo>
                    <a:pt x="136" y="197"/>
                  </a:lnTo>
                  <a:lnTo>
                    <a:pt x="137" y="197"/>
                  </a:lnTo>
                  <a:lnTo>
                    <a:pt x="137" y="197"/>
                  </a:lnTo>
                  <a:lnTo>
                    <a:pt x="137" y="197"/>
                  </a:lnTo>
                  <a:lnTo>
                    <a:pt x="137" y="197"/>
                  </a:lnTo>
                  <a:lnTo>
                    <a:pt x="138" y="197"/>
                  </a:lnTo>
                  <a:lnTo>
                    <a:pt x="138" y="197"/>
                  </a:lnTo>
                  <a:lnTo>
                    <a:pt x="138" y="197"/>
                  </a:lnTo>
                  <a:lnTo>
                    <a:pt x="139" y="197"/>
                  </a:lnTo>
                  <a:lnTo>
                    <a:pt x="139" y="197"/>
                  </a:lnTo>
                  <a:lnTo>
                    <a:pt x="139" y="197"/>
                  </a:lnTo>
                  <a:lnTo>
                    <a:pt x="139" y="197"/>
                  </a:lnTo>
                  <a:lnTo>
                    <a:pt x="140" y="197"/>
                  </a:lnTo>
                  <a:lnTo>
                    <a:pt x="140" y="197"/>
                  </a:lnTo>
                  <a:lnTo>
                    <a:pt x="140" y="197"/>
                  </a:lnTo>
                  <a:lnTo>
                    <a:pt x="140" y="197"/>
                  </a:lnTo>
                  <a:lnTo>
                    <a:pt x="141" y="197"/>
                  </a:lnTo>
                  <a:lnTo>
                    <a:pt x="141" y="197"/>
                  </a:lnTo>
                  <a:lnTo>
                    <a:pt x="141" y="197"/>
                  </a:lnTo>
                  <a:lnTo>
                    <a:pt x="142" y="197"/>
                  </a:lnTo>
                  <a:lnTo>
                    <a:pt x="142" y="197"/>
                  </a:lnTo>
                  <a:lnTo>
                    <a:pt x="142" y="197"/>
                  </a:lnTo>
                  <a:lnTo>
                    <a:pt x="142" y="197"/>
                  </a:lnTo>
                  <a:lnTo>
                    <a:pt x="143" y="197"/>
                  </a:lnTo>
                  <a:lnTo>
                    <a:pt x="143" y="197"/>
                  </a:lnTo>
                  <a:lnTo>
                    <a:pt x="143" y="197"/>
                  </a:lnTo>
                  <a:lnTo>
                    <a:pt x="143" y="197"/>
                  </a:lnTo>
                  <a:lnTo>
                    <a:pt x="144" y="197"/>
                  </a:lnTo>
                  <a:lnTo>
                    <a:pt x="144" y="197"/>
                  </a:lnTo>
                  <a:lnTo>
                    <a:pt x="144" y="197"/>
                  </a:lnTo>
                  <a:lnTo>
                    <a:pt x="145" y="197"/>
                  </a:lnTo>
                  <a:lnTo>
                    <a:pt x="145" y="197"/>
                  </a:lnTo>
                  <a:lnTo>
                    <a:pt x="145" y="197"/>
                  </a:lnTo>
                  <a:lnTo>
                    <a:pt x="145" y="197"/>
                  </a:lnTo>
                  <a:lnTo>
                    <a:pt x="146" y="197"/>
                  </a:lnTo>
                  <a:lnTo>
                    <a:pt x="146" y="197"/>
                  </a:lnTo>
                  <a:lnTo>
                    <a:pt x="146" y="197"/>
                  </a:lnTo>
                  <a:lnTo>
                    <a:pt x="146" y="197"/>
                  </a:lnTo>
                  <a:lnTo>
                    <a:pt x="147" y="197"/>
                  </a:lnTo>
                  <a:lnTo>
                    <a:pt x="147" y="197"/>
                  </a:lnTo>
                  <a:lnTo>
                    <a:pt x="147" y="197"/>
                  </a:lnTo>
                  <a:lnTo>
                    <a:pt x="147" y="197"/>
                  </a:lnTo>
                  <a:lnTo>
                    <a:pt x="148" y="197"/>
                  </a:lnTo>
                  <a:lnTo>
                    <a:pt x="148" y="197"/>
                  </a:lnTo>
                  <a:lnTo>
                    <a:pt x="148" y="197"/>
                  </a:lnTo>
                  <a:lnTo>
                    <a:pt x="148" y="197"/>
                  </a:lnTo>
                  <a:lnTo>
                    <a:pt x="149" y="197"/>
                  </a:lnTo>
                  <a:lnTo>
                    <a:pt x="149" y="197"/>
                  </a:lnTo>
                  <a:lnTo>
                    <a:pt x="149" y="197"/>
                  </a:lnTo>
                  <a:lnTo>
                    <a:pt x="149" y="197"/>
                  </a:lnTo>
                  <a:lnTo>
                    <a:pt x="150" y="197"/>
                  </a:lnTo>
                  <a:lnTo>
                    <a:pt x="150" y="197"/>
                  </a:lnTo>
                  <a:lnTo>
                    <a:pt x="150" y="197"/>
                  </a:lnTo>
                  <a:lnTo>
                    <a:pt x="151" y="197"/>
                  </a:lnTo>
                  <a:lnTo>
                    <a:pt x="151" y="197"/>
                  </a:lnTo>
                  <a:lnTo>
                    <a:pt x="151" y="197"/>
                  </a:lnTo>
                  <a:lnTo>
                    <a:pt x="151" y="197"/>
                  </a:lnTo>
                  <a:lnTo>
                    <a:pt x="152" y="197"/>
                  </a:lnTo>
                  <a:lnTo>
                    <a:pt x="152" y="196"/>
                  </a:lnTo>
                  <a:lnTo>
                    <a:pt x="152" y="196"/>
                  </a:lnTo>
                  <a:lnTo>
                    <a:pt x="152" y="196"/>
                  </a:lnTo>
                  <a:lnTo>
                    <a:pt x="153" y="196"/>
                  </a:lnTo>
                  <a:lnTo>
                    <a:pt x="153" y="196"/>
                  </a:lnTo>
                  <a:lnTo>
                    <a:pt x="153" y="196"/>
                  </a:lnTo>
                  <a:lnTo>
                    <a:pt x="154" y="196"/>
                  </a:lnTo>
                  <a:lnTo>
                    <a:pt x="154" y="196"/>
                  </a:lnTo>
                  <a:lnTo>
                    <a:pt x="154" y="196"/>
                  </a:lnTo>
                  <a:lnTo>
                    <a:pt x="154" y="196"/>
                  </a:lnTo>
                  <a:lnTo>
                    <a:pt x="155" y="196"/>
                  </a:lnTo>
                  <a:lnTo>
                    <a:pt x="155" y="196"/>
                  </a:lnTo>
                  <a:lnTo>
                    <a:pt x="155" y="196"/>
                  </a:lnTo>
                  <a:lnTo>
                    <a:pt x="155" y="196"/>
                  </a:lnTo>
                  <a:lnTo>
                    <a:pt x="156" y="196"/>
                  </a:lnTo>
                  <a:lnTo>
                    <a:pt x="156" y="196"/>
                  </a:lnTo>
                  <a:lnTo>
                    <a:pt x="156" y="196"/>
                  </a:lnTo>
                  <a:lnTo>
                    <a:pt x="156" y="196"/>
                  </a:lnTo>
                  <a:lnTo>
                    <a:pt x="157" y="196"/>
                  </a:lnTo>
                  <a:lnTo>
                    <a:pt x="157" y="196"/>
                  </a:lnTo>
                  <a:lnTo>
                    <a:pt x="157" y="196"/>
                  </a:lnTo>
                  <a:lnTo>
                    <a:pt x="158" y="196"/>
                  </a:lnTo>
                  <a:lnTo>
                    <a:pt x="158" y="196"/>
                  </a:lnTo>
                  <a:lnTo>
                    <a:pt x="158" y="196"/>
                  </a:lnTo>
                  <a:lnTo>
                    <a:pt x="158" y="196"/>
                  </a:lnTo>
                  <a:lnTo>
                    <a:pt x="159" y="196"/>
                  </a:lnTo>
                  <a:lnTo>
                    <a:pt x="159" y="196"/>
                  </a:lnTo>
                  <a:lnTo>
                    <a:pt x="159" y="196"/>
                  </a:lnTo>
                  <a:lnTo>
                    <a:pt x="159" y="195"/>
                  </a:lnTo>
                  <a:lnTo>
                    <a:pt x="160" y="195"/>
                  </a:lnTo>
                  <a:lnTo>
                    <a:pt x="160" y="195"/>
                  </a:lnTo>
                  <a:lnTo>
                    <a:pt x="160" y="195"/>
                  </a:lnTo>
                  <a:lnTo>
                    <a:pt x="161" y="195"/>
                  </a:lnTo>
                  <a:lnTo>
                    <a:pt x="161" y="195"/>
                  </a:lnTo>
                  <a:lnTo>
                    <a:pt x="161" y="195"/>
                  </a:lnTo>
                  <a:lnTo>
                    <a:pt x="161" y="195"/>
                  </a:lnTo>
                  <a:lnTo>
                    <a:pt x="162" y="195"/>
                  </a:lnTo>
                  <a:lnTo>
                    <a:pt x="162" y="195"/>
                  </a:lnTo>
                  <a:lnTo>
                    <a:pt x="162" y="195"/>
                  </a:lnTo>
                  <a:lnTo>
                    <a:pt x="162" y="195"/>
                  </a:lnTo>
                  <a:lnTo>
                    <a:pt x="163" y="195"/>
                  </a:lnTo>
                  <a:lnTo>
                    <a:pt x="163" y="195"/>
                  </a:lnTo>
                  <a:lnTo>
                    <a:pt x="163" y="195"/>
                  </a:lnTo>
                  <a:lnTo>
                    <a:pt x="163" y="195"/>
                  </a:lnTo>
                  <a:lnTo>
                    <a:pt x="164" y="195"/>
                  </a:lnTo>
                  <a:lnTo>
                    <a:pt x="164" y="195"/>
                  </a:lnTo>
                  <a:lnTo>
                    <a:pt x="164" y="195"/>
                  </a:lnTo>
                  <a:lnTo>
                    <a:pt x="164" y="195"/>
                  </a:lnTo>
                  <a:lnTo>
                    <a:pt x="165" y="195"/>
                  </a:lnTo>
                  <a:lnTo>
                    <a:pt x="165" y="195"/>
                  </a:lnTo>
                  <a:lnTo>
                    <a:pt x="165" y="195"/>
                  </a:lnTo>
                  <a:lnTo>
                    <a:pt x="166" y="195"/>
                  </a:lnTo>
                  <a:lnTo>
                    <a:pt x="166" y="195"/>
                  </a:lnTo>
                  <a:lnTo>
                    <a:pt x="166" y="195"/>
                  </a:lnTo>
                  <a:lnTo>
                    <a:pt x="166" y="196"/>
                  </a:lnTo>
                  <a:lnTo>
                    <a:pt x="167" y="196"/>
                  </a:lnTo>
                  <a:lnTo>
                    <a:pt x="167" y="196"/>
                  </a:lnTo>
                  <a:lnTo>
                    <a:pt x="167" y="196"/>
                  </a:lnTo>
                  <a:lnTo>
                    <a:pt x="167" y="196"/>
                  </a:lnTo>
                  <a:lnTo>
                    <a:pt x="168" y="196"/>
                  </a:lnTo>
                  <a:lnTo>
                    <a:pt x="168" y="196"/>
                  </a:lnTo>
                  <a:lnTo>
                    <a:pt x="168" y="196"/>
                  </a:lnTo>
                  <a:lnTo>
                    <a:pt x="168" y="196"/>
                  </a:lnTo>
                  <a:lnTo>
                    <a:pt x="169" y="196"/>
                  </a:lnTo>
                  <a:lnTo>
                    <a:pt x="169" y="196"/>
                  </a:lnTo>
                  <a:lnTo>
                    <a:pt x="169" y="196"/>
                  </a:lnTo>
                  <a:lnTo>
                    <a:pt x="170" y="196"/>
                  </a:lnTo>
                  <a:lnTo>
                    <a:pt x="170" y="196"/>
                  </a:lnTo>
                  <a:lnTo>
                    <a:pt x="170" y="196"/>
                  </a:lnTo>
                  <a:lnTo>
                    <a:pt x="170" y="196"/>
                  </a:lnTo>
                  <a:lnTo>
                    <a:pt x="171" y="196"/>
                  </a:lnTo>
                  <a:lnTo>
                    <a:pt x="171" y="196"/>
                  </a:lnTo>
                  <a:lnTo>
                    <a:pt x="171" y="196"/>
                  </a:lnTo>
                  <a:lnTo>
                    <a:pt x="171" y="197"/>
                  </a:lnTo>
                  <a:lnTo>
                    <a:pt x="172" y="197"/>
                  </a:lnTo>
                  <a:lnTo>
                    <a:pt x="172" y="197"/>
                  </a:lnTo>
                  <a:lnTo>
                    <a:pt x="172" y="197"/>
                  </a:lnTo>
                  <a:lnTo>
                    <a:pt x="172" y="197"/>
                  </a:lnTo>
                  <a:lnTo>
                    <a:pt x="173" y="197"/>
                  </a:lnTo>
                  <a:lnTo>
                    <a:pt x="173" y="197"/>
                  </a:lnTo>
                  <a:lnTo>
                    <a:pt x="173" y="197"/>
                  </a:lnTo>
                  <a:lnTo>
                    <a:pt x="174" y="197"/>
                  </a:lnTo>
                  <a:lnTo>
                    <a:pt x="174" y="197"/>
                  </a:lnTo>
                  <a:lnTo>
                    <a:pt x="174" y="197"/>
                  </a:lnTo>
                  <a:lnTo>
                    <a:pt x="174" y="197"/>
                  </a:lnTo>
                  <a:lnTo>
                    <a:pt x="175" y="197"/>
                  </a:lnTo>
                  <a:lnTo>
                    <a:pt x="175" y="197"/>
                  </a:lnTo>
                  <a:lnTo>
                    <a:pt x="175" y="197"/>
                  </a:lnTo>
                  <a:lnTo>
                    <a:pt x="175" y="197"/>
                  </a:lnTo>
                  <a:lnTo>
                    <a:pt x="176" y="197"/>
                  </a:lnTo>
                  <a:lnTo>
                    <a:pt x="176" y="197"/>
                  </a:lnTo>
                  <a:lnTo>
                    <a:pt x="176" y="197"/>
                  </a:lnTo>
                  <a:lnTo>
                    <a:pt x="177" y="197"/>
                  </a:lnTo>
                  <a:lnTo>
                    <a:pt x="177" y="197"/>
                  </a:lnTo>
                  <a:lnTo>
                    <a:pt x="177" y="197"/>
                  </a:lnTo>
                  <a:lnTo>
                    <a:pt x="177" y="197"/>
                  </a:lnTo>
                  <a:lnTo>
                    <a:pt x="178" y="197"/>
                  </a:lnTo>
                  <a:lnTo>
                    <a:pt x="178" y="197"/>
                  </a:lnTo>
                  <a:lnTo>
                    <a:pt x="178" y="197"/>
                  </a:lnTo>
                  <a:lnTo>
                    <a:pt x="178" y="197"/>
                  </a:lnTo>
                  <a:lnTo>
                    <a:pt x="179" y="197"/>
                  </a:lnTo>
                  <a:lnTo>
                    <a:pt x="179" y="197"/>
                  </a:lnTo>
                  <a:lnTo>
                    <a:pt x="179" y="197"/>
                  </a:lnTo>
                  <a:lnTo>
                    <a:pt x="179" y="197"/>
                  </a:lnTo>
                  <a:lnTo>
                    <a:pt x="180" y="197"/>
                  </a:lnTo>
                  <a:lnTo>
                    <a:pt x="180" y="197"/>
                  </a:lnTo>
                  <a:lnTo>
                    <a:pt x="180" y="197"/>
                  </a:lnTo>
                  <a:lnTo>
                    <a:pt x="180" y="197"/>
                  </a:lnTo>
                  <a:lnTo>
                    <a:pt x="181" y="197"/>
                  </a:lnTo>
                  <a:lnTo>
                    <a:pt x="181" y="197"/>
                  </a:lnTo>
                  <a:lnTo>
                    <a:pt x="181" y="197"/>
                  </a:lnTo>
                  <a:lnTo>
                    <a:pt x="182" y="197"/>
                  </a:lnTo>
                  <a:lnTo>
                    <a:pt x="182" y="197"/>
                  </a:lnTo>
                  <a:lnTo>
                    <a:pt x="182" y="197"/>
                  </a:lnTo>
                  <a:lnTo>
                    <a:pt x="182" y="197"/>
                  </a:lnTo>
                  <a:lnTo>
                    <a:pt x="183" y="197"/>
                  </a:lnTo>
                  <a:lnTo>
                    <a:pt x="183" y="197"/>
                  </a:lnTo>
                  <a:lnTo>
                    <a:pt x="183" y="197"/>
                  </a:lnTo>
                  <a:lnTo>
                    <a:pt x="183" y="197"/>
                  </a:lnTo>
                  <a:lnTo>
                    <a:pt x="184" y="197"/>
                  </a:lnTo>
                  <a:lnTo>
                    <a:pt x="184" y="197"/>
                  </a:lnTo>
                  <a:lnTo>
                    <a:pt x="184" y="197"/>
                  </a:lnTo>
                  <a:lnTo>
                    <a:pt x="184" y="197"/>
                  </a:lnTo>
                  <a:lnTo>
                    <a:pt x="185" y="197"/>
                  </a:lnTo>
                  <a:lnTo>
                    <a:pt x="185" y="197"/>
                  </a:lnTo>
                  <a:lnTo>
                    <a:pt x="185" y="197"/>
                  </a:lnTo>
                  <a:lnTo>
                    <a:pt x="186" y="197"/>
                  </a:lnTo>
                  <a:lnTo>
                    <a:pt x="186" y="197"/>
                  </a:lnTo>
                  <a:lnTo>
                    <a:pt x="186" y="197"/>
                  </a:lnTo>
                  <a:lnTo>
                    <a:pt x="186" y="197"/>
                  </a:lnTo>
                  <a:lnTo>
                    <a:pt x="187" y="197"/>
                  </a:lnTo>
                  <a:lnTo>
                    <a:pt x="187" y="197"/>
                  </a:lnTo>
                  <a:lnTo>
                    <a:pt x="187" y="197"/>
                  </a:lnTo>
                  <a:lnTo>
                    <a:pt x="187" y="197"/>
                  </a:lnTo>
                  <a:lnTo>
                    <a:pt x="188" y="197"/>
                  </a:lnTo>
                  <a:lnTo>
                    <a:pt x="188" y="197"/>
                  </a:lnTo>
                  <a:lnTo>
                    <a:pt x="188" y="197"/>
                  </a:lnTo>
                  <a:lnTo>
                    <a:pt x="189" y="197"/>
                  </a:lnTo>
                  <a:lnTo>
                    <a:pt x="189" y="197"/>
                  </a:lnTo>
                  <a:lnTo>
                    <a:pt x="189" y="197"/>
                  </a:lnTo>
                  <a:lnTo>
                    <a:pt x="189" y="197"/>
                  </a:lnTo>
                  <a:lnTo>
                    <a:pt x="190" y="197"/>
                  </a:lnTo>
                  <a:lnTo>
                    <a:pt x="190" y="197"/>
                  </a:lnTo>
                  <a:lnTo>
                    <a:pt x="190" y="196"/>
                  </a:lnTo>
                  <a:lnTo>
                    <a:pt x="190" y="196"/>
                  </a:lnTo>
                  <a:lnTo>
                    <a:pt x="191" y="196"/>
                  </a:lnTo>
                  <a:lnTo>
                    <a:pt x="191" y="196"/>
                  </a:lnTo>
                  <a:lnTo>
                    <a:pt x="191" y="195"/>
                  </a:lnTo>
                  <a:lnTo>
                    <a:pt x="191" y="195"/>
                  </a:lnTo>
                  <a:lnTo>
                    <a:pt x="192" y="195"/>
                  </a:lnTo>
                  <a:lnTo>
                    <a:pt x="192" y="195"/>
                  </a:lnTo>
                  <a:lnTo>
                    <a:pt x="192" y="195"/>
                  </a:lnTo>
                  <a:lnTo>
                    <a:pt x="193" y="195"/>
                  </a:lnTo>
                  <a:lnTo>
                    <a:pt x="193" y="195"/>
                  </a:lnTo>
                  <a:lnTo>
                    <a:pt x="193" y="195"/>
                  </a:lnTo>
                  <a:lnTo>
                    <a:pt x="193" y="195"/>
                  </a:lnTo>
                  <a:lnTo>
                    <a:pt x="194" y="194"/>
                  </a:lnTo>
                  <a:lnTo>
                    <a:pt x="194" y="193"/>
                  </a:lnTo>
                  <a:lnTo>
                    <a:pt x="194" y="192"/>
                  </a:lnTo>
                  <a:lnTo>
                    <a:pt x="194" y="192"/>
                  </a:lnTo>
                  <a:lnTo>
                    <a:pt x="195" y="191"/>
                  </a:lnTo>
                  <a:lnTo>
                    <a:pt x="195" y="191"/>
                  </a:lnTo>
                  <a:lnTo>
                    <a:pt x="195" y="191"/>
                  </a:lnTo>
                  <a:lnTo>
                    <a:pt x="195" y="191"/>
                  </a:lnTo>
                  <a:lnTo>
                    <a:pt x="196" y="191"/>
                  </a:lnTo>
                  <a:lnTo>
                    <a:pt x="196" y="191"/>
                  </a:lnTo>
                  <a:lnTo>
                    <a:pt x="196" y="192"/>
                  </a:lnTo>
                  <a:lnTo>
                    <a:pt x="196" y="192"/>
                  </a:lnTo>
                  <a:lnTo>
                    <a:pt x="197" y="191"/>
                  </a:lnTo>
                  <a:lnTo>
                    <a:pt x="197" y="192"/>
                  </a:lnTo>
                  <a:lnTo>
                    <a:pt x="197" y="192"/>
                  </a:lnTo>
                  <a:lnTo>
                    <a:pt x="198" y="191"/>
                  </a:lnTo>
                  <a:lnTo>
                    <a:pt x="198" y="191"/>
                  </a:lnTo>
                  <a:lnTo>
                    <a:pt x="198" y="191"/>
                  </a:lnTo>
                  <a:lnTo>
                    <a:pt x="198" y="191"/>
                  </a:lnTo>
                  <a:lnTo>
                    <a:pt x="199" y="191"/>
                  </a:lnTo>
                  <a:lnTo>
                    <a:pt x="199" y="191"/>
                  </a:lnTo>
                  <a:lnTo>
                    <a:pt x="199" y="189"/>
                  </a:lnTo>
                  <a:lnTo>
                    <a:pt x="199" y="183"/>
                  </a:lnTo>
                  <a:lnTo>
                    <a:pt x="200" y="180"/>
                  </a:lnTo>
                  <a:lnTo>
                    <a:pt x="200" y="180"/>
                  </a:lnTo>
                  <a:lnTo>
                    <a:pt x="200" y="182"/>
                  </a:lnTo>
                  <a:lnTo>
                    <a:pt x="200" y="183"/>
                  </a:lnTo>
                  <a:lnTo>
                    <a:pt x="201" y="182"/>
                  </a:lnTo>
                  <a:lnTo>
                    <a:pt x="201" y="180"/>
                  </a:lnTo>
                  <a:lnTo>
                    <a:pt x="201" y="179"/>
                  </a:lnTo>
                  <a:lnTo>
                    <a:pt x="202" y="178"/>
                  </a:lnTo>
                  <a:lnTo>
                    <a:pt x="202" y="178"/>
                  </a:lnTo>
                  <a:lnTo>
                    <a:pt x="202" y="178"/>
                  </a:lnTo>
                  <a:lnTo>
                    <a:pt x="202" y="178"/>
                  </a:lnTo>
                  <a:lnTo>
                    <a:pt x="203" y="177"/>
                  </a:lnTo>
                  <a:lnTo>
                    <a:pt x="203" y="175"/>
                  </a:lnTo>
                  <a:lnTo>
                    <a:pt x="203" y="172"/>
                  </a:lnTo>
                  <a:lnTo>
                    <a:pt x="203" y="170"/>
                  </a:lnTo>
                  <a:lnTo>
                    <a:pt x="204" y="170"/>
                  </a:lnTo>
                  <a:lnTo>
                    <a:pt x="204" y="179"/>
                  </a:lnTo>
                  <a:lnTo>
                    <a:pt x="204" y="186"/>
                  </a:lnTo>
                  <a:lnTo>
                    <a:pt x="205" y="186"/>
                  </a:lnTo>
                  <a:lnTo>
                    <a:pt x="205" y="186"/>
                  </a:lnTo>
                  <a:lnTo>
                    <a:pt x="205" y="186"/>
                  </a:lnTo>
                  <a:lnTo>
                    <a:pt x="205" y="186"/>
                  </a:lnTo>
                  <a:lnTo>
                    <a:pt x="206" y="187"/>
                  </a:lnTo>
                  <a:lnTo>
                    <a:pt x="206" y="187"/>
                  </a:lnTo>
                  <a:lnTo>
                    <a:pt x="206" y="187"/>
                  </a:lnTo>
                  <a:lnTo>
                    <a:pt x="206" y="187"/>
                  </a:lnTo>
                  <a:lnTo>
                    <a:pt x="207" y="187"/>
                  </a:lnTo>
                  <a:lnTo>
                    <a:pt x="207" y="187"/>
                  </a:lnTo>
                  <a:lnTo>
                    <a:pt x="207" y="187"/>
                  </a:lnTo>
                  <a:lnTo>
                    <a:pt x="208" y="187"/>
                  </a:lnTo>
                  <a:lnTo>
                    <a:pt x="208" y="187"/>
                  </a:lnTo>
                  <a:lnTo>
                    <a:pt x="208" y="187"/>
                  </a:lnTo>
                  <a:lnTo>
                    <a:pt x="208" y="187"/>
                  </a:lnTo>
                  <a:lnTo>
                    <a:pt x="209" y="187"/>
                  </a:lnTo>
                  <a:lnTo>
                    <a:pt x="209" y="187"/>
                  </a:lnTo>
                  <a:lnTo>
                    <a:pt x="209" y="187"/>
                  </a:lnTo>
                  <a:lnTo>
                    <a:pt x="209" y="187"/>
                  </a:lnTo>
                  <a:lnTo>
                    <a:pt x="210" y="187"/>
                  </a:lnTo>
                  <a:lnTo>
                    <a:pt x="210" y="187"/>
                  </a:lnTo>
                  <a:lnTo>
                    <a:pt x="210" y="187"/>
                  </a:lnTo>
                  <a:lnTo>
                    <a:pt x="210" y="187"/>
                  </a:lnTo>
                  <a:lnTo>
                    <a:pt x="211" y="187"/>
                  </a:lnTo>
                  <a:lnTo>
                    <a:pt x="211" y="187"/>
                  </a:lnTo>
                  <a:lnTo>
                    <a:pt x="211" y="187"/>
                  </a:lnTo>
                  <a:lnTo>
                    <a:pt x="211" y="187"/>
                  </a:lnTo>
                  <a:lnTo>
                    <a:pt x="212" y="187"/>
                  </a:lnTo>
                  <a:lnTo>
                    <a:pt x="212" y="187"/>
                  </a:lnTo>
                  <a:lnTo>
                    <a:pt x="212" y="187"/>
                  </a:lnTo>
                  <a:lnTo>
                    <a:pt x="212" y="187"/>
                  </a:lnTo>
                  <a:lnTo>
                    <a:pt x="213" y="187"/>
                  </a:lnTo>
                  <a:lnTo>
                    <a:pt x="213" y="186"/>
                  </a:lnTo>
                  <a:lnTo>
                    <a:pt x="213" y="186"/>
                  </a:lnTo>
                  <a:lnTo>
                    <a:pt x="214" y="186"/>
                  </a:lnTo>
                  <a:lnTo>
                    <a:pt x="214" y="186"/>
                  </a:lnTo>
                  <a:lnTo>
                    <a:pt x="214" y="186"/>
                  </a:lnTo>
                  <a:lnTo>
                    <a:pt x="214" y="186"/>
                  </a:lnTo>
                  <a:lnTo>
                    <a:pt x="215" y="186"/>
                  </a:lnTo>
                  <a:lnTo>
                    <a:pt x="215" y="186"/>
                  </a:lnTo>
                  <a:lnTo>
                    <a:pt x="215" y="186"/>
                  </a:lnTo>
                  <a:lnTo>
                    <a:pt x="215" y="186"/>
                  </a:lnTo>
                  <a:lnTo>
                    <a:pt x="216" y="187"/>
                  </a:lnTo>
                  <a:lnTo>
                    <a:pt x="216" y="187"/>
                  </a:lnTo>
                  <a:lnTo>
                    <a:pt x="216" y="187"/>
                  </a:lnTo>
                  <a:lnTo>
                    <a:pt x="216" y="187"/>
                  </a:lnTo>
                  <a:lnTo>
                    <a:pt x="217" y="187"/>
                  </a:lnTo>
                  <a:lnTo>
                    <a:pt x="217" y="187"/>
                  </a:lnTo>
                  <a:lnTo>
                    <a:pt x="217" y="187"/>
                  </a:lnTo>
                  <a:lnTo>
                    <a:pt x="218" y="188"/>
                  </a:lnTo>
                  <a:lnTo>
                    <a:pt x="218" y="188"/>
                  </a:lnTo>
                  <a:lnTo>
                    <a:pt x="218" y="188"/>
                  </a:lnTo>
                  <a:lnTo>
                    <a:pt x="218" y="188"/>
                  </a:lnTo>
                  <a:lnTo>
                    <a:pt x="219" y="188"/>
                  </a:lnTo>
                  <a:lnTo>
                    <a:pt x="219" y="188"/>
                  </a:lnTo>
                  <a:lnTo>
                    <a:pt x="219" y="188"/>
                  </a:lnTo>
                  <a:lnTo>
                    <a:pt x="219" y="188"/>
                  </a:lnTo>
                  <a:lnTo>
                    <a:pt x="220" y="188"/>
                  </a:lnTo>
                  <a:lnTo>
                    <a:pt x="220" y="188"/>
                  </a:lnTo>
                  <a:lnTo>
                    <a:pt x="220" y="188"/>
                  </a:lnTo>
                  <a:lnTo>
                    <a:pt x="221" y="189"/>
                  </a:lnTo>
                  <a:lnTo>
                    <a:pt x="221" y="189"/>
                  </a:lnTo>
                  <a:lnTo>
                    <a:pt x="221" y="190"/>
                  </a:lnTo>
                  <a:lnTo>
                    <a:pt x="221" y="190"/>
                  </a:lnTo>
                  <a:lnTo>
                    <a:pt x="222" y="191"/>
                  </a:lnTo>
                  <a:lnTo>
                    <a:pt x="222" y="191"/>
                  </a:lnTo>
                  <a:lnTo>
                    <a:pt x="222" y="191"/>
                  </a:lnTo>
                  <a:lnTo>
                    <a:pt x="222" y="193"/>
                  </a:lnTo>
                  <a:lnTo>
                    <a:pt x="223" y="193"/>
                  </a:lnTo>
                  <a:lnTo>
                    <a:pt x="223" y="194"/>
                  </a:lnTo>
                  <a:lnTo>
                    <a:pt x="223" y="194"/>
                  </a:lnTo>
                  <a:lnTo>
                    <a:pt x="224" y="195"/>
                  </a:lnTo>
                  <a:lnTo>
                    <a:pt x="224" y="195"/>
                  </a:lnTo>
                  <a:lnTo>
                    <a:pt x="224" y="195"/>
                  </a:lnTo>
                  <a:lnTo>
                    <a:pt x="224" y="195"/>
                  </a:lnTo>
                  <a:lnTo>
                    <a:pt x="225" y="195"/>
                  </a:lnTo>
                  <a:lnTo>
                    <a:pt x="225" y="195"/>
                  </a:lnTo>
                  <a:lnTo>
                    <a:pt x="225" y="195"/>
                  </a:lnTo>
                  <a:lnTo>
                    <a:pt x="225" y="195"/>
                  </a:lnTo>
                  <a:lnTo>
                    <a:pt x="226" y="195"/>
                  </a:lnTo>
                  <a:lnTo>
                    <a:pt x="226" y="195"/>
                  </a:lnTo>
                  <a:lnTo>
                    <a:pt x="226" y="195"/>
                  </a:lnTo>
                  <a:lnTo>
                    <a:pt x="226" y="195"/>
                  </a:lnTo>
                  <a:lnTo>
                    <a:pt x="227" y="195"/>
                  </a:lnTo>
                  <a:lnTo>
                    <a:pt x="227" y="195"/>
                  </a:lnTo>
                  <a:lnTo>
                    <a:pt x="227" y="195"/>
                  </a:lnTo>
                  <a:lnTo>
                    <a:pt x="227" y="195"/>
                  </a:lnTo>
                  <a:lnTo>
                    <a:pt x="228" y="195"/>
                  </a:lnTo>
                  <a:lnTo>
                    <a:pt x="228" y="195"/>
                  </a:lnTo>
                  <a:lnTo>
                    <a:pt x="228" y="195"/>
                  </a:lnTo>
                  <a:lnTo>
                    <a:pt x="228" y="195"/>
                  </a:lnTo>
                  <a:lnTo>
                    <a:pt x="229" y="195"/>
                  </a:lnTo>
                  <a:lnTo>
                    <a:pt x="229" y="195"/>
                  </a:lnTo>
                  <a:lnTo>
                    <a:pt x="229" y="195"/>
                  </a:lnTo>
                  <a:lnTo>
                    <a:pt x="230" y="195"/>
                  </a:lnTo>
                  <a:lnTo>
                    <a:pt x="230" y="196"/>
                  </a:lnTo>
                  <a:lnTo>
                    <a:pt x="230" y="196"/>
                  </a:lnTo>
                  <a:lnTo>
                    <a:pt x="230" y="196"/>
                  </a:lnTo>
                  <a:lnTo>
                    <a:pt x="231" y="196"/>
                  </a:lnTo>
                  <a:lnTo>
                    <a:pt x="231" y="196"/>
                  </a:lnTo>
                  <a:lnTo>
                    <a:pt x="231" y="196"/>
                  </a:lnTo>
                  <a:lnTo>
                    <a:pt x="231" y="196"/>
                  </a:lnTo>
                  <a:lnTo>
                    <a:pt x="232" y="196"/>
                  </a:lnTo>
                  <a:lnTo>
                    <a:pt x="232" y="196"/>
                  </a:lnTo>
                  <a:lnTo>
                    <a:pt x="232" y="196"/>
                  </a:lnTo>
                  <a:lnTo>
                    <a:pt x="232" y="196"/>
                  </a:lnTo>
                  <a:lnTo>
                    <a:pt x="233" y="196"/>
                  </a:lnTo>
                  <a:lnTo>
                    <a:pt x="233" y="196"/>
                  </a:lnTo>
                  <a:lnTo>
                    <a:pt x="233" y="196"/>
                  </a:lnTo>
                  <a:lnTo>
                    <a:pt x="234" y="196"/>
                  </a:lnTo>
                  <a:lnTo>
                    <a:pt x="234" y="196"/>
                  </a:lnTo>
                  <a:lnTo>
                    <a:pt x="234" y="196"/>
                  </a:lnTo>
                  <a:lnTo>
                    <a:pt x="234" y="196"/>
                  </a:lnTo>
                  <a:lnTo>
                    <a:pt x="235" y="196"/>
                  </a:lnTo>
                  <a:lnTo>
                    <a:pt x="235" y="196"/>
                  </a:lnTo>
                  <a:lnTo>
                    <a:pt x="235" y="196"/>
                  </a:lnTo>
                  <a:lnTo>
                    <a:pt x="235" y="196"/>
                  </a:lnTo>
                  <a:lnTo>
                    <a:pt x="236" y="196"/>
                  </a:lnTo>
                  <a:lnTo>
                    <a:pt x="236" y="196"/>
                  </a:lnTo>
                  <a:lnTo>
                    <a:pt x="236" y="196"/>
                  </a:lnTo>
                  <a:lnTo>
                    <a:pt x="237" y="196"/>
                  </a:lnTo>
                  <a:lnTo>
                    <a:pt x="237" y="196"/>
                  </a:lnTo>
                  <a:lnTo>
                    <a:pt x="237" y="196"/>
                  </a:lnTo>
                  <a:lnTo>
                    <a:pt x="237" y="196"/>
                  </a:lnTo>
                  <a:lnTo>
                    <a:pt x="238" y="196"/>
                  </a:lnTo>
                  <a:lnTo>
                    <a:pt x="238" y="196"/>
                  </a:lnTo>
                  <a:lnTo>
                    <a:pt x="238" y="196"/>
                  </a:lnTo>
                  <a:lnTo>
                    <a:pt x="238" y="196"/>
                  </a:lnTo>
                  <a:lnTo>
                    <a:pt x="239" y="196"/>
                  </a:lnTo>
                  <a:lnTo>
                    <a:pt x="239" y="196"/>
                  </a:lnTo>
                  <a:lnTo>
                    <a:pt x="239" y="196"/>
                  </a:lnTo>
                  <a:lnTo>
                    <a:pt x="240" y="196"/>
                  </a:lnTo>
                  <a:lnTo>
                    <a:pt x="240" y="196"/>
                  </a:lnTo>
                  <a:lnTo>
                    <a:pt x="240" y="196"/>
                  </a:lnTo>
                  <a:lnTo>
                    <a:pt x="240" y="196"/>
                  </a:lnTo>
                  <a:lnTo>
                    <a:pt x="241" y="196"/>
                  </a:lnTo>
                  <a:lnTo>
                    <a:pt x="241" y="196"/>
                  </a:lnTo>
                  <a:lnTo>
                    <a:pt x="241" y="196"/>
                  </a:lnTo>
                  <a:lnTo>
                    <a:pt x="241" y="196"/>
                  </a:lnTo>
                  <a:lnTo>
                    <a:pt x="242" y="196"/>
                  </a:lnTo>
                  <a:lnTo>
                    <a:pt x="242" y="196"/>
                  </a:lnTo>
                  <a:lnTo>
                    <a:pt x="242" y="196"/>
                  </a:lnTo>
                  <a:lnTo>
                    <a:pt x="242" y="196"/>
                  </a:lnTo>
                  <a:lnTo>
                    <a:pt x="243" y="196"/>
                  </a:lnTo>
                  <a:lnTo>
                    <a:pt x="243" y="196"/>
                  </a:lnTo>
                  <a:lnTo>
                    <a:pt x="243" y="196"/>
                  </a:lnTo>
                  <a:lnTo>
                    <a:pt x="243" y="196"/>
                  </a:lnTo>
                  <a:lnTo>
                    <a:pt x="244" y="196"/>
                  </a:lnTo>
                  <a:lnTo>
                    <a:pt x="244" y="196"/>
                  </a:lnTo>
                  <a:lnTo>
                    <a:pt x="244" y="196"/>
                  </a:lnTo>
                  <a:lnTo>
                    <a:pt x="244" y="196"/>
                  </a:lnTo>
                  <a:lnTo>
                    <a:pt x="245" y="196"/>
                  </a:lnTo>
                  <a:lnTo>
                    <a:pt x="245" y="196"/>
                  </a:lnTo>
                  <a:lnTo>
                    <a:pt x="245" y="196"/>
                  </a:lnTo>
                  <a:lnTo>
                    <a:pt x="246" y="196"/>
                  </a:lnTo>
                  <a:lnTo>
                    <a:pt x="246" y="196"/>
                  </a:lnTo>
                  <a:lnTo>
                    <a:pt x="246" y="196"/>
                  </a:lnTo>
                  <a:lnTo>
                    <a:pt x="246" y="196"/>
                  </a:lnTo>
                  <a:lnTo>
                    <a:pt x="247" y="196"/>
                  </a:lnTo>
                  <a:lnTo>
                    <a:pt x="247" y="196"/>
                  </a:lnTo>
                  <a:lnTo>
                    <a:pt x="247" y="196"/>
                  </a:lnTo>
                  <a:lnTo>
                    <a:pt x="247" y="196"/>
                  </a:lnTo>
                  <a:lnTo>
                    <a:pt x="248" y="196"/>
                  </a:lnTo>
                  <a:lnTo>
                    <a:pt x="248" y="196"/>
                  </a:lnTo>
                  <a:lnTo>
                    <a:pt x="248" y="195"/>
                  </a:lnTo>
                  <a:lnTo>
                    <a:pt x="248" y="196"/>
                  </a:lnTo>
                  <a:lnTo>
                    <a:pt x="249" y="196"/>
                  </a:lnTo>
                  <a:lnTo>
                    <a:pt x="249" y="196"/>
                  </a:lnTo>
                  <a:lnTo>
                    <a:pt x="249" y="196"/>
                  </a:lnTo>
                  <a:lnTo>
                    <a:pt x="250" y="196"/>
                  </a:lnTo>
                  <a:lnTo>
                    <a:pt x="250" y="196"/>
                  </a:lnTo>
                  <a:lnTo>
                    <a:pt x="250" y="196"/>
                  </a:lnTo>
                  <a:lnTo>
                    <a:pt x="250" y="196"/>
                  </a:lnTo>
                  <a:lnTo>
                    <a:pt x="251" y="196"/>
                  </a:lnTo>
                  <a:lnTo>
                    <a:pt x="251" y="196"/>
                  </a:lnTo>
                  <a:lnTo>
                    <a:pt x="251" y="196"/>
                  </a:lnTo>
                  <a:lnTo>
                    <a:pt x="251" y="196"/>
                  </a:lnTo>
                  <a:lnTo>
                    <a:pt x="252" y="195"/>
                  </a:lnTo>
                  <a:lnTo>
                    <a:pt x="252" y="195"/>
                  </a:lnTo>
                  <a:lnTo>
                    <a:pt x="252" y="195"/>
                  </a:lnTo>
                  <a:lnTo>
                    <a:pt x="253" y="195"/>
                  </a:lnTo>
                  <a:lnTo>
                    <a:pt x="253" y="195"/>
                  </a:lnTo>
                  <a:lnTo>
                    <a:pt x="253" y="195"/>
                  </a:lnTo>
                  <a:lnTo>
                    <a:pt x="253" y="195"/>
                  </a:lnTo>
                  <a:lnTo>
                    <a:pt x="254" y="195"/>
                  </a:lnTo>
                  <a:lnTo>
                    <a:pt x="254" y="196"/>
                  </a:lnTo>
                  <a:lnTo>
                    <a:pt x="254" y="196"/>
                  </a:lnTo>
                  <a:lnTo>
                    <a:pt x="254" y="196"/>
                  </a:lnTo>
                  <a:lnTo>
                    <a:pt x="255" y="195"/>
                  </a:lnTo>
                  <a:lnTo>
                    <a:pt x="255" y="195"/>
                  </a:lnTo>
                  <a:lnTo>
                    <a:pt x="255" y="196"/>
                  </a:lnTo>
                  <a:lnTo>
                    <a:pt x="256" y="196"/>
                  </a:lnTo>
                  <a:lnTo>
                    <a:pt x="256" y="195"/>
                  </a:lnTo>
                  <a:lnTo>
                    <a:pt x="256" y="195"/>
                  </a:lnTo>
                  <a:lnTo>
                    <a:pt x="256" y="195"/>
                  </a:lnTo>
                  <a:lnTo>
                    <a:pt x="257" y="195"/>
                  </a:lnTo>
                  <a:lnTo>
                    <a:pt x="257" y="195"/>
                  </a:lnTo>
                  <a:lnTo>
                    <a:pt x="257" y="195"/>
                  </a:lnTo>
                  <a:lnTo>
                    <a:pt x="257" y="195"/>
                  </a:lnTo>
                  <a:lnTo>
                    <a:pt x="258" y="195"/>
                  </a:lnTo>
                  <a:lnTo>
                    <a:pt x="258" y="195"/>
                  </a:lnTo>
                  <a:lnTo>
                    <a:pt x="258" y="195"/>
                  </a:lnTo>
                  <a:lnTo>
                    <a:pt x="258" y="195"/>
                  </a:lnTo>
                  <a:lnTo>
                    <a:pt x="259" y="195"/>
                  </a:lnTo>
                  <a:lnTo>
                    <a:pt x="259" y="195"/>
                  </a:lnTo>
                  <a:lnTo>
                    <a:pt x="259" y="195"/>
                  </a:lnTo>
                  <a:lnTo>
                    <a:pt x="259" y="195"/>
                  </a:lnTo>
                  <a:lnTo>
                    <a:pt x="260" y="195"/>
                  </a:lnTo>
                  <a:lnTo>
                    <a:pt x="260" y="195"/>
                  </a:lnTo>
                  <a:lnTo>
                    <a:pt x="260" y="195"/>
                  </a:lnTo>
                  <a:lnTo>
                    <a:pt x="260" y="195"/>
                  </a:lnTo>
                  <a:lnTo>
                    <a:pt x="261" y="195"/>
                  </a:lnTo>
                  <a:lnTo>
                    <a:pt x="261" y="195"/>
                  </a:lnTo>
                  <a:lnTo>
                    <a:pt x="261" y="195"/>
                  </a:lnTo>
                  <a:lnTo>
                    <a:pt x="262" y="195"/>
                  </a:lnTo>
                  <a:lnTo>
                    <a:pt x="262" y="195"/>
                  </a:lnTo>
                  <a:lnTo>
                    <a:pt x="262" y="195"/>
                  </a:lnTo>
                  <a:lnTo>
                    <a:pt x="262" y="195"/>
                  </a:lnTo>
                  <a:lnTo>
                    <a:pt x="263" y="195"/>
                  </a:lnTo>
                  <a:lnTo>
                    <a:pt x="263" y="195"/>
                  </a:lnTo>
                  <a:lnTo>
                    <a:pt x="263" y="195"/>
                  </a:lnTo>
                  <a:lnTo>
                    <a:pt x="263" y="195"/>
                  </a:lnTo>
                  <a:lnTo>
                    <a:pt x="264" y="195"/>
                  </a:lnTo>
                  <a:lnTo>
                    <a:pt x="264" y="195"/>
                  </a:lnTo>
                  <a:lnTo>
                    <a:pt x="264" y="195"/>
                  </a:lnTo>
                  <a:lnTo>
                    <a:pt x="265" y="195"/>
                  </a:lnTo>
                  <a:lnTo>
                    <a:pt x="265" y="195"/>
                  </a:lnTo>
                  <a:lnTo>
                    <a:pt x="265" y="195"/>
                  </a:lnTo>
                  <a:lnTo>
                    <a:pt x="265" y="195"/>
                  </a:lnTo>
                  <a:lnTo>
                    <a:pt x="266" y="195"/>
                  </a:lnTo>
                  <a:lnTo>
                    <a:pt x="266" y="195"/>
                  </a:lnTo>
                  <a:lnTo>
                    <a:pt x="266" y="195"/>
                  </a:lnTo>
                  <a:lnTo>
                    <a:pt x="266" y="195"/>
                  </a:lnTo>
                  <a:lnTo>
                    <a:pt x="267" y="195"/>
                  </a:lnTo>
                  <a:lnTo>
                    <a:pt x="267" y="194"/>
                  </a:lnTo>
                  <a:lnTo>
                    <a:pt x="267" y="192"/>
                  </a:lnTo>
                  <a:lnTo>
                    <a:pt x="267" y="188"/>
                  </a:lnTo>
                  <a:lnTo>
                    <a:pt x="268" y="186"/>
                  </a:lnTo>
                  <a:lnTo>
                    <a:pt x="268" y="188"/>
                  </a:lnTo>
                  <a:lnTo>
                    <a:pt x="268" y="192"/>
                  </a:lnTo>
                  <a:lnTo>
                    <a:pt x="269" y="194"/>
                  </a:lnTo>
                  <a:lnTo>
                    <a:pt x="269" y="194"/>
                  </a:lnTo>
                  <a:lnTo>
                    <a:pt x="269" y="194"/>
                  </a:lnTo>
                  <a:lnTo>
                    <a:pt x="269" y="193"/>
                  </a:lnTo>
                  <a:lnTo>
                    <a:pt x="270" y="193"/>
                  </a:lnTo>
                  <a:lnTo>
                    <a:pt x="270" y="194"/>
                  </a:lnTo>
                  <a:lnTo>
                    <a:pt x="270" y="196"/>
                  </a:lnTo>
                  <a:lnTo>
                    <a:pt x="270" y="197"/>
                  </a:lnTo>
                  <a:lnTo>
                    <a:pt x="271" y="197"/>
                  </a:lnTo>
                  <a:lnTo>
                    <a:pt x="271" y="197"/>
                  </a:lnTo>
                  <a:lnTo>
                    <a:pt x="271" y="197"/>
                  </a:lnTo>
                  <a:lnTo>
                    <a:pt x="272" y="197"/>
                  </a:lnTo>
                  <a:lnTo>
                    <a:pt x="272" y="197"/>
                  </a:lnTo>
                  <a:lnTo>
                    <a:pt x="272" y="197"/>
                  </a:lnTo>
                  <a:lnTo>
                    <a:pt x="272" y="197"/>
                  </a:lnTo>
                  <a:lnTo>
                    <a:pt x="273" y="197"/>
                  </a:lnTo>
                  <a:lnTo>
                    <a:pt x="273" y="197"/>
                  </a:lnTo>
                  <a:lnTo>
                    <a:pt x="273" y="197"/>
                  </a:lnTo>
                  <a:lnTo>
                    <a:pt x="273" y="197"/>
                  </a:lnTo>
                  <a:lnTo>
                    <a:pt x="274" y="197"/>
                  </a:lnTo>
                  <a:lnTo>
                    <a:pt x="274" y="197"/>
                  </a:lnTo>
                  <a:lnTo>
                    <a:pt x="274" y="197"/>
                  </a:lnTo>
                  <a:lnTo>
                    <a:pt x="274" y="197"/>
                  </a:lnTo>
                  <a:lnTo>
                    <a:pt x="275" y="197"/>
                  </a:lnTo>
                  <a:lnTo>
                    <a:pt x="275" y="197"/>
                  </a:lnTo>
                  <a:lnTo>
                    <a:pt x="275" y="197"/>
                  </a:lnTo>
                  <a:lnTo>
                    <a:pt x="275" y="197"/>
                  </a:lnTo>
                  <a:lnTo>
                    <a:pt x="276" y="197"/>
                  </a:lnTo>
                  <a:lnTo>
                    <a:pt x="276" y="197"/>
                  </a:lnTo>
                  <a:lnTo>
                    <a:pt x="276" y="197"/>
                  </a:lnTo>
                  <a:lnTo>
                    <a:pt x="276" y="197"/>
                  </a:lnTo>
                  <a:lnTo>
                    <a:pt x="277" y="197"/>
                  </a:lnTo>
                  <a:lnTo>
                    <a:pt x="277" y="197"/>
                  </a:lnTo>
                  <a:lnTo>
                    <a:pt x="277" y="197"/>
                  </a:lnTo>
                  <a:lnTo>
                    <a:pt x="278" y="196"/>
                  </a:lnTo>
                  <a:lnTo>
                    <a:pt x="278" y="196"/>
                  </a:lnTo>
                  <a:lnTo>
                    <a:pt x="278" y="196"/>
                  </a:lnTo>
                  <a:lnTo>
                    <a:pt x="278" y="196"/>
                  </a:lnTo>
                  <a:lnTo>
                    <a:pt x="279" y="196"/>
                  </a:lnTo>
                  <a:lnTo>
                    <a:pt x="279" y="196"/>
                  </a:lnTo>
                  <a:lnTo>
                    <a:pt x="279" y="196"/>
                  </a:lnTo>
                  <a:lnTo>
                    <a:pt x="279" y="196"/>
                  </a:lnTo>
                  <a:lnTo>
                    <a:pt x="280" y="196"/>
                  </a:lnTo>
                  <a:lnTo>
                    <a:pt x="280" y="196"/>
                  </a:lnTo>
                  <a:lnTo>
                    <a:pt x="280" y="196"/>
                  </a:lnTo>
                  <a:lnTo>
                    <a:pt x="281" y="196"/>
                  </a:lnTo>
                  <a:lnTo>
                    <a:pt x="281" y="196"/>
                  </a:lnTo>
                  <a:lnTo>
                    <a:pt x="281" y="196"/>
                  </a:lnTo>
                  <a:lnTo>
                    <a:pt x="281" y="196"/>
                  </a:lnTo>
                  <a:lnTo>
                    <a:pt x="282" y="196"/>
                  </a:lnTo>
                  <a:lnTo>
                    <a:pt x="282" y="196"/>
                  </a:lnTo>
                  <a:lnTo>
                    <a:pt x="282" y="196"/>
                  </a:lnTo>
                  <a:lnTo>
                    <a:pt x="282" y="196"/>
                  </a:lnTo>
                  <a:lnTo>
                    <a:pt x="283" y="196"/>
                  </a:lnTo>
                  <a:lnTo>
                    <a:pt x="283" y="196"/>
                  </a:lnTo>
                  <a:lnTo>
                    <a:pt x="283" y="196"/>
                  </a:lnTo>
                  <a:lnTo>
                    <a:pt x="283" y="196"/>
                  </a:lnTo>
                  <a:lnTo>
                    <a:pt x="284" y="196"/>
                  </a:lnTo>
                  <a:lnTo>
                    <a:pt x="284" y="196"/>
                  </a:lnTo>
                  <a:lnTo>
                    <a:pt x="284" y="196"/>
                  </a:lnTo>
                  <a:lnTo>
                    <a:pt x="285" y="196"/>
                  </a:lnTo>
                  <a:lnTo>
                    <a:pt x="285" y="196"/>
                  </a:lnTo>
                  <a:lnTo>
                    <a:pt x="285" y="196"/>
                  </a:lnTo>
                  <a:lnTo>
                    <a:pt x="285" y="196"/>
                  </a:lnTo>
                  <a:lnTo>
                    <a:pt x="286" y="196"/>
                  </a:lnTo>
                  <a:lnTo>
                    <a:pt x="286" y="196"/>
                  </a:lnTo>
                  <a:lnTo>
                    <a:pt x="286" y="196"/>
                  </a:lnTo>
                  <a:lnTo>
                    <a:pt x="286" y="196"/>
                  </a:lnTo>
                  <a:lnTo>
                    <a:pt x="287" y="196"/>
                  </a:lnTo>
                  <a:lnTo>
                    <a:pt x="287" y="196"/>
                  </a:lnTo>
                  <a:lnTo>
                    <a:pt x="287" y="196"/>
                  </a:lnTo>
                  <a:lnTo>
                    <a:pt x="288" y="196"/>
                  </a:lnTo>
                  <a:lnTo>
                    <a:pt x="288" y="196"/>
                  </a:lnTo>
                  <a:lnTo>
                    <a:pt x="288" y="196"/>
                  </a:lnTo>
                  <a:lnTo>
                    <a:pt x="288" y="196"/>
                  </a:lnTo>
                  <a:lnTo>
                    <a:pt x="289" y="196"/>
                  </a:lnTo>
                  <a:lnTo>
                    <a:pt x="289" y="196"/>
                  </a:lnTo>
                  <a:lnTo>
                    <a:pt x="289" y="197"/>
                  </a:lnTo>
                  <a:lnTo>
                    <a:pt x="289" y="197"/>
                  </a:lnTo>
                  <a:lnTo>
                    <a:pt x="290" y="197"/>
                  </a:lnTo>
                  <a:lnTo>
                    <a:pt x="290" y="198"/>
                  </a:lnTo>
                  <a:lnTo>
                    <a:pt x="290" y="198"/>
                  </a:lnTo>
                  <a:lnTo>
                    <a:pt x="290" y="198"/>
                  </a:lnTo>
                  <a:lnTo>
                    <a:pt x="291" y="198"/>
                  </a:lnTo>
                  <a:lnTo>
                    <a:pt x="291" y="198"/>
                  </a:lnTo>
                  <a:lnTo>
                    <a:pt x="291" y="198"/>
                  </a:lnTo>
                  <a:lnTo>
                    <a:pt x="291" y="198"/>
                  </a:lnTo>
                  <a:lnTo>
                    <a:pt x="292" y="198"/>
                  </a:lnTo>
                  <a:lnTo>
                    <a:pt x="292" y="197"/>
                  </a:lnTo>
                  <a:lnTo>
                    <a:pt x="292" y="197"/>
                  </a:lnTo>
                  <a:lnTo>
                    <a:pt x="292" y="197"/>
                  </a:lnTo>
                  <a:lnTo>
                    <a:pt x="293" y="197"/>
                  </a:lnTo>
                  <a:lnTo>
                    <a:pt x="293" y="197"/>
                  </a:lnTo>
                  <a:lnTo>
                    <a:pt x="293" y="197"/>
                  </a:lnTo>
                  <a:lnTo>
                    <a:pt x="294" y="197"/>
                  </a:lnTo>
                  <a:lnTo>
                    <a:pt x="294" y="197"/>
                  </a:lnTo>
                  <a:lnTo>
                    <a:pt x="294" y="197"/>
                  </a:lnTo>
                  <a:lnTo>
                    <a:pt x="294" y="197"/>
                  </a:lnTo>
                  <a:lnTo>
                    <a:pt x="295" y="197"/>
                  </a:lnTo>
                  <a:lnTo>
                    <a:pt x="295" y="197"/>
                  </a:lnTo>
                  <a:lnTo>
                    <a:pt x="295" y="197"/>
                  </a:lnTo>
                  <a:lnTo>
                    <a:pt x="295" y="197"/>
                  </a:lnTo>
                  <a:lnTo>
                    <a:pt x="296" y="197"/>
                  </a:lnTo>
                  <a:lnTo>
                    <a:pt x="296" y="197"/>
                  </a:lnTo>
                  <a:lnTo>
                    <a:pt x="296" y="197"/>
                  </a:lnTo>
                  <a:lnTo>
                    <a:pt x="297" y="197"/>
                  </a:lnTo>
                  <a:lnTo>
                    <a:pt x="297" y="197"/>
                  </a:lnTo>
                  <a:lnTo>
                    <a:pt x="297" y="197"/>
                  </a:lnTo>
                  <a:lnTo>
                    <a:pt x="297" y="197"/>
                  </a:lnTo>
                  <a:lnTo>
                    <a:pt x="298" y="197"/>
                  </a:lnTo>
                  <a:lnTo>
                    <a:pt x="298" y="197"/>
                  </a:lnTo>
                  <a:lnTo>
                    <a:pt x="298" y="197"/>
                  </a:lnTo>
                  <a:lnTo>
                    <a:pt x="298" y="197"/>
                  </a:lnTo>
                  <a:lnTo>
                    <a:pt x="299" y="197"/>
                  </a:lnTo>
                  <a:lnTo>
                    <a:pt x="299" y="197"/>
                  </a:lnTo>
                  <a:lnTo>
                    <a:pt x="299" y="197"/>
                  </a:lnTo>
                  <a:lnTo>
                    <a:pt x="300" y="197"/>
                  </a:lnTo>
                  <a:lnTo>
                    <a:pt x="300" y="197"/>
                  </a:lnTo>
                  <a:lnTo>
                    <a:pt x="300" y="197"/>
                  </a:lnTo>
                  <a:lnTo>
                    <a:pt x="300" y="197"/>
                  </a:lnTo>
                  <a:lnTo>
                    <a:pt x="301" y="197"/>
                  </a:lnTo>
                  <a:lnTo>
                    <a:pt x="301" y="197"/>
                  </a:lnTo>
                  <a:lnTo>
                    <a:pt x="301" y="197"/>
                  </a:lnTo>
                  <a:lnTo>
                    <a:pt x="301" y="197"/>
                  </a:lnTo>
                  <a:lnTo>
                    <a:pt x="302" y="197"/>
                  </a:lnTo>
                  <a:lnTo>
                    <a:pt x="302" y="197"/>
                  </a:lnTo>
                  <a:lnTo>
                    <a:pt x="302" y="198"/>
                  </a:lnTo>
                  <a:lnTo>
                    <a:pt x="302" y="198"/>
                  </a:lnTo>
                  <a:lnTo>
                    <a:pt x="303" y="198"/>
                  </a:lnTo>
                  <a:lnTo>
                    <a:pt x="303" y="198"/>
                  </a:lnTo>
                  <a:lnTo>
                    <a:pt x="303" y="198"/>
                  </a:lnTo>
                  <a:lnTo>
                    <a:pt x="304" y="198"/>
                  </a:lnTo>
                  <a:lnTo>
                    <a:pt x="304" y="198"/>
                  </a:lnTo>
                  <a:lnTo>
                    <a:pt x="304" y="198"/>
                  </a:lnTo>
                  <a:lnTo>
                    <a:pt x="304" y="198"/>
                  </a:lnTo>
                  <a:lnTo>
                    <a:pt x="305" y="198"/>
                  </a:lnTo>
                  <a:lnTo>
                    <a:pt x="305" y="198"/>
                  </a:lnTo>
                  <a:lnTo>
                    <a:pt x="305" y="198"/>
                  </a:lnTo>
                  <a:lnTo>
                    <a:pt x="305" y="197"/>
                  </a:lnTo>
                  <a:lnTo>
                    <a:pt x="306" y="197"/>
                  </a:lnTo>
                  <a:lnTo>
                    <a:pt x="306" y="197"/>
                  </a:lnTo>
                  <a:lnTo>
                    <a:pt x="306" y="197"/>
                  </a:lnTo>
                  <a:lnTo>
                    <a:pt x="306" y="197"/>
                  </a:lnTo>
                  <a:lnTo>
                    <a:pt x="307" y="197"/>
                  </a:lnTo>
                  <a:lnTo>
                    <a:pt x="307" y="197"/>
                  </a:lnTo>
                  <a:lnTo>
                    <a:pt x="307" y="197"/>
                  </a:lnTo>
                  <a:lnTo>
                    <a:pt x="307" y="197"/>
                  </a:lnTo>
                  <a:lnTo>
                    <a:pt x="308" y="197"/>
                  </a:lnTo>
                  <a:lnTo>
                    <a:pt x="308" y="197"/>
                  </a:lnTo>
                  <a:lnTo>
                    <a:pt x="308" y="197"/>
                  </a:lnTo>
                  <a:lnTo>
                    <a:pt x="309" y="197"/>
                  </a:lnTo>
                  <a:lnTo>
                    <a:pt x="309" y="197"/>
                  </a:lnTo>
                  <a:lnTo>
                    <a:pt x="309" y="197"/>
                  </a:lnTo>
                  <a:lnTo>
                    <a:pt x="309" y="197"/>
                  </a:lnTo>
                  <a:lnTo>
                    <a:pt x="310" y="198"/>
                  </a:lnTo>
                  <a:lnTo>
                    <a:pt x="310" y="198"/>
                  </a:lnTo>
                  <a:lnTo>
                    <a:pt x="310" y="198"/>
                  </a:lnTo>
                  <a:lnTo>
                    <a:pt x="310" y="198"/>
                  </a:lnTo>
                  <a:lnTo>
                    <a:pt x="311" y="198"/>
                  </a:lnTo>
                  <a:lnTo>
                    <a:pt x="311" y="198"/>
                  </a:lnTo>
                  <a:lnTo>
                    <a:pt x="311" y="198"/>
                  </a:lnTo>
                  <a:lnTo>
                    <a:pt x="311" y="198"/>
                  </a:lnTo>
                  <a:lnTo>
                    <a:pt x="312" y="198"/>
                  </a:lnTo>
                  <a:lnTo>
                    <a:pt x="312" y="198"/>
                  </a:lnTo>
                  <a:lnTo>
                    <a:pt x="312" y="198"/>
                  </a:lnTo>
                  <a:lnTo>
                    <a:pt x="313" y="198"/>
                  </a:lnTo>
                  <a:lnTo>
                    <a:pt x="313" y="198"/>
                  </a:lnTo>
                  <a:lnTo>
                    <a:pt x="313" y="198"/>
                  </a:lnTo>
                  <a:lnTo>
                    <a:pt x="313" y="198"/>
                  </a:lnTo>
                  <a:lnTo>
                    <a:pt x="314" y="197"/>
                  </a:lnTo>
                  <a:lnTo>
                    <a:pt x="314" y="197"/>
                  </a:lnTo>
                  <a:lnTo>
                    <a:pt x="314" y="197"/>
                  </a:lnTo>
                  <a:lnTo>
                    <a:pt x="314" y="197"/>
                  </a:lnTo>
                  <a:lnTo>
                    <a:pt x="315" y="197"/>
                  </a:lnTo>
                  <a:lnTo>
                    <a:pt x="315" y="198"/>
                  </a:lnTo>
                  <a:lnTo>
                    <a:pt x="315" y="197"/>
                  </a:lnTo>
                  <a:lnTo>
                    <a:pt x="316" y="197"/>
                  </a:lnTo>
                  <a:lnTo>
                    <a:pt x="316" y="197"/>
                  </a:lnTo>
                  <a:lnTo>
                    <a:pt x="316" y="197"/>
                  </a:lnTo>
                  <a:lnTo>
                    <a:pt x="316" y="197"/>
                  </a:lnTo>
                  <a:lnTo>
                    <a:pt x="317" y="197"/>
                  </a:lnTo>
                  <a:lnTo>
                    <a:pt x="317" y="197"/>
                  </a:lnTo>
                  <a:lnTo>
                    <a:pt x="317" y="197"/>
                  </a:lnTo>
                  <a:lnTo>
                    <a:pt x="317" y="197"/>
                  </a:lnTo>
                  <a:lnTo>
                    <a:pt x="318" y="197"/>
                  </a:lnTo>
                  <a:lnTo>
                    <a:pt x="318" y="197"/>
                  </a:lnTo>
                  <a:lnTo>
                    <a:pt x="318" y="197"/>
                  </a:lnTo>
                  <a:lnTo>
                    <a:pt x="319" y="197"/>
                  </a:lnTo>
                  <a:lnTo>
                    <a:pt x="319" y="197"/>
                  </a:lnTo>
                  <a:lnTo>
                    <a:pt x="319" y="197"/>
                  </a:lnTo>
                  <a:lnTo>
                    <a:pt x="319" y="197"/>
                  </a:lnTo>
                  <a:lnTo>
                    <a:pt x="320" y="197"/>
                  </a:lnTo>
                  <a:lnTo>
                    <a:pt x="320" y="197"/>
                  </a:lnTo>
                  <a:lnTo>
                    <a:pt x="320" y="197"/>
                  </a:lnTo>
                  <a:lnTo>
                    <a:pt x="320" y="197"/>
                  </a:lnTo>
                  <a:lnTo>
                    <a:pt x="321" y="197"/>
                  </a:lnTo>
                  <a:lnTo>
                    <a:pt x="321" y="197"/>
                  </a:lnTo>
                  <a:lnTo>
                    <a:pt x="321" y="197"/>
                  </a:lnTo>
                  <a:lnTo>
                    <a:pt x="321" y="197"/>
                  </a:lnTo>
                  <a:lnTo>
                    <a:pt x="322" y="197"/>
                  </a:lnTo>
                  <a:lnTo>
                    <a:pt x="322" y="197"/>
                  </a:lnTo>
                  <a:lnTo>
                    <a:pt x="322" y="197"/>
                  </a:lnTo>
                  <a:lnTo>
                    <a:pt x="322" y="197"/>
                  </a:lnTo>
                  <a:lnTo>
                    <a:pt x="323" y="197"/>
                  </a:lnTo>
                  <a:lnTo>
                    <a:pt x="323" y="197"/>
                  </a:lnTo>
                  <a:lnTo>
                    <a:pt x="323" y="197"/>
                  </a:lnTo>
                  <a:lnTo>
                    <a:pt x="323" y="196"/>
                  </a:lnTo>
                  <a:lnTo>
                    <a:pt x="324" y="196"/>
                  </a:lnTo>
                  <a:lnTo>
                    <a:pt x="324" y="196"/>
                  </a:lnTo>
                  <a:lnTo>
                    <a:pt x="324" y="197"/>
                  </a:lnTo>
                  <a:lnTo>
                    <a:pt x="325" y="197"/>
                  </a:lnTo>
                  <a:lnTo>
                    <a:pt x="325" y="197"/>
                  </a:lnTo>
                  <a:lnTo>
                    <a:pt x="325" y="197"/>
                  </a:lnTo>
                  <a:lnTo>
                    <a:pt x="325" y="196"/>
                  </a:lnTo>
                  <a:lnTo>
                    <a:pt x="326" y="196"/>
                  </a:lnTo>
                  <a:lnTo>
                    <a:pt x="326" y="196"/>
                  </a:lnTo>
                  <a:lnTo>
                    <a:pt x="326" y="196"/>
                  </a:lnTo>
                  <a:lnTo>
                    <a:pt x="326" y="196"/>
                  </a:lnTo>
                  <a:lnTo>
                    <a:pt x="327" y="196"/>
                  </a:lnTo>
                  <a:lnTo>
                    <a:pt x="327" y="196"/>
                  </a:lnTo>
                  <a:lnTo>
                    <a:pt x="327" y="196"/>
                  </a:lnTo>
                  <a:lnTo>
                    <a:pt x="327" y="196"/>
                  </a:lnTo>
                  <a:lnTo>
                    <a:pt x="328" y="197"/>
                  </a:lnTo>
                  <a:lnTo>
                    <a:pt x="328" y="196"/>
                  </a:lnTo>
                  <a:lnTo>
                    <a:pt x="328" y="196"/>
                  </a:lnTo>
                  <a:lnTo>
                    <a:pt x="329" y="196"/>
                  </a:lnTo>
                  <a:lnTo>
                    <a:pt x="329" y="196"/>
                  </a:lnTo>
                  <a:lnTo>
                    <a:pt x="329" y="196"/>
                  </a:lnTo>
                  <a:lnTo>
                    <a:pt x="329" y="196"/>
                  </a:lnTo>
                  <a:lnTo>
                    <a:pt x="330" y="196"/>
                  </a:lnTo>
                  <a:lnTo>
                    <a:pt x="330" y="196"/>
                  </a:lnTo>
                  <a:lnTo>
                    <a:pt x="330" y="196"/>
                  </a:lnTo>
                  <a:lnTo>
                    <a:pt x="330" y="196"/>
                  </a:lnTo>
                  <a:lnTo>
                    <a:pt x="331" y="196"/>
                  </a:lnTo>
                  <a:lnTo>
                    <a:pt x="331" y="196"/>
                  </a:lnTo>
                  <a:lnTo>
                    <a:pt x="331" y="196"/>
                  </a:lnTo>
                  <a:lnTo>
                    <a:pt x="332" y="196"/>
                  </a:lnTo>
                  <a:lnTo>
                    <a:pt x="332" y="196"/>
                  </a:lnTo>
                  <a:lnTo>
                    <a:pt x="332" y="196"/>
                  </a:lnTo>
                  <a:lnTo>
                    <a:pt x="332" y="196"/>
                  </a:lnTo>
                  <a:lnTo>
                    <a:pt x="333" y="196"/>
                  </a:lnTo>
                  <a:lnTo>
                    <a:pt x="333" y="196"/>
                  </a:lnTo>
                  <a:lnTo>
                    <a:pt x="333" y="196"/>
                  </a:lnTo>
                  <a:lnTo>
                    <a:pt x="333" y="196"/>
                  </a:lnTo>
                  <a:lnTo>
                    <a:pt x="334" y="196"/>
                  </a:lnTo>
                  <a:lnTo>
                    <a:pt x="334" y="196"/>
                  </a:lnTo>
                  <a:lnTo>
                    <a:pt x="334" y="196"/>
                  </a:lnTo>
                  <a:lnTo>
                    <a:pt x="335" y="196"/>
                  </a:lnTo>
                  <a:lnTo>
                    <a:pt x="335" y="196"/>
                  </a:lnTo>
                  <a:lnTo>
                    <a:pt x="335" y="196"/>
                  </a:lnTo>
                  <a:lnTo>
                    <a:pt x="335" y="196"/>
                  </a:lnTo>
                  <a:lnTo>
                    <a:pt x="336" y="196"/>
                  </a:lnTo>
                  <a:lnTo>
                    <a:pt x="336" y="196"/>
                  </a:lnTo>
                  <a:lnTo>
                    <a:pt x="336" y="195"/>
                  </a:lnTo>
                  <a:lnTo>
                    <a:pt x="336" y="194"/>
                  </a:lnTo>
                  <a:lnTo>
                    <a:pt x="337" y="191"/>
                  </a:lnTo>
                  <a:lnTo>
                    <a:pt x="337" y="183"/>
                  </a:lnTo>
                  <a:lnTo>
                    <a:pt x="337" y="169"/>
                  </a:lnTo>
                  <a:lnTo>
                    <a:pt x="337" y="165"/>
                  </a:lnTo>
                  <a:lnTo>
                    <a:pt x="338" y="177"/>
                  </a:lnTo>
                  <a:lnTo>
                    <a:pt x="338" y="187"/>
                  </a:lnTo>
                  <a:lnTo>
                    <a:pt x="338" y="190"/>
                  </a:lnTo>
                  <a:lnTo>
                    <a:pt x="338" y="190"/>
                  </a:lnTo>
                  <a:lnTo>
                    <a:pt x="339" y="189"/>
                  </a:lnTo>
                  <a:lnTo>
                    <a:pt x="339" y="190"/>
                  </a:lnTo>
                  <a:lnTo>
                    <a:pt x="339" y="190"/>
                  </a:lnTo>
                  <a:lnTo>
                    <a:pt x="339" y="190"/>
                  </a:lnTo>
                  <a:lnTo>
                    <a:pt x="340" y="190"/>
                  </a:lnTo>
                  <a:lnTo>
                    <a:pt x="340" y="190"/>
                  </a:lnTo>
                  <a:lnTo>
                    <a:pt x="340" y="190"/>
                  </a:lnTo>
                  <a:lnTo>
                    <a:pt x="341" y="190"/>
                  </a:lnTo>
                  <a:lnTo>
                    <a:pt x="341" y="192"/>
                  </a:lnTo>
                  <a:lnTo>
                    <a:pt x="341" y="192"/>
                  </a:lnTo>
                  <a:lnTo>
                    <a:pt x="341" y="192"/>
                  </a:lnTo>
                  <a:lnTo>
                    <a:pt x="342" y="192"/>
                  </a:lnTo>
                  <a:lnTo>
                    <a:pt x="342" y="192"/>
                  </a:lnTo>
                  <a:lnTo>
                    <a:pt x="342" y="192"/>
                  </a:lnTo>
                  <a:lnTo>
                    <a:pt x="342" y="192"/>
                  </a:lnTo>
                  <a:lnTo>
                    <a:pt x="343" y="192"/>
                  </a:lnTo>
                  <a:lnTo>
                    <a:pt x="343" y="192"/>
                  </a:lnTo>
                  <a:lnTo>
                    <a:pt x="343" y="192"/>
                  </a:lnTo>
                  <a:lnTo>
                    <a:pt x="343" y="192"/>
                  </a:lnTo>
                  <a:lnTo>
                    <a:pt x="344" y="192"/>
                  </a:lnTo>
                  <a:lnTo>
                    <a:pt x="344" y="192"/>
                  </a:lnTo>
                  <a:lnTo>
                    <a:pt x="344" y="192"/>
                  </a:lnTo>
                  <a:lnTo>
                    <a:pt x="345" y="192"/>
                  </a:lnTo>
                  <a:lnTo>
                    <a:pt x="345" y="192"/>
                  </a:lnTo>
                  <a:lnTo>
                    <a:pt x="345" y="192"/>
                  </a:lnTo>
                  <a:lnTo>
                    <a:pt x="345" y="193"/>
                  </a:lnTo>
                  <a:lnTo>
                    <a:pt x="346" y="193"/>
                  </a:lnTo>
                  <a:lnTo>
                    <a:pt x="346" y="193"/>
                  </a:lnTo>
                  <a:lnTo>
                    <a:pt x="346" y="194"/>
                  </a:lnTo>
                  <a:lnTo>
                    <a:pt x="346" y="194"/>
                  </a:lnTo>
                  <a:lnTo>
                    <a:pt x="347" y="193"/>
                  </a:lnTo>
                  <a:lnTo>
                    <a:pt x="347" y="193"/>
                  </a:lnTo>
                  <a:lnTo>
                    <a:pt x="347" y="193"/>
                  </a:lnTo>
                  <a:lnTo>
                    <a:pt x="348" y="193"/>
                  </a:lnTo>
                  <a:lnTo>
                    <a:pt x="348" y="193"/>
                  </a:lnTo>
                  <a:lnTo>
                    <a:pt x="348" y="194"/>
                  </a:lnTo>
                  <a:lnTo>
                    <a:pt x="348" y="194"/>
                  </a:lnTo>
                  <a:lnTo>
                    <a:pt x="349" y="194"/>
                  </a:lnTo>
                  <a:lnTo>
                    <a:pt x="349" y="194"/>
                  </a:lnTo>
                  <a:lnTo>
                    <a:pt x="349" y="194"/>
                  </a:lnTo>
                  <a:lnTo>
                    <a:pt x="349" y="194"/>
                  </a:lnTo>
                  <a:lnTo>
                    <a:pt x="350" y="194"/>
                  </a:lnTo>
                  <a:lnTo>
                    <a:pt x="350" y="195"/>
                  </a:lnTo>
                  <a:lnTo>
                    <a:pt x="350" y="195"/>
                  </a:lnTo>
                  <a:lnTo>
                    <a:pt x="351" y="195"/>
                  </a:lnTo>
                  <a:lnTo>
                    <a:pt x="351" y="195"/>
                  </a:lnTo>
                  <a:lnTo>
                    <a:pt x="351" y="195"/>
                  </a:lnTo>
                  <a:lnTo>
                    <a:pt x="351" y="195"/>
                  </a:lnTo>
                  <a:lnTo>
                    <a:pt x="352" y="195"/>
                  </a:lnTo>
                  <a:lnTo>
                    <a:pt x="352" y="195"/>
                  </a:lnTo>
                  <a:lnTo>
                    <a:pt x="352" y="196"/>
                  </a:lnTo>
                  <a:lnTo>
                    <a:pt x="352" y="196"/>
                  </a:lnTo>
                  <a:lnTo>
                    <a:pt x="353" y="196"/>
                  </a:lnTo>
                  <a:lnTo>
                    <a:pt x="353" y="196"/>
                  </a:lnTo>
                  <a:lnTo>
                    <a:pt x="353" y="196"/>
                  </a:lnTo>
                  <a:lnTo>
                    <a:pt x="353" y="196"/>
                  </a:lnTo>
                  <a:lnTo>
                    <a:pt x="354" y="196"/>
                  </a:lnTo>
                  <a:lnTo>
                    <a:pt x="354" y="196"/>
                  </a:lnTo>
                  <a:lnTo>
                    <a:pt x="354" y="196"/>
                  </a:lnTo>
                  <a:lnTo>
                    <a:pt x="354" y="196"/>
                  </a:lnTo>
                  <a:lnTo>
                    <a:pt x="355" y="196"/>
                  </a:lnTo>
                  <a:lnTo>
                    <a:pt x="355" y="196"/>
                  </a:lnTo>
                  <a:lnTo>
                    <a:pt x="355" y="196"/>
                  </a:lnTo>
                  <a:lnTo>
                    <a:pt x="355" y="196"/>
                  </a:lnTo>
                  <a:lnTo>
                    <a:pt x="356" y="196"/>
                  </a:lnTo>
                  <a:lnTo>
                    <a:pt x="356" y="196"/>
                  </a:lnTo>
                  <a:lnTo>
                    <a:pt x="356" y="196"/>
                  </a:lnTo>
                  <a:lnTo>
                    <a:pt x="357" y="196"/>
                  </a:lnTo>
                  <a:lnTo>
                    <a:pt x="357" y="196"/>
                  </a:lnTo>
                  <a:lnTo>
                    <a:pt x="357" y="197"/>
                  </a:lnTo>
                  <a:lnTo>
                    <a:pt x="357" y="197"/>
                  </a:lnTo>
                  <a:lnTo>
                    <a:pt x="358" y="197"/>
                  </a:lnTo>
                  <a:lnTo>
                    <a:pt x="358" y="197"/>
                  </a:lnTo>
                  <a:lnTo>
                    <a:pt x="358" y="197"/>
                  </a:lnTo>
                  <a:lnTo>
                    <a:pt x="358" y="197"/>
                  </a:lnTo>
                  <a:lnTo>
                    <a:pt x="359" y="197"/>
                  </a:lnTo>
                  <a:lnTo>
                    <a:pt x="359" y="197"/>
                  </a:lnTo>
                  <a:lnTo>
                    <a:pt x="359" y="197"/>
                  </a:lnTo>
                  <a:lnTo>
                    <a:pt x="359" y="198"/>
                  </a:lnTo>
                  <a:lnTo>
                    <a:pt x="360" y="198"/>
                  </a:lnTo>
                  <a:lnTo>
                    <a:pt x="360" y="198"/>
                  </a:lnTo>
                  <a:lnTo>
                    <a:pt x="360" y="198"/>
                  </a:lnTo>
                  <a:lnTo>
                    <a:pt x="361" y="198"/>
                  </a:lnTo>
                  <a:lnTo>
                    <a:pt x="361" y="198"/>
                  </a:lnTo>
                  <a:lnTo>
                    <a:pt x="361" y="198"/>
                  </a:lnTo>
                  <a:lnTo>
                    <a:pt x="361" y="198"/>
                  </a:lnTo>
                  <a:lnTo>
                    <a:pt x="362" y="197"/>
                  </a:lnTo>
                  <a:lnTo>
                    <a:pt x="362" y="197"/>
                  </a:lnTo>
                  <a:lnTo>
                    <a:pt x="362" y="197"/>
                  </a:lnTo>
                  <a:lnTo>
                    <a:pt x="362" y="197"/>
                  </a:lnTo>
                  <a:lnTo>
                    <a:pt x="363" y="198"/>
                  </a:lnTo>
                  <a:lnTo>
                    <a:pt x="363" y="198"/>
                  </a:lnTo>
                  <a:lnTo>
                    <a:pt x="363" y="198"/>
                  </a:lnTo>
                  <a:lnTo>
                    <a:pt x="364" y="198"/>
                  </a:lnTo>
                  <a:lnTo>
                    <a:pt x="364" y="198"/>
                  </a:lnTo>
                  <a:lnTo>
                    <a:pt x="364" y="198"/>
                  </a:lnTo>
                  <a:lnTo>
                    <a:pt x="364" y="197"/>
                  </a:lnTo>
                  <a:lnTo>
                    <a:pt x="365" y="197"/>
                  </a:lnTo>
                  <a:lnTo>
                    <a:pt x="365" y="197"/>
                  </a:lnTo>
                  <a:lnTo>
                    <a:pt x="365" y="197"/>
                  </a:lnTo>
                  <a:lnTo>
                    <a:pt x="365" y="197"/>
                  </a:lnTo>
                  <a:lnTo>
                    <a:pt x="366" y="197"/>
                  </a:lnTo>
                  <a:lnTo>
                    <a:pt x="366" y="197"/>
                  </a:lnTo>
                  <a:lnTo>
                    <a:pt x="366" y="197"/>
                  </a:lnTo>
                  <a:lnTo>
                    <a:pt x="367" y="197"/>
                  </a:lnTo>
                  <a:lnTo>
                    <a:pt x="367" y="197"/>
                  </a:lnTo>
                  <a:lnTo>
                    <a:pt x="367" y="197"/>
                  </a:lnTo>
                  <a:lnTo>
                    <a:pt x="367" y="197"/>
                  </a:lnTo>
                  <a:lnTo>
                    <a:pt x="368" y="197"/>
                  </a:lnTo>
                  <a:lnTo>
                    <a:pt x="368" y="197"/>
                  </a:lnTo>
                  <a:lnTo>
                    <a:pt x="368" y="197"/>
                  </a:lnTo>
                  <a:lnTo>
                    <a:pt x="368" y="197"/>
                  </a:lnTo>
                  <a:lnTo>
                    <a:pt x="369" y="197"/>
                  </a:lnTo>
                  <a:lnTo>
                    <a:pt x="369" y="197"/>
                  </a:lnTo>
                  <a:lnTo>
                    <a:pt x="369" y="197"/>
                  </a:lnTo>
                  <a:lnTo>
                    <a:pt x="369" y="197"/>
                  </a:lnTo>
                  <a:lnTo>
                    <a:pt x="370" y="197"/>
                  </a:lnTo>
                  <a:lnTo>
                    <a:pt x="370" y="197"/>
                  </a:lnTo>
                  <a:lnTo>
                    <a:pt x="370" y="197"/>
                  </a:lnTo>
                  <a:lnTo>
                    <a:pt x="370" y="197"/>
                  </a:lnTo>
                  <a:lnTo>
                    <a:pt x="371" y="197"/>
                  </a:lnTo>
                  <a:lnTo>
                    <a:pt x="371" y="197"/>
                  </a:lnTo>
                  <a:lnTo>
                    <a:pt x="371" y="197"/>
                  </a:lnTo>
                  <a:lnTo>
                    <a:pt x="371" y="197"/>
                  </a:lnTo>
                  <a:lnTo>
                    <a:pt x="372" y="196"/>
                  </a:lnTo>
                  <a:lnTo>
                    <a:pt x="372" y="196"/>
                  </a:lnTo>
                  <a:lnTo>
                    <a:pt x="372" y="196"/>
                  </a:lnTo>
                  <a:lnTo>
                    <a:pt x="373" y="196"/>
                  </a:lnTo>
                  <a:lnTo>
                    <a:pt x="373" y="196"/>
                  </a:lnTo>
                  <a:lnTo>
                    <a:pt x="373" y="196"/>
                  </a:lnTo>
                  <a:lnTo>
                    <a:pt x="373" y="196"/>
                  </a:lnTo>
                  <a:lnTo>
                    <a:pt x="374" y="196"/>
                  </a:lnTo>
                  <a:lnTo>
                    <a:pt x="374" y="196"/>
                  </a:lnTo>
                  <a:lnTo>
                    <a:pt x="374" y="196"/>
                  </a:lnTo>
                  <a:lnTo>
                    <a:pt x="374" y="196"/>
                  </a:lnTo>
                  <a:lnTo>
                    <a:pt x="375" y="196"/>
                  </a:lnTo>
                  <a:lnTo>
                    <a:pt x="375" y="196"/>
                  </a:lnTo>
                  <a:lnTo>
                    <a:pt x="375" y="196"/>
                  </a:lnTo>
                  <a:lnTo>
                    <a:pt x="376" y="196"/>
                  </a:lnTo>
                  <a:lnTo>
                    <a:pt x="376" y="196"/>
                  </a:lnTo>
                  <a:lnTo>
                    <a:pt x="376" y="196"/>
                  </a:lnTo>
                  <a:lnTo>
                    <a:pt x="376" y="196"/>
                  </a:lnTo>
                  <a:lnTo>
                    <a:pt x="377" y="196"/>
                  </a:lnTo>
                  <a:lnTo>
                    <a:pt x="377" y="196"/>
                  </a:lnTo>
                  <a:lnTo>
                    <a:pt x="377" y="196"/>
                  </a:lnTo>
                  <a:lnTo>
                    <a:pt x="377" y="196"/>
                  </a:lnTo>
                  <a:lnTo>
                    <a:pt x="378" y="196"/>
                  </a:lnTo>
                  <a:lnTo>
                    <a:pt x="378" y="196"/>
                  </a:lnTo>
                  <a:lnTo>
                    <a:pt x="378" y="196"/>
                  </a:lnTo>
                  <a:lnTo>
                    <a:pt x="378" y="196"/>
                  </a:lnTo>
                  <a:lnTo>
                    <a:pt x="379" y="196"/>
                  </a:lnTo>
                  <a:lnTo>
                    <a:pt x="379" y="196"/>
                  </a:lnTo>
                  <a:lnTo>
                    <a:pt x="379" y="196"/>
                  </a:lnTo>
                  <a:lnTo>
                    <a:pt x="380" y="196"/>
                  </a:lnTo>
                  <a:lnTo>
                    <a:pt x="380" y="196"/>
                  </a:lnTo>
                  <a:lnTo>
                    <a:pt x="380" y="196"/>
                  </a:lnTo>
                  <a:lnTo>
                    <a:pt x="380" y="196"/>
                  </a:lnTo>
                  <a:lnTo>
                    <a:pt x="381" y="196"/>
                  </a:lnTo>
                  <a:lnTo>
                    <a:pt x="381" y="196"/>
                  </a:lnTo>
                  <a:lnTo>
                    <a:pt x="381" y="196"/>
                  </a:lnTo>
                  <a:lnTo>
                    <a:pt x="381" y="196"/>
                  </a:lnTo>
                  <a:lnTo>
                    <a:pt x="382" y="196"/>
                  </a:lnTo>
                  <a:lnTo>
                    <a:pt x="382" y="196"/>
                  </a:lnTo>
                  <a:lnTo>
                    <a:pt x="382" y="196"/>
                  </a:lnTo>
                  <a:lnTo>
                    <a:pt x="383" y="196"/>
                  </a:lnTo>
                  <a:lnTo>
                    <a:pt x="383" y="196"/>
                  </a:lnTo>
                  <a:lnTo>
                    <a:pt x="383" y="196"/>
                  </a:lnTo>
                  <a:lnTo>
                    <a:pt x="383" y="196"/>
                  </a:lnTo>
                  <a:lnTo>
                    <a:pt x="384" y="196"/>
                  </a:lnTo>
                  <a:lnTo>
                    <a:pt x="384" y="196"/>
                  </a:lnTo>
                  <a:lnTo>
                    <a:pt x="384" y="196"/>
                  </a:lnTo>
                  <a:lnTo>
                    <a:pt x="384" y="196"/>
                  </a:lnTo>
                  <a:lnTo>
                    <a:pt x="385" y="196"/>
                  </a:lnTo>
                  <a:lnTo>
                    <a:pt x="385" y="196"/>
                  </a:lnTo>
                  <a:lnTo>
                    <a:pt x="385" y="196"/>
                  </a:lnTo>
                  <a:lnTo>
                    <a:pt x="385" y="196"/>
                  </a:lnTo>
                  <a:lnTo>
                    <a:pt x="386" y="196"/>
                  </a:lnTo>
                  <a:lnTo>
                    <a:pt x="386" y="196"/>
                  </a:lnTo>
                  <a:lnTo>
                    <a:pt x="386" y="196"/>
                  </a:lnTo>
                  <a:lnTo>
                    <a:pt x="386" y="196"/>
                  </a:lnTo>
                  <a:lnTo>
                    <a:pt x="387" y="196"/>
                  </a:lnTo>
                  <a:lnTo>
                    <a:pt x="387" y="196"/>
                  </a:lnTo>
                  <a:lnTo>
                    <a:pt x="387" y="196"/>
                  </a:lnTo>
                  <a:lnTo>
                    <a:pt x="387" y="196"/>
                  </a:lnTo>
                  <a:lnTo>
                    <a:pt x="388" y="196"/>
                  </a:lnTo>
                  <a:lnTo>
                    <a:pt x="388" y="196"/>
                  </a:lnTo>
                  <a:lnTo>
                    <a:pt x="388" y="196"/>
                  </a:lnTo>
                  <a:lnTo>
                    <a:pt x="389" y="196"/>
                  </a:lnTo>
                  <a:lnTo>
                    <a:pt x="389" y="196"/>
                  </a:lnTo>
                  <a:lnTo>
                    <a:pt x="389" y="196"/>
                  </a:lnTo>
                  <a:lnTo>
                    <a:pt x="389" y="196"/>
                  </a:lnTo>
                  <a:lnTo>
                    <a:pt x="390" y="196"/>
                  </a:lnTo>
                  <a:lnTo>
                    <a:pt x="390" y="196"/>
                  </a:lnTo>
                  <a:lnTo>
                    <a:pt x="390" y="196"/>
                  </a:lnTo>
                  <a:lnTo>
                    <a:pt x="390" y="196"/>
                  </a:lnTo>
                  <a:lnTo>
                    <a:pt x="391" y="196"/>
                  </a:lnTo>
                  <a:lnTo>
                    <a:pt x="391" y="196"/>
                  </a:lnTo>
                  <a:lnTo>
                    <a:pt x="391" y="196"/>
                  </a:lnTo>
                  <a:lnTo>
                    <a:pt x="392" y="196"/>
                  </a:lnTo>
                  <a:lnTo>
                    <a:pt x="392" y="196"/>
                  </a:lnTo>
                  <a:lnTo>
                    <a:pt x="392" y="196"/>
                  </a:lnTo>
                  <a:lnTo>
                    <a:pt x="392" y="196"/>
                  </a:lnTo>
                  <a:lnTo>
                    <a:pt x="393" y="196"/>
                  </a:lnTo>
                  <a:lnTo>
                    <a:pt x="393" y="196"/>
                  </a:lnTo>
                  <a:lnTo>
                    <a:pt x="393" y="196"/>
                  </a:lnTo>
                  <a:lnTo>
                    <a:pt x="393" y="196"/>
                  </a:lnTo>
                  <a:lnTo>
                    <a:pt x="394" y="196"/>
                  </a:lnTo>
                  <a:lnTo>
                    <a:pt x="394" y="196"/>
                  </a:lnTo>
                  <a:lnTo>
                    <a:pt x="394" y="196"/>
                  </a:lnTo>
                  <a:lnTo>
                    <a:pt x="394" y="196"/>
                  </a:lnTo>
                  <a:lnTo>
                    <a:pt x="395" y="196"/>
                  </a:lnTo>
                  <a:lnTo>
                    <a:pt x="395" y="196"/>
                  </a:lnTo>
                  <a:lnTo>
                    <a:pt x="395" y="196"/>
                  </a:lnTo>
                  <a:lnTo>
                    <a:pt x="396" y="196"/>
                  </a:lnTo>
                  <a:lnTo>
                    <a:pt x="396" y="196"/>
                  </a:lnTo>
                  <a:lnTo>
                    <a:pt x="396" y="196"/>
                  </a:lnTo>
                  <a:lnTo>
                    <a:pt x="396" y="196"/>
                  </a:lnTo>
                  <a:lnTo>
                    <a:pt x="397" y="196"/>
                  </a:lnTo>
                  <a:lnTo>
                    <a:pt x="397" y="196"/>
                  </a:lnTo>
                  <a:lnTo>
                    <a:pt x="397" y="196"/>
                  </a:lnTo>
                  <a:lnTo>
                    <a:pt x="397" y="196"/>
                  </a:lnTo>
                  <a:lnTo>
                    <a:pt x="398" y="196"/>
                  </a:lnTo>
                  <a:lnTo>
                    <a:pt x="398" y="196"/>
                  </a:lnTo>
                  <a:lnTo>
                    <a:pt x="398" y="196"/>
                  </a:lnTo>
                  <a:lnTo>
                    <a:pt x="399" y="196"/>
                  </a:lnTo>
                  <a:lnTo>
                    <a:pt x="399" y="196"/>
                  </a:lnTo>
                  <a:lnTo>
                    <a:pt x="399" y="196"/>
                  </a:lnTo>
                  <a:lnTo>
                    <a:pt x="399" y="196"/>
                  </a:lnTo>
                  <a:lnTo>
                    <a:pt x="400" y="196"/>
                  </a:lnTo>
                  <a:lnTo>
                    <a:pt x="400" y="196"/>
                  </a:lnTo>
                  <a:lnTo>
                    <a:pt x="400" y="196"/>
                  </a:lnTo>
                  <a:lnTo>
                    <a:pt x="400" y="196"/>
                  </a:lnTo>
                  <a:lnTo>
                    <a:pt x="401" y="196"/>
                  </a:lnTo>
                  <a:lnTo>
                    <a:pt x="401" y="196"/>
                  </a:lnTo>
                  <a:lnTo>
                    <a:pt x="401" y="196"/>
                  </a:lnTo>
                  <a:lnTo>
                    <a:pt x="401" y="196"/>
                  </a:lnTo>
                  <a:lnTo>
                    <a:pt x="402" y="196"/>
                  </a:lnTo>
                  <a:lnTo>
                    <a:pt x="402" y="196"/>
                  </a:lnTo>
                  <a:lnTo>
                    <a:pt x="402" y="196"/>
                  </a:lnTo>
                  <a:lnTo>
                    <a:pt x="402" y="196"/>
                  </a:lnTo>
                  <a:lnTo>
                    <a:pt x="403" y="196"/>
                  </a:lnTo>
                  <a:lnTo>
                    <a:pt x="403" y="196"/>
                  </a:lnTo>
                  <a:lnTo>
                    <a:pt x="403" y="196"/>
                  </a:lnTo>
                  <a:lnTo>
                    <a:pt x="403" y="196"/>
                  </a:lnTo>
                  <a:lnTo>
                    <a:pt x="404" y="196"/>
                  </a:lnTo>
                  <a:lnTo>
                    <a:pt x="404" y="196"/>
                  </a:lnTo>
                  <a:lnTo>
                    <a:pt x="404" y="196"/>
                  </a:lnTo>
                  <a:lnTo>
                    <a:pt x="405" y="196"/>
                  </a:lnTo>
                  <a:lnTo>
                    <a:pt x="405" y="196"/>
                  </a:lnTo>
                  <a:lnTo>
                    <a:pt x="405" y="196"/>
                  </a:lnTo>
                  <a:lnTo>
                    <a:pt x="405" y="196"/>
                  </a:lnTo>
                  <a:lnTo>
                    <a:pt x="406" y="192"/>
                  </a:lnTo>
                  <a:lnTo>
                    <a:pt x="406" y="191"/>
                  </a:lnTo>
                  <a:lnTo>
                    <a:pt x="406" y="190"/>
                  </a:lnTo>
                  <a:lnTo>
                    <a:pt x="406" y="189"/>
                  </a:lnTo>
                  <a:lnTo>
                    <a:pt x="407" y="190"/>
                  </a:lnTo>
                  <a:lnTo>
                    <a:pt x="407" y="191"/>
                  </a:lnTo>
                  <a:lnTo>
                    <a:pt x="407" y="193"/>
                  </a:lnTo>
                  <a:lnTo>
                    <a:pt x="408" y="195"/>
                  </a:lnTo>
                  <a:lnTo>
                    <a:pt x="408" y="197"/>
                  </a:lnTo>
                  <a:lnTo>
                    <a:pt x="408" y="197"/>
                  </a:lnTo>
                  <a:lnTo>
                    <a:pt x="408" y="197"/>
                  </a:lnTo>
                  <a:lnTo>
                    <a:pt x="409" y="197"/>
                  </a:lnTo>
                  <a:lnTo>
                    <a:pt x="409" y="197"/>
                  </a:lnTo>
                  <a:lnTo>
                    <a:pt x="409" y="197"/>
                  </a:lnTo>
                  <a:lnTo>
                    <a:pt x="409" y="197"/>
                  </a:lnTo>
                  <a:lnTo>
                    <a:pt x="410" y="197"/>
                  </a:lnTo>
                  <a:lnTo>
                    <a:pt x="410" y="197"/>
                  </a:lnTo>
                  <a:lnTo>
                    <a:pt x="410" y="197"/>
                  </a:lnTo>
                  <a:lnTo>
                    <a:pt x="411" y="197"/>
                  </a:lnTo>
                  <a:lnTo>
                    <a:pt x="411" y="197"/>
                  </a:lnTo>
                  <a:lnTo>
                    <a:pt x="411" y="197"/>
                  </a:lnTo>
                  <a:lnTo>
                    <a:pt x="411" y="197"/>
                  </a:lnTo>
                  <a:lnTo>
                    <a:pt x="412" y="197"/>
                  </a:lnTo>
                  <a:lnTo>
                    <a:pt x="412" y="197"/>
                  </a:lnTo>
                  <a:lnTo>
                    <a:pt x="412" y="197"/>
                  </a:lnTo>
                  <a:lnTo>
                    <a:pt x="412" y="197"/>
                  </a:lnTo>
                  <a:lnTo>
                    <a:pt x="413" y="197"/>
                  </a:lnTo>
                  <a:lnTo>
                    <a:pt x="413" y="197"/>
                  </a:lnTo>
                  <a:lnTo>
                    <a:pt x="413" y="197"/>
                  </a:lnTo>
                  <a:lnTo>
                    <a:pt x="413" y="197"/>
                  </a:lnTo>
                  <a:lnTo>
                    <a:pt x="414" y="197"/>
                  </a:lnTo>
                  <a:lnTo>
                    <a:pt x="414" y="197"/>
                  </a:lnTo>
                  <a:lnTo>
                    <a:pt x="414" y="197"/>
                  </a:lnTo>
                  <a:lnTo>
                    <a:pt x="415" y="197"/>
                  </a:lnTo>
                  <a:lnTo>
                    <a:pt x="415" y="197"/>
                  </a:lnTo>
                  <a:lnTo>
                    <a:pt x="415" y="197"/>
                  </a:lnTo>
                  <a:lnTo>
                    <a:pt x="415" y="197"/>
                  </a:lnTo>
                  <a:lnTo>
                    <a:pt x="416" y="197"/>
                  </a:lnTo>
                  <a:lnTo>
                    <a:pt x="416" y="197"/>
                  </a:lnTo>
                  <a:lnTo>
                    <a:pt x="416" y="197"/>
                  </a:lnTo>
                  <a:lnTo>
                    <a:pt x="416" y="197"/>
                  </a:lnTo>
                  <a:lnTo>
                    <a:pt x="417" y="197"/>
                  </a:lnTo>
                  <a:lnTo>
                    <a:pt x="417" y="197"/>
                  </a:lnTo>
                  <a:lnTo>
                    <a:pt x="417" y="197"/>
                  </a:lnTo>
                  <a:lnTo>
                    <a:pt x="417" y="197"/>
                  </a:lnTo>
                  <a:lnTo>
                    <a:pt x="418" y="197"/>
                  </a:lnTo>
                  <a:lnTo>
                    <a:pt x="418" y="197"/>
                  </a:lnTo>
                  <a:lnTo>
                    <a:pt x="418" y="197"/>
                  </a:lnTo>
                  <a:lnTo>
                    <a:pt x="418" y="197"/>
                  </a:lnTo>
                  <a:lnTo>
                    <a:pt x="419" y="197"/>
                  </a:lnTo>
                  <a:lnTo>
                    <a:pt x="419" y="197"/>
                  </a:lnTo>
                  <a:lnTo>
                    <a:pt x="419" y="197"/>
                  </a:lnTo>
                  <a:lnTo>
                    <a:pt x="419" y="197"/>
                  </a:lnTo>
                  <a:lnTo>
                    <a:pt x="420" y="197"/>
                  </a:lnTo>
                  <a:lnTo>
                    <a:pt x="420" y="197"/>
                  </a:lnTo>
                  <a:lnTo>
                    <a:pt x="420" y="197"/>
                  </a:lnTo>
                  <a:lnTo>
                    <a:pt x="421" y="197"/>
                  </a:lnTo>
                  <a:lnTo>
                    <a:pt x="421" y="197"/>
                  </a:lnTo>
                  <a:lnTo>
                    <a:pt x="421" y="197"/>
                  </a:lnTo>
                  <a:lnTo>
                    <a:pt x="421" y="197"/>
                  </a:lnTo>
                  <a:lnTo>
                    <a:pt x="422" y="197"/>
                  </a:lnTo>
                  <a:lnTo>
                    <a:pt x="422" y="197"/>
                  </a:lnTo>
                  <a:lnTo>
                    <a:pt x="422" y="197"/>
                  </a:lnTo>
                  <a:lnTo>
                    <a:pt x="422" y="197"/>
                  </a:lnTo>
                  <a:lnTo>
                    <a:pt x="423" y="197"/>
                  </a:lnTo>
                  <a:lnTo>
                    <a:pt x="423" y="197"/>
                  </a:lnTo>
                  <a:lnTo>
                    <a:pt x="423" y="197"/>
                  </a:lnTo>
                  <a:lnTo>
                    <a:pt x="424" y="197"/>
                  </a:lnTo>
                  <a:lnTo>
                    <a:pt x="424" y="197"/>
                  </a:lnTo>
                  <a:lnTo>
                    <a:pt x="424" y="196"/>
                  </a:lnTo>
                  <a:lnTo>
                    <a:pt x="424" y="196"/>
                  </a:lnTo>
                  <a:lnTo>
                    <a:pt x="425" y="196"/>
                  </a:lnTo>
                  <a:lnTo>
                    <a:pt x="425" y="196"/>
                  </a:lnTo>
                  <a:lnTo>
                    <a:pt x="425" y="196"/>
                  </a:lnTo>
                  <a:lnTo>
                    <a:pt x="425" y="196"/>
                  </a:lnTo>
                  <a:lnTo>
                    <a:pt x="426" y="196"/>
                  </a:lnTo>
                  <a:lnTo>
                    <a:pt x="426" y="196"/>
                  </a:lnTo>
                  <a:lnTo>
                    <a:pt x="426" y="196"/>
                  </a:lnTo>
                  <a:lnTo>
                    <a:pt x="427" y="196"/>
                  </a:lnTo>
                  <a:lnTo>
                    <a:pt x="427" y="196"/>
                  </a:lnTo>
                  <a:lnTo>
                    <a:pt x="427" y="196"/>
                  </a:lnTo>
                  <a:lnTo>
                    <a:pt x="427" y="196"/>
                  </a:lnTo>
                  <a:lnTo>
                    <a:pt x="428" y="196"/>
                  </a:lnTo>
                  <a:lnTo>
                    <a:pt x="428" y="196"/>
                  </a:lnTo>
                  <a:lnTo>
                    <a:pt x="428" y="196"/>
                  </a:lnTo>
                  <a:lnTo>
                    <a:pt x="428" y="196"/>
                  </a:lnTo>
                  <a:lnTo>
                    <a:pt x="429" y="196"/>
                  </a:lnTo>
                  <a:lnTo>
                    <a:pt x="429" y="196"/>
                  </a:lnTo>
                  <a:lnTo>
                    <a:pt x="429" y="196"/>
                  </a:lnTo>
                  <a:lnTo>
                    <a:pt x="429" y="196"/>
                  </a:lnTo>
                  <a:lnTo>
                    <a:pt x="430" y="196"/>
                  </a:lnTo>
                  <a:lnTo>
                    <a:pt x="430" y="196"/>
                  </a:lnTo>
                  <a:lnTo>
                    <a:pt x="430" y="196"/>
                  </a:lnTo>
                  <a:lnTo>
                    <a:pt x="431" y="196"/>
                  </a:lnTo>
                  <a:lnTo>
                    <a:pt x="431" y="196"/>
                  </a:lnTo>
                  <a:lnTo>
                    <a:pt x="431" y="196"/>
                  </a:lnTo>
                  <a:lnTo>
                    <a:pt x="431" y="196"/>
                  </a:lnTo>
                  <a:lnTo>
                    <a:pt x="432" y="196"/>
                  </a:lnTo>
                  <a:lnTo>
                    <a:pt x="432" y="196"/>
                  </a:lnTo>
                  <a:lnTo>
                    <a:pt x="432" y="196"/>
                  </a:lnTo>
                  <a:lnTo>
                    <a:pt x="432" y="196"/>
                  </a:lnTo>
                  <a:lnTo>
                    <a:pt x="433" y="196"/>
                  </a:lnTo>
                  <a:lnTo>
                    <a:pt x="433" y="196"/>
                  </a:lnTo>
                  <a:lnTo>
                    <a:pt x="433" y="196"/>
                  </a:lnTo>
                  <a:lnTo>
                    <a:pt x="433" y="196"/>
                  </a:lnTo>
                  <a:lnTo>
                    <a:pt x="434" y="196"/>
                  </a:lnTo>
                  <a:lnTo>
                    <a:pt x="434" y="196"/>
                  </a:lnTo>
                  <a:lnTo>
                    <a:pt x="434" y="196"/>
                  </a:lnTo>
                  <a:lnTo>
                    <a:pt x="434" y="196"/>
                  </a:lnTo>
                  <a:lnTo>
                    <a:pt x="435" y="196"/>
                  </a:lnTo>
                  <a:lnTo>
                    <a:pt x="435" y="196"/>
                  </a:lnTo>
                  <a:lnTo>
                    <a:pt x="435" y="196"/>
                  </a:lnTo>
                  <a:lnTo>
                    <a:pt x="435" y="196"/>
                  </a:lnTo>
                  <a:lnTo>
                    <a:pt x="436" y="196"/>
                  </a:lnTo>
                  <a:lnTo>
                    <a:pt x="436" y="196"/>
                  </a:lnTo>
                  <a:lnTo>
                    <a:pt x="436" y="197"/>
                  </a:lnTo>
                  <a:lnTo>
                    <a:pt x="437" y="197"/>
                  </a:lnTo>
                  <a:lnTo>
                    <a:pt x="437" y="197"/>
                  </a:lnTo>
                  <a:lnTo>
                    <a:pt x="437" y="197"/>
                  </a:lnTo>
                  <a:lnTo>
                    <a:pt x="437" y="197"/>
                  </a:lnTo>
                  <a:lnTo>
                    <a:pt x="438" y="197"/>
                  </a:lnTo>
                  <a:lnTo>
                    <a:pt x="438" y="197"/>
                  </a:lnTo>
                  <a:lnTo>
                    <a:pt x="438" y="197"/>
                  </a:lnTo>
                  <a:lnTo>
                    <a:pt x="438" y="197"/>
                  </a:lnTo>
                  <a:lnTo>
                    <a:pt x="439" y="197"/>
                  </a:lnTo>
                  <a:lnTo>
                    <a:pt x="439" y="197"/>
                  </a:lnTo>
                  <a:lnTo>
                    <a:pt x="439" y="197"/>
                  </a:lnTo>
                  <a:lnTo>
                    <a:pt x="440" y="197"/>
                  </a:lnTo>
                  <a:lnTo>
                    <a:pt x="440" y="197"/>
                  </a:lnTo>
                  <a:lnTo>
                    <a:pt x="440" y="197"/>
                  </a:lnTo>
                  <a:lnTo>
                    <a:pt x="440" y="197"/>
                  </a:lnTo>
                  <a:lnTo>
                    <a:pt x="441" y="197"/>
                  </a:lnTo>
                  <a:lnTo>
                    <a:pt x="441" y="197"/>
                  </a:lnTo>
                  <a:lnTo>
                    <a:pt x="441" y="197"/>
                  </a:lnTo>
                  <a:lnTo>
                    <a:pt x="441" y="197"/>
                  </a:lnTo>
                  <a:lnTo>
                    <a:pt x="442" y="197"/>
                  </a:lnTo>
                  <a:lnTo>
                    <a:pt x="442" y="197"/>
                  </a:lnTo>
                  <a:lnTo>
                    <a:pt x="442" y="197"/>
                  </a:lnTo>
                  <a:lnTo>
                    <a:pt x="443" y="197"/>
                  </a:lnTo>
                  <a:lnTo>
                    <a:pt x="443" y="197"/>
                  </a:lnTo>
                  <a:lnTo>
                    <a:pt x="443" y="197"/>
                  </a:lnTo>
                  <a:lnTo>
                    <a:pt x="443" y="197"/>
                  </a:lnTo>
                  <a:lnTo>
                    <a:pt x="444" y="197"/>
                  </a:lnTo>
                  <a:lnTo>
                    <a:pt x="444" y="197"/>
                  </a:lnTo>
                  <a:lnTo>
                    <a:pt x="444" y="197"/>
                  </a:lnTo>
                  <a:lnTo>
                    <a:pt x="444" y="197"/>
                  </a:lnTo>
                  <a:lnTo>
                    <a:pt x="445" y="197"/>
                  </a:lnTo>
                  <a:lnTo>
                    <a:pt x="445" y="197"/>
                  </a:lnTo>
                  <a:lnTo>
                    <a:pt x="445" y="197"/>
                  </a:lnTo>
                  <a:lnTo>
                    <a:pt x="445" y="197"/>
                  </a:lnTo>
                  <a:lnTo>
                    <a:pt x="446" y="197"/>
                  </a:lnTo>
                  <a:lnTo>
                    <a:pt x="446" y="197"/>
                  </a:lnTo>
                  <a:lnTo>
                    <a:pt x="446" y="197"/>
                  </a:lnTo>
                  <a:lnTo>
                    <a:pt x="447" y="197"/>
                  </a:lnTo>
                  <a:lnTo>
                    <a:pt x="447" y="197"/>
                  </a:lnTo>
                  <a:lnTo>
                    <a:pt x="447" y="197"/>
                  </a:lnTo>
                  <a:lnTo>
                    <a:pt x="447" y="197"/>
                  </a:lnTo>
                  <a:lnTo>
                    <a:pt x="448" y="197"/>
                  </a:lnTo>
                  <a:lnTo>
                    <a:pt x="448" y="197"/>
                  </a:lnTo>
                  <a:lnTo>
                    <a:pt x="448" y="197"/>
                  </a:lnTo>
                  <a:lnTo>
                    <a:pt x="448" y="197"/>
                  </a:lnTo>
                  <a:lnTo>
                    <a:pt x="449" y="197"/>
                  </a:lnTo>
                  <a:lnTo>
                    <a:pt x="449" y="197"/>
                  </a:lnTo>
                  <a:lnTo>
                    <a:pt x="449" y="197"/>
                  </a:lnTo>
                  <a:lnTo>
                    <a:pt x="449" y="197"/>
                  </a:lnTo>
                  <a:lnTo>
                    <a:pt x="450" y="197"/>
                  </a:lnTo>
                  <a:lnTo>
                    <a:pt x="450" y="197"/>
                  </a:lnTo>
                  <a:lnTo>
                    <a:pt x="450" y="197"/>
                  </a:lnTo>
                  <a:lnTo>
                    <a:pt x="450" y="197"/>
                  </a:lnTo>
                  <a:lnTo>
                    <a:pt x="451" y="197"/>
                  </a:lnTo>
                  <a:lnTo>
                    <a:pt x="451" y="197"/>
                  </a:lnTo>
                  <a:lnTo>
                    <a:pt x="451" y="197"/>
                  </a:lnTo>
                  <a:lnTo>
                    <a:pt x="452" y="197"/>
                  </a:lnTo>
                  <a:lnTo>
                    <a:pt x="452" y="197"/>
                  </a:lnTo>
                  <a:lnTo>
                    <a:pt x="452" y="197"/>
                  </a:lnTo>
                  <a:lnTo>
                    <a:pt x="452" y="197"/>
                  </a:lnTo>
                  <a:lnTo>
                    <a:pt x="453" y="197"/>
                  </a:lnTo>
                  <a:lnTo>
                    <a:pt x="453" y="197"/>
                  </a:lnTo>
                  <a:lnTo>
                    <a:pt x="453" y="197"/>
                  </a:lnTo>
                  <a:lnTo>
                    <a:pt x="453" y="197"/>
                  </a:lnTo>
                  <a:lnTo>
                    <a:pt x="454" y="197"/>
                  </a:lnTo>
                  <a:lnTo>
                    <a:pt x="454" y="197"/>
                  </a:lnTo>
                  <a:lnTo>
                    <a:pt x="454" y="197"/>
                  </a:lnTo>
                  <a:lnTo>
                    <a:pt x="454" y="197"/>
                  </a:lnTo>
                  <a:lnTo>
                    <a:pt x="455" y="197"/>
                  </a:lnTo>
                  <a:lnTo>
                    <a:pt x="455" y="197"/>
                  </a:lnTo>
                  <a:lnTo>
                    <a:pt x="455" y="197"/>
                  </a:lnTo>
                  <a:lnTo>
                    <a:pt x="456" y="197"/>
                  </a:lnTo>
                  <a:lnTo>
                    <a:pt x="456" y="197"/>
                  </a:lnTo>
                  <a:lnTo>
                    <a:pt x="456" y="197"/>
                  </a:lnTo>
                  <a:lnTo>
                    <a:pt x="456" y="197"/>
                  </a:lnTo>
                  <a:lnTo>
                    <a:pt x="457" y="197"/>
                  </a:lnTo>
                  <a:lnTo>
                    <a:pt x="457" y="196"/>
                  </a:lnTo>
                  <a:lnTo>
                    <a:pt x="457" y="196"/>
                  </a:lnTo>
                  <a:lnTo>
                    <a:pt x="457" y="197"/>
                  </a:lnTo>
                  <a:lnTo>
                    <a:pt x="458" y="197"/>
                  </a:lnTo>
                  <a:lnTo>
                    <a:pt x="458" y="197"/>
                  </a:lnTo>
                  <a:lnTo>
                    <a:pt x="458" y="197"/>
                  </a:lnTo>
                  <a:lnTo>
                    <a:pt x="459" y="197"/>
                  </a:lnTo>
                  <a:lnTo>
                    <a:pt x="459" y="197"/>
                  </a:lnTo>
                  <a:lnTo>
                    <a:pt x="459" y="197"/>
                  </a:lnTo>
                  <a:lnTo>
                    <a:pt x="459" y="197"/>
                  </a:lnTo>
                  <a:lnTo>
                    <a:pt x="460" y="197"/>
                  </a:lnTo>
                  <a:lnTo>
                    <a:pt x="460" y="197"/>
                  </a:lnTo>
                  <a:lnTo>
                    <a:pt x="460" y="197"/>
                  </a:lnTo>
                  <a:lnTo>
                    <a:pt x="460" y="197"/>
                  </a:lnTo>
                  <a:lnTo>
                    <a:pt x="461" y="197"/>
                  </a:lnTo>
                  <a:lnTo>
                    <a:pt x="461" y="197"/>
                  </a:lnTo>
                  <a:lnTo>
                    <a:pt x="461" y="197"/>
                  </a:lnTo>
                  <a:lnTo>
                    <a:pt x="462" y="197"/>
                  </a:lnTo>
                  <a:lnTo>
                    <a:pt x="462" y="197"/>
                  </a:lnTo>
                  <a:lnTo>
                    <a:pt x="462" y="197"/>
                  </a:lnTo>
                  <a:lnTo>
                    <a:pt x="462" y="197"/>
                  </a:lnTo>
                  <a:lnTo>
                    <a:pt x="463" y="197"/>
                  </a:lnTo>
                  <a:lnTo>
                    <a:pt x="463" y="197"/>
                  </a:lnTo>
                  <a:lnTo>
                    <a:pt x="463" y="197"/>
                  </a:lnTo>
                  <a:lnTo>
                    <a:pt x="463" y="196"/>
                  </a:lnTo>
                  <a:lnTo>
                    <a:pt x="464" y="196"/>
                  </a:lnTo>
                  <a:lnTo>
                    <a:pt x="464" y="196"/>
                  </a:lnTo>
                  <a:lnTo>
                    <a:pt x="464" y="196"/>
                  </a:lnTo>
                  <a:lnTo>
                    <a:pt x="464" y="196"/>
                  </a:lnTo>
                  <a:lnTo>
                    <a:pt x="465" y="196"/>
                  </a:lnTo>
                  <a:lnTo>
                    <a:pt x="465" y="196"/>
                  </a:lnTo>
                  <a:lnTo>
                    <a:pt x="465" y="196"/>
                  </a:lnTo>
                  <a:lnTo>
                    <a:pt x="465" y="196"/>
                  </a:lnTo>
                  <a:lnTo>
                    <a:pt x="466" y="196"/>
                  </a:lnTo>
                  <a:lnTo>
                    <a:pt x="466" y="196"/>
                  </a:lnTo>
                  <a:lnTo>
                    <a:pt x="466" y="196"/>
                  </a:lnTo>
                  <a:lnTo>
                    <a:pt x="466" y="196"/>
                  </a:lnTo>
                  <a:lnTo>
                    <a:pt x="467" y="196"/>
                  </a:lnTo>
                  <a:lnTo>
                    <a:pt x="467" y="196"/>
                  </a:lnTo>
                  <a:lnTo>
                    <a:pt x="467" y="196"/>
                  </a:lnTo>
                  <a:lnTo>
                    <a:pt x="468" y="196"/>
                  </a:lnTo>
                  <a:lnTo>
                    <a:pt x="468" y="196"/>
                  </a:lnTo>
                  <a:lnTo>
                    <a:pt x="468" y="196"/>
                  </a:lnTo>
                  <a:lnTo>
                    <a:pt x="468" y="196"/>
                  </a:lnTo>
                  <a:lnTo>
                    <a:pt x="469" y="196"/>
                  </a:lnTo>
                  <a:lnTo>
                    <a:pt x="469" y="196"/>
                  </a:lnTo>
                  <a:lnTo>
                    <a:pt x="469" y="196"/>
                  </a:lnTo>
                  <a:lnTo>
                    <a:pt x="469" y="196"/>
                  </a:lnTo>
                  <a:lnTo>
                    <a:pt x="470" y="196"/>
                  </a:lnTo>
                  <a:lnTo>
                    <a:pt x="470" y="196"/>
                  </a:lnTo>
                  <a:lnTo>
                    <a:pt x="470" y="196"/>
                  </a:lnTo>
                  <a:lnTo>
                    <a:pt x="470" y="196"/>
                  </a:lnTo>
                  <a:lnTo>
                    <a:pt x="471" y="196"/>
                  </a:lnTo>
                  <a:lnTo>
                    <a:pt x="471" y="196"/>
                  </a:lnTo>
                  <a:lnTo>
                    <a:pt x="471" y="196"/>
                  </a:lnTo>
                  <a:lnTo>
                    <a:pt x="472" y="196"/>
                  </a:lnTo>
                  <a:lnTo>
                    <a:pt x="472" y="196"/>
                  </a:lnTo>
                  <a:lnTo>
                    <a:pt x="472" y="196"/>
                  </a:lnTo>
                  <a:lnTo>
                    <a:pt x="472" y="196"/>
                  </a:lnTo>
                  <a:lnTo>
                    <a:pt x="473" y="196"/>
                  </a:lnTo>
                  <a:lnTo>
                    <a:pt x="473" y="196"/>
                  </a:lnTo>
                  <a:lnTo>
                    <a:pt x="473" y="196"/>
                  </a:lnTo>
                  <a:lnTo>
                    <a:pt x="473" y="196"/>
                  </a:lnTo>
                  <a:lnTo>
                    <a:pt x="474" y="196"/>
                  </a:lnTo>
                  <a:lnTo>
                    <a:pt x="474" y="195"/>
                  </a:lnTo>
                  <a:lnTo>
                    <a:pt x="474" y="195"/>
                  </a:lnTo>
                  <a:lnTo>
                    <a:pt x="475" y="195"/>
                  </a:lnTo>
                  <a:lnTo>
                    <a:pt x="475" y="190"/>
                  </a:lnTo>
                  <a:lnTo>
                    <a:pt x="475" y="189"/>
                  </a:lnTo>
                  <a:lnTo>
                    <a:pt x="475" y="187"/>
                  </a:lnTo>
                  <a:lnTo>
                    <a:pt x="476" y="186"/>
                  </a:lnTo>
                  <a:lnTo>
                    <a:pt x="476" y="186"/>
                  </a:lnTo>
                  <a:lnTo>
                    <a:pt x="476" y="190"/>
                  </a:lnTo>
                  <a:lnTo>
                    <a:pt x="476" y="191"/>
                  </a:lnTo>
                  <a:lnTo>
                    <a:pt x="477" y="191"/>
                  </a:lnTo>
                  <a:lnTo>
                    <a:pt x="477" y="191"/>
                  </a:lnTo>
                  <a:lnTo>
                    <a:pt x="477" y="191"/>
                  </a:lnTo>
                  <a:lnTo>
                    <a:pt x="478" y="191"/>
                  </a:lnTo>
                  <a:lnTo>
                    <a:pt x="478" y="191"/>
                  </a:lnTo>
                  <a:lnTo>
                    <a:pt x="478" y="191"/>
                  </a:lnTo>
                  <a:lnTo>
                    <a:pt x="478" y="192"/>
                  </a:lnTo>
                  <a:lnTo>
                    <a:pt x="479" y="192"/>
                  </a:lnTo>
                  <a:lnTo>
                    <a:pt x="479" y="192"/>
                  </a:lnTo>
                  <a:lnTo>
                    <a:pt x="479" y="192"/>
                  </a:lnTo>
                  <a:lnTo>
                    <a:pt x="479" y="192"/>
                  </a:lnTo>
                  <a:lnTo>
                    <a:pt x="480" y="192"/>
                  </a:lnTo>
                  <a:lnTo>
                    <a:pt x="480" y="191"/>
                  </a:lnTo>
                  <a:lnTo>
                    <a:pt x="480" y="191"/>
                  </a:lnTo>
                  <a:lnTo>
                    <a:pt x="480" y="191"/>
                  </a:lnTo>
                  <a:lnTo>
                    <a:pt x="481" y="191"/>
                  </a:lnTo>
                  <a:lnTo>
                    <a:pt x="481" y="191"/>
                  </a:lnTo>
                  <a:lnTo>
                    <a:pt x="481" y="191"/>
                  </a:lnTo>
                  <a:lnTo>
                    <a:pt x="481" y="191"/>
                  </a:lnTo>
                  <a:lnTo>
                    <a:pt x="482" y="191"/>
                  </a:lnTo>
                  <a:lnTo>
                    <a:pt x="482" y="191"/>
                  </a:lnTo>
                  <a:lnTo>
                    <a:pt x="482" y="191"/>
                  </a:lnTo>
                  <a:lnTo>
                    <a:pt x="482" y="191"/>
                  </a:lnTo>
                  <a:lnTo>
                    <a:pt x="483" y="191"/>
                  </a:lnTo>
                  <a:lnTo>
                    <a:pt x="483" y="191"/>
                  </a:lnTo>
                  <a:lnTo>
                    <a:pt x="483" y="192"/>
                  </a:lnTo>
                  <a:lnTo>
                    <a:pt x="484" y="192"/>
                  </a:lnTo>
                  <a:lnTo>
                    <a:pt x="484" y="192"/>
                  </a:lnTo>
                  <a:lnTo>
                    <a:pt x="484" y="192"/>
                  </a:lnTo>
                  <a:lnTo>
                    <a:pt x="484" y="192"/>
                  </a:lnTo>
                  <a:lnTo>
                    <a:pt x="485" y="192"/>
                  </a:lnTo>
                  <a:lnTo>
                    <a:pt x="485" y="192"/>
                  </a:lnTo>
                  <a:lnTo>
                    <a:pt x="485" y="192"/>
                  </a:lnTo>
                  <a:lnTo>
                    <a:pt x="485" y="192"/>
                  </a:lnTo>
                  <a:lnTo>
                    <a:pt x="486" y="192"/>
                  </a:lnTo>
                  <a:lnTo>
                    <a:pt x="486" y="192"/>
                  </a:lnTo>
                  <a:lnTo>
                    <a:pt x="486" y="192"/>
                  </a:lnTo>
                  <a:lnTo>
                    <a:pt x="487" y="192"/>
                  </a:lnTo>
                  <a:lnTo>
                    <a:pt x="487" y="192"/>
                  </a:lnTo>
                  <a:lnTo>
                    <a:pt x="487" y="192"/>
                  </a:lnTo>
                  <a:lnTo>
                    <a:pt x="487" y="192"/>
                  </a:lnTo>
                  <a:lnTo>
                    <a:pt x="488" y="192"/>
                  </a:lnTo>
                  <a:lnTo>
                    <a:pt x="488" y="192"/>
                  </a:lnTo>
                  <a:lnTo>
                    <a:pt x="488" y="192"/>
                  </a:lnTo>
                  <a:lnTo>
                    <a:pt x="488" y="192"/>
                  </a:lnTo>
                  <a:lnTo>
                    <a:pt x="489" y="192"/>
                  </a:lnTo>
                  <a:lnTo>
                    <a:pt x="489" y="192"/>
                  </a:lnTo>
                  <a:lnTo>
                    <a:pt x="489" y="191"/>
                  </a:lnTo>
                  <a:lnTo>
                    <a:pt x="489" y="191"/>
                  </a:lnTo>
                  <a:lnTo>
                    <a:pt x="490" y="191"/>
                  </a:lnTo>
                  <a:lnTo>
                    <a:pt x="490" y="191"/>
                  </a:lnTo>
                  <a:lnTo>
                    <a:pt x="490" y="191"/>
                  </a:lnTo>
                  <a:lnTo>
                    <a:pt x="491" y="191"/>
                  </a:lnTo>
                  <a:lnTo>
                    <a:pt x="491" y="191"/>
                  </a:lnTo>
                  <a:lnTo>
                    <a:pt x="491" y="191"/>
                  </a:lnTo>
                  <a:lnTo>
                    <a:pt x="491" y="191"/>
                  </a:lnTo>
                  <a:lnTo>
                    <a:pt x="492" y="191"/>
                  </a:lnTo>
                  <a:lnTo>
                    <a:pt x="492" y="191"/>
                  </a:lnTo>
                  <a:lnTo>
                    <a:pt x="492" y="191"/>
                  </a:lnTo>
                  <a:lnTo>
                    <a:pt x="492" y="191"/>
                  </a:lnTo>
                  <a:lnTo>
                    <a:pt x="493" y="191"/>
                  </a:lnTo>
                  <a:lnTo>
                    <a:pt x="493" y="191"/>
                  </a:lnTo>
                  <a:lnTo>
                    <a:pt x="493" y="192"/>
                  </a:lnTo>
                  <a:lnTo>
                    <a:pt x="494" y="192"/>
                  </a:lnTo>
                  <a:lnTo>
                    <a:pt x="494" y="193"/>
                  </a:lnTo>
                  <a:lnTo>
                    <a:pt x="494" y="193"/>
                  </a:lnTo>
                  <a:lnTo>
                    <a:pt x="494" y="193"/>
                  </a:lnTo>
                  <a:lnTo>
                    <a:pt x="495" y="193"/>
                  </a:lnTo>
                  <a:lnTo>
                    <a:pt x="495" y="194"/>
                  </a:lnTo>
                  <a:lnTo>
                    <a:pt x="495" y="194"/>
                  </a:lnTo>
                  <a:lnTo>
                    <a:pt x="495" y="194"/>
                  </a:lnTo>
                  <a:lnTo>
                    <a:pt x="496" y="194"/>
                  </a:lnTo>
                  <a:lnTo>
                    <a:pt x="496" y="194"/>
                  </a:lnTo>
                  <a:lnTo>
                    <a:pt x="496" y="193"/>
                  </a:lnTo>
                  <a:lnTo>
                    <a:pt x="496" y="193"/>
                  </a:lnTo>
                  <a:lnTo>
                    <a:pt x="497" y="193"/>
                  </a:lnTo>
                  <a:lnTo>
                    <a:pt x="497" y="193"/>
                  </a:lnTo>
                  <a:lnTo>
                    <a:pt x="497" y="193"/>
                  </a:lnTo>
                  <a:lnTo>
                    <a:pt x="497" y="193"/>
                  </a:lnTo>
                  <a:lnTo>
                    <a:pt x="498" y="193"/>
                  </a:lnTo>
                  <a:lnTo>
                    <a:pt x="498" y="193"/>
                  </a:lnTo>
                  <a:lnTo>
                    <a:pt x="498" y="193"/>
                  </a:lnTo>
                  <a:lnTo>
                    <a:pt x="498" y="193"/>
                  </a:lnTo>
                  <a:lnTo>
                    <a:pt x="499" y="193"/>
                  </a:lnTo>
                  <a:lnTo>
                    <a:pt x="499" y="193"/>
                  </a:lnTo>
                  <a:lnTo>
                    <a:pt x="499" y="193"/>
                  </a:lnTo>
                  <a:lnTo>
                    <a:pt x="500" y="193"/>
                  </a:lnTo>
                  <a:lnTo>
                    <a:pt x="500" y="193"/>
                  </a:lnTo>
                  <a:lnTo>
                    <a:pt x="500" y="193"/>
                  </a:lnTo>
                  <a:lnTo>
                    <a:pt x="500" y="193"/>
                  </a:lnTo>
                  <a:lnTo>
                    <a:pt x="501" y="193"/>
                  </a:lnTo>
                  <a:lnTo>
                    <a:pt x="501" y="193"/>
                  </a:lnTo>
                  <a:lnTo>
                    <a:pt x="501" y="193"/>
                  </a:lnTo>
                  <a:lnTo>
                    <a:pt x="501" y="193"/>
                  </a:lnTo>
                  <a:lnTo>
                    <a:pt x="502" y="193"/>
                  </a:lnTo>
                  <a:lnTo>
                    <a:pt x="502" y="193"/>
                  </a:lnTo>
                  <a:lnTo>
                    <a:pt x="502" y="193"/>
                  </a:lnTo>
                  <a:lnTo>
                    <a:pt x="503" y="193"/>
                  </a:lnTo>
                  <a:lnTo>
                    <a:pt x="503" y="193"/>
                  </a:lnTo>
                  <a:lnTo>
                    <a:pt x="503" y="193"/>
                  </a:lnTo>
                  <a:lnTo>
                    <a:pt x="503" y="193"/>
                  </a:lnTo>
                  <a:lnTo>
                    <a:pt x="504" y="193"/>
                  </a:lnTo>
                  <a:lnTo>
                    <a:pt x="504" y="193"/>
                  </a:lnTo>
                  <a:lnTo>
                    <a:pt x="504" y="193"/>
                  </a:lnTo>
                  <a:lnTo>
                    <a:pt x="504" y="193"/>
                  </a:lnTo>
                  <a:lnTo>
                    <a:pt x="505" y="193"/>
                  </a:lnTo>
                  <a:lnTo>
                    <a:pt x="505" y="193"/>
                  </a:lnTo>
                  <a:lnTo>
                    <a:pt x="505" y="193"/>
                  </a:lnTo>
                  <a:lnTo>
                    <a:pt x="505" y="193"/>
                  </a:lnTo>
                  <a:lnTo>
                    <a:pt x="506" y="193"/>
                  </a:lnTo>
                  <a:lnTo>
                    <a:pt x="506" y="193"/>
                  </a:lnTo>
                  <a:lnTo>
                    <a:pt x="506" y="193"/>
                  </a:lnTo>
                  <a:lnTo>
                    <a:pt x="507" y="193"/>
                  </a:lnTo>
                  <a:lnTo>
                    <a:pt x="507" y="192"/>
                  </a:lnTo>
                  <a:lnTo>
                    <a:pt x="507" y="192"/>
                  </a:lnTo>
                  <a:lnTo>
                    <a:pt x="507" y="192"/>
                  </a:lnTo>
                  <a:lnTo>
                    <a:pt x="508" y="192"/>
                  </a:lnTo>
                  <a:lnTo>
                    <a:pt x="508" y="192"/>
                  </a:lnTo>
                  <a:lnTo>
                    <a:pt x="508" y="192"/>
                  </a:lnTo>
                  <a:lnTo>
                    <a:pt x="508" y="192"/>
                  </a:lnTo>
                  <a:lnTo>
                    <a:pt x="509" y="192"/>
                  </a:lnTo>
                  <a:lnTo>
                    <a:pt x="509" y="192"/>
                  </a:lnTo>
                  <a:lnTo>
                    <a:pt x="509" y="192"/>
                  </a:lnTo>
                  <a:lnTo>
                    <a:pt x="510" y="192"/>
                  </a:lnTo>
                  <a:lnTo>
                    <a:pt x="510" y="192"/>
                  </a:lnTo>
                  <a:lnTo>
                    <a:pt x="510" y="192"/>
                  </a:lnTo>
                  <a:lnTo>
                    <a:pt x="510" y="192"/>
                  </a:lnTo>
                  <a:lnTo>
                    <a:pt x="511" y="192"/>
                  </a:lnTo>
                  <a:lnTo>
                    <a:pt x="511" y="192"/>
                  </a:lnTo>
                  <a:lnTo>
                    <a:pt x="511" y="192"/>
                  </a:lnTo>
                  <a:lnTo>
                    <a:pt x="511" y="192"/>
                  </a:lnTo>
                  <a:lnTo>
                    <a:pt x="512" y="192"/>
                  </a:lnTo>
                  <a:lnTo>
                    <a:pt x="512" y="192"/>
                  </a:lnTo>
                  <a:lnTo>
                    <a:pt x="512" y="192"/>
                  </a:lnTo>
                  <a:lnTo>
                    <a:pt x="512" y="192"/>
                  </a:lnTo>
                  <a:lnTo>
                    <a:pt x="513" y="192"/>
                  </a:lnTo>
                  <a:lnTo>
                    <a:pt x="513" y="192"/>
                  </a:lnTo>
                  <a:lnTo>
                    <a:pt x="513" y="192"/>
                  </a:lnTo>
                  <a:lnTo>
                    <a:pt x="513" y="192"/>
                  </a:lnTo>
                  <a:lnTo>
                    <a:pt x="514" y="192"/>
                  </a:lnTo>
                  <a:lnTo>
                    <a:pt x="514" y="192"/>
                  </a:lnTo>
                  <a:lnTo>
                    <a:pt x="514" y="192"/>
                  </a:lnTo>
                  <a:lnTo>
                    <a:pt x="514" y="192"/>
                  </a:lnTo>
                  <a:lnTo>
                    <a:pt x="515" y="192"/>
                  </a:lnTo>
                  <a:lnTo>
                    <a:pt x="515" y="192"/>
                  </a:lnTo>
                  <a:lnTo>
                    <a:pt x="515" y="192"/>
                  </a:lnTo>
                  <a:lnTo>
                    <a:pt x="516" y="192"/>
                  </a:lnTo>
                  <a:lnTo>
                    <a:pt x="516" y="192"/>
                  </a:lnTo>
                  <a:lnTo>
                    <a:pt x="516" y="192"/>
                  </a:lnTo>
                  <a:lnTo>
                    <a:pt x="516" y="192"/>
                  </a:lnTo>
                  <a:lnTo>
                    <a:pt x="517" y="192"/>
                  </a:lnTo>
                  <a:lnTo>
                    <a:pt x="517" y="192"/>
                  </a:lnTo>
                  <a:lnTo>
                    <a:pt x="517" y="192"/>
                  </a:lnTo>
                  <a:lnTo>
                    <a:pt x="517" y="192"/>
                  </a:lnTo>
                  <a:lnTo>
                    <a:pt x="518" y="192"/>
                  </a:lnTo>
                  <a:lnTo>
                    <a:pt x="518" y="192"/>
                  </a:lnTo>
                  <a:lnTo>
                    <a:pt x="518" y="192"/>
                  </a:lnTo>
                  <a:lnTo>
                    <a:pt x="519" y="192"/>
                  </a:lnTo>
                  <a:lnTo>
                    <a:pt x="519" y="192"/>
                  </a:lnTo>
                  <a:lnTo>
                    <a:pt x="519" y="192"/>
                  </a:lnTo>
                  <a:lnTo>
                    <a:pt x="519" y="192"/>
                  </a:lnTo>
                  <a:lnTo>
                    <a:pt x="520" y="192"/>
                  </a:lnTo>
                  <a:lnTo>
                    <a:pt x="520" y="192"/>
                  </a:lnTo>
                  <a:lnTo>
                    <a:pt x="520" y="192"/>
                  </a:lnTo>
                  <a:lnTo>
                    <a:pt x="520" y="192"/>
                  </a:lnTo>
                  <a:lnTo>
                    <a:pt x="521" y="192"/>
                  </a:lnTo>
                  <a:lnTo>
                    <a:pt x="521" y="192"/>
                  </a:lnTo>
                  <a:lnTo>
                    <a:pt x="521" y="192"/>
                  </a:lnTo>
                  <a:lnTo>
                    <a:pt x="522" y="192"/>
                  </a:lnTo>
                  <a:lnTo>
                    <a:pt x="522" y="192"/>
                  </a:lnTo>
                  <a:lnTo>
                    <a:pt x="522" y="192"/>
                  </a:lnTo>
                  <a:lnTo>
                    <a:pt x="522" y="192"/>
                  </a:lnTo>
                  <a:lnTo>
                    <a:pt x="523" y="192"/>
                  </a:lnTo>
                  <a:lnTo>
                    <a:pt x="523" y="192"/>
                  </a:lnTo>
                  <a:lnTo>
                    <a:pt x="523" y="192"/>
                  </a:lnTo>
                  <a:lnTo>
                    <a:pt x="523" y="192"/>
                  </a:lnTo>
                  <a:lnTo>
                    <a:pt x="524" y="192"/>
                  </a:lnTo>
                  <a:lnTo>
                    <a:pt x="524" y="192"/>
                  </a:lnTo>
                  <a:lnTo>
                    <a:pt x="524" y="192"/>
                  </a:lnTo>
                  <a:lnTo>
                    <a:pt x="524" y="193"/>
                  </a:lnTo>
                  <a:lnTo>
                    <a:pt x="525" y="193"/>
                  </a:lnTo>
                  <a:lnTo>
                    <a:pt x="525" y="193"/>
                  </a:lnTo>
                  <a:lnTo>
                    <a:pt x="525" y="193"/>
                  </a:lnTo>
                  <a:lnTo>
                    <a:pt x="526" y="193"/>
                  </a:lnTo>
                  <a:lnTo>
                    <a:pt x="526" y="193"/>
                  </a:lnTo>
                  <a:lnTo>
                    <a:pt x="526" y="193"/>
                  </a:lnTo>
                  <a:lnTo>
                    <a:pt x="526" y="193"/>
                  </a:lnTo>
                  <a:lnTo>
                    <a:pt x="527" y="193"/>
                  </a:lnTo>
                  <a:lnTo>
                    <a:pt x="527" y="193"/>
                  </a:lnTo>
                  <a:lnTo>
                    <a:pt x="527" y="193"/>
                  </a:lnTo>
                  <a:lnTo>
                    <a:pt x="527" y="193"/>
                  </a:lnTo>
                  <a:lnTo>
                    <a:pt x="528" y="193"/>
                  </a:lnTo>
                  <a:lnTo>
                    <a:pt x="528" y="193"/>
                  </a:lnTo>
                  <a:lnTo>
                    <a:pt x="528" y="193"/>
                  </a:lnTo>
                  <a:lnTo>
                    <a:pt x="528" y="193"/>
                  </a:lnTo>
                  <a:lnTo>
                    <a:pt x="529" y="193"/>
                  </a:lnTo>
                  <a:lnTo>
                    <a:pt x="529" y="193"/>
                  </a:lnTo>
                  <a:lnTo>
                    <a:pt x="529" y="193"/>
                  </a:lnTo>
                  <a:lnTo>
                    <a:pt x="529" y="193"/>
                  </a:lnTo>
                  <a:lnTo>
                    <a:pt x="530" y="193"/>
                  </a:lnTo>
                  <a:lnTo>
                    <a:pt x="530" y="193"/>
                  </a:lnTo>
                  <a:lnTo>
                    <a:pt x="530" y="193"/>
                  </a:lnTo>
                  <a:lnTo>
                    <a:pt x="530" y="193"/>
                  </a:lnTo>
                  <a:lnTo>
                    <a:pt x="531" y="193"/>
                  </a:lnTo>
                  <a:lnTo>
                    <a:pt x="531" y="193"/>
                  </a:lnTo>
                  <a:lnTo>
                    <a:pt x="531" y="193"/>
                  </a:lnTo>
                  <a:lnTo>
                    <a:pt x="532" y="193"/>
                  </a:lnTo>
                  <a:lnTo>
                    <a:pt x="532" y="193"/>
                  </a:lnTo>
                  <a:lnTo>
                    <a:pt x="532" y="192"/>
                  </a:lnTo>
                  <a:lnTo>
                    <a:pt x="532" y="192"/>
                  </a:lnTo>
                  <a:lnTo>
                    <a:pt x="533" y="192"/>
                  </a:lnTo>
                  <a:lnTo>
                    <a:pt x="533" y="192"/>
                  </a:lnTo>
                  <a:lnTo>
                    <a:pt x="533" y="192"/>
                  </a:lnTo>
                  <a:lnTo>
                    <a:pt x="533" y="192"/>
                  </a:lnTo>
                  <a:lnTo>
                    <a:pt x="534" y="192"/>
                  </a:lnTo>
                  <a:lnTo>
                    <a:pt x="534" y="192"/>
                  </a:lnTo>
                  <a:lnTo>
                    <a:pt x="534" y="192"/>
                  </a:lnTo>
                  <a:lnTo>
                    <a:pt x="535" y="192"/>
                  </a:lnTo>
                  <a:lnTo>
                    <a:pt x="535" y="192"/>
                  </a:lnTo>
                  <a:lnTo>
                    <a:pt x="535" y="192"/>
                  </a:lnTo>
                  <a:lnTo>
                    <a:pt x="535" y="192"/>
                  </a:lnTo>
                  <a:lnTo>
                    <a:pt x="536" y="192"/>
                  </a:lnTo>
                  <a:lnTo>
                    <a:pt x="536" y="192"/>
                  </a:lnTo>
                  <a:lnTo>
                    <a:pt x="536" y="192"/>
                  </a:lnTo>
                  <a:lnTo>
                    <a:pt x="536" y="192"/>
                  </a:lnTo>
                  <a:lnTo>
                    <a:pt x="537" y="192"/>
                  </a:lnTo>
                  <a:lnTo>
                    <a:pt x="537" y="192"/>
                  </a:lnTo>
                  <a:lnTo>
                    <a:pt x="537" y="192"/>
                  </a:lnTo>
                  <a:lnTo>
                    <a:pt x="538" y="193"/>
                  </a:lnTo>
                  <a:lnTo>
                    <a:pt x="538" y="193"/>
                  </a:lnTo>
                  <a:lnTo>
                    <a:pt x="538" y="193"/>
                  </a:lnTo>
                  <a:lnTo>
                    <a:pt x="538" y="193"/>
                  </a:lnTo>
                  <a:lnTo>
                    <a:pt x="539" y="193"/>
                  </a:lnTo>
                  <a:lnTo>
                    <a:pt x="539" y="193"/>
                  </a:lnTo>
                  <a:lnTo>
                    <a:pt x="539" y="193"/>
                  </a:lnTo>
                  <a:lnTo>
                    <a:pt x="539" y="193"/>
                  </a:lnTo>
                  <a:lnTo>
                    <a:pt x="540" y="193"/>
                  </a:lnTo>
                  <a:lnTo>
                    <a:pt x="540" y="193"/>
                  </a:lnTo>
                  <a:lnTo>
                    <a:pt x="540" y="193"/>
                  </a:lnTo>
                  <a:lnTo>
                    <a:pt x="540" y="193"/>
                  </a:lnTo>
                  <a:lnTo>
                    <a:pt x="541" y="193"/>
                  </a:lnTo>
                  <a:lnTo>
                    <a:pt x="541" y="193"/>
                  </a:lnTo>
                  <a:lnTo>
                    <a:pt x="541" y="193"/>
                  </a:lnTo>
                  <a:lnTo>
                    <a:pt x="542" y="193"/>
                  </a:lnTo>
                  <a:lnTo>
                    <a:pt x="542" y="193"/>
                  </a:lnTo>
                  <a:lnTo>
                    <a:pt x="542" y="193"/>
                  </a:lnTo>
                  <a:lnTo>
                    <a:pt x="542" y="193"/>
                  </a:lnTo>
                  <a:lnTo>
                    <a:pt x="543" y="193"/>
                  </a:lnTo>
                  <a:lnTo>
                    <a:pt x="543" y="193"/>
                  </a:lnTo>
                  <a:lnTo>
                    <a:pt x="543" y="187"/>
                  </a:lnTo>
                  <a:lnTo>
                    <a:pt x="543" y="185"/>
                  </a:lnTo>
                  <a:lnTo>
                    <a:pt x="544" y="183"/>
                  </a:lnTo>
                  <a:lnTo>
                    <a:pt x="544" y="184"/>
                  </a:lnTo>
                  <a:lnTo>
                    <a:pt x="544" y="186"/>
                  </a:lnTo>
                  <a:lnTo>
                    <a:pt x="544" y="186"/>
                  </a:lnTo>
                  <a:lnTo>
                    <a:pt x="545" y="186"/>
                  </a:lnTo>
                  <a:lnTo>
                    <a:pt x="545" y="186"/>
                  </a:lnTo>
                  <a:lnTo>
                    <a:pt x="545" y="186"/>
                  </a:lnTo>
                  <a:lnTo>
                    <a:pt x="545" y="188"/>
                  </a:lnTo>
                  <a:lnTo>
                    <a:pt x="546" y="191"/>
                  </a:lnTo>
                  <a:lnTo>
                    <a:pt x="546" y="193"/>
                  </a:lnTo>
                  <a:lnTo>
                    <a:pt x="546" y="193"/>
                  </a:lnTo>
                  <a:lnTo>
                    <a:pt x="546" y="193"/>
                  </a:lnTo>
                  <a:lnTo>
                    <a:pt x="547" y="193"/>
                  </a:lnTo>
                  <a:lnTo>
                    <a:pt x="547" y="193"/>
                  </a:lnTo>
                  <a:lnTo>
                    <a:pt x="547" y="193"/>
                  </a:lnTo>
                  <a:lnTo>
                    <a:pt x="548" y="193"/>
                  </a:lnTo>
                  <a:lnTo>
                    <a:pt x="548" y="193"/>
                  </a:lnTo>
                  <a:lnTo>
                    <a:pt x="548" y="193"/>
                  </a:lnTo>
                  <a:lnTo>
                    <a:pt x="548" y="193"/>
                  </a:lnTo>
                  <a:lnTo>
                    <a:pt x="549" y="193"/>
                  </a:lnTo>
                  <a:lnTo>
                    <a:pt x="549" y="193"/>
                  </a:lnTo>
                  <a:lnTo>
                    <a:pt x="549" y="193"/>
                  </a:lnTo>
                  <a:lnTo>
                    <a:pt x="549" y="193"/>
                  </a:lnTo>
                  <a:lnTo>
                    <a:pt x="550" y="193"/>
                  </a:lnTo>
                  <a:lnTo>
                    <a:pt x="550" y="193"/>
                  </a:lnTo>
                  <a:lnTo>
                    <a:pt x="550" y="192"/>
                  </a:lnTo>
                  <a:lnTo>
                    <a:pt x="551" y="192"/>
                  </a:lnTo>
                  <a:lnTo>
                    <a:pt x="551" y="192"/>
                  </a:lnTo>
                  <a:lnTo>
                    <a:pt x="551" y="192"/>
                  </a:lnTo>
                  <a:lnTo>
                    <a:pt x="551" y="192"/>
                  </a:lnTo>
                  <a:lnTo>
                    <a:pt x="552" y="192"/>
                  </a:lnTo>
                  <a:lnTo>
                    <a:pt x="552" y="192"/>
                  </a:lnTo>
                  <a:lnTo>
                    <a:pt x="552" y="192"/>
                  </a:lnTo>
                  <a:lnTo>
                    <a:pt x="552" y="192"/>
                  </a:lnTo>
                  <a:lnTo>
                    <a:pt x="553" y="192"/>
                  </a:lnTo>
                  <a:lnTo>
                    <a:pt x="553" y="192"/>
                  </a:lnTo>
                  <a:lnTo>
                    <a:pt x="553" y="192"/>
                  </a:lnTo>
                  <a:lnTo>
                    <a:pt x="554" y="192"/>
                  </a:lnTo>
                  <a:lnTo>
                    <a:pt x="554" y="192"/>
                  </a:lnTo>
                  <a:lnTo>
                    <a:pt x="554" y="192"/>
                  </a:lnTo>
                  <a:lnTo>
                    <a:pt x="554" y="192"/>
                  </a:lnTo>
                  <a:lnTo>
                    <a:pt x="555" y="192"/>
                  </a:lnTo>
                  <a:lnTo>
                    <a:pt x="555" y="192"/>
                  </a:lnTo>
                  <a:lnTo>
                    <a:pt x="555" y="192"/>
                  </a:lnTo>
                  <a:lnTo>
                    <a:pt x="555" y="192"/>
                  </a:lnTo>
                  <a:lnTo>
                    <a:pt x="556" y="191"/>
                  </a:lnTo>
                  <a:lnTo>
                    <a:pt x="556" y="191"/>
                  </a:lnTo>
                  <a:lnTo>
                    <a:pt x="556" y="192"/>
                  </a:lnTo>
                  <a:lnTo>
                    <a:pt x="556" y="192"/>
                  </a:lnTo>
                  <a:lnTo>
                    <a:pt x="557" y="191"/>
                  </a:lnTo>
                  <a:lnTo>
                    <a:pt x="557" y="191"/>
                  </a:lnTo>
                  <a:lnTo>
                    <a:pt x="557" y="191"/>
                  </a:lnTo>
                  <a:lnTo>
                    <a:pt x="558" y="191"/>
                  </a:lnTo>
                  <a:lnTo>
                    <a:pt x="558" y="192"/>
                  </a:lnTo>
                  <a:lnTo>
                    <a:pt x="558" y="192"/>
                  </a:lnTo>
                  <a:lnTo>
                    <a:pt x="558" y="192"/>
                  </a:lnTo>
                  <a:lnTo>
                    <a:pt x="559" y="192"/>
                  </a:lnTo>
                  <a:lnTo>
                    <a:pt x="559" y="192"/>
                  </a:lnTo>
                  <a:lnTo>
                    <a:pt x="559" y="192"/>
                  </a:lnTo>
                  <a:lnTo>
                    <a:pt x="559" y="192"/>
                  </a:lnTo>
                  <a:lnTo>
                    <a:pt x="560" y="192"/>
                  </a:lnTo>
                  <a:lnTo>
                    <a:pt x="560" y="192"/>
                  </a:lnTo>
                  <a:lnTo>
                    <a:pt x="560" y="193"/>
                  </a:lnTo>
                  <a:lnTo>
                    <a:pt x="560" y="193"/>
                  </a:lnTo>
                  <a:lnTo>
                    <a:pt x="561" y="193"/>
                  </a:lnTo>
                  <a:lnTo>
                    <a:pt x="561" y="193"/>
                  </a:lnTo>
                  <a:lnTo>
                    <a:pt x="561" y="193"/>
                  </a:lnTo>
                  <a:lnTo>
                    <a:pt x="561" y="193"/>
                  </a:lnTo>
                  <a:lnTo>
                    <a:pt x="562" y="193"/>
                  </a:lnTo>
                  <a:lnTo>
                    <a:pt x="562" y="193"/>
                  </a:lnTo>
                  <a:lnTo>
                    <a:pt x="562" y="192"/>
                  </a:lnTo>
                  <a:lnTo>
                    <a:pt x="562" y="192"/>
                  </a:lnTo>
                  <a:lnTo>
                    <a:pt x="563" y="192"/>
                  </a:lnTo>
                  <a:lnTo>
                    <a:pt x="563" y="192"/>
                  </a:lnTo>
                  <a:lnTo>
                    <a:pt x="563" y="192"/>
                  </a:lnTo>
                  <a:lnTo>
                    <a:pt x="564" y="192"/>
                  </a:lnTo>
                  <a:lnTo>
                    <a:pt x="564" y="192"/>
                  </a:lnTo>
                  <a:lnTo>
                    <a:pt x="564" y="192"/>
                  </a:lnTo>
                  <a:lnTo>
                    <a:pt x="564" y="193"/>
                  </a:lnTo>
                  <a:lnTo>
                    <a:pt x="565" y="193"/>
                  </a:lnTo>
                  <a:lnTo>
                    <a:pt x="565" y="193"/>
                  </a:lnTo>
                  <a:lnTo>
                    <a:pt x="565" y="193"/>
                  </a:lnTo>
                  <a:lnTo>
                    <a:pt x="565" y="193"/>
                  </a:lnTo>
                  <a:lnTo>
                    <a:pt x="566" y="193"/>
                  </a:lnTo>
                  <a:lnTo>
                    <a:pt x="566" y="193"/>
                  </a:lnTo>
                  <a:lnTo>
                    <a:pt x="566" y="194"/>
                  </a:lnTo>
                  <a:lnTo>
                    <a:pt x="567" y="194"/>
                  </a:lnTo>
                  <a:lnTo>
                    <a:pt x="567" y="194"/>
                  </a:lnTo>
                  <a:lnTo>
                    <a:pt x="567" y="194"/>
                  </a:lnTo>
                  <a:lnTo>
                    <a:pt x="567" y="194"/>
                  </a:lnTo>
                  <a:lnTo>
                    <a:pt x="568" y="194"/>
                  </a:lnTo>
                  <a:lnTo>
                    <a:pt x="568" y="194"/>
                  </a:lnTo>
                  <a:lnTo>
                    <a:pt x="568" y="194"/>
                  </a:lnTo>
                  <a:lnTo>
                    <a:pt x="568" y="194"/>
                  </a:lnTo>
                  <a:lnTo>
                    <a:pt x="569" y="194"/>
                  </a:lnTo>
                  <a:lnTo>
                    <a:pt x="569" y="194"/>
                  </a:lnTo>
                  <a:lnTo>
                    <a:pt x="569" y="194"/>
                  </a:lnTo>
                  <a:lnTo>
                    <a:pt x="570" y="194"/>
                  </a:lnTo>
                  <a:lnTo>
                    <a:pt x="570" y="194"/>
                  </a:lnTo>
                  <a:lnTo>
                    <a:pt x="570" y="194"/>
                  </a:lnTo>
                  <a:lnTo>
                    <a:pt x="570" y="194"/>
                  </a:lnTo>
                  <a:lnTo>
                    <a:pt x="571" y="194"/>
                  </a:lnTo>
                  <a:lnTo>
                    <a:pt x="571" y="194"/>
                  </a:lnTo>
                  <a:lnTo>
                    <a:pt x="571" y="194"/>
                  </a:lnTo>
                  <a:lnTo>
                    <a:pt x="571" y="194"/>
                  </a:lnTo>
                  <a:lnTo>
                    <a:pt x="572" y="194"/>
                  </a:lnTo>
                  <a:lnTo>
                    <a:pt x="572" y="194"/>
                  </a:lnTo>
                  <a:lnTo>
                    <a:pt x="572" y="194"/>
                  </a:lnTo>
                  <a:lnTo>
                    <a:pt x="572" y="194"/>
                  </a:lnTo>
                  <a:lnTo>
                    <a:pt x="573" y="194"/>
                  </a:lnTo>
                  <a:lnTo>
                    <a:pt x="573" y="194"/>
                  </a:lnTo>
                  <a:lnTo>
                    <a:pt x="573" y="194"/>
                  </a:lnTo>
                  <a:lnTo>
                    <a:pt x="574" y="194"/>
                  </a:lnTo>
                  <a:lnTo>
                    <a:pt x="574" y="194"/>
                  </a:lnTo>
                  <a:lnTo>
                    <a:pt x="574" y="194"/>
                  </a:lnTo>
                  <a:lnTo>
                    <a:pt x="574" y="194"/>
                  </a:lnTo>
                  <a:lnTo>
                    <a:pt x="575" y="193"/>
                  </a:lnTo>
                  <a:lnTo>
                    <a:pt x="575" y="193"/>
                  </a:lnTo>
                  <a:lnTo>
                    <a:pt x="575" y="193"/>
                  </a:lnTo>
                  <a:lnTo>
                    <a:pt x="575" y="193"/>
                  </a:lnTo>
                  <a:lnTo>
                    <a:pt x="576" y="193"/>
                  </a:lnTo>
                  <a:lnTo>
                    <a:pt x="576" y="193"/>
                  </a:lnTo>
                  <a:lnTo>
                    <a:pt x="576" y="193"/>
                  </a:lnTo>
                  <a:lnTo>
                    <a:pt x="576" y="193"/>
                  </a:lnTo>
                  <a:lnTo>
                    <a:pt x="577" y="193"/>
                  </a:lnTo>
                  <a:lnTo>
                    <a:pt x="577" y="193"/>
                  </a:lnTo>
                  <a:lnTo>
                    <a:pt x="577" y="193"/>
                  </a:lnTo>
                  <a:lnTo>
                    <a:pt x="577" y="193"/>
                  </a:lnTo>
                  <a:lnTo>
                    <a:pt x="578" y="193"/>
                  </a:lnTo>
                  <a:lnTo>
                    <a:pt x="578" y="193"/>
                  </a:lnTo>
                  <a:lnTo>
                    <a:pt x="578" y="193"/>
                  </a:lnTo>
                  <a:lnTo>
                    <a:pt x="579" y="193"/>
                  </a:lnTo>
                  <a:lnTo>
                    <a:pt x="579" y="193"/>
                  </a:lnTo>
                  <a:lnTo>
                    <a:pt x="579" y="193"/>
                  </a:lnTo>
                  <a:lnTo>
                    <a:pt x="579" y="193"/>
                  </a:lnTo>
                  <a:lnTo>
                    <a:pt x="580" y="193"/>
                  </a:lnTo>
                  <a:lnTo>
                    <a:pt x="580" y="193"/>
                  </a:lnTo>
                  <a:lnTo>
                    <a:pt x="580" y="193"/>
                  </a:lnTo>
                  <a:lnTo>
                    <a:pt x="580" y="193"/>
                  </a:lnTo>
                  <a:lnTo>
                    <a:pt x="581" y="193"/>
                  </a:lnTo>
                  <a:lnTo>
                    <a:pt x="581" y="193"/>
                  </a:lnTo>
                  <a:lnTo>
                    <a:pt x="581" y="193"/>
                  </a:lnTo>
                  <a:lnTo>
                    <a:pt x="581" y="193"/>
                  </a:lnTo>
                  <a:lnTo>
                    <a:pt x="582" y="193"/>
                  </a:lnTo>
                  <a:lnTo>
                    <a:pt x="582" y="193"/>
                  </a:lnTo>
                  <a:lnTo>
                    <a:pt x="582" y="193"/>
                  </a:lnTo>
                  <a:lnTo>
                    <a:pt x="583" y="193"/>
                  </a:lnTo>
                  <a:lnTo>
                    <a:pt x="583" y="193"/>
                  </a:lnTo>
                  <a:lnTo>
                    <a:pt x="583" y="193"/>
                  </a:lnTo>
                  <a:lnTo>
                    <a:pt x="583" y="193"/>
                  </a:lnTo>
                  <a:lnTo>
                    <a:pt x="584" y="193"/>
                  </a:lnTo>
                  <a:lnTo>
                    <a:pt x="584" y="193"/>
                  </a:lnTo>
                  <a:lnTo>
                    <a:pt x="584" y="193"/>
                  </a:lnTo>
                  <a:lnTo>
                    <a:pt x="584" y="193"/>
                  </a:lnTo>
                  <a:lnTo>
                    <a:pt x="585" y="193"/>
                  </a:lnTo>
                  <a:lnTo>
                    <a:pt x="585" y="193"/>
                  </a:lnTo>
                  <a:lnTo>
                    <a:pt x="585" y="193"/>
                  </a:lnTo>
                  <a:lnTo>
                    <a:pt x="586" y="193"/>
                  </a:lnTo>
                  <a:lnTo>
                    <a:pt x="586" y="193"/>
                  </a:lnTo>
                  <a:lnTo>
                    <a:pt x="586" y="193"/>
                  </a:lnTo>
                  <a:lnTo>
                    <a:pt x="586" y="193"/>
                  </a:lnTo>
                  <a:lnTo>
                    <a:pt x="587" y="193"/>
                  </a:lnTo>
                  <a:lnTo>
                    <a:pt x="587" y="193"/>
                  </a:lnTo>
                  <a:lnTo>
                    <a:pt x="587" y="193"/>
                  </a:lnTo>
                  <a:lnTo>
                    <a:pt x="587" y="193"/>
                  </a:lnTo>
                  <a:lnTo>
                    <a:pt x="588" y="193"/>
                  </a:lnTo>
                  <a:lnTo>
                    <a:pt x="588" y="193"/>
                  </a:lnTo>
                  <a:lnTo>
                    <a:pt x="588" y="193"/>
                  </a:lnTo>
                  <a:lnTo>
                    <a:pt x="588" y="193"/>
                  </a:lnTo>
                  <a:lnTo>
                    <a:pt x="589" y="193"/>
                  </a:lnTo>
                  <a:lnTo>
                    <a:pt x="589" y="193"/>
                  </a:lnTo>
                  <a:lnTo>
                    <a:pt x="589" y="193"/>
                  </a:lnTo>
                  <a:lnTo>
                    <a:pt x="590" y="193"/>
                  </a:lnTo>
                  <a:lnTo>
                    <a:pt x="590" y="193"/>
                  </a:lnTo>
                  <a:lnTo>
                    <a:pt x="590" y="193"/>
                  </a:lnTo>
                  <a:lnTo>
                    <a:pt x="590" y="193"/>
                  </a:lnTo>
                  <a:lnTo>
                    <a:pt x="591" y="193"/>
                  </a:lnTo>
                  <a:lnTo>
                    <a:pt x="591" y="193"/>
                  </a:lnTo>
                  <a:lnTo>
                    <a:pt x="591" y="193"/>
                  </a:lnTo>
                  <a:lnTo>
                    <a:pt x="591" y="193"/>
                  </a:lnTo>
                  <a:lnTo>
                    <a:pt x="592" y="193"/>
                  </a:lnTo>
                  <a:lnTo>
                    <a:pt x="592" y="193"/>
                  </a:lnTo>
                  <a:lnTo>
                    <a:pt x="592" y="193"/>
                  </a:lnTo>
                  <a:lnTo>
                    <a:pt x="592" y="193"/>
                  </a:lnTo>
                  <a:lnTo>
                    <a:pt x="593" y="192"/>
                  </a:lnTo>
                  <a:lnTo>
                    <a:pt x="593" y="192"/>
                  </a:lnTo>
                  <a:lnTo>
                    <a:pt x="593" y="192"/>
                  </a:lnTo>
                  <a:lnTo>
                    <a:pt x="593" y="192"/>
                  </a:lnTo>
                  <a:lnTo>
                    <a:pt x="594" y="192"/>
                  </a:lnTo>
                  <a:lnTo>
                    <a:pt x="594" y="192"/>
                  </a:lnTo>
                  <a:lnTo>
                    <a:pt x="594" y="192"/>
                  </a:lnTo>
                  <a:lnTo>
                    <a:pt x="595" y="193"/>
                  </a:lnTo>
                  <a:lnTo>
                    <a:pt x="595" y="193"/>
                  </a:lnTo>
                  <a:lnTo>
                    <a:pt x="595" y="192"/>
                  </a:lnTo>
                  <a:lnTo>
                    <a:pt x="595" y="192"/>
                  </a:lnTo>
                  <a:lnTo>
                    <a:pt x="596" y="192"/>
                  </a:lnTo>
                  <a:lnTo>
                    <a:pt x="596" y="192"/>
                  </a:lnTo>
                  <a:lnTo>
                    <a:pt x="596" y="192"/>
                  </a:lnTo>
                  <a:lnTo>
                    <a:pt x="596" y="192"/>
                  </a:lnTo>
                  <a:lnTo>
                    <a:pt x="597" y="193"/>
                  </a:lnTo>
                  <a:lnTo>
                    <a:pt x="597" y="193"/>
                  </a:lnTo>
                  <a:lnTo>
                    <a:pt x="597" y="193"/>
                  </a:lnTo>
                  <a:lnTo>
                    <a:pt x="598" y="193"/>
                  </a:lnTo>
                  <a:lnTo>
                    <a:pt x="598" y="193"/>
                  </a:lnTo>
                  <a:lnTo>
                    <a:pt x="598" y="193"/>
                  </a:lnTo>
                  <a:lnTo>
                    <a:pt x="598" y="193"/>
                  </a:lnTo>
                  <a:lnTo>
                    <a:pt x="599" y="193"/>
                  </a:lnTo>
                  <a:lnTo>
                    <a:pt x="599" y="193"/>
                  </a:lnTo>
                  <a:lnTo>
                    <a:pt x="599" y="193"/>
                  </a:lnTo>
                  <a:lnTo>
                    <a:pt x="599" y="193"/>
                  </a:lnTo>
                  <a:lnTo>
                    <a:pt x="600" y="193"/>
                  </a:lnTo>
                  <a:lnTo>
                    <a:pt x="600" y="193"/>
                  </a:lnTo>
                  <a:lnTo>
                    <a:pt x="600" y="193"/>
                  </a:lnTo>
                  <a:lnTo>
                    <a:pt x="600" y="193"/>
                  </a:lnTo>
                  <a:lnTo>
                    <a:pt x="601" y="193"/>
                  </a:lnTo>
                  <a:lnTo>
                    <a:pt x="601" y="192"/>
                  </a:lnTo>
                  <a:lnTo>
                    <a:pt x="601" y="192"/>
                  </a:lnTo>
                  <a:lnTo>
                    <a:pt x="602" y="192"/>
                  </a:lnTo>
                  <a:lnTo>
                    <a:pt x="602" y="192"/>
                  </a:lnTo>
                  <a:lnTo>
                    <a:pt x="602" y="192"/>
                  </a:lnTo>
                  <a:lnTo>
                    <a:pt x="602" y="192"/>
                  </a:lnTo>
                  <a:lnTo>
                    <a:pt x="603" y="192"/>
                  </a:lnTo>
                  <a:lnTo>
                    <a:pt x="603" y="192"/>
                  </a:lnTo>
                  <a:lnTo>
                    <a:pt x="603" y="192"/>
                  </a:lnTo>
                  <a:lnTo>
                    <a:pt x="603" y="192"/>
                  </a:lnTo>
                  <a:lnTo>
                    <a:pt x="604" y="192"/>
                  </a:lnTo>
                  <a:lnTo>
                    <a:pt x="604" y="192"/>
                  </a:lnTo>
                  <a:lnTo>
                    <a:pt x="604" y="192"/>
                  </a:lnTo>
                  <a:lnTo>
                    <a:pt x="605" y="192"/>
                  </a:lnTo>
                  <a:lnTo>
                    <a:pt x="605" y="192"/>
                  </a:lnTo>
                  <a:lnTo>
                    <a:pt x="605" y="192"/>
                  </a:lnTo>
                  <a:lnTo>
                    <a:pt x="605" y="192"/>
                  </a:lnTo>
                  <a:lnTo>
                    <a:pt x="606" y="192"/>
                  </a:lnTo>
                  <a:lnTo>
                    <a:pt x="606" y="192"/>
                  </a:lnTo>
                  <a:lnTo>
                    <a:pt x="606" y="192"/>
                  </a:lnTo>
                  <a:lnTo>
                    <a:pt x="606" y="192"/>
                  </a:lnTo>
                  <a:lnTo>
                    <a:pt x="607" y="192"/>
                  </a:lnTo>
                  <a:lnTo>
                    <a:pt x="607" y="192"/>
                  </a:lnTo>
                  <a:lnTo>
                    <a:pt x="607" y="192"/>
                  </a:lnTo>
                  <a:lnTo>
                    <a:pt x="607" y="192"/>
                  </a:lnTo>
                  <a:lnTo>
                    <a:pt x="608" y="192"/>
                  </a:lnTo>
                  <a:lnTo>
                    <a:pt x="608" y="192"/>
                  </a:lnTo>
                  <a:lnTo>
                    <a:pt x="608" y="192"/>
                  </a:lnTo>
                  <a:lnTo>
                    <a:pt x="608" y="192"/>
                  </a:lnTo>
                  <a:lnTo>
                    <a:pt x="609" y="192"/>
                  </a:lnTo>
                  <a:lnTo>
                    <a:pt x="609" y="192"/>
                  </a:lnTo>
                  <a:lnTo>
                    <a:pt x="609" y="192"/>
                  </a:lnTo>
                  <a:lnTo>
                    <a:pt x="609" y="191"/>
                  </a:lnTo>
                  <a:lnTo>
                    <a:pt x="610" y="190"/>
                  </a:lnTo>
                  <a:lnTo>
                    <a:pt x="610" y="187"/>
                  </a:lnTo>
                  <a:lnTo>
                    <a:pt x="610" y="186"/>
                  </a:lnTo>
                  <a:lnTo>
                    <a:pt x="611" y="188"/>
                  </a:lnTo>
                  <a:lnTo>
                    <a:pt x="611" y="188"/>
                  </a:lnTo>
                  <a:lnTo>
                    <a:pt x="611" y="188"/>
                  </a:lnTo>
                  <a:lnTo>
                    <a:pt x="611" y="187"/>
                  </a:lnTo>
                  <a:lnTo>
                    <a:pt x="612" y="187"/>
                  </a:lnTo>
                  <a:lnTo>
                    <a:pt x="612" y="187"/>
                  </a:lnTo>
                  <a:lnTo>
                    <a:pt x="612" y="186"/>
                  </a:lnTo>
                  <a:lnTo>
                    <a:pt x="612" y="184"/>
                  </a:lnTo>
                  <a:lnTo>
                    <a:pt x="613" y="182"/>
                  </a:lnTo>
                  <a:lnTo>
                    <a:pt x="613" y="180"/>
                  </a:lnTo>
                  <a:lnTo>
                    <a:pt x="613" y="179"/>
                  </a:lnTo>
                  <a:lnTo>
                    <a:pt x="614" y="181"/>
                  </a:lnTo>
                  <a:lnTo>
                    <a:pt x="614" y="186"/>
                  </a:lnTo>
                  <a:lnTo>
                    <a:pt x="614" y="186"/>
                  </a:lnTo>
                  <a:lnTo>
                    <a:pt x="614" y="186"/>
                  </a:lnTo>
                  <a:lnTo>
                    <a:pt x="615" y="186"/>
                  </a:lnTo>
                  <a:lnTo>
                    <a:pt x="615" y="186"/>
                  </a:lnTo>
                  <a:lnTo>
                    <a:pt x="615" y="186"/>
                  </a:lnTo>
                  <a:lnTo>
                    <a:pt x="615" y="187"/>
                  </a:lnTo>
                  <a:lnTo>
                    <a:pt x="616" y="187"/>
                  </a:lnTo>
                  <a:lnTo>
                    <a:pt x="616" y="187"/>
                  </a:lnTo>
                  <a:lnTo>
                    <a:pt x="616" y="187"/>
                  </a:lnTo>
                  <a:lnTo>
                    <a:pt x="616" y="187"/>
                  </a:lnTo>
                  <a:lnTo>
                    <a:pt x="617" y="187"/>
                  </a:lnTo>
                  <a:lnTo>
                    <a:pt x="617" y="187"/>
                  </a:lnTo>
                  <a:lnTo>
                    <a:pt x="617" y="187"/>
                  </a:lnTo>
                  <a:lnTo>
                    <a:pt x="618" y="187"/>
                  </a:lnTo>
                  <a:lnTo>
                    <a:pt x="618" y="187"/>
                  </a:lnTo>
                  <a:lnTo>
                    <a:pt x="618" y="187"/>
                  </a:lnTo>
                  <a:lnTo>
                    <a:pt x="618" y="187"/>
                  </a:lnTo>
                  <a:lnTo>
                    <a:pt x="619" y="187"/>
                  </a:lnTo>
                  <a:lnTo>
                    <a:pt x="619" y="187"/>
                  </a:lnTo>
                  <a:lnTo>
                    <a:pt x="619" y="187"/>
                  </a:lnTo>
                  <a:lnTo>
                    <a:pt x="619" y="187"/>
                  </a:lnTo>
                  <a:lnTo>
                    <a:pt x="620" y="187"/>
                  </a:lnTo>
                  <a:lnTo>
                    <a:pt x="620" y="187"/>
                  </a:lnTo>
                  <a:lnTo>
                    <a:pt x="620" y="187"/>
                  </a:lnTo>
                  <a:lnTo>
                    <a:pt x="621" y="187"/>
                  </a:lnTo>
                  <a:lnTo>
                    <a:pt x="621" y="187"/>
                  </a:lnTo>
                  <a:lnTo>
                    <a:pt x="621" y="187"/>
                  </a:lnTo>
                  <a:lnTo>
                    <a:pt x="621" y="187"/>
                  </a:lnTo>
                  <a:lnTo>
                    <a:pt x="622" y="187"/>
                  </a:lnTo>
                  <a:lnTo>
                    <a:pt x="622" y="187"/>
                  </a:lnTo>
                  <a:lnTo>
                    <a:pt x="622" y="187"/>
                  </a:lnTo>
                  <a:lnTo>
                    <a:pt x="622" y="187"/>
                  </a:lnTo>
                  <a:lnTo>
                    <a:pt x="623" y="187"/>
                  </a:lnTo>
                  <a:lnTo>
                    <a:pt x="623" y="187"/>
                  </a:lnTo>
                  <a:lnTo>
                    <a:pt x="623" y="187"/>
                  </a:lnTo>
                  <a:lnTo>
                    <a:pt x="623" y="186"/>
                  </a:lnTo>
                  <a:lnTo>
                    <a:pt x="624" y="186"/>
                  </a:lnTo>
                  <a:lnTo>
                    <a:pt x="624" y="186"/>
                  </a:lnTo>
                  <a:lnTo>
                    <a:pt x="624" y="186"/>
                  </a:lnTo>
                  <a:lnTo>
                    <a:pt x="624" y="186"/>
                  </a:lnTo>
                  <a:lnTo>
                    <a:pt x="625" y="186"/>
                  </a:lnTo>
                  <a:lnTo>
                    <a:pt x="625" y="186"/>
                  </a:lnTo>
                  <a:lnTo>
                    <a:pt x="625" y="186"/>
                  </a:lnTo>
                  <a:lnTo>
                    <a:pt x="625" y="186"/>
                  </a:lnTo>
                  <a:lnTo>
                    <a:pt x="626" y="186"/>
                  </a:lnTo>
                  <a:lnTo>
                    <a:pt x="626" y="187"/>
                  </a:lnTo>
                  <a:lnTo>
                    <a:pt x="626" y="187"/>
                  </a:lnTo>
                  <a:lnTo>
                    <a:pt x="627" y="187"/>
                  </a:lnTo>
                  <a:lnTo>
                    <a:pt x="627" y="187"/>
                  </a:lnTo>
                  <a:lnTo>
                    <a:pt x="627" y="187"/>
                  </a:lnTo>
                  <a:lnTo>
                    <a:pt x="627" y="187"/>
                  </a:lnTo>
                  <a:lnTo>
                    <a:pt x="628" y="187"/>
                  </a:lnTo>
                  <a:lnTo>
                    <a:pt x="628" y="188"/>
                  </a:lnTo>
                  <a:lnTo>
                    <a:pt x="628" y="188"/>
                  </a:lnTo>
                  <a:lnTo>
                    <a:pt x="628" y="188"/>
                  </a:lnTo>
                  <a:lnTo>
                    <a:pt x="629" y="188"/>
                  </a:lnTo>
                  <a:lnTo>
                    <a:pt x="629" y="188"/>
                  </a:lnTo>
                  <a:lnTo>
                    <a:pt x="629" y="188"/>
                  </a:lnTo>
                  <a:lnTo>
                    <a:pt x="630" y="188"/>
                  </a:lnTo>
                  <a:lnTo>
                    <a:pt x="630" y="188"/>
                  </a:lnTo>
                  <a:lnTo>
                    <a:pt x="630" y="188"/>
                  </a:lnTo>
                  <a:lnTo>
                    <a:pt x="630" y="188"/>
                  </a:lnTo>
                  <a:lnTo>
                    <a:pt x="631" y="188"/>
                  </a:lnTo>
                  <a:lnTo>
                    <a:pt x="631" y="189"/>
                  </a:lnTo>
                  <a:lnTo>
                    <a:pt x="631" y="189"/>
                  </a:lnTo>
                  <a:lnTo>
                    <a:pt x="631" y="190"/>
                  </a:lnTo>
                  <a:lnTo>
                    <a:pt x="632" y="191"/>
                  </a:lnTo>
                  <a:lnTo>
                    <a:pt x="632" y="192"/>
                  </a:lnTo>
                  <a:lnTo>
                    <a:pt x="632" y="193"/>
                  </a:lnTo>
                  <a:lnTo>
                    <a:pt x="633" y="194"/>
                  </a:lnTo>
                  <a:lnTo>
                    <a:pt x="633" y="194"/>
                  </a:lnTo>
                  <a:lnTo>
                    <a:pt x="633" y="195"/>
                  </a:lnTo>
                  <a:lnTo>
                    <a:pt x="633" y="195"/>
                  </a:lnTo>
                  <a:lnTo>
                    <a:pt x="634" y="195"/>
                  </a:lnTo>
                  <a:lnTo>
                    <a:pt x="634" y="196"/>
                  </a:lnTo>
                  <a:lnTo>
                    <a:pt x="634" y="196"/>
                  </a:lnTo>
                  <a:lnTo>
                    <a:pt x="634" y="196"/>
                  </a:lnTo>
                  <a:lnTo>
                    <a:pt x="635" y="196"/>
                  </a:lnTo>
                  <a:lnTo>
                    <a:pt x="635" y="196"/>
                  </a:lnTo>
                  <a:lnTo>
                    <a:pt x="635" y="196"/>
                  </a:lnTo>
                  <a:lnTo>
                    <a:pt x="635" y="196"/>
                  </a:lnTo>
                  <a:lnTo>
                    <a:pt x="636" y="196"/>
                  </a:lnTo>
                  <a:lnTo>
                    <a:pt x="636" y="196"/>
                  </a:lnTo>
                  <a:lnTo>
                    <a:pt x="636" y="196"/>
                  </a:lnTo>
                  <a:lnTo>
                    <a:pt x="637" y="196"/>
                  </a:lnTo>
                  <a:lnTo>
                    <a:pt x="637" y="196"/>
                  </a:lnTo>
                  <a:lnTo>
                    <a:pt x="637" y="196"/>
                  </a:lnTo>
                  <a:lnTo>
                    <a:pt x="637" y="196"/>
                  </a:lnTo>
                  <a:lnTo>
                    <a:pt x="638" y="196"/>
                  </a:lnTo>
                  <a:lnTo>
                    <a:pt x="638" y="196"/>
                  </a:lnTo>
                  <a:lnTo>
                    <a:pt x="638" y="196"/>
                  </a:lnTo>
                  <a:lnTo>
                    <a:pt x="638" y="196"/>
                  </a:lnTo>
                  <a:lnTo>
                    <a:pt x="639" y="196"/>
                  </a:lnTo>
                  <a:lnTo>
                    <a:pt x="639" y="196"/>
                  </a:lnTo>
                  <a:lnTo>
                    <a:pt x="639" y="196"/>
                  </a:lnTo>
                  <a:lnTo>
                    <a:pt x="639" y="196"/>
                  </a:lnTo>
                  <a:lnTo>
                    <a:pt x="640" y="196"/>
                  </a:lnTo>
                  <a:lnTo>
                    <a:pt x="640" y="196"/>
                  </a:lnTo>
                  <a:lnTo>
                    <a:pt x="640" y="196"/>
                  </a:lnTo>
                  <a:lnTo>
                    <a:pt x="640" y="196"/>
                  </a:lnTo>
                  <a:lnTo>
                    <a:pt x="641" y="196"/>
                  </a:lnTo>
                  <a:lnTo>
                    <a:pt x="641" y="196"/>
                  </a:lnTo>
                  <a:lnTo>
                    <a:pt x="641" y="196"/>
                  </a:lnTo>
                  <a:lnTo>
                    <a:pt x="641" y="196"/>
                  </a:lnTo>
                  <a:lnTo>
                    <a:pt x="642" y="196"/>
                  </a:lnTo>
                  <a:lnTo>
                    <a:pt x="642" y="196"/>
                  </a:lnTo>
                  <a:lnTo>
                    <a:pt x="642" y="196"/>
                  </a:lnTo>
                  <a:lnTo>
                    <a:pt x="643" y="196"/>
                  </a:lnTo>
                  <a:lnTo>
                    <a:pt x="643" y="196"/>
                  </a:lnTo>
                  <a:lnTo>
                    <a:pt x="643" y="196"/>
                  </a:lnTo>
                  <a:lnTo>
                    <a:pt x="643" y="196"/>
                  </a:lnTo>
                  <a:lnTo>
                    <a:pt x="644" y="196"/>
                  </a:lnTo>
                  <a:lnTo>
                    <a:pt x="644" y="196"/>
                  </a:lnTo>
                  <a:lnTo>
                    <a:pt x="644" y="196"/>
                  </a:lnTo>
                  <a:lnTo>
                    <a:pt x="644" y="196"/>
                  </a:lnTo>
                  <a:lnTo>
                    <a:pt x="645" y="196"/>
                  </a:lnTo>
                  <a:lnTo>
                    <a:pt x="645" y="196"/>
                  </a:lnTo>
                  <a:lnTo>
                    <a:pt x="645" y="196"/>
                  </a:lnTo>
                  <a:lnTo>
                    <a:pt x="646" y="196"/>
                  </a:lnTo>
                  <a:lnTo>
                    <a:pt x="646" y="196"/>
                  </a:lnTo>
                  <a:lnTo>
                    <a:pt x="646" y="196"/>
                  </a:lnTo>
                  <a:lnTo>
                    <a:pt x="646" y="196"/>
                  </a:lnTo>
                  <a:lnTo>
                    <a:pt x="647" y="196"/>
                  </a:lnTo>
                  <a:lnTo>
                    <a:pt x="647" y="196"/>
                  </a:lnTo>
                  <a:lnTo>
                    <a:pt x="647" y="196"/>
                  </a:lnTo>
                  <a:lnTo>
                    <a:pt x="647" y="196"/>
                  </a:lnTo>
                  <a:lnTo>
                    <a:pt x="648" y="196"/>
                  </a:lnTo>
                  <a:lnTo>
                    <a:pt x="648" y="196"/>
                  </a:lnTo>
                  <a:lnTo>
                    <a:pt x="648" y="196"/>
                  </a:lnTo>
                  <a:lnTo>
                    <a:pt x="649" y="196"/>
                  </a:lnTo>
                  <a:lnTo>
                    <a:pt x="649" y="196"/>
                  </a:lnTo>
                  <a:lnTo>
                    <a:pt x="649" y="196"/>
                  </a:lnTo>
                  <a:lnTo>
                    <a:pt x="649" y="196"/>
                  </a:lnTo>
                  <a:lnTo>
                    <a:pt x="650" y="196"/>
                  </a:lnTo>
                  <a:lnTo>
                    <a:pt x="650" y="196"/>
                  </a:lnTo>
                  <a:lnTo>
                    <a:pt x="650" y="196"/>
                  </a:lnTo>
                  <a:lnTo>
                    <a:pt x="650" y="196"/>
                  </a:lnTo>
                  <a:lnTo>
                    <a:pt x="651" y="196"/>
                  </a:lnTo>
                  <a:lnTo>
                    <a:pt x="651" y="196"/>
                  </a:lnTo>
                  <a:lnTo>
                    <a:pt x="651" y="196"/>
                  </a:lnTo>
                  <a:lnTo>
                    <a:pt x="651" y="196"/>
                  </a:lnTo>
                  <a:lnTo>
                    <a:pt x="652" y="196"/>
                  </a:lnTo>
                  <a:lnTo>
                    <a:pt x="652" y="196"/>
                  </a:lnTo>
                  <a:lnTo>
                    <a:pt x="652" y="196"/>
                  </a:lnTo>
                  <a:lnTo>
                    <a:pt x="653" y="196"/>
                  </a:lnTo>
                  <a:lnTo>
                    <a:pt x="653" y="196"/>
                  </a:lnTo>
                  <a:lnTo>
                    <a:pt x="653" y="196"/>
                  </a:lnTo>
                  <a:lnTo>
                    <a:pt x="653" y="196"/>
                  </a:lnTo>
                  <a:lnTo>
                    <a:pt x="654" y="196"/>
                  </a:lnTo>
                  <a:lnTo>
                    <a:pt x="654" y="196"/>
                  </a:lnTo>
                  <a:lnTo>
                    <a:pt x="654" y="196"/>
                  </a:lnTo>
                  <a:lnTo>
                    <a:pt x="654" y="196"/>
                  </a:lnTo>
                  <a:lnTo>
                    <a:pt x="655" y="196"/>
                  </a:lnTo>
                  <a:lnTo>
                    <a:pt x="655" y="196"/>
                  </a:lnTo>
                  <a:lnTo>
                    <a:pt x="655" y="196"/>
                  </a:lnTo>
                  <a:lnTo>
                    <a:pt x="655" y="196"/>
                  </a:lnTo>
                  <a:lnTo>
                    <a:pt x="656" y="196"/>
                  </a:lnTo>
                  <a:lnTo>
                    <a:pt x="656" y="196"/>
                  </a:lnTo>
                  <a:lnTo>
                    <a:pt x="656" y="196"/>
                  </a:lnTo>
                  <a:lnTo>
                    <a:pt x="656" y="196"/>
                  </a:lnTo>
                  <a:lnTo>
                    <a:pt x="657" y="196"/>
                  </a:lnTo>
                  <a:lnTo>
                    <a:pt x="657" y="196"/>
                  </a:lnTo>
                  <a:lnTo>
                    <a:pt x="657" y="196"/>
                  </a:lnTo>
                  <a:lnTo>
                    <a:pt x="657" y="196"/>
                  </a:lnTo>
                  <a:lnTo>
                    <a:pt x="658" y="196"/>
                  </a:lnTo>
                  <a:lnTo>
                    <a:pt x="658" y="196"/>
                  </a:lnTo>
                  <a:lnTo>
                    <a:pt x="658" y="196"/>
                  </a:lnTo>
                  <a:lnTo>
                    <a:pt x="659" y="196"/>
                  </a:lnTo>
                  <a:lnTo>
                    <a:pt x="659" y="196"/>
                  </a:lnTo>
                  <a:lnTo>
                    <a:pt x="659" y="196"/>
                  </a:lnTo>
                  <a:lnTo>
                    <a:pt x="659" y="196"/>
                  </a:lnTo>
                  <a:lnTo>
                    <a:pt x="660" y="196"/>
                  </a:lnTo>
                  <a:lnTo>
                    <a:pt x="660" y="196"/>
                  </a:lnTo>
                  <a:lnTo>
                    <a:pt x="660" y="196"/>
                  </a:lnTo>
                  <a:lnTo>
                    <a:pt x="660" y="196"/>
                  </a:lnTo>
                  <a:lnTo>
                    <a:pt x="661" y="196"/>
                  </a:lnTo>
                  <a:lnTo>
                    <a:pt x="661" y="196"/>
                  </a:lnTo>
                  <a:lnTo>
                    <a:pt x="661" y="196"/>
                  </a:lnTo>
                  <a:lnTo>
                    <a:pt x="662" y="196"/>
                  </a:lnTo>
                  <a:lnTo>
                    <a:pt x="662" y="196"/>
                  </a:lnTo>
                  <a:lnTo>
                    <a:pt x="662" y="196"/>
                  </a:lnTo>
                  <a:lnTo>
                    <a:pt x="662" y="196"/>
                  </a:lnTo>
                  <a:lnTo>
                    <a:pt x="663" y="195"/>
                  </a:lnTo>
                  <a:lnTo>
                    <a:pt x="663" y="195"/>
                  </a:lnTo>
                  <a:lnTo>
                    <a:pt x="663" y="195"/>
                  </a:lnTo>
                  <a:lnTo>
                    <a:pt x="663" y="195"/>
                  </a:lnTo>
                  <a:lnTo>
                    <a:pt x="664" y="195"/>
                  </a:lnTo>
                  <a:lnTo>
                    <a:pt x="664" y="195"/>
                  </a:lnTo>
                  <a:lnTo>
                    <a:pt x="664" y="195"/>
                  </a:lnTo>
                  <a:lnTo>
                    <a:pt x="665" y="195"/>
                  </a:lnTo>
                  <a:lnTo>
                    <a:pt x="665" y="195"/>
                  </a:lnTo>
                  <a:lnTo>
                    <a:pt x="665" y="195"/>
                  </a:lnTo>
                  <a:lnTo>
                    <a:pt x="665" y="195"/>
                  </a:lnTo>
                  <a:lnTo>
                    <a:pt x="666" y="195"/>
                  </a:lnTo>
                  <a:lnTo>
                    <a:pt x="666" y="195"/>
                  </a:lnTo>
                  <a:lnTo>
                    <a:pt x="666" y="195"/>
                  </a:lnTo>
                  <a:lnTo>
                    <a:pt x="666" y="195"/>
                  </a:lnTo>
                  <a:lnTo>
                    <a:pt x="667" y="195"/>
                  </a:lnTo>
                  <a:lnTo>
                    <a:pt x="667" y="195"/>
                  </a:lnTo>
                  <a:lnTo>
                    <a:pt x="667" y="195"/>
                  </a:lnTo>
                  <a:lnTo>
                    <a:pt x="667" y="195"/>
                  </a:lnTo>
                  <a:lnTo>
                    <a:pt x="668" y="195"/>
                  </a:lnTo>
                  <a:lnTo>
                    <a:pt x="668" y="195"/>
                  </a:lnTo>
                  <a:lnTo>
                    <a:pt x="668" y="195"/>
                  </a:lnTo>
                  <a:lnTo>
                    <a:pt x="669" y="195"/>
                  </a:lnTo>
                  <a:lnTo>
                    <a:pt x="669" y="195"/>
                  </a:lnTo>
                  <a:lnTo>
                    <a:pt x="669" y="195"/>
                  </a:lnTo>
                  <a:lnTo>
                    <a:pt x="669" y="195"/>
                  </a:lnTo>
                  <a:lnTo>
                    <a:pt x="670" y="195"/>
                  </a:lnTo>
                  <a:lnTo>
                    <a:pt x="670" y="195"/>
                  </a:lnTo>
                  <a:lnTo>
                    <a:pt x="670" y="195"/>
                  </a:lnTo>
                  <a:lnTo>
                    <a:pt x="670" y="195"/>
                  </a:lnTo>
                  <a:lnTo>
                    <a:pt x="671" y="195"/>
                  </a:lnTo>
                  <a:lnTo>
                    <a:pt x="671" y="195"/>
                  </a:lnTo>
                  <a:lnTo>
                    <a:pt x="671" y="195"/>
                  </a:lnTo>
                  <a:lnTo>
                    <a:pt x="671" y="195"/>
                  </a:lnTo>
                  <a:lnTo>
                    <a:pt x="672" y="195"/>
                  </a:lnTo>
                  <a:lnTo>
                    <a:pt x="672" y="194"/>
                  </a:lnTo>
                  <a:lnTo>
                    <a:pt x="672" y="194"/>
                  </a:lnTo>
                  <a:lnTo>
                    <a:pt x="672" y="194"/>
                  </a:lnTo>
                  <a:lnTo>
                    <a:pt x="673" y="193"/>
                  </a:lnTo>
                  <a:lnTo>
                    <a:pt x="673" y="193"/>
                  </a:lnTo>
                  <a:lnTo>
                    <a:pt x="673" y="193"/>
                  </a:lnTo>
                  <a:lnTo>
                    <a:pt x="673" y="193"/>
                  </a:lnTo>
                  <a:lnTo>
                    <a:pt x="674" y="193"/>
                  </a:lnTo>
                  <a:lnTo>
                    <a:pt x="674" y="192"/>
                  </a:lnTo>
                  <a:lnTo>
                    <a:pt x="674" y="192"/>
                  </a:lnTo>
                  <a:lnTo>
                    <a:pt x="675" y="192"/>
                  </a:lnTo>
                  <a:lnTo>
                    <a:pt x="675" y="192"/>
                  </a:lnTo>
                  <a:lnTo>
                    <a:pt x="675" y="192"/>
                  </a:lnTo>
                  <a:lnTo>
                    <a:pt x="675" y="192"/>
                  </a:lnTo>
                  <a:lnTo>
                    <a:pt x="676" y="192"/>
                  </a:lnTo>
                  <a:lnTo>
                    <a:pt x="676" y="192"/>
                  </a:lnTo>
                  <a:lnTo>
                    <a:pt x="676" y="192"/>
                  </a:lnTo>
                  <a:lnTo>
                    <a:pt x="676" y="192"/>
                  </a:lnTo>
                  <a:lnTo>
                    <a:pt x="677" y="192"/>
                  </a:lnTo>
                  <a:lnTo>
                    <a:pt x="677" y="192"/>
                  </a:lnTo>
                  <a:lnTo>
                    <a:pt x="677" y="192"/>
                  </a:lnTo>
                  <a:lnTo>
                    <a:pt x="678" y="192"/>
                  </a:lnTo>
                  <a:lnTo>
                    <a:pt x="678" y="192"/>
                  </a:lnTo>
                  <a:lnTo>
                    <a:pt x="678" y="192"/>
                  </a:lnTo>
                  <a:lnTo>
                    <a:pt x="678" y="190"/>
                  </a:lnTo>
                  <a:lnTo>
                    <a:pt x="679" y="191"/>
                  </a:lnTo>
                  <a:lnTo>
                    <a:pt x="679" y="190"/>
                  </a:lnTo>
                  <a:lnTo>
                    <a:pt x="679" y="186"/>
                  </a:lnTo>
                  <a:lnTo>
                    <a:pt x="679" y="175"/>
                  </a:lnTo>
                  <a:lnTo>
                    <a:pt x="680" y="160"/>
                  </a:lnTo>
                  <a:lnTo>
                    <a:pt x="680" y="155"/>
                  </a:lnTo>
                  <a:lnTo>
                    <a:pt x="680" y="166"/>
                  </a:lnTo>
                  <a:lnTo>
                    <a:pt x="681" y="178"/>
                  </a:lnTo>
                  <a:lnTo>
                    <a:pt x="681" y="184"/>
                  </a:lnTo>
                  <a:lnTo>
                    <a:pt x="681" y="186"/>
                  </a:lnTo>
                  <a:lnTo>
                    <a:pt x="681" y="188"/>
                  </a:lnTo>
                  <a:lnTo>
                    <a:pt x="682" y="189"/>
                  </a:lnTo>
                  <a:lnTo>
                    <a:pt x="682" y="189"/>
                  </a:lnTo>
                  <a:lnTo>
                    <a:pt x="682" y="189"/>
                  </a:lnTo>
                  <a:lnTo>
                    <a:pt x="682" y="189"/>
                  </a:lnTo>
                  <a:lnTo>
                    <a:pt x="683" y="189"/>
                  </a:lnTo>
                  <a:lnTo>
                    <a:pt x="683" y="189"/>
                  </a:lnTo>
                  <a:lnTo>
                    <a:pt x="683" y="189"/>
                  </a:lnTo>
                  <a:lnTo>
                    <a:pt x="683" y="189"/>
                  </a:lnTo>
                  <a:lnTo>
                    <a:pt x="684" y="189"/>
                  </a:lnTo>
                  <a:lnTo>
                    <a:pt x="684" y="189"/>
                  </a:lnTo>
                  <a:lnTo>
                    <a:pt x="684" y="189"/>
                  </a:lnTo>
                  <a:lnTo>
                    <a:pt x="685" y="189"/>
                  </a:lnTo>
                  <a:lnTo>
                    <a:pt x="685" y="189"/>
                  </a:lnTo>
                  <a:lnTo>
                    <a:pt x="685" y="189"/>
                  </a:lnTo>
                  <a:lnTo>
                    <a:pt x="685" y="189"/>
                  </a:lnTo>
                  <a:lnTo>
                    <a:pt x="686" y="189"/>
                  </a:lnTo>
                  <a:lnTo>
                    <a:pt x="686" y="189"/>
                  </a:lnTo>
                  <a:lnTo>
                    <a:pt x="686" y="189"/>
                  </a:lnTo>
                  <a:lnTo>
                    <a:pt x="686" y="189"/>
                  </a:lnTo>
                  <a:lnTo>
                    <a:pt x="687" y="189"/>
                  </a:lnTo>
                  <a:lnTo>
                    <a:pt x="687" y="189"/>
                  </a:lnTo>
                  <a:lnTo>
                    <a:pt x="687" y="189"/>
                  </a:lnTo>
                  <a:lnTo>
                    <a:pt x="687" y="189"/>
                  </a:lnTo>
                  <a:lnTo>
                    <a:pt x="688" y="189"/>
                  </a:lnTo>
                  <a:lnTo>
                    <a:pt x="688" y="189"/>
                  </a:lnTo>
                  <a:lnTo>
                    <a:pt x="688" y="189"/>
                  </a:lnTo>
                  <a:lnTo>
                    <a:pt x="688" y="189"/>
                  </a:lnTo>
                  <a:lnTo>
                    <a:pt x="689" y="189"/>
                  </a:lnTo>
                  <a:lnTo>
                    <a:pt x="689" y="189"/>
                  </a:lnTo>
                  <a:lnTo>
                    <a:pt x="689" y="189"/>
                  </a:lnTo>
                  <a:lnTo>
                    <a:pt x="690" y="189"/>
                  </a:lnTo>
                  <a:lnTo>
                    <a:pt x="690" y="189"/>
                  </a:lnTo>
                  <a:lnTo>
                    <a:pt x="690" y="189"/>
                  </a:lnTo>
                  <a:lnTo>
                    <a:pt x="690" y="189"/>
                  </a:lnTo>
                  <a:lnTo>
                    <a:pt x="691" y="189"/>
                  </a:lnTo>
                  <a:lnTo>
                    <a:pt x="691" y="189"/>
                  </a:lnTo>
                  <a:lnTo>
                    <a:pt x="691" y="189"/>
                  </a:lnTo>
                  <a:lnTo>
                    <a:pt x="691" y="189"/>
                  </a:lnTo>
                  <a:lnTo>
                    <a:pt x="692" y="189"/>
                  </a:lnTo>
                  <a:lnTo>
                    <a:pt x="692" y="189"/>
                  </a:lnTo>
                  <a:lnTo>
                    <a:pt x="692" y="188"/>
                  </a:lnTo>
                  <a:lnTo>
                    <a:pt x="692" y="188"/>
                  </a:lnTo>
                  <a:lnTo>
                    <a:pt x="693" y="188"/>
                  </a:lnTo>
                  <a:lnTo>
                    <a:pt x="693" y="188"/>
                  </a:lnTo>
                  <a:lnTo>
                    <a:pt x="693" y="188"/>
                  </a:lnTo>
                  <a:lnTo>
                    <a:pt x="694" y="188"/>
                  </a:lnTo>
                  <a:lnTo>
                    <a:pt x="694" y="188"/>
                  </a:lnTo>
                  <a:lnTo>
                    <a:pt x="694" y="188"/>
                  </a:lnTo>
                  <a:lnTo>
                    <a:pt x="694" y="188"/>
                  </a:lnTo>
                  <a:lnTo>
                    <a:pt x="695" y="188"/>
                  </a:lnTo>
                  <a:lnTo>
                    <a:pt x="695" y="187"/>
                  </a:lnTo>
                  <a:lnTo>
                    <a:pt x="695" y="187"/>
                  </a:lnTo>
                  <a:lnTo>
                    <a:pt x="695" y="186"/>
                  </a:lnTo>
                  <a:lnTo>
                    <a:pt x="696" y="186"/>
                  </a:lnTo>
                  <a:lnTo>
                    <a:pt x="696" y="186"/>
                  </a:lnTo>
                  <a:lnTo>
                    <a:pt x="696" y="186"/>
                  </a:lnTo>
                  <a:lnTo>
                    <a:pt x="697" y="186"/>
                  </a:lnTo>
                  <a:lnTo>
                    <a:pt x="697" y="185"/>
                  </a:lnTo>
                  <a:lnTo>
                    <a:pt x="697" y="185"/>
                  </a:lnTo>
                  <a:lnTo>
                    <a:pt x="697" y="185"/>
                  </a:lnTo>
                  <a:lnTo>
                    <a:pt x="698" y="185"/>
                  </a:lnTo>
                  <a:lnTo>
                    <a:pt x="698" y="185"/>
                  </a:lnTo>
                  <a:lnTo>
                    <a:pt x="698" y="186"/>
                  </a:lnTo>
                  <a:lnTo>
                    <a:pt x="698" y="187"/>
                  </a:lnTo>
                  <a:lnTo>
                    <a:pt x="699" y="189"/>
                  </a:lnTo>
                  <a:lnTo>
                    <a:pt x="699" y="191"/>
                  </a:lnTo>
                  <a:lnTo>
                    <a:pt x="699" y="192"/>
                  </a:lnTo>
                  <a:lnTo>
                    <a:pt x="699" y="194"/>
                  </a:lnTo>
                  <a:lnTo>
                    <a:pt x="700" y="195"/>
                  </a:lnTo>
                  <a:lnTo>
                    <a:pt x="700" y="196"/>
                  </a:lnTo>
                  <a:lnTo>
                    <a:pt x="700" y="197"/>
                  </a:lnTo>
                  <a:lnTo>
                    <a:pt x="701" y="197"/>
                  </a:lnTo>
                  <a:lnTo>
                    <a:pt x="701" y="197"/>
                  </a:lnTo>
                  <a:lnTo>
                    <a:pt x="701" y="197"/>
                  </a:lnTo>
                  <a:lnTo>
                    <a:pt x="701" y="197"/>
                  </a:lnTo>
                  <a:lnTo>
                    <a:pt x="702" y="198"/>
                  </a:lnTo>
                  <a:lnTo>
                    <a:pt x="702" y="198"/>
                  </a:lnTo>
                  <a:lnTo>
                    <a:pt x="702" y="198"/>
                  </a:lnTo>
                  <a:lnTo>
                    <a:pt x="702" y="198"/>
                  </a:lnTo>
                  <a:lnTo>
                    <a:pt x="703" y="198"/>
                  </a:lnTo>
                  <a:lnTo>
                    <a:pt x="703" y="198"/>
                  </a:lnTo>
                  <a:lnTo>
                    <a:pt x="703" y="198"/>
                  </a:lnTo>
                  <a:lnTo>
                    <a:pt x="703" y="198"/>
                  </a:lnTo>
                  <a:lnTo>
                    <a:pt x="704" y="198"/>
                  </a:lnTo>
                  <a:lnTo>
                    <a:pt x="704" y="198"/>
                  </a:lnTo>
                  <a:lnTo>
                    <a:pt x="704" y="198"/>
                  </a:lnTo>
                  <a:lnTo>
                    <a:pt x="704" y="198"/>
                  </a:lnTo>
                  <a:lnTo>
                    <a:pt x="705" y="198"/>
                  </a:lnTo>
                  <a:lnTo>
                    <a:pt x="705" y="198"/>
                  </a:lnTo>
                  <a:lnTo>
                    <a:pt x="705" y="198"/>
                  </a:lnTo>
                  <a:lnTo>
                    <a:pt x="706" y="198"/>
                  </a:lnTo>
                  <a:lnTo>
                    <a:pt x="706" y="197"/>
                  </a:lnTo>
                  <a:lnTo>
                    <a:pt x="706" y="197"/>
                  </a:lnTo>
                  <a:lnTo>
                    <a:pt x="706" y="197"/>
                  </a:lnTo>
                  <a:lnTo>
                    <a:pt x="707" y="198"/>
                  </a:lnTo>
                  <a:lnTo>
                    <a:pt x="707" y="198"/>
                  </a:lnTo>
                  <a:lnTo>
                    <a:pt x="707" y="198"/>
                  </a:lnTo>
                  <a:lnTo>
                    <a:pt x="707" y="198"/>
                  </a:lnTo>
                  <a:lnTo>
                    <a:pt x="708" y="198"/>
                  </a:lnTo>
                  <a:lnTo>
                    <a:pt x="708" y="198"/>
                  </a:lnTo>
                  <a:lnTo>
                    <a:pt x="708" y="198"/>
                  </a:lnTo>
                  <a:lnTo>
                    <a:pt x="709" y="198"/>
                  </a:lnTo>
                  <a:lnTo>
                    <a:pt x="709" y="198"/>
                  </a:lnTo>
                  <a:lnTo>
                    <a:pt x="709" y="198"/>
                  </a:lnTo>
                  <a:lnTo>
                    <a:pt x="709" y="198"/>
                  </a:lnTo>
                  <a:lnTo>
                    <a:pt x="710" y="198"/>
                  </a:lnTo>
                  <a:lnTo>
                    <a:pt x="710" y="198"/>
                  </a:lnTo>
                  <a:lnTo>
                    <a:pt x="710" y="198"/>
                  </a:lnTo>
                  <a:lnTo>
                    <a:pt x="710" y="198"/>
                  </a:lnTo>
                  <a:lnTo>
                    <a:pt x="711" y="198"/>
                  </a:lnTo>
                  <a:lnTo>
                    <a:pt x="711" y="198"/>
                  </a:lnTo>
                  <a:lnTo>
                    <a:pt x="711" y="197"/>
                  </a:lnTo>
                  <a:lnTo>
                    <a:pt x="711" y="197"/>
                  </a:lnTo>
                  <a:lnTo>
                    <a:pt x="712" y="198"/>
                  </a:lnTo>
                  <a:lnTo>
                    <a:pt x="712" y="198"/>
                  </a:lnTo>
                  <a:lnTo>
                    <a:pt x="712" y="198"/>
                  </a:lnTo>
                  <a:lnTo>
                    <a:pt x="713" y="197"/>
                  </a:lnTo>
                  <a:lnTo>
                    <a:pt x="713" y="197"/>
                  </a:lnTo>
                  <a:lnTo>
                    <a:pt x="713" y="197"/>
                  </a:lnTo>
                  <a:lnTo>
                    <a:pt x="713" y="198"/>
                  </a:lnTo>
                  <a:lnTo>
                    <a:pt x="714" y="198"/>
                  </a:lnTo>
                  <a:lnTo>
                    <a:pt x="714" y="198"/>
                  </a:lnTo>
                  <a:lnTo>
                    <a:pt x="714" y="198"/>
                  </a:lnTo>
                  <a:lnTo>
                    <a:pt x="714" y="198"/>
                  </a:lnTo>
                  <a:lnTo>
                    <a:pt x="715" y="198"/>
                  </a:lnTo>
                  <a:lnTo>
                    <a:pt x="715" y="198"/>
                  </a:lnTo>
                  <a:lnTo>
                    <a:pt x="715" y="198"/>
                  </a:lnTo>
                  <a:lnTo>
                    <a:pt x="715" y="198"/>
                  </a:lnTo>
                  <a:lnTo>
                    <a:pt x="716" y="198"/>
                  </a:lnTo>
                  <a:lnTo>
                    <a:pt x="716" y="198"/>
                  </a:lnTo>
                  <a:lnTo>
                    <a:pt x="716" y="198"/>
                  </a:lnTo>
                  <a:lnTo>
                    <a:pt x="717" y="198"/>
                  </a:lnTo>
                  <a:lnTo>
                    <a:pt x="717" y="198"/>
                  </a:lnTo>
                  <a:lnTo>
                    <a:pt x="717" y="198"/>
                  </a:lnTo>
                  <a:lnTo>
                    <a:pt x="717" y="198"/>
                  </a:lnTo>
                  <a:lnTo>
                    <a:pt x="718" y="198"/>
                  </a:lnTo>
                  <a:lnTo>
                    <a:pt x="718" y="198"/>
                  </a:lnTo>
                  <a:lnTo>
                    <a:pt x="718" y="198"/>
                  </a:lnTo>
                  <a:lnTo>
                    <a:pt x="718" y="198"/>
                  </a:lnTo>
                  <a:lnTo>
                    <a:pt x="719" y="198"/>
                  </a:lnTo>
                  <a:lnTo>
                    <a:pt x="719" y="198"/>
                  </a:lnTo>
                  <a:lnTo>
                    <a:pt x="719" y="198"/>
                  </a:lnTo>
                  <a:lnTo>
                    <a:pt x="719" y="198"/>
                  </a:lnTo>
                  <a:lnTo>
                    <a:pt x="720" y="198"/>
                  </a:lnTo>
                  <a:lnTo>
                    <a:pt x="720" y="198"/>
                  </a:lnTo>
                  <a:lnTo>
                    <a:pt x="720" y="197"/>
                  </a:lnTo>
                  <a:lnTo>
                    <a:pt x="720" y="197"/>
                  </a:lnTo>
                  <a:lnTo>
                    <a:pt x="721" y="198"/>
                  </a:lnTo>
                  <a:lnTo>
                    <a:pt x="721" y="198"/>
                  </a:lnTo>
                  <a:lnTo>
                    <a:pt x="721" y="198"/>
                  </a:lnTo>
                  <a:lnTo>
                    <a:pt x="722" y="198"/>
                  </a:lnTo>
                  <a:lnTo>
                    <a:pt x="722" y="197"/>
                  </a:lnTo>
                  <a:lnTo>
                    <a:pt x="722" y="197"/>
                  </a:lnTo>
                  <a:lnTo>
                    <a:pt x="722" y="197"/>
                  </a:lnTo>
                  <a:lnTo>
                    <a:pt x="723" y="197"/>
                  </a:lnTo>
                  <a:lnTo>
                    <a:pt x="723" y="197"/>
                  </a:lnTo>
                  <a:lnTo>
                    <a:pt x="723" y="197"/>
                  </a:lnTo>
                  <a:lnTo>
                    <a:pt x="723" y="197"/>
                  </a:lnTo>
                  <a:lnTo>
                    <a:pt x="724" y="197"/>
                  </a:lnTo>
                  <a:lnTo>
                    <a:pt x="724" y="197"/>
                  </a:lnTo>
                  <a:lnTo>
                    <a:pt x="724" y="197"/>
                  </a:lnTo>
                  <a:lnTo>
                    <a:pt x="725" y="197"/>
                  </a:lnTo>
                  <a:lnTo>
                    <a:pt x="725" y="197"/>
                  </a:lnTo>
                  <a:lnTo>
                    <a:pt x="725" y="197"/>
                  </a:lnTo>
                  <a:lnTo>
                    <a:pt x="725" y="197"/>
                  </a:lnTo>
                  <a:lnTo>
                    <a:pt x="726" y="197"/>
                  </a:lnTo>
                  <a:lnTo>
                    <a:pt x="726" y="197"/>
                  </a:lnTo>
                  <a:lnTo>
                    <a:pt x="726" y="197"/>
                  </a:lnTo>
                  <a:lnTo>
                    <a:pt x="726" y="197"/>
                  </a:lnTo>
                  <a:lnTo>
                    <a:pt x="727" y="197"/>
                  </a:lnTo>
                  <a:lnTo>
                    <a:pt x="727" y="197"/>
                  </a:lnTo>
                  <a:lnTo>
                    <a:pt x="727" y="197"/>
                  </a:lnTo>
                  <a:lnTo>
                    <a:pt x="727" y="197"/>
                  </a:lnTo>
                  <a:lnTo>
                    <a:pt x="728" y="197"/>
                  </a:lnTo>
                  <a:lnTo>
                    <a:pt x="728" y="197"/>
                  </a:lnTo>
                  <a:lnTo>
                    <a:pt x="728" y="197"/>
                  </a:lnTo>
                  <a:lnTo>
                    <a:pt x="729" y="197"/>
                  </a:lnTo>
                  <a:lnTo>
                    <a:pt x="729" y="197"/>
                  </a:lnTo>
                  <a:lnTo>
                    <a:pt x="729" y="197"/>
                  </a:lnTo>
                  <a:lnTo>
                    <a:pt x="729" y="197"/>
                  </a:lnTo>
                  <a:lnTo>
                    <a:pt x="730" y="197"/>
                  </a:lnTo>
                  <a:lnTo>
                    <a:pt x="730" y="197"/>
                  </a:lnTo>
                  <a:lnTo>
                    <a:pt x="730" y="197"/>
                  </a:lnTo>
                  <a:lnTo>
                    <a:pt x="730" y="197"/>
                  </a:lnTo>
                  <a:lnTo>
                    <a:pt x="731" y="197"/>
                  </a:lnTo>
                  <a:lnTo>
                    <a:pt x="731" y="197"/>
                  </a:lnTo>
                  <a:lnTo>
                    <a:pt x="731" y="197"/>
                  </a:lnTo>
                  <a:lnTo>
                    <a:pt x="731" y="197"/>
                  </a:lnTo>
                  <a:lnTo>
                    <a:pt x="732" y="197"/>
                  </a:lnTo>
                  <a:lnTo>
                    <a:pt x="732" y="197"/>
                  </a:lnTo>
                  <a:lnTo>
                    <a:pt x="732" y="197"/>
                  </a:lnTo>
                  <a:lnTo>
                    <a:pt x="733" y="197"/>
                  </a:lnTo>
                  <a:lnTo>
                    <a:pt x="733" y="197"/>
                  </a:lnTo>
                  <a:lnTo>
                    <a:pt x="733" y="197"/>
                  </a:lnTo>
                  <a:lnTo>
                    <a:pt x="733" y="197"/>
                  </a:lnTo>
                  <a:lnTo>
                    <a:pt x="734" y="197"/>
                  </a:lnTo>
                  <a:lnTo>
                    <a:pt x="734" y="197"/>
                  </a:lnTo>
                  <a:lnTo>
                    <a:pt x="734" y="197"/>
                  </a:lnTo>
                  <a:lnTo>
                    <a:pt x="734" y="197"/>
                  </a:lnTo>
                  <a:lnTo>
                    <a:pt x="735" y="197"/>
                  </a:lnTo>
                  <a:lnTo>
                    <a:pt x="735" y="196"/>
                  </a:lnTo>
                  <a:lnTo>
                    <a:pt x="735" y="196"/>
                  </a:lnTo>
                  <a:lnTo>
                    <a:pt x="735" y="196"/>
                  </a:lnTo>
                  <a:lnTo>
                    <a:pt x="736" y="196"/>
                  </a:lnTo>
                  <a:lnTo>
                    <a:pt x="736" y="197"/>
                  </a:lnTo>
                  <a:lnTo>
                    <a:pt x="736" y="197"/>
                  </a:lnTo>
                  <a:lnTo>
                    <a:pt x="736" y="197"/>
                  </a:lnTo>
                  <a:lnTo>
                    <a:pt x="737" y="197"/>
                  </a:lnTo>
                  <a:lnTo>
                    <a:pt x="737" y="197"/>
                  </a:lnTo>
                  <a:lnTo>
                    <a:pt x="737" y="197"/>
                  </a:lnTo>
                  <a:lnTo>
                    <a:pt x="738" y="197"/>
                  </a:lnTo>
                  <a:lnTo>
                    <a:pt x="738" y="197"/>
                  </a:lnTo>
                  <a:lnTo>
                    <a:pt x="738" y="196"/>
                  </a:lnTo>
                  <a:lnTo>
                    <a:pt x="738" y="196"/>
                  </a:lnTo>
                  <a:lnTo>
                    <a:pt x="739" y="196"/>
                  </a:lnTo>
                  <a:lnTo>
                    <a:pt x="739" y="197"/>
                  </a:lnTo>
                  <a:lnTo>
                    <a:pt x="739" y="197"/>
                  </a:lnTo>
                  <a:lnTo>
                    <a:pt x="739" y="197"/>
                  </a:lnTo>
                  <a:lnTo>
                    <a:pt x="740" y="197"/>
                  </a:lnTo>
                  <a:lnTo>
                    <a:pt x="740" y="197"/>
                  </a:lnTo>
                  <a:lnTo>
                    <a:pt x="740" y="197"/>
                  </a:lnTo>
                  <a:lnTo>
                    <a:pt x="741" y="197"/>
                  </a:lnTo>
                  <a:lnTo>
                    <a:pt x="741" y="197"/>
                  </a:lnTo>
                  <a:lnTo>
                    <a:pt x="741" y="197"/>
                  </a:lnTo>
                  <a:lnTo>
                    <a:pt x="741" y="197"/>
                  </a:lnTo>
                  <a:lnTo>
                    <a:pt x="742" y="197"/>
                  </a:lnTo>
                  <a:lnTo>
                    <a:pt x="742" y="197"/>
                  </a:lnTo>
                  <a:lnTo>
                    <a:pt x="742" y="196"/>
                  </a:lnTo>
                  <a:lnTo>
                    <a:pt x="742" y="196"/>
                  </a:lnTo>
                  <a:lnTo>
                    <a:pt x="743" y="196"/>
                  </a:lnTo>
                  <a:lnTo>
                    <a:pt x="743" y="197"/>
                  </a:lnTo>
                  <a:lnTo>
                    <a:pt x="743" y="197"/>
                  </a:lnTo>
                  <a:lnTo>
                    <a:pt x="744" y="197"/>
                  </a:lnTo>
                  <a:lnTo>
                    <a:pt x="744" y="197"/>
                  </a:lnTo>
                  <a:lnTo>
                    <a:pt x="744" y="197"/>
                  </a:lnTo>
                  <a:lnTo>
                    <a:pt x="744" y="197"/>
                  </a:lnTo>
                  <a:lnTo>
                    <a:pt x="745" y="197"/>
                  </a:lnTo>
                  <a:lnTo>
                    <a:pt x="745" y="197"/>
                  </a:lnTo>
                  <a:lnTo>
                    <a:pt x="745" y="197"/>
                  </a:lnTo>
                  <a:lnTo>
                    <a:pt x="745" y="197"/>
                  </a:lnTo>
                  <a:lnTo>
                    <a:pt x="746" y="197"/>
                  </a:lnTo>
                  <a:lnTo>
                    <a:pt x="746" y="197"/>
                  </a:lnTo>
                  <a:lnTo>
                    <a:pt x="746" y="197"/>
                  </a:lnTo>
                  <a:lnTo>
                    <a:pt x="746" y="197"/>
                  </a:lnTo>
                  <a:lnTo>
                    <a:pt x="747" y="197"/>
                  </a:lnTo>
                  <a:lnTo>
                    <a:pt x="747" y="195"/>
                  </a:lnTo>
                  <a:lnTo>
                    <a:pt x="747" y="193"/>
                  </a:lnTo>
                  <a:lnTo>
                    <a:pt x="748" y="187"/>
                  </a:lnTo>
                  <a:lnTo>
                    <a:pt x="748" y="187"/>
                  </a:lnTo>
                  <a:lnTo>
                    <a:pt x="748" y="188"/>
                  </a:lnTo>
                  <a:lnTo>
                    <a:pt x="748" y="190"/>
                  </a:lnTo>
                  <a:lnTo>
                    <a:pt x="749" y="191"/>
                  </a:lnTo>
                  <a:lnTo>
                    <a:pt x="749" y="191"/>
                  </a:lnTo>
                  <a:lnTo>
                    <a:pt x="749" y="190"/>
                  </a:lnTo>
                  <a:lnTo>
                    <a:pt x="749" y="191"/>
                  </a:lnTo>
                  <a:lnTo>
                    <a:pt x="750" y="193"/>
                  </a:lnTo>
                  <a:lnTo>
                    <a:pt x="750" y="194"/>
                  </a:lnTo>
                  <a:lnTo>
                    <a:pt x="750" y="195"/>
                  </a:lnTo>
                  <a:lnTo>
                    <a:pt x="750" y="195"/>
                  </a:lnTo>
                  <a:lnTo>
                    <a:pt x="751" y="194"/>
                  </a:lnTo>
                  <a:lnTo>
                    <a:pt x="751" y="195"/>
                  </a:lnTo>
                  <a:lnTo>
                    <a:pt x="751" y="195"/>
                  </a:lnTo>
                  <a:lnTo>
                    <a:pt x="751" y="195"/>
                  </a:lnTo>
                  <a:lnTo>
                    <a:pt x="752" y="195"/>
                  </a:lnTo>
                  <a:lnTo>
                    <a:pt x="752" y="195"/>
                  </a:lnTo>
                  <a:lnTo>
                    <a:pt x="752" y="195"/>
                  </a:lnTo>
                  <a:lnTo>
                    <a:pt x="752" y="195"/>
                  </a:lnTo>
                  <a:lnTo>
                    <a:pt x="753" y="195"/>
                  </a:lnTo>
                  <a:lnTo>
                    <a:pt x="753" y="195"/>
                  </a:lnTo>
                  <a:lnTo>
                    <a:pt x="753" y="195"/>
                  </a:lnTo>
                  <a:lnTo>
                    <a:pt x="754" y="195"/>
                  </a:lnTo>
                  <a:lnTo>
                    <a:pt x="754" y="195"/>
                  </a:lnTo>
                  <a:lnTo>
                    <a:pt x="754" y="195"/>
                  </a:lnTo>
                  <a:lnTo>
                    <a:pt x="754" y="195"/>
                  </a:lnTo>
                  <a:lnTo>
                    <a:pt x="755" y="195"/>
                  </a:lnTo>
                  <a:lnTo>
                    <a:pt x="755" y="195"/>
                  </a:lnTo>
                  <a:lnTo>
                    <a:pt x="755" y="195"/>
                  </a:lnTo>
                  <a:lnTo>
                    <a:pt x="755" y="195"/>
                  </a:lnTo>
                  <a:lnTo>
                    <a:pt x="756" y="195"/>
                  </a:lnTo>
                  <a:lnTo>
                    <a:pt x="756" y="195"/>
                  </a:lnTo>
                  <a:lnTo>
                    <a:pt x="756" y="195"/>
                  </a:lnTo>
                  <a:lnTo>
                    <a:pt x="757" y="195"/>
                  </a:lnTo>
                  <a:lnTo>
                    <a:pt x="757" y="195"/>
                  </a:lnTo>
                  <a:lnTo>
                    <a:pt x="757" y="195"/>
                  </a:lnTo>
                  <a:lnTo>
                    <a:pt x="757" y="195"/>
                  </a:lnTo>
                  <a:lnTo>
                    <a:pt x="758" y="195"/>
                  </a:lnTo>
                  <a:lnTo>
                    <a:pt x="758" y="195"/>
                  </a:lnTo>
                  <a:lnTo>
                    <a:pt x="758" y="195"/>
                  </a:lnTo>
                  <a:lnTo>
                    <a:pt x="758" y="195"/>
                  </a:lnTo>
                  <a:lnTo>
                    <a:pt x="759" y="195"/>
                  </a:lnTo>
                  <a:lnTo>
                    <a:pt x="759" y="195"/>
                  </a:lnTo>
                  <a:lnTo>
                    <a:pt x="759" y="195"/>
                  </a:lnTo>
                  <a:lnTo>
                    <a:pt x="760" y="195"/>
                  </a:lnTo>
                  <a:lnTo>
                    <a:pt x="760" y="195"/>
                  </a:lnTo>
                  <a:lnTo>
                    <a:pt x="760" y="195"/>
                  </a:lnTo>
                  <a:lnTo>
                    <a:pt x="760" y="195"/>
                  </a:lnTo>
                  <a:lnTo>
                    <a:pt x="761" y="195"/>
                  </a:lnTo>
                  <a:lnTo>
                    <a:pt x="761" y="195"/>
                  </a:lnTo>
                  <a:lnTo>
                    <a:pt x="761" y="195"/>
                  </a:lnTo>
                  <a:lnTo>
                    <a:pt x="761" y="195"/>
                  </a:lnTo>
                  <a:lnTo>
                    <a:pt x="762" y="195"/>
                  </a:lnTo>
                  <a:lnTo>
                    <a:pt x="762" y="195"/>
                  </a:lnTo>
                  <a:lnTo>
                    <a:pt x="762" y="195"/>
                  </a:lnTo>
                  <a:lnTo>
                    <a:pt x="762" y="195"/>
                  </a:lnTo>
                  <a:lnTo>
                    <a:pt x="763" y="195"/>
                  </a:lnTo>
                  <a:lnTo>
                    <a:pt x="763" y="195"/>
                  </a:lnTo>
                  <a:lnTo>
                    <a:pt x="763" y="195"/>
                  </a:lnTo>
                  <a:lnTo>
                    <a:pt x="764" y="195"/>
                  </a:lnTo>
                  <a:lnTo>
                    <a:pt x="764" y="195"/>
                  </a:lnTo>
                  <a:lnTo>
                    <a:pt x="764" y="195"/>
                  </a:lnTo>
                  <a:lnTo>
                    <a:pt x="764" y="195"/>
                  </a:lnTo>
                  <a:lnTo>
                    <a:pt x="765" y="195"/>
                  </a:lnTo>
                  <a:lnTo>
                    <a:pt x="765" y="195"/>
                  </a:lnTo>
                  <a:lnTo>
                    <a:pt x="765" y="195"/>
                  </a:lnTo>
                  <a:lnTo>
                    <a:pt x="765" y="195"/>
                  </a:lnTo>
                  <a:lnTo>
                    <a:pt x="766" y="195"/>
                  </a:lnTo>
                  <a:lnTo>
                    <a:pt x="766" y="195"/>
                  </a:lnTo>
                  <a:lnTo>
                    <a:pt x="766" y="195"/>
                  </a:lnTo>
                  <a:lnTo>
                    <a:pt x="766" y="195"/>
                  </a:lnTo>
                  <a:lnTo>
                    <a:pt x="767" y="195"/>
                  </a:lnTo>
                  <a:lnTo>
                    <a:pt x="767" y="195"/>
                  </a:lnTo>
                  <a:lnTo>
                    <a:pt x="767" y="195"/>
                  </a:lnTo>
                  <a:lnTo>
                    <a:pt x="767" y="195"/>
                  </a:lnTo>
                  <a:lnTo>
                    <a:pt x="768" y="195"/>
                  </a:lnTo>
                  <a:lnTo>
                    <a:pt x="768" y="195"/>
                  </a:lnTo>
                  <a:lnTo>
                    <a:pt x="768" y="195"/>
                  </a:lnTo>
                  <a:lnTo>
                    <a:pt x="768" y="195"/>
                  </a:lnTo>
                  <a:lnTo>
                    <a:pt x="769" y="195"/>
                  </a:lnTo>
                  <a:lnTo>
                    <a:pt x="769" y="195"/>
                  </a:lnTo>
                  <a:lnTo>
                    <a:pt x="769" y="195"/>
                  </a:lnTo>
                  <a:lnTo>
                    <a:pt x="770" y="195"/>
                  </a:lnTo>
                  <a:lnTo>
                    <a:pt x="770" y="195"/>
                  </a:lnTo>
                  <a:lnTo>
                    <a:pt x="770" y="195"/>
                  </a:lnTo>
                  <a:lnTo>
                    <a:pt x="770" y="195"/>
                  </a:lnTo>
                  <a:lnTo>
                    <a:pt x="771" y="195"/>
                  </a:lnTo>
                  <a:lnTo>
                    <a:pt x="771" y="195"/>
                  </a:lnTo>
                  <a:lnTo>
                    <a:pt x="771" y="195"/>
                  </a:lnTo>
                  <a:lnTo>
                    <a:pt x="771" y="195"/>
                  </a:lnTo>
                  <a:lnTo>
                    <a:pt x="772" y="195"/>
                  </a:lnTo>
                  <a:lnTo>
                    <a:pt x="772" y="195"/>
                  </a:lnTo>
                  <a:lnTo>
                    <a:pt x="772" y="195"/>
                  </a:lnTo>
                  <a:lnTo>
                    <a:pt x="773" y="195"/>
                  </a:lnTo>
                  <a:lnTo>
                    <a:pt x="773" y="195"/>
                  </a:lnTo>
                  <a:lnTo>
                    <a:pt x="773" y="195"/>
                  </a:lnTo>
                  <a:lnTo>
                    <a:pt x="773" y="195"/>
                  </a:lnTo>
                  <a:lnTo>
                    <a:pt x="774" y="195"/>
                  </a:lnTo>
                  <a:lnTo>
                    <a:pt x="774" y="195"/>
                  </a:lnTo>
                  <a:lnTo>
                    <a:pt x="774" y="195"/>
                  </a:lnTo>
                  <a:lnTo>
                    <a:pt x="774" y="195"/>
                  </a:lnTo>
                  <a:lnTo>
                    <a:pt x="775" y="195"/>
                  </a:lnTo>
                  <a:lnTo>
                    <a:pt x="775" y="195"/>
                  </a:lnTo>
                  <a:lnTo>
                    <a:pt x="775" y="195"/>
                  </a:lnTo>
                  <a:lnTo>
                    <a:pt x="776" y="195"/>
                  </a:lnTo>
                  <a:lnTo>
                    <a:pt x="776" y="195"/>
                  </a:lnTo>
                  <a:lnTo>
                    <a:pt x="776" y="195"/>
                  </a:lnTo>
                  <a:lnTo>
                    <a:pt x="776" y="195"/>
                  </a:lnTo>
                  <a:lnTo>
                    <a:pt x="777" y="195"/>
                  </a:lnTo>
                  <a:lnTo>
                    <a:pt x="777" y="195"/>
                  </a:lnTo>
                  <a:lnTo>
                    <a:pt x="777" y="195"/>
                  </a:lnTo>
                  <a:lnTo>
                    <a:pt x="777" y="195"/>
                  </a:lnTo>
                  <a:lnTo>
                    <a:pt x="778" y="195"/>
                  </a:lnTo>
                  <a:lnTo>
                    <a:pt x="778" y="195"/>
                  </a:lnTo>
                  <a:lnTo>
                    <a:pt x="778" y="195"/>
                  </a:lnTo>
                  <a:lnTo>
                    <a:pt x="778" y="195"/>
                  </a:lnTo>
                  <a:lnTo>
                    <a:pt x="779" y="195"/>
                  </a:lnTo>
                  <a:lnTo>
                    <a:pt x="779" y="195"/>
                  </a:lnTo>
                  <a:lnTo>
                    <a:pt x="779" y="195"/>
                  </a:lnTo>
                  <a:lnTo>
                    <a:pt x="780" y="195"/>
                  </a:lnTo>
                  <a:lnTo>
                    <a:pt x="780" y="195"/>
                  </a:lnTo>
                  <a:lnTo>
                    <a:pt x="780" y="195"/>
                  </a:lnTo>
                  <a:lnTo>
                    <a:pt x="780" y="195"/>
                  </a:lnTo>
                  <a:lnTo>
                    <a:pt x="781" y="195"/>
                  </a:lnTo>
                  <a:lnTo>
                    <a:pt x="781" y="195"/>
                  </a:lnTo>
                  <a:lnTo>
                    <a:pt x="781" y="195"/>
                  </a:lnTo>
                  <a:lnTo>
                    <a:pt x="781" y="195"/>
                  </a:lnTo>
                  <a:lnTo>
                    <a:pt x="782" y="194"/>
                  </a:lnTo>
                  <a:lnTo>
                    <a:pt x="782" y="194"/>
                  </a:lnTo>
                  <a:lnTo>
                    <a:pt x="782" y="194"/>
                  </a:lnTo>
                  <a:lnTo>
                    <a:pt x="782" y="194"/>
                  </a:lnTo>
                  <a:lnTo>
                    <a:pt x="783" y="194"/>
                  </a:lnTo>
                  <a:lnTo>
                    <a:pt x="783" y="194"/>
                  </a:lnTo>
                  <a:lnTo>
                    <a:pt x="783" y="194"/>
                  </a:lnTo>
                  <a:lnTo>
                    <a:pt x="783" y="194"/>
                  </a:lnTo>
                  <a:lnTo>
                    <a:pt x="784" y="194"/>
                  </a:lnTo>
                  <a:lnTo>
                    <a:pt x="784" y="194"/>
                  </a:lnTo>
                  <a:lnTo>
                    <a:pt x="784" y="194"/>
                  </a:lnTo>
                  <a:lnTo>
                    <a:pt x="784" y="194"/>
                  </a:lnTo>
                  <a:lnTo>
                    <a:pt x="785" y="194"/>
                  </a:lnTo>
                  <a:lnTo>
                    <a:pt x="785" y="195"/>
                  </a:lnTo>
                  <a:lnTo>
                    <a:pt x="785" y="195"/>
                  </a:lnTo>
                  <a:lnTo>
                    <a:pt x="786" y="195"/>
                  </a:lnTo>
                  <a:lnTo>
                    <a:pt x="786" y="195"/>
                  </a:lnTo>
                  <a:lnTo>
                    <a:pt x="786" y="195"/>
                  </a:lnTo>
                  <a:lnTo>
                    <a:pt x="786" y="195"/>
                  </a:lnTo>
                  <a:lnTo>
                    <a:pt x="787" y="195"/>
                  </a:lnTo>
                  <a:lnTo>
                    <a:pt x="787" y="195"/>
                  </a:lnTo>
                  <a:lnTo>
                    <a:pt x="787" y="195"/>
                  </a:lnTo>
                  <a:lnTo>
                    <a:pt x="787" y="195"/>
                  </a:lnTo>
                  <a:lnTo>
                    <a:pt x="788" y="195"/>
                  </a:lnTo>
                  <a:lnTo>
                    <a:pt x="788" y="195"/>
                  </a:lnTo>
                  <a:lnTo>
                    <a:pt x="788" y="195"/>
                  </a:lnTo>
                  <a:lnTo>
                    <a:pt x="789" y="195"/>
                  </a:lnTo>
                  <a:lnTo>
                    <a:pt x="789" y="195"/>
                  </a:lnTo>
                  <a:lnTo>
                    <a:pt x="789" y="195"/>
                  </a:lnTo>
                  <a:lnTo>
                    <a:pt x="789" y="195"/>
                  </a:lnTo>
                  <a:lnTo>
                    <a:pt x="790" y="195"/>
                  </a:lnTo>
                  <a:lnTo>
                    <a:pt x="790" y="195"/>
                  </a:lnTo>
                  <a:lnTo>
                    <a:pt x="790" y="195"/>
                  </a:lnTo>
                  <a:lnTo>
                    <a:pt x="790" y="195"/>
                  </a:lnTo>
                  <a:lnTo>
                    <a:pt x="791" y="195"/>
                  </a:lnTo>
                  <a:lnTo>
                    <a:pt x="791" y="195"/>
                  </a:lnTo>
                  <a:lnTo>
                    <a:pt x="791" y="195"/>
                  </a:lnTo>
                  <a:lnTo>
                    <a:pt x="792" y="195"/>
                  </a:lnTo>
                  <a:lnTo>
                    <a:pt x="792" y="195"/>
                  </a:lnTo>
                  <a:lnTo>
                    <a:pt x="792" y="195"/>
                  </a:lnTo>
                  <a:lnTo>
                    <a:pt x="792" y="195"/>
                  </a:lnTo>
                  <a:lnTo>
                    <a:pt x="793" y="195"/>
                  </a:lnTo>
                  <a:lnTo>
                    <a:pt x="793" y="195"/>
                  </a:lnTo>
                  <a:lnTo>
                    <a:pt x="793" y="195"/>
                  </a:lnTo>
                  <a:lnTo>
                    <a:pt x="793" y="195"/>
                  </a:lnTo>
                  <a:lnTo>
                    <a:pt x="794" y="195"/>
                  </a:lnTo>
                  <a:lnTo>
                    <a:pt x="794" y="195"/>
                  </a:lnTo>
                  <a:lnTo>
                    <a:pt x="794" y="195"/>
                  </a:lnTo>
                  <a:lnTo>
                    <a:pt x="794" y="195"/>
                  </a:lnTo>
                  <a:lnTo>
                    <a:pt x="795" y="195"/>
                  </a:lnTo>
                  <a:lnTo>
                    <a:pt x="795" y="194"/>
                  </a:lnTo>
                  <a:lnTo>
                    <a:pt x="795" y="194"/>
                  </a:lnTo>
                  <a:lnTo>
                    <a:pt x="796" y="194"/>
                  </a:lnTo>
                  <a:lnTo>
                    <a:pt x="796" y="194"/>
                  </a:lnTo>
                  <a:lnTo>
                    <a:pt x="796" y="194"/>
                  </a:lnTo>
                  <a:lnTo>
                    <a:pt x="796" y="194"/>
                  </a:lnTo>
                  <a:lnTo>
                    <a:pt x="797" y="194"/>
                  </a:lnTo>
                  <a:lnTo>
                    <a:pt x="797" y="194"/>
                  </a:lnTo>
                  <a:lnTo>
                    <a:pt x="797" y="195"/>
                  </a:lnTo>
                  <a:lnTo>
                    <a:pt x="797" y="195"/>
                  </a:lnTo>
                  <a:lnTo>
                    <a:pt x="798" y="195"/>
                  </a:lnTo>
                  <a:lnTo>
                    <a:pt x="798" y="195"/>
                  </a:lnTo>
                  <a:lnTo>
                    <a:pt x="798" y="195"/>
                  </a:lnTo>
                  <a:lnTo>
                    <a:pt x="798" y="195"/>
                  </a:lnTo>
                  <a:lnTo>
                    <a:pt x="799" y="195"/>
                  </a:lnTo>
                  <a:lnTo>
                    <a:pt x="799" y="195"/>
                  </a:lnTo>
                  <a:lnTo>
                    <a:pt x="799" y="195"/>
                  </a:lnTo>
                  <a:lnTo>
                    <a:pt x="799" y="195"/>
                  </a:lnTo>
                  <a:lnTo>
                    <a:pt x="800" y="195"/>
                  </a:lnTo>
                  <a:lnTo>
                    <a:pt x="800" y="195"/>
                  </a:lnTo>
                  <a:lnTo>
                    <a:pt x="800" y="195"/>
                  </a:lnTo>
                  <a:lnTo>
                    <a:pt x="801" y="195"/>
                  </a:lnTo>
                  <a:lnTo>
                    <a:pt x="801" y="195"/>
                  </a:lnTo>
                  <a:lnTo>
                    <a:pt x="801" y="195"/>
                  </a:lnTo>
                  <a:lnTo>
                    <a:pt x="801" y="195"/>
                  </a:lnTo>
                  <a:lnTo>
                    <a:pt x="802" y="195"/>
                  </a:lnTo>
                  <a:lnTo>
                    <a:pt x="802" y="195"/>
                  </a:lnTo>
                  <a:lnTo>
                    <a:pt x="802" y="195"/>
                  </a:lnTo>
                  <a:lnTo>
                    <a:pt x="802" y="195"/>
                  </a:lnTo>
                  <a:lnTo>
                    <a:pt x="803" y="195"/>
                  </a:lnTo>
                  <a:lnTo>
                    <a:pt x="803" y="195"/>
                  </a:lnTo>
                  <a:lnTo>
                    <a:pt x="803" y="195"/>
                  </a:lnTo>
                  <a:lnTo>
                    <a:pt x="803" y="195"/>
                  </a:lnTo>
                  <a:lnTo>
                    <a:pt x="804" y="195"/>
                  </a:lnTo>
                  <a:lnTo>
                    <a:pt x="804" y="195"/>
                  </a:lnTo>
                  <a:lnTo>
                    <a:pt x="804" y="195"/>
                  </a:lnTo>
                  <a:lnTo>
                    <a:pt x="805" y="195"/>
                  </a:lnTo>
                  <a:lnTo>
                    <a:pt x="805" y="195"/>
                  </a:lnTo>
                  <a:lnTo>
                    <a:pt x="805" y="195"/>
                  </a:lnTo>
                  <a:lnTo>
                    <a:pt x="805" y="195"/>
                  </a:lnTo>
                  <a:lnTo>
                    <a:pt x="806" y="195"/>
                  </a:lnTo>
                  <a:lnTo>
                    <a:pt x="806" y="195"/>
                  </a:lnTo>
                  <a:lnTo>
                    <a:pt x="806" y="195"/>
                  </a:lnTo>
                  <a:lnTo>
                    <a:pt x="806" y="195"/>
                  </a:lnTo>
                  <a:lnTo>
                    <a:pt x="807" y="195"/>
                  </a:lnTo>
                  <a:lnTo>
                    <a:pt x="807" y="195"/>
                  </a:lnTo>
                  <a:lnTo>
                    <a:pt x="807" y="195"/>
                  </a:lnTo>
                  <a:lnTo>
                    <a:pt x="808" y="195"/>
                  </a:lnTo>
                  <a:lnTo>
                    <a:pt x="808" y="195"/>
                  </a:lnTo>
                  <a:lnTo>
                    <a:pt x="808" y="195"/>
                  </a:lnTo>
                  <a:lnTo>
                    <a:pt x="808" y="195"/>
                  </a:lnTo>
                  <a:lnTo>
                    <a:pt x="809" y="195"/>
                  </a:lnTo>
                  <a:lnTo>
                    <a:pt x="809" y="195"/>
                  </a:lnTo>
                  <a:lnTo>
                    <a:pt x="809" y="195"/>
                  </a:lnTo>
                  <a:lnTo>
                    <a:pt x="809" y="195"/>
                  </a:lnTo>
                  <a:lnTo>
                    <a:pt x="810" y="195"/>
                  </a:lnTo>
                  <a:lnTo>
                    <a:pt x="810" y="195"/>
                  </a:lnTo>
                  <a:lnTo>
                    <a:pt x="810" y="195"/>
                  </a:lnTo>
                  <a:lnTo>
                    <a:pt x="810" y="195"/>
                  </a:lnTo>
                  <a:lnTo>
                    <a:pt x="811" y="195"/>
                  </a:lnTo>
                  <a:lnTo>
                    <a:pt x="811" y="195"/>
                  </a:lnTo>
                  <a:lnTo>
                    <a:pt x="811" y="195"/>
                  </a:lnTo>
                  <a:lnTo>
                    <a:pt x="812" y="195"/>
                  </a:lnTo>
                  <a:lnTo>
                    <a:pt x="812" y="195"/>
                  </a:lnTo>
                  <a:lnTo>
                    <a:pt x="812" y="195"/>
                  </a:lnTo>
                  <a:lnTo>
                    <a:pt x="812" y="195"/>
                  </a:lnTo>
                  <a:lnTo>
                    <a:pt x="813" y="195"/>
                  </a:lnTo>
                  <a:lnTo>
                    <a:pt x="813" y="195"/>
                  </a:lnTo>
                  <a:lnTo>
                    <a:pt x="813" y="195"/>
                  </a:lnTo>
                  <a:lnTo>
                    <a:pt x="813" y="195"/>
                  </a:lnTo>
                  <a:lnTo>
                    <a:pt x="814" y="195"/>
                  </a:lnTo>
                  <a:lnTo>
                    <a:pt x="814" y="195"/>
                  </a:lnTo>
                  <a:lnTo>
                    <a:pt x="814" y="195"/>
                  </a:lnTo>
                  <a:lnTo>
                    <a:pt x="814" y="195"/>
                  </a:lnTo>
                  <a:lnTo>
                    <a:pt x="815" y="194"/>
                  </a:lnTo>
                  <a:lnTo>
                    <a:pt x="815" y="191"/>
                  </a:lnTo>
                  <a:lnTo>
                    <a:pt x="815" y="185"/>
                  </a:lnTo>
                  <a:lnTo>
                    <a:pt x="815" y="183"/>
                  </a:lnTo>
                  <a:lnTo>
                    <a:pt x="816" y="185"/>
                  </a:lnTo>
                  <a:lnTo>
                    <a:pt x="816" y="189"/>
                  </a:lnTo>
                  <a:lnTo>
                    <a:pt x="816" y="193"/>
                  </a:lnTo>
                  <a:lnTo>
                    <a:pt x="817" y="194"/>
                  </a:lnTo>
                  <a:lnTo>
                    <a:pt x="817" y="193"/>
                  </a:lnTo>
                  <a:lnTo>
                    <a:pt x="817" y="191"/>
                  </a:lnTo>
                  <a:lnTo>
                    <a:pt x="817" y="190"/>
                  </a:lnTo>
                  <a:lnTo>
                    <a:pt x="818" y="189"/>
                  </a:lnTo>
                  <a:lnTo>
                    <a:pt x="818" y="189"/>
                  </a:lnTo>
                  <a:lnTo>
                    <a:pt x="818" y="189"/>
                  </a:lnTo>
                  <a:lnTo>
                    <a:pt x="818" y="189"/>
                  </a:lnTo>
                  <a:lnTo>
                    <a:pt x="819" y="190"/>
                  </a:lnTo>
                  <a:lnTo>
                    <a:pt x="819" y="190"/>
                  </a:lnTo>
                  <a:lnTo>
                    <a:pt x="819" y="190"/>
                  </a:lnTo>
                  <a:lnTo>
                    <a:pt x="820" y="190"/>
                  </a:lnTo>
                  <a:lnTo>
                    <a:pt x="820" y="190"/>
                  </a:lnTo>
                  <a:lnTo>
                    <a:pt x="820" y="190"/>
                  </a:lnTo>
                  <a:lnTo>
                    <a:pt x="820" y="190"/>
                  </a:lnTo>
                  <a:lnTo>
                    <a:pt x="821" y="190"/>
                  </a:lnTo>
                  <a:lnTo>
                    <a:pt x="821" y="190"/>
                  </a:lnTo>
                  <a:lnTo>
                    <a:pt x="821" y="190"/>
                  </a:lnTo>
                  <a:lnTo>
                    <a:pt x="821" y="190"/>
                  </a:lnTo>
                  <a:lnTo>
                    <a:pt x="822" y="190"/>
                  </a:lnTo>
                  <a:lnTo>
                    <a:pt x="822" y="190"/>
                  </a:lnTo>
                  <a:lnTo>
                    <a:pt x="822" y="190"/>
                  </a:lnTo>
                  <a:lnTo>
                    <a:pt x="822" y="190"/>
                  </a:lnTo>
                  <a:lnTo>
                    <a:pt x="823" y="190"/>
                  </a:lnTo>
                  <a:lnTo>
                    <a:pt x="823" y="190"/>
                  </a:lnTo>
                  <a:lnTo>
                    <a:pt x="823" y="190"/>
                  </a:lnTo>
                  <a:lnTo>
                    <a:pt x="824" y="190"/>
                  </a:lnTo>
                  <a:lnTo>
                    <a:pt x="824" y="190"/>
                  </a:lnTo>
                  <a:lnTo>
                    <a:pt x="824" y="190"/>
                  </a:lnTo>
                  <a:lnTo>
                    <a:pt x="824" y="190"/>
                  </a:lnTo>
                  <a:lnTo>
                    <a:pt x="825" y="190"/>
                  </a:lnTo>
                  <a:lnTo>
                    <a:pt x="825" y="190"/>
                  </a:lnTo>
                  <a:lnTo>
                    <a:pt x="825" y="190"/>
                  </a:lnTo>
                  <a:lnTo>
                    <a:pt x="825" y="190"/>
                  </a:lnTo>
                  <a:lnTo>
                    <a:pt x="826" y="190"/>
                  </a:lnTo>
                  <a:lnTo>
                    <a:pt x="826" y="190"/>
                  </a:lnTo>
                  <a:lnTo>
                    <a:pt x="826" y="190"/>
                  </a:lnTo>
                  <a:lnTo>
                    <a:pt x="826" y="190"/>
                  </a:lnTo>
                  <a:lnTo>
                    <a:pt x="827" y="190"/>
                  </a:lnTo>
                  <a:lnTo>
                    <a:pt x="827" y="190"/>
                  </a:lnTo>
                  <a:lnTo>
                    <a:pt x="827" y="190"/>
                  </a:lnTo>
                  <a:lnTo>
                    <a:pt x="828" y="190"/>
                  </a:lnTo>
                  <a:lnTo>
                    <a:pt x="828" y="190"/>
                  </a:lnTo>
                  <a:lnTo>
                    <a:pt x="828" y="190"/>
                  </a:lnTo>
                  <a:lnTo>
                    <a:pt x="828" y="190"/>
                  </a:lnTo>
                  <a:lnTo>
                    <a:pt x="829" y="190"/>
                  </a:lnTo>
                  <a:lnTo>
                    <a:pt x="829" y="189"/>
                  </a:lnTo>
                  <a:lnTo>
                    <a:pt x="829" y="189"/>
                  </a:lnTo>
                  <a:lnTo>
                    <a:pt x="829" y="189"/>
                  </a:lnTo>
                  <a:lnTo>
                    <a:pt x="830" y="189"/>
                  </a:lnTo>
                  <a:lnTo>
                    <a:pt x="830" y="189"/>
                  </a:lnTo>
                  <a:lnTo>
                    <a:pt x="830" y="189"/>
                  </a:lnTo>
                  <a:lnTo>
                    <a:pt x="830" y="189"/>
                  </a:lnTo>
                  <a:lnTo>
                    <a:pt x="831" y="189"/>
                  </a:lnTo>
                  <a:lnTo>
                    <a:pt x="831" y="189"/>
                  </a:lnTo>
                  <a:lnTo>
                    <a:pt x="831" y="189"/>
                  </a:lnTo>
                  <a:lnTo>
                    <a:pt x="831" y="189"/>
                  </a:lnTo>
                  <a:lnTo>
                    <a:pt x="832" y="189"/>
                  </a:lnTo>
                  <a:lnTo>
                    <a:pt x="832" y="190"/>
                  </a:lnTo>
                  <a:lnTo>
                    <a:pt x="832" y="190"/>
                  </a:lnTo>
                  <a:lnTo>
                    <a:pt x="833" y="191"/>
                  </a:lnTo>
                  <a:lnTo>
                    <a:pt x="833" y="191"/>
                  </a:lnTo>
                  <a:lnTo>
                    <a:pt x="833" y="192"/>
                  </a:lnTo>
                  <a:lnTo>
                    <a:pt x="833" y="192"/>
                  </a:lnTo>
                  <a:lnTo>
                    <a:pt x="834" y="192"/>
                  </a:lnTo>
                  <a:lnTo>
                    <a:pt x="834" y="192"/>
                  </a:lnTo>
                  <a:lnTo>
                    <a:pt x="834" y="192"/>
                  </a:lnTo>
                  <a:lnTo>
                    <a:pt x="834" y="192"/>
                  </a:lnTo>
                  <a:lnTo>
                    <a:pt x="835" y="192"/>
                  </a:lnTo>
                  <a:lnTo>
                    <a:pt x="835" y="191"/>
                  </a:lnTo>
                  <a:lnTo>
                    <a:pt x="835" y="192"/>
                  </a:lnTo>
                  <a:lnTo>
                    <a:pt x="836" y="192"/>
                  </a:lnTo>
                  <a:lnTo>
                    <a:pt x="836" y="192"/>
                  </a:lnTo>
                  <a:lnTo>
                    <a:pt x="836" y="192"/>
                  </a:lnTo>
                  <a:lnTo>
                    <a:pt x="836" y="192"/>
                  </a:lnTo>
                  <a:lnTo>
                    <a:pt x="837" y="193"/>
                  </a:lnTo>
                  <a:lnTo>
                    <a:pt x="837" y="193"/>
                  </a:lnTo>
                  <a:lnTo>
                    <a:pt x="837" y="193"/>
                  </a:lnTo>
                  <a:lnTo>
                    <a:pt x="837" y="193"/>
                  </a:lnTo>
                  <a:lnTo>
                    <a:pt x="838" y="193"/>
                  </a:lnTo>
                  <a:lnTo>
                    <a:pt x="838" y="193"/>
                  </a:lnTo>
                  <a:lnTo>
                    <a:pt x="838" y="193"/>
                  </a:lnTo>
                  <a:lnTo>
                    <a:pt x="838" y="193"/>
                  </a:lnTo>
                  <a:lnTo>
                    <a:pt x="839" y="193"/>
                  </a:lnTo>
                  <a:lnTo>
                    <a:pt x="839" y="193"/>
                  </a:lnTo>
                  <a:lnTo>
                    <a:pt x="839" y="192"/>
                  </a:lnTo>
                  <a:lnTo>
                    <a:pt x="840" y="192"/>
                  </a:lnTo>
                  <a:lnTo>
                    <a:pt x="840" y="192"/>
                  </a:lnTo>
                  <a:lnTo>
                    <a:pt x="840" y="192"/>
                  </a:lnTo>
                  <a:lnTo>
                    <a:pt x="840" y="192"/>
                  </a:lnTo>
                  <a:lnTo>
                    <a:pt x="841" y="192"/>
                  </a:lnTo>
                  <a:lnTo>
                    <a:pt x="841" y="192"/>
                  </a:lnTo>
                  <a:lnTo>
                    <a:pt x="841" y="192"/>
                  </a:lnTo>
                  <a:lnTo>
                    <a:pt x="841" y="192"/>
                  </a:lnTo>
                  <a:lnTo>
                    <a:pt x="842" y="192"/>
                  </a:lnTo>
                  <a:lnTo>
                    <a:pt x="842" y="192"/>
                  </a:lnTo>
                  <a:lnTo>
                    <a:pt x="842" y="192"/>
                  </a:lnTo>
                  <a:lnTo>
                    <a:pt x="842" y="192"/>
                  </a:lnTo>
                  <a:lnTo>
                    <a:pt x="843" y="192"/>
                  </a:lnTo>
                  <a:lnTo>
                    <a:pt x="843" y="192"/>
                  </a:lnTo>
                  <a:lnTo>
                    <a:pt x="843" y="192"/>
                  </a:lnTo>
                  <a:lnTo>
                    <a:pt x="844" y="191"/>
                  </a:lnTo>
                  <a:lnTo>
                    <a:pt x="844" y="191"/>
                  </a:lnTo>
                  <a:lnTo>
                    <a:pt x="844" y="191"/>
                  </a:lnTo>
                  <a:lnTo>
                    <a:pt x="844" y="191"/>
                  </a:lnTo>
                  <a:lnTo>
                    <a:pt x="845" y="191"/>
                  </a:lnTo>
                  <a:lnTo>
                    <a:pt x="845" y="191"/>
                  </a:lnTo>
                  <a:lnTo>
                    <a:pt x="845" y="191"/>
                  </a:lnTo>
                  <a:lnTo>
                    <a:pt x="845" y="191"/>
                  </a:lnTo>
                  <a:lnTo>
                    <a:pt x="846" y="191"/>
                  </a:lnTo>
                  <a:lnTo>
                    <a:pt x="846" y="191"/>
                  </a:lnTo>
                  <a:lnTo>
                    <a:pt x="846" y="191"/>
                  </a:lnTo>
                  <a:lnTo>
                    <a:pt x="846" y="191"/>
                  </a:lnTo>
                  <a:lnTo>
                    <a:pt x="847" y="191"/>
                  </a:lnTo>
                  <a:lnTo>
                    <a:pt x="847" y="190"/>
                  </a:lnTo>
                  <a:lnTo>
                    <a:pt x="847" y="190"/>
                  </a:lnTo>
                  <a:lnTo>
                    <a:pt x="847" y="190"/>
                  </a:lnTo>
                  <a:lnTo>
                    <a:pt x="848" y="190"/>
                  </a:lnTo>
                  <a:lnTo>
                    <a:pt x="848" y="190"/>
                  </a:lnTo>
                  <a:lnTo>
                    <a:pt x="848" y="190"/>
                  </a:lnTo>
                  <a:lnTo>
                    <a:pt x="849" y="190"/>
                  </a:lnTo>
                  <a:lnTo>
                    <a:pt x="849" y="190"/>
                  </a:lnTo>
                  <a:lnTo>
                    <a:pt x="849" y="190"/>
                  </a:lnTo>
                  <a:lnTo>
                    <a:pt x="849" y="190"/>
                  </a:lnTo>
                  <a:lnTo>
                    <a:pt x="850" y="190"/>
                  </a:lnTo>
                  <a:lnTo>
                    <a:pt x="850" y="190"/>
                  </a:lnTo>
                  <a:lnTo>
                    <a:pt x="850" y="190"/>
                  </a:lnTo>
                  <a:lnTo>
                    <a:pt x="850" y="190"/>
                  </a:lnTo>
                  <a:lnTo>
                    <a:pt x="851" y="190"/>
                  </a:lnTo>
                  <a:lnTo>
                    <a:pt x="851" y="190"/>
                  </a:lnTo>
                  <a:lnTo>
                    <a:pt x="851" y="189"/>
                  </a:lnTo>
                  <a:lnTo>
                    <a:pt x="852" y="189"/>
                  </a:lnTo>
                  <a:lnTo>
                    <a:pt x="852" y="189"/>
                  </a:lnTo>
                  <a:lnTo>
                    <a:pt x="852" y="189"/>
                  </a:lnTo>
                  <a:lnTo>
                    <a:pt x="852" y="189"/>
                  </a:lnTo>
                  <a:lnTo>
                    <a:pt x="853" y="189"/>
                  </a:lnTo>
                  <a:lnTo>
                    <a:pt x="853" y="189"/>
                  </a:lnTo>
                  <a:lnTo>
                    <a:pt x="853" y="189"/>
                  </a:lnTo>
                  <a:lnTo>
                    <a:pt x="853" y="189"/>
                  </a:lnTo>
                  <a:lnTo>
                    <a:pt x="854" y="189"/>
                  </a:lnTo>
                  <a:lnTo>
                    <a:pt x="854" y="189"/>
                  </a:lnTo>
                  <a:lnTo>
                    <a:pt x="854" y="189"/>
                  </a:lnTo>
                  <a:lnTo>
                    <a:pt x="855" y="189"/>
                  </a:lnTo>
                  <a:lnTo>
                    <a:pt x="855" y="189"/>
                  </a:lnTo>
                  <a:lnTo>
                    <a:pt x="855" y="189"/>
                  </a:lnTo>
                  <a:lnTo>
                    <a:pt x="855" y="189"/>
                  </a:lnTo>
                  <a:lnTo>
                    <a:pt x="856" y="189"/>
                  </a:lnTo>
                  <a:lnTo>
                    <a:pt x="856" y="188"/>
                  </a:lnTo>
                  <a:lnTo>
                    <a:pt x="856" y="188"/>
                  </a:lnTo>
                  <a:lnTo>
                    <a:pt x="856" y="188"/>
                  </a:lnTo>
                  <a:lnTo>
                    <a:pt x="857" y="188"/>
                  </a:lnTo>
                  <a:lnTo>
                    <a:pt x="857" y="188"/>
                  </a:lnTo>
                  <a:lnTo>
                    <a:pt x="857" y="188"/>
                  </a:lnTo>
                  <a:lnTo>
                    <a:pt x="857" y="188"/>
                  </a:lnTo>
                  <a:lnTo>
                    <a:pt x="858" y="188"/>
                  </a:lnTo>
                  <a:lnTo>
                    <a:pt x="858" y="189"/>
                  </a:lnTo>
                  <a:lnTo>
                    <a:pt x="858" y="189"/>
                  </a:lnTo>
                  <a:lnTo>
                    <a:pt x="858" y="188"/>
                  </a:lnTo>
                  <a:lnTo>
                    <a:pt x="859" y="188"/>
                  </a:lnTo>
                  <a:lnTo>
                    <a:pt x="859" y="188"/>
                  </a:lnTo>
                  <a:lnTo>
                    <a:pt x="859" y="188"/>
                  </a:lnTo>
                  <a:lnTo>
                    <a:pt x="860" y="188"/>
                  </a:lnTo>
                  <a:lnTo>
                    <a:pt x="860" y="188"/>
                  </a:lnTo>
                  <a:lnTo>
                    <a:pt x="860" y="188"/>
                  </a:lnTo>
                  <a:lnTo>
                    <a:pt x="860" y="188"/>
                  </a:lnTo>
                  <a:lnTo>
                    <a:pt x="861" y="188"/>
                  </a:lnTo>
                  <a:lnTo>
                    <a:pt x="861" y="188"/>
                  </a:lnTo>
                  <a:lnTo>
                    <a:pt x="861" y="189"/>
                  </a:lnTo>
                  <a:lnTo>
                    <a:pt x="861" y="189"/>
                  </a:lnTo>
                  <a:lnTo>
                    <a:pt x="862" y="189"/>
                  </a:lnTo>
                  <a:lnTo>
                    <a:pt x="862" y="189"/>
                  </a:lnTo>
                  <a:lnTo>
                    <a:pt x="862" y="189"/>
                  </a:lnTo>
                  <a:lnTo>
                    <a:pt x="862" y="189"/>
                  </a:lnTo>
                  <a:lnTo>
                    <a:pt x="863" y="189"/>
                  </a:lnTo>
                  <a:lnTo>
                    <a:pt x="863" y="189"/>
                  </a:lnTo>
                  <a:lnTo>
                    <a:pt x="863" y="189"/>
                  </a:lnTo>
                  <a:lnTo>
                    <a:pt x="863" y="189"/>
                  </a:lnTo>
                  <a:lnTo>
                    <a:pt x="864" y="189"/>
                  </a:lnTo>
                  <a:lnTo>
                    <a:pt x="864" y="189"/>
                  </a:lnTo>
                  <a:lnTo>
                    <a:pt x="864" y="189"/>
                  </a:lnTo>
                  <a:lnTo>
                    <a:pt x="865" y="189"/>
                  </a:lnTo>
                  <a:lnTo>
                    <a:pt x="865" y="189"/>
                  </a:lnTo>
                  <a:lnTo>
                    <a:pt x="865" y="189"/>
                  </a:lnTo>
                  <a:lnTo>
                    <a:pt x="865" y="189"/>
                  </a:lnTo>
                  <a:lnTo>
                    <a:pt x="866" y="189"/>
                  </a:lnTo>
                  <a:lnTo>
                    <a:pt x="866" y="189"/>
                  </a:lnTo>
                  <a:lnTo>
                    <a:pt x="866" y="189"/>
                  </a:lnTo>
                  <a:lnTo>
                    <a:pt x="866" y="189"/>
                  </a:lnTo>
                  <a:lnTo>
                    <a:pt x="867" y="189"/>
                  </a:lnTo>
                  <a:lnTo>
                    <a:pt x="867" y="189"/>
                  </a:lnTo>
                  <a:lnTo>
                    <a:pt x="867" y="189"/>
                  </a:lnTo>
                  <a:lnTo>
                    <a:pt x="868" y="189"/>
                  </a:lnTo>
                  <a:lnTo>
                    <a:pt x="868" y="189"/>
                  </a:lnTo>
                  <a:lnTo>
                    <a:pt x="868" y="189"/>
                  </a:lnTo>
                  <a:lnTo>
                    <a:pt x="868" y="189"/>
                  </a:lnTo>
                  <a:lnTo>
                    <a:pt x="869" y="189"/>
                  </a:lnTo>
                  <a:lnTo>
                    <a:pt x="869" y="189"/>
                  </a:lnTo>
                  <a:lnTo>
                    <a:pt x="869" y="189"/>
                  </a:lnTo>
                  <a:lnTo>
                    <a:pt x="869" y="189"/>
                  </a:lnTo>
                  <a:lnTo>
                    <a:pt x="870" y="189"/>
                  </a:lnTo>
                  <a:lnTo>
                    <a:pt x="870" y="189"/>
                  </a:lnTo>
                  <a:lnTo>
                    <a:pt x="870" y="189"/>
                  </a:lnTo>
                  <a:lnTo>
                    <a:pt x="871" y="189"/>
                  </a:lnTo>
                  <a:lnTo>
                    <a:pt x="871" y="189"/>
                  </a:lnTo>
                  <a:lnTo>
                    <a:pt x="871" y="189"/>
                  </a:lnTo>
                  <a:lnTo>
                    <a:pt x="871" y="189"/>
                  </a:lnTo>
                  <a:lnTo>
                    <a:pt x="872" y="189"/>
                  </a:lnTo>
                  <a:lnTo>
                    <a:pt x="872" y="189"/>
                  </a:lnTo>
                  <a:lnTo>
                    <a:pt x="872" y="189"/>
                  </a:lnTo>
                  <a:lnTo>
                    <a:pt x="872" y="189"/>
                  </a:lnTo>
                  <a:lnTo>
                    <a:pt x="873" y="189"/>
                  </a:lnTo>
                  <a:lnTo>
                    <a:pt x="873" y="189"/>
                  </a:lnTo>
                  <a:lnTo>
                    <a:pt x="873" y="189"/>
                  </a:lnTo>
                  <a:lnTo>
                    <a:pt x="873" y="189"/>
                  </a:lnTo>
                  <a:lnTo>
                    <a:pt x="874" y="189"/>
                  </a:lnTo>
                  <a:lnTo>
                    <a:pt x="874" y="189"/>
                  </a:lnTo>
                  <a:lnTo>
                    <a:pt x="874" y="189"/>
                  </a:lnTo>
                  <a:lnTo>
                    <a:pt x="874" y="189"/>
                  </a:lnTo>
                  <a:lnTo>
                    <a:pt x="875" y="189"/>
                  </a:lnTo>
                  <a:lnTo>
                    <a:pt x="875" y="189"/>
                  </a:lnTo>
                  <a:lnTo>
                    <a:pt x="875" y="189"/>
                  </a:lnTo>
                  <a:lnTo>
                    <a:pt x="876" y="189"/>
                  </a:lnTo>
                  <a:lnTo>
                    <a:pt x="876" y="189"/>
                  </a:lnTo>
                  <a:lnTo>
                    <a:pt x="876" y="189"/>
                  </a:lnTo>
                  <a:lnTo>
                    <a:pt x="876" y="189"/>
                  </a:lnTo>
                  <a:lnTo>
                    <a:pt x="877" y="189"/>
                  </a:lnTo>
                  <a:lnTo>
                    <a:pt x="877" y="189"/>
                  </a:lnTo>
                  <a:lnTo>
                    <a:pt x="877" y="189"/>
                  </a:lnTo>
                  <a:lnTo>
                    <a:pt x="877" y="189"/>
                  </a:lnTo>
                  <a:lnTo>
                    <a:pt x="878" y="189"/>
                  </a:lnTo>
                  <a:lnTo>
                    <a:pt x="878" y="189"/>
                  </a:lnTo>
                  <a:lnTo>
                    <a:pt x="878" y="189"/>
                  </a:lnTo>
                  <a:lnTo>
                    <a:pt x="878" y="189"/>
                  </a:lnTo>
                  <a:lnTo>
                    <a:pt x="879" y="189"/>
                  </a:lnTo>
                  <a:lnTo>
                    <a:pt x="879" y="189"/>
                  </a:lnTo>
                  <a:lnTo>
                    <a:pt x="879" y="189"/>
                  </a:lnTo>
                  <a:lnTo>
                    <a:pt x="879" y="189"/>
                  </a:lnTo>
                  <a:lnTo>
                    <a:pt x="880" y="189"/>
                  </a:lnTo>
                  <a:lnTo>
                    <a:pt x="880" y="189"/>
                  </a:lnTo>
                  <a:lnTo>
                    <a:pt x="880" y="189"/>
                  </a:lnTo>
                  <a:lnTo>
                    <a:pt x="881" y="189"/>
                  </a:lnTo>
                  <a:lnTo>
                    <a:pt x="881" y="189"/>
                  </a:lnTo>
                  <a:lnTo>
                    <a:pt x="881" y="189"/>
                  </a:lnTo>
                  <a:lnTo>
                    <a:pt x="881" y="189"/>
                  </a:lnTo>
                  <a:lnTo>
                    <a:pt x="882" y="190"/>
                  </a:lnTo>
                  <a:lnTo>
                    <a:pt x="882" y="190"/>
                  </a:lnTo>
                  <a:lnTo>
                    <a:pt x="882" y="190"/>
                  </a:lnTo>
                  <a:lnTo>
                    <a:pt x="882" y="190"/>
                  </a:lnTo>
                  <a:lnTo>
                    <a:pt x="883" y="190"/>
                  </a:lnTo>
                  <a:lnTo>
                    <a:pt x="883" y="190"/>
                  </a:lnTo>
                  <a:lnTo>
                    <a:pt x="883" y="190"/>
                  </a:lnTo>
                  <a:lnTo>
                    <a:pt x="884" y="189"/>
                  </a:lnTo>
                  <a:lnTo>
                    <a:pt x="884" y="190"/>
                  </a:lnTo>
                  <a:lnTo>
                    <a:pt x="884" y="190"/>
                  </a:lnTo>
                  <a:lnTo>
                    <a:pt x="884" y="190"/>
                  </a:lnTo>
                  <a:lnTo>
                    <a:pt x="885" y="189"/>
                  </a:lnTo>
                  <a:lnTo>
                    <a:pt x="885" y="189"/>
                  </a:lnTo>
                  <a:lnTo>
                    <a:pt x="885" y="190"/>
                  </a:lnTo>
                  <a:lnTo>
                    <a:pt x="885" y="191"/>
                  </a:lnTo>
                  <a:lnTo>
                    <a:pt x="886" y="191"/>
                  </a:lnTo>
                  <a:lnTo>
                    <a:pt x="886" y="193"/>
                  </a:lnTo>
                  <a:lnTo>
                    <a:pt x="886" y="192"/>
                  </a:lnTo>
                  <a:lnTo>
                    <a:pt x="887" y="192"/>
                  </a:lnTo>
                  <a:lnTo>
                    <a:pt x="887" y="192"/>
                  </a:lnTo>
                  <a:lnTo>
                    <a:pt x="887" y="192"/>
                  </a:lnTo>
                  <a:lnTo>
                    <a:pt x="887" y="192"/>
                  </a:lnTo>
                  <a:lnTo>
                    <a:pt x="888" y="192"/>
                  </a:lnTo>
                  <a:lnTo>
                    <a:pt x="888" y="192"/>
                  </a:lnTo>
                  <a:lnTo>
                    <a:pt x="888" y="192"/>
                  </a:lnTo>
                  <a:lnTo>
                    <a:pt x="888" y="192"/>
                  </a:lnTo>
                  <a:lnTo>
                    <a:pt x="889" y="192"/>
                  </a:lnTo>
                  <a:lnTo>
                    <a:pt x="889" y="192"/>
                  </a:lnTo>
                  <a:lnTo>
                    <a:pt x="889" y="192"/>
                  </a:lnTo>
                  <a:lnTo>
                    <a:pt x="889" y="192"/>
                  </a:lnTo>
                  <a:lnTo>
                    <a:pt x="890" y="192"/>
                  </a:lnTo>
                  <a:lnTo>
                    <a:pt x="890" y="192"/>
                  </a:lnTo>
                  <a:lnTo>
                    <a:pt x="890" y="192"/>
                  </a:lnTo>
                  <a:lnTo>
                    <a:pt x="891" y="192"/>
                  </a:lnTo>
                  <a:lnTo>
                    <a:pt x="891" y="192"/>
                  </a:lnTo>
                  <a:lnTo>
                    <a:pt x="891" y="193"/>
                  </a:lnTo>
                  <a:lnTo>
                    <a:pt x="891" y="193"/>
                  </a:lnTo>
                  <a:lnTo>
                    <a:pt x="892" y="193"/>
                  </a:lnTo>
                  <a:lnTo>
                    <a:pt x="892" y="192"/>
                  </a:lnTo>
                  <a:lnTo>
                    <a:pt x="892" y="193"/>
                  </a:lnTo>
                  <a:lnTo>
                    <a:pt x="892" y="193"/>
                  </a:lnTo>
                  <a:lnTo>
                    <a:pt x="893" y="193"/>
                  </a:lnTo>
                  <a:lnTo>
                    <a:pt x="893" y="193"/>
                  </a:lnTo>
                  <a:lnTo>
                    <a:pt x="893" y="193"/>
                  </a:lnTo>
                  <a:lnTo>
                    <a:pt x="893" y="193"/>
                  </a:lnTo>
                  <a:lnTo>
                    <a:pt x="894" y="193"/>
                  </a:lnTo>
                  <a:lnTo>
                    <a:pt x="894" y="192"/>
                  </a:lnTo>
                  <a:lnTo>
                    <a:pt x="894" y="192"/>
                  </a:lnTo>
                  <a:lnTo>
                    <a:pt x="894" y="193"/>
                  </a:lnTo>
                  <a:lnTo>
                    <a:pt x="895" y="193"/>
                  </a:lnTo>
                  <a:lnTo>
                    <a:pt x="895" y="193"/>
                  </a:lnTo>
                  <a:lnTo>
                    <a:pt x="895" y="193"/>
                  </a:lnTo>
                  <a:lnTo>
                    <a:pt x="895" y="193"/>
                  </a:lnTo>
                  <a:lnTo>
                    <a:pt x="896" y="193"/>
                  </a:lnTo>
                  <a:lnTo>
                    <a:pt x="896" y="193"/>
                  </a:lnTo>
                  <a:lnTo>
                    <a:pt x="896" y="193"/>
                  </a:lnTo>
                  <a:lnTo>
                    <a:pt x="897" y="193"/>
                  </a:lnTo>
                  <a:lnTo>
                    <a:pt x="897" y="193"/>
                  </a:lnTo>
                  <a:lnTo>
                    <a:pt x="897" y="193"/>
                  </a:lnTo>
                  <a:lnTo>
                    <a:pt x="897" y="193"/>
                  </a:lnTo>
                  <a:lnTo>
                    <a:pt x="898" y="193"/>
                  </a:lnTo>
                  <a:lnTo>
                    <a:pt x="898" y="193"/>
                  </a:lnTo>
                  <a:lnTo>
                    <a:pt x="898" y="193"/>
                  </a:lnTo>
                  <a:lnTo>
                    <a:pt x="898" y="192"/>
                  </a:lnTo>
                  <a:lnTo>
                    <a:pt x="899" y="192"/>
                  </a:lnTo>
                  <a:lnTo>
                    <a:pt x="899" y="193"/>
                  </a:lnTo>
                  <a:lnTo>
                    <a:pt x="899" y="193"/>
                  </a:lnTo>
                  <a:lnTo>
                    <a:pt x="900" y="193"/>
                  </a:lnTo>
                  <a:lnTo>
                    <a:pt x="900" y="193"/>
                  </a:lnTo>
                  <a:lnTo>
                    <a:pt x="900" y="194"/>
                  </a:lnTo>
                  <a:lnTo>
                    <a:pt x="900" y="194"/>
                  </a:lnTo>
                  <a:lnTo>
                    <a:pt x="901" y="194"/>
                  </a:lnTo>
                  <a:lnTo>
                    <a:pt x="901" y="194"/>
                  </a:lnTo>
                  <a:lnTo>
                    <a:pt x="901" y="194"/>
                  </a:lnTo>
                  <a:lnTo>
                    <a:pt x="901" y="194"/>
                  </a:lnTo>
                  <a:lnTo>
                    <a:pt x="902" y="194"/>
                  </a:lnTo>
                  <a:lnTo>
                    <a:pt x="902" y="194"/>
                  </a:lnTo>
                  <a:lnTo>
                    <a:pt x="902" y="194"/>
                  </a:lnTo>
                  <a:lnTo>
                    <a:pt x="903" y="195"/>
                  </a:lnTo>
                  <a:lnTo>
                    <a:pt x="903" y="195"/>
                  </a:lnTo>
                  <a:lnTo>
                    <a:pt x="903" y="195"/>
                  </a:lnTo>
                  <a:lnTo>
                    <a:pt x="903" y="195"/>
                  </a:lnTo>
                  <a:lnTo>
                    <a:pt x="904" y="195"/>
                  </a:lnTo>
                  <a:lnTo>
                    <a:pt x="904" y="196"/>
                  </a:lnTo>
                  <a:lnTo>
                    <a:pt x="904" y="196"/>
                  </a:lnTo>
                  <a:lnTo>
                    <a:pt x="904" y="196"/>
                  </a:lnTo>
                  <a:lnTo>
                    <a:pt x="905" y="196"/>
                  </a:lnTo>
                  <a:lnTo>
                    <a:pt x="905" y="196"/>
                  </a:lnTo>
                  <a:lnTo>
                    <a:pt x="905" y="196"/>
                  </a:lnTo>
                  <a:lnTo>
                    <a:pt x="905" y="196"/>
                  </a:lnTo>
                  <a:lnTo>
                    <a:pt x="906" y="196"/>
                  </a:lnTo>
                  <a:lnTo>
                    <a:pt x="906" y="196"/>
                  </a:lnTo>
                  <a:lnTo>
                    <a:pt x="906" y="196"/>
                  </a:lnTo>
                  <a:lnTo>
                    <a:pt x="907" y="196"/>
                  </a:lnTo>
                  <a:lnTo>
                    <a:pt x="907" y="196"/>
                  </a:lnTo>
                  <a:lnTo>
                    <a:pt x="907" y="196"/>
                  </a:lnTo>
                  <a:lnTo>
                    <a:pt x="907" y="196"/>
                  </a:lnTo>
                  <a:lnTo>
                    <a:pt x="908" y="196"/>
                  </a:lnTo>
                  <a:lnTo>
                    <a:pt x="908" y="196"/>
                  </a:lnTo>
                  <a:lnTo>
                    <a:pt x="908" y="196"/>
                  </a:lnTo>
                  <a:lnTo>
                    <a:pt x="908" y="196"/>
                  </a:lnTo>
                  <a:lnTo>
                    <a:pt x="909" y="196"/>
                  </a:lnTo>
                  <a:lnTo>
                    <a:pt x="909" y="196"/>
                  </a:lnTo>
                  <a:lnTo>
                    <a:pt x="909" y="196"/>
                  </a:lnTo>
                  <a:lnTo>
                    <a:pt x="909" y="196"/>
                  </a:lnTo>
                  <a:lnTo>
                    <a:pt x="910" y="196"/>
                  </a:lnTo>
                  <a:lnTo>
                    <a:pt x="910" y="196"/>
                  </a:lnTo>
                  <a:lnTo>
                    <a:pt x="910" y="196"/>
                  </a:lnTo>
                  <a:lnTo>
                    <a:pt x="910" y="196"/>
                  </a:lnTo>
                  <a:lnTo>
                    <a:pt x="911" y="196"/>
                  </a:lnTo>
                  <a:lnTo>
                    <a:pt x="911" y="196"/>
                  </a:lnTo>
                  <a:lnTo>
                    <a:pt x="911" y="196"/>
                  </a:lnTo>
                  <a:lnTo>
                    <a:pt x="912" y="196"/>
                  </a:lnTo>
                  <a:lnTo>
                    <a:pt x="912" y="196"/>
                  </a:lnTo>
                  <a:lnTo>
                    <a:pt x="912" y="196"/>
                  </a:lnTo>
                  <a:lnTo>
                    <a:pt x="912" y="196"/>
                  </a:lnTo>
                  <a:lnTo>
                    <a:pt x="913" y="196"/>
                  </a:lnTo>
                  <a:lnTo>
                    <a:pt x="913" y="196"/>
                  </a:lnTo>
                  <a:lnTo>
                    <a:pt x="913" y="197"/>
                  </a:lnTo>
                  <a:lnTo>
                    <a:pt x="913" y="197"/>
                  </a:lnTo>
                  <a:lnTo>
                    <a:pt x="914" y="197"/>
                  </a:lnTo>
                  <a:lnTo>
                    <a:pt x="914" y="197"/>
                  </a:lnTo>
                  <a:lnTo>
                    <a:pt x="914" y="197"/>
                  </a:lnTo>
                  <a:lnTo>
                    <a:pt x="914" y="197"/>
                  </a:lnTo>
                  <a:lnTo>
                    <a:pt x="915" y="197"/>
                  </a:lnTo>
                  <a:lnTo>
                    <a:pt x="915" y="197"/>
                  </a:lnTo>
                  <a:lnTo>
                    <a:pt x="915" y="197"/>
                  </a:lnTo>
                  <a:lnTo>
                    <a:pt x="916" y="197"/>
                  </a:lnTo>
                  <a:lnTo>
                    <a:pt x="916" y="197"/>
                  </a:lnTo>
                  <a:lnTo>
                    <a:pt x="916" y="197"/>
                  </a:lnTo>
                  <a:lnTo>
                    <a:pt x="916" y="197"/>
                  </a:lnTo>
                  <a:lnTo>
                    <a:pt x="917" y="197"/>
                  </a:lnTo>
                  <a:lnTo>
                    <a:pt x="917" y="197"/>
                  </a:lnTo>
                  <a:lnTo>
                    <a:pt x="917" y="197"/>
                  </a:lnTo>
                  <a:lnTo>
                    <a:pt x="917" y="197"/>
                  </a:lnTo>
                  <a:lnTo>
                    <a:pt x="918" y="197"/>
                  </a:lnTo>
                  <a:lnTo>
                    <a:pt x="918" y="197"/>
                  </a:lnTo>
                  <a:lnTo>
                    <a:pt x="918" y="197"/>
                  </a:lnTo>
                  <a:lnTo>
                    <a:pt x="919" y="197"/>
                  </a:lnTo>
                  <a:lnTo>
                    <a:pt x="919" y="197"/>
                  </a:lnTo>
                  <a:lnTo>
                    <a:pt x="919" y="197"/>
                  </a:lnTo>
                  <a:lnTo>
                    <a:pt x="919" y="198"/>
                  </a:lnTo>
                  <a:lnTo>
                    <a:pt x="920" y="198"/>
                  </a:lnTo>
                  <a:lnTo>
                    <a:pt x="920" y="198"/>
                  </a:lnTo>
                  <a:lnTo>
                    <a:pt x="920" y="198"/>
                  </a:lnTo>
                  <a:lnTo>
                    <a:pt x="920" y="198"/>
                  </a:lnTo>
                  <a:lnTo>
                    <a:pt x="921" y="198"/>
                  </a:lnTo>
                  <a:lnTo>
                    <a:pt x="921" y="198"/>
                  </a:lnTo>
                  <a:lnTo>
                    <a:pt x="921" y="198"/>
                  </a:lnTo>
                  <a:lnTo>
                    <a:pt x="921" y="198"/>
                  </a:lnTo>
                  <a:lnTo>
                    <a:pt x="922" y="198"/>
                  </a:lnTo>
                  <a:lnTo>
                    <a:pt x="922" y="198"/>
                  </a:lnTo>
                  <a:lnTo>
                    <a:pt x="922" y="198"/>
                  </a:lnTo>
                  <a:lnTo>
                    <a:pt x="923" y="198"/>
                  </a:lnTo>
                  <a:lnTo>
                    <a:pt x="923" y="198"/>
                  </a:lnTo>
                  <a:lnTo>
                    <a:pt x="923" y="198"/>
                  </a:lnTo>
                  <a:lnTo>
                    <a:pt x="923" y="198"/>
                  </a:lnTo>
                  <a:lnTo>
                    <a:pt x="924" y="198"/>
                  </a:lnTo>
                  <a:lnTo>
                    <a:pt x="924" y="198"/>
                  </a:lnTo>
                  <a:lnTo>
                    <a:pt x="924" y="198"/>
                  </a:lnTo>
                  <a:lnTo>
                    <a:pt x="924" y="198"/>
                  </a:lnTo>
                  <a:lnTo>
                    <a:pt x="925" y="198"/>
                  </a:lnTo>
                  <a:lnTo>
                    <a:pt x="925" y="198"/>
                  </a:lnTo>
                  <a:lnTo>
                    <a:pt x="925" y="198"/>
                  </a:lnTo>
                  <a:lnTo>
                    <a:pt x="925" y="198"/>
                  </a:lnTo>
                  <a:lnTo>
                    <a:pt x="926" y="198"/>
                  </a:lnTo>
                  <a:lnTo>
                    <a:pt x="926" y="198"/>
                  </a:lnTo>
                  <a:lnTo>
                    <a:pt x="926" y="198"/>
                  </a:lnTo>
                  <a:lnTo>
                    <a:pt x="926" y="198"/>
                  </a:lnTo>
                  <a:lnTo>
                    <a:pt x="927" y="198"/>
                  </a:lnTo>
                  <a:lnTo>
                    <a:pt x="927" y="198"/>
                  </a:lnTo>
                  <a:lnTo>
                    <a:pt x="927" y="198"/>
                  </a:lnTo>
                  <a:lnTo>
                    <a:pt x="928" y="198"/>
                  </a:lnTo>
                  <a:lnTo>
                    <a:pt x="928" y="198"/>
                  </a:lnTo>
                  <a:lnTo>
                    <a:pt x="928" y="198"/>
                  </a:lnTo>
                  <a:lnTo>
                    <a:pt x="928" y="198"/>
                  </a:lnTo>
                  <a:lnTo>
                    <a:pt x="929" y="198"/>
                  </a:lnTo>
                  <a:lnTo>
                    <a:pt x="929" y="198"/>
                  </a:lnTo>
                  <a:lnTo>
                    <a:pt x="929" y="198"/>
                  </a:lnTo>
                  <a:lnTo>
                    <a:pt x="929" y="198"/>
                  </a:lnTo>
                  <a:lnTo>
                    <a:pt x="930" y="198"/>
                  </a:lnTo>
                  <a:lnTo>
                    <a:pt x="930" y="198"/>
                  </a:lnTo>
                  <a:lnTo>
                    <a:pt x="930" y="198"/>
                  </a:lnTo>
                  <a:lnTo>
                    <a:pt x="931" y="198"/>
                  </a:lnTo>
                  <a:lnTo>
                    <a:pt x="931" y="198"/>
                  </a:lnTo>
                  <a:lnTo>
                    <a:pt x="931" y="198"/>
                  </a:lnTo>
                  <a:lnTo>
                    <a:pt x="931" y="198"/>
                  </a:lnTo>
                  <a:lnTo>
                    <a:pt x="932" y="198"/>
                  </a:lnTo>
                  <a:lnTo>
                    <a:pt x="932" y="198"/>
                  </a:lnTo>
                  <a:lnTo>
                    <a:pt x="932" y="198"/>
                  </a:lnTo>
                  <a:lnTo>
                    <a:pt x="932" y="198"/>
                  </a:lnTo>
                  <a:lnTo>
                    <a:pt x="933" y="198"/>
                  </a:lnTo>
                  <a:lnTo>
                    <a:pt x="933" y="198"/>
                  </a:lnTo>
                  <a:lnTo>
                    <a:pt x="933" y="198"/>
                  </a:lnTo>
                  <a:lnTo>
                    <a:pt x="933" y="198"/>
                  </a:lnTo>
                  <a:lnTo>
                    <a:pt x="934" y="198"/>
                  </a:lnTo>
                  <a:lnTo>
                    <a:pt x="934" y="198"/>
                  </a:lnTo>
                  <a:lnTo>
                    <a:pt x="934" y="198"/>
                  </a:lnTo>
                  <a:lnTo>
                    <a:pt x="935" y="198"/>
                  </a:lnTo>
                  <a:lnTo>
                    <a:pt x="935" y="198"/>
                  </a:lnTo>
                  <a:lnTo>
                    <a:pt x="935" y="198"/>
                  </a:lnTo>
                  <a:lnTo>
                    <a:pt x="935" y="198"/>
                  </a:lnTo>
                  <a:lnTo>
                    <a:pt x="936" y="198"/>
                  </a:lnTo>
                  <a:lnTo>
                    <a:pt x="936" y="198"/>
                  </a:lnTo>
                  <a:lnTo>
                    <a:pt x="936" y="199"/>
                  </a:lnTo>
                  <a:lnTo>
                    <a:pt x="936" y="199"/>
                  </a:lnTo>
                  <a:lnTo>
                    <a:pt x="937" y="199"/>
                  </a:lnTo>
                  <a:lnTo>
                    <a:pt x="937" y="199"/>
                  </a:lnTo>
                  <a:lnTo>
                    <a:pt x="937" y="199"/>
                  </a:lnTo>
                  <a:lnTo>
                    <a:pt x="937" y="199"/>
                  </a:lnTo>
                  <a:lnTo>
                    <a:pt x="938" y="199"/>
                  </a:lnTo>
                  <a:lnTo>
                    <a:pt x="938" y="199"/>
                  </a:lnTo>
                  <a:lnTo>
                    <a:pt x="938" y="199"/>
                  </a:lnTo>
                  <a:lnTo>
                    <a:pt x="939" y="199"/>
                  </a:lnTo>
                  <a:lnTo>
                    <a:pt x="939" y="199"/>
                  </a:lnTo>
                  <a:lnTo>
                    <a:pt x="939" y="199"/>
                  </a:lnTo>
                  <a:lnTo>
                    <a:pt x="939" y="199"/>
                  </a:lnTo>
                  <a:lnTo>
                    <a:pt x="940" y="199"/>
                  </a:lnTo>
                  <a:lnTo>
                    <a:pt x="940" y="199"/>
                  </a:lnTo>
                  <a:lnTo>
                    <a:pt x="940" y="199"/>
                  </a:lnTo>
                  <a:lnTo>
                    <a:pt x="940" y="199"/>
                  </a:lnTo>
                  <a:lnTo>
                    <a:pt x="941" y="199"/>
                  </a:lnTo>
                  <a:lnTo>
                    <a:pt x="941" y="199"/>
                  </a:lnTo>
                  <a:lnTo>
                    <a:pt x="941" y="199"/>
                  </a:lnTo>
                  <a:lnTo>
                    <a:pt x="941" y="198"/>
                  </a:lnTo>
                  <a:lnTo>
                    <a:pt x="942" y="198"/>
                  </a:lnTo>
                  <a:lnTo>
                    <a:pt x="942" y="198"/>
                  </a:lnTo>
                  <a:lnTo>
                    <a:pt x="942" y="198"/>
                  </a:lnTo>
                  <a:lnTo>
                    <a:pt x="942" y="198"/>
                  </a:lnTo>
                  <a:lnTo>
                    <a:pt x="943" y="198"/>
                  </a:lnTo>
                  <a:lnTo>
                    <a:pt x="943" y="198"/>
                  </a:lnTo>
                  <a:lnTo>
                    <a:pt x="943" y="198"/>
                  </a:lnTo>
                  <a:lnTo>
                    <a:pt x="944" y="198"/>
                  </a:lnTo>
                  <a:lnTo>
                    <a:pt x="944" y="199"/>
                  </a:lnTo>
                  <a:lnTo>
                    <a:pt x="944" y="199"/>
                  </a:lnTo>
                  <a:lnTo>
                    <a:pt x="944" y="199"/>
                  </a:lnTo>
                  <a:lnTo>
                    <a:pt x="945" y="198"/>
                  </a:lnTo>
                  <a:lnTo>
                    <a:pt x="945" y="198"/>
                  </a:lnTo>
                  <a:lnTo>
                    <a:pt x="945" y="198"/>
                  </a:lnTo>
                  <a:lnTo>
                    <a:pt x="945" y="198"/>
                  </a:lnTo>
                  <a:lnTo>
                    <a:pt x="946" y="198"/>
                  </a:lnTo>
                  <a:lnTo>
                    <a:pt x="946" y="198"/>
                  </a:lnTo>
                  <a:lnTo>
                    <a:pt x="946" y="198"/>
                  </a:lnTo>
                  <a:lnTo>
                    <a:pt x="947" y="198"/>
                  </a:lnTo>
                  <a:lnTo>
                    <a:pt x="947" y="198"/>
                  </a:lnTo>
                  <a:lnTo>
                    <a:pt x="947" y="198"/>
                  </a:lnTo>
                  <a:lnTo>
                    <a:pt x="947" y="198"/>
                  </a:lnTo>
                  <a:lnTo>
                    <a:pt x="948" y="198"/>
                  </a:lnTo>
                  <a:lnTo>
                    <a:pt x="948" y="198"/>
                  </a:lnTo>
                  <a:lnTo>
                    <a:pt x="948" y="198"/>
                  </a:lnTo>
                  <a:lnTo>
                    <a:pt x="948" y="198"/>
                  </a:lnTo>
                  <a:lnTo>
                    <a:pt x="949" y="198"/>
                  </a:lnTo>
                  <a:lnTo>
                    <a:pt x="949" y="198"/>
                  </a:lnTo>
                  <a:lnTo>
                    <a:pt x="949" y="198"/>
                  </a:lnTo>
                  <a:lnTo>
                    <a:pt x="949" y="198"/>
                  </a:lnTo>
                  <a:lnTo>
                    <a:pt x="950" y="198"/>
                  </a:lnTo>
                  <a:lnTo>
                    <a:pt x="950" y="198"/>
                  </a:lnTo>
                  <a:lnTo>
                    <a:pt x="950" y="198"/>
                  </a:lnTo>
                  <a:lnTo>
                    <a:pt x="951" y="198"/>
                  </a:lnTo>
                  <a:lnTo>
                    <a:pt x="951" y="198"/>
                  </a:lnTo>
                  <a:lnTo>
                    <a:pt x="951" y="198"/>
                  </a:lnTo>
                  <a:lnTo>
                    <a:pt x="951" y="198"/>
                  </a:lnTo>
                  <a:lnTo>
                    <a:pt x="952" y="197"/>
                  </a:lnTo>
                  <a:lnTo>
                    <a:pt x="952" y="191"/>
                  </a:lnTo>
                  <a:lnTo>
                    <a:pt x="952" y="190"/>
                  </a:lnTo>
                  <a:lnTo>
                    <a:pt x="952" y="190"/>
                  </a:lnTo>
                  <a:lnTo>
                    <a:pt x="953" y="189"/>
                  </a:lnTo>
                  <a:lnTo>
                    <a:pt x="953" y="192"/>
                  </a:lnTo>
                  <a:lnTo>
                    <a:pt x="953" y="194"/>
                  </a:lnTo>
                  <a:lnTo>
                    <a:pt x="953" y="194"/>
                  </a:lnTo>
                  <a:lnTo>
                    <a:pt x="954" y="194"/>
                  </a:lnTo>
                  <a:lnTo>
                    <a:pt x="954" y="193"/>
                  </a:lnTo>
                  <a:lnTo>
                    <a:pt x="954" y="193"/>
                  </a:lnTo>
                  <a:lnTo>
                    <a:pt x="955" y="194"/>
                  </a:lnTo>
                  <a:lnTo>
                    <a:pt x="955" y="195"/>
                  </a:lnTo>
                  <a:lnTo>
                    <a:pt x="955" y="195"/>
                  </a:lnTo>
                  <a:lnTo>
                    <a:pt x="955" y="195"/>
                  </a:lnTo>
                  <a:lnTo>
                    <a:pt x="956" y="195"/>
                  </a:lnTo>
                  <a:lnTo>
                    <a:pt x="956" y="195"/>
                  </a:lnTo>
                  <a:lnTo>
                    <a:pt x="956" y="195"/>
                  </a:lnTo>
                  <a:lnTo>
                    <a:pt x="956" y="195"/>
                  </a:lnTo>
                  <a:lnTo>
                    <a:pt x="957" y="195"/>
                  </a:lnTo>
                  <a:lnTo>
                    <a:pt x="957" y="195"/>
                  </a:lnTo>
                  <a:lnTo>
                    <a:pt x="957" y="195"/>
                  </a:lnTo>
                  <a:lnTo>
                    <a:pt x="957" y="195"/>
                  </a:lnTo>
                  <a:lnTo>
                    <a:pt x="958" y="195"/>
                  </a:lnTo>
                  <a:lnTo>
                    <a:pt x="958" y="195"/>
                  </a:lnTo>
                  <a:lnTo>
                    <a:pt x="958" y="195"/>
                  </a:lnTo>
                  <a:lnTo>
                    <a:pt x="958" y="196"/>
                  </a:lnTo>
                  <a:lnTo>
                    <a:pt x="959" y="196"/>
                  </a:lnTo>
                  <a:lnTo>
                    <a:pt x="959" y="196"/>
                  </a:lnTo>
                  <a:lnTo>
                    <a:pt x="959" y="196"/>
                  </a:lnTo>
                  <a:lnTo>
                    <a:pt x="960" y="196"/>
                  </a:lnTo>
                  <a:lnTo>
                    <a:pt x="960" y="196"/>
                  </a:lnTo>
                  <a:lnTo>
                    <a:pt x="960" y="196"/>
                  </a:lnTo>
                  <a:lnTo>
                    <a:pt x="960" y="196"/>
                  </a:lnTo>
                  <a:lnTo>
                    <a:pt x="961" y="196"/>
                  </a:lnTo>
                  <a:lnTo>
                    <a:pt x="961" y="196"/>
                  </a:lnTo>
                  <a:lnTo>
                    <a:pt x="961" y="196"/>
                  </a:lnTo>
                  <a:lnTo>
                    <a:pt x="961" y="196"/>
                  </a:lnTo>
                  <a:lnTo>
                    <a:pt x="962" y="196"/>
                  </a:lnTo>
                  <a:lnTo>
                    <a:pt x="962" y="196"/>
                  </a:lnTo>
                  <a:lnTo>
                    <a:pt x="962" y="196"/>
                  </a:lnTo>
                  <a:lnTo>
                    <a:pt x="963" y="196"/>
                  </a:lnTo>
                  <a:lnTo>
                    <a:pt x="963" y="196"/>
                  </a:lnTo>
                  <a:lnTo>
                    <a:pt x="963" y="196"/>
                  </a:lnTo>
                  <a:lnTo>
                    <a:pt x="963" y="196"/>
                  </a:lnTo>
                  <a:lnTo>
                    <a:pt x="964" y="196"/>
                  </a:lnTo>
                  <a:lnTo>
                    <a:pt x="964" y="196"/>
                  </a:lnTo>
                  <a:lnTo>
                    <a:pt x="964" y="196"/>
                  </a:lnTo>
                  <a:lnTo>
                    <a:pt x="964" y="196"/>
                  </a:lnTo>
                  <a:lnTo>
                    <a:pt x="965" y="196"/>
                  </a:lnTo>
                  <a:lnTo>
                    <a:pt x="965" y="196"/>
                  </a:lnTo>
                  <a:lnTo>
                    <a:pt x="965" y="196"/>
                  </a:lnTo>
                  <a:lnTo>
                    <a:pt x="966" y="196"/>
                  </a:lnTo>
                  <a:lnTo>
                    <a:pt x="966" y="196"/>
                  </a:lnTo>
                  <a:lnTo>
                    <a:pt x="966" y="196"/>
                  </a:lnTo>
                  <a:lnTo>
                    <a:pt x="966" y="196"/>
                  </a:lnTo>
                  <a:lnTo>
                    <a:pt x="967" y="196"/>
                  </a:lnTo>
                  <a:lnTo>
                    <a:pt x="967" y="196"/>
                  </a:lnTo>
                  <a:lnTo>
                    <a:pt x="967" y="196"/>
                  </a:lnTo>
                  <a:lnTo>
                    <a:pt x="967" y="196"/>
                  </a:lnTo>
                  <a:lnTo>
                    <a:pt x="968" y="196"/>
                  </a:lnTo>
                  <a:lnTo>
                    <a:pt x="968" y="196"/>
                  </a:lnTo>
                  <a:lnTo>
                    <a:pt x="968" y="197"/>
                  </a:lnTo>
                  <a:lnTo>
                    <a:pt x="968" y="197"/>
                  </a:lnTo>
                  <a:lnTo>
                    <a:pt x="969" y="197"/>
                  </a:lnTo>
                  <a:lnTo>
                    <a:pt x="969" y="197"/>
                  </a:lnTo>
                  <a:lnTo>
                    <a:pt x="969" y="197"/>
                  </a:lnTo>
                  <a:lnTo>
                    <a:pt x="969" y="197"/>
                  </a:lnTo>
                  <a:lnTo>
                    <a:pt x="970" y="197"/>
                  </a:lnTo>
                  <a:lnTo>
                    <a:pt x="970" y="197"/>
                  </a:lnTo>
                  <a:lnTo>
                    <a:pt x="970" y="197"/>
                  </a:lnTo>
                  <a:lnTo>
                    <a:pt x="971" y="197"/>
                  </a:lnTo>
                  <a:lnTo>
                    <a:pt x="971" y="196"/>
                  </a:lnTo>
                  <a:lnTo>
                    <a:pt x="971" y="196"/>
                  </a:lnTo>
                  <a:lnTo>
                    <a:pt x="971" y="196"/>
                  </a:lnTo>
                  <a:lnTo>
                    <a:pt x="972" y="196"/>
                  </a:lnTo>
                  <a:lnTo>
                    <a:pt x="972" y="196"/>
                  </a:lnTo>
                  <a:lnTo>
                    <a:pt x="972" y="196"/>
                  </a:lnTo>
                  <a:lnTo>
                    <a:pt x="972" y="196"/>
                  </a:lnTo>
                  <a:lnTo>
                    <a:pt x="973" y="196"/>
                  </a:lnTo>
                  <a:lnTo>
                    <a:pt x="973" y="196"/>
                  </a:lnTo>
                  <a:lnTo>
                    <a:pt x="973" y="196"/>
                  </a:lnTo>
                  <a:lnTo>
                    <a:pt x="973" y="196"/>
                  </a:lnTo>
                  <a:lnTo>
                    <a:pt x="974" y="196"/>
                  </a:lnTo>
                  <a:lnTo>
                    <a:pt x="974" y="196"/>
                  </a:lnTo>
                  <a:lnTo>
                    <a:pt x="974" y="196"/>
                  </a:lnTo>
                  <a:lnTo>
                    <a:pt x="974" y="196"/>
                  </a:lnTo>
                  <a:lnTo>
                    <a:pt x="975" y="196"/>
                  </a:lnTo>
                  <a:lnTo>
                    <a:pt x="975" y="196"/>
                  </a:lnTo>
                  <a:lnTo>
                    <a:pt x="975" y="196"/>
                  </a:lnTo>
                  <a:lnTo>
                    <a:pt x="976" y="196"/>
                  </a:lnTo>
                  <a:lnTo>
                    <a:pt x="976" y="196"/>
                  </a:lnTo>
                  <a:lnTo>
                    <a:pt x="976" y="196"/>
                  </a:lnTo>
                  <a:lnTo>
                    <a:pt x="976" y="196"/>
                  </a:lnTo>
                  <a:lnTo>
                    <a:pt x="977" y="196"/>
                  </a:lnTo>
                  <a:lnTo>
                    <a:pt x="977" y="195"/>
                  </a:lnTo>
                  <a:lnTo>
                    <a:pt x="977" y="195"/>
                  </a:lnTo>
                  <a:lnTo>
                    <a:pt x="977" y="195"/>
                  </a:lnTo>
                  <a:lnTo>
                    <a:pt x="978" y="195"/>
                  </a:lnTo>
                  <a:lnTo>
                    <a:pt x="978" y="195"/>
                  </a:lnTo>
                  <a:lnTo>
                    <a:pt x="978" y="195"/>
                  </a:lnTo>
                  <a:lnTo>
                    <a:pt x="979" y="195"/>
                  </a:lnTo>
                  <a:lnTo>
                    <a:pt x="979" y="195"/>
                  </a:lnTo>
                  <a:lnTo>
                    <a:pt x="979" y="195"/>
                  </a:lnTo>
                  <a:lnTo>
                    <a:pt x="979" y="194"/>
                  </a:lnTo>
                  <a:lnTo>
                    <a:pt x="980" y="194"/>
                  </a:lnTo>
                  <a:lnTo>
                    <a:pt x="980" y="194"/>
                  </a:lnTo>
                  <a:lnTo>
                    <a:pt x="980" y="194"/>
                  </a:lnTo>
                  <a:lnTo>
                    <a:pt x="980" y="194"/>
                  </a:lnTo>
                  <a:lnTo>
                    <a:pt x="981" y="194"/>
                  </a:lnTo>
                  <a:lnTo>
                    <a:pt x="981" y="194"/>
                  </a:lnTo>
                  <a:lnTo>
                    <a:pt x="981" y="194"/>
                  </a:lnTo>
                  <a:lnTo>
                    <a:pt x="982" y="194"/>
                  </a:lnTo>
                  <a:lnTo>
                    <a:pt x="982" y="194"/>
                  </a:lnTo>
                  <a:lnTo>
                    <a:pt x="982" y="194"/>
                  </a:lnTo>
                  <a:lnTo>
                    <a:pt x="982" y="194"/>
                  </a:lnTo>
                  <a:lnTo>
                    <a:pt x="983" y="194"/>
                  </a:lnTo>
                  <a:lnTo>
                    <a:pt x="983" y="194"/>
                  </a:lnTo>
                  <a:lnTo>
                    <a:pt x="983" y="194"/>
                  </a:lnTo>
                  <a:lnTo>
                    <a:pt x="983" y="194"/>
                  </a:lnTo>
                  <a:lnTo>
                    <a:pt x="984" y="194"/>
                  </a:lnTo>
                  <a:lnTo>
                    <a:pt x="984" y="194"/>
                  </a:lnTo>
                  <a:lnTo>
                    <a:pt x="984" y="194"/>
                  </a:lnTo>
                  <a:lnTo>
                    <a:pt x="984" y="193"/>
                  </a:lnTo>
                  <a:lnTo>
                    <a:pt x="985" y="193"/>
                  </a:lnTo>
                  <a:lnTo>
                    <a:pt x="985" y="193"/>
                  </a:lnTo>
                  <a:lnTo>
                    <a:pt x="985" y="193"/>
                  </a:lnTo>
                  <a:lnTo>
                    <a:pt x="985" y="193"/>
                  </a:lnTo>
                  <a:lnTo>
                    <a:pt x="986" y="193"/>
                  </a:lnTo>
                  <a:lnTo>
                    <a:pt x="986" y="193"/>
                  </a:lnTo>
                  <a:lnTo>
                    <a:pt x="986" y="193"/>
                  </a:lnTo>
                  <a:lnTo>
                    <a:pt x="987" y="193"/>
                  </a:lnTo>
                  <a:lnTo>
                    <a:pt x="987" y="193"/>
                  </a:lnTo>
                  <a:lnTo>
                    <a:pt x="987" y="193"/>
                  </a:lnTo>
                  <a:lnTo>
                    <a:pt x="987" y="193"/>
                  </a:lnTo>
                  <a:lnTo>
                    <a:pt x="988" y="193"/>
                  </a:lnTo>
                  <a:lnTo>
                    <a:pt x="988" y="193"/>
                  </a:lnTo>
                  <a:lnTo>
                    <a:pt x="988" y="193"/>
                  </a:lnTo>
                  <a:lnTo>
                    <a:pt x="988" y="193"/>
                  </a:lnTo>
                  <a:lnTo>
                    <a:pt x="989" y="192"/>
                  </a:lnTo>
                  <a:lnTo>
                    <a:pt x="989" y="192"/>
                  </a:lnTo>
                  <a:lnTo>
                    <a:pt x="989" y="192"/>
                  </a:lnTo>
                  <a:lnTo>
                    <a:pt x="989" y="192"/>
                  </a:lnTo>
                  <a:lnTo>
                    <a:pt x="990" y="192"/>
                  </a:lnTo>
                  <a:lnTo>
                    <a:pt x="990" y="192"/>
                  </a:lnTo>
                  <a:lnTo>
                    <a:pt x="990" y="192"/>
                  </a:lnTo>
                  <a:lnTo>
                    <a:pt x="990" y="192"/>
                  </a:lnTo>
                  <a:lnTo>
                    <a:pt x="991" y="192"/>
                  </a:lnTo>
                  <a:lnTo>
                    <a:pt x="991" y="191"/>
                  </a:lnTo>
                  <a:lnTo>
                    <a:pt x="991" y="191"/>
                  </a:lnTo>
                  <a:lnTo>
                    <a:pt x="992" y="191"/>
                  </a:lnTo>
                  <a:lnTo>
                    <a:pt x="992" y="191"/>
                  </a:lnTo>
                  <a:lnTo>
                    <a:pt x="992" y="191"/>
                  </a:lnTo>
                  <a:lnTo>
                    <a:pt x="992" y="190"/>
                  </a:lnTo>
                  <a:lnTo>
                    <a:pt x="993" y="190"/>
                  </a:lnTo>
                  <a:lnTo>
                    <a:pt x="993" y="190"/>
                  </a:lnTo>
                  <a:lnTo>
                    <a:pt x="993" y="190"/>
                  </a:lnTo>
                  <a:lnTo>
                    <a:pt x="993" y="190"/>
                  </a:lnTo>
                  <a:lnTo>
                    <a:pt x="994" y="190"/>
                  </a:lnTo>
                  <a:lnTo>
                    <a:pt x="994" y="190"/>
                  </a:lnTo>
                  <a:lnTo>
                    <a:pt x="994" y="190"/>
                  </a:lnTo>
                  <a:lnTo>
                    <a:pt x="995" y="190"/>
                  </a:lnTo>
                  <a:lnTo>
                    <a:pt x="995" y="190"/>
                  </a:lnTo>
                  <a:lnTo>
                    <a:pt x="995" y="190"/>
                  </a:lnTo>
                  <a:lnTo>
                    <a:pt x="995" y="190"/>
                  </a:lnTo>
                  <a:lnTo>
                    <a:pt x="996" y="190"/>
                  </a:lnTo>
                  <a:lnTo>
                    <a:pt x="996" y="190"/>
                  </a:lnTo>
                  <a:lnTo>
                    <a:pt x="996" y="190"/>
                  </a:lnTo>
                  <a:lnTo>
                    <a:pt x="996" y="190"/>
                  </a:lnTo>
                  <a:lnTo>
                    <a:pt x="997" y="190"/>
                  </a:lnTo>
                  <a:lnTo>
                    <a:pt x="997" y="190"/>
                  </a:lnTo>
                  <a:lnTo>
                    <a:pt x="997" y="190"/>
                  </a:lnTo>
                  <a:lnTo>
                    <a:pt x="998" y="190"/>
                  </a:lnTo>
                  <a:lnTo>
                    <a:pt x="998" y="190"/>
                  </a:lnTo>
                  <a:lnTo>
                    <a:pt x="998" y="191"/>
                  </a:lnTo>
                  <a:lnTo>
                    <a:pt x="998" y="191"/>
                  </a:lnTo>
                  <a:lnTo>
                    <a:pt x="999" y="191"/>
                  </a:lnTo>
                  <a:lnTo>
                    <a:pt x="999" y="191"/>
                  </a:lnTo>
                  <a:lnTo>
                    <a:pt x="999" y="191"/>
                  </a:lnTo>
                  <a:lnTo>
                    <a:pt x="999" y="191"/>
                  </a:lnTo>
                  <a:lnTo>
                    <a:pt x="1000" y="191"/>
                  </a:lnTo>
                  <a:lnTo>
                    <a:pt x="1000" y="191"/>
                  </a:lnTo>
                  <a:lnTo>
                    <a:pt x="1000" y="191"/>
                  </a:lnTo>
                  <a:lnTo>
                    <a:pt x="1000" y="191"/>
                  </a:lnTo>
                  <a:lnTo>
                    <a:pt x="1001" y="191"/>
                  </a:lnTo>
                  <a:lnTo>
                    <a:pt x="1001" y="191"/>
                  </a:lnTo>
                  <a:lnTo>
                    <a:pt x="1001" y="191"/>
                  </a:lnTo>
                  <a:lnTo>
                    <a:pt x="1001" y="192"/>
                  </a:lnTo>
                  <a:lnTo>
                    <a:pt x="1002" y="192"/>
                  </a:lnTo>
                  <a:lnTo>
                    <a:pt x="1002" y="192"/>
                  </a:lnTo>
                  <a:lnTo>
                    <a:pt x="1002" y="192"/>
                  </a:lnTo>
                  <a:lnTo>
                    <a:pt x="1003" y="192"/>
                  </a:lnTo>
                  <a:lnTo>
                    <a:pt x="1003" y="192"/>
                  </a:lnTo>
                  <a:lnTo>
                    <a:pt x="1003" y="192"/>
                  </a:lnTo>
                  <a:lnTo>
                    <a:pt x="1003" y="192"/>
                  </a:lnTo>
                  <a:lnTo>
                    <a:pt x="1004" y="192"/>
                  </a:lnTo>
                  <a:lnTo>
                    <a:pt x="1004" y="192"/>
                  </a:lnTo>
                  <a:lnTo>
                    <a:pt x="1004" y="192"/>
                  </a:lnTo>
                  <a:lnTo>
                    <a:pt x="1004" y="192"/>
                  </a:lnTo>
                  <a:lnTo>
                    <a:pt x="1005" y="192"/>
                  </a:lnTo>
                  <a:lnTo>
                    <a:pt x="1005" y="192"/>
                  </a:lnTo>
                  <a:lnTo>
                    <a:pt x="1005" y="192"/>
                  </a:lnTo>
                  <a:lnTo>
                    <a:pt x="1005" y="192"/>
                  </a:lnTo>
                  <a:lnTo>
                    <a:pt x="1006" y="192"/>
                  </a:lnTo>
                  <a:lnTo>
                    <a:pt x="1006" y="192"/>
                  </a:lnTo>
                  <a:lnTo>
                    <a:pt x="1006" y="192"/>
                  </a:lnTo>
                  <a:lnTo>
                    <a:pt x="1006" y="192"/>
                  </a:lnTo>
                  <a:lnTo>
                    <a:pt x="1007" y="192"/>
                  </a:lnTo>
                  <a:lnTo>
                    <a:pt x="1007" y="192"/>
                  </a:lnTo>
                  <a:lnTo>
                    <a:pt x="1007" y="192"/>
                  </a:lnTo>
                  <a:lnTo>
                    <a:pt x="1008" y="192"/>
                  </a:lnTo>
                  <a:lnTo>
                    <a:pt x="1008" y="192"/>
                  </a:lnTo>
                  <a:lnTo>
                    <a:pt x="1008" y="192"/>
                  </a:lnTo>
                  <a:lnTo>
                    <a:pt x="1008" y="192"/>
                  </a:lnTo>
                  <a:lnTo>
                    <a:pt x="1009" y="191"/>
                  </a:lnTo>
                  <a:lnTo>
                    <a:pt x="1009" y="191"/>
                  </a:lnTo>
                  <a:lnTo>
                    <a:pt x="1009" y="191"/>
                  </a:lnTo>
                  <a:lnTo>
                    <a:pt x="1009" y="191"/>
                  </a:lnTo>
                  <a:lnTo>
                    <a:pt x="1010" y="191"/>
                  </a:lnTo>
                  <a:lnTo>
                    <a:pt x="1010" y="191"/>
                  </a:lnTo>
                  <a:lnTo>
                    <a:pt x="1010" y="191"/>
                  </a:lnTo>
                  <a:lnTo>
                    <a:pt x="1011" y="191"/>
                  </a:lnTo>
                  <a:lnTo>
                    <a:pt x="1011" y="191"/>
                  </a:lnTo>
                  <a:lnTo>
                    <a:pt x="1011" y="190"/>
                  </a:lnTo>
                  <a:lnTo>
                    <a:pt x="1011" y="190"/>
                  </a:lnTo>
                  <a:lnTo>
                    <a:pt x="1012" y="190"/>
                  </a:lnTo>
                  <a:lnTo>
                    <a:pt x="1012" y="190"/>
                  </a:lnTo>
                  <a:lnTo>
                    <a:pt x="1012" y="190"/>
                  </a:lnTo>
                  <a:lnTo>
                    <a:pt x="1012" y="190"/>
                  </a:lnTo>
                  <a:lnTo>
                    <a:pt x="1013" y="190"/>
                  </a:lnTo>
                  <a:lnTo>
                    <a:pt x="1013" y="190"/>
                  </a:lnTo>
                  <a:lnTo>
                    <a:pt x="1013" y="190"/>
                  </a:lnTo>
                  <a:lnTo>
                    <a:pt x="1014" y="190"/>
                  </a:lnTo>
                  <a:lnTo>
                    <a:pt x="1014" y="190"/>
                  </a:lnTo>
                  <a:lnTo>
                    <a:pt x="1014" y="190"/>
                  </a:lnTo>
                  <a:lnTo>
                    <a:pt x="1014" y="190"/>
                  </a:lnTo>
                  <a:lnTo>
                    <a:pt x="1015" y="190"/>
                  </a:lnTo>
                  <a:lnTo>
                    <a:pt x="1015" y="190"/>
                  </a:lnTo>
                  <a:lnTo>
                    <a:pt x="1015" y="190"/>
                  </a:lnTo>
                  <a:lnTo>
                    <a:pt x="1015" y="190"/>
                  </a:lnTo>
                  <a:lnTo>
                    <a:pt x="1016" y="190"/>
                  </a:lnTo>
                  <a:lnTo>
                    <a:pt x="1016" y="190"/>
                  </a:lnTo>
                  <a:lnTo>
                    <a:pt x="1016" y="189"/>
                  </a:lnTo>
                  <a:lnTo>
                    <a:pt x="1016" y="189"/>
                  </a:lnTo>
                  <a:lnTo>
                    <a:pt x="1017" y="188"/>
                  </a:lnTo>
                  <a:lnTo>
                    <a:pt x="1017" y="179"/>
                  </a:lnTo>
                  <a:lnTo>
                    <a:pt x="1017" y="175"/>
                  </a:lnTo>
                  <a:lnTo>
                    <a:pt x="1017" y="176"/>
                  </a:lnTo>
                  <a:lnTo>
                    <a:pt x="1018" y="178"/>
                  </a:lnTo>
                  <a:lnTo>
                    <a:pt x="1018" y="180"/>
                  </a:lnTo>
                  <a:lnTo>
                    <a:pt x="1018" y="180"/>
                  </a:lnTo>
                  <a:lnTo>
                    <a:pt x="1019" y="180"/>
                  </a:lnTo>
                  <a:lnTo>
                    <a:pt x="1019" y="180"/>
                  </a:lnTo>
                  <a:lnTo>
                    <a:pt x="1019" y="179"/>
                  </a:lnTo>
                  <a:lnTo>
                    <a:pt x="1019" y="179"/>
                  </a:lnTo>
                  <a:lnTo>
                    <a:pt x="1020" y="179"/>
                  </a:lnTo>
                  <a:lnTo>
                    <a:pt x="1020" y="179"/>
                  </a:lnTo>
                  <a:lnTo>
                    <a:pt x="1020" y="179"/>
                  </a:lnTo>
                  <a:lnTo>
                    <a:pt x="1020" y="180"/>
                  </a:lnTo>
                  <a:lnTo>
                    <a:pt x="1021" y="179"/>
                  </a:lnTo>
                  <a:lnTo>
                    <a:pt x="1021" y="179"/>
                  </a:lnTo>
                  <a:lnTo>
                    <a:pt x="1021" y="177"/>
                  </a:lnTo>
                  <a:lnTo>
                    <a:pt x="1021" y="174"/>
                  </a:lnTo>
                  <a:lnTo>
                    <a:pt x="1022" y="172"/>
                  </a:lnTo>
                  <a:lnTo>
                    <a:pt x="1022" y="172"/>
                  </a:lnTo>
                  <a:lnTo>
                    <a:pt x="1022" y="174"/>
                  </a:lnTo>
                  <a:lnTo>
                    <a:pt x="1023" y="180"/>
                  </a:lnTo>
                  <a:lnTo>
                    <a:pt x="1023" y="181"/>
                  </a:lnTo>
                  <a:lnTo>
                    <a:pt x="1023" y="181"/>
                  </a:lnTo>
                  <a:lnTo>
                    <a:pt x="1023" y="181"/>
                  </a:lnTo>
                  <a:lnTo>
                    <a:pt x="1024" y="181"/>
                  </a:lnTo>
                  <a:lnTo>
                    <a:pt x="1024" y="182"/>
                  </a:lnTo>
                  <a:lnTo>
                    <a:pt x="1024" y="182"/>
                  </a:lnTo>
                  <a:lnTo>
                    <a:pt x="1024" y="182"/>
                  </a:lnTo>
                  <a:lnTo>
                    <a:pt x="1025" y="182"/>
                  </a:lnTo>
                  <a:lnTo>
                    <a:pt x="1025" y="182"/>
                  </a:lnTo>
                  <a:lnTo>
                    <a:pt x="1025" y="183"/>
                  </a:lnTo>
                  <a:lnTo>
                    <a:pt x="1025" y="183"/>
                  </a:lnTo>
                  <a:lnTo>
                    <a:pt x="1026" y="183"/>
                  </a:lnTo>
                  <a:lnTo>
                    <a:pt x="1026" y="183"/>
                  </a:lnTo>
                  <a:lnTo>
                    <a:pt x="1026" y="183"/>
                  </a:lnTo>
                  <a:lnTo>
                    <a:pt x="1027" y="183"/>
                  </a:lnTo>
                  <a:lnTo>
                    <a:pt x="1027" y="183"/>
                  </a:lnTo>
                  <a:lnTo>
                    <a:pt x="1027" y="183"/>
                  </a:lnTo>
                  <a:lnTo>
                    <a:pt x="1027" y="183"/>
                  </a:lnTo>
                  <a:lnTo>
                    <a:pt x="1028" y="183"/>
                  </a:lnTo>
                  <a:lnTo>
                    <a:pt x="1028" y="183"/>
                  </a:lnTo>
                  <a:lnTo>
                    <a:pt x="1028" y="183"/>
                  </a:lnTo>
                  <a:lnTo>
                    <a:pt x="1028" y="183"/>
                  </a:lnTo>
                  <a:lnTo>
                    <a:pt x="1029" y="183"/>
                  </a:lnTo>
                  <a:lnTo>
                    <a:pt x="1029" y="183"/>
                  </a:lnTo>
                  <a:lnTo>
                    <a:pt x="1029" y="183"/>
                  </a:lnTo>
                  <a:lnTo>
                    <a:pt x="1030" y="183"/>
                  </a:lnTo>
                  <a:lnTo>
                    <a:pt x="1030" y="183"/>
                  </a:lnTo>
                  <a:lnTo>
                    <a:pt x="1030" y="183"/>
                  </a:lnTo>
                  <a:lnTo>
                    <a:pt x="1030" y="183"/>
                  </a:lnTo>
                  <a:lnTo>
                    <a:pt x="1031" y="183"/>
                  </a:lnTo>
                  <a:lnTo>
                    <a:pt x="1031" y="183"/>
                  </a:lnTo>
                  <a:lnTo>
                    <a:pt x="1031" y="183"/>
                  </a:lnTo>
                  <a:lnTo>
                    <a:pt x="1031" y="183"/>
                  </a:lnTo>
                  <a:lnTo>
                    <a:pt x="1032" y="183"/>
                  </a:lnTo>
                  <a:lnTo>
                    <a:pt x="1032" y="183"/>
                  </a:lnTo>
                  <a:lnTo>
                    <a:pt x="1032" y="183"/>
                  </a:lnTo>
                  <a:lnTo>
                    <a:pt x="1032" y="183"/>
                  </a:lnTo>
                  <a:lnTo>
                    <a:pt x="1033" y="183"/>
                  </a:lnTo>
                  <a:lnTo>
                    <a:pt x="1033" y="184"/>
                  </a:lnTo>
                  <a:lnTo>
                    <a:pt x="1033" y="184"/>
                  </a:lnTo>
                  <a:lnTo>
                    <a:pt x="1034" y="184"/>
                  </a:lnTo>
                  <a:lnTo>
                    <a:pt x="1034" y="184"/>
                  </a:lnTo>
                  <a:lnTo>
                    <a:pt x="1034" y="184"/>
                  </a:lnTo>
                  <a:lnTo>
                    <a:pt x="1034" y="184"/>
                  </a:lnTo>
                  <a:lnTo>
                    <a:pt x="1035" y="184"/>
                  </a:lnTo>
                  <a:lnTo>
                    <a:pt x="1035" y="184"/>
                  </a:lnTo>
                  <a:lnTo>
                    <a:pt x="1035" y="184"/>
                  </a:lnTo>
                  <a:lnTo>
                    <a:pt x="1035" y="184"/>
                  </a:lnTo>
                  <a:lnTo>
                    <a:pt x="1036" y="184"/>
                  </a:lnTo>
                  <a:lnTo>
                    <a:pt x="1036" y="184"/>
                  </a:lnTo>
                  <a:lnTo>
                    <a:pt x="1036" y="184"/>
                  </a:lnTo>
                  <a:lnTo>
                    <a:pt x="1036" y="184"/>
                  </a:lnTo>
                  <a:lnTo>
                    <a:pt x="1037" y="184"/>
                  </a:lnTo>
                  <a:lnTo>
                    <a:pt x="1037" y="184"/>
                  </a:lnTo>
                  <a:lnTo>
                    <a:pt x="1037" y="184"/>
                  </a:lnTo>
                  <a:lnTo>
                    <a:pt x="1037" y="184"/>
                  </a:lnTo>
                  <a:lnTo>
                    <a:pt x="1038" y="184"/>
                  </a:lnTo>
                  <a:lnTo>
                    <a:pt x="1038" y="184"/>
                  </a:lnTo>
                  <a:lnTo>
                    <a:pt x="1038" y="184"/>
                  </a:lnTo>
                  <a:lnTo>
                    <a:pt x="1039" y="184"/>
                  </a:lnTo>
                  <a:lnTo>
                    <a:pt x="1039" y="185"/>
                  </a:lnTo>
                  <a:lnTo>
                    <a:pt x="1039" y="185"/>
                  </a:lnTo>
                  <a:lnTo>
                    <a:pt x="1039" y="185"/>
                  </a:lnTo>
                  <a:lnTo>
                    <a:pt x="1040" y="185"/>
                  </a:lnTo>
                  <a:lnTo>
                    <a:pt x="1040" y="186"/>
                  </a:lnTo>
                  <a:lnTo>
                    <a:pt x="1040" y="187"/>
                  </a:lnTo>
                  <a:lnTo>
                    <a:pt x="1040" y="188"/>
                  </a:lnTo>
                  <a:lnTo>
                    <a:pt x="1041" y="189"/>
                  </a:lnTo>
                  <a:lnTo>
                    <a:pt x="1041" y="191"/>
                  </a:lnTo>
                  <a:lnTo>
                    <a:pt x="1041" y="191"/>
                  </a:lnTo>
                  <a:lnTo>
                    <a:pt x="1042" y="191"/>
                  </a:lnTo>
                  <a:lnTo>
                    <a:pt x="1042" y="192"/>
                  </a:lnTo>
                  <a:lnTo>
                    <a:pt x="1042" y="192"/>
                  </a:lnTo>
                  <a:lnTo>
                    <a:pt x="1042" y="193"/>
                  </a:lnTo>
                  <a:lnTo>
                    <a:pt x="1043" y="193"/>
                  </a:lnTo>
                  <a:lnTo>
                    <a:pt x="1043" y="193"/>
                  </a:lnTo>
                  <a:lnTo>
                    <a:pt x="1043" y="193"/>
                  </a:lnTo>
                  <a:lnTo>
                    <a:pt x="1043" y="193"/>
                  </a:lnTo>
                  <a:lnTo>
                    <a:pt x="1044" y="193"/>
                  </a:lnTo>
                  <a:lnTo>
                    <a:pt x="1044" y="193"/>
                  </a:lnTo>
                  <a:lnTo>
                    <a:pt x="1044" y="193"/>
                  </a:lnTo>
                  <a:lnTo>
                    <a:pt x="1044" y="193"/>
                  </a:lnTo>
                  <a:lnTo>
                    <a:pt x="1045" y="193"/>
                  </a:lnTo>
                  <a:lnTo>
                    <a:pt x="1045" y="193"/>
                  </a:lnTo>
                  <a:lnTo>
                    <a:pt x="1045" y="193"/>
                  </a:lnTo>
                  <a:lnTo>
                    <a:pt x="1046" y="192"/>
                  </a:lnTo>
                  <a:lnTo>
                    <a:pt x="1046" y="192"/>
                  </a:lnTo>
                  <a:lnTo>
                    <a:pt x="1046" y="192"/>
                  </a:lnTo>
                  <a:lnTo>
                    <a:pt x="1046" y="192"/>
                  </a:lnTo>
                  <a:lnTo>
                    <a:pt x="1047" y="192"/>
                  </a:lnTo>
                  <a:lnTo>
                    <a:pt x="1047" y="192"/>
                  </a:lnTo>
                  <a:lnTo>
                    <a:pt x="1047" y="192"/>
                  </a:lnTo>
                  <a:lnTo>
                    <a:pt x="1047" y="193"/>
                  </a:lnTo>
                  <a:lnTo>
                    <a:pt x="1048" y="193"/>
                  </a:lnTo>
                  <a:lnTo>
                    <a:pt x="1048" y="193"/>
                  </a:lnTo>
                  <a:lnTo>
                    <a:pt x="1048" y="193"/>
                  </a:lnTo>
                  <a:lnTo>
                    <a:pt x="1048" y="193"/>
                  </a:lnTo>
                  <a:lnTo>
                    <a:pt x="1049" y="194"/>
                  </a:lnTo>
                  <a:lnTo>
                    <a:pt x="1049" y="194"/>
                  </a:lnTo>
                  <a:lnTo>
                    <a:pt x="1049" y="194"/>
                  </a:lnTo>
                  <a:lnTo>
                    <a:pt x="1050" y="194"/>
                  </a:lnTo>
                  <a:lnTo>
                    <a:pt x="1050" y="194"/>
                  </a:lnTo>
                  <a:lnTo>
                    <a:pt x="1050" y="194"/>
                  </a:lnTo>
                  <a:lnTo>
                    <a:pt x="1050" y="194"/>
                  </a:lnTo>
                  <a:lnTo>
                    <a:pt x="1051" y="194"/>
                  </a:lnTo>
                  <a:lnTo>
                    <a:pt x="1051" y="194"/>
                  </a:lnTo>
                  <a:lnTo>
                    <a:pt x="1051" y="194"/>
                  </a:lnTo>
                  <a:lnTo>
                    <a:pt x="1051" y="194"/>
                  </a:lnTo>
                  <a:lnTo>
                    <a:pt x="1052" y="194"/>
                  </a:lnTo>
                  <a:lnTo>
                    <a:pt x="1052" y="194"/>
                  </a:lnTo>
                  <a:lnTo>
                    <a:pt x="1052" y="194"/>
                  </a:lnTo>
                  <a:lnTo>
                    <a:pt x="1052" y="194"/>
                  </a:lnTo>
                  <a:lnTo>
                    <a:pt x="1053" y="194"/>
                  </a:lnTo>
                  <a:lnTo>
                    <a:pt x="1053" y="194"/>
                  </a:lnTo>
                  <a:lnTo>
                    <a:pt x="1053" y="194"/>
                  </a:lnTo>
                  <a:lnTo>
                    <a:pt x="1053" y="194"/>
                  </a:lnTo>
                  <a:lnTo>
                    <a:pt x="1054" y="194"/>
                  </a:lnTo>
                  <a:lnTo>
                    <a:pt x="1054" y="194"/>
                  </a:lnTo>
                  <a:lnTo>
                    <a:pt x="1054" y="194"/>
                  </a:lnTo>
                  <a:lnTo>
                    <a:pt x="1055" y="194"/>
                  </a:lnTo>
                  <a:lnTo>
                    <a:pt x="1055" y="194"/>
                  </a:lnTo>
                  <a:lnTo>
                    <a:pt x="1055" y="194"/>
                  </a:lnTo>
                  <a:lnTo>
                    <a:pt x="1055" y="194"/>
                  </a:lnTo>
                  <a:lnTo>
                    <a:pt x="1056" y="195"/>
                  </a:lnTo>
                  <a:lnTo>
                    <a:pt x="1056" y="195"/>
                  </a:lnTo>
                  <a:lnTo>
                    <a:pt x="1056" y="195"/>
                  </a:lnTo>
                  <a:lnTo>
                    <a:pt x="1056" y="195"/>
                  </a:lnTo>
                  <a:lnTo>
                    <a:pt x="1057" y="195"/>
                  </a:lnTo>
                  <a:lnTo>
                    <a:pt x="1057" y="195"/>
                  </a:lnTo>
                  <a:lnTo>
                    <a:pt x="1057" y="195"/>
                  </a:lnTo>
                  <a:lnTo>
                    <a:pt x="1058" y="195"/>
                  </a:lnTo>
                  <a:lnTo>
                    <a:pt x="1058" y="195"/>
                  </a:lnTo>
                  <a:lnTo>
                    <a:pt x="1058" y="195"/>
                  </a:lnTo>
                  <a:lnTo>
                    <a:pt x="1058" y="195"/>
                  </a:lnTo>
                  <a:lnTo>
                    <a:pt x="1059" y="195"/>
                  </a:lnTo>
                  <a:lnTo>
                    <a:pt x="1059" y="195"/>
                  </a:lnTo>
                  <a:lnTo>
                    <a:pt x="1059" y="195"/>
                  </a:lnTo>
                  <a:lnTo>
                    <a:pt x="1059" y="195"/>
                  </a:lnTo>
                  <a:lnTo>
                    <a:pt x="1060" y="195"/>
                  </a:lnTo>
                  <a:lnTo>
                    <a:pt x="1060" y="195"/>
                  </a:lnTo>
                  <a:lnTo>
                    <a:pt x="1060" y="195"/>
                  </a:lnTo>
                  <a:lnTo>
                    <a:pt x="1060" y="195"/>
                  </a:lnTo>
                  <a:lnTo>
                    <a:pt x="1061" y="195"/>
                  </a:lnTo>
                  <a:lnTo>
                    <a:pt x="1061" y="195"/>
                  </a:lnTo>
                  <a:lnTo>
                    <a:pt x="1061" y="195"/>
                  </a:lnTo>
                  <a:lnTo>
                    <a:pt x="1062" y="195"/>
                  </a:lnTo>
                  <a:lnTo>
                    <a:pt x="1062" y="195"/>
                  </a:lnTo>
                  <a:lnTo>
                    <a:pt x="1062" y="195"/>
                  </a:lnTo>
                  <a:lnTo>
                    <a:pt x="1062" y="195"/>
                  </a:lnTo>
                  <a:lnTo>
                    <a:pt x="1063" y="195"/>
                  </a:lnTo>
                  <a:lnTo>
                    <a:pt x="1063" y="195"/>
                  </a:lnTo>
                  <a:lnTo>
                    <a:pt x="1063" y="195"/>
                  </a:lnTo>
                  <a:lnTo>
                    <a:pt x="1063" y="195"/>
                  </a:lnTo>
                  <a:lnTo>
                    <a:pt x="1064" y="195"/>
                  </a:lnTo>
                  <a:lnTo>
                    <a:pt x="1064" y="195"/>
                  </a:lnTo>
                  <a:lnTo>
                    <a:pt x="1064" y="195"/>
                  </a:lnTo>
                  <a:lnTo>
                    <a:pt x="1064" y="195"/>
                  </a:lnTo>
                  <a:lnTo>
                    <a:pt x="1065" y="195"/>
                  </a:lnTo>
                  <a:lnTo>
                    <a:pt x="1065" y="195"/>
                  </a:lnTo>
                  <a:lnTo>
                    <a:pt x="1065" y="195"/>
                  </a:lnTo>
                  <a:lnTo>
                    <a:pt x="1066" y="195"/>
                  </a:lnTo>
                  <a:lnTo>
                    <a:pt x="1066" y="195"/>
                  </a:lnTo>
                  <a:lnTo>
                    <a:pt x="1066" y="195"/>
                  </a:lnTo>
                  <a:lnTo>
                    <a:pt x="1066" y="195"/>
                  </a:lnTo>
                  <a:lnTo>
                    <a:pt x="1067" y="195"/>
                  </a:lnTo>
                  <a:lnTo>
                    <a:pt x="1067" y="195"/>
                  </a:lnTo>
                  <a:lnTo>
                    <a:pt x="1067" y="195"/>
                  </a:lnTo>
                  <a:lnTo>
                    <a:pt x="1067" y="195"/>
                  </a:lnTo>
                  <a:lnTo>
                    <a:pt x="1068" y="195"/>
                  </a:lnTo>
                  <a:lnTo>
                    <a:pt x="1068" y="195"/>
                  </a:lnTo>
                  <a:lnTo>
                    <a:pt x="1068" y="195"/>
                  </a:lnTo>
                  <a:lnTo>
                    <a:pt x="1068" y="195"/>
                  </a:lnTo>
                  <a:lnTo>
                    <a:pt x="1069" y="195"/>
                  </a:lnTo>
                  <a:lnTo>
                    <a:pt x="1069" y="195"/>
                  </a:lnTo>
                  <a:lnTo>
                    <a:pt x="1069" y="195"/>
                  </a:lnTo>
                  <a:lnTo>
                    <a:pt x="1069" y="195"/>
                  </a:lnTo>
                  <a:lnTo>
                    <a:pt x="1070" y="195"/>
                  </a:lnTo>
                  <a:lnTo>
                    <a:pt x="1070" y="195"/>
                  </a:lnTo>
                  <a:lnTo>
                    <a:pt x="1070" y="195"/>
                  </a:lnTo>
                  <a:lnTo>
                    <a:pt x="1071" y="195"/>
                  </a:lnTo>
                  <a:lnTo>
                    <a:pt x="1071" y="195"/>
                  </a:lnTo>
                  <a:lnTo>
                    <a:pt x="1071" y="195"/>
                  </a:lnTo>
                  <a:lnTo>
                    <a:pt x="1071" y="195"/>
                  </a:lnTo>
                  <a:lnTo>
                    <a:pt x="1072" y="194"/>
                  </a:lnTo>
                  <a:lnTo>
                    <a:pt x="1072" y="194"/>
                  </a:lnTo>
                  <a:lnTo>
                    <a:pt x="1072" y="194"/>
                  </a:lnTo>
                  <a:lnTo>
                    <a:pt x="1072" y="194"/>
                  </a:lnTo>
                  <a:lnTo>
                    <a:pt x="1073" y="194"/>
                  </a:lnTo>
                  <a:lnTo>
                    <a:pt x="1073" y="193"/>
                  </a:lnTo>
                  <a:lnTo>
                    <a:pt x="1073" y="193"/>
                  </a:lnTo>
                  <a:lnTo>
                    <a:pt x="1074" y="193"/>
                  </a:lnTo>
                  <a:lnTo>
                    <a:pt x="1074" y="193"/>
                  </a:lnTo>
                  <a:lnTo>
                    <a:pt x="1074" y="193"/>
                  </a:lnTo>
                  <a:lnTo>
                    <a:pt x="1074" y="193"/>
                  </a:lnTo>
                  <a:lnTo>
                    <a:pt x="1075" y="193"/>
                  </a:lnTo>
                  <a:lnTo>
                    <a:pt x="1075" y="192"/>
                  </a:lnTo>
                  <a:lnTo>
                    <a:pt x="1075" y="192"/>
                  </a:lnTo>
                  <a:lnTo>
                    <a:pt x="1075" y="192"/>
                  </a:lnTo>
                  <a:lnTo>
                    <a:pt x="1076" y="192"/>
                  </a:lnTo>
                  <a:lnTo>
                    <a:pt x="1076" y="192"/>
                  </a:lnTo>
                  <a:lnTo>
                    <a:pt x="1076" y="192"/>
                  </a:lnTo>
                  <a:lnTo>
                    <a:pt x="1077" y="192"/>
                  </a:lnTo>
                  <a:lnTo>
                    <a:pt x="1077" y="192"/>
                  </a:lnTo>
                  <a:lnTo>
                    <a:pt x="1077" y="192"/>
                  </a:lnTo>
                  <a:lnTo>
                    <a:pt x="1077" y="192"/>
                  </a:lnTo>
                  <a:lnTo>
                    <a:pt x="1078" y="192"/>
                  </a:lnTo>
                  <a:lnTo>
                    <a:pt x="1078" y="192"/>
                  </a:lnTo>
                  <a:lnTo>
                    <a:pt x="1078" y="192"/>
                  </a:lnTo>
                  <a:lnTo>
                    <a:pt x="1078" y="192"/>
                  </a:lnTo>
                  <a:lnTo>
                    <a:pt x="1079" y="192"/>
                  </a:lnTo>
                  <a:lnTo>
                    <a:pt x="1079" y="192"/>
                  </a:lnTo>
                  <a:lnTo>
                    <a:pt x="1079" y="192"/>
                  </a:lnTo>
                  <a:lnTo>
                    <a:pt x="1079" y="192"/>
                  </a:lnTo>
                  <a:lnTo>
                    <a:pt x="1080" y="192"/>
                  </a:lnTo>
                  <a:lnTo>
                    <a:pt x="1080" y="192"/>
                  </a:lnTo>
                  <a:lnTo>
                    <a:pt x="1080" y="192"/>
                  </a:lnTo>
                  <a:lnTo>
                    <a:pt x="1080" y="191"/>
                  </a:lnTo>
                  <a:lnTo>
                    <a:pt x="1081" y="187"/>
                  </a:lnTo>
                  <a:lnTo>
                    <a:pt x="1081" y="181"/>
                  </a:lnTo>
                  <a:lnTo>
                    <a:pt x="1081" y="175"/>
                  </a:lnTo>
                  <a:lnTo>
                    <a:pt x="1082" y="174"/>
                  </a:lnTo>
                  <a:lnTo>
                    <a:pt x="1082" y="177"/>
                  </a:lnTo>
                  <a:lnTo>
                    <a:pt x="1082" y="177"/>
                  </a:lnTo>
                  <a:lnTo>
                    <a:pt x="1082" y="174"/>
                  </a:lnTo>
                  <a:lnTo>
                    <a:pt x="1083" y="168"/>
                  </a:lnTo>
                  <a:lnTo>
                    <a:pt x="1083" y="162"/>
                  </a:lnTo>
                  <a:lnTo>
                    <a:pt x="1083" y="159"/>
                  </a:lnTo>
                  <a:lnTo>
                    <a:pt x="1083" y="158"/>
                  </a:lnTo>
                  <a:lnTo>
                    <a:pt x="1084" y="158"/>
                  </a:lnTo>
                  <a:lnTo>
                    <a:pt x="1084" y="158"/>
                  </a:lnTo>
                  <a:lnTo>
                    <a:pt x="1084" y="158"/>
                  </a:lnTo>
                  <a:lnTo>
                    <a:pt x="1084" y="158"/>
                  </a:lnTo>
                  <a:lnTo>
                    <a:pt x="1085" y="158"/>
                  </a:lnTo>
                  <a:lnTo>
                    <a:pt x="1085" y="158"/>
                  </a:lnTo>
                  <a:lnTo>
                    <a:pt x="1085" y="158"/>
                  </a:lnTo>
                  <a:lnTo>
                    <a:pt x="1085" y="157"/>
                  </a:lnTo>
                  <a:lnTo>
                    <a:pt x="1086" y="158"/>
                  </a:lnTo>
                  <a:lnTo>
                    <a:pt x="1086" y="157"/>
                  </a:lnTo>
                  <a:lnTo>
                    <a:pt x="1086" y="153"/>
                  </a:lnTo>
                  <a:lnTo>
                    <a:pt x="1087" y="153"/>
                  </a:lnTo>
                  <a:lnTo>
                    <a:pt x="1087" y="160"/>
                  </a:lnTo>
                  <a:lnTo>
                    <a:pt x="1087" y="174"/>
                  </a:lnTo>
                  <a:lnTo>
                    <a:pt x="1087" y="187"/>
                  </a:lnTo>
                  <a:lnTo>
                    <a:pt x="1088" y="191"/>
                  </a:lnTo>
                  <a:lnTo>
                    <a:pt x="1088" y="191"/>
                  </a:lnTo>
                  <a:lnTo>
                    <a:pt x="1088" y="191"/>
                  </a:lnTo>
                  <a:lnTo>
                    <a:pt x="1088" y="191"/>
                  </a:lnTo>
                  <a:lnTo>
                    <a:pt x="1089" y="191"/>
                  </a:lnTo>
                  <a:lnTo>
                    <a:pt x="1089" y="191"/>
                  </a:lnTo>
                  <a:lnTo>
                    <a:pt x="1089" y="191"/>
                  </a:lnTo>
                  <a:lnTo>
                    <a:pt x="1090" y="191"/>
                  </a:lnTo>
                  <a:lnTo>
                    <a:pt x="1090" y="191"/>
                  </a:lnTo>
                  <a:lnTo>
                    <a:pt x="1090" y="192"/>
                  </a:lnTo>
                  <a:lnTo>
                    <a:pt x="1090" y="191"/>
                  </a:lnTo>
                  <a:lnTo>
                    <a:pt x="1091" y="192"/>
                  </a:lnTo>
                  <a:lnTo>
                    <a:pt x="1091" y="192"/>
                  </a:lnTo>
                  <a:lnTo>
                    <a:pt x="1091" y="192"/>
                  </a:lnTo>
                  <a:lnTo>
                    <a:pt x="1091" y="192"/>
                  </a:lnTo>
                  <a:lnTo>
                    <a:pt x="1092" y="192"/>
                  </a:lnTo>
                  <a:lnTo>
                    <a:pt x="1092" y="192"/>
                  </a:lnTo>
                  <a:lnTo>
                    <a:pt x="1092" y="192"/>
                  </a:lnTo>
                  <a:lnTo>
                    <a:pt x="1093" y="192"/>
                  </a:lnTo>
                  <a:lnTo>
                    <a:pt x="1093" y="192"/>
                  </a:lnTo>
                  <a:lnTo>
                    <a:pt x="1093" y="192"/>
                  </a:lnTo>
                  <a:lnTo>
                    <a:pt x="1093" y="192"/>
                  </a:lnTo>
                  <a:lnTo>
                    <a:pt x="1094" y="192"/>
                  </a:lnTo>
                  <a:lnTo>
                    <a:pt x="1094" y="192"/>
                  </a:lnTo>
                  <a:lnTo>
                    <a:pt x="1094" y="192"/>
                  </a:lnTo>
                  <a:lnTo>
                    <a:pt x="1094" y="192"/>
                  </a:lnTo>
                  <a:lnTo>
                    <a:pt x="1095" y="192"/>
                  </a:lnTo>
                  <a:lnTo>
                    <a:pt x="1095" y="192"/>
                  </a:lnTo>
                  <a:lnTo>
                    <a:pt x="1095" y="192"/>
                  </a:lnTo>
                  <a:lnTo>
                    <a:pt x="1095" y="192"/>
                  </a:lnTo>
                  <a:lnTo>
                    <a:pt x="1096" y="192"/>
                  </a:lnTo>
                  <a:lnTo>
                    <a:pt x="1096" y="192"/>
                  </a:lnTo>
                  <a:lnTo>
                    <a:pt x="1096" y="192"/>
                  </a:lnTo>
                  <a:lnTo>
                    <a:pt x="1096" y="192"/>
                  </a:lnTo>
                  <a:lnTo>
                    <a:pt x="1097" y="192"/>
                  </a:lnTo>
                  <a:lnTo>
                    <a:pt x="1097" y="192"/>
                  </a:lnTo>
                  <a:lnTo>
                    <a:pt x="1097" y="192"/>
                  </a:lnTo>
                  <a:lnTo>
                    <a:pt x="1098" y="192"/>
                  </a:lnTo>
                  <a:lnTo>
                    <a:pt x="1098" y="192"/>
                  </a:lnTo>
                  <a:lnTo>
                    <a:pt x="1098" y="192"/>
                  </a:lnTo>
                  <a:lnTo>
                    <a:pt x="1098" y="192"/>
                  </a:lnTo>
                  <a:lnTo>
                    <a:pt x="1099" y="192"/>
                  </a:lnTo>
                  <a:lnTo>
                    <a:pt x="1099" y="192"/>
                  </a:lnTo>
                  <a:lnTo>
                    <a:pt x="1099" y="193"/>
                  </a:lnTo>
                  <a:lnTo>
                    <a:pt x="1099" y="193"/>
                  </a:lnTo>
                  <a:lnTo>
                    <a:pt x="1100" y="193"/>
                  </a:lnTo>
                  <a:lnTo>
                    <a:pt x="1100" y="193"/>
                  </a:lnTo>
                  <a:lnTo>
                    <a:pt x="1100" y="193"/>
                  </a:lnTo>
                  <a:lnTo>
                    <a:pt x="1100" y="193"/>
                  </a:lnTo>
                  <a:lnTo>
                    <a:pt x="1101" y="193"/>
                  </a:lnTo>
                  <a:lnTo>
                    <a:pt x="1101" y="193"/>
                  </a:lnTo>
                  <a:lnTo>
                    <a:pt x="1101" y="193"/>
                  </a:lnTo>
                  <a:lnTo>
                    <a:pt x="1101" y="193"/>
                  </a:lnTo>
                  <a:lnTo>
                    <a:pt x="1102" y="193"/>
                  </a:lnTo>
                  <a:lnTo>
                    <a:pt x="1102" y="193"/>
                  </a:lnTo>
                  <a:lnTo>
                    <a:pt x="1102" y="193"/>
                  </a:lnTo>
                  <a:lnTo>
                    <a:pt x="1103" y="193"/>
                  </a:lnTo>
                  <a:lnTo>
                    <a:pt x="1103" y="193"/>
                  </a:lnTo>
                  <a:lnTo>
                    <a:pt x="1103" y="193"/>
                  </a:lnTo>
                  <a:lnTo>
                    <a:pt x="1103" y="193"/>
                  </a:lnTo>
                  <a:lnTo>
                    <a:pt x="1104" y="193"/>
                  </a:lnTo>
                  <a:lnTo>
                    <a:pt x="1104" y="193"/>
                  </a:lnTo>
                  <a:lnTo>
                    <a:pt x="1104" y="193"/>
                  </a:lnTo>
                  <a:lnTo>
                    <a:pt x="1104" y="193"/>
                  </a:lnTo>
                  <a:lnTo>
                    <a:pt x="1105" y="193"/>
                  </a:lnTo>
                  <a:lnTo>
                    <a:pt x="1105" y="193"/>
                  </a:lnTo>
                  <a:lnTo>
                    <a:pt x="1105" y="193"/>
                  </a:lnTo>
                  <a:lnTo>
                    <a:pt x="1106" y="193"/>
                  </a:lnTo>
                  <a:lnTo>
                    <a:pt x="1106" y="193"/>
                  </a:lnTo>
                  <a:lnTo>
                    <a:pt x="1106" y="194"/>
                  </a:lnTo>
                  <a:lnTo>
                    <a:pt x="1106" y="195"/>
                  </a:lnTo>
                  <a:lnTo>
                    <a:pt x="1107" y="195"/>
                  </a:lnTo>
                  <a:lnTo>
                    <a:pt x="1107" y="196"/>
                  </a:lnTo>
                  <a:lnTo>
                    <a:pt x="1107" y="196"/>
                  </a:lnTo>
                  <a:lnTo>
                    <a:pt x="1107" y="196"/>
                  </a:lnTo>
                  <a:lnTo>
                    <a:pt x="1108" y="196"/>
                  </a:lnTo>
                  <a:lnTo>
                    <a:pt x="1108" y="196"/>
                  </a:lnTo>
                  <a:lnTo>
                    <a:pt x="1108" y="196"/>
                  </a:lnTo>
                  <a:lnTo>
                    <a:pt x="1109" y="196"/>
                  </a:lnTo>
                  <a:lnTo>
                    <a:pt x="1109" y="196"/>
                  </a:lnTo>
                  <a:lnTo>
                    <a:pt x="1109" y="196"/>
                  </a:lnTo>
                  <a:lnTo>
                    <a:pt x="1109" y="196"/>
                  </a:lnTo>
                  <a:lnTo>
                    <a:pt x="1110" y="196"/>
                  </a:lnTo>
                  <a:lnTo>
                    <a:pt x="1110" y="196"/>
                  </a:lnTo>
                  <a:lnTo>
                    <a:pt x="1110" y="196"/>
                  </a:lnTo>
                  <a:lnTo>
                    <a:pt x="1110" y="196"/>
                  </a:lnTo>
                  <a:lnTo>
                    <a:pt x="1111" y="196"/>
                  </a:lnTo>
                  <a:lnTo>
                    <a:pt x="1111" y="196"/>
                  </a:lnTo>
                  <a:lnTo>
                    <a:pt x="1111" y="196"/>
                  </a:lnTo>
                  <a:lnTo>
                    <a:pt x="1111" y="196"/>
                  </a:lnTo>
                  <a:lnTo>
                    <a:pt x="1112" y="196"/>
                  </a:lnTo>
                  <a:lnTo>
                    <a:pt x="1112" y="196"/>
                  </a:lnTo>
                  <a:lnTo>
                    <a:pt x="1112" y="196"/>
                  </a:lnTo>
                  <a:lnTo>
                    <a:pt x="1112" y="196"/>
                  </a:lnTo>
                  <a:lnTo>
                    <a:pt x="1113" y="196"/>
                  </a:lnTo>
                  <a:lnTo>
                    <a:pt x="1113" y="196"/>
                  </a:lnTo>
                  <a:lnTo>
                    <a:pt x="1113" y="196"/>
                  </a:lnTo>
                  <a:lnTo>
                    <a:pt x="1114" y="196"/>
                  </a:lnTo>
                  <a:lnTo>
                    <a:pt x="1114" y="196"/>
                  </a:lnTo>
                  <a:lnTo>
                    <a:pt x="1114" y="196"/>
                  </a:lnTo>
                  <a:lnTo>
                    <a:pt x="1114" y="196"/>
                  </a:lnTo>
                  <a:lnTo>
                    <a:pt x="1115" y="196"/>
                  </a:lnTo>
                  <a:lnTo>
                    <a:pt x="1115" y="196"/>
                  </a:lnTo>
                  <a:lnTo>
                    <a:pt x="1115" y="196"/>
                  </a:lnTo>
                  <a:lnTo>
                    <a:pt x="1115" y="196"/>
                  </a:lnTo>
                  <a:lnTo>
                    <a:pt x="1116" y="196"/>
                  </a:lnTo>
                  <a:lnTo>
                    <a:pt x="1116" y="196"/>
                  </a:lnTo>
                  <a:lnTo>
                    <a:pt x="1116" y="196"/>
                  </a:lnTo>
                  <a:lnTo>
                    <a:pt x="1116" y="196"/>
                  </a:lnTo>
                  <a:lnTo>
                    <a:pt x="1117" y="196"/>
                  </a:lnTo>
                  <a:lnTo>
                    <a:pt x="1117" y="196"/>
                  </a:lnTo>
                  <a:lnTo>
                    <a:pt x="1117" y="196"/>
                  </a:lnTo>
                  <a:lnTo>
                    <a:pt x="1117" y="196"/>
                  </a:lnTo>
                  <a:lnTo>
                    <a:pt x="1118" y="196"/>
                  </a:lnTo>
                  <a:lnTo>
                    <a:pt x="1118" y="196"/>
                  </a:lnTo>
                  <a:lnTo>
                    <a:pt x="1118" y="196"/>
                  </a:lnTo>
                  <a:lnTo>
                    <a:pt x="1119" y="196"/>
                  </a:lnTo>
                  <a:lnTo>
                    <a:pt x="1119" y="196"/>
                  </a:lnTo>
                  <a:lnTo>
                    <a:pt x="1119" y="196"/>
                  </a:lnTo>
                  <a:lnTo>
                    <a:pt x="1119" y="196"/>
                  </a:lnTo>
                  <a:lnTo>
                    <a:pt x="1120" y="196"/>
                  </a:lnTo>
                  <a:lnTo>
                    <a:pt x="1120" y="196"/>
                  </a:lnTo>
                  <a:lnTo>
                    <a:pt x="1120" y="196"/>
                  </a:lnTo>
                  <a:lnTo>
                    <a:pt x="1120" y="196"/>
                  </a:lnTo>
                  <a:lnTo>
                    <a:pt x="1121" y="196"/>
                  </a:lnTo>
                  <a:lnTo>
                    <a:pt x="1121" y="196"/>
                  </a:lnTo>
                  <a:lnTo>
                    <a:pt x="1121" y="196"/>
                  </a:lnTo>
                  <a:lnTo>
                    <a:pt x="1122" y="196"/>
                  </a:lnTo>
                  <a:lnTo>
                    <a:pt x="1122" y="196"/>
                  </a:lnTo>
                  <a:lnTo>
                    <a:pt x="1122" y="196"/>
                  </a:lnTo>
                  <a:lnTo>
                    <a:pt x="1122" y="196"/>
                  </a:lnTo>
                  <a:lnTo>
                    <a:pt x="1123" y="196"/>
                  </a:lnTo>
                  <a:lnTo>
                    <a:pt x="1123" y="196"/>
                  </a:lnTo>
                  <a:lnTo>
                    <a:pt x="1123" y="196"/>
                  </a:lnTo>
                  <a:lnTo>
                    <a:pt x="1123" y="196"/>
                  </a:lnTo>
                  <a:lnTo>
                    <a:pt x="1124" y="196"/>
                  </a:lnTo>
                  <a:lnTo>
                    <a:pt x="1124" y="196"/>
                  </a:lnTo>
                  <a:lnTo>
                    <a:pt x="1124" y="196"/>
                  </a:lnTo>
                  <a:lnTo>
                    <a:pt x="1125" y="196"/>
                  </a:lnTo>
                  <a:lnTo>
                    <a:pt x="1125" y="196"/>
                  </a:lnTo>
                  <a:lnTo>
                    <a:pt x="1125" y="196"/>
                  </a:lnTo>
                  <a:lnTo>
                    <a:pt x="1125" y="196"/>
                  </a:lnTo>
                  <a:lnTo>
                    <a:pt x="1126" y="196"/>
                  </a:lnTo>
                  <a:lnTo>
                    <a:pt x="1126" y="196"/>
                  </a:lnTo>
                  <a:lnTo>
                    <a:pt x="1126" y="196"/>
                  </a:lnTo>
                  <a:lnTo>
                    <a:pt x="1126" y="196"/>
                  </a:lnTo>
                  <a:lnTo>
                    <a:pt x="1127" y="196"/>
                  </a:lnTo>
                  <a:lnTo>
                    <a:pt x="1127" y="196"/>
                  </a:lnTo>
                  <a:lnTo>
                    <a:pt x="1127" y="196"/>
                  </a:lnTo>
                  <a:lnTo>
                    <a:pt x="1127" y="196"/>
                  </a:lnTo>
                  <a:lnTo>
                    <a:pt x="1128" y="196"/>
                  </a:lnTo>
                  <a:lnTo>
                    <a:pt x="1128" y="196"/>
                  </a:lnTo>
                  <a:lnTo>
                    <a:pt x="1128" y="196"/>
                  </a:lnTo>
                  <a:lnTo>
                    <a:pt x="1128" y="196"/>
                  </a:lnTo>
                  <a:lnTo>
                    <a:pt x="1129" y="196"/>
                  </a:lnTo>
                  <a:lnTo>
                    <a:pt x="1129" y="196"/>
                  </a:lnTo>
                  <a:lnTo>
                    <a:pt x="1129" y="196"/>
                  </a:lnTo>
                  <a:lnTo>
                    <a:pt x="1130" y="196"/>
                  </a:lnTo>
                  <a:lnTo>
                    <a:pt x="1130" y="196"/>
                  </a:lnTo>
                  <a:lnTo>
                    <a:pt x="1130" y="196"/>
                  </a:lnTo>
                  <a:lnTo>
                    <a:pt x="1130" y="196"/>
                  </a:lnTo>
                  <a:lnTo>
                    <a:pt x="1131" y="196"/>
                  </a:lnTo>
                  <a:lnTo>
                    <a:pt x="1131" y="195"/>
                  </a:lnTo>
                  <a:lnTo>
                    <a:pt x="1131" y="196"/>
                  </a:lnTo>
                  <a:lnTo>
                    <a:pt x="1131" y="196"/>
                  </a:lnTo>
                  <a:lnTo>
                    <a:pt x="1132" y="196"/>
                  </a:lnTo>
                  <a:lnTo>
                    <a:pt x="1132" y="196"/>
                  </a:lnTo>
                  <a:lnTo>
                    <a:pt x="1132" y="196"/>
                  </a:lnTo>
                  <a:lnTo>
                    <a:pt x="1132" y="196"/>
                  </a:lnTo>
                  <a:lnTo>
                    <a:pt x="1133" y="196"/>
                  </a:lnTo>
                  <a:lnTo>
                    <a:pt x="1133" y="196"/>
                  </a:lnTo>
                  <a:lnTo>
                    <a:pt x="1133" y="195"/>
                  </a:lnTo>
                  <a:lnTo>
                    <a:pt x="1134" y="195"/>
                  </a:lnTo>
                  <a:lnTo>
                    <a:pt x="1134" y="195"/>
                  </a:lnTo>
                  <a:lnTo>
                    <a:pt x="1134" y="195"/>
                  </a:lnTo>
                  <a:lnTo>
                    <a:pt x="1134" y="195"/>
                  </a:lnTo>
                  <a:lnTo>
                    <a:pt x="1135" y="195"/>
                  </a:lnTo>
                  <a:lnTo>
                    <a:pt x="1135" y="195"/>
                  </a:lnTo>
                  <a:lnTo>
                    <a:pt x="1135" y="195"/>
                  </a:lnTo>
                  <a:lnTo>
                    <a:pt x="1135" y="195"/>
                  </a:lnTo>
                  <a:lnTo>
                    <a:pt x="1136" y="195"/>
                  </a:lnTo>
                  <a:lnTo>
                    <a:pt x="1136" y="195"/>
                  </a:lnTo>
                  <a:lnTo>
                    <a:pt x="1136" y="195"/>
                  </a:lnTo>
                  <a:lnTo>
                    <a:pt x="1136" y="195"/>
                  </a:lnTo>
                  <a:lnTo>
                    <a:pt x="1137" y="195"/>
                  </a:lnTo>
                  <a:lnTo>
                    <a:pt x="1137" y="195"/>
                  </a:lnTo>
                  <a:lnTo>
                    <a:pt x="1137" y="195"/>
                  </a:lnTo>
                  <a:lnTo>
                    <a:pt x="1138" y="195"/>
                  </a:lnTo>
                  <a:lnTo>
                    <a:pt x="1138" y="195"/>
                  </a:lnTo>
                  <a:lnTo>
                    <a:pt x="1138" y="195"/>
                  </a:lnTo>
                  <a:lnTo>
                    <a:pt x="1138" y="195"/>
                  </a:lnTo>
                  <a:lnTo>
                    <a:pt x="1139" y="195"/>
                  </a:lnTo>
                  <a:lnTo>
                    <a:pt x="1139" y="195"/>
                  </a:lnTo>
                  <a:lnTo>
                    <a:pt x="1139" y="195"/>
                  </a:lnTo>
                  <a:lnTo>
                    <a:pt x="1139" y="195"/>
                  </a:lnTo>
                  <a:lnTo>
                    <a:pt x="1140" y="195"/>
                  </a:lnTo>
                  <a:lnTo>
                    <a:pt x="1140" y="195"/>
                  </a:lnTo>
                  <a:lnTo>
                    <a:pt x="1140" y="195"/>
                  </a:lnTo>
                  <a:lnTo>
                    <a:pt x="1141" y="195"/>
                  </a:lnTo>
                  <a:lnTo>
                    <a:pt x="1141" y="195"/>
                  </a:lnTo>
                  <a:lnTo>
                    <a:pt x="1141" y="195"/>
                  </a:lnTo>
                  <a:lnTo>
                    <a:pt x="1141" y="195"/>
                  </a:lnTo>
                  <a:lnTo>
                    <a:pt x="1142" y="195"/>
                  </a:lnTo>
                  <a:lnTo>
                    <a:pt x="1142" y="195"/>
                  </a:lnTo>
                  <a:lnTo>
                    <a:pt x="1142" y="195"/>
                  </a:lnTo>
                  <a:lnTo>
                    <a:pt x="1142" y="195"/>
                  </a:lnTo>
                  <a:lnTo>
                    <a:pt x="1143" y="195"/>
                  </a:lnTo>
                  <a:lnTo>
                    <a:pt x="1143" y="195"/>
                  </a:lnTo>
                  <a:lnTo>
                    <a:pt x="1143" y="195"/>
                  </a:lnTo>
                  <a:lnTo>
                    <a:pt x="1143" y="195"/>
                  </a:lnTo>
                  <a:lnTo>
                    <a:pt x="1144" y="195"/>
                  </a:lnTo>
                  <a:lnTo>
                    <a:pt x="1144" y="195"/>
                  </a:lnTo>
                  <a:lnTo>
                    <a:pt x="1144" y="195"/>
                  </a:lnTo>
                  <a:lnTo>
                    <a:pt x="1144" y="195"/>
                  </a:lnTo>
                  <a:lnTo>
                    <a:pt x="1145" y="195"/>
                  </a:lnTo>
                  <a:lnTo>
                    <a:pt x="1145" y="195"/>
                  </a:lnTo>
                  <a:lnTo>
                    <a:pt x="1145" y="195"/>
                  </a:lnTo>
                  <a:lnTo>
                    <a:pt x="1146" y="195"/>
                  </a:lnTo>
                  <a:lnTo>
                    <a:pt x="1146" y="195"/>
                  </a:lnTo>
                  <a:lnTo>
                    <a:pt x="1146" y="195"/>
                  </a:lnTo>
                  <a:lnTo>
                    <a:pt x="1146" y="195"/>
                  </a:lnTo>
                  <a:lnTo>
                    <a:pt x="1147" y="195"/>
                  </a:lnTo>
                  <a:lnTo>
                    <a:pt x="1147" y="195"/>
                  </a:lnTo>
                  <a:lnTo>
                    <a:pt x="1147" y="195"/>
                  </a:lnTo>
                  <a:lnTo>
                    <a:pt x="1147" y="195"/>
                  </a:lnTo>
                  <a:lnTo>
                    <a:pt x="1148" y="195"/>
                  </a:lnTo>
                  <a:lnTo>
                    <a:pt x="1148" y="194"/>
                  </a:lnTo>
                  <a:lnTo>
                    <a:pt x="1148" y="191"/>
                  </a:lnTo>
                  <a:lnTo>
                    <a:pt x="1148" y="191"/>
                  </a:lnTo>
                  <a:lnTo>
                    <a:pt x="1149" y="192"/>
                  </a:lnTo>
                  <a:lnTo>
                    <a:pt x="1149" y="194"/>
                  </a:lnTo>
                  <a:lnTo>
                    <a:pt x="1149" y="195"/>
                  </a:lnTo>
                  <a:lnTo>
                    <a:pt x="1150" y="195"/>
                  </a:lnTo>
                  <a:lnTo>
                    <a:pt x="1150" y="194"/>
                  </a:lnTo>
                  <a:lnTo>
                    <a:pt x="1150" y="192"/>
                  </a:lnTo>
                  <a:lnTo>
                    <a:pt x="1150" y="190"/>
                  </a:lnTo>
                  <a:lnTo>
                    <a:pt x="1151" y="189"/>
                  </a:lnTo>
                  <a:lnTo>
                    <a:pt x="1151" y="188"/>
                  </a:lnTo>
                  <a:lnTo>
                    <a:pt x="1151" y="188"/>
                  </a:lnTo>
                  <a:lnTo>
                    <a:pt x="1151" y="189"/>
                  </a:lnTo>
                  <a:lnTo>
                    <a:pt x="1152" y="189"/>
                  </a:lnTo>
                  <a:lnTo>
                    <a:pt x="1152" y="190"/>
                  </a:lnTo>
                  <a:lnTo>
                    <a:pt x="1152" y="190"/>
                  </a:lnTo>
                  <a:lnTo>
                    <a:pt x="1153" y="190"/>
                  </a:lnTo>
                  <a:lnTo>
                    <a:pt x="1153" y="190"/>
                  </a:lnTo>
                  <a:lnTo>
                    <a:pt x="1153" y="190"/>
                  </a:lnTo>
                  <a:lnTo>
                    <a:pt x="1153" y="190"/>
                  </a:lnTo>
                  <a:lnTo>
                    <a:pt x="1154" y="190"/>
                  </a:lnTo>
                  <a:lnTo>
                    <a:pt x="1154" y="190"/>
                  </a:lnTo>
                  <a:lnTo>
                    <a:pt x="1154" y="190"/>
                  </a:lnTo>
                  <a:lnTo>
                    <a:pt x="1154" y="190"/>
                  </a:lnTo>
                  <a:lnTo>
                    <a:pt x="1155" y="190"/>
                  </a:lnTo>
                  <a:lnTo>
                    <a:pt x="1155" y="190"/>
                  </a:lnTo>
                  <a:lnTo>
                    <a:pt x="1155" y="190"/>
                  </a:lnTo>
                  <a:lnTo>
                    <a:pt x="1155" y="190"/>
                  </a:lnTo>
                  <a:lnTo>
                    <a:pt x="1156" y="190"/>
                  </a:lnTo>
                  <a:lnTo>
                    <a:pt x="1156" y="190"/>
                  </a:lnTo>
                  <a:lnTo>
                    <a:pt x="1156" y="190"/>
                  </a:lnTo>
                  <a:lnTo>
                    <a:pt x="1157" y="190"/>
                  </a:lnTo>
                  <a:lnTo>
                    <a:pt x="1157" y="190"/>
                  </a:lnTo>
                  <a:lnTo>
                    <a:pt x="1157" y="190"/>
                  </a:lnTo>
                  <a:lnTo>
                    <a:pt x="1157" y="190"/>
                  </a:lnTo>
                  <a:lnTo>
                    <a:pt x="1158" y="190"/>
                  </a:lnTo>
                  <a:lnTo>
                    <a:pt x="1158" y="190"/>
                  </a:lnTo>
                  <a:lnTo>
                    <a:pt x="1158" y="190"/>
                  </a:lnTo>
                  <a:lnTo>
                    <a:pt x="1158" y="190"/>
                  </a:lnTo>
                  <a:lnTo>
                    <a:pt x="1159" y="190"/>
                  </a:lnTo>
                  <a:lnTo>
                    <a:pt x="1159" y="189"/>
                  </a:lnTo>
                  <a:lnTo>
                    <a:pt x="1159" y="189"/>
                  </a:lnTo>
                  <a:lnTo>
                    <a:pt x="1159" y="189"/>
                  </a:lnTo>
                  <a:lnTo>
                    <a:pt x="1160" y="189"/>
                  </a:lnTo>
                  <a:lnTo>
                    <a:pt x="1160" y="189"/>
                  </a:lnTo>
                  <a:lnTo>
                    <a:pt x="1160" y="189"/>
                  </a:lnTo>
                  <a:lnTo>
                    <a:pt x="1160" y="189"/>
                  </a:lnTo>
                  <a:lnTo>
                    <a:pt x="1161" y="189"/>
                  </a:lnTo>
                  <a:lnTo>
                    <a:pt x="1161" y="189"/>
                  </a:lnTo>
                  <a:lnTo>
                    <a:pt x="1161" y="189"/>
                  </a:lnTo>
                  <a:lnTo>
                    <a:pt x="1162" y="189"/>
                  </a:lnTo>
                  <a:lnTo>
                    <a:pt x="1162" y="189"/>
                  </a:lnTo>
                  <a:lnTo>
                    <a:pt x="1162" y="189"/>
                  </a:lnTo>
                  <a:lnTo>
                    <a:pt x="1162" y="189"/>
                  </a:lnTo>
                  <a:lnTo>
                    <a:pt x="1163" y="189"/>
                  </a:lnTo>
                  <a:lnTo>
                    <a:pt x="1163" y="189"/>
                  </a:lnTo>
                  <a:lnTo>
                    <a:pt x="1163" y="189"/>
                  </a:lnTo>
                  <a:lnTo>
                    <a:pt x="1163" y="189"/>
                  </a:lnTo>
                  <a:lnTo>
                    <a:pt x="1164" y="189"/>
                  </a:lnTo>
                  <a:lnTo>
                    <a:pt x="1164" y="189"/>
                  </a:lnTo>
                  <a:lnTo>
                    <a:pt x="1164" y="189"/>
                  </a:lnTo>
                  <a:lnTo>
                    <a:pt x="1164" y="189"/>
                  </a:lnTo>
                  <a:lnTo>
                    <a:pt x="1165" y="189"/>
                  </a:lnTo>
                  <a:lnTo>
                    <a:pt x="1165" y="190"/>
                  </a:lnTo>
                  <a:lnTo>
                    <a:pt x="1165" y="190"/>
                  </a:lnTo>
                  <a:lnTo>
                    <a:pt x="1166" y="190"/>
                  </a:lnTo>
                  <a:lnTo>
                    <a:pt x="1166" y="190"/>
                  </a:lnTo>
                  <a:lnTo>
                    <a:pt x="1166" y="190"/>
                  </a:lnTo>
                  <a:lnTo>
                    <a:pt x="1166" y="190"/>
                  </a:lnTo>
                  <a:lnTo>
                    <a:pt x="1167" y="190"/>
                  </a:lnTo>
                  <a:lnTo>
                    <a:pt x="1167" y="190"/>
                  </a:lnTo>
                  <a:lnTo>
                    <a:pt x="1167" y="190"/>
                  </a:lnTo>
                  <a:lnTo>
                    <a:pt x="1167" y="191"/>
                  </a:lnTo>
                  <a:lnTo>
                    <a:pt x="1168" y="191"/>
                  </a:lnTo>
                  <a:lnTo>
                    <a:pt x="1168" y="191"/>
                  </a:lnTo>
                  <a:lnTo>
                    <a:pt x="1168" y="191"/>
                  </a:lnTo>
                  <a:lnTo>
                    <a:pt x="1169" y="192"/>
                  </a:lnTo>
                  <a:lnTo>
                    <a:pt x="1169" y="193"/>
                  </a:lnTo>
                  <a:lnTo>
                    <a:pt x="1169" y="193"/>
                  </a:lnTo>
                  <a:lnTo>
                    <a:pt x="1169" y="193"/>
                  </a:lnTo>
                  <a:lnTo>
                    <a:pt x="1170" y="194"/>
                  </a:lnTo>
                  <a:lnTo>
                    <a:pt x="1170" y="194"/>
                  </a:lnTo>
                  <a:lnTo>
                    <a:pt x="1170" y="194"/>
                  </a:lnTo>
                  <a:lnTo>
                    <a:pt x="1170" y="195"/>
                  </a:lnTo>
                  <a:lnTo>
                    <a:pt x="1171" y="195"/>
                  </a:lnTo>
                  <a:lnTo>
                    <a:pt x="1171" y="195"/>
                  </a:lnTo>
                  <a:lnTo>
                    <a:pt x="1171" y="195"/>
                  </a:lnTo>
                  <a:lnTo>
                    <a:pt x="1171" y="196"/>
                  </a:lnTo>
                  <a:lnTo>
                    <a:pt x="1172" y="196"/>
                  </a:lnTo>
                  <a:lnTo>
                    <a:pt x="1172" y="196"/>
                  </a:lnTo>
                  <a:lnTo>
                    <a:pt x="1172" y="196"/>
                  </a:lnTo>
                  <a:lnTo>
                    <a:pt x="1173" y="196"/>
                  </a:lnTo>
                  <a:lnTo>
                    <a:pt x="1173" y="196"/>
                  </a:lnTo>
                  <a:lnTo>
                    <a:pt x="1173" y="196"/>
                  </a:lnTo>
                  <a:lnTo>
                    <a:pt x="1173" y="196"/>
                  </a:lnTo>
                  <a:lnTo>
                    <a:pt x="1174" y="196"/>
                  </a:lnTo>
                  <a:lnTo>
                    <a:pt x="1174" y="197"/>
                  </a:lnTo>
                  <a:lnTo>
                    <a:pt x="1174" y="197"/>
                  </a:lnTo>
                  <a:lnTo>
                    <a:pt x="1174" y="197"/>
                  </a:lnTo>
                  <a:lnTo>
                    <a:pt x="1175" y="197"/>
                  </a:lnTo>
                  <a:lnTo>
                    <a:pt x="1175" y="197"/>
                  </a:lnTo>
                  <a:lnTo>
                    <a:pt x="1175" y="197"/>
                  </a:lnTo>
                  <a:lnTo>
                    <a:pt x="1175" y="197"/>
                  </a:lnTo>
                  <a:lnTo>
                    <a:pt x="1176" y="197"/>
                  </a:lnTo>
                  <a:lnTo>
                    <a:pt x="1176" y="197"/>
                  </a:lnTo>
                  <a:lnTo>
                    <a:pt x="1176" y="197"/>
                  </a:lnTo>
                  <a:lnTo>
                    <a:pt x="1177" y="197"/>
                  </a:lnTo>
                  <a:lnTo>
                    <a:pt x="1177" y="197"/>
                  </a:lnTo>
                  <a:lnTo>
                    <a:pt x="1177" y="197"/>
                  </a:lnTo>
                  <a:lnTo>
                    <a:pt x="1177" y="197"/>
                  </a:lnTo>
                  <a:lnTo>
                    <a:pt x="1178" y="197"/>
                  </a:lnTo>
                  <a:lnTo>
                    <a:pt x="1178" y="197"/>
                  </a:lnTo>
                  <a:lnTo>
                    <a:pt x="1178" y="197"/>
                  </a:lnTo>
                  <a:lnTo>
                    <a:pt x="1178" y="197"/>
                  </a:lnTo>
                  <a:lnTo>
                    <a:pt x="1179" y="197"/>
                  </a:lnTo>
                  <a:lnTo>
                    <a:pt x="1179" y="197"/>
                  </a:lnTo>
                  <a:lnTo>
                    <a:pt x="1179" y="197"/>
                  </a:lnTo>
                  <a:lnTo>
                    <a:pt x="1179" y="197"/>
                  </a:lnTo>
                  <a:lnTo>
                    <a:pt x="1180" y="197"/>
                  </a:lnTo>
                  <a:lnTo>
                    <a:pt x="1180" y="197"/>
                  </a:lnTo>
                  <a:lnTo>
                    <a:pt x="1180" y="197"/>
                  </a:lnTo>
                  <a:lnTo>
                    <a:pt x="1180" y="197"/>
                  </a:lnTo>
                  <a:lnTo>
                    <a:pt x="1181" y="197"/>
                  </a:lnTo>
                  <a:lnTo>
                    <a:pt x="1181" y="197"/>
                  </a:lnTo>
                  <a:lnTo>
                    <a:pt x="1181" y="197"/>
                  </a:lnTo>
                  <a:lnTo>
                    <a:pt x="1182" y="198"/>
                  </a:lnTo>
                  <a:lnTo>
                    <a:pt x="1182" y="198"/>
                  </a:lnTo>
                  <a:lnTo>
                    <a:pt x="1182" y="198"/>
                  </a:lnTo>
                  <a:lnTo>
                    <a:pt x="1182" y="198"/>
                  </a:lnTo>
                  <a:lnTo>
                    <a:pt x="1183" y="198"/>
                  </a:lnTo>
                  <a:lnTo>
                    <a:pt x="1183" y="198"/>
                  </a:lnTo>
                  <a:lnTo>
                    <a:pt x="1183" y="198"/>
                  </a:lnTo>
                  <a:lnTo>
                    <a:pt x="1183" y="198"/>
                  </a:lnTo>
                  <a:lnTo>
                    <a:pt x="1184" y="197"/>
                  </a:lnTo>
                  <a:lnTo>
                    <a:pt x="1184" y="197"/>
                  </a:lnTo>
                  <a:lnTo>
                    <a:pt x="1184" y="197"/>
                  </a:lnTo>
                  <a:lnTo>
                    <a:pt x="1185" y="197"/>
                  </a:lnTo>
                  <a:lnTo>
                    <a:pt x="1185" y="197"/>
                  </a:lnTo>
                  <a:lnTo>
                    <a:pt x="1185" y="197"/>
                  </a:lnTo>
                  <a:lnTo>
                    <a:pt x="1185" y="197"/>
                  </a:lnTo>
                  <a:lnTo>
                    <a:pt x="1186" y="197"/>
                  </a:lnTo>
                  <a:lnTo>
                    <a:pt x="1186" y="197"/>
                  </a:lnTo>
                  <a:lnTo>
                    <a:pt x="1186" y="197"/>
                  </a:lnTo>
                  <a:lnTo>
                    <a:pt x="1186" y="197"/>
                  </a:lnTo>
                  <a:lnTo>
                    <a:pt x="1187" y="197"/>
                  </a:lnTo>
                  <a:lnTo>
                    <a:pt x="1187" y="197"/>
                  </a:lnTo>
                  <a:lnTo>
                    <a:pt x="1187" y="197"/>
                  </a:lnTo>
                  <a:lnTo>
                    <a:pt x="1188" y="197"/>
                  </a:lnTo>
                  <a:lnTo>
                    <a:pt x="1188" y="197"/>
                  </a:lnTo>
                  <a:lnTo>
                    <a:pt x="1188" y="197"/>
                  </a:lnTo>
                  <a:lnTo>
                    <a:pt x="1188" y="197"/>
                  </a:lnTo>
                  <a:lnTo>
                    <a:pt x="1189" y="197"/>
                  </a:lnTo>
                  <a:lnTo>
                    <a:pt x="1189" y="197"/>
                  </a:lnTo>
                  <a:lnTo>
                    <a:pt x="1189" y="197"/>
                  </a:lnTo>
                  <a:lnTo>
                    <a:pt x="1189" y="197"/>
                  </a:lnTo>
                  <a:lnTo>
                    <a:pt x="1190" y="197"/>
                  </a:lnTo>
                  <a:lnTo>
                    <a:pt x="1190" y="197"/>
                  </a:lnTo>
                  <a:lnTo>
                    <a:pt x="1190" y="197"/>
                  </a:lnTo>
                  <a:lnTo>
                    <a:pt x="1190" y="197"/>
                  </a:lnTo>
                  <a:lnTo>
                    <a:pt x="1191" y="197"/>
                  </a:lnTo>
                  <a:lnTo>
                    <a:pt x="1191" y="197"/>
                  </a:lnTo>
                  <a:lnTo>
                    <a:pt x="1191" y="197"/>
                  </a:lnTo>
                  <a:lnTo>
                    <a:pt x="1191" y="197"/>
                  </a:lnTo>
                  <a:lnTo>
                    <a:pt x="1192" y="197"/>
                  </a:lnTo>
                  <a:lnTo>
                    <a:pt x="1192" y="196"/>
                  </a:lnTo>
                  <a:lnTo>
                    <a:pt x="1192" y="196"/>
                  </a:lnTo>
                  <a:lnTo>
                    <a:pt x="1193" y="196"/>
                  </a:lnTo>
                  <a:lnTo>
                    <a:pt x="1193" y="196"/>
                  </a:lnTo>
                  <a:lnTo>
                    <a:pt x="1193" y="196"/>
                  </a:lnTo>
                  <a:lnTo>
                    <a:pt x="1193" y="196"/>
                  </a:lnTo>
                  <a:lnTo>
                    <a:pt x="1194" y="196"/>
                  </a:lnTo>
                  <a:lnTo>
                    <a:pt x="1194" y="196"/>
                  </a:lnTo>
                  <a:lnTo>
                    <a:pt x="1194" y="196"/>
                  </a:lnTo>
                  <a:lnTo>
                    <a:pt x="1194" y="196"/>
                  </a:lnTo>
                  <a:lnTo>
                    <a:pt x="1195" y="196"/>
                  </a:lnTo>
                  <a:lnTo>
                    <a:pt x="1195" y="196"/>
                  </a:lnTo>
                  <a:lnTo>
                    <a:pt x="1195" y="196"/>
                  </a:lnTo>
                  <a:lnTo>
                    <a:pt x="1195" y="196"/>
                  </a:lnTo>
                  <a:lnTo>
                    <a:pt x="1196" y="196"/>
                  </a:lnTo>
                  <a:lnTo>
                    <a:pt x="1196" y="196"/>
                  </a:lnTo>
                  <a:lnTo>
                    <a:pt x="1196" y="196"/>
                  </a:lnTo>
                  <a:lnTo>
                    <a:pt x="1196" y="196"/>
                  </a:lnTo>
                  <a:lnTo>
                    <a:pt x="1197" y="196"/>
                  </a:lnTo>
                  <a:lnTo>
                    <a:pt x="1197" y="196"/>
                  </a:lnTo>
                  <a:lnTo>
                    <a:pt x="1197" y="196"/>
                  </a:lnTo>
                  <a:lnTo>
                    <a:pt x="1198" y="196"/>
                  </a:lnTo>
                  <a:lnTo>
                    <a:pt x="1198" y="196"/>
                  </a:lnTo>
                  <a:lnTo>
                    <a:pt x="1198" y="196"/>
                  </a:lnTo>
                  <a:lnTo>
                    <a:pt x="1198" y="196"/>
                  </a:lnTo>
                  <a:lnTo>
                    <a:pt x="1199" y="196"/>
                  </a:lnTo>
                  <a:lnTo>
                    <a:pt x="1199" y="196"/>
                  </a:lnTo>
                  <a:lnTo>
                    <a:pt x="1199" y="196"/>
                  </a:lnTo>
                  <a:lnTo>
                    <a:pt x="1199" y="196"/>
                  </a:lnTo>
                  <a:lnTo>
                    <a:pt x="1200" y="196"/>
                  </a:lnTo>
                  <a:lnTo>
                    <a:pt x="1200" y="196"/>
                  </a:lnTo>
                  <a:lnTo>
                    <a:pt x="1200" y="196"/>
                  </a:lnTo>
                  <a:lnTo>
                    <a:pt x="1201" y="196"/>
                  </a:lnTo>
                  <a:lnTo>
                    <a:pt x="1201" y="197"/>
                  </a:lnTo>
                  <a:lnTo>
                    <a:pt x="1201" y="197"/>
                  </a:lnTo>
                  <a:lnTo>
                    <a:pt x="1201" y="197"/>
                  </a:lnTo>
                  <a:lnTo>
                    <a:pt x="1202" y="197"/>
                  </a:lnTo>
                  <a:lnTo>
                    <a:pt x="1202" y="197"/>
                  </a:lnTo>
                  <a:lnTo>
                    <a:pt x="1202" y="197"/>
                  </a:lnTo>
                  <a:lnTo>
                    <a:pt x="1202" y="197"/>
                  </a:lnTo>
                  <a:lnTo>
                    <a:pt x="1203" y="197"/>
                  </a:lnTo>
                  <a:lnTo>
                    <a:pt x="1203" y="197"/>
                  </a:lnTo>
                  <a:lnTo>
                    <a:pt x="1203" y="197"/>
                  </a:lnTo>
                  <a:lnTo>
                    <a:pt x="1204" y="196"/>
                  </a:lnTo>
                  <a:lnTo>
                    <a:pt x="1204" y="196"/>
                  </a:lnTo>
                  <a:lnTo>
                    <a:pt x="1204" y="196"/>
                  </a:lnTo>
                  <a:lnTo>
                    <a:pt x="1204" y="196"/>
                  </a:lnTo>
                  <a:lnTo>
                    <a:pt x="1205" y="195"/>
                  </a:lnTo>
                  <a:lnTo>
                    <a:pt x="1205" y="195"/>
                  </a:lnTo>
                  <a:lnTo>
                    <a:pt x="1205" y="195"/>
                  </a:lnTo>
                  <a:lnTo>
                    <a:pt x="1205" y="195"/>
                  </a:lnTo>
                  <a:lnTo>
                    <a:pt x="1206" y="195"/>
                  </a:lnTo>
                  <a:lnTo>
                    <a:pt x="1206" y="195"/>
                  </a:lnTo>
                  <a:lnTo>
                    <a:pt x="1206" y="195"/>
                  </a:lnTo>
                  <a:lnTo>
                    <a:pt x="1206" y="195"/>
                  </a:lnTo>
                  <a:lnTo>
                    <a:pt x="1207" y="195"/>
                  </a:lnTo>
                  <a:lnTo>
                    <a:pt x="1207" y="195"/>
                  </a:lnTo>
                  <a:lnTo>
                    <a:pt x="1207" y="195"/>
                  </a:lnTo>
                  <a:lnTo>
                    <a:pt x="1207" y="195"/>
                  </a:lnTo>
                  <a:lnTo>
                    <a:pt x="1208" y="195"/>
                  </a:lnTo>
                  <a:lnTo>
                    <a:pt x="1208" y="194"/>
                  </a:lnTo>
                  <a:lnTo>
                    <a:pt x="1208" y="194"/>
                  </a:lnTo>
                  <a:lnTo>
                    <a:pt x="1209" y="194"/>
                  </a:lnTo>
                  <a:lnTo>
                    <a:pt x="1209" y="194"/>
                  </a:lnTo>
                  <a:lnTo>
                    <a:pt x="1209" y="194"/>
                  </a:lnTo>
                  <a:lnTo>
                    <a:pt x="1209" y="194"/>
                  </a:lnTo>
                  <a:lnTo>
                    <a:pt x="1210" y="194"/>
                  </a:lnTo>
                  <a:lnTo>
                    <a:pt x="1210" y="194"/>
                  </a:lnTo>
                  <a:lnTo>
                    <a:pt x="1210" y="194"/>
                  </a:lnTo>
                  <a:lnTo>
                    <a:pt x="1210" y="194"/>
                  </a:lnTo>
                  <a:lnTo>
                    <a:pt x="1211" y="194"/>
                  </a:lnTo>
                  <a:lnTo>
                    <a:pt x="1211" y="193"/>
                  </a:lnTo>
                  <a:lnTo>
                    <a:pt x="1211" y="193"/>
                  </a:lnTo>
                  <a:lnTo>
                    <a:pt x="1211" y="193"/>
                  </a:lnTo>
                  <a:lnTo>
                    <a:pt x="1212" y="193"/>
                  </a:lnTo>
                  <a:lnTo>
                    <a:pt x="1212" y="193"/>
                  </a:lnTo>
                  <a:lnTo>
                    <a:pt x="1212" y="193"/>
                  </a:lnTo>
                  <a:lnTo>
                    <a:pt x="1212" y="193"/>
                  </a:lnTo>
                  <a:lnTo>
                    <a:pt x="1213" y="193"/>
                  </a:lnTo>
                  <a:lnTo>
                    <a:pt x="1213" y="193"/>
                  </a:lnTo>
                  <a:lnTo>
                    <a:pt x="1213" y="193"/>
                  </a:lnTo>
                  <a:lnTo>
                    <a:pt x="1214" y="193"/>
                  </a:lnTo>
                  <a:lnTo>
                    <a:pt x="1214" y="193"/>
                  </a:lnTo>
                  <a:lnTo>
                    <a:pt x="1214" y="193"/>
                  </a:lnTo>
                  <a:lnTo>
                    <a:pt x="1214" y="193"/>
                  </a:lnTo>
                  <a:lnTo>
                    <a:pt x="1215" y="193"/>
                  </a:lnTo>
                  <a:lnTo>
                    <a:pt x="1215" y="193"/>
                  </a:lnTo>
                  <a:lnTo>
                    <a:pt x="1215" y="193"/>
                  </a:lnTo>
                  <a:lnTo>
                    <a:pt x="1215" y="192"/>
                  </a:lnTo>
                  <a:lnTo>
                    <a:pt x="1216" y="191"/>
                  </a:lnTo>
                  <a:lnTo>
                    <a:pt x="1216" y="191"/>
                  </a:lnTo>
                  <a:lnTo>
                    <a:pt x="1216" y="191"/>
                  </a:lnTo>
                  <a:lnTo>
                    <a:pt x="1217" y="189"/>
                  </a:lnTo>
                  <a:lnTo>
                    <a:pt x="1217" y="188"/>
                  </a:lnTo>
                  <a:lnTo>
                    <a:pt x="1217" y="189"/>
                  </a:lnTo>
                  <a:lnTo>
                    <a:pt x="1217" y="191"/>
                  </a:lnTo>
                  <a:lnTo>
                    <a:pt x="1218" y="191"/>
                  </a:lnTo>
                  <a:lnTo>
                    <a:pt x="1218" y="191"/>
                  </a:lnTo>
                  <a:lnTo>
                    <a:pt x="1218" y="191"/>
                  </a:lnTo>
                  <a:lnTo>
                    <a:pt x="1218" y="192"/>
                  </a:lnTo>
                  <a:lnTo>
                    <a:pt x="1219" y="194"/>
                  </a:lnTo>
                  <a:lnTo>
                    <a:pt x="1219" y="197"/>
                  </a:lnTo>
                  <a:lnTo>
                    <a:pt x="1219" y="197"/>
                  </a:lnTo>
                  <a:lnTo>
                    <a:pt x="1220" y="197"/>
                  </a:lnTo>
                  <a:lnTo>
                    <a:pt x="1220" y="197"/>
                  </a:lnTo>
                  <a:lnTo>
                    <a:pt x="1220" y="197"/>
                  </a:lnTo>
                  <a:lnTo>
                    <a:pt x="1220" y="197"/>
                  </a:lnTo>
                  <a:lnTo>
                    <a:pt x="1221" y="197"/>
                  </a:lnTo>
                  <a:lnTo>
                    <a:pt x="1221" y="197"/>
                  </a:lnTo>
                  <a:lnTo>
                    <a:pt x="1221" y="197"/>
                  </a:lnTo>
                  <a:lnTo>
                    <a:pt x="1221" y="197"/>
                  </a:lnTo>
                  <a:lnTo>
                    <a:pt x="1222" y="197"/>
                  </a:lnTo>
                  <a:lnTo>
                    <a:pt x="1222" y="197"/>
                  </a:lnTo>
                  <a:lnTo>
                    <a:pt x="1222" y="197"/>
                  </a:lnTo>
                  <a:lnTo>
                    <a:pt x="1222" y="197"/>
                  </a:lnTo>
                  <a:lnTo>
                    <a:pt x="1223" y="197"/>
                  </a:lnTo>
                  <a:lnTo>
                    <a:pt x="1223" y="197"/>
                  </a:lnTo>
                  <a:lnTo>
                    <a:pt x="1223" y="196"/>
                  </a:lnTo>
                  <a:lnTo>
                    <a:pt x="1223" y="196"/>
                  </a:lnTo>
                  <a:lnTo>
                    <a:pt x="1224" y="197"/>
                  </a:lnTo>
                  <a:lnTo>
                    <a:pt x="1224" y="196"/>
                  </a:lnTo>
                  <a:lnTo>
                    <a:pt x="1224" y="197"/>
                  </a:lnTo>
                  <a:lnTo>
                    <a:pt x="1225" y="197"/>
                  </a:lnTo>
                  <a:lnTo>
                    <a:pt x="1225" y="196"/>
                  </a:lnTo>
                  <a:lnTo>
                    <a:pt x="1225" y="196"/>
                  </a:lnTo>
                  <a:lnTo>
                    <a:pt x="1225" y="196"/>
                  </a:lnTo>
                  <a:lnTo>
                    <a:pt x="1226" y="196"/>
                  </a:lnTo>
                  <a:lnTo>
                    <a:pt x="1226" y="196"/>
                  </a:lnTo>
                  <a:lnTo>
                    <a:pt x="1226" y="196"/>
                  </a:lnTo>
                  <a:lnTo>
                    <a:pt x="1226" y="196"/>
                  </a:lnTo>
                  <a:lnTo>
                    <a:pt x="1227" y="196"/>
                  </a:lnTo>
                  <a:lnTo>
                    <a:pt x="1227" y="196"/>
                  </a:lnTo>
                  <a:lnTo>
                    <a:pt x="1227" y="196"/>
                  </a:lnTo>
                  <a:lnTo>
                    <a:pt x="1227" y="196"/>
                  </a:lnTo>
                  <a:lnTo>
                    <a:pt x="1228" y="196"/>
                  </a:lnTo>
                  <a:lnTo>
                    <a:pt x="1228" y="196"/>
                  </a:lnTo>
                  <a:lnTo>
                    <a:pt x="1228" y="196"/>
                  </a:lnTo>
                  <a:lnTo>
                    <a:pt x="1228" y="196"/>
                  </a:lnTo>
                  <a:lnTo>
                    <a:pt x="1229" y="196"/>
                  </a:lnTo>
                  <a:lnTo>
                    <a:pt x="1229" y="196"/>
                  </a:lnTo>
                  <a:lnTo>
                    <a:pt x="1229" y="196"/>
                  </a:lnTo>
                  <a:lnTo>
                    <a:pt x="1230" y="196"/>
                  </a:lnTo>
                  <a:lnTo>
                    <a:pt x="1230" y="196"/>
                  </a:lnTo>
                  <a:lnTo>
                    <a:pt x="1230" y="196"/>
                  </a:lnTo>
                  <a:lnTo>
                    <a:pt x="1230" y="196"/>
                  </a:lnTo>
                  <a:lnTo>
                    <a:pt x="1231" y="196"/>
                  </a:lnTo>
                  <a:lnTo>
                    <a:pt x="1231" y="196"/>
                  </a:lnTo>
                  <a:lnTo>
                    <a:pt x="1231" y="196"/>
                  </a:lnTo>
                  <a:lnTo>
                    <a:pt x="1231" y="196"/>
                  </a:lnTo>
                  <a:lnTo>
                    <a:pt x="1232" y="196"/>
                  </a:lnTo>
                  <a:lnTo>
                    <a:pt x="1232" y="196"/>
                  </a:lnTo>
                  <a:lnTo>
                    <a:pt x="1232" y="196"/>
                  </a:lnTo>
                  <a:lnTo>
                    <a:pt x="1233" y="196"/>
                  </a:lnTo>
                  <a:lnTo>
                    <a:pt x="1233" y="197"/>
                  </a:lnTo>
                  <a:lnTo>
                    <a:pt x="1233" y="197"/>
                  </a:lnTo>
                  <a:lnTo>
                    <a:pt x="1233" y="197"/>
                  </a:lnTo>
                  <a:lnTo>
                    <a:pt x="1234" y="197"/>
                  </a:lnTo>
                  <a:lnTo>
                    <a:pt x="1234" y="197"/>
                  </a:lnTo>
                  <a:lnTo>
                    <a:pt x="1234" y="197"/>
                  </a:lnTo>
                  <a:lnTo>
                    <a:pt x="1234" y="197"/>
                  </a:lnTo>
                  <a:lnTo>
                    <a:pt x="1235" y="197"/>
                  </a:lnTo>
                  <a:lnTo>
                    <a:pt x="1235" y="197"/>
                  </a:lnTo>
                  <a:lnTo>
                    <a:pt x="1235" y="197"/>
                  </a:lnTo>
                  <a:lnTo>
                    <a:pt x="1236" y="196"/>
                  </a:lnTo>
                  <a:lnTo>
                    <a:pt x="1236" y="196"/>
                  </a:lnTo>
                  <a:lnTo>
                    <a:pt x="1236" y="196"/>
                  </a:lnTo>
                  <a:lnTo>
                    <a:pt x="1236" y="196"/>
                  </a:lnTo>
                  <a:lnTo>
                    <a:pt x="1237" y="196"/>
                  </a:lnTo>
                  <a:lnTo>
                    <a:pt x="1237" y="196"/>
                  </a:lnTo>
                  <a:lnTo>
                    <a:pt x="1237" y="196"/>
                  </a:lnTo>
                  <a:lnTo>
                    <a:pt x="1237" y="196"/>
                  </a:lnTo>
                  <a:lnTo>
                    <a:pt x="1238" y="196"/>
                  </a:lnTo>
                  <a:lnTo>
                    <a:pt x="1238" y="196"/>
                  </a:lnTo>
                  <a:lnTo>
                    <a:pt x="1238" y="196"/>
                  </a:lnTo>
                  <a:lnTo>
                    <a:pt x="1238" y="196"/>
                  </a:lnTo>
                  <a:lnTo>
                    <a:pt x="1239" y="196"/>
                  </a:lnTo>
                  <a:lnTo>
                    <a:pt x="1239" y="196"/>
                  </a:lnTo>
                  <a:lnTo>
                    <a:pt x="1239" y="196"/>
                  </a:lnTo>
                  <a:lnTo>
                    <a:pt x="1239" y="196"/>
                  </a:lnTo>
                  <a:lnTo>
                    <a:pt x="1240" y="196"/>
                  </a:lnTo>
                  <a:lnTo>
                    <a:pt x="1240" y="196"/>
                  </a:lnTo>
                  <a:lnTo>
                    <a:pt x="1240" y="196"/>
                  </a:lnTo>
                  <a:lnTo>
                    <a:pt x="1241" y="196"/>
                  </a:lnTo>
                  <a:lnTo>
                    <a:pt x="1241" y="196"/>
                  </a:lnTo>
                  <a:lnTo>
                    <a:pt x="1241" y="196"/>
                  </a:lnTo>
                  <a:lnTo>
                    <a:pt x="1241" y="196"/>
                  </a:lnTo>
                  <a:lnTo>
                    <a:pt x="1242" y="196"/>
                  </a:lnTo>
                  <a:lnTo>
                    <a:pt x="1242" y="196"/>
                  </a:lnTo>
                  <a:lnTo>
                    <a:pt x="1242" y="196"/>
                  </a:lnTo>
                  <a:lnTo>
                    <a:pt x="1242" y="196"/>
                  </a:lnTo>
                  <a:lnTo>
                    <a:pt x="1243" y="196"/>
                  </a:lnTo>
                  <a:lnTo>
                    <a:pt x="1243" y="196"/>
                  </a:lnTo>
                  <a:lnTo>
                    <a:pt x="1243" y="196"/>
                  </a:lnTo>
                  <a:lnTo>
                    <a:pt x="1243" y="196"/>
                  </a:lnTo>
                  <a:lnTo>
                    <a:pt x="1244" y="196"/>
                  </a:lnTo>
                  <a:lnTo>
                    <a:pt x="1244" y="196"/>
                  </a:lnTo>
                  <a:lnTo>
                    <a:pt x="1244" y="196"/>
                  </a:lnTo>
                  <a:lnTo>
                    <a:pt x="1245" y="196"/>
                  </a:lnTo>
                  <a:lnTo>
                    <a:pt x="1245" y="196"/>
                  </a:lnTo>
                  <a:lnTo>
                    <a:pt x="1245" y="196"/>
                  </a:lnTo>
                  <a:lnTo>
                    <a:pt x="1245" y="196"/>
                  </a:lnTo>
                  <a:lnTo>
                    <a:pt x="1246" y="196"/>
                  </a:lnTo>
                  <a:lnTo>
                    <a:pt x="1246" y="196"/>
                  </a:lnTo>
                  <a:lnTo>
                    <a:pt x="1246" y="196"/>
                  </a:lnTo>
                  <a:lnTo>
                    <a:pt x="1246" y="196"/>
                  </a:lnTo>
                  <a:lnTo>
                    <a:pt x="1247" y="196"/>
                  </a:lnTo>
                  <a:lnTo>
                    <a:pt x="1247" y="196"/>
                  </a:lnTo>
                  <a:lnTo>
                    <a:pt x="1247" y="197"/>
                  </a:lnTo>
                  <a:lnTo>
                    <a:pt x="1247" y="197"/>
                  </a:lnTo>
                  <a:lnTo>
                    <a:pt x="1248" y="197"/>
                  </a:lnTo>
                  <a:lnTo>
                    <a:pt x="1248" y="197"/>
                  </a:lnTo>
                  <a:lnTo>
                    <a:pt x="1248" y="197"/>
                  </a:lnTo>
                  <a:lnTo>
                    <a:pt x="1249" y="197"/>
                  </a:lnTo>
                  <a:lnTo>
                    <a:pt x="1249" y="197"/>
                  </a:lnTo>
                  <a:lnTo>
                    <a:pt x="1249" y="197"/>
                  </a:lnTo>
                  <a:lnTo>
                    <a:pt x="1249" y="197"/>
                  </a:lnTo>
                  <a:lnTo>
                    <a:pt x="1250" y="197"/>
                  </a:lnTo>
                  <a:lnTo>
                    <a:pt x="1250" y="197"/>
                  </a:lnTo>
                  <a:lnTo>
                    <a:pt x="1250" y="197"/>
                  </a:lnTo>
                  <a:lnTo>
                    <a:pt x="1250" y="197"/>
                  </a:lnTo>
                  <a:lnTo>
                    <a:pt x="1251" y="197"/>
                  </a:lnTo>
                  <a:lnTo>
                    <a:pt x="1251" y="197"/>
                  </a:lnTo>
                  <a:lnTo>
                    <a:pt x="1251" y="197"/>
                  </a:lnTo>
                  <a:lnTo>
                    <a:pt x="1252" y="197"/>
                  </a:lnTo>
                  <a:lnTo>
                    <a:pt x="1252" y="197"/>
                  </a:lnTo>
                  <a:lnTo>
                    <a:pt x="1252" y="197"/>
                  </a:lnTo>
                  <a:lnTo>
                    <a:pt x="1252" y="197"/>
                  </a:lnTo>
                  <a:lnTo>
                    <a:pt x="1253" y="197"/>
                  </a:lnTo>
                  <a:lnTo>
                    <a:pt x="1253" y="197"/>
                  </a:lnTo>
                  <a:lnTo>
                    <a:pt x="1253" y="197"/>
                  </a:lnTo>
                  <a:lnTo>
                    <a:pt x="1253" y="197"/>
                  </a:lnTo>
                  <a:lnTo>
                    <a:pt x="1254" y="197"/>
                  </a:lnTo>
                  <a:lnTo>
                    <a:pt x="1254" y="197"/>
                  </a:lnTo>
                  <a:lnTo>
                    <a:pt x="1254" y="197"/>
                  </a:lnTo>
                  <a:lnTo>
                    <a:pt x="1254" y="197"/>
                  </a:lnTo>
                  <a:lnTo>
                    <a:pt x="1255" y="198"/>
                  </a:lnTo>
                  <a:lnTo>
                    <a:pt x="1255" y="198"/>
                  </a:lnTo>
                  <a:lnTo>
                    <a:pt x="1255" y="198"/>
                  </a:lnTo>
                  <a:lnTo>
                    <a:pt x="1255" y="198"/>
                  </a:lnTo>
                  <a:lnTo>
                    <a:pt x="1256" y="198"/>
                  </a:lnTo>
                  <a:lnTo>
                    <a:pt x="1256" y="198"/>
                  </a:lnTo>
                  <a:lnTo>
                    <a:pt x="1256" y="198"/>
                  </a:lnTo>
                  <a:lnTo>
                    <a:pt x="1257" y="198"/>
                  </a:lnTo>
                  <a:lnTo>
                    <a:pt x="1257" y="198"/>
                  </a:lnTo>
                  <a:lnTo>
                    <a:pt x="1257" y="198"/>
                  </a:lnTo>
                  <a:lnTo>
                    <a:pt x="1257" y="198"/>
                  </a:lnTo>
                  <a:lnTo>
                    <a:pt x="1258" y="198"/>
                  </a:lnTo>
                  <a:lnTo>
                    <a:pt x="1258" y="198"/>
                  </a:lnTo>
                  <a:lnTo>
                    <a:pt x="1258" y="198"/>
                  </a:lnTo>
                  <a:lnTo>
                    <a:pt x="1258" y="198"/>
                  </a:lnTo>
                  <a:lnTo>
                    <a:pt x="1259" y="198"/>
                  </a:lnTo>
                  <a:lnTo>
                    <a:pt x="1259" y="198"/>
                  </a:lnTo>
                  <a:lnTo>
                    <a:pt x="1259" y="198"/>
                  </a:lnTo>
                  <a:lnTo>
                    <a:pt x="1259" y="198"/>
                  </a:lnTo>
                  <a:lnTo>
                    <a:pt x="1260" y="198"/>
                  </a:lnTo>
                  <a:lnTo>
                    <a:pt x="1260" y="198"/>
                  </a:lnTo>
                  <a:lnTo>
                    <a:pt x="1260" y="198"/>
                  </a:lnTo>
                  <a:lnTo>
                    <a:pt x="1261" y="198"/>
                  </a:lnTo>
                  <a:lnTo>
                    <a:pt x="1261" y="198"/>
                  </a:lnTo>
                  <a:lnTo>
                    <a:pt x="1261" y="198"/>
                  </a:lnTo>
                  <a:lnTo>
                    <a:pt x="1261" y="198"/>
                  </a:lnTo>
                  <a:lnTo>
                    <a:pt x="1262" y="198"/>
                  </a:lnTo>
                  <a:lnTo>
                    <a:pt x="1262" y="198"/>
                  </a:lnTo>
                  <a:lnTo>
                    <a:pt x="1262" y="198"/>
                  </a:lnTo>
                  <a:lnTo>
                    <a:pt x="1262" y="198"/>
                  </a:lnTo>
                  <a:lnTo>
                    <a:pt x="1263" y="198"/>
                  </a:lnTo>
                  <a:lnTo>
                    <a:pt x="1263" y="198"/>
                  </a:lnTo>
                  <a:lnTo>
                    <a:pt x="1263" y="198"/>
                  </a:lnTo>
                  <a:lnTo>
                    <a:pt x="1264" y="198"/>
                  </a:lnTo>
                  <a:lnTo>
                    <a:pt x="1264" y="198"/>
                  </a:lnTo>
                  <a:lnTo>
                    <a:pt x="1264" y="198"/>
                  </a:lnTo>
                  <a:lnTo>
                    <a:pt x="1264" y="198"/>
                  </a:lnTo>
                  <a:lnTo>
                    <a:pt x="1265" y="198"/>
                  </a:lnTo>
                  <a:lnTo>
                    <a:pt x="1265" y="198"/>
                  </a:lnTo>
                  <a:lnTo>
                    <a:pt x="1265" y="198"/>
                  </a:lnTo>
                  <a:lnTo>
                    <a:pt x="1265" y="198"/>
                  </a:lnTo>
                  <a:lnTo>
                    <a:pt x="1266" y="198"/>
                  </a:lnTo>
                  <a:lnTo>
                    <a:pt x="1266" y="198"/>
                  </a:lnTo>
                  <a:lnTo>
                    <a:pt x="1266" y="198"/>
                  </a:lnTo>
                  <a:lnTo>
                    <a:pt x="1266" y="198"/>
                  </a:lnTo>
                  <a:lnTo>
                    <a:pt x="1267" y="198"/>
                  </a:lnTo>
                  <a:lnTo>
                    <a:pt x="1267" y="198"/>
                  </a:lnTo>
                  <a:lnTo>
                    <a:pt x="1267" y="198"/>
                  </a:lnTo>
                  <a:lnTo>
                    <a:pt x="1268" y="198"/>
                  </a:lnTo>
                  <a:lnTo>
                    <a:pt x="1268" y="198"/>
                  </a:lnTo>
                  <a:lnTo>
                    <a:pt x="1268" y="198"/>
                  </a:lnTo>
                  <a:lnTo>
                    <a:pt x="1268" y="198"/>
                  </a:lnTo>
                  <a:lnTo>
                    <a:pt x="1269" y="198"/>
                  </a:lnTo>
                  <a:lnTo>
                    <a:pt x="1269" y="198"/>
                  </a:lnTo>
                  <a:lnTo>
                    <a:pt x="1269" y="198"/>
                  </a:lnTo>
                  <a:lnTo>
                    <a:pt x="1269" y="198"/>
                  </a:lnTo>
                  <a:lnTo>
                    <a:pt x="1270" y="198"/>
                  </a:lnTo>
                  <a:lnTo>
                    <a:pt x="1270" y="198"/>
                  </a:lnTo>
                  <a:lnTo>
                    <a:pt x="1270" y="198"/>
                  </a:lnTo>
                  <a:lnTo>
                    <a:pt x="1270" y="198"/>
                  </a:lnTo>
                  <a:lnTo>
                    <a:pt x="1271" y="198"/>
                  </a:lnTo>
                  <a:lnTo>
                    <a:pt x="1271" y="198"/>
                  </a:lnTo>
                  <a:lnTo>
                    <a:pt x="1271" y="198"/>
                  </a:lnTo>
                  <a:lnTo>
                    <a:pt x="1271" y="198"/>
                  </a:lnTo>
                  <a:lnTo>
                    <a:pt x="1272" y="198"/>
                  </a:lnTo>
                  <a:lnTo>
                    <a:pt x="1272" y="198"/>
                  </a:lnTo>
                  <a:lnTo>
                    <a:pt x="1272" y="198"/>
                  </a:lnTo>
                  <a:lnTo>
                    <a:pt x="1273" y="198"/>
                  </a:lnTo>
                  <a:lnTo>
                    <a:pt x="1273" y="197"/>
                  </a:lnTo>
                  <a:lnTo>
                    <a:pt x="1273" y="197"/>
                  </a:lnTo>
                  <a:lnTo>
                    <a:pt x="1273" y="197"/>
                  </a:lnTo>
                  <a:lnTo>
                    <a:pt x="1274" y="197"/>
                  </a:lnTo>
                  <a:lnTo>
                    <a:pt x="1274" y="197"/>
                  </a:lnTo>
                  <a:lnTo>
                    <a:pt x="1274" y="197"/>
                  </a:lnTo>
                  <a:lnTo>
                    <a:pt x="1274" y="197"/>
                  </a:lnTo>
                  <a:lnTo>
                    <a:pt x="1275" y="197"/>
                  </a:lnTo>
                  <a:lnTo>
                    <a:pt x="1275" y="197"/>
                  </a:lnTo>
                  <a:lnTo>
                    <a:pt x="1275" y="197"/>
                  </a:lnTo>
                  <a:lnTo>
                    <a:pt x="1275" y="197"/>
                  </a:lnTo>
                  <a:lnTo>
                    <a:pt x="1276" y="197"/>
                  </a:lnTo>
                  <a:lnTo>
                    <a:pt x="1276" y="197"/>
                  </a:lnTo>
                  <a:lnTo>
                    <a:pt x="1276" y="197"/>
                  </a:lnTo>
                  <a:lnTo>
                    <a:pt x="1277" y="197"/>
                  </a:lnTo>
                  <a:lnTo>
                    <a:pt x="1277" y="197"/>
                  </a:lnTo>
                  <a:lnTo>
                    <a:pt x="1277" y="196"/>
                  </a:lnTo>
                  <a:lnTo>
                    <a:pt x="1277" y="197"/>
                  </a:lnTo>
                  <a:lnTo>
                    <a:pt x="1278" y="196"/>
                  </a:lnTo>
                  <a:lnTo>
                    <a:pt x="1278" y="196"/>
                  </a:lnTo>
                  <a:lnTo>
                    <a:pt x="1278" y="196"/>
                  </a:lnTo>
                  <a:lnTo>
                    <a:pt x="1278" y="196"/>
                  </a:lnTo>
                  <a:lnTo>
                    <a:pt x="1279" y="196"/>
                  </a:lnTo>
                  <a:lnTo>
                    <a:pt x="1279" y="196"/>
                  </a:lnTo>
                  <a:lnTo>
                    <a:pt x="1279" y="196"/>
                  </a:lnTo>
                  <a:lnTo>
                    <a:pt x="1280" y="196"/>
                  </a:lnTo>
                  <a:lnTo>
                    <a:pt x="1280" y="196"/>
                  </a:lnTo>
                  <a:lnTo>
                    <a:pt x="1280" y="196"/>
                  </a:lnTo>
                  <a:lnTo>
                    <a:pt x="1280" y="196"/>
                  </a:lnTo>
                  <a:lnTo>
                    <a:pt x="1281" y="196"/>
                  </a:lnTo>
                  <a:lnTo>
                    <a:pt x="1281" y="196"/>
                  </a:lnTo>
                  <a:lnTo>
                    <a:pt x="1281" y="196"/>
                  </a:lnTo>
                  <a:lnTo>
                    <a:pt x="1281" y="196"/>
                  </a:lnTo>
                  <a:lnTo>
                    <a:pt x="1282" y="196"/>
                  </a:lnTo>
                  <a:lnTo>
                    <a:pt x="1282" y="196"/>
                  </a:lnTo>
                  <a:lnTo>
                    <a:pt x="1282" y="196"/>
                  </a:lnTo>
                  <a:lnTo>
                    <a:pt x="1282" y="196"/>
                  </a:lnTo>
                  <a:lnTo>
                    <a:pt x="1283" y="196"/>
                  </a:lnTo>
                  <a:lnTo>
                    <a:pt x="1283" y="196"/>
                  </a:lnTo>
                  <a:lnTo>
                    <a:pt x="1283" y="196"/>
                  </a:lnTo>
                  <a:lnTo>
                    <a:pt x="1284" y="195"/>
                  </a:lnTo>
                  <a:lnTo>
                    <a:pt x="1284" y="195"/>
                  </a:lnTo>
                  <a:lnTo>
                    <a:pt x="1284" y="195"/>
                  </a:lnTo>
                  <a:lnTo>
                    <a:pt x="1284" y="195"/>
                  </a:lnTo>
                  <a:lnTo>
                    <a:pt x="1285" y="195"/>
                  </a:lnTo>
                  <a:lnTo>
                    <a:pt x="1285" y="191"/>
                  </a:lnTo>
                  <a:lnTo>
                    <a:pt x="1285" y="190"/>
                  </a:lnTo>
                  <a:lnTo>
                    <a:pt x="1285" y="189"/>
                  </a:lnTo>
                  <a:lnTo>
                    <a:pt x="1286" y="188"/>
                  </a:lnTo>
                  <a:lnTo>
                    <a:pt x="1286" y="187"/>
                  </a:lnTo>
                  <a:lnTo>
                    <a:pt x="1286" y="188"/>
                  </a:lnTo>
                  <a:lnTo>
                    <a:pt x="1286" y="189"/>
                  </a:lnTo>
                  <a:lnTo>
                    <a:pt x="1287" y="190"/>
                  </a:lnTo>
                  <a:lnTo>
                    <a:pt x="1287" y="192"/>
                  </a:lnTo>
                  <a:lnTo>
                    <a:pt x="1287" y="194"/>
                  </a:lnTo>
                  <a:lnTo>
                    <a:pt x="1287" y="194"/>
                  </a:lnTo>
                  <a:lnTo>
                    <a:pt x="1288" y="194"/>
                  </a:lnTo>
                  <a:lnTo>
                    <a:pt x="1288" y="194"/>
                  </a:lnTo>
                  <a:lnTo>
                    <a:pt x="1288" y="194"/>
                  </a:lnTo>
                  <a:lnTo>
                    <a:pt x="1289" y="194"/>
                  </a:lnTo>
                  <a:lnTo>
                    <a:pt x="1289" y="194"/>
                  </a:lnTo>
                  <a:lnTo>
                    <a:pt x="1289" y="194"/>
                  </a:lnTo>
                  <a:lnTo>
                    <a:pt x="1289" y="194"/>
                  </a:lnTo>
                  <a:lnTo>
                    <a:pt x="1290" y="194"/>
                  </a:lnTo>
                  <a:lnTo>
                    <a:pt x="1290" y="193"/>
                  </a:lnTo>
                  <a:lnTo>
                    <a:pt x="1290" y="193"/>
                  </a:lnTo>
                  <a:lnTo>
                    <a:pt x="1290" y="193"/>
                  </a:lnTo>
                  <a:lnTo>
                    <a:pt x="1291" y="193"/>
                  </a:lnTo>
                  <a:lnTo>
                    <a:pt x="1291" y="193"/>
                  </a:lnTo>
                  <a:lnTo>
                    <a:pt x="1291" y="193"/>
                  </a:lnTo>
                  <a:lnTo>
                    <a:pt x="1291" y="193"/>
                  </a:lnTo>
                  <a:lnTo>
                    <a:pt x="1292" y="193"/>
                  </a:lnTo>
                  <a:lnTo>
                    <a:pt x="1292" y="193"/>
                  </a:lnTo>
                  <a:lnTo>
                    <a:pt x="1292" y="193"/>
                  </a:lnTo>
                  <a:lnTo>
                    <a:pt x="1293" y="193"/>
                  </a:lnTo>
                  <a:lnTo>
                    <a:pt x="1293" y="193"/>
                  </a:lnTo>
                  <a:lnTo>
                    <a:pt x="1293" y="193"/>
                  </a:lnTo>
                  <a:lnTo>
                    <a:pt x="1293" y="193"/>
                  </a:lnTo>
                  <a:lnTo>
                    <a:pt x="1294" y="193"/>
                  </a:lnTo>
                  <a:lnTo>
                    <a:pt x="1294" y="193"/>
                  </a:lnTo>
                  <a:lnTo>
                    <a:pt x="1294" y="193"/>
                  </a:lnTo>
                  <a:lnTo>
                    <a:pt x="1294" y="193"/>
                  </a:lnTo>
                  <a:lnTo>
                    <a:pt x="1295" y="193"/>
                  </a:lnTo>
                  <a:lnTo>
                    <a:pt x="1295" y="193"/>
                  </a:lnTo>
                  <a:lnTo>
                    <a:pt x="1295" y="193"/>
                  </a:lnTo>
                  <a:lnTo>
                    <a:pt x="1296" y="193"/>
                  </a:lnTo>
                  <a:lnTo>
                    <a:pt x="1296" y="193"/>
                  </a:lnTo>
                  <a:lnTo>
                    <a:pt x="1296" y="193"/>
                  </a:lnTo>
                  <a:lnTo>
                    <a:pt x="1296" y="193"/>
                  </a:lnTo>
                  <a:lnTo>
                    <a:pt x="1297" y="193"/>
                  </a:lnTo>
                  <a:lnTo>
                    <a:pt x="1297" y="193"/>
                  </a:lnTo>
                  <a:lnTo>
                    <a:pt x="1297" y="193"/>
                  </a:lnTo>
                  <a:lnTo>
                    <a:pt x="1297" y="192"/>
                  </a:lnTo>
                  <a:lnTo>
                    <a:pt x="1298" y="192"/>
                  </a:lnTo>
                  <a:lnTo>
                    <a:pt x="1298" y="192"/>
                  </a:lnTo>
                  <a:lnTo>
                    <a:pt x="1298" y="192"/>
                  </a:lnTo>
                  <a:lnTo>
                    <a:pt x="1299" y="192"/>
                  </a:lnTo>
                  <a:lnTo>
                    <a:pt x="1299" y="192"/>
                  </a:lnTo>
                  <a:lnTo>
                    <a:pt x="1299" y="192"/>
                  </a:lnTo>
                  <a:lnTo>
                    <a:pt x="1299" y="192"/>
                  </a:lnTo>
                  <a:lnTo>
                    <a:pt x="1300" y="192"/>
                  </a:lnTo>
                  <a:lnTo>
                    <a:pt x="1300" y="193"/>
                  </a:lnTo>
                  <a:lnTo>
                    <a:pt x="1300" y="193"/>
                  </a:lnTo>
                  <a:lnTo>
                    <a:pt x="1300" y="193"/>
                  </a:lnTo>
                  <a:lnTo>
                    <a:pt x="1301" y="193"/>
                  </a:lnTo>
                  <a:lnTo>
                    <a:pt x="1301" y="194"/>
                  </a:lnTo>
                  <a:lnTo>
                    <a:pt x="1301" y="194"/>
                  </a:lnTo>
                  <a:lnTo>
                    <a:pt x="1301" y="195"/>
                  </a:lnTo>
                  <a:lnTo>
                    <a:pt x="1302" y="195"/>
                  </a:lnTo>
                  <a:lnTo>
                    <a:pt x="1302" y="195"/>
                  </a:lnTo>
                  <a:lnTo>
                    <a:pt x="1302" y="195"/>
                  </a:lnTo>
                  <a:lnTo>
                    <a:pt x="1302" y="195"/>
                  </a:lnTo>
                  <a:lnTo>
                    <a:pt x="1303" y="195"/>
                  </a:lnTo>
                  <a:lnTo>
                    <a:pt x="1303" y="195"/>
                  </a:lnTo>
                  <a:lnTo>
                    <a:pt x="1303" y="196"/>
                  </a:lnTo>
                  <a:lnTo>
                    <a:pt x="1304" y="196"/>
                  </a:lnTo>
                  <a:lnTo>
                    <a:pt x="1304" y="196"/>
                  </a:lnTo>
                  <a:lnTo>
                    <a:pt x="1304" y="196"/>
                  </a:lnTo>
                  <a:lnTo>
                    <a:pt x="1304" y="197"/>
                  </a:lnTo>
                  <a:lnTo>
                    <a:pt x="1305" y="197"/>
                  </a:lnTo>
                  <a:lnTo>
                    <a:pt x="1305" y="197"/>
                  </a:lnTo>
                  <a:lnTo>
                    <a:pt x="1305" y="197"/>
                  </a:lnTo>
                  <a:lnTo>
                    <a:pt x="1305" y="197"/>
                  </a:lnTo>
                  <a:lnTo>
                    <a:pt x="1306" y="197"/>
                  </a:lnTo>
                  <a:lnTo>
                    <a:pt x="1306" y="197"/>
                  </a:lnTo>
                  <a:lnTo>
                    <a:pt x="1306" y="197"/>
                  </a:lnTo>
                  <a:lnTo>
                    <a:pt x="1306" y="197"/>
                  </a:lnTo>
                  <a:lnTo>
                    <a:pt x="1307" y="197"/>
                  </a:lnTo>
                  <a:lnTo>
                    <a:pt x="1307" y="197"/>
                  </a:lnTo>
                  <a:lnTo>
                    <a:pt x="1307" y="196"/>
                  </a:lnTo>
                  <a:lnTo>
                    <a:pt x="1307" y="196"/>
                  </a:lnTo>
                  <a:lnTo>
                    <a:pt x="1308" y="196"/>
                  </a:lnTo>
                  <a:lnTo>
                    <a:pt x="1308" y="196"/>
                  </a:lnTo>
                  <a:lnTo>
                    <a:pt x="1308" y="196"/>
                  </a:lnTo>
                  <a:lnTo>
                    <a:pt x="1309" y="196"/>
                  </a:lnTo>
                  <a:lnTo>
                    <a:pt x="1309" y="196"/>
                  </a:lnTo>
                  <a:lnTo>
                    <a:pt x="1309" y="196"/>
                  </a:lnTo>
                  <a:lnTo>
                    <a:pt x="1309" y="196"/>
                  </a:lnTo>
                  <a:lnTo>
                    <a:pt x="1310" y="196"/>
                  </a:lnTo>
                  <a:lnTo>
                    <a:pt x="1310" y="196"/>
                  </a:lnTo>
                  <a:lnTo>
                    <a:pt x="1310" y="196"/>
                  </a:lnTo>
                  <a:lnTo>
                    <a:pt x="1310" y="196"/>
                  </a:lnTo>
                  <a:lnTo>
                    <a:pt x="1311" y="196"/>
                  </a:lnTo>
                  <a:lnTo>
                    <a:pt x="1311" y="196"/>
                  </a:lnTo>
                  <a:lnTo>
                    <a:pt x="1311" y="196"/>
                  </a:lnTo>
                  <a:lnTo>
                    <a:pt x="1312" y="196"/>
                  </a:lnTo>
                  <a:lnTo>
                    <a:pt x="1312" y="196"/>
                  </a:lnTo>
                  <a:lnTo>
                    <a:pt x="1312" y="196"/>
                  </a:lnTo>
                  <a:lnTo>
                    <a:pt x="1312" y="196"/>
                  </a:lnTo>
                  <a:lnTo>
                    <a:pt x="1313" y="196"/>
                  </a:lnTo>
                  <a:lnTo>
                    <a:pt x="1313" y="196"/>
                  </a:lnTo>
                  <a:lnTo>
                    <a:pt x="1313" y="196"/>
                  </a:lnTo>
                  <a:lnTo>
                    <a:pt x="1313" y="196"/>
                  </a:lnTo>
                  <a:lnTo>
                    <a:pt x="1314" y="195"/>
                  </a:lnTo>
                  <a:lnTo>
                    <a:pt x="1314" y="195"/>
                  </a:lnTo>
                  <a:lnTo>
                    <a:pt x="1314" y="195"/>
                  </a:lnTo>
                  <a:lnTo>
                    <a:pt x="1315" y="195"/>
                  </a:lnTo>
                  <a:lnTo>
                    <a:pt x="1315" y="195"/>
                  </a:lnTo>
                  <a:lnTo>
                    <a:pt x="1315" y="195"/>
                  </a:lnTo>
                  <a:lnTo>
                    <a:pt x="1315" y="195"/>
                  </a:lnTo>
                  <a:lnTo>
                    <a:pt x="1316" y="196"/>
                  </a:lnTo>
                  <a:lnTo>
                    <a:pt x="1316" y="196"/>
                  </a:lnTo>
                  <a:lnTo>
                    <a:pt x="1316" y="196"/>
                  </a:lnTo>
                  <a:lnTo>
                    <a:pt x="1316" y="196"/>
                  </a:lnTo>
                  <a:lnTo>
                    <a:pt x="1317" y="196"/>
                  </a:lnTo>
                  <a:lnTo>
                    <a:pt x="1317" y="196"/>
                  </a:lnTo>
                  <a:lnTo>
                    <a:pt x="1317" y="196"/>
                  </a:lnTo>
                  <a:lnTo>
                    <a:pt x="1317" y="196"/>
                  </a:lnTo>
                  <a:lnTo>
                    <a:pt x="1318" y="196"/>
                  </a:lnTo>
                  <a:lnTo>
                    <a:pt x="1318" y="196"/>
                  </a:lnTo>
                  <a:lnTo>
                    <a:pt x="1318" y="196"/>
                  </a:lnTo>
                  <a:lnTo>
                    <a:pt x="1318" y="196"/>
                  </a:lnTo>
                  <a:lnTo>
                    <a:pt x="1319" y="196"/>
                  </a:lnTo>
                  <a:lnTo>
                    <a:pt x="1319" y="196"/>
                  </a:lnTo>
                  <a:lnTo>
                    <a:pt x="1319" y="196"/>
                  </a:lnTo>
                  <a:lnTo>
                    <a:pt x="1320" y="196"/>
                  </a:lnTo>
                  <a:lnTo>
                    <a:pt x="1320" y="196"/>
                  </a:lnTo>
                  <a:lnTo>
                    <a:pt x="1320" y="196"/>
                  </a:lnTo>
                  <a:lnTo>
                    <a:pt x="1320" y="196"/>
                  </a:lnTo>
                  <a:lnTo>
                    <a:pt x="1321" y="196"/>
                  </a:lnTo>
                  <a:lnTo>
                    <a:pt x="1321" y="196"/>
                  </a:lnTo>
                  <a:lnTo>
                    <a:pt x="1321" y="196"/>
                  </a:lnTo>
                  <a:lnTo>
                    <a:pt x="1321" y="196"/>
                  </a:lnTo>
                  <a:lnTo>
                    <a:pt x="1322" y="196"/>
                  </a:lnTo>
                  <a:lnTo>
                    <a:pt x="1322" y="196"/>
                  </a:lnTo>
                  <a:lnTo>
                    <a:pt x="1322" y="196"/>
                  </a:lnTo>
                  <a:lnTo>
                    <a:pt x="1322" y="196"/>
                  </a:lnTo>
                  <a:lnTo>
                    <a:pt x="1323" y="196"/>
                  </a:lnTo>
                  <a:lnTo>
                    <a:pt x="1323" y="196"/>
                  </a:lnTo>
                  <a:lnTo>
                    <a:pt x="1323" y="196"/>
                  </a:lnTo>
                  <a:lnTo>
                    <a:pt x="1323" y="196"/>
                  </a:lnTo>
                  <a:lnTo>
                    <a:pt x="1324" y="196"/>
                  </a:lnTo>
                  <a:lnTo>
                    <a:pt x="1324" y="196"/>
                  </a:lnTo>
                  <a:lnTo>
                    <a:pt x="1324" y="196"/>
                  </a:lnTo>
                  <a:lnTo>
                    <a:pt x="1325" y="196"/>
                  </a:lnTo>
                  <a:lnTo>
                    <a:pt x="1325" y="196"/>
                  </a:lnTo>
                  <a:lnTo>
                    <a:pt x="1325" y="196"/>
                  </a:lnTo>
                  <a:lnTo>
                    <a:pt x="1325" y="196"/>
                  </a:lnTo>
                  <a:lnTo>
                    <a:pt x="1326" y="196"/>
                  </a:lnTo>
                  <a:lnTo>
                    <a:pt x="1326" y="196"/>
                  </a:lnTo>
                  <a:lnTo>
                    <a:pt x="1326" y="196"/>
                  </a:lnTo>
                  <a:lnTo>
                    <a:pt x="1326" y="196"/>
                  </a:lnTo>
                  <a:lnTo>
                    <a:pt x="1327" y="196"/>
                  </a:lnTo>
                  <a:lnTo>
                    <a:pt x="1327" y="196"/>
                  </a:lnTo>
                  <a:lnTo>
                    <a:pt x="1327" y="196"/>
                  </a:lnTo>
                  <a:lnTo>
                    <a:pt x="1328" y="196"/>
                  </a:lnTo>
                  <a:lnTo>
                    <a:pt x="1328" y="196"/>
                  </a:lnTo>
                  <a:lnTo>
                    <a:pt x="1328" y="194"/>
                  </a:lnTo>
                  <a:lnTo>
                    <a:pt x="1328" y="191"/>
                  </a:lnTo>
                  <a:lnTo>
                    <a:pt x="1329" y="185"/>
                  </a:lnTo>
                  <a:lnTo>
                    <a:pt x="1329" y="178"/>
                  </a:lnTo>
                  <a:lnTo>
                    <a:pt x="1329" y="168"/>
                  </a:lnTo>
                  <a:lnTo>
                    <a:pt x="1329" y="158"/>
                  </a:lnTo>
                  <a:lnTo>
                    <a:pt x="1330" y="154"/>
                  </a:lnTo>
                  <a:lnTo>
                    <a:pt x="1330" y="152"/>
                  </a:lnTo>
                  <a:lnTo>
                    <a:pt x="1330" y="152"/>
                  </a:lnTo>
                  <a:lnTo>
                    <a:pt x="1331" y="153"/>
                  </a:lnTo>
                  <a:lnTo>
                    <a:pt x="1331" y="145"/>
                  </a:lnTo>
                  <a:lnTo>
                    <a:pt x="1331" y="121"/>
                  </a:lnTo>
                  <a:lnTo>
                    <a:pt x="1331" y="108"/>
                  </a:lnTo>
                  <a:lnTo>
                    <a:pt x="1332" y="92"/>
                  </a:lnTo>
                  <a:lnTo>
                    <a:pt x="1332" y="85"/>
                  </a:lnTo>
                  <a:lnTo>
                    <a:pt x="1332" y="86"/>
                  </a:lnTo>
                  <a:lnTo>
                    <a:pt x="1332" y="88"/>
                  </a:lnTo>
                  <a:lnTo>
                    <a:pt x="1333" y="89"/>
                  </a:lnTo>
                  <a:lnTo>
                    <a:pt x="1333" y="90"/>
                  </a:lnTo>
                  <a:lnTo>
                    <a:pt x="1333" y="91"/>
                  </a:lnTo>
                  <a:lnTo>
                    <a:pt x="1333" y="92"/>
                  </a:lnTo>
                  <a:lnTo>
                    <a:pt x="1334" y="92"/>
                  </a:lnTo>
                  <a:lnTo>
                    <a:pt x="1334" y="93"/>
                  </a:lnTo>
                  <a:lnTo>
                    <a:pt x="1334" y="93"/>
                  </a:lnTo>
                  <a:lnTo>
                    <a:pt x="1334" y="93"/>
                  </a:lnTo>
                  <a:lnTo>
                    <a:pt x="1335" y="94"/>
                  </a:lnTo>
                  <a:lnTo>
                    <a:pt x="1335" y="94"/>
                  </a:lnTo>
                  <a:lnTo>
                    <a:pt x="1335" y="94"/>
                  </a:lnTo>
                  <a:lnTo>
                    <a:pt x="1336" y="94"/>
                  </a:lnTo>
                  <a:lnTo>
                    <a:pt x="1336" y="94"/>
                  </a:lnTo>
                  <a:lnTo>
                    <a:pt x="1336" y="94"/>
                  </a:lnTo>
                  <a:lnTo>
                    <a:pt x="1336" y="94"/>
                  </a:lnTo>
                  <a:lnTo>
                    <a:pt x="1337" y="94"/>
                  </a:lnTo>
                  <a:lnTo>
                    <a:pt x="1337" y="94"/>
                  </a:lnTo>
                  <a:lnTo>
                    <a:pt x="1337" y="94"/>
                  </a:lnTo>
                  <a:lnTo>
                    <a:pt x="1337" y="94"/>
                  </a:lnTo>
                  <a:lnTo>
                    <a:pt x="1338" y="94"/>
                  </a:lnTo>
                  <a:lnTo>
                    <a:pt x="1338" y="94"/>
                  </a:lnTo>
                  <a:lnTo>
                    <a:pt x="1338" y="94"/>
                  </a:lnTo>
                  <a:lnTo>
                    <a:pt x="1338" y="94"/>
                  </a:lnTo>
                  <a:lnTo>
                    <a:pt x="1339" y="94"/>
                  </a:lnTo>
                  <a:lnTo>
                    <a:pt x="1339" y="94"/>
                  </a:lnTo>
                  <a:lnTo>
                    <a:pt x="1339" y="94"/>
                  </a:lnTo>
                  <a:lnTo>
                    <a:pt x="1339" y="94"/>
                  </a:lnTo>
                  <a:lnTo>
                    <a:pt x="1340" y="94"/>
                  </a:lnTo>
                  <a:lnTo>
                    <a:pt x="1340" y="94"/>
                  </a:lnTo>
                  <a:lnTo>
                    <a:pt x="1340" y="94"/>
                  </a:lnTo>
                  <a:lnTo>
                    <a:pt x="1341" y="94"/>
                  </a:lnTo>
                  <a:lnTo>
                    <a:pt x="1341" y="94"/>
                  </a:lnTo>
                  <a:lnTo>
                    <a:pt x="1341" y="94"/>
                  </a:lnTo>
                  <a:lnTo>
                    <a:pt x="1341" y="94"/>
                  </a:lnTo>
                  <a:lnTo>
                    <a:pt x="1342" y="94"/>
                  </a:lnTo>
                  <a:lnTo>
                    <a:pt x="1342" y="94"/>
                  </a:lnTo>
                  <a:lnTo>
                    <a:pt x="1342" y="94"/>
                  </a:lnTo>
                  <a:lnTo>
                    <a:pt x="1342" y="94"/>
                  </a:lnTo>
                  <a:lnTo>
                    <a:pt x="1343" y="94"/>
                  </a:lnTo>
                  <a:lnTo>
                    <a:pt x="1343" y="94"/>
                  </a:lnTo>
                  <a:lnTo>
                    <a:pt x="1343" y="94"/>
                  </a:lnTo>
                  <a:lnTo>
                    <a:pt x="1344" y="94"/>
                  </a:lnTo>
                  <a:lnTo>
                    <a:pt x="1344" y="95"/>
                  </a:lnTo>
                  <a:lnTo>
                    <a:pt x="1344" y="95"/>
                  </a:lnTo>
                  <a:lnTo>
                    <a:pt x="1344" y="95"/>
                  </a:lnTo>
                  <a:lnTo>
                    <a:pt x="1345" y="96"/>
                  </a:lnTo>
                  <a:lnTo>
                    <a:pt x="1345" y="96"/>
                  </a:lnTo>
                  <a:lnTo>
                    <a:pt x="1345" y="97"/>
                  </a:lnTo>
                  <a:lnTo>
                    <a:pt x="1345" y="98"/>
                  </a:lnTo>
                  <a:lnTo>
                    <a:pt x="1346" y="98"/>
                  </a:lnTo>
                  <a:lnTo>
                    <a:pt x="1346" y="99"/>
                  </a:lnTo>
                  <a:lnTo>
                    <a:pt x="1346" y="100"/>
                  </a:lnTo>
                  <a:lnTo>
                    <a:pt x="1347" y="100"/>
                  </a:lnTo>
                  <a:lnTo>
                    <a:pt x="1347" y="101"/>
                  </a:lnTo>
                  <a:lnTo>
                    <a:pt x="1347" y="102"/>
                  </a:lnTo>
                  <a:lnTo>
                    <a:pt x="1347" y="102"/>
                  </a:lnTo>
                  <a:lnTo>
                    <a:pt x="1348" y="103"/>
                  </a:lnTo>
                  <a:lnTo>
                    <a:pt x="1348" y="103"/>
                  </a:lnTo>
                  <a:lnTo>
                    <a:pt x="1348" y="104"/>
                  </a:lnTo>
                  <a:lnTo>
                    <a:pt x="1348" y="104"/>
                  </a:lnTo>
                  <a:lnTo>
                    <a:pt x="1349" y="104"/>
                  </a:lnTo>
                  <a:lnTo>
                    <a:pt x="1349" y="104"/>
                  </a:lnTo>
                  <a:lnTo>
                    <a:pt x="1349" y="104"/>
                  </a:lnTo>
                  <a:lnTo>
                    <a:pt x="1349" y="104"/>
                  </a:lnTo>
                  <a:lnTo>
                    <a:pt x="1350" y="104"/>
                  </a:lnTo>
                  <a:lnTo>
                    <a:pt x="1350" y="104"/>
                  </a:lnTo>
                  <a:lnTo>
                    <a:pt x="1350" y="104"/>
                  </a:lnTo>
                  <a:lnTo>
                    <a:pt x="1350" y="104"/>
                  </a:lnTo>
                  <a:lnTo>
                    <a:pt x="1351" y="104"/>
                  </a:lnTo>
                  <a:lnTo>
                    <a:pt x="1351" y="104"/>
                  </a:lnTo>
                  <a:lnTo>
                    <a:pt x="1351" y="104"/>
                  </a:lnTo>
                  <a:lnTo>
                    <a:pt x="1352" y="104"/>
                  </a:lnTo>
                  <a:lnTo>
                    <a:pt x="1352" y="104"/>
                  </a:lnTo>
                  <a:lnTo>
                    <a:pt x="1352" y="104"/>
                  </a:lnTo>
                  <a:lnTo>
                    <a:pt x="1352" y="104"/>
                  </a:lnTo>
                  <a:lnTo>
                    <a:pt x="1353" y="104"/>
                  </a:lnTo>
                  <a:lnTo>
                    <a:pt x="1353" y="104"/>
                  </a:lnTo>
                  <a:lnTo>
                    <a:pt x="1353" y="104"/>
                  </a:lnTo>
                  <a:lnTo>
                    <a:pt x="1353" y="105"/>
                  </a:lnTo>
                  <a:lnTo>
                    <a:pt x="1354" y="108"/>
                  </a:lnTo>
                  <a:lnTo>
                    <a:pt x="1354" y="110"/>
                  </a:lnTo>
                  <a:lnTo>
                    <a:pt x="1354" y="120"/>
                  </a:lnTo>
                  <a:lnTo>
                    <a:pt x="1354" y="124"/>
                  </a:lnTo>
                  <a:lnTo>
                    <a:pt x="1355" y="121"/>
                  </a:lnTo>
                  <a:lnTo>
                    <a:pt x="1355" y="118"/>
                  </a:lnTo>
                  <a:lnTo>
                    <a:pt x="1355" y="121"/>
                  </a:lnTo>
                  <a:lnTo>
                    <a:pt x="1356" y="133"/>
                  </a:lnTo>
                  <a:lnTo>
                    <a:pt x="1356" y="148"/>
                  </a:lnTo>
                  <a:lnTo>
                    <a:pt x="1356" y="169"/>
                  </a:lnTo>
                  <a:lnTo>
                    <a:pt x="1356" y="182"/>
                  </a:lnTo>
                  <a:lnTo>
                    <a:pt x="1357" y="184"/>
                  </a:lnTo>
                  <a:lnTo>
                    <a:pt x="1357" y="184"/>
                  </a:lnTo>
                  <a:lnTo>
                    <a:pt x="1357" y="184"/>
                  </a:lnTo>
                  <a:lnTo>
                    <a:pt x="1357" y="184"/>
                  </a:lnTo>
                  <a:lnTo>
                    <a:pt x="1358" y="184"/>
                  </a:lnTo>
                  <a:lnTo>
                    <a:pt x="1358" y="184"/>
                  </a:lnTo>
                  <a:lnTo>
                    <a:pt x="1358" y="184"/>
                  </a:lnTo>
                  <a:lnTo>
                    <a:pt x="1358" y="185"/>
                  </a:lnTo>
                  <a:lnTo>
                    <a:pt x="1359" y="185"/>
                  </a:lnTo>
                  <a:lnTo>
                    <a:pt x="1359" y="185"/>
                  </a:lnTo>
                  <a:lnTo>
                    <a:pt x="1359" y="185"/>
                  </a:lnTo>
                  <a:lnTo>
                    <a:pt x="1360" y="185"/>
                  </a:lnTo>
                  <a:lnTo>
                    <a:pt x="1360" y="184"/>
                  </a:lnTo>
                  <a:lnTo>
                    <a:pt x="1360" y="184"/>
                  </a:lnTo>
                  <a:lnTo>
                    <a:pt x="1360" y="184"/>
                  </a:lnTo>
                  <a:lnTo>
                    <a:pt x="1361" y="184"/>
                  </a:lnTo>
                  <a:lnTo>
                    <a:pt x="1361" y="184"/>
                  </a:lnTo>
                  <a:lnTo>
                    <a:pt x="1361" y="185"/>
                  </a:lnTo>
                  <a:lnTo>
                    <a:pt x="1361" y="185"/>
                  </a:lnTo>
                  <a:lnTo>
                    <a:pt x="1362" y="185"/>
                  </a:lnTo>
                  <a:lnTo>
                    <a:pt x="1362" y="185"/>
                  </a:lnTo>
                  <a:lnTo>
                    <a:pt x="1362" y="185"/>
                  </a:lnTo>
                  <a:lnTo>
                    <a:pt x="1363" y="185"/>
                  </a:lnTo>
                  <a:lnTo>
                    <a:pt x="1363" y="185"/>
                  </a:lnTo>
                  <a:lnTo>
                    <a:pt x="1363" y="185"/>
                  </a:lnTo>
                  <a:lnTo>
                    <a:pt x="1363" y="185"/>
                  </a:lnTo>
                  <a:lnTo>
                    <a:pt x="1364" y="185"/>
                  </a:lnTo>
                  <a:lnTo>
                    <a:pt x="1364" y="185"/>
                  </a:lnTo>
                  <a:lnTo>
                    <a:pt x="1364" y="185"/>
                  </a:lnTo>
                  <a:lnTo>
                    <a:pt x="1364" y="185"/>
                  </a:lnTo>
                  <a:lnTo>
                    <a:pt x="1365" y="185"/>
                  </a:lnTo>
                  <a:lnTo>
                    <a:pt x="1365" y="185"/>
                  </a:lnTo>
                  <a:lnTo>
                    <a:pt x="1365" y="185"/>
                  </a:lnTo>
                  <a:lnTo>
                    <a:pt x="1365" y="185"/>
                  </a:lnTo>
                  <a:lnTo>
                    <a:pt x="1366" y="185"/>
                  </a:lnTo>
                  <a:lnTo>
                    <a:pt x="1366" y="185"/>
                  </a:lnTo>
                  <a:lnTo>
                    <a:pt x="1366" y="185"/>
                  </a:lnTo>
                  <a:lnTo>
                    <a:pt x="1366" y="185"/>
                  </a:lnTo>
                  <a:lnTo>
                    <a:pt x="1367" y="185"/>
                  </a:lnTo>
                  <a:lnTo>
                    <a:pt x="1367" y="185"/>
                  </a:lnTo>
                  <a:lnTo>
                    <a:pt x="1367" y="185"/>
                  </a:lnTo>
                  <a:lnTo>
                    <a:pt x="1368" y="186"/>
                  </a:lnTo>
                  <a:lnTo>
                    <a:pt x="1368" y="186"/>
                  </a:lnTo>
                  <a:lnTo>
                    <a:pt x="1368" y="186"/>
                  </a:lnTo>
                  <a:lnTo>
                    <a:pt x="1368" y="186"/>
                  </a:lnTo>
                  <a:lnTo>
                    <a:pt x="1369" y="187"/>
                  </a:lnTo>
                  <a:lnTo>
                    <a:pt x="1369" y="187"/>
                  </a:lnTo>
                  <a:lnTo>
                    <a:pt x="1369" y="187"/>
                  </a:lnTo>
                  <a:lnTo>
                    <a:pt x="1369" y="188"/>
                  </a:lnTo>
                  <a:lnTo>
                    <a:pt x="1370" y="188"/>
                  </a:lnTo>
                  <a:lnTo>
                    <a:pt x="1370" y="188"/>
                  </a:lnTo>
                  <a:lnTo>
                    <a:pt x="1370" y="188"/>
                  </a:lnTo>
                  <a:lnTo>
                    <a:pt x="1370" y="189"/>
                  </a:lnTo>
                  <a:lnTo>
                    <a:pt x="1371" y="189"/>
                  </a:lnTo>
                  <a:lnTo>
                    <a:pt x="1371" y="189"/>
                  </a:lnTo>
                  <a:lnTo>
                    <a:pt x="1371" y="189"/>
                  </a:lnTo>
                  <a:lnTo>
                    <a:pt x="1372" y="189"/>
                  </a:lnTo>
                  <a:lnTo>
                    <a:pt x="1372" y="189"/>
                  </a:lnTo>
                  <a:lnTo>
                    <a:pt x="1372" y="189"/>
                  </a:lnTo>
                  <a:lnTo>
                    <a:pt x="1372" y="189"/>
                  </a:lnTo>
                  <a:lnTo>
                    <a:pt x="1373" y="190"/>
                  </a:lnTo>
                  <a:lnTo>
                    <a:pt x="1373" y="190"/>
                  </a:lnTo>
                  <a:lnTo>
                    <a:pt x="1373" y="191"/>
                  </a:lnTo>
                  <a:lnTo>
                    <a:pt x="1373" y="192"/>
                  </a:lnTo>
                  <a:lnTo>
                    <a:pt x="1374" y="193"/>
                  </a:lnTo>
                  <a:lnTo>
                    <a:pt x="1374" y="193"/>
                  </a:lnTo>
                  <a:lnTo>
                    <a:pt x="1374" y="194"/>
                  </a:lnTo>
                  <a:lnTo>
                    <a:pt x="1375" y="194"/>
                  </a:lnTo>
                  <a:lnTo>
                    <a:pt x="1375" y="194"/>
                  </a:lnTo>
                  <a:lnTo>
                    <a:pt x="1375" y="195"/>
                  </a:lnTo>
                  <a:lnTo>
                    <a:pt x="1375" y="195"/>
                  </a:lnTo>
                  <a:lnTo>
                    <a:pt x="1376" y="195"/>
                  </a:lnTo>
                  <a:lnTo>
                    <a:pt x="1376" y="195"/>
                  </a:lnTo>
                  <a:lnTo>
                    <a:pt x="1376" y="195"/>
                  </a:lnTo>
                  <a:lnTo>
                    <a:pt x="1376" y="195"/>
                  </a:lnTo>
                  <a:lnTo>
                    <a:pt x="1377" y="195"/>
                  </a:lnTo>
                  <a:lnTo>
                    <a:pt x="1377" y="195"/>
                  </a:lnTo>
                  <a:lnTo>
                    <a:pt x="1377" y="195"/>
                  </a:lnTo>
                  <a:lnTo>
                    <a:pt x="1377" y="196"/>
                  </a:lnTo>
                  <a:lnTo>
                    <a:pt x="1378" y="196"/>
                  </a:lnTo>
                  <a:lnTo>
                    <a:pt x="1378" y="196"/>
                  </a:lnTo>
                  <a:lnTo>
                    <a:pt x="1378" y="196"/>
                  </a:lnTo>
                  <a:lnTo>
                    <a:pt x="1379" y="196"/>
                  </a:lnTo>
                  <a:lnTo>
                    <a:pt x="1379" y="196"/>
                  </a:lnTo>
                  <a:lnTo>
                    <a:pt x="1379" y="196"/>
                  </a:lnTo>
                  <a:lnTo>
                    <a:pt x="1379" y="196"/>
                  </a:lnTo>
                  <a:lnTo>
                    <a:pt x="1380" y="196"/>
                  </a:lnTo>
                  <a:lnTo>
                    <a:pt x="1380" y="196"/>
                  </a:lnTo>
                  <a:lnTo>
                    <a:pt x="1380" y="196"/>
                  </a:lnTo>
                  <a:lnTo>
                    <a:pt x="1380" y="196"/>
                  </a:lnTo>
                  <a:lnTo>
                    <a:pt x="1381" y="196"/>
                  </a:lnTo>
                  <a:lnTo>
                    <a:pt x="1381" y="196"/>
                  </a:lnTo>
                  <a:lnTo>
                    <a:pt x="1381" y="196"/>
                  </a:lnTo>
                  <a:lnTo>
                    <a:pt x="1381" y="196"/>
                  </a:lnTo>
                  <a:lnTo>
                    <a:pt x="1382" y="196"/>
                  </a:lnTo>
                  <a:lnTo>
                    <a:pt x="1382" y="196"/>
                  </a:lnTo>
                  <a:lnTo>
                    <a:pt x="1382" y="196"/>
                  </a:lnTo>
                  <a:lnTo>
                    <a:pt x="1382" y="196"/>
                  </a:lnTo>
                  <a:lnTo>
                    <a:pt x="1383" y="196"/>
                  </a:lnTo>
                  <a:lnTo>
                    <a:pt x="1383" y="196"/>
                  </a:lnTo>
                  <a:lnTo>
                    <a:pt x="1383" y="196"/>
                  </a:lnTo>
                  <a:lnTo>
                    <a:pt x="1384" y="196"/>
                  </a:lnTo>
                  <a:lnTo>
                    <a:pt x="1384" y="196"/>
                  </a:lnTo>
                  <a:lnTo>
                    <a:pt x="1384" y="196"/>
                  </a:lnTo>
                  <a:lnTo>
                    <a:pt x="1384" y="196"/>
                  </a:lnTo>
                  <a:lnTo>
                    <a:pt x="1385" y="196"/>
                  </a:lnTo>
                  <a:lnTo>
                    <a:pt x="1385" y="196"/>
                  </a:lnTo>
                  <a:lnTo>
                    <a:pt x="1385" y="196"/>
                  </a:lnTo>
                  <a:lnTo>
                    <a:pt x="1385" y="196"/>
                  </a:lnTo>
                  <a:lnTo>
                    <a:pt x="1386" y="196"/>
                  </a:lnTo>
                  <a:lnTo>
                    <a:pt x="1386" y="196"/>
                  </a:lnTo>
                  <a:lnTo>
                    <a:pt x="1386" y="196"/>
                  </a:lnTo>
                  <a:lnTo>
                    <a:pt x="1386" y="196"/>
                  </a:lnTo>
                  <a:lnTo>
                    <a:pt x="1387" y="196"/>
                  </a:lnTo>
                  <a:lnTo>
                    <a:pt x="1387" y="196"/>
                  </a:lnTo>
                  <a:lnTo>
                    <a:pt x="1387" y="196"/>
                  </a:lnTo>
                  <a:lnTo>
                    <a:pt x="1388" y="196"/>
                  </a:lnTo>
                  <a:lnTo>
                    <a:pt x="1388" y="196"/>
                  </a:lnTo>
                  <a:lnTo>
                    <a:pt x="1388" y="196"/>
                  </a:lnTo>
                  <a:lnTo>
                    <a:pt x="1388" y="196"/>
                  </a:lnTo>
                  <a:lnTo>
                    <a:pt x="1389" y="196"/>
                  </a:lnTo>
                  <a:lnTo>
                    <a:pt x="1389" y="196"/>
                  </a:lnTo>
                  <a:lnTo>
                    <a:pt x="1389" y="196"/>
                  </a:lnTo>
                  <a:lnTo>
                    <a:pt x="1389" y="196"/>
                  </a:lnTo>
                  <a:lnTo>
                    <a:pt x="1390" y="196"/>
                  </a:lnTo>
                  <a:lnTo>
                    <a:pt x="1390" y="196"/>
                  </a:lnTo>
                  <a:lnTo>
                    <a:pt x="1390" y="196"/>
                  </a:lnTo>
                  <a:lnTo>
                    <a:pt x="1391" y="196"/>
                  </a:lnTo>
                  <a:lnTo>
                    <a:pt x="1391" y="196"/>
                  </a:lnTo>
                  <a:lnTo>
                    <a:pt x="1391" y="196"/>
                  </a:lnTo>
                  <a:lnTo>
                    <a:pt x="1391" y="196"/>
                  </a:lnTo>
                  <a:lnTo>
                    <a:pt x="1392" y="196"/>
                  </a:lnTo>
                  <a:lnTo>
                    <a:pt x="1392" y="196"/>
                  </a:lnTo>
                  <a:lnTo>
                    <a:pt x="1392" y="196"/>
                  </a:lnTo>
                  <a:lnTo>
                    <a:pt x="1392" y="196"/>
                  </a:lnTo>
                  <a:lnTo>
                    <a:pt x="1393" y="196"/>
                  </a:lnTo>
                  <a:lnTo>
                    <a:pt x="1393" y="196"/>
                  </a:lnTo>
                  <a:lnTo>
                    <a:pt x="1393" y="196"/>
                  </a:lnTo>
                  <a:lnTo>
                    <a:pt x="1393" y="196"/>
                  </a:lnTo>
                  <a:lnTo>
                    <a:pt x="1394" y="196"/>
                  </a:lnTo>
                  <a:lnTo>
                    <a:pt x="1394" y="196"/>
                  </a:lnTo>
                  <a:lnTo>
                    <a:pt x="1394" y="196"/>
                  </a:lnTo>
                  <a:lnTo>
                    <a:pt x="1395" y="196"/>
                  </a:lnTo>
                  <a:lnTo>
                    <a:pt x="1395" y="196"/>
                  </a:lnTo>
                  <a:lnTo>
                    <a:pt x="1395" y="196"/>
                  </a:lnTo>
                  <a:lnTo>
                    <a:pt x="1395" y="196"/>
                  </a:lnTo>
                  <a:lnTo>
                    <a:pt x="1396" y="196"/>
                  </a:lnTo>
                  <a:lnTo>
                    <a:pt x="1396" y="196"/>
                  </a:lnTo>
                  <a:lnTo>
                    <a:pt x="1396" y="196"/>
                  </a:lnTo>
                  <a:lnTo>
                    <a:pt x="1396" y="196"/>
                  </a:lnTo>
                  <a:lnTo>
                    <a:pt x="1397" y="196"/>
                  </a:lnTo>
                  <a:lnTo>
                    <a:pt x="1397" y="196"/>
                  </a:lnTo>
                  <a:lnTo>
                    <a:pt x="1397" y="197"/>
                  </a:lnTo>
                  <a:lnTo>
                    <a:pt x="1397" y="197"/>
                  </a:lnTo>
                  <a:lnTo>
                    <a:pt x="1398" y="197"/>
                  </a:lnTo>
                  <a:lnTo>
                    <a:pt x="1398" y="197"/>
                  </a:lnTo>
                  <a:lnTo>
                    <a:pt x="1398" y="196"/>
                  </a:lnTo>
                  <a:lnTo>
                    <a:pt x="1398" y="196"/>
                  </a:lnTo>
                  <a:lnTo>
                    <a:pt x="1399" y="196"/>
                  </a:lnTo>
                  <a:lnTo>
                    <a:pt x="1399" y="195"/>
                  </a:lnTo>
                  <a:lnTo>
                    <a:pt x="1399" y="195"/>
                  </a:lnTo>
                  <a:lnTo>
                    <a:pt x="1400" y="195"/>
                  </a:lnTo>
                  <a:lnTo>
                    <a:pt x="1400" y="195"/>
                  </a:lnTo>
                  <a:lnTo>
                    <a:pt x="1400" y="197"/>
                  </a:lnTo>
                  <a:lnTo>
                    <a:pt x="1400" y="197"/>
                  </a:lnTo>
                  <a:lnTo>
                    <a:pt x="1401" y="197"/>
                  </a:lnTo>
                  <a:lnTo>
                    <a:pt x="1401" y="197"/>
                  </a:lnTo>
                  <a:lnTo>
                    <a:pt x="1401" y="196"/>
                  </a:lnTo>
                  <a:lnTo>
                    <a:pt x="1401" y="196"/>
                  </a:lnTo>
                  <a:lnTo>
                    <a:pt x="1402" y="196"/>
                  </a:lnTo>
                  <a:lnTo>
                    <a:pt x="1402" y="195"/>
                  </a:lnTo>
                  <a:lnTo>
                    <a:pt x="1402" y="195"/>
                  </a:lnTo>
                  <a:lnTo>
                    <a:pt x="1402" y="195"/>
                  </a:lnTo>
                  <a:lnTo>
                    <a:pt x="1403" y="195"/>
                  </a:lnTo>
                  <a:lnTo>
                    <a:pt x="1403" y="195"/>
                  </a:lnTo>
                  <a:lnTo>
                    <a:pt x="1403" y="194"/>
                  </a:lnTo>
                  <a:lnTo>
                    <a:pt x="1404" y="194"/>
                  </a:lnTo>
                  <a:lnTo>
                    <a:pt x="1404" y="194"/>
                  </a:lnTo>
                  <a:lnTo>
                    <a:pt x="1404" y="194"/>
                  </a:lnTo>
                  <a:lnTo>
                    <a:pt x="1404" y="194"/>
                  </a:lnTo>
                  <a:lnTo>
                    <a:pt x="1405" y="194"/>
                  </a:lnTo>
                  <a:lnTo>
                    <a:pt x="1405" y="194"/>
                  </a:lnTo>
                  <a:lnTo>
                    <a:pt x="1405" y="194"/>
                  </a:lnTo>
                  <a:lnTo>
                    <a:pt x="1405" y="194"/>
                  </a:lnTo>
                  <a:lnTo>
                    <a:pt x="1406" y="194"/>
                  </a:lnTo>
                  <a:lnTo>
                    <a:pt x="1406" y="194"/>
                  </a:lnTo>
                  <a:lnTo>
                    <a:pt x="1406" y="194"/>
                  </a:lnTo>
                  <a:lnTo>
                    <a:pt x="1407" y="194"/>
                  </a:lnTo>
                  <a:lnTo>
                    <a:pt x="1407" y="194"/>
                  </a:lnTo>
                  <a:lnTo>
                    <a:pt x="1407" y="194"/>
                  </a:lnTo>
                  <a:lnTo>
                    <a:pt x="1407" y="194"/>
                  </a:lnTo>
                  <a:lnTo>
                    <a:pt x="1408" y="193"/>
                  </a:lnTo>
                  <a:lnTo>
                    <a:pt x="1408" y="193"/>
                  </a:lnTo>
                  <a:lnTo>
                    <a:pt x="1408" y="193"/>
                  </a:lnTo>
                  <a:lnTo>
                    <a:pt x="1408" y="192"/>
                  </a:lnTo>
                  <a:lnTo>
                    <a:pt x="1409" y="192"/>
                  </a:lnTo>
                  <a:lnTo>
                    <a:pt x="1409" y="192"/>
                  </a:lnTo>
                  <a:lnTo>
                    <a:pt x="1409" y="192"/>
                  </a:lnTo>
                  <a:lnTo>
                    <a:pt x="1410" y="192"/>
                  </a:lnTo>
                  <a:lnTo>
                    <a:pt x="1410" y="192"/>
                  </a:lnTo>
                  <a:lnTo>
                    <a:pt x="1410" y="192"/>
                  </a:lnTo>
                  <a:lnTo>
                    <a:pt x="1410" y="192"/>
                  </a:lnTo>
                  <a:lnTo>
                    <a:pt x="1411" y="192"/>
                  </a:lnTo>
                  <a:lnTo>
                    <a:pt x="1411" y="191"/>
                  </a:lnTo>
                  <a:lnTo>
                    <a:pt x="1411" y="189"/>
                  </a:lnTo>
                  <a:lnTo>
                    <a:pt x="1411" y="186"/>
                  </a:lnTo>
                  <a:lnTo>
                    <a:pt x="1412" y="183"/>
                  </a:lnTo>
                  <a:lnTo>
                    <a:pt x="1412" y="178"/>
                  </a:lnTo>
                  <a:lnTo>
                    <a:pt x="1412" y="171"/>
                  </a:lnTo>
                  <a:lnTo>
                    <a:pt x="1412" y="158"/>
                  </a:lnTo>
                  <a:lnTo>
                    <a:pt x="1413" y="137"/>
                  </a:lnTo>
                  <a:lnTo>
                    <a:pt x="1413" y="132"/>
                  </a:lnTo>
                  <a:lnTo>
                    <a:pt x="1413" y="135"/>
                  </a:lnTo>
                  <a:lnTo>
                    <a:pt x="1413" y="139"/>
                  </a:lnTo>
                  <a:lnTo>
                    <a:pt x="1414" y="144"/>
                  </a:lnTo>
                  <a:lnTo>
                    <a:pt x="1414" y="148"/>
                  </a:lnTo>
                  <a:lnTo>
                    <a:pt x="1414" y="151"/>
                  </a:lnTo>
                  <a:lnTo>
                    <a:pt x="1414" y="151"/>
                  </a:lnTo>
                  <a:lnTo>
                    <a:pt x="1415" y="151"/>
                  </a:lnTo>
                  <a:lnTo>
                    <a:pt x="1415" y="150"/>
                  </a:lnTo>
                  <a:lnTo>
                    <a:pt x="1415" y="149"/>
                  </a:lnTo>
                  <a:lnTo>
                    <a:pt x="1416" y="148"/>
                  </a:lnTo>
                  <a:lnTo>
                    <a:pt x="1416" y="148"/>
                  </a:lnTo>
                  <a:lnTo>
                    <a:pt x="1416" y="148"/>
                  </a:lnTo>
                  <a:lnTo>
                    <a:pt x="1416" y="148"/>
                  </a:lnTo>
                  <a:lnTo>
                    <a:pt x="1417" y="150"/>
                  </a:lnTo>
                  <a:lnTo>
                    <a:pt x="1417" y="152"/>
                  </a:lnTo>
                  <a:lnTo>
                    <a:pt x="1417" y="154"/>
                  </a:lnTo>
                  <a:lnTo>
                    <a:pt x="1417" y="157"/>
                  </a:lnTo>
                  <a:lnTo>
                    <a:pt x="1418" y="159"/>
                  </a:lnTo>
                  <a:lnTo>
                    <a:pt x="1418" y="161"/>
                  </a:lnTo>
                  <a:lnTo>
                    <a:pt x="1418" y="162"/>
                  </a:lnTo>
                  <a:lnTo>
                    <a:pt x="1418" y="164"/>
                  </a:lnTo>
                  <a:lnTo>
                    <a:pt x="1419" y="166"/>
                  </a:lnTo>
                  <a:lnTo>
                    <a:pt x="1419" y="167"/>
                  </a:lnTo>
                  <a:lnTo>
                    <a:pt x="1419" y="168"/>
                  </a:lnTo>
                  <a:lnTo>
                    <a:pt x="1420" y="168"/>
                  </a:lnTo>
                  <a:lnTo>
                    <a:pt x="1420" y="169"/>
                  </a:lnTo>
                  <a:lnTo>
                    <a:pt x="1420" y="169"/>
                  </a:lnTo>
                  <a:lnTo>
                    <a:pt x="1420" y="170"/>
                  </a:lnTo>
                  <a:lnTo>
                    <a:pt x="1421" y="170"/>
                  </a:lnTo>
                  <a:lnTo>
                    <a:pt x="1421" y="170"/>
                  </a:lnTo>
                  <a:lnTo>
                    <a:pt x="1421" y="170"/>
                  </a:lnTo>
                  <a:lnTo>
                    <a:pt x="1421" y="170"/>
                  </a:lnTo>
                  <a:lnTo>
                    <a:pt x="1422" y="170"/>
                  </a:lnTo>
                  <a:lnTo>
                    <a:pt x="1422" y="170"/>
                  </a:lnTo>
                  <a:lnTo>
                    <a:pt x="1422" y="170"/>
                  </a:lnTo>
                  <a:lnTo>
                    <a:pt x="1423" y="170"/>
                  </a:lnTo>
                  <a:lnTo>
                    <a:pt x="1423" y="170"/>
                  </a:lnTo>
                  <a:lnTo>
                    <a:pt x="1423" y="170"/>
                  </a:lnTo>
                  <a:lnTo>
                    <a:pt x="1423" y="170"/>
                  </a:lnTo>
                  <a:lnTo>
                    <a:pt x="1424" y="170"/>
                  </a:lnTo>
                  <a:lnTo>
                    <a:pt x="1424" y="170"/>
                  </a:lnTo>
                  <a:lnTo>
                    <a:pt x="1424" y="170"/>
                  </a:lnTo>
                  <a:lnTo>
                    <a:pt x="1424" y="170"/>
                  </a:lnTo>
                  <a:lnTo>
                    <a:pt x="1425" y="170"/>
                  </a:lnTo>
                  <a:lnTo>
                    <a:pt x="1425" y="170"/>
                  </a:lnTo>
                  <a:lnTo>
                    <a:pt x="1425" y="170"/>
                  </a:lnTo>
                  <a:lnTo>
                    <a:pt x="1426" y="170"/>
                  </a:lnTo>
                  <a:lnTo>
                    <a:pt x="1426" y="170"/>
                  </a:lnTo>
                  <a:lnTo>
                    <a:pt x="1426" y="170"/>
                  </a:lnTo>
                  <a:lnTo>
                    <a:pt x="1426" y="170"/>
                  </a:lnTo>
                  <a:lnTo>
                    <a:pt x="1427" y="170"/>
                  </a:lnTo>
                  <a:lnTo>
                    <a:pt x="1427" y="170"/>
                  </a:lnTo>
                  <a:lnTo>
                    <a:pt x="1427" y="170"/>
                  </a:lnTo>
                  <a:lnTo>
                    <a:pt x="1427" y="170"/>
                  </a:lnTo>
                  <a:lnTo>
                    <a:pt x="1428" y="170"/>
                  </a:lnTo>
                  <a:lnTo>
                    <a:pt x="1428" y="170"/>
                  </a:lnTo>
                  <a:lnTo>
                    <a:pt x="1428" y="170"/>
                  </a:lnTo>
                  <a:lnTo>
                    <a:pt x="1428" y="170"/>
                  </a:lnTo>
                  <a:lnTo>
                    <a:pt x="1429" y="170"/>
                  </a:lnTo>
                  <a:lnTo>
                    <a:pt x="1429" y="170"/>
                  </a:lnTo>
                  <a:lnTo>
                    <a:pt x="1429" y="170"/>
                  </a:lnTo>
                  <a:lnTo>
                    <a:pt x="1429" y="170"/>
                  </a:lnTo>
                  <a:lnTo>
                    <a:pt x="1430" y="170"/>
                  </a:lnTo>
                  <a:lnTo>
                    <a:pt x="1430" y="170"/>
                  </a:lnTo>
                  <a:lnTo>
                    <a:pt x="1430" y="170"/>
                  </a:lnTo>
                  <a:lnTo>
                    <a:pt x="1430" y="170"/>
                  </a:lnTo>
                  <a:lnTo>
                    <a:pt x="1431" y="170"/>
                  </a:lnTo>
                  <a:lnTo>
                    <a:pt x="1431" y="170"/>
                  </a:lnTo>
                  <a:lnTo>
                    <a:pt x="1431" y="170"/>
                  </a:lnTo>
                  <a:lnTo>
                    <a:pt x="1432" y="170"/>
                  </a:lnTo>
                  <a:lnTo>
                    <a:pt x="1432" y="170"/>
                  </a:lnTo>
                  <a:lnTo>
                    <a:pt x="1432" y="170"/>
                  </a:lnTo>
                  <a:lnTo>
                    <a:pt x="1432" y="171"/>
                  </a:lnTo>
                  <a:lnTo>
                    <a:pt x="1433" y="171"/>
                  </a:lnTo>
                  <a:lnTo>
                    <a:pt x="1433" y="172"/>
                  </a:lnTo>
                  <a:lnTo>
                    <a:pt x="1433" y="172"/>
                  </a:lnTo>
                  <a:lnTo>
                    <a:pt x="1433" y="172"/>
                  </a:lnTo>
                  <a:lnTo>
                    <a:pt x="1434" y="172"/>
                  </a:lnTo>
                  <a:lnTo>
                    <a:pt x="1434" y="172"/>
                  </a:lnTo>
                  <a:lnTo>
                    <a:pt x="1434" y="172"/>
                  </a:lnTo>
                  <a:lnTo>
                    <a:pt x="1434" y="172"/>
                  </a:lnTo>
                  <a:lnTo>
                    <a:pt x="1435" y="172"/>
                  </a:lnTo>
                  <a:lnTo>
                    <a:pt x="1435" y="172"/>
                  </a:lnTo>
                  <a:lnTo>
                    <a:pt x="1435" y="172"/>
                  </a:lnTo>
                  <a:lnTo>
                    <a:pt x="1436" y="172"/>
                  </a:lnTo>
                  <a:lnTo>
                    <a:pt x="1436" y="172"/>
                  </a:lnTo>
                  <a:lnTo>
                    <a:pt x="1436" y="172"/>
                  </a:lnTo>
                  <a:lnTo>
                    <a:pt x="1436" y="172"/>
                  </a:lnTo>
                  <a:lnTo>
                    <a:pt x="1437" y="172"/>
                  </a:lnTo>
                  <a:lnTo>
                    <a:pt x="1437" y="172"/>
                  </a:lnTo>
                  <a:lnTo>
                    <a:pt x="1437" y="172"/>
                  </a:lnTo>
                  <a:lnTo>
                    <a:pt x="1437" y="172"/>
                  </a:lnTo>
                  <a:lnTo>
                    <a:pt x="1438" y="172"/>
                  </a:lnTo>
                  <a:lnTo>
                    <a:pt x="1438" y="172"/>
                  </a:lnTo>
                  <a:lnTo>
                    <a:pt x="1438" y="172"/>
                  </a:lnTo>
                  <a:lnTo>
                    <a:pt x="1439" y="172"/>
                  </a:lnTo>
                  <a:lnTo>
                    <a:pt x="1439" y="172"/>
                  </a:lnTo>
                  <a:lnTo>
                    <a:pt x="1439" y="172"/>
                  </a:lnTo>
                  <a:lnTo>
                    <a:pt x="1439" y="172"/>
                  </a:lnTo>
                  <a:lnTo>
                    <a:pt x="1440" y="172"/>
                  </a:lnTo>
                  <a:lnTo>
                    <a:pt x="1440" y="172"/>
                  </a:lnTo>
                  <a:lnTo>
                    <a:pt x="1440" y="172"/>
                  </a:lnTo>
                  <a:lnTo>
                    <a:pt x="1440" y="172"/>
                  </a:lnTo>
                  <a:lnTo>
                    <a:pt x="1441" y="172"/>
                  </a:lnTo>
                  <a:lnTo>
                    <a:pt x="1441" y="172"/>
                  </a:lnTo>
                  <a:lnTo>
                    <a:pt x="1441" y="172"/>
                  </a:lnTo>
                  <a:lnTo>
                    <a:pt x="1442" y="172"/>
                  </a:lnTo>
                  <a:lnTo>
                    <a:pt x="1442" y="172"/>
                  </a:lnTo>
                  <a:lnTo>
                    <a:pt x="1442" y="172"/>
                  </a:lnTo>
                  <a:lnTo>
                    <a:pt x="1442" y="172"/>
                  </a:lnTo>
                  <a:lnTo>
                    <a:pt x="1443" y="172"/>
                  </a:lnTo>
                  <a:lnTo>
                    <a:pt x="1443" y="172"/>
                  </a:lnTo>
                  <a:lnTo>
                    <a:pt x="1443" y="172"/>
                  </a:lnTo>
                  <a:lnTo>
                    <a:pt x="1443" y="171"/>
                  </a:lnTo>
                  <a:lnTo>
                    <a:pt x="1444" y="171"/>
                  </a:lnTo>
                  <a:lnTo>
                    <a:pt x="1444" y="171"/>
                  </a:lnTo>
                  <a:lnTo>
                    <a:pt x="1444" y="171"/>
                  </a:lnTo>
                  <a:lnTo>
                    <a:pt x="1444" y="171"/>
                  </a:lnTo>
                  <a:lnTo>
                    <a:pt x="1445" y="171"/>
                  </a:lnTo>
                  <a:lnTo>
                    <a:pt x="1445" y="170"/>
                  </a:lnTo>
                  <a:lnTo>
                    <a:pt x="1445" y="170"/>
                  </a:lnTo>
                  <a:lnTo>
                    <a:pt x="1445" y="170"/>
                  </a:lnTo>
                  <a:lnTo>
                    <a:pt x="1446" y="170"/>
                  </a:lnTo>
                  <a:lnTo>
                    <a:pt x="1446" y="170"/>
                  </a:lnTo>
                  <a:lnTo>
                    <a:pt x="1446" y="170"/>
                  </a:lnTo>
                  <a:lnTo>
                    <a:pt x="1447" y="170"/>
                  </a:lnTo>
                  <a:lnTo>
                    <a:pt x="1447" y="170"/>
                  </a:lnTo>
                  <a:lnTo>
                    <a:pt x="1447" y="170"/>
                  </a:lnTo>
                  <a:lnTo>
                    <a:pt x="1447" y="170"/>
                  </a:lnTo>
                  <a:lnTo>
                    <a:pt x="1448" y="170"/>
                  </a:lnTo>
                  <a:lnTo>
                    <a:pt x="1448" y="170"/>
                  </a:lnTo>
                  <a:lnTo>
                    <a:pt x="1448" y="170"/>
                  </a:lnTo>
                  <a:lnTo>
                    <a:pt x="1448" y="170"/>
                  </a:lnTo>
                  <a:lnTo>
                    <a:pt x="1449" y="170"/>
                  </a:lnTo>
                  <a:lnTo>
                    <a:pt x="1449" y="170"/>
                  </a:lnTo>
                  <a:lnTo>
                    <a:pt x="1449" y="170"/>
                  </a:lnTo>
                  <a:lnTo>
                    <a:pt x="1449" y="170"/>
                  </a:lnTo>
                  <a:lnTo>
                    <a:pt x="1450" y="170"/>
                  </a:lnTo>
                  <a:lnTo>
                    <a:pt x="1450" y="170"/>
                  </a:lnTo>
                  <a:lnTo>
                    <a:pt x="1450" y="170"/>
                  </a:lnTo>
                  <a:lnTo>
                    <a:pt x="1450" y="170"/>
                  </a:lnTo>
                  <a:lnTo>
                    <a:pt x="1451" y="170"/>
                  </a:lnTo>
                  <a:lnTo>
                    <a:pt x="1451" y="170"/>
                  </a:lnTo>
                  <a:lnTo>
                    <a:pt x="1451" y="170"/>
                  </a:lnTo>
                  <a:lnTo>
                    <a:pt x="1452" y="170"/>
                  </a:lnTo>
                  <a:lnTo>
                    <a:pt x="1452" y="170"/>
                  </a:lnTo>
                  <a:lnTo>
                    <a:pt x="1452" y="170"/>
                  </a:lnTo>
                  <a:lnTo>
                    <a:pt x="1452" y="170"/>
                  </a:lnTo>
                  <a:lnTo>
                    <a:pt x="1453" y="170"/>
                  </a:lnTo>
                  <a:lnTo>
                    <a:pt x="1453" y="170"/>
                  </a:lnTo>
                  <a:lnTo>
                    <a:pt x="1453" y="170"/>
                  </a:lnTo>
                  <a:lnTo>
                    <a:pt x="1453" y="170"/>
                  </a:lnTo>
                  <a:lnTo>
                    <a:pt x="1454" y="170"/>
                  </a:lnTo>
                  <a:lnTo>
                    <a:pt x="1454" y="170"/>
                  </a:lnTo>
                  <a:lnTo>
                    <a:pt x="1454" y="170"/>
                  </a:lnTo>
                  <a:lnTo>
                    <a:pt x="1455" y="170"/>
                  </a:lnTo>
                  <a:lnTo>
                    <a:pt x="1455" y="170"/>
                  </a:lnTo>
                  <a:lnTo>
                    <a:pt x="1455" y="169"/>
                  </a:lnTo>
                  <a:lnTo>
                    <a:pt x="1455" y="169"/>
                  </a:lnTo>
                  <a:lnTo>
                    <a:pt x="1456" y="169"/>
                  </a:lnTo>
                  <a:lnTo>
                    <a:pt x="1456" y="169"/>
                  </a:lnTo>
                  <a:lnTo>
                    <a:pt x="1456" y="169"/>
                  </a:lnTo>
                  <a:lnTo>
                    <a:pt x="1456" y="169"/>
                  </a:lnTo>
                  <a:lnTo>
                    <a:pt x="1457" y="169"/>
                  </a:lnTo>
                  <a:lnTo>
                    <a:pt x="1457" y="169"/>
                  </a:lnTo>
                  <a:lnTo>
                    <a:pt x="1457" y="169"/>
                  </a:lnTo>
                  <a:lnTo>
                    <a:pt x="1458" y="169"/>
                  </a:lnTo>
                  <a:lnTo>
                    <a:pt x="1458" y="169"/>
                  </a:lnTo>
                  <a:lnTo>
                    <a:pt x="1458" y="169"/>
                  </a:lnTo>
                  <a:lnTo>
                    <a:pt x="1458" y="169"/>
                  </a:lnTo>
                  <a:lnTo>
                    <a:pt x="1459" y="169"/>
                  </a:lnTo>
                  <a:lnTo>
                    <a:pt x="1459" y="169"/>
                  </a:lnTo>
                  <a:lnTo>
                    <a:pt x="1459" y="169"/>
                  </a:lnTo>
                  <a:lnTo>
                    <a:pt x="1459" y="169"/>
                  </a:lnTo>
                  <a:lnTo>
                    <a:pt x="1460" y="169"/>
                  </a:lnTo>
                  <a:lnTo>
                    <a:pt x="1460" y="169"/>
                  </a:lnTo>
                  <a:lnTo>
                    <a:pt x="1460" y="169"/>
                  </a:lnTo>
                  <a:lnTo>
                    <a:pt x="1460" y="169"/>
                  </a:lnTo>
                  <a:lnTo>
                    <a:pt x="1461" y="169"/>
                  </a:lnTo>
                  <a:lnTo>
                    <a:pt x="1461" y="169"/>
                  </a:lnTo>
                  <a:lnTo>
                    <a:pt x="1461" y="169"/>
                  </a:lnTo>
                  <a:lnTo>
                    <a:pt x="1461" y="169"/>
                  </a:lnTo>
                  <a:lnTo>
                    <a:pt x="1462" y="169"/>
                  </a:lnTo>
                  <a:lnTo>
                    <a:pt x="1462" y="169"/>
                  </a:lnTo>
                  <a:lnTo>
                    <a:pt x="1462" y="169"/>
                  </a:lnTo>
                  <a:lnTo>
                    <a:pt x="1463" y="169"/>
                  </a:lnTo>
                  <a:lnTo>
                    <a:pt x="1463" y="169"/>
                  </a:lnTo>
                  <a:lnTo>
                    <a:pt x="1463" y="169"/>
                  </a:lnTo>
                  <a:lnTo>
                    <a:pt x="1463" y="169"/>
                  </a:lnTo>
                  <a:lnTo>
                    <a:pt x="1464" y="169"/>
                  </a:lnTo>
                  <a:lnTo>
                    <a:pt x="1464" y="169"/>
                  </a:lnTo>
                  <a:lnTo>
                    <a:pt x="1464" y="169"/>
                  </a:lnTo>
                  <a:lnTo>
                    <a:pt x="1464" y="169"/>
                  </a:lnTo>
                  <a:lnTo>
                    <a:pt x="1465" y="169"/>
                  </a:lnTo>
                  <a:lnTo>
                    <a:pt x="1465" y="169"/>
                  </a:lnTo>
                  <a:lnTo>
                    <a:pt x="1465" y="169"/>
                  </a:lnTo>
                  <a:lnTo>
                    <a:pt x="1465" y="169"/>
                  </a:lnTo>
                  <a:lnTo>
                    <a:pt x="1466" y="169"/>
                  </a:lnTo>
                  <a:lnTo>
                    <a:pt x="1466" y="169"/>
                  </a:lnTo>
                  <a:lnTo>
                    <a:pt x="1466" y="169"/>
                  </a:lnTo>
                  <a:lnTo>
                    <a:pt x="1467" y="169"/>
                  </a:lnTo>
                  <a:lnTo>
                    <a:pt x="1467" y="169"/>
                  </a:lnTo>
                  <a:lnTo>
                    <a:pt x="1467" y="169"/>
                  </a:lnTo>
                  <a:lnTo>
                    <a:pt x="1467" y="169"/>
                  </a:lnTo>
                  <a:lnTo>
                    <a:pt x="1468" y="169"/>
                  </a:lnTo>
                  <a:lnTo>
                    <a:pt x="1468" y="169"/>
                  </a:lnTo>
                  <a:lnTo>
                    <a:pt x="1468" y="169"/>
                  </a:lnTo>
                  <a:lnTo>
                    <a:pt x="1468" y="169"/>
                  </a:lnTo>
                  <a:lnTo>
                    <a:pt x="1469" y="169"/>
                  </a:lnTo>
                  <a:lnTo>
                    <a:pt x="1469" y="169"/>
                  </a:lnTo>
                  <a:lnTo>
                    <a:pt x="1469" y="169"/>
                  </a:lnTo>
                  <a:lnTo>
                    <a:pt x="1469" y="169"/>
                  </a:lnTo>
                  <a:lnTo>
                    <a:pt x="1470" y="169"/>
                  </a:lnTo>
                  <a:lnTo>
                    <a:pt x="1470" y="169"/>
                  </a:lnTo>
                  <a:lnTo>
                    <a:pt x="1470" y="169"/>
                  </a:lnTo>
                  <a:lnTo>
                    <a:pt x="1471" y="169"/>
                  </a:lnTo>
                  <a:lnTo>
                    <a:pt x="1471" y="169"/>
                  </a:lnTo>
                  <a:lnTo>
                    <a:pt x="1471" y="170"/>
                  </a:lnTo>
                  <a:lnTo>
                    <a:pt x="1471" y="170"/>
                  </a:lnTo>
                  <a:lnTo>
                    <a:pt x="1472" y="170"/>
                  </a:lnTo>
                  <a:lnTo>
                    <a:pt x="1472" y="170"/>
                  </a:lnTo>
                  <a:lnTo>
                    <a:pt x="1472" y="170"/>
                  </a:lnTo>
                  <a:lnTo>
                    <a:pt x="1472" y="170"/>
                  </a:lnTo>
                  <a:lnTo>
                    <a:pt x="1473" y="170"/>
                  </a:lnTo>
                  <a:lnTo>
                    <a:pt x="1473" y="170"/>
                  </a:lnTo>
                  <a:lnTo>
                    <a:pt x="1473" y="169"/>
                  </a:lnTo>
                  <a:lnTo>
                    <a:pt x="1474" y="169"/>
                  </a:lnTo>
                  <a:lnTo>
                    <a:pt x="1474" y="169"/>
                  </a:lnTo>
                  <a:lnTo>
                    <a:pt x="1474" y="169"/>
                  </a:lnTo>
                  <a:lnTo>
                    <a:pt x="1474" y="169"/>
                  </a:lnTo>
                  <a:lnTo>
                    <a:pt x="1475" y="169"/>
                  </a:lnTo>
                  <a:lnTo>
                    <a:pt x="1475" y="169"/>
                  </a:lnTo>
                  <a:lnTo>
                    <a:pt x="1475" y="169"/>
                  </a:lnTo>
                  <a:lnTo>
                    <a:pt x="1475" y="169"/>
                  </a:lnTo>
                  <a:lnTo>
                    <a:pt x="1476" y="169"/>
                  </a:lnTo>
                  <a:lnTo>
                    <a:pt x="1476" y="169"/>
                  </a:lnTo>
                  <a:lnTo>
                    <a:pt x="1476" y="169"/>
                  </a:lnTo>
                  <a:lnTo>
                    <a:pt x="1476" y="169"/>
                  </a:lnTo>
                  <a:lnTo>
                    <a:pt x="1477" y="169"/>
                  </a:lnTo>
                  <a:lnTo>
                    <a:pt x="1477" y="169"/>
                  </a:lnTo>
                  <a:lnTo>
                    <a:pt x="1477" y="169"/>
                  </a:lnTo>
                  <a:lnTo>
                    <a:pt x="1477" y="169"/>
                  </a:lnTo>
                  <a:lnTo>
                    <a:pt x="1478" y="169"/>
                  </a:lnTo>
                  <a:lnTo>
                    <a:pt x="1478" y="169"/>
                  </a:lnTo>
                  <a:lnTo>
                    <a:pt x="1478" y="169"/>
                  </a:lnTo>
                  <a:lnTo>
                    <a:pt x="1479" y="169"/>
                  </a:lnTo>
                  <a:lnTo>
                    <a:pt x="1479" y="169"/>
                  </a:lnTo>
                  <a:lnTo>
                    <a:pt x="1479" y="169"/>
                  </a:lnTo>
                  <a:lnTo>
                    <a:pt x="1479" y="169"/>
                  </a:lnTo>
                  <a:lnTo>
                    <a:pt x="1480" y="170"/>
                  </a:lnTo>
                  <a:lnTo>
                    <a:pt x="1480" y="171"/>
                  </a:lnTo>
                  <a:lnTo>
                    <a:pt x="1480" y="171"/>
                  </a:lnTo>
                  <a:lnTo>
                    <a:pt x="1480" y="173"/>
                  </a:lnTo>
                  <a:lnTo>
                    <a:pt x="1481" y="179"/>
                  </a:lnTo>
                  <a:lnTo>
                    <a:pt x="1481" y="185"/>
                  </a:lnTo>
                  <a:lnTo>
                    <a:pt x="1481" y="191"/>
                  </a:lnTo>
                  <a:lnTo>
                    <a:pt x="1481" y="192"/>
                  </a:lnTo>
                  <a:lnTo>
                    <a:pt x="1482" y="191"/>
                  </a:lnTo>
                  <a:lnTo>
                    <a:pt x="1482" y="190"/>
                  </a:lnTo>
                  <a:lnTo>
                    <a:pt x="1482" y="188"/>
                  </a:lnTo>
                  <a:lnTo>
                    <a:pt x="1483" y="187"/>
                  </a:lnTo>
                  <a:lnTo>
                    <a:pt x="1483" y="187"/>
                  </a:lnTo>
                  <a:lnTo>
                    <a:pt x="1483" y="187"/>
                  </a:lnTo>
                  <a:lnTo>
                    <a:pt x="1483" y="188"/>
                  </a:lnTo>
                  <a:lnTo>
                    <a:pt x="1484" y="188"/>
                  </a:lnTo>
                  <a:lnTo>
                    <a:pt x="1484" y="189"/>
                  </a:lnTo>
                  <a:lnTo>
                    <a:pt x="1484" y="189"/>
                  </a:lnTo>
                  <a:lnTo>
                    <a:pt x="1484" y="188"/>
                  </a:lnTo>
                  <a:lnTo>
                    <a:pt x="1485" y="188"/>
                  </a:lnTo>
                  <a:lnTo>
                    <a:pt x="1485" y="188"/>
                  </a:lnTo>
                  <a:lnTo>
                    <a:pt x="1485" y="189"/>
                  </a:lnTo>
                  <a:lnTo>
                    <a:pt x="1486" y="189"/>
                  </a:lnTo>
                  <a:lnTo>
                    <a:pt x="1486" y="189"/>
                  </a:lnTo>
                  <a:lnTo>
                    <a:pt x="1486" y="189"/>
                  </a:lnTo>
                  <a:lnTo>
                    <a:pt x="1486" y="189"/>
                  </a:lnTo>
                  <a:lnTo>
                    <a:pt x="1487" y="188"/>
                  </a:lnTo>
                  <a:lnTo>
                    <a:pt x="1487" y="188"/>
                  </a:lnTo>
                  <a:lnTo>
                    <a:pt x="1487" y="189"/>
                  </a:lnTo>
                  <a:lnTo>
                    <a:pt x="1487" y="189"/>
                  </a:lnTo>
                  <a:lnTo>
                    <a:pt x="1488" y="189"/>
                  </a:lnTo>
                  <a:lnTo>
                    <a:pt x="1488" y="189"/>
                  </a:lnTo>
                  <a:lnTo>
                    <a:pt x="1488" y="189"/>
                  </a:lnTo>
                  <a:lnTo>
                    <a:pt x="1488" y="189"/>
                  </a:lnTo>
                  <a:lnTo>
                    <a:pt x="1489" y="189"/>
                  </a:lnTo>
                  <a:lnTo>
                    <a:pt x="1489" y="189"/>
                  </a:lnTo>
                  <a:lnTo>
                    <a:pt x="1489" y="189"/>
                  </a:lnTo>
                  <a:lnTo>
                    <a:pt x="1490" y="189"/>
                  </a:lnTo>
                  <a:lnTo>
                    <a:pt x="1490" y="189"/>
                  </a:lnTo>
                  <a:lnTo>
                    <a:pt x="1490" y="189"/>
                  </a:lnTo>
                  <a:lnTo>
                    <a:pt x="1490" y="189"/>
                  </a:lnTo>
                  <a:lnTo>
                    <a:pt x="1491" y="189"/>
                  </a:lnTo>
                  <a:lnTo>
                    <a:pt x="1491" y="189"/>
                  </a:lnTo>
                  <a:lnTo>
                    <a:pt x="1491" y="189"/>
                  </a:lnTo>
                  <a:lnTo>
                    <a:pt x="1491" y="189"/>
                  </a:lnTo>
                  <a:lnTo>
                    <a:pt x="1492" y="189"/>
                  </a:lnTo>
                  <a:lnTo>
                    <a:pt x="1492" y="189"/>
                  </a:lnTo>
                  <a:lnTo>
                    <a:pt x="1492" y="189"/>
                  </a:lnTo>
                  <a:lnTo>
                    <a:pt x="1492" y="190"/>
                  </a:lnTo>
                  <a:lnTo>
                    <a:pt x="1493" y="190"/>
                  </a:lnTo>
                  <a:lnTo>
                    <a:pt x="1493" y="190"/>
                  </a:lnTo>
                  <a:lnTo>
                    <a:pt x="1493" y="190"/>
                  </a:lnTo>
                  <a:lnTo>
                    <a:pt x="1493" y="190"/>
                  </a:lnTo>
                  <a:lnTo>
                    <a:pt x="1494" y="190"/>
                  </a:lnTo>
                  <a:lnTo>
                    <a:pt x="1494" y="190"/>
                  </a:lnTo>
                  <a:lnTo>
                    <a:pt x="1494" y="190"/>
                  </a:lnTo>
                  <a:lnTo>
                    <a:pt x="1495" y="190"/>
                  </a:lnTo>
                  <a:lnTo>
                    <a:pt x="1495" y="190"/>
                  </a:lnTo>
                  <a:lnTo>
                    <a:pt x="1495" y="190"/>
                  </a:lnTo>
                  <a:lnTo>
                    <a:pt x="1495" y="190"/>
                  </a:lnTo>
                  <a:lnTo>
                    <a:pt x="1496" y="190"/>
                  </a:lnTo>
                  <a:lnTo>
                    <a:pt x="1496" y="191"/>
                  </a:lnTo>
                  <a:lnTo>
                    <a:pt x="1496" y="191"/>
                  </a:lnTo>
                  <a:lnTo>
                    <a:pt x="1496" y="191"/>
                  </a:lnTo>
                  <a:lnTo>
                    <a:pt x="1497" y="192"/>
                  </a:lnTo>
                  <a:lnTo>
                    <a:pt x="1497" y="192"/>
                  </a:lnTo>
                  <a:lnTo>
                    <a:pt x="1497" y="193"/>
                  </a:lnTo>
                  <a:lnTo>
                    <a:pt x="1497" y="193"/>
                  </a:lnTo>
                  <a:lnTo>
                    <a:pt x="1498" y="193"/>
                  </a:lnTo>
                  <a:lnTo>
                    <a:pt x="1498" y="193"/>
                  </a:lnTo>
                  <a:lnTo>
                    <a:pt x="1498" y="194"/>
                  </a:lnTo>
                  <a:lnTo>
                    <a:pt x="1499" y="194"/>
                  </a:lnTo>
                  <a:lnTo>
                    <a:pt x="1499" y="194"/>
                  </a:lnTo>
                  <a:lnTo>
                    <a:pt x="1499" y="195"/>
                  </a:lnTo>
                  <a:lnTo>
                    <a:pt x="1499" y="195"/>
                  </a:lnTo>
                  <a:lnTo>
                    <a:pt x="1500" y="195"/>
                  </a:lnTo>
                  <a:lnTo>
                    <a:pt x="1500" y="195"/>
                  </a:lnTo>
                  <a:lnTo>
                    <a:pt x="1500" y="195"/>
                  </a:lnTo>
                  <a:lnTo>
                    <a:pt x="1500" y="195"/>
                  </a:lnTo>
                  <a:lnTo>
                    <a:pt x="1501" y="195"/>
                  </a:lnTo>
                  <a:lnTo>
                    <a:pt x="1501" y="195"/>
                  </a:lnTo>
                  <a:lnTo>
                    <a:pt x="1501" y="195"/>
                  </a:lnTo>
                  <a:lnTo>
                    <a:pt x="1502" y="195"/>
                  </a:lnTo>
                  <a:lnTo>
                    <a:pt x="1502" y="195"/>
                  </a:lnTo>
                  <a:lnTo>
                    <a:pt x="1502" y="195"/>
                  </a:lnTo>
                  <a:lnTo>
                    <a:pt x="1502" y="195"/>
                  </a:lnTo>
                  <a:lnTo>
                    <a:pt x="1503" y="195"/>
                  </a:lnTo>
                  <a:lnTo>
                    <a:pt x="1503" y="195"/>
                  </a:lnTo>
                  <a:lnTo>
                    <a:pt x="1503" y="195"/>
                  </a:lnTo>
                  <a:lnTo>
                    <a:pt x="1503" y="195"/>
                  </a:lnTo>
                  <a:lnTo>
                    <a:pt x="1504" y="195"/>
                  </a:lnTo>
                  <a:lnTo>
                    <a:pt x="1504" y="195"/>
                  </a:lnTo>
                  <a:lnTo>
                    <a:pt x="1504" y="195"/>
                  </a:lnTo>
                  <a:lnTo>
                    <a:pt x="1504" y="195"/>
                  </a:lnTo>
                  <a:lnTo>
                    <a:pt x="1505" y="195"/>
                  </a:lnTo>
                  <a:lnTo>
                    <a:pt x="1505" y="195"/>
                  </a:lnTo>
                  <a:lnTo>
                    <a:pt x="1505" y="195"/>
                  </a:lnTo>
                  <a:lnTo>
                    <a:pt x="1506" y="195"/>
                  </a:lnTo>
                  <a:lnTo>
                    <a:pt x="1506" y="195"/>
                  </a:lnTo>
                  <a:lnTo>
                    <a:pt x="1506" y="195"/>
                  </a:lnTo>
                  <a:lnTo>
                    <a:pt x="1506" y="196"/>
                  </a:lnTo>
                  <a:lnTo>
                    <a:pt x="1507" y="196"/>
                  </a:lnTo>
                  <a:lnTo>
                    <a:pt x="1507" y="196"/>
                  </a:lnTo>
                  <a:lnTo>
                    <a:pt x="1507" y="196"/>
                  </a:lnTo>
                  <a:lnTo>
                    <a:pt x="1507" y="196"/>
                  </a:lnTo>
                  <a:lnTo>
                    <a:pt x="1508" y="196"/>
                  </a:lnTo>
                  <a:lnTo>
                    <a:pt x="1508" y="196"/>
                  </a:lnTo>
                  <a:lnTo>
                    <a:pt x="1508" y="196"/>
                  </a:lnTo>
                  <a:lnTo>
                    <a:pt x="1508" y="196"/>
                  </a:lnTo>
                  <a:lnTo>
                    <a:pt x="1509" y="196"/>
                  </a:lnTo>
                  <a:lnTo>
                    <a:pt x="1509" y="196"/>
                  </a:lnTo>
                  <a:lnTo>
                    <a:pt x="1509" y="196"/>
                  </a:lnTo>
                  <a:lnTo>
                    <a:pt x="1509" y="196"/>
                  </a:lnTo>
                  <a:lnTo>
                    <a:pt x="1510" y="196"/>
                  </a:lnTo>
                  <a:lnTo>
                    <a:pt x="1510" y="196"/>
                  </a:lnTo>
                  <a:lnTo>
                    <a:pt x="1510" y="196"/>
                  </a:lnTo>
                  <a:lnTo>
                    <a:pt x="1511" y="196"/>
                  </a:lnTo>
                  <a:lnTo>
                    <a:pt x="1511" y="196"/>
                  </a:lnTo>
                  <a:lnTo>
                    <a:pt x="1511" y="196"/>
                  </a:lnTo>
                  <a:lnTo>
                    <a:pt x="1511" y="196"/>
                  </a:lnTo>
                  <a:lnTo>
                    <a:pt x="1512" y="196"/>
                  </a:lnTo>
                  <a:lnTo>
                    <a:pt x="1512" y="196"/>
                  </a:lnTo>
                  <a:lnTo>
                    <a:pt x="1512" y="196"/>
                  </a:lnTo>
                  <a:lnTo>
                    <a:pt x="1512" y="196"/>
                  </a:lnTo>
                  <a:lnTo>
                    <a:pt x="1513" y="196"/>
                  </a:lnTo>
                  <a:lnTo>
                    <a:pt x="1513" y="196"/>
                  </a:lnTo>
                  <a:lnTo>
                    <a:pt x="1513" y="196"/>
                  </a:lnTo>
                  <a:lnTo>
                    <a:pt x="1513" y="196"/>
                  </a:lnTo>
                  <a:lnTo>
                    <a:pt x="1514" y="196"/>
                  </a:lnTo>
                  <a:lnTo>
                    <a:pt x="1514" y="196"/>
                  </a:lnTo>
                  <a:lnTo>
                    <a:pt x="1514" y="196"/>
                  </a:lnTo>
                  <a:lnTo>
                    <a:pt x="1515" y="196"/>
                  </a:lnTo>
                  <a:lnTo>
                    <a:pt x="1515" y="196"/>
                  </a:lnTo>
                  <a:lnTo>
                    <a:pt x="1515" y="197"/>
                  </a:lnTo>
                  <a:lnTo>
                    <a:pt x="1515" y="196"/>
                  </a:lnTo>
                  <a:lnTo>
                    <a:pt x="1516" y="196"/>
                  </a:lnTo>
                  <a:lnTo>
                    <a:pt x="1516" y="196"/>
                  </a:lnTo>
                  <a:lnTo>
                    <a:pt x="1516" y="197"/>
                  </a:lnTo>
                  <a:lnTo>
                    <a:pt x="1516" y="197"/>
                  </a:lnTo>
                  <a:lnTo>
                    <a:pt x="1517" y="197"/>
                  </a:lnTo>
                  <a:lnTo>
                    <a:pt x="1517" y="197"/>
                  </a:lnTo>
                  <a:lnTo>
                    <a:pt x="1517" y="197"/>
                  </a:lnTo>
                  <a:lnTo>
                    <a:pt x="1518" y="197"/>
                  </a:lnTo>
                  <a:lnTo>
                    <a:pt x="1518" y="197"/>
                  </a:lnTo>
                  <a:lnTo>
                    <a:pt x="1518" y="197"/>
                  </a:lnTo>
                  <a:lnTo>
                    <a:pt x="1518" y="197"/>
                  </a:lnTo>
                  <a:lnTo>
                    <a:pt x="1519" y="197"/>
                  </a:lnTo>
                  <a:lnTo>
                    <a:pt x="1519" y="197"/>
                  </a:lnTo>
                  <a:lnTo>
                    <a:pt x="1519" y="197"/>
                  </a:lnTo>
                  <a:lnTo>
                    <a:pt x="1519" y="197"/>
                  </a:lnTo>
                  <a:lnTo>
                    <a:pt x="1520" y="197"/>
                  </a:lnTo>
                  <a:lnTo>
                    <a:pt x="1520" y="197"/>
                  </a:lnTo>
                  <a:lnTo>
                    <a:pt x="1520" y="197"/>
                  </a:lnTo>
                  <a:lnTo>
                    <a:pt x="1521" y="197"/>
                  </a:lnTo>
                  <a:lnTo>
                    <a:pt x="1521" y="197"/>
                  </a:lnTo>
                  <a:lnTo>
                    <a:pt x="1521" y="197"/>
                  </a:lnTo>
                  <a:lnTo>
                    <a:pt x="1521" y="197"/>
                  </a:lnTo>
                  <a:lnTo>
                    <a:pt x="1522" y="197"/>
                  </a:lnTo>
                  <a:lnTo>
                    <a:pt x="1522" y="197"/>
                  </a:lnTo>
                  <a:lnTo>
                    <a:pt x="1522" y="197"/>
                  </a:lnTo>
                  <a:lnTo>
                    <a:pt x="1522" y="197"/>
                  </a:lnTo>
                  <a:lnTo>
                    <a:pt x="1523" y="197"/>
                  </a:lnTo>
                  <a:lnTo>
                    <a:pt x="1523" y="196"/>
                  </a:lnTo>
                  <a:lnTo>
                    <a:pt x="1523" y="196"/>
                  </a:lnTo>
                  <a:lnTo>
                    <a:pt x="1523" y="196"/>
                  </a:lnTo>
                  <a:lnTo>
                    <a:pt x="1524" y="196"/>
                  </a:lnTo>
                  <a:lnTo>
                    <a:pt x="1524" y="196"/>
                  </a:lnTo>
                  <a:lnTo>
                    <a:pt x="1524" y="196"/>
                  </a:lnTo>
                  <a:lnTo>
                    <a:pt x="1524" y="196"/>
                  </a:lnTo>
                  <a:lnTo>
                    <a:pt x="1525" y="196"/>
                  </a:lnTo>
                  <a:lnTo>
                    <a:pt x="1525" y="196"/>
                  </a:lnTo>
                  <a:lnTo>
                    <a:pt x="1525" y="196"/>
                  </a:lnTo>
                  <a:lnTo>
                    <a:pt x="1525" y="196"/>
                  </a:lnTo>
                  <a:lnTo>
                    <a:pt x="1526" y="196"/>
                  </a:lnTo>
                  <a:lnTo>
                    <a:pt x="1526" y="196"/>
                  </a:lnTo>
                  <a:lnTo>
                    <a:pt x="1526" y="196"/>
                  </a:lnTo>
                  <a:lnTo>
                    <a:pt x="1527" y="196"/>
                  </a:lnTo>
                  <a:lnTo>
                    <a:pt x="1527" y="196"/>
                  </a:lnTo>
                  <a:lnTo>
                    <a:pt x="1527" y="196"/>
                  </a:lnTo>
                  <a:lnTo>
                    <a:pt x="1527" y="196"/>
                  </a:lnTo>
                  <a:lnTo>
                    <a:pt x="1528" y="196"/>
                  </a:lnTo>
                  <a:lnTo>
                    <a:pt x="1528" y="196"/>
                  </a:lnTo>
                  <a:lnTo>
                    <a:pt x="1528" y="196"/>
                  </a:lnTo>
                  <a:lnTo>
                    <a:pt x="1528" y="196"/>
                  </a:lnTo>
                  <a:lnTo>
                    <a:pt x="1529" y="196"/>
                  </a:lnTo>
                  <a:lnTo>
                    <a:pt x="1529" y="196"/>
                  </a:lnTo>
                  <a:lnTo>
                    <a:pt x="1529" y="196"/>
                  </a:lnTo>
                  <a:lnTo>
                    <a:pt x="1529" y="196"/>
                  </a:lnTo>
                  <a:lnTo>
                    <a:pt x="1530" y="196"/>
                  </a:lnTo>
                  <a:lnTo>
                    <a:pt x="1530" y="196"/>
                  </a:lnTo>
                  <a:lnTo>
                    <a:pt x="1530" y="196"/>
                  </a:lnTo>
                  <a:lnTo>
                    <a:pt x="1531" y="196"/>
                  </a:lnTo>
                  <a:lnTo>
                    <a:pt x="1531" y="196"/>
                  </a:lnTo>
                  <a:lnTo>
                    <a:pt x="1531" y="196"/>
                  </a:lnTo>
                  <a:lnTo>
                    <a:pt x="1531" y="196"/>
                  </a:lnTo>
                  <a:lnTo>
                    <a:pt x="1532" y="196"/>
                  </a:lnTo>
                  <a:lnTo>
                    <a:pt x="1532" y="196"/>
                  </a:lnTo>
                  <a:lnTo>
                    <a:pt x="1532" y="196"/>
                  </a:lnTo>
                  <a:lnTo>
                    <a:pt x="1532" y="196"/>
                  </a:lnTo>
                  <a:lnTo>
                    <a:pt x="1533" y="196"/>
                  </a:lnTo>
                  <a:lnTo>
                    <a:pt x="1533" y="196"/>
                  </a:lnTo>
                  <a:lnTo>
                    <a:pt x="1533" y="196"/>
                  </a:lnTo>
                  <a:lnTo>
                    <a:pt x="1534" y="196"/>
                  </a:lnTo>
                  <a:lnTo>
                    <a:pt x="1534" y="196"/>
                  </a:lnTo>
                  <a:lnTo>
                    <a:pt x="1534" y="196"/>
                  </a:lnTo>
                  <a:lnTo>
                    <a:pt x="1534" y="196"/>
                  </a:lnTo>
                  <a:lnTo>
                    <a:pt x="1535" y="196"/>
                  </a:lnTo>
                  <a:lnTo>
                    <a:pt x="1535" y="196"/>
                  </a:lnTo>
                  <a:lnTo>
                    <a:pt x="1535" y="196"/>
                  </a:lnTo>
                  <a:lnTo>
                    <a:pt x="1535" y="196"/>
                  </a:lnTo>
                  <a:lnTo>
                    <a:pt x="1536" y="196"/>
                  </a:lnTo>
                  <a:lnTo>
                    <a:pt x="1536" y="196"/>
                  </a:lnTo>
                  <a:lnTo>
                    <a:pt x="1536" y="196"/>
                  </a:lnTo>
                  <a:lnTo>
                    <a:pt x="1537" y="196"/>
                  </a:lnTo>
                  <a:lnTo>
                    <a:pt x="1537" y="196"/>
                  </a:lnTo>
                  <a:lnTo>
                    <a:pt x="1537" y="196"/>
                  </a:lnTo>
                  <a:lnTo>
                    <a:pt x="1537" y="197"/>
                  </a:lnTo>
                  <a:lnTo>
                    <a:pt x="1538" y="197"/>
                  </a:lnTo>
                  <a:lnTo>
                    <a:pt x="1538" y="197"/>
                  </a:lnTo>
                  <a:lnTo>
                    <a:pt x="1538" y="197"/>
                  </a:lnTo>
                  <a:lnTo>
                    <a:pt x="1538" y="196"/>
                  </a:lnTo>
                  <a:lnTo>
                    <a:pt x="1539" y="196"/>
                  </a:lnTo>
                  <a:lnTo>
                    <a:pt x="1539" y="196"/>
                  </a:lnTo>
                  <a:lnTo>
                    <a:pt x="1539" y="196"/>
                  </a:lnTo>
                  <a:lnTo>
                    <a:pt x="1539" y="196"/>
                  </a:lnTo>
                  <a:lnTo>
                    <a:pt x="1540" y="196"/>
                  </a:lnTo>
                  <a:lnTo>
                    <a:pt x="1540" y="196"/>
                  </a:lnTo>
                  <a:lnTo>
                    <a:pt x="1540" y="196"/>
                  </a:lnTo>
                  <a:lnTo>
                    <a:pt x="1540" y="196"/>
                  </a:lnTo>
                  <a:lnTo>
                    <a:pt x="1541" y="196"/>
                  </a:lnTo>
                  <a:lnTo>
                    <a:pt x="1541" y="196"/>
                  </a:lnTo>
                  <a:lnTo>
                    <a:pt x="1541" y="196"/>
                  </a:lnTo>
                  <a:lnTo>
                    <a:pt x="1541" y="196"/>
                  </a:lnTo>
                  <a:lnTo>
                    <a:pt x="1542" y="196"/>
                  </a:lnTo>
                  <a:lnTo>
                    <a:pt x="1542" y="196"/>
                  </a:lnTo>
                  <a:lnTo>
                    <a:pt x="1542" y="196"/>
                  </a:lnTo>
                  <a:lnTo>
                    <a:pt x="1543" y="196"/>
                  </a:lnTo>
                  <a:lnTo>
                    <a:pt x="1543" y="196"/>
                  </a:lnTo>
                  <a:lnTo>
                    <a:pt x="1543" y="196"/>
                  </a:lnTo>
                  <a:lnTo>
                    <a:pt x="1543" y="196"/>
                  </a:lnTo>
                  <a:lnTo>
                    <a:pt x="1544" y="196"/>
                  </a:lnTo>
                  <a:lnTo>
                    <a:pt x="1544" y="196"/>
                  </a:lnTo>
                  <a:lnTo>
                    <a:pt x="1544" y="196"/>
                  </a:lnTo>
                  <a:lnTo>
                    <a:pt x="1544" y="196"/>
                  </a:lnTo>
                  <a:lnTo>
                    <a:pt x="1545" y="196"/>
                  </a:lnTo>
                  <a:lnTo>
                    <a:pt x="1545" y="196"/>
                  </a:lnTo>
                  <a:lnTo>
                    <a:pt x="1545" y="196"/>
                  </a:lnTo>
                  <a:lnTo>
                    <a:pt x="1545" y="196"/>
                  </a:lnTo>
                  <a:lnTo>
                    <a:pt x="1546" y="196"/>
                  </a:lnTo>
                  <a:lnTo>
                    <a:pt x="1546" y="196"/>
                  </a:lnTo>
                  <a:lnTo>
                    <a:pt x="1546" y="196"/>
                  </a:lnTo>
                  <a:lnTo>
                    <a:pt x="1547" y="196"/>
                  </a:lnTo>
                  <a:lnTo>
                    <a:pt x="1547" y="196"/>
                  </a:lnTo>
                  <a:lnTo>
                    <a:pt x="1547" y="196"/>
                  </a:lnTo>
                  <a:lnTo>
                    <a:pt x="1547" y="196"/>
                  </a:lnTo>
                  <a:lnTo>
                    <a:pt x="1548" y="196"/>
                  </a:lnTo>
                  <a:lnTo>
                    <a:pt x="1548" y="196"/>
                  </a:lnTo>
                  <a:lnTo>
                    <a:pt x="1548" y="196"/>
                  </a:lnTo>
                  <a:lnTo>
                    <a:pt x="1548" y="196"/>
                  </a:lnTo>
                  <a:lnTo>
                    <a:pt x="1549" y="196"/>
                  </a:lnTo>
                  <a:lnTo>
                    <a:pt x="1549" y="195"/>
                  </a:lnTo>
                  <a:lnTo>
                    <a:pt x="1549" y="194"/>
                  </a:lnTo>
                  <a:lnTo>
                    <a:pt x="1550" y="191"/>
                  </a:lnTo>
                  <a:lnTo>
                    <a:pt x="1550" y="183"/>
                  </a:lnTo>
                  <a:lnTo>
                    <a:pt x="1550" y="169"/>
                  </a:lnTo>
                  <a:lnTo>
                    <a:pt x="1550" y="163"/>
                  </a:lnTo>
                  <a:lnTo>
                    <a:pt x="1551" y="174"/>
                  </a:lnTo>
                  <a:lnTo>
                    <a:pt x="1551" y="183"/>
                  </a:lnTo>
                  <a:lnTo>
                    <a:pt x="1551" y="187"/>
                  </a:lnTo>
                  <a:lnTo>
                    <a:pt x="1551" y="189"/>
                  </a:lnTo>
                  <a:lnTo>
                    <a:pt x="1552" y="189"/>
                  </a:lnTo>
                  <a:lnTo>
                    <a:pt x="1552" y="189"/>
                  </a:lnTo>
                  <a:lnTo>
                    <a:pt x="1552" y="189"/>
                  </a:lnTo>
                  <a:lnTo>
                    <a:pt x="1553" y="190"/>
                  </a:lnTo>
                  <a:lnTo>
                    <a:pt x="1553" y="190"/>
                  </a:lnTo>
                  <a:lnTo>
                    <a:pt x="1553" y="190"/>
                  </a:lnTo>
                  <a:lnTo>
                    <a:pt x="1553" y="190"/>
                  </a:lnTo>
                  <a:lnTo>
                    <a:pt x="1554" y="190"/>
                  </a:lnTo>
                  <a:lnTo>
                    <a:pt x="1554" y="190"/>
                  </a:lnTo>
                  <a:lnTo>
                    <a:pt x="1554" y="190"/>
                  </a:lnTo>
                  <a:lnTo>
                    <a:pt x="1554" y="190"/>
                  </a:lnTo>
                  <a:lnTo>
                    <a:pt x="1555" y="190"/>
                  </a:lnTo>
                  <a:lnTo>
                    <a:pt x="1555" y="190"/>
                  </a:lnTo>
                  <a:lnTo>
                    <a:pt x="1555" y="190"/>
                  </a:lnTo>
                  <a:lnTo>
                    <a:pt x="1555" y="190"/>
                  </a:lnTo>
                  <a:lnTo>
                    <a:pt x="1556" y="190"/>
                  </a:lnTo>
                  <a:lnTo>
                    <a:pt x="1556" y="190"/>
                  </a:lnTo>
                  <a:lnTo>
                    <a:pt x="1556" y="190"/>
                  </a:lnTo>
                  <a:lnTo>
                    <a:pt x="1556" y="190"/>
                  </a:lnTo>
                  <a:lnTo>
                    <a:pt x="1557" y="190"/>
                  </a:lnTo>
                  <a:lnTo>
                    <a:pt x="1557" y="190"/>
                  </a:lnTo>
                  <a:lnTo>
                    <a:pt x="1557" y="190"/>
                  </a:lnTo>
                  <a:lnTo>
                    <a:pt x="1557" y="190"/>
                  </a:lnTo>
                  <a:lnTo>
                    <a:pt x="1558" y="190"/>
                  </a:lnTo>
                  <a:lnTo>
                    <a:pt x="1558" y="190"/>
                  </a:lnTo>
                  <a:lnTo>
                    <a:pt x="1558" y="190"/>
                  </a:lnTo>
                  <a:lnTo>
                    <a:pt x="1559" y="190"/>
                  </a:lnTo>
                  <a:lnTo>
                    <a:pt x="1559" y="190"/>
                  </a:lnTo>
                  <a:lnTo>
                    <a:pt x="1559" y="190"/>
                  </a:lnTo>
                  <a:lnTo>
                    <a:pt x="1559" y="190"/>
                  </a:lnTo>
                  <a:lnTo>
                    <a:pt x="1560" y="190"/>
                  </a:lnTo>
                  <a:lnTo>
                    <a:pt x="1560" y="190"/>
                  </a:lnTo>
                  <a:lnTo>
                    <a:pt x="1560" y="190"/>
                  </a:lnTo>
                  <a:lnTo>
                    <a:pt x="1560" y="190"/>
                  </a:lnTo>
                  <a:lnTo>
                    <a:pt x="1561" y="190"/>
                  </a:lnTo>
                  <a:lnTo>
                    <a:pt x="1561" y="190"/>
                  </a:lnTo>
                  <a:lnTo>
                    <a:pt x="1561" y="190"/>
                  </a:lnTo>
                  <a:lnTo>
                    <a:pt x="1561" y="190"/>
                  </a:lnTo>
                  <a:lnTo>
                    <a:pt x="1562" y="190"/>
                  </a:lnTo>
                  <a:lnTo>
                    <a:pt x="1562" y="190"/>
                  </a:lnTo>
                  <a:lnTo>
                    <a:pt x="1562" y="190"/>
                  </a:lnTo>
                  <a:lnTo>
                    <a:pt x="1563" y="190"/>
                  </a:lnTo>
                  <a:lnTo>
                    <a:pt x="1563" y="190"/>
                  </a:lnTo>
                  <a:lnTo>
                    <a:pt x="1563" y="190"/>
                  </a:lnTo>
                  <a:lnTo>
                    <a:pt x="1563" y="190"/>
                  </a:lnTo>
                  <a:lnTo>
                    <a:pt x="1564" y="190"/>
                  </a:lnTo>
                  <a:lnTo>
                    <a:pt x="1564" y="190"/>
                  </a:lnTo>
                  <a:lnTo>
                    <a:pt x="1564" y="190"/>
                  </a:lnTo>
                  <a:lnTo>
                    <a:pt x="1564" y="190"/>
                  </a:lnTo>
                  <a:lnTo>
                    <a:pt x="1565" y="191"/>
                  </a:lnTo>
                  <a:lnTo>
                    <a:pt x="1565" y="191"/>
                  </a:lnTo>
                  <a:lnTo>
                    <a:pt x="1565" y="190"/>
                  </a:lnTo>
                  <a:lnTo>
                    <a:pt x="1566" y="190"/>
                  </a:lnTo>
                  <a:lnTo>
                    <a:pt x="1566" y="190"/>
                  </a:lnTo>
                  <a:lnTo>
                    <a:pt x="1566" y="189"/>
                  </a:lnTo>
                  <a:lnTo>
                    <a:pt x="1566" y="189"/>
                  </a:lnTo>
                  <a:lnTo>
                    <a:pt x="1567" y="189"/>
                  </a:lnTo>
                  <a:lnTo>
                    <a:pt x="1567" y="189"/>
                  </a:lnTo>
                  <a:lnTo>
                    <a:pt x="1567" y="189"/>
                  </a:lnTo>
                  <a:lnTo>
                    <a:pt x="1567" y="189"/>
                  </a:lnTo>
                  <a:lnTo>
                    <a:pt x="1568" y="189"/>
                  </a:lnTo>
                  <a:lnTo>
                    <a:pt x="1568" y="189"/>
                  </a:lnTo>
                  <a:lnTo>
                    <a:pt x="1568" y="190"/>
                  </a:lnTo>
                  <a:lnTo>
                    <a:pt x="1569" y="190"/>
                  </a:lnTo>
                  <a:lnTo>
                    <a:pt x="1569" y="191"/>
                  </a:lnTo>
                  <a:lnTo>
                    <a:pt x="1569" y="191"/>
                  </a:lnTo>
                  <a:lnTo>
                    <a:pt x="1569" y="192"/>
                  </a:lnTo>
                  <a:lnTo>
                    <a:pt x="1570" y="192"/>
                  </a:lnTo>
                  <a:lnTo>
                    <a:pt x="1570" y="193"/>
                  </a:lnTo>
                  <a:lnTo>
                    <a:pt x="1570" y="193"/>
                  </a:lnTo>
                  <a:lnTo>
                    <a:pt x="1570" y="193"/>
                  </a:lnTo>
                  <a:lnTo>
                    <a:pt x="1571" y="194"/>
                  </a:lnTo>
                  <a:lnTo>
                    <a:pt x="1571" y="194"/>
                  </a:lnTo>
                  <a:lnTo>
                    <a:pt x="1571" y="195"/>
                  </a:lnTo>
                  <a:lnTo>
                    <a:pt x="1571" y="195"/>
                  </a:lnTo>
                  <a:lnTo>
                    <a:pt x="1572" y="195"/>
                  </a:lnTo>
                  <a:lnTo>
                    <a:pt x="1572" y="195"/>
                  </a:lnTo>
                  <a:lnTo>
                    <a:pt x="1572" y="195"/>
                  </a:lnTo>
                  <a:lnTo>
                    <a:pt x="1572" y="195"/>
                  </a:lnTo>
                  <a:lnTo>
                    <a:pt x="1573" y="195"/>
                  </a:lnTo>
                  <a:lnTo>
                    <a:pt x="1573" y="195"/>
                  </a:lnTo>
                  <a:lnTo>
                    <a:pt x="1573" y="195"/>
                  </a:lnTo>
                  <a:lnTo>
                    <a:pt x="1573" y="195"/>
                  </a:lnTo>
                  <a:lnTo>
                    <a:pt x="1574" y="195"/>
                  </a:lnTo>
                  <a:lnTo>
                    <a:pt x="1574" y="195"/>
                  </a:lnTo>
                  <a:lnTo>
                    <a:pt x="1574" y="195"/>
                  </a:lnTo>
                  <a:lnTo>
                    <a:pt x="1575" y="195"/>
                  </a:lnTo>
                  <a:lnTo>
                    <a:pt x="1575" y="195"/>
                  </a:lnTo>
                  <a:lnTo>
                    <a:pt x="1575" y="195"/>
                  </a:lnTo>
                  <a:lnTo>
                    <a:pt x="1575" y="195"/>
                  </a:lnTo>
                  <a:lnTo>
                    <a:pt x="1576" y="195"/>
                  </a:lnTo>
                  <a:lnTo>
                    <a:pt x="1576" y="195"/>
                  </a:lnTo>
                  <a:lnTo>
                    <a:pt x="1576" y="195"/>
                  </a:lnTo>
                  <a:lnTo>
                    <a:pt x="1576" y="195"/>
                  </a:lnTo>
                  <a:lnTo>
                    <a:pt x="1577" y="195"/>
                  </a:lnTo>
                  <a:lnTo>
                    <a:pt x="1577" y="195"/>
                  </a:lnTo>
                  <a:lnTo>
                    <a:pt x="1577" y="195"/>
                  </a:lnTo>
                  <a:lnTo>
                    <a:pt x="1578" y="195"/>
                  </a:lnTo>
                  <a:lnTo>
                    <a:pt x="1578" y="195"/>
                  </a:lnTo>
                  <a:lnTo>
                    <a:pt x="1578" y="195"/>
                  </a:lnTo>
                  <a:lnTo>
                    <a:pt x="1578" y="195"/>
                  </a:lnTo>
                  <a:lnTo>
                    <a:pt x="1579" y="195"/>
                  </a:lnTo>
                  <a:lnTo>
                    <a:pt x="1579" y="195"/>
                  </a:lnTo>
                  <a:lnTo>
                    <a:pt x="1579" y="195"/>
                  </a:lnTo>
                  <a:lnTo>
                    <a:pt x="1579" y="195"/>
                  </a:lnTo>
                  <a:lnTo>
                    <a:pt x="1580" y="195"/>
                  </a:lnTo>
                  <a:lnTo>
                    <a:pt x="1580" y="195"/>
                  </a:lnTo>
                  <a:lnTo>
                    <a:pt x="1580" y="195"/>
                  </a:lnTo>
                  <a:lnTo>
                    <a:pt x="1580" y="195"/>
                  </a:lnTo>
                  <a:lnTo>
                    <a:pt x="1581" y="195"/>
                  </a:lnTo>
                  <a:lnTo>
                    <a:pt x="1581" y="195"/>
                  </a:lnTo>
                  <a:lnTo>
                    <a:pt x="1581" y="195"/>
                  </a:lnTo>
                  <a:lnTo>
                    <a:pt x="1582" y="195"/>
                  </a:lnTo>
                  <a:lnTo>
                    <a:pt x="1582" y="195"/>
                  </a:lnTo>
                  <a:lnTo>
                    <a:pt x="1582" y="195"/>
                  </a:lnTo>
                  <a:lnTo>
                    <a:pt x="1582" y="195"/>
                  </a:lnTo>
                  <a:lnTo>
                    <a:pt x="1583" y="195"/>
                  </a:lnTo>
                  <a:lnTo>
                    <a:pt x="1583" y="195"/>
                  </a:lnTo>
                  <a:lnTo>
                    <a:pt x="1583" y="195"/>
                  </a:lnTo>
                  <a:lnTo>
                    <a:pt x="1583" y="195"/>
                  </a:lnTo>
                  <a:lnTo>
                    <a:pt x="1584" y="195"/>
                  </a:lnTo>
                  <a:lnTo>
                    <a:pt x="1584" y="195"/>
                  </a:lnTo>
                  <a:lnTo>
                    <a:pt x="1584" y="195"/>
                  </a:lnTo>
                  <a:lnTo>
                    <a:pt x="1585" y="195"/>
                  </a:lnTo>
                  <a:lnTo>
                    <a:pt x="1585" y="195"/>
                  </a:lnTo>
                  <a:lnTo>
                    <a:pt x="1585" y="195"/>
                  </a:lnTo>
                  <a:lnTo>
                    <a:pt x="1585" y="195"/>
                  </a:lnTo>
                  <a:lnTo>
                    <a:pt x="1586" y="195"/>
                  </a:lnTo>
                  <a:lnTo>
                    <a:pt x="1586" y="195"/>
                  </a:lnTo>
                  <a:lnTo>
                    <a:pt x="1586" y="195"/>
                  </a:lnTo>
                  <a:lnTo>
                    <a:pt x="1586" y="195"/>
                  </a:lnTo>
                  <a:lnTo>
                    <a:pt x="1587" y="195"/>
                  </a:lnTo>
                  <a:lnTo>
                    <a:pt x="1587" y="195"/>
                  </a:lnTo>
                  <a:lnTo>
                    <a:pt x="1587" y="195"/>
                  </a:lnTo>
                  <a:lnTo>
                    <a:pt x="1587" y="195"/>
                  </a:lnTo>
                  <a:lnTo>
                    <a:pt x="1588" y="195"/>
                  </a:lnTo>
                  <a:lnTo>
                    <a:pt x="1588" y="195"/>
                  </a:lnTo>
                  <a:lnTo>
                    <a:pt x="1588" y="195"/>
                  </a:lnTo>
                  <a:lnTo>
                    <a:pt x="1588" y="195"/>
                  </a:lnTo>
                  <a:lnTo>
                    <a:pt x="1589" y="195"/>
                  </a:lnTo>
                  <a:lnTo>
                    <a:pt x="1589" y="195"/>
                  </a:lnTo>
                  <a:lnTo>
                    <a:pt x="1589" y="195"/>
                  </a:lnTo>
                  <a:lnTo>
                    <a:pt x="1590" y="195"/>
                  </a:lnTo>
                  <a:lnTo>
                    <a:pt x="1590" y="195"/>
                  </a:lnTo>
                  <a:lnTo>
                    <a:pt x="1590" y="195"/>
                  </a:lnTo>
                  <a:lnTo>
                    <a:pt x="1590" y="195"/>
                  </a:lnTo>
                  <a:lnTo>
                    <a:pt x="1591" y="195"/>
                  </a:lnTo>
                  <a:lnTo>
                    <a:pt x="1591" y="195"/>
                  </a:lnTo>
                  <a:lnTo>
                    <a:pt x="1591" y="195"/>
                  </a:lnTo>
                  <a:lnTo>
                    <a:pt x="1591" y="195"/>
                  </a:lnTo>
                  <a:lnTo>
                    <a:pt x="1592" y="195"/>
                  </a:lnTo>
                  <a:lnTo>
                    <a:pt x="1592" y="195"/>
                  </a:lnTo>
                  <a:lnTo>
                    <a:pt x="1592" y="195"/>
                  </a:lnTo>
                  <a:lnTo>
                    <a:pt x="1592" y="194"/>
                  </a:lnTo>
                  <a:lnTo>
                    <a:pt x="1593" y="191"/>
                  </a:lnTo>
                  <a:lnTo>
                    <a:pt x="1593" y="188"/>
                  </a:lnTo>
                  <a:lnTo>
                    <a:pt x="1593" y="184"/>
                  </a:lnTo>
                  <a:lnTo>
                    <a:pt x="1594" y="177"/>
                  </a:lnTo>
                  <a:lnTo>
                    <a:pt x="1594" y="170"/>
                  </a:lnTo>
                  <a:lnTo>
                    <a:pt x="1594" y="163"/>
                  </a:lnTo>
                  <a:lnTo>
                    <a:pt x="1594" y="158"/>
                  </a:lnTo>
                  <a:lnTo>
                    <a:pt x="1595" y="154"/>
                  </a:lnTo>
                  <a:lnTo>
                    <a:pt x="1595" y="152"/>
                  </a:lnTo>
                  <a:lnTo>
                    <a:pt x="1595" y="152"/>
                  </a:lnTo>
                  <a:lnTo>
                    <a:pt x="1595" y="153"/>
                  </a:lnTo>
                  <a:lnTo>
                    <a:pt x="1596" y="145"/>
                  </a:lnTo>
                  <a:lnTo>
                    <a:pt x="1596" y="120"/>
                  </a:lnTo>
                  <a:lnTo>
                    <a:pt x="1596" y="92"/>
                  </a:lnTo>
                  <a:lnTo>
                    <a:pt x="1597" y="85"/>
                  </a:lnTo>
                  <a:lnTo>
                    <a:pt x="1597" y="86"/>
                  </a:lnTo>
                  <a:lnTo>
                    <a:pt x="1597" y="88"/>
                  </a:lnTo>
                  <a:lnTo>
                    <a:pt x="1597" y="89"/>
                  </a:lnTo>
                  <a:lnTo>
                    <a:pt x="1598" y="90"/>
                  </a:lnTo>
                  <a:lnTo>
                    <a:pt x="1598" y="91"/>
                  </a:lnTo>
                  <a:lnTo>
                    <a:pt x="1598" y="92"/>
                  </a:lnTo>
                  <a:lnTo>
                    <a:pt x="1598" y="92"/>
                  </a:lnTo>
                  <a:lnTo>
                    <a:pt x="1599" y="93"/>
                  </a:lnTo>
                  <a:lnTo>
                    <a:pt x="1599" y="93"/>
                  </a:lnTo>
                  <a:lnTo>
                    <a:pt x="1599" y="93"/>
                  </a:lnTo>
                  <a:lnTo>
                    <a:pt x="1599" y="94"/>
                  </a:lnTo>
                  <a:lnTo>
                    <a:pt x="1600" y="94"/>
                  </a:lnTo>
                  <a:lnTo>
                    <a:pt x="1600" y="94"/>
                  </a:lnTo>
                  <a:lnTo>
                    <a:pt x="1600" y="94"/>
                  </a:lnTo>
                  <a:lnTo>
                    <a:pt x="1601" y="94"/>
                  </a:lnTo>
                  <a:lnTo>
                    <a:pt x="1601" y="94"/>
                  </a:lnTo>
                  <a:lnTo>
                    <a:pt x="1601" y="94"/>
                  </a:lnTo>
                  <a:lnTo>
                    <a:pt x="1601" y="94"/>
                  </a:lnTo>
                  <a:lnTo>
                    <a:pt x="1602" y="94"/>
                  </a:lnTo>
                  <a:lnTo>
                    <a:pt x="1602" y="94"/>
                  </a:lnTo>
                  <a:lnTo>
                    <a:pt x="1602" y="94"/>
                  </a:lnTo>
                  <a:lnTo>
                    <a:pt x="1602" y="94"/>
                  </a:lnTo>
                  <a:lnTo>
                    <a:pt x="1603" y="94"/>
                  </a:lnTo>
                  <a:lnTo>
                    <a:pt x="1603" y="94"/>
                  </a:lnTo>
                  <a:lnTo>
                    <a:pt x="1603" y="94"/>
                  </a:lnTo>
                  <a:lnTo>
                    <a:pt x="1603" y="94"/>
                  </a:lnTo>
                  <a:lnTo>
                    <a:pt x="1604" y="94"/>
                  </a:lnTo>
                  <a:lnTo>
                    <a:pt x="1604" y="94"/>
                  </a:lnTo>
                  <a:lnTo>
                    <a:pt x="1604" y="94"/>
                  </a:lnTo>
                  <a:lnTo>
                    <a:pt x="1604" y="94"/>
                  </a:lnTo>
                  <a:lnTo>
                    <a:pt x="1605" y="94"/>
                  </a:lnTo>
                  <a:lnTo>
                    <a:pt x="1605" y="94"/>
                  </a:lnTo>
                  <a:lnTo>
                    <a:pt x="1605" y="94"/>
                  </a:lnTo>
                  <a:lnTo>
                    <a:pt x="1606" y="94"/>
                  </a:lnTo>
                  <a:lnTo>
                    <a:pt x="1606" y="94"/>
                  </a:lnTo>
                  <a:lnTo>
                    <a:pt x="1606" y="94"/>
                  </a:lnTo>
                  <a:lnTo>
                    <a:pt x="1606" y="94"/>
                  </a:lnTo>
                  <a:lnTo>
                    <a:pt x="1607" y="94"/>
                  </a:lnTo>
                  <a:lnTo>
                    <a:pt x="1607" y="94"/>
                  </a:lnTo>
                  <a:lnTo>
                    <a:pt x="1607" y="94"/>
                  </a:lnTo>
                  <a:lnTo>
                    <a:pt x="1607" y="94"/>
                  </a:lnTo>
                  <a:lnTo>
                    <a:pt x="1608" y="94"/>
                  </a:lnTo>
                  <a:lnTo>
                    <a:pt x="1608" y="94"/>
                  </a:lnTo>
                  <a:lnTo>
                    <a:pt x="1608" y="94"/>
                  </a:lnTo>
                  <a:lnTo>
                    <a:pt x="1608" y="95"/>
                  </a:lnTo>
                  <a:lnTo>
                    <a:pt x="1609" y="95"/>
                  </a:lnTo>
                  <a:lnTo>
                    <a:pt x="1609" y="95"/>
                  </a:lnTo>
                  <a:lnTo>
                    <a:pt x="1609" y="96"/>
                  </a:lnTo>
                  <a:lnTo>
                    <a:pt x="1610" y="96"/>
                  </a:lnTo>
                  <a:lnTo>
                    <a:pt x="1610" y="97"/>
                  </a:lnTo>
                  <a:lnTo>
                    <a:pt x="1610" y="98"/>
                  </a:lnTo>
                  <a:lnTo>
                    <a:pt x="1610" y="98"/>
                  </a:lnTo>
                  <a:lnTo>
                    <a:pt x="1611" y="99"/>
                  </a:lnTo>
                  <a:lnTo>
                    <a:pt x="1611" y="100"/>
                  </a:lnTo>
                  <a:lnTo>
                    <a:pt x="1611" y="100"/>
                  </a:lnTo>
                  <a:lnTo>
                    <a:pt x="1611" y="101"/>
                  </a:lnTo>
                  <a:lnTo>
                    <a:pt x="1612" y="102"/>
                  </a:lnTo>
                  <a:lnTo>
                    <a:pt x="1612" y="102"/>
                  </a:lnTo>
                  <a:lnTo>
                    <a:pt x="1612" y="103"/>
                  </a:lnTo>
                  <a:lnTo>
                    <a:pt x="1613" y="103"/>
                  </a:lnTo>
                  <a:lnTo>
                    <a:pt x="1613" y="104"/>
                  </a:lnTo>
                  <a:lnTo>
                    <a:pt x="1613" y="104"/>
                  </a:lnTo>
                  <a:lnTo>
                    <a:pt x="1613" y="104"/>
                  </a:lnTo>
                  <a:lnTo>
                    <a:pt x="1614" y="104"/>
                  </a:lnTo>
                  <a:lnTo>
                    <a:pt x="1614" y="104"/>
                  </a:lnTo>
                  <a:lnTo>
                    <a:pt x="1614" y="104"/>
                  </a:lnTo>
                  <a:lnTo>
                    <a:pt x="1614" y="104"/>
                  </a:lnTo>
                  <a:lnTo>
                    <a:pt x="1615" y="104"/>
                  </a:lnTo>
                  <a:lnTo>
                    <a:pt x="1615" y="104"/>
                  </a:lnTo>
                  <a:lnTo>
                    <a:pt x="1615" y="104"/>
                  </a:lnTo>
                  <a:lnTo>
                    <a:pt x="1615" y="104"/>
                  </a:lnTo>
                  <a:lnTo>
                    <a:pt x="1616" y="104"/>
                  </a:lnTo>
                  <a:lnTo>
                    <a:pt x="1616" y="104"/>
                  </a:lnTo>
                  <a:lnTo>
                    <a:pt x="1616" y="104"/>
                  </a:lnTo>
                  <a:lnTo>
                    <a:pt x="1617" y="104"/>
                  </a:lnTo>
                  <a:lnTo>
                    <a:pt x="1617" y="104"/>
                  </a:lnTo>
                  <a:lnTo>
                    <a:pt x="1617" y="104"/>
                  </a:lnTo>
                  <a:lnTo>
                    <a:pt x="1617" y="104"/>
                  </a:lnTo>
                  <a:lnTo>
                    <a:pt x="1618" y="104"/>
                  </a:lnTo>
                  <a:lnTo>
                    <a:pt x="1618" y="104"/>
                  </a:lnTo>
                  <a:lnTo>
                    <a:pt x="1618" y="105"/>
                  </a:lnTo>
                  <a:lnTo>
                    <a:pt x="1618" y="110"/>
                  </a:lnTo>
                  <a:lnTo>
                    <a:pt x="1619" y="120"/>
                  </a:lnTo>
                  <a:lnTo>
                    <a:pt x="1619" y="124"/>
                  </a:lnTo>
                  <a:lnTo>
                    <a:pt x="1619" y="121"/>
                  </a:lnTo>
                  <a:lnTo>
                    <a:pt x="1619" y="118"/>
                  </a:lnTo>
                  <a:lnTo>
                    <a:pt x="1620" y="121"/>
                  </a:lnTo>
                  <a:lnTo>
                    <a:pt x="1620" y="141"/>
                  </a:lnTo>
                  <a:lnTo>
                    <a:pt x="1620" y="169"/>
                  </a:lnTo>
                  <a:lnTo>
                    <a:pt x="1620" y="182"/>
                  </a:lnTo>
                  <a:lnTo>
                    <a:pt x="1621" y="184"/>
                  </a:lnTo>
                  <a:lnTo>
                    <a:pt x="1621" y="184"/>
                  </a:lnTo>
                  <a:lnTo>
                    <a:pt x="1621" y="184"/>
                  </a:lnTo>
                  <a:lnTo>
                    <a:pt x="1622" y="184"/>
                  </a:lnTo>
                  <a:lnTo>
                    <a:pt x="1622" y="184"/>
                  </a:lnTo>
                  <a:lnTo>
                    <a:pt x="1622" y="184"/>
                  </a:lnTo>
                  <a:lnTo>
                    <a:pt x="1622" y="184"/>
                  </a:lnTo>
                  <a:lnTo>
                    <a:pt x="1623" y="185"/>
                  </a:lnTo>
                  <a:lnTo>
                    <a:pt x="1623" y="185"/>
                  </a:lnTo>
                  <a:lnTo>
                    <a:pt x="1623" y="185"/>
                  </a:lnTo>
                  <a:lnTo>
                    <a:pt x="1623" y="185"/>
                  </a:lnTo>
                  <a:lnTo>
                    <a:pt x="1624" y="185"/>
                  </a:lnTo>
                  <a:lnTo>
                    <a:pt x="1624" y="184"/>
                  </a:lnTo>
                  <a:lnTo>
                    <a:pt x="1624" y="184"/>
                  </a:lnTo>
                  <a:lnTo>
                    <a:pt x="1624" y="184"/>
                  </a:lnTo>
                  <a:lnTo>
                    <a:pt x="1625" y="184"/>
                  </a:lnTo>
                  <a:lnTo>
                    <a:pt x="1625" y="184"/>
                  </a:lnTo>
                  <a:lnTo>
                    <a:pt x="1625" y="185"/>
                  </a:lnTo>
                  <a:lnTo>
                    <a:pt x="1626" y="185"/>
                  </a:lnTo>
                  <a:lnTo>
                    <a:pt x="1626" y="185"/>
                  </a:lnTo>
                  <a:lnTo>
                    <a:pt x="1626" y="185"/>
                  </a:lnTo>
                  <a:lnTo>
                    <a:pt x="1626" y="185"/>
                  </a:lnTo>
                  <a:lnTo>
                    <a:pt x="1627" y="185"/>
                  </a:lnTo>
                  <a:lnTo>
                    <a:pt x="1627" y="185"/>
                  </a:lnTo>
                  <a:lnTo>
                    <a:pt x="1627" y="185"/>
                  </a:lnTo>
                  <a:lnTo>
                    <a:pt x="1627" y="185"/>
                  </a:lnTo>
                  <a:lnTo>
                    <a:pt x="1628" y="185"/>
                  </a:lnTo>
                  <a:lnTo>
                    <a:pt x="1628" y="185"/>
                  </a:lnTo>
                  <a:lnTo>
                    <a:pt x="1628" y="185"/>
                  </a:lnTo>
                  <a:lnTo>
                    <a:pt x="1629" y="185"/>
                  </a:lnTo>
                  <a:lnTo>
                    <a:pt x="1629" y="185"/>
                  </a:lnTo>
                  <a:lnTo>
                    <a:pt x="1629" y="185"/>
                  </a:lnTo>
                  <a:lnTo>
                    <a:pt x="1629" y="185"/>
                  </a:lnTo>
                  <a:lnTo>
                    <a:pt x="1630" y="185"/>
                  </a:lnTo>
                  <a:lnTo>
                    <a:pt x="1630" y="185"/>
                  </a:lnTo>
                  <a:lnTo>
                    <a:pt x="1630" y="185"/>
                  </a:lnTo>
                  <a:lnTo>
                    <a:pt x="1630" y="185"/>
                  </a:lnTo>
                  <a:lnTo>
                    <a:pt x="1631" y="185"/>
                  </a:lnTo>
                  <a:lnTo>
                    <a:pt x="1631" y="185"/>
                  </a:lnTo>
                  <a:lnTo>
                    <a:pt x="1631" y="185"/>
                  </a:lnTo>
                  <a:lnTo>
                    <a:pt x="1632" y="185"/>
                  </a:lnTo>
                  <a:lnTo>
                    <a:pt x="1632" y="186"/>
                  </a:lnTo>
                  <a:lnTo>
                    <a:pt x="1632" y="186"/>
                  </a:lnTo>
                  <a:lnTo>
                    <a:pt x="1632" y="186"/>
                  </a:lnTo>
                  <a:lnTo>
                    <a:pt x="1633" y="186"/>
                  </a:lnTo>
                  <a:lnTo>
                    <a:pt x="1633" y="187"/>
                  </a:lnTo>
                  <a:lnTo>
                    <a:pt x="1633" y="187"/>
                  </a:lnTo>
                  <a:lnTo>
                    <a:pt x="1633" y="187"/>
                  </a:lnTo>
                  <a:lnTo>
                    <a:pt x="1634" y="188"/>
                  </a:lnTo>
                  <a:lnTo>
                    <a:pt x="1634" y="188"/>
                  </a:lnTo>
                  <a:lnTo>
                    <a:pt x="1634" y="188"/>
                  </a:lnTo>
                  <a:lnTo>
                    <a:pt x="1634" y="188"/>
                  </a:lnTo>
                  <a:lnTo>
                    <a:pt x="1635" y="189"/>
                  </a:lnTo>
                  <a:lnTo>
                    <a:pt x="1635" y="189"/>
                  </a:lnTo>
                  <a:lnTo>
                    <a:pt x="1635" y="189"/>
                  </a:lnTo>
                  <a:lnTo>
                    <a:pt x="1635" y="189"/>
                  </a:lnTo>
                  <a:lnTo>
                    <a:pt x="1636" y="189"/>
                  </a:lnTo>
                  <a:lnTo>
                    <a:pt x="1636" y="189"/>
                  </a:lnTo>
                  <a:lnTo>
                    <a:pt x="1636" y="189"/>
                  </a:lnTo>
                  <a:lnTo>
                    <a:pt x="1636" y="189"/>
                  </a:lnTo>
                  <a:lnTo>
                    <a:pt x="1637" y="190"/>
                  </a:lnTo>
                  <a:lnTo>
                    <a:pt x="1637" y="190"/>
                  </a:lnTo>
                  <a:lnTo>
                    <a:pt x="1637" y="191"/>
                  </a:lnTo>
                  <a:lnTo>
                    <a:pt x="1638" y="192"/>
                  </a:lnTo>
                  <a:lnTo>
                    <a:pt x="1638" y="193"/>
                  </a:lnTo>
                  <a:lnTo>
                    <a:pt x="1638" y="193"/>
                  </a:lnTo>
                  <a:lnTo>
                    <a:pt x="1638" y="194"/>
                  </a:lnTo>
                  <a:lnTo>
                    <a:pt x="1639" y="194"/>
                  </a:lnTo>
                  <a:lnTo>
                    <a:pt x="1639" y="194"/>
                  </a:lnTo>
                  <a:lnTo>
                    <a:pt x="1639" y="195"/>
                  </a:lnTo>
                  <a:lnTo>
                    <a:pt x="1639" y="195"/>
                  </a:lnTo>
                  <a:lnTo>
                    <a:pt x="1640" y="195"/>
                  </a:lnTo>
                  <a:lnTo>
                    <a:pt x="1640" y="195"/>
                  </a:lnTo>
                  <a:lnTo>
                    <a:pt x="1640" y="195"/>
                  </a:lnTo>
                  <a:lnTo>
                    <a:pt x="1640" y="195"/>
                  </a:lnTo>
                  <a:lnTo>
                    <a:pt x="1641" y="195"/>
                  </a:lnTo>
                  <a:lnTo>
                    <a:pt x="1641" y="195"/>
                  </a:lnTo>
                  <a:lnTo>
                    <a:pt x="1641" y="195"/>
                  </a:lnTo>
                  <a:lnTo>
                    <a:pt x="1642" y="196"/>
                  </a:lnTo>
                  <a:lnTo>
                    <a:pt x="1642" y="196"/>
                  </a:lnTo>
                  <a:lnTo>
                    <a:pt x="1642" y="196"/>
                  </a:lnTo>
                  <a:lnTo>
                    <a:pt x="1642" y="196"/>
                  </a:lnTo>
                  <a:lnTo>
                    <a:pt x="1643" y="196"/>
                  </a:lnTo>
                  <a:lnTo>
                    <a:pt x="1643" y="196"/>
                  </a:lnTo>
                  <a:lnTo>
                    <a:pt x="1643" y="196"/>
                  </a:lnTo>
                  <a:lnTo>
                    <a:pt x="1643" y="196"/>
                  </a:lnTo>
                  <a:lnTo>
                    <a:pt x="1644" y="196"/>
                  </a:lnTo>
                  <a:lnTo>
                    <a:pt x="1644" y="196"/>
                  </a:lnTo>
                  <a:lnTo>
                    <a:pt x="1644" y="196"/>
                  </a:lnTo>
                  <a:lnTo>
                    <a:pt x="1645" y="196"/>
                  </a:lnTo>
                  <a:lnTo>
                    <a:pt x="1645" y="196"/>
                  </a:lnTo>
                  <a:lnTo>
                    <a:pt x="1645" y="196"/>
                  </a:lnTo>
                  <a:lnTo>
                    <a:pt x="1645" y="196"/>
                  </a:lnTo>
                  <a:lnTo>
                    <a:pt x="1646" y="196"/>
                  </a:lnTo>
                  <a:lnTo>
                    <a:pt x="1646" y="196"/>
                  </a:lnTo>
                  <a:lnTo>
                    <a:pt x="1646" y="196"/>
                  </a:lnTo>
                  <a:lnTo>
                    <a:pt x="1646" y="196"/>
                  </a:lnTo>
                  <a:lnTo>
                    <a:pt x="1647" y="196"/>
                  </a:lnTo>
                  <a:lnTo>
                    <a:pt x="1647" y="196"/>
                  </a:lnTo>
                  <a:lnTo>
                    <a:pt x="1647" y="196"/>
                  </a:lnTo>
                  <a:lnTo>
                    <a:pt x="1648" y="196"/>
                  </a:lnTo>
                  <a:lnTo>
                    <a:pt x="1648" y="196"/>
                  </a:lnTo>
                  <a:lnTo>
                    <a:pt x="1648" y="196"/>
                  </a:lnTo>
                  <a:lnTo>
                    <a:pt x="1648" y="196"/>
                  </a:lnTo>
                  <a:lnTo>
                    <a:pt x="1649" y="196"/>
                  </a:lnTo>
                  <a:lnTo>
                    <a:pt x="1649" y="196"/>
                  </a:lnTo>
                  <a:lnTo>
                    <a:pt x="1649" y="196"/>
                  </a:lnTo>
                  <a:lnTo>
                    <a:pt x="1649" y="196"/>
                  </a:lnTo>
                  <a:lnTo>
                    <a:pt x="1650" y="196"/>
                  </a:lnTo>
                  <a:lnTo>
                    <a:pt x="1650" y="196"/>
                  </a:lnTo>
                  <a:lnTo>
                    <a:pt x="1650" y="196"/>
                  </a:lnTo>
                  <a:lnTo>
                    <a:pt x="1650" y="196"/>
                  </a:lnTo>
                  <a:lnTo>
                    <a:pt x="1651" y="196"/>
                  </a:lnTo>
                  <a:lnTo>
                    <a:pt x="1651" y="196"/>
                  </a:lnTo>
                  <a:lnTo>
                    <a:pt x="1651" y="196"/>
                  </a:lnTo>
                  <a:lnTo>
                    <a:pt x="1651" y="196"/>
                  </a:lnTo>
                  <a:lnTo>
                    <a:pt x="1652" y="196"/>
                  </a:lnTo>
                  <a:lnTo>
                    <a:pt x="1652" y="196"/>
                  </a:lnTo>
                  <a:lnTo>
                    <a:pt x="1652" y="196"/>
                  </a:lnTo>
                  <a:lnTo>
                    <a:pt x="1652" y="196"/>
                  </a:lnTo>
                  <a:lnTo>
                    <a:pt x="1653" y="196"/>
                  </a:lnTo>
                  <a:lnTo>
                    <a:pt x="1653" y="196"/>
                  </a:lnTo>
                  <a:lnTo>
                    <a:pt x="1653" y="196"/>
                  </a:lnTo>
                  <a:lnTo>
                    <a:pt x="1654" y="196"/>
                  </a:lnTo>
                  <a:lnTo>
                    <a:pt x="1654" y="196"/>
                  </a:lnTo>
                  <a:lnTo>
                    <a:pt x="1654" y="196"/>
                  </a:lnTo>
                  <a:lnTo>
                    <a:pt x="1654" y="196"/>
                  </a:lnTo>
                  <a:lnTo>
                    <a:pt x="1655" y="196"/>
                  </a:lnTo>
                  <a:lnTo>
                    <a:pt x="1655" y="196"/>
                  </a:lnTo>
                  <a:lnTo>
                    <a:pt x="1655" y="196"/>
                  </a:lnTo>
                  <a:lnTo>
                    <a:pt x="1655" y="196"/>
                  </a:lnTo>
                  <a:lnTo>
                    <a:pt x="1656" y="196"/>
                  </a:lnTo>
                  <a:lnTo>
                    <a:pt x="1656" y="196"/>
                  </a:lnTo>
                  <a:lnTo>
                    <a:pt x="1656" y="196"/>
                  </a:lnTo>
                  <a:lnTo>
                    <a:pt x="1656" y="196"/>
                  </a:lnTo>
                  <a:lnTo>
                    <a:pt x="1657" y="196"/>
                  </a:lnTo>
                  <a:lnTo>
                    <a:pt x="1657" y="196"/>
                  </a:lnTo>
                  <a:lnTo>
                    <a:pt x="1657" y="196"/>
                  </a:lnTo>
                  <a:lnTo>
                    <a:pt x="1658" y="196"/>
                  </a:lnTo>
                  <a:lnTo>
                    <a:pt x="1658" y="196"/>
                  </a:lnTo>
                  <a:lnTo>
                    <a:pt x="1658" y="196"/>
                  </a:lnTo>
                  <a:lnTo>
                    <a:pt x="1658" y="196"/>
                  </a:lnTo>
                  <a:lnTo>
                    <a:pt x="1659" y="196"/>
                  </a:lnTo>
                  <a:lnTo>
                    <a:pt x="1659" y="196"/>
                  </a:lnTo>
                  <a:lnTo>
                    <a:pt x="1659" y="196"/>
                  </a:lnTo>
                  <a:lnTo>
                    <a:pt x="1659" y="196"/>
                  </a:lnTo>
                  <a:lnTo>
                    <a:pt x="1660" y="196"/>
                  </a:lnTo>
                  <a:lnTo>
                    <a:pt x="1660" y="196"/>
                  </a:lnTo>
                  <a:lnTo>
                    <a:pt x="1660" y="196"/>
                  </a:lnTo>
                  <a:lnTo>
                    <a:pt x="1661" y="196"/>
                  </a:lnTo>
                  <a:lnTo>
                    <a:pt x="1661" y="196"/>
                  </a:lnTo>
                  <a:lnTo>
                    <a:pt x="1661" y="196"/>
                  </a:lnTo>
                  <a:lnTo>
                    <a:pt x="1661" y="197"/>
                  </a:lnTo>
                  <a:lnTo>
                    <a:pt x="1662" y="197"/>
                  </a:lnTo>
                  <a:lnTo>
                    <a:pt x="1662" y="197"/>
                  </a:lnTo>
                  <a:lnTo>
                    <a:pt x="1662" y="197"/>
                  </a:lnTo>
                  <a:lnTo>
                    <a:pt x="1662" y="196"/>
                  </a:lnTo>
                  <a:lnTo>
                    <a:pt x="1663" y="196"/>
                  </a:lnTo>
                  <a:lnTo>
                    <a:pt x="1663" y="196"/>
                  </a:lnTo>
                  <a:lnTo>
                    <a:pt x="1663" y="195"/>
                  </a:lnTo>
                  <a:lnTo>
                    <a:pt x="1664" y="195"/>
                  </a:lnTo>
                  <a:lnTo>
                    <a:pt x="1664" y="195"/>
                  </a:lnTo>
                  <a:lnTo>
                    <a:pt x="1664" y="195"/>
                  </a:lnTo>
                  <a:lnTo>
                    <a:pt x="1664" y="197"/>
                  </a:lnTo>
                  <a:lnTo>
                    <a:pt x="1665" y="197"/>
                  </a:lnTo>
                  <a:lnTo>
                    <a:pt x="1665" y="197"/>
                  </a:lnTo>
                  <a:lnTo>
                    <a:pt x="1665" y="197"/>
                  </a:lnTo>
                  <a:lnTo>
                    <a:pt x="1665" y="196"/>
                  </a:lnTo>
                  <a:lnTo>
                    <a:pt x="1666" y="196"/>
                  </a:lnTo>
                  <a:lnTo>
                    <a:pt x="1666" y="196"/>
                  </a:lnTo>
                  <a:lnTo>
                    <a:pt x="1666" y="195"/>
                  </a:lnTo>
                  <a:lnTo>
                    <a:pt x="1666" y="195"/>
                  </a:lnTo>
                  <a:lnTo>
                    <a:pt x="1667" y="195"/>
                  </a:lnTo>
                  <a:lnTo>
                    <a:pt x="1667" y="195"/>
                  </a:lnTo>
                  <a:lnTo>
                    <a:pt x="1667" y="195"/>
                  </a:lnTo>
                  <a:lnTo>
                    <a:pt x="1667" y="194"/>
                  </a:lnTo>
                  <a:lnTo>
                    <a:pt x="1668" y="194"/>
                  </a:lnTo>
                  <a:lnTo>
                    <a:pt x="1668" y="194"/>
                  </a:lnTo>
                  <a:lnTo>
                    <a:pt x="1668" y="194"/>
                  </a:lnTo>
                  <a:lnTo>
                    <a:pt x="1668" y="194"/>
                  </a:lnTo>
                  <a:lnTo>
                    <a:pt x="1669" y="194"/>
                  </a:lnTo>
                  <a:lnTo>
                    <a:pt x="1669" y="194"/>
                  </a:lnTo>
                  <a:lnTo>
                    <a:pt x="1669" y="194"/>
                  </a:lnTo>
                  <a:lnTo>
                    <a:pt x="1670" y="194"/>
                  </a:lnTo>
                  <a:lnTo>
                    <a:pt x="1670" y="194"/>
                  </a:lnTo>
                  <a:lnTo>
                    <a:pt x="1670" y="194"/>
                  </a:lnTo>
                  <a:lnTo>
                    <a:pt x="1670" y="194"/>
                  </a:lnTo>
                  <a:lnTo>
                    <a:pt x="1671" y="194"/>
                  </a:lnTo>
                  <a:lnTo>
                    <a:pt x="1671" y="194"/>
                  </a:lnTo>
                  <a:lnTo>
                    <a:pt x="1671" y="194"/>
                  </a:lnTo>
                  <a:lnTo>
                    <a:pt x="1671" y="194"/>
                  </a:lnTo>
                  <a:lnTo>
                    <a:pt x="1672" y="193"/>
                  </a:lnTo>
                  <a:lnTo>
                    <a:pt x="1672" y="193"/>
                  </a:lnTo>
                  <a:lnTo>
                    <a:pt x="1672" y="193"/>
                  </a:lnTo>
                  <a:lnTo>
                    <a:pt x="1672" y="192"/>
                  </a:lnTo>
                  <a:lnTo>
                    <a:pt x="1673" y="192"/>
                  </a:lnTo>
                  <a:lnTo>
                    <a:pt x="1673" y="192"/>
                  </a:lnTo>
                  <a:lnTo>
                    <a:pt x="1673" y="192"/>
                  </a:lnTo>
                  <a:lnTo>
                    <a:pt x="1674" y="192"/>
                  </a:lnTo>
                  <a:lnTo>
                    <a:pt x="1674" y="192"/>
                  </a:lnTo>
                  <a:lnTo>
                    <a:pt x="1674" y="192"/>
                  </a:lnTo>
                  <a:lnTo>
                    <a:pt x="1674" y="192"/>
                  </a:lnTo>
                  <a:lnTo>
                    <a:pt x="1675" y="192"/>
                  </a:lnTo>
                  <a:lnTo>
                    <a:pt x="1675" y="191"/>
                  </a:lnTo>
                  <a:lnTo>
                    <a:pt x="1675" y="189"/>
                  </a:lnTo>
                  <a:lnTo>
                    <a:pt x="1675" y="186"/>
                  </a:lnTo>
                  <a:lnTo>
                    <a:pt x="1676" y="183"/>
                  </a:lnTo>
                  <a:lnTo>
                    <a:pt x="1676" y="180"/>
                  </a:lnTo>
                  <a:lnTo>
                    <a:pt x="1676" y="176"/>
                  </a:lnTo>
                  <a:lnTo>
                    <a:pt x="1677" y="169"/>
                  </a:lnTo>
                  <a:lnTo>
                    <a:pt x="1677" y="162"/>
                  </a:lnTo>
                  <a:lnTo>
                    <a:pt x="1677" y="151"/>
                  </a:lnTo>
                  <a:lnTo>
                    <a:pt x="1677" y="142"/>
                  </a:lnTo>
                  <a:lnTo>
                    <a:pt x="1678" y="133"/>
                  </a:lnTo>
                  <a:lnTo>
                    <a:pt x="1678" y="127"/>
                  </a:lnTo>
                  <a:lnTo>
                    <a:pt x="1678" y="128"/>
                  </a:lnTo>
                  <a:lnTo>
                    <a:pt x="1678" y="132"/>
                  </a:lnTo>
                  <a:lnTo>
                    <a:pt x="1679" y="135"/>
                  </a:lnTo>
                  <a:lnTo>
                    <a:pt x="1679" y="140"/>
                  </a:lnTo>
                  <a:lnTo>
                    <a:pt x="1679" y="144"/>
                  </a:lnTo>
                  <a:lnTo>
                    <a:pt x="1680" y="148"/>
                  </a:lnTo>
                  <a:lnTo>
                    <a:pt x="1680" y="151"/>
                  </a:lnTo>
                  <a:lnTo>
                    <a:pt x="1680" y="151"/>
                  </a:lnTo>
                  <a:lnTo>
                    <a:pt x="1680" y="151"/>
                  </a:lnTo>
                  <a:lnTo>
                    <a:pt x="1681" y="150"/>
                  </a:lnTo>
                  <a:lnTo>
                    <a:pt x="1681" y="149"/>
                  </a:lnTo>
                  <a:lnTo>
                    <a:pt x="1681" y="148"/>
                  </a:lnTo>
                  <a:lnTo>
                    <a:pt x="1681" y="148"/>
                  </a:lnTo>
                  <a:lnTo>
                    <a:pt x="1682" y="148"/>
                  </a:lnTo>
                  <a:lnTo>
                    <a:pt x="1682" y="148"/>
                  </a:lnTo>
                  <a:lnTo>
                    <a:pt x="1682" y="150"/>
                  </a:lnTo>
                  <a:lnTo>
                    <a:pt x="1682" y="152"/>
                  </a:lnTo>
                  <a:lnTo>
                    <a:pt x="1683" y="154"/>
                  </a:lnTo>
                  <a:lnTo>
                    <a:pt x="1683" y="157"/>
                  </a:lnTo>
                  <a:lnTo>
                    <a:pt x="1683" y="159"/>
                  </a:lnTo>
                  <a:lnTo>
                    <a:pt x="1683" y="161"/>
                  </a:lnTo>
                  <a:lnTo>
                    <a:pt x="1684" y="162"/>
                  </a:lnTo>
                  <a:lnTo>
                    <a:pt x="1684" y="164"/>
                  </a:lnTo>
                  <a:lnTo>
                    <a:pt x="1684" y="166"/>
                  </a:lnTo>
                  <a:lnTo>
                    <a:pt x="1684" y="167"/>
                  </a:lnTo>
                  <a:lnTo>
                    <a:pt x="1685" y="168"/>
                  </a:lnTo>
                  <a:lnTo>
                    <a:pt x="1685" y="168"/>
                  </a:lnTo>
                  <a:lnTo>
                    <a:pt x="1685" y="169"/>
                  </a:lnTo>
                  <a:lnTo>
                    <a:pt x="1686" y="169"/>
                  </a:lnTo>
                  <a:lnTo>
                    <a:pt x="1686" y="170"/>
                  </a:lnTo>
                  <a:lnTo>
                    <a:pt x="1686" y="170"/>
                  </a:lnTo>
                  <a:lnTo>
                    <a:pt x="1686" y="170"/>
                  </a:lnTo>
                  <a:lnTo>
                    <a:pt x="1687" y="170"/>
                  </a:lnTo>
                  <a:lnTo>
                    <a:pt x="1687" y="170"/>
                  </a:lnTo>
                  <a:lnTo>
                    <a:pt x="1687" y="170"/>
                  </a:lnTo>
                  <a:lnTo>
                    <a:pt x="1687" y="170"/>
                  </a:lnTo>
                  <a:lnTo>
                    <a:pt x="1688" y="170"/>
                  </a:lnTo>
                  <a:lnTo>
                    <a:pt x="1688" y="170"/>
                  </a:lnTo>
                  <a:lnTo>
                    <a:pt x="1688" y="170"/>
                  </a:lnTo>
                  <a:lnTo>
                    <a:pt x="1689" y="170"/>
                  </a:lnTo>
                  <a:lnTo>
                    <a:pt x="1689" y="170"/>
                  </a:lnTo>
                  <a:lnTo>
                    <a:pt x="1689" y="170"/>
                  </a:lnTo>
                  <a:lnTo>
                    <a:pt x="1689" y="170"/>
                  </a:lnTo>
                  <a:lnTo>
                    <a:pt x="1690" y="170"/>
                  </a:lnTo>
                  <a:lnTo>
                    <a:pt x="1690" y="170"/>
                  </a:lnTo>
                  <a:lnTo>
                    <a:pt x="1690" y="170"/>
                  </a:lnTo>
                  <a:lnTo>
                    <a:pt x="1690" y="170"/>
                  </a:lnTo>
                  <a:lnTo>
                    <a:pt x="1691" y="170"/>
                  </a:lnTo>
                  <a:lnTo>
                    <a:pt x="1691" y="170"/>
                  </a:lnTo>
                  <a:lnTo>
                    <a:pt x="1691" y="170"/>
                  </a:lnTo>
                  <a:lnTo>
                    <a:pt x="1691" y="170"/>
                  </a:lnTo>
                  <a:lnTo>
                    <a:pt x="1692" y="170"/>
                  </a:lnTo>
                  <a:lnTo>
                    <a:pt x="1692" y="170"/>
                  </a:lnTo>
                  <a:lnTo>
                    <a:pt x="1692" y="170"/>
                  </a:lnTo>
                  <a:lnTo>
                    <a:pt x="1693" y="170"/>
                  </a:lnTo>
                  <a:lnTo>
                    <a:pt x="1693" y="170"/>
                  </a:lnTo>
                  <a:lnTo>
                    <a:pt x="1693" y="170"/>
                  </a:lnTo>
                  <a:lnTo>
                    <a:pt x="1693" y="170"/>
                  </a:lnTo>
                  <a:lnTo>
                    <a:pt x="1694" y="170"/>
                  </a:lnTo>
                  <a:lnTo>
                    <a:pt x="1694" y="170"/>
                  </a:lnTo>
                  <a:lnTo>
                    <a:pt x="1694" y="170"/>
                  </a:lnTo>
                  <a:lnTo>
                    <a:pt x="1694" y="170"/>
                  </a:lnTo>
                  <a:lnTo>
                    <a:pt x="1695" y="170"/>
                  </a:lnTo>
                  <a:lnTo>
                    <a:pt x="1695" y="170"/>
                  </a:lnTo>
                  <a:lnTo>
                    <a:pt x="1695" y="172"/>
                  </a:lnTo>
                  <a:lnTo>
                    <a:pt x="1696" y="176"/>
                  </a:lnTo>
                  <a:lnTo>
                    <a:pt x="1696" y="180"/>
                  </a:lnTo>
                  <a:lnTo>
                    <a:pt x="1696" y="183"/>
                  </a:lnTo>
                  <a:lnTo>
                    <a:pt x="1696" y="185"/>
                  </a:lnTo>
                  <a:lnTo>
                    <a:pt x="1697" y="186"/>
                  </a:lnTo>
                  <a:lnTo>
                    <a:pt x="1697" y="188"/>
                  </a:lnTo>
                  <a:lnTo>
                    <a:pt x="1697" y="190"/>
                  </a:lnTo>
                  <a:lnTo>
                    <a:pt x="1697" y="191"/>
                  </a:lnTo>
                  <a:lnTo>
                    <a:pt x="1698" y="191"/>
                  </a:lnTo>
                  <a:lnTo>
                    <a:pt x="1698" y="191"/>
                  </a:lnTo>
                  <a:lnTo>
                    <a:pt x="1698" y="192"/>
                  </a:lnTo>
                  <a:lnTo>
                    <a:pt x="1698" y="192"/>
                  </a:lnTo>
                  <a:lnTo>
                    <a:pt x="1699" y="192"/>
                  </a:lnTo>
                  <a:lnTo>
                    <a:pt x="1699" y="192"/>
                  </a:lnTo>
                  <a:lnTo>
                    <a:pt x="1699" y="192"/>
                  </a:lnTo>
                  <a:lnTo>
                    <a:pt x="1699" y="192"/>
                  </a:lnTo>
                  <a:lnTo>
                    <a:pt x="1700" y="192"/>
                  </a:lnTo>
                  <a:lnTo>
                    <a:pt x="1700" y="192"/>
                  </a:lnTo>
                  <a:lnTo>
                    <a:pt x="1700" y="192"/>
                  </a:lnTo>
                  <a:lnTo>
                    <a:pt x="1700" y="192"/>
                  </a:lnTo>
                  <a:lnTo>
                    <a:pt x="1701" y="192"/>
                  </a:lnTo>
                  <a:lnTo>
                    <a:pt x="1701" y="192"/>
                  </a:lnTo>
                  <a:lnTo>
                    <a:pt x="1701" y="192"/>
                  </a:lnTo>
                  <a:lnTo>
                    <a:pt x="1702" y="192"/>
                  </a:lnTo>
                  <a:lnTo>
                    <a:pt x="1702" y="192"/>
                  </a:lnTo>
                  <a:lnTo>
                    <a:pt x="1702" y="192"/>
                  </a:lnTo>
                  <a:lnTo>
                    <a:pt x="1702" y="192"/>
                  </a:lnTo>
                  <a:lnTo>
                    <a:pt x="1703" y="192"/>
                  </a:lnTo>
                  <a:lnTo>
                    <a:pt x="1703" y="192"/>
                  </a:lnTo>
                  <a:lnTo>
                    <a:pt x="1703" y="192"/>
                  </a:lnTo>
                  <a:lnTo>
                    <a:pt x="1703" y="192"/>
                  </a:lnTo>
                  <a:lnTo>
                    <a:pt x="1704" y="192"/>
                  </a:lnTo>
                  <a:lnTo>
                    <a:pt x="1704" y="192"/>
                  </a:lnTo>
                  <a:lnTo>
                    <a:pt x="1704" y="192"/>
                  </a:lnTo>
                  <a:lnTo>
                    <a:pt x="1705" y="192"/>
                  </a:lnTo>
                  <a:lnTo>
                    <a:pt x="1705" y="192"/>
                  </a:lnTo>
                  <a:lnTo>
                    <a:pt x="1705" y="192"/>
                  </a:lnTo>
                  <a:lnTo>
                    <a:pt x="1705" y="192"/>
                  </a:lnTo>
                  <a:lnTo>
                    <a:pt x="1706" y="192"/>
                  </a:lnTo>
                  <a:lnTo>
                    <a:pt x="1706" y="192"/>
                  </a:lnTo>
                  <a:lnTo>
                    <a:pt x="1706" y="192"/>
                  </a:lnTo>
                  <a:lnTo>
                    <a:pt x="1706" y="192"/>
                  </a:lnTo>
                  <a:lnTo>
                    <a:pt x="1707" y="192"/>
                  </a:lnTo>
                  <a:lnTo>
                    <a:pt x="1707" y="192"/>
                  </a:lnTo>
                  <a:lnTo>
                    <a:pt x="1707" y="192"/>
                  </a:lnTo>
                  <a:lnTo>
                    <a:pt x="1708" y="192"/>
                  </a:lnTo>
                  <a:lnTo>
                    <a:pt x="1708" y="192"/>
                  </a:lnTo>
                  <a:lnTo>
                    <a:pt x="1708" y="192"/>
                  </a:lnTo>
                  <a:lnTo>
                    <a:pt x="1708" y="192"/>
                  </a:lnTo>
                  <a:lnTo>
                    <a:pt x="1709" y="192"/>
                  </a:lnTo>
                  <a:lnTo>
                    <a:pt x="1709" y="192"/>
                  </a:lnTo>
                  <a:lnTo>
                    <a:pt x="1709" y="192"/>
                  </a:lnTo>
                  <a:lnTo>
                    <a:pt x="1709" y="192"/>
                  </a:lnTo>
                  <a:lnTo>
                    <a:pt x="1710" y="192"/>
                  </a:lnTo>
                  <a:lnTo>
                    <a:pt x="1710" y="191"/>
                  </a:lnTo>
                  <a:lnTo>
                    <a:pt x="1710" y="191"/>
                  </a:lnTo>
                  <a:lnTo>
                    <a:pt x="1710" y="191"/>
                  </a:lnTo>
                  <a:lnTo>
                    <a:pt x="1711" y="191"/>
                  </a:lnTo>
                  <a:lnTo>
                    <a:pt x="1711" y="191"/>
                  </a:lnTo>
                  <a:lnTo>
                    <a:pt x="1711" y="191"/>
                  </a:lnTo>
                  <a:lnTo>
                    <a:pt x="1712" y="191"/>
                  </a:lnTo>
                  <a:lnTo>
                    <a:pt x="1712" y="191"/>
                  </a:lnTo>
                  <a:lnTo>
                    <a:pt x="1712" y="191"/>
                  </a:lnTo>
                  <a:lnTo>
                    <a:pt x="1712" y="191"/>
                  </a:lnTo>
                  <a:lnTo>
                    <a:pt x="1713" y="192"/>
                  </a:lnTo>
                  <a:lnTo>
                    <a:pt x="1713" y="192"/>
                  </a:lnTo>
                  <a:lnTo>
                    <a:pt x="1713" y="192"/>
                  </a:lnTo>
                  <a:lnTo>
                    <a:pt x="1713" y="192"/>
                  </a:lnTo>
                  <a:lnTo>
                    <a:pt x="1714" y="192"/>
                  </a:lnTo>
                  <a:lnTo>
                    <a:pt x="1714" y="192"/>
                  </a:lnTo>
                  <a:lnTo>
                    <a:pt x="1714" y="192"/>
                  </a:lnTo>
                  <a:lnTo>
                    <a:pt x="1714" y="192"/>
                  </a:lnTo>
                  <a:lnTo>
                    <a:pt x="1715" y="192"/>
                  </a:lnTo>
                  <a:lnTo>
                    <a:pt x="1715" y="192"/>
                  </a:lnTo>
                  <a:lnTo>
                    <a:pt x="1715" y="192"/>
                  </a:lnTo>
                  <a:lnTo>
                    <a:pt x="1715" y="192"/>
                  </a:lnTo>
                  <a:lnTo>
                    <a:pt x="1716" y="192"/>
                  </a:lnTo>
                  <a:lnTo>
                    <a:pt x="1716" y="192"/>
                  </a:lnTo>
                  <a:lnTo>
                    <a:pt x="1716" y="192"/>
                  </a:lnTo>
                  <a:lnTo>
                    <a:pt x="1716" y="192"/>
                  </a:lnTo>
                  <a:lnTo>
                    <a:pt x="1717" y="192"/>
                  </a:lnTo>
                  <a:lnTo>
                    <a:pt x="1717" y="192"/>
                  </a:lnTo>
                  <a:lnTo>
                    <a:pt x="1717" y="192"/>
                  </a:lnTo>
                  <a:lnTo>
                    <a:pt x="1718" y="192"/>
                  </a:lnTo>
                  <a:lnTo>
                    <a:pt x="1718" y="192"/>
                  </a:lnTo>
                  <a:lnTo>
                    <a:pt x="1718" y="192"/>
                  </a:lnTo>
                  <a:lnTo>
                    <a:pt x="1718" y="192"/>
                  </a:lnTo>
                  <a:lnTo>
                    <a:pt x="1719" y="192"/>
                  </a:lnTo>
                  <a:lnTo>
                    <a:pt x="1719" y="192"/>
                  </a:lnTo>
                  <a:lnTo>
                    <a:pt x="1719" y="192"/>
                  </a:lnTo>
                  <a:lnTo>
                    <a:pt x="1719" y="192"/>
                  </a:lnTo>
                  <a:lnTo>
                    <a:pt x="1720" y="192"/>
                  </a:lnTo>
                  <a:lnTo>
                    <a:pt x="1720" y="192"/>
                  </a:lnTo>
                  <a:lnTo>
                    <a:pt x="1720" y="192"/>
                  </a:lnTo>
                  <a:lnTo>
                    <a:pt x="1721" y="192"/>
                  </a:lnTo>
                  <a:lnTo>
                    <a:pt x="1721" y="192"/>
                  </a:lnTo>
                  <a:lnTo>
                    <a:pt x="1721" y="192"/>
                  </a:lnTo>
                  <a:lnTo>
                    <a:pt x="1721" y="192"/>
                  </a:lnTo>
                  <a:lnTo>
                    <a:pt x="1722" y="192"/>
                  </a:lnTo>
                  <a:lnTo>
                    <a:pt x="1722" y="192"/>
                  </a:lnTo>
                  <a:lnTo>
                    <a:pt x="1722" y="192"/>
                  </a:lnTo>
                  <a:lnTo>
                    <a:pt x="1722" y="192"/>
                  </a:lnTo>
                  <a:lnTo>
                    <a:pt x="1723" y="192"/>
                  </a:lnTo>
                  <a:lnTo>
                    <a:pt x="1723" y="192"/>
                  </a:lnTo>
                  <a:lnTo>
                    <a:pt x="1723" y="192"/>
                  </a:lnTo>
                  <a:lnTo>
                    <a:pt x="1724" y="192"/>
                  </a:lnTo>
                  <a:lnTo>
                    <a:pt x="1724" y="192"/>
                  </a:lnTo>
                  <a:lnTo>
                    <a:pt x="1724" y="192"/>
                  </a:lnTo>
                  <a:lnTo>
                    <a:pt x="1724" y="192"/>
                  </a:lnTo>
                  <a:lnTo>
                    <a:pt x="1725" y="192"/>
                  </a:lnTo>
                  <a:lnTo>
                    <a:pt x="1725" y="192"/>
                  </a:lnTo>
                  <a:lnTo>
                    <a:pt x="1725" y="192"/>
                  </a:lnTo>
                  <a:lnTo>
                    <a:pt x="1725" y="192"/>
                  </a:lnTo>
                  <a:lnTo>
                    <a:pt x="1726" y="192"/>
                  </a:lnTo>
                  <a:lnTo>
                    <a:pt x="1726" y="192"/>
                  </a:lnTo>
                  <a:lnTo>
                    <a:pt x="1726" y="192"/>
                  </a:lnTo>
                  <a:lnTo>
                    <a:pt x="1726" y="192"/>
                  </a:lnTo>
                  <a:lnTo>
                    <a:pt x="1727" y="192"/>
                  </a:lnTo>
                  <a:lnTo>
                    <a:pt x="1727" y="192"/>
                  </a:lnTo>
                  <a:lnTo>
                    <a:pt x="1727" y="192"/>
                  </a:lnTo>
                  <a:lnTo>
                    <a:pt x="1728" y="192"/>
                  </a:lnTo>
                  <a:lnTo>
                    <a:pt x="1728" y="192"/>
                  </a:lnTo>
                  <a:lnTo>
                    <a:pt x="1728" y="192"/>
                  </a:lnTo>
                  <a:lnTo>
                    <a:pt x="1728" y="192"/>
                  </a:lnTo>
                  <a:lnTo>
                    <a:pt x="1729" y="192"/>
                  </a:lnTo>
                  <a:lnTo>
                    <a:pt x="1729" y="192"/>
                  </a:lnTo>
                  <a:lnTo>
                    <a:pt x="1729" y="192"/>
                  </a:lnTo>
                  <a:lnTo>
                    <a:pt x="1729" y="192"/>
                  </a:lnTo>
                  <a:lnTo>
                    <a:pt x="1730" y="192"/>
                  </a:lnTo>
                  <a:lnTo>
                    <a:pt x="1730" y="192"/>
                  </a:lnTo>
                  <a:lnTo>
                    <a:pt x="1730" y="191"/>
                  </a:lnTo>
                  <a:lnTo>
                    <a:pt x="1730" y="191"/>
                  </a:lnTo>
                  <a:lnTo>
                    <a:pt x="1731" y="191"/>
                  </a:lnTo>
                  <a:lnTo>
                    <a:pt x="1731" y="191"/>
                  </a:lnTo>
                  <a:lnTo>
                    <a:pt x="1731" y="191"/>
                  </a:lnTo>
                  <a:lnTo>
                    <a:pt x="1731" y="191"/>
                  </a:lnTo>
                  <a:lnTo>
                    <a:pt x="1732" y="191"/>
                  </a:lnTo>
                  <a:lnTo>
                    <a:pt x="1732" y="191"/>
                  </a:lnTo>
                  <a:lnTo>
                    <a:pt x="1732" y="191"/>
                  </a:lnTo>
                  <a:lnTo>
                    <a:pt x="1733" y="191"/>
                  </a:lnTo>
                  <a:lnTo>
                    <a:pt x="1733" y="191"/>
                  </a:lnTo>
                  <a:lnTo>
                    <a:pt x="1733" y="191"/>
                  </a:lnTo>
                  <a:lnTo>
                    <a:pt x="1733" y="191"/>
                  </a:lnTo>
                  <a:lnTo>
                    <a:pt x="1734" y="191"/>
                  </a:lnTo>
                  <a:lnTo>
                    <a:pt x="1734" y="191"/>
                  </a:lnTo>
                  <a:lnTo>
                    <a:pt x="1734" y="191"/>
                  </a:lnTo>
                  <a:lnTo>
                    <a:pt x="1734" y="191"/>
                  </a:lnTo>
                  <a:lnTo>
                    <a:pt x="1735" y="191"/>
                  </a:lnTo>
                  <a:lnTo>
                    <a:pt x="1735" y="190"/>
                  </a:lnTo>
                  <a:lnTo>
                    <a:pt x="1735" y="190"/>
                  </a:lnTo>
                  <a:lnTo>
                    <a:pt x="1735" y="190"/>
                  </a:lnTo>
                  <a:lnTo>
                    <a:pt x="1736" y="190"/>
                  </a:lnTo>
                  <a:lnTo>
                    <a:pt x="1736" y="190"/>
                  </a:lnTo>
                  <a:lnTo>
                    <a:pt x="1736" y="190"/>
                  </a:lnTo>
                  <a:lnTo>
                    <a:pt x="1737" y="190"/>
                  </a:lnTo>
                  <a:lnTo>
                    <a:pt x="1737" y="190"/>
                  </a:lnTo>
                  <a:lnTo>
                    <a:pt x="1737" y="190"/>
                  </a:lnTo>
                  <a:lnTo>
                    <a:pt x="1737" y="190"/>
                  </a:lnTo>
                  <a:lnTo>
                    <a:pt x="1738" y="190"/>
                  </a:lnTo>
                  <a:lnTo>
                    <a:pt x="1738" y="190"/>
                  </a:lnTo>
                  <a:lnTo>
                    <a:pt x="1738" y="190"/>
                  </a:lnTo>
                  <a:lnTo>
                    <a:pt x="1738" y="190"/>
                  </a:lnTo>
                  <a:lnTo>
                    <a:pt x="1739" y="190"/>
                  </a:lnTo>
                  <a:lnTo>
                    <a:pt x="1739" y="190"/>
                  </a:lnTo>
                  <a:lnTo>
                    <a:pt x="1739" y="190"/>
                  </a:lnTo>
                  <a:lnTo>
                    <a:pt x="1740" y="190"/>
                  </a:lnTo>
                  <a:lnTo>
                    <a:pt x="1740" y="190"/>
                  </a:lnTo>
                  <a:lnTo>
                    <a:pt x="1740" y="190"/>
                  </a:lnTo>
                  <a:lnTo>
                    <a:pt x="1740" y="190"/>
                  </a:lnTo>
                  <a:lnTo>
                    <a:pt x="1741" y="189"/>
                  </a:lnTo>
                  <a:lnTo>
                    <a:pt x="1741" y="189"/>
                  </a:lnTo>
                  <a:lnTo>
                    <a:pt x="1741" y="189"/>
                  </a:lnTo>
                  <a:lnTo>
                    <a:pt x="1741" y="189"/>
                  </a:lnTo>
                  <a:lnTo>
                    <a:pt x="1742" y="189"/>
                  </a:lnTo>
                  <a:lnTo>
                    <a:pt x="1742" y="189"/>
                  </a:lnTo>
                  <a:lnTo>
                    <a:pt x="1742" y="189"/>
                  </a:lnTo>
                  <a:lnTo>
                    <a:pt x="1742" y="189"/>
                  </a:lnTo>
                  <a:lnTo>
                    <a:pt x="1743" y="189"/>
                  </a:lnTo>
                  <a:lnTo>
                    <a:pt x="1743" y="189"/>
                  </a:lnTo>
                  <a:lnTo>
                    <a:pt x="1743" y="189"/>
                  </a:lnTo>
                  <a:lnTo>
                    <a:pt x="1744" y="189"/>
                  </a:lnTo>
                  <a:lnTo>
                    <a:pt x="1744" y="189"/>
                  </a:lnTo>
                  <a:lnTo>
                    <a:pt x="1744" y="189"/>
                  </a:lnTo>
                  <a:lnTo>
                    <a:pt x="1744" y="189"/>
                  </a:lnTo>
                  <a:lnTo>
                    <a:pt x="1745" y="189"/>
                  </a:lnTo>
                  <a:lnTo>
                    <a:pt x="1745" y="185"/>
                  </a:lnTo>
                  <a:lnTo>
                    <a:pt x="1745" y="176"/>
                  </a:lnTo>
                  <a:lnTo>
                    <a:pt x="1745" y="171"/>
                  </a:lnTo>
                  <a:lnTo>
                    <a:pt x="1746" y="170"/>
                  </a:lnTo>
                  <a:lnTo>
                    <a:pt x="1746" y="172"/>
                  </a:lnTo>
                  <a:lnTo>
                    <a:pt x="1746" y="175"/>
                  </a:lnTo>
                  <a:lnTo>
                    <a:pt x="1746" y="177"/>
                  </a:lnTo>
                  <a:lnTo>
                    <a:pt x="1747" y="176"/>
                  </a:lnTo>
                  <a:lnTo>
                    <a:pt x="1747" y="174"/>
                  </a:lnTo>
                  <a:lnTo>
                    <a:pt x="1747" y="174"/>
                  </a:lnTo>
                  <a:lnTo>
                    <a:pt x="1747" y="172"/>
                  </a:lnTo>
                  <a:lnTo>
                    <a:pt x="1748" y="169"/>
                  </a:lnTo>
                  <a:lnTo>
                    <a:pt x="1748" y="168"/>
                  </a:lnTo>
                  <a:lnTo>
                    <a:pt x="1748" y="170"/>
                  </a:lnTo>
                  <a:lnTo>
                    <a:pt x="1749" y="178"/>
                  </a:lnTo>
                  <a:lnTo>
                    <a:pt x="1749" y="180"/>
                  </a:lnTo>
                  <a:lnTo>
                    <a:pt x="1749" y="186"/>
                  </a:lnTo>
                  <a:lnTo>
                    <a:pt x="1749" y="186"/>
                  </a:lnTo>
                  <a:lnTo>
                    <a:pt x="1750" y="186"/>
                  </a:lnTo>
                  <a:lnTo>
                    <a:pt x="1750" y="186"/>
                  </a:lnTo>
                  <a:lnTo>
                    <a:pt x="1750" y="186"/>
                  </a:lnTo>
                  <a:lnTo>
                    <a:pt x="1750" y="186"/>
                  </a:lnTo>
                  <a:lnTo>
                    <a:pt x="1751" y="187"/>
                  </a:lnTo>
                  <a:lnTo>
                    <a:pt x="1751" y="187"/>
                  </a:lnTo>
                  <a:lnTo>
                    <a:pt x="1751" y="187"/>
                  </a:lnTo>
                  <a:lnTo>
                    <a:pt x="1751" y="186"/>
                  </a:lnTo>
                  <a:lnTo>
                    <a:pt x="1752" y="186"/>
                  </a:lnTo>
                  <a:lnTo>
                    <a:pt x="1752" y="186"/>
                  </a:lnTo>
                  <a:lnTo>
                    <a:pt x="1752" y="186"/>
                  </a:lnTo>
                  <a:lnTo>
                    <a:pt x="1753" y="186"/>
                  </a:lnTo>
                  <a:lnTo>
                    <a:pt x="1753" y="186"/>
                  </a:lnTo>
                  <a:lnTo>
                    <a:pt x="1753" y="186"/>
                  </a:lnTo>
                  <a:lnTo>
                    <a:pt x="1753" y="186"/>
                  </a:lnTo>
                  <a:lnTo>
                    <a:pt x="1754" y="186"/>
                  </a:lnTo>
                  <a:lnTo>
                    <a:pt x="1754" y="186"/>
                  </a:lnTo>
                  <a:lnTo>
                    <a:pt x="1754" y="186"/>
                  </a:lnTo>
                  <a:lnTo>
                    <a:pt x="1754" y="186"/>
                  </a:lnTo>
                  <a:lnTo>
                    <a:pt x="1755" y="187"/>
                  </a:lnTo>
                  <a:lnTo>
                    <a:pt x="1755" y="187"/>
                  </a:lnTo>
                  <a:lnTo>
                    <a:pt x="1755" y="186"/>
                  </a:lnTo>
                  <a:lnTo>
                    <a:pt x="1756" y="186"/>
                  </a:lnTo>
                  <a:lnTo>
                    <a:pt x="1756" y="186"/>
                  </a:lnTo>
                  <a:lnTo>
                    <a:pt x="1756" y="186"/>
                  </a:lnTo>
                  <a:lnTo>
                    <a:pt x="1756" y="186"/>
                  </a:lnTo>
                  <a:lnTo>
                    <a:pt x="1757" y="186"/>
                  </a:lnTo>
                  <a:lnTo>
                    <a:pt x="1757" y="186"/>
                  </a:lnTo>
                  <a:lnTo>
                    <a:pt x="1757" y="186"/>
                  </a:lnTo>
                  <a:lnTo>
                    <a:pt x="1757" y="186"/>
                  </a:lnTo>
                  <a:lnTo>
                    <a:pt x="1758" y="186"/>
                  </a:lnTo>
                  <a:lnTo>
                    <a:pt x="1758" y="186"/>
                  </a:lnTo>
                  <a:lnTo>
                    <a:pt x="1758" y="186"/>
                  </a:lnTo>
                  <a:lnTo>
                    <a:pt x="1759" y="186"/>
                  </a:lnTo>
                  <a:lnTo>
                    <a:pt x="1759" y="186"/>
                  </a:lnTo>
                  <a:lnTo>
                    <a:pt x="1759" y="186"/>
                  </a:lnTo>
                  <a:lnTo>
                    <a:pt x="1759" y="186"/>
                  </a:lnTo>
                  <a:lnTo>
                    <a:pt x="1760" y="186"/>
                  </a:lnTo>
                  <a:lnTo>
                    <a:pt x="1760" y="186"/>
                  </a:lnTo>
                  <a:lnTo>
                    <a:pt x="1760" y="186"/>
                  </a:lnTo>
                  <a:lnTo>
                    <a:pt x="1760" y="186"/>
                  </a:lnTo>
                  <a:lnTo>
                    <a:pt x="1761" y="187"/>
                  </a:lnTo>
                  <a:lnTo>
                    <a:pt x="1761" y="187"/>
                  </a:lnTo>
                  <a:lnTo>
                    <a:pt x="1761" y="187"/>
                  </a:lnTo>
                  <a:lnTo>
                    <a:pt x="1761" y="187"/>
                  </a:lnTo>
                  <a:lnTo>
                    <a:pt x="1762" y="187"/>
                  </a:lnTo>
                  <a:lnTo>
                    <a:pt x="1762" y="187"/>
                  </a:lnTo>
                  <a:lnTo>
                    <a:pt x="1762" y="188"/>
                  </a:lnTo>
                  <a:lnTo>
                    <a:pt x="1762" y="189"/>
                  </a:lnTo>
                  <a:lnTo>
                    <a:pt x="1763" y="189"/>
                  </a:lnTo>
                  <a:lnTo>
                    <a:pt x="1763" y="190"/>
                  </a:lnTo>
                  <a:lnTo>
                    <a:pt x="1763" y="190"/>
                  </a:lnTo>
                  <a:lnTo>
                    <a:pt x="1763" y="190"/>
                  </a:lnTo>
                  <a:lnTo>
                    <a:pt x="1764" y="190"/>
                  </a:lnTo>
                  <a:lnTo>
                    <a:pt x="1764" y="190"/>
                  </a:lnTo>
                  <a:lnTo>
                    <a:pt x="1764" y="190"/>
                  </a:lnTo>
                  <a:lnTo>
                    <a:pt x="1765" y="190"/>
                  </a:lnTo>
                  <a:lnTo>
                    <a:pt x="1765" y="190"/>
                  </a:lnTo>
                  <a:lnTo>
                    <a:pt x="1765" y="190"/>
                  </a:lnTo>
                  <a:lnTo>
                    <a:pt x="1765" y="191"/>
                  </a:lnTo>
                  <a:lnTo>
                    <a:pt x="1766" y="191"/>
                  </a:lnTo>
                  <a:lnTo>
                    <a:pt x="1766" y="191"/>
                  </a:lnTo>
                  <a:lnTo>
                    <a:pt x="1766" y="191"/>
                  </a:lnTo>
                  <a:lnTo>
                    <a:pt x="1766" y="191"/>
                  </a:lnTo>
                  <a:lnTo>
                    <a:pt x="1767" y="192"/>
                  </a:lnTo>
                  <a:lnTo>
                    <a:pt x="1767" y="193"/>
                  </a:lnTo>
                  <a:lnTo>
                    <a:pt x="1767" y="193"/>
                  </a:lnTo>
                  <a:lnTo>
                    <a:pt x="1767" y="194"/>
                  </a:lnTo>
                  <a:lnTo>
                    <a:pt x="1768" y="194"/>
                  </a:lnTo>
                  <a:lnTo>
                    <a:pt x="1768" y="194"/>
                  </a:lnTo>
                  <a:lnTo>
                    <a:pt x="1768" y="194"/>
                  </a:lnTo>
                  <a:lnTo>
                    <a:pt x="1769" y="194"/>
                  </a:lnTo>
                  <a:lnTo>
                    <a:pt x="1769" y="194"/>
                  </a:lnTo>
                  <a:lnTo>
                    <a:pt x="1769" y="194"/>
                  </a:lnTo>
                  <a:lnTo>
                    <a:pt x="1769" y="194"/>
                  </a:lnTo>
                  <a:lnTo>
                    <a:pt x="1770" y="194"/>
                  </a:lnTo>
                  <a:lnTo>
                    <a:pt x="1770" y="194"/>
                  </a:lnTo>
                  <a:lnTo>
                    <a:pt x="1770" y="194"/>
                  </a:lnTo>
                  <a:lnTo>
                    <a:pt x="1770" y="194"/>
                  </a:lnTo>
                  <a:lnTo>
                    <a:pt x="1771" y="194"/>
                  </a:lnTo>
                  <a:lnTo>
                    <a:pt x="1771" y="194"/>
                  </a:lnTo>
                  <a:lnTo>
                    <a:pt x="1771" y="194"/>
                  </a:lnTo>
                  <a:lnTo>
                    <a:pt x="1772" y="194"/>
                  </a:lnTo>
                  <a:lnTo>
                    <a:pt x="1772" y="194"/>
                  </a:lnTo>
                  <a:lnTo>
                    <a:pt x="1772" y="194"/>
                  </a:lnTo>
                  <a:lnTo>
                    <a:pt x="1772" y="194"/>
                  </a:lnTo>
                  <a:lnTo>
                    <a:pt x="1773" y="194"/>
                  </a:lnTo>
                  <a:lnTo>
                    <a:pt x="1773" y="194"/>
                  </a:lnTo>
                  <a:lnTo>
                    <a:pt x="1773" y="194"/>
                  </a:lnTo>
                  <a:lnTo>
                    <a:pt x="1773" y="194"/>
                  </a:lnTo>
                  <a:lnTo>
                    <a:pt x="1774" y="194"/>
                  </a:lnTo>
                  <a:lnTo>
                    <a:pt x="1774" y="194"/>
                  </a:lnTo>
                  <a:lnTo>
                    <a:pt x="1774" y="194"/>
                  </a:lnTo>
                  <a:lnTo>
                    <a:pt x="1775" y="194"/>
                  </a:lnTo>
                  <a:lnTo>
                    <a:pt x="1775" y="194"/>
                  </a:lnTo>
                  <a:lnTo>
                    <a:pt x="1775" y="194"/>
                  </a:lnTo>
                  <a:lnTo>
                    <a:pt x="1775" y="194"/>
                  </a:lnTo>
                  <a:lnTo>
                    <a:pt x="1776" y="195"/>
                  </a:lnTo>
                  <a:lnTo>
                    <a:pt x="1776" y="195"/>
                  </a:lnTo>
                  <a:lnTo>
                    <a:pt x="1776" y="195"/>
                  </a:lnTo>
                  <a:lnTo>
                    <a:pt x="1776" y="195"/>
                  </a:lnTo>
                  <a:lnTo>
                    <a:pt x="1777" y="195"/>
                  </a:lnTo>
                  <a:lnTo>
                    <a:pt x="1777" y="195"/>
                  </a:lnTo>
                  <a:lnTo>
                    <a:pt x="1777" y="195"/>
                  </a:lnTo>
                  <a:lnTo>
                    <a:pt x="1777" y="195"/>
                  </a:lnTo>
                  <a:lnTo>
                    <a:pt x="1778" y="195"/>
                  </a:lnTo>
                  <a:lnTo>
                    <a:pt x="1778" y="195"/>
                  </a:lnTo>
                  <a:lnTo>
                    <a:pt x="1778" y="195"/>
                  </a:lnTo>
                  <a:lnTo>
                    <a:pt x="1778" y="195"/>
                  </a:lnTo>
                  <a:lnTo>
                    <a:pt x="1779" y="195"/>
                  </a:lnTo>
                  <a:lnTo>
                    <a:pt x="1779" y="195"/>
                  </a:lnTo>
                  <a:lnTo>
                    <a:pt x="1779" y="195"/>
                  </a:lnTo>
                  <a:lnTo>
                    <a:pt x="1779" y="195"/>
                  </a:lnTo>
                  <a:lnTo>
                    <a:pt x="1780" y="195"/>
                  </a:lnTo>
                  <a:lnTo>
                    <a:pt x="1780" y="195"/>
                  </a:lnTo>
                  <a:lnTo>
                    <a:pt x="1780" y="195"/>
                  </a:lnTo>
                  <a:lnTo>
                    <a:pt x="1781" y="195"/>
                  </a:lnTo>
                  <a:lnTo>
                    <a:pt x="1781" y="195"/>
                  </a:lnTo>
                  <a:lnTo>
                    <a:pt x="1781" y="195"/>
                  </a:lnTo>
                  <a:lnTo>
                    <a:pt x="1781" y="195"/>
                  </a:lnTo>
                  <a:lnTo>
                    <a:pt x="1782" y="194"/>
                  </a:lnTo>
                  <a:lnTo>
                    <a:pt x="1782" y="194"/>
                  </a:lnTo>
                  <a:lnTo>
                    <a:pt x="1782" y="194"/>
                  </a:lnTo>
                  <a:lnTo>
                    <a:pt x="1782" y="194"/>
                  </a:lnTo>
                  <a:lnTo>
                    <a:pt x="1783" y="194"/>
                  </a:lnTo>
                  <a:lnTo>
                    <a:pt x="1783" y="194"/>
                  </a:lnTo>
                  <a:lnTo>
                    <a:pt x="1783" y="194"/>
                  </a:lnTo>
                  <a:lnTo>
                    <a:pt x="1783" y="194"/>
                  </a:lnTo>
                  <a:lnTo>
                    <a:pt x="1784" y="194"/>
                  </a:lnTo>
                  <a:lnTo>
                    <a:pt x="1784" y="195"/>
                  </a:lnTo>
                  <a:lnTo>
                    <a:pt x="1784" y="195"/>
                  </a:lnTo>
                  <a:lnTo>
                    <a:pt x="1785" y="195"/>
                  </a:lnTo>
                  <a:lnTo>
                    <a:pt x="1785" y="195"/>
                  </a:lnTo>
                  <a:lnTo>
                    <a:pt x="1785" y="195"/>
                  </a:lnTo>
                  <a:lnTo>
                    <a:pt x="1785" y="195"/>
                  </a:lnTo>
                  <a:lnTo>
                    <a:pt x="1786" y="194"/>
                  </a:lnTo>
                  <a:lnTo>
                    <a:pt x="1786" y="194"/>
                  </a:lnTo>
                  <a:lnTo>
                    <a:pt x="1786" y="194"/>
                  </a:lnTo>
                  <a:lnTo>
                    <a:pt x="1786" y="195"/>
                  </a:lnTo>
                  <a:lnTo>
                    <a:pt x="1787" y="195"/>
                  </a:lnTo>
                  <a:lnTo>
                    <a:pt x="1787" y="195"/>
                  </a:lnTo>
                  <a:lnTo>
                    <a:pt x="1787" y="195"/>
                  </a:lnTo>
                  <a:lnTo>
                    <a:pt x="1788" y="195"/>
                  </a:lnTo>
                  <a:lnTo>
                    <a:pt x="1788" y="195"/>
                  </a:lnTo>
                  <a:lnTo>
                    <a:pt x="1788" y="195"/>
                  </a:lnTo>
                  <a:lnTo>
                    <a:pt x="1788" y="195"/>
                  </a:lnTo>
                  <a:lnTo>
                    <a:pt x="1789" y="195"/>
                  </a:lnTo>
                  <a:lnTo>
                    <a:pt x="1789" y="195"/>
                  </a:lnTo>
                  <a:lnTo>
                    <a:pt x="1789" y="195"/>
                  </a:lnTo>
                  <a:lnTo>
                    <a:pt x="1789" y="195"/>
                  </a:lnTo>
                  <a:lnTo>
                    <a:pt x="1790" y="195"/>
                  </a:lnTo>
                  <a:lnTo>
                    <a:pt x="1790" y="195"/>
                  </a:lnTo>
                  <a:lnTo>
                    <a:pt x="1790" y="195"/>
                  </a:lnTo>
                  <a:lnTo>
                    <a:pt x="1791" y="195"/>
                  </a:lnTo>
                  <a:lnTo>
                    <a:pt x="1791" y="195"/>
                  </a:lnTo>
                  <a:lnTo>
                    <a:pt x="1791" y="195"/>
                  </a:lnTo>
                  <a:lnTo>
                    <a:pt x="1791" y="195"/>
                  </a:lnTo>
                  <a:lnTo>
                    <a:pt x="1792" y="195"/>
                  </a:lnTo>
                  <a:lnTo>
                    <a:pt x="1792" y="195"/>
                  </a:lnTo>
                  <a:lnTo>
                    <a:pt x="1792" y="195"/>
                  </a:lnTo>
                  <a:lnTo>
                    <a:pt x="1792" y="195"/>
                  </a:lnTo>
                  <a:lnTo>
                    <a:pt x="1793" y="195"/>
                  </a:lnTo>
                  <a:lnTo>
                    <a:pt x="1793" y="195"/>
                  </a:lnTo>
                  <a:lnTo>
                    <a:pt x="1793" y="195"/>
                  </a:lnTo>
                  <a:lnTo>
                    <a:pt x="1793" y="195"/>
                  </a:lnTo>
                  <a:lnTo>
                    <a:pt x="1794" y="195"/>
                  </a:lnTo>
                  <a:lnTo>
                    <a:pt x="1794" y="195"/>
                  </a:lnTo>
                  <a:lnTo>
                    <a:pt x="1794" y="195"/>
                  </a:lnTo>
                  <a:lnTo>
                    <a:pt x="1794" y="195"/>
                  </a:lnTo>
                  <a:lnTo>
                    <a:pt x="1795" y="195"/>
                  </a:lnTo>
                  <a:lnTo>
                    <a:pt x="1795" y="195"/>
                  </a:lnTo>
                  <a:lnTo>
                    <a:pt x="1795" y="195"/>
                  </a:lnTo>
                  <a:lnTo>
                    <a:pt x="1795" y="195"/>
                  </a:lnTo>
                  <a:lnTo>
                    <a:pt x="1796" y="195"/>
                  </a:lnTo>
                  <a:lnTo>
                    <a:pt x="1796" y="195"/>
                  </a:lnTo>
                  <a:lnTo>
                    <a:pt x="1796" y="196"/>
                  </a:lnTo>
                  <a:lnTo>
                    <a:pt x="1797" y="195"/>
                  </a:lnTo>
                  <a:lnTo>
                    <a:pt x="1797" y="195"/>
                  </a:lnTo>
                  <a:lnTo>
                    <a:pt x="1797" y="195"/>
                  </a:lnTo>
                  <a:lnTo>
                    <a:pt x="1797" y="195"/>
                  </a:lnTo>
                  <a:lnTo>
                    <a:pt x="1798" y="195"/>
                  </a:lnTo>
                  <a:lnTo>
                    <a:pt x="1798" y="196"/>
                  </a:lnTo>
                  <a:lnTo>
                    <a:pt x="1798" y="196"/>
                  </a:lnTo>
                  <a:lnTo>
                    <a:pt x="1798" y="196"/>
                  </a:lnTo>
                  <a:lnTo>
                    <a:pt x="1799" y="196"/>
                  </a:lnTo>
                  <a:lnTo>
                    <a:pt x="1799" y="196"/>
                  </a:lnTo>
                  <a:lnTo>
                    <a:pt x="1799" y="196"/>
                  </a:lnTo>
                  <a:lnTo>
                    <a:pt x="1800" y="196"/>
                  </a:lnTo>
                  <a:lnTo>
                    <a:pt x="1800" y="196"/>
                  </a:lnTo>
                  <a:lnTo>
                    <a:pt x="1800" y="196"/>
                  </a:lnTo>
                  <a:lnTo>
                    <a:pt x="1800" y="196"/>
                  </a:lnTo>
                  <a:lnTo>
                    <a:pt x="1801" y="196"/>
                  </a:lnTo>
                  <a:lnTo>
                    <a:pt x="1801" y="196"/>
                  </a:lnTo>
                  <a:lnTo>
                    <a:pt x="1801" y="196"/>
                  </a:lnTo>
                  <a:lnTo>
                    <a:pt x="1801" y="196"/>
                  </a:lnTo>
                  <a:lnTo>
                    <a:pt x="1802" y="197"/>
                  </a:lnTo>
                  <a:lnTo>
                    <a:pt x="1802" y="197"/>
                  </a:lnTo>
                  <a:lnTo>
                    <a:pt x="1802" y="197"/>
                  </a:lnTo>
                  <a:lnTo>
                    <a:pt x="1802" y="197"/>
                  </a:lnTo>
                  <a:lnTo>
                    <a:pt x="1803" y="197"/>
                  </a:lnTo>
                  <a:lnTo>
                    <a:pt x="1803" y="197"/>
                  </a:lnTo>
                  <a:lnTo>
                    <a:pt x="1803" y="196"/>
                  </a:lnTo>
                  <a:lnTo>
                    <a:pt x="1804" y="196"/>
                  </a:lnTo>
                  <a:lnTo>
                    <a:pt x="1804" y="196"/>
                  </a:lnTo>
                  <a:lnTo>
                    <a:pt x="1804" y="196"/>
                  </a:lnTo>
                  <a:lnTo>
                    <a:pt x="1804" y="196"/>
                  </a:lnTo>
                  <a:lnTo>
                    <a:pt x="1805" y="196"/>
                  </a:lnTo>
                  <a:lnTo>
                    <a:pt x="1805" y="196"/>
                  </a:lnTo>
                  <a:lnTo>
                    <a:pt x="1805" y="196"/>
                  </a:lnTo>
                  <a:lnTo>
                    <a:pt x="1805" y="196"/>
                  </a:lnTo>
                  <a:lnTo>
                    <a:pt x="1806" y="196"/>
                  </a:lnTo>
                  <a:lnTo>
                    <a:pt x="1806" y="196"/>
                  </a:lnTo>
                  <a:lnTo>
                    <a:pt x="1806" y="196"/>
                  </a:lnTo>
                  <a:lnTo>
                    <a:pt x="1807" y="196"/>
                  </a:lnTo>
                  <a:lnTo>
                    <a:pt x="1807" y="196"/>
                  </a:lnTo>
                  <a:lnTo>
                    <a:pt x="1807" y="196"/>
                  </a:lnTo>
                  <a:lnTo>
                    <a:pt x="1807" y="196"/>
                  </a:lnTo>
                  <a:lnTo>
                    <a:pt x="1808" y="196"/>
                  </a:lnTo>
                  <a:lnTo>
                    <a:pt x="1808" y="196"/>
                  </a:lnTo>
                  <a:lnTo>
                    <a:pt x="1808" y="196"/>
                  </a:lnTo>
                  <a:lnTo>
                    <a:pt x="1808" y="196"/>
                  </a:lnTo>
                  <a:lnTo>
                    <a:pt x="1809" y="197"/>
                  </a:lnTo>
                  <a:lnTo>
                    <a:pt x="1809" y="197"/>
                  </a:lnTo>
                  <a:lnTo>
                    <a:pt x="1809" y="197"/>
                  </a:lnTo>
                  <a:lnTo>
                    <a:pt x="1809" y="197"/>
                  </a:lnTo>
                  <a:lnTo>
                    <a:pt x="1810" y="197"/>
                  </a:lnTo>
                  <a:lnTo>
                    <a:pt x="1810" y="197"/>
                  </a:lnTo>
                  <a:lnTo>
                    <a:pt x="1810" y="197"/>
                  </a:lnTo>
                  <a:lnTo>
                    <a:pt x="1810" y="197"/>
                  </a:lnTo>
                  <a:lnTo>
                    <a:pt x="1811" y="197"/>
                  </a:lnTo>
                  <a:lnTo>
                    <a:pt x="1811" y="197"/>
                  </a:lnTo>
                  <a:lnTo>
                    <a:pt x="1811" y="197"/>
                  </a:lnTo>
                  <a:lnTo>
                    <a:pt x="1811" y="197"/>
                  </a:lnTo>
                  <a:lnTo>
                    <a:pt x="1812" y="197"/>
                  </a:lnTo>
                  <a:lnTo>
                    <a:pt x="1812" y="196"/>
                  </a:lnTo>
                  <a:lnTo>
                    <a:pt x="1812" y="196"/>
                  </a:lnTo>
                  <a:lnTo>
                    <a:pt x="1813" y="196"/>
                  </a:lnTo>
                  <a:lnTo>
                    <a:pt x="1813" y="196"/>
                  </a:lnTo>
                  <a:lnTo>
                    <a:pt x="1813" y="196"/>
                  </a:lnTo>
                  <a:lnTo>
                    <a:pt x="1813" y="195"/>
                  </a:lnTo>
                  <a:lnTo>
                    <a:pt x="1814" y="194"/>
                  </a:lnTo>
                  <a:lnTo>
                    <a:pt x="1814" y="192"/>
                  </a:lnTo>
                  <a:lnTo>
                    <a:pt x="1814" y="188"/>
                  </a:lnTo>
                  <a:lnTo>
                    <a:pt x="1814" y="186"/>
                  </a:lnTo>
                  <a:lnTo>
                    <a:pt x="1815" y="187"/>
                  </a:lnTo>
                  <a:lnTo>
                    <a:pt x="1815" y="186"/>
                  </a:lnTo>
                  <a:lnTo>
                    <a:pt x="1815" y="185"/>
                  </a:lnTo>
                  <a:lnTo>
                    <a:pt x="1816" y="183"/>
                  </a:lnTo>
                  <a:lnTo>
                    <a:pt x="1816" y="187"/>
                  </a:lnTo>
                  <a:lnTo>
                    <a:pt x="1816" y="189"/>
                  </a:lnTo>
                  <a:lnTo>
                    <a:pt x="1816" y="189"/>
                  </a:lnTo>
                  <a:lnTo>
                    <a:pt x="1817" y="189"/>
                  </a:lnTo>
                  <a:lnTo>
                    <a:pt x="1817" y="189"/>
                  </a:lnTo>
                  <a:lnTo>
                    <a:pt x="1817" y="189"/>
                  </a:lnTo>
                  <a:lnTo>
                    <a:pt x="1817" y="189"/>
                  </a:lnTo>
                  <a:lnTo>
                    <a:pt x="1818" y="188"/>
                  </a:lnTo>
                  <a:lnTo>
                    <a:pt x="1818" y="189"/>
                  </a:lnTo>
                  <a:lnTo>
                    <a:pt x="1818" y="189"/>
                  </a:lnTo>
                  <a:lnTo>
                    <a:pt x="1819" y="189"/>
                  </a:lnTo>
                  <a:lnTo>
                    <a:pt x="1819" y="189"/>
                  </a:lnTo>
                  <a:lnTo>
                    <a:pt x="1819" y="189"/>
                  </a:lnTo>
                  <a:lnTo>
                    <a:pt x="1819" y="189"/>
                  </a:lnTo>
                  <a:lnTo>
                    <a:pt x="1820" y="189"/>
                  </a:lnTo>
                  <a:lnTo>
                    <a:pt x="1820" y="189"/>
                  </a:lnTo>
                  <a:lnTo>
                    <a:pt x="1820" y="189"/>
                  </a:lnTo>
                  <a:lnTo>
                    <a:pt x="1820" y="189"/>
                  </a:lnTo>
                  <a:lnTo>
                    <a:pt x="1821" y="189"/>
                  </a:lnTo>
                  <a:lnTo>
                    <a:pt x="1821" y="189"/>
                  </a:lnTo>
                  <a:lnTo>
                    <a:pt x="1821" y="189"/>
                  </a:lnTo>
                  <a:lnTo>
                    <a:pt x="1821" y="189"/>
                  </a:lnTo>
                  <a:lnTo>
                    <a:pt x="1822" y="189"/>
                  </a:lnTo>
                  <a:lnTo>
                    <a:pt x="1822" y="189"/>
                  </a:lnTo>
                  <a:lnTo>
                    <a:pt x="1822" y="189"/>
                  </a:lnTo>
                  <a:lnTo>
                    <a:pt x="1823" y="189"/>
                  </a:lnTo>
                  <a:lnTo>
                    <a:pt x="1823" y="189"/>
                  </a:lnTo>
                  <a:lnTo>
                    <a:pt x="1823" y="189"/>
                  </a:lnTo>
                  <a:lnTo>
                    <a:pt x="1823" y="189"/>
                  </a:lnTo>
                  <a:lnTo>
                    <a:pt x="1824" y="189"/>
                  </a:lnTo>
                  <a:lnTo>
                    <a:pt x="1824" y="189"/>
                  </a:lnTo>
                  <a:lnTo>
                    <a:pt x="1824" y="189"/>
                  </a:lnTo>
                  <a:lnTo>
                    <a:pt x="1824" y="189"/>
                  </a:lnTo>
                  <a:lnTo>
                    <a:pt x="1825" y="189"/>
                  </a:lnTo>
                  <a:lnTo>
                    <a:pt x="1825" y="189"/>
                  </a:lnTo>
                  <a:lnTo>
                    <a:pt x="1825" y="189"/>
                  </a:lnTo>
                  <a:lnTo>
                    <a:pt x="1825" y="190"/>
                  </a:lnTo>
                  <a:lnTo>
                    <a:pt x="1826" y="190"/>
                  </a:lnTo>
                  <a:lnTo>
                    <a:pt x="1826" y="190"/>
                  </a:lnTo>
                  <a:lnTo>
                    <a:pt x="1826" y="190"/>
                  </a:lnTo>
                  <a:lnTo>
                    <a:pt x="1826" y="190"/>
                  </a:lnTo>
                  <a:lnTo>
                    <a:pt x="1827" y="190"/>
                  </a:lnTo>
                  <a:lnTo>
                    <a:pt x="1827" y="190"/>
                  </a:lnTo>
                  <a:lnTo>
                    <a:pt x="1827" y="190"/>
                  </a:lnTo>
                  <a:lnTo>
                    <a:pt x="1827" y="190"/>
                  </a:lnTo>
                  <a:lnTo>
                    <a:pt x="1828" y="191"/>
                  </a:lnTo>
                  <a:lnTo>
                    <a:pt x="1828" y="191"/>
                  </a:lnTo>
                  <a:lnTo>
                    <a:pt x="1828" y="191"/>
                  </a:lnTo>
                  <a:lnTo>
                    <a:pt x="1829" y="191"/>
                  </a:lnTo>
                  <a:lnTo>
                    <a:pt x="1829" y="191"/>
                  </a:lnTo>
                  <a:lnTo>
                    <a:pt x="1829" y="191"/>
                  </a:lnTo>
                  <a:lnTo>
                    <a:pt x="1829" y="192"/>
                  </a:lnTo>
                  <a:lnTo>
                    <a:pt x="1830" y="191"/>
                  </a:lnTo>
                  <a:lnTo>
                    <a:pt x="1830" y="191"/>
                  </a:lnTo>
                  <a:lnTo>
                    <a:pt x="1830" y="191"/>
                  </a:lnTo>
                  <a:lnTo>
                    <a:pt x="1830" y="191"/>
                  </a:lnTo>
                  <a:lnTo>
                    <a:pt x="1831" y="191"/>
                  </a:lnTo>
                  <a:lnTo>
                    <a:pt x="1831" y="191"/>
                  </a:lnTo>
                  <a:lnTo>
                    <a:pt x="1831" y="191"/>
                  </a:lnTo>
                  <a:lnTo>
                    <a:pt x="1832" y="191"/>
                  </a:lnTo>
                  <a:lnTo>
                    <a:pt x="1832" y="191"/>
                  </a:lnTo>
                  <a:lnTo>
                    <a:pt x="1832" y="191"/>
                  </a:lnTo>
                  <a:lnTo>
                    <a:pt x="1832" y="191"/>
                  </a:lnTo>
                  <a:lnTo>
                    <a:pt x="1833" y="191"/>
                  </a:lnTo>
                  <a:lnTo>
                    <a:pt x="1833" y="192"/>
                  </a:lnTo>
                  <a:lnTo>
                    <a:pt x="1833" y="192"/>
                  </a:lnTo>
                  <a:lnTo>
                    <a:pt x="1833" y="193"/>
                  </a:lnTo>
                  <a:lnTo>
                    <a:pt x="1834" y="193"/>
                  </a:lnTo>
                  <a:lnTo>
                    <a:pt x="1834" y="193"/>
                  </a:lnTo>
                  <a:lnTo>
                    <a:pt x="1834" y="193"/>
                  </a:lnTo>
                  <a:lnTo>
                    <a:pt x="1835" y="193"/>
                  </a:lnTo>
                  <a:lnTo>
                    <a:pt x="1835" y="193"/>
                  </a:lnTo>
                  <a:lnTo>
                    <a:pt x="1835" y="192"/>
                  </a:lnTo>
                  <a:lnTo>
                    <a:pt x="1835" y="194"/>
                  </a:lnTo>
                  <a:lnTo>
                    <a:pt x="1836" y="195"/>
                  </a:lnTo>
                  <a:lnTo>
                    <a:pt x="1836" y="196"/>
                  </a:lnTo>
                  <a:lnTo>
                    <a:pt x="1836" y="196"/>
                  </a:lnTo>
                  <a:lnTo>
                    <a:pt x="1836" y="197"/>
                  </a:lnTo>
                  <a:lnTo>
                    <a:pt x="1837" y="197"/>
                  </a:lnTo>
                  <a:lnTo>
                    <a:pt x="1837" y="198"/>
                  </a:lnTo>
                  <a:lnTo>
                    <a:pt x="1837" y="198"/>
                  </a:lnTo>
                  <a:lnTo>
                    <a:pt x="1837" y="198"/>
                  </a:lnTo>
                  <a:lnTo>
                    <a:pt x="1838" y="198"/>
                  </a:lnTo>
                  <a:lnTo>
                    <a:pt x="1838" y="198"/>
                  </a:lnTo>
                  <a:lnTo>
                    <a:pt x="1838" y="198"/>
                  </a:lnTo>
                  <a:lnTo>
                    <a:pt x="1839" y="198"/>
                  </a:lnTo>
                  <a:lnTo>
                    <a:pt x="1839" y="198"/>
                  </a:lnTo>
                  <a:lnTo>
                    <a:pt x="1839" y="198"/>
                  </a:lnTo>
                  <a:lnTo>
                    <a:pt x="1839" y="198"/>
                  </a:lnTo>
                  <a:lnTo>
                    <a:pt x="1840" y="198"/>
                  </a:lnTo>
                  <a:lnTo>
                    <a:pt x="1840" y="198"/>
                  </a:lnTo>
                  <a:lnTo>
                    <a:pt x="1840" y="198"/>
                  </a:lnTo>
                  <a:lnTo>
                    <a:pt x="1840" y="198"/>
                  </a:lnTo>
                  <a:lnTo>
                    <a:pt x="1841" y="198"/>
                  </a:lnTo>
                  <a:lnTo>
                    <a:pt x="1841" y="198"/>
                  </a:lnTo>
                  <a:lnTo>
                    <a:pt x="1841" y="198"/>
                  </a:lnTo>
                  <a:lnTo>
                    <a:pt x="1841" y="198"/>
                  </a:lnTo>
                  <a:lnTo>
                    <a:pt x="1842" y="198"/>
                  </a:lnTo>
                  <a:lnTo>
                    <a:pt x="1842" y="198"/>
                  </a:lnTo>
                  <a:lnTo>
                    <a:pt x="1842" y="198"/>
                  </a:lnTo>
                  <a:lnTo>
                    <a:pt x="1842" y="198"/>
                  </a:lnTo>
                  <a:lnTo>
                    <a:pt x="1843" y="198"/>
                  </a:lnTo>
                  <a:lnTo>
                    <a:pt x="1843" y="198"/>
                  </a:lnTo>
                  <a:lnTo>
                    <a:pt x="1843" y="198"/>
                  </a:lnTo>
                  <a:lnTo>
                    <a:pt x="1843" y="198"/>
                  </a:lnTo>
                  <a:lnTo>
                    <a:pt x="1844" y="198"/>
                  </a:lnTo>
                  <a:lnTo>
                    <a:pt x="1844" y="198"/>
                  </a:lnTo>
                  <a:lnTo>
                    <a:pt x="1844" y="198"/>
                  </a:lnTo>
                  <a:lnTo>
                    <a:pt x="1845" y="198"/>
                  </a:lnTo>
                  <a:lnTo>
                    <a:pt x="1845" y="198"/>
                  </a:lnTo>
                  <a:lnTo>
                    <a:pt x="1845" y="198"/>
                  </a:lnTo>
                  <a:lnTo>
                    <a:pt x="1845" y="198"/>
                  </a:lnTo>
                  <a:lnTo>
                    <a:pt x="1846" y="198"/>
                  </a:lnTo>
                  <a:lnTo>
                    <a:pt x="1846" y="198"/>
                  </a:lnTo>
                  <a:lnTo>
                    <a:pt x="1846" y="198"/>
                  </a:lnTo>
                  <a:lnTo>
                    <a:pt x="1846" y="198"/>
                  </a:lnTo>
                  <a:lnTo>
                    <a:pt x="1847" y="198"/>
                  </a:lnTo>
                  <a:lnTo>
                    <a:pt x="1847" y="198"/>
                  </a:lnTo>
                  <a:lnTo>
                    <a:pt x="1847" y="198"/>
                  </a:lnTo>
                  <a:lnTo>
                    <a:pt x="1848" y="198"/>
                  </a:lnTo>
                  <a:lnTo>
                    <a:pt x="1848" y="198"/>
                  </a:lnTo>
                  <a:lnTo>
                    <a:pt x="1848" y="198"/>
                  </a:lnTo>
                  <a:lnTo>
                    <a:pt x="1848" y="198"/>
                  </a:lnTo>
                  <a:lnTo>
                    <a:pt x="1849" y="198"/>
                  </a:lnTo>
                  <a:lnTo>
                    <a:pt x="1849" y="198"/>
                  </a:lnTo>
                  <a:lnTo>
                    <a:pt x="1849" y="198"/>
                  </a:lnTo>
                  <a:lnTo>
                    <a:pt x="1849" y="198"/>
                  </a:lnTo>
                  <a:lnTo>
                    <a:pt x="1850" y="198"/>
                  </a:lnTo>
                  <a:lnTo>
                    <a:pt x="1850" y="198"/>
                  </a:lnTo>
                  <a:lnTo>
                    <a:pt x="1850" y="198"/>
                  </a:lnTo>
                  <a:lnTo>
                    <a:pt x="1851" y="198"/>
                  </a:lnTo>
                  <a:lnTo>
                    <a:pt x="1851" y="198"/>
                  </a:lnTo>
                  <a:lnTo>
                    <a:pt x="1851" y="198"/>
                  </a:lnTo>
                  <a:lnTo>
                    <a:pt x="1851" y="198"/>
                  </a:lnTo>
                  <a:lnTo>
                    <a:pt x="1852" y="198"/>
                  </a:lnTo>
                  <a:lnTo>
                    <a:pt x="1852" y="198"/>
                  </a:lnTo>
                  <a:lnTo>
                    <a:pt x="1852" y="198"/>
                  </a:lnTo>
                  <a:lnTo>
                    <a:pt x="1852" y="198"/>
                  </a:lnTo>
                  <a:lnTo>
                    <a:pt x="1853" y="198"/>
                  </a:lnTo>
                  <a:lnTo>
                    <a:pt x="1853" y="198"/>
                  </a:lnTo>
                  <a:lnTo>
                    <a:pt x="1853" y="197"/>
                  </a:lnTo>
                  <a:lnTo>
                    <a:pt x="1853" y="197"/>
                  </a:lnTo>
                  <a:lnTo>
                    <a:pt x="1854" y="198"/>
                  </a:lnTo>
                  <a:lnTo>
                    <a:pt x="1854" y="198"/>
                  </a:lnTo>
                  <a:lnTo>
                    <a:pt x="1854" y="198"/>
                  </a:lnTo>
                  <a:lnTo>
                    <a:pt x="1855" y="198"/>
                  </a:lnTo>
                  <a:lnTo>
                    <a:pt x="1855" y="198"/>
                  </a:lnTo>
                  <a:lnTo>
                    <a:pt x="1855" y="198"/>
                  </a:lnTo>
                  <a:lnTo>
                    <a:pt x="1855" y="198"/>
                  </a:lnTo>
                  <a:lnTo>
                    <a:pt x="1856" y="197"/>
                  </a:lnTo>
                  <a:lnTo>
                    <a:pt x="1856" y="197"/>
                  </a:lnTo>
                  <a:lnTo>
                    <a:pt x="1856" y="197"/>
                  </a:lnTo>
                  <a:lnTo>
                    <a:pt x="1856" y="197"/>
                  </a:lnTo>
                  <a:lnTo>
                    <a:pt x="1857" y="197"/>
                  </a:lnTo>
                  <a:lnTo>
                    <a:pt x="1857" y="197"/>
                  </a:lnTo>
                  <a:lnTo>
                    <a:pt x="1857" y="197"/>
                  </a:lnTo>
                  <a:lnTo>
                    <a:pt x="1857" y="197"/>
                  </a:lnTo>
                  <a:lnTo>
                    <a:pt x="1858" y="197"/>
                  </a:lnTo>
                  <a:lnTo>
                    <a:pt x="1858" y="197"/>
                  </a:lnTo>
                  <a:lnTo>
                    <a:pt x="1858" y="197"/>
                  </a:lnTo>
                  <a:lnTo>
                    <a:pt x="1858" y="197"/>
                  </a:lnTo>
                  <a:lnTo>
                    <a:pt x="1859" y="197"/>
                  </a:lnTo>
                  <a:lnTo>
                    <a:pt x="1859" y="197"/>
                  </a:lnTo>
                  <a:lnTo>
                    <a:pt x="1859" y="197"/>
                  </a:lnTo>
                  <a:lnTo>
                    <a:pt x="1859" y="197"/>
                  </a:lnTo>
                  <a:lnTo>
                    <a:pt x="1860" y="197"/>
                  </a:lnTo>
                  <a:lnTo>
                    <a:pt x="1860" y="197"/>
                  </a:lnTo>
                  <a:lnTo>
                    <a:pt x="1860" y="197"/>
                  </a:lnTo>
                  <a:lnTo>
                    <a:pt x="1861" y="197"/>
                  </a:lnTo>
                  <a:lnTo>
                    <a:pt x="1861" y="197"/>
                  </a:lnTo>
                  <a:lnTo>
                    <a:pt x="1861" y="197"/>
                  </a:lnTo>
                  <a:lnTo>
                    <a:pt x="1861" y="197"/>
                  </a:lnTo>
                  <a:lnTo>
                    <a:pt x="1862" y="197"/>
                  </a:lnTo>
                  <a:lnTo>
                    <a:pt x="1862" y="197"/>
                  </a:lnTo>
                  <a:lnTo>
                    <a:pt x="1862" y="197"/>
                  </a:lnTo>
                  <a:lnTo>
                    <a:pt x="1862" y="197"/>
                  </a:lnTo>
                  <a:lnTo>
                    <a:pt x="1863" y="197"/>
                  </a:lnTo>
                  <a:lnTo>
                    <a:pt x="1863" y="197"/>
                  </a:lnTo>
                  <a:lnTo>
                    <a:pt x="1863" y="197"/>
                  </a:lnTo>
                  <a:lnTo>
                    <a:pt x="1864" y="197"/>
                  </a:lnTo>
                  <a:lnTo>
                    <a:pt x="1864" y="197"/>
                  </a:lnTo>
                  <a:lnTo>
                    <a:pt x="1864" y="197"/>
                  </a:lnTo>
                  <a:lnTo>
                    <a:pt x="1864" y="197"/>
                  </a:lnTo>
                  <a:lnTo>
                    <a:pt x="1865" y="197"/>
                  </a:lnTo>
                  <a:lnTo>
                    <a:pt x="1865" y="197"/>
                  </a:lnTo>
                  <a:lnTo>
                    <a:pt x="1865" y="197"/>
                  </a:lnTo>
                  <a:lnTo>
                    <a:pt x="1865" y="197"/>
                  </a:lnTo>
                  <a:lnTo>
                    <a:pt x="1866" y="197"/>
                  </a:lnTo>
                  <a:lnTo>
                    <a:pt x="1866" y="197"/>
                  </a:lnTo>
                  <a:lnTo>
                    <a:pt x="1866" y="197"/>
                  </a:lnTo>
                  <a:lnTo>
                    <a:pt x="1867" y="197"/>
                  </a:lnTo>
                  <a:lnTo>
                    <a:pt x="1867" y="197"/>
                  </a:lnTo>
                  <a:lnTo>
                    <a:pt x="1867" y="197"/>
                  </a:lnTo>
                  <a:lnTo>
                    <a:pt x="1867" y="197"/>
                  </a:lnTo>
                  <a:lnTo>
                    <a:pt x="1868" y="197"/>
                  </a:lnTo>
                  <a:lnTo>
                    <a:pt x="1868" y="197"/>
                  </a:lnTo>
                  <a:lnTo>
                    <a:pt x="1868" y="196"/>
                  </a:lnTo>
                  <a:lnTo>
                    <a:pt x="1868" y="196"/>
                  </a:lnTo>
                  <a:lnTo>
                    <a:pt x="1869" y="196"/>
                  </a:lnTo>
                  <a:lnTo>
                    <a:pt x="1869" y="196"/>
                  </a:lnTo>
                  <a:lnTo>
                    <a:pt x="1869" y="195"/>
                  </a:lnTo>
                  <a:lnTo>
                    <a:pt x="1869" y="194"/>
                  </a:lnTo>
                  <a:lnTo>
                    <a:pt x="1870" y="194"/>
                  </a:lnTo>
                  <a:lnTo>
                    <a:pt x="1870" y="193"/>
                  </a:lnTo>
                  <a:lnTo>
                    <a:pt x="1870" y="193"/>
                  </a:lnTo>
                  <a:lnTo>
                    <a:pt x="1871" y="193"/>
                  </a:lnTo>
                  <a:lnTo>
                    <a:pt x="1871" y="193"/>
                  </a:lnTo>
                  <a:lnTo>
                    <a:pt x="1871" y="193"/>
                  </a:lnTo>
                  <a:lnTo>
                    <a:pt x="1871" y="193"/>
                  </a:lnTo>
                  <a:lnTo>
                    <a:pt x="1872" y="193"/>
                  </a:lnTo>
                  <a:lnTo>
                    <a:pt x="1872" y="193"/>
                  </a:lnTo>
                  <a:lnTo>
                    <a:pt x="1872" y="192"/>
                  </a:lnTo>
                  <a:lnTo>
                    <a:pt x="1872" y="192"/>
                  </a:lnTo>
                  <a:lnTo>
                    <a:pt x="1873" y="192"/>
                  </a:lnTo>
                  <a:lnTo>
                    <a:pt x="1873" y="192"/>
                  </a:lnTo>
                  <a:lnTo>
                    <a:pt x="1873" y="192"/>
                  </a:lnTo>
                  <a:lnTo>
                    <a:pt x="1873" y="192"/>
                  </a:lnTo>
                  <a:lnTo>
                    <a:pt x="1874" y="192"/>
                  </a:lnTo>
                  <a:lnTo>
                    <a:pt x="1874" y="192"/>
                  </a:lnTo>
                  <a:lnTo>
                    <a:pt x="1874" y="192"/>
                  </a:lnTo>
                  <a:lnTo>
                    <a:pt x="1874" y="192"/>
                  </a:lnTo>
                  <a:lnTo>
                    <a:pt x="1875" y="192"/>
                  </a:lnTo>
                  <a:lnTo>
                    <a:pt x="1875" y="192"/>
                  </a:lnTo>
                  <a:lnTo>
                    <a:pt x="1875" y="192"/>
                  </a:lnTo>
                  <a:lnTo>
                    <a:pt x="1876" y="192"/>
                  </a:lnTo>
                  <a:lnTo>
                    <a:pt x="1876" y="192"/>
                  </a:lnTo>
                  <a:lnTo>
                    <a:pt x="1876" y="192"/>
                  </a:lnTo>
                  <a:lnTo>
                    <a:pt x="1876" y="192"/>
                  </a:lnTo>
                  <a:lnTo>
                    <a:pt x="1877" y="192"/>
                  </a:lnTo>
                  <a:lnTo>
                    <a:pt x="1877" y="192"/>
                  </a:lnTo>
                  <a:lnTo>
                    <a:pt x="1877" y="192"/>
                  </a:lnTo>
                  <a:lnTo>
                    <a:pt x="1877" y="191"/>
                  </a:lnTo>
                  <a:lnTo>
                    <a:pt x="1878" y="187"/>
                  </a:lnTo>
                  <a:lnTo>
                    <a:pt x="1878" y="181"/>
                  </a:lnTo>
                  <a:lnTo>
                    <a:pt x="1878" y="175"/>
                  </a:lnTo>
                  <a:lnTo>
                    <a:pt x="1878" y="174"/>
                  </a:lnTo>
                  <a:lnTo>
                    <a:pt x="1879" y="177"/>
                  </a:lnTo>
                  <a:lnTo>
                    <a:pt x="1879" y="177"/>
                  </a:lnTo>
                  <a:lnTo>
                    <a:pt x="1879" y="174"/>
                  </a:lnTo>
                  <a:lnTo>
                    <a:pt x="1880" y="168"/>
                  </a:lnTo>
                  <a:lnTo>
                    <a:pt x="1880" y="162"/>
                  </a:lnTo>
                  <a:lnTo>
                    <a:pt x="1880" y="159"/>
                  </a:lnTo>
                  <a:lnTo>
                    <a:pt x="1880" y="158"/>
                  </a:lnTo>
                  <a:lnTo>
                    <a:pt x="1881" y="158"/>
                  </a:lnTo>
                  <a:lnTo>
                    <a:pt x="1881" y="158"/>
                  </a:lnTo>
                  <a:lnTo>
                    <a:pt x="1881" y="158"/>
                  </a:lnTo>
                  <a:lnTo>
                    <a:pt x="1881" y="158"/>
                  </a:lnTo>
                  <a:lnTo>
                    <a:pt x="1882" y="158"/>
                  </a:lnTo>
                  <a:lnTo>
                    <a:pt x="1882" y="158"/>
                  </a:lnTo>
                  <a:lnTo>
                    <a:pt x="1882" y="158"/>
                  </a:lnTo>
                  <a:lnTo>
                    <a:pt x="1883" y="157"/>
                  </a:lnTo>
                  <a:lnTo>
                    <a:pt x="1883" y="156"/>
                  </a:lnTo>
                  <a:lnTo>
                    <a:pt x="1883" y="158"/>
                  </a:lnTo>
                  <a:lnTo>
                    <a:pt x="1883" y="157"/>
                  </a:lnTo>
                  <a:lnTo>
                    <a:pt x="1884" y="153"/>
                  </a:lnTo>
                  <a:lnTo>
                    <a:pt x="1884" y="153"/>
                  </a:lnTo>
                  <a:lnTo>
                    <a:pt x="1884" y="160"/>
                  </a:lnTo>
                  <a:lnTo>
                    <a:pt x="1884" y="175"/>
                  </a:lnTo>
                  <a:lnTo>
                    <a:pt x="1885" y="187"/>
                  </a:lnTo>
                  <a:lnTo>
                    <a:pt x="1885" y="191"/>
                  </a:lnTo>
                  <a:lnTo>
                    <a:pt x="1885" y="191"/>
                  </a:lnTo>
                  <a:lnTo>
                    <a:pt x="1886" y="191"/>
                  </a:lnTo>
                  <a:lnTo>
                    <a:pt x="1886" y="191"/>
                  </a:lnTo>
                  <a:lnTo>
                    <a:pt x="1886" y="191"/>
                  </a:lnTo>
                  <a:lnTo>
                    <a:pt x="1886" y="191"/>
                  </a:lnTo>
                  <a:lnTo>
                    <a:pt x="1887" y="191"/>
                  </a:lnTo>
                  <a:lnTo>
                    <a:pt x="1887" y="191"/>
                  </a:lnTo>
                  <a:lnTo>
                    <a:pt x="1887" y="191"/>
                  </a:lnTo>
                  <a:lnTo>
                    <a:pt x="1887" y="192"/>
                  </a:lnTo>
                  <a:lnTo>
                    <a:pt x="1888" y="191"/>
                  </a:lnTo>
                  <a:lnTo>
                    <a:pt x="1888" y="192"/>
                  </a:lnTo>
                  <a:lnTo>
                    <a:pt x="1888" y="192"/>
                  </a:lnTo>
                  <a:lnTo>
                    <a:pt x="1888" y="192"/>
                  </a:lnTo>
                  <a:lnTo>
                    <a:pt x="1889" y="192"/>
                  </a:lnTo>
                  <a:lnTo>
                    <a:pt x="1889" y="192"/>
                  </a:lnTo>
                  <a:lnTo>
                    <a:pt x="1889" y="192"/>
                  </a:lnTo>
                  <a:lnTo>
                    <a:pt x="1889" y="192"/>
                  </a:lnTo>
                  <a:lnTo>
                    <a:pt x="1890" y="192"/>
                  </a:lnTo>
                  <a:lnTo>
                    <a:pt x="1890" y="192"/>
                  </a:lnTo>
                  <a:lnTo>
                    <a:pt x="1890" y="192"/>
                  </a:lnTo>
                  <a:lnTo>
                    <a:pt x="1890" y="192"/>
                  </a:lnTo>
                  <a:lnTo>
                    <a:pt x="1891" y="192"/>
                  </a:lnTo>
                  <a:lnTo>
                    <a:pt x="1891" y="192"/>
                  </a:lnTo>
                  <a:lnTo>
                    <a:pt x="1891" y="192"/>
                  </a:lnTo>
                  <a:lnTo>
                    <a:pt x="1892" y="192"/>
                  </a:lnTo>
                  <a:lnTo>
                    <a:pt x="1892" y="192"/>
                  </a:lnTo>
                  <a:lnTo>
                    <a:pt x="1892" y="192"/>
                  </a:lnTo>
                  <a:lnTo>
                    <a:pt x="1892" y="192"/>
                  </a:lnTo>
                  <a:lnTo>
                    <a:pt x="1893" y="192"/>
                  </a:lnTo>
                  <a:lnTo>
                    <a:pt x="1893" y="192"/>
                  </a:lnTo>
                  <a:lnTo>
                    <a:pt x="1893" y="192"/>
                  </a:lnTo>
                  <a:lnTo>
                    <a:pt x="1893" y="192"/>
                  </a:lnTo>
                  <a:lnTo>
                    <a:pt x="1894" y="192"/>
                  </a:lnTo>
                  <a:lnTo>
                    <a:pt x="1894" y="192"/>
                  </a:lnTo>
                  <a:lnTo>
                    <a:pt x="1894" y="192"/>
                  </a:lnTo>
                  <a:lnTo>
                    <a:pt x="1894" y="192"/>
                  </a:lnTo>
                  <a:lnTo>
                    <a:pt x="1895" y="192"/>
                  </a:lnTo>
                  <a:lnTo>
                    <a:pt x="1895" y="192"/>
                  </a:lnTo>
                  <a:lnTo>
                    <a:pt x="1895" y="192"/>
                  </a:lnTo>
                  <a:lnTo>
                    <a:pt x="1896" y="192"/>
                  </a:lnTo>
                  <a:lnTo>
                    <a:pt x="1896" y="192"/>
                  </a:lnTo>
                  <a:lnTo>
                    <a:pt x="1896" y="192"/>
                  </a:lnTo>
                  <a:lnTo>
                    <a:pt x="1896" y="193"/>
                  </a:lnTo>
                  <a:lnTo>
                    <a:pt x="1897" y="193"/>
                  </a:lnTo>
                  <a:lnTo>
                    <a:pt x="1897" y="193"/>
                  </a:lnTo>
                  <a:lnTo>
                    <a:pt x="1897" y="193"/>
                  </a:lnTo>
                  <a:lnTo>
                    <a:pt x="1897" y="193"/>
                  </a:lnTo>
                  <a:lnTo>
                    <a:pt x="1898" y="193"/>
                  </a:lnTo>
                  <a:lnTo>
                    <a:pt x="1898" y="193"/>
                  </a:lnTo>
                  <a:lnTo>
                    <a:pt x="1898" y="193"/>
                  </a:lnTo>
                  <a:lnTo>
                    <a:pt x="1899" y="193"/>
                  </a:lnTo>
                  <a:lnTo>
                    <a:pt x="1899" y="193"/>
                  </a:lnTo>
                  <a:lnTo>
                    <a:pt x="1899" y="193"/>
                  </a:lnTo>
                  <a:lnTo>
                    <a:pt x="1899" y="193"/>
                  </a:lnTo>
                  <a:lnTo>
                    <a:pt x="1900" y="193"/>
                  </a:lnTo>
                  <a:lnTo>
                    <a:pt x="1900" y="193"/>
                  </a:lnTo>
                  <a:lnTo>
                    <a:pt x="1900" y="193"/>
                  </a:lnTo>
                  <a:lnTo>
                    <a:pt x="1900" y="193"/>
                  </a:lnTo>
                  <a:lnTo>
                    <a:pt x="1901" y="193"/>
                  </a:lnTo>
                  <a:lnTo>
                    <a:pt x="1901" y="193"/>
                  </a:lnTo>
                  <a:lnTo>
                    <a:pt x="1901" y="193"/>
                  </a:lnTo>
                  <a:lnTo>
                    <a:pt x="1902" y="193"/>
                  </a:lnTo>
                  <a:lnTo>
                    <a:pt x="1902" y="193"/>
                  </a:lnTo>
                  <a:lnTo>
                    <a:pt x="1902" y="193"/>
                  </a:lnTo>
                  <a:lnTo>
                    <a:pt x="1902" y="193"/>
                  </a:lnTo>
                  <a:lnTo>
                    <a:pt x="1903" y="193"/>
                  </a:lnTo>
                  <a:lnTo>
                    <a:pt x="1903" y="193"/>
                  </a:lnTo>
                  <a:lnTo>
                    <a:pt x="1903" y="194"/>
                  </a:lnTo>
                  <a:lnTo>
                    <a:pt x="1903" y="194"/>
                  </a:lnTo>
                  <a:lnTo>
                    <a:pt x="1904" y="194"/>
                  </a:lnTo>
                  <a:lnTo>
                    <a:pt x="1904" y="195"/>
                  </a:lnTo>
                  <a:lnTo>
                    <a:pt x="1904" y="195"/>
                  </a:lnTo>
                  <a:lnTo>
                    <a:pt x="1904" y="195"/>
                  </a:lnTo>
                  <a:lnTo>
                    <a:pt x="1905" y="195"/>
                  </a:lnTo>
                  <a:lnTo>
                    <a:pt x="1905" y="195"/>
                  </a:lnTo>
                  <a:lnTo>
                    <a:pt x="1905" y="195"/>
                  </a:lnTo>
                  <a:lnTo>
                    <a:pt x="1905" y="195"/>
                  </a:lnTo>
                  <a:lnTo>
                    <a:pt x="1906" y="195"/>
                  </a:lnTo>
                  <a:lnTo>
                    <a:pt x="1906" y="195"/>
                  </a:lnTo>
                  <a:lnTo>
                    <a:pt x="1906" y="195"/>
                  </a:lnTo>
                  <a:lnTo>
                    <a:pt x="1906" y="195"/>
                  </a:lnTo>
                  <a:lnTo>
                    <a:pt x="1907" y="195"/>
                  </a:lnTo>
                  <a:lnTo>
                    <a:pt x="1907" y="195"/>
                  </a:lnTo>
                  <a:lnTo>
                    <a:pt x="1907" y="195"/>
                  </a:lnTo>
                  <a:lnTo>
                    <a:pt x="1908" y="195"/>
                  </a:lnTo>
                  <a:lnTo>
                    <a:pt x="1908" y="195"/>
                  </a:lnTo>
                  <a:lnTo>
                    <a:pt x="1908" y="195"/>
                  </a:lnTo>
                  <a:lnTo>
                    <a:pt x="1908" y="195"/>
                  </a:lnTo>
                  <a:lnTo>
                    <a:pt x="1909" y="195"/>
                  </a:lnTo>
                  <a:lnTo>
                    <a:pt x="1909" y="195"/>
                  </a:lnTo>
                  <a:lnTo>
                    <a:pt x="1909" y="195"/>
                  </a:lnTo>
                  <a:lnTo>
                    <a:pt x="1909" y="195"/>
                  </a:lnTo>
                  <a:lnTo>
                    <a:pt x="1910" y="195"/>
                  </a:lnTo>
                  <a:lnTo>
                    <a:pt x="1910" y="195"/>
                  </a:lnTo>
                  <a:lnTo>
                    <a:pt x="1910" y="195"/>
                  </a:lnTo>
                  <a:lnTo>
                    <a:pt x="1911" y="195"/>
                  </a:lnTo>
                  <a:lnTo>
                    <a:pt x="1911" y="195"/>
                  </a:lnTo>
                  <a:lnTo>
                    <a:pt x="1911" y="195"/>
                  </a:lnTo>
                  <a:lnTo>
                    <a:pt x="1911" y="195"/>
                  </a:lnTo>
                  <a:lnTo>
                    <a:pt x="1912" y="195"/>
                  </a:lnTo>
                  <a:lnTo>
                    <a:pt x="1912" y="195"/>
                  </a:lnTo>
                  <a:lnTo>
                    <a:pt x="1912" y="195"/>
                  </a:lnTo>
                  <a:lnTo>
                    <a:pt x="1912" y="195"/>
                  </a:lnTo>
                  <a:lnTo>
                    <a:pt x="1913" y="194"/>
                  </a:lnTo>
                  <a:lnTo>
                    <a:pt x="1913" y="194"/>
                  </a:lnTo>
                  <a:lnTo>
                    <a:pt x="1913" y="194"/>
                  </a:lnTo>
                  <a:lnTo>
                    <a:pt x="1913" y="194"/>
                  </a:lnTo>
                  <a:lnTo>
                    <a:pt x="1914" y="194"/>
                  </a:lnTo>
                  <a:lnTo>
                    <a:pt x="1914" y="194"/>
                  </a:lnTo>
                  <a:lnTo>
                    <a:pt x="1914" y="194"/>
                  </a:lnTo>
                  <a:lnTo>
                    <a:pt x="1915" y="194"/>
                  </a:lnTo>
                  <a:lnTo>
                    <a:pt x="1915" y="195"/>
                  </a:lnTo>
                  <a:lnTo>
                    <a:pt x="1915" y="195"/>
                  </a:lnTo>
                  <a:lnTo>
                    <a:pt x="1915" y="195"/>
                  </a:lnTo>
                  <a:lnTo>
                    <a:pt x="1916" y="195"/>
                  </a:lnTo>
                  <a:lnTo>
                    <a:pt x="1916" y="195"/>
                  </a:lnTo>
                  <a:lnTo>
                    <a:pt x="1916" y="195"/>
                  </a:lnTo>
                  <a:lnTo>
                    <a:pt x="1916" y="195"/>
                  </a:lnTo>
                  <a:lnTo>
                    <a:pt x="1917" y="195"/>
                  </a:lnTo>
                  <a:lnTo>
                    <a:pt x="1917" y="195"/>
                  </a:lnTo>
                  <a:lnTo>
                    <a:pt x="1917" y="195"/>
                  </a:lnTo>
                  <a:lnTo>
                    <a:pt x="1918" y="195"/>
                  </a:lnTo>
                  <a:lnTo>
                    <a:pt x="1918" y="195"/>
                  </a:lnTo>
                  <a:lnTo>
                    <a:pt x="1918" y="195"/>
                  </a:lnTo>
                  <a:lnTo>
                    <a:pt x="1918" y="195"/>
                  </a:lnTo>
                  <a:lnTo>
                    <a:pt x="1919" y="195"/>
                  </a:lnTo>
                  <a:lnTo>
                    <a:pt x="1919" y="195"/>
                  </a:lnTo>
                  <a:lnTo>
                    <a:pt x="1919" y="195"/>
                  </a:lnTo>
                  <a:lnTo>
                    <a:pt x="1919" y="195"/>
                  </a:lnTo>
                  <a:lnTo>
                    <a:pt x="1920" y="195"/>
                  </a:lnTo>
                  <a:lnTo>
                    <a:pt x="1920" y="195"/>
                  </a:lnTo>
                  <a:lnTo>
                    <a:pt x="1920" y="195"/>
                  </a:lnTo>
                  <a:lnTo>
                    <a:pt x="1920" y="195"/>
                  </a:lnTo>
                  <a:lnTo>
                    <a:pt x="1921" y="195"/>
                  </a:lnTo>
                  <a:lnTo>
                    <a:pt x="1921" y="195"/>
                  </a:lnTo>
                  <a:lnTo>
                    <a:pt x="1921" y="195"/>
                  </a:lnTo>
                  <a:lnTo>
                    <a:pt x="1921" y="195"/>
                  </a:lnTo>
                  <a:lnTo>
                    <a:pt x="1922" y="195"/>
                  </a:lnTo>
                  <a:lnTo>
                    <a:pt x="1922" y="195"/>
                  </a:lnTo>
                  <a:lnTo>
                    <a:pt x="1922" y="195"/>
                  </a:lnTo>
                  <a:lnTo>
                    <a:pt x="1922" y="195"/>
                  </a:lnTo>
                  <a:lnTo>
                    <a:pt x="1923" y="195"/>
                  </a:lnTo>
                  <a:lnTo>
                    <a:pt x="1923" y="195"/>
                  </a:lnTo>
                  <a:lnTo>
                    <a:pt x="1923" y="195"/>
                  </a:lnTo>
                  <a:lnTo>
                    <a:pt x="1924" y="195"/>
                  </a:lnTo>
                  <a:lnTo>
                    <a:pt x="1924" y="195"/>
                  </a:lnTo>
                  <a:lnTo>
                    <a:pt x="1924" y="195"/>
                  </a:lnTo>
                  <a:lnTo>
                    <a:pt x="1924" y="195"/>
                  </a:lnTo>
                  <a:lnTo>
                    <a:pt x="1925" y="195"/>
                  </a:lnTo>
                  <a:lnTo>
                    <a:pt x="1925" y="195"/>
                  </a:lnTo>
                  <a:lnTo>
                    <a:pt x="1925" y="195"/>
                  </a:lnTo>
                  <a:lnTo>
                    <a:pt x="1925" y="195"/>
                  </a:lnTo>
                  <a:lnTo>
                    <a:pt x="1926" y="195"/>
                  </a:lnTo>
                  <a:lnTo>
                    <a:pt x="1926" y="195"/>
                  </a:lnTo>
                  <a:lnTo>
                    <a:pt x="1926" y="195"/>
                  </a:lnTo>
                  <a:lnTo>
                    <a:pt x="1927" y="195"/>
                  </a:lnTo>
                  <a:lnTo>
                    <a:pt x="1927" y="195"/>
                  </a:lnTo>
                  <a:lnTo>
                    <a:pt x="1927" y="195"/>
                  </a:lnTo>
                  <a:lnTo>
                    <a:pt x="1927" y="195"/>
                  </a:lnTo>
                  <a:lnTo>
                    <a:pt x="1928" y="195"/>
                  </a:lnTo>
                  <a:lnTo>
                    <a:pt x="1928" y="195"/>
                  </a:lnTo>
                  <a:lnTo>
                    <a:pt x="1928" y="195"/>
                  </a:lnTo>
                  <a:lnTo>
                    <a:pt x="1928" y="195"/>
                  </a:lnTo>
                  <a:lnTo>
                    <a:pt x="1929" y="195"/>
                  </a:lnTo>
                  <a:lnTo>
                    <a:pt x="1929" y="195"/>
                  </a:lnTo>
                  <a:lnTo>
                    <a:pt x="1929" y="195"/>
                  </a:lnTo>
                  <a:lnTo>
                    <a:pt x="1930" y="195"/>
                  </a:lnTo>
                  <a:lnTo>
                    <a:pt x="1930" y="195"/>
                  </a:lnTo>
                  <a:lnTo>
                    <a:pt x="1930" y="195"/>
                  </a:lnTo>
                  <a:lnTo>
                    <a:pt x="1930" y="195"/>
                  </a:lnTo>
                  <a:lnTo>
                    <a:pt x="1931" y="195"/>
                  </a:lnTo>
                  <a:lnTo>
                    <a:pt x="1931" y="195"/>
                  </a:lnTo>
                  <a:lnTo>
                    <a:pt x="1931" y="195"/>
                  </a:lnTo>
                  <a:lnTo>
                    <a:pt x="1931" y="195"/>
                  </a:lnTo>
                  <a:lnTo>
                    <a:pt x="1932" y="195"/>
                  </a:lnTo>
                  <a:lnTo>
                    <a:pt x="1932" y="195"/>
                  </a:lnTo>
                  <a:lnTo>
                    <a:pt x="1932" y="195"/>
                  </a:lnTo>
                  <a:lnTo>
                    <a:pt x="1932" y="195"/>
                  </a:lnTo>
                  <a:lnTo>
                    <a:pt x="1933" y="195"/>
                  </a:lnTo>
                  <a:lnTo>
                    <a:pt x="1933" y="195"/>
                  </a:lnTo>
                  <a:lnTo>
                    <a:pt x="1933" y="195"/>
                  </a:lnTo>
                  <a:lnTo>
                    <a:pt x="1934" y="194"/>
                  </a:lnTo>
                  <a:lnTo>
                    <a:pt x="1934" y="195"/>
                  </a:lnTo>
                  <a:lnTo>
                    <a:pt x="1934" y="195"/>
                  </a:lnTo>
                  <a:lnTo>
                    <a:pt x="1934" y="195"/>
                  </a:lnTo>
                  <a:lnTo>
                    <a:pt x="1935" y="195"/>
                  </a:lnTo>
                  <a:lnTo>
                    <a:pt x="1935" y="195"/>
                  </a:lnTo>
                  <a:lnTo>
                    <a:pt x="1935" y="195"/>
                  </a:lnTo>
                  <a:lnTo>
                    <a:pt x="1935" y="195"/>
                  </a:lnTo>
                  <a:lnTo>
                    <a:pt x="1936" y="195"/>
                  </a:lnTo>
                  <a:lnTo>
                    <a:pt x="1936" y="195"/>
                  </a:lnTo>
                  <a:lnTo>
                    <a:pt x="1936" y="194"/>
                  </a:lnTo>
                  <a:lnTo>
                    <a:pt x="1936" y="194"/>
                  </a:lnTo>
                  <a:lnTo>
                    <a:pt x="1937" y="194"/>
                  </a:lnTo>
                  <a:lnTo>
                    <a:pt x="1937" y="194"/>
                  </a:lnTo>
                  <a:lnTo>
                    <a:pt x="1937" y="194"/>
                  </a:lnTo>
                  <a:lnTo>
                    <a:pt x="1937" y="194"/>
                  </a:lnTo>
                  <a:lnTo>
                    <a:pt x="1938" y="194"/>
                  </a:lnTo>
                  <a:lnTo>
                    <a:pt x="1938" y="194"/>
                  </a:lnTo>
                  <a:lnTo>
                    <a:pt x="1938" y="194"/>
                  </a:lnTo>
                  <a:lnTo>
                    <a:pt x="1938" y="194"/>
                  </a:lnTo>
                  <a:lnTo>
                    <a:pt x="1939" y="194"/>
                  </a:lnTo>
                  <a:lnTo>
                    <a:pt x="1939" y="194"/>
                  </a:lnTo>
                  <a:lnTo>
                    <a:pt x="1939" y="194"/>
                  </a:lnTo>
                  <a:lnTo>
                    <a:pt x="1940" y="194"/>
                  </a:lnTo>
                  <a:lnTo>
                    <a:pt x="1940" y="194"/>
                  </a:lnTo>
                  <a:lnTo>
                    <a:pt x="1940" y="194"/>
                  </a:lnTo>
                  <a:lnTo>
                    <a:pt x="1940" y="194"/>
                  </a:lnTo>
                  <a:lnTo>
                    <a:pt x="1941" y="194"/>
                  </a:lnTo>
                  <a:lnTo>
                    <a:pt x="1941" y="194"/>
                  </a:lnTo>
                  <a:lnTo>
                    <a:pt x="1941" y="194"/>
                  </a:lnTo>
                  <a:lnTo>
                    <a:pt x="1941" y="194"/>
                  </a:lnTo>
                  <a:lnTo>
                    <a:pt x="1942" y="194"/>
                  </a:lnTo>
                  <a:lnTo>
                    <a:pt x="1942" y="194"/>
                  </a:lnTo>
                  <a:lnTo>
                    <a:pt x="1942" y="194"/>
                  </a:lnTo>
                  <a:lnTo>
                    <a:pt x="1943" y="194"/>
                  </a:lnTo>
                  <a:lnTo>
                    <a:pt x="1943" y="194"/>
                  </a:lnTo>
                  <a:lnTo>
                    <a:pt x="1943" y="194"/>
                  </a:lnTo>
                  <a:lnTo>
                    <a:pt x="1943" y="194"/>
                  </a:lnTo>
                  <a:lnTo>
                    <a:pt x="1944" y="194"/>
                  </a:lnTo>
                  <a:lnTo>
                    <a:pt x="1944" y="194"/>
                  </a:lnTo>
                  <a:lnTo>
                    <a:pt x="1944" y="194"/>
                  </a:lnTo>
                  <a:lnTo>
                    <a:pt x="1944" y="194"/>
                  </a:lnTo>
                  <a:lnTo>
                    <a:pt x="1945" y="194"/>
                  </a:lnTo>
                  <a:lnTo>
                    <a:pt x="1945" y="194"/>
                  </a:lnTo>
                  <a:lnTo>
                    <a:pt x="1945" y="194"/>
                  </a:lnTo>
                  <a:lnTo>
                    <a:pt x="1946" y="194"/>
                  </a:lnTo>
                  <a:lnTo>
                    <a:pt x="1946" y="194"/>
                  </a:lnTo>
                  <a:lnTo>
                    <a:pt x="1946" y="192"/>
                  </a:lnTo>
                  <a:lnTo>
                    <a:pt x="1946" y="192"/>
                  </a:lnTo>
                  <a:lnTo>
                    <a:pt x="1947" y="191"/>
                  </a:lnTo>
                  <a:lnTo>
                    <a:pt x="1947" y="190"/>
                  </a:lnTo>
                  <a:lnTo>
                    <a:pt x="1947" y="188"/>
                  </a:lnTo>
                  <a:lnTo>
                    <a:pt x="1947" y="186"/>
                  </a:lnTo>
                  <a:lnTo>
                    <a:pt x="1948" y="186"/>
                  </a:lnTo>
                  <a:lnTo>
                    <a:pt x="1948" y="187"/>
                  </a:lnTo>
                  <a:lnTo>
                    <a:pt x="1948" y="188"/>
                  </a:lnTo>
                  <a:lnTo>
                    <a:pt x="1948" y="189"/>
                  </a:lnTo>
                  <a:lnTo>
                    <a:pt x="1949" y="193"/>
                  </a:lnTo>
                  <a:lnTo>
                    <a:pt x="1949" y="193"/>
                  </a:lnTo>
                  <a:lnTo>
                    <a:pt x="1949" y="192"/>
                  </a:lnTo>
                  <a:lnTo>
                    <a:pt x="1950" y="192"/>
                  </a:lnTo>
                  <a:lnTo>
                    <a:pt x="1950" y="193"/>
                  </a:lnTo>
                  <a:lnTo>
                    <a:pt x="1950" y="193"/>
                  </a:lnTo>
                  <a:lnTo>
                    <a:pt x="1950" y="193"/>
                  </a:lnTo>
                  <a:lnTo>
                    <a:pt x="1951" y="193"/>
                  </a:lnTo>
                  <a:lnTo>
                    <a:pt x="1951" y="193"/>
                  </a:lnTo>
                  <a:lnTo>
                    <a:pt x="1951" y="193"/>
                  </a:lnTo>
                  <a:lnTo>
                    <a:pt x="1951" y="193"/>
                  </a:lnTo>
                  <a:lnTo>
                    <a:pt x="1952" y="193"/>
                  </a:lnTo>
                  <a:lnTo>
                    <a:pt x="1952" y="193"/>
                  </a:lnTo>
                  <a:lnTo>
                    <a:pt x="1952" y="193"/>
                  </a:lnTo>
                  <a:lnTo>
                    <a:pt x="1952" y="193"/>
                  </a:lnTo>
                  <a:lnTo>
                    <a:pt x="1953" y="193"/>
                  </a:lnTo>
                  <a:lnTo>
                    <a:pt x="1953" y="193"/>
                  </a:lnTo>
                  <a:lnTo>
                    <a:pt x="1953" y="193"/>
                  </a:lnTo>
                  <a:lnTo>
                    <a:pt x="1953" y="193"/>
                  </a:lnTo>
                  <a:lnTo>
                    <a:pt x="1954" y="193"/>
                  </a:lnTo>
                  <a:lnTo>
                    <a:pt x="1954" y="193"/>
                  </a:lnTo>
                  <a:lnTo>
                    <a:pt x="1954" y="193"/>
                  </a:lnTo>
                  <a:lnTo>
                    <a:pt x="1954" y="193"/>
                  </a:lnTo>
                  <a:lnTo>
                    <a:pt x="1955" y="193"/>
                  </a:lnTo>
                  <a:lnTo>
                    <a:pt x="1955" y="193"/>
                  </a:lnTo>
                  <a:lnTo>
                    <a:pt x="1955" y="193"/>
                  </a:lnTo>
                  <a:lnTo>
                    <a:pt x="1956" y="193"/>
                  </a:lnTo>
                  <a:lnTo>
                    <a:pt x="1956" y="193"/>
                  </a:lnTo>
                  <a:lnTo>
                    <a:pt x="1956" y="193"/>
                  </a:lnTo>
                  <a:lnTo>
                    <a:pt x="1956" y="193"/>
                  </a:lnTo>
                  <a:lnTo>
                    <a:pt x="1957" y="193"/>
                  </a:lnTo>
                  <a:lnTo>
                    <a:pt x="1957" y="193"/>
                  </a:lnTo>
                  <a:lnTo>
                    <a:pt x="1957" y="193"/>
                  </a:lnTo>
                  <a:lnTo>
                    <a:pt x="1957" y="193"/>
                  </a:lnTo>
                  <a:lnTo>
                    <a:pt x="1958" y="193"/>
                  </a:lnTo>
                  <a:lnTo>
                    <a:pt x="1958" y="193"/>
                  </a:lnTo>
                  <a:lnTo>
                    <a:pt x="1958" y="193"/>
                  </a:lnTo>
                  <a:lnTo>
                    <a:pt x="1959" y="193"/>
                  </a:lnTo>
                  <a:lnTo>
                    <a:pt x="1959" y="193"/>
                  </a:lnTo>
                  <a:lnTo>
                    <a:pt x="1959" y="193"/>
                  </a:lnTo>
                  <a:lnTo>
                    <a:pt x="1959" y="193"/>
                  </a:lnTo>
                  <a:lnTo>
                    <a:pt x="1960" y="193"/>
                  </a:lnTo>
                  <a:lnTo>
                    <a:pt x="1960" y="193"/>
                  </a:lnTo>
                  <a:lnTo>
                    <a:pt x="1960" y="193"/>
                  </a:lnTo>
                  <a:lnTo>
                    <a:pt x="1960" y="193"/>
                  </a:lnTo>
                  <a:lnTo>
                    <a:pt x="1961" y="193"/>
                  </a:lnTo>
                  <a:lnTo>
                    <a:pt x="1961" y="193"/>
                  </a:lnTo>
                  <a:lnTo>
                    <a:pt x="1961" y="192"/>
                  </a:lnTo>
                  <a:lnTo>
                    <a:pt x="1962" y="192"/>
                  </a:lnTo>
                  <a:lnTo>
                    <a:pt x="1962" y="192"/>
                  </a:lnTo>
                  <a:lnTo>
                    <a:pt x="1962" y="192"/>
                  </a:lnTo>
                  <a:lnTo>
                    <a:pt x="1962" y="192"/>
                  </a:lnTo>
                  <a:lnTo>
                    <a:pt x="1963" y="192"/>
                  </a:lnTo>
                  <a:lnTo>
                    <a:pt x="1963" y="192"/>
                  </a:lnTo>
                  <a:lnTo>
                    <a:pt x="1963" y="192"/>
                  </a:lnTo>
                  <a:lnTo>
                    <a:pt x="1963" y="192"/>
                  </a:lnTo>
                  <a:lnTo>
                    <a:pt x="1964" y="192"/>
                  </a:lnTo>
                  <a:lnTo>
                    <a:pt x="1964" y="193"/>
                  </a:lnTo>
                  <a:lnTo>
                    <a:pt x="1964" y="193"/>
                  </a:lnTo>
                  <a:lnTo>
                    <a:pt x="1964" y="193"/>
                  </a:lnTo>
                  <a:lnTo>
                    <a:pt x="1965" y="193"/>
                  </a:lnTo>
                  <a:lnTo>
                    <a:pt x="1965" y="193"/>
                  </a:lnTo>
                  <a:lnTo>
                    <a:pt x="1965" y="193"/>
                  </a:lnTo>
                  <a:lnTo>
                    <a:pt x="1966" y="193"/>
                  </a:lnTo>
                  <a:lnTo>
                    <a:pt x="1966" y="193"/>
                  </a:lnTo>
                  <a:lnTo>
                    <a:pt x="1966" y="193"/>
                  </a:lnTo>
                  <a:lnTo>
                    <a:pt x="1966" y="193"/>
                  </a:lnTo>
                  <a:lnTo>
                    <a:pt x="1967" y="195"/>
                  </a:lnTo>
                  <a:lnTo>
                    <a:pt x="1967" y="195"/>
                  </a:lnTo>
                  <a:lnTo>
                    <a:pt x="1967" y="195"/>
                  </a:lnTo>
                  <a:lnTo>
                    <a:pt x="1967" y="196"/>
                  </a:lnTo>
                  <a:lnTo>
                    <a:pt x="1968" y="196"/>
                  </a:lnTo>
                  <a:lnTo>
                    <a:pt x="1968" y="196"/>
                  </a:lnTo>
                  <a:lnTo>
                    <a:pt x="1968" y="196"/>
                  </a:lnTo>
                  <a:lnTo>
                    <a:pt x="1968" y="196"/>
                  </a:lnTo>
                  <a:lnTo>
                    <a:pt x="1969" y="196"/>
                  </a:lnTo>
                  <a:lnTo>
                    <a:pt x="1969" y="196"/>
                  </a:lnTo>
                  <a:lnTo>
                    <a:pt x="1969" y="196"/>
                  </a:lnTo>
                  <a:lnTo>
                    <a:pt x="1969" y="196"/>
                  </a:lnTo>
                  <a:lnTo>
                    <a:pt x="1970" y="196"/>
                  </a:lnTo>
                  <a:lnTo>
                    <a:pt x="1970" y="196"/>
                  </a:lnTo>
                  <a:lnTo>
                    <a:pt x="1970" y="195"/>
                  </a:lnTo>
                  <a:lnTo>
                    <a:pt x="1970" y="196"/>
                  </a:lnTo>
                  <a:lnTo>
                    <a:pt x="1971" y="196"/>
                  </a:lnTo>
                  <a:lnTo>
                    <a:pt x="1971" y="196"/>
                  </a:lnTo>
                  <a:lnTo>
                    <a:pt x="1971" y="196"/>
                  </a:lnTo>
                  <a:lnTo>
                    <a:pt x="1972" y="196"/>
                  </a:lnTo>
                  <a:lnTo>
                    <a:pt x="1972" y="196"/>
                  </a:lnTo>
                  <a:lnTo>
                    <a:pt x="1972" y="196"/>
                  </a:lnTo>
                  <a:lnTo>
                    <a:pt x="1972" y="196"/>
                  </a:lnTo>
                  <a:lnTo>
                    <a:pt x="1973" y="196"/>
                  </a:lnTo>
                  <a:lnTo>
                    <a:pt x="1973" y="196"/>
                  </a:lnTo>
                  <a:lnTo>
                    <a:pt x="1973" y="196"/>
                  </a:lnTo>
                  <a:lnTo>
                    <a:pt x="1973" y="196"/>
                  </a:lnTo>
                  <a:lnTo>
                    <a:pt x="1974" y="196"/>
                  </a:lnTo>
                  <a:lnTo>
                    <a:pt x="1974" y="196"/>
                  </a:lnTo>
                  <a:lnTo>
                    <a:pt x="1974" y="196"/>
                  </a:lnTo>
                  <a:lnTo>
                    <a:pt x="1975" y="196"/>
                  </a:lnTo>
                  <a:lnTo>
                    <a:pt x="1975" y="196"/>
                  </a:lnTo>
                  <a:lnTo>
                    <a:pt x="1975" y="196"/>
                  </a:lnTo>
                  <a:lnTo>
                    <a:pt x="1975" y="196"/>
                  </a:lnTo>
                  <a:lnTo>
                    <a:pt x="1976" y="196"/>
                  </a:lnTo>
                  <a:lnTo>
                    <a:pt x="1976" y="196"/>
                  </a:lnTo>
                  <a:lnTo>
                    <a:pt x="1976" y="196"/>
                  </a:lnTo>
                  <a:lnTo>
                    <a:pt x="1976" y="196"/>
                  </a:lnTo>
                  <a:lnTo>
                    <a:pt x="1977" y="196"/>
                  </a:lnTo>
                  <a:lnTo>
                    <a:pt x="1977" y="196"/>
                  </a:lnTo>
                  <a:lnTo>
                    <a:pt x="1977" y="196"/>
                  </a:lnTo>
                  <a:lnTo>
                    <a:pt x="1978" y="196"/>
                  </a:lnTo>
                  <a:lnTo>
                    <a:pt x="1978" y="196"/>
                  </a:lnTo>
                  <a:lnTo>
                    <a:pt x="1978" y="196"/>
                  </a:lnTo>
                  <a:lnTo>
                    <a:pt x="1978" y="196"/>
                  </a:lnTo>
                  <a:lnTo>
                    <a:pt x="1979" y="196"/>
                  </a:lnTo>
                  <a:lnTo>
                    <a:pt x="1979" y="197"/>
                  </a:lnTo>
                  <a:lnTo>
                    <a:pt x="1979" y="197"/>
                  </a:lnTo>
                  <a:lnTo>
                    <a:pt x="1979" y="197"/>
                  </a:lnTo>
                  <a:lnTo>
                    <a:pt x="1980" y="197"/>
                  </a:lnTo>
                  <a:lnTo>
                    <a:pt x="1980" y="197"/>
                  </a:lnTo>
                  <a:lnTo>
                    <a:pt x="1980" y="197"/>
                  </a:lnTo>
                  <a:lnTo>
                    <a:pt x="1980" y="197"/>
                  </a:lnTo>
                  <a:lnTo>
                    <a:pt x="1981" y="196"/>
                  </a:lnTo>
                  <a:lnTo>
                    <a:pt x="1981" y="196"/>
                  </a:lnTo>
                  <a:lnTo>
                    <a:pt x="1981" y="196"/>
                  </a:lnTo>
                  <a:lnTo>
                    <a:pt x="1982" y="196"/>
                  </a:lnTo>
                  <a:lnTo>
                    <a:pt x="1982" y="196"/>
                  </a:lnTo>
                  <a:lnTo>
                    <a:pt x="1982" y="196"/>
                  </a:lnTo>
                  <a:lnTo>
                    <a:pt x="1982" y="196"/>
                  </a:lnTo>
                  <a:lnTo>
                    <a:pt x="1983" y="196"/>
                  </a:lnTo>
                  <a:lnTo>
                    <a:pt x="1983" y="196"/>
                  </a:lnTo>
                  <a:lnTo>
                    <a:pt x="1983" y="196"/>
                  </a:lnTo>
                  <a:lnTo>
                    <a:pt x="1983" y="196"/>
                  </a:lnTo>
                  <a:lnTo>
                    <a:pt x="1984" y="196"/>
                  </a:lnTo>
                  <a:lnTo>
                    <a:pt x="1984" y="196"/>
                  </a:lnTo>
                  <a:lnTo>
                    <a:pt x="1984" y="196"/>
                  </a:lnTo>
                  <a:lnTo>
                    <a:pt x="1984" y="196"/>
                  </a:lnTo>
                  <a:lnTo>
                    <a:pt x="1985" y="196"/>
                  </a:lnTo>
                  <a:lnTo>
                    <a:pt x="1985" y="196"/>
                  </a:lnTo>
                  <a:lnTo>
                    <a:pt x="1985" y="196"/>
                  </a:lnTo>
                  <a:lnTo>
                    <a:pt x="1985" y="196"/>
                  </a:lnTo>
                  <a:lnTo>
                    <a:pt x="1986" y="197"/>
                  </a:lnTo>
                  <a:lnTo>
                    <a:pt x="1986" y="197"/>
                  </a:lnTo>
                  <a:lnTo>
                    <a:pt x="1986" y="197"/>
                  </a:lnTo>
                  <a:lnTo>
                    <a:pt x="1986" y="197"/>
                  </a:lnTo>
                  <a:lnTo>
                    <a:pt x="1987" y="197"/>
                  </a:lnTo>
                  <a:lnTo>
                    <a:pt x="1987" y="197"/>
                  </a:lnTo>
                  <a:lnTo>
                    <a:pt x="1987" y="197"/>
                  </a:lnTo>
                  <a:lnTo>
                    <a:pt x="1988" y="197"/>
                  </a:lnTo>
                  <a:lnTo>
                    <a:pt x="1988" y="197"/>
                  </a:lnTo>
                  <a:lnTo>
                    <a:pt x="1988" y="197"/>
                  </a:lnTo>
                  <a:lnTo>
                    <a:pt x="1988" y="197"/>
                  </a:lnTo>
                  <a:lnTo>
                    <a:pt x="1989" y="197"/>
                  </a:lnTo>
                  <a:lnTo>
                    <a:pt x="1989" y="197"/>
                  </a:lnTo>
                  <a:lnTo>
                    <a:pt x="1989" y="197"/>
                  </a:lnTo>
                  <a:lnTo>
                    <a:pt x="1989" y="197"/>
                  </a:lnTo>
                  <a:lnTo>
                    <a:pt x="1990" y="197"/>
                  </a:lnTo>
                  <a:lnTo>
                    <a:pt x="1990" y="197"/>
                  </a:lnTo>
                  <a:lnTo>
                    <a:pt x="1990" y="197"/>
                  </a:lnTo>
                  <a:lnTo>
                    <a:pt x="1991" y="197"/>
                  </a:lnTo>
                  <a:lnTo>
                    <a:pt x="1991" y="197"/>
                  </a:lnTo>
                  <a:lnTo>
                    <a:pt x="1991" y="197"/>
                  </a:lnTo>
                  <a:lnTo>
                    <a:pt x="1991" y="197"/>
                  </a:lnTo>
                  <a:lnTo>
                    <a:pt x="1992" y="197"/>
                  </a:lnTo>
                  <a:lnTo>
                    <a:pt x="1992" y="197"/>
                  </a:lnTo>
                  <a:lnTo>
                    <a:pt x="1992" y="197"/>
                  </a:lnTo>
                  <a:lnTo>
                    <a:pt x="1992" y="197"/>
                  </a:lnTo>
                  <a:lnTo>
                    <a:pt x="1993" y="197"/>
                  </a:lnTo>
                  <a:lnTo>
                    <a:pt x="1993" y="197"/>
                  </a:lnTo>
                  <a:lnTo>
                    <a:pt x="1993" y="197"/>
                  </a:lnTo>
                  <a:lnTo>
                    <a:pt x="1994" y="197"/>
                  </a:lnTo>
                  <a:lnTo>
                    <a:pt x="1994" y="197"/>
                  </a:lnTo>
                  <a:lnTo>
                    <a:pt x="1994" y="197"/>
                  </a:lnTo>
                  <a:lnTo>
                    <a:pt x="1994" y="197"/>
                  </a:lnTo>
                  <a:lnTo>
                    <a:pt x="1995" y="197"/>
                  </a:lnTo>
                  <a:lnTo>
                    <a:pt x="1995" y="197"/>
                  </a:lnTo>
                  <a:lnTo>
                    <a:pt x="1995" y="197"/>
                  </a:lnTo>
                  <a:lnTo>
                    <a:pt x="1995" y="197"/>
                  </a:lnTo>
                  <a:lnTo>
                    <a:pt x="1996" y="197"/>
                  </a:lnTo>
                  <a:lnTo>
                    <a:pt x="1996" y="197"/>
                  </a:lnTo>
                  <a:lnTo>
                    <a:pt x="1996" y="197"/>
                  </a:lnTo>
                  <a:lnTo>
                    <a:pt x="1996" y="197"/>
                  </a:lnTo>
                  <a:lnTo>
                    <a:pt x="1997" y="197"/>
                  </a:lnTo>
                  <a:lnTo>
                    <a:pt x="1997" y="197"/>
                  </a:lnTo>
                  <a:lnTo>
                    <a:pt x="1997" y="197"/>
                  </a:lnTo>
                  <a:lnTo>
                    <a:pt x="1998" y="197"/>
                  </a:lnTo>
                  <a:lnTo>
                    <a:pt x="1998" y="197"/>
                  </a:lnTo>
                  <a:lnTo>
                    <a:pt x="1998" y="197"/>
                  </a:lnTo>
                  <a:lnTo>
                    <a:pt x="1998" y="197"/>
                  </a:lnTo>
                  <a:lnTo>
                    <a:pt x="1999" y="197"/>
                  </a:lnTo>
                  <a:lnTo>
                    <a:pt x="1999" y="197"/>
                  </a:lnTo>
                  <a:lnTo>
                    <a:pt x="1999" y="197"/>
                  </a:lnTo>
                  <a:lnTo>
                    <a:pt x="1999" y="197"/>
                  </a:lnTo>
                  <a:lnTo>
                    <a:pt x="2000" y="197"/>
                  </a:lnTo>
                  <a:lnTo>
                    <a:pt x="2000" y="197"/>
                  </a:lnTo>
                  <a:lnTo>
                    <a:pt x="2000" y="197"/>
                  </a:lnTo>
                  <a:lnTo>
                    <a:pt x="2000" y="197"/>
                  </a:lnTo>
                  <a:lnTo>
                    <a:pt x="2001" y="197"/>
                  </a:lnTo>
                  <a:lnTo>
                    <a:pt x="2001" y="197"/>
                  </a:lnTo>
                  <a:lnTo>
                    <a:pt x="2001" y="197"/>
                  </a:lnTo>
                  <a:lnTo>
                    <a:pt x="2001" y="197"/>
                  </a:lnTo>
                  <a:lnTo>
                    <a:pt x="2002" y="197"/>
                  </a:lnTo>
                  <a:lnTo>
                    <a:pt x="2002" y="197"/>
                  </a:lnTo>
                  <a:lnTo>
                    <a:pt x="2002" y="197"/>
                  </a:lnTo>
                  <a:lnTo>
                    <a:pt x="2003" y="197"/>
                  </a:lnTo>
                  <a:lnTo>
                    <a:pt x="2003" y="197"/>
                  </a:lnTo>
                  <a:lnTo>
                    <a:pt x="2003" y="197"/>
                  </a:lnTo>
                  <a:lnTo>
                    <a:pt x="2003" y="197"/>
                  </a:lnTo>
                  <a:lnTo>
                    <a:pt x="2004" y="197"/>
                  </a:lnTo>
                  <a:lnTo>
                    <a:pt x="2004" y="197"/>
                  </a:lnTo>
                  <a:lnTo>
                    <a:pt x="2004" y="197"/>
                  </a:lnTo>
                  <a:lnTo>
                    <a:pt x="2004" y="198"/>
                  </a:lnTo>
                  <a:lnTo>
                    <a:pt x="2005" y="198"/>
                  </a:lnTo>
                  <a:lnTo>
                    <a:pt x="2005" y="197"/>
                  </a:lnTo>
                  <a:lnTo>
                    <a:pt x="2005" y="197"/>
                  </a:lnTo>
                  <a:lnTo>
                    <a:pt x="2005" y="197"/>
                  </a:lnTo>
                  <a:lnTo>
                    <a:pt x="2006" y="197"/>
                  </a:lnTo>
                  <a:lnTo>
                    <a:pt x="2006" y="197"/>
                  </a:lnTo>
                  <a:lnTo>
                    <a:pt x="2006" y="198"/>
                  </a:lnTo>
                  <a:lnTo>
                    <a:pt x="2007" y="197"/>
                  </a:lnTo>
                  <a:lnTo>
                    <a:pt x="2007" y="197"/>
                  </a:lnTo>
                  <a:lnTo>
                    <a:pt x="2007" y="197"/>
                  </a:lnTo>
                  <a:lnTo>
                    <a:pt x="2007" y="197"/>
                  </a:lnTo>
                  <a:lnTo>
                    <a:pt x="2008" y="197"/>
                  </a:lnTo>
                  <a:lnTo>
                    <a:pt x="2008" y="197"/>
                  </a:lnTo>
                  <a:lnTo>
                    <a:pt x="2008" y="197"/>
                  </a:lnTo>
                  <a:lnTo>
                    <a:pt x="2008" y="197"/>
                  </a:lnTo>
                  <a:lnTo>
                    <a:pt x="2009" y="197"/>
                  </a:lnTo>
                  <a:lnTo>
                    <a:pt x="2009" y="197"/>
                  </a:lnTo>
                  <a:lnTo>
                    <a:pt x="2009" y="197"/>
                  </a:lnTo>
                  <a:lnTo>
                    <a:pt x="2010" y="197"/>
                  </a:lnTo>
                  <a:lnTo>
                    <a:pt x="2010" y="197"/>
                  </a:lnTo>
                  <a:lnTo>
                    <a:pt x="2010" y="197"/>
                  </a:lnTo>
                  <a:lnTo>
                    <a:pt x="2010" y="197"/>
                  </a:lnTo>
                  <a:lnTo>
                    <a:pt x="2011" y="197"/>
                  </a:lnTo>
                  <a:lnTo>
                    <a:pt x="2011" y="197"/>
                  </a:lnTo>
                  <a:lnTo>
                    <a:pt x="2011" y="197"/>
                  </a:lnTo>
                  <a:lnTo>
                    <a:pt x="2011" y="197"/>
                  </a:lnTo>
                  <a:lnTo>
                    <a:pt x="2012" y="197"/>
                  </a:lnTo>
                  <a:lnTo>
                    <a:pt x="2012" y="197"/>
                  </a:lnTo>
                  <a:lnTo>
                    <a:pt x="2012" y="197"/>
                  </a:lnTo>
                  <a:lnTo>
                    <a:pt x="2012" y="197"/>
                  </a:lnTo>
                  <a:lnTo>
                    <a:pt x="2013" y="197"/>
                  </a:lnTo>
                  <a:lnTo>
                    <a:pt x="2013" y="197"/>
                  </a:lnTo>
                  <a:lnTo>
                    <a:pt x="2013" y="197"/>
                  </a:lnTo>
                  <a:lnTo>
                    <a:pt x="2014" y="197"/>
                  </a:lnTo>
                  <a:lnTo>
                    <a:pt x="2014" y="197"/>
                  </a:lnTo>
                  <a:lnTo>
                    <a:pt x="2014" y="197"/>
                  </a:lnTo>
                  <a:lnTo>
                    <a:pt x="2014" y="197"/>
                  </a:lnTo>
                  <a:lnTo>
                    <a:pt x="2015" y="197"/>
                  </a:lnTo>
                  <a:lnTo>
                    <a:pt x="2015" y="197"/>
                  </a:lnTo>
                  <a:lnTo>
                    <a:pt x="2015" y="192"/>
                  </a:lnTo>
                  <a:lnTo>
                    <a:pt x="2015" y="186"/>
                  </a:lnTo>
                  <a:lnTo>
                    <a:pt x="2016" y="186"/>
                  </a:lnTo>
                  <a:lnTo>
                    <a:pt x="2016" y="187"/>
                  </a:lnTo>
                  <a:lnTo>
                    <a:pt x="2016" y="187"/>
                  </a:lnTo>
                  <a:lnTo>
                    <a:pt x="2016" y="187"/>
                  </a:lnTo>
                  <a:lnTo>
                    <a:pt x="2017" y="189"/>
                  </a:lnTo>
                  <a:lnTo>
                    <a:pt x="2017" y="191"/>
                  </a:lnTo>
                  <a:lnTo>
                    <a:pt x="2017" y="194"/>
                  </a:lnTo>
                  <a:lnTo>
                    <a:pt x="2017" y="197"/>
                  </a:lnTo>
                  <a:lnTo>
                    <a:pt x="2018" y="197"/>
                  </a:lnTo>
                  <a:lnTo>
                    <a:pt x="2018" y="197"/>
                  </a:lnTo>
                  <a:lnTo>
                    <a:pt x="2018" y="197"/>
                  </a:lnTo>
                  <a:lnTo>
                    <a:pt x="2019" y="197"/>
                  </a:lnTo>
                  <a:lnTo>
                    <a:pt x="2019" y="197"/>
                  </a:lnTo>
                  <a:lnTo>
                    <a:pt x="2019" y="197"/>
                  </a:lnTo>
                  <a:lnTo>
                    <a:pt x="2019" y="197"/>
                  </a:lnTo>
                  <a:lnTo>
                    <a:pt x="2020" y="197"/>
                  </a:lnTo>
                  <a:lnTo>
                    <a:pt x="2020" y="197"/>
                  </a:lnTo>
                  <a:lnTo>
                    <a:pt x="2020" y="197"/>
                  </a:lnTo>
                  <a:lnTo>
                    <a:pt x="2020" y="197"/>
                  </a:lnTo>
                  <a:lnTo>
                    <a:pt x="2021" y="197"/>
                  </a:lnTo>
                  <a:lnTo>
                    <a:pt x="2021" y="197"/>
                  </a:lnTo>
                  <a:lnTo>
                    <a:pt x="2021" y="197"/>
                  </a:lnTo>
                  <a:lnTo>
                    <a:pt x="2022" y="197"/>
                  </a:lnTo>
                  <a:lnTo>
                    <a:pt x="2022" y="196"/>
                  </a:lnTo>
                  <a:lnTo>
                    <a:pt x="2022" y="196"/>
                  </a:lnTo>
                  <a:lnTo>
                    <a:pt x="2022" y="197"/>
                  </a:lnTo>
                  <a:lnTo>
                    <a:pt x="2023" y="196"/>
                  </a:lnTo>
                  <a:lnTo>
                    <a:pt x="2023" y="197"/>
                  </a:lnTo>
                  <a:lnTo>
                    <a:pt x="2023" y="197"/>
                  </a:lnTo>
                  <a:lnTo>
                    <a:pt x="2023" y="196"/>
                  </a:lnTo>
                  <a:lnTo>
                    <a:pt x="2024" y="196"/>
                  </a:lnTo>
                  <a:lnTo>
                    <a:pt x="2024" y="196"/>
                  </a:lnTo>
                  <a:lnTo>
                    <a:pt x="2024" y="196"/>
                  </a:lnTo>
                  <a:lnTo>
                    <a:pt x="2024" y="196"/>
                  </a:lnTo>
                  <a:lnTo>
                    <a:pt x="2025" y="196"/>
                  </a:lnTo>
                  <a:lnTo>
                    <a:pt x="2025" y="196"/>
                  </a:lnTo>
                  <a:lnTo>
                    <a:pt x="2025" y="196"/>
                  </a:lnTo>
                  <a:lnTo>
                    <a:pt x="2026" y="196"/>
                  </a:lnTo>
                  <a:lnTo>
                    <a:pt x="2026" y="196"/>
                  </a:lnTo>
                  <a:lnTo>
                    <a:pt x="2026" y="196"/>
                  </a:lnTo>
                  <a:lnTo>
                    <a:pt x="2026" y="196"/>
                  </a:lnTo>
                  <a:lnTo>
                    <a:pt x="2027" y="196"/>
                  </a:lnTo>
                  <a:lnTo>
                    <a:pt x="2027" y="196"/>
                  </a:lnTo>
                  <a:lnTo>
                    <a:pt x="2027" y="196"/>
                  </a:lnTo>
                  <a:lnTo>
                    <a:pt x="2027" y="196"/>
                  </a:lnTo>
                  <a:lnTo>
                    <a:pt x="2028" y="196"/>
                  </a:lnTo>
                  <a:lnTo>
                    <a:pt x="2028" y="196"/>
                  </a:lnTo>
                  <a:lnTo>
                    <a:pt x="2028" y="196"/>
                  </a:lnTo>
                  <a:lnTo>
                    <a:pt x="2029" y="196"/>
                  </a:lnTo>
                  <a:lnTo>
                    <a:pt x="2029" y="196"/>
                  </a:lnTo>
                  <a:lnTo>
                    <a:pt x="2029" y="196"/>
                  </a:lnTo>
                  <a:lnTo>
                    <a:pt x="2029" y="196"/>
                  </a:lnTo>
                  <a:lnTo>
                    <a:pt x="2030" y="196"/>
                  </a:lnTo>
                  <a:lnTo>
                    <a:pt x="2030" y="196"/>
                  </a:lnTo>
                  <a:lnTo>
                    <a:pt x="2030" y="196"/>
                  </a:lnTo>
                  <a:lnTo>
                    <a:pt x="2030" y="196"/>
                  </a:lnTo>
                  <a:lnTo>
                    <a:pt x="2031" y="196"/>
                  </a:lnTo>
                  <a:lnTo>
                    <a:pt x="2031" y="196"/>
                  </a:lnTo>
                  <a:lnTo>
                    <a:pt x="2031" y="195"/>
                  </a:lnTo>
                  <a:lnTo>
                    <a:pt x="2031" y="195"/>
                  </a:lnTo>
                  <a:lnTo>
                    <a:pt x="2032" y="195"/>
                  </a:lnTo>
                  <a:lnTo>
                    <a:pt x="2032" y="195"/>
                  </a:lnTo>
                  <a:lnTo>
                    <a:pt x="2032" y="195"/>
                  </a:lnTo>
                  <a:lnTo>
                    <a:pt x="2032" y="195"/>
                  </a:lnTo>
                  <a:lnTo>
                    <a:pt x="2033" y="195"/>
                  </a:lnTo>
                  <a:lnTo>
                    <a:pt x="2033" y="195"/>
                  </a:lnTo>
                  <a:lnTo>
                    <a:pt x="2033" y="194"/>
                  </a:lnTo>
                  <a:lnTo>
                    <a:pt x="2033" y="194"/>
                  </a:lnTo>
                  <a:lnTo>
                    <a:pt x="2034" y="194"/>
                  </a:lnTo>
                  <a:lnTo>
                    <a:pt x="2034" y="194"/>
                  </a:lnTo>
                  <a:lnTo>
                    <a:pt x="2034" y="194"/>
                  </a:lnTo>
                  <a:lnTo>
                    <a:pt x="2035" y="194"/>
                  </a:lnTo>
                  <a:lnTo>
                    <a:pt x="2035" y="194"/>
                  </a:lnTo>
                  <a:lnTo>
                    <a:pt x="2035" y="194"/>
                  </a:lnTo>
                  <a:lnTo>
                    <a:pt x="2035" y="194"/>
                  </a:lnTo>
                  <a:lnTo>
                    <a:pt x="2036" y="195"/>
                  </a:lnTo>
                  <a:lnTo>
                    <a:pt x="2036" y="195"/>
                  </a:lnTo>
                  <a:lnTo>
                    <a:pt x="2036" y="195"/>
                  </a:lnTo>
                  <a:lnTo>
                    <a:pt x="2036" y="195"/>
                  </a:lnTo>
                  <a:lnTo>
                    <a:pt x="2037" y="195"/>
                  </a:lnTo>
                  <a:lnTo>
                    <a:pt x="2037" y="195"/>
                  </a:lnTo>
                  <a:lnTo>
                    <a:pt x="2037" y="195"/>
                  </a:lnTo>
                  <a:lnTo>
                    <a:pt x="2038" y="195"/>
                  </a:lnTo>
                  <a:lnTo>
                    <a:pt x="2038" y="195"/>
                  </a:lnTo>
                  <a:lnTo>
                    <a:pt x="2038" y="195"/>
                  </a:lnTo>
                  <a:lnTo>
                    <a:pt x="2038" y="195"/>
                  </a:lnTo>
                  <a:lnTo>
                    <a:pt x="2039" y="195"/>
                  </a:lnTo>
                  <a:lnTo>
                    <a:pt x="2039" y="195"/>
                  </a:lnTo>
                  <a:lnTo>
                    <a:pt x="2039" y="195"/>
                  </a:lnTo>
                  <a:lnTo>
                    <a:pt x="2039" y="195"/>
                  </a:lnTo>
                  <a:lnTo>
                    <a:pt x="2040" y="195"/>
                  </a:lnTo>
                  <a:lnTo>
                    <a:pt x="2040" y="195"/>
                  </a:lnTo>
                  <a:lnTo>
                    <a:pt x="2040" y="195"/>
                  </a:lnTo>
                  <a:lnTo>
                    <a:pt x="2041" y="195"/>
                  </a:lnTo>
                  <a:lnTo>
                    <a:pt x="2041" y="195"/>
                  </a:lnTo>
                  <a:lnTo>
                    <a:pt x="2041" y="195"/>
                  </a:lnTo>
                  <a:lnTo>
                    <a:pt x="2041" y="195"/>
                  </a:lnTo>
                  <a:lnTo>
                    <a:pt x="2042" y="195"/>
                  </a:lnTo>
                  <a:lnTo>
                    <a:pt x="2042" y="195"/>
                  </a:lnTo>
                  <a:lnTo>
                    <a:pt x="2042" y="195"/>
                  </a:lnTo>
                  <a:lnTo>
                    <a:pt x="2042" y="195"/>
                  </a:lnTo>
                  <a:lnTo>
                    <a:pt x="2043" y="195"/>
                  </a:lnTo>
                  <a:lnTo>
                    <a:pt x="2043" y="195"/>
                  </a:lnTo>
                  <a:lnTo>
                    <a:pt x="2043" y="195"/>
                  </a:lnTo>
                  <a:lnTo>
                    <a:pt x="2043" y="195"/>
                  </a:lnTo>
                  <a:lnTo>
                    <a:pt x="2044" y="196"/>
                  </a:lnTo>
                  <a:lnTo>
                    <a:pt x="2044" y="196"/>
                  </a:lnTo>
                  <a:lnTo>
                    <a:pt x="2044" y="196"/>
                  </a:lnTo>
                  <a:lnTo>
                    <a:pt x="2045" y="195"/>
                  </a:lnTo>
                  <a:lnTo>
                    <a:pt x="2045" y="195"/>
                  </a:lnTo>
                  <a:lnTo>
                    <a:pt x="2045" y="195"/>
                  </a:lnTo>
                  <a:lnTo>
                    <a:pt x="2045" y="195"/>
                  </a:lnTo>
                  <a:lnTo>
                    <a:pt x="2046" y="195"/>
                  </a:lnTo>
                  <a:lnTo>
                    <a:pt x="2046" y="195"/>
                  </a:lnTo>
                  <a:lnTo>
                    <a:pt x="2046" y="195"/>
                  </a:lnTo>
                  <a:lnTo>
                    <a:pt x="2046" y="195"/>
                  </a:lnTo>
                  <a:lnTo>
                    <a:pt x="2047" y="195"/>
                  </a:lnTo>
                  <a:lnTo>
                    <a:pt x="2047" y="195"/>
                  </a:lnTo>
                  <a:lnTo>
                    <a:pt x="2047" y="195"/>
                  </a:lnTo>
                  <a:lnTo>
                    <a:pt x="2047" y="195"/>
                  </a:lnTo>
                  <a:lnTo>
                    <a:pt x="2048" y="195"/>
                  </a:lnTo>
                  <a:lnTo>
                    <a:pt x="2048" y="195"/>
                  </a:lnTo>
                  <a:lnTo>
                    <a:pt x="2048" y="195"/>
                  </a:lnTo>
                  <a:lnTo>
                    <a:pt x="2048" y="195"/>
                  </a:lnTo>
                  <a:lnTo>
                    <a:pt x="2049" y="195"/>
                  </a:lnTo>
                  <a:lnTo>
                    <a:pt x="2049" y="195"/>
                  </a:lnTo>
                  <a:lnTo>
                    <a:pt x="2049" y="196"/>
                  </a:lnTo>
                  <a:lnTo>
                    <a:pt x="2049" y="196"/>
                  </a:lnTo>
                  <a:lnTo>
                    <a:pt x="2050" y="196"/>
                  </a:lnTo>
                  <a:lnTo>
                    <a:pt x="2050" y="196"/>
                  </a:lnTo>
                  <a:lnTo>
                    <a:pt x="2050" y="196"/>
                  </a:lnTo>
                  <a:lnTo>
                    <a:pt x="2051" y="196"/>
                  </a:lnTo>
                  <a:lnTo>
                    <a:pt x="2051" y="196"/>
                  </a:lnTo>
                  <a:lnTo>
                    <a:pt x="2051" y="196"/>
                  </a:lnTo>
                  <a:lnTo>
                    <a:pt x="2051" y="196"/>
                  </a:lnTo>
                  <a:lnTo>
                    <a:pt x="2052" y="196"/>
                  </a:lnTo>
                  <a:lnTo>
                    <a:pt x="2052" y="196"/>
                  </a:lnTo>
                  <a:lnTo>
                    <a:pt x="2052" y="196"/>
                  </a:lnTo>
                  <a:lnTo>
                    <a:pt x="2052" y="196"/>
                  </a:lnTo>
                  <a:lnTo>
                    <a:pt x="2053" y="196"/>
                  </a:lnTo>
                  <a:lnTo>
                    <a:pt x="2053" y="196"/>
                  </a:lnTo>
                  <a:lnTo>
                    <a:pt x="2053" y="196"/>
                  </a:lnTo>
                  <a:lnTo>
                    <a:pt x="2054" y="196"/>
                  </a:lnTo>
                  <a:lnTo>
                    <a:pt x="2054" y="196"/>
                  </a:lnTo>
                  <a:lnTo>
                    <a:pt x="2054" y="196"/>
                  </a:lnTo>
                  <a:lnTo>
                    <a:pt x="2054" y="196"/>
                  </a:lnTo>
                  <a:lnTo>
                    <a:pt x="2055" y="196"/>
                  </a:lnTo>
                  <a:lnTo>
                    <a:pt x="2055" y="196"/>
                  </a:lnTo>
                  <a:lnTo>
                    <a:pt x="2055" y="196"/>
                  </a:lnTo>
                  <a:lnTo>
                    <a:pt x="2055" y="196"/>
                  </a:lnTo>
                  <a:lnTo>
                    <a:pt x="2056" y="196"/>
                  </a:lnTo>
                  <a:lnTo>
                    <a:pt x="2056" y="196"/>
                  </a:lnTo>
                  <a:lnTo>
                    <a:pt x="2056" y="196"/>
                  </a:lnTo>
                  <a:lnTo>
                    <a:pt x="2057" y="196"/>
                  </a:lnTo>
                  <a:lnTo>
                    <a:pt x="2057" y="196"/>
                  </a:lnTo>
                  <a:lnTo>
                    <a:pt x="2057" y="197"/>
                  </a:lnTo>
                  <a:lnTo>
                    <a:pt x="2057" y="196"/>
                  </a:lnTo>
                  <a:lnTo>
                    <a:pt x="2058" y="197"/>
                  </a:lnTo>
                  <a:lnTo>
                    <a:pt x="2058" y="197"/>
                  </a:lnTo>
                  <a:lnTo>
                    <a:pt x="2058" y="197"/>
                  </a:lnTo>
                  <a:lnTo>
                    <a:pt x="2058" y="196"/>
                  </a:lnTo>
                  <a:lnTo>
                    <a:pt x="2059" y="196"/>
                  </a:lnTo>
                  <a:lnTo>
                    <a:pt x="2059" y="196"/>
                  </a:lnTo>
                  <a:lnTo>
                    <a:pt x="2059" y="196"/>
                  </a:lnTo>
                  <a:lnTo>
                    <a:pt x="2059" y="196"/>
                  </a:lnTo>
                  <a:lnTo>
                    <a:pt x="2060" y="196"/>
                  </a:lnTo>
                  <a:lnTo>
                    <a:pt x="2060" y="196"/>
                  </a:lnTo>
                  <a:lnTo>
                    <a:pt x="2060" y="196"/>
                  </a:lnTo>
                  <a:lnTo>
                    <a:pt x="2061" y="196"/>
                  </a:lnTo>
                  <a:lnTo>
                    <a:pt x="2061" y="196"/>
                  </a:lnTo>
                  <a:lnTo>
                    <a:pt x="2061" y="196"/>
                  </a:lnTo>
                  <a:lnTo>
                    <a:pt x="2061" y="196"/>
                  </a:lnTo>
                  <a:lnTo>
                    <a:pt x="2062" y="196"/>
                  </a:lnTo>
                  <a:lnTo>
                    <a:pt x="2062" y="196"/>
                  </a:lnTo>
                  <a:lnTo>
                    <a:pt x="2062" y="196"/>
                  </a:lnTo>
                  <a:lnTo>
                    <a:pt x="2062" y="196"/>
                  </a:lnTo>
                  <a:lnTo>
                    <a:pt x="2063" y="196"/>
                  </a:lnTo>
                  <a:lnTo>
                    <a:pt x="2063" y="196"/>
                  </a:lnTo>
                  <a:lnTo>
                    <a:pt x="2063" y="196"/>
                  </a:lnTo>
                  <a:lnTo>
                    <a:pt x="2063" y="196"/>
                  </a:lnTo>
                  <a:lnTo>
                    <a:pt x="2064" y="196"/>
                  </a:lnTo>
                  <a:lnTo>
                    <a:pt x="2064" y="196"/>
                  </a:lnTo>
                  <a:lnTo>
                    <a:pt x="2064" y="196"/>
                  </a:lnTo>
                  <a:lnTo>
                    <a:pt x="2064" y="196"/>
                  </a:lnTo>
                  <a:lnTo>
                    <a:pt x="2065" y="196"/>
                  </a:lnTo>
                  <a:lnTo>
                    <a:pt x="2065" y="196"/>
                  </a:lnTo>
                  <a:lnTo>
                    <a:pt x="2065" y="196"/>
                  </a:lnTo>
                  <a:lnTo>
                    <a:pt x="2065" y="196"/>
                  </a:lnTo>
                  <a:lnTo>
                    <a:pt x="2066" y="196"/>
                  </a:lnTo>
                  <a:lnTo>
                    <a:pt x="2066" y="196"/>
                  </a:lnTo>
                  <a:lnTo>
                    <a:pt x="2066" y="196"/>
                  </a:lnTo>
                  <a:lnTo>
                    <a:pt x="2067" y="196"/>
                  </a:lnTo>
                  <a:lnTo>
                    <a:pt x="2067" y="196"/>
                  </a:lnTo>
                  <a:lnTo>
                    <a:pt x="2067" y="196"/>
                  </a:lnTo>
                  <a:lnTo>
                    <a:pt x="2067" y="196"/>
                  </a:lnTo>
                  <a:lnTo>
                    <a:pt x="2068" y="195"/>
                  </a:lnTo>
                  <a:lnTo>
                    <a:pt x="2068" y="195"/>
                  </a:lnTo>
                  <a:lnTo>
                    <a:pt x="2068" y="195"/>
                  </a:lnTo>
                  <a:lnTo>
                    <a:pt x="2068" y="195"/>
                  </a:lnTo>
                  <a:lnTo>
                    <a:pt x="2069" y="195"/>
                  </a:lnTo>
                  <a:lnTo>
                    <a:pt x="2069" y="195"/>
                  </a:lnTo>
                  <a:lnTo>
                    <a:pt x="2069" y="195"/>
                  </a:lnTo>
                  <a:lnTo>
                    <a:pt x="2070" y="195"/>
                  </a:lnTo>
                  <a:lnTo>
                    <a:pt x="2070" y="195"/>
                  </a:lnTo>
                  <a:lnTo>
                    <a:pt x="2070" y="195"/>
                  </a:lnTo>
                  <a:lnTo>
                    <a:pt x="2070" y="195"/>
                  </a:lnTo>
                  <a:lnTo>
                    <a:pt x="2071" y="195"/>
                  </a:lnTo>
                  <a:lnTo>
                    <a:pt x="2071" y="195"/>
                  </a:lnTo>
                  <a:lnTo>
                    <a:pt x="2071" y="195"/>
                  </a:lnTo>
                  <a:lnTo>
                    <a:pt x="2071" y="195"/>
                  </a:lnTo>
                  <a:lnTo>
                    <a:pt x="2072" y="195"/>
                  </a:lnTo>
                  <a:lnTo>
                    <a:pt x="2072" y="195"/>
                  </a:lnTo>
                  <a:lnTo>
                    <a:pt x="2072" y="195"/>
                  </a:lnTo>
                  <a:lnTo>
                    <a:pt x="2073" y="195"/>
                  </a:lnTo>
                  <a:lnTo>
                    <a:pt x="2073" y="194"/>
                  </a:lnTo>
                  <a:lnTo>
                    <a:pt x="2073" y="194"/>
                  </a:lnTo>
                  <a:lnTo>
                    <a:pt x="2073" y="194"/>
                  </a:lnTo>
                  <a:lnTo>
                    <a:pt x="2074" y="194"/>
                  </a:lnTo>
                  <a:lnTo>
                    <a:pt x="2074" y="195"/>
                  </a:lnTo>
                  <a:lnTo>
                    <a:pt x="2074" y="195"/>
                  </a:lnTo>
                  <a:lnTo>
                    <a:pt x="2074" y="195"/>
                  </a:lnTo>
                  <a:lnTo>
                    <a:pt x="2075" y="195"/>
                  </a:lnTo>
                  <a:lnTo>
                    <a:pt x="2075" y="194"/>
                  </a:lnTo>
                  <a:lnTo>
                    <a:pt x="2075" y="194"/>
                  </a:lnTo>
                  <a:lnTo>
                    <a:pt x="2075" y="194"/>
                  </a:lnTo>
                  <a:lnTo>
                    <a:pt x="2076" y="194"/>
                  </a:lnTo>
                  <a:lnTo>
                    <a:pt x="2076" y="194"/>
                  </a:lnTo>
                  <a:lnTo>
                    <a:pt x="2076" y="194"/>
                  </a:lnTo>
                  <a:lnTo>
                    <a:pt x="2077" y="193"/>
                  </a:lnTo>
                  <a:lnTo>
                    <a:pt x="2077" y="193"/>
                  </a:lnTo>
                  <a:lnTo>
                    <a:pt x="2077" y="193"/>
                  </a:lnTo>
                  <a:lnTo>
                    <a:pt x="2077" y="193"/>
                  </a:lnTo>
                  <a:lnTo>
                    <a:pt x="2078" y="193"/>
                  </a:lnTo>
                  <a:lnTo>
                    <a:pt x="2078" y="193"/>
                  </a:lnTo>
                  <a:lnTo>
                    <a:pt x="2078" y="193"/>
                  </a:lnTo>
                  <a:lnTo>
                    <a:pt x="2078" y="193"/>
                  </a:lnTo>
                  <a:lnTo>
                    <a:pt x="2079" y="193"/>
                  </a:lnTo>
                  <a:lnTo>
                    <a:pt x="2079" y="193"/>
                  </a:lnTo>
                  <a:lnTo>
                    <a:pt x="2079" y="193"/>
                  </a:lnTo>
                  <a:lnTo>
                    <a:pt x="2079" y="193"/>
                  </a:lnTo>
                  <a:lnTo>
                    <a:pt x="2080" y="193"/>
                  </a:lnTo>
                  <a:lnTo>
                    <a:pt x="2080" y="193"/>
                  </a:lnTo>
                  <a:lnTo>
                    <a:pt x="2080" y="193"/>
                  </a:lnTo>
                  <a:lnTo>
                    <a:pt x="2080" y="193"/>
                  </a:lnTo>
                  <a:lnTo>
                    <a:pt x="2081" y="193"/>
                  </a:lnTo>
                  <a:lnTo>
                    <a:pt x="2081" y="193"/>
                  </a:lnTo>
                  <a:lnTo>
                    <a:pt x="2081" y="193"/>
                  </a:lnTo>
                  <a:lnTo>
                    <a:pt x="2081" y="193"/>
                  </a:lnTo>
                  <a:lnTo>
                    <a:pt x="2082" y="192"/>
                  </a:lnTo>
                  <a:lnTo>
                    <a:pt x="2082" y="191"/>
                  </a:lnTo>
                  <a:lnTo>
                    <a:pt x="2082" y="182"/>
                  </a:lnTo>
                  <a:lnTo>
                    <a:pt x="2083" y="169"/>
                  </a:lnTo>
                  <a:lnTo>
                    <a:pt x="2083" y="164"/>
                  </a:lnTo>
                  <a:lnTo>
                    <a:pt x="2083" y="167"/>
                  </a:lnTo>
                  <a:lnTo>
                    <a:pt x="2083" y="171"/>
                  </a:lnTo>
                  <a:lnTo>
                    <a:pt x="2084" y="174"/>
                  </a:lnTo>
                  <a:lnTo>
                    <a:pt x="2084" y="175"/>
                  </a:lnTo>
                  <a:lnTo>
                    <a:pt x="2084" y="174"/>
                  </a:lnTo>
                  <a:lnTo>
                    <a:pt x="2084" y="174"/>
                  </a:lnTo>
                  <a:lnTo>
                    <a:pt x="2085" y="171"/>
                  </a:lnTo>
                  <a:lnTo>
                    <a:pt x="2085" y="170"/>
                  </a:lnTo>
                  <a:lnTo>
                    <a:pt x="2085" y="174"/>
                  </a:lnTo>
                  <a:lnTo>
                    <a:pt x="2086" y="187"/>
                  </a:lnTo>
                  <a:lnTo>
                    <a:pt x="2086" y="191"/>
                  </a:lnTo>
                  <a:lnTo>
                    <a:pt x="2086" y="192"/>
                  </a:lnTo>
                  <a:lnTo>
                    <a:pt x="2086" y="192"/>
                  </a:lnTo>
                  <a:lnTo>
                    <a:pt x="2087" y="192"/>
                  </a:lnTo>
                  <a:lnTo>
                    <a:pt x="2087" y="192"/>
                  </a:lnTo>
                  <a:lnTo>
                    <a:pt x="2087" y="192"/>
                  </a:lnTo>
                  <a:lnTo>
                    <a:pt x="2087" y="192"/>
                  </a:lnTo>
                  <a:lnTo>
                    <a:pt x="2088" y="192"/>
                  </a:lnTo>
                  <a:lnTo>
                    <a:pt x="2088" y="192"/>
                  </a:lnTo>
                  <a:lnTo>
                    <a:pt x="2088" y="192"/>
                  </a:lnTo>
                  <a:lnTo>
                    <a:pt x="2089" y="192"/>
                  </a:lnTo>
                  <a:lnTo>
                    <a:pt x="2089" y="192"/>
                  </a:lnTo>
                  <a:lnTo>
                    <a:pt x="2089" y="192"/>
                  </a:lnTo>
                  <a:lnTo>
                    <a:pt x="2089" y="192"/>
                  </a:lnTo>
                  <a:lnTo>
                    <a:pt x="2090" y="192"/>
                  </a:lnTo>
                  <a:lnTo>
                    <a:pt x="2090" y="192"/>
                  </a:lnTo>
                  <a:lnTo>
                    <a:pt x="2090" y="192"/>
                  </a:lnTo>
                  <a:lnTo>
                    <a:pt x="2090" y="192"/>
                  </a:lnTo>
                  <a:lnTo>
                    <a:pt x="2091" y="192"/>
                  </a:lnTo>
                  <a:lnTo>
                    <a:pt x="2091" y="192"/>
                  </a:lnTo>
                  <a:lnTo>
                    <a:pt x="2091" y="192"/>
                  </a:lnTo>
                  <a:lnTo>
                    <a:pt x="2091" y="192"/>
                  </a:lnTo>
                  <a:lnTo>
                    <a:pt x="2092" y="192"/>
                  </a:lnTo>
                  <a:lnTo>
                    <a:pt x="2092" y="192"/>
                  </a:lnTo>
                  <a:lnTo>
                    <a:pt x="2092" y="192"/>
                  </a:lnTo>
                  <a:lnTo>
                    <a:pt x="2093" y="192"/>
                  </a:lnTo>
                  <a:lnTo>
                    <a:pt x="2093" y="192"/>
                  </a:lnTo>
                  <a:lnTo>
                    <a:pt x="2093" y="192"/>
                  </a:lnTo>
                  <a:lnTo>
                    <a:pt x="2093" y="192"/>
                  </a:lnTo>
                  <a:lnTo>
                    <a:pt x="2094" y="192"/>
                  </a:lnTo>
                  <a:lnTo>
                    <a:pt x="2094" y="192"/>
                  </a:lnTo>
                  <a:lnTo>
                    <a:pt x="2094" y="192"/>
                  </a:lnTo>
                  <a:lnTo>
                    <a:pt x="2094" y="192"/>
                  </a:lnTo>
                  <a:lnTo>
                    <a:pt x="2095" y="192"/>
                  </a:lnTo>
                  <a:lnTo>
                    <a:pt x="2095" y="192"/>
                  </a:lnTo>
                  <a:lnTo>
                    <a:pt x="2095" y="192"/>
                  </a:lnTo>
                  <a:lnTo>
                    <a:pt x="2095" y="192"/>
                  </a:lnTo>
                  <a:lnTo>
                    <a:pt x="2096" y="192"/>
                  </a:lnTo>
                  <a:lnTo>
                    <a:pt x="2096" y="192"/>
                  </a:lnTo>
                  <a:lnTo>
                    <a:pt x="2096" y="192"/>
                  </a:lnTo>
                  <a:lnTo>
                    <a:pt x="2096" y="192"/>
                  </a:lnTo>
                  <a:lnTo>
                    <a:pt x="2097" y="192"/>
                  </a:lnTo>
                  <a:lnTo>
                    <a:pt x="2097" y="192"/>
                  </a:lnTo>
                  <a:lnTo>
                    <a:pt x="2097" y="192"/>
                  </a:lnTo>
                  <a:lnTo>
                    <a:pt x="2097" y="192"/>
                  </a:lnTo>
                  <a:lnTo>
                    <a:pt x="2098" y="192"/>
                  </a:lnTo>
                  <a:lnTo>
                    <a:pt x="2098" y="192"/>
                  </a:lnTo>
                  <a:lnTo>
                    <a:pt x="2098" y="192"/>
                  </a:lnTo>
                  <a:lnTo>
                    <a:pt x="2099" y="192"/>
                  </a:lnTo>
                  <a:lnTo>
                    <a:pt x="2099" y="192"/>
                  </a:lnTo>
                  <a:lnTo>
                    <a:pt x="2099" y="192"/>
                  </a:lnTo>
                  <a:lnTo>
                    <a:pt x="2099" y="192"/>
                  </a:lnTo>
                  <a:lnTo>
                    <a:pt x="2100" y="193"/>
                  </a:lnTo>
                  <a:lnTo>
                    <a:pt x="2100" y="194"/>
                  </a:lnTo>
                  <a:lnTo>
                    <a:pt x="2100" y="194"/>
                  </a:lnTo>
                  <a:lnTo>
                    <a:pt x="2100" y="194"/>
                  </a:lnTo>
                  <a:lnTo>
                    <a:pt x="2101" y="194"/>
                  </a:lnTo>
                  <a:lnTo>
                    <a:pt x="2101" y="194"/>
                  </a:lnTo>
                  <a:lnTo>
                    <a:pt x="2101" y="194"/>
                  </a:lnTo>
                  <a:lnTo>
                    <a:pt x="2102" y="195"/>
                  </a:lnTo>
                  <a:lnTo>
                    <a:pt x="2102" y="195"/>
                  </a:lnTo>
                  <a:lnTo>
                    <a:pt x="2102" y="195"/>
                  </a:lnTo>
                  <a:lnTo>
                    <a:pt x="2102" y="195"/>
                  </a:lnTo>
                  <a:lnTo>
                    <a:pt x="2103" y="195"/>
                  </a:lnTo>
                  <a:lnTo>
                    <a:pt x="2103" y="195"/>
                  </a:lnTo>
                  <a:lnTo>
                    <a:pt x="2103" y="195"/>
                  </a:lnTo>
                  <a:lnTo>
                    <a:pt x="2103" y="195"/>
                  </a:lnTo>
                  <a:lnTo>
                    <a:pt x="2104" y="195"/>
                  </a:lnTo>
                  <a:lnTo>
                    <a:pt x="2104" y="195"/>
                  </a:lnTo>
                  <a:lnTo>
                    <a:pt x="2104" y="196"/>
                  </a:lnTo>
                  <a:lnTo>
                    <a:pt x="2105" y="196"/>
                  </a:lnTo>
                  <a:lnTo>
                    <a:pt x="2105" y="197"/>
                  </a:lnTo>
                  <a:lnTo>
                    <a:pt x="2105" y="197"/>
                  </a:lnTo>
                  <a:lnTo>
                    <a:pt x="2105" y="198"/>
                  </a:lnTo>
                  <a:lnTo>
                    <a:pt x="2106" y="198"/>
                  </a:lnTo>
                  <a:lnTo>
                    <a:pt x="2106" y="198"/>
                  </a:lnTo>
                  <a:lnTo>
                    <a:pt x="2106" y="198"/>
                  </a:lnTo>
                  <a:lnTo>
                    <a:pt x="2106" y="198"/>
                  </a:lnTo>
                  <a:lnTo>
                    <a:pt x="2107" y="198"/>
                  </a:lnTo>
                  <a:lnTo>
                    <a:pt x="2107" y="198"/>
                  </a:lnTo>
                  <a:lnTo>
                    <a:pt x="2107" y="198"/>
                  </a:lnTo>
                  <a:lnTo>
                    <a:pt x="2107" y="198"/>
                  </a:lnTo>
                  <a:lnTo>
                    <a:pt x="2108" y="198"/>
                  </a:lnTo>
                  <a:lnTo>
                    <a:pt x="2108" y="198"/>
                  </a:lnTo>
                  <a:lnTo>
                    <a:pt x="2108" y="198"/>
                  </a:lnTo>
                  <a:lnTo>
                    <a:pt x="2109" y="198"/>
                  </a:lnTo>
                  <a:lnTo>
                    <a:pt x="2109" y="198"/>
                  </a:lnTo>
                  <a:lnTo>
                    <a:pt x="2109" y="198"/>
                  </a:lnTo>
                  <a:lnTo>
                    <a:pt x="2109" y="198"/>
                  </a:lnTo>
                  <a:lnTo>
                    <a:pt x="2110" y="198"/>
                  </a:lnTo>
                  <a:lnTo>
                    <a:pt x="2110" y="198"/>
                  </a:lnTo>
                  <a:lnTo>
                    <a:pt x="2110" y="198"/>
                  </a:lnTo>
                  <a:lnTo>
                    <a:pt x="2110" y="198"/>
                  </a:lnTo>
                  <a:lnTo>
                    <a:pt x="2111" y="198"/>
                  </a:lnTo>
                  <a:lnTo>
                    <a:pt x="2111" y="198"/>
                  </a:lnTo>
                  <a:lnTo>
                    <a:pt x="2111" y="198"/>
                  </a:lnTo>
                  <a:lnTo>
                    <a:pt x="2111" y="198"/>
                  </a:lnTo>
                  <a:lnTo>
                    <a:pt x="2112" y="198"/>
                  </a:lnTo>
                  <a:lnTo>
                    <a:pt x="2112" y="198"/>
                  </a:lnTo>
                  <a:lnTo>
                    <a:pt x="2112" y="198"/>
                  </a:lnTo>
                  <a:lnTo>
                    <a:pt x="2112" y="198"/>
                  </a:lnTo>
                  <a:lnTo>
                    <a:pt x="2113" y="198"/>
                  </a:lnTo>
                  <a:lnTo>
                    <a:pt x="2113" y="198"/>
                  </a:lnTo>
                  <a:lnTo>
                    <a:pt x="2113" y="198"/>
                  </a:lnTo>
                  <a:lnTo>
                    <a:pt x="2114" y="198"/>
                  </a:lnTo>
                  <a:lnTo>
                    <a:pt x="2114" y="198"/>
                  </a:lnTo>
                  <a:lnTo>
                    <a:pt x="2114" y="198"/>
                  </a:lnTo>
                  <a:lnTo>
                    <a:pt x="2114" y="198"/>
                  </a:lnTo>
                  <a:lnTo>
                    <a:pt x="2115" y="198"/>
                  </a:lnTo>
                  <a:lnTo>
                    <a:pt x="2115" y="198"/>
                  </a:lnTo>
                  <a:lnTo>
                    <a:pt x="2115" y="198"/>
                  </a:lnTo>
                  <a:lnTo>
                    <a:pt x="2115" y="198"/>
                  </a:lnTo>
                  <a:lnTo>
                    <a:pt x="2116" y="198"/>
                  </a:lnTo>
                  <a:lnTo>
                    <a:pt x="2116" y="198"/>
                  </a:lnTo>
                  <a:lnTo>
                    <a:pt x="2116" y="198"/>
                  </a:lnTo>
                  <a:lnTo>
                    <a:pt x="2116" y="198"/>
                  </a:lnTo>
                  <a:lnTo>
                    <a:pt x="2117" y="198"/>
                  </a:lnTo>
                  <a:lnTo>
                    <a:pt x="2117" y="198"/>
                  </a:lnTo>
                  <a:lnTo>
                    <a:pt x="2117" y="198"/>
                  </a:lnTo>
                  <a:lnTo>
                    <a:pt x="2118" y="198"/>
                  </a:lnTo>
                  <a:lnTo>
                    <a:pt x="2118" y="198"/>
                  </a:lnTo>
                  <a:lnTo>
                    <a:pt x="2118" y="198"/>
                  </a:lnTo>
                  <a:lnTo>
                    <a:pt x="2118" y="198"/>
                  </a:lnTo>
                  <a:lnTo>
                    <a:pt x="2119" y="198"/>
                  </a:lnTo>
                  <a:lnTo>
                    <a:pt x="2119" y="198"/>
                  </a:lnTo>
                  <a:lnTo>
                    <a:pt x="2119" y="198"/>
                  </a:lnTo>
                  <a:lnTo>
                    <a:pt x="2119" y="198"/>
                  </a:lnTo>
                  <a:lnTo>
                    <a:pt x="2120" y="198"/>
                  </a:lnTo>
                  <a:lnTo>
                    <a:pt x="2120" y="198"/>
                  </a:lnTo>
                  <a:lnTo>
                    <a:pt x="2120" y="198"/>
                  </a:lnTo>
                  <a:lnTo>
                    <a:pt x="2121" y="198"/>
                  </a:lnTo>
                  <a:lnTo>
                    <a:pt x="2121" y="198"/>
                  </a:lnTo>
                  <a:lnTo>
                    <a:pt x="2121" y="198"/>
                  </a:lnTo>
                  <a:lnTo>
                    <a:pt x="2121" y="198"/>
                  </a:lnTo>
                  <a:lnTo>
                    <a:pt x="2122" y="197"/>
                  </a:lnTo>
                  <a:lnTo>
                    <a:pt x="2122" y="197"/>
                  </a:lnTo>
                  <a:lnTo>
                    <a:pt x="2122" y="198"/>
                  </a:lnTo>
                  <a:lnTo>
                    <a:pt x="2122" y="198"/>
                  </a:lnTo>
                  <a:lnTo>
                    <a:pt x="2123" y="198"/>
                  </a:lnTo>
                  <a:lnTo>
                    <a:pt x="2123" y="198"/>
                  </a:lnTo>
                  <a:lnTo>
                    <a:pt x="2123" y="198"/>
                  </a:lnTo>
                  <a:lnTo>
                    <a:pt x="2123" y="198"/>
                  </a:lnTo>
                  <a:lnTo>
                    <a:pt x="2124" y="198"/>
                  </a:lnTo>
                  <a:lnTo>
                    <a:pt x="2124" y="197"/>
                  </a:lnTo>
                  <a:lnTo>
                    <a:pt x="2124" y="197"/>
                  </a:lnTo>
                  <a:lnTo>
                    <a:pt x="2125" y="197"/>
                  </a:lnTo>
                  <a:lnTo>
                    <a:pt x="2125" y="197"/>
                  </a:lnTo>
                  <a:lnTo>
                    <a:pt x="2125" y="197"/>
                  </a:lnTo>
                  <a:lnTo>
                    <a:pt x="2125" y="197"/>
                  </a:lnTo>
                  <a:lnTo>
                    <a:pt x="2126" y="197"/>
                  </a:lnTo>
                  <a:lnTo>
                    <a:pt x="2126" y="197"/>
                  </a:lnTo>
                  <a:lnTo>
                    <a:pt x="2126" y="197"/>
                  </a:lnTo>
                  <a:lnTo>
                    <a:pt x="2126" y="197"/>
                  </a:lnTo>
                  <a:lnTo>
                    <a:pt x="2127" y="197"/>
                  </a:lnTo>
                  <a:lnTo>
                    <a:pt x="2127" y="197"/>
                  </a:lnTo>
                  <a:lnTo>
                    <a:pt x="2127" y="197"/>
                  </a:lnTo>
                  <a:lnTo>
                    <a:pt x="2127" y="197"/>
                  </a:lnTo>
                  <a:lnTo>
                    <a:pt x="2128" y="197"/>
                  </a:lnTo>
                  <a:lnTo>
                    <a:pt x="2128" y="197"/>
                  </a:lnTo>
                  <a:lnTo>
                    <a:pt x="2128" y="197"/>
                  </a:lnTo>
                  <a:lnTo>
                    <a:pt x="2128" y="197"/>
                  </a:lnTo>
                  <a:lnTo>
                    <a:pt x="2129" y="197"/>
                  </a:lnTo>
                  <a:lnTo>
                    <a:pt x="2129" y="197"/>
                  </a:lnTo>
                  <a:lnTo>
                    <a:pt x="2129" y="197"/>
                  </a:lnTo>
                  <a:lnTo>
                    <a:pt x="2130" y="197"/>
                  </a:lnTo>
                  <a:lnTo>
                    <a:pt x="2130" y="197"/>
                  </a:lnTo>
                  <a:lnTo>
                    <a:pt x="2130" y="197"/>
                  </a:lnTo>
                  <a:lnTo>
                    <a:pt x="2130" y="197"/>
                  </a:lnTo>
                  <a:lnTo>
                    <a:pt x="2131" y="197"/>
                  </a:lnTo>
                  <a:lnTo>
                    <a:pt x="2131" y="197"/>
                  </a:lnTo>
                  <a:lnTo>
                    <a:pt x="2131" y="197"/>
                  </a:lnTo>
                  <a:lnTo>
                    <a:pt x="2131" y="197"/>
                  </a:lnTo>
                  <a:lnTo>
                    <a:pt x="2132" y="197"/>
                  </a:lnTo>
                  <a:lnTo>
                    <a:pt x="2132" y="197"/>
                  </a:lnTo>
                  <a:lnTo>
                    <a:pt x="2132" y="197"/>
                  </a:lnTo>
                  <a:lnTo>
                    <a:pt x="2133" y="197"/>
                  </a:lnTo>
                  <a:lnTo>
                    <a:pt x="2133" y="197"/>
                  </a:lnTo>
                  <a:lnTo>
                    <a:pt x="2133" y="197"/>
                  </a:lnTo>
                  <a:lnTo>
                    <a:pt x="2133" y="197"/>
                  </a:lnTo>
                  <a:lnTo>
                    <a:pt x="2134" y="197"/>
                  </a:lnTo>
                  <a:lnTo>
                    <a:pt x="2134" y="197"/>
                  </a:lnTo>
                  <a:lnTo>
                    <a:pt x="2134" y="197"/>
                  </a:lnTo>
                  <a:lnTo>
                    <a:pt x="2134" y="197"/>
                  </a:lnTo>
                  <a:lnTo>
                    <a:pt x="2135" y="197"/>
                  </a:lnTo>
                  <a:lnTo>
                    <a:pt x="2135" y="197"/>
                  </a:lnTo>
                  <a:lnTo>
                    <a:pt x="2135" y="197"/>
                  </a:lnTo>
                  <a:lnTo>
                    <a:pt x="2135" y="197"/>
                  </a:lnTo>
                  <a:lnTo>
                    <a:pt x="2136" y="197"/>
                  </a:lnTo>
                  <a:lnTo>
                    <a:pt x="2136" y="197"/>
                  </a:lnTo>
                  <a:lnTo>
                    <a:pt x="2136" y="197"/>
                  </a:lnTo>
                  <a:lnTo>
                    <a:pt x="2137" y="196"/>
                  </a:lnTo>
                  <a:lnTo>
                    <a:pt x="2137" y="196"/>
                  </a:lnTo>
                  <a:lnTo>
                    <a:pt x="2137" y="196"/>
                  </a:lnTo>
                  <a:lnTo>
                    <a:pt x="2137" y="196"/>
                  </a:lnTo>
                  <a:lnTo>
                    <a:pt x="2138" y="195"/>
                  </a:lnTo>
                  <a:lnTo>
                    <a:pt x="2138" y="194"/>
                  </a:lnTo>
                  <a:lnTo>
                    <a:pt x="2138" y="195"/>
                  </a:lnTo>
                  <a:lnTo>
                    <a:pt x="2138" y="195"/>
                  </a:lnTo>
                  <a:lnTo>
                    <a:pt x="2139" y="195"/>
                  </a:lnTo>
                  <a:lnTo>
                    <a:pt x="2139" y="195"/>
                  </a:lnTo>
                  <a:lnTo>
                    <a:pt x="2139" y="195"/>
                  </a:lnTo>
                  <a:lnTo>
                    <a:pt x="2139" y="195"/>
                  </a:lnTo>
                  <a:lnTo>
                    <a:pt x="2140" y="195"/>
                  </a:lnTo>
                  <a:lnTo>
                    <a:pt x="2140" y="195"/>
                  </a:lnTo>
                  <a:lnTo>
                    <a:pt x="2140" y="195"/>
                  </a:lnTo>
                  <a:lnTo>
                    <a:pt x="2141" y="194"/>
                  </a:lnTo>
                  <a:lnTo>
                    <a:pt x="2141" y="194"/>
                  </a:lnTo>
                  <a:lnTo>
                    <a:pt x="2141" y="194"/>
                  </a:lnTo>
                  <a:lnTo>
                    <a:pt x="2141" y="194"/>
                  </a:lnTo>
                  <a:lnTo>
                    <a:pt x="2142" y="194"/>
                  </a:lnTo>
                  <a:lnTo>
                    <a:pt x="2142" y="194"/>
                  </a:lnTo>
                  <a:lnTo>
                    <a:pt x="2142" y="194"/>
                  </a:lnTo>
                  <a:lnTo>
                    <a:pt x="2142" y="194"/>
                  </a:lnTo>
                  <a:lnTo>
                    <a:pt x="2143" y="194"/>
                  </a:lnTo>
                  <a:lnTo>
                    <a:pt x="2143" y="194"/>
                  </a:lnTo>
                  <a:lnTo>
                    <a:pt x="2143" y="194"/>
                  </a:lnTo>
                  <a:lnTo>
                    <a:pt x="2143" y="194"/>
                  </a:lnTo>
                  <a:lnTo>
                    <a:pt x="2144" y="194"/>
                  </a:lnTo>
                  <a:lnTo>
                    <a:pt x="2144" y="194"/>
                  </a:lnTo>
                  <a:lnTo>
                    <a:pt x="2144" y="194"/>
                  </a:lnTo>
                  <a:lnTo>
                    <a:pt x="2144" y="194"/>
                  </a:lnTo>
                  <a:lnTo>
                    <a:pt x="2145" y="194"/>
                  </a:lnTo>
                  <a:lnTo>
                    <a:pt x="2145" y="194"/>
                  </a:lnTo>
                  <a:lnTo>
                    <a:pt x="2145" y="194"/>
                  </a:lnTo>
                  <a:lnTo>
                    <a:pt x="2146" y="194"/>
                  </a:lnTo>
                  <a:lnTo>
                    <a:pt x="2146" y="194"/>
                  </a:lnTo>
                  <a:lnTo>
                    <a:pt x="2146" y="194"/>
                  </a:lnTo>
                  <a:lnTo>
                    <a:pt x="2146" y="194"/>
                  </a:lnTo>
                  <a:lnTo>
                    <a:pt x="2147" y="194"/>
                  </a:lnTo>
                  <a:lnTo>
                    <a:pt x="2147" y="194"/>
                  </a:lnTo>
                  <a:lnTo>
                    <a:pt x="2147" y="194"/>
                  </a:lnTo>
                  <a:lnTo>
                    <a:pt x="2147" y="194"/>
                  </a:lnTo>
                  <a:lnTo>
                    <a:pt x="2148" y="194"/>
                  </a:lnTo>
                  <a:lnTo>
                    <a:pt x="2148" y="194"/>
                  </a:lnTo>
                  <a:lnTo>
                    <a:pt x="2148" y="194"/>
                  </a:lnTo>
                  <a:lnTo>
                    <a:pt x="2149" y="194"/>
                  </a:lnTo>
                  <a:lnTo>
                    <a:pt x="2149" y="194"/>
                  </a:lnTo>
                  <a:lnTo>
                    <a:pt x="2149" y="194"/>
                  </a:lnTo>
                  <a:lnTo>
                    <a:pt x="2149" y="194"/>
                  </a:lnTo>
                  <a:lnTo>
                    <a:pt x="2150" y="194"/>
                  </a:lnTo>
                  <a:lnTo>
                    <a:pt x="2150" y="194"/>
                  </a:lnTo>
                  <a:lnTo>
                    <a:pt x="2150" y="194"/>
                  </a:lnTo>
                  <a:lnTo>
                    <a:pt x="2150" y="191"/>
                  </a:lnTo>
                  <a:lnTo>
                    <a:pt x="2151" y="188"/>
                  </a:lnTo>
                  <a:lnTo>
                    <a:pt x="2151" y="185"/>
                  </a:lnTo>
                  <a:lnTo>
                    <a:pt x="2151" y="184"/>
                  </a:lnTo>
                  <a:lnTo>
                    <a:pt x="2152" y="185"/>
                  </a:lnTo>
                  <a:lnTo>
                    <a:pt x="2152" y="188"/>
                  </a:lnTo>
                  <a:lnTo>
                    <a:pt x="2152" y="186"/>
                  </a:lnTo>
                  <a:lnTo>
                    <a:pt x="2152" y="183"/>
                  </a:lnTo>
                  <a:lnTo>
                    <a:pt x="2153" y="188"/>
                  </a:lnTo>
                  <a:lnTo>
                    <a:pt x="2153" y="191"/>
                  </a:lnTo>
                  <a:lnTo>
                    <a:pt x="2153" y="193"/>
                  </a:lnTo>
                  <a:lnTo>
                    <a:pt x="2153" y="193"/>
                  </a:lnTo>
                  <a:lnTo>
                    <a:pt x="2154" y="193"/>
                  </a:lnTo>
                  <a:lnTo>
                    <a:pt x="2154" y="193"/>
                  </a:lnTo>
                  <a:lnTo>
                    <a:pt x="2154" y="193"/>
                  </a:lnTo>
                  <a:lnTo>
                    <a:pt x="2154" y="193"/>
                  </a:lnTo>
                  <a:lnTo>
                    <a:pt x="2155" y="193"/>
                  </a:lnTo>
                  <a:lnTo>
                    <a:pt x="2155" y="193"/>
                  </a:lnTo>
                  <a:lnTo>
                    <a:pt x="2155" y="193"/>
                  </a:lnTo>
                  <a:lnTo>
                    <a:pt x="2155" y="193"/>
                  </a:lnTo>
                  <a:lnTo>
                    <a:pt x="2156" y="192"/>
                  </a:lnTo>
                  <a:lnTo>
                    <a:pt x="2156" y="192"/>
                  </a:lnTo>
                  <a:lnTo>
                    <a:pt x="2156" y="192"/>
                  </a:lnTo>
                  <a:lnTo>
                    <a:pt x="2157" y="192"/>
                  </a:lnTo>
                  <a:lnTo>
                    <a:pt x="2157" y="192"/>
                  </a:lnTo>
                  <a:lnTo>
                    <a:pt x="2157" y="192"/>
                  </a:lnTo>
                  <a:lnTo>
                    <a:pt x="2157" y="192"/>
                  </a:lnTo>
                  <a:lnTo>
                    <a:pt x="2158" y="192"/>
                  </a:lnTo>
                  <a:lnTo>
                    <a:pt x="2158" y="192"/>
                  </a:lnTo>
                  <a:lnTo>
                    <a:pt x="2158" y="192"/>
                  </a:lnTo>
                  <a:lnTo>
                    <a:pt x="2158" y="192"/>
                  </a:lnTo>
                  <a:lnTo>
                    <a:pt x="2159" y="192"/>
                  </a:lnTo>
                  <a:lnTo>
                    <a:pt x="2159" y="192"/>
                  </a:lnTo>
                  <a:lnTo>
                    <a:pt x="2159" y="192"/>
                  </a:lnTo>
                  <a:lnTo>
                    <a:pt x="2159" y="192"/>
                  </a:lnTo>
                  <a:lnTo>
                    <a:pt x="2160" y="192"/>
                  </a:lnTo>
                  <a:lnTo>
                    <a:pt x="2160" y="192"/>
                  </a:lnTo>
                  <a:lnTo>
                    <a:pt x="2160" y="192"/>
                  </a:lnTo>
                  <a:lnTo>
                    <a:pt x="2160" y="192"/>
                  </a:lnTo>
                  <a:lnTo>
                    <a:pt x="2161" y="193"/>
                  </a:lnTo>
                  <a:lnTo>
                    <a:pt x="2161" y="192"/>
                  </a:lnTo>
                  <a:lnTo>
                    <a:pt x="2161" y="192"/>
                  </a:lnTo>
                  <a:lnTo>
                    <a:pt x="2162" y="192"/>
                  </a:lnTo>
                  <a:lnTo>
                    <a:pt x="2162" y="193"/>
                  </a:lnTo>
                  <a:lnTo>
                    <a:pt x="2162" y="193"/>
                  </a:lnTo>
                  <a:lnTo>
                    <a:pt x="2162" y="193"/>
                  </a:lnTo>
                  <a:lnTo>
                    <a:pt x="2163" y="193"/>
                  </a:lnTo>
                  <a:lnTo>
                    <a:pt x="2163" y="192"/>
                  </a:lnTo>
                  <a:lnTo>
                    <a:pt x="2163" y="192"/>
                  </a:lnTo>
                  <a:lnTo>
                    <a:pt x="2163" y="192"/>
                  </a:lnTo>
                  <a:lnTo>
                    <a:pt x="2164" y="192"/>
                  </a:lnTo>
                  <a:lnTo>
                    <a:pt x="2164" y="192"/>
                  </a:lnTo>
                  <a:lnTo>
                    <a:pt x="2164" y="192"/>
                  </a:lnTo>
                  <a:lnTo>
                    <a:pt x="2165" y="192"/>
                  </a:lnTo>
                  <a:lnTo>
                    <a:pt x="2165" y="192"/>
                  </a:lnTo>
                  <a:lnTo>
                    <a:pt x="2165" y="192"/>
                  </a:lnTo>
                  <a:lnTo>
                    <a:pt x="2165" y="192"/>
                  </a:lnTo>
                  <a:lnTo>
                    <a:pt x="2166" y="192"/>
                  </a:lnTo>
                  <a:lnTo>
                    <a:pt x="2166" y="192"/>
                  </a:lnTo>
                  <a:lnTo>
                    <a:pt x="2166" y="192"/>
                  </a:lnTo>
                  <a:lnTo>
                    <a:pt x="2166" y="192"/>
                  </a:lnTo>
                  <a:lnTo>
                    <a:pt x="2167" y="192"/>
                  </a:lnTo>
                  <a:lnTo>
                    <a:pt x="2167" y="192"/>
                  </a:lnTo>
                  <a:lnTo>
                    <a:pt x="2167" y="192"/>
                  </a:lnTo>
                  <a:lnTo>
                    <a:pt x="2168" y="192"/>
                  </a:lnTo>
                  <a:lnTo>
                    <a:pt x="2168" y="192"/>
                  </a:lnTo>
                  <a:lnTo>
                    <a:pt x="2168" y="192"/>
                  </a:lnTo>
                  <a:lnTo>
                    <a:pt x="2168" y="193"/>
                  </a:lnTo>
                  <a:lnTo>
                    <a:pt x="2169" y="193"/>
                  </a:lnTo>
                  <a:lnTo>
                    <a:pt x="2169" y="193"/>
                  </a:lnTo>
                  <a:lnTo>
                    <a:pt x="2169" y="193"/>
                  </a:lnTo>
                  <a:lnTo>
                    <a:pt x="2169" y="193"/>
                  </a:lnTo>
                  <a:lnTo>
                    <a:pt x="2170" y="193"/>
                  </a:lnTo>
                  <a:lnTo>
                    <a:pt x="2170" y="193"/>
                  </a:lnTo>
                  <a:lnTo>
                    <a:pt x="2170" y="194"/>
                  </a:lnTo>
                  <a:lnTo>
                    <a:pt x="2170" y="194"/>
                  </a:lnTo>
                  <a:lnTo>
                    <a:pt x="2171" y="194"/>
                  </a:lnTo>
                  <a:lnTo>
                    <a:pt x="2171" y="194"/>
                  </a:lnTo>
                  <a:lnTo>
                    <a:pt x="2171" y="194"/>
                  </a:lnTo>
                  <a:lnTo>
                    <a:pt x="2172" y="194"/>
                  </a:lnTo>
                  <a:lnTo>
                    <a:pt x="2172" y="194"/>
                  </a:lnTo>
                  <a:lnTo>
                    <a:pt x="2172" y="195"/>
                  </a:lnTo>
                  <a:lnTo>
                    <a:pt x="2172" y="196"/>
                  </a:lnTo>
                  <a:lnTo>
                    <a:pt x="2173" y="196"/>
                  </a:lnTo>
                  <a:lnTo>
                    <a:pt x="2173" y="196"/>
                  </a:lnTo>
                  <a:lnTo>
                    <a:pt x="2173" y="196"/>
                  </a:lnTo>
                  <a:lnTo>
                    <a:pt x="2173" y="196"/>
                  </a:lnTo>
                  <a:lnTo>
                    <a:pt x="2174" y="196"/>
                  </a:lnTo>
                  <a:lnTo>
                    <a:pt x="2174" y="196"/>
                  </a:lnTo>
                  <a:lnTo>
                    <a:pt x="2174" y="196"/>
                  </a:lnTo>
                  <a:lnTo>
                    <a:pt x="2174" y="196"/>
                  </a:lnTo>
                  <a:lnTo>
                    <a:pt x="2175" y="196"/>
                  </a:lnTo>
                  <a:lnTo>
                    <a:pt x="2175" y="197"/>
                  </a:lnTo>
                  <a:lnTo>
                    <a:pt x="2175" y="197"/>
                  </a:lnTo>
                  <a:lnTo>
                    <a:pt x="2175" y="196"/>
                  </a:lnTo>
                  <a:lnTo>
                    <a:pt x="2176" y="196"/>
                  </a:lnTo>
                  <a:lnTo>
                    <a:pt x="2176" y="196"/>
                  </a:lnTo>
                  <a:lnTo>
                    <a:pt x="2176" y="196"/>
                  </a:lnTo>
                  <a:lnTo>
                    <a:pt x="2176" y="196"/>
                  </a:lnTo>
                  <a:lnTo>
                    <a:pt x="2177" y="196"/>
                  </a:lnTo>
                  <a:lnTo>
                    <a:pt x="2177" y="197"/>
                  </a:lnTo>
                  <a:lnTo>
                    <a:pt x="2177" y="197"/>
                  </a:lnTo>
                  <a:lnTo>
                    <a:pt x="2178" y="197"/>
                  </a:lnTo>
                  <a:lnTo>
                    <a:pt x="2178" y="197"/>
                  </a:lnTo>
                  <a:lnTo>
                    <a:pt x="2178" y="197"/>
                  </a:lnTo>
                  <a:lnTo>
                    <a:pt x="2178" y="197"/>
                  </a:lnTo>
                  <a:lnTo>
                    <a:pt x="2179" y="197"/>
                  </a:lnTo>
                  <a:lnTo>
                    <a:pt x="2179" y="197"/>
                  </a:lnTo>
                  <a:lnTo>
                    <a:pt x="2179" y="197"/>
                  </a:lnTo>
                  <a:lnTo>
                    <a:pt x="2179" y="197"/>
                  </a:lnTo>
                  <a:lnTo>
                    <a:pt x="2180" y="197"/>
                  </a:lnTo>
                  <a:lnTo>
                    <a:pt x="2180" y="197"/>
                  </a:lnTo>
                  <a:lnTo>
                    <a:pt x="2180" y="197"/>
                  </a:lnTo>
                  <a:lnTo>
                    <a:pt x="2181" y="197"/>
                  </a:lnTo>
                  <a:lnTo>
                    <a:pt x="2181" y="197"/>
                  </a:lnTo>
                  <a:lnTo>
                    <a:pt x="2181" y="197"/>
                  </a:lnTo>
                  <a:lnTo>
                    <a:pt x="2181" y="197"/>
                  </a:lnTo>
                  <a:lnTo>
                    <a:pt x="2182" y="197"/>
                  </a:lnTo>
                  <a:lnTo>
                    <a:pt x="2182" y="197"/>
                  </a:lnTo>
                  <a:lnTo>
                    <a:pt x="2182" y="197"/>
                  </a:lnTo>
                  <a:lnTo>
                    <a:pt x="2182" y="197"/>
                  </a:lnTo>
                  <a:lnTo>
                    <a:pt x="2183" y="197"/>
                  </a:lnTo>
                  <a:lnTo>
                    <a:pt x="2183" y="197"/>
                  </a:lnTo>
                  <a:lnTo>
                    <a:pt x="2183" y="197"/>
                  </a:lnTo>
                  <a:lnTo>
                    <a:pt x="2184" y="198"/>
                  </a:lnTo>
                  <a:lnTo>
                    <a:pt x="2184" y="198"/>
                  </a:lnTo>
                  <a:lnTo>
                    <a:pt x="2184" y="198"/>
                  </a:lnTo>
                  <a:lnTo>
                    <a:pt x="2184" y="198"/>
                  </a:lnTo>
                  <a:lnTo>
                    <a:pt x="2185" y="198"/>
                  </a:lnTo>
                  <a:lnTo>
                    <a:pt x="2185" y="198"/>
                  </a:lnTo>
                  <a:lnTo>
                    <a:pt x="2185" y="198"/>
                  </a:lnTo>
                  <a:lnTo>
                    <a:pt x="2185" y="198"/>
                  </a:lnTo>
                  <a:lnTo>
                    <a:pt x="2186" y="198"/>
                  </a:lnTo>
                  <a:lnTo>
                    <a:pt x="2186" y="198"/>
                  </a:lnTo>
                  <a:lnTo>
                    <a:pt x="2186" y="198"/>
                  </a:lnTo>
                  <a:lnTo>
                    <a:pt x="2186" y="198"/>
                  </a:lnTo>
                  <a:lnTo>
                    <a:pt x="2187" y="198"/>
                  </a:lnTo>
                  <a:lnTo>
                    <a:pt x="2187" y="198"/>
                  </a:lnTo>
                  <a:lnTo>
                    <a:pt x="2187" y="198"/>
                  </a:lnTo>
                  <a:lnTo>
                    <a:pt x="2188" y="198"/>
                  </a:lnTo>
                  <a:lnTo>
                    <a:pt x="2188" y="198"/>
                  </a:lnTo>
                  <a:lnTo>
                    <a:pt x="2188" y="198"/>
                  </a:lnTo>
                  <a:lnTo>
                    <a:pt x="2188" y="198"/>
                  </a:lnTo>
                  <a:lnTo>
                    <a:pt x="2189" y="198"/>
                  </a:lnTo>
                  <a:lnTo>
                    <a:pt x="2189" y="198"/>
                  </a:lnTo>
                  <a:lnTo>
                    <a:pt x="2189" y="198"/>
                  </a:lnTo>
                  <a:lnTo>
                    <a:pt x="2189" y="198"/>
                  </a:lnTo>
                  <a:lnTo>
                    <a:pt x="2190" y="198"/>
                  </a:lnTo>
                  <a:lnTo>
                    <a:pt x="2190" y="198"/>
                  </a:lnTo>
                  <a:lnTo>
                    <a:pt x="2190" y="198"/>
                  </a:lnTo>
                  <a:lnTo>
                    <a:pt x="2190" y="198"/>
                  </a:lnTo>
                  <a:lnTo>
                    <a:pt x="2191" y="198"/>
                  </a:lnTo>
                  <a:lnTo>
                    <a:pt x="2191" y="198"/>
                  </a:lnTo>
                  <a:lnTo>
                    <a:pt x="2191" y="198"/>
                  </a:lnTo>
                  <a:lnTo>
                    <a:pt x="2191" y="198"/>
                  </a:lnTo>
                  <a:lnTo>
                    <a:pt x="2192" y="198"/>
                  </a:lnTo>
                  <a:lnTo>
                    <a:pt x="2192" y="198"/>
                  </a:lnTo>
                  <a:lnTo>
                    <a:pt x="2192" y="198"/>
                  </a:lnTo>
                  <a:lnTo>
                    <a:pt x="2192" y="198"/>
                  </a:lnTo>
                  <a:lnTo>
                    <a:pt x="2193" y="198"/>
                  </a:lnTo>
                  <a:lnTo>
                    <a:pt x="2193" y="198"/>
                  </a:lnTo>
                  <a:lnTo>
                    <a:pt x="2193" y="198"/>
                  </a:lnTo>
                  <a:lnTo>
                    <a:pt x="2194" y="198"/>
                  </a:lnTo>
                  <a:lnTo>
                    <a:pt x="2194" y="198"/>
                  </a:lnTo>
                  <a:lnTo>
                    <a:pt x="2194" y="198"/>
                  </a:lnTo>
                  <a:lnTo>
                    <a:pt x="2194" y="198"/>
                  </a:lnTo>
                  <a:lnTo>
                    <a:pt x="2195" y="198"/>
                  </a:lnTo>
                  <a:lnTo>
                    <a:pt x="2195" y="198"/>
                  </a:lnTo>
                  <a:lnTo>
                    <a:pt x="2195" y="198"/>
                  </a:lnTo>
                  <a:lnTo>
                    <a:pt x="2195" y="198"/>
                  </a:lnTo>
                  <a:lnTo>
                    <a:pt x="2196" y="198"/>
                  </a:lnTo>
                  <a:lnTo>
                    <a:pt x="2196" y="198"/>
                  </a:lnTo>
                  <a:lnTo>
                    <a:pt x="2196" y="198"/>
                  </a:lnTo>
                  <a:lnTo>
                    <a:pt x="2197" y="198"/>
                  </a:lnTo>
                  <a:lnTo>
                    <a:pt x="2197" y="198"/>
                  </a:lnTo>
                  <a:lnTo>
                    <a:pt x="2197" y="198"/>
                  </a:lnTo>
                  <a:lnTo>
                    <a:pt x="2197" y="198"/>
                  </a:lnTo>
                  <a:lnTo>
                    <a:pt x="2198" y="198"/>
                  </a:lnTo>
                  <a:lnTo>
                    <a:pt x="2198" y="198"/>
                  </a:lnTo>
                  <a:lnTo>
                    <a:pt x="2198" y="198"/>
                  </a:lnTo>
                  <a:lnTo>
                    <a:pt x="2198" y="198"/>
                  </a:lnTo>
                  <a:lnTo>
                    <a:pt x="2199" y="198"/>
                  </a:lnTo>
                  <a:lnTo>
                    <a:pt x="2199" y="198"/>
                  </a:lnTo>
                  <a:lnTo>
                    <a:pt x="2199" y="198"/>
                  </a:lnTo>
                  <a:lnTo>
                    <a:pt x="2200" y="198"/>
                  </a:lnTo>
                  <a:lnTo>
                    <a:pt x="2200" y="198"/>
                  </a:lnTo>
                  <a:lnTo>
                    <a:pt x="2200" y="198"/>
                  </a:lnTo>
                  <a:lnTo>
                    <a:pt x="2200" y="198"/>
                  </a:lnTo>
                  <a:lnTo>
                    <a:pt x="2201" y="198"/>
                  </a:lnTo>
                  <a:lnTo>
                    <a:pt x="2201" y="198"/>
                  </a:lnTo>
                  <a:lnTo>
                    <a:pt x="2201" y="198"/>
                  </a:lnTo>
                  <a:lnTo>
                    <a:pt x="2201" y="198"/>
                  </a:lnTo>
                  <a:lnTo>
                    <a:pt x="2202" y="198"/>
                  </a:lnTo>
                  <a:lnTo>
                    <a:pt x="2202" y="198"/>
                  </a:lnTo>
                  <a:lnTo>
                    <a:pt x="2202" y="198"/>
                  </a:lnTo>
                  <a:lnTo>
                    <a:pt x="2202" y="198"/>
                  </a:lnTo>
                  <a:lnTo>
                    <a:pt x="2203" y="198"/>
                  </a:lnTo>
                  <a:lnTo>
                    <a:pt x="2203" y="198"/>
                  </a:lnTo>
                  <a:lnTo>
                    <a:pt x="2203" y="198"/>
                  </a:lnTo>
                  <a:lnTo>
                    <a:pt x="2204" y="198"/>
                  </a:lnTo>
                  <a:lnTo>
                    <a:pt x="2204" y="198"/>
                  </a:lnTo>
                  <a:lnTo>
                    <a:pt x="2204" y="198"/>
                  </a:lnTo>
                  <a:lnTo>
                    <a:pt x="2204" y="198"/>
                  </a:lnTo>
                  <a:lnTo>
                    <a:pt x="2205" y="198"/>
                  </a:lnTo>
                  <a:lnTo>
                    <a:pt x="2205" y="198"/>
                  </a:lnTo>
                  <a:lnTo>
                    <a:pt x="2205" y="198"/>
                  </a:lnTo>
                  <a:lnTo>
                    <a:pt x="2205" y="198"/>
                  </a:lnTo>
                  <a:lnTo>
                    <a:pt x="2206" y="198"/>
                  </a:lnTo>
                  <a:lnTo>
                    <a:pt x="2206" y="198"/>
                  </a:lnTo>
                  <a:lnTo>
                    <a:pt x="2206" y="198"/>
                  </a:lnTo>
                  <a:lnTo>
                    <a:pt x="2206" y="198"/>
                  </a:lnTo>
                  <a:lnTo>
                    <a:pt x="2207" y="198"/>
                  </a:lnTo>
                  <a:lnTo>
                    <a:pt x="2207" y="198"/>
                  </a:lnTo>
                  <a:lnTo>
                    <a:pt x="2207" y="198"/>
                  </a:lnTo>
                  <a:lnTo>
                    <a:pt x="2207" y="198"/>
                  </a:lnTo>
                  <a:lnTo>
                    <a:pt x="2208" y="198"/>
                  </a:lnTo>
                  <a:lnTo>
                    <a:pt x="2208" y="198"/>
                  </a:lnTo>
                  <a:lnTo>
                    <a:pt x="2208" y="198"/>
                  </a:lnTo>
                  <a:lnTo>
                    <a:pt x="2208" y="198"/>
                  </a:lnTo>
                  <a:lnTo>
                    <a:pt x="2209" y="198"/>
                  </a:lnTo>
                  <a:lnTo>
                    <a:pt x="2209" y="198"/>
                  </a:lnTo>
                  <a:lnTo>
                    <a:pt x="2209" y="198"/>
                  </a:lnTo>
                  <a:lnTo>
                    <a:pt x="2210" y="198"/>
                  </a:lnTo>
                  <a:lnTo>
                    <a:pt x="2210" y="198"/>
                  </a:lnTo>
                  <a:lnTo>
                    <a:pt x="2210" y="198"/>
                  </a:lnTo>
                  <a:lnTo>
                    <a:pt x="2210" y="198"/>
                  </a:lnTo>
                  <a:lnTo>
                    <a:pt x="2211" y="198"/>
                  </a:lnTo>
                  <a:lnTo>
                    <a:pt x="2211" y="198"/>
                  </a:lnTo>
                  <a:lnTo>
                    <a:pt x="2211" y="198"/>
                  </a:lnTo>
                  <a:lnTo>
                    <a:pt x="2211" y="198"/>
                  </a:lnTo>
                  <a:lnTo>
                    <a:pt x="2212" y="198"/>
                  </a:lnTo>
                  <a:lnTo>
                    <a:pt x="2212" y="198"/>
                  </a:lnTo>
                  <a:lnTo>
                    <a:pt x="2212" y="198"/>
                  </a:lnTo>
                  <a:lnTo>
                    <a:pt x="2213" y="198"/>
                  </a:lnTo>
                  <a:lnTo>
                    <a:pt x="2213" y="198"/>
                  </a:lnTo>
                  <a:lnTo>
                    <a:pt x="2213" y="197"/>
                  </a:lnTo>
                  <a:lnTo>
                    <a:pt x="2213" y="197"/>
                  </a:lnTo>
                  <a:lnTo>
                    <a:pt x="2214" y="197"/>
                  </a:lnTo>
                  <a:lnTo>
                    <a:pt x="2214" y="197"/>
                  </a:lnTo>
                  <a:lnTo>
                    <a:pt x="2214" y="197"/>
                  </a:lnTo>
                  <a:lnTo>
                    <a:pt x="2214" y="196"/>
                  </a:lnTo>
                  <a:lnTo>
                    <a:pt x="2215" y="196"/>
                  </a:lnTo>
                  <a:lnTo>
                    <a:pt x="2215" y="196"/>
                  </a:lnTo>
                  <a:lnTo>
                    <a:pt x="2215" y="196"/>
                  </a:lnTo>
                  <a:lnTo>
                    <a:pt x="2216" y="195"/>
                  </a:lnTo>
                  <a:lnTo>
                    <a:pt x="2216" y="195"/>
                  </a:lnTo>
                  <a:lnTo>
                    <a:pt x="2216" y="195"/>
                  </a:lnTo>
                  <a:lnTo>
                    <a:pt x="2216" y="195"/>
                  </a:lnTo>
                  <a:lnTo>
                    <a:pt x="2217" y="195"/>
                  </a:lnTo>
                  <a:lnTo>
                    <a:pt x="2217" y="195"/>
                  </a:lnTo>
                  <a:lnTo>
                    <a:pt x="2217" y="195"/>
                  </a:lnTo>
                  <a:lnTo>
                    <a:pt x="2217" y="195"/>
                  </a:lnTo>
                  <a:lnTo>
                    <a:pt x="2218" y="195"/>
                  </a:lnTo>
                  <a:lnTo>
                    <a:pt x="2218" y="195"/>
                  </a:lnTo>
                  <a:lnTo>
                    <a:pt x="2218" y="195"/>
                  </a:lnTo>
                  <a:lnTo>
                    <a:pt x="2218" y="195"/>
                  </a:lnTo>
                  <a:lnTo>
                    <a:pt x="2219" y="195"/>
                  </a:lnTo>
                  <a:lnTo>
                    <a:pt x="2219" y="195"/>
                  </a:lnTo>
                  <a:lnTo>
                    <a:pt x="2219" y="195"/>
                  </a:lnTo>
                  <a:lnTo>
                    <a:pt x="2220" y="194"/>
                  </a:lnTo>
                  <a:lnTo>
                    <a:pt x="2220" y="190"/>
                  </a:lnTo>
                  <a:lnTo>
                    <a:pt x="2220" y="186"/>
                  </a:lnTo>
                  <a:lnTo>
                    <a:pt x="2220" y="175"/>
                  </a:lnTo>
                  <a:lnTo>
                    <a:pt x="2221" y="163"/>
                  </a:lnTo>
                  <a:lnTo>
                    <a:pt x="2221" y="165"/>
                  </a:lnTo>
                  <a:lnTo>
                    <a:pt x="2221" y="177"/>
                  </a:lnTo>
                  <a:lnTo>
                    <a:pt x="2221" y="187"/>
                  </a:lnTo>
                  <a:lnTo>
                    <a:pt x="2222" y="190"/>
                  </a:lnTo>
                  <a:lnTo>
                    <a:pt x="2222" y="190"/>
                  </a:lnTo>
                  <a:lnTo>
                    <a:pt x="2222" y="189"/>
                  </a:lnTo>
                  <a:lnTo>
                    <a:pt x="2222" y="189"/>
                  </a:lnTo>
                  <a:lnTo>
                    <a:pt x="2223" y="189"/>
                  </a:lnTo>
                  <a:lnTo>
                    <a:pt x="2223" y="190"/>
                  </a:lnTo>
                  <a:lnTo>
                    <a:pt x="2223" y="190"/>
                  </a:lnTo>
                  <a:lnTo>
                    <a:pt x="2223" y="190"/>
                  </a:lnTo>
                  <a:lnTo>
                    <a:pt x="2224" y="190"/>
                  </a:lnTo>
                  <a:lnTo>
                    <a:pt x="2224" y="190"/>
                  </a:lnTo>
                  <a:lnTo>
                    <a:pt x="2224" y="189"/>
                  </a:lnTo>
                  <a:lnTo>
                    <a:pt x="2225" y="189"/>
                  </a:lnTo>
                  <a:lnTo>
                    <a:pt x="2225" y="189"/>
                  </a:lnTo>
                  <a:lnTo>
                    <a:pt x="2225" y="189"/>
                  </a:lnTo>
                  <a:lnTo>
                    <a:pt x="2225" y="189"/>
                  </a:lnTo>
                  <a:lnTo>
                    <a:pt x="2226" y="189"/>
                  </a:lnTo>
                  <a:lnTo>
                    <a:pt x="2226" y="189"/>
                  </a:lnTo>
                  <a:lnTo>
                    <a:pt x="2226" y="189"/>
                  </a:lnTo>
                  <a:lnTo>
                    <a:pt x="2226" y="189"/>
                  </a:lnTo>
                  <a:lnTo>
                    <a:pt x="2227" y="189"/>
                  </a:lnTo>
                  <a:lnTo>
                    <a:pt x="2227" y="189"/>
                  </a:lnTo>
                  <a:lnTo>
                    <a:pt x="2227" y="189"/>
                  </a:lnTo>
                  <a:lnTo>
                    <a:pt x="2227" y="190"/>
                  </a:lnTo>
                  <a:lnTo>
                    <a:pt x="2228" y="190"/>
                  </a:lnTo>
                  <a:lnTo>
                    <a:pt x="2228" y="190"/>
                  </a:lnTo>
                  <a:lnTo>
                    <a:pt x="2228" y="190"/>
                  </a:lnTo>
                  <a:lnTo>
                    <a:pt x="2229" y="190"/>
                  </a:lnTo>
                  <a:lnTo>
                    <a:pt x="2229" y="190"/>
                  </a:lnTo>
                  <a:lnTo>
                    <a:pt x="2229" y="190"/>
                  </a:lnTo>
                  <a:lnTo>
                    <a:pt x="2229" y="190"/>
                  </a:lnTo>
                  <a:lnTo>
                    <a:pt x="2230" y="190"/>
                  </a:lnTo>
                  <a:lnTo>
                    <a:pt x="2230" y="190"/>
                  </a:lnTo>
                  <a:lnTo>
                    <a:pt x="2230" y="190"/>
                  </a:lnTo>
                  <a:lnTo>
                    <a:pt x="2230" y="190"/>
                  </a:lnTo>
                  <a:lnTo>
                    <a:pt x="2231" y="190"/>
                  </a:lnTo>
                  <a:lnTo>
                    <a:pt x="2231" y="190"/>
                  </a:lnTo>
                  <a:lnTo>
                    <a:pt x="2231" y="190"/>
                  </a:lnTo>
                  <a:lnTo>
                    <a:pt x="2232" y="189"/>
                  </a:lnTo>
                  <a:lnTo>
                    <a:pt x="2232" y="189"/>
                  </a:lnTo>
                  <a:lnTo>
                    <a:pt x="2232" y="189"/>
                  </a:lnTo>
                  <a:lnTo>
                    <a:pt x="2232" y="189"/>
                  </a:lnTo>
                  <a:lnTo>
                    <a:pt x="2233" y="189"/>
                  </a:lnTo>
                  <a:lnTo>
                    <a:pt x="2233" y="189"/>
                  </a:lnTo>
                  <a:lnTo>
                    <a:pt x="2233" y="190"/>
                  </a:lnTo>
                  <a:lnTo>
                    <a:pt x="2233" y="189"/>
                  </a:lnTo>
                  <a:lnTo>
                    <a:pt x="2234" y="189"/>
                  </a:lnTo>
                  <a:lnTo>
                    <a:pt x="2234" y="189"/>
                  </a:lnTo>
                  <a:lnTo>
                    <a:pt x="2234" y="189"/>
                  </a:lnTo>
                  <a:lnTo>
                    <a:pt x="2234" y="189"/>
                  </a:lnTo>
                  <a:lnTo>
                    <a:pt x="2235" y="190"/>
                  </a:lnTo>
                  <a:lnTo>
                    <a:pt x="2235" y="190"/>
                  </a:lnTo>
                  <a:lnTo>
                    <a:pt x="2235" y="189"/>
                  </a:lnTo>
                  <a:lnTo>
                    <a:pt x="2236" y="189"/>
                  </a:lnTo>
                  <a:lnTo>
                    <a:pt x="2236" y="189"/>
                  </a:lnTo>
                  <a:lnTo>
                    <a:pt x="2236" y="189"/>
                  </a:lnTo>
                  <a:lnTo>
                    <a:pt x="2236" y="188"/>
                  </a:lnTo>
                  <a:lnTo>
                    <a:pt x="2237" y="188"/>
                  </a:lnTo>
                  <a:lnTo>
                    <a:pt x="2237" y="188"/>
                  </a:lnTo>
                  <a:lnTo>
                    <a:pt x="2237" y="188"/>
                  </a:lnTo>
                  <a:lnTo>
                    <a:pt x="2237" y="188"/>
                  </a:lnTo>
                  <a:lnTo>
                    <a:pt x="2238" y="187"/>
                  </a:lnTo>
                  <a:lnTo>
                    <a:pt x="2238" y="187"/>
                  </a:lnTo>
                  <a:lnTo>
                    <a:pt x="2238" y="187"/>
                  </a:lnTo>
                  <a:lnTo>
                    <a:pt x="2238" y="187"/>
                  </a:lnTo>
                  <a:lnTo>
                    <a:pt x="2239" y="187"/>
                  </a:lnTo>
                  <a:lnTo>
                    <a:pt x="2239" y="187"/>
                  </a:lnTo>
                  <a:lnTo>
                    <a:pt x="2239" y="187"/>
                  </a:lnTo>
                  <a:lnTo>
                    <a:pt x="2239" y="188"/>
                  </a:lnTo>
                  <a:lnTo>
                    <a:pt x="2240" y="189"/>
                  </a:lnTo>
                  <a:lnTo>
                    <a:pt x="2240" y="189"/>
                  </a:lnTo>
                  <a:lnTo>
                    <a:pt x="2240" y="190"/>
                  </a:lnTo>
                  <a:lnTo>
                    <a:pt x="2241" y="191"/>
                  </a:lnTo>
                  <a:lnTo>
                    <a:pt x="2241" y="192"/>
                  </a:lnTo>
                  <a:lnTo>
                    <a:pt x="2241" y="192"/>
                  </a:lnTo>
                  <a:lnTo>
                    <a:pt x="2241" y="192"/>
                  </a:lnTo>
                  <a:lnTo>
                    <a:pt x="2242" y="193"/>
                  </a:lnTo>
                  <a:lnTo>
                    <a:pt x="2242" y="193"/>
                  </a:lnTo>
                  <a:lnTo>
                    <a:pt x="2242" y="193"/>
                  </a:lnTo>
                  <a:lnTo>
                    <a:pt x="2242" y="193"/>
                  </a:lnTo>
                  <a:lnTo>
                    <a:pt x="2243" y="192"/>
                  </a:lnTo>
                  <a:lnTo>
                    <a:pt x="2243" y="193"/>
                  </a:lnTo>
                  <a:lnTo>
                    <a:pt x="2243" y="193"/>
                  </a:lnTo>
                  <a:lnTo>
                    <a:pt x="2244" y="192"/>
                  </a:lnTo>
                  <a:lnTo>
                    <a:pt x="2244" y="192"/>
                  </a:lnTo>
                  <a:lnTo>
                    <a:pt x="2244" y="192"/>
                  </a:lnTo>
                  <a:lnTo>
                    <a:pt x="2244" y="192"/>
                  </a:lnTo>
                  <a:lnTo>
                    <a:pt x="2245" y="192"/>
                  </a:lnTo>
                  <a:lnTo>
                    <a:pt x="2245" y="192"/>
                  </a:lnTo>
                  <a:lnTo>
                    <a:pt x="2245" y="192"/>
                  </a:lnTo>
                  <a:lnTo>
                    <a:pt x="2245" y="192"/>
                  </a:lnTo>
                  <a:lnTo>
                    <a:pt x="2246" y="192"/>
                  </a:lnTo>
                  <a:lnTo>
                    <a:pt x="2246" y="192"/>
                  </a:lnTo>
                  <a:lnTo>
                    <a:pt x="2246" y="191"/>
                  </a:lnTo>
                  <a:lnTo>
                    <a:pt x="2246" y="191"/>
                  </a:lnTo>
                  <a:lnTo>
                    <a:pt x="2247" y="191"/>
                  </a:lnTo>
                  <a:lnTo>
                    <a:pt x="2247" y="191"/>
                  </a:lnTo>
                  <a:lnTo>
                    <a:pt x="2247" y="191"/>
                  </a:lnTo>
                  <a:lnTo>
                    <a:pt x="2248" y="191"/>
                  </a:lnTo>
                  <a:lnTo>
                    <a:pt x="2248" y="191"/>
                  </a:lnTo>
                  <a:lnTo>
                    <a:pt x="2248" y="191"/>
                  </a:lnTo>
                  <a:lnTo>
                    <a:pt x="2248" y="191"/>
                  </a:lnTo>
                  <a:lnTo>
                    <a:pt x="2249" y="191"/>
                  </a:lnTo>
                  <a:lnTo>
                    <a:pt x="2249" y="191"/>
                  </a:lnTo>
                  <a:lnTo>
                    <a:pt x="2249" y="191"/>
                  </a:lnTo>
                  <a:lnTo>
                    <a:pt x="2249" y="191"/>
                  </a:lnTo>
                  <a:lnTo>
                    <a:pt x="2250" y="191"/>
                  </a:lnTo>
                  <a:lnTo>
                    <a:pt x="2250" y="191"/>
                  </a:lnTo>
                  <a:lnTo>
                    <a:pt x="2250" y="191"/>
                  </a:lnTo>
                  <a:lnTo>
                    <a:pt x="2250" y="191"/>
                  </a:lnTo>
                  <a:lnTo>
                    <a:pt x="2251" y="191"/>
                  </a:lnTo>
                  <a:lnTo>
                    <a:pt x="2251" y="191"/>
                  </a:lnTo>
                  <a:lnTo>
                    <a:pt x="2251" y="192"/>
                  </a:lnTo>
                  <a:lnTo>
                    <a:pt x="2252" y="192"/>
                  </a:lnTo>
                  <a:lnTo>
                    <a:pt x="2252" y="192"/>
                  </a:lnTo>
                  <a:lnTo>
                    <a:pt x="2252" y="192"/>
                  </a:lnTo>
                  <a:lnTo>
                    <a:pt x="2252" y="192"/>
                  </a:lnTo>
                  <a:lnTo>
                    <a:pt x="2253" y="192"/>
                  </a:lnTo>
                  <a:lnTo>
                    <a:pt x="2253" y="192"/>
                  </a:lnTo>
                  <a:lnTo>
                    <a:pt x="2253" y="192"/>
                  </a:lnTo>
                  <a:lnTo>
                    <a:pt x="2253" y="192"/>
                  </a:lnTo>
                  <a:lnTo>
                    <a:pt x="2254" y="192"/>
                  </a:lnTo>
                  <a:lnTo>
                    <a:pt x="2254" y="192"/>
                  </a:lnTo>
                  <a:lnTo>
                    <a:pt x="2254" y="192"/>
                  </a:lnTo>
                  <a:lnTo>
                    <a:pt x="2254" y="192"/>
                  </a:lnTo>
                  <a:lnTo>
                    <a:pt x="2255" y="192"/>
                  </a:lnTo>
                  <a:lnTo>
                    <a:pt x="2255" y="192"/>
                  </a:lnTo>
                  <a:lnTo>
                    <a:pt x="2255" y="192"/>
                  </a:lnTo>
                  <a:lnTo>
                    <a:pt x="2255" y="192"/>
                  </a:lnTo>
                  <a:lnTo>
                    <a:pt x="2256" y="192"/>
                  </a:lnTo>
                  <a:lnTo>
                    <a:pt x="2256" y="192"/>
                  </a:lnTo>
                  <a:lnTo>
                    <a:pt x="2256" y="192"/>
                  </a:lnTo>
                  <a:lnTo>
                    <a:pt x="2257" y="192"/>
                  </a:lnTo>
                  <a:lnTo>
                    <a:pt x="2257" y="192"/>
                  </a:lnTo>
                  <a:lnTo>
                    <a:pt x="2257" y="192"/>
                  </a:lnTo>
                  <a:lnTo>
                    <a:pt x="2257" y="192"/>
                  </a:lnTo>
                  <a:lnTo>
                    <a:pt x="2258" y="192"/>
                  </a:lnTo>
                  <a:lnTo>
                    <a:pt x="2258" y="192"/>
                  </a:lnTo>
                  <a:lnTo>
                    <a:pt x="2258" y="192"/>
                  </a:lnTo>
                  <a:lnTo>
                    <a:pt x="2258" y="192"/>
                  </a:lnTo>
                  <a:lnTo>
                    <a:pt x="2259" y="192"/>
                  </a:lnTo>
                  <a:lnTo>
                    <a:pt x="2259" y="192"/>
                  </a:lnTo>
                  <a:lnTo>
                    <a:pt x="2259" y="192"/>
                  </a:lnTo>
                  <a:lnTo>
                    <a:pt x="2260" y="192"/>
                  </a:lnTo>
                  <a:lnTo>
                    <a:pt x="2260" y="192"/>
                  </a:lnTo>
                  <a:lnTo>
                    <a:pt x="2260" y="192"/>
                  </a:lnTo>
                  <a:lnTo>
                    <a:pt x="2260" y="192"/>
                  </a:lnTo>
                  <a:lnTo>
                    <a:pt x="2261" y="192"/>
                  </a:lnTo>
                  <a:lnTo>
                    <a:pt x="2261" y="192"/>
                  </a:lnTo>
                  <a:lnTo>
                    <a:pt x="2261" y="193"/>
                  </a:lnTo>
                  <a:lnTo>
                    <a:pt x="2261" y="193"/>
                  </a:lnTo>
                  <a:lnTo>
                    <a:pt x="2262" y="193"/>
                  </a:lnTo>
                  <a:lnTo>
                    <a:pt x="2262" y="193"/>
                  </a:lnTo>
                  <a:lnTo>
                    <a:pt x="2262" y="193"/>
                  </a:lnTo>
                  <a:lnTo>
                    <a:pt x="2263" y="193"/>
                  </a:lnTo>
                  <a:lnTo>
                    <a:pt x="2263" y="192"/>
                  </a:lnTo>
                  <a:lnTo>
                    <a:pt x="2263" y="192"/>
                  </a:lnTo>
                  <a:lnTo>
                    <a:pt x="2263" y="192"/>
                  </a:lnTo>
                  <a:lnTo>
                    <a:pt x="2264" y="192"/>
                  </a:lnTo>
                  <a:lnTo>
                    <a:pt x="2264" y="192"/>
                  </a:lnTo>
                  <a:lnTo>
                    <a:pt x="2264" y="192"/>
                  </a:lnTo>
                  <a:lnTo>
                    <a:pt x="2264" y="192"/>
                  </a:lnTo>
                  <a:lnTo>
                    <a:pt x="2265" y="192"/>
                  </a:lnTo>
                  <a:lnTo>
                    <a:pt x="2265" y="192"/>
                  </a:lnTo>
                  <a:lnTo>
                    <a:pt x="2265" y="192"/>
                  </a:lnTo>
                  <a:lnTo>
                    <a:pt x="2265" y="192"/>
                  </a:lnTo>
                  <a:lnTo>
                    <a:pt x="2266" y="192"/>
                  </a:lnTo>
                  <a:lnTo>
                    <a:pt x="2266" y="192"/>
                  </a:lnTo>
                  <a:lnTo>
                    <a:pt x="2266" y="192"/>
                  </a:lnTo>
                  <a:lnTo>
                    <a:pt x="2266" y="192"/>
                  </a:lnTo>
                  <a:lnTo>
                    <a:pt x="2267" y="192"/>
                  </a:lnTo>
                  <a:lnTo>
                    <a:pt x="2267" y="192"/>
                  </a:lnTo>
                  <a:lnTo>
                    <a:pt x="2267" y="192"/>
                  </a:lnTo>
                  <a:lnTo>
                    <a:pt x="2268" y="192"/>
                  </a:lnTo>
                  <a:lnTo>
                    <a:pt x="2268" y="192"/>
                  </a:lnTo>
                  <a:lnTo>
                    <a:pt x="2268" y="192"/>
                  </a:lnTo>
                  <a:lnTo>
                    <a:pt x="2268" y="192"/>
                  </a:lnTo>
                  <a:lnTo>
                    <a:pt x="2269" y="192"/>
                  </a:lnTo>
                  <a:lnTo>
                    <a:pt x="2269" y="192"/>
                  </a:lnTo>
                  <a:lnTo>
                    <a:pt x="2269" y="192"/>
                  </a:lnTo>
                  <a:lnTo>
                    <a:pt x="2269" y="192"/>
                  </a:lnTo>
                  <a:lnTo>
                    <a:pt x="2270" y="192"/>
                  </a:lnTo>
                  <a:lnTo>
                    <a:pt x="2270" y="192"/>
                  </a:lnTo>
                  <a:lnTo>
                    <a:pt x="2270" y="192"/>
                  </a:lnTo>
                  <a:lnTo>
                    <a:pt x="2270" y="192"/>
                  </a:lnTo>
                  <a:lnTo>
                    <a:pt x="2271" y="191"/>
                  </a:lnTo>
                  <a:lnTo>
                    <a:pt x="2271" y="191"/>
                  </a:lnTo>
                  <a:lnTo>
                    <a:pt x="2271" y="191"/>
                  </a:lnTo>
                  <a:lnTo>
                    <a:pt x="2271" y="191"/>
                  </a:lnTo>
                  <a:lnTo>
                    <a:pt x="2272" y="190"/>
                  </a:lnTo>
                  <a:lnTo>
                    <a:pt x="2272" y="190"/>
                  </a:lnTo>
                  <a:lnTo>
                    <a:pt x="2272" y="190"/>
                  </a:lnTo>
                  <a:lnTo>
                    <a:pt x="2273" y="189"/>
                  </a:lnTo>
                  <a:lnTo>
                    <a:pt x="2273" y="188"/>
                  </a:lnTo>
                  <a:lnTo>
                    <a:pt x="2273" y="188"/>
                  </a:lnTo>
                  <a:lnTo>
                    <a:pt x="2273" y="188"/>
                  </a:lnTo>
                  <a:lnTo>
                    <a:pt x="2274" y="187"/>
                  </a:lnTo>
                  <a:lnTo>
                    <a:pt x="2274" y="187"/>
                  </a:lnTo>
                  <a:lnTo>
                    <a:pt x="2274" y="187"/>
                  </a:lnTo>
                  <a:lnTo>
                    <a:pt x="2274" y="187"/>
                  </a:lnTo>
                  <a:lnTo>
                    <a:pt x="2275" y="187"/>
                  </a:lnTo>
                  <a:lnTo>
                    <a:pt x="2275" y="187"/>
                  </a:lnTo>
                  <a:lnTo>
                    <a:pt x="2275" y="187"/>
                  </a:lnTo>
                  <a:lnTo>
                    <a:pt x="2276" y="187"/>
                  </a:lnTo>
                  <a:lnTo>
                    <a:pt x="2276" y="187"/>
                  </a:lnTo>
                  <a:lnTo>
                    <a:pt x="2276" y="187"/>
                  </a:lnTo>
                  <a:lnTo>
                    <a:pt x="2276" y="187"/>
                  </a:lnTo>
                  <a:lnTo>
                    <a:pt x="2277" y="187"/>
                  </a:lnTo>
                  <a:lnTo>
                    <a:pt x="2277" y="187"/>
                  </a:lnTo>
                  <a:lnTo>
                    <a:pt x="2277" y="187"/>
                  </a:lnTo>
                  <a:lnTo>
                    <a:pt x="2277" y="186"/>
                  </a:lnTo>
                  <a:lnTo>
                    <a:pt x="2278" y="186"/>
                  </a:lnTo>
                  <a:lnTo>
                    <a:pt x="2278" y="186"/>
                  </a:lnTo>
                  <a:lnTo>
                    <a:pt x="2278" y="186"/>
                  </a:lnTo>
                  <a:lnTo>
                    <a:pt x="2279" y="186"/>
                  </a:lnTo>
                  <a:lnTo>
                    <a:pt x="2279" y="186"/>
                  </a:lnTo>
                  <a:lnTo>
                    <a:pt x="2279" y="185"/>
                  </a:lnTo>
                  <a:lnTo>
                    <a:pt x="2279" y="186"/>
                  </a:lnTo>
                  <a:lnTo>
                    <a:pt x="2280" y="185"/>
                  </a:lnTo>
                  <a:lnTo>
                    <a:pt x="2280" y="185"/>
                  </a:lnTo>
                  <a:lnTo>
                    <a:pt x="2280" y="185"/>
                  </a:lnTo>
                  <a:lnTo>
                    <a:pt x="2280" y="185"/>
                  </a:lnTo>
                  <a:lnTo>
                    <a:pt x="2281" y="186"/>
                  </a:lnTo>
                  <a:lnTo>
                    <a:pt x="2281" y="185"/>
                  </a:lnTo>
                  <a:lnTo>
                    <a:pt x="2281" y="173"/>
                  </a:lnTo>
                  <a:lnTo>
                    <a:pt x="2281" y="145"/>
                  </a:lnTo>
                  <a:lnTo>
                    <a:pt x="2282" y="103"/>
                  </a:lnTo>
                  <a:lnTo>
                    <a:pt x="2282" y="62"/>
                  </a:lnTo>
                  <a:lnTo>
                    <a:pt x="2282" y="32"/>
                  </a:lnTo>
                  <a:lnTo>
                    <a:pt x="2282" y="14"/>
                  </a:lnTo>
                  <a:lnTo>
                    <a:pt x="2283" y="6"/>
                  </a:lnTo>
                  <a:lnTo>
                    <a:pt x="2283" y="2"/>
                  </a:lnTo>
                  <a:lnTo>
                    <a:pt x="2283" y="1"/>
                  </a:lnTo>
                  <a:lnTo>
                    <a:pt x="2284" y="1"/>
                  </a:lnTo>
                  <a:lnTo>
                    <a:pt x="2284" y="1"/>
                  </a:lnTo>
                  <a:lnTo>
                    <a:pt x="2284" y="0"/>
                  </a:lnTo>
                  <a:lnTo>
                    <a:pt x="2284" y="0"/>
                  </a:lnTo>
                  <a:lnTo>
                    <a:pt x="2285" y="0"/>
                  </a:lnTo>
                  <a:lnTo>
                    <a:pt x="2285" y="0"/>
                  </a:lnTo>
                  <a:lnTo>
                    <a:pt x="2285" y="0"/>
                  </a:lnTo>
                  <a:lnTo>
                    <a:pt x="2285" y="0"/>
                  </a:lnTo>
                  <a:lnTo>
                    <a:pt x="2286" y="0"/>
                  </a:lnTo>
                  <a:lnTo>
                    <a:pt x="2286" y="0"/>
                  </a:lnTo>
                  <a:lnTo>
                    <a:pt x="2286" y="0"/>
                  </a:lnTo>
                  <a:lnTo>
                    <a:pt x="2286" y="0"/>
                  </a:lnTo>
                  <a:lnTo>
                    <a:pt x="2287" y="0"/>
                  </a:lnTo>
                  <a:lnTo>
                    <a:pt x="2287" y="0"/>
                  </a:lnTo>
                  <a:lnTo>
                    <a:pt x="2287" y="0"/>
                  </a:lnTo>
                  <a:lnTo>
                    <a:pt x="2287" y="0"/>
                  </a:lnTo>
                  <a:lnTo>
                    <a:pt x="2288" y="0"/>
                  </a:lnTo>
                  <a:lnTo>
                    <a:pt x="2288" y="0"/>
                  </a:lnTo>
                  <a:lnTo>
                    <a:pt x="2288" y="1"/>
                  </a:lnTo>
                  <a:lnTo>
                    <a:pt x="2289" y="1"/>
                  </a:lnTo>
                  <a:lnTo>
                    <a:pt x="2289" y="1"/>
                  </a:lnTo>
                  <a:lnTo>
                    <a:pt x="2289" y="3"/>
                  </a:lnTo>
                  <a:lnTo>
                    <a:pt x="2289" y="10"/>
                  </a:lnTo>
                  <a:lnTo>
                    <a:pt x="2290" y="25"/>
                  </a:lnTo>
                  <a:lnTo>
                    <a:pt x="2290" y="49"/>
                  </a:lnTo>
                  <a:lnTo>
                    <a:pt x="2290" y="77"/>
                  </a:lnTo>
                  <a:lnTo>
                    <a:pt x="2290" y="101"/>
                  </a:lnTo>
                  <a:lnTo>
                    <a:pt x="2291" y="113"/>
                  </a:lnTo>
                  <a:lnTo>
                    <a:pt x="2291" y="117"/>
                  </a:lnTo>
                  <a:lnTo>
                    <a:pt x="2291" y="118"/>
                  </a:lnTo>
                  <a:lnTo>
                    <a:pt x="2292" y="118"/>
                  </a:lnTo>
                  <a:lnTo>
                    <a:pt x="2292" y="118"/>
                  </a:lnTo>
                  <a:lnTo>
                    <a:pt x="2292" y="118"/>
                  </a:lnTo>
                  <a:lnTo>
                    <a:pt x="2292" y="118"/>
                  </a:lnTo>
                  <a:lnTo>
                    <a:pt x="2293" y="118"/>
                  </a:lnTo>
                  <a:lnTo>
                    <a:pt x="2293" y="118"/>
                  </a:lnTo>
                  <a:lnTo>
                    <a:pt x="2293" y="118"/>
                  </a:lnTo>
                  <a:lnTo>
                    <a:pt x="2293" y="118"/>
                  </a:lnTo>
                  <a:lnTo>
                    <a:pt x="2294" y="118"/>
                  </a:lnTo>
                  <a:lnTo>
                    <a:pt x="2294" y="118"/>
                  </a:lnTo>
                  <a:lnTo>
                    <a:pt x="2294" y="119"/>
                  </a:lnTo>
                  <a:lnTo>
                    <a:pt x="2295" y="119"/>
                  </a:lnTo>
                  <a:lnTo>
                    <a:pt x="2295" y="119"/>
                  </a:lnTo>
                  <a:lnTo>
                    <a:pt x="2295" y="120"/>
                  </a:lnTo>
                  <a:lnTo>
                    <a:pt x="2295" y="120"/>
                  </a:lnTo>
                  <a:lnTo>
                    <a:pt x="2296" y="120"/>
                  </a:lnTo>
                  <a:lnTo>
                    <a:pt x="2296" y="120"/>
                  </a:lnTo>
                  <a:lnTo>
                    <a:pt x="2296" y="121"/>
                  </a:lnTo>
                  <a:lnTo>
                    <a:pt x="2296" y="121"/>
                  </a:lnTo>
                  <a:lnTo>
                    <a:pt x="2297" y="121"/>
                  </a:lnTo>
                  <a:lnTo>
                    <a:pt x="2297" y="122"/>
                  </a:lnTo>
                  <a:lnTo>
                    <a:pt x="2297" y="122"/>
                  </a:lnTo>
                  <a:lnTo>
                    <a:pt x="2297" y="123"/>
                  </a:lnTo>
                  <a:lnTo>
                    <a:pt x="2298" y="123"/>
                  </a:lnTo>
                  <a:lnTo>
                    <a:pt x="2298" y="124"/>
                  </a:lnTo>
                  <a:lnTo>
                    <a:pt x="2298" y="124"/>
                  </a:lnTo>
                  <a:lnTo>
                    <a:pt x="2298" y="124"/>
                  </a:lnTo>
                  <a:lnTo>
                    <a:pt x="2299" y="124"/>
                  </a:lnTo>
                  <a:lnTo>
                    <a:pt x="2299" y="125"/>
                  </a:lnTo>
                  <a:lnTo>
                    <a:pt x="2299" y="125"/>
                  </a:lnTo>
                  <a:lnTo>
                    <a:pt x="2300" y="125"/>
                  </a:lnTo>
                  <a:lnTo>
                    <a:pt x="2300" y="126"/>
                  </a:lnTo>
                  <a:lnTo>
                    <a:pt x="2300" y="125"/>
                  </a:lnTo>
                  <a:lnTo>
                    <a:pt x="2300" y="125"/>
                  </a:lnTo>
                  <a:lnTo>
                    <a:pt x="2301" y="126"/>
                  </a:lnTo>
                  <a:lnTo>
                    <a:pt x="2301" y="126"/>
                  </a:lnTo>
                  <a:lnTo>
                    <a:pt x="2301" y="127"/>
                  </a:lnTo>
                  <a:lnTo>
                    <a:pt x="2301" y="127"/>
                  </a:lnTo>
                  <a:lnTo>
                    <a:pt x="2302" y="128"/>
                  </a:lnTo>
                  <a:lnTo>
                    <a:pt x="2302" y="130"/>
                  </a:lnTo>
                  <a:lnTo>
                    <a:pt x="2302" y="132"/>
                  </a:lnTo>
                  <a:lnTo>
                    <a:pt x="2302" y="135"/>
                  </a:lnTo>
                  <a:lnTo>
                    <a:pt x="2303" y="137"/>
                  </a:lnTo>
                  <a:lnTo>
                    <a:pt x="2303" y="140"/>
                  </a:lnTo>
                  <a:lnTo>
                    <a:pt x="2303" y="141"/>
                  </a:lnTo>
                  <a:lnTo>
                    <a:pt x="2303" y="143"/>
                  </a:lnTo>
                  <a:lnTo>
                    <a:pt x="2304" y="144"/>
                  </a:lnTo>
                  <a:lnTo>
                    <a:pt x="2304" y="145"/>
                  </a:lnTo>
                  <a:lnTo>
                    <a:pt x="2304" y="145"/>
                  </a:lnTo>
                  <a:lnTo>
                    <a:pt x="2305" y="145"/>
                  </a:lnTo>
                  <a:lnTo>
                    <a:pt x="2305" y="144"/>
                  </a:lnTo>
                  <a:lnTo>
                    <a:pt x="2305" y="144"/>
                  </a:lnTo>
                  <a:lnTo>
                    <a:pt x="2305" y="145"/>
                  </a:lnTo>
                  <a:lnTo>
                    <a:pt x="2306" y="145"/>
                  </a:lnTo>
                  <a:lnTo>
                    <a:pt x="2306" y="146"/>
                  </a:lnTo>
                  <a:lnTo>
                    <a:pt x="2306" y="148"/>
                  </a:lnTo>
                  <a:lnTo>
                    <a:pt x="2306" y="151"/>
                  </a:lnTo>
                  <a:lnTo>
                    <a:pt x="2307" y="154"/>
                  </a:lnTo>
                  <a:lnTo>
                    <a:pt x="2307" y="158"/>
                  </a:lnTo>
                  <a:lnTo>
                    <a:pt x="2307" y="163"/>
                  </a:lnTo>
                  <a:lnTo>
                    <a:pt x="2308" y="168"/>
                  </a:lnTo>
                  <a:lnTo>
                    <a:pt x="2308" y="173"/>
                  </a:lnTo>
                  <a:lnTo>
                    <a:pt x="2308" y="176"/>
                  </a:lnTo>
                  <a:lnTo>
                    <a:pt x="2308" y="178"/>
                  </a:lnTo>
                  <a:lnTo>
                    <a:pt x="2309" y="181"/>
                  </a:lnTo>
                  <a:lnTo>
                    <a:pt x="2309" y="184"/>
                  </a:lnTo>
                  <a:lnTo>
                    <a:pt x="2309" y="186"/>
                  </a:lnTo>
                  <a:lnTo>
                    <a:pt x="2309" y="188"/>
                  </a:lnTo>
                  <a:lnTo>
                    <a:pt x="2310" y="189"/>
                  </a:lnTo>
                  <a:lnTo>
                    <a:pt x="2310" y="190"/>
                  </a:lnTo>
                  <a:lnTo>
                    <a:pt x="2310" y="191"/>
                  </a:lnTo>
                  <a:lnTo>
                    <a:pt x="2311" y="191"/>
                  </a:lnTo>
                  <a:lnTo>
                    <a:pt x="2311" y="191"/>
                  </a:lnTo>
                  <a:lnTo>
                    <a:pt x="2311" y="192"/>
                  </a:lnTo>
                  <a:lnTo>
                    <a:pt x="2311" y="192"/>
                  </a:lnTo>
                  <a:lnTo>
                    <a:pt x="2312" y="192"/>
                  </a:lnTo>
                  <a:lnTo>
                    <a:pt x="2312" y="192"/>
                  </a:lnTo>
                  <a:lnTo>
                    <a:pt x="2312" y="192"/>
                  </a:lnTo>
                  <a:lnTo>
                    <a:pt x="2312" y="192"/>
                  </a:lnTo>
                  <a:lnTo>
                    <a:pt x="2313" y="192"/>
                  </a:lnTo>
                  <a:lnTo>
                    <a:pt x="2313" y="192"/>
                  </a:lnTo>
                  <a:lnTo>
                    <a:pt x="2313" y="192"/>
                  </a:lnTo>
                  <a:lnTo>
                    <a:pt x="2313" y="192"/>
                  </a:lnTo>
                  <a:lnTo>
                    <a:pt x="2314" y="192"/>
                  </a:lnTo>
                  <a:lnTo>
                    <a:pt x="2314" y="192"/>
                  </a:lnTo>
                  <a:lnTo>
                    <a:pt x="2314" y="192"/>
                  </a:lnTo>
                  <a:lnTo>
                    <a:pt x="2315" y="192"/>
                  </a:lnTo>
                  <a:lnTo>
                    <a:pt x="2315" y="192"/>
                  </a:lnTo>
                  <a:lnTo>
                    <a:pt x="2315" y="191"/>
                  </a:lnTo>
                  <a:lnTo>
                    <a:pt x="2315" y="191"/>
                  </a:lnTo>
                  <a:lnTo>
                    <a:pt x="2316" y="191"/>
                  </a:lnTo>
                  <a:lnTo>
                    <a:pt x="2316" y="191"/>
                  </a:lnTo>
                  <a:lnTo>
                    <a:pt x="2316" y="191"/>
                  </a:lnTo>
                  <a:lnTo>
                    <a:pt x="2316" y="191"/>
                  </a:lnTo>
                  <a:lnTo>
                    <a:pt x="2317" y="191"/>
                  </a:lnTo>
                  <a:lnTo>
                    <a:pt x="2317" y="191"/>
                  </a:lnTo>
                  <a:lnTo>
                    <a:pt x="2317" y="191"/>
                  </a:lnTo>
                  <a:lnTo>
                    <a:pt x="2317" y="191"/>
                  </a:lnTo>
                  <a:lnTo>
                    <a:pt x="2318" y="191"/>
                  </a:lnTo>
                  <a:lnTo>
                    <a:pt x="2318" y="191"/>
                  </a:lnTo>
                  <a:lnTo>
                    <a:pt x="2318" y="191"/>
                  </a:lnTo>
                  <a:lnTo>
                    <a:pt x="2318" y="191"/>
                  </a:lnTo>
                  <a:lnTo>
                    <a:pt x="2319" y="191"/>
                  </a:lnTo>
                  <a:lnTo>
                    <a:pt x="2319" y="191"/>
                  </a:lnTo>
                  <a:lnTo>
                    <a:pt x="2319" y="191"/>
                  </a:lnTo>
                  <a:lnTo>
                    <a:pt x="2319" y="191"/>
                  </a:lnTo>
                  <a:lnTo>
                    <a:pt x="2320" y="191"/>
                  </a:lnTo>
                  <a:lnTo>
                    <a:pt x="2320" y="190"/>
                  </a:lnTo>
                  <a:lnTo>
                    <a:pt x="2320" y="190"/>
                  </a:lnTo>
                  <a:lnTo>
                    <a:pt x="2321" y="190"/>
                  </a:lnTo>
                  <a:lnTo>
                    <a:pt x="2321" y="190"/>
                  </a:lnTo>
                  <a:lnTo>
                    <a:pt x="2321" y="190"/>
                  </a:lnTo>
                  <a:lnTo>
                    <a:pt x="2321" y="190"/>
                  </a:lnTo>
                  <a:lnTo>
                    <a:pt x="2322" y="190"/>
                  </a:lnTo>
                  <a:lnTo>
                    <a:pt x="2322" y="190"/>
                  </a:lnTo>
                  <a:lnTo>
                    <a:pt x="2322" y="190"/>
                  </a:lnTo>
                  <a:lnTo>
                    <a:pt x="2322" y="190"/>
                  </a:lnTo>
                  <a:lnTo>
                    <a:pt x="2323" y="191"/>
                  </a:lnTo>
                  <a:lnTo>
                    <a:pt x="2323" y="191"/>
                  </a:lnTo>
                  <a:lnTo>
                    <a:pt x="2323" y="191"/>
                  </a:lnTo>
                  <a:lnTo>
                    <a:pt x="2324" y="191"/>
                  </a:lnTo>
                  <a:lnTo>
                    <a:pt x="2324" y="191"/>
                  </a:lnTo>
                  <a:lnTo>
                    <a:pt x="2324" y="191"/>
                  </a:lnTo>
                  <a:lnTo>
                    <a:pt x="2324" y="191"/>
                  </a:lnTo>
                  <a:lnTo>
                    <a:pt x="2325" y="191"/>
                  </a:lnTo>
                  <a:lnTo>
                    <a:pt x="2325" y="191"/>
                  </a:lnTo>
                  <a:lnTo>
                    <a:pt x="2325" y="191"/>
                  </a:lnTo>
                  <a:lnTo>
                    <a:pt x="2325" y="191"/>
                  </a:lnTo>
                  <a:lnTo>
                    <a:pt x="2326" y="191"/>
                  </a:lnTo>
                  <a:lnTo>
                    <a:pt x="2326" y="191"/>
                  </a:lnTo>
                  <a:lnTo>
                    <a:pt x="2326" y="191"/>
                  </a:lnTo>
                  <a:lnTo>
                    <a:pt x="2327" y="191"/>
                  </a:lnTo>
                  <a:lnTo>
                    <a:pt x="2327" y="191"/>
                  </a:lnTo>
                  <a:lnTo>
                    <a:pt x="2327" y="191"/>
                  </a:lnTo>
                  <a:lnTo>
                    <a:pt x="2327" y="191"/>
                  </a:lnTo>
                  <a:lnTo>
                    <a:pt x="2328" y="191"/>
                  </a:lnTo>
                  <a:lnTo>
                    <a:pt x="2328" y="191"/>
                  </a:lnTo>
                  <a:lnTo>
                    <a:pt x="2328" y="191"/>
                  </a:lnTo>
                  <a:lnTo>
                    <a:pt x="2328" y="191"/>
                  </a:lnTo>
                  <a:lnTo>
                    <a:pt x="2329" y="192"/>
                  </a:lnTo>
                  <a:lnTo>
                    <a:pt x="2329" y="192"/>
                  </a:lnTo>
                  <a:lnTo>
                    <a:pt x="2329" y="192"/>
                  </a:lnTo>
                  <a:lnTo>
                    <a:pt x="2329" y="192"/>
                  </a:lnTo>
                  <a:lnTo>
                    <a:pt x="2330" y="192"/>
                  </a:lnTo>
                  <a:lnTo>
                    <a:pt x="2330" y="192"/>
                  </a:lnTo>
                  <a:lnTo>
                    <a:pt x="2330" y="192"/>
                  </a:lnTo>
                  <a:lnTo>
                    <a:pt x="2331" y="191"/>
                  </a:lnTo>
                  <a:lnTo>
                    <a:pt x="2331" y="191"/>
                  </a:lnTo>
                  <a:lnTo>
                    <a:pt x="2331" y="191"/>
                  </a:lnTo>
                  <a:lnTo>
                    <a:pt x="2331" y="191"/>
                  </a:lnTo>
                  <a:lnTo>
                    <a:pt x="2332" y="190"/>
                  </a:lnTo>
                  <a:lnTo>
                    <a:pt x="2332" y="190"/>
                  </a:lnTo>
                  <a:lnTo>
                    <a:pt x="2332" y="190"/>
                  </a:lnTo>
                  <a:lnTo>
                    <a:pt x="2332" y="189"/>
                  </a:lnTo>
                  <a:lnTo>
                    <a:pt x="2333" y="189"/>
                  </a:lnTo>
                  <a:lnTo>
                    <a:pt x="2333" y="190"/>
                  </a:lnTo>
                  <a:lnTo>
                    <a:pt x="2333" y="189"/>
                  </a:lnTo>
                  <a:lnTo>
                    <a:pt x="2333" y="189"/>
                  </a:lnTo>
                  <a:lnTo>
                    <a:pt x="2334" y="189"/>
                  </a:lnTo>
                  <a:lnTo>
                    <a:pt x="2334" y="190"/>
                  </a:lnTo>
                  <a:lnTo>
                    <a:pt x="2334" y="190"/>
                  </a:lnTo>
                  <a:lnTo>
                    <a:pt x="2334" y="190"/>
                  </a:lnTo>
                  <a:lnTo>
                    <a:pt x="2335" y="190"/>
                  </a:lnTo>
                  <a:lnTo>
                    <a:pt x="2335" y="190"/>
                  </a:lnTo>
                  <a:lnTo>
                    <a:pt x="2335" y="190"/>
                  </a:lnTo>
                  <a:lnTo>
                    <a:pt x="2336" y="189"/>
                  </a:lnTo>
                  <a:lnTo>
                    <a:pt x="2336" y="189"/>
                  </a:lnTo>
                  <a:lnTo>
                    <a:pt x="2336" y="189"/>
                  </a:lnTo>
                  <a:lnTo>
                    <a:pt x="2336" y="189"/>
                  </a:lnTo>
                  <a:lnTo>
                    <a:pt x="2337" y="189"/>
                  </a:lnTo>
                  <a:lnTo>
                    <a:pt x="2337" y="189"/>
                  </a:lnTo>
                  <a:lnTo>
                    <a:pt x="2337" y="189"/>
                  </a:lnTo>
                  <a:lnTo>
                    <a:pt x="2337" y="189"/>
                  </a:lnTo>
                  <a:lnTo>
                    <a:pt x="2338" y="189"/>
                  </a:lnTo>
                  <a:lnTo>
                    <a:pt x="2338" y="188"/>
                  </a:lnTo>
                  <a:lnTo>
                    <a:pt x="2338" y="188"/>
                  </a:lnTo>
                  <a:lnTo>
                    <a:pt x="2338" y="188"/>
                  </a:lnTo>
                  <a:lnTo>
                    <a:pt x="2339" y="187"/>
                  </a:lnTo>
                  <a:lnTo>
                    <a:pt x="2339" y="187"/>
                  </a:lnTo>
                  <a:lnTo>
                    <a:pt x="2339" y="187"/>
                  </a:lnTo>
                  <a:lnTo>
                    <a:pt x="2340" y="184"/>
                  </a:lnTo>
                  <a:lnTo>
                    <a:pt x="2340" y="168"/>
                  </a:lnTo>
                  <a:lnTo>
                    <a:pt x="2340" y="136"/>
                  </a:lnTo>
                  <a:lnTo>
                    <a:pt x="2340" y="97"/>
                  </a:lnTo>
                  <a:lnTo>
                    <a:pt x="2341" y="61"/>
                  </a:lnTo>
                  <a:lnTo>
                    <a:pt x="2341" y="34"/>
                  </a:lnTo>
                  <a:lnTo>
                    <a:pt x="2341" y="19"/>
                  </a:lnTo>
                  <a:lnTo>
                    <a:pt x="2341" y="11"/>
                  </a:lnTo>
                  <a:lnTo>
                    <a:pt x="2342" y="8"/>
                  </a:lnTo>
                  <a:lnTo>
                    <a:pt x="2342" y="7"/>
                  </a:lnTo>
                  <a:lnTo>
                    <a:pt x="2342" y="7"/>
                  </a:lnTo>
                  <a:lnTo>
                    <a:pt x="2343" y="7"/>
                  </a:lnTo>
                  <a:lnTo>
                    <a:pt x="2343" y="7"/>
                  </a:lnTo>
                  <a:lnTo>
                    <a:pt x="2343" y="7"/>
                  </a:lnTo>
                  <a:lnTo>
                    <a:pt x="2343" y="7"/>
                  </a:lnTo>
                  <a:lnTo>
                    <a:pt x="2344" y="7"/>
                  </a:lnTo>
                  <a:lnTo>
                    <a:pt x="2344" y="7"/>
                  </a:lnTo>
                  <a:lnTo>
                    <a:pt x="2344" y="7"/>
                  </a:lnTo>
                  <a:lnTo>
                    <a:pt x="2344" y="7"/>
                  </a:lnTo>
                  <a:lnTo>
                    <a:pt x="2345" y="7"/>
                  </a:lnTo>
                  <a:lnTo>
                    <a:pt x="2345" y="7"/>
                  </a:lnTo>
                  <a:lnTo>
                    <a:pt x="2345" y="7"/>
                  </a:lnTo>
                  <a:lnTo>
                    <a:pt x="2345" y="7"/>
                  </a:lnTo>
                  <a:lnTo>
                    <a:pt x="2346" y="7"/>
                  </a:lnTo>
                  <a:lnTo>
                    <a:pt x="2346" y="7"/>
                  </a:lnTo>
                  <a:lnTo>
                    <a:pt x="2346" y="7"/>
                  </a:lnTo>
                  <a:lnTo>
                    <a:pt x="2347" y="7"/>
                  </a:lnTo>
                  <a:lnTo>
                    <a:pt x="2347" y="7"/>
                  </a:lnTo>
                  <a:lnTo>
                    <a:pt x="2347" y="7"/>
                  </a:lnTo>
                  <a:lnTo>
                    <a:pt x="2347" y="7"/>
                  </a:lnTo>
                  <a:lnTo>
                    <a:pt x="2348" y="7"/>
                  </a:lnTo>
                  <a:lnTo>
                    <a:pt x="2348" y="7"/>
                  </a:lnTo>
                  <a:lnTo>
                    <a:pt x="2348" y="7"/>
                  </a:lnTo>
                  <a:lnTo>
                    <a:pt x="2348" y="6"/>
                  </a:lnTo>
                  <a:lnTo>
                    <a:pt x="2349" y="6"/>
                  </a:lnTo>
                  <a:lnTo>
                    <a:pt x="2349" y="6"/>
                  </a:lnTo>
                  <a:lnTo>
                    <a:pt x="2349" y="6"/>
                  </a:lnTo>
                  <a:lnTo>
                    <a:pt x="2349" y="5"/>
                  </a:lnTo>
                  <a:lnTo>
                    <a:pt x="2350" y="2"/>
                  </a:lnTo>
                  <a:lnTo>
                    <a:pt x="2350" y="0"/>
                  </a:lnTo>
                  <a:lnTo>
                    <a:pt x="2350" y="15"/>
                  </a:lnTo>
                  <a:lnTo>
                    <a:pt x="2350" y="39"/>
                  </a:lnTo>
                  <a:lnTo>
                    <a:pt x="2351" y="67"/>
                  </a:lnTo>
                  <a:lnTo>
                    <a:pt x="2351" y="91"/>
                  </a:lnTo>
                  <a:lnTo>
                    <a:pt x="2351" y="107"/>
                  </a:lnTo>
                  <a:lnTo>
                    <a:pt x="2352" y="112"/>
                  </a:lnTo>
                  <a:lnTo>
                    <a:pt x="2352" y="113"/>
                  </a:lnTo>
                  <a:lnTo>
                    <a:pt x="2352" y="113"/>
                  </a:lnTo>
                  <a:lnTo>
                    <a:pt x="2352" y="113"/>
                  </a:lnTo>
                  <a:lnTo>
                    <a:pt x="2353" y="113"/>
                  </a:lnTo>
                  <a:lnTo>
                    <a:pt x="2353" y="113"/>
                  </a:lnTo>
                  <a:lnTo>
                    <a:pt x="2353" y="113"/>
                  </a:lnTo>
                  <a:lnTo>
                    <a:pt x="2353" y="113"/>
                  </a:lnTo>
                  <a:lnTo>
                    <a:pt x="2354" y="113"/>
                  </a:lnTo>
                  <a:lnTo>
                    <a:pt x="2354" y="113"/>
                  </a:lnTo>
                  <a:lnTo>
                    <a:pt x="2354" y="113"/>
                  </a:lnTo>
                  <a:lnTo>
                    <a:pt x="2355" y="113"/>
                  </a:lnTo>
                  <a:lnTo>
                    <a:pt x="2355" y="114"/>
                  </a:lnTo>
                  <a:lnTo>
                    <a:pt x="2355" y="114"/>
                  </a:lnTo>
                  <a:lnTo>
                    <a:pt x="2355" y="114"/>
                  </a:lnTo>
                  <a:lnTo>
                    <a:pt x="2356" y="114"/>
                  </a:lnTo>
                  <a:lnTo>
                    <a:pt x="2356" y="114"/>
                  </a:lnTo>
                  <a:lnTo>
                    <a:pt x="2356" y="115"/>
                  </a:lnTo>
                  <a:lnTo>
                    <a:pt x="2356" y="115"/>
                  </a:lnTo>
                  <a:lnTo>
                    <a:pt x="2357" y="116"/>
                  </a:lnTo>
                  <a:lnTo>
                    <a:pt x="2357" y="116"/>
                  </a:lnTo>
                  <a:lnTo>
                    <a:pt x="2357" y="116"/>
                  </a:lnTo>
                  <a:lnTo>
                    <a:pt x="2357" y="116"/>
                  </a:lnTo>
                  <a:lnTo>
                    <a:pt x="2358" y="117"/>
                  </a:lnTo>
                  <a:lnTo>
                    <a:pt x="2358" y="117"/>
                  </a:lnTo>
                  <a:lnTo>
                    <a:pt x="2358" y="117"/>
                  </a:lnTo>
                  <a:lnTo>
                    <a:pt x="2359" y="117"/>
                  </a:lnTo>
                  <a:lnTo>
                    <a:pt x="2359" y="118"/>
                  </a:lnTo>
                  <a:lnTo>
                    <a:pt x="2359" y="119"/>
                  </a:lnTo>
                  <a:lnTo>
                    <a:pt x="2359" y="119"/>
                  </a:lnTo>
                  <a:lnTo>
                    <a:pt x="2360" y="119"/>
                  </a:lnTo>
                  <a:lnTo>
                    <a:pt x="2360" y="120"/>
                  </a:lnTo>
                  <a:lnTo>
                    <a:pt x="2360" y="120"/>
                  </a:lnTo>
                  <a:lnTo>
                    <a:pt x="2360" y="120"/>
                  </a:lnTo>
                  <a:lnTo>
                    <a:pt x="2361" y="121"/>
                  </a:lnTo>
                  <a:lnTo>
                    <a:pt x="2361" y="121"/>
                  </a:lnTo>
                  <a:lnTo>
                    <a:pt x="2361" y="121"/>
                  </a:lnTo>
                  <a:lnTo>
                    <a:pt x="2361" y="121"/>
                  </a:lnTo>
                  <a:lnTo>
                    <a:pt x="2362" y="121"/>
                  </a:lnTo>
                  <a:lnTo>
                    <a:pt x="2362" y="121"/>
                  </a:lnTo>
                  <a:lnTo>
                    <a:pt x="2362" y="122"/>
                  </a:lnTo>
                  <a:lnTo>
                    <a:pt x="2363" y="123"/>
                  </a:lnTo>
                  <a:lnTo>
                    <a:pt x="2363" y="124"/>
                  </a:lnTo>
                  <a:lnTo>
                    <a:pt x="2363" y="124"/>
                  </a:lnTo>
                  <a:lnTo>
                    <a:pt x="2363" y="124"/>
                  </a:lnTo>
                  <a:lnTo>
                    <a:pt x="2364" y="124"/>
                  </a:lnTo>
                  <a:lnTo>
                    <a:pt x="2364" y="124"/>
                  </a:lnTo>
                  <a:lnTo>
                    <a:pt x="2364" y="124"/>
                  </a:lnTo>
                  <a:lnTo>
                    <a:pt x="2364" y="124"/>
                  </a:lnTo>
                  <a:lnTo>
                    <a:pt x="2365" y="124"/>
                  </a:lnTo>
                  <a:lnTo>
                    <a:pt x="2365" y="125"/>
                  </a:lnTo>
                  <a:lnTo>
                    <a:pt x="2365" y="126"/>
                  </a:lnTo>
                  <a:lnTo>
                    <a:pt x="2365" y="128"/>
                  </a:lnTo>
                  <a:lnTo>
                    <a:pt x="2366" y="130"/>
                  </a:lnTo>
                  <a:lnTo>
                    <a:pt x="2366" y="132"/>
                  </a:lnTo>
                  <a:lnTo>
                    <a:pt x="2366" y="135"/>
                  </a:lnTo>
                  <a:lnTo>
                    <a:pt x="2366" y="138"/>
                  </a:lnTo>
                  <a:lnTo>
                    <a:pt x="2367" y="142"/>
                  </a:lnTo>
                  <a:lnTo>
                    <a:pt x="2367" y="146"/>
                  </a:lnTo>
                  <a:lnTo>
                    <a:pt x="2367" y="150"/>
                  </a:lnTo>
                  <a:lnTo>
                    <a:pt x="2368" y="155"/>
                  </a:lnTo>
                  <a:lnTo>
                    <a:pt x="2368" y="159"/>
                  </a:lnTo>
                  <a:lnTo>
                    <a:pt x="2368" y="164"/>
                  </a:lnTo>
                  <a:lnTo>
                    <a:pt x="2368" y="168"/>
                  </a:lnTo>
                  <a:lnTo>
                    <a:pt x="2369" y="172"/>
                  </a:lnTo>
                  <a:lnTo>
                    <a:pt x="2369" y="174"/>
                  </a:lnTo>
                  <a:lnTo>
                    <a:pt x="2369" y="177"/>
                  </a:lnTo>
                  <a:lnTo>
                    <a:pt x="2369" y="180"/>
                  </a:lnTo>
                  <a:lnTo>
                    <a:pt x="2370" y="183"/>
                  </a:lnTo>
                  <a:lnTo>
                    <a:pt x="2370" y="185"/>
                  </a:lnTo>
                  <a:lnTo>
                    <a:pt x="2370" y="187"/>
                  </a:lnTo>
                  <a:lnTo>
                    <a:pt x="2371" y="188"/>
                  </a:lnTo>
                  <a:lnTo>
                    <a:pt x="2371" y="189"/>
                  </a:lnTo>
                  <a:lnTo>
                    <a:pt x="2371" y="190"/>
                  </a:lnTo>
                  <a:lnTo>
                    <a:pt x="2371" y="190"/>
                  </a:lnTo>
                  <a:lnTo>
                    <a:pt x="2372" y="190"/>
                  </a:lnTo>
                  <a:lnTo>
                    <a:pt x="2372" y="191"/>
                  </a:lnTo>
                  <a:lnTo>
                    <a:pt x="2372" y="192"/>
                  </a:lnTo>
                  <a:lnTo>
                    <a:pt x="2372" y="192"/>
                  </a:lnTo>
                  <a:lnTo>
                    <a:pt x="2373" y="192"/>
                  </a:lnTo>
                  <a:lnTo>
                    <a:pt x="2373" y="192"/>
                  </a:lnTo>
                  <a:lnTo>
                    <a:pt x="2373" y="192"/>
                  </a:lnTo>
                  <a:lnTo>
                    <a:pt x="2374" y="192"/>
                  </a:lnTo>
                  <a:lnTo>
                    <a:pt x="2374" y="192"/>
                  </a:lnTo>
                  <a:lnTo>
                    <a:pt x="2374" y="192"/>
                  </a:lnTo>
                  <a:lnTo>
                    <a:pt x="2374" y="192"/>
                  </a:lnTo>
                  <a:lnTo>
                    <a:pt x="2375" y="192"/>
                  </a:lnTo>
                  <a:lnTo>
                    <a:pt x="2375" y="192"/>
                  </a:lnTo>
                  <a:lnTo>
                    <a:pt x="2375" y="192"/>
                  </a:lnTo>
                  <a:lnTo>
                    <a:pt x="2375" y="192"/>
                  </a:lnTo>
                  <a:lnTo>
                    <a:pt x="2376" y="192"/>
                  </a:lnTo>
                  <a:lnTo>
                    <a:pt x="2376" y="192"/>
                  </a:lnTo>
                  <a:lnTo>
                    <a:pt x="2376" y="192"/>
                  </a:lnTo>
                  <a:lnTo>
                    <a:pt x="2376" y="192"/>
                  </a:lnTo>
                  <a:lnTo>
                    <a:pt x="2377" y="192"/>
                  </a:lnTo>
                  <a:lnTo>
                    <a:pt x="2377" y="192"/>
                  </a:lnTo>
                  <a:lnTo>
                    <a:pt x="2377" y="192"/>
                  </a:lnTo>
                  <a:lnTo>
                    <a:pt x="2377" y="192"/>
                  </a:lnTo>
                  <a:lnTo>
                    <a:pt x="2378" y="192"/>
                  </a:lnTo>
                  <a:lnTo>
                    <a:pt x="2378" y="192"/>
                  </a:lnTo>
                  <a:lnTo>
                    <a:pt x="2378" y="192"/>
                  </a:lnTo>
                  <a:lnTo>
                    <a:pt x="2379" y="192"/>
                  </a:lnTo>
                  <a:lnTo>
                    <a:pt x="2379" y="192"/>
                  </a:lnTo>
                  <a:lnTo>
                    <a:pt x="2379" y="192"/>
                  </a:lnTo>
                  <a:lnTo>
                    <a:pt x="2379" y="192"/>
                  </a:lnTo>
                  <a:lnTo>
                    <a:pt x="2380" y="192"/>
                  </a:lnTo>
                  <a:lnTo>
                    <a:pt x="2380" y="192"/>
                  </a:lnTo>
                  <a:lnTo>
                    <a:pt x="2380" y="192"/>
                  </a:lnTo>
                  <a:lnTo>
                    <a:pt x="2380" y="192"/>
                  </a:lnTo>
                  <a:lnTo>
                    <a:pt x="2381" y="192"/>
                  </a:lnTo>
                  <a:lnTo>
                    <a:pt x="2381" y="192"/>
                  </a:lnTo>
                  <a:lnTo>
                    <a:pt x="2381" y="192"/>
                  </a:lnTo>
                  <a:lnTo>
                    <a:pt x="2381" y="192"/>
                  </a:lnTo>
                  <a:lnTo>
                    <a:pt x="2382" y="192"/>
                  </a:lnTo>
                  <a:lnTo>
                    <a:pt x="2382" y="192"/>
                  </a:lnTo>
                  <a:lnTo>
                    <a:pt x="2382" y="192"/>
                  </a:lnTo>
                  <a:lnTo>
                    <a:pt x="2382" y="192"/>
                  </a:lnTo>
                  <a:lnTo>
                    <a:pt x="2383" y="192"/>
                  </a:lnTo>
                  <a:lnTo>
                    <a:pt x="2383" y="192"/>
                  </a:lnTo>
                  <a:lnTo>
                    <a:pt x="2383" y="192"/>
                  </a:lnTo>
                  <a:lnTo>
                    <a:pt x="2384" y="192"/>
                  </a:lnTo>
                  <a:lnTo>
                    <a:pt x="2384" y="192"/>
                  </a:lnTo>
                  <a:lnTo>
                    <a:pt x="2384" y="192"/>
                  </a:lnTo>
                  <a:lnTo>
                    <a:pt x="2384" y="192"/>
                  </a:lnTo>
                  <a:lnTo>
                    <a:pt x="2385" y="192"/>
                  </a:lnTo>
                  <a:lnTo>
                    <a:pt x="2385" y="192"/>
                  </a:lnTo>
                  <a:lnTo>
                    <a:pt x="2385" y="192"/>
                  </a:lnTo>
                  <a:lnTo>
                    <a:pt x="2385" y="192"/>
                  </a:lnTo>
                  <a:lnTo>
                    <a:pt x="2386" y="192"/>
                  </a:lnTo>
                  <a:lnTo>
                    <a:pt x="2386" y="192"/>
                  </a:lnTo>
                  <a:lnTo>
                    <a:pt x="2386" y="192"/>
                  </a:lnTo>
                  <a:lnTo>
                    <a:pt x="2387" y="192"/>
                  </a:lnTo>
                  <a:lnTo>
                    <a:pt x="2387" y="192"/>
                  </a:lnTo>
                  <a:lnTo>
                    <a:pt x="2387" y="192"/>
                  </a:lnTo>
                  <a:lnTo>
                    <a:pt x="2387" y="192"/>
                  </a:lnTo>
                  <a:lnTo>
                    <a:pt x="2388" y="192"/>
                  </a:lnTo>
                  <a:lnTo>
                    <a:pt x="2388" y="192"/>
                  </a:lnTo>
                  <a:lnTo>
                    <a:pt x="2388" y="192"/>
                  </a:lnTo>
                  <a:lnTo>
                    <a:pt x="2388" y="192"/>
                  </a:lnTo>
                  <a:lnTo>
                    <a:pt x="2389" y="192"/>
                  </a:lnTo>
                  <a:lnTo>
                    <a:pt x="2389" y="192"/>
                  </a:lnTo>
                  <a:lnTo>
                    <a:pt x="2389" y="192"/>
                  </a:lnTo>
                  <a:lnTo>
                    <a:pt x="2390" y="192"/>
                  </a:lnTo>
                  <a:lnTo>
                    <a:pt x="2390" y="192"/>
                  </a:lnTo>
                  <a:lnTo>
                    <a:pt x="2390" y="192"/>
                  </a:lnTo>
                  <a:lnTo>
                    <a:pt x="2390" y="192"/>
                  </a:lnTo>
                  <a:lnTo>
                    <a:pt x="2391" y="192"/>
                  </a:lnTo>
                  <a:lnTo>
                    <a:pt x="2391" y="192"/>
                  </a:lnTo>
                  <a:lnTo>
                    <a:pt x="2391" y="192"/>
                  </a:lnTo>
                  <a:lnTo>
                    <a:pt x="2391" y="192"/>
                  </a:lnTo>
                  <a:lnTo>
                    <a:pt x="2392" y="192"/>
                  </a:lnTo>
                  <a:lnTo>
                    <a:pt x="2392" y="192"/>
                  </a:lnTo>
                  <a:lnTo>
                    <a:pt x="2392" y="192"/>
                  </a:lnTo>
                  <a:lnTo>
                    <a:pt x="2392" y="193"/>
                  </a:lnTo>
                  <a:lnTo>
                    <a:pt x="2393" y="193"/>
                  </a:lnTo>
                  <a:lnTo>
                    <a:pt x="2393" y="193"/>
                  </a:lnTo>
                  <a:lnTo>
                    <a:pt x="2393" y="192"/>
                  </a:lnTo>
                  <a:lnTo>
                    <a:pt x="2393" y="192"/>
                  </a:lnTo>
                  <a:lnTo>
                    <a:pt x="2394" y="192"/>
                  </a:lnTo>
                  <a:lnTo>
                    <a:pt x="2394" y="192"/>
                  </a:lnTo>
                  <a:lnTo>
                    <a:pt x="2394" y="192"/>
                  </a:lnTo>
                  <a:lnTo>
                    <a:pt x="2395" y="192"/>
                  </a:lnTo>
                  <a:lnTo>
                    <a:pt x="2395" y="192"/>
                  </a:lnTo>
                  <a:lnTo>
                    <a:pt x="2395" y="192"/>
                  </a:lnTo>
                  <a:lnTo>
                    <a:pt x="2395" y="192"/>
                  </a:lnTo>
                  <a:lnTo>
                    <a:pt x="2396" y="191"/>
                  </a:lnTo>
                  <a:lnTo>
                    <a:pt x="2396" y="191"/>
                  </a:lnTo>
                  <a:lnTo>
                    <a:pt x="2396" y="191"/>
                  </a:lnTo>
                  <a:lnTo>
                    <a:pt x="2396" y="190"/>
                  </a:lnTo>
                  <a:lnTo>
                    <a:pt x="2397" y="189"/>
                  </a:lnTo>
                  <a:lnTo>
                    <a:pt x="2397" y="189"/>
                  </a:lnTo>
                  <a:lnTo>
                    <a:pt x="2397" y="189"/>
                  </a:lnTo>
                  <a:lnTo>
                    <a:pt x="2397" y="189"/>
                  </a:lnTo>
                  <a:lnTo>
                    <a:pt x="2398" y="189"/>
                  </a:lnTo>
                  <a:lnTo>
                    <a:pt x="2398" y="189"/>
                  </a:lnTo>
                  <a:lnTo>
                    <a:pt x="2398" y="189"/>
                  </a:lnTo>
                  <a:lnTo>
                    <a:pt x="2398" y="189"/>
                  </a:lnTo>
                  <a:lnTo>
                    <a:pt x="2399" y="189"/>
                  </a:lnTo>
                  <a:lnTo>
                    <a:pt x="2399" y="189"/>
                  </a:lnTo>
                  <a:lnTo>
                    <a:pt x="2399" y="189"/>
                  </a:lnTo>
                  <a:lnTo>
                    <a:pt x="2400" y="188"/>
                  </a:lnTo>
                  <a:lnTo>
                    <a:pt x="2400" y="188"/>
                  </a:lnTo>
                  <a:lnTo>
                    <a:pt x="2400" y="188"/>
                  </a:lnTo>
                  <a:lnTo>
                    <a:pt x="2400" y="188"/>
                  </a:lnTo>
                  <a:lnTo>
                    <a:pt x="2401" y="188"/>
                  </a:lnTo>
                  <a:lnTo>
                    <a:pt x="2401" y="188"/>
                  </a:lnTo>
                  <a:lnTo>
                    <a:pt x="2401" y="188"/>
                  </a:lnTo>
                  <a:lnTo>
                    <a:pt x="2401" y="188"/>
                  </a:lnTo>
                  <a:lnTo>
                    <a:pt x="2402" y="188"/>
                  </a:lnTo>
                  <a:lnTo>
                    <a:pt x="2402" y="188"/>
                  </a:lnTo>
                  <a:lnTo>
                    <a:pt x="2402" y="188"/>
                  </a:lnTo>
                  <a:lnTo>
                    <a:pt x="2403" y="188"/>
                  </a:lnTo>
                  <a:lnTo>
                    <a:pt x="2403" y="188"/>
                  </a:lnTo>
                  <a:lnTo>
                    <a:pt x="2403" y="188"/>
                  </a:lnTo>
                  <a:lnTo>
                    <a:pt x="2403" y="188"/>
                  </a:lnTo>
                  <a:lnTo>
                    <a:pt x="2404" y="188"/>
                  </a:lnTo>
                  <a:lnTo>
                    <a:pt x="2404" y="188"/>
                  </a:lnTo>
                  <a:lnTo>
                    <a:pt x="2404" y="189"/>
                  </a:lnTo>
                  <a:lnTo>
                    <a:pt x="2404" y="185"/>
                  </a:lnTo>
                  <a:lnTo>
                    <a:pt x="2405" y="176"/>
                  </a:lnTo>
                  <a:lnTo>
                    <a:pt x="2405" y="175"/>
                  </a:lnTo>
                  <a:lnTo>
                    <a:pt x="2405" y="176"/>
                  </a:lnTo>
                  <a:lnTo>
                    <a:pt x="2406" y="178"/>
                  </a:lnTo>
                  <a:lnTo>
                    <a:pt x="2406" y="180"/>
                  </a:lnTo>
                  <a:lnTo>
                    <a:pt x="2406" y="180"/>
                  </a:lnTo>
                  <a:lnTo>
                    <a:pt x="2406" y="180"/>
                  </a:lnTo>
                  <a:lnTo>
                    <a:pt x="2407" y="180"/>
                  </a:lnTo>
                  <a:lnTo>
                    <a:pt x="2407" y="179"/>
                  </a:lnTo>
                  <a:lnTo>
                    <a:pt x="2407" y="179"/>
                  </a:lnTo>
                  <a:lnTo>
                    <a:pt x="2407" y="179"/>
                  </a:lnTo>
                  <a:lnTo>
                    <a:pt x="2408" y="179"/>
                  </a:lnTo>
                  <a:lnTo>
                    <a:pt x="2408" y="179"/>
                  </a:lnTo>
                  <a:lnTo>
                    <a:pt x="2408" y="180"/>
                  </a:lnTo>
                  <a:lnTo>
                    <a:pt x="2408" y="179"/>
                  </a:lnTo>
                  <a:lnTo>
                    <a:pt x="2409" y="181"/>
                  </a:lnTo>
                  <a:lnTo>
                    <a:pt x="2409" y="183"/>
                  </a:lnTo>
                  <a:lnTo>
                    <a:pt x="2409" y="182"/>
                  </a:lnTo>
                  <a:lnTo>
                    <a:pt x="2409" y="180"/>
                  </a:lnTo>
                  <a:lnTo>
                    <a:pt x="2410" y="179"/>
                  </a:lnTo>
                  <a:lnTo>
                    <a:pt x="2410" y="180"/>
                  </a:lnTo>
                  <a:lnTo>
                    <a:pt x="2410" y="181"/>
                  </a:lnTo>
                  <a:lnTo>
                    <a:pt x="2411" y="184"/>
                  </a:lnTo>
                  <a:lnTo>
                    <a:pt x="2411" y="184"/>
                  </a:lnTo>
                  <a:lnTo>
                    <a:pt x="2411" y="184"/>
                  </a:lnTo>
                  <a:lnTo>
                    <a:pt x="2411" y="184"/>
                  </a:lnTo>
                  <a:lnTo>
                    <a:pt x="2412" y="185"/>
                  </a:lnTo>
                  <a:lnTo>
                    <a:pt x="2412" y="185"/>
                  </a:lnTo>
                  <a:lnTo>
                    <a:pt x="2412" y="185"/>
                  </a:lnTo>
                  <a:lnTo>
                    <a:pt x="2412" y="185"/>
                  </a:lnTo>
                  <a:lnTo>
                    <a:pt x="2413" y="185"/>
                  </a:lnTo>
                  <a:lnTo>
                    <a:pt x="2413" y="186"/>
                  </a:lnTo>
                  <a:lnTo>
                    <a:pt x="2413" y="186"/>
                  </a:lnTo>
                  <a:lnTo>
                    <a:pt x="2413" y="186"/>
                  </a:lnTo>
                  <a:lnTo>
                    <a:pt x="2414" y="186"/>
                  </a:lnTo>
                  <a:lnTo>
                    <a:pt x="2414" y="186"/>
                  </a:lnTo>
                  <a:lnTo>
                    <a:pt x="2414" y="186"/>
                  </a:lnTo>
                  <a:lnTo>
                    <a:pt x="2414" y="186"/>
                  </a:lnTo>
                  <a:lnTo>
                    <a:pt x="2415" y="186"/>
                  </a:lnTo>
                  <a:lnTo>
                    <a:pt x="2415" y="186"/>
                  </a:lnTo>
                  <a:lnTo>
                    <a:pt x="2415" y="186"/>
                  </a:lnTo>
                  <a:lnTo>
                    <a:pt x="2416" y="186"/>
                  </a:lnTo>
                  <a:lnTo>
                    <a:pt x="2416" y="186"/>
                  </a:lnTo>
                  <a:lnTo>
                    <a:pt x="2416" y="186"/>
                  </a:lnTo>
                  <a:lnTo>
                    <a:pt x="2416" y="186"/>
                  </a:lnTo>
                  <a:lnTo>
                    <a:pt x="2417" y="186"/>
                  </a:lnTo>
                  <a:lnTo>
                    <a:pt x="2417" y="186"/>
                  </a:lnTo>
                  <a:lnTo>
                    <a:pt x="2417" y="186"/>
                  </a:lnTo>
                  <a:lnTo>
                    <a:pt x="2417" y="186"/>
                  </a:lnTo>
                  <a:lnTo>
                    <a:pt x="2418" y="186"/>
                  </a:lnTo>
                  <a:lnTo>
                    <a:pt x="2418" y="186"/>
                  </a:lnTo>
                  <a:lnTo>
                    <a:pt x="2418" y="186"/>
                  </a:lnTo>
                  <a:lnTo>
                    <a:pt x="2419" y="186"/>
                  </a:lnTo>
                  <a:lnTo>
                    <a:pt x="2419" y="186"/>
                  </a:lnTo>
                  <a:lnTo>
                    <a:pt x="2419" y="186"/>
                  </a:lnTo>
                  <a:lnTo>
                    <a:pt x="2419" y="186"/>
                  </a:lnTo>
                  <a:lnTo>
                    <a:pt x="2420" y="186"/>
                  </a:lnTo>
                  <a:lnTo>
                    <a:pt x="2420" y="186"/>
                  </a:lnTo>
                  <a:lnTo>
                    <a:pt x="2420" y="186"/>
                  </a:lnTo>
                  <a:lnTo>
                    <a:pt x="2420" y="186"/>
                  </a:lnTo>
                  <a:lnTo>
                    <a:pt x="2421" y="186"/>
                  </a:lnTo>
                  <a:lnTo>
                    <a:pt x="2421" y="186"/>
                  </a:lnTo>
                  <a:lnTo>
                    <a:pt x="2421" y="186"/>
                  </a:lnTo>
                  <a:lnTo>
                    <a:pt x="2422" y="186"/>
                  </a:lnTo>
                  <a:lnTo>
                    <a:pt x="2422" y="186"/>
                  </a:lnTo>
                  <a:lnTo>
                    <a:pt x="2422" y="186"/>
                  </a:lnTo>
                  <a:lnTo>
                    <a:pt x="2422" y="186"/>
                  </a:lnTo>
                  <a:lnTo>
                    <a:pt x="2423" y="187"/>
                  </a:lnTo>
                  <a:lnTo>
                    <a:pt x="2423" y="187"/>
                  </a:lnTo>
                  <a:lnTo>
                    <a:pt x="2423" y="187"/>
                  </a:lnTo>
                  <a:lnTo>
                    <a:pt x="2423" y="187"/>
                  </a:lnTo>
                  <a:lnTo>
                    <a:pt x="2424" y="187"/>
                  </a:lnTo>
                  <a:lnTo>
                    <a:pt x="2424" y="187"/>
                  </a:lnTo>
                  <a:lnTo>
                    <a:pt x="2424" y="187"/>
                  </a:lnTo>
                  <a:lnTo>
                    <a:pt x="2424" y="187"/>
                  </a:lnTo>
                  <a:lnTo>
                    <a:pt x="2425" y="187"/>
                  </a:lnTo>
                  <a:lnTo>
                    <a:pt x="2425" y="187"/>
                  </a:lnTo>
                  <a:lnTo>
                    <a:pt x="2425" y="187"/>
                  </a:lnTo>
                  <a:lnTo>
                    <a:pt x="2425" y="187"/>
                  </a:lnTo>
                  <a:lnTo>
                    <a:pt x="2426" y="187"/>
                  </a:lnTo>
                  <a:lnTo>
                    <a:pt x="2426" y="187"/>
                  </a:lnTo>
                  <a:lnTo>
                    <a:pt x="2426" y="188"/>
                  </a:lnTo>
                  <a:lnTo>
                    <a:pt x="2427" y="189"/>
                  </a:lnTo>
                  <a:lnTo>
                    <a:pt x="2427" y="190"/>
                  </a:lnTo>
                  <a:lnTo>
                    <a:pt x="2427" y="191"/>
                  </a:lnTo>
                  <a:lnTo>
                    <a:pt x="2427" y="191"/>
                  </a:lnTo>
                  <a:lnTo>
                    <a:pt x="2428" y="193"/>
                  </a:lnTo>
                  <a:lnTo>
                    <a:pt x="2428" y="193"/>
                  </a:lnTo>
                  <a:lnTo>
                    <a:pt x="2428" y="194"/>
                  </a:lnTo>
                  <a:lnTo>
                    <a:pt x="2428" y="194"/>
                  </a:lnTo>
                  <a:lnTo>
                    <a:pt x="2429" y="195"/>
                  </a:lnTo>
                  <a:lnTo>
                    <a:pt x="2429" y="195"/>
                  </a:lnTo>
                  <a:lnTo>
                    <a:pt x="2429" y="195"/>
                  </a:lnTo>
                  <a:lnTo>
                    <a:pt x="2429" y="195"/>
                  </a:lnTo>
                  <a:lnTo>
                    <a:pt x="2430" y="195"/>
                  </a:lnTo>
                  <a:lnTo>
                    <a:pt x="2430" y="195"/>
                  </a:lnTo>
                  <a:lnTo>
                    <a:pt x="2430" y="195"/>
                  </a:lnTo>
                  <a:lnTo>
                    <a:pt x="2430" y="195"/>
                  </a:lnTo>
                  <a:lnTo>
                    <a:pt x="2431" y="195"/>
                  </a:lnTo>
                  <a:lnTo>
                    <a:pt x="2431" y="195"/>
                  </a:lnTo>
                  <a:lnTo>
                    <a:pt x="2431" y="195"/>
                  </a:lnTo>
                  <a:lnTo>
                    <a:pt x="2432" y="195"/>
                  </a:lnTo>
                  <a:lnTo>
                    <a:pt x="2432" y="195"/>
                  </a:lnTo>
                  <a:lnTo>
                    <a:pt x="2432" y="195"/>
                  </a:lnTo>
                  <a:lnTo>
                    <a:pt x="2432" y="195"/>
                  </a:lnTo>
                  <a:lnTo>
                    <a:pt x="2433" y="195"/>
                  </a:lnTo>
                  <a:lnTo>
                    <a:pt x="2433" y="195"/>
                  </a:lnTo>
                  <a:lnTo>
                    <a:pt x="2433" y="195"/>
                  </a:lnTo>
                  <a:lnTo>
                    <a:pt x="2433" y="195"/>
                  </a:lnTo>
                  <a:lnTo>
                    <a:pt x="2434" y="195"/>
                  </a:lnTo>
                  <a:lnTo>
                    <a:pt x="2434" y="195"/>
                  </a:lnTo>
                  <a:lnTo>
                    <a:pt x="2434" y="196"/>
                  </a:lnTo>
                  <a:lnTo>
                    <a:pt x="2435" y="196"/>
                  </a:lnTo>
                  <a:lnTo>
                    <a:pt x="2435" y="196"/>
                  </a:lnTo>
                  <a:lnTo>
                    <a:pt x="2435" y="196"/>
                  </a:lnTo>
                  <a:lnTo>
                    <a:pt x="2435" y="196"/>
                  </a:lnTo>
                  <a:lnTo>
                    <a:pt x="2436" y="196"/>
                  </a:lnTo>
                  <a:lnTo>
                    <a:pt x="2436" y="196"/>
                  </a:lnTo>
                  <a:lnTo>
                    <a:pt x="2436" y="196"/>
                  </a:lnTo>
                  <a:lnTo>
                    <a:pt x="2436" y="196"/>
                  </a:lnTo>
                  <a:lnTo>
                    <a:pt x="2437" y="196"/>
                  </a:lnTo>
                  <a:lnTo>
                    <a:pt x="2437" y="196"/>
                  </a:lnTo>
                  <a:lnTo>
                    <a:pt x="2437" y="196"/>
                  </a:lnTo>
                  <a:lnTo>
                    <a:pt x="2438" y="196"/>
                  </a:lnTo>
                  <a:lnTo>
                    <a:pt x="2438" y="196"/>
                  </a:lnTo>
                  <a:lnTo>
                    <a:pt x="2438" y="196"/>
                  </a:lnTo>
                  <a:lnTo>
                    <a:pt x="2438" y="196"/>
                  </a:lnTo>
                  <a:lnTo>
                    <a:pt x="2439" y="196"/>
                  </a:lnTo>
                  <a:lnTo>
                    <a:pt x="2439" y="196"/>
                  </a:lnTo>
                  <a:lnTo>
                    <a:pt x="2439" y="196"/>
                  </a:lnTo>
                  <a:lnTo>
                    <a:pt x="2439" y="196"/>
                  </a:lnTo>
                  <a:lnTo>
                    <a:pt x="2440" y="196"/>
                  </a:lnTo>
                  <a:lnTo>
                    <a:pt x="2440" y="196"/>
                  </a:lnTo>
                  <a:lnTo>
                    <a:pt x="2440" y="196"/>
                  </a:lnTo>
                  <a:lnTo>
                    <a:pt x="2440" y="196"/>
                  </a:lnTo>
                  <a:lnTo>
                    <a:pt x="2441" y="196"/>
                  </a:lnTo>
                  <a:lnTo>
                    <a:pt x="2441" y="196"/>
                  </a:lnTo>
                  <a:lnTo>
                    <a:pt x="2441" y="196"/>
                  </a:lnTo>
                  <a:lnTo>
                    <a:pt x="2441" y="196"/>
                  </a:lnTo>
                  <a:lnTo>
                    <a:pt x="2442" y="196"/>
                  </a:lnTo>
                  <a:lnTo>
                    <a:pt x="2442" y="196"/>
                  </a:lnTo>
                  <a:lnTo>
                    <a:pt x="2442" y="196"/>
                  </a:lnTo>
                  <a:lnTo>
                    <a:pt x="2443" y="196"/>
                  </a:lnTo>
                  <a:lnTo>
                    <a:pt x="2443" y="196"/>
                  </a:lnTo>
                  <a:lnTo>
                    <a:pt x="2443" y="196"/>
                  </a:lnTo>
                  <a:lnTo>
                    <a:pt x="2443" y="196"/>
                  </a:lnTo>
                  <a:lnTo>
                    <a:pt x="2444" y="196"/>
                  </a:lnTo>
                  <a:lnTo>
                    <a:pt x="2444" y="196"/>
                  </a:lnTo>
                  <a:lnTo>
                    <a:pt x="2444" y="196"/>
                  </a:lnTo>
                  <a:lnTo>
                    <a:pt x="2444" y="195"/>
                  </a:lnTo>
                  <a:lnTo>
                    <a:pt x="2445" y="196"/>
                  </a:lnTo>
                  <a:lnTo>
                    <a:pt x="2445" y="195"/>
                  </a:lnTo>
                  <a:lnTo>
                    <a:pt x="2445" y="195"/>
                  </a:lnTo>
                  <a:lnTo>
                    <a:pt x="2445" y="195"/>
                  </a:lnTo>
                  <a:lnTo>
                    <a:pt x="2446" y="196"/>
                  </a:lnTo>
                  <a:lnTo>
                    <a:pt x="2446" y="196"/>
                  </a:lnTo>
                  <a:lnTo>
                    <a:pt x="2446" y="196"/>
                  </a:lnTo>
                  <a:lnTo>
                    <a:pt x="2447" y="196"/>
                  </a:lnTo>
                  <a:lnTo>
                    <a:pt x="2447" y="196"/>
                  </a:lnTo>
                  <a:lnTo>
                    <a:pt x="2447" y="196"/>
                  </a:lnTo>
                  <a:lnTo>
                    <a:pt x="2447" y="196"/>
                  </a:lnTo>
                  <a:lnTo>
                    <a:pt x="2448" y="196"/>
                  </a:lnTo>
                  <a:lnTo>
                    <a:pt x="2448" y="196"/>
                  </a:lnTo>
                  <a:lnTo>
                    <a:pt x="2448" y="196"/>
                  </a:lnTo>
                  <a:lnTo>
                    <a:pt x="2448" y="196"/>
                  </a:lnTo>
                  <a:lnTo>
                    <a:pt x="2449" y="196"/>
                  </a:lnTo>
                  <a:lnTo>
                    <a:pt x="2449" y="196"/>
                  </a:lnTo>
                  <a:lnTo>
                    <a:pt x="2449" y="196"/>
                  </a:lnTo>
                  <a:lnTo>
                    <a:pt x="2449" y="196"/>
                  </a:lnTo>
                  <a:lnTo>
                    <a:pt x="2450" y="196"/>
                  </a:lnTo>
                  <a:lnTo>
                    <a:pt x="2450" y="196"/>
                  </a:lnTo>
                  <a:lnTo>
                    <a:pt x="2450" y="196"/>
                  </a:lnTo>
                  <a:lnTo>
                    <a:pt x="2451" y="196"/>
                  </a:lnTo>
                  <a:lnTo>
                    <a:pt x="2451" y="196"/>
                  </a:lnTo>
                  <a:lnTo>
                    <a:pt x="2451" y="196"/>
                  </a:lnTo>
                  <a:lnTo>
                    <a:pt x="2451" y="196"/>
                  </a:lnTo>
                  <a:lnTo>
                    <a:pt x="2452" y="196"/>
                  </a:lnTo>
                  <a:lnTo>
                    <a:pt x="2452" y="196"/>
                  </a:lnTo>
                  <a:lnTo>
                    <a:pt x="2452" y="196"/>
                  </a:lnTo>
                  <a:lnTo>
                    <a:pt x="2452" y="196"/>
                  </a:lnTo>
                  <a:lnTo>
                    <a:pt x="2453" y="196"/>
                  </a:lnTo>
                  <a:lnTo>
                    <a:pt x="2453" y="196"/>
                  </a:lnTo>
                  <a:lnTo>
                    <a:pt x="2453" y="196"/>
                  </a:lnTo>
                  <a:lnTo>
                    <a:pt x="2454" y="196"/>
                  </a:lnTo>
                  <a:lnTo>
                    <a:pt x="2454" y="196"/>
                  </a:lnTo>
                  <a:lnTo>
                    <a:pt x="2454" y="196"/>
                  </a:lnTo>
                  <a:lnTo>
                    <a:pt x="2454" y="196"/>
                  </a:lnTo>
                  <a:lnTo>
                    <a:pt x="2455" y="196"/>
                  </a:lnTo>
                  <a:lnTo>
                    <a:pt x="2455" y="196"/>
                  </a:lnTo>
                  <a:lnTo>
                    <a:pt x="2455" y="196"/>
                  </a:lnTo>
                  <a:lnTo>
                    <a:pt x="2455" y="196"/>
                  </a:lnTo>
                  <a:lnTo>
                    <a:pt x="2456" y="196"/>
                  </a:lnTo>
                  <a:lnTo>
                    <a:pt x="2456" y="196"/>
                  </a:lnTo>
                  <a:lnTo>
                    <a:pt x="2456" y="196"/>
                  </a:lnTo>
                  <a:lnTo>
                    <a:pt x="2456" y="196"/>
                  </a:lnTo>
                  <a:lnTo>
                    <a:pt x="2457" y="196"/>
                  </a:lnTo>
                  <a:lnTo>
                    <a:pt x="2457" y="195"/>
                  </a:lnTo>
                  <a:lnTo>
                    <a:pt x="2457" y="195"/>
                  </a:lnTo>
                  <a:lnTo>
                    <a:pt x="2458" y="195"/>
                  </a:lnTo>
                  <a:lnTo>
                    <a:pt x="2458" y="195"/>
                  </a:lnTo>
                  <a:lnTo>
                    <a:pt x="2458" y="195"/>
                  </a:lnTo>
                  <a:lnTo>
                    <a:pt x="2458" y="196"/>
                  </a:lnTo>
                  <a:lnTo>
                    <a:pt x="2459" y="196"/>
                  </a:lnTo>
                  <a:lnTo>
                    <a:pt x="2459" y="196"/>
                  </a:lnTo>
                  <a:lnTo>
                    <a:pt x="2459" y="196"/>
                  </a:lnTo>
                  <a:lnTo>
                    <a:pt x="2459" y="196"/>
                  </a:lnTo>
                  <a:lnTo>
                    <a:pt x="2460" y="196"/>
                  </a:lnTo>
                  <a:lnTo>
                    <a:pt x="2460" y="196"/>
                  </a:lnTo>
                  <a:lnTo>
                    <a:pt x="2460" y="196"/>
                  </a:lnTo>
                  <a:lnTo>
                    <a:pt x="2460" y="196"/>
                  </a:lnTo>
                  <a:lnTo>
                    <a:pt x="2461" y="196"/>
                  </a:lnTo>
                  <a:lnTo>
                    <a:pt x="2461" y="195"/>
                  </a:lnTo>
                  <a:lnTo>
                    <a:pt x="2461" y="195"/>
                  </a:lnTo>
                  <a:lnTo>
                    <a:pt x="2461" y="195"/>
                  </a:lnTo>
                  <a:lnTo>
                    <a:pt x="2462" y="195"/>
                  </a:lnTo>
                  <a:lnTo>
                    <a:pt x="2462" y="195"/>
                  </a:lnTo>
                  <a:lnTo>
                    <a:pt x="2462" y="195"/>
                  </a:lnTo>
                  <a:lnTo>
                    <a:pt x="2463" y="195"/>
                  </a:lnTo>
                  <a:lnTo>
                    <a:pt x="2463" y="195"/>
                  </a:lnTo>
                  <a:lnTo>
                    <a:pt x="2463" y="195"/>
                  </a:lnTo>
                  <a:lnTo>
                    <a:pt x="2463" y="195"/>
                  </a:lnTo>
                  <a:lnTo>
                    <a:pt x="2464" y="195"/>
                  </a:lnTo>
                  <a:lnTo>
                    <a:pt x="2464" y="195"/>
                  </a:lnTo>
                  <a:lnTo>
                    <a:pt x="2464" y="195"/>
                  </a:lnTo>
                  <a:lnTo>
                    <a:pt x="2464" y="195"/>
                  </a:lnTo>
                  <a:lnTo>
                    <a:pt x="2465" y="195"/>
                  </a:lnTo>
                  <a:lnTo>
                    <a:pt x="2465" y="195"/>
                  </a:lnTo>
                  <a:lnTo>
                    <a:pt x="2465" y="195"/>
                  </a:lnTo>
                  <a:lnTo>
                    <a:pt x="2466" y="195"/>
                  </a:lnTo>
                  <a:lnTo>
                    <a:pt x="2466" y="195"/>
                  </a:lnTo>
                  <a:lnTo>
                    <a:pt x="2466" y="195"/>
                  </a:lnTo>
                  <a:lnTo>
                    <a:pt x="2466" y="195"/>
                  </a:lnTo>
                  <a:lnTo>
                    <a:pt x="2467" y="195"/>
                  </a:lnTo>
                  <a:lnTo>
                    <a:pt x="2467" y="195"/>
                  </a:lnTo>
                  <a:lnTo>
                    <a:pt x="2467" y="195"/>
                  </a:lnTo>
                  <a:lnTo>
                    <a:pt x="2467" y="195"/>
                  </a:lnTo>
                  <a:lnTo>
                    <a:pt x="2468" y="195"/>
                  </a:lnTo>
                  <a:lnTo>
                    <a:pt x="2468" y="195"/>
                  </a:lnTo>
                  <a:lnTo>
                    <a:pt x="2468" y="195"/>
                  </a:lnTo>
                  <a:lnTo>
                    <a:pt x="2468" y="195"/>
                  </a:lnTo>
                  <a:lnTo>
                    <a:pt x="2469" y="195"/>
                  </a:lnTo>
                  <a:lnTo>
                    <a:pt x="2469" y="195"/>
                  </a:lnTo>
                  <a:lnTo>
                    <a:pt x="2469" y="195"/>
                  </a:lnTo>
                  <a:lnTo>
                    <a:pt x="2470" y="195"/>
                  </a:lnTo>
                  <a:lnTo>
                    <a:pt x="2470" y="195"/>
                  </a:lnTo>
                  <a:lnTo>
                    <a:pt x="2470" y="195"/>
                  </a:lnTo>
                  <a:lnTo>
                    <a:pt x="2470" y="195"/>
                  </a:lnTo>
                  <a:lnTo>
                    <a:pt x="2471" y="195"/>
                  </a:lnTo>
                  <a:lnTo>
                    <a:pt x="2471" y="195"/>
                  </a:lnTo>
                  <a:lnTo>
                    <a:pt x="2471" y="195"/>
                  </a:lnTo>
                  <a:lnTo>
                    <a:pt x="2471" y="195"/>
                  </a:lnTo>
                  <a:lnTo>
                    <a:pt x="2472" y="195"/>
                  </a:lnTo>
                  <a:lnTo>
                    <a:pt x="2472" y="195"/>
                  </a:lnTo>
                  <a:lnTo>
                    <a:pt x="2472" y="194"/>
                  </a:lnTo>
                  <a:lnTo>
                    <a:pt x="2472" y="192"/>
                  </a:lnTo>
                  <a:lnTo>
                    <a:pt x="2473" y="188"/>
                  </a:lnTo>
                  <a:lnTo>
                    <a:pt x="2473" y="188"/>
                  </a:lnTo>
                  <a:lnTo>
                    <a:pt x="2473" y="190"/>
                  </a:lnTo>
                  <a:lnTo>
                    <a:pt x="2474" y="193"/>
                  </a:lnTo>
                  <a:lnTo>
                    <a:pt x="2474" y="194"/>
                  </a:lnTo>
                  <a:lnTo>
                    <a:pt x="2474" y="193"/>
                  </a:lnTo>
                  <a:lnTo>
                    <a:pt x="2474" y="191"/>
                  </a:lnTo>
                  <a:lnTo>
                    <a:pt x="2475" y="193"/>
                  </a:lnTo>
                  <a:lnTo>
                    <a:pt x="2475" y="194"/>
                  </a:lnTo>
                  <a:lnTo>
                    <a:pt x="2475" y="195"/>
                  </a:lnTo>
                  <a:lnTo>
                    <a:pt x="2475" y="195"/>
                  </a:lnTo>
                  <a:lnTo>
                    <a:pt x="2476" y="196"/>
                  </a:lnTo>
                  <a:lnTo>
                    <a:pt x="2476" y="196"/>
                  </a:lnTo>
                  <a:lnTo>
                    <a:pt x="2476" y="196"/>
                  </a:lnTo>
                  <a:lnTo>
                    <a:pt x="2476" y="196"/>
                  </a:lnTo>
                  <a:lnTo>
                    <a:pt x="2477" y="196"/>
                  </a:lnTo>
                  <a:lnTo>
                    <a:pt x="2477" y="196"/>
                  </a:lnTo>
                  <a:lnTo>
                    <a:pt x="2477" y="196"/>
                  </a:lnTo>
                  <a:lnTo>
                    <a:pt x="2477" y="196"/>
                  </a:lnTo>
                  <a:lnTo>
                    <a:pt x="2478" y="196"/>
                  </a:lnTo>
                  <a:lnTo>
                    <a:pt x="2478" y="197"/>
                  </a:lnTo>
                  <a:lnTo>
                    <a:pt x="2478" y="197"/>
                  </a:lnTo>
                  <a:lnTo>
                    <a:pt x="2479" y="197"/>
                  </a:lnTo>
                  <a:lnTo>
                    <a:pt x="2479" y="197"/>
                  </a:lnTo>
                  <a:lnTo>
                    <a:pt x="2479" y="197"/>
                  </a:lnTo>
                  <a:lnTo>
                    <a:pt x="2479" y="197"/>
                  </a:lnTo>
                  <a:lnTo>
                    <a:pt x="2480" y="197"/>
                  </a:lnTo>
                  <a:lnTo>
                    <a:pt x="2480" y="197"/>
                  </a:lnTo>
                  <a:lnTo>
                    <a:pt x="2480" y="197"/>
                  </a:lnTo>
                  <a:lnTo>
                    <a:pt x="2480" y="197"/>
                  </a:lnTo>
                  <a:lnTo>
                    <a:pt x="2481" y="197"/>
                  </a:lnTo>
                  <a:lnTo>
                    <a:pt x="2481" y="197"/>
                  </a:lnTo>
                  <a:lnTo>
                    <a:pt x="2481" y="197"/>
                  </a:lnTo>
                  <a:lnTo>
                    <a:pt x="2482" y="197"/>
                  </a:lnTo>
                  <a:lnTo>
                    <a:pt x="2482" y="197"/>
                  </a:lnTo>
                  <a:lnTo>
                    <a:pt x="2482" y="197"/>
                  </a:lnTo>
                  <a:lnTo>
                    <a:pt x="2482" y="197"/>
                  </a:lnTo>
                  <a:lnTo>
                    <a:pt x="2483" y="197"/>
                  </a:lnTo>
                  <a:lnTo>
                    <a:pt x="2483" y="197"/>
                  </a:lnTo>
                  <a:lnTo>
                    <a:pt x="2483" y="197"/>
                  </a:lnTo>
                  <a:lnTo>
                    <a:pt x="2483" y="197"/>
                  </a:lnTo>
                  <a:lnTo>
                    <a:pt x="2484" y="197"/>
                  </a:lnTo>
                  <a:lnTo>
                    <a:pt x="2484" y="197"/>
                  </a:lnTo>
                  <a:lnTo>
                    <a:pt x="2484" y="197"/>
                  </a:lnTo>
                  <a:lnTo>
                    <a:pt x="2485" y="197"/>
                  </a:lnTo>
                  <a:lnTo>
                    <a:pt x="2485" y="197"/>
                  </a:lnTo>
                  <a:lnTo>
                    <a:pt x="2485" y="197"/>
                  </a:lnTo>
                  <a:lnTo>
                    <a:pt x="2485" y="197"/>
                  </a:lnTo>
                  <a:lnTo>
                    <a:pt x="2486" y="197"/>
                  </a:lnTo>
                  <a:lnTo>
                    <a:pt x="2486" y="197"/>
                  </a:lnTo>
                  <a:lnTo>
                    <a:pt x="2486" y="197"/>
                  </a:lnTo>
                  <a:lnTo>
                    <a:pt x="2486" y="197"/>
                  </a:lnTo>
                  <a:lnTo>
                    <a:pt x="2487" y="197"/>
                  </a:lnTo>
                  <a:lnTo>
                    <a:pt x="2487" y="197"/>
                  </a:lnTo>
                  <a:lnTo>
                    <a:pt x="2487" y="197"/>
                  </a:lnTo>
                  <a:lnTo>
                    <a:pt x="2487" y="197"/>
                  </a:lnTo>
                  <a:lnTo>
                    <a:pt x="2488" y="197"/>
                  </a:lnTo>
                  <a:lnTo>
                    <a:pt x="2488" y="197"/>
                  </a:lnTo>
                  <a:lnTo>
                    <a:pt x="2488" y="197"/>
                  </a:lnTo>
                  <a:lnTo>
                    <a:pt x="2488" y="197"/>
                  </a:lnTo>
                  <a:lnTo>
                    <a:pt x="2489" y="197"/>
                  </a:lnTo>
                  <a:lnTo>
                    <a:pt x="2489" y="197"/>
                  </a:lnTo>
                  <a:lnTo>
                    <a:pt x="2489" y="197"/>
                  </a:lnTo>
                  <a:lnTo>
                    <a:pt x="2490" y="197"/>
                  </a:lnTo>
                  <a:lnTo>
                    <a:pt x="2490" y="198"/>
                  </a:lnTo>
                  <a:lnTo>
                    <a:pt x="2490" y="198"/>
                  </a:lnTo>
                  <a:lnTo>
                    <a:pt x="2490" y="198"/>
                  </a:lnTo>
                  <a:lnTo>
                    <a:pt x="2491" y="197"/>
                  </a:lnTo>
                  <a:lnTo>
                    <a:pt x="2491" y="197"/>
                  </a:lnTo>
                  <a:lnTo>
                    <a:pt x="2491" y="197"/>
                  </a:lnTo>
                  <a:lnTo>
                    <a:pt x="2491" y="197"/>
                  </a:lnTo>
                  <a:lnTo>
                    <a:pt x="2492" y="197"/>
                  </a:lnTo>
                  <a:lnTo>
                    <a:pt x="2492" y="197"/>
                  </a:lnTo>
                  <a:lnTo>
                    <a:pt x="2492" y="197"/>
                  </a:lnTo>
                  <a:lnTo>
                    <a:pt x="2492" y="197"/>
                  </a:lnTo>
                  <a:lnTo>
                    <a:pt x="2493" y="196"/>
                  </a:lnTo>
                  <a:lnTo>
                    <a:pt x="2493" y="196"/>
                  </a:lnTo>
                  <a:lnTo>
                    <a:pt x="2493" y="196"/>
                  </a:lnTo>
                  <a:lnTo>
                    <a:pt x="2493" y="196"/>
                  </a:lnTo>
                  <a:lnTo>
                    <a:pt x="2494" y="196"/>
                  </a:lnTo>
                  <a:lnTo>
                    <a:pt x="2494" y="196"/>
                  </a:lnTo>
                  <a:lnTo>
                    <a:pt x="2494" y="196"/>
                  </a:lnTo>
                  <a:lnTo>
                    <a:pt x="2495" y="196"/>
                  </a:lnTo>
                  <a:lnTo>
                    <a:pt x="2495" y="196"/>
                  </a:lnTo>
                  <a:lnTo>
                    <a:pt x="2495" y="196"/>
                  </a:lnTo>
                  <a:lnTo>
                    <a:pt x="2495" y="196"/>
                  </a:lnTo>
                  <a:lnTo>
                    <a:pt x="2496" y="196"/>
                  </a:lnTo>
                  <a:lnTo>
                    <a:pt x="2496" y="196"/>
                  </a:lnTo>
                  <a:lnTo>
                    <a:pt x="2496" y="196"/>
                  </a:lnTo>
                  <a:lnTo>
                    <a:pt x="2496" y="196"/>
                  </a:lnTo>
                  <a:lnTo>
                    <a:pt x="2497" y="197"/>
                  </a:lnTo>
                  <a:lnTo>
                    <a:pt x="2497" y="197"/>
                  </a:lnTo>
                  <a:lnTo>
                    <a:pt x="2497" y="196"/>
                  </a:lnTo>
                  <a:lnTo>
                    <a:pt x="2498" y="196"/>
                  </a:lnTo>
                  <a:lnTo>
                    <a:pt x="2498" y="196"/>
                  </a:lnTo>
                  <a:lnTo>
                    <a:pt x="2498" y="196"/>
                  </a:lnTo>
                  <a:lnTo>
                    <a:pt x="2498" y="196"/>
                  </a:lnTo>
                  <a:lnTo>
                    <a:pt x="2499" y="196"/>
                  </a:lnTo>
                  <a:lnTo>
                    <a:pt x="2499" y="197"/>
                  </a:lnTo>
                  <a:lnTo>
                    <a:pt x="2499" y="197"/>
                  </a:lnTo>
                  <a:lnTo>
                    <a:pt x="2499" y="197"/>
                  </a:lnTo>
                  <a:lnTo>
                    <a:pt x="2500" y="197"/>
                  </a:lnTo>
                  <a:lnTo>
                    <a:pt x="2500" y="197"/>
                  </a:lnTo>
                  <a:lnTo>
                    <a:pt x="2500" y="197"/>
                  </a:lnTo>
                  <a:lnTo>
                    <a:pt x="2501" y="197"/>
                  </a:lnTo>
                  <a:lnTo>
                    <a:pt x="2501" y="197"/>
                  </a:lnTo>
                  <a:lnTo>
                    <a:pt x="2501" y="197"/>
                  </a:lnTo>
                  <a:lnTo>
                    <a:pt x="2501" y="197"/>
                  </a:lnTo>
                  <a:lnTo>
                    <a:pt x="2502" y="197"/>
                  </a:lnTo>
                  <a:lnTo>
                    <a:pt x="2502" y="197"/>
                  </a:lnTo>
                  <a:lnTo>
                    <a:pt x="2502" y="197"/>
                  </a:lnTo>
                  <a:lnTo>
                    <a:pt x="2502" y="197"/>
                  </a:lnTo>
                  <a:lnTo>
                    <a:pt x="2503" y="197"/>
                  </a:lnTo>
                  <a:lnTo>
                    <a:pt x="2503" y="197"/>
                  </a:lnTo>
                  <a:lnTo>
                    <a:pt x="2503" y="197"/>
                  </a:lnTo>
                  <a:lnTo>
                    <a:pt x="2503" y="197"/>
                  </a:lnTo>
                  <a:lnTo>
                    <a:pt x="2504" y="197"/>
                  </a:lnTo>
                  <a:lnTo>
                    <a:pt x="2504" y="197"/>
                  </a:lnTo>
                  <a:lnTo>
                    <a:pt x="2504" y="197"/>
                  </a:lnTo>
                  <a:lnTo>
                    <a:pt x="2504" y="197"/>
                  </a:lnTo>
                  <a:lnTo>
                    <a:pt x="2505" y="197"/>
                  </a:lnTo>
                  <a:lnTo>
                    <a:pt x="2505" y="197"/>
                  </a:lnTo>
                  <a:lnTo>
                    <a:pt x="2505" y="198"/>
                  </a:lnTo>
                  <a:lnTo>
                    <a:pt x="2506" y="198"/>
                  </a:lnTo>
                  <a:lnTo>
                    <a:pt x="2506" y="198"/>
                  </a:lnTo>
                  <a:lnTo>
                    <a:pt x="2506" y="198"/>
                  </a:lnTo>
                  <a:lnTo>
                    <a:pt x="2506" y="198"/>
                  </a:lnTo>
                  <a:lnTo>
                    <a:pt x="2507" y="198"/>
                  </a:lnTo>
                  <a:lnTo>
                    <a:pt x="2507" y="198"/>
                  </a:lnTo>
                  <a:lnTo>
                    <a:pt x="2507" y="198"/>
                  </a:lnTo>
                  <a:lnTo>
                    <a:pt x="2507" y="198"/>
                  </a:lnTo>
                  <a:lnTo>
                    <a:pt x="2508" y="198"/>
                  </a:lnTo>
                  <a:lnTo>
                    <a:pt x="2508" y="198"/>
                  </a:lnTo>
                  <a:lnTo>
                    <a:pt x="2508" y="198"/>
                  </a:lnTo>
                  <a:lnTo>
                    <a:pt x="2508" y="198"/>
                  </a:lnTo>
                  <a:lnTo>
                    <a:pt x="2509" y="198"/>
                  </a:lnTo>
                  <a:lnTo>
                    <a:pt x="2509" y="198"/>
                  </a:lnTo>
                  <a:lnTo>
                    <a:pt x="2509" y="198"/>
                  </a:lnTo>
                  <a:lnTo>
                    <a:pt x="2509" y="198"/>
                  </a:lnTo>
                  <a:lnTo>
                    <a:pt x="2510" y="198"/>
                  </a:lnTo>
                  <a:lnTo>
                    <a:pt x="2510" y="198"/>
                  </a:lnTo>
                  <a:lnTo>
                    <a:pt x="2510" y="198"/>
                  </a:lnTo>
                  <a:lnTo>
                    <a:pt x="2511" y="198"/>
                  </a:lnTo>
                  <a:lnTo>
                    <a:pt x="2511" y="198"/>
                  </a:lnTo>
                  <a:lnTo>
                    <a:pt x="2511" y="198"/>
                  </a:lnTo>
                  <a:lnTo>
                    <a:pt x="2511" y="198"/>
                  </a:lnTo>
                  <a:lnTo>
                    <a:pt x="2512" y="198"/>
                  </a:lnTo>
                  <a:lnTo>
                    <a:pt x="2512" y="198"/>
                  </a:lnTo>
                  <a:lnTo>
                    <a:pt x="2512" y="198"/>
                  </a:lnTo>
                  <a:lnTo>
                    <a:pt x="2512" y="198"/>
                  </a:lnTo>
                  <a:lnTo>
                    <a:pt x="2513" y="198"/>
                  </a:lnTo>
                  <a:lnTo>
                    <a:pt x="2513" y="198"/>
                  </a:lnTo>
                  <a:lnTo>
                    <a:pt x="2513" y="198"/>
                  </a:lnTo>
                  <a:lnTo>
                    <a:pt x="2514" y="198"/>
                  </a:lnTo>
                  <a:lnTo>
                    <a:pt x="2514" y="198"/>
                  </a:lnTo>
                  <a:lnTo>
                    <a:pt x="2514" y="198"/>
                  </a:lnTo>
                  <a:lnTo>
                    <a:pt x="2514" y="198"/>
                  </a:lnTo>
                  <a:lnTo>
                    <a:pt x="2515" y="198"/>
                  </a:lnTo>
                  <a:lnTo>
                    <a:pt x="2515" y="198"/>
                  </a:lnTo>
                  <a:lnTo>
                    <a:pt x="2515" y="198"/>
                  </a:lnTo>
                  <a:lnTo>
                    <a:pt x="2515" y="198"/>
                  </a:lnTo>
                  <a:lnTo>
                    <a:pt x="2516" y="198"/>
                  </a:lnTo>
                  <a:lnTo>
                    <a:pt x="2516" y="198"/>
                  </a:lnTo>
                  <a:lnTo>
                    <a:pt x="2516" y="198"/>
                  </a:lnTo>
                  <a:lnTo>
                    <a:pt x="2517" y="198"/>
                  </a:lnTo>
                  <a:lnTo>
                    <a:pt x="2517" y="198"/>
                  </a:lnTo>
                  <a:lnTo>
                    <a:pt x="2517" y="198"/>
                  </a:lnTo>
                  <a:lnTo>
                    <a:pt x="2517" y="198"/>
                  </a:lnTo>
                  <a:lnTo>
                    <a:pt x="2518" y="198"/>
                  </a:lnTo>
                  <a:lnTo>
                    <a:pt x="2518" y="198"/>
                  </a:lnTo>
                  <a:lnTo>
                    <a:pt x="2518" y="198"/>
                  </a:lnTo>
                  <a:lnTo>
                    <a:pt x="2518" y="198"/>
                  </a:lnTo>
                  <a:lnTo>
                    <a:pt x="2519" y="198"/>
                  </a:lnTo>
                  <a:lnTo>
                    <a:pt x="2519" y="198"/>
                  </a:lnTo>
                  <a:lnTo>
                    <a:pt x="2519" y="198"/>
                  </a:lnTo>
                  <a:lnTo>
                    <a:pt x="2519" y="198"/>
                  </a:lnTo>
                  <a:lnTo>
                    <a:pt x="2520" y="198"/>
                  </a:lnTo>
                  <a:lnTo>
                    <a:pt x="2520" y="198"/>
                  </a:lnTo>
                  <a:lnTo>
                    <a:pt x="2520" y="198"/>
                  </a:lnTo>
                  <a:lnTo>
                    <a:pt x="2520" y="198"/>
                  </a:lnTo>
                  <a:lnTo>
                    <a:pt x="2521" y="198"/>
                  </a:lnTo>
                  <a:lnTo>
                    <a:pt x="2521" y="198"/>
                  </a:lnTo>
                  <a:lnTo>
                    <a:pt x="2521" y="198"/>
                  </a:lnTo>
                  <a:lnTo>
                    <a:pt x="2522" y="198"/>
                  </a:lnTo>
                  <a:lnTo>
                    <a:pt x="2522" y="198"/>
                  </a:lnTo>
                  <a:lnTo>
                    <a:pt x="2522" y="198"/>
                  </a:lnTo>
                  <a:lnTo>
                    <a:pt x="2522" y="198"/>
                  </a:lnTo>
                  <a:lnTo>
                    <a:pt x="2523" y="198"/>
                  </a:lnTo>
                  <a:lnTo>
                    <a:pt x="2523" y="198"/>
                  </a:lnTo>
                  <a:lnTo>
                    <a:pt x="2523" y="198"/>
                  </a:lnTo>
                  <a:lnTo>
                    <a:pt x="2523" y="198"/>
                  </a:lnTo>
                  <a:lnTo>
                    <a:pt x="2524" y="198"/>
                  </a:lnTo>
                  <a:lnTo>
                    <a:pt x="2524" y="198"/>
                  </a:lnTo>
                  <a:lnTo>
                    <a:pt x="2524" y="198"/>
                  </a:lnTo>
                  <a:lnTo>
                    <a:pt x="2524" y="198"/>
                  </a:lnTo>
                  <a:lnTo>
                    <a:pt x="2525" y="198"/>
                  </a:lnTo>
                  <a:lnTo>
                    <a:pt x="2525" y="198"/>
                  </a:lnTo>
                  <a:lnTo>
                    <a:pt x="2525" y="198"/>
                  </a:lnTo>
                  <a:lnTo>
                    <a:pt x="2525" y="198"/>
                  </a:lnTo>
                  <a:lnTo>
                    <a:pt x="2526" y="198"/>
                  </a:lnTo>
                  <a:lnTo>
                    <a:pt x="2526" y="198"/>
                  </a:lnTo>
                  <a:lnTo>
                    <a:pt x="2526" y="198"/>
                  </a:lnTo>
                  <a:lnTo>
                    <a:pt x="2527" y="198"/>
                  </a:lnTo>
                  <a:lnTo>
                    <a:pt x="2527" y="198"/>
                  </a:lnTo>
                  <a:lnTo>
                    <a:pt x="2527" y="198"/>
                  </a:lnTo>
                  <a:lnTo>
                    <a:pt x="2527" y="198"/>
                  </a:lnTo>
                  <a:lnTo>
                    <a:pt x="2528" y="198"/>
                  </a:lnTo>
                  <a:lnTo>
                    <a:pt x="2528" y="198"/>
                  </a:lnTo>
                  <a:lnTo>
                    <a:pt x="2528" y="198"/>
                  </a:lnTo>
                  <a:lnTo>
                    <a:pt x="2528" y="198"/>
                  </a:lnTo>
                  <a:lnTo>
                    <a:pt x="2529" y="198"/>
                  </a:lnTo>
                  <a:lnTo>
                    <a:pt x="2529" y="198"/>
                  </a:lnTo>
                  <a:lnTo>
                    <a:pt x="2529" y="198"/>
                  </a:lnTo>
                  <a:lnTo>
                    <a:pt x="2530" y="198"/>
                  </a:lnTo>
                  <a:lnTo>
                    <a:pt x="2530" y="198"/>
                  </a:lnTo>
                  <a:lnTo>
                    <a:pt x="2530" y="198"/>
                  </a:lnTo>
                  <a:lnTo>
                    <a:pt x="2530" y="198"/>
                  </a:lnTo>
                  <a:lnTo>
                    <a:pt x="2531" y="198"/>
                  </a:lnTo>
                  <a:lnTo>
                    <a:pt x="2531" y="198"/>
                  </a:lnTo>
                  <a:lnTo>
                    <a:pt x="2531" y="198"/>
                  </a:lnTo>
                  <a:lnTo>
                    <a:pt x="2531" y="198"/>
                  </a:lnTo>
                  <a:lnTo>
                    <a:pt x="2532" y="198"/>
                  </a:lnTo>
                  <a:lnTo>
                    <a:pt x="2532" y="198"/>
                  </a:lnTo>
                  <a:lnTo>
                    <a:pt x="2532" y="198"/>
                  </a:lnTo>
                  <a:lnTo>
                    <a:pt x="2533" y="198"/>
                  </a:lnTo>
                  <a:lnTo>
                    <a:pt x="2533" y="198"/>
                  </a:lnTo>
                  <a:lnTo>
                    <a:pt x="2533" y="198"/>
                  </a:lnTo>
                  <a:lnTo>
                    <a:pt x="2533" y="198"/>
                  </a:lnTo>
                  <a:lnTo>
                    <a:pt x="2534" y="198"/>
                  </a:lnTo>
                  <a:lnTo>
                    <a:pt x="2534" y="198"/>
                  </a:lnTo>
                  <a:lnTo>
                    <a:pt x="2534" y="198"/>
                  </a:lnTo>
                  <a:lnTo>
                    <a:pt x="2534" y="198"/>
                  </a:lnTo>
                  <a:lnTo>
                    <a:pt x="2535" y="198"/>
                  </a:lnTo>
                  <a:lnTo>
                    <a:pt x="2535" y="197"/>
                  </a:lnTo>
                  <a:lnTo>
                    <a:pt x="2535" y="197"/>
                  </a:lnTo>
                  <a:lnTo>
                    <a:pt x="2535" y="197"/>
                  </a:lnTo>
                  <a:lnTo>
                    <a:pt x="2536" y="197"/>
                  </a:lnTo>
                  <a:lnTo>
                    <a:pt x="2536" y="197"/>
                  </a:lnTo>
                  <a:lnTo>
                    <a:pt x="2536" y="196"/>
                  </a:lnTo>
                  <a:lnTo>
                    <a:pt x="2536" y="196"/>
                  </a:lnTo>
                  <a:lnTo>
                    <a:pt x="2537" y="196"/>
                  </a:lnTo>
                  <a:lnTo>
                    <a:pt x="2537" y="196"/>
                  </a:lnTo>
                  <a:lnTo>
                    <a:pt x="2537" y="195"/>
                  </a:lnTo>
                  <a:lnTo>
                    <a:pt x="2538" y="195"/>
                  </a:lnTo>
                  <a:lnTo>
                    <a:pt x="2538" y="195"/>
                  </a:lnTo>
                  <a:lnTo>
                    <a:pt x="2538" y="195"/>
                  </a:lnTo>
                  <a:lnTo>
                    <a:pt x="2538" y="195"/>
                  </a:lnTo>
                  <a:lnTo>
                    <a:pt x="2539" y="195"/>
                  </a:lnTo>
                  <a:lnTo>
                    <a:pt x="2539" y="195"/>
                  </a:lnTo>
                  <a:lnTo>
                    <a:pt x="2539" y="195"/>
                  </a:lnTo>
                  <a:lnTo>
                    <a:pt x="2539" y="195"/>
                  </a:lnTo>
                  <a:lnTo>
                    <a:pt x="2540" y="195"/>
                  </a:lnTo>
                  <a:lnTo>
                    <a:pt x="2540" y="195"/>
                  </a:lnTo>
                  <a:lnTo>
                    <a:pt x="2540" y="195"/>
                  </a:lnTo>
                  <a:lnTo>
                    <a:pt x="2540" y="195"/>
                  </a:lnTo>
                  <a:lnTo>
                    <a:pt x="2541" y="195"/>
                  </a:lnTo>
                  <a:lnTo>
                    <a:pt x="2541" y="195"/>
                  </a:lnTo>
                  <a:lnTo>
                    <a:pt x="2541" y="194"/>
                  </a:lnTo>
                  <a:lnTo>
                    <a:pt x="2541" y="187"/>
                  </a:lnTo>
                  <a:lnTo>
                    <a:pt x="2542" y="184"/>
                  </a:lnTo>
                  <a:lnTo>
                    <a:pt x="2542" y="180"/>
                  </a:lnTo>
                  <a:lnTo>
                    <a:pt x="2542" y="179"/>
                  </a:lnTo>
                  <a:lnTo>
                    <a:pt x="2543" y="184"/>
                  </a:lnTo>
                  <a:lnTo>
                    <a:pt x="2543" y="190"/>
                  </a:lnTo>
                  <a:lnTo>
                    <a:pt x="2543" y="191"/>
                  </a:lnTo>
                  <a:lnTo>
                    <a:pt x="2543" y="191"/>
                  </a:lnTo>
                  <a:lnTo>
                    <a:pt x="2544" y="190"/>
                  </a:lnTo>
                  <a:lnTo>
                    <a:pt x="2544" y="189"/>
                  </a:lnTo>
                  <a:lnTo>
                    <a:pt x="2544" y="190"/>
                  </a:lnTo>
                  <a:lnTo>
                    <a:pt x="2544" y="190"/>
                  </a:lnTo>
                  <a:lnTo>
                    <a:pt x="2545" y="190"/>
                  </a:lnTo>
                  <a:lnTo>
                    <a:pt x="2545" y="190"/>
                  </a:lnTo>
                  <a:lnTo>
                    <a:pt x="2545" y="191"/>
                  </a:lnTo>
                  <a:lnTo>
                    <a:pt x="2546" y="191"/>
                  </a:lnTo>
                  <a:lnTo>
                    <a:pt x="2546" y="191"/>
                  </a:lnTo>
                  <a:lnTo>
                    <a:pt x="2546" y="191"/>
                  </a:lnTo>
                  <a:lnTo>
                    <a:pt x="2546" y="191"/>
                  </a:lnTo>
                  <a:lnTo>
                    <a:pt x="2547" y="191"/>
                  </a:lnTo>
                  <a:lnTo>
                    <a:pt x="2547" y="191"/>
                  </a:lnTo>
                  <a:lnTo>
                    <a:pt x="2547" y="191"/>
                  </a:lnTo>
                  <a:lnTo>
                    <a:pt x="2547" y="191"/>
                  </a:lnTo>
                  <a:lnTo>
                    <a:pt x="2548" y="191"/>
                  </a:lnTo>
                  <a:lnTo>
                    <a:pt x="2548" y="191"/>
                  </a:lnTo>
                  <a:lnTo>
                    <a:pt x="2548" y="191"/>
                  </a:lnTo>
                  <a:lnTo>
                    <a:pt x="2549" y="191"/>
                  </a:lnTo>
                  <a:lnTo>
                    <a:pt x="2549" y="191"/>
                  </a:lnTo>
                  <a:lnTo>
                    <a:pt x="2549" y="191"/>
                  </a:lnTo>
                  <a:lnTo>
                    <a:pt x="2549" y="191"/>
                  </a:lnTo>
                  <a:lnTo>
                    <a:pt x="2550" y="191"/>
                  </a:lnTo>
                  <a:lnTo>
                    <a:pt x="2550" y="191"/>
                  </a:lnTo>
                  <a:lnTo>
                    <a:pt x="2550" y="191"/>
                  </a:lnTo>
                  <a:lnTo>
                    <a:pt x="2550" y="191"/>
                  </a:lnTo>
                  <a:lnTo>
                    <a:pt x="2551" y="191"/>
                  </a:lnTo>
                  <a:lnTo>
                    <a:pt x="2551" y="191"/>
                  </a:lnTo>
                  <a:lnTo>
                    <a:pt x="2551" y="191"/>
                  </a:lnTo>
                  <a:lnTo>
                    <a:pt x="2551" y="191"/>
                  </a:lnTo>
                  <a:lnTo>
                    <a:pt x="2552" y="191"/>
                  </a:lnTo>
                  <a:lnTo>
                    <a:pt x="2552" y="191"/>
                  </a:lnTo>
                  <a:lnTo>
                    <a:pt x="2552" y="191"/>
                  </a:lnTo>
                  <a:lnTo>
                    <a:pt x="2552" y="191"/>
                  </a:lnTo>
                  <a:lnTo>
                    <a:pt x="2553" y="191"/>
                  </a:lnTo>
                  <a:lnTo>
                    <a:pt x="2553" y="191"/>
                  </a:lnTo>
                  <a:lnTo>
                    <a:pt x="2553" y="191"/>
                  </a:lnTo>
                  <a:lnTo>
                    <a:pt x="2554" y="191"/>
                  </a:lnTo>
                  <a:lnTo>
                    <a:pt x="2554" y="191"/>
                  </a:lnTo>
                  <a:lnTo>
                    <a:pt x="2554" y="191"/>
                  </a:lnTo>
                  <a:lnTo>
                    <a:pt x="2554" y="191"/>
                  </a:lnTo>
                  <a:lnTo>
                    <a:pt x="2555" y="191"/>
                  </a:lnTo>
                  <a:lnTo>
                    <a:pt x="2555" y="191"/>
                  </a:lnTo>
                  <a:lnTo>
                    <a:pt x="2555" y="191"/>
                  </a:lnTo>
                  <a:lnTo>
                    <a:pt x="2555" y="191"/>
                  </a:lnTo>
                  <a:lnTo>
                    <a:pt x="2556" y="192"/>
                  </a:lnTo>
                  <a:lnTo>
                    <a:pt x="2556" y="192"/>
                  </a:lnTo>
                  <a:lnTo>
                    <a:pt x="2556" y="192"/>
                  </a:lnTo>
                  <a:lnTo>
                    <a:pt x="2556" y="193"/>
                  </a:lnTo>
                  <a:lnTo>
                    <a:pt x="2557" y="193"/>
                  </a:lnTo>
                  <a:lnTo>
                    <a:pt x="2557" y="193"/>
                  </a:lnTo>
                  <a:lnTo>
                    <a:pt x="2557" y="193"/>
                  </a:lnTo>
                  <a:lnTo>
                    <a:pt x="2558" y="194"/>
                  </a:lnTo>
                  <a:lnTo>
                    <a:pt x="2558" y="194"/>
                  </a:lnTo>
                  <a:lnTo>
                    <a:pt x="2558" y="195"/>
                  </a:lnTo>
                  <a:lnTo>
                    <a:pt x="2558" y="195"/>
                  </a:lnTo>
                  <a:lnTo>
                    <a:pt x="2559" y="195"/>
                  </a:lnTo>
                  <a:lnTo>
                    <a:pt x="2559" y="195"/>
                  </a:lnTo>
                  <a:lnTo>
                    <a:pt x="2559" y="195"/>
                  </a:lnTo>
                  <a:lnTo>
                    <a:pt x="2559" y="195"/>
                  </a:lnTo>
                  <a:lnTo>
                    <a:pt x="2560" y="195"/>
                  </a:lnTo>
                  <a:lnTo>
                    <a:pt x="2560" y="196"/>
                  </a:lnTo>
                  <a:lnTo>
                    <a:pt x="2560" y="196"/>
                  </a:lnTo>
                  <a:lnTo>
                    <a:pt x="2560" y="196"/>
                  </a:lnTo>
                  <a:lnTo>
                    <a:pt x="2561" y="196"/>
                  </a:lnTo>
                  <a:lnTo>
                    <a:pt x="2561" y="197"/>
                  </a:lnTo>
                  <a:lnTo>
                    <a:pt x="2561" y="197"/>
                  </a:lnTo>
                  <a:lnTo>
                    <a:pt x="2562" y="197"/>
                  </a:lnTo>
                  <a:lnTo>
                    <a:pt x="2562" y="197"/>
                  </a:lnTo>
                  <a:lnTo>
                    <a:pt x="2562" y="197"/>
                  </a:lnTo>
                  <a:lnTo>
                    <a:pt x="2562" y="197"/>
                  </a:lnTo>
                  <a:lnTo>
                    <a:pt x="2563" y="197"/>
                  </a:lnTo>
                  <a:lnTo>
                    <a:pt x="2563" y="197"/>
                  </a:lnTo>
                  <a:lnTo>
                    <a:pt x="2563" y="197"/>
                  </a:lnTo>
                  <a:lnTo>
                    <a:pt x="2563" y="197"/>
                  </a:lnTo>
                  <a:lnTo>
                    <a:pt x="2564" y="197"/>
                  </a:lnTo>
                  <a:lnTo>
                    <a:pt x="2564" y="197"/>
                  </a:lnTo>
                  <a:lnTo>
                    <a:pt x="2564" y="197"/>
                  </a:lnTo>
                  <a:lnTo>
                    <a:pt x="2565" y="197"/>
                  </a:lnTo>
                  <a:lnTo>
                    <a:pt x="2565" y="197"/>
                  </a:lnTo>
                  <a:lnTo>
                    <a:pt x="2565" y="197"/>
                  </a:lnTo>
                  <a:lnTo>
                    <a:pt x="2565" y="197"/>
                  </a:lnTo>
                  <a:lnTo>
                    <a:pt x="2566" y="197"/>
                  </a:lnTo>
                  <a:lnTo>
                    <a:pt x="2566" y="198"/>
                  </a:lnTo>
                  <a:lnTo>
                    <a:pt x="2566" y="198"/>
                  </a:lnTo>
                  <a:lnTo>
                    <a:pt x="2566" y="198"/>
                  </a:lnTo>
                  <a:lnTo>
                    <a:pt x="2567" y="198"/>
                  </a:lnTo>
                  <a:lnTo>
                    <a:pt x="2567" y="197"/>
                  </a:lnTo>
                  <a:lnTo>
                    <a:pt x="2567" y="197"/>
                  </a:lnTo>
                  <a:lnTo>
                    <a:pt x="2567" y="197"/>
                  </a:lnTo>
                  <a:lnTo>
                    <a:pt x="2568" y="197"/>
                  </a:lnTo>
                  <a:lnTo>
                    <a:pt x="2568" y="197"/>
                  </a:lnTo>
                  <a:lnTo>
                    <a:pt x="2568" y="197"/>
                  </a:lnTo>
                  <a:lnTo>
                    <a:pt x="2568" y="197"/>
                  </a:lnTo>
                  <a:lnTo>
                    <a:pt x="2569" y="197"/>
                  </a:lnTo>
                  <a:lnTo>
                    <a:pt x="2569" y="197"/>
                  </a:lnTo>
                  <a:lnTo>
                    <a:pt x="2569" y="197"/>
                  </a:lnTo>
                  <a:lnTo>
                    <a:pt x="2570" y="197"/>
                  </a:lnTo>
                  <a:lnTo>
                    <a:pt x="2570" y="197"/>
                  </a:lnTo>
                  <a:lnTo>
                    <a:pt x="2570" y="197"/>
                  </a:lnTo>
                  <a:lnTo>
                    <a:pt x="2570" y="197"/>
                  </a:lnTo>
                  <a:lnTo>
                    <a:pt x="2571" y="196"/>
                  </a:lnTo>
                  <a:lnTo>
                    <a:pt x="2571" y="196"/>
                  </a:lnTo>
                  <a:lnTo>
                    <a:pt x="2571" y="196"/>
                  </a:lnTo>
                  <a:lnTo>
                    <a:pt x="2571" y="196"/>
                  </a:lnTo>
                  <a:lnTo>
                    <a:pt x="2572" y="196"/>
                  </a:lnTo>
                  <a:lnTo>
                    <a:pt x="2572" y="196"/>
                  </a:lnTo>
                  <a:lnTo>
                    <a:pt x="2572" y="196"/>
                  </a:lnTo>
                  <a:lnTo>
                    <a:pt x="2572" y="196"/>
                  </a:lnTo>
                  <a:lnTo>
                    <a:pt x="2573" y="196"/>
                  </a:lnTo>
                  <a:lnTo>
                    <a:pt x="2573" y="196"/>
                  </a:lnTo>
                  <a:lnTo>
                    <a:pt x="2573" y="196"/>
                  </a:lnTo>
                  <a:lnTo>
                    <a:pt x="2574" y="196"/>
                  </a:lnTo>
                  <a:lnTo>
                    <a:pt x="2574" y="196"/>
                  </a:lnTo>
                  <a:lnTo>
                    <a:pt x="2574" y="196"/>
                  </a:lnTo>
                  <a:lnTo>
                    <a:pt x="2574" y="196"/>
                  </a:lnTo>
                  <a:lnTo>
                    <a:pt x="2575" y="196"/>
                  </a:lnTo>
                  <a:lnTo>
                    <a:pt x="2575" y="196"/>
                  </a:lnTo>
                  <a:lnTo>
                    <a:pt x="2575" y="196"/>
                  </a:lnTo>
                  <a:lnTo>
                    <a:pt x="2575" y="196"/>
                  </a:lnTo>
                  <a:lnTo>
                    <a:pt x="2576" y="196"/>
                  </a:lnTo>
                  <a:lnTo>
                    <a:pt x="2576" y="196"/>
                  </a:lnTo>
                  <a:lnTo>
                    <a:pt x="2576" y="196"/>
                  </a:lnTo>
                  <a:lnTo>
                    <a:pt x="2577" y="196"/>
                  </a:lnTo>
                  <a:lnTo>
                    <a:pt x="2577" y="196"/>
                  </a:lnTo>
                  <a:lnTo>
                    <a:pt x="2577" y="196"/>
                  </a:lnTo>
                  <a:lnTo>
                    <a:pt x="2577" y="196"/>
                  </a:lnTo>
                  <a:lnTo>
                    <a:pt x="2578" y="196"/>
                  </a:lnTo>
                  <a:lnTo>
                    <a:pt x="2578" y="196"/>
                  </a:lnTo>
                  <a:lnTo>
                    <a:pt x="2578" y="196"/>
                  </a:lnTo>
                  <a:lnTo>
                    <a:pt x="2578" y="196"/>
                  </a:lnTo>
                  <a:lnTo>
                    <a:pt x="2579" y="196"/>
                  </a:lnTo>
                  <a:lnTo>
                    <a:pt x="2579" y="196"/>
                  </a:lnTo>
                  <a:lnTo>
                    <a:pt x="2579" y="195"/>
                  </a:lnTo>
                  <a:lnTo>
                    <a:pt x="2579" y="195"/>
                  </a:lnTo>
                  <a:lnTo>
                    <a:pt x="2580" y="195"/>
                  </a:lnTo>
                  <a:lnTo>
                    <a:pt x="2580" y="195"/>
                  </a:lnTo>
                  <a:lnTo>
                    <a:pt x="2580" y="195"/>
                  </a:lnTo>
                  <a:lnTo>
                    <a:pt x="2581" y="195"/>
                  </a:lnTo>
                  <a:lnTo>
                    <a:pt x="2581" y="195"/>
                  </a:lnTo>
                  <a:lnTo>
                    <a:pt x="2581" y="195"/>
                  </a:lnTo>
                  <a:lnTo>
                    <a:pt x="2581" y="195"/>
                  </a:lnTo>
                  <a:lnTo>
                    <a:pt x="2582" y="195"/>
                  </a:lnTo>
                  <a:lnTo>
                    <a:pt x="2582" y="196"/>
                  </a:lnTo>
                  <a:lnTo>
                    <a:pt x="2582" y="195"/>
                  </a:lnTo>
                  <a:lnTo>
                    <a:pt x="2582" y="195"/>
                  </a:lnTo>
                  <a:lnTo>
                    <a:pt x="2583" y="195"/>
                  </a:lnTo>
                  <a:lnTo>
                    <a:pt x="2583" y="195"/>
                  </a:lnTo>
                  <a:lnTo>
                    <a:pt x="2583" y="195"/>
                  </a:lnTo>
                  <a:lnTo>
                    <a:pt x="2583" y="196"/>
                  </a:lnTo>
                  <a:lnTo>
                    <a:pt x="2584" y="196"/>
                  </a:lnTo>
                  <a:lnTo>
                    <a:pt x="2584" y="196"/>
                  </a:lnTo>
                  <a:lnTo>
                    <a:pt x="2584" y="196"/>
                  </a:lnTo>
                  <a:lnTo>
                    <a:pt x="2584" y="196"/>
                  </a:lnTo>
                  <a:lnTo>
                    <a:pt x="2585" y="196"/>
                  </a:lnTo>
                  <a:lnTo>
                    <a:pt x="2585" y="196"/>
                  </a:lnTo>
                  <a:lnTo>
                    <a:pt x="2585" y="196"/>
                  </a:lnTo>
                  <a:lnTo>
                    <a:pt x="2586" y="196"/>
                  </a:lnTo>
                  <a:lnTo>
                    <a:pt x="2586" y="196"/>
                  </a:lnTo>
                  <a:lnTo>
                    <a:pt x="2586" y="196"/>
                  </a:lnTo>
                  <a:lnTo>
                    <a:pt x="2586" y="196"/>
                  </a:lnTo>
                  <a:lnTo>
                    <a:pt x="2587" y="196"/>
                  </a:lnTo>
                  <a:lnTo>
                    <a:pt x="2587" y="196"/>
                  </a:lnTo>
                  <a:lnTo>
                    <a:pt x="2587" y="196"/>
                  </a:lnTo>
                  <a:lnTo>
                    <a:pt x="2587" y="196"/>
                  </a:lnTo>
                  <a:lnTo>
                    <a:pt x="2588" y="196"/>
                  </a:lnTo>
                  <a:lnTo>
                    <a:pt x="2588" y="196"/>
                  </a:lnTo>
                  <a:lnTo>
                    <a:pt x="2588" y="196"/>
                  </a:lnTo>
                  <a:lnTo>
                    <a:pt x="2588" y="196"/>
                  </a:lnTo>
                  <a:lnTo>
                    <a:pt x="2589" y="196"/>
                  </a:lnTo>
                  <a:lnTo>
                    <a:pt x="2589" y="196"/>
                  </a:lnTo>
                  <a:lnTo>
                    <a:pt x="2589" y="196"/>
                  </a:lnTo>
                  <a:lnTo>
                    <a:pt x="2590" y="196"/>
                  </a:lnTo>
                  <a:lnTo>
                    <a:pt x="2590" y="196"/>
                  </a:lnTo>
                  <a:lnTo>
                    <a:pt x="2590" y="196"/>
                  </a:lnTo>
                  <a:lnTo>
                    <a:pt x="2590" y="196"/>
                  </a:lnTo>
                  <a:lnTo>
                    <a:pt x="2591" y="196"/>
                  </a:lnTo>
                  <a:lnTo>
                    <a:pt x="2591" y="196"/>
                  </a:lnTo>
                  <a:lnTo>
                    <a:pt x="2591" y="196"/>
                  </a:lnTo>
                  <a:lnTo>
                    <a:pt x="2591" y="196"/>
                  </a:lnTo>
                  <a:lnTo>
                    <a:pt x="2592" y="196"/>
                  </a:lnTo>
                  <a:lnTo>
                    <a:pt x="2592" y="196"/>
                  </a:lnTo>
                  <a:lnTo>
                    <a:pt x="2592" y="196"/>
                  </a:lnTo>
                  <a:lnTo>
                    <a:pt x="2593" y="196"/>
                  </a:lnTo>
                  <a:lnTo>
                    <a:pt x="2593" y="196"/>
                  </a:lnTo>
                  <a:lnTo>
                    <a:pt x="2593" y="196"/>
                  </a:lnTo>
                  <a:lnTo>
                    <a:pt x="2593" y="196"/>
                  </a:lnTo>
                  <a:lnTo>
                    <a:pt x="2594" y="196"/>
                  </a:lnTo>
                  <a:lnTo>
                    <a:pt x="2594" y="196"/>
                  </a:lnTo>
                  <a:lnTo>
                    <a:pt x="2594" y="195"/>
                  </a:lnTo>
                  <a:lnTo>
                    <a:pt x="2594" y="195"/>
                  </a:lnTo>
                  <a:lnTo>
                    <a:pt x="2595" y="195"/>
                  </a:lnTo>
                  <a:lnTo>
                    <a:pt x="2595" y="195"/>
                  </a:lnTo>
                  <a:lnTo>
                    <a:pt x="2595" y="195"/>
                  </a:lnTo>
                  <a:lnTo>
                    <a:pt x="2596" y="196"/>
                  </a:lnTo>
                  <a:lnTo>
                    <a:pt x="2596" y="196"/>
                  </a:lnTo>
                  <a:lnTo>
                    <a:pt x="2596" y="196"/>
                  </a:lnTo>
                  <a:lnTo>
                    <a:pt x="2596" y="196"/>
                  </a:lnTo>
                  <a:lnTo>
                    <a:pt x="2597" y="196"/>
                  </a:lnTo>
                  <a:lnTo>
                    <a:pt x="2597" y="196"/>
                  </a:lnTo>
                  <a:lnTo>
                    <a:pt x="2597" y="196"/>
                  </a:lnTo>
                  <a:lnTo>
                    <a:pt x="2597" y="196"/>
                  </a:lnTo>
                  <a:lnTo>
                    <a:pt x="2598" y="196"/>
                  </a:lnTo>
                  <a:lnTo>
                    <a:pt x="2598" y="196"/>
                  </a:lnTo>
                  <a:lnTo>
                    <a:pt x="2598" y="196"/>
                  </a:lnTo>
                  <a:lnTo>
                    <a:pt x="2598" y="196"/>
                  </a:lnTo>
                  <a:lnTo>
                    <a:pt x="2599" y="196"/>
                  </a:lnTo>
                  <a:lnTo>
                    <a:pt x="2599" y="196"/>
                  </a:lnTo>
                  <a:lnTo>
                    <a:pt x="2599" y="196"/>
                  </a:lnTo>
                  <a:lnTo>
                    <a:pt x="2599" y="196"/>
                  </a:lnTo>
                  <a:lnTo>
                    <a:pt x="2600" y="196"/>
                  </a:lnTo>
                  <a:lnTo>
                    <a:pt x="2600" y="196"/>
                  </a:lnTo>
                  <a:lnTo>
                    <a:pt x="2600" y="196"/>
                  </a:lnTo>
                  <a:lnTo>
                    <a:pt x="2601" y="196"/>
                  </a:lnTo>
                  <a:lnTo>
                    <a:pt x="2601" y="196"/>
                  </a:lnTo>
                  <a:lnTo>
                    <a:pt x="2601" y="196"/>
                  </a:lnTo>
                  <a:lnTo>
                    <a:pt x="2601" y="196"/>
                  </a:lnTo>
                  <a:lnTo>
                    <a:pt x="2602" y="196"/>
                  </a:lnTo>
                  <a:lnTo>
                    <a:pt x="2602" y="196"/>
                  </a:lnTo>
                  <a:lnTo>
                    <a:pt x="2602" y="196"/>
                  </a:lnTo>
                  <a:lnTo>
                    <a:pt x="2602" y="197"/>
                  </a:lnTo>
                  <a:lnTo>
                    <a:pt x="2603" y="197"/>
                  </a:lnTo>
                  <a:lnTo>
                    <a:pt x="2603" y="197"/>
                  </a:lnTo>
                  <a:lnTo>
                    <a:pt x="2603" y="197"/>
                  </a:lnTo>
                  <a:lnTo>
                    <a:pt x="2603" y="197"/>
                  </a:lnTo>
                  <a:lnTo>
                    <a:pt x="2604" y="197"/>
                  </a:lnTo>
                  <a:lnTo>
                    <a:pt x="2604" y="197"/>
                  </a:lnTo>
                  <a:lnTo>
                    <a:pt x="2604" y="197"/>
                  </a:lnTo>
                  <a:lnTo>
                    <a:pt x="2604" y="197"/>
                  </a:lnTo>
                  <a:lnTo>
                    <a:pt x="2605" y="197"/>
                  </a:lnTo>
                  <a:lnTo>
                    <a:pt x="2605" y="197"/>
                  </a:lnTo>
                  <a:lnTo>
                    <a:pt x="2605" y="197"/>
                  </a:lnTo>
                  <a:lnTo>
                    <a:pt x="2606" y="197"/>
                  </a:lnTo>
                  <a:lnTo>
                    <a:pt x="2606" y="197"/>
                  </a:lnTo>
                  <a:lnTo>
                    <a:pt x="2606" y="197"/>
                  </a:lnTo>
                  <a:lnTo>
                    <a:pt x="2606" y="198"/>
                  </a:lnTo>
                  <a:lnTo>
                    <a:pt x="2607" y="198"/>
                  </a:lnTo>
                  <a:lnTo>
                    <a:pt x="2607" y="198"/>
                  </a:lnTo>
                  <a:lnTo>
                    <a:pt x="2607" y="198"/>
                  </a:lnTo>
                  <a:lnTo>
                    <a:pt x="2607" y="198"/>
                  </a:lnTo>
                  <a:lnTo>
                    <a:pt x="2608" y="198"/>
                  </a:lnTo>
                  <a:lnTo>
                    <a:pt x="2608" y="198"/>
                  </a:lnTo>
                  <a:lnTo>
                    <a:pt x="2608" y="198"/>
                  </a:lnTo>
                  <a:lnTo>
                    <a:pt x="2609" y="198"/>
                  </a:lnTo>
                  <a:lnTo>
                    <a:pt x="2609" y="198"/>
                  </a:lnTo>
                  <a:lnTo>
                    <a:pt x="2609" y="198"/>
                  </a:lnTo>
                  <a:lnTo>
                    <a:pt x="2609" y="198"/>
                  </a:lnTo>
                  <a:lnTo>
                    <a:pt x="2610" y="198"/>
                  </a:lnTo>
                  <a:lnTo>
                    <a:pt x="2610" y="197"/>
                  </a:lnTo>
                  <a:lnTo>
                    <a:pt x="2610" y="190"/>
                  </a:lnTo>
                  <a:lnTo>
                    <a:pt x="2610" y="185"/>
                  </a:lnTo>
                  <a:lnTo>
                    <a:pt x="2611" y="189"/>
                  </a:lnTo>
                  <a:lnTo>
                    <a:pt x="2611" y="191"/>
                  </a:lnTo>
                  <a:lnTo>
                    <a:pt x="2611" y="191"/>
                  </a:lnTo>
                  <a:lnTo>
                    <a:pt x="2612" y="191"/>
                  </a:lnTo>
                  <a:lnTo>
                    <a:pt x="2612" y="191"/>
                  </a:lnTo>
                  <a:lnTo>
                    <a:pt x="2612" y="192"/>
                  </a:lnTo>
                  <a:lnTo>
                    <a:pt x="2612" y="193"/>
                  </a:lnTo>
                  <a:lnTo>
                    <a:pt x="2613" y="193"/>
                  </a:lnTo>
                  <a:lnTo>
                    <a:pt x="2613" y="193"/>
                  </a:lnTo>
                  <a:lnTo>
                    <a:pt x="2613" y="196"/>
                  </a:lnTo>
                  <a:lnTo>
                    <a:pt x="2613" y="197"/>
                  </a:lnTo>
                  <a:lnTo>
                    <a:pt x="2614" y="197"/>
                  </a:lnTo>
                  <a:lnTo>
                    <a:pt x="2614" y="197"/>
                  </a:lnTo>
                  <a:lnTo>
                    <a:pt x="2614" y="197"/>
                  </a:lnTo>
                  <a:lnTo>
                    <a:pt x="2614" y="197"/>
                  </a:lnTo>
                  <a:lnTo>
                    <a:pt x="2615" y="197"/>
                  </a:lnTo>
                  <a:lnTo>
                    <a:pt x="2615" y="197"/>
                  </a:lnTo>
                  <a:lnTo>
                    <a:pt x="2615" y="197"/>
                  </a:lnTo>
                  <a:lnTo>
                    <a:pt x="2615" y="197"/>
                  </a:lnTo>
                  <a:lnTo>
                    <a:pt x="2616" y="197"/>
                  </a:lnTo>
                  <a:lnTo>
                    <a:pt x="2616" y="197"/>
                  </a:lnTo>
                  <a:lnTo>
                    <a:pt x="2616" y="197"/>
                  </a:lnTo>
                  <a:lnTo>
                    <a:pt x="2617" y="197"/>
                  </a:lnTo>
                  <a:lnTo>
                    <a:pt x="2617" y="197"/>
                  </a:lnTo>
                  <a:lnTo>
                    <a:pt x="2617" y="197"/>
                  </a:lnTo>
                  <a:lnTo>
                    <a:pt x="2617" y="197"/>
                  </a:lnTo>
                  <a:lnTo>
                    <a:pt x="2618" y="197"/>
                  </a:lnTo>
                  <a:lnTo>
                    <a:pt x="2618" y="197"/>
                  </a:lnTo>
                  <a:lnTo>
                    <a:pt x="2618" y="197"/>
                  </a:lnTo>
                  <a:lnTo>
                    <a:pt x="2618" y="197"/>
                  </a:lnTo>
                  <a:lnTo>
                    <a:pt x="2619" y="197"/>
                  </a:lnTo>
                  <a:lnTo>
                    <a:pt x="2619" y="197"/>
                  </a:lnTo>
                  <a:lnTo>
                    <a:pt x="2619" y="197"/>
                  </a:lnTo>
                  <a:lnTo>
                    <a:pt x="2619" y="197"/>
                  </a:lnTo>
                  <a:lnTo>
                    <a:pt x="2620" y="197"/>
                  </a:lnTo>
                  <a:lnTo>
                    <a:pt x="2620" y="197"/>
                  </a:lnTo>
                  <a:lnTo>
                    <a:pt x="2620" y="197"/>
                  </a:lnTo>
                  <a:lnTo>
                    <a:pt x="2620" y="196"/>
                  </a:lnTo>
                  <a:lnTo>
                    <a:pt x="2621" y="196"/>
                  </a:lnTo>
                  <a:lnTo>
                    <a:pt x="2621" y="196"/>
                  </a:lnTo>
                  <a:lnTo>
                    <a:pt x="2621" y="196"/>
                  </a:lnTo>
                  <a:lnTo>
                    <a:pt x="2622" y="196"/>
                  </a:lnTo>
                  <a:lnTo>
                    <a:pt x="2622" y="196"/>
                  </a:lnTo>
                  <a:lnTo>
                    <a:pt x="2622" y="196"/>
                  </a:lnTo>
                  <a:lnTo>
                    <a:pt x="2622" y="196"/>
                  </a:lnTo>
                  <a:lnTo>
                    <a:pt x="2623" y="196"/>
                  </a:lnTo>
                  <a:lnTo>
                    <a:pt x="2623" y="196"/>
                  </a:lnTo>
                  <a:lnTo>
                    <a:pt x="2623" y="196"/>
                  </a:lnTo>
                  <a:lnTo>
                    <a:pt x="2623" y="196"/>
                  </a:lnTo>
                  <a:lnTo>
                    <a:pt x="2624" y="196"/>
                  </a:lnTo>
                  <a:lnTo>
                    <a:pt x="2624" y="196"/>
                  </a:lnTo>
                  <a:lnTo>
                    <a:pt x="2624" y="196"/>
                  </a:lnTo>
                  <a:lnTo>
                    <a:pt x="2625" y="196"/>
                  </a:lnTo>
                  <a:lnTo>
                    <a:pt x="2625" y="196"/>
                  </a:lnTo>
                  <a:lnTo>
                    <a:pt x="2625" y="196"/>
                  </a:lnTo>
                  <a:lnTo>
                    <a:pt x="2625" y="196"/>
                  </a:lnTo>
                  <a:lnTo>
                    <a:pt x="2626" y="196"/>
                  </a:lnTo>
                  <a:lnTo>
                    <a:pt x="2626" y="196"/>
                  </a:lnTo>
                  <a:lnTo>
                    <a:pt x="2626" y="196"/>
                  </a:lnTo>
                  <a:lnTo>
                    <a:pt x="2626" y="196"/>
                  </a:lnTo>
                  <a:lnTo>
                    <a:pt x="2627" y="196"/>
                  </a:lnTo>
                  <a:lnTo>
                    <a:pt x="2627" y="196"/>
                  </a:lnTo>
                  <a:lnTo>
                    <a:pt x="2627" y="196"/>
                  </a:lnTo>
                  <a:lnTo>
                    <a:pt x="2628" y="196"/>
                  </a:lnTo>
                  <a:lnTo>
                    <a:pt x="2628" y="196"/>
                  </a:lnTo>
                  <a:lnTo>
                    <a:pt x="2628" y="196"/>
                  </a:lnTo>
                  <a:lnTo>
                    <a:pt x="2628" y="196"/>
                  </a:lnTo>
                  <a:lnTo>
                    <a:pt x="2629" y="196"/>
                  </a:lnTo>
                  <a:lnTo>
                    <a:pt x="2629" y="196"/>
                  </a:lnTo>
                  <a:lnTo>
                    <a:pt x="2629" y="196"/>
                  </a:lnTo>
                  <a:lnTo>
                    <a:pt x="2629" y="196"/>
                  </a:lnTo>
                  <a:lnTo>
                    <a:pt x="2630" y="196"/>
                  </a:lnTo>
                  <a:lnTo>
                    <a:pt x="2630" y="196"/>
                  </a:lnTo>
                  <a:lnTo>
                    <a:pt x="2630" y="196"/>
                  </a:lnTo>
                  <a:lnTo>
                    <a:pt x="2630" y="196"/>
                  </a:lnTo>
                  <a:lnTo>
                    <a:pt x="2631" y="196"/>
                  </a:lnTo>
                  <a:lnTo>
                    <a:pt x="2631" y="196"/>
                  </a:lnTo>
                  <a:lnTo>
                    <a:pt x="2631" y="196"/>
                  </a:lnTo>
                  <a:lnTo>
                    <a:pt x="2631" y="196"/>
                  </a:lnTo>
                  <a:lnTo>
                    <a:pt x="2632" y="196"/>
                  </a:lnTo>
                  <a:lnTo>
                    <a:pt x="2632" y="196"/>
                  </a:lnTo>
                  <a:lnTo>
                    <a:pt x="2632" y="196"/>
                  </a:lnTo>
                  <a:lnTo>
                    <a:pt x="2633" y="196"/>
                  </a:lnTo>
                  <a:lnTo>
                    <a:pt x="2633" y="196"/>
                  </a:lnTo>
                  <a:lnTo>
                    <a:pt x="2633" y="196"/>
                  </a:lnTo>
                  <a:lnTo>
                    <a:pt x="2633" y="196"/>
                  </a:lnTo>
                  <a:lnTo>
                    <a:pt x="2634" y="196"/>
                  </a:lnTo>
                  <a:lnTo>
                    <a:pt x="2634" y="196"/>
                  </a:lnTo>
                  <a:lnTo>
                    <a:pt x="2634" y="196"/>
                  </a:lnTo>
                  <a:lnTo>
                    <a:pt x="2634" y="196"/>
                  </a:lnTo>
                  <a:lnTo>
                    <a:pt x="2635" y="196"/>
                  </a:lnTo>
                  <a:lnTo>
                    <a:pt x="2635" y="196"/>
                  </a:lnTo>
                  <a:lnTo>
                    <a:pt x="2635" y="196"/>
                  </a:lnTo>
                  <a:lnTo>
                    <a:pt x="2635" y="196"/>
                  </a:lnTo>
                  <a:lnTo>
                    <a:pt x="2636" y="196"/>
                  </a:lnTo>
                  <a:lnTo>
                    <a:pt x="2636" y="196"/>
                  </a:lnTo>
                  <a:lnTo>
                    <a:pt x="2636" y="196"/>
                  </a:lnTo>
                  <a:lnTo>
                    <a:pt x="2636" y="196"/>
                  </a:lnTo>
                  <a:lnTo>
                    <a:pt x="2637" y="196"/>
                  </a:lnTo>
                  <a:lnTo>
                    <a:pt x="2637" y="196"/>
                  </a:lnTo>
                  <a:lnTo>
                    <a:pt x="2637" y="196"/>
                  </a:lnTo>
                  <a:lnTo>
                    <a:pt x="2638" y="196"/>
                  </a:lnTo>
                  <a:lnTo>
                    <a:pt x="2638" y="196"/>
                  </a:lnTo>
                  <a:lnTo>
                    <a:pt x="2638" y="196"/>
                  </a:lnTo>
                  <a:lnTo>
                    <a:pt x="2638" y="196"/>
                  </a:lnTo>
                  <a:lnTo>
                    <a:pt x="2639" y="196"/>
                  </a:lnTo>
                  <a:lnTo>
                    <a:pt x="2639" y="196"/>
                  </a:lnTo>
                  <a:lnTo>
                    <a:pt x="2639" y="196"/>
                  </a:lnTo>
                  <a:lnTo>
                    <a:pt x="2639" y="196"/>
                  </a:lnTo>
                  <a:lnTo>
                    <a:pt x="2640" y="195"/>
                  </a:lnTo>
                  <a:lnTo>
                    <a:pt x="2640" y="195"/>
                  </a:lnTo>
                  <a:lnTo>
                    <a:pt x="2640" y="195"/>
                  </a:lnTo>
                  <a:lnTo>
                    <a:pt x="2641" y="195"/>
                  </a:lnTo>
                  <a:lnTo>
                    <a:pt x="2641" y="195"/>
                  </a:lnTo>
                  <a:lnTo>
                    <a:pt x="2641" y="195"/>
                  </a:lnTo>
                  <a:lnTo>
                    <a:pt x="2641" y="195"/>
                  </a:lnTo>
                  <a:lnTo>
                    <a:pt x="2642" y="195"/>
                  </a:lnTo>
                  <a:lnTo>
                    <a:pt x="2642" y="195"/>
                  </a:lnTo>
                  <a:lnTo>
                    <a:pt x="2642" y="195"/>
                  </a:lnTo>
                  <a:lnTo>
                    <a:pt x="2642" y="195"/>
                  </a:lnTo>
                  <a:lnTo>
                    <a:pt x="2643" y="195"/>
                  </a:lnTo>
                  <a:lnTo>
                    <a:pt x="2643" y="195"/>
                  </a:lnTo>
                  <a:lnTo>
                    <a:pt x="2643" y="195"/>
                  </a:lnTo>
                  <a:lnTo>
                    <a:pt x="2644" y="195"/>
                  </a:lnTo>
                  <a:lnTo>
                    <a:pt x="2644" y="195"/>
                  </a:lnTo>
                  <a:lnTo>
                    <a:pt x="2644" y="195"/>
                  </a:lnTo>
                  <a:lnTo>
                    <a:pt x="2644" y="195"/>
                  </a:lnTo>
                  <a:lnTo>
                    <a:pt x="2645" y="195"/>
                  </a:lnTo>
                  <a:lnTo>
                    <a:pt x="2645" y="195"/>
                  </a:lnTo>
                  <a:lnTo>
                    <a:pt x="2645" y="195"/>
                  </a:lnTo>
                  <a:lnTo>
                    <a:pt x="2645" y="195"/>
                  </a:lnTo>
                  <a:lnTo>
                    <a:pt x="2646" y="195"/>
                  </a:lnTo>
                  <a:lnTo>
                    <a:pt x="2646" y="195"/>
                  </a:lnTo>
                  <a:lnTo>
                    <a:pt x="2646" y="195"/>
                  </a:lnTo>
                  <a:lnTo>
                    <a:pt x="2646" y="195"/>
                  </a:lnTo>
                  <a:lnTo>
                    <a:pt x="2647" y="195"/>
                  </a:lnTo>
                  <a:lnTo>
                    <a:pt x="2647" y="195"/>
                  </a:lnTo>
                  <a:lnTo>
                    <a:pt x="2647" y="195"/>
                  </a:lnTo>
                  <a:lnTo>
                    <a:pt x="2647" y="195"/>
                  </a:lnTo>
                  <a:lnTo>
                    <a:pt x="2648" y="195"/>
                  </a:lnTo>
                  <a:lnTo>
                    <a:pt x="2648" y="195"/>
                  </a:lnTo>
                  <a:lnTo>
                    <a:pt x="2648" y="195"/>
                  </a:lnTo>
                  <a:lnTo>
                    <a:pt x="2649" y="195"/>
                  </a:lnTo>
                  <a:lnTo>
                    <a:pt x="2649" y="195"/>
                  </a:lnTo>
                  <a:lnTo>
                    <a:pt x="2649" y="194"/>
                  </a:lnTo>
                  <a:lnTo>
                    <a:pt x="2649" y="194"/>
                  </a:lnTo>
                  <a:lnTo>
                    <a:pt x="2650" y="194"/>
                  </a:lnTo>
                  <a:lnTo>
                    <a:pt x="2650" y="195"/>
                  </a:lnTo>
                  <a:lnTo>
                    <a:pt x="2650" y="195"/>
                  </a:lnTo>
                  <a:lnTo>
                    <a:pt x="2650" y="195"/>
                  </a:lnTo>
                  <a:lnTo>
                    <a:pt x="2651" y="195"/>
                  </a:lnTo>
                  <a:lnTo>
                    <a:pt x="2651" y="195"/>
                  </a:lnTo>
                  <a:lnTo>
                    <a:pt x="2651" y="195"/>
                  </a:lnTo>
                  <a:lnTo>
                    <a:pt x="2651" y="194"/>
                  </a:lnTo>
                  <a:lnTo>
                    <a:pt x="2652" y="194"/>
                  </a:lnTo>
                  <a:lnTo>
                    <a:pt x="2652" y="195"/>
                  </a:lnTo>
                  <a:lnTo>
                    <a:pt x="2652" y="195"/>
                  </a:lnTo>
                  <a:lnTo>
                    <a:pt x="2652" y="195"/>
                  </a:lnTo>
                  <a:lnTo>
                    <a:pt x="2653" y="195"/>
                  </a:lnTo>
                  <a:lnTo>
                    <a:pt x="2653" y="195"/>
                  </a:lnTo>
                  <a:lnTo>
                    <a:pt x="2653" y="195"/>
                  </a:lnTo>
                  <a:lnTo>
                    <a:pt x="2654" y="195"/>
                  </a:lnTo>
                  <a:lnTo>
                    <a:pt x="2654" y="195"/>
                  </a:lnTo>
                  <a:lnTo>
                    <a:pt x="2654" y="195"/>
                  </a:lnTo>
                  <a:lnTo>
                    <a:pt x="2654" y="195"/>
                  </a:lnTo>
                  <a:lnTo>
                    <a:pt x="2655" y="195"/>
                  </a:lnTo>
                  <a:lnTo>
                    <a:pt x="2655" y="195"/>
                  </a:lnTo>
                  <a:lnTo>
                    <a:pt x="2655" y="195"/>
                  </a:lnTo>
                  <a:lnTo>
                    <a:pt x="2655" y="195"/>
                  </a:lnTo>
                  <a:lnTo>
                    <a:pt x="2656" y="195"/>
                  </a:lnTo>
                  <a:lnTo>
                    <a:pt x="2656" y="195"/>
                  </a:lnTo>
                  <a:lnTo>
                    <a:pt x="2656" y="195"/>
                  </a:lnTo>
                  <a:lnTo>
                    <a:pt x="2657" y="195"/>
                  </a:lnTo>
                  <a:lnTo>
                    <a:pt x="2657" y="195"/>
                  </a:lnTo>
                  <a:lnTo>
                    <a:pt x="2657" y="195"/>
                  </a:lnTo>
                  <a:lnTo>
                    <a:pt x="2657" y="195"/>
                  </a:lnTo>
                  <a:lnTo>
                    <a:pt x="2658" y="195"/>
                  </a:lnTo>
                  <a:lnTo>
                    <a:pt x="2658" y="195"/>
                  </a:lnTo>
                  <a:lnTo>
                    <a:pt x="2658" y="195"/>
                  </a:lnTo>
                  <a:lnTo>
                    <a:pt x="2658" y="195"/>
                  </a:lnTo>
                  <a:lnTo>
                    <a:pt x="2659" y="195"/>
                  </a:lnTo>
                  <a:lnTo>
                    <a:pt x="2659" y="195"/>
                  </a:lnTo>
                  <a:lnTo>
                    <a:pt x="2659" y="195"/>
                  </a:lnTo>
                  <a:lnTo>
                    <a:pt x="2660" y="195"/>
                  </a:lnTo>
                  <a:lnTo>
                    <a:pt x="2660" y="195"/>
                  </a:lnTo>
                  <a:lnTo>
                    <a:pt x="2660" y="195"/>
                  </a:lnTo>
                  <a:lnTo>
                    <a:pt x="2660" y="195"/>
                  </a:lnTo>
                  <a:lnTo>
                    <a:pt x="2661" y="195"/>
                  </a:lnTo>
                  <a:lnTo>
                    <a:pt x="2661" y="195"/>
                  </a:lnTo>
                  <a:lnTo>
                    <a:pt x="2661" y="195"/>
                  </a:lnTo>
                  <a:lnTo>
                    <a:pt x="2661" y="195"/>
                  </a:lnTo>
                  <a:lnTo>
                    <a:pt x="2662" y="195"/>
                  </a:lnTo>
                  <a:lnTo>
                    <a:pt x="2662" y="195"/>
                  </a:lnTo>
                  <a:lnTo>
                    <a:pt x="2662" y="195"/>
                  </a:lnTo>
                  <a:lnTo>
                    <a:pt x="2662" y="195"/>
                  </a:lnTo>
                  <a:lnTo>
                    <a:pt x="2663" y="195"/>
                  </a:lnTo>
                  <a:lnTo>
                    <a:pt x="2663" y="195"/>
                  </a:lnTo>
                  <a:lnTo>
                    <a:pt x="2663" y="195"/>
                  </a:lnTo>
                  <a:lnTo>
                    <a:pt x="2663" y="195"/>
                  </a:lnTo>
                  <a:lnTo>
                    <a:pt x="2664" y="195"/>
                  </a:lnTo>
                  <a:lnTo>
                    <a:pt x="2664" y="195"/>
                  </a:lnTo>
                  <a:lnTo>
                    <a:pt x="2664" y="195"/>
                  </a:lnTo>
                  <a:lnTo>
                    <a:pt x="2665" y="195"/>
                  </a:lnTo>
                  <a:lnTo>
                    <a:pt x="2665" y="195"/>
                  </a:lnTo>
                  <a:lnTo>
                    <a:pt x="2665" y="195"/>
                  </a:lnTo>
                  <a:lnTo>
                    <a:pt x="2665" y="195"/>
                  </a:lnTo>
                  <a:lnTo>
                    <a:pt x="2666" y="195"/>
                  </a:lnTo>
                  <a:lnTo>
                    <a:pt x="2666" y="195"/>
                  </a:lnTo>
                  <a:lnTo>
                    <a:pt x="2666" y="195"/>
                  </a:lnTo>
                  <a:lnTo>
                    <a:pt x="2666" y="195"/>
                  </a:lnTo>
                  <a:lnTo>
                    <a:pt x="2667" y="195"/>
                  </a:lnTo>
                  <a:lnTo>
                    <a:pt x="2667" y="195"/>
                  </a:lnTo>
                  <a:lnTo>
                    <a:pt x="2667" y="195"/>
                  </a:lnTo>
                  <a:lnTo>
                    <a:pt x="2667" y="195"/>
                  </a:lnTo>
                  <a:lnTo>
                    <a:pt x="2668" y="195"/>
                  </a:lnTo>
                  <a:lnTo>
                    <a:pt x="2668" y="195"/>
                  </a:lnTo>
                  <a:lnTo>
                    <a:pt x="2668" y="195"/>
                  </a:lnTo>
                  <a:lnTo>
                    <a:pt x="2669" y="195"/>
                  </a:lnTo>
                  <a:lnTo>
                    <a:pt x="2669" y="195"/>
                  </a:lnTo>
                  <a:lnTo>
                    <a:pt x="2669" y="195"/>
                  </a:lnTo>
                  <a:lnTo>
                    <a:pt x="2669" y="195"/>
                  </a:lnTo>
                  <a:lnTo>
                    <a:pt x="2670" y="195"/>
                  </a:lnTo>
                  <a:lnTo>
                    <a:pt x="2670" y="195"/>
                  </a:lnTo>
                  <a:lnTo>
                    <a:pt x="2670" y="195"/>
                  </a:lnTo>
                  <a:lnTo>
                    <a:pt x="2670" y="195"/>
                  </a:lnTo>
                  <a:lnTo>
                    <a:pt x="2671" y="194"/>
                  </a:lnTo>
                  <a:lnTo>
                    <a:pt x="2671" y="194"/>
                  </a:lnTo>
                  <a:lnTo>
                    <a:pt x="2671" y="194"/>
                  </a:lnTo>
                  <a:lnTo>
                    <a:pt x="2671" y="194"/>
                  </a:lnTo>
                  <a:lnTo>
                    <a:pt x="2672" y="194"/>
                  </a:lnTo>
                  <a:lnTo>
                    <a:pt x="2672" y="194"/>
                  </a:lnTo>
                  <a:lnTo>
                    <a:pt x="2672" y="194"/>
                  </a:lnTo>
                  <a:lnTo>
                    <a:pt x="2673" y="194"/>
                  </a:lnTo>
                  <a:lnTo>
                    <a:pt x="2673" y="194"/>
                  </a:lnTo>
                  <a:lnTo>
                    <a:pt x="2673" y="194"/>
                  </a:lnTo>
                  <a:lnTo>
                    <a:pt x="2673" y="194"/>
                  </a:lnTo>
                  <a:lnTo>
                    <a:pt x="2674" y="194"/>
                  </a:lnTo>
                  <a:lnTo>
                    <a:pt x="2674" y="194"/>
                  </a:lnTo>
                  <a:lnTo>
                    <a:pt x="2674" y="194"/>
                  </a:lnTo>
                  <a:lnTo>
                    <a:pt x="2674" y="194"/>
                  </a:lnTo>
                  <a:lnTo>
                    <a:pt x="2675" y="194"/>
                  </a:lnTo>
                  <a:lnTo>
                    <a:pt x="2675" y="194"/>
                  </a:lnTo>
                  <a:lnTo>
                    <a:pt x="2675" y="194"/>
                  </a:lnTo>
                  <a:lnTo>
                    <a:pt x="2676" y="194"/>
                  </a:lnTo>
                  <a:lnTo>
                    <a:pt x="2676" y="194"/>
                  </a:lnTo>
                  <a:lnTo>
                    <a:pt x="2676" y="194"/>
                  </a:lnTo>
                  <a:lnTo>
                    <a:pt x="2676" y="194"/>
                  </a:lnTo>
                  <a:lnTo>
                    <a:pt x="2677" y="194"/>
                  </a:lnTo>
                  <a:lnTo>
                    <a:pt x="2677" y="194"/>
                  </a:lnTo>
                  <a:lnTo>
                    <a:pt x="2677" y="194"/>
                  </a:lnTo>
                  <a:lnTo>
                    <a:pt x="2677" y="193"/>
                  </a:lnTo>
                  <a:lnTo>
                    <a:pt x="2678" y="186"/>
                  </a:lnTo>
                  <a:lnTo>
                    <a:pt x="2678" y="180"/>
                  </a:lnTo>
                  <a:lnTo>
                    <a:pt x="2678" y="180"/>
                  </a:lnTo>
                  <a:lnTo>
                    <a:pt x="2678" y="181"/>
                  </a:lnTo>
                  <a:lnTo>
                    <a:pt x="2679" y="183"/>
                  </a:lnTo>
                  <a:lnTo>
                    <a:pt x="2679" y="184"/>
                  </a:lnTo>
                  <a:lnTo>
                    <a:pt x="2679" y="184"/>
                  </a:lnTo>
                  <a:lnTo>
                    <a:pt x="2679" y="182"/>
                  </a:lnTo>
                  <a:lnTo>
                    <a:pt x="2680" y="179"/>
                  </a:lnTo>
                  <a:lnTo>
                    <a:pt x="2680" y="177"/>
                  </a:lnTo>
                  <a:lnTo>
                    <a:pt x="2680" y="177"/>
                  </a:lnTo>
                  <a:lnTo>
                    <a:pt x="2681" y="181"/>
                  </a:lnTo>
                  <a:lnTo>
                    <a:pt x="2681" y="184"/>
                  </a:lnTo>
                  <a:lnTo>
                    <a:pt x="2681" y="184"/>
                  </a:lnTo>
                  <a:lnTo>
                    <a:pt x="2681" y="184"/>
                  </a:lnTo>
                  <a:lnTo>
                    <a:pt x="2682" y="185"/>
                  </a:lnTo>
                  <a:lnTo>
                    <a:pt x="2682" y="185"/>
                  </a:lnTo>
                  <a:lnTo>
                    <a:pt x="2682" y="184"/>
                  </a:lnTo>
                  <a:lnTo>
                    <a:pt x="2682" y="184"/>
                  </a:lnTo>
                  <a:lnTo>
                    <a:pt x="2683" y="184"/>
                  </a:lnTo>
                  <a:lnTo>
                    <a:pt x="2683" y="184"/>
                  </a:lnTo>
                  <a:lnTo>
                    <a:pt x="2683" y="184"/>
                  </a:lnTo>
                  <a:lnTo>
                    <a:pt x="2683" y="184"/>
                  </a:lnTo>
                  <a:lnTo>
                    <a:pt x="2684" y="184"/>
                  </a:lnTo>
                  <a:lnTo>
                    <a:pt x="2684" y="184"/>
                  </a:lnTo>
                  <a:lnTo>
                    <a:pt x="2684" y="184"/>
                  </a:lnTo>
                  <a:lnTo>
                    <a:pt x="2685" y="184"/>
                  </a:lnTo>
                  <a:lnTo>
                    <a:pt x="2685" y="184"/>
                  </a:lnTo>
                  <a:lnTo>
                    <a:pt x="2685" y="184"/>
                  </a:lnTo>
                  <a:lnTo>
                    <a:pt x="2685" y="184"/>
                  </a:lnTo>
                  <a:lnTo>
                    <a:pt x="2686" y="184"/>
                  </a:lnTo>
                  <a:lnTo>
                    <a:pt x="2686" y="184"/>
                  </a:lnTo>
                  <a:lnTo>
                    <a:pt x="2686" y="184"/>
                  </a:lnTo>
                  <a:lnTo>
                    <a:pt x="2686" y="184"/>
                  </a:lnTo>
                  <a:lnTo>
                    <a:pt x="2687" y="184"/>
                  </a:lnTo>
                  <a:lnTo>
                    <a:pt x="2687" y="184"/>
                  </a:lnTo>
                  <a:lnTo>
                    <a:pt x="2687" y="184"/>
                  </a:lnTo>
                  <a:lnTo>
                    <a:pt x="2688" y="185"/>
                  </a:lnTo>
                  <a:lnTo>
                    <a:pt x="2688" y="184"/>
                  </a:lnTo>
                  <a:lnTo>
                    <a:pt x="2688" y="184"/>
                  </a:lnTo>
                  <a:lnTo>
                    <a:pt x="2688" y="185"/>
                  </a:lnTo>
                  <a:lnTo>
                    <a:pt x="2689" y="185"/>
                  </a:lnTo>
                  <a:lnTo>
                    <a:pt x="2689" y="185"/>
                  </a:lnTo>
                  <a:lnTo>
                    <a:pt x="2689" y="185"/>
                  </a:lnTo>
                  <a:lnTo>
                    <a:pt x="2689" y="185"/>
                  </a:lnTo>
                  <a:lnTo>
                    <a:pt x="2690" y="185"/>
                  </a:lnTo>
                  <a:lnTo>
                    <a:pt x="2690" y="185"/>
                  </a:lnTo>
                  <a:lnTo>
                    <a:pt x="2690" y="185"/>
                  </a:lnTo>
                  <a:lnTo>
                    <a:pt x="2690" y="185"/>
                  </a:lnTo>
                  <a:lnTo>
                    <a:pt x="2691" y="185"/>
                  </a:lnTo>
                  <a:lnTo>
                    <a:pt x="2691" y="186"/>
                  </a:lnTo>
                  <a:lnTo>
                    <a:pt x="2691" y="186"/>
                  </a:lnTo>
                  <a:lnTo>
                    <a:pt x="2692" y="186"/>
                  </a:lnTo>
                  <a:lnTo>
                    <a:pt x="2692" y="186"/>
                  </a:lnTo>
                  <a:lnTo>
                    <a:pt x="2692" y="187"/>
                  </a:lnTo>
                  <a:lnTo>
                    <a:pt x="2692" y="187"/>
                  </a:lnTo>
                  <a:lnTo>
                    <a:pt x="2693" y="187"/>
                  </a:lnTo>
                  <a:lnTo>
                    <a:pt x="2693" y="187"/>
                  </a:lnTo>
                  <a:lnTo>
                    <a:pt x="2693" y="187"/>
                  </a:lnTo>
                  <a:lnTo>
                    <a:pt x="2693" y="187"/>
                  </a:lnTo>
                  <a:lnTo>
                    <a:pt x="2694" y="188"/>
                  </a:lnTo>
                  <a:lnTo>
                    <a:pt x="2694" y="188"/>
                  </a:lnTo>
                  <a:lnTo>
                    <a:pt x="2694" y="189"/>
                  </a:lnTo>
                  <a:lnTo>
                    <a:pt x="2694" y="189"/>
                  </a:lnTo>
                  <a:lnTo>
                    <a:pt x="2695" y="190"/>
                  </a:lnTo>
                  <a:lnTo>
                    <a:pt x="2695" y="190"/>
                  </a:lnTo>
                  <a:lnTo>
                    <a:pt x="2695" y="191"/>
                  </a:lnTo>
                  <a:lnTo>
                    <a:pt x="2695" y="191"/>
                  </a:lnTo>
                  <a:lnTo>
                    <a:pt x="2696" y="191"/>
                  </a:lnTo>
                  <a:lnTo>
                    <a:pt x="2696" y="191"/>
                  </a:lnTo>
                  <a:lnTo>
                    <a:pt x="2696" y="191"/>
                  </a:lnTo>
                  <a:lnTo>
                    <a:pt x="2697" y="191"/>
                  </a:lnTo>
                  <a:lnTo>
                    <a:pt x="2697" y="191"/>
                  </a:lnTo>
                  <a:lnTo>
                    <a:pt x="2697" y="191"/>
                  </a:lnTo>
                  <a:lnTo>
                    <a:pt x="2697" y="191"/>
                  </a:lnTo>
                  <a:lnTo>
                    <a:pt x="2698" y="191"/>
                  </a:lnTo>
                  <a:lnTo>
                    <a:pt x="2698" y="192"/>
                  </a:lnTo>
                  <a:lnTo>
                    <a:pt x="2698" y="192"/>
                  </a:lnTo>
                  <a:lnTo>
                    <a:pt x="2698" y="193"/>
                  </a:lnTo>
                  <a:lnTo>
                    <a:pt x="2699" y="193"/>
                  </a:lnTo>
                  <a:lnTo>
                    <a:pt x="2699" y="194"/>
                  </a:lnTo>
                  <a:lnTo>
                    <a:pt x="2699" y="194"/>
                  </a:lnTo>
                  <a:lnTo>
                    <a:pt x="2699" y="195"/>
                  </a:lnTo>
                  <a:lnTo>
                    <a:pt x="2700" y="195"/>
                  </a:lnTo>
                  <a:lnTo>
                    <a:pt x="2700" y="196"/>
                  </a:lnTo>
                  <a:lnTo>
                    <a:pt x="2700" y="196"/>
                  </a:lnTo>
                  <a:lnTo>
                    <a:pt x="2701" y="196"/>
                  </a:lnTo>
                  <a:lnTo>
                    <a:pt x="2701" y="196"/>
                  </a:lnTo>
                  <a:lnTo>
                    <a:pt x="2701" y="196"/>
                  </a:lnTo>
                  <a:lnTo>
                    <a:pt x="2701" y="196"/>
                  </a:lnTo>
                  <a:lnTo>
                    <a:pt x="2702" y="196"/>
                  </a:lnTo>
                  <a:lnTo>
                    <a:pt x="2702" y="196"/>
                  </a:lnTo>
                  <a:lnTo>
                    <a:pt x="2702" y="196"/>
                  </a:lnTo>
                  <a:lnTo>
                    <a:pt x="2702" y="196"/>
                  </a:lnTo>
                  <a:lnTo>
                    <a:pt x="2703" y="196"/>
                  </a:lnTo>
                  <a:lnTo>
                    <a:pt x="2703" y="196"/>
                  </a:lnTo>
                  <a:lnTo>
                    <a:pt x="2703" y="196"/>
                  </a:lnTo>
                  <a:lnTo>
                    <a:pt x="2704" y="196"/>
                  </a:lnTo>
                  <a:lnTo>
                    <a:pt x="2704" y="196"/>
                  </a:lnTo>
                  <a:lnTo>
                    <a:pt x="2704" y="196"/>
                  </a:lnTo>
                  <a:lnTo>
                    <a:pt x="2704" y="196"/>
                  </a:lnTo>
                  <a:lnTo>
                    <a:pt x="2705" y="196"/>
                  </a:lnTo>
                  <a:lnTo>
                    <a:pt x="2705" y="196"/>
                  </a:lnTo>
                  <a:lnTo>
                    <a:pt x="2705" y="196"/>
                  </a:lnTo>
                  <a:lnTo>
                    <a:pt x="2705" y="196"/>
                  </a:lnTo>
                  <a:lnTo>
                    <a:pt x="2706" y="196"/>
                  </a:lnTo>
                  <a:lnTo>
                    <a:pt x="2706" y="196"/>
                  </a:lnTo>
                  <a:lnTo>
                    <a:pt x="2706" y="196"/>
                  </a:lnTo>
                  <a:lnTo>
                    <a:pt x="2707" y="196"/>
                  </a:lnTo>
                  <a:lnTo>
                    <a:pt x="2707" y="196"/>
                  </a:lnTo>
                  <a:lnTo>
                    <a:pt x="2707" y="196"/>
                  </a:lnTo>
                  <a:lnTo>
                    <a:pt x="2707" y="196"/>
                  </a:lnTo>
                  <a:lnTo>
                    <a:pt x="2708" y="196"/>
                  </a:lnTo>
                  <a:lnTo>
                    <a:pt x="2708" y="196"/>
                  </a:lnTo>
                  <a:lnTo>
                    <a:pt x="2708" y="196"/>
                  </a:lnTo>
                  <a:lnTo>
                    <a:pt x="2708" y="196"/>
                  </a:lnTo>
                  <a:lnTo>
                    <a:pt x="2709" y="196"/>
                  </a:lnTo>
                  <a:lnTo>
                    <a:pt x="2709" y="196"/>
                  </a:lnTo>
                  <a:lnTo>
                    <a:pt x="2709" y="196"/>
                  </a:lnTo>
                  <a:lnTo>
                    <a:pt x="2709" y="196"/>
                  </a:lnTo>
                  <a:lnTo>
                    <a:pt x="2710" y="196"/>
                  </a:lnTo>
                  <a:lnTo>
                    <a:pt x="2710" y="196"/>
                  </a:lnTo>
                  <a:lnTo>
                    <a:pt x="2710" y="196"/>
                  </a:lnTo>
                  <a:lnTo>
                    <a:pt x="2710" y="196"/>
                  </a:lnTo>
                  <a:lnTo>
                    <a:pt x="2711" y="196"/>
                  </a:lnTo>
                  <a:lnTo>
                    <a:pt x="2711" y="196"/>
                  </a:lnTo>
                  <a:lnTo>
                    <a:pt x="2711" y="196"/>
                  </a:lnTo>
                  <a:lnTo>
                    <a:pt x="2711" y="196"/>
                  </a:lnTo>
                  <a:lnTo>
                    <a:pt x="2712" y="197"/>
                  </a:lnTo>
                  <a:lnTo>
                    <a:pt x="2712" y="197"/>
                  </a:lnTo>
                  <a:lnTo>
                    <a:pt x="2712" y="197"/>
                  </a:lnTo>
                  <a:lnTo>
                    <a:pt x="2713" y="197"/>
                  </a:lnTo>
                  <a:lnTo>
                    <a:pt x="2713" y="197"/>
                  </a:lnTo>
                  <a:lnTo>
                    <a:pt x="2713" y="197"/>
                  </a:lnTo>
                  <a:lnTo>
                    <a:pt x="2713" y="197"/>
                  </a:lnTo>
                  <a:lnTo>
                    <a:pt x="2714" y="197"/>
                  </a:lnTo>
                  <a:lnTo>
                    <a:pt x="2714" y="197"/>
                  </a:lnTo>
                  <a:lnTo>
                    <a:pt x="2714" y="197"/>
                  </a:lnTo>
                  <a:lnTo>
                    <a:pt x="2714" y="197"/>
                  </a:lnTo>
                  <a:lnTo>
                    <a:pt x="2715" y="197"/>
                  </a:lnTo>
                  <a:lnTo>
                    <a:pt x="2715" y="197"/>
                  </a:lnTo>
                  <a:lnTo>
                    <a:pt x="2715" y="197"/>
                  </a:lnTo>
                  <a:lnTo>
                    <a:pt x="2715" y="197"/>
                  </a:lnTo>
                  <a:lnTo>
                    <a:pt x="2716" y="197"/>
                  </a:lnTo>
                  <a:lnTo>
                    <a:pt x="2716" y="197"/>
                  </a:lnTo>
                  <a:lnTo>
                    <a:pt x="2716" y="197"/>
                  </a:lnTo>
                  <a:lnTo>
                    <a:pt x="2717" y="197"/>
                  </a:lnTo>
                  <a:lnTo>
                    <a:pt x="2717" y="197"/>
                  </a:lnTo>
                  <a:lnTo>
                    <a:pt x="2717" y="197"/>
                  </a:lnTo>
                  <a:lnTo>
                    <a:pt x="2717" y="197"/>
                  </a:lnTo>
                  <a:lnTo>
                    <a:pt x="2718" y="197"/>
                  </a:lnTo>
                  <a:lnTo>
                    <a:pt x="2718" y="197"/>
                  </a:lnTo>
                  <a:lnTo>
                    <a:pt x="2718" y="197"/>
                  </a:lnTo>
                  <a:lnTo>
                    <a:pt x="2718" y="197"/>
                  </a:lnTo>
                  <a:lnTo>
                    <a:pt x="2719" y="197"/>
                  </a:lnTo>
                  <a:lnTo>
                    <a:pt x="2719" y="197"/>
                  </a:lnTo>
                  <a:lnTo>
                    <a:pt x="2719" y="197"/>
                  </a:lnTo>
                  <a:lnTo>
                    <a:pt x="2720" y="197"/>
                  </a:lnTo>
                  <a:lnTo>
                    <a:pt x="2720" y="197"/>
                  </a:lnTo>
                  <a:lnTo>
                    <a:pt x="2720" y="197"/>
                  </a:lnTo>
                  <a:lnTo>
                    <a:pt x="2720" y="197"/>
                  </a:lnTo>
                  <a:lnTo>
                    <a:pt x="2721" y="197"/>
                  </a:lnTo>
                  <a:lnTo>
                    <a:pt x="2721" y="197"/>
                  </a:lnTo>
                  <a:lnTo>
                    <a:pt x="2721" y="197"/>
                  </a:lnTo>
                  <a:lnTo>
                    <a:pt x="2721" y="197"/>
                  </a:lnTo>
                  <a:lnTo>
                    <a:pt x="2722" y="197"/>
                  </a:lnTo>
                  <a:lnTo>
                    <a:pt x="2722" y="197"/>
                  </a:lnTo>
                  <a:lnTo>
                    <a:pt x="2722" y="197"/>
                  </a:lnTo>
                  <a:lnTo>
                    <a:pt x="2723" y="197"/>
                  </a:lnTo>
                  <a:lnTo>
                    <a:pt x="2723" y="197"/>
                  </a:lnTo>
                  <a:lnTo>
                    <a:pt x="2723" y="197"/>
                  </a:lnTo>
                  <a:lnTo>
                    <a:pt x="2723" y="197"/>
                  </a:lnTo>
                  <a:lnTo>
                    <a:pt x="2724" y="197"/>
                  </a:lnTo>
                  <a:lnTo>
                    <a:pt x="2724" y="197"/>
                  </a:lnTo>
                  <a:lnTo>
                    <a:pt x="2724" y="197"/>
                  </a:lnTo>
                  <a:lnTo>
                    <a:pt x="2724" y="197"/>
                  </a:lnTo>
                  <a:lnTo>
                    <a:pt x="2725" y="197"/>
                  </a:lnTo>
                  <a:lnTo>
                    <a:pt x="2725" y="196"/>
                  </a:lnTo>
                  <a:lnTo>
                    <a:pt x="2725" y="196"/>
                  </a:lnTo>
                  <a:lnTo>
                    <a:pt x="2725" y="196"/>
                  </a:lnTo>
                  <a:lnTo>
                    <a:pt x="2726" y="196"/>
                  </a:lnTo>
                  <a:lnTo>
                    <a:pt x="2726" y="196"/>
                  </a:lnTo>
                  <a:lnTo>
                    <a:pt x="2726" y="196"/>
                  </a:lnTo>
                  <a:lnTo>
                    <a:pt x="2726" y="196"/>
                  </a:lnTo>
                  <a:lnTo>
                    <a:pt x="2727" y="196"/>
                  </a:lnTo>
                  <a:lnTo>
                    <a:pt x="2727" y="196"/>
                  </a:lnTo>
                  <a:lnTo>
                    <a:pt x="2727" y="196"/>
                  </a:lnTo>
                  <a:lnTo>
                    <a:pt x="2727" y="196"/>
                  </a:lnTo>
                  <a:lnTo>
                    <a:pt x="2728" y="196"/>
                  </a:lnTo>
                  <a:lnTo>
                    <a:pt x="2728" y="196"/>
                  </a:lnTo>
                  <a:lnTo>
                    <a:pt x="2728" y="196"/>
                  </a:lnTo>
                  <a:lnTo>
                    <a:pt x="2729" y="196"/>
                  </a:lnTo>
                  <a:lnTo>
                    <a:pt x="2729" y="196"/>
                  </a:lnTo>
                  <a:lnTo>
                    <a:pt x="2729" y="196"/>
                  </a:lnTo>
                  <a:lnTo>
                    <a:pt x="2729" y="196"/>
                  </a:lnTo>
                  <a:lnTo>
                    <a:pt x="2730" y="196"/>
                  </a:lnTo>
                  <a:lnTo>
                    <a:pt x="2730" y="196"/>
                  </a:lnTo>
                  <a:lnTo>
                    <a:pt x="2730" y="196"/>
                  </a:lnTo>
                  <a:lnTo>
                    <a:pt x="2730" y="196"/>
                  </a:lnTo>
                  <a:lnTo>
                    <a:pt x="2731" y="196"/>
                  </a:lnTo>
                  <a:lnTo>
                    <a:pt x="2731" y="196"/>
                  </a:lnTo>
                  <a:lnTo>
                    <a:pt x="2731" y="196"/>
                  </a:lnTo>
                  <a:lnTo>
                    <a:pt x="2731" y="196"/>
                  </a:lnTo>
                  <a:lnTo>
                    <a:pt x="2732" y="196"/>
                  </a:lnTo>
                  <a:lnTo>
                    <a:pt x="2732" y="196"/>
                  </a:lnTo>
                  <a:lnTo>
                    <a:pt x="2732" y="196"/>
                  </a:lnTo>
                  <a:lnTo>
                    <a:pt x="2733" y="196"/>
                  </a:lnTo>
                  <a:lnTo>
                    <a:pt x="2733" y="196"/>
                  </a:lnTo>
                  <a:lnTo>
                    <a:pt x="2733" y="196"/>
                  </a:lnTo>
                  <a:lnTo>
                    <a:pt x="2733" y="196"/>
                  </a:lnTo>
                  <a:lnTo>
                    <a:pt x="2734" y="196"/>
                  </a:lnTo>
                  <a:lnTo>
                    <a:pt x="2734" y="196"/>
                  </a:lnTo>
                  <a:lnTo>
                    <a:pt x="2734" y="196"/>
                  </a:lnTo>
                  <a:lnTo>
                    <a:pt x="2734" y="196"/>
                  </a:lnTo>
                  <a:lnTo>
                    <a:pt x="2735" y="196"/>
                  </a:lnTo>
                  <a:lnTo>
                    <a:pt x="2735" y="196"/>
                  </a:lnTo>
                  <a:lnTo>
                    <a:pt x="2735" y="196"/>
                  </a:lnTo>
                  <a:lnTo>
                    <a:pt x="2736" y="196"/>
                  </a:lnTo>
                  <a:lnTo>
                    <a:pt x="2736" y="196"/>
                  </a:lnTo>
                  <a:lnTo>
                    <a:pt x="2736" y="196"/>
                  </a:lnTo>
                  <a:lnTo>
                    <a:pt x="2736" y="196"/>
                  </a:lnTo>
                  <a:lnTo>
                    <a:pt x="2737" y="196"/>
                  </a:lnTo>
                  <a:lnTo>
                    <a:pt x="2737" y="196"/>
                  </a:lnTo>
                  <a:lnTo>
                    <a:pt x="2737" y="196"/>
                  </a:lnTo>
                  <a:lnTo>
                    <a:pt x="2737" y="196"/>
                  </a:lnTo>
                  <a:lnTo>
                    <a:pt x="2738" y="196"/>
                  </a:lnTo>
                  <a:lnTo>
                    <a:pt x="2738" y="196"/>
                  </a:lnTo>
                  <a:lnTo>
                    <a:pt x="2738" y="196"/>
                  </a:lnTo>
                  <a:lnTo>
                    <a:pt x="2739" y="196"/>
                  </a:lnTo>
                  <a:lnTo>
                    <a:pt x="2739" y="196"/>
                  </a:lnTo>
                  <a:lnTo>
                    <a:pt x="2739" y="196"/>
                  </a:lnTo>
                  <a:lnTo>
                    <a:pt x="2739" y="196"/>
                  </a:lnTo>
                  <a:lnTo>
                    <a:pt x="2740" y="196"/>
                  </a:lnTo>
                  <a:lnTo>
                    <a:pt x="2740" y="196"/>
                  </a:lnTo>
                  <a:lnTo>
                    <a:pt x="2740" y="195"/>
                  </a:lnTo>
                  <a:lnTo>
                    <a:pt x="2740" y="195"/>
                  </a:lnTo>
                  <a:lnTo>
                    <a:pt x="2741" y="195"/>
                  </a:lnTo>
                  <a:lnTo>
                    <a:pt x="2741" y="195"/>
                  </a:lnTo>
                  <a:lnTo>
                    <a:pt x="2741" y="195"/>
                  </a:lnTo>
                  <a:lnTo>
                    <a:pt x="2741" y="195"/>
                  </a:lnTo>
                  <a:lnTo>
                    <a:pt x="2742" y="195"/>
                  </a:lnTo>
                  <a:lnTo>
                    <a:pt x="2742" y="195"/>
                  </a:lnTo>
                  <a:lnTo>
                    <a:pt x="2742" y="195"/>
                  </a:lnTo>
                  <a:lnTo>
                    <a:pt x="2742" y="195"/>
                  </a:lnTo>
                  <a:lnTo>
                    <a:pt x="2743" y="195"/>
                  </a:lnTo>
                  <a:lnTo>
                    <a:pt x="2743" y="195"/>
                  </a:lnTo>
                  <a:lnTo>
                    <a:pt x="2743" y="195"/>
                  </a:lnTo>
                  <a:lnTo>
                    <a:pt x="2744" y="195"/>
                  </a:lnTo>
                  <a:lnTo>
                    <a:pt x="2744" y="195"/>
                  </a:lnTo>
                  <a:lnTo>
                    <a:pt x="2744" y="195"/>
                  </a:lnTo>
                  <a:lnTo>
                    <a:pt x="2744" y="195"/>
                  </a:lnTo>
                  <a:lnTo>
                    <a:pt x="2745" y="195"/>
                  </a:lnTo>
                  <a:lnTo>
                    <a:pt x="2745" y="195"/>
                  </a:lnTo>
                  <a:lnTo>
                    <a:pt x="2745" y="195"/>
                  </a:lnTo>
                  <a:lnTo>
                    <a:pt x="2745" y="194"/>
                  </a:lnTo>
                  <a:lnTo>
                    <a:pt x="2746" y="194"/>
                  </a:lnTo>
                  <a:lnTo>
                    <a:pt x="2746" y="194"/>
                  </a:lnTo>
                  <a:lnTo>
                    <a:pt x="2746" y="194"/>
                  </a:lnTo>
                  <a:lnTo>
                    <a:pt x="2746" y="194"/>
                  </a:lnTo>
                  <a:lnTo>
                    <a:pt x="2747" y="193"/>
                  </a:lnTo>
                  <a:lnTo>
                    <a:pt x="2747" y="191"/>
                  </a:lnTo>
                  <a:lnTo>
                    <a:pt x="2747" y="191"/>
                  </a:lnTo>
                  <a:lnTo>
                    <a:pt x="2747" y="191"/>
                  </a:lnTo>
                  <a:lnTo>
                    <a:pt x="2748" y="193"/>
                  </a:lnTo>
                  <a:lnTo>
                    <a:pt x="2748" y="193"/>
                  </a:lnTo>
                  <a:lnTo>
                    <a:pt x="2748" y="194"/>
                  </a:lnTo>
                  <a:lnTo>
                    <a:pt x="2749" y="194"/>
                  </a:lnTo>
                  <a:lnTo>
                    <a:pt x="2749" y="194"/>
                  </a:lnTo>
                  <a:lnTo>
                    <a:pt x="2749" y="193"/>
                  </a:lnTo>
                  <a:lnTo>
                    <a:pt x="2749" y="193"/>
                  </a:lnTo>
                  <a:lnTo>
                    <a:pt x="2750" y="193"/>
                  </a:lnTo>
                  <a:lnTo>
                    <a:pt x="2750" y="193"/>
                  </a:lnTo>
                  <a:lnTo>
                    <a:pt x="2750" y="193"/>
                  </a:lnTo>
                  <a:lnTo>
                    <a:pt x="2750" y="193"/>
                  </a:lnTo>
                  <a:lnTo>
                    <a:pt x="2751" y="193"/>
                  </a:lnTo>
                  <a:lnTo>
                    <a:pt x="2751" y="193"/>
                  </a:lnTo>
                  <a:lnTo>
                    <a:pt x="2751" y="193"/>
                  </a:lnTo>
                  <a:lnTo>
                    <a:pt x="2752" y="193"/>
                  </a:lnTo>
                  <a:lnTo>
                    <a:pt x="2752" y="193"/>
                  </a:lnTo>
                  <a:lnTo>
                    <a:pt x="2752" y="193"/>
                  </a:lnTo>
                  <a:lnTo>
                    <a:pt x="2752" y="194"/>
                  </a:lnTo>
                  <a:lnTo>
                    <a:pt x="2753" y="194"/>
                  </a:lnTo>
                  <a:lnTo>
                    <a:pt x="2753" y="193"/>
                  </a:lnTo>
                  <a:lnTo>
                    <a:pt x="2753" y="193"/>
                  </a:lnTo>
                  <a:lnTo>
                    <a:pt x="2753" y="194"/>
                  </a:lnTo>
                  <a:lnTo>
                    <a:pt x="2754" y="194"/>
                  </a:lnTo>
                  <a:lnTo>
                    <a:pt x="2754" y="194"/>
                  </a:lnTo>
                  <a:lnTo>
                    <a:pt x="2754" y="194"/>
                  </a:lnTo>
                  <a:lnTo>
                    <a:pt x="2755" y="194"/>
                  </a:lnTo>
                  <a:lnTo>
                    <a:pt x="2755" y="194"/>
                  </a:lnTo>
                  <a:lnTo>
                    <a:pt x="2755" y="194"/>
                  </a:lnTo>
                  <a:lnTo>
                    <a:pt x="2755" y="194"/>
                  </a:lnTo>
                  <a:lnTo>
                    <a:pt x="2756" y="194"/>
                  </a:lnTo>
                  <a:lnTo>
                    <a:pt x="2756" y="194"/>
                  </a:lnTo>
                  <a:lnTo>
                    <a:pt x="2756" y="194"/>
                  </a:lnTo>
                  <a:lnTo>
                    <a:pt x="2756" y="194"/>
                  </a:lnTo>
                  <a:lnTo>
                    <a:pt x="2757" y="194"/>
                  </a:lnTo>
                  <a:lnTo>
                    <a:pt x="2757" y="194"/>
                  </a:lnTo>
                  <a:lnTo>
                    <a:pt x="2757" y="194"/>
                  </a:lnTo>
                  <a:lnTo>
                    <a:pt x="2757" y="194"/>
                  </a:lnTo>
                  <a:lnTo>
                    <a:pt x="2758" y="194"/>
                  </a:lnTo>
                  <a:lnTo>
                    <a:pt x="2758" y="194"/>
                  </a:lnTo>
                  <a:lnTo>
                    <a:pt x="2758" y="194"/>
                  </a:lnTo>
                  <a:lnTo>
                    <a:pt x="2758" y="194"/>
                  </a:lnTo>
                  <a:lnTo>
                    <a:pt x="2759" y="194"/>
                  </a:lnTo>
                  <a:lnTo>
                    <a:pt x="2759" y="194"/>
                  </a:lnTo>
                  <a:lnTo>
                    <a:pt x="2759" y="194"/>
                  </a:lnTo>
                  <a:lnTo>
                    <a:pt x="2760" y="194"/>
                  </a:lnTo>
                  <a:lnTo>
                    <a:pt x="2760" y="194"/>
                  </a:lnTo>
                  <a:lnTo>
                    <a:pt x="2760" y="194"/>
                  </a:lnTo>
                  <a:lnTo>
                    <a:pt x="2760" y="194"/>
                  </a:lnTo>
                  <a:lnTo>
                    <a:pt x="2761" y="194"/>
                  </a:lnTo>
                  <a:lnTo>
                    <a:pt x="2761" y="194"/>
                  </a:lnTo>
                  <a:lnTo>
                    <a:pt x="2761" y="194"/>
                  </a:lnTo>
                  <a:lnTo>
                    <a:pt x="2761" y="194"/>
                  </a:lnTo>
                  <a:lnTo>
                    <a:pt x="2762" y="194"/>
                  </a:lnTo>
                  <a:lnTo>
                    <a:pt x="2762" y="194"/>
                  </a:lnTo>
                  <a:lnTo>
                    <a:pt x="2762" y="194"/>
                  </a:lnTo>
                  <a:lnTo>
                    <a:pt x="2762" y="194"/>
                  </a:lnTo>
                  <a:lnTo>
                    <a:pt x="2763" y="194"/>
                  </a:lnTo>
                  <a:lnTo>
                    <a:pt x="2763" y="194"/>
                  </a:lnTo>
                  <a:lnTo>
                    <a:pt x="2763" y="194"/>
                  </a:lnTo>
                  <a:lnTo>
                    <a:pt x="2763" y="194"/>
                  </a:lnTo>
                  <a:lnTo>
                    <a:pt x="2764" y="193"/>
                  </a:lnTo>
                  <a:lnTo>
                    <a:pt x="2764" y="193"/>
                  </a:lnTo>
                  <a:lnTo>
                    <a:pt x="2764" y="193"/>
                  </a:lnTo>
                  <a:lnTo>
                    <a:pt x="2765" y="193"/>
                  </a:lnTo>
                  <a:lnTo>
                    <a:pt x="2765" y="193"/>
                  </a:lnTo>
                  <a:lnTo>
                    <a:pt x="2765" y="193"/>
                  </a:lnTo>
                  <a:lnTo>
                    <a:pt x="2765" y="193"/>
                  </a:lnTo>
                  <a:lnTo>
                    <a:pt x="2766" y="193"/>
                  </a:lnTo>
                  <a:lnTo>
                    <a:pt x="2766" y="193"/>
                  </a:lnTo>
                  <a:lnTo>
                    <a:pt x="2766" y="193"/>
                  </a:lnTo>
                  <a:lnTo>
                    <a:pt x="2766" y="193"/>
                  </a:lnTo>
                  <a:lnTo>
                    <a:pt x="2767" y="193"/>
                  </a:lnTo>
                  <a:lnTo>
                    <a:pt x="2767" y="193"/>
                  </a:lnTo>
                  <a:lnTo>
                    <a:pt x="2767" y="193"/>
                  </a:lnTo>
                  <a:lnTo>
                    <a:pt x="2768" y="193"/>
                  </a:lnTo>
                  <a:lnTo>
                    <a:pt x="2768" y="194"/>
                  </a:lnTo>
                  <a:lnTo>
                    <a:pt x="2768" y="194"/>
                  </a:lnTo>
                  <a:lnTo>
                    <a:pt x="2768" y="194"/>
                  </a:lnTo>
                  <a:lnTo>
                    <a:pt x="2769" y="195"/>
                  </a:lnTo>
                  <a:lnTo>
                    <a:pt x="2769" y="195"/>
                  </a:lnTo>
                  <a:lnTo>
                    <a:pt x="2769" y="195"/>
                  </a:lnTo>
                  <a:lnTo>
                    <a:pt x="2769" y="195"/>
                  </a:lnTo>
                  <a:lnTo>
                    <a:pt x="2770" y="195"/>
                  </a:lnTo>
                  <a:lnTo>
                    <a:pt x="2770" y="196"/>
                  </a:lnTo>
                  <a:lnTo>
                    <a:pt x="2770" y="196"/>
                  </a:lnTo>
                  <a:lnTo>
                    <a:pt x="2771" y="196"/>
                  </a:lnTo>
                  <a:lnTo>
                    <a:pt x="2771" y="196"/>
                  </a:lnTo>
                  <a:lnTo>
                    <a:pt x="2771" y="196"/>
                  </a:lnTo>
                  <a:lnTo>
                    <a:pt x="2771" y="196"/>
                  </a:lnTo>
                  <a:lnTo>
                    <a:pt x="2772" y="196"/>
                  </a:lnTo>
                  <a:lnTo>
                    <a:pt x="2772" y="196"/>
                  </a:lnTo>
                  <a:lnTo>
                    <a:pt x="2772" y="196"/>
                  </a:lnTo>
                  <a:lnTo>
                    <a:pt x="2772" y="196"/>
                  </a:lnTo>
                  <a:lnTo>
                    <a:pt x="2773" y="196"/>
                  </a:lnTo>
                  <a:lnTo>
                    <a:pt x="2773" y="196"/>
                  </a:lnTo>
                  <a:lnTo>
                    <a:pt x="2773" y="196"/>
                  </a:lnTo>
                  <a:lnTo>
                    <a:pt x="2773" y="196"/>
                  </a:lnTo>
                  <a:lnTo>
                    <a:pt x="2774" y="197"/>
                  </a:lnTo>
                  <a:lnTo>
                    <a:pt x="2774" y="197"/>
                  </a:lnTo>
                  <a:lnTo>
                    <a:pt x="2774" y="197"/>
                  </a:lnTo>
                  <a:lnTo>
                    <a:pt x="2774" y="197"/>
                  </a:lnTo>
                  <a:lnTo>
                    <a:pt x="2775" y="197"/>
                  </a:lnTo>
                  <a:lnTo>
                    <a:pt x="2775" y="197"/>
                  </a:lnTo>
                  <a:lnTo>
                    <a:pt x="2775" y="197"/>
                  </a:lnTo>
                  <a:lnTo>
                    <a:pt x="2776" y="197"/>
                  </a:lnTo>
                  <a:lnTo>
                    <a:pt x="2776" y="197"/>
                  </a:lnTo>
                  <a:lnTo>
                    <a:pt x="2776" y="197"/>
                  </a:lnTo>
                  <a:lnTo>
                    <a:pt x="2776" y="197"/>
                  </a:lnTo>
                  <a:lnTo>
                    <a:pt x="2777" y="197"/>
                  </a:lnTo>
                  <a:lnTo>
                    <a:pt x="2777" y="197"/>
                  </a:lnTo>
                  <a:lnTo>
                    <a:pt x="2777" y="197"/>
                  </a:lnTo>
                  <a:lnTo>
                    <a:pt x="2777" y="197"/>
                  </a:lnTo>
                  <a:lnTo>
                    <a:pt x="2778" y="197"/>
                  </a:lnTo>
                  <a:lnTo>
                    <a:pt x="2778" y="197"/>
                  </a:lnTo>
                  <a:lnTo>
                    <a:pt x="2778" y="197"/>
                  </a:lnTo>
                  <a:lnTo>
                    <a:pt x="2778" y="197"/>
                  </a:lnTo>
                  <a:lnTo>
                    <a:pt x="2779" y="197"/>
                  </a:lnTo>
                  <a:lnTo>
                    <a:pt x="2779" y="197"/>
                  </a:lnTo>
                  <a:lnTo>
                    <a:pt x="2779" y="197"/>
                  </a:lnTo>
                  <a:lnTo>
                    <a:pt x="2780" y="197"/>
                  </a:lnTo>
                  <a:lnTo>
                    <a:pt x="2780" y="197"/>
                  </a:lnTo>
                  <a:lnTo>
                    <a:pt x="2780" y="197"/>
                  </a:lnTo>
                  <a:lnTo>
                    <a:pt x="2780" y="197"/>
                  </a:lnTo>
                  <a:lnTo>
                    <a:pt x="2781" y="197"/>
                  </a:lnTo>
                  <a:lnTo>
                    <a:pt x="2781" y="197"/>
                  </a:lnTo>
                  <a:lnTo>
                    <a:pt x="2781" y="197"/>
                  </a:lnTo>
                  <a:lnTo>
                    <a:pt x="2781" y="197"/>
                  </a:lnTo>
                  <a:lnTo>
                    <a:pt x="2782" y="197"/>
                  </a:lnTo>
                  <a:lnTo>
                    <a:pt x="2782" y="197"/>
                  </a:lnTo>
                  <a:lnTo>
                    <a:pt x="2782" y="197"/>
                  </a:lnTo>
                  <a:lnTo>
                    <a:pt x="2782" y="197"/>
                  </a:lnTo>
                  <a:lnTo>
                    <a:pt x="2783" y="196"/>
                  </a:lnTo>
                  <a:lnTo>
                    <a:pt x="2783" y="196"/>
                  </a:lnTo>
                  <a:lnTo>
                    <a:pt x="2783" y="196"/>
                  </a:lnTo>
                  <a:lnTo>
                    <a:pt x="2784" y="196"/>
                  </a:lnTo>
                  <a:lnTo>
                    <a:pt x="2784" y="196"/>
                  </a:lnTo>
                  <a:lnTo>
                    <a:pt x="2784" y="196"/>
                  </a:lnTo>
                  <a:lnTo>
                    <a:pt x="2784" y="196"/>
                  </a:lnTo>
                  <a:lnTo>
                    <a:pt x="2785" y="196"/>
                  </a:lnTo>
                  <a:lnTo>
                    <a:pt x="2785" y="196"/>
                  </a:lnTo>
                  <a:lnTo>
                    <a:pt x="2785" y="196"/>
                  </a:lnTo>
                  <a:lnTo>
                    <a:pt x="2785" y="196"/>
                  </a:lnTo>
                  <a:lnTo>
                    <a:pt x="2786" y="196"/>
                  </a:lnTo>
                  <a:lnTo>
                    <a:pt x="2786" y="196"/>
                  </a:lnTo>
                  <a:lnTo>
                    <a:pt x="2786" y="196"/>
                  </a:lnTo>
                  <a:lnTo>
                    <a:pt x="2787" y="196"/>
                  </a:lnTo>
                  <a:lnTo>
                    <a:pt x="2787" y="196"/>
                  </a:lnTo>
                  <a:lnTo>
                    <a:pt x="2787" y="196"/>
                  </a:lnTo>
                  <a:lnTo>
                    <a:pt x="2787" y="196"/>
                  </a:lnTo>
                  <a:lnTo>
                    <a:pt x="2788" y="196"/>
                  </a:lnTo>
                  <a:lnTo>
                    <a:pt x="2788" y="195"/>
                  </a:lnTo>
                  <a:lnTo>
                    <a:pt x="2788" y="195"/>
                  </a:lnTo>
                  <a:lnTo>
                    <a:pt x="2788" y="195"/>
                  </a:lnTo>
                  <a:lnTo>
                    <a:pt x="2789" y="195"/>
                  </a:lnTo>
                  <a:lnTo>
                    <a:pt x="2789" y="195"/>
                  </a:lnTo>
                  <a:lnTo>
                    <a:pt x="2789" y="195"/>
                  </a:lnTo>
                  <a:lnTo>
                    <a:pt x="2789" y="195"/>
                  </a:lnTo>
                  <a:lnTo>
                    <a:pt x="2790" y="195"/>
                  </a:lnTo>
                  <a:lnTo>
                    <a:pt x="2790" y="195"/>
                  </a:lnTo>
                  <a:lnTo>
                    <a:pt x="2790" y="195"/>
                  </a:lnTo>
                  <a:lnTo>
                    <a:pt x="2790" y="195"/>
                  </a:lnTo>
                  <a:lnTo>
                    <a:pt x="2791" y="195"/>
                  </a:lnTo>
                  <a:lnTo>
                    <a:pt x="2791" y="195"/>
                  </a:lnTo>
                  <a:lnTo>
                    <a:pt x="2791" y="195"/>
                  </a:lnTo>
                  <a:lnTo>
                    <a:pt x="2792" y="195"/>
                  </a:lnTo>
                  <a:lnTo>
                    <a:pt x="2792" y="196"/>
                  </a:lnTo>
                  <a:lnTo>
                    <a:pt x="2792" y="196"/>
                  </a:lnTo>
                  <a:lnTo>
                    <a:pt x="2792" y="196"/>
                  </a:lnTo>
                  <a:lnTo>
                    <a:pt x="2793" y="196"/>
                  </a:lnTo>
                  <a:lnTo>
                    <a:pt x="2793" y="196"/>
                  </a:lnTo>
                  <a:lnTo>
                    <a:pt x="2793" y="196"/>
                  </a:lnTo>
                  <a:lnTo>
                    <a:pt x="2793" y="196"/>
                  </a:lnTo>
                  <a:lnTo>
                    <a:pt x="2794" y="196"/>
                  </a:lnTo>
                  <a:lnTo>
                    <a:pt x="2794" y="196"/>
                  </a:lnTo>
                  <a:lnTo>
                    <a:pt x="2794" y="196"/>
                  </a:lnTo>
                  <a:lnTo>
                    <a:pt x="2794" y="196"/>
                  </a:lnTo>
                  <a:lnTo>
                    <a:pt x="2795" y="196"/>
                  </a:lnTo>
                  <a:lnTo>
                    <a:pt x="2795" y="196"/>
                  </a:lnTo>
                  <a:lnTo>
                    <a:pt x="2795" y="196"/>
                  </a:lnTo>
                  <a:lnTo>
                    <a:pt x="2796" y="196"/>
                  </a:lnTo>
                  <a:lnTo>
                    <a:pt x="2796" y="196"/>
                  </a:lnTo>
                  <a:lnTo>
                    <a:pt x="2796" y="196"/>
                  </a:lnTo>
                  <a:lnTo>
                    <a:pt x="2796" y="196"/>
                  </a:lnTo>
                  <a:lnTo>
                    <a:pt x="2797" y="196"/>
                  </a:lnTo>
                  <a:lnTo>
                    <a:pt x="2797" y="196"/>
                  </a:lnTo>
                  <a:lnTo>
                    <a:pt x="2797" y="195"/>
                  </a:lnTo>
                  <a:lnTo>
                    <a:pt x="2797" y="195"/>
                  </a:lnTo>
                  <a:lnTo>
                    <a:pt x="2798" y="195"/>
                  </a:lnTo>
                  <a:lnTo>
                    <a:pt x="2798" y="195"/>
                  </a:lnTo>
                  <a:lnTo>
                    <a:pt x="2798" y="195"/>
                  </a:lnTo>
                  <a:lnTo>
                    <a:pt x="2799" y="195"/>
                  </a:lnTo>
                  <a:lnTo>
                    <a:pt x="2799" y="195"/>
                  </a:lnTo>
                  <a:lnTo>
                    <a:pt x="2799" y="196"/>
                  </a:lnTo>
                  <a:lnTo>
                    <a:pt x="2799" y="196"/>
                  </a:lnTo>
                  <a:lnTo>
                    <a:pt x="2800" y="196"/>
                  </a:lnTo>
                  <a:lnTo>
                    <a:pt x="2800" y="196"/>
                  </a:lnTo>
                  <a:lnTo>
                    <a:pt x="2800" y="195"/>
                  </a:lnTo>
                  <a:lnTo>
                    <a:pt x="2800" y="195"/>
                  </a:lnTo>
                  <a:lnTo>
                    <a:pt x="2801" y="195"/>
                  </a:lnTo>
                  <a:lnTo>
                    <a:pt x="2801" y="196"/>
                  </a:lnTo>
                  <a:lnTo>
                    <a:pt x="2801" y="196"/>
                  </a:lnTo>
                  <a:lnTo>
                    <a:pt x="2801" y="195"/>
                  </a:lnTo>
                  <a:lnTo>
                    <a:pt x="2802" y="195"/>
                  </a:lnTo>
                  <a:lnTo>
                    <a:pt x="2802" y="195"/>
                  </a:lnTo>
                  <a:lnTo>
                    <a:pt x="2802" y="195"/>
                  </a:lnTo>
                  <a:lnTo>
                    <a:pt x="2803" y="195"/>
                  </a:lnTo>
                  <a:lnTo>
                    <a:pt x="2803" y="195"/>
                  </a:lnTo>
                  <a:lnTo>
                    <a:pt x="2803" y="195"/>
                  </a:lnTo>
                  <a:lnTo>
                    <a:pt x="2803" y="195"/>
                  </a:lnTo>
                  <a:lnTo>
                    <a:pt x="2804" y="195"/>
                  </a:lnTo>
                  <a:lnTo>
                    <a:pt x="2804" y="195"/>
                  </a:lnTo>
                  <a:lnTo>
                    <a:pt x="2804" y="195"/>
                  </a:lnTo>
                  <a:lnTo>
                    <a:pt x="2804" y="195"/>
                  </a:lnTo>
                  <a:lnTo>
                    <a:pt x="2805" y="195"/>
                  </a:lnTo>
                  <a:lnTo>
                    <a:pt x="2805" y="195"/>
                  </a:lnTo>
                  <a:lnTo>
                    <a:pt x="2805" y="195"/>
                  </a:lnTo>
                  <a:lnTo>
                    <a:pt x="2805" y="195"/>
                  </a:lnTo>
                  <a:lnTo>
                    <a:pt x="2806" y="195"/>
                  </a:lnTo>
                  <a:lnTo>
                    <a:pt x="2806" y="195"/>
                  </a:lnTo>
                  <a:lnTo>
                    <a:pt x="2806" y="194"/>
                  </a:lnTo>
                  <a:lnTo>
                    <a:pt x="2806" y="194"/>
                  </a:lnTo>
                  <a:lnTo>
                    <a:pt x="2807" y="194"/>
                  </a:lnTo>
                  <a:lnTo>
                    <a:pt x="2807" y="194"/>
                  </a:lnTo>
                  <a:lnTo>
                    <a:pt x="2807" y="194"/>
                  </a:lnTo>
                  <a:lnTo>
                    <a:pt x="2808" y="194"/>
                  </a:lnTo>
                  <a:lnTo>
                    <a:pt x="2808" y="194"/>
                  </a:lnTo>
                  <a:lnTo>
                    <a:pt x="2808" y="194"/>
                  </a:lnTo>
                  <a:lnTo>
                    <a:pt x="2808" y="194"/>
                  </a:lnTo>
                  <a:lnTo>
                    <a:pt x="2809" y="193"/>
                  </a:lnTo>
                  <a:lnTo>
                    <a:pt x="2809" y="193"/>
                  </a:lnTo>
                  <a:lnTo>
                    <a:pt x="2809" y="193"/>
                  </a:lnTo>
                  <a:lnTo>
                    <a:pt x="2809" y="193"/>
                  </a:lnTo>
                  <a:lnTo>
                    <a:pt x="2810" y="193"/>
                  </a:lnTo>
                  <a:lnTo>
                    <a:pt x="2810" y="193"/>
                  </a:lnTo>
                  <a:lnTo>
                    <a:pt x="2810" y="193"/>
                  </a:lnTo>
                  <a:lnTo>
                    <a:pt x="2810" y="193"/>
                  </a:lnTo>
                  <a:lnTo>
                    <a:pt x="2811" y="193"/>
                  </a:lnTo>
                  <a:lnTo>
                    <a:pt x="2811" y="193"/>
                  </a:lnTo>
                  <a:lnTo>
                    <a:pt x="2811" y="193"/>
                  </a:lnTo>
                  <a:lnTo>
                    <a:pt x="2812" y="193"/>
                  </a:lnTo>
                  <a:lnTo>
                    <a:pt x="2812" y="193"/>
                  </a:lnTo>
                  <a:lnTo>
                    <a:pt x="2812" y="193"/>
                  </a:lnTo>
                  <a:lnTo>
                    <a:pt x="2812" y="193"/>
                  </a:lnTo>
                  <a:lnTo>
                    <a:pt x="2813" y="193"/>
                  </a:lnTo>
                  <a:lnTo>
                    <a:pt x="2813" y="193"/>
                  </a:lnTo>
                  <a:lnTo>
                    <a:pt x="2813" y="193"/>
                  </a:lnTo>
                  <a:lnTo>
                    <a:pt x="2813" y="193"/>
                  </a:lnTo>
                  <a:lnTo>
                    <a:pt x="2814" y="193"/>
                  </a:lnTo>
                  <a:lnTo>
                    <a:pt x="2814" y="192"/>
                  </a:lnTo>
                  <a:lnTo>
                    <a:pt x="2814" y="192"/>
                  </a:lnTo>
                  <a:lnTo>
                    <a:pt x="2815" y="192"/>
                  </a:lnTo>
                  <a:lnTo>
                    <a:pt x="2815" y="192"/>
                  </a:lnTo>
                  <a:lnTo>
                    <a:pt x="2815" y="192"/>
                  </a:lnTo>
                  <a:lnTo>
                    <a:pt x="2815" y="191"/>
                  </a:lnTo>
                  <a:lnTo>
                    <a:pt x="2816" y="188"/>
                  </a:lnTo>
                  <a:lnTo>
                    <a:pt x="2816" y="183"/>
                  </a:lnTo>
                  <a:lnTo>
                    <a:pt x="2816" y="170"/>
                  </a:lnTo>
                  <a:lnTo>
                    <a:pt x="2816" y="153"/>
                  </a:lnTo>
                  <a:lnTo>
                    <a:pt x="2817" y="137"/>
                  </a:lnTo>
                  <a:lnTo>
                    <a:pt x="2817" y="148"/>
                  </a:lnTo>
                  <a:lnTo>
                    <a:pt x="2817" y="170"/>
                  </a:lnTo>
                  <a:lnTo>
                    <a:pt x="2818" y="181"/>
                  </a:lnTo>
                  <a:lnTo>
                    <a:pt x="2818" y="186"/>
                  </a:lnTo>
                  <a:lnTo>
                    <a:pt x="2818" y="188"/>
                  </a:lnTo>
                  <a:lnTo>
                    <a:pt x="2818" y="189"/>
                  </a:lnTo>
                  <a:lnTo>
                    <a:pt x="2819" y="190"/>
                  </a:lnTo>
                  <a:lnTo>
                    <a:pt x="2819" y="190"/>
                  </a:lnTo>
                  <a:lnTo>
                    <a:pt x="2819" y="190"/>
                  </a:lnTo>
                  <a:lnTo>
                    <a:pt x="2819" y="190"/>
                  </a:lnTo>
                  <a:lnTo>
                    <a:pt x="2820" y="190"/>
                  </a:lnTo>
                  <a:lnTo>
                    <a:pt x="2820" y="190"/>
                  </a:lnTo>
                  <a:lnTo>
                    <a:pt x="2820" y="190"/>
                  </a:lnTo>
                  <a:lnTo>
                    <a:pt x="2820" y="190"/>
                  </a:lnTo>
                  <a:lnTo>
                    <a:pt x="2821" y="190"/>
                  </a:lnTo>
                  <a:lnTo>
                    <a:pt x="2821" y="190"/>
                  </a:lnTo>
                  <a:lnTo>
                    <a:pt x="2821" y="190"/>
                  </a:lnTo>
                  <a:lnTo>
                    <a:pt x="2821" y="190"/>
                  </a:lnTo>
                  <a:lnTo>
                    <a:pt x="2822" y="190"/>
                  </a:lnTo>
                  <a:lnTo>
                    <a:pt x="2822" y="190"/>
                  </a:lnTo>
                  <a:lnTo>
                    <a:pt x="2822" y="190"/>
                  </a:lnTo>
                  <a:lnTo>
                    <a:pt x="2822" y="189"/>
                  </a:lnTo>
                  <a:lnTo>
                    <a:pt x="2823" y="189"/>
                  </a:lnTo>
                  <a:lnTo>
                    <a:pt x="2823" y="189"/>
                  </a:lnTo>
                  <a:lnTo>
                    <a:pt x="2823" y="189"/>
                  </a:lnTo>
                  <a:lnTo>
                    <a:pt x="2824" y="190"/>
                  </a:lnTo>
                  <a:lnTo>
                    <a:pt x="2824" y="190"/>
                  </a:lnTo>
                  <a:lnTo>
                    <a:pt x="2824" y="190"/>
                  </a:lnTo>
                  <a:lnTo>
                    <a:pt x="2824" y="190"/>
                  </a:lnTo>
                  <a:lnTo>
                    <a:pt x="2825" y="190"/>
                  </a:lnTo>
                  <a:lnTo>
                    <a:pt x="2825" y="190"/>
                  </a:lnTo>
                  <a:lnTo>
                    <a:pt x="2825" y="190"/>
                  </a:lnTo>
                  <a:lnTo>
                    <a:pt x="2825" y="190"/>
                  </a:lnTo>
                  <a:lnTo>
                    <a:pt x="2826" y="190"/>
                  </a:lnTo>
                  <a:lnTo>
                    <a:pt x="2826" y="190"/>
                  </a:lnTo>
                  <a:lnTo>
                    <a:pt x="2826" y="190"/>
                  </a:lnTo>
                  <a:lnTo>
                    <a:pt x="2826" y="190"/>
                  </a:lnTo>
                  <a:lnTo>
                    <a:pt x="2827" y="190"/>
                  </a:lnTo>
                  <a:lnTo>
                    <a:pt x="2827" y="190"/>
                  </a:lnTo>
                  <a:lnTo>
                    <a:pt x="2827" y="190"/>
                  </a:lnTo>
                  <a:lnTo>
                    <a:pt x="2828" y="190"/>
                  </a:lnTo>
                  <a:lnTo>
                    <a:pt x="2828" y="190"/>
                  </a:lnTo>
                  <a:lnTo>
                    <a:pt x="2828" y="190"/>
                  </a:lnTo>
                  <a:lnTo>
                    <a:pt x="2828" y="190"/>
                  </a:lnTo>
                  <a:lnTo>
                    <a:pt x="2829" y="191"/>
                  </a:lnTo>
                  <a:lnTo>
                    <a:pt x="2829" y="191"/>
                  </a:lnTo>
                  <a:lnTo>
                    <a:pt x="2829" y="191"/>
                  </a:lnTo>
                  <a:lnTo>
                    <a:pt x="2829" y="191"/>
                  </a:lnTo>
                  <a:lnTo>
                    <a:pt x="2830" y="191"/>
                  </a:lnTo>
                  <a:lnTo>
                    <a:pt x="2830" y="191"/>
                  </a:lnTo>
                  <a:lnTo>
                    <a:pt x="2830" y="191"/>
                  </a:lnTo>
                  <a:lnTo>
                    <a:pt x="2831" y="192"/>
                  </a:lnTo>
                  <a:lnTo>
                    <a:pt x="2831" y="192"/>
                  </a:lnTo>
                  <a:lnTo>
                    <a:pt x="2831" y="192"/>
                  </a:lnTo>
                  <a:lnTo>
                    <a:pt x="2831" y="192"/>
                  </a:lnTo>
                  <a:lnTo>
                    <a:pt x="2832" y="193"/>
                  </a:lnTo>
                  <a:lnTo>
                    <a:pt x="2832" y="193"/>
                  </a:lnTo>
                  <a:lnTo>
                    <a:pt x="2832" y="193"/>
                  </a:lnTo>
                  <a:lnTo>
                    <a:pt x="2832" y="193"/>
                  </a:lnTo>
                  <a:lnTo>
                    <a:pt x="2833" y="193"/>
                  </a:lnTo>
                  <a:lnTo>
                    <a:pt x="2833" y="193"/>
                  </a:lnTo>
                  <a:lnTo>
                    <a:pt x="2833" y="193"/>
                  </a:lnTo>
                  <a:lnTo>
                    <a:pt x="2834" y="193"/>
                  </a:lnTo>
                  <a:lnTo>
                    <a:pt x="2834" y="193"/>
                  </a:lnTo>
                  <a:lnTo>
                    <a:pt x="2834" y="193"/>
                  </a:lnTo>
                  <a:lnTo>
                    <a:pt x="2834" y="193"/>
                  </a:lnTo>
                  <a:lnTo>
                    <a:pt x="2835" y="193"/>
                  </a:lnTo>
                  <a:lnTo>
                    <a:pt x="2835" y="193"/>
                  </a:lnTo>
                  <a:lnTo>
                    <a:pt x="2835" y="193"/>
                  </a:lnTo>
                  <a:lnTo>
                    <a:pt x="2835" y="193"/>
                  </a:lnTo>
                  <a:lnTo>
                    <a:pt x="2836" y="193"/>
                  </a:lnTo>
                  <a:lnTo>
                    <a:pt x="2836" y="193"/>
                  </a:lnTo>
                  <a:lnTo>
                    <a:pt x="2836" y="193"/>
                  </a:lnTo>
                  <a:lnTo>
                    <a:pt x="2836" y="195"/>
                  </a:lnTo>
                  <a:lnTo>
                    <a:pt x="2837" y="195"/>
                  </a:lnTo>
                  <a:lnTo>
                    <a:pt x="2837" y="195"/>
                  </a:lnTo>
                  <a:lnTo>
                    <a:pt x="2837" y="196"/>
                  </a:lnTo>
                  <a:lnTo>
                    <a:pt x="2837" y="196"/>
                  </a:lnTo>
                  <a:lnTo>
                    <a:pt x="2838" y="196"/>
                  </a:lnTo>
                  <a:lnTo>
                    <a:pt x="2838" y="196"/>
                  </a:lnTo>
                  <a:lnTo>
                    <a:pt x="2838" y="196"/>
                  </a:lnTo>
                  <a:lnTo>
                    <a:pt x="2838" y="196"/>
                  </a:lnTo>
                  <a:lnTo>
                    <a:pt x="2839" y="196"/>
                  </a:lnTo>
                  <a:lnTo>
                    <a:pt x="2839" y="196"/>
                  </a:lnTo>
                  <a:lnTo>
                    <a:pt x="2839" y="196"/>
                  </a:lnTo>
                  <a:lnTo>
                    <a:pt x="2840" y="196"/>
                  </a:lnTo>
                  <a:lnTo>
                    <a:pt x="2840" y="196"/>
                  </a:lnTo>
                  <a:lnTo>
                    <a:pt x="2840" y="195"/>
                  </a:lnTo>
                  <a:lnTo>
                    <a:pt x="2840" y="196"/>
                  </a:lnTo>
                  <a:lnTo>
                    <a:pt x="2841" y="196"/>
                  </a:lnTo>
                  <a:lnTo>
                    <a:pt x="2841" y="196"/>
                  </a:lnTo>
                  <a:lnTo>
                    <a:pt x="2841" y="196"/>
                  </a:lnTo>
                  <a:lnTo>
                    <a:pt x="2841" y="196"/>
                  </a:lnTo>
                  <a:lnTo>
                    <a:pt x="2842" y="196"/>
                  </a:lnTo>
                  <a:lnTo>
                    <a:pt x="2842" y="196"/>
                  </a:lnTo>
                  <a:lnTo>
                    <a:pt x="2842" y="196"/>
                  </a:lnTo>
                  <a:lnTo>
                    <a:pt x="2842" y="196"/>
                  </a:lnTo>
                  <a:lnTo>
                    <a:pt x="2843" y="196"/>
                  </a:lnTo>
                  <a:lnTo>
                    <a:pt x="2843" y="196"/>
                  </a:lnTo>
                  <a:lnTo>
                    <a:pt x="2843" y="196"/>
                  </a:lnTo>
                  <a:lnTo>
                    <a:pt x="2844" y="196"/>
                  </a:lnTo>
                  <a:lnTo>
                    <a:pt x="2844" y="196"/>
                  </a:lnTo>
                  <a:lnTo>
                    <a:pt x="2844" y="196"/>
                  </a:lnTo>
                  <a:lnTo>
                    <a:pt x="2844" y="196"/>
                  </a:lnTo>
                  <a:lnTo>
                    <a:pt x="2845" y="196"/>
                  </a:lnTo>
                  <a:lnTo>
                    <a:pt x="2845" y="196"/>
                  </a:lnTo>
                  <a:lnTo>
                    <a:pt x="2845" y="196"/>
                  </a:lnTo>
                  <a:lnTo>
                    <a:pt x="2845" y="196"/>
                  </a:lnTo>
                  <a:lnTo>
                    <a:pt x="2846" y="196"/>
                  </a:lnTo>
                  <a:lnTo>
                    <a:pt x="2846" y="196"/>
                  </a:lnTo>
                  <a:lnTo>
                    <a:pt x="2846" y="196"/>
                  </a:lnTo>
                  <a:lnTo>
                    <a:pt x="2847" y="196"/>
                  </a:lnTo>
                  <a:lnTo>
                    <a:pt x="2847" y="196"/>
                  </a:lnTo>
                  <a:lnTo>
                    <a:pt x="2847" y="196"/>
                  </a:lnTo>
                  <a:lnTo>
                    <a:pt x="2847" y="196"/>
                  </a:lnTo>
                  <a:lnTo>
                    <a:pt x="2848" y="196"/>
                  </a:lnTo>
                  <a:lnTo>
                    <a:pt x="2848" y="196"/>
                  </a:lnTo>
                  <a:lnTo>
                    <a:pt x="2848" y="196"/>
                  </a:lnTo>
                  <a:lnTo>
                    <a:pt x="2848" y="196"/>
                  </a:lnTo>
                  <a:lnTo>
                    <a:pt x="2849" y="197"/>
                  </a:lnTo>
                  <a:lnTo>
                    <a:pt x="2849" y="197"/>
                  </a:lnTo>
                  <a:lnTo>
                    <a:pt x="2849" y="197"/>
                  </a:lnTo>
                  <a:lnTo>
                    <a:pt x="2850" y="197"/>
                  </a:lnTo>
                  <a:lnTo>
                    <a:pt x="2850" y="197"/>
                  </a:lnTo>
                  <a:lnTo>
                    <a:pt x="2850" y="197"/>
                  </a:lnTo>
                  <a:lnTo>
                    <a:pt x="2850" y="197"/>
                  </a:lnTo>
                  <a:lnTo>
                    <a:pt x="2851" y="196"/>
                  </a:lnTo>
                  <a:lnTo>
                    <a:pt x="2851" y="196"/>
                  </a:lnTo>
                  <a:lnTo>
                    <a:pt x="2851" y="196"/>
                  </a:lnTo>
                  <a:lnTo>
                    <a:pt x="2851" y="196"/>
                  </a:lnTo>
                  <a:lnTo>
                    <a:pt x="2852" y="196"/>
                  </a:lnTo>
                  <a:lnTo>
                    <a:pt x="2852" y="196"/>
                  </a:lnTo>
                  <a:lnTo>
                    <a:pt x="2852" y="196"/>
                  </a:lnTo>
                  <a:lnTo>
                    <a:pt x="2852" y="196"/>
                  </a:lnTo>
                  <a:lnTo>
                    <a:pt x="2853" y="196"/>
                  </a:lnTo>
                  <a:lnTo>
                    <a:pt x="2853" y="196"/>
                  </a:lnTo>
                  <a:lnTo>
                    <a:pt x="2853" y="196"/>
                  </a:lnTo>
                  <a:lnTo>
                    <a:pt x="2853" y="196"/>
                  </a:lnTo>
                  <a:lnTo>
                    <a:pt x="2854" y="196"/>
                  </a:lnTo>
                  <a:lnTo>
                    <a:pt x="2854" y="196"/>
                  </a:lnTo>
                  <a:lnTo>
                    <a:pt x="2854" y="196"/>
                  </a:lnTo>
                  <a:lnTo>
                    <a:pt x="2854" y="196"/>
                  </a:lnTo>
                  <a:lnTo>
                    <a:pt x="2855" y="196"/>
                  </a:lnTo>
                  <a:lnTo>
                    <a:pt x="2855" y="196"/>
                  </a:lnTo>
                  <a:lnTo>
                    <a:pt x="2855" y="196"/>
                  </a:lnTo>
                  <a:lnTo>
                    <a:pt x="2856" y="197"/>
                  </a:lnTo>
                  <a:lnTo>
                    <a:pt x="2856" y="197"/>
                  </a:lnTo>
                  <a:lnTo>
                    <a:pt x="2856" y="197"/>
                  </a:lnTo>
                  <a:lnTo>
                    <a:pt x="2856" y="197"/>
                  </a:lnTo>
                  <a:lnTo>
                    <a:pt x="2857" y="197"/>
                  </a:lnTo>
                  <a:lnTo>
                    <a:pt x="2857" y="197"/>
                  </a:lnTo>
                  <a:lnTo>
                    <a:pt x="2857" y="197"/>
                  </a:lnTo>
                  <a:lnTo>
                    <a:pt x="2857" y="197"/>
                  </a:lnTo>
                  <a:lnTo>
                    <a:pt x="2858" y="197"/>
                  </a:lnTo>
                  <a:lnTo>
                    <a:pt x="2858" y="197"/>
                  </a:lnTo>
                  <a:lnTo>
                    <a:pt x="2858" y="197"/>
                  </a:lnTo>
                  <a:lnTo>
                    <a:pt x="2858" y="197"/>
                  </a:lnTo>
                  <a:lnTo>
                    <a:pt x="2859" y="197"/>
                  </a:lnTo>
                  <a:lnTo>
                    <a:pt x="2859" y="197"/>
                  </a:lnTo>
                  <a:lnTo>
                    <a:pt x="2859" y="197"/>
                  </a:lnTo>
                  <a:lnTo>
                    <a:pt x="2860" y="197"/>
                  </a:lnTo>
                  <a:lnTo>
                    <a:pt x="2860" y="197"/>
                  </a:lnTo>
                  <a:lnTo>
                    <a:pt x="2860" y="197"/>
                  </a:lnTo>
                  <a:lnTo>
                    <a:pt x="2860" y="197"/>
                  </a:lnTo>
                  <a:lnTo>
                    <a:pt x="2861" y="197"/>
                  </a:lnTo>
                  <a:lnTo>
                    <a:pt x="2861" y="197"/>
                  </a:lnTo>
                  <a:lnTo>
                    <a:pt x="2861" y="197"/>
                  </a:lnTo>
                  <a:lnTo>
                    <a:pt x="2861" y="197"/>
                  </a:lnTo>
                  <a:lnTo>
                    <a:pt x="2862" y="197"/>
                  </a:lnTo>
                  <a:lnTo>
                    <a:pt x="2862" y="197"/>
                  </a:lnTo>
                  <a:lnTo>
                    <a:pt x="2862" y="197"/>
                  </a:lnTo>
                  <a:lnTo>
                    <a:pt x="2863" y="197"/>
                  </a:lnTo>
                  <a:lnTo>
                    <a:pt x="2863" y="197"/>
                  </a:lnTo>
                  <a:lnTo>
                    <a:pt x="2863" y="197"/>
                  </a:lnTo>
                  <a:lnTo>
                    <a:pt x="2863" y="197"/>
                  </a:lnTo>
                  <a:lnTo>
                    <a:pt x="2864" y="197"/>
                  </a:lnTo>
                  <a:lnTo>
                    <a:pt x="2864" y="197"/>
                  </a:lnTo>
                  <a:lnTo>
                    <a:pt x="2864" y="197"/>
                  </a:lnTo>
                  <a:lnTo>
                    <a:pt x="2864" y="197"/>
                  </a:lnTo>
                  <a:lnTo>
                    <a:pt x="2865" y="197"/>
                  </a:lnTo>
                  <a:lnTo>
                    <a:pt x="2865" y="197"/>
                  </a:lnTo>
                  <a:lnTo>
                    <a:pt x="2865" y="197"/>
                  </a:lnTo>
                  <a:lnTo>
                    <a:pt x="2866" y="197"/>
                  </a:lnTo>
                  <a:lnTo>
                    <a:pt x="2866" y="197"/>
                  </a:lnTo>
                  <a:lnTo>
                    <a:pt x="2866" y="197"/>
                  </a:lnTo>
                  <a:lnTo>
                    <a:pt x="2866" y="197"/>
                  </a:lnTo>
                  <a:lnTo>
                    <a:pt x="2867" y="197"/>
                  </a:lnTo>
                  <a:lnTo>
                    <a:pt x="2867" y="197"/>
                  </a:lnTo>
                  <a:lnTo>
                    <a:pt x="2867" y="197"/>
                  </a:lnTo>
                  <a:lnTo>
                    <a:pt x="2867" y="197"/>
                  </a:lnTo>
                  <a:lnTo>
                    <a:pt x="2868" y="197"/>
                  </a:lnTo>
                  <a:lnTo>
                    <a:pt x="2868" y="197"/>
                  </a:lnTo>
                  <a:lnTo>
                    <a:pt x="2868" y="197"/>
                  </a:lnTo>
                  <a:lnTo>
                    <a:pt x="2868" y="197"/>
                  </a:lnTo>
                  <a:lnTo>
                    <a:pt x="2869" y="197"/>
                  </a:lnTo>
                  <a:lnTo>
                    <a:pt x="2869" y="197"/>
                  </a:lnTo>
                  <a:lnTo>
                    <a:pt x="2869" y="197"/>
                  </a:lnTo>
                  <a:lnTo>
                    <a:pt x="2869" y="197"/>
                  </a:lnTo>
                  <a:lnTo>
                    <a:pt x="2870" y="197"/>
                  </a:lnTo>
                  <a:lnTo>
                    <a:pt x="2870" y="197"/>
                  </a:lnTo>
                  <a:lnTo>
                    <a:pt x="2870" y="197"/>
                  </a:lnTo>
                  <a:lnTo>
                    <a:pt x="2870" y="197"/>
                  </a:lnTo>
                  <a:lnTo>
                    <a:pt x="2871" y="197"/>
                  </a:lnTo>
                  <a:lnTo>
                    <a:pt x="2871" y="197"/>
                  </a:lnTo>
                  <a:lnTo>
                    <a:pt x="2871" y="197"/>
                  </a:lnTo>
                  <a:lnTo>
                    <a:pt x="2872" y="197"/>
                  </a:lnTo>
                  <a:lnTo>
                    <a:pt x="2872" y="197"/>
                  </a:lnTo>
                  <a:lnTo>
                    <a:pt x="2872" y="197"/>
                  </a:lnTo>
                  <a:lnTo>
                    <a:pt x="2872" y="197"/>
                  </a:lnTo>
                  <a:lnTo>
                    <a:pt x="2873" y="197"/>
                  </a:lnTo>
                  <a:lnTo>
                    <a:pt x="2873" y="197"/>
                  </a:lnTo>
                  <a:lnTo>
                    <a:pt x="2873" y="197"/>
                  </a:lnTo>
                  <a:lnTo>
                    <a:pt x="2873" y="197"/>
                  </a:lnTo>
                  <a:lnTo>
                    <a:pt x="2874" y="197"/>
                  </a:lnTo>
                  <a:lnTo>
                    <a:pt x="2874" y="197"/>
                  </a:lnTo>
                  <a:lnTo>
                    <a:pt x="2874" y="198"/>
                  </a:lnTo>
                  <a:lnTo>
                    <a:pt x="2874" y="198"/>
                  </a:lnTo>
                  <a:lnTo>
                    <a:pt x="2875" y="197"/>
                  </a:lnTo>
                  <a:lnTo>
                    <a:pt x="2875" y="197"/>
                  </a:lnTo>
                  <a:lnTo>
                    <a:pt x="2875" y="197"/>
                  </a:lnTo>
                  <a:lnTo>
                    <a:pt x="2876" y="197"/>
                  </a:lnTo>
                  <a:lnTo>
                    <a:pt x="2876" y="197"/>
                  </a:lnTo>
                  <a:lnTo>
                    <a:pt x="2876" y="198"/>
                  </a:lnTo>
                  <a:lnTo>
                    <a:pt x="2876" y="197"/>
                  </a:lnTo>
                  <a:lnTo>
                    <a:pt x="2877" y="197"/>
                  </a:lnTo>
                  <a:lnTo>
                    <a:pt x="2877" y="197"/>
                  </a:lnTo>
                  <a:lnTo>
                    <a:pt x="2877" y="197"/>
                  </a:lnTo>
                  <a:lnTo>
                    <a:pt x="2877" y="197"/>
                  </a:lnTo>
                  <a:lnTo>
                    <a:pt x="2878" y="197"/>
                  </a:lnTo>
                  <a:lnTo>
                    <a:pt x="2878" y="197"/>
                  </a:lnTo>
                  <a:lnTo>
                    <a:pt x="2878" y="197"/>
                  </a:lnTo>
                  <a:lnTo>
                    <a:pt x="2879" y="197"/>
                  </a:lnTo>
                  <a:lnTo>
                    <a:pt x="2879" y="197"/>
                  </a:lnTo>
                  <a:lnTo>
                    <a:pt x="2879" y="197"/>
                  </a:lnTo>
                  <a:lnTo>
                    <a:pt x="2879" y="197"/>
                  </a:lnTo>
                  <a:lnTo>
                    <a:pt x="2880" y="197"/>
                  </a:lnTo>
                  <a:lnTo>
                    <a:pt x="2880" y="197"/>
                  </a:lnTo>
                  <a:lnTo>
                    <a:pt x="2880" y="196"/>
                  </a:lnTo>
                  <a:lnTo>
                    <a:pt x="2880" y="196"/>
                  </a:lnTo>
                  <a:lnTo>
                    <a:pt x="2881" y="196"/>
                  </a:lnTo>
                  <a:lnTo>
                    <a:pt x="2881" y="196"/>
                  </a:lnTo>
                  <a:lnTo>
                    <a:pt x="2881" y="196"/>
                  </a:lnTo>
                  <a:lnTo>
                    <a:pt x="2882" y="196"/>
                  </a:lnTo>
                  <a:lnTo>
                    <a:pt x="2882" y="197"/>
                  </a:lnTo>
                  <a:lnTo>
                    <a:pt x="2882" y="197"/>
                  </a:lnTo>
                  <a:lnTo>
                    <a:pt x="2882" y="197"/>
                  </a:lnTo>
                  <a:lnTo>
                    <a:pt x="2883" y="196"/>
                  </a:lnTo>
                  <a:lnTo>
                    <a:pt x="2883" y="196"/>
                  </a:lnTo>
                  <a:lnTo>
                    <a:pt x="2883" y="196"/>
                  </a:lnTo>
                  <a:lnTo>
                    <a:pt x="2883" y="196"/>
                  </a:lnTo>
                  <a:lnTo>
                    <a:pt x="2884" y="196"/>
                  </a:lnTo>
                  <a:lnTo>
                    <a:pt x="2884" y="196"/>
                  </a:lnTo>
                  <a:lnTo>
                    <a:pt x="2884" y="196"/>
                  </a:lnTo>
                  <a:lnTo>
                    <a:pt x="2884" y="196"/>
                  </a:lnTo>
                  <a:lnTo>
                    <a:pt x="2885" y="196"/>
                  </a:lnTo>
                  <a:lnTo>
                    <a:pt x="2885" y="196"/>
                  </a:lnTo>
                  <a:lnTo>
                    <a:pt x="2885" y="194"/>
                  </a:lnTo>
                  <a:lnTo>
                    <a:pt x="2885" y="192"/>
                  </a:lnTo>
                  <a:lnTo>
                    <a:pt x="2886" y="189"/>
                  </a:lnTo>
                  <a:lnTo>
                    <a:pt x="2886" y="187"/>
                  </a:lnTo>
                  <a:lnTo>
                    <a:pt x="2886" y="187"/>
                  </a:lnTo>
                  <a:lnTo>
                    <a:pt x="2887" y="186"/>
                  </a:lnTo>
                  <a:lnTo>
                    <a:pt x="2887" y="187"/>
                  </a:lnTo>
                  <a:lnTo>
                    <a:pt x="2887" y="188"/>
                  </a:lnTo>
                  <a:lnTo>
                    <a:pt x="2887" y="193"/>
                  </a:lnTo>
                  <a:lnTo>
                    <a:pt x="2888" y="194"/>
                  </a:lnTo>
                  <a:lnTo>
                    <a:pt x="2888" y="193"/>
                  </a:lnTo>
                  <a:lnTo>
                    <a:pt x="2888" y="193"/>
                  </a:lnTo>
                  <a:lnTo>
                    <a:pt x="2888" y="194"/>
                  </a:lnTo>
                  <a:lnTo>
                    <a:pt x="2889" y="194"/>
                  </a:lnTo>
                  <a:lnTo>
                    <a:pt x="2889" y="194"/>
                  </a:lnTo>
                  <a:lnTo>
                    <a:pt x="2889" y="194"/>
                  </a:lnTo>
                  <a:lnTo>
                    <a:pt x="2889" y="194"/>
                  </a:lnTo>
                  <a:lnTo>
                    <a:pt x="2890" y="194"/>
                  </a:lnTo>
                  <a:lnTo>
                    <a:pt x="2890" y="194"/>
                  </a:lnTo>
                  <a:lnTo>
                    <a:pt x="2890" y="194"/>
                  </a:lnTo>
                  <a:lnTo>
                    <a:pt x="2891" y="194"/>
                  </a:lnTo>
                  <a:lnTo>
                    <a:pt x="2891" y="194"/>
                  </a:lnTo>
                  <a:lnTo>
                    <a:pt x="2891" y="194"/>
                  </a:lnTo>
                  <a:lnTo>
                    <a:pt x="2891" y="194"/>
                  </a:lnTo>
                  <a:lnTo>
                    <a:pt x="2892" y="194"/>
                  </a:lnTo>
                  <a:lnTo>
                    <a:pt x="2892" y="194"/>
                  </a:lnTo>
                  <a:lnTo>
                    <a:pt x="2892" y="194"/>
                  </a:lnTo>
                  <a:lnTo>
                    <a:pt x="2892" y="194"/>
                  </a:lnTo>
                  <a:lnTo>
                    <a:pt x="2893" y="194"/>
                  </a:lnTo>
                  <a:lnTo>
                    <a:pt x="2893" y="194"/>
                  </a:lnTo>
                  <a:lnTo>
                    <a:pt x="2893" y="194"/>
                  </a:lnTo>
                  <a:lnTo>
                    <a:pt x="2893" y="194"/>
                  </a:lnTo>
                  <a:lnTo>
                    <a:pt x="2894" y="194"/>
                  </a:lnTo>
                  <a:lnTo>
                    <a:pt x="2894" y="194"/>
                  </a:lnTo>
                  <a:lnTo>
                    <a:pt x="2894" y="194"/>
                  </a:lnTo>
                  <a:lnTo>
                    <a:pt x="2895" y="194"/>
                  </a:lnTo>
                  <a:lnTo>
                    <a:pt x="2895" y="194"/>
                  </a:lnTo>
                  <a:lnTo>
                    <a:pt x="2895" y="194"/>
                  </a:lnTo>
                  <a:lnTo>
                    <a:pt x="2895" y="194"/>
                  </a:lnTo>
                  <a:lnTo>
                    <a:pt x="2896" y="194"/>
                  </a:lnTo>
                  <a:lnTo>
                    <a:pt x="2896" y="194"/>
                  </a:lnTo>
                  <a:lnTo>
                    <a:pt x="2896" y="194"/>
                  </a:lnTo>
                  <a:lnTo>
                    <a:pt x="2896" y="194"/>
                  </a:lnTo>
                  <a:lnTo>
                    <a:pt x="2897" y="194"/>
                  </a:lnTo>
                  <a:lnTo>
                    <a:pt x="2897" y="194"/>
                  </a:lnTo>
                  <a:lnTo>
                    <a:pt x="2897" y="194"/>
                  </a:lnTo>
                  <a:lnTo>
                    <a:pt x="2898" y="194"/>
                  </a:lnTo>
                  <a:lnTo>
                    <a:pt x="2898" y="194"/>
                  </a:lnTo>
                  <a:lnTo>
                    <a:pt x="2898" y="194"/>
                  </a:lnTo>
                  <a:lnTo>
                    <a:pt x="2898" y="194"/>
                  </a:lnTo>
                  <a:lnTo>
                    <a:pt x="2899" y="194"/>
                  </a:lnTo>
                  <a:lnTo>
                    <a:pt x="2899" y="194"/>
                  </a:lnTo>
                  <a:lnTo>
                    <a:pt x="2899" y="194"/>
                  </a:lnTo>
                  <a:lnTo>
                    <a:pt x="2899" y="194"/>
                  </a:lnTo>
                  <a:lnTo>
                    <a:pt x="2900" y="193"/>
                  </a:lnTo>
                  <a:lnTo>
                    <a:pt x="2900" y="194"/>
                  </a:lnTo>
                  <a:lnTo>
                    <a:pt x="2900" y="194"/>
                  </a:lnTo>
                  <a:lnTo>
                    <a:pt x="2900" y="194"/>
                  </a:lnTo>
                  <a:lnTo>
                    <a:pt x="2901" y="194"/>
                  </a:lnTo>
                  <a:lnTo>
                    <a:pt x="2901" y="194"/>
                  </a:lnTo>
                  <a:lnTo>
                    <a:pt x="2901" y="194"/>
                  </a:lnTo>
                  <a:lnTo>
                    <a:pt x="2901" y="194"/>
                  </a:lnTo>
                  <a:lnTo>
                    <a:pt x="2902" y="194"/>
                  </a:lnTo>
                  <a:lnTo>
                    <a:pt x="2902" y="194"/>
                  </a:lnTo>
                  <a:lnTo>
                    <a:pt x="2902" y="194"/>
                  </a:lnTo>
                  <a:lnTo>
                    <a:pt x="2903" y="194"/>
                  </a:lnTo>
                  <a:lnTo>
                    <a:pt x="2903" y="194"/>
                  </a:lnTo>
                  <a:lnTo>
                    <a:pt x="2903" y="194"/>
                  </a:lnTo>
                  <a:lnTo>
                    <a:pt x="2903" y="194"/>
                  </a:lnTo>
                  <a:lnTo>
                    <a:pt x="2904" y="194"/>
                  </a:lnTo>
                  <a:lnTo>
                    <a:pt x="2904" y="194"/>
                  </a:lnTo>
                  <a:lnTo>
                    <a:pt x="2904" y="194"/>
                  </a:lnTo>
                  <a:lnTo>
                    <a:pt x="2904" y="194"/>
                  </a:lnTo>
                  <a:lnTo>
                    <a:pt x="2905" y="194"/>
                  </a:lnTo>
                  <a:lnTo>
                    <a:pt x="2905" y="194"/>
                  </a:lnTo>
                  <a:lnTo>
                    <a:pt x="2905" y="194"/>
                  </a:lnTo>
                  <a:lnTo>
                    <a:pt x="2905" y="194"/>
                  </a:lnTo>
                  <a:lnTo>
                    <a:pt x="2906" y="194"/>
                  </a:lnTo>
                  <a:lnTo>
                    <a:pt x="2906" y="195"/>
                  </a:lnTo>
                  <a:lnTo>
                    <a:pt x="2906" y="195"/>
                  </a:lnTo>
                  <a:lnTo>
                    <a:pt x="2907" y="195"/>
                  </a:lnTo>
                  <a:lnTo>
                    <a:pt x="2907" y="196"/>
                  </a:lnTo>
                  <a:lnTo>
                    <a:pt x="2907" y="196"/>
                  </a:lnTo>
                  <a:lnTo>
                    <a:pt x="2907" y="196"/>
                  </a:lnTo>
                  <a:lnTo>
                    <a:pt x="2908" y="196"/>
                  </a:lnTo>
                  <a:lnTo>
                    <a:pt x="2908" y="196"/>
                  </a:lnTo>
                  <a:lnTo>
                    <a:pt x="2908" y="196"/>
                  </a:lnTo>
                  <a:lnTo>
                    <a:pt x="2908" y="196"/>
                  </a:lnTo>
                  <a:lnTo>
                    <a:pt x="2909" y="196"/>
                  </a:lnTo>
                  <a:lnTo>
                    <a:pt x="2909" y="196"/>
                  </a:lnTo>
                  <a:lnTo>
                    <a:pt x="2909" y="196"/>
                  </a:lnTo>
                  <a:lnTo>
                    <a:pt x="2910" y="196"/>
                  </a:lnTo>
                  <a:lnTo>
                    <a:pt x="2910" y="196"/>
                  </a:lnTo>
                  <a:lnTo>
                    <a:pt x="2910" y="196"/>
                  </a:lnTo>
                  <a:lnTo>
                    <a:pt x="2910" y="196"/>
                  </a:lnTo>
                  <a:lnTo>
                    <a:pt x="2911" y="196"/>
                  </a:lnTo>
                  <a:lnTo>
                    <a:pt x="2911" y="196"/>
                  </a:lnTo>
                  <a:lnTo>
                    <a:pt x="2911" y="196"/>
                  </a:lnTo>
                  <a:lnTo>
                    <a:pt x="2911" y="196"/>
                  </a:lnTo>
                  <a:lnTo>
                    <a:pt x="2912" y="196"/>
                  </a:lnTo>
                  <a:lnTo>
                    <a:pt x="2912" y="196"/>
                  </a:lnTo>
                  <a:lnTo>
                    <a:pt x="2912" y="196"/>
                  </a:lnTo>
                  <a:lnTo>
                    <a:pt x="2912" y="196"/>
                  </a:lnTo>
                  <a:lnTo>
                    <a:pt x="2913" y="196"/>
                  </a:lnTo>
                  <a:lnTo>
                    <a:pt x="2913" y="196"/>
                  </a:lnTo>
                  <a:lnTo>
                    <a:pt x="2913" y="196"/>
                  </a:lnTo>
                  <a:lnTo>
                    <a:pt x="2914" y="196"/>
                  </a:lnTo>
                  <a:lnTo>
                    <a:pt x="2914" y="196"/>
                  </a:lnTo>
                  <a:lnTo>
                    <a:pt x="2914" y="196"/>
                  </a:lnTo>
                  <a:lnTo>
                    <a:pt x="2914" y="196"/>
                  </a:lnTo>
                  <a:lnTo>
                    <a:pt x="2915" y="196"/>
                  </a:lnTo>
                  <a:lnTo>
                    <a:pt x="2915" y="196"/>
                  </a:lnTo>
                  <a:lnTo>
                    <a:pt x="2915" y="196"/>
                  </a:lnTo>
                  <a:lnTo>
                    <a:pt x="2915" y="196"/>
                  </a:lnTo>
                  <a:lnTo>
                    <a:pt x="2916" y="196"/>
                  </a:lnTo>
                  <a:lnTo>
                    <a:pt x="2916" y="196"/>
                  </a:lnTo>
                  <a:lnTo>
                    <a:pt x="2916" y="196"/>
                  </a:lnTo>
                  <a:lnTo>
                    <a:pt x="2916" y="196"/>
                  </a:lnTo>
                  <a:lnTo>
                    <a:pt x="2917" y="196"/>
                  </a:lnTo>
                  <a:lnTo>
                    <a:pt x="2917" y="196"/>
                  </a:lnTo>
                  <a:lnTo>
                    <a:pt x="2917" y="196"/>
                  </a:lnTo>
                  <a:lnTo>
                    <a:pt x="2917" y="196"/>
                  </a:lnTo>
                  <a:lnTo>
                    <a:pt x="2918" y="196"/>
                  </a:lnTo>
                  <a:lnTo>
                    <a:pt x="2918" y="196"/>
                  </a:lnTo>
                  <a:lnTo>
                    <a:pt x="2918" y="197"/>
                  </a:lnTo>
                  <a:lnTo>
                    <a:pt x="2919" y="197"/>
                  </a:lnTo>
                  <a:lnTo>
                    <a:pt x="2919" y="197"/>
                  </a:lnTo>
                  <a:lnTo>
                    <a:pt x="2919" y="197"/>
                  </a:lnTo>
                  <a:lnTo>
                    <a:pt x="2919" y="197"/>
                  </a:lnTo>
                  <a:lnTo>
                    <a:pt x="2920" y="197"/>
                  </a:lnTo>
                  <a:lnTo>
                    <a:pt x="2920" y="197"/>
                  </a:lnTo>
                  <a:lnTo>
                    <a:pt x="2920" y="197"/>
                  </a:lnTo>
                  <a:lnTo>
                    <a:pt x="2920" y="197"/>
                  </a:lnTo>
                  <a:lnTo>
                    <a:pt x="2921" y="197"/>
                  </a:lnTo>
                  <a:lnTo>
                    <a:pt x="2921" y="197"/>
                  </a:lnTo>
                  <a:lnTo>
                    <a:pt x="2921" y="197"/>
                  </a:lnTo>
                  <a:lnTo>
                    <a:pt x="2921" y="197"/>
                  </a:lnTo>
                  <a:lnTo>
                    <a:pt x="2922" y="197"/>
                  </a:lnTo>
                  <a:lnTo>
                    <a:pt x="2922" y="197"/>
                  </a:lnTo>
                  <a:lnTo>
                    <a:pt x="2922" y="197"/>
                  </a:lnTo>
                  <a:lnTo>
                    <a:pt x="2923" y="197"/>
                  </a:lnTo>
                  <a:lnTo>
                    <a:pt x="2923" y="197"/>
                  </a:lnTo>
                  <a:lnTo>
                    <a:pt x="2923" y="197"/>
                  </a:lnTo>
                  <a:lnTo>
                    <a:pt x="2923" y="197"/>
                  </a:lnTo>
                  <a:lnTo>
                    <a:pt x="2924" y="197"/>
                  </a:lnTo>
                  <a:lnTo>
                    <a:pt x="2924" y="197"/>
                  </a:lnTo>
                  <a:lnTo>
                    <a:pt x="2924" y="197"/>
                  </a:lnTo>
                  <a:lnTo>
                    <a:pt x="2924" y="197"/>
                  </a:lnTo>
                  <a:lnTo>
                    <a:pt x="2925" y="197"/>
                  </a:lnTo>
                  <a:lnTo>
                    <a:pt x="2925" y="197"/>
                  </a:lnTo>
                  <a:lnTo>
                    <a:pt x="2925" y="197"/>
                  </a:lnTo>
                  <a:lnTo>
                    <a:pt x="2926" y="197"/>
                  </a:lnTo>
                  <a:lnTo>
                    <a:pt x="2926" y="197"/>
                  </a:lnTo>
                  <a:lnTo>
                    <a:pt x="2926" y="197"/>
                  </a:lnTo>
                  <a:lnTo>
                    <a:pt x="2926" y="197"/>
                  </a:lnTo>
                  <a:lnTo>
                    <a:pt x="2927" y="197"/>
                  </a:lnTo>
                  <a:lnTo>
                    <a:pt x="2927" y="197"/>
                  </a:lnTo>
                  <a:lnTo>
                    <a:pt x="2927" y="197"/>
                  </a:lnTo>
                  <a:lnTo>
                    <a:pt x="2927" y="197"/>
                  </a:lnTo>
                  <a:lnTo>
                    <a:pt x="2928" y="197"/>
                  </a:lnTo>
                  <a:lnTo>
                    <a:pt x="2928" y="197"/>
                  </a:lnTo>
                  <a:lnTo>
                    <a:pt x="2928" y="197"/>
                  </a:lnTo>
                  <a:lnTo>
                    <a:pt x="2929" y="197"/>
                  </a:lnTo>
                  <a:lnTo>
                    <a:pt x="2929" y="197"/>
                  </a:lnTo>
                  <a:lnTo>
                    <a:pt x="2929" y="197"/>
                  </a:lnTo>
                  <a:lnTo>
                    <a:pt x="2929" y="197"/>
                  </a:lnTo>
                  <a:lnTo>
                    <a:pt x="2930" y="197"/>
                  </a:lnTo>
                  <a:lnTo>
                    <a:pt x="2930" y="197"/>
                  </a:lnTo>
                  <a:lnTo>
                    <a:pt x="2930" y="197"/>
                  </a:lnTo>
                  <a:lnTo>
                    <a:pt x="2930" y="197"/>
                  </a:lnTo>
                  <a:lnTo>
                    <a:pt x="2931" y="197"/>
                  </a:lnTo>
                  <a:lnTo>
                    <a:pt x="2931" y="197"/>
                  </a:lnTo>
                  <a:lnTo>
                    <a:pt x="2931" y="197"/>
                  </a:lnTo>
                  <a:lnTo>
                    <a:pt x="2931" y="197"/>
                  </a:lnTo>
                  <a:lnTo>
                    <a:pt x="2932" y="197"/>
                  </a:lnTo>
                  <a:lnTo>
                    <a:pt x="2932" y="197"/>
                  </a:lnTo>
                  <a:lnTo>
                    <a:pt x="2932" y="197"/>
                  </a:lnTo>
                  <a:lnTo>
                    <a:pt x="2932" y="197"/>
                  </a:lnTo>
                  <a:lnTo>
                    <a:pt x="2933" y="197"/>
                  </a:lnTo>
                  <a:lnTo>
                    <a:pt x="2933" y="197"/>
                  </a:lnTo>
                  <a:lnTo>
                    <a:pt x="2933" y="197"/>
                  </a:lnTo>
                  <a:lnTo>
                    <a:pt x="2933" y="197"/>
                  </a:lnTo>
                  <a:lnTo>
                    <a:pt x="2934" y="197"/>
                  </a:lnTo>
                  <a:lnTo>
                    <a:pt x="2934" y="197"/>
                  </a:lnTo>
                  <a:lnTo>
                    <a:pt x="2934" y="197"/>
                  </a:lnTo>
                  <a:lnTo>
                    <a:pt x="2935" y="197"/>
                  </a:lnTo>
                  <a:lnTo>
                    <a:pt x="2935" y="197"/>
                  </a:lnTo>
                  <a:lnTo>
                    <a:pt x="2935" y="197"/>
                  </a:lnTo>
                  <a:lnTo>
                    <a:pt x="2935" y="196"/>
                  </a:lnTo>
                  <a:lnTo>
                    <a:pt x="2936" y="196"/>
                  </a:lnTo>
                  <a:lnTo>
                    <a:pt x="2936" y="196"/>
                  </a:lnTo>
                  <a:lnTo>
                    <a:pt x="2936" y="196"/>
                  </a:lnTo>
                  <a:lnTo>
                    <a:pt x="2936" y="196"/>
                  </a:lnTo>
                  <a:lnTo>
                    <a:pt x="2937" y="196"/>
                  </a:lnTo>
                  <a:lnTo>
                    <a:pt x="2937" y="196"/>
                  </a:lnTo>
                  <a:lnTo>
                    <a:pt x="2937" y="196"/>
                  </a:lnTo>
                  <a:lnTo>
                    <a:pt x="2937" y="196"/>
                  </a:lnTo>
                  <a:lnTo>
                    <a:pt x="2938" y="196"/>
                  </a:lnTo>
                  <a:lnTo>
                    <a:pt x="2938" y="196"/>
                  </a:lnTo>
                  <a:lnTo>
                    <a:pt x="2938" y="196"/>
                  </a:lnTo>
                  <a:lnTo>
                    <a:pt x="2939" y="196"/>
                  </a:lnTo>
                  <a:lnTo>
                    <a:pt x="2939" y="196"/>
                  </a:lnTo>
                  <a:lnTo>
                    <a:pt x="2939" y="196"/>
                  </a:lnTo>
                  <a:lnTo>
                    <a:pt x="2939" y="196"/>
                  </a:lnTo>
                  <a:lnTo>
                    <a:pt x="2940" y="196"/>
                  </a:lnTo>
                  <a:lnTo>
                    <a:pt x="2940" y="196"/>
                  </a:lnTo>
                  <a:lnTo>
                    <a:pt x="2940" y="196"/>
                  </a:lnTo>
                  <a:lnTo>
                    <a:pt x="2940" y="196"/>
                  </a:lnTo>
                  <a:lnTo>
                    <a:pt x="2941" y="196"/>
                  </a:lnTo>
                  <a:lnTo>
                    <a:pt x="2941" y="196"/>
                  </a:lnTo>
                  <a:lnTo>
                    <a:pt x="2941" y="196"/>
                  </a:lnTo>
                  <a:lnTo>
                    <a:pt x="2942" y="196"/>
                  </a:lnTo>
                  <a:lnTo>
                    <a:pt x="2942" y="196"/>
                  </a:lnTo>
                  <a:lnTo>
                    <a:pt x="2942" y="196"/>
                  </a:lnTo>
                  <a:lnTo>
                    <a:pt x="2942" y="196"/>
                  </a:lnTo>
                  <a:lnTo>
                    <a:pt x="2943" y="196"/>
                  </a:lnTo>
                  <a:lnTo>
                    <a:pt x="2943" y="196"/>
                  </a:lnTo>
                  <a:lnTo>
                    <a:pt x="2943" y="195"/>
                  </a:lnTo>
                  <a:lnTo>
                    <a:pt x="2943" y="195"/>
                  </a:lnTo>
                  <a:lnTo>
                    <a:pt x="2944" y="195"/>
                  </a:lnTo>
                  <a:lnTo>
                    <a:pt x="2944" y="195"/>
                  </a:lnTo>
                  <a:lnTo>
                    <a:pt x="2944" y="195"/>
                  </a:lnTo>
                  <a:lnTo>
                    <a:pt x="2945" y="195"/>
                  </a:lnTo>
                  <a:lnTo>
                    <a:pt x="2945" y="195"/>
                  </a:lnTo>
                  <a:lnTo>
                    <a:pt x="2945" y="195"/>
                  </a:lnTo>
                  <a:lnTo>
                    <a:pt x="2945" y="195"/>
                  </a:lnTo>
                  <a:lnTo>
                    <a:pt x="2946" y="195"/>
                  </a:lnTo>
                  <a:lnTo>
                    <a:pt x="2946" y="195"/>
                  </a:lnTo>
                  <a:lnTo>
                    <a:pt x="2946" y="195"/>
                  </a:lnTo>
                  <a:lnTo>
                    <a:pt x="2946" y="195"/>
                  </a:lnTo>
                  <a:lnTo>
                    <a:pt x="2947" y="195"/>
                  </a:lnTo>
                  <a:lnTo>
                    <a:pt x="2947" y="195"/>
                  </a:lnTo>
                  <a:lnTo>
                    <a:pt x="2947" y="194"/>
                  </a:lnTo>
                  <a:lnTo>
                    <a:pt x="2947" y="194"/>
                  </a:lnTo>
                  <a:lnTo>
                    <a:pt x="2948" y="194"/>
                  </a:lnTo>
                  <a:lnTo>
                    <a:pt x="2948" y="194"/>
                  </a:lnTo>
                  <a:lnTo>
                    <a:pt x="2948" y="194"/>
                  </a:lnTo>
                  <a:lnTo>
                    <a:pt x="2948" y="194"/>
                  </a:lnTo>
                  <a:lnTo>
                    <a:pt x="2949" y="194"/>
                  </a:lnTo>
                  <a:lnTo>
                    <a:pt x="2949" y="194"/>
                  </a:lnTo>
                  <a:lnTo>
                    <a:pt x="2949" y="194"/>
                  </a:lnTo>
                  <a:lnTo>
                    <a:pt x="2949" y="194"/>
                  </a:lnTo>
                  <a:lnTo>
                    <a:pt x="2950" y="194"/>
                  </a:lnTo>
                  <a:lnTo>
                    <a:pt x="2950" y="194"/>
                  </a:lnTo>
                  <a:lnTo>
                    <a:pt x="2950" y="194"/>
                  </a:lnTo>
                  <a:lnTo>
                    <a:pt x="2951" y="194"/>
                  </a:lnTo>
                  <a:lnTo>
                    <a:pt x="2951" y="194"/>
                  </a:lnTo>
                  <a:lnTo>
                    <a:pt x="2951" y="194"/>
                  </a:lnTo>
                  <a:lnTo>
                    <a:pt x="2951" y="194"/>
                  </a:lnTo>
                  <a:lnTo>
                    <a:pt x="2952" y="194"/>
                  </a:lnTo>
                  <a:lnTo>
                    <a:pt x="2952" y="190"/>
                  </a:lnTo>
                  <a:lnTo>
                    <a:pt x="2952" y="187"/>
                  </a:lnTo>
                  <a:lnTo>
                    <a:pt x="2952" y="185"/>
                  </a:lnTo>
                  <a:lnTo>
                    <a:pt x="2953" y="186"/>
                  </a:lnTo>
                  <a:lnTo>
                    <a:pt x="2953" y="188"/>
                  </a:lnTo>
                  <a:lnTo>
                    <a:pt x="2953" y="188"/>
                  </a:lnTo>
                  <a:lnTo>
                    <a:pt x="2953" y="188"/>
                  </a:lnTo>
                  <a:lnTo>
                    <a:pt x="2954" y="187"/>
                  </a:lnTo>
                  <a:lnTo>
                    <a:pt x="2954" y="187"/>
                  </a:lnTo>
                  <a:lnTo>
                    <a:pt x="2954" y="187"/>
                  </a:lnTo>
                  <a:lnTo>
                    <a:pt x="2955" y="186"/>
                  </a:lnTo>
                  <a:lnTo>
                    <a:pt x="2955" y="185"/>
                  </a:lnTo>
                  <a:lnTo>
                    <a:pt x="2955" y="183"/>
                  </a:lnTo>
                  <a:lnTo>
                    <a:pt x="2955" y="182"/>
                  </a:lnTo>
                  <a:lnTo>
                    <a:pt x="2956" y="184"/>
                  </a:lnTo>
                  <a:lnTo>
                    <a:pt x="2956" y="186"/>
                  </a:lnTo>
                  <a:lnTo>
                    <a:pt x="2956" y="186"/>
                  </a:lnTo>
                  <a:lnTo>
                    <a:pt x="2956" y="186"/>
                  </a:lnTo>
                  <a:lnTo>
                    <a:pt x="2957" y="186"/>
                  </a:lnTo>
                  <a:lnTo>
                    <a:pt x="2957" y="186"/>
                  </a:lnTo>
                  <a:lnTo>
                    <a:pt x="2957" y="186"/>
                  </a:lnTo>
                  <a:lnTo>
                    <a:pt x="2958" y="186"/>
                  </a:lnTo>
                  <a:lnTo>
                    <a:pt x="2958" y="186"/>
                  </a:lnTo>
                  <a:lnTo>
                    <a:pt x="2958" y="186"/>
                  </a:lnTo>
                  <a:lnTo>
                    <a:pt x="2958" y="186"/>
                  </a:lnTo>
                  <a:lnTo>
                    <a:pt x="2959" y="186"/>
                  </a:lnTo>
                  <a:lnTo>
                    <a:pt x="2959" y="187"/>
                  </a:lnTo>
                  <a:lnTo>
                    <a:pt x="2959" y="187"/>
                  </a:lnTo>
                  <a:lnTo>
                    <a:pt x="2959" y="187"/>
                  </a:lnTo>
                  <a:lnTo>
                    <a:pt x="2960" y="187"/>
                  </a:lnTo>
                  <a:lnTo>
                    <a:pt x="2960" y="187"/>
                  </a:lnTo>
                  <a:lnTo>
                    <a:pt x="2960" y="187"/>
                  </a:lnTo>
                  <a:lnTo>
                    <a:pt x="2961" y="186"/>
                  </a:lnTo>
                  <a:lnTo>
                    <a:pt x="2961" y="186"/>
                  </a:lnTo>
                  <a:lnTo>
                    <a:pt x="2961" y="186"/>
                  </a:lnTo>
                  <a:lnTo>
                    <a:pt x="2961" y="186"/>
                  </a:lnTo>
                  <a:lnTo>
                    <a:pt x="2962" y="186"/>
                  </a:lnTo>
                  <a:lnTo>
                    <a:pt x="2962" y="186"/>
                  </a:lnTo>
                  <a:lnTo>
                    <a:pt x="2962" y="186"/>
                  </a:lnTo>
                  <a:lnTo>
                    <a:pt x="2962" y="186"/>
                  </a:lnTo>
                  <a:lnTo>
                    <a:pt x="2963" y="186"/>
                  </a:lnTo>
                  <a:lnTo>
                    <a:pt x="2963" y="186"/>
                  </a:lnTo>
                  <a:lnTo>
                    <a:pt x="2963" y="186"/>
                  </a:lnTo>
                  <a:lnTo>
                    <a:pt x="2963" y="186"/>
                  </a:lnTo>
                  <a:lnTo>
                    <a:pt x="2964" y="186"/>
                  </a:lnTo>
                  <a:lnTo>
                    <a:pt x="2964" y="186"/>
                  </a:lnTo>
                  <a:lnTo>
                    <a:pt x="2964" y="186"/>
                  </a:lnTo>
                  <a:lnTo>
                    <a:pt x="2964" y="187"/>
                  </a:lnTo>
                  <a:lnTo>
                    <a:pt x="2965" y="187"/>
                  </a:lnTo>
                  <a:lnTo>
                    <a:pt x="2965" y="187"/>
                  </a:lnTo>
                  <a:lnTo>
                    <a:pt x="2965" y="187"/>
                  </a:lnTo>
                  <a:lnTo>
                    <a:pt x="2965" y="187"/>
                  </a:lnTo>
                  <a:lnTo>
                    <a:pt x="2966" y="187"/>
                  </a:lnTo>
                  <a:lnTo>
                    <a:pt x="2966" y="186"/>
                  </a:lnTo>
                  <a:lnTo>
                    <a:pt x="2966" y="186"/>
                  </a:lnTo>
                  <a:lnTo>
                    <a:pt x="2967" y="186"/>
                  </a:lnTo>
                  <a:lnTo>
                    <a:pt x="2967" y="186"/>
                  </a:lnTo>
                  <a:lnTo>
                    <a:pt x="2967" y="186"/>
                  </a:lnTo>
                  <a:lnTo>
                    <a:pt x="2967" y="186"/>
                  </a:lnTo>
                  <a:lnTo>
                    <a:pt x="2968" y="187"/>
                  </a:lnTo>
                  <a:lnTo>
                    <a:pt x="2968" y="187"/>
                  </a:lnTo>
                  <a:lnTo>
                    <a:pt x="2968" y="187"/>
                  </a:lnTo>
                  <a:lnTo>
                    <a:pt x="2968" y="187"/>
                  </a:lnTo>
                  <a:lnTo>
                    <a:pt x="2969" y="187"/>
                  </a:lnTo>
                  <a:lnTo>
                    <a:pt x="2969" y="187"/>
                  </a:lnTo>
                  <a:lnTo>
                    <a:pt x="2969" y="187"/>
                  </a:lnTo>
                  <a:lnTo>
                    <a:pt x="2969" y="187"/>
                  </a:lnTo>
                  <a:lnTo>
                    <a:pt x="2970" y="188"/>
                  </a:lnTo>
                  <a:lnTo>
                    <a:pt x="2970" y="188"/>
                  </a:lnTo>
                  <a:lnTo>
                    <a:pt x="2970" y="189"/>
                  </a:lnTo>
                  <a:lnTo>
                    <a:pt x="2971" y="189"/>
                  </a:lnTo>
                  <a:lnTo>
                    <a:pt x="2971" y="190"/>
                  </a:lnTo>
                  <a:lnTo>
                    <a:pt x="2971" y="190"/>
                  </a:lnTo>
                  <a:lnTo>
                    <a:pt x="2971" y="190"/>
                  </a:lnTo>
                  <a:lnTo>
                    <a:pt x="2972" y="190"/>
                  </a:lnTo>
                  <a:lnTo>
                    <a:pt x="2972" y="190"/>
                  </a:lnTo>
                  <a:lnTo>
                    <a:pt x="2972" y="190"/>
                  </a:lnTo>
                  <a:lnTo>
                    <a:pt x="2972" y="190"/>
                  </a:lnTo>
                  <a:lnTo>
                    <a:pt x="2973" y="190"/>
                  </a:lnTo>
                  <a:lnTo>
                    <a:pt x="2973" y="190"/>
                  </a:lnTo>
                  <a:lnTo>
                    <a:pt x="2973" y="190"/>
                  </a:lnTo>
                  <a:lnTo>
                    <a:pt x="2974" y="190"/>
                  </a:lnTo>
                  <a:lnTo>
                    <a:pt x="2974" y="191"/>
                  </a:lnTo>
                  <a:lnTo>
                    <a:pt x="2974" y="192"/>
                  </a:lnTo>
                  <a:lnTo>
                    <a:pt x="2974" y="192"/>
                  </a:lnTo>
                  <a:lnTo>
                    <a:pt x="2975" y="192"/>
                  </a:lnTo>
                  <a:lnTo>
                    <a:pt x="2975" y="192"/>
                  </a:lnTo>
                  <a:lnTo>
                    <a:pt x="2975" y="193"/>
                  </a:lnTo>
                  <a:lnTo>
                    <a:pt x="2975" y="193"/>
                  </a:lnTo>
                  <a:lnTo>
                    <a:pt x="2976" y="193"/>
                  </a:lnTo>
                  <a:lnTo>
                    <a:pt x="2976" y="193"/>
                  </a:lnTo>
                  <a:lnTo>
                    <a:pt x="2976" y="193"/>
                  </a:lnTo>
                  <a:lnTo>
                    <a:pt x="2977" y="193"/>
                  </a:lnTo>
                  <a:lnTo>
                    <a:pt x="2977" y="193"/>
                  </a:lnTo>
                  <a:lnTo>
                    <a:pt x="2977" y="193"/>
                  </a:lnTo>
                  <a:lnTo>
                    <a:pt x="2977" y="194"/>
                  </a:lnTo>
                  <a:lnTo>
                    <a:pt x="2978" y="194"/>
                  </a:lnTo>
                  <a:lnTo>
                    <a:pt x="2978" y="194"/>
                  </a:lnTo>
                  <a:lnTo>
                    <a:pt x="2978" y="194"/>
                  </a:lnTo>
                  <a:lnTo>
                    <a:pt x="2978" y="194"/>
                  </a:lnTo>
                  <a:lnTo>
                    <a:pt x="2979" y="194"/>
                  </a:lnTo>
                  <a:lnTo>
                    <a:pt x="2979" y="194"/>
                  </a:lnTo>
                  <a:lnTo>
                    <a:pt x="2979" y="194"/>
                  </a:lnTo>
                  <a:lnTo>
                    <a:pt x="2979" y="194"/>
                  </a:lnTo>
                  <a:lnTo>
                    <a:pt x="2980" y="194"/>
                  </a:lnTo>
                  <a:lnTo>
                    <a:pt x="2980" y="193"/>
                  </a:lnTo>
                  <a:lnTo>
                    <a:pt x="2980" y="193"/>
                  </a:lnTo>
                  <a:lnTo>
                    <a:pt x="2980" y="193"/>
                  </a:lnTo>
                  <a:lnTo>
                    <a:pt x="2981" y="193"/>
                  </a:lnTo>
                  <a:lnTo>
                    <a:pt x="2981" y="193"/>
                  </a:lnTo>
                  <a:lnTo>
                    <a:pt x="2981" y="193"/>
                  </a:lnTo>
                  <a:lnTo>
                    <a:pt x="2981" y="193"/>
                  </a:lnTo>
                  <a:lnTo>
                    <a:pt x="2982" y="193"/>
                  </a:lnTo>
                  <a:lnTo>
                    <a:pt x="2982" y="193"/>
                  </a:lnTo>
                  <a:lnTo>
                    <a:pt x="2982" y="193"/>
                  </a:lnTo>
                  <a:lnTo>
                    <a:pt x="2983" y="193"/>
                  </a:lnTo>
                  <a:lnTo>
                    <a:pt x="2983" y="193"/>
                  </a:lnTo>
                  <a:lnTo>
                    <a:pt x="2983" y="193"/>
                  </a:lnTo>
                  <a:lnTo>
                    <a:pt x="2983" y="193"/>
                  </a:lnTo>
                  <a:lnTo>
                    <a:pt x="2984" y="193"/>
                  </a:lnTo>
                  <a:lnTo>
                    <a:pt x="2984" y="193"/>
                  </a:lnTo>
                  <a:lnTo>
                    <a:pt x="2984" y="193"/>
                  </a:lnTo>
                  <a:lnTo>
                    <a:pt x="2984" y="193"/>
                  </a:lnTo>
                  <a:lnTo>
                    <a:pt x="2985" y="193"/>
                  </a:lnTo>
                  <a:lnTo>
                    <a:pt x="2985" y="192"/>
                  </a:lnTo>
                  <a:lnTo>
                    <a:pt x="2985" y="192"/>
                  </a:lnTo>
                  <a:lnTo>
                    <a:pt x="2985" y="192"/>
                  </a:lnTo>
                  <a:lnTo>
                    <a:pt x="2986" y="192"/>
                  </a:lnTo>
                  <a:lnTo>
                    <a:pt x="2986" y="192"/>
                  </a:lnTo>
                  <a:lnTo>
                    <a:pt x="2986" y="192"/>
                  </a:lnTo>
                  <a:lnTo>
                    <a:pt x="2987" y="192"/>
                  </a:lnTo>
                  <a:lnTo>
                    <a:pt x="2987" y="192"/>
                  </a:lnTo>
                  <a:lnTo>
                    <a:pt x="2987" y="192"/>
                  </a:lnTo>
                  <a:lnTo>
                    <a:pt x="2987" y="192"/>
                  </a:lnTo>
                  <a:lnTo>
                    <a:pt x="2988" y="192"/>
                  </a:lnTo>
                  <a:lnTo>
                    <a:pt x="2988" y="192"/>
                  </a:lnTo>
                  <a:lnTo>
                    <a:pt x="2988" y="192"/>
                  </a:lnTo>
                  <a:lnTo>
                    <a:pt x="2988" y="192"/>
                  </a:lnTo>
                  <a:lnTo>
                    <a:pt x="2989" y="192"/>
                  </a:lnTo>
                  <a:lnTo>
                    <a:pt x="2989" y="192"/>
                  </a:lnTo>
                  <a:lnTo>
                    <a:pt x="2989" y="192"/>
                  </a:lnTo>
                  <a:lnTo>
                    <a:pt x="2990" y="192"/>
                  </a:lnTo>
                  <a:lnTo>
                    <a:pt x="2990" y="192"/>
                  </a:lnTo>
                  <a:lnTo>
                    <a:pt x="2990" y="191"/>
                  </a:lnTo>
                  <a:lnTo>
                    <a:pt x="2990" y="191"/>
                  </a:lnTo>
                  <a:lnTo>
                    <a:pt x="2991" y="191"/>
                  </a:lnTo>
                  <a:lnTo>
                    <a:pt x="2991" y="191"/>
                  </a:lnTo>
                  <a:lnTo>
                    <a:pt x="2991" y="192"/>
                  </a:lnTo>
                  <a:lnTo>
                    <a:pt x="2991" y="192"/>
                  </a:lnTo>
                  <a:lnTo>
                    <a:pt x="2992" y="192"/>
                  </a:lnTo>
                  <a:lnTo>
                    <a:pt x="2992" y="192"/>
                  </a:lnTo>
                  <a:lnTo>
                    <a:pt x="2992" y="192"/>
                  </a:lnTo>
                  <a:lnTo>
                    <a:pt x="2993" y="191"/>
                  </a:lnTo>
                  <a:lnTo>
                    <a:pt x="2993" y="192"/>
                  </a:lnTo>
                  <a:lnTo>
                    <a:pt x="2993" y="192"/>
                  </a:lnTo>
                  <a:lnTo>
                    <a:pt x="2993" y="192"/>
                  </a:lnTo>
                  <a:lnTo>
                    <a:pt x="2994" y="192"/>
                  </a:lnTo>
                  <a:lnTo>
                    <a:pt x="2994" y="191"/>
                  </a:lnTo>
                  <a:lnTo>
                    <a:pt x="2994" y="192"/>
                  </a:lnTo>
                  <a:lnTo>
                    <a:pt x="2994" y="192"/>
                  </a:lnTo>
                  <a:lnTo>
                    <a:pt x="2995" y="191"/>
                  </a:lnTo>
                  <a:lnTo>
                    <a:pt x="2995" y="191"/>
                  </a:lnTo>
                  <a:lnTo>
                    <a:pt x="2995" y="191"/>
                  </a:lnTo>
                  <a:lnTo>
                    <a:pt x="2995" y="191"/>
                  </a:lnTo>
                  <a:lnTo>
                    <a:pt x="2996" y="191"/>
                  </a:lnTo>
                  <a:lnTo>
                    <a:pt x="2996" y="191"/>
                  </a:lnTo>
                  <a:lnTo>
                    <a:pt x="2996" y="191"/>
                  </a:lnTo>
                  <a:lnTo>
                    <a:pt x="2996" y="192"/>
                  </a:lnTo>
                  <a:lnTo>
                    <a:pt x="2997" y="192"/>
                  </a:lnTo>
                  <a:lnTo>
                    <a:pt x="2997" y="192"/>
                  </a:lnTo>
                  <a:lnTo>
                    <a:pt x="2997" y="192"/>
                  </a:lnTo>
                  <a:lnTo>
                    <a:pt x="2997" y="192"/>
                  </a:lnTo>
                  <a:lnTo>
                    <a:pt x="2998" y="192"/>
                  </a:lnTo>
                  <a:lnTo>
                    <a:pt x="2998" y="192"/>
                  </a:lnTo>
                  <a:lnTo>
                    <a:pt x="2998" y="192"/>
                  </a:lnTo>
                  <a:lnTo>
                    <a:pt x="2999" y="192"/>
                  </a:lnTo>
                  <a:lnTo>
                    <a:pt x="2999" y="192"/>
                  </a:lnTo>
                  <a:lnTo>
                    <a:pt x="2999" y="192"/>
                  </a:lnTo>
                  <a:lnTo>
                    <a:pt x="2999" y="192"/>
                  </a:lnTo>
                  <a:lnTo>
                    <a:pt x="3000" y="191"/>
                  </a:lnTo>
                  <a:lnTo>
                    <a:pt x="3000" y="191"/>
                  </a:lnTo>
                  <a:lnTo>
                    <a:pt x="3000" y="191"/>
                  </a:lnTo>
                  <a:lnTo>
                    <a:pt x="3000" y="191"/>
                  </a:lnTo>
                  <a:lnTo>
                    <a:pt x="3001" y="191"/>
                  </a:lnTo>
                  <a:lnTo>
                    <a:pt x="3001" y="191"/>
                  </a:lnTo>
                  <a:lnTo>
                    <a:pt x="3001" y="191"/>
                  </a:lnTo>
                  <a:lnTo>
                    <a:pt x="3002" y="191"/>
                  </a:lnTo>
                  <a:lnTo>
                    <a:pt x="3002" y="191"/>
                  </a:lnTo>
                  <a:lnTo>
                    <a:pt x="3002" y="191"/>
                  </a:lnTo>
                  <a:lnTo>
                    <a:pt x="3002" y="191"/>
                  </a:lnTo>
                  <a:lnTo>
                    <a:pt x="3003" y="191"/>
                  </a:lnTo>
                  <a:lnTo>
                    <a:pt x="3003" y="191"/>
                  </a:lnTo>
                  <a:lnTo>
                    <a:pt x="3003" y="191"/>
                  </a:lnTo>
                  <a:lnTo>
                    <a:pt x="3003" y="191"/>
                  </a:lnTo>
                  <a:lnTo>
                    <a:pt x="3004" y="191"/>
                  </a:lnTo>
                  <a:lnTo>
                    <a:pt x="3004" y="191"/>
                  </a:lnTo>
                  <a:lnTo>
                    <a:pt x="3004" y="191"/>
                  </a:lnTo>
                  <a:lnTo>
                    <a:pt x="3004" y="191"/>
                  </a:lnTo>
                  <a:lnTo>
                    <a:pt x="3005" y="191"/>
                  </a:lnTo>
                  <a:lnTo>
                    <a:pt x="3005" y="191"/>
                  </a:lnTo>
                  <a:lnTo>
                    <a:pt x="3005" y="191"/>
                  </a:lnTo>
                  <a:lnTo>
                    <a:pt x="3006" y="191"/>
                  </a:lnTo>
                  <a:lnTo>
                    <a:pt x="3006" y="191"/>
                  </a:lnTo>
                  <a:lnTo>
                    <a:pt x="3006" y="191"/>
                  </a:lnTo>
                  <a:lnTo>
                    <a:pt x="3006" y="191"/>
                  </a:lnTo>
                  <a:lnTo>
                    <a:pt x="3007" y="191"/>
                  </a:lnTo>
                  <a:lnTo>
                    <a:pt x="3007" y="191"/>
                  </a:lnTo>
                  <a:lnTo>
                    <a:pt x="3007" y="191"/>
                  </a:lnTo>
                  <a:lnTo>
                    <a:pt x="3007" y="191"/>
                  </a:lnTo>
                  <a:lnTo>
                    <a:pt x="3008" y="191"/>
                  </a:lnTo>
                  <a:lnTo>
                    <a:pt x="3008" y="191"/>
                  </a:lnTo>
                  <a:lnTo>
                    <a:pt x="3008" y="191"/>
                  </a:lnTo>
                  <a:lnTo>
                    <a:pt x="3009" y="191"/>
                  </a:lnTo>
                  <a:lnTo>
                    <a:pt x="3009" y="192"/>
                  </a:lnTo>
                  <a:lnTo>
                    <a:pt x="3009" y="192"/>
                  </a:lnTo>
                  <a:lnTo>
                    <a:pt x="3009" y="192"/>
                  </a:lnTo>
                  <a:lnTo>
                    <a:pt x="3010" y="192"/>
                  </a:lnTo>
                  <a:lnTo>
                    <a:pt x="3010" y="191"/>
                  </a:lnTo>
                  <a:lnTo>
                    <a:pt x="3010" y="191"/>
                  </a:lnTo>
                  <a:lnTo>
                    <a:pt x="3010" y="192"/>
                  </a:lnTo>
                  <a:lnTo>
                    <a:pt x="3011" y="192"/>
                  </a:lnTo>
                  <a:lnTo>
                    <a:pt x="3011" y="192"/>
                  </a:lnTo>
                  <a:lnTo>
                    <a:pt x="3011" y="192"/>
                  </a:lnTo>
                  <a:lnTo>
                    <a:pt x="3011" y="192"/>
                  </a:lnTo>
                  <a:lnTo>
                    <a:pt x="3012" y="191"/>
                  </a:lnTo>
                  <a:lnTo>
                    <a:pt x="3012" y="191"/>
                  </a:lnTo>
                  <a:lnTo>
                    <a:pt x="3012" y="192"/>
                  </a:lnTo>
                  <a:lnTo>
                    <a:pt x="3012" y="191"/>
                  </a:lnTo>
                  <a:lnTo>
                    <a:pt x="3013" y="191"/>
                  </a:lnTo>
                  <a:lnTo>
                    <a:pt x="3013" y="192"/>
                  </a:lnTo>
                  <a:lnTo>
                    <a:pt x="3013" y="191"/>
                  </a:lnTo>
                  <a:lnTo>
                    <a:pt x="3014" y="191"/>
                  </a:lnTo>
                  <a:lnTo>
                    <a:pt x="3014" y="191"/>
                  </a:lnTo>
                  <a:lnTo>
                    <a:pt x="3014" y="191"/>
                  </a:lnTo>
                  <a:lnTo>
                    <a:pt x="3014" y="191"/>
                  </a:lnTo>
                  <a:lnTo>
                    <a:pt x="3015" y="191"/>
                  </a:lnTo>
                  <a:lnTo>
                    <a:pt x="3015" y="191"/>
                  </a:lnTo>
                  <a:lnTo>
                    <a:pt x="3015" y="191"/>
                  </a:lnTo>
                  <a:lnTo>
                    <a:pt x="3015" y="191"/>
                  </a:lnTo>
                  <a:lnTo>
                    <a:pt x="3016" y="191"/>
                  </a:lnTo>
                  <a:lnTo>
                    <a:pt x="3016" y="191"/>
                  </a:lnTo>
                  <a:lnTo>
                    <a:pt x="3016" y="191"/>
                  </a:lnTo>
                  <a:lnTo>
                    <a:pt x="3016" y="191"/>
                  </a:lnTo>
                  <a:lnTo>
                    <a:pt x="3017" y="191"/>
                  </a:lnTo>
                  <a:lnTo>
                    <a:pt x="3017" y="191"/>
                  </a:lnTo>
                  <a:lnTo>
                    <a:pt x="3017" y="191"/>
                  </a:lnTo>
                  <a:lnTo>
                    <a:pt x="3018" y="191"/>
                  </a:lnTo>
                  <a:lnTo>
                    <a:pt x="3018" y="191"/>
                  </a:lnTo>
                  <a:lnTo>
                    <a:pt x="3018" y="191"/>
                  </a:lnTo>
                  <a:lnTo>
                    <a:pt x="3018" y="191"/>
                  </a:lnTo>
                  <a:lnTo>
                    <a:pt x="3019" y="191"/>
                  </a:lnTo>
                  <a:lnTo>
                    <a:pt x="3019" y="191"/>
                  </a:lnTo>
                  <a:lnTo>
                    <a:pt x="3019" y="191"/>
                  </a:lnTo>
                  <a:lnTo>
                    <a:pt x="3019" y="190"/>
                  </a:lnTo>
                  <a:lnTo>
                    <a:pt x="3020" y="187"/>
                  </a:lnTo>
                  <a:lnTo>
                    <a:pt x="3020" y="179"/>
                  </a:lnTo>
                  <a:lnTo>
                    <a:pt x="3020" y="176"/>
                  </a:lnTo>
                  <a:lnTo>
                    <a:pt x="3021" y="177"/>
                  </a:lnTo>
                  <a:lnTo>
                    <a:pt x="3021" y="179"/>
                  </a:lnTo>
                  <a:lnTo>
                    <a:pt x="3021" y="181"/>
                  </a:lnTo>
                  <a:lnTo>
                    <a:pt x="3021" y="180"/>
                  </a:lnTo>
                  <a:lnTo>
                    <a:pt x="3022" y="177"/>
                  </a:lnTo>
                  <a:lnTo>
                    <a:pt x="3022" y="175"/>
                  </a:lnTo>
                  <a:lnTo>
                    <a:pt x="3022" y="175"/>
                  </a:lnTo>
                  <a:lnTo>
                    <a:pt x="3022" y="183"/>
                  </a:lnTo>
                  <a:lnTo>
                    <a:pt x="3023" y="190"/>
                  </a:lnTo>
                  <a:lnTo>
                    <a:pt x="3023" y="192"/>
                  </a:lnTo>
                  <a:lnTo>
                    <a:pt x="3023" y="192"/>
                  </a:lnTo>
                  <a:lnTo>
                    <a:pt x="3023" y="192"/>
                  </a:lnTo>
                  <a:lnTo>
                    <a:pt x="3024" y="192"/>
                  </a:lnTo>
                  <a:lnTo>
                    <a:pt x="3024" y="192"/>
                  </a:lnTo>
                  <a:lnTo>
                    <a:pt x="3024" y="192"/>
                  </a:lnTo>
                  <a:lnTo>
                    <a:pt x="3025" y="192"/>
                  </a:lnTo>
                  <a:lnTo>
                    <a:pt x="3025" y="192"/>
                  </a:lnTo>
                  <a:lnTo>
                    <a:pt x="3025" y="192"/>
                  </a:lnTo>
                  <a:lnTo>
                    <a:pt x="3025" y="192"/>
                  </a:lnTo>
                  <a:lnTo>
                    <a:pt x="3026" y="192"/>
                  </a:lnTo>
                  <a:lnTo>
                    <a:pt x="3026" y="192"/>
                  </a:lnTo>
                  <a:lnTo>
                    <a:pt x="3026" y="192"/>
                  </a:lnTo>
                  <a:lnTo>
                    <a:pt x="3026" y="192"/>
                  </a:lnTo>
                  <a:lnTo>
                    <a:pt x="3027" y="192"/>
                  </a:lnTo>
                  <a:lnTo>
                    <a:pt x="3027" y="192"/>
                  </a:lnTo>
                  <a:lnTo>
                    <a:pt x="3027" y="192"/>
                  </a:lnTo>
                  <a:lnTo>
                    <a:pt x="3027" y="192"/>
                  </a:lnTo>
                  <a:lnTo>
                    <a:pt x="3028" y="192"/>
                  </a:lnTo>
                  <a:lnTo>
                    <a:pt x="3028" y="192"/>
                  </a:lnTo>
                  <a:lnTo>
                    <a:pt x="3028" y="192"/>
                  </a:lnTo>
                  <a:lnTo>
                    <a:pt x="3028" y="192"/>
                  </a:lnTo>
                  <a:lnTo>
                    <a:pt x="3029" y="192"/>
                  </a:lnTo>
                  <a:lnTo>
                    <a:pt x="3029" y="192"/>
                  </a:lnTo>
                  <a:lnTo>
                    <a:pt x="3029" y="192"/>
                  </a:lnTo>
                  <a:lnTo>
                    <a:pt x="3030" y="192"/>
                  </a:lnTo>
                  <a:lnTo>
                    <a:pt x="3030" y="192"/>
                  </a:lnTo>
                  <a:lnTo>
                    <a:pt x="3030" y="192"/>
                  </a:lnTo>
                  <a:lnTo>
                    <a:pt x="3030" y="192"/>
                  </a:lnTo>
                  <a:lnTo>
                    <a:pt x="3031" y="192"/>
                  </a:lnTo>
                  <a:lnTo>
                    <a:pt x="3031" y="192"/>
                  </a:lnTo>
                  <a:lnTo>
                    <a:pt x="3031" y="192"/>
                  </a:lnTo>
                  <a:lnTo>
                    <a:pt x="3031" y="192"/>
                  </a:lnTo>
                  <a:lnTo>
                    <a:pt x="3032" y="192"/>
                  </a:lnTo>
                  <a:lnTo>
                    <a:pt x="3032" y="192"/>
                  </a:lnTo>
                  <a:lnTo>
                    <a:pt x="3032" y="192"/>
                  </a:lnTo>
                  <a:lnTo>
                    <a:pt x="3032" y="192"/>
                  </a:lnTo>
                  <a:lnTo>
                    <a:pt x="3033" y="192"/>
                  </a:lnTo>
                  <a:lnTo>
                    <a:pt x="3033" y="192"/>
                  </a:lnTo>
                  <a:lnTo>
                    <a:pt x="3033" y="192"/>
                  </a:lnTo>
                  <a:lnTo>
                    <a:pt x="3034" y="192"/>
                  </a:lnTo>
                  <a:lnTo>
                    <a:pt x="3034" y="192"/>
                  </a:lnTo>
                  <a:lnTo>
                    <a:pt x="3034" y="192"/>
                  </a:lnTo>
                  <a:lnTo>
                    <a:pt x="3034" y="192"/>
                  </a:lnTo>
                  <a:lnTo>
                    <a:pt x="3035" y="192"/>
                  </a:lnTo>
                  <a:lnTo>
                    <a:pt x="3035" y="192"/>
                  </a:lnTo>
                  <a:lnTo>
                    <a:pt x="3035" y="192"/>
                  </a:lnTo>
                  <a:lnTo>
                    <a:pt x="3035" y="192"/>
                  </a:lnTo>
                  <a:lnTo>
                    <a:pt x="3036" y="191"/>
                  </a:lnTo>
                  <a:lnTo>
                    <a:pt x="3036" y="191"/>
                  </a:lnTo>
                  <a:lnTo>
                    <a:pt x="3036" y="191"/>
                  </a:lnTo>
                  <a:lnTo>
                    <a:pt x="3037" y="191"/>
                  </a:lnTo>
                  <a:lnTo>
                    <a:pt x="3037" y="191"/>
                  </a:lnTo>
                  <a:lnTo>
                    <a:pt x="3037" y="192"/>
                  </a:lnTo>
                  <a:lnTo>
                    <a:pt x="3037" y="192"/>
                  </a:lnTo>
                  <a:lnTo>
                    <a:pt x="3038" y="192"/>
                  </a:lnTo>
                  <a:lnTo>
                    <a:pt x="3038" y="192"/>
                  </a:lnTo>
                  <a:lnTo>
                    <a:pt x="3038" y="192"/>
                  </a:lnTo>
                  <a:lnTo>
                    <a:pt x="3038" y="192"/>
                  </a:lnTo>
                  <a:lnTo>
                    <a:pt x="3039" y="192"/>
                  </a:lnTo>
                  <a:lnTo>
                    <a:pt x="3039" y="192"/>
                  </a:lnTo>
                  <a:lnTo>
                    <a:pt x="3039" y="192"/>
                  </a:lnTo>
                  <a:lnTo>
                    <a:pt x="3040" y="193"/>
                  </a:lnTo>
                  <a:lnTo>
                    <a:pt x="3040" y="193"/>
                  </a:lnTo>
                  <a:lnTo>
                    <a:pt x="3040" y="193"/>
                  </a:lnTo>
                  <a:lnTo>
                    <a:pt x="3040" y="193"/>
                  </a:lnTo>
                  <a:lnTo>
                    <a:pt x="3041" y="193"/>
                  </a:lnTo>
                  <a:lnTo>
                    <a:pt x="3041" y="193"/>
                  </a:lnTo>
                  <a:lnTo>
                    <a:pt x="3041" y="193"/>
                  </a:lnTo>
                  <a:lnTo>
                    <a:pt x="3041" y="194"/>
                  </a:lnTo>
                  <a:lnTo>
                    <a:pt x="3042" y="194"/>
                  </a:lnTo>
                  <a:lnTo>
                    <a:pt x="3042" y="194"/>
                  </a:lnTo>
                  <a:lnTo>
                    <a:pt x="3042" y="195"/>
                  </a:lnTo>
                  <a:lnTo>
                    <a:pt x="3042" y="195"/>
                  </a:lnTo>
                  <a:lnTo>
                    <a:pt x="3043" y="194"/>
                  </a:lnTo>
                  <a:lnTo>
                    <a:pt x="3043" y="194"/>
                  </a:lnTo>
                  <a:lnTo>
                    <a:pt x="3043" y="194"/>
                  </a:lnTo>
                  <a:lnTo>
                    <a:pt x="3043" y="194"/>
                  </a:lnTo>
                  <a:lnTo>
                    <a:pt x="3044" y="194"/>
                  </a:lnTo>
                  <a:lnTo>
                    <a:pt x="3044" y="194"/>
                  </a:lnTo>
                  <a:lnTo>
                    <a:pt x="3044" y="195"/>
                  </a:lnTo>
                  <a:lnTo>
                    <a:pt x="3044" y="195"/>
                  </a:lnTo>
                  <a:lnTo>
                    <a:pt x="3045" y="195"/>
                  </a:lnTo>
                  <a:lnTo>
                    <a:pt x="3045" y="195"/>
                  </a:lnTo>
                  <a:lnTo>
                    <a:pt x="3045" y="195"/>
                  </a:lnTo>
                  <a:lnTo>
                    <a:pt x="3046" y="195"/>
                  </a:lnTo>
                  <a:lnTo>
                    <a:pt x="3046" y="195"/>
                  </a:lnTo>
                  <a:lnTo>
                    <a:pt x="3046" y="195"/>
                  </a:lnTo>
                  <a:lnTo>
                    <a:pt x="3046" y="195"/>
                  </a:lnTo>
                  <a:lnTo>
                    <a:pt x="3047" y="195"/>
                  </a:lnTo>
                  <a:lnTo>
                    <a:pt x="3047" y="195"/>
                  </a:lnTo>
                  <a:lnTo>
                    <a:pt x="3047" y="195"/>
                  </a:lnTo>
                  <a:lnTo>
                    <a:pt x="3047" y="195"/>
                  </a:lnTo>
                  <a:lnTo>
                    <a:pt x="3048" y="195"/>
                  </a:lnTo>
                  <a:lnTo>
                    <a:pt x="3048" y="195"/>
                  </a:lnTo>
                  <a:lnTo>
                    <a:pt x="3048" y="195"/>
                  </a:lnTo>
                  <a:lnTo>
                    <a:pt x="3048" y="195"/>
                  </a:lnTo>
                  <a:lnTo>
                    <a:pt x="3049" y="195"/>
                  </a:lnTo>
                  <a:lnTo>
                    <a:pt x="3049" y="195"/>
                  </a:lnTo>
                  <a:lnTo>
                    <a:pt x="3049" y="195"/>
                  </a:lnTo>
                  <a:lnTo>
                    <a:pt x="3050" y="195"/>
                  </a:lnTo>
                  <a:lnTo>
                    <a:pt x="3050" y="195"/>
                  </a:lnTo>
                  <a:lnTo>
                    <a:pt x="3050" y="195"/>
                  </a:lnTo>
                  <a:lnTo>
                    <a:pt x="3050" y="195"/>
                  </a:lnTo>
                  <a:lnTo>
                    <a:pt x="3051" y="195"/>
                  </a:lnTo>
                  <a:lnTo>
                    <a:pt x="3051" y="195"/>
                  </a:lnTo>
                  <a:lnTo>
                    <a:pt x="3051" y="195"/>
                  </a:lnTo>
                  <a:lnTo>
                    <a:pt x="3051" y="195"/>
                  </a:lnTo>
                  <a:lnTo>
                    <a:pt x="3052" y="195"/>
                  </a:lnTo>
                  <a:lnTo>
                    <a:pt x="3052" y="195"/>
                  </a:lnTo>
                  <a:lnTo>
                    <a:pt x="3052" y="195"/>
                  </a:lnTo>
                  <a:lnTo>
                    <a:pt x="3053" y="195"/>
                  </a:lnTo>
                  <a:lnTo>
                    <a:pt x="3053" y="195"/>
                  </a:lnTo>
                  <a:lnTo>
                    <a:pt x="3053" y="195"/>
                  </a:lnTo>
                  <a:lnTo>
                    <a:pt x="3053" y="195"/>
                  </a:lnTo>
                  <a:lnTo>
                    <a:pt x="3054" y="195"/>
                  </a:lnTo>
                  <a:lnTo>
                    <a:pt x="3054" y="195"/>
                  </a:lnTo>
                  <a:lnTo>
                    <a:pt x="3054" y="195"/>
                  </a:lnTo>
                  <a:lnTo>
                    <a:pt x="3054" y="195"/>
                  </a:lnTo>
                  <a:lnTo>
                    <a:pt x="3055" y="195"/>
                  </a:lnTo>
                  <a:lnTo>
                    <a:pt x="3055" y="195"/>
                  </a:lnTo>
                  <a:lnTo>
                    <a:pt x="3055" y="196"/>
                  </a:lnTo>
                  <a:lnTo>
                    <a:pt x="3056" y="195"/>
                  </a:lnTo>
                  <a:lnTo>
                    <a:pt x="3056" y="195"/>
                  </a:lnTo>
                  <a:lnTo>
                    <a:pt x="3056" y="195"/>
                  </a:lnTo>
                  <a:lnTo>
                    <a:pt x="3056" y="195"/>
                  </a:lnTo>
                  <a:lnTo>
                    <a:pt x="3057" y="195"/>
                  </a:lnTo>
                  <a:lnTo>
                    <a:pt x="3057" y="195"/>
                  </a:lnTo>
                  <a:lnTo>
                    <a:pt x="3057" y="195"/>
                  </a:lnTo>
                  <a:lnTo>
                    <a:pt x="3057" y="195"/>
                  </a:lnTo>
                  <a:lnTo>
                    <a:pt x="3058" y="195"/>
                  </a:lnTo>
                  <a:lnTo>
                    <a:pt x="3058" y="195"/>
                  </a:lnTo>
                  <a:lnTo>
                    <a:pt x="3058" y="196"/>
                  </a:lnTo>
                  <a:lnTo>
                    <a:pt x="3058" y="196"/>
                  </a:lnTo>
                  <a:lnTo>
                    <a:pt x="3059" y="196"/>
                  </a:lnTo>
                  <a:lnTo>
                    <a:pt x="3059" y="196"/>
                  </a:lnTo>
                  <a:lnTo>
                    <a:pt x="3059" y="196"/>
                  </a:lnTo>
                  <a:lnTo>
                    <a:pt x="3059" y="196"/>
                  </a:lnTo>
                  <a:lnTo>
                    <a:pt x="3060" y="196"/>
                  </a:lnTo>
                  <a:lnTo>
                    <a:pt x="3060" y="196"/>
                  </a:lnTo>
                  <a:lnTo>
                    <a:pt x="3060" y="196"/>
                  </a:lnTo>
                  <a:lnTo>
                    <a:pt x="3060" y="195"/>
                  </a:lnTo>
                  <a:lnTo>
                    <a:pt x="3061" y="195"/>
                  </a:lnTo>
                  <a:lnTo>
                    <a:pt x="3061" y="195"/>
                  </a:lnTo>
                  <a:lnTo>
                    <a:pt x="3061" y="195"/>
                  </a:lnTo>
                  <a:lnTo>
                    <a:pt x="3062" y="195"/>
                  </a:lnTo>
                  <a:lnTo>
                    <a:pt x="3062" y="195"/>
                  </a:lnTo>
                  <a:lnTo>
                    <a:pt x="3062" y="195"/>
                  </a:lnTo>
                  <a:lnTo>
                    <a:pt x="3062" y="195"/>
                  </a:lnTo>
                  <a:lnTo>
                    <a:pt x="3063" y="195"/>
                  </a:lnTo>
                  <a:lnTo>
                    <a:pt x="3063" y="195"/>
                  </a:lnTo>
                  <a:lnTo>
                    <a:pt x="3063" y="195"/>
                  </a:lnTo>
                  <a:lnTo>
                    <a:pt x="3063" y="195"/>
                  </a:lnTo>
                  <a:lnTo>
                    <a:pt x="3064" y="195"/>
                  </a:lnTo>
                  <a:lnTo>
                    <a:pt x="3064" y="195"/>
                  </a:lnTo>
                  <a:lnTo>
                    <a:pt x="3064" y="195"/>
                  </a:lnTo>
                  <a:lnTo>
                    <a:pt x="3064" y="195"/>
                  </a:lnTo>
                  <a:lnTo>
                    <a:pt x="3065" y="195"/>
                  </a:lnTo>
                  <a:lnTo>
                    <a:pt x="3065" y="195"/>
                  </a:lnTo>
                  <a:lnTo>
                    <a:pt x="3065" y="195"/>
                  </a:lnTo>
                  <a:lnTo>
                    <a:pt x="3066" y="195"/>
                  </a:lnTo>
                  <a:lnTo>
                    <a:pt x="3066" y="195"/>
                  </a:lnTo>
                  <a:lnTo>
                    <a:pt x="3066" y="195"/>
                  </a:lnTo>
                  <a:lnTo>
                    <a:pt x="3066" y="195"/>
                  </a:lnTo>
                  <a:lnTo>
                    <a:pt x="3067" y="195"/>
                  </a:lnTo>
                  <a:lnTo>
                    <a:pt x="3067" y="195"/>
                  </a:lnTo>
                  <a:lnTo>
                    <a:pt x="3067" y="195"/>
                  </a:lnTo>
                  <a:lnTo>
                    <a:pt x="3067" y="195"/>
                  </a:lnTo>
                  <a:lnTo>
                    <a:pt x="3068" y="195"/>
                  </a:lnTo>
                  <a:lnTo>
                    <a:pt x="3068" y="195"/>
                  </a:lnTo>
                  <a:lnTo>
                    <a:pt x="3068" y="195"/>
                  </a:lnTo>
                  <a:lnTo>
                    <a:pt x="3069" y="195"/>
                  </a:lnTo>
                  <a:lnTo>
                    <a:pt x="3069" y="195"/>
                  </a:lnTo>
                  <a:lnTo>
                    <a:pt x="3069" y="195"/>
                  </a:lnTo>
                  <a:lnTo>
                    <a:pt x="3069" y="195"/>
                  </a:lnTo>
                  <a:lnTo>
                    <a:pt x="3070" y="195"/>
                  </a:lnTo>
                  <a:lnTo>
                    <a:pt x="3070" y="195"/>
                  </a:lnTo>
                  <a:lnTo>
                    <a:pt x="3070" y="195"/>
                  </a:lnTo>
                  <a:lnTo>
                    <a:pt x="3070" y="195"/>
                  </a:lnTo>
                  <a:lnTo>
                    <a:pt x="3071" y="195"/>
                  </a:lnTo>
                  <a:lnTo>
                    <a:pt x="3071" y="195"/>
                  </a:lnTo>
                  <a:lnTo>
                    <a:pt x="3071" y="195"/>
                  </a:lnTo>
                  <a:lnTo>
                    <a:pt x="3072" y="195"/>
                  </a:lnTo>
                  <a:lnTo>
                    <a:pt x="3072" y="195"/>
                  </a:lnTo>
                  <a:lnTo>
                    <a:pt x="3072" y="195"/>
                  </a:lnTo>
                  <a:lnTo>
                    <a:pt x="3072" y="195"/>
                  </a:lnTo>
                  <a:lnTo>
                    <a:pt x="3073" y="194"/>
                  </a:lnTo>
                  <a:lnTo>
                    <a:pt x="3073" y="194"/>
                  </a:lnTo>
                  <a:lnTo>
                    <a:pt x="3073" y="194"/>
                  </a:lnTo>
                  <a:lnTo>
                    <a:pt x="3073" y="194"/>
                  </a:lnTo>
                  <a:lnTo>
                    <a:pt x="3074" y="194"/>
                  </a:lnTo>
                  <a:lnTo>
                    <a:pt x="3074" y="194"/>
                  </a:lnTo>
                  <a:lnTo>
                    <a:pt x="3074" y="194"/>
                  </a:lnTo>
                  <a:lnTo>
                    <a:pt x="3074" y="194"/>
                  </a:lnTo>
                  <a:lnTo>
                    <a:pt x="3075" y="194"/>
                  </a:lnTo>
                  <a:lnTo>
                    <a:pt x="3075" y="194"/>
                  </a:lnTo>
                  <a:lnTo>
                    <a:pt x="3075" y="194"/>
                  </a:lnTo>
                  <a:lnTo>
                    <a:pt x="3075" y="194"/>
                  </a:lnTo>
                  <a:lnTo>
                    <a:pt x="3076" y="194"/>
                  </a:lnTo>
                  <a:lnTo>
                    <a:pt x="3076" y="194"/>
                  </a:lnTo>
                  <a:lnTo>
                    <a:pt x="3076" y="194"/>
                  </a:lnTo>
                  <a:lnTo>
                    <a:pt x="3076" y="194"/>
                  </a:lnTo>
                  <a:lnTo>
                    <a:pt x="3077" y="194"/>
                  </a:lnTo>
                  <a:lnTo>
                    <a:pt x="3077" y="193"/>
                  </a:lnTo>
                  <a:lnTo>
                    <a:pt x="3077" y="194"/>
                  </a:lnTo>
                  <a:lnTo>
                    <a:pt x="3078" y="194"/>
                  </a:lnTo>
                  <a:lnTo>
                    <a:pt x="3078" y="194"/>
                  </a:lnTo>
                  <a:lnTo>
                    <a:pt x="3078" y="194"/>
                  </a:lnTo>
                  <a:lnTo>
                    <a:pt x="3078" y="194"/>
                  </a:lnTo>
                  <a:lnTo>
                    <a:pt x="3079" y="193"/>
                  </a:lnTo>
                  <a:lnTo>
                    <a:pt x="3079" y="193"/>
                  </a:lnTo>
                  <a:lnTo>
                    <a:pt x="3079" y="194"/>
                  </a:lnTo>
                  <a:lnTo>
                    <a:pt x="3079" y="194"/>
                  </a:lnTo>
                  <a:lnTo>
                    <a:pt x="3080" y="194"/>
                  </a:lnTo>
                  <a:lnTo>
                    <a:pt x="3080" y="194"/>
                  </a:lnTo>
                  <a:lnTo>
                    <a:pt x="3080" y="193"/>
                  </a:lnTo>
                  <a:lnTo>
                    <a:pt x="3080" y="193"/>
                  </a:lnTo>
                  <a:lnTo>
                    <a:pt x="3081" y="193"/>
                  </a:lnTo>
                  <a:lnTo>
                    <a:pt x="3081" y="193"/>
                  </a:lnTo>
                  <a:lnTo>
                    <a:pt x="3081" y="193"/>
                  </a:lnTo>
                  <a:lnTo>
                    <a:pt x="3082" y="193"/>
                  </a:lnTo>
                  <a:lnTo>
                    <a:pt x="3082" y="193"/>
                  </a:lnTo>
                  <a:lnTo>
                    <a:pt x="3082" y="192"/>
                  </a:lnTo>
                  <a:lnTo>
                    <a:pt x="3082" y="192"/>
                  </a:lnTo>
                  <a:lnTo>
                    <a:pt x="3083" y="192"/>
                  </a:lnTo>
                  <a:lnTo>
                    <a:pt x="3083" y="192"/>
                  </a:lnTo>
                  <a:lnTo>
                    <a:pt x="3083" y="192"/>
                  </a:lnTo>
                  <a:lnTo>
                    <a:pt x="3083" y="192"/>
                  </a:lnTo>
                  <a:lnTo>
                    <a:pt x="3084" y="192"/>
                  </a:lnTo>
                  <a:lnTo>
                    <a:pt x="3084" y="192"/>
                  </a:lnTo>
                  <a:lnTo>
                    <a:pt x="3084" y="192"/>
                  </a:lnTo>
                  <a:lnTo>
                    <a:pt x="3085" y="193"/>
                  </a:lnTo>
                  <a:lnTo>
                    <a:pt x="3085" y="193"/>
                  </a:lnTo>
                  <a:lnTo>
                    <a:pt x="3085" y="193"/>
                  </a:lnTo>
                  <a:lnTo>
                    <a:pt x="3085" y="193"/>
                  </a:lnTo>
                  <a:lnTo>
                    <a:pt x="3086" y="193"/>
                  </a:lnTo>
                  <a:lnTo>
                    <a:pt x="3086" y="193"/>
                  </a:lnTo>
                  <a:lnTo>
                    <a:pt x="3086" y="193"/>
                  </a:lnTo>
                  <a:lnTo>
                    <a:pt x="3086" y="193"/>
                  </a:lnTo>
                  <a:lnTo>
                    <a:pt x="3087" y="193"/>
                  </a:lnTo>
                  <a:lnTo>
                    <a:pt x="3087" y="193"/>
                  </a:lnTo>
                  <a:lnTo>
                    <a:pt x="3087" y="193"/>
                  </a:lnTo>
                  <a:lnTo>
                    <a:pt x="3088" y="193"/>
                  </a:lnTo>
                  <a:lnTo>
                    <a:pt x="3088" y="193"/>
                  </a:lnTo>
                  <a:lnTo>
                    <a:pt x="3088" y="193"/>
                  </a:lnTo>
                  <a:lnTo>
                    <a:pt x="3088" y="193"/>
                  </a:lnTo>
                  <a:lnTo>
                    <a:pt x="3089" y="192"/>
                  </a:lnTo>
                  <a:lnTo>
                    <a:pt x="3089" y="190"/>
                  </a:lnTo>
                  <a:lnTo>
                    <a:pt x="3089" y="187"/>
                  </a:lnTo>
                  <a:lnTo>
                    <a:pt x="3089" y="187"/>
                  </a:lnTo>
                  <a:lnTo>
                    <a:pt x="3090" y="188"/>
                  </a:lnTo>
                  <a:lnTo>
                    <a:pt x="3090" y="190"/>
                  </a:lnTo>
                  <a:lnTo>
                    <a:pt x="3090" y="190"/>
                  </a:lnTo>
                  <a:lnTo>
                    <a:pt x="3090" y="191"/>
                  </a:lnTo>
                  <a:lnTo>
                    <a:pt x="3091" y="193"/>
                  </a:lnTo>
                  <a:lnTo>
                    <a:pt x="3091" y="191"/>
                  </a:lnTo>
                  <a:lnTo>
                    <a:pt x="3091" y="191"/>
                  </a:lnTo>
                  <a:lnTo>
                    <a:pt x="3091" y="191"/>
                  </a:lnTo>
                  <a:lnTo>
                    <a:pt x="3092" y="191"/>
                  </a:lnTo>
                  <a:lnTo>
                    <a:pt x="3092" y="191"/>
                  </a:lnTo>
                  <a:lnTo>
                    <a:pt x="3092" y="191"/>
                  </a:lnTo>
                  <a:lnTo>
                    <a:pt x="3092" y="191"/>
                  </a:lnTo>
                  <a:lnTo>
                    <a:pt x="3093" y="192"/>
                  </a:lnTo>
                  <a:lnTo>
                    <a:pt x="3093" y="192"/>
                  </a:lnTo>
                  <a:lnTo>
                    <a:pt x="3093" y="192"/>
                  </a:lnTo>
                  <a:lnTo>
                    <a:pt x="3094" y="192"/>
                  </a:lnTo>
                  <a:lnTo>
                    <a:pt x="3094" y="192"/>
                  </a:lnTo>
                  <a:lnTo>
                    <a:pt x="3094" y="192"/>
                  </a:lnTo>
                  <a:lnTo>
                    <a:pt x="3094" y="192"/>
                  </a:lnTo>
                  <a:lnTo>
                    <a:pt x="3095" y="192"/>
                  </a:lnTo>
                  <a:lnTo>
                    <a:pt x="3095" y="192"/>
                  </a:lnTo>
                  <a:lnTo>
                    <a:pt x="3095" y="192"/>
                  </a:lnTo>
                  <a:lnTo>
                    <a:pt x="3095" y="192"/>
                  </a:lnTo>
                  <a:lnTo>
                    <a:pt x="3096" y="192"/>
                  </a:lnTo>
                  <a:lnTo>
                    <a:pt x="3096" y="193"/>
                  </a:lnTo>
                  <a:lnTo>
                    <a:pt x="3096" y="193"/>
                  </a:lnTo>
                  <a:lnTo>
                    <a:pt x="3096" y="192"/>
                  </a:lnTo>
                  <a:lnTo>
                    <a:pt x="3097" y="192"/>
                  </a:lnTo>
                  <a:lnTo>
                    <a:pt x="3097" y="192"/>
                  </a:lnTo>
                  <a:lnTo>
                    <a:pt x="3097" y="192"/>
                  </a:lnTo>
                  <a:lnTo>
                    <a:pt x="3098" y="192"/>
                  </a:lnTo>
                  <a:lnTo>
                    <a:pt x="3098" y="192"/>
                  </a:lnTo>
                  <a:lnTo>
                    <a:pt x="3098" y="192"/>
                  </a:lnTo>
                  <a:lnTo>
                    <a:pt x="3098" y="193"/>
                  </a:lnTo>
                  <a:lnTo>
                    <a:pt x="3099" y="193"/>
                  </a:lnTo>
                  <a:lnTo>
                    <a:pt x="3099" y="193"/>
                  </a:lnTo>
                  <a:lnTo>
                    <a:pt x="3099" y="193"/>
                  </a:lnTo>
                  <a:lnTo>
                    <a:pt x="3099" y="193"/>
                  </a:lnTo>
                  <a:lnTo>
                    <a:pt x="3100" y="193"/>
                  </a:lnTo>
                  <a:lnTo>
                    <a:pt x="3100" y="193"/>
                  </a:lnTo>
                  <a:lnTo>
                    <a:pt x="3100" y="193"/>
                  </a:lnTo>
                  <a:lnTo>
                    <a:pt x="3101" y="193"/>
                  </a:lnTo>
                  <a:lnTo>
                    <a:pt x="3101" y="193"/>
                  </a:lnTo>
                  <a:lnTo>
                    <a:pt x="3101" y="193"/>
                  </a:lnTo>
                  <a:lnTo>
                    <a:pt x="3101" y="193"/>
                  </a:lnTo>
                  <a:lnTo>
                    <a:pt x="3102" y="193"/>
                  </a:lnTo>
                  <a:lnTo>
                    <a:pt x="3102" y="193"/>
                  </a:lnTo>
                  <a:lnTo>
                    <a:pt x="3102" y="193"/>
                  </a:lnTo>
                  <a:lnTo>
                    <a:pt x="3102" y="193"/>
                  </a:lnTo>
                  <a:lnTo>
                    <a:pt x="3103" y="193"/>
                  </a:lnTo>
                  <a:lnTo>
                    <a:pt x="3103" y="194"/>
                  </a:lnTo>
                  <a:lnTo>
                    <a:pt x="3103" y="194"/>
                  </a:lnTo>
                  <a:lnTo>
                    <a:pt x="3104" y="194"/>
                  </a:lnTo>
                  <a:lnTo>
                    <a:pt x="3104" y="194"/>
                  </a:lnTo>
                  <a:lnTo>
                    <a:pt x="3104" y="194"/>
                  </a:lnTo>
                  <a:lnTo>
                    <a:pt x="3104" y="194"/>
                  </a:lnTo>
                  <a:lnTo>
                    <a:pt x="3105" y="194"/>
                  </a:lnTo>
                  <a:lnTo>
                    <a:pt x="3105" y="194"/>
                  </a:lnTo>
                  <a:lnTo>
                    <a:pt x="3105" y="194"/>
                  </a:lnTo>
                  <a:lnTo>
                    <a:pt x="3105" y="194"/>
                  </a:lnTo>
                  <a:lnTo>
                    <a:pt x="3106" y="194"/>
                  </a:lnTo>
                  <a:lnTo>
                    <a:pt x="3106" y="194"/>
                  </a:lnTo>
                  <a:lnTo>
                    <a:pt x="3106" y="194"/>
                  </a:lnTo>
                  <a:lnTo>
                    <a:pt x="3106" y="194"/>
                  </a:lnTo>
                  <a:lnTo>
                    <a:pt x="3107" y="194"/>
                  </a:lnTo>
                  <a:lnTo>
                    <a:pt x="3107" y="194"/>
                  </a:lnTo>
                  <a:lnTo>
                    <a:pt x="3107" y="194"/>
                  </a:lnTo>
                  <a:lnTo>
                    <a:pt x="3107" y="194"/>
                  </a:lnTo>
                  <a:lnTo>
                    <a:pt x="3108" y="194"/>
                  </a:lnTo>
                  <a:lnTo>
                    <a:pt x="3108" y="194"/>
                  </a:lnTo>
                  <a:lnTo>
                    <a:pt x="3108" y="194"/>
                  </a:lnTo>
                  <a:lnTo>
                    <a:pt x="3108" y="194"/>
                  </a:lnTo>
                  <a:lnTo>
                    <a:pt x="3109" y="194"/>
                  </a:lnTo>
                  <a:lnTo>
                    <a:pt x="3109" y="194"/>
                  </a:lnTo>
                  <a:lnTo>
                    <a:pt x="3109" y="194"/>
                  </a:lnTo>
                  <a:lnTo>
                    <a:pt x="3110" y="194"/>
                  </a:lnTo>
                  <a:lnTo>
                    <a:pt x="3110" y="194"/>
                  </a:lnTo>
                  <a:lnTo>
                    <a:pt x="3110" y="194"/>
                  </a:lnTo>
                  <a:lnTo>
                    <a:pt x="3110" y="194"/>
                  </a:lnTo>
                  <a:lnTo>
                    <a:pt x="3111" y="194"/>
                  </a:lnTo>
                  <a:lnTo>
                    <a:pt x="3111" y="194"/>
                  </a:lnTo>
                  <a:lnTo>
                    <a:pt x="3111" y="194"/>
                  </a:lnTo>
                  <a:lnTo>
                    <a:pt x="3111" y="194"/>
                  </a:lnTo>
                  <a:lnTo>
                    <a:pt x="3112" y="194"/>
                  </a:lnTo>
                  <a:lnTo>
                    <a:pt x="3112" y="195"/>
                  </a:lnTo>
                  <a:lnTo>
                    <a:pt x="3112" y="195"/>
                  </a:lnTo>
                  <a:lnTo>
                    <a:pt x="3113" y="195"/>
                  </a:lnTo>
                  <a:lnTo>
                    <a:pt x="3113" y="195"/>
                  </a:lnTo>
                  <a:lnTo>
                    <a:pt x="3113" y="195"/>
                  </a:lnTo>
                  <a:lnTo>
                    <a:pt x="3113" y="195"/>
                  </a:lnTo>
                  <a:lnTo>
                    <a:pt x="3114" y="195"/>
                  </a:lnTo>
                  <a:lnTo>
                    <a:pt x="3114" y="195"/>
                  </a:lnTo>
                  <a:lnTo>
                    <a:pt x="3114" y="195"/>
                  </a:lnTo>
                  <a:lnTo>
                    <a:pt x="3114" y="195"/>
                  </a:lnTo>
                  <a:lnTo>
                    <a:pt x="3115" y="195"/>
                  </a:lnTo>
                  <a:lnTo>
                    <a:pt x="3115" y="195"/>
                  </a:lnTo>
                  <a:lnTo>
                    <a:pt x="3115" y="195"/>
                  </a:lnTo>
                  <a:lnTo>
                    <a:pt x="3115" y="195"/>
                  </a:lnTo>
                  <a:lnTo>
                    <a:pt x="3116" y="195"/>
                  </a:lnTo>
                  <a:lnTo>
                    <a:pt x="3116" y="195"/>
                  </a:lnTo>
                  <a:lnTo>
                    <a:pt x="3116" y="195"/>
                  </a:lnTo>
                  <a:lnTo>
                    <a:pt x="3117" y="195"/>
                  </a:lnTo>
                  <a:lnTo>
                    <a:pt x="3117" y="194"/>
                  </a:lnTo>
                  <a:lnTo>
                    <a:pt x="3117" y="195"/>
                  </a:lnTo>
                  <a:lnTo>
                    <a:pt x="3117" y="195"/>
                  </a:lnTo>
                  <a:lnTo>
                    <a:pt x="3118" y="195"/>
                  </a:lnTo>
                  <a:lnTo>
                    <a:pt x="3118" y="195"/>
                  </a:lnTo>
                  <a:lnTo>
                    <a:pt x="3118" y="194"/>
                  </a:lnTo>
                  <a:lnTo>
                    <a:pt x="3118" y="194"/>
                  </a:lnTo>
                  <a:lnTo>
                    <a:pt x="3119" y="194"/>
                  </a:lnTo>
                  <a:lnTo>
                    <a:pt x="3119" y="194"/>
                  </a:lnTo>
                  <a:lnTo>
                    <a:pt x="3119" y="194"/>
                  </a:lnTo>
                  <a:lnTo>
                    <a:pt x="3120" y="194"/>
                  </a:lnTo>
                  <a:lnTo>
                    <a:pt x="3120" y="194"/>
                  </a:lnTo>
                  <a:lnTo>
                    <a:pt x="3120" y="194"/>
                  </a:lnTo>
                  <a:lnTo>
                    <a:pt x="3120" y="194"/>
                  </a:lnTo>
                  <a:lnTo>
                    <a:pt x="3121" y="194"/>
                  </a:lnTo>
                  <a:lnTo>
                    <a:pt x="3121" y="194"/>
                  </a:lnTo>
                  <a:lnTo>
                    <a:pt x="3121" y="194"/>
                  </a:lnTo>
                  <a:lnTo>
                    <a:pt x="3121" y="194"/>
                  </a:lnTo>
                  <a:lnTo>
                    <a:pt x="3122" y="194"/>
                  </a:lnTo>
                  <a:lnTo>
                    <a:pt x="3122" y="195"/>
                  </a:lnTo>
                  <a:lnTo>
                    <a:pt x="3122" y="195"/>
                  </a:lnTo>
                  <a:lnTo>
                    <a:pt x="3122" y="195"/>
                  </a:lnTo>
                  <a:lnTo>
                    <a:pt x="3123" y="195"/>
                  </a:lnTo>
                  <a:lnTo>
                    <a:pt x="3123" y="195"/>
                  </a:lnTo>
                  <a:lnTo>
                    <a:pt x="3123" y="195"/>
                  </a:lnTo>
                  <a:lnTo>
                    <a:pt x="3123" y="195"/>
                  </a:lnTo>
                  <a:lnTo>
                    <a:pt x="3124" y="195"/>
                  </a:lnTo>
                  <a:lnTo>
                    <a:pt x="3124" y="195"/>
                  </a:lnTo>
                  <a:lnTo>
                    <a:pt x="3124" y="195"/>
                  </a:lnTo>
                  <a:lnTo>
                    <a:pt x="3124" y="195"/>
                  </a:lnTo>
                  <a:lnTo>
                    <a:pt x="3125" y="195"/>
                  </a:lnTo>
                  <a:lnTo>
                    <a:pt x="3125" y="195"/>
                  </a:lnTo>
                  <a:lnTo>
                    <a:pt x="3125" y="195"/>
                  </a:lnTo>
                  <a:lnTo>
                    <a:pt x="3126" y="195"/>
                  </a:lnTo>
                  <a:lnTo>
                    <a:pt x="3126" y="195"/>
                  </a:lnTo>
                  <a:lnTo>
                    <a:pt x="3126" y="195"/>
                  </a:lnTo>
                  <a:lnTo>
                    <a:pt x="3126" y="195"/>
                  </a:lnTo>
                  <a:lnTo>
                    <a:pt x="3127" y="195"/>
                  </a:lnTo>
                  <a:lnTo>
                    <a:pt x="3127" y="195"/>
                  </a:lnTo>
                  <a:lnTo>
                    <a:pt x="3127" y="195"/>
                  </a:lnTo>
                  <a:lnTo>
                    <a:pt x="3127" y="195"/>
                  </a:lnTo>
                  <a:lnTo>
                    <a:pt x="3128" y="195"/>
                  </a:lnTo>
                  <a:lnTo>
                    <a:pt x="3128" y="195"/>
                  </a:lnTo>
                  <a:lnTo>
                    <a:pt x="3128" y="195"/>
                  </a:lnTo>
                  <a:lnTo>
                    <a:pt x="3129" y="195"/>
                  </a:lnTo>
                  <a:lnTo>
                    <a:pt x="3129" y="195"/>
                  </a:lnTo>
                  <a:lnTo>
                    <a:pt x="3129" y="195"/>
                  </a:lnTo>
                  <a:lnTo>
                    <a:pt x="3129" y="195"/>
                  </a:lnTo>
                  <a:lnTo>
                    <a:pt x="3130" y="195"/>
                  </a:lnTo>
                  <a:lnTo>
                    <a:pt x="3130" y="195"/>
                  </a:lnTo>
                  <a:lnTo>
                    <a:pt x="3130" y="195"/>
                  </a:lnTo>
                  <a:lnTo>
                    <a:pt x="3130" y="195"/>
                  </a:lnTo>
                  <a:lnTo>
                    <a:pt x="3131" y="195"/>
                  </a:lnTo>
                  <a:lnTo>
                    <a:pt x="3131" y="195"/>
                  </a:lnTo>
                  <a:lnTo>
                    <a:pt x="3131" y="195"/>
                  </a:lnTo>
                  <a:lnTo>
                    <a:pt x="3132" y="195"/>
                  </a:lnTo>
                  <a:lnTo>
                    <a:pt x="3132" y="195"/>
                  </a:lnTo>
                  <a:lnTo>
                    <a:pt x="3132" y="195"/>
                  </a:lnTo>
                  <a:lnTo>
                    <a:pt x="3132" y="195"/>
                  </a:lnTo>
                  <a:lnTo>
                    <a:pt x="3133" y="195"/>
                  </a:lnTo>
                  <a:lnTo>
                    <a:pt x="3133" y="195"/>
                  </a:lnTo>
                  <a:lnTo>
                    <a:pt x="3133" y="195"/>
                  </a:lnTo>
                  <a:lnTo>
                    <a:pt x="3133" y="195"/>
                  </a:lnTo>
                  <a:lnTo>
                    <a:pt x="3134" y="195"/>
                  </a:lnTo>
                  <a:lnTo>
                    <a:pt x="3134" y="195"/>
                  </a:lnTo>
                  <a:lnTo>
                    <a:pt x="3134" y="195"/>
                  </a:lnTo>
                  <a:lnTo>
                    <a:pt x="3134" y="195"/>
                  </a:lnTo>
                  <a:lnTo>
                    <a:pt x="3135" y="195"/>
                  </a:lnTo>
                  <a:lnTo>
                    <a:pt x="3135" y="195"/>
                  </a:lnTo>
                  <a:lnTo>
                    <a:pt x="3135" y="195"/>
                  </a:lnTo>
                  <a:lnTo>
                    <a:pt x="3136" y="195"/>
                  </a:lnTo>
                  <a:lnTo>
                    <a:pt x="3136" y="195"/>
                  </a:lnTo>
                  <a:lnTo>
                    <a:pt x="3136" y="195"/>
                  </a:lnTo>
                  <a:lnTo>
                    <a:pt x="3136" y="195"/>
                  </a:lnTo>
                  <a:lnTo>
                    <a:pt x="3137" y="195"/>
                  </a:lnTo>
                  <a:lnTo>
                    <a:pt x="3137" y="195"/>
                  </a:lnTo>
                  <a:lnTo>
                    <a:pt x="3137" y="195"/>
                  </a:lnTo>
                  <a:lnTo>
                    <a:pt x="3137" y="195"/>
                  </a:lnTo>
                  <a:lnTo>
                    <a:pt x="3138" y="195"/>
                  </a:lnTo>
                  <a:lnTo>
                    <a:pt x="3138" y="195"/>
                  </a:lnTo>
                  <a:lnTo>
                    <a:pt x="3138" y="195"/>
                  </a:lnTo>
                  <a:lnTo>
                    <a:pt x="3138" y="195"/>
                  </a:lnTo>
                  <a:lnTo>
                    <a:pt x="3139" y="195"/>
                  </a:lnTo>
                  <a:lnTo>
                    <a:pt x="3139" y="195"/>
                  </a:lnTo>
                  <a:lnTo>
                    <a:pt x="3139" y="195"/>
                  </a:lnTo>
                  <a:lnTo>
                    <a:pt x="3139" y="195"/>
                  </a:lnTo>
                  <a:lnTo>
                    <a:pt x="3140" y="195"/>
                  </a:lnTo>
                  <a:lnTo>
                    <a:pt x="3140" y="195"/>
                  </a:lnTo>
                  <a:lnTo>
                    <a:pt x="3140" y="195"/>
                  </a:lnTo>
                  <a:lnTo>
                    <a:pt x="3140" y="195"/>
                  </a:lnTo>
                  <a:lnTo>
                    <a:pt x="3141" y="195"/>
                  </a:lnTo>
                  <a:lnTo>
                    <a:pt x="3141" y="195"/>
                  </a:lnTo>
                  <a:lnTo>
                    <a:pt x="3141" y="195"/>
                  </a:lnTo>
                  <a:lnTo>
                    <a:pt x="3142" y="195"/>
                  </a:lnTo>
                  <a:lnTo>
                    <a:pt x="3142" y="195"/>
                  </a:lnTo>
                  <a:lnTo>
                    <a:pt x="3142" y="195"/>
                  </a:lnTo>
                  <a:lnTo>
                    <a:pt x="3142" y="195"/>
                  </a:lnTo>
                  <a:lnTo>
                    <a:pt x="3143" y="195"/>
                  </a:lnTo>
                  <a:lnTo>
                    <a:pt x="3143" y="195"/>
                  </a:lnTo>
                  <a:lnTo>
                    <a:pt x="3143" y="195"/>
                  </a:lnTo>
                  <a:lnTo>
                    <a:pt x="3143" y="195"/>
                  </a:lnTo>
                  <a:lnTo>
                    <a:pt x="3144" y="195"/>
                  </a:lnTo>
                  <a:lnTo>
                    <a:pt x="3144" y="195"/>
                  </a:lnTo>
                  <a:lnTo>
                    <a:pt x="3144" y="195"/>
                  </a:lnTo>
                  <a:lnTo>
                    <a:pt x="3145" y="195"/>
                  </a:lnTo>
                  <a:lnTo>
                    <a:pt x="3145" y="195"/>
                  </a:lnTo>
                  <a:lnTo>
                    <a:pt x="3145" y="195"/>
                  </a:lnTo>
                  <a:lnTo>
                    <a:pt x="3145" y="195"/>
                  </a:lnTo>
                  <a:lnTo>
                    <a:pt x="3146" y="195"/>
                  </a:lnTo>
                  <a:lnTo>
                    <a:pt x="3146" y="195"/>
                  </a:lnTo>
                  <a:lnTo>
                    <a:pt x="3146" y="195"/>
                  </a:lnTo>
                  <a:lnTo>
                    <a:pt x="3146" y="195"/>
                  </a:lnTo>
                  <a:lnTo>
                    <a:pt x="3147" y="195"/>
                  </a:lnTo>
                  <a:lnTo>
                    <a:pt x="3147" y="195"/>
                  </a:lnTo>
                  <a:lnTo>
                    <a:pt x="3147" y="195"/>
                  </a:lnTo>
                  <a:lnTo>
                    <a:pt x="3148" y="195"/>
                  </a:lnTo>
                  <a:lnTo>
                    <a:pt x="3148" y="195"/>
                  </a:lnTo>
                  <a:lnTo>
                    <a:pt x="3148" y="195"/>
                  </a:lnTo>
                  <a:lnTo>
                    <a:pt x="3148" y="195"/>
                  </a:lnTo>
                  <a:lnTo>
                    <a:pt x="3149" y="195"/>
                  </a:lnTo>
                  <a:lnTo>
                    <a:pt x="3149" y="195"/>
                  </a:lnTo>
                  <a:lnTo>
                    <a:pt x="3149" y="195"/>
                  </a:lnTo>
                  <a:lnTo>
                    <a:pt x="3149" y="195"/>
                  </a:lnTo>
                  <a:lnTo>
                    <a:pt x="3150" y="195"/>
                  </a:lnTo>
                  <a:lnTo>
                    <a:pt x="3150" y="195"/>
                  </a:lnTo>
                  <a:lnTo>
                    <a:pt x="3150" y="194"/>
                  </a:lnTo>
                  <a:lnTo>
                    <a:pt x="3150" y="194"/>
                  </a:lnTo>
                  <a:lnTo>
                    <a:pt x="3151" y="194"/>
                  </a:lnTo>
                  <a:lnTo>
                    <a:pt x="3151" y="194"/>
                  </a:lnTo>
                  <a:lnTo>
                    <a:pt x="3151" y="194"/>
                  </a:lnTo>
                  <a:lnTo>
                    <a:pt x="3152" y="194"/>
                  </a:lnTo>
                  <a:lnTo>
                    <a:pt x="3152" y="194"/>
                  </a:lnTo>
                  <a:lnTo>
                    <a:pt x="3152" y="194"/>
                  </a:lnTo>
                  <a:lnTo>
                    <a:pt x="3152" y="194"/>
                  </a:lnTo>
                  <a:lnTo>
                    <a:pt x="3153" y="194"/>
                  </a:lnTo>
                  <a:lnTo>
                    <a:pt x="3153" y="194"/>
                  </a:lnTo>
                  <a:lnTo>
                    <a:pt x="3153" y="194"/>
                  </a:lnTo>
                  <a:lnTo>
                    <a:pt x="3153" y="194"/>
                  </a:lnTo>
                  <a:lnTo>
                    <a:pt x="3154" y="194"/>
                  </a:lnTo>
                  <a:lnTo>
                    <a:pt x="3154" y="194"/>
                  </a:lnTo>
                  <a:lnTo>
                    <a:pt x="3154" y="194"/>
                  </a:lnTo>
                  <a:lnTo>
                    <a:pt x="3154" y="194"/>
                  </a:lnTo>
                  <a:lnTo>
                    <a:pt x="3155" y="194"/>
                  </a:lnTo>
                  <a:lnTo>
                    <a:pt x="3155" y="192"/>
                  </a:lnTo>
                  <a:lnTo>
                    <a:pt x="3155" y="190"/>
                  </a:lnTo>
                  <a:lnTo>
                    <a:pt x="3155" y="187"/>
                  </a:lnTo>
                  <a:lnTo>
                    <a:pt x="3156" y="185"/>
                  </a:lnTo>
                  <a:lnTo>
                    <a:pt x="3156" y="186"/>
                  </a:lnTo>
                  <a:lnTo>
                    <a:pt x="3156" y="188"/>
                  </a:lnTo>
                  <a:lnTo>
                    <a:pt x="3157" y="188"/>
                  </a:lnTo>
                  <a:lnTo>
                    <a:pt x="3157" y="186"/>
                  </a:lnTo>
                  <a:lnTo>
                    <a:pt x="3157" y="184"/>
                  </a:lnTo>
                  <a:lnTo>
                    <a:pt x="3157" y="183"/>
                  </a:lnTo>
                  <a:lnTo>
                    <a:pt x="3158" y="182"/>
                  </a:lnTo>
                  <a:lnTo>
                    <a:pt x="3158" y="180"/>
                  </a:lnTo>
                  <a:lnTo>
                    <a:pt x="3158" y="177"/>
                  </a:lnTo>
                  <a:lnTo>
                    <a:pt x="3158" y="175"/>
                  </a:lnTo>
                  <a:lnTo>
                    <a:pt x="3159" y="176"/>
                  </a:lnTo>
                  <a:lnTo>
                    <a:pt x="3159" y="188"/>
                  </a:lnTo>
                  <a:lnTo>
                    <a:pt x="3159" y="192"/>
                  </a:lnTo>
                  <a:lnTo>
                    <a:pt x="3159" y="193"/>
                  </a:lnTo>
                  <a:lnTo>
                    <a:pt x="3160" y="193"/>
                  </a:lnTo>
                  <a:lnTo>
                    <a:pt x="3160" y="193"/>
                  </a:lnTo>
                  <a:lnTo>
                    <a:pt x="3160" y="193"/>
                  </a:lnTo>
                  <a:lnTo>
                    <a:pt x="3161" y="193"/>
                  </a:lnTo>
                  <a:lnTo>
                    <a:pt x="3161" y="193"/>
                  </a:lnTo>
                  <a:lnTo>
                    <a:pt x="3161" y="193"/>
                  </a:lnTo>
                  <a:lnTo>
                    <a:pt x="3161" y="193"/>
                  </a:lnTo>
                  <a:lnTo>
                    <a:pt x="3162" y="193"/>
                  </a:lnTo>
                  <a:lnTo>
                    <a:pt x="3162" y="193"/>
                  </a:lnTo>
                  <a:lnTo>
                    <a:pt x="3162" y="193"/>
                  </a:lnTo>
                  <a:lnTo>
                    <a:pt x="3162" y="193"/>
                  </a:lnTo>
                  <a:lnTo>
                    <a:pt x="3163" y="193"/>
                  </a:lnTo>
                  <a:lnTo>
                    <a:pt x="3163" y="193"/>
                  </a:lnTo>
                  <a:lnTo>
                    <a:pt x="3163" y="193"/>
                  </a:lnTo>
                  <a:lnTo>
                    <a:pt x="3164" y="193"/>
                  </a:lnTo>
                  <a:lnTo>
                    <a:pt x="3164" y="193"/>
                  </a:lnTo>
                  <a:lnTo>
                    <a:pt x="3164" y="193"/>
                  </a:lnTo>
                  <a:lnTo>
                    <a:pt x="3164" y="193"/>
                  </a:lnTo>
                  <a:lnTo>
                    <a:pt x="3165" y="193"/>
                  </a:lnTo>
                  <a:lnTo>
                    <a:pt x="3165" y="193"/>
                  </a:lnTo>
                  <a:lnTo>
                    <a:pt x="3165" y="193"/>
                  </a:lnTo>
                  <a:lnTo>
                    <a:pt x="3165" y="193"/>
                  </a:lnTo>
                  <a:lnTo>
                    <a:pt x="3166" y="193"/>
                  </a:lnTo>
                  <a:lnTo>
                    <a:pt x="3166" y="193"/>
                  </a:lnTo>
                  <a:lnTo>
                    <a:pt x="3166" y="193"/>
                  </a:lnTo>
                  <a:lnTo>
                    <a:pt x="3166" y="193"/>
                  </a:lnTo>
                  <a:lnTo>
                    <a:pt x="3167" y="193"/>
                  </a:lnTo>
                  <a:lnTo>
                    <a:pt x="3167" y="193"/>
                  </a:lnTo>
                  <a:lnTo>
                    <a:pt x="3167" y="193"/>
                  </a:lnTo>
                  <a:lnTo>
                    <a:pt x="3168" y="193"/>
                  </a:lnTo>
                  <a:lnTo>
                    <a:pt x="3168" y="193"/>
                  </a:lnTo>
                  <a:lnTo>
                    <a:pt x="3168" y="193"/>
                  </a:lnTo>
                  <a:lnTo>
                    <a:pt x="3168" y="193"/>
                  </a:lnTo>
                  <a:lnTo>
                    <a:pt x="3169" y="193"/>
                  </a:lnTo>
                  <a:lnTo>
                    <a:pt x="3169" y="193"/>
                  </a:lnTo>
                  <a:lnTo>
                    <a:pt x="3169" y="193"/>
                  </a:lnTo>
                  <a:lnTo>
                    <a:pt x="3169" y="193"/>
                  </a:lnTo>
                  <a:lnTo>
                    <a:pt x="3170" y="193"/>
                  </a:lnTo>
                  <a:lnTo>
                    <a:pt x="3170" y="193"/>
                  </a:lnTo>
                  <a:lnTo>
                    <a:pt x="3170" y="193"/>
                  </a:lnTo>
                  <a:lnTo>
                    <a:pt x="3170" y="193"/>
                  </a:lnTo>
                  <a:lnTo>
                    <a:pt x="3171" y="193"/>
                  </a:lnTo>
                  <a:lnTo>
                    <a:pt x="3171" y="193"/>
                  </a:lnTo>
                  <a:lnTo>
                    <a:pt x="3171" y="193"/>
                  </a:lnTo>
                  <a:lnTo>
                    <a:pt x="3171" y="193"/>
                  </a:lnTo>
                  <a:lnTo>
                    <a:pt x="3172" y="194"/>
                  </a:lnTo>
                  <a:lnTo>
                    <a:pt x="3172" y="194"/>
                  </a:lnTo>
                  <a:lnTo>
                    <a:pt x="3172" y="194"/>
                  </a:lnTo>
                  <a:lnTo>
                    <a:pt x="3173" y="194"/>
                  </a:lnTo>
                  <a:lnTo>
                    <a:pt x="3173" y="194"/>
                  </a:lnTo>
                  <a:lnTo>
                    <a:pt x="3173" y="194"/>
                  </a:lnTo>
                  <a:lnTo>
                    <a:pt x="3173" y="194"/>
                  </a:lnTo>
                  <a:lnTo>
                    <a:pt x="3174" y="194"/>
                  </a:lnTo>
                  <a:lnTo>
                    <a:pt x="3174" y="194"/>
                  </a:lnTo>
                  <a:lnTo>
                    <a:pt x="3174" y="194"/>
                  </a:lnTo>
                  <a:lnTo>
                    <a:pt x="3174" y="194"/>
                  </a:lnTo>
                  <a:lnTo>
                    <a:pt x="3175" y="193"/>
                  </a:lnTo>
                  <a:lnTo>
                    <a:pt x="3175" y="193"/>
                  </a:lnTo>
                  <a:lnTo>
                    <a:pt x="3175" y="193"/>
                  </a:lnTo>
                  <a:lnTo>
                    <a:pt x="3175" y="192"/>
                  </a:lnTo>
                  <a:lnTo>
                    <a:pt x="3176" y="192"/>
                  </a:lnTo>
                  <a:lnTo>
                    <a:pt x="3176" y="192"/>
                  </a:lnTo>
                  <a:lnTo>
                    <a:pt x="3176" y="193"/>
                  </a:lnTo>
                  <a:lnTo>
                    <a:pt x="3177" y="193"/>
                  </a:lnTo>
                  <a:lnTo>
                    <a:pt x="3177" y="192"/>
                  </a:lnTo>
                  <a:lnTo>
                    <a:pt x="3177" y="192"/>
                  </a:lnTo>
                  <a:lnTo>
                    <a:pt x="3177" y="192"/>
                  </a:lnTo>
                  <a:lnTo>
                    <a:pt x="3178" y="192"/>
                  </a:lnTo>
                  <a:lnTo>
                    <a:pt x="3178" y="192"/>
                  </a:lnTo>
                  <a:lnTo>
                    <a:pt x="3178" y="192"/>
                  </a:lnTo>
                  <a:lnTo>
                    <a:pt x="3178" y="192"/>
                  </a:lnTo>
                  <a:lnTo>
                    <a:pt x="3179" y="192"/>
                  </a:lnTo>
                  <a:lnTo>
                    <a:pt x="3179" y="192"/>
                  </a:lnTo>
                  <a:lnTo>
                    <a:pt x="3179" y="192"/>
                  </a:lnTo>
                  <a:lnTo>
                    <a:pt x="3180" y="192"/>
                  </a:lnTo>
                  <a:lnTo>
                    <a:pt x="3180" y="192"/>
                  </a:lnTo>
                  <a:lnTo>
                    <a:pt x="3180" y="192"/>
                  </a:lnTo>
                  <a:lnTo>
                    <a:pt x="3180" y="192"/>
                  </a:lnTo>
                  <a:lnTo>
                    <a:pt x="3181" y="192"/>
                  </a:lnTo>
                  <a:lnTo>
                    <a:pt x="3181" y="192"/>
                  </a:lnTo>
                  <a:lnTo>
                    <a:pt x="3181" y="192"/>
                  </a:lnTo>
                  <a:lnTo>
                    <a:pt x="3181" y="192"/>
                  </a:lnTo>
                  <a:lnTo>
                    <a:pt x="3182" y="192"/>
                  </a:lnTo>
                  <a:lnTo>
                    <a:pt x="3182" y="192"/>
                  </a:lnTo>
                  <a:lnTo>
                    <a:pt x="3182" y="192"/>
                  </a:lnTo>
                  <a:lnTo>
                    <a:pt x="3183" y="192"/>
                  </a:lnTo>
                  <a:lnTo>
                    <a:pt x="3183" y="192"/>
                  </a:lnTo>
                  <a:lnTo>
                    <a:pt x="3183" y="192"/>
                  </a:lnTo>
                  <a:lnTo>
                    <a:pt x="3183" y="192"/>
                  </a:lnTo>
                  <a:lnTo>
                    <a:pt x="3184" y="192"/>
                  </a:lnTo>
                  <a:lnTo>
                    <a:pt x="3184" y="191"/>
                  </a:lnTo>
                  <a:lnTo>
                    <a:pt x="3184" y="191"/>
                  </a:lnTo>
                  <a:lnTo>
                    <a:pt x="3184" y="191"/>
                  </a:lnTo>
                  <a:lnTo>
                    <a:pt x="3185" y="191"/>
                  </a:lnTo>
                  <a:lnTo>
                    <a:pt x="3185" y="191"/>
                  </a:lnTo>
                  <a:lnTo>
                    <a:pt x="3185" y="191"/>
                  </a:lnTo>
                  <a:lnTo>
                    <a:pt x="3185" y="191"/>
                  </a:lnTo>
                  <a:lnTo>
                    <a:pt x="3186" y="192"/>
                  </a:lnTo>
                  <a:lnTo>
                    <a:pt x="3186" y="192"/>
                  </a:lnTo>
                  <a:lnTo>
                    <a:pt x="3186" y="192"/>
                  </a:lnTo>
                  <a:lnTo>
                    <a:pt x="3186" y="193"/>
                  </a:lnTo>
                  <a:lnTo>
                    <a:pt x="3187" y="193"/>
                  </a:lnTo>
                  <a:lnTo>
                    <a:pt x="3187" y="194"/>
                  </a:lnTo>
                  <a:lnTo>
                    <a:pt x="3187" y="194"/>
                  </a:lnTo>
                  <a:lnTo>
                    <a:pt x="3187" y="194"/>
                  </a:lnTo>
                  <a:lnTo>
                    <a:pt x="3188" y="194"/>
                  </a:lnTo>
                  <a:lnTo>
                    <a:pt x="3188" y="194"/>
                  </a:lnTo>
                  <a:lnTo>
                    <a:pt x="3188" y="194"/>
                  </a:lnTo>
                  <a:lnTo>
                    <a:pt x="3189" y="194"/>
                  </a:lnTo>
                  <a:lnTo>
                    <a:pt x="3189" y="194"/>
                  </a:lnTo>
                  <a:lnTo>
                    <a:pt x="3189" y="194"/>
                  </a:lnTo>
                  <a:lnTo>
                    <a:pt x="3189" y="194"/>
                  </a:lnTo>
                  <a:lnTo>
                    <a:pt x="3190" y="194"/>
                  </a:lnTo>
                  <a:lnTo>
                    <a:pt x="3190" y="194"/>
                  </a:lnTo>
                  <a:lnTo>
                    <a:pt x="3190" y="194"/>
                  </a:lnTo>
                  <a:lnTo>
                    <a:pt x="3190" y="194"/>
                  </a:lnTo>
                  <a:lnTo>
                    <a:pt x="3191" y="194"/>
                  </a:lnTo>
                  <a:lnTo>
                    <a:pt x="3191" y="194"/>
                  </a:lnTo>
                  <a:lnTo>
                    <a:pt x="3191" y="194"/>
                  </a:lnTo>
                  <a:lnTo>
                    <a:pt x="3191" y="194"/>
                  </a:lnTo>
                  <a:lnTo>
                    <a:pt x="3192" y="194"/>
                  </a:lnTo>
                  <a:lnTo>
                    <a:pt x="3192" y="194"/>
                  </a:lnTo>
                  <a:lnTo>
                    <a:pt x="3192" y="194"/>
                  </a:lnTo>
                  <a:lnTo>
                    <a:pt x="3193" y="194"/>
                  </a:lnTo>
                  <a:lnTo>
                    <a:pt x="3193" y="194"/>
                  </a:lnTo>
                  <a:lnTo>
                    <a:pt x="3193" y="194"/>
                  </a:lnTo>
                  <a:lnTo>
                    <a:pt x="3193" y="194"/>
                  </a:lnTo>
                  <a:lnTo>
                    <a:pt x="3194" y="194"/>
                  </a:lnTo>
                  <a:lnTo>
                    <a:pt x="3194" y="195"/>
                  </a:lnTo>
                  <a:lnTo>
                    <a:pt x="3194" y="195"/>
                  </a:lnTo>
                  <a:lnTo>
                    <a:pt x="3194" y="195"/>
                  </a:lnTo>
                  <a:lnTo>
                    <a:pt x="3195" y="195"/>
                  </a:lnTo>
                  <a:lnTo>
                    <a:pt x="3195" y="195"/>
                  </a:lnTo>
                  <a:lnTo>
                    <a:pt x="3195" y="195"/>
                  </a:lnTo>
                  <a:lnTo>
                    <a:pt x="3196" y="195"/>
                  </a:lnTo>
                  <a:lnTo>
                    <a:pt x="3196" y="195"/>
                  </a:lnTo>
                  <a:lnTo>
                    <a:pt x="3196" y="195"/>
                  </a:lnTo>
                  <a:lnTo>
                    <a:pt x="3196" y="195"/>
                  </a:lnTo>
                  <a:lnTo>
                    <a:pt x="3197" y="195"/>
                  </a:lnTo>
                  <a:lnTo>
                    <a:pt x="3197" y="195"/>
                  </a:lnTo>
                  <a:lnTo>
                    <a:pt x="3197" y="195"/>
                  </a:lnTo>
                  <a:lnTo>
                    <a:pt x="3197" y="195"/>
                  </a:lnTo>
                  <a:lnTo>
                    <a:pt x="3198" y="195"/>
                  </a:lnTo>
                  <a:lnTo>
                    <a:pt x="3198" y="195"/>
                  </a:lnTo>
                  <a:lnTo>
                    <a:pt x="3198" y="195"/>
                  </a:lnTo>
                  <a:lnTo>
                    <a:pt x="3199" y="195"/>
                  </a:lnTo>
                  <a:lnTo>
                    <a:pt x="3199" y="195"/>
                  </a:lnTo>
                  <a:lnTo>
                    <a:pt x="3199" y="195"/>
                  </a:lnTo>
                  <a:lnTo>
                    <a:pt x="3199" y="195"/>
                  </a:lnTo>
                  <a:lnTo>
                    <a:pt x="3200" y="195"/>
                  </a:lnTo>
                  <a:lnTo>
                    <a:pt x="3200" y="195"/>
                  </a:lnTo>
                  <a:lnTo>
                    <a:pt x="3200" y="195"/>
                  </a:lnTo>
                  <a:lnTo>
                    <a:pt x="3200" y="195"/>
                  </a:lnTo>
                  <a:lnTo>
                    <a:pt x="3201" y="195"/>
                  </a:lnTo>
                  <a:lnTo>
                    <a:pt x="3201" y="195"/>
                  </a:lnTo>
                  <a:lnTo>
                    <a:pt x="3201" y="195"/>
                  </a:lnTo>
                  <a:lnTo>
                    <a:pt x="3201" y="195"/>
                  </a:lnTo>
                  <a:lnTo>
                    <a:pt x="3202" y="195"/>
                  </a:lnTo>
                  <a:lnTo>
                    <a:pt x="3202" y="195"/>
                  </a:lnTo>
                  <a:lnTo>
                    <a:pt x="3202" y="195"/>
                  </a:lnTo>
                  <a:lnTo>
                    <a:pt x="3202" y="195"/>
                  </a:lnTo>
                  <a:lnTo>
                    <a:pt x="3203" y="195"/>
                  </a:lnTo>
                  <a:lnTo>
                    <a:pt x="3203" y="195"/>
                  </a:lnTo>
                  <a:lnTo>
                    <a:pt x="3203" y="195"/>
                  </a:lnTo>
                  <a:lnTo>
                    <a:pt x="3203" y="195"/>
                  </a:lnTo>
                  <a:lnTo>
                    <a:pt x="3204" y="195"/>
                  </a:lnTo>
                  <a:lnTo>
                    <a:pt x="3204" y="195"/>
                  </a:lnTo>
                  <a:lnTo>
                    <a:pt x="3204" y="195"/>
                  </a:lnTo>
                  <a:lnTo>
                    <a:pt x="3205" y="195"/>
                  </a:lnTo>
                  <a:lnTo>
                    <a:pt x="3205" y="195"/>
                  </a:lnTo>
                  <a:lnTo>
                    <a:pt x="3205" y="195"/>
                  </a:lnTo>
                  <a:lnTo>
                    <a:pt x="3205" y="195"/>
                  </a:lnTo>
                  <a:lnTo>
                    <a:pt x="3206" y="195"/>
                  </a:lnTo>
                  <a:lnTo>
                    <a:pt x="3206" y="195"/>
                  </a:lnTo>
                  <a:lnTo>
                    <a:pt x="3206" y="195"/>
                  </a:lnTo>
                  <a:lnTo>
                    <a:pt x="3206" y="195"/>
                  </a:lnTo>
                  <a:lnTo>
                    <a:pt x="3207" y="195"/>
                  </a:lnTo>
                  <a:lnTo>
                    <a:pt x="3207" y="195"/>
                  </a:lnTo>
                  <a:lnTo>
                    <a:pt x="3207" y="195"/>
                  </a:lnTo>
                  <a:lnTo>
                    <a:pt x="3207" y="195"/>
                  </a:lnTo>
                  <a:lnTo>
                    <a:pt x="3208" y="195"/>
                  </a:lnTo>
                  <a:lnTo>
                    <a:pt x="3208" y="195"/>
                  </a:lnTo>
                  <a:lnTo>
                    <a:pt x="3208" y="195"/>
                  </a:lnTo>
                  <a:lnTo>
                    <a:pt x="3209" y="194"/>
                  </a:lnTo>
                  <a:lnTo>
                    <a:pt x="3209" y="194"/>
                  </a:lnTo>
                  <a:lnTo>
                    <a:pt x="3209" y="194"/>
                  </a:lnTo>
                  <a:lnTo>
                    <a:pt x="3209" y="194"/>
                  </a:lnTo>
                  <a:lnTo>
                    <a:pt x="3210" y="194"/>
                  </a:lnTo>
                  <a:lnTo>
                    <a:pt x="3210" y="194"/>
                  </a:lnTo>
                  <a:lnTo>
                    <a:pt x="3210" y="194"/>
                  </a:lnTo>
                  <a:lnTo>
                    <a:pt x="3210" y="193"/>
                  </a:lnTo>
                  <a:lnTo>
                    <a:pt x="3211" y="193"/>
                  </a:lnTo>
                  <a:lnTo>
                    <a:pt x="3211" y="192"/>
                  </a:lnTo>
                  <a:lnTo>
                    <a:pt x="3211" y="192"/>
                  </a:lnTo>
                  <a:lnTo>
                    <a:pt x="3212" y="192"/>
                  </a:lnTo>
                  <a:lnTo>
                    <a:pt x="3212" y="192"/>
                  </a:lnTo>
                  <a:lnTo>
                    <a:pt x="3212" y="192"/>
                  </a:lnTo>
                  <a:lnTo>
                    <a:pt x="3212" y="192"/>
                  </a:lnTo>
                  <a:lnTo>
                    <a:pt x="3213" y="192"/>
                  </a:lnTo>
                  <a:lnTo>
                    <a:pt x="3213" y="192"/>
                  </a:lnTo>
                  <a:lnTo>
                    <a:pt x="3213" y="192"/>
                  </a:lnTo>
                  <a:lnTo>
                    <a:pt x="3213" y="192"/>
                  </a:lnTo>
                  <a:lnTo>
                    <a:pt x="3214" y="191"/>
                  </a:lnTo>
                  <a:lnTo>
                    <a:pt x="3214" y="191"/>
                  </a:lnTo>
                  <a:lnTo>
                    <a:pt x="3214" y="191"/>
                  </a:lnTo>
                  <a:lnTo>
                    <a:pt x="3215" y="191"/>
                  </a:lnTo>
                  <a:lnTo>
                    <a:pt x="3215" y="191"/>
                  </a:lnTo>
                  <a:lnTo>
                    <a:pt x="3215" y="191"/>
                  </a:lnTo>
                  <a:lnTo>
                    <a:pt x="3215" y="191"/>
                  </a:lnTo>
                  <a:lnTo>
                    <a:pt x="3216" y="191"/>
                  </a:lnTo>
                  <a:lnTo>
                    <a:pt x="3216" y="191"/>
                  </a:lnTo>
                  <a:lnTo>
                    <a:pt x="3216" y="191"/>
                  </a:lnTo>
                  <a:lnTo>
                    <a:pt x="3216" y="191"/>
                  </a:lnTo>
                  <a:lnTo>
                    <a:pt x="3217" y="191"/>
                  </a:lnTo>
                  <a:lnTo>
                    <a:pt x="3217" y="191"/>
                  </a:lnTo>
                  <a:lnTo>
                    <a:pt x="3217" y="191"/>
                  </a:lnTo>
                  <a:lnTo>
                    <a:pt x="3217" y="191"/>
                  </a:lnTo>
                  <a:lnTo>
                    <a:pt x="3218" y="192"/>
                  </a:lnTo>
                  <a:lnTo>
                    <a:pt x="3218" y="192"/>
                  </a:lnTo>
                  <a:lnTo>
                    <a:pt x="3218" y="192"/>
                  </a:lnTo>
                  <a:lnTo>
                    <a:pt x="3218" y="192"/>
                  </a:lnTo>
                  <a:lnTo>
                    <a:pt x="3219" y="190"/>
                  </a:lnTo>
                  <a:lnTo>
                    <a:pt x="3219" y="190"/>
                  </a:lnTo>
                  <a:lnTo>
                    <a:pt x="3219" y="190"/>
                  </a:lnTo>
                  <a:lnTo>
                    <a:pt x="3219" y="189"/>
                  </a:lnTo>
                  <a:lnTo>
                    <a:pt x="3220" y="183"/>
                  </a:lnTo>
                  <a:lnTo>
                    <a:pt x="3220" y="164"/>
                  </a:lnTo>
                  <a:lnTo>
                    <a:pt x="3220" y="164"/>
                  </a:lnTo>
                  <a:lnTo>
                    <a:pt x="3221" y="164"/>
                  </a:lnTo>
                  <a:lnTo>
                    <a:pt x="3221" y="166"/>
                  </a:lnTo>
                  <a:lnTo>
                    <a:pt x="3221" y="169"/>
                  </a:lnTo>
                  <a:lnTo>
                    <a:pt x="3221" y="171"/>
                  </a:lnTo>
                  <a:lnTo>
                    <a:pt x="3222" y="172"/>
                  </a:lnTo>
                  <a:lnTo>
                    <a:pt x="3222" y="171"/>
                  </a:lnTo>
                  <a:lnTo>
                    <a:pt x="3222" y="171"/>
                  </a:lnTo>
                  <a:lnTo>
                    <a:pt x="3222" y="171"/>
                  </a:lnTo>
                  <a:lnTo>
                    <a:pt x="3223" y="171"/>
                  </a:lnTo>
                  <a:lnTo>
                    <a:pt x="3223" y="171"/>
                  </a:lnTo>
                  <a:lnTo>
                    <a:pt x="3223" y="171"/>
                  </a:lnTo>
                  <a:lnTo>
                    <a:pt x="3224" y="173"/>
                  </a:lnTo>
                  <a:lnTo>
                    <a:pt x="3224" y="176"/>
                  </a:lnTo>
                  <a:lnTo>
                    <a:pt x="3224" y="181"/>
                  </a:lnTo>
                  <a:lnTo>
                    <a:pt x="3224" y="183"/>
                  </a:lnTo>
                  <a:lnTo>
                    <a:pt x="3225" y="182"/>
                  </a:lnTo>
                  <a:lnTo>
                    <a:pt x="3225" y="180"/>
                  </a:lnTo>
                  <a:lnTo>
                    <a:pt x="3225" y="179"/>
                  </a:lnTo>
                  <a:lnTo>
                    <a:pt x="3225" y="180"/>
                  </a:lnTo>
                  <a:lnTo>
                    <a:pt x="3226" y="180"/>
                  </a:lnTo>
                  <a:lnTo>
                    <a:pt x="3226" y="181"/>
                  </a:lnTo>
                  <a:lnTo>
                    <a:pt x="3226" y="181"/>
                  </a:lnTo>
                  <a:lnTo>
                    <a:pt x="3226" y="181"/>
                  </a:lnTo>
                  <a:lnTo>
                    <a:pt x="3227" y="180"/>
                  </a:lnTo>
                  <a:lnTo>
                    <a:pt x="3227" y="180"/>
                  </a:lnTo>
                  <a:lnTo>
                    <a:pt x="3227" y="180"/>
                  </a:lnTo>
                  <a:lnTo>
                    <a:pt x="3228" y="180"/>
                  </a:lnTo>
                  <a:lnTo>
                    <a:pt x="3228" y="180"/>
                  </a:lnTo>
                  <a:lnTo>
                    <a:pt x="3228" y="180"/>
                  </a:lnTo>
                  <a:lnTo>
                    <a:pt x="3228" y="180"/>
                  </a:lnTo>
                  <a:lnTo>
                    <a:pt x="3229" y="180"/>
                  </a:lnTo>
                  <a:lnTo>
                    <a:pt x="3229" y="180"/>
                  </a:lnTo>
                  <a:lnTo>
                    <a:pt x="3229" y="180"/>
                  </a:lnTo>
                  <a:lnTo>
                    <a:pt x="3229" y="180"/>
                  </a:lnTo>
                  <a:lnTo>
                    <a:pt x="3230" y="180"/>
                  </a:lnTo>
                  <a:lnTo>
                    <a:pt x="3230" y="180"/>
                  </a:lnTo>
                  <a:lnTo>
                    <a:pt x="3230" y="180"/>
                  </a:lnTo>
                  <a:lnTo>
                    <a:pt x="3231" y="180"/>
                  </a:lnTo>
                  <a:lnTo>
                    <a:pt x="3231" y="180"/>
                  </a:lnTo>
                  <a:lnTo>
                    <a:pt x="3231" y="180"/>
                  </a:lnTo>
                  <a:lnTo>
                    <a:pt x="3231" y="180"/>
                  </a:lnTo>
                  <a:lnTo>
                    <a:pt x="3232" y="180"/>
                  </a:lnTo>
                  <a:lnTo>
                    <a:pt x="3232" y="180"/>
                  </a:lnTo>
                  <a:lnTo>
                    <a:pt x="3232" y="180"/>
                  </a:lnTo>
                  <a:lnTo>
                    <a:pt x="3232" y="180"/>
                  </a:lnTo>
                  <a:lnTo>
                    <a:pt x="3233" y="180"/>
                  </a:lnTo>
                  <a:lnTo>
                    <a:pt x="3233" y="180"/>
                  </a:lnTo>
                  <a:lnTo>
                    <a:pt x="3233" y="180"/>
                  </a:lnTo>
                  <a:lnTo>
                    <a:pt x="3233" y="180"/>
                  </a:lnTo>
                  <a:lnTo>
                    <a:pt x="3234" y="180"/>
                  </a:lnTo>
                  <a:lnTo>
                    <a:pt x="3234" y="180"/>
                  </a:lnTo>
                  <a:lnTo>
                    <a:pt x="3234" y="180"/>
                  </a:lnTo>
                  <a:lnTo>
                    <a:pt x="3234" y="180"/>
                  </a:lnTo>
                  <a:lnTo>
                    <a:pt x="3235" y="180"/>
                  </a:lnTo>
                  <a:lnTo>
                    <a:pt x="3235" y="180"/>
                  </a:lnTo>
                  <a:lnTo>
                    <a:pt x="3235" y="180"/>
                  </a:lnTo>
                  <a:lnTo>
                    <a:pt x="3235" y="180"/>
                  </a:lnTo>
                  <a:lnTo>
                    <a:pt x="3236" y="180"/>
                  </a:lnTo>
                  <a:lnTo>
                    <a:pt x="3236" y="180"/>
                  </a:lnTo>
                  <a:lnTo>
                    <a:pt x="3236" y="180"/>
                  </a:lnTo>
                  <a:lnTo>
                    <a:pt x="3237" y="180"/>
                  </a:lnTo>
                  <a:lnTo>
                    <a:pt x="3237" y="181"/>
                  </a:lnTo>
                  <a:lnTo>
                    <a:pt x="3237" y="181"/>
                  </a:lnTo>
                  <a:lnTo>
                    <a:pt x="3237" y="181"/>
                  </a:lnTo>
                  <a:lnTo>
                    <a:pt x="3238" y="181"/>
                  </a:lnTo>
                  <a:lnTo>
                    <a:pt x="3238" y="181"/>
                  </a:lnTo>
                  <a:lnTo>
                    <a:pt x="3238" y="181"/>
                  </a:lnTo>
                  <a:lnTo>
                    <a:pt x="3238" y="181"/>
                  </a:lnTo>
                  <a:lnTo>
                    <a:pt x="3239" y="181"/>
                  </a:lnTo>
                  <a:lnTo>
                    <a:pt x="3239" y="181"/>
                  </a:lnTo>
                  <a:lnTo>
                    <a:pt x="3239" y="181"/>
                  </a:lnTo>
                  <a:lnTo>
                    <a:pt x="3240" y="181"/>
                  </a:lnTo>
                  <a:lnTo>
                    <a:pt x="3240" y="181"/>
                  </a:lnTo>
                  <a:lnTo>
                    <a:pt x="3240" y="181"/>
                  </a:lnTo>
                  <a:lnTo>
                    <a:pt x="3240" y="181"/>
                  </a:lnTo>
                  <a:lnTo>
                    <a:pt x="3241" y="181"/>
                  </a:lnTo>
                  <a:lnTo>
                    <a:pt x="3241" y="181"/>
                  </a:lnTo>
                  <a:lnTo>
                    <a:pt x="3241" y="181"/>
                  </a:lnTo>
                  <a:lnTo>
                    <a:pt x="3241" y="181"/>
                  </a:lnTo>
                  <a:lnTo>
                    <a:pt x="3242" y="181"/>
                  </a:lnTo>
                  <a:lnTo>
                    <a:pt x="3242" y="181"/>
                  </a:lnTo>
                  <a:lnTo>
                    <a:pt x="3242" y="182"/>
                  </a:lnTo>
                  <a:lnTo>
                    <a:pt x="3243" y="184"/>
                  </a:lnTo>
                  <a:lnTo>
                    <a:pt x="3243" y="186"/>
                  </a:lnTo>
                  <a:lnTo>
                    <a:pt x="3243" y="187"/>
                  </a:lnTo>
                  <a:lnTo>
                    <a:pt x="3243" y="190"/>
                  </a:lnTo>
                  <a:lnTo>
                    <a:pt x="3244" y="191"/>
                  </a:lnTo>
                  <a:lnTo>
                    <a:pt x="3244" y="192"/>
                  </a:lnTo>
                  <a:lnTo>
                    <a:pt x="3244" y="193"/>
                  </a:lnTo>
                  <a:lnTo>
                    <a:pt x="3244" y="194"/>
                  </a:lnTo>
                  <a:lnTo>
                    <a:pt x="3245" y="194"/>
                  </a:lnTo>
                  <a:lnTo>
                    <a:pt x="3245" y="195"/>
                  </a:lnTo>
                  <a:lnTo>
                    <a:pt x="3245" y="195"/>
                  </a:lnTo>
                  <a:lnTo>
                    <a:pt x="3245" y="195"/>
                  </a:lnTo>
                  <a:lnTo>
                    <a:pt x="3246" y="195"/>
                  </a:lnTo>
                  <a:lnTo>
                    <a:pt x="3246" y="195"/>
                  </a:lnTo>
                  <a:lnTo>
                    <a:pt x="3246" y="195"/>
                  </a:lnTo>
                  <a:lnTo>
                    <a:pt x="3247" y="195"/>
                  </a:lnTo>
                  <a:lnTo>
                    <a:pt x="3247" y="195"/>
                  </a:lnTo>
                  <a:lnTo>
                    <a:pt x="3247" y="195"/>
                  </a:lnTo>
                  <a:lnTo>
                    <a:pt x="3247" y="195"/>
                  </a:lnTo>
                  <a:lnTo>
                    <a:pt x="3248" y="195"/>
                  </a:lnTo>
                  <a:lnTo>
                    <a:pt x="3248" y="195"/>
                  </a:lnTo>
                  <a:lnTo>
                    <a:pt x="3248" y="195"/>
                  </a:lnTo>
                  <a:lnTo>
                    <a:pt x="3248" y="195"/>
                  </a:lnTo>
                  <a:lnTo>
                    <a:pt x="3249" y="195"/>
                  </a:lnTo>
                  <a:lnTo>
                    <a:pt x="3249" y="195"/>
                  </a:lnTo>
                  <a:lnTo>
                    <a:pt x="3249" y="195"/>
                  </a:lnTo>
                  <a:lnTo>
                    <a:pt x="3249" y="195"/>
                  </a:lnTo>
                  <a:lnTo>
                    <a:pt x="3250" y="195"/>
                  </a:lnTo>
                  <a:lnTo>
                    <a:pt x="3250" y="195"/>
                  </a:lnTo>
                  <a:lnTo>
                    <a:pt x="3250" y="195"/>
                  </a:lnTo>
                  <a:lnTo>
                    <a:pt x="3250" y="195"/>
                  </a:lnTo>
                  <a:lnTo>
                    <a:pt x="3251" y="196"/>
                  </a:lnTo>
                  <a:lnTo>
                    <a:pt x="3251" y="196"/>
                  </a:lnTo>
                  <a:lnTo>
                    <a:pt x="3251" y="196"/>
                  </a:lnTo>
                  <a:lnTo>
                    <a:pt x="3251" y="196"/>
                  </a:lnTo>
                  <a:lnTo>
                    <a:pt x="3252" y="196"/>
                  </a:lnTo>
                  <a:lnTo>
                    <a:pt x="3252" y="196"/>
                  </a:lnTo>
                  <a:lnTo>
                    <a:pt x="3252" y="196"/>
                  </a:lnTo>
                  <a:lnTo>
                    <a:pt x="3253" y="196"/>
                  </a:lnTo>
                  <a:lnTo>
                    <a:pt x="3253" y="196"/>
                  </a:lnTo>
                  <a:lnTo>
                    <a:pt x="3253" y="196"/>
                  </a:lnTo>
                  <a:lnTo>
                    <a:pt x="3253" y="196"/>
                  </a:lnTo>
                  <a:lnTo>
                    <a:pt x="3254" y="196"/>
                  </a:lnTo>
                  <a:lnTo>
                    <a:pt x="3254" y="196"/>
                  </a:lnTo>
                  <a:lnTo>
                    <a:pt x="3254" y="196"/>
                  </a:lnTo>
                  <a:lnTo>
                    <a:pt x="3254" y="196"/>
                  </a:lnTo>
                  <a:lnTo>
                    <a:pt x="3255" y="196"/>
                  </a:lnTo>
                  <a:lnTo>
                    <a:pt x="3255" y="196"/>
                  </a:lnTo>
                  <a:lnTo>
                    <a:pt x="3255" y="196"/>
                  </a:lnTo>
                  <a:lnTo>
                    <a:pt x="3256" y="196"/>
                  </a:lnTo>
                  <a:lnTo>
                    <a:pt x="3256" y="196"/>
                  </a:lnTo>
                  <a:lnTo>
                    <a:pt x="3256" y="196"/>
                  </a:lnTo>
                  <a:lnTo>
                    <a:pt x="3256" y="196"/>
                  </a:lnTo>
                  <a:lnTo>
                    <a:pt x="3257" y="196"/>
                  </a:lnTo>
                  <a:lnTo>
                    <a:pt x="3257" y="196"/>
                  </a:lnTo>
                  <a:lnTo>
                    <a:pt x="3257" y="196"/>
                  </a:lnTo>
                  <a:lnTo>
                    <a:pt x="3257" y="196"/>
                  </a:lnTo>
                  <a:lnTo>
                    <a:pt x="3258" y="196"/>
                  </a:lnTo>
                  <a:lnTo>
                    <a:pt x="3258" y="196"/>
                  </a:lnTo>
                  <a:lnTo>
                    <a:pt x="3258" y="196"/>
                  </a:lnTo>
                  <a:lnTo>
                    <a:pt x="3259" y="196"/>
                  </a:lnTo>
                  <a:lnTo>
                    <a:pt x="3259" y="196"/>
                  </a:lnTo>
                  <a:lnTo>
                    <a:pt x="3259" y="196"/>
                  </a:lnTo>
                  <a:lnTo>
                    <a:pt x="3259" y="196"/>
                  </a:lnTo>
                  <a:lnTo>
                    <a:pt x="3260" y="196"/>
                  </a:lnTo>
                  <a:lnTo>
                    <a:pt x="3260" y="196"/>
                  </a:lnTo>
                  <a:lnTo>
                    <a:pt x="3260" y="196"/>
                  </a:lnTo>
                  <a:lnTo>
                    <a:pt x="3260" y="196"/>
                  </a:lnTo>
                  <a:lnTo>
                    <a:pt x="3261" y="196"/>
                  </a:lnTo>
                  <a:lnTo>
                    <a:pt x="3261" y="196"/>
                  </a:lnTo>
                  <a:lnTo>
                    <a:pt x="3261" y="196"/>
                  </a:lnTo>
                  <a:lnTo>
                    <a:pt x="3261" y="196"/>
                  </a:lnTo>
                  <a:lnTo>
                    <a:pt x="3262" y="196"/>
                  </a:lnTo>
                  <a:lnTo>
                    <a:pt x="3262" y="196"/>
                  </a:lnTo>
                  <a:lnTo>
                    <a:pt x="3262" y="196"/>
                  </a:lnTo>
                  <a:lnTo>
                    <a:pt x="3263" y="196"/>
                  </a:lnTo>
                  <a:lnTo>
                    <a:pt x="3263" y="196"/>
                  </a:lnTo>
                  <a:lnTo>
                    <a:pt x="3263" y="196"/>
                  </a:lnTo>
                  <a:lnTo>
                    <a:pt x="3263" y="196"/>
                  </a:lnTo>
                  <a:lnTo>
                    <a:pt x="3264" y="196"/>
                  </a:lnTo>
                  <a:lnTo>
                    <a:pt x="3264" y="196"/>
                  </a:lnTo>
                  <a:lnTo>
                    <a:pt x="3264" y="196"/>
                  </a:lnTo>
                  <a:lnTo>
                    <a:pt x="3264" y="196"/>
                  </a:lnTo>
                  <a:lnTo>
                    <a:pt x="3265" y="196"/>
                  </a:lnTo>
                  <a:lnTo>
                    <a:pt x="3265" y="196"/>
                  </a:lnTo>
                  <a:lnTo>
                    <a:pt x="3265" y="196"/>
                  </a:lnTo>
                  <a:lnTo>
                    <a:pt x="3265" y="197"/>
                  </a:lnTo>
                  <a:lnTo>
                    <a:pt x="3266" y="197"/>
                  </a:lnTo>
                  <a:lnTo>
                    <a:pt x="3266" y="197"/>
                  </a:lnTo>
                  <a:lnTo>
                    <a:pt x="3266" y="197"/>
                  </a:lnTo>
                  <a:lnTo>
                    <a:pt x="3266" y="197"/>
                  </a:lnTo>
                  <a:lnTo>
                    <a:pt x="3267" y="197"/>
                  </a:lnTo>
                  <a:lnTo>
                    <a:pt x="3267" y="197"/>
                  </a:lnTo>
                  <a:lnTo>
                    <a:pt x="3267" y="197"/>
                  </a:lnTo>
                  <a:lnTo>
                    <a:pt x="3267" y="197"/>
                  </a:lnTo>
                  <a:lnTo>
                    <a:pt x="3268" y="197"/>
                  </a:lnTo>
                  <a:lnTo>
                    <a:pt x="3268" y="197"/>
                  </a:lnTo>
                  <a:lnTo>
                    <a:pt x="3268" y="197"/>
                  </a:lnTo>
                  <a:lnTo>
                    <a:pt x="3269" y="197"/>
                  </a:lnTo>
                  <a:lnTo>
                    <a:pt x="3269" y="197"/>
                  </a:lnTo>
                  <a:lnTo>
                    <a:pt x="3269" y="198"/>
                  </a:lnTo>
                  <a:lnTo>
                    <a:pt x="3269" y="198"/>
                  </a:lnTo>
                  <a:lnTo>
                    <a:pt x="3270" y="198"/>
                  </a:lnTo>
                  <a:lnTo>
                    <a:pt x="3270" y="198"/>
                  </a:lnTo>
                  <a:lnTo>
                    <a:pt x="3270" y="198"/>
                  </a:lnTo>
                  <a:lnTo>
                    <a:pt x="3270" y="198"/>
                  </a:lnTo>
                  <a:lnTo>
                    <a:pt x="3271" y="198"/>
                  </a:lnTo>
                  <a:lnTo>
                    <a:pt x="3271" y="198"/>
                  </a:lnTo>
                  <a:lnTo>
                    <a:pt x="3271" y="198"/>
                  </a:lnTo>
                  <a:lnTo>
                    <a:pt x="3272" y="198"/>
                  </a:lnTo>
                  <a:lnTo>
                    <a:pt x="3272" y="198"/>
                  </a:lnTo>
                  <a:lnTo>
                    <a:pt x="3272" y="198"/>
                  </a:lnTo>
                  <a:lnTo>
                    <a:pt x="3272" y="198"/>
                  </a:lnTo>
                  <a:lnTo>
                    <a:pt x="3273" y="198"/>
                  </a:lnTo>
                  <a:lnTo>
                    <a:pt x="3273" y="198"/>
                  </a:lnTo>
                  <a:lnTo>
                    <a:pt x="3273" y="198"/>
                  </a:lnTo>
                  <a:lnTo>
                    <a:pt x="3273" y="198"/>
                  </a:lnTo>
                  <a:lnTo>
                    <a:pt x="3274" y="198"/>
                  </a:lnTo>
                  <a:lnTo>
                    <a:pt x="3274" y="198"/>
                  </a:lnTo>
                  <a:lnTo>
                    <a:pt x="3274" y="198"/>
                  </a:lnTo>
                  <a:lnTo>
                    <a:pt x="3275" y="198"/>
                  </a:lnTo>
                  <a:lnTo>
                    <a:pt x="3275" y="198"/>
                  </a:lnTo>
                  <a:lnTo>
                    <a:pt x="3275" y="198"/>
                  </a:lnTo>
                  <a:lnTo>
                    <a:pt x="3275" y="198"/>
                  </a:lnTo>
                  <a:lnTo>
                    <a:pt x="3276" y="197"/>
                  </a:lnTo>
                  <a:lnTo>
                    <a:pt x="3276" y="197"/>
                  </a:lnTo>
                  <a:lnTo>
                    <a:pt x="3276" y="197"/>
                  </a:lnTo>
                  <a:lnTo>
                    <a:pt x="3276" y="196"/>
                  </a:lnTo>
                  <a:lnTo>
                    <a:pt x="3277" y="196"/>
                  </a:lnTo>
                  <a:lnTo>
                    <a:pt x="3277" y="196"/>
                  </a:lnTo>
                  <a:lnTo>
                    <a:pt x="3277" y="196"/>
                  </a:lnTo>
                  <a:lnTo>
                    <a:pt x="3277" y="196"/>
                  </a:lnTo>
                  <a:lnTo>
                    <a:pt x="3278" y="196"/>
                  </a:lnTo>
                  <a:lnTo>
                    <a:pt x="3278" y="196"/>
                  </a:lnTo>
                  <a:lnTo>
                    <a:pt x="3278" y="195"/>
                  </a:lnTo>
                  <a:lnTo>
                    <a:pt x="3279" y="195"/>
                  </a:lnTo>
                  <a:lnTo>
                    <a:pt x="3279" y="195"/>
                  </a:lnTo>
                  <a:lnTo>
                    <a:pt x="3279" y="196"/>
                  </a:lnTo>
                  <a:lnTo>
                    <a:pt x="3279" y="196"/>
                  </a:lnTo>
                  <a:lnTo>
                    <a:pt x="3280" y="195"/>
                  </a:lnTo>
                  <a:lnTo>
                    <a:pt x="3280" y="195"/>
                  </a:lnTo>
                  <a:lnTo>
                    <a:pt x="3280" y="194"/>
                  </a:lnTo>
                  <a:lnTo>
                    <a:pt x="3280" y="194"/>
                  </a:lnTo>
                  <a:lnTo>
                    <a:pt x="3281" y="193"/>
                  </a:lnTo>
                  <a:lnTo>
                    <a:pt x="3281" y="193"/>
                  </a:lnTo>
                  <a:lnTo>
                    <a:pt x="3281" y="193"/>
                  </a:lnTo>
                  <a:lnTo>
                    <a:pt x="3281" y="192"/>
                  </a:lnTo>
                  <a:lnTo>
                    <a:pt x="3282" y="192"/>
                  </a:lnTo>
                  <a:lnTo>
                    <a:pt x="3282" y="192"/>
                  </a:lnTo>
                  <a:lnTo>
                    <a:pt x="3282" y="192"/>
                  </a:lnTo>
                  <a:lnTo>
                    <a:pt x="3282" y="192"/>
                  </a:lnTo>
                  <a:lnTo>
                    <a:pt x="3283" y="192"/>
                  </a:lnTo>
                  <a:lnTo>
                    <a:pt x="3283" y="192"/>
                  </a:lnTo>
                  <a:lnTo>
                    <a:pt x="3283" y="192"/>
                  </a:lnTo>
                  <a:lnTo>
                    <a:pt x="3283" y="192"/>
                  </a:lnTo>
                  <a:lnTo>
                    <a:pt x="3284" y="192"/>
                  </a:lnTo>
                  <a:lnTo>
                    <a:pt x="3284" y="192"/>
                  </a:lnTo>
                  <a:lnTo>
                    <a:pt x="3284" y="192"/>
                  </a:lnTo>
                  <a:lnTo>
                    <a:pt x="3285" y="192"/>
                  </a:lnTo>
                  <a:lnTo>
                    <a:pt x="3285" y="192"/>
                  </a:lnTo>
                  <a:lnTo>
                    <a:pt x="3285" y="191"/>
                  </a:lnTo>
                  <a:lnTo>
                    <a:pt x="3285" y="186"/>
                  </a:lnTo>
                  <a:lnTo>
                    <a:pt x="3286" y="183"/>
                  </a:lnTo>
                  <a:lnTo>
                    <a:pt x="3286" y="180"/>
                  </a:lnTo>
                  <a:lnTo>
                    <a:pt x="3286" y="180"/>
                  </a:lnTo>
                  <a:lnTo>
                    <a:pt x="3286" y="182"/>
                  </a:lnTo>
                  <a:lnTo>
                    <a:pt x="3287" y="183"/>
                  </a:lnTo>
                  <a:lnTo>
                    <a:pt x="3287" y="182"/>
                  </a:lnTo>
                  <a:lnTo>
                    <a:pt x="3287" y="180"/>
                  </a:lnTo>
                  <a:lnTo>
                    <a:pt x="3288" y="179"/>
                  </a:lnTo>
                  <a:lnTo>
                    <a:pt x="3288" y="178"/>
                  </a:lnTo>
                  <a:lnTo>
                    <a:pt x="3288" y="178"/>
                  </a:lnTo>
                  <a:lnTo>
                    <a:pt x="3288" y="178"/>
                  </a:lnTo>
                  <a:lnTo>
                    <a:pt x="3289" y="178"/>
                  </a:lnTo>
                  <a:lnTo>
                    <a:pt x="3289" y="177"/>
                  </a:lnTo>
                  <a:lnTo>
                    <a:pt x="3289" y="175"/>
                  </a:lnTo>
                  <a:lnTo>
                    <a:pt x="3289" y="172"/>
                  </a:lnTo>
                  <a:lnTo>
                    <a:pt x="3290" y="170"/>
                  </a:lnTo>
                  <a:lnTo>
                    <a:pt x="3290" y="170"/>
                  </a:lnTo>
                  <a:lnTo>
                    <a:pt x="3290" y="178"/>
                  </a:lnTo>
                  <a:lnTo>
                    <a:pt x="3291" y="189"/>
                  </a:lnTo>
                  <a:lnTo>
                    <a:pt x="3291" y="189"/>
                  </a:lnTo>
                  <a:lnTo>
                    <a:pt x="3291" y="190"/>
                  </a:lnTo>
                  <a:lnTo>
                    <a:pt x="3291" y="190"/>
                  </a:lnTo>
                  <a:lnTo>
                    <a:pt x="3292" y="190"/>
                  </a:lnTo>
                  <a:lnTo>
                    <a:pt x="3292" y="190"/>
                  </a:lnTo>
                  <a:lnTo>
                    <a:pt x="3292" y="190"/>
                  </a:lnTo>
                  <a:lnTo>
                    <a:pt x="3292" y="190"/>
                  </a:lnTo>
                  <a:lnTo>
                    <a:pt x="3293" y="190"/>
                  </a:lnTo>
                  <a:lnTo>
                    <a:pt x="3293" y="190"/>
                  </a:lnTo>
                  <a:lnTo>
                    <a:pt x="3293" y="190"/>
                  </a:lnTo>
                  <a:lnTo>
                    <a:pt x="3293" y="190"/>
                  </a:lnTo>
                  <a:lnTo>
                    <a:pt x="3294" y="190"/>
                  </a:lnTo>
                  <a:lnTo>
                    <a:pt x="3294" y="190"/>
                  </a:lnTo>
                  <a:lnTo>
                    <a:pt x="3294" y="190"/>
                  </a:lnTo>
                  <a:lnTo>
                    <a:pt x="3295" y="190"/>
                  </a:lnTo>
                  <a:lnTo>
                    <a:pt x="3295" y="190"/>
                  </a:lnTo>
                  <a:lnTo>
                    <a:pt x="3295" y="190"/>
                  </a:lnTo>
                  <a:lnTo>
                    <a:pt x="3295" y="190"/>
                  </a:lnTo>
                  <a:lnTo>
                    <a:pt x="3296" y="190"/>
                  </a:lnTo>
                  <a:lnTo>
                    <a:pt x="3296" y="190"/>
                  </a:lnTo>
                  <a:lnTo>
                    <a:pt x="3296" y="190"/>
                  </a:lnTo>
                  <a:lnTo>
                    <a:pt x="3296" y="190"/>
                  </a:lnTo>
                  <a:lnTo>
                    <a:pt x="3297" y="190"/>
                  </a:lnTo>
                  <a:lnTo>
                    <a:pt x="3297" y="190"/>
                  </a:lnTo>
                  <a:lnTo>
                    <a:pt x="3297" y="190"/>
                  </a:lnTo>
                  <a:lnTo>
                    <a:pt x="3297" y="190"/>
                  </a:lnTo>
                  <a:lnTo>
                    <a:pt x="3298" y="190"/>
                  </a:lnTo>
                  <a:lnTo>
                    <a:pt x="3298" y="190"/>
                  </a:lnTo>
                  <a:lnTo>
                    <a:pt x="3298" y="190"/>
                  </a:lnTo>
                  <a:lnTo>
                    <a:pt x="3298" y="190"/>
                  </a:lnTo>
                  <a:lnTo>
                    <a:pt x="3299" y="190"/>
                  </a:lnTo>
                  <a:lnTo>
                    <a:pt x="3299" y="190"/>
                  </a:lnTo>
                  <a:lnTo>
                    <a:pt x="3299" y="190"/>
                  </a:lnTo>
                  <a:lnTo>
                    <a:pt x="3300" y="190"/>
                  </a:lnTo>
                  <a:lnTo>
                    <a:pt x="3300" y="190"/>
                  </a:lnTo>
                  <a:lnTo>
                    <a:pt x="3300" y="190"/>
                  </a:lnTo>
                  <a:lnTo>
                    <a:pt x="3300" y="190"/>
                  </a:lnTo>
                  <a:lnTo>
                    <a:pt x="3301" y="190"/>
                  </a:lnTo>
                  <a:lnTo>
                    <a:pt x="3301" y="190"/>
                  </a:lnTo>
                  <a:lnTo>
                    <a:pt x="3301" y="190"/>
                  </a:lnTo>
                  <a:lnTo>
                    <a:pt x="3301" y="190"/>
                  </a:lnTo>
                  <a:lnTo>
                    <a:pt x="3302" y="190"/>
                  </a:lnTo>
                  <a:lnTo>
                    <a:pt x="3302" y="190"/>
                  </a:lnTo>
                  <a:lnTo>
                    <a:pt x="3302" y="190"/>
                  </a:lnTo>
                  <a:lnTo>
                    <a:pt x="3302" y="191"/>
                  </a:lnTo>
                  <a:lnTo>
                    <a:pt x="3303" y="191"/>
                  </a:lnTo>
                  <a:lnTo>
                    <a:pt x="3303" y="192"/>
                  </a:lnTo>
                  <a:lnTo>
                    <a:pt x="3303" y="192"/>
                  </a:lnTo>
                  <a:lnTo>
                    <a:pt x="3304" y="193"/>
                  </a:lnTo>
                  <a:lnTo>
                    <a:pt x="3304" y="193"/>
                  </a:lnTo>
                  <a:lnTo>
                    <a:pt x="3304" y="193"/>
                  </a:lnTo>
                  <a:lnTo>
                    <a:pt x="3304" y="194"/>
                  </a:lnTo>
                  <a:lnTo>
                    <a:pt x="3305" y="194"/>
                  </a:lnTo>
                  <a:lnTo>
                    <a:pt x="3305" y="194"/>
                  </a:lnTo>
                  <a:lnTo>
                    <a:pt x="3305" y="194"/>
                  </a:lnTo>
                  <a:lnTo>
                    <a:pt x="3305" y="194"/>
                  </a:lnTo>
                  <a:lnTo>
                    <a:pt x="3306" y="194"/>
                  </a:lnTo>
                  <a:lnTo>
                    <a:pt x="3306" y="194"/>
                  </a:lnTo>
                  <a:lnTo>
                    <a:pt x="3306" y="193"/>
                  </a:lnTo>
                  <a:lnTo>
                    <a:pt x="3307" y="193"/>
                  </a:lnTo>
                  <a:lnTo>
                    <a:pt x="3307" y="193"/>
                  </a:lnTo>
                  <a:lnTo>
                    <a:pt x="3307" y="193"/>
                  </a:lnTo>
                  <a:lnTo>
                    <a:pt x="3307" y="193"/>
                  </a:lnTo>
                  <a:lnTo>
                    <a:pt x="3308" y="193"/>
                  </a:lnTo>
                  <a:lnTo>
                    <a:pt x="3308" y="193"/>
                  </a:lnTo>
                  <a:lnTo>
                    <a:pt x="3308" y="194"/>
                  </a:lnTo>
                  <a:lnTo>
                    <a:pt x="3308" y="194"/>
                  </a:lnTo>
                  <a:lnTo>
                    <a:pt x="3309" y="194"/>
                  </a:lnTo>
                  <a:lnTo>
                    <a:pt x="3309" y="194"/>
                  </a:lnTo>
                  <a:lnTo>
                    <a:pt x="3309" y="195"/>
                  </a:lnTo>
                  <a:lnTo>
                    <a:pt x="3309" y="195"/>
                  </a:lnTo>
                  <a:lnTo>
                    <a:pt x="3310" y="195"/>
                  </a:lnTo>
                  <a:lnTo>
                    <a:pt x="3310" y="196"/>
                  </a:lnTo>
                  <a:lnTo>
                    <a:pt x="3310" y="196"/>
                  </a:lnTo>
                  <a:lnTo>
                    <a:pt x="3311" y="196"/>
                  </a:lnTo>
                  <a:lnTo>
                    <a:pt x="3311" y="196"/>
                  </a:lnTo>
                  <a:lnTo>
                    <a:pt x="3311" y="196"/>
                  </a:lnTo>
                  <a:lnTo>
                    <a:pt x="3311" y="196"/>
                  </a:lnTo>
                  <a:lnTo>
                    <a:pt x="3312" y="196"/>
                  </a:lnTo>
                  <a:lnTo>
                    <a:pt x="3312" y="195"/>
                  </a:lnTo>
                  <a:lnTo>
                    <a:pt x="3312" y="195"/>
                  </a:lnTo>
                  <a:lnTo>
                    <a:pt x="3312" y="195"/>
                  </a:lnTo>
                  <a:lnTo>
                    <a:pt x="3313" y="195"/>
                  </a:lnTo>
                  <a:lnTo>
                    <a:pt x="3313" y="195"/>
                  </a:lnTo>
                  <a:lnTo>
                    <a:pt x="3313" y="195"/>
                  </a:lnTo>
                  <a:lnTo>
                    <a:pt x="3313" y="195"/>
                  </a:lnTo>
                  <a:lnTo>
                    <a:pt x="3314" y="195"/>
                  </a:lnTo>
                  <a:lnTo>
                    <a:pt x="3314" y="195"/>
                  </a:lnTo>
                  <a:lnTo>
                    <a:pt x="3314" y="195"/>
                  </a:lnTo>
                  <a:lnTo>
                    <a:pt x="3314" y="195"/>
                  </a:lnTo>
                  <a:lnTo>
                    <a:pt x="3315" y="195"/>
                  </a:lnTo>
                  <a:lnTo>
                    <a:pt x="3315" y="195"/>
                  </a:lnTo>
                  <a:lnTo>
                    <a:pt x="3315" y="195"/>
                  </a:lnTo>
                  <a:lnTo>
                    <a:pt x="3316" y="195"/>
                  </a:lnTo>
                  <a:lnTo>
                    <a:pt x="3316" y="195"/>
                  </a:lnTo>
                  <a:lnTo>
                    <a:pt x="3316" y="195"/>
                  </a:lnTo>
                  <a:lnTo>
                    <a:pt x="3316" y="195"/>
                  </a:lnTo>
                  <a:lnTo>
                    <a:pt x="3317" y="195"/>
                  </a:lnTo>
                  <a:lnTo>
                    <a:pt x="3317" y="195"/>
                  </a:lnTo>
                  <a:lnTo>
                    <a:pt x="3317" y="195"/>
                  </a:lnTo>
                  <a:lnTo>
                    <a:pt x="3317" y="195"/>
                  </a:lnTo>
                  <a:lnTo>
                    <a:pt x="3318" y="195"/>
                  </a:lnTo>
                  <a:lnTo>
                    <a:pt x="3318" y="195"/>
                  </a:lnTo>
                  <a:lnTo>
                    <a:pt x="3318" y="195"/>
                  </a:lnTo>
                  <a:lnTo>
                    <a:pt x="3318" y="195"/>
                  </a:lnTo>
                  <a:lnTo>
                    <a:pt x="3319" y="196"/>
                  </a:lnTo>
                  <a:lnTo>
                    <a:pt x="3319" y="196"/>
                  </a:lnTo>
                  <a:lnTo>
                    <a:pt x="3319" y="196"/>
                  </a:lnTo>
                  <a:lnTo>
                    <a:pt x="3320" y="196"/>
                  </a:lnTo>
                  <a:lnTo>
                    <a:pt x="3320" y="196"/>
                  </a:lnTo>
                  <a:lnTo>
                    <a:pt x="3320" y="196"/>
                  </a:lnTo>
                  <a:lnTo>
                    <a:pt x="3320" y="196"/>
                  </a:lnTo>
                  <a:lnTo>
                    <a:pt x="3321" y="197"/>
                  </a:lnTo>
                  <a:lnTo>
                    <a:pt x="3321" y="197"/>
                  </a:lnTo>
                  <a:lnTo>
                    <a:pt x="3321" y="197"/>
                  </a:lnTo>
                  <a:lnTo>
                    <a:pt x="3321" y="197"/>
                  </a:lnTo>
                  <a:lnTo>
                    <a:pt x="3322" y="197"/>
                  </a:lnTo>
                  <a:lnTo>
                    <a:pt x="3322" y="197"/>
                  </a:lnTo>
                  <a:lnTo>
                    <a:pt x="3322" y="197"/>
                  </a:lnTo>
                  <a:lnTo>
                    <a:pt x="3323" y="197"/>
                  </a:lnTo>
                  <a:lnTo>
                    <a:pt x="3323" y="197"/>
                  </a:lnTo>
                  <a:lnTo>
                    <a:pt x="3323" y="197"/>
                  </a:lnTo>
                  <a:lnTo>
                    <a:pt x="3323" y="197"/>
                  </a:lnTo>
                  <a:lnTo>
                    <a:pt x="3324" y="198"/>
                  </a:lnTo>
                  <a:lnTo>
                    <a:pt x="3324" y="198"/>
                  </a:lnTo>
                  <a:lnTo>
                    <a:pt x="3324" y="198"/>
                  </a:lnTo>
                  <a:lnTo>
                    <a:pt x="3324" y="198"/>
                  </a:lnTo>
                  <a:lnTo>
                    <a:pt x="3325" y="198"/>
                  </a:lnTo>
                  <a:lnTo>
                    <a:pt x="3325" y="198"/>
                  </a:lnTo>
                  <a:lnTo>
                    <a:pt x="3325" y="198"/>
                  </a:lnTo>
                  <a:lnTo>
                    <a:pt x="3326" y="198"/>
                  </a:lnTo>
                  <a:lnTo>
                    <a:pt x="3326" y="198"/>
                  </a:lnTo>
                  <a:lnTo>
                    <a:pt x="3326" y="198"/>
                  </a:lnTo>
                  <a:lnTo>
                    <a:pt x="3326" y="198"/>
                  </a:lnTo>
                  <a:lnTo>
                    <a:pt x="3327" y="198"/>
                  </a:lnTo>
                  <a:lnTo>
                    <a:pt x="3327" y="198"/>
                  </a:lnTo>
                  <a:lnTo>
                    <a:pt x="3327" y="198"/>
                  </a:lnTo>
                  <a:lnTo>
                    <a:pt x="3327" y="198"/>
                  </a:lnTo>
                  <a:lnTo>
                    <a:pt x="3328" y="198"/>
                  </a:lnTo>
                  <a:lnTo>
                    <a:pt x="3328" y="198"/>
                  </a:lnTo>
                  <a:lnTo>
                    <a:pt x="3328" y="198"/>
                  </a:lnTo>
                  <a:lnTo>
                    <a:pt x="3328" y="198"/>
                  </a:lnTo>
                  <a:lnTo>
                    <a:pt x="3329" y="198"/>
                  </a:lnTo>
                  <a:lnTo>
                    <a:pt x="3329" y="198"/>
                  </a:lnTo>
                  <a:lnTo>
                    <a:pt x="3329" y="198"/>
                  </a:lnTo>
                  <a:lnTo>
                    <a:pt x="3329" y="198"/>
                  </a:lnTo>
                  <a:lnTo>
                    <a:pt x="3330" y="198"/>
                  </a:lnTo>
                  <a:lnTo>
                    <a:pt x="3330" y="198"/>
                  </a:lnTo>
                  <a:lnTo>
                    <a:pt x="3330" y="198"/>
                  </a:lnTo>
                  <a:lnTo>
                    <a:pt x="3330" y="198"/>
                  </a:lnTo>
                  <a:lnTo>
                    <a:pt x="3331" y="198"/>
                  </a:lnTo>
                  <a:lnTo>
                    <a:pt x="3331" y="198"/>
                  </a:lnTo>
                  <a:lnTo>
                    <a:pt x="3331" y="198"/>
                  </a:lnTo>
                  <a:lnTo>
                    <a:pt x="3332" y="198"/>
                  </a:lnTo>
                  <a:lnTo>
                    <a:pt x="3332" y="198"/>
                  </a:lnTo>
                  <a:lnTo>
                    <a:pt x="3332" y="198"/>
                  </a:lnTo>
                  <a:lnTo>
                    <a:pt x="3332" y="198"/>
                  </a:lnTo>
                  <a:lnTo>
                    <a:pt x="3333" y="198"/>
                  </a:lnTo>
                  <a:lnTo>
                    <a:pt x="3333" y="198"/>
                  </a:lnTo>
                  <a:lnTo>
                    <a:pt x="3333" y="198"/>
                  </a:lnTo>
                  <a:lnTo>
                    <a:pt x="3333" y="198"/>
                  </a:lnTo>
                  <a:lnTo>
                    <a:pt x="3334" y="198"/>
                  </a:lnTo>
                  <a:lnTo>
                    <a:pt x="3334" y="198"/>
                  </a:lnTo>
                  <a:lnTo>
                    <a:pt x="3334" y="198"/>
                  </a:lnTo>
                  <a:lnTo>
                    <a:pt x="3335" y="198"/>
                  </a:lnTo>
                  <a:lnTo>
                    <a:pt x="3335" y="198"/>
                  </a:lnTo>
                  <a:lnTo>
                    <a:pt x="3335" y="198"/>
                  </a:lnTo>
                  <a:lnTo>
                    <a:pt x="3335" y="198"/>
                  </a:lnTo>
                  <a:lnTo>
                    <a:pt x="3336" y="198"/>
                  </a:lnTo>
                  <a:lnTo>
                    <a:pt x="3336" y="198"/>
                  </a:lnTo>
                  <a:lnTo>
                    <a:pt x="3336" y="198"/>
                  </a:lnTo>
                  <a:lnTo>
                    <a:pt x="3336" y="198"/>
                  </a:lnTo>
                  <a:lnTo>
                    <a:pt x="3337" y="198"/>
                  </a:lnTo>
                  <a:lnTo>
                    <a:pt x="3337" y="198"/>
                  </a:lnTo>
                  <a:lnTo>
                    <a:pt x="3337" y="198"/>
                  </a:lnTo>
                  <a:lnTo>
                    <a:pt x="3337" y="198"/>
                  </a:lnTo>
                  <a:lnTo>
                    <a:pt x="3338" y="198"/>
                  </a:lnTo>
                  <a:lnTo>
                    <a:pt x="3338" y="198"/>
                  </a:lnTo>
                  <a:lnTo>
                    <a:pt x="3338" y="198"/>
                  </a:lnTo>
                  <a:lnTo>
                    <a:pt x="3339" y="198"/>
                  </a:lnTo>
                  <a:lnTo>
                    <a:pt x="3339" y="198"/>
                  </a:lnTo>
                  <a:lnTo>
                    <a:pt x="3339" y="198"/>
                  </a:lnTo>
                  <a:lnTo>
                    <a:pt x="3339" y="198"/>
                  </a:lnTo>
                  <a:lnTo>
                    <a:pt x="3340" y="198"/>
                  </a:lnTo>
                  <a:lnTo>
                    <a:pt x="3340" y="198"/>
                  </a:lnTo>
                  <a:lnTo>
                    <a:pt x="3340" y="198"/>
                  </a:lnTo>
                  <a:lnTo>
                    <a:pt x="3340" y="198"/>
                  </a:lnTo>
                  <a:lnTo>
                    <a:pt x="3341" y="198"/>
                  </a:lnTo>
                  <a:lnTo>
                    <a:pt x="3341" y="198"/>
                  </a:lnTo>
                  <a:lnTo>
                    <a:pt x="3341" y="198"/>
                  </a:lnTo>
                  <a:lnTo>
                    <a:pt x="3342" y="198"/>
                  </a:lnTo>
                  <a:lnTo>
                    <a:pt x="3342" y="197"/>
                  </a:lnTo>
                  <a:lnTo>
                    <a:pt x="3342" y="197"/>
                  </a:lnTo>
                  <a:lnTo>
                    <a:pt x="3342" y="197"/>
                  </a:lnTo>
                  <a:lnTo>
                    <a:pt x="3343" y="197"/>
                  </a:lnTo>
                  <a:lnTo>
                    <a:pt x="3343" y="197"/>
                  </a:lnTo>
                  <a:lnTo>
                    <a:pt x="3343" y="197"/>
                  </a:lnTo>
                  <a:lnTo>
                    <a:pt x="3343" y="197"/>
                  </a:lnTo>
                  <a:lnTo>
                    <a:pt x="3344" y="197"/>
                  </a:lnTo>
                  <a:lnTo>
                    <a:pt x="3344" y="197"/>
                  </a:lnTo>
                  <a:lnTo>
                    <a:pt x="3344" y="197"/>
                  </a:lnTo>
                  <a:lnTo>
                    <a:pt x="3344" y="197"/>
                  </a:lnTo>
                  <a:lnTo>
                    <a:pt x="3345" y="197"/>
                  </a:lnTo>
                  <a:lnTo>
                    <a:pt x="3345" y="197"/>
                  </a:lnTo>
                  <a:lnTo>
                    <a:pt x="3345" y="197"/>
                  </a:lnTo>
                  <a:lnTo>
                    <a:pt x="3345" y="197"/>
                  </a:lnTo>
                  <a:lnTo>
                    <a:pt x="3346" y="197"/>
                  </a:lnTo>
                  <a:lnTo>
                    <a:pt x="3346" y="196"/>
                  </a:lnTo>
                  <a:lnTo>
                    <a:pt x="3346" y="197"/>
                  </a:lnTo>
                  <a:lnTo>
                    <a:pt x="3346" y="196"/>
                  </a:lnTo>
                  <a:lnTo>
                    <a:pt x="3347" y="196"/>
                  </a:lnTo>
                  <a:lnTo>
                    <a:pt x="3347" y="196"/>
                  </a:lnTo>
                  <a:lnTo>
                    <a:pt x="3347" y="195"/>
                  </a:lnTo>
                  <a:lnTo>
                    <a:pt x="3348" y="195"/>
                  </a:lnTo>
                  <a:lnTo>
                    <a:pt x="3348" y="194"/>
                  </a:lnTo>
                  <a:lnTo>
                    <a:pt x="3348" y="194"/>
                  </a:lnTo>
                  <a:lnTo>
                    <a:pt x="3348" y="194"/>
                  </a:lnTo>
                  <a:lnTo>
                    <a:pt x="3349" y="194"/>
                  </a:lnTo>
                  <a:lnTo>
                    <a:pt x="3349" y="194"/>
                  </a:lnTo>
                  <a:lnTo>
                    <a:pt x="3349" y="194"/>
                  </a:lnTo>
                  <a:lnTo>
                    <a:pt x="3349" y="194"/>
                  </a:lnTo>
                  <a:lnTo>
                    <a:pt x="3350" y="194"/>
                  </a:lnTo>
                  <a:lnTo>
                    <a:pt x="3350" y="194"/>
                  </a:lnTo>
                  <a:lnTo>
                    <a:pt x="3350" y="194"/>
                  </a:lnTo>
                  <a:lnTo>
                    <a:pt x="3351" y="194"/>
                  </a:lnTo>
                  <a:lnTo>
                    <a:pt x="3351" y="194"/>
                  </a:lnTo>
                  <a:lnTo>
                    <a:pt x="3351" y="194"/>
                  </a:lnTo>
                  <a:lnTo>
                    <a:pt x="3351" y="194"/>
                  </a:lnTo>
                  <a:lnTo>
                    <a:pt x="3352" y="194"/>
                  </a:lnTo>
                  <a:lnTo>
                    <a:pt x="3352" y="194"/>
                  </a:lnTo>
                  <a:lnTo>
                    <a:pt x="3352" y="194"/>
                  </a:lnTo>
                  <a:lnTo>
                    <a:pt x="3352" y="194"/>
                  </a:lnTo>
                  <a:lnTo>
                    <a:pt x="3353" y="194"/>
                  </a:lnTo>
                  <a:lnTo>
                    <a:pt x="3353" y="195"/>
                  </a:lnTo>
                  <a:lnTo>
                    <a:pt x="3353" y="196"/>
                  </a:lnTo>
                  <a:lnTo>
                    <a:pt x="3354" y="197"/>
                  </a:lnTo>
                  <a:lnTo>
                    <a:pt x="3354" y="197"/>
                  </a:lnTo>
                  <a:lnTo>
                    <a:pt x="3354" y="198"/>
                  </a:lnTo>
                  <a:lnTo>
                    <a:pt x="3354" y="197"/>
                  </a:lnTo>
                  <a:lnTo>
                    <a:pt x="3355" y="197"/>
                  </a:lnTo>
                  <a:lnTo>
                    <a:pt x="3355" y="196"/>
                  </a:lnTo>
                  <a:lnTo>
                    <a:pt x="3355" y="195"/>
                  </a:lnTo>
                  <a:lnTo>
                    <a:pt x="3355" y="194"/>
                  </a:lnTo>
                  <a:lnTo>
                    <a:pt x="3356" y="194"/>
                  </a:lnTo>
                  <a:lnTo>
                    <a:pt x="3356" y="193"/>
                  </a:lnTo>
                  <a:lnTo>
                    <a:pt x="3356" y="193"/>
                  </a:lnTo>
                  <a:lnTo>
                    <a:pt x="3356" y="193"/>
                  </a:lnTo>
                  <a:lnTo>
                    <a:pt x="3357" y="194"/>
                  </a:lnTo>
                  <a:lnTo>
                    <a:pt x="3357" y="193"/>
                  </a:lnTo>
                  <a:lnTo>
                    <a:pt x="3357" y="193"/>
                  </a:lnTo>
                  <a:lnTo>
                    <a:pt x="3358" y="193"/>
                  </a:lnTo>
                  <a:lnTo>
                    <a:pt x="3358" y="193"/>
                  </a:lnTo>
                  <a:lnTo>
                    <a:pt x="3358" y="193"/>
                  </a:lnTo>
                  <a:lnTo>
                    <a:pt x="3358" y="193"/>
                  </a:lnTo>
                  <a:lnTo>
                    <a:pt x="3359" y="193"/>
                  </a:lnTo>
                  <a:lnTo>
                    <a:pt x="3359" y="193"/>
                  </a:lnTo>
                  <a:lnTo>
                    <a:pt x="3359" y="193"/>
                  </a:lnTo>
                  <a:lnTo>
                    <a:pt x="3359" y="193"/>
                  </a:lnTo>
                  <a:lnTo>
                    <a:pt x="3360" y="193"/>
                  </a:lnTo>
                  <a:lnTo>
                    <a:pt x="3360" y="193"/>
                  </a:lnTo>
                  <a:lnTo>
                    <a:pt x="3360" y="193"/>
                  </a:lnTo>
                  <a:lnTo>
                    <a:pt x="3360" y="193"/>
                  </a:lnTo>
                  <a:lnTo>
                    <a:pt x="3361" y="193"/>
                  </a:lnTo>
                  <a:lnTo>
                    <a:pt x="3361" y="193"/>
                  </a:lnTo>
                  <a:lnTo>
                    <a:pt x="3361" y="193"/>
                  </a:lnTo>
                  <a:lnTo>
                    <a:pt x="3361" y="193"/>
                  </a:lnTo>
                  <a:lnTo>
                    <a:pt x="3362" y="193"/>
                  </a:lnTo>
                  <a:lnTo>
                    <a:pt x="3362" y="193"/>
                  </a:lnTo>
                  <a:lnTo>
                    <a:pt x="3362" y="193"/>
                  </a:lnTo>
                  <a:lnTo>
                    <a:pt x="3362" y="193"/>
                  </a:lnTo>
                  <a:lnTo>
                    <a:pt x="3363" y="193"/>
                  </a:lnTo>
                  <a:lnTo>
                    <a:pt x="3363" y="193"/>
                  </a:lnTo>
                  <a:lnTo>
                    <a:pt x="3363" y="193"/>
                  </a:lnTo>
                  <a:lnTo>
                    <a:pt x="3364" y="193"/>
                  </a:lnTo>
                  <a:lnTo>
                    <a:pt x="3364" y="193"/>
                  </a:lnTo>
                  <a:lnTo>
                    <a:pt x="3364" y="193"/>
                  </a:lnTo>
                  <a:lnTo>
                    <a:pt x="3364" y="193"/>
                  </a:lnTo>
                  <a:lnTo>
                    <a:pt x="3365" y="193"/>
                  </a:lnTo>
                  <a:lnTo>
                    <a:pt x="3365" y="193"/>
                  </a:lnTo>
                  <a:lnTo>
                    <a:pt x="3365" y="193"/>
                  </a:lnTo>
                  <a:lnTo>
                    <a:pt x="3365" y="193"/>
                  </a:lnTo>
                  <a:lnTo>
                    <a:pt x="3366" y="193"/>
                  </a:lnTo>
                  <a:lnTo>
                    <a:pt x="3366" y="193"/>
                  </a:lnTo>
                  <a:lnTo>
                    <a:pt x="3366" y="193"/>
                  </a:lnTo>
                  <a:lnTo>
                    <a:pt x="3367" y="193"/>
                  </a:lnTo>
                  <a:lnTo>
                    <a:pt x="3367" y="193"/>
                  </a:lnTo>
                  <a:lnTo>
                    <a:pt x="3367" y="193"/>
                  </a:lnTo>
                  <a:lnTo>
                    <a:pt x="3367" y="193"/>
                  </a:lnTo>
                  <a:lnTo>
                    <a:pt x="3368" y="193"/>
                  </a:lnTo>
                  <a:lnTo>
                    <a:pt x="3368" y="193"/>
                  </a:lnTo>
                  <a:lnTo>
                    <a:pt x="3368" y="193"/>
                  </a:lnTo>
                  <a:lnTo>
                    <a:pt x="3368" y="193"/>
                  </a:lnTo>
                  <a:lnTo>
                    <a:pt x="3369" y="193"/>
                  </a:lnTo>
                  <a:lnTo>
                    <a:pt x="3369" y="193"/>
                  </a:lnTo>
                  <a:lnTo>
                    <a:pt x="3369" y="193"/>
                  </a:lnTo>
                  <a:lnTo>
                    <a:pt x="3370" y="193"/>
                  </a:lnTo>
                  <a:lnTo>
                    <a:pt x="3370" y="193"/>
                  </a:lnTo>
                  <a:lnTo>
                    <a:pt x="3370" y="193"/>
                  </a:lnTo>
                  <a:lnTo>
                    <a:pt x="3370" y="193"/>
                  </a:lnTo>
                  <a:lnTo>
                    <a:pt x="3371" y="193"/>
                  </a:lnTo>
                  <a:lnTo>
                    <a:pt x="3371" y="193"/>
                  </a:lnTo>
                  <a:lnTo>
                    <a:pt x="3371" y="193"/>
                  </a:lnTo>
                  <a:lnTo>
                    <a:pt x="3371" y="193"/>
                  </a:lnTo>
                  <a:lnTo>
                    <a:pt x="3372" y="193"/>
                  </a:lnTo>
                  <a:lnTo>
                    <a:pt x="3372" y="193"/>
                  </a:lnTo>
                  <a:lnTo>
                    <a:pt x="3372" y="193"/>
                  </a:lnTo>
                  <a:lnTo>
                    <a:pt x="3372" y="193"/>
                  </a:lnTo>
                  <a:lnTo>
                    <a:pt x="3373" y="193"/>
                  </a:lnTo>
                  <a:lnTo>
                    <a:pt x="3373" y="194"/>
                  </a:lnTo>
                  <a:lnTo>
                    <a:pt x="3373" y="194"/>
                  </a:lnTo>
                  <a:lnTo>
                    <a:pt x="3374" y="194"/>
                  </a:lnTo>
                  <a:lnTo>
                    <a:pt x="3374" y="194"/>
                  </a:lnTo>
                  <a:lnTo>
                    <a:pt x="3374" y="195"/>
                  </a:lnTo>
                  <a:lnTo>
                    <a:pt x="3374" y="195"/>
                  </a:lnTo>
                  <a:lnTo>
                    <a:pt x="3375" y="196"/>
                  </a:lnTo>
                  <a:lnTo>
                    <a:pt x="3375" y="196"/>
                  </a:lnTo>
                  <a:lnTo>
                    <a:pt x="3375" y="197"/>
                  </a:lnTo>
                  <a:lnTo>
                    <a:pt x="3375" y="197"/>
                  </a:lnTo>
                  <a:lnTo>
                    <a:pt x="3376" y="197"/>
                  </a:lnTo>
                  <a:lnTo>
                    <a:pt x="3376" y="197"/>
                  </a:lnTo>
                  <a:lnTo>
                    <a:pt x="3376" y="197"/>
                  </a:lnTo>
                  <a:lnTo>
                    <a:pt x="3376" y="197"/>
                  </a:lnTo>
                  <a:lnTo>
                    <a:pt x="3377" y="197"/>
                  </a:lnTo>
                  <a:lnTo>
                    <a:pt x="3377" y="197"/>
                  </a:lnTo>
                  <a:lnTo>
                    <a:pt x="3377" y="197"/>
                  </a:lnTo>
                  <a:lnTo>
                    <a:pt x="3377" y="197"/>
                  </a:lnTo>
                  <a:lnTo>
                    <a:pt x="3378" y="197"/>
                  </a:lnTo>
                  <a:lnTo>
                    <a:pt x="3378" y="197"/>
                  </a:lnTo>
                  <a:lnTo>
                    <a:pt x="3378" y="197"/>
                  </a:lnTo>
                  <a:lnTo>
                    <a:pt x="3378" y="197"/>
                  </a:lnTo>
                  <a:lnTo>
                    <a:pt x="3379" y="197"/>
                  </a:lnTo>
                  <a:lnTo>
                    <a:pt x="3379" y="197"/>
                  </a:lnTo>
                  <a:lnTo>
                    <a:pt x="3379" y="197"/>
                  </a:lnTo>
                  <a:lnTo>
                    <a:pt x="3380" y="197"/>
                  </a:lnTo>
                  <a:lnTo>
                    <a:pt x="3380" y="197"/>
                  </a:lnTo>
                  <a:lnTo>
                    <a:pt x="3380" y="197"/>
                  </a:lnTo>
                  <a:lnTo>
                    <a:pt x="3380" y="197"/>
                  </a:lnTo>
                  <a:lnTo>
                    <a:pt x="3381" y="197"/>
                  </a:lnTo>
                  <a:lnTo>
                    <a:pt x="3381" y="197"/>
                  </a:lnTo>
                  <a:lnTo>
                    <a:pt x="3381" y="197"/>
                  </a:lnTo>
                  <a:lnTo>
                    <a:pt x="3381" y="197"/>
                  </a:lnTo>
                  <a:lnTo>
                    <a:pt x="3382" y="197"/>
                  </a:lnTo>
                  <a:lnTo>
                    <a:pt x="3382" y="197"/>
                  </a:lnTo>
                  <a:lnTo>
                    <a:pt x="3382" y="197"/>
                  </a:lnTo>
                  <a:lnTo>
                    <a:pt x="3383" y="197"/>
                  </a:lnTo>
                  <a:lnTo>
                    <a:pt x="3383" y="197"/>
                  </a:lnTo>
                  <a:lnTo>
                    <a:pt x="3383" y="197"/>
                  </a:lnTo>
                  <a:lnTo>
                    <a:pt x="3383" y="197"/>
                  </a:lnTo>
                  <a:lnTo>
                    <a:pt x="3384" y="197"/>
                  </a:lnTo>
                  <a:lnTo>
                    <a:pt x="3384" y="197"/>
                  </a:lnTo>
                  <a:lnTo>
                    <a:pt x="3384" y="197"/>
                  </a:lnTo>
                  <a:lnTo>
                    <a:pt x="3384" y="197"/>
                  </a:lnTo>
                  <a:lnTo>
                    <a:pt x="3385" y="197"/>
                  </a:lnTo>
                  <a:lnTo>
                    <a:pt x="3385" y="198"/>
                  </a:lnTo>
                  <a:lnTo>
                    <a:pt x="3385" y="197"/>
                  </a:lnTo>
                  <a:lnTo>
                    <a:pt x="3386" y="197"/>
                  </a:lnTo>
                  <a:lnTo>
                    <a:pt x="3386" y="197"/>
                  </a:lnTo>
                  <a:lnTo>
                    <a:pt x="3386" y="197"/>
                  </a:lnTo>
                  <a:lnTo>
                    <a:pt x="3386" y="197"/>
                  </a:lnTo>
                  <a:lnTo>
                    <a:pt x="3387" y="197"/>
                  </a:lnTo>
                  <a:lnTo>
                    <a:pt x="3387" y="197"/>
                  </a:lnTo>
                  <a:lnTo>
                    <a:pt x="3387" y="197"/>
                  </a:lnTo>
                  <a:lnTo>
                    <a:pt x="3387" y="197"/>
                  </a:lnTo>
                  <a:lnTo>
                    <a:pt x="3388" y="197"/>
                  </a:lnTo>
                  <a:lnTo>
                    <a:pt x="3388" y="197"/>
                  </a:lnTo>
                  <a:lnTo>
                    <a:pt x="3388" y="197"/>
                  </a:lnTo>
                  <a:lnTo>
                    <a:pt x="3388" y="197"/>
                  </a:lnTo>
                  <a:lnTo>
                    <a:pt x="3389" y="197"/>
                  </a:lnTo>
                  <a:lnTo>
                    <a:pt x="3389" y="197"/>
                  </a:lnTo>
                  <a:lnTo>
                    <a:pt x="3389" y="197"/>
                  </a:lnTo>
                  <a:lnTo>
                    <a:pt x="3390" y="197"/>
                  </a:lnTo>
                  <a:lnTo>
                    <a:pt x="3390" y="197"/>
                  </a:lnTo>
                  <a:lnTo>
                    <a:pt x="3390" y="197"/>
                  </a:lnTo>
                  <a:lnTo>
                    <a:pt x="3390" y="197"/>
                  </a:lnTo>
                  <a:lnTo>
                    <a:pt x="3391" y="197"/>
                  </a:lnTo>
                  <a:lnTo>
                    <a:pt x="3391" y="197"/>
                  </a:lnTo>
                  <a:lnTo>
                    <a:pt x="3391" y="197"/>
                  </a:lnTo>
                  <a:lnTo>
                    <a:pt x="3391" y="197"/>
                  </a:lnTo>
                  <a:lnTo>
                    <a:pt x="3392" y="197"/>
                  </a:lnTo>
                  <a:lnTo>
                    <a:pt x="3392" y="197"/>
                  </a:lnTo>
                  <a:lnTo>
                    <a:pt x="3392" y="197"/>
                  </a:lnTo>
                  <a:lnTo>
                    <a:pt x="3392" y="197"/>
                  </a:lnTo>
                  <a:lnTo>
                    <a:pt x="3393" y="197"/>
                  </a:lnTo>
                  <a:lnTo>
                    <a:pt x="3393" y="197"/>
                  </a:lnTo>
                  <a:lnTo>
                    <a:pt x="3393" y="197"/>
                  </a:lnTo>
                  <a:lnTo>
                    <a:pt x="3393" y="197"/>
                  </a:lnTo>
                  <a:lnTo>
                    <a:pt x="3394" y="197"/>
                  </a:lnTo>
                  <a:lnTo>
                    <a:pt x="3394" y="197"/>
                  </a:lnTo>
                  <a:lnTo>
                    <a:pt x="3394" y="197"/>
                  </a:lnTo>
                  <a:lnTo>
                    <a:pt x="3394" y="197"/>
                  </a:lnTo>
                  <a:lnTo>
                    <a:pt x="3395" y="197"/>
                  </a:lnTo>
                  <a:lnTo>
                    <a:pt x="3395" y="197"/>
                  </a:lnTo>
                  <a:lnTo>
                    <a:pt x="3395" y="197"/>
                  </a:lnTo>
                  <a:lnTo>
                    <a:pt x="3396" y="197"/>
                  </a:lnTo>
                  <a:lnTo>
                    <a:pt x="3396" y="197"/>
                  </a:lnTo>
                  <a:lnTo>
                    <a:pt x="3396" y="197"/>
                  </a:lnTo>
                  <a:lnTo>
                    <a:pt x="3396" y="197"/>
                  </a:lnTo>
                  <a:lnTo>
                    <a:pt x="3397" y="197"/>
                  </a:lnTo>
                  <a:lnTo>
                    <a:pt x="3397" y="197"/>
                  </a:lnTo>
                  <a:lnTo>
                    <a:pt x="3397" y="197"/>
                  </a:lnTo>
                  <a:lnTo>
                    <a:pt x="3397" y="197"/>
                  </a:lnTo>
                  <a:lnTo>
                    <a:pt x="3398" y="197"/>
                  </a:lnTo>
                  <a:lnTo>
                    <a:pt x="3398" y="197"/>
                  </a:lnTo>
                  <a:lnTo>
                    <a:pt x="3398" y="197"/>
                  </a:lnTo>
                  <a:lnTo>
                    <a:pt x="3399" y="197"/>
                  </a:lnTo>
                  <a:lnTo>
                    <a:pt x="3399" y="197"/>
                  </a:lnTo>
                  <a:lnTo>
                    <a:pt x="3399" y="197"/>
                  </a:lnTo>
                  <a:lnTo>
                    <a:pt x="3399" y="197"/>
                  </a:lnTo>
                  <a:lnTo>
                    <a:pt x="3400" y="197"/>
                  </a:lnTo>
                  <a:lnTo>
                    <a:pt x="3400" y="197"/>
                  </a:lnTo>
                  <a:lnTo>
                    <a:pt x="3400" y="197"/>
                  </a:lnTo>
                  <a:lnTo>
                    <a:pt x="3400" y="197"/>
                  </a:lnTo>
                  <a:lnTo>
                    <a:pt x="3401" y="197"/>
                  </a:lnTo>
                  <a:lnTo>
                    <a:pt x="3401" y="197"/>
                  </a:lnTo>
                  <a:lnTo>
                    <a:pt x="3401" y="198"/>
                  </a:lnTo>
                  <a:lnTo>
                    <a:pt x="3402" y="198"/>
                  </a:lnTo>
                  <a:lnTo>
                    <a:pt x="3402" y="198"/>
                  </a:lnTo>
                  <a:lnTo>
                    <a:pt x="3402" y="198"/>
                  </a:lnTo>
                  <a:lnTo>
                    <a:pt x="3402" y="198"/>
                  </a:lnTo>
                  <a:lnTo>
                    <a:pt x="3403" y="198"/>
                  </a:lnTo>
                  <a:lnTo>
                    <a:pt x="3403" y="198"/>
                  </a:lnTo>
                  <a:lnTo>
                    <a:pt x="3403" y="198"/>
                  </a:lnTo>
                  <a:lnTo>
                    <a:pt x="3403" y="197"/>
                  </a:lnTo>
                  <a:lnTo>
                    <a:pt x="3404" y="197"/>
                  </a:lnTo>
                  <a:lnTo>
                    <a:pt x="3404" y="197"/>
                  </a:lnTo>
                  <a:lnTo>
                    <a:pt x="3404" y="197"/>
                  </a:lnTo>
                  <a:lnTo>
                    <a:pt x="3404" y="197"/>
                  </a:lnTo>
                  <a:lnTo>
                    <a:pt x="3405" y="197"/>
                  </a:lnTo>
                  <a:lnTo>
                    <a:pt x="3405" y="197"/>
                  </a:lnTo>
                  <a:lnTo>
                    <a:pt x="3405" y="197"/>
                  </a:lnTo>
                  <a:lnTo>
                    <a:pt x="3406" y="197"/>
                  </a:lnTo>
                  <a:lnTo>
                    <a:pt x="3406" y="197"/>
                  </a:lnTo>
                  <a:lnTo>
                    <a:pt x="3406" y="197"/>
                  </a:lnTo>
                  <a:lnTo>
                    <a:pt x="3406" y="197"/>
                  </a:lnTo>
                  <a:lnTo>
                    <a:pt x="3407" y="197"/>
                  </a:lnTo>
                  <a:lnTo>
                    <a:pt x="3407" y="197"/>
                  </a:lnTo>
                  <a:lnTo>
                    <a:pt x="3407" y="198"/>
                  </a:lnTo>
                  <a:lnTo>
                    <a:pt x="3407" y="198"/>
                  </a:lnTo>
                  <a:lnTo>
                    <a:pt x="3408" y="198"/>
                  </a:lnTo>
                  <a:lnTo>
                    <a:pt x="3408" y="198"/>
                  </a:lnTo>
                  <a:lnTo>
                    <a:pt x="3408" y="198"/>
                  </a:lnTo>
                  <a:lnTo>
                    <a:pt x="3408" y="198"/>
                  </a:lnTo>
                  <a:lnTo>
                    <a:pt x="3409" y="198"/>
                  </a:lnTo>
                  <a:lnTo>
                    <a:pt x="3409" y="198"/>
                  </a:lnTo>
                  <a:lnTo>
                    <a:pt x="3409" y="198"/>
                  </a:lnTo>
                  <a:lnTo>
                    <a:pt x="3409" y="198"/>
                  </a:lnTo>
                  <a:lnTo>
                    <a:pt x="3410" y="198"/>
                  </a:lnTo>
                  <a:lnTo>
                    <a:pt x="3410" y="198"/>
                  </a:lnTo>
                  <a:lnTo>
                    <a:pt x="3410" y="198"/>
                  </a:lnTo>
                  <a:lnTo>
                    <a:pt x="3410" y="198"/>
                  </a:lnTo>
                  <a:lnTo>
                    <a:pt x="3411" y="198"/>
                  </a:lnTo>
                  <a:lnTo>
                    <a:pt x="3411" y="197"/>
                  </a:lnTo>
                  <a:lnTo>
                    <a:pt x="3411" y="197"/>
                  </a:lnTo>
                  <a:lnTo>
                    <a:pt x="3412" y="197"/>
                  </a:lnTo>
                  <a:lnTo>
                    <a:pt x="3412" y="197"/>
                  </a:lnTo>
                  <a:lnTo>
                    <a:pt x="3412" y="197"/>
                  </a:lnTo>
                  <a:lnTo>
                    <a:pt x="3412" y="197"/>
                  </a:lnTo>
                  <a:lnTo>
                    <a:pt x="3413" y="197"/>
                  </a:lnTo>
                  <a:lnTo>
                    <a:pt x="3413" y="197"/>
                  </a:lnTo>
                  <a:lnTo>
                    <a:pt x="3413" y="197"/>
                  </a:lnTo>
                  <a:lnTo>
                    <a:pt x="3413" y="197"/>
                  </a:lnTo>
                  <a:lnTo>
                    <a:pt x="3414" y="197"/>
                  </a:lnTo>
                  <a:lnTo>
                    <a:pt x="3414" y="197"/>
                  </a:lnTo>
                  <a:lnTo>
                    <a:pt x="3414" y="197"/>
                  </a:lnTo>
                  <a:lnTo>
                    <a:pt x="3415" y="197"/>
                  </a:lnTo>
                  <a:lnTo>
                    <a:pt x="3415" y="197"/>
                  </a:lnTo>
                  <a:lnTo>
                    <a:pt x="3415" y="197"/>
                  </a:lnTo>
                  <a:lnTo>
                    <a:pt x="3415" y="197"/>
                  </a:lnTo>
                  <a:lnTo>
                    <a:pt x="3416" y="197"/>
                  </a:lnTo>
                  <a:lnTo>
                    <a:pt x="3416" y="197"/>
                  </a:lnTo>
                  <a:lnTo>
                    <a:pt x="3416" y="197"/>
                  </a:lnTo>
                  <a:lnTo>
                    <a:pt x="3416" y="197"/>
                  </a:lnTo>
                  <a:lnTo>
                    <a:pt x="3417" y="197"/>
                  </a:lnTo>
                  <a:lnTo>
                    <a:pt x="3417" y="197"/>
                  </a:lnTo>
                  <a:lnTo>
                    <a:pt x="3417" y="197"/>
                  </a:lnTo>
                  <a:lnTo>
                    <a:pt x="3418" y="197"/>
                  </a:lnTo>
                  <a:lnTo>
                    <a:pt x="3418" y="197"/>
                  </a:lnTo>
                  <a:lnTo>
                    <a:pt x="3418" y="197"/>
                  </a:lnTo>
                  <a:lnTo>
                    <a:pt x="3418" y="197"/>
                  </a:lnTo>
                  <a:lnTo>
                    <a:pt x="3419" y="197"/>
                  </a:lnTo>
                  <a:lnTo>
                    <a:pt x="3419" y="197"/>
                  </a:lnTo>
                  <a:lnTo>
                    <a:pt x="3419" y="197"/>
                  </a:lnTo>
                  <a:lnTo>
                    <a:pt x="3419" y="197"/>
                  </a:lnTo>
                  <a:lnTo>
                    <a:pt x="3420" y="195"/>
                  </a:lnTo>
                  <a:lnTo>
                    <a:pt x="3420" y="191"/>
                  </a:lnTo>
                  <a:lnTo>
                    <a:pt x="3420" y="191"/>
                  </a:lnTo>
                  <a:lnTo>
                    <a:pt x="3420" y="192"/>
                  </a:lnTo>
                  <a:lnTo>
                    <a:pt x="3421" y="194"/>
                  </a:lnTo>
                  <a:lnTo>
                    <a:pt x="3421" y="195"/>
                  </a:lnTo>
                  <a:lnTo>
                    <a:pt x="3421" y="195"/>
                  </a:lnTo>
                  <a:lnTo>
                    <a:pt x="3422" y="194"/>
                  </a:lnTo>
                  <a:lnTo>
                    <a:pt x="3422" y="192"/>
                  </a:lnTo>
                  <a:lnTo>
                    <a:pt x="3422" y="190"/>
                  </a:lnTo>
                  <a:lnTo>
                    <a:pt x="3422" y="189"/>
                  </a:lnTo>
                  <a:lnTo>
                    <a:pt x="3423" y="188"/>
                  </a:lnTo>
                  <a:lnTo>
                    <a:pt x="3423" y="191"/>
                  </a:lnTo>
                  <a:lnTo>
                    <a:pt x="3423" y="196"/>
                  </a:lnTo>
                  <a:lnTo>
                    <a:pt x="3423" y="196"/>
                  </a:lnTo>
                  <a:lnTo>
                    <a:pt x="3424" y="196"/>
                  </a:lnTo>
                  <a:lnTo>
                    <a:pt x="3424" y="196"/>
                  </a:lnTo>
                  <a:lnTo>
                    <a:pt x="3424" y="196"/>
                  </a:lnTo>
                  <a:lnTo>
                    <a:pt x="3424" y="196"/>
                  </a:lnTo>
                  <a:lnTo>
                    <a:pt x="3425" y="196"/>
                  </a:lnTo>
                  <a:lnTo>
                    <a:pt x="3425" y="196"/>
                  </a:lnTo>
                  <a:lnTo>
                    <a:pt x="3425" y="196"/>
                  </a:lnTo>
                  <a:lnTo>
                    <a:pt x="3425" y="197"/>
                  </a:lnTo>
                  <a:lnTo>
                    <a:pt x="3426" y="197"/>
                  </a:lnTo>
                  <a:lnTo>
                    <a:pt x="3426" y="197"/>
                  </a:lnTo>
                  <a:lnTo>
                    <a:pt x="3426" y="197"/>
                  </a:lnTo>
                  <a:lnTo>
                    <a:pt x="3427" y="197"/>
                  </a:lnTo>
                  <a:lnTo>
                    <a:pt x="3427" y="197"/>
                  </a:lnTo>
                  <a:lnTo>
                    <a:pt x="3427" y="197"/>
                  </a:lnTo>
                  <a:lnTo>
                    <a:pt x="3427" y="197"/>
                  </a:lnTo>
                  <a:lnTo>
                    <a:pt x="3428" y="197"/>
                  </a:lnTo>
                  <a:lnTo>
                    <a:pt x="3428" y="197"/>
                  </a:lnTo>
                  <a:lnTo>
                    <a:pt x="3428" y="197"/>
                  </a:lnTo>
                  <a:lnTo>
                    <a:pt x="3428" y="197"/>
                  </a:lnTo>
                  <a:lnTo>
                    <a:pt x="3429" y="197"/>
                  </a:lnTo>
                  <a:lnTo>
                    <a:pt x="3429" y="197"/>
                  </a:lnTo>
                  <a:lnTo>
                    <a:pt x="3429" y="197"/>
                  </a:lnTo>
                  <a:lnTo>
                    <a:pt x="3429" y="197"/>
                  </a:lnTo>
                  <a:lnTo>
                    <a:pt x="3430" y="197"/>
                  </a:lnTo>
                  <a:lnTo>
                    <a:pt x="3430" y="197"/>
                  </a:lnTo>
                  <a:lnTo>
                    <a:pt x="3430" y="197"/>
                  </a:lnTo>
                  <a:lnTo>
                    <a:pt x="3431" y="197"/>
                  </a:lnTo>
                  <a:lnTo>
                    <a:pt x="3431" y="197"/>
                  </a:lnTo>
                  <a:lnTo>
                    <a:pt x="3431" y="197"/>
                  </a:lnTo>
                  <a:lnTo>
                    <a:pt x="3431" y="197"/>
                  </a:lnTo>
                  <a:lnTo>
                    <a:pt x="3432" y="197"/>
                  </a:lnTo>
                  <a:lnTo>
                    <a:pt x="3432" y="197"/>
                  </a:lnTo>
                  <a:lnTo>
                    <a:pt x="3432" y="197"/>
                  </a:lnTo>
                  <a:lnTo>
                    <a:pt x="3432" y="197"/>
                  </a:lnTo>
                  <a:lnTo>
                    <a:pt x="3433" y="197"/>
                  </a:lnTo>
                  <a:lnTo>
                    <a:pt x="3433" y="197"/>
                  </a:lnTo>
                  <a:lnTo>
                    <a:pt x="3433" y="197"/>
                  </a:lnTo>
                  <a:lnTo>
                    <a:pt x="3434" y="197"/>
                  </a:lnTo>
                  <a:lnTo>
                    <a:pt x="3434" y="197"/>
                  </a:lnTo>
                  <a:lnTo>
                    <a:pt x="3434" y="197"/>
                  </a:lnTo>
                  <a:lnTo>
                    <a:pt x="3434" y="197"/>
                  </a:lnTo>
                  <a:lnTo>
                    <a:pt x="3435" y="197"/>
                  </a:lnTo>
                  <a:lnTo>
                    <a:pt x="3435" y="197"/>
                  </a:lnTo>
                  <a:lnTo>
                    <a:pt x="3435" y="197"/>
                  </a:lnTo>
                  <a:lnTo>
                    <a:pt x="3435" y="197"/>
                  </a:lnTo>
                  <a:lnTo>
                    <a:pt x="3436" y="197"/>
                  </a:lnTo>
                  <a:lnTo>
                    <a:pt x="3436" y="197"/>
                  </a:lnTo>
                  <a:lnTo>
                    <a:pt x="3436" y="197"/>
                  </a:lnTo>
                  <a:lnTo>
                    <a:pt x="3436" y="197"/>
                  </a:lnTo>
                  <a:lnTo>
                    <a:pt x="3437" y="197"/>
                  </a:lnTo>
                  <a:lnTo>
                    <a:pt x="3437" y="197"/>
                  </a:lnTo>
                  <a:lnTo>
                    <a:pt x="3437" y="198"/>
                  </a:lnTo>
                  <a:lnTo>
                    <a:pt x="3438" y="198"/>
                  </a:lnTo>
                  <a:lnTo>
                    <a:pt x="3438" y="198"/>
                  </a:lnTo>
                  <a:lnTo>
                    <a:pt x="3438" y="197"/>
                  </a:lnTo>
                  <a:lnTo>
                    <a:pt x="3438" y="197"/>
                  </a:lnTo>
                  <a:lnTo>
                    <a:pt x="3439" y="197"/>
                  </a:lnTo>
                  <a:lnTo>
                    <a:pt x="3439" y="197"/>
                  </a:lnTo>
                  <a:lnTo>
                    <a:pt x="3439" y="197"/>
                  </a:lnTo>
                  <a:lnTo>
                    <a:pt x="3439" y="197"/>
                  </a:lnTo>
                  <a:lnTo>
                    <a:pt x="3440" y="197"/>
                  </a:lnTo>
                  <a:lnTo>
                    <a:pt x="3440" y="197"/>
                  </a:lnTo>
                  <a:lnTo>
                    <a:pt x="3440" y="196"/>
                  </a:lnTo>
                  <a:lnTo>
                    <a:pt x="3440" y="196"/>
                  </a:lnTo>
                  <a:lnTo>
                    <a:pt x="3441" y="196"/>
                  </a:lnTo>
                  <a:lnTo>
                    <a:pt x="3441" y="196"/>
                  </a:lnTo>
                  <a:lnTo>
                    <a:pt x="3441" y="196"/>
                  </a:lnTo>
                  <a:lnTo>
                    <a:pt x="3441" y="196"/>
                  </a:lnTo>
                  <a:lnTo>
                    <a:pt x="3442" y="196"/>
                  </a:lnTo>
                  <a:lnTo>
                    <a:pt x="3442" y="196"/>
                  </a:lnTo>
                  <a:lnTo>
                    <a:pt x="3442" y="197"/>
                  </a:lnTo>
                  <a:lnTo>
                    <a:pt x="3443" y="197"/>
                  </a:lnTo>
                  <a:lnTo>
                    <a:pt x="3443" y="197"/>
                  </a:lnTo>
                  <a:lnTo>
                    <a:pt x="3443" y="197"/>
                  </a:lnTo>
                  <a:lnTo>
                    <a:pt x="3443" y="197"/>
                  </a:lnTo>
                  <a:lnTo>
                    <a:pt x="3444" y="197"/>
                  </a:lnTo>
                  <a:lnTo>
                    <a:pt x="3444" y="197"/>
                  </a:lnTo>
                  <a:lnTo>
                    <a:pt x="3444" y="197"/>
                  </a:lnTo>
                  <a:lnTo>
                    <a:pt x="3444" y="197"/>
                  </a:lnTo>
                  <a:lnTo>
                    <a:pt x="3445" y="197"/>
                  </a:lnTo>
                  <a:lnTo>
                    <a:pt x="3445" y="197"/>
                  </a:lnTo>
                  <a:lnTo>
                    <a:pt x="3445" y="197"/>
                  </a:lnTo>
                  <a:lnTo>
                    <a:pt x="3446" y="197"/>
                  </a:lnTo>
                  <a:lnTo>
                    <a:pt x="3446" y="197"/>
                  </a:lnTo>
                  <a:lnTo>
                    <a:pt x="3446" y="197"/>
                  </a:lnTo>
                  <a:lnTo>
                    <a:pt x="3446" y="197"/>
                  </a:lnTo>
                  <a:lnTo>
                    <a:pt x="3447" y="197"/>
                  </a:lnTo>
                  <a:lnTo>
                    <a:pt x="3447" y="197"/>
                  </a:lnTo>
                  <a:lnTo>
                    <a:pt x="3447" y="197"/>
                  </a:lnTo>
                  <a:lnTo>
                    <a:pt x="3447" y="197"/>
                  </a:lnTo>
                  <a:lnTo>
                    <a:pt x="3448" y="197"/>
                  </a:lnTo>
                  <a:lnTo>
                    <a:pt x="3448" y="197"/>
                  </a:lnTo>
                  <a:lnTo>
                    <a:pt x="3448" y="197"/>
                  </a:lnTo>
                  <a:lnTo>
                    <a:pt x="3448" y="197"/>
                  </a:lnTo>
                  <a:lnTo>
                    <a:pt x="3449" y="197"/>
                  </a:lnTo>
                  <a:lnTo>
                    <a:pt x="3449" y="197"/>
                  </a:lnTo>
                  <a:lnTo>
                    <a:pt x="3449" y="197"/>
                  </a:lnTo>
                  <a:lnTo>
                    <a:pt x="3450" y="197"/>
                  </a:lnTo>
                  <a:lnTo>
                    <a:pt x="3450" y="197"/>
                  </a:lnTo>
                  <a:lnTo>
                    <a:pt x="3450" y="197"/>
                  </a:lnTo>
                  <a:lnTo>
                    <a:pt x="3450" y="197"/>
                  </a:lnTo>
                  <a:lnTo>
                    <a:pt x="3451" y="197"/>
                  </a:lnTo>
                  <a:lnTo>
                    <a:pt x="3451" y="197"/>
                  </a:lnTo>
                  <a:lnTo>
                    <a:pt x="3451" y="197"/>
                  </a:lnTo>
                  <a:lnTo>
                    <a:pt x="3451" y="197"/>
                  </a:lnTo>
                  <a:lnTo>
                    <a:pt x="3452" y="197"/>
                  </a:lnTo>
                  <a:lnTo>
                    <a:pt x="3452" y="197"/>
                  </a:lnTo>
                  <a:lnTo>
                    <a:pt x="3452" y="197"/>
                  </a:lnTo>
                  <a:lnTo>
                    <a:pt x="3452" y="197"/>
                  </a:lnTo>
                  <a:lnTo>
                    <a:pt x="3453" y="197"/>
                  </a:lnTo>
                  <a:lnTo>
                    <a:pt x="3453" y="197"/>
                  </a:lnTo>
                  <a:lnTo>
                    <a:pt x="3453" y="197"/>
                  </a:lnTo>
                  <a:lnTo>
                    <a:pt x="3454" y="197"/>
                  </a:lnTo>
                  <a:lnTo>
                    <a:pt x="3454" y="197"/>
                  </a:lnTo>
                  <a:lnTo>
                    <a:pt x="3454" y="197"/>
                  </a:lnTo>
                  <a:lnTo>
                    <a:pt x="3454" y="197"/>
                  </a:lnTo>
                  <a:lnTo>
                    <a:pt x="3455" y="197"/>
                  </a:lnTo>
                  <a:lnTo>
                    <a:pt x="3455" y="197"/>
                  </a:lnTo>
                  <a:lnTo>
                    <a:pt x="3455" y="197"/>
                  </a:lnTo>
                  <a:lnTo>
                    <a:pt x="3455" y="197"/>
                  </a:lnTo>
                  <a:lnTo>
                    <a:pt x="3456" y="197"/>
                  </a:lnTo>
                  <a:lnTo>
                    <a:pt x="3456" y="197"/>
                  </a:lnTo>
                  <a:lnTo>
                    <a:pt x="3456" y="197"/>
                  </a:lnTo>
                  <a:lnTo>
                    <a:pt x="3456" y="197"/>
                  </a:lnTo>
                  <a:lnTo>
                    <a:pt x="3457" y="197"/>
                  </a:lnTo>
                  <a:lnTo>
                    <a:pt x="3457" y="197"/>
                  </a:lnTo>
                  <a:lnTo>
                    <a:pt x="3457" y="197"/>
                  </a:lnTo>
                  <a:lnTo>
                    <a:pt x="3457" y="197"/>
                  </a:lnTo>
                  <a:lnTo>
                    <a:pt x="3458" y="197"/>
                  </a:lnTo>
                  <a:lnTo>
                    <a:pt x="3458" y="197"/>
                  </a:lnTo>
                  <a:lnTo>
                    <a:pt x="3458" y="197"/>
                  </a:lnTo>
                  <a:lnTo>
                    <a:pt x="3459" y="197"/>
                  </a:lnTo>
                  <a:lnTo>
                    <a:pt x="3459" y="197"/>
                  </a:lnTo>
                  <a:lnTo>
                    <a:pt x="3459" y="197"/>
                  </a:lnTo>
                  <a:lnTo>
                    <a:pt x="3459" y="197"/>
                  </a:lnTo>
                  <a:lnTo>
                    <a:pt x="3460" y="197"/>
                  </a:lnTo>
                  <a:lnTo>
                    <a:pt x="3460" y="197"/>
                  </a:lnTo>
                  <a:lnTo>
                    <a:pt x="3460" y="197"/>
                  </a:lnTo>
                  <a:lnTo>
                    <a:pt x="3460" y="197"/>
                  </a:lnTo>
                  <a:lnTo>
                    <a:pt x="3461" y="197"/>
                  </a:lnTo>
                  <a:lnTo>
                    <a:pt x="3461" y="197"/>
                  </a:lnTo>
                  <a:lnTo>
                    <a:pt x="3461" y="197"/>
                  </a:lnTo>
                  <a:lnTo>
                    <a:pt x="3462" y="197"/>
                  </a:lnTo>
                  <a:lnTo>
                    <a:pt x="3462" y="197"/>
                  </a:lnTo>
                  <a:lnTo>
                    <a:pt x="3462" y="197"/>
                  </a:lnTo>
                  <a:lnTo>
                    <a:pt x="3462" y="197"/>
                  </a:lnTo>
                  <a:lnTo>
                    <a:pt x="3463" y="197"/>
                  </a:lnTo>
                  <a:lnTo>
                    <a:pt x="3463" y="197"/>
                  </a:lnTo>
                  <a:lnTo>
                    <a:pt x="3463" y="197"/>
                  </a:lnTo>
                  <a:lnTo>
                    <a:pt x="3463" y="197"/>
                  </a:lnTo>
                  <a:lnTo>
                    <a:pt x="3464" y="197"/>
                  </a:lnTo>
                  <a:lnTo>
                    <a:pt x="3464" y="197"/>
                  </a:lnTo>
                  <a:lnTo>
                    <a:pt x="3464" y="197"/>
                  </a:lnTo>
                  <a:lnTo>
                    <a:pt x="3465" y="197"/>
                  </a:lnTo>
                  <a:lnTo>
                    <a:pt x="3465" y="197"/>
                  </a:lnTo>
                  <a:lnTo>
                    <a:pt x="3465" y="197"/>
                  </a:lnTo>
                  <a:lnTo>
                    <a:pt x="3465" y="197"/>
                  </a:lnTo>
                  <a:lnTo>
                    <a:pt x="3466" y="197"/>
                  </a:lnTo>
                  <a:lnTo>
                    <a:pt x="3466" y="197"/>
                  </a:lnTo>
                  <a:lnTo>
                    <a:pt x="3466" y="197"/>
                  </a:lnTo>
                  <a:lnTo>
                    <a:pt x="3466" y="197"/>
                  </a:lnTo>
                  <a:lnTo>
                    <a:pt x="3467" y="197"/>
                  </a:lnTo>
                  <a:lnTo>
                    <a:pt x="3467" y="197"/>
                  </a:lnTo>
                  <a:lnTo>
                    <a:pt x="3467" y="197"/>
                  </a:lnTo>
                  <a:lnTo>
                    <a:pt x="3467" y="197"/>
                  </a:lnTo>
                  <a:lnTo>
                    <a:pt x="3468" y="197"/>
                  </a:lnTo>
                  <a:lnTo>
                    <a:pt x="3468" y="197"/>
                  </a:lnTo>
                  <a:lnTo>
                    <a:pt x="3468" y="197"/>
                  </a:lnTo>
                  <a:lnTo>
                    <a:pt x="3469" y="197"/>
                  </a:lnTo>
                  <a:lnTo>
                    <a:pt x="3469" y="197"/>
                  </a:lnTo>
                  <a:lnTo>
                    <a:pt x="3469" y="197"/>
                  </a:lnTo>
                  <a:lnTo>
                    <a:pt x="3469" y="197"/>
                  </a:lnTo>
                  <a:lnTo>
                    <a:pt x="3470" y="197"/>
                  </a:lnTo>
                  <a:lnTo>
                    <a:pt x="3470" y="197"/>
                  </a:lnTo>
                  <a:lnTo>
                    <a:pt x="3470" y="197"/>
                  </a:lnTo>
                  <a:lnTo>
                    <a:pt x="3470" y="197"/>
                  </a:lnTo>
                  <a:lnTo>
                    <a:pt x="3471" y="197"/>
                  </a:lnTo>
                  <a:lnTo>
                    <a:pt x="3471" y="197"/>
                  </a:lnTo>
                  <a:lnTo>
                    <a:pt x="3471" y="197"/>
                  </a:lnTo>
                  <a:lnTo>
                    <a:pt x="3471" y="197"/>
                  </a:lnTo>
                  <a:lnTo>
                    <a:pt x="3472" y="197"/>
                  </a:lnTo>
                  <a:lnTo>
                    <a:pt x="3472" y="197"/>
                  </a:lnTo>
                  <a:lnTo>
                    <a:pt x="3472" y="197"/>
                  </a:lnTo>
                  <a:lnTo>
                    <a:pt x="3472" y="197"/>
                  </a:lnTo>
                  <a:lnTo>
                    <a:pt x="3473" y="197"/>
                  </a:lnTo>
                  <a:lnTo>
                    <a:pt x="3473" y="197"/>
                  </a:lnTo>
                  <a:lnTo>
                    <a:pt x="3473" y="197"/>
                  </a:lnTo>
                  <a:lnTo>
                    <a:pt x="3473" y="197"/>
                  </a:lnTo>
                  <a:lnTo>
                    <a:pt x="3474" y="197"/>
                  </a:lnTo>
                  <a:lnTo>
                    <a:pt x="3474" y="197"/>
                  </a:lnTo>
                  <a:lnTo>
                    <a:pt x="3474" y="197"/>
                  </a:lnTo>
                  <a:lnTo>
                    <a:pt x="3475" y="197"/>
                  </a:lnTo>
                  <a:lnTo>
                    <a:pt x="3475" y="197"/>
                  </a:lnTo>
                  <a:lnTo>
                    <a:pt x="3475" y="197"/>
                  </a:lnTo>
                  <a:lnTo>
                    <a:pt x="3475" y="197"/>
                  </a:lnTo>
                  <a:lnTo>
                    <a:pt x="3476" y="197"/>
                  </a:lnTo>
                  <a:lnTo>
                    <a:pt x="3476" y="197"/>
                  </a:lnTo>
                  <a:lnTo>
                    <a:pt x="3476" y="197"/>
                  </a:lnTo>
                  <a:lnTo>
                    <a:pt x="3476" y="197"/>
                  </a:lnTo>
                  <a:lnTo>
                    <a:pt x="3477" y="197"/>
                  </a:lnTo>
                  <a:lnTo>
                    <a:pt x="3477" y="196"/>
                  </a:lnTo>
                  <a:lnTo>
                    <a:pt x="3477" y="196"/>
                  </a:lnTo>
                  <a:lnTo>
                    <a:pt x="3478" y="196"/>
                  </a:lnTo>
                  <a:lnTo>
                    <a:pt x="3478" y="196"/>
                  </a:lnTo>
                  <a:lnTo>
                    <a:pt x="3478" y="196"/>
                  </a:lnTo>
                  <a:lnTo>
                    <a:pt x="3478" y="196"/>
                  </a:lnTo>
                  <a:lnTo>
                    <a:pt x="3479" y="196"/>
                  </a:lnTo>
                  <a:lnTo>
                    <a:pt x="3479" y="196"/>
                  </a:lnTo>
                  <a:lnTo>
                    <a:pt x="3479" y="196"/>
                  </a:lnTo>
                  <a:lnTo>
                    <a:pt x="3479" y="196"/>
                  </a:lnTo>
                  <a:lnTo>
                    <a:pt x="3480" y="196"/>
                  </a:lnTo>
                  <a:lnTo>
                    <a:pt x="3480" y="196"/>
                  </a:lnTo>
                  <a:lnTo>
                    <a:pt x="3480" y="196"/>
                  </a:lnTo>
                  <a:lnTo>
                    <a:pt x="3481" y="196"/>
                  </a:lnTo>
                  <a:lnTo>
                    <a:pt x="3481" y="195"/>
                  </a:lnTo>
                  <a:lnTo>
                    <a:pt x="3481" y="195"/>
                  </a:lnTo>
                  <a:lnTo>
                    <a:pt x="3481" y="195"/>
                  </a:lnTo>
                  <a:lnTo>
                    <a:pt x="3482" y="195"/>
                  </a:lnTo>
                  <a:lnTo>
                    <a:pt x="3482" y="195"/>
                  </a:lnTo>
                  <a:lnTo>
                    <a:pt x="3482" y="195"/>
                  </a:lnTo>
                  <a:lnTo>
                    <a:pt x="3482" y="194"/>
                  </a:lnTo>
                  <a:lnTo>
                    <a:pt x="3483" y="194"/>
                  </a:lnTo>
                  <a:lnTo>
                    <a:pt x="3483" y="194"/>
                  </a:lnTo>
                  <a:lnTo>
                    <a:pt x="3483" y="194"/>
                  </a:lnTo>
                  <a:lnTo>
                    <a:pt x="3483" y="194"/>
                  </a:lnTo>
                  <a:lnTo>
                    <a:pt x="3484" y="194"/>
                  </a:lnTo>
                  <a:lnTo>
                    <a:pt x="3484" y="194"/>
                  </a:lnTo>
                  <a:lnTo>
                    <a:pt x="3484" y="195"/>
                  </a:lnTo>
                  <a:lnTo>
                    <a:pt x="3485" y="194"/>
                  </a:lnTo>
                  <a:lnTo>
                    <a:pt x="3485" y="194"/>
                  </a:lnTo>
                  <a:lnTo>
                    <a:pt x="3485" y="194"/>
                  </a:lnTo>
                  <a:lnTo>
                    <a:pt x="3485" y="194"/>
                  </a:lnTo>
                  <a:lnTo>
                    <a:pt x="3486" y="194"/>
                  </a:lnTo>
                  <a:lnTo>
                    <a:pt x="3486" y="194"/>
                  </a:lnTo>
                  <a:lnTo>
                    <a:pt x="3486" y="194"/>
                  </a:lnTo>
                  <a:lnTo>
                    <a:pt x="3486" y="194"/>
                  </a:lnTo>
                  <a:lnTo>
                    <a:pt x="3487" y="194"/>
                  </a:lnTo>
                  <a:lnTo>
                    <a:pt x="3487" y="194"/>
                  </a:lnTo>
                  <a:lnTo>
                    <a:pt x="3487" y="194"/>
                  </a:lnTo>
                  <a:lnTo>
                    <a:pt x="3487" y="194"/>
                  </a:lnTo>
                  <a:lnTo>
                    <a:pt x="3488" y="194"/>
                  </a:lnTo>
                  <a:lnTo>
                    <a:pt x="3488" y="191"/>
                  </a:lnTo>
                  <a:lnTo>
                    <a:pt x="3488" y="188"/>
                  </a:lnTo>
                  <a:lnTo>
                    <a:pt x="3488" y="185"/>
                  </a:lnTo>
                  <a:lnTo>
                    <a:pt x="3489" y="184"/>
                  </a:lnTo>
                  <a:lnTo>
                    <a:pt x="3489" y="187"/>
                  </a:lnTo>
                  <a:lnTo>
                    <a:pt x="3489" y="187"/>
                  </a:lnTo>
                  <a:lnTo>
                    <a:pt x="3489" y="186"/>
                  </a:lnTo>
                  <a:lnTo>
                    <a:pt x="3490" y="186"/>
                  </a:lnTo>
                  <a:lnTo>
                    <a:pt x="3490" y="186"/>
                  </a:lnTo>
                  <a:lnTo>
                    <a:pt x="3490" y="189"/>
                  </a:lnTo>
                  <a:lnTo>
                    <a:pt x="3491" y="192"/>
                  </a:lnTo>
                  <a:lnTo>
                    <a:pt x="3491" y="192"/>
                  </a:lnTo>
                  <a:lnTo>
                    <a:pt x="3491" y="192"/>
                  </a:lnTo>
                  <a:lnTo>
                    <a:pt x="3491" y="192"/>
                  </a:lnTo>
                  <a:lnTo>
                    <a:pt x="3492" y="192"/>
                  </a:lnTo>
                  <a:lnTo>
                    <a:pt x="3492" y="192"/>
                  </a:lnTo>
                  <a:lnTo>
                    <a:pt x="3492" y="192"/>
                  </a:lnTo>
                  <a:lnTo>
                    <a:pt x="3492" y="192"/>
                  </a:lnTo>
                  <a:lnTo>
                    <a:pt x="3493" y="192"/>
                  </a:lnTo>
                  <a:lnTo>
                    <a:pt x="3493" y="192"/>
                  </a:lnTo>
                  <a:lnTo>
                    <a:pt x="3493" y="192"/>
                  </a:lnTo>
                  <a:lnTo>
                    <a:pt x="3494" y="192"/>
                  </a:lnTo>
                  <a:lnTo>
                    <a:pt x="3494" y="192"/>
                  </a:lnTo>
                  <a:lnTo>
                    <a:pt x="3494" y="192"/>
                  </a:lnTo>
                  <a:lnTo>
                    <a:pt x="3494" y="192"/>
                  </a:lnTo>
                  <a:lnTo>
                    <a:pt x="3495" y="192"/>
                  </a:lnTo>
                  <a:lnTo>
                    <a:pt x="3495" y="192"/>
                  </a:lnTo>
                  <a:lnTo>
                    <a:pt x="3495" y="192"/>
                  </a:lnTo>
                  <a:lnTo>
                    <a:pt x="3495" y="192"/>
                  </a:lnTo>
                  <a:lnTo>
                    <a:pt x="3496" y="192"/>
                  </a:lnTo>
                  <a:lnTo>
                    <a:pt x="3496" y="192"/>
                  </a:lnTo>
                  <a:lnTo>
                    <a:pt x="3496" y="192"/>
                  </a:lnTo>
                  <a:lnTo>
                    <a:pt x="3497" y="192"/>
                  </a:lnTo>
                  <a:lnTo>
                    <a:pt x="3497" y="192"/>
                  </a:lnTo>
                  <a:lnTo>
                    <a:pt x="3497" y="192"/>
                  </a:lnTo>
                  <a:lnTo>
                    <a:pt x="3497" y="192"/>
                  </a:lnTo>
                  <a:lnTo>
                    <a:pt x="3498" y="192"/>
                  </a:lnTo>
                  <a:lnTo>
                    <a:pt x="3498" y="192"/>
                  </a:lnTo>
                  <a:lnTo>
                    <a:pt x="3498" y="192"/>
                  </a:lnTo>
                  <a:lnTo>
                    <a:pt x="3498" y="192"/>
                  </a:lnTo>
                  <a:lnTo>
                    <a:pt x="3499" y="192"/>
                  </a:lnTo>
                  <a:lnTo>
                    <a:pt x="3499" y="192"/>
                  </a:lnTo>
                  <a:lnTo>
                    <a:pt x="3499" y="192"/>
                  </a:lnTo>
                  <a:lnTo>
                    <a:pt x="3499" y="192"/>
                  </a:lnTo>
                  <a:lnTo>
                    <a:pt x="3500" y="192"/>
                  </a:lnTo>
                  <a:lnTo>
                    <a:pt x="3500" y="192"/>
                  </a:lnTo>
                  <a:lnTo>
                    <a:pt x="3500" y="192"/>
                  </a:lnTo>
                  <a:lnTo>
                    <a:pt x="3501" y="192"/>
                  </a:lnTo>
                  <a:lnTo>
                    <a:pt x="3501" y="192"/>
                  </a:lnTo>
                  <a:lnTo>
                    <a:pt x="3501" y="192"/>
                  </a:lnTo>
                  <a:lnTo>
                    <a:pt x="3501" y="192"/>
                  </a:lnTo>
                  <a:lnTo>
                    <a:pt x="3502" y="192"/>
                  </a:lnTo>
                  <a:lnTo>
                    <a:pt x="3502" y="192"/>
                  </a:lnTo>
                  <a:lnTo>
                    <a:pt x="3502" y="192"/>
                  </a:lnTo>
                  <a:lnTo>
                    <a:pt x="3502" y="192"/>
                  </a:lnTo>
                  <a:lnTo>
                    <a:pt x="3503" y="192"/>
                  </a:lnTo>
                  <a:lnTo>
                    <a:pt x="3503" y="192"/>
                  </a:lnTo>
                  <a:lnTo>
                    <a:pt x="3503" y="192"/>
                  </a:lnTo>
                  <a:lnTo>
                    <a:pt x="3503" y="191"/>
                  </a:lnTo>
                  <a:lnTo>
                    <a:pt x="3504" y="191"/>
                  </a:lnTo>
                  <a:lnTo>
                    <a:pt x="3504" y="191"/>
                  </a:lnTo>
                  <a:lnTo>
                    <a:pt x="3504" y="191"/>
                  </a:lnTo>
                  <a:lnTo>
                    <a:pt x="3504" y="191"/>
                  </a:lnTo>
                  <a:lnTo>
                    <a:pt x="3505" y="191"/>
                  </a:lnTo>
                  <a:lnTo>
                    <a:pt x="3505" y="191"/>
                  </a:lnTo>
                  <a:lnTo>
                    <a:pt x="3505" y="191"/>
                  </a:lnTo>
                  <a:lnTo>
                    <a:pt x="3505" y="191"/>
                  </a:lnTo>
                  <a:lnTo>
                    <a:pt x="3506" y="191"/>
                  </a:lnTo>
                  <a:lnTo>
                    <a:pt x="3506" y="191"/>
                  </a:lnTo>
                  <a:lnTo>
                    <a:pt x="3506" y="191"/>
                  </a:lnTo>
                  <a:lnTo>
                    <a:pt x="3507" y="190"/>
                  </a:lnTo>
                  <a:lnTo>
                    <a:pt x="3507" y="190"/>
                  </a:lnTo>
                  <a:lnTo>
                    <a:pt x="3507" y="190"/>
                  </a:lnTo>
                  <a:lnTo>
                    <a:pt x="3507" y="191"/>
                  </a:lnTo>
                  <a:lnTo>
                    <a:pt x="3508" y="191"/>
                  </a:lnTo>
                  <a:lnTo>
                    <a:pt x="3508" y="191"/>
                  </a:lnTo>
                  <a:lnTo>
                    <a:pt x="3508" y="192"/>
                  </a:lnTo>
                  <a:lnTo>
                    <a:pt x="3508" y="192"/>
                  </a:lnTo>
                  <a:lnTo>
                    <a:pt x="3509" y="193"/>
                  </a:lnTo>
                  <a:lnTo>
                    <a:pt x="3509" y="193"/>
                  </a:lnTo>
                  <a:lnTo>
                    <a:pt x="3509" y="193"/>
                  </a:lnTo>
                  <a:lnTo>
                    <a:pt x="3510" y="193"/>
                  </a:lnTo>
                  <a:lnTo>
                    <a:pt x="3510" y="194"/>
                  </a:lnTo>
                  <a:lnTo>
                    <a:pt x="3510" y="194"/>
                  </a:lnTo>
                  <a:lnTo>
                    <a:pt x="3510" y="194"/>
                  </a:lnTo>
                  <a:lnTo>
                    <a:pt x="3511" y="194"/>
                  </a:lnTo>
                  <a:lnTo>
                    <a:pt x="3511" y="194"/>
                  </a:lnTo>
                  <a:lnTo>
                    <a:pt x="3511" y="194"/>
                  </a:lnTo>
                  <a:lnTo>
                    <a:pt x="3511" y="194"/>
                  </a:lnTo>
                  <a:lnTo>
                    <a:pt x="3512" y="194"/>
                  </a:lnTo>
                  <a:lnTo>
                    <a:pt x="3512" y="194"/>
                  </a:lnTo>
                  <a:lnTo>
                    <a:pt x="3512" y="194"/>
                  </a:lnTo>
                  <a:lnTo>
                    <a:pt x="3513" y="194"/>
                  </a:lnTo>
                  <a:lnTo>
                    <a:pt x="3513" y="194"/>
                  </a:lnTo>
                  <a:lnTo>
                    <a:pt x="3513" y="194"/>
                  </a:lnTo>
                  <a:lnTo>
                    <a:pt x="3513" y="194"/>
                  </a:lnTo>
                  <a:lnTo>
                    <a:pt x="3514" y="194"/>
                  </a:lnTo>
                  <a:lnTo>
                    <a:pt x="3514" y="194"/>
                  </a:lnTo>
                  <a:lnTo>
                    <a:pt x="3514" y="194"/>
                  </a:lnTo>
                  <a:lnTo>
                    <a:pt x="3514" y="194"/>
                  </a:lnTo>
                  <a:lnTo>
                    <a:pt x="3515" y="194"/>
                  </a:lnTo>
                  <a:lnTo>
                    <a:pt x="3515" y="194"/>
                  </a:lnTo>
                  <a:lnTo>
                    <a:pt x="3515" y="195"/>
                  </a:lnTo>
                  <a:lnTo>
                    <a:pt x="3515" y="195"/>
                  </a:lnTo>
                  <a:lnTo>
                    <a:pt x="3516" y="195"/>
                  </a:lnTo>
                  <a:lnTo>
                    <a:pt x="3516" y="195"/>
                  </a:lnTo>
                  <a:lnTo>
                    <a:pt x="3516" y="195"/>
                  </a:lnTo>
                  <a:lnTo>
                    <a:pt x="3517" y="194"/>
                  </a:lnTo>
                  <a:lnTo>
                    <a:pt x="3517" y="194"/>
                  </a:lnTo>
                  <a:lnTo>
                    <a:pt x="3517" y="194"/>
                  </a:lnTo>
                  <a:lnTo>
                    <a:pt x="3517" y="195"/>
                  </a:lnTo>
                  <a:lnTo>
                    <a:pt x="3518" y="195"/>
                  </a:lnTo>
                  <a:lnTo>
                    <a:pt x="3518" y="195"/>
                  </a:lnTo>
                  <a:lnTo>
                    <a:pt x="3518" y="195"/>
                  </a:lnTo>
                  <a:lnTo>
                    <a:pt x="3518" y="195"/>
                  </a:lnTo>
                  <a:lnTo>
                    <a:pt x="3519" y="195"/>
                  </a:lnTo>
                  <a:lnTo>
                    <a:pt x="3519" y="195"/>
                  </a:lnTo>
                  <a:lnTo>
                    <a:pt x="3519" y="195"/>
                  </a:lnTo>
                  <a:lnTo>
                    <a:pt x="3519" y="195"/>
                  </a:lnTo>
                  <a:lnTo>
                    <a:pt x="3520" y="195"/>
                  </a:lnTo>
                  <a:lnTo>
                    <a:pt x="3520" y="195"/>
                  </a:lnTo>
                  <a:lnTo>
                    <a:pt x="3520" y="195"/>
                  </a:lnTo>
                  <a:lnTo>
                    <a:pt x="3520" y="195"/>
                  </a:lnTo>
                  <a:lnTo>
                    <a:pt x="3521" y="195"/>
                  </a:lnTo>
                  <a:lnTo>
                    <a:pt x="3521" y="195"/>
                  </a:lnTo>
                  <a:lnTo>
                    <a:pt x="3521" y="195"/>
                  </a:lnTo>
                  <a:lnTo>
                    <a:pt x="3521" y="195"/>
                  </a:lnTo>
                  <a:lnTo>
                    <a:pt x="3522" y="195"/>
                  </a:lnTo>
                  <a:lnTo>
                    <a:pt x="3522" y="195"/>
                  </a:lnTo>
                  <a:lnTo>
                    <a:pt x="3522" y="195"/>
                  </a:lnTo>
                  <a:lnTo>
                    <a:pt x="3523" y="195"/>
                  </a:lnTo>
                  <a:lnTo>
                    <a:pt x="3523" y="195"/>
                  </a:lnTo>
                  <a:lnTo>
                    <a:pt x="3523" y="195"/>
                  </a:lnTo>
                  <a:lnTo>
                    <a:pt x="3523" y="195"/>
                  </a:lnTo>
                  <a:lnTo>
                    <a:pt x="3524" y="195"/>
                  </a:lnTo>
                  <a:lnTo>
                    <a:pt x="3524" y="195"/>
                  </a:lnTo>
                  <a:lnTo>
                    <a:pt x="3524" y="195"/>
                  </a:lnTo>
                  <a:lnTo>
                    <a:pt x="3524" y="195"/>
                  </a:lnTo>
                  <a:lnTo>
                    <a:pt x="3525" y="195"/>
                  </a:lnTo>
                  <a:lnTo>
                    <a:pt x="3525" y="195"/>
                  </a:lnTo>
                  <a:lnTo>
                    <a:pt x="3525" y="195"/>
                  </a:lnTo>
                  <a:lnTo>
                    <a:pt x="3526" y="195"/>
                  </a:lnTo>
                  <a:lnTo>
                    <a:pt x="3526" y="195"/>
                  </a:lnTo>
                  <a:lnTo>
                    <a:pt x="3526" y="195"/>
                  </a:lnTo>
                  <a:lnTo>
                    <a:pt x="3526" y="195"/>
                  </a:lnTo>
                  <a:lnTo>
                    <a:pt x="3527" y="195"/>
                  </a:lnTo>
                  <a:lnTo>
                    <a:pt x="3527" y="195"/>
                  </a:lnTo>
                  <a:lnTo>
                    <a:pt x="3527" y="195"/>
                  </a:lnTo>
                  <a:lnTo>
                    <a:pt x="3527" y="195"/>
                  </a:lnTo>
                  <a:lnTo>
                    <a:pt x="3528" y="195"/>
                  </a:lnTo>
                  <a:lnTo>
                    <a:pt x="3528" y="195"/>
                  </a:lnTo>
                  <a:lnTo>
                    <a:pt x="3528" y="195"/>
                  </a:lnTo>
                  <a:lnTo>
                    <a:pt x="3529" y="195"/>
                  </a:lnTo>
                  <a:lnTo>
                    <a:pt x="3529" y="195"/>
                  </a:lnTo>
                  <a:lnTo>
                    <a:pt x="3529" y="195"/>
                  </a:lnTo>
                  <a:lnTo>
                    <a:pt x="3529" y="195"/>
                  </a:lnTo>
                  <a:lnTo>
                    <a:pt x="3530" y="195"/>
                  </a:lnTo>
                  <a:lnTo>
                    <a:pt x="3530" y="195"/>
                  </a:lnTo>
                  <a:lnTo>
                    <a:pt x="3530" y="195"/>
                  </a:lnTo>
                  <a:lnTo>
                    <a:pt x="3530" y="195"/>
                  </a:lnTo>
                  <a:lnTo>
                    <a:pt x="3531" y="195"/>
                  </a:lnTo>
                  <a:lnTo>
                    <a:pt x="3531" y="195"/>
                  </a:lnTo>
                  <a:lnTo>
                    <a:pt x="3531" y="196"/>
                  </a:lnTo>
                  <a:lnTo>
                    <a:pt x="3531" y="196"/>
                  </a:lnTo>
                  <a:lnTo>
                    <a:pt x="3532" y="196"/>
                  </a:lnTo>
                  <a:lnTo>
                    <a:pt x="3532" y="196"/>
                  </a:lnTo>
                  <a:lnTo>
                    <a:pt x="3532" y="196"/>
                  </a:lnTo>
                  <a:lnTo>
                    <a:pt x="3533" y="196"/>
                  </a:lnTo>
                  <a:lnTo>
                    <a:pt x="3533" y="196"/>
                  </a:lnTo>
                  <a:lnTo>
                    <a:pt x="3533" y="196"/>
                  </a:lnTo>
                  <a:lnTo>
                    <a:pt x="3533" y="196"/>
                  </a:lnTo>
                  <a:lnTo>
                    <a:pt x="3534" y="196"/>
                  </a:lnTo>
                  <a:lnTo>
                    <a:pt x="3534" y="196"/>
                  </a:lnTo>
                  <a:lnTo>
                    <a:pt x="3534" y="196"/>
                  </a:lnTo>
                  <a:lnTo>
                    <a:pt x="3534" y="196"/>
                  </a:lnTo>
                  <a:lnTo>
                    <a:pt x="3535" y="196"/>
                  </a:lnTo>
                  <a:lnTo>
                    <a:pt x="3535" y="196"/>
                  </a:lnTo>
                  <a:lnTo>
                    <a:pt x="3535" y="196"/>
                  </a:lnTo>
                  <a:lnTo>
                    <a:pt x="3535" y="196"/>
                  </a:lnTo>
                  <a:lnTo>
                    <a:pt x="3536" y="196"/>
                  </a:lnTo>
                  <a:lnTo>
                    <a:pt x="3536" y="196"/>
                  </a:lnTo>
                  <a:lnTo>
                    <a:pt x="3536" y="196"/>
                  </a:lnTo>
                  <a:lnTo>
                    <a:pt x="3536" y="196"/>
                  </a:lnTo>
                  <a:lnTo>
                    <a:pt x="3537" y="196"/>
                  </a:lnTo>
                  <a:lnTo>
                    <a:pt x="3537" y="196"/>
                  </a:lnTo>
                  <a:lnTo>
                    <a:pt x="3537" y="196"/>
                  </a:lnTo>
                  <a:lnTo>
                    <a:pt x="3538" y="196"/>
                  </a:lnTo>
                  <a:lnTo>
                    <a:pt x="3538" y="196"/>
                  </a:lnTo>
                  <a:lnTo>
                    <a:pt x="3538" y="196"/>
                  </a:lnTo>
                  <a:lnTo>
                    <a:pt x="3538" y="196"/>
                  </a:lnTo>
                  <a:lnTo>
                    <a:pt x="3539" y="196"/>
                  </a:lnTo>
                  <a:lnTo>
                    <a:pt x="3539" y="196"/>
                  </a:lnTo>
                  <a:lnTo>
                    <a:pt x="3539" y="196"/>
                  </a:lnTo>
                  <a:lnTo>
                    <a:pt x="3539" y="196"/>
                  </a:lnTo>
                  <a:lnTo>
                    <a:pt x="3540" y="196"/>
                  </a:lnTo>
                  <a:lnTo>
                    <a:pt x="3540" y="196"/>
                  </a:lnTo>
                  <a:lnTo>
                    <a:pt x="3540" y="196"/>
                  </a:lnTo>
                  <a:lnTo>
                    <a:pt x="3540" y="196"/>
                  </a:lnTo>
                  <a:lnTo>
                    <a:pt x="3541" y="196"/>
                  </a:lnTo>
                  <a:lnTo>
                    <a:pt x="3541" y="196"/>
                  </a:lnTo>
                  <a:lnTo>
                    <a:pt x="3541" y="196"/>
                  </a:lnTo>
                  <a:lnTo>
                    <a:pt x="3542" y="196"/>
                  </a:lnTo>
                  <a:lnTo>
                    <a:pt x="3542" y="196"/>
                  </a:lnTo>
                  <a:lnTo>
                    <a:pt x="3542" y="196"/>
                  </a:lnTo>
                  <a:lnTo>
                    <a:pt x="3542" y="196"/>
                  </a:lnTo>
                  <a:lnTo>
                    <a:pt x="3543" y="196"/>
                  </a:lnTo>
                  <a:lnTo>
                    <a:pt x="3543" y="196"/>
                  </a:lnTo>
                  <a:lnTo>
                    <a:pt x="3543" y="196"/>
                  </a:lnTo>
                  <a:lnTo>
                    <a:pt x="3543" y="196"/>
                  </a:lnTo>
                  <a:lnTo>
                    <a:pt x="3544" y="196"/>
                  </a:lnTo>
                  <a:lnTo>
                    <a:pt x="3544" y="196"/>
                  </a:lnTo>
                  <a:lnTo>
                    <a:pt x="3544" y="196"/>
                  </a:lnTo>
                  <a:lnTo>
                    <a:pt x="3545" y="197"/>
                  </a:lnTo>
                  <a:lnTo>
                    <a:pt x="3545" y="197"/>
                  </a:lnTo>
                  <a:lnTo>
                    <a:pt x="3545" y="197"/>
                  </a:lnTo>
                  <a:lnTo>
                    <a:pt x="3545" y="197"/>
                  </a:lnTo>
                  <a:lnTo>
                    <a:pt x="3546" y="197"/>
                  </a:lnTo>
                  <a:lnTo>
                    <a:pt x="3546" y="197"/>
                  </a:lnTo>
                  <a:lnTo>
                    <a:pt x="3546" y="197"/>
                  </a:lnTo>
                  <a:lnTo>
                    <a:pt x="3546" y="197"/>
                  </a:lnTo>
                  <a:lnTo>
                    <a:pt x="3547" y="197"/>
                  </a:lnTo>
                  <a:lnTo>
                    <a:pt x="3547" y="196"/>
                  </a:lnTo>
                  <a:lnTo>
                    <a:pt x="3547" y="196"/>
                  </a:lnTo>
                  <a:lnTo>
                    <a:pt x="3547" y="196"/>
                  </a:lnTo>
                  <a:lnTo>
                    <a:pt x="3548" y="196"/>
                  </a:lnTo>
                  <a:lnTo>
                    <a:pt x="3548" y="196"/>
                  </a:lnTo>
                  <a:lnTo>
                    <a:pt x="3548" y="196"/>
                  </a:lnTo>
                  <a:lnTo>
                    <a:pt x="3549" y="196"/>
                  </a:lnTo>
                  <a:lnTo>
                    <a:pt x="3549" y="196"/>
                  </a:lnTo>
                  <a:lnTo>
                    <a:pt x="3549" y="196"/>
                  </a:lnTo>
                  <a:lnTo>
                    <a:pt x="3549" y="196"/>
                  </a:lnTo>
                  <a:lnTo>
                    <a:pt x="3550" y="196"/>
                  </a:lnTo>
                  <a:lnTo>
                    <a:pt x="3550" y="196"/>
                  </a:lnTo>
                  <a:lnTo>
                    <a:pt x="3550" y="196"/>
                  </a:lnTo>
                  <a:lnTo>
                    <a:pt x="3550" y="196"/>
                  </a:lnTo>
                  <a:lnTo>
                    <a:pt x="3551" y="196"/>
                  </a:lnTo>
                  <a:lnTo>
                    <a:pt x="3551" y="197"/>
                  </a:lnTo>
                  <a:lnTo>
                    <a:pt x="3551" y="197"/>
                  </a:lnTo>
                  <a:lnTo>
                    <a:pt x="3551" y="197"/>
                  </a:lnTo>
                  <a:lnTo>
                    <a:pt x="3552" y="197"/>
                  </a:lnTo>
                  <a:lnTo>
                    <a:pt x="3552" y="197"/>
                  </a:lnTo>
                  <a:lnTo>
                    <a:pt x="3552" y="197"/>
                  </a:lnTo>
                  <a:lnTo>
                    <a:pt x="3552" y="197"/>
                  </a:lnTo>
                  <a:lnTo>
                    <a:pt x="3553" y="197"/>
                  </a:lnTo>
                  <a:lnTo>
                    <a:pt x="3553" y="197"/>
                  </a:lnTo>
                  <a:lnTo>
                    <a:pt x="3553" y="197"/>
                  </a:lnTo>
                  <a:lnTo>
                    <a:pt x="3554" y="197"/>
                  </a:lnTo>
                  <a:lnTo>
                    <a:pt x="3554" y="197"/>
                  </a:lnTo>
                  <a:lnTo>
                    <a:pt x="3554" y="197"/>
                  </a:lnTo>
                  <a:lnTo>
                    <a:pt x="3554" y="197"/>
                  </a:lnTo>
                  <a:lnTo>
                    <a:pt x="3555" y="197"/>
                  </a:lnTo>
                  <a:lnTo>
                    <a:pt x="3555" y="197"/>
                  </a:lnTo>
                  <a:lnTo>
                    <a:pt x="3555" y="197"/>
                  </a:lnTo>
                  <a:lnTo>
                    <a:pt x="3555" y="197"/>
                  </a:lnTo>
                  <a:lnTo>
                    <a:pt x="3556" y="197"/>
                  </a:lnTo>
                  <a:lnTo>
                    <a:pt x="3556" y="197"/>
                  </a:lnTo>
                  <a:lnTo>
                    <a:pt x="3556" y="197"/>
                  </a:lnTo>
                  <a:lnTo>
                    <a:pt x="3557" y="194"/>
                  </a:lnTo>
                  <a:lnTo>
                    <a:pt x="3557" y="194"/>
                  </a:lnTo>
                  <a:lnTo>
                    <a:pt x="3557" y="193"/>
                  </a:lnTo>
                  <a:lnTo>
                    <a:pt x="3557" y="191"/>
                  </a:lnTo>
                  <a:lnTo>
                    <a:pt x="3558" y="191"/>
                  </a:lnTo>
                  <a:lnTo>
                    <a:pt x="3558" y="191"/>
                  </a:lnTo>
                  <a:lnTo>
                    <a:pt x="3558" y="193"/>
                  </a:lnTo>
                  <a:lnTo>
                    <a:pt x="3558" y="193"/>
                  </a:lnTo>
                  <a:lnTo>
                    <a:pt x="3559" y="193"/>
                  </a:lnTo>
                  <a:lnTo>
                    <a:pt x="3559" y="192"/>
                  </a:lnTo>
                  <a:lnTo>
                    <a:pt x="3559" y="193"/>
                  </a:lnTo>
                  <a:lnTo>
                    <a:pt x="3559" y="193"/>
                  </a:lnTo>
                  <a:lnTo>
                    <a:pt x="3560" y="193"/>
                  </a:lnTo>
                  <a:lnTo>
                    <a:pt x="3560" y="193"/>
                  </a:lnTo>
                  <a:lnTo>
                    <a:pt x="3560" y="193"/>
                  </a:lnTo>
                  <a:lnTo>
                    <a:pt x="3561" y="193"/>
                  </a:lnTo>
                  <a:lnTo>
                    <a:pt x="3561" y="193"/>
                  </a:lnTo>
                  <a:lnTo>
                    <a:pt x="3561" y="193"/>
                  </a:lnTo>
                  <a:lnTo>
                    <a:pt x="3561" y="193"/>
                  </a:lnTo>
                  <a:lnTo>
                    <a:pt x="3562" y="193"/>
                  </a:lnTo>
                  <a:lnTo>
                    <a:pt x="3562" y="192"/>
                  </a:lnTo>
                  <a:lnTo>
                    <a:pt x="3562" y="192"/>
                  </a:lnTo>
                  <a:lnTo>
                    <a:pt x="3562" y="192"/>
                  </a:lnTo>
                  <a:lnTo>
                    <a:pt x="3563" y="192"/>
                  </a:lnTo>
                  <a:lnTo>
                    <a:pt x="3563" y="192"/>
                  </a:lnTo>
                  <a:lnTo>
                    <a:pt x="3563" y="192"/>
                  </a:lnTo>
                  <a:lnTo>
                    <a:pt x="3563" y="192"/>
                  </a:lnTo>
                  <a:lnTo>
                    <a:pt x="3564" y="192"/>
                  </a:lnTo>
                  <a:lnTo>
                    <a:pt x="3564" y="192"/>
                  </a:lnTo>
                  <a:lnTo>
                    <a:pt x="3564" y="192"/>
                  </a:lnTo>
                  <a:lnTo>
                    <a:pt x="3565" y="192"/>
                  </a:lnTo>
                  <a:lnTo>
                    <a:pt x="3565" y="192"/>
                  </a:lnTo>
                  <a:lnTo>
                    <a:pt x="3565" y="192"/>
                  </a:lnTo>
                  <a:lnTo>
                    <a:pt x="3565" y="192"/>
                  </a:lnTo>
                  <a:lnTo>
                    <a:pt x="3566" y="192"/>
                  </a:lnTo>
                  <a:lnTo>
                    <a:pt x="3566" y="192"/>
                  </a:lnTo>
                  <a:lnTo>
                    <a:pt x="3566" y="192"/>
                  </a:lnTo>
                  <a:lnTo>
                    <a:pt x="3566" y="192"/>
                  </a:lnTo>
                  <a:lnTo>
                    <a:pt x="3567" y="192"/>
                  </a:lnTo>
                  <a:lnTo>
                    <a:pt x="3567" y="193"/>
                  </a:lnTo>
                  <a:lnTo>
                    <a:pt x="3567" y="192"/>
                  </a:lnTo>
                  <a:lnTo>
                    <a:pt x="3567" y="192"/>
                  </a:lnTo>
                  <a:lnTo>
                    <a:pt x="3568" y="192"/>
                  </a:lnTo>
                  <a:lnTo>
                    <a:pt x="3568" y="193"/>
                  </a:lnTo>
                  <a:lnTo>
                    <a:pt x="3568" y="193"/>
                  </a:lnTo>
                  <a:lnTo>
                    <a:pt x="3568" y="193"/>
                  </a:lnTo>
                  <a:lnTo>
                    <a:pt x="3569" y="193"/>
                  </a:lnTo>
                  <a:lnTo>
                    <a:pt x="3569" y="192"/>
                  </a:lnTo>
                  <a:lnTo>
                    <a:pt x="3569" y="192"/>
                  </a:lnTo>
                  <a:lnTo>
                    <a:pt x="3570" y="192"/>
                  </a:lnTo>
                  <a:lnTo>
                    <a:pt x="3570" y="192"/>
                  </a:lnTo>
                  <a:lnTo>
                    <a:pt x="3570" y="192"/>
                  </a:lnTo>
                  <a:lnTo>
                    <a:pt x="3570" y="192"/>
                  </a:lnTo>
                  <a:lnTo>
                    <a:pt x="3571" y="192"/>
                  </a:lnTo>
                  <a:lnTo>
                    <a:pt x="3571" y="192"/>
                  </a:lnTo>
                  <a:lnTo>
                    <a:pt x="3571" y="192"/>
                  </a:lnTo>
                  <a:lnTo>
                    <a:pt x="3571" y="192"/>
                  </a:lnTo>
                  <a:lnTo>
                    <a:pt x="3572" y="192"/>
                  </a:lnTo>
                  <a:lnTo>
                    <a:pt x="3572" y="192"/>
                  </a:lnTo>
                  <a:lnTo>
                    <a:pt x="3572" y="192"/>
                  </a:lnTo>
                  <a:lnTo>
                    <a:pt x="3573" y="192"/>
                  </a:lnTo>
                  <a:lnTo>
                    <a:pt x="3573" y="192"/>
                  </a:lnTo>
                  <a:lnTo>
                    <a:pt x="3573" y="192"/>
                  </a:lnTo>
                  <a:lnTo>
                    <a:pt x="3573" y="192"/>
                  </a:lnTo>
                  <a:lnTo>
                    <a:pt x="3574" y="192"/>
                  </a:lnTo>
                  <a:lnTo>
                    <a:pt x="3574" y="192"/>
                  </a:lnTo>
                  <a:lnTo>
                    <a:pt x="3574" y="192"/>
                  </a:lnTo>
                  <a:lnTo>
                    <a:pt x="3574" y="192"/>
                  </a:lnTo>
                  <a:lnTo>
                    <a:pt x="3575" y="192"/>
                  </a:lnTo>
                  <a:lnTo>
                    <a:pt x="3575" y="193"/>
                  </a:lnTo>
                  <a:lnTo>
                    <a:pt x="3575" y="193"/>
                  </a:lnTo>
                  <a:lnTo>
                    <a:pt x="3576" y="193"/>
                  </a:lnTo>
                  <a:lnTo>
                    <a:pt x="3576" y="193"/>
                  </a:lnTo>
                  <a:lnTo>
                    <a:pt x="3576" y="193"/>
                  </a:lnTo>
                  <a:lnTo>
                    <a:pt x="3576" y="194"/>
                  </a:lnTo>
                  <a:lnTo>
                    <a:pt x="3577" y="194"/>
                  </a:lnTo>
                  <a:lnTo>
                    <a:pt x="3577" y="195"/>
                  </a:lnTo>
                  <a:lnTo>
                    <a:pt x="3577" y="196"/>
                  </a:lnTo>
                  <a:lnTo>
                    <a:pt x="3577" y="197"/>
                  </a:lnTo>
                  <a:lnTo>
                    <a:pt x="3578" y="197"/>
                  </a:lnTo>
                  <a:lnTo>
                    <a:pt x="3578" y="197"/>
                  </a:lnTo>
                  <a:lnTo>
                    <a:pt x="3578" y="197"/>
                  </a:lnTo>
                  <a:lnTo>
                    <a:pt x="3578" y="197"/>
                  </a:lnTo>
                  <a:lnTo>
                    <a:pt x="3579" y="198"/>
                  </a:lnTo>
                  <a:lnTo>
                    <a:pt x="3579" y="198"/>
                  </a:lnTo>
                  <a:lnTo>
                    <a:pt x="3579" y="198"/>
                  </a:lnTo>
                  <a:lnTo>
                    <a:pt x="3579" y="198"/>
                  </a:lnTo>
                  <a:lnTo>
                    <a:pt x="3580" y="198"/>
                  </a:lnTo>
                  <a:lnTo>
                    <a:pt x="3580" y="198"/>
                  </a:lnTo>
                  <a:lnTo>
                    <a:pt x="3580" y="198"/>
                  </a:lnTo>
                  <a:lnTo>
                    <a:pt x="3581" y="198"/>
                  </a:lnTo>
                  <a:lnTo>
                    <a:pt x="3581" y="198"/>
                  </a:lnTo>
                  <a:lnTo>
                    <a:pt x="3581" y="198"/>
                  </a:lnTo>
                  <a:lnTo>
                    <a:pt x="3581" y="198"/>
                  </a:lnTo>
                  <a:lnTo>
                    <a:pt x="3582" y="198"/>
                  </a:lnTo>
                  <a:lnTo>
                    <a:pt x="3582" y="198"/>
                  </a:lnTo>
                  <a:lnTo>
                    <a:pt x="3582" y="198"/>
                  </a:lnTo>
                  <a:lnTo>
                    <a:pt x="3582" y="198"/>
                  </a:lnTo>
                  <a:lnTo>
                    <a:pt x="3583" y="198"/>
                  </a:lnTo>
                  <a:lnTo>
                    <a:pt x="3583" y="197"/>
                  </a:lnTo>
                  <a:lnTo>
                    <a:pt x="3583" y="197"/>
                  </a:lnTo>
                  <a:lnTo>
                    <a:pt x="3583" y="197"/>
                  </a:lnTo>
                  <a:lnTo>
                    <a:pt x="3584" y="198"/>
                  </a:lnTo>
                  <a:lnTo>
                    <a:pt x="3584" y="198"/>
                  </a:lnTo>
                  <a:lnTo>
                    <a:pt x="3584" y="198"/>
                  </a:lnTo>
                  <a:lnTo>
                    <a:pt x="3584" y="198"/>
                  </a:lnTo>
                  <a:lnTo>
                    <a:pt x="3585" y="198"/>
                  </a:lnTo>
                  <a:lnTo>
                    <a:pt x="3585" y="198"/>
                  </a:lnTo>
                  <a:lnTo>
                    <a:pt x="3585" y="198"/>
                  </a:lnTo>
                  <a:lnTo>
                    <a:pt x="3586" y="198"/>
                  </a:lnTo>
                  <a:lnTo>
                    <a:pt x="3586" y="198"/>
                  </a:lnTo>
                  <a:lnTo>
                    <a:pt x="3586" y="198"/>
                  </a:lnTo>
                  <a:lnTo>
                    <a:pt x="3586" y="198"/>
                  </a:lnTo>
                  <a:lnTo>
                    <a:pt x="3587" y="198"/>
                  </a:lnTo>
                  <a:lnTo>
                    <a:pt x="3587" y="198"/>
                  </a:lnTo>
                  <a:lnTo>
                    <a:pt x="3587" y="198"/>
                  </a:lnTo>
                  <a:lnTo>
                    <a:pt x="3587" y="198"/>
                  </a:lnTo>
                  <a:lnTo>
                    <a:pt x="3588" y="198"/>
                  </a:lnTo>
                  <a:lnTo>
                    <a:pt x="3588" y="198"/>
                  </a:lnTo>
                  <a:lnTo>
                    <a:pt x="3588" y="197"/>
                  </a:lnTo>
                  <a:lnTo>
                    <a:pt x="3589" y="197"/>
                  </a:lnTo>
                  <a:lnTo>
                    <a:pt x="3589" y="198"/>
                  </a:lnTo>
                  <a:lnTo>
                    <a:pt x="3589" y="198"/>
                  </a:lnTo>
                  <a:lnTo>
                    <a:pt x="3589" y="198"/>
                  </a:lnTo>
                  <a:lnTo>
                    <a:pt x="3590" y="197"/>
                  </a:lnTo>
                  <a:lnTo>
                    <a:pt x="3590" y="197"/>
                  </a:lnTo>
                  <a:lnTo>
                    <a:pt x="3590" y="197"/>
                  </a:lnTo>
                  <a:lnTo>
                    <a:pt x="3590" y="198"/>
                  </a:lnTo>
                  <a:lnTo>
                    <a:pt x="3591" y="198"/>
                  </a:lnTo>
                  <a:lnTo>
                    <a:pt x="3591" y="198"/>
                  </a:lnTo>
                  <a:lnTo>
                    <a:pt x="3591" y="198"/>
                  </a:lnTo>
                  <a:lnTo>
                    <a:pt x="3592" y="198"/>
                  </a:lnTo>
                  <a:lnTo>
                    <a:pt x="3592" y="198"/>
                  </a:lnTo>
                  <a:lnTo>
                    <a:pt x="3592" y="198"/>
                  </a:lnTo>
                  <a:lnTo>
                    <a:pt x="3592" y="198"/>
                  </a:lnTo>
                  <a:lnTo>
                    <a:pt x="3593" y="198"/>
                  </a:lnTo>
                  <a:lnTo>
                    <a:pt x="3593" y="198"/>
                  </a:lnTo>
                  <a:lnTo>
                    <a:pt x="3593" y="198"/>
                  </a:lnTo>
                  <a:lnTo>
                    <a:pt x="3593" y="198"/>
                  </a:lnTo>
                  <a:lnTo>
                    <a:pt x="3594" y="198"/>
                  </a:lnTo>
                  <a:lnTo>
                    <a:pt x="3594" y="198"/>
                  </a:lnTo>
                  <a:lnTo>
                    <a:pt x="3594" y="198"/>
                  </a:lnTo>
                  <a:lnTo>
                    <a:pt x="3594" y="198"/>
                  </a:lnTo>
                  <a:lnTo>
                    <a:pt x="3595" y="198"/>
                  </a:lnTo>
                  <a:lnTo>
                    <a:pt x="3595" y="198"/>
                  </a:lnTo>
                  <a:lnTo>
                    <a:pt x="3595" y="198"/>
                  </a:lnTo>
                  <a:lnTo>
                    <a:pt x="3596" y="198"/>
                  </a:lnTo>
                  <a:lnTo>
                    <a:pt x="3596" y="198"/>
                  </a:lnTo>
                  <a:lnTo>
                    <a:pt x="3596" y="198"/>
                  </a:lnTo>
                  <a:lnTo>
                    <a:pt x="3596" y="198"/>
                  </a:lnTo>
                  <a:lnTo>
                    <a:pt x="3597" y="198"/>
                  </a:lnTo>
                  <a:lnTo>
                    <a:pt x="3597" y="198"/>
                  </a:lnTo>
                  <a:lnTo>
                    <a:pt x="3597" y="198"/>
                  </a:lnTo>
                  <a:lnTo>
                    <a:pt x="3597" y="197"/>
                  </a:lnTo>
                  <a:lnTo>
                    <a:pt x="3598" y="197"/>
                  </a:lnTo>
                  <a:lnTo>
                    <a:pt x="3598" y="198"/>
                  </a:lnTo>
                  <a:lnTo>
                    <a:pt x="3598" y="198"/>
                  </a:lnTo>
                  <a:lnTo>
                    <a:pt x="3598" y="198"/>
                  </a:lnTo>
                  <a:lnTo>
                    <a:pt x="3599" y="198"/>
                  </a:lnTo>
                  <a:lnTo>
                    <a:pt x="3599" y="197"/>
                  </a:lnTo>
                  <a:lnTo>
                    <a:pt x="3599" y="197"/>
                  </a:lnTo>
                  <a:lnTo>
                    <a:pt x="3599" y="197"/>
                  </a:lnTo>
                  <a:lnTo>
                    <a:pt x="3600" y="197"/>
                  </a:lnTo>
                  <a:lnTo>
                    <a:pt x="3600" y="197"/>
                  </a:lnTo>
                  <a:lnTo>
                    <a:pt x="3600" y="197"/>
                  </a:lnTo>
                  <a:lnTo>
                    <a:pt x="3600" y="197"/>
                  </a:lnTo>
                  <a:lnTo>
                    <a:pt x="3601" y="197"/>
                  </a:lnTo>
                  <a:lnTo>
                    <a:pt x="3601" y="197"/>
                  </a:lnTo>
                  <a:lnTo>
                    <a:pt x="3601" y="197"/>
                  </a:lnTo>
                  <a:lnTo>
                    <a:pt x="3602" y="197"/>
                  </a:lnTo>
                  <a:lnTo>
                    <a:pt x="3602" y="197"/>
                  </a:lnTo>
                  <a:lnTo>
                    <a:pt x="3602" y="197"/>
                  </a:lnTo>
                  <a:lnTo>
                    <a:pt x="3602" y="197"/>
                  </a:lnTo>
                  <a:lnTo>
                    <a:pt x="3603" y="197"/>
                  </a:lnTo>
                  <a:lnTo>
                    <a:pt x="3603" y="197"/>
                  </a:lnTo>
                  <a:lnTo>
                    <a:pt x="3603" y="197"/>
                  </a:lnTo>
                  <a:lnTo>
                    <a:pt x="3603" y="197"/>
                  </a:lnTo>
                  <a:lnTo>
                    <a:pt x="3604" y="197"/>
                  </a:lnTo>
                  <a:lnTo>
                    <a:pt x="3604" y="197"/>
                  </a:lnTo>
                  <a:lnTo>
                    <a:pt x="3604" y="197"/>
                  </a:lnTo>
                  <a:lnTo>
                    <a:pt x="3605" y="197"/>
                  </a:lnTo>
                  <a:lnTo>
                    <a:pt x="3605" y="197"/>
                  </a:lnTo>
                  <a:lnTo>
                    <a:pt x="3605" y="197"/>
                  </a:lnTo>
                  <a:lnTo>
                    <a:pt x="3605" y="197"/>
                  </a:lnTo>
                  <a:lnTo>
                    <a:pt x="3606" y="198"/>
                  </a:lnTo>
                  <a:lnTo>
                    <a:pt x="3606" y="198"/>
                  </a:lnTo>
                  <a:lnTo>
                    <a:pt x="3606" y="198"/>
                  </a:lnTo>
                  <a:lnTo>
                    <a:pt x="3606" y="198"/>
                  </a:lnTo>
                  <a:lnTo>
                    <a:pt x="3607" y="198"/>
                  </a:lnTo>
                  <a:lnTo>
                    <a:pt x="3607" y="198"/>
                  </a:lnTo>
                  <a:lnTo>
                    <a:pt x="3607" y="198"/>
                  </a:lnTo>
                  <a:lnTo>
                    <a:pt x="3608" y="198"/>
                  </a:lnTo>
                  <a:lnTo>
                    <a:pt x="3608" y="197"/>
                  </a:lnTo>
                  <a:lnTo>
                    <a:pt x="3608" y="197"/>
                  </a:lnTo>
                  <a:lnTo>
                    <a:pt x="3608" y="197"/>
                  </a:lnTo>
                  <a:lnTo>
                    <a:pt x="3609" y="197"/>
                  </a:lnTo>
                  <a:lnTo>
                    <a:pt x="3609" y="197"/>
                  </a:lnTo>
                  <a:lnTo>
                    <a:pt x="3609" y="197"/>
                  </a:lnTo>
                  <a:lnTo>
                    <a:pt x="3609" y="197"/>
                  </a:lnTo>
                  <a:lnTo>
                    <a:pt x="3610" y="197"/>
                  </a:lnTo>
                  <a:lnTo>
                    <a:pt x="3610" y="197"/>
                  </a:lnTo>
                  <a:lnTo>
                    <a:pt x="3610" y="197"/>
                  </a:lnTo>
                  <a:lnTo>
                    <a:pt x="3610" y="197"/>
                  </a:lnTo>
                  <a:lnTo>
                    <a:pt x="3611" y="197"/>
                  </a:lnTo>
                  <a:lnTo>
                    <a:pt x="3611" y="197"/>
                  </a:lnTo>
                  <a:lnTo>
                    <a:pt x="3611" y="197"/>
                  </a:lnTo>
                  <a:lnTo>
                    <a:pt x="3612" y="198"/>
                  </a:lnTo>
                  <a:lnTo>
                    <a:pt x="3612" y="198"/>
                  </a:lnTo>
                  <a:lnTo>
                    <a:pt x="3612" y="198"/>
                  </a:lnTo>
                  <a:lnTo>
                    <a:pt x="3612" y="198"/>
                  </a:lnTo>
                  <a:lnTo>
                    <a:pt x="3613" y="198"/>
                  </a:lnTo>
                  <a:lnTo>
                    <a:pt x="3613" y="198"/>
                  </a:lnTo>
                  <a:lnTo>
                    <a:pt x="3613" y="198"/>
                  </a:lnTo>
                  <a:lnTo>
                    <a:pt x="3613" y="198"/>
                  </a:lnTo>
                  <a:lnTo>
                    <a:pt x="3614" y="198"/>
                  </a:lnTo>
                  <a:lnTo>
                    <a:pt x="3614" y="198"/>
                  </a:lnTo>
                  <a:lnTo>
                    <a:pt x="3614" y="198"/>
                  </a:lnTo>
                  <a:lnTo>
                    <a:pt x="3614" y="198"/>
                  </a:lnTo>
                  <a:lnTo>
                    <a:pt x="3615" y="198"/>
                  </a:lnTo>
                  <a:lnTo>
                    <a:pt x="3615" y="198"/>
                  </a:lnTo>
                  <a:lnTo>
                    <a:pt x="3615" y="198"/>
                  </a:lnTo>
                  <a:lnTo>
                    <a:pt x="3615" y="197"/>
                  </a:lnTo>
                  <a:lnTo>
                    <a:pt x="3616" y="197"/>
                  </a:lnTo>
                  <a:lnTo>
                    <a:pt x="3616" y="197"/>
                  </a:lnTo>
                  <a:lnTo>
                    <a:pt x="3616" y="197"/>
                  </a:lnTo>
                  <a:lnTo>
                    <a:pt x="3616" y="197"/>
                  </a:lnTo>
                  <a:lnTo>
                    <a:pt x="3617" y="197"/>
                  </a:lnTo>
                  <a:lnTo>
                    <a:pt x="3617" y="197"/>
                  </a:lnTo>
                  <a:lnTo>
                    <a:pt x="3617" y="197"/>
                  </a:lnTo>
                  <a:lnTo>
                    <a:pt x="3618" y="197"/>
                  </a:lnTo>
                  <a:lnTo>
                    <a:pt x="3618" y="197"/>
                  </a:lnTo>
                  <a:lnTo>
                    <a:pt x="3618" y="197"/>
                  </a:lnTo>
                  <a:lnTo>
                    <a:pt x="3618" y="197"/>
                  </a:lnTo>
                  <a:lnTo>
                    <a:pt x="3619" y="197"/>
                  </a:lnTo>
                  <a:lnTo>
                    <a:pt x="3619" y="197"/>
                  </a:lnTo>
                  <a:lnTo>
                    <a:pt x="3619" y="197"/>
                  </a:lnTo>
                  <a:lnTo>
                    <a:pt x="3619" y="197"/>
                  </a:lnTo>
                  <a:lnTo>
                    <a:pt x="3620" y="197"/>
                  </a:lnTo>
                  <a:lnTo>
                    <a:pt x="3620" y="197"/>
                  </a:lnTo>
                  <a:lnTo>
                    <a:pt x="3620" y="196"/>
                  </a:lnTo>
                  <a:lnTo>
                    <a:pt x="3621" y="196"/>
                  </a:lnTo>
                  <a:lnTo>
                    <a:pt x="3621" y="196"/>
                  </a:lnTo>
                  <a:lnTo>
                    <a:pt x="3621" y="196"/>
                  </a:lnTo>
                  <a:lnTo>
                    <a:pt x="3621" y="196"/>
                  </a:lnTo>
                  <a:lnTo>
                    <a:pt x="3622" y="196"/>
                  </a:lnTo>
                  <a:lnTo>
                    <a:pt x="3622" y="196"/>
                  </a:lnTo>
                  <a:lnTo>
                    <a:pt x="3622" y="196"/>
                  </a:lnTo>
                  <a:lnTo>
                    <a:pt x="3622" y="196"/>
                  </a:lnTo>
                  <a:lnTo>
                    <a:pt x="3623" y="196"/>
                  </a:lnTo>
                  <a:lnTo>
                    <a:pt x="3623" y="196"/>
                  </a:lnTo>
                  <a:lnTo>
                    <a:pt x="3623" y="196"/>
                  </a:lnTo>
                  <a:lnTo>
                    <a:pt x="3624" y="193"/>
                  </a:lnTo>
                  <a:lnTo>
                    <a:pt x="3624" y="191"/>
                  </a:lnTo>
                  <a:lnTo>
                    <a:pt x="3624" y="191"/>
                  </a:lnTo>
                  <a:lnTo>
                    <a:pt x="3624" y="191"/>
                  </a:lnTo>
                  <a:lnTo>
                    <a:pt x="3625" y="193"/>
                  </a:lnTo>
                  <a:lnTo>
                    <a:pt x="3625" y="194"/>
                  </a:lnTo>
                  <a:lnTo>
                    <a:pt x="3625" y="195"/>
                  </a:lnTo>
                  <a:lnTo>
                    <a:pt x="3625" y="195"/>
                  </a:lnTo>
                  <a:lnTo>
                    <a:pt x="3626" y="194"/>
                  </a:lnTo>
                  <a:lnTo>
                    <a:pt x="3626" y="194"/>
                  </a:lnTo>
                  <a:lnTo>
                    <a:pt x="3626" y="194"/>
                  </a:lnTo>
                  <a:lnTo>
                    <a:pt x="3626" y="193"/>
                  </a:lnTo>
                  <a:lnTo>
                    <a:pt x="3627" y="192"/>
                  </a:lnTo>
                  <a:lnTo>
                    <a:pt x="3627" y="192"/>
                  </a:lnTo>
                  <a:lnTo>
                    <a:pt x="3627" y="193"/>
                  </a:lnTo>
                  <a:lnTo>
                    <a:pt x="3628" y="193"/>
                  </a:lnTo>
                  <a:lnTo>
                    <a:pt x="3628" y="193"/>
                  </a:lnTo>
                  <a:lnTo>
                    <a:pt x="3628" y="194"/>
                  </a:lnTo>
                  <a:lnTo>
                    <a:pt x="3628" y="193"/>
                  </a:lnTo>
                  <a:lnTo>
                    <a:pt x="3629" y="193"/>
                  </a:lnTo>
                  <a:lnTo>
                    <a:pt x="3629" y="193"/>
                  </a:lnTo>
                  <a:lnTo>
                    <a:pt x="3629" y="193"/>
                  </a:lnTo>
                  <a:lnTo>
                    <a:pt x="3629" y="193"/>
                  </a:lnTo>
                  <a:lnTo>
                    <a:pt x="3630" y="193"/>
                  </a:lnTo>
                  <a:lnTo>
                    <a:pt x="3630" y="193"/>
                  </a:lnTo>
                  <a:lnTo>
                    <a:pt x="3630" y="193"/>
                  </a:lnTo>
                  <a:lnTo>
                    <a:pt x="3630" y="193"/>
                  </a:lnTo>
                  <a:lnTo>
                    <a:pt x="3631" y="193"/>
                  </a:lnTo>
                  <a:lnTo>
                    <a:pt x="3631" y="193"/>
                  </a:lnTo>
                  <a:lnTo>
                    <a:pt x="3631" y="193"/>
                  </a:lnTo>
                  <a:lnTo>
                    <a:pt x="3631" y="193"/>
                  </a:lnTo>
                  <a:lnTo>
                    <a:pt x="3632" y="193"/>
                  </a:lnTo>
                  <a:lnTo>
                    <a:pt x="3632" y="193"/>
                  </a:lnTo>
                  <a:lnTo>
                    <a:pt x="3632" y="193"/>
                  </a:lnTo>
                  <a:lnTo>
                    <a:pt x="3632" y="193"/>
                  </a:lnTo>
                  <a:lnTo>
                    <a:pt x="3633" y="193"/>
                  </a:lnTo>
                  <a:lnTo>
                    <a:pt x="3633" y="193"/>
                  </a:lnTo>
                  <a:lnTo>
                    <a:pt x="3633" y="193"/>
                  </a:lnTo>
                  <a:lnTo>
                    <a:pt x="3634" y="193"/>
                  </a:lnTo>
                  <a:lnTo>
                    <a:pt x="3634" y="193"/>
                  </a:lnTo>
                  <a:lnTo>
                    <a:pt x="3634" y="193"/>
                  </a:lnTo>
                  <a:lnTo>
                    <a:pt x="3634" y="193"/>
                  </a:lnTo>
                  <a:lnTo>
                    <a:pt x="3635" y="193"/>
                  </a:lnTo>
                  <a:lnTo>
                    <a:pt x="3635" y="193"/>
                  </a:lnTo>
                  <a:lnTo>
                    <a:pt x="3635" y="193"/>
                  </a:lnTo>
                  <a:lnTo>
                    <a:pt x="3635" y="193"/>
                  </a:lnTo>
                  <a:lnTo>
                    <a:pt x="3636" y="193"/>
                  </a:lnTo>
                  <a:lnTo>
                    <a:pt x="3636" y="193"/>
                  </a:lnTo>
                  <a:lnTo>
                    <a:pt x="3636" y="193"/>
                  </a:lnTo>
                  <a:lnTo>
                    <a:pt x="3637" y="193"/>
                  </a:lnTo>
                  <a:lnTo>
                    <a:pt x="3637" y="193"/>
                  </a:lnTo>
                  <a:lnTo>
                    <a:pt x="3637" y="193"/>
                  </a:lnTo>
                  <a:lnTo>
                    <a:pt x="3637" y="193"/>
                  </a:lnTo>
                  <a:lnTo>
                    <a:pt x="3638" y="193"/>
                  </a:lnTo>
                  <a:lnTo>
                    <a:pt x="3638" y="193"/>
                  </a:lnTo>
                  <a:lnTo>
                    <a:pt x="3638" y="193"/>
                  </a:lnTo>
                  <a:lnTo>
                    <a:pt x="3638" y="193"/>
                  </a:lnTo>
                  <a:lnTo>
                    <a:pt x="3639" y="193"/>
                  </a:lnTo>
                  <a:lnTo>
                    <a:pt x="3639" y="193"/>
                  </a:lnTo>
                  <a:lnTo>
                    <a:pt x="3639" y="193"/>
                  </a:lnTo>
                  <a:lnTo>
                    <a:pt x="3640" y="193"/>
                  </a:lnTo>
                  <a:lnTo>
                    <a:pt x="3640" y="193"/>
                  </a:lnTo>
                  <a:lnTo>
                    <a:pt x="3640" y="193"/>
                  </a:lnTo>
                  <a:lnTo>
                    <a:pt x="3640" y="194"/>
                  </a:lnTo>
                  <a:lnTo>
                    <a:pt x="3641" y="194"/>
                  </a:lnTo>
                  <a:lnTo>
                    <a:pt x="3641" y="194"/>
                  </a:lnTo>
                  <a:lnTo>
                    <a:pt x="3641" y="194"/>
                  </a:lnTo>
                  <a:lnTo>
                    <a:pt x="3641" y="194"/>
                  </a:lnTo>
                  <a:lnTo>
                    <a:pt x="3642" y="194"/>
                  </a:lnTo>
                  <a:lnTo>
                    <a:pt x="3642" y="194"/>
                  </a:lnTo>
                  <a:lnTo>
                    <a:pt x="3642" y="194"/>
                  </a:lnTo>
                  <a:lnTo>
                    <a:pt x="3642" y="194"/>
                  </a:lnTo>
                  <a:lnTo>
                    <a:pt x="3643" y="194"/>
                  </a:lnTo>
                  <a:lnTo>
                    <a:pt x="3643" y="195"/>
                  </a:lnTo>
                  <a:lnTo>
                    <a:pt x="3643" y="195"/>
                  </a:lnTo>
                  <a:lnTo>
                    <a:pt x="3644" y="195"/>
                  </a:lnTo>
                  <a:lnTo>
                    <a:pt x="3644" y="195"/>
                  </a:lnTo>
                  <a:lnTo>
                    <a:pt x="3644" y="195"/>
                  </a:lnTo>
                  <a:lnTo>
                    <a:pt x="3644" y="195"/>
                  </a:lnTo>
                  <a:lnTo>
                    <a:pt x="3645" y="195"/>
                  </a:lnTo>
                  <a:lnTo>
                    <a:pt x="3645" y="195"/>
                  </a:lnTo>
                  <a:lnTo>
                    <a:pt x="3645" y="195"/>
                  </a:lnTo>
                  <a:lnTo>
                    <a:pt x="3645" y="195"/>
                  </a:lnTo>
                  <a:lnTo>
                    <a:pt x="3646" y="195"/>
                  </a:lnTo>
                  <a:lnTo>
                    <a:pt x="3646" y="195"/>
                  </a:lnTo>
                  <a:lnTo>
                    <a:pt x="3646" y="195"/>
                  </a:lnTo>
                  <a:lnTo>
                    <a:pt x="3646" y="196"/>
                  </a:lnTo>
                  <a:lnTo>
                    <a:pt x="3647" y="196"/>
                  </a:lnTo>
                  <a:lnTo>
                    <a:pt x="3647" y="196"/>
                  </a:lnTo>
                  <a:lnTo>
                    <a:pt x="3647" y="196"/>
                  </a:lnTo>
                  <a:lnTo>
                    <a:pt x="3647" y="196"/>
                  </a:lnTo>
                  <a:lnTo>
                    <a:pt x="3648" y="196"/>
                  </a:lnTo>
                  <a:lnTo>
                    <a:pt x="3648" y="196"/>
                  </a:lnTo>
                  <a:lnTo>
                    <a:pt x="3648" y="196"/>
                  </a:lnTo>
                  <a:lnTo>
                    <a:pt x="3649" y="196"/>
                  </a:lnTo>
                  <a:lnTo>
                    <a:pt x="3649" y="196"/>
                  </a:lnTo>
                  <a:lnTo>
                    <a:pt x="3649" y="196"/>
                  </a:lnTo>
                  <a:lnTo>
                    <a:pt x="3649" y="197"/>
                  </a:lnTo>
                  <a:lnTo>
                    <a:pt x="3650" y="197"/>
                  </a:lnTo>
                  <a:lnTo>
                    <a:pt x="3650" y="197"/>
                  </a:lnTo>
                  <a:lnTo>
                    <a:pt x="3650" y="197"/>
                  </a:lnTo>
                  <a:lnTo>
                    <a:pt x="3650" y="197"/>
                  </a:lnTo>
                  <a:lnTo>
                    <a:pt x="3651" y="197"/>
                  </a:lnTo>
                  <a:lnTo>
                    <a:pt x="3651" y="197"/>
                  </a:lnTo>
                  <a:lnTo>
                    <a:pt x="3651" y="197"/>
                  </a:lnTo>
                  <a:lnTo>
                    <a:pt x="3651" y="197"/>
                  </a:lnTo>
                  <a:lnTo>
                    <a:pt x="3652" y="197"/>
                  </a:lnTo>
                  <a:lnTo>
                    <a:pt x="3652" y="197"/>
                  </a:lnTo>
                  <a:lnTo>
                    <a:pt x="3652" y="197"/>
                  </a:lnTo>
                  <a:lnTo>
                    <a:pt x="3653" y="197"/>
                  </a:lnTo>
                  <a:lnTo>
                    <a:pt x="3653" y="197"/>
                  </a:lnTo>
                  <a:lnTo>
                    <a:pt x="3653" y="197"/>
                  </a:lnTo>
                  <a:lnTo>
                    <a:pt x="3653" y="197"/>
                  </a:lnTo>
                  <a:lnTo>
                    <a:pt x="3654" y="197"/>
                  </a:lnTo>
                  <a:lnTo>
                    <a:pt x="3654" y="197"/>
                  </a:lnTo>
                  <a:lnTo>
                    <a:pt x="3654" y="197"/>
                  </a:lnTo>
                  <a:lnTo>
                    <a:pt x="3654" y="197"/>
                  </a:lnTo>
                  <a:lnTo>
                    <a:pt x="3655" y="197"/>
                  </a:lnTo>
                  <a:lnTo>
                    <a:pt x="3655" y="197"/>
                  </a:lnTo>
                  <a:lnTo>
                    <a:pt x="3655" y="197"/>
                  </a:lnTo>
                  <a:lnTo>
                    <a:pt x="3656" y="197"/>
                  </a:lnTo>
                  <a:lnTo>
                    <a:pt x="3656" y="197"/>
                  </a:lnTo>
                  <a:lnTo>
                    <a:pt x="3656" y="197"/>
                  </a:lnTo>
                  <a:lnTo>
                    <a:pt x="3656" y="197"/>
                  </a:lnTo>
                  <a:lnTo>
                    <a:pt x="3657" y="197"/>
                  </a:lnTo>
                  <a:lnTo>
                    <a:pt x="3657" y="197"/>
                  </a:lnTo>
                  <a:lnTo>
                    <a:pt x="3657" y="198"/>
                  </a:lnTo>
                  <a:lnTo>
                    <a:pt x="3657" y="198"/>
                  </a:lnTo>
                  <a:lnTo>
                    <a:pt x="3658" y="198"/>
                  </a:lnTo>
                  <a:lnTo>
                    <a:pt x="3658" y="198"/>
                  </a:lnTo>
                  <a:lnTo>
                    <a:pt x="3658" y="198"/>
                  </a:lnTo>
                  <a:lnTo>
                    <a:pt x="3658" y="198"/>
                  </a:lnTo>
                  <a:lnTo>
                    <a:pt x="3659" y="198"/>
                  </a:lnTo>
                  <a:lnTo>
                    <a:pt x="3659" y="198"/>
                  </a:lnTo>
                  <a:lnTo>
                    <a:pt x="3659" y="197"/>
                  </a:lnTo>
                  <a:lnTo>
                    <a:pt x="3660" y="197"/>
                  </a:lnTo>
                  <a:lnTo>
                    <a:pt x="3660" y="197"/>
                  </a:lnTo>
                  <a:lnTo>
                    <a:pt x="3660" y="197"/>
                  </a:lnTo>
                  <a:lnTo>
                    <a:pt x="3660" y="197"/>
                  </a:lnTo>
                  <a:lnTo>
                    <a:pt x="3661" y="197"/>
                  </a:lnTo>
                  <a:lnTo>
                    <a:pt x="3661" y="197"/>
                  </a:lnTo>
                  <a:lnTo>
                    <a:pt x="3661" y="197"/>
                  </a:lnTo>
                  <a:lnTo>
                    <a:pt x="3661" y="197"/>
                  </a:lnTo>
                  <a:lnTo>
                    <a:pt x="3662" y="197"/>
                  </a:lnTo>
                  <a:lnTo>
                    <a:pt x="3662" y="197"/>
                  </a:lnTo>
                  <a:lnTo>
                    <a:pt x="3662" y="197"/>
                  </a:lnTo>
                  <a:lnTo>
                    <a:pt x="3662" y="197"/>
                  </a:lnTo>
                  <a:lnTo>
                    <a:pt x="3663" y="197"/>
                  </a:lnTo>
                  <a:lnTo>
                    <a:pt x="3663" y="197"/>
                  </a:lnTo>
                  <a:lnTo>
                    <a:pt x="3663" y="197"/>
                  </a:lnTo>
                  <a:lnTo>
                    <a:pt x="3663" y="197"/>
                  </a:lnTo>
                  <a:lnTo>
                    <a:pt x="3664" y="197"/>
                  </a:lnTo>
                  <a:lnTo>
                    <a:pt x="3664" y="197"/>
                  </a:lnTo>
                  <a:lnTo>
                    <a:pt x="3664" y="197"/>
                  </a:lnTo>
                  <a:lnTo>
                    <a:pt x="3665" y="197"/>
                  </a:lnTo>
                  <a:lnTo>
                    <a:pt x="3665" y="197"/>
                  </a:lnTo>
                  <a:lnTo>
                    <a:pt x="3665" y="197"/>
                  </a:lnTo>
                  <a:lnTo>
                    <a:pt x="3665" y="197"/>
                  </a:lnTo>
                  <a:lnTo>
                    <a:pt x="3666" y="197"/>
                  </a:lnTo>
                  <a:lnTo>
                    <a:pt x="3666" y="197"/>
                  </a:lnTo>
                  <a:lnTo>
                    <a:pt x="3666" y="197"/>
                  </a:lnTo>
                  <a:lnTo>
                    <a:pt x="3666" y="197"/>
                  </a:lnTo>
                  <a:lnTo>
                    <a:pt x="3667" y="197"/>
                  </a:lnTo>
                  <a:lnTo>
                    <a:pt x="3667" y="197"/>
                  </a:lnTo>
                  <a:lnTo>
                    <a:pt x="3667" y="197"/>
                  </a:lnTo>
                  <a:lnTo>
                    <a:pt x="3668" y="196"/>
                  </a:lnTo>
                  <a:lnTo>
                    <a:pt x="3668" y="196"/>
                  </a:lnTo>
                  <a:lnTo>
                    <a:pt x="3668" y="196"/>
                  </a:lnTo>
                  <a:lnTo>
                    <a:pt x="3668" y="196"/>
                  </a:lnTo>
                  <a:lnTo>
                    <a:pt x="3669" y="196"/>
                  </a:lnTo>
                  <a:lnTo>
                    <a:pt x="3669" y="196"/>
                  </a:lnTo>
                  <a:lnTo>
                    <a:pt x="3669" y="196"/>
                  </a:lnTo>
                  <a:lnTo>
                    <a:pt x="3669" y="196"/>
                  </a:lnTo>
                  <a:lnTo>
                    <a:pt x="3670" y="196"/>
                  </a:lnTo>
                  <a:lnTo>
                    <a:pt x="3670" y="196"/>
                  </a:lnTo>
                  <a:lnTo>
                    <a:pt x="3670" y="196"/>
                  </a:lnTo>
                  <a:lnTo>
                    <a:pt x="3670" y="196"/>
                  </a:lnTo>
                  <a:lnTo>
                    <a:pt x="3671" y="196"/>
                  </a:lnTo>
                  <a:lnTo>
                    <a:pt x="3671" y="196"/>
                  </a:lnTo>
                  <a:lnTo>
                    <a:pt x="3671" y="196"/>
                  </a:lnTo>
                  <a:lnTo>
                    <a:pt x="3672" y="196"/>
                  </a:lnTo>
                  <a:lnTo>
                    <a:pt x="3672" y="196"/>
                  </a:lnTo>
                  <a:lnTo>
                    <a:pt x="3672" y="196"/>
                  </a:lnTo>
                  <a:lnTo>
                    <a:pt x="3672" y="196"/>
                  </a:lnTo>
                  <a:lnTo>
                    <a:pt x="3673" y="196"/>
                  </a:lnTo>
                  <a:lnTo>
                    <a:pt x="3673" y="196"/>
                  </a:lnTo>
                  <a:lnTo>
                    <a:pt x="3673" y="196"/>
                  </a:lnTo>
                  <a:lnTo>
                    <a:pt x="3673" y="196"/>
                  </a:lnTo>
                  <a:lnTo>
                    <a:pt x="3674" y="196"/>
                  </a:lnTo>
                  <a:lnTo>
                    <a:pt x="3674" y="195"/>
                  </a:lnTo>
                  <a:lnTo>
                    <a:pt x="3674" y="196"/>
                  </a:lnTo>
                  <a:lnTo>
                    <a:pt x="3674" y="196"/>
                  </a:lnTo>
                  <a:lnTo>
                    <a:pt x="3675" y="196"/>
                  </a:lnTo>
                  <a:lnTo>
                    <a:pt x="3675" y="196"/>
                  </a:lnTo>
                  <a:lnTo>
                    <a:pt x="3675" y="196"/>
                  </a:lnTo>
                  <a:lnTo>
                    <a:pt x="3676" y="196"/>
                  </a:lnTo>
                  <a:lnTo>
                    <a:pt x="3676" y="196"/>
                  </a:lnTo>
                  <a:lnTo>
                    <a:pt x="3676" y="196"/>
                  </a:lnTo>
                  <a:lnTo>
                    <a:pt x="3676" y="195"/>
                  </a:lnTo>
                  <a:lnTo>
                    <a:pt x="3677" y="196"/>
                  </a:lnTo>
                  <a:lnTo>
                    <a:pt x="3677" y="196"/>
                  </a:lnTo>
                  <a:lnTo>
                    <a:pt x="3677" y="196"/>
                  </a:lnTo>
                  <a:lnTo>
                    <a:pt x="3677" y="196"/>
                  </a:lnTo>
                  <a:lnTo>
                    <a:pt x="3678" y="196"/>
                  </a:lnTo>
                  <a:lnTo>
                    <a:pt x="3678" y="196"/>
                  </a:lnTo>
                  <a:lnTo>
                    <a:pt x="3678" y="196"/>
                  </a:lnTo>
                  <a:lnTo>
                    <a:pt x="3678" y="196"/>
                  </a:lnTo>
                  <a:lnTo>
                    <a:pt x="3679" y="196"/>
                  </a:lnTo>
                  <a:lnTo>
                    <a:pt x="3679" y="196"/>
                  </a:lnTo>
                  <a:lnTo>
                    <a:pt x="3679" y="196"/>
                  </a:lnTo>
                  <a:lnTo>
                    <a:pt x="3679" y="196"/>
                  </a:lnTo>
                  <a:lnTo>
                    <a:pt x="3680" y="196"/>
                  </a:lnTo>
                  <a:lnTo>
                    <a:pt x="3680" y="196"/>
                  </a:lnTo>
                  <a:lnTo>
                    <a:pt x="3680" y="195"/>
                  </a:lnTo>
                  <a:lnTo>
                    <a:pt x="3681" y="195"/>
                  </a:lnTo>
                  <a:lnTo>
                    <a:pt x="3681" y="195"/>
                  </a:lnTo>
                  <a:lnTo>
                    <a:pt x="3681" y="195"/>
                  </a:lnTo>
                  <a:lnTo>
                    <a:pt x="3681" y="195"/>
                  </a:lnTo>
                  <a:lnTo>
                    <a:pt x="3682" y="194"/>
                  </a:lnTo>
                  <a:lnTo>
                    <a:pt x="3682" y="194"/>
                  </a:lnTo>
                  <a:lnTo>
                    <a:pt x="3682" y="194"/>
                  </a:lnTo>
                  <a:lnTo>
                    <a:pt x="3682" y="194"/>
                  </a:lnTo>
                  <a:lnTo>
                    <a:pt x="3683" y="195"/>
                  </a:lnTo>
                  <a:lnTo>
                    <a:pt x="3683" y="195"/>
                  </a:lnTo>
                  <a:lnTo>
                    <a:pt x="3683" y="195"/>
                  </a:lnTo>
                  <a:lnTo>
                    <a:pt x="3684" y="195"/>
                  </a:lnTo>
                  <a:lnTo>
                    <a:pt x="3684" y="194"/>
                  </a:lnTo>
                  <a:lnTo>
                    <a:pt x="3684" y="195"/>
                  </a:lnTo>
                  <a:lnTo>
                    <a:pt x="3684" y="195"/>
                  </a:lnTo>
                  <a:lnTo>
                    <a:pt x="3685" y="195"/>
                  </a:lnTo>
                  <a:lnTo>
                    <a:pt x="3685" y="195"/>
                  </a:lnTo>
                  <a:lnTo>
                    <a:pt x="3685" y="195"/>
                  </a:lnTo>
                  <a:lnTo>
                    <a:pt x="3685" y="195"/>
                  </a:lnTo>
                  <a:lnTo>
                    <a:pt x="3686" y="195"/>
                  </a:lnTo>
                  <a:lnTo>
                    <a:pt x="3686" y="195"/>
                  </a:lnTo>
                  <a:lnTo>
                    <a:pt x="3686" y="195"/>
                  </a:lnTo>
                  <a:lnTo>
                    <a:pt x="3687" y="196"/>
                  </a:lnTo>
                  <a:lnTo>
                    <a:pt x="3687" y="196"/>
                  </a:lnTo>
                  <a:lnTo>
                    <a:pt x="3687" y="196"/>
                  </a:lnTo>
                  <a:lnTo>
                    <a:pt x="3687" y="196"/>
                  </a:lnTo>
                  <a:lnTo>
                    <a:pt x="3688" y="196"/>
                  </a:lnTo>
                  <a:lnTo>
                    <a:pt x="3688" y="196"/>
                  </a:lnTo>
                  <a:lnTo>
                    <a:pt x="3688" y="196"/>
                  </a:lnTo>
                  <a:lnTo>
                    <a:pt x="3688" y="196"/>
                  </a:lnTo>
                  <a:lnTo>
                    <a:pt x="3689" y="196"/>
                  </a:lnTo>
                  <a:lnTo>
                    <a:pt x="3689" y="196"/>
                  </a:lnTo>
                  <a:lnTo>
                    <a:pt x="3689" y="196"/>
                  </a:lnTo>
                  <a:lnTo>
                    <a:pt x="3689" y="196"/>
                  </a:lnTo>
                  <a:lnTo>
                    <a:pt x="3690" y="196"/>
                  </a:lnTo>
                  <a:lnTo>
                    <a:pt x="3690" y="196"/>
                  </a:lnTo>
                  <a:lnTo>
                    <a:pt x="3690" y="196"/>
                  </a:lnTo>
                  <a:lnTo>
                    <a:pt x="3690" y="196"/>
                  </a:lnTo>
                  <a:lnTo>
                    <a:pt x="3691" y="196"/>
                  </a:lnTo>
                  <a:lnTo>
                    <a:pt x="3691" y="196"/>
                  </a:lnTo>
                  <a:lnTo>
                    <a:pt x="3691" y="196"/>
                  </a:lnTo>
                  <a:lnTo>
                    <a:pt x="3692" y="196"/>
                  </a:lnTo>
                  <a:lnTo>
                    <a:pt x="3692" y="196"/>
                  </a:lnTo>
                  <a:lnTo>
                    <a:pt x="3692" y="195"/>
                  </a:lnTo>
                  <a:lnTo>
                    <a:pt x="3692" y="190"/>
                  </a:lnTo>
                  <a:lnTo>
                    <a:pt x="3693" y="190"/>
                  </a:lnTo>
                  <a:lnTo>
                    <a:pt x="3693" y="190"/>
                  </a:lnTo>
                  <a:lnTo>
                    <a:pt x="3693" y="189"/>
                  </a:lnTo>
                  <a:lnTo>
                    <a:pt x="3693" y="189"/>
                  </a:lnTo>
                  <a:lnTo>
                    <a:pt x="3694" y="190"/>
                  </a:lnTo>
                  <a:lnTo>
                    <a:pt x="3694" y="191"/>
                  </a:lnTo>
                  <a:lnTo>
                    <a:pt x="3694" y="191"/>
                  </a:lnTo>
                  <a:lnTo>
                    <a:pt x="3694" y="192"/>
                  </a:lnTo>
                  <a:lnTo>
                    <a:pt x="3695" y="192"/>
                  </a:lnTo>
                  <a:lnTo>
                    <a:pt x="3695" y="192"/>
                  </a:lnTo>
                  <a:lnTo>
                    <a:pt x="3695" y="192"/>
                  </a:lnTo>
                  <a:lnTo>
                    <a:pt x="3695" y="192"/>
                  </a:lnTo>
                  <a:lnTo>
                    <a:pt x="3696" y="192"/>
                  </a:lnTo>
                  <a:lnTo>
                    <a:pt x="3696" y="192"/>
                  </a:lnTo>
                  <a:lnTo>
                    <a:pt x="3696" y="192"/>
                  </a:lnTo>
                  <a:lnTo>
                    <a:pt x="3697" y="192"/>
                  </a:lnTo>
                  <a:lnTo>
                    <a:pt x="3697" y="192"/>
                  </a:lnTo>
                  <a:lnTo>
                    <a:pt x="3697" y="192"/>
                  </a:lnTo>
                  <a:lnTo>
                    <a:pt x="3697" y="192"/>
                  </a:lnTo>
                  <a:lnTo>
                    <a:pt x="3698" y="192"/>
                  </a:lnTo>
                  <a:lnTo>
                    <a:pt x="3698" y="192"/>
                  </a:lnTo>
                  <a:lnTo>
                    <a:pt x="3698" y="192"/>
                  </a:lnTo>
                  <a:lnTo>
                    <a:pt x="3698" y="192"/>
                  </a:lnTo>
                  <a:lnTo>
                    <a:pt x="3699" y="192"/>
                  </a:lnTo>
                  <a:lnTo>
                    <a:pt x="3699" y="192"/>
                  </a:lnTo>
                  <a:lnTo>
                    <a:pt x="3699" y="192"/>
                  </a:lnTo>
                  <a:lnTo>
                    <a:pt x="3700" y="193"/>
                  </a:lnTo>
                  <a:lnTo>
                    <a:pt x="3700" y="193"/>
                  </a:lnTo>
                  <a:lnTo>
                    <a:pt x="3700" y="193"/>
                  </a:lnTo>
                  <a:lnTo>
                    <a:pt x="3700" y="192"/>
                  </a:lnTo>
                  <a:lnTo>
                    <a:pt x="3701" y="193"/>
                  </a:lnTo>
                  <a:lnTo>
                    <a:pt x="3701" y="193"/>
                  </a:lnTo>
                  <a:lnTo>
                    <a:pt x="3701" y="193"/>
                  </a:lnTo>
                  <a:lnTo>
                    <a:pt x="3701" y="193"/>
                  </a:lnTo>
                  <a:lnTo>
                    <a:pt x="3702" y="193"/>
                  </a:lnTo>
                  <a:lnTo>
                    <a:pt x="3702" y="193"/>
                  </a:lnTo>
                  <a:lnTo>
                    <a:pt x="3702" y="193"/>
                  </a:lnTo>
                  <a:lnTo>
                    <a:pt x="3703" y="192"/>
                  </a:lnTo>
                  <a:lnTo>
                    <a:pt x="3703" y="192"/>
                  </a:lnTo>
                  <a:lnTo>
                    <a:pt x="3703" y="193"/>
                  </a:lnTo>
                  <a:lnTo>
                    <a:pt x="3703" y="193"/>
                  </a:lnTo>
                  <a:lnTo>
                    <a:pt x="3704" y="193"/>
                  </a:lnTo>
                  <a:lnTo>
                    <a:pt x="3704" y="193"/>
                  </a:lnTo>
                  <a:lnTo>
                    <a:pt x="3704" y="193"/>
                  </a:lnTo>
                  <a:lnTo>
                    <a:pt x="3704" y="193"/>
                  </a:lnTo>
                  <a:lnTo>
                    <a:pt x="3705" y="193"/>
                  </a:lnTo>
                  <a:lnTo>
                    <a:pt x="3705" y="193"/>
                  </a:lnTo>
                  <a:lnTo>
                    <a:pt x="3705" y="193"/>
                  </a:lnTo>
                  <a:lnTo>
                    <a:pt x="3705" y="193"/>
                  </a:lnTo>
                  <a:lnTo>
                    <a:pt x="3706" y="193"/>
                  </a:lnTo>
                  <a:lnTo>
                    <a:pt x="3706" y="193"/>
                  </a:lnTo>
                  <a:lnTo>
                    <a:pt x="3706" y="193"/>
                  </a:lnTo>
                  <a:lnTo>
                    <a:pt x="3706" y="193"/>
                  </a:lnTo>
                  <a:lnTo>
                    <a:pt x="3707" y="193"/>
                  </a:lnTo>
                  <a:lnTo>
                    <a:pt x="3707" y="192"/>
                  </a:lnTo>
                  <a:lnTo>
                    <a:pt x="3707" y="192"/>
                  </a:lnTo>
                  <a:lnTo>
                    <a:pt x="3708" y="193"/>
                  </a:lnTo>
                  <a:lnTo>
                    <a:pt x="3708" y="193"/>
                  </a:lnTo>
                  <a:lnTo>
                    <a:pt x="3708" y="193"/>
                  </a:lnTo>
                  <a:lnTo>
                    <a:pt x="3708" y="193"/>
                  </a:lnTo>
                  <a:lnTo>
                    <a:pt x="3709" y="193"/>
                  </a:lnTo>
                  <a:lnTo>
                    <a:pt x="3709" y="193"/>
                  </a:lnTo>
                  <a:lnTo>
                    <a:pt x="3709" y="193"/>
                  </a:lnTo>
                  <a:lnTo>
                    <a:pt x="3709" y="193"/>
                  </a:lnTo>
                  <a:lnTo>
                    <a:pt x="3710" y="193"/>
                  </a:lnTo>
                  <a:lnTo>
                    <a:pt x="3710" y="192"/>
                  </a:lnTo>
                  <a:lnTo>
                    <a:pt x="3710" y="192"/>
                  </a:lnTo>
                  <a:lnTo>
                    <a:pt x="3710" y="192"/>
                  </a:lnTo>
                  <a:lnTo>
                    <a:pt x="3711" y="192"/>
                  </a:lnTo>
                  <a:lnTo>
                    <a:pt x="3711" y="192"/>
                  </a:lnTo>
                  <a:lnTo>
                    <a:pt x="3711" y="193"/>
                  </a:lnTo>
                  <a:lnTo>
                    <a:pt x="3711" y="194"/>
                  </a:lnTo>
                  <a:lnTo>
                    <a:pt x="3712" y="195"/>
                  </a:lnTo>
                  <a:lnTo>
                    <a:pt x="3712" y="195"/>
                  </a:lnTo>
                  <a:lnTo>
                    <a:pt x="3712" y="196"/>
                  </a:lnTo>
                  <a:lnTo>
                    <a:pt x="3713" y="196"/>
                  </a:lnTo>
                  <a:lnTo>
                    <a:pt x="3713" y="196"/>
                  </a:lnTo>
                  <a:lnTo>
                    <a:pt x="3713" y="196"/>
                  </a:lnTo>
                  <a:lnTo>
                    <a:pt x="3713" y="196"/>
                  </a:lnTo>
                  <a:lnTo>
                    <a:pt x="3714" y="196"/>
                  </a:lnTo>
                  <a:lnTo>
                    <a:pt x="3714" y="196"/>
                  </a:lnTo>
                  <a:lnTo>
                    <a:pt x="3714" y="196"/>
                  </a:lnTo>
                  <a:lnTo>
                    <a:pt x="3714" y="196"/>
                  </a:lnTo>
                  <a:lnTo>
                    <a:pt x="3715" y="196"/>
                  </a:lnTo>
                  <a:lnTo>
                    <a:pt x="3715" y="196"/>
                  </a:lnTo>
                  <a:lnTo>
                    <a:pt x="3715" y="196"/>
                  </a:lnTo>
                  <a:lnTo>
                    <a:pt x="3716" y="196"/>
                  </a:lnTo>
                  <a:lnTo>
                    <a:pt x="3716" y="196"/>
                  </a:lnTo>
                  <a:lnTo>
                    <a:pt x="3716" y="196"/>
                  </a:lnTo>
                  <a:lnTo>
                    <a:pt x="3716" y="196"/>
                  </a:lnTo>
                  <a:lnTo>
                    <a:pt x="3717" y="196"/>
                  </a:lnTo>
                  <a:lnTo>
                    <a:pt x="3717" y="196"/>
                  </a:lnTo>
                  <a:lnTo>
                    <a:pt x="3717" y="196"/>
                  </a:lnTo>
                  <a:lnTo>
                    <a:pt x="3717" y="196"/>
                  </a:lnTo>
                  <a:lnTo>
                    <a:pt x="3718" y="197"/>
                  </a:lnTo>
                  <a:lnTo>
                    <a:pt x="3718" y="197"/>
                  </a:lnTo>
                  <a:lnTo>
                    <a:pt x="3718" y="197"/>
                  </a:lnTo>
                  <a:lnTo>
                    <a:pt x="3719" y="197"/>
                  </a:lnTo>
                  <a:lnTo>
                    <a:pt x="3719" y="197"/>
                  </a:lnTo>
                  <a:lnTo>
                    <a:pt x="3719" y="197"/>
                  </a:lnTo>
                  <a:lnTo>
                    <a:pt x="3719" y="197"/>
                  </a:lnTo>
                  <a:lnTo>
                    <a:pt x="3720" y="197"/>
                  </a:lnTo>
                  <a:lnTo>
                    <a:pt x="3720" y="197"/>
                  </a:lnTo>
                  <a:lnTo>
                    <a:pt x="3720" y="197"/>
                  </a:lnTo>
                  <a:lnTo>
                    <a:pt x="3720" y="197"/>
                  </a:lnTo>
                  <a:lnTo>
                    <a:pt x="3721" y="197"/>
                  </a:lnTo>
                  <a:lnTo>
                    <a:pt x="3721" y="197"/>
                  </a:lnTo>
                  <a:lnTo>
                    <a:pt x="3721" y="197"/>
                  </a:lnTo>
                  <a:lnTo>
                    <a:pt x="3721" y="197"/>
                  </a:lnTo>
                  <a:lnTo>
                    <a:pt x="3722" y="197"/>
                  </a:lnTo>
                  <a:lnTo>
                    <a:pt x="3722" y="197"/>
                  </a:lnTo>
                  <a:lnTo>
                    <a:pt x="3722" y="197"/>
                  </a:lnTo>
                  <a:lnTo>
                    <a:pt x="3722" y="197"/>
                  </a:lnTo>
                  <a:lnTo>
                    <a:pt x="3723" y="197"/>
                  </a:lnTo>
                  <a:lnTo>
                    <a:pt x="3723" y="197"/>
                  </a:lnTo>
                  <a:lnTo>
                    <a:pt x="3723" y="197"/>
                  </a:lnTo>
                  <a:lnTo>
                    <a:pt x="3724" y="197"/>
                  </a:lnTo>
                  <a:lnTo>
                    <a:pt x="3724" y="197"/>
                  </a:lnTo>
                  <a:lnTo>
                    <a:pt x="3724" y="197"/>
                  </a:lnTo>
                  <a:lnTo>
                    <a:pt x="3724" y="197"/>
                  </a:lnTo>
                  <a:lnTo>
                    <a:pt x="3725" y="197"/>
                  </a:lnTo>
                  <a:lnTo>
                    <a:pt x="3725" y="197"/>
                  </a:lnTo>
                  <a:lnTo>
                    <a:pt x="3725" y="197"/>
                  </a:lnTo>
                  <a:lnTo>
                    <a:pt x="3725" y="197"/>
                  </a:lnTo>
                  <a:lnTo>
                    <a:pt x="3726" y="197"/>
                  </a:lnTo>
                  <a:lnTo>
                    <a:pt x="3726" y="197"/>
                  </a:lnTo>
                  <a:lnTo>
                    <a:pt x="3726" y="197"/>
                  </a:lnTo>
                  <a:lnTo>
                    <a:pt x="3726" y="197"/>
                  </a:lnTo>
                  <a:lnTo>
                    <a:pt x="3727" y="197"/>
                  </a:lnTo>
                  <a:lnTo>
                    <a:pt x="3727" y="197"/>
                  </a:lnTo>
                  <a:lnTo>
                    <a:pt x="3727" y="197"/>
                  </a:lnTo>
                  <a:lnTo>
                    <a:pt x="3727" y="197"/>
                  </a:lnTo>
                  <a:lnTo>
                    <a:pt x="3728" y="197"/>
                  </a:lnTo>
                  <a:lnTo>
                    <a:pt x="3728" y="197"/>
                  </a:lnTo>
                  <a:lnTo>
                    <a:pt x="3728" y="197"/>
                  </a:lnTo>
                  <a:lnTo>
                    <a:pt x="3729" y="197"/>
                  </a:lnTo>
                  <a:lnTo>
                    <a:pt x="3729" y="197"/>
                  </a:lnTo>
                  <a:lnTo>
                    <a:pt x="3729" y="197"/>
                  </a:lnTo>
                  <a:lnTo>
                    <a:pt x="3729" y="197"/>
                  </a:lnTo>
                  <a:lnTo>
                    <a:pt x="3730" y="197"/>
                  </a:lnTo>
                  <a:lnTo>
                    <a:pt x="3730" y="197"/>
                  </a:lnTo>
                  <a:lnTo>
                    <a:pt x="3730" y="197"/>
                  </a:lnTo>
                  <a:lnTo>
                    <a:pt x="3730" y="197"/>
                  </a:lnTo>
                  <a:lnTo>
                    <a:pt x="3731" y="197"/>
                  </a:lnTo>
                  <a:lnTo>
                    <a:pt x="3731" y="197"/>
                  </a:lnTo>
                  <a:lnTo>
                    <a:pt x="3731" y="197"/>
                  </a:lnTo>
                  <a:lnTo>
                    <a:pt x="3732" y="197"/>
                  </a:lnTo>
                  <a:lnTo>
                    <a:pt x="3732" y="197"/>
                  </a:lnTo>
                  <a:lnTo>
                    <a:pt x="3732" y="197"/>
                  </a:lnTo>
                  <a:lnTo>
                    <a:pt x="3732" y="197"/>
                  </a:lnTo>
                  <a:lnTo>
                    <a:pt x="3733" y="197"/>
                  </a:lnTo>
                  <a:lnTo>
                    <a:pt x="3733" y="198"/>
                  </a:lnTo>
                  <a:lnTo>
                    <a:pt x="3733" y="198"/>
                  </a:lnTo>
                  <a:lnTo>
                    <a:pt x="3733" y="198"/>
                  </a:lnTo>
                  <a:lnTo>
                    <a:pt x="3734" y="198"/>
                  </a:lnTo>
                  <a:lnTo>
                    <a:pt x="3734" y="198"/>
                  </a:lnTo>
                  <a:lnTo>
                    <a:pt x="3734" y="198"/>
                  </a:lnTo>
                  <a:lnTo>
                    <a:pt x="3735" y="198"/>
                  </a:lnTo>
                  <a:lnTo>
                    <a:pt x="3735" y="198"/>
                  </a:lnTo>
                  <a:lnTo>
                    <a:pt x="3735" y="198"/>
                  </a:lnTo>
                  <a:lnTo>
                    <a:pt x="3735" y="198"/>
                  </a:lnTo>
                  <a:lnTo>
                    <a:pt x="3736" y="198"/>
                  </a:lnTo>
                  <a:lnTo>
                    <a:pt x="3736" y="198"/>
                  </a:lnTo>
                  <a:lnTo>
                    <a:pt x="3736" y="198"/>
                  </a:lnTo>
                  <a:lnTo>
                    <a:pt x="3736" y="198"/>
                  </a:lnTo>
                  <a:lnTo>
                    <a:pt x="3737" y="198"/>
                  </a:lnTo>
                  <a:lnTo>
                    <a:pt x="3737" y="198"/>
                  </a:lnTo>
                  <a:lnTo>
                    <a:pt x="3737" y="198"/>
                  </a:lnTo>
                  <a:lnTo>
                    <a:pt x="3737" y="198"/>
                  </a:lnTo>
                  <a:lnTo>
                    <a:pt x="3738" y="198"/>
                  </a:lnTo>
                  <a:lnTo>
                    <a:pt x="3738" y="198"/>
                  </a:lnTo>
                  <a:lnTo>
                    <a:pt x="3738" y="198"/>
                  </a:lnTo>
                  <a:lnTo>
                    <a:pt x="3739" y="198"/>
                  </a:lnTo>
                  <a:lnTo>
                    <a:pt x="3739" y="198"/>
                  </a:lnTo>
                  <a:lnTo>
                    <a:pt x="3739" y="198"/>
                  </a:lnTo>
                  <a:lnTo>
                    <a:pt x="3739" y="198"/>
                  </a:lnTo>
                  <a:lnTo>
                    <a:pt x="3740" y="198"/>
                  </a:lnTo>
                  <a:lnTo>
                    <a:pt x="3740" y="198"/>
                  </a:lnTo>
                  <a:lnTo>
                    <a:pt x="3740" y="198"/>
                  </a:lnTo>
                  <a:lnTo>
                    <a:pt x="3740" y="198"/>
                  </a:lnTo>
                  <a:lnTo>
                    <a:pt x="3741" y="197"/>
                  </a:lnTo>
                  <a:lnTo>
                    <a:pt x="3741" y="197"/>
                  </a:lnTo>
                  <a:lnTo>
                    <a:pt x="3741" y="197"/>
                  </a:lnTo>
                  <a:lnTo>
                    <a:pt x="3741" y="197"/>
                  </a:lnTo>
                  <a:lnTo>
                    <a:pt x="3742" y="197"/>
                  </a:lnTo>
                  <a:lnTo>
                    <a:pt x="3742" y="197"/>
                  </a:lnTo>
                  <a:lnTo>
                    <a:pt x="3742" y="197"/>
                  </a:lnTo>
                  <a:lnTo>
                    <a:pt x="3742" y="197"/>
                  </a:lnTo>
                  <a:lnTo>
                    <a:pt x="3743" y="197"/>
                  </a:lnTo>
                  <a:lnTo>
                    <a:pt x="3743" y="197"/>
                  </a:lnTo>
                  <a:lnTo>
                    <a:pt x="3743" y="197"/>
                  </a:lnTo>
                  <a:lnTo>
                    <a:pt x="3743" y="197"/>
                  </a:lnTo>
                  <a:lnTo>
                    <a:pt x="3744" y="197"/>
                  </a:lnTo>
                  <a:lnTo>
                    <a:pt x="3744" y="197"/>
                  </a:lnTo>
                  <a:lnTo>
                    <a:pt x="3744" y="197"/>
                  </a:lnTo>
                  <a:lnTo>
                    <a:pt x="3745" y="197"/>
                  </a:lnTo>
                  <a:lnTo>
                    <a:pt x="3745" y="197"/>
                  </a:lnTo>
                  <a:lnTo>
                    <a:pt x="3745" y="197"/>
                  </a:lnTo>
                  <a:lnTo>
                    <a:pt x="3745" y="197"/>
                  </a:lnTo>
                  <a:lnTo>
                    <a:pt x="3746" y="197"/>
                  </a:lnTo>
                  <a:lnTo>
                    <a:pt x="3746" y="197"/>
                  </a:lnTo>
                  <a:lnTo>
                    <a:pt x="3746" y="197"/>
                  </a:lnTo>
                  <a:lnTo>
                    <a:pt x="3746" y="197"/>
                  </a:lnTo>
                  <a:lnTo>
                    <a:pt x="3747" y="197"/>
                  </a:lnTo>
                  <a:lnTo>
                    <a:pt x="3747" y="197"/>
                  </a:lnTo>
                  <a:lnTo>
                    <a:pt x="3747" y="197"/>
                  </a:lnTo>
                  <a:lnTo>
                    <a:pt x="3748" y="197"/>
                  </a:lnTo>
                  <a:lnTo>
                    <a:pt x="3748" y="197"/>
                  </a:lnTo>
                  <a:lnTo>
                    <a:pt x="3748" y="197"/>
                  </a:lnTo>
                  <a:lnTo>
                    <a:pt x="3748" y="197"/>
                  </a:lnTo>
                  <a:lnTo>
                    <a:pt x="3749" y="197"/>
                  </a:lnTo>
                  <a:lnTo>
                    <a:pt x="3749" y="197"/>
                  </a:lnTo>
                  <a:lnTo>
                    <a:pt x="3749" y="197"/>
                  </a:lnTo>
                  <a:lnTo>
                    <a:pt x="3749" y="197"/>
                  </a:lnTo>
                  <a:lnTo>
                    <a:pt x="3750" y="197"/>
                  </a:lnTo>
                  <a:lnTo>
                    <a:pt x="3750" y="196"/>
                  </a:lnTo>
                  <a:lnTo>
                    <a:pt x="3750" y="196"/>
                  </a:lnTo>
                  <a:lnTo>
                    <a:pt x="3751" y="196"/>
                  </a:lnTo>
                  <a:lnTo>
                    <a:pt x="3751" y="196"/>
                  </a:lnTo>
                  <a:lnTo>
                    <a:pt x="3751" y="196"/>
                  </a:lnTo>
                  <a:lnTo>
                    <a:pt x="3751" y="196"/>
                  </a:lnTo>
                  <a:lnTo>
                    <a:pt x="3752" y="196"/>
                  </a:lnTo>
                  <a:lnTo>
                    <a:pt x="3752" y="196"/>
                  </a:lnTo>
                  <a:lnTo>
                    <a:pt x="3752" y="196"/>
                  </a:lnTo>
                  <a:lnTo>
                    <a:pt x="3752" y="196"/>
                  </a:lnTo>
                  <a:lnTo>
                    <a:pt x="3753" y="196"/>
                  </a:lnTo>
                  <a:lnTo>
                    <a:pt x="3753" y="196"/>
                  </a:lnTo>
                  <a:lnTo>
                    <a:pt x="3753" y="196"/>
                  </a:lnTo>
                  <a:lnTo>
                    <a:pt x="3753" y="196"/>
                  </a:lnTo>
                  <a:lnTo>
                    <a:pt x="3754" y="196"/>
                  </a:lnTo>
                  <a:lnTo>
                    <a:pt x="3754" y="196"/>
                  </a:lnTo>
                  <a:lnTo>
                    <a:pt x="3754" y="196"/>
                  </a:lnTo>
                  <a:lnTo>
                    <a:pt x="3755" y="196"/>
                  </a:lnTo>
                  <a:lnTo>
                    <a:pt x="3755" y="196"/>
                  </a:lnTo>
                  <a:lnTo>
                    <a:pt x="3755" y="196"/>
                  </a:lnTo>
                  <a:lnTo>
                    <a:pt x="3755" y="196"/>
                  </a:lnTo>
                  <a:lnTo>
                    <a:pt x="3756" y="195"/>
                  </a:lnTo>
                  <a:lnTo>
                    <a:pt x="3756" y="195"/>
                  </a:lnTo>
                  <a:lnTo>
                    <a:pt x="3756" y="195"/>
                  </a:lnTo>
                  <a:lnTo>
                    <a:pt x="3756" y="195"/>
                  </a:lnTo>
                  <a:lnTo>
                    <a:pt x="3757" y="195"/>
                  </a:lnTo>
                  <a:lnTo>
                    <a:pt x="3757" y="195"/>
                  </a:lnTo>
                  <a:lnTo>
                    <a:pt x="3757" y="195"/>
                  </a:lnTo>
                  <a:lnTo>
                    <a:pt x="3757" y="195"/>
                  </a:lnTo>
                  <a:lnTo>
                    <a:pt x="3758" y="195"/>
                  </a:lnTo>
                  <a:lnTo>
                    <a:pt x="3758" y="195"/>
                  </a:lnTo>
                  <a:lnTo>
                    <a:pt x="3758" y="195"/>
                  </a:lnTo>
                  <a:lnTo>
                    <a:pt x="3758" y="195"/>
                  </a:lnTo>
                  <a:lnTo>
                    <a:pt x="3759" y="195"/>
                  </a:lnTo>
                  <a:lnTo>
                    <a:pt x="3759" y="194"/>
                  </a:lnTo>
                  <a:lnTo>
                    <a:pt x="3759" y="194"/>
                  </a:lnTo>
                  <a:lnTo>
                    <a:pt x="3760" y="194"/>
                  </a:lnTo>
                  <a:lnTo>
                    <a:pt x="3760" y="194"/>
                  </a:lnTo>
                  <a:lnTo>
                    <a:pt x="3760" y="193"/>
                  </a:lnTo>
                  <a:lnTo>
                    <a:pt x="3760" y="191"/>
                  </a:lnTo>
                  <a:lnTo>
                    <a:pt x="3761" y="190"/>
                  </a:lnTo>
                  <a:lnTo>
                    <a:pt x="3761" y="190"/>
                  </a:lnTo>
                  <a:lnTo>
                    <a:pt x="3761" y="189"/>
                  </a:lnTo>
                  <a:lnTo>
                    <a:pt x="3761" y="190"/>
                  </a:lnTo>
                  <a:lnTo>
                    <a:pt x="3762" y="189"/>
                  </a:lnTo>
                  <a:lnTo>
                    <a:pt x="3762" y="183"/>
                  </a:lnTo>
                  <a:lnTo>
                    <a:pt x="3762" y="180"/>
                  </a:lnTo>
                  <a:lnTo>
                    <a:pt x="3762" y="181"/>
                  </a:lnTo>
                  <a:lnTo>
                    <a:pt x="3763" y="184"/>
                  </a:lnTo>
                  <a:lnTo>
                    <a:pt x="3763" y="190"/>
                  </a:lnTo>
                  <a:lnTo>
                    <a:pt x="3763" y="190"/>
                  </a:lnTo>
                  <a:lnTo>
                    <a:pt x="3764" y="190"/>
                  </a:lnTo>
                  <a:lnTo>
                    <a:pt x="3764" y="190"/>
                  </a:lnTo>
                  <a:lnTo>
                    <a:pt x="3764" y="190"/>
                  </a:lnTo>
                  <a:lnTo>
                    <a:pt x="3764" y="190"/>
                  </a:lnTo>
                  <a:lnTo>
                    <a:pt x="3765" y="191"/>
                  </a:lnTo>
                  <a:lnTo>
                    <a:pt x="3765" y="191"/>
                  </a:lnTo>
                  <a:lnTo>
                    <a:pt x="3765" y="191"/>
                  </a:lnTo>
                  <a:lnTo>
                    <a:pt x="3765" y="191"/>
                  </a:lnTo>
                  <a:lnTo>
                    <a:pt x="3766" y="191"/>
                  </a:lnTo>
                  <a:lnTo>
                    <a:pt x="3766" y="191"/>
                  </a:lnTo>
                  <a:lnTo>
                    <a:pt x="3766" y="191"/>
                  </a:lnTo>
                  <a:lnTo>
                    <a:pt x="3767" y="191"/>
                  </a:lnTo>
                  <a:lnTo>
                    <a:pt x="3767" y="191"/>
                  </a:lnTo>
                  <a:lnTo>
                    <a:pt x="3767" y="191"/>
                  </a:lnTo>
                  <a:lnTo>
                    <a:pt x="3767" y="191"/>
                  </a:lnTo>
                  <a:lnTo>
                    <a:pt x="3768" y="190"/>
                  </a:lnTo>
                  <a:lnTo>
                    <a:pt x="3768" y="191"/>
                  </a:lnTo>
                  <a:lnTo>
                    <a:pt x="3768" y="191"/>
                  </a:lnTo>
                  <a:lnTo>
                    <a:pt x="3768" y="191"/>
                  </a:lnTo>
                  <a:lnTo>
                    <a:pt x="3769" y="191"/>
                  </a:lnTo>
                  <a:lnTo>
                    <a:pt x="3769" y="191"/>
                  </a:lnTo>
                  <a:lnTo>
                    <a:pt x="3769" y="191"/>
                  </a:lnTo>
                  <a:lnTo>
                    <a:pt x="3769" y="190"/>
                  </a:lnTo>
                  <a:lnTo>
                    <a:pt x="3770" y="190"/>
                  </a:lnTo>
                  <a:lnTo>
                    <a:pt x="3770" y="190"/>
                  </a:lnTo>
                  <a:lnTo>
                    <a:pt x="3770" y="190"/>
                  </a:lnTo>
                  <a:lnTo>
                    <a:pt x="3771" y="190"/>
                  </a:lnTo>
                  <a:lnTo>
                    <a:pt x="3771" y="190"/>
                  </a:lnTo>
                  <a:lnTo>
                    <a:pt x="3771" y="190"/>
                  </a:lnTo>
                  <a:lnTo>
                    <a:pt x="3771" y="190"/>
                  </a:lnTo>
                  <a:lnTo>
                    <a:pt x="3772" y="190"/>
                  </a:lnTo>
                  <a:lnTo>
                    <a:pt x="3772" y="190"/>
                  </a:lnTo>
                  <a:lnTo>
                    <a:pt x="3772" y="190"/>
                  </a:lnTo>
                  <a:lnTo>
                    <a:pt x="3772" y="190"/>
                  </a:lnTo>
                  <a:lnTo>
                    <a:pt x="3773" y="190"/>
                  </a:lnTo>
                  <a:lnTo>
                    <a:pt x="3773" y="190"/>
                  </a:lnTo>
                  <a:lnTo>
                    <a:pt x="3773" y="190"/>
                  </a:lnTo>
                  <a:lnTo>
                    <a:pt x="3773" y="190"/>
                  </a:lnTo>
                  <a:lnTo>
                    <a:pt x="3774" y="190"/>
                  </a:lnTo>
                  <a:lnTo>
                    <a:pt x="3774" y="190"/>
                  </a:lnTo>
                  <a:lnTo>
                    <a:pt x="3774" y="190"/>
                  </a:lnTo>
                  <a:lnTo>
                    <a:pt x="3774" y="190"/>
                  </a:lnTo>
                  <a:lnTo>
                    <a:pt x="3775" y="190"/>
                  </a:lnTo>
                  <a:lnTo>
                    <a:pt x="3775" y="190"/>
                  </a:lnTo>
                  <a:lnTo>
                    <a:pt x="3775" y="190"/>
                  </a:lnTo>
                  <a:lnTo>
                    <a:pt x="3776" y="190"/>
                  </a:lnTo>
                  <a:lnTo>
                    <a:pt x="3776" y="190"/>
                  </a:lnTo>
                  <a:lnTo>
                    <a:pt x="3776" y="190"/>
                  </a:lnTo>
                  <a:lnTo>
                    <a:pt x="3776" y="190"/>
                  </a:lnTo>
                  <a:lnTo>
                    <a:pt x="3777" y="190"/>
                  </a:lnTo>
                  <a:lnTo>
                    <a:pt x="3777" y="191"/>
                  </a:lnTo>
                  <a:lnTo>
                    <a:pt x="3777" y="191"/>
                  </a:lnTo>
                  <a:lnTo>
                    <a:pt x="3777" y="191"/>
                  </a:lnTo>
                  <a:lnTo>
                    <a:pt x="3778" y="191"/>
                  </a:lnTo>
                  <a:lnTo>
                    <a:pt x="3778" y="192"/>
                  </a:lnTo>
                  <a:lnTo>
                    <a:pt x="3778" y="193"/>
                  </a:lnTo>
                  <a:lnTo>
                    <a:pt x="3779" y="193"/>
                  </a:lnTo>
                  <a:lnTo>
                    <a:pt x="3779" y="193"/>
                  </a:lnTo>
                  <a:lnTo>
                    <a:pt x="3779" y="193"/>
                  </a:lnTo>
                  <a:lnTo>
                    <a:pt x="3779" y="193"/>
                  </a:lnTo>
                  <a:lnTo>
                    <a:pt x="3780" y="193"/>
                  </a:lnTo>
                  <a:lnTo>
                    <a:pt x="3780" y="193"/>
                  </a:lnTo>
                  <a:lnTo>
                    <a:pt x="3780" y="193"/>
                  </a:lnTo>
                  <a:lnTo>
                    <a:pt x="3780" y="193"/>
                  </a:lnTo>
                  <a:lnTo>
                    <a:pt x="3781" y="194"/>
                  </a:lnTo>
                  <a:lnTo>
                    <a:pt x="3781" y="195"/>
                  </a:lnTo>
                  <a:lnTo>
                    <a:pt x="3781" y="196"/>
                  </a:lnTo>
                  <a:lnTo>
                    <a:pt x="3781" y="196"/>
                  </a:lnTo>
                  <a:lnTo>
                    <a:pt x="3782" y="196"/>
                  </a:lnTo>
                  <a:lnTo>
                    <a:pt x="3782" y="197"/>
                  </a:lnTo>
                  <a:lnTo>
                    <a:pt x="3782" y="197"/>
                  </a:lnTo>
                  <a:lnTo>
                    <a:pt x="3783" y="197"/>
                  </a:lnTo>
                  <a:lnTo>
                    <a:pt x="3783" y="197"/>
                  </a:lnTo>
                  <a:lnTo>
                    <a:pt x="3783" y="197"/>
                  </a:lnTo>
                  <a:lnTo>
                    <a:pt x="3783" y="197"/>
                  </a:lnTo>
                  <a:lnTo>
                    <a:pt x="3784" y="197"/>
                  </a:lnTo>
                  <a:lnTo>
                    <a:pt x="3784" y="197"/>
                  </a:lnTo>
                  <a:lnTo>
                    <a:pt x="3784" y="197"/>
                  </a:lnTo>
                  <a:lnTo>
                    <a:pt x="3784" y="197"/>
                  </a:lnTo>
                  <a:lnTo>
                    <a:pt x="3785" y="198"/>
                  </a:lnTo>
                  <a:lnTo>
                    <a:pt x="3785" y="198"/>
                  </a:lnTo>
                  <a:lnTo>
                    <a:pt x="3785" y="198"/>
                  </a:lnTo>
                  <a:lnTo>
                    <a:pt x="3785" y="198"/>
                  </a:lnTo>
                  <a:lnTo>
                    <a:pt x="3786" y="197"/>
                  </a:lnTo>
                  <a:lnTo>
                    <a:pt x="3786" y="197"/>
                  </a:lnTo>
                  <a:lnTo>
                    <a:pt x="3786" y="197"/>
                  </a:lnTo>
                  <a:lnTo>
                    <a:pt x="3787" y="197"/>
                  </a:lnTo>
                  <a:lnTo>
                    <a:pt x="3787" y="197"/>
                  </a:lnTo>
                  <a:lnTo>
                    <a:pt x="3787" y="197"/>
                  </a:lnTo>
                  <a:lnTo>
                    <a:pt x="3787" y="197"/>
                  </a:lnTo>
                  <a:lnTo>
                    <a:pt x="3788" y="197"/>
                  </a:lnTo>
                  <a:lnTo>
                    <a:pt x="3788" y="197"/>
                  </a:lnTo>
                  <a:lnTo>
                    <a:pt x="3788" y="197"/>
                  </a:lnTo>
                  <a:lnTo>
                    <a:pt x="3788" y="197"/>
                  </a:lnTo>
                  <a:lnTo>
                    <a:pt x="3789" y="197"/>
                  </a:lnTo>
                  <a:lnTo>
                    <a:pt x="3789" y="197"/>
                  </a:lnTo>
                  <a:lnTo>
                    <a:pt x="3789" y="197"/>
                  </a:lnTo>
                  <a:lnTo>
                    <a:pt x="3789" y="196"/>
                  </a:lnTo>
                  <a:lnTo>
                    <a:pt x="3790" y="196"/>
                  </a:lnTo>
                  <a:lnTo>
                    <a:pt x="3790" y="196"/>
                  </a:lnTo>
                  <a:lnTo>
                    <a:pt x="3790" y="196"/>
                  </a:lnTo>
                  <a:lnTo>
                    <a:pt x="3790" y="196"/>
                  </a:lnTo>
                  <a:lnTo>
                    <a:pt x="3791" y="196"/>
                  </a:lnTo>
                  <a:lnTo>
                    <a:pt x="3791" y="196"/>
                  </a:lnTo>
                  <a:lnTo>
                    <a:pt x="3791" y="196"/>
                  </a:lnTo>
                  <a:lnTo>
                    <a:pt x="3792" y="196"/>
                  </a:lnTo>
                  <a:lnTo>
                    <a:pt x="3792" y="196"/>
                  </a:lnTo>
                  <a:lnTo>
                    <a:pt x="3792" y="196"/>
                  </a:lnTo>
                  <a:lnTo>
                    <a:pt x="3792" y="196"/>
                  </a:lnTo>
                  <a:lnTo>
                    <a:pt x="3793" y="196"/>
                  </a:lnTo>
                  <a:lnTo>
                    <a:pt x="3793" y="196"/>
                  </a:lnTo>
                  <a:lnTo>
                    <a:pt x="3793" y="196"/>
                  </a:lnTo>
                  <a:lnTo>
                    <a:pt x="3793" y="196"/>
                  </a:lnTo>
                  <a:lnTo>
                    <a:pt x="3794" y="196"/>
                  </a:lnTo>
                  <a:lnTo>
                    <a:pt x="3794" y="196"/>
                  </a:lnTo>
                  <a:lnTo>
                    <a:pt x="3794" y="196"/>
                  </a:lnTo>
                  <a:lnTo>
                    <a:pt x="3795" y="196"/>
                  </a:lnTo>
                  <a:lnTo>
                    <a:pt x="3795" y="196"/>
                  </a:lnTo>
                  <a:lnTo>
                    <a:pt x="3795" y="196"/>
                  </a:lnTo>
                  <a:lnTo>
                    <a:pt x="3795" y="196"/>
                  </a:lnTo>
                  <a:lnTo>
                    <a:pt x="3796" y="196"/>
                  </a:lnTo>
                  <a:lnTo>
                    <a:pt x="3796" y="196"/>
                  </a:lnTo>
                  <a:lnTo>
                    <a:pt x="3796" y="196"/>
                  </a:lnTo>
                  <a:lnTo>
                    <a:pt x="3796" y="196"/>
                  </a:lnTo>
                  <a:lnTo>
                    <a:pt x="3797" y="196"/>
                  </a:lnTo>
                  <a:lnTo>
                    <a:pt x="3797" y="196"/>
                  </a:lnTo>
                  <a:lnTo>
                    <a:pt x="3797" y="195"/>
                  </a:lnTo>
                  <a:lnTo>
                    <a:pt x="3798" y="195"/>
                  </a:lnTo>
                  <a:lnTo>
                    <a:pt x="3798" y="195"/>
                  </a:lnTo>
                  <a:lnTo>
                    <a:pt x="3798" y="195"/>
                  </a:lnTo>
                  <a:lnTo>
                    <a:pt x="3798" y="195"/>
                  </a:lnTo>
                  <a:lnTo>
                    <a:pt x="3799" y="195"/>
                  </a:lnTo>
                  <a:lnTo>
                    <a:pt x="3799" y="195"/>
                  </a:lnTo>
                  <a:lnTo>
                    <a:pt x="3799" y="195"/>
                  </a:lnTo>
                  <a:lnTo>
                    <a:pt x="3799" y="195"/>
                  </a:lnTo>
                  <a:lnTo>
                    <a:pt x="3800" y="195"/>
                  </a:lnTo>
                  <a:lnTo>
                    <a:pt x="3800" y="195"/>
                  </a:lnTo>
                  <a:lnTo>
                    <a:pt x="3800" y="195"/>
                  </a:lnTo>
                  <a:lnTo>
                    <a:pt x="3800" y="195"/>
                  </a:lnTo>
                  <a:lnTo>
                    <a:pt x="3801" y="195"/>
                  </a:lnTo>
                  <a:lnTo>
                    <a:pt x="3801" y="195"/>
                  </a:lnTo>
                  <a:lnTo>
                    <a:pt x="3801" y="195"/>
                  </a:lnTo>
                  <a:lnTo>
                    <a:pt x="3801" y="195"/>
                  </a:lnTo>
                  <a:lnTo>
                    <a:pt x="3802" y="195"/>
                  </a:lnTo>
                  <a:lnTo>
                    <a:pt x="3802" y="195"/>
                  </a:lnTo>
                  <a:lnTo>
                    <a:pt x="3802" y="195"/>
                  </a:lnTo>
                  <a:lnTo>
                    <a:pt x="3803" y="195"/>
                  </a:lnTo>
                  <a:lnTo>
                    <a:pt x="3803" y="195"/>
                  </a:lnTo>
                  <a:lnTo>
                    <a:pt x="3803" y="195"/>
                  </a:lnTo>
                  <a:lnTo>
                    <a:pt x="3803" y="195"/>
                  </a:lnTo>
                  <a:lnTo>
                    <a:pt x="3804" y="195"/>
                  </a:lnTo>
                  <a:lnTo>
                    <a:pt x="3804" y="195"/>
                  </a:lnTo>
                  <a:lnTo>
                    <a:pt x="3804" y="195"/>
                  </a:lnTo>
                  <a:lnTo>
                    <a:pt x="3804" y="195"/>
                  </a:lnTo>
                  <a:lnTo>
                    <a:pt x="3805" y="195"/>
                  </a:lnTo>
                  <a:lnTo>
                    <a:pt x="3805" y="195"/>
                  </a:lnTo>
                  <a:lnTo>
                    <a:pt x="3805" y="195"/>
                  </a:lnTo>
                  <a:lnTo>
                    <a:pt x="3805" y="195"/>
                  </a:lnTo>
                  <a:lnTo>
                    <a:pt x="3806" y="195"/>
                  </a:lnTo>
                  <a:lnTo>
                    <a:pt x="3806" y="195"/>
                  </a:lnTo>
                  <a:lnTo>
                    <a:pt x="3806" y="195"/>
                  </a:lnTo>
                  <a:lnTo>
                    <a:pt x="3806" y="195"/>
                  </a:lnTo>
                  <a:lnTo>
                    <a:pt x="3807" y="195"/>
                  </a:lnTo>
                  <a:lnTo>
                    <a:pt x="3807" y="195"/>
                  </a:lnTo>
                  <a:lnTo>
                    <a:pt x="3807" y="195"/>
                  </a:lnTo>
                  <a:lnTo>
                    <a:pt x="3808" y="195"/>
                  </a:lnTo>
                  <a:lnTo>
                    <a:pt x="3808" y="195"/>
                  </a:lnTo>
                  <a:lnTo>
                    <a:pt x="3808" y="195"/>
                  </a:lnTo>
                  <a:lnTo>
                    <a:pt x="3808" y="195"/>
                  </a:lnTo>
                  <a:lnTo>
                    <a:pt x="3809" y="195"/>
                  </a:lnTo>
                  <a:lnTo>
                    <a:pt x="3809" y="195"/>
                  </a:lnTo>
                  <a:lnTo>
                    <a:pt x="3809" y="195"/>
                  </a:lnTo>
                  <a:lnTo>
                    <a:pt x="3809" y="195"/>
                  </a:lnTo>
                  <a:lnTo>
                    <a:pt x="3810" y="195"/>
                  </a:lnTo>
                  <a:lnTo>
                    <a:pt x="3810" y="195"/>
                  </a:lnTo>
                  <a:lnTo>
                    <a:pt x="3810" y="195"/>
                  </a:lnTo>
                  <a:lnTo>
                    <a:pt x="3811" y="195"/>
                  </a:lnTo>
                  <a:lnTo>
                    <a:pt x="3811" y="195"/>
                  </a:lnTo>
                  <a:lnTo>
                    <a:pt x="3811" y="195"/>
                  </a:lnTo>
                  <a:lnTo>
                    <a:pt x="3811" y="195"/>
                  </a:lnTo>
                  <a:lnTo>
                    <a:pt x="3812" y="195"/>
                  </a:lnTo>
                  <a:lnTo>
                    <a:pt x="3812" y="195"/>
                  </a:lnTo>
                  <a:lnTo>
                    <a:pt x="3812" y="195"/>
                  </a:lnTo>
                  <a:lnTo>
                    <a:pt x="3812" y="195"/>
                  </a:lnTo>
                  <a:lnTo>
                    <a:pt x="3813" y="195"/>
                  </a:lnTo>
                  <a:lnTo>
                    <a:pt x="3813" y="195"/>
                  </a:lnTo>
                  <a:lnTo>
                    <a:pt x="3813" y="195"/>
                  </a:lnTo>
                  <a:lnTo>
                    <a:pt x="3814" y="195"/>
                  </a:lnTo>
                  <a:lnTo>
                    <a:pt x="3814" y="195"/>
                  </a:lnTo>
                  <a:lnTo>
                    <a:pt x="3814" y="195"/>
                  </a:lnTo>
                  <a:lnTo>
                    <a:pt x="3814" y="195"/>
                  </a:lnTo>
                  <a:lnTo>
                    <a:pt x="3815" y="195"/>
                  </a:lnTo>
                  <a:lnTo>
                    <a:pt x="3815" y="195"/>
                  </a:lnTo>
                  <a:lnTo>
                    <a:pt x="3815" y="195"/>
                  </a:lnTo>
                  <a:lnTo>
                    <a:pt x="3815" y="195"/>
                  </a:lnTo>
                  <a:lnTo>
                    <a:pt x="3816" y="195"/>
                  </a:lnTo>
                  <a:lnTo>
                    <a:pt x="3816" y="195"/>
                  </a:lnTo>
                  <a:lnTo>
                    <a:pt x="3816" y="195"/>
                  </a:lnTo>
                  <a:lnTo>
                    <a:pt x="3816" y="195"/>
                  </a:lnTo>
                  <a:lnTo>
                    <a:pt x="3817" y="195"/>
                  </a:lnTo>
                  <a:lnTo>
                    <a:pt x="3817" y="195"/>
                  </a:lnTo>
                  <a:lnTo>
                    <a:pt x="3817" y="195"/>
                  </a:lnTo>
                  <a:lnTo>
                    <a:pt x="3817" y="194"/>
                  </a:lnTo>
                  <a:lnTo>
                    <a:pt x="3818" y="194"/>
                  </a:lnTo>
                  <a:lnTo>
                    <a:pt x="3818" y="194"/>
                  </a:lnTo>
                  <a:lnTo>
                    <a:pt x="3818" y="194"/>
                  </a:lnTo>
                  <a:lnTo>
                    <a:pt x="3819" y="194"/>
                  </a:lnTo>
                  <a:lnTo>
                    <a:pt x="3819" y="194"/>
                  </a:lnTo>
                  <a:lnTo>
                    <a:pt x="3819" y="194"/>
                  </a:lnTo>
                  <a:lnTo>
                    <a:pt x="3819" y="194"/>
                  </a:lnTo>
                  <a:lnTo>
                    <a:pt x="3820" y="194"/>
                  </a:lnTo>
                  <a:lnTo>
                    <a:pt x="3820" y="194"/>
                  </a:lnTo>
                  <a:lnTo>
                    <a:pt x="3820" y="194"/>
                  </a:lnTo>
                  <a:lnTo>
                    <a:pt x="3820" y="194"/>
                  </a:lnTo>
                  <a:lnTo>
                    <a:pt x="3821" y="193"/>
                  </a:lnTo>
                  <a:lnTo>
                    <a:pt x="3821" y="193"/>
                  </a:lnTo>
                  <a:lnTo>
                    <a:pt x="3821" y="193"/>
                  </a:lnTo>
                  <a:lnTo>
                    <a:pt x="3821" y="193"/>
                  </a:lnTo>
                  <a:lnTo>
                    <a:pt x="3822" y="192"/>
                  </a:lnTo>
                  <a:lnTo>
                    <a:pt x="3822" y="192"/>
                  </a:lnTo>
                  <a:lnTo>
                    <a:pt x="3822" y="192"/>
                  </a:lnTo>
                  <a:lnTo>
                    <a:pt x="3822" y="192"/>
                  </a:lnTo>
                  <a:lnTo>
                    <a:pt x="3823" y="192"/>
                  </a:lnTo>
                  <a:lnTo>
                    <a:pt x="3823" y="192"/>
                  </a:lnTo>
                  <a:lnTo>
                    <a:pt x="3823" y="192"/>
                  </a:lnTo>
                  <a:lnTo>
                    <a:pt x="3824" y="192"/>
                  </a:lnTo>
                  <a:lnTo>
                    <a:pt x="3824" y="192"/>
                  </a:lnTo>
                  <a:lnTo>
                    <a:pt x="3824" y="192"/>
                  </a:lnTo>
                  <a:lnTo>
                    <a:pt x="3824" y="192"/>
                  </a:lnTo>
                  <a:lnTo>
                    <a:pt x="3825" y="192"/>
                  </a:lnTo>
                  <a:lnTo>
                    <a:pt x="3825" y="192"/>
                  </a:lnTo>
                  <a:lnTo>
                    <a:pt x="3825" y="192"/>
                  </a:lnTo>
                  <a:lnTo>
                    <a:pt x="3825" y="192"/>
                  </a:lnTo>
                  <a:lnTo>
                    <a:pt x="3826" y="192"/>
                  </a:lnTo>
                  <a:lnTo>
                    <a:pt x="3826" y="192"/>
                  </a:lnTo>
                  <a:lnTo>
                    <a:pt x="3826" y="192"/>
                  </a:lnTo>
                  <a:lnTo>
                    <a:pt x="3827" y="192"/>
                  </a:lnTo>
                  <a:lnTo>
                    <a:pt x="3827" y="191"/>
                  </a:lnTo>
                  <a:lnTo>
                    <a:pt x="3827" y="181"/>
                  </a:lnTo>
                  <a:lnTo>
                    <a:pt x="3827" y="167"/>
                  </a:lnTo>
                  <a:lnTo>
                    <a:pt x="3828" y="168"/>
                  </a:lnTo>
                  <a:lnTo>
                    <a:pt x="3828" y="171"/>
                  </a:lnTo>
                  <a:lnTo>
                    <a:pt x="3828" y="173"/>
                  </a:lnTo>
                  <a:lnTo>
                    <a:pt x="3828" y="175"/>
                  </a:lnTo>
                  <a:lnTo>
                    <a:pt x="3829" y="177"/>
                  </a:lnTo>
                  <a:lnTo>
                    <a:pt x="3829" y="178"/>
                  </a:lnTo>
                  <a:lnTo>
                    <a:pt x="3829" y="180"/>
                  </a:lnTo>
                  <a:lnTo>
                    <a:pt x="3830" y="183"/>
                  </a:lnTo>
                  <a:lnTo>
                    <a:pt x="3830" y="186"/>
                  </a:lnTo>
                  <a:lnTo>
                    <a:pt x="3830" y="185"/>
                  </a:lnTo>
                  <a:lnTo>
                    <a:pt x="3830" y="183"/>
                  </a:lnTo>
                  <a:lnTo>
                    <a:pt x="3831" y="182"/>
                  </a:lnTo>
                  <a:lnTo>
                    <a:pt x="3831" y="184"/>
                  </a:lnTo>
                  <a:lnTo>
                    <a:pt x="3831" y="188"/>
                  </a:lnTo>
                  <a:lnTo>
                    <a:pt x="3831" y="191"/>
                  </a:lnTo>
                  <a:lnTo>
                    <a:pt x="3832" y="192"/>
                  </a:lnTo>
                  <a:lnTo>
                    <a:pt x="3832" y="192"/>
                  </a:lnTo>
                  <a:lnTo>
                    <a:pt x="3832" y="192"/>
                  </a:lnTo>
                  <a:lnTo>
                    <a:pt x="3832" y="192"/>
                  </a:lnTo>
                  <a:lnTo>
                    <a:pt x="3833" y="192"/>
                  </a:lnTo>
                  <a:lnTo>
                    <a:pt x="3833" y="192"/>
                  </a:lnTo>
                  <a:lnTo>
                    <a:pt x="3833" y="192"/>
                  </a:lnTo>
                  <a:lnTo>
                    <a:pt x="3833" y="192"/>
                  </a:lnTo>
                  <a:lnTo>
                    <a:pt x="3834" y="192"/>
                  </a:lnTo>
                  <a:lnTo>
                    <a:pt x="3834" y="192"/>
                  </a:lnTo>
                  <a:lnTo>
                    <a:pt x="3834" y="192"/>
                  </a:lnTo>
                  <a:lnTo>
                    <a:pt x="3835" y="192"/>
                  </a:lnTo>
                  <a:lnTo>
                    <a:pt x="3835" y="192"/>
                  </a:lnTo>
                  <a:lnTo>
                    <a:pt x="3835" y="192"/>
                  </a:lnTo>
                  <a:lnTo>
                    <a:pt x="3835" y="192"/>
                  </a:lnTo>
                  <a:lnTo>
                    <a:pt x="3836" y="192"/>
                  </a:lnTo>
                  <a:lnTo>
                    <a:pt x="3836" y="192"/>
                  </a:lnTo>
                  <a:lnTo>
                    <a:pt x="3836" y="192"/>
                  </a:lnTo>
                  <a:lnTo>
                    <a:pt x="3836" y="192"/>
                  </a:lnTo>
                  <a:lnTo>
                    <a:pt x="3837" y="192"/>
                  </a:lnTo>
                  <a:lnTo>
                    <a:pt x="3837" y="192"/>
                  </a:lnTo>
                  <a:lnTo>
                    <a:pt x="3837" y="192"/>
                  </a:lnTo>
                  <a:lnTo>
                    <a:pt x="3837" y="192"/>
                  </a:lnTo>
                  <a:lnTo>
                    <a:pt x="3838" y="192"/>
                  </a:lnTo>
                  <a:lnTo>
                    <a:pt x="3838" y="192"/>
                  </a:lnTo>
                  <a:lnTo>
                    <a:pt x="3838" y="192"/>
                  </a:lnTo>
                  <a:lnTo>
                    <a:pt x="3838" y="192"/>
                  </a:lnTo>
                  <a:lnTo>
                    <a:pt x="3839" y="192"/>
                  </a:lnTo>
                  <a:lnTo>
                    <a:pt x="3839" y="192"/>
                  </a:lnTo>
                  <a:lnTo>
                    <a:pt x="3839" y="192"/>
                  </a:lnTo>
                  <a:lnTo>
                    <a:pt x="3840" y="192"/>
                  </a:lnTo>
                  <a:lnTo>
                    <a:pt x="3840" y="192"/>
                  </a:lnTo>
                  <a:lnTo>
                    <a:pt x="3840" y="192"/>
                  </a:lnTo>
                  <a:lnTo>
                    <a:pt x="3840" y="192"/>
                  </a:lnTo>
                  <a:lnTo>
                    <a:pt x="3841" y="192"/>
                  </a:lnTo>
                  <a:lnTo>
                    <a:pt x="3841" y="192"/>
                  </a:lnTo>
                  <a:lnTo>
                    <a:pt x="3841" y="192"/>
                  </a:lnTo>
                  <a:lnTo>
                    <a:pt x="3841" y="191"/>
                  </a:lnTo>
                  <a:lnTo>
                    <a:pt x="3842" y="191"/>
                  </a:lnTo>
                  <a:lnTo>
                    <a:pt x="3842" y="191"/>
                  </a:lnTo>
                  <a:lnTo>
                    <a:pt x="3842" y="191"/>
                  </a:lnTo>
                  <a:lnTo>
                    <a:pt x="3843" y="190"/>
                  </a:lnTo>
                  <a:lnTo>
                    <a:pt x="3843" y="190"/>
                  </a:lnTo>
                  <a:lnTo>
                    <a:pt x="3843" y="190"/>
                  </a:lnTo>
                  <a:lnTo>
                    <a:pt x="3843" y="190"/>
                  </a:lnTo>
                  <a:lnTo>
                    <a:pt x="3844" y="190"/>
                  </a:lnTo>
                  <a:lnTo>
                    <a:pt x="3844" y="190"/>
                  </a:lnTo>
                  <a:lnTo>
                    <a:pt x="3844" y="191"/>
                  </a:lnTo>
                  <a:lnTo>
                    <a:pt x="3844" y="191"/>
                  </a:lnTo>
                  <a:lnTo>
                    <a:pt x="3845" y="192"/>
                  </a:lnTo>
                  <a:lnTo>
                    <a:pt x="3845" y="192"/>
                  </a:lnTo>
                  <a:lnTo>
                    <a:pt x="3845" y="193"/>
                  </a:lnTo>
                  <a:lnTo>
                    <a:pt x="3846" y="193"/>
                  </a:lnTo>
                  <a:lnTo>
                    <a:pt x="3846" y="193"/>
                  </a:lnTo>
                  <a:lnTo>
                    <a:pt x="3846" y="194"/>
                  </a:lnTo>
                  <a:lnTo>
                    <a:pt x="3846" y="194"/>
                  </a:lnTo>
                  <a:lnTo>
                    <a:pt x="3847" y="194"/>
                  </a:lnTo>
                  <a:lnTo>
                    <a:pt x="3847" y="194"/>
                  </a:lnTo>
                  <a:lnTo>
                    <a:pt x="3847" y="194"/>
                  </a:lnTo>
                  <a:lnTo>
                    <a:pt x="3847" y="194"/>
                  </a:lnTo>
                  <a:lnTo>
                    <a:pt x="3848" y="194"/>
                  </a:lnTo>
                  <a:lnTo>
                    <a:pt x="3848" y="193"/>
                  </a:lnTo>
                  <a:lnTo>
                    <a:pt x="3848" y="193"/>
                  </a:lnTo>
                  <a:lnTo>
                    <a:pt x="3848" y="193"/>
                  </a:lnTo>
                  <a:lnTo>
                    <a:pt x="3849" y="193"/>
                  </a:lnTo>
                  <a:lnTo>
                    <a:pt x="3849" y="193"/>
                  </a:lnTo>
                  <a:lnTo>
                    <a:pt x="3849" y="193"/>
                  </a:lnTo>
                  <a:lnTo>
                    <a:pt x="3849" y="193"/>
                  </a:lnTo>
                  <a:lnTo>
                    <a:pt x="3850" y="194"/>
                  </a:lnTo>
                  <a:lnTo>
                    <a:pt x="3850" y="194"/>
                  </a:lnTo>
                  <a:lnTo>
                    <a:pt x="3850" y="194"/>
                  </a:lnTo>
                  <a:lnTo>
                    <a:pt x="3851" y="194"/>
                  </a:lnTo>
                  <a:lnTo>
                    <a:pt x="3851" y="194"/>
                  </a:lnTo>
                  <a:lnTo>
                    <a:pt x="3851" y="194"/>
                  </a:lnTo>
                  <a:lnTo>
                    <a:pt x="3851" y="194"/>
                  </a:lnTo>
                  <a:lnTo>
                    <a:pt x="3852" y="194"/>
                  </a:lnTo>
                  <a:lnTo>
                    <a:pt x="3852" y="194"/>
                  </a:lnTo>
                  <a:lnTo>
                    <a:pt x="3852" y="194"/>
                  </a:lnTo>
                  <a:lnTo>
                    <a:pt x="3852" y="194"/>
                  </a:lnTo>
                  <a:lnTo>
                    <a:pt x="3853" y="194"/>
                  </a:lnTo>
                  <a:lnTo>
                    <a:pt x="3853" y="194"/>
                  </a:lnTo>
                  <a:lnTo>
                    <a:pt x="3853" y="194"/>
                  </a:lnTo>
                  <a:lnTo>
                    <a:pt x="3853" y="194"/>
                  </a:lnTo>
                  <a:lnTo>
                    <a:pt x="3854" y="194"/>
                  </a:lnTo>
                  <a:lnTo>
                    <a:pt x="3854" y="194"/>
                  </a:lnTo>
                  <a:lnTo>
                    <a:pt x="3854" y="194"/>
                  </a:lnTo>
                  <a:lnTo>
                    <a:pt x="3854" y="194"/>
                  </a:lnTo>
                  <a:lnTo>
                    <a:pt x="3855" y="194"/>
                  </a:lnTo>
                  <a:lnTo>
                    <a:pt x="3855" y="194"/>
                  </a:lnTo>
                  <a:lnTo>
                    <a:pt x="3855" y="194"/>
                  </a:lnTo>
                  <a:lnTo>
                    <a:pt x="3856" y="194"/>
                  </a:lnTo>
                  <a:lnTo>
                    <a:pt x="3856" y="194"/>
                  </a:lnTo>
                  <a:lnTo>
                    <a:pt x="3856" y="194"/>
                  </a:lnTo>
                  <a:lnTo>
                    <a:pt x="3856" y="194"/>
                  </a:lnTo>
                  <a:lnTo>
                    <a:pt x="3857" y="195"/>
                  </a:lnTo>
                  <a:lnTo>
                    <a:pt x="3857" y="195"/>
                  </a:lnTo>
                  <a:lnTo>
                    <a:pt x="3857" y="195"/>
                  </a:lnTo>
                  <a:lnTo>
                    <a:pt x="3857" y="195"/>
                  </a:lnTo>
                  <a:lnTo>
                    <a:pt x="3858" y="195"/>
                  </a:lnTo>
                  <a:lnTo>
                    <a:pt x="3858" y="195"/>
                  </a:lnTo>
                  <a:lnTo>
                    <a:pt x="3858" y="194"/>
                  </a:lnTo>
                  <a:lnTo>
                    <a:pt x="3859" y="195"/>
                  </a:lnTo>
                  <a:lnTo>
                    <a:pt x="3859" y="195"/>
                  </a:lnTo>
                  <a:lnTo>
                    <a:pt x="3859" y="194"/>
                  </a:lnTo>
                  <a:lnTo>
                    <a:pt x="3859" y="194"/>
                  </a:lnTo>
                  <a:lnTo>
                    <a:pt x="3860" y="194"/>
                  </a:lnTo>
                  <a:lnTo>
                    <a:pt x="3860" y="194"/>
                  </a:lnTo>
                  <a:lnTo>
                    <a:pt x="3860" y="194"/>
                  </a:lnTo>
                  <a:lnTo>
                    <a:pt x="3860" y="194"/>
                  </a:lnTo>
                  <a:lnTo>
                    <a:pt x="3861" y="194"/>
                  </a:lnTo>
                  <a:lnTo>
                    <a:pt x="3861" y="194"/>
                  </a:lnTo>
                  <a:lnTo>
                    <a:pt x="3861" y="195"/>
                  </a:lnTo>
                  <a:lnTo>
                    <a:pt x="3862" y="195"/>
                  </a:lnTo>
                  <a:lnTo>
                    <a:pt x="3862" y="195"/>
                  </a:lnTo>
                  <a:lnTo>
                    <a:pt x="3862" y="194"/>
                  </a:lnTo>
                  <a:lnTo>
                    <a:pt x="3862" y="194"/>
                  </a:lnTo>
                  <a:lnTo>
                    <a:pt x="3863" y="194"/>
                  </a:lnTo>
                  <a:lnTo>
                    <a:pt x="3863" y="195"/>
                  </a:lnTo>
                  <a:lnTo>
                    <a:pt x="3863" y="195"/>
                  </a:lnTo>
                  <a:lnTo>
                    <a:pt x="3863" y="195"/>
                  </a:lnTo>
                  <a:lnTo>
                    <a:pt x="3864" y="195"/>
                  </a:lnTo>
                  <a:lnTo>
                    <a:pt x="3864" y="195"/>
                  </a:lnTo>
                  <a:lnTo>
                    <a:pt x="3864" y="194"/>
                  </a:lnTo>
                  <a:lnTo>
                    <a:pt x="3864" y="194"/>
                  </a:lnTo>
                  <a:lnTo>
                    <a:pt x="3865" y="194"/>
                  </a:lnTo>
                  <a:lnTo>
                    <a:pt x="3865" y="194"/>
                  </a:lnTo>
                  <a:lnTo>
                    <a:pt x="3865" y="194"/>
                  </a:lnTo>
                  <a:lnTo>
                    <a:pt x="3865" y="194"/>
                  </a:lnTo>
                  <a:lnTo>
                    <a:pt x="3866" y="194"/>
                  </a:lnTo>
                  <a:lnTo>
                    <a:pt x="3866" y="194"/>
                  </a:lnTo>
                  <a:lnTo>
                    <a:pt x="3866" y="194"/>
                  </a:lnTo>
                  <a:lnTo>
                    <a:pt x="3867" y="194"/>
                  </a:lnTo>
                  <a:lnTo>
                    <a:pt x="3867" y="194"/>
                  </a:lnTo>
                  <a:lnTo>
                    <a:pt x="3867" y="195"/>
                  </a:lnTo>
                  <a:lnTo>
                    <a:pt x="3867" y="195"/>
                  </a:lnTo>
                  <a:lnTo>
                    <a:pt x="3868" y="195"/>
                  </a:lnTo>
                  <a:lnTo>
                    <a:pt x="3868" y="195"/>
                  </a:lnTo>
                  <a:lnTo>
                    <a:pt x="3868" y="195"/>
                  </a:lnTo>
                  <a:lnTo>
                    <a:pt x="3868" y="195"/>
                  </a:lnTo>
                  <a:lnTo>
                    <a:pt x="3869" y="195"/>
                  </a:lnTo>
                  <a:lnTo>
                    <a:pt x="3869" y="195"/>
                  </a:lnTo>
                  <a:lnTo>
                    <a:pt x="3869" y="195"/>
                  </a:lnTo>
                  <a:lnTo>
                    <a:pt x="3869" y="195"/>
                  </a:lnTo>
                  <a:lnTo>
                    <a:pt x="3870" y="195"/>
                  </a:lnTo>
                  <a:lnTo>
                    <a:pt x="3870" y="195"/>
                  </a:lnTo>
                  <a:lnTo>
                    <a:pt x="3870" y="195"/>
                  </a:lnTo>
                  <a:lnTo>
                    <a:pt x="3871" y="195"/>
                  </a:lnTo>
                  <a:lnTo>
                    <a:pt x="3871" y="195"/>
                  </a:lnTo>
                  <a:lnTo>
                    <a:pt x="3871" y="195"/>
                  </a:lnTo>
                  <a:lnTo>
                    <a:pt x="3871" y="195"/>
                  </a:lnTo>
                  <a:lnTo>
                    <a:pt x="3872" y="195"/>
                  </a:lnTo>
                  <a:lnTo>
                    <a:pt x="3872" y="195"/>
                  </a:lnTo>
                  <a:lnTo>
                    <a:pt x="3872" y="195"/>
                  </a:lnTo>
                  <a:lnTo>
                    <a:pt x="3872" y="195"/>
                  </a:lnTo>
                  <a:lnTo>
                    <a:pt x="3873" y="195"/>
                  </a:lnTo>
                  <a:lnTo>
                    <a:pt x="3873" y="195"/>
                  </a:lnTo>
                  <a:lnTo>
                    <a:pt x="3873" y="195"/>
                  </a:lnTo>
                  <a:lnTo>
                    <a:pt x="3873" y="195"/>
                  </a:lnTo>
                  <a:lnTo>
                    <a:pt x="3874" y="195"/>
                  </a:lnTo>
                  <a:lnTo>
                    <a:pt x="3874" y="195"/>
                  </a:lnTo>
                  <a:lnTo>
                    <a:pt x="3874" y="195"/>
                  </a:lnTo>
                  <a:lnTo>
                    <a:pt x="3875" y="195"/>
                  </a:lnTo>
                  <a:lnTo>
                    <a:pt x="3875" y="195"/>
                  </a:lnTo>
                  <a:lnTo>
                    <a:pt x="3875" y="195"/>
                  </a:lnTo>
                  <a:lnTo>
                    <a:pt x="3875" y="195"/>
                  </a:lnTo>
                  <a:lnTo>
                    <a:pt x="3876" y="195"/>
                  </a:lnTo>
                  <a:lnTo>
                    <a:pt x="3876" y="195"/>
                  </a:lnTo>
                  <a:lnTo>
                    <a:pt x="3876" y="195"/>
                  </a:lnTo>
                  <a:lnTo>
                    <a:pt x="3876" y="195"/>
                  </a:lnTo>
                  <a:lnTo>
                    <a:pt x="3877" y="195"/>
                  </a:lnTo>
                  <a:lnTo>
                    <a:pt x="3877" y="195"/>
                  </a:lnTo>
                  <a:lnTo>
                    <a:pt x="3877" y="195"/>
                  </a:lnTo>
                  <a:lnTo>
                    <a:pt x="3878" y="195"/>
                  </a:lnTo>
                  <a:lnTo>
                    <a:pt x="3878" y="195"/>
                  </a:lnTo>
                  <a:lnTo>
                    <a:pt x="3878" y="195"/>
                  </a:lnTo>
                  <a:lnTo>
                    <a:pt x="3878" y="195"/>
                  </a:lnTo>
                  <a:lnTo>
                    <a:pt x="3879" y="195"/>
                  </a:lnTo>
                  <a:lnTo>
                    <a:pt x="3879" y="195"/>
                  </a:lnTo>
                  <a:lnTo>
                    <a:pt x="3879" y="195"/>
                  </a:lnTo>
                  <a:lnTo>
                    <a:pt x="3879" y="195"/>
                  </a:lnTo>
                  <a:lnTo>
                    <a:pt x="3880" y="195"/>
                  </a:lnTo>
                  <a:lnTo>
                    <a:pt x="3880" y="195"/>
                  </a:lnTo>
                  <a:lnTo>
                    <a:pt x="3880" y="195"/>
                  </a:lnTo>
                  <a:lnTo>
                    <a:pt x="3880" y="195"/>
                  </a:lnTo>
                  <a:lnTo>
                    <a:pt x="3881" y="195"/>
                  </a:lnTo>
                  <a:lnTo>
                    <a:pt x="3881" y="195"/>
                  </a:lnTo>
                  <a:lnTo>
                    <a:pt x="3881" y="195"/>
                  </a:lnTo>
                  <a:lnTo>
                    <a:pt x="3882" y="195"/>
                  </a:lnTo>
                  <a:lnTo>
                    <a:pt x="3882" y="195"/>
                  </a:lnTo>
                  <a:lnTo>
                    <a:pt x="3882" y="195"/>
                  </a:lnTo>
                  <a:lnTo>
                    <a:pt x="3882" y="195"/>
                  </a:lnTo>
                  <a:lnTo>
                    <a:pt x="3883" y="195"/>
                  </a:lnTo>
                  <a:lnTo>
                    <a:pt x="3883" y="195"/>
                  </a:lnTo>
                  <a:lnTo>
                    <a:pt x="3883" y="195"/>
                  </a:lnTo>
                  <a:lnTo>
                    <a:pt x="3883" y="195"/>
                  </a:lnTo>
                  <a:lnTo>
                    <a:pt x="3884" y="195"/>
                  </a:lnTo>
                  <a:lnTo>
                    <a:pt x="3884" y="195"/>
                  </a:lnTo>
                  <a:lnTo>
                    <a:pt x="3884" y="195"/>
                  </a:lnTo>
                  <a:lnTo>
                    <a:pt x="3884" y="194"/>
                  </a:lnTo>
                  <a:lnTo>
                    <a:pt x="3885" y="194"/>
                  </a:lnTo>
                  <a:lnTo>
                    <a:pt x="3885" y="194"/>
                  </a:lnTo>
                  <a:lnTo>
                    <a:pt x="3885" y="194"/>
                  </a:lnTo>
                  <a:lnTo>
                    <a:pt x="3885" y="194"/>
                  </a:lnTo>
                  <a:lnTo>
                    <a:pt x="3886" y="194"/>
                  </a:lnTo>
                  <a:lnTo>
                    <a:pt x="3886" y="194"/>
                  </a:lnTo>
                  <a:lnTo>
                    <a:pt x="3886" y="194"/>
                  </a:lnTo>
                  <a:lnTo>
                    <a:pt x="3887" y="194"/>
                  </a:lnTo>
                  <a:lnTo>
                    <a:pt x="3887" y="194"/>
                  </a:lnTo>
                  <a:lnTo>
                    <a:pt x="3887" y="194"/>
                  </a:lnTo>
                  <a:lnTo>
                    <a:pt x="3887" y="194"/>
                  </a:lnTo>
                  <a:lnTo>
                    <a:pt x="3888" y="194"/>
                  </a:lnTo>
                  <a:lnTo>
                    <a:pt x="3888" y="194"/>
                  </a:lnTo>
                  <a:lnTo>
                    <a:pt x="3888" y="194"/>
                  </a:lnTo>
                  <a:lnTo>
                    <a:pt x="3888" y="194"/>
                  </a:lnTo>
                  <a:lnTo>
                    <a:pt x="3889" y="194"/>
                  </a:lnTo>
                  <a:lnTo>
                    <a:pt x="3889" y="194"/>
                  </a:lnTo>
                  <a:lnTo>
                    <a:pt x="3889" y="194"/>
                  </a:lnTo>
                  <a:lnTo>
                    <a:pt x="3890" y="194"/>
                  </a:lnTo>
                  <a:lnTo>
                    <a:pt x="3890" y="194"/>
                  </a:lnTo>
                  <a:lnTo>
                    <a:pt x="3890" y="194"/>
                  </a:lnTo>
                  <a:lnTo>
                    <a:pt x="3890" y="194"/>
                  </a:lnTo>
                  <a:lnTo>
                    <a:pt x="3891" y="194"/>
                  </a:lnTo>
                  <a:lnTo>
                    <a:pt x="3891" y="194"/>
                  </a:lnTo>
                  <a:lnTo>
                    <a:pt x="3891" y="194"/>
                  </a:lnTo>
                  <a:lnTo>
                    <a:pt x="3891" y="194"/>
                  </a:lnTo>
                  <a:lnTo>
                    <a:pt x="3892" y="194"/>
                  </a:lnTo>
                  <a:lnTo>
                    <a:pt x="3892" y="194"/>
                  </a:lnTo>
                  <a:lnTo>
                    <a:pt x="3892" y="194"/>
                  </a:lnTo>
                  <a:lnTo>
                    <a:pt x="3892" y="194"/>
                  </a:lnTo>
                  <a:lnTo>
                    <a:pt x="3893" y="194"/>
                  </a:lnTo>
                  <a:lnTo>
                    <a:pt x="3893" y="194"/>
                  </a:lnTo>
                  <a:lnTo>
                    <a:pt x="3893" y="194"/>
                  </a:lnTo>
                  <a:lnTo>
                    <a:pt x="3894" y="194"/>
                  </a:lnTo>
                  <a:lnTo>
                    <a:pt x="3894" y="194"/>
                  </a:lnTo>
                  <a:lnTo>
                    <a:pt x="3894" y="194"/>
                  </a:lnTo>
                  <a:lnTo>
                    <a:pt x="3894" y="194"/>
                  </a:lnTo>
                  <a:lnTo>
                    <a:pt x="3895" y="195"/>
                  </a:lnTo>
                  <a:lnTo>
                    <a:pt x="3895" y="196"/>
                  </a:lnTo>
                  <a:lnTo>
                    <a:pt x="3895" y="197"/>
                  </a:lnTo>
                  <a:lnTo>
                    <a:pt x="3895" y="197"/>
                  </a:lnTo>
                  <a:lnTo>
                    <a:pt x="3896" y="198"/>
                  </a:lnTo>
                  <a:lnTo>
                    <a:pt x="3896" y="197"/>
                  </a:lnTo>
                  <a:lnTo>
                    <a:pt x="3896" y="197"/>
                  </a:lnTo>
                  <a:lnTo>
                    <a:pt x="3896" y="196"/>
                  </a:lnTo>
                  <a:lnTo>
                    <a:pt x="3897" y="195"/>
                  </a:lnTo>
                  <a:lnTo>
                    <a:pt x="3897" y="194"/>
                  </a:lnTo>
                  <a:lnTo>
                    <a:pt x="3897" y="194"/>
                  </a:lnTo>
                  <a:lnTo>
                    <a:pt x="3898" y="193"/>
                  </a:lnTo>
                  <a:lnTo>
                    <a:pt x="3898" y="193"/>
                  </a:lnTo>
                  <a:lnTo>
                    <a:pt x="3898" y="193"/>
                  </a:lnTo>
                  <a:lnTo>
                    <a:pt x="3898" y="193"/>
                  </a:lnTo>
                  <a:lnTo>
                    <a:pt x="3899" y="193"/>
                  </a:lnTo>
                  <a:lnTo>
                    <a:pt x="3899" y="193"/>
                  </a:lnTo>
                  <a:lnTo>
                    <a:pt x="3899" y="193"/>
                  </a:lnTo>
                  <a:lnTo>
                    <a:pt x="3899" y="193"/>
                  </a:lnTo>
                  <a:lnTo>
                    <a:pt x="3900" y="193"/>
                  </a:lnTo>
                  <a:lnTo>
                    <a:pt x="3900" y="193"/>
                  </a:lnTo>
                  <a:lnTo>
                    <a:pt x="3900" y="193"/>
                  </a:lnTo>
                  <a:lnTo>
                    <a:pt x="3900" y="193"/>
                  </a:lnTo>
                  <a:lnTo>
                    <a:pt x="3901" y="193"/>
                  </a:lnTo>
                  <a:lnTo>
                    <a:pt x="3901" y="193"/>
                  </a:lnTo>
                  <a:lnTo>
                    <a:pt x="3901" y="193"/>
                  </a:lnTo>
                  <a:lnTo>
                    <a:pt x="3901" y="193"/>
                  </a:lnTo>
                  <a:lnTo>
                    <a:pt x="3902" y="193"/>
                  </a:lnTo>
                  <a:lnTo>
                    <a:pt x="3902" y="193"/>
                  </a:lnTo>
                  <a:lnTo>
                    <a:pt x="3902" y="193"/>
                  </a:lnTo>
                  <a:lnTo>
                    <a:pt x="3903" y="193"/>
                  </a:lnTo>
                  <a:lnTo>
                    <a:pt x="3903" y="193"/>
                  </a:lnTo>
                  <a:lnTo>
                    <a:pt x="3903" y="193"/>
                  </a:lnTo>
                  <a:lnTo>
                    <a:pt x="3903" y="193"/>
                  </a:lnTo>
                  <a:lnTo>
                    <a:pt x="3904" y="193"/>
                  </a:lnTo>
                  <a:lnTo>
                    <a:pt x="3904" y="193"/>
                  </a:lnTo>
                  <a:lnTo>
                    <a:pt x="3904" y="193"/>
                  </a:lnTo>
                  <a:lnTo>
                    <a:pt x="3904" y="193"/>
                  </a:lnTo>
                  <a:lnTo>
                    <a:pt x="3905" y="193"/>
                  </a:lnTo>
                  <a:lnTo>
                    <a:pt x="3905" y="193"/>
                  </a:lnTo>
                  <a:lnTo>
                    <a:pt x="3905" y="193"/>
                  </a:lnTo>
                  <a:lnTo>
                    <a:pt x="3906" y="193"/>
                  </a:lnTo>
                  <a:lnTo>
                    <a:pt x="3906" y="193"/>
                  </a:lnTo>
                  <a:lnTo>
                    <a:pt x="3906" y="193"/>
                  </a:lnTo>
                  <a:lnTo>
                    <a:pt x="3906" y="193"/>
                  </a:lnTo>
                  <a:lnTo>
                    <a:pt x="3907" y="193"/>
                  </a:lnTo>
                  <a:lnTo>
                    <a:pt x="3907" y="193"/>
                  </a:lnTo>
                  <a:lnTo>
                    <a:pt x="3907" y="193"/>
                  </a:lnTo>
                  <a:lnTo>
                    <a:pt x="3907" y="193"/>
                  </a:lnTo>
                  <a:lnTo>
                    <a:pt x="3908" y="193"/>
                  </a:lnTo>
                  <a:lnTo>
                    <a:pt x="3908" y="193"/>
                  </a:lnTo>
                  <a:lnTo>
                    <a:pt x="3908" y="193"/>
                  </a:lnTo>
                  <a:lnTo>
                    <a:pt x="3909" y="193"/>
                  </a:lnTo>
                  <a:lnTo>
                    <a:pt x="3909" y="193"/>
                  </a:lnTo>
                  <a:lnTo>
                    <a:pt x="3909" y="193"/>
                  </a:lnTo>
                  <a:lnTo>
                    <a:pt x="3909" y="193"/>
                  </a:lnTo>
                  <a:lnTo>
                    <a:pt x="3910" y="193"/>
                  </a:lnTo>
                  <a:lnTo>
                    <a:pt x="3910" y="193"/>
                  </a:lnTo>
                  <a:lnTo>
                    <a:pt x="3910" y="193"/>
                  </a:lnTo>
                  <a:lnTo>
                    <a:pt x="3910" y="193"/>
                  </a:lnTo>
                  <a:lnTo>
                    <a:pt x="3911" y="193"/>
                  </a:lnTo>
                  <a:lnTo>
                    <a:pt x="3911" y="193"/>
                  </a:lnTo>
                  <a:lnTo>
                    <a:pt x="3911" y="193"/>
                  </a:lnTo>
                  <a:lnTo>
                    <a:pt x="3911" y="193"/>
                  </a:lnTo>
                  <a:lnTo>
                    <a:pt x="3912" y="193"/>
                  </a:lnTo>
                  <a:lnTo>
                    <a:pt x="3912" y="193"/>
                  </a:lnTo>
                  <a:lnTo>
                    <a:pt x="3912" y="193"/>
                  </a:lnTo>
                  <a:lnTo>
                    <a:pt x="3912" y="193"/>
                  </a:lnTo>
                  <a:lnTo>
                    <a:pt x="3913" y="193"/>
                  </a:lnTo>
                  <a:lnTo>
                    <a:pt x="3913" y="193"/>
                  </a:lnTo>
                  <a:lnTo>
                    <a:pt x="3913" y="193"/>
                  </a:lnTo>
                  <a:lnTo>
                    <a:pt x="3914" y="193"/>
                  </a:lnTo>
                  <a:lnTo>
                    <a:pt x="3914" y="193"/>
                  </a:lnTo>
                  <a:lnTo>
                    <a:pt x="3914" y="193"/>
                  </a:lnTo>
                  <a:lnTo>
                    <a:pt x="3914" y="193"/>
                  </a:lnTo>
                  <a:lnTo>
                    <a:pt x="3915" y="194"/>
                  </a:lnTo>
                  <a:lnTo>
                    <a:pt x="3915" y="194"/>
                  </a:lnTo>
                  <a:lnTo>
                    <a:pt x="3915" y="194"/>
                  </a:lnTo>
                  <a:lnTo>
                    <a:pt x="3915" y="195"/>
                  </a:lnTo>
                  <a:lnTo>
                    <a:pt x="3916" y="195"/>
                  </a:lnTo>
                  <a:lnTo>
                    <a:pt x="3916" y="195"/>
                  </a:lnTo>
                  <a:lnTo>
                    <a:pt x="3916" y="196"/>
                  </a:lnTo>
                  <a:lnTo>
                    <a:pt x="3916" y="196"/>
                  </a:lnTo>
                  <a:lnTo>
                    <a:pt x="3917" y="196"/>
                  </a:lnTo>
                  <a:lnTo>
                    <a:pt x="3917" y="196"/>
                  </a:lnTo>
                  <a:lnTo>
                    <a:pt x="3917" y="196"/>
                  </a:lnTo>
                  <a:lnTo>
                    <a:pt x="3917" y="196"/>
                  </a:lnTo>
                  <a:lnTo>
                    <a:pt x="3918" y="196"/>
                  </a:lnTo>
                  <a:lnTo>
                    <a:pt x="3918" y="196"/>
                  </a:lnTo>
                  <a:lnTo>
                    <a:pt x="3918" y="196"/>
                  </a:lnTo>
                  <a:lnTo>
                    <a:pt x="3919" y="196"/>
                  </a:lnTo>
                  <a:lnTo>
                    <a:pt x="3919" y="196"/>
                  </a:lnTo>
                  <a:lnTo>
                    <a:pt x="3919" y="196"/>
                  </a:lnTo>
                  <a:lnTo>
                    <a:pt x="3919" y="196"/>
                  </a:lnTo>
                  <a:lnTo>
                    <a:pt x="3920" y="196"/>
                  </a:lnTo>
                  <a:lnTo>
                    <a:pt x="3920" y="196"/>
                  </a:lnTo>
                  <a:lnTo>
                    <a:pt x="3920" y="196"/>
                  </a:lnTo>
                  <a:lnTo>
                    <a:pt x="3920" y="196"/>
                  </a:lnTo>
                  <a:lnTo>
                    <a:pt x="3921" y="196"/>
                  </a:lnTo>
                  <a:lnTo>
                    <a:pt x="3921" y="196"/>
                  </a:lnTo>
                  <a:lnTo>
                    <a:pt x="3921" y="196"/>
                  </a:lnTo>
                  <a:lnTo>
                    <a:pt x="3922" y="196"/>
                  </a:lnTo>
                  <a:lnTo>
                    <a:pt x="3922" y="196"/>
                  </a:lnTo>
                  <a:lnTo>
                    <a:pt x="3922" y="197"/>
                  </a:lnTo>
                  <a:lnTo>
                    <a:pt x="3922" y="197"/>
                  </a:lnTo>
                  <a:lnTo>
                    <a:pt x="3923" y="197"/>
                  </a:lnTo>
                  <a:lnTo>
                    <a:pt x="3923" y="197"/>
                  </a:lnTo>
                  <a:lnTo>
                    <a:pt x="3923" y="196"/>
                  </a:lnTo>
                  <a:lnTo>
                    <a:pt x="3923" y="197"/>
                  </a:lnTo>
                  <a:lnTo>
                    <a:pt x="3924" y="197"/>
                  </a:lnTo>
                  <a:lnTo>
                    <a:pt x="3924" y="197"/>
                  </a:lnTo>
                  <a:lnTo>
                    <a:pt x="3924" y="197"/>
                  </a:lnTo>
                  <a:lnTo>
                    <a:pt x="3925" y="197"/>
                  </a:lnTo>
                  <a:lnTo>
                    <a:pt x="3925" y="197"/>
                  </a:lnTo>
                  <a:lnTo>
                    <a:pt x="3925" y="197"/>
                  </a:lnTo>
                  <a:lnTo>
                    <a:pt x="3925" y="197"/>
                  </a:lnTo>
                  <a:lnTo>
                    <a:pt x="3926" y="197"/>
                  </a:lnTo>
                  <a:lnTo>
                    <a:pt x="3926" y="197"/>
                  </a:lnTo>
                  <a:lnTo>
                    <a:pt x="3926" y="197"/>
                  </a:lnTo>
                  <a:lnTo>
                    <a:pt x="3926" y="197"/>
                  </a:lnTo>
                  <a:lnTo>
                    <a:pt x="3927" y="197"/>
                  </a:lnTo>
                  <a:lnTo>
                    <a:pt x="3927" y="197"/>
                  </a:lnTo>
                  <a:lnTo>
                    <a:pt x="3927" y="197"/>
                  </a:lnTo>
                  <a:lnTo>
                    <a:pt x="3927" y="197"/>
                  </a:lnTo>
                  <a:lnTo>
                    <a:pt x="3928" y="197"/>
                  </a:lnTo>
                  <a:lnTo>
                    <a:pt x="3928" y="197"/>
                  </a:lnTo>
                  <a:lnTo>
                    <a:pt x="3928" y="197"/>
                  </a:lnTo>
                  <a:lnTo>
                    <a:pt x="3928" y="197"/>
                  </a:lnTo>
                  <a:lnTo>
                    <a:pt x="3929" y="197"/>
                  </a:lnTo>
                  <a:lnTo>
                    <a:pt x="3929" y="197"/>
                  </a:lnTo>
                  <a:lnTo>
                    <a:pt x="3929" y="197"/>
                  </a:lnTo>
                  <a:lnTo>
                    <a:pt x="3930" y="197"/>
                  </a:lnTo>
                  <a:lnTo>
                    <a:pt x="3930" y="197"/>
                  </a:lnTo>
                  <a:lnTo>
                    <a:pt x="3930" y="197"/>
                  </a:lnTo>
                  <a:lnTo>
                    <a:pt x="3930" y="197"/>
                  </a:lnTo>
                  <a:lnTo>
                    <a:pt x="3931" y="197"/>
                  </a:lnTo>
                  <a:lnTo>
                    <a:pt x="3931" y="197"/>
                  </a:lnTo>
                  <a:lnTo>
                    <a:pt x="3931" y="197"/>
                  </a:lnTo>
                  <a:lnTo>
                    <a:pt x="3931" y="197"/>
                  </a:lnTo>
                  <a:lnTo>
                    <a:pt x="3932" y="197"/>
                  </a:lnTo>
                  <a:lnTo>
                    <a:pt x="3932" y="197"/>
                  </a:lnTo>
                  <a:lnTo>
                    <a:pt x="3932" y="197"/>
                  </a:lnTo>
                  <a:lnTo>
                    <a:pt x="3932" y="197"/>
                  </a:lnTo>
                  <a:lnTo>
                    <a:pt x="3933" y="197"/>
                  </a:lnTo>
                  <a:lnTo>
                    <a:pt x="3933" y="197"/>
                  </a:lnTo>
                  <a:lnTo>
                    <a:pt x="3933" y="197"/>
                  </a:lnTo>
                  <a:lnTo>
                    <a:pt x="3933" y="197"/>
                  </a:lnTo>
                  <a:lnTo>
                    <a:pt x="3934" y="197"/>
                  </a:lnTo>
                  <a:lnTo>
                    <a:pt x="3934" y="197"/>
                  </a:lnTo>
                  <a:lnTo>
                    <a:pt x="3934" y="197"/>
                  </a:lnTo>
                </a:path>
              </a:pathLst>
            </a:custGeom>
            <a:noFill/>
            <a:ln w="31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0461AE1C-55F7-4E7E-8B6E-1F993C0ED02C}"/>
              </a:ext>
            </a:extLst>
          </p:cNvPr>
          <p:cNvSpPr txBox="1"/>
          <p:nvPr/>
        </p:nvSpPr>
        <p:spPr>
          <a:xfrm>
            <a:off x="6705387" y="3221525"/>
            <a:ext cx="5467563" cy="2831544"/>
          </a:xfrm>
          <a:prstGeom prst="rect">
            <a:avLst/>
          </a:prstGeom>
          <a:noFill/>
        </p:spPr>
        <p:txBody>
          <a:bodyPr wrap="square">
            <a:spAutoFit/>
          </a:bodyPr>
          <a:lstStyle/>
          <a:p>
            <a:r>
              <a:rPr lang="en-US" sz="1600" dirty="0">
                <a:solidFill>
                  <a:schemeClr val="bg1">
                    <a:lumMod val="85000"/>
                  </a:schemeClr>
                </a:solidFill>
              </a:rPr>
              <a:t>If there is only one short beat, why are there two peaks associated with it? </a:t>
            </a:r>
          </a:p>
          <a:p>
            <a:endParaRPr lang="en-US" sz="1600" dirty="0">
              <a:solidFill>
                <a:schemeClr val="bg1">
                  <a:lumMod val="85000"/>
                </a:schemeClr>
              </a:solidFill>
            </a:endParaRPr>
          </a:p>
          <a:p>
            <a:r>
              <a:rPr lang="en-US" sz="1600" dirty="0">
                <a:solidFill>
                  <a:schemeClr val="bg1">
                    <a:lumMod val="85000"/>
                  </a:schemeClr>
                </a:solidFill>
              </a:rPr>
              <a:t>Informally..</a:t>
            </a:r>
          </a:p>
          <a:p>
            <a:r>
              <a:rPr lang="en-US" sz="1600" dirty="0">
                <a:solidFill>
                  <a:schemeClr val="bg1">
                    <a:lumMod val="85000"/>
                  </a:schemeClr>
                </a:solidFill>
              </a:rPr>
              <a:t>Consider the text analogy:</a:t>
            </a:r>
          </a:p>
          <a:p>
            <a:r>
              <a:rPr lang="en-US" sz="1600" dirty="0">
                <a:solidFill>
                  <a:schemeClr val="bg1">
                    <a:lumMod val="85000"/>
                  </a:schemeClr>
                </a:solidFill>
                <a:latin typeface="Courier New" panose="02070309020205020404" pitchFamily="49" charset="0"/>
                <a:cs typeface="Courier New" panose="02070309020205020404" pitchFamily="49" charset="0"/>
              </a:rPr>
              <a:t>..</a:t>
            </a:r>
            <a:r>
              <a:rPr lang="en-US" sz="1600" dirty="0" err="1">
                <a:solidFill>
                  <a:schemeClr val="bg1">
                    <a:lumMod val="85000"/>
                  </a:schemeClr>
                </a:solidFill>
                <a:latin typeface="Courier New" panose="02070309020205020404" pitchFamily="49" charset="0"/>
                <a:cs typeface="Courier New" panose="02070309020205020404" pitchFamily="49" charset="0"/>
              </a:rPr>
              <a:t>atcatcatcatcatdogcatcatcatcatcatcatc</a:t>
            </a:r>
            <a:r>
              <a:rPr lang="en-US" sz="1600" dirty="0">
                <a:solidFill>
                  <a:schemeClr val="bg1">
                    <a:lumMod val="85000"/>
                  </a:schemeClr>
                </a:solidFill>
                <a:latin typeface="Courier New" panose="02070309020205020404" pitchFamily="49" charset="0"/>
                <a:cs typeface="Courier New" panose="02070309020205020404" pitchFamily="49" charset="0"/>
              </a:rPr>
              <a:t>..</a:t>
            </a:r>
          </a:p>
          <a:p>
            <a:r>
              <a:rPr lang="en-US" sz="1600" dirty="0">
                <a:solidFill>
                  <a:schemeClr val="bg1">
                    <a:lumMod val="85000"/>
                  </a:schemeClr>
                </a:solidFill>
              </a:rPr>
              <a:t>At the scale of length 3, there is one anomaly ‘dog’.</a:t>
            </a:r>
          </a:p>
          <a:p>
            <a:r>
              <a:rPr lang="en-US" sz="1600" dirty="0">
                <a:solidFill>
                  <a:schemeClr val="bg1">
                    <a:lumMod val="85000"/>
                  </a:schemeClr>
                </a:solidFill>
              </a:rPr>
              <a:t>At the scale of length 6, there are two anomalies ‘</a:t>
            </a:r>
            <a:r>
              <a:rPr lang="en-US" sz="1600" dirty="0" err="1">
                <a:solidFill>
                  <a:schemeClr val="bg1">
                    <a:lumMod val="85000"/>
                  </a:schemeClr>
                </a:solidFill>
              </a:rPr>
              <a:t>catdog</a:t>
            </a:r>
            <a:r>
              <a:rPr lang="en-US" sz="1600" dirty="0">
                <a:solidFill>
                  <a:schemeClr val="bg1">
                    <a:lumMod val="85000"/>
                  </a:schemeClr>
                </a:solidFill>
              </a:rPr>
              <a:t>’ and ‘</a:t>
            </a:r>
            <a:r>
              <a:rPr lang="en-US" sz="1600" dirty="0" err="1">
                <a:solidFill>
                  <a:schemeClr val="bg1">
                    <a:lumMod val="85000"/>
                  </a:schemeClr>
                </a:solidFill>
              </a:rPr>
              <a:t>dogcat</a:t>
            </a:r>
            <a:r>
              <a:rPr lang="en-US" sz="1600" dirty="0">
                <a:solidFill>
                  <a:schemeClr val="bg1">
                    <a:lumMod val="85000"/>
                  </a:schemeClr>
                </a:solidFill>
              </a:rPr>
              <a:t>’.</a:t>
            </a:r>
          </a:p>
          <a:p>
            <a:r>
              <a:rPr lang="en-US" sz="1600" dirty="0">
                <a:solidFill>
                  <a:schemeClr val="bg1">
                    <a:lumMod val="85000"/>
                  </a:schemeClr>
                </a:solidFill>
              </a:rPr>
              <a:t>So, the two peaks here are [</a:t>
            </a:r>
            <a:r>
              <a:rPr lang="en-US" sz="1600" dirty="0" err="1">
                <a:solidFill>
                  <a:schemeClr val="bg1">
                    <a:lumMod val="85000"/>
                  </a:schemeClr>
                </a:solidFill>
              </a:rPr>
              <a:t>normalshort</a:t>
            </a:r>
            <a:r>
              <a:rPr lang="en-US" sz="1600" dirty="0">
                <a:solidFill>
                  <a:schemeClr val="bg1">
                    <a:lumMod val="85000"/>
                  </a:schemeClr>
                </a:solidFill>
              </a:rPr>
              <a:t>] and [</a:t>
            </a:r>
            <a:r>
              <a:rPr lang="en-US" sz="1600" dirty="0" err="1">
                <a:solidFill>
                  <a:schemeClr val="bg1">
                    <a:lumMod val="85000"/>
                  </a:schemeClr>
                </a:solidFill>
              </a:rPr>
              <a:t>shortnormal</a:t>
            </a:r>
            <a:r>
              <a:rPr lang="en-US" sz="1600" dirty="0">
                <a:solidFill>
                  <a:schemeClr val="bg1">
                    <a:lumMod val="85000"/>
                  </a:schemeClr>
                </a:solidFill>
              </a:rPr>
              <a:t>]</a:t>
            </a:r>
          </a:p>
          <a:p>
            <a:endParaRPr lang="en-US" dirty="0"/>
          </a:p>
        </p:txBody>
      </p:sp>
      <p:sp>
        <p:nvSpPr>
          <p:cNvPr id="232" name="TextBox 231">
            <a:extLst>
              <a:ext uri="{FF2B5EF4-FFF2-40B4-BE49-F238E27FC236}">
                <a16:creationId xmlns:a16="http://schemas.microsoft.com/office/drawing/2014/main" id="{B56EF8C1-B1D3-4DE0-A8BB-8B81F1F3031C}"/>
              </a:ext>
            </a:extLst>
          </p:cNvPr>
          <p:cNvSpPr txBox="1"/>
          <p:nvPr/>
        </p:nvSpPr>
        <p:spPr>
          <a:xfrm>
            <a:off x="5715641" y="1597720"/>
            <a:ext cx="3325012" cy="261610"/>
          </a:xfrm>
          <a:prstGeom prst="rect">
            <a:avLst/>
          </a:prstGeom>
          <a:noFill/>
        </p:spPr>
        <p:txBody>
          <a:bodyPr wrap="square">
            <a:spAutoFit/>
          </a:bodyPr>
          <a:lstStyle/>
          <a:p>
            <a:r>
              <a:rPr lang="en-US" sz="1100" dirty="0"/>
              <a:t>batch discords (Matrix Profile)</a:t>
            </a:r>
          </a:p>
        </p:txBody>
      </p:sp>
      <p:sp>
        <p:nvSpPr>
          <p:cNvPr id="233" name="TextBox 232">
            <a:extLst>
              <a:ext uri="{FF2B5EF4-FFF2-40B4-BE49-F238E27FC236}">
                <a16:creationId xmlns:a16="http://schemas.microsoft.com/office/drawing/2014/main" id="{A52D1C55-7616-4A81-9E0B-B492C94328BD}"/>
              </a:ext>
            </a:extLst>
          </p:cNvPr>
          <p:cNvSpPr txBox="1"/>
          <p:nvPr/>
        </p:nvSpPr>
        <p:spPr>
          <a:xfrm>
            <a:off x="6018347" y="1064594"/>
            <a:ext cx="1755817" cy="261610"/>
          </a:xfrm>
          <a:prstGeom prst="rect">
            <a:avLst/>
          </a:prstGeom>
          <a:noFill/>
        </p:spPr>
        <p:txBody>
          <a:bodyPr wrap="square">
            <a:spAutoFit/>
          </a:bodyPr>
          <a:lstStyle/>
          <a:p>
            <a:r>
              <a:rPr lang="en-US" sz="1050" dirty="0"/>
              <a:t>PVCs are </a:t>
            </a:r>
            <a:r>
              <a:rPr lang="en-US" sz="1050" i="1" dirty="0"/>
              <a:t>not</a:t>
            </a:r>
            <a:r>
              <a:rPr lang="en-US" sz="1050" dirty="0"/>
              <a:t> top discords</a:t>
            </a:r>
          </a:p>
        </p:txBody>
      </p:sp>
      <p:sp>
        <p:nvSpPr>
          <p:cNvPr id="234" name="Rectangle 233">
            <a:extLst>
              <a:ext uri="{FF2B5EF4-FFF2-40B4-BE49-F238E27FC236}">
                <a16:creationId xmlns:a16="http://schemas.microsoft.com/office/drawing/2014/main" id="{158E741F-6ED1-4FA7-9EB2-532E44D492FB}"/>
              </a:ext>
            </a:extLst>
          </p:cNvPr>
          <p:cNvSpPr/>
          <p:nvPr/>
        </p:nvSpPr>
        <p:spPr>
          <a:xfrm>
            <a:off x="7813758" y="620266"/>
            <a:ext cx="181380" cy="419216"/>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a:extLst>
              <a:ext uri="{FF2B5EF4-FFF2-40B4-BE49-F238E27FC236}">
                <a16:creationId xmlns:a16="http://schemas.microsoft.com/office/drawing/2014/main" id="{F89916D0-D5BE-47FC-BF8C-90CF2CDED533}"/>
              </a:ext>
            </a:extLst>
          </p:cNvPr>
          <p:cNvSpPr/>
          <p:nvPr/>
        </p:nvSpPr>
        <p:spPr>
          <a:xfrm>
            <a:off x="8264057" y="620266"/>
            <a:ext cx="181380" cy="419216"/>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6" name="Straight Arrow Connector 235">
            <a:extLst>
              <a:ext uri="{FF2B5EF4-FFF2-40B4-BE49-F238E27FC236}">
                <a16:creationId xmlns:a16="http://schemas.microsoft.com/office/drawing/2014/main" id="{4F645C08-CBB2-4B8D-A9B1-E0F6D9B57657}"/>
              </a:ext>
            </a:extLst>
          </p:cNvPr>
          <p:cNvCxnSpPr>
            <a:cxnSpLocks/>
          </p:cNvCxnSpPr>
          <p:nvPr/>
        </p:nvCxnSpPr>
        <p:spPr>
          <a:xfrm flipV="1">
            <a:off x="7530547" y="1057015"/>
            <a:ext cx="283210" cy="1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46F8436-47F4-404D-BAC9-74F48C61EF3C}"/>
              </a:ext>
            </a:extLst>
          </p:cNvPr>
          <p:cNvSpPr txBox="1"/>
          <p:nvPr/>
        </p:nvSpPr>
        <p:spPr>
          <a:xfrm>
            <a:off x="2495550" y="6463045"/>
            <a:ext cx="9874250" cy="369332"/>
          </a:xfrm>
          <a:prstGeom prst="rect">
            <a:avLst/>
          </a:prstGeom>
          <a:noFill/>
        </p:spPr>
        <p:txBody>
          <a:bodyPr wrap="square">
            <a:spAutoFit/>
          </a:bodyPr>
          <a:lstStyle/>
          <a:p>
            <a:r>
              <a:rPr lang="en-US" dirty="0">
                <a:solidFill>
                  <a:schemeClr val="bg1">
                    <a:lumMod val="65000"/>
                  </a:schemeClr>
                </a:solidFill>
              </a:rPr>
              <a:t>The left MP appears here, in a different context https://www.cs.ucr.edu/~eamonn/chains_ICDM.pdf</a:t>
            </a:r>
          </a:p>
        </p:txBody>
      </p:sp>
    </p:spTree>
    <p:extLst>
      <p:ext uri="{BB962C8B-B14F-4D97-AF65-F5344CB8AC3E}">
        <p14:creationId xmlns:p14="http://schemas.microsoft.com/office/powerpoint/2010/main" val="2791907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Box 123">
            <a:extLst>
              <a:ext uri="{FF2B5EF4-FFF2-40B4-BE49-F238E27FC236}">
                <a16:creationId xmlns:a16="http://schemas.microsoft.com/office/drawing/2014/main" id="{E0B16412-6CD4-4572-B716-0554C5C74BCA}"/>
              </a:ext>
            </a:extLst>
          </p:cNvPr>
          <p:cNvSpPr txBox="1"/>
          <p:nvPr/>
        </p:nvSpPr>
        <p:spPr>
          <a:xfrm>
            <a:off x="166291" y="183671"/>
            <a:ext cx="5289316" cy="2369880"/>
          </a:xfrm>
          <a:prstGeom prst="rect">
            <a:avLst/>
          </a:prstGeom>
          <a:noFill/>
        </p:spPr>
        <p:txBody>
          <a:bodyPr wrap="square" rtlCol="0">
            <a:spAutoFit/>
          </a:bodyPr>
          <a:lstStyle/>
          <a:p>
            <a:r>
              <a:rPr lang="en-US" sz="1600" dirty="0"/>
              <a:t>If we do online discords, the first occurrence of the PVC is strongly detected!</a:t>
            </a:r>
          </a:p>
          <a:p>
            <a:r>
              <a:rPr lang="en-US" sz="1600" dirty="0"/>
              <a:t>This take a just few lines of code (below).</a:t>
            </a:r>
          </a:p>
          <a:p>
            <a:r>
              <a:rPr lang="en-US" sz="1600" dirty="0"/>
              <a:t>Note that if we started reporting online discords immediately, we would report all the early subsequences as being very anomalous, as we have yet to see enough data. So here only start reporting after seeing the first </a:t>
            </a:r>
            <a:r>
              <a:rPr lang="en-US" sz="1600" dirty="0">
                <a:highlight>
                  <a:srgbClr val="FFFF00"/>
                </a:highlight>
              </a:rPr>
              <a:t>10000</a:t>
            </a:r>
            <a:r>
              <a:rPr lang="en-US" sz="1600" dirty="0"/>
              <a:t> datapoints</a:t>
            </a:r>
          </a:p>
          <a:p>
            <a:endParaRPr lang="en-US" dirty="0"/>
          </a:p>
          <a:p>
            <a:endParaRPr lang="en-US" dirty="0"/>
          </a:p>
        </p:txBody>
      </p:sp>
      <p:grpSp>
        <p:nvGrpSpPr>
          <p:cNvPr id="233" name="Group 232">
            <a:extLst>
              <a:ext uri="{FF2B5EF4-FFF2-40B4-BE49-F238E27FC236}">
                <a16:creationId xmlns:a16="http://schemas.microsoft.com/office/drawing/2014/main" id="{9DDE08FE-7FF7-47F3-A969-B693BDBD42CE}"/>
              </a:ext>
            </a:extLst>
          </p:cNvPr>
          <p:cNvGrpSpPr/>
          <p:nvPr/>
        </p:nvGrpSpPr>
        <p:grpSpPr>
          <a:xfrm>
            <a:off x="5565775" y="41105"/>
            <a:ext cx="6607175" cy="2166937"/>
            <a:chOff x="5565775" y="41105"/>
            <a:chExt cx="6607175" cy="2166937"/>
          </a:xfrm>
        </p:grpSpPr>
        <p:sp>
          <p:nvSpPr>
            <p:cNvPr id="123" name="TextBox 122">
              <a:extLst>
                <a:ext uri="{FF2B5EF4-FFF2-40B4-BE49-F238E27FC236}">
                  <a16:creationId xmlns:a16="http://schemas.microsoft.com/office/drawing/2014/main" id="{3130000B-EB12-48E4-BB7F-117C4D2F9058}"/>
                </a:ext>
              </a:extLst>
            </p:cNvPr>
            <p:cNvSpPr txBox="1"/>
            <p:nvPr/>
          </p:nvSpPr>
          <p:spPr>
            <a:xfrm>
              <a:off x="10493357" y="56330"/>
              <a:ext cx="1298397" cy="369332"/>
            </a:xfrm>
            <a:prstGeom prst="rect">
              <a:avLst/>
            </a:prstGeom>
            <a:noFill/>
          </p:spPr>
          <p:txBody>
            <a:bodyPr wrap="square">
              <a:spAutoFit/>
            </a:bodyPr>
            <a:lstStyle/>
            <a:p>
              <a:r>
                <a:rPr lang="en-US" dirty="0"/>
                <a:t>edbECG.txt</a:t>
              </a:r>
            </a:p>
          </p:txBody>
        </p:sp>
        <p:sp>
          <p:nvSpPr>
            <p:cNvPr id="2132" name="Rectangle 2131">
              <a:extLst>
                <a:ext uri="{FF2B5EF4-FFF2-40B4-BE49-F238E27FC236}">
                  <a16:creationId xmlns:a16="http://schemas.microsoft.com/office/drawing/2014/main" id="{73869134-A39F-495F-AB14-7BADF5014BB3}"/>
                </a:ext>
              </a:extLst>
            </p:cNvPr>
            <p:cNvSpPr/>
            <p:nvPr/>
          </p:nvSpPr>
          <p:spPr>
            <a:xfrm>
              <a:off x="9233371" y="407002"/>
              <a:ext cx="247647" cy="1592298"/>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0" name="Line 117">
              <a:extLst>
                <a:ext uri="{FF2B5EF4-FFF2-40B4-BE49-F238E27FC236}">
                  <a16:creationId xmlns:a16="http://schemas.microsoft.com/office/drawing/2014/main" id="{3C93037A-0546-4CDB-B3FC-B2B3754BF750}"/>
                </a:ext>
              </a:extLst>
            </p:cNvPr>
            <p:cNvSpPr>
              <a:spLocks noChangeShapeType="1"/>
            </p:cNvSpPr>
            <p:nvPr/>
          </p:nvSpPr>
          <p:spPr bwMode="auto">
            <a:xfrm>
              <a:off x="5667375" y="949155"/>
              <a:ext cx="6353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1" name="Line 118">
              <a:extLst>
                <a:ext uri="{FF2B5EF4-FFF2-40B4-BE49-F238E27FC236}">
                  <a16:creationId xmlns:a16="http://schemas.microsoft.com/office/drawing/2014/main" id="{097A63A3-322A-43B2-8F0F-3279D9F7BACF}"/>
                </a:ext>
              </a:extLst>
            </p:cNvPr>
            <p:cNvSpPr>
              <a:spLocks noChangeShapeType="1"/>
            </p:cNvSpPr>
            <p:nvPr/>
          </p:nvSpPr>
          <p:spPr bwMode="auto">
            <a:xfrm flipV="1">
              <a:off x="5662238" y="885655"/>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2" name="Line 119">
              <a:extLst>
                <a:ext uri="{FF2B5EF4-FFF2-40B4-BE49-F238E27FC236}">
                  <a16:creationId xmlns:a16="http://schemas.microsoft.com/office/drawing/2014/main" id="{0BBC802B-CB86-438B-B454-1CCAFE5D25A1}"/>
                </a:ext>
              </a:extLst>
            </p:cNvPr>
            <p:cNvSpPr>
              <a:spLocks noChangeShapeType="1"/>
            </p:cNvSpPr>
            <p:nvPr/>
          </p:nvSpPr>
          <p:spPr bwMode="auto">
            <a:xfrm flipV="1">
              <a:off x="12020550" y="885655"/>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3" name="Rectangle 120">
              <a:extLst>
                <a:ext uri="{FF2B5EF4-FFF2-40B4-BE49-F238E27FC236}">
                  <a16:creationId xmlns:a16="http://schemas.microsoft.com/office/drawing/2014/main" id="{5257232E-2C6C-4F11-A176-F672985FF989}"/>
                </a:ext>
              </a:extLst>
            </p:cNvPr>
            <p:cNvSpPr>
              <a:spLocks noChangeArrowheads="1"/>
            </p:cNvSpPr>
            <p:nvPr/>
          </p:nvSpPr>
          <p:spPr bwMode="auto">
            <a:xfrm>
              <a:off x="5648325" y="984080"/>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6" name="Rectangle 121">
              <a:extLst>
                <a:ext uri="{FF2B5EF4-FFF2-40B4-BE49-F238E27FC236}">
                  <a16:creationId xmlns:a16="http://schemas.microsoft.com/office/drawing/2014/main" id="{7562266A-078D-4F4B-8F8B-E86860908974}"/>
                </a:ext>
              </a:extLst>
            </p:cNvPr>
            <p:cNvSpPr>
              <a:spLocks noChangeArrowheads="1"/>
            </p:cNvSpPr>
            <p:nvPr/>
          </p:nvSpPr>
          <p:spPr bwMode="auto">
            <a:xfrm>
              <a:off x="11925300" y="984080"/>
              <a:ext cx="2476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7" name="Line 122">
              <a:extLst>
                <a:ext uri="{FF2B5EF4-FFF2-40B4-BE49-F238E27FC236}">
                  <a16:creationId xmlns:a16="http://schemas.microsoft.com/office/drawing/2014/main" id="{849420D1-722A-4957-9473-BC80FDBB5B06}"/>
                </a:ext>
              </a:extLst>
            </p:cNvPr>
            <p:cNvSpPr>
              <a:spLocks noChangeShapeType="1"/>
            </p:cNvSpPr>
            <p:nvPr/>
          </p:nvSpPr>
          <p:spPr bwMode="auto">
            <a:xfrm flipV="1">
              <a:off x="5667375" y="41105"/>
              <a:ext cx="0" cy="908050"/>
            </a:xfrm>
            <a:prstGeom prst="line">
              <a:avLst/>
            </a:prstGeom>
            <a:noFill/>
            <a:ln w="3175"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Freeform 123">
              <a:extLst>
                <a:ext uri="{FF2B5EF4-FFF2-40B4-BE49-F238E27FC236}">
                  <a16:creationId xmlns:a16="http://schemas.microsoft.com/office/drawing/2014/main" id="{6CC2F987-C99B-4A12-B7BB-B34015E3E075}"/>
                </a:ext>
              </a:extLst>
            </p:cNvPr>
            <p:cNvSpPr>
              <a:spLocks/>
            </p:cNvSpPr>
            <p:nvPr/>
          </p:nvSpPr>
          <p:spPr bwMode="auto">
            <a:xfrm>
              <a:off x="5667375" y="488664"/>
              <a:ext cx="6353175" cy="419216"/>
            </a:xfrm>
            <a:custGeom>
              <a:avLst/>
              <a:gdLst>
                <a:gd name="T0" fmla="*/ 63 w 4002"/>
                <a:gd name="T1" fmla="*/ 365 h 520"/>
                <a:gd name="T2" fmla="*/ 126 w 4002"/>
                <a:gd name="T3" fmla="*/ 355 h 520"/>
                <a:gd name="T4" fmla="*/ 188 w 4002"/>
                <a:gd name="T5" fmla="*/ 371 h 520"/>
                <a:gd name="T6" fmla="*/ 251 w 4002"/>
                <a:gd name="T7" fmla="*/ 371 h 520"/>
                <a:gd name="T8" fmla="*/ 314 w 4002"/>
                <a:gd name="T9" fmla="*/ 371 h 520"/>
                <a:gd name="T10" fmla="*/ 376 w 4002"/>
                <a:gd name="T11" fmla="*/ 368 h 520"/>
                <a:gd name="T12" fmla="*/ 439 w 4002"/>
                <a:gd name="T13" fmla="*/ 368 h 520"/>
                <a:gd name="T14" fmla="*/ 502 w 4002"/>
                <a:gd name="T15" fmla="*/ 369 h 520"/>
                <a:gd name="T16" fmla="*/ 564 w 4002"/>
                <a:gd name="T17" fmla="*/ 346 h 520"/>
                <a:gd name="T18" fmla="*/ 627 w 4002"/>
                <a:gd name="T19" fmla="*/ 324 h 520"/>
                <a:gd name="T20" fmla="*/ 690 w 4002"/>
                <a:gd name="T21" fmla="*/ 360 h 520"/>
                <a:gd name="T22" fmla="*/ 752 w 4002"/>
                <a:gd name="T23" fmla="*/ 371 h 520"/>
                <a:gd name="T24" fmla="*/ 815 w 4002"/>
                <a:gd name="T25" fmla="*/ 355 h 520"/>
                <a:gd name="T26" fmla="*/ 878 w 4002"/>
                <a:gd name="T27" fmla="*/ 372 h 520"/>
                <a:gd name="T28" fmla="*/ 941 w 4002"/>
                <a:gd name="T29" fmla="*/ 361 h 520"/>
                <a:gd name="T30" fmla="*/ 1003 w 4002"/>
                <a:gd name="T31" fmla="*/ 359 h 520"/>
                <a:gd name="T32" fmla="*/ 1066 w 4002"/>
                <a:gd name="T33" fmla="*/ 369 h 520"/>
                <a:gd name="T34" fmla="*/ 1129 w 4002"/>
                <a:gd name="T35" fmla="*/ 374 h 520"/>
                <a:gd name="T36" fmla="*/ 1191 w 4002"/>
                <a:gd name="T37" fmla="*/ 368 h 520"/>
                <a:gd name="T38" fmla="*/ 1254 w 4002"/>
                <a:gd name="T39" fmla="*/ 362 h 520"/>
                <a:gd name="T40" fmla="*/ 1317 w 4002"/>
                <a:gd name="T41" fmla="*/ 368 h 520"/>
                <a:gd name="T42" fmla="*/ 1380 w 4002"/>
                <a:gd name="T43" fmla="*/ 363 h 520"/>
                <a:gd name="T44" fmla="*/ 1442 w 4002"/>
                <a:gd name="T45" fmla="*/ 371 h 520"/>
                <a:gd name="T46" fmla="*/ 1505 w 4002"/>
                <a:gd name="T47" fmla="*/ 366 h 520"/>
                <a:gd name="T48" fmla="*/ 1568 w 4002"/>
                <a:gd name="T49" fmla="*/ 318 h 520"/>
                <a:gd name="T50" fmla="*/ 1630 w 4002"/>
                <a:gd name="T51" fmla="*/ 350 h 520"/>
                <a:gd name="T52" fmla="*/ 1693 w 4002"/>
                <a:gd name="T53" fmla="*/ 358 h 520"/>
                <a:gd name="T54" fmla="*/ 1756 w 4002"/>
                <a:gd name="T55" fmla="*/ 371 h 520"/>
                <a:gd name="T56" fmla="*/ 1819 w 4002"/>
                <a:gd name="T57" fmla="*/ 368 h 520"/>
                <a:gd name="T58" fmla="*/ 1881 w 4002"/>
                <a:gd name="T59" fmla="*/ 369 h 520"/>
                <a:gd name="T60" fmla="*/ 1944 w 4002"/>
                <a:gd name="T61" fmla="*/ 371 h 520"/>
                <a:gd name="T62" fmla="*/ 2007 w 4002"/>
                <a:gd name="T63" fmla="*/ 355 h 520"/>
                <a:gd name="T64" fmla="*/ 2069 w 4002"/>
                <a:gd name="T65" fmla="*/ 372 h 520"/>
                <a:gd name="T66" fmla="*/ 2132 w 4002"/>
                <a:gd name="T67" fmla="*/ 376 h 520"/>
                <a:gd name="T68" fmla="*/ 2195 w 4002"/>
                <a:gd name="T69" fmla="*/ 374 h 520"/>
                <a:gd name="T70" fmla="*/ 2257 w 4002"/>
                <a:gd name="T71" fmla="*/ 366 h 520"/>
                <a:gd name="T72" fmla="*/ 2320 w 4002"/>
                <a:gd name="T73" fmla="*/ 365 h 520"/>
                <a:gd name="T74" fmla="*/ 2383 w 4002"/>
                <a:gd name="T75" fmla="*/ 371 h 520"/>
                <a:gd name="T76" fmla="*/ 2445 w 4002"/>
                <a:gd name="T77" fmla="*/ 371 h 520"/>
                <a:gd name="T78" fmla="*/ 2508 w 4002"/>
                <a:gd name="T79" fmla="*/ 372 h 520"/>
                <a:gd name="T80" fmla="*/ 2571 w 4002"/>
                <a:gd name="T81" fmla="*/ 368 h 520"/>
                <a:gd name="T82" fmla="*/ 2634 w 4002"/>
                <a:gd name="T83" fmla="*/ 361 h 520"/>
                <a:gd name="T84" fmla="*/ 2696 w 4002"/>
                <a:gd name="T85" fmla="*/ 299 h 520"/>
                <a:gd name="T86" fmla="*/ 2759 w 4002"/>
                <a:gd name="T87" fmla="*/ 349 h 520"/>
                <a:gd name="T88" fmla="*/ 2822 w 4002"/>
                <a:gd name="T89" fmla="*/ 363 h 520"/>
                <a:gd name="T90" fmla="*/ 2884 w 4002"/>
                <a:gd name="T91" fmla="*/ 323 h 520"/>
                <a:gd name="T92" fmla="*/ 2947 w 4002"/>
                <a:gd name="T93" fmla="*/ 359 h 520"/>
                <a:gd name="T94" fmla="*/ 3010 w 4002"/>
                <a:gd name="T95" fmla="*/ 362 h 520"/>
                <a:gd name="T96" fmla="*/ 3073 w 4002"/>
                <a:gd name="T97" fmla="*/ 368 h 520"/>
                <a:gd name="T98" fmla="*/ 3135 w 4002"/>
                <a:gd name="T99" fmla="*/ 368 h 520"/>
                <a:gd name="T100" fmla="*/ 3198 w 4002"/>
                <a:gd name="T101" fmla="*/ 361 h 520"/>
                <a:gd name="T102" fmla="*/ 3261 w 4002"/>
                <a:gd name="T103" fmla="*/ 363 h 520"/>
                <a:gd name="T104" fmla="*/ 3323 w 4002"/>
                <a:gd name="T105" fmla="*/ 362 h 520"/>
                <a:gd name="T106" fmla="*/ 3386 w 4002"/>
                <a:gd name="T107" fmla="*/ 362 h 520"/>
                <a:gd name="T108" fmla="*/ 3449 w 4002"/>
                <a:gd name="T109" fmla="*/ 362 h 520"/>
                <a:gd name="T110" fmla="*/ 3511 w 4002"/>
                <a:gd name="T111" fmla="*/ 361 h 520"/>
                <a:gd name="T112" fmla="*/ 3574 w 4002"/>
                <a:gd name="T113" fmla="*/ 303 h 520"/>
                <a:gd name="T114" fmla="*/ 3637 w 4002"/>
                <a:gd name="T115" fmla="*/ 361 h 520"/>
                <a:gd name="T116" fmla="*/ 3700 w 4002"/>
                <a:gd name="T117" fmla="*/ 366 h 520"/>
                <a:gd name="T118" fmla="*/ 3762 w 4002"/>
                <a:gd name="T119" fmla="*/ 133 h 520"/>
                <a:gd name="T120" fmla="*/ 3825 w 4002"/>
                <a:gd name="T121" fmla="*/ 364 h 520"/>
                <a:gd name="T122" fmla="*/ 3888 w 4002"/>
                <a:gd name="T123" fmla="*/ 349 h 520"/>
                <a:gd name="T124" fmla="*/ 3950 w 4002"/>
                <a:gd name="T125" fmla="*/ 362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2" h="520">
                  <a:moveTo>
                    <a:pt x="0" y="371"/>
                  </a:moveTo>
                  <a:lnTo>
                    <a:pt x="1" y="370"/>
                  </a:lnTo>
                  <a:lnTo>
                    <a:pt x="1" y="368"/>
                  </a:lnTo>
                  <a:lnTo>
                    <a:pt x="1" y="368"/>
                  </a:lnTo>
                  <a:lnTo>
                    <a:pt x="2" y="368"/>
                  </a:lnTo>
                  <a:lnTo>
                    <a:pt x="2" y="366"/>
                  </a:lnTo>
                  <a:lnTo>
                    <a:pt x="2" y="366"/>
                  </a:lnTo>
                  <a:lnTo>
                    <a:pt x="2" y="363"/>
                  </a:lnTo>
                  <a:lnTo>
                    <a:pt x="3" y="364"/>
                  </a:lnTo>
                  <a:lnTo>
                    <a:pt x="3" y="368"/>
                  </a:lnTo>
                  <a:lnTo>
                    <a:pt x="3" y="368"/>
                  </a:lnTo>
                  <a:lnTo>
                    <a:pt x="3" y="369"/>
                  </a:lnTo>
                  <a:lnTo>
                    <a:pt x="4" y="371"/>
                  </a:lnTo>
                  <a:lnTo>
                    <a:pt x="4" y="369"/>
                  </a:lnTo>
                  <a:lnTo>
                    <a:pt x="4" y="368"/>
                  </a:lnTo>
                  <a:lnTo>
                    <a:pt x="4" y="370"/>
                  </a:lnTo>
                  <a:lnTo>
                    <a:pt x="5" y="375"/>
                  </a:lnTo>
                  <a:lnTo>
                    <a:pt x="5" y="376"/>
                  </a:lnTo>
                  <a:lnTo>
                    <a:pt x="5" y="371"/>
                  </a:lnTo>
                  <a:lnTo>
                    <a:pt x="5" y="365"/>
                  </a:lnTo>
                  <a:lnTo>
                    <a:pt x="6" y="361"/>
                  </a:lnTo>
                  <a:lnTo>
                    <a:pt x="6" y="363"/>
                  </a:lnTo>
                  <a:lnTo>
                    <a:pt x="6" y="363"/>
                  </a:lnTo>
                  <a:lnTo>
                    <a:pt x="6" y="362"/>
                  </a:lnTo>
                  <a:lnTo>
                    <a:pt x="7" y="361"/>
                  </a:lnTo>
                  <a:lnTo>
                    <a:pt x="7" y="361"/>
                  </a:lnTo>
                  <a:lnTo>
                    <a:pt x="7" y="361"/>
                  </a:lnTo>
                  <a:lnTo>
                    <a:pt x="8" y="362"/>
                  </a:lnTo>
                  <a:lnTo>
                    <a:pt x="8" y="356"/>
                  </a:lnTo>
                  <a:lnTo>
                    <a:pt x="8" y="352"/>
                  </a:lnTo>
                  <a:lnTo>
                    <a:pt x="8" y="351"/>
                  </a:lnTo>
                  <a:lnTo>
                    <a:pt x="9" y="352"/>
                  </a:lnTo>
                  <a:lnTo>
                    <a:pt x="9" y="352"/>
                  </a:lnTo>
                  <a:lnTo>
                    <a:pt x="9" y="346"/>
                  </a:lnTo>
                  <a:lnTo>
                    <a:pt x="9" y="338"/>
                  </a:lnTo>
                  <a:lnTo>
                    <a:pt x="10" y="335"/>
                  </a:lnTo>
                  <a:lnTo>
                    <a:pt x="10" y="333"/>
                  </a:lnTo>
                  <a:lnTo>
                    <a:pt x="10" y="332"/>
                  </a:lnTo>
                  <a:lnTo>
                    <a:pt x="10" y="330"/>
                  </a:lnTo>
                  <a:lnTo>
                    <a:pt x="11" y="327"/>
                  </a:lnTo>
                  <a:lnTo>
                    <a:pt x="11" y="327"/>
                  </a:lnTo>
                  <a:lnTo>
                    <a:pt x="11" y="324"/>
                  </a:lnTo>
                  <a:lnTo>
                    <a:pt x="12" y="320"/>
                  </a:lnTo>
                  <a:lnTo>
                    <a:pt x="12" y="313"/>
                  </a:lnTo>
                  <a:lnTo>
                    <a:pt x="12" y="308"/>
                  </a:lnTo>
                  <a:lnTo>
                    <a:pt x="12" y="305"/>
                  </a:lnTo>
                  <a:lnTo>
                    <a:pt x="13" y="304"/>
                  </a:lnTo>
                  <a:lnTo>
                    <a:pt x="13" y="304"/>
                  </a:lnTo>
                  <a:lnTo>
                    <a:pt x="13" y="305"/>
                  </a:lnTo>
                  <a:lnTo>
                    <a:pt x="13" y="305"/>
                  </a:lnTo>
                  <a:lnTo>
                    <a:pt x="14" y="307"/>
                  </a:lnTo>
                  <a:lnTo>
                    <a:pt x="14" y="310"/>
                  </a:lnTo>
                  <a:lnTo>
                    <a:pt x="14" y="315"/>
                  </a:lnTo>
                  <a:lnTo>
                    <a:pt x="15" y="319"/>
                  </a:lnTo>
                  <a:lnTo>
                    <a:pt x="15" y="324"/>
                  </a:lnTo>
                  <a:lnTo>
                    <a:pt x="15" y="330"/>
                  </a:lnTo>
                  <a:lnTo>
                    <a:pt x="15" y="336"/>
                  </a:lnTo>
                  <a:lnTo>
                    <a:pt x="16" y="340"/>
                  </a:lnTo>
                  <a:lnTo>
                    <a:pt x="16" y="344"/>
                  </a:lnTo>
                  <a:lnTo>
                    <a:pt x="16" y="346"/>
                  </a:lnTo>
                  <a:lnTo>
                    <a:pt x="16" y="348"/>
                  </a:lnTo>
                  <a:lnTo>
                    <a:pt x="17" y="350"/>
                  </a:lnTo>
                  <a:lnTo>
                    <a:pt x="17" y="352"/>
                  </a:lnTo>
                  <a:lnTo>
                    <a:pt x="17" y="355"/>
                  </a:lnTo>
                  <a:lnTo>
                    <a:pt x="18" y="358"/>
                  </a:lnTo>
                  <a:lnTo>
                    <a:pt x="18" y="360"/>
                  </a:lnTo>
                  <a:lnTo>
                    <a:pt x="18" y="363"/>
                  </a:lnTo>
                  <a:lnTo>
                    <a:pt x="18" y="364"/>
                  </a:lnTo>
                  <a:lnTo>
                    <a:pt x="19" y="362"/>
                  </a:lnTo>
                  <a:lnTo>
                    <a:pt x="19" y="363"/>
                  </a:lnTo>
                  <a:lnTo>
                    <a:pt x="19" y="359"/>
                  </a:lnTo>
                  <a:lnTo>
                    <a:pt x="19" y="359"/>
                  </a:lnTo>
                  <a:lnTo>
                    <a:pt x="20" y="359"/>
                  </a:lnTo>
                  <a:lnTo>
                    <a:pt x="20" y="360"/>
                  </a:lnTo>
                  <a:lnTo>
                    <a:pt x="20" y="362"/>
                  </a:lnTo>
                  <a:lnTo>
                    <a:pt x="20" y="362"/>
                  </a:lnTo>
                  <a:lnTo>
                    <a:pt x="21" y="365"/>
                  </a:lnTo>
                  <a:lnTo>
                    <a:pt x="21" y="368"/>
                  </a:lnTo>
                  <a:lnTo>
                    <a:pt x="21" y="366"/>
                  </a:lnTo>
                  <a:lnTo>
                    <a:pt x="21" y="361"/>
                  </a:lnTo>
                  <a:lnTo>
                    <a:pt x="22" y="358"/>
                  </a:lnTo>
                  <a:lnTo>
                    <a:pt x="22" y="360"/>
                  </a:lnTo>
                  <a:lnTo>
                    <a:pt x="22" y="361"/>
                  </a:lnTo>
                  <a:lnTo>
                    <a:pt x="23" y="363"/>
                  </a:lnTo>
                  <a:lnTo>
                    <a:pt x="23" y="365"/>
                  </a:lnTo>
                  <a:lnTo>
                    <a:pt x="23" y="367"/>
                  </a:lnTo>
                  <a:lnTo>
                    <a:pt x="23" y="365"/>
                  </a:lnTo>
                  <a:lnTo>
                    <a:pt x="24" y="364"/>
                  </a:lnTo>
                  <a:lnTo>
                    <a:pt x="24" y="366"/>
                  </a:lnTo>
                  <a:lnTo>
                    <a:pt x="24" y="366"/>
                  </a:lnTo>
                  <a:lnTo>
                    <a:pt x="24" y="368"/>
                  </a:lnTo>
                  <a:lnTo>
                    <a:pt x="25" y="371"/>
                  </a:lnTo>
                  <a:lnTo>
                    <a:pt x="25" y="371"/>
                  </a:lnTo>
                  <a:lnTo>
                    <a:pt x="25" y="369"/>
                  </a:lnTo>
                  <a:lnTo>
                    <a:pt x="25" y="363"/>
                  </a:lnTo>
                  <a:lnTo>
                    <a:pt x="26" y="362"/>
                  </a:lnTo>
                  <a:lnTo>
                    <a:pt x="26" y="364"/>
                  </a:lnTo>
                  <a:lnTo>
                    <a:pt x="26" y="368"/>
                  </a:lnTo>
                  <a:lnTo>
                    <a:pt x="26" y="368"/>
                  </a:lnTo>
                  <a:lnTo>
                    <a:pt x="27" y="365"/>
                  </a:lnTo>
                  <a:lnTo>
                    <a:pt x="27" y="367"/>
                  </a:lnTo>
                  <a:lnTo>
                    <a:pt x="27" y="368"/>
                  </a:lnTo>
                  <a:lnTo>
                    <a:pt x="28" y="368"/>
                  </a:lnTo>
                  <a:lnTo>
                    <a:pt x="28" y="368"/>
                  </a:lnTo>
                  <a:lnTo>
                    <a:pt x="28" y="365"/>
                  </a:lnTo>
                  <a:lnTo>
                    <a:pt x="28" y="363"/>
                  </a:lnTo>
                  <a:lnTo>
                    <a:pt x="29" y="365"/>
                  </a:lnTo>
                  <a:lnTo>
                    <a:pt x="29" y="368"/>
                  </a:lnTo>
                  <a:lnTo>
                    <a:pt x="29" y="368"/>
                  </a:lnTo>
                  <a:lnTo>
                    <a:pt x="29" y="365"/>
                  </a:lnTo>
                  <a:lnTo>
                    <a:pt x="30" y="362"/>
                  </a:lnTo>
                  <a:lnTo>
                    <a:pt x="30" y="364"/>
                  </a:lnTo>
                  <a:lnTo>
                    <a:pt x="30" y="365"/>
                  </a:lnTo>
                  <a:lnTo>
                    <a:pt x="31" y="368"/>
                  </a:lnTo>
                  <a:lnTo>
                    <a:pt x="31" y="363"/>
                  </a:lnTo>
                  <a:lnTo>
                    <a:pt x="31" y="362"/>
                  </a:lnTo>
                  <a:lnTo>
                    <a:pt x="31" y="363"/>
                  </a:lnTo>
                  <a:lnTo>
                    <a:pt x="32" y="362"/>
                  </a:lnTo>
                  <a:lnTo>
                    <a:pt x="32" y="364"/>
                  </a:lnTo>
                  <a:lnTo>
                    <a:pt x="32" y="366"/>
                  </a:lnTo>
                  <a:lnTo>
                    <a:pt x="32" y="365"/>
                  </a:lnTo>
                  <a:lnTo>
                    <a:pt x="33" y="367"/>
                  </a:lnTo>
                  <a:lnTo>
                    <a:pt x="33" y="365"/>
                  </a:lnTo>
                  <a:lnTo>
                    <a:pt x="33" y="366"/>
                  </a:lnTo>
                  <a:lnTo>
                    <a:pt x="34" y="364"/>
                  </a:lnTo>
                  <a:lnTo>
                    <a:pt x="34" y="363"/>
                  </a:lnTo>
                  <a:lnTo>
                    <a:pt x="34" y="363"/>
                  </a:lnTo>
                  <a:lnTo>
                    <a:pt x="34" y="364"/>
                  </a:lnTo>
                  <a:lnTo>
                    <a:pt x="35" y="365"/>
                  </a:lnTo>
                  <a:lnTo>
                    <a:pt x="35" y="364"/>
                  </a:lnTo>
                  <a:lnTo>
                    <a:pt x="35" y="365"/>
                  </a:lnTo>
                  <a:lnTo>
                    <a:pt x="35" y="366"/>
                  </a:lnTo>
                  <a:lnTo>
                    <a:pt x="36" y="365"/>
                  </a:lnTo>
                  <a:lnTo>
                    <a:pt x="36" y="363"/>
                  </a:lnTo>
                  <a:lnTo>
                    <a:pt x="36" y="363"/>
                  </a:lnTo>
                  <a:lnTo>
                    <a:pt x="36" y="365"/>
                  </a:lnTo>
                  <a:lnTo>
                    <a:pt x="37" y="364"/>
                  </a:lnTo>
                  <a:lnTo>
                    <a:pt x="37" y="368"/>
                  </a:lnTo>
                  <a:lnTo>
                    <a:pt x="37" y="368"/>
                  </a:lnTo>
                  <a:lnTo>
                    <a:pt x="37" y="368"/>
                  </a:lnTo>
                  <a:lnTo>
                    <a:pt x="38" y="367"/>
                  </a:lnTo>
                  <a:lnTo>
                    <a:pt x="38" y="368"/>
                  </a:lnTo>
                  <a:lnTo>
                    <a:pt x="38" y="370"/>
                  </a:lnTo>
                  <a:lnTo>
                    <a:pt x="39" y="373"/>
                  </a:lnTo>
                  <a:lnTo>
                    <a:pt x="39" y="368"/>
                  </a:lnTo>
                  <a:lnTo>
                    <a:pt x="39" y="365"/>
                  </a:lnTo>
                  <a:lnTo>
                    <a:pt x="39" y="363"/>
                  </a:lnTo>
                  <a:lnTo>
                    <a:pt x="40" y="366"/>
                  </a:lnTo>
                  <a:lnTo>
                    <a:pt x="40" y="366"/>
                  </a:lnTo>
                  <a:lnTo>
                    <a:pt x="40" y="368"/>
                  </a:lnTo>
                  <a:lnTo>
                    <a:pt x="40" y="368"/>
                  </a:lnTo>
                  <a:lnTo>
                    <a:pt x="41" y="368"/>
                  </a:lnTo>
                  <a:lnTo>
                    <a:pt x="41" y="368"/>
                  </a:lnTo>
                  <a:lnTo>
                    <a:pt x="41" y="368"/>
                  </a:lnTo>
                  <a:lnTo>
                    <a:pt x="41" y="368"/>
                  </a:lnTo>
                  <a:lnTo>
                    <a:pt x="42" y="368"/>
                  </a:lnTo>
                  <a:lnTo>
                    <a:pt x="42" y="366"/>
                  </a:lnTo>
                  <a:lnTo>
                    <a:pt x="42" y="368"/>
                  </a:lnTo>
                  <a:lnTo>
                    <a:pt x="43" y="370"/>
                  </a:lnTo>
                  <a:lnTo>
                    <a:pt x="43" y="368"/>
                  </a:lnTo>
                  <a:lnTo>
                    <a:pt x="43" y="368"/>
                  </a:lnTo>
                  <a:lnTo>
                    <a:pt x="43" y="368"/>
                  </a:lnTo>
                  <a:lnTo>
                    <a:pt x="44" y="368"/>
                  </a:lnTo>
                  <a:lnTo>
                    <a:pt x="44" y="371"/>
                  </a:lnTo>
                  <a:lnTo>
                    <a:pt x="44" y="368"/>
                  </a:lnTo>
                  <a:lnTo>
                    <a:pt x="44" y="368"/>
                  </a:lnTo>
                  <a:lnTo>
                    <a:pt x="45" y="369"/>
                  </a:lnTo>
                  <a:lnTo>
                    <a:pt x="45" y="369"/>
                  </a:lnTo>
                  <a:lnTo>
                    <a:pt x="45" y="369"/>
                  </a:lnTo>
                  <a:lnTo>
                    <a:pt x="45" y="368"/>
                  </a:lnTo>
                  <a:lnTo>
                    <a:pt x="46" y="368"/>
                  </a:lnTo>
                  <a:lnTo>
                    <a:pt x="46" y="368"/>
                  </a:lnTo>
                  <a:lnTo>
                    <a:pt x="46" y="368"/>
                  </a:lnTo>
                  <a:lnTo>
                    <a:pt x="47" y="368"/>
                  </a:lnTo>
                  <a:lnTo>
                    <a:pt x="47" y="366"/>
                  </a:lnTo>
                  <a:lnTo>
                    <a:pt x="47" y="367"/>
                  </a:lnTo>
                  <a:lnTo>
                    <a:pt x="47" y="365"/>
                  </a:lnTo>
                  <a:lnTo>
                    <a:pt x="48" y="366"/>
                  </a:lnTo>
                  <a:lnTo>
                    <a:pt x="48" y="366"/>
                  </a:lnTo>
                  <a:lnTo>
                    <a:pt x="48" y="368"/>
                  </a:lnTo>
                  <a:lnTo>
                    <a:pt x="48" y="365"/>
                  </a:lnTo>
                  <a:lnTo>
                    <a:pt x="49" y="365"/>
                  </a:lnTo>
                  <a:lnTo>
                    <a:pt x="49" y="366"/>
                  </a:lnTo>
                  <a:lnTo>
                    <a:pt x="49" y="367"/>
                  </a:lnTo>
                  <a:lnTo>
                    <a:pt x="50" y="368"/>
                  </a:lnTo>
                  <a:lnTo>
                    <a:pt x="50" y="367"/>
                  </a:lnTo>
                  <a:lnTo>
                    <a:pt x="50" y="364"/>
                  </a:lnTo>
                  <a:lnTo>
                    <a:pt x="50" y="365"/>
                  </a:lnTo>
                  <a:lnTo>
                    <a:pt x="51" y="365"/>
                  </a:lnTo>
                  <a:lnTo>
                    <a:pt x="51" y="366"/>
                  </a:lnTo>
                  <a:lnTo>
                    <a:pt x="51" y="365"/>
                  </a:lnTo>
                  <a:lnTo>
                    <a:pt x="51" y="365"/>
                  </a:lnTo>
                  <a:lnTo>
                    <a:pt x="52" y="367"/>
                  </a:lnTo>
                  <a:lnTo>
                    <a:pt x="52" y="366"/>
                  </a:lnTo>
                  <a:lnTo>
                    <a:pt x="52" y="366"/>
                  </a:lnTo>
                  <a:lnTo>
                    <a:pt x="52" y="367"/>
                  </a:lnTo>
                  <a:lnTo>
                    <a:pt x="53" y="367"/>
                  </a:lnTo>
                  <a:lnTo>
                    <a:pt x="53" y="367"/>
                  </a:lnTo>
                  <a:lnTo>
                    <a:pt x="53" y="365"/>
                  </a:lnTo>
                  <a:lnTo>
                    <a:pt x="53" y="364"/>
                  </a:lnTo>
                  <a:lnTo>
                    <a:pt x="54" y="364"/>
                  </a:lnTo>
                  <a:lnTo>
                    <a:pt x="54" y="360"/>
                  </a:lnTo>
                  <a:lnTo>
                    <a:pt x="54" y="358"/>
                  </a:lnTo>
                  <a:lnTo>
                    <a:pt x="55" y="355"/>
                  </a:lnTo>
                  <a:lnTo>
                    <a:pt x="55" y="356"/>
                  </a:lnTo>
                  <a:lnTo>
                    <a:pt x="55" y="358"/>
                  </a:lnTo>
                  <a:lnTo>
                    <a:pt x="55" y="357"/>
                  </a:lnTo>
                  <a:lnTo>
                    <a:pt x="56" y="356"/>
                  </a:lnTo>
                  <a:lnTo>
                    <a:pt x="56" y="352"/>
                  </a:lnTo>
                  <a:lnTo>
                    <a:pt x="56" y="351"/>
                  </a:lnTo>
                  <a:lnTo>
                    <a:pt x="56" y="349"/>
                  </a:lnTo>
                  <a:lnTo>
                    <a:pt x="57" y="351"/>
                  </a:lnTo>
                  <a:lnTo>
                    <a:pt x="57" y="355"/>
                  </a:lnTo>
                  <a:lnTo>
                    <a:pt x="57" y="355"/>
                  </a:lnTo>
                  <a:lnTo>
                    <a:pt x="57" y="358"/>
                  </a:lnTo>
                  <a:lnTo>
                    <a:pt x="58" y="358"/>
                  </a:lnTo>
                  <a:lnTo>
                    <a:pt x="58" y="359"/>
                  </a:lnTo>
                  <a:lnTo>
                    <a:pt x="58" y="361"/>
                  </a:lnTo>
                  <a:lnTo>
                    <a:pt x="59" y="362"/>
                  </a:lnTo>
                  <a:lnTo>
                    <a:pt x="59" y="366"/>
                  </a:lnTo>
                  <a:lnTo>
                    <a:pt x="59" y="367"/>
                  </a:lnTo>
                  <a:lnTo>
                    <a:pt x="59" y="368"/>
                  </a:lnTo>
                  <a:lnTo>
                    <a:pt x="60" y="365"/>
                  </a:lnTo>
                  <a:lnTo>
                    <a:pt x="60" y="364"/>
                  </a:lnTo>
                  <a:lnTo>
                    <a:pt x="60" y="365"/>
                  </a:lnTo>
                  <a:lnTo>
                    <a:pt x="60" y="365"/>
                  </a:lnTo>
                  <a:lnTo>
                    <a:pt x="61" y="368"/>
                  </a:lnTo>
                  <a:lnTo>
                    <a:pt x="61" y="368"/>
                  </a:lnTo>
                  <a:lnTo>
                    <a:pt x="61" y="368"/>
                  </a:lnTo>
                  <a:lnTo>
                    <a:pt x="61" y="369"/>
                  </a:lnTo>
                  <a:lnTo>
                    <a:pt x="62" y="366"/>
                  </a:lnTo>
                  <a:lnTo>
                    <a:pt x="62" y="366"/>
                  </a:lnTo>
                  <a:lnTo>
                    <a:pt x="62" y="366"/>
                  </a:lnTo>
                  <a:lnTo>
                    <a:pt x="63" y="366"/>
                  </a:lnTo>
                  <a:lnTo>
                    <a:pt x="63" y="365"/>
                  </a:lnTo>
                  <a:lnTo>
                    <a:pt x="63" y="365"/>
                  </a:lnTo>
                  <a:lnTo>
                    <a:pt x="63" y="368"/>
                  </a:lnTo>
                  <a:lnTo>
                    <a:pt x="64" y="370"/>
                  </a:lnTo>
                  <a:lnTo>
                    <a:pt x="64" y="369"/>
                  </a:lnTo>
                  <a:lnTo>
                    <a:pt x="64" y="356"/>
                  </a:lnTo>
                  <a:lnTo>
                    <a:pt x="64" y="318"/>
                  </a:lnTo>
                  <a:lnTo>
                    <a:pt x="65" y="250"/>
                  </a:lnTo>
                  <a:lnTo>
                    <a:pt x="65" y="164"/>
                  </a:lnTo>
                  <a:lnTo>
                    <a:pt x="65" y="88"/>
                  </a:lnTo>
                  <a:lnTo>
                    <a:pt x="66" y="37"/>
                  </a:lnTo>
                  <a:lnTo>
                    <a:pt x="66" y="30"/>
                  </a:lnTo>
                  <a:lnTo>
                    <a:pt x="66" y="72"/>
                  </a:lnTo>
                  <a:lnTo>
                    <a:pt x="66" y="142"/>
                  </a:lnTo>
                  <a:lnTo>
                    <a:pt x="67" y="217"/>
                  </a:lnTo>
                  <a:lnTo>
                    <a:pt x="67" y="288"/>
                  </a:lnTo>
                  <a:lnTo>
                    <a:pt x="67" y="335"/>
                  </a:lnTo>
                  <a:lnTo>
                    <a:pt x="67" y="355"/>
                  </a:lnTo>
                  <a:lnTo>
                    <a:pt x="68" y="358"/>
                  </a:lnTo>
                  <a:lnTo>
                    <a:pt x="68" y="357"/>
                  </a:lnTo>
                  <a:lnTo>
                    <a:pt x="68" y="356"/>
                  </a:lnTo>
                  <a:lnTo>
                    <a:pt x="68" y="358"/>
                  </a:lnTo>
                  <a:lnTo>
                    <a:pt x="69" y="360"/>
                  </a:lnTo>
                  <a:lnTo>
                    <a:pt x="69" y="364"/>
                  </a:lnTo>
                  <a:lnTo>
                    <a:pt x="69" y="366"/>
                  </a:lnTo>
                  <a:lnTo>
                    <a:pt x="69" y="368"/>
                  </a:lnTo>
                  <a:lnTo>
                    <a:pt x="70" y="365"/>
                  </a:lnTo>
                  <a:lnTo>
                    <a:pt x="70" y="365"/>
                  </a:lnTo>
                  <a:lnTo>
                    <a:pt x="70" y="364"/>
                  </a:lnTo>
                  <a:lnTo>
                    <a:pt x="71" y="365"/>
                  </a:lnTo>
                  <a:lnTo>
                    <a:pt x="71" y="365"/>
                  </a:lnTo>
                  <a:lnTo>
                    <a:pt x="71" y="366"/>
                  </a:lnTo>
                  <a:lnTo>
                    <a:pt x="71" y="366"/>
                  </a:lnTo>
                  <a:lnTo>
                    <a:pt x="72" y="365"/>
                  </a:lnTo>
                  <a:lnTo>
                    <a:pt x="72" y="365"/>
                  </a:lnTo>
                  <a:lnTo>
                    <a:pt x="72" y="364"/>
                  </a:lnTo>
                  <a:lnTo>
                    <a:pt x="72" y="363"/>
                  </a:lnTo>
                  <a:lnTo>
                    <a:pt x="73" y="364"/>
                  </a:lnTo>
                  <a:lnTo>
                    <a:pt x="73" y="365"/>
                  </a:lnTo>
                  <a:lnTo>
                    <a:pt x="73" y="365"/>
                  </a:lnTo>
                  <a:lnTo>
                    <a:pt x="73" y="365"/>
                  </a:lnTo>
                  <a:lnTo>
                    <a:pt x="74" y="363"/>
                  </a:lnTo>
                  <a:lnTo>
                    <a:pt x="74" y="362"/>
                  </a:lnTo>
                  <a:lnTo>
                    <a:pt x="74" y="363"/>
                  </a:lnTo>
                  <a:lnTo>
                    <a:pt x="75" y="362"/>
                  </a:lnTo>
                  <a:lnTo>
                    <a:pt x="75" y="363"/>
                  </a:lnTo>
                  <a:lnTo>
                    <a:pt x="75" y="360"/>
                  </a:lnTo>
                  <a:lnTo>
                    <a:pt x="75" y="360"/>
                  </a:lnTo>
                  <a:lnTo>
                    <a:pt x="76" y="358"/>
                  </a:lnTo>
                  <a:lnTo>
                    <a:pt x="76" y="357"/>
                  </a:lnTo>
                  <a:lnTo>
                    <a:pt x="76" y="356"/>
                  </a:lnTo>
                  <a:lnTo>
                    <a:pt x="76" y="355"/>
                  </a:lnTo>
                  <a:lnTo>
                    <a:pt x="77" y="357"/>
                  </a:lnTo>
                  <a:lnTo>
                    <a:pt x="77" y="356"/>
                  </a:lnTo>
                  <a:lnTo>
                    <a:pt x="77" y="355"/>
                  </a:lnTo>
                  <a:lnTo>
                    <a:pt x="78" y="353"/>
                  </a:lnTo>
                  <a:lnTo>
                    <a:pt x="78" y="348"/>
                  </a:lnTo>
                  <a:lnTo>
                    <a:pt x="78" y="346"/>
                  </a:lnTo>
                  <a:lnTo>
                    <a:pt x="78" y="347"/>
                  </a:lnTo>
                  <a:lnTo>
                    <a:pt x="79" y="344"/>
                  </a:lnTo>
                  <a:lnTo>
                    <a:pt x="79" y="338"/>
                  </a:lnTo>
                  <a:lnTo>
                    <a:pt x="79" y="336"/>
                  </a:lnTo>
                  <a:lnTo>
                    <a:pt x="79" y="333"/>
                  </a:lnTo>
                  <a:lnTo>
                    <a:pt x="80" y="330"/>
                  </a:lnTo>
                  <a:lnTo>
                    <a:pt x="80" y="325"/>
                  </a:lnTo>
                  <a:lnTo>
                    <a:pt x="80" y="322"/>
                  </a:lnTo>
                  <a:lnTo>
                    <a:pt x="80" y="321"/>
                  </a:lnTo>
                  <a:lnTo>
                    <a:pt x="81" y="318"/>
                  </a:lnTo>
                  <a:lnTo>
                    <a:pt x="81" y="313"/>
                  </a:lnTo>
                  <a:lnTo>
                    <a:pt x="81" y="311"/>
                  </a:lnTo>
                  <a:lnTo>
                    <a:pt x="82" y="308"/>
                  </a:lnTo>
                  <a:lnTo>
                    <a:pt x="82" y="305"/>
                  </a:lnTo>
                  <a:lnTo>
                    <a:pt x="82" y="303"/>
                  </a:lnTo>
                  <a:lnTo>
                    <a:pt x="82" y="302"/>
                  </a:lnTo>
                  <a:lnTo>
                    <a:pt x="83" y="302"/>
                  </a:lnTo>
                  <a:lnTo>
                    <a:pt x="83" y="306"/>
                  </a:lnTo>
                  <a:lnTo>
                    <a:pt x="83" y="305"/>
                  </a:lnTo>
                  <a:lnTo>
                    <a:pt x="83" y="309"/>
                  </a:lnTo>
                  <a:lnTo>
                    <a:pt x="84" y="312"/>
                  </a:lnTo>
                  <a:lnTo>
                    <a:pt x="84" y="318"/>
                  </a:lnTo>
                  <a:lnTo>
                    <a:pt x="84" y="324"/>
                  </a:lnTo>
                  <a:lnTo>
                    <a:pt x="84" y="330"/>
                  </a:lnTo>
                  <a:lnTo>
                    <a:pt x="85" y="334"/>
                  </a:lnTo>
                  <a:lnTo>
                    <a:pt x="85" y="338"/>
                  </a:lnTo>
                  <a:lnTo>
                    <a:pt x="85" y="343"/>
                  </a:lnTo>
                  <a:lnTo>
                    <a:pt x="85" y="346"/>
                  </a:lnTo>
                  <a:lnTo>
                    <a:pt x="86" y="346"/>
                  </a:lnTo>
                  <a:lnTo>
                    <a:pt x="86" y="349"/>
                  </a:lnTo>
                  <a:lnTo>
                    <a:pt x="86" y="353"/>
                  </a:lnTo>
                  <a:lnTo>
                    <a:pt x="87" y="356"/>
                  </a:lnTo>
                  <a:lnTo>
                    <a:pt x="87" y="355"/>
                  </a:lnTo>
                  <a:lnTo>
                    <a:pt x="87" y="356"/>
                  </a:lnTo>
                  <a:lnTo>
                    <a:pt x="87" y="357"/>
                  </a:lnTo>
                  <a:lnTo>
                    <a:pt x="88" y="359"/>
                  </a:lnTo>
                  <a:lnTo>
                    <a:pt x="88" y="361"/>
                  </a:lnTo>
                  <a:lnTo>
                    <a:pt x="88" y="361"/>
                  </a:lnTo>
                  <a:lnTo>
                    <a:pt x="88" y="362"/>
                  </a:lnTo>
                  <a:lnTo>
                    <a:pt x="89" y="365"/>
                  </a:lnTo>
                  <a:lnTo>
                    <a:pt x="89" y="362"/>
                  </a:lnTo>
                  <a:lnTo>
                    <a:pt x="89" y="363"/>
                  </a:lnTo>
                  <a:lnTo>
                    <a:pt x="89" y="360"/>
                  </a:lnTo>
                  <a:lnTo>
                    <a:pt x="90" y="362"/>
                  </a:lnTo>
                  <a:lnTo>
                    <a:pt x="90" y="364"/>
                  </a:lnTo>
                  <a:lnTo>
                    <a:pt x="90" y="363"/>
                  </a:lnTo>
                  <a:lnTo>
                    <a:pt x="91" y="363"/>
                  </a:lnTo>
                  <a:lnTo>
                    <a:pt x="91" y="362"/>
                  </a:lnTo>
                  <a:lnTo>
                    <a:pt x="91" y="363"/>
                  </a:lnTo>
                  <a:lnTo>
                    <a:pt x="91" y="363"/>
                  </a:lnTo>
                  <a:lnTo>
                    <a:pt x="92" y="361"/>
                  </a:lnTo>
                  <a:lnTo>
                    <a:pt x="92" y="360"/>
                  </a:lnTo>
                  <a:lnTo>
                    <a:pt x="92" y="360"/>
                  </a:lnTo>
                  <a:lnTo>
                    <a:pt x="92" y="361"/>
                  </a:lnTo>
                  <a:lnTo>
                    <a:pt x="93" y="362"/>
                  </a:lnTo>
                  <a:lnTo>
                    <a:pt x="93" y="364"/>
                  </a:lnTo>
                  <a:lnTo>
                    <a:pt x="93" y="363"/>
                  </a:lnTo>
                  <a:lnTo>
                    <a:pt x="94" y="363"/>
                  </a:lnTo>
                  <a:lnTo>
                    <a:pt x="94" y="365"/>
                  </a:lnTo>
                  <a:lnTo>
                    <a:pt x="94" y="364"/>
                  </a:lnTo>
                  <a:lnTo>
                    <a:pt x="94" y="364"/>
                  </a:lnTo>
                  <a:lnTo>
                    <a:pt x="95" y="364"/>
                  </a:lnTo>
                  <a:lnTo>
                    <a:pt x="95" y="364"/>
                  </a:lnTo>
                  <a:lnTo>
                    <a:pt x="95" y="365"/>
                  </a:lnTo>
                  <a:lnTo>
                    <a:pt x="95" y="365"/>
                  </a:lnTo>
                  <a:lnTo>
                    <a:pt x="96" y="366"/>
                  </a:lnTo>
                  <a:lnTo>
                    <a:pt x="96" y="366"/>
                  </a:lnTo>
                  <a:lnTo>
                    <a:pt x="96" y="366"/>
                  </a:lnTo>
                  <a:lnTo>
                    <a:pt x="97" y="365"/>
                  </a:lnTo>
                  <a:lnTo>
                    <a:pt x="97" y="366"/>
                  </a:lnTo>
                  <a:lnTo>
                    <a:pt x="97" y="365"/>
                  </a:lnTo>
                  <a:lnTo>
                    <a:pt x="97" y="368"/>
                  </a:lnTo>
                  <a:lnTo>
                    <a:pt x="98" y="365"/>
                  </a:lnTo>
                  <a:lnTo>
                    <a:pt x="98" y="365"/>
                  </a:lnTo>
                  <a:lnTo>
                    <a:pt x="98" y="365"/>
                  </a:lnTo>
                  <a:lnTo>
                    <a:pt x="98" y="366"/>
                  </a:lnTo>
                  <a:lnTo>
                    <a:pt x="99" y="364"/>
                  </a:lnTo>
                  <a:lnTo>
                    <a:pt x="99" y="363"/>
                  </a:lnTo>
                  <a:lnTo>
                    <a:pt x="99" y="362"/>
                  </a:lnTo>
                  <a:lnTo>
                    <a:pt x="99" y="362"/>
                  </a:lnTo>
                  <a:lnTo>
                    <a:pt x="100" y="362"/>
                  </a:lnTo>
                  <a:lnTo>
                    <a:pt x="100" y="363"/>
                  </a:lnTo>
                  <a:lnTo>
                    <a:pt x="100" y="362"/>
                  </a:lnTo>
                  <a:lnTo>
                    <a:pt x="100" y="362"/>
                  </a:lnTo>
                  <a:lnTo>
                    <a:pt x="101" y="361"/>
                  </a:lnTo>
                  <a:lnTo>
                    <a:pt x="101" y="363"/>
                  </a:lnTo>
                  <a:lnTo>
                    <a:pt x="101" y="366"/>
                  </a:lnTo>
                  <a:lnTo>
                    <a:pt x="101" y="362"/>
                  </a:lnTo>
                  <a:lnTo>
                    <a:pt x="102" y="363"/>
                  </a:lnTo>
                  <a:lnTo>
                    <a:pt x="102" y="363"/>
                  </a:lnTo>
                  <a:lnTo>
                    <a:pt x="102" y="364"/>
                  </a:lnTo>
                  <a:lnTo>
                    <a:pt x="103" y="365"/>
                  </a:lnTo>
                  <a:lnTo>
                    <a:pt x="103" y="365"/>
                  </a:lnTo>
                  <a:lnTo>
                    <a:pt x="103" y="364"/>
                  </a:lnTo>
                  <a:lnTo>
                    <a:pt x="103" y="363"/>
                  </a:lnTo>
                  <a:lnTo>
                    <a:pt x="104" y="365"/>
                  </a:lnTo>
                  <a:lnTo>
                    <a:pt x="104" y="365"/>
                  </a:lnTo>
                  <a:lnTo>
                    <a:pt x="104" y="365"/>
                  </a:lnTo>
                  <a:lnTo>
                    <a:pt x="104" y="365"/>
                  </a:lnTo>
                  <a:lnTo>
                    <a:pt x="105" y="365"/>
                  </a:lnTo>
                  <a:lnTo>
                    <a:pt x="105" y="365"/>
                  </a:lnTo>
                  <a:lnTo>
                    <a:pt x="105" y="365"/>
                  </a:lnTo>
                  <a:lnTo>
                    <a:pt x="105" y="366"/>
                  </a:lnTo>
                  <a:lnTo>
                    <a:pt x="106" y="368"/>
                  </a:lnTo>
                  <a:lnTo>
                    <a:pt x="106" y="368"/>
                  </a:lnTo>
                  <a:lnTo>
                    <a:pt x="106" y="366"/>
                  </a:lnTo>
                  <a:lnTo>
                    <a:pt x="107" y="364"/>
                  </a:lnTo>
                  <a:lnTo>
                    <a:pt x="107" y="365"/>
                  </a:lnTo>
                  <a:lnTo>
                    <a:pt x="107" y="365"/>
                  </a:lnTo>
                  <a:lnTo>
                    <a:pt x="107" y="368"/>
                  </a:lnTo>
                  <a:lnTo>
                    <a:pt x="108" y="368"/>
                  </a:lnTo>
                  <a:lnTo>
                    <a:pt x="108" y="365"/>
                  </a:lnTo>
                  <a:lnTo>
                    <a:pt x="108" y="365"/>
                  </a:lnTo>
                  <a:lnTo>
                    <a:pt x="108" y="365"/>
                  </a:lnTo>
                  <a:lnTo>
                    <a:pt x="109" y="368"/>
                  </a:lnTo>
                  <a:lnTo>
                    <a:pt x="109" y="366"/>
                  </a:lnTo>
                  <a:lnTo>
                    <a:pt x="109" y="367"/>
                  </a:lnTo>
                  <a:lnTo>
                    <a:pt x="110" y="368"/>
                  </a:lnTo>
                  <a:lnTo>
                    <a:pt x="110" y="368"/>
                  </a:lnTo>
                  <a:lnTo>
                    <a:pt x="110" y="368"/>
                  </a:lnTo>
                  <a:lnTo>
                    <a:pt x="110" y="368"/>
                  </a:lnTo>
                  <a:lnTo>
                    <a:pt x="111" y="368"/>
                  </a:lnTo>
                  <a:lnTo>
                    <a:pt x="111" y="368"/>
                  </a:lnTo>
                  <a:lnTo>
                    <a:pt x="111" y="368"/>
                  </a:lnTo>
                  <a:lnTo>
                    <a:pt x="111" y="367"/>
                  </a:lnTo>
                  <a:lnTo>
                    <a:pt x="112" y="368"/>
                  </a:lnTo>
                  <a:lnTo>
                    <a:pt x="112" y="368"/>
                  </a:lnTo>
                  <a:lnTo>
                    <a:pt x="112" y="368"/>
                  </a:lnTo>
                  <a:lnTo>
                    <a:pt x="113" y="370"/>
                  </a:lnTo>
                  <a:lnTo>
                    <a:pt x="113" y="368"/>
                  </a:lnTo>
                  <a:lnTo>
                    <a:pt x="113" y="368"/>
                  </a:lnTo>
                  <a:lnTo>
                    <a:pt x="113" y="368"/>
                  </a:lnTo>
                  <a:lnTo>
                    <a:pt x="114" y="367"/>
                  </a:lnTo>
                  <a:lnTo>
                    <a:pt x="114" y="369"/>
                  </a:lnTo>
                  <a:lnTo>
                    <a:pt x="114" y="365"/>
                  </a:lnTo>
                  <a:lnTo>
                    <a:pt x="114" y="368"/>
                  </a:lnTo>
                  <a:lnTo>
                    <a:pt x="115" y="365"/>
                  </a:lnTo>
                  <a:lnTo>
                    <a:pt x="115" y="366"/>
                  </a:lnTo>
                  <a:lnTo>
                    <a:pt x="115" y="367"/>
                  </a:lnTo>
                  <a:lnTo>
                    <a:pt x="115" y="366"/>
                  </a:lnTo>
                  <a:lnTo>
                    <a:pt x="116" y="366"/>
                  </a:lnTo>
                  <a:lnTo>
                    <a:pt x="116" y="366"/>
                  </a:lnTo>
                  <a:lnTo>
                    <a:pt x="116" y="365"/>
                  </a:lnTo>
                  <a:lnTo>
                    <a:pt x="116" y="368"/>
                  </a:lnTo>
                  <a:lnTo>
                    <a:pt x="117" y="368"/>
                  </a:lnTo>
                  <a:lnTo>
                    <a:pt x="117" y="365"/>
                  </a:lnTo>
                  <a:lnTo>
                    <a:pt x="117" y="365"/>
                  </a:lnTo>
                  <a:lnTo>
                    <a:pt x="117" y="365"/>
                  </a:lnTo>
                  <a:lnTo>
                    <a:pt x="118" y="365"/>
                  </a:lnTo>
                  <a:lnTo>
                    <a:pt x="118" y="368"/>
                  </a:lnTo>
                  <a:lnTo>
                    <a:pt x="118" y="366"/>
                  </a:lnTo>
                  <a:lnTo>
                    <a:pt x="119" y="365"/>
                  </a:lnTo>
                  <a:lnTo>
                    <a:pt x="119" y="365"/>
                  </a:lnTo>
                  <a:lnTo>
                    <a:pt x="119" y="368"/>
                  </a:lnTo>
                  <a:lnTo>
                    <a:pt x="119" y="368"/>
                  </a:lnTo>
                  <a:lnTo>
                    <a:pt x="120" y="368"/>
                  </a:lnTo>
                  <a:lnTo>
                    <a:pt x="120" y="365"/>
                  </a:lnTo>
                  <a:lnTo>
                    <a:pt x="120" y="367"/>
                  </a:lnTo>
                  <a:lnTo>
                    <a:pt x="120" y="367"/>
                  </a:lnTo>
                  <a:lnTo>
                    <a:pt x="121" y="368"/>
                  </a:lnTo>
                  <a:lnTo>
                    <a:pt x="121" y="367"/>
                  </a:lnTo>
                  <a:lnTo>
                    <a:pt x="121" y="366"/>
                  </a:lnTo>
                  <a:lnTo>
                    <a:pt x="121" y="364"/>
                  </a:lnTo>
                  <a:lnTo>
                    <a:pt x="122" y="365"/>
                  </a:lnTo>
                  <a:lnTo>
                    <a:pt x="122" y="365"/>
                  </a:lnTo>
                  <a:lnTo>
                    <a:pt x="122" y="362"/>
                  </a:lnTo>
                  <a:lnTo>
                    <a:pt x="123" y="358"/>
                  </a:lnTo>
                  <a:lnTo>
                    <a:pt x="123" y="357"/>
                  </a:lnTo>
                  <a:lnTo>
                    <a:pt x="123" y="356"/>
                  </a:lnTo>
                  <a:lnTo>
                    <a:pt x="123" y="358"/>
                  </a:lnTo>
                  <a:lnTo>
                    <a:pt x="124" y="362"/>
                  </a:lnTo>
                  <a:lnTo>
                    <a:pt x="124" y="358"/>
                  </a:lnTo>
                  <a:lnTo>
                    <a:pt x="124" y="355"/>
                  </a:lnTo>
                  <a:lnTo>
                    <a:pt x="124" y="350"/>
                  </a:lnTo>
                  <a:lnTo>
                    <a:pt x="125" y="350"/>
                  </a:lnTo>
                  <a:lnTo>
                    <a:pt x="125" y="356"/>
                  </a:lnTo>
                  <a:lnTo>
                    <a:pt x="125" y="352"/>
                  </a:lnTo>
                  <a:lnTo>
                    <a:pt x="126" y="355"/>
                  </a:lnTo>
                  <a:lnTo>
                    <a:pt x="126" y="356"/>
                  </a:lnTo>
                  <a:lnTo>
                    <a:pt x="126" y="358"/>
                  </a:lnTo>
                  <a:lnTo>
                    <a:pt x="126" y="359"/>
                  </a:lnTo>
                  <a:lnTo>
                    <a:pt x="127" y="358"/>
                  </a:lnTo>
                  <a:lnTo>
                    <a:pt x="127" y="359"/>
                  </a:lnTo>
                  <a:lnTo>
                    <a:pt x="127" y="362"/>
                  </a:lnTo>
                  <a:lnTo>
                    <a:pt x="127" y="366"/>
                  </a:lnTo>
                  <a:lnTo>
                    <a:pt x="128" y="368"/>
                  </a:lnTo>
                  <a:lnTo>
                    <a:pt x="128" y="366"/>
                  </a:lnTo>
                  <a:lnTo>
                    <a:pt x="128" y="368"/>
                  </a:lnTo>
                  <a:lnTo>
                    <a:pt x="129" y="368"/>
                  </a:lnTo>
                  <a:lnTo>
                    <a:pt x="129" y="371"/>
                  </a:lnTo>
                  <a:lnTo>
                    <a:pt x="129" y="370"/>
                  </a:lnTo>
                  <a:lnTo>
                    <a:pt x="129" y="368"/>
                  </a:lnTo>
                  <a:lnTo>
                    <a:pt x="130" y="368"/>
                  </a:lnTo>
                  <a:lnTo>
                    <a:pt x="130" y="368"/>
                  </a:lnTo>
                  <a:lnTo>
                    <a:pt x="130" y="368"/>
                  </a:lnTo>
                  <a:lnTo>
                    <a:pt x="130" y="368"/>
                  </a:lnTo>
                  <a:lnTo>
                    <a:pt x="131" y="368"/>
                  </a:lnTo>
                  <a:lnTo>
                    <a:pt x="131" y="368"/>
                  </a:lnTo>
                  <a:lnTo>
                    <a:pt x="131" y="366"/>
                  </a:lnTo>
                  <a:lnTo>
                    <a:pt x="131" y="366"/>
                  </a:lnTo>
                  <a:lnTo>
                    <a:pt x="132" y="368"/>
                  </a:lnTo>
                  <a:lnTo>
                    <a:pt x="132" y="371"/>
                  </a:lnTo>
                  <a:lnTo>
                    <a:pt x="132" y="374"/>
                  </a:lnTo>
                  <a:lnTo>
                    <a:pt x="132" y="363"/>
                  </a:lnTo>
                  <a:lnTo>
                    <a:pt x="133" y="338"/>
                  </a:lnTo>
                  <a:lnTo>
                    <a:pt x="133" y="287"/>
                  </a:lnTo>
                  <a:lnTo>
                    <a:pt x="133" y="208"/>
                  </a:lnTo>
                  <a:lnTo>
                    <a:pt x="133" y="120"/>
                  </a:lnTo>
                  <a:lnTo>
                    <a:pt x="134" y="50"/>
                  </a:lnTo>
                  <a:lnTo>
                    <a:pt x="134" y="20"/>
                  </a:lnTo>
                  <a:lnTo>
                    <a:pt x="134" y="44"/>
                  </a:lnTo>
                  <a:lnTo>
                    <a:pt x="135" y="108"/>
                  </a:lnTo>
                  <a:lnTo>
                    <a:pt x="135" y="189"/>
                  </a:lnTo>
                  <a:lnTo>
                    <a:pt x="135" y="263"/>
                  </a:lnTo>
                  <a:lnTo>
                    <a:pt x="135" y="323"/>
                  </a:lnTo>
                  <a:lnTo>
                    <a:pt x="136" y="355"/>
                  </a:lnTo>
                  <a:lnTo>
                    <a:pt x="136" y="360"/>
                  </a:lnTo>
                  <a:lnTo>
                    <a:pt x="136" y="361"/>
                  </a:lnTo>
                  <a:lnTo>
                    <a:pt x="136" y="357"/>
                  </a:lnTo>
                  <a:lnTo>
                    <a:pt x="137" y="358"/>
                  </a:lnTo>
                  <a:lnTo>
                    <a:pt x="137" y="361"/>
                  </a:lnTo>
                  <a:lnTo>
                    <a:pt x="137" y="365"/>
                  </a:lnTo>
                  <a:lnTo>
                    <a:pt x="137" y="368"/>
                  </a:lnTo>
                  <a:lnTo>
                    <a:pt x="138" y="368"/>
                  </a:lnTo>
                  <a:lnTo>
                    <a:pt x="138" y="368"/>
                  </a:lnTo>
                  <a:lnTo>
                    <a:pt x="138" y="368"/>
                  </a:lnTo>
                  <a:lnTo>
                    <a:pt x="139" y="368"/>
                  </a:lnTo>
                  <a:lnTo>
                    <a:pt x="139" y="368"/>
                  </a:lnTo>
                  <a:lnTo>
                    <a:pt x="139" y="368"/>
                  </a:lnTo>
                  <a:lnTo>
                    <a:pt x="139" y="368"/>
                  </a:lnTo>
                  <a:lnTo>
                    <a:pt x="140" y="368"/>
                  </a:lnTo>
                  <a:lnTo>
                    <a:pt x="140" y="366"/>
                  </a:lnTo>
                  <a:lnTo>
                    <a:pt x="140" y="365"/>
                  </a:lnTo>
                  <a:lnTo>
                    <a:pt x="140" y="365"/>
                  </a:lnTo>
                  <a:lnTo>
                    <a:pt x="141" y="365"/>
                  </a:lnTo>
                  <a:lnTo>
                    <a:pt x="141" y="364"/>
                  </a:lnTo>
                  <a:lnTo>
                    <a:pt x="141" y="364"/>
                  </a:lnTo>
                  <a:lnTo>
                    <a:pt x="142" y="364"/>
                  </a:lnTo>
                  <a:lnTo>
                    <a:pt x="142" y="365"/>
                  </a:lnTo>
                  <a:lnTo>
                    <a:pt x="142" y="366"/>
                  </a:lnTo>
                  <a:lnTo>
                    <a:pt x="142" y="366"/>
                  </a:lnTo>
                  <a:lnTo>
                    <a:pt x="143" y="366"/>
                  </a:lnTo>
                  <a:lnTo>
                    <a:pt x="143" y="365"/>
                  </a:lnTo>
                  <a:lnTo>
                    <a:pt x="143" y="363"/>
                  </a:lnTo>
                  <a:lnTo>
                    <a:pt x="143" y="362"/>
                  </a:lnTo>
                  <a:lnTo>
                    <a:pt x="144" y="361"/>
                  </a:lnTo>
                  <a:lnTo>
                    <a:pt x="144" y="361"/>
                  </a:lnTo>
                  <a:lnTo>
                    <a:pt x="144" y="360"/>
                  </a:lnTo>
                  <a:lnTo>
                    <a:pt x="145" y="360"/>
                  </a:lnTo>
                  <a:lnTo>
                    <a:pt x="145" y="360"/>
                  </a:lnTo>
                  <a:lnTo>
                    <a:pt x="145" y="359"/>
                  </a:lnTo>
                  <a:lnTo>
                    <a:pt x="145" y="358"/>
                  </a:lnTo>
                  <a:lnTo>
                    <a:pt x="146" y="353"/>
                  </a:lnTo>
                  <a:lnTo>
                    <a:pt x="146" y="353"/>
                  </a:lnTo>
                  <a:lnTo>
                    <a:pt x="146" y="352"/>
                  </a:lnTo>
                  <a:lnTo>
                    <a:pt x="146" y="351"/>
                  </a:lnTo>
                  <a:lnTo>
                    <a:pt x="147" y="346"/>
                  </a:lnTo>
                  <a:lnTo>
                    <a:pt x="147" y="346"/>
                  </a:lnTo>
                  <a:lnTo>
                    <a:pt x="147" y="343"/>
                  </a:lnTo>
                  <a:lnTo>
                    <a:pt x="147" y="338"/>
                  </a:lnTo>
                  <a:lnTo>
                    <a:pt x="148" y="338"/>
                  </a:lnTo>
                  <a:lnTo>
                    <a:pt x="148" y="335"/>
                  </a:lnTo>
                  <a:lnTo>
                    <a:pt x="148" y="331"/>
                  </a:lnTo>
                  <a:lnTo>
                    <a:pt x="148" y="327"/>
                  </a:lnTo>
                  <a:lnTo>
                    <a:pt x="149" y="322"/>
                  </a:lnTo>
                  <a:lnTo>
                    <a:pt x="149" y="322"/>
                  </a:lnTo>
                  <a:lnTo>
                    <a:pt x="149" y="318"/>
                  </a:lnTo>
                  <a:lnTo>
                    <a:pt x="149" y="315"/>
                  </a:lnTo>
                  <a:lnTo>
                    <a:pt x="150" y="312"/>
                  </a:lnTo>
                  <a:lnTo>
                    <a:pt x="150" y="308"/>
                  </a:lnTo>
                  <a:lnTo>
                    <a:pt x="150" y="304"/>
                  </a:lnTo>
                  <a:lnTo>
                    <a:pt x="151" y="302"/>
                  </a:lnTo>
                  <a:lnTo>
                    <a:pt x="151" y="302"/>
                  </a:lnTo>
                  <a:lnTo>
                    <a:pt x="151" y="304"/>
                  </a:lnTo>
                  <a:lnTo>
                    <a:pt x="151" y="304"/>
                  </a:lnTo>
                  <a:lnTo>
                    <a:pt x="152" y="308"/>
                  </a:lnTo>
                  <a:lnTo>
                    <a:pt x="152" y="311"/>
                  </a:lnTo>
                  <a:lnTo>
                    <a:pt x="152" y="316"/>
                  </a:lnTo>
                  <a:lnTo>
                    <a:pt x="152" y="321"/>
                  </a:lnTo>
                  <a:lnTo>
                    <a:pt x="153" y="326"/>
                  </a:lnTo>
                  <a:lnTo>
                    <a:pt x="153" y="331"/>
                  </a:lnTo>
                  <a:lnTo>
                    <a:pt x="153" y="337"/>
                  </a:lnTo>
                  <a:lnTo>
                    <a:pt x="154" y="343"/>
                  </a:lnTo>
                  <a:lnTo>
                    <a:pt x="154" y="346"/>
                  </a:lnTo>
                  <a:lnTo>
                    <a:pt x="154" y="348"/>
                  </a:lnTo>
                  <a:lnTo>
                    <a:pt x="154" y="349"/>
                  </a:lnTo>
                  <a:lnTo>
                    <a:pt x="155" y="352"/>
                  </a:lnTo>
                  <a:lnTo>
                    <a:pt x="155" y="353"/>
                  </a:lnTo>
                  <a:lnTo>
                    <a:pt x="155" y="357"/>
                  </a:lnTo>
                  <a:lnTo>
                    <a:pt x="155" y="359"/>
                  </a:lnTo>
                  <a:lnTo>
                    <a:pt x="156" y="362"/>
                  </a:lnTo>
                  <a:lnTo>
                    <a:pt x="156" y="362"/>
                  </a:lnTo>
                  <a:lnTo>
                    <a:pt x="156" y="361"/>
                  </a:lnTo>
                  <a:lnTo>
                    <a:pt x="156" y="360"/>
                  </a:lnTo>
                  <a:lnTo>
                    <a:pt x="157" y="359"/>
                  </a:lnTo>
                  <a:lnTo>
                    <a:pt x="157" y="360"/>
                  </a:lnTo>
                  <a:lnTo>
                    <a:pt x="157" y="362"/>
                  </a:lnTo>
                  <a:lnTo>
                    <a:pt x="158" y="362"/>
                  </a:lnTo>
                  <a:lnTo>
                    <a:pt x="158" y="363"/>
                  </a:lnTo>
                  <a:lnTo>
                    <a:pt x="158" y="363"/>
                  </a:lnTo>
                  <a:lnTo>
                    <a:pt x="158" y="363"/>
                  </a:lnTo>
                  <a:lnTo>
                    <a:pt x="159" y="365"/>
                  </a:lnTo>
                  <a:lnTo>
                    <a:pt x="159" y="365"/>
                  </a:lnTo>
                  <a:lnTo>
                    <a:pt x="159" y="368"/>
                  </a:lnTo>
                  <a:lnTo>
                    <a:pt x="159" y="365"/>
                  </a:lnTo>
                  <a:lnTo>
                    <a:pt x="160" y="364"/>
                  </a:lnTo>
                  <a:lnTo>
                    <a:pt x="160" y="368"/>
                  </a:lnTo>
                  <a:lnTo>
                    <a:pt x="160" y="365"/>
                  </a:lnTo>
                  <a:lnTo>
                    <a:pt x="161" y="368"/>
                  </a:lnTo>
                  <a:lnTo>
                    <a:pt x="161" y="368"/>
                  </a:lnTo>
                  <a:lnTo>
                    <a:pt x="161" y="368"/>
                  </a:lnTo>
                  <a:lnTo>
                    <a:pt x="161" y="368"/>
                  </a:lnTo>
                  <a:lnTo>
                    <a:pt x="162" y="365"/>
                  </a:lnTo>
                  <a:lnTo>
                    <a:pt x="162" y="368"/>
                  </a:lnTo>
                  <a:lnTo>
                    <a:pt x="162" y="368"/>
                  </a:lnTo>
                  <a:lnTo>
                    <a:pt x="162" y="368"/>
                  </a:lnTo>
                  <a:lnTo>
                    <a:pt x="163" y="368"/>
                  </a:lnTo>
                  <a:lnTo>
                    <a:pt x="163" y="368"/>
                  </a:lnTo>
                  <a:lnTo>
                    <a:pt x="163" y="368"/>
                  </a:lnTo>
                  <a:lnTo>
                    <a:pt x="163" y="368"/>
                  </a:lnTo>
                  <a:lnTo>
                    <a:pt x="164" y="370"/>
                  </a:lnTo>
                  <a:lnTo>
                    <a:pt x="164" y="368"/>
                  </a:lnTo>
                  <a:lnTo>
                    <a:pt x="164" y="369"/>
                  </a:lnTo>
                  <a:lnTo>
                    <a:pt x="164" y="368"/>
                  </a:lnTo>
                  <a:lnTo>
                    <a:pt x="165" y="369"/>
                  </a:lnTo>
                  <a:lnTo>
                    <a:pt x="165" y="368"/>
                  </a:lnTo>
                  <a:lnTo>
                    <a:pt x="165" y="368"/>
                  </a:lnTo>
                  <a:lnTo>
                    <a:pt x="166" y="368"/>
                  </a:lnTo>
                  <a:lnTo>
                    <a:pt x="166" y="370"/>
                  </a:lnTo>
                  <a:lnTo>
                    <a:pt x="166" y="372"/>
                  </a:lnTo>
                  <a:lnTo>
                    <a:pt x="166" y="368"/>
                  </a:lnTo>
                  <a:lnTo>
                    <a:pt x="167" y="365"/>
                  </a:lnTo>
                  <a:lnTo>
                    <a:pt x="167" y="365"/>
                  </a:lnTo>
                  <a:lnTo>
                    <a:pt x="167" y="368"/>
                  </a:lnTo>
                  <a:lnTo>
                    <a:pt x="167" y="368"/>
                  </a:lnTo>
                  <a:lnTo>
                    <a:pt x="168" y="366"/>
                  </a:lnTo>
                  <a:lnTo>
                    <a:pt x="168" y="367"/>
                  </a:lnTo>
                  <a:lnTo>
                    <a:pt x="168" y="368"/>
                  </a:lnTo>
                  <a:lnTo>
                    <a:pt x="168" y="368"/>
                  </a:lnTo>
                  <a:lnTo>
                    <a:pt x="169" y="368"/>
                  </a:lnTo>
                  <a:lnTo>
                    <a:pt x="169" y="368"/>
                  </a:lnTo>
                  <a:lnTo>
                    <a:pt x="169" y="366"/>
                  </a:lnTo>
                  <a:lnTo>
                    <a:pt x="170" y="368"/>
                  </a:lnTo>
                  <a:lnTo>
                    <a:pt x="170" y="366"/>
                  </a:lnTo>
                  <a:lnTo>
                    <a:pt x="170" y="364"/>
                  </a:lnTo>
                  <a:lnTo>
                    <a:pt x="170" y="363"/>
                  </a:lnTo>
                  <a:lnTo>
                    <a:pt x="171" y="365"/>
                  </a:lnTo>
                  <a:lnTo>
                    <a:pt x="171" y="368"/>
                  </a:lnTo>
                  <a:lnTo>
                    <a:pt x="171" y="371"/>
                  </a:lnTo>
                  <a:lnTo>
                    <a:pt x="171" y="368"/>
                  </a:lnTo>
                  <a:lnTo>
                    <a:pt x="172" y="366"/>
                  </a:lnTo>
                  <a:lnTo>
                    <a:pt x="172" y="366"/>
                  </a:lnTo>
                  <a:lnTo>
                    <a:pt x="172" y="367"/>
                  </a:lnTo>
                  <a:lnTo>
                    <a:pt x="172" y="369"/>
                  </a:lnTo>
                  <a:lnTo>
                    <a:pt x="173" y="368"/>
                  </a:lnTo>
                  <a:lnTo>
                    <a:pt x="173" y="368"/>
                  </a:lnTo>
                  <a:lnTo>
                    <a:pt x="173" y="368"/>
                  </a:lnTo>
                  <a:lnTo>
                    <a:pt x="174" y="369"/>
                  </a:lnTo>
                  <a:lnTo>
                    <a:pt x="174" y="371"/>
                  </a:lnTo>
                  <a:lnTo>
                    <a:pt x="174" y="371"/>
                  </a:lnTo>
                  <a:lnTo>
                    <a:pt x="174" y="370"/>
                  </a:lnTo>
                  <a:lnTo>
                    <a:pt x="175" y="368"/>
                  </a:lnTo>
                  <a:lnTo>
                    <a:pt x="175" y="370"/>
                  </a:lnTo>
                  <a:lnTo>
                    <a:pt x="175" y="371"/>
                  </a:lnTo>
                  <a:lnTo>
                    <a:pt x="175" y="371"/>
                  </a:lnTo>
                  <a:lnTo>
                    <a:pt x="176" y="371"/>
                  </a:lnTo>
                  <a:lnTo>
                    <a:pt x="176" y="371"/>
                  </a:lnTo>
                  <a:lnTo>
                    <a:pt x="176" y="370"/>
                  </a:lnTo>
                  <a:lnTo>
                    <a:pt x="177" y="368"/>
                  </a:lnTo>
                  <a:lnTo>
                    <a:pt x="177" y="369"/>
                  </a:lnTo>
                  <a:lnTo>
                    <a:pt x="177" y="368"/>
                  </a:lnTo>
                  <a:lnTo>
                    <a:pt x="177" y="370"/>
                  </a:lnTo>
                  <a:lnTo>
                    <a:pt x="178" y="372"/>
                  </a:lnTo>
                  <a:lnTo>
                    <a:pt x="178" y="372"/>
                  </a:lnTo>
                  <a:lnTo>
                    <a:pt x="178" y="373"/>
                  </a:lnTo>
                  <a:lnTo>
                    <a:pt x="178" y="370"/>
                  </a:lnTo>
                  <a:lnTo>
                    <a:pt x="179" y="368"/>
                  </a:lnTo>
                  <a:lnTo>
                    <a:pt x="179" y="368"/>
                  </a:lnTo>
                  <a:lnTo>
                    <a:pt x="179" y="368"/>
                  </a:lnTo>
                  <a:lnTo>
                    <a:pt x="179" y="369"/>
                  </a:lnTo>
                  <a:lnTo>
                    <a:pt x="180" y="371"/>
                  </a:lnTo>
                  <a:lnTo>
                    <a:pt x="180" y="372"/>
                  </a:lnTo>
                  <a:lnTo>
                    <a:pt x="180" y="371"/>
                  </a:lnTo>
                  <a:lnTo>
                    <a:pt x="180" y="372"/>
                  </a:lnTo>
                  <a:lnTo>
                    <a:pt x="181" y="371"/>
                  </a:lnTo>
                  <a:lnTo>
                    <a:pt x="181" y="371"/>
                  </a:lnTo>
                  <a:lnTo>
                    <a:pt x="181" y="369"/>
                  </a:lnTo>
                  <a:lnTo>
                    <a:pt x="182" y="370"/>
                  </a:lnTo>
                  <a:lnTo>
                    <a:pt x="182" y="368"/>
                  </a:lnTo>
                  <a:lnTo>
                    <a:pt x="182" y="368"/>
                  </a:lnTo>
                  <a:lnTo>
                    <a:pt x="182" y="372"/>
                  </a:lnTo>
                  <a:lnTo>
                    <a:pt x="183" y="371"/>
                  </a:lnTo>
                  <a:lnTo>
                    <a:pt x="183" y="371"/>
                  </a:lnTo>
                  <a:lnTo>
                    <a:pt x="183" y="369"/>
                  </a:lnTo>
                  <a:lnTo>
                    <a:pt x="183" y="369"/>
                  </a:lnTo>
                  <a:lnTo>
                    <a:pt x="184" y="371"/>
                  </a:lnTo>
                  <a:lnTo>
                    <a:pt x="184" y="371"/>
                  </a:lnTo>
                  <a:lnTo>
                    <a:pt x="184" y="372"/>
                  </a:lnTo>
                  <a:lnTo>
                    <a:pt x="184" y="370"/>
                  </a:lnTo>
                  <a:lnTo>
                    <a:pt x="185" y="371"/>
                  </a:lnTo>
                  <a:lnTo>
                    <a:pt x="185" y="374"/>
                  </a:lnTo>
                  <a:lnTo>
                    <a:pt x="185" y="372"/>
                  </a:lnTo>
                  <a:lnTo>
                    <a:pt x="186" y="368"/>
                  </a:lnTo>
                  <a:lnTo>
                    <a:pt x="186" y="364"/>
                  </a:lnTo>
                  <a:lnTo>
                    <a:pt x="186" y="364"/>
                  </a:lnTo>
                  <a:lnTo>
                    <a:pt x="186" y="366"/>
                  </a:lnTo>
                  <a:lnTo>
                    <a:pt x="187" y="369"/>
                  </a:lnTo>
                  <a:lnTo>
                    <a:pt x="187" y="368"/>
                  </a:lnTo>
                  <a:lnTo>
                    <a:pt x="187" y="368"/>
                  </a:lnTo>
                  <a:lnTo>
                    <a:pt x="187" y="370"/>
                  </a:lnTo>
                  <a:lnTo>
                    <a:pt x="188" y="368"/>
                  </a:lnTo>
                  <a:lnTo>
                    <a:pt x="188" y="371"/>
                  </a:lnTo>
                  <a:lnTo>
                    <a:pt x="188" y="371"/>
                  </a:lnTo>
                  <a:lnTo>
                    <a:pt x="189" y="371"/>
                  </a:lnTo>
                  <a:lnTo>
                    <a:pt x="189" y="368"/>
                  </a:lnTo>
                  <a:lnTo>
                    <a:pt x="189" y="368"/>
                  </a:lnTo>
                  <a:lnTo>
                    <a:pt x="189" y="368"/>
                  </a:lnTo>
                  <a:lnTo>
                    <a:pt x="190" y="370"/>
                  </a:lnTo>
                  <a:lnTo>
                    <a:pt x="190" y="368"/>
                  </a:lnTo>
                  <a:lnTo>
                    <a:pt x="190" y="369"/>
                  </a:lnTo>
                  <a:lnTo>
                    <a:pt x="190" y="368"/>
                  </a:lnTo>
                  <a:lnTo>
                    <a:pt x="191" y="368"/>
                  </a:lnTo>
                  <a:lnTo>
                    <a:pt x="191" y="368"/>
                  </a:lnTo>
                  <a:lnTo>
                    <a:pt x="191" y="364"/>
                  </a:lnTo>
                  <a:lnTo>
                    <a:pt x="191" y="362"/>
                  </a:lnTo>
                  <a:lnTo>
                    <a:pt x="192" y="360"/>
                  </a:lnTo>
                  <a:lnTo>
                    <a:pt x="192" y="361"/>
                  </a:lnTo>
                  <a:lnTo>
                    <a:pt x="192" y="362"/>
                  </a:lnTo>
                  <a:lnTo>
                    <a:pt x="193" y="361"/>
                  </a:lnTo>
                  <a:lnTo>
                    <a:pt x="193" y="356"/>
                  </a:lnTo>
                  <a:lnTo>
                    <a:pt x="193" y="352"/>
                  </a:lnTo>
                  <a:lnTo>
                    <a:pt x="193" y="353"/>
                  </a:lnTo>
                  <a:lnTo>
                    <a:pt x="194" y="358"/>
                  </a:lnTo>
                  <a:lnTo>
                    <a:pt x="194" y="359"/>
                  </a:lnTo>
                  <a:lnTo>
                    <a:pt x="194" y="360"/>
                  </a:lnTo>
                  <a:lnTo>
                    <a:pt x="194" y="359"/>
                  </a:lnTo>
                  <a:lnTo>
                    <a:pt x="195" y="358"/>
                  </a:lnTo>
                  <a:lnTo>
                    <a:pt x="195" y="360"/>
                  </a:lnTo>
                  <a:lnTo>
                    <a:pt x="195" y="360"/>
                  </a:lnTo>
                  <a:lnTo>
                    <a:pt x="195" y="363"/>
                  </a:lnTo>
                  <a:lnTo>
                    <a:pt x="196" y="365"/>
                  </a:lnTo>
                  <a:lnTo>
                    <a:pt x="196" y="369"/>
                  </a:lnTo>
                  <a:lnTo>
                    <a:pt x="196" y="370"/>
                  </a:lnTo>
                  <a:lnTo>
                    <a:pt x="196" y="370"/>
                  </a:lnTo>
                  <a:lnTo>
                    <a:pt x="197" y="370"/>
                  </a:lnTo>
                  <a:lnTo>
                    <a:pt x="197" y="371"/>
                  </a:lnTo>
                  <a:lnTo>
                    <a:pt x="197" y="371"/>
                  </a:lnTo>
                  <a:lnTo>
                    <a:pt x="198" y="371"/>
                  </a:lnTo>
                  <a:lnTo>
                    <a:pt x="198" y="370"/>
                  </a:lnTo>
                  <a:lnTo>
                    <a:pt x="198" y="370"/>
                  </a:lnTo>
                  <a:lnTo>
                    <a:pt x="198" y="371"/>
                  </a:lnTo>
                  <a:lnTo>
                    <a:pt x="199" y="371"/>
                  </a:lnTo>
                  <a:lnTo>
                    <a:pt x="199" y="371"/>
                  </a:lnTo>
                  <a:lnTo>
                    <a:pt x="199" y="371"/>
                  </a:lnTo>
                  <a:lnTo>
                    <a:pt x="199" y="371"/>
                  </a:lnTo>
                  <a:lnTo>
                    <a:pt x="200" y="368"/>
                  </a:lnTo>
                  <a:lnTo>
                    <a:pt x="200" y="368"/>
                  </a:lnTo>
                  <a:lnTo>
                    <a:pt x="200" y="370"/>
                  </a:lnTo>
                  <a:lnTo>
                    <a:pt x="200" y="372"/>
                  </a:lnTo>
                  <a:lnTo>
                    <a:pt x="201" y="374"/>
                  </a:lnTo>
                  <a:lnTo>
                    <a:pt x="201" y="371"/>
                  </a:lnTo>
                  <a:lnTo>
                    <a:pt x="201" y="358"/>
                  </a:lnTo>
                  <a:lnTo>
                    <a:pt x="202" y="318"/>
                  </a:lnTo>
                  <a:lnTo>
                    <a:pt x="202" y="249"/>
                  </a:lnTo>
                  <a:lnTo>
                    <a:pt x="202" y="162"/>
                  </a:lnTo>
                  <a:lnTo>
                    <a:pt x="202" y="79"/>
                  </a:lnTo>
                  <a:lnTo>
                    <a:pt x="203" y="32"/>
                  </a:lnTo>
                  <a:lnTo>
                    <a:pt x="203" y="37"/>
                  </a:lnTo>
                  <a:lnTo>
                    <a:pt x="203" y="92"/>
                  </a:lnTo>
                  <a:lnTo>
                    <a:pt x="203" y="172"/>
                  </a:lnTo>
                  <a:lnTo>
                    <a:pt x="204" y="246"/>
                  </a:lnTo>
                  <a:lnTo>
                    <a:pt x="204" y="311"/>
                  </a:lnTo>
                  <a:lnTo>
                    <a:pt x="204" y="349"/>
                  </a:lnTo>
                  <a:lnTo>
                    <a:pt x="205" y="360"/>
                  </a:lnTo>
                  <a:lnTo>
                    <a:pt x="205" y="360"/>
                  </a:lnTo>
                  <a:lnTo>
                    <a:pt x="205" y="358"/>
                  </a:lnTo>
                  <a:lnTo>
                    <a:pt x="205" y="359"/>
                  </a:lnTo>
                  <a:lnTo>
                    <a:pt x="206" y="363"/>
                  </a:lnTo>
                  <a:lnTo>
                    <a:pt x="206" y="364"/>
                  </a:lnTo>
                  <a:lnTo>
                    <a:pt x="206" y="371"/>
                  </a:lnTo>
                  <a:lnTo>
                    <a:pt x="206" y="371"/>
                  </a:lnTo>
                  <a:lnTo>
                    <a:pt x="207" y="372"/>
                  </a:lnTo>
                  <a:lnTo>
                    <a:pt x="207" y="369"/>
                  </a:lnTo>
                  <a:lnTo>
                    <a:pt x="207" y="369"/>
                  </a:lnTo>
                  <a:lnTo>
                    <a:pt x="208" y="371"/>
                  </a:lnTo>
                  <a:lnTo>
                    <a:pt x="208" y="368"/>
                  </a:lnTo>
                  <a:lnTo>
                    <a:pt x="208" y="368"/>
                  </a:lnTo>
                  <a:lnTo>
                    <a:pt x="208" y="368"/>
                  </a:lnTo>
                  <a:lnTo>
                    <a:pt x="209" y="368"/>
                  </a:lnTo>
                  <a:lnTo>
                    <a:pt x="209" y="368"/>
                  </a:lnTo>
                  <a:lnTo>
                    <a:pt x="209" y="371"/>
                  </a:lnTo>
                  <a:lnTo>
                    <a:pt x="209" y="371"/>
                  </a:lnTo>
                  <a:lnTo>
                    <a:pt x="210" y="368"/>
                  </a:lnTo>
                  <a:lnTo>
                    <a:pt x="210" y="368"/>
                  </a:lnTo>
                  <a:lnTo>
                    <a:pt x="210" y="368"/>
                  </a:lnTo>
                  <a:lnTo>
                    <a:pt x="210" y="367"/>
                  </a:lnTo>
                  <a:lnTo>
                    <a:pt x="211" y="368"/>
                  </a:lnTo>
                  <a:lnTo>
                    <a:pt x="211" y="366"/>
                  </a:lnTo>
                  <a:lnTo>
                    <a:pt x="211" y="366"/>
                  </a:lnTo>
                  <a:lnTo>
                    <a:pt x="211" y="367"/>
                  </a:lnTo>
                  <a:lnTo>
                    <a:pt x="212" y="368"/>
                  </a:lnTo>
                  <a:lnTo>
                    <a:pt x="212" y="368"/>
                  </a:lnTo>
                  <a:lnTo>
                    <a:pt x="212" y="365"/>
                  </a:lnTo>
                  <a:lnTo>
                    <a:pt x="212" y="363"/>
                  </a:lnTo>
                  <a:lnTo>
                    <a:pt x="213" y="360"/>
                  </a:lnTo>
                  <a:lnTo>
                    <a:pt x="213" y="360"/>
                  </a:lnTo>
                  <a:lnTo>
                    <a:pt x="213" y="359"/>
                  </a:lnTo>
                  <a:lnTo>
                    <a:pt x="214" y="359"/>
                  </a:lnTo>
                  <a:lnTo>
                    <a:pt x="214" y="358"/>
                  </a:lnTo>
                  <a:lnTo>
                    <a:pt x="214" y="356"/>
                  </a:lnTo>
                  <a:lnTo>
                    <a:pt x="214" y="357"/>
                  </a:lnTo>
                  <a:lnTo>
                    <a:pt x="215" y="355"/>
                  </a:lnTo>
                  <a:lnTo>
                    <a:pt x="215" y="355"/>
                  </a:lnTo>
                  <a:lnTo>
                    <a:pt x="215" y="352"/>
                  </a:lnTo>
                  <a:lnTo>
                    <a:pt x="215" y="349"/>
                  </a:lnTo>
                  <a:lnTo>
                    <a:pt x="216" y="347"/>
                  </a:lnTo>
                  <a:lnTo>
                    <a:pt x="216" y="343"/>
                  </a:lnTo>
                  <a:lnTo>
                    <a:pt x="216" y="340"/>
                  </a:lnTo>
                  <a:lnTo>
                    <a:pt x="216" y="337"/>
                  </a:lnTo>
                  <a:lnTo>
                    <a:pt x="217" y="333"/>
                  </a:lnTo>
                  <a:lnTo>
                    <a:pt x="217" y="330"/>
                  </a:lnTo>
                  <a:lnTo>
                    <a:pt x="217" y="324"/>
                  </a:lnTo>
                  <a:lnTo>
                    <a:pt x="218" y="322"/>
                  </a:lnTo>
                  <a:lnTo>
                    <a:pt x="218" y="318"/>
                  </a:lnTo>
                  <a:lnTo>
                    <a:pt x="218" y="315"/>
                  </a:lnTo>
                  <a:lnTo>
                    <a:pt x="218" y="312"/>
                  </a:lnTo>
                  <a:lnTo>
                    <a:pt x="219" y="308"/>
                  </a:lnTo>
                  <a:lnTo>
                    <a:pt x="219" y="308"/>
                  </a:lnTo>
                  <a:lnTo>
                    <a:pt x="219" y="306"/>
                  </a:lnTo>
                  <a:lnTo>
                    <a:pt x="219" y="303"/>
                  </a:lnTo>
                  <a:lnTo>
                    <a:pt x="220" y="302"/>
                  </a:lnTo>
                  <a:lnTo>
                    <a:pt x="220" y="303"/>
                  </a:lnTo>
                  <a:lnTo>
                    <a:pt x="220" y="306"/>
                  </a:lnTo>
                  <a:lnTo>
                    <a:pt x="221" y="310"/>
                  </a:lnTo>
                  <a:lnTo>
                    <a:pt x="221" y="316"/>
                  </a:lnTo>
                  <a:lnTo>
                    <a:pt x="221" y="323"/>
                  </a:lnTo>
                  <a:lnTo>
                    <a:pt x="221" y="327"/>
                  </a:lnTo>
                  <a:lnTo>
                    <a:pt x="222" y="332"/>
                  </a:lnTo>
                  <a:lnTo>
                    <a:pt x="222" y="335"/>
                  </a:lnTo>
                  <a:lnTo>
                    <a:pt x="222" y="342"/>
                  </a:lnTo>
                  <a:lnTo>
                    <a:pt x="222" y="346"/>
                  </a:lnTo>
                  <a:lnTo>
                    <a:pt x="223" y="351"/>
                  </a:lnTo>
                  <a:lnTo>
                    <a:pt x="223" y="351"/>
                  </a:lnTo>
                  <a:lnTo>
                    <a:pt x="223" y="351"/>
                  </a:lnTo>
                  <a:lnTo>
                    <a:pt x="224" y="353"/>
                  </a:lnTo>
                  <a:lnTo>
                    <a:pt x="224" y="358"/>
                  </a:lnTo>
                  <a:lnTo>
                    <a:pt x="224" y="359"/>
                  </a:lnTo>
                  <a:lnTo>
                    <a:pt x="224" y="363"/>
                  </a:lnTo>
                  <a:lnTo>
                    <a:pt x="225" y="362"/>
                  </a:lnTo>
                  <a:lnTo>
                    <a:pt x="225" y="363"/>
                  </a:lnTo>
                  <a:lnTo>
                    <a:pt x="225" y="365"/>
                  </a:lnTo>
                  <a:lnTo>
                    <a:pt x="225" y="366"/>
                  </a:lnTo>
                  <a:lnTo>
                    <a:pt x="226" y="365"/>
                  </a:lnTo>
                  <a:lnTo>
                    <a:pt x="226" y="368"/>
                  </a:lnTo>
                  <a:lnTo>
                    <a:pt x="226" y="365"/>
                  </a:lnTo>
                  <a:lnTo>
                    <a:pt x="226" y="366"/>
                  </a:lnTo>
                  <a:lnTo>
                    <a:pt x="227" y="365"/>
                  </a:lnTo>
                  <a:lnTo>
                    <a:pt x="227" y="366"/>
                  </a:lnTo>
                  <a:lnTo>
                    <a:pt x="227" y="363"/>
                  </a:lnTo>
                  <a:lnTo>
                    <a:pt x="227" y="363"/>
                  </a:lnTo>
                  <a:lnTo>
                    <a:pt x="228" y="365"/>
                  </a:lnTo>
                  <a:lnTo>
                    <a:pt x="228" y="368"/>
                  </a:lnTo>
                  <a:lnTo>
                    <a:pt x="228" y="368"/>
                  </a:lnTo>
                  <a:lnTo>
                    <a:pt x="228" y="368"/>
                  </a:lnTo>
                  <a:lnTo>
                    <a:pt x="229" y="367"/>
                  </a:lnTo>
                  <a:lnTo>
                    <a:pt x="229" y="366"/>
                  </a:lnTo>
                  <a:lnTo>
                    <a:pt x="229" y="368"/>
                  </a:lnTo>
                  <a:lnTo>
                    <a:pt x="230" y="369"/>
                  </a:lnTo>
                  <a:lnTo>
                    <a:pt x="230" y="373"/>
                  </a:lnTo>
                  <a:lnTo>
                    <a:pt x="230" y="371"/>
                  </a:lnTo>
                  <a:lnTo>
                    <a:pt x="230" y="371"/>
                  </a:lnTo>
                  <a:lnTo>
                    <a:pt x="231" y="371"/>
                  </a:lnTo>
                  <a:lnTo>
                    <a:pt x="231" y="368"/>
                  </a:lnTo>
                  <a:lnTo>
                    <a:pt x="231" y="368"/>
                  </a:lnTo>
                  <a:lnTo>
                    <a:pt x="231" y="368"/>
                  </a:lnTo>
                  <a:lnTo>
                    <a:pt x="232" y="371"/>
                  </a:lnTo>
                  <a:lnTo>
                    <a:pt x="232" y="371"/>
                  </a:lnTo>
                  <a:lnTo>
                    <a:pt x="232" y="369"/>
                  </a:lnTo>
                  <a:lnTo>
                    <a:pt x="232" y="368"/>
                  </a:lnTo>
                  <a:lnTo>
                    <a:pt x="233" y="368"/>
                  </a:lnTo>
                  <a:lnTo>
                    <a:pt x="233" y="371"/>
                  </a:lnTo>
                  <a:lnTo>
                    <a:pt x="233" y="371"/>
                  </a:lnTo>
                  <a:lnTo>
                    <a:pt x="234" y="370"/>
                  </a:lnTo>
                  <a:lnTo>
                    <a:pt x="234" y="370"/>
                  </a:lnTo>
                  <a:lnTo>
                    <a:pt x="234" y="370"/>
                  </a:lnTo>
                  <a:lnTo>
                    <a:pt x="234" y="370"/>
                  </a:lnTo>
                  <a:lnTo>
                    <a:pt x="235" y="370"/>
                  </a:lnTo>
                  <a:lnTo>
                    <a:pt x="235" y="370"/>
                  </a:lnTo>
                  <a:lnTo>
                    <a:pt x="235" y="368"/>
                  </a:lnTo>
                  <a:lnTo>
                    <a:pt x="235" y="368"/>
                  </a:lnTo>
                  <a:lnTo>
                    <a:pt x="236" y="368"/>
                  </a:lnTo>
                  <a:lnTo>
                    <a:pt x="236" y="368"/>
                  </a:lnTo>
                  <a:lnTo>
                    <a:pt x="236" y="368"/>
                  </a:lnTo>
                  <a:lnTo>
                    <a:pt x="237" y="368"/>
                  </a:lnTo>
                  <a:lnTo>
                    <a:pt x="237" y="368"/>
                  </a:lnTo>
                  <a:lnTo>
                    <a:pt x="237" y="369"/>
                  </a:lnTo>
                  <a:lnTo>
                    <a:pt x="237" y="368"/>
                  </a:lnTo>
                  <a:lnTo>
                    <a:pt x="238" y="368"/>
                  </a:lnTo>
                  <a:lnTo>
                    <a:pt x="238" y="367"/>
                  </a:lnTo>
                  <a:lnTo>
                    <a:pt x="238" y="368"/>
                  </a:lnTo>
                  <a:lnTo>
                    <a:pt x="238" y="368"/>
                  </a:lnTo>
                  <a:lnTo>
                    <a:pt x="239" y="368"/>
                  </a:lnTo>
                  <a:lnTo>
                    <a:pt x="239" y="368"/>
                  </a:lnTo>
                  <a:lnTo>
                    <a:pt x="239" y="368"/>
                  </a:lnTo>
                  <a:lnTo>
                    <a:pt x="240" y="368"/>
                  </a:lnTo>
                  <a:lnTo>
                    <a:pt x="240" y="368"/>
                  </a:lnTo>
                  <a:lnTo>
                    <a:pt x="240" y="368"/>
                  </a:lnTo>
                  <a:lnTo>
                    <a:pt x="240" y="368"/>
                  </a:lnTo>
                  <a:lnTo>
                    <a:pt x="241" y="368"/>
                  </a:lnTo>
                  <a:lnTo>
                    <a:pt x="241" y="368"/>
                  </a:lnTo>
                  <a:lnTo>
                    <a:pt x="241" y="371"/>
                  </a:lnTo>
                  <a:lnTo>
                    <a:pt x="241" y="369"/>
                  </a:lnTo>
                  <a:lnTo>
                    <a:pt x="242" y="368"/>
                  </a:lnTo>
                  <a:lnTo>
                    <a:pt x="242" y="368"/>
                  </a:lnTo>
                  <a:lnTo>
                    <a:pt x="242" y="368"/>
                  </a:lnTo>
                  <a:lnTo>
                    <a:pt x="242" y="372"/>
                  </a:lnTo>
                  <a:lnTo>
                    <a:pt x="243" y="370"/>
                  </a:lnTo>
                  <a:lnTo>
                    <a:pt x="243" y="369"/>
                  </a:lnTo>
                  <a:lnTo>
                    <a:pt x="243" y="368"/>
                  </a:lnTo>
                  <a:lnTo>
                    <a:pt x="243" y="369"/>
                  </a:lnTo>
                  <a:lnTo>
                    <a:pt x="244" y="370"/>
                  </a:lnTo>
                  <a:lnTo>
                    <a:pt x="244" y="368"/>
                  </a:lnTo>
                  <a:lnTo>
                    <a:pt x="244" y="368"/>
                  </a:lnTo>
                  <a:lnTo>
                    <a:pt x="244" y="371"/>
                  </a:lnTo>
                  <a:lnTo>
                    <a:pt x="245" y="371"/>
                  </a:lnTo>
                  <a:lnTo>
                    <a:pt x="245" y="371"/>
                  </a:lnTo>
                  <a:lnTo>
                    <a:pt x="245" y="370"/>
                  </a:lnTo>
                  <a:lnTo>
                    <a:pt x="246" y="371"/>
                  </a:lnTo>
                  <a:lnTo>
                    <a:pt x="246" y="371"/>
                  </a:lnTo>
                  <a:lnTo>
                    <a:pt x="246" y="371"/>
                  </a:lnTo>
                  <a:lnTo>
                    <a:pt x="246" y="371"/>
                  </a:lnTo>
                  <a:lnTo>
                    <a:pt x="247" y="371"/>
                  </a:lnTo>
                  <a:lnTo>
                    <a:pt x="247" y="371"/>
                  </a:lnTo>
                  <a:lnTo>
                    <a:pt x="247" y="371"/>
                  </a:lnTo>
                  <a:lnTo>
                    <a:pt x="247" y="371"/>
                  </a:lnTo>
                  <a:lnTo>
                    <a:pt x="248" y="372"/>
                  </a:lnTo>
                  <a:lnTo>
                    <a:pt x="248" y="371"/>
                  </a:lnTo>
                  <a:lnTo>
                    <a:pt x="248" y="371"/>
                  </a:lnTo>
                  <a:lnTo>
                    <a:pt x="248" y="371"/>
                  </a:lnTo>
                  <a:lnTo>
                    <a:pt x="249" y="370"/>
                  </a:lnTo>
                  <a:lnTo>
                    <a:pt x="249" y="368"/>
                  </a:lnTo>
                  <a:lnTo>
                    <a:pt x="249" y="369"/>
                  </a:lnTo>
                  <a:lnTo>
                    <a:pt x="250" y="368"/>
                  </a:lnTo>
                  <a:lnTo>
                    <a:pt x="250" y="369"/>
                  </a:lnTo>
                  <a:lnTo>
                    <a:pt x="250" y="370"/>
                  </a:lnTo>
                  <a:lnTo>
                    <a:pt x="250" y="371"/>
                  </a:lnTo>
                  <a:lnTo>
                    <a:pt x="251" y="371"/>
                  </a:lnTo>
                  <a:lnTo>
                    <a:pt x="251" y="371"/>
                  </a:lnTo>
                  <a:lnTo>
                    <a:pt x="251" y="370"/>
                  </a:lnTo>
                  <a:lnTo>
                    <a:pt x="251" y="371"/>
                  </a:lnTo>
                  <a:lnTo>
                    <a:pt x="252" y="370"/>
                  </a:lnTo>
                  <a:lnTo>
                    <a:pt x="252" y="371"/>
                  </a:lnTo>
                  <a:lnTo>
                    <a:pt x="252" y="371"/>
                  </a:lnTo>
                  <a:lnTo>
                    <a:pt x="253" y="371"/>
                  </a:lnTo>
                  <a:lnTo>
                    <a:pt x="253" y="371"/>
                  </a:lnTo>
                  <a:lnTo>
                    <a:pt x="253" y="371"/>
                  </a:lnTo>
                  <a:lnTo>
                    <a:pt x="253" y="371"/>
                  </a:lnTo>
                  <a:lnTo>
                    <a:pt x="254" y="373"/>
                  </a:lnTo>
                  <a:lnTo>
                    <a:pt x="254" y="368"/>
                  </a:lnTo>
                  <a:lnTo>
                    <a:pt x="254" y="369"/>
                  </a:lnTo>
                  <a:lnTo>
                    <a:pt x="254" y="371"/>
                  </a:lnTo>
                  <a:lnTo>
                    <a:pt x="255" y="370"/>
                  </a:lnTo>
                  <a:lnTo>
                    <a:pt x="255" y="368"/>
                  </a:lnTo>
                  <a:lnTo>
                    <a:pt x="255" y="368"/>
                  </a:lnTo>
                  <a:lnTo>
                    <a:pt x="256" y="370"/>
                  </a:lnTo>
                  <a:lnTo>
                    <a:pt x="256" y="370"/>
                  </a:lnTo>
                  <a:lnTo>
                    <a:pt x="256" y="369"/>
                  </a:lnTo>
                  <a:lnTo>
                    <a:pt x="256" y="369"/>
                  </a:lnTo>
                  <a:lnTo>
                    <a:pt x="257" y="365"/>
                  </a:lnTo>
                  <a:lnTo>
                    <a:pt x="257" y="365"/>
                  </a:lnTo>
                  <a:lnTo>
                    <a:pt x="257" y="363"/>
                  </a:lnTo>
                  <a:lnTo>
                    <a:pt x="257" y="365"/>
                  </a:lnTo>
                  <a:lnTo>
                    <a:pt x="258" y="365"/>
                  </a:lnTo>
                  <a:lnTo>
                    <a:pt x="258" y="363"/>
                  </a:lnTo>
                  <a:lnTo>
                    <a:pt x="258" y="361"/>
                  </a:lnTo>
                  <a:lnTo>
                    <a:pt x="258" y="360"/>
                  </a:lnTo>
                  <a:lnTo>
                    <a:pt x="259" y="356"/>
                  </a:lnTo>
                  <a:lnTo>
                    <a:pt x="259" y="355"/>
                  </a:lnTo>
                  <a:lnTo>
                    <a:pt x="259" y="356"/>
                  </a:lnTo>
                  <a:lnTo>
                    <a:pt x="259" y="359"/>
                  </a:lnTo>
                  <a:lnTo>
                    <a:pt x="260" y="359"/>
                  </a:lnTo>
                  <a:lnTo>
                    <a:pt x="260" y="359"/>
                  </a:lnTo>
                  <a:lnTo>
                    <a:pt x="260" y="360"/>
                  </a:lnTo>
                  <a:lnTo>
                    <a:pt x="260" y="361"/>
                  </a:lnTo>
                  <a:lnTo>
                    <a:pt x="261" y="363"/>
                  </a:lnTo>
                  <a:lnTo>
                    <a:pt x="261" y="363"/>
                  </a:lnTo>
                  <a:lnTo>
                    <a:pt x="261" y="365"/>
                  </a:lnTo>
                  <a:lnTo>
                    <a:pt x="262" y="368"/>
                  </a:lnTo>
                  <a:lnTo>
                    <a:pt x="262" y="370"/>
                  </a:lnTo>
                  <a:lnTo>
                    <a:pt x="262" y="370"/>
                  </a:lnTo>
                  <a:lnTo>
                    <a:pt x="262" y="370"/>
                  </a:lnTo>
                  <a:lnTo>
                    <a:pt x="263" y="371"/>
                  </a:lnTo>
                  <a:lnTo>
                    <a:pt x="263" y="371"/>
                  </a:lnTo>
                  <a:lnTo>
                    <a:pt x="263" y="371"/>
                  </a:lnTo>
                  <a:lnTo>
                    <a:pt x="263" y="371"/>
                  </a:lnTo>
                  <a:lnTo>
                    <a:pt x="264" y="372"/>
                  </a:lnTo>
                  <a:lnTo>
                    <a:pt x="264" y="371"/>
                  </a:lnTo>
                  <a:lnTo>
                    <a:pt x="264" y="370"/>
                  </a:lnTo>
                  <a:lnTo>
                    <a:pt x="265" y="370"/>
                  </a:lnTo>
                  <a:lnTo>
                    <a:pt x="265" y="374"/>
                  </a:lnTo>
                  <a:lnTo>
                    <a:pt x="265" y="371"/>
                  </a:lnTo>
                  <a:lnTo>
                    <a:pt x="265" y="371"/>
                  </a:lnTo>
                  <a:lnTo>
                    <a:pt x="266" y="368"/>
                  </a:lnTo>
                  <a:lnTo>
                    <a:pt x="266" y="368"/>
                  </a:lnTo>
                  <a:lnTo>
                    <a:pt x="266" y="371"/>
                  </a:lnTo>
                  <a:lnTo>
                    <a:pt x="266" y="372"/>
                  </a:lnTo>
                  <a:lnTo>
                    <a:pt x="267" y="374"/>
                  </a:lnTo>
                  <a:lnTo>
                    <a:pt x="267" y="367"/>
                  </a:lnTo>
                  <a:lnTo>
                    <a:pt x="267" y="340"/>
                  </a:lnTo>
                  <a:lnTo>
                    <a:pt x="267" y="287"/>
                  </a:lnTo>
                  <a:lnTo>
                    <a:pt x="268" y="211"/>
                  </a:lnTo>
                  <a:lnTo>
                    <a:pt x="268" y="128"/>
                  </a:lnTo>
                  <a:lnTo>
                    <a:pt x="268" y="57"/>
                  </a:lnTo>
                  <a:lnTo>
                    <a:pt x="269" y="30"/>
                  </a:lnTo>
                  <a:lnTo>
                    <a:pt x="269" y="53"/>
                  </a:lnTo>
                  <a:lnTo>
                    <a:pt x="269" y="120"/>
                  </a:lnTo>
                  <a:lnTo>
                    <a:pt x="269" y="201"/>
                  </a:lnTo>
                  <a:lnTo>
                    <a:pt x="270" y="278"/>
                  </a:lnTo>
                  <a:lnTo>
                    <a:pt x="270" y="332"/>
                  </a:lnTo>
                  <a:lnTo>
                    <a:pt x="270" y="356"/>
                  </a:lnTo>
                  <a:lnTo>
                    <a:pt x="270" y="359"/>
                  </a:lnTo>
                  <a:lnTo>
                    <a:pt x="271" y="358"/>
                  </a:lnTo>
                  <a:lnTo>
                    <a:pt x="271" y="358"/>
                  </a:lnTo>
                  <a:lnTo>
                    <a:pt x="271" y="360"/>
                  </a:lnTo>
                  <a:lnTo>
                    <a:pt x="272" y="365"/>
                  </a:lnTo>
                  <a:lnTo>
                    <a:pt x="272" y="368"/>
                  </a:lnTo>
                  <a:lnTo>
                    <a:pt x="272" y="368"/>
                  </a:lnTo>
                  <a:lnTo>
                    <a:pt x="272" y="368"/>
                  </a:lnTo>
                  <a:lnTo>
                    <a:pt x="273" y="368"/>
                  </a:lnTo>
                  <a:lnTo>
                    <a:pt x="273" y="368"/>
                  </a:lnTo>
                  <a:lnTo>
                    <a:pt x="273" y="368"/>
                  </a:lnTo>
                  <a:lnTo>
                    <a:pt x="273" y="368"/>
                  </a:lnTo>
                  <a:lnTo>
                    <a:pt x="274" y="368"/>
                  </a:lnTo>
                  <a:lnTo>
                    <a:pt x="274" y="368"/>
                  </a:lnTo>
                  <a:lnTo>
                    <a:pt x="274" y="368"/>
                  </a:lnTo>
                  <a:lnTo>
                    <a:pt x="274" y="370"/>
                  </a:lnTo>
                  <a:lnTo>
                    <a:pt x="275" y="368"/>
                  </a:lnTo>
                  <a:lnTo>
                    <a:pt x="275" y="365"/>
                  </a:lnTo>
                  <a:lnTo>
                    <a:pt x="275" y="365"/>
                  </a:lnTo>
                  <a:lnTo>
                    <a:pt x="275" y="364"/>
                  </a:lnTo>
                  <a:lnTo>
                    <a:pt x="276" y="365"/>
                  </a:lnTo>
                  <a:lnTo>
                    <a:pt x="276" y="368"/>
                  </a:lnTo>
                  <a:lnTo>
                    <a:pt x="276" y="365"/>
                  </a:lnTo>
                  <a:lnTo>
                    <a:pt x="276" y="366"/>
                  </a:lnTo>
                  <a:lnTo>
                    <a:pt x="277" y="367"/>
                  </a:lnTo>
                  <a:lnTo>
                    <a:pt x="277" y="367"/>
                  </a:lnTo>
                  <a:lnTo>
                    <a:pt x="277" y="368"/>
                  </a:lnTo>
                  <a:lnTo>
                    <a:pt x="278" y="363"/>
                  </a:lnTo>
                  <a:lnTo>
                    <a:pt x="278" y="363"/>
                  </a:lnTo>
                  <a:lnTo>
                    <a:pt x="278" y="362"/>
                  </a:lnTo>
                  <a:lnTo>
                    <a:pt x="278" y="362"/>
                  </a:lnTo>
                  <a:lnTo>
                    <a:pt x="279" y="363"/>
                  </a:lnTo>
                  <a:lnTo>
                    <a:pt x="279" y="360"/>
                  </a:lnTo>
                  <a:lnTo>
                    <a:pt x="279" y="360"/>
                  </a:lnTo>
                  <a:lnTo>
                    <a:pt x="279" y="360"/>
                  </a:lnTo>
                  <a:lnTo>
                    <a:pt x="280" y="359"/>
                  </a:lnTo>
                  <a:lnTo>
                    <a:pt x="280" y="356"/>
                  </a:lnTo>
                  <a:lnTo>
                    <a:pt x="280" y="352"/>
                  </a:lnTo>
                  <a:lnTo>
                    <a:pt x="281" y="350"/>
                  </a:lnTo>
                  <a:lnTo>
                    <a:pt x="281" y="349"/>
                  </a:lnTo>
                  <a:lnTo>
                    <a:pt x="281" y="346"/>
                  </a:lnTo>
                  <a:lnTo>
                    <a:pt x="281" y="345"/>
                  </a:lnTo>
                  <a:lnTo>
                    <a:pt x="282" y="341"/>
                  </a:lnTo>
                  <a:lnTo>
                    <a:pt x="282" y="338"/>
                  </a:lnTo>
                  <a:lnTo>
                    <a:pt x="282" y="336"/>
                  </a:lnTo>
                  <a:lnTo>
                    <a:pt x="282" y="332"/>
                  </a:lnTo>
                  <a:lnTo>
                    <a:pt x="283" y="327"/>
                  </a:lnTo>
                  <a:lnTo>
                    <a:pt x="283" y="324"/>
                  </a:lnTo>
                  <a:lnTo>
                    <a:pt x="283" y="321"/>
                  </a:lnTo>
                  <a:lnTo>
                    <a:pt x="283" y="316"/>
                  </a:lnTo>
                  <a:lnTo>
                    <a:pt x="284" y="313"/>
                  </a:lnTo>
                  <a:lnTo>
                    <a:pt x="284" y="311"/>
                  </a:lnTo>
                  <a:lnTo>
                    <a:pt x="284" y="310"/>
                  </a:lnTo>
                  <a:lnTo>
                    <a:pt x="285" y="310"/>
                  </a:lnTo>
                  <a:lnTo>
                    <a:pt x="285" y="307"/>
                  </a:lnTo>
                  <a:lnTo>
                    <a:pt x="285" y="303"/>
                  </a:lnTo>
                  <a:lnTo>
                    <a:pt x="285" y="302"/>
                  </a:lnTo>
                  <a:lnTo>
                    <a:pt x="286" y="303"/>
                  </a:lnTo>
                  <a:lnTo>
                    <a:pt x="286" y="307"/>
                  </a:lnTo>
                  <a:lnTo>
                    <a:pt x="286" y="311"/>
                  </a:lnTo>
                  <a:lnTo>
                    <a:pt x="286" y="313"/>
                  </a:lnTo>
                  <a:lnTo>
                    <a:pt x="287" y="322"/>
                  </a:lnTo>
                  <a:lnTo>
                    <a:pt x="287" y="327"/>
                  </a:lnTo>
                  <a:lnTo>
                    <a:pt x="287" y="332"/>
                  </a:lnTo>
                  <a:lnTo>
                    <a:pt x="288" y="337"/>
                  </a:lnTo>
                  <a:lnTo>
                    <a:pt x="288" y="340"/>
                  </a:lnTo>
                  <a:lnTo>
                    <a:pt x="288" y="343"/>
                  </a:lnTo>
                  <a:lnTo>
                    <a:pt x="288" y="346"/>
                  </a:lnTo>
                  <a:lnTo>
                    <a:pt x="289" y="353"/>
                  </a:lnTo>
                  <a:lnTo>
                    <a:pt x="289" y="355"/>
                  </a:lnTo>
                  <a:lnTo>
                    <a:pt x="289" y="358"/>
                  </a:lnTo>
                  <a:lnTo>
                    <a:pt x="289" y="359"/>
                  </a:lnTo>
                  <a:lnTo>
                    <a:pt x="290" y="361"/>
                  </a:lnTo>
                  <a:lnTo>
                    <a:pt x="290" y="364"/>
                  </a:lnTo>
                  <a:lnTo>
                    <a:pt x="290" y="365"/>
                  </a:lnTo>
                  <a:lnTo>
                    <a:pt x="290" y="363"/>
                  </a:lnTo>
                  <a:lnTo>
                    <a:pt x="291" y="363"/>
                  </a:lnTo>
                  <a:lnTo>
                    <a:pt x="291" y="363"/>
                  </a:lnTo>
                  <a:lnTo>
                    <a:pt x="291" y="366"/>
                  </a:lnTo>
                  <a:lnTo>
                    <a:pt x="291" y="365"/>
                  </a:lnTo>
                  <a:lnTo>
                    <a:pt x="292" y="366"/>
                  </a:lnTo>
                  <a:lnTo>
                    <a:pt x="292" y="367"/>
                  </a:lnTo>
                  <a:lnTo>
                    <a:pt x="292" y="366"/>
                  </a:lnTo>
                  <a:lnTo>
                    <a:pt x="292" y="366"/>
                  </a:lnTo>
                  <a:lnTo>
                    <a:pt x="293" y="368"/>
                  </a:lnTo>
                  <a:lnTo>
                    <a:pt x="293" y="366"/>
                  </a:lnTo>
                  <a:lnTo>
                    <a:pt x="293" y="365"/>
                  </a:lnTo>
                  <a:lnTo>
                    <a:pt x="294" y="367"/>
                  </a:lnTo>
                  <a:lnTo>
                    <a:pt x="294" y="367"/>
                  </a:lnTo>
                  <a:lnTo>
                    <a:pt x="294" y="368"/>
                  </a:lnTo>
                  <a:lnTo>
                    <a:pt x="294" y="369"/>
                  </a:lnTo>
                  <a:lnTo>
                    <a:pt x="295" y="368"/>
                  </a:lnTo>
                  <a:lnTo>
                    <a:pt x="295" y="368"/>
                  </a:lnTo>
                  <a:lnTo>
                    <a:pt x="295" y="367"/>
                  </a:lnTo>
                  <a:lnTo>
                    <a:pt x="295" y="366"/>
                  </a:lnTo>
                  <a:lnTo>
                    <a:pt x="296" y="368"/>
                  </a:lnTo>
                  <a:lnTo>
                    <a:pt x="296" y="367"/>
                  </a:lnTo>
                  <a:lnTo>
                    <a:pt x="296" y="368"/>
                  </a:lnTo>
                  <a:lnTo>
                    <a:pt x="297" y="371"/>
                  </a:lnTo>
                  <a:lnTo>
                    <a:pt x="297" y="373"/>
                  </a:lnTo>
                  <a:lnTo>
                    <a:pt x="297" y="371"/>
                  </a:lnTo>
                  <a:lnTo>
                    <a:pt x="297" y="370"/>
                  </a:lnTo>
                  <a:lnTo>
                    <a:pt x="298" y="370"/>
                  </a:lnTo>
                  <a:lnTo>
                    <a:pt x="298" y="371"/>
                  </a:lnTo>
                  <a:lnTo>
                    <a:pt x="298" y="371"/>
                  </a:lnTo>
                  <a:lnTo>
                    <a:pt x="298" y="371"/>
                  </a:lnTo>
                  <a:lnTo>
                    <a:pt x="299" y="370"/>
                  </a:lnTo>
                  <a:lnTo>
                    <a:pt x="299" y="371"/>
                  </a:lnTo>
                  <a:lnTo>
                    <a:pt x="299" y="371"/>
                  </a:lnTo>
                  <a:lnTo>
                    <a:pt x="300" y="372"/>
                  </a:lnTo>
                  <a:lnTo>
                    <a:pt x="300" y="374"/>
                  </a:lnTo>
                  <a:lnTo>
                    <a:pt x="300" y="371"/>
                  </a:lnTo>
                  <a:lnTo>
                    <a:pt x="300" y="370"/>
                  </a:lnTo>
                  <a:lnTo>
                    <a:pt x="301" y="369"/>
                  </a:lnTo>
                  <a:lnTo>
                    <a:pt x="301" y="368"/>
                  </a:lnTo>
                  <a:lnTo>
                    <a:pt x="301" y="371"/>
                  </a:lnTo>
                  <a:lnTo>
                    <a:pt x="301" y="368"/>
                  </a:lnTo>
                  <a:lnTo>
                    <a:pt x="302" y="369"/>
                  </a:lnTo>
                  <a:lnTo>
                    <a:pt x="302" y="368"/>
                  </a:lnTo>
                  <a:lnTo>
                    <a:pt x="302" y="368"/>
                  </a:lnTo>
                  <a:lnTo>
                    <a:pt x="302" y="368"/>
                  </a:lnTo>
                  <a:lnTo>
                    <a:pt x="303" y="368"/>
                  </a:lnTo>
                  <a:lnTo>
                    <a:pt x="303" y="368"/>
                  </a:lnTo>
                  <a:lnTo>
                    <a:pt x="303" y="366"/>
                  </a:lnTo>
                  <a:lnTo>
                    <a:pt x="304" y="368"/>
                  </a:lnTo>
                  <a:lnTo>
                    <a:pt x="304" y="368"/>
                  </a:lnTo>
                  <a:lnTo>
                    <a:pt x="304" y="366"/>
                  </a:lnTo>
                  <a:lnTo>
                    <a:pt x="304" y="366"/>
                  </a:lnTo>
                  <a:lnTo>
                    <a:pt x="305" y="368"/>
                  </a:lnTo>
                  <a:lnTo>
                    <a:pt x="305" y="368"/>
                  </a:lnTo>
                  <a:lnTo>
                    <a:pt x="305" y="368"/>
                  </a:lnTo>
                  <a:lnTo>
                    <a:pt x="305" y="368"/>
                  </a:lnTo>
                  <a:lnTo>
                    <a:pt x="306" y="367"/>
                  </a:lnTo>
                  <a:lnTo>
                    <a:pt x="306" y="366"/>
                  </a:lnTo>
                  <a:lnTo>
                    <a:pt x="306" y="368"/>
                  </a:lnTo>
                  <a:lnTo>
                    <a:pt x="306" y="369"/>
                  </a:lnTo>
                  <a:lnTo>
                    <a:pt x="307" y="368"/>
                  </a:lnTo>
                  <a:lnTo>
                    <a:pt x="307" y="369"/>
                  </a:lnTo>
                  <a:lnTo>
                    <a:pt x="307" y="368"/>
                  </a:lnTo>
                  <a:lnTo>
                    <a:pt x="307" y="368"/>
                  </a:lnTo>
                  <a:lnTo>
                    <a:pt x="308" y="368"/>
                  </a:lnTo>
                  <a:lnTo>
                    <a:pt x="308" y="371"/>
                  </a:lnTo>
                  <a:lnTo>
                    <a:pt x="308" y="371"/>
                  </a:lnTo>
                  <a:lnTo>
                    <a:pt x="309" y="371"/>
                  </a:lnTo>
                  <a:lnTo>
                    <a:pt x="309" y="368"/>
                  </a:lnTo>
                  <a:lnTo>
                    <a:pt x="309" y="368"/>
                  </a:lnTo>
                  <a:lnTo>
                    <a:pt x="309" y="368"/>
                  </a:lnTo>
                  <a:lnTo>
                    <a:pt x="310" y="370"/>
                  </a:lnTo>
                  <a:lnTo>
                    <a:pt x="310" y="371"/>
                  </a:lnTo>
                  <a:lnTo>
                    <a:pt x="310" y="371"/>
                  </a:lnTo>
                  <a:lnTo>
                    <a:pt x="310" y="370"/>
                  </a:lnTo>
                  <a:lnTo>
                    <a:pt x="311" y="371"/>
                  </a:lnTo>
                  <a:lnTo>
                    <a:pt x="311" y="374"/>
                  </a:lnTo>
                  <a:lnTo>
                    <a:pt x="311" y="374"/>
                  </a:lnTo>
                  <a:lnTo>
                    <a:pt x="311" y="371"/>
                  </a:lnTo>
                  <a:lnTo>
                    <a:pt x="312" y="371"/>
                  </a:lnTo>
                  <a:lnTo>
                    <a:pt x="312" y="371"/>
                  </a:lnTo>
                  <a:lnTo>
                    <a:pt x="312" y="374"/>
                  </a:lnTo>
                  <a:lnTo>
                    <a:pt x="313" y="371"/>
                  </a:lnTo>
                  <a:lnTo>
                    <a:pt x="313" y="371"/>
                  </a:lnTo>
                  <a:lnTo>
                    <a:pt x="313" y="371"/>
                  </a:lnTo>
                  <a:lnTo>
                    <a:pt x="313" y="371"/>
                  </a:lnTo>
                  <a:lnTo>
                    <a:pt x="314" y="371"/>
                  </a:lnTo>
                  <a:lnTo>
                    <a:pt x="314" y="372"/>
                  </a:lnTo>
                  <a:lnTo>
                    <a:pt x="314" y="371"/>
                  </a:lnTo>
                  <a:lnTo>
                    <a:pt x="314" y="371"/>
                  </a:lnTo>
                  <a:lnTo>
                    <a:pt x="315" y="368"/>
                  </a:lnTo>
                  <a:lnTo>
                    <a:pt x="315" y="368"/>
                  </a:lnTo>
                  <a:lnTo>
                    <a:pt x="315" y="368"/>
                  </a:lnTo>
                  <a:lnTo>
                    <a:pt x="316" y="371"/>
                  </a:lnTo>
                  <a:lnTo>
                    <a:pt x="316" y="368"/>
                  </a:lnTo>
                  <a:lnTo>
                    <a:pt x="316" y="369"/>
                  </a:lnTo>
                  <a:lnTo>
                    <a:pt x="316" y="368"/>
                  </a:lnTo>
                  <a:lnTo>
                    <a:pt x="317" y="371"/>
                  </a:lnTo>
                  <a:lnTo>
                    <a:pt x="317" y="370"/>
                  </a:lnTo>
                  <a:lnTo>
                    <a:pt x="317" y="370"/>
                  </a:lnTo>
                  <a:lnTo>
                    <a:pt x="317" y="371"/>
                  </a:lnTo>
                  <a:lnTo>
                    <a:pt x="318" y="371"/>
                  </a:lnTo>
                  <a:lnTo>
                    <a:pt x="318" y="371"/>
                  </a:lnTo>
                  <a:lnTo>
                    <a:pt x="318" y="371"/>
                  </a:lnTo>
                  <a:lnTo>
                    <a:pt x="319" y="368"/>
                  </a:lnTo>
                  <a:lnTo>
                    <a:pt x="319" y="368"/>
                  </a:lnTo>
                  <a:lnTo>
                    <a:pt x="319" y="368"/>
                  </a:lnTo>
                  <a:lnTo>
                    <a:pt x="319" y="368"/>
                  </a:lnTo>
                  <a:lnTo>
                    <a:pt x="320" y="371"/>
                  </a:lnTo>
                  <a:lnTo>
                    <a:pt x="320" y="370"/>
                  </a:lnTo>
                  <a:lnTo>
                    <a:pt x="320" y="370"/>
                  </a:lnTo>
                  <a:lnTo>
                    <a:pt x="320" y="370"/>
                  </a:lnTo>
                  <a:lnTo>
                    <a:pt x="321" y="371"/>
                  </a:lnTo>
                  <a:lnTo>
                    <a:pt x="321" y="371"/>
                  </a:lnTo>
                  <a:lnTo>
                    <a:pt x="321" y="371"/>
                  </a:lnTo>
                  <a:lnTo>
                    <a:pt x="321" y="369"/>
                  </a:lnTo>
                  <a:lnTo>
                    <a:pt x="322" y="368"/>
                  </a:lnTo>
                  <a:lnTo>
                    <a:pt x="322" y="368"/>
                  </a:lnTo>
                  <a:lnTo>
                    <a:pt x="322" y="368"/>
                  </a:lnTo>
                  <a:lnTo>
                    <a:pt x="322" y="370"/>
                  </a:lnTo>
                  <a:lnTo>
                    <a:pt x="323" y="368"/>
                  </a:lnTo>
                  <a:lnTo>
                    <a:pt x="323" y="369"/>
                  </a:lnTo>
                  <a:lnTo>
                    <a:pt x="323" y="369"/>
                  </a:lnTo>
                  <a:lnTo>
                    <a:pt x="323" y="371"/>
                  </a:lnTo>
                  <a:lnTo>
                    <a:pt x="324" y="366"/>
                  </a:lnTo>
                  <a:lnTo>
                    <a:pt x="324" y="366"/>
                  </a:lnTo>
                  <a:lnTo>
                    <a:pt x="324" y="364"/>
                  </a:lnTo>
                  <a:lnTo>
                    <a:pt x="325" y="363"/>
                  </a:lnTo>
                  <a:lnTo>
                    <a:pt x="325" y="363"/>
                  </a:lnTo>
                  <a:lnTo>
                    <a:pt x="325" y="361"/>
                  </a:lnTo>
                  <a:lnTo>
                    <a:pt x="325" y="362"/>
                  </a:lnTo>
                  <a:lnTo>
                    <a:pt x="326" y="362"/>
                  </a:lnTo>
                  <a:lnTo>
                    <a:pt x="326" y="360"/>
                  </a:lnTo>
                  <a:lnTo>
                    <a:pt x="326" y="359"/>
                  </a:lnTo>
                  <a:lnTo>
                    <a:pt x="326" y="357"/>
                  </a:lnTo>
                  <a:lnTo>
                    <a:pt x="327" y="356"/>
                  </a:lnTo>
                  <a:lnTo>
                    <a:pt x="327" y="356"/>
                  </a:lnTo>
                  <a:lnTo>
                    <a:pt x="327" y="358"/>
                  </a:lnTo>
                  <a:lnTo>
                    <a:pt x="327" y="359"/>
                  </a:lnTo>
                  <a:lnTo>
                    <a:pt x="328" y="358"/>
                  </a:lnTo>
                  <a:lnTo>
                    <a:pt x="328" y="358"/>
                  </a:lnTo>
                  <a:lnTo>
                    <a:pt x="328" y="359"/>
                  </a:lnTo>
                  <a:lnTo>
                    <a:pt x="329" y="360"/>
                  </a:lnTo>
                  <a:lnTo>
                    <a:pt x="329" y="360"/>
                  </a:lnTo>
                  <a:lnTo>
                    <a:pt x="329" y="362"/>
                  </a:lnTo>
                  <a:lnTo>
                    <a:pt x="329" y="366"/>
                  </a:lnTo>
                  <a:lnTo>
                    <a:pt x="330" y="368"/>
                  </a:lnTo>
                  <a:lnTo>
                    <a:pt x="330" y="369"/>
                  </a:lnTo>
                  <a:lnTo>
                    <a:pt x="330" y="368"/>
                  </a:lnTo>
                  <a:lnTo>
                    <a:pt x="330" y="368"/>
                  </a:lnTo>
                  <a:lnTo>
                    <a:pt x="331" y="368"/>
                  </a:lnTo>
                  <a:lnTo>
                    <a:pt x="331" y="368"/>
                  </a:lnTo>
                  <a:lnTo>
                    <a:pt x="331" y="368"/>
                  </a:lnTo>
                  <a:lnTo>
                    <a:pt x="332" y="370"/>
                  </a:lnTo>
                  <a:lnTo>
                    <a:pt x="332" y="370"/>
                  </a:lnTo>
                  <a:lnTo>
                    <a:pt x="332" y="371"/>
                  </a:lnTo>
                  <a:lnTo>
                    <a:pt x="332" y="371"/>
                  </a:lnTo>
                  <a:lnTo>
                    <a:pt x="333" y="372"/>
                  </a:lnTo>
                  <a:lnTo>
                    <a:pt x="333" y="370"/>
                  </a:lnTo>
                  <a:lnTo>
                    <a:pt x="333" y="368"/>
                  </a:lnTo>
                  <a:lnTo>
                    <a:pt x="333" y="365"/>
                  </a:lnTo>
                  <a:lnTo>
                    <a:pt x="334" y="366"/>
                  </a:lnTo>
                  <a:lnTo>
                    <a:pt x="334" y="368"/>
                  </a:lnTo>
                  <a:lnTo>
                    <a:pt x="334" y="371"/>
                  </a:lnTo>
                  <a:lnTo>
                    <a:pt x="335" y="373"/>
                  </a:lnTo>
                  <a:lnTo>
                    <a:pt x="335" y="374"/>
                  </a:lnTo>
                  <a:lnTo>
                    <a:pt x="335" y="358"/>
                  </a:lnTo>
                  <a:lnTo>
                    <a:pt x="335" y="322"/>
                  </a:lnTo>
                  <a:lnTo>
                    <a:pt x="336" y="257"/>
                  </a:lnTo>
                  <a:lnTo>
                    <a:pt x="336" y="173"/>
                  </a:lnTo>
                  <a:lnTo>
                    <a:pt x="336" y="90"/>
                  </a:lnTo>
                  <a:lnTo>
                    <a:pt x="336" y="38"/>
                  </a:lnTo>
                  <a:lnTo>
                    <a:pt x="337" y="37"/>
                  </a:lnTo>
                  <a:lnTo>
                    <a:pt x="337" y="82"/>
                  </a:lnTo>
                  <a:lnTo>
                    <a:pt x="337" y="153"/>
                  </a:lnTo>
                  <a:lnTo>
                    <a:pt x="337" y="230"/>
                  </a:lnTo>
                  <a:lnTo>
                    <a:pt x="338" y="299"/>
                  </a:lnTo>
                  <a:lnTo>
                    <a:pt x="338" y="343"/>
                  </a:lnTo>
                  <a:lnTo>
                    <a:pt x="338" y="359"/>
                  </a:lnTo>
                  <a:lnTo>
                    <a:pt x="338" y="361"/>
                  </a:lnTo>
                  <a:lnTo>
                    <a:pt x="339" y="359"/>
                  </a:lnTo>
                  <a:lnTo>
                    <a:pt x="339" y="360"/>
                  </a:lnTo>
                  <a:lnTo>
                    <a:pt x="339" y="363"/>
                  </a:lnTo>
                  <a:lnTo>
                    <a:pt x="339" y="366"/>
                  </a:lnTo>
                  <a:lnTo>
                    <a:pt x="340" y="368"/>
                  </a:lnTo>
                  <a:lnTo>
                    <a:pt x="340" y="370"/>
                  </a:lnTo>
                  <a:lnTo>
                    <a:pt x="340" y="371"/>
                  </a:lnTo>
                  <a:lnTo>
                    <a:pt x="341" y="371"/>
                  </a:lnTo>
                  <a:lnTo>
                    <a:pt x="341" y="369"/>
                  </a:lnTo>
                  <a:lnTo>
                    <a:pt x="341" y="369"/>
                  </a:lnTo>
                  <a:lnTo>
                    <a:pt x="341" y="368"/>
                  </a:lnTo>
                  <a:lnTo>
                    <a:pt x="342" y="368"/>
                  </a:lnTo>
                  <a:lnTo>
                    <a:pt x="342" y="368"/>
                  </a:lnTo>
                  <a:lnTo>
                    <a:pt x="342" y="365"/>
                  </a:lnTo>
                  <a:lnTo>
                    <a:pt x="342" y="365"/>
                  </a:lnTo>
                  <a:lnTo>
                    <a:pt x="343" y="366"/>
                  </a:lnTo>
                  <a:lnTo>
                    <a:pt x="343" y="368"/>
                  </a:lnTo>
                  <a:lnTo>
                    <a:pt x="343" y="367"/>
                  </a:lnTo>
                  <a:lnTo>
                    <a:pt x="343" y="366"/>
                  </a:lnTo>
                  <a:lnTo>
                    <a:pt x="344" y="368"/>
                  </a:lnTo>
                  <a:lnTo>
                    <a:pt x="344" y="368"/>
                  </a:lnTo>
                  <a:lnTo>
                    <a:pt x="344" y="368"/>
                  </a:lnTo>
                  <a:lnTo>
                    <a:pt x="345" y="366"/>
                  </a:lnTo>
                  <a:lnTo>
                    <a:pt x="345" y="364"/>
                  </a:lnTo>
                  <a:lnTo>
                    <a:pt x="345" y="362"/>
                  </a:lnTo>
                  <a:lnTo>
                    <a:pt x="345" y="362"/>
                  </a:lnTo>
                  <a:lnTo>
                    <a:pt x="346" y="362"/>
                  </a:lnTo>
                  <a:lnTo>
                    <a:pt x="346" y="367"/>
                  </a:lnTo>
                  <a:lnTo>
                    <a:pt x="346" y="362"/>
                  </a:lnTo>
                  <a:lnTo>
                    <a:pt x="346" y="362"/>
                  </a:lnTo>
                  <a:lnTo>
                    <a:pt x="347" y="361"/>
                  </a:lnTo>
                  <a:lnTo>
                    <a:pt x="347" y="361"/>
                  </a:lnTo>
                  <a:lnTo>
                    <a:pt x="347" y="362"/>
                  </a:lnTo>
                  <a:lnTo>
                    <a:pt x="348" y="357"/>
                  </a:lnTo>
                  <a:lnTo>
                    <a:pt x="348" y="353"/>
                  </a:lnTo>
                  <a:lnTo>
                    <a:pt x="348" y="352"/>
                  </a:lnTo>
                  <a:lnTo>
                    <a:pt x="348" y="355"/>
                  </a:lnTo>
                  <a:lnTo>
                    <a:pt x="349" y="355"/>
                  </a:lnTo>
                  <a:lnTo>
                    <a:pt x="349" y="351"/>
                  </a:lnTo>
                  <a:lnTo>
                    <a:pt x="349" y="347"/>
                  </a:lnTo>
                  <a:lnTo>
                    <a:pt x="349" y="345"/>
                  </a:lnTo>
                  <a:lnTo>
                    <a:pt x="350" y="341"/>
                  </a:lnTo>
                  <a:lnTo>
                    <a:pt x="350" y="338"/>
                  </a:lnTo>
                  <a:lnTo>
                    <a:pt x="350" y="335"/>
                  </a:lnTo>
                  <a:lnTo>
                    <a:pt x="351" y="331"/>
                  </a:lnTo>
                  <a:lnTo>
                    <a:pt x="351" y="331"/>
                  </a:lnTo>
                  <a:lnTo>
                    <a:pt x="351" y="325"/>
                  </a:lnTo>
                  <a:lnTo>
                    <a:pt x="351" y="322"/>
                  </a:lnTo>
                  <a:lnTo>
                    <a:pt x="352" y="318"/>
                  </a:lnTo>
                  <a:lnTo>
                    <a:pt x="352" y="316"/>
                  </a:lnTo>
                  <a:lnTo>
                    <a:pt x="352" y="313"/>
                  </a:lnTo>
                  <a:lnTo>
                    <a:pt x="352" y="309"/>
                  </a:lnTo>
                  <a:lnTo>
                    <a:pt x="353" y="308"/>
                  </a:lnTo>
                  <a:lnTo>
                    <a:pt x="353" y="305"/>
                  </a:lnTo>
                  <a:lnTo>
                    <a:pt x="353" y="303"/>
                  </a:lnTo>
                  <a:lnTo>
                    <a:pt x="353" y="304"/>
                  </a:lnTo>
                  <a:lnTo>
                    <a:pt x="354" y="306"/>
                  </a:lnTo>
                  <a:lnTo>
                    <a:pt x="354" y="309"/>
                  </a:lnTo>
                  <a:lnTo>
                    <a:pt x="354" y="310"/>
                  </a:lnTo>
                  <a:lnTo>
                    <a:pt x="354" y="314"/>
                  </a:lnTo>
                  <a:lnTo>
                    <a:pt x="355" y="320"/>
                  </a:lnTo>
                  <a:lnTo>
                    <a:pt x="355" y="325"/>
                  </a:lnTo>
                  <a:lnTo>
                    <a:pt x="355" y="331"/>
                  </a:lnTo>
                  <a:lnTo>
                    <a:pt x="355" y="333"/>
                  </a:lnTo>
                  <a:lnTo>
                    <a:pt x="356" y="337"/>
                  </a:lnTo>
                  <a:lnTo>
                    <a:pt x="356" y="343"/>
                  </a:lnTo>
                  <a:lnTo>
                    <a:pt x="356" y="347"/>
                  </a:lnTo>
                  <a:lnTo>
                    <a:pt x="357" y="352"/>
                  </a:lnTo>
                  <a:lnTo>
                    <a:pt x="357" y="355"/>
                  </a:lnTo>
                  <a:lnTo>
                    <a:pt x="357" y="355"/>
                  </a:lnTo>
                  <a:lnTo>
                    <a:pt x="357" y="355"/>
                  </a:lnTo>
                  <a:lnTo>
                    <a:pt x="358" y="358"/>
                  </a:lnTo>
                  <a:lnTo>
                    <a:pt x="358" y="359"/>
                  </a:lnTo>
                  <a:lnTo>
                    <a:pt x="358" y="361"/>
                  </a:lnTo>
                  <a:lnTo>
                    <a:pt x="358" y="363"/>
                  </a:lnTo>
                  <a:lnTo>
                    <a:pt x="359" y="363"/>
                  </a:lnTo>
                  <a:lnTo>
                    <a:pt x="359" y="364"/>
                  </a:lnTo>
                  <a:lnTo>
                    <a:pt x="359" y="363"/>
                  </a:lnTo>
                  <a:lnTo>
                    <a:pt x="359" y="363"/>
                  </a:lnTo>
                  <a:lnTo>
                    <a:pt x="360" y="365"/>
                  </a:lnTo>
                  <a:lnTo>
                    <a:pt x="360" y="362"/>
                  </a:lnTo>
                  <a:lnTo>
                    <a:pt x="360" y="362"/>
                  </a:lnTo>
                  <a:lnTo>
                    <a:pt x="361" y="363"/>
                  </a:lnTo>
                  <a:lnTo>
                    <a:pt x="361" y="365"/>
                  </a:lnTo>
                  <a:lnTo>
                    <a:pt x="361" y="365"/>
                  </a:lnTo>
                  <a:lnTo>
                    <a:pt x="361" y="362"/>
                  </a:lnTo>
                  <a:lnTo>
                    <a:pt x="362" y="362"/>
                  </a:lnTo>
                  <a:lnTo>
                    <a:pt x="362" y="363"/>
                  </a:lnTo>
                  <a:lnTo>
                    <a:pt x="362" y="365"/>
                  </a:lnTo>
                  <a:lnTo>
                    <a:pt x="362" y="365"/>
                  </a:lnTo>
                  <a:lnTo>
                    <a:pt x="363" y="363"/>
                  </a:lnTo>
                  <a:lnTo>
                    <a:pt x="363" y="366"/>
                  </a:lnTo>
                  <a:lnTo>
                    <a:pt x="363" y="365"/>
                  </a:lnTo>
                  <a:lnTo>
                    <a:pt x="364" y="366"/>
                  </a:lnTo>
                  <a:lnTo>
                    <a:pt x="364" y="365"/>
                  </a:lnTo>
                  <a:lnTo>
                    <a:pt x="364" y="368"/>
                  </a:lnTo>
                  <a:lnTo>
                    <a:pt x="364" y="366"/>
                  </a:lnTo>
                  <a:lnTo>
                    <a:pt x="365" y="366"/>
                  </a:lnTo>
                  <a:lnTo>
                    <a:pt x="365" y="365"/>
                  </a:lnTo>
                  <a:lnTo>
                    <a:pt x="365" y="364"/>
                  </a:lnTo>
                  <a:lnTo>
                    <a:pt x="365" y="365"/>
                  </a:lnTo>
                  <a:lnTo>
                    <a:pt x="366" y="366"/>
                  </a:lnTo>
                  <a:lnTo>
                    <a:pt x="366" y="365"/>
                  </a:lnTo>
                  <a:lnTo>
                    <a:pt x="366" y="366"/>
                  </a:lnTo>
                  <a:lnTo>
                    <a:pt x="367" y="367"/>
                  </a:lnTo>
                  <a:lnTo>
                    <a:pt x="367" y="371"/>
                  </a:lnTo>
                  <a:lnTo>
                    <a:pt x="367" y="370"/>
                  </a:lnTo>
                  <a:lnTo>
                    <a:pt x="367" y="368"/>
                  </a:lnTo>
                  <a:lnTo>
                    <a:pt x="368" y="367"/>
                  </a:lnTo>
                  <a:lnTo>
                    <a:pt x="368" y="366"/>
                  </a:lnTo>
                  <a:lnTo>
                    <a:pt x="368" y="365"/>
                  </a:lnTo>
                  <a:lnTo>
                    <a:pt x="368" y="365"/>
                  </a:lnTo>
                  <a:lnTo>
                    <a:pt x="369" y="365"/>
                  </a:lnTo>
                  <a:lnTo>
                    <a:pt x="369" y="368"/>
                  </a:lnTo>
                  <a:lnTo>
                    <a:pt x="369" y="366"/>
                  </a:lnTo>
                  <a:lnTo>
                    <a:pt x="369" y="365"/>
                  </a:lnTo>
                  <a:lnTo>
                    <a:pt x="370" y="368"/>
                  </a:lnTo>
                  <a:lnTo>
                    <a:pt x="370" y="364"/>
                  </a:lnTo>
                  <a:lnTo>
                    <a:pt x="370" y="364"/>
                  </a:lnTo>
                  <a:lnTo>
                    <a:pt x="370" y="363"/>
                  </a:lnTo>
                  <a:lnTo>
                    <a:pt x="371" y="365"/>
                  </a:lnTo>
                  <a:lnTo>
                    <a:pt x="371" y="368"/>
                  </a:lnTo>
                  <a:lnTo>
                    <a:pt x="371" y="363"/>
                  </a:lnTo>
                  <a:lnTo>
                    <a:pt x="371" y="363"/>
                  </a:lnTo>
                  <a:lnTo>
                    <a:pt x="372" y="363"/>
                  </a:lnTo>
                  <a:lnTo>
                    <a:pt x="372" y="364"/>
                  </a:lnTo>
                  <a:lnTo>
                    <a:pt x="372" y="365"/>
                  </a:lnTo>
                  <a:lnTo>
                    <a:pt x="373" y="366"/>
                  </a:lnTo>
                  <a:lnTo>
                    <a:pt x="373" y="365"/>
                  </a:lnTo>
                  <a:lnTo>
                    <a:pt x="373" y="363"/>
                  </a:lnTo>
                  <a:lnTo>
                    <a:pt x="373" y="363"/>
                  </a:lnTo>
                  <a:lnTo>
                    <a:pt x="374" y="364"/>
                  </a:lnTo>
                  <a:lnTo>
                    <a:pt x="374" y="365"/>
                  </a:lnTo>
                  <a:lnTo>
                    <a:pt x="374" y="365"/>
                  </a:lnTo>
                  <a:lnTo>
                    <a:pt x="374" y="366"/>
                  </a:lnTo>
                  <a:lnTo>
                    <a:pt x="375" y="365"/>
                  </a:lnTo>
                  <a:lnTo>
                    <a:pt x="375" y="365"/>
                  </a:lnTo>
                  <a:lnTo>
                    <a:pt x="375" y="367"/>
                  </a:lnTo>
                  <a:lnTo>
                    <a:pt x="376" y="366"/>
                  </a:lnTo>
                  <a:lnTo>
                    <a:pt x="376" y="365"/>
                  </a:lnTo>
                  <a:lnTo>
                    <a:pt x="376" y="367"/>
                  </a:lnTo>
                  <a:lnTo>
                    <a:pt x="376" y="368"/>
                  </a:lnTo>
                  <a:lnTo>
                    <a:pt x="377" y="368"/>
                  </a:lnTo>
                  <a:lnTo>
                    <a:pt x="377" y="366"/>
                  </a:lnTo>
                  <a:lnTo>
                    <a:pt x="377" y="365"/>
                  </a:lnTo>
                  <a:lnTo>
                    <a:pt x="377" y="366"/>
                  </a:lnTo>
                  <a:lnTo>
                    <a:pt x="378" y="368"/>
                  </a:lnTo>
                  <a:lnTo>
                    <a:pt x="378" y="369"/>
                  </a:lnTo>
                  <a:lnTo>
                    <a:pt x="378" y="368"/>
                  </a:lnTo>
                  <a:lnTo>
                    <a:pt x="378" y="368"/>
                  </a:lnTo>
                  <a:lnTo>
                    <a:pt x="379" y="366"/>
                  </a:lnTo>
                  <a:lnTo>
                    <a:pt x="379" y="366"/>
                  </a:lnTo>
                  <a:lnTo>
                    <a:pt x="379" y="365"/>
                  </a:lnTo>
                  <a:lnTo>
                    <a:pt x="380" y="363"/>
                  </a:lnTo>
                  <a:lnTo>
                    <a:pt x="380" y="365"/>
                  </a:lnTo>
                  <a:lnTo>
                    <a:pt x="380" y="368"/>
                  </a:lnTo>
                  <a:lnTo>
                    <a:pt x="380" y="367"/>
                  </a:lnTo>
                  <a:lnTo>
                    <a:pt x="381" y="367"/>
                  </a:lnTo>
                  <a:lnTo>
                    <a:pt x="381" y="368"/>
                  </a:lnTo>
                  <a:lnTo>
                    <a:pt x="381" y="367"/>
                  </a:lnTo>
                  <a:lnTo>
                    <a:pt x="381" y="367"/>
                  </a:lnTo>
                  <a:lnTo>
                    <a:pt x="382" y="365"/>
                  </a:lnTo>
                  <a:lnTo>
                    <a:pt x="382" y="366"/>
                  </a:lnTo>
                  <a:lnTo>
                    <a:pt x="382" y="368"/>
                  </a:lnTo>
                  <a:lnTo>
                    <a:pt x="383" y="368"/>
                  </a:lnTo>
                  <a:lnTo>
                    <a:pt x="383" y="369"/>
                  </a:lnTo>
                  <a:lnTo>
                    <a:pt x="383" y="368"/>
                  </a:lnTo>
                  <a:lnTo>
                    <a:pt x="383" y="368"/>
                  </a:lnTo>
                  <a:lnTo>
                    <a:pt x="384" y="368"/>
                  </a:lnTo>
                  <a:lnTo>
                    <a:pt x="384" y="368"/>
                  </a:lnTo>
                  <a:lnTo>
                    <a:pt x="384" y="369"/>
                  </a:lnTo>
                  <a:lnTo>
                    <a:pt x="384" y="368"/>
                  </a:lnTo>
                  <a:lnTo>
                    <a:pt x="385" y="365"/>
                  </a:lnTo>
                  <a:lnTo>
                    <a:pt x="385" y="366"/>
                  </a:lnTo>
                  <a:lnTo>
                    <a:pt x="385" y="364"/>
                  </a:lnTo>
                  <a:lnTo>
                    <a:pt x="385" y="366"/>
                  </a:lnTo>
                  <a:lnTo>
                    <a:pt x="386" y="367"/>
                  </a:lnTo>
                  <a:lnTo>
                    <a:pt x="386" y="368"/>
                  </a:lnTo>
                  <a:lnTo>
                    <a:pt x="386" y="368"/>
                  </a:lnTo>
                  <a:lnTo>
                    <a:pt x="386" y="366"/>
                  </a:lnTo>
                  <a:lnTo>
                    <a:pt x="387" y="364"/>
                  </a:lnTo>
                  <a:lnTo>
                    <a:pt x="387" y="364"/>
                  </a:lnTo>
                  <a:lnTo>
                    <a:pt x="387" y="364"/>
                  </a:lnTo>
                  <a:lnTo>
                    <a:pt x="387" y="365"/>
                  </a:lnTo>
                  <a:lnTo>
                    <a:pt x="388" y="365"/>
                  </a:lnTo>
                  <a:lnTo>
                    <a:pt x="388" y="365"/>
                  </a:lnTo>
                  <a:lnTo>
                    <a:pt x="388" y="365"/>
                  </a:lnTo>
                  <a:lnTo>
                    <a:pt x="389" y="366"/>
                  </a:lnTo>
                  <a:lnTo>
                    <a:pt x="389" y="365"/>
                  </a:lnTo>
                  <a:lnTo>
                    <a:pt x="389" y="366"/>
                  </a:lnTo>
                  <a:lnTo>
                    <a:pt x="389" y="366"/>
                  </a:lnTo>
                  <a:lnTo>
                    <a:pt x="390" y="365"/>
                  </a:lnTo>
                  <a:lnTo>
                    <a:pt x="390" y="363"/>
                  </a:lnTo>
                  <a:lnTo>
                    <a:pt x="390" y="365"/>
                  </a:lnTo>
                  <a:lnTo>
                    <a:pt x="390" y="365"/>
                  </a:lnTo>
                  <a:lnTo>
                    <a:pt x="391" y="365"/>
                  </a:lnTo>
                  <a:lnTo>
                    <a:pt x="391" y="365"/>
                  </a:lnTo>
                  <a:lnTo>
                    <a:pt x="391" y="364"/>
                  </a:lnTo>
                  <a:lnTo>
                    <a:pt x="392" y="365"/>
                  </a:lnTo>
                  <a:lnTo>
                    <a:pt x="392" y="365"/>
                  </a:lnTo>
                  <a:lnTo>
                    <a:pt x="392" y="365"/>
                  </a:lnTo>
                  <a:lnTo>
                    <a:pt x="392" y="365"/>
                  </a:lnTo>
                  <a:lnTo>
                    <a:pt x="393" y="365"/>
                  </a:lnTo>
                  <a:lnTo>
                    <a:pt x="393" y="366"/>
                  </a:lnTo>
                  <a:lnTo>
                    <a:pt x="393" y="365"/>
                  </a:lnTo>
                  <a:lnTo>
                    <a:pt x="393" y="368"/>
                  </a:lnTo>
                  <a:lnTo>
                    <a:pt x="394" y="362"/>
                  </a:lnTo>
                  <a:lnTo>
                    <a:pt x="394" y="362"/>
                  </a:lnTo>
                  <a:lnTo>
                    <a:pt x="394" y="361"/>
                  </a:lnTo>
                  <a:lnTo>
                    <a:pt x="394" y="360"/>
                  </a:lnTo>
                  <a:lnTo>
                    <a:pt x="395" y="361"/>
                  </a:lnTo>
                  <a:lnTo>
                    <a:pt x="395" y="355"/>
                  </a:lnTo>
                  <a:lnTo>
                    <a:pt x="395" y="355"/>
                  </a:lnTo>
                  <a:lnTo>
                    <a:pt x="396" y="356"/>
                  </a:lnTo>
                  <a:lnTo>
                    <a:pt x="396" y="358"/>
                  </a:lnTo>
                  <a:lnTo>
                    <a:pt x="396" y="358"/>
                  </a:lnTo>
                  <a:lnTo>
                    <a:pt x="396" y="353"/>
                  </a:lnTo>
                  <a:lnTo>
                    <a:pt x="397" y="351"/>
                  </a:lnTo>
                  <a:lnTo>
                    <a:pt x="397" y="349"/>
                  </a:lnTo>
                  <a:lnTo>
                    <a:pt x="397" y="352"/>
                  </a:lnTo>
                  <a:lnTo>
                    <a:pt x="397" y="352"/>
                  </a:lnTo>
                  <a:lnTo>
                    <a:pt x="398" y="352"/>
                  </a:lnTo>
                  <a:lnTo>
                    <a:pt x="398" y="355"/>
                  </a:lnTo>
                  <a:lnTo>
                    <a:pt x="398" y="356"/>
                  </a:lnTo>
                  <a:lnTo>
                    <a:pt x="399" y="358"/>
                  </a:lnTo>
                  <a:lnTo>
                    <a:pt x="399" y="358"/>
                  </a:lnTo>
                  <a:lnTo>
                    <a:pt x="399" y="359"/>
                  </a:lnTo>
                  <a:lnTo>
                    <a:pt x="399" y="362"/>
                  </a:lnTo>
                  <a:lnTo>
                    <a:pt x="400" y="365"/>
                  </a:lnTo>
                  <a:lnTo>
                    <a:pt x="400" y="367"/>
                  </a:lnTo>
                  <a:lnTo>
                    <a:pt x="400" y="365"/>
                  </a:lnTo>
                  <a:lnTo>
                    <a:pt x="400" y="366"/>
                  </a:lnTo>
                  <a:lnTo>
                    <a:pt x="401" y="367"/>
                  </a:lnTo>
                  <a:lnTo>
                    <a:pt x="401" y="365"/>
                  </a:lnTo>
                  <a:lnTo>
                    <a:pt x="401" y="365"/>
                  </a:lnTo>
                  <a:lnTo>
                    <a:pt x="401" y="364"/>
                  </a:lnTo>
                  <a:lnTo>
                    <a:pt x="402" y="367"/>
                  </a:lnTo>
                  <a:lnTo>
                    <a:pt x="402" y="368"/>
                  </a:lnTo>
                  <a:lnTo>
                    <a:pt x="402" y="367"/>
                  </a:lnTo>
                  <a:lnTo>
                    <a:pt x="402" y="366"/>
                  </a:lnTo>
                  <a:lnTo>
                    <a:pt x="403" y="365"/>
                  </a:lnTo>
                  <a:lnTo>
                    <a:pt x="403" y="366"/>
                  </a:lnTo>
                  <a:lnTo>
                    <a:pt x="403" y="365"/>
                  </a:lnTo>
                  <a:lnTo>
                    <a:pt x="403" y="365"/>
                  </a:lnTo>
                  <a:lnTo>
                    <a:pt x="404" y="365"/>
                  </a:lnTo>
                  <a:lnTo>
                    <a:pt x="404" y="368"/>
                  </a:lnTo>
                  <a:lnTo>
                    <a:pt x="404" y="367"/>
                  </a:lnTo>
                  <a:lnTo>
                    <a:pt x="405" y="357"/>
                  </a:lnTo>
                  <a:lnTo>
                    <a:pt x="405" y="318"/>
                  </a:lnTo>
                  <a:lnTo>
                    <a:pt x="405" y="257"/>
                  </a:lnTo>
                  <a:lnTo>
                    <a:pt x="405" y="177"/>
                  </a:lnTo>
                  <a:lnTo>
                    <a:pt x="406" y="99"/>
                  </a:lnTo>
                  <a:lnTo>
                    <a:pt x="406" y="42"/>
                  </a:lnTo>
                  <a:lnTo>
                    <a:pt x="406" y="38"/>
                  </a:lnTo>
                  <a:lnTo>
                    <a:pt x="406" y="83"/>
                  </a:lnTo>
                  <a:lnTo>
                    <a:pt x="407" y="155"/>
                  </a:lnTo>
                  <a:lnTo>
                    <a:pt x="407" y="230"/>
                  </a:lnTo>
                  <a:lnTo>
                    <a:pt x="407" y="300"/>
                  </a:lnTo>
                  <a:lnTo>
                    <a:pt x="408" y="341"/>
                  </a:lnTo>
                  <a:lnTo>
                    <a:pt x="408" y="357"/>
                  </a:lnTo>
                  <a:lnTo>
                    <a:pt x="408" y="356"/>
                  </a:lnTo>
                  <a:lnTo>
                    <a:pt x="408" y="355"/>
                  </a:lnTo>
                  <a:lnTo>
                    <a:pt x="409" y="356"/>
                  </a:lnTo>
                  <a:lnTo>
                    <a:pt x="409" y="358"/>
                  </a:lnTo>
                  <a:lnTo>
                    <a:pt x="409" y="362"/>
                  </a:lnTo>
                  <a:lnTo>
                    <a:pt x="409" y="365"/>
                  </a:lnTo>
                  <a:lnTo>
                    <a:pt x="410" y="367"/>
                  </a:lnTo>
                  <a:lnTo>
                    <a:pt x="410" y="366"/>
                  </a:lnTo>
                  <a:lnTo>
                    <a:pt x="410" y="365"/>
                  </a:lnTo>
                  <a:lnTo>
                    <a:pt x="411" y="365"/>
                  </a:lnTo>
                  <a:lnTo>
                    <a:pt x="411" y="363"/>
                  </a:lnTo>
                  <a:lnTo>
                    <a:pt x="411" y="364"/>
                  </a:lnTo>
                  <a:lnTo>
                    <a:pt x="411" y="365"/>
                  </a:lnTo>
                  <a:lnTo>
                    <a:pt x="412" y="368"/>
                  </a:lnTo>
                  <a:lnTo>
                    <a:pt x="412" y="368"/>
                  </a:lnTo>
                  <a:lnTo>
                    <a:pt x="412" y="365"/>
                  </a:lnTo>
                  <a:lnTo>
                    <a:pt x="412" y="362"/>
                  </a:lnTo>
                  <a:lnTo>
                    <a:pt x="413" y="363"/>
                  </a:lnTo>
                  <a:lnTo>
                    <a:pt x="413" y="363"/>
                  </a:lnTo>
                  <a:lnTo>
                    <a:pt x="413" y="368"/>
                  </a:lnTo>
                  <a:lnTo>
                    <a:pt x="413" y="365"/>
                  </a:lnTo>
                  <a:lnTo>
                    <a:pt x="414" y="364"/>
                  </a:lnTo>
                  <a:lnTo>
                    <a:pt x="414" y="361"/>
                  </a:lnTo>
                  <a:lnTo>
                    <a:pt x="414" y="362"/>
                  </a:lnTo>
                  <a:lnTo>
                    <a:pt x="415" y="363"/>
                  </a:lnTo>
                  <a:lnTo>
                    <a:pt x="415" y="365"/>
                  </a:lnTo>
                  <a:lnTo>
                    <a:pt x="415" y="364"/>
                  </a:lnTo>
                  <a:lnTo>
                    <a:pt x="415" y="360"/>
                  </a:lnTo>
                  <a:lnTo>
                    <a:pt x="416" y="358"/>
                  </a:lnTo>
                  <a:lnTo>
                    <a:pt x="416" y="359"/>
                  </a:lnTo>
                  <a:lnTo>
                    <a:pt x="416" y="358"/>
                  </a:lnTo>
                  <a:lnTo>
                    <a:pt x="416" y="358"/>
                  </a:lnTo>
                  <a:lnTo>
                    <a:pt x="417" y="356"/>
                  </a:lnTo>
                  <a:lnTo>
                    <a:pt x="417" y="357"/>
                  </a:lnTo>
                  <a:lnTo>
                    <a:pt x="417" y="360"/>
                  </a:lnTo>
                  <a:lnTo>
                    <a:pt x="417" y="356"/>
                  </a:lnTo>
                  <a:lnTo>
                    <a:pt x="418" y="355"/>
                  </a:lnTo>
                  <a:lnTo>
                    <a:pt x="418" y="353"/>
                  </a:lnTo>
                  <a:lnTo>
                    <a:pt x="418" y="351"/>
                  </a:lnTo>
                  <a:lnTo>
                    <a:pt x="418" y="347"/>
                  </a:lnTo>
                  <a:lnTo>
                    <a:pt x="419" y="346"/>
                  </a:lnTo>
                  <a:lnTo>
                    <a:pt x="419" y="343"/>
                  </a:lnTo>
                  <a:lnTo>
                    <a:pt x="419" y="342"/>
                  </a:lnTo>
                  <a:lnTo>
                    <a:pt x="419" y="339"/>
                  </a:lnTo>
                  <a:lnTo>
                    <a:pt x="420" y="337"/>
                  </a:lnTo>
                  <a:lnTo>
                    <a:pt x="420" y="332"/>
                  </a:lnTo>
                  <a:lnTo>
                    <a:pt x="420" y="327"/>
                  </a:lnTo>
                  <a:lnTo>
                    <a:pt x="421" y="327"/>
                  </a:lnTo>
                  <a:lnTo>
                    <a:pt x="421" y="321"/>
                  </a:lnTo>
                  <a:lnTo>
                    <a:pt x="421" y="316"/>
                  </a:lnTo>
                  <a:lnTo>
                    <a:pt x="421" y="313"/>
                  </a:lnTo>
                  <a:lnTo>
                    <a:pt x="422" y="309"/>
                  </a:lnTo>
                  <a:lnTo>
                    <a:pt x="422" y="306"/>
                  </a:lnTo>
                  <a:lnTo>
                    <a:pt x="422" y="303"/>
                  </a:lnTo>
                  <a:lnTo>
                    <a:pt x="422" y="303"/>
                  </a:lnTo>
                  <a:lnTo>
                    <a:pt x="423" y="302"/>
                  </a:lnTo>
                  <a:lnTo>
                    <a:pt x="423" y="302"/>
                  </a:lnTo>
                  <a:lnTo>
                    <a:pt x="423" y="305"/>
                  </a:lnTo>
                  <a:lnTo>
                    <a:pt x="424" y="308"/>
                  </a:lnTo>
                  <a:lnTo>
                    <a:pt x="424" y="310"/>
                  </a:lnTo>
                  <a:lnTo>
                    <a:pt x="424" y="315"/>
                  </a:lnTo>
                  <a:lnTo>
                    <a:pt x="424" y="319"/>
                  </a:lnTo>
                  <a:lnTo>
                    <a:pt x="425" y="323"/>
                  </a:lnTo>
                  <a:lnTo>
                    <a:pt x="425" y="328"/>
                  </a:lnTo>
                  <a:lnTo>
                    <a:pt x="425" y="335"/>
                  </a:lnTo>
                  <a:lnTo>
                    <a:pt x="425" y="338"/>
                  </a:lnTo>
                  <a:lnTo>
                    <a:pt x="426" y="341"/>
                  </a:lnTo>
                  <a:lnTo>
                    <a:pt x="426" y="343"/>
                  </a:lnTo>
                  <a:lnTo>
                    <a:pt x="426" y="346"/>
                  </a:lnTo>
                  <a:lnTo>
                    <a:pt x="427" y="351"/>
                  </a:lnTo>
                  <a:lnTo>
                    <a:pt x="427" y="355"/>
                  </a:lnTo>
                  <a:lnTo>
                    <a:pt x="427" y="356"/>
                  </a:lnTo>
                  <a:lnTo>
                    <a:pt x="427" y="356"/>
                  </a:lnTo>
                  <a:lnTo>
                    <a:pt x="428" y="356"/>
                  </a:lnTo>
                  <a:lnTo>
                    <a:pt x="428" y="358"/>
                  </a:lnTo>
                  <a:lnTo>
                    <a:pt x="428" y="360"/>
                  </a:lnTo>
                  <a:lnTo>
                    <a:pt x="428" y="364"/>
                  </a:lnTo>
                  <a:lnTo>
                    <a:pt x="429" y="362"/>
                  </a:lnTo>
                  <a:lnTo>
                    <a:pt x="429" y="361"/>
                  </a:lnTo>
                  <a:lnTo>
                    <a:pt x="429" y="361"/>
                  </a:lnTo>
                  <a:lnTo>
                    <a:pt x="429" y="362"/>
                  </a:lnTo>
                  <a:lnTo>
                    <a:pt x="430" y="366"/>
                  </a:lnTo>
                  <a:lnTo>
                    <a:pt x="430" y="362"/>
                  </a:lnTo>
                  <a:lnTo>
                    <a:pt x="430" y="363"/>
                  </a:lnTo>
                  <a:lnTo>
                    <a:pt x="431" y="362"/>
                  </a:lnTo>
                  <a:lnTo>
                    <a:pt x="431" y="363"/>
                  </a:lnTo>
                  <a:lnTo>
                    <a:pt x="431" y="363"/>
                  </a:lnTo>
                  <a:lnTo>
                    <a:pt x="431" y="363"/>
                  </a:lnTo>
                  <a:lnTo>
                    <a:pt x="432" y="365"/>
                  </a:lnTo>
                  <a:lnTo>
                    <a:pt x="432" y="364"/>
                  </a:lnTo>
                  <a:lnTo>
                    <a:pt x="432" y="365"/>
                  </a:lnTo>
                  <a:lnTo>
                    <a:pt x="432" y="366"/>
                  </a:lnTo>
                  <a:lnTo>
                    <a:pt x="433" y="364"/>
                  </a:lnTo>
                  <a:lnTo>
                    <a:pt x="433" y="364"/>
                  </a:lnTo>
                  <a:lnTo>
                    <a:pt x="433" y="365"/>
                  </a:lnTo>
                  <a:lnTo>
                    <a:pt x="433" y="367"/>
                  </a:lnTo>
                  <a:lnTo>
                    <a:pt x="434" y="368"/>
                  </a:lnTo>
                  <a:lnTo>
                    <a:pt x="434" y="368"/>
                  </a:lnTo>
                  <a:lnTo>
                    <a:pt x="434" y="368"/>
                  </a:lnTo>
                  <a:lnTo>
                    <a:pt x="434" y="368"/>
                  </a:lnTo>
                  <a:lnTo>
                    <a:pt x="435" y="368"/>
                  </a:lnTo>
                  <a:lnTo>
                    <a:pt x="435" y="369"/>
                  </a:lnTo>
                  <a:lnTo>
                    <a:pt x="435" y="368"/>
                  </a:lnTo>
                  <a:lnTo>
                    <a:pt x="435" y="368"/>
                  </a:lnTo>
                  <a:lnTo>
                    <a:pt x="436" y="368"/>
                  </a:lnTo>
                  <a:lnTo>
                    <a:pt x="436" y="371"/>
                  </a:lnTo>
                  <a:lnTo>
                    <a:pt x="436" y="370"/>
                  </a:lnTo>
                  <a:lnTo>
                    <a:pt x="437" y="368"/>
                  </a:lnTo>
                  <a:lnTo>
                    <a:pt x="437" y="365"/>
                  </a:lnTo>
                  <a:lnTo>
                    <a:pt x="437" y="365"/>
                  </a:lnTo>
                  <a:lnTo>
                    <a:pt x="437" y="366"/>
                  </a:lnTo>
                  <a:lnTo>
                    <a:pt x="438" y="368"/>
                  </a:lnTo>
                  <a:lnTo>
                    <a:pt x="438" y="368"/>
                  </a:lnTo>
                  <a:lnTo>
                    <a:pt x="438" y="368"/>
                  </a:lnTo>
                  <a:lnTo>
                    <a:pt x="438" y="366"/>
                  </a:lnTo>
                  <a:lnTo>
                    <a:pt x="439" y="366"/>
                  </a:lnTo>
                  <a:lnTo>
                    <a:pt x="439" y="368"/>
                  </a:lnTo>
                  <a:lnTo>
                    <a:pt x="439" y="369"/>
                  </a:lnTo>
                  <a:lnTo>
                    <a:pt x="440" y="370"/>
                  </a:lnTo>
                  <a:lnTo>
                    <a:pt x="440" y="366"/>
                  </a:lnTo>
                  <a:lnTo>
                    <a:pt x="440" y="365"/>
                  </a:lnTo>
                  <a:lnTo>
                    <a:pt x="440" y="364"/>
                  </a:lnTo>
                  <a:lnTo>
                    <a:pt x="441" y="364"/>
                  </a:lnTo>
                  <a:lnTo>
                    <a:pt x="441" y="369"/>
                  </a:lnTo>
                  <a:lnTo>
                    <a:pt x="441" y="368"/>
                  </a:lnTo>
                  <a:lnTo>
                    <a:pt x="441" y="365"/>
                  </a:lnTo>
                  <a:lnTo>
                    <a:pt x="442" y="364"/>
                  </a:lnTo>
                  <a:lnTo>
                    <a:pt x="442" y="363"/>
                  </a:lnTo>
                  <a:lnTo>
                    <a:pt x="442" y="364"/>
                  </a:lnTo>
                  <a:lnTo>
                    <a:pt x="443" y="367"/>
                  </a:lnTo>
                  <a:lnTo>
                    <a:pt x="443" y="368"/>
                  </a:lnTo>
                  <a:lnTo>
                    <a:pt x="443" y="367"/>
                  </a:lnTo>
                  <a:lnTo>
                    <a:pt x="443" y="368"/>
                  </a:lnTo>
                  <a:lnTo>
                    <a:pt x="444" y="368"/>
                  </a:lnTo>
                  <a:lnTo>
                    <a:pt x="444" y="365"/>
                  </a:lnTo>
                  <a:lnTo>
                    <a:pt x="444" y="363"/>
                  </a:lnTo>
                  <a:lnTo>
                    <a:pt x="444" y="363"/>
                  </a:lnTo>
                  <a:lnTo>
                    <a:pt x="445" y="365"/>
                  </a:lnTo>
                  <a:lnTo>
                    <a:pt x="445" y="366"/>
                  </a:lnTo>
                  <a:lnTo>
                    <a:pt x="445" y="368"/>
                  </a:lnTo>
                  <a:lnTo>
                    <a:pt x="445" y="366"/>
                  </a:lnTo>
                  <a:lnTo>
                    <a:pt x="446" y="367"/>
                  </a:lnTo>
                  <a:lnTo>
                    <a:pt x="446" y="368"/>
                  </a:lnTo>
                  <a:lnTo>
                    <a:pt x="446" y="368"/>
                  </a:lnTo>
                  <a:lnTo>
                    <a:pt x="447" y="370"/>
                  </a:lnTo>
                  <a:lnTo>
                    <a:pt x="447" y="369"/>
                  </a:lnTo>
                  <a:lnTo>
                    <a:pt x="447" y="368"/>
                  </a:lnTo>
                  <a:lnTo>
                    <a:pt x="447" y="369"/>
                  </a:lnTo>
                  <a:lnTo>
                    <a:pt x="448" y="370"/>
                  </a:lnTo>
                  <a:lnTo>
                    <a:pt x="448" y="370"/>
                  </a:lnTo>
                  <a:lnTo>
                    <a:pt x="448" y="372"/>
                  </a:lnTo>
                  <a:lnTo>
                    <a:pt x="448" y="370"/>
                  </a:lnTo>
                  <a:lnTo>
                    <a:pt x="449" y="368"/>
                  </a:lnTo>
                  <a:lnTo>
                    <a:pt x="449" y="368"/>
                  </a:lnTo>
                  <a:lnTo>
                    <a:pt x="449" y="368"/>
                  </a:lnTo>
                  <a:lnTo>
                    <a:pt x="449" y="370"/>
                  </a:lnTo>
                  <a:lnTo>
                    <a:pt x="450" y="371"/>
                  </a:lnTo>
                  <a:lnTo>
                    <a:pt x="450" y="371"/>
                  </a:lnTo>
                  <a:lnTo>
                    <a:pt x="450" y="370"/>
                  </a:lnTo>
                  <a:lnTo>
                    <a:pt x="450" y="371"/>
                  </a:lnTo>
                  <a:lnTo>
                    <a:pt x="451" y="370"/>
                  </a:lnTo>
                  <a:lnTo>
                    <a:pt x="451" y="369"/>
                  </a:lnTo>
                  <a:lnTo>
                    <a:pt x="451" y="368"/>
                  </a:lnTo>
                  <a:lnTo>
                    <a:pt x="452" y="368"/>
                  </a:lnTo>
                  <a:lnTo>
                    <a:pt x="452" y="368"/>
                  </a:lnTo>
                  <a:lnTo>
                    <a:pt x="452" y="371"/>
                  </a:lnTo>
                  <a:lnTo>
                    <a:pt x="452" y="365"/>
                  </a:lnTo>
                  <a:lnTo>
                    <a:pt x="453" y="368"/>
                  </a:lnTo>
                  <a:lnTo>
                    <a:pt x="453" y="368"/>
                  </a:lnTo>
                  <a:lnTo>
                    <a:pt x="453" y="369"/>
                  </a:lnTo>
                  <a:lnTo>
                    <a:pt x="453" y="370"/>
                  </a:lnTo>
                  <a:lnTo>
                    <a:pt x="454" y="368"/>
                  </a:lnTo>
                  <a:lnTo>
                    <a:pt x="454" y="368"/>
                  </a:lnTo>
                  <a:lnTo>
                    <a:pt x="454" y="369"/>
                  </a:lnTo>
                  <a:lnTo>
                    <a:pt x="454" y="368"/>
                  </a:lnTo>
                  <a:lnTo>
                    <a:pt x="455" y="368"/>
                  </a:lnTo>
                  <a:lnTo>
                    <a:pt x="455" y="368"/>
                  </a:lnTo>
                  <a:lnTo>
                    <a:pt x="455" y="369"/>
                  </a:lnTo>
                  <a:lnTo>
                    <a:pt x="456" y="368"/>
                  </a:lnTo>
                  <a:lnTo>
                    <a:pt x="456" y="370"/>
                  </a:lnTo>
                  <a:lnTo>
                    <a:pt x="456" y="370"/>
                  </a:lnTo>
                  <a:lnTo>
                    <a:pt x="456" y="368"/>
                  </a:lnTo>
                  <a:lnTo>
                    <a:pt x="457" y="368"/>
                  </a:lnTo>
                  <a:lnTo>
                    <a:pt x="457" y="369"/>
                  </a:lnTo>
                  <a:lnTo>
                    <a:pt x="457" y="370"/>
                  </a:lnTo>
                  <a:lnTo>
                    <a:pt x="457" y="371"/>
                  </a:lnTo>
                  <a:lnTo>
                    <a:pt x="458" y="371"/>
                  </a:lnTo>
                  <a:lnTo>
                    <a:pt x="458" y="371"/>
                  </a:lnTo>
                  <a:lnTo>
                    <a:pt x="458" y="368"/>
                  </a:lnTo>
                  <a:lnTo>
                    <a:pt x="459" y="368"/>
                  </a:lnTo>
                  <a:lnTo>
                    <a:pt x="459" y="366"/>
                  </a:lnTo>
                  <a:lnTo>
                    <a:pt x="459" y="369"/>
                  </a:lnTo>
                  <a:lnTo>
                    <a:pt x="459" y="371"/>
                  </a:lnTo>
                  <a:lnTo>
                    <a:pt x="460" y="369"/>
                  </a:lnTo>
                  <a:lnTo>
                    <a:pt x="460" y="366"/>
                  </a:lnTo>
                  <a:lnTo>
                    <a:pt x="460" y="366"/>
                  </a:lnTo>
                  <a:lnTo>
                    <a:pt x="460" y="367"/>
                  </a:lnTo>
                  <a:lnTo>
                    <a:pt x="461" y="368"/>
                  </a:lnTo>
                  <a:lnTo>
                    <a:pt x="461" y="368"/>
                  </a:lnTo>
                  <a:lnTo>
                    <a:pt x="461" y="368"/>
                  </a:lnTo>
                  <a:lnTo>
                    <a:pt x="462" y="368"/>
                  </a:lnTo>
                  <a:lnTo>
                    <a:pt x="462" y="368"/>
                  </a:lnTo>
                  <a:lnTo>
                    <a:pt x="462" y="366"/>
                  </a:lnTo>
                  <a:lnTo>
                    <a:pt x="462" y="367"/>
                  </a:lnTo>
                  <a:lnTo>
                    <a:pt x="463" y="365"/>
                  </a:lnTo>
                  <a:lnTo>
                    <a:pt x="463" y="366"/>
                  </a:lnTo>
                  <a:lnTo>
                    <a:pt x="463" y="365"/>
                  </a:lnTo>
                  <a:lnTo>
                    <a:pt x="463" y="368"/>
                  </a:lnTo>
                  <a:lnTo>
                    <a:pt x="464" y="361"/>
                  </a:lnTo>
                  <a:lnTo>
                    <a:pt x="464" y="359"/>
                  </a:lnTo>
                  <a:lnTo>
                    <a:pt x="464" y="359"/>
                  </a:lnTo>
                  <a:lnTo>
                    <a:pt x="464" y="361"/>
                  </a:lnTo>
                  <a:lnTo>
                    <a:pt x="465" y="362"/>
                  </a:lnTo>
                  <a:lnTo>
                    <a:pt x="465" y="359"/>
                  </a:lnTo>
                  <a:lnTo>
                    <a:pt x="465" y="356"/>
                  </a:lnTo>
                  <a:lnTo>
                    <a:pt x="465" y="353"/>
                  </a:lnTo>
                  <a:lnTo>
                    <a:pt x="466" y="353"/>
                  </a:lnTo>
                  <a:lnTo>
                    <a:pt x="466" y="356"/>
                  </a:lnTo>
                  <a:lnTo>
                    <a:pt x="466" y="356"/>
                  </a:lnTo>
                  <a:lnTo>
                    <a:pt x="466" y="356"/>
                  </a:lnTo>
                  <a:lnTo>
                    <a:pt x="467" y="355"/>
                  </a:lnTo>
                  <a:lnTo>
                    <a:pt x="467" y="358"/>
                  </a:lnTo>
                  <a:lnTo>
                    <a:pt x="467" y="363"/>
                  </a:lnTo>
                  <a:lnTo>
                    <a:pt x="468" y="367"/>
                  </a:lnTo>
                  <a:lnTo>
                    <a:pt x="468" y="365"/>
                  </a:lnTo>
                  <a:lnTo>
                    <a:pt x="468" y="362"/>
                  </a:lnTo>
                  <a:lnTo>
                    <a:pt x="468" y="363"/>
                  </a:lnTo>
                  <a:lnTo>
                    <a:pt x="469" y="368"/>
                  </a:lnTo>
                  <a:lnTo>
                    <a:pt x="469" y="368"/>
                  </a:lnTo>
                  <a:lnTo>
                    <a:pt x="469" y="370"/>
                  </a:lnTo>
                  <a:lnTo>
                    <a:pt x="469" y="370"/>
                  </a:lnTo>
                  <a:lnTo>
                    <a:pt x="470" y="371"/>
                  </a:lnTo>
                  <a:lnTo>
                    <a:pt x="470" y="371"/>
                  </a:lnTo>
                  <a:lnTo>
                    <a:pt x="470" y="370"/>
                  </a:lnTo>
                  <a:lnTo>
                    <a:pt x="470" y="371"/>
                  </a:lnTo>
                  <a:lnTo>
                    <a:pt x="471" y="370"/>
                  </a:lnTo>
                  <a:lnTo>
                    <a:pt x="471" y="370"/>
                  </a:lnTo>
                  <a:lnTo>
                    <a:pt x="471" y="368"/>
                  </a:lnTo>
                  <a:lnTo>
                    <a:pt x="472" y="368"/>
                  </a:lnTo>
                  <a:lnTo>
                    <a:pt x="472" y="368"/>
                  </a:lnTo>
                  <a:lnTo>
                    <a:pt x="472" y="368"/>
                  </a:lnTo>
                  <a:lnTo>
                    <a:pt x="472" y="368"/>
                  </a:lnTo>
                  <a:lnTo>
                    <a:pt x="473" y="371"/>
                  </a:lnTo>
                  <a:lnTo>
                    <a:pt x="473" y="372"/>
                  </a:lnTo>
                  <a:lnTo>
                    <a:pt x="473" y="371"/>
                  </a:lnTo>
                  <a:lnTo>
                    <a:pt x="473" y="357"/>
                  </a:lnTo>
                  <a:lnTo>
                    <a:pt x="474" y="315"/>
                  </a:lnTo>
                  <a:lnTo>
                    <a:pt x="474" y="244"/>
                  </a:lnTo>
                  <a:lnTo>
                    <a:pt x="474" y="162"/>
                  </a:lnTo>
                  <a:lnTo>
                    <a:pt x="475" y="81"/>
                  </a:lnTo>
                  <a:lnTo>
                    <a:pt x="475" y="36"/>
                  </a:lnTo>
                  <a:lnTo>
                    <a:pt x="475" y="39"/>
                  </a:lnTo>
                  <a:lnTo>
                    <a:pt x="475" y="90"/>
                  </a:lnTo>
                  <a:lnTo>
                    <a:pt x="476" y="163"/>
                  </a:lnTo>
                  <a:lnTo>
                    <a:pt x="476" y="241"/>
                  </a:lnTo>
                  <a:lnTo>
                    <a:pt x="476" y="308"/>
                  </a:lnTo>
                  <a:lnTo>
                    <a:pt x="476" y="346"/>
                  </a:lnTo>
                  <a:lnTo>
                    <a:pt x="477" y="360"/>
                  </a:lnTo>
                  <a:lnTo>
                    <a:pt x="477" y="360"/>
                  </a:lnTo>
                  <a:lnTo>
                    <a:pt x="477" y="360"/>
                  </a:lnTo>
                  <a:lnTo>
                    <a:pt x="478" y="362"/>
                  </a:lnTo>
                  <a:lnTo>
                    <a:pt x="478" y="365"/>
                  </a:lnTo>
                  <a:lnTo>
                    <a:pt x="478" y="368"/>
                  </a:lnTo>
                  <a:lnTo>
                    <a:pt x="478" y="368"/>
                  </a:lnTo>
                  <a:lnTo>
                    <a:pt x="479" y="370"/>
                  </a:lnTo>
                  <a:lnTo>
                    <a:pt x="479" y="371"/>
                  </a:lnTo>
                  <a:lnTo>
                    <a:pt x="479" y="370"/>
                  </a:lnTo>
                  <a:lnTo>
                    <a:pt x="479" y="369"/>
                  </a:lnTo>
                  <a:lnTo>
                    <a:pt x="480" y="368"/>
                  </a:lnTo>
                  <a:lnTo>
                    <a:pt x="480" y="369"/>
                  </a:lnTo>
                  <a:lnTo>
                    <a:pt x="480" y="370"/>
                  </a:lnTo>
                  <a:lnTo>
                    <a:pt x="480" y="372"/>
                  </a:lnTo>
                  <a:lnTo>
                    <a:pt x="481" y="371"/>
                  </a:lnTo>
                  <a:lnTo>
                    <a:pt x="481" y="368"/>
                  </a:lnTo>
                  <a:lnTo>
                    <a:pt x="481" y="367"/>
                  </a:lnTo>
                  <a:lnTo>
                    <a:pt x="481" y="367"/>
                  </a:lnTo>
                  <a:lnTo>
                    <a:pt x="482" y="365"/>
                  </a:lnTo>
                  <a:lnTo>
                    <a:pt x="482" y="365"/>
                  </a:lnTo>
                  <a:lnTo>
                    <a:pt x="482" y="367"/>
                  </a:lnTo>
                  <a:lnTo>
                    <a:pt x="482" y="368"/>
                  </a:lnTo>
                  <a:lnTo>
                    <a:pt x="483" y="368"/>
                  </a:lnTo>
                  <a:lnTo>
                    <a:pt x="483" y="371"/>
                  </a:lnTo>
                  <a:lnTo>
                    <a:pt x="483" y="368"/>
                  </a:lnTo>
                  <a:lnTo>
                    <a:pt x="484" y="366"/>
                  </a:lnTo>
                  <a:lnTo>
                    <a:pt x="484" y="364"/>
                  </a:lnTo>
                  <a:lnTo>
                    <a:pt x="484" y="364"/>
                  </a:lnTo>
                  <a:lnTo>
                    <a:pt x="484" y="366"/>
                  </a:lnTo>
                  <a:lnTo>
                    <a:pt x="485" y="366"/>
                  </a:lnTo>
                  <a:lnTo>
                    <a:pt x="485" y="365"/>
                  </a:lnTo>
                  <a:lnTo>
                    <a:pt x="485" y="362"/>
                  </a:lnTo>
                  <a:lnTo>
                    <a:pt x="485" y="360"/>
                  </a:lnTo>
                  <a:lnTo>
                    <a:pt x="486" y="360"/>
                  </a:lnTo>
                  <a:lnTo>
                    <a:pt x="486" y="358"/>
                  </a:lnTo>
                  <a:lnTo>
                    <a:pt x="486" y="358"/>
                  </a:lnTo>
                  <a:lnTo>
                    <a:pt x="487" y="356"/>
                  </a:lnTo>
                  <a:lnTo>
                    <a:pt x="487" y="355"/>
                  </a:lnTo>
                  <a:lnTo>
                    <a:pt x="487" y="355"/>
                  </a:lnTo>
                  <a:lnTo>
                    <a:pt x="487" y="352"/>
                  </a:lnTo>
                  <a:lnTo>
                    <a:pt x="488" y="349"/>
                  </a:lnTo>
                  <a:lnTo>
                    <a:pt x="488" y="346"/>
                  </a:lnTo>
                  <a:lnTo>
                    <a:pt x="488" y="340"/>
                  </a:lnTo>
                  <a:lnTo>
                    <a:pt x="488" y="338"/>
                  </a:lnTo>
                  <a:lnTo>
                    <a:pt x="489" y="338"/>
                  </a:lnTo>
                  <a:lnTo>
                    <a:pt x="489" y="334"/>
                  </a:lnTo>
                  <a:lnTo>
                    <a:pt x="489" y="330"/>
                  </a:lnTo>
                  <a:lnTo>
                    <a:pt x="489" y="325"/>
                  </a:lnTo>
                  <a:lnTo>
                    <a:pt x="490" y="321"/>
                  </a:lnTo>
                  <a:lnTo>
                    <a:pt x="490" y="319"/>
                  </a:lnTo>
                  <a:lnTo>
                    <a:pt x="490" y="316"/>
                  </a:lnTo>
                  <a:lnTo>
                    <a:pt x="491" y="313"/>
                  </a:lnTo>
                  <a:lnTo>
                    <a:pt x="491" y="311"/>
                  </a:lnTo>
                  <a:lnTo>
                    <a:pt x="491" y="311"/>
                  </a:lnTo>
                  <a:lnTo>
                    <a:pt x="491" y="308"/>
                  </a:lnTo>
                  <a:lnTo>
                    <a:pt x="492" y="308"/>
                  </a:lnTo>
                  <a:lnTo>
                    <a:pt x="492" y="309"/>
                  </a:lnTo>
                  <a:lnTo>
                    <a:pt x="492" y="310"/>
                  </a:lnTo>
                  <a:lnTo>
                    <a:pt x="492" y="314"/>
                  </a:lnTo>
                  <a:lnTo>
                    <a:pt x="493" y="314"/>
                  </a:lnTo>
                  <a:lnTo>
                    <a:pt x="493" y="319"/>
                  </a:lnTo>
                  <a:lnTo>
                    <a:pt x="493" y="325"/>
                  </a:lnTo>
                  <a:lnTo>
                    <a:pt x="494" y="331"/>
                  </a:lnTo>
                  <a:lnTo>
                    <a:pt x="494" y="336"/>
                  </a:lnTo>
                  <a:lnTo>
                    <a:pt x="494" y="341"/>
                  </a:lnTo>
                  <a:lnTo>
                    <a:pt x="494" y="345"/>
                  </a:lnTo>
                  <a:lnTo>
                    <a:pt x="495" y="349"/>
                  </a:lnTo>
                  <a:lnTo>
                    <a:pt x="495" y="353"/>
                  </a:lnTo>
                  <a:lnTo>
                    <a:pt x="495" y="357"/>
                  </a:lnTo>
                  <a:lnTo>
                    <a:pt x="495" y="357"/>
                  </a:lnTo>
                  <a:lnTo>
                    <a:pt x="496" y="357"/>
                  </a:lnTo>
                  <a:lnTo>
                    <a:pt x="496" y="358"/>
                  </a:lnTo>
                  <a:lnTo>
                    <a:pt x="496" y="361"/>
                  </a:lnTo>
                  <a:lnTo>
                    <a:pt x="496" y="361"/>
                  </a:lnTo>
                  <a:lnTo>
                    <a:pt x="497" y="362"/>
                  </a:lnTo>
                  <a:lnTo>
                    <a:pt x="497" y="361"/>
                  </a:lnTo>
                  <a:lnTo>
                    <a:pt x="497" y="363"/>
                  </a:lnTo>
                  <a:lnTo>
                    <a:pt x="497" y="363"/>
                  </a:lnTo>
                  <a:lnTo>
                    <a:pt x="498" y="365"/>
                  </a:lnTo>
                  <a:lnTo>
                    <a:pt x="498" y="366"/>
                  </a:lnTo>
                  <a:lnTo>
                    <a:pt x="498" y="368"/>
                  </a:lnTo>
                  <a:lnTo>
                    <a:pt x="498" y="363"/>
                  </a:lnTo>
                  <a:lnTo>
                    <a:pt x="499" y="363"/>
                  </a:lnTo>
                  <a:lnTo>
                    <a:pt x="499" y="366"/>
                  </a:lnTo>
                  <a:lnTo>
                    <a:pt x="499" y="368"/>
                  </a:lnTo>
                  <a:lnTo>
                    <a:pt x="500" y="369"/>
                  </a:lnTo>
                  <a:lnTo>
                    <a:pt x="500" y="365"/>
                  </a:lnTo>
                  <a:lnTo>
                    <a:pt x="500" y="365"/>
                  </a:lnTo>
                  <a:lnTo>
                    <a:pt x="500" y="365"/>
                  </a:lnTo>
                  <a:lnTo>
                    <a:pt x="501" y="366"/>
                  </a:lnTo>
                  <a:lnTo>
                    <a:pt x="501" y="365"/>
                  </a:lnTo>
                  <a:lnTo>
                    <a:pt x="501" y="365"/>
                  </a:lnTo>
                  <a:lnTo>
                    <a:pt x="501" y="365"/>
                  </a:lnTo>
                  <a:lnTo>
                    <a:pt x="502" y="369"/>
                  </a:lnTo>
                  <a:lnTo>
                    <a:pt x="502" y="369"/>
                  </a:lnTo>
                  <a:lnTo>
                    <a:pt x="502" y="367"/>
                  </a:lnTo>
                  <a:lnTo>
                    <a:pt x="503" y="366"/>
                  </a:lnTo>
                  <a:lnTo>
                    <a:pt x="503" y="367"/>
                  </a:lnTo>
                  <a:lnTo>
                    <a:pt x="503" y="368"/>
                  </a:lnTo>
                  <a:lnTo>
                    <a:pt x="503" y="370"/>
                  </a:lnTo>
                  <a:lnTo>
                    <a:pt x="504" y="371"/>
                  </a:lnTo>
                  <a:lnTo>
                    <a:pt x="504" y="369"/>
                  </a:lnTo>
                  <a:lnTo>
                    <a:pt x="504" y="368"/>
                  </a:lnTo>
                  <a:lnTo>
                    <a:pt x="504" y="368"/>
                  </a:lnTo>
                  <a:lnTo>
                    <a:pt x="505" y="368"/>
                  </a:lnTo>
                  <a:lnTo>
                    <a:pt x="505" y="368"/>
                  </a:lnTo>
                  <a:lnTo>
                    <a:pt x="505" y="370"/>
                  </a:lnTo>
                  <a:lnTo>
                    <a:pt x="505" y="371"/>
                  </a:lnTo>
                  <a:lnTo>
                    <a:pt x="506" y="369"/>
                  </a:lnTo>
                  <a:lnTo>
                    <a:pt x="506" y="371"/>
                  </a:lnTo>
                  <a:lnTo>
                    <a:pt x="506" y="370"/>
                  </a:lnTo>
                  <a:lnTo>
                    <a:pt x="507" y="371"/>
                  </a:lnTo>
                  <a:lnTo>
                    <a:pt x="507" y="371"/>
                  </a:lnTo>
                  <a:lnTo>
                    <a:pt x="507" y="368"/>
                  </a:lnTo>
                  <a:lnTo>
                    <a:pt x="507" y="365"/>
                  </a:lnTo>
                  <a:lnTo>
                    <a:pt x="508" y="363"/>
                  </a:lnTo>
                  <a:lnTo>
                    <a:pt x="508" y="366"/>
                  </a:lnTo>
                  <a:lnTo>
                    <a:pt x="508" y="368"/>
                  </a:lnTo>
                  <a:lnTo>
                    <a:pt x="508" y="368"/>
                  </a:lnTo>
                  <a:lnTo>
                    <a:pt x="509" y="368"/>
                  </a:lnTo>
                  <a:lnTo>
                    <a:pt x="509" y="363"/>
                  </a:lnTo>
                  <a:lnTo>
                    <a:pt x="509" y="365"/>
                  </a:lnTo>
                  <a:lnTo>
                    <a:pt x="510" y="365"/>
                  </a:lnTo>
                  <a:lnTo>
                    <a:pt x="510" y="368"/>
                  </a:lnTo>
                  <a:lnTo>
                    <a:pt x="510" y="365"/>
                  </a:lnTo>
                  <a:lnTo>
                    <a:pt x="510" y="364"/>
                  </a:lnTo>
                  <a:lnTo>
                    <a:pt x="511" y="363"/>
                  </a:lnTo>
                  <a:lnTo>
                    <a:pt x="511" y="368"/>
                  </a:lnTo>
                  <a:lnTo>
                    <a:pt x="511" y="367"/>
                  </a:lnTo>
                  <a:lnTo>
                    <a:pt x="511" y="366"/>
                  </a:lnTo>
                  <a:lnTo>
                    <a:pt x="512" y="363"/>
                  </a:lnTo>
                  <a:lnTo>
                    <a:pt x="512" y="364"/>
                  </a:lnTo>
                  <a:lnTo>
                    <a:pt x="512" y="367"/>
                  </a:lnTo>
                  <a:lnTo>
                    <a:pt x="512" y="368"/>
                  </a:lnTo>
                  <a:lnTo>
                    <a:pt x="513" y="368"/>
                  </a:lnTo>
                  <a:lnTo>
                    <a:pt x="513" y="369"/>
                  </a:lnTo>
                  <a:lnTo>
                    <a:pt x="513" y="368"/>
                  </a:lnTo>
                  <a:lnTo>
                    <a:pt x="513" y="368"/>
                  </a:lnTo>
                  <a:lnTo>
                    <a:pt x="514" y="367"/>
                  </a:lnTo>
                  <a:lnTo>
                    <a:pt x="514" y="367"/>
                  </a:lnTo>
                  <a:lnTo>
                    <a:pt x="514" y="365"/>
                  </a:lnTo>
                  <a:lnTo>
                    <a:pt x="514" y="368"/>
                  </a:lnTo>
                  <a:lnTo>
                    <a:pt x="515" y="368"/>
                  </a:lnTo>
                  <a:lnTo>
                    <a:pt x="515" y="371"/>
                  </a:lnTo>
                  <a:lnTo>
                    <a:pt x="515" y="371"/>
                  </a:lnTo>
                  <a:lnTo>
                    <a:pt x="516" y="368"/>
                  </a:lnTo>
                  <a:lnTo>
                    <a:pt x="516" y="368"/>
                  </a:lnTo>
                  <a:lnTo>
                    <a:pt x="516" y="368"/>
                  </a:lnTo>
                  <a:lnTo>
                    <a:pt x="516" y="371"/>
                  </a:lnTo>
                  <a:lnTo>
                    <a:pt x="517" y="371"/>
                  </a:lnTo>
                  <a:lnTo>
                    <a:pt x="517" y="368"/>
                  </a:lnTo>
                  <a:lnTo>
                    <a:pt x="517" y="368"/>
                  </a:lnTo>
                  <a:lnTo>
                    <a:pt x="517" y="368"/>
                  </a:lnTo>
                  <a:lnTo>
                    <a:pt x="518" y="370"/>
                  </a:lnTo>
                  <a:lnTo>
                    <a:pt x="518" y="368"/>
                  </a:lnTo>
                  <a:lnTo>
                    <a:pt x="518" y="370"/>
                  </a:lnTo>
                  <a:lnTo>
                    <a:pt x="519" y="371"/>
                  </a:lnTo>
                  <a:lnTo>
                    <a:pt x="519" y="369"/>
                  </a:lnTo>
                  <a:lnTo>
                    <a:pt x="519" y="371"/>
                  </a:lnTo>
                  <a:lnTo>
                    <a:pt x="519" y="371"/>
                  </a:lnTo>
                  <a:lnTo>
                    <a:pt x="520" y="371"/>
                  </a:lnTo>
                  <a:lnTo>
                    <a:pt x="520" y="372"/>
                  </a:lnTo>
                  <a:lnTo>
                    <a:pt x="520" y="369"/>
                  </a:lnTo>
                  <a:lnTo>
                    <a:pt x="520" y="368"/>
                  </a:lnTo>
                  <a:lnTo>
                    <a:pt x="521" y="370"/>
                  </a:lnTo>
                  <a:lnTo>
                    <a:pt x="521" y="371"/>
                  </a:lnTo>
                  <a:lnTo>
                    <a:pt x="521" y="371"/>
                  </a:lnTo>
                  <a:lnTo>
                    <a:pt x="522" y="371"/>
                  </a:lnTo>
                  <a:lnTo>
                    <a:pt x="522" y="371"/>
                  </a:lnTo>
                  <a:lnTo>
                    <a:pt x="522" y="372"/>
                  </a:lnTo>
                  <a:lnTo>
                    <a:pt x="522" y="368"/>
                  </a:lnTo>
                  <a:lnTo>
                    <a:pt x="523" y="370"/>
                  </a:lnTo>
                  <a:lnTo>
                    <a:pt x="523" y="371"/>
                  </a:lnTo>
                  <a:lnTo>
                    <a:pt x="523" y="371"/>
                  </a:lnTo>
                  <a:lnTo>
                    <a:pt x="523" y="372"/>
                  </a:lnTo>
                  <a:lnTo>
                    <a:pt x="524" y="371"/>
                  </a:lnTo>
                  <a:lnTo>
                    <a:pt x="524" y="371"/>
                  </a:lnTo>
                  <a:lnTo>
                    <a:pt x="524" y="371"/>
                  </a:lnTo>
                  <a:lnTo>
                    <a:pt x="524" y="370"/>
                  </a:lnTo>
                  <a:lnTo>
                    <a:pt x="525" y="369"/>
                  </a:lnTo>
                  <a:lnTo>
                    <a:pt x="525" y="368"/>
                  </a:lnTo>
                  <a:lnTo>
                    <a:pt x="525" y="368"/>
                  </a:lnTo>
                  <a:lnTo>
                    <a:pt x="526" y="368"/>
                  </a:lnTo>
                  <a:lnTo>
                    <a:pt x="526" y="368"/>
                  </a:lnTo>
                  <a:lnTo>
                    <a:pt x="526" y="368"/>
                  </a:lnTo>
                  <a:lnTo>
                    <a:pt x="526" y="368"/>
                  </a:lnTo>
                  <a:lnTo>
                    <a:pt x="527" y="368"/>
                  </a:lnTo>
                  <a:lnTo>
                    <a:pt x="527" y="368"/>
                  </a:lnTo>
                  <a:lnTo>
                    <a:pt x="527" y="371"/>
                  </a:lnTo>
                  <a:lnTo>
                    <a:pt x="527" y="368"/>
                  </a:lnTo>
                  <a:lnTo>
                    <a:pt x="528" y="368"/>
                  </a:lnTo>
                  <a:lnTo>
                    <a:pt x="528" y="368"/>
                  </a:lnTo>
                  <a:lnTo>
                    <a:pt x="528" y="369"/>
                  </a:lnTo>
                  <a:lnTo>
                    <a:pt x="528" y="369"/>
                  </a:lnTo>
                  <a:lnTo>
                    <a:pt x="529" y="368"/>
                  </a:lnTo>
                  <a:lnTo>
                    <a:pt x="529" y="368"/>
                  </a:lnTo>
                  <a:lnTo>
                    <a:pt x="529" y="368"/>
                  </a:lnTo>
                  <a:lnTo>
                    <a:pt x="529" y="368"/>
                  </a:lnTo>
                  <a:lnTo>
                    <a:pt x="530" y="369"/>
                  </a:lnTo>
                  <a:lnTo>
                    <a:pt x="530" y="368"/>
                  </a:lnTo>
                  <a:lnTo>
                    <a:pt x="530" y="368"/>
                  </a:lnTo>
                  <a:lnTo>
                    <a:pt x="530" y="368"/>
                  </a:lnTo>
                  <a:lnTo>
                    <a:pt x="531" y="368"/>
                  </a:lnTo>
                  <a:lnTo>
                    <a:pt x="531" y="368"/>
                  </a:lnTo>
                  <a:lnTo>
                    <a:pt x="531" y="368"/>
                  </a:lnTo>
                  <a:lnTo>
                    <a:pt x="532" y="368"/>
                  </a:lnTo>
                  <a:lnTo>
                    <a:pt x="532" y="365"/>
                  </a:lnTo>
                  <a:lnTo>
                    <a:pt x="532" y="365"/>
                  </a:lnTo>
                  <a:lnTo>
                    <a:pt x="532" y="362"/>
                  </a:lnTo>
                  <a:lnTo>
                    <a:pt x="533" y="360"/>
                  </a:lnTo>
                  <a:lnTo>
                    <a:pt x="533" y="359"/>
                  </a:lnTo>
                  <a:lnTo>
                    <a:pt x="533" y="362"/>
                  </a:lnTo>
                  <a:lnTo>
                    <a:pt x="533" y="359"/>
                  </a:lnTo>
                  <a:lnTo>
                    <a:pt x="534" y="360"/>
                  </a:lnTo>
                  <a:lnTo>
                    <a:pt x="534" y="356"/>
                  </a:lnTo>
                  <a:lnTo>
                    <a:pt x="534" y="355"/>
                  </a:lnTo>
                  <a:lnTo>
                    <a:pt x="535" y="355"/>
                  </a:lnTo>
                  <a:lnTo>
                    <a:pt x="535" y="352"/>
                  </a:lnTo>
                  <a:lnTo>
                    <a:pt x="535" y="355"/>
                  </a:lnTo>
                  <a:lnTo>
                    <a:pt x="535" y="356"/>
                  </a:lnTo>
                  <a:lnTo>
                    <a:pt x="536" y="359"/>
                  </a:lnTo>
                  <a:lnTo>
                    <a:pt x="536" y="360"/>
                  </a:lnTo>
                  <a:lnTo>
                    <a:pt x="536" y="359"/>
                  </a:lnTo>
                  <a:lnTo>
                    <a:pt x="536" y="359"/>
                  </a:lnTo>
                  <a:lnTo>
                    <a:pt x="537" y="358"/>
                  </a:lnTo>
                  <a:lnTo>
                    <a:pt x="537" y="361"/>
                  </a:lnTo>
                  <a:lnTo>
                    <a:pt x="537" y="364"/>
                  </a:lnTo>
                  <a:lnTo>
                    <a:pt x="538" y="368"/>
                  </a:lnTo>
                  <a:lnTo>
                    <a:pt x="538" y="368"/>
                  </a:lnTo>
                  <a:lnTo>
                    <a:pt x="538" y="371"/>
                  </a:lnTo>
                  <a:lnTo>
                    <a:pt x="538" y="371"/>
                  </a:lnTo>
                  <a:lnTo>
                    <a:pt x="539" y="371"/>
                  </a:lnTo>
                  <a:lnTo>
                    <a:pt x="539" y="369"/>
                  </a:lnTo>
                  <a:lnTo>
                    <a:pt x="539" y="367"/>
                  </a:lnTo>
                  <a:lnTo>
                    <a:pt x="539" y="368"/>
                  </a:lnTo>
                  <a:lnTo>
                    <a:pt x="540" y="368"/>
                  </a:lnTo>
                  <a:lnTo>
                    <a:pt x="540" y="370"/>
                  </a:lnTo>
                  <a:lnTo>
                    <a:pt x="540" y="370"/>
                  </a:lnTo>
                  <a:lnTo>
                    <a:pt x="540" y="370"/>
                  </a:lnTo>
                  <a:lnTo>
                    <a:pt x="541" y="370"/>
                  </a:lnTo>
                  <a:lnTo>
                    <a:pt x="541" y="370"/>
                  </a:lnTo>
                  <a:lnTo>
                    <a:pt x="541" y="368"/>
                  </a:lnTo>
                  <a:lnTo>
                    <a:pt x="542" y="368"/>
                  </a:lnTo>
                  <a:lnTo>
                    <a:pt x="542" y="370"/>
                  </a:lnTo>
                  <a:lnTo>
                    <a:pt x="542" y="368"/>
                  </a:lnTo>
                  <a:lnTo>
                    <a:pt x="542" y="371"/>
                  </a:lnTo>
                  <a:lnTo>
                    <a:pt x="543" y="362"/>
                  </a:lnTo>
                  <a:lnTo>
                    <a:pt x="543" y="335"/>
                  </a:lnTo>
                  <a:lnTo>
                    <a:pt x="543" y="275"/>
                  </a:lnTo>
                  <a:lnTo>
                    <a:pt x="543" y="190"/>
                  </a:lnTo>
                  <a:lnTo>
                    <a:pt x="544" y="103"/>
                  </a:lnTo>
                  <a:lnTo>
                    <a:pt x="544" y="37"/>
                  </a:lnTo>
                  <a:lnTo>
                    <a:pt x="544" y="22"/>
                  </a:lnTo>
                  <a:lnTo>
                    <a:pt x="544" y="65"/>
                  </a:lnTo>
                  <a:lnTo>
                    <a:pt x="545" y="131"/>
                  </a:lnTo>
                  <a:lnTo>
                    <a:pt x="545" y="205"/>
                  </a:lnTo>
                  <a:lnTo>
                    <a:pt x="545" y="277"/>
                  </a:lnTo>
                  <a:lnTo>
                    <a:pt x="545" y="331"/>
                  </a:lnTo>
                  <a:lnTo>
                    <a:pt x="546" y="357"/>
                  </a:lnTo>
                  <a:lnTo>
                    <a:pt x="546" y="358"/>
                  </a:lnTo>
                  <a:lnTo>
                    <a:pt x="546" y="358"/>
                  </a:lnTo>
                  <a:lnTo>
                    <a:pt x="546" y="360"/>
                  </a:lnTo>
                  <a:lnTo>
                    <a:pt x="547" y="363"/>
                  </a:lnTo>
                  <a:lnTo>
                    <a:pt x="547" y="365"/>
                  </a:lnTo>
                  <a:lnTo>
                    <a:pt x="547" y="363"/>
                  </a:lnTo>
                  <a:lnTo>
                    <a:pt x="548" y="363"/>
                  </a:lnTo>
                  <a:lnTo>
                    <a:pt x="548" y="366"/>
                  </a:lnTo>
                  <a:lnTo>
                    <a:pt x="548" y="368"/>
                  </a:lnTo>
                  <a:lnTo>
                    <a:pt x="548" y="368"/>
                  </a:lnTo>
                  <a:lnTo>
                    <a:pt x="549" y="368"/>
                  </a:lnTo>
                  <a:lnTo>
                    <a:pt x="549" y="368"/>
                  </a:lnTo>
                  <a:lnTo>
                    <a:pt x="549" y="369"/>
                  </a:lnTo>
                  <a:lnTo>
                    <a:pt x="549" y="368"/>
                  </a:lnTo>
                  <a:lnTo>
                    <a:pt x="550" y="368"/>
                  </a:lnTo>
                  <a:lnTo>
                    <a:pt x="550" y="368"/>
                  </a:lnTo>
                  <a:lnTo>
                    <a:pt x="550" y="366"/>
                  </a:lnTo>
                  <a:lnTo>
                    <a:pt x="551" y="365"/>
                  </a:lnTo>
                  <a:lnTo>
                    <a:pt x="551" y="368"/>
                  </a:lnTo>
                  <a:lnTo>
                    <a:pt x="551" y="368"/>
                  </a:lnTo>
                  <a:lnTo>
                    <a:pt x="551" y="368"/>
                  </a:lnTo>
                  <a:lnTo>
                    <a:pt x="552" y="368"/>
                  </a:lnTo>
                  <a:lnTo>
                    <a:pt x="552" y="368"/>
                  </a:lnTo>
                  <a:lnTo>
                    <a:pt x="552" y="365"/>
                  </a:lnTo>
                  <a:lnTo>
                    <a:pt x="552" y="364"/>
                  </a:lnTo>
                  <a:lnTo>
                    <a:pt x="553" y="363"/>
                  </a:lnTo>
                  <a:lnTo>
                    <a:pt x="553" y="363"/>
                  </a:lnTo>
                  <a:lnTo>
                    <a:pt x="553" y="362"/>
                  </a:lnTo>
                  <a:lnTo>
                    <a:pt x="554" y="363"/>
                  </a:lnTo>
                  <a:lnTo>
                    <a:pt x="554" y="363"/>
                  </a:lnTo>
                  <a:lnTo>
                    <a:pt x="554" y="365"/>
                  </a:lnTo>
                  <a:lnTo>
                    <a:pt x="554" y="362"/>
                  </a:lnTo>
                  <a:lnTo>
                    <a:pt x="555" y="359"/>
                  </a:lnTo>
                  <a:lnTo>
                    <a:pt x="555" y="358"/>
                  </a:lnTo>
                  <a:lnTo>
                    <a:pt x="555" y="358"/>
                  </a:lnTo>
                  <a:lnTo>
                    <a:pt x="555" y="358"/>
                  </a:lnTo>
                  <a:lnTo>
                    <a:pt x="556" y="358"/>
                  </a:lnTo>
                  <a:lnTo>
                    <a:pt x="556" y="357"/>
                  </a:lnTo>
                  <a:lnTo>
                    <a:pt x="556" y="355"/>
                  </a:lnTo>
                  <a:lnTo>
                    <a:pt x="556" y="349"/>
                  </a:lnTo>
                  <a:lnTo>
                    <a:pt x="557" y="347"/>
                  </a:lnTo>
                  <a:lnTo>
                    <a:pt x="557" y="343"/>
                  </a:lnTo>
                  <a:lnTo>
                    <a:pt x="557" y="346"/>
                  </a:lnTo>
                  <a:lnTo>
                    <a:pt x="558" y="343"/>
                  </a:lnTo>
                  <a:lnTo>
                    <a:pt x="558" y="343"/>
                  </a:lnTo>
                  <a:lnTo>
                    <a:pt x="558" y="338"/>
                  </a:lnTo>
                  <a:lnTo>
                    <a:pt x="558" y="330"/>
                  </a:lnTo>
                  <a:lnTo>
                    <a:pt x="559" y="327"/>
                  </a:lnTo>
                  <a:lnTo>
                    <a:pt x="559" y="326"/>
                  </a:lnTo>
                  <a:lnTo>
                    <a:pt x="559" y="322"/>
                  </a:lnTo>
                  <a:lnTo>
                    <a:pt x="559" y="319"/>
                  </a:lnTo>
                  <a:lnTo>
                    <a:pt x="560" y="315"/>
                  </a:lnTo>
                  <a:lnTo>
                    <a:pt x="560" y="313"/>
                  </a:lnTo>
                  <a:lnTo>
                    <a:pt x="560" y="310"/>
                  </a:lnTo>
                  <a:lnTo>
                    <a:pt x="560" y="308"/>
                  </a:lnTo>
                  <a:lnTo>
                    <a:pt x="561" y="305"/>
                  </a:lnTo>
                  <a:lnTo>
                    <a:pt x="561" y="305"/>
                  </a:lnTo>
                  <a:lnTo>
                    <a:pt x="561" y="304"/>
                  </a:lnTo>
                  <a:lnTo>
                    <a:pt x="561" y="307"/>
                  </a:lnTo>
                  <a:lnTo>
                    <a:pt x="562" y="308"/>
                  </a:lnTo>
                  <a:lnTo>
                    <a:pt x="562" y="309"/>
                  </a:lnTo>
                  <a:lnTo>
                    <a:pt x="562" y="314"/>
                  </a:lnTo>
                  <a:lnTo>
                    <a:pt x="562" y="320"/>
                  </a:lnTo>
                  <a:lnTo>
                    <a:pt x="563" y="321"/>
                  </a:lnTo>
                  <a:lnTo>
                    <a:pt x="563" y="324"/>
                  </a:lnTo>
                  <a:lnTo>
                    <a:pt x="563" y="327"/>
                  </a:lnTo>
                  <a:lnTo>
                    <a:pt x="564" y="332"/>
                  </a:lnTo>
                  <a:lnTo>
                    <a:pt x="564" y="336"/>
                  </a:lnTo>
                  <a:lnTo>
                    <a:pt x="564" y="340"/>
                  </a:lnTo>
                  <a:lnTo>
                    <a:pt x="564" y="346"/>
                  </a:lnTo>
                  <a:lnTo>
                    <a:pt x="565" y="351"/>
                  </a:lnTo>
                  <a:lnTo>
                    <a:pt x="565" y="355"/>
                  </a:lnTo>
                  <a:lnTo>
                    <a:pt x="565" y="357"/>
                  </a:lnTo>
                  <a:lnTo>
                    <a:pt x="565" y="357"/>
                  </a:lnTo>
                  <a:lnTo>
                    <a:pt x="566" y="356"/>
                  </a:lnTo>
                  <a:lnTo>
                    <a:pt x="566" y="358"/>
                  </a:lnTo>
                  <a:lnTo>
                    <a:pt x="566" y="359"/>
                  </a:lnTo>
                  <a:lnTo>
                    <a:pt x="567" y="361"/>
                  </a:lnTo>
                  <a:lnTo>
                    <a:pt x="567" y="361"/>
                  </a:lnTo>
                  <a:lnTo>
                    <a:pt x="567" y="361"/>
                  </a:lnTo>
                  <a:lnTo>
                    <a:pt x="567" y="361"/>
                  </a:lnTo>
                  <a:lnTo>
                    <a:pt x="568" y="362"/>
                  </a:lnTo>
                  <a:lnTo>
                    <a:pt x="568" y="363"/>
                  </a:lnTo>
                  <a:lnTo>
                    <a:pt x="568" y="365"/>
                  </a:lnTo>
                  <a:lnTo>
                    <a:pt x="568" y="363"/>
                  </a:lnTo>
                  <a:lnTo>
                    <a:pt x="569" y="363"/>
                  </a:lnTo>
                  <a:lnTo>
                    <a:pt x="569" y="361"/>
                  </a:lnTo>
                  <a:lnTo>
                    <a:pt x="569" y="362"/>
                  </a:lnTo>
                  <a:lnTo>
                    <a:pt x="570" y="363"/>
                  </a:lnTo>
                  <a:lnTo>
                    <a:pt x="570" y="361"/>
                  </a:lnTo>
                  <a:lnTo>
                    <a:pt x="570" y="362"/>
                  </a:lnTo>
                  <a:lnTo>
                    <a:pt x="570" y="362"/>
                  </a:lnTo>
                  <a:lnTo>
                    <a:pt x="571" y="365"/>
                  </a:lnTo>
                  <a:lnTo>
                    <a:pt x="571" y="365"/>
                  </a:lnTo>
                  <a:lnTo>
                    <a:pt x="571" y="365"/>
                  </a:lnTo>
                  <a:lnTo>
                    <a:pt x="571" y="362"/>
                  </a:lnTo>
                  <a:lnTo>
                    <a:pt x="572" y="362"/>
                  </a:lnTo>
                  <a:lnTo>
                    <a:pt x="572" y="362"/>
                  </a:lnTo>
                  <a:lnTo>
                    <a:pt x="572" y="366"/>
                  </a:lnTo>
                  <a:lnTo>
                    <a:pt x="572" y="365"/>
                  </a:lnTo>
                  <a:lnTo>
                    <a:pt x="573" y="368"/>
                  </a:lnTo>
                  <a:lnTo>
                    <a:pt x="573" y="370"/>
                  </a:lnTo>
                  <a:lnTo>
                    <a:pt x="573" y="368"/>
                  </a:lnTo>
                  <a:lnTo>
                    <a:pt x="574" y="368"/>
                  </a:lnTo>
                  <a:lnTo>
                    <a:pt x="574" y="369"/>
                  </a:lnTo>
                  <a:lnTo>
                    <a:pt x="574" y="368"/>
                  </a:lnTo>
                  <a:lnTo>
                    <a:pt x="574" y="368"/>
                  </a:lnTo>
                  <a:lnTo>
                    <a:pt x="575" y="366"/>
                  </a:lnTo>
                  <a:lnTo>
                    <a:pt x="575" y="368"/>
                  </a:lnTo>
                  <a:lnTo>
                    <a:pt x="575" y="368"/>
                  </a:lnTo>
                  <a:lnTo>
                    <a:pt x="575" y="368"/>
                  </a:lnTo>
                  <a:lnTo>
                    <a:pt x="576" y="365"/>
                  </a:lnTo>
                  <a:lnTo>
                    <a:pt x="576" y="365"/>
                  </a:lnTo>
                  <a:lnTo>
                    <a:pt x="576" y="365"/>
                  </a:lnTo>
                  <a:lnTo>
                    <a:pt x="576" y="368"/>
                  </a:lnTo>
                  <a:lnTo>
                    <a:pt x="577" y="368"/>
                  </a:lnTo>
                  <a:lnTo>
                    <a:pt x="577" y="365"/>
                  </a:lnTo>
                  <a:lnTo>
                    <a:pt x="577" y="364"/>
                  </a:lnTo>
                  <a:lnTo>
                    <a:pt x="577" y="362"/>
                  </a:lnTo>
                  <a:lnTo>
                    <a:pt x="578" y="362"/>
                  </a:lnTo>
                  <a:lnTo>
                    <a:pt x="578" y="363"/>
                  </a:lnTo>
                  <a:lnTo>
                    <a:pt x="578" y="365"/>
                  </a:lnTo>
                  <a:lnTo>
                    <a:pt x="579" y="368"/>
                  </a:lnTo>
                  <a:lnTo>
                    <a:pt x="579" y="365"/>
                  </a:lnTo>
                  <a:lnTo>
                    <a:pt x="579" y="362"/>
                  </a:lnTo>
                  <a:lnTo>
                    <a:pt x="579" y="362"/>
                  </a:lnTo>
                  <a:lnTo>
                    <a:pt x="580" y="363"/>
                  </a:lnTo>
                  <a:lnTo>
                    <a:pt x="580" y="365"/>
                  </a:lnTo>
                  <a:lnTo>
                    <a:pt x="580" y="365"/>
                  </a:lnTo>
                  <a:lnTo>
                    <a:pt x="580" y="364"/>
                  </a:lnTo>
                  <a:lnTo>
                    <a:pt x="581" y="369"/>
                  </a:lnTo>
                  <a:lnTo>
                    <a:pt x="581" y="366"/>
                  </a:lnTo>
                  <a:lnTo>
                    <a:pt x="581" y="366"/>
                  </a:lnTo>
                  <a:lnTo>
                    <a:pt x="581" y="364"/>
                  </a:lnTo>
                  <a:lnTo>
                    <a:pt x="582" y="365"/>
                  </a:lnTo>
                  <a:lnTo>
                    <a:pt x="582" y="367"/>
                  </a:lnTo>
                  <a:lnTo>
                    <a:pt x="582" y="365"/>
                  </a:lnTo>
                  <a:lnTo>
                    <a:pt x="583" y="366"/>
                  </a:lnTo>
                  <a:lnTo>
                    <a:pt x="583" y="365"/>
                  </a:lnTo>
                  <a:lnTo>
                    <a:pt x="583" y="365"/>
                  </a:lnTo>
                  <a:lnTo>
                    <a:pt x="583" y="365"/>
                  </a:lnTo>
                  <a:lnTo>
                    <a:pt x="584" y="364"/>
                  </a:lnTo>
                  <a:lnTo>
                    <a:pt x="584" y="366"/>
                  </a:lnTo>
                  <a:lnTo>
                    <a:pt x="584" y="368"/>
                  </a:lnTo>
                  <a:lnTo>
                    <a:pt x="584" y="370"/>
                  </a:lnTo>
                  <a:lnTo>
                    <a:pt x="585" y="370"/>
                  </a:lnTo>
                  <a:lnTo>
                    <a:pt x="585" y="371"/>
                  </a:lnTo>
                  <a:lnTo>
                    <a:pt x="585" y="368"/>
                  </a:lnTo>
                  <a:lnTo>
                    <a:pt x="586" y="365"/>
                  </a:lnTo>
                  <a:lnTo>
                    <a:pt x="586" y="365"/>
                  </a:lnTo>
                  <a:lnTo>
                    <a:pt x="586" y="368"/>
                  </a:lnTo>
                  <a:lnTo>
                    <a:pt x="586" y="368"/>
                  </a:lnTo>
                  <a:lnTo>
                    <a:pt x="587" y="369"/>
                  </a:lnTo>
                  <a:lnTo>
                    <a:pt x="587" y="369"/>
                  </a:lnTo>
                  <a:lnTo>
                    <a:pt x="587" y="368"/>
                  </a:lnTo>
                  <a:lnTo>
                    <a:pt x="587" y="368"/>
                  </a:lnTo>
                  <a:lnTo>
                    <a:pt x="588" y="371"/>
                  </a:lnTo>
                  <a:lnTo>
                    <a:pt x="588" y="371"/>
                  </a:lnTo>
                  <a:lnTo>
                    <a:pt x="588" y="368"/>
                  </a:lnTo>
                  <a:lnTo>
                    <a:pt x="588" y="365"/>
                  </a:lnTo>
                  <a:lnTo>
                    <a:pt x="589" y="368"/>
                  </a:lnTo>
                  <a:lnTo>
                    <a:pt x="589" y="368"/>
                  </a:lnTo>
                  <a:lnTo>
                    <a:pt x="589" y="368"/>
                  </a:lnTo>
                  <a:lnTo>
                    <a:pt x="590" y="368"/>
                  </a:lnTo>
                  <a:lnTo>
                    <a:pt x="590" y="368"/>
                  </a:lnTo>
                  <a:lnTo>
                    <a:pt x="590" y="368"/>
                  </a:lnTo>
                  <a:lnTo>
                    <a:pt x="590" y="368"/>
                  </a:lnTo>
                  <a:lnTo>
                    <a:pt x="591" y="367"/>
                  </a:lnTo>
                  <a:lnTo>
                    <a:pt x="591" y="365"/>
                  </a:lnTo>
                  <a:lnTo>
                    <a:pt x="591" y="367"/>
                  </a:lnTo>
                  <a:lnTo>
                    <a:pt x="591" y="368"/>
                  </a:lnTo>
                  <a:lnTo>
                    <a:pt x="592" y="368"/>
                  </a:lnTo>
                  <a:lnTo>
                    <a:pt x="592" y="370"/>
                  </a:lnTo>
                  <a:lnTo>
                    <a:pt x="592" y="369"/>
                  </a:lnTo>
                  <a:lnTo>
                    <a:pt x="592" y="371"/>
                  </a:lnTo>
                  <a:lnTo>
                    <a:pt x="593" y="371"/>
                  </a:lnTo>
                  <a:lnTo>
                    <a:pt x="593" y="368"/>
                  </a:lnTo>
                  <a:lnTo>
                    <a:pt x="593" y="370"/>
                  </a:lnTo>
                  <a:lnTo>
                    <a:pt x="593" y="365"/>
                  </a:lnTo>
                  <a:lnTo>
                    <a:pt x="594" y="366"/>
                  </a:lnTo>
                  <a:lnTo>
                    <a:pt x="594" y="369"/>
                  </a:lnTo>
                  <a:lnTo>
                    <a:pt x="594" y="373"/>
                  </a:lnTo>
                  <a:lnTo>
                    <a:pt x="595" y="372"/>
                  </a:lnTo>
                  <a:lnTo>
                    <a:pt x="595" y="367"/>
                  </a:lnTo>
                  <a:lnTo>
                    <a:pt x="595" y="364"/>
                  </a:lnTo>
                  <a:lnTo>
                    <a:pt x="595" y="364"/>
                  </a:lnTo>
                  <a:lnTo>
                    <a:pt x="596" y="368"/>
                  </a:lnTo>
                  <a:lnTo>
                    <a:pt x="596" y="368"/>
                  </a:lnTo>
                  <a:lnTo>
                    <a:pt x="596" y="366"/>
                  </a:lnTo>
                  <a:lnTo>
                    <a:pt x="596" y="363"/>
                  </a:lnTo>
                  <a:lnTo>
                    <a:pt x="597" y="364"/>
                  </a:lnTo>
                  <a:lnTo>
                    <a:pt x="597" y="368"/>
                  </a:lnTo>
                  <a:lnTo>
                    <a:pt x="597" y="371"/>
                  </a:lnTo>
                  <a:lnTo>
                    <a:pt x="598" y="368"/>
                  </a:lnTo>
                  <a:lnTo>
                    <a:pt x="598" y="366"/>
                  </a:lnTo>
                  <a:lnTo>
                    <a:pt x="598" y="363"/>
                  </a:lnTo>
                  <a:lnTo>
                    <a:pt x="598" y="363"/>
                  </a:lnTo>
                  <a:lnTo>
                    <a:pt x="599" y="363"/>
                  </a:lnTo>
                  <a:lnTo>
                    <a:pt x="599" y="365"/>
                  </a:lnTo>
                  <a:lnTo>
                    <a:pt x="599" y="370"/>
                  </a:lnTo>
                  <a:lnTo>
                    <a:pt x="599" y="369"/>
                  </a:lnTo>
                  <a:lnTo>
                    <a:pt x="600" y="366"/>
                  </a:lnTo>
                  <a:lnTo>
                    <a:pt x="600" y="364"/>
                  </a:lnTo>
                  <a:lnTo>
                    <a:pt x="600" y="363"/>
                  </a:lnTo>
                  <a:lnTo>
                    <a:pt x="600" y="368"/>
                  </a:lnTo>
                  <a:lnTo>
                    <a:pt x="601" y="363"/>
                  </a:lnTo>
                  <a:lnTo>
                    <a:pt x="601" y="360"/>
                  </a:lnTo>
                  <a:lnTo>
                    <a:pt x="601" y="356"/>
                  </a:lnTo>
                  <a:lnTo>
                    <a:pt x="602" y="353"/>
                  </a:lnTo>
                  <a:lnTo>
                    <a:pt x="602" y="356"/>
                  </a:lnTo>
                  <a:lnTo>
                    <a:pt x="602" y="360"/>
                  </a:lnTo>
                  <a:lnTo>
                    <a:pt x="602" y="360"/>
                  </a:lnTo>
                  <a:lnTo>
                    <a:pt x="603" y="355"/>
                  </a:lnTo>
                  <a:lnTo>
                    <a:pt x="603" y="352"/>
                  </a:lnTo>
                  <a:lnTo>
                    <a:pt x="603" y="353"/>
                  </a:lnTo>
                  <a:lnTo>
                    <a:pt x="603" y="355"/>
                  </a:lnTo>
                  <a:lnTo>
                    <a:pt x="604" y="355"/>
                  </a:lnTo>
                  <a:lnTo>
                    <a:pt x="604" y="352"/>
                  </a:lnTo>
                  <a:lnTo>
                    <a:pt x="604" y="355"/>
                  </a:lnTo>
                  <a:lnTo>
                    <a:pt x="605" y="359"/>
                  </a:lnTo>
                  <a:lnTo>
                    <a:pt x="605" y="359"/>
                  </a:lnTo>
                  <a:lnTo>
                    <a:pt x="605" y="359"/>
                  </a:lnTo>
                  <a:lnTo>
                    <a:pt x="605" y="361"/>
                  </a:lnTo>
                  <a:lnTo>
                    <a:pt x="606" y="362"/>
                  </a:lnTo>
                  <a:lnTo>
                    <a:pt x="606" y="363"/>
                  </a:lnTo>
                  <a:lnTo>
                    <a:pt x="606" y="366"/>
                  </a:lnTo>
                  <a:lnTo>
                    <a:pt x="606" y="368"/>
                  </a:lnTo>
                  <a:lnTo>
                    <a:pt x="607" y="369"/>
                  </a:lnTo>
                  <a:lnTo>
                    <a:pt x="607" y="370"/>
                  </a:lnTo>
                  <a:lnTo>
                    <a:pt x="607" y="371"/>
                  </a:lnTo>
                  <a:lnTo>
                    <a:pt x="607" y="366"/>
                  </a:lnTo>
                  <a:lnTo>
                    <a:pt x="608" y="363"/>
                  </a:lnTo>
                  <a:lnTo>
                    <a:pt x="608" y="364"/>
                  </a:lnTo>
                  <a:lnTo>
                    <a:pt x="608" y="368"/>
                  </a:lnTo>
                  <a:lnTo>
                    <a:pt x="608" y="368"/>
                  </a:lnTo>
                  <a:lnTo>
                    <a:pt x="609" y="368"/>
                  </a:lnTo>
                  <a:lnTo>
                    <a:pt x="609" y="371"/>
                  </a:lnTo>
                  <a:lnTo>
                    <a:pt x="609" y="370"/>
                  </a:lnTo>
                  <a:lnTo>
                    <a:pt x="609" y="369"/>
                  </a:lnTo>
                  <a:lnTo>
                    <a:pt x="610" y="365"/>
                  </a:lnTo>
                  <a:lnTo>
                    <a:pt x="610" y="368"/>
                  </a:lnTo>
                  <a:lnTo>
                    <a:pt x="610" y="370"/>
                  </a:lnTo>
                  <a:lnTo>
                    <a:pt x="611" y="368"/>
                  </a:lnTo>
                  <a:lnTo>
                    <a:pt x="611" y="358"/>
                  </a:lnTo>
                  <a:lnTo>
                    <a:pt x="611" y="324"/>
                  </a:lnTo>
                  <a:lnTo>
                    <a:pt x="611" y="259"/>
                  </a:lnTo>
                  <a:lnTo>
                    <a:pt x="612" y="168"/>
                  </a:lnTo>
                  <a:lnTo>
                    <a:pt x="612" y="80"/>
                  </a:lnTo>
                  <a:lnTo>
                    <a:pt x="612" y="23"/>
                  </a:lnTo>
                  <a:lnTo>
                    <a:pt x="612" y="17"/>
                  </a:lnTo>
                  <a:lnTo>
                    <a:pt x="613" y="72"/>
                  </a:lnTo>
                  <a:lnTo>
                    <a:pt x="613" y="155"/>
                  </a:lnTo>
                  <a:lnTo>
                    <a:pt x="613" y="233"/>
                  </a:lnTo>
                  <a:lnTo>
                    <a:pt x="614" y="302"/>
                  </a:lnTo>
                  <a:lnTo>
                    <a:pt x="614" y="346"/>
                  </a:lnTo>
                  <a:lnTo>
                    <a:pt x="614" y="359"/>
                  </a:lnTo>
                  <a:lnTo>
                    <a:pt x="614" y="360"/>
                  </a:lnTo>
                  <a:lnTo>
                    <a:pt x="615" y="358"/>
                  </a:lnTo>
                  <a:lnTo>
                    <a:pt x="615" y="358"/>
                  </a:lnTo>
                  <a:lnTo>
                    <a:pt x="615" y="361"/>
                  </a:lnTo>
                  <a:lnTo>
                    <a:pt x="615" y="366"/>
                  </a:lnTo>
                  <a:lnTo>
                    <a:pt x="616" y="371"/>
                  </a:lnTo>
                  <a:lnTo>
                    <a:pt x="616" y="368"/>
                  </a:lnTo>
                  <a:lnTo>
                    <a:pt x="616" y="370"/>
                  </a:lnTo>
                  <a:lnTo>
                    <a:pt x="616" y="369"/>
                  </a:lnTo>
                  <a:lnTo>
                    <a:pt x="617" y="369"/>
                  </a:lnTo>
                  <a:lnTo>
                    <a:pt x="617" y="371"/>
                  </a:lnTo>
                  <a:lnTo>
                    <a:pt x="617" y="368"/>
                  </a:lnTo>
                  <a:lnTo>
                    <a:pt x="618" y="371"/>
                  </a:lnTo>
                  <a:lnTo>
                    <a:pt x="618" y="371"/>
                  </a:lnTo>
                  <a:lnTo>
                    <a:pt x="618" y="365"/>
                  </a:lnTo>
                  <a:lnTo>
                    <a:pt x="618" y="361"/>
                  </a:lnTo>
                  <a:lnTo>
                    <a:pt x="619" y="360"/>
                  </a:lnTo>
                  <a:lnTo>
                    <a:pt x="619" y="363"/>
                  </a:lnTo>
                  <a:lnTo>
                    <a:pt x="619" y="366"/>
                  </a:lnTo>
                  <a:lnTo>
                    <a:pt x="619" y="368"/>
                  </a:lnTo>
                  <a:lnTo>
                    <a:pt x="620" y="368"/>
                  </a:lnTo>
                  <a:lnTo>
                    <a:pt x="620" y="366"/>
                  </a:lnTo>
                  <a:lnTo>
                    <a:pt x="620" y="366"/>
                  </a:lnTo>
                  <a:lnTo>
                    <a:pt x="621" y="365"/>
                  </a:lnTo>
                  <a:lnTo>
                    <a:pt x="621" y="368"/>
                  </a:lnTo>
                  <a:lnTo>
                    <a:pt x="621" y="368"/>
                  </a:lnTo>
                  <a:lnTo>
                    <a:pt x="621" y="367"/>
                  </a:lnTo>
                  <a:lnTo>
                    <a:pt x="622" y="363"/>
                  </a:lnTo>
                  <a:lnTo>
                    <a:pt x="622" y="363"/>
                  </a:lnTo>
                  <a:lnTo>
                    <a:pt x="622" y="363"/>
                  </a:lnTo>
                  <a:lnTo>
                    <a:pt x="622" y="363"/>
                  </a:lnTo>
                  <a:lnTo>
                    <a:pt x="623" y="362"/>
                  </a:lnTo>
                  <a:lnTo>
                    <a:pt x="623" y="362"/>
                  </a:lnTo>
                  <a:lnTo>
                    <a:pt x="623" y="360"/>
                  </a:lnTo>
                  <a:lnTo>
                    <a:pt x="623" y="358"/>
                  </a:lnTo>
                  <a:lnTo>
                    <a:pt x="624" y="356"/>
                  </a:lnTo>
                  <a:lnTo>
                    <a:pt x="624" y="356"/>
                  </a:lnTo>
                  <a:lnTo>
                    <a:pt x="624" y="356"/>
                  </a:lnTo>
                  <a:lnTo>
                    <a:pt x="624" y="358"/>
                  </a:lnTo>
                  <a:lnTo>
                    <a:pt x="625" y="356"/>
                  </a:lnTo>
                  <a:lnTo>
                    <a:pt x="625" y="349"/>
                  </a:lnTo>
                  <a:lnTo>
                    <a:pt x="625" y="341"/>
                  </a:lnTo>
                  <a:lnTo>
                    <a:pt x="625" y="338"/>
                  </a:lnTo>
                  <a:lnTo>
                    <a:pt x="626" y="338"/>
                  </a:lnTo>
                  <a:lnTo>
                    <a:pt x="626" y="335"/>
                  </a:lnTo>
                  <a:lnTo>
                    <a:pt x="626" y="333"/>
                  </a:lnTo>
                  <a:lnTo>
                    <a:pt x="627" y="330"/>
                  </a:lnTo>
                  <a:lnTo>
                    <a:pt x="627" y="324"/>
                  </a:lnTo>
                  <a:lnTo>
                    <a:pt x="627" y="324"/>
                  </a:lnTo>
                  <a:lnTo>
                    <a:pt x="627" y="319"/>
                  </a:lnTo>
                  <a:lnTo>
                    <a:pt x="628" y="313"/>
                  </a:lnTo>
                  <a:lnTo>
                    <a:pt x="628" y="310"/>
                  </a:lnTo>
                  <a:lnTo>
                    <a:pt x="628" y="308"/>
                  </a:lnTo>
                  <a:lnTo>
                    <a:pt x="628" y="308"/>
                  </a:lnTo>
                  <a:lnTo>
                    <a:pt x="629" y="308"/>
                  </a:lnTo>
                  <a:lnTo>
                    <a:pt x="629" y="306"/>
                  </a:lnTo>
                  <a:lnTo>
                    <a:pt x="629" y="303"/>
                  </a:lnTo>
                  <a:lnTo>
                    <a:pt x="630" y="302"/>
                  </a:lnTo>
                  <a:lnTo>
                    <a:pt x="630" y="303"/>
                  </a:lnTo>
                  <a:lnTo>
                    <a:pt x="630" y="308"/>
                  </a:lnTo>
                  <a:lnTo>
                    <a:pt x="630" y="313"/>
                  </a:lnTo>
                  <a:lnTo>
                    <a:pt x="631" y="316"/>
                  </a:lnTo>
                  <a:lnTo>
                    <a:pt x="631" y="321"/>
                  </a:lnTo>
                  <a:lnTo>
                    <a:pt x="631" y="324"/>
                  </a:lnTo>
                  <a:lnTo>
                    <a:pt x="631" y="331"/>
                  </a:lnTo>
                  <a:lnTo>
                    <a:pt x="632" y="335"/>
                  </a:lnTo>
                  <a:lnTo>
                    <a:pt x="632" y="338"/>
                  </a:lnTo>
                  <a:lnTo>
                    <a:pt x="632" y="343"/>
                  </a:lnTo>
                  <a:lnTo>
                    <a:pt x="633" y="349"/>
                  </a:lnTo>
                  <a:lnTo>
                    <a:pt x="633" y="353"/>
                  </a:lnTo>
                  <a:lnTo>
                    <a:pt x="633" y="355"/>
                  </a:lnTo>
                  <a:lnTo>
                    <a:pt x="633" y="353"/>
                  </a:lnTo>
                  <a:lnTo>
                    <a:pt x="634" y="355"/>
                  </a:lnTo>
                  <a:lnTo>
                    <a:pt x="634" y="357"/>
                  </a:lnTo>
                  <a:lnTo>
                    <a:pt x="634" y="359"/>
                  </a:lnTo>
                  <a:lnTo>
                    <a:pt x="634" y="359"/>
                  </a:lnTo>
                  <a:lnTo>
                    <a:pt x="635" y="360"/>
                  </a:lnTo>
                  <a:lnTo>
                    <a:pt x="635" y="360"/>
                  </a:lnTo>
                  <a:lnTo>
                    <a:pt x="635" y="361"/>
                  </a:lnTo>
                  <a:lnTo>
                    <a:pt x="635" y="365"/>
                  </a:lnTo>
                  <a:lnTo>
                    <a:pt x="636" y="363"/>
                  </a:lnTo>
                  <a:lnTo>
                    <a:pt x="636" y="363"/>
                  </a:lnTo>
                  <a:lnTo>
                    <a:pt x="636" y="363"/>
                  </a:lnTo>
                  <a:lnTo>
                    <a:pt x="637" y="363"/>
                  </a:lnTo>
                  <a:lnTo>
                    <a:pt x="637" y="363"/>
                  </a:lnTo>
                  <a:lnTo>
                    <a:pt x="637" y="363"/>
                  </a:lnTo>
                  <a:lnTo>
                    <a:pt x="637" y="363"/>
                  </a:lnTo>
                  <a:lnTo>
                    <a:pt x="638" y="362"/>
                  </a:lnTo>
                  <a:lnTo>
                    <a:pt x="638" y="363"/>
                  </a:lnTo>
                  <a:lnTo>
                    <a:pt x="638" y="362"/>
                  </a:lnTo>
                  <a:lnTo>
                    <a:pt x="638" y="364"/>
                  </a:lnTo>
                  <a:lnTo>
                    <a:pt x="639" y="363"/>
                  </a:lnTo>
                  <a:lnTo>
                    <a:pt x="639" y="363"/>
                  </a:lnTo>
                  <a:lnTo>
                    <a:pt x="639" y="366"/>
                  </a:lnTo>
                  <a:lnTo>
                    <a:pt x="639" y="371"/>
                  </a:lnTo>
                  <a:lnTo>
                    <a:pt x="640" y="368"/>
                  </a:lnTo>
                  <a:lnTo>
                    <a:pt x="640" y="365"/>
                  </a:lnTo>
                  <a:lnTo>
                    <a:pt x="640" y="364"/>
                  </a:lnTo>
                  <a:lnTo>
                    <a:pt x="640" y="368"/>
                  </a:lnTo>
                  <a:lnTo>
                    <a:pt x="641" y="371"/>
                  </a:lnTo>
                  <a:lnTo>
                    <a:pt x="641" y="366"/>
                  </a:lnTo>
                  <a:lnTo>
                    <a:pt x="641" y="366"/>
                  </a:lnTo>
                  <a:lnTo>
                    <a:pt x="641" y="368"/>
                  </a:lnTo>
                  <a:lnTo>
                    <a:pt x="642" y="368"/>
                  </a:lnTo>
                  <a:lnTo>
                    <a:pt x="642" y="367"/>
                  </a:lnTo>
                  <a:lnTo>
                    <a:pt x="642" y="362"/>
                  </a:lnTo>
                  <a:lnTo>
                    <a:pt x="643" y="362"/>
                  </a:lnTo>
                  <a:lnTo>
                    <a:pt x="643" y="363"/>
                  </a:lnTo>
                  <a:lnTo>
                    <a:pt x="643" y="365"/>
                  </a:lnTo>
                  <a:lnTo>
                    <a:pt x="643" y="368"/>
                  </a:lnTo>
                  <a:lnTo>
                    <a:pt x="644" y="366"/>
                  </a:lnTo>
                  <a:lnTo>
                    <a:pt x="644" y="365"/>
                  </a:lnTo>
                  <a:lnTo>
                    <a:pt x="644" y="366"/>
                  </a:lnTo>
                  <a:lnTo>
                    <a:pt x="644" y="368"/>
                  </a:lnTo>
                  <a:lnTo>
                    <a:pt x="645" y="366"/>
                  </a:lnTo>
                  <a:lnTo>
                    <a:pt x="645" y="365"/>
                  </a:lnTo>
                  <a:lnTo>
                    <a:pt x="645" y="366"/>
                  </a:lnTo>
                  <a:lnTo>
                    <a:pt x="646" y="363"/>
                  </a:lnTo>
                  <a:lnTo>
                    <a:pt x="646" y="365"/>
                  </a:lnTo>
                  <a:lnTo>
                    <a:pt x="646" y="364"/>
                  </a:lnTo>
                  <a:lnTo>
                    <a:pt x="646" y="363"/>
                  </a:lnTo>
                  <a:lnTo>
                    <a:pt x="647" y="363"/>
                  </a:lnTo>
                  <a:lnTo>
                    <a:pt x="647" y="364"/>
                  </a:lnTo>
                  <a:lnTo>
                    <a:pt x="647" y="365"/>
                  </a:lnTo>
                  <a:lnTo>
                    <a:pt x="647" y="363"/>
                  </a:lnTo>
                  <a:lnTo>
                    <a:pt x="648" y="362"/>
                  </a:lnTo>
                  <a:lnTo>
                    <a:pt x="648" y="364"/>
                  </a:lnTo>
                  <a:lnTo>
                    <a:pt x="648" y="363"/>
                  </a:lnTo>
                  <a:lnTo>
                    <a:pt x="649" y="361"/>
                  </a:lnTo>
                  <a:lnTo>
                    <a:pt x="649" y="360"/>
                  </a:lnTo>
                  <a:lnTo>
                    <a:pt x="649" y="359"/>
                  </a:lnTo>
                  <a:lnTo>
                    <a:pt x="649" y="360"/>
                  </a:lnTo>
                  <a:lnTo>
                    <a:pt x="650" y="362"/>
                  </a:lnTo>
                  <a:lnTo>
                    <a:pt x="650" y="365"/>
                  </a:lnTo>
                  <a:lnTo>
                    <a:pt x="650" y="366"/>
                  </a:lnTo>
                  <a:lnTo>
                    <a:pt x="650" y="367"/>
                  </a:lnTo>
                  <a:lnTo>
                    <a:pt x="651" y="369"/>
                  </a:lnTo>
                  <a:lnTo>
                    <a:pt x="651" y="366"/>
                  </a:lnTo>
                  <a:lnTo>
                    <a:pt x="651" y="365"/>
                  </a:lnTo>
                  <a:lnTo>
                    <a:pt x="651" y="362"/>
                  </a:lnTo>
                  <a:lnTo>
                    <a:pt x="652" y="362"/>
                  </a:lnTo>
                  <a:lnTo>
                    <a:pt x="652" y="367"/>
                  </a:lnTo>
                  <a:lnTo>
                    <a:pt x="652" y="367"/>
                  </a:lnTo>
                  <a:lnTo>
                    <a:pt x="653" y="368"/>
                  </a:lnTo>
                  <a:lnTo>
                    <a:pt x="653" y="368"/>
                  </a:lnTo>
                  <a:lnTo>
                    <a:pt x="653" y="366"/>
                  </a:lnTo>
                  <a:lnTo>
                    <a:pt x="653" y="368"/>
                  </a:lnTo>
                  <a:lnTo>
                    <a:pt x="654" y="368"/>
                  </a:lnTo>
                  <a:lnTo>
                    <a:pt x="654" y="368"/>
                  </a:lnTo>
                  <a:lnTo>
                    <a:pt x="654" y="363"/>
                  </a:lnTo>
                  <a:lnTo>
                    <a:pt x="654" y="362"/>
                  </a:lnTo>
                  <a:lnTo>
                    <a:pt x="655" y="362"/>
                  </a:lnTo>
                  <a:lnTo>
                    <a:pt x="655" y="365"/>
                  </a:lnTo>
                  <a:lnTo>
                    <a:pt x="655" y="369"/>
                  </a:lnTo>
                  <a:lnTo>
                    <a:pt x="655" y="370"/>
                  </a:lnTo>
                  <a:lnTo>
                    <a:pt x="656" y="368"/>
                  </a:lnTo>
                  <a:lnTo>
                    <a:pt x="656" y="368"/>
                  </a:lnTo>
                  <a:lnTo>
                    <a:pt x="656" y="368"/>
                  </a:lnTo>
                  <a:lnTo>
                    <a:pt x="656" y="368"/>
                  </a:lnTo>
                  <a:lnTo>
                    <a:pt x="657" y="367"/>
                  </a:lnTo>
                  <a:lnTo>
                    <a:pt x="657" y="369"/>
                  </a:lnTo>
                  <a:lnTo>
                    <a:pt x="657" y="368"/>
                  </a:lnTo>
                  <a:lnTo>
                    <a:pt x="657" y="369"/>
                  </a:lnTo>
                  <a:lnTo>
                    <a:pt x="658" y="368"/>
                  </a:lnTo>
                  <a:lnTo>
                    <a:pt x="658" y="368"/>
                  </a:lnTo>
                  <a:lnTo>
                    <a:pt x="658" y="370"/>
                  </a:lnTo>
                  <a:lnTo>
                    <a:pt x="659" y="370"/>
                  </a:lnTo>
                  <a:lnTo>
                    <a:pt x="659" y="368"/>
                  </a:lnTo>
                  <a:lnTo>
                    <a:pt x="659" y="368"/>
                  </a:lnTo>
                  <a:lnTo>
                    <a:pt x="659" y="365"/>
                  </a:lnTo>
                  <a:lnTo>
                    <a:pt x="660" y="365"/>
                  </a:lnTo>
                  <a:lnTo>
                    <a:pt x="660" y="363"/>
                  </a:lnTo>
                  <a:lnTo>
                    <a:pt x="660" y="368"/>
                  </a:lnTo>
                  <a:lnTo>
                    <a:pt x="660" y="368"/>
                  </a:lnTo>
                  <a:lnTo>
                    <a:pt x="661" y="371"/>
                  </a:lnTo>
                  <a:lnTo>
                    <a:pt x="661" y="370"/>
                  </a:lnTo>
                  <a:lnTo>
                    <a:pt x="661" y="368"/>
                  </a:lnTo>
                  <a:lnTo>
                    <a:pt x="662" y="368"/>
                  </a:lnTo>
                  <a:lnTo>
                    <a:pt x="662" y="367"/>
                  </a:lnTo>
                  <a:lnTo>
                    <a:pt x="662" y="363"/>
                  </a:lnTo>
                  <a:lnTo>
                    <a:pt x="662" y="364"/>
                  </a:lnTo>
                  <a:lnTo>
                    <a:pt x="663" y="365"/>
                  </a:lnTo>
                  <a:lnTo>
                    <a:pt x="663" y="368"/>
                  </a:lnTo>
                  <a:lnTo>
                    <a:pt x="663" y="371"/>
                  </a:lnTo>
                  <a:lnTo>
                    <a:pt x="663" y="368"/>
                  </a:lnTo>
                  <a:lnTo>
                    <a:pt x="664" y="368"/>
                  </a:lnTo>
                  <a:lnTo>
                    <a:pt x="664" y="366"/>
                  </a:lnTo>
                  <a:lnTo>
                    <a:pt x="664" y="365"/>
                  </a:lnTo>
                  <a:lnTo>
                    <a:pt x="665" y="366"/>
                  </a:lnTo>
                  <a:lnTo>
                    <a:pt x="665" y="364"/>
                  </a:lnTo>
                  <a:lnTo>
                    <a:pt x="665" y="366"/>
                  </a:lnTo>
                  <a:lnTo>
                    <a:pt x="665" y="368"/>
                  </a:lnTo>
                  <a:lnTo>
                    <a:pt x="666" y="368"/>
                  </a:lnTo>
                  <a:lnTo>
                    <a:pt x="666" y="366"/>
                  </a:lnTo>
                  <a:lnTo>
                    <a:pt x="666" y="365"/>
                  </a:lnTo>
                  <a:lnTo>
                    <a:pt x="666" y="367"/>
                  </a:lnTo>
                  <a:lnTo>
                    <a:pt x="667" y="369"/>
                  </a:lnTo>
                  <a:lnTo>
                    <a:pt x="667" y="368"/>
                  </a:lnTo>
                  <a:lnTo>
                    <a:pt x="667" y="363"/>
                  </a:lnTo>
                  <a:lnTo>
                    <a:pt x="667" y="359"/>
                  </a:lnTo>
                  <a:lnTo>
                    <a:pt x="668" y="359"/>
                  </a:lnTo>
                  <a:lnTo>
                    <a:pt x="668" y="360"/>
                  </a:lnTo>
                  <a:lnTo>
                    <a:pt x="668" y="363"/>
                  </a:lnTo>
                  <a:lnTo>
                    <a:pt x="669" y="362"/>
                  </a:lnTo>
                  <a:lnTo>
                    <a:pt x="669" y="362"/>
                  </a:lnTo>
                  <a:lnTo>
                    <a:pt x="669" y="357"/>
                  </a:lnTo>
                  <a:lnTo>
                    <a:pt x="669" y="349"/>
                  </a:lnTo>
                  <a:lnTo>
                    <a:pt x="670" y="346"/>
                  </a:lnTo>
                  <a:lnTo>
                    <a:pt x="670" y="349"/>
                  </a:lnTo>
                  <a:lnTo>
                    <a:pt x="670" y="353"/>
                  </a:lnTo>
                  <a:lnTo>
                    <a:pt x="670" y="356"/>
                  </a:lnTo>
                  <a:lnTo>
                    <a:pt x="671" y="356"/>
                  </a:lnTo>
                  <a:lnTo>
                    <a:pt x="671" y="358"/>
                  </a:lnTo>
                  <a:lnTo>
                    <a:pt x="671" y="358"/>
                  </a:lnTo>
                  <a:lnTo>
                    <a:pt x="671" y="360"/>
                  </a:lnTo>
                  <a:lnTo>
                    <a:pt x="672" y="362"/>
                  </a:lnTo>
                  <a:lnTo>
                    <a:pt x="672" y="363"/>
                  </a:lnTo>
                  <a:lnTo>
                    <a:pt x="672" y="365"/>
                  </a:lnTo>
                  <a:lnTo>
                    <a:pt x="672" y="368"/>
                  </a:lnTo>
                  <a:lnTo>
                    <a:pt x="673" y="368"/>
                  </a:lnTo>
                  <a:lnTo>
                    <a:pt x="673" y="372"/>
                  </a:lnTo>
                  <a:lnTo>
                    <a:pt x="673" y="374"/>
                  </a:lnTo>
                  <a:lnTo>
                    <a:pt x="673" y="371"/>
                  </a:lnTo>
                  <a:lnTo>
                    <a:pt x="674" y="368"/>
                  </a:lnTo>
                  <a:lnTo>
                    <a:pt x="674" y="368"/>
                  </a:lnTo>
                  <a:lnTo>
                    <a:pt x="674" y="371"/>
                  </a:lnTo>
                  <a:lnTo>
                    <a:pt x="675" y="370"/>
                  </a:lnTo>
                  <a:lnTo>
                    <a:pt x="675" y="368"/>
                  </a:lnTo>
                  <a:lnTo>
                    <a:pt x="675" y="365"/>
                  </a:lnTo>
                  <a:lnTo>
                    <a:pt x="675" y="365"/>
                  </a:lnTo>
                  <a:lnTo>
                    <a:pt x="676" y="368"/>
                  </a:lnTo>
                  <a:lnTo>
                    <a:pt x="676" y="368"/>
                  </a:lnTo>
                  <a:lnTo>
                    <a:pt x="676" y="368"/>
                  </a:lnTo>
                  <a:lnTo>
                    <a:pt x="676" y="368"/>
                  </a:lnTo>
                  <a:lnTo>
                    <a:pt x="677" y="369"/>
                  </a:lnTo>
                  <a:lnTo>
                    <a:pt x="677" y="370"/>
                  </a:lnTo>
                  <a:lnTo>
                    <a:pt x="677" y="363"/>
                  </a:lnTo>
                  <a:lnTo>
                    <a:pt x="678" y="338"/>
                  </a:lnTo>
                  <a:lnTo>
                    <a:pt x="678" y="282"/>
                  </a:lnTo>
                  <a:lnTo>
                    <a:pt x="678" y="199"/>
                  </a:lnTo>
                  <a:lnTo>
                    <a:pt x="678" y="107"/>
                  </a:lnTo>
                  <a:lnTo>
                    <a:pt x="679" y="38"/>
                  </a:lnTo>
                  <a:lnTo>
                    <a:pt x="679" y="14"/>
                  </a:lnTo>
                  <a:lnTo>
                    <a:pt x="679" y="43"/>
                  </a:lnTo>
                  <a:lnTo>
                    <a:pt x="679" y="113"/>
                  </a:lnTo>
                  <a:lnTo>
                    <a:pt x="680" y="191"/>
                  </a:lnTo>
                  <a:lnTo>
                    <a:pt x="680" y="269"/>
                  </a:lnTo>
                  <a:lnTo>
                    <a:pt x="680" y="324"/>
                  </a:lnTo>
                  <a:lnTo>
                    <a:pt x="681" y="353"/>
                  </a:lnTo>
                  <a:lnTo>
                    <a:pt x="681" y="360"/>
                  </a:lnTo>
                  <a:lnTo>
                    <a:pt x="681" y="360"/>
                  </a:lnTo>
                  <a:lnTo>
                    <a:pt x="681" y="359"/>
                  </a:lnTo>
                  <a:lnTo>
                    <a:pt x="682" y="360"/>
                  </a:lnTo>
                  <a:lnTo>
                    <a:pt x="682" y="361"/>
                  </a:lnTo>
                  <a:lnTo>
                    <a:pt x="682" y="363"/>
                  </a:lnTo>
                  <a:lnTo>
                    <a:pt x="682" y="365"/>
                  </a:lnTo>
                  <a:lnTo>
                    <a:pt x="683" y="369"/>
                  </a:lnTo>
                  <a:lnTo>
                    <a:pt x="683" y="368"/>
                  </a:lnTo>
                  <a:lnTo>
                    <a:pt x="683" y="367"/>
                  </a:lnTo>
                  <a:lnTo>
                    <a:pt x="683" y="367"/>
                  </a:lnTo>
                  <a:lnTo>
                    <a:pt x="684" y="369"/>
                  </a:lnTo>
                  <a:lnTo>
                    <a:pt x="684" y="369"/>
                  </a:lnTo>
                  <a:lnTo>
                    <a:pt x="684" y="369"/>
                  </a:lnTo>
                  <a:lnTo>
                    <a:pt x="685" y="368"/>
                  </a:lnTo>
                  <a:lnTo>
                    <a:pt x="685" y="368"/>
                  </a:lnTo>
                  <a:lnTo>
                    <a:pt x="685" y="368"/>
                  </a:lnTo>
                  <a:lnTo>
                    <a:pt x="685" y="368"/>
                  </a:lnTo>
                  <a:lnTo>
                    <a:pt x="686" y="371"/>
                  </a:lnTo>
                  <a:lnTo>
                    <a:pt x="686" y="368"/>
                  </a:lnTo>
                  <a:lnTo>
                    <a:pt x="686" y="365"/>
                  </a:lnTo>
                  <a:lnTo>
                    <a:pt x="686" y="366"/>
                  </a:lnTo>
                  <a:lnTo>
                    <a:pt x="687" y="368"/>
                  </a:lnTo>
                  <a:lnTo>
                    <a:pt x="687" y="369"/>
                  </a:lnTo>
                  <a:lnTo>
                    <a:pt x="687" y="365"/>
                  </a:lnTo>
                  <a:lnTo>
                    <a:pt x="687" y="363"/>
                  </a:lnTo>
                  <a:lnTo>
                    <a:pt x="688" y="363"/>
                  </a:lnTo>
                  <a:lnTo>
                    <a:pt x="688" y="366"/>
                  </a:lnTo>
                  <a:lnTo>
                    <a:pt x="688" y="365"/>
                  </a:lnTo>
                  <a:lnTo>
                    <a:pt x="688" y="362"/>
                  </a:lnTo>
                  <a:lnTo>
                    <a:pt x="689" y="360"/>
                  </a:lnTo>
                  <a:lnTo>
                    <a:pt x="689" y="360"/>
                  </a:lnTo>
                  <a:lnTo>
                    <a:pt x="689" y="360"/>
                  </a:lnTo>
                  <a:lnTo>
                    <a:pt x="690" y="360"/>
                  </a:lnTo>
                  <a:lnTo>
                    <a:pt x="690" y="360"/>
                  </a:lnTo>
                  <a:lnTo>
                    <a:pt x="690" y="358"/>
                  </a:lnTo>
                  <a:lnTo>
                    <a:pt x="690" y="357"/>
                  </a:lnTo>
                  <a:lnTo>
                    <a:pt x="691" y="356"/>
                  </a:lnTo>
                  <a:lnTo>
                    <a:pt x="691" y="352"/>
                  </a:lnTo>
                  <a:lnTo>
                    <a:pt x="691" y="349"/>
                  </a:lnTo>
                  <a:lnTo>
                    <a:pt x="691" y="349"/>
                  </a:lnTo>
                  <a:lnTo>
                    <a:pt x="692" y="349"/>
                  </a:lnTo>
                  <a:lnTo>
                    <a:pt x="692" y="346"/>
                  </a:lnTo>
                  <a:lnTo>
                    <a:pt x="692" y="343"/>
                  </a:lnTo>
                  <a:lnTo>
                    <a:pt x="692" y="337"/>
                  </a:lnTo>
                  <a:lnTo>
                    <a:pt x="693" y="331"/>
                  </a:lnTo>
                  <a:lnTo>
                    <a:pt x="693" y="328"/>
                  </a:lnTo>
                  <a:lnTo>
                    <a:pt x="693" y="326"/>
                  </a:lnTo>
                  <a:lnTo>
                    <a:pt x="694" y="323"/>
                  </a:lnTo>
                  <a:lnTo>
                    <a:pt x="694" y="319"/>
                  </a:lnTo>
                  <a:lnTo>
                    <a:pt x="694" y="315"/>
                  </a:lnTo>
                  <a:lnTo>
                    <a:pt x="694" y="312"/>
                  </a:lnTo>
                  <a:lnTo>
                    <a:pt x="695" y="310"/>
                  </a:lnTo>
                  <a:lnTo>
                    <a:pt x="695" y="308"/>
                  </a:lnTo>
                  <a:lnTo>
                    <a:pt x="695" y="306"/>
                  </a:lnTo>
                  <a:lnTo>
                    <a:pt x="695" y="305"/>
                  </a:lnTo>
                  <a:lnTo>
                    <a:pt x="696" y="303"/>
                  </a:lnTo>
                  <a:lnTo>
                    <a:pt x="696" y="306"/>
                  </a:lnTo>
                  <a:lnTo>
                    <a:pt x="696" y="308"/>
                  </a:lnTo>
                  <a:lnTo>
                    <a:pt x="697" y="311"/>
                  </a:lnTo>
                  <a:lnTo>
                    <a:pt x="697" y="313"/>
                  </a:lnTo>
                  <a:lnTo>
                    <a:pt x="697" y="318"/>
                  </a:lnTo>
                  <a:lnTo>
                    <a:pt x="697" y="321"/>
                  </a:lnTo>
                  <a:lnTo>
                    <a:pt x="698" y="327"/>
                  </a:lnTo>
                  <a:lnTo>
                    <a:pt x="698" y="333"/>
                  </a:lnTo>
                  <a:lnTo>
                    <a:pt x="698" y="335"/>
                  </a:lnTo>
                  <a:lnTo>
                    <a:pt x="698" y="343"/>
                  </a:lnTo>
                  <a:lnTo>
                    <a:pt x="699" y="345"/>
                  </a:lnTo>
                  <a:lnTo>
                    <a:pt x="699" y="349"/>
                  </a:lnTo>
                  <a:lnTo>
                    <a:pt x="699" y="352"/>
                  </a:lnTo>
                  <a:lnTo>
                    <a:pt x="699" y="356"/>
                  </a:lnTo>
                  <a:lnTo>
                    <a:pt x="700" y="357"/>
                  </a:lnTo>
                  <a:lnTo>
                    <a:pt x="700" y="359"/>
                  </a:lnTo>
                  <a:lnTo>
                    <a:pt x="700" y="360"/>
                  </a:lnTo>
                  <a:lnTo>
                    <a:pt x="701" y="361"/>
                  </a:lnTo>
                  <a:lnTo>
                    <a:pt x="701" y="362"/>
                  </a:lnTo>
                  <a:lnTo>
                    <a:pt x="701" y="364"/>
                  </a:lnTo>
                  <a:lnTo>
                    <a:pt x="701" y="365"/>
                  </a:lnTo>
                  <a:lnTo>
                    <a:pt x="702" y="362"/>
                  </a:lnTo>
                  <a:lnTo>
                    <a:pt x="702" y="361"/>
                  </a:lnTo>
                  <a:lnTo>
                    <a:pt x="702" y="360"/>
                  </a:lnTo>
                  <a:lnTo>
                    <a:pt x="702" y="363"/>
                  </a:lnTo>
                  <a:lnTo>
                    <a:pt x="703" y="363"/>
                  </a:lnTo>
                  <a:lnTo>
                    <a:pt x="703" y="363"/>
                  </a:lnTo>
                  <a:lnTo>
                    <a:pt x="703" y="365"/>
                  </a:lnTo>
                  <a:lnTo>
                    <a:pt x="703" y="365"/>
                  </a:lnTo>
                  <a:lnTo>
                    <a:pt x="704" y="365"/>
                  </a:lnTo>
                  <a:lnTo>
                    <a:pt x="704" y="364"/>
                  </a:lnTo>
                  <a:lnTo>
                    <a:pt x="704" y="362"/>
                  </a:lnTo>
                  <a:lnTo>
                    <a:pt x="704" y="363"/>
                  </a:lnTo>
                  <a:lnTo>
                    <a:pt x="705" y="363"/>
                  </a:lnTo>
                  <a:lnTo>
                    <a:pt x="705" y="365"/>
                  </a:lnTo>
                  <a:lnTo>
                    <a:pt x="705" y="366"/>
                  </a:lnTo>
                  <a:lnTo>
                    <a:pt x="706" y="366"/>
                  </a:lnTo>
                  <a:lnTo>
                    <a:pt x="706" y="365"/>
                  </a:lnTo>
                  <a:lnTo>
                    <a:pt x="706" y="365"/>
                  </a:lnTo>
                  <a:lnTo>
                    <a:pt x="706" y="368"/>
                  </a:lnTo>
                  <a:lnTo>
                    <a:pt x="707" y="369"/>
                  </a:lnTo>
                  <a:lnTo>
                    <a:pt x="707" y="368"/>
                  </a:lnTo>
                  <a:lnTo>
                    <a:pt x="707" y="368"/>
                  </a:lnTo>
                  <a:lnTo>
                    <a:pt x="707" y="368"/>
                  </a:lnTo>
                  <a:lnTo>
                    <a:pt x="708" y="369"/>
                  </a:lnTo>
                  <a:lnTo>
                    <a:pt x="708" y="370"/>
                  </a:lnTo>
                  <a:lnTo>
                    <a:pt x="708" y="370"/>
                  </a:lnTo>
                  <a:lnTo>
                    <a:pt x="709" y="369"/>
                  </a:lnTo>
                  <a:lnTo>
                    <a:pt x="709" y="369"/>
                  </a:lnTo>
                  <a:lnTo>
                    <a:pt x="709" y="370"/>
                  </a:lnTo>
                  <a:lnTo>
                    <a:pt x="709" y="372"/>
                  </a:lnTo>
                  <a:lnTo>
                    <a:pt x="710" y="368"/>
                  </a:lnTo>
                  <a:lnTo>
                    <a:pt x="710" y="369"/>
                  </a:lnTo>
                  <a:lnTo>
                    <a:pt x="710" y="368"/>
                  </a:lnTo>
                  <a:lnTo>
                    <a:pt x="710" y="368"/>
                  </a:lnTo>
                  <a:lnTo>
                    <a:pt x="711" y="369"/>
                  </a:lnTo>
                  <a:lnTo>
                    <a:pt x="711" y="368"/>
                  </a:lnTo>
                  <a:lnTo>
                    <a:pt x="711" y="367"/>
                  </a:lnTo>
                  <a:lnTo>
                    <a:pt x="711" y="365"/>
                  </a:lnTo>
                  <a:lnTo>
                    <a:pt x="712" y="367"/>
                  </a:lnTo>
                  <a:lnTo>
                    <a:pt x="712" y="369"/>
                  </a:lnTo>
                  <a:lnTo>
                    <a:pt x="712" y="368"/>
                  </a:lnTo>
                  <a:lnTo>
                    <a:pt x="713" y="368"/>
                  </a:lnTo>
                  <a:lnTo>
                    <a:pt x="713" y="366"/>
                  </a:lnTo>
                  <a:lnTo>
                    <a:pt x="713" y="365"/>
                  </a:lnTo>
                  <a:lnTo>
                    <a:pt x="713" y="363"/>
                  </a:lnTo>
                  <a:lnTo>
                    <a:pt x="714" y="363"/>
                  </a:lnTo>
                  <a:lnTo>
                    <a:pt x="714" y="366"/>
                  </a:lnTo>
                  <a:lnTo>
                    <a:pt x="714" y="366"/>
                  </a:lnTo>
                  <a:lnTo>
                    <a:pt x="714" y="363"/>
                  </a:lnTo>
                  <a:lnTo>
                    <a:pt x="715" y="363"/>
                  </a:lnTo>
                  <a:lnTo>
                    <a:pt x="715" y="364"/>
                  </a:lnTo>
                  <a:lnTo>
                    <a:pt x="715" y="366"/>
                  </a:lnTo>
                  <a:lnTo>
                    <a:pt x="715" y="367"/>
                  </a:lnTo>
                  <a:lnTo>
                    <a:pt x="716" y="368"/>
                  </a:lnTo>
                  <a:lnTo>
                    <a:pt x="716" y="365"/>
                  </a:lnTo>
                  <a:lnTo>
                    <a:pt x="716" y="363"/>
                  </a:lnTo>
                  <a:lnTo>
                    <a:pt x="717" y="367"/>
                  </a:lnTo>
                  <a:lnTo>
                    <a:pt x="717" y="371"/>
                  </a:lnTo>
                  <a:lnTo>
                    <a:pt x="717" y="371"/>
                  </a:lnTo>
                  <a:lnTo>
                    <a:pt x="717" y="367"/>
                  </a:lnTo>
                  <a:lnTo>
                    <a:pt x="718" y="365"/>
                  </a:lnTo>
                  <a:lnTo>
                    <a:pt x="718" y="368"/>
                  </a:lnTo>
                  <a:lnTo>
                    <a:pt x="718" y="370"/>
                  </a:lnTo>
                  <a:lnTo>
                    <a:pt x="718" y="368"/>
                  </a:lnTo>
                  <a:lnTo>
                    <a:pt x="719" y="365"/>
                  </a:lnTo>
                  <a:lnTo>
                    <a:pt x="719" y="363"/>
                  </a:lnTo>
                  <a:lnTo>
                    <a:pt x="719" y="365"/>
                  </a:lnTo>
                  <a:lnTo>
                    <a:pt x="719" y="368"/>
                  </a:lnTo>
                  <a:lnTo>
                    <a:pt x="720" y="368"/>
                  </a:lnTo>
                  <a:lnTo>
                    <a:pt x="720" y="368"/>
                  </a:lnTo>
                  <a:lnTo>
                    <a:pt x="720" y="369"/>
                  </a:lnTo>
                  <a:lnTo>
                    <a:pt x="720" y="371"/>
                  </a:lnTo>
                  <a:lnTo>
                    <a:pt x="721" y="368"/>
                  </a:lnTo>
                  <a:lnTo>
                    <a:pt x="721" y="369"/>
                  </a:lnTo>
                  <a:lnTo>
                    <a:pt x="721" y="370"/>
                  </a:lnTo>
                  <a:lnTo>
                    <a:pt x="722" y="370"/>
                  </a:lnTo>
                  <a:lnTo>
                    <a:pt x="722" y="371"/>
                  </a:lnTo>
                  <a:lnTo>
                    <a:pt x="722" y="370"/>
                  </a:lnTo>
                  <a:lnTo>
                    <a:pt x="722" y="370"/>
                  </a:lnTo>
                  <a:lnTo>
                    <a:pt x="723" y="371"/>
                  </a:lnTo>
                  <a:lnTo>
                    <a:pt x="723" y="370"/>
                  </a:lnTo>
                  <a:lnTo>
                    <a:pt x="723" y="369"/>
                  </a:lnTo>
                  <a:lnTo>
                    <a:pt x="723" y="368"/>
                  </a:lnTo>
                  <a:lnTo>
                    <a:pt x="724" y="369"/>
                  </a:lnTo>
                  <a:lnTo>
                    <a:pt x="724" y="371"/>
                  </a:lnTo>
                  <a:lnTo>
                    <a:pt x="724" y="374"/>
                  </a:lnTo>
                  <a:lnTo>
                    <a:pt x="725" y="374"/>
                  </a:lnTo>
                  <a:lnTo>
                    <a:pt x="725" y="371"/>
                  </a:lnTo>
                  <a:lnTo>
                    <a:pt x="725" y="368"/>
                  </a:lnTo>
                  <a:lnTo>
                    <a:pt x="725" y="366"/>
                  </a:lnTo>
                  <a:lnTo>
                    <a:pt x="726" y="368"/>
                  </a:lnTo>
                  <a:lnTo>
                    <a:pt x="726" y="369"/>
                  </a:lnTo>
                  <a:lnTo>
                    <a:pt x="726" y="369"/>
                  </a:lnTo>
                  <a:lnTo>
                    <a:pt x="726" y="369"/>
                  </a:lnTo>
                  <a:lnTo>
                    <a:pt x="727" y="370"/>
                  </a:lnTo>
                  <a:lnTo>
                    <a:pt x="727" y="372"/>
                  </a:lnTo>
                  <a:lnTo>
                    <a:pt x="727" y="371"/>
                  </a:lnTo>
                  <a:lnTo>
                    <a:pt x="727" y="371"/>
                  </a:lnTo>
                  <a:lnTo>
                    <a:pt x="728" y="368"/>
                  </a:lnTo>
                  <a:lnTo>
                    <a:pt x="728" y="365"/>
                  </a:lnTo>
                  <a:lnTo>
                    <a:pt x="728" y="368"/>
                  </a:lnTo>
                  <a:lnTo>
                    <a:pt x="729" y="368"/>
                  </a:lnTo>
                  <a:lnTo>
                    <a:pt x="729" y="368"/>
                  </a:lnTo>
                  <a:lnTo>
                    <a:pt x="729" y="371"/>
                  </a:lnTo>
                  <a:lnTo>
                    <a:pt x="729" y="368"/>
                  </a:lnTo>
                  <a:lnTo>
                    <a:pt x="730" y="368"/>
                  </a:lnTo>
                  <a:lnTo>
                    <a:pt x="730" y="368"/>
                  </a:lnTo>
                  <a:lnTo>
                    <a:pt x="730" y="372"/>
                  </a:lnTo>
                  <a:lnTo>
                    <a:pt x="730" y="372"/>
                  </a:lnTo>
                  <a:lnTo>
                    <a:pt x="731" y="371"/>
                  </a:lnTo>
                  <a:lnTo>
                    <a:pt x="731" y="365"/>
                  </a:lnTo>
                  <a:lnTo>
                    <a:pt x="731" y="363"/>
                  </a:lnTo>
                  <a:lnTo>
                    <a:pt x="731" y="365"/>
                  </a:lnTo>
                  <a:lnTo>
                    <a:pt x="732" y="366"/>
                  </a:lnTo>
                  <a:lnTo>
                    <a:pt x="732" y="367"/>
                  </a:lnTo>
                  <a:lnTo>
                    <a:pt x="732" y="367"/>
                  </a:lnTo>
                  <a:lnTo>
                    <a:pt x="733" y="368"/>
                  </a:lnTo>
                  <a:lnTo>
                    <a:pt x="733" y="369"/>
                  </a:lnTo>
                  <a:lnTo>
                    <a:pt x="733" y="371"/>
                  </a:lnTo>
                  <a:lnTo>
                    <a:pt x="733" y="368"/>
                  </a:lnTo>
                  <a:lnTo>
                    <a:pt x="734" y="365"/>
                  </a:lnTo>
                  <a:lnTo>
                    <a:pt x="734" y="368"/>
                  </a:lnTo>
                  <a:lnTo>
                    <a:pt x="734" y="371"/>
                  </a:lnTo>
                  <a:lnTo>
                    <a:pt x="734" y="371"/>
                  </a:lnTo>
                  <a:lnTo>
                    <a:pt x="735" y="368"/>
                  </a:lnTo>
                  <a:lnTo>
                    <a:pt x="735" y="368"/>
                  </a:lnTo>
                  <a:lnTo>
                    <a:pt x="735" y="365"/>
                  </a:lnTo>
                  <a:lnTo>
                    <a:pt x="735" y="366"/>
                  </a:lnTo>
                  <a:lnTo>
                    <a:pt x="736" y="366"/>
                  </a:lnTo>
                  <a:lnTo>
                    <a:pt x="736" y="366"/>
                  </a:lnTo>
                  <a:lnTo>
                    <a:pt x="736" y="365"/>
                  </a:lnTo>
                  <a:lnTo>
                    <a:pt x="736" y="368"/>
                  </a:lnTo>
                  <a:lnTo>
                    <a:pt x="737" y="368"/>
                  </a:lnTo>
                  <a:lnTo>
                    <a:pt x="737" y="365"/>
                  </a:lnTo>
                  <a:lnTo>
                    <a:pt x="737" y="362"/>
                  </a:lnTo>
                  <a:lnTo>
                    <a:pt x="738" y="361"/>
                  </a:lnTo>
                  <a:lnTo>
                    <a:pt x="738" y="359"/>
                  </a:lnTo>
                  <a:lnTo>
                    <a:pt x="738" y="360"/>
                  </a:lnTo>
                  <a:lnTo>
                    <a:pt x="738" y="359"/>
                  </a:lnTo>
                  <a:lnTo>
                    <a:pt x="739" y="359"/>
                  </a:lnTo>
                  <a:lnTo>
                    <a:pt x="739" y="359"/>
                  </a:lnTo>
                  <a:lnTo>
                    <a:pt x="739" y="358"/>
                  </a:lnTo>
                  <a:lnTo>
                    <a:pt x="739" y="355"/>
                  </a:lnTo>
                  <a:lnTo>
                    <a:pt x="740" y="352"/>
                  </a:lnTo>
                  <a:lnTo>
                    <a:pt x="740" y="353"/>
                  </a:lnTo>
                  <a:lnTo>
                    <a:pt x="740" y="355"/>
                  </a:lnTo>
                  <a:lnTo>
                    <a:pt x="741" y="357"/>
                  </a:lnTo>
                  <a:lnTo>
                    <a:pt x="741" y="358"/>
                  </a:lnTo>
                  <a:lnTo>
                    <a:pt x="741" y="358"/>
                  </a:lnTo>
                  <a:lnTo>
                    <a:pt x="741" y="361"/>
                  </a:lnTo>
                  <a:lnTo>
                    <a:pt x="742" y="363"/>
                  </a:lnTo>
                  <a:lnTo>
                    <a:pt x="742" y="365"/>
                  </a:lnTo>
                  <a:lnTo>
                    <a:pt x="742" y="365"/>
                  </a:lnTo>
                  <a:lnTo>
                    <a:pt x="742" y="363"/>
                  </a:lnTo>
                  <a:lnTo>
                    <a:pt x="743" y="366"/>
                  </a:lnTo>
                  <a:lnTo>
                    <a:pt x="743" y="368"/>
                  </a:lnTo>
                  <a:lnTo>
                    <a:pt x="743" y="371"/>
                  </a:lnTo>
                  <a:lnTo>
                    <a:pt x="744" y="371"/>
                  </a:lnTo>
                  <a:lnTo>
                    <a:pt x="744" y="368"/>
                  </a:lnTo>
                  <a:lnTo>
                    <a:pt x="744" y="368"/>
                  </a:lnTo>
                  <a:lnTo>
                    <a:pt x="744" y="371"/>
                  </a:lnTo>
                  <a:lnTo>
                    <a:pt x="745" y="369"/>
                  </a:lnTo>
                  <a:lnTo>
                    <a:pt x="745" y="371"/>
                  </a:lnTo>
                  <a:lnTo>
                    <a:pt x="745" y="371"/>
                  </a:lnTo>
                  <a:lnTo>
                    <a:pt x="745" y="370"/>
                  </a:lnTo>
                  <a:lnTo>
                    <a:pt x="746" y="371"/>
                  </a:lnTo>
                  <a:lnTo>
                    <a:pt x="746" y="370"/>
                  </a:lnTo>
                  <a:lnTo>
                    <a:pt x="746" y="368"/>
                  </a:lnTo>
                  <a:lnTo>
                    <a:pt x="746" y="368"/>
                  </a:lnTo>
                  <a:lnTo>
                    <a:pt x="747" y="368"/>
                  </a:lnTo>
                  <a:lnTo>
                    <a:pt x="747" y="370"/>
                  </a:lnTo>
                  <a:lnTo>
                    <a:pt x="747" y="366"/>
                  </a:lnTo>
                  <a:lnTo>
                    <a:pt x="748" y="347"/>
                  </a:lnTo>
                  <a:lnTo>
                    <a:pt x="748" y="302"/>
                  </a:lnTo>
                  <a:lnTo>
                    <a:pt x="748" y="227"/>
                  </a:lnTo>
                  <a:lnTo>
                    <a:pt x="748" y="136"/>
                  </a:lnTo>
                  <a:lnTo>
                    <a:pt x="749" y="59"/>
                  </a:lnTo>
                  <a:lnTo>
                    <a:pt x="749" y="17"/>
                  </a:lnTo>
                  <a:lnTo>
                    <a:pt x="749" y="31"/>
                  </a:lnTo>
                  <a:lnTo>
                    <a:pt x="749" y="92"/>
                  </a:lnTo>
                  <a:lnTo>
                    <a:pt x="750" y="174"/>
                  </a:lnTo>
                  <a:lnTo>
                    <a:pt x="750" y="256"/>
                  </a:lnTo>
                  <a:lnTo>
                    <a:pt x="750" y="318"/>
                  </a:lnTo>
                  <a:lnTo>
                    <a:pt x="750" y="352"/>
                  </a:lnTo>
                  <a:lnTo>
                    <a:pt x="751" y="359"/>
                  </a:lnTo>
                  <a:lnTo>
                    <a:pt x="751" y="359"/>
                  </a:lnTo>
                  <a:lnTo>
                    <a:pt x="751" y="359"/>
                  </a:lnTo>
                  <a:lnTo>
                    <a:pt x="751" y="362"/>
                  </a:lnTo>
                  <a:lnTo>
                    <a:pt x="752" y="363"/>
                  </a:lnTo>
                  <a:lnTo>
                    <a:pt x="752" y="366"/>
                  </a:lnTo>
                  <a:lnTo>
                    <a:pt x="752" y="367"/>
                  </a:lnTo>
                  <a:lnTo>
                    <a:pt x="752" y="371"/>
                  </a:lnTo>
                  <a:lnTo>
                    <a:pt x="753" y="371"/>
                  </a:lnTo>
                  <a:lnTo>
                    <a:pt x="753" y="371"/>
                  </a:lnTo>
                  <a:lnTo>
                    <a:pt x="753" y="368"/>
                  </a:lnTo>
                  <a:lnTo>
                    <a:pt x="754" y="368"/>
                  </a:lnTo>
                  <a:lnTo>
                    <a:pt x="754" y="368"/>
                  </a:lnTo>
                  <a:lnTo>
                    <a:pt x="754" y="369"/>
                  </a:lnTo>
                  <a:lnTo>
                    <a:pt x="754" y="369"/>
                  </a:lnTo>
                  <a:lnTo>
                    <a:pt x="755" y="369"/>
                  </a:lnTo>
                  <a:lnTo>
                    <a:pt x="755" y="370"/>
                  </a:lnTo>
                  <a:lnTo>
                    <a:pt x="755" y="371"/>
                  </a:lnTo>
                  <a:lnTo>
                    <a:pt x="755" y="371"/>
                  </a:lnTo>
                  <a:lnTo>
                    <a:pt x="756" y="368"/>
                  </a:lnTo>
                  <a:lnTo>
                    <a:pt x="756" y="370"/>
                  </a:lnTo>
                  <a:lnTo>
                    <a:pt x="756" y="368"/>
                  </a:lnTo>
                  <a:lnTo>
                    <a:pt x="757" y="368"/>
                  </a:lnTo>
                  <a:lnTo>
                    <a:pt x="757" y="371"/>
                  </a:lnTo>
                  <a:lnTo>
                    <a:pt x="757" y="368"/>
                  </a:lnTo>
                  <a:lnTo>
                    <a:pt x="757" y="367"/>
                  </a:lnTo>
                  <a:lnTo>
                    <a:pt x="758" y="368"/>
                  </a:lnTo>
                  <a:lnTo>
                    <a:pt x="758" y="369"/>
                  </a:lnTo>
                  <a:lnTo>
                    <a:pt x="758" y="369"/>
                  </a:lnTo>
                  <a:lnTo>
                    <a:pt x="758" y="366"/>
                  </a:lnTo>
                  <a:lnTo>
                    <a:pt x="759" y="364"/>
                  </a:lnTo>
                  <a:lnTo>
                    <a:pt x="759" y="362"/>
                  </a:lnTo>
                  <a:lnTo>
                    <a:pt x="759" y="362"/>
                  </a:lnTo>
                  <a:lnTo>
                    <a:pt x="760" y="363"/>
                  </a:lnTo>
                  <a:lnTo>
                    <a:pt x="760" y="362"/>
                  </a:lnTo>
                  <a:lnTo>
                    <a:pt x="760" y="361"/>
                  </a:lnTo>
                  <a:lnTo>
                    <a:pt x="760" y="359"/>
                  </a:lnTo>
                  <a:lnTo>
                    <a:pt x="761" y="357"/>
                  </a:lnTo>
                  <a:lnTo>
                    <a:pt x="761" y="353"/>
                  </a:lnTo>
                  <a:lnTo>
                    <a:pt x="761" y="351"/>
                  </a:lnTo>
                  <a:lnTo>
                    <a:pt x="761" y="348"/>
                  </a:lnTo>
                  <a:lnTo>
                    <a:pt x="762" y="346"/>
                  </a:lnTo>
                  <a:lnTo>
                    <a:pt x="762" y="345"/>
                  </a:lnTo>
                  <a:lnTo>
                    <a:pt x="762" y="343"/>
                  </a:lnTo>
                  <a:lnTo>
                    <a:pt x="762" y="340"/>
                  </a:lnTo>
                  <a:lnTo>
                    <a:pt x="763" y="338"/>
                  </a:lnTo>
                  <a:lnTo>
                    <a:pt x="763" y="335"/>
                  </a:lnTo>
                  <a:lnTo>
                    <a:pt x="763" y="330"/>
                  </a:lnTo>
                  <a:lnTo>
                    <a:pt x="764" y="327"/>
                  </a:lnTo>
                  <a:lnTo>
                    <a:pt x="764" y="321"/>
                  </a:lnTo>
                  <a:lnTo>
                    <a:pt x="764" y="319"/>
                  </a:lnTo>
                  <a:lnTo>
                    <a:pt x="764" y="318"/>
                  </a:lnTo>
                  <a:lnTo>
                    <a:pt x="765" y="313"/>
                  </a:lnTo>
                  <a:lnTo>
                    <a:pt x="765" y="310"/>
                  </a:lnTo>
                  <a:lnTo>
                    <a:pt x="765" y="306"/>
                  </a:lnTo>
                  <a:lnTo>
                    <a:pt x="765" y="306"/>
                  </a:lnTo>
                  <a:lnTo>
                    <a:pt x="766" y="305"/>
                  </a:lnTo>
                  <a:lnTo>
                    <a:pt x="766" y="307"/>
                  </a:lnTo>
                  <a:lnTo>
                    <a:pt x="766" y="308"/>
                  </a:lnTo>
                  <a:lnTo>
                    <a:pt x="766" y="310"/>
                  </a:lnTo>
                  <a:lnTo>
                    <a:pt x="767" y="313"/>
                  </a:lnTo>
                  <a:lnTo>
                    <a:pt x="767" y="318"/>
                  </a:lnTo>
                  <a:lnTo>
                    <a:pt x="767" y="323"/>
                  </a:lnTo>
                  <a:lnTo>
                    <a:pt x="767" y="328"/>
                  </a:lnTo>
                  <a:lnTo>
                    <a:pt x="768" y="334"/>
                  </a:lnTo>
                  <a:lnTo>
                    <a:pt x="768" y="338"/>
                  </a:lnTo>
                  <a:lnTo>
                    <a:pt x="768" y="345"/>
                  </a:lnTo>
                  <a:lnTo>
                    <a:pt x="768" y="346"/>
                  </a:lnTo>
                  <a:lnTo>
                    <a:pt x="769" y="349"/>
                  </a:lnTo>
                  <a:lnTo>
                    <a:pt x="769" y="351"/>
                  </a:lnTo>
                  <a:lnTo>
                    <a:pt x="769" y="357"/>
                  </a:lnTo>
                  <a:lnTo>
                    <a:pt x="770" y="357"/>
                  </a:lnTo>
                  <a:lnTo>
                    <a:pt x="770" y="358"/>
                  </a:lnTo>
                  <a:lnTo>
                    <a:pt x="770" y="359"/>
                  </a:lnTo>
                  <a:lnTo>
                    <a:pt x="770" y="361"/>
                  </a:lnTo>
                  <a:lnTo>
                    <a:pt x="771" y="363"/>
                  </a:lnTo>
                  <a:lnTo>
                    <a:pt x="771" y="365"/>
                  </a:lnTo>
                  <a:lnTo>
                    <a:pt x="771" y="367"/>
                  </a:lnTo>
                  <a:lnTo>
                    <a:pt x="771" y="365"/>
                  </a:lnTo>
                  <a:lnTo>
                    <a:pt x="772" y="366"/>
                  </a:lnTo>
                  <a:lnTo>
                    <a:pt x="772" y="367"/>
                  </a:lnTo>
                  <a:lnTo>
                    <a:pt x="772" y="368"/>
                  </a:lnTo>
                  <a:lnTo>
                    <a:pt x="773" y="368"/>
                  </a:lnTo>
                  <a:lnTo>
                    <a:pt x="773" y="368"/>
                  </a:lnTo>
                  <a:lnTo>
                    <a:pt x="773" y="368"/>
                  </a:lnTo>
                  <a:lnTo>
                    <a:pt x="773" y="365"/>
                  </a:lnTo>
                  <a:lnTo>
                    <a:pt x="774" y="366"/>
                  </a:lnTo>
                  <a:lnTo>
                    <a:pt x="774" y="366"/>
                  </a:lnTo>
                  <a:lnTo>
                    <a:pt x="774" y="365"/>
                  </a:lnTo>
                  <a:lnTo>
                    <a:pt x="774" y="368"/>
                  </a:lnTo>
                  <a:lnTo>
                    <a:pt x="775" y="369"/>
                  </a:lnTo>
                  <a:lnTo>
                    <a:pt x="775" y="371"/>
                  </a:lnTo>
                  <a:lnTo>
                    <a:pt x="775" y="371"/>
                  </a:lnTo>
                  <a:lnTo>
                    <a:pt x="776" y="368"/>
                  </a:lnTo>
                  <a:lnTo>
                    <a:pt x="776" y="368"/>
                  </a:lnTo>
                  <a:lnTo>
                    <a:pt x="776" y="368"/>
                  </a:lnTo>
                  <a:lnTo>
                    <a:pt x="776" y="370"/>
                  </a:lnTo>
                  <a:lnTo>
                    <a:pt x="777" y="368"/>
                  </a:lnTo>
                  <a:lnTo>
                    <a:pt x="777" y="368"/>
                  </a:lnTo>
                  <a:lnTo>
                    <a:pt x="777" y="370"/>
                  </a:lnTo>
                  <a:lnTo>
                    <a:pt x="777" y="369"/>
                  </a:lnTo>
                  <a:lnTo>
                    <a:pt x="778" y="372"/>
                  </a:lnTo>
                  <a:lnTo>
                    <a:pt x="778" y="371"/>
                  </a:lnTo>
                  <a:lnTo>
                    <a:pt x="778" y="372"/>
                  </a:lnTo>
                  <a:lnTo>
                    <a:pt x="778" y="371"/>
                  </a:lnTo>
                  <a:lnTo>
                    <a:pt x="779" y="371"/>
                  </a:lnTo>
                  <a:lnTo>
                    <a:pt x="779" y="374"/>
                  </a:lnTo>
                  <a:lnTo>
                    <a:pt x="779" y="375"/>
                  </a:lnTo>
                  <a:lnTo>
                    <a:pt x="780" y="371"/>
                  </a:lnTo>
                  <a:lnTo>
                    <a:pt x="780" y="370"/>
                  </a:lnTo>
                  <a:lnTo>
                    <a:pt x="780" y="371"/>
                  </a:lnTo>
                  <a:lnTo>
                    <a:pt x="780" y="371"/>
                  </a:lnTo>
                  <a:lnTo>
                    <a:pt x="781" y="374"/>
                  </a:lnTo>
                  <a:lnTo>
                    <a:pt x="781" y="371"/>
                  </a:lnTo>
                  <a:lnTo>
                    <a:pt x="781" y="372"/>
                  </a:lnTo>
                  <a:lnTo>
                    <a:pt x="781" y="371"/>
                  </a:lnTo>
                  <a:lnTo>
                    <a:pt x="782" y="371"/>
                  </a:lnTo>
                  <a:lnTo>
                    <a:pt x="782" y="371"/>
                  </a:lnTo>
                  <a:lnTo>
                    <a:pt x="782" y="371"/>
                  </a:lnTo>
                  <a:lnTo>
                    <a:pt x="782" y="368"/>
                  </a:lnTo>
                  <a:lnTo>
                    <a:pt x="783" y="368"/>
                  </a:lnTo>
                  <a:lnTo>
                    <a:pt x="783" y="369"/>
                  </a:lnTo>
                  <a:lnTo>
                    <a:pt x="783" y="371"/>
                  </a:lnTo>
                  <a:lnTo>
                    <a:pt x="783" y="371"/>
                  </a:lnTo>
                  <a:lnTo>
                    <a:pt x="784" y="370"/>
                  </a:lnTo>
                  <a:lnTo>
                    <a:pt x="784" y="368"/>
                  </a:lnTo>
                  <a:lnTo>
                    <a:pt x="784" y="368"/>
                  </a:lnTo>
                  <a:lnTo>
                    <a:pt x="784" y="368"/>
                  </a:lnTo>
                  <a:lnTo>
                    <a:pt x="785" y="368"/>
                  </a:lnTo>
                  <a:lnTo>
                    <a:pt x="785" y="370"/>
                  </a:lnTo>
                  <a:lnTo>
                    <a:pt x="785" y="374"/>
                  </a:lnTo>
                  <a:lnTo>
                    <a:pt x="786" y="374"/>
                  </a:lnTo>
                  <a:lnTo>
                    <a:pt x="786" y="371"/>
                  </a:lnTo>
                  <a:lnTo>
                    <a:pt x="786" y="368"/>
                  </a:lnTo>
                  <a:lnTo>
                    <a:pt x="786" y="368"/>
                  </a:lnTo>
                  <a:lnTo>
                    <a:pt x="787" y="369"/>
                  </a:lnTo>
                  <a:lnTo>
                    <a:pt x="787" y="371"/>
                  </a:lnTo>
                  <a:lnTo>
                    <a:pt x="787" y="372"/>
                  </a:lnTo>
                  <a:lnTo>
                    <a:pt x="787" y="372"/>
                  </a:lnTo>
                  <a:lnTo>
                    <a:pt x="788" y="376"/>
                  </a:lnTo>
                  <a:lnTo>
                    <a:pt x="788" y="374"/>
                  </a:lnTo>
                  <a:lnTo>
                    <a:pt x="788" y="372"/>
                  </a:lnTo>
                  <a:lnTo>
                    <a:pt x="789" y="371"/>
                  </a:lnTo>
                  <a:lnTo>
                    <a:pt x="789" y="371"/>
                  </a:lnTo>
                  <a:lnTo>
                    <a:pt x="789" y="371"/>
                  </a:lnTo>
                  <a:lnTo>
                    <a:pt x="789" y="374"/>
                  </a:lnTo>
                  <a:lnTo>
                    <a:pt x="790" y="375"/>
                  </a:lnTo>
                  <a:lnTo>
                    <a:pt x="790" y="374"/>
                  </a:lnTo>
                  <a:lnTo>
                    <a:pt x="790" y="374"/>
                  </a:lnTo>
                  <a:lnTo>
                    <a:pt x="790" y="376"/>
                  </a:lnTo>
                  <a:lnTo>
                    <a:pt x="791" y="377"/>
                  </a:lnTo>
                  <a:lnTo>
                    <a:pt x="791" y="377"/>
                  </a:lnTo>
                  <a:lnTo>
                    <a:pt x="791" y="373"/>
                  </a:lnTo>
                  <a:lnTo>
                    <a:pt x="792" y="372"/>
                  </a:lnTo>
                  <a:lnTo>
                    <a:pt x="792" y="376"/>
                  </a:lnTo>
                  <a:lnTo>
                    <a:pt x="792" y="374"/>
                  </a:lnTo>
                  <a:lnTo>
                    <a:pt x="792" y="374"/>
                  </a:lnTo>
                  <a:lnTo>
                    <a:pt x="793" y="374"/>
                  </a:lnTo>
                  <a:lnTo>
                    <a:pt x="793" y="374"/>
                  </a:lnTo>
                  <a:lnTo>
                    <a:pt x="793" y="376"/>
                  </a:lnTo>
                  <a:lnTo>
                    <a:pt x="793" y="374"/>
                  </a:lnTo>
                  <a:lnTo>
                    <a:pt x="794" y="372"/>
                  </a:lnTo>
                  <a:lnTo>
                    <a:pt x="794" y="372"/>
                  </a:lnTo>
                  <a:lnTo>
                    <a:pt x="794" y="376"/>
                  </a:lnTo>
                  <a:lnTo>
                    <a:pt x="794" y="377"/>
                  </a:lnTo>
                  <a:lnTo>
                    <a:pt x="795" y="374"/>
                  </a:lnTo>
                  <a:lnTo>
                    <a:pt x="795" y="374"/>
                  </a:lnTo>
                  <a:lnTo>
                    <a:pt x="795" y="374"/>
                  </a:lnTo>
                  <a:lnTo>
                    <a:pt x="796" y="374"/>
                  </a:lnTo>
                  <a:lnTo>
                    <a:pt x="796" y="375"/>
                  </a:lnTo>
                  <a:lnTo>
                    <a:pt x="796" y="374"/>
                  </a:lnTo>
                  <a:lnTo>
                    <a:pt x="796" y="374"/>
                  </a:lnTo>
                  <a:lnTo>
                    <a:pt x="797" y="371"/>
                  </a:lnTo>
                  <a:lnTo>
                    <a:pt x="797" y="373"/>
                  </a:lnTo>
                  <a:lnTo>
                    <a:pt x="797" y="374"/>
                  </a:lnTo>
                  <a:lnTo>
                    <a:pt x="797" y="374"/>
                  </a:lnTo>
                  <a:lnTo>
                    <a:pt x="798" y="374"/>
                  </a:lnTo>
                  <a:lnTo>
                    <a:pt x="798" y="374"/>
                  </a:lnTo>
                  <a:lnTo>
                    <a:pt x="798" y="377"/>
                  </a:lnTo>
                  <a:lnTo>
                    <a:pt x="798" y="377"/>
                  </a:lnTo>
                  <a:lnTo>
                    <a:pt x="799" y="377"/>
                  </a:lnTo>
                  <a:lnTo>
                    <a:pt x="799" y="374"/>
                  </a:lnTo>
                  <a:lnTo>
                    <a:pt x="799" y="372"/>
                  </a:lnTo>
                  <a:lnTo>
                    <a:pt x="799" y="374"/>
                  </a:lnTo>
                  <a:lnTo>
                    <a:pt x="800" y="374"/>
                  </a:lnTo>
                  <a:lnTo>
                    <a:pt x="800" y="374"/>
                  </a:lnTo>
                  <a:lnTo>
                    <a:pt x="800" y="374"/>
                  </a:lnTo>
                  <a:lnTo>
                    <a:pt x="801" y="374"/>
                  </a:lnTo>
                  <a:lnTo>
                    <a:pt x="801" y="374"/>
                  </a:lnTo>
                  <a:lnTo>
                    <a:pt x="801" y="376"/>
                  </a:lnTo>
                  <a:lnTo>
                    <a:pt x="801" y="379"/>
                  </a:lnTo>
                  <a:lnTo>
                    <a:pt x="802" y="379"/>
                  </a:lnTo>
                  <a:lnTo>
                    <a:pt x="802" y="377"/>
                  </a:lnTo>
                  <a:lnTo>
                    <a:pt x="802" y="372"/>
                  </a:lnTo>
                  <a:lnTo>
                    <a:pt x="802" y="371"/>
                  </a:lnTo>
                  <a:lnTo>
                    <a:pt x="803" y="374"/>
                  </a:lnTo>
                  <a:lnTo>
                    <a:pt x="803" y="375"/>
                  </a:lnTo>
                  <a:lnTo>
                    <a:pt x="803" y="372"/>
                  </a:lnTo>
                  <a:lnTo>
                    <a:pt x="803" y="374"/>
                  </a:lnTo>
                  <a:lnTo>
                    <a:pt x="804" y="374"/>
                  </a:lnTo>
                  <a:lnTo>
                    <a:pt x="804" y="374"/>
                  </a:lnTo>
                  <a:lnTo>
                    <a:pt x="804" y="374"/>
                  </a:lnTo>
                  <a:lnTo>
                    <a:pt x="805" y="371"/>
                  </a:lnTo>
                  <a:lnTo>
                    <a:pt x="805" y="373"/>
                  </a:lnTo>
                  <a:lnTo>
                    <a:pt x="805" y="371"/>
                  </a:lnTo>
                  <a:lnTo>
                    <a:pt x="805" y="368"/>
                  </a:lnTo>
                  <a:lnTo>
                    <a:pt x="806" y="366"/>
                  </a:lnTo>
                  <a:lnTo>
                    <a:pt x="806" y="368"/>
                  </a:lnTo>
                  <a:lnTo>
                    <a:pt x="806" y="369"/>
                  </a:lnTo>
                  <a:lnTo>
                    <a:pt x="806" y="368"/>
                  </a:lnTo>
                  <a:lnTo>
                    <a:pt x="807" y="365"/>
                  </a:lnTo>
                  <a:lnTo>
                    <a:pt x="807" y="361"/>
                  </a:lnTo>
                  <a:lnTo>
                    <a:pt x="807" y="357"/>
                  </a:lnTo>
                  <a:lnTo>
                    <a:pt x="808" y="356"/>
                  </a:lnTo>
                  <a:lnTo>
                    <a:pt x="808" y="361"/>
                  </a:lnTo>
                  <a:lnTo>
                    <a:pt x="808" y="363"/>
                  </a:lnTo>
                  <a:lnTo>
                    <a:pt x="808" y="363"/>
                  </a:lnTo>
                  <a:lnTo>
                    <a:pt x="809" y="365"/>
                  </a:lnTo>
                  <a:lnTo>
                    <a:pt x="809" y="368"/>
                  </a:lnTo>
                  <a:lnTo>
                    <a:pt x="809" y="371"/>
                  </a:lnTo>
                  <a:lnTo>
                    <a:pt x="809" y="371"/>
                  </a:lnTo>
                  <a:lnTo>
                    <a:pt x="810" y="371"/>
                  </a:lnTo>
                  <a:lnTo>
                    <a:pt x="810" y="374"/>
                  </a:lnTo>
                  <a:lnTo>
                    <a:pt x="810" y="375"/>
                  </a:lnTo>
                  <a:lnTo>
                    <a:pt x="810" y="374"/>
                  </a:lnTo>
                  <a:lnTo>
                    <a:pt x="811" y="377"/>
                  </a:lnTo>
                  <a:lnTo>
                    <a:pt x="811" y="375"/>
                  </a:lnTo>
                  <a:lnTo>
                    <a:pt x="811" y="377"/>
                  </a:lnTo>
                  <a:lnTo>
                    <a:pt x="812" y="375"/>
                  </a:lnTo>
                  <a:lnTo>
                    <a:pt x="812" y="374"/>
                  </a:lnTo>
                  <a:lnTo>
                    <a:pt x="812" y="375"/>
                  </a:lnTo>
                  <a:lnTo>
                    <a:pt x="812" y="377"/>
                  </a:lnTo>
                  <a:lnTo>
                    <a:pt x="813" y="376"/>
                  </a:lnTo>
                  <a:lnTo>
                    <a:pt x="813" y="374"/>
                  </a:lnTo>
                  <a:lnTo>
                    <a:pt x="813" y="374"/>
                  </a:lnTo>
                  <a:lnTo>
                    <a:pt x="813" y="376"/>
                  </a:lnTo>
                  <a:lnTo>
                    <a:pt x="814" y="377"/>
                  </a:lnTo>
                  <a:lnTo>
                    <a:pt x="814" y="374"/>
                  </a:lnTo>
                  <a:lnTo>
                    <a:pt x="814" y="376"/>
                  </a:lnTo>
                  <a:lnTo>
                    <a:pt x="814" y="374"/>
                  </a:lnTo>
                  <a:lnTo>
                    <a:pt x="815" y="377"/>
                  </a:lnTo>
                  <a:lnTo>
                    <a:pt x="815" y="372"/>
                  </a:lnTo>
                  <a:lnTo>
                    <a:pt x="815" y="355"/>
                  </a:lnTo>
                  <a:lnTo>
                    <a:pt x="815" y="308"/>
                  </a:lnTo>
                  <a:lnTo>
                    <a:pt x="816" y="238"/>
                  </a:lnTo>
                  <a:lnTo>
                    <a:pt x="816" y="151"/>
                  </a:lnTo>
                  <a:lnTo>
                    <a:pt x="816" y="73"/>
                  </a:lnTo>
                  <a:lnTo>
                    <a:pt x="817" y="34"/>
                  </a:lnTo>
                  <a:lnTo>
                    <a:pt x="817" y="46"/>
                  </a:lnTo>
                  <a:lnTo>
                    <a:pt x="817" y="106"/>
                  </a:lnTo>
                  <a:lnTo>
                    <a:pt x="817" y="180"/>
                  </a:lnTo>
                  <a:lnTo>
                    <a:pt x="818" y="263"/>
                  </a:lnTo>
                  <a:lnTo>
                    <a:pt x="818" y="330"/>
                  </a:lnTo>
                  <a:lnTo>
                    <a:pt x="818" y="363"/>
                  </a:lnTo>
                  <a:lnTo>
                    <a:pt x="818" y="369"/>
                  </a:lnTo>
                  <a:lnTo>
                    <a:pt x="819" y="367"/>
                  </a:lnTo>
                  <a:lnTo>
                    <a:pt x="819" y="363"/>
                  </a:lnTo>
                  <a:lnTo>
                    <a:pt x="819" y="364"/>
                  </a:lnTo>
                  <a:lnTo>
                    <a:pt x="820" y="368"/>
                  </a:lnTo>
                  <a:lnTo>
                    <a:pt x="820" y="374"/>
                  </a:lnTo>
                  <a:lnTo>
                    <a:pt x="820" y="377"/>
                  </a:lnTo>
                  <a:lnTo>
                    <a:pt x="820" y="374"/>
                  </a:lnTo>
                  <a:lnTo>
                    <a:pt x="821" y="372"/>
                  </a:lnTo>
                  <a:lnTo>
                    <a:pt x="821" y="374"/>
                  </a:lnTo>
                  <a:lnTo>
                    <a:pt x="821" y="374"/>
                  </a:lnTo>
                  <a:lnTo>
                    <a:pt x="821" y="374"/>
                  </a:lnTo>
                  <a:lnTo>
                    <a:pt x="822" y="374"/>
                  </a:lnTo>
                  <a:lnTo>
                    <a:pt x="822" y="374"/>
                  </a:lnTo>
                  <a:lnTo>
                    <a:pt x="822" y="374"/>
                  </a:lnTo>
                  <a:lnTo>
                    <a:pt x="822" y="374"/>
                  </a:lnTo>
                  <a:lnTo>
                    <a:pt x="823" y="375"/>
                  </a:lnTo>
                  <a:lnTo>
                    <a:pt x="823" y="372"/>
                  </a:lnTo>
                  <a:lnTo>
                    <a:pt x="823" y="374"/>
                  </a:lnTo>
                  <a:lnTo>
                    <a:pt x="824" y="375"/>
                  </a:lnTo>
                  <a:lnTo>
                    <a:pt x="824" y="376"/>
                  </a:lnTo>
                  <a:lnTo>
                    <a:pt x="824" y="374"/>
                  </a:lnTo>
                  <a:lnTo>
                    <a:pt x="824" y="374"/>
                  </a:lnTo>
                  <a:lnTo>
                    <a:pt x="825" y="371"/>
                  </a:lnTo>
                  <a:lnTo>
                    <a:pt x="825" y="370"/>
                  </a:lnTo>
                  <a:lnTo>
                    <a:pt x="825" y="371"/>
                  </a:lnTo>
                  <a:lnTo>
                    <a:pt x="825" y="370"/>
                  </a:lnTo>
                  <a:lnTo>
                    <a:pt x="826" y="371"/>
                  </a:lnTo>
                  <a:lnTo>
                    <a:pt x="826" y="374"/>
                  </a:lnTo>
                  <a:lnTo>
                    <a:pt x="826" y="374"/>
                  </a:lnTo>
                  <a:lnTo>
                    <a:pt x="826" y="371"/>
                  </a:lnTo>
                  <a:lnTo>
                    <a:pt x="827" y="368"/>
                  </a:lnTo>
                  <a:lnTo>
                    <a:pt x="827" y="363"/>
                  </a:lnTo>
                  <a:lnTo>
                    <a:pt x="827" y="363"/>
                  </a:lnTo>
                  <a:lnTo>
                    <a:pt x="828" y="363"/>
                  </a:lnTo>
                  <a:lnTo>
                    <a:pt x="828" y="363"/>
                  </a:lnTo>
                  <a:lnTo>
                    <a:pt x="828" y="362"/>
                  </a:lnTo>
                  <a:lnTo>
                    <a:pt x="828" y="359"/>
                  </a:lnTo>
                  <a:lnTo>
                    <a:pt x="829" y="358"/>
                  </a:lnTo>
                  <a:lnTo>
                    <a:pt x="829" y="356"/>
                  </a:lnTo>
                  <a:lnTo>
                    <a:pt x="829" y="355"/>
                  </a:lnTo>
                  <a:lnTo>
                    <a:pt x="829" y="351"/>
                  </a:lnTo>
                  <a:lnTo>
                    <a:pt x="830" y="347"/>
                  </a:lnTo>
                  <a:lnTo>
                    <a:pt x="830" y="344"/>
                  </a:lnTo>
                  <a:lnTo>
                    <a:pt x="830" y="341"/>
                  </a:lnTo>
                  <a:lnTo>
                    <a:pt x="830" y="336"/>
                  </a:lnTo>
                  <a:lnTo>
                    <a:pt x="831" y="333"/>
                  </a:lnTo>
                  <a:lnTo>
                    <a:pt x="831" y="330"/>
                  </a:lnTo>
                  <a:lnTo>
                    <a:pt x="831" y="327"/>
                  </a:lnTo>
                  <a:lnTo>
                    <a:pt x="831" y="323"/>
                  </a:lnTo>
                  <a:lnTo>
                    <a:pt x="832" y="318"/>
                  </a:lnTo>
                  <a:lnTo>
                    <a:pt x="832" y="315"/>
                  </a:lnTo>
                  <a:lnTo>
                    <a:pt x="832" y="313"/>
                  </a:lnTo>
                  <a:lnTo>
                    <a:pt x="833" y="311"/>
                  </a:lnTo>
                  <a:lnTo>
                    <a:pt x="833" y="307"/>
                  </a:lnTo>
                  <a:lnTo>
                    <a:pt x="833" y="305"/>
                  </a:lnTo>
                  <a:lnTo>
                    <a:pt x="833" y="306"/>
                  </a:lnTo>
                  <a:lnTo>
                    <a:pt x="834" y="306"/>
                  </a:lnTo>
                  <a:lnTo>
                    <a:pt x="834" y="308"/>
                  </a:lnTo>
                  <a:lnTo>
                    <a:pt x="834" y="310"/>
                  </a:lnTo>
                  <a:lnTo>
                    <a:pt x="834" y="315"/>
                  </a:lnTo>
                  <a:lnTo>
                    <a:pt x="835" y="321"/>
                  </a:lnTo>
                  <a:lnTo>
                    <a:pt x="835" y="327"/>
                  </a:lnTo>
                  <a:lnTo>
                    <a:pt x="835" y="333"/>
                  </a:lnTo>
                  <a:lnTo>
                    <a:pt x="836" y="337"/>
                  </a:lnTo>
                  <a:lnTo>
                    <a:pt x="836" y="340"/>
                  </a:lnTo>
                  <a:lnTo>
                    <a:pt x="836" y="344"/>
                  </a:lnTo>
                  <a:lnTo>
                    <a:pt x="836" y="349"/>
                  </a:lnTo>
                  <a:lnTo>
                    <a:pt x="837" y="351"/>
                  </a:lnTo>
                  <a:lnTo>
                    <a:pt x="837" y="356"/>
                  </a:lnTo>
                  <a:lnTo>
                    <a:pt x="837" y="358"/>
                  </a:lnTo>
                  <a:lnTo>
                    <a:pt x="837" y="361"/>
                  </a:lnTo>
                  <a:lnTo>
                    <a:pt x="838" y="364"/>
                  </a:lnTo>
                  <a:lnTo>
                    <a:pt x="838" y="369"/>
                  </a:lnTo>
                  <a:lnTo>
                    <a:pt x="838" y="368"/>
                  </a:lnTo>
                  <a:lnTo>
                    <a:pt x="838" y="370"/>
                  </a:lnTo>
                  <a:lnTo>
                    <a:pt x="839" y="371"/>
                  </a:lnTo>
                  <a:lnTo>
                    <a:pt x="839" y="371"/>
                  </a:lnTo>
                  <a:lnTo>
                    <a:pt x="839" y="373"/>
                  </a:lnTo>
                  <a:lnTo>
                    <a:pt x="840" y="370"/>
                  </a:lnTo>
                  <a:lnTo>
                    <a:pt x="840" y="369"/>
                  </a:lnTo>
                  <a:lnTo>
                    <a:pt x="840" y="368"/>
                  </a:lnTo>
                  <a:lnTo>
                    <a:pt x="840" y="368"/>
                  </a:lnTo>
                  <a:lnTo>
                    <a:pt x="841" y="371"/>
                  </a:lnTo>
                  <a:lnTo>
                    <a:pt x="841" y="371"/>
                  </a:lnTo>
                  <a:lnTo>
                    <a:pt x="841" y="370"/>
                  </a:lnTo>
                  <a:lnTo>
                    <a:pt x="841" y="367"/>
                  </a:lnTo>
                  <a:lnTo>
                    <a:pt x="842" y="368"/>
                  </a:lnTo>
                  <a:lnTo>
                    <a:pt x="842" y="368"/>
                  </a:lnTo>
                  <a:lnTo>
                    <a:pt x="842" y="371"/>
                  </a:lnTo>
                  <a:lnTo>
                    <a:pt x="842" y="371"/>
                  </a:lnTo>
                  <a:lnTo>
                    <a:pt x="843" y="371"/>
                  </a:lnTo>
                  <a:lnTo>
                    <a:pt x="843" y="371"/>
                  </a:lnTo>
                  <a:lnTo>
                    <a:pt x="843" y="371"/>
                  </a:lnTo>
                  <a:lnTo>
                    <a:pt x="844" y="371"/>
                  </a:lnTo>
                  <a:lnTo>
                    <a:pt x="844" y="372"/>
                  </a:lnTo>
                  <a:lnTo>
                    <a:pt x="844" y="371"/>
                  </a:lnTo>
                  <a:lnTo>
                    <a:pt x="844" y="374"/>
                  </a:lnTo>
                  <a:lnTo>
                    <a:pt x="845" y="373"/>
                  </a:lnTo>
                  <a:lnTo>
                    <a:pt x="845" y="374"/>
                  </a:lnTo>
                  <a:lnTo>
                    <a:pt x="845" y="372"/>
                  </a:lnTo>
                  <a:lnTo>
                    <a:pt x="845" y="372"/>
                  </a:lnTo>
                  <a:lnTo>
                    <a:pt x="846" y="374"/>
                  </a:lnTo>
                  <a:lnTo>
                    <a:pt x="846" y="374"/>
                  </a:lnTo>
                  <a:lnTo>
                    <a:pt x="846" y="375"/>
                  </a:lnTo>
                  <a:lnTo>
                    <a:pt x="846" y="374"/>
                  </a:lnTo>
                  <a:lnTo>
                    <a:pt x="847" y="374"/>
                  </a:lnTo>
                  <a:lnTo>
                    <a:pt x="847" y="375"/>
                  </a:lnTo>
                  <a:lnTo>
                    <a:pt x="847" y="374"/>
                  </a:lnTo>
                  <a:lnTo>
                    <a:pt x="847" y="374"/>
                  </a:lnTo>
                  <a:lnTo>
                    <a:pt x="848" y="371"/>
                  </a:lnTo>
                  <a:lnTo>
                    <a:pt x="848" y="371"/>
                  </a:lnTo>
                  <a:lnTo>
                    <a:pt x="848" y="371"/>
                  </a:lnTo>
                  <a:lnTo>
                    <a:pt x="849" y="372"/>
                  </a:lnTo>
                  <a:lnTo>
                    <a:pt x="849" y="374"/>
                  </a:lnTo>
                  <a:lnTo>
                    <a:pt x="849" y="376"/>
                  </a:lnTo>
                  <a:lnTo>
                    <a:pt x="849" y="371"/>
                  </a:lnTo>
                  <a:lnTo>
                    <a:pt x="850" y="370"/>
                  </a:lnTo>
                  <a:lnTo>
                    <a:pt x="850" y="371"/>
                  </a:lnTo>
                  <a:lnTo>
                    <a:pt x="850" y="373"/>
                  </a:lnTo>
                  <a:lnTo>
                    <a:pt x="850" y="374"/>
                  </a:lnTo>
                  <a:lnTo>
                    <a:pt x="851" y="368"/>
                  </a:lnTo>
                  <a:lnTo>
                    <a:pt x="851" y="370"/>
                  </a:lnTo>
                  <a:lnTo>
                    <a:pt x="851" y="371"/>
                  </a:lnTo>
                  <a:lnTo>
                    <a:pt x="852" y="371"/>
                  </a:lnTo>
                  <a:lnTo>
                    <a:pt x="852" y="371"/>
                  </a:lnTo>
                  <a:lnTo>
                    <a:pt x="852" y="370"/>
                  </a:lnTo>
                  <a:lnTo>
                    <a:pt x="852" y="370"/>
                  </a:lnTo>
                  <a:lnTo>
                    <a:pt x="853" y="370"/>
                  </a:lnTo>
                  <a:lnTo>
                    <a:pt x="853" y="371"/>
                  </a:lnTo>
                  <a:lnTo>
                    <a:pt x="853" y="371"/>
                  </a:lnTo>
                  <a:lnTo>
                    <a:pt x="853" y="372"/>
                  </a:lnTo>
                  <a:lnTo>
                    <a:pt x="854" y="374"/>
                  </a:lnTo>
                  <a:lnTo>
                    <a:pt x="854" y="374"/>
                  </a:lnTo>
                  <a:lnTo>
                    <a:pt x="854" y="372"/>
                  </a:lnTo>
                  <a:lnTo>
                    <a:pt x="855" y="370"/>
                  </a:lnTo>
                  <a:lnTo>
                    <a:pt x="855" y="370"/>
                  </a:lnTo>
                  <a:lnTo>
                    <a:pt x="855" y="371"/>
                  </a:lnTo>
                  <a:lnTo>
                    <a:pt x="855" y="371"/>
                  </a:lnTo>
                  <a:lnTo>
                    <a:pt x="856" y="372"/>
                  </a:lnTo>
                  <a:lnTo>
                    <a:pt x="856" y="371"/>
                  </a:lnTo>
                  <a:lnTo>
                    <a:pt x="856" y="374"/>
                  </a:lnTo>
                  <a:lnTo>
                    <a:pt x="856" y="374"/>
                  </a:lnTo>
                  <a:lnTo>
                    <a:pt x="857" y="374"/>
                  </a:lnTo>
                  <a:lnTo>
                    <a:pt x="857" y="374"/>
                  </a:lnTo>
                  <a:lnTo>
                    <a:pt x="857" y="374"/>
                  </a:lnTo>
                  <a:lnTo>
                    <a:pt x="857" y="374"/>
                  </a:lnTo>
                  <a:lnTo>
                    <a:pt x="858" y="377"/>
                  </a:lnTo>
                  <a:lnTo>
                    <a:pt x="858" y="372"/>
                  </a:lnTo>
                  <a:lnTo>
                    <a:pt x="858" y="372"/>
                  </a:lnTo>
                  <a:lnTo>
                    <a:pt x="858" y="370"/>
                  </a:lnTo>
                  <a:lnTo>
                    <a:pt x="859" y="373"/>
                  </a:lnTo>
                  <a:lnTo>
                    <a:pt x="859" y="374"/>
                  </a:lnTo>
                  <a:lnTo>
                    <a:pt x="859" y="374"/>
                  </a:lnTo>
                  <a:lnTo>
                    <a:pt x="860" y="374"/>
                  </a:lnTo>
                  <a:lnTo>
                    <a:pt x="860" y="374"/>
                  </a:lnTo>
                  <a:lnTo>
                    <a:pt x="860" y="374"/>
                  </a:lnTo>
                  <a:lnTo>
                    <a:pt x="860" y="376"/>
                  </a:lnTo>
                  <a:lnTo>
                    <a:pt x="861" y="377"/>
                  </a:lnTo>
                  <a:lnTo>
                    <a:pt x="861" y="375"/>
                  </a:lnTo>
                  <a:lnTo>
                    <a:pt x="861" y="373"/>
                  </a:lnTo>
                  <a:lnTo>
                    <a:pt x="861" y="374"/>
                  </a:lnTo>
                  <a:lnTo>
                    <a:pt x="862" y="380"/>
                  </a:lnTo>
                  <a:lnTo>
                    <a:pt x="862" y="379"/>
                  </a:lnTo>
                  <a:lnTo>
                    <a:pt x="862" y="374"/>
                  </a:lnTo>
                  <a:lnTo>
                    <a:pt x="862" y="369"/>
                  </a:lnTo>
                  <a:lnTo>
                    <a:pt x="863" y="368"/>
                  </a:lnTo>
                  <a:lnTo>
                    <a:pt x="863" y="372"/>
                  </a:lnTo>
                  <a:lnTo>
                    <a:pt x="863" y="372"/>
                  </a:lnTo>
                  <a:lnTo>
                    <a:pt x="863" y="372"/>
                  </a:lnTo>
                  <a:lnTo>
                    <a:pt x="864" y="371"/>
                  </a:lnTo>
                  <a:lnTo>
                    <a:pt x="864" y="374"/>
                  </a:lnTo>
                  <a:lnTo>
                    <a:pt x="864" y="374"/>
                  </a:lnTo>
                  <a:lnTo>
                    <a:pt x="865" y="374"/>
                  </a:lnTo>
                  <a:lnTo>
                    <a:pt x="865" y="374"/>
                  </a:lnTo>
                  <a:lnTo>
                    <a:pt x="865" y="375"/>
                  </a:lnTo>
                  <a:lnTo>
                    <a:pt x="865" y="374"/>
                  </a:lnTo>
                  <a:lnTo>
                    <a:pt x="866" y="374"/>
                  </a:lnTo>
                  <a:lnTo>
                    <a:pt x="866" y="371"/>
                  </a:lnTo>
                  <a:lnTo>
                    <a:pt x="866" y="371"/>
                  </a:lnTo>
                  <a:lnTo>
                    <a:pt x="866" y="371"/>
                  </a:lnTo>
                  <a:lnTo>
                    <a:pt x="867" y="374"/>
                  </a:lnTo>
                  <a:lnTo>
                    <a:pt x="867" y="371"/>
                  </a:lnTo>
                  <a:lnTo>
                    <a:pt x="867" y="371"/>
                  </a:lnTo>
                  <a:lnTo>
                    <a:pt x="868" y="371"/>
                  </a:lnTo>
                  <a:lnTo>
                    <a:pt x="868" y="374"/>
                  </a:lnTo>
                  <a:lnTo>
                    <a:pt x="868" y="377"/>
                  </a:lnTo>
                  <a:lnTo>
                    <a:pt x="868" y="374"/>
                  </a:lnTo>
                  <a:lnTo>
                    <a:pt x="869" y="370"/>
                  </a:lnTo>
                  <a:lnTo>
                    <a:pt x="869" y="369"/>
                  </a:lnTo>
                  <a:lnTo>
                    <a:pt x="869" y="368"/>
                  </a:lnTo>
                  <a:lnTo>
                    <a:pt x="869" y="374"/>
                  </a:lnTo>
                  <a:lnTo>
                    <a:pt x="870" y="374"/>
                  </a:lnTo>
                  <a:lnTo>
                    <a:pt x="870" y="374"/>
                  </a:lnTo>
                  <a:lnTo>
                    <a:pt x="870" y="371"/>
                  </a:lnTo>
                  <a:lnTo>
                    <a:pt x="871" y="370"/>
                  </a:lnTo>
                  <a:lnTo>
                    <a:pt x="871" y="369"/>
                  </a:lnTo>
                  <a:lnTo>
                    <a:pt x="871" y="370"/>
                  </a:lnTo>
                  <a:lnTo>
                    <a:pt x="871" y="374"/>
                  </a:lnTo>
                  <a:lnTo>
                    <a:pt x="872" y="372"/>
                  </a:lnTo>
                  <a:lnTo>
                    <a:pt x="872" y="371"/>
                  </a:lnTo>
                  <a:lnTo>
                    <a:pt x="872" y="369"/>
                  </a:lnTo>
                  <a:lnTo>
                    <a:pt x="872" y="369"/>
                  </a:lnTo>
                  <a:lnTo>
                    <a:pt x="873" y="368"/>
                  </a:lnTo>
                  <a:lnTo>
                    <a:pt x="873" y="368"/>
                  </a:lnTo>
                  <a:lnTo>
                    <a:pt x="873" y="364"/>
                  </a:lnTo>
                  <a:lnTo>
                    <a:pt x="873" y="365"/>
                  </a:lnTo>
                  <a:lnTo>
                    <a:pt x="874" y="364"/>
                  </a:lnTo>
                  <a:lnTo>
                    <a:pt x="874" y="363"/>
                  </a:lnTo>
                  <a:lnTo>
                    <a:pt x="874" y="363"/>
                  </a:lnTo>
                  <a:lnTo>
                    <a:pt x="874" y="359"/>
                  </a:lnTo>
                  <a:lnTo>
                    <a:pt x="875" y="358"/>
                  </a:lnTo>
                  <a:lnTo>
                    <a:pt x="875" y="358"/>
                  </a:lnTo>
                  <a:lnTo>
                    <a:pt x="875" y="358"/>
                  </a:lnTo>
                  <a:lnTo>
                    <a:pt x="876" y="358"/>
                  </a:lnTo>
                  <a:lnTo>
                    <a:pt x="876" y="358"/>
                  </a:lnTo>
                  <a:lnTo>
                    <a:pt x="876" y="360"/>
                  </a:lnTo>
                  <a:lnTo>
                    <a:pt x="876" y="362"/>
                  </a:lnTo>
                  <a:lnTo>
                    <a:pt x="877" y="363"/>
                  </a:lnTo>
                  <a:lnTo>
                    <a:pt x="877" y="364"/>
                  </a:lnTo>
                  <a:lnTo>
                    <a:pt x="877" y="366"/>
                  </a:lnTo>
                  <a:lnTo>
                    <a:pt x="877" y="368"/>
                  </a:lnTo>
                  <a:lnTo>
                    <a:pt x="878" y="371"/>
                  </a:lnTo>
                  <a:lnTo>
                    <a:pt x="878" y="372"/>
                  </a:lnTo>
                  <a:lnTo>
                    <a:pt x="878" y="371"/>
                  </a:lnTo>
                  <a:lnTo>
                    <a:pt x="878" y="371"/>
                  </a:lnTo>
                  <a:lnTo>
                    <a:pt x="879" y="373"/>
                  </a:lnTo>
                  <a:lnTo>
                    <a:pt x="879" y="374"/>
                  </a:lnTo>
                  <a:lnTo>
                    <a:pt x="879" y="377"/>
                  </a:lnTo>
                  <a:lnTo>
                    <a:pt x="879" y="374"/>
                  </a:lnTo>
                  <a:lnTo>
                    <a:pt x="880" y="371"/>
                  </a:lnTo>
                  <a:lnTo>
                    <a:pt x="880" y="369"/>
                  </a:lnTo>
                  <a:lnTo>
                    <a:pt x="880" y="369"/>
                  </a:lnTo>
                  <a:lnTo>
                    <a:pt x="881" y="371"/>
                  </a:lnTo>
                  <a:lnTo>
                    <a:pt x="881" y="371"/>
                  </a:lnTo>
                  <a:lnTo>
                    <a:pt x="881" y="372"/>
                  </a:lnTo>
                  <a:lnTo>
                    <a:pt x="881" y="372"/>
                  </a:lnTo>
                  <a:lnTo>
                    <a:pt x="882" y="369"/>
                  </a:lnTo>
                  <a:lnTo>
                    <a:pt x="882" y="368"/>
                  </a:lnTo>
                  <a:lnTo>
                    <a:pt x="882" y="371"/>
                  </a:lnTo>
                  <a:lnTo>
                    <a:pt x="882" y="371"/>
                  </a:lnTo>
                  <a:lnTo>
                    <a:pt x="883" y="366"/>
                  </a:lnTo>
                  <a:lnTo>
                    <a:pt x="883" y="342"/>
                  </a:lnTo>
                  <a:lnTo>
                    <a:pt x="883" y="290"/>
                  </a:lnTo>
                  <a:lnTo>
                    <a:pt x="884" y="214"/>
                  </a:lnTo>
                  <a:lnTo>
                    <a:pt x="884" y="131"/>
                  </a:lnTo>
                  <a:lnTo>
                    <a:pt x="884" y="62"/>
                  </a:lnTo>
                  <a:lnTo>
                    <a:pt x="884" y="27"/>
                  </a:lnTo>
                  <a:lnTo>
                    <a:pt x="885" y="39"/>
                  </a:lnTo>
                  <a:lnTo>
                    <a:pt x="885" y="92"/>
                  </a:lnTo>
                  <a:lnTo>
                    <a:pt x="885" y="164"/>
                  </a:lnTo>
                  <a:lnTo>
                    <a:pt x="885" y="242"/>
                  </a:lnTo>
                  <a:lnTo>
                    <a:pt x="886" y="310"/>
                  </a:lnTo>
                  <a:lnTo>
                    <a:pt x="886" y="346"/>
                  </a:lnTo>
                  <a:lnTo>
                    <a:pt x="886" y="358"/>
                  </a:lnTo>
                  <a:lnTo>
                    <a:pt x="887" y="359"/>
                  </a:lnTo>
                  <a:lnTo>
                    <a:pt x="887" y="359"/>
                  </a:lnTo>
                  <a:lnTo>
                    <a:pt x="887" y="360"/>
                  </a:lnTo>
                  <a:lnTo>
                    <a:pt x="887" y="363"/>
                  </a:lnTo>
                  <a:lnTo>
                    <a:pt x="888" y="368"/>
                  </a:lnTo>
                  <a:lnTo>
                    <a:pt x="888" y="370"/>
                  </a:lnTo>
                  <a:lnTo>
                    <a:pt x="888" y="371"/>
                  </a:lnTo>
                  <a:lnTo>
                    <a:pt x="888" y="371"/>
                  </a:lnTo>
                  <a:lnTo>
                    <a:pt x="889" y="371"/>
                  </a:lnTo>
                  <a:lnTo>
                    <a:pt x="889" y="368"/>
                  </a:lnTo>
                  <a:lnTo>
                    <a:pt x="889" y="368"/>
                  </a:lnTo>
                  <a:lnTo>
                    <a:pt x="889" y="367"/>
                  </a:lnTo>
                  <a:lnTo>
                    <a:pt x="890" y="368"/>
                  </a:lnTo>
                  <a:lnTo>
                    <a:pt x="890" y="368"/>
                  </a:lnTo>
                  <a:lnTo>
                    <a:pt x="890" y="368"/>
                  </a:lnTo>
                  <a:lnTo>
                    <a:pt x="891" y="368"/>
                  </a:lnTo>
                  <a:lnTo>
                    <a:pt x="891" y="368"/>
                  </a:lnTo>
                  <a:lnTo>
                    <a:pt x="891" y="368"/>
                  </a:lnTo>
                  <a:lnTo>
                    <a:pt x="891" y="368"/>
                  </a:lnTo>
                  <a:lnTo>
                    <a:pt x="892" y="366"/>
                  </a:lnTo>
                  <a:lnTo>
                    <a:pt x="892" y="367"/>
                  </a:lnTo>
                  <a:lnTo>
                    <a:pt x="892" y="367"/>
                  </a:lnTo>
                  <a:lnTo>
                    <a:pt x="892" y="366"/>
                  </a:lnTo>
                  <a:lnTo>
                    <a:pt x="893" y="364"/>
                  </a:lnTo>
                  <a:lnTo>
                    <a:pt x="893" y="363"/>
                  </a:lnTo>
                  <a:lnTo>
                    <a:pt x="893" y="363"/>
                  </a:lnTo>
                  <a:lnTo>
                    <a:pt x="893" y="361"/>
                  </a:lnTo>
                  <a:lnTo>
                    <a:pt x="894" y="361"/>
                  </a:lnTo>
                  <a:lnTo>
                    <a:pt x="894" y="361"/>
                  </a:lnTo>
                  <a:lnTo>
                    <a:pt x="894" y="361"/>
                  </a:lnTo>
                  <a:lnTo>
                    <a:pt x="894" y="360"/>
                  </a:lnTo>
                  <a:lnTo>
                    <a:pt x="895" y="358"/>
                  </a:lnTo>
                  <a:lnTo>
                    <a:pt x="895" y="357"/>
                  </a:lnTo>
                  <a:lnTo>
                    <a:pt x="895" y="356"/>
                  </a:lnTo>
                  <a:lnTo>
                    <a:pt x="895" y="358"/>
                  </a:lnTo>
                  <a:lnTo>
                    <a:pt x="896" y="358"/>
                  </a:lnTo>
                  <a:lnTo>
                    <a:pt x="896" y="355"/>
                  </a:lnTo>
                  <a:lnTo>
                    <a:pt x="896" y="349"/>
                  </a:lnTo>
                  <a:lnTo>
                    <a:pt x="897" y="344"/>
                  </a:lnTo>
                  <a:lnTo>
                    <a:pt x="897" y="346"/>
                  </a:lnTo>
                  <a:lnTo>
                    <a:pt x="897" y="343"/>
                  </a:lnTo>
                  <a:lnTo>
                    <a:pt x="897" y="341"/>
                  </a:lnTo>
                  <a:lnTo>
                    <a:pt x="898" y="338"/>
                  </a:lnTo>
                  <a:lnTo>
                    <a:pt x="898" y="333"/>
                  </a:lnTo>
                  <a:lnTo>
                    <a:pt x="898" y="332"/>
                  </a:lnTo>
                  <a:lnTo>
                    <a:pt x="898" y="327"/>
                  </a:lnTo>
                  <a:lnTo>
                    <a:pt x="899" y="324"/>
                  </a:lnTo>
                  <a:lnTo>
                    <a:pt x="899" y="320"/>
                  </a:lnTo>
                  <a:lnTo>
                    <a:pt x="899" y="314"/>
                  </a:lnTo>
                  <a:lnTo>
                    <a:pt x="900" y="310"/>
                  </a:lnTo>
                  <a:lnTo>
                    <a:pt x="900" y="309"/>
                  </a:lnTo>
                  <a:lnTo>
                    <a:pt x="900" y="306"/>
                  </a:lnTo>
                  <a:lnTo>
                    <a:pt x="900" y="302"/>
                  </a:lnTo>
                  <a:lnTo>
                    <a:pt x="901" y="302"/>
                  </a:lnTo>
                  <a:lnTo>
                    <a:pt x="901" y="299"/>
                  </a:lnTo>
                  <a:lnTo>
                    <a:pt x="901" y="299"/>
                  </a:lnTo>
                  <a:lnTo>
                    <a:pt x="901" y="300"/>
                  </a:lnTo>
                  <a:lnTo>
                    <a:pt x="902" y="302"/>
                  </a:lnTo>
                  <a:lnTo>
                    <a:pt x="902" y="304"/>
                  </a:lnTo>
                  <a:lnTo>
                    <a:pt x="902" y="308"/>
                  </a:lnTo>
                  <a:lnTo>
                    <a:pt x="903" y="318"/>
                  </a:lnTo>
                  <a:lnTo>
                    <a:pt x="903" y="324"/>
                  </a:lnTo>
                  <a:lnTo>
                    <a:pt x="903" y="330"/>
                  </a:lnTo>
                  <a:lnTo>
                    <a:pt x="903" y="333"/>
                  </a:lnTo>
                  <a:lnTo>
                    <a:pt x="904" y="337"/>
                  </a:lnTo>
                  <a:lnTo>
                    <a:pt x="904" y="340"/>
                  </a:lnTo>
                  <a:lnTo>
                    <a:pt x="904" y="343"/>
                  </a:lnTo>
                  <a:lnTo>
                    <a:pt x="904" y="343"/>
                  </a:lnTo>
                  <a:lnTo>
                    <a:pt x="905" y="349"/>
                  </a:lnTo>
                  <a:lnTo>
                    <a:pt x="905" y="351"/>
                  </a:lnTo>
                  <a:lnTo>
                    <a:pt x="905" y="355"/>
                  </a:lnTo>
                  <a:lnTo>
                    <a:pt x="905" y="356"/>
                  </a:lnTo>
                  <a:lnTo>
                    <a:pt x="906" y="356"/>
                  </a:lnTo>
                  <a:lnTo>
                    <a:pt x="906" y="357"/>
                  </a:lnTo>
                  <a:lnTo>
                    <a:pt x="906" y="359"/>
                  </a:lnTo>
                  <a:lnTo>
                    <a:pt x="907" y="359"/>
                  </a:lnTo>
                  <a:lnTo>
                    <a:pt x="907" y="360"/>
                  </a:lnTo>
                  <a:lnTo>
                    <a:pt x="907" y="358"/>
                  </a:lnTo>
                  <a:lnTo>
                    <a:pt x="907" y="358"/>
                  </a:lnTo>
                  <a:lnTo>
                    <a:pt x="908" y="359"/>
                  </a:lnTo>
                  <a:lnTo>
                    <a:pt x="908" y="363"/>
                  </a:lnTo>
                  <a:lnTo>
                    <a:pt x="908" y="360"/>
                  </a:lnTo>
                  <a:lnTo>
                    <a:pt x="908" y="358"/>
                  </a:lnTo>
                  <a:lnTo>
                    <a:pt x="909" y="358"/>
                  </a:lnTo>
                  <a:lnTo>
                    <a:pt x="909" y="360"/>
                  </a:lnTo>
                  <a:lnTo>
                    <a:pt x="909" y="362"/>
                  </a:lnTo>
                  <a:lnTo>
                    <a:pt x="909" y="360"/>
                  </a:lnTo>
                  <a:lnTo>
                    <a:pt x="910" y="360"/>
                  </a:lnTo>
                  <a:lnTo>
                    <a:pt x="910" y="360"/>
                  </a:lnTo>
                  <a:lnTo>
                    <a:pt x="910" y="361"/>
                  </a:lnTo>
                  <a:lnTo>
                    <a:pt x="910" y="361"/>
                  </a:lnTo>
                  <a:lnTo>
                    <a:pt x="911" y="362"/>
                  </a:lnTo>
                  <a:lnTo>
                    <a:pt x="911" y="362"/>
                  </a:lnTo>
                  <a:lnTo>
                    <a:pt x="911" y="361"/>
                  </a:lnTo>
                  <a:lnTo>
                    <a:pt x="912" y="361"/>
                  </a:lnTo>
                  <a:lnTo>
                    <a:pt x="912" y="361"/>
                  </a:lnTo>
                  <a:lnTo>
                    <a:pt x="912" y="360"/>
                  </a:lnTo>
                  <a:lnTo>
                    <a:pt x="912" y="361"/>
                  </a:lnTo>
                  <a:lnTo>
                    <a:pt x="913" y="362"/>
                  </a:lnTo>
                  <a:lnTo>
                    <a:pt x="913" y="363"/>
                  </a:lnTo>
                  <a:lnTo>
                    <a:pt x="913" y="362"/>
                  </a:lnTo>
                  <a:lnTo>
                    <a:pt x="913" y="362"/>
                  </a:lnTo>
                  <a:lnTo>
                    <a:pt x="914" y="360"/>
                  </a:lnTo>
                  <a:lnTo>
                    <a:pt x="914" y="361"/>
                  </a:lnTo>
                  <a:lnTo>
                    <a:pt x="914" y="363"/>
                  </a:lnTo>
                  <a:lnTo>
                    <a:pt x="914" y="363"/>
                  </a:lnTo>
                  <a:lnTo>
                    <a:pt x="915" y="363"/>
                  </a:lnTo>
                  <a:lnTo>
                    <a:pt x="915" y="362"/>
                  </a:lnTo>
                  <a:lnTo>
                    <a:pt x="915" y="362"/>
                  </a:lnTo>
                  <a:lnTo>
                    <a:pt x="916" y="362"/>
                  </a:lnTo>
                  <a:lnTo>
                    <a:pt x="916" y="362"/>
                  </a:lnTo>
                  <a:lnTo>
                    <a:pt x="916" y="361"/>
                  </a:lnTo>
                  <a:lnTo>
                    <a:pt x="916" y="365"/>
                  </a:lnTo>
                  <a:lnTo>
                    <a:pt x="917" y="363"/>
                  </a:lnTo>
                  <a:lnTo>
                    <a:pt x="917" y="363"/>
                  </a:lnTo>
                  <a:lnTo>
                    <a:pt x="917" y="360"/>
                  </a:lnTo>
                  <a:lnTo>
                    <a:pt x="917" y="360"/>
                  </a:lnTo>
                  <a:lnTo>
                    <a:pt x="918" y="360"/>
                  </a:lnTo>
                  <a:lnTo>
                    <a:pt x="918" y="361"/>
                  </a:lnTo>
                  <a:lnTo>
                    <a:pt x="918" y="362"/>
                  </a:lnTo>
                  <a:lnTo>
                    <a:pt x="919" y="361"/>
                  </a:lnTo>
                  <a:lnTo>
                    <a:pt x="919" y="362"/>
                  </a:lnTo>
                  <a:lnTo>
                    <a:pt x="919" y="362"/>
                  </a:lnTo>
                  <a:lnTo>
                    <a:pt x="919" y="360"/>
                  </a:lnTo>
                  <a:lnTo>
                    <a:pt x="920" y="359"/>
                  </a:lnTo>
                  <a:lnTo>
                    <a:pt x="920" y="357"/>
                  </a:lnTo>
                  <a:lnTo>
                    <a:pt x="920" y="359"/>
                  </a:lnTo>
                  <a:lnTo>
                    <a:pt x="920" y="364"/>
                  </a:lnTo>
                  <a:lnTo>
                    <a:pt x="921" y="361"/>
                  </a:lnTo>
                  <a:lnTo>
                    <a:pt x="921" y="360"/>
                  </a:lnTo>
                  <a:lnTo>
                    <a:pt x="921" y="358"/>
                  </a:lnTo>
                  <a:lnTo>
                    <a:pt x="921" y="358"/>
                  </a:lnTo>
                  <a:lnTo>
                    <a:pt x="922" y="360"/>
                  </a:lnTo>
                  <a:lnTo>
                    <a:pt x="922" y="361"/>
                  </a:lnTo>
                  <a:lnTo>
                    <a:pt x="922" y="362"/>
                  </a:lnTo>
                  <a:lnTo>
                    <a:pt x="923" y="359"/>
                  </a:lnTo>
                  <a:lnTo>
                    <a:pt x="923" y="359"/>
                  </a:lnTo>
                  <a:lnTo>
                    <a:pt x="923" y="360"/>
                  </a:lnTo>
                  <a:lnTo>
                    <a:pt x="923" y="360"/>
                  </a:lnTo>
                  <a:lnTo>
                    <a:pt x="924" y="361"/>
                  </a:lnTo>
                  <a:lnTo>
                    <a:pt x="924" y="361"/>
                  </a:lnTo>
                  <a:lnTo>
                    <a:pt x="924" y="361"/>
                  </a:lnTo>
                  <a:lnTo>
                    <a:pt x="924" y="361"/>
                  </a:lnTo>
                  <a:lnTo>
                    <a:pt x="925" y="362"/>
                  </a:lnTo>
                  <a:lnTo>
                    <a:pt x="925" y="363"/>
                  </a:lnTo>
                  <a:lnTo>
                    <a:pt x="925" y="363"/>
                  </a:lnTo>
                  <a:lnTo>
                    <a:pt x="925" y="363"/>
                  </a:lnTo>
                  <a:lnTo>
                    <a:pt x="926" y="360"/>
                  </a:lnTo>
                  <a:lnTo>
                    <a:pt x="926" y="360"/>
                  </a:lnTo>
                  <a:lnTo>
                    <a:pt x="926" y="362"/>
                  </a:lnTo>
                  <a:lnTo>
                    <a:pt x="926" y="362"/>
                  </a:lnTo>
                  <a:lnTo>
                    <a:pt x="927" y="363"/>
                  </a:lnTo>
                  <a:lnTo>
                    <a:pt x="927" y="363"/>
                  </a:lnTo>
                  <a:lnTo>
                    <a:pt x="927" y="365"/>
                  </a:lnTo>
                  <a:lnTo>
                    <a:pt x="928" y="365"/>
                  </a:lnTo>
                  <a:lnTo>
                    <a:pt x="928" y="363"/>
                  </a:lnTo>
                  <a:lnTo>
                    <a:pt x="928" y="359"/>
                  </a:lnTo>
                  <a:lnTo>
                    <a:pt x="928" y="359"/>
                  </a:lnTo>
                  <a:lnTo>
                    <a:pt x="929" y="360"/>
                  </a:lnTo>
                  <a:lnTo>
                    <a:pt x="929" y="362"/>
                  </a:lnTo>
                  <a:lnTo>
                    <a:pt x="929" y="363"/>
                  </a:lnTo>
                  <a:lnTo>
                    <a:pt x="929" y="362"/>
                  </a:lnTo>
                  <a:lnTo>
                    <a:pt x="930" y="362"/>
                  </a:lnTo>
                  <a:lnTo>
                    <a:pt x="930" y="362"/>
                  </a:lnTo>
                  <a:lnTo>
                    <a:pt x="930" y="362"/>
                  </a:lnTo>
                  <a:lnTo>
                    <a:pt x="931" y="361"/>
                  </a:lnTo>
                  <a:lnTo>
                    <a:pt x="931" y="363"/>
                  </a:lnTo>
                  <a:lnTo>
                    <a:pt x="931" y="363"/>
                  </a:lnTo>
                  <a:lnTo>
                    <a:pt x="931" y="364"/>
                  </a:lnTo>
                  <a:lnTo>
                    <a:pt x="932" y="364"/>
                  </a:lnTo>
                  <a:lnTo>
                    <a:pt x="932" y="360"/>
                  </a:lnTo>
                  <a:lnTo>
                    <a:pt x="932" y="360"/>
                  </a:lnTo>
                  <a:lnTo>
                    <a:pt x="932" y="363"/>
                  </a:lnTo>
                  <a:lnTo>
                    <a:pt x="933" y="364"/>
                  </a:lnTo>
                  <a:lnTo>
                    <a:pt x="933" y="368"/>
                  </a:lnTo>
                  <a:lnTo>
                    <a:pt x="933" y="362"/>
                  </a:lnTo>
                  <a:lnTo>
                    <a:pt x="933" y="361"/>
                  </a:lnTo>
                  <a:lnTo>
                    <a:pt x="934" y="360"/>
                  </a:lnTo>
                  <a:lnTo>
                    <a:pt x="934" y="361"/>
                  </a:lnTo>
                  <a:lnTo>
                    <a:pt x="934" y="361"/>
                  </a:lnTo>
                  <a:lnTo>
                    <a:pt x="935" y="362"/>
                  </a:lnTo>
                  <a:lnTo>
                    <a:pt x="935" y="361"/>
                  </a:lnTo>
                  <a:lnTo>
                    <a:pt x="935" y="362"/>
                  </a:lnTo>
                  <a:lnTo>
                    <a:pt x="935" y="361"/>
                  </a:lnTo>
                  <a:lnTo>
                    <a:pt x="936" y="363"/>
                  </a:lnTo>
                  <a:lnTo>
                    <a:pt x="936" y="361"/>
                  </a:lnTo>
                  <a:lnTo>
                    <a:pt x="936" y="360"/>
                  </a:lnTo>
                  <a:lnTo>
                    <a:pt x="936" y="360"/>
                  </a:lnTo>
                  <a:lnTo>
                    <a:pt x="937" y="361"/>
                  </a:lnTo>
                  <a:lnTo>
                    <a:pt x="937" y="360"/>
                  </a:lnTo>
                  <a:lnTo>
                    <a:pt x="937" y="360"/>
                  </a:lnTo>
                  <a:lnTo>
                    <a:pt x="937" y="359"/>
                  </a:lnTo>
                  <a:lnTo>
                    <a:pt x="938" y="360"/>
                  </a:lnTo>
                  <a:lnTo>
                    <a:pt x="938" y="362"/>
                  </a:lnTo>
                  <a:lnTo>
                    <a:pt x="938" y="363"/>
                  </a:lnTo>
                  <a:lnTo>
                    <a:pt x="939" y="361"/>
                  </a:lnTo>
                  <a:lnTo>
                    <a:pt x="939" y="359"/>
                  </a:lnTo>
                  <a:lnTo>
                    <a:pt x="939" y="358"/>
                  </a:lnTo>
                  <a:lnTo>
                    <a:pt x="939" y="358"/>
                  </a:lnTo>
                  <a:lnTo>
                    <a:pt x="940" y="358"/>
                  </a:lnTo>
                  <a:lnTo>
                    <a:pt x="940" y="359"/>
                  </a:lnTo>
                  <a:lnTo>
                    <a:pt x="940" y="359"/>
                  </a:lnTo>
                  <a:lnTo>
                    <a:pt x="940" y="361"/>
                  </a:lnTo>
                  <a:lnTo>
                    <a:pt x="941" y="361"/>
                  </a:lnTo>
                  <a:lnTo>
                    <a:pt x="941" y="360"/>
                  </a:lnTo>
                  <a:lnTo>
                    <a:pt x="941" y="357"/>
                  </a:lnTo>
                  <a:lnTo>
                    <a:pt x="941" y="352"/>
                  </a:lnTo>
                  <a:lnTo>
                    <a:pt x="942" y="351"/>
                  </a:lnTo>
                  <a:lnTo>
                    <a:pt x="942" y="351"/>
                  </a:lnTo>
                  <a:lnTo>
                    <a:pt x="942" y="352"/>
                  </a:lnTo>
                  <a:lnTo>
                    <a:pt x="942" y="352"/>
                  </a:lnTo>
                  <a:lnTo>
                    <a:pt x="943" y="352"/>
                  </a:lnTo>
                  <a:lnTo>
                    <a:pt x="943" y="349"/>
                  </a:lnTo>
                  <a:lnTo>
                    <a:pt x="943" y="347"/>
                  </a:lnTo>
                  <a:lnTo>
                    <a:pt x="944" y="347"/>
                  </a:lnTo>
                  <a:lnTo>
                    <a:pt x="944" y="344"/>
                  </a:lnTo>
                  <a:lnTo>
                    <a:pt x="944" y="341"/>
                  </a:lnTo>
                  <a:lnTo>
                    <a:pt x="944" y="346"/>
                  </a:lnTo>
                  <a:lnTo>
                    <a:pt x="945" y="347"/>
                  </a:lnTo>
                  <a:lnTo>
                    <a:pt x="945" y="349"/>
                  </a:lnTo>
                  <a:lnTo>
                    <a:pt x="945" y="349"/>
                  </a:lnTo>
                  <a:lnTo>
                    <a:pt x="945" y="351"/>
                  </a:lnTo>
                  <a:lnTo>
                    <a:pt x="946" y="351"/>
                  </a:lnTo>
                  <a:lnTo>
                    <a:pt x="946" y="352"/>
                  </a:lnTo>
                  <a:lnTo>
                    <a:pt x="946" y="355"/>
                  </a:lnTo>
                  <a:lnTo>
                    <a:pt x="947" y="358"/>
                  </a:lnTo>
                  <a:lnTo>
                    <a:pt x="947" y="361"/>
                  </a:lnTo>
                  <a:lnTo>
                    <a:pt x="947" y="361"/>
                  </a:lnTo>
                  <a:lnTo>
                    <a:pt x="947" y="361"/>
                  </a:lnTo>
                  <a:lnTo>
                    <a:pt x="948" y="361"/>
                  </a:lnTo>
                  <a:lnTo>
                    <a:pt x="948" y="361"/>
                  </a:lnTo>
                  <a:lnTo>
                    <a:pt x="948" y="361"/>
                  </a:lnTo>
                  <a:lnTo>
                    <a:pt x="948" y="360"/>
                  </a:lnTo>
                  <a:lnTo>
                    <a:pt x="949" y="360"/>
                  </a:lnTo>
                  <a:lnTo>
                    <a:pt x="949" y="358"/>
                  </a:lnTo>
                  <a:lnTo>
                    <a:pt x="949" y="359"/>
                  </a:lnTo>
                  <a:lnTo>
                    <a:pt x="949" y="359"/>
                  </a:lnTo>
                  <a:lnTo>
                    <a:pt x="950" y="360"/>
                  </a:lnTo>
                  <a:lnTo>
                    <a:pt x="950" y="361"/>
                  </a:lnTo>
                  <a:lnTo>
                    <a:pt x="950" y="361"/>
                  </a:lnTo>
                  <a:lnTo>
                    <a:pt x="951" y="361"/>
                  </a:lnTo>
                  <a:lnTo>
                    <a:pt x="951" y="359"/>
                  </a:lnTo>
                  <a:lnTo>
                    <a:pt x="951" y="359"/>
                  </a:lnTo>
                  <a:lnTo>
                    <a:pt x="951" y="360"/>
                  </a:lnTo>
                  <a:lnTo>
                    <a:pt x="952" y="346"/>
                  </a:lnTo>
                  <a:lnTo>
                    <a:pt x="952" y="312"/>
                  </a:lnTo>
                  <a:lnTo>
                    <a:pt x="952" y="247"/>
                  </a:lnTo>
                  <a:lnTo>
                    <a:pt x="952" y="162"/>
                  </a:lnTo>
                  <a:lnTo>
                    <a:pt x="953" y="81"/>
                  </a:lnTo>
                  <a:lnTo>
                    <a:pt x="953" y="23"/>
                  </a:lnTo>
                  <a:lnTo>
                    <a:pt x="953" y="16"/>
                  </a:lnTo>
                  <a:lnTo>
                    <a:pt x="953" y="59"/>
                  </a:lnTo>
                  <a:lnTo>
                    <a:pt x="954" y="129"/>
                  </a:lnTo>
                  <a:lnTo>
                    <a:pt x="954" y="209"/>
                  </a:lnTo>
                  <a:lnTo>
                    <a:pt x="954" y="280"/>
                  </a:lnTo>
                  <a:lnTo>
                    <a:pt x="955" y="327"/>
                  </a:lnTo>
                  <a:lnTo>
                    <a:pt x="955" y="347"/>
                  </a:lnTo>
                  <a:lnTo>
                    <a:pt x="955" y="349"/>
                  </a:lnTo>
                  <a:lnTo>
                    <a:pt x="955" y="353"/>
                  </a:lnTo>
                  <a:lnTo>
                    <a:pt x="956" y="352"/>
                  </a:lnTo>
                  <a:lnTo>
                    <a:pt x="956" y="355"/>
                  </a:lnTo>
                  <a:lnTo>
                    <a:pt x="956" y="355"/>
                  </a:lnTo>
                  <a:lnTo>
                    <a:pt x="956" y="355"/>
                  </a:lnTo>
                  <a:lnTo>
                    <a:pt x="957" y="357"/>
                  </a:lnTo>
                  <a:lnTo>
                    <a:pt x="957" y="356"/>
                  </a:lnTo>
                  <a:lnTo>
                    <a:pt x="957" y="359"/>
                  </a:lnTo>
                  <a:lnTo>
                    <a:pt x="957" y="360"/>
                  </a:lnTo>
                  <a:lnTo>
                    <a:pt x="958" y="361"/>
                  </a:lnTo>
                  <a:lnTo>
                    <a:pt x="958" y="362"/>
                  </a:lnTo>
                  <a:lnTo>
                    <a:pt x="958" y="361"/>
                  </a:lnTo>
                  <a:lnTo>
                    <a:pt x="958" y="358"/>
                  </a:lnTo>
                  <a:lnTo>
                    <a:pt x="959" y="356"/>
                  </a:lnTo>
                  <a:lnTo>
                    <a:pt x="959" y="358"/>
                  </a:lnTo>
                  <a:lnTo>
                    <a:pt x="959" y="358"/>
                  </a:lnTo>
                  <a:lnTo>
                    <a:pt x="960" y="356"/>
                  </a:lnTo>
                  <a:lnTo>
                    <a:pt x="960" y="356"/>
                  </a:lnTo>
                  <a:lnTo>
                    <a:pt x="960" y="357"/>
                  </a:lnTo>
                  <a:lnTo>
                    <a:pt x="960" y="357"/>
                  </a:lnTo>
                  <a:lnTo>
                    <a:pt x="961" y="356"/>
                  </a:lnTo>
                  <a:lnTo>
                    <a:pt x="961" y="356"/>
                  </a:lnTo>
                  <a:lnTo>
                    <a:pt x="961" y="355"/>
                  </a:lnTo>
                  <a:lnTo>
                    <a:pt x="961" y="353"/>
                  </a:lnTo>
                  <a:lnTo>
                    <a:pt x="962" y="355"/>
                  </a:lnTo>
                  <a:lnTo>
                    <a:pt x="962" y="352"/>
                  </a:lnTo>
                  <a:lnTo>
                    <a:pt x="962" y="355"/>
                  </a:lnTo>
                  <a:lnTo>
                    <a:pt x="963" y="353"/>
                  </a:lnTo>
                  <a:lnTo>
                    <a:pt x="963" y="355"/>
                  </a:lnTo>
                  <a:lnTo>
                    <a:pt x="963" y="355"/>
                  </a:lnTo>
                  <a:lnTo>
                    <a:pt x="963" y="352"/>
                  </a:lnTo>
                  <a:lnTo>
                    <a:pt x="964" y="352"/>
                  </a:lnTo>
                  <a:lnTo>
                    <a:pt x="964" y="349"/>
                  </a:lnTo>
                  <a:lnTo>
                    <a:pt x="964" y="347"/>
                  </a:lnTo>
                  <a:lnTo>
                    <a:pt x="964" y="346"/>
                  </a:lnTo>
                  <a:lnTo>
                    <a:pt x="965" y="346"/>
                  </a:lnTo>
                  <a:lnTo>
                    <a:pt x="965" y="345"/>
                  </a:lnTo>
                  <a:lnTo>
                    <a:pt x="965" y="343"/>
                  </a:lnTo>
                  <a:lnTo>
                    <a:pt x="966" y="339"/>
                  </a:lnTo>
                  <a:lnTo>
                    <a:pt x="966" y="336"/>
                  </a:lnTo>
                  <a:lnTo>
                    <a:pt x="966" y="333"/>
                  </a:lnTo>
                  <a:lnTo>
                    <a:pt x="966" y="331"/>
                  </a:lnTo>
                  <a:lnTo>
                    <a:pt x="967" y="325"/>
                  </a:lnTo>
                  <a:lnTo>
                    <a:pt x="967" y="326"/>
                  </a:lnTo>
                  <a:lnTo>
                    <a:pt x="967" y="322"/>
                  </a:lnTo>
                  <a:lnTo>
                    <a:pt x="967" y="318"/>
                  </a:lnTo>
                  <a:lnTo>
                    <a:pt x="968" y="314"/>
                  </a:lnTo>
                  <a:lnTo>
                    <a:pt x="968" y="310"/>
                  </a:lnTo>
                  <a:lnTo>
                    <a:pt x="968" y="310"/>
                  </a:lnTo>
                  <a:lnTo>
                    <a:pt x="968" y="306"/>
                  </a:lnTo>
                  <a:lnTo>
                    <a:pt x="969" y="300"/>
                  </a:lnTo>
                  <a:lnTo>
                    <a:pt x="969" y="296"/>
                  </a:lnTo>
                  <a:lnTo>
                    <a:pt x="969" y="294"/>
                  </a:lnTo>
                  <a:lnTo>
                    <a:pt x="969" y="294"/>
                  </a:lnTo>
                  <a:lnTo>
                    <a:pt x="970" y="294"/>
                  </a:lnTo>
                  <a:lnTo>
                    <a:pt x="970" y="294"/>
                  </a:lnTo>
                  <a:lnTo>
                    <a:pt x="970" y="296"/>
                  </a:lnTo>
                  <a:lnTo>
                    <a:pt x="971" y="302"/>
                  </a:lnTo>
                  <a:lnTo>
                    <a:pt x="971" y="307"/>
                  </a:lnTo>
                  <a:lnTo>
                    <a:pt x="971" y="308"/>
                  </a:lnTo>
                  <a:lnTo>
                    <a:pt x="971" y="310"/>
                  </a:lnTo>
                  <a:lnTo>
                    <a:pt x="972" y="315"/>
                  </a:lnTo>
                  <a:lnTo>
                    <a:pt x="972" y="322"/>
                  </a:lnTo>
                  <a:lnTo>
                    <a:pt x="972" y="327"/>
                  </a:lnTo>
                  <a:lnTo>
                    <a:pt x="972" y="333"/>
                  </a:lnTo>
                  <a:lnTo>
                    <a:pt x="973" y="336"/>
                  </a:lnTo>
                  <a:lnTo>
                    <a:pt x="973" y="336"/>
                  </a:lnTo>
                  <a:lnTo>
                    <a:pt x="973" y="338"/>
                  </a:lnTo>
                  <a:lnTo>
                    <a:pt x="973" y="342"/>
                  </a:lnTo>
                  <a:lnTo>
                    <a:pt x="974" y="346"/>
                  </a:lnTo>
                  <a:lnTo>
                    <a:pt x="974" y="347"/>
                  </a:lnTo>
                  <a:lnTo>
                    <a:pt x="974" y="349"/>
                  </a:lnTo>
                  <a:lnTo>
                    <a:pt x="974" y="349"/>
                  </a:lnTo>
                  <a:lnTo>
                    <a:pt x="975" y="352"/>
                  </a:lnTo>
                  <a:lnTo>
                    <a:pt x="975" y="353"/>
                  </a:lnTo>
                  <a:lnTo>
                    <a:pt x="975" y="352"/>
                  </a:lnTo>
                  <a:lnTo>
                    <a:pt x="976" y="352"/>
                  </a:lnTo>
                  <a:lnTo>
                    <a:pt x="976" y="352"/>
                  </a:lnTo>
                  <a:lnTo>
                    <a:pt x="976" y="353"/>
                  </a:lnTo>
                  <a:lnTo>
                    <a:pt x="976" y="355"/>
                  </a:lnTo>
                  <a:lnTo>
                    <a:pt x="977" y="355"/>
                  </a:lnTo>
                  <a:lnTo>
                    <a:pt x="977" y="353"/>
                  </a:lnTo>
                  <a:lnTo>
                    <a:pt x="977" y="352"/>
                  </a:lnTo>
                  <a:lnTo>
                    <a:pt x="977" y="352"/>
                  </a:lnTo>
                  <a:lnTo>
                    <a:pt x="978" y="355"/>
                  </a:lnTo>
                  <a:lnTo>
                    <a:pt x="978" y="355"/>
                  </a:lnTo>
                  <a:lnTo>
                    <a:pt x="978" y="356"/>
                  </a:lnTo>
                  <a:lnTo>
                    <a:pt x="979" y="353"/>
                  </a:lnTo>
                  <a:lnTo>
                    <a:pt x="979" y="352"/>
                  </a:lnTo>
                  <a:lnTo>
                    <a:pt x="979" y="356"/>
                  </a:lnTo>
                  <a:lnTo>
                    <a:pt x="979" y="353"/>
                  </a:lnTo>
                  <a:lnTo>
                    <a:pt x="980" y="356"/>
                  </a:lnTo>
                  <a:lnTo>
                    <a:pt x="980" y="355"/>
                  </a:lnTo>
                  <a:lnTo>
                    <a:pt x="980" y="355"/>
                  </a:lnTo>
                  <a:lnTo>
                    <a:pt x="980" y="356"/>
                  </a:lnTo>
                  <a:lnTo>
                    <a:pt x="981" y="356"/>
                  </a:lnTo>
                  <a:lnTo>
                    <a:pt x="981" y="357"/>
                  </a:lnTo>
                  <a:lnTo>
                    <a:pt x="981" y="357"/>
                  </a:lnTo>
                  <a:lnTo>
                    <a:pt x="982" y="356"/>
                  </a:lnTo>
                  <a:lnTo>
                    <a:pt x="982" y="355"/>
                  </a:lnTo>
                  <a:lnTo>
                    <a:pt x="982" y="356"/>
                  </a:lnTo>
                  <a:lnTo>
                    <a:pt x="982" y="359"/>
                  </a:lnTo>
                  <a:lnTo>
                    <a:pt x="983" y="359"/>
                  </a:lnTo>
                  <a:lnTo>
                    <a:pt x="983" y="358"/>
                  </a:lnTo>
                  <a:lnTo>
                    <a:pt x="983" y="358"/>
                  </a:lnTo>
                  <a:lnTo>
                    <a:pt x="983" y="359"/>
                  </a:lnTo>
                  <a:lnTo>
                    <a:pt x="984" y="359"/>
                  </a:lnTo>
                  <a:lnTo>
                    <a:pt x="984" y="357"/>
                  </a:lnTo>
                  <a:lnTo>
                    <a:pt x="984" y="356"/>
                  </a:lnTo>
                  <a:lnTo>
                    <a:pt x="984" y="356"/>
                  </a:lnTo>
                  <a:lnTo>
                    <a:pt x="985" y="357"/>
                  </a:lnTo>
                  <a:lnTo>
                    <a:pt x="985" y="359"/>
                  </a:lnTo>
                  <a:lnTo>
                    <a:pt x="985" y="360"/>
                  </a:lnTo>
                  <a:lnTo>
                    <a:pt x="985" y="359"/>
                  </a:lnTo>
                  <a:lnTo>
                    <a:pt x="986" y="358"/>
                  </a:lnTo>
                  <a:lnTo>
                    <a:pt x="986" y="357"/>
                  </a:lnTo>
                  <a:lnTo>
                    <a:pt x="986" y="356"/>
                  </a:lnTo>
                  <a:lnTo>
                    <a:pt x="987" y="352"/>
                  </a:lnTo>
                  <a:lnTo>
                    <a:pt x="987" y="352"/>
                  </a:lnTo>
                  <a:lnTo>
                    <a:pt x="987" y="352"/>
                  </a:lnTo>
                  <a:lnTo>
                    <a:pt x="987" y="355"/>
                  </a:lnTo>
                  <a:lnTo>
                    <a:pt x="988" y="358"/>
                  </a:lnTo>
                  <a:lnTo>
                    <a:pt x="988" y="356"/>
                  </a:lnTo>
                  <a:lnTo>
                    <a:pt x="988" y="356"/>
                  </a:lnTo>
                  <a:lnTo>
                    <a:pt x="988" y="355"/>
                  </a:lnTo>
                  <a:lnTo>
                    <a:pt x="989" y="358"/>
                  </a:lnTo>
                  <a:lnTo>
                    <a:pt x="989" y="358"/>
                  </a:lnTo>
                  <a:lnTo>
                    <a:pt x="989" y="355"/>
                  </a:lnTo>
                  <a:lnTo>
                    <a:pt x="989" y="353"/>
                  </a:lnTo>
                  <a:lnTo>
                    <a:pt x="990" y="352"/>
                  </a:lnTo>
                  <a:lnTo>
                    <a:pt x="990" y="356"/>
                  </a:lnTo>
                  <a:lnTo>
                    <a:pt x="990" y="361"/>
                  </a:lnTo>
                  <a:lnTo>
                    <a:pt x="990" y="357"/>
                  </a:lnTo>
                  <a:lnTo>
                    <a:pt x="991" y="356"/>
                  </a:lnTo>
                  <a:lnTo>
                    <a:pt x="991" y="357"/>
                  </a:lnTo>
                  <a:lnTo>
                    <a:pt x="991" y="360"/>
                  </a:lnTo>
                  <a:lnTo>
                    <a:pt x="992" y="362"/>
                  </a:lnTo>
                  <a:lnTo>
                    <a:pt x="992" y="358"/>
                  </a:lnTo>
                  <a:lnTo>
                    <a:pt x="992" y="355"/>
                  </a:lnTo>
                  <a:lnTo>
                    <a:pt x="992" y="357"/>
                  </a:lnTo>
                  <a:lnTo>
                    <a:pt x="993" y="359"/>
                  </a:lnTo>
                  <a:lnTo>
                    <a:pt x="993" y="359"/>
                  </a:lnTo>
                  <a:lnTo>
                    <a:pt x="993" y="359"/>
                  </a:lnTo>
                  <a:lnTo>
                    <a:pt x="993" y="358"/>
                  </a:lnTo>
                  <a:lnTo>
                    <a:pt x="994" y="358"/>
                  </a:lnTo>
                  <a:lnTo>
                    <a:pt x="994" y="361"/>
                  </a:lnTo>
                  <a:lnTo>
                    <a:pt x="994" y="362"/>
                  </a:lnTo>
                  <a:lnTo>
                    <a:pt x="995" y="359"/>
                  </a:lnTo>
                  <a:lnTo>
                    <a:pt x="995" y="358"/>
                  </a:lnTo>
                  <a:lnTo>
                    <a:pt x="995" y="358"/>
                  </a:lnTo>
                  <a:lnTo>
                    <a:pt x="995" y="358"/>
                  </a:lnTo>
                  <a:lnTo>
                    <a:pt x="996" y="358"/>
                  </a:lnTo>
                  <a:lnTo>
                    <a:pt x="996" y="360"/>
                  </a:lnTo>
                  <a:lnTo>
                    <a:pt x="996" y="361"/>
                  </a:lnTo>
                  <a:lnTo>
                    <a:pt x="996" y="360"/>
                  </a:lnTo>
                  <a:lnTo>
                    <a:pt x="997" y="360"/>
                  </a:lnTo>
                  <a:lnTo>
                    <a:pt x="997" y="359"/>
                  </a:lnTo>
                  <a:lnTo>
                    <a:pt x="997" y="359"/>
                  </a:lnTo>
                  <a:lnTo>
                    <a:pt x="998" y="359"/>
                  </a:lnTo>
                  <a:lnTo>
                    <a:pt x="998" y="359"/>
                  </a:lnTo>
                  <a:lnTo>
                    <a:pt x="998" y="360"/>
                  </a:lnTo>
                  <a:lnTo>
                    <a:pt x="998" y="360"/>
                  </a:lnTo>
                  <a:lnTo>
                    <a:pt x="999" y="360"/>
                  </a:lnTo>
                  <a:lnTo>
                    <a:pt x="999" y="359"/>
                  </a:lnTo>
                  <a:lnTo>
                    <a:pt x="999" y="360"/>
                  </a:lnTo>
                  <a:lnTo>
                    <a:pt x="999" y="359"/>
                  </a:lnTo>
                  <a:lnTo>
                    <a:pt x="1000" y="358"/>
                  </a:lnTo>
                  <a:lnTo>
                    <a:pt x="1000" y="360"/>
                  </a:lnTo>
                  <a:lnTo>
                    <a:pt x="1000" y="358"/>
                  </a:lnTo>
                  <a:lnTo>
                    <a:pt x="1000" y="358"/>
                  </a:lnTo>
                  <a:lnTo>
                    <a:pt x="1001" y="359"/>
                  </a:lnTo>
                  <a:lnTo>
                    <a:pt x="1001" y="359"/>
                  </a:lnTo>
                  <a:lnTo>
                    <a:pt x="1001" y="359"/>
                  </a:lnTo>
                  <a:lnTo>
                    <a:pt x="1001" y="359"/>
                  </a:lnTo>
                  <a:lnTo>
                    <a:pt x="1002" y="356"/>
                  </a:lnTo>
                  <a:lnTo>
                    <a:pt x="1002" y="359"/>
                  </a:lnTo>
                  <a:lnTo>
                    <a:pt x="1002" y="360"/>
                  </a:lnTo>
                  <a:lnTo>
                    <a:pt x="1003" y="359"/>
                  </a:lnTo>
                  <a:lnTo>
                    <a:pt x="1003" y="361"/>
                  </a:lnTo>
                  <a:lnTo>
                    <a:pt x="1003" y="360"/>
                  </a:lnTo>
                  <a:lnTo>
                    <a:pt x="1003" y="359"/>
                  </a:lnTo>
                  <a:lnTo>
                    <a:pt x="1004" y="359"/>
                  </a:lnTo>
                  <a:lnTo>
                    <a:pt x="1004" y="360"/>
                  </a:lnTo>
                  <a:lnTo>
                    <a:pt x="1004" y="361"/>
                  </a:lnTo>
                  <a:lnTo>
                    <a:pt x="1004" y="358"/>
                  </a:lnTo>
                  <a:lnTo>
                    <a:pt x="1005" y="358"/>
                  </a:lnTo>
                  <a:lnTo>
                    <a:pt x="1005" y="358"/>
                  </a:lnTo>
                  <a:lnTo>
                    <a:pt x="1005" y="360"/>
                  </a:lnTo>
                  <a:lnTo>
                    <a:pt x="1005" y="360"/>
                  </a:lnTo>
                  <a:lnTo>
                    <a:pt x="1006" y="359"/>
                  </a:lnTo>
                  <a:lnTo>
                    <a:pt x="1006" y="359"/>
                  </a:lnTo>
                  <a:lnTo>
                    <a:pt x="1006" y="360"/>
                  </a:lnTo>
                  <a:lnTo>
                    <a:pt x="1006" y="360"/>
                  </a:lnTo>
                  <a:lnTo>
                    <a:pt x="1007" y="361"/>
                  </a:lnTo>
                  <a:lnTo>
                    <a:pt x="1007" y="361"/>
                  </a:lnTo>
                  <a:lnTo>
                    <a:pt x="1007" y="359"/>
                  </a:lnTo>
                  <a:lnTo>
                    <a:pt x="1008" y="358"/>
                  </a:lnTo>
                  <a:lnTo>
                    <a:pt x="1008" y="359"/>
                  </a:lnTo>
                  <a:lnTo>
                    <a:pt x="1008" y="358"/>
                  </a:lnTo>
                  <a:lnTo>
                    <a:pt x="1008" y="356"/>
                  </a:lnTo>
                  <a:lnTo>
                    <a:pt x="1009" y="355"/>
                  </a:lnTo>
                  <a:lnTo>
                    <a:pt x="1009" y="355"/>
                  </a:lnTo>
                  <a:lnTo>
                    <a:pt x="1009" y="353"/>
                  </a:lnTo>
                  <a:lnTo>
                    <a:pt x="1009" y="352"/>
                  </a:lnTo>
                  <a:lnTo>
                    <a:pt x="1010" y="353"/>
                  </a:lnTo>
                  <a:lnTo>
                    <a:pt x="1010" y="355"/>
                  </a:lnTo>
                  <a:lnTo>
                    <a:pt x="1010" y="352"/>
                  </a:lnTo>
                  <a:lnTo>
                    <a:pt x="1011" y="351"/>
                  </a:lnTo>
                  <a:lnTo>
                    <a:pt x="1011" y="351"/>
                  </a:lnTo>
                  <a:lnTo>
                    <a:pt x="1011" y="351"/>
                  </a:lnTo>
                  <a:lnTo>
                    <a:pt x="1011" y="349"/>
                  </a:lnTo>
                  <a:lnTo>
                    <a:pt x="1012" y="345"/>
                  </a:lnTo>
                  <a:lnTo>
                    <a:pt x="1012" y="343"/>
                  </a:lnTo>
                  <a:lnTo>
                    <a:pt x="1012" y="345"/>
                  </a:lnTo>
                  <a:lnTo>
                    <a:pt x="1012" y="346"/>
                  </a:lnTo>
                  <a:lnTo>
                    <a:pt x="1013" y="349"/>
                  </a:lnTo>
                  <a:lnTo>
                    <a:pt x="1013" y="349"/>
                  </a:lnTo>
                  <a:lnTo>
                    <a:pt x="1013" y="349"/>
                  </a:lnTo>
                  <a:lnTo>
                    <a:pt x="1014" y="353"/>
                  </a:lnTo>
                  <a:lnTo>
                    <a:pt x="1014" y="353"/>
                  </a:lnTo>
                  <a:lnTo>
                    <a:pt x="1014" y="358"/>
                  </a:lnTo>
                  <a:lnTo>
                    <a:pt x="1014" y="358"/>
                  </a:lnTo>
                  <a:lnTo>
                    <a:pt x="1015" y="360"/>
                  </a:lnTo>
                  <a:lnTo>
                    <a:pt x="1015" y="360"/>
                  </a:lnTo>
                  <a:lnTo>
                    <a:pt x="1015" y="360"/>
                  </a:lnTo>
                  <a:lnTo>
                    <a:pt x="1015" y="361"/>
                  </a:lnTo>
                  <a:lnTo>
                    <a:pt x="1016" y="360"/>
                  </a:lnTo>
                  <a:lnTo>
                    <a:pt x="1016" y="361"/>
                  </a:lnTo>
                  <a:lnTo>
                    <a:pt x="1016" y="363"/>
                  </a:lnTo>
                  <a:lnTo>
                    <a:pt x="1016" y="365"/>
                  </a:lnTo>
                  <a:lnTo>
                    <a:pt x="1017" y="363"/>
                  </a:lnTo>
                  <a:lnTo>
                    <a:pt x="1017" y="359"/>
                  </a:lnTo>
                  <a:lnTo>
                    <a:pt x="1017" y="358"/>
                  </a:lnTo>
                  <a:lnTo>
                    <a:pt x="1017" y="359"/>
                  </a:lnTo>
                  <a:lnTo>
                    <a:pt x="1018" y="362"/>
                  </a:lnTo>
                  <a:lnTo>
                    <a:pt x="1018" y="361"/>
                  </a:lnTo>
                  <a:lnTo>
                    <a:pt x="1018" y="362"/>
                  </a:lnTo>
                  <a:lnTo>
                    <a:pt x="1019" y="361"/>
                  </a:lnTo>
                  <a:lnTo>
                    <a:pt x="1019" y="362"/>
                  </a:lnTo>
                  <a:lnTo>
                    <a:pt x="1019" y="365"/>
                  </a:lnTo>
                  <a:lnTo>
                    <a:pt x="1019" y="363"/>
                  </a:lnTo>
                  <a:lnTo>
                    <a:pt x="1020" y="349"/>
                  </a:lnTo>
                  <a:lnTo>
                    <a:pt x="1020" y="313"/>
                  </a:lnTo>
                  <a:lnTo>
                    <a:pt x="1020" y="250"/>
                  </a:lnTo>
                  <a:lnTo>
                    <a:pt x="1020" y="164"/>
                  </a:lnTo>
                  <a:lnTo>
                    <a:pt x="1021" y="80"/>
                  </a:lnTo>
                  <a:lnTo>
                    <a:pt x="1021" y="27"/>
                  </a:lnTo>
                  <a:lnTo>
                    <a:pt x="1021" y="27"/>
                  </a:lnTo>
                  <a:lnTo>
                    <a:pt x="1021" y="80"/>
                  </a:lnTo>
                  <a:lnTo>
                    <a:pt x="1022" y="155"/>
                  </a:lnTo>
                  <a:lnTo>
                    <a:pt x="1022" y="235"/>
                  </a:lnTo>
                  <a:lnTo>
                    <a:pt x="1022" y="298"/>
                  </a:lnTo>
                  <a:lnTo>
                    <a:pt x="1023" y="339"/>
                  </a:lnTo>
                  <a:lnTo>
                    <a:pt x="1023" y="352"/>
                  </a:lnTo>
                  <a:lnTo>
                    <a:pt x="1023" y="352"/>
                  </a:lnTo>
                  <a:lnTo>
                    <a:pt x="1023" y="349"/>
                  </a:lnTo>
                  <a:lnTo>
                    <a:pt x="1024" y="350"/>
                  </a:lnTo>
                  <a:lnTo>
                    <a:pt x="1024" y="355"/>
                  </a:lnTo>
                  <a:lnTo>
                    <a:pt x="1024" y="359"/>
                  </a:lnTo>
                  <a:lnTo>
                    <a:pt x="1024" y="361"/>
                  </a:lnTo>
                  <a:lnTo>
                    <a:pt x="1025" y="360"/>
                  </a:lnTo>
                  <a:lnTo>
                    <a:pt x="1025" y="360"/>
                  </a:lnTo>
                  <a:lnTo>
                    <a:pt x="1025" y="363"/>
                  </a:lnTo>
                  <a:lnTo>
                    <a:pt x="1025" y="363"/>
                  </a:lnTo>
                  <a:lnTo>
                    <a:pt x="1026" y="363"/>
                  </a:lnTo>
                  <a:lnTo>
                    <a:pt x="1026" y="363"/>
                  </a:lnTo>
                  <a:lnTo>
                    <a:pt x="1026" y="362"/>
                  </a:lnTo>
                  <a:lnTo>
                    <a:pt x="1027" y="365"/>
                  </a:lnTo>
                  <a:lnTo>
                    <a:pt x="1027" y="362"/>
                  </a:lnTo>
                  <a:lnTo>
                    <a:pt x="1027" y="361"/>
                  </a:lnTo>
                  <a:lnTo>
                    <a:pt x="1027" y="359"/>
                  </a:lnTo>
                  <a:lnTo>
                    <a:pt x="1028" y="359"/>
                  </a:lnTo>
                  <a:lnTo>
                    <a:pt x="1028" y="359"/>
                  </a:lnTo>
                  <a:lnTo>
                    <a:pt x="1028" y="361"/>
                  </a:lnTo>
                  <a:lnTo>
                    <a:pt x="1028" y="363"/>
                  </a:lnTo>
                  <a:lnTo>
                    <a:pt x="1029" y="363"/>
                  </a:lnTo>
                  <a:lnTo>
                    <a:pt x="1029" y="363"/>
                  </a:lnTo>
                  <a:lnTo>
                    <a:pt x="1029" y="365"/>
                  </a:lnTo>
                  <a:lnTo>
                    <a:pt x="1030" y="363"/>
                  </a:lnTo>
                  <a:lnTo>
                    <a:pt x="1030" y="361"/>
                  </a:lnTo>
                  <a:lnTo>
                    <a:pt x="1030" y="358"/>
                  </a:lnTo>
                  <a:lnTo>
                    <a:pt x="1030" y="358"/>
                  </a:lnTo>
                  <a:lnTo>
                    <a:pt x="1031" y="357"/>
                  </a:lnTo>
                  <a:lnTo>
                    <a:pt x="1031" y="358"/>
                  </a:lnTo>
                  <a:lnTo>
                    <a:pt x="1031" y="358"/>
                  </a:lnTo>
                  <a:lnTo>
                    <a:pt x="1031" y="357"/>
                  </a:lnTo>
                  <a:lnTo>
                    <a:pt x="1032" y="357"/>
                  </a:lnTo>
                  <a:lnTo>
                    <a:pt x="1032" y="356"/>
                  </a:lnTo>
                  <a:lnTo>
                    <a:pt x="1032" y="353"/>
                  </a:lnTo>
                  <a:lnTo>
                    <a:pt x="1032" y="349"/>
                  </a:lnTo>
                  <a:lnTo>
                    <a:pt x="1033" y="347"/>
                  </a:lnTo>
                  <a:lnTo>
                    <a:pt x="1033" y="346"/>
                  </a:lnTo>
                  <a:lnTo>
                    <a:pt x="1033" y="349"/>
                  </a:lnTo>
                  <a:lnTo>
                    <a:pt x="1034" y="345"/>
                  </a:lnTo>
                  <a:lnTo>
                    <a:pt x="1034" y="340"/>
                  </a:lnTo>
                  <a:lnTo>
                    <a:pt x="1034" y="337"/>
                  </a:lnTo>
                  <a:lnTo>
                    <a:pt x="1034" y="335"/>
                  </a:lnTo>
                  <a:lnTo>
                    <a:pt x="1035" y="334"/>
                  </a:lnTo>
                  <a:lnTo>
                    <a:pt x="1035" y="332"/>
                  </a:lnTo>
                  <a:lnTo>
                    <a:pt x="1035" y="327"/>
                  </a:lnTo>
                  <a:lnTo>
                    <a:pt x="1035" y="322"/>
                  </a:lnTo>
                  <a:lnTo>
                    <a:pt x="1036" y="321"/>
                  </a:lnTo>
                  <a:lnTo>
                    <a:pt x="1036" y="318"/>
                  </a:lnTo>
                  <a:lnTo>
                    <a:pt x="1036" y="311"/>
                  </a:lnTo>
                  <a:lnTo>
                    <a:pt x="1036" y="304"/>
                  </a:lnTo>
                  <a:lnTo>
                    <a:pt x="1037" y="305"/>
                  </a:lnTo>
                  <a:lnTo>
                    <a:pt x="1037" y="304"/>
                  </a:lnTo>
                  <a:lnTo>
                    <a:pt x="1037" y="302"/>
                  </a:lnTo>
                  <a:lnTo>
                    <a:pt x="1037" y="299"/>
                  </a:lnTo>
                  <a:lnTo>
                    <a:pt x="1038" y="297"/>
                  </a:lnTo>
                  <a:lnTo>
                    <a:pt x="1038" y="300"/>
                  </a:lnTo>
                  <a:lnTo>
                    <a:pt x="1038" y="303"/>
                  </a:lnTo>
                  <a:lnTo>
                    <a:pt x="1039" y="308"/>
                  </a:lnTo>
                  <a:lnTo>
                    <a:pt x="1039" y="311"/>
                  </a:lnTo>
                  <a:lnTo>
                    <a:pt x="1039" y="316"/>
                  </a:lnTo>
                  <a:lnTo>
                    <a:pt x="1039" y="323"/>
                  </a:lnTo>
                  <a:lnTo>
                    <a:pt x="1040" y="325"/>
                  </a:lnTo>
                  <a:lnTo>
                    <a:pt x="1040" y="327"/>
                  </a:lnTo>
                  <a:lnTo>
                    <a:pt x="1040" y="332"/>
                  </a:lnTo>
                  <a:lnTo>
                    <a:pt x="1040" y="337"/>
                  </a:lnTo>
                  <a:lnTo>
                    <a:pt x="1041" y="341"/>
                  </a:lnTo>
                  <a:lnTo>
                    <a:pt x="1041" y="346"/>
                  </a:lnTo>
                  <a:lnTo>
                    <a:pt x="1041" y="352"/>
                  </a:lnTo>
                  <a:lnTo>
                    <a:pt x="1042" y="351"/>
                  </a:lnTo>
                  <a:lnTo>
                    <a:pt x="1042" y="352"/>
                  </a:lnTo>
                  <a:lnTo>
                    <a:pt x="1042" y="355"/>
                  </a:lnTo>
                  <a:lnTo>
                    <a:pt x="1042" y="357"/>
                  </a:lnTo>
                  <a:lnTo>
                    <a:pt x="1043" y="357"/>
                  </a:lnTo>
                  <a:lnTo>
                    <a:pt x="1043" y="356"/>
                  </a:lnTo>
                  <a:lnTo>
                    <a:pt x="1043" y="358"/>
                  </a:lnTo>
                  <a:lnTo>
                    <a:pt x="1043" y="359"/>
                  </a:lnTo>
                  <a:lnTo>
                    <a:pt x="1044" y="361"/>
                  </a:lnTo>
                  <a:lnTo>
                    <a:pt x="1044" y="360"/>
                  </a:lnTo>
                  <a:lnTo>
                    <a:pt x="1044" y="359"/>
                  </a:lnTo>
                  <a:lnTo>
                    <a:pt x="1044" y="359"/>
                  </a:lnTo>
                  <a:lnTo>
                    <a:pt x="1045" y="361"/>
                  </a:lnTo>
                  <a:lnTo>
                    <a:pt x="1045" y="363"/>
                  </a:lnTo>
                  <a:lnTo>
                    <a:pt x="1045" y="361"/>
                  </a:lnTo>
                  <a:lnTo>
                    <a:pt x="1046" y="360"/>
                  </a:lnTo>
                  <a:lnTo>
                    <a:pt x="1046" y="362"/>
                  </a:lnTo>
                  <a:lnTo>
                    <a:pt x="1046" y="366"/>
                  </a:lnTo>
                  <a:lnTo>
                    <a:pt x="1046" y="366"/>
                  </a:lnTo>
                  <a:lnTo>
                    <a:pt x="1047" y="362"/>
                  </a:lnTo>
                  <a:lnTo>
                    <a:pt x="1047" y="360"/>
                  </a:lnTo>
                  <a:lnTo>
                    <a:pt x="1047" y="361"/>
                  </a:lnTo>
                  <a:lnTo>
                    <a:pt x="1047" y="362"/>
                  </a:lnTo>
                  <a:lnTo>
                    <a:pt x="1048" y="360"/>
                  </a:lnTo>
                  <a:lnTo>
                    <a:pt x="1048" y="360"/>
                  </a:lnTo>
                  <a:lnTo>
                    <a:pt x="1048" y="360"/>
                  </a:lnTo>
                  <a:lnTo>
                    <a:pt x="1048" y="361"/>
                  </a:lnTo>
                  <a:lnTo>
                    <a:pt x="1049" y="362"/>
                  </a:lnTo>
                  <a:lnTo>
                    <a:pt x="1049" y="367"/>
                  </a:lnTo>
                  <a:lnTo>
                    <a:pt x="1049" y="364"/>
                  </a:lnTo>
                  <a:lnTo>
                    <a:pt x="1050" y="365"/>
                  </a:lnTo>
                  <a:lnTo>
                    <a:pt x="1050" y="365"/>
                  </a:lnTo>
                  <a:lnTo>
                    <a:pt x="1050" y="365"/>
                  </a:lnTo>
                  <a:lnTo>
                    <a:pt x="1050" y="368"/>
                  </a:lnTo>
                  <a:lnTo>
                    <a:pt x="1051" y="365"/>
                  </a:lnTo>
                  <a:lnTo>
                    <a:pt x="1051" y="366"/>
                  </a:lnTo>
                  <a:lnTo>
                    <a:pt x="1051" y="365"/>
                  </a:lnTo>
                  <a:lnTo>
                    <a:pt x="1051" y="366"/>
                  </a:lnTo>
                  <a:lnTo>
                    <a:pt x="1052" y="366"/>
                  </a:lnTo>
                  <a:lnTo>
                    <a:pt x="1052" y="368"/>
                  </a:lnTo>
                  <a:lnTo>
                    <a:pt x="1052" y="368"/>
                  </a:lnTo>
                  <a:lnTo>
                    <a:pt x="1052" y="368"/>
                  </a:lnTo>
                  <a:lnTo>
                    <a:pt x="1053" y="368"/>
                  </a:lnTo>
                  <a:lnTo>
                    <a:pt x="1053" y="368"/>
                  </a:lnTo>
                  <a:lnTo>
                    <a:pt x="1053" y="366"/>
                  </a:lnTo>
                  <a:lnTo>
                    <a:pt x="1053" y="363"/>
                  </a:lnTo>
                  <a:lnTo>
                    <a:pt x="1054" y="363"/>
                  </a:lnTo>
                  <a:lnTo>
                    <a:pt x="1054" y="365"/>
                  </a:lnTo>
                  <a:lnTo>
                    <a:pt x="1054" y="365"/>
                  </a:lnTo>
                  <a:lnTo>
                    <a:pt x="1055" y="366"/>
                  </a:lnTo>
                  <a:lnTo>
                    <a:pt x="1055" y="365"/>
                  </a:lnTo>
                  <a:lnTo>
                    <a:pt x="1055" y="363"/>
                  </a:lnTo>
                  <a:lnTo>
                    <a:pt x="1055" y="363"/>
                  </a:lnTo>
                  <a:lnTo>
                    <a:pt x="1056" y="363"/>
                  </a:lnTo>
                  <a:lnTo>
                    <a:pt x="1056" y="362"/>
                  </a:lnTo>
                  <a:lnTo>
                    <a:pt x="1056" y="363"/>
                  </a:lnTo>
                  <a:lnTo>
                    <a:pt x="1056" y="363"/>
                  </a:lnTo>
                  <a:lnTo>
                    <a:pt x="1057" y="366"/>
                  </a:lnTo>
                  <a:lnTo>
                    <a:pt x="1057" y="365"/>
                  </a:lnTo>
                  <a:lnTo>
                    <a:pt x="1057" y="365"/>
                  </a:lnTo>
                  <a:lnTo>
                    <a:pt x="1058" y="366"/>
                  </a:lnTo>
                  <a:lnTo>
                    <a:pt x="1058" y="367"/>
                  </a:lnTo>
                  <a:lnTo>
                    <a:pt x="1058" y="367"/>
                  </a:lnTo>
                  <a:lnTo>
                    <a:pt x="1058" y="364"/>
                  </a:lnTo>
                  <a:lnTo>
                    <a:pt x="1059" y="365"/>
                  </a:lnTo>
                  <a:lnTo>
                    <a:pt x="1059" y="368"/>
                  </a:lnTo>
                  <a:lnTo>
                    <a:pt x="1059" y="369"/>
                  </a:lnTo>
                  <a:lnTo>
                    <a:pt x="1059" y="370"/>
                  </a:lnTo>
                  <a:lnTo>
                    <a:pt x="1060" y="368"/>
                  </a:lnTo>
                  <a:lnTo>
                    <a:pt x="1060" y="368"/>
                  </a:lnTo>
                  <a:lnTo>
                    <a:pt x="1060" y="368"/>
                  </a:lnTo>
                  <a:lnTo>
                    <a:pt x="1060" y="368"/>
                  </a:lnTo>
                  <a:lnTo>
                    <a:pt x="1061" y="368"/>
                  </a:lnTo>
                  <a:lnTo>
                    <a:pt x="1061" y="370"/>
                  </a:lnTo>
                  <a:lnTo>
                    <a:pt x="1061" y="368"/>
                  </a:lnTo>
                  <a:lnTo>
                    <a:pt x="1062" y="368"/>
                  </a:lnTo>
                  <a:lnTo>
                    <a:pt x="1062" y="365"/>
                  </a:lnTo>
                  <a:lnTo>
                    <a:pt x="1062" y="367"/>
                  </a:lnTo>
                  <a:lnTo>
                    <a:pt x="1062" y="366"/>
                  </a:lnTo>
                  <a:lnTo>
                    <a:pt x="1063" y="366"/>
                  </a:lnTo>
                  <a:lnTo>
                    <a:pt x="1063" y="368"/>
                  </a:lnTo>
                  <a:lnTo>
                    <a:pt x="1063" y="369"/>
                  </a:lnTo>
                  <a:lnTo>
                    <a:pt x="1063" y="371"/>
                  </a:lnTo>
                  <a:lnTo>
                    <a:pt x="1064" y="371"/>
                  </a:lnTo>
                  <a:lnTo>
                    <a:pt x="1064" y="369"/>
                  </a:lnTo>
                  <a:lnTo>
                    <a:pt x="1064" y="368"/>
                  </a:lnTo>
                  <a:lnTo>
                    <a:pt x="1064" y="368"/>
                  </a:lnTo>
                  <a:lnTo>
                    <a:pt x="1065" y="368"/>
                  </a:lnTo>
                  <a:lnTo>
                    <a:pt x="1065" y="368"/>
                  </a:lnTo>
                  <a:lnTo>
                    <a:pt x="1065" y="368"/>
                  </a:lnTo>
                  <a:lnTo>
                    <a:pt x="1066" y="368"/>
                  </a:lnTo>
                  <a:lnTo>
                    <a:pt x="1066" y="370"/>
                  </a:lnTo>
                  <a:lnTo>
                    <a:pt x="1066" y="369"/>
                  </a:lnTo>
                  <a:lnTo>
                    <a:pt x="1066" y="368"/>
                  </a:lnTo>
                  <a:lnTo>
                    <a:pt x="1067" y="368"/>
                  </a:lnTo>
                  <a:lnTo>
                    <a:pt x="1067" y="368"/>
                  </a:lnTo>
                  <a:lnTo>
                    <a:pt x="1067" y="369"/>
                  </a:lnTo>
                  <a:lnTo>
                    <a:pt x="1067" y="369"/>
                  </a:lnTo>
                  <a:lnTo>
                    <a:pt x="1068" y="368"/>
                  </a:lnTo>
                  <a:lnTo>
                    <a:pt x="1068" y="368"/>
                  </a:lnTo>
                  <a:lnTo>
                    <a:pt x="1068" y="368"/>
                  </a:lnTo>
                  <a:lnTo>
                    <a:pt x="1068" y="368"/>
                  </a:lnTo>
                  <a:lnTo>
                    <a:pt x="1069" y="368"/>
                  </a:lnTo>
                  <a:lnTo>
                    <a:pt x="1069" y="368"/>
                  </a:lnTo>
                  <a:lnTo>
                    <a:pt x="1069" y="365"/>
                  </a:lnTo>
                  <a:lnTo>
                    <a:pt x="1069" y="368"/>
                  </a:lnTo>
                  <a:lnTo>
                    <a:pt x="1070" y="369"/>
                  </a:lnTo>
                  <a:lnTo>
                    <a:pt x="1070" y="369"/>
                  </a:lnTo>
                  <a:lnTo>
                    <a:pt x="1070" y="368"/>
                  </a:lnTo>
                  <a:lnTo>
                    <a:pt x="1071" y="368"/>
                  </a:lnTo>
                  <a:lnTo>
                    <a:pt x="1071" y="370"/>
                  </a:lnTo>
                  <a:lnTo>
                    <a:pt x="1071" y="371"/>
                  </a:lnTo>
                  <a:lnTo>
                    <a:pt x="1071" y="372"/>
                  </a:lnTo>
                  <a:lnTo>
                    <a:pt x="1072" y="368"/>
                  </a:lnTo>
                  <a:lnTo>
                    <a:pt x="1072" y="366"/>
                  </a:lnTo>
                  <a:lnTo>
                    <a:pt x="1072" y="367"/>
                  </a:lnTo>
                  <a:lnTo>
                    <a:pt x="1072" y="368"/>
                  </a:lnTo>
                  <a:lnTo>
                    <a:pt x="1073" y="371"/>
                  </a:lnTo>
                  <a:lnTo>
                    <a:pt x="1073" y="370"/>
                  </a:lnTo>
                  <a:lnTo>
                    <a:pt x="1073" y="371"/>
                  </a:lnTo>
                  <a:lnTo>
                    <a:pt x="1074" y="369"/>
                  </a:lnTo>
                  <a:lnTo>
                    <a:pt x="1074" y="369"/>
                  </a:lnTo>
                  <a:lnTo>
                    <a:pt x="1074" y="368"/>
                  </a:lnTo>
                  <a:lnTo>
                    <a:pt x="1074" y="365"/>
                  </a:lnTo>
                  <a:lnTo>
                    <a:pt x="1075" y="364"/>
                  </a:lnTo>
                  <a:lnTo>
                    <a:pt x="1075" y="363"/>
                  </a:lnTo>
                  <a:lnTo>
                    <a:pt x="1075" y="361"/>
                  </a:lnTo>
                  <a:lnTo>
                    <a:pt x="1075" y="360"/>
                  </a:lnTo>
                  <a:lnTo>
                    <a:pt x="1076" y="361"/>
                  </a:lnTo>
                  <a:lnTo>
                    <a:pt x="1076" y="365"/>
                  </a:lnTo>
                  <a:lnTo>
                    <a:pt x="1076" y="363"/>
                  </a:lnTo>
                  <a:lnTo>
                    <a:pt x="1077" y="359"/>
                  </a:lnTo>
                  <a:lnTo>
                    <a:pt x="1077" y="353"/>
                  </a:lnTo>
                  <a:lnTo>
                    <a:pt x="1077" y="355"/>
                  </a:lnTo>
                  <a:lnTo>
                    <a:pt x="1077" y="359"/>
                  </a:lnTo>
                  <a:lnTo>
                    <a:pt x="1078" y="360"/>
                  </a:lnTo>
                  <a:lnTo>
                    <a:pt x="1078" y="359"/>
                  </a:lnTo>
                  <a:lnTo>
                    <a:pt x="1078" y="359"/>
                  </a:lnTo>
                  <a:lnTo>
                    <a:pt x="1078" y="361"/>
                  </a:lnTo>
                  <a:lnTo>
                    <a:pt x="1079" y="363"/>
                  </a:lnTo>
                  <a:lnTo>
                    <a:pt x="1079" y="368"/>
                  </a:lnTo>
                  <a:lnTo>
                    <a:pt x="1079" y="370"/>
                  </a:lnTo>
                  <a:lnTo>
                    <a:pt x="1079" y="368"/>
                  </a:lnTo>
                  <a:lnTo>
                    <a:pt x="1080" y="368"/>
                  </a:lnTo>
                  <a:lnTo>
                    <a:pt x="1080" y="369"/>
                  </a:lnTo>
                  <a:lnTo>
                    <a:pt x="1080" y="370"/>
                  </a:lnTo>
                  <a:lnTo>
                    <a:pt x="1080" y="371"/>
                  </a:lnTo>
                  <a:lnTo>
                    <a:pt x="1081" y="371"/>
                  </a:lnTo>
                  <a:lnTo>
                    <a:pt x="1081" y="370"/>
                  </a:lnTo>
                  <a:lnTo>
                    <a:pt x="1081" y="368"/>
                  </a:lnTo>
                  <a:lnTo>
                    <a:pt x="1082" y="370"/>
                  </a:lnTo>
                  <a:lnTo>
                    <a:pt x="1082" y="372"/>
                  </a:lnTo>
                  <a:lnTo>
                    <a:pt x="1082" y="371"/>
                  </a:lnTo>
                  <a:lnTo>
                    <a:pt x="1082" y="371"/>
                  </a:lnTo>
                  <a:lnTo>
                    <a:pt x="1083" y="368"/>
                  </a:lnTo>
                  <a:lnTo>
                    <a:pt x="1083" y="371"/>
                  </a:lnTo>
                  <a:lnTo>
                    <a:pt x="1083" y="369"/>
                  </a:lnTo>
                  <a:lnTo>
                    <a:pt x="1083" y="368"/>
                  </a:lnTo>
                  <a:lnTo>
                    <a:pt x="1084" y="371"/>
                  </a:lnTo>
                  <a:lnTo>
                    <a:pt x="1084" y="374"/>
                  </a:lnTo>
                  <a:lnTo>
                    <a:pt x="1084" y="375"/>
                  </a:lnTo>
                  <a:lnTo>
                    <a:pt x="1084" y="374"/>
                  </a:lnTo>
                  <a:lnTo>
                    <a:pt x="1085" y="355"/>
                  </a:lnTo>
                  <a:lnTo>
                    <a:pt x="1085" y="313"/>
                  </a:lnTo>
                  <a:lnTo>
                    <a:pt x="1085" y="238"/>
                  </a:lnTo>
                  <a:lnTo>
                    <a:pt x="1085" y="155"/>
                  </a:lnTo>
                  <a:lnTo>
                    <a:pt x="1086" y="78"/>
                  </a:lnTo>
                  <a:lnTo>
                    <a:pt x="1086" y="34"/>
                  </a:lnTo>
                  <a:lnTo>
                    <a:pt x="1086" y="42"/>
                  </a:lnTo>
                  <a:lnTo>
                    <a:pt x="1087" y="94"/>
                  </a:lnTo>
                  <a:lnTo>
                    <a:pt x="1087" y="168"/>
                  </a:lnTo>
                  <a:lnTo>
                    <a:pt x="1087" y="252"/>
                  </a:lnTo>
                  <a:lnTo>
                    <a:pt x="1087" y="321"/>
                  </a:lnTo>
                  <a:lnTo>
                    <a:pt x="1088" y="355"/>
                  </a:lnTo>
                  <a:lnTo>
                    <a:pt x="1088" y="362"/>
                  </a:lnTo>
                  <a:lnTo>
                    <a:pt x="1088" y="359"/>
                  </a:lnTo>
                  <a:lnTo>
                    <a:pt x="1088" y="357"/>
                  </a:lnTo>
                  <a:lnTo>
                    <a:pt x="1089" y="359"/>
                  </a:lnTo>
                  <a:lnTo>
                    <a:pt x="1089" y="363"/>
                  </a:lnTo>
                  <a:lnTo>
                    <a:pt x="1089" y="365"/>
                  </a:lnTo>
                  <a:lnTo>
                    <a:pt x="1090" y="367"/>
                  </a:lnTo>
                  <a:lnTo>
                    <a:pt x="1090" y="368"/>
                  </a:lnTo>
                  <a:lnTo>
                    <a:pt x="1090" y="371"/>
                  </a:lnTo>
                  <a:lnTo>
                    <a:pt x="1090" y="374"/>
                  </a:lnTo>
                  <a:lnTo>
                    <a:pt x="1091" y="371"/>
                  </a:lnTo>
                  <a:lnTo>
                    <a:pt x="1091" y="369"/>
                  </a:lnTo>
                  <a:lnTo>
                    <a:pt x="1091" y="368"/>
                  </a:lnTo>
                  <a:lnTo>
                    <a:pt x="1091" y="368"/>
                  </a:lnTo>
                  <a:lnTo>
                    <a:pt x="1092" y="370"/>
                  </a:lnTo>
                  <a:lnTo>
                    <a:pt x="1092" y="371"/>
                  </a:lnTo>
                  <a:lnTo>
                    <a:pt x="1092" y="374"/>
                  </a:lnTo>
                  <a:lnTo>
                    <a:pt x="1093" y="372"/>
                  </a:lnTo>
                  <a:lnTo>
                    <a:pt x="1093" y="370"/>
                  </a:lnTo>
                  <a:lnTo>
                    <a:pt x="1093" y="368"/>
                  </a:lnTo>
                  <a:lnTo>
                    <a:pt x="1093" y="368"/>
                  </a:lnTo>
                  <a:lnTo>
                    <a:pt x="1094" y="369"/>
                  </a:lnTo>
                  <a:lnTo>
                    <a:pt x="1094" y="368"/>
                  </a:lnTo>
                  <a:lnTo>
                    <a:pt x="1094" y="366"/>
                  </a:lnTo>
                  <a:lnTo>
                    <a:pt x="1094" y="365"/>
                  </a:lnTo>
                  <a:lnTo>
                    <a:pt x="1095" y="366"/>
                  </a:lnTo>
                  <a:lnTo>
                    <a:pt x="1095" y="368"/>
                  </a:lnTo>
                  <a:lnTo>
                    <a:pt x="1095" y="371"/>
                  </a:lnTo>
                  <a:lnTo>
                    <a:pt x="1095" y="366"/>
                  </a:lnTo>
                  <a:lnTo>
                    <a:pt x="1096" y="363"/>
                  </a:lnTo>
                  <a:lnTo>
                    <a:pt x="1096" y="361"/>
                  </a:lnTo>
                  <a:lnTo>
                    <a:pt x="1096" y="362"/>
                  </a:lnTo>
                  <a:lnTo>
                    <a:pt x="1096" y="365"/>
                  </a:lnTo>
                  <a:lnTo>
                    <a:pt x="1097" y="363"/>
                  </a:lnTo>
                  <a:lnTo>
                    <a:pt x="1097" y="362"/>
                  </a:lnTo>
                  <a:lnTo>
                    <a:pt x="1097" y="359"/>
                  </a:lnTo>
                  <a:lnTo>
                    <a:pt x="1098" y="356"/>
                  </a:lnTo>
                  <a:lnTo>
                    <a:pt x="1098" y="355"/>
                  </a:lnTo>
                  <a:lnTo>
                    <a:pt x="1098" y="351"/>
                  </a:lnTo>
                  <a:lnTo>
                    <a:pt x="1098" y="349"/>
                  </a:lnTo>
                  <a:lnTo>
                    <a:pt x="1099" y="349"/>
                  </a:lnTo>
                  <a:lnTo>
                    <a:pt x="1099" y="346"/>
                  </a:lnTo>
                  <a:lnTo>
                    <a:pt x="1099" y="341"/>
                  </a:lnTo>
                  <a:lnTo>
                    <a:pt x="1099" y="340"/>
                  </a:lnTo>
                  <a:lnTo>
                    <a:pt x="1100" y="337"/>
                  </a:lnTo>
                  <a:lnTo>
                    <a:pt x="1100" y="333"/>
                  </a:lnTo>
                  <a:lnTo>
                    <a:pt x="1100" y="327"/>
                  </a:lnTo>
                  <a:lnTo>
                    <a:pt x="1100" y="324"/>
                  </a:lnTo>
                  <a:lnTo>
                    <a:pt x="1101" y="321"/>
                  </a:lnTo>
                  <a:lnTo>
                    <a:pt x="1101" y="319"/>
                  </a:lnTo>
                  <a:lnTo>
                    <a:pt x="1101" y="315"/>
                  </a:lnTo>
                  <a:lnTo>
                    <a:pt x="1101" y="310"/>
                  </a:lnTo>
                  <a:lnTo>
                    <a:pt x="1102" y="308"/>
                  </a:lnTo>
                  <a:lnTo>
                    <a:pt x="1102" y="302"/>
                  </a:lnTo>
                  <a:lnTo>
                    <a:pt x="1102" y="302"/>
                  </a:lnTo>
                  <a:lnTo>
                    <a:pt x="1103" y="300"/>
                  </a:lnTo>
                  <a:lnTo>
                    <a:pt x="1103" y="302"/>
                  </a:lnTo>
                  <a:lnTo>
                    <a:pt x="1103" y="303"/>
                  </a:lnTo>
                  <a:lnTo>
                    <a:pt x="1103" y="306"/>
                  </a:lnTo>
                  <a:lnTo>
                    <a:pt x="1104" y="310"/>
                  </a:lnTo>
                  <a:lnTo>
                    <a:pt x="1104" y="313"/>
                  </a:lnTo>
                  <a:lnTo>
                    <a:pt x="1104" y="318"/>
                  </a:lnTo>
                  <a:lnTo>
                    <a:pt x="1104" y="325"/>
                  </a:lnTo>
                  <a:lnTo>
                    <a:pt x="1105" y="331"/>
                  </a:lnTo>
                  <a:lnTo>
                    <a:pt x="1105" y="337"/>
                  </a:lnTo>
                  <a:lnTo>
                    <a:pt x="1105" y="343"/>
                  </a:lnTo>
                  <a:lnTo>
                    <a:pt x="1106" y="346"/>
                  </a:lnTo>
                  <a:lnTo>
                    <a:pt x="1106" y="349"/>
                  </a:lnTo>
                  <a:lnTo>
                    <a:pt x="1106" y="352"/>
                  </a:lnTo>
                  <a:lnTo>
                    <a:pt x="1106" y="355"/>
                  </a:lnTo>
                  <a:lnTo>
                    <a:pt x="1107" y="356"/>
                  </a:lnTo>
                  <a:lnTo>
                    <a:pt x="1107" y="361"/>
                  </a:lnTo>
                  <a:lnTo>
                    <a:pt x="1107" y="362"/>
                  </a:lnTo>
                  <a:lnTo>
                    <a:pt x="1107" y="365"/>
                  </a:lnTo>
                  <a:lnTo>
                    <a:pt x="1108" y="368"/>
                  </a:lnTo>
                  <a:lnTo>
                    <a:pt x="1108" y="365"/>
                  </a:lnTo>
                  <a:lnTo>
                    <a:pt x="1108" y="363"/>
                  </a:lnTo>
                  <a:lnTo>
                    <a:pt x="1109" y="364"/>
                  </a:lnTo>
                  <a:lnTo>
                    <a:pt x="1109" y="368"/>
                  </a:lnTo>
                  <a:lnTo>
                    <a:pt x="1109" y="369"/>
                  </a:lnTo>
                  <a:lnTo>
                    <a:pt x="1109" y="368"/>
                  </a:lnTo>
                  <a:lnTo>
                    <a:pt x="1110" y="368"/>
                  </a:lnTo>
                  <a:lnTo>
                    <a:pt x="1110" y="368"/>
                  </a:lnTo>
                  <a:lnTo>
                    <a:pt x="1110" y="368"/>
                  </a:lnTo>
                  <a:lnTo>
                    <a:pt x="1110" y="368"/>
                  </a:lnTo>
                  <a:lnTo>
                    <a:pt x="1111" y="368"/>
                  </a:lnTo>
                  <a:lnTo>
                    <a:pt x="1111" y="365"/>
                  </a:lnTo>
                  <a:lnTo>
                    <a:pt x="1111" y="366"/>
                  </a:lnTo>
                  <a:lnTo>
                    <a:pt x="1111" y="368"/>
                  </a:lnTo>
                  <a:lnTo>
                    <a:pt x="1112" y="368"/>
                  </a:lnTo>
                  <a:lnTo>
                    <a:pt x="1112" y="368"/>
                  </a:lnTo>
                  <a:lnTo>
                    <a:pt x="1112" y="369"/>
                  </a:lnTo>
                  <a:lnTo>
                    <a:pt x="1112" y="370"/>
                  </a:lnTo>
                  <a:lnTo>
                    <a:pt x="1113" y="372"/>
                  </a:lnTo>
                  <a:lnTo>
                    <a:pt x="1113" y="371"/>
                  </a:lnTo>
                  <a:lnTo>
                    <a:pt x="1113" y="371"/>
                  </a:lnTo>
                  <a:lnTo>
                    <a:pt x="1114" y="373"/>
                  </a:lnTo>
                  <a:lnTo>
                    <a:pt x="1114" y="374"/>
                  </a:lnTo>
                  <a:lnTo>
                    <a:pt x="1114" y="371"/>
                  </a:lnTo>
                  <a:lnTo>
                    <a:pt x="1114" y="371"/>
                  </a:lnTo>
                  <a:lnTo>
                    <a:pt x="1115" y="370"/>
                  </a:lnTo>
                  <a:lnTo>
                    <a:pt x="1115" y="371"/>
                  </a:lnTo>
                  <a:lnTo>
                    <a:pt x="1115" y="371"/>
                  </a:lnTo>
                  <a:lnTo>
                    <a:pt x="1115" y="371"/>
                  </a:lnTo>
                  <a:lnTo>
                    <a:pt x="1116" y="371"/>
                  </a:lnTo>
                  <a:lnTo>
                    <a:pt x="1116" y="371"/>
                  </a:lnTo>
                  <a:lnTo>
                    <a:pt x="1116" y="373"/>
                  </a:lnTo>
                  <a:lnTo>
                    <a:pt x="1116" y="374"/>
                  </a:lnTo>
                  <a:lnTo>
                    <a:pt x="1117" y="374"/>
                  </a:lnTo>
                  <a:lnTo>
                    <a:pt x="1117" y="372"/>
                  </a:lnTo>
                  <a:lnTo>
                    <a:pt x="1117" y="371"/>
                  </a:lnTo>
                  <a:lnTo>
                    <a:pt x="1117" y="368"/>
                  </a:lnTo>
                  <a:lnTo>
                    <a:pt x="1118" y="371"/>
                  </a:lnTo>
                  <a:lnTo>
                    <a:pt x="1118" y="374"/>
                  </a:lnTo>
                  <a:lnTo>
                    <a:pt x="1118" y="374"/>
                  </a:lnTo>
                  <a:lnTo>
                    <a:pt x="1119" y="371"/>
                  </a:lnTo>
                  <a:lnTo>
                    <a:pt x="1119" y="368"/>
                  </a:lnTo>
                  <a:lnTo>
                    <a:pt x="1119" y="365"/>
                  </a:lnTo>
                  <a:lnTo>
                    <a:pt x="1119" y="368"/>
                  </a:lnTo>
                  <a:lnTo>
                    <a:pt x="1120" y="368"/>
                  </a:lnTo>
                  <a:lnTo>
                    <a:pt x="1120" y="368"/>
                  </a:lnTo>
                  <a:lnTo>
                    <a:pt x="1120" y="371"/>
                  </a:lnTo>
                  <a:lnTo>
                    <a:pt x="1120" y="370"/>
                  </a:lnTo>
                  <a:lnTo>
                    <a:pt x="1121" y="371"/>
                  </a:lnTo>
                  <a:lnTo>
                    <a:pt x="1121" y="368"/>
                  </a:lnTo>
                  <a:lnTo>
                    <a:pt x="1121" y="368"/>
                  </a:lnTo>
                  <a:lnTo>
                    <a:pt x="1122" y="366"/>
                  </a:lnTo>
                  <a:lnTo>
                    <a:pt x="1122" y="366"/>
                  </a:lnTo>
                  <a:lnTo>
                    <a:pt x="1122" y="368"/>
                  </a:lnTo>
                  <a:lnTo>
                    <a:pt x="1122" y="370"/>
                  </a:lnTo>
                  <a:lnTo>
                    <a:pt x="1123" y="370"/>
                  </a:lnTo>
                  <a:lnTo>
                    <a:pt x="1123" y="371"/>
                  </a:lnTo>
                  <a:lnTo>
                    <a:pt x="1123" y="368"/>
                  </a:lnTo>
                  <a:lnTo>
                    <a:pt x="1123" y="368"/>
                  </a:lnTo>
                  <a:lnTo>
                    <a:pt x="1124" y="368"/>
                  </a:lnTo>
                  <a:lnTo>
                    <a:pt x="1124" y="370"/>
                  </a:lnTo>
                  <a:lnTo>
                    <a:pt x="1124" y="370"/>
                  </a:lnTo>
                  <a:lnTo>
                    <a:pt x="1125" y="371"/>
                  </a:lnTo>
                  <a:lnTo>
                    <a:pt x="1125" y="372"/>
                  </a:lnTo>
                  <a:lnTo>
                    <a:pt x="1125" y="371"/>
                  </a:lnTo>
                  <a:lnTo>
                    <a:pt x="1125" y="371"/>
                  </a:lnTo>
                  <a:lnTo>
                    <a:pt x="1126" y="371"/>
                  </a:lnTo>
                  <a:lnTo>
                    <a:pt x="1126" y="371"/>
                  </a:lnTo>
                  <a:lnTo>
                    <a:pt x="1126" y="371"/>
                  </a:lnTo>
                  <a:lnTo>
                    <a:pt x="1126" y="370"/>
                  </a:lnTo>
                  <a:lnTo>
                    <a:pt x="1127" y="371"/>
                  </a:lnTo>
                  <a:lnTo>
                    <a:pt x="1127" y="370"/>
                  </a:lnTo>
                  <a:lnTo>
                    <a:pt x="1127" y="371"/>
                  </a:lnTo>
                  <a:lnTo>
                    <a:pt x="1127" y="372"/>
                  </a:lnTo>
                  <a:lnTo>
                    <a:pt x="1128" y="371"/>
                  </a:lnTo>
                  <a:lnTo>
                    <a:pt x="1128" y="371"/>
                  </a:lnTo>
                  <a:lnTo>
                    <a:pt x="1128" y="371"/>
                  </a:lnTo>
                  <a:lnTo>
                    <a:pt x="1128" y="371"/>
                  </a:lnTo>
                  <a:lnTo>
                    <a:pt x="1129" y="374"/>
                  </a:lnTo>
                  <a:lnTo>
                    <a:pt x="1129" y="374"/>
                  </a:lnTo>
                  <a:lnTo>
                    <a:pt x="1129" y="374"/>
                  </a:lnTo>
                  <a:lnTo>
                    <a:pt x="1130" y="372"/>
                  </a:lnTo>
                  <a:lnTo>
                    <a:pt x="1130" y="372"/>
                  </a:lnTo>
                  <a:lnTo>
                    <a:pt x="1130" y="375"/>
                  </a:lnTo>
                  <a:lnTo>
                    <a:pt x="1130" y="372"/>
                  </a:lnTo>
                  <a:lnTo>
                    <a:pt x="1131" y="373"/>
                  </a:lnTo>
                  <a:lnTo>
                    <a:pt x="1131" y="372"/>
                  </a:lnTo>
                  <a:lnTo>
                    <a:pt x="1131" y="372"/>
                  </a:lnTo>
                  <a:lnTo>
                    <a:pt x="1131" y="374"/>
                  </a:lnTo>
                  <a:lnTo>
                    <a:pt x="1132" y="374"/>
                  </a:lnTo>
                  <a:lnTo>
                    <a:pt x="1132" y="374"/>
                  </a:lnTo>
                  <a:lnTo>
                    <a:pt x="1132" y="373"/>
                  </a:lnTo>
                  <a:lnTo>
                    <a:pt x="1132" y="371"/>
                  </a:lnTo>
                  <a:lnTo>
                    <a:pt x="1133" y="370"/>
                  </a:lnTo>
                  <a:lnTo>
                    <a:pt x="1133" y="369"/>
                  </a:lnTo>
                  <a:lnTo>
                    <a:pt x="1133" y="371"/>
                  </a:lnTo>
                  <a:lnTo>
                    <a:pt x="1134" y="371"/>
                  </a:lnTo>
                  <a:lnTo>
                    <a:pt x="1134" y="371"/>
                  </a:lnTo>
                  <a:lnTo>
                    <a:pt x="1134" y="374"/>
                  </a:lnTo>
                  <a:lnTo>
                    <a:pt x="1134" y="373"/>
                  </a:lnTo>
                  <a:lnTo>
                    <a:pt x="1135" y="371"/>
                  </a:lnTo>
                  <a:lnTo>
                    <a:pt x="1135" y="371"/>
                  </a:lnTo>
                  <a:lnTo>
                    <a:pt x="1135" y="371"/>
                  </a:lnTo>
                  <a:lnTo>
                    <a:pt x="1135" y="370"/>
                  </a:lnTo>
                  <a:lnTo>
                    <a:pt x="1136" y="371"/>
                  </a:lnTo>
                  <a:lnTo>
                    <a:pt x="1136" y="370"/>
                  </a:lnTo>
                  <a:lnTo>
                    <a:pt x="1136" y="372"/>
                  </a:lnTo>
                  <a:lnTo>
                    <a:pt x="1136" y="374"/>
                  </a:lnTo>
                  <a:lnTo>
                    <a:pt x="1137" y="372"/>
                  </a:lnTo>
                  <a:lnTo>
                    <a:pt x="1137" y="371"/>
                  </a:lnTo>
                  <a:lnTo>
                    <a:pt x="1137" y="370"/>
                  </a:lnTo>
                  <a:lnTo>
                    <a:pt x="1138" y="368"/>
                  </a:lnTo>
                  <a:lnTo>
                    <a:pt x="1138" y="371"/>
                  </a:lnTo>
                  <a:lnTo>
                    <a:pt x="1138" y="368"/>
                  </a:lnTo>
                  <a:lnTo>
                    <a:pt x="1138" y="368"/>
                  </a:lnTo>
                  <a:lnTo>
                    <a:pt x="1139" y="367"/>
                  </a:lnTo>
                  <a:lnTo>
                    <a:pt x="1139" y="363"/>
                  </a:lnTo>
                  <a:lnTo>
                    <a:pt x="1139" y="365"/>
                  </a:lnTo>
                  <a:lnTo>
                    <a:pt x="1139" y="365"/>
                  </a:lnTo>
                  <a:lnTo>
                    <a:pt x="1140" y="362"/>
                  </a:lnTo>
                  <a:lnTo>
                    <a:pt x="1140" y="359"/>
                  </a:lnTo>
                  <a:lnTo>
                    <a:pt x="1140" y="356"/>
                  </a:lnTo>
                  <a:lnTo>
                    <a:pt x="1141" y="356"/>
                  </a:lnTo>
                  <a:lnTo>
                    <a:pt x="1141" y="359"/>
                  </a:lnTo>
                  <a:lnTo>
                    <a:pt x="1141" y="360"/>
                  </a:lnTo>
                  <a:lnTo>
                    <a:pt x="1141" y="359"/>
                  </a:lnTo>
                  <a:lnTo>
                    <a:pt x="1142" y="361"/>
                  </a:lnTo>
                  <a:lnTo>
                    <a:pt x="1142" y="362"/>
                  </a:lnTo>
                  <a:lnTo>
                    <a:pt x="1142" y="363"/>
                  </a:lnTo>
                  <a:lnTo>
                    <a:pt x="1142" y="363"/>
                  </a:lnTo>
                  <a:lnTo>
                    <a:pt x="1143" y="368"/>
                  </a:lnTo>
                  <a:lnTo>
                    <a:pt x="1143" y="367"/>
                  </a:lnTo>
                  <a:lnTo>
                    <a:pt x="1143" y="372"/>
                  </a:lnTo>
                  <a:lnTo>
                    <a:pt x="1143" y="374"/>
                  </a:lnTo>
                  <a:lnTo>
                    <a:pt x="1144" y="374"/>
                  </a:lnTo>
                  <a:lnTo>
                    <a:pt x="1144" y="374"/>
                  </a:lnTo>
                  <a:lnTo>
                    <a:pt x="1144" y="371"/>
                  </a:lnTo>
                  <a:lnTo>
                    <a:pt x="1144" y="370"/>
                  </a:lnTo>
                  <a:lnTo>
                    <a:pt x="1145" y="371"/>
                  </a:lnTo>
                  <a:lnTo>
                    <a:pt x="1145" y="371"/>
                  </a:lnTo>
                  <a:lnTo>
                    <a:pt x="1145" y="372"/>
                  </a:lnTo>
                  <a:lnTo>
                    <a:pt x="1146" y="372"/>
                  </a:lnTo>
                  <a:lnTo>
                    <a:pt x="1146" y="372"/>
                  </a:lnTo>
                  <a:lnTo>
                    <a:pt x="1146" y="372"/>
                  </a:lnTo>
                  <a:lnTo>
                    <a:pt x="1146" y="372"/>
                  </a:lnTo>
                  <a:lnTo>
                    <a:pt x="1147" y="373"/>
                  </a:lnTo>
                  <a:lnTo>
                    <a:pt x="1147" y="371"/>
                  </a:lnTo>
                  <a:lnTo>
                    <a:pt x="1147" y="368"/>
                  </a:lnTo>
                  <a:lnTo>
                    <a:pt x="1147" y="369"/>
                  </a:lnTo>
                  <a:lnTo>
                    <a:pt x="1148" y="371"/>
                  </a:lnTo>
                  <a:lnTo>
                    <a:pt x="1148" y="372"/>
                  </a:lnTo>
                  <a:lnTo>
                    <a:pt x="1148" y="370"/>
                  </a:lnTo>
                  <a:lnTo>
                    <a:pt x="1148" y="352"/>
                  </a:lnTo>
                  <a:lnTo>
                    <a:pt x="1149" y="309"/>
                  </a:lnTo>
                  <a:lnTo>
                    <a:pt x="1149" y="238"/>
                  </a:lnTo>
                  <a:lnTo>
                    <a:pt x="1149" y="154"/>
                  </a:lnTo>
                  <a:lnTo>
                    <a:pt x="1150" y="79"/>
                  </a:lnTo>
                  <a:lnTo>
                    <a:pt x="1150" y="37"/>
                  </a:lnTo>
                  <a:lnTo>
                    <a:pt x="1150" y="45"/>
                  </a:lnTo>
                  <a:lnTo>
                    <a:pt x="1150" y="98"/>
                  </a:lnTo>
                  <a:lnTo>
                    <a:pt x="1151" y="176"/>
                  </a:lnTo>
                  <a:lnTo>
                    <a:pt x="1151" y="255"/>
                  </a:lnTo>
                  <a:lnTo>
                    <a:pt x="1151" y="320"/>
                  </a:lnTo>
                  <a:lnTo>
                    <a:pt x="1151" y="349"/>
                  </a:lnTo>
                  <a:lnTo>
                    <a:pt x="1152" y="359"/>
                  </a:lnTo>
                  <a:lnTo>
                    <a:pt x="1152" y="360"/>
                  </a:lnTo>
                  <a:lnTo>
                    <a:pt x="1152" y="360"/>
                  </a:lnTo>
                  <a:lnTo>
                    <a:pt x="1153" y="360"/>
                  </a:lnTo>
                  <a:lnTo>
                    <a:pt x="1153" y="361"/>
                  </a:lnTo>
                  <a:lnTo>
                    <a:pt x="1153" y="365"/>
                  </a:lnTo>
                  <a:lnTo>
                    <a:pt x="1153" y="368"/>
                  </a:lnTo>
                  <a:lnTo>
                    <a:pt x="1154" y="368"/>
                  </a:lnTo>
                  <a:lnTo>
                    <a:pt x="1154" y="374"/>
                  </a:lnTo>
                  <a:lnTo>
                    <a:pt x="1154" y="374"/>
                  </a:lnTo>
                  <a:lnTo>
                    <a:pt x="1154" y="372"/>
                  </a:lnTo>
                  <a:lnTo>
                    <a:pt x="1155" y="368"/>
                  </a:lnTo>
                  <a:lnTo>
                    <a:pt x="1155" y="366"/>
                  </a:lnTo>
                  <a:lnTo>
                    <a:pt x="1155" y="368"/>
                  </a:lnTo>
                  <a:lnTo>
                    <a:pt x="1155" y="367"/>
                  </a:lnTo>
                  <a:lnTo>
                    <a:pt x="1156" y="368"/>
                  </a:lnTo>
                  <a:lnTo>
                    <a:pt x="1156" y="368"/>
                  </a:lnTo>
                  <a:lnTo>
                    <a:pt x="1156" y="368"/>
                  </a:lnTo>
                  <a:lnTo>
                    <a:pt x="1157" y="368"/>
                  </a:lnTo>
                  <a:lnTo>
                    <a:pt x="1157" y="369"/>
                  </a:lnTo>
                  <a:lnTo>
                    <a:pt x="1157" y="368"/>
                  </a:lnTo>
                  <a:lnTo>
                    <a:pt x="1157" y="369"/>
                  </a:lnTo>
                  <a:lnTo>
                    <a:pt x="1158" y="369"/>
                  </a:lnTo>
                  <a:lnTo>
                    <a:pt x="1158" y="368"/>
                  </a:lnTo>
                  <a:lnTo>
                    <a:pt x="1158" y="366"/>
                  </a:lnTo>
                  <a:lnTo>
                    <a:pt x="1158" y="365"/>
                  </a:lnTo>
                  <a:lnTo>
                    <a:pt x="1159" y="367"/>
                  </a:lnTo>
                  <a:lnTo>
                    <a:pt x="1159" y="366"/>
                  </a:lnTo>
                  <a:lnTo>
                    <a:pt x="1159" y="363"/>
                  </a:lnTo>
                  <a:lnTo>
                    <a:pt x="1159" y="363"/>
                  </a:lnTo>
                  <a:lnTo>
                    <a:pt x="1160" y="363"/>
                  </a:lnTo>
                  <a:lnTo>
                    <a:pt x="1160" y="362"/>
                  </a:lnTo>
                  <a:lnTo>
                    <a:pt x="1160" y="363"/>
                  </a:lnTo>
                  <a:lnTo>
                    <a:pt x="1160" y="359"/>
                  </a:lnTo>
                  <a:lnTo>
                    <a:pt x="1161" y="358"/>
                  </a:lnTo>
                  <a:lnTo>
                    <a:pt x="1161" y="356"/>
                  </a:lnTo>
                  <a:lnTo>
                    <a:pt x="1161" y="356"/>
                  </a:lnTo>
                  <a:lnTo>
                    <a:pt x="1162" y="355"/>
                  </a:lnTo>
                  <a:lnTo>
                    <a:pt x="1162" y="351"/>
                  </a:lnTo>
                  <a:lnTo>
                    <a:pt x="1162" y="349"/>
                  </a:lnTo>
                  <a:lnTo>
                    <a:pt x="1162" y="346"/>
                  </a:lnTo>
                  <a:lnTo>
                    <a:pt x="1163" y="343"/>
                  </a:lnTo>
                  <a:lnTo>
                    <a:pt x="1163" y="340"/>
                  </a:lnTo>
                  <a:lnTo>
                    <a:pt x="1163" y="338"/>
                  </a:lnTo>
                  <a:lnTo>
                    <a:pt x="1163" y="334"/>
                  </a:lnTo>
                  <a:lnTo>
                    <a:pt x="1164" y="330"/>
                  </a:lnTo>
                  <a:lnTo>
                    <a:pt x="1164" y="327"/>
                  </a:lnTo>
                  <a:lnTo>
                    <a:pt x="1164" y="321"/>
                  </a:lnTo>
                  <a:lnTo>
                    <a:pt x="1164" y="318"/>
                  </a:lnTo>
                  <a:lnTo>
                    <a:pt x="1165" y="315"/>
                  </a:lnTo>
                  <a:lnTo>
                    <a:pt x="1165" y="311"/>
                  </a:lnTo>
                  <a:lnTo>
                    <a:pt x="1165" y="310"/>
                  </a:lnTo>
                  <a:lnTo>
                    <a:pt x="1166" y="308"/>
                  </a:lnTo>
                  <a:lnTo>
                    <a:pt x="1166" y="305"/>
                  </a:lnTo>
                  <a:lnTo>
                    <a:pt x="1166" y="304"/>
                  </a:lnTo>
                  <a:lnTo>
                    <a:pt x="1166" y="302"/>
                  </a:lnTo>
                  <a:lnTo>
                    <a:pt x="1167" y="302"/>
                  </a:lnTo>
                  <a:lnTo>
                    <a:pt x="1167" y="302"/>
                  </a:lnTo>
                  <a:lnTo>
                    <a:pt x="1167" y="306"/>
                  </a:lnTo>
                  <a:lnTo>
                    <a:pt x="1167" y="310"/>
                  </a:lnTo>
                  <a:lnTo>
                    <a:pt x="1168" y="316"/>
                  </a:lnTo>
                  <a:lnTo>
                    <a:pt x="1168" y="321"/>
                  </a:lnTo>
                  <a:lnTo>
                    <a:pt x="1168" y="325"/>
                  </a:lnTo>
                  <a:lnTo>
                    <a:pt x="1169" y="330"/>
                  </a:lnTo>
                  <a:lnTo>
                    <a:pt x="1169" y="335"/>
                  </a:lnTo>
                  <a:lnTo>
                    <a:pt x="1169" y="338"/>
                  </a:lnTo>
                  <a:lnTo>
                    <a:pt x="1169" y="343"/>
                  </a:lnTo>
                  <a:lnTo>
                    <a:pt x="1170" y="346"/>
                  </a:lnTo>
                  <a:lnTo>
                    <a:pt x="1170" y="349"/>
                  </a:lnTo>
                  <a:lnTo>
                    <a:pt x="1170" y="352"/>
                  </a:lnTo>
                  <a:lnTo>
                    <a:pt x="1170" y="355"/>
                  </a:lnTo>
                  <a:lnTo>
                    <a:pt x="1171" y="358"/>
                  </a:lnTo>
                  <a:lnTo>
                    <a:pt x="1171" y="359"/>
                  </a:lnTo>
                  <a:lnTo>
                    <a:pt x="1171" y="361"/>
                  </a:lnTo>
                  <a:lnTo>
                    <a:pt x="1171" y="363"/>
                  </a:lnTo>
                  <a:lnTo>
                    <a:pt x="1172" y="363"/>
                  </a:lnTo>
                  <a:lnTo>
                    <a:pt x="1172" y="363"/>
                  </a:lnTo>
                  <a:lnTo>
                    <a:pt x="1172" y="363"/>
                  </a:lnTo>
                  <a:lnTo>
                    <a:pt x="1173" y="362"/>
                  </a:lnTo>
                  <a:lnTo>
                    <a:pt x="1173" y="362"/>
                  </a:lnTo>
                  <a:lnTo>
                    <a:pt x="1173" y="364"/>
                  </a:lnTo>
                  <a:lnTo>
                    <a:pt x="1173" y="365"/>
                  </a:lnTo>
                  <a:lnTo>
                    <a:pt x="1174" y="368"/>
                  </a:lnTo>
                  <a:lnTo>
                    <a:pt x="1174" y="366"/>
                  </a:lnTo>
                  <a:lnTo>
                    <a:pt x="1174" y="366"/>
                  </a:lnTo>
                  <a:lnTo>
                    <a:pt x="1174" y="364"/>
                  </a:lnTo>
                  <a:lnTo>
                    <a:pt x="1175" y="366"/>
                  </a:lnTo>
                  <a:lnTo>
                    <a:pt x="1175" y="363"/>
                  </a:lnTo>
                  <a:lnTo>
                    <a:pt x="1175" y="364"/>
                  </a:lnTo>
                  <a:lnTo>
                    <a:pt x="1175" y="368"/>
                  </a:lnTo>
                  <a:lnTo>
                    <a:pt x="1176" y="371"/>
                  </a:lnTo>
                  <a:lnTo>
                    <a:pt x="1176" y="371"/>
                  </a:lnTo>
                  <a:lnTo>
                    <a:pt x="1176" y="368"/>
                  </a:lnTo>
                  <a:lnTo>
                    <a:pt x="1177" y="365"/>
                  </a:lnTo>
                  <a:lnTo>
                    <a:pt x="1177" y="364"/>
                  </a:lnTo>
                  <a:lnTo>
                    <a:pt x="1177" y="363"/>
                  </a:lnTo>
                  <a:lnTo>
                    <a:pt x="1177" y="365"/>
                  </a:lnTo>
                  <a:lnTo>
                    <a:pt x="1178" y="368"/>
                  </a:lnTo>
                  <a:lnTo>
                    <a:pt x="1178" y="368"/>
                  </a:lnTo>
                  <a:lnTo>
                    <a:pt x="1178" y="368"/>
                  </a:lnTo>
                  <a:lnTo>
                    <a:pt x="1178" y="368"/>
                  </a:lnTo>
                  <a:lnTo>
                    <a:pt x="1179" y="368"/>
                  </a:lnTo>
                  <a:lnTo>
                    <a:pt x="1179" y="370"/>
                  </a:lnTo>
                  <a:lnTo>
                    <a:pt x="1179" y="368"/>
                  </a:lnTo>
                  <a:lnTo>
                    <a:pt x="1179" y="368"/>
                  </a:lnTo>
                  <a:lnTo>
                    <a:pt x="1180" y="371"/>
                  </a:lnTo>
                  <a:lnTo>
                    <a:pt x="1180" y="371"/>
                  </a:lnTo>
                  <a:lnTo>
                    <a:pt x="1180" y="368"/>
                  </a:lnTo>
                  <a:lnTo>
                    <a:pt x="1180" y="366"/>
                  </a:lnTo>
                  <a:lnTo>
                    <a:pt x="1181" y="368"/>
                  </a:lnTo>
                  <a:lnTo>
                    <a:pt x="1181" y="370"/>
                  </a:lnTo>
                  <a:lnTo>
                    <a:pt x="1181" y="371"/>
                  </a:lnTo>
                  <a:lnTo>
                    <a:pt x="1182" y="371"/>
                  </a:lnTo>
                  <a:lnTo>
                    <a:pt x="1182" y="368"/>
                  </a:lnTo>
                  <a:lnTo>
                    <a:pt x="1182" y="367"/>
                  </a:lnTo>
                  <a:lnTo>
                    <a:pt x="1182" y="367"/>
                  </a:lnTo>
                  <a:lnTo>
                    <a:pt x="1183" y="368"/>
                  </a:lnTo>
                  <a:lnTo>
                    <a:pt x="1183" y="367"/>
                  </a:lnTo>
                  <a:lnTo>
                    <a:pt x="1183" y="368"/>
                  </a:lnTo>
                  <a:lnTo>
                    <a:pt x="1183" y="367"/>
                  </a:lnTo>
                  <a:lnTo>
                    <a:pt x="1184" y="365"/>
                  </a:lnTo>
                  <a:lnTo>
                    <a:pt x="1184" y="365"/>
                  </a:lnTo>
                  <a:lnTo>
                    <a:pt x="1184" y="364"/>
                  </a:lnTo>
                  <a:lnTo>
                    <a:pt x="1185" y="364"/>
                  </a:lnTo>
                  <a:lnTo>
                    <a:pt x="1185" y="364"/>
                  </a:lnTo>
                  <a:lnTo>
                    <a:pt x="1185" y="363"/>
                  </a:lnTo>
                  <a:lnTo>
                    <a:pt x="1185" y="363"/>
                  </a:lnTo>
                  <a:lnTo>
                    <a:pt x="1186" y="362"/>
                  </a:lnTo>
                  <a:lnTo>
                    <a:pt x="1186" y="363"/>
                  </a:lnTo>
                  <a:lnTo>
                    <a:pt x="1186" y="365"/>
                  </a:lnTo>
                  <a:lnTo>
                    <a:pt x="1186" y="367"/>
                  </a:lnTo>
                  <a:lnTo>
                    <a:pt x="1187" y="368"/>
                  </a:lnTo>
                  <a:lnTo>
                    <a:pt x="1187" y="366"/>
                  </a:lnTo>
                  <a:lnTo>
                    <a:pt x="1187" y="365"/>
                  </a:lnTo>
                  <a:lnTo>
                    <a:pt x="1188" y="364"/>
                  </a:lnTo>
                  <a:lnTo>
                    <a:pt x="1188" y="365"/>
                  </a:lnTo>
                  <a:lnTo>
                    <a:pt x="1188" y="366"/>
                  </a:lnTo>
                  <a:lnTo>
                    <a:pt x="1188" y="366"/>
                  </a:lnTo>
                  <a:lnTo>
                    <a:pt x="1189" y="368"/>
                  </a:lnTo>
                  <a:lnTo>
                    <a:pt x="1189" y="370"/>
                  </a:lnTo>
                  <a:lnTo>
                    <a:pt x="1189" y="366"/>
                  </a:lnTo>
                  <a:lnTo>
                    <a:pt x="1189" y="366"/>
                  </a:lnTo>
                  <a:lnTo>
                    <a:pt x="1190" y="366"/>
                  </a:lnTo>
                  <a:lnTo>
                    <a:pt x="1190" y="368"/>
                  </a:lnTo>
                  <a:lnTo>
                    <a:pt x="1190" y="370"/>
                  </a:lnTo>
                  <a:lnTo>
                    <a:pt x="1190" y="368"/>
                  </a:lnTo>
                  <a:lnTo>
                    <a:pt x="1191" y="368"/>
                  </a:lnTo>
                  <a:lnTo>
                    <a:pt x="1191" y="368"/>
                  </a:lnTo>
                  <a:lnTo>
                    <a:pt x="1191" y="368"/>
                  </a:lnTo>
                  <a:lnTo>
                    <a:pt x="1191" y="368"/>
                  </a:lnTo>
                  <a:lnTo>
                    <a:pt x="1192" y="368"/>
                  </a:lnTo>
                  <a:lnTo>
                    <a:pt x="1192" y="368"/>
                  </a:lnTo>
                  <a:lnTo>
                    <a:pt x="1192" y="366"/>
                  </a:lnTo>
                  <a:lnTo>
                    <a:pt x="1193" y="368"/>
                  </a:lnTo>
                  <a:lnTo>
                    <a:pt x="1193" y="368"/>
                  </a:lnTo>
                  <a:lnTo>
                    <a:pt x="1193" y="368"/>
                  </a:lnTo>
                  <a:lnTo>
                    <a:pt x="1193" y="367"/>
                  </a:lnTo>
                  <a:lnTo>
                    <a:pt x="1194" y="365"/>
                  </a:lnTo>
                  <a:lnTo>
                    <a:pt x="1194" y="369"/>
                  </a:lnTo>
                  <a:lnTo>
                    <a:pt x="1194" y="368"/>
                  </a:lnTo>
                  <a:lnTo>
                    <a:pt x="1194" y="368"/>
                  </a:lnTo>
                  <a:lnTo>
                    <a:pt x="1195" y="366"/>
                  </a:lnTo>
                  <a:lnTo>
                    <a:pt x="1195" y="365"/>
                  </a:lnTo>
                  <a:lnTo>
                    <a:pt x="1195" y="368"/>
                  </a:lnTo>
                  <a:lnTo>
                    <a:pt x="1195" y="368"/>
                  </a:lnTo>
                  <a:lnTo>
                    <a:pt x="1196" y="368"/>
                  </a:lnTo>
                  <a:lnTo>
                    <a:pt x="1196" y="368"/>
                  </a:lnTo>
                  <a:lnTo>
                    <a:pt x="1196" y="367"/>
                  </a:lnTo>
                  <a:lnTo>
                    <a:pt x="1196" y="368"/>
                  </a:lnTo>
                  <a:lnTo>
                    <a:pt x="1197" y="368"/>
                  </a:lnTo>
                  <a:lnTo>
                    <a:pt x="1197" y="368"/>
                  </a:lnTo>
                  <a:lnTo>
                    <a:pt x="1197" y="369"/>
                  </a:lnTo>
                  <a:lnTo>
                    <a:pt x="1198" y="368"/>
                  </a:lnTo>
                  <a:lnTo>
                    <a:pt x="1198" y="368"/>
                  </a:lnTo>
                  <a:lnTo>
                    <a:pt x="1198" y="368"/>
                  </a:lnTo>
                  <a:lnTo>
                    <a:pt x="1198" y="368"/>
                  </a:lnTo>
                  <a:lnTo>
                    <a:pt x="1199" y="365"/>
                  </a:lnTo>
                  <a:lnTo>
                    <a:pt x="1199" y="365"/>
                  </a:lnTo>
                  <a:lnTo>
                    <a:pt x="1199" y="366"/>
                  </a:lnTo>
                  <a:lnTo>
                    <a:pt x="1199" y="366"/>
                  </a:lnTo>
                  <a:lnTo>
                    <a:pt x="1200" y="368"/>
                  </a:lnTo>
                  <a:lnTo>
                    <a:pt x="1200" y="368"/>
                  </a:lnTo>
                  <a:lnTo>
                    <a:pt x="1200" y="368"/>
                  </a:lnTo>
                  <a:lnTo>
                    <a:pt x="1201" y="365"/>
                  </a:lnTo>
                  <a:lnTo>
                    <a:pt x="1201" y="363"/>
                  </a:lnTo>
                  <a:lnTo>
                    <a:pt x="1201" y="368"/>
                  </a:lnTo>
                  <a:lnTo>
                    <a:pt x="1201" y="374"/>
                  </a:lnTo>
                  <a:lnTo>
                    <a:pt x="1202" y="370"/>
                  </a:lnTo>
                  <a:lnTo>
                    <a:pt x="1202" y="366"/>
                  </a:lnTo>
                  <a:lnTo>
                    <a:pt x="1202" y="363"/>
                  </a:lnTo>
                  <a:lnTo>
                    <a:pt x="1202" y="365"/>
                  </a:lnTo>
                  <a:lnTo>
                    <a:pt x="1203" y="365"/>
                  </a:lnTo>
                  <a:lnTo>
                    <a:pt x="1203" y="365"/>
                  </a:lnTo>
                  <a:lnTo>
                    <a:pt x="1203" y="365"/>
                  </a:lnTo>
                  <a:lnTo>
                    <a:pt x="1204" y="367"/>
                  </a:lnTo>
                  <a:lnTo>
                    <a:pt x="1204" y="366"/>
                  </a:lnTo>
                  <a:lnTo>
                    <a:pt x="1204" y="365"/>
                  </a:lnTo>
                  <a:lnTo>
                    <a:pt x="1204" y="364"/>
                  </a:lnTo>
                  <a:lnTo>
                    <a:pt x="1205" y="365"/>
                  </a:lnTo>
                  <a:lnTo>
                    <a:pt x="1205" y="366"/>
                  </a:lnTo>
                  <a:lnTo>
                    <a:pt x="1205" y="364"/>
                  </a:lnTo>
                  <a:lnTo>
                    <a:pt x="1205" y="363"/>
                  </a:lnTo>
                  <a:lnTo>
                    <a:pt x="1206" y="363"/>
                  </a:lnTo>
                  <a:lnTo>
                    <a:pt x="1206" y="361"/>
                  </a:lnTo>
                  <a:lnTo>
                    <a:pt x="1206" y="359"/>
                  </a:lnTo>
                  <a:lnTo>
                    <a:pt x="1206" y="357"/>
                  </a:lnTo>
                  <a:lnTo>
                    <a:pt x="1207" y="356"/>
                  </a:lnTo>
                  <a:lnTo>
                    <a:pt x="1207" y="357"/>
                  </a:lnTo>
                  <a:lnTo>
                    <a:pt x="1207" y="358"/>
                  </a:lnTo>
                  <a:lnTo>
                    <a:pt x="1207" y="355"/>
                  </a:lnTo>
                  <a:lnTo>
                    <a:pt x="1208" y="353"/>
                  </a:lnTo>
                  <a:lnTo>
                    <a:pt x="1208" y="349"/>
                  </a:lnTo>
                  <a:lnTo>
                    <a:pt x="1208" y="351"/>
                  </a:lnTo>
                  <a:lnTo>
                    <a:pt x="1209" y="355"/>
                  </a:lnTo>
                  <a:lnTo>
                    <a:pt x="1209" y="358"/>
                  </a:lnTo>
                  <a:lnTo>
                    <a:pt x="1209" y="358"/>
                  </a:lnTo>
                  <a:lnTo>
                    <a:pt x="1209" y="353"/>
                  </a:lnTo>
                  <a:lnTo>
                    <a:pt x="1210" y="352"/>
                  </a:lnTo>
                  <a:lnTo>
                    <a:pt x="1210" y="355"/>
                  </a:lnTo>
                  <a:lnTo>
                    <a:pt x="1210" y="357"/>
                  </a:lnTo>
                  <a:lnTo>
                    <a:pt x="1210" y="359"/>
                  </a:lnTo>
                  <a:lnTo>
                    <a:pt x="1211" y="361"/>
                  </a:lnTo>
                  <a:lnTo>
                    <a:pt x="1211" y="363"/>
                  </a:lnTo>
                  <a:lnTo>
                    <a:pt x="1211" y="364"/>
                  </a:lnTo>
                  <a:lnTo>
                    <a:pt x="1211" y="368"/>
                  </a:lnTo>
                  <a:lnTo>
                    <a:pt x="1212" y="368"/>
                  </a:lnTo>
                  <a:lnTo>
                    <a:pt x="1212" y="369"/>
                  </a:lnTo>
                  <a:lnTo>
                    <a:pt x="1212" y="366"/>
                  </a:lnTo>
                  <a:lnTo>
                    <a:pt x="1212" y="368"/>
                  </a:lnTo>
                  <a:lnTo>
                    <a:pt x="1213" y="365"/>
                  </a:lnTo>
                  <a:lnTo>
                    <a:pt x="1213" y="365"/>
                  </a:lnTo>
                  <a:lnTo>
                    <a:pt x="1213" y="364"/>
                  </a:lnTo>
                  <a:lnTo>
                    <a:pt x="1214" y="365"/>
                  </a:lnTo>
                  <a:lnTo>
                    <a:pt x="1214" y="368"/>
                  </a:lnTo>
                  <a:lnTo>
                    <a:pt x="1214" y="368"/>
                  </a:lnTo>
                  <a:lnTo>
                    <a:pt x="1214" y="368"/>
                  </a:lnTo>
                  <a:lnTo>
                    <a:pt x="1215" y="364"/>
                  </a:lnTo>
                  <a:lnTo>
                    <a:pt x="1215" y="364"/>
                  </a:lnTo>
                  <a:lnTo>
                    <a:pt x="1215" y="368"/>
                  </a:lnTo>
                  <a:lnTo>
                    <a:pt x="1215" y="370"/>
                  </a:lnTo>
                  <a:lnTo>
                    <a:pt x="1216" y="368"/>
                  </a:lnTo>
                  <a:lnTo>
                    <a:pt x="1216" y="349"/>
                  </a:lnTo>
                  <a:lnTo>
                    <a:pt x="1216" y="310"/>
                  </a:lnTo>
                  <a:lnTo>
                    <a:pt x="1217" y="241"/>
                  </a:lnTo>
                  <a:lnTo>
                    <a:pt x="1217" y="156"/>
                  </a:lnTo>
                  <a:lnTo>
                    <a:pt x="1217" y="76"/>
                  </a:lnTo>
                  <a:lnTo>
                    <a:pt x="1217" y="30"/>
                  </a:lnTo>
                  <a:lnTo>
                    <a:pt x="1218" y="39"/>
                  </a:lnTo>
                  <a:lnTo>
                    <a:pt x="1218" y="94"/>
                  </a:lnTo>
                  <a:lnTo>
                    <a:pt x="1218" y="168"/>
                  </a:lnTo>
                  <a:lnTo>
                    <a:pt x="1218" y="247"/>
                  </a:lnTo>
                  <a:lnTo>
                    <a:pt x="1219" y="312"/>
                  </a:lnTo>
                  <a:lnTo>
                    <a:pt x="1219" y="346"/>
                  </a:lnTo>
                  <a:lnTo>
                    <a:pt x="1219" y="355"/>
                  </a:lnTo>
                  <a:lnTo>
                    <a:pt x="1220" y="353"/>
                  </a:lnTo>
                  <a:lnTo>
                    <a:pt x="1220" y="352"/>
                  </a:lnTo>
                  <a:lnTo>
                    <a:pt x="1220" y="356"/>
                  </a:lnTo>
                  <a:lnTo>
                    <a:pt x="1220" y="360"/>
                  </a:lnTo>
                  <a:lnTo>
                    <a:pt x="1221" y="363"/>
                  </a:lnTo>
                  <a:lnTo>
                    <a:pt x="1221" y="367"/>
                  </a:lnTo>
                  <a:lnTo>
                    <a:pt x="1221" y="365"/>
                  </a:lnTo>
                  <a:lnTo>
                    <a:pt x="1221" y="363"/>
                  </a:lnTo>
                  <a:lnTo>
                    <a:pt x="1222" y="363"/>
                  </a:lnTo>
                  <a:lnTo>
                    <a:pt x="1222" y="364"/>
                  </a:lnTo>
                  <a:lnTo>
                    <a:pt x="1222" y="368"/>
                  </a:lnTo>
                  <a:lnTo>
                    <a:pt x="1222" y="368"/>
                  </a:lnTo>
                  <a:lnTo>
                    <a:pt x="1223" y="364"/>
                  </a:lnTo>
                  <a:lnTo>
                    <a:pt x="1223" y="363"/>
                  </a:lnTo>
                  <a:lnTo>
                    <a:pt x="1223" y="360"/>
                  </a:lnTo>
                  <a:lnTo>
                    <a:pt x="1223" y="361"/>
                  </a:lnTo>
                  <a:lnTo>
                    <a:pt x="1224" y="365"/>
                  </a:lnTo>
                  <a:lnTo>
                    <a:pt x="1224" y="363"/>
                  </a:lnTo>
                  <a:lnTo>
                    <a:pt x="1224" y="363"/>
                  </a:lnTo>
                  <a:lnTo>
                    <a:pt x="1225" y="363"/>
                  </a:lnTo>
                  <a:lnTo>
                    <a:pt x="1225" y="363"/>
                  </a:lnTo>
                  <a:lnTo>
                    <a:pt x="1225" y="365"/>
                  </a:lnTo>
                  <a:lnTo>
                    <a:pt x="1225" y="363"/>
                  </a:lnTo>
                  <a:lnTo>
                    <a:pt x="1226" y="362"/>
                  </a:lnTo>
                  <a:lnTo>
                    <a:pt x="1226" y="362"/>
                  </a:lnTo>
                  <a:lnTo>
                    <a:pt x="1226" y="361"/>
                  </a:lnTo>
                  <a:lnTo>
                    <a:pt x="1226" y="361"/>
                  </a:lnTo>
                  <a:lnTo>
                    <a:pt x="1227" y="360"/>
                  </a:lnTo>
                  <a:lnTo>
                    <a:pt x="1227" y="361"/>
                  </a:lnTo>
                  <a:lnTo>
                    <a:pt x="1227" y="362"/>
                  </a:lnTo>
                  <a:lnTo>
                    <a:pt x="1227" y="361"/>
                  </a:lnTo>
                  <a:lnTo>
                    <a:pt x="1228" y="359"/>
                  </a:lnTo>
                  <a:lnTo>
                    <a:pt x="1228" y="355"/>
                  </a:lnTo>
                  <a:lnTo>
                    <a:pt x="1228" y="352"/>
                  </a:lnTo>
                  <a:lnTo>
                    <a:pt x="1228" y="352"/>
                  </a:lnTo>
                  <a:lnTo>
                    <a:pt x="1229" y="349"/>
                  </a:lnTo>
                  <a:lnTo>
                    <a:pt x="1229" y="349"/>
                  </a:lnTo>
                  <a:lnTo>
                    <a:pt x="1229" y="349"/>
                  </a:lnTo>
                  <a:lnTo>
                    <a:pt x="1230" y="349"/>
                  </a:lnTo>
                  <a:lnTo>
                    <a:pt x="1230" y="349"/>
                  </a:lnTo>
                  <a:lnTo>
                    <a:pt x="1230" y="343"/>
                  </a:lnTo>
                  <a:lnTo>
                    <a:pt x="1230" y="338"/>
                  </a:lnTo>
                  <a:lnTo>
                    <a:pt x="1231" y="335"/>
                  </a:lnTo>
                  <a:lnTo>
                    <a:pt x="1231" y="331"/>
                  </a:lnTo>
                  <a:lnTo>
                    <a:pt x="1231" y="330"/>
                  </a:lnTo>
                  <a:lnTo>
                    <a:pt x="1231" y="328"/>
                  </a:lnTo>
                  <a:lnTo>
                    <a:pt x="1232" y="325"/>
                  </a:lnTo>
                  <a:lnTo>
                    <a:pt x="1232" y="320"/>
                  </a:lnTo>
                  <a:lnTo>
                    <a:pt x="1232" y="314"/>
                  </a:lnTo>
                  <a:lnTo>
                    <a:pt x="1233" y="311"/>
                  </a:lnTo>
                  <a:lnTo>
                    <a:pt x="1233" y="308"/>
                  </a:lnTo>
                  <a:lnTo>
                    <a:pt x="1233" y="306"/>
                  </a:lnTo>
                  <a:lnTo>
                    <a:pt x="1233" y="303"/>
                  </a:lnTo>
                  <a:lnTo>
                    <a:pt x="1234" y="302"/>
                  </a:lnTo>
                  <a:lnTo>
                    <a:pt x="1234" y="301"/>
                  </a:lnTo>
                  <a:lnTo>
                    <a:pt x="1234" y="299"/>
                  </a:lnTo>
                  <a:lnTo>
                    <a:pt x="1234" y="300"/>
                  </a:lnTo>
                  <a:lnTo>
                    <a:pt x="1235" y="302"/>
                  </a:lnTo>
                  <a:lnTo>
                    <a:pt x="1235" y="307"/>
                  </a:lnTo>
                  <a:lnTo>
                    <a:pt x="1235" y="311"/>
                  </a:lnTo>
                  <a:lnTo>
                    <a:pt x="1236" y="313"/>
                  </a:lnTo>
                  <a:lnTo>
                    <a:pt x="1236" y="318"/>
                  </a:lnTo>
                  <a:lnTo>
                    <a:pt x="1236" y="324"/>
                  </a:lnTo>
                  <a:lnTo>
                    <a:pt x="1236" y="324"/>
                  </a:lnTo>
                  <a:lnTo>
                    <a:pt x="1237" y="333"/>
                  </a:lnTo>
                  <a:lnTo>
                    <a:pt x="1237" y="337"/>
                  </a:lnTo>
                  <a:lnTo>
                    <a:pt x="1237" y="343"/>
                  </a:lnTo>
                  <a:lnTo>
                    <a:pt x="1237" y="345"/>
                  </a:lnTo>
                  <a:lnTo>
                    <a:pt x="1238" y="346"/>
                  </a:lnTo>
                  <a:lnTo>
                    <a:pt x="1238" y="349"/>
                  </a:lnTo>
                  <a:lnTo>
                    <a:pt x="1238" y="349"/>
                  </a:lnTo>
                  <a:lnTo>
                    <a:pt x="1238" y="351"/>
                  </a:lnTo>
                  <a:lnTo>
                    <a:pt x="1239" y="355"/>
                  </a:lnTo>
                  <a:lnTo>
                    <a:pt x="1239" y="357"/>
                  </a:lnTo>
                  <a:lnTo>
                    <a:pt x="1239" y="359"/>
                  </a:lnTo>
                  <a:lnTo>
                    <a:pt x="1239" y="361"/>
                  </a:lnTo>
                  <a:lnTo>
                    <a:pt x="1240" y="361"/>
                  </a:lnTo>
                  <a:lnTo>
                    <a:pt x="1240" y="361"/>
                  </a:lnTo>
                  <a:lnTo>
                    <a:pt x="1240" y="359"/>
                  </a:lnTo>
                  <a:lnTo>
                    <a:pt x="1241" y="358"/>
                  </a:lnTo>
                  <a:lnTo>
                    <a:pt x="1241" y="358"/>
                  </a:lnTo>
                  <a:lnTo>
                    <a:pt x="1241" y="359"/>
                  </a:lnTo>
                  <a:lnTo>
                    <a:pt x="1241" y="361"/>
                  </a:lnTo>
                  <a:lnTo>
                    <a:pt x="1242" y="362"/>
                  </a:lnTo>
                  <a:lnTo>
                    <a:pt x="1242" y="362"/>
                  </a:lnTo>
                  <a:lnTo>
                    <a:pt x="1242" y="361"/>
                  </a:lnTo>
                  <a:lnTo>
                    <a:pt x="1242" y="360"/>
                  </a:lnTo>
                  <a:lnTo>
                    <a:pt x="1243" y="360"/>
                  </a:lnTo>
                  <a:lnTo>
                    <a:pt x="1243" y="360"/>
                  </a:lnTo>
                  <a:lnTo>
                    <a:pt x="1243" y="360"/>
                  </a:lnTo>
                  <a:lnTo>
                    <a:pt x="1243" y="361"/>
                  </a:lnTo>
                  <a:lnTo>
                    <a:pt x="1244" y="361"/>
                  </a:lnTo>
                  <a:lnTo>
                    <a:pt x="1244" y="363"/>
                  </a:lnTo>
                  <a:lnTo>
                    <a:pt x="1244" y="362"/>
                  </a:lnTo>
                  <a:lnTo>
                    <a:pt x="1245" y="363"/>
                  </a:lnTo>
                  <a:lnTo>
                    <a:pt x="1245" y="362"/>
                  </a:lnTo>
                  <a:lnTo>
                    <a:pt x="1245" y="361"/>
                  </a:lnTo>
                  <a:lnTo>
                    <a:pt x="1245" y="362"/>
                  </a:lnTo>
                  <a:lnTo>
                    <a:pt x="1246" y="363"/>
                  </a:lnTo>
                  <a:lnTo>
                    <a:pt x="1246" y="364"/>
                  </a:lnTo>
                  <a:lnTo>
                    <a:pt x="1246" y="363"/>
                  </a:lnTo>
                  <a:lnTo>
                    <a:pt x="1246" y="362"/>
                  </a:lnTo>
                  <a:lnTo>
                    <a:pt x="1247" y="362"/>
                  </a:lnTo>
                  <a:lnTo>
                    <a:pt x="1247" y="363"/>
                  </a:lnTo>
                  <a:lnTo>
                    <a:pt x="1247" y="363"/>
                  </a:lnTo>
                  <a:lnTo>
                    <a:pt x="1247" y="366"/>
                  </a:lnTo>
                  <a:lnTo>
                    <a:pt x="1248" y="363"/>
                  </a:lnTo>
                  <a:lnTo>
                    <a:pt x="1248" y="363"/>
                  </a:lnTo>
                  <a:lnTo>
                    <a:pt x="1248" y="364"/>
                  </a:lnTo>
                  <a:lnTo>
                    <a:pt x="1249" y="366"/>
                  </a:lnTo>
                  <a:lnTo>
                    <a:pt x="1249" y="366"/>
                  </a:lnTo>
                  <a:lnTo>
                    <a:pt x="1249" y="362"/>
                  </a:lnTo>
                  <a:lnTo>
                    <a:pt x="1249" y="363"/>
                  </a:lnTo>
                  <a:lnTo>
                    <a:pt x="1250" y="362"/>
                  </a:lnTo>
                  <a:lnTo>
                    <a:pt x="1250" y="363"/>
                  </a:lnTo>
                  <a:lnTo>
                    <a:pt x="1250" y="363"/>
                  </a:lnTo>
                  <a:lnTo>
                    <a:pt x="1250" y="363"/>
                  </a:lnTo>
                  <a:lnTo>
                    <a:pt x="1251" y="362"/>
                  </a:lnTo>
                  <a:lnTo>
                    <a:pt x="1251" y="361"/>
                  </a:lnTo>
                  <a:lnTo>
                    <a:pt x="1251" y="361"/>
                  </a:lnTo>
                  <a:lnTo>
                    <a:pt x="1252" y="362"/>
                  </a:lnTo>
                  <a:lnTo>
                    <a:pt x="1252" y="363"/>
                  </a:lnTo>
                  <a:lnTo>
                    <a:pt x="1252" y="363"/>
                  </a:lnTo>
                  <a:lnTo>
                    <a:pt x="1252" y="362"/>
                  </a:lnTo>
                  <a:lnTo>
                    <a:pt x="1253" y="363"/>
                  </a:lnTo>
                  <a:lnTo>
                    <a:pt x="1253" y="362"/>
                  </a:lnTo>
                  <a:lnTo>
                    <a:pt x="1253" y="363"/>
                  </a:lnTo>
                  <a:lnTo>
                    <a:pt x="1253" y="363"/>
                  </a:lnTo>
                  <a:lnTo>
                    <a:pt x="1254" y="363"/>
                  </a:lnTo>
                  <a:lnTo>
                    <a:pt x="1254" y="362"/>
                  </a:lnTo>
                  <a:lnTo>
                    <a:pt x="1254" y="362"/>
                  </a:lnTo>
                  <a:lnTo>
                    <a:pt x="1254" y="362"/>
                  </a:lnTo>
                  <a:lnTo>
                    <a:pt x="1255" y="363"/>
                  </a:lnTo>
                  <a:lnTo>
                    <a:pt x="1255" y="362"/>
                  </a:lnTo>
                  <a:lnTo>
                    <a:pt x="1255" y="365"/>
                  </a:lnTo>
                  <a:lnTo>
                    <a:pt x="1255" y="365"/>
                  </a:lnTo>
                  <a:lnTo>
                    <a:pt x="1256" y="365"/>
                  </a:lnTo>
                  <a:lnTo>
                    <a:pt x="1256" y="363"/>
                  </a:lnTo>
                  <a:lnTo>
                    <a:pt x="1256" y="363"/>
                  </a:lnTo>
                  <a:lnTo>
                    <a:pt x="1257" y="363"/>
                  </a:lnTo>
                  <a:lnTo>
                    <a:pt x="1257" y="363"/>
                  </a:lnTo>
                  <a:lnTo>
                    <a:pt x="1257" y="365"/>
                  </a:lnTo>
                  <a:lnTo>
                    <a:pt x="1257" y="366"/>
                  </a:lnTo>
                  <a:lnTo>
                    <a:pt x="1258" y="368"/>
                  </a:lnTo>
                  <a:lnTo>
                    <a:pt x="1258" y="365"/>
                  </a:lnTo>
                  <a:lnTo>
                    <a:pt x="1258" y="365"/>
                  </a:lnTo>
                  <a:lnTo>
                    <a:pt x="1258" y="368"/>
                  </a:lnTo>
                  <a:lnTo>
                    <a:pt x="1259" y="371"/>
                  </a:lnTo>
                  <a:lnTo>
                    <a:pt x="1259" y="368"/>
                  </a:lnTo>
                  <a:lnTo>
                    <a:pt x="1259" y="368"/>
                  </a:lnTo>
                  <a:lnTo>
                    <a:pt x="1259" y="366"/>
                  </a:lnTo>
                  <a:lnTo>
                    <a:pt x="1260" y="367"/>
                  </a:lnTo>
                  <a:lnTo>
                    <a:pt x="1260" y="370"/>
                  </a:lnTo>
                  <a:lnTo>
                    <a:pt x="1260" y="368"/>
                  </a:lnTo>
                  <a:lnTo>
                    <a:pt x="1261" y="368"/>
                  </a:lnTo>
                  <a:lnTo>
                    <a:pt x="1261" y="368"/>
                  </a:lnTo>
                  <a:lnTo>
                    <a:pt x="1261" y="368"/>
                  </a:lnTo>
                  <a:lnTo>
                    <a:pt x="1261" y="368"/>
                  </a:lnTo>
                  <a:lnTo>
                    <a:pt x="1262" y="368"/>
                  </a:lnTo>
                  <a:lnTo>
                    <a:pt x="1262" y="365"/>
                  </a:lnTo>
                  <a:lnTo>
                    <a:pt x="1262" y="368"/>
                  </a:lnTo>
                  <a:lnTo>
                    <a:pt x="1262" y="368"/>
                  </a:lnTo>
                  <a:lnTo>
                    <a:pt x="1263" y="368"/>
                  </a:lnTo>
                  <a:lnTo>
                    <a:pt x="1263" y="368"/>
                  </a:lnTo>
                  <a:lnTo>
                    <a:pt x="1263" y="369"/>
                  </a:lnTo>
                  <a:lnTo>
                    <a:pt x="1264" y="368"/>
                  </a:lnTo>
                  <a:lnTo>
                    <a:pt x="1264" y="368"/>
                  </a:lnTo>
                  <a:lnTo>
                    <a:pt x="1264" y="368"/>
                  </a:lnTo>
                  <a:lnTo>
                    <a:pt x="1264" y="368"/>
                  </a:lnTo>
                  <a:lnTo>
                    <a:pt x="1265" y="365"/>
                  </a:lnTo>
                  <a:lnTo>
                    <a:pt x="1265" y="366"/>
                  </a:lnTo>
                  <a:lnTo>
                    <a:pt x="1265" y="368"/>
                  </a:lnTo>
                  <a:lnTo>
                    <a:pt x="1265" y="367"/>
                  </a:lnTo>
                  <a:lnTo>
                    <a:pt x="1266" y="367"/>
                  </a:lnTo>
                  <a:lnTo>
                    <a:pt x="1266" y="366"/>
                  </a:lnTo>
                  <a:lnTo>
                    <a:pt x="1266" y="368"/>
                  </a:lnTo>
                  <a:lnTo>
                    <a:pt x="1266" y="368"/>
                  </a:lnTo>
                  <a:lnTo>
                    <a:pt x="1267" y="368"/>
                  </a:lnTo>
                  <a:lnTo>
                    <a:pt x="1267" y="368"/>
                  </a:lnTo>
                  <a:lnTo>
                    <a:pt x="1267" y="370"/>
                  </a:lnTo>
                  <a:lnTo>
                    <a:pt x="1268" y="368"/>
                  </a:lnTo>
                  <a:lnTo>
                    <a:pt x="1268" y="366"/>
                  </a:lnTo>
                  <a:lnTo>
                    <a:pt x="1268" y="366"/>
                  </a:lnTo>
                  <a:lnTo>
                    <a:pt x="1268" y="366"/>
                  </a:lnTo>
                  <a:lnTo>
                    <a:pt x="1269" y="366"/>
                  </a:lnTo>
                  <a:lnTo>
                    <a:pt x="1269" y="366"/>
                  </a:lnTo>
                  <a:lnTo>
                    <a:pt x="1269" y="368"/>
                  </a:lnTo>
                  <a:lnTo>
                    <a:pt x="1269" y="368"/>
                  </a:lnTo>
                  <a:lnTo>
                    <a:pt x="1270" y="368"/>
                  </a:lnTo>
                  <a:lnTo>
                    <a:pt x="1270" y="368"/>
                  </a:lnTo>
                  <a:lnTo>
                    <a:pt x="1270" y="368"/>
                  </a:lnTo>
                  <a:lnTo>
                    <a:pt x="1270" y="368"/>
                  </a:lnTo>
                  <a:lnTo>
                    <a:pt x="1271" y="368"/>
                  </a:lnTo>
                  <a:lnTo>
                    <a:pt x="1271" y="366"/>
                  </a:lnTo>
                  <a:lnTo>
                    <a:pt x="1271" y="369"/>
                  </a:lnTo>
                  <a:lnTo>
                    <a:pt x="1271" y="368"/>
                  </a:lnTo>
                  <a:lnTo>
                    <a:pt x="1272" y="368"/>
                  </a:lnTo>
                  <a:lnTo>
                    <a:pt x="1272" y="369"/>
                  </a:lnTo>
                  <a:lnTo>
                    <a:pt x="1272" y="367"/>
                  </a:lnTo>
                  <a:lnTo>
                    <a:pt x="1273" y="366"/>
                  </a:lnTo>
                  <a:lnTo>
                    <a:pt x="1273" y="364"/>
                  </a:lnTo>
                  <a:lnTo>
                    <a:pt x="1273" y="365"/>
                  </a:lnTo>
                  <a:lnTo>
                    <a:pt x="1273" y="367"/>
                  </a:lnTo>
                  <a:lnTo>
                    <a:pt x="1274" y="365"/>
                  </a:lnTo>
                  <a:lnTo>
                    <a:pt x="1274" y="364"/>
                  </a:lnTo>
                  <a:lnTo>
                    <a:pt x="1274" y="363"/>
                  </a:lnTo>
                  <a:lnTo>
                    <a:pt x="1274" y="362"/>
                  </a:lnTo>
                  <a:lnTo>
                    <a:pt x="1275" y="360"/>
                  </a:lnTo>
                  <a:lnTo>
                    <a:pt x="1275" y="358"/>
                  </a:lnTo>
                  <a:lnTo>
                    <a:pt x="1275" y="358"/>
                  </a:lnTo>
                  <a:lnTo>
                    <a:pt x="1275" y="359"/>
                  </a:lnTo>
                  <a:lnTo>
                    <a:pt x="1276" y="358"/>
                  </a:lnTo>
                  <a:lnTo>
                    <a:pt x="1276" y="355"/>
                  </a:lnTo>
                  <a:lnTo>
                    <a:pt x="1276" y="352"/>
                  </a:lnTo>
                  <a:lnTo>
                    <a:pt x="1277" y="352"/>
                  </a:lnTo>
                  <a:lnTo>
                    <a:pt x="1277" y="352"/>
                  </a:lnTo>
                  <a:lnTo>
                    <a:pt x="1277" y="355"/>
                  </a:lnTo>
                  <a:lnTo>
                    <a:pt x="1277" y="357"/>
                  </a:lnTo>
                  <a:lnTo>
                    <a:pt x="1278" y="357"/>
                  </a:lnTo>
                  <a:lnTo>
                    <a:pt x="1278" y="356"/>
                  </a:lnTo>
                  <a:lnTo>
                    <a:pt x="1278" y="359"/>
                  </a:lnTo>
                  <a:lnTo>
                    <a:pt x="1278" y="361"/>
                  </a:lnTo>
                  <a:lnTo>
                    <a:pt x="1279" y="363"/>
                  </a:lnTo>
                  <a:lnTo>
                    <a:pt x="1279" y="365"/>
                  </a:lnTo>
                  <a:lnTo>
                    <a:pt x="1279" y="368"/>
                  </a:lnTo>
                  <a:lnTo>
                    <a:pt x="1280" y="369"/>
                  </a:lnTo>
                  <a:lnTo>
                    <a:pt x="1280" y="368"/>
                  </a:lnTo>
                  <a:lnTo>
                    <a:pt x="1280" y="368"/>
                  </a:lnTo>
                  <a:lnTo>
                    <a:pt x="1280" y="368"/>
                  </a:lnTo>
                  <a:lnTo>
                    <a:pt x="1281" y="368"/>
                  </a:lnTo>
                  <a:lnTo>
                    <a:pt x="1281" y="371"/>
                  </a:lnTo>
                  <a:lnTo>
                    <a:pt x="1281" y="371"/>
                  </a:lnTo>
                  <a:lnTo>
                    <a:pt x="1281" y="368"/>
                  </a:lnTo>
                  <a:lnTo>
                    <a:pt x="1282" y="368"/>
                  </a:lnTo>
                  <a:lnTo>
                    <a:pt x="1282" y="368"/>
                  </a:lnTo>
                  <a:lnTo>
                    <a:pt x="1282" y="368"/>
                  </a:lnTo>
                  <a:lnTo>
                    <a:pt x="1282" y="373"/>
                  </a:lnTo>
                  <a:lnTo>
                    <a:pt x="1283" y="371"/>
                  </a:lnTo>
                  <a:lnTo>
                    <a:pt x="1283" y="370"/>
                  </a:lnTo>
                  <a:lnTo>
                    <a:pt x="1283" y="368"/>
                  </a:lnTo>
                  <a:lnTo>
                    <a:pt x="1284" y="366"/>
                  </a:lnTo>
                  <a:lnTo>
                    <a:pt x="1284" y="371"/>
                  </a:lnTo>
                  <a:lnTo>
                    <a:pt x="1284" y="369"/>
                  </a:lnTo>
                  <a:lnTo>
                    <a:pt x="1284" y="357"/>
                  </a:lnTo>
                  <a:lnTo>
                    <a:pt x="1285" y="318"/>
                  </a:lnTo>
                  <a:lnTo>
                    <a:pt x="1285" y="254"/>
                  </a:lnTo>
                  <a:lnTo>
                    <a:pt x="1285" y="174"/>
                  </a:lnTo>
                  <a:lnTo>
                    <a:pt x="1285" y="93"/>
                  </a:lnTo>
                  <a:lnTo>
                    <a:pt x="1286" y="44"/>
                  </a:lnTo>
                  <a:lnTo>
                    <a:pt x="1286" y="44"/>
                  </a:lnTo>
                  <a:lnTo>
                    <a:pt x="1286" y="94"/>
                  </a:lnTo>
                  <a:lnTo>
                    <a:pt x="1286" y="164"/>
                  </a:lnTo>
                  <a:lnTo>
                    <a:pt x="1287" y="242"/>
                  </a:lnTo>
                  <a:lnTo>
                    <a:pt x="1287" y="308"/>
                  </a:lnTo>
                  <a:lnTo>
                    <a:pt x="1287" y="345"/>
                  </a:lnTo>
                  <a:lnTo>
                    <a:pt x="1287" y="356"/>
                  </a:lnTo>
                  <a:lnTo>
                    <a:pt x="1288" y="357"/>
                  </a:lnTo>
                  <a:lnTo>
                    <a:pt x="1288" y="357"/>
                  </a:lnTo>
                  <a:lnTo>
                    <a:pt x="1288" y="358"/>
                  </a:lnTo>
                  <a:lnTo>
                    <a:pt x="1289" y="363"/>
                  </a:lnTo>
                  <a:lnTo>
                    <a:pt x="1289" y="368"/>
                  </a:lnTo>
                  <a:lnTo>
                    <a:pt x="1289" y="368"/>
                  </a:lnTo>
                  <a:lnTo>
                    <a:pt x="1289" y="368"/>
                  </a:lnTo>
                  <a:lnTo>
                    <a:pt x="1290" y="368"/>
                  </a:lnTo>
                  <a:lnTo>
                    <a:pt x="1290" y="368"/>
                  </a:lnTo>
                  <a:lnTo>
                    <a:pt x="1290" y="368"/>
                  </a:lnTo>
                  <a:lnTo>
                    <a:pt x="1290" y="368"/>
                  </a:lnTo>
                  <a:lnTo>
                    <a:pt x="1291" y="370"/>
                  </a:lnTo>
                  <a:lnTo>
                    <a:pt x="1291" y="370"/>
                  </a:lnTo>
                  <a:lnTo>
                    <a:pt x="1291" y="371"/>
                  </a:lnTo>
                  <a:lnTo>
                    <a:pt x="1291" y="368"/>
                  </a:lnTo>
                  <a:lnTo>
                    <a:pt x="1292" y="368"/>
                  </a:lnTo>
                  <a:lnTo>
                    <a:pt x="1292" y="368"/>
                  </a:lnTo>
                  <a:lnTo>
                    <a:pt x="1292" y="366"/>
                  </a:lnTo>
                  <a:lnTo>
                    <a:pt x="1293" y="365"/>
                  </a:lnTo>
                  <a:lnTo>
                    <a:pt x="1293" y="367"/>
                  </a:lnTo>
                  <a:lnTo>
                    <a:pt x="1293" y="368"/>
                  </a:lnTo>
                  <a:lnTo>
                    <a:pt x="1293" y="368"/>
                  </a:lnTo>
                  <a:lnTo>
                    <a:pt x="1294" y="368"/>
                  </a:lnTo>
                  <a:lnTo>
                    <a:pt x="1294" y="368"/>
                  </a:lnTo>
                  <a:lnTo>
                    <a:pt x="1294" y="367"/>
                  </a:lnTo>
                  <a:lnTo>
                    <a:pt x="1294" y="365"/>
                  </a:lnTo>
                  <a:lnTo>
                    <a:pt x="1295" y="366"/>
                  </a:lnTo>
                  <a:lnTo>
                    <a:pt x="1295" y="368"/>
                  </a:lnTo>
                  <a:lnTo>
                    <a:pt x="1295" y="363"/>
                  </a:lnTo>
                  <a:lnTo>
                    <a:pt x="1296" y="363"/>
                  </a:lnTo>
                  <a:lnTo>
                    <a:pt x="1296" y="362"/>
                  </a:lnTo>
                  <a:lnTo>
                    <a:pt x="1296" y="360"/>
                  </a:lnTo>
                  <a:lnTo>
                    <a:pt x="1296" y="359"/>
                  </a:lnTo>
                  <a:lnTo>
                    <a:pt x="1297" y="358"/>
                  </a:lnTo>
                  <a:lnTo>
                    <a:pt x="1297" y="360"/>
                  </a:lnTo>
                  <a:lnTo>
                    <a:pt x="1297" y="358"/>
                  </a:lnTo>
                  <a:lnTo>
                    <a:pt x="1297" y="355"/>
                  </a:lnTo>
                  <a:lnTo>
                    <a:pt x="1298" y="352"/>
                  </a:lnTo>
                  <a:lnTo>
                    <a:pt x="1298" y="350"/>
                  </a:lnTo>
                  <a:lnTo>
                    <a:pt x="1298" y="349"/>
                  </a:lnTo>
                  <a:lnTo>
                    <a:pt x="1299" y="347"/>
                  </a:lnTo>
                  <a:lnTo>
                    <a:pt x="1299" y="346"/>
                  </a:lnTo>
                  <a:lnTo>
                    <a:pt x="1299" y="341"/>
                  </a:lnTo>
                  <a:lnTo>
                    <a:pt x="1299" y="337"/>
                  </a:lnTo>
                  <a:lnTo>
                    <a:pt x="1300" y="335"/>
                  </a:lnTo>
                  <a:lnTo>
                    <a:pt x="1300" y="331"/>
                  </a:lnTo>
                  <a:lnTo>
                    <a:pt x="1300" y="327"/>
                  </a:lnTo>
                  <a:lnTo>
                    <a:pt x="1300" y="322"/>
                  </a:lnTo>
                  <a:lnTo>
                    <a:pt x="1301" y="320"/>
                  </a:lnTo>
                  <a:lnTo>
                    <a:pt x="1301" y="319"/>
                  </a:lnTo>
                  <a:lnTo>
                    <a:pt x="1301" y="316"/>
                  </a:lnTo>
                  <a:lnTo>
                    <a:pt x="1301" y="310"/>
                  </a:lnTo>
                  <a:lnTo>
                    <a:pt x="1302" y="307"/>
                  </a:lnTo>
                  <a:lnTo>
                    <a:pt x="1302" y="304"/>
                  </a:lnTo>
                  <a:lnTo>
                    <a:pt x="1302" y="303"/>
                  </a:lnTo>
                  <a:lnTo>
                    <a:pt x="1302" y="305"/>
                  </a:lnTo>
                  <a:lnTo>
                    <a:pt x="1303" y="304"/>
                  </a:lnTo>
                  <a:lnTo>
                    <a:pt x="1303" y="306"/>
                  </a:lnTo>
                  <a:lnTo>
                    <a:pt x="1303" y="309"/>
                  </a:lnTo>
                  <a:lnTo>
                    <a:pt x="1304" y="313"/>
                  </a:lnTo>
                  <a:lnTo>
                    <a:pt x="1304" y="318"/>
                  </a:lnTo>
                  <a:lnTo>
                    <a:pt x="1304" y="321"/>
                  </a:lnTo>
                  <a:lnTo>
                    <a:pt x="1304" y="328"/>
                  </a:lnTo>
                  <a:lnTo>
                    <a:pt x="1305" y="333"/>
                  </a:lnTo>
                  <a:lnTo>
                    <a:pt x="1305" y="338"/>
                  </a:lnTo>
                  <a:lnTo>
                    <a:pt x="1305" y="343"/>
                  </a:lnTo>
                  <a:lnTo>
                    <a:pt x="1305" y="346"/>
                  </a:lnTo>
                  <a:lnTo>
                    <a:pt x="1306" y="349"/>
                  </a:lnTo>
                  <a:lnTo>
                    <a:pt x="1306" y="352"/>
                  </a:lnTo>
                  <a:lnTo>
                    <a:pt x="1306" y="358"/>
                  </a:lnTo>
                  <a:lnTo>
                    <a:pt x="1306" y="356"/>
                  </a:lnTo>
                  <a:lnTo>
                    <a:pt x="1307" y="358"/>
                  </a:lnTo>
                  <a:lnTo>
                    <a:pt x="1307" y="361"/>
                  </a:lnTo>
                  <a:lnTo>
                    <a:pt x="1307" y="362"/>
                  </a:lnTo>
                  <a:lnTo>
                    <a:pt x="1307" y="364"/>
                  </a:lnTo>
                  <a:lnTo>
                    <a:pt x="1308" y="362"/>
                  </a:lnTo>
                  <a:lnTo>
                    <a:pt x="1308" y="366"/>
                  </a:lnTo>
                  <a:lnTo>
                    <a:pt x="1308" y="365"/>
                  </a:lnTo>
                  <a:lnTo>
                    <a:pt x="1309" y="364"/>
                  </a:lnTo>
                  <a:lnTo>
                    <a:pt x="1309" y="363"/>
                  </a:lnTo>
                  <a:lnTo>
                    <a:pt x="1309" y="363"/>
                  </a:lnTo>
                  <a:lnTo>
                    <a:pt x="1309" y="363"/>
                  </a:lnTo>
                  <a:lnTo>
                    <a:pt x="1310" y="363"/>
                  </a:lnTo>
                  <a:lnTo>
                    <a:pt x="1310" y="364"/>
                  </a:lnTo>
                  <a:lnTo>
                    <a:pt x="1310" y="363"/>
                  </a:lnTo>
                  <a:lnTo>
                    <a:pt x="1310" y="363"/>
                  </a:lnTo>
                  <a:lnTo>
                    <a:pt x="1311" y="364"/>
                  </a:lnTo>
                  <a:lnTo>
                    <a:pt x="1311" y="365"/>
                  </a:lnTo>
                  <a:lnTo>
                    <a:pt x="1311" y="368"/>
                  </a:lnTo>
                  <a:lnTo>
                    <a:pt x="1312" y="366"/>
                  </a:lnTo>
                  <a:lnTo>
                    <a:pt x="1312" y="363"/>
                  </a:lnTo>
                  <a:lnTo>
                    <a:pt x="1312" y="362"/>
                  </a:lnTo>
                  <a:lnTo>
                    <a:pt x="1312" y="363"/>
                  </a:lnTo>
                  <a:lnTo>
                    <a:pt x="1313" y="365"/>
                  </a:lnTo>
                  <a:lnTo>
                    <a:pt x="1313" y="368"/>
                  </a:lnTo>
                  <a:lnTo>
                    <a:pt x="1313" y="368"/>
                  </a:lnTo>
                  <a:lnTo>
                    <a:pt x="1313" y="368"/>
                  </a:lnTo>
                  <a:lnTo>
                    <a:pt x="1314" y="368"/>
                  </a:lnTo>
                  <a:lnTo>
                    <a:pt x="1314" y="368"/>
                  </a:lnTo>
                  <a:lnTo>
                    <a:pt x="1314" y="367"/>
                  </a:lnTo>
                  <a:lnTo>
                    <a:pt x="1315" y="368"/>
                  </a:lnTo>
                  <a:lnTo>
                    <a:pt x="1315" y="368"/>
                  </a:lnTo>
                  <a:lnTo>
                    <a:pt x="1315" y="368"/>
                  </a:lnTo>
                  <a:lnTo>
                    <a:pt x="1315" y="368"/>
                  </a:lnTo>
                  <a:lnTo>
                    <a:pt x="1316" y="368"/>
                  </a:lnTo>
                  <a:lnTo>
                    <a:pt x="1316" y="368"/>
                  </a:lnTo>
                  <a:lnTo>
                    <a:pt x="1316" y="368"/>
                  </a:lnTo>
                  <a:lnTo>
                    <a:pt x="1316" y="368"/>
                  </a:lnTo>
                  <a:lnTo>
                    <a:pt x="1317" y="369"/>
                  </a:lnTo>
                  <a:lnTo>
                    <a:pt x="1317" y="368"/>
                  </a:lnTo>
                  <a:lnTo>
                    <a:pt x="1317" y="368"/>
                  </a:lnTo>
                  <a:lnTo>
                    <a:pt x="1317" y="370"/>
                  </a:lnTo>
                  <a:lnTo>
                    <a:pt x="1318" y="369"/>
                  </a:lnTo>
                  <a:lnTo>
                    <a:pt x="1318" y="368"/>
                  </a:lnTo>
                  <a:lnTo>
                    <a:pt x="1318" y="368"/>
                  </a:lnTo>
                  <a:lnTo>
                    <a:pt x="1318" y="365"/>
                  </a:lnTo>
                  <a:lnTo>
                    <a:pt x="1319" y="366"/>
                  </a:lnTo>
                  <a:lnTo>
                    <a:pt x="1319" y="363"/>
                  </a:lnTo>
                  <a:lnTo>
                    <a:pt x="1319" y="364"/>
                  </a:lnTo>
                  <a:lnTo>
                    <a:pt x="1320" y="365"/>
                  </a:lnTo>
                  <a:lnTo>
                    <a:pt x="1320" y="367"/>
                  </a:lnTo>
                  <a:lnTo>
                    <a:pt x="1320" y="368"/>
                  </a:lnTo>
                  <a:lnTo>
                    <a:pt x="1320" y="368"/>
                  </a:lnTo>
                  <a:lnTo>
                    <a:pt x="1321" y="368"/>
                  </a:lnTo>
                  <a:lnTo>
                    <a:pt x="1321" y="365"/>
                  </a:lnTo>
                  <a:lnTo>
                    <a:pt x="1321" y="365"/>
                  </a:lnTo>
                  <a:lnTo>
                    <a:pt x="1321" y="365"/>
                  </a:lnTo>
                  <a:lnTo>
                    <a:pt x="1322" y="365"/>
                  </a:lnTo>
                  <a:lnTo>
                    <a:pt x="1322" y="366"/>
                  </a:lnTo>
                  <a:lnTo>
                    <a:pt x="1322" y="366"/>
                  </a:lnTo>
                  <a:lnTo>
                    <a:pt x="1322" y="368"/>
                  </a:lnTo>
                  <a:lnTo>
                    <a:pt x="1323" y="368"/>
                  </a:lnTo>
                  <a:lnTo>
                    <a:pt x="1323" y="366"/>
                  </a:lnTo>
                  <a:lnTo>
                    <a:pt x="1323" y="365"/>
                  </a:lnTo>
                  <a:lnTo>
                    <a:pt x="1323" y="365"/>
                  </a:lnTo>
                  <a:lnTo>
                    <a:pt x="1324" y="367"/>
                  </a:lnTo>
                  <a:lnTo>
                    <a:pt x="1324" y="365"/>
                  </a:lnTo>
                  <a:lnTo>
                    <a:pt x="1324" y="366"/>
                  </a:lnTo>
                  <a:lnTo>
                    <a:pt x="1325" y="366"/>
                  </a:lnTo>
                  <a:lnTo>
                    <a:pt x="1325" y="365"/>
                  </a:lnTo>
                  <a:lnTo>
                    <a:pt x="1325" y="368"/>
                  </a:lnTo>
                  <a:lnTo>
                    <a:pt x="1325" y="369"/>
                  </a:lnTo>
                  <a:lnTo>
                    <a:pt x="1326" y="371"/>
                  </a:lnTo>
                  <a:lnTo>
                    <a:pt x="1326" y="371"/>
                  </a:lnTo>
                  <a:lnTo>
                    <a:pt x="1326" y="368"/>
                  </a:lnTo>
                  <a:lnTo>
                    <a:pt x="1326" y="366"/>
                  </a:lnTo>
                  <a:lnTo>
                    <a:pt x="1327" y="368"/>
                  </a:lnTo>
                  <a:lnTo>
                    <a:pt x="1327" y="368"/>
                  </a:lnTo>
                  <a:lnTo>
                    <a:pt x="1327" y="368"/>
                  </a:lnTo>
                  <a:lnTo>
                    <a:pt x="1328" y="366"/>
                  </a:lnTo>
                  <a:lnTo>
                    <a:pt x="1328" y="367"/>
                  </a:lnTo>
                  <a:lnTo>
                    <a:pt x="1328" y="368"/>
                  </a:lnTo>
                  <a:lnTo>
                    <a:pt x="1328" y="370"/>
                  </a:lnTo>
                  <a:lnTo>
                    <a:pt x="1329" y="371"/>
                  </a:lnTo>
                  <a:lnTo>
                    <a:pt x="1329" y="371"/>
                  </a:lnTo>
                  <a:lnTo>
                    <a:pt x="1329" y="368"/>
                  </a:lnTo>
                  <a:lnTo>
                    <a:pt x="1329" y="367"/>
                  </a:lnTo>
                  <a:lnTo>
                    <a:pt x="1330" y="366"/>
                  </a:lnTo>
                  <a:lnTo>
                    <a:pt x="1330" y="368"/>
                  </a:lnTo>
                  <a:lnTo>
                    <a:pt x="1330" y="368"/>
                  </a:lnTo>
                  <a:lnTo>
                    <a:pt x="1331" y="368"/>
                  </a:lnTo>
                  <a:lnTo>
                    <a:pt x="1331" y="371"/>
                  </a:lnTo>
                  <a:lnTo>
                    <a:pt x="1331" y="371"/>
                  </a:lnTo>
                  <a:lnTo>
                    <a:pt x="1331" y="369"/>
                  </a:lnTo>
                  <a:lnTo>
                    <a:pt x="1332" y="368"/>
                  </a:lnTo>
                  <a:lnTo>
                    <a:pt x="1332" y="368"/>
                  </a:lnTo>
                  <a:lnTo>
                    <a:pt x="1332" y="368"/>
                  </a:lnTo>
                  <a:lnTo>
                    <a:pt x="1332" y="370"/>
                  </a:lnTo>
                  <a:lnTo>
                    <a:pt x="1333" y="369"/>
                  </a:lnTo>
                  <a:lnTo>
                    <a:pt x="1333" y="367"/>
                  </a:lnTo>
                  <a:lnTo>
                    <a:pt x="1333" y="365"/>
                  </a:lnTo>
                  <a:lnTo>
                    <a:pt x="1333" y="365"/>
                  </a:lnTo>
                  <a:lnTo>
                    <a:pt x="1334" y="368"/>
                  </a:lnTo>
                  <a:lnTo>
                    <a:pt x="1334" y="368"/>
                  </a:lnTo>
                  <a:lnTo>
                    <a:pt x="1334" y="368"/>
                  </a:lnTo>
                  <a:lnTo>
                    <a:pt x="1334" y="368"/>
                  </a:lnTo>
                  <a:lnTo>
                    <a:pt x="1335" y="368"/>
                  </a:lnTo>
                  <a:lnTo>
                    <a:pt x="1335" y="367"/>
                  </a:lnTo>
                  <a:lnTo>
                    <a:pt x="1335" y="365"/>
                  </a:lnTo>
                  <a:lnTo>
                    <a:pt x="1336" y="365"/>
                  </a:lnTo>
                  <a:lnTo>
                    <a:pt x="1336" y="363"/>
                  </a:lnTo>
                  <a:lnTo>
                    <a:pt x="1336" y="366"/>
                  </a:lnTo>
                  <a:lnTo>
                    <a:pt x="1336" y="368"/>
                  </a:lnTo>
                  <a:lnTo>
                    <a:pt x="1337" y="368"/>
                  </a:lnTo>
                  <a:lnTo>
                    <a:pt x="1337" y="368"/>
                  </a:lnTo>
                  <a:lnTo>
                    <a:pt x="1337" y="365"/>
                  </a:lnTo>
                  <a:lnTo>
                    <a:pt x="1337" y="366"/>
                  </a:lnTo>
                  <a:lnTo>
                    <a:pt x="1338" y="368"/>
                  </a:lnTo>
                  <a:lnTo>
                    <a:pt x="1338" y="366"/>
                  </a:lnTo>
                  <a:lnTo>
                    <a:pt x="1338" y="366"/>
                  </a:lnTo>
                  <a:lnTo>
                    <a:pt x="1338" y="367"/>
                  </a:lnTo>
                  <a:lnTo>
                    <a:pt x="1339" y="367"/>
                  </a:lnTo>
                  <a:lnTo>
                    <a:pt x="1339" y="369"/>
                  </a:lnTo>
                  <a:lnTo>
                    <a:pt x="1339" y="366"/>
                  </a:lnTo>
                  <a:lnTo>
                    <a:pt x="1339" y="366"/>
                  </a:lnTo>
                  <a:lnTo>
                    <a:pt x="1340" y="367"/>
                  </a:lnTo>
                  <a:lnTo>
                    <a:pt x="1340" y="369"/>
                  </a:lnTo>
                  <a:lnTo>
                    <a:pt x="1340" y="368"/>
                  </a:lnTo>
                  <a:lnTo>
                    <a:pt x="1341" y="367"/>
                  </a:lnTo>
                  <a:lnTo>
                    <a:pt x="1341" y="365"/>
                  </a:lnTo>
                  <a:lnTo>
                    <a:pt x="1341" y="366"/>
                  </a:lnTo>
                  <a:lnTo>
                    <a:pt x="1341" y="363"/>
                  </a:lnTo>
                  <a:lnTo>
                    <a:pt x="1342" y="363"/>
                  </a:lnTo>
                  <a:lnTo>
                    <a:pt x="1342" y="363"/>
                  </a:lnTo>
                  <a:lnTo>
                    <a:pt x="1342" y="363"/>
                  </a:lnTo>
                  <a:lnTo>
                    <a:pt x="1342" y="364"/>
                  </a:lnTo>
                  <a:lnTo>
                    <a:pt x="1343" y="360"/>
                  </a:lnTo>
                  <a:lnTo>
                    <a:pt x="1343" y="359"/>
                  </a:lnTo>
                  <a:lnTo>
                    <a:pt x="1343" y="358"/>
                  </a:lnTo>
                  <a:lnTo>
                    <a:pt x="1344" y="358"/>
                  </a:lnTo>
                  <a:lnTo>
                    <a:pt x="1344" y="358"/>
                  </a:lnTo>
                  <a:lnTo>
                    <a:pt x="1344" y="357"/>
                  </a:lnTo>
                  <a:lnTo>
                    <a:pt x="1344" y="355"/>
                  </a:lnTo>
                  <a:lnTo>
                    <a:pt x="1345" y="351"/>
                  </a:lnTo>
                  <a:lnTo>
                    <a:pt x="1345" y="351"/>
                  </a:lnTo>
                  <a:lnTo>
                    <a:pt x="1345" y="352"/>
                  </a:lnTo>
                  <a:lnTo>
                    <a:pt x="1345" y="357"/>
                  </a:lnTo>
                  <a:lnTo>
                    <a:pt x="1346" y="355"/>
                  </a:lnTo>
                  <a:lnTo>
                    <a:pt x="1346" y="355"/>
                  </a:lnTo>
                  <a:lnTo>
                    <a:pt x="1346" y="356"/>
                  </a:lnTo>
                  <a:lnTo>
                    <a:pt x="1347" y="358"/>
                  </a:lnTo>
                  <a:lnTo>
                    <a:pt x="1347" y="360"/>
                  </a:lnTo>
                  <a:lnTo>
                    <a:pt x="1347" y="361"/>
                  </a:lnTo>
                  <a:lnTo>
                    <a:pt x="1347" y="362"/>
                  </a:lnTo>
                  <a:lnTo>
                    <a:pt x="1348" y="363"/>
                  </a:lnTo>
                  <a:lnTo>
                    <a:pt x="1348" y="365"/>
                  </a:lnTo>
                  <a:lnTo>
                    <a:pt x="1348" y="366"/>
                  </a:lnTo>
                  <a:lnTo>
                    <a:pt x="1348" y="367"/>
                  </a:lnTo>
                  <a:lnTo>
                    <a:pt x="1349" y="367"/>
                  </a:lnTo>
                  <a:lnTo>
                    <a:pt x="1349" y="366"/>
                  </a:lnTo>
                  <a:lnTo>
                    <a:pt x="1349" y="368"/>
                  </a:lnTo>
                  <a:lnTo>
                    <a:pt x="1349" y="368"/>
                  </a:lnTo>
                  <a:lnTo>
                    <a:pt x="1350" y="368"/>
                  </a:lnTo>
                  <a:lnTo>
                    <a:pt x="1350" y="364"/>
                  </a:lnTo>
                  <a:lnTo>
                    <a:pt x="1350" y="363"/>
                  </a:lnTo>
                  <a:lnTo>
                    <a:pt x="1350" y="362"/>
                  </a:lnTo>
                  <a:lnTo>
                    <a:pt x="1351" y="363"/>
                  </a:lnTo>
                  <a:lnTo>
                    <a:pt x="1351" y="363"/>
                  </a:lnTo>
                  <a:lnTo>
                    <a:pt x="1351" y="363"/>
                  </a:lnTo>
                  <a:lnTo>
                    <a:pt x="1352" y="361"/>
                  </a:lnTo>
                  <a:lnTo>
                    <a:pt x="1352" y="363"/>
                  </a:lnTo>
                  <a:lnTo>
                    <a:pt x="1352" y="368"/>
                  </a:lnTo>
                  <a:lnTo>
                    <a:pt x="1352" y="372"/>
                  </a:lnTo>
                  <a:lnTo>
                    <a:pt x="1353" y="361"/>
                  </a:lnTo>
                  <a:lnTo>
                    <a:pt x="1353" y="333"/>
                  </a:lnTo>
                  <a:lnTo>
                    <a:pt x="1353" y="275"/>
                  </a:lnTo>
                  <a:lnTo>
                    <a:pt x="1353" y="197"/>
                  </a:lnTo>
                  <a:lnTo>
                    <a:pt x="1354" y="115"/>
                  </a:lnTo>
                  <a:lnTo>
                    <a:pt x="1354" y="53"/>
                  </a:lnTo>
                  <a:lnTo>
                    <a:pt x="1354" y="27"/>
                  </a:lnTo>
                  <a:lnTo>
                    <a:pt x="1354" y="49"/>
                  </a:lnTo>
                  <a:lnTo>
                    <a:pt x="1355" y="105"/>
                  </a:lnTo>
                  <a:lnTo>
                    <a:pt x="1355" y="183"/>
                  </a:lnTo>
                  <a:lnTo>
                    <a:pt x="1355" y="258"/>
                  </a:lnTo>
                  <a:lnTo>
                    <a:pt x="1356" y="321"/>
                  </a:lnTo>
                  <a:lnTo>
                    <a:pt x="1356" y="351"/>
                  </a:lnTo>
                  <a:lnTo>
                    <a:pt x="1356" y="356"/>
                  </a:lnTo>
                  <a:lnTo>
                    <a:pt x="1356" y="355"/>
                  </a:lnTo>
                  <a:lnTo>
                    <a:pt x="1357" y="355"/>
                  </a:lnTo>
                  <a:lnTo>
                    <a:pt x="1357" y="356"/>
                  </a:lnTo>
                  <a:lnTo>
                    <a:pt x="1357" y="359"/>
                  </a:lnTo>
                  <a:lnTo>
                    <a:pt x="1357" y="362"/>
                  </a:lnTo>
                  <a:lnTo>
                    <a:pt x="1358" y="364"/>
                  </a:lnTo>
                  <a:lnTo>
                    <a:pt x="1358" y="364"/>
                  </a:lnTo>
                  <a:lnTo>
                    <a:pt x="1358" y="365"/>
                  </a:lnTo>
                  <a:lnTo>
                    <a:pt x="1358" y="364"/>
                  </a:lnTo>
                  <a:lnTo>
                    <a:pt x="1359" y="365"/>
                  </a:lnTo>
                  <a:lnTo>
                    <a:pt x="1359" y="365"/>
                  </a:lnTo>
                  <a:lnTo>
                    <a:pt x="1359" y="366"/>
                  </a:lnTo>
                  <a:lnTo>
                    <a:pt x="1360" y="364"/>
                  </a:lnTo>
                  <a:lnTo>
                    <a:pt x="1360" y="363"/>
                  </a:lnTo>
                  <a:lnTo>
                    <a:pt x="1360" y="363"/>
                  </a:lnTo>
                  <a:lnTo>
                    <a:pt x="1360" y="364"/>
                  </a:lnTo>
                  <a:lnTo>
                    <a:pt x="1361" y="365"/>
                  </a:lnTo>
                  <a:lnTo>
                    <a:pt x="1361" y="368"/>
                  </a:lnTo>
                  <a:lnTo>
                    <a:pt x="1361" y="365"/>
                  </a:lnTo>
                  <a:lnTo>
                    <a:pt x="1361" y="363"/>
                  </a:lnTo>
                  <a:lnTo>
                    <a:pt x="1362" y="360"/>
                  </a:lnTo>
                  <a:lnTo>
                    <a:pt x="1362" y="361"/>
                  </a:lnTo>
                  <a:lnTo>
                    <a:pt x="1362" y="362"/>
                  </a:lnTo>
                  <a:lnTo>
                    <a:pt x="1363" y="363"/>
                  </a:lnTo>
                  <a:lnTo>
                    <a:pt x="1363" y="362"/>
                  </a:lnTo>
                  <a:lnTo>
                    <a:pt x="1363" y="359"/>
                  </a:lnTo>
                  <a:lnTo>
                    <a:pt x="1363" y="359"/>
                  </a:lnTo>
                  <a:lnTo>
                    <a:pt x="1364" y="359"/>
                  </a:lnTo>
                  <a:lnTo>
                    <a:pt x="1364" y="359"/>
                  </a:lnTo>
                  <a:lnTo>
                    <a:pt x="1364" y="358"/>
                  </a:lnTo>
                  <a:lnTo>
                    <a:pt x="1364" y="358"/>
                  </a:lnTo>
                  <a:lnTo>
                    <a:pt x="1365" y="358"/>
                  </a:lnTo>
                  <a:lnTo>
                    <a:pt x="1365" y="359"/>
                  </a:lnTo>
                  <a:lnTo>
                    <a:pt x="1365" y="355"/>
                  </a:lnTo>
                  <a:lnTo>
                    <a:pt x="1365" y="352"/>
                  </a:lnTo>
                  <a:lnTo>
                    <a:pt x="1366" y="351"/>
                  </a:lnTo>
                  <a:lnTo>
                    <a:pt x="1366" y="349"/>
                  </a:lnTo>
                  <a:lnTo>
                    <a:pt x="1366" y="343"/>
                  </a:lnTo>
                  <a:lnTo>
                    <a:pt x="1366" y="346"/>
                  </a:lnTo>
                  <a:lnTo>
                    <a:pt x="1367" y="343"/>
                  </a:lnTo>
                  <a:lnTo>
                    <a:pt x="1367" y="338"/>
                  </a:lnTo>
                  <a:lnTo>
                    <a:pt x="1367" y="337"/>
                  </a:lnTo>
                  <a:lnTo>
                    <a:pt x="1368" y="334"/>
                  </a:lnTo>
                  <a:lnTo>
                    <a:pt x="1368" y="331"/>
                  </a:lnTo>
                  <a:lnTo>
                    <a:pt x="1368" y="325"/>
                  </a:lnTo>
                  <a:lnTo>
                    <a:pt x="1368" y="321"/>
                  </a:lnTo>
                  <a:lnTo>
                    <a:pt x="1369" y="318"/>
                  </a:lnTo>
                  <a:lnTo>
                    <a:pt x="1369" y="316"/>
                  </a:lnTo>
                  <a:lnTo>
                    <a:pt x="1369" y="313"/>
                  </a:lnTo>
                  <a:lnTo>
                    <a:pt x="1369" y="309"/>
                  </a:lnTo>
                  <a:lnTo>
                    <a:pt x="1370" y="306"/>
                  </a:lnTo>
                  <a:lnTo>
                    <a:pt x="1370" y="302"/>
                  </a:lnTo>
                  <a:lnTo>
                    <a:pt x="1370" y="300"/>
                  </a:lnTo>
                  <a:lnTo>
                    <a:pt x="1370" y="299"/>
                  </a:lnTo>
                  <a:lnTo>
                    <a:pt x="1371" y="295"/>
                  </a:lnTo>
                  <a:lnTo>
                    <a:pt x="1371" y="294"/>
                  </a:lnTo>
                  <a:lnTo>
                    <a:pt x="1371" y="296"/>
                  </a:lnTo>
                  <a:lnTo>
                    <a:pt x="1372" y="299"/>
                  </a:lnTo>
                  <a:lnTo>
                    <a:pt x="1372" y="302"/>
                  </a:lnTo>
                  <a:lnTo>
                    <a:pt x="1372" y="309"/>
                  </a:lnTo>
                  <a:lnTo>
                    <a:pt x="1372" y="314"/>
                  </a:lnTo>
                  <a:lnTo>
                    <a:pt x="1373" y="318"/>
                  </a:lnTo>
                  <a:lnTo>
                    <a:pt x="1373" y="324"/>
                  </a:lnTo>
                  <a:lnTo>
                    <a:pt x="1373" y="330"/>
                  </a:lnTo>
                  <a:lnTo>
                    <a:pt x="1373" y="334"/>
                  </a:lnTo>
                  <a:lnTo>
                    <a:pt x="1374" y="338"/>
                  </a:lnTo>
                  <a:lnTo>
                    <a:pt x="1374" y="341"/>
                  </a:lnTo>
                  <a:lnTo>
                    <a:pt x="1374" y="347"/>
                  </a:lnTo>
                  <a:lnTo>
                    <a:pt x="1375" y="350"/>
                  </a:lnTo>
                  <a:lnTo>
                    <a:pt x="1375" y="352"/>
                  </a:lnTo>
                  <a:lnTo>
                    <a:pt x="1375" y="353"/>
                  </a:lnTo>
                  <a:lnTo>
                    <a:pt x="1375" y="357"/>
                  </a:lnTo>
                  <a:lnTo>
                    <a:pt x="1376" y="358"/>
                  </a:lnTo>
                  <a:lnTo>
                    <a:pt x="1376" y="362"/>
                  </a:lnTo>
                  <a:lnTo>
                    <a:pt x="1376" y="362"/>
                  </a:lnTo>
                  <a:lnTo>
                    <a:pt x="1376" y="358"/>
                  </a:lnTo>
                  <a:lnTo>
                    <a:pt x="1377" y="359"/>
                  </a:lnTo>
                  <a:lnTo>
                    <a:pt x="1377" y="362"/>
                  </a:lnTo>
                  <a:lnTo>
                    <a:pt x="1377" y="365"/>
                  </a:lnTo>
                  <a:lnTo>
                    <a:pt x="1377" y="369"/>
                  </a:lnTo>
                  <a:lnTo>
                    <a:pt x="1378" y="363"/>
                  </a:lnTo>
                  <a:lnTo>
                    <a:pt x="1378" y="361"/>
                  </a:lnTo>
                  <a:lnTo>
                    <a:pt x="1378" y="361"/>
                  </a:lnTo>
                  <a:lnTo>
                    <a:pt x="1379" y="362"/>
                  </a:lnTo>
                  <a:lnTo>
                    <a:pt x="1379" y="362"/>
                  </a:lnTo>
                  <a:lnTo>
                    <a:pt x="1379" y="362"/>
                  </a:lnTo>
                  <a:lnTo>
                    <a:pt x="1379" y="362"/>
                  </a:lnTo>
                  <a:lnTo>
                    <a:pt x="1380" y="363"/>
                  </a:lnTo>
                  <a:lnTo>
                    <a:pt x="1380" y="362"/>
                  </a:lnTo>
                  <a:lnTo>
                    <a:pt x="1380" y="363"/>
                  </a:lnTo>
                  <a:lnTo>
                    <a:pt x="1380" y="365"/>
                  </a:lnTo>
                  <a:lnTo>
                    <a:pt x="1381" y="365"/>
                  </a:lnTo>
                  <a:lnTo>
                    <a:pt x="1381" y="363"/>
                  </a:lnTo>
                  <a:lnTo>
                    <a:pt x="1381" y="364"/>
                  </a:lnTo>
                  <a:lnTo>
                    <a:pt x="1381" y="365"/>
                  </a:lnTo>
                  <a:lnTo>
                    <a:pt x="1382" y="367"/>
                  </a:lnTo>
                  <a:lnTo>
                    <a:pt x="1382" y="368"/>
                  </a:lnTo>
                  <a:lnTo>
                    <a:pt x="1382" y="368"/>
                  </a:lnTo>
                  <a:lnTo>
                    <a:pt x="1382" y="368"/>
                  </a:lnTo>
                  <a:lnTo>
                    <a:pt x="1383" y="368"/>
                  </a:lnTo>
                  <a:lnTo>
                    <a:pt x="1383" y="368"/>
                  </a:lnTo>
                  <a:lnTo>
                    <a:pt x="1383" y="368"/>
                  </a:lnTo>
                  <a:lnTo>
                    <a:pt x="1384" y="368"/>
                  </a:lnTo>
                  <a:lnTo>
                    <a:pt x="1384" y="368"/>
                  </a:lnTo>
                  <a:lnTo>
                    <a:pt x="1384" y="366"/>
                  </a:lnTo>
                  <a:lnTo>
                    <a:pt x="1384" y="368"/>
                  </a:lnTo>
                  <a:lnTo>
                    <a:pt x="1385" y="368"/>
                  </a:lnTo>
                  <a:lnTo>
                    <a:pt x="1385" y="368"/>
                  </a:lnTo>
                  <a:lnTo>
                    <a:pt x="1385" y="368"/>
                  </a:lnTo>
                  <a:lnTo>
                    <a:pt x="1385" y="368"/>
                  </a:lnTo>
                  <a:lnTo>
                    <a:pt x="1386" y="365"/>
                  </a:lnTo>
                  <a:lnTo>
                    <a:pt x="1386" y="365"/>
                  </a:lnTo>
                  <a:lnTo>
                    <a:pt x="1386" y="366"/>
                  </a:lnTo>
                  <a:lnTo>
                    <a:pt x="1386" y="366"/>
                  </a:lnTo>
                  <a:lnTo>
                    <a:pt x="1387" y="365"/>
                  </a:lnTo>
                  <a:lnTo>
                    <a:pt x="1387" y="364"/>
                  </a:lnTo>
                  <a:lnTo>
                    <a:pt x="1387" y="365"/>
                  </a:lnTo>
                  <a:lnTo>
                    <a:pt x="1388" y="363"/>
                  </a:lnTo>
                  <a:lnTo>
                    <a:pt x="1388" y="362"/>
                  </a:lnTo>
                  <a:lnTo>
                    <a:pt x="1388" y="361"/>
                  </a:lnTo>
                  <a:lnTo>
                    <a:pt x="1388" y="363"/>
                  </a:lnTo>
                  <a:lnTo>
                    <a:pt x="1389" y="367"/>
                  </a:lnTo>
                  <a:lnTo>
                    <a:pt x="1389" y="365"/>
                  </a:lnTo>
                  <a:lnTo>
                    <a:pt x="1389" y="365"/>
                  </a:lnTo>
                  <a:lnTo>
                    <a:pt x="1389" y="362"/>
                  </a:lnTo>
                  <a:lnTo>
                    <a:pt x="1390" y="362"/>
                  </a:lnTo>
                  <a:lnTo>
                    <a:pt x="1390" y="363"/>
                  </a:lnTo>
                  <a:lnTo>
                    <a:pt x="1390" y="363"/>
                  </a:lnTo>
                  <a:lnTo>
                    <a:pt x="1391" y="363"/>
                  </a:lnTo>
                  <a:lnTo>
                    <a:pt x="1391" y="362"/>
                  </a:lnTo>
                  <a:lnTo>
                    <a:pt x="1391" y="363"/>
                  </a:lnTo>
                  <a:lnTo>
                    <a:pt x="1391" y="365"/>
                  </a:lnTo>
                  <a:lnTo>
                    <a:pt x="1392" y="364"/>
                  </a:lnTo>
                  <a:lnTo>
                    <a:pt x="1392" y="365"/>
                  </a:lnTo>
                  <a:lnTo>
                    <a:pt x="1392" y="365"/>
                  </a:lnTo>
                  <a:lnTo>
                    <a:pt x="1392" y="366"/>
                  </a:lnTo>
                  <a:lnTo>
                    <a:pt x="1393" y="365"/>
                  </a:lnTo>
                  <a:lnTo>
                    <a:pt x="1393" y="362"/>
                  </a:lnTo>
                  <a:lnTo>
                    <a:pt x="1393" y="361"/>
                  </a:lnTo>
                  <a:lnTo>
                    <a:pt x="1393" y="361"/>
                  </a:lnTo>
                  <a:lnTo>
                    <a:pt x="1394" y="363"/>
                  </a:lnTo>
                  <a:lnTo>
                    <a:pt x="1394" y="364"/>
                  </a:lnTo>
                  <a:lnTo>
                    <a:pt x="1394" y="365"/>
                  </a:lnTo>
                  <a:lnTo>
                    <a:pt x="1395" y="367"/>
                  </a:lnTo>
                  <a:lnTo>
                    <a:pt x="1395" y="366"/>
                  </a:lnTo>
                  <a:lnTo>
                    <a:pt x="1395" y="362"/>
                  </a:lnTo>
                  <a:lnTo>
                    <a:pt x="1395" y="362"/>
                  </a:lnTo>
                  <a:lnTo>
                    <a:pt x="1396" y="360"/>
                  </a:lnTo>
                  <a:lnTo>
                    <a:pt x="1396" y="358"/>
                  </a:lnTo>
                  <a:lnTo>
                    <a:pt x="1396" y="347"/>
                  </a:lnTo>
                  <a:lnTo>
                    <a:pt x="1396" y="336"/>
                  </a:lnTo>
                  <a:lnTo>
                    <a:pt x="1397" y="324"/>
                  </a:lnTo>
                  <a:lnTo>
                    <a:pt x="1397" y="310"/>
                  </a:lnTo>
                  <a:lnTo>
                    <a:pt x="1397" y="290"/>
                  </a:lnTo>
                  <a:lnTo>
                    <a:pt x="1397" y="267"/>
                  </a:lnTo>
                  <a:lnTo>
                    <a:pt x="1398" y="244"/>
                  </a:lnTo>
                  <a:lnTo>
                    <a:pt x="1398" y="223"/>
                  </a:lnTo>
                  <a:lnTo>
                    <a:pt x="1398" y="203"/>
                  </a:lnTo>
                  <a:lnTo>
                    <a:pt x="1398" y="183"/>
                  </a:lnTo>
                  <a:lnTo>
                    <a:pt x="1399" y="167"/>
                  </a:lnTo>
                  <a:lnTo>
                    <a:pt x="1399" y="172"/>
                  </a:lnTo>
                  <a:lnTo>
                    <a:pt x="1399" y="203"/>
                  </a:lnTo>
                  <a:lnTo>
                    <a:pt x="1400" y="272"/>
                  </a:lnTo>
                  <a:lnTo>
                    <a:pt x="1400" y="374"/>
                  </a:lnTo>
                  <a:lnTo>
                    <a:pt x="1400" y="460"/>
                  </a:lnTo>
                  <a:lnTo>
                    <a:pt x="1400" y="508"/>
                  </a:lnTo>
                  <a:lnTo>
                    <a:pt x="1401" y="520"/>
                  </a:lnTo>
                  <a:lnTo>
                    <a:pt x="1401" y="505"/>
                  </a:lnTo>
                  <a:lnTo>
                    <a:pt x="1401" y="485"/>
                  </a:lnTo>
                  <a:lnTo>
                    <a:pt x="1401" y="465"/>
                  </a:lnTo>
                  <a:lnTo>
                    <a:pt x="1402" y="453"/>
                  </a:lnTo>
                  <a:lnTo>
                    <a:pt x="1402" y="444"/>
                  </a:lnTo>
                  <a:lnTo>
                    <a:pt x="1402" y="434"/>
                  </a:lnTo>
                  <a:lnTo>
                    <a:pt x="1402" y="422"/>
                  </a:lnTo>
                  <a:lnTo>
                    <a:pt x="1403" y="412"/>
                  </a:lnTo>
                  <a:lnTo>
                    <a:pt x="1403" y="407"/>
                  </a:lnTo>
                  <a:lnTo>
                    <a:pt x="1403" y="403"/>
                  </a:lnTo>
                  <a:lnTo>
                    <a:pt x="1404" y="399"/>
                  </a:lnTo>
                  <a:lnTo>
                    <a:pt x="1404" y="393"/>
                  </a:lnTo>
                  <a:lnTo>
                    <a:pt x="1404" y="385"/>
                  </a:lnTo>
                  <a:lnTo>
                    <a:pt x="1404" y="377"/>
                  </a:lnTo>
                  <a:lnTo>
                    <a:pt x="1405" y="369"/>
                  </a:lnTo>
                  <a:lnTo>
                    <a:pt x="1405" y="363"/>
                  </a:lnTo>
                  <a:lnTo>
                    <a:pt x="1405" y="362"/>
                  </a:lnTo>
                  <a:lnTo>
                    <a:pt x="1405" y="362"/>
                  </a:lnTo>
                  <a:lnTo>
                    <a:pt x="1406" y="362"/>
                  </a:lnTo>
                  <a:lnTo>
                    <a:pt x="1406" y="359"/>
                  </a:lnTo>
                  <a:lnTo>
                    <a:pt x="1406" y="356"/>
                  </a:lnTo>
                  <a:lnTo>
                    <a:pt x="1407" y="353"/>
                  </a:lnTo>
                  <a:lnTo>
                    <a:pt x="1407" y="351"/>
                  </a:lnTo>
                  <a:lnTo>
                    <a:pt x="1407" y="349"/>
                  </a:lnTo>
                  <a:lnTo>
                    <a:pt x="1407" y="347"/>
                  </a:lnTo>
                  <a:lnTo>
                    <a:pt x="1408" y="344"/>
                  </a:lnTo>
                  <a:lnTo>
                    <a:pt x="1408" y="341"/>
                  </a:lnTo>
                  <a:lnTo>
                    <a:pt x="1408" y="337"/>
                  </a:lnTo>
                  <a:lnTo>
                    <a:pt x="1408" y="336"/>
                  </a:lnTo>
                  <a:lnTo>
                    <a:pt x="1409" y="333"/>
                  </a:lnTo>
                  <a:lnTo>
                    <a:pt x="1409" y="331"/>
                  </a:lnTo>
                  <a:lnTo>
                    <a:pt x="1409" y="331"/>
                  </a:lnTo>
                  <a:lnTo>
                    <a:pt x="1410" y="327"/>
                  </a:lnTo>
                  <a:lnTo>
                    <a:pt x="1410" y="322"/>
                  </a:lnTo>
                  <a:lnTo>
                    <a:pt x="1410" y="318"/>
                  </a:lnTo>
                  <a:lnTo>
                    <a:pt x="1410" y="312"/>
                  </a:lnTo>
                  <a:lnTo>
                    <a:pt x="1411" y="308"/>
                  </a:lnTo>
                  <a:lnTo>
                    <a:pt x="1411" y="303"/>
                  </a:lnTo>
                  <a:lnTo>
                    <a:pt x="1411" y="297"/>
                  </a:lnTo>
                  <a:lnTo>
                    <a:pt x="1411" y="294"/>
                  </a:lnTo>
                  <a:lnTo>
                    <a:pt x="1412" y="288"/>
                  </a:lnTo>
                  <a:lnTo>
                    <a:pt x="1412" y="282"/>
                  </a:lnTo>
                  <a:lnTo>
                    <a:pt x="1412" y="274"/>
                  </a:lnTo>
                  <a:lnTo>
                    <a:pt x="1412" y="265"/>
                  </a:lnTo>
                  <a:lnTo>
                    <a:pt x="1413" y="260"/>
                  </a:lnTo>
                  <a:lnTo>
                    <a:pt x="1413" y="254"/>
                  </a:lnTo>
                  <a:lnTo>
                    <a:pt x="1413" y="250"/>
                  </a:lnTo>
                  <a:lnTo>
                    <a:pt x="1413" y="246"/>
                  </a:lnTo>
                  <a:lnTo>
                    <a:pt x="1414" y="240"/>
                  </a:lnTo>
                  <a:lnTo>
                    <a:pt x="1414" y="235"/>
                  </a:lnTo>
                  <a:lnTo>
                    <a:pt x="1414" y="232"/>
                  </a:lnTo>
                  <a:lnTo>
                    <a:pt x="1414" y="227"/>
                  </a:lnTo>
                  <a:lnTo>
                    <a:pt x="1415" y="227"/>
                  </a:lnTo>
                  <a:lnTo>
                    <a:pt x="1415" y="227"/>
                  </a:lnTo>
                  <a:lnTo>
                    <a:pt x="1415" y="227"/>
                  </a:lnTo>
                  <a:lnTo>
                    <a:pt x="1416" y="229"/>
                  </a:lnTo>
                  <a:lnTo>
                    <a:pt x="1416" y="230"/>
                  </a:lnTo>
                  <a:lnTo>
                    <a:pt x="1416" y="233"/>
                  </a:lnTo>
                  <a:lnTo>
                    <a:pt x="1416" y="239"/>
                  </a:lnTo>
                  <a:lnTo>
                    <a:pt x="1417" y="249"/>
                  </a:lnTo>
                  <a:lnTo>
                    <a:pt x="1417" y="257"/>
                  </a:lnTo>
                  <a:lnTo>
                    <a:pt x="1417" y="265"/>
                  </a:lnTo>
                  <a:lnTo>
                    <a:pt x="1417" y="275"/>
                  </a:lnTo>
                  <a:lnTo>
                    <a:pt x="1418" y="287"/>
                  </a:lnTo>
                  <a:lnTo>
                    <a:pt x="1418" y="294"/>
                  </a:lnTo>
                  <a:lnTo>
                    <a:pt x="1418" y="300"/>
                  </a:lnTo>
                  <a:lnTo>
                    <a:pt x="1418" y="308"/>
                  </a:lnTo>
                  <a:lnTo>
                    <a:pt x="1419" y="318"/>
                  </a:lnTo>
                  <a:lnTo>
                    <a:pt x="1419" y="327"/>
                  </a:lnTo>
                  <a:lnTo>
                    <a:pt x="1419" y="331"/>
                  </a:lnTo>
                  <a:lnTo>
                    <a:pt x="1420" y="335"/>
                  </a:lnTo>
                  <a:lnTo>
                    <a:pt x="1420" y="338"/>
                  </a:lnTo>
                  <a:lnTo>
                    <a:pt x="1420" y="343"/>
                  </a:lnTo>
                  <a:lnTo>
                    <a:pt x="1420" y="349"/>
                  </a:lnTo>
                  <a:lnTo>
                    <a:pt x="1421" y="352"/>
                  </a:lnTo>
                  <a:lnTo>
                    <a:pt x="1421" y="352"/>
                  </a:lnTo>
                  <a:lnTo>
                    <a:pt x="1421" y="353"/>
                  </a:lnTo>
                  <a:lnTo>
                    <a:pt x="1421" y="353"/>
                  </a:lnTo>
                  <a:lnTo>
                    <a:pt x="1422" y="352"/>
                  </a:lnTo>
                  <a:lnTo>
                    <a:pt x="1422" y="356"/>
                  </a:lnTo>
                  <a:lnTo>
                    <a:pt x="1422" y="357"/>
                  </a:lnTo>
                  <a:lnTo>
                    <a:pt x="1423" y="358"/>
                  </a:lnTo>
                  <a:lnTo>
                    <a:pt x="1423" y="360"/>
                  </a:lnTo>
                  <a:lnTo>
                    <a:pt x="1423" y="360"/>
                  </a:lnTo>
                  <a:lnTo>
                    <a:pt x="1423" y="359"/>
                  </a:lnTo>
                  <a:lnTo>
                    <a:pt x="1424" y="360"/>
                  </a:lnTo>
                  <a:lnTo>
                    <a:pt x="1424" y="358"/>
                  </a:lnTo>
                  <a:lnTo>
                    <a:pt x="1424" y="360"/>
                  </a:lnTo>
                  <a:lnTo>
                    <a:pt x="1424" y="361"/>
                  </a:lnTo>
                  <a:lnTo>
                    <a:pt x="1425" y="362"/>
                  </a:lnTo>
                  <a:lnTo>
                    <a:pt x="1425" y="364"/>
                  </a:lnTo>
                  <a:lnTo>
                    <a:pt x="1425" y="362"/>
                  </a:lnTo>
                  <a:lnTo>
                    <a:pt x="1426" y="361"/>
                  </a:lnTo>
                  <a:lnTo>
                    <a:pt x="1426" y="359"/>
                  </a:lnTo>
                  <a:lnTo>
                    <a:pt x="1426" y="360"/>
                  </a:lnTo>
                  <a:lnTo>
                    <a:pt x="1426" y="360"/>
                  </a:lnTo>
                  <a:lnTo>
                    <a:pt x="1427" y="361"/>
                  </a:lnTo>
                  <a:lnTo>
                    <a:pt x="1427" y="360"/>
                  </a:lnTo>
                  <a:lnTo>
                    <a:pt x="1427" y="359"/>
                  </a:lnTo>
                  <a:lnTo>
                    <a:pt x="1427" y="359"/>
                  </a:lnTo>
                  <a:lnTo>
                    <a:pt x="1428" y="359"/>
                  </a:lnTo>
                  <a:lnTo>
                    <a:pt x="1428" y="360"/>
                  </a:lnTo>
                  <a:lnTo>
                    <a:pt x="1428" y="360"/>
                  </a:lnTo>
                  <a:lnTo>
                    <a:pt x="1428" y="359"/>
                  </a:lnTo>
                  <a:lnTo>
                    <a:pt x="1429" y="358"/>
                  </a:lnTo>
                  <a:lnTo>
                    <a:pt x="1429" y="358"/>
                  </a:lnTo>
                  <a:lnTo>
                    <a:pt x="1429" y="359"/>
                  </a:lnTo>
                  <a:lnTo>
                    <a:pt x="1429" y="360"/>
                  </a:lnTo>
                  <a:lnTo>
                    <a:pt x="1430" y="360"/>
                  </a:lnTo>
                  <a:lnTo>
                    <a:pt x="1430" y="358"/>
                  </a:lnTo>
                  <a:lnTo>
                    <a:pt x="1430" y="358"/>
                  </a:lnTo>
                  <a:lnTo>
                    <a:pt x="1430" y="360"/>
                  </a:lnTo>
                  <a:lnTo>
                    <a:pt x="1431" y="362"/>
                  </a:lnTo>
                  <a:lnTo>
                    <a:pt x="1431" y="361"/>
                  </a:lnTo>
                  <a:lnTo>
                    <a:pt x="1431" y="359"/>
                  </a:lnTo>
                  <a:lnTo>
                    <a:pt x="1432" y="357"/>
                  </a:lnTo>
                  <a:lnTo>
                    <a:pt x="1432" y="359"/>
                  </a:lnTo>
                  <a:lnTo>
                    <a:pt x="1432" y="363"/>
                  </a:lnTo>
                  <a:lnTo>
                    <a:pt x="1432" y="365"/>
                  </a:lnTo>
                  <a:lnTo>
                    <a:pt x="1433" y="366"/>
                  </a:lnTo>
                  <a:lnTo>
                    <a:pt x="1433" y="363"/>
                  </a:lnTo>
                  <a:lnTo>
                    <a:pt x="1433" y="362"/>
                  </a:lnTo>
                  <a:lnTo>
                    <a:pt x="1433" y="362"/>
                  </a:lnTo>
                  <a:lnTo>
                    <a:pt x="1434" y="362"/>
                  </a:lnTo>
                  <a:lnTo>
                    <a:pt x="1434" y="363"/>
                  </a:lnTo>
                  <a:lnTo>
                    <a:pt x="1434" y="362"/>
                  </a:lnTo>
                  <a:lnTo>
                    <a:pt x="1434" y="365"/>
                  </a:lnTo>
                  <a:lnTo>
                    <a:pt x="1435" y="371"/>
                  </a:lnTo>
                  <a:lnTo>
                    <a:pt x="1435" y="368"/>
                  </a:lnTo>
                  <a:lnTo>
                    <a:pt x="1435" y="367"/>
                  </a:lnTo>
                  <a:lnTo>
                    <a:pt x="1436" y="368"/>
                  </a:lnTo>
                  <a:lnTo>
                    <a:pt x="1436" y="368"/>
                  </a:lnTo>
                  <a:lnTo>
                    <a:pt x="1436" y="370"/>
                  </a:lnTo>
                  <a:lnTo>
                    <a:pt x="1436" y="368"/>
                  </a:lnTo>
                  <a:lnTo>
                    <a:pt x="1437" y="368"/>
                  </a:lnTo>
                  <a:lnTo>
                    <a:pt x="1437" y="368"/>
                  </a:lnTo>
                  <a:lnTo>
                    <a:pt x="1437" y="370"/>
                  </a:lnTo>
                  <a:lnTo>
                    <a:pt x="1437" y="371"/>
                  </a:lnTo>
                  <a:lnTo>
                    <a:pt x="1438" y="368"/>
                  </a:lnTo>
                  <a:lnTo>
                    <a:pt x="1438" y="369"/>
                  </a:lnTo>
                  <a:lnTo>
                    <a:pt x="1438" y="368"/>
                  </a:lnTo>
                  <a:lnTo>
                    <a:pt x="1439" y="368"/>
                  </a:lnTo>
                  <a:lnTo>
                    <a:pt x="1439" y="371"/>
                  </a:lnTo>
                  <a:lnTo>
                    <a:pt x="1439" y="371"/>
                  </a:lnTo>
                  <a:lnTo>
                    <a:pt x="1439" y="370"/>
                  </a:lnTo>
                  <a:lnTo>
                    <a:pt x="1440" y="368"/>
                  </a:lnTo>
                  <a:lnTo>
                    <a:pt x="1440" y="370"/>
                  </a:lnTo>
                  <a:lnTo>
                    <a:pt x="1440" y="371"/>
                  </a:lnTo>
                  <a:lnTo>
                    <a:pt x="1440" y="374"/>
                  </a:lnTo>
                  <a:lnTo>
                    <a:pt x="1441" y="372"/>
                  </a:lnTo>
                  <a:lnTo>
                    <a:pt x="1441" y="369"/>
                  </a:lnTo>
                  <a:lnTo>
                    <a:pt x="1441" y="368"/>
                  </a:lnTo>
                  <a:lnTo>
                    <a:pt x="1442" y="368"/>
                  </a:lnTo>
                  <a:lnTo>
                    <a:pt x="1442" y="371"/>
                  </a:lnTo>
                  <a:lnTo>
                    <a:pt x="1442" y="371"/>
                  </a:lnTo>
                  <a:lnTo>
                    <a:pt x="1442" y="371"/>
                  </a:lnTo>
                  <a:lnTo>
                    <a:pt x="1443" y="372"/>
                  </a:lnTo>
                  <a:lnTo>
                    <a:pt x="1443" y="374"/>
                  </a:lnTo>
                  <a:lnTo>
                    <a:pt x="1443" y="375"/>
                  </a:lnTo>
                  <a:lnTo>
                    <a:pt x="1443" y="373"/>
                  </a:lnTo>
                  <a:lnTo>
                    <a:pt x="1444" y="371"/>
                  </a:lnTo>
                  <a:lnTo>
                    <a:pt x="1444" y="370"/>
                  </a:lnTo>
                  <a:lnTo>
                    <a:pt x="1444" y="371"/>
                  </a:lnTo>
                  <a:lnTo>
                    <a:pt x="1444" y="374"/>
                  </a:lnTo>
                  <a:lnTo>
                    <a:pt x="1445" y="372"/>
                  </a:lnTo>
                  <a:lnTo>
                    <a:pt x="1445" y="371"/>
                  </a:lnTo>
                  <a:lnTo>
                    <a:pt x="1445" y="372"/>
                  </a:lnTo>
                  <a:lnTo>
                    <a:pt x="1445" y="371"/>
                  </a:lnTo>
                  <a:lnTo>
                    <a:pt x="1446" y="374"/>
                  </a:lnTo>
                  <a:lnTo>
                    <a:pt x="1446" y="377"/>
                  </a:lnTo>
                  <a:lnTo>
                    <a:pt x="1446" y="374"/>
                  </a:lnTo>
                  <a:lnTo>
                    <a:pt x="1447" y="374"/>
                  </a:lnTo>
                  <a:lnTo>
                    <a:pt x="1447" y="374"/>
                  </a:lnTo>
                  <a:lnTo>
                    <a:pt x="1447" y="376"/>
                  </a:lnTo>
                  <a:lnTo>
                    <a:pt x="1447" y="376"/>
                  </a:lnTo>
                  <a:lnTo>
                    <a:pt x="1448" y="371"/>
                  </a:lnTo>
                  <a:lnTo>
                    <a:pt x="1448" y="371"/>
                  </a:lnTo>
                  <a:lnTo>
                    <a:pt x="1448" y="372"/>
                  </a:lnTo>
                  <a:lnTo>
                    <a:pt x="1448" y="374"/>
                  </a:lnTo>
                  <a:lnTo>
                    <a:pt x="1449" y="374"/>
                  </a:lnTo>
                  <a:lnTo>
                    <a:pt x="1449" y="373"/>
                  </a:lnTo>
                  <a:lnTo>
                    <a:pt x="1449" y="372"/>
                  </a:lnTo>
                  <a:lnTo>
                    <a:pt x="1449" y="376"/>
                  </a:lnTo>
                  <a:lnTo>
                    <a:pt x="1450" y="377"/>
                  </a:lnTo>
                  <a:lnTo>
                    <a:pt x="1450" y="374"/>
                  </a:lnTo>
                  <a:lnTo>
                    <a:pt x="1450" y="371"/>
                  </a:lnTo>
                  <a:lnTo>
                    <a:pt x="1450" y="371"/>
                  </a:lnTo>
                  <a:lnTo>
                    <a:pt x="1451" y="374"/>
                  </a:lnTo>
                  <a:lnTo>
                    <a:pt x="1451" y="376"/>
                  </a:lnTo>
                  <a:lnTo>
                    <a:pt x="1451" y="374"/>
                  </a:lnTo>
                  <a:lnTo>
                    <a:pt x="1452" y="374"/>
                  </a:lnTo>
                  <a:lnTo>
                    <a:pt x="1452" y="374"/>
                  </a:lnTo>
                  <a:lnTo>
                    <a:pt x="1452" y="374"/>
                  </a:lnTo>
                  <a:lnTo>
                    <a:pt x="1452" y="374"/>
                  </a:lnTo>
                  <a:lnTo>
                    <a:pt x="1453" y="372"/>
                  </a:lnTo>
                  <a:lnTo>
                    <a:pt x="1453" y="374"/>
                  </a:lnTo>
                  <a:lnTo>
                    <a:pt x="1453" y="376"/>
                  </a:lnTo>
                  <a:lnTo>
                    <a:pt x="1453" y="377"/>
                  </a:lnTo>
                  <a:lnTo>
                    <a:pt x="1454" y="375"/>
                  </a:lnTo>
                  <a:lnTo>
                    <a:pt x="1454" y="374"/>
                  </a:lnTo>
                  <a:lnTo>
                    <a:pt x="1454" y="374"/>
                  </a:lnTo>
                  <a:lnTo>
                    <a:pt x="1455" y="377"/>
                  </a:lnTo>
                  <a:lnTo>
                    <a:pt x="1455" y="374"/>
                  </a:lnTo>
                  <a:lnTo>
                    <a:pt x="1455" y="371"/>
                  </a:lnTo>
                  <a:lnTo>
                    <a:pt x="1455" y="372"/>
                  </a:lnTo>
                  <a:lnTo>
                    <a:pt x="1456" y="374"/>
                  </a:lnTo>
                  <a:lnTo>
                    <a:pt x="1456" y="374"/>
                  </a:lnTo>
                  <a:lnTo>
                    <a:pt x="1456" y="374"/>
                  </a:lnTo>
                  <a:lnTo>
                    <a:pt x="1456" y="373"/>
                  </a:lnTo>
                  <a:lnTo>
                    <a:pt x="1457" y="371"/>
                  </a:lnTo>
                  <a:lnTo>
                    <a:pt x="1457" y="371"/>
                  </a:lnTo>
                  <a:lnTo>
                    <a:pt x="1457" y="374"/>
                  </a:lnTo>
                  <a:lnTo>
                    <a:pt x="1458" y="380"/>
                  </a:lnTo>
                  <a:lnTo>
                    <a:pt x="1458" y="377"/>
                  </a:lnTo>
                  <a:lnTo>
                    <a:pt x="1458" y="374"/>
                  </a:lnTo>
                  <a:lnTo>
                    <a:pt x="1458" y="371"/>
                  </a:lnTo>
                  <a:lnTo>
                    <a:pt x="1459" y="374"/>
                  </a:lnTo>
                  <a:lnTo>
                    <a:pt x="1459" y="371"/>
                  </a:lnTo>
                  <a:lnTo>
                    <a:pt x="1459" y="373"/>
                  </a:lnTo>
                  <a:lnTo>
                    <a:pt x="1459" y="374"/>
                  </a:lnTo>
                  <a:lnTo>
                    <a:pt x="1460" y="374"/>
                  </a:lnTo>
                  <a:lnTo>
                    <a:pt x="1460" y="374"/>
                  </a:lnTo>
                  <a:lnTo>
                    <a:pt x="1460" y="374"/>
                  </a:lnTo>
                  <a:lnTo>
                    <a:pt x="1460" y="374"/>
                  </a:lnTo>
                  <a:lnTo>
                    <a:pt x="1461" y="374"/>
                  </a:lnTo>
                  <a:lnTo>
                    <a:pt x="1461" y="374"/>
                  </a:lnTo>
                  <a:lnTo>
                    <a:pt x="1461" y="374"/>
                  </a:lnTo>
                  <a:lnTo>
                    <a:pt x="1461" y="374"/>
                  </a:lnTo>
                  <a:lnTo>
                    <a:pt x="1462" y="374"/>
                  </a:lnTo>
                  <a:lnTo>
                    <a:pt x="1462" y="374"/>
                  </a:lnTo>
                  <a:lnTo>
                    <a:pt x="1462" y="374"/>
                  </a:lnTo>
                  <a:lnTo>
                    <a:pt x="1463" y="373"/>
                  </a:lnTo>
                  <a:lnTo>
                    <a:pt x="1463" y="372"/>
                  </a:lnTo>
                  <a:lnTo>
                    <a:pt x="1463" y="370"/>
                  </a:lnTo>
                  <a:lnTo>
                    <a:pt x="1463" y="370"/>
                  </a:lnTo>
                  <a:lnTo>
                    <a:pt x="1464" y="374"/>
                  </a:lnTo>
                  <a:lnTo>
                    <a:pt x="1464" y="374"/>
                  </a:lnTo>
                  <a:lnTo>
                    <a:pt x="1464" y="374"/>
                  </a:lnTo>
                  <a:lnTo>
                    <a:pt x="1464" y="372"/>
                  </a:lnTo>
                  <a:lnTo>
                    <a:pt x="1465" y="371"/>
                  </a:lnTo>
                  <a:lnTo>
                    <a:pt x="1465" y="371"/>
                  </a:lnTo>
                  <a:lnTo>
                    <a:pt x="1465" y="373"/>
                  </a:lnTo>
                  <a:lnTo>
                    <a:pt x="1465" y="372"/>
                  </a:lnTo>
                  <a:lnTo>
                    <a:pt x="1466" y="371"/>
                  </a:lnTo>
                  <a:lnTo>
                    <a:pt x="1466" y="371"/>
                  </a:lnTo>
                  <a:lnTo>
                    <a:pt x="1466" y="371"/>
                  </a:lnTo>
                  <a:lnTo>
                    <a:pt x="1467" y="374"/>
                  </a:lnTo>
                  <a:lnTo>
                    <a:pt x="1467" y="373"/>
                  </a:lnTo>
                  <a:lnTo>
                    <a:pt x="1467" y="370"/>
                  </a:lnTo>
                  <a:lnTo>
                    <a:pt x="1467" y="368"/>
                  </a:lnTo>
                  <a:lnTo>
                    <a:pt x="1468" y="371"/>
                  </a:lnTo>
                  <a:lnTo>
                    <a:pt x="1468" y="371"/>
                  </a:lnTo>
                  <a:lnTo>
                    <a:pt x="1468" y="371"/>
                  </a:lnTo>
                  <a:lnTo>
                    <a:pt x="1468" y="372"/>
                  </a:lnTo>
                  <a:lnTo>
                    <a:pt x="1469" y="374"/>
                  </a:lnTo>
                  <a:lnTo>
                    <a:pt x="1469" y="377"/>
                  </a:lnTo>
                  <a:lnTo>
                    <a:pt x="1469" y="376"/>
                  </a:lnTo>
                  <a:lnTo>
                    <a:pt x="1469" y="373"/>
                  </a:lnTo>
                  <a:lnTo>
                    <a:pt x="1470" y="371"/>
                  </a:lnTo>
                  <a:lnTo>
                    <a:pt x="1470" y="368"/>
                  </a:lnTo>
                  <a:lnTo>
                    <a:pt x="1470" y="368"/>
                  </a:lnTo>
                  <a:lnTo>
                    <a:pt x="1471" y="368"/>
                  </a:lnTo>
                  <a:lnTo>
                    <a:pt x="1471" y="369"/>
                  </a:lnTo>
                  <a:lnTo>
                    <a:pt x="1471" y="368"/>
                  </a:lnTo>
                  <a:lnTo>
                    <a:pt x="1471" y="362"/>
                  </a:lnTo>
                  <a:lnTo>
                    <a:pt x="1472" y="362"/>
                  </a:lnTo>
                  <a:lnTo>
                    <a:pt x="1472" y="362"/>
                  </a:lnTo>
                  <a:lnTo>
                    <a:pt x="1472" y="362"/>
                  </a:lnTo>
                  <a:lnTo>
                    <a:pt x="1472" y="362"/>
                  </a:lnTo>
                  <a:lnTo>
                    <a:pt x="1473" y="359"/>
                  </a:lnTo>
                  <a:lnTo>
                    <a:pt x="1473" y="358"/>
                  </a:lnTo>
                  <a:lnTo>
                    <a:pt x="1473" y="359"/>
                  </a:lnTo>
                  <a:lnTo>
                    <a:pt x="1474" y="362"/>
                  </a:lnTo>
                  <a:lnTo>
                    <a:pt x="1474" y="361"/>
                  </a:lnTo>
                  <a:lnTo>
                    <a:pt x="1474" y="360"/>
                  </a:lnTo>
                  <a:lnTo>
                    <a:pt x="1474" y="361"/>
                  </a:lnTo>
                  <a:lnTo>
                    <a:pt x="1475" y="362"/>
                  </a:lnTo>
                  <a:lnTo>
                    <a:pt x="1475" y="363"/>
                  </a:lnTo>
                  <a:lnTo>
                    <a:pt x="1475" y="363"/>
                  </a:lnTo>
                  <a:lnTo>
                    <a:pt x="1475" y="365"/>
                  </a:lnTo>
                  <a:lnTo>
                    <a:pt x="1476" y="371"/>
                  </a:lnTo>
                  <a:lnTo>
                    <a:pt x="1476" y="373"/>
                  </a:lnTo>
                  <a:lnTo>
                    <a:pt x="1476" y="374"/>
                  </a:lnTo>
                  <a:lnTo>
                    <a:pt x="1476" y="371"/>
                  </a:lnTo>
                  <a:lnTo>
                    <a:pt x="1477" y="371"/>
                  </a:lnTo>
                  <a:lnTo>
                    <a:pt x="1477" y="372"/>
                  </a:lnTo>
                  <a:lnTo>
                    <a:pt x="1477" y="371"/>
                  </a:lnTo>
                  <a:lnTo>
                    <a:pt x="1477" y="370"/>
                  </a:lnTo>
                  <a:lnTo>
                    <a:pt x="1478" y="369"/>
                  </a:lnTo>
                  <a:lnTo>
                    <a:pt x="1478" y="372"/>
                  </a:lnTo>
                  <a:lnTo>
                    <a:pt x="1478" y="374"/>
                  </a:lnTo>
                  <a:lnTo>
                    <a:pt x="1479" y="368"/>
                  </a:lnTo>
                  <a:lnTo>
                    <a:pt x="1479" y="363"/>
                  </a:lnTo>
                  <a:lnTo>
                    <a:pt x="1479" y="356"/>
                  </a:lnTo>
                  <a:lnTo>
                    <a:pt x="1479" y="349"/>
                  </a:lnTo>
                  <a:lnTo>
                    <a:pt x="1480" y="345"/>
                  </a:lnTo>
                  <a:lnTo>
                    <a:pt x="1480" y="338"/>
                  </a:lnTo>
                  <a:lnTo>
                    <a:pt x="1480" y="325"/>
                  </a:lnTo>
                  <a:lnTo>
                    <a:pt x="1480" y="302"/>
                  </a:lnTo>
                  <a:lnTo>
                    <a:pt x="1481" y="266"/>
                  </a:lnTo>
                  <a:lnTo>
                    <a:pt x="1481" y="208"/>
                  </a:lnTo>
                  <a:lnTo>
                    <a:pt x="1481" y="146"/>
                  </a:lnTo>
                  <a:lnTo>
                    <a:pt x="1481" y="91"/>
                  </a:lnTo>
                  <a:lnTo>
                    <a:pt x="1482" y="64"/>
                  </a:lnTo>
                  <a:lnTo>
                    <a:pt x="1482" y="75"/>
                  </a:lnTo>
                  <a:lnTo>
                    <a:pt x="1482" y="120"/>
                  </a:lnTo>
                  <a:lnTo>
                    <a:pt x="1483" y="189"/>
                  </a:lnTo>
                  <a:lnTo>
                    <a:pt x="1483" y="267"/>
                  </a:lnTo>
                  <a:lnTo>
                    <a:pt x="1483" y="335"/>
                  </a:lnTo>
                  <a:lnTo>
                    <a:pt x="1483" y="365"/>
                  </a:lnTo>
                  <a:lnTo>
                    <a:pt x="1484" y="371"/>
                  </a:lnTo>
                  <a:lnTo>
                    <a:pt x="1484" y="367"/>
                  </a:lnTo>
                  <a:lnTo>
                    <a:pt x="1484" y="365"/>
                  </a:lnTo>
                  <a:lnTo>
                    <a:pt x="1484" y="368"/>
                  </a:lnTo>
                  <a:lnTo>
                    <a:pt x="1485" y="371"/>
                  </a:lnTo>
                  <a:lnTo>
                    <a:pt x="1485" y="374"/>
                  </a:lnTo>
                  <a:lnTo>
                    <a:pt x="1485" y="374"/>
                  </a:lnTo>
                  <a:lnTo>
                    <a:pt x="1486" y="372"/>
                  </a:lnTo>
                  <a:lnTo>
                    <a:pt x="1486" y="374"/>
                  </a:lnTo>
                  <a:lnTo>
                    <a:pt x="1486" y="374"/>
                  </a:lnTo>
                  <a:lnTo>
                    <a:pt x="1486" y="374"/>
                  </a:lnTo>
                  <a:lnTo>
                    <a:pt x="1487" y="374"/>
                  </a:lnTo>
                  <a:lnTo>
                    <a:pt x="1487" y="375"/>
                  </a:lnTo>
                  <a:lnTo>
                    <a:pt x="1487" y="373"/>
                  </a:lnTo>
                  <a:lnTo>
                    <a:pt x="1487" y="373"/>
                  </a:lnTo>
                  <a:lnTo>
                    <a:pt x="1488" y="371"/>
                  </a:lnTo>
                  <a:lnTo>
                    <a:pt x="1488" y="372"/>
                  </a:lnTo>
                  <a:lnTo>
                    <a:pt x="1488" y="371"/>
                  </a:lnTo>
                  <a:lnTo>
                    <a:pt x="1488" y="374"/>
                  </a:lnTo>
                  <a:lnTo>
                    <a:pt x="1489" y="374"/>
                  </a:lnTo>
                  <a:lnTo>
                    <a:pt x="1489" y="372"/>
                  </a:lnTo>
                  <a:lnTo>
                    <a:pt x="1489" y="371"/>
                  </a:lnTo>
                  <a:lnTo>
                    <a:pt x="1490" y="373"/>
                  </a:lnTo>
                  <a:lnTo>
                    <a:pt x="1490" y="372"/>
                  </a:lnTo>
                  <a:lnTo>
                    <a:pt x="1490" y="374"/>
                  </a:lnTo>
                  <a:lnTo>
                    <a:pt x="1490" y="371"/>
                  </a:lnTo>
                  <a:lnTo>
                    <a:pt x="1491" y="371"/>
                  </a:lnTo>
                  <a:lnTo>
                    <a:pt x="1491" y="371"/>
                  </a:lnTo>
                  <a:lnTo>
                    <a:pt x="1491" y="371"/>
                  </a:lnTo>
                  <a:lnTo>
                    <a:pt x="1491" y="371"/>
                  </a:lnTo>
                  <a:lnTo>
                    <a:pt x="1492" y="368"/>
                  </a:lnTo>
                  <a:lnTo>
                    <a:pt x="1492" y="368"/>
                  </a:lnTo>
                  <a:lnTo>
                    <a:pt x="1492" y="368"/>
                  </a:lnTo>
                  <a:lnTo>
                    <a:pt x="1492" y="368"/>
                  </a:lnTo>
                  <a:lnTo>
                    <a:pt x="1493" y="365"/>
                  </a:lnTo>
                  <a:lnTo>
                    <a:pt x="1493" y="362"/>
                  </a:lnTo>
                  <a:lnTo>
                    <a:pt x="1493" y="360"/>
                  </a:lnTo>
                  <a:lnTo>
                    <a:pt x="1493" y="360"/>
                  </a:lnTo>
                  <a:lnTo>
                    <a:pt x="1494" y="357"/>
                  </a:lnTo>
                  <a:lnTo>
                    <a:pt x="1494" y="355"/>
                  </a:lnTo>
                  <a:lnTo>
                    <a:pt x="1494" y="352"/>
                  </a:lnTo>
                  <a:lnTo>
                    <a:pt x="1495" y="351"/>
                  </a:lnTo>
                  <a:lnTo>
                    <a:pt x="1495" y="343"/>
                  </a:lnTo>
                  <a:lnTo>
                    <a:pt x="1495" y="341"/>
                  </a:lnTo>
                  <a:lnTo>
                    <a:pt x="1495" y="338"/>
                  </a:lnTo>
                  <a:lnTo>
                    <a:pt x="1496" y="336"/>
                  </a:lnTo>
                  <a:lnTo>
                    <a:pt x="1496" y="333"/>
                  </a:lnTo>
                  <a:lnTo>
                    <a:pt x="1496" y="330"/>
                  </a:lnTo>
                  <a:lnTo>
                    <a:pt x="1496" y="327"/>
                  </a:lnTo>
                  <a:lnTo>
                    <a:pt x="1497" y="324"/>
                  </a:lnTo>
                  <a:lnTo>
                    <a:pt x="1497" y="322"/>
                  </a:lnTo>
                  <a:lnTo>
                    <a:pt x="1497" y="316"/>
                  </a:lnTo>
                  <a:lnTo>
                    <a:pt x="1497" y="315"/>
                  </a:lnTo>
                  <a:lnTo>
                    <a:pt x="1498" y="313"/>
                  </a:lnTo>
                  <a:lnTo>
                    <a:pt x="1498" y="313"/>
                  </a:lnTo>
                  <a:lnTo>
                    <a:pt x="1498" y="313"/>
                  </a:lnTo>
                  <a:lnTo>
                    <a:pt x="1499" y="313"/>
                  </a:lnTo>
                  <a:lnTo>
                    <a:pt x="1499" y="315"/>
                  </a:lnTo>
                  <a:lnTo>
                    <a:pt x="1499" y="318"/>
                  </a:lnTo>
                  <a:lnTo>
                    <a:pt x="1499" y="321"/>
                  </a:lnTo>
                  <a:lnTo>
                    <a:pt x="1500" y="324"/>
                  </a:lnTo>
                  <a:lnTo>
                    <a:pt x="1500" y="327"/>
                  </a:lnTo>
                  <a:lnTo>
                    <a:pt x="1500" y="330"/>
                  </a:lnTo>
                  <a:lnTo>
                    <a:pt x="1500" y="332"/>
                  </a:lnTo>
                  <a:lnTo>
                    <a:pt x="1501" y="337"/>
                  </a:lnTo>
                  <a:lnTo>
                    <a:pt x="1501" y="340"/>
                  </a:lnTo>
                  <a:lnTo>
                    <a:pt x="1501" y="343"/>
                  </a:lnTo>
                  <a:lnTo>
                    <a:pt x="1502" y="346"/>
                  </a:lnTo>
                  <a:lnTo>
                    <a:pt x="1502" y="349"/>
                  </a:lnTo>
                  <a:lnTo>
                    <a:pt x="1502" y="351"/>
                  </a:lnTo>
                  <a:lnTo>
                    <a:pt x="1502" y="358"/>
                  </a:lnTo>
                  <a:lnTo>
                    <a:pt x="1503" y="359"/>
                  </a:lnTo>
                  <a:lnTo>
                    <a:pt x="1503" y="358"/>
                  </a:lnTo>
                  <a:lnTo>
                    <a:pt x="1503" y="358"/>
                  </a:lnTo>
                  <a:lnTo>
                    <a:pt x="1503" y="358"/>
                  </a:lnTo>
                  <a:lnTo>
                    <a:pt x="1504" y="361"/>
                  </a:lnTo>
                  <a:lnTo>
                    <a:pt x="1504" y="365"/>
                  </a:lnTo>
                  <a:lnTo>
                    <a:pt x="1504" y="366"/>
                  </a:lnTo>
                  <a:lnTo>
                    <a:pt x="1504" y="366"/>
                  </a:lnTo>
                  <a:lnTo>
                    <a:pt x="1505" y="367"/>
                  </a:lnTo>
                  <a:lnTo>
                    <a:pt x="1505" y="366"/>
                  </a:lnTo>
                  <a:lnTo>
                    <a:pt x="1505" y="368"/>
                  </a:lnTo>
                  <a:lnTo>
                    <a:pt x="1506" y="368"/>
                  </a:lnTo>
                  <a:lnTo>
                    <a:pt x="1506" y="368"/>
                  </a:lnTo>
                  <a:lnTo>
                    <a:pt x="1506" y="371"/>
                  </a:lnTo>
                  <a:lnTo>
                    <a:pt x="1506" y="368"/>
                  </a:lnTo>
                  <a:lnTo>
                    <a:pt x="1507" y="368"/>
                  </a:lnTo>
                  <a:lnTo>
                    <a:pt x="1507" y="368"/>
                  </a:lnTo>
                  <a:lnTo>
                    <a:pt x="1507" y="371"/>
                  </a:lnTo>
                  <a:lnTo>
                    <a:pt x="1507" y="371"/>
                  </a:lnTo>
                  <a:lnTo>
                    <a:pt x="1508" y="371"/>
                  </a:lnTo>
                  <a:lnTo>
                    <a:pt x="1508" y="369"/>
                  </a:lnTo>
                  <a:lnTo>
                    <a:pt x="1508" y="368"/>
                  </a:lnTo>
                  <a:lnTo>
                    <a:pt x="1508" y="370"/>
                  </a:lnTo>
                  <a:lnTo>
                    <a:pt x="1509" y="371"/>
                  </a:lnTo>
                  <a:lnTo>
                    <a:pt x="1509" y="368"/>
                  </a:lnTo>
                  <a:lnTo>
                    <a:pt x="1509" y="368"/>
                  </a:lnTo>
                  <a:lnTo>
                    <a:pt x="1509" y="368"/>
                  </a:lnTo>
                  <a:lnTo>
                    <a:pt x="1510" y="371"/>
                  </a:lnTo>
                  <a:lnTo>
                    <a:pt x="1510" y="370"/>
                  </a:lnTo>
                  <a:lnTo>
                    <a:pt x="1510" y="368"/>
                  </a:lnTo>
                  <a:lnTo>
                    <a:pt x="1511" y="368"/>
                  </a:lnTo>
                  <a:lnTo>
                    <a:pt x="1511" y="370"/>
                  </a:lnTo>
                  <a:lnTo>
                    <a:pt x="1511" y="369"/>
                  </a:lnTo>
                  <a:lnTo>
                    <a:pt x="1511" y="365"/>
                  </a:lnTo>
                  <a:lnTo>
                    <a:pt x="1512" y="365"/>
                  </a:lnTo>
                  <a:lnTo>
                    <a:pt x="1512" y="368"/>
                  </a:lnTo>
                  <a:lnTo>
                    <a:pt x="1512" y="369"/>
                  </a:lnTo>
                  <a:lnTo>
                    <a:pt x="1512" y="368"/>
                  </a:lnTo>
                  <a:lnTo>
                    <a:pt x="1513" y="363"/>
                  </a:lnTo>
                  <a:lnTo>
                    <a:pt x="1513" y="363"/>
                  </a:lnTo>
                  <a:lnTo>
                    <a:pt x="1513" y="366"/>
                  </a:lnTo>
                  <a:lnTo>
                    <a:pt x="1513" y="365"/>
                  </a:lnTo>
                  <a:lnTo>
                    <a:pt x="1514" y="365"/>
                  </a:lnTo>
                  <a:lnTo>
                    <a:pt x="1514" y="364"/>
                  </a:lnTo>
                  <a:lnTo>
                    <a:pt x="1514" y="363"/>
                  </a:lnTo>
                  <a:lnTo>
                    <a:pt x="1515" y="363"/>
                  </a:lnTo>
                  <a:lnTo>
                    <a:pt x="1515" y="364"/>
                  </a:lnTo>
                  <a:lnTo>
                    <a:pt x="1515" y="365"/>
                  </a:lnTo>
                  <a:lnTo>
                    <a:pt x="1515" y="363"/>
                  </a:lnTo>
                  <a:lnTo>
                    <a:pt x="1516" y="362"/>
                  </a:lnTo>
                  <a:lnTo>
                    <a:pt x="1516" y="362"/>
                  </a:lnTo>
                  <a:lnTo>
                    <a:pt x="1516" y="362"/>
                  </a:lnTo>
                  <a:lnTo>
                    <a:pt x="1516" y="363"/>
                  </a:lnTo>
                  <a:lnTo>
                    <a:pt x="1517" y="363"/>
                  </a:lnTo>
                  <a:lnTo>
                    <a:pt x="1517" y="364"/>
                  </a:lnTo>
                  <a:lnTo>
                    <a:pt x="1517" y="369"/>
                  </a:lnTo>
                  <a:lnTo>
                    <a:pt x="1518" y="368"/>
                  </a:lnTo>
                  <a:lnTo>
                    <a:pt x="1518" y="368"/>
                  </a:lnTo>
                  <a:lnTo>
                    <a:pt x="1518" y="367"/>
                  </a:lnTo>
                  <a:lnTo>
                    <a:pt x="1518" y="365"/>
                  </a:lnTo>
                  <a:lnTo>
                    <a:pt x="1519" y="366"/>
                  </a:lnTo>
                  <a:lnTo>
                    <a:pt x="1519" y="366"/>
                  </a:lnTo>
                  <a:lnTo>
                    <a:pt x="1519" y="368"/>
                  </a:lnTo>
                  <a:lnTo>
                    <a:pt x="1519" y="368"/>
                  </a:lnTo>
                  <a:lnTo>
                    <a:pt x="1520" y="368"/>
                  </a:lnTo>
                  <a:lnTo>
                    <a:pt x="1520" y="368"/>
                  </a:lnTo>
                  <a:lnTo>
                    <a:pt x="1520" y="368"/>
                  </a:lnTo>
                  <a:lnTo>
                    <a:pt x="1521" y="368"/>
                  </a:lnTo>
                  <a:lnTo>
                    <a:pt x="1521" y="368"/>
                  </a:lnTo>
                  <a:lnTo>
                    <a:pt x="1521" y="369"/>
                  </a:lnTo>
                  <a:lnTo>
                    <a:pt x="1521" y="370"/>
                  </a:lnTo>
                  <a:lnTo>
                    <a:pt x="1522" y="371"/>
                  </a:lnTo>
                  <a:lnTo>
                    <a:pt x="1522" y="367"/>
                  </a:lnTo>
                  <a:lnTo>
                    <a:pt x="1522" y="366"/>
                  </a:lnTo>
                  <a:lnTo>
                    <a:pt x="1522" y="365"/>
                  </a:lnTo>
                  <a:lnTo>
                    <a:pt x="1523" y="368"/>
                  </a:lnTo>
                  <a:lnTo>
                    <a:pt x="1523" y="371"/>
                  </a:lnTo>
                  <a:lnTo>
                    <a:pt x="1523" y="371"/>
                  </a:lnTo>
                  <a:lnTo>
                    <a:pt x="1523" y="371"/>
                  </a:lnTo>
                  <a:lnTo>
                    <a:pt x="1524" y="371"/>
                  </a:lnTo>
                  <a:lnTo>
                    <a:pt x="1524" y="368"/>
                  </a:lnTo>
                  <a:lnTo>
                    <a:pt x="1524" y="371"/>
                  </a:lnTo>
                  <a:lnTo>
                    <a:pt x="1524" y="371"/>
                  </a:lnTo>
                  <a:lnTo>
                    <a:pt x="1525" y="372"/>
                  </a:lnTo>
                  <a:lnTo>
                    <a:pt x="1525" y="370"/>
                  </a:lnTo>
                  <a:lnTo>
                    <a:pt x="1525" y="368"/>
                  </a:lnTo>
                  <a:lnTo>
                    <a:pt x="1525" y="369"/>
                  </a:lnTo>
                  <a:lnTo>
                    <a:pt x="1526" y="368"/>
                  </a:lnTo>
                  <a:lnTo>
                    <a:pt x="1526" y="369"/>
                  </a:lnTo>
                  <a:lnTo>
                    <a:pt x="1526" y="368"/>
                  </a:lnTo>
                  <a:lnTo>
                    <a:pt x="1527" y="368"/>
                  </a:lnTo>
                  <a:lnTo>
                    <a:pt x="1527" y="371"/>
                  </a:lnTo>
                  <a:lnTo>
                    <a:pt x="1527" y="370"/>
                  </a:lnTo>
                  <a:lnTo>
                    <a:pt x="1527" y="368"/>
                  </a:lnTo>
                  <a:lnTo>
                    <a:pt x="1528" y="368"/>
                  </a:lnTo>
                  <a:lnTo>
                    <a:pt x="1528" y="369"/>
                  </a:lnTo>
                  <a:lnTo>
                    <a:pt x="1528" y="368"/>
                  </a:lnTo>
                  <a:lnTo>
                    <a:pt x="1528" y="373"/>
                  </a:lnTo>
                  <a:lnTo>
                    <a:pt x="1529" y="371"/>
                  </a:lnTo>
                  <a:lnTo>
                    <a:pt x="1529" y="372"/>
                  </a:lnTo>
                  <a:lnTo>
                    <a:pt x="1529" y="368"/>
                  </a:lnTo>
                  <a:lnTo>
                    <a:pt x="1529" y="366"/>
                  </a:lnTo>
                  <a:lnTo>
                    <a:pt x="1530" y="368"/>
                  </a:lnTo>
                  <a:lnTo>
                    <a:pt x="1530" y="368"/>
                  </a:lnTo>
                  <a:lnTo>
                    <a:pt x="1530" y="368"/>
                  </a:lnTo>
                  <a:lnTo>
                    <a:pt x="1531" y="368"/>
                  </a:lnTo>
                  <a:lnTo>
                    <a:pt x="1531" y="368"/>
                  </a:lnTo>
                  <a:lnTo>
                    <a:pt x="1531" y="369"/>
                  </a:lnTo>
                  <a:lnTo>
                    <a:pt x="1531" y="370"/>
                  </a:lnTo>
                  <a:lnTo>
                    <a:pt x="1532" y="371"/>
                  </a:lnTo>
                  <a:lnTo>
                    <a:pt x="1532" y="371"/>
                  </a:lnTo>
                  <a:lnTo>
                    <a:pt x="1532" y="368"/>
                  </a:lnTo>
                  <a:lnTo>
                    <a:pt x="1532" y="366"/>
                  </a:lnTo>
                  <a:lnTo>
                    <a:pt x="1533" y="365"/>
                  </a:lnTo>
                  <a:lnTo>
                    <a:pt x="1533" y="368"/>
                  </a:lnTo>
                  <a:lnTo>
                    <a:pt x="1533" y="368"/>
                  </a:lnTo>
                  <a:lnTo>
                    <a:pt x="1534" y="369"/>
                  </a:lnTo>
                  <a:lnTo>
                    <a:pt x="1534" y="368"/>
                  </a:lnTo>
                  <a:lnTo>
                    <a:pt x="1534" y="368"/>
                  </a:lnTo>
                  <a:lnTo>
                    <a:pt x="1534" y="369"/>
                  </a:lnTo>
                  <a:lnTo>
                    <a:pt x="1535" y="368"/>
                  </a:lnTo>
                  <a:lnTo>
                    <a:pt x="1535" y="371"/>
                  </a:lnTo>
                  <a:lnTo>
                    <a:pt x="1535" y="368"/>
                  </a:lnTo>
                  <a:lnTo>
                    <a:pt x="1535" y="368"/>
                  </a:lnTo>
                  <a:lnTo>
                    <a:pt x="1536" y="368"/>
                  </a:lnTo>
                  <a:lnTo>
                    <a:pt x="1536" y="368"/>
                  </a:lnTo>
                  <a:lnTo>
                    <a:pt x="1536" y="368"/>
                  </a:lnTo>
                  <a:lnTo>
                    <a:pt x="1537" y="366"/>
                  </a:lnTo>
                  <a:lnTo>
                    <a:pt x="1537" y="368"/>
                  </a:lnTo>
                  <a:lnTo>
                    <a:pt x="1537" y="368"/>
                  </a:lnTo>
                  <a:lnTo>
                    <a:pt x="1537" y="367"/>
                  </a:lnTo>
                  <a:lnTo>
                    <a:pt x="1538" y="364"/>
                  </a:lnTo>
                  <a:lnTo>
                    <a:pt x="1538" y="361"/>
                  </a:lnTo>
                  <a:lnTo>
                    <a:pt x="1538" y="359"/>
                  </a:lnTo>
                  <a:lnTo>
                    <a:pt x="1538" y="359"/>
                  </a:lnTo>
                  <a:lnTo>
                    <a:pt x="1539" y="358"/>
                  </a:lnTo>
                  <a:lnTo>
                    <a:pt x="1539" y="360"/>
                  </a:lnTo>
                  <a:lnTo>
                    <a:pt x="1539" y="356"/>
                  </a:lnTo>
                  <a:lnTo>
                    <a:pt x="1539" y="355"/>
                  </a:lnTo>
                  <a:lnTo>
                    <a:pt x="1540" y="358"/>
                  </a:lnTo>
                  <a:lnTo>
                    <a:pt x="1540" y="355"/>
                  </a:lnTo>
                  <a:lnTo>
                    <a:pt x="1540" y="353"/>
                  </a:lnTo>
                  <a:lnTo>
                    <a:pt x="1540" y="355"/>
                  </a:lnTo>
                  <a:lnTo>
                    <a:pt x="1541" y="357"/>
                  </a:lnTo>
                  <a:lnTo>
                    <a:pt x="1541" y="358"/>
                  </a:lnTo>
                  <a:lnTo>
                    <a:pt x="1541" y="357"/>
                  </a:lnTo>
                  <a:lnTo>
                    <a:pt x="1541" y="359"/>
                  </a:lnTo>
                  <a:lnTo>
                    <a:pt x="1542" y="359"/>
                  </a:lnTo>
                  <a:lnTo>
                    <a:pt x="1542" y="361"/>
                  </a:lnTo>
                  <a:lnTo>
                    <a:pt x="1542" y="362"/>
                  </a:lnTo>
                  <a:lnTo>
                    <a:pt x="1543" y="365"/>
                  </a:lnTo>
                  <a:lnTo>
                    <a:pt x="1543" y="368"/>
                  </a:lnTo>
                  <a:lnTo>
                    <a:pt x="1543" y="368"/>
                  </a:lnTo>
                  <a:lnTo>
                    <a:pt x="1543" y="368"/>
                  </a:lnTo>
                  <a:lnTo>
                    <a:pt x="1544" y="368"/>
                  </a:lnTo>
                  <a:lnTo>
                    <a:pt x="1544" y="368"/>
                  </a:lnTo>
                  <a:lnTo>
                    <a:pt x="1544" y="368"/>
                  </a:lnTo>
                  <a:lnTo>
                    <a:pt x="1544" y="368"/>
                  </a:lnTo>
                  <a:lnTo>
                    <a:pt x="1545" y="368"/>
                  </a:lnTo>
                  <a:lnTo>
                    <a:pt x="1545" y="369"/>
                  </a:lnTo>
                  <a:lnTo>
                    <a:pt x="1545" y="370"/>
                  </a:lnTo>
                  <a:lnTo>
                    <a:pt x="1545" y="371"/>
                  </a:lnTo>
                  <a:lnTo>
                    <a:pt x="1546" y="371"/>
                  </a:lnTo>
                  <a:lnTo>
                    <a:pt x="1546" y="371"/>
                  </a:lnTo>
                  <a:lnTo>
                    <a:pt x="1546" y="369"/>
                  </a:lnTo>
                  <a:lnTo>
                    <a:pt x="1547" y="368"/>
                  </a:lnTo>
                  <a:lnTo>
                    <a:pt x="1547" y="365"/>
                  </a:lnTo>
                  <a:lnTo>
                    <a:pt x="1547" y="365"/>
                  </a:lnTo>
                  <a:lnTo>
                    <a:pt x="1547" y="368"/>
                  </a:lnTo>
                  <a:lnTo>
                    <a:pt x="1548" y="368"/>
                  </a:lnTo>
                  <a:lnTo>
                    <a:pt x="1548" y="356"/>
                  </a:lnTo>
                  <a:lnTo>
                    <a:pt x="1548" y="321"/>
                  </a:lnTo>
                  <a:lnTo>
                    <a:pt x="1548" y="252"/>
                  </a:lnTo>
                  <a:lnTo>
                    <a:pt x="1549" y="169"/>
                  </a:lnTo>
                  <a:lnTo>
                    <a:pt x="1549" y="89"/>
                  </a:lnTo>
                  <a:lnTo>
                    <a:pt x="1549" y="40"/>
                  </a:lnTo>
                  <a:lnTo>
                    <a:pt x="1550" y="44"/>
                  </a:lnTo>
                  <a:lnTo>
                    <a:pt x="1550" y="88"/>
                  </a:lnTo>
                  <a:lnTo>
                    <a:pt x="1550" y="159"/>
                  </a:lnTo>
                  <a:lnTo>
                    <a:pt x="1550" y="238"/>
                  </a:lnTo>
                  <a:lnTo>
                    <a:pt x="1551" y="307"/>
                  </a:lnTo>
                  <a:lnTo>
                    <a:pt x="1551" y="345"/>
                  </a:lnTo>
                  <a:lnTo>
                    <a:pt x="1551" y="356"/>
                  </a:lnTo>
                  <a:lnTo>
                    <a:pt x="1551" y="358"/>
                  </a:lnTo>
                  <a:lnTo>
                    <a:pt x="1552" y="357"/>
                  </a:lnTo>
                  <a:lnTo>
                    <a:pt x="1552" y="359"/>
                  </a:lnTo>
                  <a:lnTo>
                    <a:pt x="1552" y="363"/>
                  </a:lnTo>
                  <a:lnTo>
                    <a:pt x="1553" y="364"/>
                  </a:lnTo>
                  <a:lnTo>
                    <a:pt x="1553" y="366"/>
                  </a:lnTo>
                  <a:lnTo>
                    <a:pt x="1553" y="368"/>
                  </a:lnTo>
                  <a:lnTo>
                    <a:pt x="1553" y="368"/>
                  </a:lnTo>
                  <a:lnTo>
                    <a:pt x="1554" y="371"/>
                  </a:lnTo>
                  <a:lnTo>
                    <a:pt x="1554" y="369"/>
                  </a:lnTo>
                  <a:lnTo>
                    <a:pt x="1554" y="369"/>
                  </a:lnTo>
                  <a:lnTo>
                    <a:pt x="1554" y="365"/>
                  </a:lnTo>
                  <a:lnTo>
                    <a:pt x="1555" y="365"/>
                  </a:lnTo>
                  <a:lnTo>
                    <a:pt x="1555" y="365"/>
                  </a:lnTo>
                  <a:lnTo>
                    <a:pt x="1555" y="365"/>
                  </a:lnTo>
                  <a:lnTo>
                    <a:pt x="1555" y="365"/>
                  </a:lnTo>
                  <a:lnTo>
                    <a:pt x="1556" y="365"/>
                  </a:lnTo>
                  <a:lnTo>
                    <a:pt x="1556" y="367"/>
                  </a:lnTo>
                  <a:lnTo>
                    <a:pt x="1556" y="368"/>
                  </a:lnTo>
                  <a:lnTo>
                    <a:pt x="1556" y="368"/>
                  </a:lnTo>
                  <a:lnTo>
                    <a:pt x="1557" y="368"/>
                  </a:lnTo>
                  <a:lnTo>
                    <a:pt x="1557" y="367"/>
                  </a:lnTo>
                  <a:lnTo>
                    <a:pt x="1557" y="365"/>
                  </a:lnTo>
                  <a:lnTo>
                    <a:pt x="1557" y="362"/>
                  </a:lnTo>
                  <a:lnTo>
                    <a:pt x="1558" y="362"/>
                  </a:lnTo>
                  <a:lnTo>
                    <a:pt x="1558" y="362"/>
                  </a:lnTo>
                  <a:lnTo>
                    <a:pt x="1558" y="362"/>
                  </a:lnTo>
                  <a:lnTo>
                    <a:pt x="1559" y="364"/>
                  </a:lnTo>
                  <a:lnTo>
                    <a:pt x="1559" y="363"/>
                  </a:lnTo>
                  <a:lnTo>
                    <a:pt x="1559" y="362"/>
                  </a:lnTo>
                  <a:lnTo>
                    <a:pt x="1559" y="359"/>
                  </a:lnTo>
                  <a:lnTo>
                    <a:pt x="1560" y="360"/>
                  </a:lnTo>
                  <a:lnTo>
                    <a:pt x="1560" y="360"/>
                  </a:lnTo>
                  <a:lnTo>
                    <a:pt x="1560" y="358"/>
                  </a:lnTo>
                  <a:lnTo>
                    <a:pt x="1560" y="358"/>
                  </a:lnTo>
                  <a:lnTo>
                    <a:pt x="1561" y="356"/>
                  </a:lnTo>
                  <a:lnTo>
                    <a:pt x="1561" y="352"/>
                  </a:lnTo>
                  <a:lnTo>
                    <a:pt x="1561" y="352"/>
                  </a:lnTo>
                  <a:lnTo>
                    <a:pt x="1561" y="351"/>
                  </a:lnTo>
                  <a:lnTo>
                    <a:pt x="1562" y="349"/>
                  </a:lnTo>
                  <a:lnTo>
                    <a:pt x="1562" y="347"/>
                  </a:lnTo>
                  <a:lnTo>
                    <a:pt x="1562" y="345"/>
                  </a:lnTo>
                  <a:lnTo>
                    <a:pt x="1563" y="343"/>
                  </a:lnTo>
                  <a:lnTo>
                    <a:pt x="1563" y="338"/>
                  </a:lnTo>
                  <a:lnTo>
                    <a:pt x="1563" y="333"/>
                  </a:lnTo>
                  <a:lnTo>
                    <a:pt x="1563" y="327"/>
                  </a:lnTo>
                  <a:lnTo>
                    <a:pt x="1564" y="328"/>
                  </a:lnTo>
                  <a:lnTo>
                    <a:pt x="1564" y="325"/>
                  </a:lnTo>
                  <a:lnTo>
                    <a:pt x="1564" y="321"/>
                  </a:lnTo>
                  <a:lnTo>
                    <a:pt x="1564" y="316"/>
                  </a:lnTo>
                  <a:lnTo>
                    <a:pt x="1565" y="311"/>
                  </a:lnTo>
                  <a:lnTo>
                    <a:pt x="1565" y="312"/>
                  </a:lnTo>
                  <a:lnTo>
                    <a:pt x="1565" y="310"/>
                  </a:lnTo>
                  <a:lnTo>
                    <a:pt x="1566" y="308"/>
                  </a:lnTo>
                  <a:lnTo>
                    <a:pt x="1566" y="307"/>
                  </a:lnTo>
                  <a:lnTo>
                    <a:pt x="1566" y="306"/>
                  </a:lnTo>
                  <a:lnTo>
                    <a:pt x="1566" y="306"/>
                  </a:lnTo>
                  <a:lnTo>
                    <a:pt x="1567" y="304"/>
                  </a:lnTo>
                  <a:lnTo>
                    <a:pt x="1567" y="304"/>
                  </a:lnTo>
                  <a:lnTo>
                    <a:pt x="1567" y="309"/>
                  </a:lnTo>
                  <a:lnTo>
                    <a:pt x="1567" y="313"/>
                  </a:lnTo>
                  <a:lnTo>
                    <a:pt x="1568" y="318"/>
                  </a:lnTo>
                  <a:lnTo>
                    <a:pt x="1568" y="321"/>
                  </a:lnTo>
                  <a:lnTo>
                    <a:pt x="1568" y="327"/>
                  </a:lnTo>
                  <a:lnTo>
                    <a:pt x="1569" y="333"/>
                  </a:lnTo>
                  <a:lnTo>
                    <a:pt x="1569" y="335"/>
                  </a:lnTo>
                  <a:lnTo>
                    <a:pt x="1569" y="338"/>
                  </a:lnTo>
                  <a:lnTo>
                    <a:pt x="1569" y="340"/>
                  </a:lnTo>
                  <a:lnTo>
                    <a:pt x="1570" y="343"/>
                  </a:lnTo>
                  <a:lnTo>
                    <a:pt x="1570" y="346"/>
                  </a:lnTo>
                  <a:lnTo>
                    <a:pt x="1570" y="351"/>
                  </a:lnTo>
                  <a:lnTo>
                    <a:pt x="1570" y="355"/>
                  </a:lnTo>
                  <a:lnTo>
                    <a:pt x="1571" y="356"/>
                  </a:lnTo>
                  <a:lnTo>
                    <a:pt x="1571" y="358"/>
                  </a:lnTo>
                  <a:lnTo>
                    <a:pt x="1571" y="358"/>
                  </a:lnTo>
                  <a:lnTo>
                    <a:pt x="1571" y="359"/>
                  </a:lnTo>
                  <a:lnTo>
                    <a:pt x="1572" y="361"/>
                  </a:lnTo>
                  <a:lnTo>
                    <a:pt x="1572" y="361"/>
                  </a:lnTo>
                  <a:lnTo>
                    <a:pt x="1572" y="361"/>
                  </a:lnTo>
                  <a:lnTo>
                    <a:pt x="1572" y="360"/>
                  </a:lnTo>
                  <a:lnTo>
                    <a:pt x="1573" y="360"/>
                  </a:lnTo>
                  <a:lnTo>
                    <a:pt x="1573" y="363"/>
                  </a:lnTo>
                  <a:lnTo>
                    <a:pt x="1573" y="363"/>
                  </a:lnTo>
                  <a:lnTo>
                    <a:pt x="1573" y="363"/>
                  </a:lnTo>
                  <a:lnTo>
                    <a:pt x="1574" y="362"/>
                  </a:lnTo>
                  <a:lnTo>
                    <a:pt x="1574" y="361"/>
                  </a:lnTo>
                  <a:lnTo>
                    <a:pt x="1574" y="362"/>
                  </a:lnTo>
                  <a:lnTo>
                    <a:pt x="1575" y="365"/>
                  </a:lnTo>
                  <a:lnTo>
                    <a:pt x="1575" y="362"/>
                  </a:lnTo>
                  <a:lnTo>
                    <a:pt x="1575" y="363"/>
                  </a:lnTo>
                  <a:lnTo>
                    <a:pt x="1575" y="364"/>
                  </a:lnTo>
                  <a:lnTo>
                    <a:pt x="1576" y="363"/>
                  </a:lnTo>
                  <a:lnTo>
                    <a:pt x="1576" y="363"/>
                  </a:lnTo>
                  <a:lnTo>
                    <a:pt x="1576" y="361"/>
                  </a:lnTo>
                  <a:lnTo>
                    <a:pt x="1576" y="361"/>
                  </a:lnTo>
                  <a:lnTo>
                    <a:pt x="1577" y="362"/>
                  </a:lnTo>
                  <a:lnTo>
                    <a:pt x="1577" y="363"/>
                  </a:lnTo>
                  <a:lnTo>
                    <a:pt x="1577" y="364"/>
                  </a:lnTo>
                  <a:lnTo>
                    <a:pt x="1578" y="364"/>
                  </a:lnTo>
                  <a:lnTo>
                    <a:pt x="1578" y="363"/>
                  </a:lnTo>
                  <a:lnTo>
                    <a:pt x="1578" y="363"/>
                  </a:lnTo>
                  <a:lnTo>
                    <a:pt x="1578" y="364"/>
                  </a:lnTo>
                  <a:lnTo>
                    <a:pt x="1579" y="365"/>
                  </a:lnTo>
                  <a:lnTo>
                    <a:pt x="1579" y="363"/>
                  </a:lnTo>
                  <a:lnTo>
                    <a:pt x="1579" y="362"/>
                  </a:lnTo>
                  <a:lnTo>
                    <a:pt x="1579" y="362"/>
                  </a:lnTo>
                  <a:lnTo>
                    <a:pt x="1580" y="362"/>
                  </a:lnTo>
                  <a:lnTo>
                    <a:pt x="1580" y="362"/>
                  </a:lnTo>
                  <a:lnTo>
                    <a:pt x="1580" y="363"/>
                  </a:lnTo>
                  <a:lnTo>
                    <a:pt x="1580" y="365"/>
                  </a:lnTo>
                  <a:lnTo>
                    <a:pt x="1581" y="366"/>
                  </a:lnTo>
                  <a:lnTo>
                    <a:pt x="1581" y="364"/>
                  </a:lnTo>
                  <a:lnTo>
                    <a:pt x="1581" y="363"/>
                  </a:lnTo>
                  <a:lnTo>
                    <a:pt x="1582" y="364"/>
                  </a:lnTo>
                  <a:lnTo>
                    <a:pt x="1582" y="363"/>
                  </a:lnTo>
                  <a:lnTo>
                    <a:pt x="1582" y="362"/>
                  </a:lnTo>
                  <a:lnTo>
                    <a:pt x="1582" y="363"/>
                  </a:lnTo>
                  <a:lnTo>
                    <a:pt x="1583" y="362"/>
                  </a:lnTo>
                  <a:lnTo>
                    <a:pt x="1583" y="362"/>
                  </a:lnTo>
                  <a:lnTo>
                    <a:pt x="1583" y="365"/>
                  </a:lnTo>
                  <a:lnTo>
                    <a:pt x="1583" y="366"/>
                  </a:lnTo>
                  <a:lnTo>
                    <a:pt x="1584" y="367"/>
                  </a:lnTo>
                  <a:lnTo>
                    <a:pt x="1584" y="363"/>
                  </a:lnTo>
                  <a:lnTo>
                    <a:pt x="1584" y="362"/>
                  </a:lnTo>
                  <a:lnTo>
                    <a:pt x="1585" y="362"/>
                  </a:lnTo>
                  <a:lnTo>
                    <a:pt x="1585" y="362"/>
                  </a:lnTo>
                  <a:lnTo>
                    <a:pt x="1585" y="362"/>
                  </a:lnTo>
                  <a:lnTo>
                    <a:pt x="1585" y="362"/>
                  </a:lnTo>
                  <a:lnTo>
                    <a:pt x="1586" y="366"/>
                  </a:lnTo>
                  <a:lnTo>
                    <a:pt x="1586" y="364"/>
                  </a:lnTo>
                  <a:lnTo>
                    <a:pt x="1586" y="364"/>
                  </a:lnTo>
                  <a:lnTo>
                    <a:pt x="1586" y="362"/>
                  </a:lnTo>
                  <a:lnTo>
                    <a:pt x="1587" y="363"/>
                  </a:lnTo>
                  <a:lnTo>
                    <a:pt x="1587" y="364"/>
                  </a:lnTo>
                  <a:lnTo>
                    <a:pt x="1587" y="368"/>
                  </a:lnTo>
                  <a:lnTo>
                    <a:pt x="1587" y="365"/>
                  </a:lnTo>
                  <a:lnTo>
                    <a:pt x="1588" y="368"/>
                  </a:lnTo>
                  <a:lnTo>
                    <a:pt x="1588" y="365"/>
                  </a:lnTo>
                  <a:lnTo>
                    <a:pt x="1588" y="364"/>
                  </a:lnTo>
                  <a:lnTo>
                    <a:pt x="1588" y="366"/>
                  </a:lnTo>
                  <a:lnTo>
                    <a:pt x="1589" y="364"/>
                  </a:lnTo>
                  <a:lnTo>
                    <a:pt x="1589" y="365"/>
                  </a:lnTo>
                  <a:lnTo>
                    <a:pt x="1589" y="366"/>
                  </a:lnTo>
                  <a:lnTo>
                    <a:pt x="1590" y="365"/>
                  </a:lnTo>
                  <a:lnTo>
                    <a:pt x="1590" y="365"/>
                  </a:lnTo>
                  <a:lnTo>
                    <a:pt x="1590" y="366"/>
                  </a:lnTo>
                  <a:lnTo>
                    <a:pt x="1590" y="365"/>
                  </a:lnTo>
                  <a:lnTo>
                    <a:pt x="1591" y="363"/>
                  </a:lnTo>
                  <a:lnTo>
                    <a:pt x="1591" y="363"/>
                  </a:lnTo>
                  <a:lnTo>
                    <a:pt x="1591" y="365"/>
                  </a:lnTo>
                  <a:lnTo>
                    <a:pt x="1591" y="366"/>
                  </a:lnTo>
                  <a:lnTo>
                    <a:pt x="1592" y="365"/>
                  </a:lnTo>
                  <a:lnTo>
                    <a:pt x="1592" y="366"/>
                  </a:lnTo>
                  <a:lnTo>
                    <a:pt x="1592" y="366"/>
                  </a:lnTo>
                  <a:lnTo>
                    <a:pt x="1592" y="366"/>
                  </a:lnTo>
                  <a:lnTo>
                    <a:pt x="1593" y="367"/>
                  </a:lnTo>
                  <a:lnTo>
                    <a:pt x="1593" y="365"/>
                  </a:lnTo>
                  <a:lnTo>
                    <a:pt x="1593" y="363"/>
                  </a:lnTo>
                  <a:lnTo>
                    <a:pt x="1594" y="364"/>
                  </a:lnTo>
                  <a:lnTo>
                    <a:pt x="1594" y="365"/>
                  </a:lnTo>
                  <a:lnTo>
                    <a:pt x="1594" y="368"/>
                  </a:lnTo>
                  <a:lnTo>
                    <a:pt x="1594" y="368"/>
                  </a:lnTo>
                  <a:lnTo>
                    <a:pt x="1595" y="368"/>
                  </a:lnTo>
                  <a:lnTo>
                    <a:pt x="1595" y="365"/>
                  </a:lnTo>
                  <a:lnTo>
                    <a:pt x="1595" y="364"/>
                  </a:lnTo>
                  <a:lnTo>
                    <a:pt x="1595" y="365"/>
                  </a:lnTo>
                  <a:lnTo>
                    <a:pt x="1596" y="366"/>
                  </a:lnTo>
                  <a:lnTo>
                    <a:pt x="1596" y="365"/>
                  </a:lnTo>
                  <a:lnTo>
                    <a:pt x="1596" y="365"/>
                  </a:lnTo>
                  <a:lnTo>
                    <a:pt x="1597" y="367"/>
                  </a:lnTo>
                  <a:lnTo>
                    <a:pt x="1597" y="366"/>
                  </a:lnTo>
                  <a:lnTo>
                    <a:pt x="1597" y="365"/>
                  </a:lnTo>
                  <a:lnTo>
                    <a:pt x="1597" y="365"/>
                  </a:lnTo>
                  <a:lnTo>
                    <a:pt x="1598" y="364"/>
                  </a:lnTo>
                  <a:lnTo>
                    <a:pt x="1598" y="363"/>
                  </a:lnTo>
                  <a:lnTo>
                    <a:pt x="1598" y="365"/>
                  </a:lnTo>
                  <a:lnTo>
                    <a:pt x="1598" y="368"/>
                  </a:lnTo>
                  <a:lnTo>
                    <a:pt x="1599" y="364"/>
                  </a:lnTo>
                  <a:lnTo>
                    <a:pt x="1599" y="363"/>
                  </a:lnTo>
                  <a:lnTo>
                    <a:pt x="1599" y="362"/>
                  </a:lnTo>
                  <a:lnTo>
                    <a:pt x="1599" y="361"/>
                  </a:lnTo>
                  <a:lnTo>
                    <a:pt x="1600" y="365"/>
                  </a:lnTo>
                  <a:lnTo>
                    <a:pt x="1600" y="363"/>
                  </a:lnTo>
                  <a:lnTo>
                    <a:pt x="1600" y="362"/>
                  </a:lnTo>
                  <a:lnTo>
                    <a:pt x="1601" y="363"/>
                  </a:lnTo>
                  <a:lnTo>
                    <a:pt x="1601" y="365"/>
                  </a:lnTo>
                  <a:lnTo>
                    <a:pt x="1601" y="365"/>
                  </a:lnTo>
                  <a:lnTo>
                    <a:pt x="1601" y="363"/>
                  </a:lnTo>
                  <a:lnTo>
                    <a:pt x="1602" y="363"/>
                  </a:lnTo>
                  <a:lnTo>
                    <a:pt x="1602" y="362"/>
                  </a:lnTo>
                  <a:lnTo>
                    <a:pt x="1602" y="361"/>
                  </a:lnTo>
                  <a:lnTo>
                    <a:pt x="1602" y="362"/>
                  </a:lnTo>
                  <a:lnTo>
                    <a:pt x="1603" y="364"/>
                  </a:lnTo>
                  <a:lnTo>
                    <a:pt x="1603" y="365"/>
                  </a:lnTo>
                  <a:lnTo>
                    <a:pt x="1603" y="363"/>
                  </a:lnTo>
                  <a:lnTo>
                    <a:pt x="1603" y="362"/>
                  </a:lnTo>
                  <a:lnTo>
                    <a:pt x="1604" y="361"/>
                  </a:lnTo>
                  <a:lnTo>
                    <a:pt x="1604" y="361"/>
                  </a:lnTo>
                  <a:lnTo>
                    <a:pt x="1604" y="362"/>
                  </a:lnTo>
                  <a:lnTo>
                    <a:pt x="1604" y="362"/>
                  </a:lnTo>
                  <a:lnTo>
                    <a:pt x="1605" y="363"/>
                  </a:lnTo>
                  <a:lnTo>
                    <a:pt x="1605" y="363"/>
                  </a:lnTo>
                  <a:lnTo>
                    <a:pt x="1605" y="362"/>
                  </a:lnTo>
                  <a:lnTo>
                    <a:pt x="1606" y="363"/>
                  </a:lnTo>
                  <a:lnTo>
                    <a:pt x="1606" y="362"/>
                  </a:lnTo>
                  <a:lnTo>
                    <a:pt x="1606" y="362"/>
                  </a:lnTo>
                  <a:lnTo>
                    <a:pt x="1606" y="360"/>
                  </a:lnTo>
                  <a:lnTo>
                    <a:pt x="1607" y="359"/>
                  </a:lnTo>
                  <a:lnTo>
                    <a:pt x="1607" y="361"/>
                  </a:lnTo>
                  <a:lnTo>
                    <a:pt x="1607" y="358"/>
                  </a:lnTo>
                  <a:lnTo>
                    <a:pt x="1607" y="358"/>
                  </a:lnTo>
                  <a:lnTo>
                    <a:pt x="1608" y="356"/>
                  </a:lnTo>
                  <a:lnTo>
                    <a:pt x="1608" y="352"/>
                  </a:lnTo>
                  <a:lnTo>
                    <a:pt x="1608" y="351"/>
                  </a:lnTo>
                  <a:lnTo>
                    <a:pt x="1608" y="352"/>
                  </a:lnTo>
                  <a:lnTo>
                    <a:pt x="1609" y="358"/>
                  </a:lnTo>
                  <a:lnTo>
                    <a:pt x="1609" y="355"/>
                  </a:lnTo>
                  <a:lnTo>
                    <a:pt x="1609" y="352"/>
                  </a:lnTo>
                  <a:lnTo>
                    <a:pt x="1610" y="344"/>
                  </a:lnTo>
                  <a:lnTo>
                    <a:pt x="1610" y="343"/>
                  </a:lnTo>
                  <a:lnTo>
                    <a:pt x="1610" y="346"/>
                  </a:lnTo>
                  <a:lnTo>
                    <a:pt x="1610" y="349"/>
                  </a:lnTo>
                  <a:lnTo>
                    <a:pt x="1611" y="349"/>
                  </a:lnTo>
                  <a:lnTo>
                    <a:pt x="1611" y="352"/>
                  </a:lnTo>
                  <a:lnTo>
                    <a:pt x="1611" y="351"/>
                  </a:lnTo>
                  <a:lnTo>
                    <a:pt x="1611" y="355"/>
                  </a:lnTo>
                  <a:lnTo>
                    <a:pt x="1612" y="355"/>
                  </a:lnTo>
                  <a:lnTo>
                    <a:pt x="1612" y="356"/>
                  </a:lnTo>
                  <a:lnTo>
                    <a:pt x="1612" y="358"/>
                  </a:lnTo>
                  <a:lnTo>
                    <a:pt x="1613" y="359"/>
                  </a:lnTo>
                  <a:lnTo>
                    <a:pt x="1613" y="362"/>
                  </a:lnTo>
                  <a:lnTo>
                    <a:pt x="1613" y="362"/>
                  </a:lnTo>
                  <a:lnTo>
                    <a:pt x="1613" y="362"/>
                  </a:lnTo>
                  <a:lnTo>
                    <a:pt x="1614" y="360"/>
                  </a:lnTo>
                  <a:lnTo>
                    <a:pt x="1614" y="360"/>
                  </a:lnTo>
                  <a:lnTo>
                    <a:pt x="1614" y="360"/>
                  </a:lnTo>
                  <a:lnTo>
                    <a:pt x="1614" y="361"/>
                  </a:lnTo>
                  <a:lnTo>
                    <a:pt x="1615" y="361"/>
                  </a:lnTo>
                  <a:lnTo>
                    <a:pt x="1615" y="362"/>
                  </a:lnTo>
                  <a:lnTo>
                    <a:pt x="1615" y="362"/>
                  </a:lnTo>
                  <a:lnTo>
                    <a:pt x="1615" y="363"/>
                  </a:lnTo>
                  <a:lnTo>
                    <a:pt x="1616" y="360"/>
                  </a:lnTo>
                  <a:lnTo>
                    <a:pt x="1616" y="361"/>
                  </a:lnTo>
                  <a:lnTo>
                    <a:pt x="1616" y="361"/>
                  </a:lnTo>
                  <a:lnTo>
                    <a:pt x="1617" y="359"/>
                  </a:lnTo>
                  <a:lnTo>
                    <a:pt x="1617" y="359"/>
                  </a:lnTo>
                  <a:lnTo>
                    <a:pt x="1617" y="360"/>
                  </a:lnTo>
                  <a:lnTo>
                    <a:pt x="1617" y="362"/>
                  </a:lnTo>
                  <a:lnTo>
                    <a:pt x="1618" y="358"/>
                  </a:lnTo>
                  <a:lnTo>
                    <a:pt x="1618" y="336"/>
                  </a:lnTo>
                  <a:lnTo>
                    <a:pt x="1618" y="287"/>
                  </a:lnTo>
                  <a:lnTo>
                    <a:pt x="1618" y="212"/>
                  </a:lnTo>
                  <a:lnTo>
                    <a:pt x="1619" y="130"/>
                  </a:lnTo>
                  <a:lnTo>
                    <a:pt x="1619" y="59"/>
                  </a:lnTo>
                  <a:lnTo>
                    <a:pt x="1619" y="29"/>
                  </a:lnTo>
                  <a:lnTo>
                    <a:pt x="1619" y="53"/>
                  </a:lnTo>
                  <a:lnTo>
                    <a:pt x="1620" y="105"/>
                  </a:lnTo>
                  <a:lnTo>
                    <a:pt x="1620" y="180"/>
                  </a:lnTo>
                  <a:lnTo>
                    <a:pt x="1620" y="260"/>
                  </a:lnTo>
                  <a:lnTo>
                    <a:pt x="1620" y="321"/>
                  </a:lnTo>
                  <a:lnTo>
                    <a:pt x="1621" y="351"/>
                  </a:lnTo>
                  <a:lnTo>
                    <a:pt x="1621" y="352"/>
                  </a:lnTo>
                  <a:lnTo>
                    <a:pt x="1621" y="350"/>
                  </a:lnTo>
                  <a:lnTo>
                    <a:pt x="1622" y="351"/>
                  </a:lnTo>
                  <a:lnTo>
                    <a:pt x="1622" y="352"/>
                  </a:lnTo>
                  <a:lnTo>
                    <a:pt x="1622" y="358"/>
                  </a:lnTo>
                  <a:lnTo>
                    <a:pt x="1622" y="356"/>
                  </a:lnTo>
                  <a:lnTo>
                    <a:pt x="1623" y="358"/>
                  </a:lnTo>
                  <a:lnTo>
                    <a:pt x="1623" y="361"/>
                  </a:lnTo>
                  <a:lnTo>
                    <a:pt x="1623" y="362"/>
                  </a:lnTo>
                  <a:lnTo>
                    <a:pt x="1623" y="363"/>
                  </a:lnTo>
                  <a:lnTo>
                    <a:pt x="1624" y="360"/>
                  </a:lnTo>
                  <a:lnTo>
                    <a:pt x="1624" y="361"/>
                  </a:lnTo>
                  <a:lnTo>
                    <a:pt x="1624" y="362"/>
                  </a:lnTo>
                  <a:lnTo>
                    <a:pt x="1624" y="362"/>
                  </a:lnTo>
                  <a:lnTo>
                    <a:pt x="1625" y="361"/>
                  </a:lnTo>
                  <a:lnTo>
                    <a:pt x="1625" y="359"/>
                  </a:lnTo>
                  <a:lnTo>
                    <a:pt x="1625" y="359"/>
                  </a:lnTo>
                  <a:lnTo>
                    <a:pt x="1626" y="362"/>
                  </a:lnTo>
                  <a:lnTo>
                    <a:pt x="1626" y="363"/>
                  </a:lnTo>
                  <a:lnTo>
                    <a:pt x="1626" y="362"/>
                  </a:lnTo>
                  <a:lnTo>
                    <a:pt x="1626" y="359"/>
                  </a:lnTo>
                  <a:lnTo>
                    <a:pt x="1627" y="358"/>
                  </a:lnTo>
                  <a:lnTo>
                    <a:pt x="1627" y="359"/>
                  </a:lnTo>
                  <a:lnTo>
                    <a:pt x="1627" y="359"/>
                  </a:lnTo>
                  <a:lnTo>
                    <a:pt x="1627" y="358"/>
                  </a:lnTo>
                  <a:lnTo>
                    <a:pt x="1628" y="358"/>
                  </a:lnTo>
                  <a:lnTo>
                    <a:pt x="1628" y="358"/>
                  </a:lnTo>
                  <a:lnTo>
                    <a:pt x="1628" y="358"/>
                  </a:lnTo>
                  <a:lnTo>
                    <a:pt x="1629" y="358"/>
                  </a:lnTo>
                  <a:lnTo>
                    <a:pt x="1629" y="356"/>
                  </a:lnTo>
                  <a:lnTo>
                    <a:pt x="1629" y="353"/>
                  </a:lnTo>
                  <a:lnTo>
                    <a:pt x="1629" y="353"/>
                  </a:lnTo>
                  <a:lnTo>
                    <a:pt x="1630" y="353"/>
                  </a:lnTo>
                  <a:lnTo>
                    <a:pt x="1630" y="353"/>
                  </a:lnTo>
                  <a:lnTo>
                    <a:pt x="1630" y="351"/>
                  </a:lnTo>
                  <a:lnTo>
                    <a:pt x="1630" y="350"/>
                  </a:lnTo>
                  <a:lnTo>
                    <a:pt x="1631" y="346"/>
                  </a:lnTo>
                  <a:lnTo>
                    <a:pt x="1631" y="347"/>
                  </a:lnTo>
                  <a:lnTo>
                    <a:pt x="1631" y="346"/>
                  </a:lnTo>
                  <a:lnTo>
                    <a:pt x="1632" y="343"/>
                  </a:lnTo>
                  <a:lnTo>
                    <a:pt x="1632" y="338"/>
                  </a:lnTo>
                  <a:lnTo>
                    <a:pt x="1632" y="335"/>
                  </a:lnTo>
                  <a:lnTo>
                    <a:pt x="1632" y="336"/>
                  </a:lnTo>
                  <a:lnTo>
                    <a:pt x="1633" y="333"/>
                  </a:lnTo>
                  <a:lnTo>
                    <a:pt x="1633" y="328"/>
                  </a:lnTo>
                  <a:lnTo>
                    <a:pt x="1633" y="322"/>
                  </a:lnTo>
                  <a:lnTo>
                    <a:pt x="1633" y="316"/>
                  </a:lnTo>
                  <a:lnTo>
                    <a:pt x="1634" y="315"/>
                  </a:lnTo>
                  <a:lnTo>
                    <a:pt x="1634" y="310"/>
                  </a:lnTo>
                  <a:lnTo>
                    <a:pt x="1634" y="309"/>
                  </a:lnTo>
                  <a:lnTo>
                    <a:pt x="1634" y="306"/>
                  </a:lnTo>
                  <a:lnTo>
                    <a:pt x="1635" y="303"/>
                  </a:lnTo>
                  <a:lnTo>
                    <a:pt x="1635" y="300"/>
                  </a:lnTo>
                  <a:lnTo>
                    <a:pt x="1635" y="297"/>
                  </a:lnTo>
                  <a:lnTo>
                    <a:pt x="1635" y="296"/>
                  </a:lnTo>
                  <a:lnTo>
                    <a:pt x="1636" y="294"/>
                  </a:lnTo>
                  <a:lnTo>
                    <a:pt x="1636" y="296"/>
                  </a:lnTo>
                  <a:lnTo>
                    <a:pt x="1636" y="296"/>
                  </a:lnTo>
                  <a:lnTo>
                    <a:pt x="1636" y="297"/>
                  </a:lnTo>
                  <a:lnTo>
                    <a:pt x="1637" y="299"/>
                  </a:lnTo>
                  <a:lnTo>
                    <a:pt x="1637" y="302"/>
                  </a:lnTo>
                  <a:lnTo>
                    <a:pt x="1637" y="309"/>
                  </a:lnTo>
                  <a:lnTo>
                    <a:pt x="1638" y="313"/>
                  </a:lnTo>
                  <a:lnTo>
                    <a:pt x="1638" y="320"/>
                  </a:lnTo>
                  <a:lnTo>
                    <a:pt x="1638" y="327"/>
                  </a:lnTo>
                  <a:lnTo>
                    <a:pt x="1638" y="331"/>
                  </a:lnTo>
                  <a:lnTo>
                    <a:pt x="1639" y="336"/>
                  </a:lnTo>
                  <a:lnTo>
                    <a:pt x="1639" y="340"/>
                  </a:lnTo>
                  <a:lnTo>
                    <a:pt x="1639" y="344"/>
                  </a:lnTo>
                  <a:lnTo>
                    <a:pt x="1639" y="348"/>
                  </a:lnTo>
                  <a:lnTo>
                    <a:pt x="1640" y="349"/>
                  </a:lnTo>
                  <a:lnTo>
                    <a:pt x="1640" y="351"/>
                  </a:lnTo>
                  <a:lnTo>
                    <a:pt x="1640" y="352"/>
                  </a:lnTo>
                  <a:lnTo>
                    <a:pt x="1640" y="352"/>
                  </a:lnTo>
                  <a:lnTo>
                    <a:pt x="1641" y="355"/>
                  </a:lnTo>
                  <a:lnTo>
                    <a:pt x="1641" y="356"/>
                  </a:lnTo>
                  <a:lnTo>
                    <a:pt x="1641" y="358"/>
                  </a:lnTo>
                  <a:lnTo>
                    <a:pt x="1642" y="359"/>
                  </a:lnTo>
                  <a:lnTo>
                    <a:pt x="1642" y="361"/>
                  </a:lnTo>
                  <a:lnTo>
                    <a:pt x="1642" y="360"/>
                  </a:lnTo>
                  <a:lnTo>
                    <a:pt x="1642" y="361"/>
                  </a:lnTo>
                  <a:lnTo>
                    <a:pt x="1643" y="361"/>
                  </a:lnTo>
                  <a:lnTo>
                    <a:pt x="1643" y="359"/>
                  </a:lnTo>
                  <a:lnTo>
                    <a:pt x="1643" y="360"/>
                  </a:lnTo>
                  <a:lnTo>
                    <a:pt x="1643" y="358"/>
                  </a:lnTo>
                  <a:lnTo>
                    <a:pt x="1644" y="358"/>
                  </a:lnTo>
                  <a:lnTo>
                    <a:pt x="1644" y="358"/>
                  </a:lnTo>
                  <a:lnTo>
                    <a:pt x="1644" y="361"/>
                  </a:lnTo>
                  <a:lnTo>
                    <a:pt x="1645" y="361"/>
                  </a:lnTo>
                  <a:lnTo>
                    <a:pt x="1645" y="359"/>
                  </a:lnTo>
                  <a:lnTo>
                    <a:pt x="1645" y="359"/>
                  </a:lnTo>
                  <a:lnTo>
                    <a:pt x="1645" y="358"/>
                  </a:lnTo>
                  <a:lnTo>
                    <a:pt x="1646" y="360"/>
                  </a:lnTo>
                  <a:lnTo>
                    <a:pt x="1646" y="363"/>
                  </a:lnTo>
                  <a:lnTo>
                    <a:pt x="1646" y="361"/>
                  </a:lnTo>
                  <a:lnTo>
                    <a:pt x="1646" y="362"/>
                  </a:lnTo>
                  <a:lnTo>
                    <a:pt x="1647" y="362"/>
                  </a:lnTo>
                  <a:lnTo>
                    <a:pt x="1647" y="363"/>
                  </a:lnTo>
                  <a:lnTo>
                    <a:pt x="1647" y="364"/>
                  </a:lnTo>
                  <a:lnTo>
                    <a:pt x="1648" y="361"/>
                  </a:lnTo>
                  <a:lnTo>
                    <a:pt x="1648" y="362"/>
                  </a:lnTo>
                  <a:lnTo>
                    <a:pt x="1648" y="363"/>
                  </a:lnTo>
                  <a:lnTo>
                    <a:pt x="1648" y="364"/>
                  </a:lnTo>
                  <a:lnTo>
                    <a:pt x="1649" y="363"/>
                  </a:lnTo>
                  <a:lnTo>
                    <a:pt x="1649" y="360"/>
                  </a:lnTo>
                  <a:lnTo>
                    <a:pt x="1649" y="361"/>
                  </a:lnTo>
                  <a:lnTo>
                    <a:pt x="1649" y="363"/>
                  </a:lnTo>
                  <a:lnTo>
                    <a:pt x="1650" y="364"/>
                  </a:lnTo>
                  <a:lnTo>
                    <a:pt x="1650" y="362"/>
                  </a:lnTo>
                  <a:lnTo>
                    <a:pt x="1650" y="360"/>
                  </a:lnTo>
                  <a:lnTo>
                    <a:pt x="1650" y="359"/>
                  </a:lnTo>
                  <a:lnTo>
                    <a:pt x="1651" y="360"/>
                  </a:lnTo>
                  <a:lnTo>
                    <a:pt x="1651" y="363"/>
                  </a:lnTo>
                  <a:lnTo>
                    <a:pt x="1651" y="363"/>
                  </a:lnTo>
                  <a:lnTo>
                    <a:pt x="1651" y="362"/>
                  </a:lnTo>
                  <a:lnTo>
                    <a:pt x="1652" y="359"/>
                  </a:lnTo>
                  <a:lnTo>
                    <a:pt x="1652" y="358"/>
                  </a:lnTo>
                  <a:lnTo>
                    <a:pt x="1652" y="360"/>
                  </a:lnTo>
                  <a:lnTo>
                    <a:pt x="1652" y="362"/>
                  </a:lnTo>
                  <a:lnTo>
                    <a:pt x="1653" y="363"/>
                  </a:lnTo>
                  <a:lnTo>
                    <a:pt x="1653" y="362"/>
                  </a:lnTo>
                  <a:lnTo>
                    <a:pt x="1653" y="360"/>
                  </a:lnTo>
                  <a:lnTo>
                    <a:pt x="1654" y="360"/>
                  </a:lnTo>
                  <a:lnTo>
                    <a:pt x="1654" y="361"/>
                  </a:lnTo>
                  <a:lnTo>
                    <a:pt x="1654" y="361"/>
                  </a:lnTo>
                  <a:lnTo>
                    <a:pt x="1654" y="362"/>
                  </a:lnTo>
                  <a:lnTo>
                    <a:pt x="1655" y="361"/>
                  </a:lnTo>
                  <a:lnTo>
                    <a:pt x="1655" y="360"/>
                  </a:lnTo>
                  <a:lnTo>
                    <a:pt x="1655" y="359"/>
                  </a:lnTo>
                  <a:lnTo>
                    <a:pt x="1655" y="359"/>
                  </a:lnTo>
                  <a:lnTo>
                    <a:pt x="1656" y="362"/>
                  </a:lnTo>
                  <a:lnTo>
                    <a:pt x="1656" y="362"/>
                  </a:lnTo>
                  <a:lnTo>
                    <a:pt x="1656" y="361"/>
                  </a:lnTo>
                  <a:lnTo>
                    <a:pt x="1656" y="360"/>
                  </a:lnTo>
                  <a:lnTo>
                    <a:pt x="1657" y="360"/>
                  </a:lnTo>
                  <a:lnTo>
                    <a:pt x="1657" y="364"/>
                  </a:lnTo>
                  <a:lnTo>
                    <a:pt x="1657" y="363"/>
                  </a:lnTo>
                  <a:lnTo>
                    <a:pt x="1658" y="363"/>
                  </a:lnTo>
                  <a:lnTo>
                    <a:pt x="1658" y="362"/>
                  </a:lnTo>
                  <a:lnTo>
                    <a:pt x="1658" y="361"/>
                  </a:lnTo>
                  <a:lnTo>
                    <a:pt x="1658" y="363"/>
                  </a:lnTo>
                  <a:lnTo>
                    <a:pt x="1659" y="361"/>
                  </a:lnTo>
                  <a:lnTo>
                    <a:pt x="1659" y="361"/>
                  </a:lnTo>
                  <a:lnTo>
                    <a:pt x="1659" y="360"/>
                  </a:lnTo>
                  <a:lnTo>
                    <a:pt x="1659" y="359"/>
                  </a:lnTo>
                  <a:lnTo>
                    <a:pt x="1660" y="360"/>
                  </a:lnTo>
                  <a:lnTo>
                    <a:pt x="1660" y="357"/>
                  </a:lnTo>
                  <a:lnTo>
                    <a:pt x="1660" y="349"/>
                  </a:lnTo>
                  <a:lnTo>
                    <a:pt x="1661" y="340"/>
                  </a:lnTo>
                  <a:lnTo>
                    <a:pt x="1661" y="328"/>
                  </a:lnTo>
                  <a:lnTo>
                    <a:pt x="1661" y="313"/>
                  </a:lnTo>
                  <a:lnTo>
                    <a:pt x="1661" y="294"/>
                  </a:lnTo>
                  <a:lnTo>
                    <a:pt x="1662" y="269"/>
                  </a:lnTo>
                  <a:lnTo>
                    <a:pt x="1662" y="244"/>
                  </a:lnTo>
                  <a:lnTo>
                    <a:pt x="1662" y="222"/>
                  </a:lnTo>
                  <a:lnTo>
                    <a:pt x="1662" y="197"/>
                  </a:lnTo>
                  <a:lnTo>
                    <a:pt x="1663" y="175"/>
                  </a:lnTo>
                  <a:lnTo>
                    <a:pt x="1663" y="160"/>
                  </a:lnTo>
                  <a:lnTo>
                    <a:pt x="1663" y="163"/>
                  </a:lnTo>
                  <a:lnTo>
                    <a:pt x="1664" y="192"/>
                  </a:lnTo>
                  <a:lnTo>
                    <a:pt x="1664" y="255"/>
                  </a:lnTo>
                  <a:lnTo>
                    <a:pt x="1664" y="352"/>
                  </a:lnTo>
                  <a:lnTo>
                    <a:pt x="1664" y="446"/>
                  </a:lnTo>
                  <a:lnTo>
                    <a:pt x="1665" y="501"/>
                  </a:lnTo>
                  <a:lnTo>
                    <a:pt x="1665" y="518"/>
                  </a:lnTo>
                  <a:lnTo>
                    <a:pt x="1665" y="509"/>
                  </a:lnTo>
                  <a:lnTo>
                    <a:pt x="1665" y="487"/>
                  </a:lnTo>
                  <a:lnTo>
                    <a:pt x="1666" y="465"/>
                  </a:lnTo>
                  <a:lnTo>
                    <a:pt x="1666" y="451"/>
                  </a:lnTo>
                  <a:lnTo>
                    <a:pt x="1666" y="441"/>
                  </a:lnTo>
                  <a:lnTo>
                    <a:pt x="1666" y="433"/>
                  </a:lnTo>
                  <a:lnTo>
                    <a:pt x="1667" y="425"/>
                  </a:lnTo>
                  <a:lnTo>
                    <a:pt x="1667" y="416"/>
                  </a:lnTo>
                  <a:lnTo>
                    <a:pt x="1667" y="409"/>
                  </a:lnTo>
                  <a:lnTo>
                    <a:pt x="1667" y="403"/>
                  </a:lnTo>
                  <a:lnTo>
                    <a:pt x="1668" y="396"/>
                  </a:lnTo>
                  <a:lnTo>
                    <a:pt x="1668" y="391"/>
                  </a:lnTo>
                  <a:lnTo>
                    <a:pt x="1668" y="387"/>
                  </a:lnTo>
                  <a:lnTo>
                    <a:pt x="1668" y="377"/>
                  </a:lnTo>
                  <a:lnTo>
                    <a:pt x="1669" y="371"/>
                  </a:lnTo>
                  <a:lnTo>
                    <a:pt x="1669" y="363"/>
                  </a:lnTo>
                  <a:lnTo>
                    <a:pt x="1669" y="363"/>
                  </a:lnTo>
                  <a:lnTo>
                    <a:pt x="1670" y="363"/>
                  </a:lnTo>
                  <a:lnTo>
                    <a:pt x="1670" y="358"/>
                  </a:lnTo>
                  <a:lnTo>
                    <a:pt x="1670" y="357"/>
                  </a:lnTo>
                  <a:lnTo>
                    <a:pt x="1670" y="353"/>
                  </a:lnTo>
                  <a:lnTo>
                    <a:pt x="1671" y="352"/>
                  </a:lnTo>
                  <a:lnTo>
                    <a:pt x="1671" y="352"/>
                  </a:lnTo>
                  <a:lnTo>
                    <a:pt x="1671" y="350"/>
                  </a:lnTo>
                  <a:lnTo>
                    <a:pt x="1671" y="345"/>
                  </a:lnTo>
                  <a:lnTo>
                    <a:pt x="1672" y="343"/>
                  </a:lnTo>
                  <a:lnTo>
                    <a:pt x="1672" y="338"/>
                  </a:lnTo>
                  <a:lnTo>
                    <a:pt x="1672" y="335"/>
                  </a:lnTo>
                  <a:lnTo>
                    <a:pt x="1672" y="331"/>
                  </a:lnTo>
                  <a:lnTo>
                    <a:pt x="1673" y="328"/>
                  </a:lnTo>
                  <a:lnTo>
                    <a:pt x="1673" y="328"/>
                  </a:lnTo>
                  <a:lnTo>
                    <a:pt x="1673" y="327"/>
                  </a:lnTo>
                  <a:lnTo>
                    <a:pt x="1674" y="324"/>
                  </a:lnTo>
                  <a:lnTo>
                    <a:pt x="1674" y="318"/>
                  </a:lnTo>
                  <a:lnTo>
                    <a:pt x="1674" y="313"/>
                  </a:lnTo>
                  <a:lnTo>
                    <a:pt x="1674" y="310"/>
                  </a:lnTo>
                  <a:lnTo>
                    <a:pt x="1675" y="308"/>
                  </a:lnTo>
                  <a:lnTo>
                    <a:pt x="1675" y="302"/>
                  </a:lnTo>
                  <a:lnTo>
                    <a:pt x="1675" y="294"/>
                  </a:lnTo>
                  <a:lnTo>
                    <a:pt x="1675" y="288"/>
                  </a:lnTo>
                  <a:lnTo>
                    <a:pt x="1676" y="283"/>
                  </a:lnTo>
                  <a:lnTo>
                    <a:pt x="1676" y="277"/>
                  </a:lnTo>
                  <a:lnTo>
                    <a:pt x="1676" y="272"/>
                  </a:lnTo>
                  <a:lnTo>
                    <a:pt x="1677" y="266"/>
                  </a:lnTo>
                  <a:lnTo>
                    <a:pt x="1677" y="258"/>
                  </a:lnTo>
                  <a:lnTo>
                    <a:pt x="1677" y="252"/>
                  </a:lnTo>
                  <a:lnTo>
                    <a:pt x="1677" y="245"/>
                  </a:lnTo>
                  <a:lnTo>
                    <a:pt x="1678" y="241"/>
                  </a:lnTo>
                  <a:lnTo>
                    <a:pt x="1678" y="236"/>
                  </a:lnTo>
                  <a:lnTo>
                    <a:pt x="1678" y="233"/>
                  </a:lnTo>
                  <a:lnTo>
                    <a:pt x="1678" y="227"/>
                  </a:lnTo>
                  <a:lnTo>
                    <a:pt x="1679" y="224"/>
                  </a:lnTo>
                  <a:lnTo>
                    <a:pt x="1679" y="223"/>
                  </a:lnTo>
                  <a:lnTo>
                    <a:pt x="1679" y="225"/>
                  </a:lnTo>
                  <a:lnTo>
                    <a:pt x="1680" y="225"/>
                  </a:lnTo>
                  <a:lnTo>
                    <a:pt x="1680" y="225"/>
                  </a:lnTo>
                  <a:lnTo>
                    <a:pt x="1680" y="228"/>
                  </a:lnTo>
                  <a:lnTo>
                    <a:pt x="1680" y="233"/>
                  </a:lnTo>
                  <a:lnTo>
                    <a:pt x="1681" y="239"/>
                  </a:lnTo>
                  <a:lnTo>
                    <a:pt x="1681" y="241"/>
                  </a:lnTo>
                  <a:lnTo>
                    <a:pt x="1681" y="252"/>
                  </a:lnTo>
                  <a:lnTo>
                    <a:pt x="1681" y="261"/>
                  </a:lnTo>
                  <a:lnTo>
                    <a:pt x="1682" y="272"/>
                  </a:lnTo>
                  <a:lnTo>
                    <a:pt x="1682" y="282"/>
                  </a:lnTo>
                  <a:lnTo>
                    <a:pt x="1682" y="291"/>
                  </a:lnTo>
                  <a:lnTo>
                    <a:pt x="1682" y="302"/>
                  </a:lnTo>
                  <a:lnTo>
                    <a:pt x="1683" y="309"/>
                  </a:lnTo>
                  <a:lnTo>
                    <a:pt x="1683" y="314"/>
                  </a:lnTo>
                  <a:lnTo>
                    <a:pt x="1683" y="319"/>
                  </a:lnTo>
                  <a:lnTo>
                    <a:pt x="1683" y="324"/>
                  </a:lnTo>
                  <a:lnTo>
                    <a:pt x="1684" y="332"/>
                  </a:lnTo>
                  <a:lnTo>
                    <a:pt x="1684" y="336"/>
                  </a:lnTo>
                  <a:lnTo>
                    <a:pt x="1684" y="341"/>
                  </a:lnTo>
                  <a:lnTo>
                    <a:pt x="1684" y="345"/>
                  </a:lnTo>
                  <a:lnTo>
                    <a:pt x="1685" y="349"/>
                  </a:lnTo>
                  <a:lnTo>
                    <a:pt x="1685" y="350"/>
                  </a:lnTo>
                  <a:lnTo>
                    <a:pt x="1685" y="349"/>
                  </a:lnTo>
                  <a:lnTo>
                    <a:pt x="1686" y="350"/>
                  </a:lnTo>
                  <a:lnTo>
                    <a:pt x="1686" y="351"/>
                  </a:lnTo>
                  <a:lnTo>
                    <a:pt x="1686" y="352"/>
                  </a:lnTo>
                  <a:lnTo>
                    <a:pt x="1686" y="355"/>
                  </a:lnTo>
                  <a:lnTo>
                    <a:pt x="1687" y="357"/>
                  </a:lnTo>
                  <a:lnTo>
                    <a:pt x="1687" y="358"/>
                  </a:lnTo>
                  <a:lnTo>
                    <a:pt x="1687" y="358"/>
                  </a:lnTo>
                  <a:lnTo>
                    <a:pt x="1687" y="358"/>
                  </a:lnTo>
                  <a:lnTo>
                    <a:pt x="1688" y="356"/>
                  </a:lnTo>
                  <a:lnTo>
                    <a:pt x="1688" y="357"/>
                  </a:lnTo>
                  <a:lnTo>
                    <a:pt x="1688" y="355"/>
                  </a:lnTo>
                  <a:lnTo>
                    <a:pt x="1689" y="357"/>
                  </a:lnTo>
                  <a:lnTo>
                    <a:pt x="1689" y="355"/>
                  </a:lnTo>
                  <a:lnTo>
                    <a:pt x="1689" y="358"/>
                  </a:lnTo>
                  <a:lnTo>
                    <a:pt x="1689" y="360"/>
                  </a:lnTo>
                  <a:lnTo>
                    <a:pt x="1690" y="360"/>
                  </a:lnTo>
                  <a:lnTo>
                    <a:pt x="1690" y="359"/>
                  </a:lnTo>
                  <a:lnTo>
                    <a:pt x="1690" y="358"/>
                  </a:lnTo>
                  <a:lnTo>
                    <a:pt x="1690" y="357"/>
                  </a:lnTo>
                  <a:lnTo>
                    <a:pt x="1691" y="356"/>
                  </a:lnTo>
                  <a:lnTo>
                    <a:pt x="1691" y="356"/>
                  </a:lnTo>
                  <a:lnTo>
                    <a:pt x="1691" y="357"/>
                  </a:lnTo>
                  <a:lnTo>
                    <a:pt x="1691" y="357"/>
                  </a:lnTo>
                  <a:lnTo>
                    <a:pt x="1692" y="358"/>
                  </a:lnTo>
                  <a:lnTo>
                    <a:pt x="1692" y="362"/>
                  </a:lnTo>
                  <a:lnTo>
                    <a:pt x="1692" y="360"/>
                  </a:lnTo>
                  <a:lnTo>
                    <a:pt x="1693" y="359"/>
                  </a:lnTo>
                  <a:lnTo>
                    <a:pt x="1693" y="358"/>
                  </a:lnTo>
                  <a:lnTo>
                    <a:pt x="1693" y="358"/>
                  </a:lnTo>
                  <a:lnTo>
                    <a:pt x="1693" y="359"/>
                  </a:lnTo>
                  <a:lnTo>
                    <a:pt x="1694" y="357"/>
                  </a:lnTo>
                  <a:lnTo>
                    <a:pt x="1694" y="356"/>
                  </a:lnTo>
                  <a:lnTo>
                    <a:pt x="1694" y="356"/>
                  </a:lnTo>
                  <a:lnTo>
                    <a:pt x="1694" y="356"/>
                  </a:lnTo>
                  <a:lnTo>
                    <a:pt x="1695" y="357"/>
                  </a:lnTo>
                  <a:lnTo>
                    <a:pt x="1695" y="358"/>
                  </a:lnTo>
                  <a:lnTo>
                    <a:pt x="1695" y="359"/>
                  </a:lnTo>
                  <a:lnTo>
                    <a:pt x="1696" y="359"/>
                  </a:lnTo>
                  <a:lnTo>
                    <a:pt x="1696" y="360"/>
                  </a:lnTo>
                  <a:lnTo>
                    <a:pt x="1696" y="360"/>
                  </a:lnTo>
                  <a:lnTo>
                    <a:pt x="1696" y="360"/>
                  </a:lnTo>
                  <a:lnTo>
                    <a:pt x="1697" y="362"/>
                  </a:lnTo>
                  <a:lnTo>
                    <a:pt x="1697" y="363"/>
                  </a:lnTo>
                  <a:lnTo>
                    <a:pt x="1697" y="361"/>
                  </a:lnTo>
                  <a:lnTo>
                    <a:pt x="1697" y="358"/>
                  </a:lnTo>
                  <a:lnTo>
                    <a:pt x="1698" y="359"/>
                  </a:lnTo>
                  <a:lnTo>
                    <a:pt x="1698" y="361"/>
                  </a:lnTo>
                  <a:lnTo>
                    <a:pt x="1698" y="363"/>
                  </a:lnTo>
                  <a:lnTo>
                    <a:pt x="1698" y="362"/>
                  </a:lnTo>
                  <a:lnTo>
                    <a:pt x="1699" y="362"/>
                  </a:lnTo>
                  <a:lnTo>
                    <a:pt x="1699" y="362"/>
                  </a:lnTo>
                  <a:lnTo>
                    <a:pt x="1699" y="363"/>
                  </a:lnTo>
                  <a:lnTo>
                    <a:pt x="1699" y="365"/>
                  </a:lnTo>
                  <a:lnTo>
                    <a:pt x="1700" y="368"/>
                  </a:lnTo>
                  <a:lnTo>
                    <a:pt x="1700" y="365"/>
                  </a:lnTo>
                  <a:lnTo>
                    <a:pt x="1700" y="366"/>
                  </a:lnTo>
                  <a:lnTo>
                    <a:pt x="1700" y="365"/>
                  </a:lnTo>
                  <a:lnTo>
                    <a:pt x="1701" y="363"/>
                  </a:lnTo>
                  <a:lnTo>
                    <a:pt x="1701" y="365"/>
                  </a:lnTo>
                  <a:lnTo>
                    <a:pt x="1701" y="364"/>
                  </a:lnTo>
                  <a:lnTo>
                    <a:pt x="1702" y="368"/>
                  </a:lnTo>
                  <a:lnTo>
                    <a:pt x="1702" y="368"/>
                  </a:lnTo>
                  <a:lnTo>
                    <a:pt x="1702" y="368"/>
                  </a:lnTo>
                  <a:lnTo>
                    <a:pt x="1702" y="366"/>
                  </a:lnTo>
                  <a:lnTo>
                    <a:pt x="1703" y="365"/>
                  </a:lnTo>
                  <a:lnTo>
                    <a:pt x="1703" y="366"/>
                  </a:lnTo>
                  <a:lnTo>
                    <a:pt x="1703" y="368"/>
                  </a:lnTo>
                  <a:lnTo>
                    <a:pt x="1703" y="366"/>
                  </a:lnTo>
                  <a:lnTo>
                    <a:pt x="1704" y="368"/>
                  </a:lnTo>
                  <a:lnTo>
                    <a:pt x="1704" y="364"/>
                  </a:lnTo>
                  <a:lnTo>
                    <a:pt x="1704" y="366"/>
                  </a:lnTo>
                  <a:lnTo>
                    <a:pt x="1705" y="371"/>
                  </a:lnTo>
                  <a:lnTo>
                    <a:pt x="1705" y="371"/>
                  </a:lnTo>
                  <a:lnTo>
                    <a:pt x="1705" y="369"/>
                  </a:lnTo>
                  <a:lnTo>
                    <a:pt x="1705" y="368"/>
                  </a:lnTo>
                  <a:lnTo>
                    <a:pt x="1706" y="369"/>
                  </a:lnTo>
                  <a:lnTo>
                    <a:pt x="1706" y="371"/>
                  </a:lnTo>
                  <a:lnTo>
                    <a:pt x="1706" y="371"/>
                  </a:lnTo>
                  <a:lnTo>
                    <a:pt x="1706" y="370"/>
                  </a:lnTo>
                  <a:lnTo>
                    <a:pt x="1707" y="363"/>
                  </a:lnTo>
                  <a:lnTo>
                    <a:pt x="1707" y="365"/>
                  </a:lnTo>
                  <a:lnTo>
                    <a:pt x="1707" y="370"/>
                  </a:lnTo>
                  <a:lnTo>
                    <a:pt x="1708" y="371"/>
                  </a:lnTo>
                  <a:lnTo>
                    <a:pt x="1708" y="371"/>
                  </a:lnTo>
                  <a:lnTo>
                    <a:pt x="1708" y="368"/>
                  </a:lnTo>
                  <a:lnTo>
                    <a:pt x="1708" y="369"/>
                  </a:lnTo>
                  <a:lnTo>
                    <a:pt x="1709" y="370"/>
                  </a:lnTo>
                  <a:lnTo>
                    <a:pt x="1709" y="369"/>
                  </a:lnTo>
                  <a:lnTo>
                    <a:pt x="1709" y="368"/>
                  </a:lnTo>
                  <a:lnTo>
                    <a:pt x="1709" y="369"/>
                  </a:lnTo>
                  <a:lnTo>
                    <a:pt x="1710" y="370"/>
                  </a:lnTo>
                  <a:lnTo>
                    <a:pt x="1710" y="371"/>
                  </a:lnTo>
                  <a:lnTo>
                    <a:pt x="1710" y="371"/>
                  </a:lnTo>
                  <a:lnTo>
                    <a:pt x="1710" y="371"/>
                  </a:lnTo>
                  <a:lnTo>
                    <a:pt x="1711" y="371"/>
                  </a:lnTo>
                  <a:lnTo>
                    <a:pt x="1711" y="371"/>
                  </a:lnTo>
                  <a:lnTo>
                    <a:pt x="1711" y="368"/>
                  </a:lnTo>
                  <a:lnTo>
                    <a:pt x="1712" y="371"/>
                  </a:lnTo>
                  <a:lnTo>
                    <a:pt x="1712" y="372"/>
                  </a:lnTo>
                  <a:lnTo>
                    <a:pt x="1712" y="374"/>
                  </a:lnTo>
                  <a:lnTo>
                    <a:pt x="1712" y="373"/>
                  </a:lnTo>
                  <a:lnTo>
                    <a:pt x="1713" y="370"/>
                  </a:lnTo>
                  <a:lnTo>
                    <a:pt x="1713" y="371"/>
                  </a:lnTo>
                  <a:lnTo>
                    <a:pt x="1713" y="372"/>
                  </a:lnTo>
                  <a:lnTo>
                    <a:pt x="1713" y="371"/>
                  </a:lnTo>
                  <a:lnTo>
                    <a:pt x="1714" y="374"/>
                  </a:lnTo>
                  <a:lnTo>
                    <a:pt x="1714" y="374"/>
                  </a:lnTo>
                  <a:lnTo>
                    <a:pt x="1714" y="371"/>
                  </a:lnTo>
                  <a:lnTo>
                    <a:pt x="1714" y="369"/>
                  </a:lnTo>
                  <a:lnTo>
                    <a:pt x="1715" y="369"/>
                  </a:lnTo>
                  <a:lnTo>
                    <a:pt x="1715" y="368"/>
                  </a:lnTo>
                  <a:lnTo>
                    <a:pt x="1715" y="369"/>
                  </a:lnTo>
                  <a:lnTo>
                    <a:pt x="1715" y="370"/>
                  </a:lnTo>
                  <a:lnTo>
                    <a:pt x="1716" y="374"/>
                  </a:lnTo>
                  <a:lnTo>
                    <a:pt x="1716" y="371"/>
                  </a:lnTo>
                  <a:lnTo>
                    <a:pt x="1716" y="371"/>
                  </a:lnTo>
                  <a:lnTo>
                    <a:pt x="1716" y="371"/>
                  </a:lnTo>
                  <a:lnTo>
                    <a:pt x="1717" y="372"/>
                  </a:lnTo>
                  <a:lnTo>
                    <a:pt x="1717" y="374"/>
                  </a:lnTo>
                  <a:lnTo>
                    <a:pt x="1717" y="371"/>
                  </a:lnTo>
                  <a:lnTo>
                    <a:pt x="1718" y="370"/>
                  </a:lnTo>
                  <a:lnTo>
                    <a:pt x="1718" y="369"/>
                  </a:lnTo>
                  <a:lnTo>
                    <a:pt x="1718" y="370"/>
                  </a:lnTo>
                  <a:lnTo>
                    <a:pt x="1718" y="373"/>
                  </a:lnTo>
                  <a:lnTo>
                    <a:pt x="1719" y="374"/>
                  </a:lnTo>
                  <a:lnTo>
                    <a:pt x="1719" y="374"/>
                  </a:lnTo>
                  <a:lnTo>
                    <a:pt x="1719" y="371"/>
                  </a:lnTo>
                  <a:lnTo>
                    <a:pt x="1719" y="372"/>
                  </a:lnTo>
                  <a:lnTo>
                    <a:pt x="1720" y="371"/>
                  </a:lnTo>
                  <a:lnTo>
                    <a:pt x="1720" y="368"/>
                  </a:lnTo>
                  <a:lnTo>
                    <a:pt x="1720" y="368"/>
                  </a:lnTo>
                  <a:lnTo>
                    <a:pt x="1721" y="371"/>
                  </a:lnTo>
                  <a:lnTo>
                    <a:pt x="1721" y="372"/>
                  </a:lnTo>
                  <a:lnTo>
                    <a:pt x="1721" y="371"/>
                  </a:lnTo>
                  <a:lnTo>
                    <a:pt x="1721" y="371"/>
                  </a:lnTo>
                  <a:lnTo>
                    <a:pt x="1722" y="371"/>
                  </a:lnTo>
                  <a:lnTo>
                    <a:pt x="1722" y="371"/>
                  </a:lnTo>
                  <a:lnTo>
                    <a:pt x="1722" y="371"/>
                  </a:lnTo>
                  <a:lnTo>
                    <a:pt x="1722" y="368"/>
                  </a:lnTo>
                  <a:lnTo>
                    <a:pt x="1723" y="369"/>
                  </a:lnTo>
                  <a:lnTo>
                    <a:pt x="1723" y="371"/>
                  </a:lnTo>
                  <a:lnTo>
                    <a:pt x="1723" y="372"/>
                  </a:lnTo>
                  <a:lnTo>
                    <a:pt x="1724" y="374"/>
                  </a:lnTo>
                  <a:lnTo>
                    <a:pt x="1724" y="371"/>
                  </a:lnTo>
                  <a:lnTo>
                    <a:pt x="1724" y="371"/>
                  </a:lnTo>
                  <a:lnTo>
                    <a:pt x="1724" y="368"/>
                  </a:lnTo>
                  <a:lnTo>
                    <a:pt x="1725" y="371"/>
                  </a:lnTo>
                  <a:lnTo>
                    <a:pt x="1725" y="370"/>
                  </a:lnTo>
                  <a:lnTo>
                    <a:pt x="1725" y="370"/>
                  </a:lnTo>
                  <a:lnTo>
                    <a:pt x="1725" y="368"/>
                  </a:lnTo>
                  <a:lnTo>
                    <a:pt x="1726" y="370"/>
                  </a:lnTo>
                  <a:lnTo>
                    <a:pt x="1726" y="371"/>
                  </a:lnTo>
                  <a:lnTo>
                    <a:pt x="1726" y="371"/>
                  </a:lnTo>
                  <a:lnTo>
                    <a:pt x="1726" y="371"/>
                  </a:lnTo>
                  <a:lnTo>
                    <a:pt x="1727" y="371"/>
                  </a:lnTo>
                  <a:lnTo>
                    <a:pt x="1727" y="374"/>
                  </a:lnTo>
                  <a:lnTo>
                    <a:pt x="1727" y="370"/>
                  </a:lnTo>
                  <a:lnTo>
                    <a:pt x="1728" y="370"/>
                  </a:lnTo>
                  <a:lnTo>
                    <a:pt x="1728" y="368"/>
                  </a:lnTo>
                  <a:lnTo>
                    <a:pt x="1728" y="368"/>
                  </a:lnTo>
                  <a:lnTo>
                    <a:pt x="1728" y="372"/>
                  </a:lnTo>
                  <a:lnTo>
                    <a:pt x="1729" y="373"/>
                  </a:lnTo>
                  <a:lnTo>
                    <a:pt x="1729" y="374"/>
                  </a:lnTo>
                  <a:lnTo>
                    <a:pt x="1729" y="371"/>
                  </a:lnTo>
                  <a:lnTo>
                    <a:pt x="1729" y="368"/>
                  </a:lnTo>
                  <a:lnTo>
                    <a:pt x="1730" y="368"/>
                  </a:lnTo>
                  <a:lnTo>
                    <a:pt x="1730" y="368"/>
                  </a:lnTo>
                  <a:lnTo>
                    <a:pt x="1730" y="371"/>
                  </a:lnTo>
                  <a:lnTo>
                    <a:pt x="1730" y="371"/>
                  </a:lnTo>
                  <a:lnTo>
                    <a:pt x="1731" y="371"/>
                  </a:lnTo>
                  <a:lnTo>
                    <a:pt x="1731" y="368"/>
                  </a:lnTo>
                  <a:lnTo>
                    <a:pt x="1731" y="368"/>
                  </a:lnTo>
                  <a:lnTo>
                    <a:pt x="1731" y="368"/>
                  </a:lnTo>
                  <a:lnTo>
                    <a:pt x="1732" y="371"/>
                  </a:lnTo>
                  <a:lnTo>
                    <a:pt x="1732" y="373"/>
                  </a:lnTo>
                  <a:lnTo>
                    <a:pt x="1732" y="371"/>
                  </a:lnTo>
                  <a:lnTo>
                    <a:pt x="1733" y="368"/>
                  </a:lnTo>
                  <a:lnTo>
                    <a:pt x="1733" y="368"/>
                  </a:lnTo>
                  <a:lnTo>
                    <a:pt x="1733" y="368"/>
                  </a:lnTo>
                  <a:lnTo>
                    <a:pt x="1733" y="369"/>
                  </a:lnTo>
                  <a:lnTo>
                    <a:pt x="1734" y="368"/>
                  </a:lnTo>
                  <a:lnTo>
                    <a:pt x="1734" y="370"/>
                  </a:lnTo>
                  <a:lnTo>
                    <a:pt x="1734" y="368"/>
                  </a:lnTo>
                  <a:lnTo>
                    <a:pt x="1734" y="368"/>
                  </a:lnTo>
                  <a:lnTo>
                    <a:pt x="1735" y="368"/>
                  </a:lnTo>
                  <a:lnTo>
                    <a:pt x="1735" y="368"/>
                  </a:lnTo>
                  <a:lnTo>
                    <a:pt x="1735" y="369"/>
                  </a:lnTo>
                  <a:lnTo>
                    <a:pt x="1735" y="371"/>
                  </a:lnTo>
                  <a:lnTo>
                    <a:pt x="1736" y="366"/>
                  </a:lnTo>
                  <a:lnTo>
                    <a:pt x="1736" y="366"/>
                  </a:lnTo>
                  <a:lnTo>
                    <a:pt x="1736" y="363"/>
                  </a:lnTo>
                  <a:lnTo>
                    <a:pt x="1737" y="361"/>
                  </a:lnTo>
                  <a:lnTo>
                    <a:pt x="1737" y="359"/>
                  </a:lnTo>
                  <a:lnTo>
                    <a:pt x="1737" y="360"/>
                  </a:lnTo>
                  <a:lnTo>
                    <a:pt x="1737" y="359"/>
                  </a:lnTo>
                  <a:lnTo>
                    <a:pt x="1738" y="359"/>
                  </a:lnTo>
                  <a:lnTo>
                    <a:pt x="1738" y="356"/>
                  </a:lnTo>
                  <a:lnTo>
                    <a:pt x="1738" y="355"/>
                  </a:lnTo>
                  <a:lnTo>
                    <a:pt x="1738" y="357"/>
                  </a:lnTo>
                  <a:lnTo>
                    <a:pt x="1739" y="359"/>
                  </a:lnTo>
                  <a:lnTo>
                    <a:pt x="1739" y="358"/>
                  </a:lnTo>
                  <a:lnTo>
                    <a:pt x="1739" y="357"/>
                  </a:lnTo>
                  <a:lnTo>
                    <a:pt x="1740" y="360"/>
                  </a:lnTo>
                  <a:lnTo>
                    <a:pt x="1740" y="360"/>
                  </a:lnTo>
                  <a:lnTo>
                    <a:pt x="1740" y="362"/>
                  </a:lnTo>
                  <a:lnTo>
                    <a:pt x="1740" y="364"/>
                  </a:lnTo>
                  <a:lnTo>
                    <a:pt x="1741" y="365"/>
                  </a:lnTo>
                  <a:lnTo>
                    <a:pt x="1741" y="368"/>
                  </a:lnTo>
                  <a:lnTo>
                    <a:pt x="1741" y="368"/>
                  </a:lnTo>
                  <a:lnTo>
                    <a:pt x="1741" y="369"/>
                  </a:lnTo>
                  <a:lnTo>
                    <a:pt x="1742" y="370"/>
                  </a:lnTo>
                  <a:lnTo>
                    <a:pt x="1742" y="371"/>
                  </a:lnTo>
                  <a:lnTo>
                    <a:pt x="1742" y="368"/>
                  </a:lnTo>
                  <a:lnTo>
                    <a:pt x="1742" y="369"/>
                  </a:lnTo>
                  <a:lnTo>
                    <a:pt x="1743" y="371"/>
                  </a:lnTo>
                  <a:lnTo>
                    <a:pt x="1743" y="371"/>
                  </a:lnTo>
                  <a:lnTo>
                    <a:pt x="1743" y="374"/>
                  </a:lnTo>
                  <a:lnTo>
                    <a:pt x="1744" y="371"/>
                  </a:lnTo>
                  <a:lnTo>
                    <a:pt x="1744" y="370"/>
                  </a:lnTo>
                  <a:lnTo>
                    <a:pt x="1744" y="371"/>
                  </a:lnTo>
                  <a:lnTo>
                    <a:pt x="1744" y="371"/>
                  </a:lnTo>
                  <a:lnTo>
                    <a:pt x="1745" y="370"/>
                  </a:lnTo>
                  <a:lnTo>
                    <a:pt x="1745" y="368"/>
                  </a:lnTo>
                  <a:lnTo>
                    <a:pt x="1745" y="371"/>
                  </a:lnTo>
                  <a:lnTo>
                    <a:pt x="1745" y="371"/>
                  </a:lnTo>
                  <a:lnTo>
                    <a:pt x="1746" y="365"/>
                  </a:lnTo>
                  <a:lnTo>
                    <a:pt x="1746" y="338"/>
                  </a:lnTo>
                  <a:lnTo>
                    <a:pt x="1746" y="283"/>
                  </a:lnTo>
                  <a:lnTo>
                    <a:pt x="1746" y="204"/>
                  </a:lnTo>
                  <a:lnTo>
                    <a:pt x="1747" y="124"/>
                  </a:lnTo>
                  <a:lnTo>
                    <a:pt x="1747" y="56"/>
                  </a:lnTo>
                  <a:lnTo>
                    <a:pt x="1747" y="33"/>
                  </a:lnTo>
                  <a:lnTo>
                    <a:pt x="1747" y="61"/>
                  </a:lnTo>
                  <a:lnTo>
                    <a:pt x="1748" y="125"/>
                  </a:lnTo>
                  <a:lnTo>
                    <a:pt x="1748" y="208"/>
                  </a:lnTo>
                  <a:lnTo>
                    <a:pt x="1748" y="282"/>
                  </a:lnTo>
                  <a:lnTo>
                    <a:pt x="1749" y="334"/>
                  </a:lnTo>
                  <a:lnTo>
                    <a:pt x="1749" y="355"/>
                  </a:lnTo>
                  <a:lnTo>
                    <a:pt x="1749" y="360"/>
                  </a:lnTo>
                  <a:lnTo>
                    <a:pt x="1749" y="360"/>
                  </a:lnTo>
                  <a:lnTo>
                    <a:pt x="1750" y="360"/>
                  </a:lnTo>
                  <a:lnTo>
                    <a:pt x="1750" y="363"/>
                  </a:lnTo>
                  <a:lnTo>
                    <a:pt x="1750" y="366"/>
                  </a:lnTo>
                  <a:lnTo>
                    <a:pt x="1750" y="371"/>
                  </a:lnTo>
                  <a:lnTo>
                    <a:pt x="1751" y="374"/>
                  </a:lnTo>
                  <a:lnTo>
                    <a:pt x="1751" y="372"/>
                  </a:lnTo>
                  <a:lnTo>
                    <a:pt x="1751" y="371"/>
                  </a:lnTo>
                  <a:lnTo>
                    <a:pt x="1751" y="371"/>
                  </a:lnTo>
                  <a:lnTo>
                    <a:pt x="1752" y="371"/>
                  </a:lnTo>
                  <a:lnTo>
                    <a:pt x="1752" y="374"/>
                  </a:lnTo>
                  <a:lnTo>
                    <a:pt x="1752" y="371"/>
                  </a:lnTo>
                  <a:lnTo>
                    <a:pt x="1753" y="371"/>
                  </a:lnTo>
                  <a:lnTo>
                    <a:pt x="1753" y="374"/>
                  </a:lnTo>
                  <a:lnTo>
                    <a:pt x="1753" y="372"/>
                  </a:lnTo>
                  <a:lnTo>
                    <a:pt x="1753" y="373"/>
                  </a:lnTo>
                  <a:lnTo>
                    <a:pt x="1754" y="371"/>
                  </a:lnTo>
                  <a:lnTo>
                    <a:pt x="1754" y="371"/>
                  </a:lnTo>
                  <a:lnTo>
                    <a:pt x="1754" y="372"/>
                  </a:lnTo>
                  <a:lnTo>
                    <a:pt x="1754" y="374"/>
                  </a:lnTo>
                  <a:lnTo>
                    <a:pt x="1755" y="371"/>
                  </a:lnTo>
                  <a:lnTo>
                    <a:pt x="1755" y="370"/>
                  </a:lnTo>
                  <a:lnTo>
                    <a:pt x="1755" y="368"/>
                  </a:lnTo>
                  <a:lnTo>
                    <a:pt x="1756" y="368"/>
                  </a:lnTo>
                  <a:lnTo>
                    <a:pt x="1756" y="371"/>
                  </a:lnTo>
                  <a:lnTo>
                    <a:pt x="1756" y="369"/>
                  </a:lnTo>
                  <a:lnTo>
                    <a:pt x="1756" y="369"/>
                  </a:lnTo>
                  <a:lnTo>
                    <a:pt x="1757" y="368"/>
                  </a:lnTo>
                  <a:lnTo>
                    <a:pt x="1757" y="368"/>
                  </a:lnTo>
                  <a:lnTo>
                    <a:pt x="1757" y="365"/>
                  </a:lnTo>
                  <a:lnTo>
                    <a:pt x="1757" y="366"/>
                  </a:lnTo>
                  <a:lnTo>
                    <a:pt x="1758" y="367"/>
                  </a:lnTo>
                  <a:lnTo>
                    <a:pt x="1758" y="366"/>
                  </a:lnTo>
                  <a:lnTo>
                    <a:pt x="1758" y="363"/>
                  </a:lnTo>
                  <a:lnTo>
                    <a:pt x="1759" y="362"/>
                  </a:lnTo>
                  <a:lnTo>
                    <a:pt x="1759" y="360"/>
                  </a:lnTo>
                  <a:lnTo>
                    <a:pt x="1759" y="359"/>
                  </a:lnTo>
                  <a:lnTo>
                    <a:pt x="1759" y="358"/>
                  </a:lnTo>
                  <a:lnTo>
                    <a:pt x="1760" y="356"/>
                  </a:lnTo>
                  <a:lnTo>
                    <a:pt x="1760" y="355"/>
                  </a:lnTo>
                  <a:lnTo>
                    <a:pt x="1760" y="352"/>
                  </a:lnTo>
                  <a:lnTo>
                    <a:pt x="1760" y="350"/>
                  </a:lnTo>
                  <a:lnTo>
                    <a:pt x="1761" y="346"/>
                  </a:lnTo>
                  <a:lnTo>
                    <a:pt x="1761" y="343"/>
                  </a:lnTo>
                  <a:lnTo>
                    <a:pt x="1761" y="338"/>
                  </a:lnTo>
                  <a:lnTo>
                    <a:pt x="1761" y="335"/>
                  </a:lnTo>
                  <a:lnTo>
                    <a:pt x="1762" y="331"/>
                  </a:lnTo>
                  <a:lnTo>
                    <a:pt x="1762" y="325"/>
                  </a:lnTo>
                  <a:lnTo>
                    <a:pt x="1762" y="325"/>
                  </a:lnTo>
                  <a:lnTo>
                    <a:pt x="1762" y="321"/>
                  </a:lnTo>
                  <a:lnTo>
                    <a:pt x="1763" y="316"/>
                  </a:lnTo>
                  <a:lnTo>
                    <a:pt x="1763" y="313"/>
                  </a:lnTo>
                  <a:lnTo>
                    <a:pt x="1763" y="309"/>
                  </a:lnTo>
                  <a:lnTo>
                    <a:pt x="1763" y="308"/>
                  </a:lnTo>
                  <a:lnTo>
                    <a:pt x="1764" y="308"/>
                  </a:lnTo>
                  <a:lnTo>
                    <a:pt x="1764" y="304"/>
                  </a:lnTo>
                  <a:lnTo>
                    <a:pt x="1764" y="305"/>
                  </a:lnTo>
                  <a:lnTo>
                    <a:pt x="1765" y="308"/>
                  </a:lnTo>
                  <a:lnTo>
                    <a:pt x="1765" y="310"/>
                  </a:lnTo>
                  <a:lnTo>
                    <a:pt x="1765" y="313"/>
                  </a:lnTo>
                  <a:lnTo>
                    <a:pt x="1765" y="318"/>
                  </a:lnTo>
                  <a:lnTo>
                    <a:pt x="1766" y="322"/>
                  </a:lnTo>
                  <a:lnTo>
                    <a:pt x="1766" y="325"/>
                  </a:lnTo>
                  <a:lnTo>
                    <a:pt x="1766" y="330"/>
                  </a:lnTo>
                  <a:lnTo>
                    <a:pt x="1766" y="335"/>
                  </a:lnTo>
                  <a:lnTo>
                    <a:pt x="1767" y="338"/>
                  </a:lnTo>
                  <a:lnTo>
                    <a:pt x="1767" y="344"/>
                  </a:lnTo>
                  <a:lnTo>
                    <a:pt x="1767" y="347"/>
                  </a:lnTo>
                  <a:lnTo>
                    <a:pt x="1767" y="351"/>
                  </a:lnTo>
                  <a:lnTo>
                    <a:pt x="1768" y="355"/>
                  </a:lnTo>
                  <a:lnTo>
                    <a:pt x="1768" y="356"/>
                  </a:lnTo>
                  <a:lnTo>
                    <a:pt x="1768" y="360"/>
                  </a:lnTo>
                  <a:lnTo>
                    <a:pt x="1769" y="361"/>
                  </a:lnTo>
                  <a:lnTo>
                    <a:pt x="1769" y="361"/>
                  </a:lnTo>
                  <a:lnTo>
                    <a:pt x="1769" y="361"/>
                  </a:lnTo>
                  <a:lnTo>
                    <a:pt x="1769" y="361"/>
                  </a:lnTo>
                  <a:lnTo>
                    <a:pt x="1770" y="361"/>
                  </a:lnTo>
                  <a:lnTo>
                    <a:pt x="1770" y="360"/>
                  </a:lnTo>
                  <a:lnTo>
                    <a:pt x="1770" y="362"/>
                  </a:lnTo>
                  <a:lnTo>
                    <a:pt x="1770" y="365"/>
                  </a:lnTo>
                  <a:lnTo>
                    <a:pt x="1771" y="365"/>
                  </a:lnTo>
                  <a:lnTo>
                    <a:pt x="1771" y="363"/>
                  </a:lnTo>
                  <a:lnTo>
                    <a:pt x="1771" y="363"/>
                  </a:lnTo>
                  <a:lnTo>
                    <a:pt x="1772" y="363"/>
                  </a:lnTo>
                  <a:lnTo>
                    <a:pt x="1772" y="363"/>
                  </a:lnTo>
                  <a:lnTo>
                    <a:pt x="1772" y="362"/>
                  </a:lnTo>
                  <a:lnTo>
                    <a:pt x="1772" y="361"/>
                  </a:lnTo>
                  <a:lnTo>
                    <a:pt x="1773" y="361"/>
                  </a:lnTo>
                  <a:lnTo>
                    <a:pt x="1773" y="363"/>
                  </a:lnTo>
                  <a:lnTo>
                    <a:pt x="1773" y="368"/>
                  </a:lnTo>
                  <a:lnTo>
                    <a:pt x="1773" y="368"/>
                  </a:lnTo>
                  <a:lnTo>
                    <a:pt x="1774" y="365"/>
                  </a:lnTo>
                  <a:lnTo>
                    <a:pt x="1774" y="363"/>
                  </a:lnTo>
                  <a:lnTo>
                    <a:pt x="1774" y="363"/>
                  </a:lnTo>
                  <a:lnTo>
                    <a:pt x="1775" y="366"/>
                  </a:lnTo>
                  <a:lnTo>
                    <a:pt x="1775" y="363"/>
                  </a:lnTo>
                  <a:lnTo>
                    <a:pt x="1775" y="363"/>
                  </a:lnTo>
                  <a:lnTo>
                    <a:pt x="1775" y="364"/>
                  </a:lnTo>
                  <a:lnTo>
                    <a:pt x="1776" y="364"/>
                  </a:lnTo>
                  <a:lnTo>
                    <a:pt x="1776" y="368"/>
                  </a:lnTo>
                  <a:lnTo>
                    <a:pt x="1776" y="365"/>
                  </a:lnTo>
                  <a:lnTo>
                    <a:pt x="1776" y="365"/>
                  </a:lnTo>
                  <a:lnTo>
                    <a:pt x="1777" y="368"/>
                  </a:lnTo>
                  <a:lnTo>
                    <a:pt x="1777" y="370"/>
                  </a:lnTo>
                  <a:lnTo>
                    <a:pt x="1777" y="371"/>
                  </a:lnTo>
                  <a:lnTo>
                    <a:pt x="1777" y="367"/>
                  </a:lnTo>
                  <a:lnTo>
                    <a:pt x="1778" y="365"/>
                  </a:lnTo>
                  <a:lnTo>
                    <a:pt x="1778" y="363"/>
                  </a:lnTo>
                  <a:lnTo>
                    <a:pt x="1778" y="365"/>
                  </a:lnTo>
                  <a:lnTo>
                    <a:pt x="1778" y="365"/>
                  </a:lnTo>
                  <a:lnTo>
                    <a:pt x="1779" y="366"/>
                  </a:lnTo>
                  <a:lnTo>
                    <a:pt x="1779" y="365"/>
                  </a:lnTo>
                  <a:lnTo>
                    <a:pt x="1779" y="365"/>
                  </a:lnTo>
                  <a:lnTo>
                    <a:pt x="1779" y="365"/>
                  </a:lnTo>
                  <a:lnTo>
                    <a:pt x="1780" y="365"/>
                  </a:lnTo>
                  <a:lnTo>
                    <a:pt x="1780" y="366"/>
                  </a:lnTo>
                  <a:lnTo>
                    <a:pt x="1780" y="366"/>
                  </a:lnTo>
                  <a:lnTo>
                    <a:pt x="1781" y="367"/>
                  </a:lnTo>
                  <a:lnTo>
                    <a:pt x="1781" y="367"/>
                  </a:lnTo>
                  <a:lnTo>
                    <a:pt x="1781" y="366"/>
                  </a:lnTo>
                  <a:lnTo>
                    <a:pt x="1781" y="365"/>
                  </a:lnTo>
                  <a:lnTo>
                    <a:pt x="1782" y="365"/>
                  </a:lnTo>
                  <a:lnTo>
                    <a:pt x="1782" y="364"/>
                  </a:lnTo>
                  <a:lnTo>
                    <a:pt x="1782" y="364"/>
                  </a:lnTo>
                  <a:lnTo>
                    <a:pt x="1782" y="364"/>
                  </a:lnTo>
                  <a:lnTo>
                    <a:pt x="1783" y="365"/>
                  </a:lnTo>
                  <a:lnTo>
                    <a:pt x="1783" y="368"/>
                  </a:lnTo>
                  <a:lnTo>
                    <a:pt x="1783" y="369"/>
                  </a:lnTo>
                  <a:lnTo>
                    <a:pt x="1783" y="369"/>
                  </a:lnTo>
                  <a:lnTo>
                    <a:pt x="1784" y="365"/>
                  </a:lnTo>
                  <a:lnTo>
                    <a:pt x="1784" y="363"/>
                  </a:lnTo>
                  <a:lnTo>
                    <a:pt x="1784" y="362"/>
                  </a:lnTo>
                  <a:lnTo>
                    <a:pt x="1785" y="364"/>
                  </a:lnTo>
                  <a:lnTo>
                    <a:pt x="1785" y="367"/>
                  </a:lnTo>
                  <a:lnTo>
                    <a:pt x="1785" y="366"/>
                  </a:lnTo>
                  <a:lnTo>
                    <a:pt x="1785" y="365"/>
                  </a:lnTo>
                  <a:lnTo>
                    <a:pt x="1786" y="368"/>
                  </a:lnTo>
                  <a:lnTo>
                    <a:pt x="1786" y="367"/>
                  </a:lnTo>
                  <a:lnTo>
                    <a:pt x="1786" y="371"/>
                  </a:lnTo>
                  <a:lnTo>
                    <a:pt x="1786" y="370"/>
                  </a:lnTo>
                  <a:lnTo>
                    <a:pt x="1787" y="368"/>
                  </a:lnTo>
                  <a:lnTo>
                    <a:pt x="1787" y="368"/>
                  </a:lnTo>
                  <a:lnTo>
                    <a:pt x="1787" y="368"/>
                  </a:lnTo>
                  <a:lnTo>
                    <a:pt x="1788" y="368"/>
                  </a:lnTo>
                  <a:lnTo>
                    <a:pt x="1788" y="370"/>
                  </a:lnTo>
                  <a:lnTo>
                    <a:pt x="1788" y="370"/>
                  </a:lnTo>
                  <a:lnTo>
                    <a:pt x="1788" y="368"/>
                  </a:lnTo>
                  <a:lnTo>
                    <a:pt x="1789" y="368"/>
                  </a:lnTo>
                  <a:lnTo>
                    <a:pt x="1789" y="371"/>
                  </a:lnTo>
                  <a:lnTo>
                    <a:pt x="1789" y="370"/>
                  </a:lnTo>
                  <a:lnTo>
                    <a:pt x="1789" y="370"/>
                  </a:lnTo>
                  <a:lnTo>
                    <a:pt x="1790" y="370"/>
                  </a:lnTo>
                  <a:lnTo>
                    <a:pt x="1790" y="370"/>
                  </a:lnTo>
                  <a:lnTo>
                    <a:pt x="1790" y="370"/>
                  </a:lnTo>
                  <a:lnTo>
                    <a:pt x="1791" y="369"/>
                  </a:lnTo>
                  <a:lnTo>
                    <a:pt x="1791" y="371"/>
                  </a:lnTo>
                  <a:lnTo>
                    <a:pt x="1791" y="371"/>
                  </a:lnTo>
                  <a:lnTo>
                    <a:pt x="1791" y="371"/>
                  </a:lnTo>
                  <a:lnTo>
                    <a:pt x="1792" y="368"/>
                  </a:lnTo>
                  <a:lnTo>
                    <a:pt x="1792" y="368"/>
                  </a:lnTo>
                  <a:lnTo>
                    <a:pt x="1792" y="366"/>
                  </a:lnTo>
                  <a:lnTo>
                    <a:pt x="1792" y="367"/>
                  </a:lnTo>
                  <a:lnTo>
                    <a:pt x="1793" y="368"/>
                  </a:lnTo>
                  <a:lnTo>
                    <a:pt x="1793" y="370"/>
                  </a:lnTo>
                  <a:lnTo>
                    <a:pt x="1793" y="371"/>
                  </a:lnTo>
                  <a:lnTo>
                    <a:pt x="1793" y="371"/>
                  </a:lnTo>
                  <a:lnTo>
                    <a:pt x="1794" y="368"/>
                  </a:lnTo>
                  <a:lnTo>
                    <a:pt x="1794" y="368"/>
                  </a:lnTo>
                  <a:lnTo>
                    <a:pt x="1794" y="368"/>
                  </a:lnTo>
                  <a:lnTo>
                    <a:pt x="1794" y="368"/>
                  </a:lnTo>
                  <a:lnTo>
                    <a:pt x="1795" y="370"/>
                  </a:lnTo>
                  <a:lnTo>
                    <a:pt x="1795" y="368"/>
                  </a:lnTo>
                  <a:lnTo>
                    <a:pt x="1795" y="370"/>
                  </a:lnTo>
                  <a:lnTo>
                    <a:pt x="1795" y="369"/>
                  </a:lnTo>
                  <a:lnTo>
                    <a:pt x="1796" y="368"/>
                  </a:lnTo>
                  <a:lnTo>
                    <a:pt x="1796" y="368"/>
                  </a:lnTo>
                  <a:lnTo>
                    <a:pt x="1796" y="368"/>
                  </a:lnTo>
                  <a:lnTo>
                    <a:pt x="1797" y="368"/>
                  </a:lnTo>
                  <a:lnTo>
                    <a:pt x="1797" y="370"/>
                  </a:lnTo>
                  <a:lnTo>
                    <a:pt x="1797" y="368"/>
                  </a:lnTo>
                  <a:lnTo>
                    <a:pt x="1797" y="368"/>
                  </a:lnTo>
                  <a:lnTo>
                    <a:pt x="1798" y="371"/>
                  </a:lnTo>
                  <a:lnTo>
                    <a:pt x="1798" y="372"/>
                  </a:lnTo>
                  <a:lnTo>
                    <a:pt x="1798" y="374"/>
                  </a:lnTo>
                  <a:lnTo>
                    <a:pt x="1798" y="368"/>
                  </a:lnTo>
                  <a:lnTo>
                    <a:pt x="1799" y="364"/>
                  </a:lnTo>
                  <a:lnTo>
                    <a:pt x="1799" y="365"/>
                  </a:lnTo>
                  <a:lnTo>
                    <a:pt x="1799" y="368"/>
                  </a:lnTo>
                  <a:lnTo>
                    <a:pt x="1800" y="368"/>
                  </a:lnTo>
                  <a:lnTo>
                    <a:pt x="1800" y="368"/>
                  </a:lnTo>
                  <a:lnTo>
                    <a:pt x="1800" y="368"/>
                  </a:lnTo>
                  <a:lnTo>
                    <a:pt x="1800" y="367"/>
                  </a:lnTo>
                  <a:lnTo>
                    <a:pt x="1801" y="368"/>
                  </a:lnTo>
                  <a:lnTo>
                    <a:pt x="1801" y="371"/>
                  </a:lnTo>
                  <a:lnTo>
                    <a:pt x="1801" y="371"/>
                  </a:lnTo>
                  <a:lnTo>
                    <a:pt x="1801" y="368"/>
                  </a:lnTo>
                  <a:lnTo>
                    <a:pt x="1802" y="368"/>
                  </a:lnTo>
                  <a:lnTo>
                    <a:pt x="1802" y="367"/>
                  </a:lnTo>
                  <a:lnTo>
                    <a:pt x="1802" y="367"/>
                  </a:lnTo>
                  <a:lnTo>
                    <a:pt x="1802" y="363"/>
                  </a:lnTo>
                  <a:lnTo>
                    <a:pt x="1803" y="360"/>
                  </a:lnTo>
                  <a:lnTo>
                    <a:pt x="1803" y="359"/>
                  </a:lnTo>
                  <a:lnTo>
                    <a:pt x="1803" y="361"/>
                  </a:lnTo>
                  <a:lnTo>
                    <a:pt x="1804" y="360"/>
                  </a:lnTo>
                  <a:lnTo>
                    <a:pt x="1804" y="358"/>
                  </a:lnTo>
                  <a:lnTo>
                    <a:pt x="1804" y="356"/>
                  </a:lnTo>
                  <a:lnTo>
                    <a:pt x="1804" y="356"/>
                  </a:lnTo>
                  <a:lnTo>
                    <a:pt x="1805" y="356"/>
                  </a:lnTo>
                  <a:lnTo>
                    <a:pt x="1805" y="356"/>
                  </a:lnTo>
                  <a:lnTo>
                    <a:pt x="1805" y="358"/>
                  </a:lnTo>
                  <a:lnTo>
                    <a:pt x="1805" y="358"/>
                  </a:lnTo>
                  <a:lnTo>
                    <a:pt x="1806" y="353"/>
                  </a:lnTo>
                  <a:lnTo>
                    <a:pt x="1806" y="353"/>
                  </a:lnTo>
                  <a:lnTo>
                    <a:pt x="1806" y="355"/>
                  </a:lnTo>
                  <a:lnTo>
                    <a:pt x="1807" y="359"/>
                  </a:lnTo>
                  <a:lnTo>
                    <a:pt x="1807" y="360"/>
                  </a:lnTo>
                  <a:lnTo>
                    <a:pt x="1807" y="360"/>
                  </a:lnTo>
                  <a:lnTo>
                    <a:pt x="1807" y="362"/>
                  </a:lnTo>
                  <a:lnTo>
                    <a:pt x="1808" y="364"/>
                  </a:lnTo>
                  <a:lnTo>
                    <a:pt x="1808" y="366"/>
                  </a:lnTo>
                  <a:lnTo>
                    <a:pt x="1808" y="368"/>
                  </a:lnTo>
                  <a:lnTo>
                    <a:pt x="1808" y="368"/>
                  </a:lnTo>
                  <a:lnTo>
                    <a:pt x="1809" y="371"/>
                  </a:lnTo>
                  <a:lnTo>
                    <a:pt x="1809" y="368"/>
                  </a:lnTo>
                  <a:lnTo>
                    <a:pt x="1809" y="368"/>
                  </a:lnTo>
                  <a:lnTo>
                    <a:pt x="1809" y="370"/>
                  </a:lnTo>
                  <a:lnTo>
                    <a:pt x="1810" y="368"/>
                  </a:lnTo>
                  <a:lnTo>
                    <a:pt x="1810" y="368"/>
                  </a:lnTo>
                  <a:lnTo>
                    <a:pt x="1810" y="368"/>
                  </a:lnTo>
                  <a:lnTo>
                    <a:pt x="1810" y="368"/>
                  </a:lnTo>
                  <a:lnTo>
                    <a:pt x="1811" y="372"/>
                  </a:lnTo>
                  <a:lnTo>
                    <a:pt x="1811" y="368"/>
                  </a:lnTo>
                  <a:lnTo>
                    <a:pt x="1811" y="367"/>
                  </a:lnTo>
                  <a:lnTo>
                    <a:pt x="1811" y="366"/>
                  </a:lnTo>
                  <a:lnTo>
                    <a:pt x="1812" y="368"/>
                  </a:lnTo>
                  <a:lnTo>
                    <a:pt x="1812" y="371"/>
                  </a:lnTo>
                  <a:lnTo>
                    <a:pt x="1812" y="371"/>
                  </a:lnTo>
                  <a:lnTo>
                    <a:pt x="1813" y="361"/>
                  </a:lnTo>
                  <a:lnTo>
                    <a:pt x="1813" y="330"/>
                  </a:lnTo>
                  <a:lnTo>
                    <a:pt x="1813" y="272"/>
                  </a:lnTo>
                  <a:lnTo>
                    <a:pt x="1813" y="191"/>
                  </a:lnTo>
                  <a:lnTo>
                    <a:pt x="1814" y="110"/>
                  </a:lnTo>
                  <a:lnTo>
                    <a:pt x="1814" y="48"/>
                  </a:lnTo>
                  <a:lnTo>
                    <a:pt x="1814" y="30"/>
                  </a:lnTo>
                  <a:lnTo>
                    <a:pt x="1814" y="66"/>
                  </a:lnTo>
                  <a:lnTo>
                    <a:pt x="1815" y="134"/>
                  </a:lnTo>
                  <a:lnTo>
                    <a:pt x="1815" y="213"/>
                  </a:lnTo>
                  <a:lnTo>
                    <a:pt x="1815" y="290"/>
                  </a:lnTo>
                  <a:lnTo>
                    <a:pt x="1816" y="341"/>
                  </a:lnTo>
                  <a:lnTo>
                    <a:pt x="1816" y="358"/>
                  </a:lnTo>
                  <a:lnTo>
                    <a:pt x="1816" y="358"/>
                  </a:lnTo>
                  <a:lnTo>
                    <a:pt x="1816" y="358"/>
                  </a:lnTo>
                  <a:lnTo>
                    <a:pt x="1817" y="359"/>
                  </a:lnTo>
                  <a:lnTo>
                    <a:pt x="1817" y="359"/>
                  </a:lnTo>
                  <a:lnTo>
                    <a:pt x="1817" y="360"/>
                  </a:lnTo>
                  <a:lnTo>
                    <a:pt x="1817" y="362"/>
                  </a:lnTo>
                  <a:lnTo>
                    <a:pt x="1818" y="366"/>
                  </a:lnTo>
                  <a:lnTo>
                    <a:pt x="1818" y="367"/>
                  </a:lnTo>
                  <a:lnTo>
                    <a:pt x="1818" y="368"/>
                  </a:lnTo>
                  <a:lnTo>
                    <a:pt x="1819" y="368"/>
                  </a:lnTo>
                  <a:lnTo>
                    <a:pt x="1819" y="368"/>
                  </a:lnTo>
                  <a:lnTo>
                    <a:pt x="1819" y="365"/>
                  </a:lnTo>
                  <a:lnTo>
                    <a:pt x="1819" y="364"/>
                  </a:lnTo>
                  <a:lnTo>
                    <a:pt x="1820" y="363"/>
                  </a:lnTo>
                  <a:lnTo>
                    <a:pt x="1820" y="363"/>
                  </a:lnTo>
                  <a:lnTo>
                    <a:pt x="1820" y="363"/>
                  </a:lnTo>
                  <a:lnTo>
                    <a:pt x="1820" y="365"/>
                  </a:lnTo>
                  <a:lnTo>
                    <a:pt x="1821" y="368"/>
                  </a:lnTo>
                  <a:lnTo>
                    <a:pt x="1821" y="365"/>
                  </a:lnTo>
                  <a:lnTo>
                    <a:pt x="1821" y="363"/>
                  </a:lnTo>
                  <a:lnTo>
                    <a:pt x="1821" y="363"/>
                  </a:lnTo>
                  <a:lnTo>
                    <a:pt x="1822" y="364"/>
                  </a:lnTo>
                  <a:lnTo>
                    <a:pt x="1822" y="368"/>
                  </a:lnTo>
                  <a:lnTo>
                    <a:pt x="1822" y="362"/>
                  </a:lnTo>
                  <a:lnTo>
                    <a:pt x="1823" y="361"/>
                  </a:lnTo>
                  <a:lnTo>
                    <a:pt x="1823" y="361"/>
                  </a:lnTo>
                  <a:lnTo>
                    <a:pt x="1823" y="363"/>
                  </a:lnTo>
                  <a:lnTo>
                    <a:pt x="1823" y="362"/>
                  </a:lnTo>
                  <a:lnTo>
                    <a:pt x="1824" y="362"/>
                  </a:lnTo>
                  <a:lnTo>
                    <a:pt x="1824" y="360"/>
                  </a:lnTo>
                  <a:lnTo>
                    <a:pt x="1824" y="359"/>
                  </a:lnTo>
                  <a:lnTo>
                    <a:pt x="1824" y="359"/>
                  </a:lnTo>
                  <a:lnTo>
                    <a:pt x="1825" y="360"/>
                  </a:lnTo>
                  <a:lnTo>
                    <a:pt x="1825" y="359"/>
                  </a:lnTo>
                  <a:lnTo>
                    <a:pt x="1825" y="358"/>
                  </a:lnTo>
                  <a:lnTo>
                    <a:pt x="1825" y="355"/>
                  </a:lnTo>
                  <a:lnTo>
                    <a:pt x="1826" y="353"/>
                  </a:lnTo>
                  <a:lnTo>
                    <a:pt x="1826" y="349"/>
                  </a:lnTo>
                  <a:lnTo>
                    <a:pt x="1826" y="347"/>
                  </a:lnTo>
                  <a:lnTo>
                    <a:pt x="1826" y="346"/>
                  </a:lnTo>
                  <a:lnTo>
                    <a:pt x="1827" y="345"/>
                  </a:lnTo>
                  <a:lnTo>
                    <a:pt x="1827" y="341"/>
                  </a:lnTo>
                  <a:lnTo>
                    <a:pt x="1827" y="338"/>
                  </a:lnTo>
                  <a:lnTo>
                    <a:pt x="1827" y="336"/>
                  </a:lnTo>
                  <a:lnTo>
                    <a:pt x="1828" y="333"/>
                  </a:lnTo>
                  <a:lnTo>
                    <a:pt x="1828" y="331"/>
                  </a:lnTo>
                  <a:lnTo>
                    <a:pt x="1828" y="328"/>
                  </a:lnTo>
                  <a:lnTo>
                    <a:pt x="1829" y="324"/>
                  </a:lnTo>
                  <a:lnTo>
                    <a:pt x="1829" y="318"/>
                  </a:lnTo>
                  <a:lnTo>
                    <a:pt x="1829" y="313"/>
                  </a:lnTo>
                  <a:lnTo>
                    <a:pt x="1829" y="311"/>
                  </a:lnTo>
                  <a:lnTo>
                    <a:pt x="1830" y="310"/>
                  </a:lnTo>
                  <a:lnTo>
                    <a:pt x="1830" y="307"/>
                  </a:lnTo>
                  <a:lnTo>
                    <a:pt x="1830" y="302"/>
                  </a:lnTo>
                  <a:lnTo>
                    <a:pt x="1830" y="302"/>
                  </a:lnTo>
                  <a:lnTo>
                    <a:pt x="1831" y="300"/>
                  </a:lnTo>
                  <a:lnTo>
                    <a:pt x="1831" y="299"/>
                  </a:lnTo>
                  <a:lnTo>
                    <a:pt x="1831" y="300"/>
                  </a:lnTo>
                  <a:lnTo>
                    <a:pt x="1832" y="302"/>
                  </a:lnTo>
                  <a:lnTo>
                    <a:pt x="1832" y="305"/>
                  </a:lnTo>
                  <a:lnTo>
                    <a:pt x="1832" y="310"/>
                  </a:lnTo>
                  <a:lnTo>
                    <a:pt x="1832" y="316"/>
                  </a:lnTo>
                  <a:lnTo>
                    <a:pt x="1833" y="324"/>
                  </a:lnTo>
                  <a:lnTo>
                    <a:pt x="1833" y="327"/>
                  </a:lnTo>
                  <a:lnTo>
                    <a:pt x="1833" y="327"/>
                  </a:lnTo>
                  <a:lnTo>
                    <a:pt x="1833" y="334"/>
                  </a:lnTo>
                  <a:lnTo>
                    <a:pt x="1834" y="338"/>
                  </a:lnTo>
                  <a:lnTo>
                    <a:pt x="1834" y="343"/>
                  </a:lnTo>
                  <a:lnTo>
                    <a:pt x="1834" y="346"/>
                  </a:lnTo>
                  <a:lnTo>
                    <a:pt x="1835" y="351"/>
                  </a:lnTo>
                  <a:lnTo>
                    <a:pt x="1835" y="352"/>
                  </a:lnTo>
                  <a:lnTo>
                    <a:pt x="1835" y="356"/>
                  </a:lnTo>
                  <a:lnTo>
                    <a:pt x="1835" y="357"/>
                  </a:lnTo>
                  <a:lnTo>
                    <a:pt x="1836" y="358"/>
                  </a:lnTo>
                  <a:lnTo>
                    <a:pt x="1836" y="360"/>
                  </a:lnTo>
                  <a:lnTo>
                    <a:pt x="1836" y="361"/>
                  </a:lnTo>
                  <a:lnTo>
                    <a:pt x="1836" y="362"/>
                  </a:lnTo>
                  <a:lnTo>
                    <a:pt x="1837" y="362"/>
                  </a:lnTo>
                  <a:lnTo>
                    <a:pt x="1837" y="363"/>
                  </a:lnTo>
                  <a:lnTo>
                    <a:pt x="1837" y="362"/>
                  </a:lnTo>
                  <a:lnTo>
                    <a:pt x="1837" y="360"/>
                  </a:lnTo>
                  <a:lnTo>
                    <a:pt x="1838" y="361"/>
                  </a:lnTo>
                  <a:lnTo>
                    <a:pt x="1838" y="363"/>
                  </a:lnTo>
                  <a:lnTo>
                    <a:pt x="1838" y="365"/>
                  </a:lnTo>
                  <a:lnTo>
                    <a:pt x="1839" y="364"/>
                  </a:lnTo>
                  <a:lnTo>
                    <a:pt x="1839" y="362"/>
                  </a:lnTo>
                  <a:lnTo>
                    <a:pt x="1839" y="363"/>
                  </a:lnTo>
                  <a:lnTo>
                    <a:pt x="1839" y="362"/>
                  </a:lnTo>
                  <a:lnTo>
                    <a:pt x="1840" y="363"/>
                  </a:lnTo>
                  <a:lnTo>
                    <a:pt x="1840" y="366"/>
                  </a:lnTo>
                  <a:lnTo>
                    <a:pt x="1840" y="368"/>
                  </a:lnTo>
                  <a:lnTo>
                    <a:pt x="1840" y="365"/>
                  </a:lnTo>
                  <a:lnTo>
                    <a:pt x="1841" y="363"/>
                  </a:lnTo>
                  <a:lnTo>
                    <a:pt x="1841" y="362"/>
                  </a:lnTo>
                  <a:lnTo>
                    <a:pt x="1841" y="362"/>
                  </a:lnTo>
                  <a:lnTo>
                    <a:pt x="1841" y="362"/>
                  </a:lnTo>
                  <a:lnTo>
                    <a:pt x="1842" y="364"/>
                  </a:lnTo>
                  <a:lnTo>
                    <a:pt x="1842" y="366"/>
                  </a:lnTo>
                  <a:lnTo>
                    <a:pt x="1842" y="366"/>
                  </a:lnTo>
                  <a:lnTo>
                    <a:pt x="1842" y="368"/>
                  </a:lnTo>
                  <a:lnTo>
                    <a:pt x="1843" y="368"/>
                  </a:lnTo>
                  <a:lnTo>
                    <a:pt x="1843" y="368"/>
                  </a:lnTo>
                  <a:lnTo>
                    <a:pt x="1843" y="368"/>
                  </a:lnTo>
                  <a:lnTo>
                    <a:pt x="1843" y="366"/>
                  </a:lnTo>
                  <a:lnTo>
                    <a:pt x="1844" y="366"/>
                  </a:lnTo>
                  <a:lnTo>
                    <a:pt x="1844" y="368"/>
                  </a:lnTo>
                  <a:lnTo>
                    <a:pt x="1844" y="372"/>
                  </a:lnTo>
                  <a:lnTo>
                    <a:pt x="1845" y="371"/>
                  </a:lnTo>
                  <a:lnTo>
                    <a:pt x="1845" y="369"/>
                  </a:lnTo>
                  <a:lnTo>
                    <a:pt x="1845" y="368"/>
                  </a:lnTo>
                  <a:lnTo>
                    <a:pt x="1845" y="368"/>
                  </a:lnTo>
                  <a:lnTo>
                    <a:pt x="1846" y="368"/>
                  </a:lnTo>
                  <a:lnTo>
                    <a:pt x="1846" y="368"/>
                  </a:lnTo>
                  <a:lnTo>
                    <a:pt x="1846" y="368"/>
                  </a:lnTo>
                  <a:lnTo>
                    <a:pt x="1846" y="368"/>
                  </a:lnTo>
                  <a:lnTo>
                    <a:pt x="1847" y="368"/>
                  </a:lnTo>
                  <a:lnTo>
                    <a:pt x="1847" y="368"/>
                  </a:lnTo>
                  <a:lnTo>
                    <a:pt x="1847" y="368"/>
                  </a:lnTo>
                  <a:lnTo>
                    <a:pt x="1848" y="367"/>
                  </a:lnTo>
                  <a:lnTo>
                    <a:pt x="1848" y="366"/>
                  </a:lnTo>
                  <a:lnTo>
                    <a:pt x="1848" y="368"/>
                  </a:lnTo>
                  <a:lnTo>
                    <a:pt x="1848" y="368"/>
                  </a:lnTo>
                  <a:lnTo>
                    <a:pt x="1849" y="368"/>
                  </a:lnTo>
                  <a:lnTo>
                    <a:pt x="1849" y="368"/>
                  </a:lnTo>
                  <a:lnTo>
                    <a:pt x="1849" y="368"/>
                  </a:lnTo>
                  <a:lnTo>
                    <a:pt x="1849" y="365"/>
                  </a:lnTo>
                  <a:lnTo>
                    <a:pt x="1850" y="364"/>
                  </a:lnTo>
                  <a:lnTo>
                    <a:pt x="1850" y="365"/>
                  </a:lnTo>
                  <a:lnTo>
                    <a:pt x="1850" y="368"/>
                  </a:lnTo>
                  <a:lnTo>
                    <a:pt x="1851" y="366"/>
                  </a:lnTo>
                  <a:lnTo>
                    <a:pt x="1851" y="366"/>
                  </a:lnTo>
                  <a:lnTo>
                    <a:pt x="1851" y="365"/>
                  </a:lnTo>
                  <a:lnTo>
                    <a:pt x="1851" y="366"/>
                  </a:lnTo>
                  <a:lnTo>
                    <a:pt x="1852" y="367"/>
                  </a:lnTo>
                  <a:lnTo>
                    <a:pt x="1852" y="366"/>
                  </a:lnTo>
                  <a:lnTo>
                    <a:pt x="1852" y="368"/>
                  </a:lnTo>
                  <a:lnTo>
                    <a:pt x="1852" y="368"/>
                  </a:lnTo>
                  <a:lnTo>
                    <a:pt x="1853" y="368"/>
                  </a:lnTo>
                  <a:lnTo>
                    <a:pt x="1853" y="366"/>
                  </a:lnTo>
                  <a:lnTo>
                    <a:pt x="1853" y="368"/>
                  </a:lnTo>
                  <a:lnTo>
                    <a:pt x="1853" y="368"/>
                  </a:lnTo>
                  <a:lnTo>
                    <a:pt x="1854" y="365"/>
                  </a:lnTo>
                  <a:lnTo>
                    <a:pt x="1854" y="366"/>
                  </a:lnTo>
                  <a:lnTo>
                    <a:pt x="1854" y="367"/>
                  </a:lnTo>
                  <a:lnTo>
                    <a:pt x="1855" y="368"/>
                  </a:lnTo>
                  <a:lnTo>
                    <a:pt x="1855" y="369"/>
                  </a:lnTo>
                  <a:lnTo>
                    <a:pt x="1855" y="368"/>
                  </a:lnTo>
                  <a:lnTo>
                    <a:pt x="1855" y="368"/>
                  </a:lnTo>
                  <a:lnTo>
                    <a:pt x="1856" y="370"/>
                  </a:lnTo>
                  <a:lnTo>
                    <a:pt x="1856" y="368"/>
                  </a:lnTo>
                  <a:lnTo>
                    <a:pt x="1856" y="368"/>
                  </a:lnTo>
                  <a:lnTo>
                    <a:pt x="1856" y="371"/>
                  </a:lnTo>
                  <a:lnTo>
                    <a:pt x="1857" y="371"/>
                  </a:lnTo>
                  <a:lnTo>
                    <a:pt x="1857" y="372"/>
                  </a:lnTo>
                  <a:lnTo>
                    <a:pt x="1857" y="368"/>
                  </a:lnTo>
                  <a:lnTo>
                    <a:pt x="1857" y="370"/>
                  </a:lnTo>
                  <a:lnTo>
                    <a:pt x="1858" y="370"/>
                  </a:lnTo>
                  <a:lnTo>
                    <a:pt x="1858" y="368"/>
                  </a:lnTo>
                  <a:lnTo>
                    <a:pt x="1858" y="371"/>
                  </a:lnTo>
                  <a:lnTo>
                    <a:pt x="1858" y="370"/>
                  </a:lnTo>
                  <a:lnTo>
                    <a:pt x="1859" y="370"/>
                  </a:lnTo>
                  <a:lnTo>
                    <a:pt x="1859" y="368"/>
                  </a:lnTo>
                  <a:lnTo>
                    <a:pt x="1859" y="371"/>
                  </a:lnTo>
                  <a:lnTo>
                    <a:pt x="1859" y="373"/>
                  </a:lnTo>
                  <a:lnTo>
                    <a:pt x="1860" y="371"/>
                  </a:lnTo>
                  <a:lnTo>
                    <a:pt x="1860" y="371"/>
                  </a:lnTo>
                  <a:lnTo>
                    <a:pt x="1860" y="371"/>
                  </a:lnTo>
                  <a:lnTo>
                    <a:pt x="1861" y="371"/>
                  </a:lnTo>
                  <a:lnTo>
                    <a:pt x="1861" y="371"/>
                  </a:lnTo>
                  <a:lnTo>
                    <a:pt x="1861" y="371"/>
                  </a:lnTo>
                  <a:lnTo>
                    <a:pt x="1861" y="371"/>
                  </a:lnTo>
                  <a:lnTo>
                    <a:pt x="1862" y="371"/>
                  </a:lnTo>
                  <a:lnTo>
                    <a:pt x="1862" y="371"/>
                  </a:lnTo>
                  <a:lnTo>
                    <a:pt x="1862" y="371"/>
                  </a:lnTo>
                  <a:lnTo>
                    <a:pt x="1862" y="368"/>
                  </a:lnTo>
                  <a:lnTo>
                    <a:pt x="1863" y="368"/>
                  </a:lnTo>
                  <a:lnTo>
                    <a:pt x="1863" y="369"/>
                  </a:lnTo>
                  <a:lnTo>
                    <a:pt x="1863" y="370"/>
                  </a:lnTo>
                  <a:lnTo>
                    <a:pt x="1864" y="368"/>
                  </a:lnTo>
                  <a:lnTo>
                    <a:pt x="1864" y="371"/>
                  </a:lnTo>
                  <a:lnTo>
                    <a:pt x="1864" y="372"/>
                  </a:lnTo>
                  <a:lnTo>
                    <a:pt x="1864" y="371"/>
                  </a:lnTo>
                  <a:lnTo>
                    <a:pt x="1865" y="371"/>
                  </a:lnTo>
                  <a:lnTo>
                    <a:pt x="1865" y="370"/>
                  </a:lnTo>
                  <a:lnTo>
                    <a:pt x="1865" y="370"/>
                  </a:lnTo>
                  <a:lnTo>
                    <a:pt x="1865" y="368"/>
                  </a:lnTo>
                  <a:lnTo>
                    <a:pt x="1866" y="370"/>
                  </a:lnTo>
                  <a:lnTo>
                    <a:pt x="1866" y="371"/>
                  </a:lnTo>
                  <a:lnTo>
                    <a:pt x="1866" y="370"/>
                  </a:lnTo>
                  <a:lnTo>
                    <a:pt x="1867" y="371"/>
                  </a:lnTo>
                  <a:lnTo>
                    <a:pt x="1867" y="368"/>
                  </a:lnTo>
                  <a:lnTo>
                    <a:pt x="1867" y="368"/>
                  </a:lnTo>
                  <a:lnTo>
                    <a:pt x="1867" y="370"/>
                  </a:lnTo>
                  <a:lnTo>
                    <a:pt x="1868" y="369"/>
                  </a:lnTo>
                  <a:lnTo>
                    <a:pt x="1868" y="370"/>
                  </a:lnTo>
                  <a:lnTo>
                    <a:pt x="1868" y="371"/>
                  </a:lnTo>
                  <a:lnTo>
                    <a:pt x="1868" y="372"/>
                  </a:lnTo>
                  <a:lnTo>
                    <a:pt x="1869" y="371"/>
                  </a:lnTo>
                  <a:lnTo>
                    <a:pt x="1869" y="369"/>
                  </a:lnTo>
                  <a:lnTo>
                    <a:pt x="1869" y="368"/>
                  </a:lnTo>
                  <a:lnTo>
                    <a:pt x="1869" y="371"/>
                  </a:lnTo>
                  <a:lnTo>
                    <a:pt x="1870" y="370"/>
                  </a:lnTo>
                  <a:lnTo>
                    <a:pt x="1870" y="371"/>
                  </a:lnTo>
                  <a:lnTo>
                    <a:pt x="1870" y="368"/>
                  </a:lnTo>
                  <a:lnTo>
                    <a:pt x="1871" y="368"/>
                  </a:lnTo>
                  <a:lnTo>
                    <a:pt x="1871" y="366"/>
                  </a:lnTo>
                  <a:lnTo>
                    <a:pt x="1871" y="365"/>
                  </a:lnTo>
                  <a:lnTo>
                    <a:pt x="1871" y="368"/>
                  </a:lnTo>
                  <a:lnTo>
                    <a:pt x="1872" y="368"/>
                  </a:lnTo>
                  <a:lnTo>
                    <a:pt x="1872" y="364"/>
                  </a:lnTo>
                  <a:lnTo>
                    <a:pt x="1872" y="362"/>
                  </a:lnTo>
                  <a:lnTo>
                    <a:pt x="1872" y="360"/>
                  </a:lnTo>
                  <a:lnTo>
                    <a:pt x="1873" y="361"/>
                  </a:lnTo>
                  <a:lnTo>
                    <a:pt x="1873" y="360"/>
                  </a:lnTo>
                  <a:lnTo>
                    <a:pt x="1873" y="360"/>
                  </a:lnTo>
                  <a:lnTo>
                    <a:pt x="1873" y="358"/>
                  </a:lnTo>
                  <a:lnTo>
                    <a:pt x="1874" y="355"/>
                  </a:lnTo>
                  <a:lnTo>
                    <a:pt x="1874" y="352"/>
                  </a:lnTo>
                  <a:lnTo>
                    <a:pt x="1874" y="355"/>
                  </a:lnTo>
                  <a:lnTo>
                    <a:pt x="1874" y="358"/>
                  </a:lnTo>
                  <a:lnTo>
                    <a:pt x="1875" y="360"/>
                  </a:lnTo>
                  <a:lnTo>
                    <a:pt x="1875" y="361"/>
                  </a:lnTo>
                  <a:lnTo>
                    <a:pt x="1875" y="361"/>
                  </a:lnTo>
                  <a:lnTo>
                    <a:pt x="1876" y="362"/>
                  </a:lnTo>
                  <a:lnTo>
                    <a:pt x="1876" y="366"/>
                  </a:lnTo>
                  <a:lnTo>
                    <a:pt x="1876" y="368"/>
                  </a:lnTo>
                  <a:lnTo>
                    <a:pt x="1876" y="371"/>
                  </a:lnTo>
                  <a:lnTo>
                    <a:pt x="1877" y="370"/>
                  </a:lnTo>
                  <a:lnTo>
                    <a:pt x="1877" y="370"/>
                  </a:lnTo>
                  <a:lnTo>
                    <a:pt x="1877" y="368"/>
                  </a:lnTo>
                  <a:lnTo>
                    <a:pt x="1877" y="368"/>
                  </a:lnTo>
                  <a:lnTo>
                    <a:pt x="1878" y="371"/>
                  </a:lnTo>
                  <a:lnTo>
                    <a:pt x="1878" y="372"/>
                  </a:lnTo>
                  <a:lnTo>
                    <a:pt x="1878" y="373"/>
                  </a:lnTo>
                  <a:lnTo>
                    <a:pt x="1878" y="370"/>
                  </a:lnTo>
                  <a:lnTo>
                    <a:pt x="1879" y="370"/>
                  </a:lnTo>
                  <a:lnTo>
                    <a:pt x="1879" y="370"/>
                  </a:lnTo>
                  <a:lnTo>
                    <a:pt x="1879" y="371"/>
                  </a:lnTo>
                  <a:lnTo>
                    <a:pt x="1880" y="370"/>
                  </a:lnTo>
                  <a:lnTo>
                    <a:pt x="1880" y="370"/>
                  </a:lnTo>
                  <a:lnTo>
                    <a:pt x="1880" y="372"/>
                  </a:lnTo>
                  <a:lnTo>
                    <a:pt x="1880" y="371"/>
                  </a:lnTo>
                  <a:lnTo>
                    <a:pt x="1881" y="373"/>
                  </a:lnTo>
                  <a:lnTo>
                    <a:pt x="1881" y="368"/>
                  </a:lnTo>
                  <a:lnTo>
                    <a:pt x="1881" y="369"/>
                  </a:lnTo>
                  <a:lnTo>
                    <a:pt x="1881" y="365"/>
                  </a:lnTo>
                  <a:lnTo>
                    <a:pt x="1882" y="347"/>
                  </a:lnTo>
                  <a:lnTo>
                    <a:pt x="1882" y="302"/>
                  </a:lnTo>
                  <a:lnTo>
                    <a:pt x="1882" y="229"/>
                  </a:lnTo>
                  <a:lnTo>
                    <a:pt x="1883" y="147"/>
                  </a:lnTo>
                  <a:lnTo>
                    <a:pt x="1883" y="77"/>
                  </a:lnTo>
                  <a:lnTo>
                    <a:pt x="1883" y="43"/>
                  </a:lnTo>
                  <a:lnTo>
                    <a:pt x="1883" y="56"/>
                  </a:lnTo>
                  <a:lnTo>
                    <a:pt x="1884" y="112"/>
                  </a:lnTo>
                  <a:lnTo>
                    <a:pt x="1884" y="185"/>
                  </a:lnTo>
                  <a:lnTo>
                    <a:pt x="1884" y="262"/>
                  </a:lnTo>
                  <a:lnTo>
                    <a:pt x="1884" y="325"/>
                  </a:lnTo>
                  <a:lnTo>
                    <a:pt x="1885" y="356"/>
                  </a:lnTo>
                  <a:lnTo>
                    <a:pt x="1885" y="360"/>
                  </a:lnTo>
                  <a:lnTo>
                    <a:pt x="1885" y="359"/>
                  </a:lnTo>
                  <a:lnTo>
                    <a:pt x="1886" y="358"/>
                  </a:lnTo>
                  <a:lnTo>
                    <a:pt x="1886" y="358"/>
                  </a:lnTo>
                  <a:lnTo>
                    <a:pt x="1886" y="361"/>
                  </a:lnTo>
                  <a:lnTo>
                    <a:pt x="1886" y="366"/>
                  </a:lnTo>
                  <a:lnTo>
                    <a:pt x="1887" y="370"/>
                  </a:lnTo>
                  <a:lnTo>
                    <a:pt x="1887" y="371"/>
                  </a:lnTo>
                  <a:lnTo>
                    <a:pt x="1887" y="371"/>
                  </a:lnTo>
                  <a:lnTo>
                    <a:pt x="1887" y="368"/>
                  </a:lnTo>
                  <a:lnTo>
                    <a:pt x="1888" y="368"/>
                  </a:lnTo>
                  <a:lnTo>
                    <a:pt x="1888" y="368"/>
                  </a:lnTo>
                  <a:lnTo>
                    <a:pt x="1888" y="368"/>
                  </a:lnTo>
                  <a:lnTo>
                    <a:pt x="1888" y="371"/>
                  </a:lnTo>
                  <a:lnTo>
                    <a:pt x="1889" y="372"/>
                  </a:lnTo>
                  <a:lnTo>
                    <a:pt x="1889" y="370"/>
                  </a:lnTo>
                  <a:lnTo>
                    <a:pt x="1889" y="368"/>
                  </a:lnTo>
                  <a:lnTo>
                    <a:pt x="1889" y="367"/>
                  </a:lnTo>
                  <a:lnTo>
                    <a:pt x="1890" y="366"/>
                  </a:lnTo>
                  <a:lnTo>
                    <a:pt x="1890" y="368"/>
                  </a:lnTo>
                  <a:lnTo>
                    <a:pt x="1890" y="368"/>
                  </a:lnTo>
                  <a:lnTo>
                    <a:pt x="1890" y="371"/>
                  </a:lnTo>
                  <a:lnTo>
                    <a:pt x="1891" y="368"/>
                  </a:lnTo>
                  <a:lnTo>
                    <a:pt x="1891" y="365"/>
                  </a:lnTo>
                  <a:lnTo>
                    <a:pt x="1891" y="366"/>
                  </a:lnTo>
                  <a:lnTo>
                    <a:pt x="1892" y="365"/>
                  </a:lnTo>
                  <a:lnTo>
                    <a:pt x="1892" y="368"/>
                  </a:lnTo>
                  <a:lnTo>
                    <a:pt x="1892" y="365"/>
                  </a:lnTo>
                  <a:lnTo>
                    <a:pt x="1892" y="365"/>
                  </a:lnTo>
                  <a:lnTo>
                    <a:pt x="1893" y="362"/>
                  </a:lnTo>
                  <a:lnTo>
                    <a:pt x="1893" y="362"/>
                  </a:lnTo>
                  <a:lnTo>
                    <a:pt x="1893" y="362"/>
                  </a:lnTo>
                  <a:lnTo>
                    <a:pt x="1893" y="363"/>
                  </a:lnTo>
                  <a:lnTo>
                    <a:pt x="1894" y="360"/>
                  </a:lnTo>
                  <a:lnTo>
                    <a:pt x="1894" y="359"/>
                  </a:lnTo>
                  <a:lnTo>
                    <a:pt x="1894" y="358"/>
                  </a:lnTo>
                  <a:lnTo>
                    <a:pt x="1894" y="357"/>
                  </a:lnTo>
                  <a:lnTo>
                    <a:pt x="1895" y="352"/>
                  </a:lnTo>
                  <a:lnTo>
                    <a:pt x="1895" y="351"/>
                  </a:lnTo>
                  <a:lnTo>
                    <a:pt x="1895" y="347"/>
                  </a:lnTo>
                  <a:lnTo>
                    <a:pt x="1896" y="345"/>
                  </a:lnTo>
                  <a:lnTo>
                    <a:pt x="1896" y="343"/>
                  </a:lnTo>
                  <a:lnTo>
                    <a:pt x="1896" y="340"/>
                  </a:lnTo>
                  <a:lnTo>
                    <a:pt x="1896" y="337"/>
                  </a:lnTo>
                  <a:lnTo>
                    <a:pt x="1897" y="334"/>
                  </a:lnTo>
                  <a:lnTo>
                    <a:pt x="1897" y="331"/>
                  </a:lnTo>
                  <a:lnTo>
                    <a:pt x="1897" y="330"/>
                  </a:lnTo>
                  <a:lnTo>
                    <a:pt x="1897" y="323"/>
                  </a:lnTo>
                  <a:lnTo>
                    <a:pt x="1898" y="316"/>
                  </a:lnTo>
                  <a:lnTo>
                    <a:pt x="1898" y="313"/>
                  </a:lnTo>
                  <a:lnTo>
                    <a:pt x="1898" y="310"/>
                  </a:lnTo>
                  <a:lnTo>
                    <a:pt x="1899" y="308"/>
                  </a:lnTo>
                  <a:lnTo>
                    <a:pt x="1899" y="304"/>
                  </a:lnTo>
                  <a:lnTo>
                    <a:pt x="1899" y="301"/>
                  </a:lnTo>
                  <a:lnTo>
                    <a:pt x="1899" y="299"/>
                  </a:lnTo>
                  <a:lnTo>
                    <a:pt x="1900" y="299"/>
                  </a:lnTo>
                  <a:lnTo>
                    <a:pt x="1900" y="300"/>
                  </a:lnTo>
                  <a:lnTo>
                    <a:pt x="1900" y="299"/>
                  </a:lnTo>
                  <a:lnTo>
                    <a:pt x="1900" y="302"/>
                  </a:lnTo>
                  <a:lnTo>
                    <a:pt x="1901" y="304"/>
                  </a:lnTo>
                  <a:lnTo>
                    <a:pt x="1901" y="311"/>
                  </a:lnTo>
                  <a:lnTo>
                    <a:pt x="1901" y="318"/>
                  </a:lnTo>
                  <a:lnTo>
                    <a:pt x="1902" y="324"/>
                  </a:lnTo>
                  <a:lnTo>
                    <a:pt x="1902" y="332"/>
                  </a:lnTo>
                  <a:lnTo>
                    <a:pt x="1902" y="335"/>
                  </a:lnTo>
                  <a:lnTo>
                    <a:pt x="1902" y="338"/>
                  </a:lnTo>
                  <a:lnTo>
                    <a:pt x="1903" y="343"/>
                  </a:lnTo>
                  <a:lnTo>
                    <a:pt x="1903" y="348"/>
                  </a:lnTo>
                  <a:lnTo>
                    <a:pt x="1903" y="356"/>
                  </a:lnTo>
                  <a:lnTo>
                    <a:pt x="1903" y="356"/>
                  </a:lnTo>
                  <a:lnTo>
                    <a:pt x="1904" y="358"/>
                  </a:lnTo>
                  <a:lnTo>
                    <a:pt x="1904" y="359"/>
                  </a:lnTo>
                  <a:lnTo>
                    <a:pt x="1904" y="362"/>
                  </a:lnTo>
                  <a:lnTo>
                    <a:pt x="1904" y="364"/>
                  </a:lnTo>
                  <a:lnTo>
                    <a:pt x="1905" y="362"/>
                  </a:lnTo>
                  <a:lnTo>
                    <a:pt x="1905" y="363"/>
                  </a:lnTo>
                  <a:lnTo>
                    <a:pt x="1905" y="363"/>
                  </a:lnTo>
                  <a:lnTo>
                    <a:pt x="1905" y="363"/>
                  </a:lnTo>
                  <a:lnTo>
                    <a:pt x="1906" y="363"/>
                  </a:lnTo>
                  <a:lnTo>
                    <a:pt x="1906" y="365"/>
                  </a:lnTo>
                  <a:lnTo>
                    <a:pt x="1906" y="368"/>
                  </a:lnTo>
                  <a:lnTo>
                    <a:pt x="1906" y="368"/>
                  </a:lnTo>
                  <a:lnTo>
                    <a:pt x="1907" y="368"/>
                  </a:lnTo>
                  <a:lnTo>
                    <a:pt x="1907" y="368"/>
                  </a:lnTo>
                  <a:lnTo>
                    <a:pt x="1907" y="368"/>
                  </a:lnTo>
                  <a:lnTo>
                    <a:pt x="1908" y="368"/>
                  </a:lnTo>
                  <a:lnTo>
                    <a:pt x="1908" y="368"/>
                  </a:lnTo>
                  <a:lnTo>
                    <a:pt x="1908" y="368"/>
                  </a:lnTo>
                  <a:lnTo>
                    <a:pt x="1908" y="368"/>
                  </a:lnTo>
                  <a:lnTo>
                    <a:pt x="1909" y="368"/>
                  </a:lnTo>
                  <a:lnTo>
                    <a:pt x="1909" y="368"/>
                  </a:lnTo>
                  <a:lnTo>
                    <a:pt x="1909" y="369"/>
                  </a:lnTo>
                  <a:lnTo>
                    <a:pt x="1909" y="369"/>
                  </a:lnTo>
                  <a:lnTo>
                    <a:pt x="1910" y="368"/>
                  </a:lnTo>
                  <a:lnTo>
                    <a:pt x="1910" y="370"/>
                  </a:lnTo>
                  <a:lnTo>
                    <a:pt x="1910" y="372"/>
                  </a:lnTo>
                  <a:lnTo>
                    <a:pt x="1911" y="372"/>
                  </a:lnTo>
                  <a:lnTo>
                    <a:pt x="1911" y="371"/>
                  </a:lnTo>
                  <a:lnTo>
                    <a:pt x="1911" y="371"/>
                  </a:lnTo>
                  <a:lnTo>
                    <a:pt x="1911" y="374"/>
                  </a:lnTo>
                  <a:lnTo>
                    <a:pt x="1912" y="374"/>
                  </a:lnTo>
                  <a:lnTo>
                    <a:pt x="1912" y="371"/>
                  </a:lnTo>
                  <a:lnTo>
                    <a:pt x="1912" y="369"/>
                  </a:lnTo>
                  <a:lnTo>
                    <a:pt x="1912" y="368"/>
                  </a:lnTo>
                  <a:lnTo>
                    <a:pt x="1913" y="370"/>
                  </a:lnTo>
                  <a:lnTo>
                    <a:pt x="1913" y="371"/>
                  </a:lnTo>
                  <a:lnTo>
                    <a:pt x="1913" y="374"/>
                  </a:lnTo>
                  <a:lnTo>
                    <a:pt x="1913" y="374"/>
                  </a:lnTo>
                  <a:lnTo>
                    <a:pt x="1914" y="371"/>
                  </a:lnTo>
                  <a:lnTo>
                    <a:pt x="1914" y="371"/>
                  </a:lnTo>
                  <a:lnTo>
                    <a:pt x="1914" y="374"/>
                  </a:lnTo>
                  <a:lnTo>
                    <a:pt x="1915" y="371"/>
                  </a:lnTo>
                  <a:lnTo>
                    <a:pt x="1915" y="370"/>
                  </a:lnTo>
                  <a:lnTo>
                    <a:pt x="1915" y="368"/>
                  </a:lnTo>
                  <a:lnTo>
                    <a:pt x="1915" y="368"/>
                  </a:lnTo>
                  <a:lnTo>
                    <a:pt x="1916" y="371"/>
                  </a:lnTo>
                  <a:lnTo>
                    <a:pt x="1916" y="368"/>
                  </a:lnTo>
                  <a:lnTo>
                    <a:pt x="1916" y="371"/>
                  </a:lnTo>
                  <a:lnTo>
                    <a:pt x="1916" y="371"/>
                  </a:lnTo>
                  <a:lnTo>
                    <a:pt x="1917" y="371"/>
                  </a:lnTo>
                  <a:lnTo>
                    <a:pt x="1917" y="368"/>
                  </a:lnTo>
                  <a:lnTo>
                    <a:pt x="1917" y="368"/>
                  </a:lnTo>
                  <a:lnTo>
                    <a:pt x="1918" y="368"/>
                  </a:lnTo>
                  <a:lnTo>
                    <a:pt x="1918" y="368"/>
                  </a:lnTo>
                  <a:lnTo>
                    <a:pt x="1918" y="369"/>
                  </a:lnTo>
                  <a:lnTo>
                    <a:pt x="1918" y="370"/>
                  </a:lnTo>
                  <a:lnTo>
                    <a:pt x="1919" y="369"/>
                  </a:lnTo>
                  <a:lnTo>
                    <a:pt x="1919" y="368"/>
                  </a:lnTo>
                  <a:lnTo>
                    <a:pt x="1919" y="365"/>
                  </a:lnTo>
                  <a:lnTo>
                    <a:pt x="1919" y="365"/>
                  </a:lnTo>
                  <a:lnTo>
                    <a:pt x="1920" y="366"/>
                  </a:lnTo>
                  <a:lnTo>
                    <a:pt x="1920" y="370"/>
                  </a:lnTo>
                  <a:lnTo>
                    <a:pt x="1920" y="374"/>
                  </a:lnTo>
                  <a:lnTo>
                    <a:pt x="1920" y="374"/>
                  </a:lnTo>
                  <a:lnTo>
                    <a:pt x="1921" y="371"/>
                  </a:lnTo>
                  <a:lnTo>
                    <a:pt x="1921" y="368"/>
                  </a:lnTo>
                  <a:lnTo>
                    <a:pt x="1921" y="365"/>
                  </a:lnTo>
                  <a:lnTo>
                    <a:pt x="1921" y="365"/>
                  </a:lnTo>
                  <a:lnTo>
                    <a:pt x="1922" y="368"/>
                  </a:lnTo>
                  <a:lnTo>
                    <a:pt x="1922" y="368"/>
                  </a:lnTo>
                  <a:lnTo>
                    <a:pt x="1922" y="368"/>
                  </a:lnTo>
                  <a:lnTo>
                    <a:pt x="1922" y="371"/>
                  </a:lnTo>
                  <a:lnTo>
                    <a:pt x="1923" y="371"/>
                  </a:lnTo>
                  <a:lnTo>
                    <a:pt x="1923" y="368"/>
                  </a:lnTo>
                  <a:lnTo>
                    <a:pt x="1923" y="372"/>
                  </a:lnTo>
                  <a:lnTo>
                    <a:pt x="1924" y="374"/>
                  </a:lnTo>
                  <a:lnTo>
                    <a:pt x="1924" y="375"/>
                  </a:lnTo>
                  <a:lnTo>
                    <a:pt x="1924" y="370"/>
                  </a:lnTo>
                  <a:lnTo>
                    <a:pt x="1924" y="368"/>
                  </a:lnTo>
                  <a:lnTo>
                    <a:pt x="1925" y="368"/>
                  </a:lnTo>
                  <a:lnTo>
                    <a:pt x="1925" y="368"/>
                  </a:lnTo>
                  <a:lnTo>
                    <a:pt x="1925" y="371"/>
                  </a:lnTo>
                  <a:lnTo>
                    <a:pt x="1925" y="371"/>
                  </a:lnTo>
                  <a:lnTo>
                    <a:pt x="1926" y="371"/>
                  </a:lnTo>
                  <a:lnTo>
                    <a:pt x="1926" y="373"/>
                  </a:lnTo>
                  <a:lnTo>
                    <a:pt x="1926" y="373"/>
                  </a:lnTo>
                  <a:lnTo>
                    <a:pt x="1927" y="371"/>
                  </a:lnTo>
                  <a:lnTo>
                    <a:pt x="1927" y="374"/>
                  </a:lnTo>
                  <a:lnTo>
                    <a:pt x="1927" y="371"/>
                  </a:lnTo>
                  <a:lnTo>
                    <a:pt x="1927" y="371"/>
                  </a:lnTo>
                  <a:lnTo>
                    <a:pt x="1928" y="371"/>
                  </a:lnTo>
                  <a:lnTo>
                    <a:pt x="1928" y="371"/>
                  </a:lnTo>
                  <a:lnTo>
                    <a:pt x="1928" y="372"/>
                  </a:lnTo>
                  <a:lnTo>
                    <a:pt x="1928" y="371"/>
                  </a:lnTo>
                  <a:lnTo>
                    <a:pt x="1929" y="370"/>
                  </a:lnTo>
                  <a:lnTo>
                    <a:pt x="1929" y="371"/>
                  </a:lnTo>
                  <a:lnTo>
                    <a:pt x="1929" y="371"/>
                  </a:lnTo>
                  <a:lnTo>
                    <a:pt x="1930" y="371"/>
                  </a:lnTo>
                  <a:lnTo>
                    <a:pt x="1930" y="371"/>
                  </a:lnTo>
                  <a:lnTo>
                    <a:pt x="1930" y="373"/>
                  </a:lnTo>
                  <a:lnTo>
                    <a:pt x="1930" y="372"/>
                  </a:lnTo>
                  <a:lnTo>
                    <a:pt x="1931" y="370"/>
                  </a:lnTo>
                  <a:lnTo>
                    <a:pt x="1931" y="371"/>
                  </a:lnTo>
                  <a:lnTo>
                    <a:pt x="1931" y="371"/>
                  </a:lnTo>
                  <a:lnTo>
                    <a:pt x="1931" y="372"/>
                  </a:lnTo>
                  <a:lnTo>
                    <a:pt x="1932" y="372"/>
                  </a:lnTo>
                  <a:lnTo>
                    <a:pt x="1932" y="372"/>
                  </a:lnTo>
                  <a:lnTo>
                    <a:pt x="1932" y="371"/>
                  </a:lnTo>
                  <a:lnTo>
                    <a:pt x="1932" y="370"/>
                  </a:lnTo>
                  <a:lnTo>
                    <a:pt x="1933" y="371"/>
                  </a:lnTo>
                  <a:lnTo>
                    <a:pt x="1933" y="371"/>
                  </a:lnTo>
                  <a:lnTo>
                    <a:pt x="1933" y="373"/>
                  </a:lnTo>
                  <a:lnTo>
                    <a:pt x="1934" y="371"/>
                  </a:lnTo>
                  <a:lnTo>
                    <a:pt x="1934" y="371"/>
                  </a:lnTo>
                  <a:lnTo>
                    <a:pt x="1934" y="371"/>
                  </a:lnTo>
                  <a:lnTo>
                    <a:pt x="1934" y="369"/>
                  </a:lnTo>
                  <a:lnTo>
                    <a:pt x="1935" y="370"/>
                  </a:lnTo>
                  <a:lnTo>
                    <a:pt x="1935" y="371"/>
                  </a:lnTo>
                  <a:lnTo>
                    <a:pt x="1935" y="371"/>
                  </a:lnTo>
                  <a:lnTo>
                    <a:pt x="1935" y="370"/>
                  </a:lnTo>
                  <a:lnTo>
                    <a:pt x="1936" y="368"/>
                  </a:lnTo>
                  <a:lnTo>
                    <a:pt x="1936" y="362"/>
                  </a:lnTo>
                  <a:lnTo>
                    <a:pt x="1936" y="361"/>
                  </a:lnTo>
                  <a:lnTo>
                    <a:pt x="1936" y="362"/>
                  </a:lnTo>
                  <a:lnTo>
                    <a:pt x="1937" y="363"/>
                  </a:lnTo>
                  <a:lnTo>
                    <a:pt x="1937" y="362"/>
                  </a:lnTo>
                  <a:lnTo>
                    <a:pt x="1937" y="359"/>
                  </a:lnTo>
                  <a:lnTo>
                    <a:pt x="1937" y="358"/>
                  </a:lnTo>
                  <a:lnTo>
                    <a:pt x="1938" y="357"/>
                  </a:lnTo>
                  <a:lnTo>
                    <a:pt x="1938" y="361"/>
                  </a:lnTo>
                  <a:lnTo>
                    <a:pt x="1938" y="360"/>
                  </a:lnTo>
                  <a:lnTo>
                    <a:pt x="1938" y="361"/>
                  </a:lnTo>
                  <a:lnTo>
                    <a:pt x="1939" y="359"/>
                  </a:lnTo>
                  <a:lnTo>
                    <a:pt x="1939" y="361"/>
                  </a:lnTo>
                  <a:lnTo>
                    <a:pt x="1939" y="365"/>
                  </a:lnTo>
                  <a:lnTo>
                    <a:pt x="1940" y="363"/>
                  </a:lnTo>
                  <a:lnTo>
                    <a:pt x="1940" y="366"/>
                  </a:lnTo>
                  <a:lnTo>
                    <a:pt x="1940" y="369"/>
                  </a:lnTo>
                  <a:lnTo>
                    <a:pt x="1940" y="371"/>
                  </a:lnTo>
                  <a:lnTo>
                    <a:pt x="1941" y="371"/>
                  </a:lnTo>
                  <a:lnTo>
                    <a:pt x="1941" y="371"/>
                  </a:lnTo>
                  <a:lnTo>
                    <a:pt x="1941" y="373"/>
                  </a:lnTo>
                  <a:lnTo>
                    <a:pt x="1941" y="373"/>
                  </a:lnTo>
                  <a:lnTo>
                    <a:pt x="1942" y="371"/>
                  </a:lnTo>
                  <a:lnTo>
                    <a:pt x="1942" y="371"/>
                  </a:lnTo>
                  <a:lnTo>
                    <a:pt x="1942" y="372"/>
                  </a:lnTo>
                  <a:lnTo>
                    <a:pt x="1943" y="371"/>
                  </a:lnTo>
                  <a:lnTo>
                    <a:pt x="1943" y="370"/>
                  </a:lnTo>
                  <a:lnTo>
                    <a:pt x="1943" y="372"/>
                  </a:lnTo>
                  <a:lnTo>
                    <a:pt x="1943" y="371"/>
                  </a:lnTo>
                  <a:lnTo>
                    <a:pt x="1944" y="371"/>
                  </a:lnTo>
                  <a:lnTo>
                    <a:pt x="1944" y="371"/>
                  </a:lnTo>
                  <a:lnTo>
                    <a:pt x="1944" y="371"/>
                  </a:lnTo>
                  <a:lnTo>
                    <a:pt x="1944" y="372"/>
                  </a:lnTo>
                  <a:lnTo>
                    <a:pt x="1945" y="371"/>
                  </a:lnTo>
                  <a:lnTo>
                    <a:pt x="1945" y="371"/>
                  </a:lnTo>
                  <a:lnTo>
                    <a:pt x="1945" y="371"/>
                  </a:lnTo>
                  <a:lnTo>
                    <a:pt x="1946" y="368"/>
                  </a:lnTo>
                  <a:lnTo>
                    <a:pt x="1946" y="343"/>
                  </a:lnTo>
                  <a:lnTo>
                    <a:pt x="1946" y="290"/>
                  </a:lnTo>
                  <a:lnTo>
                    <a:pt x="1946" y="216"/>
                  </a:lnTo>
                  <a:lnTo>
                    <a:pt x="1947" y="135"/>
                  </a:lnTo>
                  <a:lnTo>
                    <a:pt x="1947" y="64"/>
                  </a:lnTo>
                  <a:lnTo>
                    <a:pt x="1947" y="31"/>
                  </a:lnTo>
                  <a:lnTo>
                    <a:pt x="1947" y="46"/>
                  </a:lnTo>
                  <a:lnTo>
                    <a:pt x="1948" y="100"/>
                  </a:lnTo>
                  <a:lnTo>
                    <a:pt x="1948" y="176"/>
                  </a:lnTo>
                  <a:lnTo>
                    <a:pt x="1948" y="249"/>
                  </a:lnTo>
                  <a:lnTo>
                    <a:pt x="1948" y="313"/>
                  </a:lnTo>
                  <a:lnTo>
                    <a:pt x="1949" y="350"/>
                  </a:lnTo>
                  <a:lnTo>
                    <a:pt x="1949" y="360"/>
                  </a:lnTo>
                  <a:lnTo>
                    <a:pt x="1949" y="362"/>
                  </a:lnTo>
                  <a:lnTo>
                    <a:pt x="1950" y="357"/>
                  </a:lnTo>
                  <a:lnTo>
                    <a:pt x="1950" y="359"/>
                  </a:lnTo>
                  <a:lnTo>
                    <a:pt x="1950" y="362"/>
                  </a:lnTo>
                  <a:lnTo>
                    <a:pt x="1950" y="368"/>
                  </a:lnTo>
                  <a:lnTo>
                    <a:pt x="1951" y="371"/>
                  </a:lnTo>
                  <a:lnTo>
                    <a:pt x="1951" y="369"/>
                  </a:lnTo>
                  <a:lnTo>
                    <a:pt x="1951" y="371"/>
                  </a:lnTo>
                  <a:lnTo>
                    <a:pt x="1951" y="371"/>
                  </a:lnTo>
                  <a:lnTo>
                    <a:pt x="1952" y="371"/>
                  </a:lnTo>
                  <a:lnTo>
                    <a:pt x="1952" y="370"/>
                  </a:lnTo>
                  <a:lnTo>
                    <a:pt x="1952" y="368"/>
                  </a:lnTo>
                  <a:lnTo>
                    <a:pt x="1952" y="368"/>
                  </a:lnTo>
                  <a:lnTo>
                    <a:pt x="1953" y="368"/>
                  </a:lnTo>
                  <a:lnTo>
                    <a:pt x="1953" y="368"/>
                  </a:lnTo>
                  <a:lnTo>
                    <a:pt x="1953" y="368"/>
                  </a:lnTo>
                  <a:lnTo>
                    <a:pt x="1953" y="368"/>
                  </a:lnTo>
                  <a:lnTo>
                    <a:pt x="1954" y="368"/>
                  </a:lnTo>
                  <a:lnTo>
                    <a:pt x="1954" y="370"/>
                  </a:lnTo>
                  <a:lnTo>
                    <a:pt x="1954" y="370"/>
                  </a:lnTo>
                  <a:lnTo>
                    <a:pt x="1954" y="367"/>
                  </a:lnTo>
                  <a:lnTo>
                    <a:pt x="1955" y="365"/>
                  </a:lnTo>
                  <a:lnTo>
                    <a:pt x="1955" y="363"/>
                  </a:lnTo>
                  <a:lnTo>
                    <a:pt x="1955" y="366"/>
                  </a:lnTo>
                  <a:lnTo>
                    <a:pt x="1956" y="368"/>
                  </a:lnTo>
                  <a:lnTo>
                    <a:pt x="1956" y="366"/>
                  </a:lnTo>
                  <a:lnTo>
                    <a:pt x="1956" y="366"/>
                  </a:lnTo>
                  <a:lnTo>
                    <a:pt x="1956" y="363"/>
                  </a:lnTo>
                  <a:lnTo>
                    <a:pt x="1957" y="362"/>
                  </a:lnTo>
                  <a:lnTo>
                    <a:pt x="1957" y="361"/>
                  </a:lnTo>
                  <a:lnTo>
                    <a:pt x="1957" y="358"/>
                  </a:lnTo>
                  <a:lnTo>
                    <a:pt x="1957" y="359"/>
                  </a:lnTo>
                  <a:lnTo>
                    <a:pt x="1958" y="361"/>
                  </a:lnTo>
                  <a:lnTo>
                    <a:pt x="1958" y="358"/>
                  </a:lnTo>
                  <a:lnTo>
                    <a:pt x="1958" y="358"/>
                  </a:lnTo>
                  <a:lnTo>
                    <a:pt x="1959" y="356"/>
                  </a:lnTo>
                  <a:lnTo>
                    <a:pt x="1959" y="353"/>
                  </a:lnTo>
                  <a:lnTo>
                    <a:pt x="1959" y="353"/>
                  </a:lnTo>
                  <a:lnTo>
                    <a:pt x="1959" y="349"/>
                  </a:lnTo>
                  <a:lnTo>
                    <a:pt x="1960" y="347"/>
                  </a:lnTo>
                  <a:lnTo>
                    <a:pt x="1960" y="344"/>
                  </a:lnTo>
                  <a:lnTo>
                    <a:pt x="1960" y="341"/>
                  </a:lnTo>
                  <a:lnTo>
                    <a:pt x="1960" y="338"/>
                  </a:lnTo>
                  <a:lnTo>
                    <a:pt x="1961" y="335"/>
                  </a:lnTo>
                  <a:lnTo>
                    <a:pt x="1961" y="331"/>
                  </a:lnTo>
                  <a:lnTo>
                    <a:pt x="1961" y="326"/>
                  </a:lnTo>
                  <a:lnTo>
                    <a:pt x="1962" y="322"/>
                  </a:lnTo>
                  <a:lnTo>
                    <a:pt x="1962" y="318"/>
                  </a:lnTo>
                  <a:lnTo>
                    <a:pt x="1962" y="318"/>
                  </a:lnTo>
                  <a:lnTo>
                    <a:pt x="1962" y="311"/>
                  </a:lnTo>
                  <a:lnTo>
                    <a:pt x="1963" y="306"/>
                  </a:lnTo>
                  <a:lnTo>
                    <a:pt x="1963" y="305"/>
                  </a:lnTo>
                  <a:lnTo>
                    <a:pt x="1963" y="302"/>
                  </a:lnTo>
                  <a:lnTo>
                    <a:pt x="1963" y="302"/>
                  </a:lnTo>
                  <a:lnTo>
                    <a:pt x="1964" y="302"/>
                  </a:lnTo>
                  <a:lnTo>
                    <a:pt x="1964" y="305"/>
                  </a:lnTo>
                  <a:lnTo>
                    <a:pt x="1964" y="306"/>
                  </a:lnTo>
                  <a:lnTo>
                    <a:pt x="1964" y="307"/>
                  </a:lnTo>
                  <a:lnTo>
                    <a:pt x="1965" y="310"/>
                  </a:lnTo>
                  <a:lnTo>
                    <a:pt x="1965" y="315"/>
                  </a:lnTo>
                  <a:lnTo>
                    <a:pt x="1965" y="321"/>
                  </a:lnTo>
                  <a:lnTo>
                    <a:pt x="1966" y="327"/>
                  </a:lnTo>
                  <a:lnTo>
                    <a:pt x="1966" y="332"/>
                  </a:lnTo>
                  <a:lnTo>
                    <a:pt x="1966" y="337"/>
                  </a:lnTo>
                  <a:lnTo>
                    <a:pt x="1966" y="338"/>
                  </a:lnTo>
                  <a:lnTo>
                    <a:pt x="1967" y="345"/>
                  </a:lnTo>
                  <a:lnTo>
                    <a:pt x="1967" y="349"/>
                  </a:lnTo>
                  <a:lnTo>
                    <a:pt x="1967" y="352"/>
                  </a:lnTo>
                  <a:lnTo>
                    <a:pt x="1967" y="356"/>
                  </a:lnTo>
                  <a:lnTo>
                    <a:pt x="1968" y="358"/>
                  </a:lnTo>
                  <a:lnTo>
                    <a:pt x="1968" y="359"/>
                  </a:lnTo>
                  <a:lnTo>
                    <a:pt x="1968" y="361"/>
                  </a:lnTo>
                  <a:lnTo>
                    <a:pt x="1968" y="363"/>
                  </a:lnTo>
                  <a:lnTo>
                    <a:pt x="1969" y="365"/>
                  </a:lnTo>
                  <a:lnTo>
                    <a:pt x="1969" y="364"/>
                  </a:lnTo>
                  <a:lnTo>
                    <a:pt x="1969" y="363"/>
                  </a:lnTo>
                  <a:lnTo>
                    <a:pt x="1969" y="365"/>
                  </a:lnTo>
                  <a:lnTo>
                    <a:pt x="1970" y="365"/>
                  </a:lnTo>
                  <a:lnTo>
                    <a:pt x="1970" y="365"/>
                  </a:lnTo>
                  <a:lnTo>
                    <a:pt x="1970" y="366"/>
                  </a:lnTo>
                  <a:lnTo>
                    <a:pt x="1970" y="368"/>
                  </a:lnTo>
                  <a:lnTo>
                    <a:pt x="1971" y="368"/>
                  </a:lnTo>
                  <a:lnTo>
                    <a:pt x="1971" y="367"/>
                  </a:lnTo>
                  <a:lnTo>
                    <a:pt x="1971" y="365"/>
                  </a:lnTo>
                  <a:lnTo>
                    <a:pt x="1972" y="363"/>
                  </a:lnTo>
                  <a:lnTo>
                    <a:pt x="1972" y="366"/>
                  </a:lnTo>
                  <a:lnTo>
                    <a:pt x="1972" y="368"/>
                  </a:lnTo>
                  <a:lnTo>
                    <a:pt x="1972" y="368"/>
                  </a:lnTo>
                  <a:lnTo>
                    <a:pt x="1973" y="367"/>
                  </a:lnTo>
                  <a:lnTo>
                    <a:pt x="1973" y="369"/>
                  </a:lnTo>
                  <a:lnTo>
                    <a:pt x="1973" y="368"/>
                  </a:lnTo>
                  <a:lnTo>
                    <a:pt x="1973" y="368"/>
                  </a:lnTo>
                  <a:lnTo>
                    <a:pt x="1974" y="368"/>
                  </a:lnTo>
                  <a:lnTo>
                    <a:pt x="1974" y="366"/>
                  </a:lnTo>
                  <a:lnTo>
                    <a:pt x="1974" y="370"/>
                  </a:lnTo>
                  <a:lnTo>
                    <a:pt x="1975" y="368"/>
                  </a:lnTo>
                  <a:lnTo>
                    <a:pt x="1975" y="368"/>
                  </a:lnTo>
                  <a:lnTo>
                    <a:pt x="1975" y="368"/>
                  </a:lnTo>
                  <a:lnTo>
                    <a:pt x="1975" y="369"/>
                  </a:lnTo>
                  <a:lnTo>
                    <a:pt x="1976" y="372"/>
                  </a:lnTo>
                  <a:lnTo>
                    <a:pt x="1976" y="374"/>
                  </a:lnTo>
                  <a:lnTo>
                    <a:pt x="1976" y="374"/>
                  </a:lnTo>
                  <a:lnTo>
                    <a:pt x="1976" y="371"/>
                  </a:lnTo>
                  <a:lnTo>
                    <a:pt x="1977" y="369"/>
                  </a:lnTo>
                  <a:lnTo>
                    <a:pt x="1977" y="370"/>
                  </a:lnTo>
                  <a:lnTo>
                    <a:pt x="1977" y="369"/>
                  </a:lnTo>
                  <a:lnTo>
                    <a:pt x="1978" y="370"/>
                  </a:lnTo>
                  <a:lnTo>
                    <a:pt x="1978" y="371"/>
                  </a:lnTo>
                  <a:lnTo>
                    <a:pt x="1978" y="374"/>
                  </a:lnTo>
                  <a:lnTo>
                    <a:pt x="1978" y="374"/>
                  </a:lnTo>
                  <a:lnTo>
                    <a:pt x="1979" y="374"/>
                  </a:lnTo>
                  <a:lnTo>
                    <a:pt x="1979" y="371"/>
                  </a:lnTo>
                  <a:lnTo>
                    <a:pt x="1979" y="368"/>
                  </a:lnTo>
                  <a:lnTo>
                    <a:pt x="1979" y="368"/>
                  </a:lnTo>
                  <a:lnTo>
                    <a:pt x="1980" y="368"/>
                  </a:lnTo>
                  <a:lnTo>
                    <a:pt x="1980" y="370"/>
                  </a:lnTo>
                  <a:lnTo>
                    <a:pt x="1980" y="370"/>
                  </a:lnTo>
                  <a:lnTo>
                    <a:pt x="1980" y="368"/>
                  </a:lnTo>
                  <a:lnTo>
                    <a:pt x="1981" y="368"/>
                  </a:lnTo>
                  <a:lnTo>
                    <a:pt x="1981" y="368"/>
                  </a:lnTo>
                  <a:lnTo>
                    <a:pt x="1981" y="368"/>
                  </a:lnTo>
                  <a:lnTo>
                    <a:pt x="1982" y="368"/>
                  </a:lnTo>
                  <a:lnTo>
                    <a:pt x="1982" y="365"/>
                  </a:lnTo>
                  <a:lnTo>
                    <a:pt x="1982" y="368"/>
                  </a:lnTo>
                  <a:lnTo>
                    <a:pt x="1982" y="367"/>
                  </a:lnTo>
                  <a:lnTo>
                    <a:pt x="1983" y="368"/>
                  </a:lnTo>
                  <a:lnTo>
                    <a:pt x="1983" y="368"/>
                  </a:lnTo>
                  <a:lnTo>
                    <a:pt x="1983" y="368"/>
                  </a:lnTo>
                  <a:lnTo>
                    <a:pt x="1983" y="368"/>
                  </a:lnTo>
                  <a:lnTo>
                    <a:pt x="1984" y="367"/>
                  </a:lnTo>
                  <a:lnTo>
                    <a:pt x="1984" y="367"/>
                  </a:lnTo>
                  <a:lnTo>
                    <a:pt x="1984" y="368"/>
                  </a:lnTo>
                  <a:lnTo>
                    <a:pt x="1984" y="367"/>
                  </a:lnTo>
                  <a:lnTo>
                    <a:pt x="1985" y="368"/>
                  </a:lnTo>
                  <a:lnTo>
                    <a:pt x="1985" y="369"/>
                  </a:lnTo>
                  <a:lnTo>
                    <a:pt x="1985" y="371"/>
                  </a:lnTo>
                  <a:lnTo>
                    <a:pt x="1985" y="371"/>
                  </a:lnTo>
                  <a:lnTo>
                    <a:pt x="1986" y="368"/>
                  </a:lnTo>
                  <a:lnTo>
                    <a:pt x="1986" y="368"/>
                  </a:lnTo>
                  <a:lnTo>
                    <a:pt x="1986" y="368"/>
                  </a:lnTo>
                  <a:lnTo>
                    <a:pt x="1986" y="368"/>
                  </a:lnTo>
                  <a:lnTo>
                    <a:pt x="1987" y="369"/>
                  </a:lnTo>
                  <a:lnTo>
                    <a:pt x="1987" y="370"/>
                  </a:lnTo>
                  <a:lnTo>
                    <a:pt x="1987" y="371"/>
                  </a:lnTo>
                  <a:lnTo>
                    <a:pt x="1988" y="368"/>
                  </a:lnTo>
                  <a:lnTo>
                    <a:pt x="1988" y="368"/>
                  </a:lnTo>
                  <a:lnTo>
                    <a:pt x="1988" y="368"/>
                  </a:lnTo>
                  <a:lnTo>
                    <a:pt x="1988" y="370"/>
                  </a:lnTo>
                  <a:lnTo>
                    <a:pt x="1989" y="369"/>
                  </a:lnTo>
                  <a:lnTo>
                    <a:pt x="1989" y="368"/>
                  </a:lnTo>
                  <a:lnTo>
                    <a:pt x="1989" y="368"/>
                  </a:lnTo>
                  <a:lnTo>
                    <a:pt x="1989" y="369"/>
                  </a:lnTo>
                  <a:lnTo>
                    <a:pt x="1990" y="368"/>
                  </a:lnTo>
                  <a:lnTo>
                    <a:pt x="1990" y="368"/>
                  </a:lnTo>
                  <a:lnTo>
                    <a:pt x="1990" y="371"/>
                  </a:lnTo>
                  <a:lnTo>
                    <a:pt x="1991" y="373"/>
                  </a:lnTo>
                  <a:lnTo>
                    <a:pt x="1991" y="374"/>
                  </a:lnTo>
                  <a:lnTo>
                    <a:pt x="1991" y="374"/>
                  </a:lnTo>
                  <a:lnTo>
                    <a:pt x="1991" y="371"/>
                  </a:lnTo>
                  <a:lnTo>
                    <a:pt x="1992" y="369"/>
                  </a:lnTo>
                  <a:lnTo>
                    <a:pt x="1992" y="368"/>
                  </a:lnTo>
                  <a:lnTo>
                    <a:pt x="1992" y="369"/>
                  </a:lnTo>
                  <a:lnTo>
                    <a:pt x="1992" y="369"/>
                  </a:lnTo>
                  <a:lnTo>
                    <a:pt x="1993" y="371"/>
                  </a:lnTo>
                  <a:lnTo>
                    <a:pt x="1993" y="371"/>
                  </a:lnTo>
                  <a:lnTo>
                    <a:pt x="1993" y="374"/>
                  </a:lnTo>
                  <a:lnTo>
                    <a:pt x="1994" y="374"/>
                  </a:lnTo>
                  <a:lnTo>
                    <a:pt x="1994" y="371"/>
                  </a:lnTo>
                  <a:lnTo>
                    <a:pt x="1994" y="368"/>
                  </a:lnTo>
                  <a:lnTo>
                    <a:pt x="1994" y="368"/>
                  </a:lnTo>
                  <a:lnTo>
                    <a:pt x="1995" y="368"/>
                  </a:lnTo>
                  <a:lnTo>
                    <a:pt x="1995" y="368"/>
                  </a:lnTo>
                  <a:lnTo>
                    <a:pt x="1995" y="371"/>
                  </a:lnTo>
                  <a:lnTo>
                    <a:pt x="1995" y="370"/>
                  </a:lnTo>
                  <a:lnTo>
                    <a:pt x="1996" y="371"/>
                  </a:lnTo>
                  <a:lnTo>
                    <a:pt x="1996" y="371"/>
                  </a:lnTo>
                  <a:lnTo>
                    <a:pt x="1996" y="370"/>
                  </a:lnTo>
                  <a:lnTo>
                    <a:pt x="1996" y="371"/>
                  </a:lnTo>
                  <a:lnTo>
                    <a:pt x="1997" y="371"/>
                  </a:lnTo>
                  <a:lnTo>
                    <a:pt x="1997" y="370"/>
                  </a:lnTo>
                  <a:lnTo>
                    <a:pt x="1997" y="369"/>
                  </a:lnTo>
                  <a:lnTo>
                    <a:pt x="1998" y="368"/>
                  </a:lnTo>
                  <a:lnTo>
                    <a:pt x="1998" y="368"/>
                  </a:lnTo>
                  <a:lnTo>
                    <a:pt x="1998" y="371"/>
                  </a:lnTo>
                  <a:lnTo>
                    <a:pt x="1998" y="371"/>
                  </a:lnTo>
                  <a:lnTo>
                    <a:pt x="1999" y="373"/>
                  </a:lnTo>
                  <a:lnTo>
                    <a:pt x="1999" y="371"/>
                  </a:lnTo>
                  <a:lnTo>
                    <a:pt x="1999" y="371"/>
                  </a:lnTo>
                  <a:lnTo>
                    <a:pt x="1999" y="368"/>
                  </a:lnTo>
                  <a:lnTo>
                    <a:pt x="2000" y="368"/>
                  </a:lnTo>
                  <a:lnTo>
                    <a:pt x="2000" y="368"/>
                  </a:lnTo>
                  <a:lnTo>
                    <a:pt x="2000" y="368"/>
                  </a:lnTo>
                  <a:lnTo>
                    <a:pt x="2000" y="368"/>
                  </a:lnTo>
                  <a:lnTo>
                    <a:pt x="2001" y="371"/>
                  </a:lnTo>
                  <a:lnTo>
                    <a:pt x="2001" y="372"/>
                  </a:lnTo>
                  <a:lnTo>
                    <a:pt x="2001" y="372"/>
                  </a:lnTo>
                  <a:lnTo>
                    <a:pt x="2001" y="368"/>
                  </a:lnTo>
                  <a:lnTo>
                    <a:pt x="2002" y="368"/>
                  </a:lnTo>
                  <a:lnTo>
                    <a:pt x="2002" y="368"/>
                  </a:lnTo>
                  <a:lnTo>
                    <a:pt x="2002" y="368"/>
                  </a:lnTo>
                  <a:lnTo>
                    <a:pt x="2003" y="368"/>
                  </a:lnTo>
                  <a:lnTo>
                    <a:pt x="2003" y="366"/>
                  </a:lnTo>
                  <a:lnTo>
                    <a:pt x="2003" y="366"/>
                  </a:lnTo>
                  <a:lnTo>
                    <a:pt x="2003" y="368"/>
                  </a:lnTo>
                  <a:lnTo>
                    <a:pt x="2004" y="368"/>
                  </a:lnTo>
                  <a:lnTo>
                    <a:pt x="2004" y="370"/>
                  </a:lnTo>
                  <a:lnTo>
                    <a:pt x="2004" y="366"/>
                  </a:lnTo>
                  <a:lnTo>
                    <a:pt x="2004" y="363"/>
                  </a:lnTo>
                  <a:lnTo>
                    <a:pt x="2005" y="361"/>
                  </a:lnTo>
                  <a:lnTo>
                    <a:pt x="2005" y="361"/>
                  </a:lnTo>
                  <a:lnTo>
                    <a:pt x="2005" y="361"/>
                  </a:lnTo>
                  <a:lnTo>
                    <a:pt x="2005" y="362"/>
                  </a:lnTo>
                  <a:lnTo>
                    <a:pt x="2006" y="361"/>
                  </a:lnTo>
                  <a:lnTo>
                    <a:pt x="2006" y="359"/>
                  </a:lnTo>
                  <a:lnTo>
                    <a:pt x="2006" y="357"/>
                  </a:lnTo>
                  <a:lnTo>
                    <a:pt x="2007" y="355"/>
                  </a:lnTo>
                  <a:lnTo>
                    <a:pt x="2007" y="358"/>
                  </a:lnTo>
                  <a:lnTo>
                    <a:pt x="2007" y="360"/>
                  </a:lnTo>
                  <a:lnTo>
                    <a:pt x="2007" y="359"/>
                  </a:lnTo>
                  <a:lnTo>
                    <a:pt x="2008" y="359"/>
                  </a:lnTo>
                  <a:lnTo>
                    <a:pt x="2008" y="362"/>
                  </a:lnTo>
                  <a:lnTo>
                    <a:pt x="2008" y="360"/>
                  </a:lnTo>
                  <a:lnTo>
                    <a:pt x="2008" y="363"/>
                  </a:lnTo>
                  <a:lnTo>
                    <a:pt x="2009" y="367"/>
                  </a:lnTo>
                  <a:lnTo>
                    <a:pt x="2009" y="370"/>
                  </a:lnTo>
                  <a:lnTo>
                    <a:pt x="2009" y="374"/>
                  </a:lnTo>
                  <a:lnTo>
                    <a:pt x="2010" y="370"/>
                  </a:lnTo>
                  <a:lnTo>
                    <a:pt x="2010" y="370"/>
                  </a:lnTo>
                  <a:lnTo>
                    <a:pt x="2010" y="368"/>
                  </a:lnTo>
                  <a:lnTo>
                    <a:pt x="2010" y="368"/>
                  </a:lnTo>
                  <a:lnTo>
                    <a:pt x="2011" y="370"/>
                  </a:lnTo>
                  <a:lnTo>
                    <a:pt x="2011" y="371"/>
                  </a:lnTo>
                  <a:lnTo>
                    <a:pt x="2011" y="371"/>
                  </a:lnTo>
                  <a:lnTo>
                    <a:pt x="2011" y="369"/>
                  </a:lnTo>
                  <a:lnTo>
                    <a:pt x="2012" y="371"/>
                  </a:lnTo>
                  <a:lnTo>
                    <a:pt x="2012" y="373"/>
                  </a:lnTo>
                  <a:lnTo>
                    <a:pt x="2012" y="374"/>
                  </a:lnTo>
                  <a:lnTo>
                    <a:pt x="2012" y="371"/>
                  </a:lnTo>
                  <a:lnTo>
                    <a:pt x="2013" y="368"/>
                  </a:lnTo>
                  <a:lnTo>
                    <a:pt x="2013" y="368"/>
                  </a:lnTo>
                  <a:lnTo>
                    <a:pt x="2013" y="369"/>
                  </a:lnTo>
                  <a:lnTo>
                    <a:pt x="2014" y="371"/>
                  </a:lnTo>
                  <a:lnTo>
                    <a:pt x="2014" y="372"/>
                  </a:lnTo>
                  <a:lnTo>
                    <a:pt x="2014" y="372"/>
                  </a:lnTo>
                  <a:lnTo>
                    <a:pt x="2014" y="362"/>
                  </a:lnTo>
                  <a:lnTo>
                    <a:pt x="2015" y="331"/>
                  </a:lnTo>
                  <a:lnTo>
                    <a:pt x="2015" y="266"/>
                  </a:lnTo>
                  <a:lnTo>
                    <a:pt x="2015" y="183"/>
                  </a:lnTo>
                  <a:lnTo>
                    <a:pt x="2015" y="97"/>
                  </a:lnTo>
                  <a:lnTo>
                    <a:pt x="2016" y="39"/>
                  </a:lnTo>
                  <a:lnTo>
                    <a:pt x="2016" y="25"/>
                  </a:lnTo>
                  <a:lnTo>
                    <a:pt x="2016" y="64"/>
                  </a:lnTo>
                  <a:lnTo>
                    <a:pt x="2016" y="139"/>
                  </a:lnTo>
                  <a:lnTo>
                    <a:pt x="2017" y="213"/>
                  </a:lnTo>
                  <a:lnTo>
                    <a:pt x="2017" y="288"/>
                  </a:lnTo>
                  <a:lnTo>
                    <a:pt x="2017" y="338"/>
                  </a:lnTo>
                  <a:lnTo>
                    <a:pt x="2017" y="357"/>
                  </a:lnTo>
                  <a:lnTo>
                    <a:pt x="2018" y="363"/>
                  </a:lnTo>
                  <a:lnTo>
                    <a:pt x="2018" y="361"/>
                  </a:lnTo>
                  <a:lnTo>
                    <a:pt x="2018" y="361"/>
                  </a:lnTo>
                  <a:lnTo>
                    <a:pt x="2019" y="362"/>
                  </a:lnTo>
                  <a:lnTo>
                    <a:pt x="2019" y="367"/>
                  </a:lnTo>
                  <a:lnTo>
                    <a:pt x="2019" y="370"/>
                  </a:lnTo>
                  <a:lnTo>
                    <a:pt x="2019" y="372"/>
                  </a:lnTo>
                  <a:lnTo>
                    <a:pt x="2020" y="371"/>
                  </a:lnTo>
                  <a:lnTo>
                    <a:pt x="2020" y="368"/>
                  </a:lnTo>
                  <a:lnTo>
                    <a:pt x="2020" y="371"/>
                  </a:lnTo>
                  <a:lnTo>
                    <a:pt x="2020" y="374"/>
                  </a:lnTo>
                  <a:lnTo>
                    <a:pt x="2021" y="370"/>
                  </a:lnTo>
                  <a:lnTo>
                    <a:pt x="2021" y="370"/>
                  </a:lnTo>
                  <a:lnTo>
                    <a:pt x="2021" y="368"/>
                  </a:lnTo>
                  <a:lnTo>
                    <a:pt x="2022" y="368"/>
                  </a:lnTo>
                  <a:lnTo>
                    <a:pt x="2022" y="368"/>
                  </a:lnTo>
                  <a:lnTo>
                    <a:pt x="2022" y="369"/>
                  </a:lnTo>
                  <a:lnTo>
                    <a:pt x="2022" y="370"/>
                  </a:lnTo>
                  <a:lnTo>
                    <a:pt x="2023" y="371"/>
                  </a:lnTo>
                  <a:lnTo>
                    <a:pt x="2023" y="369"/>
                  </a:lnTo>
                  <a:lnTo>
                    <a:pt x="2023" y="369"/>
                  </a:lnTo>
                  <a:lnTo>
                    <a:pt x="2023" y="368"/>
                  </a:lnTo>
                  <a:lnTo>
                    <a:pt x="2024" y="368"/>
                  </a:lnTo>
                  <a:lnTo>
                    <a:pt x="2024" y="368"/>
                  </a:lnTo>
                  <a:lnTo>
                    <a:pt x="2024" y="368"/>
                  </a:lnTo>
                  <a:lnTo>
                    <a:pt x="2024" y="367"/>
                  </a:lnTo>
                  <a:lnTo>
                    <a:pt x="2025" y="368"/>
                  </a:lnTo>
                  <a:lnTo>
                    <a:pt x="2025" y="368"/>
                  </a:lnTo>
                  <a:lnTo>
                    <a:pt x="2025" y="368"/>
                  </a:lnTo>
                  <a:lnTo>
                    <a:pt x="2026" y="368"/>
                  </a:lnTo>
                  <a:lnTo>
                    <a:pt x="2026" y="365"/>
                  </a:lnTo>
                  <a:lnTo>
                    <a:pt x="2026" y="363"/>
                  </a:lnTo>
                  <a:lnTo>
                    <a:pt x="2026" y="362"/>
                  </a:lnTo>
                  <a:lnTo>
                    <a:pt x="2027" y="361"/>
                  </a:lnTo>
                  <a:lnTo>
                    <a:pt x="2027" y="359"/>
                  </a:lnTo>
                  <a:lnTo>
                    <a:pt x="2027" y="356"/>
                  </a:lnTo>
                  <a:lnTo>
                    <a:pt x="2027" y="357"/>
                  </a:lnTo>
                  <a:lnTo>
                    <a:pt x="2028" y="358"/>
                  </a:lnTo>
                  <a:lnTo>
                    <a:pt x="2028" y="358"/>
                  </a:lnTo>
                  <a:lnTo>
                    <a:pt x="2028" y="352"/>
                  </a:lnTo>
                  <a:lnTo>
                    <a:pt x="2029" y="349"/>
                  </a:lnTo>
                  <a:lnTo>
                    <a:pt x="2029" y="346"/>
                  </a:lnTo>
                  <a:lnTo>
                    <a:pt x="2029" y="343"/>
                  </a:lnTo>
                  <a:lnTo>
                    <a:pt x="2029" y="340"/>
                  </a:lnTo>
                  <a:lnTo>
                    <a:pt x="2030" y="337"/>
                  </a:lnTo>
                  <a:lnTo>
                    <a:pt x="2030" y="335"/>
                  </a:lnTo>
                  <a:lnTo>
                    <a:pt x="2030" y="331"/>
                  </a:lnTo>
                  <a:lnTo>
                    <a:pt x="2030" y="327"/>
                  </a:lnTo>
                  <a:lnTo>
                    <a:pt x="2031" y="322"/>
                  </a:lnTo>
                  <a:lnTo>
                    <a:pt x="2031" y="316"/>
                  </a:lnTo>
                  <a:lnTo>
                    <a:pt x="2031" y="313"/>
                  </a:lnTo>
                  <a:lnTo>
                    <a:pt x="2031" y="309"/>
                  </a:lnTo>
                  <a:lnTo>
                    <a:pt x="2032" y="305"/>
                  </a:lnTo>
                  <a:lnTo>
                    <a:pt x="2032" y="304"/>
                  </a:lnTo>
                  <a:lnTo>
                    <a:pt x="2032" y="303"/>
                  </a:lnTo>
                  <a:lnTo>
                    <a:pt x="2032" y="304"/>
                  </a:lnTo>
                  <a:lnTo>
                    <a:pt x="2033" y="305"/>
                  </a:lnTo>
                  <a:lnTo>
                    <a:pt x="2033" y="303"/>
                  </a:lnTo>
                  <a:lnTo>
                    <a:pt x="2033" y="308"/>
                  </a:lnTo>
                  <a:lnTo>
                    <a:pt x="2033" y="309"/>
                  </a:lnTo>
                  <a:lnTo>
                    <a:pt x="2034" y="313"/>
                  </a:lnTo>
                  <a:lnTo>
                    <a:pt x="2034" y="321"/>
                  </a:lnTo>
                  <a:lnTo>
                    <a:pt x="2034" y="326"/>
                  </a:lnTo>
                  <a:lnTo>
                    <a:pt x="2035" y="328"/>
                  </a:lnTo>
                  <a:lnTo>
                    <a:pt x="2035" y="330"/>
                  </a:lnTo>
                  <a:lnTo>
                    <a:pt x="2035" y="335"/>
                  </a:lnTo>
                  <a:lnTo>
                    <a:pt x="2035" y="343"/>
                  </a:lnTo>
                  <a:lnTo>
                    <a:pt x="2036" y="346"/>
                  </a:lnTo>
                  <a:lnTo>
                    <a:pt x="2036" y="351"/>
                  </a:lnTo>
                  <a:lnTo>
                    <a:pt x="2036" y="355"/>
                  </a:lnTo>
                  <a:lnTo>
                    <a:pt x="2036" y="357"/>
                  </a:lnTo>
                  <a:lnTo>
                    <a:pt x="2037" y="359"/>
                  </a:lnTo>
                  <a:lnTo>
                    <a:pt x="2037" y="359"/>
                  </a:lnTo>
                  <a:lnTo>
                    <a:pt x="2037" y="359"/>
                  </a:lnTo>
                  <a:lnTo>
                    <a:pt x="2038" y="361"/>
                  </a:lnTo>
                  <a:lnTo>
                    <a:pt x="2038" y="362"/>
                  </a:lnTo>
                  <a:lnTo>
                    <a:pt x="2038" y="366"/>
                  </a:lnTo>
                  <a:lnTo>
                    <a:pt x="2038" y="365"/>
                  </a:lnTo>
                  <a:lnTo>
                    <a:pt x="2039" y="364"/>
                  </a:lnTo>
                  <a:lnTo>
                    <a:pt x="2039" y="364"/>
                  </a:lnTo>
                  <a:lnTo>
                    <a:pt x="2039" y="365"/>
                  </a:lnTo>
                  <a:lnTo>
                    <a:pt x="2039" y="368"/>
                  </a:lnTo>
                  <a:lnTo>
                    <a:pt x="2040" y="366"/>
                  </a:lnTo>
                  <a:lnTo>
                    <a:pt x="2040" y="365"/>
                  </a:lnTo>
                  <a:lnTo>
                    <a:pt x="2040" y="366"/>
                  </a:lnTo>
                  <a:lnTo>
                    <a:pt x="2041" y="368"/>
                  </a:lnTo>
                  <a:lnTo>
                    <a:pt x="2041" y="371"/>
                  </a:lnTo>
                  <a:lnTo>
                    <a:pt x="2041" y="368"/>
                  </a:lnTo>
                  <a:lnTo>
                    <a:pt x="2041" y="366"/>
                  </a:lnTo>
                  <a:lnTo>
                    <a:pt x="2042" y="363"/>
                  </a:lnTo>
                  <a:lnTo>
                    <a:pt x="2042" y="363"/>
                  </a:lnTo>
                  <a:lnTo>
                    <a:pt x="2042" y="365"/>
                  </a:lnTo>
                  <a:lnTo>
                    <a:pt x="2042" y="367"/>
                  </a:lnTo>
                  <a:lnTo>
                    <a:pt x="2043" y="367"/>
                  </a:lnTo>
                  <a:lnTo>
                    <a:pt x="2043" y="368"/>
                  </a:lnTo>
                  <a:lnTo>
                    <a:pt x="2043" y="365"/>
                  </a:lnTo>
                  <a:lnTo>
                    <a:pt x="2043" y="368"/>
                  </a:lnTo>
                  <a:lnTo>
                    <a:pt x="2044" y="368"/>
                  </a:lnTo>
                  <a:lnTo>
                    <a:pt x="2044" y="371"/>
                  </a:lnTo>
                  <a:lnTo>
                    <a:pt x="2044" y="371"/>
                  </a:lnTo>
                  <a:lnTo>
                    <a:pt x="2045" y="370"/>
                  </a:lnTo>
                  <a:lnTo>
                    <a:pt x="2045" y="370"/>
                  </a:lnTo>
                  <a:lnTo>
                    <a:pt x="2045" y="371"/>
                  </a:lnTo>
                  <a:lnTo>
                    <a:pt x="2045" y="371"/>
                  </a:lnTo>
                  <a:lnTo>
                    <a:pt x="2046" y="371"/>
                  </a:lnTo>
                  <a:lnTo>
                    <a:pt x="2046" y="371"/>
                  </a:lnTo>
                  <a:lnTo>
                    <a:pt x="2046" y="373"/>
                  </a:lnTo>
                  <a:lnTo>
                    <a:pt x="2046" y="374"/>
                  </a:lnTo>
                  <a:lnTo>
                    <a:pt x="2047" y="374"/>
                  </a:lnTo>
                  <a:lnTo>
                    <a:pt x="2047" y="374"/>
                  </a:lnTo>
                  <a:lnTo>
                    <a:pt x="2047" y="374"/>
                  </a:lnTo>
                  <a:lnTo>
                    <a:pt x="2047" y="374"/>
                  </a:lnTo>
                  <a:lnTo>
                    <a:pt x="2048" y="374"/>
                  </a:lnTo>
                  <a:lnTo>
                    <a:pt x="2048" y="374"/>
                  </a:lnTo>
                  <a:lnTo>
                    <a:pt x="2048" y="371"/>
                  </a:lnTo>
                  <a:lnTo>
                    <a:pt x="2048" y="371"/>
                  </a:lnTo>
                  <a:lnTo>
                    <a:pt x="2049" y="374"/>
                  </a:lnTo>
                  <a:lnTo>
                    <a:pt x="2049" y="374"/>
                  </a:lnTo>
                  <a:lnTo>
                    <a:pt x="2049" y="372"/>
                  </a:lnTo>
                  <a:lnTo>
                    <a:pt x="2049" y="371"/>
                  </a:lnTo>
                  <a:lnTo>
                    <a:pt x="2050" y="371"/>
                  </a:lnTo>
                  <a:lnTo>
                    <a:pt x="2050" y="368"/>
                  </a:lnTo>
                  <a:lnTo>
                    <a:pt x="2050" y="368"/>
                  </a:lnTo>
                  <a:lnTo>
                    <a:pt x="2051" y="367"/>
                  </a:lnTo>
                  <a:lnTo>
                    <a:pt x="2051" y="368"/>
                  </a:lnTo>
                  <a:lnTo>
                    <a:pt x="2051" y="370"/>
                  </a:lnTo>
                  <a:lnTo>
                    <a:pt x="2051" y="372"/>
                  </a:lnTo>
                  <a:lnTo>
                    <a:pt x="2052" y="369"/>
                  </a:lnTo>
                  <a:lnTo>
                    <a:pt x="2052" y="368"/>
                  </a:lnTo>
                  <a:lnTo>
                    <a:pt x="2052" y="369"/>
                  </a:lnTo>
                  <a:lnTo>
                    <a:pt x="2052" y="371"/>
                  </a:lnTo>
                  <a:lnTo>
                    <a:pt x="2053" y="371"/>
                  </a:lnTo>
                  <a:lnTo>
                    <a:pt x="2053" y="371"/>
                  </a:lnTo>
                  <a:lnTo>
                    <a:pt x="2053" y="368"/>
                  </a:lnTo>
                  <a:lnTo>
                    <a:pt x="2054" y="368"/>
                  </a:lnTo>
                  <a:lnTo>
                    <a:pt x="2054" y="368"/>
                  </a:lnTo>
                  <a:lnTo>
                    <a:pt x="2054" y="369"/>
                  </a:lnTo>
                  <a:lnTo>
                    <a:pt x="2054" y="370"/>
                  </a:lnTo>
                  <a:lnTo>
                    <a:pt x="2055" y="370"/>
                  </a:lnTo>
                  <a:lnTo>
                    <a:pt x="2055" y="368"/>
                  </a:lnTo>
                  <a:lnTo>
                    <a:pt x="2055" y="369"/>
                  </a:lnTo>
                  <a:lnTo>
                    <a:pt x="2055" y="374"/>
                  </a:lnTo>
                  <a:lnTo>
                    <a:pt x="2056" y="372"/>
                  </a:lnTo>
                  <a:lnTo>
                    <a:pt x="2056" y="370"/>
                  </a:lnTo>
                  <a:lnTo>
                    <a:pt x="2056" y="369"/>
                  </a:lnTo>
                  <a:lnTo>
                    <a:pt x="2057" y="370"/>
                  </a:lnTo>
                  <a:lnTo>
                    <a:pt x="2057" y="374"/>
                  </a:lnTo>
                  <a:lnTo>
                    <a:pt x="2057" y="374"/>
                  </a:lnTo>
                  <a:lnTo>
                    <a:pt x="2057" y="371"/>
                  </a:lnTo>
                  <a:lnTo>
                    <a:pt x="2058" y="370"/>
                  </a:lnTo>
                  <a:lnTo>
                    <a:pt x="2058" y="371"/>
                  </a:lnTo>
                  <a:lnTo>
                    <a:pt x="2058" y="371"/>
                  </a:lnTo>
                  <a:lnTo>
                    <a:pt x="2058" y="372"/>
                  </a:lnTo>
                  <a:lnTo>
                    <a:pt x="2059" y="374"/>
                  </a:lnTo>
                  <a:lnTo>
                    <a:pt x="2059" y="374"/>
                  </a:lnTo>
                  <a:lnTo>
                    <a:pt x="2059" y="375"/>
                  </a:lnTo>
                  <a:lnTo>
                    <a:pt x="2059" y="371"/>
                  </a:lnTo>
                  <a:lnTo>
                    <a:pt x="2060" y="371"/>
                  </a:lnTo>
                  <a:lnTo>
                    <a:pt x="2060" y="371"/>
                  </a:lnTo>
                  <a:lnTo>
                    <a:pt x="2060" y="374"/>
                  </a:lnTo>
                  <a:lnTo>
                    <a:pt x="2061" y="373"/>
                  </a:lnTo>
                  <a:lnTo>
                    <a:pt x="2061" y="371"/>
                  </a:lnTo>
                  <a:lnTo>
                    <a:pt x="2061" y="372"/>
                  </a:lnTo>
                  <a:lnTo>
                    <a:pt x="2061" y="374"/>
                  </a:lnTo>
                  <a:lnTo>
                    <a:pt x="2062" y="376"/>
                  </a:lnTo>
                  <a:lnTo>
                    <a:pt x="2062" y="374"/>
                  </a:lnTo>
                  <a:lnTo>
                    <a:pt x="2062" y="372"/>
                  </a:lnTo>
                  <a:lnTo>
                    <a:pt x="2062" y="370"/>
                  </a:lnTo>
                  <a:lnTo>
                    <a:pt x="2063" y="370"/>
                  </a:lnTo>
                  <a:lnTo>
                    <a:pt x="2063" y="371"/>
                  </a:lnTo>
                  <a:lnTo>
                    <a:pt x="2063" y="371"/>
                  </a:lnTo>
                  <a:lnTo>
                    <a:pt x="2063" y="372"/>
                  </a:lnTo>
                  <a:lnTo>
                    <a:pt x="2064" y="375"/>
                  </a:lnTo>
                  <a:lnTo>
                    <a:pt x="2064" y="375"/>
                  </a:lnTo>
                  <a:lnTo>
                    <a:pt x="2064" y="374"/>
                  </a:lnTo>
                  <a:lnTo>
                    <a:pt x="2064" y="371"/>
                  </a:lnTo>
                  <a:lnTo>
                    <a:pt x="2065" y="371"/>
                  </a:lnTo>
                  <a:lnTo>
                    <a:pt x="2065" y="371"/>
                  </a:lnTo>
                  <a:lnTo>
                    <a:pt x="2065" y="371"/>
                  </a:lnTo>
                  <a:lnTo>
                    <a:pt x="2065" y="374"/>
                  </a:lnTo>
                  <a:lnTo>
                    <a:pt x="2066" y="374"/>
                  </a:lnTo>
                  <a:lnTo>
                    <a:pt x="2066" y="373"/>
                  </a:lnTo>
                  <a:lnTo>
                    <a:pt x="2066" y="373"/>
                  </a:lnTo>
                  <a:lnTo>
                    <a:pt x="2067" y="374"/>
                  </a:lnTo>
                  <a:lnTo>
                    <a:pt x="2067" y="372"/>
                  </a:lnTo>
                  <a:lnTo>
                    <a:pt x="2067" y="371"/>
                  </a:lnTo>
                  <a:lnTo>
                    <a:pt x="2067" y="371"/>
                  </a:lnTo>
                  <a:lnTo>
                    <a:pt x="2068" y="373"/>
                  </a:lnTo>
                  <a:lnTo>
                    <a:pt x="2068" y="377"/>
                  </a:lnTo>
                  <a:lnTo>
                    <a:pt x="2068" y="374"/>
                  </a:lnTo>
                  <a:lnTo>
                    <a:pt x="2068" y="374"/>
                  </a:lnTo>
                  <a:lnTo>
                    <a:pt x="2069" y="371"/>
                  </a:lnTo>
                  <a:lnTo>
                    <a:pt x="2069" y="371"/>
                  </a:lnTo>
                  <a:lnTo>
                    <a:pt x="2069" y="372"/>
                  </a:lnTo>
                  <a:lnTo>
                    <a:pt x="2070" y="374"/>
                  </a:lnTo>
                  <a:lnTo>
                    <a:pt x="2070" y="374"/>
                  </a:lnTo>
                  <a:lnTo>
                    <a:pt x="2070" y="372"/>
                  </a:lnTo>
                  <a:lnTo>
                    <a:pt x="2070" y="371"/>
                  </a:lnTo>
                  <a:lnTo>
                    <a:pt x="2071" y="371"/>
                  </a:lnTo>
                  <a:lnTo>
                    <a:pt x="2071" y="371"/>
                  </a:lnTo>
                  <a:lnTo>
                    <a:pt x="2071" y="374"/>
                  </a:lnTo>
                  <a:lnTo>
                    <a:pt x="2071" y="373"/>
                  </a:lnTo>
                  <a:lnTo>
                    <a:pt x="2072" y="372"/>
                  </a:lnTo>
                  <a:lnTo>
                    <a:pt x="2072" y="371"/>
                  </a:lnTo>
                  <a:lnTo>
                    <a:pt x="2072" y="371"/>
                  </a:lnTo>
                  <a:lnTo>
                    <a:pt x="2073" y="368"/>
                  </a:lnTo>
                  <a:lnTo>
                    <a:pt x="2073" y="366"/>
                  </a:lnTo>
                  <a:lnTo>
                    <a:pt x="2073" y="364"/>
                  </a:lnTo>
                  <a:lnTo>
                    <a:pt x="2073" y="364"/>
                  </a:lnTo>
                  <a:lnTo>
                    <a:pt x="2074" y="366"/>
                  </a:lnTo>
                  <a:lnTo>
                    <a:pt x="2074" y="365"/>
                  </a:lnTo>
                  <a:lnTo>
                    <a:pt x="2074" y="365"/>
                  </a:lnTo>
                  <a:lnTo>
                    <a:pt x="2074" y="363"/>
                  </a:lnTo>
                  <a:lnTo>
                    <a:pt x="2075" y="360"/>
                  </a:lnTo>
                  <a:lnTo>
                    <a:pt x="2075" y="359"/>
                  </a:lnTo>
                  <a:lnTo>
                    <a:pt x="2075" y="356"/>
                  </a:lnTo>
                  <a:lnTo>
                    <a:pt x="2075" y="358"/>
                  </a:lnTo>
                  <a:lnTo>
                    <a:pt x="2076" y="360"/>
                  </a:lnTo>
                  <a:lnTo>
                    <a:pt x="2076" y="361"/>
                  </a:lnTo>
                  <a:lnTo>
                    <a:pt x="2076" y="362"/>
                  </a:lnTo>
                  <a:lnTo>
                    <a:pt x="2077" y="365"/>
                  </a:lnTo>
                  <a:lnTo>
                    <a:pt x="2077" y="365"/>
                  </a:lnTo>
                  <a:lnTo>
                    <a:pt x="2077" y="367"/>
                  </a:lnTo>
                  <a:lnTo>
                    <a:pt x="2077" y="365"/>
                  </a:lnTo>
                  <a:lnTo>
                    <a:pt x="2078" y="367"/>
                  </a:lnTo>
                  <a:lnTo>
                    <a:pt x="2078" y="371"/>
                  </a:lnTo>
                  <a:lnTo>
                    <a:pt x="2078" y="374"/>
                  </a:lnTo>
                  <a:lnTo>
                    <a:pt x="2078" y="374"/>
                  </a:lnTo>
                  <a:lnTo>
                    <a:pt x="2079" y="371"/>
                  </a:lnTo>
                  <a:lnTo>
                    <a:pt x="2079" y="371"/>
                  </a:lnTo>
                  <a:lnTo>
                    <a:pt x="2079" y="374"/>
                  </a:lnTo>
                  <a:lnTo>
                    <a:pt x="2079" y="373"/>
                  </a:lnTo>
                  <a:lnTo>
                    <a:pt x="2080" y="374"/>
                  </a:lnTo>
                  <a:lnTo>
                    <a:pt x="2080" y="374"/>
                  </a:lnTo>
                  <a:lnTo>
                    <a:pt x="2080" y="374"/>
                  </a:lnTo>
                  <a:lnTo>
                    <a:pt x="2080" y="374"/>
                  </a:lnTo>
                  <a:lnTo>
                    <a:pt x="2081" y="374"/>
                  </a:lnTo>
                  <a:lnTo>
                    <a:pt x="2081" y="371"/>
                  </a:lnTo>
                  <a:lnTo>
                    <a:pt x="2081" y="371"/>
                  </a:lnTo>
                  <a:lnTo>
                    <a:pt x="2081" y="368"/>
                  </a:lnTo>
                  <a:lnTo>
                    <a:pt x="2082" y="371"/>
                  </a:lnTo>
                  <a:lnTo>
                    <a:pt x="2082" y="371"/>
                  </a:lnTo>
                  <a:lnTo>
                    <a:pt x="2082" y="374"/>
                  </a:lnTo>
                  <a:lnTo>
                    <a:pt x="2083" y="373"/>
                  </a:lnTo>
                  <a:lnTo>
                    <a:pt x="2083" y="358"/>
                  </a:lnTo>
                  <a:lnTo>
                    <a:pt x="2083" y="318"/>
                  </a:lnTo>
                  <a:lnTo>
                    <a:pt x="2083" y="252"/>
                  </a:lnTo>
                  <a:lnTo>
                    <a:pt x="2084" y="171"/>
                  </a:lnTo>
                  <a:lnTo>
                    <a:pt x="2084" y="91"/>
                  </a:lnTo>
                  <a:lnTo>
                    <a:pt x="2084" y="39"/>
                  </a:lnTo>
                  <a:lnTo>
                    <a:pt x="2084" y="38"/>
                  </a:lnTo>
                  <a:lnTo>
                    <a:pt x="2085" y="86"/>
                  </a:lnTo>
                  <a:lnTo>
                    <a:pt x="2085" y="160"/>
                  </a:lnTo>
                  <a:lnTo>
                    <a:pt x="2085" y="240"/>
                  </a:lnTo>
                  <a:lnTo>
                    <a:pt x="2086" y="313"/>
                  </a:lnTo>
                  <a:lnTo>
                    <a:pt x="2086" y="352"/>
                  </a:lnTo>
                  <a:lnTo>
                    <a:pt x="2086" y="362"/>
                  </a:lnTo>
                  <a:lnTo>
                    <a:pt x="2086" y="360"/>
                  </a:lnTo>
                  <a:lnTo>
                    <a:pt x="2087" y="358"/>
                  </a:lnTo>
                  <a:lnTo>
                    <a:pt x="2087" y="362"/>
                  </a:lnTo>
                  <a:lnTo>
                    <a:pt x="2087" y="368"/>
                  </a:lnTo>
                  <a:lnTo>
                    <a:pt x="2087" y="370"/>
                  </a:lnTo>
                  <a:lnTo>
                    <a:pt x="2088" y="371"/>
                  </a:lnTo>
                  <a:lnTo>
                    <a:pt x="2088" y="371"/>
                  </a:lnTo>
                  <a:lnTo>
                    <a:pt x="2088" y="372"/>
                  </a:lnTo>
                  <a:lnTo>
                    <a:pt x="2089" y="372"/>
                  </a:lnTo>
                  <a:lnTo>
                    <a:pt x="2089" y="372"/>
                  </a:lnTo>
                  <a:lnTo>
                    <a:pt x="2089" y="369"/>
                  </a:lnTo>
                  <a:lnTo>
                    <a:pt x="2089" y="369"/>
                  </a:lnTo>
                  <a:lnTo>
                    <a:pt x="2090" y="371"/>
                  </a:lnTo>
                  <a:lnTo>
                    <a:pt x="2090" y="372"/>
                  </a:lnTo>
                  <a:lnTo>
                    <a:pt x="2090" y="371"/>
                  </a:lnTo>
                  <a:lnTo>
                    <a:pt x="2090" y="373"/>
                  </a:lnTo>
                  <a:lnTo>
                    <a:pt x="2091" y="371"/>
                  </a:lnTo>
                  <a:lnTo>
                    <a:pt x="2091" y="370"/>
                  </a:lnTo>
                  <a:lnTo>
                    <a:pt x="2091" y="371"/>
                  </a:lnTo>
                  <a:lnTo>
                    <a:pt x="2091" y="370"/>
                  </a:lnTo>
                  <a:lnTo>
                    <a:pt x="2092" y="371"/>
                  </a:lnTo>
                  <a:lnTo>
                    <a:pt x="2092" y="371"/>
                  </a:lnTo>
                  <a:lnTo>
                    <a:pt x="2092" y="371"/>
                  </a:lnTo>
                  <a:lnTo>
                    <a:pt x="2093" y="371"/>
                  </a:lnTo>
                  <a:lnTo>
                    <a:pt x="2093" y="368"/>
                  </a:lnTo>
                  <a:lnTo>
                    <a:pt x="2093" y="368"/>
                  </a:lnTo>
                  <a:lnTo>
                    <a:pt x="2093" y="371"/>
                  </a:lnTo>
                  <a:lnTo>
                    <a:pt x="2094" y="370"/>
                  </a:lnTo>
                  <a:lnTo>
                    <a:pt x="2094" y="365"/>
                  </a:lnTo>
                  <a:lnTo>
                    <a:pt x="2094" y="363"/>
                  </a:lnTo>
                  <a:lnTo>
                    <a:pt x="2094" y="362"/>
                  </a:lnTo>
                  <a:lnTo>
                    <a:pt x="2095" y="363"/>
                  </a:lnTo>
                  <a:lnTo>
                    <a:pt x="2095" y="362"/>
                  </a:lnTo>
                  <a:lnTo>
                    <a:pt x="2095" y="362"/>
                  </a:lnTo>
                  <a:lnTo>
                    <a:pt x="2095" y="360"/>
                  </a:lnTo>
                  <a:lnTo>
                    <a:pt x="2096" y="358"/>
                  </a:lnTo>
                  <a:lnTo>
                    <a:pt x="2096" y="358"/>
                  </a:lnTo>
                  <a:lnTo>
                    <a:pt x="2096" y="357"/>
                  </a:lnTo>
                  <a:lnTo>
                    <a:pt x="2096" y="352"/>
                  </a:lnTo>
                  <a:lnTo>
                    <a:pt x="2097" y="350"/>
                  </a:lnTo>
                  <a:lnTo>
                    <a:pt x="2097" y="349"/>
                  </a:lnTo>
                  <a:lnTo>
                    <a:pt x="2097" y="346"/>
                  </a:lnTo>
                  <a:lnTo>
                    <a:pt x="2097" y="343"/>
                  </a:lnTo>
                  <a:lnTo>
                    <a:pt x="2098" y="338"/>
                  </a:lnTo>
                  <a:lnTo>
                    <a:pt x="2098" y="335"/>
                  </a:lnTo>
                  <a:lnTo>
                    <a:pt x="2098" y="330"/>
                  </a:lnTo>
                  <a:lnTo>
                    <a:pt x="2099" y="325"/>
                  </a:lnTo>
                  <a:lnTo>
                    <a:pt x="2099" y="322"/>
                  </a:lnTo>
                  <a:lnTo>
                    <a:pt x="2099" y="316"/>
                  </a:lnTo>
                  <a:lnTo>
                    <a:pt x="2099" y="315"/>
                  </a:lnTo>
                  <a:lnTo>
                    <a:pt x="2100" y="310"/>
                  </a:lnTo>
                  <a:lnTo>
                    <a:pt x="2100" y="310"/>
                  </a:lnTo>
                  <a:lnTo>
                    <a:pt x="2100" y="308"/>
                  </a:lnTo>
                  <a:lnTo>
                    <a:pt x="2100" y="303"/>
                  </a:lnTo>
                  <a:lnTo>
                    <a:pt x="2101" y="302"/>
                  </a:lnTo>
                  <a:lnTo>
                    <a:pt x="2101" y="301"/>
                  </a:lnTo>
                  <a:lnTo>
                    <a:pt x="2101" y="300"/>
                  </a:lnTo>
                  <a:lnTo>
                    <a:pt x="2102" y="299"/>
                  </a:lnTo>
                  <a:lnTo>
                    <a:pt x="2102" y="306"/>
                  </a:lnTo>
                  <a:lnTo>
                    <a:pt x="2102" y="311"/>
                  </a:lnTo>
                  <a:lnTo>
                    <a:pt x="2102" y="316"/>
                  </a:lnTo>
                  <a:lnTo>
                    <a:pt x="2103" y="321"/>
                  </a:lnTo>
                  <a:lnTo>
                    <a:pt x="2103" y="325"/>
                  </a:lnTo>
                  <a:lnTo>
                    <a:pt x="2103" y="333"/>
                  </a:lnTo>
                  <a:lnTo>
                    <a:pt x="2103" y="337"/>
                  </a:lnTo>
                  <a:lnTo>
                    <a:pt x="2104" y="343"/>
                  </a:lnTo>
                  <a:lnTo>
                    <a:pt x="2104" y="346"/>
                  </a:lnTo>
                  <a:lnTo>
                    <a:pt x="2104" y="352"/>
                  </a:lnTo>
                  <a:lnTo>
                    <a:pt x="2105" y="353"/>
                  </a:lnTo>
                  <a:lnTo>
                    <a:pt x="2105" y="355"/>
                  </a:lnTo>
                  <a:lnTo>
                    <a:pt x="2105" y="356"/>
                  </a:lnTo>
                  <a:lnTo>
                    <a:pt x="2105" y="360"/>
                  </a:lnTo>
                  <a:lnTo>
                    <a:pt x="2106" y="363"/>
                  </a:lnTo>
                  <a:lnTo>
                    <a:pt x="2106" y="363"/>
                  </a:lnTo>
                  <a:lnTo>
                    <a:pt x="2106" y="365"/>
                  </a:lnTo>
                  <a:lnTo>
                    <a:pt x="2106" y="365"/>
                  </a:lnTo>
                  <a:lnTo>
                    <a:pt x="2107" y="367"/>
                  </a:lnTo>
                  <a:lnTo>
                    <a:pt x="2107" y="366"/>
                  </a:lnTo>
                  <a:lnTo>
                    <a:pt x="2107" y="368"/>
                  </a:lnTo>
                  <a:lnTo>
                    <a:pt x="2107" y="369"/>
                  </a:lnTo>
                  <a:lnTo>
                    <a:pt x="2108" y="368"/>
                  </a:lnTo>
                  <a:lnTo>
                    <a:pt x="2108" y="367"/>
                  </a:lnTo>
                  <a:lnTo>
                    <a:pt x="2108" y="368"/>
                  </a:lnTo>
                  <a:lnTo>
                    <a:pt x="2109" y="368"/>
                  </a:lnTo>
                  <a:lnTo>
                    <a:pt x="2109" y="369"/>
                  </a:lnTo>
                  <a:lnTo>
                    <a:pt x="2109" y="369"/>
                  </a:lnTo>
                  <a:lnTo>
                    <a:pt x="2109" y="370"/>
                  </a:lnTo>
                  <a:lnTo>
                    <a:pt x="2110" y="368"/>
                  </a:lnTo>
                  <a:lnTo>
                    <a:pt x="2110" y="368"/>
                  </a:lnTo>
                  <a:lnTo>
                    <a:pt x="2110" y="370"/>
                  </a:lnTo>
                  <a:lnTo>
                    <a:pt x="2110" y="368"/>
                  </a:lnTo>
                  <a:lnTo>
                    <a:pt x="2111" y="370"/>
                  </a:lnTo>
                  <a:lnTo>
                    <a:pt x="2111" y="370"/>
                  </a:lnTo>
                  <a:lnTo>
                    <a:pt x="2111" y="371"/>
                  </a:lnTo>
                  <a:lnTo>
                    <a:pt x="2111" y="370"/>
                  </a:lnTo>
                  <a:lnTo>
                    <a:pt x="2112" y="371"/>
                  </a:lnTo>
                  <a:lnTo>
                    <a:pt x="2112" y="371"/>
                  </a:lnTo>
                  <a:lnTo>
                    <a:pt x="2112" y="374"/>
                  </a:lnTo>
                  <a:lnTo>
                    <a:pt x="2112" y="377"/>
                  </a:lnTo>
                  <a:lnTo>
                    <a:pt x="2113" y="377"/>
                  </a:lnTo>
                  <a:lnTo>
                    <a:pt x="2113" y="374"/>
                  </a:lnTo>
                  <a:lnTo>
                    <a:pt x="2113" y="372"/>
                  </a:lnTo>
                  <a:lnTo>
                    <a:pt x="2114" y="371"/>
                  </a:lnTo>
                  <a:lnTo>
                    <a:pt x="2114" y="373"/>
                  </a:lnTo>
                  <a:lnTo>
                    <a:pt x="2114" y="377"/>
                  </a:lnTo>
                  <a:lnTo>
                    <a:pt x="2114" y="376"/>
                  </a:lnTo>
                  <a:lnTo>
                    <a:pt x="2115" y="374"/>
                  </a:lnTo>
                  <a:lnTo>
                    <a:pt x="2115" y="375"/>
                  </a:lnTo>
                  <a:lnTo>
                    <a:pt x="2115" y="374"/>
                  </a:lnTo>
                  <a:lnTo>
                    <a:pt x="2115" y="374"/>
                  </a:lnTo>
                  <a:lnTo>
                    <a:pt x="2116" y="374"/>
                  </a:lnTo>
                  <a:lnTo>
                    <a:pt x="2116" y="374"/>
                  </a:lnTo>
                  <a:lnTo>
                    <a:pt x="2116" y="374"/>
                  </a:lnTo>
                  <a:lnTo>
                    <a:pt x="2116" y="374"/>
                  </a:lnTo>
                  <a:lnTo>
                    <a:pt x="2117" y="374"/>
                  </a:lnTo>
                  <a:lnTo>
                    <a:pt x="2117" y="374"/>
                  </a:lnTo>
                  <a:lnTo>
                    <a:pt x="2117" y="374"/>
                  </a:lnTo>
                  <a:lnTo>
                    <a:pt x="2118" y="374"/>
                  </a:lnTo>
                  <a:lnTo>
                    <a:pt x="2118" y="372"/>
                  </a:lnTo>
                  <a:lnTo>
                    <a:pt x="2118" y="372"/>
                  </a:lnTo>
                  <a:lnTo>
                    <a:pt x="2118" y="374"/>
                  </a:lnTo>
                  <a:lnTo>
                    <a:pt x="2119" y="373"/>
                  </a:lnTo>
                  <a:lnTo>
                    <a:pt x="2119" y="371"/>
                  </a:lnTo>
                  <a:lnTo>
                    <a:pt x="2119" y="370"/>
                  </a:lnTo>
                  <a:lnTo>
                    <a:pt x="2119" y="368"/>
                  </a:lnTo>
                  <a:lnTo>
                    <a:pt x="2120" y="371"/>
                  </a:lnTo>
                  <a:lnTo>
                    <a:pt x="2120" y="371"/>
                  </a:lnTo>
                  <a:lnTo>
                    <a:pt x="2120" y="372"/>
                  </a:lnTo>
                  <a:lnTo>
                    <a:pt x="2121" y="371"/>
                  </a:lnTo>
                  <a:lnTo>
                    <a:pt x="2121" y="369"/>
                  </a:lnTo>
                  <a:lnTo>
                    <a:pt x="2121" y="371"/>
                  </a:lnTo>
                  <a:lnTo>
                    <a:pt x="2121" y="372"/>
                  </a:lnTo>
                  <a:lnTo>
                    <a:pt x="2122" y="374"/>
                  </a:lnTo>
                  <a:lnTo>
                    <a:pt x="2122" y="374"/>
                  </a:lnTo>
                  <a:lnTo>
                    <a:pt x="2122" y="371"/>
                  </a:lnTo>
                  <a:lnTo>
                    <a:pt x="2122" y="371"/>
                  </a:lnTo>
                  <a:lnTo>
                    <a:pt x="2123" y="370"/>
                  </a:lnTo>
                  <a:lnTo>
                    <a:pt x="2123" y="370"/>
                  </a:lnTo>
                  <a:lnTo>
                    <a:pt x="2123" y="371"/>
                  </a:lnTo>
                  <a:lnTo>
                    <a:pt x="2123" y="371"/>
                  </a:lnTo>
                  <a:lnTo>
                    <a:pt x="2124" y="372"/>
                  </a:lnTo>
                  <a:lnTo>
                    <a:pt x="2124" y="374"/>
                  </a:lnTo>
                  <a:lnTo>
                    <a:pt x="2124" y="374"/>
                  </a:lnTo>
                  <a:lnTo>
                    <a:pt x="2125" y="374"/>
                  </a:lnTo>
                  <a:lnTo>
                    <a:pt x="2125" y="374"/>
                  </a:lnTo>
                  <a:lnTo>
                    <a:pt x="2125" y="374"/>
                  </a:lnTo>
                  <a:lnTo>
                    <a:pt x="2125" y="376"/>
                  </a:lnTo>
                  <a:lnTo>
                    <a:pt x="2126" y="374"/>
                  </a:lnTo>
                  <a:lnTo>
                    <a:pt x="2126" y="374"/>
                  </a:lnTo>
                  <a:lnTo>
                    <a:pt x="2126" y="374"/>
                  </a:lnTo>
                  <a:lnTo>
                    <a:pt x="2126" y="374"/>
                  </a:lnTo>
                  <a:lnTo>
                    <a:pt x="2127" y="376"/>
                  </a:lnTo>
                  <a:lnTo>
                    <a:pt x="2127" y="374"/>
                  </a:lnTo>
                  <a:lnTo>
                    <a:pt x="2127" y="372"/>
                  </a:lnTo>
                  <a:lnTo>
                    <a:pt x="2127" y="371"/>
                  </a:lnTo>
                  <a:lnTo>
                    <a:pt x="2128" y="374"/>
                  </a:lnTo>
                  <a:lnTo>
                    <a:pt x="2128" y="374"/>
                  </a:lnTo>
                  <a:lnTo>
                    <a:pt x="2128" y="375"/>
                  </a:lnTo>
                  <a:lnTo>
                    <a:pt x="2128" y="377"/>
                  </a:lnTo>
                  <a:lnTo>
                    <a:pt x="2129" y="374"/>
                  </a:lnTo>
                  <a:lnTo>
                    <a:pt x="2129" y="375"/>
                  </a:lnTo>
                  <a:lnTo>
                    <a:pt x="2129" y="376"/>
                  </a:lnTo>
                  <a:lnTo>
                    <a:pt x="2130" y="374"/>
                  </a:lnTo>
                  <a:lnTo>
                    <a:pt x="2130" y="374"/>
                  </a:lnTo>
                  <a:lnTo>
                    <a:pt x="2130" y="374"/>
                  </a:lnTo>
                  <a:lnTo>
                    <a:pt x="2130" y="374"/>
                  </a:lnTo>
                  <a:lnTo>
                    <a:pt x="2131" y="374"/>
                  </a:lnTo>
                  <a:lnTo>
                    <a:pt x="2131" y="375"/>
                  </a:lnTo>
                  <a:lnTo>
                    <a:pt x="2131" y="374"/>
                  </a:lnTo>
                  <a:lnTo>
                    <a:pt x="2131" y="374"/>
                  </a:lnTo>
                  <a:lnTo>
                    <a:pt x="2132" y="377"/>
                  </a:lnTo>
                  <a:lnTo>
                    <a:pt x="2132" y="376"/>
                  </a:lnTo>
                  <a:lnTo>
                    <a:pt x="2132" y="374"/>
                  </a:lnTo>
                  <a:lnTo>
                    <a:pt x="2133" y="372"/>
                  </a:lnTo>
                  <a:lnTo>
                    <a:pt x="2133" y="374"/>
                  </a:lnTo>
                  <a:lnTo>
                    <a:pt x="2133" y="375"/>
                  </a:lnTo>
                  <a:lnTo>
                    <a:pt x="2133" y="374"/>
                  </a:lnTo>
                  <a:lnTo>
                    <a:pt x="2134" y="372"/>
                  </a:lnTo>
                  <a:lnTo>
                    <a:pt x="2134" y="371"/>
                  </a:lnTo>
                  <a:lnTo>
                    <a:pt x="2134" y="372"/>
                  </a:lnTo>
                  <a:lnTo>
                    <a:pt x="2134" y="374"/>
                  </a:lnTo>
                  <a:lnTo>
                    <a:pt x="2135" y="374"/>
                  </a:lnTo>
                  <a:lnTo>
                    <a:pt x="2135" y="377"/>
                  </a:lnTo>
                  <a:lnTo>
                    <a:pt x="2135" y="375"/>
                  </a:lnTo>
                  <a:lnTo>
                    <a:pt x="2135" y="374"/>
                  </a:lnTo>
                  <a:lnTo>
                    <a:pt x="2136" y="374"/>
                  </a:lnTo>
                  <a:lnTo>
                    <a:pt x="2136" y="374"/>
                  </a:lnTo>
                  <a:lnTo>
                    <a:pt x="2136" y="374"/>
                  </a:lnTo>
                  <a:lnTo>
                    <a:pt x="2137" y="376"/>
                  </a:lnTo>
                  <a:lnTo>
                    <a:pt x="2137" y="374"/>
                  </a:lnTo>
                  <a:lnTo>
                    <a:pt x="2137" y="374"/>
                  </a:lnTo>
                  <a:lnTo>
                    <a:pt x="2137" y="374"/>
                  </a:lnTo>
                  <a:lnTo>
                    <a:pt x="2138" y="375"/>
                  </a:lnTo>
                  <a:lnTo>
                    <a:pt x="2138" y="379"/>
                  </a:lnTo>
                  <a:lnTo>
                    <a:pt x="2138" y="377"/>
                  </a:lnTo>
                  <a:lnTo>
                    <a:pt x="2138" y="376"/>
                  </a:lnTo>
                  <a:lnTo>
                    <a:pt x="2139" y="372"/>
                  </a:lnTo>
                  <a:lnTo>
                    <a:pt x="2139" y="370"/>
                  </a:lnTo>
                  <a:lnTo>
                    <a:pt x="2139" y="369"/>
                  </a:lnTo>
                  <a:lnTo>
                    <a:pt x="2139" y="371"/>
                  </a:lnTo>
                  <a:lnTo>
                    <a:pt x="2140" y="373"/>
                  </a:lnTo>
                  <a:lnTo>
                    <a:pt x="2140" y="371"/>
                  </a:lnTo>
                  <a:lnTo>
                    <a:pt x="2140" y="368"/>
                  </a:lnTo>
                  <a:lnTo>
                    <a:pt x="2141" y="363"/>
                  </a:lnTo>
                  <a:lnTo>
                    <a:pt x="2141" y="362"/>
                  </a:lnTo>
                  <a:lnTo>
                    <a:pt x="2141" y="365"/>
                  </a:lnTo>
                  <a:lnTo>
                    <a:pt x="2141" y="365"/>
                  </a:lnTo>
                  <a:lnTo>
                    <a:pt x="2142" y="363"/>
                  </a:lnTo>
                  <a:lnTo>
                    <a:pt x="2142" y="362"/>
                  </a:lnTo>
                  <a:lnTo>
                    <a:pt x="2142" y="362"/>
                  </a:lnTo>
                  <a:lnTo>
                    <a:pt x="2142" y="361"/>
                  </a:lnTo>
                  <a:lnTo>
                    <a:pt x="2143" y="363"/>
                  </a:lnTo>
                  <a:lnTo>
                    <a:pt x="2143" y="363"/>
                  </a:lnTo>
                  <a:lnTo>
                    <a:pt x="2143" y="362"/>
                  </a:lnTo>
                  <a:lnTo>
                    <a:pt x="2143" y="362"/>
                  </a:lnTo>
                  <a:lnTo>
                    <a:pt x="2144" y="362"/>
                  </a:lnTo>
                  <a:lnTo>
                    <a:pt x="2144" y="365"/>
                  </a:lnTo>
                  <a:lnTo>
                    <a:pt x="2144" y="368"/>
                  </a:lnTo>
                  <a:lnTo>
                    <a:pt x="2144" y="370"/>
                  </a:lnTo>
                  <a:lnTo>
                    <a:pt x="2145" y="372"/>
                  </a:lnTo>
                  <a:lnTo>
                    <a:pt x="2145" y="376"/>
                  </a:lnTo>
                  <a:lnTo>
                    <a:pt x="2145" y="375"/>
                  </a:lnTo>
                  <a:lnTo>
                    <a:pt x="2146" y="377"/>
                  </a:lnTo>
                  <a:lnTo>
                    <a:pt x="2146" y="375"/>
                  </a:lnTo>
                  <a:lnTo>
                    <a:pt x="2146" y="374"/>
                  </a:lnTo>
                  <a:lnTo>
                    <a:pt x="2146" y="374"/>
                  </a:lnTo>
                  <a:lnTo>
                    <a:pt x="2147" y="374"/>
                  </a:lnTo>
                  <a:lnTo>
                    <a:pt x="2147" y="374"/>
                  </a:lnTo>
                  <a:lnTo>
                    <a:pt x="2147" y="374"/>
                  </a:lnTo>
                  <a:lnTo>
                    <a:pt x="2147" y="375"/>
                  </a:lnTo>
                  <a:lnTo>
                    <a:pt x="2148" y="377"/>
                  </a:lnTo>
                  <a:lnTo>
                    <a:pt x="2148" y="379"/>
                  </a:lnTo>
                  <a:lnTo>
                    <a:pt x="2148" y="376"/>
                  </a:lnTo>
                  <a:lnTo>
                    <a:pt x="2149" y="374"/>
                  </a:lnTo>
                  <a:lnTo>
                    <a:pt x="2149" y="371"/>
                  </a:lnTo>
                  <a:lnTo>
                    <a:pt x="2149" y="376"/>
                  </a:lnTo>
                  <a:lnTo>
                    <a:pt x="2149" y="374"/>
                  </a:lnTo>
                  <a:lnTo>
                    <a:pt x="2150" y="376"/>
                  </a:lnTo>
                  <a:lnTo>
                    <a:pt x="2150" y="370"/>
                  </a:lnTo>
                  <a:lnTo>
                    <a:pt x="2150" y="350"/>
                  </a:lnTo>
                  <a:lnTo>
                    <a:pt x="2150" y="303"/>
                  </a:lnTo>
                  <a:lnTo>
                    <a:pt x="2151" y="233"/>
                  </a:lnTo>
                  <a:lnTo>
                    <a:pt x="2151" y="146"/>
                  </a:lnTo>
                  <a:lnTo>
                    <a:pt x="2151" y="69"/>
                  </a:lnTo>
                  <a:lnTo>
                    <a:pt x="2152" y="36"/>
                  </a:lnTo>
                  <a:lnTo>
                    <a:pt x="2152" y="49"/>
                  </a:lnTo>
                  <a:lnTo>
                    <a:pt x="2152" y="105"/>
                  </a:lnTo>
                  <a:lnTo>
                    <a:pt x="2152" y="178"/>
                  </a:lnTo>
                  <a:lnTo>
                    <a:pt x="2153" y="258"/>
                  </a:lnTo>
                  <a:lnTo>
                    <a:pt x="2153" y="322"/>
                  </a:lnTo>
                  <a:lnTo>
                    <a:pt x="2153" y="356"/>
                  </a:lnTo>
                  <a:lnTo>
                    <a:pt x="2153" y="363"/>
                  </a:lnTo>
                  <a:lnTo>
                    <a:pt x="2154" y="362"/>
                  </a:lnTo>
                  <a:lnTo>
                    <a:pt x="2154" y="362"/>
                  </a:lnTo>
                  <a:lnTo>
                    <a:pt x="2154" y="365"/>
                  </a:lnTo>
                  <a:lnTo>
                    <a:pt x="2154" y="368"/>
                  </a:lnTo>
                  <a:lnTo>
                    <a:pt x="2155" y="371"/>
                  </a:lnTo>
                  <a:lnTo>
                    <a:pt x="2155" y="371"/>
                  </a:lnTo>
                  <a:lnTo>
                    <a:pt x="2155" y="374"/>
                  </a:lnTo>
                  <a:lnTo>
                    <a:pt x="2155" y="376"/>
                  </a:lnTo>
                  <a:lnTo>
                    <a:pt x="2156" y="375"/>
                  </a:lnTo>
                  <a:lnTo>
                    <a:pt x="2156" y="374"/>
                  </a:lnTo>
                  <a:lnTo>
                    <a:pt x="2156" y="371"/>
                  </a:lnTo>
                  <a:lnTo>
                    <a:pt x="2157" y="371"/>
                  </a:lnTo>
                  <a:lnTo>
                    <a:pt x="2157" y="371"/>
                  </a:lnTo>
                  <a:lnTo>
                    <a:pt x="2157" y="372"/>
                  </a:lnTo>
                  <a:lnTo>
                    <a:pt x="2157" y="371"/>
                  </a:lnTo>
                  <a:lnTo>
                    <a:pt x="2158" y="371"/>
                  </a:lnTo>
                  <a:lnTo>
                    <a:pt x="2158" y="374"/>
                  </a:lnTo>
                  <a:lnTo>
                    <a:pt x="2158" y="374"/>
                  </a:lnTo>
                  <a:lnTo>
                    <a:pt x="2158" y="375"/>
                  </a:lnTo>
                  <a:lnTo>
                    <a:pt x="2159" y="372"/>
                  </a:lnTo>
                  <a:lnTo>
                    <a:pt x="2159" y="368"/>
                  </a:lnTo>
                  <a:lnTo>
                    <a:pt x="2159" y="368"/>
                  </a:lnTo>
                  <a:lnTo>
                    <a:pt x="2159" y="368"/>
                  </a:lnTo>
                  <a:lnTo>
                    <a:pt x="2160" y="370"/>
                  </a:lnTo>
                  <a:lnTo>
                    <a:pt x="2160" y="368"/>
                  </a:lnTo>
                  <a:lnTo>
                    <a:pt x="2160" y="368"/>
                  </a:lnTo>
                  <a:lnTo>
                    <a:pt x="2160" y="365"/>
                  </a:lnTo>
                  <a:lnTo>
                    <a:pt x="2161" y="368"/>
                  </a:lnTo>
                  <a:lnTo>
                    <a:pt x="2161" y="368"/>
                  </a:lnTo>
                  <a:lnTo>
                    <a:pt x="2161" y="368"/>
                  </a:lnTo>
                  <a:lnTo>
                    <a:pt x="2162" y="369"/>
                  </a:lnTo>
                  <a:lnTo>
                    <a:pt x="2162" y="365"/>
                  </a:lnTo>
                  <a:lnTo>
                    <a:pt x="2162" y="364"/>
                  </a:lnTo>
                  <a:lnTo>
                    <a:pt x="2162" y="363"/>
                  </a:lnTo>
                  <a:lnTo>
                    <a:pt x="2163" y="361"/>
                  </a:lnTo>
                  <a:lnTo>
                    <a:pt x="2163" y="358"/>
                  </a:lnTo>
                  <a:lnTo>
                    <a:pt x="2163" y="356"/>
                  </a:lnTo>
                  <a:lnTo>
                    <a:pt x="2163" y="356"/>
                  </a:lnTo>
                  <a:lnTo>
                    <a:pt x="2164" y="353"/>
                  </a:lnTo>
                  <a:lnTo>
                    <a:pt x="2164" y="350"/>
                  </a:lnTo>
                  <a:lnTo>
                    <a:pt x="2164" y="347"/>
                  </a:lnTo>
                  <a:lnTo>
                    <a:pt x="2165" y="344"/>
                  </a:lnTo>
                  <a:lnTo>
                    <a:pt x="2165" y="343"/>
                  </a:lnTo>
                  <a:lnTo>
                    <a:pt x="2165" y="338"/>
                  </a:lnTo>
                  <a:lnTo>
                    <a:pt x="2165" y="335"/>
                  </a:lnTo>
                  <a:lnTo>
                    <a:pt x="2166" y="331"/>
                  </a:lnTo>
                  <a:lnTo>
                    <a:pt x="2166" y="327"/>
                  </a:lnTo>
                  <a:lnTo>
                    <a:pt x="2166" y="322"/>
                  </a:lnTo>
                  <a:lnTo>
                    <a:pt x="2166" y="319"/>
                  </a:lnTo>
                  <a:lnTo>
                    <a:pt x="2167" y="316"/>
                  </a:lnTo>
                  <a:lnTo>
                    <a:pt x="2167" y="312"/>
                  </a:lnTo>
                  <a:lnTo>
                    <a:pt x="2167" y="307"/>
                  </a:lnTo>
                  <a:lnTo>
                    <a:pt x="2168" y="303"/>
                  </a:lnTo>
                  <a:lnTo>
                    <a:pt x="2168" y="302"/>
                  </a:lnTo>
                  <a:lnTo>
                    <a:pt x="2168" y="300"/>
                  </a:lnTo>
                  <a:lnTo>
                    <a:pt x="2168" y="302"/>
                  </a:lnTo>
                  <a:lnTo>
                    <a:pt x="2169" y="303"/>
                  </a:lnTo>
                  <a:lnTo>
                    <a:pt x="2169" y="308"/>
                  </a:lnTo>
                  <a:lnTo>
                    <a:pt x="2169" y="311"/>
                  </a:lnTo>
                  <a:lnTo>
                    <a:pt x="2169" y="313"/>
                  </a:lnTo>
                  <a:lnTo>
                    <a:pt x="2170" y="315"/>
                  </a:lnTo>
                  <a:lnTo>
                    <a:pt x="2170" y="321"/>
                  </a:lnTo>
                  <a:lnTo>
                    <a:pt x="2170" y="328"/>
                  </a:lnTo>
                  <a:lnTo>
                    <a:pt x="2170" y="335"/>
                  </a:lnTo>
                  <a:lnTo>
                    <a:pt x="2171" y="341"/>
                  </a:lnTo>
                  <a:lnTo>
                    <a:pt x="2171" y="346"/>
                  </a:lnTo>
                  <a:lnTo>
                    <a:pt x="2171" y="349"/>
                  </a:lnTo>
                  <a:lnTo>
                    <a:pt x="2172" y="357"/>
                  </a:lnTo>
                  <a:lnTo>
                    <a:pt x="2172" y="358"/>
                  </a:lnTo>
                  <a:lnTo>
                    <a:pt x="2172" y="358"/>
                  </a:lnTo>
                  <a:lnTo>
                    <a:pt x="2172" y="360"/>
                  </a:lnTo>
                  <a:lnTo>
                    <a:pt x="2173" y="362"/>
                  </a:lnTo>
                  <a:lnTo>
                    <a:pt x="2173" y="368"/>
                  </a:lnTo>
                  <a:lnTo>
                    <a:pt x="2173" y="365"/>
                  </a:lnTo>
                  <a:lnTo>
                    <a:pt x="2173" y="365"/>
                  </a:lnTo>
                  <a:lnTo>
                    <a:pt x="2174" y="366"/>
                  </a:lnTo>
                  <a:lnTo>
                    <a:pt x="2174" y="368"/>
                  </a:lnTo>
                  <a:lnTo>
                    <a:pt x="2174" y="371"/>
                  </a:lnTo>
                  <a:lnTo>
                    <a:pt x="2174" y="371"/>
                  </a:lnTo>
                  <a:lnTo>
                    <a:pt x="2175" y="371"/>
                  </a:lnTo>
                  <a:lnTo>
                    <a:pt x="2175" y="368"/>
                  </a:lnTo>
                  <a:lnTo>
                    <a:pt x="2175" y="368"/>
                  </a:lnTo>
                  <a:lnTo>
                    <a:pt x="2175" y="370"/>
                  </a:lnTo>
                  <a:lnTo>
                    <a:pt x="2176" y="371"/>
                  </a:lnTo>
                  <a:lnTo>
                    <a:pt x="2176" y="371"/>
                  </a:lnTo>
                  <a:lnTo>
                    <a:pt x="2176" y="373"/>
                  </a:lnTo>
                  <a:lnTo>
                    <a:pt x="2176" y="371"/>
                  </a:lnTo>
                  <a:lnTo>
                    <a:pt x="2177" y="370"/>
                  </a:lnTo>
                  <a:lnTo>
                    <a:pt x="2177" y="369"/>
                  </a:lnTo>
                  <a:lnTo>
                    <a:pt x="2177" y="368"/>
                  </a:lnTo>
                  <a:lnTo>
                    <a:pt x="2178" y="370"/>
                  </a:lnTo>
                  <a:lnTo>
                    <a:pt x="2178" y="371"/>
                  </a:lnTo>
                  <a:lnTo>
                    <a:pt x="2178" y="374"/>
                  </a:lnTo>
                  <a:lnTo>
                    <a:pt x="2178" y="375"/>
                  </a:lnTo>
                  <a:lnTo>
                    <a:pt x="2179" y="374"/>
                  </a:lnTo>
                  <a:lnTo>
                    <a:pt x="2179" y="371"/>
                  </a:lnTo>
                  <a:lnTo>
                    <a:pt x="2179" y="371"/>
                  </a:lnTo>
                  <a:lnTo>
                    <a:pt x="2179" y="371"/>
                  </a:lnTo>
                  <a:lnTo>
                    <a:pt x="2180" y="374"/>
                  </a:lnTo>
                  <a:lnTo>
                    <a:pt x="2180" y="376"/>
                  </a:lnTo>
                  <a:lnTo>
                    <a:pt x="2180" y="374"/>
                  </a:lnTo>
                  <a:lnTo>
                    <a:pt x="2181" y="376"/>
                  </a:lnTo>
                  <a:lnTo>
                    <a:pt x="2181" y="376"/>
                  </a:lnTo>
                  <a:lnTo>
                    <a:pt x="2181" y="377"/>
                  </a:lnTo>
                  <a:lnTo>
                    <a:pt x="2181" y="375"/>
                  </a:lnTo>
                  <a:lnTo>
                    <a:pt x="2182" y="377"/>
                  </a:lnTo>
                  <a:lnTo>
                    <a:pt x="2182" y="377"/>
                  </a:lnTo>
                  <a:lnTo>
                    <a:pt x="2182" y="377"/>
                  </a:lnTo>
                  <a:lnTo>
                    <a:pt x="2182" y="377"/>
                  </a:lnTo>
                  <a:lnTo>
                    <a:pt x="2183" y="377"/>
                  </a:lnTo>
                  <a:lnTo>
                    <a:pt x="2183" y="379"/>
                  </a:lnTo>
                  <a:lnTo>
                    <a:pt x="2183" y="377"/>
                  </a:lnTo>
                  <a:lnTo>
                    <a:pt x="2184" y="377"/>
                  </a:lnTo>
                  <a:lnTo>
                    <a:pt x="2184" y="376"/>
                  </a:lnTo>
                  <a:lnTo>
                    <a:pt x="2184" y="377"/>
                  </a:lnTo>
                  <a:lnTo>
                    <a:pt x="2184" y="375"/>
                  </a:lnTo>
                  <a:lnTo>
                    <a:pt x="2185" y="374"/>
                  </a:lnTo>
                  <a:lnTo>
                    <a:pt x="2185" y="374"/>
                  </a:lnTo>
                  <a:lnTo>
                    <a:pt x="2185" y="377"/>
                  </a:lnTo>
                  <a:lnTo>
                    <a:pt x="2185" y="379"/>
                  </a:lnTo>
                  <a:lnTo>
                    <a:pt x="2186" y="372"/>
                  </a:lnTo>
                  <a:lnTo>
                    <a:pt x="2186" y="371"/>
                  </a:lnTo>
                  <a:lnTo>
                    <a:pt x="2186" y="371"/>
                  </a:lnTo>
                  <a:lnTo>
                    <a:pt x="2186" y="371"/>
                  </a:lnTo>
                  <a:lnTo>
                    <a:pt x="2187" y="371"/>
                  </a:lnTo>
                  <a:lnTo>
                    <a:pt x="2187" y="371"/>
                  </a:lnTo>
                  <a:lnTo>
                    <a:pt x="2187" y="371"/>
                  </a:lnTo>
                  <a:lnTo>
                    <a:pt x="2188" y="374"/>
                  </a:lnTo>
                  <a:lnTo>
                    <a:pt x="2188" y="371"/>
                  </a:lnTo>
                  <a:lnTo>
                    <a:pt x="2188" y="371"/>
                  </a:lnTo>
                  <a:lnTo>
                    <a:pt x="2188" y="373"/>
                  </a:lnTo>
                  <a:lnTo>
                    <a:pt x="2189" y="374"/>
                  </a:lnTo>
                  <a:lnTo>
                    <a:pt x="2189" y="374"/>
                  </a:lnTo>
                  <a:lnTo>
                    <a:pt x="2189" y="371"/>
                  </a:lnTo>
                  <a:lnTo>
                    <a:pt x="2189" y="371"/>
                  </a:lnTo>
                  <a:lnTo>
                    <a:pt x="2190" y="371"/>
                  </a:lnTo>
                  <a:lnTo>
                    <a:pt x="2190" y="371"/>
                  </a:lnTo>
                  <a:lnTo>
                    <a:pt x="2190" y="371"/>
                  </a:lnTo>
                  <a:lnTo>
                    <a:pt x="2190" y="371"/>
                  </a:lnTo>
                  <a:lnTo>
                    <a:pt x="2191" y="373"/>
                  </a:lnTo>
                  <a:lnTo>
                    <a:pt x="2191" y="373"/>
                  </a:lnTo>
                  <a:lnTo>
                    <a:pt x="2191" y="374"/>
                  </a:lnTo>
                  <a:lnTo>
                    <a:pt x="2191" y="374"/>
                  </a:lnTo>
                  <a:lnTo>
                    <a:pt x="2192" y="374"/>
                  </a:lnTo>
                  <a:lnTo>
                    <a:pt x="2192" y="375"/>
                  </a:lnTo>
                  <a:lnTo>
                    <a:pt x="2192" y="374"/>
                  </a:lnTo>
                  <a:lnTo>
                    <a:pt x="2192" y="372"/>
                  </a:lnTo>
                  <a:lnTo>
                    <a:pt x="2193" y="371"/>
                  </a:lnTo>
                  <a:lnTo>
                    <a:pt x="2193" y="374"/>
                  </a:lnTo>
                  <a:lnTo>
                    <a:pt x="2193" y="374"/>
                  </a:lnTo>
                  <a:lnTo>
                    <a:pt x="2194" y="377"/>
                  </a:lnTo>
                  <a:lnTo>
                    <a:pt x="2194" y="376"/>
                  </a:lnTo>
                  <a:lnTo>
                    <a:pt x="2194" y="374"/>
                  </a:lnTo>
                  <a:lnTo>
                    <a:pt x="2194" y="376"/>
                  </a:lnTo>
                  <a:lnTo>
                    <a:pt x="2195" y="374"/>
                  </a:lnTo>
                  <a:lnTo>
                    <a:pt x="2195" y="374"/>
                  </a:lnTo>
                  <a:lnTo>
                    <a:pt x="2195" y="377"/>
                  </a:lnTo>
                  <a:lnTo>
                    <a:pt x="2195" y="374"/>
                  </a:lnTo>
                  <a:lnTo>
                    <a:pt x="2196" y="375"/>
                  </a:lnTo>
                  <a:lnTo>
                    <a:pt x="2196" y="374"/>
                  </a:lnTo>
                  <a:lnTo>
                    <a:pt x="2196" y="376"/>
                  </a:lnTo>
                  <a:lnTo>
                    <a:pt x="2197" y="380"/>
                  </a:lnTo>
                  <a:lnTo>
                    <a:pt x="2197" y="374"/>
                  </a:lnTo>
                  <a:lnTo>
                    <a:pt x="2197" y="375"/>
                  </a:lnTo>
                  <a:lnTo>
                    <a:pt x="2197" y="372"/>
                  </a:lnTo>
                  <a:lnTo>
                    <a:pt x="2198" y="374"/>
                  </a:lnTo>
                  <a:lnTo>
                    <a:pt x="2198" y="377"/>
                  </a:lnTo>
                  <a:lnTo>
                    <a:pt x="2198" y="374"/>
                  </a:lnTo>
                  <a:lnTo>
                    <a:pt x="2198" y="374"/>
                  </a:lnTo>
                  <a:lnTo>
                    <a:pt x="2199" y="376"/>
                  </a:lnTo>
                  <a:lnTo>
                    <a:pt x="2199" y="377"/>
                  </a:lnTo>
                  <a:lnTo>
                    <a:pt x="2199" y="377"/>
                  </a:lnTo>
                  <a:lnTo>
                    <a:pt x="2200" y="374"/>
                  </a:lnTo>
                  <a:lnTo>
                    <a:pt x="2200" y="373"/>
                  </a:lnTo>
                  <a:lnTo>
                    <a:pt x="2200" y="371"/>
                  </a:lnTo>
                  <a:lnTo>
                    <a:pt x="2200" y="371"/>
                  </a:lnTo>
                  <a:lnTo>
                    <a:pt x="2201" y="374"/>
                  </a:lnTo>
                  <a:lnTo>
                    <a:pt x="2201" y="377"/>
                  </a:lnTo>
                  <a:lnTo>
                    <a:pt x="2201" y="377"/>
                  </a:lnTo>
                  <a:lnTo>
                    <a:pt x="2201" y="372"/>
                  </a:lnTo>
                  <a:lnTo>
                    <a:pt x="2202" y="371"/>
                  </a:lnTo>
                  <a:lnTo>
                    <a:pt x="2202" y="371"/>
                  </a:lnTo>
                  <a:lnTo>
                    <a:pt x="2202" y="371"/>
                  </a:lnTo>
                  <a:lnTo>
                    <a:pt x="2202" y="374"/>
                  </a:lnTo>
                  <a:lnTo>
                    <a:pt x="2203" y="372"/>
                  </a:lnTo>
                  <a:lnTo>
                    <a:pt x="2203" y="373"/>
                  </a:lnTo>
                  <a:lnTo>
                    <a:pt x="2203" y="373"/>
                  </a:lnTo>
                  <a:lnTo>
                    <a:pt x="2204" y="374"/>
                  </a:lnTo>
                  <a:lnTo>
                    <a:pt x="2204" y="375"/>
                  </a:lnTo>
                  <a:lnTo>
                    <a:pt x="2204" y="374"/>
                  </a:lnTo>
                  <a:lnTo>
                    <a:pt x="2204" y="374"/>
                  </a:lnTo>
                  <a:lnTo>
                    <a:pt x="2205" y="374"/>
                  </a:lnTo>
                  <a:lnTo>
                    <a:pt x="2205" y="374"/>
                  </a:lnTo>
                  <a:lnTo>
                    <a:pt x="2205" y="373"/>
                  </a:lnTo>
                  <a:lnTo>
                    <a:pt x="2205" y="371"/>
                  </a:lnTo>
                  <a:lnTo>
                    <a:pt x="2206" y="374"/>
                  </a:lnTo>
                  <a:lnTo>
                    <a:pt x="2206" y="374"/>
                  </a:lnTo>
                  <a:lnTo>
                    <a:pt x="2206" y="374"/>
                  </a:lnTo>
                  <a:lnTo>
                    <a:pt x="2206" y="372"/>
                  </a:lnTo>
                  <a:lnTo>
                    <a:pt x="2207" y="371"/>
                  </a:lnTo>
                  <a:lnTo>
                    <a:pt x="2207" y="371"/>
                  </a:lnTo>
                  <a:lnTo>
                    <a:pt x="2207" y="370"/>
                  </a:lnTo>
                  <a:lnTo>
                    <a:pt x="2207" y="368"/>
                  </a:lnTo>
                  <a:lnTo>
                    <a:pt x="2208" y="371"/>
                  </a:lnTo>
                  <a:lnTo>
                    <a:pt x="2208" y="371"/>
                  </a:lnTo>
                  <a:lnTo>
                    <a:pt x="2208" y="368"/>
                  </a:lnTo>
                  <a:lnTo>
                    <a:pt x="2208" y="362"/>
                  </a:lnTo>
                  <a:lnTo>
                    <a:pt x="2209" y="363"/>
                  </a:lnTo>
                  <a:lnTo>
                    <a:pt x="2209" y="363"/>
                  </a:lnTo>
                  <a:lnTo>
                    <a:pt x="2209" y="363"/>
                  </a:lnTo>
                  <a:lnTo>
                    <a:pt x="2210" y="363"/>
                  </a:lnTo>
                  <a:lnTo>
                    <a:pt x="2210" y="361"/>
                  </a:lnTo>
                  <a:lnTo>
                    <a:pt x="2210" y="358"/>
                  </a:lnTo>
                  <a:lnTo>
                    <a:pt x="2210" y="359"/>
                  </a:lnTo>
                  <a:lnTo>
                    <a:pt x="2211" y="359"/>
                  </a:lnTo>
                  <a:lnTo>
                    <a:pt x="2211" y="361"/>
                  </a:lnTo>
                  <a:lnTo>
                    <a:pt x="2211" y="360"/>
                  </a:lnTo>
                  <a:lnTo>
                    <a:pt x="2211" y="362"/>
                  </a:lnTo>
                  <a:lnTo>
                    <a:pt x="2212" y="362"/>
                  </a:lnTo>
                  <a:lnTo>
                    <a:pt x="2212" y="364"/>
                  </a:lnTo>
                  <a:lnTo>
                    <a:pt x="2212" y="365"/>
                  </a:lnTo>
                  <a:lnTo>
                    <a:pt x="2213" y="365"/>
                  </a:lnTo>
                  <a:lnTo>
                    <a:pt x="2213" y="368"/>
                  </a:lnTo>
                  <a:lnTo>
                    <a:pt x="2213" y="371"/>
                  </a:lnTo>
                  <a:lnTo>
                    <a:pt x="2213" y="374"/>
                  </a:lnTo>
                  <a:lnTo>
                    <a:pt x="2214" y="374"/>
                  </a:lnTo>
                  <a:lnTo>
                    <a:pt x="2214" y="374"/>
                  </a:lnTo>
                  <a:lnTo>
                    <a:pt x="2214" y="374"/>
                  </a:lnTo>
                  <a:lnTo>
                    <a:pt x="2214" y="371"/>
                  </a:lnTo>
                  <a:lnTo>
                    <a:pt x="2215" y="373"/>
                  </a:lnTo>
                  <a:lnTo>
                    <a:pt x="2215" y="371"/>
                  </a:lnTo>
                  <a:lnTo>
                    <a:pt x="2215" y="371"/>
                  </a:lnTo>
                  <a:lnTo>
                    <a:pt x="2216" y="373"/>
                  </a:lnTo>
                  <a:lnTo>
                    <a:pt x="2216" y="371"/>
                  </a:lnTo>
                  <a:lnTo>
                    <a:pt x="2216" y="373"/>
                  </a:lnTo>
                  <a:lnTo>
                    <a:pt x="2216" y="371"/>
                  </a:lnTo>
                  <a:lnTo>
                    <a:pt x="2217" y="372"/>
                  </a:lnTo>
                  <a:lnTo>
                    <a:pt x="2217" y="374"/>
                  </a:lnTo>
                  <a:lnTo>
                    <a:pt x="2217" y="374"/>
                  </a:lnTo>
                  <a:lnTo>
                    <a:pt x="2217" y="372"/>
                  </a:lnTo>
                  <a:lnTo>
                    <a:pt x="2218" y="371"/>
                  </a:lnTo>
                  <a:lnTo>
                    <a:pt x="2218" y="374"/>
                  </a:lnTo>
                  <a:lnTo>
                    <a:pt x="2218" y="370"/>
                  </a:lnTo>
                  <a:lnTo>
                    <a:pt x="2218" y="347"/>
                  </a:lnTo>
                  <a:lnTo>
                    <a:pt x="2219" y="298"/>
                  </a:lnTo>
                  <a:lnTo>
                    <a:pt x="2219" y="218"/>
                  </a:lnTo>
                  <a:lnTo>
                    <a:pt x="2219" y="134"/>
                  </a:lnTo>
                  <a:lnTo>
                    <a:pt x="2220" y="58"/>
                  </a:lnTo>
                  <a:lnTo>
                    <a:pt x="2220" y="21"/>
                  </a:lnTo>
                  <a:lnTo>
                    <a:pt x="2220" y="41"/>
                  </a:lnTo>
                  <a:lnTo>
                    <a:pt x="2220" y="105"/>
                  </a:lnTo>
                  <a:lnTo>
                    <a:pt x="2221" y="185"/>
                  </a:lnTo>
                  <a:lnTo>
                    <a:pt x="2221" y="261"/>
                  </a:lnTo>
                  <a:lnTo>
                    <a:pt x="2221" y="322"/>
                  </a:lnTo>
                  <a:lnTo>
                    <a:pt x="2221" y="349"/>
                  </a:lnTo>
                  <a:lnTo>
                    <a:pt x="2222" y="358"/>
                  </a:lnTo>
                  <a:lnTo>
                    <a:pt x="2222" y="359"/>
                  </a:lnTo>
                  <a:lnTo>
                    <a:pt x="2222" y="360"/>
                  </a:lnTo>
                  <a:lnTo>
                    <a:pt x="2222" y="362"/>
                  </a:lnTo>
                  <a:lnTo>
                    <a:pt x="2223" y="368"/>
                  </a:lnTo>
                  <a:lnTo>
                    <a:pt x="2223" y="371"/>
                  </a:lnTo>
                  <a:lnTo>
                    <a:pt x="2223" y="373"/>
                  </a:lnTo>
                  <a:lnTo>
                    <a:pt x="2223" y="371"/>
                  </a:lnTo>
                  <a:lnTo>
                    <a:pt x="2224" y="369"/>
                  </a:lnTo>
                  <a:lnTo>
                    <a:pt x="2224" y="371"/>
                  </a:lnTo>
                  <a:lnTo>
                    <a:pt x="2224" y="371"/>
                  </a:lnTo>
                  <a:lnTo>
                    <a:pt x="2225" y="374"/>
                  </a:lnTo>
                  <a:lnTo>
                    <a:pt x="2225" y="374"/>
                  </a:lnTo>
                  <a:lnTo>
                    <a:pt x="2225" y="370"/>
                  </a:lnTo>
                  <a:lnTo>
                    <a:pt x="2225" y="368"/>
                  </a:lnTo>
                  <a:lnTo>
                    <a:pt x="2226" y="370"/>
                  </a:lnTo>
                  <a:lnTo>
                    <a:pt x="2226" y="371"/>
                  </a:lnTo>
                  <a:lnTo>
                    <a:pt x="2226" y="371"/>
                  </a:lnTo>
                  <a:lnTo>
                    <a:pt x="2226" y="368"/>
                  </a:lnTo>
                  <a:lnTo>
                    <a:pt x="2227" y="368"/>
                  </a:lnTo>
                  <a:lnTo>
                    <a:pt x="2227" y="371"/>
                  </a:lnTo>
                  <a:lnTo>
                    <a:pt x="2227" y="371"/>
                  </a:lnTo>
                  <a:lnTo>
                    <a:pt x="2227" y="370"/>
                  </a:lnTo>
                  <a:lnTo>
                    <a:pt x="2228" y="368"/>
                  </a:lnTo>
                  <a:lnTo>
                    <a:pt x="2228" y="368"/>
                  </a:lnTo>
                  <a:lnTo>
                    <a:pt x="2228" y="368"/>
                  </a:lnTo>
                  <a:lnTo>
                    <a:pt x="2229" y="368"/>
                  </a:lnTo>
                  <a:lnTo>
                    <a:pt x="2229" y="367"/>
                  </a:lnTo>
                  <a:lnTo>
                    <a:pt x="2229" y="365"/>
                  </a:lnTo>
                  <a:lnTo>
                    <a:pt x="2229" y="363"/>
                  </a:lnTo>
                  <a:lnTo>
                    <a:pt x="2230" y="365"/>
                  </a:lnTo>
                  <a:lnTo>
                    <a:pt x="2230" y="365"/>
                  </a:lnTo>
                  <a:lnTo>
                    <a:pt x="2230" y="368"/>
                  </a:lnTo>
                  <a:lnTo>
                    <a:pt x="2230" y="362"/>
                  </a:lnTo>
                  <a:lnTo>
                    <a:pt x="2231" y="361"/>
                  </a:lnTo>
                  <a:lnTo>
                    <a:pt x="2231" y="360"/>
                  </a:lnTo>
                  <a:lnTo>
                    <a:pt x="2231" y="360"/>
                  </a:lnTo>
                  <a:lnTo>
                    <a:pt x="2232" y="360"/>
                  </a:lnTo>
                  <a:lnTo>
                    <a:pt x="2232" y="355"/>
                  </a:lnTo>
                  <a:lnTo>
                    <a:pt x="2232" y="352"/>
                  </a:lnTo>
                  <a:lnTo>
                    <a:pt x="2232" y="349"/>
                  </a:lnTo>
                  <a:lnTo>
                    <a:pt x="2233" y="349"/>
                  </a:lnTo>
                  <a:lnTo>
                    <a:pt x="2233" y="346"/>
                  </a:lnTo>
                  <a:lnTo>
                    <a:pt x="2233" y="343"/>
                  </a:lnTo>
                  <a:lnTo>
                    <a:pt x="2233" y="340"/>
                  </a:lnTo>
                  <a:lnTo>
                    <a:pt x="2234" y="338"/>
                  </a:lnTo>
                  <a:lnTo>
                    <a:pt x="2234" y="333"/>
                  </a:lnTo>
                  <a:lnTo>
                    <a:pt x="2234" y="327"/>
                  </a:lnTo>
                  <a:lnTo>
                    <a:pt x="2234" y="324"/>
                  </a:lnTo>
                  <a:lnTo>
                    <a:pt x="2235" y="322"/>
                  </a:lnTo>
                  <a:lnTo>
                    <a:pt x="2235" y="318"/>
                  </a:lnTo>
                  <a:lnTo>
                    <a:pt x="2235" y="312"/>
                  </a:lnTo>
                  <a:lnTo>
                    <a:pt x="2236" y="309"/>
                  </a:lnTo>
                  <a:lnTo>
                    <a:pt x="2236" y="307"/>
                  </a:lnTo>
                  <a:lnTo>
                    <a:pt x="2236" y="305"/>
                  </a:lnTo>
                  <a:lnTo>
                    <a:pt x="2236" y="305"/>
                  </a:lnTo>
                  <a:lnTo>
                    <a:pt x="2237" y="303"/>
                  </a:lnTo>
                  <a:lnTo>
                    <a:pt x="2237" y="301"/>
                  </a:lnTo>
                  <a:lnTo>
                    <a:pt x="2237" y="302"/>
                  </a:lnTo>
                  <a:lnTo>
                    <a:pt x="2237" y="305"/>
                  </a:lnTo>
                  <a:lnTo>
                    <a:pt x="2238" y="310"/>
                  </a:lnTo>
                  <a:lnTo>
                    <a:pt x="2238" y="313"/>
                  </a:lnTo>
                  <a:lnTo>
                    <a:pt x="2238" y="321"/>
                  </a:lnTo>
                  <a:lnTo>
                    <a:pt x="2238" y="327"/>
                  </a:lnTo>
                  <a:lnTo>
                    <a:pt x="2239" y="334"/>
                  </a:lnTo>
                  <a:lnTo>
                    <a:pt x="2239" y="338"/>
                  </a:lnTo>
                  <a:lnTo>
                    <a:pt x="2239" y="341"/>
                  </a:lnTo>
                  <a:lnTo>
                    <a:pt x="2239" y="345"/>
                  </a:lnTo>
                  <a:lnTo>
                    <a:pt x="2240" y="349"/>
                  </a:lnTo>
                  <a:lnTo>
                    <a:pt x="2240" y="353"/>
                  </a:lnTo>
                  <a:lnTo>
                    <a:pt x="2240" y="359"/>
                  </a:lnTo>
                  <a:lnTo>
                    <a:pt x="2241" y="359"/>
                  </a:lnTo>
                  <a:lnTo>
                    <a:pt x="2241" y="358"/>
                  </a:lnTo>
                  <a:lnTo>
                    <a:pt x="2241" y="360"/>
                  </a:lnTo>
                  <a:lnTo>
                    <a:pt x="2241" y="363"/>
                  </a:lnTo>
                  <a:lnTo>
                    <a:pt x="2242" y="363"/>
                  </a:lnTo>
                  <a:lnTo>
                    <a:pt x="2242" y="363"/>
                  </a:lnTo>
                  <a:lnTo>
                    <a:pt x="2242" y="363"/>
                  </a:lnTo>
                  <a:lnTo>
                    <a:pt x="2242" y="363"/>
                  </a:lnTo>
                  <a:lnTo>
                    <a:pt x="2243" y="369"/>
                  </a:lnTo>
                  <a:lnTo>
                    <a:pt x="2243" y="366"/>
                  </a:lnTo>
                  <a:lnTo>
                    <a:pt x="2243" y="366"/>
                  </a:lnTo>
                  <a:lnTo>
                    <a:pt x="2244" y="366"/>
                  </a:lnTo>
                  <a:lnTo>
                    <a:pt x="2244" y="365"/>
                  </a:lnTo>
                  <a:lnTo>
                    <a:pt x="2244" y="369"/>
                  </a:lnTo>
                  <a:lnTo>
                    <a:pt x="2244" y="368"/>
                  </a:lnTo>
                  <a:lnTo>
                    <a:pt x="2245" y="368"/>
                  </a:lnTo>
                  <a:lnTo>
                    <a:pt x="2245" y="365"/>
                  </a:lnTo>
                  <a:lnTo>
                    <a:pt x="2245" y="364"/>
                  </a:lnTo>
                  <a:lnTo>
                    <a:pt x="2245" y="365"/>
                  </a:lnTo>
                  <a:lnTo>
                    <a:pt x="2246" y="365"/>
                  </a:lnTo>
                  <a:lnTo>
                    <a:pt x="2246" y="366"/>
                  </a:lnTo>
                  <a:lnTo>
                    <a:pt x="2246" y="364"/>
                  </a:lnTo>
                  <a:lnTo>
                    <a:pt x="2246" y="366"/>
                  </a:lnTo>
                  <a:lnTo>
                    <a:pt x="2247" y="367"/>
                  </a:lnTo>
                  <a:lnTo>
                    <a:pt x="2247" y="368"/>
                  </a:lnTo>
                  <a:lnTo>
                    <a:pt x="2247" y="371"/>
                  </a:lnTo>
                  <a:lnTo>
                    <a:pt x="2248" y="368"/>
                  </a:lnTo>
                  <a:lnTo>
                    <a:pt x="2248" y="368"/>
                  </a:lnTo>
                  <a:lnTo>
                    <a:pt x="2248" y="367"/>
                  </a:lnTo>
                  <a:lnTo>
                    <a:pt x="2248" y="368"/>
                  </a:lnTo>
                  <a:lnTo>
                    <a:pt x="2249" y="368"/>
                  </a:lnTo>
                  <a:lnTo>
                    <a:pt x="2249" y="368"/>
                  </a:lnTo>
                  <a:lnTo>
                    <a:pt x="2249" y="368"/>
                  </a:lnTo>
                  <a:lnTo>
                    <a:pt x="2249" y="371"/>
                  </a:lnTo>
                  <a:lnTo>
                    <a:pt x="2250" y="373"/>
                  </a:lnTo>
                  <a:lnTo>
                    <a:pt x="2250" y="373"/>
                  </a:lnTo>
                  <a:lnTo>
                    <a:pt x="2250" y="371"/>
                  </a:lnTo>
                  <a:lnTo>
                    <a:pt x="2250" y="371"/>
                  </a:lnTo>
                  <a:lnTo>
                    <a:pt x="2251" y="368"/>
                  </a:lnTo>
                  <a:lnTo>
                    <a:pt x="2251" y="370"/>
                  </a:lnTo>
                  <a:lnTo>
                    <a:pt x="2251" y="371"/>
                  </a:lnTo>
                  <a:lnTo>
                    <a:pt x="2252" y="371"/>
                  </a:lnTo>
                  <a:lnTo>
                    <a:pt x="2252" y="370"/>
                  </a:lnTo>
                  <a:lnTo>
                    <a:pt x="2252" y="368"/>
                  </a:lnTo>
                  <a:lnTo>
                    <a:pt x="2252" y="371"/>
                  </a:lnTo>
                  <a:lnTo>
                    <a:pt x="2253" y="371"/>
                  </a:lnTo>
                  <a:lnTo>
                    <a:pt x="2253" y="371"/>
                  </a:lnTo>
                  <a:lnTo>
                    <a:pt x="2253" y="372"/>
                  </a:lnTo>
                  <a:lnTo>
                    <a:pt x="2253" y="370"/>
                  </a:lnTo>
                  <a:lnTo>
                    <a:pt x="2254" y="368"/>
                  </a:lnTo>
                  <a:lnTo>
                    <a:pt x="2254" y="369"/>
                  </a:lnTo>
                  <a:lnTo>
                    <a:pt x="2254" y="366"/>
                  </a:lnTo>
                  <a:lnTo>
                    <a:pt x="2254" y="366"/>
                  </a:lnTo>
                  <a:lnTo>
                    <a:pt x="2255" y="368"/>
                  </a:lnTo>
                  <a:lnTo>
                    <a:pt x="2255" y="368"/>
                  </a:lnTo>
                  <a:lnTo>
                    <a:pt x="2255" y="371"/>
                  </a:lnTo>
                  <a:lnTo>
                    <a:pt x="2255" y="368"/>
                  </a:lnTo>
                  <a:lnTo>
                    <a:pt x="2256" y="368"/>
                  </a:lnTo>
                  <a:lnTo>
                    <a:pt x="2256" y="368"/>
                  </a:lnTo>
                  <a:lnTo>
                    <a:pt x="2256" y="368"/>
                  </a:lnTo>
                  <a:lnTo>
                    <a:pt x="2257" y="369"/>
                  </a:lnTo>
                  <a:lnTo>
                    <a:pt x="2257" y="368"/>
                  </a:lnTo>
                  <a:lnTo>
                    <a:pt x="2257" y="365"/>
                  </a:lnTo>
                  <a:lnTo>
                    <a:pt x="2257" y="366"/>
                  </a:lnTo>
                  <a:lnTo>
                    <a:pt x="2258" y="368"/>
                  </a:lnTo>
                  <a:lnTo>
                    <a:pt x="2258" y="368"/>
                  </a:lnTo>
                  <a:lnTo>
                    <a:pt x="2258" y="368"/>
                  </a:lnTo>
                  <a:lnTo>
                    <a:pt x="2258" y="368"/>
                  </a:lnTo>
                  <a:lnTo>
                    <a:pt x="2259" y="368"/>
                  </a:lnTo>
                  <a:lnTo>
                    <a:pt x="2259" y="368"/>
                  </a:lnTo>
                  <a:lnTo>
                    <a:pt x="2259" y="368"/>
                  </a:lnTo>
                  <a:lnTo>
                    <a:pt x="2260" y="368"/>
                  </a:lnTo>
                  <a:lnTo>
                    <a:pt x="2260" y="367"/>
                  </a:lnTo>
                  <a:lnTo>
                    <a:pt x="2260" y="368"/>
                  </a:lnTo>
                  <a:lnTo>
                    <a:pt x="2260" y="368"/>
                  </a:lnTo>
                  <a:lnTo>
                    <a:pt x="2261" y="368"/>
                  </a:lnTo>
                  <a:lnTo>
                    <a:pt x="2261" y="368"/>
                  </a:lnTo>
                  <a:lnTo>
                    <a:pt x="2261" y="371"/>
                  </a:lnTo>
                  <a:lnTo>
                    <a:pt x="2261" y="371"/>
                  </a:lnTo>
                  <a:lnTo>
                    <a:pt x="2262" y="369"/>
                  </a:lnTo>
                  <a:lnTo>
                    <a:pt x="2262" y="368"/>
                  </a:lnTo>
                  <a:lnTo>
                    <a:pt x="2262" y="368"/>
                  </a:lnTo>
                  <a:lnTo>
                    <a:pt x="2263" y="368"/>
                  </a:lnTo>
                  <a:lnTo>
                    <a:pt x="2263" y="371"/>
                  </a:lnTo>
                  <a:lnTo>
                    <a:pt x="2263" y="370"/>
                  </a:lnTo>
                  <a:lnTo>
                    <a:pt x="2263" y="370"/>
                  </a:lnTo>
                  <a:lnTo>
                    <a:pt x="2264" y="369"/>
                  </a:lnTo>
                  <a:lnTo>
                    <a:pt x="2264" y="371"/>
                  </a:lnTo>
                  <a:lnTo>
                    <a:pt x="2264" y="370"/>
                  </a:lnTo>
                  <a:lnTo>
                    <a:pt x="2264" y="370"/>
                  </a:lnTo>
                  <a:lnTo>
                    <a:pt x="2265" y="368"/>
                  </a:lnTo>
                  <a:lnTo>
                    <a:pt x="2265" y="368"/>
                  </a:lnTo>
                  <a:lnTo>
                    <a:pt x="2265" y="374"/>
                  </a:lnTo>
                  <a:lnTo>
                    <a:pt x="2265" y="371"/>
                  </a:lnTo>
                  <a:lnTo>
                    <a:pt x="2266" y="371"/>
                  </a:lnTo>
                  <a:lnTo>
                    <a:pt x="2266" y="368"/>
                  </a:lnTo>
                  <a:lnTo>
                    <a:pt x="2266" y="371"/>
                  </a:lnTo>
                  <a:lnTo>
                    <a:pt x="2266" y="374"/>
                  </a:lnTo>
                  <a:lnTo>
                    <a:pt x="2267" y="370"/>
                  </a:lnTo>
                  <a:lnTo>
                    <a:pt x="2267" y="371"/>
                  </a:lnTo>
                  <a:lnTo>
                    <a:pt x="2267" y="369"/>
                  </a:lnTo>
                  <a:lnTo>
                    <a:pt x="2268" y="371"/>
                  </a:lnTo>
                  <a:lnTo>
                    <a:pt x="2268" y="371"/>
                  </a:lnTo>
                  <a:lnTo>
                    <a:pt x="2268" y="369"/>
                  </a:lnTo>
                  <a:lnTo>
                    <a:pt x="2268" y="368"/>
                  </a:lnTo>
                  <a:lnTo>
                    <a:pt x="2269" y="368"/>
                  </a:lnTo>
                  <a:lnTo>
                    <a:pt x="2269" y="368"/>
                  </a:lnTo>
                  <a:lnTo>
                    <a:pt x="2269" y="368"/>
                  </a:lnTo>
                  <a:lnTo>
                    <a:pt x="2269" y="370"/>
                  </a:lnTo>
                  <a:lnTo>
                    <a:pt x="2270" y="370"/>
                  </a:lnTo>
                  <a:lnTo>
                    <a:pt x="2270" y="368"/>
                  </a:lnTo>
                  <a:lnTo>
                    <a:pt x="2270" y="368"/>
                  </a:lnTo>
                  <a:lnTo>
                    <a:pt x="2270" y="368"/>
                  </a:lnTo>
                  <a:lnTo>
                    <a:pt x="2271" y="368"/>
                  </a:lnTo>
                  <a:lnTo>
                    <a:pt x="2271" y="369"/>
                  </a:lnTo>
                  <a:lnTo>
                    <a:pt x="2271" y="368"/>
                  </a:lnTo>
                  <a:lnTo>
                    <a:pt x="2271" y="368"/>
                  </a:lnTo>
                  <a:lnTo>
                    <a:pt x="2272" y="368"/>
                  </a:lnTo>
                  <a:lnTo>
                    <a:pt x="2272" y="371"/>
                  </a:lnTo>
                  <a:lnTo>
                    <a:pt x="2272" y="371"/>
                  </a:lnTo>
                  <a:lnTo>
                    <a:pt x="2273" y="368"/>
                  </a:lnTo>
                  <a:lnTo>
                    <a:pt x="2273" y="368"/>
                  </a:lnTo>
                  <a:lnTo>
                    <a:pt x="2273" y="368"/>
                  </a:lnTo>
                  <a:lnTo>
                    <a:pt x="2273" y="368"/>
                  </a:lnTo>
                  <a:lnTo>
                    <a:pt x="2274" y="370"/>
                  </a:lnTo>
                  <a:lnTo>
                    <a:pt x="2274" y="368"/>
                  </a:lnTo>
                  <a:lnTo>
                    <a:pt x="2274" y="368"/>
                  </a:lnTo>
                  <a:lnTo>
                    <a:pt x="2274" y="368"/>
                  </a:lnTo>
                  <a:lnTo>
                    <a:pt x="2275" y="371"/>
                  </a:lnTo>
                  <a:lnTo>
                    <a:pt x="2275" y="368"/>
                  </a:lnTo>
                  <a:lnTo>
                    <a:pt x="2275" y="366"/>
                  </a:lnTo>
                  <a:lnTo>
                    <a:pt x="2276" y="363"/>
                  </a:lnTo>
                  <a:lnTo>
                    <a:pt x="2276" y="363"/>
                  </a:lnTo>
                  <a:lnTo>
                    <a:pt x="2276" y="365"/>
                  </a:lnTo>
                  <a:lnTo>
                    <a:pt x="2276" y="365"/>
                  </a:lnTo>
                  <a:lnTo>
                    <a:pt x="2277" y="366"/>
                  </a:lnTo>
                  <a:lnTo>
                    <a:pt x="2277" y="366"/>
                  </a:lnTo>
                  <a:lnTo>
                    <a:pt x="2277" y="366"/>
                  </a:lnTo>
                  <a:lnTo>
                    <a:pt x="2277" y="367"/>
                  </a:lnTo>
                  <a:lnTo>
                    <a:pt x="2278" y="368"/>
                  </a:lnTo>
                  <a:lnTo>
                    <a:pt x="2278" y="362"/>
                  </a:lnTo>
                  <a:lnTo>
                    <a:pt x="2278" y="361"/>
                  </a:lnTo>
                  <a:lnTo>
                    <a:pt x="2279" y="359"/>
                  </a:lnTo>
                  <a:lnTo>
                    <a:pt x="2279" y="360"/>
                  </a:lnTo>
                  <a:lnTo>
                    <a:pt x="2279" y="359"/>
                  </a:lnTo>
                  <a:lnTo>
                    <a:pt x="2279" y="357"/>
                  </a:lnTo>
                  <a:lnTo>
                    <a:pt x="2280" y="357"/>
                  </a:lnTo>
                  <a:lnTo>
                    <a:pt x="2280" y="356"/>
                  </a:lnTo>
                  <a:lnTo>
                    <a:pt x="2280" y="355"/>
                  </a:lnTo>
                  <a:lnTo>
                    <a:pt x="2280" y="355"/>
                  </a:lnTo>
                  <a:lnTo>
                    <a:pt x="2281" y="355"/>
                  </a:lnTo>
                  <a:lnTo>
                    <a:pt x="2281" y="353"/>
                  </a:lnTo>
                  <a:lnTo>
                    <a:pt x="2281" y="351"/>
                  </a:lnTo>
                  <a:lnTo>
                    <a:pt x="2281" y="349"/>
                  </a:lnTo>
                  <a:lnTo>
                    <a:pt x="2282" y="353"/>
                  </a:lnTo>
                  <a:lnTo>
                    <a:pt x="2282" y="355"/>
                  </a:lnTo>
                  <a:lnTo>
                    <a:pt x="2282" y="360"/>
                  </a:lnTo>
                  <a:lnTo>
                    <a:pt x="2282" y="362"/>
                  </a:lnTo>
                  <a:lnTo>
                    <a:pt x="2283" y="363"/>
                  </a:lnTo>
                  <a:lnTo>
                    <a:pt x="2283" y="362"/>
                  </a:lnTo>
                  <a:lnTo>
                    <a:pt x="2283" y="362"/>
                  </a:lnTo>
                  <a:lnTo>
                    <a:pt x="2284" y="363"/>
                  </a:lnTo>
                  <a:lnTo>
                    <a:pt x="2284" y="367"/>
                  </a:lnTo>
                  <a:lnTo>
                    <a:pt x="2284" y="366"/>
                  </a:lnTo>
                  <a:lnTo>
                    <a:pt x="2284" y="366"/>
                  </a:lnTo>
                  <a:lnTo>
                    <a:pt x="2285" y="368"/>
                  </a:lnTo>
                  <a:lnTo>
                    <a:pt x="2285" y="368"/>
                  </a:lnTo>
                  <a:lnTo>
                    <a:pt x="2285" y="368"/>
                  </a:lnTo>
                  <a:lnTo>
                    <a:pt x="2285" y="368"/>
                  </a:lnTo>
                  <a:lnTo>
                    <a:pt x="2286" y="366"/>
                  </a:lnTo>
                  <a:lnTo>
                    <a:pt x="2286" y="365"/>
                  </a:lnTo>
                  <a:lnTo>
                    <a:pt x="2286" y="366"/>
                  </a:lnTo>
                  <a:lnTo>
                    <a:pt x="2286" y="365"/>
                  </a:lnTo>
                  <a:lnTo>
                    <a:pt x="2287" y="365"/>
                  </a:lnTo>
                  <a:lnTo>
                    <a:pt x="2287" y="363"/>
                  </a:lnTo>
                  <a:lnTo>
                    <a:pt x="2287" y="366"/>
                  </a:lnTo>
                  <a:lnTo>
                    <a:pt x="2287" y="368"/>
                  </a:lnTo>
                  <a:lnTo>
                    <a:pt x="2288" y="368"/>
                  </a:lnTo>
                  <a:lnTo>
                    <a:pt x="2288" y="356"/>
                  </a:lnTo>
                  <a:lnTo>
                    <a:pt x="2288" y="326"/>
                  </a:lnTo>
                  <a:lnTo>
                    <a:pt x="2289" y="271"/>
                  </a:lnTo>
                  <a:lnTo>
                    <a:pt x="2289" y="191"/>
                  </a:lnTo>
                  <a:lnTo>
                    <a:pt x="2289" y="111"/>
                  </a:lnTo>
                  <a:lnTo>
                    <a:pt x="2289" y="45"/>
                  </a:lnTo>
                  <a:lnTo>
                    <a:pt x="2290" y="23"/>
                  </a:lnTo>
                  <a:lnTo>
                    <a:pt x="2290" y="56"/>
                  </a:lnTo>
                  <a:lnTo>
                    <a:pt x="2290" y="122"/>
                  </a:lnTo>
                  <a:lnTo>
                    <a:pt x="2290" y="200"/>
                  </a:lnTo>
                  <a:lnTo>
                    <a:pt x="2291" y="275"/>
                  </a:lnTo>
                  <a:lnTo>
                    <a:pt x="2291" y="327"/>
                  </a:lnTo>
                  <a:lnTo>
                    <a:pt x="2291" y="348"/>
                  </a:lnTo>
                  <a:lnTo>
                    <a:pt x="2292" y="352"/>
                  </a:lnTo>
                  <a:lnTo>
                    <a:pt x="2292" y="351"/>
                  </a:lnTo>
                  <a:lnTo>
                    <a:pt x="2292" y="353"/>
                  </a:lnTo>
                  <a:lnTo>
                    <a:pt x="2292" y="357"/>
                  </a:lnTo>
                  <a:lnTo>
                    <a:pt x="2293" y="363"/>
                  </a:lnTo>
                  <a:lnTo>
                    <a:pt x="2293" y="365"/>
                  </a:lnTo>
                  <a:lnTo>
                    <a:pt x="2293" y="368"/>
                  </a:lnTo>
                  <a:lnTo>
                    <a:pt x="2293" y="367"/>
                  </a:lnTo>
                  <a:lnTo>
                    <a:pt x="2294" y="365"/>
                  </a:lnTo>
                  <a:lnTo>
                    <a:pt x="2294" y="365"/>
                  </a:lnTo>
                  <a:lnTo>
                    <a:pt x="2294" y="369"/>
                  </a:lnTo>
                  <a:lnTo>
                    <a:pt x="2295" y="370"/>
                  </a:lnTo>
                  <a:lnTo>
                    <a:pt x="2295" y="368"/>
                  </a:lnTo>
                  <a:lnTo>
                    <a:pt x="2295" y="365"/>
                  </a:lnTo>
                  <a:lnTo>
                    <a:pt x="2295" y="365"/>
                  </a:lnTo>
                  <a:lnTo>
                    <a:pt x="2296" y="365"/>
                  </a:lnTo>
                  <a:lnTo>
                    <a:pt x="2296" y="363"/>
                  </a:lnTo>
                  <a:lnTo>
                    <a:pt x="2296" y="363"/>
                  </a:lnTo>
                  <a:lnTo>
                    <a:pt x="2296" y="365"/>
                  </a:lnTo>
                  <a:lnTo>
                    <a:pt x="2297" y="365"/>
                  </a:lnTo>
                  <a:lnTo>
                    <a:pt x="2297" y="365"/>
                  </a:lnTo>
                  <a:lnTo>
                    <a:pt x="2297" y="364"/>
                  </a:lnTo>
                  <a:lnTo>
                    <a:pt x="2297" y="363"/>
                  </a:lnTo>
                  <a:lnTo>
                    <a:pt x="2298" y="363"/>
                  </a:lnTo>
                  <a:lnTo>
                    <a:pt x="2298" y="361"/>
                  </a:lnTo>
                  <a:lnTo>
                    <a:pt x="2298" y="361"/>
                  </a:lnTo>
                  <a:lnTo>
                    <a:pt x="2298" y="361"/>
                  </a:lnTo>
                  <a:lnTo>
                    <a:pt x="2299" y="362"/>
                  </a:lnTo>
                  <a:lnTo>
                    <a:pt x="2299" y="361"/>
                  </a:lnTo>
                  <a:lnTo>
                    <a:pt x="2299" y="360"/>
                  </a:lnTo>
                  <a:lnTo>
                    <a:pt x="2300" y="359"/>
                  </a:lnTo>
                  <a:lnTo>
                    <a:pt x="2300" y="358"/>
                  </a:lnTo>
                  <a:lnTo>
                    <a:pt x="2300" y="358"/>
                  </a:lnTo>
                  <a:lnTo>
                    <a:pt x="2300" y="353"/>
                  </a:lnTo>
                  <a:lnTo>
                    <a:pt x="2301" y="353"/>
                  </a:lnTo>
                  <a:lnTo>
                    <a:pt x="2301" y="352"/>
                  </a:lnTo>
                  <a:lnTo>
                    <a:pt x="2301" y="352"/>
                  </a:lnTo>
                  <a:lnTo>
                    <a:pt x="2301" y="346"/>
                  </a:lnTo>
                  <a:lnTo>
                    <a:pt x="2302" y="346"/>
                  </a:lnTo>
                  <a:lnTo>
                    <a:pt x="2302" y="345"/>
                  </a:lnTo>
                  <a:lnTo>
                    <a:pt x="2302" y="345"/>
                  </a:lnTo>
                  <a:lnTo>
                    <a:pt x="2302" y="343"/>
                  </a:lnTo>
                  <a:lnTo>
                    <a:pt x="2303" y="341"/>
                  </a:lnTo>
                  <a:lnTo>
                    <a:pt x="2303" y="335"/>
                  </a:lnTo>
                  <a:lnTo>
                    <a:pt x="2303" y="328"/>
                  </a:lnTo>
                  <a:lnTo>
                    <a:pt x="2303" y="323"/>
                  </a:lnTo>
                  <a:lnTo>
                    <a:pt x="2304" y="320"/>
                  </a:lnTo>
                  <a:lnTo>
                    <a:pt x="2304" y="316"/>
                  </a:lnTo>
                  <a:lnTo>
                    <a:pt x="2304" y="313"/>
                  </a:lnTo>
                  <a:lnTo>
                    <a:pt x="2305" y="312"/>
                  </a:lnTo>
                  <a:lnTo>
                    <a:pt x="2305" y="310"/>
                  </a:lnTo>
                  <a:lnTo>
                    <a:pt x="2305" y="308"/>
                  </a:lnTo>
                  <a:lnTo>
                    <a:pt x="2305" y="303"/>
                  </a:lnTo>
                  <a:lnTo>
                    <a:pt x="2306" y="298"/>
                  </a:lnTo>
                  <a:lnTo>
                    <a:pt x="2306" y="295"/>
                  </a:lnTo>
                  <a:lnTo>
                    <a:pt x="2306" y="294"/>
                  </a:lnTo>
                  <a:lnTo>
                    <a:pt x="2306" y="295"/>
                  </a:lnTo>
                  <a:lnTo>
                    <a:pt x="2307" y="297"/>
                  </a:lnTo>
                  <a:lnTo>
                    <a:pt x="2307" y="297"/>
                  </a:lnTo>
                  <a:lnTo>
                    <a:pt x="2307" y="300"/>
                  </a:lnTo>
                  <a:lnTo>
                    <a:pt x="2308" y="309"/>
                  </a:lnTo>
                  <a:lnTo>
                    <a:pt x="2308" y="316"/>
                  </a:lnTo>
                  <a:lnTo>
                    <a:pt x="2308" y="320"/>
                  </a:lnTo>
                  <a:lnTo>
                    <a:pt x="2308" y="321"/>
                  </a:lnTo>
                  <a:lnTo>
                    <a:pt x="2309" y="322"/>
                  </a:lnTo>
                  <a:lnTo>
                    <a:pt x="2309" y="328"/>
                  </a:lnTo>
                  <a:lnTo>
                    <a:pt x="2309" y="334"/>
                  </a:lnTo>
                  <a:lnTo>
                    <a:pt x="2309" y="338"/>
                  </a:lnTo>
                  <a:lnTo>
                    <a:pt x="2310" y="343"/>
                  </a:lnTo>
                  <a:lnTo>
                    <a:pt x="2310" y="346"/>
                  </a:lnTo>
                  <a:lnTo>
                    <a:pt x="2310" y="349"/>
                  </a:lnTo>
                  <a:lnTo>
                    <a:pt x="2311" y="349"/>
                  </a:lnTo>
                  <a:lnTo>
                    <a:pt x="2311" y="352"/>
                  </a:lnTo>
                  <a:lnTo>
                    <a:pt x="2311" y="356"/>
                  </a:lnTo>
                  <a:lnTo>
                    <a:pt x="2311" y="360"/>
                  </a:lnTo>
                  <a:lnTo>
                    <a:pt x="2312" y="358"/>
                  </a:lnTo>
                  <a:lnTo>
                    <a:pt x="2312" y="358"/>
                  </a:lnTo>
                  <a:lnTo>
                    <a:pt x="2312" y="355"/>
                  </a:lnTo>
                  <a:lnTo>
                    <a:pt x="2312" y="356"/>
                  </a:lnTo>
                  <a:lnTo>
                    <a:pt x="2313" y="360"/>
                  </a:lnTo>
                  <a:lnTo>
                    <a:pt x="2313" y="359"/>
                  </a:lnTo>
                  <a:lnTo>
                    <a:pt x="2313" y="360"/>
                  </a:lnTo>
                  <a:lnTo>
                    <a:pt x="2313" y="360"/>
                  </a:lnTo>
                  <a:lnTo>
                    <a:pt x="2314" y="358"/>
                  </a:lnTo>
                  <a:lnTo>
                    <a:pt x="2314" y="359"/>
                  </a:lnTo>
                  <a:lnTo>
                    <a:pt x="2314" y="358"/>
                  </a:lnTo>
                  <a:lnTo>
                    <a:pt x="2315" y="359"/>
                  </a:lnTo>
                  <a:lnTo>
                    <a:pt x="2315" y="359"/>
                  </a:lnTo>
                  <a:lnTo>
                    <a:pt x="2315" y="361"/>
                  </a:lnTo>
                  <a:lnTo>
                    <a:pt x="2315" y="362"/>
                  </a:lnTo>
                  <a:lnTo>
                    <a:pt x="2316" y="361"/>
                  </a:lnTo>
                  <a:lnTo>
                    <a:pt x="2316" y="359"/>
                  </a:lnTo>
                  <a:lnTo>
                    <a:pt x="2316" y="361"/>
                  </a:lnTo>
                  <a:lnTo>
                    <a:pt x="2316" y="361"/>
                  </a:lnTo>
                  <a:lnTo>
                    <a:pt x="2317" y="359"/>
                  </a:lnTo>
                  <a:lnTo>
                    <a:pt x="2317" y="358"/>
                  </a:lnTo>
                  <a:lnTo>
                    <a:pt x="2317" y="360"/>
                  </a:lnTo>
                  <a:lnTo>
                    <a:pt x="2317" y="361"/>
                  </a:lnTo>
                  <a:lnTo>
                    <a:pt x="2318" y="363"/>
                  </a:lnTo>
                  <a:lnTo>
                    <a:pt x="2318" y="362"/>
                  </a:lnTo>
                  <a:lnTo>
                    <a:pt x="2318" y="362"/>
                  </a:lnTo>
                  <a:lnTo>
                    <a:pt x="2318" y="362"/>
                  </a:lnTo>
                  <a:lnTo>
                    <a:pt x="2319" y="362"/>
                  </a:lnTo>
                  <a:lnTo>
                    <a:pt x="2319" y="362"/>
                  </a:lnTo>
                  <a:lnTo>
                    <a:pt x="2319" y="363"/>
                  </a:lnTo>
                  <a:lnTo>
                    <a:pt x="2319" y="363"/>
                  </a:lnTo>
                  <a:lnTo>
                    <a:pt x="2320" y="365"/>
                  </a:lnTo>
                  <a:lnTo>
                    <a:pt x="2320" y="365"/>
                  </a:lnTo>
                  <a:lnTo>
                    <a:pt x="2320" y="368"/>
                  </a:lnTo>
                  <a:lnTo>
                    <a:pt x="2321" y="365"/>
                  </a:lnTo>
                  <a:lnTo>
                    <a:pt x="2321" y="364"/>
                  </a:lnTo>
                  <a:lnTo>
                    <a:pt x="2321" y="363"/>
                  </a:lnTo>
                  <a:lnTo>
                    <a:pt x="2321" y="365"/>
                  </a:lnTo>
                  <a:lnTo>
                    <a:pt x="2322" y="365"/>
                  </a:lnTo>
                  <a:lnTo>
                    <a:pt x="2322" y="365"/>
                  </a:lnTo>
                  <a:lnTo>
                    <a:pt x="2322" y="362"/>
                  </a:lnTo>
                  <a:lnTo>
                    <a:pt x="2322" y="360"/>
                  </a:lnTo>
                  <a:lnTo>
                    <a:pt x="2323" y="359"/>
                  </a:lnTo>
                  <a:lnTo>
                    <a:pt x="2323" y="362"/>
                  </a:lnTo>
                  <a:lnTo>
                    <a:pt x="2323" y="363"/>
                  </a:lnTo>
                  <a:lnTo>
                    <a:pt x="2324" y="363"/>
                  </a:lnTo>
                  <a:lnTo>
                    <a:pt x="2324" y="365"/>
                  </a:lnTo>
                  <a:lnTo>
                    <a:pt x="2324" y="363"/>
                  </a:lnTo>
                  <a:lnTo>
                    <a:pt x="2324" y="363"/>
                  </a:lnTo>
                  <a:lnTo>
                    <a:pt x="2325" y="361"/>
                  </a:lnTo>
                  <a:lnTo>
                    <a:pt x="2325" y="360"/>
                  </a:lnTo>
                  <a:lnTo>
                    <a:pt x="2325" y="363"/>
                  </a:lnTo>
                  <a:lnTo>
                    <a:pt x="2325" y="359"/>
                  </a:lnTo>
                  <a:lnTo>
                    <a:pt x="2326" y="360"/>
                  </a:lnTo>
                  <a:lnTo>
                    <a:pt x="2326" y="362"/>
                  </a:lnTo>
                  <a:lnTo>
                    <a:pt x="2326" y="362"/>
                  </a:lnTo>
                  <a:lnTo>
                    <a:pt x="2327" y="363"/>
                  </a:lnTo>
                  <a:lnTo>
                    <a:pt x="2327" y="363"/>
                  </a:lnTo>
                  <a:lnTo>
                    <a:pt x="2327" y="362"/>
                  </a:lnTo>
                  <a:lnTo>
                    <a:pt x="2327" y="361"/>
                  </a:lnTo>
                  <a:lnTo>
                    <a:pt x="2328" y="359"/>
                  </a:lnTo>
                  <a:lnTo>
                    <a:pt x="2328" y="359"/>
                  </a:lnTo>
                  <a:lnTo>
                    <a:pt x="2328" y="360"/>
                  </a:lnTo>
                  <a:lnTo>
                    <a:pt x="2328" y="362"/>
                  </a:lnTo>
                  <a:lnTo>
                    <a:pt x="2329" y="363"/>
                  </a:lnTo>
                  <a:lnTo>
                    <a:pt x="2329" y="363"/>
                  </a:lnTo>
                  <a:lnTo>
                    <a:pt x="2329" y="362"/>
                  </a:lnTo>
                  <a:lnTo>
                    <a:pt x="2329" y="361"/>
                  </a:lnTo>
                  <a:lnTo>
                    <a:pt x="2330" y="361"/>
                  </a:lnTo>
                  <a:lnTo>
                    <a:pt x="2330" y="362"/>
                  </a:lnTo>
                  <a:lnTo>
                    <a:pt x="2330" y="363"/>
                  </a:lnTo>
                  <a:lnTo>
                    <a:pt x="2331" y="362"/>
                  </a:lnTo>
                  <a:lnTo>
                    <a:pt x="2331" y="361"/>
                  </a:lnTo>
                  <a:lnTo>
                    <a:pt x="2331" y="362"/>
                  </a:lnTo>
                  <a:lnTo>
                    <a:pt x="2331" y="362"/>
                  </a:lnTo>
                  <a:lnTo>
                    <a:pt x="2332" y="363"/>
                  </a:lnTo>
                  <a:lnTo>
                    <a:pt x="2332" y="362"/>
                  </a:lnTo>
                  <a:lnTo>
                    <a:pt x="2332" y="363"/>
                  </a:lnTo>
                  <a:lnTo>
                    <a:pt x="2332" y="365"/>
                  </a:lnTo>
                  <a:lnTo>
                    <a:pt x="2333" y="363"/>
                  </a:lnTo>
                  <a:lnTo>
                    <a:pt x="2333" y="362"/>
                  </a:lnTo>
                  <a:lnTo>
                    <a:pt x="2333" y="362"/>
                  </a:lnTo>
                  <a:lnTo>
                    <a:pt x="2333" y="362"/>
                  </a:lnTo>
                  <a:lnTo>
                    <a:pt x="2334" y="364"/>
                  </a:lnTo>
                  <a:lnTo>
                    <a:pt x="2334" y="365"/>
                  </a:lnTo>
                  <a:lnTo>
                    <a:pt x="2334" y="364"/>
                  </a:lnTo>
                  <a:lnTo>
                    <a:pt x="2334" y="362"/>
                  </a:lnTo>
                  <a:lnTo>
                    <a:pt x="2335" y="363"/>
                  </a:lnTo>
                  <a:lnTo>
                    <a:pt x="2335" y="362"/>
                  </a:lnTo>
                  <a:lnTo>
                    <a:pt x="2335" y="363"/>
                  </a:lnTo>
                  <a:lnTo>
                    <a:pt x="2336" y="361"/>
                  </a:lnTo>
                  <a:lnTo>
                    <a:pt x="2336" y="359"/>
                  </a:lnTo>
                  <a:lnTo>
                    <a:pt x="2336" y="361"/>
                  </a:lnTo>
                  <a:lnTo>
                    <a:pt x="2336" y="366"/>
                  </a:lnTo>
                  <a:lnTo>
                    <a:pt x="2337" y="365"/>
                  </a:lnTo>
                  <a:lnTo>
                    <a:pt x="2337" y="366"/>
                  </a:lnTo>
                  <a:lnTo>
                    <a:pt x="2337" y="365"/>
                  </a:lnTo>
                  <a:lnTo>
                    <a:pt x="2337" y="366"/>
                  </a:lnTo>
                  <a:lnTo>
                    <a:pt x="2338" y="364"/>
                  </a:lnTo>
                  <a:lnTo>
                    <a:pt x="2338" y="363"/>
                  </a:lnTo>
                  <a:lnTo>
                    <a:pt x="2338" y="360"/>
                  </a:lnTo>
                  <a:lnTo>
                    <a:pt x="2338" y="360"/>
                  </a:lnTo>
                  <a:lnTo>
                    <a:pt x="2339" y="359"/>
                  </a:lnTo>
                  <a:lnTo>
                    <a:pt x="2339" y="358"/>
                  </a:lnTo>
                  <a:lnTo>
                    <a:pt x="2339" y="357"/>
                  </a:lnTo>
                  <a:lnTo>
                    <a:pt x="2340" y="355"/>
                  </a:lnTo>
                  <a:lnTo>
                    <a:pt x="2340" y="352"/>
                  </a:lnTo>
                  <a:lnTo>
                    <a:pt x="2340" y="352"/>
                  </a:lnTo>
                  <a:lnTo>
                    <a:pt x="2340" y="349"/>
                  </a:lnTo>
                  <a:lnTo>
                    <a:pt x="2341" y="349"/>
                  </a:lnTo>
                  <a:lnTo>
                    <a:pt x="2341" y="349"/>
                  </a:lnTo>
                  <a:lnTo>
                    <a:pt x="2341" y="352"/>
                  </a:lnTo>
                  <a:lnTo>
                    <a:pt x="2341" y="352"/>
                  </a:lnTo>
                  <a:lnTo>
                    <a:pt x="2342" y="352"/>
                  </a:lnTo>
                  <a:lnTo>
                    <a:pt x="2342" y="352"/>
                  </a:lnTo>
                  <a:lnTo>
                    <a:pt x="2342" y="353"/>
                  </a:lnTo>
                  <a:lnTo>
                    <a:pt x="2343" y="353"/>
                  </a:lnTo>
                  <a:lnTo>
                    <a:pt x="2343" y="355"/>
                  </a:lnTo>
                  <a:lnTo>
                    <a:pt x="2343" y="358"/>
                  </a:lnTo>
                  <a:lnTo>
                    <a:pt x="2343" y="362"/>
                  </a:lnTo>
                  <a:lnTo>
                    <a:pt x="2344" y="365"/>
                  </a:lnTo>
                  <a:lnTo>
                    <a:pt x="2344" y="363"/>
                  </a:lnTo>
                  <a:lnTo>
                    <a:pt x="2344" y="363"/>
                  </a:lnTo>
                  <a:lnTo>
                    <a:pt x="2344" y="363"/>
                  </a:lnTo>
                  <a:lnTo>
                    <a:pt x="2345" y="363"/>
                  </a:lnTo>
                  <a:lnTo>
                    <a:pt x="2345" y="364"/>
                  </a:lnTo>
                  <a:lnTo>
                    <a:pt x="2345" y="364"/>
                  </a:lnTo>
                  <a:lnTo>
                    <a:pt x="2345" y="365"/>
                  </a:lnTo>
                  <a:lnTo>
                    <a:pt x="2346" y="365"/>
                  </a:lnTo>
                  <a:lnTo>
                    <a:pt x="2346" y="365"/>
                  </a:lnTo>
                  <a:lnTo>
                    <a:pt x="2346" y="363"/>
                  </a:lnTo>
                  <a:lnTo>
                    <a:pt x="2347" y="363"/>
                  </a:lnTo>
                  <a:lnTo>
                    <a:pt x="2347" y="364"/>
                  </a:lnTo>
                  <a:lnTo>
                    <a:pt x="2347" y="363"/>
                  </a:lnTo>
                  <a:lnTo>
                    <a:pt x="2347" y="362"/>
                  </a:lnTo>
                  <a:lnTo>
                    <a:pt x="2348" y="365"/>
                  </a:lnTo>
                  <a:lnTo>
                    <a:pt x="2348" y="362"/>
                  </a:lnTo>
                  <a:lnTo>
                    <a:pt x="2348" y="365"/>
                  </a:lnTo>
                  <a:lnTo>
                    <a:pt x="2348" y="365"/>
                  </a:lnTo>
                  <a:lnTo>
                    <a:pt x="2349" y="360"/>
                  </a:lnTo>
                  <a:lnTo>
                    <a:pt x="2349" y="332"/>
                  </a:lnTo>
                  <a:lnTo>
                    <a:pt x="2349" y="279"/>
                  </a:lnTo>
                  <a:lnTo>
                    <a:pt x="2349" y="197"/>
                  </a:lnTo>
                  <a:lnTo>
                    <a:pt x="2350" y="105"/>
                  </a:lnTo>
                  <a:lnTo>
                    <a:pt x="2350" y="33"/>
                  </a:lnTo>
                  <a:lnTo>
                    <a:pt x="2350" y="6"/>
                  </a:lnTo>
                  <a:lnTo>
                    <a:pt x="2350" y="37"/>
                  </a:lnTo>
                  <a:lnTo>
                    <a:pt x="2351" y="105"/>
                  </a:lnTo>
                  <a:lnTo>
                    <a:pt x="2351" y="184"/>
                  </a:lnTo>
                  <a:lnTo>
                    <a:pt x="2351" y="260"/>
                  </a:lnTo>
                  <a:lnTo>
                    <a:pt x="2352" y="318"/>
                  </a:lnTo>
                  <a:lnTo>
                    <a:pt x="2352" y="346"/>
                  </a:lnTo>
                  <a:lnTo>
                    <a:pt x="2352" y="355"/>
                  </a:lnTo>
                  <a:lnTo>
                    <a:pt x="2352" y="355"/>
                  </a:lnTo>
                  <a:lnTo>
                    <a:pt x="2353" y="351"/>
                  </a:lnTo>
                  <a:lnTo>
                    <a:pt x="2353" y="349"/>
                  </a:lnTo>
                  <a:lnTo>
                    <a:pt x="2353" y="355"/>
                  </a:lnTo>
                  <a:lnTo>
                    <a:pt x="2353" y="361"/>
                  </a:lnTo>
                  <a:lnTo>
                    <a:pt x="2354" y="364"/>
                  </a:lnTo>
                  <a:lnTo>
                    <a:pt x="2354" y="365"/>
                  </a:lnTo>
                  <a:lnTo>
                    <a:pt x="2354" y="363"/>
                  </a:lnTo>
                  <a:lnTo>
                    <a:pt x="2355" y="364"/>
                  </a:lnTo>
                  <a:lnTo>
                    <a:pt x="2355" y="364"/>
                  </a:lnTo>
                  <a:lnTo>
                    <a:pt x="2355" y="364"/>
                  </a:lnTo>
                  <a:lnTo>
                    <a:pt x="2355" y="365"/>
                  </a:lnTo>
                  <a:lnTo>
                    <a:pt x="2356" y="363"/>
                  </a:lnTo>
                  <a:lnTo>
                    <a:pt x="2356" y="365"/>
                  </a:lnTo>
                  <a:lnTo>
                    <a:pt x="2356" y="365"/>
                  </a:lnTo>
                  <a:lnTo>
                    <a:pt x="2356" y="365"/>
                  </a:lnTo>
                  <a:lnTo>
                    <a:pt x="2357" y="363"/>
                  </a:lnTo>
                  <a:lnTo>
                    <a:pt x="2357" y="363"/>
                  </a:lnTo>
                  <a:lnTo>
                    <a:pt x="2357" y="364"/>
                  </a:lnTo>
                  <a:lnTo>
                    <a:pt x="2357" y="365"/>
                  </a:lnTo>
                  <a:lnTo>
                    <a:pt x="2358" y="363"/>
                  </a:lnTo>
                  <a:lnTo>
                    <a:pt x="2358" y="362"/>
                  </a:lnTo>
                  <a:lnTo>
                    <a:pt x="2358" y="363"/>
                  </a:lnTo>
                  <a:lnTo>
                    <a:pt x="2359" y="361"/>
                  </a:lnTo>
                  <a:lnTo>
                    <a:pt x="2359" y="367"/>
                  </a:lnTo>
                  <a:lnTo>
                    <a:pt x="2359" y="364"/>
                  </a:lnTo>
                  <a:lnTo>
                    <a:pt x="2359" y="362"/>
                  </a:lnTo>
                  <a:lnTo>
                    <a:pt x="2360" y="358"/>
                  </a:lnTo>
                  <a:lnTo>
                    <a:pt x="2360" y="359"/>
                  </a:lnTo>
                  <a:lnTo>
                    <a:pt x="2360" y="362"/>
                  </a:lnTo>
                  <a:lnTo>
                    <a:pt x="2360" y="359"/>
                  </a:lnTo>
                  <a:lnTo>
                    <a:pt x="2361" y="358"/>
                  </a:lnTo>
                  <a:lnTo>
                    <a:pt x="2361" y="358"/>
                  </a:lnTo>
                  <a:lnTo>
                    <a:pt x="2361" y="359"/>
                  </a:lnTo>
                  <a:lnTo>
                    <a:pt x="2361" y="358"/>
                  </a:lnTo>
                  <a:lnTo>
                    <a:pt x="2362" y="352"/>
                  </a:lnTo>
                  <a:lnTo>
                    <a:pt x="2362" y="351"/>
                  </a:lnTo>
                  <a:lnTo>
                    <a:pt x="2362" y="349"/>
                  </a:lnTo>
                  <a:lnTo>
                    <a:pt x="2363" y="348"/>
                  </a:lnTo>
                  <a:lnTo>
                    <a:pt x="2363" y="346"/>
                  </a:lnTo>
                  <a:lnTo>
                    <a:pt x="2363" y="343"/>
                  </a:lnTo>
                  <a:lnTo>
                    <a:pt x="2363" y="338"/>
                  </a:lnTo>
                  <a:lnTo>
                    <a:pt x="2364" y="335"/>
                  </a:lnTo>
                  <a:lnTo>
                    <a:pt x="2364" y="333"/>
                  </a:lnTo>
                  <a:lnTo>
                    <a:pt x="2364" y="327"/>
                  </a:lnTo>
                  <a:lnTo>
                    <a:pt x="2364" y="321"/>
                  </a:lnTo>
                  <a:lnTo>
                    <a:pt x="2365" y="318"/>
                  </a:lnTo>
                  <a:lnTo>
                    <a:pt x="2365" y="316"/>
                  </a:lnTo>
                  <a:lnTo>
                    <a:pt x="2365" y="313"/>
                  </a:lnTo>
                  <a:lnTo>
                    <a:pt x="2365" y="311"/>
                  </a:lnTo>
                  <a:lnTo>
                    <a:pt x="2366" y="307"/>
                  </a:lnTo>
                  <a:lnTo>
                    <a:pt x="2366" y="302"/>
                  </a:lnTo>
                  <a:lnTo>
                    <a:pt x="2366" y="302"/>
                  </a:lnTo>
                  <a:lnTo>
                    <a:pt x="2366" y="299"/>
                  </a:lnTo>
                  <a:lnTo>
                    <a:pt x="2367" y="297"/>
                  </a:lnTo>
                  <a:lnTo>
                    <a:pt x="2367" y="296"/>
                  </a:lnTo>
                  <a:lnTo>
                    <a:pt x="2367" y="298"/>
                  </a:lnTo>
                  <a:lnTo>
                    <a:pt x="2368" y="299"/>
                  </a:lnTo>
                  <a:lnTo>
                    <a:pt x="2368" y="306"/>
                  </a:lnTo>
                  <a:lnTo>
                    <a:pt x="2368" y="313"/>
                  </a:lnTo>
                  <a:lnTo>
                    <a:pt x="2368" y="320"/>
                  </a:lnTo>
                  <a:lnTo>
                    <a:pt x="2369" y="326"/>
                  </a:lnTo>
                  <a:lnTo>
                    <a:pt x="2369" y="330"/>
                  </a:lnTo>
                  <a:lnTo>
                    <a:pt x="2369" y="332"/>
                  </a:lnTo>
                  <a:lnTo>
                    <a:pt x="2369" y="335"/>
                  </a:lnTo>
                  <a:lnTo>
                    <a:pt x="2370" y="338"/>
                  </a:lnTo>
                  <a:lnTo>
                    <a:pt x="2370" y="341"/>
                  </a:lnTo>
                  <a:lnTo>
                    <a:pt x="2370" y="346"/>
                  </a:lnTo>
                  <a:lnTo>
                    <a:pt x="2371" y="349"/>
                  </a:lnTo>
                  <a:lnTo>
                    <a:pt x="2371" y="352"/>
                  </a:lnTo>
                  <a:lnTo>
                    <a:pt x="2371" y="359"/>
                  </a:lnTo>
                  <a:lnTo>
                    <a:pt x="2371" y="362"/>
                  </a:lnTo>
                  <a:lnTo>
                    <a:pt x="2372" y="359"/>
                  </a:lnTo>
                  <a:lnTo>
                    <a:pt x="2372" y="359"/>
                  </a:lnTo>
                  <a:lnTo>
                    <a:pt x="2372" y="361"/>
                  </a:lnTo>
                  <a:lnTo>
                    <a:pt x="2372" y="363"/>
                  </a:lnTo>
                  <a:lnTo>
                    <a:pt x="2373" y="366"/>
                  </a:lnTo>
                  <a:lnTo>
                    <a:pt x="2373" y="364"/>
                  </a:lnTo>
                  <a:lnTo>
                    <a:pt x="2373" y="364"/>
                  </a:lnTo>
                  <a:lnTo>
                    <a:pt x="2374" y="365"/>
                  </a:lnTo>
                  <a:lnTo>
                    <a:pt x="2374" y="365"/>
                  </a:lnTo>
                  <a:lnTo>
                    <a:pt x="2374" y="367"/>
                  </a:lnTo>
                  <a:lnTo>
                    <a:pt x="2374" y="365"/>
                  </a:lnTo>
                  <a:lnTo>
                    <a:pt x="2375" y="368"/>
                  </a:lnTo>
                  <a:lnTo>
                    <a:pt x="2375" y="366"/>
                  </a:lnTo>
                  <a:lnTo>
                    <a:pt x="2375" y="365"/>
                  </a:lnTo>
                  <a:lnTo>
                    <a:pt x="2375" y="365"/>
                  </a:lnTo>
                  <a:lnTo>
                    <a:pt x="2376" y="366"/>
                  </a:lnTo>
                  <a:lnTo>
                    <a:pt x="2376" y="368"/>
                  </a:lnTo>
                  <a:lnTo>
                    <a:pt x="2376" y="366"/>
                  </a:lnTo>
                  <a:lnTo>
                    <a:pt x="2376" y="367"/>
                  </a:lnTo>
                  <a:lnTo>
                    <a:pt x="2377" y="368"/>
                  </a:lnTo>
                  <a:lnTo>
                    <a:pt x="2377" y="369"/>
                  </a:lnTo>
                  <a:lnTo>
                    <a:pt x="2377" y="368"/>
                  </a:lnTo>
                  <a:lnTo>
                    <a:pt x="2377" y="368"/>
                  </a:lnTo>
                  <a:lnTo>
                    <a:pt x="2378" y="368"/>
                  </a:lnTo>
                  <a:lnTo>
                    <a:pt x="2378" y="368"/>
                  </a:lnTo>
                  <a:lnTo>
                    <a:pt x="2378" y="368"/>
                  </a:lnTo>
                  <a:lnTo>
                    <a:pt x="2379" y="370"/>
                  </a:lnTo>
                  <a:lnTo>
                    <a:pt x="2379" y="370"/>
                  </a:lnTo>
                  <a:lnTo>
                    <a:pt x="2379" y="371"/>
                  </a:lnTo>
                  <a:lnTo>
                    <a:pt x="2379" y="370"/>
                  </a:lnTo>
                  <a:lnTo>
                    <a:pt x="2380" y="370"/>
                  </a:lnTo>
                  <a:lnTo>
                    <a:pt x="2380" y="371"/>
                  </a:lnTo>
                  <a:lnTo>
                    <a:pt x="2380" y="372"/>
                  </a:lnTo>
                  <a:lnTo>
                    <a:pt x="2380" y="374"/>
                  </a:lnTo>
                  <a:lnTo>
                    <a:pt x="2381" y="374"/>
                  </a:lnTo>
                  <a:lnTo>
                    <a:pt x="2381" y="371"/>
                  </a:lnTo>
                  <a:lnTo>
                    <a:pt x="2381" y="370"/>
                  </a:lnTo>
                  <a:lnTo>
                    <a:pt x="2381" y="371"/>
                  </a:lnTo>
                  <a:lnTo>
                    <a:pt x="2382" y="371"/>
                  </a:lnTo>
                  <a:lnTo>
                    <a:pt x="2382" y="370"/>
                  </a:lnTo>
                  <a:lnTo>
                    <a:pt x="2382" y="371"/>
                  </a:lnTo>
                  <a:lnTo>
                    <a:pt x="2382" y="373"/>
                  </a:lnTo>
                  <a:lnTo>
                    <a:pt x="2383" y="371"/>
                  </a:lnTo>
                  <a:lnTo>
                    <a:pt x="2383" y="368"/>
                  </a:lnTo>
                  <a:lnTo>
                    <a:pt x="2383" y="369"/>
                  </a:lnTo>
                  <a:lnTo>
                    <a:pt x="2384" y="368"/>
                  </a:lnTo>
                  <a:lnTo>
                    <a:pt x="2384" y="373"/>
                  </a:lnTo>
                  <a:lnTo>
                    <a:pt x="2384" y="370"/>
                  </a:lnTo>
                  <a:lnTo>
                    <a:pt x="2384" y="368"/>
                  </a:lnTo>
                  <a:lnTo>
                    <a:pt x="2385" y="366"/>
                  </a:lnTo>
                  <a:lnTo>
                    <a:pt x="2385" y="367"/>
                  </a:lnTo>
                  <a:lnTo>
                    <a:pt x="2385" y="369"/>
                  </a:lnTo>
                  <a:lnTo>
                    <a:pt x="2385" y="370"/>
                  </a:lnTo>
                  <a:lnTo>
                    <a:pt x="2386" y="370"/>
                  </a:lnTo>
                  <a:lnTo>
                    <a:pt x="2386" y="368"/>
                  </a:lnTo>
                  <a:lnTo>
                    <a:pt x="2386" y="368"/>
                  </a:lnTo>
                  <a:lnTo>
                    <a:pt x="2387" y="368"/>
                  </a:lnTo>
                  <a:lnTo>
                    <a:pt x="2387" y="368"/>
                  </a:lnTo>
                  <a:lnTo>
                    <a:pt x="2387" y="368"/>
                  </a:lnTo>
                  <a:lnTo>
                    <a:pt x="2387" y="371"/>
                  </a:lnTo>
                  <a:lnTo>
                    <a:pt x="2388" y="371"/>
                  </a:lnTo>
                  <a:lnTo>
                    <a:pt x="2388" y="370"/>
                  </a:lnTo>
                  <a:lnTo>
                    <a:pt x="2388" y="371"/>
                  </a:lnTo>
                  <a:lnTo>
                    <a:pt x="2388" y="371"/>
                  </a:lnTo>
                  <a:lnTo>
                    <a:pt x="2389" y="368"/>
                  </a:lnTo>
                  <a:lnTo>
                    <a:pt x="2389" y="368"/>
                  </a:lnTo>
                  <a:lnTo>
                    <a:pt x="2389" y="368"/>
                  </a:lnTo>
                  <a:lnTo>
                    <a:pt x="2390" y="369"/>
                  </a:lnTo>
                  <a:lnTo>
                    <a:pt x="2390" y="368"/>
                  </a:lnTo>
                  <a:lnTo>
                    <a:pt x="2390" y="368"/>
                  </a:lnTo>
                  <a:lnTo>
                    <a:pt x="2390" y="369"/>
                  </a:lnTo>
                  <a:lnTo>
                    <a:pt x="2391" y="368"/>
                  </a:lnTo>
                  <a:lnTo>
                    <a:pt x="2391" y="369"/>
                  </a:lnTo>
                  <a:lnTo>
                    <a:pt x="2391" y="368"/>
                  </a:lnTo>
                  <a:lnTo>
                    <a:pt x="2391" y="369"/>
                  </a:lnTo>
                  <a:lnTo>
                    <a:pt x="2392" y="370"/>
                  </a:lnTo>
                  <a:lnTo>
                    <a:pt x="2392" y="370"/>
                  </a:lnTo>
                  <a:lnTo>
                    <a:pt x="2392" y="368"/>
                  </a:lnTo>
                  <a:lnTo>
                    <a:pt x="2392" y="368"/>
                  </a:lnTo>
                  <a:lnTo>
                    <a:pt x="2393" y="368"/>
                  </a:lnTo>
                  <a:lnTo>
                    <a:pt x="2393" y="368"/>
                  </a:lnTo>
                  <a:lnTo>
                    <a:pt x="2393" y="369"/>
                  </a:lnTo>
                  <a:lnTo>
                    <a:pt x="2393" y="371"/>
                  </a:lnTo>
                  <a:lnTo>
                    <a:pt x="2394" y="373"/>
                  </a:lnTo>
                  <a:lnTo>
                    <a:pt x="2394" y="369"/>
                  </a:lnTo>
                  <a:lnTo>
                    <a:pt x="2394" y="368"/>
                  </a:lnTo>
                  <a:lnTo>
                    <a:pt x="2395" y="369"/>
                  </a:lnTo>
                  <a:lnTo>
                    <a:pt x="2395" y="369"/>
                  </a:lnTo>
                  <a:lnTo>
                    <a:pt x="2395" y="373"/>
                  </a:lnTo>
                  <a:lnTo>
                    <a:pt x="2395" y="369"/>
                  </a:lnTo>
                  <a:lnTo>
                    <a:pt x="2396" y="369"/>
                  </a:lnTo>
                  <a:lnTo>
                    <a:pt x="2396" y="370"/>
                  </a:lnTo>
                  <a:lnTo>
                    <a:pt x="2396" y="370"/>
                  </a:lnTo>
                  <a:lnTo>
                    <a:pt x="2396" y="369"/>
                  </a:lnTo>
                  <a:lnTo>
                    <a:pt x="2397" y="368"/>
                  </a:lnTo>
                  <a:lnTo>
                    <a:pt x="2397" y="368"/>
                  </a:lnTo>
                  <a:lnTo>
                    <a:pt x="2397" y="369"/>
                  </a:lnTo>
                  <a:lnTo>
                    <a:pt x="2397" y="365"/>
                  </a:lnTo>
                  <a:lnTo>
                    <a:pt x="2398" y="363"/>
                  </a:lnTo>
                  <a:lnTo>
                    <a:pt x="2398" y="361"/>
                  </a:lnTo>
                  <a:lnTo>
                    <a:pt x="2398" y="360"/>
                  </a:lnTo>
                  <a:lnTo>
                    <a:pt x="2398" y="361"/>
                  </a:lnTo>
                  <a:lnTo>
                    <a:pt x="2399" y="363"/>
                  </a:lnTo>
                  <a:lnTo>
                    <a:pt x="2399" y="359"/>
                  </a:lnTo>
                  <a:lnTo>
                    <a:pt x="2399" y="357"/>
                  </a:lnTo>
                  <a:lnTo>
                    <a:pt x="2400" y="355"/>
                  </a:lnTo>
                  <a:lnTo>
                    <a:pt x="2400" y="355"/>
                  </a:lnTo>
                  <a:lnTo>
                    <a:pt x="2400" y="357"/>
                  </a:lnTo>
                  <a:lnTo>
                    <a:pt x="2400" y="360"/>
                  </a:lnTo>
                  <a:lnTo>
                    <a:pt x="2401" y="362"/>
                  </a:lnTo>
                  <a:lnTo>
                    <a:pt x="2401" y="362"/>
                  </a:lnTo>
                  <a:lnTo>
                    <a:pt x="2401" y="362"/>
                  </a:lnTo>
                  <a:lnTo>
                    <a:pt x="2401" y="362"/>
                  </a:lnTo>
                  <a:lnTo>
                    <a:pt x="2402" y="362"/>
                  </a:lnTo>
                  <a:lnTo>
                    <a:pt x="2402" y="366"/>
                  </a:lnTo>
                  <a:lnTo>
                    <a:pt x="2402" y="370"/>
                  </a:lnTo>
                  <a:lnTo>
                    <a:pt x="2403" y="372"/>
                  </a:lnTo>
                  <a:lnTo>
                    <a:pt x="2403" y="374"/>
                  </a:lnTo>
                  <a:lnTo>
                    <a:pt x="2403" y="371"/>
                  </a:lnTo>
                  <a:lnTo>
                    <a:pt x="2403" y="371"/>
                  </a:lnTo>
                  <a:lnTo>
                    <a:pt x="2404" y="373"/>
                  </a:lnTo>
                  <a:lnTo>
                    <a:pt x="2404" y="374"/>
                  </a:lnTo>
                  <a:lnTo>
                    <a:pt x="2404" y="376"/>
                  </a:lnTo>
                  <a:lnTo>
                    <a:pt x="2404" y="374"/>
                  </a:lnTo>
                  <a:lnTo>
                    <a:pt x="2405" y="372"/>
                  </a:lnTo>
                  <a:lnTo>
                    <a:pt x="2405" y="371"/>
                  </a:lnTo>
                  <a:lnTo>
                    <a:pt x="2405" y="374"/>
                  </a:lnTo>
                  <a:lnTo>
                    <a:pt x="2406" y="374"/>
                  </a:lnTo>
                  <a:lnTo>
                    <a:pt x="2406" y="371"/>
                  </a:lnTo>
                  <a:lnTo>
                    <a:pt x="2406" y="368"/>
                  </a:lnTo>
                  <a:lnTo>
                    <a:pt x="2406" y="370"/>
                  </a:lnTo>
                  <a:lnTo>
                    <a:pt x="2407" y="371"/>
                  </a:lnTo>
                  <a:lnTo>
                    <a:pt x="2407" y="376"/>
                  </a:lnTo>
                  <a:lnTo>
                    <a:pt x="2407" y="377"/>
                  </a:lnTo>
                  <a:lnTo>
                    <a:pt x="2407" y="363"/>
                  </a:lnTo>
                  <a:lnTo>
                    <a:pt x="2408" y="325"/>
                  </a:lnTo>
                  <a:lnTo>
                    <a:pt x="2408" y="263"/>
                  </a:lnTo>
                  <a:lnTo>
                    <a:pt x="2408" y="180"/>
                  </a:lnTo>
                  <a:lnTo>
                    <a:pt x="2408" y="95"/>
                  </a:lnTo>
                  <a:lnTo>
                    <a:pt x="2409" y="34"/>
                  </a:lnTo>
                  <a:lnTo>
                    <a:pt x="2409" y="19"/>
                  </a:lnTo>
                  <a:lnTo>
                    <a:pt x="2409" y="56"/>
                  </a:lnTo>
                  <a:lnTo>
                    <a:pt x="2409" y="120"/>
                  </a:lnTo>
                  <a:lnTo>
                    <a:pt x="2410" y="196"/>
                  </a:lnTo>
                  <a:lnTo>
                    <a:pt x="2410" y="269"/>
                  </a:lnTo>
                  <a:lnTo>
                    <a:pt x="2410" y="327"/>
                  </a:lnTo>
                  <a:lnTo>
                    <a:pt x="2411" y="352"/>
                  </a:lnTo>
                  <a:lnTo>
                    <a:pt x="2411" y="360"/>
                  </a:lnTo>
                  <a:lnTo>
                    <a:pt x="2411" y="360"/>
                  </a:lnTo>
                  <a:lnTo>
                    <a:pt x="2411" y="359"/>
                  </a:lnTo>
                  <a:lnTo>
                    <a:pt x="2412" y="363"/>
                  </a:lnTo>
                  <a:lnTo>
                    <a:pt x="2412" y="368"/>
                  </a:lnTo>
                  <a:lnTo>
                    <a:pt x="2412" y="370"/>
                  </a:lnTo>
                  <a:lnTo>
                    <a:pt x="2412" y="366"/>
                  </a:lnTo>
                  <a:lnTo>
                    <a:pt x="2413" y="365"/>
                  </a:lnTo>
                  <a:lnTo>
                    <a:pt x="2413" y="365"/>
                  </a:lnTo>
                  <a:lnTo>
                    <a:pt x="2413" y="368"/>
                  </a:lnTo>
                  <a:lnTo>
                    <a:pt x="2413" y="371"/>
                  </a:lnTo>
                  <a:lnTo>
                    <a:pt x="2414" y="369"/>
                  </a:lnTo>
                  <a:lnTo>
                    <a:pt x="2414" y="371"/>
                  </a:lnTo>
                  <a:lnTo>
                    <a:pt x="2414" y="371"/>
                  </a:lnTo>
                  <a:lnTo>
                    <a:pt x="2414" y="370"/>
                  </a:lnTo>
                  <a:lnTo>
                    <a:pt x="2415" y="368"/>
                  </a:lnTo>
                  <a:lnTo>
                    <a:pt x="2415" y="368"/>
                  </a:lnTo>
                  <a:lnTo>
                    <a:pt x="2415" y="368"/>
                  </a:lnTo>
                  <a:lnTo>
                    <a:pt x="2416" y="368"/>
                  </a:lnTo>
                  <a:lnTo>
                    <a:pt x="2416" y="371"/>
                  </a:lnTo>
                  <a:lnTo>
                    <a:pt x="2416" y="368"/>
                  </a:lnTo>
                  <a:lnTo>
                    <a:pt x="2416" y="367"/>
                  </a:lnTo>
                  <a:lnTo>
                    <a:pt x="2417" y="365"/>
                  </a:lnTo>
                  <a:lnTo>
                    <a:pt x="2417" y="368"/>
                  </a:lnTo>
                  <a:lnTo>
                    <a:pt x="2417" y="368"/>
                  </a:lnTo>
                  <a:lnTo>
                    <a:pt x="2417" y="368"/>
                  </a:lnTo>
                  <a:lnTo>
                    <a:pt x="2418" y="366"/>
                  </a:lnTo>
                  <a:lnTo>
                    <a:pt x="2418" y="368"/>
                  </a:lnTo>
                  <a:lnTo>
                    <a:pt x="2418" y="368"/>
                  </a:lnTo>
                  <a:lnTo>
                    <a:pt x="2419" y="363"/>
                  </a:lnTo>
                  <a:lnTo>
                    <a:pt x="2419" y="362"/>
                  </a:lnTo>
                  <a:lnTo>
                    <a:pt x="2419" y="360"/>
                  </a:lnTo>
                  <a:lnTo>
                    <a:pt x="2419" y="362"/>
                  </a:lnTo>
                  <a:lnTo>
                    <a:pt x="2420" y="362"/>
                  </a:lnTo>
                  <a:lnTo>
                    <a:pt x="2420" y="361"/>
                  </a:lnTo>
                  <a:lnTo>
                    <a:pt x="2420" y="358"/>
                  </a:lnTo>
                  <a:lnTo>
                    <a:pt x="2420" y="353"/>
                  </a:lnTo>
                  <a:lnTo>
                    <a:pt x="2421" y="352"/>
                  </a:lnTo>
                  <a:lnTo>
                    <a:pt x="2421" y="352"/>
                  </a:lnTo>
                  <a:lnTo>
                    <a:pt x="2421" y="351"/>
                  </a:lnTo>
                  <a:lnTo>
                    <a:pt x="2422" y="349"/>
                  </a:lnTo>
                  <a:lnTo>
                    <a:pt x="2422" y="345"/>
                  </a:lnTo>
                  <a:lnTo>
                    <a:pt x="2422" y="343"/>
                  </a:lnTo>
                  <a:lnTo>
                    <a:pt x="2422" y="338"/>
                  </a:lnTo>
                  <a:lnTo>
                    <a:pt x="2423" y="333"/>
                  </a:lnTo>
                  <a:lnTo>
                    <a:pt x="2423" y="331"/>
                  </a:lnTo>
                  <a:lnTo>
                    <a:pt x="2423" y="325"/>
                  </a:lnTo>
                  <a:lnTo>
                    <a:pt x="2423" y="321"/>
                  </a:lnTo>
                  <a:lnTo>
                    <a:pt x="2424" y="320"/>
                  </a:lnTo>
                  <a:lnTo>
                    <a:pt x="2424" y="318"/>
                  </a:lnTo>
                  <a:lnTo>
                    <a:pt x="2424" y="313"/>
                  </a:lnTo>
                  <a:lnTo>
                    <a:pt x="2424" y="308"/>
                  </a:lnTo>
                  <a:lnTo>
                    <a:pt x="2425" y="304"/>
                  </a:lnTo>
                  <a:lnTo>
                    <a:pt x="2425" y="303"/>
                  </a:lnTo>
                  <a:lnTo>
                    <a:pt x="2425" y="302"/>
                  </a:lnTo>
                  <a:lnTo>
                    <a:pt x="2425" y="302"/>
                  </a:lnTo>
                  <a:lnTo>
                    <a:pt x="2426" y="300"/>
                  </a:lnTo>
                  <a:lnTo>
                    <a:pt x="2426" y="302"/>
                  </a:lnTo>
                  <a:lnTo>
                    <a:pt x="2426" y="305"/>
                  </a:lnTo>
                  <a:lnTo>
                    <a:pt x="2427" y="309"/>
                  </a:lnTo>
                  <a:lnTo>
                    <a:pt x="2427" y="316"/>
                  </a:lnTo>
                  <a:lnTo>
                    <a:pt x="2427" y="321"/>
                  </a:lnTo>
                  <a:lnTo>
                    <a:pt x="2427" y="327"/>
                  </a:lnTo>
                  <a:lnTo>
                    <a:pt x="2428" y="334"/>
                  </a:lnTo>
                  <a:lnTo>
                    <a:pt x="2428" y="338"/>
                  </a:lnTo>
                  <a:lnTo>
                    <a:pt x="2428" y="343"/>
                  </a:lnTo>
                  <a:lnTo>
                    <a:pt x="2428" y="346"/>
                  </a:lnTo>
                  <a:lnTo>
                    <a:pt x="2429" y="353"/>
                  </a:lnTo>
                  <a:lnTo>
                    <a:pt x="2429" y="357"/>
                  </a:lnTo>
                  <a:lnTo>
                    <a:pt x="2429" y="360"/>
                  </a:lnTo>
                  <a:lnTo>
                    <a:pt x="2429" y="359"/>
                  </a:lnTo>
                  <a:lnTo>
                    <a:pt x="2430" y="363"/>
                  </a:lnTo>
                  <a:lnTo>
                    <a:pt x="2430" y="368"/>
                  </a:lnTo>
                  <a:lnTo>
                    <a:pt x="2430" y="364"/>
                  </a:lnTo>
                  <a:lnTo>
                    <a:pt x="2430" y="363"/>
                  </a:lnTo>
                  <a:lnTo>
                    <a:pt x="2431" y="363"/>
                  </a:lnTo>
                  <a:lnTo>
                    <a:pt x="2431" y="366"/>
                  </a:lnTo>
                  <a:lnTo>
                    <a:pt x="2431" y="368"/>
                  </a:lnTo>
                  <a:lnTo>
                    <a:pt x="2432" y="368"/>
                  </a:lnTo>
                  <a:lnTo>
                    <a:pt x="2432" y="368"/>
                  </a:lnTo>
                  <a:lnTo>
                    <a:pt x="2432" y="368"/>
                  </a:lnTo>
                  <a:lnTo>
                    <a:pt x="2432" y="370"/>
                  </a:lnTo>
                  <a:lnTo>
                    <a:pt x="2433" y="371"/>
                  </a:lnTo>
                  <a:lnTo>
                    <a:pt x="2433" y="369"/>
                  </a:lnTo>
                  <a:lnTo>
                    <a:pt x="2433" y="368"/>
                  </a:lnTo>
                  <a:lnTo>
                    <a:pt x="2433" y="368"/>
                  </a:lnTo>
                  <a:lnTo>
                    <a:pt x="2434" y="368"/>
                  </a:lnTo>
                  <a:lnTo>
                    <a:pt x="2434" y="368"/>
                  </a:lnTo>
                  <a:lnTo>
                    <a:pt x="2434" y="371"/>
                  </a:lnTo>
                  <a:lnTo>
                    <a:pt x="2435" y="371"/>
                  </a:lnTo>
                  <a:lnTo>
                    <a:pt x="2435" y="370"/>
                  </a:lnTo>
                  <a:lnTo>
                    <a:pt x="2435" y="369"/>
                  </a:lnTo>
                  <a:lnTo>
                    <a:pt x="2435" y="370"/>
                  </a:lnTo>
                  <a:lnTo>
                    <a:pt x="2436" y="371"/>
                  </a:lnTo>
                  <a:lnTo>
                    <a:pt x="2436" y="371"/>
                  </a:lnTo>
                  <a:lnTo>
                    <a:pt x="2436" y="368"/>
                  </a:lnTo>
                  <a:lnTo>
                    <a:pt x="2436" y="370"/>
                  </a:lnTo>
                  <a:lnTo>
                    <a:pt x="2437" y="372"/>
                  </a:lnTo>
                  <a:lnTo>
                    <a:pt x="2437" y="374"/>
                  </a:lnTo>
                  <a:lnTo>
                    <a:pt x="2437" y="375"/>
                  </a:lnTo>
                  <a:lnTo>
                    <a:pt x="2438" y="374"/>
                  </a:lnTo>
                  <a:lnTo>
                    <a:pt x="2438" y="374"/>
                  </a:lnTo>
                  <a:lnTo>
                    <a:pt x="2438" y="374"/>
                  </a:lnTo>
                  <a:lnTo>
                    <a:pt x="2438" y="376"/>
                  </a:lnTo>
                  <a:lnTo>
                    <a:pt x="2439" y="377"/>
                  </a:lnTo>
                  <a:lnTo>
                    <a:pt x="2439" y="374"/>
                  </a:lnTo>
                  <a:lnTo>
                    <a:pt x="2439" y="374"/>
                  </a:lnTo>
                  <a:lnTo>
                    <a:pt x="2439" y="373"/>
                  </a:lnTo>
                  <a:lnTo>
                    <a:pt x="2440" y="372"/>
                  </a:lnTo>
                  <a:lnTo>
                    <a:pt x="2440" y="374"/>
                  </a:lnTo>
                  <a:lnTo>
                    <a:pt x="2440" y="376"/>
                  </a:lnTo>
                  <a:lnTo>
                    <a:pt x="2440" y="377"/>
                  </a:lnTo>
                  <a:lnTo>
                    <a:pt x="2441" y="377"/>
                  </a:lnTo>
                  <a:lnTo>
                    <a:pt x="2441" y="374"/>
                  </a:lnTo>
                  <a:lnTo>
                    <a:pt x="2441" y="374"/>
                  </a:lnTo>
                  <a:lnTo>
                    <a:pt x="2441" y="371"/>
                  </a:lnTo>
                  <a:lnTo>
                    <a:pt x="2442" y="371"/>
                  </a:lnTo>
                  <a:lnTo>
                    <a:pt x="2442" y="371"/>
                  </a:lnTo>
                  <a:lnTo>
                    <a:pt x="2442" y="371"/>
                  </a:lnTo>
                  <a:lnTo>
                    <a:pt x="2443" y="372"/>
                  </a:lnTo>
                  <a:lnTo>
                    <a:pt x="2443" y="371"/>
                  </a:lnTo>
                  <a:lnTo>
                    <a:pt x="2443" y="374"/>
                  </a:lnTo>
                  <a:lnTo>
                    <a:pt x="2443" y="374"/>
                  </a:lnTo>
                  <a:lnTo>
                    <a:pt x="2444" y="374"/>
                  </a:lnTo>
                  <a:lnTo>
                    <a:pt x="2444" y="371"/>
                  </a:lnTo>
                  <a:lnTo>
                    <a:pt x="2444" y="370"/>
                  </a:lnTo>
                  <a:lnTo>
                    <a:pt x="2444" y="369"/>
                  </a:lnTo>
                  <a:lnTo>
                    <a:pt x="2445" y="372"/>
                  </a:lnTo>
                  <a:lnTo>
                    <a:pt x="2445" y="374"/>
                  </a:lnTo>
                  <a:lnTo>
                    <a:pt x="2445" y="373"/>
                  </a:lnTo>
                  <a:lnTo>
                    <a:pt x="2445" y="371"/>
                  </a:lnTo>
                  <a:lnTo>
                    <a:pt x="2446" y="371"/>
                  </a:lnTo>
                  <a:lnTo>
                    <a:pt x="2446" y="370"/>
                  </a:lnTo>
                  <a:lnTo>
                    <a:pt x="2446" y="370"/>
                  </a:lnTo>
                  <a:lnTo>
                    <a:pt x="2447" y="370"/>
                  </a:lnTo>
                  <a:lnTo>
                    <a:pt x="2447" y="371"/>
                  </a:lnTo>
                  <a:lnTo>
                    <a:pt x="2447" y="373"/>
                  </a:lnTo>
                  <a:lnTo>
                    <a:pt x="2447" y="374"/>
                  </a:lnTo>
                  <a:lnTo>
                    <a:pt x="2448" y="374"/>
                  </a:lnTo>
                  <a:lnTo>
                    <a:pt x="2448" y="372"/>
                  </a:lnTo>
                  <a:lnTo>
                    <a:pt x="2448" y="371"/>
                  </a:lnTo>
                  <a:lnTo>
                    <a:pt x="2448" y="371"/>
                  </a:lnTo>
                  <a:lnTo>
                    <a:pt x="2449" y="374"/>
                  </a:lnTo>
                  <a:lnTo>
                    <a:pt x="2449" y="377"/>
                  </a:lnTo>
                  <a:lnTo>
                    <a:pt x="2449" y="376"/>
                  </a:lnTo>
                  <a:lnTo>
                    <a:pt x="2449" y="375"/>
                  </a:lnTo>
                  <a:lnTo>
                    <a:pt x="2450" y="374"/>
                  </a:lnTo>
                  <a:lnTo>
                    <a:pt x="2450" y="372"/>
                  </a:lnTo>
                  <a:lnTo>
                    <a:pt x="2450" y="371"/>
                  </a:lnTo>
                  <a:lnTo>
                    <a:pt x="2451" y="373"/>
                  </a:lnTo>
                  <a:lnTo>
                    <a:pt x="2451" y="374"/>
                  </a:lnTo>
                  <a:lnTo>
                    <a:pt x="2451" y="375"/>
                  </a:lnTo>
                  <a:lnTo>
                    <a:pt x="2451" y="376"/>
                  </a:lnTo>
                  <a:lnTo>
                    <a:pt x="2452" y="376"/>
                  </a:lnTo>
                  <a:lnTo>
                    <a:pt x="2452" y="374"/>
                  </a:lnTo>
                  <a:lnTo>
                    <a:pt x="2452" y="372"/>
                  </a:lnTo>
                  <a:lnTo>
                    <a:pt x="2452" y="374"/>
                  </a:lnTo>
                  <a:lnTo>
                    <a:pt x="2453" y="374"/>
                  </a:lnTo>
                  <a:lnTo>
                    <a:pt x="2453" y="374"/>
                  </a:lnTo>
                  <a:lnTo>
                    <a:pt x="2453" y="374"/>
                  </a:lnTo>
                  <a:lnTo>
                    <a:pt x="2454" y="371"/>
                  </a:lnTo>
                  <a:lnTo>
                    <a:pt x="2454" y="376"/>
                  </a:lnTo>
                  <a:lnTo>
                    <a:pt x="2454" y="377"/>
                  </a:lnTo>
                  <a:lnTo>
                    <a:pt x="2454" y="377"/>
                  </a:lnTo>
                  <a:lnTo>
                    <a:pt x="2455" y="376"/>
                  </a:lnTo>
                  <a:lnTo>
                    <a:pt x="2455" y="374"/>
                  </a:lnTo>
                  <a:lnTo>
                    <a:pt x="2455" y="372"/>
                  </a:lnTo>
                  <a:lnTo>
                    <a:pt x="2455" y="371"/>
                  </a:lnTo>
                  <a:lnTo>
                    <a:pt x="2456" y="373"/>
                  </a:lnTo>
                  <a:lnTo>
                    <a:pt x="2456" y="374"/>
                  </a:lnTo>
                  <a:lnTo>
                    <a:pt x="2456" y="374"/>
                  </a:lnTo>
                  <a:lnTo>
                    <a:pt x="2456" y="374"/>
                  </a:lnTo>
                  <a:lnTo>
                    <a:pt x="2457" y="374"/>
                  </a:lnTo>
                  <a:lnTo>
                    <a:pt x="2457" y="376"/>
                  </a:lnTo>
                  <a:lnTo>
                    <a:pt x="2457" y="377"/>
                  </a:lnTo>
                  <a:lnTo>
                    <a:pt x="2458" y="377"/>
                  </a:lnTo>
                  <a:lnTo>
                    <a:pt x="2458" y="374"/>
                  </a:lnTo>
                  <a:lnTo>
                    <a:pt x="2458" y="372"/>
                  </a:lnTo>
                  <a:lnTo>
                    <a:pt x="2458" y="371"/>
                  </a:lnTo>
                  <a:lnTo>
                    <a:pt x="2459" y="372"/>
                  </a:lnTo>
                  <a:lnTo>
                    <a:pt x="2459" y="371"/>
                  </a:lnTo>
                  <a:lnTo>
                    <a:pt x="2459" y="371"/>
                  </a:lnTo>
                  <a:lnTo>
                    <a:pt x="2459" y="373"/>
                  </a:lnTo>
                  <a:lnTo>
                    <a:pt x="2460" y="374"/>
                  </a:lnTo>
                  <a:lnTo>
                    <a:pt x="2460" y="374"/>
                  </a:lnTo>
                  <a:lnTo>
                    <a:pt x="2460" y="374"/>
                  </a:lnTo>
                  <a:lnTo>
                    <a:pt x="2460" y="373"/>
                  </a:lnTo>
                  <a:lnTo>
                    <a:pt x="2461" y="374"/>
                  </a:lnTo>
                  <a:lnTo>
                    <a:pt x="2461" y="376"/>
                  </a:lnTo>
                  <a:lnTo>
                    <a:pt x="2461" y="371"/>
                  </a:lnTo>
                  <a:lnTo>
                    <a:pt x="2461" y="371"/>
                  </a:lnTo>
                  <a:lnTo>
                    <a:pt x="2462" y="371"/>
                  </a:lnTo>
                  <a:lnTo>
                    <a:pt x="2462" y="370"/>
                  </a:lnTo>
                  <a:lnTo>
                    <a:pt x="2462" y="368"/>
                  </a:lnTo>
                  <a:lnTo>
                    <a:pt x="2463" y="365"/>
                  </a:lnTo>
                  <a:lnTo>
                    <a:pt x="2463" y="366"/>
                  </a:lnTo>
                  <a:lnTo>
                    <a:pt x="2463" y="366"/>
                  </a:lnTo>
                  <a:lnTo>
                    <a:pt x="2463" y="368"/>
                  </a:lnTo>
                  <a:lnTo>
                    <a:pt x="2464" y="365"/>
                  </a:lnTo>
                  <a:lnTo>
                    <a:pt x="2464" y="364"/>
                  </a:lnTo>
                  <a:lnTo>
                    <a:pt x="2464" y="361"/>
                  </a:lnTo>
                  <a:lnTo>
                    <a:pt x="2464" y="358"/>
                  </a:lnTo>
                  <a:lnTo>
                    <a:pt x="2465" y="359"/>
                  </a:lnTo>
                  <a:lnTo>
                    <a:pt x="2465" y="365"/>
                  </a:lnTo>
                  <a:lnTo>
                    <a:pt x="2465" y="363"/>
                  </a:lnTo>
                  <a:lnTo>
                    <a:pt x="2466" y="363"/>
                  </a:lnTo>
                  <a:lnTo>
                    <a:pt x="2466" y="362"/>
                  </a:lnTo>
                  <a:lnTo>
                    <a:pt x="2466" y="364"/>
                  </a:lnTo>
                  <a:lnTo>
                    <a:pt x="2466" y="368"/>
                  </a:lnTo>
                  <a:lnTo>
                    <a:pt x="2467" y="368"/>
                  </a:lnTo>
                  <a:lnTo>
                    <a:pt x="2467" y="369"/>
                  </a:lnTo>
                  <a:lnTo>
                    <a:pt x="2467" y="370"/>
                  </a:lnTo>
                  <a:lnTo>
                    <a:pt x="2467" y="371"/>
                  </a:lnTo>
                  <a:lnTo>
                    <a:pt x="2468" y="375"/>
                  </a:lnTo>
                  <a:lnTo>
                    <a:pt x="2468" y="374"/>
                  </a:lnTo>
                  <a:lnTo>
                    <a:pt x="2468" y="377"/>
                  </a:lnTo>
                  <a:lnTo>
                    <a:pt x="2468" y="374"/>
                  </a:lnTo>
                  <a:lnTo>
                    <a:pt x="2469" y="374"/>
                  </a:lnTo>
                  <a:lnTo>
                    <a:pt x="2469" y="374"/>
                  </a:lnTo>
                  <a:lnTo>
                    <a:pt x="2469" y="373"/>
                  </a:lnTo>
                  <a:lnTo>
                    <a:pt x="2470" y="373"/>
                  </a:lnTo>
                  <a:lnTo>
                    <a:pt x="2470" y="374"/>
                  </a:lnTo>
                  <a:lnTo>
                    <a:pt x="2470" y="374"/>
                  </a:lnTo>
                  <a:lnTo>
                    <a:pt x="2470" y="374"/>
                  </a:lnTo>
                  <a:lnTo>
                    <a:pt x="2471" y="374"/>
                  </a:lnTo>
                  <a:lnTo>
                    <a:pt x="2471" y="372"/>
                  </a:lnTo>
                  <a:lnTo>
                    <a:pt x="2471" y="373"/>
                  </a:lnTo>
                  <a:lnTo>
                    <a:pt x="2471" y="374"/>
                  </a:lnTo>
                  <a:lnTo>
                    <a:pt x="2472" y="375"/>
                  </a:lnTo>
                  <a:lnTo>
                    <a:pt x="2472" y="375"/>
                  </a:lnTo>
                  <a:lnTo>
                    <a:pt x="2472" y="366"/>
                  </a:lnTo>
                  <a:lnTo>
                    <a:pt x="2472" y="339"/>
                  </a:lnTo>
                  <a:lnTo>
                    <a:pt x="2473" y="283"/>
                  </a:lnTo>
                  <a:lnTo>
                    <a:pt x="2473" y="204"/>
                  </a:lnTo>
                  <a:lnTo>
                    <a:pt x="2473" y="122"/>
                  </a:lnTo>
                  <a:lnTo>
                    <a:pt x="2474" y="62"/>
                  </a:lnTo>
                  <a:lnTo>
                    <a:pt x="2474" y="32"/>
                  </a:lnTo>
                  <a:lnTo>
                    <a:pt x="2474" y="57"/>
                  </a:lnTo>
                  <a:lnTo>
                    <a:pt x="2474" y="117"/>
                  </a:lnTo>
                  <a:lnTo>
                    <a:pt x="2475" y="193"/>
                  </a:lnTo>
                  <a:lnTo>
                    <a:pt x="2475" y="272"/>
                  </a:lnTo>
                  <a:lnTo>
                    <a:pt x="2475" y="327"/>
                  </a:lnTo>
                  <a:lnTo>
                    <a:pt x="2475" y="352"/>
                  </a:lnTo>
                  <a:lnTo>
                    <a:pt x="2476" y="360"/>
                  </a:lnTo>
                  <a:lnTo>
                    <a:pt x="2476" y="360"/>
                  </a:lnTo>
                  <a:lnTo>
                    <a:pt x="2476" y="364"/>
                  </a:lnTo>
                  <a:lnTo>
                    <a:pt x="2476" y="363"/>
                  </a:lnTo>
                  <a:lnTo>
                    <a:pt x="2477" y="365"/>
                  </a:lnTo>
                  <a:lnTo>
                    <a:pt x="2477" y="365"/>
                  </a:lnTo>
                  <a:lnTo>
                    <a:pt x="2477" y="366"/>
                  </a:lnTo>
                  <a:lnTo>
                    <a:pt x="2477" y="370"/>
                  </a:lnTo>
                  <a:lnTo>
                    <a:pt x="2478" y="371"/>
                  </a:lnTo>
                  <a:lnTo>
                    <a:pt x="2478" y="374"/>
                  </a:lnTo>
                  <a:lnTo>
                    <a:pt x="2478" y="372"/>
                  </a:lnTo>
                  <a:lnTo>
                    <a:pt x="2479" y="370"/>
                  </a:lnTo>
                  <a:lnTo>
                    <a:pt x="2479" y="369"/>
                  </a:lnTo>
                  <a:lnTo>
                    <a:pt x="2479" y="368"/>
                  </a:lnTo>
                  <a:lnTo>
                    <a:pt x="2479" y="371"/>
                  </a:lnTo>
                  <a:lnTo>
                    <a:pt x="2480" y="370"/>
                  </a:lnTo>
                  <a:lnTo>
                    <a:pt x="2480" y="371"/>
                  </a:lnTo>
                  <a:lnTo>
                    <a:pt x="2480" y="369"/>
                  </a:lnTo>
                  <a:lnTo>
                    <a:pt x="2480" y="370"/>
                  </a:lnTo>
                  <a:lnTo>
                    <a:pt x="2481" y="369"/>
                  </a:lnTo>
                  <a:lnTo>
                    <a:pt x="2481" y="368"/>
                  </a:lnTo>
                  <a:lnTo>
                    <a:pt x="2481" y="369"/>
                  </a:lnTo>
                  <a:lnTo>
                    <a:pt x="2482" y="369"/>
                  </a:lnTo>
                  <a:lnTo>
                    <a:pt x="2482" y="368"/>
                  </a:lnTo>
                  <a:lnTo>
                    <a:pt x="2482" y="368"/>
                  </a:lnTo>
                  <a:lnTo>
                    <a:pt x="2482" y="365"/>
                  </a:lnTo>
                  <a:lnTo>
                    <a:pt x="2483" y="365"/>
                  </a:lnTo>
                  <a:lnTo>
                    <a:pt x="2483" y="365"/>
                  </a:lnTo>
                  <a:lnTo>
                    <a:pt x="2483" y="366"/>
                  </a:lnTo>
                  <a:lnTo>
                    <a:pt x="2483" y="366"/>
                  </a:lnTo>
                  <a:lnTo>
                    <a:pt x="2484" y="365"/>
                  </a:lnTo>
                  <a:lnTo>
                    <a:pt x="2484" y="362"/>
                  </a:lnTo>
                  <a:lnTo>
                    <a:pt x="2484" y="363"/>
                  </a:lnTo>
                  <a:lnTo>
                    <a:pt x="2485" y="363"/>
                  </a:lnTo>
                  <a:lnTo>
                    <a:pt x="2485" y="363"/>
                  </a:lnTo>
                  <a:lnTo>
                    <a:pt x="2485" y="359"/>
                  </a:lnTo>
                  <a:lnTo>
                    <a:pt x="2485" y="359"/>
                  </a:lnTo>
                  <a:lnTo>
                    <a:pt x="2486" y="357"/>
                  </a:lnTo>
                  <a:lnTo>
                    <a:pt x="2486" y="356"/>
                  </a:lnTo>
                  <a:lnTo>
                    <a:pt x="2486" y="356"/>
                  </a:lnTo>
                  <a:lnTo>
                    <a:pt x="2486" y="352"/>
                  </a:lnTo>
                  <a:lnTo>
                    <a:pt x="2487" y="349"/>
                  </a:lnTo>
                  <a:lnTo>
                    <a:pt x="2487" y="346"/>
                  </a:lnTo>
                  <a:lnTo>
                    <a:pt x="2487" y="343"/>
                  </a:lnTo>
                  <a:lnTo>
                    <a:pt x="2487" y="338"/>
                  </a:lnTo>
                  <a:lnTo>
                    <a:pt x="2488" y="338"/>
                  </a:lnTo>
                  <a:lnTo>
                    <a:pt x="2488" y="333"/>
                  </a:lnTo>
                  <a:lnTo>
                    <a:pt x="2488" y="327"/>
                  </a:lnTo>
                  <a:lnTo>
                    <a:pt x="2488" y="323"/>
                  </a:lnTo>
                  <a:lnTo>
                    <a:pt x="2489" y="319"/>
                  </a:lnTo>
                  <a:lnTo>
                    <a:pt x="2489" y="318"/>
                  </a:lnTo>
                  <a:lnTo>
                    <a:pt x="2489" y="313"/>
                  </a:lnTo>
                  <a:lnTo>
                    <a:pt x="2490" y="310"/>
                  </a:lnTo>
                  <a:lnTo>
                    <a:pt x="2490" y="310"/>
                  </a:lnTo>
                  <a:lnTo>
                    <a:pt x="2490" y="310"/>
                  </a:lnTo>
                  <a:lnTo>
                    <a:pt x="2490" y="307"/>
                  </a:lnTo>
                  <a:lnTo>
                    <a:pt x="2491" y="303"/>
                  </a:lnTo>
                  <a:lnTo>
                    <a:pt x="2491" y="303"/>
                  </a:lnTo>
                  <a:lnTo>
                    <a:pt x="2491" y="306"/>
                  </a:lnTo>
                  <a:lnTo>
                    <a:pt x="2491" y="310"/>
                  </a:lnTo>
                  <a:lnTo>
                    <a:pt x="2492" y="314"/>
                  </a:lnTo>
                  <a:lnTo>
                    <a:pt x="2492" y="318"/>
                  </a:lnTo>
                  <a:lnTo>
                    <a:pt x="2492" y="322"/>
                  </a:lnTo>
                  <a:lnTo>
                    <a:pt x="2492" y="327"/>
                  </a:lnTo>
                  <a:lnTo>
                    <a:pt x="2493" y="336"/>
                  </a:lnTo>
                  <a:lnTo>
                    <a:pt x="2493" y="340"/>
                  </a:lnTo>
                  <a:lnTo>
                    <a:pt x="2493" y="341"/>
                  </a:lnTo>
                  <a:lnTo>
                    <a:pt x="2493" y="343"/>
                  </a:lnTo>
                  <a:lnTo>
                    <a:pt x="2494" y="349"/>
                  </a:lnTo>
                  <a:lnTo>
                    <a:pt x="2494" y="352"/>
                  </a:lnTo>
                  <a:lnTo>
                    <a:pt x="2494" y="356"/>
                  </a:lnTo>
                  <a:lnTo>
                    <a:pt x="2495" y="359"/>
                  </a:lnTo>
                  <a:lnTo>
                    <a:pt x="2495" y="362"/>
                  </a:lnTo>
                  <a:lnTo>
                    <a:pt x="2495" y="363"/>
                  </a:lnTo>
                  <a:lnTo>
                    <a:pt x="2495" y="363"/>
                  </a:lnTo>
                  <a:lnTo>
                    <a:pt x="2496" y="363"/>
                  </a:lnTo>
                  <a:lnTo>
                    <a:pt x="2496" y="365"/>
                  </a:lnTo>
                  <a:lnTo>
                    <a:pt x="2496" y="365"/>
                  </a:lnTo>
                  <a:lnTo>
                    <a:pt x="2496" y="367"/>
                  </a:lnTo>
                  <a:lnTo>
                    <a:pt x="2497" y="368"/>
                  </a:lnTo>
                  <a:lnTo>
                    <a:pt x="2497" y="368"/>
                  </a:lnTo>
                  <a:lnTo>
                    <a:pt x="2497" y="368"/>
                  </a:lnTo>
                  <a:lnTo>
                    <a:pt x="2498" y="371"/>
                  </a:lnTo>
                  <a:lnTo>
                    <a:pt x="2498" y="370"/>
                  </a:lnTo>
                  <a:lnTo>
                    <a:pt x="2498" y="368"/>
                  </a:lnTo>
                  <a:lnTo>
                    <a:pt x="2498" y="366"/>
                  </a:lnTo>
                  <a:lnTo>
                    <a:pt x="2499" y="366"/>
                  </a:lnTo>
                  <a:lnTo>
                    <a:pt x="2499" y="369"/>
                  </a:lnTo>
                  <a:lnTo>
                    <a:pt x="2499" y="372"/>
                  </a:lnTo>
                  <a:lnTo>
                    <a:pt x="2499" y="371"/>
                  </a:lnTo>
                  <a:lnTo>
                    <a:pt x="2500" y="368"/>
                  </a:lnTo>
                  <a:lnTo>
                    <a:pt x="2500" y="370"/>
                  </a:lnTo>
                  <a:lnTo>
                    <a:pt x="2500" y="368"/>
                  </a:lnTo>
                  <a:lnTo>
                    <a:pt x="2501" y="370"/>
                  </a:lnTo>
                  <a:lnTo>
                    <a:pt x="2501" y="368"/>
                  </a:lnTo>
                  <a:lnTo>
                    <a:pt x="2501" y="370"/>
                  </a:lnTo>
                  <a:lnTo>
                    <a:pt x="2501" y="371"/>
                  </a:lnTo>
                  <a:lnTo>
                    <a:pt x="2502" y="368"/>
                  </a:lnTo>
                  <a:lnTo>
                    <a:pt x="2502" y="370"/>
                  </a:lnTo>
                  <a:lnTo>
                    <a:pt x="2502" y="371"/>
                  </a:lnTo>
                  <a:lnTo>
                    <a:pt x="2502" y="371"/>
                  </a:lnTo>
                  <a:lnTo>
                    <a:pt x="2503" y="374"/>
                  </a:lnTo>
                  <a:lnTo>
                    <a:pt x="2503" y="374"/>
                  </a:lnTo>
                  <a:lnTo>
                    <a:pt x="2503" y="374"/>
                  </a:lnTo>
                  <a:lnTo>
                    <a:pt x="2503" y="374"/>
                  </a:lnTo>
                  <a:lnTo>
                    <a:pt x="2504" y="374"/>
                  </a:lnTo>
                  <a:lnTo>
                    <a:pt x="2504" y="376"/>
                  </a:lnTo>
                  <a:lnTo>
                    <a:pt x="2504" y="377"/>
                  </a:lnTo>
                  <a:lnTo>
                    <a:pt x="2504" y="374"/>
                  </a:lnTo>
                  <a:lnTo>
                    <a:pt x="2505" y="374"/>
                  </a:lnTo>
                  <a:lnTo>
                    <a:pt x="2505" y="372"/>
                  </a:lnTo>
                  <a:lnTo>
                    <a:pt x="2505" y="372"/>
                  </a:lnTo>
                  <a:lnTo>
                    <a:pt x="2506" y="374"/>
                  </a:lnTo>
                  <a:lnTo>
                    <a:pt x="2506" y="377"/>
                  </a:lnTo>
                  <a:lnTo>
                    <a:pt x="2506" y="376"/>
                  </a:lnTo>
                  <a:lnTo>
                    <a:pt x="2506" y="374"/>
                  </a:lnTo>
                  <a:lnTo>
                    <a:pt x="2507" y="372"/>
                  </a:lnTo>
                  <a:lnTo>
                    <a:pt x="2507" y="373"/>
                  </a:lnTo>
                  <a:lnTo>
                    <a:pt x="2507" y="374"/>
                  </a:lnTo>
                  <a:lnTo>
                    <a:pt x="2507" y="374"/>
                  </a:lnTo>
                  <a:lnTo>
                    <a:pt x="2508" y="374"/>
                  </a:lnTo>
                  <a:lnTo>
                    <a:pt x="2508" y="373"/>
                  </a:lnTo>
                  <a:lnTo>
                    <a:pt x="2508" y="372"/>
                  </a:lnTo>
                  <a:lnTo>
                    <a:pt x="2508" y="371"/>
                  </a:lnTo>
                  <a:lnTo>
                    <a:pt x="2509" y="371"/>
                  </a:lnTo>
                  <a:lnTo>
                    <a:pt x="2509" y="374"/>
                  </a:lnTo>
                  <a:lnTo>
                    <a:pt x="2509" y="372"/>
                  </a:lnTo>
                  <a:lnTo>
                    <a:pt x="2509" y="373"/>
                  </a:lnTo>
                  <a:lnTo>
                    <a:pt x="2510" y="373"/>
                  </a:lnTo>
                  <a:lnTo>
                    <a:pt x="2510" y="373"/>
                  </a:lnTo>
                  <a:lnTo>
                    <a:pt x="2510" y="371"/>
                  </a:lnTo>
                  <a:lnTo>
                    <a:pt x="2511" y="371"/>
                  </a:lnTo>
                  <a:lnTo>
                    <a:pt x="2511" y="374"/>
                  </a:lnTo>
                  <a:lnTo>
                    <a:pt x="2511" y="374"/>
                  </a:lnTo>
                  <a:lnTo>
                    <a:pt x="2511" y="372"/>
                  </a:lnTo>
                  <a:lnTo>
                    <a:pt x="2512" y="371"/>
                  </a:lnTo>
                  <a:lnTo>
                    <a:pt x="2512" y="371"/>
                  </a:lnTo>
                  <a:lnTo>
                    <a:pt x="2512" y="371"/>
                  </a:lnTo>
                  <a:lnTo>
                    <a:pt x="2512" y="374"/>
                  </a:lnTo>
                  <a:lnTo>
                    <a:pt x="2513" y="374"/>
                  </a:lnTo>
                  <a:lnTo>
                    <a:pt x="2513" y="374"/>
                  </a:lnTo>
                  <a:lnTo>
                    <a:pt x="2513" y="372"/>
                  </a:lnTo>
                  <a:lnTo>
                    <a:pt x="2514" y="374"/>
                  </a:lnTo>
                  <a:lnTo>
                    <a:pt x="2514" y="374"/>
                  </a:lnTo>
                  <a:lnTo>
                    <a:pt x="2514" y="374"/>
                  </a:lnTo>
                  <a:lnTo>
                    <a:pt x="2514" y="371"/>
                  </a:lnTo>
                  <a:lnTo>
                    <a:pt x="2515" y="372"/>
                  </a:lnTo>
                  <a:lnTo>
                    <a:pt x="2515" y="373"/>
                  </a:lnTo>
                  <a:lnTo>
                    <a:pt x="2515" y="374"/>
                  </a:lnTo>
                  <a:lnTo>
                    <a:pt x="2515" y="374"/>
                  </a:lnTo>
                  <a:lnTo>
                    <a:pt x="2516" y="377"/>
                  </a:lnTo>
                  <a:lnTo>
                    <a:pt x="2516" y="374"/>
                  </a:lnTo>
                  <a:lnTo>
                    <a:pt x="2516" y="376"/>
                  </a:lnTo>
                  <a:lnTo>
                    <a:pt x="2517" y="376"/>
                  </a:lnTo>
                  <a:lnTo>
                    <a:pt x="2517" y="376"/>
                  </a:lnTo>
                  <a:lnTo>
                    <a:pt x="2517" y="374"/>
                  </a:lnTo>
                  <a:lnTo>
                    <a:pt x="2517" y="374"/>
                  </a:lnTo>
                  <a:lnTo>
                    <a:pt x="2518" y="374"/>
                  </a:lnTo>
                  <a:lnTo>
                    <a:pt x="2518" y="374"/>
                  </a:lnTo>
                  <a:lnTo>
                    <a:pt x="2518" y="376"/>
                  </a:lnTo>
                  <a:lnTo>
                    <a:pt x="2518" y="375"/>
                  </a:lnTo>
                  <a:lnTo>
                    <a:pt x="2519" y="371"/>
                  </a:lnTo>
                  <a:lnTo>
                    <a:pt x="2519" y="374"/>
                  </a:lnTo>
                  <a:lnTo>
                    <a:pt x="2519" y="376"/>
                  </a:lnTo>
                  <a:lnTo>
                    <a:pt x="2519" y="377"/>
                  </a:lnTo>
                  <a:lnTo>
                    <a:pt x="2520" y="376"/>
                  </a:lnTo>
                  <a:lnTo>
                    <a:pt x="2520" y="374"/>
                  </a:lnTo>
                  <a:lnTo>
                    <a:pt x="2520" y="374"/>
                  </a:lnTo>
                  <a:lnTo>
                    <a:pt x="2520" y="374"/>
                  </a:lnTo>
                  <a:lnTo>
                    <a:pt x="2521" y="374"/>
                  </a:lnTo>
                  <a:lnTo>
                    <a:pt x="2521" y="374"/>
                  </a:lnTo>
                  <a:lnTo>
                    <a:pt x="2521" y="374"/>
                  </a:lnTo>
                  <a:lnTo>
                    <a:pt x="2522" y="374"/>
                  </a:lnTo>
                  <a:lnTo>
                    <a:pt x="2522" y="374"/>
                  </a:lnTo>
                  <a:lnTo>
                    <a:pt x="2522" y="374"/>
                  </a:lnTo>
                  <a:lnTo>
                    <a:pt x="2522" y="374"/>
                  </a:lnTo>
                  <a:lnTo>
                    <a:pt x="2523" y="374"/>
                  </a:lnTo>
                  <a:lnTo>
                    <a:pt x="2523" y="371"/>
                  </a:lnTo>
                  <a:lnTo>
                    <a:pt x="2523" y="373"/>
                  </a:lnTo>
                  <a:lnTo>
                    <a:pt x="2523" y="373"/>
                  </a:lnTo>
                  <a:lnTo>
                    <a:pt x="2524" y="376"/>
                  </a:lnTo>
                  <a:lnTo>
                    <a:pt x="2524" y="374"/>
                  </a:lnTo>
                  <a:lnTo>
                    <a:pt x="2524" y="374"/>
                  </a:lnTo>
                  <a:lnTo>
                    <a:pt x="2524" y="374"/>
                  </a:lnTo>
                  <a:lnTo>
                    <a:pt x="2525" y="379"/>
                  </a:lnTo>
                  <a:lnTo>
                    <a:pt x="2525" y="377"/>
                  </a:lnTo>
                  <a:lnTo>
                    <a:pt x="2525" y="373"/>
                  </a:lnTo>
                  <a:lnTo>
                    <a:pt x="2525" y="370"/>
                  </a:lnTo>
                  <a:lnTo>
                    <a:pt x="2526" y="370"/>
                  </a:lnTo>
                  <a:lnTo>
                    <a:pt x="2526" y="374"/>
                  </a:lnTo>
                  <a:lnTo>
                    <a:pt x="2526" y="377"/>
                  </a:lnTo>
                  <a:lnTo>
                    <a:pt x="2527" y="375"/>
                  </a:lnTo>
                  <a:lnTo>
                    <a:pt x="2527" y="373"/>
                  </a:lnTo>
                  <a:lnTo>
                    <a:pt x="2527" y="370"/>
                  </a:lnTo>
                  <a:lnTo>
                    <a:pt x="2527" y="371"/>
                  </a:lnTo>
                  <a:lnTo>
                    <a:pt x="2528" y="371"/>
                  </a:lnTo>
                  <a:lnTo>
                    <a:pt x="2528" y="373"/>
                  </a:lnTo>
                  <a:lnTo>
                    <a:pt x="2528" y="373"/>
                  </a:lnTo>
                  <a:lnTo>
                    <a:pt x="2528" y="372"/>
                  </a:lnTo>
                  <a:lnTo>
                    <a:pt x="2529" y="374"/>
                  </a:lnTo>
                  <a:lnTo>
                    <a:pt x="2529" y="375"/>
                  </a:lnTo>
                  <a:lnTo>
                    <a:pt x="2529" y="374"/>
                  </a:lnTo>
                  <a:lnTo>
                    <a:pt x="2530" y="371"/>
                  </a:lnTo>
                  <a:lnTo>
                    <a:pt x="2530" y="367"/>
                  </a:lnTo>
                  <a:lnTo>
                    <a:pt x="2530" y="364"/>
                  </a:lnTo>
                  <a:lnTo>
                    <a:pt x="2530" y="363"/>
                  </a:lnTo>
                  <a:lnTo>
                    <a:pt x="2531" y="365"/>
                  </a:lnTo>
                  <a:lnTo>
                    <a:pt x="2531" y="366"/>
                  </a:lnTo>
                  <a:lnTo>
                    <a:pt x="2531" y="366"/>
                  </a:lnTo>
                  <a:lnTo>
                    <a:pt x="2531" y="366"/>
                  </a:lnTo>
                  <a:lnTo>
                    <a:pt x="2532" y="363"/>
                  </a:lnTo>
                  <a:lnTo>
                    <a:pt x="2532" y="361"/>
                  </a:lnTo>
                  <a:lnTo>
                    <a:pt x="2532" y="358"/>
                  </a:lnTo>
                  <a:lnTo>
                    <a:pt x="2533" y="359"/>
                  </a:lnTo>
                  <a:lnTo>
                    <a:pt x="2533" y="361"/>
                  </a:lnTo>
                  <a:lnTo>
                    <a:pt x="2533" y="362"/>
                  </a:lnTo>
                  <a:lnTo>
                    <a:pt x="2533" y="363"/>
                  </a:lnTo>
                  <a:lnTo>
                    <a:pt x="2534" y="362"/>
                  </a:lnTo>
                  <a:lnTo>
                    <a:pt x="2534" y="362"/>
                  </a:lnTo>
                  <a:lnTo>
                    <a:pt x="2534" y="365"/>
                  </a:lnTo>
                  <a:lnTo>
                    <a:pt x="2534" y="369"/>
                  </a:lnTo>
                  <a:lnTo>
                    <a:pt x="2535" y="372"/>
                  </a:lnTo>
                  <a:lnTo>
                    <a:pt x="2535" y="374"/>
                  </a:lnTo>
                  <a:lnTo>
                    <a:pt x="2535" y="371"/>
                  </a:lnTo>
                  <a:lnTo>
                    <a:pt x="2535" y="371"/>
                  </a:lnTo>
                  <a:lnTo>
                    <a:pt x="2536" y="374"/>
                  </a:lnTo>
                  <a:lnTo>
                    <a:pt x="2536" y="374"/>
                  </a:lnTo>
                  <a:lnTo>
                    <a:pt x="2536" y="377"/>
                  </a:lnTo>
                  <a:lnTo>
                    <a:pt x="2536" y="374"/>
                  </a:lnTo>
                  <a:lnTo>
                    <a:pt x="2537" y="376"/>
                  </a:lnTo>
                  <a:lnTo>
                    <a:pt x="2537" y="376"/>
                  </a:lnTo>
                  <a:lnTo>
                    <a:pt x="2537" y="377"/>
                  </a:lnTo>
                  <a:lnTo>
                    <a:pt x="2538" y="377"/>
                  </a:lnTo>
                  <a:lnTo>
                    <a:pt x="2538" y="374"/>
                  </a:lnTo>
                  <a:lnTo>
                    <a:pt x="2538" y="374"/>
                  </a:lnTo>
                  <a:lnTo>
                    <a:pt x="2538" y="373"/>
                  </a:lnTo>
                  <a:lnTo>
                    <a:pt x="2539" y="372"/>
                  </a:lnTo>
                  <a:lnTo>
                    <a:pt x="2539" y="371"/>
                  </a:lnTo>
                  <a:lnTo>
                    <a:pt x="2539" y="372"/>
                  </a:lnTo>
                  <a:lnTo>
                    <a:pt x="2539" y="374"/>
                  </a:lnTo>
                  <a:lnTo>
                    <a:pt x="2540" y="375"/>
                  </a:lnTo>
                  <a:lnTo>
                    <a:pt x="2540" y="370"/>
                  </a:lnTo>
                  <a:lnTo>
                    <a:pt x="2540" y="347"/>
                  </a:lnTo>
                  <a:lnTo>
                    <a:pt x="2540" y="299"/>
                  </a:lnTo>
                  <a:lnTo>
                    <a:pt x="2541" y="223"/>
                  </a:lnTo>
                  <a:lnTo>
                    <a:pt x="2541" y="136"/>
                  </a:lnTo>
                  <a:lnTo>
                    <a:pt x="2541" y="62"/>
                  </a:lnTo>
                  <a:lnTo>
                    <a:pt x="2541" y="24"/>
                  </a:lnTo>
                  <a:lnTo>
                    <a:pt x="2542" y="45"/>
                  </a:lnTo>
                  <a:lnTo>
                    <a:pt x="2542" y="105"/>
                  </a:lnTo>
                  <a:lnTo>
                    <a:pt x="2542" y="181"/>
                  </a:lnTo>
                  <a:lnTo>
                    <a:pt x="2543" y="260"/>
                  </a:lnTo>
                  <a:lnTo>
                    <a:pt x="2543" y="324"/>
                  </a:lnTo>
                  <a:lnTo>
                    <a:pt x="2543" y="352"/>
                  </a:lnTo>
                  <a:lnTo>
                    <a:pt x="2543" y="361"/>
                  </a:lnTo>
                  <a:lnTo>
                    <a:pt x="2544" y="359"/>
                  </a:lnTo>
                  <a:lnTo>
                    <a:pt x="2544" y="359"/>
                  </a:lnTo>
                  <a:lnTo>
                    <a:pt x="2544" y="362"/>
                  </a:lnTo>
                  <a:lnTo>
                    <a:pt x="2544" y="371"/>
                  </a:lnTo>
                  <a:lnTo>
                    <a:pt x="2545" y="374"/>
                  </a:lnTo>
                  <a:lnTo>
                    <a:pt x="2545" y="374"/>
                  </a:lnTo>
                  <a:lnTo>
                    <a:pt x="2545" y="371"/>
                  </a:lnTo>
                  <a:lnTo>
                    <a:pt x="2546" y="371"/>
                  </a:lnTo>
                  <a:lnTo>
                    <a:pt x="2546" y="373"/>
                  </a:lnTo>
                  <a:lnTo>
                    <a:pt x="2546" y="377"/>
                  </a:lnTo>
                  <a:lnTo>
                    <a:pt x="2546" y="374"/>
                  </a:lnTo>
                  <a:lnTo>
                    <a:pt x="2547" y="374"/>
                  </a:lnTo>
                  <a:lnTo>
                    <a:pt x="2547" y="372"/>
                  </a:lnTo>
                  <a:lnTo>
                    <a:pt x="2547" y="372"/>
                  </a:lnTo>
                  <a:lnTo>
                    <a:pt x="2547" y="374"/>
                  </a:lnTo>
                  <a:lnTo>
                    <a:pt x="2548" y="374"/>
                  </a:lnTo>
                  <a:lnTo>
                    <a:pt x="2548" y="373"/>
                  </a:lnTo>
                  <a:lnTo>
                    <a:pt x="2548" y="370"/>
                  </a:lnTo>
                  <a:lnTo>
                    <a:pt x="2549" y="370"/>
                  </a:lnTo>
                  <a:lnTo>
                    <a:pt x="2549" y="372"/>
                  </a:lnTo>
                  <a:lnTo>
                    <a:pt x="2549" y="373"/>
                  </a:lnTo>
                  <a:lnTo>
                    <a:pt x="2549" y="372"/>
                  </a:lnTo>
                  <a:lnTo>
                    <a:pt x="2550" y="370"/>
                  </a:lnTo>
                  <a:lnTo>
                    <a:pt x="2550" y="368"/>
                  </a:lnTo>
                  <a:lnTo>
                    <a:pt x="2550" y="370"/>
                  </a:lnTo>
                  <a:lnTo>
                    <a:pt x="2550" y="370"/>
                  </a:lnTo>
                  <a:lnTo>
                    <a:pt x="2551" y="371"/>
                  </a:lnTo>
                  <a:lnTo>
                    <a:pt x="2551" y="368"/>
                  </a:lnTo>
                  <a:lnTo>
                    <a:pt x="2551" y="368"/>
                  </a:lnTo>
                  <a:lnTo>
                    <a:pt x="2551" y="368"/>
                  </a:lnTo>
                  <a:lnTo>
                    <a:pt x="2552" y="366"/>
                  </a:lnTo>
                  <a:lnTo>
                    <a:pt x="2552" y="365"/>
                  </a:lnTo>
                  <a:lnTo>
                    <a:pt x="2552" y="363"/>
                  </a:lnTo>
                  <a:lnTo>
                    <a:pt x="2552" y="363"/>
                  </a:lnTo>
                  <a:lnTo>
                    <a:pt x="2553" y="361"/>
                  </a:lnTo>
                  <a:lnTo>
                    <a:pt x="2553" y="359"/>
                  </a:lnTo>
                  <a:lnTo>
                    <a:pt x="2553" y="358"/>
                  </a:lnTo>
                  <a:lnTo>
                    <a:pt x="2554" y="356"/>
                  </a:lnTo>
                  <a:lnTo>
                    <a:pt x="2554" y="357"/>
                  </a:lnTo>
                  <a:lnTo>
                    <a:pt x="2554" y="356"/>
                  </a:lnTo>
                  <a:lnTo>
                    <a:pt x="2554" y="350"/>
                  </a:lnTo>
                  <a:lnTo>
                    <a:pt x="2555" y="349"/>
                  </a:lnTo>
                  <a:lnTo>
                    <a:pt x="2555" y="344"/>
                  </a:lnTo>
                  <a:lnTo>
                    <a:pt x="2555" y="341"/>
                  </a:lnTo>
                  <a:lnTo>
                    <a:pt x="2555" y="338"/>
                  </a:lnTo>
                  <a:lnTo>
                    <a:pt x="2556" y="334"/>
                  </a:lnTo>
                  <a:lnTo>
                    <a:pt x="2556" y="330"/>
                  </a:lnTo>
                  <a:lnTo>
                    <a:pt x="2556" y="326"/>
                  </a:lnTo>
                  <a:lnTo>
                    <a:pt x="2556" y="324"/>
                  </a:lnTo>
                  <a:lnTo>
                    <a:pt x="2557" y="320"/>
                  </a:lnTo>
                  <a:lnTo>
                    <a:pt x="2557" y="315"/>
                  </a:lnTo>
                  <a:lnTo>
                    <a:pt x="2557" y="310"/>
                  </a:lnTo>
                  <a:lnTo>
                    <a:pt x="2558" y="308"/>
                  </a:lnTo>
                  <a:lnTo>
                    <a:pt x="2558" y="307"/>
                  </a:lnTo>
                  <a:lnTo>
                    <a:pt x="2558" y="307"/>
                  </a:lnTo>
                  <a:lnTo>
                    <a:pt x="2558" y="306"/>
                  </a:lnTo>
                  <a:lnTo>
                    <a:pt x="2559" y="302"/>
                  </a:lnTo>
                  <a:lnTo>
                    <a:pt x="2559" y="307"/>
                  </a:lnTo>
                  <a:lnTo>
                    <a:pt x="2559" y="311"/>
                  </a:lnTo>
                  <a:lnTo>
                    <a:pt x="2559" y="316"/>
                  </a:lnTo>
                  <a:lnTo>
                    <a:pt x="2560" y="318"/>
                  </a:lnTo>
                  <a:lnTo>
                    <a:pt x="2560" y="316"/>
                  </a:lnTo>
                  <a:lnTo>
                    <a:pt x="2560" y="322"/>
                  </a:lnTo>
                  <a:lnTo>
                    <a:pt x="2560" y="330"/>
                  </a:lnTo>
                  <a:lnTo>
                    <a:pt x="2561" y="335"/>
                  </a:lnTo>
                  <a:lnTo>
                    <a:pt x="2561" y="338"/>
                  </a:lnTo>
                  <a:lnTo>
                    <a:pt x="2561" y="343"/>
                  </a:lnTo>
                  <a:lnTo>
                    <a:pt x="2562" y="347"/>
                  </a:lnTo>
                  <a:lnTo>
                    <a:pt x="2562" y="352"/>
                  </a:lnTo>
                  <a:lnTo>
                    <a:pt x="2562" y="352"/>
                  </a:lnTo>
                  <a:lnTo>
                    <a:pt x="2562" y="355"/>
                  </a:lnTo>
                  <a:lnTo>
                    <a:pt x="2563" y="357"/>
                  </a:lnTo>
                  <a:lnTo>
                    <a:pt x="2563" y="359"/>
                  </a:lnTo>
                  <a:lnTo>
                    <a:pt x="2563" y="360"/>
                  </a:lnTo>
                  <a:lnTo>
                    <a:pt x="2563" y="362"/>
                  </a:lnTo>
                  <a:lnTo>
                    <a:pt x="2564" y="365"/>
                  </a:lnTo>
                  <a:lnTo>
                    <a:pt x="2564" y="365"/>
                  </a:lnTo>
                  <a:lnTo>
                    <a:pt x="2564" y="365"/>
                  </a:lnTo>
                  <a:lnTo>
                    <a:pt x="2565" y="364"/>
                  </a:lnTo>
                  <a:lnTo>
                    <a:pt x="2565" y="366"/>
                  </a:lnTo>
                  <a:lnTo>
                    <a:pt x="2565" y="364"/>
                  </a:lnTo>
                  <a:lnTo>
                    <a:pt x="2565" y="362"/>
                  </a:lnTo>
                  <a:lnTo>
                    <a:pt x="2566" y="362"/>
                  </a:lnTo>
                  <a:lnTo>
                    <a:pt x="2566" y="365"/>
                  </a:lnTo>
                  <a:lnTo>
                    <a:pt x="2566" y="366"/>
                  </a:lnTo>
                  <a:lnTo>
                    <a:pt x="2566" y="368"/>
                  </a:lnTo>
                  <a:lnTo>
                    <a:pt x="2567" y="366"/>
                  </a:lnTo>
                  <a:lnTo>
                    <a:pt x="2567" y="368"/>
                  </a:lnTo>
                  <a:lnTo>
                    <a:pt x="2567" y="365"/>
                  </a:lnTo>
                  <a:lnTo>
                    <a:pt x="2567" y="365"/>
                  </a:lnTo>
                  <a:lnTo>
                    <a:pt x="2568" y="364"/>
                  </a:lnTo>
                  <a:lnTo>
                    <a:pt x="2568" y="366"/>
                  </a:lnTo>
                  <a:lnTo>
                    <a:pt x="2568" y="365"/>
                  </a:lnTo>
                  <a:lnTo>
                    <a:pt x="2568" y="365"/>
                  </a:lnTo>
                  <a:lnTo>
                    <a:pt x="2569" y="365"/>
                  </a:lnTo>
                  <a:lnTo>
                    <a:pt x="2569" y="368"/>
                  </a:lnTo>
                  <a:lnTo>
                    <a:pt x="2569" y="368"/>
                  </a:lnTo>
                  <a:lnTo>
                    <a:pt x="2570" y="369"/>
                  </a:lnTo>
                  <a:lnTo>
                    <a:pt x="2570" y="369"/>
                  </a:lnTo>
                  <a:lnTo>
                    <a:pt x="2570" y="368"/>
                  </a:lnTo>
                  <a:lnTo>
                    <a:pt x="2570" y="368"/>
                  </a:lnTo>
                  <a:lnTo>
                    <a:pt x="2571" y="368"/>
                  </a:lnTo>
                  <a:lnTo>
                    <a:pt x="2571" y="368"/>
                  </a:lnTo>
                  <a:lnTo>
                    <a:pt x="2571" y="371"/>
                  </a:lnTo>
                  <a:lnTo>
                    <a:pt x="2571" y="371"/>
                  </a:lnTo>
                  <a:lnTo>
                    <a:pt x="2572" y="371"/>
                  </a:lnTo>
                  <a:lnTo>
                    <a:pt x="2572" y="370"/>
                  </a:lnTo>
                  <a:lnTo>
                    <a:pt x="2572" y="371"/>
                  </a:lnTo>
                  <a:lnTo>
                    <a:pt x="2572" y="371"/>
                  </a:lnTo>
                  <a:lnTo>
                    <a:pt x="2573" y="369"/>
                  </a:lnTo>
                  <a:lnTo>
                    <a:pt x="2573" y="370"/>
                  </a:lnTo>
                  <a:lnTo>
                    <a:pt x="2573" y="371"/>
                  </a:lnTo>
                  <a:lnTo>
                    <a:pt x="2574" y="371"/>
                  </a:lnTo>
                  <a:lnTo>
                    <a:pt x="2574" y="371"/>
                  </a:lnTo>
                  <a:lnTo>
                    <a:pt x="2574" y="371"/>
                  </a:lnTo>
                  <a:lnTo>
                    <a:pt x="2574" y="371"/>
                  </a:lnTo>
                  <a:lnTo>
                    <a:pt x="2575" y="368"/>
                  </a:lnTo>
                  <a:lnTo>
                    <a:pt x="2575" y="368"/>
                  </a:lnTo>
                  <a:lnTo>
                    <a:pt x="2575" y="368"/>
                  </a:lnTo>
                  <a:lnTo>
                    <a:pt x="2575" y="368"/>
                  </a:lnTo>
                  <a:lnTo>
                    <a:pt x="2576" y="368"/>
                  </a:lnTo>
                  <a:lnTo>
                    <a:pt x="2576" y="366"/>
                  </a:lnTo>
                  <a:lnTo>
                    <a:pt x="2576" y="368"/>
                  </a:lnTo>
                  <a:lnTo>
                    <a:pt x="2577" y="368"/>
                  </a:lnTo>
                  <a:lnTo>
                    <a:pt x="2577" y="369"/>
                  </a:lnTo>
                  <a:lnTo>
                    <a:pt x="2577" y="368"/>
                  </a:lnTo>
                  <a:lnTo>
                    <a:pt x="2577" y="368"/>
                  </a:lnTo>
                  <a:lnTo>
                    <a:pt x="2578" y="368"/>
                  </a:lnTo>
                  <a:lnTo>
                    <a:pt x="2578" y="367"/>
                  </a:lnTo>
                  <a:lnTo>
                    <a:pt x="2578" y="368"/>
                  </a:lnTo>
                  <a:lnTo>
                    <a:pt x="2578" y="366"/>
                  </a:lnTo>
                  <a:lnTo>
                    <a:pt x="2579" y="368"/>
                  </a:lnTo>
                  <a:lnTo>
                    <a:pt x="2579" y="368"/>
                  </a:lnTo>
                  <a:lnTo>
                    <a:pt x="2579" y="369"/>
                  </a:lnTo>
                  <a:lnTo>
                    <a:pt x="2579" y="368"/>
                  </a:lnTo>
                  <a:lnTo>
                    <a:pt x="2580" y="368"/>
                  </a:lnTo>
                  <a:lnTo>
                    <a:pt x="2580" y="368"/>
                  </a:lnTo>
                  <a:lnTo>
                    <a:pt x="2580" y="369"/>
                  </a:lnTo>
                  <a:lnTo>
                    <a:pt x="2581" y="368"/>
                  </a:lnTo>
                  <a:lnTo>
                    <a:pt x="2581" y="368"/>
                  </a:lnTo>
                  <a:lnTo>
                    <a:pt x="2581" y="372"/>
                  </a:lnTo>
                  <a:lnTo>
                    <a:pt x="2581" y="372"/>
                  </a:lnTo>
                  <a:lnTo>
                    <a:pt x="2582" y="371"/>
                  </a:lnTo>
                  <a:lnTo>
                    <a:pt x="2582" y="370"/>
                  </a:lnTo>
                  <a:lnTo>
                    <a:pt x="2582" y="368"/>
                  </a:lnTo>
                  <a:lnTo>
                    <a:pt x="2582" y="370"/>
                  </a:lnTo>
                  <a:lnTo>
                    <a:pt x="2583" y="368"/>
                  </a:lnTo>
                  <a:lnTo>
                    <a:pt x="2583" y="369"/>
                  </a:lnTo>
                  <a:lnTo>
                    <a:pt x="2583" y="370"/>
                  </a:lnTo>
                  <a:lnTo>
                    <a:pt x="2583" y="371"/>
                  </a:lnTo>
                  <a:lnTo>
                    <a:pt x="2584" y="370"/>
                  </a:lnTo>
                  <a:lnTo>
                    <a:pt x="2584" y="371"/>
                  </a:lnTo>
                  <a:lnTo>
                    <a:pt x="2584" y="371"/>
                  </a:lnTo>
                  <a:lnTo>
                    <a:pt x="2584" y="371"/>
                  </a:lnTo>
                  <a:lnTo>
                    <a:pt x="2585" y="371"/>
                  </a:lnTo>
                  <a:lnTo>
                    <a:pt x="2585" y="372"/>
                  </a:lnTo>
                  <a:lnTo>
                    <a:pt x="2585" y="372"/>
                  </a:lnTo>
                  <a:lnTo>
                    <a:pt x="2586" y="372"/>
                  </a:lnTo>
                  <a:lnTo>
                    <a:pt x="2586" y="371"/>
                  </a:lnTo>
                  <a:lnTo>
                    <a:pt x="2586" y="371"/>
                  </a:lnTo>
                  <a:lnTo>
                    <a:pt x="2586" y="368"/>
                  </a:lnTo>
                  <a:lnTo>
                    <a:pt x="2587" y="371"/>
                  </a:lnTo>
                  <a:lnTo>
                    <a:pt x="2587" y="372"/>
                  </a:lnTo>
                  <a:lnTo>
                    <a:pt x="2587" y="374"/>
                  </a:lnTo>
                  <a:lnTo>
                    <a:pt x="2587" y="371"/>
                  </a:lnTo>
                  <a:lnTo>
                    <a:pt x="2588" y="372"/>
                  </a:lnTo>
                  <a:lnTo>
                    <a:pt x="2588" y="371"/>
                  </a:lnTo>
                  <a:lnTo>
                    <a:pt x="2588" y="371"/>
                  </a:lnTo>
                  <a:lnTo>
                    <a:pt x="2588" y="371"/>
                  </a:lnTo>
                  <a:lnTo>
                    <a:pt x="2589" y="371"/>
                  </a:lnTo>
                  <a:lnTo>
                    <a:pt x="2589" y="368"/>
                  </a:lnTo>
                  <a:lnTo>
                    <a:pt x="2589" y="368"/>
                  </a:lnTo>
                  <a:lnTo>
                    <a:pt x="2590" y="373"/>
                  </a:lnTo>
                  <a:lnTo>
                    <a:pt x="2590" y="371"/>
                  </a:lnTo>
                  <a:lnTo>
                    <a:pt x="2590" y="373"/>
                  </a:lnTo>
                  <a:lnTo>
                    <a:pt x="2590" y="373"/>
                  </a:lnTo>
                  <a:lnTo>
                    <a:pt x="2591" y="371"/>
                  </a:lnTo>
                  <a:lnTo>
                    <a:pt x="2591" y="371"/>
                  </a:lnTo>
                  <a:lnTo>
                    <a:pt x="2591" y="371"/>
                  </a:lnTo>
                  <a:lnTo>
                    <a:pt x="2591" y="368"/>
                  </a:lnTo>
                  <a:lnTo>
                    <a:pt x="2592" y="368"/>
                  </a:lnTo>
                  <a:lnTo>
                    <a:pt x="2592" y="368"/>
                  </a:lnTo>
                  <a:lnTo>
                    <a:pt x="2592" y="370"/>
                  </a:lnTo>
                  <a:lnTo>
                    <a:pt x="2593" y="371"/>
                  </a:lnTo>
                  <a:lnTo>
                    <a:pt x="2593" y="371"/>
                  </a:lnTo>
                  <a:lnTo>
                    <a:pt x="2593" y="369"/>
                  </a:lnTo>
                  <a:lnTo>
                    <a:pt x="2593" y="369"/>
                  </a:lnTo>
                  <a:lnTo>
                    <a:pt x="2594" y="371"/>
                  </a:lnTo>
                  <a:lnTo>
                    <a:pt x="2594" y="368"/>
                  </a:lnTo>
                  <a:lnTo>
                    <a:pt x="2594" y="371"/>
                  </a:lnTo>
                  <a:lnTo>
                    <a:pt x="2594" y="371"/>
                  </a:lnTo>
                  <a:lnTo>
                    <a:pt x="2595" y="371"/>
                  </a:lnTo>
                  <a:lnTo>
                    <a:pt x="2595" y="374"/>
                  </a:lnTo>
                  <a:lnTo>
                    <a:pt x="2595" y="372"/>
                  </a:lnTo>
                  <a:lnTo>
                    <a:pt x="2596" y="370"/>
                  </a:lnTo>
                  <a:lnTo>
                    <a:pt x="2596" y="368"/>
                  </a:lnTo>
                  <a:lnTo>
                    <a:pt x="2596" y="368"/>
                  </a:lnTo>
                  <a:lnTo>
                    <a:pt x="2596" y="369"/>
                  </a:lnTo>
                  <a:lnTo>
                    <a:pt x="2597" y="371"/>
                  </a:lnTo>
                  <a:lnTo>
                    <a:pt x="2597" y="372"/>
                  </a:lnTo>
                  <a:lnTo>
                    <a:pt x="2597" y="371"/>
                  </a:lnTo>
                  <a:lnTo>
                    <a:pt x="2597" y="369"/>
                  </a:lnTo>
                  <a:lnTo>
                    <a:pt x="2598" y="368"/>
                  </a:lnTo>
                  <a:lnTo>
                    <a:pt x="2598" y="368"/>
                  </a:lnTo>
                  <a:lnTo>
                    <a:pt x="2598" y="369"/>
                  </a:lnTo>
                  <a:lnTo>
                    <a:pt x="2598" y="371"/>
                  </a:lnTo>
                  <a:lnTo>
                    <a:pt x="2599" y="368"/>
                  </a:lnTo>
                  <a:lnTo>
                    <a:pt x="2599" y="365"/>
                  </a:lnTo>
                  <a:lnTo>
                    <a:pt x="2599" y="362"/>
                  </a:lnTo>
                  <a:lnTo>
                    <a:pt x="2599" y="361"/>
                  </a:lnTo>
                  <a:lnTo>
                    <a:pt x="2600" y="361"/>
                  </a:lnTo>
                  <a:lnTo>
                    <a:pt x="2600" y="362"/>
                  </a:lnTo>
                  <a:lnTo>
                    <a:pt x="2600" y="359"/>
                  </a:lnTo>
                  <a:lnTo>
                    <a:pt x="2601" y="360"/>
                  </a:lnTo>
                  <a:lnTo>
                    <a:pt x="2601" y="360"/>
                  </a:lnTo>
                  <a:lnTo>
                    <a:pt x="2601" y="357"/>
                  </a:lnTo>
                  <a:lnTo>
                    <a:pt x="2601" y="356"/>
                  </a:lnTo>
                  <a:lnTo>
                    <a:pt x="2602" y="353"/>
                  </a:lnTo>
                  <a:lnTo>
                    <a:pt x="2602" y="357"/>
                  </a:lnTo>
                  <a:lnTo>
                    <a:pt x="2602" y="357"/>
                  </a:lnTo>
                  <a:lnTo>
                    <a:pt x="2602" y="356"/>
                  </a:lnTo>
                  <a:lnTo>
                    <a:pt x="2603" y="358"/>
                  </a:lnTo>
                  <a:lnTo>
                    <a:pt x="2603" y="358"/>
                  </a:lnTo>
                  <a:lnTo>
                    <a:pt x="2603" y="360"/>
                  </a:lnTo>
                  <a:lnTo>
                    <a:pt x="2603" y="362"/>
                  </a:lnTo>
                  <a:lnTo>
                    <a:pt x="2604" y="363"/>
                  </a:lnTo>
                  <a:lnTo>
                    <a:pt x="2604" y="365"/>
                  </a:lnTo>
                  <a:lnTo>
                    <a:pt x="2604" y="368"/>
                  </a:lnTo>
                  <a:lnTo>
                    <a:pt x="2604" y="371"/>
                  </a:lnTo>
                  <a:lnTo>
                    <a:pt x="2605" y="374"/>
                  </a:lnTo>
                  <a:lnTo>
                    <a:pt x="2605" y="371"/>
                  </a:lnTo>
                  <a:lnTo>
                    <a:pt x="2605" y="371"/>
                  </a:lnTo>
                  <a:lnTo>
                    <a:pt x="2606" y="368"/>
                  </a:lnTo>
                  <a:lnTo>
                    <a:pt x="2606" y="369"/>
                  </a:lnTo>
                  <a:lnTo>
                    <a:pt x="2606" y="370"/>
                  </a:lnTo>
                  <a:lnTo>
                    <a:pt x="2606" y="371"/>
                  </a:lnTo>
                  <a:lnTo>
                    <a:pt x="2607" y="370"/>
                  </a:lnTo>
                  <a:lnTo>
                    <a:pt x="2607" y="368"/>
                  </a:lnTo>
                  <a:lnTo>
                    <a:pt x="2607" y="369"/>
                  </a:lnTo>
                  <a:lnTo>
                    <a:pt x="2607" y="369"/>
                  </a:lnTo>
                  <a:lnTo>
                    <a:pt x="2608" y="368"/>
                  </a:lnTo>
                  <a:lnTo>
                    <a:pt x="2608" y="368"/>
                  </a:lnTo>
                  <a:lnTo>
                    <a:pt x="2608" y="368"/>
                  </a:lnTo>
                  <a:lnTo>
                    <a:pt x="2609" y="368"/>
                  </a:lnTo>
                  <a:lnTo>
                    <a:pt x="2609" y="371"/>
                  </a:lnTo>
                  <a:lnTo>
                    <a:pt x="2609" y="371"/>
                  </a:lnTo>
                  <a:lnTo>
                    <a:pt x="2609" y="363"/>
                  </a:lnTo>
                  <a:lnTo>
                    <a:pt x="2610" y="338"/>
                  </a:lnTo>
                  <a:lnTo>
                    <a:pt x="2610" y="283"/>
                  </a:lnTo>
                  <a:lnTo>
                    <a:pt x="2610" y="202"/>
                  </a:lnTo>
                  <a:lnTo>
                    <a:pt x="2610" y="115"/>
                  </a:lnTo>
                  <a:lnTo>
                    <a:pt x="2611" y="47"/>
                  </a:lnTo>
                  <a:lnTo>
                    <a:pt x="2611" y="21"/>
                  </a:lnTo>
                  <a:lnTo>
                    <a:pt x="2611" y="47"/>
                  </a:lnTo>
                  <a:lnTo>
                    <a:pt x="2612" y="109"/>
                  </a:lnTo>
                  <a:lnTo>
                    <a:pt x="2612" y="181"/>
                  </a:lnTo>
                  <a:lnTo>
                    <a:pt x="2612" y="257"/>
                  </a:lnTo>
                  <a:lnTo>
                    <a:pt x="2612" y="318"/>
                  </a:lnTo>
                  <a:lnTo>
                    <a:pt x="2613" y="350"/>
                  </a:lnTo>
                  <a:lnTo>
                    <a:pt x="2613" y="360"/>
                  </a:lnTo>
                  <a:lnTo>
                    <a:pt x="2613" y="360"/>
                  </a:lnTo>
                  <a:lnTo>
                    <a:pt x="2613" y="358"/>
                  </a:lnTo>
                  <a:lnTo>
                    <a:pt x="2614" y="359"/>
                  </a:lnTo>
                  <a:lnTo>
                    <a:pt x="2614" y="363"/>
                  </a:lnTo>
                  <a:lnTo>
                    <a:pt x="2614" y="364"/>
                  </a:lnTo>
                  <a:lnTo>
                    <a:pt x="2614" y="368"/>
                  </a:lnTo>
                  <a:lnTo>
                    <a:pt x="2615" y="366"/>
                  </a:lnTo>
                  <a:lnTo>
                    <a:pt x="2615" y="368"/>
                  </a:lnTo>
                  <a:lnTo>
                    <a:pt x="2615" y="368"/>
                  </a:lnTo>
                  <a:lnTo>
                    <a:pt x="2615" y="368"/>
                  </a:lnTo>
                  <a:lnTo>
                    <a:pt x="2616" y="368"/>
                  </a:lnTo>
                  <a:lnTo>
                    <a:pt x="2616" y="368"/>
                  </a:lnTo>
                  <a:lnTo>
                    <a:pt x="2616" y="368"/>
                  </a:lnTo>
                  <a:lnTo>
                    <a:pt x="2617" y="368"/>
                  </a:lnTo>
                  <a:lnTo>
                    <a:pt x="2617" y="365"/>
                  </a:lnTo>
                  <a:lnTo>
                    <a:pt x="2617" y="367"/>
                  </a:lnTo>
                  <a:lnTo>
                    <a:pt x="2617" y="371"/>
                  </a:lnTo>
                  <a:lnTo>
                    <a:pt x="2618" y="371"/>
                  </a:lnTo>
                  <a:lnTo>
                    <a:pt x="2618" y="368"/>
                  </a:lnTo>
                  <a:lnTo>
                    <a:pt x="2618" y="365"/>
                  </a:lnTo>
                  <a:lnTo>
                    <a:pt x="2618" y="362"/>
                  </a:lnTo>
                  <a:lnTo>
                    <a:pt x="2619" y="364"/>
                  </a:lnTo>
                  <a:lnTo>
                    <a:pt x="2619" y="364"/>
                  </a:lnTo>
                  <a:lnTo>
                    <a:pt x="2619" y="365"/>
                  </a:lnTo>
                  <a:lnTo>
                    <a:pt x="2619" y="365"/>
                  </a:lnTo>
                  <a:lnTo>
                    <a:pt x="2620" y="363"/>
                  </a:lnTo>
                  <a:lnTo>
                    <a:pt x="2620" y="363"/>
                  </a:lnTo>
                  <a:lnTo>
                    <a:pt x="2620" y="365"/>
                  </a:lnTo>
                  <a:lnTo>
                    <a:pt x="2620" y="365"/>
                  </a:lnTo>
                  <a:lnTo>
                    <a:pt x="2621" y="363"/>
                  </a:lnTo>
                  <a:lnTo>
                    <a:pt x="2621" y="362"/>
                  </a:lnTo>
                  <a:lnTo>
                    <a:pt x="2621" y="360"/>
                  </a:lnTo>
                  <a:lnTo>
                    <a:pt x="2622" y="359"/>
                  </a:lnTo>
                  <a:lnTo>
                    <a:pt x="2622" y="358"/>
                  </a:lnTo>
                  <a:lnTo>
                    <a:pt x="2622" y="356"/>
                  </a:lnTo>
                  <a:lnTo>
                    <a:pt x="2622" y="355"/>
                  </a:lnTo>
                  <a:lnTo>
                    <a:pt x="2623" y="352"/>
                  </a:lnTo>
                  <a:lnTo>
                    <a:pt x="2623" y="352"/>
                  </a:lnTo>
                  <a:lnTo>
                    <a:pt x="2623" y="351"/>
                  </a:lnTo>
                  <a:lnTo>
                    <a:pt x="2623" y="351"/>
                  </a:lnTo>
                  <a:lnTo>
                    <a:pt x="2624" y="347"/>
                  </a:lnTo>
                  <a:lnTo>
                    <a:pt x="2624" y="344"/>
                  </a:lnTo>
                  <a:lnTo>
                    <a:pt x="2624" y="340"/>
                  </a:lnTo>
                  <a:lnTo>
                    <a:pt x="2625" y="338"/>
                  </a:lnTo>
                  <a:lnTo>
                    <a:pt x="2625" y="334"/>
                  </a:lnTo>
                  <a:lnTo>
                    <a:pt x="2625" y="332"/>
                  </a:lnTo>
                  <a:lnTo>
                    <a:pt x="2625" y="327"/>
                  </a:lnTo>
                  <a:lnTo>
                    <a:pt x="2626" y="323"/>
                  </a:lnTo>
                  <a:lnTo>
                    <a:pt x="2626" y="319"/>
                  </a:lnTo>
                  <a:lnTo>
                    <a:pt x="2626" y="316"/>
                  </a:lnTo>
                  <a:lnTo>
                    <a:pt x="2626" y="313"/>
                  </a:lnTo>
                  <a:lnTo>
                    <a:pt x="2627" y="308"/>
                  </a:lnTo>
                  <a:lnTo>
                    <a:pt x="2627" y="305"/>
                  </a:lnTo>
                  <a:lnTo>
                    <a:pt x="2627" y="302"/>
                  </a:lnTo>
                  <a:lnTo>
                    <a:pt x="2628" y="302"/>
                  </a:lnTo>
                  <a:lnTo>
                    <a:pt x="2628" y="299"/>
                  </a:lnTo>
                  <a:lnTo>
                    <a:pt x="2628" y="302"/>
                  </a:lnTo>
                  <a:lnTo>
                    <a:pt x="2628" y="303"/>
                  </a:lnTo>
                  <a:lnTo>
                    <a:pt x="2629" y="304"/>
                  </a:lnTo>
                  <a:lnTo>
                    <a:pt x="2629" y="310"/>
                  </a:lnTo>
                  <a:lnTo>
                    <a:pt x="2629" y="313"/>
                  </a:lnTo>
                  <a:lnTo>
                    <a:pt x="2629" y="318"/>
                  </a:lnTo>
                  <a:lnTo>
                    <a:pt x="2630" y="321"/>
                  </a:lnTo>
                  <a:lnTo>
                    <a:pt x="2630" y="322"/>
                  </a:lnTo>
                  <a:lnTo>
                    <a:pt x="2630" y="331"/>
                  </a:lnTo>
                  <a:lnTo>
                    <a:pt x="2630" y="335"/>
                  </a:lnTo>
                  <a:lnTo>
                    <a:pt x="2631" y="341"/>
                  </a:lnTo>
                  <a:lnTo>
                    <a:pt x="2631" y="346"/>
                  </a:lnTo>
                  <a:lnTo>
                    <a:pt x="2631" y="349"/>
                  </a:lnTo>
                  <a:lnTo>
                    <a:pt x="2631" y="352"/>
                  </a:lnTo>
                  <a:lnTo>
                    <a:pt x="2632" y="355"/>
                  </a:lnTo>
                  <a:lnTo>
                    <a:pt x="2632" y="356"/>
                  </a:lnTo>
                  <a:lnTo>
                    <a:pt x="2632" y="357"/>
                  </a:lnTo>
                  <a:lnTo>
                    <a:pt x="2633" y="360"/>
                  </a:lnTo>
                  <a:lnTo>
                    <a:pt x="2633" y="362"/>
                  </a:lnTo>
                  <a:lnTo>
                    <a:pt x="2633" y="362"/>
                  </a:lnTo>
                  <a:lnTo>
                    <a:pt x="2633" y="361"/>
                  </a:lnTo>
                  <a:lnTo>
                    <a:pt x="2634" y="361"/>
                  </a:lnTo>
                  <a:lnTo>
                    <a:pt x="2634" y="361"/>
                  </a:lnTo>
                  <a:lnTo>
                    <a:pt x="2634" y="361"/>
                  </a:lnTo>
                  <a:lnTo>
                    <a:pt x="2634" y="360"/>
                  </a:lnTo>
                  <a:lnTo>
                    <a:pt x="2635" y="361"/>
                  </a:lnTo>
                  <a:lnTo>
                    <a:pt x="2635" y="362"/>
                  </a:lnTo>
                  <a:lnTo>
                    <a:pt x="2635" y="361"/>
                  </a:lnTo>
                  <a:lnTo>
                    <a:pt x="2635" y="362"/>
                  </a:lnTo>
                  <a:lnTo>
                    <a:pt x="2636" y="362"/>
                  </a:lnTo>
                  <a:lnTo>
                    <a:pt x="2636" y="363"/>
                  </a:lnTo>
                  <a:lnTo>
                    <a:pt x="2636" y="364"/>
                  </a:lnTo>
                  <a:lnTo>
                    <a:pt x="2636" y="364"/>
                  </a:lnTo>
                  <a:lnTo>
                    <a:pt x="2637" y="365"/>
                  </a:lnTo>
                  <a:lnTo>
                    <a:pt x="2637" y="365"/>
                  </a:lnTo>
                  <a:lnTo>
                    <a:pt x="2637" y="365"/>
                  </a:lnTo>
                  <a:lnTo>
                    <a:pt x="2638" y="365"/>
                  </a:lnTo>
                  <a:lnTo>
                    <a:pt x="2638" y="364"/>
                  </a:lnTo>
                  <a:lnTo>
                    <a:pt x="2638" y="363"/>
                  </a:lnTo>
                  <a:lnTo>
                    <a:pt x="2638" y="363"/>
                  </a:lnTo>
                  <a:lnTo>
                    <a:pt x="2639" y="364"/>
                  </a:lnTo>
                  <a:lnTo>
                    <a:pt x="2639" y="364"/>
                  </a:lnTo>
                  <a:lnTo>
                    <a:pt x="2639" y="366"/>
                  </a:lnTo>
                  <a:lnTo>
                    <a:pt x="2639" y="368"/>
                  </a:lnTo>
                  <a:lnTo>
                    <a:pt x="2640" y="371"/>
                  </a:lnTo>
                  <a:lnTo>
                    <a:pt x="2640" y="371"/>
                  </a:lnTo>
                  <a:lnTo>
                    <a:pt x="2640" y="368"/>
                  </a:lnTo>
                  <a:lnTo>
                    <a:pt x="2641" y="366"/>
                  </a:lnTo>
                  <a:lnTo>
                    <a:pt x="2641" y="368"/>
                  </a:lnTo>
                  <a:lnTo>
                    <a:pt x="2641" y="371"/>
                  </a:lnTo>
                  <a:lnTo>
                    <a:pt x="2641" y="368"/>
                  </a:lnTo>
                  <a:lnTo>
                    <a:pt x="2642" y="368"/>
                  </a:lnTo>
                  <a:lnTo>
                    <a:pt x="2642" y="368"/>
                  </a:lnTo>
                  <a:lnTo>
                    <a:pt x="2642" y="368"/>
                  </a:lnTo>
                  <a:lnTo>
                    <a:pt x="2642" y="370"/>
                  </a:lnTo>
                  <a:lnTo>
                    <a:pt x="2643" y="370"/>
                  </a:lnTo>
                  <a:lnTo>
                    <a:pt x="2643" y="370"/>
                  </a:lnTo>
                  <a:lnTo>
                    <a:pt x="2643" y="369"/>
                  </a:lnTo>
                  <a:lnTo>
                    <a:pt x="2644" y="366"/>
                  </a:lnTo>
                  <a:lnTo>
                    <a:pt x="2644" y="366"/>
                  </a:lnTo>
                  <a:lnTo>
                    <a:pt x="2644" y="365"/>
                  </a:lnTo>
                  <a:lnTo>
                    <a:pt x="2644" y="366"/>
                  </a:lnTo>
                  <a:lnTo>
                    <a:pt x="2645" y="365"/>
                  </a:lnTo>
                  <a:lnTo>
                    <a:pt x="2645" y="368"/>
                  </a:lnTo>
                  <a:lnTo>
                    <a:pt x="2645" y="368"/>
                  </a:lnTo>
                  <a:lnTo>
                    <a:pt x="2645" y="366"/>
                  </a:lnTo>
                  <a:lnTo>
                    <a:pt x="2646" y="365"/>
                  </a:lnTo>
                  <a:lnTo>
                    <a:pt x="2646" y="365"/>
                  </a:lnTo>
                  <a:lnTo>
                    <a:pt x="2646" y="363"/>
                  </a:lnTo>
                  <a:lnTo>
                    <a:pt x="2646" y="362"/>
                  </a:lnTo>
                  <a:lnTo>
                    <a:pt x="2647" y="362"/>
                  </a:lnTo>
                  <a:lnTo>
                    <a:pt x="2647" y="363"/>
                  </a:lnTo>
                  <a:lnTo>
                    <a:pt x="2647" y="365"/>
                  </a:lnTo>
                  <a:lnTo>
                    <a:pt x="2647" y="366"/>
                  </a:lnTo>
                  <a:lnTo>
                    <a:pt x="2648" y="366"/>
                  </a:lnTo>
                  <a:lnTo>
                    <a:pt x="2648" y="365"/>
                  </a:lnTo>
                  <a:lnTo>
                    <a:pt x="2648" y="367"/>
                  </a:lnTo>
                  <a:lnTo>
                    <a:pt x="2649" y="364"/>
                  </a:lnTo>
                  <a:lnTo>
                    <a:pt x="2649" y="365"/>
                  </a:lnTo>
                  <a:lnTo>
                    <a:pt x="2649" y="368"/>
                  </a:lnTo>
                  <a:lnTo>
                    <a:pt x="2649" y="368"/>
                  </a:lnTo>
                  <a:lnTo>
                    <a:pt x="2650" y="368"/>
                  </a:lnTo>
                  <a:lnTo>
                    <a:pt x="2650" y="366"/>
                  </a:lnTo>
                  <a:lnTo>
                    <a:pt x="2650" y="365"/>
                  </a:lnTo>
                  <a:lnTo>
                    <a:pt x="2650" y="365"/>
                  </a:lnTo>
                  <a:lnTo>
                    <a:pt x="2651" y="368"/>
                  </a:lnTo>
                  <a:lnTo>
                    <a:pt x="2651" y="368"/>
                  </a:lnTo>
                  <a:lnTo>
                    <a:pt x="2651" y="368"/>
                  </a:lnTo>
                  <a:lnTo>
                    <a:pt x="2651" y="367"/>
                  </a:lnTo>
                  <a:lnTo>
                    <a:pt x="2652" y="364"/>
                  </a:lnTo>
                  <a:lnTo>
                    <a:pt x="2652" y="365"/>
                  </a:lnTo>
                  <a:lnTo>
                    <a:pt x="2652" y="371"/>
                  </a:lnTo>
                  <a:lnTo>
                    <a:pt x="2652" y="368"/>
                  </a:lnTo>
                  <a:lnTo>
                    <a:pt x="2653" y="368"/>
                  </a:lnTo>
                  <a:lnTo>
                    <a:pt x="2653" y="366"/>
                  </a:lnTo>
                  <a:lnTo>
                    <a:pt x="2653" y="368"/>
                  </a:lnTo>
                  <a:lnTo>
                    <a:pt x="2654" y="368"/>
                  </a:lnTo>
                  <a:lnTo>
                    <a:pt x="2654" y="368"/>
                  </a:lnTo>
                  <a:lnTo>
                    <a:pt x="2654" y="368"/>
                  </a:lnTo>
                  <a:lnTo>
                    <a:pt x="2654" y="368"/>
                  </a:lnTo>
                  <a:lnTo>
                    <a:pt x="2655" y="368"/>
                  </a:lnTo>
                  <a:lnTo>
                    <a:pt x="2655" y="370"/>
                  </a:lnTo>
                  <a:lnTo>
                    <a:pt x="2655" y="369"/>
                  </a:lnTo>
                  <a:lnTo>
                    <a:pt x="2655" y="367"/>
                  </a:lnTo>
                  <a:lnTo>
                    <a:pt x="2656" y="367"/>
                  </a:lnTo>
                  <a:lnTo>
                    <a:pt x="2656" y="368"/>
                  </a:lnTo>
                  <a:lnTo>
                    <a:pt x="2656" y="368"/>
                  </a:lnTo>
                  <a:lnTo>
                    <a:pt x="2657" y="370"/>
                  </a:lnTo>
                  <a:lnTo>
                    <a:pt x="2657" y="368"/>
                  </a:lnTo>
                  <a:lnTo>
                    <a:pt x="2657" y="369"/>
                  </a:lnTo>
                  <a:lnTo>
                    <a:pt x="2657" y="370"/>
                  </a:lnTo>
                  <a:lnTo>
                    <a:pt x="2658" y="371"/>
                  </a:lnTo>
                  <a:lnTo>
                    <a:pt x="2658" y="371"/>
                  </a:lnTo>
                  <a:lnTo>
                    <a:pt x="2658" y="368"/>
                  </a:lnTo>
                  <a:lnTo>
                    <a:pt x="2658" y="365"/>
                  </a:lnTo>
                  <a:lnTo>
                    <a:pt x="2659" y="365"/>
                  </a:lnTo>
                  <a:lnTo>
                    <a:pt x="2659" y="365"/>
                  </a:lnTo>
                  <a:lnTo>
                    <a:pt x="2659" y="368"/>
                  </a:lnTo>
                  <a:lnTo>
                    <a:pt x="2660" y="371"/>
                  </a:lnTo>
                  <a:lnTo>
                    <a:pt x="2660" y="368"/>
                  </a:lnTo>
                  <a:lnTo>
                    <a:pt x="2660" y="365"/>
                  </a:lnTo>
                  <a:lnTo>
                    <a:pt x="2660" y="364"/>
                  </a:lnTo>
                  <a:lnTo>
                    <a:pt x="2661" y="365"/>
                  </a:lnTo>
                  <a:lnTo>
                    <a:pt x="2661" y="366"/>
                  </a:lnTo>
                  <a:lnTo>
                    <a:pt x="2661" y="368"/>
                  </a:lnTo>
                  <a:lnTo>
                    <a:pt x="2661" y="370"/>
                  </a:lnTo>
                  <a:lnTo>
                    <a:pt x="2662" y="368"/>
                  </a:lnTo>
                  <a:lnTo>
                    <a:pt x="2662" y="368"/>
                  </a:lnTo>
                  <a:lnTo>
                    <a:pt x="2662" y="365"/>
                  </a:lnTo>
                  <a:lnTo>
                    <a:pt x="2662" y="366"/>
                  </a:lnTo>
                  <a:lnTo>
                    <a:pt x="2663" y="366"/>
                  </a:lnTo>
                  <a:lnTo>
                    <a:pt x="2663" y="366"/>
                  </a:lnTo>
                  <a:lnTo>
                    <a:pt x="2663" y="368"/>
                  </a:lnTo>
                  <a:lnTo>
                    <a:pt x="2663" y="370"/>
                  </a:lnTo>
                  <a:lnTo>
                    <a:pt x="2664" y="368"/>
                  </a:lnTo>
                  <a:lnTo>
                    <a:pt x="2664" y="368"/>
                  </a:lnTo>
                  <a:lnTo>
                    <a:pt x="2664" y="368"/>
                  </a:lnTo>
                  <a:lnTo>
                    <a:pt x="2665" y="366"/>
                  </a:lnTo>
                  <a:lnTo>
                    <a:pt x="2665" y="368"/>
                  </a:lnTo>
                  <a:lnTo>
                    <a:pt x="2665" y="367"/>
                  </a:lnTo>
                  <a:lnTo>
                    <a:pt x="2665" y="367"/>
                  </a:lnTo>
                  <a:lnTo>
                    <a:pt x="2666" y="365"/>
                  </a:lnTo>
                  <a:lnTo>
                    <a:pt x="2666" y="363"/>
                  </a:lnTo>
                  <a:lnTo>
                    <a:pt x="2666" y="363"/>
                  </a:lnTo>
                  <a:lnTo>
                    <a:pt x="2666" y="365"/>
                  </a:lnTo>
                  <a:lnTo>
                    <a:pt x="2667" y="368"/>
                  </a:lnTo>
                  <a:lnTo>
                    <a:pt x="2667" y="368"/>
                  </a:lnTo>
                  <a:lnTo>
                    <a:pt x="2667" y="365"/>
                  </a:lnTo>
                  <a:lnTo>
                    <a:pt x="2667" y="362"/>
                  </a:lnTo>
                  <a:lnTo>
                    <a:pt x="2668" y="359"/>
                  </a:lnTo>
                  <a:lnTo>
                    <a:pt x="2668" y="360"/>
                  </a:lnTo>
                  <a:lnTo>
                    <a:pt x="2668" y="361"/>
                  </a:lnTo>
                  <a:lnTo>
                    <a:pt x="2669" y="361"/>
                  </a:lnTo>
                  <a:lnTo>
                    <a:pt x="2669" y="358"/>
                  </a:lnTo>
                  <a:lnTo>
                    <a:pt x="2669" y="358"/>
                  </a:lnTo>
                  <a:lnTo>
                    <a:pt x="2669" y="356"/>
                  </a:lnTo>
                  <a:lnTo>
                    <a:pt x="2670" y="355"/>
                  </a:lnTo>
                  <a:lnTo>
                    <a:pt x="2670" y="352"/>
                  </a:lnTo>
                  <a:lnTo>
                    <a:pt x="2670" y="351"/>
                  </a:lnTo>
                  <a:lnTo>
                    <a:pt x="2670" y="355"/>
                  </a:lnTo>
                  <a:lnTo>
                    <a:pt x="2671" y="359"/>
                  </a:lnTo>
                  <a:lnTo>
                    <a:pt x="2671" y="358"/>
                  </a:lnTo>
                  <a:lnTo>
                    <a:pt x="2671" y="358"/>
                  </a:lnTo>
                  <a:lnTo>
                    <a:pt x="2671" y="357"/>
                  </a:lnTo>
                  <a:lnTo>
                    <a:pt x="2672" y="358"/>
                  </a:lnTo>
                  <a:lnTo>
                    <a:pt x="2672" y="359"/>
                  </a:lnTo>
                  <a:lnTo>
                    <a:pt x="2672" y="361"/>
                  </a:lnTo>
                  <a:lnTo>
                    <a:pt x="2673" y="363"/>
                  </a:lnTo>
                  <a:lnTo>
                    <a:pt x="2673" y="363"/>
                  </a:lnTo>
                  <a:lnTo>
                    <a:pt x="2673" y="368"/>
                  </a:lnTo>
                  <a:lnTo>
                    <a:pt x="2673" y="369"/>
                  </a:lnTo>
                  <a:lnTo>
                    <a:pt x="2674" y="370"/>
                  </a:lnTo>
                  <a:lnTo>
                    <a:pt x="2674" y="368"/>
                  </a:lnTo>
                  <a:lnTo>
                    <a:pt x="2674" y="368"/>
                  </a:lnTo>
                  <a:lnTo>
                    <a:pt x="2674" y="368"/>
                  </a:lnTo>
                  <a:lnTo>
                    <a:pt x="2675" y="371"/>
                  </a:lnTo>
                  <a:lnTo>
                    <a:pt x="2675" y="367"/>
                  </a:lnTo>
                  <a:lnTo>
                    <a:pt x="2675" y="366"/>
                  </a:lnTo>
                  <a:lnTo>
                    <a:pt x="2676" y="368"/>
                  </a:lnTo>
                  <a:lnTo>
                    <a:pt x="2676" y="368"/>
                  </a:lnTo>
                  <a:lnTo>
                    <a:pt x="2676" y="374"/>
                  </a:lnTo>
                  <a:lnTo>
                    <a:pt x="2676" y="370"/>
                  </a:lnTo>
                  <a:lnTo>
                    <a:pt x="2677" y="368"/>
                  </a:lnTo>
                  <a:lnTo>
                    <a:pt x="2677" y="365"/>
                  </a:lnTo>
                  <a:lnTo>
                    <a:pt x="2677" y="366"/>
                  </a:lnTo>
                  <a:lnTo>
                    <a:pt x="2677" y="371"/>
                  </a:lnTo>
                  <a:lnTo>
                    <a:pt x="2678" y="369"/>
                  </a:lnTo>
                  <a:lnTo>
                    <a:pt x="2678" y="356"/>
                  </a:lnTo>
                  <a:lnTo>
                    <a:pt x="2678" y="313"/>
                  </a:lnTo>
                  <a:lnTo>
                    <a:pt x="2678" y="247"/>
                  </a:lnTo>
                  <a:lnTo>
                    <a:pt x="2679" y="163"/>
                  </a:lnTo>
                  <a:lnTo>
                    <a:pt x="2679" y="83"/>
                  </a:lnTo>
                  <a:lnTo>
                    <a:pt x="2679" y="32"/>
                  </a:lnTo>
                  <a:lnTo>
                    <a:pt x="2679" y="27"/>
                  </a:lnTo>
                  <a:lnTo>
                    <a:pt x="2680" y="70"/>
                  </a:lnTo>
                  <a:lnTo>
                    <a:pt x="2680" y="140"/>
                  </a:lnTo>
                  <a:lnTo>
                    <a:pt x="2680" y="220"/>
                  </a:lnTo>
                  <a:lnTo>
                    <a:pt x="2681" y="295"/>
                  </a:lnTo>
                  <a:lnTo>
                    <a:pt x="2681" y="344"/>
                  </a:lnTo>
                  <a:lnTo>
                    <a:pt x="2681" y="361"/>
                  </a:lnTo>
                  <a:lnTo>
                    <a:pt x="2681" y="361"/>
                  </a:lnTo>
                  <a:lnTo>
                    <a:pt x="2682" y="359"/>
                  </a:lnTo>
                  <a:lnTo>
                    <a:pt x="2682" y="358"/>
                  </a:lnTo>
                  <a:lnTo>
                    <a:pt x="2682" y="360"/>
                  </a:lnTo>
                  <a:lnTo>
                    <a:pt x="2682" y="361"/>
                  </a:lnTo>
                  <a:lnTo>
                    <a:pt x="2683" y="363"/>
                  </a:lnTo>
                  <a:lnTo>
                    <a:pt x="2683" y="366"/>
                  </a:lnTo>
                  <a:lnTo>
                    <a:pt x="2683" y="371"/>
                  </a:lnTo>
                  <a:lnTo>
                    <a:pt x="2683" y="371"/>
                  </a:lnTo>
                  <a:lnTo>
                    <a:pt x="2684" y="371"/>
                  </a:lnTo>
                  <a:lnTo>
                    <a:pt x="2684" y="368"/>
                  </a:lnTo>
                  <a:lnTo>
                    <a:pt x="2684" y="364"/>
                  </a:lnTo>
                  <a:lnTo>
                    <a:pt x="2685" y="362"/>
                  </a:lnTo>
                  <a:lnTo>
                    <a:pt x="2685" y="363"/>
                  </a:lnTo>
                  <a:lnTo>
                    <a:pt x="2685" y="368"/>
                  </a:lnTo>
                  <a:lnTo>
                    <a:pt x="2685" y="368"/>
                  </a:lnTo>
                  <a:lnTo>
                    <a:pt x="2686" y="368"/>
                  </a:lnTo>
                  <a:lnTo>
                    <a:pt x="2686" y="363"/>
                  </a:lnTo>
                  <a:lnTo>
                    <a:pt x="2686" y="364"/>
                  </a:lnTo>
                  <a:lnTo>
                    <a:pt x="2686" y="365"/>
                  </a:lnTo>
                  <a:lnTo>
                    <a:pt x="2687" y="364"/>
                  </a:lnTo>
                  <a:lnTo>
                    <a:pt x="2687" y="365"/>
                  </a:lnTo>
                  <a:lnTo>
                    <a:pt x="2687" y="368"/>
                  </a:lnTo>
                  <a:lnTo>
                    <a:pt x="2688" y="366"/>
                  </a:lnTo>
                  <a:lnTo>
                    <a:pt x="2688" y="365"/>
                  </a:lnTo>
                  <a:lnTo>
                    <a:pt x="2688" y="365"/>
                  </a:lnTo>
                  <a:lnTo>
                    <a:pt x="2688" y="365"/>
                  </a:lnTo>
                  <a:lnTo>
                    <a:pt x="2689" y="366"/>
                  </a:lnTo>
                  <a:lnTo>
                    <a:pt x="2689" y="363"/>
                  </a:lnTo>
                  <a:lnTo>
                    <a:pt x="2689" y="361"/>
                  </a:lnTo>
                  <a:lnTo>
                    <a:pt x="2689" y="361"/>
                  </a:lnTo>
                  <a:lnTo>
                    <a:pt x="2690" y="360"/>
                  </a:lnTo>
                  <a:lnTo>
                    <a:pt x="2690" y="359"/>
                  </a:lnTo>
                  <a:lnTo>
                    <a:pt x="2690" y="357"/>
                  </a:lnTo>
                  <a:lnTo>
                    <a:pt x="2690" y="357"/>
                  </a:lnTo>
                  <a:lnTo>
                    <a:pt x="2691" y="356"/>
                  </a:lnTo>
                  <a:lnTo>
                    <a:pt x="2691" y="359"/>
                  </a:lnTo>
                  <a:lnTo>
                    <a:pt x="2691" y="359"/>
                  </a:lnTo>
                  <a:lnTo>
                    <a:pt x="2692" y="353"/>
                  </a:lnTo>
                  <a:lnTo>
                    <a:pt x="2692" y="348"/>
                  </a:lnTo>
                  <a:lnTo>
                    <a:pt x="2692" y="345"/>
                  </a:lnTo>
                  <a:lnTo>
                    <a:pt x="2692" y="341"/>
                  </a:lnTo>
                  <a:lnTo>
                    <a:pt x="2693" y="338"/>
                  </a:lnTo>
                  <a:lnTo>
                    <a:pt x="2693" y="337"/>
                  </a:lnTo>
                  <a:lnTo>
                    <a:pt x="2693" y="334"/>
                  </a:lnTo>
                  <a:lnTo>
                    <a:pt x="2693" y="331"/>
                  </a:lnTo>
                  <a:lnTo>
                    <a:pt x="2694" y="327"/>
                  </a:lnTo>
                  <a:lnTo>
                    <a:pt x="2694" y="324"/>
                  </a:lnTo>
                  <a:lnTo>
                    <a:pt x="2694" y="319"/>
                  </a:lnTo>
                  <a:lnTo>
                    <a:pt x="2694" y="315"/>
                  </a:lnTo>
                  <a:lnTo>
                    <a:pt x="2695" y="310"/>
                  </a:lnTo>
                  <a:lnTo>
                    <a:pt x="2695" y="309"/>
                  </a:lnTo>
                  <a:lnTo>
                    <a:pt x="2695" y="307"/>
                  </a:lnTo>
                  <a:lnTo>
                    <a:pt x="2695" y="303"/>
                  </a:lnTo>
                  <a:lnTo>
                    <a:pt x="2696" y="302"/>
                  </a:lnTo>
                  <a:lnTo>
                    <a:pt x="2696" y="300"/>
                  </a:lnTo>
                  <a:lnTo>
                    <a:pt x="2696" y="299"/>
                  </a:lnTo>
                  <a:lnTo>
                    <a:pt x="2697" y="299"/>
                  </a:lnTo>
                  <a:lnTo>
                    <a:pt x="2697" y="300"/>
                  </a:lnTo>
                  <a:lnTo>
                    <a:pt x="2697" y="302"/>
                  </a:lnTo>
                  <a:lnTo>
                    <a:pt x="2697" y="303"/>
                  </a:lnTo>
                  <a:lnTo>
                    <a:pt x="2698" y="311"/>
                  </a:lnTo>
                  <a:lnTo>
                    <a:pt x="2698" y="321"/>
                  </a:lnTo>
                  <a:lnTo>
                    <a:pt x="2698" y="324"/>
                  </a:lnTo>
                  <a:lnTo>
                    <a:pt x="2698" y="324"/>
                  </a:lnTo>
                  <a:lnTo>
                    <a:pt x="2699" y="332"/>
                  </a:lnTo>
                  <a:lnTo>
                    <a:pt x="2699" y="338"/>
                  </a:lnTo>
                  <a:lnTo>
                    <a:pt x="2699" y="343"/>
                  </a:lnTo>
                  <a:lnTo>
                    <a:pt x="2699" y="346"/>
                  </a:lnTo>
                  <a:lnTo>
                    <a:pt x="2700" y="346"/>
                  </a:lnTo>
                  <a:lnTo>
                    <a:pt x="2700" y="350"/>
                  </a:lnTo>
                  <a:lnTo>
                    <a:pt x="2700" y="355"/>
                  </a:lnTo>
                  <a:lnTo>
                    <a:pt x="2701" y="359"/>
                  </a:lnTo>
                  <a:lnTo>
                    <a:pt x="2701" y="360"/>
                  </a:lnTo>
                  <a:lnTo>
                    <a:pt x="2701" y="359"/>
                  </a:lnTo>
                  <a:lnTo>
                    <a:pt x="2701" y="360"/>
                  </a:lnTo>
                  <a:lnTo>
                    <a:pt x="2702" y="362"/>
                  </a:lnTo>
                  <a:lnTo>
                    <a:pt x="2702" y="363"/>
                  </a:lnTo>
                  <a:lnTo>
                    <a:pt x="2702" y="363"/>
                  </a:lnTo>
                  <a:lnTo>
                    <a:pt x="2702" y="363"/>
                  </a:lnTo>
                  <a:lnTo>
                    <a:pt x="2703" y="363"/>
                  </a:lnTo>
                  <a:lnTo>
                    <a:pt x="2703" y="363"/>
                  </a:lnTo>
                  <a:lnTo>
                    <a:pt x="2703" y="363"/>
                  </a:lnTo>
                  <a:lnTo>
                    <a:pt x="2704" y="363"/>
                  </a:lnTo>
                  <a:lnTo>
                    <a:pt x="2704" y="361"/>
                  </a:lnTo>
                  <a:lnTo>
                    <a:pt x="2704" y="362"/>
                  </a:lnTo>
                  <a:lnTo>
                    <a:pt x="2704" y="363"/>
                  </a:lnTo>
                  <a:lnTo>
                    <a:pt x="2705" y="363"/>
                  </a:lnTo>
                  <a:lnTo>
                    <a:pt x="2705" y="364"/>
                  </a:lnTo>
                  <a:lnTo>
                    <a:pt x="2705" y="366"/>
                  </a:lnTo>
                  <a:lnTo>
                    <a:pt x="2705" y="366"/>
                  </a:lnTo>
                  <a:lnTo>
                    <a:pt x="2706" y="367"/>
                  </a:lnTo>
                  <a:lnTo>
                    <a:pt x="2706" y="367"/>
                  </a:lnTo>
                  <a:lnTo>
                    <a:pt x="2706" y="366"/>
                  </a:lnTo>
                  <a:lnTo>
                    <a:pt x="2707" y="363"/>
                  </a:lnTo>
                  <a:lnTo>
                    <a:pt x="2707" y="363"/>
                  </a:lnTo>
                  <a:lnTo>
                    <a:pt x="2707" y="364"/>
                  </a:lnTo>
                  <a:lnTo>
                    <a:pt x="2707" y="368"/>
                  </a:lnTo>
                  <a:lnTo>
                    <a:pt x="2708" y="369"/>
                  </a:lnTo>
                  <a:lnTo>
                    <a:pt x="2708" y="368"/>
                  </a:lnTo>
                  <a:lnTo>
                    <a:pt x="2708" y="365"/>
                  </a:lnTo>
                  <a:lnTo>
                    <a:pt x="2708" y="366"/>
                  </a:lnTo>
                  <a:lnTo>
                    <a:pt x="2709" y="368"/>
                  </a:lnTo>
                  <a:lnTo>
                    <a:pt x="2709" y="368"/>
                  </a:lnTo>
                  <a:lnTo>
                    <a:pt x="2709" y="368"/>
                  </a:lnTo>
                  <a:lnTo>
                    <a:pt x="2709" y="370"/>
                  </a:lnTo>
                  <a:lnTo>
                    <a:pt x="2710" y="371"/>
                  </a:lnTo>
                  <a:lnTo>
                    <a:pt x="2710" y="368"/>
                  </a:lnTo>
                  <a:lnTo>
                    <a:pt x="2710" y="365"/>
                  </a:lnTo>
                  <a:lnTo>
                    <a:pt x="2710" y="366"/>
                  </a:lnTo>
                  <a:lnTo>
                    <a:pt x="2711" y="369"/>
                  </a:lnTo>
                  <a:lnTo>
                    <a:pt x="2711" y="371"/>
                  </a:lnTo>
                  <a:lnTo>
                    <a:pt x="2711" y="368"/>
                  </a:lnTo>
                  <a:lnTo>
                    <a:pt x="2711" y="368"/>
                  </a:lnTo>
                  <a:lnTo>
                    <a:pt x="2712" y="366"/>
                  </a:lnTo>
                  <a:lnTo>
                    <a:pt x="2712" y="368"/>
                  </a:lnTo>
                  <a:lnTo>
                    <a:pt x="2712" y="368"/>
                  </a:lnTo>
                  <a:lnTo>
                    <a:pt x="2713" y="369"/>
                  </a:lnTo>
                  <a:lnTo>
                    <a:pt x="2713" y="368"/>
                  </a:lnTo>
                  <a:lnTo>
                    <a:pt x="2713" y="366"/>
                  </a:lnTo>
                  <a:lnTo>
                    <a:pt x="2713" y="365"/>
                  </a:lnTo>
                  <a:lnTo>
                    <a:pt x="2714" y="364"/>
                  </a:lnTo>
                  <a:lnTo>
                    <a:pt x="2714" y="363"/>
                  </a:lnTo>
                  <a:lnTo>
                    <a:pt x="2714" y="362"/>
                  </a:lnTo>
                  <a:lnTo>
                    <a:pt x="2714" y="362"/>
                  </a:lnTo>
                  <a:lnTo>
                    <a:pt x="2715" y="364"/>
                  </a:lnTo>
                  <a:lnTo>
                    <a:pt x="2715" y="368"/>
                  </a:lnTo>
                  <a:lnTo>
                    <a:pt x="2715" y="368"/>
                  </a:lnTo>
                  <a:lnTo>
                    <a:pt x="2715" y="365"/>
                  </a:lnTo>
                  <a:lnTo>
                    <a:pt x="2716" y="362"/>
                  </a:lnTo>
                  <a:lnTo>
                    <a:pt x="2716" y="362"/>
                  </a:lnTo>
                  <a:lnTo>
                    <a:pt x="2716" y="363"/>
                  </a:lnTo>
                  <a:lnTo>
                    <a:pt x="2717" y="365"/>
                  </a:lnTo>
                  <a:lnTo>
                    <a:pt x="2717" y="365"/>
                  </a:lnTo>
                  <a:lnTo>
                    <a:pt x="2717" y="366"/>
                  </a:lnTo>
                  <a:lnTo>
                    <a:pt x="2717" y="368"/>
                  </a:lnTo>
                  <a:lnTo>
                    <a:pt x="2718" y="368"/>
                  </a:lnTo>
                  <a:lnTo>
                    <a:pt x="2718" y="366"/>
                  </a:lnTo>
                  <a:lnTo>
                    <a:pt x="2718" y="366"/>
                  </a:lnTo>
                  <a:lnTo>
                    <a:pt x="2718" y="365"/>
                  </a:lnTo>
                  <a:lnTo>
                    <a:pt x="2719" y="368"/>
                  </a:lnTo>
                  <a:lnTo>
                    <a:pt x="2719" y="368"/>
                  </a:lnTo>
                  <a:lnTo>
                    <a:pt x="2719" y="368"/>
                  </a:lnTo>
                  <a:lnTo>
                    <a:pt x="2720" y="365"/>
                  </a:lnTo>
                  <a:lnTo>
                    <a:pt x="2720" y="368"/>
                  </a:lnTo>
                  <a:lnTo>
                    <a:pt x="2720" y="368"/>
                  </a:lnTo>
                  <a:lnTo>
                    <a:pt x="2720" y="368"/>
                  </a:lnTo>
                  <a:lnTo>
                    <a:pt x="2721" y="366"/>
                  </a:lnTo>
                  <a:lnTo>
                    <a:pt x="2721" y="365"/>
                  </a:lnTo>
                  <a:lnTo>
                    <a:pt x="2721" y="368"/>
                  </a:lnTo>
                  <a:lnTo>
                    <a:pt x="2721" y="366"/>
                  </a:lnTo>
                  <a:lnTo>
                    <a:pt x="2722" y="368"/>
                  </a:lnTo>
                  <a:lnTo>
                    <a:pt x="2722" y="368"/>
                  </a:lnTo>
                  <a:lnTo>
                    <a:pt x="2722" y="371"/>
                  </a:lnTo>
                  <a:lnTo>
                    <a:pt x="2723" y="369"/>
                  </a:lnTo>
                  <a:lnTo>
                    <a:pt x="2723" y="368"/>
                  </a:lnTo>
                  <a:lnTo>
                    <a:pt x="2723" y="368"/>
                  </a:lnTo>
                  <a:lnTo>
                    <a:pt x="2723" y="368"/>
                  </a:lnTo>
                  <a:lnTo>
                    <a:pt x="2724" y="371"/>
                  </a:lnTo>
                  <a:lnTo>
                    <a:pt x="2724" y="371"/>
                  </a:lnTo>
                  <a:lnTo>
                    <a:pt x="2724" y="368"/>
                  </a:lnTo>
                  <a:lnTo>
                    <a:pt x="2724" y="366"/>
                  </a:lnTo>
                  <a:lnTo>
                    <a:pt x="2725" y="368"/>
                  </a:lnTo>
                  <a:lnTo>
                    <a:pt x="2725" y="370"/>
                  </a:lnTo>
                  <a:lnTo>
                    <a:pt x="2725" y="370"/>
                  </a:lnTo>
                  <a:lnTo>
                    <a:pt x="2725" y="369"/>
                  </a:lnTo>
                  <a:lnTo>
                    <a:pt x="2726" y="369"/>
                  </a:lnTo>
                  <a:lnTo>
                    <a:pt x="2726" y="368"/>
                  </a:lnTo>
                  <a:lnTo>
                    <a:pt x="2726" y="368"/>
                  </a:lnTo>
                  <a:lnTo>
                    <a:pt x="2726" y="369"/>
                  </a:lnTo>
                  <a:lnTo>
                    <a:pt x="2727" y="371"/>
                  </a:lnTo>
                  <a:lnTo>
                    <a:pt x="2727" y="370"/>
                  </a:lnTo>
                  <a:lnTo>
                    <a:pt x="2727" y="368"/>
                  </a:lnTo>
                  <a:lnTo>
                    <a:pt x="2727" y="368"/>
                  </a:lnTo>
                  <a:lnTo>
                    <a:pt x="2728" y="368"/>
                  </a:lnTo>
                  <a:lnTo>
                    <a:pt x="2728" y="366"/>
                  </a:lnTo>
                  <a:lnTo>
                    <a:pt x="2728" y="368"/>
                  </a:lnTo>
                  <a:lnTo>
                    <a:pt x="2729" y="368"/>
                  </a:lnTo>
                  <a:lnTo>
                    <a:pt x="2729" y="368"/>
                  </a:lnTo>
                  <a:lnTo>
                    <a:pt x="2729" y="368"/>
                  </a:lnTo>
                  <a:lnTo>
                    <a:pt x="2729" y="365"/>
                  </a:lnTo>
                  <a:lnTo>
                    <a:pt x="2730" y="367"/>
                  </a:lnTo>
                  <a:lnTo>
                    <a:pt x="2730" y="366"/>
                  </a:lnTo>
                  <a:lnTo>
                    <a:pt x="2730" y="367"/>
                  </a:lnTo>
                  <a:lnTo>
                    <a:pt x="2730" y="368"/>
                  </a:lnTo>
                  <a:lnTo>
                    <a:pt x="2731" y="368"/>
                  </a:lnTo>
                  <a:lnTo>
                    <a:pt x="2731" y="368"/>
                  </a:lnTo>
                  <a:lnTo>
                    <a:pt x="2731" y="368"/>
                  </a:lnTo>
                  <a:lnTo>
                    <a:pt x="2731" y="368"/>
                  </a:lnTo>
                  <a:lnTo>
                    <a:pt x="2732" y="370"/>
                  </a:lnTo>
                  <a:lnTo>
                    <a:pt x="2732" y="370"/>
                  </a:lnTo>
                  <a:lnTo>
                    <a:pt x="2732" y="368"/>
                  </a:lnTo>
                  <a:lnTo>
                    <a:pt x="2733" y="368"/>
                  </a:lnTo>
                  <a:lnTo>
                    <a:pt x="2733" y="365"/>
                  </a:lnTo>
                  <a:lnTo>
                    <a:pt x="2733" y="366"/>
                  </a:lnTo>
                  <a:lnTo>
                    <a:pt x="2733" y="371"/>
                  </a:lnTo>
                  <a:lnTo>
                    <a:pt x="2734" y="367"/>
                  </a:lnTo>
                  <a:lnTo>
                    <a:pt x="2734" y="368"/>
                  </a:lnTo>
                  <a:lnTo>
                    <a:pt x="2734" y="368"/>
                  </a:lnTo>
                  <a:lnTo>
                    <a:pt x="2734" y="368"/>
                  </a:lnTo>
                  <a:lnTo>
                    <a:pt x="2735" y="368"/>
                  </a:lnTo>
                  <a:lnTo>
                    <a:pt x="2735" y="363"/>
                  </a:lnTo>
                  <a:lnTo>
                    <a:pt x="2735" y="360"/>
                  </a:lnTo>
                  <a:lnTo>
                    <a:pt x="2736" y="358"/>
                  </a:lnTo>
                  <a:lnTo>
                    <a:pt x="2736" y="359"/>
                  </a:lnTo>
                  <a:lnTo>
                    <a:pt x="2736" y="360"/>
                  </a:lnTo>
                  <a:lnTo>
                    <a:pt x="2736" y="360"/>
                  </a:lnTo>
                  <a:lnTo>
                    <a:pt x="2737" y="358"/>
                  </a:lnTo>
                  <a:lnTo>
                    <a:pt x="2737" y="358"/>
                  </a:lnTo>
                  <a:lnTo>
                    <a:pt x="2737" y="356"/>
                  </a:lnTo>
                  <a:lnTo>
                    <a:pt x="2737" y="355"/>
                  </a:lnTo>
                  <a:lnTo>
                    <a:pt x="2738" y="355"/>
                  </a:lnTo>
                  <a:lnTo>
                    <a:pt x="2738" y="357"/>
                  </a:lnTo>
                  <a:lnTo>
                    <a:pt x="2738" y="355"/>
                  </a:lnTo>
                  <a:lnTo>
                    <a:pt x="2739" y="355"/>
                  </a:lnTo>
                  <a:lnTo>
                    <a:pt x="2739" y="356"/>
                  </a:lnTo>
                  <a:lnTo>
                    <a:pt x="2739" y="358"/>
                  </a:lnTo>
                  <a:lnTo>
                    <a:pt x="2739" y="360"/>
                  </a:lnTo>
                  <a:lnTo>
                    <a:pt x="2740" y="359"/>
                  </a:lnTo>
                  <a:lnTo>
                    <a:pt x="2740" y="361"/>
                  </a:lnTo>
                  <a:lnTo>
                    <a:pt x="2740" y="363"/>
                  </a:lnTo>
                  <a:lnTo>
                    <a:pt x="2740" y="368"/>
                  </a:lnTo>
                  <a:lnTo>
                    <a:pt x="2741" y="368"/>
                  </a:lnTo>
                  <a:lnTo>
                    <a:pt x="2741" y="365"/>
                  </a:lnTo>
                  <a:lnTo>
                    <a:pt x="2741" y="367"/>
                  </a:lnTo>
                  <a:lnTo>
                    <a:pt x="2741" y="368"/>
                  </a:lnTo>
                  <a:lnTo>
                    <a:pt x="2742" y="368"/>
                  </a:lnTo>
                  <a:lnTo>
                    <a:pt x="2742" y="371"/>
                  </a:lnTo>
                  <a:lnTo>
                    <a:pt x="2742" y="368"/>
                  </a:lnTo>
                  <a:lnTo>
                    <a:pt x="2742" y="368"/>
                  </a:lnTo>
                  <a:lnTo>
                    <a:pt x="2743" y="368"/>
                  </a:lnTo>
                  <a:lnTo>
                    <a:pt x="2743" y="368"/>
                  </a:lnTo>
                  <a:lnTo>
                    <a:pt x="2743" y="367"/>
                  </a:lnTo>
                  <a:lnTo>
                    <a:pt x="2744" y="368"/>
                  </a:lnTo>
                  <a:lnTo>
                    <a:pt x="2744" y="365"/>
                  </a:lnTo>
                  <a:lnTo>
                    <a:pt x="2744" y="368"/>
                  </a:lnTo>
                  <a:lnTo>
                    <a:pt x="2744" y="367"/>
                  </a:lnTo>
                  <a:lnTo>
                    <a:pt x="2745" y="368"/>
                  </a:lnTo>
                  <a:lnTo>
                    <a:pt x="2745" y="368"/>
                  </a:lnTo>
                  <a:lnTo>
                    <a:pt x="2745" y="366"/>
                  </a:lnTo>
                  <a:lnTo>
                    <a:pt x="2745" y="352"/>
                  </a:lnTo>
                  <a:lnTo>
                    <a:pt x="2746" y="318"/>
                  </a:lnTo>
                  <a:lnTo>
                    <a:pt x="2746" y="252"/>
                  </a:lnTo>
                  <a:lnTo>
                    <a:pt x="2746" y="173"/>
                  </a:lnTo>
                  <a:lnTo>
                    <a:pt x="2746" y="93"/>
                  </a:lnTo>
                  <a:lnTo>
                    <a:pt x="2747" y="39"/>
                  </a:lnTo>
                  <a:lnTo>
                    <a:pt x="2747" y="30"/>
                  </a:lnTo>
                  <a:lnTo>
                    <a:pt x="2747" y="70"/>
                  </a:lnTo>
                  <a:lnTo>
                    <a:pt x="2747" y="140"/>
                  </a:lnTo>
                  <a:lnTo>
                    <a:pt x="2748" y="219"/>
                  </a:lnTo>
                  <a:lnTo>
                    <a:pt x="2748" y="290"/>
                  </a:lnTo>
                  <a:lnTo>
                    <a:pt x="2748" y="334"/>
                  </a:lnTo>
                  <a:lnTo>
                    <a:pt x="2749" y="351"/>
                  </a:lnTo>
                  <a:lnTo>
                    <a:pt x="2749" y="353"/>
                  </a:lnTo>
                  <a:lnTo>
                    <a:pt x="2749" y="356"/>
                  </a:lnTo>
                  <a:lnTo>
                    <a:pt x="2749" y="359"/>
                  </a:lnTo>
                  <a:lnTo>
                    <a:pt x="2750" y="360"/>
                  </a:lnTo>
                  <a:lnTo>
                    <a:pt x="2750" y="360"/>
                  </a:lnTo>
                  <a:lnTo>
                    <a:pt x="2750" y="362"/>
                  </a:lnTo>
                  <a:lnTo>
                    <a:pt x="2750" y="363"/>
                  </a:lnTo>
                  <a:lnTo>
                    <a:pt x="2751" y="365"/>
                  </a:lnTo>
                  <a:lnTo>
                    <a:pt x="2751" y="366"/>
                  </a:lnTo>
                  <a:lnTo>
                    <a:pt x="2751" y="365"/>
                  </a:lnTo>
                  <a:lnTo>
                    <a:pt x="2752" y="368"/>
                  </a:lnTo>
                  <a:lnTo>
                    <a:pt x="2752" y="368"/>
                  </a:lnTo>
                  <a:lnTo>
                    <a:pt x="2752" y="368"/>
                  </a:lnTo>
                  <a:lnTo>
                    <a:pt x="2752" y="365"/>
                  </a:lnTo>
                  <a:lnTo>
                    <a:pt x="2753" y="365"/>
                  </a:lnTo>
                  <a:lnTo>
                    <a:pt x="2753" y="365"/>
                  </a:lnTo>
                  <a:lnTo>
                    <a:pt x="2753" y="366"/>
                  </a:lnTo>
                  <a:lnTo>
                    <a:pt x="2753" y="365"/>
                  </a:lnTo>
                  <a:lnTo>
                    <a:pt x="2754" y="363"/>
                  </a:lnTo>
                  <a:lnTo>
                    <a:pt x="2754" y="362"/>
                  </a:lnTo>
                  <a:lnTo>
                    <a:pt x="2754" y="363"/>
                  </a:lnTo>
                  <a:lnTo>
                    <a:pt x="2755" y="365"/>
                  </a:lnTo>
                  <a:lnTo>
                    <a:pt x="2755" y="364"/>
                  </a:lnTo>
                  <a:lnTo>
                    <a:pt x="2755" y="365"/>
                  </a:lnTo>
                  <a:lnTo>
                    <a:pt x="2755" y="362"/>
                  </a:lnTo>
                  <a:lnTo>
                    <a:pt x="2756" y="361"/>
                  </a:lnTo>
                  <a:lnTo>
                    <a:pt x="2756" y="360"/>
                  </a:lnTo>
                  <a:lnTo>
                    <a:pt x="2756" y="360"/>
                  </a:lnTo>
                  <a:lnTo>
                    <a:pt x="2756" y="363"/>
                  </a:lnTo>
                  <a:lnTo>
                    <a:pt x="2757" y="361"/>
                  </a:lnTo>
                  <a:lnTo>
                    <a:pt x="2757" y="360"/>
                  </a:lnTo>
                  <a:lnTo>
                    <a:pt x="2757" y="361"/>
                  </a:lnTo>
                  <a:lnTo>
                    <a:pt x="2757" y="356"/>
                  </a:lnTo>
                  <a:lnTo>
                    <a:pt x="2758" y="355"/>
                  </a:lnTo>
                  <a:lnTo>
                    <a:pt x="2758" y="355"/>
                  </a:lnTo>
                  <a:lnTo>
                    <a:pt x="2758" y="355"/>
                  </a:lnTo>
                  <a:lnTo>
                    <a:pt x="2758" y="356"/>
                  </a:lnTo>
                  <a:lnTo>
                    <a:pt x="2759" y="349"/>
                  </a:lnTo>
                  <a:lnTo>
                    <a:pt x="2759" y="349"/>
                  </a:lnTo>
                  <a:lnTo>
                    <a:pt x="2759" y="348"/>
                  </a:lnTo>
                  <a:lnTo>
                    <a:pt x="2760" y="346"/>
                  </a:lnTo>
                  <a:lnTo>
                    <a:pt x="2760" y="343"/>
                  </a:lnTo>
                  <a:lnTo>
                    <a:pt x="2760" y="338"/>
                  </a:lnTo>
                  <a:lnTo>
                    <a:pt x="2760" y="334"/>
                  </a:lnTo>
                  <a:lnTo>
                    <a:pt x="2761" y="330"/>
                  </a:lnTo>
                  <a:lnTo>
                    <a:pt x="2761" y="327"/>
                  </a:lnTo>
                  <a:lnTo>
                    <a:pt x="2761" y="326"/>
                  </a:lnTo>
                  <a:lnTo>
                    <a:pt x="2761" y="321"/>
                  </a:lnTo>
                  <a:lnTo>
                    <a:pt x="2762" y="314"/>
                  </a:lnTo>
                  <a:lnTo>
                    <a:pt x="2762" y="310"/>
                  </a:lnTo>
                  <a:lnTo>
                    <a:pt x="2762" y="308"/>
                  </a:lnTo>
                  <a:lnTo>
                    <a:pt x="2762" y="306"/>
                  </a:lnTo>
                  <a:lnTo>
                    <a:pt x="2763" y="303"/>
                  </a:lnTo>
                  <a:lnTo>
                    <a:pt x="2763" y="298"/>
                  </a:lnTo>
                  <a:lnTo>
                    <a:pt x="2763" y="299"/>
                  </a:lnTo>
                  <a:lnTo>
                    <a:pt x="2763" y="299"/>
                  </a:lnTo>
                  <a:lnTo>
                    <a:pt x="2764" y="299"/>
                  </a:lnTo>
                  <a:lnTo>
                    <a:pt x="2764" y="297"/>
                  </a:lnTo>
                  <a:lnTo>
                    <a:pt x="2764" y="298"/>
                  </a:lnTo>
                  <a:lnTo>
                    <a:pt x="2765" y="305"/>
                  </a:lnTo>
                  <a:lnTo>
                    <a:pt x="2765" y="310"/>
                  </a:lnTo>
                  <a:lnTo>
                    <a:pt x="2765" y="316"/>
                  </a:lnTo>
                  <a:lnTo>
                    <a:pt x="2765" y="319"/>
                  </a:lnTo>
                  <a:lnTo>
                    <a:pt x="2766" y="324"/>
                  </a:lnTo>
                  <a:lnTo>
                    <a:pt x="2766" y="330"/>
                  </a:lnTo>
                  <a:lnTo>
                    <a:pt x="2766" y="335"/>
                  </a:lnTo>
                  <a:lnTo>
                    <a:pt x="2766" y="343"/>
                  </a:lnTo>
                  <a:lnTo>
                    <a:pt x="2767" y="344"/>
                  </a:lnTo>
                  <a:lnTo>
                    <a:pt x="2767" y="346"/>
                  </a:lnTo>
                  <a:lnTo>
                    <a:pt x="2767" y="350"/>
                  </a:lnTo>
                  <a:lnTo>
                    <a:pt x="2768" y="355"/>
                  </a:lnTo>
                  <a:lnTo>
                    <a:pt x="2768" y="355"/>
                  </a:lnTo>
                  <a:lnTo>
                    <a:pt x="2768" y="355"/>
                  </a:lnTo>
                  <a:lnTo>
                    <a:pt x="2768" y="359"/>
                  </a:lnTo>
                  <a:lnTo>
                    <a:pt x="2769" y="359"/>
                  </a:lnTo>
                  <a:lnTo>
                    <a:pt x="2769" y="361"/>
                  </a:lnTo>
                  <a:lnTo>
                    <a:pt x="2769" y="361"/>
                  </a:lnTo>
                  <a:lnTo>
                    <a:pt x="2769" y="360"/>
                  </a:lnTo>
                  <a:lnTo>
                    <a:pt x="2770" y="363"/>
                  </a:lnTo>
                  <a:lnTo>
                    <a:pt x="2770" y="360"/>
                  </a:lnTo>
                  <a:lnTo>
                    <a:pt x="2770" y="362"/>
                  </a:lnTo>
                  <a:lnTo>
                    <a:pt x="2771" y="363"/>
                  </a:lnTo>
                  <a:lnTo>
                    <a:pt x="2771" y="362"/>
                  </a:lnTo>
                  <a:lnTo>
                    <a:pt x="2771" y="362"/>
                  </a:lnTo>
                  <a:lnTo>
                    <a:pt x="2771" y="363"/>
                  </a:lnTo>
                  <a:lnTo>
                    <a:pt x="2772" y="363"/>
                  </a:lnTo>
                  <a:lnTo>
                    <a:pt x="2772" y="362"/>
                  </a:lnTo>
                  <a:lnTo>
                    <a:pt x="2772" y="361"/>
                  </a:lnTo>
                  <a:lnTo>
                    <a:pt x="2772" y="362"/>
                  </a:lnTo>
                  <a:lnTo>
                    <a:pt x="2773" y="363"/>
                  </a:lnTo>
                  <a:lnTo>
                    <a:pt x="2773" y="364"/>
                  </a:lnTo>
                  <a:lnTo>
                    <a:pt x="2773" y="365"/>
                  </a:lnTo>
                  <a:lnTo>
                    <a:pt x="2773" y="365"/>
                  </a:lnTo>
                  <a:lnTo>
                    <a:pt x="2774" y="365"/>
                  </a:lnTo>
                  <a:lnTo>
                    <a:pt x="2774" y="363"/>
                  </a:lnTo>
                  <a:lnTo>
                    <a:pt x="2774" y="365"/>
                  </a:lnTo>
                  <a:lnTo>
                    <a:pt x="2774" y="366"/>
                  </a:lnTo>
                  <a:lnTo>
                    <a:pt x="2775" y="365"/>
                  </a:lnTo>
                  <a:lnTo>
                    <a:pt x="2775" y="363"/>
                  </a:lnTo>
                  <a:lnTo>
                    <a:pt x="2775" y="362"/>
                  </a:lnTo>
                  <a:lnTo>
                    <a:pt x="2776" y="363"/>
                  </a:lnTo>
                  <a:lnTo>
                    <a:pt x="2776" y="366"/>
                  </a:lnTo>
                  <a:lnTo>
                    <a:pt x="2776" y="368"/>
                  </a:lnTo>
                  <a:lnTo>
                    <a:pt x="2776" y="368"/>
                  </a:lnTo>
                  <a:lnTo>
                    <a:pt x="2777" y="368"/>
                  </a:lnTo>
                  <a:lnTo>
                    <a:pt x="2777" y="368"/>
                  </a:lnTo>
                  <a:lnTo>
                    <a:pt x="2777" y="366"/>
                  </a:lnTo>
                  <a:lnTo>
                    <a:pt x="2777" y="367"/>
                  </a:lnTo>
                  <a:lnTo>
                    <a:pt x="2778" y="369"/>
                  </a:lnTo>
                  <a:lnTo>
                    <a:pt x="2778" y="369"/>
                  </a:lnTo>
                  <a:lnTo>
                    <a:pt x="2778" y="368"/>
                  </a:lnTo>
                  <a:lnTo>
                    <a:pt x="2778" y="365"/>
                  </a:lnTo>
                  <a:lnTo>
                    <a:pt x="2779" y="364"/>
                  </a:lnTo>
                  <a:lnTo>
                    <a:pt x="2779" y="363"/>
                  </a:lnTo>
                  <a:lnTo>
                    <a:pt x="2779" y="364"/>
                  </a:lnTo>
                  <a:lnTo>
                    <a:pt x="2780" y="365"/>
                  </a:lnTo>
                  <a:lnTo>
                    <a:pt x="2780" y="365"/>
                  </a:lnTo>
                  <a:lnTo>
                    <a:pt x="2780" y="365"/>
                  </a:lnTo>
                  <a:lnTo>
                    <a:pt x="2780" y="363"/>
                  </a:lnTo>
                  <a:lnTo>
                    <a:pt x="2781" y="362"/>
                  </a:lnTo>
                  <a:lnTo>
                    <a:pt x="2781" y="366"/>
                  </a:lnTo>
                  <a:lnTo>
                    <a:pt x="2781" y="364"/>
                  </a:lnTo>
                  <a:lnTo>
                    <a:pt x="2781" y="365"/>
                  </a:lnTo>
                  <a:lnTo>
                    <a:pt x="2782" y="363"/>
                  </a:lnTo>
                  <a:lnTo>
                    <a:pt x="2782" y="362"/>
                  </a:lnTo>
                  <a:lnTo>
                    <a:pt x="2782" y="365"/>
                  </a:lnTo>
                  <a:lnTo>
                    <a:pt x="2782" y="363"/>
                  </a:lnTo>
                  <a:lnTo>
                    <a:pt x="2783" y="362"/>
                  </a:lnTo>
                  <a:lnTo>
                    <a:pt x="2783" y="361"/>
                  </a:lnTo>
                  <a:lnTo>
                    <a:pt x="2783" y="362"/>
                  </a:lnTo>
                  <a:lnTo>
                    <a:pt x="2784" y="363"/>
                  </a:lnTo>
                  <a:lnTo>
                    <a:pt x="2784" y="363"/>
                  </a:lnTo>
                  <a:lnTo>
                    <a:pt x="2784" y="363"/>
                  </a:lnTo>
                  <a:lnTo>
                    <a:pt x="2784" y="361"/>
                  </a:lnTo>
                  <a:lnTo>
                    <a:pt x="2785" y="362"/>
                  </a:lnTo>
                  <a:lnTo>
                    <a:pt x="2785" y="362"/>
                  </a:lnTo>
                  <a:lnTo>
                    <a:pt x="2785" y="363"/>
                  </a:lnTo>
                  <a:lnTo>
                    <a:pt x="2785" y="363"/>
                  </a:lnTo>
                  <a:lnTo>
                    <a:pt x="2786" y="364"/>
                  </a:lnTo>
                  <a:lnTo>
                    <a:pt x="2786" y="365"/>
                  </a:lnTo>
                  <a:lnTo>
                    <a:pt x="2786" y="366"/>
                  </a:lnTo>
                  <a:lnTo>
                    <a:pt x="2787" y="366"/>
                  </a:lnTo>
                  <a:lnTo>
                    <a:pt x="2787" y="362"/>
                  </a:lnTo>
                  <a:lnTo>
                    <a:pt x="2787" y="362"/>
                  </a:lnTo>
                  <a:lnTo>
                    <a:pt x="2787" y="364"/>
                  </a:lnTo>
                  <a:lnTo>
                    <a:pt x="2788" y="366"/>
                  </a:lnTo>
                  <a:lnTo>
                    <a:pt x="2788" y="367"/>
                  </a:lnTo>
                  <a:lnTo>
                    <a:pt x="2788" y="365"/>
                  </a:lnTo>
                  <a:lnTo>
                    <a:pt x="2788" y="365"/>
                  </a:lnTo>
                  <a:lnTo>
                    <a:pt x="2789" y="366"/>
                  </a:lnTo>
                  <a:lnTo>
                    <a:pt x="2789" y="365"/>
                  </a:lnTo>
                  <a:lnTo>
                    <a:pt x="2789" y="365"/>
                  </a:lnTo>
                  <a:lnTo>
                    <a:pt x="2789" y="366"/>
                  </a:lnTo>
                  <a:lnTo>
                    <a:pt x="2790" y="365"/>
                  </a:lnTo>
                  <a:lnTo>
                    <a:pt x="2790" y="365"/>
                  </a:lnTo>
                  <a:lnTo>
                    <a:pt x="2790" y="364"/>
                  </a:lnTo>
                  <a:lnTo>
                    <a:pt x="2790" y="365"/>
                  </a:lnTo>
                  <a:lnTo>
                    <a:pt x="2791" y="366"/>
                  </a:lnTo>
                  <a:lnTo>
                    <a:pt x="2791" y="366"/>
                  </a:lnTo>
                  <a:lnTo>
                    <a:pt x="2791" y="368"/>
                  </a:lnTo>
                  <a:lnTo>
                    <a:pt x="2792" y="368"/>
                  </a:lnTo>
                  <a:lnTo>
                    <a:pt x="2792" y="369"/>
                  </a:lnTo>
                  <a:lnTo>
                    <a:pt x="2792" y="371"/>
                  </a:lnTo>
                  <a:lnTo>
                    <a:pt x="2792" y="366"/>
                  </a:lnTo>
                  <a:lnTo>
                    <a:pt x="2793" y="364"/>
                  </a:lnTo>
                  <a:lnTo>
                    <a:pt x="2793" y="362"/>
                  </a:lnTo>
                  <a:lnTo>
                    <a:pt x="2793" y="363"/>
                  </a:lnTo>
                  <a:lnTo>
                    <a:pt x="2793" y="368"/>
                  </a:lnTo>
                  <a:lnTo>
                    <a:pt x="2794" y="368"/>
                  </a:lnTo>
                  <a:lnTo>
                    <a:pt x="2794" y="368"/>
                  </a:lnTo>
                  <a:lnTo>
                    <a:pt x="2794" y="366"/>
                  </a:lnTo>
                  <a:lnTo>
                    <a:pt x="2794" y="365"/>
                  </a:lnTo>
                  <a:lnTo>
                    <a:pt x="2795" y="367"/>
                  </a:lnTo>
                  <a:lnTo>
                    <a:pt x="2795" y="365"/>
                  </a:lnTo>
                  <a:lnTo>
                    <a:pt x="2795" y="366"/>
                  </a:lnTo>
                  <a:lnTo>
                    <a:pt x="2796" y="365"/>
                  </a:lnTo>
                  <a:lnTo>
                    <a:pt x="2796" y="366"/>
                  </a:lnTo>
                  <a:lnTo>
                    <a:pt x="2796" y="366"/>
                  </a:lnTo>
                  <a:lnTo>
                    <a:pt x="2796" y="365"/>
                  </a:lnTo>
                  <a:lnTo>
                    <a:pt x="2797" y="365"/>
                  </a:lnTo>
                  <a:lnTo>
                    <a:pt x="2797" y="363"/>
                  </a:lnTo>
                  <a:lnTo>
                    <a:pt x="2797" y="363"/>
                  </a:lnTo>
                  <a:lnTo>
                    <a:pt x="2797" y="364"/>
                  </a:lnTo>
                  <a:lnTo>
                    <a:pt x="2798" y="365"/>
                  </a:lnTo>
                  <a:lnTo>
                    <a:pt x="2798" y="365"/>
                  </a:lnTo>
                  <a:lnTo>
                    <a:pt x="2798" y="366"/>
                  </a:lnTo>
                  <a:lnTo>
                    <a:pt x="2799" y="367"/>
                  </a:lnTo>
                  <a:lnTo>
                    <a:pt x="2799" y="365"/>
                  </a:lnTo>
                  <a:lnTo>
                    <a:pt x="2799" y="363"/>
                  </a:lnTo>
                  <a:lnTo>
                    <a:pt x="2799" y="363"/>
                  </a:lnTo>
                  <a:lnTo>
                    <a:pt x="2800" y="363"/>
                  </a:lnTo>
                  <a:lnTo>
                    <a:pt x="2800" y="365"/>
                  </a:lnTo>
                  <a:lnTo>
                    <a:pt x="2800" y="364"/>
                  </a:lnTo>
                  <a:lnTo>
                    <a:pt x="2800" y="365"/>
                  </a:lnTo>
                  <a:lnTo>
                    <a:pt x="2801" y="367"/>
                  </a:lnTo>
                  <a:lnTo>
                    <a:pt x="2801" y="366"/>
                  </a:lnTo>
                  <a:lnTo>
                    <a:pt x="2801" y="364"/>
                  </a:lnTo>
                  <a:lnTo>
                    <a:pt x="2801" y="362"/>
                  </a:lnTo>
                  <a:lnTo>
                    <a:pt x="2802" y="362"/>
                  </a:lnTo>
                  <a:lnTo>
                    <a:pt x="2802" y="363"/>
                  </a:lnTo>
                  <a:lnTo>
                    <a:pt x="2802" y="363"/>
                  </a:lnTo>
                  <a:lnTo>
                    <a:pt x="2803" y="364"/>
                  </a:lnTo>
                  <a:lnTo>
                    <a:pt x="2803" y="365"/>
                  </a:lnTo>
                  <a:lnTo>
                    <a:pt x="2803" y="365"/>
                  </a:lnTo>
                  <a:lnTo>
                    <a:pt x="2803" y="364"/>
                  </a:lnTo>
                  <a:lnTo>
                    <a:pt x="2804" y="360"/>
                  </a:lnTo>
                  <a:lnTo>
                    <a:pt x="2804" y="358"/>
                  </a:lnTo>
                  <a:lnTo>
                    <a:pt x="2804" y="358"/>
                  </a:lnTo>
                  <a:lnTo>
                    <a:pt x="2804" y="358"/>
                  </a:lnTo>
                  <a:lnTo>
                    <a:pt x="2805" y="359"/>
                  </a:lnTo>
                  <a:lnTo>
                    <a:pt x="2805" y="356"/>
                  </a:lnTo>
                  <a:lnTo>
                    <a:pt x="2805" y="356"/>
                  </a:lnTo>
                  <a:lnTo>
                    <a:pt x="2805" y="356"/>
                  </a:lnTo>
                  <a:lnTo>
                    <a:pt x="2806" y="355"/>
                  </a:lnTo>
                  <a:lnTo>
                    <a:pt x="2806" y="352"/>
                  </a:lnTo>
                  <a:lnTo>
                    <a:pt x="2806" y="349"/>
                  </a:lnTo>
                  <a:lnTo>
                    <a:pt x="2806" y="350"/>
                  </a:lnTo>
                  <a:lnTo>
                    <a:pt x="2807" y="353"/>
                  </a:lnTo>
                  <a:lnTo>
                    <a:pt x="2807" y="353"/>
                  </a:lnTo>
                  <a:lnTo>
                    <a:pt x="2807" y="352"/>
                  </a:lnTo>
                  <a:lnTo>
                    <a:pt x="2808" y="353"/>
                  </a:lnTo>
                  <a:lnTo>
                    <a:pt x="2808" y="353"/>
                  </a:lnTo>
                  <a:lnTo>
                    <a:pt x="2808" y="353"/>
                  </a:lnTo>
                  <a:lnTo>
                    <a:pt x="2808" y="355"/>
                  </a:lnTo>
                  <a:lnTo>
                    <a:pt x="2809" y="358"/>
                  </a:lnTo>
                  <a:lnTo>
                    <a:pt x="2809" y="363"/>
                  </a:lnTo>
                  <a:lnTo>
                    <a:pt x="2809" y="366"/>
                  </a:lnTo>
                  <a:lnTo>
                    <a:pt x="2809" y="364"/>
                  </a:lnTo>
                  <a:lnTo>
                    <a:pt x="2810" y="363"/>
                  </a:lnTo>
                  <a:lnTo>
                    <a:pt x="2810" y="362"/>
                  </a:lnTo>
                  <a:lnTo>
                    <a:pt x="2810" y="363"/>
                  </a:lnTo>
                  <a:lnTo>
                    <a:pt x="2810" y="365"/>
                  </a:lnTo>
                  <a:lnTo>
                    <a:pt x="2811" y="365"/>
                  </a:lnTo>
                  <a:lnTo>
                    <a:pt x="2811" y="367"/>
                  </a:lnTo>
                  <a:lnTo>
                    <a:pt x="2811" y="366"/>
                  </a:lnTo>
                  <a:lnTo>
                    <a:pt x="2812" y="368"/>
                  </a:lnTo>
                  <a:lnTo>
                    <a:pt x="2812" y="368"/>
                  </a:lnTo>
                  <a:lnTo>
                    <a:pt x="2812" y="366"/>
                  </a:lnTo>
                  <a:lnTo>
                    <a:pt x="2812" y="365"/>
                  </a:lnTo>
                  <a:lnTo>
                    <a:pt x="2813" y="362"/>
                  </a:lnTo>
                  <a:lnTo>
                    <a:pt x="2813" y="363"/>
                  </a:lnTo>
                  <a:lnTo>
                    <a:pt x="2813" y="363"/>
                  </a:lnTo>
                  <a:lnTo>
                    <a:pt x="2813" y="364"/>
                  </a:lnTo>
                  <a:lnTo>
                    <a:pt x="2814" y="366"/>
                  </a:lnTo>
                  <a:lnTo>
                    <a:pt x="2814" y="363"/>
                  </a:lnTo>
                  <a:lnTo>
                    <a:pt x="2814" y="350"/>
                  </a:lnTo>
                  <a:lnTo>
                    <a:pt x="2815" y="306"/>
                  </a:lnTo>
                  <a:lnTo>
                    <a:pt x="2815" y="234"/>
                  </a:lnTo>
                  <a:lnTo>
                    <a:pt x="2815" y="147"/>
                  </a:lnTo>
                  <a:lnTo>
                    <a:pt x="2815" y="68"/>
                  </a:lnTo>
                  <a:lnTo>
                    <a:pt x="2816" y="24"/>
                  </a:lnTo>
                  <a:lnTo>
                    <a:pt x="2816" y="31"/>
                  </a:lnTo>
                  <a:lnTo>
                    <a:pt x="2816" y="82"/>
                  </a:lnTo>
                  <a:lnTo>
                    <a:pt x="2816" y="155"/>
                  </a:lnTo>
                  <a:lnTo>
                    <a:pt x="2817" y="230"/>
                  </a:lnTo>
                  <a:lnTo>
                    <a:pt x="2817" y="297"/>
                  </a:lnTo>
                  <a:lnTo>
                    <a:pt x="2817" y="335"/>
                  </a:lnTo>
                  <a:lnTo>
                    <a:pt x="2818" y="350"/>
                  </a:lnTo>
                  <a:lnTo>
                    <a:pt x="2818" y="351"/>
                  </a:lnTo>
                  <a:lnTo>
                    <a:pt x="2818" y="352"/>
                  </a:lnTo>
                  <a:lnTo>
                    <a:pt x="2818" y="356"/>
                  </a:lnTo>
                  <a:lnTo>
                    <a:pt x="2819" y="360"/>
                  </a:lnTo>
                  <a:lnTo>
                    <a:pt x="2819" y="362"/>
                  </a:lnTo>
                  <a:lnTo>
                    <a:pt x="2819" y="362"/>
                  </a:lnTo>
                  <a:lnTo>
                    <a:pt x="2819" y="363"/>
                  </a:lnTo>
                  <a:lnTo>
                    <a:pt x="2820" y="363"/>
                  </a:lnTo>
                  <a:lnTo>
                    <a:pt x="2820" y="364"/>
                  </a:lnTo>
                  <a:lnTo>
                    <a:pt x="2820" y="364"/>
                  </a:lnTo>
                  <a:lnTo>
                    <a:pt x="2820" y="364"/>
                  </a:lnTo>
                  <a:lnTo>
                    <a:pt x="2821" y="363"/>
                  </a:lnTo>
                  <a:lnTo>
                    <a:pt x="2821" y="363"/>
                  </a:lnTo>
                  <a:lnTo>
                    <a:pt x="2821" y="364"/>
                  </a:lnTo>
                  <a:lnTo>
                    <a:pt x="2821" y="363"/>
                  </a:lnTo>
                  <a:lnTo>
                    <a:pt x="2822" y="363"/>
                  </a:lnTo>
                  <a:lnTo>
                    <a:pt x="2822" y="362"/>
                  </a:lnTo>
                  <a:lnTo>
                    <a:pt x="2822" y="363"/>
                  </a:lnTo>
                  <a:lnTo>
                    <a:pt x="2822" y="365"/>
                  </a:lnTo>
                  <a:lnTo>
                    <a:pt x="2823" y="366"/>
                  </a:lnTo>
                  <a:lnTo>
                    <a:pt x="2823" y="363"/>
                  </a:lnTo>
                  <a:lnTo>
                    <a:pt x="2823" y="361"/>
                  </a:lnTo>
                  <a:lnTo>
                    <a:pt x="2824" y="361"/>
                  </a:lnTo>
                  <a:lnTo>
                    <a:pt x="2824" y="360"/>
                  </a:lnTo>
                  <a:lnTo>
                    <a:pt x="2824" y="361"/>
                  </a:lnTo>
                  <a:lnTo>
                    <a:pt x="2824" y="362"/>
                  </a:lnTo>
                  <a:lnTo>
                    <a:pt x="2825" y="361"/>
                  </a:lnTo>
                  <a:lnTo>
                    <a:pt x="2825" y="359"/>
                  </a:lnTo>
                  <a:lnTo>
                    <a:pt x="2825" y="356"/>
                  </a:lnTo>
                  <a:lnTo>
                    <a:pt x="2825" y="358"/>
                  </a:lnTo>
                  <a:lnTo>
                    <a:pt x="2826" y="358"/>
                  </a:lnTo>
                  <a:lnTo>
                    <a:pt x="2826" y="357"/>
                  </a:lnTo>
                  <a:lnTo>
                    <a:pt x="2826" y="355"/>
                  </a:lnTo>
                  <a:lnTo>
                    <a:pt x="2826" y="352"/>
                  </a:lnTo>
                  <a:lnTo>
                    <a:pt x="2827" y="355"/>
                  </a:lnTo>
                  <a:lnTo>
                    <a:pt x="2827" y="357"/>
                  </a:lnTo>
                  <a:lnTo>
                    <a:pt x="2827" y="351"/>
                  </a:lnTo>
                  <a:lnTo>
                    <a:pt x="2828" y="346"/>
                  </a:lnTo>
                  <a:lnTo>
                    <a:pt x="2828" y="346"/>
                  </a:lnTo>
                  <a:lnTo>
                    <a:pt x="2828" y="343"/>
                  </a:lnTo>
                  <a:lnTo>
                    <a:pt x="2828" y="338"/>
                  </a:lnTo>
                  <a:lnTo>
                    <a:pt x="2829" y="338"/>
                  </a:lnTo>
                  <a:lnTo>
                    <a:pt x="2829" y="336"/>
                  </a:lnTo>
                  <a:lnTo>
                    <a:pt x="2829" y="335"/>
                  </a:lnTo>
                  <a:lnTo>
                    <a:pt x="2829" y="331"/>
                  </a:lnTo>
                  <a:lnTo>
                    <a:pt x="2830" y="327"/>
                  </a:lnTo>
                  <a:lnTo>
                    <a:pt x="2830" y="324"/>
                  </a:lnTo>
                  <a:lnTo>
                    <a:pt x="2830" y="318"/>
                  </a:lnTo>
                  <a:lnTo>
                    <a:pt x="2831" y="312"/>
                  </a:lnTo>
                  <a:lnTo>
                    <a:pt x="2831" y="310"/>
                  </a:lnTo>
                  <a:lnTo>
                    <a:pt x="2831" y="310"/>
                  </a:lnTo>
                  <a:lnTo>
                    <a:pt x="2831" y="306"/>
                  </a:lnTo>
                  <a:lnTo>
                    <a:pt x="2832" y="302"/>
                  </a:lnTo>
                  <a:lnTo>
                    <a:pt x="2832" y="299"/>
                  </a:lnTo>
                  <a:lnTo>
                    <a:pt x="2832" y="297"/>
                  </a:lnTo>
                  <a:lnTo>
                    <a:pt x="2832" y="297"/>
                  </a:lnTo>
                  <a:lnTo>
                    <a:pt x="2833" y="297"/>
                  </a:lnTo>
                  <a:lnTo>
                    <a:pt x="2833" y="298"/>
                  </a:lnTo>
                  <a:lnTo>
                    <a:pt x="2833" y="302"/>
                  </a:lnTo>
                  <a:lnTo>
                    <a:pt x="2834" y="304"/>
                  </a:lnTo>
                  <a:lnTo>
                    <a:pt x="2834" y="311"/>
                  </a:lnTo>
                  <a:lnTo>
                    <a:pt x="2834" y="315"/>
                  </a:lnTo>
                  <a:lnTo>
                    <a:pt x="2834" y="320"/>
                  </a:lnTo>
                  <a:lnTo>
                    <a:pt x="2835" y="325"/>
                  </a:lnTo>
                  <a:lnTo>
                    <a:pt x="2835" y="330"/>
                  </a:lnTo>
                  <a:lnTo>
                    <a:pt x="2835" y="334"/>
                  </a:lnTo>
                  <a:lnTo>
                    <a:pt x="2835" y="337"/>
                  </a:lnTo>
                  <a:lnTo>
                    <a:pt x="2836" y="338"/>
                  </a:lnTo>
                  <a:lnTo>
                    <a:pt x="2836" y="346"/>
                  </a:lnTo>
                  <a:lnTo>
                    <a:pt x="2836" y="351"/>
                  </a:lnTo>
                  <a:lnTo>
                    <a:pt x="2836" y="352"/>
                  </a:lnTo>
                  <a:lnTo>
                    <a:pt x="2837" y="352"/>
                  </a:lnTo>
                  <a:lnTo>
                    <a:pt x="2837" y="352"/>
                  </a:lnTo>
                  <a:lnTo>
                    <a:pt x="2837" y="352"/>
                  </a:lnTo>
                  <a:lnTo>
                    <a:pt x="2837" y="353"/>
                  </a:lnTo>
                  <a:lnTo>
                    <a:pt x="2838" y="356"/>
                  </a:lnTo>
                  <a:lnTo>
                    <a:pt x="2838" y="359"/>
                  </a:lnTo>
                  <a:lnTo>
                    <a:pt x="2838" y="358"/>
                  </a:lnTo>
                  <a:lnTo>
                    <a:pt x="2838" y="357"/>
                  </a:lnTo>
                  <a:lnTo>
                    <a:pt x="2839" y="357"/>
                  </a:lnTo>
                  <a:lnTo>
                    <a:pt x="2839" y="358"/>
                  </a:lnTo>
                  <a:lnTo>
                    <a:pt x="2839" y="357"/>
                  </a:lnTo>
                  <a:lnTo>
                    <a:pt x="2840" y="360"/>
                  </a:lnTo>
                  <a:lnTo>
                    <a:pt x="2840" y="359"/>
                  </a:lnTo>
                  <a:lnTo>
                    <a:pt x="2840" y="360"/>
                  </a:lnTo>
                  <a:lnTo>
                    <a:pt x="2840" y="360"/>
                  </a:lnTo>
                  <a:lnTo>
                    <a:pt x="2841" y="360"/>
                  </a:lnTo>
                  <a:lnTo>
                    <a:pt x="2841" y="360"/>
                  </a:lnTo>
                  <a:lnTo>
                    <a:pt x="2841" y="360"/>
                  </a:lnTo>
                  <a:lnTo>
                    <a:pt x="2841" y="360"/>
                  </a:lnTo>
                  <a:lnTo>
                    <a:pt x="2842" y="359"/>
                  </a:lnTo>
                  <a:lnTo>
                    <a:pt x="2842" y="359"/>
                  </a:lnTo>
                  <a:lnTo>
                    <a:pt x="2842" y="360"/>
                  </a:lnTo>
                  <a:lnTo>
                    <a:pt x="2842" y="361"/>
                  </a:lnTo>
                  <a:lnTo>
                    <a:pt x="2843" y="362"/>
                  </a:lnTo>
                  <a:lnTo>
                    <a:pt x="2843" y="361"/>
                  </a:lnTo>
                  <a:lnTo>
                    <a:pt x="2843" y="361"/>
                  </a:lnTo>
                  <a:lnTo>
                    <a:pt x="2844" y="361"/>
                  </a:lnTo>
                  <a:lnTo>
                    <a:pt x="2844" y="361"/>
                  </a:lnTo>
                  <a:lnTo>
                    <a:pt x="2844" y="364"/>
                  </a:lnTo>
                  <a:lnTo>
                    <a:pt x="2844" y="368"/>
                  </a:lnTo>
                  <a:lnTo>
                    <a:pt x="2845" y="365"/>
                  </a:lnTo>
                  <a:lnTo>
                    <a:pt x="2845" y="362"/>
                  </a:lnTo>
                  <a:lnTo>
                    <a:pt x="2845" y="359"/>
                  </a:lnTo>
                  <a:lnTo>
                    <a:pt x="2845" y="360"/>
                  </a:lnTo>
                  <a:lnTo>
                    <a:pt x="2846" y="361"/>
                  </a:lnTo>
                  <a:lnTo>
                    <a:pt x="2846" y="363"/>
                  </a:lnTo>
                  <a:lnTo>
                    <a:pt x="2846" y="364"/>
                  </a:lnTo>
                  <a:lnTo>
                    <a:pt x="2847" y="363"/>
                  </a:lnTo>
                  <a:lnTo>
                    <a:pt x="2847" y="363"/>
                  </a:lnTo>
                  <a:lnTo>
                    <a:pt x="2847" y="364"/>
                  </a:lnTo>
                  <a:lnTo>
                    <a:pt x="2847" y="364"/>
                  </a:lnTo>
                  <a:lnTo>
                    <a:pt x="2848" y="364"/>
                  </a:lnTo>
                  <a:lnTo>
                    <a:pt x="2848" y="364"/>
                  </a:lnTo>
                  <a:lnTo>
                    <a:pt x="2848" y="364"/>
                  </a:lnTo>
                  <a:lnTo>
                    <a:pt x="2848" y="362"/>
                  </a:lnTo>
                  <a:lnTo>
                    <a:pt x="2849" y="362"/>
                  </a:lnTo>
                  <a:lnTo>
                    <a:pt x="2849" y="361"/>
                  </a:lnTo>
                  <a:lnTo>
                    <a:pt x="2849" y="362"/>
                  </a:lnTo>
                  <a:lnTo>
                    <a:pt x="2850" y="362"/>
                  </a:lnTo>
                  <a:lnTo>
                    <a:pt x="2850" y="363"/>
                  </a:lnTo>
                  <a:lnTo>
                    <a:pt x="2850" y="364"/>
                  </a:lnTo>
                  <a:lnTo>
                    <a:pt x="2850" y="363"/>
                  </a:lnTo>
                  <a:lnTo>
                    <a:pt x="2851" y="363"/>
                  </a:lnTo>
                  <a:lnTo>
                    <a:pt x="2851" y="366"/>
                  </a:lnTo>
                  <a:lnTo>
                    <a:pt x="2851" y="363"/>
                  </a:lnTo>
                  <a:lnTo>
                    <a:pt x="2851" y="361"/>
                  </a:lnTo>
                  <a:lnTo>
                    <a:pt x="2852" y="359"/>
                  </a:lnTo>
                  <a:lnTo>
                    <a:pt x="2852" y="361"/>
                  </a:lnTo>
                  <a:lnTo>
                    <a:pt x="2852" y="364"/>
                  </a:lnTo>
                  <a:lnTo>
                    <a:pt x="2852" y="363"/>
                  </a:lnTo>
                  <a:lnTo>
                    <a:pt x="2853" y="365"/>
                  </a:lnTo>
                  <a:lnTo>
                    <a:pt x="2853" y="362"/>
                  </a:lnTo>
                  <a:lnTo>
                    <a:pt x="2853" y="359"/>
                  </a:lnTo>
                  <a:lnTo>
                    <a:pt x="2853" y="360"/>
                  </a:lnTo>
                  <a:lnTo>
                    <a:pt x="2854" y="362"/>
                  </a:lnTo>
                  <a:lnTo>
                    <a:pt x="2854" y="364"/>
                  </a:lnTo>
                  <a:lnTo>
                    <a:pt x="2854" y="365"/>
                  </a:lnTo>
                  <a:lnTo>
                    <a:pt x="2854" y="365"/>
                  </a:lnTo>
                  <a:lnTo>
                    <a:pt x="2855" y="363"/>
                  </a:lnTo>
                  <a:lnTo>
                    <a:pt x="2855" y="361"/>
                  </a:lnTo>
                  <a:lnTo>
                    <a:pt x="2855" y="362"/>
                  </a:lnTo>
                  <a:lnTo>
                    <a:pt x="2856" y="365"/>
                  </a:lnTo>
                  <a:lnTo>
                    <a:pt x="2856" y="368"/>
                  </a:lnTo>
                  <a:lnTo>
                    <a:pt x="2856" y="368"/>
                  </a:lnTo>
                  <a:lnTo>
                    <a:pt x="2856" y="365"/>
                  </a:lnTo>
                  <a:lnTo>
                    <a:pt x="2857" y="365"/>
                  </a:lnTo>
                  <a:lnTo>
                    <a:pt x="2857" y="365"/>
                  </a:lnTo>
                  <a:lnTo>
                    <a:pt x="2857" y="366"/>
                  </a:lnTo>
                  <a:lnTo>
                    <a:pt x="2857" y="365"/>
                  </a:lnTo>
                  <a:lnTo>
                    <a:pt x="2858" y="365"/>
                  </a:lnTo>
                  <a:lnTo>
                    <a:pt x="2858" y="365"/>
                  </a:lnTo>
                  <a:lnTo>
                    <a:pt x="2858" y="365"/>
                  </a:lnTo>
                  <a:lnTo>
                    <a:pt x="2858" y="365"/>
                  </a:lnTo>
                  <a:lnTo>
                    <a:pt x="2859" y="365"/>
                  </a:lnTo>
                  <a:lnTo>
                    <a:pt x="2859" y="365"/>
                  </a:lnTo>
                  <a:lnTo>
                    <a:pt x="2859" y="367"/>
                  </a:lnTo>
                  <a:lnTo>
                    <a:pt x="2860" y="368"/>
                  </a:lnTo>
                  <a:lnTo>
                    <a:pt x="2860" y="368"/>
                  </a:lnTo>
                  <a:lnTo>
                    <a:pt x="2860" y="366"/>
                  </a:lnTo>
                  <a:lnTo>
                    <a:pt x="2860" y="368"/>
                  </a:lnTo>
                  <a:lnTo>
                    <a:pt x="2861" y="365"/>
                  </a:lnTo>
                  <a:lnTo>
                    <a:pt x="2861" y="364"/>
                  </a:lnTo>
                  <a:lnTo>
                    <a:pt x="2861" y="364"/>
                  </a:lnTo>
                  <a:lnTo>
                    <a:pt x="2861" y="366"/>
                  </a:lnTo>
                  <a:lnTo>
                    <a:pt x="2862" y="365"/>
                  </a:lnTo>
                  <a:lnTo>
                    <a:pt x="2862" y="368"/>
                  </a:lnTo>
                  <a:lnTo>
                    <a:pt x="2862" y="368"/>
                  </a:lnTo>
                  <a:lnTo>
                    <a:pt x="2863" y="370"/>
                  </a:lnTo>
                  <a:lnTo>
                    <a:pt x="2863" y="370"/>
                  </a:lnTo>
                  <a:lnTo>
                    <a:pt x="2863" y="368"/>
                  </a:lnTo>
                  <a:lnTo>
                    <a:pt x="2863" y="369"/>
                  </a:lnTo>
                  <a:lnTo>
                    <a:pt x="2864" y="365"/>
                  </a:lnTo>
                  <a:lnTo>
                    <a:pt x="2864" y="365"/>
                  </a:lnTo>
                  <a:lnTo>
                    <a:pt x="2864" y="366"/>
                  </a:lnTo>
                  <a:lnTo>
                    <a:pt x="2864" y="366"/>
                  </a:lnTo>
                  <a:lnTo>
                    <a:pt x="2865" y="368"/>
                  </a:lnTo>
                  <a:lnTo>
                    <a:pt x="2865" y="368"/>
                  </a:lnTo>
                  <a:lnTo>
                    <a:pt x="2865" y="369"/>
                  </a:lnTo>
                  <a:lnTo>
                    <a:pt x="2866" y="368"/>
                  </a:lnTo>
                  <a:lnTo>
                    <a:pt x="2866" y="365"/>
                  </a:lnTo>
                  <a:lnTo>
                    <a:pt x="2866" y="363"/>
                  </a:lnTo>
                  <a:lnTo>
                    <a:pt x="2866" y="363"/>
                  </a:lnTo>
                  <a:lnTo>
                    <a:pt x="2867" y="364"/>
                  </a:lnTo>
                  <a:lnTo>
                    <a:pt x="2867" y="365"/>
                  </a:lnTo>
                  <a:lnTo>
                    <a:pt x="2867" y="365"/>
                  </a:lnTo>
                  <a:lnTo>
                    <a:pt x="2867" y="365"/>
                  </a:lnTo>
                  <a:lnTo>
                    <a:pt x="2868" y="368"/>
                  </a:lnTo>
                  <a:lnTo>
                    <a:pt x="2868" y="368"/>
                  </a:lnTo>
                  <a:lnTo>
                    <a:pt x="2868" y="368"/>
                  </a:lnTo>
                  <a:lnTo>
                    <a:pt x="2868" y="366"/>
                  </a:lnTo>
                  <a:lnTo>
                    <a:pt x="2869" y="365"/>
                  </a:lnTo>
                  <a:lnTo>
                    <a:pt x="2869" y="363"/>
                  </a:lnTo>
                  <a:lnTo>
                    <a:pt x="2869" y="363"/>
                  </a:lnTo>
                  <a:lnTo>
                    <a:pt x="2869" y="365"/>
                  </a:lnTo>
                  <a:lnTo>
                    <a:pt x="2870" y="365"/>
                  </a:lnTo>
                  <a:lnTo>
                    <a:pt x="2870" y="365"/>
                  </a:lnTo>
                  <a:lnTo>
                    <a:pt x="2870" y="365"/>
                  </a:lnTo>
                  <a:lnTo>
                    <a:pt x="2870" y="366"/>
                  </a:lnTo>
                  <a:lnTo>
                    <a:pt x="2871" y="363"/>
                  </a:lnTo>
                  <a:lnTo>
                    <a:pt x="2871" y="364"/>
                  </a:lnTo>
                  <a:lnTo>
                    <a:pt x="2871" y="363"/>
                  </a:lnTo>
                  <a:lnTo>
                    <a:pt x="2872" y="366"/>
                  </a:lnTo>
                  <a:lnTo>
                    <a:pt x="2872" y="367"/>
                  </a:lnTo>
                  <a:lnTo>
                    <a:pt x="2872" y="368"/>
                  </a:lnTo>
                  <a:lnTo>
                    <a:pt x="2872" y="366"/>
                  </a:lnTo>
                  <a:lnTo>
                    <a:pt x="2873" y="361"/>
                  </a:lnTo>
                  <a:lnTo>
                    <a:pt x="2873" y="361"/>
                  </a:lnTo>
                  <a:lnTo>
                    <a:pt x="2873" y="361"/>
                  </a:lnTo>
                  <a:lnTo>
                    <a:pt x="2873" y="362"/>
                  </a:lnTo>
                  <a:lnTo>
                    <a:pt x="2874" y="364"/>
                  </a:lnTo>
                  <a:lnTo>
                    <a:pt x="2874" y="365"/>
                  </a:lnTo>
                  <a:lnTo>
                    <a:pt x="2874" y="362"/>
                  </a:lnTo>
                  <a:lnTo>
                    <a:pt x="2874" y="361"/>
                  </a:lnTo>
                  <a:lnTo>
                    <a:pt x="2875" y="355"/>
                  </a:lnTo>
                  <a:lnTo>
                    <a:pt x="2875" y="355"/>
                  </a:lnTo>
                  <a:lnTo>
                    <a:pt x="2875" y="356"/>
                  </a:lnTo>
                  <a:lnTo>
                    <a:pt x="2876" y="358"/>
                  </a:lnTo>
                  <a:lnTo>
                    <a:pt x="2876" y="359"/>
                  </a:lnTo>
                  <a:lnTo>
                    <a:pt x="2876" y="355"/>
                  </a:lnTo>
                  <a:lnTo>
                    <a:pt x="2876" y="352"/>
                  </a:lnTo>
                  <a:lnTo>
                    <a:pt x="2877" y="351"/>
                  </a:lnTo>
                  <a:lnTo>
                    <a:pt x="2877" y="352"/>
                  </a:lnTo>
                  <a:lnTo>
                    <a:pt x="2877" y="353"/>
                  </a:lnTo>
                  <a:lnTo>
                    <a:pt x="2877" y="352"/>
                  </a:lnTo>
                  <a:lnTo>
                    <a:pt x="2878" y="355"/>
                  </a:lnTo>
                  <a:lnTo>
                    <a:pt x="2878" y="357"/>
                  </a:lnTo>
                  <a:lnTo>
                    <a:pt x="2878" y="358"/>
                  </a:lnTo>
                  <a:lnTo>
                    <a:pt x="2879" y="361"/>
                  </a:lnTo>
                  <a:lnTo>
                    <a:pt x="2879" y="362"/>
                  </a:lnTo>
                  <a:lnTo>
                    <a:pt x="2879" y="364"/>
                  </a:lnTo>
                  <a:lnTo>
                    <a:pt x="2879" y="364"/>
                  </a:lnTo>
                  <a:lnTo>
                    <a:pt x="2880" y="366"/>
                  </a:lnTo>
                  <a:lnTo>
                    <a:pt x="2880" y="365"/>
                  </a:lnTo>
                  <a:lnTo>
                    <a:pt x="2880" y="365"/>
                  </a:lnTo>
                  <a:lnTo>
                    <a:pt x="2880" y="366"/>
                  </a:lnTo>
                  <a:lnTo>
                    <a:pt x="2881" y="366"/>
                  </a:lnTo>
                  <a:lnTo>
                    <a:pt x="2881" y="365"/>
                  </a:lnTo>
                  <a:lnTo>
                    <a:pt x="2881" y="364"/>
                  </a:lnTo>
                  <a:lnTo>
                    <a:pt x="2882" y="368"/>
                  </a:lnTo>
                  <a:lnTo>
                    <a:pt x="2882" y="372"/>
                  </a:lnTo>
                  <a:lnTo>
                    <a:pt x="2882" y="370"/>
                  </a:lnTo>
                  <a:lnTo>
                    <a:pt x="2882" y="368"/>
                  </a:lnTo>
                  <a:lnTo>
                    <a:pt x="2883" y="363"/>
                  </a:lnTo>
                  <a:lnTo>
                    <a:pt x="2883" y="364"/>
                  </a:lnTo>
                  <a:lnTo>
                    <a:pt x="2883" y="362"/>
                  </a:lnTo>
                  <a:lnTo>
                    <a:pt x="2883" y="363"/>
                  </a:lnTo>
                  <a:lnTo>
                    <a:pt x="2884" y="366"/>
                  </a:lnTo>
                  <a:lnTo>
                    <a:pt x="2884" y="368"/>
                  </a:lnTo>
                  <a:lnTo>
                    <a:pt x="2884" y="358"/>
                  </a:lnTo>
                  <a:lnTo>
                    <a:pt x="2884" y="323"/>
                  </a:lnTo>
                  <a:lnTo>
                    <a:pt x="2885" y="262"/>
                  </a:lnTo>
                  <a:lnTo>
                    <a:pt x="2885" y="180"/>
                  </a:lnTo>
                  <a:lnTo>
                    <a:pt x="2885" y="93"/>
                  </a:lnTo>
                  <a:lnTo>
                    <a:pt x="2885" y="32"/>
                  </a:lnTo>
                  <a:lnTo>
                    <a:pt x="2886" y="20"/>
                  </a:lnTo>
                  <a:lnTo>
                    <a:pt x="2886" y="64"/>
                  </a:lnTo>
                  <a:lnTo>
                    <a:pt x="2886" y="137"/>
                  </a:lnTo>
                  <a:lnTo>
                    <a:pt x="2887" y="221"/>
                  </a:lnTo>
                  <a:lnTo>
                    <a:pt x="2887" y="296"/>
                  </a:lnTo>
                  <a:lnTo>
                    <a:pt x="2887" y="340"/>
                  </a:lnTo>
                  <a:lnTo>
                    <a:pt x="2887" y="358"/>
                  </a:lnTo>
                  <a:lnTo>
                    <a:pt x="2888" y="358"/>
                  </a:lnTo>
                  <a:lnTo>
                    <a:pt x="2888" y="357"/>
                  </a:lnTo>
                  <a:lnTo>
                    <a:pt x="2888" y="358"/>
                  </a:lnTo>
                  <a:lnTo>
                    <a:pt x="2888" y="361"/>
                  </a:lnTo>
                  <a:lnTo>
                    <a:pt x="2889" y="363"/>
                  </a:lnTo>
                  <a:lnTo>
                    <a:pt x="2889" y="368"/>
                  </a:lnTo>
                  <a:lnTo>
                    <a:pt x="2889" y="368"/>
                  </a:lnTo>
                  <a:lnTo>
                    <a:pt x="2889" y="365"/>
                  </a:lnTo>
                  <a:lnTo>
                    <a:pt x="2890" y="366"/>
                  </a:lnTo>
                  <a:lnTo>
                    <a:pt x="2890" y="368"/>
                  </a:lnTo>
                  <a:lnTo>
                    <a:pt x="2890" y="368"/>
                  </a:lnTo>
                  <a:lnTo>
                    <a:pt x="2891" y="367"/>
                  </a:lnTo>
                  <a:lnTo>
                    <a:pt x="2891" y="366"/>
                  </a:lnTo>
                  <a:lnTo>
                    <a:pt x="2891" y="365"/>
                  </a:lnTo>
                  <a:lnTo>
                    <a:pt x="2891" y="365"/>
                  </a:lnTo>
                  <a:lnTo>
                    <a:pt x="2892" y="365"/>
                  </a:lnTo>
                  <a:lnTo>
                    <a:pt x="2892" y="365"/>
                  </a:lnTo>
                  <a:lnTo>
                    <a:pt x="2892" y="365"/>
                  </a:lnTo>
                  <a:lnTo>
                    <a:pt x="2892" y="365"/>
                  </a:lnTo>
                  <a:lnTo>
                    <a:pt x="2893" y="365"/>
                  </a:lnTo>
                  <a:lnTo>
                    <a:pt x="2893" y="367"/>
                  </a:lnTo>
                  <a:lnTo>
                    <a:pt x="2893" y="365"/>
                  </a:lnTo>
                  <a:lnTo>
                    <a:pt x="2893" y="363"/>
                  </a:lnTo>
                  <a:lnTo>
                    <a:pt x="2894" y="361"/>
                  </a:lnTo>
                  <a:lnTo>
                    <a:pt x="2894" y="362"/>
                  </a:lnTo>
                  <a:lnTo>
                    <a:pt x="2894" y="362"/>
                  </a:lnTo>
                  <a:lnTo>
                    <a:pt x="2895" y="363"/>
                  </a:lnTo>
                  <a:lnTo>
                    <a:pt x="2895" y="363"/>
                  </a:lnTo>
                  <a:lnTo>
                    <a:pt x="2895" y="361"/>
                  </a:lnTo>
                  <a:lnTo>
                    <a:pt x="2895" y="360"/>
                  </a:lnTo>
                  <a:lnTo>
                    <a:pt x="2896" y="361"/>
                  </a:lnTo>
                  <a:lnTo>
                    <a:pt x="2896" y="360"/>
                  </a:lnTo>
                  <a:lnTo>
                    <a:pt x="2896" y="357"/>
                  </a:lnTo>
                  <a:lnTo>
                    <a:pt x="2896" y="355"/>
                  </a:lnTo>
                  <a:lnTo>
                    <a:pt x="2897" y="355"/>
                  </a:lnTo>
                  <a:lnTo>
                    <a:pt x="2897" y="359"/>
                  </a:lnTo>
                  <a:lnTo>
                    <a:pt x="2897" y="356"/>
                  </a:lnTo>
                  <a:lnTo>
                    <a:pt x="2898" y="352"/>
                  </a:lnTo>
                  <a:lnTo>
                    <a:pt x="2898" y="349"/>
                  </a:lnTo>
                  <a:lnTo>
                    <a:pt x="2898" y="346"/>
                  </a:lnTo>
                  <a:lnTo>
                    <a:pt x="2898" y="343"/>
                  </a:lnTo>
                  <a:lnTo>
                    <a:pt x="2899" y="343"/>
                  </a:lnTo>
                  <a:lnTo>
                    <a:pt x="2899" y="340"/>
                  </a:lnTo>
                  <a:lnTo>
                    <a:pt x="2899" y="338"/>
                  </a:lnTo>
                  <a:lnTo>
                    <a:pt x="2899" y="336"/>
                  </a:lnTo>
                  <a:lnTo>
                    <a:pt x="2900" y="330"/>
                  </a:lnTo>
                  <a:lnTo>
                    <a:pt x="2900" y="325"/>
                  </a:lnTo>
                  <a:lnTo>
                    <a:pt x="2900" y="321"/>
                  </a:lnTo>
                  <a:lnTo>
                    <a:pt x="2900" y="318"/>
                  </a:lnTo>
                  <a:lnTo>
                    <a:pt x="2901" y="313"/>
                  </a:lnTo>
                  <a:lnTo>
                    <a:pt x="2901" y="312"/>
                  </a:lnTo>
                  <a:lnTo>
                    <a:pt x="2901" y="309"/>
                  </a:lnTo>
                  <a:lnTo>
                    <a:pt x="2901" y="308"/>
                  </a:lnTo>
                  <a:lnTo>
                    <a:pt x="2902" y="303"/>
                  </a:lnTo>
                  <a:lnTo>
                    <a:pt x="2902" y="299"/>
                  </a:lnTo>
                  <a:lnTo>
                    <a:pt x="2902" y="299"/>
                  </a:lnTo>
                  <a:lnTo>
                    <a:pt x="2903" y="298"/>
                  </a:lnTo>
                  <a:lnTo>
                    <a:pt x="2903" y="300"/>
                  </a:lnTo>
                  <a:lnTo>
                    <a:pt x="2903" y="304"/>
                  </a:lnTo>
                  <a:lnTo>
                    <a:pt x="2903" y="308"/>
                  </a:lnTo>
                  <a:lnTo>
                    <a:pt x="2904" y="313"/>
                  </a:lnTo>
                  <a:lnTo>
                    <a:pt x="2904" y="314"/>
                  </a:lnTo>
                  <a:lnTo>
                    <a:pt x="2904" y="318"/>
                  </a:lnTo>
                  <a:lnTo>
                    <a:pt x="2904" y="324"/>
                  </a:lnTo>
                  <a:lnTo>
                    <a:pt x="2905" y="327"/>
                  </a:lnTo>
                  <a:lnTo>
                    <a:pt x="2905" y="333"/>
                  </a:lnTo>
                  <a:lnTo>
                    <a:pt x="2905" y="338"/>
                  </a:lnTo>
                  <a:lnTo>
                    <a:pt x="2905" y="342"/>
                  </a:lnTo>
                  <a:lnTo>
                    <a:pt x="2906" y="346"/>
                  </a:lnTo>
                  <a:lnTo>
                    <a:pt x="2906" y="349"/>
                  </a:lnTo>
                  <a:lnTo>
                    <a:pt x="2906" y="352"/>
                  </a:lnTo>
                  <a:lnTo>
                    <a:pt x="2907" y="355"/>
                  </a:lnTo>
                  <a:lnTo>
                    <a:pt x="2907" y="356"/>
                  </a:lnTo>
                  <a:lnTo>
                    <a:pt x="2907" y="358"/>
                  </a:lnTo>
                  <a:lnTo>
                    <a:pt x="2907" y="359"/>
                  </a:lnTo>
                  <a:lnTo>
                    <a:pt x="2908" y="359"/>
                  </a:lnTo>
                  <a:lnTo>
                    <a:pt x="2908" y="358"/>
                  </a:lnTo>
                  <a:lnTo>
                    <a:pt x="2908" y="357"/>
                  </a:lnTo>
                  <a:lnTo>
                    <a:pt x="2908" y="359"/>
                  </a:lnTo>
                  <a:lnTo>
                    <a:pt x="2909" y="361"/>
                  </a:lnTo>
                  <a:lnTo>
                    <a:pt x="2909" y="361"/>
                  </a:lnTo>
                  <a:lnTo>
                    <a:pt x="2909" y="361"/>
                  </a:lnTo>
                  <a:lnTo>
                    <a:pt x="2910" y="365"/>
                  </a:lnTo>
                  <a:lnTo>
                    <a:pt x="2910" y="362"/>
                  </a:lnTo>
                  <a:lnTo>
                    <a:pt x="2910" y="363"/>
                  </a:lnTo>
                  <a:lnTo>
                    <a:pt x="2910" y="362"/>
                  </a:lnTo>
                  <a:lnTo>
                    <a:pt x="2911" y="362"/>
                  </a:lnTo>
                  <a:lnTo>
                    <a:pt x="2911" y="362"/>
                  </a:lnTo>
                  <a:lnTo>
                    <a:pt x="2911" y="361"/>
                  </a:lnTo>
                  <a:lnTo>
                    <a:pt x="2911" y="363"/>
                  </a:lnTo>
                  <a:lnTo>
                    <a:pt x="2912" y="362"/>
                  </a:lnTo>
                  <a:lnTo>
                    <a:pt x="2912" y="362"/>
                  </a:lnTo>
                  <a:lnTo>
                    <a:pt x="2912" y="362"/>
                  </a:lnTo>
                  <a:lnTo>
                    <a:pt x="2912" y="363"/>
                  </a:lnTo>
                  <a:lnTo>
                    <a:pt x="2913" y="364"/>
                  </a:lnTo>
                  <a:lnTo>
                    <a:pt x="2913" y="363"/>
                  </a:lnTo>
                  <a:lnTo>
                    <a:pt x="2913" y="364"/>
                  </a:lnTo>
                  <a:lnTo>
                    <a:pt x="2914" y="365"/>
                  </a:lnTo>
                  <a:lnTo>
                    <a:pt x="2914" y="366"/>
                  </a:lnTo>
                  <a:lnTo>
                    <a:pt x="2914" y="368"/>
                  </a:lnTo>
                  <a:lnTo>
                    <a:pt x="2914" y="368"/>
                  </a:lnTo>
                  <a:lnTo>
                    <a:pt x="2915" y="366"/>
                  </a:lnTo>
                  <a:lnTo>
                    <a:pt x="2915" y="365"/>
                  </a:lnTo>
                  <a:lnTo>
                    <a:pt x="2915" y="365"/>
                  </a:lnTo>
                  <a:lnTo>
                    <a:pt x="2915" y="368"/>
                  </a:lnTo>
                  <a:lnTo>
                    <a:pt x="2916" y="368"/>
                  </a:lnTo>
                  <a:lnTo>
                    <a:pt x="2916" y="366"/>
                  </a:lnTo>
                  <a:lnTo>
                    <a:pt x="2916" y="363"/>
                  </a:lnTo>
                  <a:lnTo>
                    <a:pt x="2916" y="363"/>
                  </a:lnTo>
                  <a:lnTo>
                    <a:pt x="2917" y="365"/>
                  </a:lnTo>
                  <a:lnTo>
                    <a:pt x="2917" y="368"/>
                  </a:lnTo>
                  <a:lnTo>
                    <a:pt x="2917" y="368"/>
                  </a:lnTo>
                  <a:lnTo>
                    <a:pt x="2917" y="367"/>
                  </a:lnTo>
                  <a:lnTo>
                    <a:pt x="2918" y="365"/>
                  </a:lnTo>
                  <a:lnTo>
                    <a:pt x="2918" y="364"/>
                  </a:lnTo>
                  <a:lnTo>
                    <a:pt x="2918" y="365"/>
                  </a:lnTo>
                  <a:lnTo>
                    <a:pt x="2919" y="365"/>
                  </a:lnTo>
                  <a:lnTo>
                    <a:pt x="2919" y="364"/>
                  </a:lnTo>
                  <a:lnTo>
                    <a:pt x="2919" y="364"/>
                  </a:lnTo>
                  <a:lnTo>
                    <a:pt x="2919" y="363"/>
                  </a:lnTo>
                  <a:lnTo>
                    <a:pt x="2920" y="363"/>
                  </a:lnTo>
                  <a:lnTo>
                    <a:pt x="2920" y="363"/>
                  </a:lnTo>
                  <a:lnTo>
                    <a:pt x="2920" y="363"/>
                  </a:lnTo>
                  <a:lnTo>
                    <a:pt x="2920" y="365"/>
                  </a:lnTo>
                  <a:lnTo>
                    <a:pt x="2921" y="368"/>
                  </a:lnTo>
                  <a:lnTo>
                    <a:pt x="2921" y="363"/>
                  </a:lnTo>
                  <a:lnTo>
                    <a:pt x="2921" y="363"/>
                  </a:lnTo>
                  <a:lnTo>
                    <a:pt x="2921" y="365"/>
                  </a:lnTo>
                  <a:lnTo>
                    <a:pt x="2922" y="365"/>
                  </a:lnTo>
                  <a:lnTo>
                    <a:pt x="2922" y="366"/>
                  </a:lnTo>
                  <a:lnTo>
                    <a:pt x="2922" y="365"/>
                  </a:lnTo>
                  <a:lnTo>
                    <a:pt x="2923" y="365"/>
                  </a:lnTo>
                  <a:lnTo>
                    <a:pt x="2923" y="366"/>
                  </a:lnTo>
                  <a:lnTo>
                    <a:pt x="2923" y="363"/>
                  </a:lnTo>
                  <a:lnTo>
                    <a:pt x="2923" y="364"/>
                  </a:lnTo>
                  <a:lnTo>
                    <a:pt x="2924" y="363"/>
                  </a:lnTo>
                  <a:lnTo>
                    <a:pt x="2924" y="364"/>
                  </a:lnTo>
                  <a:lnTo>
                    <a:pt x="2924" y="364"/>
                  </a:lnTo>
                  <a:lnTo>
                    <a:pt x="2924" y="365"/>
                  </a:lnTo>
                  <a:lnTo>
                    <a:pt x="2925" y="364"/>
                  </a:lnTo>
                  <a:lnTo>
                    <a:pt x="2925" y="364"/>
                  </a:lnTo>
                  <a:lnTo>
                    <a:pt x="2925" y="366"/>
                  </a:lnTo>
                  <a:lnTo>
                    <a:pt x="2926" y="368"/>
                  </a:lnTo>
                  <a:lnTo>
                    <a:pt x="2926" y="368"/>
                  </a:lnTo>
                  <a:lnTo>
                    <a:pt x="2926" y="366"/>
                  </a:lnTo>
                  <a:lnTo>
                    <a:pt x="2926" y="365"/>
                  </a:lnTo>
                  <a:lnTo>
                    <a:pt x="2927" y="367"/>
                  </a:lnTo>
                  <a:lnTo>
                    <a:pt x="2927" y="368"/>
                  </a:lnTo>
                  <a:lnTo>
                    <a:pt x="2927" y="369"/>
                  </a:lnTo>
                  <a:lnTo>
                    <a:pt x="2927" y="368"/>
                  </a:lnTo>
                  <a:lnTo>
                    <a:pt x="2928" y="368"/>
                  </a:lnTo>
                  <a:lnTo>
                    <a:pt x="2928" y="368"/>
                  </a:lnTo>
                  <a:lnTo>
                    <a:pt x="2928" y="369"/>
                  </a:lnTo>
                  <a:lnTo>
                    <a:pt x="2929" y="369"/>
                  </a:lnTo>
                  <a:lnTo>
                    <a:pt x="2929" y="368"/>
                  </a:lnTo>
                  <a:lnTo>
                    <a:pt x="2929" y="368"/>
                  </a:lnTo>
                  <a:lnTo>
                    <a:pt x="2929" y="368"/>
                  </a:lnTo>
                  <a:lnTo>
                    <a:pt x="2930" y="366"/>
                  </a:lnTo>
                  <a:lnTo>
                    <a:pt x="2930" y="368"/>
                  </a:lnTo>
                  <a:lnTo>
                    <a:pt x="2930" y="368"/>
                  </a:lnTo>
                  <a:lnTo>
                    <a:pt x="2930" y="368"/>
                  </a:lnTo>
                  <a:lnTo>
                    <a:pt x="2931" y="366"/>
                  </a:lnTo>
                  <a:lnTo>
                    <a:pt x="2931" y="368"/>
                  </a:lnTo>
                  <a:lnTo>
                    <a:pt x="2931" y="368"/>
                  </a:lnTo>
                  <a:lnTo>
                    <a:pt x="2931" y="368"/>
                  </a:lnTo>
                  <a:lnTo>
                    <a:pt x="2932" y="368"/>
                  </a:lnTo>
                  <a:lnTo>
                    <a:pt x="2932" y="368"/>
                  </a:lnTo>
                  <a:lnTo>
                    <a:pt x="2932" y="368"/>
                  </a:lnTo>
                  <a:lnTo>
                    <a:pt x="2932" y="368"/>
                  </a:lnTo>
                  <a:lnTo>
                    <a:pt x="2933" y="368"/>
                  </a:lnTo>
                  <a:lnTo>
                    <a:pt x="2933" y="368"/>
                  </a:lnTo>
                  <a:lnTo>
                    <a:pt x="2933" y="371"/>
                  </a:lnTo>
                  <a:lnTo>
                    <a:pt x="2933" y="371"/>
                  </a:lnTo>
                  <a:lnTo>
                    <a:pt x="2934" y="371"/>
                  </a:lnTo>
                  <a:lnTo>
                    <a:pt x="2934" y="368"/>
                  </a:lnTo>
                  <a:lnTo>
                    <a:pt x="2934" y="367"/>
                  </a:lnTo>
                  <a:lnTo>
                    <a:pt x="2935" y="368"/>
                  </a:lnTo>
                  <a:lnTo>
                    <a:pt x="2935" y="368"/>
                  </a:lnTo>
                  <a:lnTo>
                    <a:pt x="2935" y="368"/>
                  </a:lnTo>
                  <a:lnTo>
                    <a:pt x="2935" y="368"/>
                  </a:lnTo>
                  <a:lnTo>
                    <a:pt x="2936" y="366"/>
                  </a:lnTo>
                  <a:lnTo>
                    <a:pt x="2936" y="368"/>
                  </a:lnTo>
                  <a:lnTo>
                    <a:pt x="2936" y="370"/>
                  </a:lnTo>
                  <a:lnTo>
                    <a:pt x="2936" y="371"/>
                  </a:lnTo>
                  <a:lnTo>
                    <a:pt x="2937" y="368"/>
                  </a:lnTo>
                  <a:lnTo>
                    <a:pt x="2937" y="365"/>
                  </a:lnTo>
                  <a:lnTo>
                    <a:pt x="2937" y="363"/>
                  </a:lnTo>
                  <a:lnTo>
                    <a:pt x="2937" y="366"/>
                  </a:lnTo>
                  <a:lnTo>
                    <a:pt x="2938" y="368"/>
                  </a:lnTo>
                  <a:lnTo>
                    <a:pt x="2938" y="368"/>
                  </a:lnTo>
                  <a:lnTo>
                    <a:pt x="2938" y="366"/>
                  </a:lnTo>
                  <a:lnTo>
                    <a:pt x="2939" y="365"/>
                  </a:lnTo>
                  <a:lnTo>
                    <a:pt x="2939" y="366"/>
                  </a:lnTo>
                  <a:lnTo>
                    <a:pt x="2939" y="368"/>
                  </a:lnTo>
                  <a:lnTo>
                    <a:pt x="2939" y="368"/>
                  </a:lnTo>
                  <a:lnTo>
                    <a:pt x="2940" y="368"/>
                  </a:lnTo>
                  <a:lnTo>
                    <a:pt x="2940" y="366"/>
                  </a:lnTo>
                  <a:lnTo>
                    <a:pt x="2940" y="366"/>
                  </a:lnTo>
                  <a:lnTo>
                    <a:pt x="2940" y="368"/>
                  </a:lnTo>
                  <a:lnTo>
                    <a:pt x="2941" y="368"/>
                  </a:lnTo>
                  <a:lnTo>
                    <a:pt x="2941" y="368"/>
                  </a:lnTo>
                  <a:lnTo>
                    <a:pt x="2941" y="369"/>
                  </a:lnTo>
                  <a:lnTo>
                    <a:pt x="2942" y="371"/>
                  </a:lnTo>
                  <a:lnTo>
                    <a:pt x="2942" y="368"/>
                  </a:lnTo>
                  <a:lnTo>
                    <a:pt x="2942" y="365"/>
                  </a:lnTo>
                  <a:lnTo>
                    <a:pt x="2942" y="364"/>
                  </a:lnTo>
                  <a:lnTo>
                    <a:pt x="2943" y="364"/>
                  </a:lnTo>
                  <a:lnTo>
                    <a:pt x="2943" y="365"/>
                  </a:lnTo>
                  <a:lnTo>
                    <a:pt x="2943" y="363"/>
                  </a:lnTo>
                  <a:lnTo>
                    <a:pt x="2943" y="360"/>
                  </a:lnTo>
                  <a:lnTo>
                    <a:pt x="2944" y="360"/>
                  </a:lnTo>
                  <a:lnTo>
                    <a:pt x="2944" y="359"/>
                  </a:lnTo>
                  <a:lnTo>
                    <a:pt x="2944" y="361"/>
                  </a:lnTo>
                  <a:lnTo>
                    <a:pt x="2945" y="361"/>
                  </a:lnTo>
                  <a:lnTo>
                    <a:pt x="2945" y="356"/>
                  </a:lnTo>
                  <a:lnTo>
                    <a:pt x="2945" y="355"/>
                  </a:lnTo>
                  <a:lnTo>
                    <a:pt x="2945" y="355"/>
                  </a:lnTo>
                  <a:lnTo>
                    <a:pt x="2946" y="353"/>
                  </a:lnTo>
                  <a:lnTo>
                    <a:pt x="2946" y="355"/>
                  </a:lnTo>
                  <a:lnTo>
                    <a:pt x="2946" y="351"/>
                  </a:lnTo>
                  <a:lnTo>
                    <a:pt x="2946" y="352"/>
                  </a:lnTo>
                  <a:lnTo>
                    <a:pt x="2947" y="353"/>
                  </a:lnTo>
                  <a:lnTo>
                    <a:pt x="2947" y="358"/>
                  </a:lnTo>
                  <a:lnTo>
                    <a:pt x="2947" y="359"/>
                  </a:lnTo>
                  <a:lnTo>
                    <a:pt x="2947" y="361"/>
                  </a:lnTo>
                  <a:lnTo>
                    <a:pt x="2948" y="363"/>
                  </a:lnTo>
                  <a:lnTo>
                    <a:pt x="2948" y="364"/>
                  </a:lnTo>
                  <a:lnTo>
                    <a:pt x="2948" y="367"/>
                  </a:lnTo>
                  <a:lnTo>
                    <a:pt x="2948" y="368"/>
                  </a:lnTo>
                  <a:lnTo>
                    <a:pt x="2949" y="368"/>
                  </a:lnTo>
                  <a:lnTo>
                    <a:pt x="2949" y="368"/>
                  </a:lnTo>
                  <a:lnTo>
                    <a:pt x="2949" y="368"/>
                  </a:lnTo>
                  <a:lnTo>
                    <a:pt x="2949" y="368"/>
                  </a:lnTo>
                  <a:lnTo>
                    <a:pt x="2950" y="368"/>
                  </a:lnTo>
                  <a:lnTo>
                    <a:pt x="2950" y="368"/>
                  </a:lnTo>
                  <a:lnTo>
                    <a:pt x="2950" y="367"/>
                  </a:lnTo>
                  <a:lnTo>
                    <a:pt x="2951" y="365"/>
                  </a:lnTo>
                  <a:lnTo>
                    <a:pt x="2951" y="368"/>
                  </a:lnTo>
                  <a:lnTo>
                    <a:pt x="2951" y="368"/>
                  </a:lnTo>
                  <a:lnTo>
                    <a:pt x="2951" y="368"/>
                  </a:lnTo>
                  <a:lnTo>
                    <a:pt x="2952" y="368"/>
                  </a:lnTo>
                  <a:lnTo>
                    <a:pt x="2952" y="368"/>
                  </a:lnTo>
                  <a:lnTo>
                    <a:pt x="2952" y="371"/>
                  </a:lnTo>
                  <a:lnTo>
                    <a:pt x="2952" y="371"/>
                  </a:lnTo>
                  <a:lnTo>
                    <a:pt x="2953" y="370"/>
                  </a:lnTo>
                  <a:lnTo>
                    <a:pt x="2953" y="366"/>
                  </a:lnTo>
                  <a:lnTo>
                    <a:pt x="2953" y="352"/>
                  </a:lnTo>
                  <a:lnTo>
                    <a:pt x="2953" y="318"/>
                  </a:lnTo>
                  <a:lnTo>
                    <a:pt x="2954" y="252"/>
                  </a:lnTo>
                  <a:lnTo>
                    <a:pt x="2954" y="166"/>
                  </a:lnTo>
                  <a:lnTo>
                    <a:pt x="2954" y="85"/>
                  </a:lnTo>
                  <a:lnTo>
                    <a:pt x="2955" y="30"/>
                  </a:lnTo>
                  <a:lnTo>
                    <a:pt x="2955" y="28"/>
                  </a:lnTo>
                  <a:lnTo>
                    <a:pt x="2955" y="72"/>
                  </a:lnTo>
                  <a:lnTo>
                    <a:pt x="2955" y="144"/>
                  </a:lnTo>
                  <a:lnTo>
                    <a:pt x="2956" y="225"/>
                  </a:lnTo>
                  <a:lnTo>
                    <a:pt x="2956" y="297"/>
                  </a:lnTo>
                  <a:lnTo>
                    <a:pt x="2956" y="342"/>
                  </a:lnTo>
                  <a:lnTo>
                    <a:pt x="2956" y="357"/>
                  </a:lnTo>
                  <a:lnTo>
                    <a:pt x="2957" y="359"/>
                  </a:lnTo>
                  <a:lnTo>
                    <a:pt x="2957" y="361"/>
                  </a:lnTo>
                  <a:lnTo>
                    <a:pt x="2957" y="359"/>
                  </a:lnTo>
                  <a:lnTo>
                    <a:pt x="2958" y="360"/>
                  </a:lnTo>
                  <a:lnTo>
                    <a:pt x="2958" y="362"/>
                  </a:lnTo>
                  <a:lnTo>
                    <a:pt x="2958" y="366"/>
                  </a:lnTo>
                  <a:lnTo>
                    <a:pt x="2958" y="370"/>
                  </a:lnTo>
                  <a:lnTo>
                    <a:pt x="2959" y="371"/>
                  </a:lnTo>
                  <a:lnTo>
                    <a:pt x="2959" y="368"/>
                  </a:lnTo>
                  <a:lnTo>
                    <a:pt x="2959" y="366"/>
                  </a:lnTo>
                  <a:lnTo>
                    <a:pt x="2959" y="368"/>
                  </a:lnTo>
                  <a:lnTo>
                    <a:pt x="2960" y="368"/>
                  </a:lnTo>
                  <a:lnTo>
                    <a:pt x="2960" y="365"/>
                  </a:lnTo>
                  <a:lnTo>
                    <a:pt x="2960" y="365"/>
                  </a:lnTo>
                  <a:lnTo>
                    <a:pt x="2961" y="365"/>
                  </a:lnTo>
                  <a:lnTo>
                    <a:pt x="2961" y="366"/>
                  </a:lnTo>
                  <a:lnTo>
                    <a:pt x="2961" y="365"/>
                  </a:lnTo>
                  <a:lnTo>
                    <a:pt x="2961" y="366"/>
                  </a:lnTo>
                  <a:lnTo>
                    <a:pt x="2962" y="365"/>
                  </a:lnTo>
                  <a:lnTo>
                    <a:pt x="2962" y="366"/>
                  </a:lnTo>
                  <a:lnTo>
                    <a:pt x="2962" y="365"/>
                  </a:lnTo>
                  <a:lnTo>
                    <a:pt x="2962" y="366"/>
                  </a:lnTo>
                  <a:lnTo>
                    <a:pt x="2963" y="366"/>
                  </a:lnTo>
                  <a:lnTo>
                    <a:pt x="2963" y="365"/>
                  </a:lnTo>
                  <a:lnTo>
                    <a:pt x="2963" y="362"/>
                  </a:lnTo>
                  <a:lnTo>
                    <a:pt x="2963" y="361"/>
                  </a:lnTo>
                  <a:lnTo>
                    <a:pt x="2964" y="363"/>
                  </a:lnTo>
                  <a:lnTo>
                    <a:pt x="2964" y="362"/>
                  </a:lnTo>
                  <a:lnTo>
                    <a:pt x="2964" y="364"/>
                  </a:lnTo>
                  <a:lnTo>
                    <a:pt x="2964" y="363"/>
                  </a:lnTo>
                  <a:lnTo>
                    <a:pt x="2965" y="361"/>
                  </a:lnTo>
                  <a:lnTo>
                    <a:pt x="2965" y="359"/>
                  </a:lnTo>
                  <a:lnTo>
                    <a:pt x="2965" y="359"/>
                  </a:lnTo>
                  <a:lnTo>
                    <a:pt x="2965" y="359"/>
                  </a:lnTo>
                  <a:lnTo>
                    <a:pt x="2966" y="359"/>
                  </a:lnTo>
                  <a:lnTo>
                    <a:pt x="2966" y="356"/>
                  </a:lnTo>
                  <a:lnTo>
                    <a:pt x="2966" y="351"/>
                  </a:lnTo>
                  <a:lnTo>
                    <a:pt x="2967" y="351"/>
                  </a:lnTo>
                  <a:lnTo>
                    <a:pt x="2967" y="349"/>
                  </a:lnTo>
                  <a:lnTo>
                    <a:pt x="2967" y="344"/>
                  </a:lnTo>
                  <a:lnTo>
                    <a:pt x="2967" y="338"/>
                  </a:lnTo>
                  <a:lnTo>
                    <a:pt x="2968" y="338"/>
                  </a:lnTo>
                  <a:lnTo>
                    <a:pt x="2968" y="337"/>
                  </a:lnTo>
                  <a:lnTo>
                    <a:pt x="2968" y="332"/>
                  </a:lnTo>
                  <a:lnTo>
                    <a:pt x="2968" y="331"/>
                  </a:lnTo>
                  <a:lnTo>
                    <a:pt x="2969" y="327"/>
                  </a:lnTo>
                  <a:lnTo>
                    <a:pt x="2969" y="324"/>
                  </a:lnTo>
                  <a:lnTo>
                    <a:pt x="2969" y="321"/>
                  </a:lnTo>
                  <a:lnTo>
                    <a:pt x="2969" y="313"/>
                  </a:lnTo>
                  <a:lnTo>
                    <a:pt x="2970" y="310"/>
                  </a:lnTo>
                  <a:lnTo>
                    <a:pt x="2970" y="306"/>
                  </a:lnTo>
                  <a:lnTo>
                    <a:pt x="2970" y="302"/>
                  </a:lnTo>
                  <a:lnTo>
                    <a:pt x="2971" y="302"/>
                  </a:lnTo>
                  <a:lnTo>
                    <a:pt x="2971" y="301"/>
                  </a:lnTo>
                  <a:lnTo>
                    <a:pt x="2971" y="297"/>
                  </a:lnTo>
                  <a:lnTo>
                    <a:pt x="2971" y="295"/>
                  </a:lnTo>
                  <a:lnTo>
                    <a:pt x="2972" y="294"/>
                  </a:lnTo>
                  <a:lnTo>
                    <a:pt x="2972" y="295"/>
                  </a:lnTo>
                  <a:lnTo>
                    <a:pt x="2972" y="299"/>
                  </a:lnTo>
                  <a:lnTo>
                    <a:pt x="2972" y="300"/>
                  </a:lnTo>
                  <a:lnTo>
                    <a:pt x="2973" y="305"/>
                  </a:lnTo>
                  <a:lnTo>
                    <a:pt x="2973" y="310"/>
                  </a:lnTo>
                  <a:lnTo>
                    <a:pt x="2973" y="316"/>
                  </a:lnTo>
                  <a:lnTo>
                    <a:pt x="2974" y="322"/>
                  </a:lnTo>
                  <a:lnTo>
                    <a:pt x="2974" y="328"/>
                  </a:lnTo>
                  <a:lnTo>
                    <a:pt x="2974" y="335"/>
                  </a:lnTo>
                  <a:lnTo>
                    <a:pt x="2974" y="337"/>
                  </a:lnTo>
                  <a:lnTo>
                    <a:pt x="2975" y="343"/>
                  </a:lnTo>
                  <a:lnTo>
                    <a:pt x="2975" y="349"/>
                  </a:lnTo>
                  <a:lnTo>
                    <a:pt x="2975" y="351"/>
                  </a:lnTo>
                  <a:lnTo>
                    <a:pt x="2975" y="352"/>
                  </a:lnTo>
                  <a:lnTo>
                    <a:pt x="2976" y="352"/>
                  </a:lnTo>
                  <a:lnTo>
                    <a:pt x="2976" y="356"/>
                  </a:lnTo>
                  <a:lnTo>
                    <a:pt x="2976" y="359"/>
                  </a:lnTo>
                  <a:lnTo>
                    <a:pt x="2977" y="359"/>
                  </a:lnTo>
                  <a:lnTo>
                    <a:pt x="2977" y="360"/>
                  </a:lnTo>
                  <a:lnTo>
                    <a:pt x="2977" y="359"/>
                  </a:lnTo>
                  <a:lnTo>
                    <a:pt x="2977" y="361"/>
                  </a:lnTo>
                  <a:lnTo>
                    <a:pt x="2978" y="360"/>
                  </a:lnTo>
                  <a:lnTo>
                    <a:pt x="2978" y="362"/>
                  </a:lnTo>
                  <a:lnTo>
                    <a:pt x="2978" y="362"/>
                  </a:lnTo>
                  <a:lnTo>
                    <a:pt x="2978" y="363"/>
                  </a:lnTo>
                  <a:lnTo>
                    <a:pt x="2979" y="363"/>
                  </a:lnTo>
                  <a:lnTo>
                    <a:pt x="2979" y="363"/>
                  </a:lnTo>
                  <a:lnTo>
                    <a:pt x="2979" y="362"/>
                  </a:lnTo>
                  <a:lnTo>
                    <a:pt x="2979" y="363"/>
                  </a:lnTo>
                  <a:lnTo>
                    <a:pt x="2980" y="360"/>
                  </a:lnTo>
                  <a:lnTo>
                    <a:pt x="2980" y="362"/>
                  </a:lnTo>
                  <a:lnTo>
                    <a:pt x="2980" y="362"/>
                  </a:lnTo>
                  <a:lnTo>
                    <a:pt x="2980" y="363"/>
                  </a:lnTo>
                  <a:lnTo>
                    <a:pt x="2981" y="366"/>
                  </a:lnTo>
                  <a:lnTo>
                    <a:pt x="2981" y="364"/>
                  </a:lnTo>
                  <a:lnTo>
                    <a:pt x="2981" y="363"/>
                  </a:lnTo>
                  <a:lnTo>
                    <a:pt x="2981" y="362"/>
                  </a:lnTo>
                  <a:lnTo>
                    <a:pt x="2982" y="362"/>
                  </a:lnTo>
                  <a:lnTo>
                    <a:pt x="2982" y="365"/>
                  </a:lnTo>
                  <a:lnTo>
                    <a:pt x="2982" y="368"/>
                  </a:lnTo>
                  <a:lnTo>
                    <a:pt x="2983" y="368"/>
                  </a:lnTo>
                  <a:lnTo>
                    <a:pt x="2983" y="366"/>
                  </a:lnTo>
                  <a:lnTo>
                    <a:pt x="2983" y="362"/>
                  </a:lnTo>
                  <a:lnTo>
                    <a:pt x="2983" y="362"/>
                  </a:lnTo>
                  <a:lnTo>
                    <a:pt x="2984" y="364"/>
                  </a:lnTo>
                  <a:lnTo>
                    <a:pt x="2984" y="366"/>
                  </a:lnTo>
                  <a:lnTo>
                    <a:pt x="2984" y="366"/>
                  </a:lnTo>
                  <a:lnTo>
                    <a:pt x="2984" y="366"/>
                  </a:lnTo>
                  <a:lnTo>
                    <a:pt x="2985" y="366"/>
                  </a:lnTo>
                  <a:lnTo>
                    <a:pt x="2985" y="368"/>
                  </a:lnTo>
                  <a:lnTo>
                    <a:pt x="2985" y="365"/>
                  </a:lnTo>
                  <a:lnTo>
                    <a:pt x="2985" y="365"/>
                  </a:lnTo>
                  <a:lnTo>
                    <a:pt x="2986" y="365"/>
                  </a:lnTo>
                  <a:lnTo>
                    <a:pt x="2986" y="365"/>
                  </a:lnTo>
                  <a:lnTo>
                    <a:pt x="2986" y="365"/>
                  </a:lnTo>
                  <a:lnTo>
                    <a:pt x="2987" y="363"/>
                  </a:lnTo>
                  <a:lnTo>
                    <a:pt x="2987" y="363"/>
                  </a:lnTo>
                  <a:lnTo>
                    <a:pt x="2987" y="364"/>
                  </a:lnTo>
                  <a:lnTo>
                    <a:pt x="2987" y="365"/>
                  </a:lnTo>
                  <a:lnTo>
                    <a:pt x="2988" y="363"/>
                  </a:lnTo>
                  <a:lnTo>
                    <a:pt x="2988" y="362"/>
                  </a:lnTo>
                  <a:lnTo>
                    <a:pt x="2988" y="362"/>
                  </a:lnTo>
                  <a:lnTo>
                    <a:pt x="2988" y="363"/>
                  </a:lnTo>
                  <a:lnTo>
                    <a:pt x="2989" y="362"/>
                  </a:lnTo>
                  <a:lnTo>
                    <a:pt x="2989" y="362"/>
                  </a:lnTo>
                  <a:lnTo>
                    <a:pt x="2989" y="362"/>
                  </a:lnTo>
                  <a:lnTo>
                    <a:pt x="2990" y="363"/>
                  </a:lnTo>
                  <a:lnTo>
                    <a:pt x="2990" y="363"/>
                  </a:lnTo>
                  <a:lnTo>
                    <a:pt x="2990" y="363"/>
                  </a:lnTo>
                  <a:lnTo>
                    <a:pt x="2990" y="361"/>
                  </a:lnTo>
                  <a:lnTo>
                    <a:pt x="2991" y="362"/>
                  </a:lnTo>
                  <a:lnTo>
                    <a:pt x="2991" y="361"/>
                  </a:lnTo>
                  <a:lnTo>
                    <a:pt x="2991" y="360"/>
                  </a:lnTo>
                  <a:lnTo>
                    <a:pt x="2991" y="360"/>
                  </a:lnTo>
                  <a:lnTo>
                    <a:pt x="2992" y="362"/>
                  </a:lnTo>
                  <a:lnTo>
                    <a:pt x="2992" y="366"/>
                  </a:lnTo>
                  <a:lnTo>
                    <a:pt x="2992" y="363"/>
                  </a:lnTo>
                  <a:lnTo>
                    <a:pt x="2993" y="362"/>
                  </a:lnTo>
                  <a:lnTo>
                    <a:pt x="2993" y="361"/>
                  </a:lnTo>
                  <a:lnTo>
                    <a:pt x="2993" y="362"/>
                  </a:lnTo>
                  <a:lnTo>
                    <a:pt x="2993" y="366"/>
                  </a:lnTo>
                  <a:lnTo>
                    <a:pt x="2994" y="365"/>
                  </a:lnTo>
                  <a:lnTo>
                    <a:pt x="2994" y="367"/>
                  </a:lnTo>
                  <a:lnTo>
                    <a:pt x="2994" y="363"/>
                  </a:lnTo>
                  <a:lnTo>
                    <a:pt x="2994" y="363"/>
                  </a:lnTo>
                  <a:lnTo>
                    <a:pt x="2995" y="362"/>
                  </a:lnTo>
                  <a:lnTo>
                    <a:pt x="2995" y="362"/>
                  </a:lnTo>
                  <a:lnTo>
                    <a:pt x="2995" y="364"/>
                  </a:lnTo>
                  <a:lnTo>
                    <a:pt x="2995" y="368"/>
                  </a:lnTo>
                  <a:lnTo>
                    <a:pt x="2996" y="366"/>
                  </a:lnTo>
                  <a:lnTo>
                    <a:pt x="2996" y="364"/>
                  </a:lnTo>
                  <a:lnTo>
                    <a:pt x="2996" y="366"/>
                  </a:lnTo>
                  <a:lnTo>
                    <a:pt x="2996" y="365"/>
                  </a:lnTo>
                  <a:lnTo>
                    <a:pt x="2997" y="363"/>
                  </a:lnTo>
                  <a:lnTo>
                    <a:pt x="2997" y="363"/>
                  </a:lnTo>
                  <a:lnTo>
                    <a:pt x="2997" y="363"/>
                  </a:lnTo>
                  <a:lnTo>
                    <a:pt x="2997" y="365"/>
                  </a:lnTo>
                  <a:lnTo>
                    <a:pt x="2998" y="364"/>
                  </a:lnTo>
                  <a:lnTo>
                    <a:pt x="2998" y="365"/>
                  </a:lnTo>
                  <a:lnTo>
                    <a:pt x="2998" y="368"/>
                  </a:lnTo>
                  <a:lnTo>
                    <a:pt x="2999" y="368"/>
                  </a:lnTo>
                  <a:lnTo>
                    <a:pt x="2999" y="368"/>
                  </a:lnTo>
                  <a:lnTo>
                    <a:pt x="2999" y="368"/>
                  </a:lnTo>
                  <a:lnTo>
                    <a:pt x="2999" y="363"/>
                  </a:lnTo>
                  <a:lnTo>
                    <a:pt x="3000" y="364"/>
                  </a:lnTo>
                  <a:lnTo>
                    <a:pt x="3000" y="365"/>
                  </a:lnTo>
                  <a:lnTo>
                    <a:pt x="3000" y="367"/>
                  </a:lnTo>
                  <a:lnTo>
                    <a:pt x="3000" y="365"/>
                  </a:lnTo>
                  <a:lnTo>
                    <a:pt x="3001" y="365"/>
                  </a:lnTo>
                  <a:lnTo>
                    <a:pt x="3001" y="365"/>
                  </a:lnTo>
                  <a:lnTo>
                    <a:pt x="3001" y="363"/>
                  </a:lnTo>
                  <a:lnTo>
                    <a:pt x="3002" y="367"/>
                  </a:lnTo>
                  <a:lnTo>
                    <a:pt x="3002" y="367"/>
                  </a:lnTo>
                  <a:lnTo>
                    <a:pt x="3002" y="364"/>
                  </a:lnTo>
                  <a:lnTo>
                    <a:pt x="3002" y="363"/>
                  </a:lnTo>
                  <a:lnTo>
                    <a:pt x="3003" y="365"/>
                  </a:lnTo>
                  <a:lnTo>
                    <a:pt x="3003" y="366"/>
                  </a:lnTo>
                  <a:lnTo>
                    <a:pt x="3003" y="369"/>
                  </a:lnTo>
                  <a:lnTo>
                    <a:pt x="3003" y="368"/>
                  </a:lnTo>
                  <a:lnTo>
                    <a:pt x="3004" y="370"/>
                  </a:lnTo>
                  <a:lnTo>
                    <a:pt x="3004" y="367"/>
                  </a:lnTo>
                  <a:lnTo>
                    <a:pt x="3004" y="363"/>
                  </a:lnTo>
                  <a:lnTo>
                    <a:pt x="3004" y="363"/>
                  </a:lnTo>
                  <a:lnTo>
                    <a:pt x="3005" y="361"/>
                  </a:lnTo>
                  <a:lnTo>
                    <a:pt x="3005" y="363"/>
                  </a:lnTo>
                  <a:lnTo>
                    <a:pt x="3005" y="366"/>
                  </a:lnTo>
                  <a:lnTo>
                    <a:pt x="3006" y="368"/>
                  </a:lnTo>
                  <a:lnTo>
                    <a:pt x="3006" y="368"/>
                  </a:lnTo>
                  <a:lnTo>
                    <a:pt x="3006" y="366"/>
                  </a:lnTo>
                  <a:lnTo>
                    <a:pt x="3006" y="365"/>
                  </a:lnTo>
                  <a:lnTo>
                    <a:pt x="3007" y="365"/>
                  </a:lnTo>
                  <a:lnTo>
                    <a:pt x="3007" y="367"/>
                  </a:lnTo>
                  <a:lnTo>
                    <a:pt x="3007" y="368"/>
                  </a:lnTo>
                  <a:lnTo>
                    <a:pt x="3007" y="365"/>
                  </a:lnTo>
                  <a:lnTo>
                    <a:pt x="3008" y="364"/>
                  </a:lnTo>
                  <a:lnTo>
                    <a:pt x="3008" y="363"/>
                  </a:lnTo>
                  <a:lnTo>
                    <a:pt x="3008" y="363"/>
                  </a:lnTo>
                  <a:lnTo>
                    <a:pt x="3009" y="363"/>
                  </a:lnTo>
                  <a:lnTo>
                    <a:pt x="3009" y="363"/>
                  </a:lnTo>
                  <a:lnTo>
                    <a:pt x="3009" y="363"/>
                  </a:lnTo>
                  <a:lnTo>
                    <a:pt x="3009" y="363"/>
                  </a:lnTo>
                  <a:lnTo>
                    <a:pt x="3010" y="362"/>
                  </a:lnTo>
                  <a:lnTo>
                    <a:pt x="3010" y="362"/>
                  </a:lnTo>
                  <a:lnTo>
                    <a:pt x="3010" y="362"/>
                  </a:lnTo>
                  <a:lnTo>
                    <a:pt x="3010" y="360"/>
                  </a:lnTo>
                  <a:lnTo>
                    <a:pt x="3011" y="358"/>
                  </a:lnTo>
                  <a:lnTo>
                    <a:pt x="3011" y="356"/>
                  </a:lnTo>
                  <a:lnTo>
                    <a:pt x="3011" y="355"/>
                  </a:lnTo>
                  <a:lnTo>
                    <a:pt x="3011" y="356"/>
                  </a:lnTo>
                  <a:lnTo>
                    <a:pt x="3012" y="353"/>
                  </a:lnTo>
                  <a:lnTo>
                    <a:pt x="3012" y="352"/>
                  </a:lnTo>
                  <a:lnTo>
                    <a:pt x="3012" y="352"/>
                  </a:lnTo>
                  <a:lnTo>
                    <a:pt x="3012" y="356"/>
                  </a:lnTo>
                  <a:lnTo>
                    <a:pt x="3013" y="355"/>
                  </a:lnTo>
                  <a:lnTo>
                    <a:pt x="3013" y="355"/>
                  </a:lnTo>
                  <a:lnTo>
                    <a:pt x="3013" y="355"/>
                  </a:lnTo>
                  <a:lnTo>
                    <a:pt x="3014" y="356"/>
                  </a:lnTo>
                  <a:lnTo>
                    <a:pt x="3014" y="360"/>
                  </a:lnTo>
                  <a:lnTo>
                    <a:pt x="3014" y="361"/>
                  </a:lnTo>
                  <a:lnTo>
                    <a:pt x="3014" y="365"/>
                  </a:lnTo>
                  <a:lnTo>
                    <a:pt x="3015" y="363"/>
                  </a:lnTo>
                  <a:lnTo>
                    <a:pt x="3015" y="366"/>
                  </a:lnTo>
                  <a:lnTo>
                    <a:pt x="3015" y="367"/>
                  </a:lnTo>
                  <a:lnTo>
                    <a:pt x="3015" y="365"/>
                  </a:lnTo>
                  <a:lnTo>
                    <a:pt x="3016" y="369"/>
                  </a:lnTo>
                  <a:lnTo>
                    <a:pt x="3016" y="368"/>
                  </a:lnTo>
                  <a:lnTo>
                    <a:pt x="3016" y="368"/>
                  </a:lnTo>
                  <a:lnTo>
                    <a:pt x="3016" y="365"/>
                  </a:lnTo>
                  <a:lnTo>
                    <a:pt x="3017" y="365"/>
                  </a:lnTo>
                  <a:lnTo>
                    <a:pt x="3017" y="366"/>
                  </a:lnTo>
                  <a:lnTo>
                    <a:pt x="3017" y="368"/>
                  </a:lnTo>
                  <a:lnTo>
                    <a:pt x="3018" y="368"/>
                  </a:lnTo>
                  <a:lnTo>
                    <a:pt x="3018" y="368"/>
                  </a:lnTo>
                  <a:lnTo>
                    <a:pt x="3018" y="368"/>
                  </a:lnTo>
                  <a:lnTo>
                    <a:pt x="3018" y="365"/>
                  </a:lnTo>
                  <a:lnTo>
                    <a:pt x="3019" y="363"/>
                  </a:lnTo>
                  <a:lnTo>
                    <a:pt x="3019" y="364"/>
                  </a:lnTo>
                  <a:lnTo>
                    <a:pt x="3019" y="368"/>
                  </a:lnTo>
                  <a:lnTo>
                    <a:pt x="3019" y="368"/>
                  </a:lnTo>
                  <a:lnTo>
                    <a:pt x="3020" y="353"/>
                  </a:lnTo>
                  <a:lnTo>
                    <a:pt x="3020" y="318"/>
                  </a:lnTo>
                  <a:lnTo>
                    <a:pt x="3020" y="251"/>
                  </a:lnTo>
                  <a:lnTo>
                    <a:pt x="3021" y="165"/>
                  </a:lnTo>
                  <a:lnTo>
                    <a:pt x="3021" y="85"/>
                  </a:lnTo>
                  <a:lnTo>
                    <a:pt x="3021" y="34"/>
                  </a:lnTo>
                  <a:lnTo>
                    <a:pt x="3021" y="33"/>
                  </a:lnTo>
                  <a:lnTo>
                    <a:pt x="3022" y="71"/>
                  </a:lnTo>
                  <a:lnTo>
                    <a:pt x="3022" y="136"/>
                  </a:lnTo>
                  <a:lnTo>
                    <a:pt x="3022" y="206"/>
                  </a:lnTo>
                  <a:lnTo>
                    <a:pt x="3022" y="279"/>
                  </a:lnTo>
                  <a:lnTo>
                    <a:pt x="3023" y="333"/>
                  </a:lnTo>
                  <a:lnTo>
                    <a:pt x="3023" y="357"/>
                  </a:lnTo>
                  <a:lnTo>
                    <a:pt x="3023" y="358"/>
                  </a:lnTo>
                  <a:lnTo>
                    <a:pt x="3023" y="356"/>
                  </a:lnTo>
                  <a:lnTo>
                    <a:pt x="3024" y="353"/>
                  </a:lnTo>
                  <a:lnTo>
                    <a:pt x="3024" y="358"/>
                  </a:lnTo>
                  <a:lnTo>
                    <a:pt x="3024" y="361"/>
                  </a:lnTo>
                  <a:lnTo>
                    <a:pt x="3025" y="362"/>
                  </a:lnTo>
                  <a:lnTo>
                    <a:pt x="3025" y="363"/>
                  </a:lnTo>
                  <a:lnTo>
                    <a:pt x="3025" y="363"/>
                  </a:lnTo>
                  <a:lnTo>
                    <a:pt x="3025" y="368"/>
                  </a:lnTo>
                  <a:lnTo>
                    <a:pt x="3026" y="371"/>
                  </a:lnTo>
                  <a:lnTo>
                    <a:pt x="3026" y="368"/>
                  </a:lnTo>
                  <a:lnTo>
                    <a:pt x="3026" y="365"/>
                  </a:lnTo>
                  <a:lnTo>
                    <a:pt x="3026" y="362"/>
                  </a:lnTo>
                  <a:lnTo>
                    <a:pt x="3027" y="363"/>
                  </a:lnTo>
                  <a:lnTo>
                    <a:pt x="3027" y="366"/>
                  </a:lnTo>
                  <a:lnTo>
                    <a:pt x="3027" y="363"/>
                  </a:lnTo>
                  <a:lnTo>
                    <a:pt x="3027" y="363"/>
                  </a:lnTo>
                  <a:lnTo>
                    <a:pt x="3028" y="364"/>
                  </a:lnTo>
                  <a:lnTo>
                    <a:pt x="3028" y="366"/>
                  </a:lnTo>
                  <a:lnTo>
                    <a:pt x="3028" y="365"/>
                  </a:lnTo>
                  <a:lnTo>
                    <a:pt x="3028" y="362"/>
                  </a:lnTo>
                  <a:lnTo>
                    <a:pt x="3029" y="361"/>
                  </a:lnTo>
                  <a:lnTo>
                    <a:pt x="3029" y="362"/>
                  </a:lnTo>
                  <a:lnTo>
                    <a:pt x="3029" y="365"/>
                  </a:lnTo>
                  <a:lnTo>
                    <a:pt x="3030" y="364"/>
                  </a:lnTo>
                  <a:lnTo>
                    <a:pt x="3030" y="361"/>
                  </a:lnTo>
                  <a:lnTo>
                    <a:pt x="3030" y="359"/>
                  </a:lnTo>
                  <a:lnTo>
                    <a:pt x="3030" y="359"/>
                  </a:lnTo>
                  <a:lnTo>
                    <a:pt x="3031" y="359"/>
                  </a:lnTo>
                  <a:lnTo>
                    <a:pt x="3031" y="359"/>
                  </a:lnTo>
                  <a:lnTo>
                    <a:pt x="3031" y="358"/>
                  </a:lnTo>
                  <a:lnTo>
                    <a:pt x="3031" y="356"/>
                  </a:lnTo>
                  <a:lnTo>
                    <a:pt x="3032" y="356"/>
                  </a:lnTo>
                  <a:lnTo>
                    <a:pt x="3032" y="356"/>
                  </a:lnTo>
                  <a:lnTo>
                    <a:pt x="3032" y="355"/>
                  </a:lnTo>
                  <a:lnTo>
                    <a:pt x="3032" y="351"/>
                  </a:lnTo>
                  <a:lnTo>
                    <a:pt x="3033" y="349"/>
                  </a:lnTo>
                  <a:lnTo>
                    <a:pt x="3033" y="349"/>
                  </a:lnTo>
                  <a:lnTo>
                    <a:pt x="3033" y="349"/>
                  </a:lnTo>
                  <a:lnTo>
                    <a:pt x="3034" y="346"/>
                  </a:lnTo>
                  <a:lnTo>
                    <a:pt x="3034" y="341"/>
                  </a:lnTo>
                  <a:lnTo>
                    <a:pt x="3034" y="336"/>
                  </a:lnTo>
                  <a:lnTo>
                    <a:pt x="3034" y="335"/>
                  </a:lnTo>
                  <a:lnTo>
                    <a:pt x="3035" y="333"/>
                  </a:lnTo>
                  <a:lnTo>
                    <a:pt x="3035" y="330"/>
                  </a:lnTo>
                  <a:lnTo>
                    <a:pt x="3035" y="325"/>
                  </a:lnTo>
                  <a:lnTo>
                    <a:pt x="3035" y="321"/>
                  </a:lnTo>
                  <a:lnTo>
                    <a:pt x="3036" y="315"/>
                  </a:lnTo>
                  <a:lnTo>
                    <a:pt x="3036" y="311"/>
                  </a:lnTo>
                  <a:lnTo>
                    <a:pt x="3036" y="308"/>
                  </a:lnTo>
                  <a:lnTo>
                    <a:pt x="3037" y="304"/>
                  </a:lnTo>
                  <a:lnTo>
                    <a:pt x="3037" y="302"/>
                  </a:lnTo>
                  <a:lnTo>
                    <a:pt x="3037" y="299"/>
                  </a:lnTo>
                  <a:lnTo>
                    <a:pt x="3037" y="298"/>
                  </a:lnTo>
                  <a:lnTo>
                    <a:pt x="3038" y="299"/>
                  </a:lnTo>
                  <a:lnTo>
                    <a:pt x="3038" y="299"/>
                  </a:lnTo>
                  <a:lnTo>
                    <a:pt x="3038" y="296"/>
                  </a:lnTo>
                  <a:lnTo>
                    <a:pt x="3038" y="297"/>
                  </a:lnTo>
                  <a:lnTo>
                    <a:pt x="3039" y="300"/>
                  </a:lnTo>
                  <a:lnTo>
                    <a:pt x="3039" y="305"/>
                  </a:lnTo>
                  <a:lnTo>
                    <a:pt x="3039" y="310"/>
                  </a:lnTo>
                  <a:lnTo>
                    <a:pt x="3040" y="316"/>
                  </a:lnTo>
                  <a:lnTo>
                    <a:pt x="3040" y="327"/>
                  </a:lnTo>
                  <a:lnTo>
                    <a:pt x="3040" y="331"/>
                  </a:lnTo>
                  <a:lnTo>
                    <a:pt x="3040" y="335"/>
                  </a:lnTo>
                  <a:lnTo>
                    <a:pt x="3041" y="335"/>
                  </a:lnTo>
                  <a:lnTo>
                    <a:pt x="3041" y="342"/>
                  </a:lnTo>
                  <a:lnTo>
                    <a:pt x="3041" y="347"/>
                  </a:lnTo>
                  <a:lnTo>
                    <a:pt x="3041" y="350"/>
                  </a:lnTo>
                  <a:lnTo>
                    <a:pt x="3042" y="352"/>
                  </a:lnTo>
                  <a:lnTo>
                    <a:pt x="3042" y="353"/>
                  </a:lnTo>
                  <a:lnTo>
                    <a:pt x="3042" y="358"/>
                  </a:lnTo>
                  <a:lnTo>
                    <a:pt x="3042" y="361"/>
                  </a:lnTo>
                  <a:lnTo>
                    <a:pt x="3043" y="363"/>
                  </a:lnTo>
                  <a:lnTo>
                    <a:pt x="3043" y="362"/>
                  </a:lnTo>
                  <a:lnTo>
                    <a:pt x="3043" y="359"/>
                  </a:lnTo>
                  <a:lnTo>
                    <a:pt x="3043" y="359"/>
                  </a:lnTo>
                  <a:lnTo>
                    <a:pt x="3044" y="360"/>
                  </a:lnTo>
                  <a:lnTo>
                    <a:pt x="3044" y="361"/>
                  </a:lnTo>
                  <a:lnTo>
                    <a:pt x="3044" y="361"/>
                  </a:lnTo>
                  <a:lnTo>
                    <a:pt x="3044" y="362"/>
                  </a:lnTo>
                  <a:lnTo>
                    <a:pt x="3045" y="365"/>
                  </a:lnTo>
                  <a:lnTo>
                    <a:pt x="3045" y="364"/>
                  </a:lnTo>
                  <a:lnTo>
                    <a:pt x="3045" y="362"/>
                  </a:lnTo>
                  <a:lnTo>
                    <a:pt x="3046" y="362"/>
                  </a:lnTo>
                  <a:lnTo>
                    <a:pt x="3046" y="363"/>
                  </a:lnTo>
                  <a:lnTo>
                    <a:pt x="3046" y="365"/>
                  </a:lnTo>
                  <a:lnTo>
                    <a:pt x="3046" y="365"/>
                  </a:lnTo>
                  <a:lnTo>
                    <a:pt x="3047" y="363"/>
                  </a:lnTo>
                  <a:lnTo>
                    <a:pt x="3047" y="363"/>
                  </a:lnTo>
                  <a:lnTo>
                    <a:pt x="3047" y="364"/>
                  </a:lnTo>
                  <a:lnTo>
                    <a:pt x="3047" y="364"/>
                  </a:lnTo>
                  <a:lnTo>
                    <a:pt x="3048" y="367"/>
                  </a:lnTo>
                  <a:lnTo>
                    <a:pt x="3048" y="368"/>
                  </a:lnTo>
                  <a:lnTo>
                    <a:pt x="3048" y="369"/>
                  </a:lnTo>
                  <a:lnTo>
                    <a:pt x="3048" y="371"/>
                  </a:lnTo>
                  <a:lnTo>
                    <a:pt x="3049" y="370"/>
                  </a:lnTo>
                  <a:lnTo>
                    <a:pt x="3049" y="365"/>
                  </a:lnTo>
                  <a:lnTo>
                    <a:pt x="3049" y="366"/>
                  </a:lnTo>
                  <a:lnTo>
                    <a:pt x="3050" y="363"/>
                  </a:lnTo>
                  <a:lnTo>
                    <a:pt x="3050" y="368"/>
                  </a:lnTo>
                  <a:lnTo>
                    <a:pt x="3050" y="368"/>
                  </a:lnTo>
                  <a:lnTo>
                    <a:pt x="3050" y="370"/>
                  </a:lnTo>
                  <a:lnTo>
                    <a:pt x="3051" y="371"/>
                  </a:lnTo>
                  <a:lnTo>
                    <a:pt x="3051" y="368"/>
                  </a:lnTo>
                  <a:lnTo>
                    <a:pt x="3051" y="371"/>
                  </a:lnTo>
                  <a:lnTo>
                    <a:pt x="3051" y="368"/>
                  </a:lnTo>
                  <a:lnTo>
                    <a:pt x="3052" y="370"/>
                  </a:lnTo>
                  <a:lnTo>
                    <a:pt x="3052" y="370"/>
                  </a:lnTo>
                  <a:lnTo>
                    <a:pt x="3052" y="368"/>
                  </a:lnTo>
                  <a:lnTo>
                    <a:pt x="3053" y="368"/>
                  </a:lnTo>
                  <a:lnTo>
                    <a:pt x="3053" y="368"/>
                  </a:lnTo>
                  <a:lnTo>
                    <a:pt x="3053" y="369"/>
                  </a:lnTo>
                  <a:lnTo>
                    <a:pt x="3053" y="371"/>
                  </a:lnTo>
                  <a:lnTo>
                    <a:pt x="3054" y="368"/>
                  </a:lnTo>
                  <a:lnTo>
                    <a:pt x="3054" y="365"/>
                  </a:lnTo>
                  <a:lnTo>
                    <a:pt x="3054" y="363"/>
                  </a:lnTo>
                  <a:lnTo>
                    <a:pt x="3054" y="363"/>
                  </a:lnTo>
                  <a:lnTo>
                    <a:pt x="3055" y="363"/>
                  </a:lnTo>
                  <a:lnTo>
                    <a:pt x="3055" y="364"/>
                  </a:lnTo>
                  <a:lnTo>
                    <a:pt x="3055" y="367"/>
                  </a:lnTo>
                  <a:lnTo>
                    <a:pt x="3056" y="365"/>
                  </a:lnTo>
                  <a:lnTo>
                    <a:pt x="3056" y="366"/>
                  </a:lnTo>
                  <a:lnTo>
                    <a:pt x="3056" y="365"/>
                  </a:lnTo>
                  <a:lnTo>
                    <a:pt x="3056" y="366"/>
                  </a:lnTo>
                  <a:lnTo>
                    <a:pt x="3057" y="368"/>
                  </a:lnTo>
                  <a:lnTo>
                    <a:pt x="3057" y="368"/>
                  </a:lnTo>
                  <a:lnTo>
                    <a:pt x="3057" y="365"/>
                  </a:lnTo>
                  <a:lnTo>
                    <a:pt x="3057" y="366"/>
                  </a:lnTo>
                  <a:lnTo>
                    <a:pt x="3058" y="368"/>
                  </a:lnTo>
                  <a:lnTo>
                    <a:pt x="3058" y="371"/>
                  </a:lnTo>
                  <a:lnTo>
                    <a:pt x="3058" y="371"/>
                  </a:lnTo>
                  <a:lnTo>
                    <a:pt x="3058" y="371"/>
                  </a:lnTo>
                  <a:lnTo>
                    <a:pt x="3059" y="368"/>
                  </a:lnTo>
                  <a:lnTo>
                    <a:pt x="3059" y="367"/>
                  </a:lnTo>
                  <a:lnTo>
                    <a:pt x="3059" y="365"/>
                  </a:lnTo>
                  <a:lnTo>
                    <a:pt x="3059" y="363"/>
                  </a:lnTo>
                  <a:lnTo>
                    <a:pt x="3060" y="363"/>
                  </a:lnTo>
                  <a:lnTo>
                    <a:pt x="3060" y="366"/>
                  </a:lnTo>
                  <a:lnTo>
                    <a:pt x="3060" y="368"/>
                  </a:lnTo>
                  <a:lnTo>
                    <a:pt x="3060" y="369"/>
                  </a:lnTo>
                  <a:lnTo>
                    <a:pt x="3061" y="369"/>
                  </a:lnTo>
                  <a:lnTo>
                    <a:pt x="3061" y="368"/>
                  </a:lnTo>
                  <a:lnTo>
                    <a:pt x="3061" y="368"/>
                  </a:lnTo>
                  <a:lnTo>
                    <a:pt x="3062" y="368"/>
                  </a:lnTo>
                  <a:lnTo>
                    <a:pt x="3062" y="371"/>
                  </a:lnTo>
                  <a:lnTo>
                    <a:pt x="3062" y="370"/>
                  </a:lnTo>
                  <a:lnTo>
                    <a:pt x="3062" y="370"/>
                  </a:lnTo>
                  <a:lnTo>
                    <a:pt x="3063" y="370"/>
                  </a:lnTo>
                  <a:lnTo>
                    <a:pt x="3063" y="371"/>
                  </a:lnTo>
                  <a:lnTo>
                    <a:pt x="3063" y="371"/>
                  </a:lnTo>
                  <a:lnTo>
                    <a:pt x="3063" y="368"/>
                  </a:lnTo>
                  <a:lnTo>
                    <a:pt x="3064" y="370"/>
                  </a:lnTo>
                  <a:lnTo>
                    <a:pt x="3064" y="371"/>
                  </a:lnTo>
                  <a:lnTo>
                    <a:pt x="3064" y="371"/>
                  </a:lnTo>
                  <a:lnTo>
                    <a:pt x="3064" y="371"/>
                  </a:lnTo>
                  <a:lnTo>
                    <a:pt x="3065" y="370"/>
                  </a:lnTo>
                  <a:lnTo>
                    <a:pt x="3065" y="370"/>
                  </a:lnTo>
                  <a:lnTo>
                    <a:pt x="3065" y="369"/>
                  </a:lnTo>
                  <a:lnTo>
                    <a:pt x="3066" y="371"/>
                  </a:lnTo>
                  <a:lnTo>
                    <a:pt x="3066" y="371"/>
                  </a:lnTo>
                  <a:lnTo>
                    <a:pt x="3066" y="371"/>
                  </a:lnTo>
                  <a:lnTo>
                    <a:pt x="3066" y="370"/>
                  </a:lnTo>
                  <a:lnTo>
                    <a:pt x="3067" y="368"/>
                  </a:lnTo>
                  <a:lnTo>
                    <a:pt x="3067" y="370"/>
                  </a:lnTo>
                  <a:lnTo>
                    <a:pt x="3067" y="371"/>
                  </a:lnTo>
                  <a:lnTo>
                    <a:pt x="3067" y="371"/>
                  </a:lnTo>
                  <a:lnTo>
                    <a:pt x="3068" y="373"/>
                  </a:lnTo>
                  <a:lnTo>
                    <a:pt x="3068" y="372"/>
                  </a:lnTo>
                  <a:lnTo>
                    <a:pt x="3068" y="373"/>
                  </a:lnTo>
                  <a:lnTo>
                    <a:pt x="3069" y="371"/>
                  </a:lnTo>
                  <a:lnTo>
                    <a:pt x="3069" y="368"/>
                  </a:lnTo>
                  <a:lnTo>
                    <a:pt x="3069" y="368"/>
                  </a:lnTo>
                  <a:lnTo>
                    <a:pt x="3069" y="368"/>
                  </a:lnTo>
                  <a:lnTo>
                    <a:pt x="3070" y="368"/>
                  </a:lnTo>
                  <a:lnTo>
                    <a:pt x="3070" y="369"/>
                  </a:lnTo>
                  <a:lnTo>
                    <a:pt x="3070" y="371"/>
                  </a:lnTo>
                  <a:lnTo>
                    <a:pt x="3070" y="370"/>
                  </a:lnTo>
                  <a:lnTo>
                    <a:pt x="3071" y="368"/>
                  </a:lnTo>
                  <a:lnTo>
                    <a:pt x="3071" y="370"/>
                  </a:lnTo>
                  <a:lnTo>
                    <a:pt x="3071" y="369"/>
                  </a:lnTo>
                  <a:lnTo>
                    <a:pt x="3072" y="370"/>
                  </a:lnTo>
                  <a:lnTo>
                    <a:pt x="3072" y="370"/>
                  </a:lnTo>
                  <a:lnTo>
                    <a:pt x="3072" y="368"/>
                  </a:lnTo>
                  <a:lnTo>
                    <a:pt x="3072" y="368"/>
                  </a:lnTo>
                  <a:lnTo>
                    <a:pt x="3073" y="368"/>
                  </a:lnTo>
                  <a:lnTo>
                    <a:pt x="3073" y="368"/>
                  </a:lnTo>
                  <a:lnTo>
                    <a:pt x="3073" y="371"/>
                  </a:lnTo>
                  <a:lnTo>
                    <a:pt x="3073" y="371"/>
                  </a:lnTo>
                  <a:lnTo>
                    <a:pt x="3074" y="371"/>
                  </a:lnTo>
                  <a:lnTo>
                    <a:pt x="3074" y="371"/>
                  </a:lnTo>
                  <a:lnTo>
                    <a:pt x="3074" y="371"/>
                  </a:lnTo>
                  <a:lnTo>
                    <a:pt x="3074" y="371"/>
                  </a:lnTo>
                  <a:lnTo>
                    <a:pt x="3075" y="368"/>
                  </a:lnTo>
                  <a:lnTo>
                    <a:pt x="3075" y="368"/>
                  </a:lnTo>
                  <a:lnTo>
                    <a:pt x="3075" y="368"/>
                  </a:lnTo>
                  <a:lnTo>
                    <a:pt x="3075" y="368"/>
                  </a:lnTo>
                  <a:lnTo>
                    <a:pt x="3076" y="368"/>
                  </a:lnTo>
                  <a:lnTo>
                    <a:pt x="3076" y="368"/>
                  </a:lnTo>
                  <a:lnTo>
                    <a:pt x="3076" y="368"/>
                  </a:lnTo>
                  <a:lnTo>
                    <a:pt x="3076" y="368"/>
                  </a:lnTo>
                  <a:lnTo>
                    <a:pt x="3077" y="368"/>
                  </a:lnTo>
                  <a:lnTo>
                    <a:pt x="3077" y="371"/>
                  </a:lnTo>
                  <a:lnTo>
                    <a:pt x="3077" y="368"/>
                  </a:lnTo>
                  <a:lnTo>
                    <a:pt x="3078" y="364"/>
                  </a:lnTo>
                  <a:lnTo>
                    <a:pt x="3078" y="361"/>
                  </a:lnTo>
                  <a:lnTo>
                    <a:pt x="3078" y="361"/>
                  </a:lnTo>
                  <a:lnTo>
                    <a:pt x="3078" y="360"/>
                  </a:lnTo>
                  <a:lnTo>
                    <a:pt x="3079" y="361"/>
                  </a:lnTo>
                  <a:lnTo>
                    <a:pt x="3079" y="360"/>
                  </a:lnTo>
                  <a:lnTo>
                    <a:pt x="3079" y="360"/>
                  </a:lnTo>
                  <a:lnTo>
                    <a:pt x="3079" y="359"/>
                  </a:lnTo>
                  <a:lnTo>
                    <a:pt x="3080" y="356"/>
                  </a:lnTo>
                  <a:lnTo>
                    <a:pt x="3080" y="356"/>
                  </a:lnTo>
                  <a:lnTo>
                    <a:pt x="3080" y="356"/>
                  </a:lnTo>
                  <a:lnTo>
                    <a:pt x="3080" y="356"/>
                  </a:lnTo>
                  <a:lnTo>
                    <a:pt x="3081" y="357"/>
                  </a:lnTo>
                  <a:lnTo>
                    <a:pt x="3081" y="358"/>
                  </a:lnTo>
                  <a:lnTo>
                    <a:pt x="3081" y="359"/>
                  </a:lnTo>
                  <a:lnTo>
                    <a:pt x="3082" y="359"/>
                  </a:lnTo>
                  <a:lnTo>
                    <a:pt x="3082" y="361"/>
                  </a:lnTo>
                  <a:lnTo>
                    <a:pt x="3082" y="365"/>
                  </a:lnTo>
                  <a:lnTo>
                    <a:pt x="3082" y="368"/>
                  </a:lnTo>
                  <a:lnTo>
                    <a:pt x="3083" y="368"/>
                  </a:lnTo>
                  <a:lnTo>
                    <a:pt x="3083" y="368"/>
                  </a:lnTo>
                  <a:lnTo>
                    <a:pt x="3083" y="371"/>
                  </a:lnTo>
                  <a:lnTo>
                    <a:pt x="3083" y="372"/>
                  </a:lnTo>
                  <a:lnTo>
                    <a:pt x="3084" y="371"/>
                  </a:lnTo>
                  <a:lnTo>
                    <a:pt x="3084" y="372"/>
                  </a:lnTo>
                  <a:lnTo>
                    <a:pt x="3084" y="374"/>
                  </a:lnTo>
                  <a:lnTo>
                    <a:pt x="3085" y="371"/>
                  </a:lnTo>
                  <a:lnTo>
                    <a:pt x="3085" y="370"/>
                  </a:lnTo>
                  <a:lnTo>
                    <a:pt x="3085" y="370"/>
                  </a:lnTo>
                  <a:lnTo>
                    <a:pt x="3085" y="371"/>
                  </a:lnTo>
                  <a:lnTo>
                    <a:pt x="3086" y="373"/>
                  </a:lnTo>
                  <a:lnTo>
                    <a:pt x="3086" y="368"/>
                  </a:lnTo>
                  <a:lnTo>
                    <a:pt x="3086" y="368"/>
                  </a:lnTo>
                  <a:lnTo>
                    <a:pt x="3086" y="371"/>
                  </a:lnTo>
                  <a:lnTo>
                    <a:pt x="3087" y="374"/>
                  </a:lnTo>
                  <a:lnTo>
                    <a:pt x="3087" y="374"/>
                  </a:lnTo>
                  <a:lnTo>
                    <a:pt x="3087" y="374"/>
                  </a:lnTo>
                  <a:lnTo>
                    <a:pt x="3088" y="361"/>
                  </a:lnTo>
                  <a:lnTo>
                    <a:pt x="3088" y="327"/>
                  </a:lnTo>
                  <a:lnTo>
                    <a:pt x="3088" y="262"/>
                  </a:lnTo>
                  <a:lnTo>
                    <a:pt x="3088" y="177"/>
                  </a:lnTo>
                  <a:lnTo>
                    <a:pt x="3089" y="90"/>
                  </a:lnTo>
                  <a:lnTo>
                    <a:pt x="3089" y="31"/>
                  </a:lnTo>
                  <a:lnTo>
                    <a:pt x="3089" y="23"/>
                  </a:lnTo>
                  <a:lnTo>
                    <a:pt x="3089" y="68"/>
                  </a:lnTo>
                  <a:lnTo>
                    <a:pt x="3090" y="142"/>
                  </a:lnTo>
                  <a:lnTo>
                    <a:pt x="3090" y="222"/>
                  </a:lnTo>
                  <a:lnTo>
                    <a:pt x="3090" y="294"/>
                  </a:lnTo>
                  <a:lnTo>
                    <a:pt x="3090" y="338"/>
                  </a:lnTo>
                  <a:lnTo>
                    <a:pt x="3091" y="355"/>
                  </a:lnTo>
                  <a:lnTo>
                    <a:pt x="3091" y="358"/>
                  </a:lnTo>
                  <a:lnTo>
                    <a:pt x="3091" y="356"/>
                  </a:lnTo>
                  <a:lnTo>
                    <a:pt x="3091" y="358"/>
                  </a:lnTo>
                  <a:lnTo>
                    <a:pt x="3092" y="361"/>
                  </a:lnTo>
                  <a:lnTo>
                    <a:pt x="3092" y="366"/>
                  </a:lnTo>
                  <a:lnTo>
                    <a:pt x="3092" y="371"/>
                  </a:lnTo>
                  <a:lnTo>
                    <a:pt x="3092" y="373"/>
                  </a:lnTo>
                  <a:lnTo>
                    <a:pt x="3093" y="374"/>
                  </a:lnTo>
                  <a:lnTo>
                    <a:pt x="3093" y="371"/>
                  </a:lnTo>
                  <a:lnTo>
                    <a:pt x="3093" y="368"/>
                  </a:lnTo>
                  <a:lnTo>
                    <a:pt x="3094" y="367"/>
                  </a:lnTo>
                  <a:lnTo>
                    <a:pt x="3094" y="368"/>
                  </a:lnTo>
                  <a:lnTo>
                    <a:pt x="3094" y="368"/>
                  </a:lnTo>
                  <a:lnTo>
                    <a:pt x="3094" y="368"/>
                  </a:lnTo>
                  <a:lnTo>
                    <a:pt x="3095" y="370"/>
                  </a:lnTo>
                  <a:lnTo>
                    <a:pt x="3095" y="368"/>
                  </a:lnTo>
                  <a:lnTo>
                    <a:pt x="3095" y="371"/>
                  </a:lnTo>
                  <a:lnTo>
                    <a:pt x="3095" y="370"/>
                  </a:lnTo>
                  <a:lnTo>
                    <a:pt x="3096" y="368"/>
                  </a:lnTo>
                  <a:lnTo>
                    <a:pt x="3096" y="365"/>
                  </a:lnTo>
                  <a:lnTo>
                    <a:pt x="3096" y="364"/>
                  </a:lnTo>
                  <a:lnTo>
                    <a:pt x="3096" y="365"/>
                  </a:lnTo>
                  <a:lnTo>
                    <a:pt x="3097" y="368"/>
                  </a:lnTo>
                  <a:lnTo>
                    <a:pt x="3097" y="364"/>
                  </a:lnTo>
                  <a:lnTo>
                    <a:pt x="3097" y="363"/>
                  </a:lnTo>
                  <a:lnTo>
                    <a:pt x="3098" y="363"/>
                  </a:lnTo>
                  <a:lnTo>
                    <a:pt x="3098" y="366"/>
                  </a:lnTo>
                  <a:lnTo>
                    <a:pt x="3098" y="368"/>
                  </a:lnTo>
                  <a:lnTo>
                    <a:pt x="3098" y="363"/>
                  </a:lnTo>
                  <a:lnTo>
                    <a:pt x="3099" y="362"/>
                  </a:lnTo>
                  <a:lnTo>
                    <a:pt x="3099" y="361"/>
                  </a:lnTo>
                  <a:lnTo>
                    <a:pt x="3099" y="361"/>
                  </a:lnTo>
                  <a:lnTo>
                    <a:pt x="3099" y="363"/>
                  </a:lnTo>
                  <a:lnTo>
                    <a:pt x="3100" y="359"/>
                  </a:lnTo>
                  <a:lnTo>
                    <a:pt x="3100" y="358"/>
                  </a:lnTo>
                  <a:lnTo>
                    <a:pt x="3100" y="355"/>
                  </a:lnTo>
                  <a:lnTo>
                    <a:pt x="3101" y="352"/>
                  </a:lnTo>
                  <a:lnTo>
                    <a:pt x="3101" y="352"/>
                  </a:lnTo>
                  <a:lnTo>
                    <a:pt x="3101" y="349"/>
                  </a:lnTo>
                  <a:lnTo>
                    <a:pt x="3101" y="346"/>
                  </a:lnTo>
                  <a:lnTo>
                    <a:pt x="3102" y="346"/>
                  </a:lnTo>
                  <a:lnTo>
                    <a:pt x="3102" y="346"/>
                  </a:lnTo>
                  <a:lnTo>
                    <a:pt x="3102" y="345"/>
                  </a:lnTo>
                  <a:lnTo>
                    <a:pt x="3102" y="338"/>
                  </a:lnTo>
                  <a:lnTo>
                    <a:pt x="3103" y="335"/>
                  </a:lnTo>
                  <a:lnTo>
                    <a:pt x="3103" y="328"/>
                  </a:lnTo>
                  <a:lnTo>
                    <a:pt x="3103" y="322"/>
                  </a:lnTo>
                  <a:lnTo>
                    <a:pt x="3104" y="318"/>
                  </a:lnTo>
                  <a:lnTo>
                    <a:pt x="3104" y="314"/>
                  </a:lnTo>
                  <a:lnTo>
                    <a:pt x="3104" y="312"/>
                  </a:lnTo>
                  <a:lnTo>
                    <a:pt x="3104" y="311"/>
                  </a:lnTo>
                  <a:lnTo>
                    <a:pt x="3105" y="308"/>
                  </a:lnTo>
                  <a:lnTo>
                    <a:pt x="3105" y="308"/>
                  </a:lnTo>
                  <a:lnTo>
                    <a:pt x="3105" y="302"/>
                  </a:lnTo>
                  <a:lnTo>
                    <a:pt x="3105" y="302"/>
                  </a:lnTo>
                  <a:lnTo>
                    <a:pt x="3106" y="301"/>
                  </a:lnTo>
                  <a:lnTo>
                    <a:pt x="3106" y="302"/>
                  </a:lnTo>
                  <a:lnTo>
                    <a:pt x="3106" y="305"/>
                  </a:lnTo>
                  <a:lnTo>
                    <a:pt x="3106" y="305"/>
                  </a:lnTo>
                  <a:lnTo>
                    <a:pt x="3107" y="309"/>
                  </a:lnTo>
                  <a:lnTo>
                    <a:pt x="3107" y="313"/>
                  </a:lnTo>
                  <a:lnTo>
                    <a:pt x="3107" y="318"/>
                  </a:lnTo>
                  <a:lnTo>
                    <a:pt x="3107" y="322"/>
                  </a:lnTo>
                  <a:lnTo>
                    <a:pt x="3108" y="327"/>
                  </a:lnTo>
                  <a:lnTo>
                    <a:pt x="3108" y="330"/>
                  </a:lnTo>
                  <a:lnTo>
                    <a:pt x="3108" y="338"/>
                  </a:lnTo>
                  <a:lnTo>
                    <a:pt x="3108" y="343"/>
                  </a:lnTo>
                  <a:lnTo>
                    <a:pt x="3109" y="347"/>
                  </a:lnTo>
                  <a:lnTo>
                    <a:pt x="3109" y="349"/>
                  </a:lnTo>
                  <a:lnTo>
                    <a:pt x="3109" y="352"/>
                  </a:lnTo>
                  <a:lnTo>
                    <a:pt x="3110" y="353"/>
                  </a:lnTo>
                  <a:lnTo>
                    <a:pt x="3110" y="359"/>
                  </a:lnTo>
                  <a:lnTo>
                    <a:pt x="3110" y="361"/>
                  </a:lnTo>
                  <a:lnTo>
                    <a:pt x="3110" y="359"/>
                  </a:lnTo>
                  <a:lnTo>
                    <a:pt x="3111" y="358"/>
                  </a:lnTo>
                  <a:lnTo>
                    <a:pt x="3111" y="358"/>
                  </a:lnTo>
                  <a:lnTo>
                    <a:pt x="3111" y="359"/>
                  </a:lnTo>
                  <a:lnTo>
                    <a:pt x="3111" y="359"/>
                  </a:lnTo>
                  <a:lnTo>
                    <a:pt x="3112" y="360"/>
                  </a:lnTo>
                  <a:lnTo>
                    <a:pt x="3112" y="361"/>
                  </a:lnTo>
                  <a:lnTo>
                    <a:pt x="3112" y="362"/>
                  </a:lnTo>
                  <a:lnTo>
                    <a:pt x="3113" y="363"/>
                  </a:lnTo>
                  <a:lnTo>
                    <a:pt x="3113" y="362"/>
                  </a:lnTo>
                  <a:lnTo>
                    <a:pt x="3113" y="362"/>
                  </a:lnTo>
                  <a:lnTo>
                    <a:pt x="3113" y="362"/>
                  </a:lnTo>
                  <a:lnTo>
                    <a:pt x="3114" y="362"/>
                  </a:lnTo>
                  <a:lnTo>
                    <a:pt x="3114" y="363"/>
                  </a:lnTo>
                  <a:lnTo>
                    <a:pt x="3114" y="363"/>
                  </a:lnTo>
                  <a:lnTo>
                    <a:pt x="3114" y="362"/>
                  </a:lnTo>
                  <a:lnTo>
                    <a:pt x="3115" y="361"/>
                  </a:lnTo>
                  <a:lnTo>
                    <a:pt x="3115" y="363"/>
                  </a:lnTo>
                  <a:lnTo>
                    <a:pt x="3115" y="363"/>
                  </a:lnTo>
                  <a:lnTo>
                    <a:pt x="3115" y="363"/>
                  </a:lnTo>
                  <a:lnTo>
                    <a:pt x="3116" y="363"/>
                  </a:lnTo>
                  <a:lnTo>
                    <a:pt x="3116" y="364"/>
                  </a:lnTo>
                  <a:lnTo>
                    <a:pt x="3116" y="364"/>
                  </a:lnTo>
                  <a:lnTo>
                    <a:pt x="3117" y="364"/>
                  </a:lnTo>
                  <a:lnTo>
                    <a:pt x="3117" y="362"/>
                  </a:lnTo>
                  <a:lnTo>
                    <a:pt x="3117" y="363"/>
                  </a:lnTo>
                  <a:lnTo>
                    <a:pt x="3117" y="363"/>
                  </a:lnTo>
                  <a:lnTo>
                    <a:pt x="3118" y="363"/>
                  </a:lnTo>
                  <a:lnTo>
                    <a:pt x="3118" y="365"/>
                  </a:lnTo>
                  <a:lnTo>
                    <a:pt x="3118" y="368"/>
                  </a:lnTo>
                  <a:lnTo>
                    <a:pt x="3118" y="369"/>
                  </a:lnTo>
                  <a:lnTo>
                    <a:pt x="3119" y="364"/>
                  </a:lnTo>
                  <a:lnTo>
                    <a:pt x="3119" y="362"/>
                  </a:lnTo>
                  <a:lnTo>
                    <a:pt x="3119" y="363"/>
                  </a:lnTo>
                  <a:lnTo>
                    <a:pt x="3120" y="363"/>
                  </a:lnTo>
                  <a:lnTo>
                    <a:pt x="3120" y="365"/>
                  </a:lnTo>
                  <a:lnTo>
                    <a:pt x="3120" y="368"/>
                  </a:lnTo>
                  <a:lnTo>
                    <a:pt x="3120" y="368"/>
                  </a:lnTo>
                  <a:lnTo>
                    <a:pt x="3121" y="368"/>
                  </a:lnTo>
                  <a:lnTo>
                    <a:pt x="3121" y="363"/>
                  </a:lnTo>
                  <a:lnTo>
                    <a:pt x="3121" y="364"/>
                  </a:lnTo>
                  <a:lnTo>
                    <a:pt x="3121" y="363"/>
                  </a:lnTo>
                  <a:lnTo>
                    <a:pt x="3122" y="366"/>
                  </a:lnTo>
                  <a:lnTo>
                    <a:pt x="3122" y="365"/>
                  </a:lnTo>
                  <a:lnTo>
                    <a:pt x="3122" y="363"/>
                  </a:lnTo>
                  <a:lnTo>
                    <a:pt x="3122" y="363"/>
                  </a:lnTo>
                  <a:lnTo>
                    <a:pt x="3123" y="364"/>
                  </a:lnTo>
                  <a:lnTo>
                    <a:pt x="3123" y="365"/>
                  </a:lnTo>
                  <a:lnTo>
                    <a:pt x="3123" y="363"/>
                  </a:lnTo>
                  <a:lnTo>
                    <a:pt x="3123" y="362"/>
                  </a:lnTo>
                  <a:lnTo>
                    <a:pt x="3124" y="362"/>
                  </a:lnTo>
                  <a:lnTo>
                    <a:pt x="3124" y="362"/>
                  </a:lnTo>
                  <a:lnTo>
                    <a:pt x="3124" y="362"/>
                  </a:lnTo>
                  <a:lnTo>
                    <a:pt x="3124" y="362"/>
                  </a:lnTo>
                  <a:lnTo>
                    <a:pt x="3125" y="363"/>
                  </a:lnTo>
                  <a:lnTo>
                    <a:pt x="3125" y="361"/>
                  </a:lnTo>
                  <a:lnTo>
                    <a:pt x="3125" y="362"/>
                  </a:lnTo>
                  <a:lnTo>
                    <a:pt x="3126" y="366"/>
                  </a:lnTo>
                  <a:lnTo>
                    <a:pt x="3126" y="365"/>
                  </a:lnTo>
                  <a:lnTo>
                    <a:pt x="3126" y="365"/>
                  </a:lnTo>
                  <a:lnTo>
                    <a:pt x="3126" y="360"/>
                  </a:lnTo>
                  <a:lnTo>
                    <a:pt x="3127" y="360"/>
                  </a:lnTo>
                  <a:lnTo>
                    <a:pt x="3127" y="362"/>
                  </a:lnTo>
                  <a:lnTo>
                    <a:pt x="3127" y="363"/>
                  </a:lnTo>
                  <a:lnTo>
                    <a:pt x="3127" y="363"/>
                  </a:lnTo>
                  <a:lnTo>
                    <a:pt x="3128" y="364"/>
                  </a:lnTo>
                  <a:lnTo>
                    <a:pt x="3128" y="364"/>
                  </a:lnTo>
                  <a:lnTo>
                    <a:pt x="3128" y="363"/>
                  </a:lnTo>
                  <a:lnTo>
                    <a:pt x="3129" y="362"/>
                  </a:lnTo>
                  <a:lnTo>
                    <a:pt x="3129" y="361"/>
                  </a:lnTo>
                  <a:lnTo>
                    <a:pt x="3129" y="362"/>
                  </a:lnTo>
                  <a:lnTo>
                    <a:pt x="3129" y="366"/>
                  </a:lnTo>
                  <a:lnTo>
                    <a:pt x="3130" y="366"/>
                  </a:lnTo>
                  <a:lnTo>
                    <a:pt x="3130" y="365"/>
                  </a:lnTo>
                  <a:lnTo>
                    <a:pt x="3130" y="365"/>
                  </a:lnTo>
                  <a:lnTo>
                    <a:pt x="3130" y="365"/>
                  </a:lnTo>
                  <a:lnTo>
                    <a:pt x="3131" y="366"/>
                  </a:lnTo>
                  <a:lnTo>
                    <a:pt x="3131" y="368"/>
                  </a:lnTo>
                  <a:lnTo>
                    <a:pt x="3131" y="366"/>
                  </a:lnTo>
                  <a:lnTo>
                    <a:pt x="3132" y="365"/>
                  </a:lnTo>
                  <a:lnTo>
                    <a:pt x="3132" y="368"/>
                  </a:lnTo>
                  <a:lnTo>
                    <a:pt x="3132" y="366"/>
                  </a:lnTo>
                  <a:lnTo>
                    <a:pt x="3132" y="364"/>
                  </a:lnTo>
                  <a:lnTo>
                    <a:pt x="3133" y="363"/>
                  </a:lnTo>
                  <a:lnTo>
                    <a:pt x="3133" y="364"/>
                  </a:lnTo>
                  <a:lnTo>
                    <a:pt x="3133" y="369"/>
                  </a:lnTo>
                  <a:lnTo>
                    <a:pt x="3133" y="368"/>
                  </a:lnTo>
                  <a:lnTo>
                    <a:pt x="3134" y="366"/>
                  </a:lnTo>
                  <a:lnTo>
                    <a:pt x="3134" y="362"/>
                  </a:lnTo>
                  <a:lnTo>
                    <a:pt x="3134" y="362"/>
                  </a:lnTo>
                  <a:lnTo>
                    <a:pt x="3134" y="363"/>
                  </a:lnTo>
                  <a:lnTo>
                    <a:pt x="3135" y="366"/>
                  </a:lnTo>
                  <a:lnTo>
                    <a:pt x="3135" y="368"/>
                  </a:lnTo>
                  <a:lnTo>
                    <a:pt x="3135" y="368"/>
                  </a:lnTo>
                  <a:lnTo>
                    <a:pt x="3136" y="365"/>
                  </a:lnTo>
                  <a:lnTo>
                    <a:pt x="3136" y="363"/>
                  </a:lnTo>
                  <a:lnTo>
                    <a:pt x="3136" y="363"/>
                  </a:lnTo>
                  <a:lnTo>
                    <a:pt x="3136" y="363"/>
                  </a:lnTo>
                  <a:lnTo>
                    <a:pt x="3137" y="363"/>
                  </a:lnTo>
                  <a:lnTo>
                    <a:pt x="3137" y="364"/>
                  </a:lnTo>
                  <a:lnTo>
                    <a:pt x="3137" y="364"/>
                  </a:lnTo>
                  <a:lnTo>
                    <a:pt x="3137" y="366"/>
                  </a:lnTo>
                  <a:lnTo>
                    <a:pt x="3138" y="366"/>
                  </a:lnTo>
                  <a:lnTo>
                    <a:pt x="3138" y="365"/>
                  </a:lnTo>
                  <a:lnTo>
                    <a:pt x="3138" y="364"/>
                  </a:lnTo>
                  <a:lnTo>
                    <a:pt x="3138" y="363"/>
                  </a:lnTo>
                  <a:lnTo>
                    <a:pt x="3139" y="365"/>
                  </a:lnTo>
                  <a:lnTo>
                    <a:pt x="3139" y="363"/>
                  </a:lnTo>
                  <a:lnTo>
                    <a:pt x="3139" y="363"/>
                  </a:lnTo>
                  <a:lnTo>
                    <a:pt x="3139" y="365"/>
                  </a:lnTo>
                  <a:lnTo>
                    <a:pt x="3140" y="365"/>
                  </a:lnTo>
                  <a:lnTo>
                    <a:pt x="3140" y="368"/>
                  </a:lnTo>
                  <a:lnTo>
                    <a:pt x="3140" y="364"/>
                  </a:lnTo>
                  <a:lnTo>
                    <a:pt x="3140" y="360"/>
                  </a:lnTo>
                  <a:lnTo>
                    <a:pt x="3141" y="359"/>
                  </a:lnTo>
                  <a:lnTo>
                    <a:pt x="3141" y="360"/>
                  </a:lnTo>
                  <a:lnTo>
                    <a:pt x="3141" y="362"/>
                  </a:lnTo>
                  <a:lnTo>
                    <a:pt x="3142" y="361"/>
                  </a:lnTo>
                  <a:lnTo>
                    <a:pt x="3142" y="362"/>
                  </a:lnTo>
                  <a:lnTo>
                    <a:pt x="3142" y="363"/>
                  </a:lnTo>
                  <a:lnTo>
                    <a:pt x="3142" y="365"/>
                  </a:lnTo>
                  <a:lnTo>
                    <a:pt x="3143" y="365"/>
                  </a:lnTo>
                  <a:lnTo>
                    <a:pt x="3143" y="365"/>
                  </a:lnTo>
                  <a:lnTo>
                    <a:pt x="3143" y="361"/>
                  </a:lnTo>
                  <a:lnTo>
                    <a:pt x="3143" y="361"/>
                  </a:lnTo>
                  <a:lnTo>
                    <a:pt x="3144" y="361"/>
                  </a:lnTo>
                  <a:lnTo>
                    <a:pt x="3144" y="363"/>
                  </a:lnTo>
                  <a:lnTo>
                    <a:pt x="3144" y="365"/>
                  </a:lnTo>
                  <a:lnTo>
                    <a:pt x="3145" y="363"/>
                  </a:lnTo>
                  <a:lnTo>
                    <a:pt x="3145" y="363"/>
                  </a:lnTo>
                  <a:lnTo>
                    <a:pt x="3145" y="362"/>
                  </a:lnTo>
                  <a:lnTo>
                    <a:pt x="3145" y="362"/>
                  </a:lnTo>
                  <a:lnTo>
                    <a:pt x="3146" y="361"/>
                  </a:lnTo>
                  <a:lnTo>
                    <a:pt x="3146" y="359"/>
                  </a:lnTo>
                  <a:lnTo>
                    <a:pt x="3146" y="358"/>
                  </a:lnTo>
                  <a:lnTo>
                    <a:pt x="3146" y="356"/>
                  </a:lnTo>
                  <a:lnTo>
                    <a:pt x="3147" y="355"/>
                  </a:lnTo>
                  <a:lnTo>
                    <a:pt x="3147" y="356"/>
                  </a:lnTo>
                  <a:lnTo>
                    <a:pt x="3147" y="358"/>
                  </a:lnTo>
                  <a:lnTo>
                    <a:pt x="3148" y="356"/>
                  </a:lnTo>
                  <a:lnTo>
                    <a:pt x="3148" y="356"/>
                  </a:lnTo>
                  <a:lnTo>
                    <a:pt x="3148" y="352"/>
                  </a:lnTo>
                  <a:lnTo>
                    <a:pt x="3148" y="348"/>
                  </a:lnTo>
                  <a:lnTo>
                    <a:pt x="3149" y="343"/>
                  </a:lnTo>
                  <a:lnTo>
                    <a:pt x="3149" y="343"/>
                  </a:lnTo>
                  <a:lnTo>
                    <a:pt x="3149" y="348"/>
                  </a:lnTo>
                  <a:lnTo>
                    <a:pt x="3149" y="349"/>
                  </a:lnTo>
                  <a:lnTo>
                    <a:pt x="3150" y="352"/>
                  </a:lnTo>
                  <a:lnTo>
                    <a:pt x="3150" y="352"/>
                  </a:lnTo>
                  <a:lnTo>
                    <a:pt x="3150" y="355"/>
                  </a:lnTo>
                  <a:lnTo>
                    <a:pt x="3150" y="357"/>
                  </a:lnTo>
                  <a:lnTo>
                    <a:pt x="3151" y="358"/>
                  </a:lnTo>
                  <a:lnTo>
                    <a:pt x="3151" y="358"/>
                  </a:lnTo>
                  <a:lnTo>
                    <a:pt x="3151" y="359"/>
                  </a:lnTo>
                  <a:lnTo>
                    <a:pt x="3152" y="363"/>
                  </a:lnTo>
                  <a:lnTo>
                    <a:pt x="3152" y="363"/>
                  </a:lnTo>
                  <a:lnTo>
                    <a:pt x="3152" y="362"/>
                  </a:lnTo>
                  <a:lnTo>
                    <a:pt x="3152" y="363"/>
                  </a:lnTo>
                  <a:lnTo>
                    <a:pt x="3153" y="364"/>
                  </a:lnTo>
                  <a:lnTo>
                    <a:pt x="3153" y="363"/>
                  </a:lnTo>
                  <a:lnTo>
                    <a:pt x="3153" y="363"/>
                  </a:lnTo>
                  <a:lnTo>
                    <a:pt x="3153" y="363"/>
                  </a:lnTo>
                  <a:lnTo>
                    <a:pt x="3154" y="363"/>
                  </a:lnTo>
                  <a:lnTo>
                    <a:pt x="3154" y="365"/>
                  </a:lnTo>
                  <a:lnTo>
                    <a:pt x="3154" y="365"/>
                  </a:lnTo>
                  <a:lnTo>
                    <a:pt x="3154" y="363"/>
                  </a:lnTo>
                  <a:lnTo>
                    <a:pt x="3155" y="361"/>
                  </a:lnTo>
                  <a:lnTo>
                    <a:pt x="3155" y="359"/>
                  </a:lnTo>
                  <a:lnTo>
                    <a:pt x="3155" y="362"/>
                  </a:lnTo>
                  <a:lnTo>
                    <a:pt x="3155" y="368"/>
                  </a:lnTo>
                  <a:lnTo>
                    <a:pt x="3156" y="368"/>
                  </a:lnTo>
                  <a:lnTo>
                    <a:pt x="3156" y="363"/>
                  </a:lnTo>
                  <a:lnTo>
                    <a:pt x="3156" y="348"/>
                  </a:lnTo>
                  <a:lnTo>
                    <a:pt x="3157" y="313"/>
                  </a:lnTo>
                  <a:lnTo>
                    <a:pt x="3157" y="248"/>
                  </a:lnTo>
                  <a:lnTo>
                    <a:pt x="3157" y="168"/>
                  </a:lnTo>
                  <a:lnTo>
                    <a:pt x="3157" y="87"/>
                  </a:lnTo>
                  <a:lnTo>
                    <a:pt x="3158" y="31"/>
                  </a:lnTo>
                  <a:lnTo>
                    <a:pt x="3158" y="31"/>
                  </a:lnTo>
                  <a:lnTo>
                    <a:pt x="3158" y="77"/>
                  </a:lnTo>
                  <a:lnTo>
                    <a:pt x="3158" y="153"/>
                  </a:lnTo>
                  <a:lnTo>
                    <a:pt x="3159" y="233"/>
                  </a:lnTo>
                  <a:lnTo>
                    <a:pt x="3159" y="303"/>
                  </a:lnTo>
                  <a:lnTo>
                    <a:pt x="3159" y="341"/>
                  </a:lnTo>
                  <a:lnTo>
                    <a:pt x="3159" y="352"/>
                  </a:lnTo>
                  <a:lnTo>
                    <a:pt x="3160" y="353"/>
                  </a:lnTo>
                  <a:lnTo>
                    <a:pt x="3160" y="352"/>
                  </a:lnTo>
                  <a:lnTo>
                    <a:pt x="3160" y="355"/>
                  </a:lnTo>
                  <a:lnTo>
                    <a:pt x="3161" y="357"/>
                  </a:lnTo>
                  <a:lnTo>
                    <a:pt x="3161" y="361"/>
                  </a:lnTo>
                  <a:lnTo>
                    <a:pt x="3161" y="362"/>
                  </a:lnTo>
                  <a:lnTo>
                    <a:pt x="3161" y="361"/>
                  </a:lnTo>
                  <a:lnTo>
                    <a:pt x="3162" y="360"/>
                  </a:lnTo>
                  <a:lnTo>
                    <a:pt x="3162" y="362"/>
                  </a:lnTo>
                  <a:lnTo>
                    <a:pt x="3162" y="363"/>
                  </a:lnTo>
                  <a:lnTo>
                    <a:pt x="3162" y="363"/>
                  </a:lnTo>
                  <a:lnTo>
                    <a:pt x="3163" y="363"/>
                  </a:lnTo>
                  <a:lnTo>
                    <a:pt x="3163" y="362"/>
                  </a:lnTo>
                  <a:lnTo>
                    <a:pt x="3163" y="362"/>
                  </a:lnTo>
                  <a:lnTo>
                    <a:pt x="3164" y="363"/>
                  </a:lnTo>
                  <a:lnTo>
                    <a:pt x="3164" y="364"/>
                  </a:lnTo>
                  <a:lnTo>
                    <a:pt x="3164" y="363"/>
                  </a:lnTo>
                  <a:lnTo>
                    <a:pt x="3164" y="359"/>
                  </a:lnTo>
                  <a:lnTo>
                    <a:pt x="3165" y="358"/>
                  </a:lnTo>
                  <a:lnTo>
                    <a:pt x="3165" y="359"/>
                  </a:lnTo>
                  <a:lnTo>
                    <a:pt x="3165" y="360"/>
                  </a:lnTo>
                  <a:lnTo>
                    <a:pt x="3165" y="360"/>
                  </a:lnTo>
                  <a:lnTo>
                    <a:pt x="3166" y="360"/>
                  </a:lnTo>
                  <a:lnTo>
                    <a:pt x="3166" y="359"/>
                  </a:lnTo>
                  <a:lnTo>
                    <a:pt x="3166" y="360"/>
                  </a:lnTo>
                  <a:lnTo>
                    <a:pt x="3166" y="360"/>
                  </a:lnTo>
                  <a:lnTo>
                    <a:pt x="3167" y="361"/>
                  </a:lnTo>
                  <a:lnTo>
                    <a:pt x="3167" y="356"/>
                  </a:lnTo>
                  <a:lnTo>
                    <a:pt x="3167" y="358"/>
                  </a:lnTo>
                  <a:lnTo>
                    <a:pt x="3168" y="358"/>
                  </a:lnTo>
                  <a:lnTo>
                    <a:pt x="3168" y="358"/>
                  </a:lnTo>
                  <a:lnTo>
                    <a:pt x="3168" y="357"/>
                  </a:lnTo>
                  <a:lnTo>
                    <a:pt x="3168" y="352"/>
                  </a:lnTo>
                  <a:lnTo>
                    <a:pt x="3169" y="351"/>
                  </a:lnTo>
                  <a:lnTo>
                    <a:pt x="3169" y="352"/>
                  </a:lnTo>
                  <a:lnTo>
                    <a:pt x="3169" y="349"/>
                  </a:lnTo>
                  <a:lnTo>
                    <a:pt x="3169" y="349"/>
                  </a:lnTo>
                  <a:lnTo>
                    <a:pt x="3170" y="347"/>
                  </a:lnTo>
                  <a:lnTo>
                    <a:pt x="3170" y="346"/>
                  </a:lnTo>
                  <a:lnTo>
                    <a:pt x="3170" y="345"/>
                  </a:lnTo>
                  <a:lnTo>
                    <a:pt x="3170" y="342"/>
                  </a:lnTo>
                  <a:lnTo>
                    <a:pt x="3171" y="338"/>
                  </a:lnTo>
                  <a:lnTo>
                    <a:pt x="3171" y="337"/>
                  </a:lnTo>
                  <a:lnTo>
                    <a:pt x="3171" y="334"/>
                  </a:lnTo>
                  <a:lnTo>
                    <a:pt x="3171" y="332"/>
                  </a:lnTo>
                  <a:lnTo>
                    <a:pt x="3172" y="327"/>
                  </a:lnTo>
                  <a:lnTo>
                    <a:pt x="3172" y="325"/>
                  </a:lnTo>
                  <a:lnTo>
                    <a:pt x="3172" y="318"/>
                  </a:lnTo>
                  <a:lnTo>
                    <a:pt x="3173" y="314"/>
                  </a:lnTo>
                  <a:lnTo>
                    <a:pt x="3173" y="310"/>
                  </a:lnTo>
                  <a:lnTo>
                    <a:pt x="3173" y="307"/>
                  </a:lnTo>
                  <a:lnTo>
                    <a:pt x="3173" y="302"/>
                  </a:lnTo>
                  <a:lnTo>
                    <a:pt x="3174" y="302"/>
                  </a:lnTo>
                  <a:lnTo>
                    <a:pt x="3174" y="302"/>
                  </a:lnTo>
                  <a:lnTo>
                    <a:pt x="3174" y="301"/>
                  </a:lnTo>
                  <a:lnTo>
                    <a:pt x="3174" y="297"/>
                  </a:lnTo>
                  <a:lnTo>
                    <a:pt x="3175" y="294"/>
                  </a:lnTo>
                  <a:lnTo>
                    <a:pt x="3175" y="293"/>
                  </a:lnTo>
                  <a:lnTo>
                    <a:pt x="3175" y="296"/>
                  </a:lnTo>
                  <a:lnTo>
                    <a:pt x="3175" y="297"/>
                  </a:lnTo>
                  <a:lnTo>
                    <a:pt x="3176" y="300"/>
                  </a:lnTo>
                  <a:lnTo>
                    <a:pt x="3176" y="307"/>
                  </a:lnTo>
                  <a:lnTo>
                    <a:pt x="3176" y="311"/>
                  </a:lnTo>
                  <a:lnTo>
                    <a:pt x="3177" y="318"/>
                  </a:lnTo>
                  <a:lnTo>
                    <a:pt x="3177" y="325"/>
                  </a:lnTo>
                  <a:lnTo>
                    <a:pt x="3177" y="328"/>
                  </a:lnTo>
                  <a:lnTo>
                    <a:pt x="3177" y="333"/>
                  </a:lnTo>
                  <a:lnTo>
                    <a:pt x="3178" y="337"/>
                  </a:lnTo>
                  <a:lnTo>
                    <a:pt x="3178" y="338"/>
                  </a:lnTo>
                  <a:lnTo>
                    <a:pt x="3178" y="345"/>
                  </a:lnTo>
                  <a:lnTo>
                    <a:pt x="3178" y="346"/>
                  </a:lnTo>
                  <a:lnTo>
                    <a:pt x="3179" y="348"/>
                  </a:lnTo>
                  <a:lnTo>
                    <a:pt x="3179" y="349"/>
                  </a:lnTo>
                  <a:lnTo>
                    <a:pt x="3179" y="353"/>
                  </a:lnTo>
                  <a:lnTo>
                    <a:pt x="3180" y="355"/>
                  </a:lnTo>
                  <a:lnTo>
                    <a:pt x="3180" y="357"/>
                  </a:lnTo>
                  <a:lnTo>
                    <a:pt x="3180" y="356"/>
                  </a:lnTo>
                  <a:lnTo>
                    <a:pt x="3180" y="355"/>
                  </a:lnTo>
                  <a:lnTo>
                    <a:pt x="3181" y="358"/>
                  </a:lnTo>
                  <a:lnTo>
                    <a:pt x="3181" y="359"/>
                  </a:lnTo>
                  <a:lnTo>
                    <a:pt x="3181" y="359"/>
                  </a:lnTo>
                  <a:lnTo>
                    <a:pt x="3181" y="358"/>
                  </a:lnTo>
                  <a:lnTo>
                    <a:pt x="3182" y="356"/>
                  </a:lnTo>
                  <a:lnTo>
                    <a:pt x="3182" y="356"/>
                  </a:lnTo>
                  <a:lnTo>
                    <a:pt x="3182" y="358"/>
                  </a:lnTo>
                  <a:lnTo>
                    <a:pt x="3183" y="360"/>
                  </a:lnTo>
                  <a:lnTo>
                    <a:pt x="3183" y="359"/>
                  </a:lnTo>
                  <a:lnTo>
                    <a:pt x="3183" y="359"/>
                  </a:lnTo>
                  <a:lnTo>
                    <a:pt x="3183" y="356"/>
                  </a:lnTo>
                  <a:lnTo>
                    <a:pt x="3184" y="357"/>
                  </a:lnTo>
                  <a:lnTo>
                    <a:pt x="3184" y="358"/>
                  </a:lnTo>
                  <a:lnTo>
                    <a:pt x="3184" y="360"/>
                  </a:lnTo>
                  <a:lnTo>
                    <a:pt x="3184" y="363"/>
                  </a:lnTo>
                  <a:lnTo>
                    <a:pt x="3185" y="362"/>
                  </a:lnTo>
                  <a:lnTo>
                    <a:pt x="3185" y="360"/>
                  </a:lnTo>
                  <a:lnTo>
                    <a:pt x="3185" y="358"/>
                  </a:lnTo>
                  <a:lnTo>
                    <a:pt x="3185" y="358"/>
                  </a:lnTo>
                  <a:lnTo>
                    <a:pt x="3186" y="359"/>
                  </a:lnTo>
                  <a:lnTo>
                    <a:pt x="3186" y="363"/>
                  </a:lnTo>
                  <a:lnTo>
                    <a:pt x="3186" y="363"/>
                  </a:lnTo>
                  <a:lnTo>
                    <a:pt x="3186" y="366"/>
                  </a:lnTo>
                  <a:lnTo>
                    <a:pt x="3187" y="359"/>
                  </a:lnTo>
                  <a:lnTo>
                    <a:pt x="3187" y="359"/>
                  </a:lnTo>
                  <a:lnTo>
                    <a:pt x="3187" y="361"/>
                  </a:lnTo>
                  <a:lnTo>
                    <a:pt x="3187" y="364"/>
                  </a:lnTo>
                  <a:lnTo>
                    <a:pt x="3188" y="364"/>
                  </a:lnTo>
                  <a:lnTo>
                    <a:pt x="3188" y="362"/>
                  </a:lnTo>
                  <a:lnTo>
                    <a:pt x="3188" y="359"/>
                  </a:lnTo>
                  <a:lnTo>
                    <a:pt x="3189" y="358"/>
                  </a:lnTo>
                  <a:lnTo>
                    <a:pt x="3189" y="359"/>
                  </a:lnTo>
                  <a:lnTo>
                    <a:pt x="3189" y="361"/>
                  </a:lnTo>
                  <a:lnTo>
                    <a:pt x="3189" y="361"/>
                  </a:lnTo>
                  <a:lnTo>
                    <a:pt x="3190" y="360"/>
                  </a:lnTo>
                  <a:lnTo>
                    <a:pt x="3190" y="358"/>
                  </a:lnTo>
                  <a:lnTo>
                    <a:pt x="3190" y="359"/>
                  </a:lnTo>
                  <a:lnTo>
                    <a:pt x="3190" y="362"/>
                  </a:lnTo>
                  <a:lnTo>
                    <a:pt x="3191" y="360"/>
                  </a:lnTo>
                  <a:lnTo>
                    <a:pt x="3191" y="360"/>
                  </a:lnTo>
                  <a:lnTo>
                    <a:pt x="3191" y="359"/>
                  </a:lnTo>
                  <a:lnTo>
                    <a:pt x="3191" y="359"/>
                  </a:lnTo>
                  <a:lnTo>
                    <a:pt x="3192" y="360"/>
                  </a:lnTo>
                  <a:lnTo>
                    <a:pt x="3192" y="358"/>
                  </a:lnTo>
                  <a:lnTo>
                    <a:pt x="3192" y="359"/>
                  </a:lnTo>
                  <a:lnTo>
                    <a:pt x="3193" y="360"/>
                  </a:lnTo>
                  <a:lnTo>
                    <a:pt x="3193" y="363"/>
                  </a:lnTo>
                  <a:lnTo>
                    <a:pt x="3193" y="362"/>
                  </a:lnTo>
                  <a:lnTo>
                    <a:pt x="3193" y="360"/>
                  </a:lnTo>
                  <a:lnTo>
                    <a:pt x="3194" y="359"/>
                  </a:lnTo>
                  <a:lnTo>
                    <a:pt x="3194" y="358"/>
                  </a:lnTo>
                  <a:lnTo>
                    <a:pt x="3194" y="359"/>
                  </a:lnTo>
                  <a:lnTo>
                    <a:pt x="3194" y="358"/>
                  </a:lnTo>
                  <a:lnTo>
                    <a:pt x="3195" y="358"/>
                  </a:lnTo>
                  <a:lnTo>
                    <a:pt x="3195" y="359"/>
                  </a:lnTo>
                  <a:lnTo>
                    <a:pt x="3195" y="361"/>
                  </a:lnTo>
                  <a:lnTo>
                    <a:pt x="3196" y="363"/>
                  </a:lnTo>
                  <a:lnTo>
                    <a:pt x="3196" y="363"/>
                  </a:lnTo>
                  <a:lnTo>
                    <a:pt x="3196" y="360"/>
                  </a:lnTo>
                  <a:lnTo>
                    <a:pt x="3196" y="358"/>
                  </a:lnTo>
                  <a:lnTo>
                    <a:pt x="3197" y="358"/>
                  </a:lnTo>
                  <a:lnTo>
                    <a:pt x="3197" y="357"/>
                  </a:lnTo>
                  <a:lnTo>
                    <a:pt x="3197" y="358"/>
                  </a:lnTo>
                  <a:lnTo>
                    <a:pt x="3197" y="360"/>
                  </a:lnTo>
                  <a:lnTo>
                    <a:pt x="3198" y="360"/>
                  </a:lnTo>
                  <a:lnTo>
                    <a:pt x="3198" y="361"/>
                  </a:lnTo>
                  <a:lnTo>
                    <a:pt x="3198" y="361"/>
                  </a:lnTo>
                  <a:lnTo>
                    <a:pt x="3199" y="360"/>
                  </a:lnTo>
                  <a:lnTo>
                    <a:pt x="3199" y="359"/>
                  </a:lnTo>
                  <a:lnTo>
                    <a:pt x="3199" y="360"/>
                  </a:lnTo>
                  <a:lnTo>
                    <a:pt x="3199" y="363"/>
                  </a:lnTo>
                  <a:lnTo>
                    <a:pt x="3200" y="363"/>
                  </a:lnTo>
                  <a:lnTo>
                    <a:pt x="3200" y="361"/>
                  </a:lnTo>
                  <a:lnTo>
                    <a:pt x="3200" y="360"/>
                  </a:lnTo>
                  <a:lnTo>
                    <a:pt x="3200" y="360"/>
                  </a:lnTo>
                  <a:lnTo>
                    <a:pt x="3201" y="360"/>
                  </a:lnTo>
                  <a:lnTo>
                    <a:pt x="3201" y="362"/>
                  </a:lnTo>
                  <a:lnTo>
                    <a:pt x="3201" y="361"/>
                  </a:lnTo>
                  <a:lnTo>
                    <a:pt x="3201" y="363"/>
                  </a:lnTo>
                  <a:lnTo>
                    <a:pt x="3202" y="366"/>
                  </a:lnTo>
                  <a:lnTo>
                    <a:pt x="3202" y="361"/>
                  </a:lnTo>
                  <a:lnTo>
                    <a:pt x="3202" y="360"/>
                  </a:lnTo>
                  <a:lnTo>
                    <a:pt x="3202" y="361"/>
                  </a:lnTo>
                  <a:lnTo>
                    <a:pt x="3203" y="363"/>
                  </a:lnTo>
                  <a:lnTo>
                    <a:pt x="3203" y="368"/>
                  </a:lnTo>
                  <a:lnTo>
                    <a:pt x="3203" y="362"/>
                  </a:lnTo>
                  <a:lnTo>
                    <a:pt x="3203" y="360"/>
                  </a:lnTo>
                  <a:lnTo>
                    <a:pt x="3204" y="359"/>
                  </a:lnTo>
                  <a:lnTo>
                    <a:pt x="3204" y="359"/>
                  </a:lnTo>
                  <a:lnTo>
                    <a:pt x="3204" y="360"/>
                  </a:lnTo>
                  <a:lnTo>
                    <a:pt x="3205" y="361"/>
                  </a:lnTo>
                  <a:lnTo>
                    <a:pt x="3205" y="361"/>
                  </a:lnTo>
                  <a:lnTo>
                    <a:pt x="3205" y="359"/>
                  </a:lnTo>
                  <a:lnTo>
                    <a:pt x="3205" y="359"/>
                  </a:lnTo>
                  <a:lnTo>
                    <a:pt x="3206" y="363"/>
                  </a:lnTo>
                  <a:lnTo>
                    <a:pt x="3206" y="361"/>
                  </a:lnTo>
                  <a:lnTo>
                    <a:pt x="3206" y="360"/>
                  </a:lnTo>
                  <a:lnTo>
                    <a:pt x="3206" y="359"/>
                  </a:lnTo>
                  <a:lnTo>
                    <a:pt x="3207" y="362"/>
                  </a:lnTo>
                  <a:lnTo>
                    <a:pt x="3207" y="362"/>
                  </a:lnTo>
                  <a:lnTo>
                    <a:pt x="3207" y="360"/>
                  </a:lnTo>
                  <a:lnTo>
                    <a:pt x="3207" y="359"/>
                  </a:lnTo>
                  <a:lnTo>
                    <a:pt x="3208" y="359"/>
                  </a:lnTo>
                  <a:lnTo>
                    <a:pt x="3208" y="359"/>
                  </a:lnTo>
                  <a:lnTo>
                    <a:pt x="3208" y="359"/>
                  </a:lnTo>
                  <a:lnTo>
                    <a:pt x="3209" y="359"/>
                  </a:lnTo>
                  <a:lnTo>
                    <a:pt x="3209" y="360"/>
                  </a:lnTo>
                  <a:lnTo>
                    <a:pt x="3209" y="360"/>
                  </a:lnTo>
                  <a:lnTo>
                    <a:pt x="3209" y="360"/>
                  </a:lnTo>
                  <a:lnTo>
                    <a:pt x="3210" y="359"/>
                  </a:lnTo>
                  <a:lnTo>
                    <a:pt x="3210" y="361"/>
                  </a:lnTo>
                  <a:lnTo>
                    <a:pt x="3210" y="359"/>
                  </a:lnTo>
                  <a:lnTo>
                    <a:pt x="3210" y="360"/>
                  </a:lnTo>
                  <a:lnTo>
                    <a:pt x="3211" y="360"/>
                  </a:lnTo>
                  <a:lnTo>
                    <a:pt x="3211" y="360"/>
                  </a:lnTo>
                  <a:lnTo>
                    <a:pt x="3211" y="361"/>
                  </a:lnTo>
                  <a:lnTo>
                    <a:pt x="3212" y="360"/>
                  </a:lnTo>
                  <a:lnTo>
                    <a:pt x="3212" y="359"/>
                  </a:lnTo>
                  <a:lnTo>
                    <a:pt x="3212" y="358"/>
                  </a:lnTo>
                  <a:lnTo>
                    <a:pt x="3212" y="358"/>
                  </a:lnTo>
                  <a:lnTo>
                    <a:pt x="3213" y="358"/>
                  </a:lnTo>
                  <a:lnTo>
                    <a:pt x="3213" y="358"/>
                  </a:lnTo>
                  <a:lnTo>
                    <a:pt x="3213" y="353"/>
                  </a:lnTo>
                  <a:lnTo>
                    <a:pt x="3213" y="352"/>
                  </a:lnTo>
                  <a:lnTo>
                    <a:pt x="3214" y="351"/>
                  </a:lnTo>
                  <a:lnTo>
                    <a:pt x="3214" y="352"/>
                  </a:lnTo>
                  <a:lnTo>
                    <a:pt x="3214" y="353"/>
                  </a:lnTo>
                  <a:lnTo>
                    <a:pt x="3215" y="349"/>
                  </a:lnTo>
                  <a:lnTo>
                    <a:pt x="3215" y="349"/>
                  </a:lnTo>
                  <a:lnTo>
                    <a:pt x="3215" y="349"/>
                  </a:lnTo>
                  <a:lnTo>
                    <a:pt x="3215" y="346"/>
                  </a:lnTo>
                  <a:lnTo>
                    <a:pt x="3216" y="346"/>
                  </a:lnTo>
                  <a:lnTo>
                    <a:pt x="3216" y="346"/>
                  </a:lnTo>
                  <a:lnTo>
                    <a:pt x="3216" y="346"/>
                  </a:lnTo>
                  <a:lnTo>
                    <a:pt x="3216" y="348"/>
                  </a:lnTo>
                  <a:lnTo>
                    <a:pt x="3217" y="349"/>
                  </a:lnTo>
                  <a:lnTo>
                    <a:pt x="3217" y="355"/>
                  </a:lnTo>
                  <a:lnTo>
                    <a:pt x="3217" y="353"/>
                  </a:lnTo>
                  <a:lnTo>
                    <a:pt x="3217" y="353"/>
                  </a:lnTo>
                  <a:lnTo>
                    <a:pt x="3218" y="355"/>
                  </a:lnTo>
                  <a:lnTo>
                    <a:pt x="3218" y="357"/>
                  </a:lnTo>
                  <a:lnTo>
                    <a:pt x="3218" y="358"/>
                  </a:lnTo>
                  <a:lnTo>
                    <a:pt x="3218" y="361"/>
                  </a:lnTo>
                  <a:lnTo>
                    <a:pt x="3219" y="363"/>
                  </a:lnTo>
                  <a:lnTo>
                    <a:pt x="3219" y="363"/>
                  </a:lnTo>
                  <a:lnTo>
                    <a:pt x="3219" y="361"/>
                  </a:lnTo>
                  <a:lnTo>
                    <a:pt x="3219" y="358"/>
                  </a:lnTo>
                  <a:lnTo>
                    <a:pt x="3220" y="358"/>
                  </a:lnTo>
                  <a:lnTo>
                    <a:pt x="3220" y="359"/>
                  </a:lnTo>
                  <a:lnTo>
                    <a:pt x="3220" y="359"/>
                  </a:lnTo>
                  <a:lnTo>
                    <a:pt x="3221" y="362"/>
                  </a:lnTo>
                  <a:lnTo>
                    <a:pt x="3221" y="361"/>
                  </a:lnTo>
                  <a:lnTo>
                    <a:pt x="3221" y="361"/>
                  </a:lnTo>
                  <a:lnTo>
                    <a:pt x="3221" y="362"/>
                  </a:lnTo>
                  <a:lnTo>
                    <a:pt x="3222" y="361"/>
                  </a:lnTo>
                  <a:lnTo>
                    <a:pt x="3222" y="361"/>
                  </a:lnTo>
                  <a:lnTo>
                    <a:pt x="3222" y="361"/>
                  </a:lnTo>
                  <a:lnTo>
                    <a:pt x="3222" y="362"/>
                  </a:lnTo>
                  <a:lnTo>
                    <a:pt x="3223" y="361"/>
                  </a:lnTo>
                  <a:lnTo>
                    <a:pt x="3223" y="345"/>
                  </a:lnTo>
                  <a:lnTo>
                    <a:pt x="3223" y="299"/>
                  </a:lnTo>
                  <a:lnTo>
                    <a:pt x="3224" y="230"/>
                  </a:lnTo>
                  <a:lnTo>
                    <a:pt x="3224" y="149"/>
                  </a:lnTo>
                  <a:lnTo>
                    <a:pt x="3224" y="72"/>
                  </a:lnTo>
                  <a:lnTo>
                    <a:pt x="3224" y="24"/>
                  </a:lnTo>
                  <a:lnTo>
                    <a:pt x="3225" y="28"/>
                  </a:lnTo>
                  <a:lnTo>
                    <a:pt x="3225" y="80"/>
                  </a:lnTo>
                  <a:lnTo>
                    <a:pt x="3225" y="158"/>
                  </a:lnTo>
                  <a:lnTo>
                    <a:pt x="3225" y="241"/>
                  </a:lnTo>
                  <a:lnTo>
                    <a:pt x="3226" y="309"/>
                  </a:lnTo>
                  <a:lnTo>
                    <a:pt x="3226" y="343"/>
                  </a:lnTo>
                  <a:lnTo>
                    <a:pt x="3226" y="351"/>
                  </a:lnTo>
                  <a:lnTo>
                    <a:pt x="3226" y="349"/>
                  </a:lnTo>
                  <a:lnTo>
                    <a:pt x="3227" y="351"/>
                  </a:lnTo>
                  <a:lnTo>
                    <a:pt x="3227" y="350"/>
                  </a:lnTo>
                  <a:lnTo>
                    <a:pt x="3227" y="355"/>
                  </a:lnTo>
                  <a:lnTo>
                    <a:pt x="3228" y="359"/>
                  </a:lnTo>
                  <a:lnTo>
                    <a:pt x="3228" y="361"/>
                  </a:lnTo>
                  <a:lnTo>
                    <a:pt x="3228" y="360"/>
                  </a:lnTo>
                  <a:lnTo>
                    <a:pt x="3228" y="358"/>
                  </a:lnTo>
                  <a:lnTo>
                    <a:pt x="3229" y="359"/>
                  </a:lnTo>
                  <a:lnTo>
                    <a:pt x="3229" y="359"/>
                  </a:lnTo>
                  <a:lnTo>
                    <a:pt x="3229" y="361"/>
                  </a:lnTo>
                  <a:lnTo>
                    <a:pt x="3229" y="363"/>
                  </a:lnTo>
                  <a:lnTo>
                    <a:pt x="3230" y="362"/>
                  </a:lnTo>
                  <a:lnTo>
                    <a:pt x="3230" y="359"/>
                  </a:lnTo>
                  <a:lnTo>
                    <a:pt x="3230" y="360"/>
                  </a:lnTo>
                  <a:lnTo>
                    <a:pt x="3231" y="360"/>
                  </a:lnTo>
                  <a:lnTo>
                    <a:pt x="3231" y="359"/>
                  </a:lnTo>
                  <a:lnTo>
                    <a:pt x="3231" y="359"/>
                  </a:lnTo>
                  <a:lnTo>
                    <a:pt x="3231" y="358"/>
                  </a:lnTo>
                  <a:lnTo>
                    <a:pt x="3232" y="357"/>
                  </a:lnTo>
                  <a:lnTo>
                    <a:pt x="3232" y="357"/>
                  </a:lnTo>
                  <a:lnTo>
                    <a:pt x="3232" y="359"/>
                  </a:lnTo>
                  <a:lnTo>
                    <a:pt x="3232" y="360"/>
                  </a:lnTo>
                  <a:lnTo>
                    <a:pt x="3233" y="358"/>
                  </a:lnTo>
                  <a:lnTo>
                    <a:pt x="3233" y="357"/>
                  </a:lnTo>
                  <a:lnTo>
                    <a:pt x="3233" y="356"/>
                  </a:lnTo>
                  <a:lnTo>
                    <a:pt x="3233" y="355"/>
                  </a:lnTo>
                  <a:lnTo>
                    <a:pt x="3234" y="353"/>
                  </a:lnTo>
                  <a:lnTo>
                    <a:pt x="3234" y="355"/>
                  </a:lnTo>
                  <a:lnTo>
                    <a:pt x="3234" y="355"/>
                  </a:lnTo>
                  <a:lnTo>
                    <a:pt x="3234" y="355"/>
                  </a:lnTo>
                  <a:lnTo>
                    <a:pt x="3235" y="352"/>
                  </a:lnTo>
                  <a:lnTo>
                    <a:pt x="3235" y="349"/>
                  </a:lnTo>
                  <a:lnTo>
                    <a:pt x="3235" y="346"/>
                  </a:lnTo>
                  <a:lnTo>
                    <a:pt x="3235" y="346"/>
                  </a:lnTo>
                  <a:lnTo>
                    <a:pt x="3236" y="346"/>
                  </a:lnTo>
                  <a:lnTo>
                    <a:pt x="3236" y="346"/>
                  </a:lnTo>
                  <a:lnTo>
                    <a:pt x="3236" y="343"/>
                  </a:lnTo>
                  <a:lnTo>
                    <a:pt x="3237" y="338"/>
                  </a:lnTo>
                  <a:lnTo>
                    <a:pt x="3237" y="339"/>
                  </a:lnTo>
                  <a:lnTo>
                    <a:pt x="3237" y="337"/>
                  </a:lnTo>
                  <a:lnTo>
                    <a:pt x="3237" y="334"/>
                  </a:lnTo>
                  <a:lnTo>
                    <a:pt x="3238" y="328"/>
                  </a:lnTo>
                  <a:lnTo>
                    <a:pt x="3238" y="322"/>
                  </a:lnTo>
                  <a:lnTo>
                    <a:pt x="3238" y="324"/>
                  </a:lnTo>
                  <a:lnTo>
                    <a:pt x="3238" y="321"/>
                  </a:lnTo>
                  <a:lnTo>
                    <a:pt x="3239" y="315"/>
                  </a:lnTo>
                  <a:lnTo>
                    <a:pt x="3239" y="308"/>
                  </a:lnTo>
                  <a:lnTo>
                    <a:pt x="3239" y="304"/>
                  </a:lnTo>
                  <a:lnTo>
                    <a:pt x="3240" y="302"/>
                  </a:lnTo>
                  <a:lnTo>
                    <a:pt x="3240" y="300"/>
                  </a:lnTo>
                  <a:lnTo>
                    <a:pt x="3240" y="298"/>
                  </a:lnTo>
                  <a:lnTo>
                    <a:pt x="3240" y="297"/>
                  </a:lnTo>
                  <a:lnTo>
                    <a:pt x="3241" y="294"/>
                  </a:lnTo>
                  <a:lnTo>
                    <a:pt x="3241" y="291"/>
                  </a:lnTo>
                  <a:lnTo>
                    <a:pt x="3241" y="291"/>
                  </a:lnTo>
                  <a:lnTo>
                    <a:pt x="3241" y="295"/>
                  </a:lnTo>
                  <a:lnTo>
                    <a:pt x="3242" y="298"/>
                  </a:lnTo>
                  <a:lnTo>
                    <a:pt x="3242" y="303"/>
                  </a:lnTo>
                  <a:lnTo>
                    <a:pt x="3242" y="308"/>
                  </a:lnTo>
                  <a:lnTo>
                    <a:pt x="3243" y="315"/>
                  </a:lnTo>
                  <a:lnTo>
                    <a:pt x="3243" y="321"/>
                  </a:lnTo>
                  <a:lnTo>
                    <a:pt x="3243" y="326"/>
                  </a:lnTo>
                  <a:lnTo>
                    <a:pt x="3243" y="331"/>
                  </a:lnTo>
                  <a:lnTo>
                    <a:pt x="3244" y="335"/>
                  </a:lnTo>
                  <a:lnTo>
                    <a:pt x="3244" y="338"/>
                  </a:lnTo>
                  <a:lnTo>
                    <a:pt x="3244" y="343"/>
                  </a:lnTo>
                  <a:lnTo>
                    <a:pt x="3244" y="345"/>
                  </a:lnTo>
                  <a:lnTo>
                    <a:pt x="3245" y="349"/>
                  </a:lnTo>
                  <a:lnTo>
                    <a:pt x="3245" y="352"/>
                  </a:lnTo>
                  <a:lnTo>
                    <a:pt x="3245" y="355"/>
                  </a:lnTo>
                  <a:lnTo>
                    <a:pt x="3245" y="356"/>
                  </a:lnTo>
                  <a:lnTo>
                    <a:pt x="3246" y="356"/>
                  </a:lnTo>
                  <a:lnTo>
                    <a:pt x="3246" y="356"/>
                  </a:lnTo>
                  <a:lnTo>
                    <a:pt x="3246" y="359"/>
                  </a:lnTo>
                  <a:lnTo>
                    <a:pt x="3247" y="359"/>
                  </a:lnTo>
                  <a:lnTo>
                    <a:pt x="3247" y="360"/>
                  </a:lnTo>
                  <a:lnTo>
                    <a:pt x="3247" y="359"/>
                  </a:lnTo>
                  <a:lnTo>
                    <a:pt x="3247" y="357"/>
                  </a:lnTo>
                  <a:lnTo>
                    <a:pt x="3248" y="359"/>
                  </a:lnTo>
                  <a:lnTo>
                    <a:pt x="3248" y="359"/>
                  </a:lnTo>
                  <a:lnTo>
                    <a:pt x="3248" y="359"/>
                  </a:lnTo>
                  <a:lnTo>
                    <a:pt x="3248" y="360"/>
                  </a:lnTo>
                  <a:lnTo>
                    <a:pt x="3249" y="361"/>
                  </a:lnTo>
                  <a:lnTo>
                    <a:pt x="3249" y="362"/>
                  </a:lnTo>
                  <a:lnTo>
                    <a:pt x="3249" y="365"/>
                  </a:lnTo>
                  <a:lnTo>
                    <a:pt x="3249" y="362"/>
                  </a:lnTo>
                  <a:lnTo>
                    <a:pt x="3250" y="361"/>
                  </a:lnTo>
                  <a:lnTo>
                    <a:pt x="3250" y="359"/>
                  </a:lnTo>
                  <a:lnTo>
                    <a:pt x="3250" y="359"/>
                  </a:lnTo>
                  <a:lnTo>
                    <a:pt x="3250" y="362"/>
                  </a:lnTo>
                  <a:lnTo>
                    <a:pt x="3251" y="362"/>
                  </a:lnTo>
                  <a:lnTo>
                    <a:pt x="3251" y="363"/>
                  </a:lnTo>
                  <a:lnTo>
                    <a:pt x="3251" y="362"/>
                  </a:lnTo>
                  <a:lnTo>
                    <a:pt x="3251" y="365"/>
                  </a:lnTo>
                  <a:lnTo>
                    <a:pt x="3252" y="365"/>
                  </a:lnTo>
                  <a:lnTo>
                    <a:pt x="3252" y="363"/>
                  </a:lnTo>
                  <a:lnTo>
                    <a:pt x="3252" y="362"/>
                  </a:lnTo>
                  <a:lnTo>
                    <a:pt x="3253" y="365"/>
                  </a:lnTo>
                  <a:lnTo>
                    <a:pt x="3253" y="366"/>
                  </a:lnTo>
                  <a:lnTo>
                    <a:pt x="3253" y="364"/>
                  </a:lnTo>
                  <a:lnTo>
                    <a:pt x="3253" y="363"/>
                  </a:lnTo>
                  <a:lnTo>
                    <a:pt x="3254" y="364"/>
                  </a:lnTo>
                  <a:lnTo>
                    <a:pt x="3254" y="362"/>
                  </a:lnTo>
                  <a:lnTo>
                    <a:pt x="3254" y="363"/>
                  </a:lnTo>
                  <a:lnTo>
                    <a:pt x="3254" y="365"/>
                  </a:lnTo>
                  <a:lnTo>
                    <a:pt x="3255" y="366"/>
                  </a:lnTo>
                  <a:lnTo>
                    <a:pt x="3255" y="368"/>
                  </a:lnTo>
                  <a:lnTo>
                    <a:pt x="3255" y="366"/>
                  </a:lnTo>
                  <a:lnTo>
                    <a:pt x="3256" y="364"/>
                  </a:lnTo>
                  <a:lnTo>
                    <a:pt x="3256" y="362"/>
                  </a:lnTo>
                  <a:lnTo>
                    <a:pt x="3256" y="363"/>
                  </a:lnTo>
                  <a:lnTo>
                    <a:pt x="3256" y="362"/>
                  </a:lnTo>
                  <a:lnTo>
                    <a:pt x="3257" y="362"/>
                  </a:lnTo>
                  <a:lnTo>
                    <a:pt x="3257" y="363"/>
                  </a:lnTo>
                  <a:lnTo>
                    <a:pt x="3257" y="362"/>
                  </a:lnTo>
                  <a:lnTo>
                    <a:pt x="3257" y="362"/>
                  </a:lnTo>
                  <a:lnTo>
                    <a:pt x="3258" y="360"/>
                  </a:lnTo>
                  <a:lnTo>
                    <a:pt x="3258" y="359"/>
                  </a:lnTo>
                  <a:lnTo>
                    <a:pt x="3258" y="359"/>
                  </a:lnTo>
                  <a:lnTo>
                    <a:pt x="3259" y="360"/>
                  </a:lnTo>
                  <a:lnTo>
                    <a:pt x="3259" y="362"/>
                  </a:lnTo>
                  <a:lnTo>
                    <a:pt x="3259" y="361"/>
                  </a:lnTo>
                  <a:lnTo>
                    <a:pt x="3259" y="361"/>
                  </a:lnTo>
                  <a:lnTo>
                    <a:pt x="3260" y="360"/>
                  </a:lnTo>
                  <a:lnTo>
                    <a:pt x="3260" y="361"/>
                  </a:lnTo>
                  <a:lnTo>
                    <a:pt x="3260" y="362"/>
                  </a:lnTo>
                  <a:lnTo>
                    <a:pt x="3260" y="365"/>
                  </a:lnTo>
                  <a:lnTo>
                    <a:pt x="3261" y="363"/>
                  </a:lnTo>
                  <a:lnTo>
                    <a:pt x="3261" y="363"/>
                  </a:lnTo>
                  <a:lnTo>
                    <a:pt x="3261" y="362"/>
                  </a:lnTo>
                  <a:lnTo>
                    <a:pt x="3261" y="361"/>
                  </a:lnTo>
                  <a:lnTo>
                    <a:pt x="3262" y="363"/>
                  </a:lnTo>
                  <a:lnTo>
                    <a:pt x="3262" y="362"/>
                  </a:lnTo>
                  <a:lnTo>
                    <a:pt x="3262" y="363"/>
                  </a:lnTo>
                  <a:lnTo>
                    <a:pt x="3263" y="363"/>
                  </a:lnTo>
                  <a:lnTo>
                    <a:pt x="3263" y="365"/>
                  </a:lnTo>
                  <a:lnTo>
                    <a:pt x="3263" y="365"/>
                  </a:lnTo>
                  <a:lnTo>
                    <a:pt x="3263" y="363"/>
                  </a:lnTo>
                  <a:lnTo>
                    <a:pt x="3264" y="363"/>
                  </a:lnTo>
                  <a:lnTo>
                    <a:pt x="3264" y="365"/>
                  </a:lnTo>
                  <a:lnTo>
                    <a:pt x="3264" y="365"/>
                  </a:lnTo>
                  <a:lnTo>
                    <a:pt x="3264" y="363"/>
                  </a:lnTo>
                  <a:lnTo>
                    <a:pt x="3265" y="362"/>
                  </a:lnTo>
                  <a:lnTo>
                    <a:pt x="3265" y="362"/>
                  </a:lnTo>
                  <a:lnTo>
                    <a:pt x="3265" y="362"/>
                  </a:lnTo>
                  <a:lnTo>
                    <a:pt x="3265" y="364"/>
                  </a:lnTo>
                  <a:lnTo>
                    <a:pt x="3266" y="368"/>
                  </a:lnTo>
                  <a:lnTo>
                    <a:pt x="3266" y="368"/>
                  </a:lnTo>
                  <a:lnTo>
                    <a:pt x="3266" y="365"/>
                  </a:lnTo>
                  <a:lnTo>
                    <a:pt x="3266" y="363"/>
                  </a:lnTo>
                  <a:lnTo>
                    <a:pt x="3267" y="364"/>
                  </a:lnTo>
                  <a:lnTo>
                    <a:pt x="3267" y="364"/>
                  </a:lnTo>
                  <a:lnTo>
                    <a:pt x="3267" y="363"/>
                  </a:lnTo>
                  <a:lnTo>
                    <a:pt x="3267" y="365"/>
                  </a:lnTo>
                  <a:lnTo>
                    <a:pt x="3268" y="365"/>
                  </a:lnTo>
                  <a:lnTo>
                    <a:pt x="3268" y="368"/>
                  </a:lnTo>
                  <a:lnTo>
                    <a:pt x="3268" y="365"/>
                  </a:lnTo>
                  <a:lnTo>
                    <a:pt x="3269" y="363"/>
                  </a:lnTo>
                  <a:lnTo>
                    <a:pt x="3269" y="362"/>
                  </a:lnTo>
                  <a:lnTo>
                    <a:pt x="3269" y="365"/>
                  </a:lnTo>
                  <a:lnTo>
                    <a:pt x="3269" y="367"/>
                  </a:lnTo>
                  <a:lnTo>
                    <a:pt x="3270" y="365"/>
                  </a:lnTo>
                  <a:lnTo>
                    <a:pt x="3270" y="363"/>
                  </a:lnTo>
                  <a:lnTo>
                    <a:pt x="3270" y="362"/>
                  </a:lnTo>
                  <a:lnTo>
                    <a:pt x="3270" y="365"/>
                  </a:lnTo>
                  <a:lnTo>
                    <a:pt x="3271" y="366"/>
                  </a:lnTo>
                  <a:lnTo>
                    <a:pt x="3271" y="365"/>
                  </a:lnTo>
                  <a:lnTo>
                    <a:pt x="3271" y="365"/>
                  </a:lnTo>
                  <a:lnTo>
                    <a:pt x="3272" y="368"/>
                  </a:lnTo>
                  <a:lnTo>
                    <a:pt x="3272" y="365"/>
                  </a:lnTo>
                  <a:lnTo>
                    <a:pt x="3272" y="365"/>
                  </a:lnTo>
                  <a:lnTo>
                    <a:pt x="3272" y="363"/>
                  </a:lnTo>
                  <a:lnTo>
                    <a:pt x="3273" y="362"/>
                  </a:lnTo>
                  <a:lnTo>
                    <a:pt x="3273" y="367"/>
                  </a:lnTo>
                  <a:lnTo>
                    <a:pt x="3273" y="365"/>
                  </a:lnTo>
                  <a:lnTo>
                    <a:pt x="3273" y="365"/>
                  </a:lnTo>
                  <a:lnTo>
                    <a:pt x="3274" y="364"/>
                  </a:lnTo>
                  <a:lnTo>
                    <a:pt x="3274" y="366"/>
                  </a:lnTo>
                  <a:lnTo>
                    <a:pt x="3274" y="368"/>
                  </a:lnTo>
                  <a:lnTo>
                    <a:pt x="3275" y="365"/>
                  </a:lnTo>
                  <a:lnTo>
                    <a:pt x="3275" y="365"/>
                  </a:lnTo>
                  <a:lnTo>
                    <a:pt x="3275" y="366"/>
                  </a:lnTo>
                  <a:lnTo>
                    <a:pt x="3275" y="366"/>
                  </a:lnTo>
                  <a:lnTo>
                    <a:pt x="3276" y="367"/>
                  </a:lnTo>
                  <a:lnTo>
                    <a:pt x="3276" y="365"/>
                  </a:lnTo>
                  <a:lnTo>
                    <a:pt x="3276" y="365"/>
                  </a:lnTo>
                  <a:lnTo>
                    <a:pt x="3276" y="365"/>
                  </a:lnTo>
                  <a:lnTo>
                    <a:pt x="3277" y="366"/>
                  </a:lnTo>
                  <a:lnTo>
                    <a:pt x="3277" y="363"/>
                  </a:lnTo>
                  <a:lnTo>
                    <a:pt x="3277" y="363"/>
                  </a:lnTo>
                  <a:lnTo>
                    <a:pt x="3277" y="362"/>
                  </a:lnTo>
                  <a:lnTo>
                    <a:pt x="3278" y="360"/>
                  </a:lnTo>
                  <a:lnTo>
                    <a:pt x="3278" y="358"/>
                  </a:lnTo>
                  <a:lnTo>
                    <a:pt x="3278" y="358"/>
                  </a:lnTo>
                  <a:lnTo>
                    <a:pt x="3279" y="359"/>
                  </a:lnTo>
                  <a:lnTo>
                    <a:pt x="3279" y="362"/>
                  </a:lnTo>
                  <a:lnTo>
                    <a:pt x="3279" y="360"/>
                  </a:lnTo>
                  <a:lnTo>
                    <a:pt x="3279" y="357"/>
                  </a:lnTo>
                  <a:lnTo>
                    <a:pt x="3280" y="352"/>
                  </a:lnTo>
                  <a:lnTo>
                    <a:pt x="3280" y="349"/>
                  </a:lnTo>
                  <a:lnTo>
                    <a:pt x="3280" y="352"/>
                  </a:lnTo>
                  <a:lnTo>
                    <a:pt x="3280" y="352"/>
                  </a:lnTo>
                  <a:lnTo>
                    <a:pt x="3281" y="352"/>
                  </a:lnTo>
                  <a:lnTo>
                    <a:pt x="3281" y="352"/>
                  </a:lnTo>
                  <a:lnTo>
                    <a:pt x="3281" y="356"/>
                  </a:lnTo>
                  <a:lnTo>
                    <a:pt x="3281" y="358"/>
                  </a:lnTo>
                  <a:lnTo>
                    <a:pt x="3282" y="358"/>
                  </a:lnTo>
                  <a:lnTo>
                    <a:pt x="3282" y="358"/>
                  </a:lnTo>
                  <a:lnTo>
                    <a:pt x="3282" y="359"/>
                  </a:lnTo>
                  <a:lnTo>
                    <a:pt x="3282" y="361"/>
                  </a:lnTo>
                  <a:lnTo>
                    <a:pt x="3283" y="362"/>
                  </a:lnTo>
                  <a:lnTo>
                    <a:pt x="3283" y="363"/>
                  </a:lnTo>
                  <a:lnTo>
                    <a:pt x="3283" y="365"/>
                  </a:lnTo>
                  <a:lnTo>
                    <a:pt x="3283" y="368"/>
                  </a:lnTo>
                  <a:lnTo>
                    <a:pt x="3284" y="369"/>
                  </a:lnTo>
                  <a:lnTo>
                    <a:pt x="3284" y="372"/>
                  </a:lnTo>
                  <a:lnTo>
                    <a:pt x="3284" y="368"/>
                  </a:lnTo>
                  <a:lnTo>
                    <a:pt x="3285" y="368"/>
                  </a:lnTo>
                  <a:lnTo>
                    <a:pt x="3285" y="368"/>
                  </a:lnTo>
                  <a:lnTo>
                    <a:pt x="3285" y="364"/>
                  </a:lnTo>
                  <a:lnTo>
                    <a:pt x="3285" y="363"/>
                  </a:lnTo>
                  <a:lnTo>
                    <a:pt x="3286" y="361"/>
                  </a:lnTo>
                  <a:lnTo>
                    <a:pt x="3286" y="363"/>
                  </a:lnTo>
                  <a:lnTo>
                    <a:pt x="3286" y="365"/>
                  </a:lnTo>
                  <a:lnTo>
                    <a:pt x="3286" y="364"/>
                  </a:lnTo>
                  <a:lnTo>
                    <a:pt x="3287" y="364"/>
                  </a:lnTo>
                  <a:lnTo>
                    <a:pt x="3287" y="366"/>
                  </a:lnTo>
                  <a:lnTo>
                    <a:pt x="3287" y="368"/>
                  </a:lnTo>
                  <a:lnTo>
                    <a:pt x="3288" y="357"/>
                  </a:lnTo>
                  <a:lnTo>
                    <a:pt x="3288" y="320"/>
                  </a:lnTo>
                  <a:lnTo>
                    <a:pt x="3288" y="253"/>
                  </a:lnTo>
                  <a:lnTo>
                    <a:pt x="3288" y="168"/>
                  </a:lnTo>
                  <a:lnTo>
                    <a:pt x="3289" y="82"/>
                  </a:lnTo>
                  <a:lnTo>
                    <a:pt x="3289" y="25"/>
                  </a:lnTo>
                  <a:lnTo>
                    <a:pt x="3289" y="19"/>
                  </a:lnTo>
                  <a:lnTo>
                    <a:pt x="3289" y="62"/>
                  </a:lnTo>
                  <a:lnTo>
                    <a:pt x="3290" y="133"/>
                  </a:lnTo>
                  <a:lnTo>
                    <a:pt x="3290" y="213"/>
                  </a:lnTo>
                  <a:lnTo>
                    <a:pt x="3290" y="287"/>
                  </a:lnTo>
                  <a:lnTo>
                    <a:pt x="3291" y="335"/>
                  </a:lnTo>
                  <a:lnTo>
                    <a:pt x="3291" y="351"/>
                  </a:lnTo>
                  <a:lnTo>
                    <a:pt x="3291" y="352"/>
                  </a:lnTo>
                  <a:lnTo>
                    <a:pt x="3291" y="349"/>
                  </a:lnTo>
                  <a:lnTo>
                    <a:pt x="3292" y="352"/>
                  </a:lnTo>
                  <a:lnTo>
                    <a:pt x="3292" y="357"/>
                  </a:lnTo>
                  <a:lnTo>
                    <a:pt x="3292" y="361"/>
                  </a:lnTo>
                  <a:lnTo>
                    <a:pt x="3292" y="363"/>
                  </a:lnTo>
                  <a:lnTo>
                    <a:pt x="3293" y="366"/>
                  </a:lnTo>
                  <a:lnTo>
                    <a:pt x="3293" y="365"/>
                  </a:lnTo>
                  <a:lnTo>
                    <a:pt x="3293" y="363"/>
                  </a:lnTo>
                  <a:lnTo>
                    <a:pt x="3293" y="362"/>
                  </a:lnTo>
                  <a:lnTo>
                    <a:pt x="3294" y="363"/>
                  </a:lnTo>
                  <a:lnTo>
                    <a:pt x="3294" y="364"/>
                  </a:lnTo>
                  <a:lnTo>
                    <a:pt x="3294" y="363"/>
                  </a:lnTo>
                  <a:lnTo>
                    <a:pt x="3295" y="361"/>
                  </a:lnTo>
                  <a:lnTo>
                    <a:pt x="3295" y="359"/>
                  </a:lnTo>
                  <a:lnTo>
                    <a:pt x="3295" y="362"/>
                  </a:lnTo>
                  <a:lnTo>
                    <a:pt x="3295" y="368"/>
                  </a:lnTo>
                  <a:lnTo>
                    <a:pt x="3296" y="363"/>
                  </a:lnTo>
                  <a:lnTo>
                    <a:pt x="3296" y="361"/>
                  </a:lnTo>
                  <a:lnTo>
                    <a:pt x="3296" y="359"/>
                  </a:lnTo>
                  <a:lnTo>
                    <a:pt x="3296" y="361"/>
                  </a:lnTo>
                  <a:lnTo>
                    <a:pt x="3297" y="364"/>
                  </a:lnTo>
                  <a:lnTo>
                    <a:pt x="3297" y="361"/>
                  </a:lnTo>
                  <a:lnTo>
                    <a:pt x="3297" y="362"/>
                  </a:lnTo>
                  <a:lnTo>
                    <a:pt x="3297" y="362"/>
                  </a:lnTo>
                  <a:lnTo>
                    <a:pt x="3298" y="362"/>
                  </a:lnTo>
                  <a:lnTo>
                    <a:pt x="3298" y="361"/>
                  </a:lnTo>
                  <a:lnTo>
                    <a:pt x="3298" y="359"/>
                  </a:lnTo>
                  <a:lnTo>
                    <a:pt x="3298" y="359"/>
                  </a:lnTo>
                  <a:lnTo>
                    <a:pt x="3299" y="359"/>
                  </a:lnTo>
                  <a:lnTo>
                    <a:pt x="3299" y="358"/>
                  </a:lnTo>
                  <a:lnTo>
                    <a:pt x="3299" y="356"/>
                  </a:lnTo>
                  <a:lnTo>
                    <a:pt x="3300" y="352"/>
                  </a:lnTo>
                  <a:lnTo>
                    <a:pt x="3300" y="352"/>
                  </a:lnTo>
                  <a:lnTo>
                    <a:pt x="3300" y="351"/>
                  </a:lnTo>
                  <a:lnTo>
                    <a:pt x="3300" y="350"/>
                  </a:lnTo>
                  <a:lnTo>
                    <a:pt x="3301" y="349"/>
                  </a:lnTo>
                  <a:lnTo>
                    <a:pt x="3301" y="347"/>
                  </a:lnTo>
                  <a:lnTo>
                    <a:pt x="3301" y="346"/>
                  </a:lnTo>
                  <a:lnTo>
                    <a:pt x="3301" y="343"/>
                  </a:lnTo>
                  <a:lnTo>
                    <a:pt x="3302" y="341"/>
                  </a:lnTo>
                  <a:lnTo>
                    <a:pt x="3302" y="338"/>
                  </a:lnTo>
                  <a:lnTo>
                    <a:pt x="3302" y="336"/>
                  </a:lnTo>
                  <a:lnTo>
                    <a:pt x="3302" y="333"/>
                  </a:lnTo>
                  <a:lnTo>
                    <a:pt x="3303" y="328"/>
                  </a:lnTo>
                  <a:lnTo>
                    <a:pt x="3303" y="324"/>
                  </a:lnTo>
                  <a:lnTo>
                    <a:pt x="3303" y="321"/>
                  </a:lnTo>
                  <a:lnTo>
                    <a:pt x="3304" y="315"/>
                  </a:lnTo>
                  <a:lnTo>
                    <a:pt x="3304" y="315"/>
                  </a:lnTo>
                  <a:lnTo>
                    <a:pt x="3304" y="313"/>
                  </a:lnTo>
                  <a:lnTo>
                    <a:pt x="3304" y="309"/>
                  </a:lnTo>
                  <a:lnTo>
                    <a:pt x="3305" y="303"/>
                  </a:lnTo>
                  <a:lnTo>
                    <a:pt x="3305" y="299"/>
                  </a:lnTo>
                  <a:lnTo>
                    <a:pt x="3305" y="297"/>
                  </a:lnTo>
                  <a:lnTo>
                    <a:pt x="3305" y="296"/>
                  </a:lnTo>
                  <a:lnTo>
                    <a:pt x="3306" y="297"/>
                  </a:lnTo>
                  <a:lnTo>
                    <a:pt x="3306" y="299"/>
                  </a:lnTo>
                  <a:lnTo>
                    <a:pt x="3306" y="302"/>
                  </a:lnTo>
                  <a:lnTo>
                    <a:pt x="3307" y="303"/>
                  </a:lnTo>
                  <a:lnTo>
                    <a:pt x="3307" y="309"/>
                  </a:lnTo>
                  <a:lnTo>
                    <a:pt x="3307" y="311"/>
                  </a:lnTo>
                  <a:lnTo>
                    <a:pt x="3307" y="318"/>
                  </a:lnTo>
                  <a:lnTo>
                    <a:pt x="3308" y="323"/>
                  </a:lnTo>
                  <a:lnTo>
                    <a:pt x="3308" y="327"/>
                  </a:lnTo>
                  <a:lnTo>
                    <a:pt x="3308" y="333"/>
                  </a:lnTo>
                  <a:lnTo>
                    <a:pt x="3308" y="338"/>
                  </a:lnTo>
                  <a:lnTo>
                    <a:pt x="3309" y="342"/>
                  </a:lnTo>
                  <a:lnTo>
                    <a:pt x="3309" y="343"/>
                  </a:lnTo>
                  <a:lnTo>
                    <a:pt x="3309" y="346"/>
                  </a:lnTo>
                  <a:lnTo>
                    <a:pt x="3309" y="349"/>
                  </a:lnTo>
                  <a:lnTo>
                    <a:pt x="3310" y="350"/>
                  </a:lnTo>
                  <a:lnTo>
                    <a:pt x="3310" y="351"/>
                  </a:lnTo>
                  <a:lnTo>
                    <a:pt x="3310" y="355"/>
                  </a:lnTo>
                  <a:lnTo>
                    <a:pt x="3311" y="359"/>
                  </a:lnTo>
                  <a:lnTo>
                    <a:pt x="3311" y="359"/>
                  </a:lnTo>
                  <a:lnTo>
                    <a:pt x="3311" y="359"/>
                  </a:lnTo>
                  <a:lnTo>
                    <a:pt x="3311" y="357"/>
                  </a:lnTo>
                  <a:lnTo>
                    <a:pt x="3312" y="355"/>
                  </a:lnTo>
                  <a:lnTo>
                    <a:pt x="3312" y="358"/>
                  </a:lnTo>
                  <a:lnTo>
                    <a:pt x="3312" y="359"/>
                  </a:lnTo>
                  <a:lnTo>
                    <a:pt x="3312" y="361"/>
                  </a:lnTo>
                  <a:lnTo>
                    <a:pt x="3313" y="359"/>
                  </a:lnTo>
                  <a:lnTo>
                    <a:pt x="3313" y="358"/>
                  </a:lnTo>
                  <a:lnTo>
                    <a:pt x="3313" y="358"/>
                  </a:lnTo>
                  <a:lnTo>
                    <a:pt x="3313" y="360"/>
                  </a:lnTo>
                  <a:lnTo>
                    <a:pt x="3314" y="359"/>
                  </a:lnTo>
                  <a:lnTo>
                    <a:pt x="3314" y="358"/>
                  </a:lnTo>
                  <a:lnTo>
                    <a:pt x="3314" y="360"/>
                  </a:lnTo>
                  <a:lnTo>
                    <a:pt x="3314" y="362"/>
                  </a:lnTo>
                  <a:lnTo>
                    <a:pt x="3315" y="363"/>
                  </a:lnTo>
                  <a:lnTo>
                    <a:pt x="3315" y="362"/>
                  </a:lnTo>
                  <a:lnTo>
                    <a:pt x="3315" y="359"/>
                  </a:lnTo>
                  <a:lnTo>
                    <a:pt x="3316" y="359"/>
                  </a:lnTo>
                  <a:lnTo>
                    <a:pt x="3316" y="359"/>
                  </a:lnTo>
                  <a:lnTo>
                    <a:pt x="3316" y="360"/>
                  </a:lnTo>
                  <a:lnTo>
                    <a:pt x="3316" y="362"/>
                  </a:lnTo>
                  <a:lnTo>
                    <a:pt x="3317" y="362"/>
                  </a:lnTo>
                  <a:lnTo>
                    <a:pt x="3317" y="362"/>
                  </a:lnTo>
                  <a:lnTo>
                    <a:pt x="3317" y="362"/>
                  </a:lnTo>
                  <a:lnTo>
                    <a:pt x="3317" y="362"/>
                  </a:lnTo>
                  <a:lnTo>
                    <a:pt x="3318" y="362"/>
                  </a:lnTo>
                  <a:lnTo>
                    <a:pt x="3318" y="363"/>
                  </a:lnTo>
                  <a:lnTo>
                    <a:pt x="3318" y="363"/>
                  </a:lnTo>
                  <a:lnTo>
                    <a:pt x="3318" y="364"/>
                  </a:lnTo>
                  <a:lnTo>
                    <a:pt x="3319" y="366"/>
                  </a:lnTo>
                  <a:lnTo>
                    <a:pt x="3319" y="366"/>
                  </a:lnTo>
                  <a:lnTo>
                    <a:pt x="3319" y="362"/>
                  </a:lnTo>
                  <a:lnTo>
                    <a:pt x="3320" y="361"/>
                  </a:lnTo>
                  <a:lnTo>
                    <a:pt x="3320" y="363"/>
                  </a:lnTo>
                  <a:lnTo>
                    <a:pt x="3320" y="363"/>
                  </a:lnTo>
                  <a:lnTo>
                    <a:pt x="3320" y="366"/>
                  </a:lnTo>
                  <a:lnTo>
                    <a:pt x="3321" y="363"/>
                  </a:lnTo>
                  <a:lnTo>
                    <a:pt x="3321" y="363"/>
                  </a:lnTo>
                  <a:lnTo>
                    <a:pt x="3321" y="363"/>
                  </a:lnTo>
                  <a:lnTo>
                    <a:pt x="3321" y="363"/>
                  </a:lnTo>
                  <a:lnTo>
                    <a:pt x="3322" y="363"/>
                  </a:lnTo>
                  <a:lnTo>
                    <a:pt x="3322" y="360"/>
                  </a:lnTo>
                  <a:lnTo>
                    <a:pt x="3322" y="358"/>
                  </a:lnTo>
                  <a:lnTo>
                    <a:pt x="3323" y="359"/>
                  </a:lnTo>
                  <a:lnTo>
                    <a:pt x="3323" y="361"/>
                  </a:lnTo>
                  <a:lnTo>
                    <a:pt x="3323" y="362"/>
                  </a:lnTo>
                  <a:lnTo>
                    <a:pt x="3323" y="362"/>
                  </a:lnTo>
                  <a:lnTo>
                    <a:pt x="3324" y="362"/>
                  </a:lnTo>
                  <a:lnTo>
                    <a:pt x="3324" y="362"/>
                  </a:lnTo>
                  <a:lnTo>
                    <a:pt x="3324" y="362"/>
                  </a:lnTo>
                  <a:lnTo>
                    <a:pt x="3324" y="361"/>
                  </a:lnTo>
                  <a:lnTo>
                    <a:pt x="3325" y="360"/>
                  </a:lnTo>
                  <a:lnTo>
                    <a:pt x="3325" y="360"/>
                  </a:lnTo>
                  <a:lnTo>
                    <a:pt x="3325" y="361"/>
                  </a:lnTo>
                  <a:lnTo>
                    <a:pt x="3326" y="362"/>
                  </a:lnTo>
                  <a:lnTo>
                    <a:pt x="3326" y="362"/>
                  </a:lnTo>
                  <a:lnTo>
                    <a:pt x="3326" y="361"/>
                  </a:lnTo>
                  <a:lnTo>
                    <a:pt x="3326" y="361"/>
                  </a:lnTo>
                  <a:lnTo>
                    <a:pt x="3327" y="362"/>
                  </a:lnTo>
                  <a:lnTo>
                    <a:pt x="3327" y="362"/>
                  </a:lnTo>
                  <a:lnTo>
                    <a:pt x="3327" y="362"/>
                  </a:lnTo>
                  <a:lnTo>
                    <a:pt x="3327" y="362"/>
                  </a:lnTo>
                  <a:lnTo>
                    <a:pt x="3328" y="360"/>
                  </a:lnTo>
                  <a:lnTo>
                    <a:pt x="3328" y="360"/>
                  </a:lnTo>
                  <a:lnTo>
                    <a:pt x="3328" y="361"/>
                  </a:lnTo>
                  <a:lnTo>
                    <a:pt x="3328" y="361"/>
                  </a:lnTo>
                  <a:lnTo>
                    <a:pt x="3329" y="363"/>
                  </a:lnTo>
                  <a:lnTo>
                    <a:pt x="3329" y="363"/>
                  </a:lnTo>
                  <a:lnTo>
                    <a:pt x="3329" y="363"/>
                  </a:lnTo>
                  <a:lnTo>
                    <a:pt x="3329" y="362"/>
                  </a:lnTo>
                  <a:lnTo>
                    <a:pt x="3330" y="362"/>
                  </a:lnTo>
                  <a:lnTo>
                    <a:pt x="3330" y="363"/>
                  </a:lnTo>
                  <a:lnTo>
                    <a:pt x="3330" y="365"/>
                  </a:lnTo>
                  <a:lnTo>
                    <a:pt x="3330" y="363"/>
                  </a:lnTo>
                  <a:lnTo>
                    <a:pt x="3331" y="363"/>
                  </a:lnTo>
                  <a:lnTo>
                    <a:pt x="3331" y="365"/>
                  </a:lnTo>
                  <a:lnTo>
                    <a:pt x="3331" y="365"/>
                  </a:lnTo>
                  <a:lnTo>
                    <a:pt x="3332" y="368"/>
                  </a:lnTo>
                  <a:lnTo>
                    <a:pt x="3332" y="363"/>
                  </a:lnTo>
                  <a:lnTo>
                    <a:pt x="3332" y="364"/>
                  </a:lnTo>
                  <a:lnTo>
                    <a:pt x="3332" y="363"/>
                  </a:lnTo>
                  <a:lnTo>
                    <a:pt x="3333" y="366"/>
                  </a:lnTo>
                  <a:lnTo>
                    <a:pt x="3333" y="367"/>
                  </a:lnTo>
                  <a:lnTo>
                    <a:pt x="3333" y="365"/>
                  </a:lnTo>
                  <a:lnTo>
                    <a:pt x="3333" y="365"/>
                  </a:lnTo>
                  <a:lnTo>
                    <a:pt x="3334" y="362"/>
                  </a:lnTo>
                  <a:lnTo>
                    <a:pt x="3334" y="363"/>
                  </a:lnTo>
                  <a:lnTo>
                    <a:pt x="3334" y="365"/>
                  </a:lnTo>
                  <a:lnTo>
                    <a:pt x="3335" y="365"/>
                  </a:lnTo>
                  <a:lnTo>
                    <a:pt x="3335" y="365"/>
                  </a:lnTo>
                  <a:lnTo>
                    <a:pt x="3335" y="364"/>
                  </a:lnTo>
                  <a:lnTo>
                    <a:pt x="3335" y="364"/>
                  </a:lnTo>
                  <a:lnTo>
                    <a:pt x="3336" y="362"/>
                  </a:lnTo>
                  <a:lnTo>
                    <a:pt x="3336" y="363"/>
                  </a:lnTo>
                  <a:lnTo>
                    <a:pt x="3336" y="363"/>
                  </a:lnTo>
                  <a:lnTo>
                    <a:pt x="3336" y="367"/>
                  </a:lnTo>
                  <a:lnTo>
                    <a:pt x="3337" y="364"/>
                  </a:lnTo>
                  <a:lnTo>
                    <a:pt x="3337" y="363"/>
                  </a:lnTo>
                  <a:lnTo>
                    <a:pt x="3337" y="365"/>
                  </a:lnTo>
                  <a:lnTo>
                    <a:pt x="3337" y="365"/>
                  </a:lnTo>
                  <a:lnTo>
                    <a:pt x="3338" y="363"/>
                  </a:lnTo>
                  <a:lnTo>
                    <a:pt x="3338" y="361"/>
                  </a:lnTo>
                  <a:lnTo>
                    <a:pt x="3338" y="362"/>
                  </a:lnTo>
                  <a:lnTo>
                    <a:pt x="3339" y="363"/>
                  </a:lnTo>
                  <a:lnTo>
                    <a:pt x="3339" y="365"/>
                  </a:lnTo>
                  <a:lnTo>
                    <a:pt x="3339" y="363"/>
                  </a:lnTo>
                  <a:lnTo>
                    <a:pt x="3339" y="364"/>
                  </a:lnTo>
                  <a:lnTo>
                    <a:pt x="3340" y="364"/>
                  </a:lnTo>
                  <a:lnTo>
                    <a:pt x="3340" y="365"/>
                  </a:lnTo>
                  <a:lnTo>
                    <a:pt x="3340" y="364"/>
                  </a:lnTo>
                  <a:lnTo>
                    <a:pt x="3340" y="364"/>
                  </a:lnTo>
                  <a:lnTo>
                    <a:pt x="3341" y="365"/>
                  </a:lnTo>
                  <a:lnTo>
                    <a:pt x="3341" y="363"/>
                  </a:lnTo>
                  <a:lnTo>
                    <a:pt x="3341" y="363"/>
                  </a:lnTo>
                  <a:lnTo>
                    <a:pt x="3342" y="363"/>
                  </a:lnTo>
                  <a:lnTo>
                    <a:pt x="3342" y="361"/>
                  </a:lnTo>
                  <a:lnTo>
                    <a:pt x="3342" y="362"/>
                  </a:lnTo>
                  <a:lnTo>
                    <a:pt x="3342" y="363"/>
                  </a:lnTo>
                  <a:lnTo>
                    <a:pt x="3343" y="362"/>
                  </a:lnTo>
                  <a:lnTo>
                    <a:pt x="3343" y="365"/>
                  </a:lnTo>
                  <a:lnTo>
                    <a:pt x="3343" y="362"/>
                  </a:lnTo>
                  <a:lnTo>
                    <a:pt x="3343" y="360"/>
                  </a:lnTo>
                  <a:lnTo>
                    <a:pt x="3344" y="355"/>
                  </a:lnTo>
                  <a:lnTo>
                    <a:pt x="3344" y="353"/>
                  </a:lnTo>
                  <a:lnTo>
                    <a:pt x="3344" y="355"/>
                  </a:lnTo>
                  <a:lnTo>
                    <a:pt x="3344" y="355"/>
                  </a:lnTo>
                  <a:lnTo>
                    <a:pt x="3345" y="355"/>
                  </a:lnTo>
                  <a:lnTo>
                    <a:pt x="3345" y="352"/>
                  </a:lnTo>
                  <a:lnTo>
                    <a:pt x="3345" y="349"/>
                  </a:lnTo>
                  <a:lnTo>
                    <a:pt x="3345" y="351"/>
                  </a:lnTo>
                  <a:lnTo>
                    <a:pt x="3346" y="352"/>
                  </a:lnTo>
                  <a:lnTo>
                    <a:pt x="3346" y="353"/>
                  </a:lnTo>
                  <a:lnTo>
                    <a:pt x="3346" y="352"/>
                  </a:lnTo>
                  <a:lnTo>
                    <a:pt x="3346" y="355"/>
                  </a:lnTo>
                  <a:lnTo>
                    <a:pt x="3347" y="355"/>
                  </a:lnTo>
                  <a:lnTo>
                    <a:pt x="3347" y="356"/>
                  </a:lnTo>
                  <a:lnTo>
                    <a:pt x="3347" y="356"/>
                  </a:lnTo>
                  <a:lnTo>
                    <a:pt x="3348" y="360"/>
                  </a:lnTo>
                  <a:lnTo>
                    <a:pt x="3348" y="361"/>
                  </a:lnTo>
                  <a:lnTo>
                    <a:pt x="3348" y="363"/>
                  </a:lnTo>
                  <a:lnTo>
                    <a:pt x="3348" y="363"/>
                  </a:lnTo>
                  <a:lnTo>
                    <a:pt x="3349" y="364"/>
                  </a:lnTo>
                  <a:lnTo>
                    <a:pt x="3349" y="363"/>
                  </a:lnTo>
                  <a:lnTo>
                    <a:pt x="3349" y="363"/>
                  </a:lnTo>
                  <a:lnTo>
                    <a:pt x="3349" y="363"/>
                  </a:lnTo>
                  <a:lnTo>
                    <a:pt x="3350" y="365"/>
                  </a:lnTo>
                  <a:lnTo>
                    <a:pt x="3350" y="368"/>
                  </a:lnTo>
                  <a:lnTo>
                    <a:pt x="3350" y="368"/>
                  </a:lnTo>
                  <a:lnTo>
                    <a:pt x="3351" y="365"/>
                  </a:lnTo>
                  <a:lnTo>
                    <a:pt x="3351" y="363"/>
                  </a:lnTo>
                  <a:lnTo>
                    <a:pt x="3351" y="361"/>
                  </a:lnTo>
                  <a:lnTo>
                    <a:pt x="3351" y="362"/>
                  </a:lnTo>
                  <a:lnTo>
                    <a:pt x="3352" y="363"/>
                  </a:lnTo>
                  <a:lnTo>
                    <a:pt x="3352" y="363"/>
                  </a:lnTo>
                  <a:lnTo>
                    <a:pt x="3352" y="363"/>
                  </a:lnTo>
                  <a:lnTo>
                    <a:pt x="3352" y="363"/>
                  </a:lnTo>
                  <a:lnTo>
                    <a:pt x="3353" y="365"/>
                  </a:lnTo>
                  <a:lnTo>
                    <a:pt x="3353" y="363"/>
                  </a:lnTo>
                  <a:lnTo>
                    <a:pt x="3353" y="349"/>
                  </a:lnTo>
                  <a:lnTo>
                    <a:pt x="3354" y="308"/>
                  </a:lnTo>
                  <a:lnTo>
                    <a:pt x="3354" y="241"/>
                  </a:lnTo>
                  <a:lnTo>
                    <a:pt x="3354" y="155"/>
                  </a:lnTo>
                  <a:lnTo>
                    <a:pt x="3354" y="81"/>
                  </a:lnTo>
                  <a:lnTo>
                    <a:pt x="3355" y="29"/>
                  </a:lnTo>
                  <a:lnTo>
                    <a:pt x="3355" y="28"/>
                  </a:lnTo>
                  <a:lnTo>
                    <a:pt x="3355" y="75"/>
                  </a:lnTo>
                  <a:lnTo>
                    <a:pt x="3355" y="147"/>
                  </a:lnTo>
                  <a:lnTo>
                    <a:pt x="3356" y="226"/>
                  </a:lnTo>
                  <a:lnTo>
                    <a:pt x="3356" y="296"/>
                  </a:lnTo>
                  <a:lnTo>
                    <a:pt x="3356" y="335"/>
                  </a:lnTo>
                  <a:lnTo>
                    <a:pt x="3356" y="346"/>
                  </a:lnTo>
                  <a:lnTo>
                    <a:pt x="3357" y="349"/>
                  </a:lnTo>
                  <a:lnTo>
                    <a:pt x="3357" y="349"/>
                  </a:lnTo>
                  <a:lnTo>
                    <a:pt x="3357" y="355"/>
                  </a:lnTo>
                  <a:lnTo>
                    <a:pt x="3358" y="359"/>
                  </a:lnTo>
                  <a:lnTo>
                    <a:pt x="3358" y="362"/>
                  </a:lnTo>
                  <a:lnTo>
                    <a:pt x="3358" y="362"/>
                  </a:lnTo>
                  <a:lnTo>
                    <a:pt x="3358" y="361"/>
                  </a:lnTo>
                  <a:lnTo>
                    <a:pt x="3359" y="362"/>
                  </a:lnTo>
                  <a:lnTo>
                    <a:pt x="3359" y="362"/>
                  </a:lnTo>
                  <a:lnTo>
                    <a:pt x="3359" y="363"/>
                  </a:lnTo>
                  <a:lnTo>
                    <a:pt x="3359" y="363"/>
                  </a:lnTo>
                  <a:lnTo>
                    <a:pt x="3360" y="363"/>
                  </a:lnTo>
                  <a:lnTo>
                    <a:pt x="3360" y="362"/>
                  </a:lnTo>
                  <a:lnTo>
                    <a:pt x="3360" y="362"/>
                  </a:lnTo>
                  <a:lnTo>
                    <a:pt x="3360" y="362"/>
                  </a:lnTo>
                  <a:lnTo>
                    <a:pt x="3361" y="361"/>
                  </a:lnTo>
                  <a:lnTo>
                    <a:pt x="3361" y="361"/>
                  </a:lnTo>
                  <a:lnTo>
                    <a:pt x="3361" y="361"/>
                  </a:lnTo>
                  <a:lnTo>
                    <a:pt x="3361" y="361"/>
                  </a:lnTo>
                  <a:lnTo>
                    <a:pt x="3362" y="362"/>
                  </a:lnTo>
                  <a:lnTo>
                    <a:pt x="3362" y="362"/>
                  </a:lnTo>
                  <a:lnTo>
                    <a:pt x="3362" y="361"/>
                  </a:lnTo>
                  <a:lnTo>
                    <a:pt x="3362" y="360"/>
                  </a:lnTo>
                  <a:lnTo>
                    <a:pt x="3363" y="360"/>
                  </a:lnTo>
                  <a:lnTo>
                    <a:pt x="3363" y="361"/>
                  </a:lnTo>
                  <a:lnTo>
                    <a:pt x="3363" y="361"/>
                  </a:lnTo>
                  <a:lnTo>
                    <a:pt x="3364" y="361"/>
                  </a:lnTo>
                  <a:lnTo>
                    <a:pt x="3364" y="359"/>
                  </a:lnTo>
                  <a:lnTo>
                    <a:pt x="3364" y="359"/>
                  </a:lnTo>
                  <a:lnTo>
                    <a:pt x="3364" y="356"/>
                  </a:lnTo>
                  <a:lnTo>
                    <a:pt x="3365" y="356"/>
                  </a:lnTo>
                  <a:lnTo>
                    <a:pt x="3365" y="357"/>
                  </a:lnTo>
                  <a:lnTo>
                    <a:pt x="3365" y="358"/>
                  </a:lnTo>
                  <a:lnTo>
                    <a:pt x="3365" y="352"/>
                  </a:lnTo>
                  <a:lnTo>
                    <a:pt x="3366" y="351"/>
                  </a:lnTo>
                  <a:lnTo>
                    <a:pt x="3366" y="351"/>
                  </a:lnTo>
                  <a:lnTo>
                    <a:pt x="3366" y="349"/>
                  </a:lnTo>
                  <a:lnTo>
                    <a:pt x="3367" y="345"/>
                  </a:lnTo>
                  <a:lnTo>
                    <a:pt x="3367" y="343"/>
                  </a:lnTo>
                  <a:lnTo>
                    <a:pt x="3367" y="341"/>
                  </a:lnTo>
                  <a:lnTo>
                    <a:pt x="3367" y="339"/>
                  </a:lnTo>
                  <a:lnTo>
                    <a:pt x="3368" y="337"/>
                  </a:lnTo>
                  <a:lnTo>
                    <a:pt x="3368" y="335"/>
                  </a:lnTo>
                  <a:lnTo>
                    <a:pt x="3368" y="333"/>
                  </a:lnTo>
                  <a:lnTo>
                    <a:pt x="3368" y="328"/>
                  </a:lnTo>
                  <a:lnTo>
                    <a:pt x="3369" y="324"/>
                  </a:lnTo>
                  <a:lnTo>
                    <a:pt x="3369" y="320"/>
                  </a:lnTo>
                  <a:lnTo>
                    <a:pt x="3369" y="315"/>
                  </a:lnTo>
                  <a:lnTo>
                    <a:pt x="3370" y="313"/>
                  </a:lnTo>
                  <a:lnTo>
                    <a:pt x="3370" y="310"/>
                  </a:lnTo>
                  <a:lnTo>
                    <a:pt x="3370" y="308"/>
                  </a:lnTo>
                  <a:lnTo>
                    <a:pt x="3370" y="304"/>
                  </a:lnTo>
                  <a:lnTo>
                    <a:pt x="3371" y="302"/>
                  </a:lnTo>
                  <a:lnTo>
                    <a:pt x="3371" y="299"/>
                  </a:lnTo>
                  <a:lnTo>
                    <a:pt x="3371" y="299"/>
                  </a:lnTo>
                  <a:lnTo>
                    <a:pt x="3371" y="299"/>
                  </a:lnTo>
                  <a:lnTo>
                    <a:pt x="3372" y="297"/>
                  </a:lnTo>
                  <a:lnTo>
                    <a:pt x="3372" y="299"/>
                  </a:lnTo>
                  <a:lnTo>
                    <a:pt x="3372" y="305"/>
                  </a:lnTo>
                  <a:lnTo>
                    <a:pt x="3372" y="311"/>
                  </a:lnTo>
                  <a:lnTo>
                    <a:pt x="3373" y="313"/>
                  </a:lnTo>
                  <a:lnTo>
                    <a:pt x="3373" y="318"/>
                  </a:lnTo>
                  <a:lnTo>
                    <a:pt x="3373" y="325"/>
                  </a:lnTo>
                  <a:lnTo>
                    <a:pt x="3374" y="331"/>
                  </a:lnTo>
                  <a:lnTo>
                    <a:pt x="3374" y="335"/>
                  </a:lnTo>
                  <a:lnTo>
                    <a:pt x="3374" y="338"/>
                  </a:lnTo>
                  <a:lnTo>
                    <a:pt x="3374" y="343"/>
                  </a:lnTo>
                  <a:lnTo>
                    <a:pt x="3375" y="346"/>
                  </a:lnTo>
                  <a:lnTo>
                    <a:pt x="3375" y="348"/>
                  </a:lnTo>
                  <a:lnTo>
                    <a:pt x="3375" y="349"/>
                  </a:lnTo>
                  <a:lnTo>
                    <a:pt x="3375" y="352"/>
                  </a:lnTo>
                  <a:lnTo>
                    <a:pt x="3376" y="353"/>
                  </a:lnTo>
                  <a:lnTo>
                    <a:pt x="3376" y="356"/>
                  </a:lnTo>
                  <a:lnTo>
                    <a:pt x="3376" y="358"/>
                  </a:lnTo>
                  <a:lnTo>
                    <a:pt x="3376" y="358"/>
                  </a:lnTo>
                  <a:lnTo>
                    <a:pt x="3377" y="359"/>
                  </a:lnTo>
                  <a:lnTo>
                    <a:pt x="3377" y="359"/>
                  </a:lnTo>
                  <a:lnTo>
                    <a:pt x="3377" y="359"/>
                  </a:lnTo>
                  <a:lnTo>
                    <a:pt x="3377" y="360"/>
                  </a:lnTo>
                  <a:lnTo>
                    <a:pt x="3378" y="361"/>
                  </a:lnTo>
                  <a:lnTo>
                    <a:pt x="3378" y="358"/>
                  </a:lnTo>
                  <a:lnTo>
                    <a:pt x="3378" y="358"/>
                  </a:lnTo>
                  <a:lnTo>
                    <a:pt x="3378" y="358"/>
                  </a:lnTo>
                  <a:lnTo>
                    <a:pt x="3379" y="358"/>
                  </a:lnTo>
                  <a:lnTo>
                    <a:pt x="3379" y="361"/>
                  </a:lnTo>
                  <a:lnTo>
                    <a:pt x="3379" y="360"/>
                  </a:lnTo>
                  <a:lnTo>
                    <a:pt x="3380" y="359"/>
                  </a:lnTo>
                  <a:lnTo>
                    <a:pt x="3380" y="357"/>
                  </a:lnTo>
                  <a:lnTo>
                    <a:pt x="3380" y="358"/>
                  </a:lnTo>
                  <a:lnTo>
                    <a:pt x="3380" y="360"/>
                  </a:lnTo>
                  <a:lnTo>
                    <a:pt x="3381" y="360"/>
                  </a:lnTo>
                  <a:lnTo>
                    <a:pt x="3381" y="360"/>
                  </a:lnTo>
                  <a:lnTo>
                    <a:pt x="3381" y="359"/>
                  </a:lnTo>
                  <a:lnTo>
                    <a:pt x="3381" y="360"/>
                  </a:lnTo>
                  <a:lnTo>
                    <a:pt x="3382" y="361"/>
                  </a:lnTo>
                  <a:lnTo>
                    <a:pt x="3382" y="360"/>
                  </a:lnTo>
                  <a:lnTo>
                    <a:pt x="3382" y="360"/>
                  </a:lnTo>
                  <a:lnTo>
                    <a:pt x="3383" y="362"/>
                  </a:lnTo>
                  <a:lnTo>
                    <a:pt x="3383" y="364"/>
                  </a:lnTo>
                  <a:lnTo>
                    <a:pt x="3383" y="362"/>
                  </a:lnTo>
                  <a:lnTo>
                    <a:pt x="3383" y="362"/>
                  </a:lnTo>
                  <a:lnTo>
                    <a:pt x="3384" y="363"/>
                  </a:lnTo>
                  <a:lnTo>
                    <a:pt x="3384" y="366"/>
                  </a:lnTo>
                  <a:lnTo>
                    <a:pt x="3384" y="366"/>
                  </a:lnTo>
                  <a:lnTo>
                    <a:pt x="3384" y="364"/>
                  </a:lnTo>
                  <a:lnTo>
                    <a:pt x="3385" y="362"/>
                  </a:lnTo>
                  <a:lnTo>
                    <a:pt x="3385" y="362"/>
                  </a:lnTo>
                  <a:lnTo>
                    <a:pt x="3385" y="362"/>
                  </a:lnTo>
                  <a:lnTo>
                    <a:pt x="3386" y="365"/>
                  </a:lnTo>
                  <a:lnTo>
                    <a:pt x="3386" y="364"/>
                  </a:lnTo>
                  <a:lnTo>
                    <a:pt x="3386" y="362"/>
                  </a:lnTo>
                  <a:lnTo>
                    <a:pt x="3386" y="361"/>
                  </a:lnTo>
                  <a:lnTo>
                    <a:pt x="3387" y="361"/>
                  </a:lnTo>
                  <a:lnTo>
                    <a:pt x="3387" y="362"/>
                  </a:lnTo>
                  <a:lnTo>
                    <a:pt x="3387" y="362"/>
                  </a:lnTo>
                  <a:lnTo>
                    <a:pt x="3387" y="361"/>
                  </a:lnTo>
                  <a:lnTo>
                    <a:pt x="3388" y="361"/>
                  </a:lnTo>
                  <a:lnTo>
                    <a:pt x="3388" y="362"/>
                  </a:lnTo>
                  <a:lnTo>
                    <a:pt x="3388" y="362"/>
                  </a:lnTo>
                  <a:lnTo>
                    <a:pt x="3388" y="362"/>
                  </a:lnTo>
                  <a:lnTo>
                    <a:pt x="3389" y="361"/>
                  </a:lnTo>
                  <a:lnTo>
                    <a:pt x="3389" y="363"/>
                  </a:lnTo>
                  <a:lnTo>
                    <a:pt x="3389" y="362"/>
                  </a:lnTo>
                  <a:lnTo>
                    <a:pt x="3390" y="361"/>
                  </a:lnTo>
                  <a:lnTo>
                    <a:pt x="3390" y="359"/>
                  </a:lnTo>
                  <a:lnTo>
                    <a:pt x="3390" y="361"/>
                  </a:lnTo>
                  <a:lnTo>
                    <a:pt x="3390" y="365"/>
                  </a:lnTo>
                  <a:lnTo>
                    <a:pt x="3391" y="362"/>
                  </a:lnTo>
                  <a:lnTo>
                    <a:pt x="3391" y="361"/>
                  </a:lnTo>
                  <a:lnTo>
                    <a:pt x="3391" y="359"/>
                  </a:lnTo>
                  <a:lnTo>
                    <a:pt x="3391" y="360"/>
                  </a:lnTo>
                  <a:lnTo>
                    <a:pt x="3392" y="363"/>
                  </a:lnTo>
                  <a:lnTo>
                    <a:pt x="3392" y="365"/>
                  </a:lnTo>
                  <a:lnTo>
                    <a:pt x="3392" y="363"/>
                  </a:lnTo>
                  <a:lnTo>
                    <a:pt x="3392" y="361"/>
                  </a:lnTo>
                  <a:lnTo>
                    <a:pt x="3393" y="361"/>
                  </a:lnTo>
                  <a:lnTo>
                    <a:pt x="3393" y="363"/>
                  </a:lnTo>
                  <a:lnTo>
                    <a:pt x="3393" y="362"/>
                  </a:lnTo>
                  <a:lnTo>
                    <a:pt x="3393" y="361"/>
                  </a:lnTo>
                  <a:lnTo>
                    <a:pt x="3394" y="362"/>
                  </a:lnTo>
                  <a:lnTo>
                    <a:pt x="3394" y="363"/>
                  </a:lnTo>
                  <a:lnTo>
                    <a:pt x="3394" y="363"/>
                  </a:lnTo>
                  <a:lnTo>
                    <a:pt x="3394" y="363"/>
                  </a:lnTo>
                  <a:lnTo>
                    <a:pt x="3395" y="362"/>
                  </a:lnTo>
                  <a:lnTo>
                    <a:pt x="3395" y="361"/>
                  </a:lnTo>
                  <a:lnTo>
                    <a:pt x="3395" y="363"/>
                  </a:lnTo>
                  <a:lnTo>
                    <a:pt x="3396" y="363"/>
                  </a:lnTo>
                  <a:lnTo>
                    <a:pt x="3396" y="363"/>
                  </a:lnTo>
                  <a:lnTo>
                    <a:pt x="3396" y="363"/>
                  </a:lnTo>
                  <a:lnTo>
                    <a:pt x="3396" y="363"/>
                  </a:lnTo>
                  <a:lnTo>
                    <a:pt x="3397" y="365"/>
                  </a:lnTo>
                  <a:lnTo>
                    <a:pt x="3397" y="366"/>
                  </a:lnTo>
                  <a:lnTo>
                    <a:pt x="3397" y="364"/>
                  </a:lnTo>
                  <a:lnTo>
                    <a:pt x="3397" y="365"/>
                  </a:lnTo>
                  <a:lnTo>
                    <a:pt x="3398" y="368"/>
                  </a:lnTo>
                  <a:lnTo>
                    <a:pt x="3398" y="368"/>
                  </a:lnTo>
                  <a:lnTo>
                    <a:pt x="3398" y="365"/>
                  </a:lnTo>
                  <a:lnTo>
                    <a:pt x="3399" y="364"/>
                  </a:lnTo>
                  <a:lnTo>
                    <a:pt x="3399" y="362"/>
                  </a:lnTo>
                  <a:lnTo>
                    <a:pt x="3399" y="362"/>
                  </a:lnTo>
                  <a:lnTo>
                    <a:pt x="3399" y="363"/>
                  </a:lnTo>
                  <a:lnTo>
                    <a:pt x="3400" y="365"/>
                  </a:lnTo>
                  <a:lnTo>
                    <a:pt x="3400" y="366"/>
                  </a:lnTo>
                  <a:lnTo>
                    <a:pt x="3400" y="368"/>
                  </a:lnTo>
                  <a:lnTo>
                    <a:pt x="3400" y="366"/>
                  </a:lnTo>
                  <a:lnTo>
                    <a:pt x="3401" y="364"/>
                  </a:lnTo>
                  <a:lnTo>
                    <a:pt x="3401" y="363"/>
                  </a:lnTo>
                  <a:lnTo>
                    <a:pt x="3401" y="362"/>
                  </a:lnTo>
                  <a:lnTo>
                    <a:pt x="3402" y="365"/>
                  </a:lnTo>
                  <a:lnTo>
                    <a:pt x="3402" y="363"/>
                  </a:lnTo>
                  <a:lnTo>
                    <a:pt x="3402" y="363"/>
                  </a:lnTo>
                  <a:lnTo>
                    <a:pt x="3402" y="362"/>
                  </a:lnTo>
                  <a:lnTo>
                    <a:pt x="3403" y="363"/>
                  </a:lnTo>
                  <a:lnTo>
                    <a:pt x="3403" y="365"/>
                  </a:lnTo>
                  <a:lnTo>
                    <a:pt x="3403" y="366"/>
                  </a:lnTo>
                  <a:lnTo>
                    <a:pt x="3403" y="363"/>
                  </a:lnTo>
                  <a:lnTo>
                    <a:pt x="3404" y="362"/>
                  </a:lnTo>
                  <a:lnTo>
                    <a:pt x="3404" y="362"/>
                  </a:lnTo>
                  <a:lnTo>
                    <a:pt x="3404" y="363"/>
                  </a:lnTo>
                  <a:lnTo>
                    <a:pt x="3404" y="363"/>
                  </a:lnTo>
                  <a:lnTo>
                    <a:pt x="3405" y="363"/>
                  </a:lnTo>
                  <a:lnTo>
                    <a:pt x="3405" y="365"/>
                  </a:lnTo>
                  <a:lnTo>
                    <a:pt x="3405" y="367"/>
                  </a:lnTo>
                  <a:lnTo>
                    <a:pt x="3406" y="367"/>
                  </a:lnTo>
                  <a:lnTo>
                    <a:pt x="3406" y="365"/>
                  </a:lnTo>
                  <a:lnTo>
                    <a:pt x="3406" y="363"/>
                  </a:lnTo>
                  <a:lnTo>
                    <a:pt x="3406" y="362"/>
                  </a:lnTo>
                  <a:lnTo>
                    <a:pt x="3407" y="360"/>
                  </a:lnTo>
                  <a:lnTo>
                    <a:pt x="3407" y="360"/>
                  </a:lnTo>
                  <a:lnTo>
                    <a:pt x="3407" y="362"/>
                  </a:lnTo>
                  <a:lnTo>
                    <a:pt x="3407" y="363"/>
                  </a:lnTo>
                  <a:lnTo>
                    <a:pt x="3408" y="363"/>
                  </a:lnTo>
                  <a:lnTo>
                    <a:pt x="3408" y="363"/>
                  </a:lnTo>
                  <a:lnTo>
                    <a:pt x="3408" y="362"/>
                  </a:lnTo>
                  <a:lnTo>
                    <a:pt x="3408" y="362"/>
                  </a:lnTo>
                  <a:lnTo>
                    <a:pt x="3409" y="367"/>
                  </a:lnTo>
                  <a:lnTo>
                    <a:pt x="3409" y="366"/>
                  </a:lnTo>
                  <a:lnTo>
                    <a:pt x="3409" y="365"/>
                  </a:lnTo>
                  <a:lnTo>
                    <a:pt x="3409" y="363"/>
                  </a:lnTo>
                  <a:lnTo>
                    <a:pt x="3410" y="363"/>
                  </a:lnTo>
                  <a:lnTo>
                    <a:pt x="3410" y="360"/>
                  </a:lnTo>
                  <a:lnTo>
                    <a:pt x="3410" y="356"/>
                  </a:lnTo>
                  <a:lnTo>
                    <a:pt x="3410" y="355"/>
                  </a:lnTo>
                  <a:lnTo>
                    <a:pt x="3411" y="352"/>
                  </a:lnTo>
                  <a:lnTo>
                    <a:pt x="3411" y="353"/>
                  </a:lnTo>
                  <a:lnTo>
                    <a:pt x="3411" y="356"/>
                  </a:lnTo>
                  <a:lnTo>
                    <a:pt x="3412" y="356"/>
                  </a:lnTo>
                  <a:lnTo>
                    <a:pt x="3412" y="355"/>
                  </a:lnTo>
                  <a:lnTo>
                    <a:pt x="3412" y="351"/>
                  </a:lnTo>
                  <a:lnTo>
                    <a:pt x="3412" y="349"/>
                  </a:lnTo>
                  <a:lnTo>
                    <a:pt x="3413" y="346"/>
                  </a:lnTo>
                  <a:lnTo>
                    <a:pt x="3413" y="352"/>
                  </a:lnTo>
                  <a:lnTo>
                    <a:pt x="3413" y="352"/>
                  </a:lnTo>
                  <a:lnTo>
                    <a:pt x="3413" y="352"/>
                  </a:lnTo>
                  <a:lnTo>
                    <a:pt x="3414" y="353"/>
                  </a:lnTo>
                  <a:lnTo>
                    <a:pt x="3414" y="356"/>
                  </a:lnTo>
                  <a:lnTo>
                    <a:pt x="3414" y="353"/>
                  </a:lnTo>
                  <a:lnTo>
                    <a:pt x="3415" y="356"/>
                  </a:lnTo>
                  <a:lnTo>
                    <a:pt x="3415" y="358"/>
                  </a:lnTo>
                  <a:lnTo>
                    <a:pt x="3415" y="361"/>
                  </a:lnTo>
                  <a:lnTo>
                    <a:pt x="3415" y="364"/>
                  </a:lnTo>
                  <a:lnTo>
                    <a:pt x="3416" y="365"/>
                  </a:lnTo>
                  <a:lnTo>
                    <a:pt x="3416" y="366"/>
                  </a:lnTo>
                  <a:lnTo>
                    <a:pt x="3416" y="365"/>
                  </a:lnTo>
                  <a:lnTo>
                    <a:pt x="3416" y="366"/>
                  </a:lnTo>
                  <a:lnTo>
                    <a:pt x="3417" y="368"/>
                  </a:lnTo>
                  <a:lnTo>
                    <a:pt x="3417" y="367"/>
                  </a:lnTo>
                  <a:lnTo>
                    <a:pt x="3417" y="365"/>
                  </a:lnTo>
                  <a:lnTo>
                    <a:pt x="3418" y="366"/>
                  </a:lnTo>
                  <a:lnTo>
                    <a:pt x="3418" y="365"/>
                  </a:lnTo>
                  <a:lnTo>
                    <a:pt x="3418" y="363"/>
                  </a:lnTo>
                  <a:lnTo>
                    <a:pt x="3418" y="362"/>
                  </a:lnTo>
                  <a:lnTo>
                    <a:pt x="3419" y="363"/>
                  </a:lnTo>
                  <a:lnTo>
                    <a:pt x="3419" y="362"/>
                  </a:lnTo>
                  <a:lnTo>
                    <a:pt x="3419" y="364"/>
                  </a:lnTo>
                  <a:lnTo>
                    <a:pt x="3419" y="364"/>
                  </a:lnTo>
                  <a:lnTo>
                    <a:pt x="3420" y="365"/>
                  </a:lnTo>
                  <a:lnTo>
                    <a:pt x="3420" y="361"/>
                  </a:lnTo>
                  <a:lnTo>
                    <a:pt x="3420" y="341"/>
                  </a:lnTo>
                  <a:lnTo>
                    <a:pt x="3420" y="293"/>
                  </a:lnTo>
                  <a:lnTo>
                    <a:pt x="3421" y="216"/>
                  </a:lnTo>
                  <a:lnTo>
                    <a:pt x="3421" y="130"/>
                  </a:lnTo>
                  <a:lnTo>
                    <a:pt x="3421" y="56"/>
                  </a:lnTo>
                  <a:lnTo>
                    <a:pt x="3422" y="15"/>
                  </a:lnTo>
                  <a:lnTo>
                    <a:pt x="3422" y="28"/>
                  </a:lnTo>
                  <a:lnTo>
                    <a:pt x="3422" y="86"/>
                  </a:lnTo>
                  <a:lnTo>
                    <a:pt x="3422" y="159"/>
                  </a:lnTo>
                  <a:lnTo>
                    <a:pt x="3423" y="241"/>
                  </a:lnTo>
                  <a:lnTo>
                    <a:pt x="3423" y="307"/>
                  </a:lnTo>
                  <a:lnTo>
                    <a:pt x="3423" y="344"/>
                  </a:lnTo>
                  <a:lnTo>
                    <a:pt x="3423" y="355"/>
                  </a:lnTo>
                  <a:lnTo>
                    <a:pt x="3424" y="353"/>
                  </a:lnTo>
                  <a:lnTo>
                    <a:pt x="3424" y="355"/>
                  </a:lnTo>
                  <a:lnTo>
                    <a:pt x="3424" y="352"/>
                  </a:lnTo>
                  <a:lnTo>
                    <a:pt x="3424" y="358"/>
                  </a:lnTo>
                  <a:lnTo>
                    <a:pt x="3425" y="362"/>
                  </a:lnTo>
                  <a:lnTo>
                    <a:pt x="3425" y="368"/>
                  </a:lnTo>
                  <a:lnTo>
                    <a:pt x="3425" y="368"/>
                  </a:lnTo>
                  <a:lnTo>
                    <a:pt x="3425" y="366"/>
                  </a:lnTo>
                  <a:lnTo>
                    <a:pt x="3426" y="362"/>
                  </a:lnTo>
                  <a:lnTo>
                    <a:pt x="3426" y="362"/>
                  </a:lnTo>
                  <a:lnTo>
                    <a:pt x="3426" y="362"/>
                  </a:lnTo>
                  <a:lnTo>
                    <a:pt x="3427" y="364"/>
                  </a:lnTo>
                  <a:lnTo>
                    <a:pt x="3427" y="363"/>
                  </a:lnTo>
                  <a:lnTo>
                    <a:pt x="3427" y="365"/>
                  </a:lnTo>
                  <a:lnTo>
                    <a:pt x="3427" y="363"/>
                  </a:lnTo>
                  <a:lnTo>
                    <a:pt x="3428" y="364"/>
                  </a:lnTo>
                  <a:lnTo>
                    <a:pt x="3428" y="363"/>
                  </a:lnTo>
                  <a:lnTo>
                    <a:pt x="3428" y="363"/>
                  </a:lnTo>
                  <a:lnTo>
                    <a:pt x="3428" y="365"/>
                  </a:lnTo>
                  <a:lnTo>
                    <a:pt x="3429" y="363"/>
                  </a:lnTo>
                  <a:lnTo>
                    <a:pt x="3429" y="365"/>
                  </a:lnTo>
                  <a:lnTo>
                    <a:pt x="3429" y="363"/>
                  </a:lnTo>
                  <a:lnTo>
                    <a:pt x="3429" y="362"/>
                  </a:lnTo>
                  <a:lnTo>
                    <a:pt x="3430" y="361"/>
                  </a:lnTo>
                  <a:lnTo>
                    <a:pt x="3430" y="360"/>
                  </a:lnTo>
                  <a:lnTo>
                    <a:pt x="3430" y="362"/>
                  </a:lnTo>
                  <a:lnTo>
                    <a:pt x="3431" y="361"/>
                  </a:lnTo>
                  <a:lnTo>
                    <a:pt x="3431" y="361"/>
                  </a:lnTo>
                  <a:lnTo>
                    <a:pt x="3431" y="359"/>
                  </a:lnTo>
                  <a:lnTo>
                    <a:pt x="3431" y="357"/>
                  </a:lnTo>
                  <a:lnTo>
                    <a:pt x="3432" y="355"/>
                  </a:lnTo>
                  <a:lnTo>
                    <a:pt x="3432" y="355"/>
                  </a:lnTo>
                  <a:lnTo>
                    <a:pt x="3432" y="355"/>
                  </a:lnTo>
                  <a:lnTo>
                    <a:pt x="3432" y="355"/>
                  </a:lnTo>
                  <a:lnTo>
                    <a:pt x="3433" y="352"/>
                  </a:lnTo>
                  <a:lnTo>
                    <a:pt x="3433" y="351"/>
                  </a:lnTo>
                  <a:lnTo>
                    <a:pt x="3433" y="349"/>
                  </a:lnTo>
                  <a:lnTo>
                    <a:pt x="3434" y="349"/>
                  </a:lnTo>
                  <a:lnTo>
                    <a:pt x="3434" y="346"/>
                  </a:lnTo>
                  <a:lnTo>
                    <a:pt x="3434" y="345"/>
                  </a:lnTo>
                  <a:lnTo>
                    <a:pt x="3434" y="341"/>
                  </a:lnTo>
                  <a:lnTo>
                    <a:pt x="3435" y="339"/>
                  </a:lnTo>
                  <a:lnTo>
                    <a:pt x="3435" y="336"/>
                  </a:lnTo>
                  <a:lnTo>
                    <a:pt x="3435" y="332"/>
                  </a:lnTo>
                  <a:lnTo>
                    <a:pt x="3435" y="328"/>
                  </a:lnTo>
                  <a:lnTo>
                    <a:pt x="3436" y="325"/>
                  </a:lnTo>
                  <a:lnTo>
                    <a:pt x="3436" y="321"/>
                  </a:lnTo>
                  <a:lnTo>
                    <a:pt x="3436" y="319"/>
                  </a:lnTo>
                  <a:lnTo>
                    <a:pt x="3436" y="313"/>
                  </a:lnTo>
                  <a:lnTo>
                    <a:pt x="3437" y="313"/>
                  </a:lnTo>
                  <a:lnTo>
                    <a:pt x="3437" y="308"/>
                  </a:lnTo>
                  <a:lnTo>
                    <a:pt x="3437" y="307"/>
                  </a:lnTo>
                  <a:lnTo>
                    <a:pt x="3438" y="303"/>
                  </a:lnTo>
                  <a:lnTo>
                    <a:pt x="3438" y="301"/>
                  </a:lnTo>
                  <a:lnTo>
                    <a:pt x="3438" y="299"/>
                  </a:lnTo>
                  <a:lnTo>
                    <a:pt x="3438" y="298"/>
                  </a:lnTo>
                  <a:lnTo>
                    <a:pt x="3439" y="299"/>
                  </a:lnTo>
                  <a:lnTo>
                    <a:pt x="3439" y="300"/>
                  </a:lnTo>
                  <a:lnTo>
                    <a:pt x="3439" y="304"/>
                  </a:lnTo>
                  <a:lnTo>
                    <a:pt x="3439" y="308"/>
                  </a:lnTo>
                  <a:lnTo>
                    <a:pt x="3440" y="313"/>
                  </a:lnTo>
                  <a:lnTo>
                    <a:pt x="3440" y="319"/>
                  </a:lnTo>
                  <a:lnTo>
                    <a:pt x="3440" y="324"/>
                  </a:lnTo>
                  <a:lnTo>
                    <a:pt x="3440" y="330"/>
                  </a:lnTo>
                  <a:lnTo>
                    <a:pt x="3441" y="333"/>
                  </a:lnTo>
                  <a:lnTo>
                    <a:pt x="3441" y="337"/>
                  </a:lnTo>
                  <a:lnTo>
                    <a:pt x="3441" y="340"/>
                  </a:lnTo>
                  <a:lnTo>
                    <a:pt x="3441" y="345"/>
                  </a:lnTo>
                  <a:lnTo>
                    <a:pt x="3442" y="349"/>
                  </a:lnTo>
                  <a:lnTo>
                    <a:pt x="3442" y="349"/>
                  </a:lnTo>
                  <a:lnTo>
                    <a:pt x="3442" y="353"/>
                  </a:lnTo>
                  <a:lnTo>
                    <a:pt x="3443" y="356"/>
                  </a:lnTo>
                  <a:lnTo>
                    <a:pt x="3443" y="358"/>
                  </a:lnTo>
                  <a:lnTo>
                    <a:pt x="3443" y="356"/>
                  </a:lnTo>
                  <a:lnTo>
                    <a:pt x="3443" y="358"/>
                  </a:lnTo>
                  <a:lnTo>
                    <a:pt x="3444" y="360"/>
                  </a:lnTo>
                  <a:lnTo>
                    <a:pt x="3444" y="359"/>
                  </a:lnTo>
                  <a:lnTo>
                    <a:pt x="3444" y="361"/>
                  </a:lnTo>
                  <a:lnTo>
                    <a:pt x="3444" y="360"/>
                  </a:lnTo>
                  <a:lnTo>
                    <a:pt x="3445" y="361"/>
                  </a:lnTo>
                  <a:lnTo>
                    <a:pt x="3445" y="359"/>
                  </a:lnTo>
                  <a:lnTo>
                    <a:pt x="3445" y="361"/>
                  </a:lnTo>
                  <a:lnTo>
                    <a:pt x="3446" y="362"/>
                  </a:lnTo>
                  <a:lnTo>
                    <a:pt x="3446" y="362"/>
                  </a:lnTo>
                  <a:lnTo>
                    <a:pt x="3446" y="361"/>
                  </a:lnTo>
                  <a:lnTo>
                    <a:pt x="3446" y="360"/>
                  </a:lnTo>
                  <a:lnTo>
                    <a:pt x="3447" y="361"/>
                  </a:lnTo>
                  <a:lnTo>
                    <a:pt x="3447" y="362"/>
                  </a:lnTo>
                  <a:lnTo>
                    <a:pt x="3447" y="361"/>
                  </a:lnTo>
                  <a:lnTo>
                    <a:pt x="3447" y="359"/>
                  </a:lnTo>
                  <a:lnTo>
                    <a:pt x="3448" y="362"/>
                  </a:lnTo>
                  <a:lnTo>
                    <a:pt x="3448" y="360"/>
                  </a:lnTo>
                  <a:lnTo>
                    <a:pt x="3448" y="362"/>
                  </a:lnTo>
                  <a:lnTo>
                    <a:pt x="3448" y="362"/>
                  </a:lnTo>
                  <a:lnTo>
                    <a:pt x="3449" y="362"/>
                  </a:lnTo>
                  <a:lnTo>
                    <a:pt x="3449" y="365"/>
                  </a:lnTo>
                  <a:lnTo>
                    <a:pt x="3449" y="365"/>
                  </a:lnTo>
                  <a:lnTo>
                    <a:pt x="3450" y="365"/>
                  </a:lnTo>
                  <a:lnTo>
                    <a:pt x="3450" y="363"/>
                  </a:lnTo>
                  <a:lnTo>
                    <a:pt x="3450" y="363"/>
                  </a:lnTo>
                  <a:lnTo>
                    <a:pt x="3450" y="365"/>
                  </a:lnTo>
                  <a:lnTo>
                    <a:pt x="3451" y="365"/>
                  </a:lnTo>
                  <a:lnTo>
                    <a:pt x="3451" y="365"/>
                  </a:lnTo>
                  <a:lnTo>
                    <a:pt x="3451" y="365"/>
                  </a:lnTo>
                  <a:lnTo>
                    <a:pt x="3451" y="365"/>
                  </a:lnTo>
                  <a:lnTo>
                    <a:pt x="3452" y="368"/>
                  </a:lnTo>
                  <a:lnTo>
                    <a:pt x="3452" y="367"/>
                  </a:lnTo>
                  <a:lnTo>
                    <a:pt x="3452" y="365"/>
                  </a:lnTo>
                  <a:lnTo>
                    <a:pt x="3452" y="363"/>
                  </a:lnTo>
                  <a:lnTo>
                    <a:pt x="3453" y="365"/>
                  </a:lnTo>
                  <a:lnTo>
                    <a:pt x="3453" y="365"/>
                  </a:lnTo>
                  <a:lnTo>
                    <a:pt x="3453" y="366"/>
                  </a:lnTo>
                  <a:lnTo>
                    <a:pt x="3454" y="365"/>
                  </a:lnTo>
                  <a:lnTo>
                    <a:pt x="3454" y="363"/>
                  </a:lnTo>
                  <a:lnTo>
                    <a:pt x="3454" y="362"/>
                  </a:lnTo>
                  <a:lnTo>
                    <a:pt x="3454" y="360"/>
                  </a:lnTo>
                  <a:lnTo>
                    <a:pt x="3455" y="362"/>
                  </a:lnTo>
                  <a:lnTo>
                    <a:pt x="3455" y="362"/>
                  </a:lnTo>
                  <a:lnTo>
                    <a:pt x="3455" y="362"/>
                  </a:lnTo>
                  <a:lnTo>
                    <a:pt x="3455" y="363"/>
                  </a:lnTo>
                  <a:lnTo>
                    <a:pt x="3456" y="362"/>
                  </a:lnTo>
                  <a:lnTo>
                    <a:pt x="3456" y="363"/>
                  </a:lnTo>
                  <a:lnTo>
                    <a:pt x="3456" y="362"/>
                  </a:lnTo>
                  <a:lnTo>
                    <a:pt x="3456" y="362"/>
                  </a:lnTo>
                  <a:lnTo>
                    <a:pt x="3457" y="363"/>
                  </a:lnTo>
                  <a:lnTo>
                    <a:pt x="3457" y="363"/>
                  </a:lnTo>
                  <a:lnTo>
                    <a:pt x="3457" y="363"/>
                  </a:lnTo>
                  <a:lnTo>
                    <a:pt x="3457" y="363"/>
                  </a:lnTo>
                  <a:lnTo>
                    <a:pt x="3458" y="361"/>
                  </a:lnTo>
                  <a:lnTo>
                    <a:pt x="3458" y="363"/>
                  </a:lnTo>
                  <a:lnTo>
                    <a:pt x="3458" y="362"/>
                  </a:lnTo>
                  <a:lnTo>
                    <a:pt x="3459" y="364"/>
                  </a:lnTo>
                  <a:lnTo>
                    <a:pt x="3459" y="368"/>
                  </a:lnTo>
                  <a:lnTo>
                    <a:pt x="3459" y="363"/>
                  </a:lnTo>
                  <a:lnTo>
                    <a:pt x="3459" y="364"/>
                  </a:lnTo>
                  <a:lnTo>
                    <a:pt x="3460" y="366"/>
                  </a:lnTo>
                  <a:lnTo>
                    <a:pt x="3460" y="365"/>
                  </a:lnTo>
                  <a:lnTo>
                    <a:pt x="3460" y="366"/>
                  </a:lnTo>
                  <a:lnTo>
                    <a:pt x="3460" y="363"/>
                  </a:lnTo>
                  <a:lnTo>
                    <a:pt x="3461" y="363"/>
                  </a:lnTo>
                  <a:lnTo>
                    <a:pt x="3461" y="365"/>
                  </a:lnTo>
                  <a:lnTo>
                    <a:pt x="3461" y="366"/>
                  </a:lnTo>
                  <a:lnTo>
                    <a:pt x="3462" y="368"/>
                  </a:lnTo>
                  <a:lnTo>
                    <a:pt x="3462" y="366"/>
                  </a:lnTo>
                  <a:lnTo>
                    <a:pt x="3462" y="365"/>
                  </a:lnTo>
                  <a:lnTo>
                    <a:pt x="3462" y="366"/>
                  </a:lnTo>
                  <a:lnTo>
                    <a:pt x="3463" y="365"/>
                  </a:lnTo>
                  <a:lnTo>
                    <a:pt x="3463" y="368"/>
                  </a:lnTo>
                  <a:lnTo>
                    <a:pt x="3463" y="365"/>
                  </a:lnTo>
                  <a:lnTo>
                    <a:pt x="3463" y="368"/>
                  </a:lnTo>
                  <a:lnTo>
                    <a:pt x="3464" y="368"/>
                  </a:lnTo>
                  <a:lnTo>
                    <a:pt x="3464" y="368"/>
                  </a:lnTo>
                  <a:lnTo>
                    <a:pt x="3464" y="366"/>
                  </a:lnTo>
                  <a:lnTo>
                    <a:pt x="3465" y="364"/>
                  </a:lnTo>
                  <a:lnTo>
                    <a:pt x="3465" y="365"/>
                  </a:lnTo>
                  <a:lnTo>
                    <a:pt x="3465" y="366"/>
                  </a:lnTo>
                  <a:lnTo>
                    <a:pt x="3465" y="368"/>
                  </a:lnTo>
                  <a:lnTo>
                    <a:pt x="3466" y="368"/>
                  </a:lnTo>
                  <a:lnTo>
                    <a:pt x="3466" y="368"/>
                  </a:lnTo>
                  <a:lnTo>
                    <a:pt x="3466" y="368"/>
                  </a:lnTo>
                  <a:lnTo>
                    <a:pt x="3466" y="368"/>
                  </a:lnTo>
                  <a:lnTo>
                    <a:pt x="3467" y="368"/>
                  </a:lnTo>
                  <a:lnTo>
                    <a:pt x="3467" y="365"/>
                  </a:lnTo>
                  <a:lnTo>
                    <a:pt x="3467" y="368"/>
                  </a:lnTo>
                  <a:lnTo>
                    <a:pt x="3467" y="371"/>
                  </a:lnTo>
                  <a:lnTo>
                    <a:pt x="3468" y="367"/>
                  </a:lnTo>
                  <a:lnTo>
                    <a:pt x="3468" y="365"/>
                  </a:lnTo>
                  <a:lnTo>
                    <a:pt x="3468" y="365"/>
                  </a:lnTo>
                  <a:lnTo>
                    <a:pt x="3469" y="367"/>
                  </a:lnTo>
                  <a:lnTo>
                    <a:pt x="3469" y="366"/>
                  </a:lnTo>
                  <a:lnTo>
                    <a:pt x="3469" y="365"/>
                  </a:lnTo>
                  <a:lnTo>
                    <a:pt x="3469" y="365"/>
                  </a:lnTo>
                  <a:lnTo>
                    <a:pt x="3470" y="366"/>
                  </a:lnTo>
                  <a:lnTo>
                    <a:pt x="3470" y="368"/>
                  </a:lnTo>
                  <a:lnTo>
                    <a:pt x="3470" y="368"/>
                  </a:lnTo>
                  <a:lnTo>
                    <a:pt x="3470" y="366"/>
                  </a:lnTo>
                  <a:lnTo>
                    <a:pt x="3471" y="364"/>
                  </a:lnTo>
                  <a:lnTo>
                    <a:pt x="3471" y="364"/>
                  </a:lnTo>
                  <a:lnTo>
                    <a:pt x="3471" y="366"/>
                  </a:lnTo>
                  <a:lnTo>
                    <a:pt x="3471" y="371"/>
                  </a:lnTo>
                  <a:lnTo>
                    <a:pt x="3472" y="368"/>
                  </a:lnTo>
                  <a:lnTo>
                    <a:pt x="3472" y="368"/>
                  </a:lnTo>
                  <a:lnTo>
                    <a:pt x="3472" y="367"/>
                  </a:lnTo>
                  <a:lnTo>
                    <a:pt x="3472" y="365"/>
                  </a:lnTo>
                  <a:lnTo>
                    <a:pt x="3473" y="368"/>
                  </a:lnTo>
                  <a:lnTo>
                    <a:pt x="3473" y="367"/>
                  </a:lnTo>
                  <a:lnTo>
                    <a:pt x="3473" y="367"/>
                  </a:lnTo>
                  <a:lnTo>
                    <a:pt x="3473" y="365"/>
                  </a:lnTo>
                  <a:lnTo>
                    <a:pt x="3474" y="365"/>
                  </a:lnTo>
                  <a:lnTo>
                    <a:pt x="3474" y="368"/>
                  </a:lnTo>
                  <a:lnTo>
                    <a:pt x="3474" y="368"/>
                  </a:lnTo>
                  <a:lnTo>
                    <a:pt x="3475" y="365"/>
                  </a:lnTo>
                  <a:lnTo>
                    <a:pt x="3475" y="365"/>
                  </a:lnTo>
                  <a:lnTo>
                    <a:pt x="3475" y="365"/>
                  </a:lnTo>
                  <a:lnTo>
                    <a:pt x="3475" y="365"/>
                  </a:lnTo>
                  <a:lnTo>
                    <a:pt x="3476" y="363"/>
                  </a:lnTo>
                  <a:lnTo>
                    <a:pt x="3476" y="364"/>
                  </a:lnTo>
                  <a:lnTo>
                    <a:pt x="3476" y="365"/>
                  </a:lnTo>
                  <a:lnTo>
                    <a:pt x="3476" y="368"/>
                  </a:lnTo>
                  <a:lnTo>
                    <a:pt x="3477" y="368"/>
                  </a:lnTo>
                  <a:lnTo>
                    <a:pt x="3477" y="365"/>
                  </a:lnTo>
                  <a:lnTo>
                    <a:pt x="3477" y="361"/>
                  </a:lnTo>
                  <a:lnTo>
                    <a:pt x="3478" y="359"/>
                  </a:lnTo>
                  <a:lnTo>
                    <a:pt x="3478" y="358"/>
                  </a:lnTo>
                  <a:lnTo>
                    <a:pt x="3478" y="358"/>
                  </a:lnTo>
                  <a:lnTo>
                    <a:pt x="3478" y="358"/>
                  </a:lnTo>
                  <a:lnTo>
                    <a:pt x="3479" y="356"/>
                  </a:lnTo>
                  <a:lnTo>
                    <a:pt x="3479" y="358"/>
                  </a:lnTo>
                  <a:lnTo>
                    <a:pt x="3479" y="359"/>
                  </a:lnTo>
                  <a:lnTo>
                    <a:pt x="3479" y="358"/>
                  </a:lnTo>
                  <a:lnTo>
                    <a:pt x="3480" y="352"/>
                  </a:lnTo>
                  <a:lnTo>
                    <a:pt x="3480" y="350"/>
                  </a:lnTo>
                  <a:lnTo>
                    <a:pt x="3480" y="351"/>
                  </a:lnTo>
                  <a:lnTo>
                    <a:pt x="3481" y="352"/>
                  </a:lnTo>
                  <a:lnTo>
                    <a:pt x="3481" y="352"/>
                  </a:lnTo>
                  <a:lnTo>
                    <a:pt x="3481" y="353"/>
                  </a:lnTo>
                  <a:lnTo>
                    <a:pt x="3481" y="356"/>
                  </a:lnTo>
                  <a:lnTo>
                    <a:pt x="3482" y="357"/>
                  </a:lnTo>
                  <a:lnTo>
                    <a:pt x="3482" y="361"/>
                  </a:lnTo>
                  <a:lnTo>
                    <a:pt x="3482" y="361"/>
                  </a:lnTo>
                  <a:lnTo>
                    <a:pt x="3482" y="361"/>
                  </a:lnTo>
                  <a:lnTo>
                    <a:pt x="3483" y="363"/>
                  </a:lnTo>
                  <a:lnTo>
                    <a:pt x="3483" y="362"/>
                  </a:lnTo>
                  <a:lnTo>
                    <a:pt x="3483" y="365"/>
                  </a:lnTo>
                  <a:lnTo>
                    <a:pt x="3483" y="368"/>
                  </a:lnTo>
                  <a:lnTo>
                    <a:pt x="3484" y="371"/>
                  </a:lnTo>
                  <a:lnTo>
                    <a:pt x="3484" y="374"/>
                  </a:lnTo>
                  <a:lnTo>
                    <a:pt x="3484" y="370"/>
                  </a:lnTo>
                  <a:lnTo>
                    <a:pt x="3485" y="368"/>
                  </a:lnTo>
                  <a:lnTo>
                    <a:pt x="3485" y="366"/>
                  </a:lnTo>
                  <a:lnTo>
                    <a:pt x="3485" y="365"/>
                  </a:lnTo>
                  <a:lnTo>
                    <a:pt x="3485" y="366"/>
                  </a:lnTo>
                  <a:lnTo>
                    <a:pt x="3486" y="365"/>
                  </a:lnTo>
                  <a:lnTo>
                    <a:pt x="3486" y="367"/>
                  </a:lnTo>
                  <a:lnTo>
                    <a:pt x="3486" y="367"/>
                  </a:lnTo>
                  <a:lnTo>
                    <a:pt x="3486" y="368"/>
                  </a:lnTo>
                  <a:lnTo>
                    <a:pt x="3487" y="369"/>
                  </a:lnTo>
                  <a:lnTo>
                    <a:pt x="3487" y="369"/>
                  </a:lnTo>
                  <a:lnTo>
                    <a:pt x="3487" y="370"/>
                  </a:lnTo>
                  <a:lnTo>
                    <a:pt x="3487" y="365"/>
                  </a:lnTo>
                  <a:lnTo>
                    <a:pt x="3488" y="344"/>
                  </a:lnTo>
                  <a:lnTo>
                    <a:pt x="3488" y="296"/>
                  </a:lnTo>
                  <a:lnTo>
                    <a:pt x="3488" y="221"/>
                  </a:lnTo>
                  <a:lnTo>
                    <a:pt x="3488" y="134"/>
                  </a:lnTo>
                  <a:lnTo>
                    <a:pt x="3489" y="56"/>
                  </a:lnTo>
                  <a:lnTo>
                    <a:pt x="3489" y="19"/>
                  </a:lnTo>
                  <a:lnTo>
                    <a:pt x="3489" y="37"/>
                  </a:lnTo>
                  <a:lnTo>
                    <a:pt x="3489" y="100"/>
                  </a:lnTo>
                  <a:lnTo>
                    <a:pt x="3490" y="178"/>
                  </a:lnTo>
                  <a:lnTo>
                    <a:pt x="3490" y="258"/>
                  </a:lnTo>
                  <a:lnTo>
                    <a:pt x="3490" y="318"/>
                  </a:lnTo>
                  <a:lnTo>
                    <a:pt x="3491" y="349"/>
                  </a:lnTo>
                  <a:lnTo>
                    <a:pt x="3491" y="355"/>
                  </a:lnTo>
                  <a:lnTo>
                    <a:pt x="3491" y="356"/>
                  </a:lnTo>
                  <a:lnTo>
                    <a:pt x="3491" y="358"/>
                  </a:lnTo>
                  <a:lnTo>
                    <a:pt x="3492" y="360"/>
                  </a:lnTo>
                  <a:lnTo>
                    <a:pt x="3492" y="362"/>
                  </a:lnTo>
                  <a:lnTo>
                    <a:pt x="3492" y="364"/>
                  </a:lnTo>
                  <a:lnTo>
                    <a:pt x="3492" y="365"/>
                  </a:lnTo>
                  <a:lnTo>
                    <a:pt x="3493" y="368"/>
                  </a:lnTo>
                  <a:lnTo>
                    <a:pt x="3493" y="368"/>
                  </a:lnTo>
                  <a:lnTo>
                    <a:pt x="3493" y="368"/>
                  </a:lnTo>
                  <a:lnTo>
                    <a:pt x="3494" y="368"/>
                  </a:lnTo>
                  <a:lnTo>
                    <a:pt x="3494" y="368"/>
                  </a:lnTo>
                  <a:lnTo>
                    <a:pt x="3494" y="365"/>
                  </a:lnTo>
                  <a:lnTo>
                    <a:pt x="3494" y="365"/>
                  </a:lnTo>
                  <a:lnTo>
                    <a:pt x="3495" y="365"/>
                  </a:lnTo>
                  <a:lnTo>
                    <a:pt x="3495" y="366"/>
                  </a:lnTo>
                  <a:lnTo>
                    <a:pt x="3495" y="366"/>
                  </a:lnTo>
                  <a:lnTo>
                    <a:pt x="3495" y="363"/>
                  </a:lnTo>
                  <a:lnTo>
                    <a:pt x="3496" y="365"/>
                  </a:lnTo>
                  <a:lnTo>
                    <a:pt x="3496" y="367"/>
                  </a:lnTo>
                  <a:lnTo>
                    <a:pt x="3496" y="365"/>
                  </a:lnTo>
                  <a:lnTo>
                    <a:pt x="3497" y="366"/>
                  </a:lnTo>
                  <a:lnTo>
                    <a:pt x="3497" y="364"/>
                  </a:lnTo>
                  <a:lnTo>
                    <a:pt x="3497" y="362"/>
                  </a:lnTo>
                  <a:lnTo>
                    <a:pt x="3497" y="363"/>
                  </a:lnTo>
                  <a:lnTo>
                    <a:pt x="3498" y="363"/>
                  </a:lnTo>
                  <a:lnTo>
                    <a:pt x="3498" y="363"/>
                  </a:lnTo>
                  <a:lnTo>
                    <a:pt x="3498" y="363"/>
                  </a:lnTo>
                  <a:lnTo>
                    <a:pt x="3498" y="362"/>
                  </a:lnTo>
                  <a:lnTo>
                    <a:pt x="3499" y="361"/>
                  </a:lnTo>
                  <a:lnTo>
                    <a:pt x="3499" y="362"/>
                  </a:lnTo>
                  <a:lnTo>
                    <a:pt x="3499" y="360"/>
                  </a:lnTo>
                  <a:lnTo>
                    <a:pt x="3499" y="359"/>
                  </a:lnTo>
                  <a:lnTo>
                    <a:pt x="3500" y="358"/>
                  </a:lnTo>
                  <a:lnTo>
                    <a:pt x="3500" y="356"/>
                  </a:lnTo>
                  <a:lnTo>
                    <a:pt x="3500" y="357"/>
                  </a:lnTo>
                  <a:lnTo>
                    <a:pt x="3501" y="356"/>
                  </a:lnTo>
                  <a:lnTo>
                    <a:pt x="3501" y="353"/>
                  </a:lnTo>
                  <a:lnTo>
                    <a:pt x="3501" y="352"/>
                  </a:lnTo>
                  <a:lnTo>
                    <a:pt x="3501" y="350"/>
                  </a:lnTo>
                  <a:lnTo>
                    <a:pt x="3502" y="349"/>
                  </a:lnTo>
                  <a:lnTo>
                    <a:pt x="3502" y="346"/>
                  </a:lnTo>
                  <a:lnTo>
                    <a:pt x="3502" y="340"/>
                  </a:lnTo>
                  <a:lnTo>
                    <a:pt x="3502" y="336"/>
                  </a:lnTo>
                  <a:lnTo>
                    <a:pt x="3503" y="333"/>
                  </a:lnTo>
                  <a:lnTo>
                    <a:pt x="3503" y="331"/>
                  </a:lnTo>
                  <a:lnTo>
                    <a:pt x="3503" y="327"/>
                  </a:lnTo>
                  <a:lnTo>
                    <a:pt x="3503" y="324"/>
                  </a:lnTo>
                  <a:lnTo>
                    <a:pt x="3504" y="321"/>
                  </a:lnTo>
                  <a:lnTo>
                    <a:pt x="3504" y="316"/>
                  </a:lnTo>
                  <a:lnTo>
                    <a:pt x="3504" y="313"/>
                  </a:lnTo>
                  <a:lnTo>
                    <a:pt x="3504" y="311"/>
                  </a:lnTo>
                  <a:lnTo>
                    <a:pt x="3505" y="307"/>
                  </a:lnTo>
                  <a:lnTo>
                    <a:pt x="3505" y="305"/>
                  </a:lnTo>
                  <a:lnTo>
                    <a:pt x="3505" y="302"/>
                  </a:lnTo>
                  <a:lnTo>
                    <a:pt x="3505" y="302"/>
                  </a:lnTo>
                  <a:lnTo>
                    <a:pt x="3506" y="302"/>
                  </a:lnTo>
                  <a:lnTo>
                    <a:pt x="3506" y="302"/>
                  </a:lnTo>
                  <a:lnTo>
                    <a:pt x="3506" y="302"/>
                  </a:lnTo>
                  <a:lnTo>
                    <a:pt x="3507" y="307"/>
                  </a:lnTo>
                  <a:lnTo>
                    <a:pt x="3507" y="310"/>
                  </a:lnTo>
                  <a:lnTo>
                    <a:pt x="3507" y="318"/>
                  </a:lnTo>
                  <a:lnTo>
                    <a:pt x="3507" y="320"/>
                  </a:lnTo>
                  <a:lnTo>
                    <a:pt x="3508" y="322"/>
                  </a:lnTo>
                  <a:lnTo>
                    <a:pt x="3508" y="328"/>
                  </a:lnTo>
                  <a:lnTo>
                    <a:pt x="3508" y="335"/>
                  </a:lnTo>
                  <a:lnTo>
                    <a:pt x="3508" y="340"/>
                  </a:lnTo>
                  <a:lnTo>
                    <a:pt x="3509" y="344"/>
                  </a:lnTo>
                  <a:lnTo>
                    <a:pt x="3509" y="347"/>
                  </a:lnTo>
                  <a:lnTo>
                    <a:pt x="3509" y="349"/>
                  </a:lnTo>
                  <a:lnTo>
                    <a:pt x="3510" y="352"/>
                  </a:lnTo>
                  <a:lnTo>
                    <a:pt x="3510" y="353"/>
                  </a:lnTo>
                  <a:lnTo>
                    <a:pt x="3510" y="356"/>
                  </a:lnTo>
                  <a:lnTo>
                    <a:pt x="3510" y="359"/>
                  </a:lnTo>
                  <a:lnTo>
                    <a:pt x="3511" y="359"/>
                  </a:lnTo>
                  <a:lnTo>
                    <a:pt x="3511" y="359"/>
                  </a:lnTo>
                  <a:lnTo>
                    <a:pt x="3511" y="360"/>
                  </a:lnTo>
                  <a:lnTo>
                    <a:pt x="3511" y="361"/>
                  </a:lnTo>
                  <a:lnTo>
                    <a:pt x="3512" y="359"/>
                  </a:lnTo>
                  <a:lnTo>
                    <a:pt x="3512" y="358"/>
                  </a:lnTo>
                  <a:lnTo>
                    <a:pt x="3512" y="358"/>
                  </a:lnTo>
                  <a:lnTo>
                    <a:pt x="3513" y="360"/>
                  </a:lnTo>
                  <a:lnTo>
                    <a:pt x="3513" y="361"/>
                  </a:lnTo>
                  <a:lnTo>
                    <a:pt x="3513" y="360"/>
                  </a:lnTo>
                  <a:lnTo>
                    <a:pt x="3513" y="359"/>
                  </a:lnTo>
                  <a:lnTo>
                    <a:pt x="3514" y="362"/>
                  </a:lnTo>
                  <a:lnTo>
                    <a:pt x="3514" y="362"/>
                  </a:lnTo>
                  <a:lnTo>
                    <a:pt x="3514" y="363"/>
                  </a:lnTo>
                  <a:lnTo>
                    <a:pt x="3514" y="362"/>
                  </a:lnTo>
                  <a:lnTo>
                    <a:pt x="3515" y="362"/>
                  </a:lnTo>
                  <a:lnTo>
                    <a:pt x="3515" y="362"/>
                  </a:lnTo>
                  <a:lnTo>
                    <a:pt x="3515" y="364"/>
                  </a:lnTo>
                  <a:lnTo>
                    <a:pt x="3515" y="363"/>
                  </a:lnTo>
                  <a:lnTo>
                    <a:pt x="3516" y="364"/>
                  </a:lnTo>
                  <a:lnTo>
                    <a:pt x="3516" y="363"/>
                  </a:lnTo>
                  <a:lnTo>
                    <a:pt x="3516" y="363"/>
                  </a:lnTo>
                  <a:lnTo>
                    <a:pt x="3517" y="363"/>
                  </a:lnTo>
                  <a:lnTo>
                    <a:pt x="3517" y="364"/>
                  </a:lnTo>
                  <a:lnTo>
                    <a:pt x="3517" y="365"/>
                  </a:lnTo>
                  <a:lnTo>
                    <a:pt x="3517" y="369"/>
                  </a:lnTo>
                  <a:lnTo>
                    <a:pt x="3518" y="373"/>
                  </a:lnTo>
                  <a:lnTo>
                    <a:pt x="3518" y="368"/>
                  </a:lnTo>
                  <a:lnTo>
                    <a:pt x="3518" y="365"/>
                  </a:lnTo>
                  <a:lnTo>
                    <a:pt x="3518" y="365"/>
                  </a:lnTo>
                  <a:lnTo>
                    <a:pt x="3519" y="366"/>
                  </a:lnTo>
                  <a:lnTo>
                    <a:pt x="3519" y="368"/>
                  </a:lnTo>
                  <a:lnTo>
                    <a:pt x="3519" y="366"/>
                  </a:lnTo>
                  <a:lnTo>
                    <a:pt x="3519" y="366"/>
                  </a:lnTo>
                  <a:lnTo>
                    <a:pt x="3520" y="365"/>
                  </a:lnTo>
                  <a:lnTo>
                    <a:pt x="3520" y="365"/>
                  </a:lnTo>
                  <a:lnTo>
                    <a:pt x="3520" y="365"/>
                  </a:lnTo>
                  <a:lnTo>
                    <a:pt x="3520" y="365"/>
                  </a:lnTo>
                  <a:lnTo>
                    <a:pt x="3521" y="364"/>
                  </a:lnTo>
                  <a:lnTo>
                    <a:pt x="3521" y="363"/>
                  </a:lnTo>
                  <a:lnTo>
                    <a:pt x="3521" y="365"/>
                  </a:lnTo>
                  <a:lnTo>
                    <a:pt x="3521" y="367"/>
                  </a:lnTo>
                  <a:lnTo>
                    <a:pt x="3522" y="368"/>
                  </a:lnTo>
                  <a:lnTo>
                    <a:pt x="3522" y="368"/>
                  </a:lnTo>
                  <a:lnTo>
                    <a:pt x="3522" y="366"/>
                  </a:lnTo>
                  <a:lnTo>
                    <a:pt x="3523" y="365"/>
                  </a:lnTo>
                  <a:lnTo>
                    <a:pt x="3523" y="363"/>
                  </a:lnTo>
                  <a:lnTo>
                    <a:pt x="3523" y="363"/>
                  </a:lnTo>
                  <a:lnTo>
                    <a:pt x="3523" y="363"/>
                  </a:lnTo>
                  <a:lnTo>
                    <a:pt x="3524" y="362"/>
                  </a:lnTo>
                  <a:lnTo>
                    <a:pt x="3524" y="363"/>
                  </a:lnTo>
                  <a:lnTo>
                    <a:pt x="3524" y="363"/>
                  </a:lnTo>
                  <a:lnTo>
                    <a:pt x="3524" y="364"/>
                  </a:lnTo>
                  <a:lnTo>
                    <a:pt x="3525" y="364"/>
                  </a:lnTo>
                  <a:lnTo>
                    <a:pt x="3525" y="365"/>
                  </a:lnTo>
                  <a:lnTo>
                    <a:pt x="3525" y="366"/>
                  </a:lnTo>
                  <a:lnTo>
                    <a:pt x="3526" y="363"/>
                  </a:lnTo>
                  <a:lnTo>
                    <a:pt x="3526" y="363"/>
                  </a:lnTo>
                  <a:lnTo>
                    <a:pt x="3526" y="363"/>
                  </a:lnTo>
                  <a:lnTo>
                    <a:pt x="3526" y="364"/>
                  </a:lnTo>
                  <a:lnTo>
                    <a:pt x="3527" y="365"/>
                  </a:lnTo>
                  <a:lnTo>
                    <a:pt x="3527" y="366"/>
                  </a:lnTo>
                  <a:lnTo>
                    <a:pt x="3527" y="366"/>
                  </a:lnTo>
                  <a:lnTo>
                    <a:pt x="3527" y="363"/>
                  </a:lnTo>
                  <a:lnTo>
                    <a:pt x="3528" y="364"/>
                  </a:lnTo>
                  <a:lnTo>
                    <a:pt x="3528" y="365"/>
                  </a:lnTo>
                  <a:lnTo>
                    <a:pt x="3528" y="365"/>
                  </a:lnTo>
                  <a:lnTo>
                    <a:pt x="3529" y="365"/>
                  </a:lnTo>
                  <a:lnTo>
                    <a:pt x="3529" y="367"/>
                  </a:lnTo>
                  <a:lnTo>
                    <a:pt x="3529" y="366"/>
                  </a:lnTo>
                  <a:lnTo>
                    <a:pt x="3529" y="367"/>
                  </a:lnTo>
                  <a:lnTo>
                    <a:pt x="3530" y="366"/>
                  </a:lnTo>
                  <a:lnTo>
                    <a:pt x="3530" y="364"/>
                  </a:lnTo>
                  <a:lnTo>
                    <a:pt x="3530" y="368"/>
                  </a:lnTo>
                  <a:lnTo>
                    <a:pt x="3530" y="368"/>
                  </a:lnTo>
                  <a:lnTo>
                    <a:pt x="3531" y="371"/>
                  </a:lnTo>
                  <a:lnTo>
                    <a:pt x="3531" y="371"/>
                  </a:lnTo>
                  <a:lnTo>
                    <a:pt x="3531" y="368"/>
                  </a:lnTo>
                  <a:lnTo>
                    <a:pt x="3531" y="365"/>
                  </a:lnTo>
                  <a:lnTo>
                    <a:pt x="3532" y="364"/>
                  </a:lnTo>
                  <a:lnTo>
                    <a:pt x="3532" y="367"/>
                  </a:lnTo>
                  <a:lnTo>
                    <a:pt x="3532" y="368"/>
                  </a:lnTo>
                  <a:lnTo>
                    <a:pt x="3533" y="368"/>
                  </a:lnTo>
                  <a:lnTo>
                    <a:pt x="3533" y="368"/>
                  </a:lnTo>
                  <a:lnTo>
                    <a:pt x="3533" y="368"/>
                  </a:lnTo>
                  <a:lnTo>
                    <a:pt x="3533" y="368"/>
                  </a:lnTo>
                  <a:lnTo>
                    <a:pt x="3534" y="368"/>
                  </a:lnTo>
                  <a:lnTo>
                    <a:pt x="3534" y="370"/>
                  </a:lnTo>
                  <a:lnTo>
                    <a:pt x="3534" y="368"/>
                  </a:lnTo>
                  <a:lnTo>
                    <a:pt x="3534" y="366"/>
                  </a:lnTo>
                  <a:lnTo>
                    <a:pt x="3535" y="365"/>
                  </a:lnTo>
                  <a:lnTo>
                    <a:pt x="3535" y="366"/>
                  </a:lnTo>
                  <a:lnTo>
                    <a:pt x="3535" y="368"/>
                  </a:lnTo>
                  <a:lnTo>
                    <a:pt x="3535" y="368"/>
                  </a:lnTo>
                  <a:lnTo>
                    <a:pt x="3536" y="368"/>
                  </a:lnTo>
                  <a:lnTo>
                    <a:pt x="3536" y="369"/>
                  </a:lnTo>
                  <a:lnTo>
                    <a:pt x="3536" y="370"/>
                  </a:lnTo>
                  <a:lnTo>
                    <a:pt x="3536" y="370"/>
                  </a:lnTo>
                  <a:lnTo>
                    <a:pt x="3537" y="368"/>
                  </a:lnTo>
                  <a:lnTo>
                    <a:pt x="3537" y="366"/>
                  </a:lnTo>
                  <a:lnTo>
                    <a:pt x="3537" y="368"/>
                  </a:lnTo>
                  <a:lnTo>
                    <a:pt x="3538" y="368"/>
                  </a:lnTo>
                  <a:lnTo>
                    <a:pt x="3538" y="368"/>
                  </a:lnTo>
                  <a:lnTo>
                    <a:pt x="3538" y="368"/>
                  </a:lnTo>
                  <a:lnTo>
                    <a:pt x="3538" y="368"/>
                  </a:lnTo>
                  <a:lnTo>
                    <a:pt x="3539" y="369"/>
                  </a:lnTo>
                  <a:lnTo>
                    <a:pt x="3539" y="369"/>
                  </a:lnTo>
                  <a:lnTo>
                    <a:pt x="3539" y="368"/>
                  </a:lnTo>
                  <a:lnTo>
                    <a:pt x="3539" y="365"/>
                  </a:lnTo>
                  <a:lnTo>
                    <a:pt x="3540" y="368"/>
                  </a:lnTo>
                  <a:lnTo>
                    <a:pt x="3540" y="368"/>
                  </a:lnTo>
                  <a:lnTo>
                    <a:pt x="3540" y="368"/>
                  </a:lnTo>
                  <a:lnTo>
                    <a:pt x="3540" y="368"/>
                  </a:lnTo>
                  <a:lnTo>
                    <a:pt x="3541" y="365"/>
                  </a:lnTo>
                  <a:lnTo>
                    <a:pt x="3541" y="366"/>
                  </a:lnTo>
                  <a:lnTo>
                    <a:pt x="3541" y="371"/>
                  </a:lnTo>
                  <a:lnTo>
                    <a:pt x="3542" y="368"/>
                  </a:lnTo>
                  <a:lnTo>
                    <a:pt x="3542" y="367"/>
                  </a:lnTo>
                  <a:lnTo>
                    <a:pt x="3542" y="363"/>
                  </a:lnTo>
                  <a:lnTo>
                    <a:pt x="3542" y="365"/>
                  </a:lnTo>
                  <a:lnTo>
                    <a:pt x="3543" y="369"/>
                  </a:lnTo>
                  <a:lnTo>
                    <a:pt x="3543" y="369"/>
                  </a:lnTo>
                  <a:lnTo>
                    <a:pt x="3543" y="368"/>
                  </a:lnTo>
                  <a:lnTo>
                    <a:pt x="3543" y="368"/>
                  </a:lnTo>
                  <a:lnTo>
                    <a:pt x="3544" y="368"/>
                  </a:lnTo>
                  <a:lnTo>
                    <a:pt x="3544" y="368"/>
                  </a:lnTo>
                  <a:lnTo>
                    <a:pt x="3544" y="371"/>
                  </a:lnTo>
                  <a:lnTo>
                    <a:pt x="3545" y="369"/>
                  </a:lnTo>
                  <a:lnTo>
                    <a:pt x="3545" y="368"/>
                  </a:lnTo>
                  <a:lnTo>
                    <a:pt x="3545" y="368"/>
                  </a:lnTo>
                  <a:lnTo>
                    <a:pt x="3545" y="368"/>
                  </a:lnTo>
                  <a:lnTo>
                    <a:pt x="3546" y="364"/>
                  </a:lnTo>
                  <a:lnTo>
                    <a:pt x="3546" y="362"/>
                  </a:lnTo>
                  <a:lnTo>
                    <a:pt x="3546" y="360"/>
                  </a:lnTo>
                  <a:lnTo>
                    <a:pt x="3546" y="359"/>
                  </a:lnTo>
                  <a:lnTo>
                    <a:pt x="3547" y="358"/>
                  </a:lnTo>
                  <a:lnTo>
                    <a:pt x="3547" y="358"/>
                  </a:lnTo>
                  <a:lnTo>
                    <a:pt x="3547" y="358"/>
                  </a:lnTo>
                  <a:lnTo>
                    <a:pt x="3547" y="357"/>
                  </a:lnTo>
                  <a:lnTo>
                    <a:pt x="3548" y="356"/>
                  </a:lnTo>
                  <a:lnTo>
                    <a:pt x="3548" y="355"/>
                  </a:lnTo>
                  <a:lnTo>
                    <a:pt x="3548" y="355"/>
                  </a:lnTo>
                  <a:lnTo>
                    <a:pt x="3549" y="353"/>
                  </a:lnTo>
                  <a:lnTo>
                    <a:pt x="3549" y="353"/>
                  </a:lnTo>
                  <a:lnTo>
                    <a:pt x="3549" y="353"/>
                  </a:lnTo>
                  <a:lnTo>
                    <a:pt x="3549" y="356"/>
                  </a:lnTo>
                  <a:lnTo>
                    <a:pt x="3550" y="362"/>
                  </a:lnTo>
                  <a:lnTo>
                    <a:pt x="3550" y="363"/>
                  </a:lnTo>
                  <a:lnTo>
                    <a:pt x="3550" y="362"/>
                  </a:lnTo>
                  <a:lnTo>
                    <a:pt x="3550" y="360"/>
                  </a:lnTo>
                  <a:lnTo>
                    <a:pt x="3551" y="362"/>
                  </a:lnTo>
                  <a:lnTo>
                    <a:pt x="3551" y="365"/>
                  </a:lnTo>
                  <a:lnTo>
                    <a:pt x="3551" y="368"/>
                  </a:lnTo>
                  <a:lnTo>
                    <a:pt x="3551" y="369"/>
                  </a:lnTo>
                  <a:lnTo>
                    <a:pt x="3552" y="370"/>
                  </a:lnTo>
                  <a:lnTo>
                    <a:pt x="3552" y="371"/>
                  </a:lnTo>
                  <a:lnTo>
                    <a:pt x="3552" y="373"/>
                  </a:lnTo>
                  <a:lnTo>
                    <a:pt x="3552" y="375"/>
                  </a:lnTo>
                  <a:lnTo>
                    <a:pt x="3553" y="371"/>
                  </a:lnTo>
                  <a:lnTo>
                    <a:pt x="3553" y="371"/>
                  </a:lnTo>
                  <a:lnTo>
                    <a:pt x="3553" y="368"/>
                  </a:lnTo>
                  <a:lnTo>
                    <a:pt x="3554" y="368"/>
                  </a:lnTo>
                  <a:lnTo>
                    <a:pt x="3554" y="368"/>
                  </a:lnTo>
                  <a:lnTo>
                    <a:pt x="3554" y="368"/>
                  </a:lnTo>
                  <a:lnTo>
                    <a:pt x="3554" y="368"/>
                  </a:lnTo>
                  <a:lnTo>
                    <a:pt x="3555" y="368"/>
                  </a:lnTo>
                  <a:lnTo>
                    <a:pt x="3555" y="368"/>
                  </a:lnTo>
                  <a:lnTo>
                    <a:pt x="3555" y="370"/>
                  </a:lnTo>
                  <a:lnTo>
                    <a:pt x="3555" y="370"/>
                  </a:lnTo>
                  <a:lnTo>
                    <a:pt x="3556" y="359"/>
                  </a:lnTo>
                  <a:lnTo>
                    <a:pt x="3556" y="323"/>
                  </a:lnTo>
                  <a:lnTo>
                    <a:pt x="3556" y="259"/>
                  </a:lnTo>
                  <a:lnTo>
                    <a:pt x="3557" y="176"/>
                  </a:lnTo>
                  <a:lnTo>
                    <a:pt x="3557" y="91"/>
                  </a:lnTo>
                  <a:lnTo>
                    <a:pt x="3557" y="26"/>
                  </a:lnTo>
                  <a:lnTo>
                    <a:pt x="3557" y="12"/>
                  </a:lnTo>
                  <a:lnTo>
                    <a:pt x="3558" y="53"/>
                  </a:lnTo>
                  <a:lnTo>
                    <a:pt x="3558" y="126"/>
                  </a:lnTo>
                  <a:lnTo>
                    <a:pt x="3558" y="208"/>
                  </a:lnTo>
                  <a:lnTo>
                    <a:pt x="3558" y="284"/>
                  </a:lnTo>
                  <a:lnTo>
                    <a:pt x="3559" y="336"/>
                  </a:lnTo>
                  <a:lnTo>
                    <a:pt x="3559" y="357"/>
                  </a:lnTo>
                  <a:lnTo>
                    <a:pt x="3559" y="359"/>
                  </a:lnTo>
                  <a:lnTo>
                    <a:pt x="3559" y="357"/>
                  </a:lnTo>
                  <a:lnTo>
                    <a:pt x="3560" y="358"/>
                  </a:lnTo>
                  <a:lnTo>
                    <a:pt x="3560" y="361"/>
                  </a:lnTo>
                  <a:lnTo>
                    <a:pt x="3560" y="365"/>
                  </a:lnTo>
                  <a:lnTo>
                    <a:pt x="3561" y="365"/>
                  </a:lnTo>
                  <a:lnTo>
                    <a:pt x="3561" y="367"/>
                  </a:lnTo>
                  <a:lnTo>
                    <a:pt x="3561" y="371"/>
                  </a:lnTo>
                  <a:lnTo>
                    <a:pt x="3561" y="371"/>
                  </a:lnTo>
                  <a:lnTo>
                    <a:pt x="3562" y="371"/>
                  </a:lnTo>
                  <a:lnTo>
                    <a:pt x="3562" y="371"/>
                  </a:lnTo>
                  <a:lnTo>
                    <a:pt x="3562" y="369"/>
                  </a:lnTo>
                  <a:lnTo>
                    <a:pt x="3562" y="368"/>
                  </a:lnTo>
                  <a:lnTo>
                    <a:pt x="3563" y="369"/>
                  </a:lnTo>
                  <a:lnTo>
                    <a:pt x="3563" y="368"/>
                  </a:lnTo>
                  <a:lnTo>
                    <a:pt x="3563" y="369"/>
                  </a:lnTo>
                  <a:lnTo>
                    <a:pt x="3563" y="369"/>
                  </a:lnTo>
                  <a:lnTo>
                    <a:pt x="3564" y="368"/>
                  </a:lnTo>
                  <a:lnTo>
                    <a:pt x="3564" y="368"/>
                  </a:lnTo>
                  <a:lnTo>
                    <a:pt x="3564" y="368"/>
                  </a:lnTo>
                  <a:lnTo>
                    <a:pt x="3565" y="365"/>
                  </a:lnTo>
                  <a:lnTo>
                    <a:pt x="3565" y="365"/>
                  </a:lnTo>
                  <a:lnTo>
                    <a:pt x="3565" y="370"/>
                  </a:lnTo>
                  <a:lnTo>
                    <a:pt x="3565" y="368"/>
                  </a:lnTo>
                  <a:lnTo>
                    <a:pt x="3566" y="365"/>
                  </a:lnTo>
                  <a:lnTo>
                    <a:pt x="3566" y="363"/>
                  </a:lnTo>
                  <a:lnTo>
                    <a:pt x="3566" y="365"/>
                  </a:lnTo>
                  <a:lnTo>
                    <a:pt x="3566" y="369"/>
                  </a:lnTo>
                  <a:lnTo>
                    <a:pt x="3567" y="369"/>
                  </a:lnTo>
                  <a:lnTo>
                    <a:pt x="3567" y="364"/>
                  </a:lnTo>
                  <a:lnTo>
                    <a:pt x="3567" y="359"/>
                  </a:lnTo>
                  <a:lnTo>
                    <a:pt x="3567" y="360"/>
                  </a:lnTo>
                  <a:lnTo>
                    <a:pt x="3568" y="360"/>
                  </a:lnTo>
                  <a:lnTo>
                    <a:pt x="3568" y="360"/>
                  </a:lnTo>
                  <a:lnTo>
                    <a:pt x="3568" y="358"/>
                  </a:lnTo>
                  <a:lnTo>
                    <a:pt x="3568" y="358"/>
                  </a:lnTo>
                  <a:lnTo>
                    <a:pt x="3569" y="359"/>
                  </a:lnTo>
                  <a:lnTo>
                    <a:pt x="3569" y="358"/>
                  </a:lnTo>
                  <a:lnTo>
                    <a:pt x="3569" y="352"/>
                  </a:lnTo>
                  <a:lnTo>
                    <a:pt x="3570" y="349"/>
                  </a:lnTo>
                  <a:lnTo>
                    <a:pt x="3570" y="349"/>
                  </a:lnTo>
                  <a:lnTo>
                    <a:pt x="3570" y="346"/>
                  </a:lnTo>
                  <a:lnTo>
                    <a:pt x="3570" y="343"/>
                  </a:lnTo>
                  <a:lnTo>
                    <a:pt x="3571" y="340"/>
                  </a:lnTo>
                  <a:lnTo>
                    <a:pt x="3571" y="337"/>
                  </a:lnTo>
                  <a:lnTo>
                    <a:pt x="3571" y="334"/>
                  </a:lnTo>
                  <a:lnTo>
                    <a:pt x="3571" y="331"/>
                  </a:lnTo>
                  <a:lnTo>
                    <a:pt x="3572" y="327"/>
                  </a:lnTo>
                  <a:lnTo>
                    <a:pt x="3572" y="322"/>
                  </a:lnTo>
                  <a:lnTo>
                    <a:pt x="3572" y="318"/>
                  </a:lnTo>
                  <a:lnTo>
                    <a:pt x="3573" y="315"/>
                  </a:lnTo>
                  <a:lnTo>
                    <a:pt x="3573" y="313"/>
                  </a:lnTo>
                  <a:lnTo>
                    <a:pt x="3573" y="310"/>
                  </a:lnTo>
                  <a:lnTo>
                    <a:pt x="3573" y="307"/>
                  </a:lnTo>
                  <a:lnTo>
                    <a:pt x="3574" y="305"/>
                  </a:lnTo>
                  <a:lnTo>
                    <a:pt x="3574" y="303"/>
                  </a:lnTo>
                  <a:lnTo>
                    <a:pt x="3574" y="303"/>
                  </a:lnTo>
                  <a:lnTo>
                    <a:pt x="3574" y="308"/>
                  </a:lnTo>
                  <a:lnTo>
                    <a:pt x="3575" y="309"/>
                  </a:lnTo>
                  <a:lnTo>
                    <a:pt x="3575" y="311"/>
                  </a:lnTo>
                  <a:lnTo>
                    <a:pt x="3575" y="310"/>
                  </a:lnTo>
                  <a:lnTo>
                    <a:pt x="3576" y="314"/>
                  </a:lnTo>
                  <a:lnTo>
                    <a:pt x="3576" y="321"/>
                  </a:lnTo>
                  <a:lnTo>
                    <a:pt x="3576" y="327"/>
                  </a:lnTo>
                  <a:lnTo>
                    <a:pt x="3576" y="330"/>
                  </a:lnTo>
                  <a:lnTo>
                    <a:pt x="3577" y="336"/>
                  </a:lnTo>
                  <a:lnTo>
                    <a:pt x="3577" y="340"/>
                  </a:lnTo>
                  <a:lnTo>
                    <a:pt x="3577" y="346"/>
                  </a:lnTo>
                  <a:lnTo>
                    <a:pt x="3577" y="350"/>
                  </a:lnTo>
                  <a:lnTo>
                    <a:pt x="3578" y="357"/>
                  </a:lnTo>
                  <a:lnTo>
                    <a:pt x="3578" y="357"/>
                  </a:lnTo>
                  <a:lnTo>
                    <a:pt x="3578" y="358"/>
                  </a:lnTo>
                  <a:lnTo>
                    <a:pt x="3578" y="358"/>
                  </a:lnTo>
                  <a:lnTo>
                    <a:pt x="3579" y="359"/>
                  </a:lnTo>
                  <a:lnTo>
                    <a:pt x="3579" y="362"/>
                  </a:lnTo>
                  <a:lnTo>
                    <a:pt x="3579" y="363"/>
                  </a:lnTo>
                  <a:lnTo>
                    <a:pt x="3579" y="362"/>
                  </a:lnTo>
                  <a:lnTo>
                    <a:pt x="3580" y="362"/>
                  </a:lnTo>
                  <a:lnTo>
                    <a:pt x="3580" y="362"/>
                  </a:lnTo>
                  <a:lnTo>
                    <a:pt x="3580" y="363"/>
                  </a:lnTo>
                  <a:lnTo>
                    <a:pt x="3581" y="363"/>
                  </a:lnTo>
                  <a:lnTo>
                    <a:pt x="3581" y="364"/>
                  </a:lnTo>
                  <a:lnTo>
                    <a:pt x="3581" y="362"/>
                  </a:lnTo>
                  <a:lnTo>
                    <a:pt x="3581" y="362"/>
                  </a:lnTo>
                  <a:lnTo>
                    <a:pt x="3582" y="362"/>
                  </a:lnTo>
                  <a:lnTo>
                    <a:pt x="3582" y="365"/>
                  </a:lnTo>
                  <a:lnTo>
                    <a:pt x="3582" y="367"/>
                  </a:lnTo>
                  <a:lnTo>
                    <a:pt x="3582" y="365"/>
                  </a:lnTo>
                  <a:lnTo>
                    <a:pt x="3583" y="366"/>
                  </a:lnTo>
                  <a:lnTo>
                    <a:pt x="3583" y="365"/>
                  </a:lnTo>
                  <a:lnTo>
                    <a:pt x="3583" y="363"/>
                  </a:lnTo>
                  <a:lnTo>
                    <a:pt x="3583" y="363"/>
                  </a:lnTo>
                  <a:lnTo>
                    <a:pt x="3584" y="365"/>
                  </a:lnTo>
                  <a:lnTo>
                    <a:pt x="3584" y="367"/>
                  </a:lnTo>
                  <a:lnTo>
                    <a:pt x="3584" y="368"/>
                  </a:lnTo>
                  <a:lnTo>
                    <a:pt x="3584" y="370"/>
                  </a:lnTo>
                  <a:lnTo>
                    <a:pt x="3585" y="369"/>
                  </a:lnTo>
                  <a:lnTo>
                    <a:pt x="3585" y="368"/>
                  </a:lnTo>
                  <a:lnTo>
                    <a:pt x="3585" y="368"/>
                  </a:lnTo>
                  <a:lnTo>
                    <a:pt x="3586" y="368"/>
                  </a:lnTo>
                  <a:lnTo>
                    <a:pt x="3586" y="370"/>
                  </a:lnTo>
                  <a:lnTo>
                    <a:pt x="3586" y="371"/>
                  </a:lnTo>
                  <a:lnTo>
                    <a:pt x="3586" y="371"/>
                  </a:lnTo>
                  <a:lnTo>
                    <a:pt x="3587" y="371"/>
                  </a:lnTo>
                  <a:lnTo>
                    <a:pt x="3587" y="370"/>
                  </a:lnTo>
                  <a:lnTo>
                    <a:pt x="3587" y="370"/>
                  </a:lnTo>
                  <a:lnTo>
                    <a:pt x="3587" y="370"/>
                  </a:lnTo>
                  <a:lnTo>
                    <a:pt x="3588" y="368"/>
                  </a:lnTo>
                  <a:lnTo>
                    <a:pt x="3588" y="368"/>
                  </a:lnTo>
                  <a:lnTo>
                    <a:pt x="3588" y="368"/>
                  </a:lnTo>
                  <a:lnTo>
                    <a:pt x="3589" y="368"/>
                  </a:lnTo>
                  <a:lnTo>
                    <a:pt x="3589" y="372"/>
                  </a:lnTo>
                  <a:lnTo>
                    <a:pt x="3589" y="371"/>
                  </a:lnTo>
                  <a:lnTo>
                    <a:pt x="3589" y="368"/>
                  </a:lnTo>
                  <a:lnTo>
                    <a:pt x="3590" y="368"/>
                  </a:lnTo>
                  <a:lnTo>
                    <a:pt x="3590" y="369"/>
                  </a:lnTo>
                  <a:lnTo>
                    <a:pt x="3590" y="370"/>
                  </a:lnTo>
                  <a:lnTo>
                    <a:pt x="3590" y="368"/>
                  </a:lnTo>
                  <a:lnTo>
                    <a:pt x="3591" y="366"/>
                  </a:lnTo>
                  <a:lnTo>
                    <a:pt x="3591" y="366"/>
                  </a:lnTo>
                  <a:lnTo>
                    <a:pt x="3591" y="368"/>
                  </a:lnTo>
                  <a:lnTo>
                    <a:pt x="3592" y="368"/>
                  </a:lnTo>
                  <a:lnTo>
                    <a:pt x="3592" y="367"/>
                  </a:lnTo>
                  <a:lnTo>
                    <a:pt x="3592" y="366"/>
                  </a:lnTo>
                  <a:lnTo>
                    <a:pt x="3592" y="365"/>
                  </a:lnTo>
                  <a:lnTo>
                    <a:pt x="3593" y="365"/>
                  </a:lnTo>
                  <a:lnTo>
                    <a:pt x="3593" y="365"/>
                  </a:lnTo>
                  <a:lnTo>
                    <a:pt x="3593" y="365"/>
                  </a:lnTo>
                  <a:lnTo>
                    <a:pt x="3593" y="367"/>
                  </a:lnTo>
                  <a:lnTo>
                    <a:pt x="3594" y="368"/>
                  </a:lnTo>
                  <a:lnTo>
                    <a:pt x="3594" y="368"/>
                  </a:lnTo>
                  <a:lnTo>
                    <a:pt x="3594" y="368"/>
                  </a:lnTo>
                  <a:lnTo>
                    <a:pt x="3594" y="368"/>
                  </a:lnTo>
                  <a:lnTo>
                    <a:pt x="3595" y="368"/>
                  </a:lnTo>
                  <a:lnTo>
                    <a:pt x="3595" y="368"/>
                  </a:lnTo>
                  <a:lnTo>
                    <a:pt x="3595" y="368"/>
                  </a:lnTo>
                  <a:lnTo>
                    <a:pt x="3596" y="370"/>
                  </a:lnTo>
                  <a:lnTo>
                    <a:pt x="3596" y="370"/>
                  </a:lnTo>
                  <a:lnTo>
                    <a:pt x="3596" y="369"/>
                  </a:lnTo>
                  <a:lnTo>
                    <a:pt x="3596" y="366"/>
                  </a:lnTo>
                  <a:lnTo>
                    <a:pt x="3597" y="368"/>
                  </a:lnTo>
                  <a:lnTo>
                    <a:pt x="3597" y="368"/>
                  </a:lnTo>
                  <a:lnTo>
                    <a:pt x="3597" y="368"/>
                  </a:lnTo>
                  <a:lnTo>
                    <a:pt x="3597" y="368"/>
                  </a:lnTo>
                  <a:lnTo>
                    <a:pt x="3598" y="368"/>
                  </a:lnTo>
                  <a:lnTo>
                    <a:pt x="3598" y="371"/>
                  </a:lnTo>
                  <a:lnTo>
                    <a:pt x="3598" y="371"/>
                  </a:lnTo>
                  <a:lnTo>
                    <a:pt x="3598" y="371"/>
                  </a:lnTo>
                  <a:lnTo>
                    <a:pt x="3599" y="368"/>
                  </a:lnTo>
                  <a:lnTo>
                    <a:pt x="3599" y="368"/>
                  </a:lnTo>
                  <a:lnTo>
                    <a:pt x="3599" y="369"/>
                  </a:lnTo>
                  <a:lnTo>
                    <a:pt x="3599" y="371"/>
                  </a:lnTo>
                  <a:lnTo>
                    <a:pt x="3600" y="371"/>
                  </a:lnTo>
                  <a:lnTo>
                    <a:pt x="3600" y="374"/>
                  </a:lnTo>
                  <a:lnTo>
                    <a:pt x="3600" y="370"/>
                  </a:lnTo>
                  <a:lnTo>
                    <a:pt x="3600" y="370"/>
                  </a:lnTo>
                  <a:lnTo>
                    <a:pt x="3601" y="370"/>
                  </a:lnTo>
                  <a:lnTo>
                    <a:pt x="3601" y="371"/>
                  </a:lnTo>
                  <a:lnTo>
                    <a:pt x="3601" y="373"/>
                  </a:lnTo>
                  <a:lnTo>
                    <a:pt x="3602" y="371"/>
                  </a:lnTo>
                  <a:lnTo>
                    <a:pt x="3602" y="370"/>
                  </a:lnTo>
                  <a:lnTo>
                    <a:pt x="3602" y="371"/>
                  </a:lnTo>
                  <a:lnTo>
                    <a:pt x="3602" y="371"/>
                  </a:lnTo>
                  <a:lnTo>
                    <a:pt x="3603" y="371"/>
                  </a:lnTo>
                  <a:lnTo>
                    <a:pt x="3603" y="372"/>
                  </a:lnTo>
                  <a:lnTo>
                    <a:pt x="3603" y="372"/>
                  </a:lnTo>
                  <a:lnTo>
                    <a:pt x="3603" y="371"/>
                  </a:lnTo>
                  <a:lnTo>
                    <a:pt x="3604" y="369"/>
                  </a:lnTo>
                  <a:lnTo>
                    <a:pt x="3604" y="369"/>
                  </a:lnTo>
                  <a:lnTo>
                    <a:pt x="3604" y="369"/>
                  </a:lnTo>
                  <a:lnTo>
                    <a:pt x="3605" y="368"/>
                  </a:lnTo>
                  <a:lnTo>
                    <a:pt x="3605" y="368"/>
                  </a:lnTo>
                  <a:lnTo>
                    <a:pt x="3605" y="371"/>
                  </a:lnTo>
                  <a:lnTo>
                    <a:pt x="3605" y="371"/>
                  </a:lnTo>
                  <a:lnTo>
                    <a:pt x="3606" y="374"/>
                  </a:lnTo>
                  <a:lnTo>
                    <a:pt x="3606" y="371"/>
                  </a:lnTo>
                  <a:lnTo>
                    <a:pt x="3606" y="369"/>
                  </a:lnTo>
                  <a:lnTo>
                    <a:pt x="3606" y="369"/>
                  </a:lnTo>
                  <a:lnTo>
                    <a:pt x="3607" y="368"/>
                  </a:lnTo>
                  <a:lnTo>
                    <a:pt x="3607" y="369"/>
                  </a:lnTo>
                  <a:lnTo>
                    <a:pt x="3607" y="371"/>
                  </a:lnTo>
                  <a:lnTo>
                    <a:pt x="3608" y="371"/>
                  </a:lnTo>
                  <a:lnTo>
                    <a:pt x="3608" y="371"/>
                  </a:lnTo>
                  <a:lnTo>
                    <a:pt x="3608" y="369"/>
                  </a:lnTo>
                  <a:lnTo>
                    <a:pt x="3608" y="368"/>
                  </a:lnTo>
                  <a:lnTo>
                    <a:pt x="3609" y="368"/>
                  </a:lnTo>
                  <a:lnTo>
                    <a:pt x="3609" y="368"/>
                  </a:lnTo>
                  <a:lnTo>
                    <a:pt x="3609" y="368"/>
                  </a:lnTo>
                  <a:lnTo>
                    <a:pt x="3609" y="369"/>
                  </a:lnTo>
                  <a:lnTo>
                    <a:pt x="3610" y="371"/>
                  </a:lnTo>
                  <a:lnTo>
                    <a:pt x="3610" y="370"/>
                  </a:lnTo>
                  <a:lnTo>
                    <a:pt x="3610" y="371"/>
                  </a:lnTo>
                  <a:lnTo>
                    <a:pt x="3610" y="370"/>
                  </a:lnTo>
                  <a:lnTo>
                    <a:pt x="3611" y="370"/>
                  </a:lnTo>
                  <a:lnTo>
                    <a:pt x="3611" y="369"/>
                  </a:lnTo>
                  <a:lnTo>
                    <a:pt x="3611" y="371"/>
                  </a:lnTo>
                  <a:lnTo>
                    <a:pt x="3612" y="371"/>
                  </a:lnTo>
                  <a:lnTo>
                    <a:pt x="3612" y="368"/>
                  </a:lnTo>
                  <a:lnTo>
                    <a:pt x="3612" y="368"/>
                  </a:lnTo>
                  <a:lnTo>
                    <a:pt x="3612" y="368"/>
                  </a:lnTo>
                  <a:lnTo>
                    <a:pt x="3613" y="370"/>
                  </a:lnTo>
                  <a:lnTo>
                    <a:pt x="3613" y="368"/>
                  </a:lnTo>
                  <a:lnTo>
                    <a:pt x="3613" y="368"/>
                  </a:lnTo>
                  <a:lnTo>
                    <a:pt x="3613" y="368"/>
                  </a:lnTo>
                  <a:lnTo>
                    <a:pt x="3614" y="370"/>
                  </a:lnTo>
                  <a:lnTo>
                    <a:pt x="3614" y="371"/>
                  </a:lnTo>
                  <a:lnTo>
                    <a:pt x="3614" y="366"/>
                  </a:lnTo>
                  <a:lnTo>
                    <a:pt x="3614" y="361"/>
                  </a:lnTo>
                  <a:lnTo>
                    <a:pt x="3615" y="358"/>
                  </a:lnTo>
                  <a:lnTo>
                    <a:pt x="3615" y="356"/>
                  </a:lnTo>
                  <a:lnTo>
                    <a:pt x="3615" y="358"/>
                  </a:lnTo>
                  <a:lnTo>
                    <a:pt x="3615" y="359"/>
                  </a:lnTo>
                  <a:lnTo>
                    <a:pt x="3616" y="362"/>
                  </a:lnTo>
                  <a:lnTo>
                    <a:pt x="3616" y="360"/>
                  </a:lnTo>
                  <a:lnTo>
                    <a:pt x="3616" y="357"/>
                  </a:lnTo>
                  <a:lnTo>
                    <a:pt x="3616" y="353"/>
                  </a:lnTo>
                  <a:lnTo>
                    <a:pt x="3617" y="355"/>
                  </a:lnTo>
                  <a:lnTo>
                    <a:pt x="3617" y="353"/>
                  </a:lnTo>
                  <a:lnTo>
                    <a:pt x="3617" y="353"/>
                  </a:lnTo>
                  <a:lnTo>
                    <a:pt x="3618" y="356"/>
                  </a:lnTo>
                  <a:lnTo>
                    <a:pt x="3618" y="358"/>
                  </a:lnTo>
                  <a:lnTo>
                    <a:pt x="3618" y="361"/>
                  </a:lnTo>
                  <a:lnTo>
                    <a:pt x="3618" y="362"/>
                  </a:lnTo>
                  <a:lnTo>
                    <a:pt x="3619" y="362"/>
                  </a:lnTo>
                  <a:lnTo>
                    <a:pt x="3619" y="363"/>
                  </a:lnTo>
                  <a:lnTo>
                    <a:pt x="3619" y="368"/>
                  </a:lnTo>
                  <a:lnTo>
                    <a:pt x="3619" y="368"/>
                  </a:lnTo>
                  <a:lnTo>
                    <a:pt x="3620" y="369"/>
                  </a:lnTo>
                  <a:lnTo>
                    <a:pt x="3620" y="368"/>
                  </a:lnTo>
                  <a:lnTo>
                    <a:pt x="3620" y="368"/>
                  </a:lnTo>
                  <a:lnTo>
                    <a:pt x="3621" y="368"/>
                  </a:lnTo>
                  <a:lnTo>
                    <a:pt x="3621" y="371"/>
                  </a:lnTo>
                  <a:lnTo>
                    <a:pt x="3621" y="371"/>
                  </a:lnTo>
                  <a:lnTo>
                    <a:pt x="3621" y="370"/>
                  </a:lnTo>
                  <a:lnTo>
                    <a:pt x="3622" y="370"/>
                  </a:lnTo>
                  <a:lnTo>
                    <a:pt x="3622" y="371"/>
                  </a:lnTo>
                  <a:lnTo>
                    <a:pt x="3622" y="372"/>
                  </a:lnTo>
                  <a:lnTo>
                    <a:pt x="3622" y="371"/>
                  </a:lnTo>
                  <a:lnTo>
                    <a:pt x="3623" y="367"/>
                  </a:lnTo>
                  <a:lnTo>
                    <a:pt x="3623" y="366"/>
                  </a:lnTo>
                  <a:lnTo>
                    <a:pt x="3623" y="367"/>
                  </a:lnTo>
                  <a:lnTo>
                    <a:pt x="3624" y="368"/>
                  </a:lnTo>
                  <a:lnTo>
                    <a:pt x="3624" y="373"/>
                  </a:lnTo>
                  <a:lnTo>
                    <a:pt x="3624" y="371"/>
                  </a:lnTo>
                  <a:lnTo>
                    <a:pt x="3624" y="368"/>
                  </a:lnTo>
                  <a:lnTo>
                    <a:pt x="3625" y="349"/>
                  </a:lnTo>
                  <a:lnTo>
                    <a:pt x="3625" y="302"/>
                  </a:lnTo>
                  <a:lnTo>
                    <a:pt x="3625" y="223"/>
                  </a:lnTo>
                  <a:lnTo>
                    <a:pt x="3625" y="133"/>
                  </a:lnTo>
                  <a:lnTo>
                    <a:pt x="3626" y="51"/>
                  </a:lnTo>
                  <a:lnTo>
                    <a:pt x="3626" y="9"/>
                  </a:lnTo>
                  <a:lnTo>
                    <a:pt x="3626" y="27"/>
                  </a:lnTo>
                  <a:lnTo>
                    <a:pt x="3626" y="88"/>
                  </a:lnTo>
                  <a:lnTo>
                    <a:pt x="3627" y="167"/>
                  </a:lnTo>
                  <a:lnTo>
                    <a:pt x="3627" y="249"/>
                  </a:lnTo>
                  <a:lnTo>
                    <a:pt x="3627" y="315"/>
                  </a:lnTo>
                  <a:lnTo>
                    <a:pt x="3628" y="349"/>
                  </a:lnTo>
                  <a:lnTo>
                    <a:pt x="3628" y="358"/>
                  </a:lnTo>
                  <a:lnTo>
                    <a:pt x="3628" y="357"/>
                  </a:lnTo>
                  <a:lnTo>
                    <a:pt x="3628" y="358"/>
                  </a:lnTo>
                  <a:lnTo>
                    <a:pt x="3629" y="361"/>
                  </a:lnTo>
                  <a:lnTo>
                    <a:pt x="3629" y="363"/>
                  </a:lnTo>
                  <a:lnTo>
                    <a:pt x="3629" y="366"/>
                  </a:lnTo>
                  <a:lnTo>
                    <a:pt x="3629" y="370"/>
                  </a:lnTo>
                  <a:lnTo>
                    <a:pt x="3630" y="372"/>
                  </a:lnTo>
                  <a:lnTo>
                    <a:pt x="3630" y="371"/>
                  </a:lnTo>
                  <a:lnTo>
                    <a:pt x="3630" y="370"/>
                  </a:lnTo>
                  <a:lnTo>
                    <a:pt x="3630" y="368"/>
                  </a:lnTo>
                  <a:lnTo>
                    <a:pt x="3631" y="369"/>
                  </a:lnTo>
                  <a:lnTo>
                    <a:pt x="3631" y="371"/>
                  </a:lnTo>
                  <a:lnTo>
                    <a:pt x="3631" y="371"/>
                  </a:lnTo>
                  <a:lnTo>
                    <a:pt x="3631" y="371"/>
                  </a:lnTo>
                  <a:lnTo>
                    <a:pt x="3632" y="368"/>
                  </a:lnTo>
                  <a:lnTo>
                    <a:pt x="3632" y="368"/>
                  </a:lnTo>
                  <a:lnTo>
                    <a:pt x="3632" y="368"/>
                  </a:lnTo>
                  <a:lnTo>
                    <a:pt x="3632" y="368"/>
                  </a:lnTo>
                  <a:lnTo>
                    <a:pt x="3633" y="370"/>
                  </a:lnTo>
                  <a:lnTo>
                    <a:pt x="3633" y="370"/>
                  </a:lnTo>
                  <a:lnTo>
                    <a:pt x="3633" y="368"/>
                  </a:lnTo>
                  <a:lnTo>
                    <a:pt x="3634" y="369"/>
                  </a:lnTo>
                  <a:lnTo>
                    <a:pt x="3634" y="368"/>
                  </a:lnTo>
                  <a:lnTo>
                    <a:pt x="3634" y="365"/>
                  </a:lnTo>
                  <a:lnTo>
                    <a:pt x="3634" y="363"/>
                  </a:lnTo>
                  <a:lnTo>
                    <a:pt x="3635" y="365"/>
                  </a:lnTo>
                  <a:lnTo>
                    <a:pt x="3635" y="368"/>
                  </a:lnTo>
                  <a:lnTo>
                    <a:pt x="3635" y="367"/>
                  </a:lnTo>
                  <a:lnTo>
                    <a:pt x="3635" y="364"/>
                  </a:lnTo>
                  <a:lnTo>
                    <a:pt x="3636" y="362"/>
                  </a:lnTo>
                  <a:lnTo>
                    <a:pt x="3636" y="363"/>
                  </a:lnTo>
                  <a:lnTo>
                    <a:pt x="3636" y="363"/>
                  </a:lnTo>
                  <a:lnTo>
                    <a:pt x="3637" y="362"/>
                  </a:lnTo>
                  <a:lnTo>
                    <a:pt x="3637" y="361"/>
                  </a:lnTo>
                  <a:lnTo>
                    <a:pt x="3637" y="361"/>
                  </a:lnTo>
                  <a:lnTo>
                    <a:pt x="3637" y="361"/>
                  </a:lnTo>
                  <a:lnTo>
                    <a:pt x="3638" y="358"/>
                  </a:lnTo>
                  <a:lnTo>
                    <a:pt x="3638" y="355"/>
                  </a:lnTo>
                  <a:lnTo>
                    <a:pt x="3638" y="352"/>
                  </a:lnTo>
                  <a:lnTo>
                    <a:pt x="3638" y="349"/>
                  </a:lnTo>
                  <a:lnTo>
                    <a:pt x="3639" y="349"/>
                  </a:lnTo>
                  <a:lnTo>
                    <a:pt x="3639" y="346"/>
                  </a:lnTo>
                  <a:lnTo>
                    <a:pt x="3639" y="345"/>
                  </a:lnTo>
                  <a:lnTo>
                    <a:pt x="3640" y="338"/>
                  </a:lnTo>
                  <a:lnTo>
                    <a:pt x="3640" y="335"/>
                  </a:lnTo>
                  <a:lnTo>
                    <a:pt x="3640" y="330"/>
                  </a:lnTo>
                  <a:lnTo>
                    <a:pt x="3640" y="328"/>
                  </a:lnTo>
                  <a:lnTo>
                    <a:pt x="3641" y="327"/>
                  </a:lnTo>
                  <a:lnTo>
                    <a:pt x="3641" y="324"/>
                  </a:lnTo>
                  <a:lnTo>
                    <a:pt x="3641" y="319"/>
                  </a:lnTo>
                  <a:lnTo>
                    <a:pt x="3641" y="311"/>
                  </a:lnTo>
                  <a:lnTo>
                    <a:pt x="3642" y="308"/>
                  </a:lnTo>
                  <a:lnTo>
                    <a:pt x="3642" y="305"/>
                  </a:lnTo>
                  <a:lnTo>
                    <a:pt x="3642" y="302"/>
                  </a:lnTo>
                  <a:lnTo>
                    <a:pt x="3642" y="302"/>
                  </a:lnTo>
                  <a:lnTo>
                    <a:pt x="3643" y="301"/>
                  </a:lnTo>
                  <a:lnTo>
                    <a:pt x="3643" y="302"/>
                  </a:lnTo>
                  <a:lnTo>
                    <a:pt x="3643" y="303"/>
                  </a:lnTo>
                  <a:lnTo>
                    <a:pt x="3644" y="304"/>
                  </a:lnTo>
                  <a:lnTo>
                    <a:pt x="3644" y="308"/>
                  </a:lnTo>
                  <a:lnTo>
                    <a:pt x="3644" y="312"/>
                  </a:lnTo>
                  <a:lnTo>
                    <a:pt x="3644" y="318"/>
                  </a:lnTo>
                  <a:lnTo>
                    <a:pt x="3645" y="322"/>
                  </a:lnTo>
                  <a:lnTo>
                    <a:pt x="3645" y="328"/>
                  </a:lnTo>
                  <a:lnTo>
                    <a:pt x="3645" y="335"/>
                  </a:lnTo>
                  <a:lnTo>
                    <a:pt x="3645" y="338"/>
                  </a:lnTo>
                  <a:lnTo>
                    <a:pt x="3646" y="345"/>
                  </a:lnTo>
                  <a:lnTo>
                    <a:pt x="3646" y="349"/>
                  </a:lnTo>
                  <a:lnTo>
                    <a:pt x="3646" y="353"/>
                  </a:lnTo>
                  <a:lnTo>
                    <a:pt x="3646" y="352"/>
                  </a:lnTo>
                  <a:lnTo>
                    <a:pt x="3647" y="356"/>
                  </a:lnTo>
                  <a:lnTo>
                    <a:pt x="3647" y="358"/>
                  </a:lnTo>
                  <a:lnTo>
                    <a:pt x="3647" y="360"/>
                  </a:lnTo>
                  <a:lnTo>
                    <a:pt x="3647" y="363"/>
                  </a:lnTo>
                  <a:lnTo>
                    <a:pt x="3648" y="361"/>
                  </a:lnTo>
                  <a:lnTo>
                    <a:pt x="3648" y="362"/>
                  </a:lnTo>
                  <a:lnTo>
                    <a:pt x="3648" y="363"/>
                  </a:lnTo>
                  <a:lnTo>
                    <a:pt x="3649" y="363"/>
                  </a:lnTo>
                  <a:lnTo>
                    <a:pt x="3649" y="363"/>
                  </a:lnTo>
                  <a:lnTo>
                    <a:pt x="3649" y="363"/>
                  </a:lnTo>
                  <a:lnTo>
                    <a:pt x="3649" y="365"/>
                  </a:lnTo>
                  <a:lnTo>
                    <a:pt x="3650" y="368"/>
                  </a:lnTo>
                  <a:lnTo>
                    <a:pt x="3650" y="368"/>
                  </a:lnTo>
                  <a:lnTo>
                    <a:pt x="3650" y="367"/>
                  </a:lnTo>
                  <a:lnTo>
                    <a:pt x="3650" y="363"/>
                  </a:lnTo>
                  <a:lnTo>
                    <a:pt x="3651" y="363"/>
                  </a:lnTo>
                  <a:lnTo>
                    <a:pt x="3651" y="364"/>
                  </a:lnTo>
                  <a:lnTo>
                    <a:pt x="3651" y="368"/>
                  </a:lnTo>
                  <a:lnTo>
                    <a:pt x="3651" y="368"/>
                  </a:lnTo>
                  <a:lnTo>
                    <a:pt x="3652" y="368"/>
                  </a:lnTo>
                  <a:lnTo>
                    <a:pt x="3652" y="368"/>
                  </a:lnTo>
                  <a:lnTo>
                    <a:pt x="3652" y="368"/>
                  </a:lnTo>
                  <a:lnTo>
                    <a:pt x="3653" y="368"/>
                  </a:lnTo>
                  <a:lnTo>
                    <a:pt x="3653" y="367"/>
                  </a:lnTo>
                  <a:lnTo>
                    <a:pt x="3653" y="368"/>
                  </a:lnTo>
                  <a:lnTo>
                    <a:pt x="3653" y="368"/>
                  </a:lnTo>
                  <a:lnTo>
                    <a:pt x="3654" y="366"/>
                  </a:lnTo>
                  <a:lnTo>
                    <a:pt x="3654" y="366"/>
                  </a:lnTo>
                  <a:lnTo>
                    <a:pt x="3654" y="368"/>
                  </a:lnTo>
                  <a:lnTo>
                    <a:pt x="3654" y="369"/>
                  </a:lnTo>
                  <a:lnTo>
                    <a:pt x="3655" y="374"/>
                  </a:lnTo>
                  <a:lnTo>
                    <a:pt x="3655" y="372"/>
                  </a:lnTo>
                  <a:lnTo>
                    <a:pt x="3655" y="371"/>
                  </a:lnTo>
                  <a:lnTo>
                    <a:pt x="3656" y="371"/>
                  </a:lnTo>
                  <a:lnTo>
                    <a:pt x="3656" y="371"/>
                  </a:lnTo>
                  <a:lnTo>
                    <a:pt x="3656" y="371"/>
                  </a:lnTo>
                  <a:lnTo>
                    <a:pt x="3656" y="371"/>
                  </a:lnTo>
                  <a:lnTo>
                    <a:pt x="3657" y="371"/>
                  </a:lnTo>
                  <a:lnTo>
                    <a:pt x="3657" y="370"/>
                  </a:lnTo>
                  <a:lnTo>
                    <a:pt x="3657" y="371"/>
                  </a:lnTo>
                  <a:lnTo>
                    <a:pt x="3657" y="370"/>
                  </a:lnTo>
                  <a:lnTo>
                    <a:pt x="3658" y="368"/>
                  </a:lnTo>
                  <a:lnTo>
                    <a:pt x="3658" y="369"/>
                  </a:lnTo>
                  <a:lnTo>
                    <a:pt x="3658" y="370"/>
                  </a:lnTo>
                  <a:lnTo>
                    <a:pt x="3658" y="371"/>
                  </a:lnTo>
                  <a:lnTo>
                    <a:pt x="3659" y="374"/>
                  </a:lnTo>
                  <a:lnTo>
                    <a:pt x="3659" y="371"/>
                  </a:lnTo>
                  <a:lnTo>
                    <a:pt x="3659" y="371"/>
                  </a:lnTo>
                  <a:lnTo>
                    <a:pt x="3660" y="369"/>
                  </a:lnTo>
                  <a:lnTo>
                    <a:pt x="3660" y="368"/>
                  </a:lnTo>
                  <a:lnTo>
                    <a:pt x="3660" y="368"/>
                  </a:lnTo>
                  <a:lnTo>
                    <a:pt x="3660" y="368"/>
                  </a:lnTo>
                  <a:lnTo>
                    <a:pt x="3661" y="368"/>
                  </a:lnTo>
                  <a:lnTo>
                    <a:pt x="3661" y="366"/>
                  </a:lnTo>
                  <a:lnTo>
                    <a:pt x="3661" y="368"/>
                  </a:lnTo>
                  <a:lnTo>
                    <a:pt x="3661" y="368"/>
                  </a:lnTo>
                  <a:lnTo>
                    <a:pt x="3662" y="368"/>
                  </a:lnTo>
                  <a:lnTo>
                    <a:pt x="3662" y="368"/>
                  </a:lnTo>
                  <a:lnTo>
                    <a:pt x="3662" y="368"/>
                  </a:lnTo>
                  <a:lnTo>
                    <a:pt x="3662" y="368"/>
                  </a:lnTo>
                  <a:lnTo>
                    <a:pt x="3663" y="368"/>
                  </a:lnTo>
                  <a:lnTo>
                    <a:pt x="3663" y="369"/>
                  </a:lnTo>
                  <a:lnTo>
                    <a:pt x="3663" y="369"/>
                  </a:lnTo>
                  <a:lnTo>
                    <a:pt x="3663" y="368"/>
                  </a:lnTo>
                  <a:lnTo>
                    <a:pt x="3664" y="371"/>
                  </a:lnTo>
                  <a:lnTo>
                    <a:pt x="3664" y="371"/>
                  </a:lnTo>
                  <a:lnTo>
                    <a:pt x="3664" y="369"/>
                  </a:lnTo>
                  <a:lnTo>
                    <a:pt x="3665" y="368"/>
                  </a:lnTo>
                  <a:lnTo>
                    <a:pt x="3665" y="368"/>
                  </a:lnTo>
                  <a:lnTo>
                    <a:pt x="3665" y="369"/>
                  </a:lnTo>
                  <a:lnTo>
                    <a:pt x="3665" y="369"/>
                  </a:lnTo>
                  <a:lnTo>
                    <a:pt x="3666" y="368"/>
                  </a:lnTo>
                  <a:lnTo>
                    <a:pt x="3666" y="370"/>
                  </a:lnTo>
                  <a:lnTo>
                    <a:pt x="3666" y="371"/>
                  </a:lnTo>
                  <a:lnTo>
                    <a:pt x="3666" y="373"/>
                  </a:lnTo>
                  <a:lnTo>
                    <a:pt x="3667" y="372"/>
                  </a:lnTo>
                  <a:lnTo>
                    <a:pt x="3667" y="368"/>
                  </a:lnTo>
                  <a:lnTo>
                    <a:pt x="3667" y="368"/>
                  </a:lnTo>
                  <a:lnTo>
                    <a:pt x="3668" y="368"/>
                  </a:lnTo>
                  <a:lnTo>
                    <a:pt x="3668" y="371"/>
                  </a:lnTo>
                  <a:lnTo>
                    <a:pt x="3668" y="370"/>
                  </a:lnTo>
                  <a:lnTo>
                    <a:pt x="3668" y="371"/>
                  </a:lnTo>
                  <a:lnTo>
                    <a:pt x="3669" y="370"/>
                  </a:lnTo>
                  <a:lnTo>
                    <a:pt x="3669" y="369"/>
                  </a:lnTo>
                  <a:lnTo>
                    <a:pt x="3669" y="372"/>
                  </a:lnTo>
                  <a:lnTo>
                    <a:pt x="3669" y="374"/>
                  </a:lnTo>
                  <a:lnTo>
                    <a:pt x="3670" y="374"/>
                  </a:lnTo>
                  <a:lnTo>
                    <a:pt x="3670" y="377"/>
                  </a:lnTo>
                  <a:lnTo>
                    <a:pt x="3670" y="373"/>
                  </a:lnTo>
                  <a:lnTo>
                    <a:pt x="3670" y="372"/>
                  </a:lnTo>
                  <a:lnTo>
                    <a:pt x="3671" y="370"/>
                  </a:lnTo>
                  <a:lnTo>
                    <a:pt x="3671" y="368"/>
                  </a:lnTo>
                  <a:lnTo>
                    <a:pt x="3671" y="371"/>
                  </a:lnTo>
                  <a:lnTo>
                    <a:pt x="3672" y="371"/>
                  </a:lnTo>
                  <a:lnTo>
                    <a:pt x="3672" y="371"/>
                  </a:lnTo>
                  <a:lnTo>
                    <a:pt x="3672" y="372"/>
                  </a:lnTo>
                  <a:lnTo>
                    <a:pt x="3672" y="371"/>
                  </a:lnTo>
                  <a:lnTo>
                    <a:pt x="3673" y="371"/>
                  </a:lnTo>
                  <a:lnTo>
                    <a:pt x="3673" y="371"/>
                  </a:lnTo>
                  <a:lnTo>
                    <a:pt x="3673" y="374"/>
                  </a:lnTo>
                  <a:lnTo>
                    <a:pt x="3673" y="372"/>
                  </a:lnTo>
                  <a:lnTo>
                    <a:pt x="3674" y="368"/>
                  </a:lnTo>
                  <a:lnTo>
                    <a:pt x="3674" y="368"/>
                  </a:lnTo>
                  <a:lnTo>
                    <a:pt x="3674" y="369"/>
                  </a:lnTo>
                  <a:lnTo>
                    <a:pt x="3674" y="371"/>
                  </a:lnTo>
                  <a:lnTo>
                    <a:pt x="3675" y="371"/>
                  </a:lnTo>
                  <a:lnTo>
                    <a:pt x="3675" y="370"/>
                  </a:lnTo>
                  <a:lnTo>
                    <a:pt x="3675" y="368"/>
                  </a:lnTo>
                  <a:lnTo>
                    <a:pt x="3676" y="370"/>
                  </a:lnTo>
                  <a:lnTo>
                    <a:pt x="3676" y="371"/>
                  </a:lnTo>
                  <a:lnTo>
                    <a:pt x="3676" y="371"/>
                  </a:lnTo>
                  <a:lnTo>
                    <a:pt x="3676" y="371"/>
                  </a:lnTo>
                  <a:lnTo>
                    <a:pt x="3677" y="371"/>
                  </a:lnTo>
                  <a:lnTo>
                    <a:pt x="3677" y="371"/>
                  </a:lnTo>
                  <a:lnTo>
                    <a:pt x="3677" y="371"/>
                  </a:lnTo>
                  <a:lnTo>
                    <a:pt x="3677" y="372"/>
                  </a:lnTo>
                  <a:lnTo>
                    <a:pt x="3678" y="371"/>
                  </a:lnTo>
                  <a:lnTo>
                    <a:pt x="3678" y="371"/>
                  </a:lnTo>
                  <a:lnTo>
                    <a:pt x="3678" y="371"/>
                  </a:lnTo>
                  <a:lnTo>
                    <a:pt x="3678" y="371"/>
                  </a:lnTo>
                  <a:lnTo>
                    <a:pt x="3679" y="370"/>
                  </a:lnTo>
                  <a:lnTo>
                    <a:pt x="3679" y="368"/>
                  </a:lnTo>
                  <a:lnTo>
                    <a:pt x="3679" y="370"/>
                  </a:lnTo>
                  <a:lnTo>
                    <a:pt x="3679" y="372"/>
                  </a:lnTo>
                  <a:lnTo>
                    <a:pt x="3680" y="371"/>
                  </a:lnTo>
                  <a:lnTo>
                    <a:pt x="3680" y="368"/>
                  </a:lnTo>
                  <a:lnTo>
                    <a:pt x="3680" y="368"/>
                  </a:lnTo>
                  <a:lnTo>
                    <a:pt x="3681" y="368"/>
                  </a:lnTo>
                  <a:lnTo>
                    <a:pt x="3681" y="368"/>
                  </a:lnTo>
                  <a:lnTo>
                    <a:pt x="3681" y="371"/>
                  </a:lnTo>
                  <a:lnTo>
                    <a:pt x="3681" y="368"/>
                  </a:lnTo>
                  <a:lnTo>
                    <a:pt x="3682" y="365"/>
                  </a:lnTo>
                  <a:lnTo>
                    <a:pt x="3682" y="362"/>
                  </a:lnTo>
                  <a:lnTo>
                    <a:pt x="3682" y="361"/>
                  </a:lnTo>
                  <a:lnTo>
                    <a:pt x="3682" y="365"/>
                  </a:lnTo>
                  <a:lnTo>
                    <a:pt x="3683" y="362"/>
                  </a:lnTo>
                  <a:lnTo>
                    <a:pt x="3683" y="360"/>
                  </a:lnTo>
                  <a:lnTo>
                    <a:pt x="3683" y="356"/>
                  </a:lnTo>
                  <a:lnTo>
                    <a:pt x="3684" y="356"/>
                  </a:lnTo>
                  <a:lnTo>
                    <a:pt x="3684" y="358"/>
                  </a:lnTo>
                  <a:lnTo>
                    <a:pt x="3684" y="360"/>
                  </a:lnTo>
                  <a:lnTo>
                    <a:pt x="3684" y="360"/>
                  </a:lnTo>
                  <a:lnTo>
                    <a:pt x="3685" y="358"/>
                  </a:lnTo>
                  <a:lnTo>
                    <a:pt x="3685" y="358"/>
                  </a:lnTo>
                  <a:lnTo>
                    <a:pt x="3685" y="361"/>
                  </a:lnTo>
                  <a:lnTo>
                    <a:pt x="3685" y="362"/>
                  </a:lnTo>
                  <a:lnTo>
                    <a:pt x="3686" y="364"/>
                  </a:lnTo>
                  <a:lnTo>
                    <a:pt x="3686" y="366"/>
                  </a:lnTo>
                  <a:lnTo>
                    <a:pt x="3686" y="368"/>
                  </a:lnTo>
                  <a:lnTo>
                    <a:pt x="3687" y="368"/>
                  </a:lnTo>
                  <a:lnTo>
                    <a:pt x="3687" y="370"/>
                  </a:lnTo>
                  <a:lnTo>
                    <a:pt x="3687" y="370"/>
                  </a:lnTo>
                  <a:lnTo>
                    <a:pt x="3687" y="368"/>
                  </a:lnTo>
                  <a:lnTo>
                    <a:pt x="3688" y="370"/>
                  </a:lnTo>
                  <a:lnTo>
                    <a:pt x="3688" y="370"/>
                  </a:lnTo>
                  <a:lnTo>
                    <a:pt x="3688" y="368"/>
                  </a:lnTo>
                  <a:lnTo>
                    <a:pt x="3688" y="368"/>
                  </a:lnTo>
                  <a:lnTo>
                    <a:pt x="3689" y="368"/>
                  </a:lnTo>
                  <a:lnTo>
                    <a:pt x="3689" y="371"/>
                  </a:lnTo>
                  <a:lnTo>
                    <a:pt x="3689" y="372"/>
                  </a:lnTo>
                  <a:lnTo>
                    <a:pt x="3689" y="369"/>
                  </a:lnTo>
                  <a:lnTo>
                    <a:pt x="3690" y="371"/>
                  </a:lnTo>
                  <a:lnTo>
                    <a:pt x="3690" y="368"/>
                  </a:lnTo>
                  <a:lnTo>
                    <a:pt x="3690" y="369"/>
                  </a:lnTo>
                  <a:lnTo>
                    <a:pt x="3690" y="370"/>
                  </a:lnTo>
                  <a:lnTo>
                    <a:pt x="3691" y="370"/>
                  </a:lnTo>
                  <a:lnTo>
                    <a:pt x="3691" y="369"/>
                  </a:lnTo>
                  <a:lnTo>
                    <a:pt x="3691" y="365"/>
                  </a:lnTo>
                  <a:lnTo>
                    <a:pt x="3692" y="350"/>
                  </a:lnTo>
                  <a:lnTo>
                    <a:pt x="3692" y="309"/>
                  </a:lnTo>
                  <a:lnTo>
                    <a:pt x="3692" y="234"/>
                  </a:lnTo>
                  <a:lnTo>
                    <a:pt x="3692" y="142"/>
                  </a:lnTo>
                  <a:lnTo>
                    <a:pt x="3693" y="62"/>
                  </a:lnTo>
                  <a:lnTo>
                    <a:pt x="3693" y="17"/>
                  </a:lnTo>
                  <a:lnTo>
                    <a:pt x="3693" y="27"/>
                  </a:lnTo>
                  <a:lnTo>
                    <a:pt x="3693" y="79"/>
                  </a:lnTo>
                  <a:lnTo>
                    <a:pt x="3694" y="156"/>
                  </a:lnTo>
                  <a:lnTo>
                    <a:pt x="3694" y="238"/>
                  </a:lnTo>
                  <a:lnTo>
                    <a:pt x="3694" y="309"/>
                  </a:lnTo>
                  <a:lnTo>
                    <a:pt x="3694" y="348"/>
                  </a:lnTo>
                  <a:lnTo>
                    <a:pt x="3695" y="357"/>
                  </a:lnTo>
                  <a:lnTo>
                    <a:pt x="3695" y="359"/>
                  </a:lnTo>
                  <a:lnTo>
                    <a:pt x="3695" y="356"/>
                  </a:lnTo>
                  <a:lnTo>
                    <a:pt x="3695" y="360"/>
                  </a:lnTo>
                  <a:lnTo>
                    <a:pt x="3696" y="363"/>
                  </a:lnTo>
                  <a:lnTo>
                    <a:pt x="3696" y="368"/>
                  </a:lnTo>
                  <a:lnTo>
                    <a:pt x="3696" y="368"/>
                  </a:lnTo>
                  <a:lnTo>
                    <a:pt x="3697" y="369"/>
                  </a:lnTo>
                  <a:lnTo>
                    <a:pt x="3697" y="370"/>
                  </a:lnTo>
                  <a:lnTo>
                    <a:pt x="3697" y="370"/>
                  </a:lnTo>
                  <a:lnTo>
                    <a:pt x="3697" y="368"/>
                  </a:lnTo>
                  <a:lnTo>
                    <a:pt x="3698" y="368"/>
                  </a:lnTo>
                  <a:lnTo>
                    <a:pt x="3698" y="370"/>
                  </a:lnTo>
                  <a:lnTo>
                    <a:pt x="3698" y="370"/>
                  </a:lnTo>
                  <a:lnTo>
                    <a:pt x="3698" y="368"/>
                  </a:lnTo>
                  <a:lnTo>
                    <a:pt x="3699" y="368"/>
                  </a:lnTo>
                  <a:lnTo>
                    <a:pt x="3699" y="368"/>
                  </a:lnTo>
                  <a:lnTo>
                    <a:pt x="3699" y="366"/>
                  </a:lnTo>
                  <a:lnTo>
                    <a:pt x="3700" y="366"/>
                  </a:lnTo>
                  <a:lnTo>
                    <a:pt x="3700" y="368"/>
                  </a:lnTo>
                  <a:lnTo>
                    <a:pt x="3700" y="368"/>
                  </a:lnTo>
                  <a:lnTo>
                    <a:pt x="3700" y="368"/>
                  </a:lnTo>
                  <a:lnTo>
                    <a:pt x="3701" y="368"/>
                  </a:lnTo>
                  <a:lnTo>
                    <a:pt x="3701" y="366"/>
                  </a:lnTo>
                  <a:lnTo>
                    <a:pt x="3701" y="366"/>
                  </a:lnTo>
                  <a:lnTo>
                    <a:pt x="3701" y="365"/>
                  </a:lnTo>
                  <a:lnTo>
                    <a:pt x="3702" y="362"/>
                  </a:lnTo>
                  <a:lnTo>
                    <a:pt x="3702" y="362"/>
                  </a:lnTo>
                  <a:lnTo>
                    <a:pt x="3702" y="363"/>
                  </a:lnTo>
                  <a:lnTo>
                    <a:pt x="3703" y="363"/>
                  </a:lnTo>
                  <a:lnTo>
                    <a:pt x="3703" y="361"/>
                  </a:lnTo>
                  <a:lnTo>
                    <a:pt x="3703" y="360"/>
                  </a:lnTo>
                  <a:lnTo>
                    <a:pt x="3703" y="359"/>
                  </a:lnTo>
                  <a:lnTo>
                    <a:pt x="3704" y="360"/>
                  </a:lnTo>
                  <a:lnTo>
                    <a:pt x="3704" y="358"/>
                  </a:lnTo>
                  <a:lnTo>
                    <a:pt x="3704" y="357"/>
                  </a:lnTo>
                  <a:lnTo>
                    <a:pt x="3704" y="355"/>
                  </a:lnTo>
                  <a:lnTo>
                    <a:pt x="3705" y="356"/>
                  </a:lnTo>
                  <a:lnTo>
                    <a:pt x="3705" y="358"/>
                  </a:lnTo>
                  <a:lnTo>
                    <a:pt x="3705" y="352"/>
                  </a:lnTo>
                  <a:lnTo>
                    <a:pt x="3705" y="349"/>
                  </a:lnTo>
                  <a:lnTo>
                    <a:pt x="3706" y="344"/>
                  </a:lnTo>
                  <a:lnTo>
                    <a:pt x="3706" y="338"/>
                  </a:lnTo>
                  <a:lnTo>
                    <a:pt x="3706" y="335"/>
                  </a:lnTo>
                  <a:lnTo>
                    <a:pt x="3706" y="335"/>
                  </a:lnTo>
                  <a:lnTo>
                    <a:pt x="3707" y="333"/>
                  </a:lnTo>
                  <a:lnTo>
                    <a:pt x="3707" y="331"/>
                  </a:lnTo>
                  <a:lnTo>
                    <a:pt x="3707" y="327"/>
                  </a:lnTo>
                  <a:lnTo>
                    <a:pt x="3708" y="321"/>
                  </a:lnTo>
                  <a:lnTo>
                    <a:pt x="3708" y="318"/>
                  </a:lnTo>
                  <a:lnTo>
                    <a:pt x="3708" y="312"/>
                  </a:lnTo>
                  <a:lnTo>
                    <a:pt x="3708" y="308"/>
                  </a:lnTo>
                  <a:lnTo>
                    <a:pt x="3709" y="307"/>
                  </a:lnTo>
                  <a:lnTo>
                    <a:pt x="3709" y="305"/>
                  </a:lnTo>
                  <a:lnTo>
                    <a:pt x="3709" y="302"/>
                  </a:lnTo>
                  <a:lnTo>
                    <a:pt x="3709" y="300"/>
                  </a:lnTo>
                  <a:lnTo>
                    <a:pt x="3710" y="299"/>
                  </a:lnTo>
                  <a:lnTo>
                    <a:pt x="3710" y="299"/>
                  </a:lnTo>
                  <a:lnTo>
                    <a:pt x="3710" y="302"/>
                  </a:lnTo>
                  <a:lnTo>
                    <a:pt x="3710" y="303"/>
                  </a:lnTo>
                  <a:lnTo>
                    <a:pt x="3711" y="308"/>
                  </a:lnTo>
                  <a:lnTo>
                    <a:pt x="3711" y="311"/>
                  </a:lnTo>
                  <a:lnTo>
                    <a:pt x="3711" y="316"/>
                  </a:lnTo>
                  <a:lnTo>
                    <a:pt x="3711" y="323"/>
                  </a:lnTo>
                  <a:lnTo>
                    <a:pt x="3712" y="330"/>
                  </a:lnTo>
                  <a:lnTo>
                    <a:pt x="3712" y="335"/>
                  </a:lnTo>
                  <a:lnTo>
                    <a:pt x="3712" y="338"/>
                  </a:lnTo>
                  <a:lnTo>
                    <a:pt x="3713" y="343"/>
                  </a:lnTo>
                  <a:lnTo>
                    <a:pt x="3713" y="347"/>
                  </a:lnTo>
                  <a:lnTo>
                    <a:pt x="3713" y="348"/>
                  </a:lnTo>
                  <a:lnTo>
                    <a:pt x="3713" y="349"/>
                  </a:lnTo>
                  <a:lnTo>
                    <a:pt x="3714" y="351"/>
                  </a:lnTo>
                  <a:lnTo>
                    <a:pt x="3714" y="355"/>
                  </a:lnTo>
                  <a:lnTo>
                    <a:pt x="3714" y="358"/>
                  </a:lnTo>
                  <a:lnTo>
                    <a:pt x="3714" y="359"/>
                  </a:lnTo>
                  <a:lnTo>
                    <a:pt x="3715" y="362"/>
                  </a:lnTo>
                  <a:lnTo>
                    <a:pt x="3715" y="363"/>
                  </a:lnTo>
                  <a:lnTo>
                    <a:pt x="3715" y="361"/>
                  </a:lnTo>
                  <a:lnTo>
                    <a:pt x="3716" y="360"/>
                  </a:lnTo>
                  <a:lnTo>
                    <a:pt x="3716" y="359"/>
                  </a:lnTo>
                  <a:lnTo>
                    <a:pt x="3716" y="362"/>
                  </a:lnTo>
                  <a:lnTo>
                    <a:pt x="3716" y="361"/>
                  </a:lnTo>
                  <a:lnTo>
                    <a:pt x="3717" y="363"/>
                  </a:lnTo>
                  <a:lnTo>
                    <a:pt x="3717" y="363"/>
                  </a:lnTo>
                  <a:lnTo>
                    <a:pt x="3717" y="364"/>
                  </a:lnTo>
                  <a:lnTo>
                    <a:pt x="3717" y="368"/>
                  </a:lnTo>
                  <a:lnTo>
                    <a:pt x="3718" y="365"/>
                  </a:lnTo>
                  <a:lnTo>
                    <a:pt x="3718" y="364"/>
                  </a:lnTo>
                  <a:lnTo>
                    <a:pt x="3718" y="362"/>
                  </a:lnTo>
                  <a:lnTo>
                    <a:pt x="3719" y="362"/>
                  </a:lnTo>
                  <a:lnTo>
                    <a:pt x="3719" y="363"/>
                  </a:lnTo>
                  <a:lnTo>
                    <a:pt x="3719" y="365"/>
                  </a:lnTo>
                  <a:lnTo>
                    <a:pt x="3719" y="365"/>
                  </a:lnTo>
                  <a:lnTo>
                    <a:pt x="3720" y="364"/>
                  </a:lnTo>
                  <a:lnTo>
                    <a:pt x="3720" y="363"/>
                  </a:lnTo>
                  <a:lnTo>
                    <a:pt x="3720" y="365"/>
                  </a:lnTo>
                  <a:lnTo>
                    <a:pt x="3720" y="367"/>
                  </a:lnTo>
                  <a:lnTo>
                    <a:pt x="3721" y="368"/>
                  </a:lnTo>
                  <a:lnTo>
                    <a:pt x="3721" y="367"/>
                  </a:lnTo>
                  <a:lnTo>
                    <a:pt x="3721" y="365"/>
                  </a:lnTo>
                  <a:lnTo>
                    <a:pt x="3721" y="368"/>
                  </a:lnTo>
                  <a:lnTo>
                    <a:pt x="3722" y="368"/>
                  </a:lnTo>
                  <a:lnTo>
                    <a:pt x="3722" y="368"/>
                  </a:lnTo>
                  <a:lnTo>
                    <a:pt x="3722" y="370"/>
                  </a:lnTo>
                  <a:lnTo>
                    <a:pt x="3722" y="369"/>
                  </a:lnTo>
                  <a:lnTo>
                    <a:pt x="3723" y="368"/>
                  </a:lnTo>
                  <a:lnTo>
                    <a:pt x="3723" y="365"/>
                  </a:lnTo>
                  <a:lnTo>
                    <a:pt x="3723" y="367"/>
                  </a:lnTo>
                  <a:lnTo>
                    <a:pt x="3724" y="368"/>
                  </a:lnTo>
                  <a:lnTo>
                    <a:pt x="3724" y="368"/>
                  </a:lnTo>
                  <a:lnTo>
                    <a:pt x="3724" y="367"/>
                  </a:lnTo>
                  <a:lnTo>
                    <a:pt x="3724" y="366"/>
                  </a:lnTo>
                  <a:lnTo>
                    <a:pt x="3725" y="366"/>
                  </a:lnTo>
                  <a:lnTo>
                    <a:pt x="3725" y="365"/>
                  </a:lnTo>
                  <a:lnTo>
                    <a:pt x="3725" y="365"/>
                  </a:lnTo>
                  <a:lnTo>
                    <a:pt x="3725" y="367"/>
                  </a:lnTo>
                  <a:lnTo>
                    <a:pt x="3726" y="366"/>
                  </a:lnTo>
                  <a:lnTo>
                    <a:pt x="3726" y="367"/>
                  </a:lnTo>
                  <a:lnTo>
                    <a:pt x="3726" y="368"/>
                  </a:lnTo>
                  <a:lnTo>
                    <a:pt x="3726" y="368"/>
                  </a:lnTo>
                  <a:lnTo>
                    <a:pt x="3727" y="365"/>
                  </a:lnTo>
                  <a:lnTo>
                    <a:pt x="3727" y="363"/>
                  </a:lnTo>
                  <a:lnTo>
                    <a:pt x="3727" y="362"/>
                  </a:lnTo>
                  <a:lnTo>
                    <a:pt x="3727" y="362"/>
                  </a:lnTo>
                  <a:lnTo>
                    <a:pt x="3728" y="363"/>
                  </a:lnTo>
                  <a:lnTo>
                    <a:pt x="3728" y="362"/>
                  </a:lnTo>
                  <a:lnTo>
                    <a:pt x="3728" y="364"/>
                  </a:lnTo>
                  <a:lnTo>
                    <a:pt x="3729" y="368"/>
                  </a:lnTo>
                  <a:lnTo>
                    <a:pt x="3729" y="363"/>
                  </a:lnTo>
                  <a:lnTo>
                    <a:pt x="3729" y="362"/>
                  </a:lnTo>
                  <a:lnTo>
                    <a:pt x="3729" y="362"/>
                  </a:lnTo>
                  <a:lnTo>
                    <a:pt x="3730" y="364"/>
                  </a:lnTo>
                  <a:lnTo>
                    <a:pt x="3730" y="367"/>
                  </a:lnTo>
                  <a:lnTo>
                    <a:pt x="3730" y="365"/>
                  </a:lnTo>
                  <a:lnTo>
                    <a:pt x="3730" y="362"/>
                  </a:lnTo>
                  <a:lnTo>
                    <a:pt x="3731" y="363"/>
                  </a:lnTo>
                  <a:lnTo>
                    <a:pt x="3731" y="364"/>
                  </a:lnTo>
                  <a:lnTo>
                    <a:pt x="3731" y="367"/>
                  </a:lnTo>
                  <a:lnTo>
                    <a:pt x="3732" y="365"/>
                  </a:lnTo>
                  <a:lnTo>
                    <a:pt x="3732" y="365"/>
                  </a:lnTo>
                  <a:lnTo>
                    <a:pt x="3732" y="367"/>
                  </a:lnTo>
                  <a:lnTo>
                    <a:pt x="3732" y="368"/>
                  </a:lnTo>
                  <a:lnTo>
                    <a:pt x="3733" y="370"/>
                  </a:lnTo>
                  <a:lnTo>
                    <a:pt x="3733" y="369"/>
                  </a:lnTo>
                  <a:lnTo>
                    <a:pt x="3733" y="366"/>
                  </a:lnTo>
                  <a:lnTo>
                    <a:pt x="3733" y="363"/>
                  </a:lnTo>
                  <a:lnTo>
                    <a:pt x="3734" y="363"/>
                  </a:lnTo>
                  <a:lnTo>
                    <a:pt x="3734" y="366"/>
                  </a:lnTo>
                  <a:lnTo>
                    <a:pt x="3734" y="368"/>
                  </a:lnTo>
                  <a:lnTo>
                    <a:pt x="3735" y="371"/>
                  </a:lnTo>
                  <a:lnTo>
                    <a:pt x="3735" y="371"/>
                  </a:lnTo>
                  <a:lnTo>
                    <a:pt x="3735" y="370"/>
                  </a:lnTo>
                  <a:lnTo>
                    <a:pt x="3735" y="368"/>
                  </a:lnTo>
                  <a:lnTo>
                    <a:pt x="3736" y="367"/>
                  </a:lnTo>
                  <a:lnTo>
                    <a:pt x="3736" y="365"/>
                  </a:lnTo>
                  <a:lnTo>
                    <a:pt x="3736" y="365"/>
                  </a:lnTo>
                  <a:lnTo>
                    <a:pt x="3736" y="366"/>
                  </a:lnTo>
                  <a:lnTo>
                    <a:pt x="3737" y="368"/>
                  </a:lnTo>
                  <a:lnTo>
                    <a:pt x="3737" y="368"/>
                  </a:lnTo>
                  <a:lnTo>
                    <a:pt x="3737" y="369"/>
                  </a:lnTo>
                  <a:lnTo>
                    <a:pt x="3737" y="369"/>
                  </a:lnTo>
                  <a:lnTo>
                    <a:pt x="3738" y="369"/>
                  </a:lnTo>
                  <a:lnTo>
                    <a:pt x="3738" y="370"/>
                  </a:lnTo>
                  <a:lnTo>
                    <a:pt x="3738" y="371"/>
                  </a:lnTo>
                  <a:lnTo>
                    <a:pt x="3739" y="368"/>
                  </a:lnTo>
                  <a:lnTo>
                    <a:pt x="3739" y="368"/>
                  </a:lnTo>
                  <a:lnTo>
                    <a:pt x="3739" y="365"/>
                  </a:lnTo>
                  <a:lnTo>
                    <a:pt x="3739" y="365"/>
                  </a:lnTo>
                  <a:lnTo>
                    <a:pt x="3740" y="366"/>
                  </a:lnTo>
                  <a:lnTo>
                    <a:pt x="3740" y="369"/>
                  </a:lnTo>
                  <a:lnTo>
                    <a:pt x="3740" y="368"/>
                  </a:lnTo>
                  <a:lnTo>
                    <a:pt x="3740" y="371"/>
                  </a:lnTo>
                  <a:lnTo>
                    <a:pt x="3741" y="370"/>
                  </a:lnTo>
                  <a:lnTo>
                    <a:pt x="3741" y="369"/>
                  </a:lnTo>
                  <a:lnTo>
                    <a:pt x="3741" y="370"/>
                  </a:lnTo>
                  <a:lnTo>
                    <a:pt x="3741" y="368"/>
                  </a:lnTo>
                  <a:lnTo>
                    <a:pt x="3742" y="366"/>
                  </a:lnTo>
                  <a:lnTo>
                    <a:pt x="3742" y="368"/>
                  </a:lnTo>
                  <a:lnTo>
                    <a:pt x="3742" y="368"/>
                  </a:lnTo>
                  <a:lnTo>
                    <a:pt x="3742" y="365"/>
                  </a:lnTo>
                  <a:lnTo>
                    <a:pt x="3743" y="365"/>
                  </a:lnTo>
                  <a:lnTo>
                    <a:pt x="3743" y="368"/>
                  </a:lnTo>
                  <a:lnTo>
                    <a:pt x="3743" y="368"/>
                  </a:lnTo>
                  <a:lnTo>
                    <a:pt x="3743" y="367"/>
                  </a:lnTo>
                  <a:lnTo>
                    <a:pt x="3744" y="366"/>
                  </a:lnTo>
                  <a:lnTo>
                    <a:pt x="3744" y="366"/>
                  </a:lnTo>
                  <a:lnTo>
                    <a:pt x="3744" y="368"/>
                  </a:lnTo>
                  <a:lnTo>
                    <a:pt x="3745" y="368"/>
                  </a:lnTo>
                  <a:lnTo>
                    <a:pt x="3745" y="367"/>
                  </a:lnTo>
                  <a:lnTo>
                    <a:pt x="3745" y="363"/>
                  </a:lnTo>
                  <a:lnTo>
                    <a:pt x="3745" y="364"/>
                  </a:lnTo>
                  <a:lnTo>
                    <a:pt x="3746" y="365"/>
                  </a:lnTo>
                  <a:lnTo>
                    <a:pt x="3746" y="365"/>
                  </a:lnTo>
                  <a:lnTo>
                    <a:pt x="3746" y="367"/>
                  </a:lnTo>
                  <a:lnTo>
                    <a:pt x="3746" y="368"/>
                  </a:lnTo>
                  <a:lnTo>
                    <a:pt x="3747" y="369"/>
                  </a:lnTo>
                  <a:lnTo>
                    <a:pt x="3747" y="365"/>
                  </a:lnTo>
                  <a:lnTo>
                    <a:pt x="3747" y="363"/>
                  </a:lnTo>
                  <a:lnTo>
                    <a:pt x="3748" y="364"/>
                  </a:lnTo>
                  <a:lnTo>
                    <a:pt x="3748" y="365"/>
                  </a:lnTo>
                  <a:lnTo>
                    <a:pt x="3748" y="369"/>
                  </a:lnTo>
                  <a:lnTo>
                    <a:pt x="3748" y="370"/>
                  </a:lnTo>
                  <a:lnTo>
                    <a:pt x="3749" y="364"/>
                  </a:lnTo>
                  <a:lnTo>
                    <a:pt x="3749" y="362"/>
                  </a:lnTo>
                  <a:lnTo>
                    <a:pt x="3749" y="362"/>
                  </a:lnTo>
                  <a:lnTo>
                    <a:pt x="3749" y="363"/>
                  </a:lnTo>
                  <a:lnTo>
                    <a:pt x="3750" y="363"/>
                  </a:lnTo>
                  <a:lnTo>
                    <a:pt x="3750" y="362"/>
                  </a:lnTo>
                  <a:lnTo>
                    <a:pt x="3750" y="361"/>
                  </a:lnTo>
                  <a:lnTo>
                    <a:pt x="3751" y="358"/>
                  </a:lnTo>
                  <a:lnTo>
                    <a:pt x="3751" y="359"/>
                  </a:lnTo>
                  <a:lnTo>
                    <a:pt x="3751" y="360"/>
                  </a:lnTo>
                  <a:lnTo>
                    <a:pt x="3751" y="357"/>
                  </a:lnTo>
                  <a:lnTo>
                    <a:pt x="3752" y="355"/>
                  </a:lnTo>
                  <a:lnTo>
                    <a:pt x="3752" y="350"/>
                  </a:lnTo>
                  <a:lnTo>
                    <a:pt x="3752" y="351"/>
                  </a:lnTo>
                  <a:lnTo>
                    <a:pt x="3752" y="346"/>
                  </a:lnTo>
                  <a:lnTo>
                    <a:pt x="3753" y="351"/>
                  </a:lnTo>
                  <a:lnTo>
                    <a:pt x="3753" y="352"/>
                  </a:lnTo>
                  <a:lnTo>
                    <a:pt x="3753" y="353"/>
                  </a:lnTo>
                  <a:lnTo>
                    <a:pt x="3753" y="355"/>
                  </a:lnTo>
                  <a:lnTo>
                    <a:pt x="3754" y="359"/>
                  </a:lnTo>
                  <a:lnTo>
                    <a:pt x="3754" y="358"/>
                  </a:lnTo>
                  <a:lnTo>
                    <a:pt x="3754" y="356"/>
                  </a:lnTo>
                  <a:lnTo>
                    <a:pt x="3755" y="355"/>
                  </a:lnTo>
                  <a:lnTo>
                    <a:pt x="3755" y="358"/>
                  </a:lnTo>
                  <a:lnTo>
                    <a:pt x="3755" y="363"/>
                  </a:lnTo>
                  <a:lnTo>
                    <a:pt x="3755" y="365"/>
                  </a:lnTo>
                  <a:lnTo>
                    <a:pt x="3756" y="364"/>
                  </a:lnTo>
                  <a:lnTo>
                    <a:pt x="3756" y="363"/>
                  </a:lnTo>
                  <a:lnTo>
                    <a:pt x="3756" y="365"/>
                  </a:lnTo>
                  <a:lnTo>
                    <a:pt x="3756" y="368"/>
                  </a:lnTo>
                  <a:lnTo>
                    <a:pt x="3757" y="368"/>
                  </a:lnTo>
                  <a:lnTo>
                    <a:pt x="3757" y="368"/>
                  </a:lnTo>
                  <a:lnTo>
                    <a:pt x="3757" y="368"/>
                  </a:lnTo>
                  <a:lnTo>
                    <a:pt x="3757" y="369"/>
                  </a:lnTo>
                  <a:lnTo>
                    <a:pt x="3758" y="369"/>
                  </a:lnTo>
                  <a:lnTo>
                    <a:pt x="3758" y="368"/>
                  </a:lnTo>
                  <a:lnTo>
                    <a:pt x="3758" y="365"/>
                  </a:lnTo>
                  <a:lnTo>
                    <a:pt x="3758" y="362"/>
                  </a:lnTo>
                  <a:lnTo>
                    <a:pt x="3759" y="363"/>
                  </a:lnTo>
                  <a:lnTo>
                    <a:pt x="3759" y="363"/>
                  </a:lnTo>
                  <a:lnTo>
                    <a:pt x="3759" y="365"/>
                  </a:lnTo>
                  <a:lnTo>
                    <a:pt x="3760" y="368"/>
                  </a:lnTo>
                  <a:lnTo>
                    <a:pt x="3760" y="365"/>
                  </a:lnTo>
                  <a:lnTo>
                    <a:pt x="3760" y="351"/>
                  </a:lnTo>
                  <a:lnTo>
                    <a:pt x="3760" y="310"/>
                  </a:lnTo>
                  <a:lnTo>
                    <a:pt x="3761" y="238"/>
                  </a:lnTo>
                  <a:lnTo>
                    <a:pt x="3761" y="152"/>
                  </a:lnTo>
                  <a:lnTo>
                    <a:pt x="3761" y="69"/>
                  </a:lnTo>
                  <a:lnTo>
                    <a:pt x="3761" y="12"/>
                  </a:lnTo>
                  <a:lnTo>
                    <a:pt x="3762" y="6"/>
                  </a:lnTo>
                  <a:lnTo>
                    <a:pt x="3762" y="53"/>
                  </a:lnTo>
                  <a:lnTo>
                    <a:pt x="3762" y="133"/>
                  </a:lnTo>
                  <a:lnTo>
                    <a:pt x="3762" y="209"/>
                  </a:lnTo>
                  <a:lnTo>
                    <a:pt x="3763" y="282"/>
                  </a:lnTo>
                  <a:lnTo>
                    <a:pt x="3763" y="333"/>
                  </a:lnTo>
                  <a:lnTo>
                    <a:pt x="3763" y="349"/>
                  </a:lnTo>
                  <a:lnTo>
                    <a:pt x="3764" y="356"/>
                  </a:lnTo>
                  <a:lnTo>
                    <a:pt x="3764" y="355"/>
                  </a:lnTo>
                  <a:lnTo>
                    <a:pt x="3764" y="356"/>
                  </a:lnTo>
                  <a:lnTo>
                    <a:pt x="3764" y="359"/>
                  </a:lnTo>
                  <a:lnTo>
                    <a:pt x="3765" y="360"/>
                  </a:lnTo>
                  <a:lnTo>
                    <a:pt x="3765" y="365"/>
                  </a:lnTo>
                  <a:lnTo>
                    <a:pt x="3765" y="364"/>
                  </a:lnTo>
                  <a:lnTo>
                    <a:pt x="3765" y="366"/>
                  </a:lnTo>
                  <a:lnTo>
                    <a:pt x="3766" y="366"/>
                  </a:lnTo>
                  <a:lnTo>
                    <a:pt x="3766" y="365"/>
                  </a:lnTo>
                  <a:lnTo>
                    <a:pt x="3766" y="365"/>
                  </a:lnTo>
                  <a:lnTo>
                    <a:pt x="3767" y="364"/>
                  </a:lnTo>
                  <a:lnTo>
                    <a:pt x="3767" y="364"/>
                  </a:lnTo>
                  <a:lnTo>
                    <a:pt x="3767" y="363"/>
                  </a:lnTo>
                  <a:lnTo>
                    <a:pt x="3767" y="364"/>
                  </a:lnTo>
                  <a:lnTo>
                    <a:pt x="3768" y="368"/>
                  </a:lnTo>
                  <a:lnTo>
                    <a:pt x="3768" y="366"/>
                  </a:lnTo>
                  <a:lnTo>
                    <a:pt x="3768" y="366"/>
                  </a:lnTo>
                  <a:lnTo>
                    <a:pt x="3768" y="365"/>
                  </a:lnTo>
                  <a:lnTo>
                    <a:pt x="3769" y="364"/>
                  </a:lnTo>
                  <a:lnTo>
                    <a:pt x="3769" y="363"/>
                  </a:lnTo>
                  <a:lnTo>
                    <a:pt x="3769" y="362"/>
                  </a:lnTo>
                  <a:lnTo>
                    <a:pt x="3769" y="362"/>
                  </a:lnTo>
                  <a:lnTo>
                    <a:pt x="3770" y="363"/>
                  </a:lnTo>
                  <a:lnTo>
                    <a:pt x="3770" y="365"/>
                  </a:lnTo>
                  <a:lnTo>
                    <a:pt x="3770" y="363"/>
                  </a:lnTo>
                  <a:lnTo>
                    <a:pt x="3771" y="362"/>
                  </a:lnTo>
                  <a:lnTo>
                    <a:pt x="3771" y="360"/>
                  </a:lnTo>
                  <a:lnTo>
                    <a:pt x="3771" y="358"/>
                  </a:lnTo>
                  <a:lnTo>
                    <a:pt x="3771" y="358"/>
                  </a:lnTo>
                  <a:lnTo>
                    <a:pt x="3772" y="358"/>
                  </a:lnTo>
                  <a:lnTo>
                    <a:pt x="3772" y="359"/>
                  </a:lnTo>
                  <a:lnTo>
                    <a:pt x="3772" y="359"/>
                  </a:lnTo>
                  <a:lnTo>
                    <a:pt x="3772" y="358"/>
                  </a:lnTo>
                  <a:lnTo>
                    <a:pt x="3773" y="355"/>
                  </a:lnTo>
                  <a:lnTo>
                    <a:pt x="3773" y="353"/>
                  </a:lnTo>
                  <a:lnTo>
                    <a:pt x="3773" y="352"/>
                  </a:lnTo>
                  <a:lnTo>
                    <a:pt x="3773" y="351"/>
                  </a:lnTo>
                  <a:lnTo>
                    <a:pt x="3774" y="349"/>
                  </a:lnTo>
                  <a:lnTo>
                    <a:pt x="3774" y="349"/>
                  </a:lnTo>
                  <a:lnTo>
                    <a:pt x="3774" y="349"/>
                  </a:lnTo>
                  <a:lnTo>
                    <a:pt x="3774" y="346"/>
                  </a:lnTo>
                  <a:lnTo>
                    <a:pt x="3775" y="338"/>
                  </a:lnTo>
                  <a:lnTo>
                    <a:pt x="3775" y="337"/>
                  </a:lnTo>
                  <a:lnTo>
                    <a:pt x="3775" y="333"/>
                  </a:lnTo>
                  <a:lnTo>
                    <a:pt x="3776" y="330"/>
                  </a:lnTo>
                  <a:lnTo>
                    <a:pt x="3776" y="324"/>
                  </a:lnTo>
                  <a:lnTo>
                    <a:pt x="3776" y="319"/>
                  </a:lnTo>
                  <a:lnTo>
                    <a:pt x="3776" y="318"/>
                  </a:lnTo>
                  <a:lnTo>
                    <a:pt x="3777" y="313"/>
                  </a:lnTo>
                  <a:lnTo>
                    <a:pt x="3777" y="312"/>
                  </a:lnTo>
                  <a:lnTo>
                    <a:pt x="3777" y="310"/>
                  </a:lnTo>
                  <a:lnTo>
                    <a:pt x="3777" y="307"/>
                  </a:lnTo>
                  <a:lnTo>
                    <a:pt x="3778" y="303"/>
                  </a:lnTo>
                  <a:lnTo>
                    <a:pt x="3778" y="299"/>
                  </a:lnTo>
                  <a:lnTo>
                    <a:pt x="3778" y="298"/>
                  </a:lnTo>
                  <a:lnTo>
                    <a:pt x="3779" y="296"/>
                  </a:lnTo>
                  <a:lnTo>
                    <a:pt x="3779" y="299"/>
                  </a:lnTo>
                  <a:lnTo>
                    <a:pt x="3779" y="302"/>
                  </a:lnTo>
                  <a:lnTo>
                    <a:pt x="3779" y="303"/>
                  </a:lnTo>
                  <a:lnTo>
                    <a:pt x="3780" y="308"/>
                  </a:lnTo>
                  <a:lnTo>
                    <a:pt x="3780" y="310"/>
                  </a:lnTo>
                  <a:lnTo>
                    <a:pt x="3780" y="314"/>
                  </a:lnTo>
                  <a:lnTo>
                    <a:pt x="3780" y="319"/>
                  </a:lnTo>
                  <a:lnTo>
                    <a:pt x="3781" y="324"/>
                  </a:lnTo>
                  <a:lnTo>
                    <a:pt x="3781" y="331"/>
                  </a:lnTo>
                  <a:lnTo>
                    <a:pt x="3781" y="337"/>
                  </a:lnTo>
                  <a:lnTo>
                    <a:pt x="3781" y="343"/>
                  </a:lnTo>
                  <a:lnTo>
                    <a:pt x="3782" y="345"/>
                  </a:lnTo>
                  <a:lnTo>
                    <a:pt x="3782" y="346"/>
                  </a:lnTo>
                  <a:lnTo>
                    <a:pt x="3782" y="347"/>
                  </a:lnTo>
                  <a:lnTo>
                    <a:pt x="3783" y="349"/>
                  </a:lnTo>
                  <a:lnTo>
                    <a:pt x="3783" y="352"/>
                  </a:lnTo>
                  <a:lnTo>
                    <a:pt x="3783" y="356"/>
                  </a:lnTo>
                  <a:lnTo>
                    <a:pt x="3783" y="359"/>
                  </a:lnTo>
                  <a:lnTo>
                    <a:pt x="3784" y="356"/>
                  </a:lnTo>
                  <a:lnTo>
                    <a:pt x="3784" y="358"/>
                  </a:lnTo>
                  <a:lnTo>
                    <a:pt x="3784" y="360"/>
                  </a:lnTo>
                  <a:lnTo>
                    <a:pt x="3784" y="363"/>
                  </a:lnTo>
                  <a:lnTo>
                    <a:pt x="3785" y="361"/>
                  </a:lnTo>
                  <a:lnTo>
                    <a:pt x="3785" y="359"/>
                  </a:lnTo>
                  <a:lnTo>
                    <a:pt x="3785" y="359"/>
                  </a:lnTo>
                  <a:lnTo>
                    <a:pt x="3785" y="360"/>
                  </a:lnTo>
                  <a:lnTo>
                    <a:pt x="3786" y="362"/>
                  </a:lnTo>
                  <a:lnTo>
                    <a:pt x="3786" y="360"/>
                  </a:lnTo>
                  <a:lnTo>
                    <a:pt x="3786" y="360"/>
                  </a:lnTo>
                  <a:lnTo>
                    <a:pt x="3787" y="360"/>
                  </a:lnTo>
                  <a:lnTo>
                    <a:pt x="3787" y="358"/>
                  </a:lnTo>
                  <a:lnTo>
                    <a:pt x="3787" y="359"/>
                  </a:lnTo>
                  <a:lnTo>
                    <a:pt x="3787" y="363"/>
                  </a:lnTo>
                  <a:lnTo>
                    <a:pt x="3788" y="362"/>
                  </a:lnTo>
                  <a:lnTo>
                    <a:pt x="3788" y="362"/>
                  </a:lnTo>
                  <a:lnTo>
                    <a:pt x="3788" y="362"/>
                  </a:lnTo>
                  <a:lnTo>
                    <a:pt x="3788" y="362"/>
                  </a:lnTo>
                  <a:lnTo>
                    <a:pt x="3789" y="362"/>
                  </a:lnTo>
                  <a:lnTo>
                    <a:pt x="3789" y="361"/>
                  </a:lnTo>
                  <a:lnTo>
                    <a:pt x="3789" y="362"/>
                  </a:lnTo>
                  <a:lnTo>
                    <a:pt x="3789" y="363"/>
                  </a:lnTo>
                  <a:lnTo>
                    <a:pt x="3790" y="363"/>
                  </a:lnTo>
                  <a:lnTo>
                    <a:pt x="3790" y="363"/>
                  </a:lnTo>
                  <a:lnTo>
                    <a:pt x="3790" y="363"/>
                  </a:lnTo>
                  <a:lnTo>
                    <a:pt x="3790" y="364"/>
                  </a:lnTo>
                  <a:lnTo>
                    <a:pt x="3791" y="364"/>
                  </a:lnTo>
                  <a:lnTo>
                    <a:pt x="3791" y="366"/>
                  </a:lnTo>
                  <a:lnTo>
                    <a:pt x="3791" y="368"/>
                  </a:lnTo>
                  <a:lnTo>
                    <a:pt x="3792" y="366"/>
                  </a:lnTo>
                  <a:lnTo>
                    <a:pt x="3792" y="365"/>
                  </a:lnTo>
                  <a:lnTo>
                    <a:pt x="3792" y="363"/>
                  </a:lnTo>
                  <a:lnTo>
                    <a:pt x="3792" y="362"/>
                  </a:lnTo>
                  <a:lnTo>
                    <a:pt x="3793" y="361"/>
                  </a:lnTo>
                  <a:lnTo>
                    <a:pt x="3793" y="363"/>
                  </a:lnTo>
                  <a:lnTo>
                    <a:pt x="3793" y="368"/>
                  </a:lnTo>
                  <a:lnTo>
                    <a:pt x="3793" y="368"/>
                  </a:lnTo>
                  <a:lnTo>
                    <a:pt x="3794" y="366"/>
                  </a:lnTo>
                  <a:lnTo>
                    <a:pt x="3794" y="363"/>
                  </a:lnTo>
                  <a:lnTo>
                    <a:pt x="3794" y="363"/>
                  </a:lnTo>
                  <a:lnTo>
                    <a:pt x="3795" y="362"/>
                  </a:lnTo>
                  <a:lnTo>
                    <a:pt x="3795" y="361"/>
                  </a:lnTo>
                  <a:lnTo>
                    <a:pt x="3795" y="362"/>
                  </a:lnTo>
                  <a:lnTo>
                    <a:pt x="3795" y="361"/>
                  </a:lnTo>
                  <a:lnTo>
                    <a:pt x="3796" y="362"/>
                  </a:lnTo>
                  <a:lnTo>
                    <a:pt x="3796" y="365"/>
                  </a:lnTo>
                  <a:lnTo>
                    <a:pt x="3796" y="365"/>
                  </a:lnTo>
                  <a:lnTo>
                    <a:pt x="3796" y="362"/>
                  </a:lnTo>
                  <a:lnTo>
                    <a:pt x="3797" y="359"/>
                  </a:lnTo>
                  <a:lnTo>
                    <a:pt x="3797" y="359"/>
                  </a:lnTo>
                  <a:lnTo>
                    <a:pt x="3797" y="360"/>
                  </a:lnTo>
                  <a:lnTo>
                    <a:pt x="3798" y="362"/>
                  </a:lnTo>
                  <a:lnTo>
                    <a:pt x="3798" y="362"/>
                  </a:lnTo>
                  <a:lnTo>
                    <a:pt x="3798" y="362"/>
                  </a:lnTo>
                  <a:lnTo>
                    <a:pt x="3798" y="361"/>
                  </a:lnTo>
                  <a:lnTo>
                    <a:pt x="3799" y="365"/>
                  </a:lnTo>
                  <a:lnTo>
                    <a:pt x="3799" y="362"/>
                  </a:lnTo>
                  <a:lnTo>
                    <a:pt x="3799" y="362"/>
                  </a:lnTo>
                  <a:lnTo>
                    <a:pt x="3799" y="361"/>
                  </a:lnTo>
                  <a:lnTo>
                    <a:pt x="3800" y="363"/>
                  </a:lnTo>
                  <a:lnTo>
                    <a:pt x="3800" y="365"/>
                  </a:lnTo>
                  <a:lnTo>
                    <a:pt x="3800" y="364"/>
                  </a:lnTo>
                  <a:lnTo>
                    <a:pt x="3800" y="362"/>
                  </a:lnTo>
                  <a:lnTo>
                    <a:pt x="3801" y="361"/>
                  </a:lnTo>
                  <a:lnTo>
                    <a:pt x="3801" y="362"/>
                  </a:lnTo>
                  <a:lnTo>
                    <a:pt x="3801" y="366"/>
                  </a:lnTo>
                  <a:lnTo>
                    <a:pt x="3801" y="368"/>
                  </a:lnTo>
                  <a:lnTo>
                    <a:pt x="3802" y="366"/>
                  </a:lnTo>
                  <a:lnTo>
                    <a:pt x="3802" y="362"/>
                  </a:lnTo>
                  <a:lnTo>
                    <a:pt x="3802" y="363"/>
                  </a:lnTo>
                  <a:lnTo>
                    <a:pt x="3803" y="362"/>
                  </a:lnTo>
                  <a:lnTo>
                    <a:pt x="3803" y="363"/>
                  </a:lnTo>
                  <a:lnTo>
                    <a:pt x="3803" y="362"/>
                  </a:lnTo>
                  <a:lnTo>
                    <a:pt x="3803" y="363"/>
                  </a:lnTo>
                  <a:lnTo>
                    <a:pt x="3804" y="363"/>
                  </a:lnTo>
                  <a:lnTo>
                    <a:pt x="3804" y="364"/>
                  </a:lnTo>
                  <a:lnTo>
                    <a:pt x="3804" y="365"/>
                  </a:lnTo>
                  <a:lnTo>
                    <a:pt x="3804" y="364"/>
                  </a:lnTo>
                  <a:lnTo>
                    <a:pt x="3805" y="363"/>
                  </a:lnTo>
                  <a:lnTo>
                    <a:pt x="3805" y="365"/>
                  </a:lnTo>
                  <a:lnTo>
                    <a:pt x="3805" y="365"/>
                  </a:lnTo>
                  <a:lnTo>
                    <a:pt x="3805" y="365"/>
                  </a:lnTo>
                  <a:lnTo>
                    <a:pt x="3806" y="365"/>
                  </a:lnTo>
                  <a:lnTo>
                    <a:pt x="3806" y="363"/>
                  </a:lnTo>
                  <a:lnTo>
                    <a:pt x="3806" y="363"/>
                  </a:lnTo>
                  <a:lnTo>
                    <a:pt x="3806" y="363"/>
                  </a:lnTo>
                  <a:lnTo>
                    <a:pt x="3807" y="365"/>
                  </a:lnTo>
                  <a:lnTo>
                    <a:pt x="3807" y="365"/>
                  </a:lnTo>
                  <a:lnTo>
                    <a:pt x="3807" y="365"/>
                  </a:lnTo>
                  <a:lnTo>
                    <a:pt x="3808" y="363"/>
                  </a:lnTo>
                  <a:lnTo>
                    <a:pt x="3808" y="365"/>
                  </a:lnTo>
                  <a:lnTo>
                    <a:pt x="3808" y="366"/>
                  </a:lnTo>
                  <a:lnTo>
                    <a:pt x="3808" y="365"/>
                  </a:lnTo>
                  <a:lnTo>
                    <a:pt x="3809" y="362"/>
                  </a:lnTo>
                  <a:lnTo>
                    <a:pt x="3809" y="363"/>
                  </a:lnTo>
                  <a:lnTo>
                    <a:pt x="3809" y="364"/>
                  </a:lnTo>
                  <a:lnTo>
                    <a:pt x="3809" y="365"/>
                  </a:lnTo>
                  <a:lnTo>
                    <a:pt x="3810" y="367"/>
                  </a:lnTo>
                  <a:lnTo>
                    <a:pt x="3810" y="364"/>
                  </a:lnTo>
                  <a:lnTo>
                    <a:pt x="3810" y="363"/>
                  </a:lnTo>
                  <a:lnTo>
                    <a:pt x="3811" y="363"/>
                  </a:lnTo>
                  <a:lnTo>
                    <a:pt x="3811" y="364"/>
                  </a:lnTo>
                  <a:lnTo>
                    <a:pt x="3811" y="368"/>
                  </a:lnTo>
                  <a:lnTo>
                    <a:pt x="3811" y="362"/>
                  </a:lnTo>
                  <a:lnTo>
                    <a:pt x="3812" y="362"/>
                  </a:lnTo>
                  <a:lnTo>
                    <a:pt x="3812" y="361"/>
                  </a:lnTo>
                  <a:lnTo>
                    <a:pt x="3812" y="362"/>
                  </a:lnTo>
                  <a:lnTo>
                    <a:pt x="3812" y="362"/>
                  </a:lnTo>
                  <a:lnTo>
                    <a:pt x="3813" y="362"/>
                  </a:lnTo>
                  <a:lnTo>
                    <a:pt x="3813" y="364"/>
                  </a:lnTo>
                  <a:lnTo>
                    <a:pt x="3813" y="365"/>
                  </a:lnTo>
                  <a:lnTo>
                    <a:pt x="3814" y="365"/>
                  </a:lnTo>
                  <a:lnTo>
                    <a:pt x="3814" y="364"/>
                  </a:lnTo>
                  <a:lnTo>
                    <a:pt x="3814" y="362"/>
                  </a:lnTo>
                  <a:lnTo>
                    <a:pt x="3814" y="361"/>
                  </a:lnTo>
                  <a:lnTo>
                    <a:pt x="3815" y="363"/>
                  </a:lnTo>
                  <a:lnTo>
                    <a:pt x="3815" y="363"/>
                  </a:lnTo>
                  <a:lnTo>
                    <a:pt x="3815" y="362"/>
                  </a:lnTo>
                  <a:lnTo>
                    <a:pt x="3815" y="363"/>
                  </a:lnTo>
                  <a:lnTo>
                    <a:pt x="3816" y="363"/>
                  </a:lnTo>
                  <a:lnTo>
                    <a:pt x="3816" y="362"/>
                  </a:lnTo>
                  <a:lnTo>
                    <a:pt x="3816" y="362"/>
                  </a:lnTo>
                  <a:lnTo>
                    <a:pt x="3816" y="360"/>
                  </a:lnTo>
                  <a:lnTo>
                    <a:pt x="3817" y="361"/>
                  </a:lnTo>
                  <a:lnTo>
                    <a:pt x="3817" y="362"/>
                  </a:lnTo>
                  <a:lnTo>
                    <a:pt x="3817" y="362"/>
                  </a:lnTo>
                  <a:lnTo>
                    <a:pt x="3817" y="361"/>
                  </a:lnTo>
                  <a:lnTo>
                    <a:pt x="3818" y="355"/>
                  </a:lnTo>
                  <a:lnTo>
                    <a:pt x="3818" y="351"/>
                  </a:lnTo>
                  <a:lnTo>
                    <a:pt x="3818" y="352"/>
                  </a:lnTo>
                  <a:lnTo>
                    <a:pt x="3819" y="351"/>
                  </a:lnTo>
                  <a:lnTo>
                    <a:pt x="3819" y="352"/>
                  </a:lnTo>
                  <a:lnTo>
                    <a:pt x="3819" y="352"/>
                  </a:lnTo>
                  <a:lnTo>
                    <a:pt x="3819" y="355"/>
                  </a:lnTo>
                  <a:lnTo>
                    <a:pt x="3820" y="353"/>
                  </a:lnTo>
                  <a:lnTo>
                    <a:pt x="3820" y="349"/>
                  </a:lnTo>
                  <a:lnTo>
                    <a:pt x="3820" y="346"/>
                  </a:lnTo>
                  <a:lnTo>
                    <a:pt x="3820" y="347"/>
                  </a:lnTo>
                  <a:lnTo>
                    <a:pt x="3821" y="346"/>
                  </a:lnTo>
                  <a:lnTo>
                    <a:pt x="3821" y="348"/>
                  </a:lnTo>
                  <a:lnTo>
                    <a:pt x="3821" y="349"/>
                  </a:lnTo>
                  <a:lnTo>
                    <a:pt x="3821" y="352"/>
                  </a:lnTo>
                  <a:lnTo>
                    <a:pt x="3822" y="353"/>
                  </a:lnTo>
                  <a:lnTo>
                    <a:pt x="3822" y="353"/>
                  </a:lnTo>
                  <a:lnTo>
                    <a:pt x="3822" y="358"/>
                  </a:lnTo>
                  <a:lnTo>
                    <a:pt x="3822" y="356"/>
                  </a:lnTo>
                  <a:lnTo>
                    <a:pt x="3823" y="359"/>
                  </a:lnTo>
                  <a:lnTo>
                    <a:pt x="3823" y="358"/>
                  </a:lnTo>
                  <a:lnTo>
                    <a:pt x="3823" y="355"/>
                  </a:lnTo>
                  <a:lnTo>
                    <a:pt x="3824" y="359"/>
                  </a:lnTo>
                  <a:lnTo>
                    <a:pt x="3824" y="360"/>
                  </a:lnTo>
                  <a:lnTo>
                    <a:pt x="3824" y="363"/>
                  </a:lnTo>
                  <a:lnTo>
                    <a:pt x="3824" y="362"/>
                  </a:lnTo>
                  <a:lnTo>
                    <a:pt x="3825" y="363"/>
                  </a:lnTo>
                  <a:lnTo>
                    <a:pt x="3825" y="364"/>
                  </a:lnTo>
                  <a:lnTo>
                    <a:pt x="3825" y="363"/>
                  </a:lnTo>
                  <a:lnTo>
                    <a:pt x="3825" y="365"/>
                  </a:lnTo>
                  <a:lnTo>
                    <a:pt x="3826" y="365"/>
                  </a:lnTo>
                  <a:lnTo>
                    <a:pt x="3826" y="363"/>
                  </a:lnTo>
                  <a:lnTo>
                    <a:pt x="3826" y="361"/>
                  </a:lnTo>
                  <a:lnTo>
                    <a:pt x="3827" y="359"/>
                  </a:lnTo>
                  <a:lnTo>
                    <a:pt x="3827" y="358"/>
                  </a:lnTo>
                  <a:lnTo>
                    <a:pt x="3827" y="358"/>
                  </a:lnTo>
                  <a:lnTo>
                    <a:pt x="3827" y="359"/>
                  </a:lnTo>
                  <a:lnTo>
                    <a:pt x="3828" y="360"/>
                  </a:lnTo>
                  <a:lnTo>
                    <a:pt x="3828" y="362"/>
                  </a:lnTo>
                  <a:lnTo>
                    <a:pt x="3828" y="353"/>
                  </a:lnTo>
                  <a:lnTo>
                    <a:pt x="3828" y="325"/>
                  </a:lnTo>
                  <a:lnTo>
                    <a:pt x="3829" y="267"/>
                  </a:lnTo>
                  <a:lnTo>
                    <a:pt x="3829" y="185"/>
                  </a:lnTo>
                  <a:lnTo>
                    <a:pt x="3829" y="97"/>
                  </a:lnTo>
                  <a:lnTo>
                    <a:pt x="3830" y="28"/>
                  </a:lnTo>
                  <a:lnTo>
                    <a:pt x="3830" y="0"/>
                  </a:lnTo>
                  <a:lnTo>
                    <a:pt x="3830" y="25"/>
                  </a:lnTo>
                  <a:lnTo>
                    <a:pt x="3830" y="89"/>
                  </a:lnTo>
                  <a:lnTo>
                    <a:pt x="3831" y="169"/>
                  </a:lnTo>
                  <a:lnTo>
                    <a:pt x="3831" y="249"/>
                  </a:lnTo>
                  <a:lnTo>
                    <a:pt x="3831" y="307"/>
                  </a:lnTo>
                  <a:lnTo>
                    <a:pt x="3831" y="338"/>
                  </a:lnTo>
                  <a:lnTo>
                    <a:pt x="3832" y="349"/>
                  </a:lnTo>
                  <a:lnTo>
                    <a:pt x="3832" y="349"/>
                  </a:lnTo>
                  <a:lnTo>
                    <a:pt x="3832" y="351"/>
                  </a:lnTo>
                  <a:lnTo>
                    <a:pt x="3832" y="353"/>
                  </a:lnTo>
                  <a:lnTo>
                    <a:pt x="3833" y="353"/>
                  </a:lnTo>
                  <a:lnTo>
                    <a:pt x="3833" y="355"/>
                  </a:lnTo>
                  <a:lnTo>
                    <a:pt x="3833" y="358"/>
                  </a:lnTo>
                  <a:lnTo>
                    <a:pt x="3833" y="360"/>
                  </a:lnTo>
                  <a:lnTo>
                    <a:pt x="3834" y="359"/>
                  </a:lnTo>
                  <a:lnTo>
                    <a:pt x="3834" y="361"/>
                  </a:lnTo>
                  <a:lnTo>
                    <a:pt x="3834" y="362"/>
                  </a:lnTo>
                  <a:lnTo>
                    <a:pt x="3835" y="361"/>
                  </a:lnTo>
                  <a:lnTo>
                    <a:pt x="3835" y="364"/>
                  </a:lnTo>
                  <a:lnTo>
                    <a:pt x="3835" y="362"/>
                  </a:lnTo>
                  <a:lnTo>
                    <a:pt x="3835" y="361"/>
                  </a:lnTo>
                  <a:lnTo>
                    <a:pt x="3836" y="360"/>
                  </a:lnTo>
                  <a:lnTo>
                    <a:pt x="3836" y="360"/>
                  </a:lnTo>
                  <a:lnTo>
                    <a:pt x="3836" y="362"/>
                  </a:lnTo>
                  <a:lnTo>
                    <a:pt x="3836" y="361"/>
                  </a:lnTo>
                  <a:lnTo>
                    <a:pt x="3837" y="360"/>
                  </a:lnTo>
                  <a:lnTo>
                    <a:pt x="3837" y="360"/>
                  </a:lnTo>
                  <a:lnTo>
                    <a:pt x="3837" y="362"/>
                  </a:lnTo>
                  <a:lnTo>
                    <a:pt x="3837" y="363"/>
                  </a:lnTo>
                  <a:lnTo>
                    <a:pt x="3838" y="363"/>
                  </a:lnTo>
                  <a:lnTo>
                    <a:pt x="3838" y="359"/>
                  </a:lnTo>
                  <a:lnTo>
                    <a:pt x="3838" y="358"/>
                  </a:lnTo>
                  <a:lnTo>
                    <a:pt x="3838" y="359"/>
                  </a:lnTo>
                  <a:lnTo>
                    <a:pt x="3839" y="359"/>
                  </a:lnTo>
                  <a:lnTo>
                    <a:pt x="3839" y="356"/>
                  </a:lnTo>
                  <a:lnTo>
                    <a:pt x="3839" y="352"/>
                  </a:lnTo>
                  <a:lnTo>
                    <a:pt x="3840" y="352"/>
                  </a:lnTo>
                  <a:lnTo>
                    <a:pt x="3840" y="355"/>
                  </a:lnTo>
                  <a:lnTo>
                    <a:pt x="3840" y="355"/>
                  </a:lnTo>
                  <a:lnTo>
                    <a:pt x="3840" y="352"/>
                  </a:lnTo>
                  <a:lnTo>
                    <a:pt x="3841" y="349"/>
                  </a:lnTo>
                  <a:lnTo>
                    <a:pt x="3841" y="352"/>
                  </a:lnTo>
                  <a:lnTo>
                    <a:pt x="3841" y="355"/>
                  </a:lnTo>
                  <a:lnTo>
                    <a:pt x="3841" y="352"/>
                  </a:lnTo>
                  <a:lnTo>
                    <a:pt x="3842" y="347"/>
                  </a:lnTo>
                  <a:lnTo>
                    <a:pt x="3842" y="345"/>
                  </a:lnTo>
                  <a:lnTo>
                    <a:pt x="3842" y="342"/>
                  </a:lnTo>
                  <a:lnTo>
                    <a:pt x="3843" y="338"/>
                  </a:lnTo>
                  <a:lnTo>
                    <a:pt x="3843" y="338"/>
                  </a:lnTo>
                  <a:lnTo>
                    <a:pt x="3843" y="335"/>
                  </a:lnTo>
                  <a:lnTo>
                    <a:pt x="3843" y="333"/>
                  </a:lnTo>
                  <a:lnTo>
                    <a:pt x="3844" y="327"/>
                  </a:lnTo>
                  <a:lnTo>
                    <a:pt x="3844" y="323"/>
                  </a:lnTo>
                  <a:lnTo>
                    <a:pt x="3844" y="319"/>
                  </a:lnTo>
                  <a:lnTo>
                    <a:pt x="3844" y="313"/>
                  </a:lnTo>
                  <a:lnTo>
                    <a:pt x="3845" y="309"/>
                  </a:lnTo>
                  <a:lnTo>
                    <a:pt x="3845" y="308"/>
                  </a:lnTo>
                  <a:lnTo>
                    <a:pt x="3845" y="304"/>
                  </a:lnTo>
                  <a:lnTo>
                    <a:pt x="3846" y="302"/>
                  </a:lnTo>
                  <a:lnTo>
                    <a:pt x="3846" y="299"/>
                  </a:lnTo>
                  <a:lnTo>
                    <a:pt x="3846" y="295"/>
                  </a:lnTo>
                  <a:lnTo>
                    <a:pt x="3846" y="294"/>
                  </a:lnTo>
                  <a:lnTo>
                    <a:pt x="3847" y="291"/>
                  </a:lnTo>
                  <a:lnTo>
                    <a:pt x="3847" y="289"/>
                  </a:lnTo>
                  <a:lnTo>
                    <a:pt x="3847" y="291"/>
                  </a:lnTo>
                  <a:lnTo>
                    <a:pt x="3847" y="291"/>
                  </a:lnTo>
                  <a:lnTo>
                    <a:pt x="3848" y="295"/>
                  </a:lnTo>
                  <a:lnTo>
                    <a:pt x="3848" y="299"/>
                  </a:lnTo>
                  <a:lnTo>
                    <a:pt x="3848" y="306"/>
                  </a:lnTo>
                  <a:lnTo>
                    <a:pt x="3848" y="310"/>
                  </a:lnTo>
                  <a:lnTo>
                    <a:pt x="3849" y="313"/>
                  </a:lnTo>
                  <a:lnTo>
                    <a:pt x="3849" y="318"/>
                  </a:lnTo>
                  <a:lnTo>
                    <a:pt x="3849" y="325"/>
                  </a:lnTo>
                  <a:lnTo>
                    <a:pt x="3849" y="333"/>
                  </a:lnTo>
                  <a:lnTo>
                    <a:pt x="3850" y="338"/>
                  </a:lnTo>
                  <a:lnTo>
                    <a:pt x="3850" y="343"/>
                  </a:lnTo>
                  <a:lnTo>
                    <a:pt x="3850" y="344"/>
                  </a:lnTo>
                  <a:lnTo>
                    <a:pt x="3851" y="346"/>
                  </a:lnTo>
                  <a:lnTo>
                    <a:pt x="3851" y="349"/>
                  </a:lnTo>
                  <a:lnTo>
                    <a:pt x="3851" y="352"/>
                  </a:lnTo>
                  <a:lnTo>
                    <a:pt x="3851" y="352"/>
                  </a:lnTo>
                  <a:lnTo>
                    <a:pt x="3852" y="352"/>
                  </a:lnTo>
                  <a:lnTo>
                    <a:pt x="3852" y="356"/>
                  </a:lnTo>
                  <a:lnTo>
                    <a:pt x="3852" y="358"/>
                  </a:lnTo>
                  <a:lnTo>
                    <a:pt x="3852" y="359"/>
                  </a:lnTo>
                  <a:lnTo>
                    <a:pt x="3853" y="359"/>
                  </a:lnTo>
                  <a:lnTo>
                    <a:pt x="3853" y="357"/>
                  </a:lnTo>
                  <a:lnTo>
                    <a:pt x="3853" y="355"/>
                  </a:lnTo>
                  <a:lnTo>
                    <a:pt x="3853" y="357"/>
                  </a:lnTo>
                  <a:lnTo>
                    <a:pt x="3854" y="360"/>
                  </a:lnTo>
                  <a:lnTo>
                    <a:pt x="3854" y="361"/>
                  </a:lnTo>
                  <a:lnTo>
                    <a:pt x="3854" y="362"/>
                  </a:lnTo>
                  <a:lnTo>
                    <a:pt x="3854" y="362"/>
                  </a:lnTo>
                  <a:lnTo>
                    <a:pt x="3855" y="359"/>
                  </a:lnTo>
                  <a:lnTo>
                    <a:pt x="3855" y="358"/>
                  </a:lnTo>
                  <a:lnTo>
                    <a:pt x="3855" y="356"/>
                  </a:lnTo>
                  <a:lnTo>
                    <a:pt x="3856" y="358"/>
                  </a:lnTo>
                  <a:lnTo>
                    <a:pt x="3856" y="358"/>
                  </a:lnTo>
                  <a:lnTo>
                    <a:pt x="3856" y="358"/>
                  </a:lnTo>
                  <a:lnTo>
                    <a:pt x="3856" y="358"/>
                  </a:lnTo>
                  <a:lnTo>
                    <a:pt x="3857" y="358"/>
                  </a:lnTo>
                  <a:lnTo>
                    <a:pt x="3857" y="360"/>
                  </a:lnTo>
                  <a:lnTo>
                    <a:pt x="3857" y="365"/>
                  </a:lnTo>
                  <a:lnTo>
                    <a:pt x="3857" y="362"/>
                  </a:lnTo>
                  <a:lnTo>
                    <a:pt x="3858" y="362"/>
                  </a:lnTo>
                  <a:lnTo>
                    <a:pt x="3858" y="360"/>
                  </a:lnTo>
                  <a:lnTo>
                    <a:pt x="3858" y="361"/>
                  </a:lnTo>
                  <a:lnTo>
                    <a:pt x="3859" y="364"/>
                  </a:lnTo>
                  <a:lnTo>
                    <a:pt x="3859" y="363"/>
                  </a:lnTo>
                  <a:lnTo>
                    <a:pt x="3859" y="364"/>
                  </a:lnTo>
                  <a:lnTo>
                    <a:pt x="3859" y="366"/>
                  </a:lnTo>
                  <a:lnTo>
                    <a:pt x="3860" y="365"/>
                  </a:lnTo>
                  <a:lnTo>
                    <a:pt x="3860" y="366"/>
                  </a:lnTo>
                  <a:lnTo>
                    <a:pt x="3860" y="363"/>
                  </a:lnTo>
                  <a:lnTo>
                    <a:pt x="3860" y="366"/>
                  </a:lnTo>
                  <a:lnTo>
                    <a:pt x="3861" y="368"/>
                  </a:lnTo>
                  <a:lnTo>
                    <a:pt x="3861" y="367"/>
                  </a:lnTo>
                  <a:lnTo>
                    <a:pt x="3861" y="365"/>
                  </a:lnTo>
                  <a:lnTo>
                    <a:pt x="3862" y="362"/>
                  </a:lnTo>
                  <a:lnTo>
                    <a:pt x="3862" y="362"/>
                  </a:lnTo>
                  <a:lnTo>
                    <a:pt x="3862" y="362"/>
                  </a:lnTo>
                  <a:lnTo>
                    <a:pt x="3862" y="363"/>
                  </a:lnTo>
                  <a:lnTo>
                    <a:pt x="3863" y="366"/>
                  </a:lnTo>
                  <a:lnTo>
                    <a:pt x="3863" y="367"/>
                  </a:lnTo>
                  <a:lnTo>
                    <a:pt x="3863" y="366"/>
                  </a:lnTo>
                  <a:lnTo>
                    <a:pt x="3863" y="362"/>
                  </a:lnTo>
                  <a:lnTo>
                    <a:pt x="3864" y="362"/>
                  </a:lnTo>
                  <a:lnTo>
                    <a:pt x="3864" y="361"/>
                  </a:lnTo>
                  <a:lnTo>
                    <a:pt x="3864" y="360"/>
                  </a:lnTo>
                  <a:lnTo>
                    <a:pt x="3864" y="359"/>
                  </a:lnTo>
                  <a:lnTo>
                    <a:pt x="3865" y="360"/>
                  </a:lnTo>
                  <a:lnTo>
                    <a:pt x="3865" y="361"/>
                  </a:lnTo>
                  <a:lnTo>
                    <a:pt x="3865" y="362"/>
                  </a:lnTo>
                  <a:lnTo>
                    <a:pt x="3865" y="362"/>
                  </a:lnTo>
                  <a:lnTo>
                    <a:pt x="3866" y="359"/>
                  </a:lnTo>
                  <a:lnTo>
                    <a:pt x="3866" y="358"/>
                  </a:lnTo>
                  <a:lnTo>
                    <a:pt x="3866" y="360"/>
                  </a:lnTo>
                  <a:lnTo>
                    <a:pt x="3867" y="360"/>
                  </a:lnTo>
                  <a:lnTo>
                    <a:pt x="3867" y="360"/>
                  </a:lnTo>
                  <a:lnTo>
                    <a:pt x="3867" y="359"/>
                  </a:lnTo>
                  <a:lnTo>
                    <a:pt x="3867" y="361"/>
                  </a:lnTo>
                  <a:lnTo>
                    <a:pt x="3868" y="363"/>
                  </a:lnTo>
                  <a:lnTo>
                    <a:pt x="3868" y="362"/>
                  </a:lnTo>
                  <a:lnTo>
                    <a:pt x="3868" y="362"/>
                  </a:lnTo>
                  <a:lnTo>
                    <a:pt x="3868" y="364"/>
                  </a:lnTo>
                  <a:lnTo>
                    <a:pt x="3869" y="361"/>
                  </a:lnTo>
                  <a:lnTo>
                    <a:pt x="3869" y="361"/>
                  </a:lnTo>
                  <a:lnTo>
                    <a:pt x="3869" y="362"/>
                  </a:lnTo>
                  <a:lnTo>
                    <a:pt x="3869" y="363"/>
                  </a:lnTo>
                  <a:lnTo>
                    <a:pt x="3870" y="363"/>
                  </a:lnTo>
                  <a:lnTo>
                    <a:pt x="3870" y="359"/>
                  </a:lnTo>
                  <a:lnTo>
                    <a:pt x="3870" y="362"/>
                  </a:lnTo>
                  <a:lnTo>
                    <a:pt x="3871" y="363"/>
                  </a:lnTo>
                  <a:lnTo>
                    <a:pt x="3871" y="363"/>
                  </a:lnTo>
                  <a:lnTo>
                    <a:pt x="3871" y="362"/>
                  </a:lnTo>
                  <a:lnTo>
                    <a:pt x="3871" y="361"/>
                  </a:lnTo>
                  <a:lnTo>
                    <a:pt x="3872" y="361"/>
                  </a:lnTo>
                  <a:lnTo>
                    <a:pt x="3872" y="362"/>
                  </a:lnTo>
                  <a:lnTo>
                    <a:pt x="3872" y="365"/>
                  </a:lnTo>
                  <a:lnTo>
                    <a:pt x="3872" y="368"/>
                  </a:lnTo>
                  <a:lnTo>
                    <a:pt x="3873" y="363"/>
                  </a:lnTo>
                  <a:lnTo>
                    <a:pt x="3873" y="362"/>
                  </a:lnTo>
                  <a:lnTo>
                    <a:pt x="3873" y="362"/>
                  </a:lnTo>
                  <a:lnTo>
                    <a:pt x="3873" y="362"/>
                  </a:lnTo>
                  <a:lnTo>
                    <a:pt x="3874" y="363"/>
                  </a:lnTo>
                  <a:lnTo>
                    <a:pt x="3874" y="363"/>
                  </a:lnTo>
                  <a:lnTo>
                    <a:pt x="3874" y="363"/>
                  </a:lnTo>
                  <a:lnTo>
                    <a:pt x="3875" y="363"/>
                  </a:lnTo>
                  <a:lnTo>
                    <a:pt x="3875" y="363"/>
                  </a:lnTo>
                  <a:lnTo>
                    <a:pt x="3875" y="363"/>
                  </a:lnTo>
                  <a:lnTo>
                    <a:pt x="3875" y="362"/>
                  </a:lnTo>
                  <a:lnTo>
                    <a:pt x="3876" y="362"/>
                  </a:lnTo>
                  <a:lnTo>
                    <a:pt x="3876" y="363"/>
                  </a:lnTo>
                  <a:lnTo>
                    <a:pt x="3876" y="365"/>
                  </a:lnTo>
                  <a:lnTo>
                    <a:pt x="3876" y="362"/>
                  </a:lnTo>
                  <a:lnTo>
                    <a:pt x="3877" y="362"/>
                  </a:lnTo>
                  <a:lnTo>
                    <a:pt x="3877" y="366"/>
                  </a:lnTo>
                  <a:lnTo>
                    <a:pt x="3877" y="363"/>
                  </a:lnTo>
                  <a:lnTo>
                    <a:pt x="3878" y="365"/>
                  </a:lnTo>
                  <a:lnTo>
                    <a:pt x="3878" y="363"/>
                  </a:lnTo>
                  <a:lnTo>
                    <a:pt x="3878" y="363"/>
                  </a:lnTo>
                  <a:lnTo>
                    <a:pt x="3878" y="362"/>
                  </a:lnTo>
                  <a:lnTo>
                    <a:pt x="3879" y="363"/>
                  </a:lnTo>
                  <a:lnTo>
                    <a:pt x="3879" y="361"/>
                  </a:lnTo>
                  <a:lnTo>
                    <a:pt x="3879" y="360"/>
                  </a:lnTo>
                  <a:lnTo>
                    <a:pt x="3879" y="361"/>
                  </a:lnTo>
                  <a:lnTo>
                    <a:pt x="3880" y="363"/>
                  </a:lnTo>
                  <a:lnTo>
                    <a:pt x="3880" y="363"/>
                  </a:lnTo>
                  <a:lnTo>
                    <a:pt x="3880" y="363"/>
                  </a:lnTo>
                  <a:lnTo>
                    <a:pt x="3880" y="359"/>
                  </a:lnTo>
                  <a:lnTo>
                    <a:pt x="3881" y="359"/>
                  </a:lnTo>
                  <a:lnTo>
                    <a:pt x="3881" y="362"/>
                  </a:lnTo>
                  <a:lnTo>
                    <a:pt x="3881" y="362"/>
                  </a:lnTo>
                  <a:lnTo>
                    <a:pt x="3882" y="365"/>
                  </a:lnTo>
                  <a:lnTo>
                    <a:pt x="3882" y="363"/>
                  </a:lnTo>
                  <a:lnTo>
                    <a:pt x="3882" y="361"/>
                  </a:lnTo>
                  <a:lnTo>
                    <a:pt x="3882" y="361"/>
                  </a:lnTo>
                  <a:lnTo>
                    <a:pt x="3883" y="360"/>
                  </a:lnTo>
                  <a:lnTo>
                    <a:pt x="3883" y="360"/>
                  </a:lnTo>
                  <a:lnTo>
                    <a:pt x="3883" y="361"/>
                  </a:lnTo>
                  <a:lnTo>
                    <a:pt x="3883" y="361"/>
                  </a:lnTo>
                  <a:lnTo>
                    <a:pt x="3884" y="362"/>
                  </a:lnTo>
                  <a:lnTo>
                    <a:pt x="3884" y="361"/>
                  </a:lnTo>
                  <a:lnTo>
                    <a:pt x="3884" y="360"/>
                  </a:lnTo>
                  <a:lnTo>
                    <a:pt x="3884" y="358"/>
                  </a:lnTo>
                  <a:lnTo>
                    <a:pt x="3885" y="355"/>
                  </a:lnTo>
                  <a:lnTo>
                    <a:pt x="3885" y="355"/>
                  </a:lnTo>
                  <a:lnTo>
                    <a:pt x="3885" y="352"/>
                  </a:lnTo>
                  <a:lnTo>
                    <a:pt x="3885" y="355"/>
                  </a:lnTo>
                  <a:lnTo>
                    <a:pt x="3886" y="352"/>
                  </a:lnTo>
                  <a:lnTo>
                    <a:pt x="3886" y="351"/>
                  </a:lnTo>
                  <a:lnTo>
                    <a:pt x="3886" y="349"/>
                  </a:lnTo>
                  <a:lnTo>
                    <a:pt x="3887" y="349"/>
                  </a:lnTo>
                  <a:lnTo>
                    <a:pt x="3887" y="346"/>
                  </a:lnTo>
                  <a:lnTo>
                    <a:pt x="3887" y="349"/>
                  </a:lnTo>
                  <a:lnTo>
                    <a:pt x="3887" y="349"/>
                  </a:lnTo>
                  <a:lnTo>
                    <a:pt x="3888" y="349"/>
                  </a:lnTo>
                  <a:lnTo>
                    <a:pt x="3888" y="351"/>
                  </a:lnTo>
                  <a:lnTo>
                    <a:pt x="3888" y="352"/>
                  </a:lnTo>
                  <a:lnTo>
                    <a:pt x="3888" y="352"/>
                  </a:lnTo>
                  <a:lnTo>
                    <a:pt x="3889" y="352"/>
                  </a:lnTo>
                  <a:lnTo>
                    <a:pt x="3889" y="355"/>
                  </a:lnTo>
                  <a:lnTo>
                    <a:pt x="3889" y="357"/>
                  </a:lnTo>
                  <a:lnTo>
                    <a:pt x="3890" y="359"/>
                  </a:lnTo>
                  <a:lnTo>
                    <a:pt x="3890" y="360"/>
                  </a:lnTo>
                  <a:lnTo>
                    <a:pt x="3890" y="361"/>
                  </a:lnTo>
                  <a:lnTo>
                    <a:pt x="3890" y="361"/>
                  </a:lnTo>
                  <a:lnTo>
                    <a:pt x="3891" y="363"/>
                  </a:lnTo>
                  <a:lnTo>
                    <a:pt x="3891" y="362"/>
                  </a:lnTo>
                  <a:lnTo>
                    <a:pt x="3891" y="362"/>
                  </a:lnTo>
                  <a:lnTo>
                    <a:pt x="3891" y="361"/>
                  </a:lnTo>
                  <a:lnTo>
                    <a:pt x="3892" y="362"/>
                  </a:lnTo>
                  <a:lnTo>
                    <a:pt x="3892" y="364"/>
                  </a:lnTo>
                  <a:lnTo>
                    <a:pt x="3892" y="365"/>
                  </a:lnTo>
                  <a:lnTo>
                    <a:pt x="3892" y="361"/>
                  </a:lnTo>
                  <a:lnTo>
                    <a:pt x="3893" y="361"/>
                  </a:lnTo>
                  <a:lnTo>
                    <a:pt x="3893" y="363"/>
                  </a:lnTo>
                  <a:lnTo>
                    <a:pt x="3893" y="365"/>
                  </a:lnTo>
                  <a:lnTo>
                    <a:pt x="3894" y="363"/>
                  </a:lnTo>
                  <a:lnTo>
                    <a:pt x="3894" y="358"/>
                  </a:lnTo>
                  <a:lnTo>
                    <a:pt x="3894" y="357"/>
                  </a:lnTo>
                  <a:lnTo>
                    <a:pt x="3894" y="359"/>
                  </a:lnTo>
                  <a:lnTo>
                    <a:pt x="3895" y="358"/>
                  </a:lnTo>
                  <a:lnTo>
                    <a:pt x="3895" y="338"/>
                  </a:lnTo>
                  <a:lnTo>
                    <a:pt x="3895" y="297"/>
                  </a:lnTo>
                  <a:lnTo>
                    <a:pt x="3895" y="227"/>
                  </a:lnTo>
                  <a:lnTo>
                    <a:pt x="3896" y="141"/>
                  </a:lnTo>
                  <a:lnTo>
                    <a:pt x="3896" y="63"/>
                  </a:lnTo>
                  <a:lnTo>
                    <a:pt x="3896" y="13"/>
                  </a:lnTo>
                  <a:lnTo>
                    <a:pt x="3896" y="17"/>
                  </a:lnTo>
                  <a:lnTo>
                    <a:pt x="3897" y="67"/>
                  </a:lnTo>
                  <a:lnTo>
                    <a:pt x="3897" y="143"/>
                  </a:lnTo>
                  <a:lnTo>
                    <a:pt x="3897" y="225"/>
                  </a:lnTo>
                  <a:lnTo>
                    <a:pt x="3898" y="294"/>
                  </a:lnTo>
                  <a:lnTo>
                    <a:pt x="3898" y="331"/>
                  </a:lnTo>
                  <a:lnTo>
                    <a:pt x="3898" y="344"/>
                  </a:lnTo>
                  <a:lnTo>
                    <a:pt x="3898" y="348"/>
                  </a:lnTo>
                  <a:lnTo>
                    <a:pt x="3899" y="349"/>
                  </a:lnTo>
                  <a:lnTo>
                    <a:pt x="3899" y="350"/>
                  </a:lnTo>
                  <a:lnTo>
                    <a:pt x="3899" y="352"/>
                  </a:lnTo>
                  <a:lnTo>
                    <a:pt x="3899" y="356"/>
                  </a:lnTo>
                  <a:lnTo>
                    <a:pt x="3900" y="359"/>
                  </a:lnTo>
                  <a:lnTo>
                    <a:pt x="3900" y="361"/>
                  </a:lnTo>
                  <a:lnTo>
                    <a:pt x="3900" y="361"/>
                  </a:lnTo>
                  <a:lnTo>
                    <a:pt x="3900" y="361"/>
                  </a:lnTo>
                  <a:lnTo>
                    <a:pt x="3901" y="359"/>
                  </a:lnTo>
                  <a:lnTo>
                    <a:pt x="3901" y="361"/>
                  </a:lnTo>
                  <a:lnTo>
                    <a:pt x="3901" y="362"/>
                  </a:lnTo>
                  <a:lnTo>
                    <a:pt x="3901" y="363"/>
                  </a:lnTo>
                  <a:lnTo>
                    <a:pt x="3902" y="363"/>
                  </a:lnTo>
                  <a:lnTo>
                    <a:pt x="3902" y="362"/>
                  </a:lnTo>
                  <a:lnTo>
                    <a:pt x="3902" y="358"/>
                  </a:lnTo>
                  <a:lnTo>
                    <a:pt x="3903" y="357"/>
                  </a:lnTo>
                  <a:lnTo>
                    <a:pt x="3903" y="356"/>
                  </a:lnTo>
                  <a:lnTo>
                    <a:pt x="3903" y="359"/>
                  </a:lnTo>
                  <a:lnTo>
                    <a:pt x="3903" y="363"/>
                  </a:lnTo>
                  <a:lnTo>
                    <a:pt x="3904" y="362"/>
                  </a:lnTo>
                  <a:lnTo>
                    <a:pt x="3904" y="362"/>
                  </a:lnTo>
                  <a:lnTo>
                    <a:pt x="3904" y="359"/>
                  </a:lnTo>
                  <a:lnTo>
                    <a:pt x="3904" y="359"/>
                  </a:lnTo>
                  <a:lnTo>
                    <a:pt x="3905" y="361"/>
                  </a:lnTo>
                  <a:lnTo>
                    <a:pt x="3905" y="359"/>
                  </a:lnTo>
                  <a:lnTo>
                    <a:pt x="3905" y="358"/>
                  </a:lnTo>
                  <a:lnTo>
                    <a:pt x="3906" y="358"/>
                  </a:lnTo>
                  <a:lnTo>
                    <a:pt x="3906" y="356"/>
                  </a:lnTo>
                  <a:lnTo>
                    <a:pt x="3906" y="357"/>
                  </a:lnTo>
                  <a:lnTo>
                    <a:pt x="3906" y="355"/>
                  </a:lnTo>
                  <a:lnTo>
                    <a:pt x="3907" y="355"/>
                  </a:lnTo>
                  <a:lnTo>
                    <a:pt x="3907" y="355"/>
                  </a:lnTo>
                  <a:lnTo>
                    <a:pt x="3907" y="355"/>
                  </a:lnTo>
                  <a:lnTo>
                    <a:pt x="3907" y="352"/>
                  </a:lnTo>
                  <a:lnTo>
                    <a:pt x="3908" y="351"/>
                  </a:lnTo>
                  <a:lnTo>
                    <a:pt x="3908" y="349"/>
                  </a:lnTo>
                  <a:lnTo>
                    <a:pt x="3908" y="348"/>
                  </a:lnTo>
                  <a:lnTo>
                    <a:pt x="3909" y="346"/>
                  </a:lnTo>
                  <a:lnTo>
                    <a:pt x="3909" y="345"/>
                  </a:lnTo>
                  <a:lnTo>
                    <a:pt x="3909" y="343"/>
                  </a:lnTo>
                  <a:lnTo>
                    <a:pt x="3909" y="341"/>
                  </a:lnTo>
                  <a:lnTo>
                    <a:pt x="3910" y="338"/>
                  </a:lnTo>
                  <a:lnTo>
                    <a:pt x="3910" y="333"/>
                  </a:lnTo>
                  <a:lnTo>
                    <a:pt x="3910" y="330"/>
                  </a:lnTo>
                  <a:lnTo>
                    <a:pt x="3910" y="327"/>
                  </a:lnTo>
                  <a:lnTo>
                    <a:pt x="3911" y="324"/>
                  </a:lnTo>
                  <a:lnTo>
                    <a:pt x="3911" y="321"/>
                  </a:lnTo>
                  <a:lnTo>
                    <a:pt x="3911" y="316"/>
                  </a:lnTo>
                  <a:lnTo>
                    <a:pt x="3911" y="312"/>
                  </a:lnTo>
                  <a:lnTo>
                    <a:pt x="3912" y="307"/>
                  </a:lnTo>
                  <a:lnTo>
                    <a:pt x="3912" y="302"/>
                  </a:lnTo>
                  <a:lnTo>
                    <a:pt x="3912" y="299"/>
                  </a:lnTo>
                  <a:lnTo>
                    <a:pt x="3912" y="297"/>
                  </a:lnTo>
                  <a:lnTo>
                    <a:pt x="3913" y="297"/>
                  </a:lnTo>
                  <a:lnTo>
                    <a:pt x="3913" y="296"/>
                  </a:lnTo>
                  <a:lnTo>
                    <a:pt x="3913" y="295"/>
                  </a:lnTo>
                  <a:lnTo>
                    <a:pt x="3914" y="296"/>
                  </a:lnTo>
                  <a:lnTo>
                    <a:pt x="3914" y="299"/>
                  </a:lnTo>
                  <a:lnTo>
                    <a:pt x="3914" y="302"/>
                  </a:lnTo>
                  <a:lnTo>
                    <a:pt x="3914" y="307"/>
                  </a:lnTo>
                  <a:lnTo>
                    <a:pt x="3915" y="312"/>
                  </a:lnTo>
                  <a:lnTo>
                    <a:pt x="3915" y="316"/>
                  </a:lnTo>
                  <a:lnTo>
                    <a:pt x="3915" y="321"/>
                  </a:lnTo>
                  <a:lnTo>
                    <a:pt x="3915" y="328"/>
                  </a:lnTo>
                  <a:lnTo>
                    <a:pt x="3916" y="333"/>
                  </a:lnTo>
                  <a:lnTo>
                    <a:pt x="3916" y="335"/>
                  </a:lnTo>
                  <a:lnTo>
                    <a:pt x="3916" y="342"/>
                  </a:lnTo>
                  <a:lnTo>
                    <a:pt x="3916" y="345"/>
                  </a:lnTo>
                  <a:lnTo>
                    <a:pt x="3917" y="349"/>
                  </a:lnTo>
                  <a:lnTo>
                    <a:pt x="3917" y="351"/>
                  </a:lnTo>
                  <a:lnTo>
                    <a:pt x="3917" y="352"/>
                  </a:lnTo>
                  <a:lnTo>
                    <a:pt x="3917" y="352"/>
                  </a:lnTo>
                  <a:lnTo>
                    <a:pt x="3918" y="353"/>
                  </a:lnTo>
                  <a:lnTo>
                    <a:pt x="3918" y="356"/>
                  </a:lnTo>
                  <a:lnTo>
                    <a:pt x="3918" y="358"/>
                  </a:lnTo>
                  <a:lnTo>
                    <a:pt x="3919" y="358"/>
                  </a:lnTo>
                  <a:lnTo>
                    <a:pt x="3919" y="357"/>
                  </a:lnTo>
                  <a:lnTo>
                    <a:pt x="3919" y="358"/>
                  </a:lnTo>
                  <a:lnTo>
                    <a:pt x="3919" y="359"/>
                  </a:lnTo>
                  <a:lnTo>
                    <a:pt x="3920" y="359"/>
                  </a:lnTo>
                  <a:lnTo>
                    <a:pt x="3920" y="359"/>
                  </a:lnTo>
                  <a:lnTo>
                    <a:pt x="3920" y="357"/>
                  </a:lnTo>
                  <a:lnTo>
                    <a:pt x="3920" y="359"/>
                  </a:lnTo>
                  <a:lnTo>
                    <a:pt x="3921" y="363"/>
                  </a:lnTo>
                  <a:lnTo>
                    <a:pt x="3921" y="363"/>
                  </a:lnTo>
                  <a:lnTo>
                    <a:pt x="3921" y="361"/>
                  </a:lnTo>
                  <a:lnTo>
                    <a:pt x="3922" y="359"/>
                  </a:lnTo>
                  <a:lnTo>
                    <a:pt x="3922" y="359"/>
                  </a:lnTo>
                  <a:lnTo>
                    <a:pt x="3922" y="362"/>
                  </a:lnTo>
                  <a:lnTo>
                    <a:pt x="3922" y="362"/>
                  </a:lnTo>
                  <a:lnTo>
                    <a:pt x="3923" y="362"/>
                  </a:lnTo>
                  <a:lnTo>
                    <a:pt x="3923" y="362"/>
                  </a:lnTo>
                  <a:lnTo>
                    <a:pt x="3923" y="362"/>
                  </a:lnTo>
                  <a:lnTo>
                    <a:pt x="3923" y="362"/>
                  </a:lnTo>
                  <a:lnTo>
                    <a:pt x="3924" y="362"/>
                  </a:lnTo>
                  <a:lnTo>
                    <a:pt x="3924" y="363"/>
                  </a:lnTo>
                  <a:lnTo>
                    <a:pt x="3924" y="361"/>
                  </a:lnTo>
                  <a:lnTo>
                    <a:pt x="3925" y="363"/>
                  </a:lnTo>
                  <a:lnTo>
                    <a:pt x="3925" y="364"/>
                  </a:lnTo>
                  <a:lnTo>
                    <a:pt x="3925" y="365"/>
                  </a:lnTo>
                  <a:lnTo>
                    <a:pt x="3925" y="364"/>
                  </a:lnTo>
                  <a:lnTo>
                    <a:pt x="3926" y="365"/>
                  </a:lnTo>
                  <a:lnTo>
                    <a:pt x="3926" y="365"/>
                  </a:lnTo>
                  <a:lnTo>
                    <a:pt x="3926" y="365"/>
                  </a:lnTo>
                  <a:lnTo>
                    <a:pt x="3926" y="367"/>
                  </a:lnTo>
                  <a:lnTo>
                    <a:pt x="3927" y="366"/>
                  </a:lnTo>
                  <a:lnTo>
                    <a:pt x="3927" y="365"/>
                  </a:lnTo>
                  <a:lnTo>
                    <a:pt x="3927" y="368"/>
                  </a:lnTo>
                  <a:lnTo>
                    <a:pt x="3927" y="366"/>
                  </a:lnTo>
                  <a:lnTo>
                    <a:pt x="3928" y="366"/>
                  </a:lnTo>
                  <a:lnTo>
                    <a:pt x="3928" y="364"/>
                  </a:lnTo>
                  <a:lnTo>
                    <a:pt x="3928" y="363"/>
                  </a:lnTo>
                  <a:lnTo>
                    <a:pt x="3928" y="365"/>
                  </a:lnTo>
                  <a:lnTo>
                    <a:pt x="3929" y="365"/>
                  </a:lnTo>
                  <a:lnTo>
                    <a:pt x="3929" y="365"/>
                  </a:lnTo>
                  <a:lnTo>
                    <a:pt x="3929" y="363"/>
                  </a:lnTo>
                  <a:lnTo>
                    <a:pt x="3930" y="363"/>
                  </a:lnTo>
                  <a:lnTo>
                    <a:pt x="3930" y="365"/>
                  </a:lnTo>
                  <a:lnTo>
                    <a:pt x="3930" y="365"/>
                  </a:lnTo>
                  <a:lnTo>
                    <a:pt x="3930" y="366"/>
                  </a:lnTo>
                  <a:lnTo>
                    <a:pt x="3931" y="363"/>
                  </a:lnTo>
                  <a:lnTo>
                    <a:pt x="3931" y="362"/>
                  </a:lnTo>
                  <a:lnTo>
                    <a:pt x="3931" y="362"/>
                  </a:lnTo>
                  <a:lnTo>
                    <a:pt x="3931" y="361"/>
                  </a:lnTo>
                  <a:lnTo>
                    <a:pt x="3932" y="362"/>
                  </a:lnTo>
                  <a:lnTo>
                    <a:pt x="3932" y="363"/>
                  </a:lnTo>
                  <a:lnTo>
                    <a:pt x="3932" y="363"/>
                  </a:lnTo>
                  <a:lnTo>
                    <a:pt x="3932" y="360"/>
                  </a:lnTo>
                  <a:lnTo>
                    <a:pt x="3933" y="360"/>
                  </a:lnTo>
                  <a:lnTo>
                    <a:pt x="3933" y="363"/>
                  </a:lnTo>
                  <a:lnTo>
                    <a:pt x="3933" y="363"/>
                  </a:lnTo>
                  <a:lnTo>
                    <a:pt x="3933" y="363"/>
                  </a:lnTo>
                  <a:lnTo>
                    <a:pt x="3934" y="362"/>
                  </a:lnTo>
                  <a:lnTo>
                    <a:pt x="3934" y="361"/>
                  </a:lnTo>
                  <a:lnTo>
                    <a:pt x="3934" y="362"/>
                  </a:lnTo>
                  <a:lnTo>
                    <a:pt x="3935" y="362"/>
                  </a:lnTo>
                  <a:lnTo>
                    <a:pt x="3935" y="362"/>
                  </a:lnTo>
                  <a:lnTo>
                    <a:pt x="3935" y="362"/>
                  </a:lnTo>
                  <a:lnTo>
                    <a:pt x="3935" y="362"/>
                  </a:lnTo>
                  <a:lnTo>
                    <a:pt x="3936" y="364"/>
                  </a:lnTo>
                  <a:lnTo>
                    <a:pt x="3936" y="362"/>
                  </a:lnTo>
                  <a:lnTo>
                    <a:pt x="3936" y="363"/>
                  </a:lnTo>
                  <a:lnTo>
                    <a:pt x="3936" y="363"/>
                  </a:lnTo>
                  <a:lnTo>
                    <a:pt x="3937" y="365"/>
                  </a:lnTo>
                  <a:lnTo>
                    <a:pt x="3937" y="365"/>
                  </a:lnTo>
                  <a:lnTo>
                    <a:pt x="3937" y="363"/>
                  </a:lnTo>
                  <a:lnTo>
                    <a:pt x="3938" y="363"/>
                  </a:lnTo>
                  <a:lnTo>
                    <a:pt x="3938" y="362"/>
                  </a:lnTo>
                  <a:lnTo>
                    <a:pt x="3938" y="365"/>
                  </a:lnTo>
                  <a:lnTo>
                    <a:pt x="3938" y="368"/>
                  </a:lnTo>
                  <a:lnTo>
                    <a:pt x="3939" y="367"/>
                  </a:lnTo>
                  <a:lnTo>
                    <a:pt x="3939" y="366"/>
                  </a:lnTo>
                  <a:lnTo>
                    <a:pt x="3939" y="362"/>
                  </a:lnTo>
                  <a:lnTo>
                    <a:pt x="3939" y="363"/>
                  </a:lnTo>
                  <a:lnTo>
                    <a:pt x="3940" y="365"/>
                  </a:lnTo>
                  <a:lnTo>
                    <a:pt x="3940" y="365"/>
                  </a:lnTo>
                  <a:lnTo>
                    <a:pt x="3940" y="365"/>
                  </a:lnTo>
                  <a:lnTo>
                    <a:pt x="3941" y="366"/>
                  </a:lnTo>
                  <a:lnTo>
                    <a:pt x="3941" y="365"/>
                  </a:lnTo>
                  <a:lnTo>
                    <a:pt x="3941" y="366"/>
                  </a:lnTo>
                  <a:lnTo>
                    <a:pt x="3941" y="363"/>
                  </a:lnTo>
                  <a:lnTo>
                    <a:pt x="3942" y="363"/>
                  </a:lnTo>
                  <a:lnTo>
                    <a:pt x="3942" y="362"/>
                  </a:lnTo>
                  <a:lnTo>
                    <a:pt x="3942" y="364"/>
                  </a:lnTo>
                  <a:lnTo>
                    <a:pt x="3942" y="366"/>
                  </a:lnTo>
                  <a:lnTo>
                    <a:pt x="3943" y="363"/>
                  </a:lnTo>
                  <a:lnTo>
                    <a:pt x="3943" y="362"/>
                  </a:lnTo>
                  <a:lnTo>
                    <a:pt x="3943" y="363"/>
                  </a:lnTo>
                  <a:lnTo>
                    <a:pt x="3943" y="366"/>
                  </a:lnTo>
                  <a:lnTo>
                    <a:pt x="3944" y="366"/>
                  </a:lnTo>
                  <a:lnTo>
                    <a:pt x="3944" y="365"/>
                  </a:lnTo>
                  <a:lnTo>
                    <a:pt x="3944" y="363"/>
                  </a:lnTo>
                  <a:lnTo>
                    <a:pt x="3944" y="362"/>
                  </a:lnTo>
                  <a:lnTo>
                    <a:pt x="3945" y="363"/>
                  </a:lnTo>
                  <a:lnTo>
                    <a:pt x="3945" y="364"/>
                  </a:lnTo>
                  <a:lnTo>
                    <a:pt x="3945" y="364"/>
                  </a:lnTo>
                  <a:lnTo>
                    <a:pt x="3946" y="365"/>
                  </a:lnTo>
                  <a:lnTo>
                    <a:pt x="3946" y="363"/>
                  </a:lnTo>
                  <a:lnTo>
                    <a:pt x="3946" y="364"/>
                  </a:lnTo>
                  <a:lnTo>
                    <a:pt x="3946" y="363"/>
                  </a:lnTo>
                  <a:lnTo>
                    <a:pt x="3947" y="363"/>
                  </a:lnTo>
                  <a:lnTo>
                    <a:pt x="3947" y="363"/>
                  </a:lnTo>
                  <a:lnTo>
                    <a:pt x="3947" y="363"/>
                  </a:lnTo>
                  <a:lnTo>
                    <a:pt x="3947" y="365"/>
                  </a:lnTo>
                  <a:lnTo>
                    <a:pt x="3948" y="363"/>
                  </a:lnTo>
                  <a:lnTo>
                    <a:pt x="3948" y="365"/>
                  </a:lnTo>
                  <a:lnTo>
                    <a:pt x="3948" y="364"/>
                  </a:lnTo>
                  <a:lnTo>
                    <a:pt x="3948" y="363"/>
                  </a:lnTo>
                  <a:lnTo>
                    <a:pt x="3949" y="363"/>
                  </a:lnTo>
                  <a:lnTo>
                    <a:pt x="3949" y="362"/>
                  </a:lnTo>
                  <a:lnTo>
                    <a:pt x="3949" y="363"/>
                  </a:lnTo>
                  <a:lnTo>
                    <a:pt x="3949" y="363"/>
                  </a:lnTo>
                  <a:lnTo>
                    <a:pt x="3950" y="363"/>
                  </a:lnTo>
                  <a:lnTo>
                    <a:pt x="3950" y="363"/>
                  </a:lnTo>
                  <a:lnTo>
                    <a:pt x="3950" y="362"/>
                  </a:lnTo>
                  <a:lnTo>
                    <a:pt x="3951" y="362"/>
                  </a:lnTo>
                  <a:lnTo>
                    <a:pt x="3951" y="364"/>
                  </a:lnTo>
                  <a:lnTo>
                    <a:pt x="3951" y="362"/>
                  </a:lnTo>
                  <a:lnTo>
                    <a:pt x="3951" y="359"/>
                  </a:lnTo>
                  <a:lnTo>
                    <a:pt x="3952" y="356"/>
                  </a:lnTo>
                  <a:lnTo>
                    <a:pt x="3952" y="355"/>
                  </a:lnTo>
                  <a:lnTo>
                    <a:pt x="3952" y="356"/>
                  </a:lnTo>
                  <a:lnTo>
                    <a:pt x="3952" y="355"/>
                  </a:lnTo>
                  <a:lnTo>
                    <a:pt x="3953" y="358"/>
                  </a:lnTo>
                  <a:lnTo>
                    <a:pt x="3953" y="358"/>
                  </a:lnTo>
                  <a:lnTo>
                    <a:pt x="3953" y="353"/>
                  </a:lnTo>
                  <a:lnTo>
                    <a:pt x="3954" y="349"/>
                  </a:lnTo>
                  <a:lnTo>
                    <a:pt x="3954" y="347"/>
                  </a:lnTo>
                  <a:lnTo>
                    <a:pt x="3954" y="349"/>
                  </a:lnTo>
                  <a:lnTo>
                    <a:pt x="3954" y="352"/>
                  </a:lnTo>
                  <a:lnTo>
                    <a:pt x="3955" y="352"/>
                  </a:lnTo>
                  <a:lnTo>
                    <a:pt x="3955" y="352"/>
                  </a:lnTo>
                  <a:lnTo>
                    <a:pt x="3955" y="353"/>
                  </a:lnTo>
                  <a:lnTo>
                    <a:pt x="3955" y="355"/>
                  </a:lnTo>
                  <a:lnTo>
                    <a:pt x="3956" y="355"/>
                  </a:lnTo>
                  <a:lnTo>
                    <a:pt x="3956" y="358"/>
                  </a:lnTo>
                  <a:lnTo>
                    <a:pt x="3956" y="360"/>
                  </a:lnTo>
                  <a:lnTo>
                    <a:pt x="3957" y="362"/>
                  </a:lnTo>
                  <a:lnTo>
                    <a:pt x="3957" y="363"/>
                  </a:lnTo>
                  <a:lnTo>
                    <a:pt x="3957" y="366"/>
                  </a:lnTo>
                  <a:lnTo>
                    <a:pt x="3957" y="365"/>
                  </a:lnTo>
                  <a:lnTo>
                    <a:pt x="3958" y="364"/>
                  </a:lnTo>
                  <a:lnTo>
                    <a:pt x="3958" y="364"/>
                  </a:lnTo>
                  <a:lnTo>
                    <a:pt x="3958" y="363"/>
                  </a:lnTo>
                  <a:lnTo>
                    <a:pt x="3958" y="363"/>
                  </a:lnTo>
                  <a:lnTo>
                    <a:pt x="3959" y="363"/>
                  </a:lnTo>
                  <a:lnTo>
                    <a:pt x="3959" y="364"/>
                  </a:lnTo>
                  <a:lnTo>
                    <a:pt x="3959" y="366"/>
                  </a:lnTo>
                  <a:lnTo>
                    <a:pt x="3959" y="365"/>
                  </a:lnTo>
                  <a:lnTo>
                    <a:pt x="3960" y="366"/>
                  </a:lnTo>
                  <a:lnTo>
                    <a:pt x="3960" y="365"/>
                  </a:lnTo>
                  <a:lnTo>
                    <a:pt x="3960" y="363"/>
                  </a:lnTo>
                  <a:lnTo>
                    <a:pt x="3960" y="361"/>
                  </a:lnTo>
                  <a:lnTo>
                    <a:pt x="3961" y="361"/>
                  </a:lnTo>
                  <a:lnTo>
                    <a:pt x="3961" y="364"/>
                  </a:lnTo>
                  <a:lnTo>
                    <a:pt x="3961" y="368"/>
                  </a:lnTo>
                  <a:lnTo>
                    <a:pt x="3962" y="360"/>
                  </a:lnTo>
                  <a:lnTo>
                    <a:pt x="3962" y="338"/>
                  </a:lnTo>
                  <a:lnTo>
                    <a:pt x="3962" y="284"/>
                  </a:lnTo>
                  <a:lnTo>
                    <a:pt x="3962" y="214"/>
                  </a:lnTo>
                  <a:lnTo>
                    <a:pt x="3963" y="129"/>
                  </a:lnTo>
                  <a:lnTo>
                    <a:pt x="3963" y="55"/>
                  </a:lnTo>
                  <a:lnTo>
                    <a:pt x="3963" y="15"/>
                  </a:lnTo>
                  <a:lnTo>
                    <a:pt x="3963" y="32"/>
                  </a:lnTo>
                  <a:lnTo>
                    <a:pt x="3964" y="91"/>
                  </a:lnTo>
                  <a:lnTo>
                    <a:pt x="3964" y="171"/>
                  </a:lnTo>
                  <a:lnTo>
                    <a:pt x="3964" y="252"/>
                  </a:lnTo>
                  <a:lnTo>
                    <a:pt x="3964" y="315"/>
                  </a:lnTo>
                  <a:lnTo>
                    <a:pt x="3965" y="344"/>
                  </a:lnTo>
                  <a:lnTo>
                    <a:pt x="3965" y="351"/>
                  </a:lnTo>
                  <a:lnTo>
                    <a:pt x="3965" y="349"/>
                  </a:lnTo>
                  <a:lnTo>
                    <a:pt x="3965" y="352"/>
                  </a:lnTo>
                  <a:lnTo>
                    <a:pt x="3966" y="355"/>
                  </a:lnTo>
                  <a:lnTo>
                    <a:pt x="3966" y="361"/>
                  </a:lnTo>
                  <a:lnTo>
                    <a:pt x="3966" y="363"/>
                  </a:lnTo>
                  <a:lnTo>
                    <a:pt x="3967" y="365"/>
                  </a:lnTo>
                  <a:lnTo>
                    <a:pt x="3967" y="363"/>
                  </a:lnTo>
                  <a:lnTo>
                    <a:pt x="3967" y="363"/>
                  </a:lnTo>
                  <a:lnTo>
                    <a:pt x="3967" y="365"/>
                  </a:lnTo>
                  <a:lnTo>
                    <a:pt x="3968" y="365"/>
                  </a:lnTo>
                  <a:lnTo>
                    <a:pt x="3968" y="364"/>
                  </a:lnTo>
                  <a:lnTo>
                    <a:pt x="3968" y="365"/>
                  </a:lnTo>
                  <a:lnTo>
                    <a:pt x="3968" y="368"/>
                  </a:lnTo>
                  <a:lnTo>
                    <a:pt x="3969" y="368"/>
                  </a:lnTo>
                  <a:lnTo>
                    <a:pt x="3969" y="368"/>
                  </a:lnTo>
                  <a:lnTo>
                    <a:pt x="3969" y="366"/>
                  </a:lnTo>
                  <a:lnTo>
                    <a:pt x="3970" y="365"/>
                  </a:lnTo>
                  <a:lnTo>
                    <a:pt x="3970" y="365"/>
                  </a:lnTo>
                  <a:lnTo>
                    <a:pt x="3970" y="364"/>
                  </a:lnTo>
                  <a:lnTo>
                    <a:pt x="3970" y="365"/>
                  </a:lnTo>
                  <a:lnTo>
                    <a:pt x="3971" y="367"/>
                  </a:lnTo>
                  <a:lnTo>
                    <a:pt x="3971" y="365"/>
                  </a:lnTo>
                  <a:lnTo>
                    <a:pt x="3971" y="366"/>
                  </a:lnTo>
                  <a:lnTo>
                    <a:pt x="3971" y="364"/>
                  </a:lnTo>
                  <a:lnTo>
                    <a:pt x="3972" y="363"/>
                  </a:lnTo>
                  <a:lnTo>
                    <a:pt x="3972" y="362"/>
                  </a:lnTo>
                  <a:lnTo>
                    <a:pt x="3972" y="362"/>
                  </a:lnTo>
                  <a:lnTo>
                    <a:pt x="3973" y="362"/>
                  </a:lnTo>
                  <a:lnTo>
                    <a:pt x="3973" y="361"/>
                  </a:lnTo>
                  <a:lnTo>
                    <a:pt x="3973" y="359"/>
                  </a:lnTo>
                  <a:lnTo>
                    <a:pt x="3973" y="358"/>
                  </a:lnTo>
                  <a:lnTo>
                    <a:pt x="3974" y="360"/>
                  </a:lnTo>
                  <a:lnTo>
                    <a:pt x="3974" y="363"/>
                  </a:lnTo>
                  <a:lnTo>
                    <a:pt x="3974" y="362"/>
                  </a:lnTo>
                  <a:lnTo>
                    <a:pt x="3974" y="357"/>
                  </a:lnTo>
                  <a:lnTo>
                    <a:pt x="3975" y="347"/>
                  </a:lnTo>
                  <a:lnTo>
                    <a:pt x="3975" y="346"/>
                  </a:lnTo>
                  <a:lnTo>
                    <a:pt x="3975" y="347"/>
                  </a:lnTo>
                  <a:lnTo>
                    <a:pt x="3975" y="347"/>
                  </a:lnTo>
                  <a:lnTo>
                    <a:pt x="3976" y="346"/>
                  </a:lnTo>
                  <a:lnTo>
                    <a:pt x="3976" y="342"/>
                  </a:lnTo>
                  <a:lnTo>
                    <a:pt x="3976" y="343"/>
                  </a:lnTo>
                  <a:lnTo>
                    <a:pt x="3976" y="340"/>
                  </a:lnTo>
                  <a:lnTo>
                    <a:pt x="3977" y="337"/>
                  </a:lnTo>
                  <a:lnTo>
                    <a:pt x="3977" y="333"/>
                  </a:lnTo>
                  <a:lnTo>
                    <a:pt x="3977" y="327"/>
                  </a:lnTo>
                  <a:lnTo>
                    <a:pt x="3978" y="323"/>
                  </a:lnTo>
                  <a:lnTo>
                    <a:pt x="3978" y="321"/>
                  </a:lnTo>
                  <a:lnTo>
                    <a:pt x="3978" y="318"/>
                  </a:lnTo>
                  <a:lnTo>
                    <a:pt x="3978" y="312"/>
                  </a:lnTo>
                  <a:lnTo>
                    <a:pt x="3979" y="309"/>
                  </a:lnTo>
                  <a:lnTo>
                    <a:pt x="3979" y="306"/>
                  </a:lnTo>
                  <a:lnTo>
                    <a:pt x="3979" y="302"/>
                  </a:lnTo>
                  <a:lnTo>
                    <a:pt x="3979" y="300"/>
                  </a:lnTo>
                  <a:lnTo>
                    <a:pt x="3980" y="297"/>
                  </a:lnTo>
                  <a:lnTo>
                    <a:pt x="3980" y="297"/>
                  </a:lnTo>
                  <a:lnTo>
                    <a:pt x="3980" y="297"/>
                  </a:lnTo>
                  <a:lnTo>
                    <a:pt x="3980" y="299"/>
                  </a:lnTo>
                  <a:lnTo>
                    <a:pt x="3981" y="302"/>
                  </a:lnTo>
                  <a:lnTo>
                    <a:pt x="3981" y="306"/>
                  </a:lnTo>
                  <a:lnTo>
                    <a:pt x="3981" y="311"/>
                  </a:lnTo>
                  <a:lnTo>
                    <a:pt x="3982" y="314"/>
                  </a:lnTo>
                  <a:lnTo>
                    <a:pt x="3982" y="321"/>
                  </a:lnTo>
                  <a:lnTo>
                    <a:pt x="3982" y="327"/>
                  </a:lnTo>
                  <a:lnTo>
                    <a:pt x="3982" y="331"/>
                  </a:lnTo>
                  <a:lnTo>
                    <a:pt x="3983" y="335"/>
                  </a:lnTo>
                  <a:lnTo>
                    <a:pt x="3983" y="338"/>
                  </a:lnTo>
                  <a:lnTo>
                    <a:pt x="3983" y="343"/>
                  </a:lnTo>
                  <a:lnTo>
                    <a:pt x="3983" y="346"/>
                  </a:lnTo>
                  <a:lnTo>
                    <a:pt x="3984" y="349"/>
                  </a:lnTo>
                  <a:lnTo>
                    <a:pt x="3984" y="355"/>
                  </a:lnTo>
                  <a:lnTo>
                    <a:pt x="3984" y="355"/>
                  </a:lnTo>
                  <a:lnTo>
                    <a:pt x="3984" y="356"/>
                  </a:lnTo>
                  <a:lnTo>
                    <a:pt x="3985" y="358"/>
                  </a:lnTo>
                  <a:lnTo>
                    <a:pt x="3985" y="359"/>
                  </a:lnTo>
                  <a:lnTo>
                    <a:pt x="3985" y="359"/>
                  </a:lnTo>
                  <a:lnTo>
                    <a:pt x="3986" y="360"/>
                  </a:lnTo>
                  <a:lnTo>
                    <a:pt x="3986" y="362"/>
                  </a:lnTo>
                  <a:lnTo>
                    <a:pt x="3986" y="359"/>
                  </a:lnTo>
                  <a:lnTo>
                    <a:pt x="3986" y="361"/>
                  </a:lnTo>
                  <a:lnTo>
                    <a:pt x="3987" y="361"/>
                  </a:lnTo>
                  <a:lnTo>
                    <a:pt x="3987" y="362"/>
                  </a:lnTo>
                  <a:lnTo>
                    <a:pt x="3987" y="366"/>
                  </a:lnTo>
                  <a:lnTo>
                    <a:pt x="3987" y="362"/>
                  </a:lnTo>
                  <a:lnTo>
                    <a:pt x="3988" y="359"/>
                  </a:lnTo>
                  <a:lnTo>
                    <a:pt x="3988" y="361"/>
                  </a:lnTo>
                  <a:lnTo>
                    <a:pt x="3988" y="362"/>
                  </a:lnTo>
                  <a:lnTo>
                    <a:pt x="3989" y="363"/>
                  </a:lnTo>
                  <a:lnTo>
                    <a:pt x="3989" y="362"/>
                  </a:lnTo>
                  <a:lnTo>
                    <a:pt x="3989" y="362"/>
                  </a:lnTo>
                  <a:lnTo>
                    <a:pt x="3989" y="362"/>
                  </a:lnTo>
                  <a:lnTo>
                    <a:pt x="3990" y="363"/>
                  </a:lnTo>
                  <a:lnTo>
                    <a:pt x="3990" y="365"/>
                  </a:lnTo>
                  <a:lnTo>
                    <a:pt x="3990" y="365"/>
                  </a:lnTo>
                  <a:lnTo>
                    <a:pt x="3990" y="365"/>
                  </a:lnTo>
                  <a:lnTo>
                    <a:pt x="3991" y="363"/>
                  </a:lnTo>
                  <a:lnTo>
                    <a:pt x="3991" y="362"/>
                  </a:lnTo>
                  <a:lnTo>
                    <a:pt x="3991" y="363"/>
                  </a:lnTo>
                  <a:lnTo>
                    <a:pt x="3991" y="365"/>
                  </a:lnTo>
                  <a:lnTo>
                    <a:pt x="3992" y="367"/>
                  </a:lnTo>
                  <a:lnTo>
                    <a:pt x="3992" y="365"/>
                  </a:lnTo>
                  <a:lnTo>
                    <a:pt x="3992" y="366"/>
                  </a:lnTo>
                  <a:lnTo>
                    <a:pt x="3992" y="368"/>
                  </a:lnTo>
                  <a:lnTo>
                    <a:pt x="3993" y="368"/>
                  </a:lnTo>
                  <a:lnTo>
                    <a:pt x="3993" y="368"/>
                  </a:lnTo>
                  <a:lnTo>
                    <a:pt x="3993" y="368"/>
                  </a:lnTo>
                  <a:lnTo>
                    <a:pt x="3994" y="366"/>
                  </a:lnTo>
                  <a:lnTo>
                    <a:pt x="3994" y="368"/>
                  </a:lnTo>
                  <a:lnTo>
                    <a:pt x="3994" y="368"/>
                  </a:lnTo>
                  <a:lnTo>
                    <a:pt x="3994" y="367"/>
                  </a:lnTo>
                  <a:lnTo>
                    <a:pt x="3995" y="367"/>
                  </a:lnTo>
                  <a:lnTo>
                    <a:pt x="3995" y="368"/>
                  </a:lnTo>
                  <a:lnTo>
                    <a:pt x="3995" y="368"/>
                  </a:lnTo>
                  <a:lnTo>
                    <a:pt x="3995" y="368"/>
                  </a:lnTo>
                  <a:lnTo>
                    <a:pt x="3996" y="365"/>
                  </a:lnTo>
                  <a:lnTo>
                    <a:pt x="3996" y="365"/>
                  </a:lnTo>
                  <a:lnTo>
                    <a:pt x="3996" y="365"/>
                  </a:lnTo>
                  <a:lnTo>
                    <a:pt x="3996" y="365"/>
                  </a:lnTo>
                  <a:lnTo>
                    <a:pt x="3997" y="364"/>
                  </a:lnTo>
                  <a:lnTo>
                    <a:pt x="3997" y="368"/>
                  </a:lnTo>
                  <a:lnTo>
                    <a:pt x="3997" y="364"/>
                  </a:lnTo>
                  <a:lnTo>
                    <a:pt x="3998" y="365"/>
                  </a:lnTo>
                  <a:lnTo>
                    <a:pt x="3998" y="366"/>
                  </a:lnTo>
                  <a:lnTo>
                    <a:pt x="3998" y="364"/>
                  </a:lnTo>
                  <a:lnTo>
                    <a:pt x="3998" y="363"/>
                  </a:lnTo>
                  <a:lnTo>
                    <a:pt x="3999" y="360"/>
                  </a:lnTo>
                  <a:lnTo>
                    <a:pt x="3999" y="361"/>
                  </a:lnTo>
                  <a:lnTo>
                    <a:pt x="3999" y="362"/>
                  </a:lnTo>
                  <a:lnTo>
                    <a:pt x="3999" y="363"/>
                  </a:lnTo>
                  <a:lnTo>
                    <a:pt x="4000" y="366"/>
                  </a:lnTo>
                  <a:lnTo>
                    <a:pt x="4000" y="365"/>
                  </a:lnTo>
                  <a:lnTo>
                    <a:pt x="4000" y="365"/>
                  </a:lnTo>
                  <a:lnTo>
                    <a:pt x="4001" y="365"/>
                  </a:lnTo>
                  <a:lnTo>
                    <a:pt x="4001" y="363"/>
                  </a:lnTo>
                  <a:lnTo>
                    <a:pt x="4001" y="363"/>
                  </a:lnTo>
                  <a:lnTo>
                    <a:pt x="4001" y="363"/>
                  </a:lnTo>
                  <a:lnTo>
                    <a:pt x="4002" y="364"/>
                  </a:lnTo>
                  <a:lnTo>
                    <a:pt x="4002" y="365"/>
                  </a:lnTo>
                  <a:lnTo>
                    <a:pt x="4002" y="363"/>
                  </a:lnTo>
                  <a:lnTo>
                    <a:pt x="4002" y="363"/>
                  </a:lnTo>
                </a:path>
              </a:pathLst>
            </a:custGeom>
            <a:noFill/>
            <a:ln w="3175"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204" name="Group 2203">
              <a:extLst>
                <a:ext uri="{FF2B5EF4-FFF2-40B4-BE49-F238E27FC236}">
                  <a16:creationId xmlns:a16="http://schemas.microsoft.com/office/drawing/2014/main" id="{88BD0D7B-EBCB-4B5D-A152-D6CC45E3C47B}"/>
                </a:ext>
              </a:extLst>
            </p:cNvPr>
            <p:cNvGrpSpPr/>
            <p:nvPr/>
          </p:nvGrpSpPr>
          <p:grpSpPr>
            <a:xfrm>
              <a:off x="5565775" y="1087267"/>
              <a:ext cx="6607175" cy="1120775"/>
              <a:chOff x="5565775" y="2357437"/>
              <a:chExt cx="6607175" cy="735014"/>
            </a:xfrm>
          </p:grpSpPr>
          <p:sp>
            <p:nvSpPr>
              <p:cNvPr id="102" name="Line 127">
                <a:extLst>
                  <a:ext uri="{FF2B5EF4-FFF2-40B4-BE49-F238E27FC236}">
                    <a16:creationId xmlns:a16="http://schemas.microsoft.com/office/drawing/2014/main" id="{7FFC1049-E45A-4FFA-A063-01CD41F4F0E1}"/>
                  </a:ext>
                </a:extLst>
              </p:cNvPr>
              <p:cNvSpPr>
                <a:spLocks noChangeShapeType="1"/>
              </p:cNvSpPr>
              <p:nvPr/>
            </p:nvSpPr>
            <p:spPr bwMode="auto">
              <a:xfrm>
                <a:off x="5667375" y="2954338"/>
                <a:ext cx="63531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128">
                <a:extLst>
                  <a:ext uri="{FF2B5EF4-FFF2-40B4-BE49-F238E27FC236}">
                    <a16:creationId xmlns:a16="http://schemas.microsoft.com/office/drawing/2014/main" id="{A58132B8-58F3-487E-82EE-075D1F0171EB}"/>
                  </a:ext>
                </a:extLst>
              </p:cNvPr>
              <p:cNvSpPr>
                <a:spLocks noChangeShapeType="1"/>
              </p:cNvSpPr>
              <p:nvPr/>
            </p:nvSpPr>
            <p:spPr bwMode="auto">
              <a:xfrm flipV="1">
                <a:off x="5667375" y="2890838"/>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129">
                <a:extLst>
                  <a:ext uri="{FF2B5EF4-FFF2-40B4-BE49-F238E27FC236}">
                    <a16:creationId xmlns:a16="http://schemas.microsoft.com/office/drawing/2014/main" id="{CD18BA4C-1EB5-46DD-8DED-16D7EE6A6D83}"/>
                  </a:ext>
                </a:extLst>
              </p:cNvPr>
              <p:cNvSpPr>
                <a:spLocks noChangeShapeType="1"/>
              </p:cNvSpPr>
              <p:nvPr/>
            </p:nvSpPr>
            <p:spPr bwMode="auto">
              <a:xfrm flipV="1">
                <a:off x="12020550" y="2890838"/>
                <a:ext cx="0" cy="635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Rectangle 130">
                <a:extLst>
                  <a:ext uri="{FF2B5EF4-FFF2-40B4-BE49-F238E27FC236}">
                    <a16:creationId xmlns:a16="http://schemas.microsoft.com/office/drawing/2014/main" id="{1933191A-EB29-4A44-B937-4B95427BF9FE}"/>
                  </a:ext>
                </a:extLst>
              </p:cNvPr>
              <p:cNvSpPr>
                <a:spLocks noChangeArrowheads="1"/>
              </p:cNvSpPr>
              <p:nvPr/>
            </p:nvSpPr>
            <p:spPr bwMode="auto">
              <a:xfrm>
                <a:off x="5648325" y="2989263"/>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6" name="Rectangle 131">
                <a:extLst>
                  <a:ext uri="{FF2B5EF4-FFF2-40B4-BE49-F238E27FC236}">
                    <a16:creationId xmlns:a16="http://schemas.microsoft.com/office/drawing/2014/main" id="{DFC666A1-388D-408B-A4D3-9B1615AD8831}"/>
                  </a:ext>
                </a:extLst>
              </p:cNvPr>
              <p:cNvSpPr>
                <a:spLocks noChangeArrowheads="1"/>
              </p:cNvSpPr>
              <p:nvPr/>
            </p:nvSpPr>
            <p:spPr bwMode="auto">
              <a:xfrm>
                <a:off x="11925300" y="2989263"/>
                <a:ext cx="2476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7" name="Line 132">
                <a:extLst>
                  <a:ext uri="{FF2B5EF4-FFF2-40B4-BE49-F238E27FC236}">
                    <a16:creationId xmlns:a16="http://schemas.microsoft.com/office/drawing/2014/main" id="{2781D625-5618-4FC6-BFBA-D54CDF23D5F4}"/>
                  </a:ext>
                </a:extLst>
              </p:cNvPr>
              <p:cNvSpPr>
                <a:spLocks noChangeShapeType="1"/>
              </p:cNvSpPr>
              <p:nvPr/>
            </p:nvSpPr>
            <p:spPr bwMode="auto">
              <a:xfrm flipV="1">
                <a:off x="5667375" y="2357437"/>
                <a:ext cx="0" cy="59690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133">
                <a:extLst>
                  <a:ext uri="{FF2B5EF4-FFF2-40B4-BE49-F238E27FC236}">
                    <a16:creationId xmlns:a16="http://schemas.microsoft.com/office/drawing/2014/main" id="{6A7D4D40-60D9-46D3-9ED5-CDF89ECFFD36}"/>
                  </a:ext>
                </a:extLst>
              </p:cNvPr>
              <p:cNvSpPr>
                <a:spLocks noChangeShapeType="1"/>
              </p:cNvSpPr>
              <p:nvPr/>
            </p:nvSpPr>
            <p:spPr bwMode="auto">
              <a:xfrm>
                <a:off x="5667375" y="2954338"/>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134">
                <a:extLst>
                  <a:ext uri="{FF2B5EF4-FFF2-40B4-BE49-F238E27FC236}">
                    <a16:creationId xmlns:a16="http://schemas.microsoft.com/office/drawing/2014/main" id="{CE993715-9D6C-4512-B59E-5F63AEDB1253}"/>
                  </a:ext>
                </a:extLst>
              </p:cNvPr>
              <p:cNvSpPr>
                <a:spLocks noChangeShapeType="1"/>
              </p:cNvSpPr>
              <p:nvPr/>
            </p:nvSpPr>
            <p:spPr bwMode="auto">
              <a:xfrm>
                <a:off x="5667375" y="2671763"/>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135">
                <a:extLst>
                  <a:ext uri="{FF2B5EF4-FFF2-40B4-BE49-F238E27FC236}">
                    <a16:creationId xmlns:a16="http://schemas.microsoft.com/office/drawing/2014/main" id="{FE6C87E7-1D0A-4E06-933A-40FE943B1E26}"/>
                  </a:ext>
                </a:extLst>
              </p:cNvPr>
              <p:cNvSpPr>
                <a:spLocks noChangeShapeType="1"/>
              </p:cNvSpPr>
              <p:nvPr/>
            </p:nvSpPr>
            <p:spPr bwMode="auto">
              <a:xfrm>
                <a:off x="5667375" y="2389188"/>
                <a:ext cx="6350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37">
                <a:extLst>
                  <a:ext uri="{FF2B5EF4-FFF2-40B4-BE49-F238E27FC236}">
                    <a16:creationId xmlns:a16="http://schemas.microsoft.com/office/drawing/2014/main" id="{8789C506-432B-4353-809D-4F350D6780F2}"/>
                  </a:ext>
                </a:extLst>
              </p:cNvPr>
              <p:cNvSpPr>
                <a:spLocks noChangeArrowheads="1"/>
              </p:cNvSpPr>
              <p:nvPr/>
            </p:nvSpPr>
            <p:spPr bwMode="auto">
              <a:xfrm>
                <a:off x="5603875" y="2924176"/>
                <a:ext cx="762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 name="Rectangle 138">
                <a:extLst>
                  <a:ext uri="{FF2B5EF4-FFF2-40B4-BE49-F238E27FC236}">
                    <a16:creationId xmlns:a16="http://schemas.microsoft.com/office/drawing/2014/main" id="{9077C9C1-AF80-40FC-9903-0B97B7AB577F}"/>
                  </a:ext>
                </a:extLst>
              </p:cNvPr>
              <p:cNvSpPr>
                <a:spLocks noChangeArrowheads="1"/>
              </p:cNvSpPr>
              <p:nvPr/>
            </p:nvSpPr>
            <p:spPr bwMode="auto">
              <a:xfrm>
                <a:off x="5565775" y="2643188"/>
                <a:ext cx="122237"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 name="Rectangle 139">
                <a:extLst>
                  <a:ext uri="{FF2B5EF4-FFF2-40B4-BE49-F238E27FC236}">
                    <a16:creationId xmlns:a16="http://schemas.microsoft.com/office/drawing/2014/main" id="{487756DC-15FB-4506-88EC-A8F39D5A14AA}"/>
                  </a:ext>
                </a:extLst>
              </p:cNvPr>
              <p:cNvSpPr>
                <a:spLocks noChangeArrowheads="1"/>
              </p:cNvSpPr>
              <p:nvPr/>
            </p:nvSpPr>
            <p:spPr bwMode="auto">
              <a:xfrm>
                <a:off x="5565775" y="2357438"/>
                <a:ext cx="122237"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6" name="Freeform 141">
                <a:extLst>
                  <a:ext uri="{FF2B5EF4-FFF2-40B4-BE49-F238E27FC236}">
                    <a16:creationId xmlns:a16="http://schemas.microsoft.com/office/drawing/2014/main" id="{917D130D-87DD-4B24-B744-E8347AAF0D29}"/>
                  </a:ext>
                </a:extLst>
              </p:cNvPr>
              <p:cNvSpPr>
                <a:spLocks/>
              </p:cNvSpPr>
              <p:nvPr/>
            </p:nvSpPr>
            <p:spPr bwMode="auto">
              <a:xfrm>
                <a:off x="5667375" y="2616201"/>
                <a:ext cx="6245225" cy="315913"/>
              </a:xfrm>
              <a:custGeom>
                <a:avLst/>
                <a:gdLst>
                  <a:gd name="T0" fmla="*/ 62 w 3934"/>
                  <a:gd name="T1" fmla="*/ 198 h 199"/>
                  <a:gd name="T2" fmla="*/ 123 w 3934"/>
                  <a:gd name="T3" fmla="*/ 196 h 199"/>
                  <a:gd name="T4" fmla="*/ 185 w 3934"/>
                  <a:gd name="T5" fmla="*/ 197 h 199"/>
                  <a:gd name="T6" fmla="*/ 247 w 3934"/>
                  <a:gd name="T7" fmla="*/ 196 h 199"/>
                  <a:gd name="T8" fmla="*/ 308 w 3934"/>
                  <a:gd name="T9" fmla="*/ 197 h 199"/>
                  <a:gd name="T10" fmla="*/ 370 w 3934"/>
                  <a:gd name="T11" fmla="*/ 197 h 199"/>
                  <a:gd name="T12" fmla="*/ 432 w 3934"/>
                  <a:gd name="T13" fmla="*/ 196 h 199"/>
                  <a:gd name="T14" fmla="*/ 493 w 3934"/>
                  <a:gd name="T15" fmla="*/ 192 h 199"/>
                  <a:gd name="T16" fmla="*/ 555 w 3934"/>
                  <a:gd name="T17" fmla="*/ 192 h 199"/>
                  <a:gd name="T18" fmla="*/ 616 w 3934"/>
                  <a:gd name="T19" fmla="*/ 187 h 199"/>
                  <a:gd name="T20" fmla="*/ 678 w 3934"/>
                  <a:gd name="T21" fmla="*/ 192 h 199"/>
                  <a:gd name="T22" fmla="*/ 740 w 3934"/>
                  <a:gd name="T23" fmla="*/ 197 h 199"/>
                  <a:gd name="T24" fmla="*/ 801 w 3934"/>
                  <a:gd name="T25" fmla="*/ 195 h 199"/>
                  <a:gd name="T26" fmla="*/ 863 w 3934"/>
                  <a:gd name="T27" fmla="*/ 189 h 199"/>
                  <a:gd name="T28" fmla="*/ 925 w 3934"/>
                  <a:gd name="T29" fmla="*/ 198 h 199"/>
                  <a:gd name="T30" fmla="*/ 986 w 3934"/>
                  <a:gd name="T31" fmla="*/ 193 h 199"/>
                  <a:gd name="T32" fmla="*/ 1048 w 3934"/>
                  <a:gd name="T33" fmla="*/ 193 h 199"/>
                  <a:gd name="T34" fmla="*/ 1110 w 3934"/>
                  <a:gd name="T35" fmla="*/ 196 h 199"/>
                  <a:gd name="T36" fmla="*/ 1171 w 3934"/>
                  <a:gd name="T37" fmla="*/ 195 h 199"/>
                  <a:gd name="T38" fmla="*/ 1233 w 3934"/>
                  <a:gd name="T39" fmla="*/ 197 h 199"/>
                  <a:gd name="T40" fmla="*/ 1294 w 3934"/>
                  <a:gd name="T41" fmla="*/ 193 h 199"/>
                  <a:gd name="T42" fmla="*/ 1356 w 3934"/>
                  <a:gd name="T43" fmla="*/ 169 h 199"/>
                  <a:gd name="T44" fmla="*/ 1418 w 3934"/>
                  <a:gd name="T45" fmla="*/ 159 h 199"/>
                  <a:gd name="T46" fmla="*/ 1479 w 3934"/>
                  <a:gd name="T47" fmla="*/ 169 h 199"/>
                  <a:gd name="T48" fmla="*/ 1541 w 3934"/>
                  <a:gd name="T49" fmla="*/ 196 h 199"/>
                  <a:gd name="T50" fmla="*/ 1603 w 3934"/>
                  <a:gd name="T51" fmla="*/ 94 h 199"/>
                  <a:gd name="T52" fmla="*/ 1664 w 3934"/>
                  <a:gd name="T53" fmla="*/ 197 h 199"/>
                  <a:gd name="T54" fmla="*/ 1726 w 3934"/>
                  <a:gd name="T55" fmla="*/ 192 h 199"/>
                  <a:gd name="T56" fmla="*/ 1788 w 3934"/>
                  <a:gd name="T57" fmla="*/ 195 h 199"/>
                  <a:gd name="T58" fmla="*/ 1849 w 3934"/>
                  <a:gd name="T59" fmla="*/ 198 h 199"/>
                  <a:gd name="T60" fmla="*/ 1911 w 3934"/>
                  <a:gd name="T61" fmla="*/ 195 h 199"/>
                  <a:gd name="T62" fmla="*/ 1972 w 3934"/>
                  <a:gd name="T63" fmla="*/ 196 h 199"/>
                  <a:gd name="T64" fmla="*/ 2034 w 3934"/>
                  <a:gd name="T65" fmla="*/ 194 h 199"/>
                  <a:gd name="T66" fmla="*/ 2096 w 3934"/>
                  <a:gd name="T67" fmla="*/ 192 h 199"/>
                  <a:gd name="T68" fmla="*/ 2157 w 3934"/>
                  <a:gd name="T69" fmla="*/ 192 h 199"/>
                  <a:gd name="T70" fmla="*/ 2219 w 3934"/>
                  <a:gd name="T71" fmla="*/ 195 h 199"/>
                  <a:gd name="T72" fmla="*/ 2281 w 3934"/>
                  <a:gd name="T73" fmla="*/ 186 h 199"/>
                  <a:gd name="T74" fmla="*/ 2342 w 3934"/>
                  <a:gd name="T75" fmla="*/ 7 h 199"/>
                  <a:gd name="T76" fmla="*/ 2404 w 3934"/>
                  <a:gd name="T77" fmla="*/ 188 h 199"/>
                  <a:gd name="T78" fmla="*/ 2466 w 3934"/>
                  <a:gd name="T79" fmla="*/ 195 h 199"/>
                  <a:gd name="T80" fmla="*/ 2527 w 3934"/>
                  <a:gd name="T81" fmla="*/ 198 h 199"/>
                  <a:gd name="T82" fmla="*/ 2589 w 3934"/>
                  <a:gd name="T83" fmla="*/ 196 h 199"/>
                  <a:gd name="T84" fmla="*/ 2650 w 3934"/>
                  <a:gd name="T85" fmla="*/ 195 h 199"/>
                  <a:gd name="T86" fmla="*/ 2712 w 3934"/>
                  <a:gd name="T87" fmla="*/ 197 h 199"/>
                  <a:gd name="T88" fmla="*/ 2774 w 3934"/>
                  <a:gd name="T89" fmla="*/ 197 h 199"/>
                  <a:gd name="T90" fmla="*/ 2835 w 3934"/>
                  <a:gd name="T91" fmla="*/ 193 h 199"/>
                  <a:gd name="T92" fmla="*/ 2897 w 3934"/>
                  <a:gd name="T93" fmla="*/ 194 h 199"/>
                  <a:gd name="T94" fmla="*/ 2959 w 3934"/>
                  <a:gd name="T95" fmla="*/ 186 h 199"/>
                  <a:gd name="T96" fmla="*/ 3020 w 3934"/>
                  <a:gd name="T97" fmla="*/ 176 h 199"/>
                  <a:gd name="T98" fmla="*/ 3082 w 3934"/>
                  <a:gd name="T99" fmla="*/ 193 h 199"/>
                  <a:gd name="T100" fmla="*/ 3143 w 3934"/>
                  <a:gd name="T101" fmla="*/ 195 h 199"/>
                  <a:gd name="T102" fmla="*/ 3205 w 3934"/>
                  <a:gd name="T103" fmla="*/ 195 h 199"/>
                  <a:gd name="T104" fmla="*/ 3267 w 3934"/>
                  <a:gd name="T105" fmla="*/ 197 h 199"/>
                  <a:gd name="T106" fmla="*/ 3328 w 3934"/>
                  <a:gd name="T107" fmla="*/ 198 h 199"/>
                  <a:gd name="T108" fmla="*/ 3390 w 3934"/>
                  <a:gd name="T109" fmla="*/ 197 h 199"/>
                  <a:gd name="T110" fmla="*/ 3452 w 3934"/>
                  <a:gd name="T111" fmla="*/ 197 h 199"/>
                  <a:gd name="T112" fmla="*/ 3513 w 3934"/>
                  <a:gd name="T113" fmla="*/ 194 h 199"/>
                  <a:gd name="T114" fmla="*/ 3575 w 3934"/>
                  <a:gd name="T115" fmla="*/ 193 h 199"/>
                  <a:gd name="T116" fmla="*/ 3637 w 3934"/>
                  <a:gd name="T117" fmla="*/ 193 h 199"/>
                  <a:gd name="T118" fmla="*/ 3698 w 3934"/>
                  <a:gd name="T119" fmla="*/ 192 h 199"/>
                  <a:gd name="T120" fmla="*/ 3760 w 3934"/>
                  <a:gd name="T121" fmla="*/ 194 h 199"/>
                  <a:gd name="T122" fmla="*/ 3821 w 3934"/>
                  <a:gd name="T123" fmla="*/ 193 h 199"/>
                  <a:gd name="T124" fmla="*/ 3883 w 3934"/>
                  <a:gd name="T125" fmla="*/ 19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4" h="199">
                    <a:moveTo>
                      <a:pt x="0" y="192"/>
                    </a:moveTo>
                    <a:lnTo>
                      <a:pt x="1" y="192"/>
                    </a:lnTo>
                    <a:lnTo>
                      <a:pt x="1" y="192"/>
                    </a:lnTo>
                    <a:lnTo>
                      <a:pt x="1" y="192"/>
                    </a:lnTo>
                    <a:lnTo>
                      <a:pt x="2" y="192"/>
                    </a:lnTo>
                    <a:lnTo>
                      <a:pt x="2" y="192"/>
                    </a:lnTo>
                    <a:lnTo>
                      <a:pt x="2" y="192"/>
                    </a:lnTo>
                    <a:lnTo>
                      <a:pt x="2" y="192"/>
                    </a:lnTo>
                    <a:lnTo>
                      <a:pt x="3" y="192"/>
                    </a:lnTo>
                    <a:lnTo>
                      <a:pt x="3" y="192"/>
                    </a:lnTo>
                    <a:lnTo>
                      <a:pt x="3" y="192"/>
                    </a:lnTo>
                    <a:lnTo>
                      <a:pt x="3" y="192"/>
                    </a:lnTo>
                    <a:lnTo>
                      <a:pt x="4" y="192"/>
                    </a:lnTo>
                    <a:lnTo>
                      <a:pt x="4" y="192"/>
                    </a:lnTo>
                    <a:lnTo>
                      <a:pt x="4" y="192"/>
                    </a:lnTo>
                    <a:lnTo>
                      <a:pt x="4" y="192"/>
                    </a:lnTo>
                    <a:lnTo>
                      <a:pt x="5" y="192"/>
                    </a:lnTo>
                    <a:lnTo>
                      <a:pt x="5" y="193"/>
                    </a:lnTo>
                    <a:lnTo>
                      <a:pt x="5" y="193"/>
                    </a:lnTo>
                    <a:lnTo>
                      <a:pt x="5" y="193"/>
                    </a:lnTo>
                    <a:lnTo>
                      <a:pt x="6" y="194"/>
                    </a:lnTo>
                    <a:lnTo>
                      <a:pt x="6" y="194"/>
                    </a:lnTo>
                    <a:lnTo>
                      <a:pt x="6" y="193"/>
                    </a:lnTo>
                    <a:lnTo>
                      <a:pt x="6" y="193"/>
                    </a:lnTo>
                    <a:lnTo>
                      <a:pt x="7" y="193"/>
                    </a:lnTo>
                    <a:lnTo>
                      <a:pt x="7" y="193"/>
                    </a:lnTo>
                    <a:lnTo>
                      <a:pt x="7" y="193"/>
                    </a:lnTo>
                    <a:lnTo>
                      <a:pt x="8" y="194"/>
                    </a:lnTo>
                    <a:lnTo>
                      <a:pt x="8" y="194"/>
                    </a:lnTo>
                    <a:lnTo>
                      <a:pt x="8" y="194"/>
                    </a:lnTo>
                    <a:lnTo>
                      <a:pt x="8" y="194"/>
                    </a:lnTo>
                    <a:lnTo>
                      <a:pt x="9" y="194"/>
                    </a:lnTo>
                    <a:lnTo>
                      <a:pt x="9" y="194"/>
                    </a:lnTo>
                    <a:lnTo>
                      <a:pt x="9" y="194"/>
                    </a:lnTo>
                    <a:lnTo>
                      <a:pt x="9" y="195"/>
                    </a:lnTo>
                    <a:lnTo>
                      <a:pt x="10" y="195"/>
                    </a:lnTo>
                    <a:lnTo>
                      <a:pt x="10" y="195"/>
                    </a:lnTo>
                    <a:lnTo>
                      <a:pt x="10" y="195"/>
                    </a:lnTo>
                    <a:lnTo>
                      <a:pt x="10" y="195"/>
                    </a:lnTo>
                    <a:lnTo>
                      <a:pt x="11" y="195"/>
                    </a:lnTo>
                    <a:lnTo>
                      <a:pt x="11" y="195"/>
                    </a:lnTo>
                    <a:lnTo>
                      <a:pt x="11" y="195"/>
                    </a:lnTo>
                    <a:lnTo>
                      <a:pt x="12" y="196"/>
                    </a:lnTo>
                    <a:lnTo>
                      <a:pt x="12" y="196"/>
                    </a:lnTo>
                    <a:lnTo>
                      <a:pt x="12" y="196"/>
                    </a:lnTo>
                    <a:lnTo>
                      <a:pt x="12" y="196"/>
                    </a:lnTo>
                    <a:lnTo>
                      <a:pt x="13" y="196"/>
                    </a:lnTo>
                    <a:lnTo>
                      <a:pt x="13" y="196"/>
                    </a:lnTo>
                    <a:lnTo>
                      <a:pt x="13" y="196"/>
                    </a:lnTo>
                    <a:lnTo>
                      <a:pt x="13" y="196"/>
                    </a:lnTo>
                    <a:lnTo>
                      <a:pt x="14" y="196"/>
                    </a:lnTo>
                    <a:lnTo>
                      <a:pt x="14" y="196"/>
                    </a:lnTo>
                    <a:lnTo>
                      <a:pt x="14" y="196"/>
                    </a:lnTo>
                    <a:lnTo>
                      <a:pt x="15" y="196"/>
                    </a:lnTo>
                    <a:lnTo>
                      <a:pt x="15" y="196"/>
                    </a:lnTo>
                    <a:lnTo>
                      <a:pt x="15" y="196"/>
                    </a:lnTo>
                    <a:lnTo>
                      <a:pt x="15" y="196"/>
                    </a:lnTo>
                    <a:lnTo>
                      <a:pt x="16" y="196"/>
                    </a:lnTo>
                    <a:lnTo>
                      <a:pt x="16" y="196"/>
                    </a:lnTo>
                    <a:lnTo>
                      <a:pt x="16" y="196"/>
                    </a:lnTo>
                    <a:lnTo>
                      <a:pt x="16" y="196"/>
                    </a:lnTo>
                    <a:lnTo>
                      <a:pt x="17" y="197"/>
                    </a:lnTo>
                    <a:lnTo>
                      <a:pt x="17" y="197"/>
                    </a:lnTo>
                    <a:lnTo>
                      <a:pt x="17" y="197"/>
                    </a:lnTo>
                    <a:lnTo>
                      <a:pt x="18" y="197"/>
                    </a:lnTo>
                    <a:lnTo>
                      <a:pt x="18" y="197"/>
                    </a:lnTo>
                    <a:lnTo>
                      <a:pt x="18" y="197"/>
                    </a:lnTo>
                    <a:lnTo>
                      <a:pt x="18" y="197"/>
                    </a:lnTo>
                    <a:lnTo>
                      <a:pt x="19" y="197"/>
                    </a:lnTo>
                    <a:lnTo>
                      <a:pt x="19" y="197"/>
                    </a:lnTo>
                    <a:lnTo>
                      <a:pt x="19" y="197"/>
                    </a:lnTo>
                    <a:lnTo>
                      <a:pt x="19" y="197"/>
                    </a:lnTo>
                    <a:lnTo>
                      <a:pt x="20" y="197"/>
                    </a:lnTo>
                    <a:lnTo>
                      <a:pt x="20" y="197"/>
                    </a:lnTo>
                    <a:lnTo>
                      <a:pt x="20" y="197"/>
                    </a:lnTo>
                    <a:lnTo>
                      <a:pt x="20" y="197"/>
                    </a:lnTo>
                    <a:lnTo>
                      <a:pt x="21" y="197"/>
                    </a:lnTo>
                    <a:lnTo>
                      <a:pt x="21" y="197"/>
                    </a:lnTo>
                    <a:lnTo>
                      <a:pt x="21" y="197"/>
                    </a:lnTo>
                    <a:lnTo>
                      <a:pt x="21" y="197"/>
                    </a:lnTo>
                    <a:lnTo>
                      <a:pt x="22" y="197"/>
                    </a:lnTo>
                    <a:lnTo>
                      <a:pt x="22" y="197"/>
                    </a:lnTo>
                    <a:lnTo>
                      <a:pt x="22" y="198"/>
                    </a:lnTo>
                    <a:lnTo>
                      <a:pt x="23" y="198"/>
                    </a:lnTo>
                    <a:lnTo>
                      <a:pt x="23" y="198"/>
                    </a:lnTo>
                    <a:lnTo>
                      <a:pt x="23" y="198"/>
                    </a:lnTo>
                    <a:lnTo>
                      <a:pt x="23" y="198"/>
                    </a:lnTo>
                    <a:lnTo>
                      <a:pt x="24" y="198"/>
                    </a:lnTo>
                    <a:lnTo>
                      <a:pt x="24" y="197"/>
                    </a:lnTo>
                    <a:lnTo>
                      <a:pt x="24" y="197"/>
                    </a:lnTo>
                    <a:lnTo>
                      <a:pt x="24" y="197"/>
                    </a:lnTo>
                    <a:lnTo>
                      <a:pt x="25" y="197"/>
                    </a:lnTo>
                    <a:lnTo>
                      <a:pt x="25" y="197"/>
                    </a:lnTo>
                    <a:lnTo>
                      <a:pt x="25" y="197"/>
                    </a:lnTo>
                    <a:lnTo>
                      <a:pt x="25" y="197"/>
                    </a:lnTo>
                    <a:lnTo>
                      <a:pt x="26" y="197"/>
                    </a:lnTo>
                    <a:lnTo>
                      <a:pt x="26" y="197"/>
                    </a:lnTo>
                    <a:lnTo>
                      <a:pt x="26" y="197"/>
                    </a:lnTo>
                    <a:lnTo>
                      <a:pt x="26" y="197"/>
                    </a:lnTo>
                    <a:lnTo>
                      <a:pt x="27" y="197"/>
                    </a:lnTo>
                    <a:lnTo>
                      <a:pt x="27" y="197"/>
                    </a:lnTo>
                    <a:lnTo>
                      <a:pt x="27" y="197"/>
                    </a:lnTo>
                    <a:lnTo>
                      <a:pt x="28" y="197"/>
                    </a:lnTo>
                    <a:lnTo>
                      <a:pt x="28" y="197"/>
                    </a:lnTo>
                    <a:lnTo>
                      <a:pt x="28" y="197"/>
                    </a:lnTo>
                    <a:lnTo>
                      <a:pt x="28" y="197"/>
                    </a:lnTo>
                    <a:lnTo>
                      <a:pt x="29" y="197"/>
                    </a:lnTo>
                    <a:lnTo>
                      <a:pt x="29" y="197"/>
                    </a:lnTo>
                    <a:lnTo>
                      <a:pt x="29" y="197"/>
                    </a:lnTo>
                    <a:lnTo>
                      <a:pt x="29" y="197"/>
                    </a:lnTo>
                    <a:lnTo>
                      <a:pt x="30" y="197"/>
                    </a:lnTo>
                    <a:lnTo>
                      <a:pt x="30" y="197"/>
                    </a:lnTo>
                    <a:lnTo>
                      <a:pt x="30" y="197"/>
                    </a:lnTo>
                    <a:lnTo>
                      <a:pt x="31" y="197"/>
                    </a:lnTo>
                    <a:lnTo>
                      <a:pt x="31" y="197"/>
                    </a:lnTo>
                    <a:lnTo>
                      <a:pt x="31" y="197"/>
                    </a:lnTo>
                    <a:lnTo>
                      <a:pt x="31" y="198"/>
                    </a:lnTo>
                    <a:lnTo>
                      <a:pt x="32" y="198"/>
                    </a:lnTo>
                    <a:lnTo>
                      <a:pt x="32" y="198"/>
                    </a:lnTo>
                    <a:lnTo>
                      <a:pt x="32" y="198"/>
                    </a:lnTo>
                    <a:lnTo>
                      <a:pt x="32" y="198"/>
                    </a:lnTo>
                    <a:lnTo>
                      <a:pt x="33" y="198"/>
                    </a:lnTo>
                    <a:lnTo>
                      <a:pt x="33" y="198"/>
                    </a:lnTo>
                    <a:lnTo>
                      <a:pt x="33" y="198"/>
                    </a:lnTo>
                    <a:lnTo>
                      <a:pt x="34" y="198"/>
                    </a:lnTo>
                    <a:lnTo>
                      <a:pt x="34" y="198"/>
                    </a:lnTo>
                    <a:lnTo>
                      <a:pt x="34" y="198"/>
                    </a:lnTo>
                    <a:lnTo>
                      <a:pt x="34" y="198"/>
                    </a:lnTo>
                    <a:lnTo>
                      <a:pt x="35" y="198"/>
                    </a:lnTo>
                    <a:lnTo>
                      <a:pt x="35" y="198"/>
                    </a:lnTo>
                    <a:lnTo>
                      <a:pt x="35" y="198"/>
                    </a:lnTo>
                    <a:lnTo>
                      <a:pt x="35" y="198"/>
                    </a:lnTo>
                    <a:lnTo>
                      <a:pt x="36" y="198"/>
                    </a:lnTo>
                    <a:lnTo>
                      <a:pt x="36" y="198"/>
                    </a:lnTo>
                    <a:lnTo>
                      <a:pt x="36" y="198"/>
                    </a:lnTo>
                    <a:lnTo>
                      <a:pt x="36" y="198"/>
                    </a:lnTo>
                    <a:lnTo>
                      <a:pt x="37" y="198"/>
                    </a:lnTo>
                    <a:lnTo>
                      <a:pt x="37" y="198"/>
                    </a:lnTo>
                    <a:lnTo>
                      <a:pt x="37" y="198"/>
                    </a:lnTo>
                    <a:lnTo>
                      <a:pt x="37" y="198"/>
                    </a:lnTo>
                    <a:lnTo>
                      <a:pt x="38" y="198"/>
                    </a:lnTo>
                    <a:lnTo>
                      <a:pt x="38" y="198"/>
                    </a:lnTo>
                    <a:lnTo>
                      <a:pt x="38" y="198"/>
                    </a:lnTo>
                    <a:lnTo>
                      <a:pt x="39" y="198"/>
                    </a:lnTo>
                    <a:lnTo>
                      <a:pt x="39" y="198"/>
                    </a:lnTo>
                    <a:lnTo>
                      <a:pt x="39" y="198"/>
                    </a:lnTo>
                    <a:lnTo>
                      <a:pt x="39" y="198"/>
                    </a:lnTo>
                    <a:lnTo>
                      <a:pt x="40" y="198"/>
                    </a:lnTo>
                    <a:lnTo>
                      <a:pt x="40" y="198"/>
                    </a:lnTo>
                    <a:lnTo>
                      <a:pt x="40" y="198"/>
                    </a:lnTo>
                    <a:lnTo>
                      <a:pt x="40" y="198"/>
                    </a:lnTo>
                    <a:lnTo>
                      <a:pt x="41" y="198"/>
                    </a:lnTo>
                    <a:lnTo>
                      <a:pt x="41" y="198"/>
                    </a:lnTo>
                    <a:lnTo>
                      <a:pt x="41" y="198"/>
                    </a:lnTo>
                    <a:lnTo>
                      <a:pt x="41" y="198"/>
                    </a:lnTo>
                    <a:lnTo>
                      <a:pt x="42" y="198"/>
                    </a:lnTo>
                    <a:lnTo>
                      <a:pt x="42" y="198"/>
                    </a:lnTo>
                    <a:lnTo>
                      <a:pt x="42" y="198"/>
                    </a:lnTo>
                    <a:lnTo>
                      <a:pt x="43" y="198"/>
                    </a:lnTo>
                    <a:lnTo>
                      <a:pt x="43" y="198"/>
                    </a:lnTo>
                    <a:lnTo>
                      <a:pt x="43" y="198"/>
                    </a:lnTo>
                    <a:lnTo>
                      <a:pt x="43" y="198"/>
                    </a:lnTo>
                    <a:lnTo>
                      <a:pt x="44" y="198"/>
                    </a:lnTo>
                    <a:lnTo>
                      <a:pt x="44" y="198"/>
                    </a:lnTo>
                    <a:lnTo>
                      <a:pt x="44" y="198"/>
                    </a:lnTo>
                    <a:lnTo>
                      <a:pt x="44" y="198"/>
                    </a:lnTo>
                    <a:lnTo>
                      <a:pt x="45" y="198"/>
                    </a:lnTo>
                    <a:lnTo>
                      <a:pt x="45" y="198"/>
                    </a:lnTo>
                    <a:lnTo>
                      <a:pt x="45" y="198"/>
                    </a:lnTo>
                    <a:lnTo>
                      <a:pt x="45" y="198"/>
                    </a:lnTo>
                    <a:lnTo>
                      <a:pt x="46" y="198"/>
                    </a:lnTo>
                    <a:lnTo>
                      <a:pt x="46" y="198"/>
                    </a:lnTo>
                    <a:lnTo>
                      <a:pt x="46" y="198"/>
                    </a:lnTo>
                    <a:lnTo>
                      <a:pt x="47" y="198"/>
                    </a:lnTo>
                    <a:lnTo>
                      <a:pt x="47" y="198"/>
                    </a:lnTo>
                    <a:lnTo>
                      <a:pt x="47" y="198"/>
                    </a:lnTo>
                    <a:lnTo>
                      <a:pt x="47" y="198"/>
                    </a:lnTo>
                    <a:lnTo>
                      <a:pt x="48" y="198"/>
                    </a:lnTo>
                    <a:lnTo>
                      <a:pt x="48" y="198"/>
                    </a:lnTo>
                    <a:lnTo>
                      <a:pt x="48" y="198"/>
                    </a:lnTo>
                    <a:lnTo>
                      <a:pt x="48" y="198"/>
                    </a:lnTo>
                    <a:lnTo>
                      <a:pt x="49" y="199"/>
                    </a:lnTo>
                    <a:lnTo>
                      <a:pt x="49" y="199"/>
                    </a:lnTo>
                    <a:lnTo>
                      <a:pt x="49" y="199"/>
                    </a:lnTo>
                    <a:lnTo>
                      <a:pt x="50" y="199"/>
                    </a:lnTo>
                    <a:lnTo>
                      <a:pt x="50" y="199"/>
                    </a:lnTo>
                    <a:lnTo>
                      <a:pt x="50" y="199"/>
                    </a:lnTo>
                    <a:lnTo>
                      <a:pt x="50" y="199"/>
                    </a:lnTo>
                    <a:lnTo>
                      <a:pt x="51" y="199"/>
                    </a:lnTo>
                    <a:lnTo>
                      <a:pt x="51" y="199"/>
                    </a:lnTo>
                    <a:lnTo>
                      <a:pt x="51" y="199"/>
                    </a:lnTo>
                    <a:lnTo>
                      <a:pt x="51" y="199"/>
                    </a:lnTo>
                    <a:lnTo>
                      <a:pt x="52" y="199"/>
                    </a:lnTo>
                    <a:lnTo>
                      <a:pt x="52" y="199"/>
                    </a:lnTo>
                    <a:lnTo>
                      <a:pt x="52" y="199"/>
                    </a:lnTo>
                    <a:lnTo>
                      <a:pt x="52" y="199"/>
                    </a:lnTo>
                    <a:lnTo>
                      <a:pt x="53" y="199"/>
                    </a:lnTo>
                    <a:lnTo>
                      <a:pt x="53" y="199"/>
                    </a:lnTo>
                    <a:lnTo>
                      <a:pt x="53" y="199"/>
                    </a:lnTo>
                    <a:lnTo>
                      <a:pt x="53" y="199"/>
                    </a:lnTo>
                    <a:lnTo>
                      <a:pt x="54" y="199"/>
                    </a:lnTo>
                    <a:lnTo>
                      <a:pt x="54" y="198"/>
                    </a:lnTo>
                    <a:lnTo>
                      <a:pt x="54" y="198"/>
                    </a:lnTo>
                    <a:lnTo>
                      <a:pt x="55" y="198"/>
                    </a:lnTo>
                    <a:lnTo>
                      <a:pt x="55" y="198"/>
                    </a:lnTo>
                    <a:lnTo>
                      <a:pt x="55" y="198"/>
                    </a:lnTo>
                    <a:lnTo>
                      <a:pt x="55" y="198"/>
                    </a:lnTo>
                    <a:lnTo>
                      <a:pt x="56" y="198"/>
                    </a:lnTo>
                    <a:lnTo>
                      <a:pt x="56" y="198"/>
                    </a:lnTo>
                    <a:lnTo>
                      <a:pt x="56" y="198"/>
                    </a:lnTo>
                    <a:lnTo>
                      <a:pt x="56" y="199"/>
                    </a:lnTo>
                    <a:lnTo>
                      <a:pt x="57" y="199"/>
                    </a:lnTo>
                    <a:lnTo>
                      <a:pt x="57" y="199"/>
                    </a:lnTo>
                    <a:lnTo>
                      <a:pt x="57" y="198"/>
                    </a:lnTo>
                    <a:lnTo>
                      <a:pt x="57" y="198"/>
                    </a:lnTo>
                    <a:lnTo>
                      <a:pt x="58" y="198"/>
                    </a:lnTo>
                    <a:lnTo>
                      <a:pt x="58" y="198"/>
                    </a:lnTo>
                    <a:lnTo>
                      <a:pt x="58" y="198"/>
                    </a:lnTo>
                    <a:lnTo>
                      <a:pt x="59" y="198"/>
                    </a:lnTo>
                    <a:lnTo>
                      <a:pt x="59" y="198"/>
                    </a:lnTo>
                    <a:lnTo>
                      <a:pt x="59" y="198"/>
                    </a:lnTo>
                    <a:lnTo>
                      <a:pt x="59" y="198"/>
                    </a:lnTo>
                    <a:lnTo>
                      <a:pt x="60" y="198"/>
                    </a:lnTo>
                    <a:lnTo>
                      <a:pt x="60" y="198"/>
                    </a:lnTo>
                    <a:lnTo>
                      <a:pt x="60" y="198"/>
                    </a:lnTo>
                    <a:lnTo>
                      <a:pt x="60" y="198"/>
                    </a:lnTo>
                    <a:lnTo>
                      <a:pt x="61" y="198"/>
                    </a:lnTo>
                    <a:lnTo>
                      <a:pt x="61" y="198"/>
                    </a:lnTo>
                    <a:lnTo>
                      <a:pt x="61" y="198"/>
                    </a:lnTo>
                    <a:lnTo>
                      <a:pt x="61" y="198"/>
                    </a:lnTo>
                    <a:lnTo>
                      <a:pt x="62" y="198"/>
                    </a:lnTo>
                    <a:lnTo>
                      <a:pt x="62" y="198"/>
                    </a:lnTo>
                    <a:lnTo>
                      <a:pt x="62" y="198"/>
                    </a:lnTo>
                    <a:lnTo>
                      <a:pt x="63" y="198"/>
                    </a:lnTo>
                    <a:lnTo>
                      <a:pt x="63" y="198"/>
                    </a:lnTo>
                    <a:lnTo>
                      <a:pt x="63" y="198"/>
                    </a:lnTo>
                    <a:lnTo>
                      <a:pt x="63" y="198"/>
                    </a:lnTo>
                    <a:lnTo>
                      <a:pt x="64" y="198"/>
                    </a:lnTo>
                    <a:lnTo>
                      <a:pt x="64" y="198"/>
                    </a:lnTo>
                    <a:lnTo>
                      <a:pt x="64" y="197"/>
                    </a:lnTo>
                    <a:lnTo>
                      <a:pt x="64" y="195"/>
                    </a:lnTo>
                    <a:lnTo>
                      <a:pt x="65" y="193"/>
                    </a:lnTo>
                    <a:lnTo>
                      <a:pt x="65" y="191"/>
                    </a:lnTo>
                    <a:lnTo>
                      <a:pt x="65" y="189"/>
                    </a:lnTo>
                    <a:lnTo>
                      <a:pt x="66" y="188"/>
                    </a:lnTo>
                    <a:lnTo>
                      <a:pt x="66" y="187"/>
                    </a:lnTo>
                    <a:lnTo>
                      <a:pt x="66" y="188"/>
                    </a:lnTo>
                    <a:lnTo>
                      <a:pt x="66" y="189"/>
                    </a:lnTo>
                    <a:lnTo>
                      <a:pt x="67" y="190"/>
                    </a:lnTo>
                    <a:lnTo>
                      <a:pt x="67" y="192"/>
                    </a:lnTo>
                    <a:lnTo>
                      <a:pt x="67" y="194"/>
                    </a:lnTo>
                    <a:lnTo>
                      <a:pt x="67" y="194"/>
                    </a:lnTo>
                    <a:lnTo>
                      <a:pt x="68" y="194"/>
                    </a:lnTo>
                    <a:lnTo>
                      <a:pt x="68" y="194"/>
                    </a:lnTo>
                    <a:lnTo>
                      <a:pt x="68" y="194"/>
                    </a:lnTo>
                    <a:lnTo>
                      <a:pt x="68" y="194"/>
                    </a:lnTo>
                    <a:lnTo>
                      <a:pt x="69" y="194"/>
                    </a:lnTo>
                    <a:lnTo>
                      <a:pt x="69" y="194"/>
                    </a:lnTo>
                    <a:lnTo>
                      <a:pt x="69" y="194"/>
                    </a:lnTo>
                    <a:lnTo>
                      <a:pt x="69" y="194"/>
                    </a:lnTo>
                    <a:lnTo>
                      <a:pt x="70" y="193"/>
                    </a:lnTo>
                    <a:lnTo>
                      <a:pt x="70" y="193"/>
                    </a:lnTo>
                    <a:lnTo>
                      <a:pt x="70" y="193"/>
                    </a:lnTo>
                    <a:lnTo>
                      <a:pt x="71" y="193"/>
                    </a:lnTo>
                    <a:lnTo>
                      <a:pt x="71" y="193"/>
                    </a:lnTo>
                    <a:lnTo>
                      <a:pt x="71" y="193"/>
                    </a:lnTo>
                    <a:lnTo>
                      <a:pt x="71" y="193"/>
                    </a:lnTo>
                    <a:lnTo>
                      <a:pt x="72" y="193"/>
                    </a:lnTo>
                    <a:lnTo>
                      <a:pt x="72" y="193"/>
                    </a:lnTo>
                    <a:lnTo>
                      <a:pt x="72" y="193"/>
                    </a:lnTo>
                    <a:lnTo>
                      <a:pt x="72" y="193"/>
                    </a:lnTo>
                    <a:lnTo>
                      <a:pt x="73" y="193"/>
                    </a:lnTo>
                    <a:lnTo>
                      <a:pt x="73" y="193"/>
                    </a:lnTo>
                    <a:lnTo>
                      <a:pt x="73" y="193"/>
                    </a:lnTo>
                    <a:lnTo>
                      <a:pt x="73" y="193"/>
                    </a:lnTo>
                    <a:lnTo>
                      <a:pt x="74" y="193"/>
                    </a:lnTo>
                    <a:lnTo>
                      <a:pt x="74" y="193"/>
                    </a:lnTo>
                    <a:lnTo>
                      <a:pt x="74" y="193"/>
                    </a:lnTo>
                    <a:lnTo>
                      <a:pt x="75" y="193"/>
                    </a:lnTo>
                    <a:lnTo>
                      <a:pt x="75" y="193"/>
                    </a:lnTo>
                    <a:lnTo>
                      <a:pt x="75" y="193"/>
                    </a:lnTo>
                    <a:lnTo>
                      <a:pt x="75" y="193"/>
                    </a:lnTo>
                    <a:lnTo>
                      <a:pt x="76" y="193"/>
                    </a:lnTo>
                    <a:lnTo>
                      <a:pt x="76" y="193"/>
                    </a:lnTo>
                    <a:lnTo>
                      <a:pt x="76" y="193"/>
                    </a:lnTo>
                    <a:lnTo>
                      <a:pt x="76" y="193"/>
                    </a:lnTo>
                    <a:lnTo>
                      <a:pt x="77" y="193"/>
                    </a:lnTo>
                    <a:lnTo>
                      <a:pt x="77" y="193"/>
                    </a:lnTo>
                    <a:lnTo>
                      <a:pt x="77" y="192"/>
                    </a:lnTo>
                    <a:lnTo>
                      <a:pt x="78" y="192"/>
                    </a:lnTo>
                    <a:lnTo>
                      <a:pt x="78" y="192"/>
                    </a:lnTo>
                    <a:lnTo>
                      <a:pt x="78" y="192"/>
                    </a:lnTo>
                    <a:lnTo>
                      <a:pt x="78" y="192"/>
                    </a:lnTo>
                    <a:lnTo>
                      <a:pt x="79" y="192"/>
                    </a:lnTo>
                    <a:lnTo>
                      <a:pt x="79" y="192"/>
                    </a:lnTo>
                    <a:lnTo>
                      <a:pt x="79" y="191"/>
                    </a:lnTo>
                    <a:lnTo>
                      <a:pt x="79" y="191"/>
                    </a:lnTo>
                    <a:lnTo>
                      <a:pt x="80" y="191"/>
                    </a:lnTo>
                    <a:lnTo>
                      <a:pt x="80" y="191"/>
                    </a:lnTo>
                    <a:lnTo>
                      <a:pt x="80" y="191"/>
                    </a:lnTo>
                    <a:lnTo>
                      <a:pt x="80" y="191"/>
                    </a:lnTo>
                    <a:lnTo>
                      <a:pt x="81" y="191"/>
                    </a:lnTo>
                    <a:lnTo>
                      <a:pt x="81" y="191"/>
                    </a:lnTo>
                    <a:lnTo>
                      <a:pt x="81" y="191"/>
                    </a:lnTo>
                    <a:lnTo>
                      <a:pt x="82" y="191"/>
                    </a:lnTo>
                    <a:lnTo>
                      <a:pt x="82" y="191"/>
                    </a:lnTo>
                    <a:lnTo>
                      <a:pt x="82" y="191"/>
                    </a:lnTo>
                    <a:lnTo>
                      <a:pt x="82" y="192"/>
                    </a:lnTo>
                    <a:lnTo>
                      <a:pt x="83" y="192"/>
                    </a:lnTo>
                    <a:lnTo>
                      <a:pt x="83" y="192"/>
                    </a:lnTo>
                    <a:lnTo>
                      <a:pt x="83" y="192"/>
                    </a:lnTo>
                    <a:lnTo>
                      <a:pt x="83" y="191"/>
                    </a:lnTo>
                    <a:lnTo>
                      <a:pt x="84" y="191"/>
                    </a:lnTo>
                    <a:lnTo>
                      <a:pt x="84" y="191"/>
                    </a:lnTo>
                    <a:lnTo>
                      <a:pt x="84" y="192"/>
                    </a:lnTo>
                    <a:lnTo>
                      <a:pt x="84" y="193"/>
                    </a:lnTo>
                    <a:lnTo>
                      <a:pt x="85" y="193"/>
                    </a:lnTo>
                    <a:lnTo>
                      <a:pt x="85" y="193"/>
                    </a:lnTo>
                    <a:lnTo>
                      <a:pt x="85" y="193"/>
                    </a:lnTo>
                    <a:lnTo>
                      <a:pt x="85" y="193"/>
                    </a:lnTo>
                    <a:lnTo>
                      <a:pt x="86" y="193"/>
                    </a:lnTo>
                    <a:lnTo>
                      <a:pt x="86" y="193"/>
                    </a:lnTo>
                    <a:lnTo>
                      <a:pt x="86" y="194"/>
                    </a:lnTo>
                    <a:lnTo>
                      <a:pt x="87" y="194"/>
                    </a:lnTo>
                    <a:lnTo>
                      <a:pt x="87" y="195"/>
                    </a:lnTo>
                    <a:lnTo>
                      <a:pt x="87" y="195"/>
                    </a:lnTo>
                    <a:lnTo>
                      <a:pt x="87" y="195"/>
                    </a:lnTo>
                    <a:lnTo>
                      <a:pt x="88" y="195"/>
                    </a:lnTo>
                    <a:lnTo>
                      <a:pt x="88" y="195"/>
                    </a:lnTo>
                    <a:lnTo>
                      <a:pt x="88" y="195"/>
                    </a:lnTo>
                    <a:lnTo>
                      <a:pt x="88" y="195"/>
                    </a:lnTo>
                    <a:lnTo>
                      <a:pt x="89" y="195"/>
                    </a:lnTo>
                    <a:lnTo>
                      <a:pt x="89" y="196"/>
                    </a:lnTo>
                    <a:lnTo>
                      <a:pt x="89" y="196"/>
                    </a:lnTo>
                    <a:lnTo>
                      <a:pt x="89" y="196"/>
                    </a:lnTo>
                    <a:lnTo>
                      <a:pt x="90" y="196"/>
                    </a:lnTo>
                    <a:lnTo>
                      <a:pt x="90" y="196"/>
                    </a:lnTo>
                    <a:lnTo>
                      <a:pt x="90" y="196"/>
                    </a:lnTo>
                    <a:lnTo>
                      <a:pt x="91" y="196"/>
                    </a:lnTo>
                    <a:lnTo>
                      <a:pt x="91" y="196"/>
                    </a:lnTo>
                    <a:lnTo>
                      <a:pt x="91" y="196"/>
                    </a:lnTo>
                    <a:lnTo>
                      <a:pt x="91" y="196"/>
                    </a:lnTo>
                    <a:lnTo>
                      <a:pt x="92" y="196"/>
                    </a:lnTo>
                    <a:lnTo>
                      <a:pt x="92" y="196"/>
                    </a:lnTo>
                    <a:lnTo>
                      <a:pt x="92" y="196"/>
                    </a:lnTo>
                    <a:lnTo>
                      <a:pt x="92" y="196"/>
                    </a:lnTo>
                    <a:lnTo>
                      <a:pt x="93" y="196"/>
                    </a:lnTo>
                    <a:lnTo>
                      <a:pt x="93" y="196"/>
                    </a:lnTo>
                    <a:lnTo>
                      <a:pt x="93" y="196"/>
                    </a:lnTo>
                    <a:lnTo>
                      <a:pt x="94" y="196"/>
                    </a:lnTo>
                    <a:lnTo>
                      <a:pt x="94" y="196"/>
                    </a:lnTo>
                    <a:lnTo>
                      <a:pt x="94" y="196"/>
                    </a:lnTo>
                    <a:lnTo>
                      <a:pt x="94" y="196"/>
                    </a:lnTo>
                    <a:lnTo>
                      <a:pt x="95" y="196"/>
                    </a:lnTo>
                    <a:lnTo>
                      <a:pt x="95" y="196"/>
                    </a:lnTo>
                    <a:lnTo>
                      <a:pt x="95" y="196"/>
                    </a:lnTo>
                    <a:lnTo>
                      <a:pt x="95" y="196"/>
                    </a:lnTo>
                    <a:lnTo>
                      <a:pt x="96" y="196"/>
                    </a:lnTo>
                    <a:lnTo>
                      <a:pt x="96" y="196"/>
                    </a:lnTo>
                    <a:lnTo>
                      <a:pt x="96" y="196"/>
                    </a:lnTo>
                    <a:lnTo>
                      <a:pt x="97" y="196"/>
                    </a:lnTo>
                    <a:lnTo>
                      <a:pt x="97" y="196"/>
                    </a:lnTo>
                    <a:lnTo>
                      <a:pt x="97" y="196"/>
                    </a:lnTo>
                    <a:lnTo>
                      <a:pt x="97" y="196"/>
                    </a:lnTo>
                    <a:lnTo>
                      <a:pt x="98" y="196"/>
                    </a:lnTo>
                    <a:lnTo>
                      <a:pt x="98" y="196"/>
                    </a:lnTo>
                    <a:lnTo>
                      <a:pt x="98" y="196"/>
                    </a:lnTo>
                    <a:lnTo>
                      <a:pt x="98" y="196"/>
                    </a:lnTo>
                    <a:lnTo>
                      <a:pt x="99" y="196"/>
                    </a:lnTo>
                    <a:lnTo>
                      <a:pt x="99" y="196"/>
                    </a:lnTo>
                    <a:lnTo>
                      <a:pt x="99" y="196"/>
                    </a:lnTo>
                    <a:lnTo>
                      <a:pt x="99" y="196"/>
                    </a:lnTo>
                    <a:lnTo>
                      <a:pt x="100" y="196"/>
                    </a:lnTo>
                    <a:lnTo>
                      <a:pt x="100" y="196"/>
                    </a:lnTo>
                    <a:lnTo>
                      <a:pt x="100" y="196"/>
                    </a:lnTo>
                    <a:lnTo>
                      <a:pt x="100" y="196"/>
                    </a:lnTo>
                    <a:lnTo>
                      <a:pt x="101" y="196"/>
                    </a:lnTo>
                    <a:lnTo>
                      <a:pt x="101" y="196"/>
                    </a:lnTo>
                    <a:lnTo>
                      <a:pt x="101" y="196"/>
                    </a:lnTo>
                    <a:lnTo>
                      <a:pt x="101" y="196"/>
                    </a:lnTo>
                    <a:lnTo>
                      <a:pt x="102" y="196"/>
                    </a:lnTo>
                    <a:lnTo>
                      <a:pt x="102" y="196"/>
                    </a:lnTo>
                    <a:lnTo>
                      <a:pt x="102" y="196"/>
                    </a:lnTo>
                    <a:lnTo>
                      <a:pt x="103" y="196"/>
                    </a:lnTo>
                    <a:lnTo>
                      <a:pt x="103" y="196"/>
                    </a:lnTo>
                    <a:lnTo>
                      <a:pt x="103" y="196"/>
                    </a:lnTo>
                    <a:lnTo>
                      <a:pt x="103" y="196"/>
                    </a:lnTo>
                    <a:lnTo>
                      <a:pt x="104" y="196"/>
                    </a:lnTo>
                    <a:lnTo>
                      <a:pt x="104" y="196"/>
                    </a:lnTo>
                    <a:lnTo>
                      <a:pt x="104" y="196"/>
                    </a:lnTo>
                    <a:lnTo>
                      <a:pt x="104" y="196"/>
                    </a:lnTo>
                    <a:lnTo>
                      <a:pt x="105" y="196"/>
                    </a:lnTo>
                    <a:lnTo>
                      <a:pt x="105" y="196"/>
                    </a:lnTo>
                    <a:lnTo>
                      <a:pt x="105" y="196"/>
                    </a:lnTo>
                    <a:lnTo>
                      <a:pt x="105" y="196"/>
                    </a:lnTo>
                    <a:lnTo>
                      <a:pt x="106" y="196"/>
                    </a:lnTo>
                    <a:lnTo>
                      <a:pt x="106" y="196"/>
                    </a:lnTo>
                    <a:lnTo>
                      <a:pt x="106" y="196"/>
                    </a:lnTo>
                    <a:lnTo>
                      <a:pt x="107" y="196"/>
                    </a:lnTo>
                    <a:lnTo>
                      <a:pt x="107" y="196"/>
                    </a:lnTo>
                    <a:lnTo>
                      <a:pt x="107" y="196"/>
                    </a:lnTo>
                    <a:lnTo>
                      <a:pt x="107" y="196"/>
                    </a:lnTo>
                    <a:lnTo>
                      <a:pt x="108" y="196"/>
                    </a:lnTo>
                    <a:lnTo>
                      <a:pt x="108" y="196"/>
                    </a:lnTo>
                    <a:lnTo>
                      <a:pt x="108" y="196"/>
                    </a:lnTo>
                    <a:lnTo>
                      <a:pt x="108" y="196"/>
                    </a:lnTo>
                    <a:lnTo>
                      <a:pt x="109" y="196"/>
                    </a:lnTo>
                    <a:lnTo>
                      <a:pt x="109" y="196"/>
                    </a:lnTo>
                    <a:lnTo>
                      <a:pt x="109" y="196"/>
                    </a:lnTo>
                    <a:lnTo>
                      <a:pt x="110" y="196"/>
                    </a:lnTo>
                    <a:lnTo>
                      <a:pt x="110" y="196"/>
                    </a:lnTo>
                    <a:lnTo>
                      <a:pt x="110" y="196"/>
                    </a:lnTo>
                    <a:lnTo>
                      <a:pt x="110" y="196"/>
                    </a:lnTo>
                    <a:lnTo>
                      <a:pt x="111" y="196"/>
                    </a:lnTo>
                    <a:lnTo>
                      <a:pt x="111" y="196"/>
                    </a:lnTo>
                    <a:lnTo>
                      <a:pt x="111" y="196"/>
                    </a:lnTo>
                    <a:lnTo>
                      <a:pt x="111" y="196"/>
                    </a:lnTo>
                    <a:lnTo>
                      <a:pt x="112" y="196"/>
                    </a:lnTo>
                    <a:lnTo>
                      <a:pt x="112" y="196"/>
                    </a:lnTo>
                    <a:lnTo>
                      <a:pt x="112" y="196"/>
                    </a:lnTo>
                    <a:lnTo>
                      <a:pt x="113" y="196"/>
                    </a:lnTo>
                    <a:lnTo>
                      <a:pt x="113" y="196"/>
                    </a:lnTo>
                    <a:lnTo>
                      <a:pt x="113" y="196"/>
                    </a:lnTo>
                    <a:lnTo>
                      <a:pt x="113" y="196"/>
                    </a:lnTo>
                    <a:lnTo>
                      <a:pt x="114" y="196"/>
                    </a:lnTo>
                    <a:lnTo>
                      <a:pt x="114" y="196"/>
                    </a:lnTo>
                    <a:lnTo>
                      <a:pt x="114" y="196"/>
                    </a:lnTo>
                    <a:lnTo>
                      <a:pt x="114" y="196"/>
                    </a:lnTo>
                    <a:lnTo>
                      <a:pt x="115" y="196"/>
                    </a:lnTo>
                    <a:lnTo>
                      <a:pt x="115" y="196"/>
                    </a:lnTo>
                    <a:lnTo>
                      <a:pt x="115" y="196"/>
                    </a:lnTo>
                    <a:lnTo>
                      <a:pt x="115" y="196"/>
                    </a:lnTo>
                    <a:lnTo>
                      <a:pt x="116" y="196"/>
                    </a:lnTo>
                    <a:lnTo>
                      <a:pt x="116" y="196"/>
                    </a:lnTo>
                    <a:lnTo>
                      <a:pt x="116" y="196"/>
                    </a:lnTo>
                    <a:lnTo>
                      <a:pt x="116" y="196"/>
                    </a:lnTo>
                    <a:lnTo>
                      <a:pt x="117" y="196"/>
                    </a:lnTo>
                    <a:lnTo>
                      <a:pt x="117" y="196"/>
                    </a:lnTo>
                    <a:lnTo>
                      <a:pt x="117" y="196"/>
                    </a:lnTo>
                    <a:lnTo>
                      <a:pt x="117" y="196"/>
                    </a:lnTo>
                    <a:lnTo>
                      <a:pt x="118" y="195"/>
                    </a:lnTo>
                    <a:lnTo>
                      <a:pt x="118" y="195"/>
                    </a:lnTo>
                    <a:lnTo>
                      <a:pt x="118" y="195"/>
                    </a:lnTo>
                    <a:lnTo>
                      <a:pt x="119" y="196"/>
                    </a:lnTo>
                    <a:lnTo>
                      <a:pt x="119" y="196"/>
                    </a:lnTo>
                    <a:lnTo>
                      <a:pt x="119" y="196"/>
                    </a:lnTo>
                    <a:lnTo>
                      <a:pt x="119" y="196"/>
                    </a:lnTo>
                    <a:lnTo>
                      <a:pt x="120" y="196"/>
                    </a:lnTo>
                    <a:lnTo>
                      <a:pt x="120" y="196"/>
                    </a:lnTo>
                    <a:lnTo>
                      <a:pt x="120" y="196"/>
                    </a:lnTo>
                    <a:lnTo>
                      <a:pt x="120" y="196"/>
                    </a:lnTo>
                    <a:lnTo>
                      <a:pt x="121" y="196"/>
                    </a:lnTo>
                    <a:lnTo>
                      <a:pt x="121" y="196"/>
                    </a:lnTo>
                    <a:lnTo>
                      <a:pt x="121" y="196"/>
                    </a:lnTo>
                    <a:lnTo>
                      <a:pt x="121" y="196"/>
                    </a:lnTo>
                    <a:lnTo>
                      <a:pt x="122" y="196"/>
                    </a:lnTo>
                    <a:lnTo>
                      <a:pt x="122" y="196"/>
                    </a:lnTo>
                    <a:lnTo>
                      <a:pt x="122" y="196"/>
                    </a:lnTo>
                    <a:lnTo>
                      <a:pt x="123" y="196"/>
                    </a:lnTo>
                    <a:lnTo>
                      <a:pt x="123" y="196"/>
                    </a:lnTo>
                    <a:lnTo>
                      <a:pt x="123" y="196"/>
                    </a:lnTo>
                    <a:lnTo>
                      <a:pt x="123" y="196"/>
                    </a:lnTo>
                    <a:lnTo>
                      <a:pt x="124" y="196"/>
                    </a:lnTo>
                    <a:lnTo>
                      <a:pt x="124" y="196"/>
                    </a:lnTo>
                    <a:lnTo>
                      <a:pt x="124" y="196"/>
                    </a:lnTo>
                    <a:lnTo>
                      <a:pt x="124" y="196"/>
                    </a:lnTo>
                    <a:lnTo>
                      <a:pt x="125" y="196"/>
                    </a:lnTo>
                    <a:lnTo>
                      <a:pt x="125" y="196"/>
                    </a:lnTo>
                    <a:lnTo>
                      <a:pt x="125" y="196"/>
                    </a:lnTo>
                    <a:lnTo>
                      <a:pt x="126" y="197"/>
                    </a:lnTo>
                    <a:lnTo>
                      <a:pt x="126" y="197"/>
                    </a:lnTo>
                    <a:lnTo>
                      <a:pt x="126" y="197"/>
                    </a:lnTo>
                    <a:lnTo>
                      <a:pt x="126" y="197"/>
                    </a:lnTo>
                    <a:lnTo>
                      <a:pt x="127" y="197"/>
                    </a:lnTo>
                    <a:lnTo>
                      <a:pt x="127" y="197"/>
                    </a:lnTo>
                    <a:lnTo>
                      <a:pt x="127" y="197"/>
                    </a:lnTo>
                    <a:lnTo>
                      <a:pt x="127" y="197"/>
                    </a:lnTo>
                    <a:lnTo>
                      <a:pt x="128" y="197"/>
                    </a:lnTo>
                    <a:lnTo>
                      <a:pt x="128" y="197"/>
                    </a:lnTo>
                    <a:lnTo>
                      <a:pt x="128" y="197"/>
                    </a:lnTo>
                    <a:lnTo>
                      <a:pt x="129" y="197"/>
                    </a:lnTo>
                    <a:lnTo>
                      <a:pt x="129" y="197"/>
                    </a:lnTo>
                    <a:lnTo>
                      <a:pt x="129" y="197"/>
                    </a:lnTo>
                    <a:lnTo>
                      <a:pt x="129" y="197"/>
                    </a:lnTo>
                    <a:lnTo>
                      <a:pt x="130" y="198"/>
                    </a:lnTo>
                    <a:lnTo>
                      <a:pt x="130" y="198"/>
                    </a:lnTo>
                    <a:lnTo>
                      <a:pt x="130" y="198"/>
                    </a:lnTo>
                    <a:lnTo>
                      <a:pt x="130" y="198"/>
                    </a:lnTo>
                    <a:lnTo>
                      <a:pt x="131" y="198"/>
                    </a:lnTo>
                    <a:lnTo>
                      <a:pt x="131" y="198"/>
                    </a:lnTo>
                    <a:lnTo>
                      <a:pt x="131" y="198"/>
                    </a:lnTo>
                    <a:lnTo>
                      <a:pt x="131" y="198"/>
                    </a:lnTo>
                    <a:lnTo>
                      <a:pt x="132" y="198"/>
                    </a:lnTo>
                    <a:lnTo>
                      <a:pt x="132" y="198"/>
                    </a:lnTo>
                    <a:lnTo>
                      <a:pt x="132" y="198"/>
                    </a:lnTo>
                    <a:lnTo>
                      <a:pt x="132" y="198"/>
                    </a:lnTo>
                    <a:lnTo>
                      <a:pt x="133" y="198"/>
                    </a:lnTo>
                    <a:lnTo>
                      <a:pt x="133" y="197"/>
                    </a:lnTo>
                    <a:lnTo>
                      <a:pt x="133" y="192"/>
                    </a:lnTo>
                    <a:lnTo>
                      <a:pt x="133" y="191"/>
                    </a:lnTo>
                    <a:lnTo>
                      <a:pt x="134" y="190"/>
                    </a:lnTo>
                    <a:lnTo>
                      <a:pt x="134" y="188"/>
                    </a:lnTo>
                    <a:lnTo>
                      <a:pt x="134" y="188"/>
                    </a:lnTo>
                    <a:lnTo>
                      <a:pt x="135" y="188"/>
                    </a:lnTo>
                    <a:lnTo>
                      <a:pt x="135" y="190"/>
                    </a:lnTo>
                    <a:lnTo>
                      <a:pt x="135" y="191"/>
                    </a:lnTo>
                    <a:lnTo>
                      <a:pt x="135" y="195"/>
                    </a:lnTo>
                    <a:lnTo>
                      <a:pt x="136" y="197"/>
                    </a:lnTo>
                    <a:lnTo>
                      <a:pt x="136" y="197"/>
                    </a:lnTo>
                    <a:lnTo>
                      <a:pt x="136" y="197"/>
                    </a:lnTo>
                    <a:lnTo>
                      <a:pt x="136" y="197"/>
                    </a:lnTo>
                    <a:lnTo>
                      <a:pt x="137" y="197"/>
                    </a:lnTo>
                    <a:lnTo>
                      <a:pt x="137" y="197"/>
                    </a:lnTo>
                    <a:lnTo>
                      <a:pt x="137" y="197"/>
                    </a:lnTo>
                    <a:lnTo>
                      <a:pt x="137" y="197"/>
                    </a:lnTo>
                    <a:lnTo>
                      <a:pt x="138" y="197"/>
                    </a:lnTo>
                    <a:lnTo>
                      <a:pt x="138" y="197"/>
                    </a:lnTo>
                    <a:lnTo>
                      <a:pt x="138" y="197"/>
                    </a:lnTo>
                    <a:lnTo>
                      <a:pt x="139" y="197"/>
                    </a:lnTo>
                    <a:lnTo>
                      <a:pt x="139" y="197"/>
                    </a:lnTo>
                    <a:lnTo>
                      <a:pt x="139" y="197"/>
                    </a:lnTo>
                    <a:lnTo>
                      <a:pt x="139" y="197"/>
                    </a:lnTo>
                    <a:lnTo>
                      <a:pt x="140" y="197"/>
                    </a:lnTo>
                    <a:lnTo>
                      <a:pt x="140" y="197"/>
                    </a:lnTo>
                    <a:lnTo>
                      <a:pt x="140" y="197"/>
                    </a:lnTo>
                    <a:lnTo>
                      <a:pt x="140" y="197"/>
                    </a:lnTo>
                    <a:lnTo>
                      <a:pt x="141" y="197"/>
                    </a:lnTo>
                    <a:lnTo>
                      <a:pt x="141" y="197"/>
                    </a:lnTo>
                    <a:lnTo>
                      <a:pt x="141" y="197"/>
                    </a:lnTo>
                    <a:lnTo>
                      <a:pt x="142" y="197"/>
                    </a:lnTo>
                    <a:lnTo>
                      <a:pt x="142" y="197"/>
                    </a:lnTo>
                    <a:lnTo>
                      <a:pt x="142" y="197"/>
                    </a:lnTo>
                    <a:lnTo>
                      <a:pt x="142" y="197"/>
                    </a:lnTo>
                    <a:lnTo>
                      <a:pt x="143" y="197"/>
                    </a:lnTo>
                    <a:lnTo>
                      <a:pt x="143" y="197"/>
                    </a:lnTo>
                    <a:lnTo>
                      <a:pt x="143" y="197"/>
                    </a:lnTo>
                    <a:lnTo>
                      <a:pt x="143" y="197"/>
                    </a:lnTo>
                    <a:lnTo>
                      <a:pt x="144" y="197"/>
                    </a:lnTo>
                    <a:lnTo>
                      <a:pt x="144" y="197"/>
                    </a:lnTo>
                    <a:lnTo>
                      <a:pt x="144" y="197"/>
                    </a:lnTo>
                    <a:lnTo>
                      <a:pt x="145" y="197"/>
                    </a:lnTo>
                    <a:lnTo>
                      <a:pt x="145" y="197"/>
                    </a:lnTo>
                    <a:lnTo>
                      <a:pt x="145" y="197"/>
                    </a:lnTo>
                    <a:lnTo>
                      <a:pt x="145" y="197"/>
                    </a:lnTo>
                    <a:lnTo>
                      <a:pt x="146" y="197"/>
                    </a:lnTo>
                    <a:lnTo>
                      <a:pt x="146" y="197"/>
                    </a:lnTo>
                    <a:lnTo>
                      <a:pt x="146" y="197"/>
                    </a:lnTo>
                    <a:lnTo>
                      <a:pt x="146" y="197"/>
                    </a:lnTo>
                    <a:lnTo>
                      <a:pt x="147" y="197"/>
                    </a:lnTo>
                    <a:lnTo>
                      <a:pt x="147" y="197"/>
                    </a:lnTo>
                    <a:lnTo>
                      <a:pt x="147" y="197"/>
                    </a:lnTo>
                    <a:lnTo>
                      <a:pt x="147" y="197"/>
                    </a:lnTo>
                    <a:lnTo>
                      <a:pt x="148" y="197"/>
                    </a:lnTo>
                    <a:lnTo>
                      <a:pt x="148" y="197"/>
                    </a:lnTo>
                    <a:lnTo>
                      <a:pt x="148" y="197"/>
                    </a:lnTo>
                    <a:lnTo>
                      <a:pt x="148" y="197"/>
                    </a:lnTo>
                    <a:lnTo>
                      <a:pt x="149" y="197"/>
                    </a:lnTo>
                    <a:lnTo>
                      <a:pt x="149" y="197"/>
                    </a:lnTo>
                    <a:lnTo>
                      <a:pt x="149" y="197"/>
                    </a:lnTo>
                    <a:lnTo>
                      <a:pt x="149" y="197"/>
                    </a:lnTo>
                    <a:lnTo>
                      <a:pt x="150" y="197"/>
                    </a:lnTo>
                    <a:lnTo>
                      <a:pt x="150" y="197"/>
                    </a:lnTo>
                    <a:lnTo>
                      <a:pt x="150" y="197"/>
                    </a:lnTo>
                    <a:lnTo>
                      <a:pt x="151" y="197"/>
                    </a:lnTo>
                    <a:lnTo>
                      <a:pt x="151" y="197"/>
                    </a:lnTo>
                    <a:lnTo>
                      <a:pt x="151" y="197"/>
                    </a:lnTo>
                    <a:lnTo>
                      <a:pt x="151" y="197"/>
                    </a:lnTo>
                    <a:lnTo>
                      <a:pt x="152" y="197"/>
                    </a:lnTo>
                    <a:lnTo>
                      <a:pt x="152" y="196"/>
                    </a:lnTo>
                    <a:lnTo>
                      <a:pt x="152" y="196"/>
                    </a:lnTo>
                    <a:lnTo>
                      <a:pt x="152" y="196"/>
                    </a:lnTo>
                    <a:lnTo>
                      <a:pt x="153" y="196"/>
                    </a:lnTo>
                    <a:lnTo>
                      <a:pt x="153" y="196"/>
                    </a:lnTo>
                    <a:lnTo>
                      <a:pt x="153" y="196"/>
                    </a:lnTo>
                    <a:lnTo>
                      <a:pt x="154" y="196"/>
                    </a:lnTo>
                    <a:lnTo>
                      <a:pt x="154" y="196"/>
                    </a:lnTo>
                    <a:lnTo>
                      <a:pt x="154" y="196"/>
                    </a:lnTo>
                    <a:lnTo>
                      <a:pt x="154" y="196"/>
                    </a:lnTo>
                    <a:lnTo>
                      <a:pt x="155" y="196"/>
                    </a:lnTo>
                    <a:lnTo>
                      <a:pt x="155" y="196"/>
                    </a:lnTo>
                    <a:lnTo>
                      <a:pt x="155" y="196"/>
                    </a:lnTo>
                    <a:lnTo>
                      <a:pt x="155" y="196"/>
                    </a:lnTo>
                    <a:lnTo>
                      <a:pt x="156" y="196"/>
                    </a:lnTo>
                    <a:lnTo>
                      <a:pt x="156" y="196"/>
                    </a:lnTo>
                    <a:lnTo>
                      <a:pt x="156" y="196"/>
                    </a:lnTo>
                    <a:lnTo>
                      <a:pt x="156" y="196"/>
                    </a:lnTo>
                    <a:lnTo>
                      <a:pt x="157" y="196"/>
                    </a:lnTo>
                    <a:lnTo>
                      <a:pt x="157" y="196"/>
                    </a:lnTo>
                    <a:lnTo>
                      <a:pt x="157" y="196"/>
                    </a:lnTo>
                    <a:lnTo>
                      <a:pt x="158" y="196"/>
                    </a:lnTo>
                    <a:lnTo>
                      <a:pt x="158" y="196"/>
                    </a:lnTo>
                    <a:lnTo>
                      <a:pt x="158" y="196"/>
                    </a:lnTo>
                    <a:lnTo>
                      <a:pt x="158" y="196"/>
                    </a:lnTo>
                    <a:lnTo>
                      <a:pt x="159" y="196"/>
                    </a:lnTo>
                    <a:lnTo>
                      <a:pt x="159" y="196"/>
                    </a:lnTo>
                    <a:lnTo>
                      <a:pt x="159" y="196"/>
                    </a:lnTo>
                    <a:lnTo>
                      <a:pt x="159" y="195"/>
                    </a:lnTo>
                    <a:lnTo>
                      <a:pt x="160" y="195"/>
                    </a:lnTo>
                    <a:lnTo>
                      <a:pt x="160" y="195"/>
                    </a:lnTo>
                    <a:lnTo>
                      <a:pt x="160" y="195"/>
                    </a:lnTo>
                    <a:lnTo>
                      <a:pt x="161" y="195"/>
                    </a:lnTo>
                    <a:lnTo>
                      <a:pt x="161" y="195"/>
                    </a:lnTo>
                    <a:lnTo>
                      <a:pt x="161" y="195"/>
                    </a:lnTo>
                    <a:lnTo>
                      <a:pt x="161" y="195"/>
                    </a:lnTo>
                    <a:lnTo>
                      <a:pt x="162" y="195"/>
                    </a:lnTo>
                    <a:lnTo>
                      <a:pt x="162" y="195"/>
                    </a:lnTo>
                    <a:lnTo>
                      <a:pt x="162" y="195"/>
                    </a:lnTo>
                    <a:lnTo>
                      <a:pt x="162" y="195"/>
                    </a:lnTo>
                    <a:lnTo>
                      <a:pt x="163" y="195"/>
                    </a:lnTo>
                    <a:lnTo>
                      <a:pt x="163" y="195"/>
                    </a:lnTo>
                    <a:lnTo>
                      <a:pt x="163" y="195"/>
                    </a:lnTo>
                    <a:lnTo>
                      <a:pt x="163" y="195"/>
                    </a:lnTo>
                    <a:lnTo>
                      <a:pt x="164" y="195"/>
                    </a:lnTo>
                    <a:lnTo>
                      <a:pt x="164" y="195"/>
                    </a:lnTo>
                    <a:lnTo>
                      <a:pt x="164" y="195"/>
                    </a:lnTo>
                    <a:lnTo>
                      <a:pt x="164" y="195"/>
                    </a:lnTo>
                    <a:lnTo>
                      <a:pt x="165" y="195"/>
                    </a:lnTo>
                    <a:lnTo>
                      <a:pt x="165" y="195"/>
                    </a:lnTo>
                    <a:lnTo>
                      <a:pt x="165" y="195"/>
                    </a:lnTo>
                    <a:lnTo>
                      <a:pt x="166" y="195"/>
                    </a:lnTo>
                    <a:lnTo>
                      <a:pt x="166" y="195"/>
                    </a:lnTo>
                    <a:lnTo>
                      <a:pt x="166" y="195"/>
                    </a:lnTo>
                    <a:lnTo>
                      <a:pt x="166" y="196"/>
                    </a:lnTo>
                    <a:lnTo>
                      <a:pt x="167" y="196"/>
                    </a:lnTo>
                    <a:lnTo>
                      <a:pt x="167" y="196"/>
                    </a:lnTo>
                    <a:lnTo>
                      <a:pt x="167" y="196"/>
                    </a:lnTo>
                    <a:lnTo>
                      <a:pt x="167" y="196"/>
                    </a:lnTo>
                    <a:lnTo>
                      <a:pt x="168" y="196"/>
                    </a:lnTo>
                    <a:lnTo>
                      <a:pt x="168" y="196"/>
                    </a:lnTo>
                    <a:lnTo>
                      <a:pt x="168" y="196"/>
                    </a:lnTo>
                    <a:lnTo>
                      <a:pt x="168" y="196"/>
                    </a:lnTo>
                    <a:lnTo>
                      <a:pt x="169" y="196"/>
                    </a:lnTo>
                    <a:lnTo>
                      <a:pt x="169" y="196"/>
                    </a:lnTo>
                    <a:lnTo>
                      <a:pt x="169" y="196"/>
                    </a:lnTo>
                    <a:lnTo>
                      <a:pt x="170" y="196"/>
                    </a:lnTo>
                    <a:lnTo>
                      <a:pt x="170" y="196"/>
                    </a:lnTo>
                    <a:lnTo>
                      <a:pt x="170" y="196"/>
                    </a:lnTo>
                    <a:lnTo>
                      <a:pt x="170" y="196"/>
                    </a:lnTo>
                    <a:lnTo>
                      <a:pt x="171" y="196"/>
                    </a:lnTo>
                    <a:lnTo>
                      <a:pt x="171" y="196"/>
                    </a:lnTo>
                    <a:lnTo>
                      <a:pt x="171" y="196"/>
                    </a:lnTo>
                    <a:lnTo>
                      <a:pt x="171" y="197"/>
                    </a:lnTo>
                    <a:lnTo>
                      <a:pt x="172" y="197"/>
                    </a:lnTo>
                    <a:lnTo>
                      <a:pt x="172" y="197"/>
                    </a:lnTo>
                    <a:lnTo>
                      <a:pt x="172" y="197"/>
                    </a:lnTo>
                    <a:lnTo>
                      <a:pt x="172" y="197"/>
                    </a:lnTo>
                    <a:lnTo>
                      <a:pt x="173" y="197"/>
                    </a:lnTo>
                    <a:lnTo>
                      <a:pt x="173" y="197"/>
                    </a:lnTo>
                    <a:lnTo>
                      <a:pt x="173" y="197"/>
                    </a:lnTo>
                    <a:lnTo>
                      <a:pt x="174" y="197"/>
                    </a:lnTo>
                    <a:lnTo>
                      <a:pt x="174" y="197"/>
                    </a:lnTo>
                    <a:lnTo>
                      <a:pt x="174" y="197"/>
                    </a:lnTo>
                    <a:lnTo>
                      <a:pt x="174" y="197"/>
                    </a:lnTo>
                    <a:lnTo>
                      <a:pt x="175" y="197"/>
                    </a:lnTo>
                    <a:lnTo>
                      <a:pt x="175" y="197"/>
                    </a:lnTo>
                    <a:lnTo>
                      <a:pt x="175" y="197"/>
                    </a:lnTo>
                    <a:lnTo>
                      <a:pt x="175" y="197"/>
                    </a:lnTo>
                    <a:lnTo>
                      <a:pt x="176" y="197"/>
                    </a:lnTo>
                    <a:lnTo>
                      <a:pt x="176" y="197"/>
                    </a:lnTo>
                    <a:lnTo>
                      <a:pt x="176" y="197"/>
                    </a:lnTo>
                    <a:lnTo>
                      <a:pt x="177" y="197"/>
                    </a:lnTo>
                    <a:lnTo>
                      <a:pt x="177" y="197"/>
                    </a:lnTo>
                    <a:lnTo>
                      <a:pt x="177" y="197"/>
                    </a:lnTo>
                    <a:lnTo>
                      <a:pt x="177" y="197"/>
                    </a:lnTo>
                    <a:lnTo>
                      <a:pt x="178" y="197"/>
                    </a:lnTo>
                    <a:lnTo>
                      <a:pt x="178" y="197"/>
                    </a:lnTo>
                    <a:lnTo>
                      <a:pt x="178" y="197"/>
                    </a:lnTo>
                    <a:lnTo>
                      <a:pt x="178" y="197"/>
                    </a:lnTo>
                    <a:lnTo>
                      <a:pt x="179" y="197"/>
                    </a:lnTo>
                    <a:lnTo>
                      <a:pt x="179" y="197"/>
                    </a:lnTo>
                    <a:lnTo>
                      <a:pt x="179" y="197"/>
                    </a:lnTo>
                    <a:lnTo>
                      <a:pt x="179" y="197"/>
                    </a:lnTo>
                    <a:lnTo>
                      <a:pt x="180" y="197"/>
                    </a:lnTo>
                    <a:lnTo>
                      <a:pt x="180" y="197"/>
                    </a:lnTo>
                    <a:lnTo>
                      <a:pt x="180" y="197"/>
                    </a:lnTo>
                    <a:lnTo>
                      <a:pt x="180" y="197"/>
                    </a:lnTo>
                    <a:lnTo>
                      <a:pt x="181" y="197"/>
                    </a:lnTo>
                    <a:lnTo>
                      <a:pt x="181" y="197"/>
                    </a:lnTo>
                    <a:lnTo>
                      <a:pt x="181" y="197"/>
                    </a:lnTo>
                    <a:lnTo>
                      <a:pt x="182" y="197"/>
                    </a:lnTo>
                    <a:lnTo>
                      <a:pt x="182" y="197"/>
                    </a:lnTo>
                    <a:lnTo>
                      <a:pt x="182" y="197"/>
                    </a:lnTo>
                    <a:lnTo>
                      <a:pt x="182" y="197"/>
                    </a:lnTo>
                    <a:lnTo>
                      <a:pt x="183" y="197"/>
                    </a:lnTo>
                    <a:lnTo>
                      <a:pt x="183" y="197"/>
                    </a:lnTo>
                    <a:lnTo>
                      <a:pt x="183" y="197"/>
                    </a:lnTo>
                    <a:lnTo>
                      <a:pt x="183" y="197"/>
                    </a:lnTo>
                    <a:lnTo>
                      <a:pt x="184" y="197"/>
                    </a:lnTo>
                    <a:lnTo>
                      <a:pt x="184" y="197"/>
                    </a:lnTo>
                    <a:lnTo>
                      <a:pt x="184" y="197"/>
                    </a:lnTo>
                    <a:lnTo>
                      <a:pt x="184" y="197"/>
                    </a:lnTo>
                    <a:lnTo>
                      <a:pt x="185" y="197"/>
                    </a:lnTo>
                    <a:lnTo>
                      <a:pt x="185" y="197"/>
                    </a:lnTo>
                    <a:lnTo>
                      <a:pt x="185" y="197"/>
                    </a:lnTo>
                    <a:lnTo>
                      <a:pt x="186" y="197"/>
                    </a:lnTo>
                    <a:lnTo>
                      <a:pt x="186" y="197"/>
                    </a:lnTo>
                    <a:lnTo>
                      <a:pt x="186" y="197"/>
                    </a:lnTo>
                    <a:lnTo>
                      <a:pt x="186" y="197"/>
                    </a:lnTo>
                    <a:lnTo>
                      <a:pt x="187" y="197"/>
                    </a:lnTo>
                    <a:lnTo>
                      <a:pt x="187" y="197"/>
                    </a:lnTo>
                    <a:lnTo>
                      <a:pt x="187" y="197"/>
                    </a:lnTo>
                    <a:lnTo>
                      <a:pt x="187" y="197"/>
                    </a:lnTo>
                    <a:lnTo>
                      <a:pt x="188" y="197"/>
                    </a:lnTo>
                    <a:lnTo>
                      <a:pt x="188" y="197"/>
                    </a:lnTo>
                    <a:lnTo>
                      <a:pt x="188" y="197"/>
                    </a:lnTo>
                    <a:lnTo>
                      <a:pt x="189" y="197"/>
                    </a:lnTo>
                    <a:lnTo>
                      <a:pt x="189" y="197"/>
                    </a:lnTo>
                    <a:lnTo>
                      <a:pt x="189" y="197"/>
                    </a:lnTo>
                    <a:lnTo>
                      <a:pt x="189" y="197"/>
                    </a:lnTo>
                    <a:lnTo>
                      <a:pt x="190" y="197"/>
                    </a:lnTo>
                    <a:lnTo>
                      <a:pt x="190" y="197"/>
                    </a:lnTo>
                    <a:lnTo>
                      <a:pt x="190" y="196"/>
                    </a:lnTo>
                    <a:lnTo>
                      <a:pt x="190" y="196"/>
                    </a:lnTo>
                    <a:lnTo>
                      <a:pt x="191" y="196"/>
                    </a:lnTo>
                    <a:lnTo>
                      <a:pt x="191" y="196"/>
                    </a:lnTo>
                    <a:lnTo>
                      <a:pt x="191" y="195"/>
                    </a:lnTo>
                    <a:lnTo>
                      <a:pt x="191" y="195"/>
                    </a:lnTo>
                    <a:lnTo>
                      <a:pt x="192" y="195"/>
                    </a:lnTo>
                    <a:lnTo>
                      <a:pt x="192" y="195"/>
                    </a:lnTo>
                    <a:lnTo>
                      <a:pt x="192" y="195"/>
                    </a:lnTo>
                    <a:lnTo>
                      <a:pt x="193" y="195"/>
                    </a:lnTo>
                    <a:lnTo>
                      <a:pt x="193" y="195"/>
                    </a:lnTo>
                    <a:lnTo>
                      <a:pt x="193" y="195"/>
                    </a:lnTo>
                    <a:lnTo>
                      <a:pt x="193" y="195"/>
                    </a:lnTo>
                    <a:lnTo>
                      <a:pt x="194" y="194"/>
                    </a:lnTo>
                    <a:lnTo>
                      <a:pt x="194" y="193"/>
                    </a:lnTo>
                    <a:lnTo>
                      <a:pt x="194" y="192"/>
                    </a:lnTo>
                    <a:lnTo>
                      <a:pt x="194" y="192"/>
                    </a:lnTo>
                    <a:lnTo>
                      <a:pt x="195" y="191"/>
                    </a:lnTo>
                    <a:lnTo>
                      <a:pt x="195" y="191"/>
                    </a:lnTo>
                    <a:lnTo>
                      <a:pt x="195" y="191"/>
                    </a:lnTo>
                    <a:lnTo>
                      <a:pt x="195" y="191"/>
                    </a:lnTo>
                    <a:lnTo>
                      <a:pt x="196" y="191"/>
                    </a:lnTo>
                    <a:lnTo>
                      <a:pt x="196" y="191"/>
                    </a:lnTo>
                    <a:lnTo>
                      <a:pt x="196" y="192"/>
                    </a:lnTo>
                    <a:lnTo>
                      <a:pt x="196" y="192"/>
                    </a:lnTo>
                    <a:lnTo>
                      <a:pt x="197" y="191"/>
                    </a:lnTo>
                    <a:lnTo>
                      <a:pt x="197" y="192"/>
                    </a:lnTo>
                    <a:lnTo>
                      <a:pt x="197" y="192"/>
                    </a:lnTo>
                    <a:lnTo>
                      <a:pt x="198" y="191"/>
                    </a:lnTo>
                    <a:lnTo>
                      <a:pt x="198" y="191"/>
                    </a:lnTo>
                    <a:lnTo>
                      <a:pt x="198" y="191"/>
                    </a:lnTo>
                    <a:lnTo>
                      <a:pt x="198" y="191"/>
                    </a:lnTo>
                    <a:lnTo>
                      <a:pt x="199" y="191"/>
                    </a:lnTo>
                    <a:lnTo>
                      <a:pt x="199" y="191"/>
                    </a:lnTo>
                    <a:lnTo>
                      <a:pt x="199" y="189"/>
                    </a:lnTo>
                    <a:lnTo>
                      <a:pt x="199" y="183"/>
                    </a:lnTo>
                    <a:lnTo>
                      <a:pt x="200" y="180"/>
                    </a:lnTo>
                    <a:lnTo>
                      <a:pt x="200" y="180"/>
                    </a:lnTo>
                    <a:lnTo>
                      <a:pt x="200" y="182"/>
                    </a:lnTo>
                    <a:lnTo>
                      <a:pt x="200" y="183"/>
                    </a:lnTo>
                    <a:lnTo>
                      <a:pt x="201" y="182"/>
                    </a:lnTo>
                    <a:lnTo>
                      <a:pt x="201" y="180"/>
                    </a:lnTo>
                    <a:lnTo>
                      <a:pt x="201" y="179"/>
                    </a:lnTo>
                    <a:lnTo>
                      <a:pt x="202" y="178"/>
                    </a:lnTo>
                    <a:lnTo>
                      <a:pt x="202" y="178"/>
                    </a:lnTo>
                    <a:lnTo>
                      <a:pt x="202" y="178"/>
                    </a:lnTo>
                    <a:lnTo>
                      <a:pt x="202" y="178"/>
                    </a:lnTo>
                    <a:lnTo>
                      <a:pt x="203" y="177"/>
                    </a:lnTo>
                    <a:lnTo>
                      <a:pt x="203" y="175"/>
                    </a:lnTo>
                    <a:lnTo>
                      <a:pt x="203" y="172"/>
                    </a:lnTo>
                    <a:lnTo>
                      <a:pt x="203" y="170"/>
                    </a:lnTo>
                    <a:lnTo>
                      <a:pt x="204" y="170"/>
                    </a:lnTo>
                    <a:lnTo>
                      <a:pt x="204" y="179"/>
                    </a:lnTo>
                    <a:lnTo>
                      <a:pt x="204" y="186"/>
                    </a:lnTo>
                    <a:lnTo>
                      <a:pt x="205" y="186"/>
                    </a:lnTo>
                    <a:lnTo>
                      <a:pt x="205" y="186"/>
                    </a:lnTo>
                    <a:lnTo>
                      <a:pt x="205" y="186"/>
                    </a:lnTo>
                    <a:lnTo>
                      <a:pt x="205" y="186"/>
                    </a:lnTo>
                    <a:lnTo>
                      <a:pt x="206" y="187"/>
                    </a:lnTo>
                    <a:lnTo>
                      <a:pt x="206" y="187"/>
                    </a:lnTo>
                    <a:lnTo>
                      <a:pt x="206" y="187"/>
                    </a:lnTo>
                    <a:lnTo>
                      <a:pt x="206" y="187"/>
                    </a:lnTo>
                    <a:lnTo>
                      <a:pt x="207" y="187"/>
                    </a:lnTo>
                    <a:lnTo>
                      <a:pt x="207" y="187"/>
                    </a:lnTo>
                    <a:lnTo>
                      <a:pt x="207" y="187"/>
                    </a:lnTo>
                    <a:lnTo>
                      <a:pt x="208" y="187"/>
                    </a:lnTo>
                    <a:lnTo>
                      <a:pt x="208" y="187"/>
                    </a:lnTo>
                    <a:lnTo>
                      <a:pt x="208" y="187"/>
                    </a:lnTo>
                    <a:lnTo>
                      <a:pt x="208" y="187"/>
                    </a:lnTo>
                    <a:lnTo>
                      <a:pt x="209" y="187"/>
                    </a:lnTo>
                    <a:lnTo>
                      <a:pt x="209" y="187"/>
                    </a:lnTo>
                    <a:lnTo>
                      <a:pt x="209" y="187"/>
                    </a:lnTo>
                    <a:lnTo>
                      <a:pt x="209" y="187"/>
                    </a:lnTo>
                    <a:lnTo>
                      <a:pt x="210" y="187"/>
                    </a:lnTo>
                    <a:lnTo>
                      <a:pt x="210" y="187"/>
                    </a:lnTo>
                    <a:lnTo>
                      <a:pt x="210" y="187"/>
                    </a:lnTo>
                    <a:lnTo>
                      <a:pt x="210" y="187"/>
                    </a:lnTo>
                    <a:lnTo>
                      <a:pt x="211" y="187"/>
                    </a:lnTo>
                    <a:lnTo>
                      <a:pt x="211" y="187"/>
                    </a:lnTo>
                    <a:lnTo>
                      <a:pt x="211" y="187"/>
                    </a:lnTo>
                    <a:lnTo>
                      <a:pt x="211" y="187"/>
                    </a:lnTo>
                    <a:lnTo>
                      <a:pt x="212" y="187"/>
                    </a:lnTo>
                    <a:lnTo>
                      <a:pt x="212" y="187"/>
                    </a:lnTo>
                    <a:lnTo>
                      <a:pt x="212" y="187"/>
                    </a:lnTo>
                    <a:lnTo>
                      <a:pt x="212" y="187"/>
                    </a:lnTo>
                    <a:lnTo>
                      <a:pt x="213" y="187"/>
                    </a:lnTo>
                    <a:lnTo>
                      <a:pt x="213" y="186"/>
                    </a:lnTo>
                    <a:lnTo>
                      <a:pt x="213" y="186"/>
                    </a:lnTo>
                    <a:lnTo>
                      <a:pt x="214" y="186"/>
                    </a:lnTo>
                    <a:lnTo>
                      <a:pt x="214" y="186"/>
                    </a:lnTo>
                    <a:lnTo>
                      <a:pt x="214" y="186"/>
                    </a:lnTo>
                    <a:lnTo>
                      <a:pt x="214" y="186"/>
                    </a:lnTo>
                    <a:lnTo>
                      <a:pt x="215" y="186"/>
                    </a:lnTo>
                    <a:lnTo>
                      <a:pt x="215" y="186"/>
                    </a:lnTo>
                    <a:lnTo>
                      <a:pt x="215" y="186"/>
                    </a:lnTo>
                    <a:lnTo>
                      <a:pt x="215" y="186"/>
                    </a:lnTo>
                    <a:lnTo>
                      <a:pt x="216" y="187"/>
                    </a:lnTo>
                    <a:lnTo>
                      <a:pt x="216" y="187"/>
                    </a:lnTo>
                    <a:lnTo>
                      <a:pt x="216" y="187"/>
                    </a:lnTo>
                    <a:lnTo>
                      <a:pt x="216" y="187"/>
                    </a:lnTo>
                    <a:lnTo>
                      <a:pt x="217" y="187"/>
                    </a:lnTo>
                    <a:lnTo>
                      <a:pt x="217" y="187"/>
                    </a:lnTo>
                    <a:lnTo>
                      <a:pt x="217" y="187"/>
                    </a:lnTo>
                    <a:lnTo>
                      <a:pt x="218" y="188"/>
                    </a:lnTo>
                    <a:lnTo>
                      <a:pt x="218" y="188"/>
                    </a:lnTo>
                    <a:lnTo>
                      <a:pt x="218" y="188"/>
                    </a:lnTo>
                    <a:lnTo>
                      <a:pt x="218" y="188"/>
                    </a:lnTo>
                    <a:lnTo>
                      <a:pt x="219" y="188"/>
                    </a:lnTo>
                    <a:lnTo>
                      <a:pt x="219" y="188"/>
                    </a:lnTo>
                    <a:lnTo>
                      <a:pt x="219" y="188"/>
                    </a:lnTo>
                    <a:lnTo>
                      <a:pt x="219" y="188"/>
                    </a:lnTo>
                    <a:lnTo>
                      <a:pt x="220" y="188"/>
                    </a:lnTo>
                    <a:lnTo>
                      <a:pt x="220" y="188"/>
                    </a:lnTo>
                    <a:lnTo>
                      <a:pt x="220" y="188"/>
                    </a:lnTo>
                    <a:lnTo>
                      <a:pt x="221" y="189"/>
                    </a:lnTo>
                    <a:lnTo>
                      <a:pt x="221" y="189"/>
                    </a:lnTo>
                    <a:lnTo>
                      <a:pt x="221" y="190"/>
                    </a:lnTo>
                    <a:lnTo>
                      <a:pt x="221" y="190"/>
                    </a:lnTo>
                    <a:lnTo>
                      <a:pt x="222" y="191"/>
                    </a:lnTo>
                    <a:lnTo>
                      <a:pt x="222" y="191"/>
                    </a:lnTo>
                    <a:lnTo>
                      <a:pt x="222" y="191"/>
                    </a:lnTo>
                    <a:lnTo>
                      <a:pt x="222" y="193"/>
                    </a:lnTo>
                    <a:lnTo>
                      <a:pt x="223" y="193"/>
                    </a:lnTo>
                    <a:lnTo>
                      <a:pt x="223" y="194"/>
                    </a:lnTo>
                    <a:lnTo>
                      <a:pt x="223" y="194"/>
                    </a:lnTo>
                    <a:lnTo>
                      <a:pt x="224" y="195"/>
                    </a:lnTo>
                    <a:lnTo>
                      <a:pt x="224" y="195"/>
                    </a:lnTo>
                    <a:lnTo>
                      <a:pt x="224" y="195"/>
                    </a:lnTo>
                    <a:lnTo>
                      <a:pt x="224" y="195"/>
                    </a:lnTo>
                    <a:lnTo>
                      <a:pt x="225" y="195"/>
                    </a:lnTo>
                    <a:lnTo>
                      <a:pt x="225" y="195"/>
                    </a:lnTo>
                    <a:lnTo>
                      <a:pt x="225" y="195"/>
                    </a:lnTo>
                    <a:lnTo>
                      <a:pt x="225" y="195"/>
                    </a:lnTo>
                    <a:lnTo>
                      <a:pt x="226" y="195"/>
                    </a:lnTo>
                    <a:lnTo>
                      <a:pt x="226" y="195"/>
                    </a:lnTo>
                    <a:lnTo>
                      <a:pt x="226" y="195"/>
                    </a:lnTo>
                    <a:lnTo>
                      <a:pt x="226" y="195"/>
                    </a:lnTo>
                    <a:lnTo>
                      <a:pt x="227" y="195"/>
                    </a:lnTo>
                    <a:lnTo>
                      <a:pt x="227" y="195"/>
                    </a:lnTo>
                    <a:lnTo>
                      <a:pt x="227" y="195"/>
                    </a:lnTo>
                    <a:lnTo>
                      <a:pt x="227" y="195"/>
                    </a:lnTo>
                    <a:lnTo>
                      <a:pt x="228" y="195"/>
                    </a:lnTo>
                    <a:lnTo>
                      <a:pt x="228" y="195"/>
                    </a:lnTo>
                    <a:lnTo>
                      <a:pt x="228" y="195"/>
                    </a:lnTo>
                    <a:lnTo>
                      <a:pt x="228" y="195"/>
                    </a:lnTo>
                    <a:lnTo>
                      <a:pt x="229" y="195"/>
                    </a:lnTo>
                    <a:lnTo>
                      <a:pt x="229" y="195"/>
                    </a:lnTo>
                    <a:lnTo>
                      <a:pt x="229" y="195"/>
                    </a:lnTo>
                    <a:lnTo>
                      <a:pt x="230" y="195"/>
                    </a:lnTo>
                    <a:lnTo>
                      <a:pt x="230" y="196"/>
                    </a:lnTo>
                    <a:lnTo>
                      <a:pt x="230" y="196"/>
                    </a:lnTo>
                    <a:lnTo>
                      <a:pt x="230" y="196"/>
                    </a:lnTo>
                    <a:lnTo>
                      <a:pt x="231" y="196"/>
                    </a:lnTo>
                    <a:lnTo>
                      <a:pt x="231" y="196"/>
                    </a:lnTo>
                    <a:lnTo>
                      <a:pt x="231" y="196"/>
                    </a:lnTo>
                    <a:lnTo>
                      <a:pt x="231" y="196"/>
                    </a:lnTo>
                    <a:lnTo>
                      <a:pt x="232" y="196"/>
                    </a:lnTo>
                    <a:lnTo>
                      <a:pt x="232" y="196"/>
                    </a:lnTo>
                    <a:lnTo>
                      <a:pt x="232" y="196"/>
                    </a:lnTo>
                    <a:lnTo>
                      <a:pt x="232" y="196"/>
                    </a:lnTo>
                    <a:lnTo>
                      <a:pt x="233" y="196"/>
                    </a:lnTo>
                    <a:lnTo>
                      <a:pt x="233" y="196"/>
                    </a:lnTo>
                    <a:lnTo>
                      <a:pt x="233" y="196"/>
                    </a:lnTo>
                    <a:lnTo>
                      <a:pt x="234" y="196"/>
                    </a:lnTo>
                    <a:lnTo>
                      <a:pt x="234" y="196"/>
                    </a:lnTo>
                    <a:lnTo>
                      <a:pt x="234" y="196"/>
                    </a:lnTo>
                    <a:lnTo>
                      <a:pt x="234" y="196"/>
                    </a:lnTo>
                    <a:lnTo>
                      <a:pt x="235" y="196"/>
                    </a:lnTo>
                    <a:lnTo>
                      <a:pt x="235" y="196"/>
                    </a:lnTo>
                    <a:lnTo>
                      <a:pt x="235" y="196"/>
                    </a:lnTo>
                    <a:lnTo>
                      <a:pt x="235" y="196"/>
                    </a:lnTo>
                    <a:lnTo>
                      <a:pt x="236" y="196"/>
                    </a:lnTo>
                    <a:lnTo>
                      <a:pt x="236" y="196"/>
                    </a:lnTo>
                    <a:lnTo>
                      <a:pt x="236" y="196"/>
                    </a:lnTo>
                    <a:lnTo>
                      <a:pt x="237" y="196"/>
                    </a:lnTo>
                    <a:lnTo>
                      <a:pt x="237" y="196"/>
                    </a:lnTo>
                    <a:lnTo>
                      <a:pt x="237" y="196"/>
                    </a:lnTo>
                    <a:lnTo>
                      <a:pt x="237" y="196"/>
                    </a:lnTo>
                    <a:lnTo>
                      <a:pt x="238" y="196"/>
                    </a:lnTo>
                    <a:lnTo>
                      <a:pt x="238" y="196"/>
                    </a:lnTo>
                    <a:lnTo>
                      <a:pt x="238" y="196"/>
                    </a:lnTo>
                    <a:lnTo>
                      <a:pt x="238" y="196"/>
                    </a:lnTo>
                    <a:lnTo>
                      <a:pt x="239" y="196"/>
                    </a:lnTo>
                    <a:lnTo>
                      <a:pt x="239" y="196"/>
                    </a:lnTo>
                    <a:lnTo>
                      <a:pt x="239" y="196"/>
                    </a:lnTo>
                    <a:lnTo>
                      <a:pt x="240" y="196"/>
                    </a:lnTo>
                    <a:lnTo>
                      <a:pt x="240" y="196"/>
                    </a:lnTo>
                    <a:lnTo>
                      <a:pt x="240" y="196"/>
                    </a:lnTo>
                    <a:lnTo>
                      <a:pt x="240" y="196"/>
                    </a:lnTo>
                    <a:lnTo>
                      <a:pt x="241" y="196"/>
                    </a:lnTo>
                    <a:lnTo>
                      <a:pt x="241" y="196"/>
                    </a:lnTo>
                    <a:lnTo>
                      <a:pt x="241" y="196"/>
                    </a:lnTo>
                    <a:lnTo>
                      <a:pt x="241" y="196"/>
                    </a:lnTo>
                    <a:lnTo>
                      <a:pt x="242" y="196"/>
                    </a:lnTo>
                    <a:lnTo>
                      <a:pt x="242" y="196"/>
                    </a:lnTo>
                    <a:lnTo>
                      <a:pt x="242" y="196"/>
                    </a:lnTo>
                    <a:lnTo>
                      <a:pt x="242" y="196"/>
                    </a:lnTo>
                    <a:lnTo>
                      <a:pt x="243" y="196"/>
                    </a:lnTo>
                    <a:lnTo>
                      <a:pt x="243" y="196"/>
                    </a:lnTo>
                    <a:lnTo>
                      <a:pt x="243" y="196"/>
                    </a:lnTo>
                    <a:lnTo>
                      <a:pt x="243" y="196"/>
                    </a:lnTo>
                    <a:lnTo>
                      <a:pt x="244" y="196"/>
                    </a:lnTo>
                    <a:lnTo>
                      <a:pt x="244" y="196"/>
                    </a:lnTo>
                    <a:lnTo>
                      <a:pt x="244" y="196"/>
                    </a:lnTo>
                    <a:lnTo>
                      <a:pt x="244" y="196"/>
                    </a:lnTo>
                    <a:lnTo>
                      <a:pt x="245" y="196"/>
                    </a:lnTo>
                    <a:lnTo>
                      <a:pt x="245" y="196"/>
                    </a:lnTo>
                    <a:lnTo>
                      <a:pt x="245" y="196"/>
                    </a:lnTo>
                    <a:lnTo>
                      <a:pt x="246" y="196"/>
                    </a:lnTo>
                    <a:lnTo>
                      <a:pt x="246" y="196"/>
                    </a:lnTo>
                    <a:lnTo>
                      <a:pt x="246" y="196"/>
                    </a:lnTo>
                    <a:lnTo>
                      <a:pt x="246" y="196"/>
                    </a:lnTo>
                    <a:lnTo>
                      <a:pt x="247" y="196"/>
                    </a:lnTo>
                    <a:lnTo>
                      <a:pt x="247" y="196"/>
                    </a:lnTo>
                    <a:lnTo>
                      <a:pt x="247" y="196"/>
                    </a:lnTo>
                    <a:lnTo>
                      <a:pt x="247" y="196"/>
                    </a:lnTo>
                    <a:lnTo>
                      <a:pt x="248" y="196"/>
                    </a:lnTo>
                    <a:lnTo>
                      <a:pt x="248" y="196"/>
                    </a:lnTo>
                    <a:lnTo>
                      <a:pt x="248" y="195"/>
                    </a:lnTo>
                    <a:lnTo>
                      <a:pt x="248" y="196"/>
                    </a:lnTo>
                    <a:lnTo>
                      <a:pt x="249" y="196"/>
                    </a:lnTo>
                    <a:lnTo>
                      <a:pt x="249" y="196"/>
                    </a:lnTo>
                    <a:lnTo>
                      <a:pt x="249" y="196"/>
                    </a:lnTo>
                    <a:lnTo>
                      <a:pt x="250" y="196"/>
                    </a:lnTo>
                    <a:lnTo>
                      <a:pt x="250" y="196"/>
                    </a:lnTo>
                    <a:lnTo>
                      <a:pt x="250" y="196"/>
                    </a:lnTo>
                    <a:lnTo>
                      <a:pt x="250" y="196"/>
                    </a:lnTo>
                    <a:lnTo>
                      <a:pt x="251" y="196"/>
                    </a:lnTo>
                    <a:lnTo>
                      <a:pt x="251" y="196"/>
                    </a:lnTo>
                    <a:lnTo>
                      <a:pt x="251" y="196"/>
                    </a:lnTo>
                    <a:lnTo>
                      <a:pt x="251" y="196"/>
                    </a:lnTo>
                    <a:lnTo>
                      <a:pt x="252" y="195"/>
                    </a:lnTo>
                    <a:lnTo>
                      <a:pt x="252" y="195"/>
                    </a:lnTo>
                    <a:lnTo>
                      <a:pt x="252" y="195"/>
                    </a:lnTo>
                    <a:lnTo>
                      <a:pt x="253" y="195"/>
                    </a:lnTo>
                    <a:lnTo>
                      <a:pt x="253" y="195"/>
                    </a:lnTo>
                    <a:lnTo>
                      <a:pt x="253" y="195"/>
                    </a:lnTo>
                    <a:lnTo>
                      <a:pt x="253" y="195"/>
                    </a:lnTo>
                    <a:lnTo>
                      <a:pt x="254" y="195"/>
                    </a:lnTo>
                    <a:lnTo>
                      <a:pt x="254" y="196"/>
                    </a:lnTo>
                    <a:lnTo>
                      <a:pt x="254" y="196"/>
                    </a:lnTo>
                    <a:lnTo>
                      <a:pt x="254" y="196"/>
                    </a:lnTo>
                    <a:lnTo>
                      <a:pt x="255" y="195"/>
                    </a:lnTo>
                    <a:lnTo>
                      <a:pt x="255" y="195"/>
                    </a:lnTo>
                    <a:lnTo>
                      <a:pt x="255" y="196"/>
                    </a:lnTo>
                    <a:lnTo>
                      <a:pt x="256" y="196"/>
                    </a:lnTo>
                    <a:lnTo>
                      <a:pt x="256" y="195"/>
                    </a:lnTo>
                    <a:lnTo>
                      <a:pt x="256" y="195"/>
                    </a:lnTo>
                    <a:lnTo>
                      <a:pt x="256" y="195"/>
                    </a:lnTo>
                    <a:lnTo>
                      <a:pt x="257" y="195"/>
                    </a:lnTo>
                    <a:lnTo>
                      <a:pt x="257" y="195"/>
                    </a:lnTo>
                    <a:lnTo>
                      <a:pt x="257" y="195"/>
                    </a:lnTo>
                    <a:lnTo>
                      <a:pt x="257" y="195"/>
                    </a:lnTo>
                    <a:lnTo>
                      <a:pt x="258" y="195"/>
                    </a:lnTo>
                    <a:lnTo>
                      <a:pt x="258" y="195"/>
                    </a:lnTo>
                    <a:lnTo>
                      <a:pt x="258" y="195"/>
                    </a:lnTo>
                    <a:lnTo>
                      <a:pt x="258" y="195"/>
                    </a:lnTo>
                    <a:lnTo>
                      <a:pt x="259" y="195"/>
                    </a:lnTo>
                    <a:lnTo>
                      <a:pt x="259" y="195"/>
                    </a:lnTo>
                    <a:lnTo>
                      <a:pt x="259" y="195"/>
                    </a:lnTo>
                    <a:lnTo>
                      <a:pt x="259" y="195"/>
                    </a:lnTo>
                    <a:lnTo>
                      <a:pt x="260" y="195"/>
                    </a:lnTo>
                    <a:lnTo>
                      <a:pt x="260" y="195"/>
                    </a:lnTo>
                    <a:lnTo>
                      <a:pt x="260" y="195"/>
                    </a:lnTo>
                    <a:lnTo>
                      <a:pt x="260" y="195"/>
                    </a:lnTo>
                    <a:lnTo>
                      <a:pt x="261" y="195"/>
                    </a:lnTo>
                    <a:lnTo>
                      <a:pt x="261" y="195"/>
                    </a:lnTo>
                    <a:lnTo>
                      <a:pt x="261" y="195"/>
                    </a:lnTo>
                    <a:lnTo>
                      <a:pt x="262" y="195"/>
                    </a:lnTo>
                    <a:lnTo>
                      <a:pt x="262" y="195"/>
                    </a:lnTo>
                    <a:lnTo>
                      <a:pt x="262" y="195"/>
                    </a:lnTo>
                    <a:lnTo>
                      <a:pt x="262" y="195"/>
                    </a:lnTo>
                    <a:lnTo>
                      <a:pt x="263" y="195"/>
                    </a:lnTo>
                    <a:lnTo>
                      <a:pt x="263" y="195"/>
                    </a:lnTo>
                    <a:lnTo>
                      <a:pt x="263" y="195"/>
                    </a:lnTo>
                    <a:lnTo>
                      <a:pt x="263" y="195"/>
                    </a:lnTo>
                    <a:lnTo>
                      <a:pt x="264" y="195"/>
                    </a:lnTo>
                    <a:lnTo>
                      <a:pt x="264" y="195"/>
                    </a:lnTo>
                    <a:lnTo>
                      <a:pt x="264" y="195"/>
                    </a:lnTo>
                    <a:lnTo>
                      <a:pt x="265" y="195"/>
                    </a:lnTo>
                    <a:lnTo>
                      <a:pt x="265" y="195"/>
                    </a:lnTo>
                    <a:lnTo>
                      <a:pt x="265" y="195"/>
                    </a:lnTo>
                    <a:lnTo>
                      <a:pt x="265" y="195"/>
                    </a:lnTo>
                    <a:lnTo>
                      <a:pt x="266" y="195"/>
                    </a:lnTo>
                    <a:lnTo>
                      <a:pt x="266" y="195"/>
                    </a:lnTo>
                    <a:lnTo>
                      <a:pt x="266" y="195"/>
                    </a:lnTo>
                    <a:lnTo>
                      <a:pt x="266" y="195"/>
                    </a:lnTo>
                    <a:lnTo>
                      <a:pt x="267" y="195"/>
                    </a:lnTo>
                    <a:lnTo>
                      <a:pt x="267" y="194"/>
                    </a:lnTo>
                    <a:lnTo>
                      <a:pt x="267" y="192"/>
                    </a:lnTo>
                    <a:lnTo>
                      <a:pt x="267" y="188"/>
                    </a:lnTo>
                    <a:lnTo>
                      <a:pt x="268" y="186"/>
                    </a:lnTo>
                    <a:lnTo>
                      <a:pt x="268" y="188"/>
                    </a:lnTo>
                    <a:lnTo>
                      <a:pt x="268" y="192"/>
                    </a:lnTo>
                    <a:lnTo>
                      <a:pt x="269" y="194"/>
                    </a:lnTo>
                    <a:lnTo>
                      <a:pt x="269" y="194"/>
                    </a:lnTo>
                    <a:lnTo>
                      <a:pt x="269" y="194"/>
                    </a:lnTo>
                    <a:lnTo>
                      <a:pt x="269" y="193"/>
                    </a:lnTo>
                    <a:lnTo>
                      <a:pt x="270" y="193"/>
                    </a:lnTo>
                    <a:lnTo>
                      <a:pt x="270" y="194"/>
                    </a:lnTo>
                    <a:lnTo>
                      <a:pt x="270" y="196"/>
                    </a:lnTo>
                    <a:lnTo>
                      <a:pt x="270" y="197"/>
                    </a:lnTo>
                    <a:lnTo>
                      <a:pt x="271" y="197"/>
                    </a:lnTo>
                    <a:lnTo>
                      <a:pt x="271" y="197"/>
                    </a:lnTo>
                    <a:lnTo>
                      <a:pt x="271" y="197"/>
                    </a:lnTo>
                    <a:lnTo>
                      <a:pt x="272" y="197"/>
                    </a:lnTo>
                    <a:lnTo>
                      <a:pt x="272" y="197"/>
                    </a:lnTo>
                    <a:lnTo>
                      <a:pt x="272" y="197"/>
                    </a:lnTo>
                    <a:lnTo>
                      <a:pt x="272" y="197"/>
                    </a:lnTo>
                    <a:lnTo>
                      <a:pt x="273" y="197"/>
                    </a:lnTo>
                    <a:lnTo>
                      <a:pt x="273" y="197"/>
                    </a:lnTo>
                    <a:lnTo>
                      <a:pt x="273" y="197"/>
                    </a:lnTo>
                    <a:lnTo>
                      <a:pt x="273" y="197"/>
                    </a:lnTo>
                    <a:lnTo>
                      <a:pt x="274" y="197"/>
                    </a:lnTo>
                    <a:lnTo>
                      <a:pt x="274" y="197"/>
                    </a:lnTo>
                    <a:lnTo>
                      <a:pt x="274" y="197"/>
                    </a:lnTo>
                    <a:lnTo>
                      <a:pt x="274" y="197"/>
                    </a:lnTo>
                    <a:lnTo>
                      <a:pt x="275" y="197"/>
                    </a:lnTo>
                    <a:lnTo>
                      <a:pt x="275" y="197"/>
                    </a:lnTo>
                    <a:lnTo>
                      <a:pt x="275" y="197"/>
                    </a:lnTo>
                    <a:lnTo>
                      <a:pt x="275" y="197"/>
                    </a:lnTo>
                    <a:lnTo>
                      <a:pt x="276" y="197"/>
                    </a:lnTo>
                    <a:lnTo>
                      <a:pt x="276" y="197"/>
                    </a:lnTo>
                    <a:lnTo>
                      <a:pt x="276" y="197"/>
                    </a:lnTo>
                    <a:lnTo>
                      <a:pt x="276" y="197"/>
                    </a:lnTo>
                    <a:lnTo>
                      <a:pt x="277" y="197"/>
                    </a:lnTo>
                    <a:lnTo>
                      <a:pt x="277" y="197"/>
                    </a:lnTo>
                    <a:lnTo>
                      <a:pt x="277" y="197"/>
                    </a:lnTo>
                    <a:lnTo>
                      <a:pt x="278" y="196"/>
                    </a:lnTo>
                    <a:lnTo>
                      <a:pt x="278" y="196"/>
                    </a:lnTo>
                    <a:lnTo>
                      <a:pt x="278" y="196"/>
                    </a:lnTo>
                    <a:lnTo>
                      <a:pt x="278" y="196"/>
                    </a:lnTo>
                    <a:lnTo>
                      <a:pt x="279" y="196"/>
                    </a:lnTo>
                    <a:lnTo>
                      <a:pt x="279" y="196"/>
                    </a:lnTo>
                    <a:lnTo>
                      <a:pt x="279" y="196"/>
                    </a:lnTo>
                    <a:lnTo>
                      <a:pt x="279" y="196"/>
                    </a:lnTo>
                    <a:lnTo>
                      <a:pt x="280" y="196"/>
                    </a:lnTo>
                    <a:lnTo>
                      <a:pt x="280" y="196"/>
                    </a:lnTo>
                    <a:lnTo>
                      <a:pt x="280" y="196"/>
                    </a:lnTo>
                    <a:lnTo>
                      <a:pt x="281" y="196"/>
                    </a:lnTo>
                    <a:lnTo>
                      <a:pt x="281" y="196"/>
                    </a:lnTo>
                    <a:lnTo>
                      <a:pt x="281" y="196"/>
                    </a:lnTo>
                    <a:lnTo>
                      <a:pt x="281" y="196"/>
                    </a:lnTo>
                    <a:lnTo>
                      <a:pt x="282" y="196"/>
                    </a:lnTo>
                    <a:lnTo>
                      <a:pt x="282" y="196"/>
                    </a:lnTo>
                    <a:lnTo>
                      <a:pt x="282" y="196"/>
                    </a:lnTo>
                    <a:lnTo>
                      <a:pt x="282" y="196"/>
                    </a:lnTo>
                    <a:lnTo>
                      <a:pt x="283" y="196"/>
                    </a:lnTo>
                    <a:lnTo>
                      <a:pt x="283" y="196"/>
                    </a:lnTo>
                    <a:lnTo>
                      <a:pt x="283" y="196"/>
                    </a:lnTo>
                    <a:lnTo>
                      <a:pt x="283" y="196"/>
                    </a:lnTo>
                    <a:lnTo>
                      <a:pt x="284" y="196"/>
                    </a:lnTo>
                    <a:lnTo>
                      <a:pt x="284" y="196"/>
                    </a:lnTo>
                    <a:lnTo>
                      <a:pt x="284" y="196"/>
                    </a:lnTo>
                    <a:lnTo>
                      <a:pt x="285" y="196"/>
                    </a:lnTo>
                    <a:lnTo>
                      <a:pt x="285" y="196"/>
                    </a:lnTo>
                    <a:lnTo>
                      <a:pt x="285" y="196"/>
                    </a:lnTo>
                    <a:lnTo>
                      <a:pt x="285" y="196"/>
                    </a:lnTo>
                    <a:lnTo>
                      <a:pt x="286" y="196"/>
                    </a:lnTo>
                    <a:lnTo>
                      <a:pt x="286" y="196"/>
                    </a:lnTo>
                    <a:lnTo>
                      <a:pt x="286" y="196"/>
                    </a:lnTo>
                    <a:lnTo>
                      <a:pt x="286" y="196"/>
                    </a:lnTo>
                    <a:lnTo>
                      <a:pt x="287" y="196"/>
                    </a:lnTo>
                    <a:lnTo>
                      <a:pt x="287" y="196"/>
                    </a:lnTo>
                    <a:lnTo>
                      <a:pt x="287" y="196"/>
                    </a:lnTo>
                    <a:lnTo>
                      <a:pt x="288" y="196"/>
                    </a:lnTo>
                    <a:lnTo>
                      <a:pt x="288" y="196"/>
                    </a:lnTo>
                    <a:lnTo>
                      <a:pt x="288" y="196"/>
                    </a:lnTo>
                    <a:lnTo>
                      <a:pt x="288" y="196"/>
                    </a:lnTo>
                    <a:lnTo>
                      <a:pt x="289" y="196"/>
                    </a:lnTo>
                    <a:lnTo>
                      <a:pt x="289" y="196"/>
                    </a:lnTo>
                    <a:lnTo>
                      <a:pt x="289" y="197"/>
                    </a:lnTo>
                    <a:lnTo>
                      <a:pt x="289" y="197"/>
                    </a:lnTo>
                    <a:lnTo>
                      <a:pt x="290" y="197"/>
                    </a:lnTo>
                    <a:lnTo>
                      <a:pt x="290" y="198"/>
                    </a:lnTo>
                    <a:lnTo>
                      <a:pt x="290" y="198"/>
                    </a:lnTo>
                    <a:lnTo>
                      <a:pt x="290" y="198"/>
                    </a:lnTo>
                    <a:lnTo>
                      <a:pt x="291" y="198"/>
                    </a:lnTo>
                    <a:lnTo>
                      <a:pt x="291" y="198"/>
                    </a:lnTo>
                    <a:lnTo>
                      <a:pt x="291" y="198"/>
                    </a:lnTo>
                    <a:lnTo>
                      <a:pt x="291" y="198"/>
                    </a:lnTo>
                    <a:lnTo>
                      <a:pt x="292" y="198"/>
                    </a:lnTo>
                    <a:lnTo>
                      <a:pt x="292" y="197"/>
                    </a:lnTo>
                    <a:lnTo>
                      <a:pt x="292" y="197"/>
                    </a:lnTo>
                    <a:lnTo>
                      <a:pt x="292" y="197"/>
                    </a:lnTo>
                    <a:lnTo>
                      <a:pt x="293" y="197"/>
                    </a:lnTo>
                    <a:lnTo>
                      <a:pt x="293" y="197"/>
                    </a:lnTo>
                    <a:lnTo>
                      <a:pt x="293" y="197"/>
                    </a:lnTo>
                    <a:lnTo>
                      <a:pt x="294" y="197"/>
                    </a:lnTo>
                    <a:lnTo>
                      <a:pt x="294" y="197"/>
                    </a:lnTo>
                    <a:lnTo>
                      <a:pt x="294" y="197"/>
                    </a:lnTo>
                    <a:lnTo>
                      <a:pt x="294" y="197"/>
                    </a:lnTo>
                    <a:lnTo>
                      <a:pt x="295" y="197"/>
                    </a:lnTo>
                    <a:lnTo>
                      <a:pt x="295" y="197"/>
                    </a:lnTo>
                    <a:lnTo>
                      <a:pt x="295" y="197"/>
                    </a:lnTo>
                    <a:lnTo>
                      <a:pt x="295" y="197"/>
                    </a:lnTo>
                    <a:lnTo>
                      <a:pt x="296" y="197"/>
                    </a:lnTo>
                    <a:lnTo>
                      <a:pt x="296" y="197"/>
                    </a:lnTo>
                    <a:lnTo>
                      <a:pt x="296" y="197"/>
                    </a:lnTo>
                    <a:lnTo>
                      <a:pt x="297" y="197"/>
                    </a:lnTo>
                    <a:lnTo>
                      <a:pt x="297" y="197"/>
                    </a:lnTo>
                    <a:lnTo>
                      <a:pt x="297" y="197"/>
                    </a:lnTo>
                    <a:lnTo>
                      <a:pt x="297" y="197"/>
                    </a:lnTo>
                    <a:lnTo>
                      <a:pt x="298" y="197"/>
                    </a:lnTo>
                    <a:lnTo>
                      <a:pt x="298" y="197"/>
                    </a:lnTo>
                    <a:lnTo>
                      <a:pt x="298" y="197"/>
                    </a:lnTo>
                    <a:lnTo>
                      <a:pt x="298" y="197"/>
                    </a:lnTo>
                    <a:lnTo>
                      <a:pt x="299" y="197"/>
                    </a:lnTo>
                    <a:lnTo>
                      <a:pt x="299" y="197"/>
                    </a:lnTo>
                    <a:lnTo>
                      <a:pt x="299" y="197"/>
                    </a:lnTo>
                    <a:lnTo>
                      <a:pt x="300" y="197"/>
                    </a:lnTo>
                    <a:lnTo>
                      <a:pt x="300" y="197"/>
                    </a:lnTo>
                    <a:lnTo>
                      <a:pt x="300" y="197"/>
                    </a:lnTo>
                    <a:lnTo>
                      <a:pt x="300" y="197"/>
                    </a:lnTo>
                    <a:lnTo>
                      <a:pt x="301" y="197"/>
                    </a:lnTo>
                    <a:lnTo>
                      <a:pt x="301" y="197"/>
                    </a:lnTo>
                    <a:lnTo>
                      <a:pt x="301" y="197"/>
                    </a:lnTo>
                    <a:lnTo>
                      <a:pt x="301" y="197"/>
                    </a:lnTo>
                    <a:lnTo>
                      <a:pt x="302" y="197"/>
                    </a:lnTo>
                    <a:lnTo>
                      <a:pt x="302" y="197"/>
                    </a:lnTo>
                    <a:lnTo>
                      <a:pt x="302" y="198"/>
                    </a:lnTo>
                    <a:lnTo>
                      <a:pt x="302" y="198"/>
                    </a:lnTo>
                    <a:lnTo>
                      <a:pt x="303" y="198"/>
                    </a:lnTo>
                    <a:lnTo>
                      <a:pt x="303" y="198"/>
                    </a:lnTo>
                    <a:lnTo>
                      <a:pt x="303" y="198"/>
                    </a:lnTo>
                    <a:lnTo>
                      <a:pt x="304" y="198"/>
                    </a:lnTo>
                    <a:lnTo>
                      <a:pt x="304" y="198"/>
                    </a:lnTo>
                    <a:lnTo>
                      <a:pt x="304" y="198"/>
                    </a:lnTo>
                    <a:lnTo>
                      <a:pt x="304" y="198"/>
                    </a:lnTo>
                    <a:lnTo>
                      <a:pt x="305" y="198"/>
                    </a:lnTo>
                    <a:lnTo>
                      <a:pt x="305" y="198"/>
                    </a:lnTo>
                    <a:lnTo>
                      <a:pt x="305" y="198"/>
                    </a:lnTo>
                    <a:lnTo>
                      <a:pt x="305" y="197"/>
                    </a:lnTo>
                    <a:lnTo>
                      <a:pt x="306" y="197"/>
                    </a:lnTo>
                    <a:lnTo>
                      <a:pt x="306" y="197"/>
                    </a:lnTo>
                    <a:lnTo>
                      <a:pt x="306" y="197"/>
                    </a:lnTo>
                    <a:lnTo>
                      <a:pt x="306" y="197"/>
                    </a:lnTo>
                    <a:lnTo>
                      <a:pt x="307" y="197"/>
                    </a:lnTo>
                    <a:lnTo>
                      <a:pt x="307" y="197"/>
                    </a:lnTo>
                    <a:lnTo>
                      <a:pt x="307" y="197"/>
                    </a:lnTo>
                    <a:lnTo>
                      <a:pt x="307" y="197"/>
                    </a:lnTo>
                    <a:lnTo>
                      <a:pt x="308" y="197"/>
                    </a:lnTo>
                    <a:lnTo>
                      <a:pt x="308" y="197"/>
                    </a:lnTo>
                    <a:lnTo>
                      <a:pt x="308" y="197"/>
                    </a:lnTo>
                    <a:lnTo>
                      <a:pt x="309" y="197"/>
                    </a:lnTo>
                    <a:lnTo>
                      <a:pt x="309" y="197"/>
                    </a:lnTo>
                    <a:lnTo>
                      <a:pt x="309" y="197"/>
                    </a:lnTo>
                    <a:lnTo>
                      <a:pt x="309" y="197"/>
                    </a:lnTo>
                    <a:lnTo>
                      <a:pt x="310" y="198"/>
                    </a:lnTo>
                    <a:lnTo>
                      <a:pt x="310" y="198"/>
                    </a:lnTo>
                    <a:lnTo>
                      <a:pt x="310" y="198"/>
                    </a:lnTo>
                    <a:lnTo>
                      <a:pt x="310" y="198"/>
                    </a:lnTo>
                    <a:lnTo>
                      <a:pt x="311" y="198"/>
                    </a:lnTo>
                    <a:lnTo>
                      <a:pt x="311" y="198"/>
                    </a:lnTo>
                    <a:lnTo>
                      <a:pt x="311" y="198"/>
                    </a:lnTo>
                    <a:lnTo>
                      <a:pt x="311" y="198"/>
                    </a:lnTo>
                    <a:lnTo>
                      <a:pt x="312" y="198"/>
                    </a:lnTo>
                    <a:lnTo>
                      <a:pt x="312" y="198"/>
                    </a:lnTo>
                    <a:lnTo>
                      <a:pt x="312" y="198"/>
                    </a:lnTo>
                    <a:lnTo>
                      <a:pt x="313" y="198"/>
                    </a:lnTo>
                    <a:lnTo>
                      <a:pt x="313" y="198"/>
                    </a:lnTo>
                    <a:lnTo>
                      <a:pt x="313" y="198"/>
                    </a:lnTo>
                    <a:lnTo>
                      <a:pt x="313" y="198"/>
                    </a:lnTo>
                    <a:lnTo>
                      <a:pt x="314" y="197"/>
                    </a:lnTo>
                    <a:lnTo>
                      <a:pt x="314" y="197"/>
                    </a:lnTo>
                    <a:lnTo>
                      <a:pt x="314" y="197"/>
                    </a:lnTo>
                    <a:lnTo>
                      <a:pt x="314" y="197"/>
                    </a:lnTo>
                    <a:lnTo>
                      <a:pt x="315" y="197"/>
                    </a:lnTo>
                    <a:lnTo>
                      <a:pt x="315" y="198"/>
                    </a:lnTo>
                    <a:lnTo>
                      <a:pt x="315" y="197"/>
                    </a:lnTo>
                    <a:lnTo>
                      <a:pt x="316" y="197"/>
                    </a:lnTo>
                    <a:lnTo>
                      <a:pt x="316" y="197"/>
                    </a:lnTo>
                    <a:lnTo>
                      <a:pt x="316" y="197"/>
                    </a:lnTo>
                    <a:lnTo>
                      <a:pt x="316" y="197"/>
                    </a:lnTo>
                    <a:lnTo>
                      <a:pt x="317" y="197"/>
                    </a:lnTo>
                    <a:lnTo>
                      <a:pt x="317" y="197"/>
                    </a:lnTo>
                    <a:lnTo>
                      <a:pt x="317" y="197"/>
                    </a:lnTo>
                    <a:lnTo>
                      <a:pt x="317" y="197"/>
                    </a:lnTo>
                    <a:lnTo>
                      <a:pt x="318" y="197"/>
                    </a:lnTo>
                    <a:lnTo>
                      <a:pt x="318" y="197"/>
                    </a:lnTo>
                    <a:lnTo>
                      <a:pt x="318" y="197"/>
                    </a:lnTo>
                    <a:lnTo>
                      <a:pt x="319" y="197"/>
                    </a:lnTo>
                    <a:lnTo>
                      <a:pt x="319" y="197"/>
                    </a:lnTo>
                    <a:lnTo>
                      <a:pt x="319" y="197"/>
                    </a:lnTo>
                    <a:lnTo>
                      <a:pt x="319" y="197"/>
                    </a:lnTo>
                    <a:lnTo>
                      <a:pt x="320" y="197"/>
                    </a:lnTo>
                    <a:lnTo>
                      <a:pt x="320" y="197"/>
                    </a:lnTo>
                    <a:lnTo>
                      <a:pt x="320" y="197"/>
                    </a:lnTo>
                    <a:lnTo>
                      <a:pt x="320" y="197"/>
                    </a:lnTo>
                    <a:lnTo>
                      <a:pt x="321" y="197"/>
                    </a:lnTo>
                    <a:lnTo>
                      <a:pt x="321" y="197"/>
                    </a:lnTo>
                    <a:lnTo>
                      <a:pt x="321" y="197"/>
                    </a:lnTo>
                    <a:lnTo>
                      <a:pt x="321" y="197"/>
                    </a:lnTo>
                    <a:lnTo>
                      <a:pt x="322" y="197"/>
                    </a:lnTo>
                    <a:lnTo>
                      <a:pt x="322" y="197"/>
                    </a:lnTo>
                    <a:lnTo>
                      <a:pt x="322" y="197"/>
                    </a:lnTo>
                    <a:lnTo>
                      <a:pt x="322" y="197"/>
                    </a:lnTo>
                    <a:lnTo>
                      <a:pt x="323" y="197"/>
                    </a:lnTo>
                    <a:lnTo>
                      <a:pt x="323" y="197"/>
                    </a:lnTo>
                    <a:lnTo>
                      <a:pt x="323" y="197"/>
                    </a:lnTo>
                    <a:lnTo>
                      <a:pt x="323" y="196"/>
                    </a:lnTo>
                    <a:lnTo>
                      <a:pt x="324" y="196"/>
                    </a:lnTo>
                    <a:lnTo>
                      <a:pt x="324" y="196"/>
                    </a:lnTo>
                    <a:lnTo>
                      <a:pt x="324" y="197"/>
                    </a:lnTo>
                    <a:lnTo>
                      <a:pt x="325" y="197"/>
                    </a:lnTo>
                    <a:lnTo>
                      <a:pt x="325" y="197"/>
                    </a:lnTo>
                    <a:lnTo>
                      <a:pt x="325" y="197"/>
                    </a:lnTo>
                    <a:lnTo>
                      <a:pt x="325" y="196"/>
                    </a:lnTo>
                    <a:lnTo>
                      <a:pt x="326" y="196"/>
                    </a:lnTo>
                    <a:lnTo>
                      <a:pt x="326" y="196"/>
                    </a:lnTo>
                    <a:lnTo>
                      <a:pt x="326" y="196"/>
                    </a:lnTo>
                    <a:lnTo>
                      <a:pt x="326" y="196"/>
                    </a:lnTo>
                    <a:lnTo>
                      <a:pt x="327" y="196"/>
                    </a:lnTo>
                    <a:lnTo>
                      <a:pt x="327" y="196"/>
                    </a:lnTo>
                    <a:lnTo>
                      <a:pt x="327" y="196"/>
                    </a:lnTo>
                    <a:lnTo>
                      <a:pt x="327" y="196"/>
                    </a:lnTo>
                    <a:lnTo>
                      <a:pt x="328" y="197"/>
                    </a:lnTo>
                    <a:lnTo>
                      <a:pt x="328" y="196"/>
                    </a:lnTo>
                    <a:lnTo>
                      <a:pt x="328" y="196"/>
                    </a:lnTo>
                    <a:lnTo>
                      <a:pt x="329" y="196"/>
                    </a:lnTo>
                    <a:lnTo>
                      <a:pt x="329" y="196"/>
                    </a:lnTo>
                    <a:lnTo>
                      <a:pt x="329" y="196"/>
                    </a:lnTo>
                    <a:lnTo>
                      <a:pt x="329" y="196"/>
                    </a:lnTo>
                    <a:lnTo>
                      <a:pt x="330" y="196"/>
                    </a:lnTo>
                    <a:lnTo>
                      <a:pt x="330" y="196"/>
                    </a:lnTo>
                    <a:lnTo>
                      <a:pt x="330" y="196"/>
                    </a:lnTo>
                    <a:lnTo>
                      <a:pt x="330" y="196"/>
                    </a:lnTo>
                    <a:lnTo>
                      <a:pt x="331" y="196"/>
                    </a:lnTo>
                    <a:lnTo>
                      <a:pt x="331" y="196"/>
                    </a:lnTo>
                    <a:lnTo>
                      <a:pt x="331" y="196"/>
                    </a:lnTo>
                    <a:lnTo>
                      <a:pt x="332" y="196"/>
                    </a:lnTo>
                    <a:lnTo>
                      <a:pt x="332" y="196"/>
                    </a:lnTo>
                    <a:lnTo>
                      <a:pt x="332" y="196"/>
                    </a:lnTo>
                    <a:lnTo>
                      <a:pt x="332" y="196"/>
                    </a:lnTo>
                    <a:lnTo>
                      <a:pt x="333" y="196"/>
                    </a:lnTo>
                    <a:lnTo>
                      <a:pt x="333" y="196"/>
                    </a:lnTo>
                    <a:lnTo>
                      <a:pt x="333" y="196"/>
                    </a:lnTo>
                    <a:lnTo>
                      <a:pt x="333" y="196"/>
                    </a:lnTo>
                    <a:lnTo>
                      <a:pt x="334" y="196"/>
                    </a:lnTo>
                    <a:lnTo>
                      <a:pt x="334" y="196"/>
                    </a:lnTo>
                    <a:lnTo>
                      <a:pt x="334" y="196"/>
                    </a:lnTo>
                    <a:lnTo>
                      <a:pt x="335" y="196"/>
                    </a:lnTo>
                    <a:lnTo>
                      <a:pt x="335" y="196"/>
                    </a:lnTo>
                    <a:lnTo>
                      <a:pt x="335" y="196"/>
                    </a:lnTo>
                    <a:lnTo>
                      <a:pt x="335" y="196"/>
                    </a:lnTo>
                    <a:lnTo>
                      <a:pt x="336" y="196"/>
                    </a:lnTo>
                    <a:lnTo>
                      <a:pt x="336" y="196"/>
                    </a:lnTo>
                    <a:lnTo>
                      <a:pt x="336" y="195"/>
                    </a:lnTo>
                    <a:lnTo>
                      <a:pt x="336" y="194"/>
                    </a:lnTo>
                    <a:lnTo>
                      <a:pt x="337" y="191"/>
                    </a:lnTo>
                    <a:lnTo>
                      <a:pt x="337" y="183"/>
                    </a:lnTo>
                    <a:lnTo>
                      <a:pt x="337" y="169"/>
                    </a:lnTo>
                    <a:lnTo>
                      <a:pt x="337" y="165"/>
                    </a:lnTo>
                    <a:lnTo>
                      <a:pt x="338" y="177"/>
                    </a:lnTo>
                    <a:lnTo>
                      <a:pt x="338" y="187"/>
                    </a:lnTo>
                    <a:lnTo>
                      <a:pt x="338" y="190"/>
                    </a:lnTo>
                    <a:lnTo>
                      <a:pt x="338" y="190"/>
                    </a:lnTo>
                    <a:lnTo>
                      <a:pt x="339" y="189"/>
                    </a:lnTo>
                    <a:lnTo>
                      <a:pt x="339" y="190"/>
                    </a:lnTo>
                    <a:lnTo>
                      <a:pt x="339" y="190"/>
                    </a:lnTo>
                    <a:lnTo>
                      <a:pt x="339" y="190"/>
                    </a:lnTo>
                    <a:lnTo>
                      <a:pt x="340" y="190"/>
                    </a:lnTo>
                    <a:lnTo>
                      <a:pt x="340" y="190"/>
                    </a:lnTo>
                    <a:lnTo>
                      <a:pt x="340" y="190"/>
                    </a:lnTo>
                    <a:lnTo>
                      <a:pt x="341" y="190"/>
                    </a:lnTo>
                    <a:lnTo>
                      <a:pt x="341" y="192"/>
                    </a:lnTo>
                    <a:lnTo>
                      <a:pt x="341" y="192"/>
                    </a:lnTo>
                    <a:lnTo>
                      <a:pt x="341" y="192"/>
                    </a:lnTo>
                    <a:lnTo>
                      <a:pt x="342" y="192"/>
                    </a:lnTo>
                    <a:lnTo>
                      <a:pt x="342" y="192"/>
                    </a:lnTo>
                    <a:lnTo>
                      <a:pt x="342" y="192"/>
                    </a:lnTo>
                    <a:lnTo>
                      <a:pt x="342" y="192"/>
                    </a:lnTo>
                    <a:lnTo>
                      <a:pt x="343" y="192"/>
                    </a:lnTo>
                    <a:lnTo>
                      <a:pt x="343" y="192"/>
                    </a:lnTo>
                    <a:lnTo>
                      <a:pt x="343" y="192"/>
                    </a:lnTo>
                    <a:lnTo>
                      <a:pt x="343" y="192"/>
                    </a:lnTo>
                    <a:lnTo>
                      <a:pt x="344" y="192"/>
                    </a:lnTo>
                    <a:lnTo>
                      <a:pt x="344" y="192"/>
                    </a:lnTo>
                    <a:lnTo>
                      <a:pt x="344" y="192"/>
                    </a:lnTo>
                    <a:lnTo>
                      <a:pt x="345" y="192"/>
                    </a:lnTo>
                    <a:lnTo>
                      <a:pt x="345" y="192"/>
                    </a:lnTo>
                    <a:lnTo>
                      <a:pt x="345" y="192"/>
                    </a:lnTo>
                    <a:lnTo>
                      <a:pt x="345" y="193"/>
                    </a:lnTo>
                    <a:lnTo>
                      <a:pt x="346" y="193"/>
                    </a:lnTo>
                    <a:lnTo>
                      <a:pt x="346" y="193"/>
                    </a:lnTo>
                    <a:lnTo>
                      <a:pt x="346" y="194"/>
                    </a:lnTo>
                    <a:lnTo>
                      <a:pt x="346" y="194"/>
                    </a:lnTo>
                    <a:lnTo>
                      <a:pt x="347" y="193"/>
                    </a:lnTo>
                    <a:lnTo>
                      <a:pt x="347" y="193"/>
                    </a:lnTo>
                    <a:lnTo>
                      <a:pt x="347" y="193"/>
                    </a:lnTo>
                    <a:lnTo>
                      <a:pt x="348" y="193"/>
                    </a:lnTo>
                    <a:lnTo>
                      <a:pt x="348" y="193"/>
                    </a:lnTo>
                    <a:lnTo>
                      <a:pt x="348" y="194"/>
                    </a:lnTo>
                    <a:lnTo>
                      <a:pt x="348" y="194"/>
                    </a:lnTo>
                    <a:lnTo>
                      <a:pt x="349" y="194"/>
                    </a:lnTo>
                    <a:lnTo>
                      <a:pt x="349" y="194"/>
                    </a:lnTo>
                    <a:lnTo>
                      <a:pt x="349" y="194"/>
                    </a:lnTo>
                    <a:lnTo>
                      <a:pt x="349" y="194"/>
                    </a:lnTo>
                    <a:lnTo>
                      <a:pt x="350" y="194"/>
                    </a:lnTo>
                    <a:lnTo>
                      <a:pt x="350" y="195"/>
                    </a:lnTo>
                    <a:lnTo>
                      <a:pt x="350" y="195"/>
                    </a:lnTo>
                    <a:lnTo>
                      <a:pt x="351" y="195"/>
                    </a:lnTo>
                    <a:lnTo>
                      <a:pt x="351" y="195"/>
                    </a:lnTo>
                    <a:lnTo>
                      <a:pt x="351" y="195"/>
                    </a:lnTo>
                    <a:lnTo>
                      <a:pt x="351" y="195"/>
                    </a:lnTo>
                    <a:lnTo>
                      <a:pt x="352" y="195"/>
                    </a:lnTo>
                    <a:lnTo>
                      <a:pt x="352" y="195"/>
                    </a:lnTo>
                    <a:lnTo>
                      <a:pt x="352" y="196"/>
                    </a:lnTo>
                    <a:lnTo>
                      <a:pt x="352" y="196"/>
                    </a:lnTo>
                    <a:lnTo>
                      <a:pt x="353" y="196"/>
                    </a:lnTo>
                    <a:lnTo>
                      <a:pt x="353" y="196"/>
                    </a:lnTo>
                    <a:lnTo>
                      <a:pt x="353" y="196"/>
                    </a:lnTo>
                    <a:lnTo>
                      <a:pt x="353" y="196"/>
                    </a:lnTo>
                    <a:lnTo>
                      <a:pt x="354" y="196"/>
                    </a:lnTo>
                    <a:lnTo>
                      <a:pt x="354" y="196"/>
                    </a:lnTo>
                    <a:lnTo>
                      <a:pt x="354" y="196"/>
                    </a:lnTo>
                    <a:lnTo>
                      <a:pt x="354" y="196"/>
                    </a:lnTo>
                    <a:lnTo>
                      <a:pt x="355" y="196"/>
                    </a:lnTo>
                    <a:lnTo>
                      <a:pt x="355" y="196"/>
                    </a:lnTo>
                    <a:lnTo>
                      <a:pt x="355" y="196"/>
                    </a:lnTo>
                    <a:lnTo>
                      <a:pt x="355" y="196"/>
                    </a:lnTo>
                    <a:lnTo>
                      <a:pt x="356" y="196"/>
                    </a:lnTo>
                    <a:lnTo>
                      <a:pt x="356" y="196"/>
                    </a:lnTo>
                    <a:lnTo>
                      <a:pt x="356" y="196"/>
                    </a:lnTo>
                    <a:lnTo>
                      <a:pt x="357" y="196"/>
                    </a:lnTo>
                    <a:lnTo>
                      <a:pt x="357" y="196"/>
                    </a:lnTo>
                    <a:lnTo>
                      <a:pt x="357" y="197"/>
                    </a:lnTo>
                    <a:lnTo>
                      <a:pt x="357" y="197"/>
                    </a:lnTo>
                    <a:lnTo>
                      <a:pt x="358" y="197"/>
                    </a:lnTo>
                    <a:lnTo>
                      <a:pt x="358" y="197"/>
                    </a:lnTo>
                    <a:lnTo>
                      <a:pt x="358" y="197"/>
                    </a:lnTo>
                    <a:lnTo>
                      <a:pt x="358" y="197"/>
                    </a:lnTo>
                    <a:lnTo>
                      <a:pt x="359" y="197"/>
                    </a:lnTo>
                    <a:lnTo>
                      <a:pt x="359" y="197"/>
                    </a:lnTo>
                    <a:lnTo>
                      <a:pt x="359" y="197"/>
                    </a:lnTo>
                    <a:lnTo>
                      <a:pt x="359" y="198"/>
                    </a:lnTo>
                    <a:lnTo>
                      <a:pt x="360" y="198"/>
                    </a:lnTo>
                    <a:lnTo>
                      <a:pt x="360" y="198"/>
                    </a:lnTo>
                    <a:lnTo>
                      <a:pt x="360" y="198"/>
                    </a:lnTo>
                    <a:lnTo>
                      <a:pt x="361" y="198"/>
                    </a:lnTo>
                    <a:lnTo>
                      <a:pt x="361" y="198"/>
                    </a:lnTo>
                    <a:lnTo>
                      <a:pt x="361" y="198"/>
                    </a:lnTo>
                    <a:lnTo>
                      <a:pt x="361" y="198"/>
                    </a:lnTo>
                    <a:lnTo>
                      <a:pt x="362" y="197"/>
                    </a:lnTo>
                    <a:lnTo>
                      <a:pt x="362" y="197"/>
                    </a:lnTo>
                    <a:lnTo>
                      <a:pt x="362" y="197"/>
                    </a:lnTo>
                    <a:lnTo>
                      <a:pt x="362" y="197"/>
                    </a:lnTo>
                    <a:lnTo>
                      <a:pt x="363" y="198"/>
                    </a:lnTo>
                    <a:lnTo>
                      <a:pt x="363" y="198"/>
                    </a:lnTo>
                    <a:lnTo>
                      <a:pt x="363" y="198"/>
                    </a:lnTo>
                    <a:lnTo>
                      <a:pt x="364" y="198"/>
                    </a:lnTo>
                    <a:lnTo>
                      <a:pt x="364" y="198"/>
                    </a:lnTo>
                    <a:lnTo>
                      <a:pt x="364" y="198"/>
                    </a:lnTo>
                    <a:lnTo>
                      <a:pt x="364" y="197"/>
                    </a:lnTo>
                    <a:lnTo>
                      <a:pt x="365" y="197"/>
                    </a:lnTo>
                    <a:lnTo>
                      <a:pt x="365" y="197"/>
                    </a:lnTo>
                    <a:lnTo>
                      <a:pt x="365" y="197"/>
                    </a:lnTo>
                    <a:lnTo>
                      <a:pt x="365" y="197"/>
                    </a:lnTo>
                    <a:lnTo>
                      <a:pt x="366" y="197"/>
                    </a:lnTo>
                    <a:lnTo>
                      <a:pt x="366" y="197"/>
                    </a:lnTo>
                    <a:lnTo>
                      <a:pt x="366" y="197"/>
                    </a:lnTo>
                    <a:lnTo>
                      <a:pt x="367" y="197"/>
                    </a:lnTo>
                    <a:lnTo>
                      <a:pt x="367" y="197"/>
                    </a:lnTo>
                    <a:lnTo>
                      <a:pt x="367" y="197"/>
                    </a:lnTo>
                    <a:lnTo>
                      <a:pt x="367" y="197"/>
                    </a:lnTo>
                    <a:lnTo>
                      <a:pt x="368" y="197"/>
                    </a:lnTo>
                    <a:lnTo>
                      <a:pt x="368" y="197"/>
                    </a:lnTo>
                    <a:lnTo>
                      <a:pt x="368" y="197"/>
                    </a:lnTo>
                    <a:lnTo>
                      <a:pt x="368" y="197"/>
                    </a:lnTo>
                    <a:lnTo>
                      <a:pt x="369" y="197"/>
                    </a:lnTo>
                    <a:lnTo>
                      <a:pt x="369" y="197"/>
                    </a:lnTo>
                    <a:lnTo>
                      <a:pt x="369" y="197"/>
                    </a:lnTo>
                    <a:lnTo>
                      <a:pt x="369" y="197"/>
                    </a:lnTo>
                    <a:lnTo>
                      <a:pt x="370" y="197"/>
                    </a:lnTo>
                    <a:lnTo>
                      <a:pt x="370" y="197"/>
                    </a:lnTo>
                    <a:lnTo>
                      <a:pt x="370" y="197"/>
                    </a:lnTo>
                    <a:lnTo>
                      <a:pt x="370" y="197"/>
                    </a:lnTo>
                    <a:lnTo>
                      <a:pt x="371" y="197"/>
                    </a:lnTo>
                    <a:lnTo>
                      <a:pt x="371" y="197"/>
                    </a:lnTo>
                    <a:lnTo>
                      <a:pt x="371" y="197"/>
                    </a:lnTo>
                    <a:lnTo>
                      <a:pt x="371" y="197"/>
                    </a:lnTo>
                    <a:lnTo>
                      <a:pt x="372" y="196"/>
                    </a:lnTo>
                    <a:lnTo>
                      <a:pt x="372" y="196"/>
                    </a:lnTo>
                    <a:lnTo>
                      <a:pt x="372" y="196"/>
                    </a:lnTo>
                    <a:lnTo>
                      <a:pt x="373" y="196"/>
                    </a:lnTo>
                    <a:lnTo>
                      <a:pt x="373" y="196"/>
                    </a:lnTo>
                    <a:lnTo>
                      <a:pt x="373" y="196"/>
                    </a:lnTo>
                    <a:lnTo>
                      <a:pt x="373" y="196"/>
                    </a:lnTo>
                    <a:lnTo>
                      <a:pt x="374" y="196"/>
                    </a:lnTo>
                    <a:lnTo>
                      <a:pt x="374" y="196"/>
                    </a:lnTo>
                    <a:lnTo>
                      <a:pt x="374" y="196"/>
                    </a:lnTo>
                    <a:lnTo>
                      <a:pt x="374" y="196"/>
                    </a:lnTo>
                    <a:lnTo>
                      <a:pt x="375" y="196"/>
                    </a:lnTo>
                    <a:lnTo>
                      <a:pt x="375" y="196"/>
                    </a:lnTo>
                    <a:lnTo>
                      <a:pt x="375" y="196"/>
                    </a:lnTo>
                    <a:lnTo>
                      <a:pt x="376" y="196"/>
                    </a:lnTo>
                    <a:lnTo>
                      <a:pt x="376" y="196"/>
                    </a:lnTo>
                    <a:lnTo>
                      <a:pt x="376" y="196"/>
                    </a:lnTo>
                    <a:lnTo>
                      <a:pt x="376" y="196"/>
                    </a:lnTo>
                    <a:lnTo>
                      <a:pt x="377" y="196"/>
                    </a:lnTo>
                    <a:lnTo>
                      <a:pt x="377" y="196"/>
                    </a:lnTo>
                    <a:lnTo>
                      <a:pt x="377" y="196"/>
                    </a:lnTo>
                    <a:lnTo>
                      <a:pt x="377" y="196"/>
                    </a:lnTo>
                    <a:lnTo>
                      <a:pt x="378" y="196"/>
                    </a:lnTo>
                    <a:lnTo>
                      <a:pt x="378" y="196"/>
                    </a:lnTo>
                    <a:lnTo>
                      <a:pt x="378" y="196"/>
                    </a:lnTo>
                    <a:lnTo>
                      <a:pt x="378" y="196"/>
                    </a:lnTo>
                    <a:lnTo>
                      <a:pt x="379" y="196"/>
                    </a:lnTo>
                    <a:lnTo>
                      <a:pt x="379" y="196"/>
                    </a:lnTo>
                    <a:lnTo>
                      <a:pt x="379" y="196"/>
                    </a:lnTo>
                    <a:lnTo>
                      <a:pt x="380" y="196"/>
                    </a:lnTo>
                    <a:lnTo>
                      <a:pt x="380" y="196"/>
                    </a:lnTo>
                    <a:lnTo>
                      <a:pt x="380" y="196"/>
                    </a:lnTo>
                    <a:lnTo>
                      <a:pt x="380" y="196"/>
                    </a:lnTo>
                    <a:lnTo>
                      <a:pt x="381" y="196"/>
                    </a:lnTo>
                    <a:lnTo>
                      <a:pt x="381" y="196"/>
                    </a:lnTo>
                    <a:lnTo>
                      <a:pt x="381" y="196"/>
                    </a:lnTo>
                    <a:lnTo>
                      <a:pt x="381" y="196"/>
                    </a:lnTo>
                    <a:lnTo>
                      <a:pt x="382" y="196"/>
                    </a:lnTo>
                    <a:lnTo>
                      <a:pt x="382" y="196"/>
                    </a:lnTo>
                    <a:lnTo>
                      <a:pt x="382" y="196"/>
                    </a:lnTo>
                    <a:lnTo>
                      <a:pt x="383" y="196"/>
                    </a:lnTo>
                    <a:lnTo>
                      <a:pt x="383" y="196"/>
                    </a:lnTo>
                    <a:lnTo>
                      <a:pt x="383" y="196"/>
                    </a:lnTo>
                    <a:lnTo>
                      <a:pt x="383" y="196"/>
                    </a:lnTo>
                    <a:lnTo>
                      <a:pt x="384" y="196"/>
                    </a:lnTo>
                    <a:lnTo>
                      <a:pt x="384" y="196"/>
                    </a:lnTo>
                    <a:lnTo>
                      <a:pt x="384" y="196"/>
                    </a:lnTo>
                    <a:lnTo>
                      <a:pt x="384" y="196"/>
                    </a:lnTo>
                    <a:lnTo>
                      <a:pt x="385" y="196"/>
                    </a:lnTo>
                    <a:lnTo>
                      <a:pt x="385" y="196"/>
                    </a:lnTo>
                    <a:lnTo>
                      <a:pt x="385" y="196"/>
                    </a:lnTo>
                    <a:lnTo>
                      <a:pt x="385" y="196"/>
                    </a:lnTo>
                    <a:lnTo>
                      <a:pt x="386" y="196"/>
                    </a:lnTo>
                    <a:lnTo>
                      <a:pt x="386" y="196"/>
                    </a:lnTo>
                    <a:lnTo>
                      <a:pt x="386" y="196"/>
                    </a:lnTo>
                    <a:lnTo>
                      <a:pt x="386" y="196"/>
                    </a:lnTo>
                    <a:lnTo>
                      <a:pt x="387" y="196"/>
                    </a:lnTo>
                    <a:lnTo>
                      <a:pt x="387" y="196"/>
                    </a:lnTo>
                    <a:lnTo>
                      <a:pt x="387" y="196"/>
                    </a:lnTo>
                    <a:lnTo>
                      <a:pt x="387" y="196"/>
                    </a:lnTo>
                    <a:lnTo>
                      <a:pt x="388" y="196"/>
                    </a:lnTo>
                    <a:lnTo>
                      <a:pt x="388" y="196"/>
                    </a:lnTo>
                    <a:lnTo>
                      <a:pt x="388" y="196"/>
                    </a:lnTo>
                    <a:lnTo>
                      <a:pt x="389" y="196"/>
                    </a:lnTo>
                    <a:lnTo>
                      <a:pt x="389" y="196"/>
                    </a:lnTo>
                    <a:lnTo>
                      <a:pt x="389" y="196"/>
                    </a:lnTo>
                    <a:lnTo>
                      <a:pt x="389" y="196"/>
                    </a:lnTo>
                    <a:lnTo>
                      <a:pt x="390" y="196"/>
                    </a:lnTo>
                    <a:lnTo>
                      <a:pt x="390" y="196"/>
                    </a:lnTo>
                    <a:lnTo>
                      <a:pt x="390" y="196"/>
                    </a:lnTo>
                    <a:lnTo>
                      <a:pt x="390" y="196"/>
                    </a:lnTo>
                    <a:lnTo>
                      <a:pt x="391" y="196"/>
                    </a:lnTo>
                    <a:lnTo>
                      <a:pt x="391" y="196"/>
                    </a:lnTo>
                    <a:lnTo>
                      <a:pt x="391" y="196"/>
                    </a:lnTo>
                    <a:lnTo>
                      <a:pt x="392" y="196"/>
                    </a:lnTo>
                    <a:lnTo>
                      <a:pt x="392" y="196"/>
                    </a:lnTo>
                    <a:lnTo>
                      <a:pt x="392" y="196"/>
                    </a:lnTo>
                    <a:lnTo>
                      <a:pt x="392" y="196"/>
                    </a:lnTo>
                    <a:lnTo>
                      <a:pt x="393" y="196"/>
                    </a:lnTo>
                    <a:lnTo>
                      <a:pt x="393" y="196"/>
                    </a:lnTo>
                    <a:lnTo>
                      <a:pt x="393" y="196"/>
                    </a:lnTo>
                    <a:lnTo>
                      <a:pt x="393" y="196"/>
                    </a:lnTo>
                    <a:lnTo>
                      <a:pt x="394" y="196"/>
                    </a:lnTo>
                    <a:lnTo>
                      <a:pt x="394" y="196"/>
                    </a:lnTo>
                    <a:lnTo>
                      <a:pt x="394" y="196"/>
                    </a:lnTo>
                    <a:lnTo>
                      <a:pt x="394" y="196"/>
                    </a:lnTo>
                    <a:lnTo>
                      <a:pt x="395" y="196"/>
                    </a:lnTo>
                    <a:lnTo>
                      <a:pt x="395" y="196"/>
                    </a:lnTo>
                    <a:lnTo>
                      <a:pt x="395" y="196"/>
                    </a:lnTo>
                    <a:lnTo>
                      <a:pt x="396" y="196"/>
                    </a:lnTo>
                    <a:lnTo>
                      <a:pt x="396" y="196"/>
                    </a:lnTo>
                    <a:lnTo>
                      <a:pt x="396" y="196"/>
                    </a:lnTo>
                    <a:lnTo>
                      <a:pt x="396" y="196"/>
                    </a:lnTo>
                    <a:lnTo>
                      <a:pt x="397" y="196"/>
                    </a:lnTo>
                    <a:lnTo>
                      <a:pt x="397" y="196"/>
                    </a:lnTo>
                    <a:lnTo>
                      <a:pt x="397" y="196"/>
                    </a:lnTo>
                    <a:lnTo>
                      <a:pt x="397" y="196"/>
                    </a:lnTo>
                    <a:lnTo>
                      <a:pt x="398" y="196"/>
                    </a:lnTo>
                    <a:lnTo>
                      <a:pt x="398" y="196"/>
                    </a:lnTo>
                    <a:lnTo>
                      <a:pt x="398" y="196"/>
                    </a:lnTo>
                    <a:lnTo>
                      <a:pt x="399" y="196"/>
                    </a:lnTo>
                    <a:lnTo>
                      <a:pt x="399" y="196"/>
                    </a:lnTo>
                    <a:lnTo>
                      <a:pt x="399" y="196"/>
                    </a:lnTo>
                    <a:lnTo>
                      <a:pt x="399" y="196"/>
                    </a:lnTo>
                    <a:lnTo>
                      <a:pt x="400" y="196"/>
                    </a:lnTo>
                    <a:lnTo>
                      <a:pt x="400" y="196"/>
                    </a:lnTo>
                    <a:lnTo>
                      <a:pt x="400" y="196"/>
                    </a:lnTo>
                    <a:lnTo>
                      <a:pt x="400" y="196"/>
                    </a:lnTo>
                    <a:lnTo>
                      <a:pt x="401" y="196"/>
                    </a:lnTo>
                    <a:lnTo>
                      <a:pt x="401" y="196"/>
                    </a:lnTo>
                    <a:lnTo>
                      <a:pt x="401" y="196"/>
                    </a:lnTo>
                    <a:lnTo>
                      <a:pt x="401" y="196"/>
                    </a:lnTo>
                    <a:lnTo>
                      <a:pt x="402" y="196"/>
                    </a:lnTo>
                    <a:lnTo>
                      <a:pt x="402" y="196"/>
                    </a:lnTo>
                    <a:lnTo>
                      <a:pt x="402" y="196"/>
                    </a:lnTo>
                    <a:lnTo>
                      <a:pt x="402" y="196"/>
                    </a:lnTo>
                    <a:lnTo>
                      <a:pt x="403" y="196"/>
                    </a:lnTo>
                    <a:lnTo>
                      <a:pt x="403" y="196"/>
                    </a:lnTo>
                    <a:lnTo>
                      <a:pt x="403" y="196"/>
                    </a:lnTo>
                    <a:lnTo>
                      <a:pt x="403" y="196"/>
                    </a:lnTo>
                    <a:lnTo>
                      <a:pt x="404" y="196"/>
                    </a:lnTo>
                    <a:lnTo>
                      <a:pt x="404" y="196"/>
                    </a:lnTo>
                    <a:lnTo>
                      <a:pt x="404" y="196"/>
                    </a:lnTo>
                    <a:lnTo>
                      <a:pt x="405" y="196"/>
                    </a:lnTo>
                    <a:lnTo>
                      <a:pt x="405" y="196"/>
                    </a:lnTo>
                    <a:lnTo>
                      <a:pt x="405" y="196"/>
                    </a:lnTo>
                    <a:lnTo>
                      <a:pt x="405" y="196"/>
                    </a:lnTo>
                    <a:lnTo>
                      <a:pt x="406" y="192"/>
                    </a:lnTo>
                    <a:lnTo>
                      <a:pt x="406" y="191"/>
                    </a:lnTo>
                    <a:lnTo>
                      <a:pt x="406" y="190"/>
                    </a:lnTo>
                    <a:lnTo>
                      <a:pt x="406" y="189"/>
                    </a:lnTo>
                    <a:lnTo>
                      <a:pt x="407" y="190"/>
                    </a:lnTo>
                    <a:lnTo>
                      <a:pt x="407" y="191"/>
                    </a:lnTo>
                    <a:lnTo>
                      <a:pt x="407" y="193"/>
                    </a:lnTo>
                    <a:lnTo>
                      <a:pt x="408" y="195"/>
                    </a:lnTo>
                    <a:lnTo>
                      <a:pt x="408" y="197"/>
                    </a:lnTo>
                    <a:lnTo>
                      <a:pt x="408" y="197"/>
                    </a:lnTo>
                    <a:lnTo>
                      <a:pt x="408" y="197"/>
                    </a:lnTo>
                    <a:lnTo>
                      <a:pt x="409" y="197"/>
                    </a:lnTo>
                    <a:lnTo>
                      <a:pt x="409" y="197"/>
                    </a:lnTo>
                    <a:lnTo>
                      <a:pt x="409" y="197"/>
                    </a:lnTo>
                    <a:lnTo>
                      <a:pt x="409" y="197"/>
                    </a:lnTo>
                    <a:lnTo>
                      <a:pt x="410" y="197"/>
                    </a:lnTo>
                    <a:lnTo>
                      <a:pt x="410" y="197"/>
                    </a:lnTo>
                    <a:lnTo>
                      <a:pt x="410" y="197"/>
                    </a:lnTo>
                    <a:lnTo>
                      <a:pt x="411" y="197"/>
                    </a:lnTo>
                    <a:lnTo>
                      <a:pt x="411" y="197"/>
                    </a:lnTo>
                    <a:lnTo>
                      <a:pt x="411" y="197"/>
                    </a:lnTo>
                    <a:lnTo>
                      <a:pt x="411" y="197"/>
                    </a:lnTo>
                    <a:lnTo>
                      <a:pt x="412" y="197"/>
                    </a:lnTo>
                    <a:lnTo>
                      <a:pt x="412" y="197"/>
                    </a:lnTo>
                    <a:lnTo>
                      <a:pt x="412" y="197"/>
                    </a:lnTo>
                    <a:lnTo>
                      <a:pt x="412" y="197"/>
                    </a:lnTo>
                    <a:lnTo>
                      <a:pt x="413" y="197"/>
                    </a:lnTo>
                    <a:lnTo>
                      <a:pt x="413" y="197"/>
                    </a:lnTo>
                    <a:lnTo>
                      <a:pt x="413" y="197"/>
                    </a:lnTo>
                    <a:lnTo>
                      <a:pt x="413" y="197"/>
                    </a:lnTo>
                    <a:lnTo>
                      <a:pt x="414" y="197"/>
                    </a:lnTo>
                    <a:lnTo>
                      <a:pt x="414" y="197"/>
                    </a:lnTo>
                    <a:lnTo>
                      <a:pt x="414" y="197"/>
                    </a:lnTo>
                    <a:lnTo>
                      <a:pt x="415" y="197"/>
                    </a:lnTo>
                    <a:lnTo>
                      <a:pt x="415" y="197"/>
                    </a:lnTo>
                    <a:lnTo>
                      <a:pt x="415" y="197"/>
                    </a:lnTo>
                    <a:lnTo>
                      <a:pt x="415" y="197"/>
                    </a:lnTo>
                    <a:lnTo>
                      <a:pt x="416" y="197"/>
                    </a:lnTo>
                    <a:lnTo>
                      <a:pt x="416" y="197"/>
                    </a:lnTo>
                    <a:lnTo>
                      <a:pt x="416" y="197"/>
                    </a:lnTo>
                    <a:lnTo>
                      <a:pt x="416" y="197"/>
                    </a:lnTo>
                    <a:lnTo>
                      <a:pt x="417" y="197"/>
                    </a:lnTo>
                    <a:lnTo>
                      <a:pt x="417" y="197"/>
                    </a:lnTo>
                    <a:lnTo>
                      <a:pt x="417" y="197"/>
                    </a:lnTo>
                    <a:lnTo>
                      <a:pt x="417" y="197"/>
                    </a:lnTo>
                    <a:lnTo>
                      <a:pt x="418" y="197"/>
                    </a:lnTo>
                    <a:lnTo>
                      <a:pt x="418" y="197"/>
                    </a:lnTo>
                    <a:lnTo>
                      <a:pt x="418" y="197"/>
                    </a:lnTo>
                    <a:lnTo>
                      <a:pt x="418" y="197"/>
                    </a:lnTo>
                    <a:lnTo>
                      <a:pt x="419" y="197"/>
                    </a:lnTo>
                    <a:lnTo>
                      <a:pt x="419" y="197"/>
                    </a:lnTo>
                    <a:lnTo>
                      <a:pt x="419" y="197"/>
                    </a:lnTo>
                    <a:lnTo>
                      <a:pt x="419" y="197"/>
                    </a:lnTo>
                    <a:lnTo>
                      <a:pt x="420" y="197"/>
                    </a:lnTo>
                    <a:lnTo>
                      <a:pt x="420" y="197"/>
                    </a:lnTo>
                    <a:lnTo>
                      <a:pt x="420" y="197"/>
                    </a:lnTo>
                    <a:lnTo>
                      <a:pt x="421" y="197"/>
                    </a:lnTo>
                    <a:lnTo>
                      <a:pt x="421" y="197"/>
                    </a:lnTo>
                    <a:lnTo>
                      <a:pt x="421" y="197"/>
                    </a:lnTo>
                    <a:lnTo>
                      <a:pt x="421" y="197"/>
                    </a:lnTo>
                    <a:lnTo>
                      <a:pt x="422" y="197"/>
                    </a:lnTo>
                    <a:lnTo>
                      <a:pt x="422" y="197"/>
                    </a:lnTo>
                    <a:lnTo>
                      <a:pt x="422" y="197"/>
                    </a:lnTo>
                    <a:lnTo>
                      <a:pt x="422" y="197"/>
                    </a:lnTo>
                    <a:lnTo>
                      <a:pt x="423" y="197"/>
                    </a:lnTo>
                    <a:lnTo>
                      <a:pt x="423" y="197"/>
                    </a:lnTo>
                    <a:lnTo>
                      <a:pt x="423" y="197"/>
                    </a:lnTo>
                    <a:lnTo>
                      <a:pt x="424" y="197"/>
                    </a:lnTo>
                    <a:lnTo>
                      <a:pt x="424" y="197"/>
                    </a:lnTo>
                    <a:lnTo>
                      <a:pt x="424" y="196"/>
                    </a:lnTo>
                    <a:lnTo>
                      <a:pt x="424" y="196"/>
                    </a:lnTo>
                    <a:lnTo>
                      <a:pt x="425" y="196"/>
                    </a:lnTo>
                    <a:lnTo>
                      <a:pt x="425" y="196"/>
                    </a:lnTo>
                    <a:lnTo>
                      <a:pt x="425" y="196"/>
                    </a:lnTo>
                    <a:lnTo>
                      <a:pt x="425" y="196"/>
                    </a:lnTo>
                    <a:lnTo>
                      <a:pt x="426" y="196"/>
                    </a:lnTo>
                    <a:lnTo>
                      <a:pt x="426" y="196"/>
                    </a:lnTo>
                    <a:lnTo>
                      <a:pt x="426" y="196"/>
                    </a:lnTo>
                    <a:lnTo>
                      <a:pt x="427" y="196"/>
                    </a:lnTo>
                    <a:lnTo>
                      <a:pt x="427" y="196"/>
                    </a:lnTo>
                    <a:lnTo>
                      <a:pt x="427" y="196"/>
                    </a:lnTo>
                    <a:lnTo>
                      <a:pt x="427" y="196"/>
                    </a:lnTo>
                    <a:lnTo>
                      <a:pt x="428" y="196"/>
                    </a:lnTo>
                    <a:lnTo>
                      <a:pt x="428" y="196"/>
                    </a:lnTo>
                    <a:lnTo>
                      <a:pt x="428" y="196"/>
                    </a:lnTo>
                    <a:lnTo>
                      <a:pt x="428" y="196"/>
                    </a:lnTo>
                    <a:lnTo>
                      <a:pt x="429" y="196"/>
                    </a:lnTo>
                    <a:lnTo>
                      <a:pt x="429" y="196"/>
                    </a:lnTo>
                    <a:lnTo>
                      <a:pt x="429" y="196"/>
                    </a:lnTo>
                    <a:lnTo>
                      <a:pt x="429" y="196"/>
                    </a:lnTo>
                    <a:lnTo>
                      <a:pt x="430" y="196"/>
                    </a:lnTo>
                    <a:lnTo>
                      <a:pt x="430" y="196"/>
                    </a:lnTo>
                    <a:lnTo>
                      <a:pt x="430" y="196"/>
                    </a:lnTo>
                    <a:lnTo>
                      <a:pt x="431" y="196"/>
                    </a:lnTo>
                    <a:lnTo>
                      <a:pt x="431" y="196"/>
                    </a:lnTo>
                    <a:lnTo>
                      <a:pt x="431" y="196"/>
                    </a:lnTo>
                    <a:lnTo>
                      <a:pt x="431" y="196"/>
                    </a:lnTo>
                    <a:lnTo>
                      <a:pt x="432" y="196"/>
                    </a:lnTo>
                    <a:lnTo>
                      <a:pt x="432" y="196"/>
                    </a:lnTo>
                    <a:lnTo>
                      <a:pt x="432" y="196"/>
                    </a:lnTo>
                    <a:lnTo>
                      <a:pt x="432" y="196"/>
                    </a:lnTo>
                    <a:lnTo>
                      <a:pt x="433" y="196"/>
                    </a:lnTo>
                    <a:lnTo>
                      <a:pt x="433" y="196"/>
                    </a:lnTo>
                    <a:lnTo>
                      <a:pt x="433" y="196"/>
                    </a:lnTo>
                    <a:lnTo>
                      <a:pt x="433" y="196"/>
                    </a:lnTo>
                    <a:lnTo>
                      <a:pt x="434" y="196"/>
                    </a:lnTo>
                    <a:lnTo>
                      <a:pt x="434" y="196"/>
                    </a:lnTo>
                    <a:lnTo>
                      <a:pt x="434" y="196"/>
                    </a:lnTo>
                    <a:lnTo>
                      <a:pt x="434" y="196"/>
                    </a:lnTo>
                    <a:lnTo>
                      <a:pt x="435" y="196"/>
                    </a:lnTo>
                    <a:lnTo>
                      <a:pt x="435" y="196"/>
                    </a:lnTo>
                    <a:lnTo>
                      <a:pt x="435" y="196"/>
                    </a:lnTo>
                    <a:lnTo>
                      <a:pt x="435" y="196"/>
                    </a:lnTo>
                    <a:lnTo>
                      <a:pt x="436" y="196"/>
                    </a:lnTo>
                    <a:lnTo>
                      <a:pt x="436" y="196"/>
                    </a:lnTo>
                    <a:lnTo>
                      <a:pt x="436" y="197"/>
                    </a:lnTo>
                    <a:lnTo>
                      <a:pt x="437" y="197"/>
                    </a:lnTo>
                    <a:lnTo>
                      <a:pt x="437" y="197"/>
                    </a:lnTo>
                    <a:lnTo>
                      <a:pt x="437" y="197"/>
                    </a:lnTo>
                    <a:lnTo>
                      <a:pt x="437" y="197"/>
                    </a:lnTo>
                    <a:lnTo>
                      <a:pt x="438" y="197"/>
                    </a:lnTo>
                    <a:lnTo>
                      <a:pt x="438" y="197"/>
                    </a:lnTo>
                    <a:lnTo>
                      <a:pt x="438" y="197"/>
                    </a:lnTo>
                    <a:lnTo>
                      <a:pt x="438" y="197"/>
                    </a:lnTo>
                    <a:lnTo>
                      <a:pt x="439" y="197"/>
                    </a:lnTo>
                    <a:lnTo>
                      <a:pt x="439" y="197"/>
                    </a:lnTo>
                    <a:lnTo>
                      <a:pt x="439" y="197"/>
                    </a:lnTo>
                    <a:lnTo>
                      <a:pt x="440" y="197"/>
                    </a:lnTo>
                    <a:lnTo>
                      <a:pt x="440" y="197"/>
                    </a:lnTo>
                    <a:lnTo>
                      <a:pt x="440" y="197"/>
                    </a:lnTo>
                    <a:lnTo>
                      <a:pt x="440" y="197"/>
                    </a:lnTo>
                    <a:lnTo>
                      <a:pt x="441" y="197"/>
                    </a:lnTo>
                    <a:lnTo>
                      <a:pt x="441" y="197"/>
                    </a:lnTo>
                    <a:lnTo>
                      <a:pt x="441" y="197"/>
                    </a:lnTo>
                    <a:lnTo>
                      <a:pt x="441" y="197"/>
                    </a:lnTo>
                    <a:lnTo>
                      <a:pt x="442" y="197"/>
                    </a:lnTo>
                    <a:lnTo>
                      <a:pt x="442" y="197"/>
                    </a:lnTo>
                    <a:lnTo>
                      <a:pt x="442" y="197"/>
                    </a:lnTo>
                    <a:lnTo>
                      <a:pt x="443" y="197"/>
                    </a:lnTo>
                    <a:lnTo>
                      <a:pt x="443" y="197"/>
                    </a:lnTo>
                    <a:lnTo>
                      <a:pt x="443" y="197"/>
                    </a:lnTo>
                    <a:lnTo>
                      <a:pt x="443" y="197"/>
                    </a:lnTo>
                    <a:lnTo>
                      <a:pt x="444" y="197"/>
                    </a:lnTo>
                    <a:lnTo>
                      <a:pt x="444" y="197"/>
                    </a:lnTo>
                    <a:lnTo>
                      <a:pt x="444" y="197"/>
                    </a:lnTo>
                    <a:lnTo>
                      <a:pt x="444" y="197"/>
                    </a:lnTo>
                    <a:lnTo>
                      <a:pt x="445" y="197"/>
                    </a:lnTo>
                    <a:lnTo>
                      <a:pt x="445" y="197"/>
                    </a:lnTo>
                    <a:lnTo>
                      <a:pt x="445" y="197"/>
                    </a:lnTo>
                    <a:lnTo>
                      <a:pt x="445" y="197"/>
                    </a:lnTo>
                    <a:lnTo>
                      <a:pt x="446" y="197"/>
                    </a:lnTo>
                    <a:lnTo>
                      <a:pt x="446" y="197"/>
                    </a:lnTo>
                    <a:lnTo>
                      <a:pt x="446" y="197"/>
                    </a:lnTo>
                    <a:lnTo>
                      <a:pt x="447" y="197"/>
                    </a:lnTo>
                    <a:lnTo>
                      <a:pt x="447" y="197"/>
                    </a:lnTo>
                    <a:lnTo>
                      <a:pt x="447" y="197"/>
                    </a:lnTo>
                    <a:lnTo>
                      <a:pt x="447" y="197"/>
                    </a:lnTo>
                    <a:lnTo>
                      <a:pt x="448" y="197"/>
                    </a:lnTo>
                    <a:lnTo>
                      <a:pt x="448" y="197"/>
                    </a:lnTo>
                    <a:lnTo>
                      <a:pt x="448" y="197"/>
                    </a:lnTo>
                    <a:lnTo>
                      <a:pt x="448" y="197"/>
                    </a:lnTo>
                    <a:lnTo>
                      <a:pt x="449" y="197"/>
                    </a:lnTo>
                    <a:lnTo>
                      <a:pt x="449" y="197"/>
                    </a:lnTo>
                    <a:lnTo>
                      <a:pt x="449" y="197"/>
                    </a:lnTo>
                    <a:lnTo>
                      <a:pt x="449" y="197"/>
                    </a:lnTo>
                    <a:lnTo>
                      <a:pt x="450" y="197"/>
                    </a:lnTo>
                    <a:lnTo>
                      <a:pt x="450" y="197"/>
                    </a:lnTo>
                    <a:lnTo>
                      <a:pt x="450" y="197"/>
                    </a:lnTo>
                    <a:lnTo>
                      <a:pt x="450" y="197"/>
                    </a:lnTo>
                    <a:lnTo>
                      <a:pt x="451" y="197"/>
                    </a:lnTo>
                    <a:lnTo>
                      <a:pt x="451" y="197"/>
                    </a:lnTo>
                    <a:lnTo>
                      <a:pt x="451" y="197"/>
                    </a:lnTo>
                    <a:lnTo>
                      <a:pt x="452" y="197"/>
                    </a:lnTo>
                    <a:lnTo>
                      <a:pt x="452" y="197"/>
                    </a:lnTo>
                    <a:lnTo>
                      <a:pt x="452" y="197"/>
                    </a:lnTo>
                    <a:lnTo>
                      <a:pt x="452" y="197"/>
                    </a:lnTo>
                    <a:lnTo>
                      <a:pt x="453" y="197"/>
                    </a:lnTo>
                    <a:lnTo>
                      <a:pt x="453" y="197"/>
                    </a:lnTo>
                    <a:lnTo>
                      <a:pt x="453" y="197"/>
                    </a:lnTo>
                    <a:lnTo>
                      <a:pt x="453" y="197"/>
                    </a:lnTo>
                    <a:lnTo>
                      <a:pt x="454" y="197"/>
                    </a:lnTo>
                    <a:lnTo>
                      <a:pt x="454" y="197"/>
                    </a:lnTo>
                    <a:lnTo>
                      <a:pt x="454" y="197"/>
                    </a:lnTo>
                    <a:lnTo>
                      <a:pt x="454" y="197"/>
                    </a:lnTo>
                    <a:lnTo>
                      <a:pt x="455" y="197"/>
                    </a:lnTo>
                    <a:lnTo>
                      <a:pt x="455" y="197"/>
                    </a:lnTo>
                    <a:lnTo>
                      <a:pt x="455" y="197"/>
                    </a:lnTo>
                    <a:lnTo>
                      <a:pt x="456" y="197"/>
                    </a:lnTo>
                    <a:lnTo>
                      <a:pt x="456" y="197"/>
                    </a:lnTo>
                    <a:lnTo>
                      <a:pt x="456" y="197"/>
                    </a:lnTo>
                    <a:lnTo>
                      <a:pt x="456" y="197"/>
                    </a:lnTo>
                    <a:lnTo>
                      <a:pt x="457" y="197"/>
                    </a:lnTo>
                    <a:lnTo>
                      <a:pt x="457" y="196"/>
                    </a:lnTo>
                    <a:lnTo>
                      <a:pt x="457" y="196"/>
                    </a:lnTo>
                    <a:lnTo>
                      <a:pt x="457" y="197"/>
                    </a:lnTo>
                    <a:lnTo>
                      <a:pt x="458" y="197"/>
                    </a:lnTo>
                    <a:lnTo>
                      <a:pt x="458" y="197"/>
                    </a:lnTo>
                    <a:lnTo>
                      <a:pt x="458" y="197"/>
                    </a:lnTo>
                    <a:lnTo>
                      <a:pt x="459" y="197"/>
                    </a:lnTo>
                    <a:lnTo>
                      <a:pt x="459" y="197"/>
                    </a:lnTo>
                    <a:lnTo>
                      <a:pt x="459" y="197"/>
                    </a:lnTo>
                    <a:lnTo>
                      <a:pt x="459" y="197"/>
                    </a:lnTo>
                    <a:lnTo>
                      <a:pt x="460" y="197"/>
                    </a:lnTo>
                    <a:lnTo>
                      <a:pt x="460" y="197"/>
                    </a:lnTo>
                    <a:lnTo>
                      <a:pt x="460" y="197"/>
                    </a:lnTo>
                    <a:lnTo>
                      <a:pt x="460" y="197"/>
                    </a:lnTo>
                    <a:lnTo>
                      <a:pt x="461" y="197"/>
                    </a:lnTo>
                    <a:lnTo>
                      <a:pt x="461" y="197"/>
                    </a:lnTo>
                    <a:lnTo>
                      <a:pt x="461" y="197"/>
                    </a:lnTo>
                    <a:lnTo>
                      <a:pt x="462" y="197"/>
                    </a:lnTo>
                    <a:lnTo>
                      <a:pt x="462" y="197"/>
                    </a:lnTo>
                    <a:lnTo>
                      <a:pt x="462" y="197"/>
                    </a:lnTo>
                    <a:lnTo>
                      <a:pt x="462" y="197"/>
                    </a:lnTo>
                    <a:lnTo>
                      <a:pt x="463" y="197"/>
                    </a:lnTo>
                    <a:lnTo>
                      <a:pt x="463" y="197"/>
                    </a:lnTo>
                    <a:lnTo>
                      <a:pt x="463" y="197"/>
                    </a:lnTo>
                    <a:lnTo>
                      <a:pt x="463" y="196"/>
                    </a:lnTo>
                    <a:lnTo>
                      <a:pt x="464" y="196"/>
                    </a:lnTo>
                    <a:lnTo>
                      <a:pt x="464" y="196"/>
                    </a:lnTo>
                    <a:lnTo>
                      <a:pt x="464" y="196"/>
                    </a:lnTo>
                    <a:lnTo>
                      <a:pt x="464" y="196"/>
                    </a:lnTo>
                    <a:lnTo>
                      <a:pt x="465" y="196"/>
                    </a:lnTo>
                    <a:lnTo>
                      <a:pt x="465" y="196"/>
                    </a:lnTo>
                    <a:lnTo>
                      <a:pt x="465" y="196"/>
                    </a:lnTo>
                    <a:lnTo>
                      <a:pt x="465" y="196"/>
                    </a:lnTo>
                    <a:lnTo>
                      <a:pt x="466" y="196"/>
                    </a:lnTo>
                    <a:lnTo>
                      <a:pt x="466" y="196"/>
                    </a:lnTo>
                    <a:lnTo>
                      <a:pt x="466" y="196"/>
                    </a:lnTo>
                    <a:lnTo>
                      <a:pt x="466" y="196"/>
                    </a:lnTo>
                    <a:lnTo>
                      <a:pt x="467" y="196"/>
                    </a:lnTo>
                    <a:lnTo>
                      <a:pt x="467" y="196"/>
                    </a:lnTo>
                    <a:lnTo>
                      <a:pt x="467" y="196"/>
                    </a:lnTo>
                    <a:lnTo>
                      <a:pt x="468" y="196"/>
                    </a:lnTo>
                    <a:lnTo>
                      <a:pt x="468" y="196"/>
                    </a:lnTo>
                    <a:lnTo>
                      <a:pt x="468" y="196"/>
                    </a:lnTo>
                    <a:lnTo>
                      <a:pt x="468" y="196"/>
                    </a:lnTo>
                    <a:lnTo>
                      <a:pt x="469" y="196"/>
                    </a:lnTo>
                    <a:lnTo>
                      <a:pt x="469" y="196"/>
                    </a:lnTo>
                    <a:lnTo>
                      <a:pt x="469" y="196"/>
                    </a:lnTo>
                    <a:lnTo>
                      <a:pt x="469" y="196"/>
                    </a:lnTo>
                    <a:lnTo>
                      <a:pt x="470" y="196"/>
                    </a:lnTo>
                    <a:lnTo>
                      <a:pt x="470" y="196"/>
                    </a:lnTo>
                    <a:lnTo>
                      <a:pt x="470" y="196"/>
                    </a:lnTo>
                    <a:lnTo>
                      <a:pt x="470" y="196"/>
                    </a:lnTo>
                    <a:lnTo>
                      <a:pt x="471" y="196"/>
                    </a:lnTo>
                    <a:lnTo>
                      <a:pt x="471" y="196"/>
                    </a:lnTo>
                    <a:lnTo>
                      <a:pt x="471" y="196"/>
                    </a:lnTo>
                    <a:lnTo>
                      <a:pt x="472" y="196"/>
                    </a:lnTo>
                    <a:lnTo>
                      <a:pt x="472" y="196"/>
                    </a:lnTo>
                    <a:lnTo>
                      <a:pt x="472" y="196"/>
                    </a:lnTo>
                    <a:lnTo>
                      <a:pt x="472" y="196"/>
                    </a:lnTo>
                    <a:lnTo>
                      <a:pt x="473" y="196"/>
                    </a:lnTo>
                    <a:lnTo>
                      <a:pt x="473" y="196"/>
                    </a:lnTo>
                    <a:lnTo>
                      <a:pt x="473" y="196"/>
                    </a:lnTo>
                    <a:lnTo>
                      <a:pt x="473" y="196"/>
                    </a:lnTo>
                    <a:lnTo>
                      <a:pt x="474" y="196"/>
                    </a:lnTo>
                    <a:lnTo>
                      <a:pt x="474" y="195"/>
                    </a:lnTo>
                    <a:lnTo>
                      <a:pt x="474" y="195"/>
                    </a:lnTo>
                    <a:lnTo>
                      <a:pt x="475" y="195"/>
                    </a:lnTo>
                    <a:lnTo>
                      <a:pt x="475" y="190"/>
                    </a:lnTo>
                    <a:lnTo>
                      <a:pt x="475" y="189"/>
                    </a:lnTo>
                    <a:lnTo>
                      <a:pt x="475" y="187"/>
                    </a:lnTo>
                    <a:lnTo>
                      <a:pt x="476" y="186"/>
                    </a:lnTo>
                    <a:lnTo>
                      <a:pt x="476" y="186"/>
                    </a:lnTo>
                    <a:lnTo>
                      <a:pt x="476" y="190"/>
                    </a:lnTo>
                    <a:lnTo>
                      <a:pt x="476" y="191"/>
                    </a:lnTo>
                    <a:lnTo>
                      <a:pt x="477" y="191"/>
                    </a:lnTo>
                    <a:lnTo>
                      <a:pt x="477" y="191"/>
                    </a:lnTo>
                    <a:lnTo>
                      <a:pt x="477" y="191"/>
                    </a:lnTo>
                    <a:lnTo>
                      <a:pt x="478" y="191"/>
                    </a:lnTo>
                    <a:lnTo>
                      <a:pt x="478" y="191"/>
                    </a:lnTo>
                    <a:lnTo>
                      <a:pt x="478" y="191"/>
                    </a:lnTo>
                    <a:lnTo>
                      <a:pt x="478" y="192"/>
                    </a:lnTo>
                    <a:lnTo>
                      <a:pt x="479" y="192"/>
                    </a:lnTo>
                    <a:lnTo>
                      <a:pt x="479" y="192"/>
                    </a:lnTo>
                    <a:lnTo>
                      <a:pt x="479" y="192"/>
                    </a:lnTo>
                    <a:lnTo>
                      <a:pt x="479" y="192"/>
                    </a:lnTo>
                    <a:lnTo>
                      <a:pt x="480" y="192"/>
                    </a:lnTo>
                    <a:lnTo>
                      <a:pt x="480" y="191"/>
                    </a:lnTo>
                    <a:lnTo>
                      <a:pt x="480" y="191"/>
                    </a:lnTo>
                    <a:lnTo>
                      <a:pt x="480" y="191"/>
                    </a:lnTo>
                    <a:lnTo>
                      <a:pt x="481" y="191"/>
                    </a:lnTo>
                    <a:lnTo>
                      <a:pt x="481" y="191"/>
                    </a:lnTo>
                    <a:lnTo>
                      <a:pt x="481" y="191"/>
                    </a:lnTo>
                    <a:lnTo>
                      <a:pt x="481" y="191"/>
                    </a:lnTo>
                    <a:lnTo>
                      <a:pt x="482" y="191"/>
                    </a:lnTo>
                    <a:lnTo>
                      <a:pt x="482" y="191"/>
                    </a:lnTo>
                    <a:lnTo>
                      <a:pt x="482" y="191"/>
                    </a:lnTo>
                    <a:lnTo>
                      <a:pt x="482" y="191"/>
                    </a:lnTo>
                    <a:lnTo>
                      <a:pt x="483" y="191"/>
                    </a:lnTo>
                    <a:lnTo>
                      <a:pt x="483" y="191"/>
                    </a:lnTo>
                    <a:lnTo>
                      <a:pt x="483" y="192"/>
                    </a:lnTo>
                    <a:lnTo>
                      <a:pt x="484" y="192"/>
                    </a:lnTo>
                    <a:lnTo>
                      <a:pt x="484" y="192"/>
                    </a:lnTo>
                    <a:lnTo>
                      <a:pt x="484" y="192"/>
                    </a:lnTo>
                    <a:lnTo>
                      <a:pt x="484" y="192"/>
                    </a:lnTo>
                    <a:lnTo>
                      <a:pt x="485" y="192"/>
                    </a:lnTo>
                    <a:lnTo>
                      <a:pt x="485" y="192"/>
                    </a:lnTo>
                    <a:lnTo>
                      <a:pt x="485" y="192"/>
                    </a:lnTo>
                    <a:lnTo>
                      <a:pt x="485" y="192"/>
                    </a:lnTo>
                    <a:lnTo>
                      <a:pt x="486" y="192"/>
                    </a:lnTo>
                    <a:lnTo>
                      <a:pt x="486" y="192"/>
                    </a:lnTo>
                    <a:lnTo>
                      <a:pt x="486" y="192"/>
                    </a:lnTo>
                    <a:lnTo>
                      <a:pt x="487" y="192"/>
                    </a:lnTo>
                    <a:lnTo>
                      <a:pt x="487" y="192"/>
                    </a:lnTo>
                    <a:lnTo>
                      <a:pt x="487" y="192"/>
                    </a:lnTo>
                    <a:lnTo>
                      <a:pt x="487" y="192"/>
                    </a:lnTo>
                    <a:lnTo>
                      <a:pt x="488" y="192"/>
                    </a:lnTo>
                    <a:lnTo>
                      <a:pt x="488" y="192"/>
                    </a:lnTo>
                    <a:lnTo>
                      <a:pt x="488" y="192"/>
                    </a:lnTo>
                    <a:lnTo>
                      <a:pt x="488" y="192"/>
                    </a:lnTo>
                    <a:lnTo>
                      <a:pt x="489" y="192"/>
                    </a:lnTo>
                    <a:lnTo>
                      <a:pt x="489" y="192"/>
                    </a:lnTo>
                    <a:lnTo>
                      <a:pt x="489" y="191"/>
                    </a:lnTo>
                    <a:lnTo>
                      <a:pt x="489" y="191"/>
                    </a:lnTo>
                    <a:lnTo>
                      <a:pt x="490" y="191"/>
                    </a:lnTo>
                    <a:lnTo>
                      <a:pt x="490" y="191"/>
                    </a:lnTo>
                    <a:lnTo>
                      <a:pt x="490" y="191"/>
                    </a:lnTo>
                    <a:lnTo>
                      <a:pt x="491" y="191"/>
                    </a:lnTo>
                    <a:lnTo>
                      <a:pt x="491" y="191"/>
                    </a:lnTo>
                    <a:lnTo>
                      <a:pt x="491" y="191"/>
                    </a:lnTo>
                    <a:lnTo>
                      <a:pt x="491" y="191"/>
                    </a:lnTo>
                    <a:lnTo>
                      <a:pt x="492" y="191"/>
                    </a:lnTo>
                    <a:lnTo>
                      <a:pt x="492" y="191"/>
                    </a:lnTo>
                    <a:lnTo>
                      <a:pt x="492" y="191"/>
                    </a:lnTo>
                    <a:lnTo>
                      <a:pt x="492" y="191"/>
                    </a:lnTo>
                    <a:lnTo>
                      <a:pt x="493" y="191"/>
                    </a:lnTo>
                    <a:lnTo>
                      <a:pt x="493" y="191"/>
                    </a:lnTo>
                    <a:lnTo>
                      <a:pt x="493" y="192"/>
                    </a:lnTo>
                    <a:lnTo>
                      <a:pt x="494" y="192"/>
                    </a:lnTo>
                    <a:lnTo>
                      <a:pt x="494" y="193"/>
                    </a:lnTo>
                    <a:lnTo>
                      <a:pt x="494" y="193"/>
                    </a:lnTo>
                    <a:lnTo>
                      <a:pt x="494" y="193"/>
                    </a:lnTo>
                    <a:lnTo>
                      <a:pt x="495" y="193"/>
                    </a:lnTo>
                    <a:lnTo>
                      <a:pt x="495" y="194"/>
                    </a:lnTo>
                    <a:lnTo>
                      <a:pt x="495" y="194"/>
                    </a:lnTo>
                    <a:lnTo>
                      <a:pt x="495" y="194"/>
                    </a:lnTo>
                    <a:lnTo>
                      <a:pt x="496" y="194"/>
                    </a:lnTo>
                    <a:lnTo>
                      <a:pt x="496" y="194"/>
                    </a:lnTo>
                    <a:lnTo>
                      <a:pt x="496" y="193"/>
                    </a:lnTo>
                    <a:lnTo>
                      <a:pt x="496" y="193"/>
                    </a:lnTo>
                    <a:lnTo>
                      <a:pt x="497" y="193"/>
                    </a:lnTo>
                    <a:lnTo>
                      <a:pt x="497" y="193"/>
                    </a:lnTo>
                    <a:lnTo>
                      <a:pt x="497" y="193"/>
                    </a:lnTo>
                    <a:lnTo>
                      <a:pt x="497" y="193"/>
                    </a:lnTo>
                    <a:lnTo>
                      <a:pt x="498" y="193"/>
                    </a:lnTo>
                    <a:lnTo>
                      <a:pt x="498" y="193"/>
                    </a:lnTo>
                    <a:lnTo>
                      <a:pt x="498" y="193"/>
                    </a:lnTo>
                    <a:lnTo>
                      <a:pt x="498" y="193"/>
                    </a:lnTo>
                    <a:lnTo>
                      <a:pt x="499" y="193"/>
                    </a:lnTo>
                    <a:lnTo>
                      <a:pt x="499" y="193"/>
                    </a:lnTo>
                    <a:lnTo>
                      <a:pt x="499" y="193"/>
                    </a:lnTo>
                    <a:lnTo>
                      <a:pt x="500" y="193"/>
                    </a:lnTo>
                    <a:lnTo>
                      <a:pt x="500" y="193"/>
                    </a:lnTo>
                    <a:lnTo>
                      <a:pt x="500" y="193"/>
                    </a:lnTo>
                    <a:lnTo>
                      <a:pt x="500" y="193"/>
                    </a:lnTo>
                    <a:lnTo>
                      <a:pt x="501" y="193"/>
                    </a:lnTo>
                    <a:lnTo>
                      <a:pt x="501" y="193"/>
                    </a:lnTo>
                    <a:lnTo>
                      <a:pt x="501" y="193"/>
                    </a:lnTo>
                    <a:lnTo>
                      <a:pt x="501" y="193"/>
                    </a:lnTo>
                    <a:lnTo>
                      <a:pt x="502" y="193"/>
                    </a:lnTo>
                    <a:lnTo>
                      <a:pt x="502" y="193"/>
                    </a:lnTo>
                    <a:lnTo>
                      <a:pt x="502" y="193"/>
                    </a:lnTo>
                    <a:lnTo>
                      <a:pt x="503" y="193"/>
                    </a:lnTo>
                    <a:lnTo>
                      <a:pt x="503" y="193"/>
                    </a:lnTo>
                    <a:lnTo>
                      <a:pt x="503" y="193"/>
                    </a:lnTo>
                    <a:lnTo>
                      <a:pt x="503" y="193"/>
                    </a:lnTo>
                    <a:lnTo>
                      <a:pt x="504" y="193"/>
                    </a:lnTo>
                    <a:lnTo>
                      <a:pt x="504" y="193"/>
                    </a:lnTo>
                    <a:lnTo>
                      <a:pt x="504" y="193"/>
                    </a:lnTo>
                    <a:lnTo>
                      <a:pt x="504" y="193"/>
                    </a:lnTo>
                    <a:lnTo>
                      <a:pt x="505" y="193"/>
                    </a:lnTo>
                    <a:lnTo>
                      <a:pt x="505" y="193"/>
                    </a:lnTo>
                    <a:lnTo>
                      <a:pt x="505" y="193"/>
                    </a:lnTo>
                    <a:lnTo>
                      <a:pt x="505" y="193"/>
                    </a:lnTo>
                    <a:lnTo>
                      <a:pt x="506" y="193"/>
                    </a:lnTo>
                    <a:lnTo>
                      <a:pt x="506" y="193"/>
                    </a:lnTo>
                    <a:lnTo>
                      <a:pt x="506" y="193"/>
                    </a:lnTo>
                    <a:lnTo>
                      <a:pt x="507" y="193"/>
                    </a:lnTo>
                    <a:lnTo>
                      <a:pt x="507" y="192"/>
                    </a:lnTo>
                    <a:lnTo>
                      <a:pt x="507" y="192"/>
                    </a:lnTo>
                    <a:lnTo>
                      <a:pt x="507" y="192"/>
                    </a:lnTo>
                    <a:lnTo>
                      <a:pt x="508" y="192"/>
                    </a:lnTo>
                    <a:lnTo>
                      <a:pt x="508" y="192"/>
                    </a:lnTo>
                    <a:lnTo>
                      <a:pt x="508" y="192"/>
                    </a:lnTo>
                    <a:lnTo>
                      <a:pt x="508" y="192"/>
                    </a:lnTo>
                    <a:lnTo>
                      <a:pt x="509" y="192"/>
                    </a:lnTo>
                    <a:lnTo>
                      <a:pt x="509" y="192"/>
                    </a:lnTo>
                    <a:lnTo>
                      <a:pt x="509" y="192"/>
                    </a:lnTo>
                    <a:lnTo>
                      <a:pt x="510" y="192"/>
                    </a:lnTo>
                    <a:lnTo>
                      <a:pt x="510" y="192"/>
                    </a:lnTo>
                    <a:lnTo>
                      <a:pt x="510" y="192"/>
                    </a:lnTo>
                    <a:lnTo>
                      <a:pt x="510" y="192"/>
                    </a:lnTo>
                    <a:lnTo>
                      <a:pt x="511" y="192"/>
                    </a:lnTo>
                    <a:lnTo>
                      <a:pt x="511" y="192"/>
                    </a:lnTo>
                    <a:lnTo>
                      <a:pt x="511" y="192"/>
                    </a:lnTo>
                    <a:lnTo>
                      <a:pt x="511" y="192"/>
                    </a:lnTo>
                    <a:lnTo>
                      <a:pt x="512" y="192"/>
                    </a:lnTo>
                    <a:lnTo>
                      <a:pt x="512" y="192"/>
                    </a:lnTo>
                    <a:lnTo>
                      <a:pt x="512" y="192"/>
                    </a:lnTo>
                    <a:lnTo>
                      <a:pt x="512" y="192"/>
                    </a:lnTo>
                    <a:lnTo>
                      <a:pt x="513" y="192"/>
                    </a:lnTo>
                    <a:lnTo>
                      <a:pt x="513" y="192"/>
                    </a:lnTo>
                    <a:lnTo>
                      <a:pt x="513" y="192"/>
                    </a:lnTo>
                    <a:lnTo>
                      <a:pt x="513" y="192"/>
                    </a:lnTo>
                    <a:lnTo>
                      <a:pt x="514" y="192"/>
                    </a:lnTo>
                    <a:lnTo>
                      <a:pt x="514" y="192"/>
                    </a:lnTo>
                    <a:lnTo>
                      <a:pt x="514" y="192"/>
                    </a:lnTo>
                    <a:lnTo>
                      <a:pt x="514" y="192"/>
                    </a:lnTo>
                    <a:lnTo>
                      <a:pt x="515" y="192"/>
                    </a:lnTo>
                    <a:lnTo>
                      <a:pt x="515" y="192"/>
                    </a:lnTo>
                    <a:lnTo>
                      <a:pt x="515" y="192"/>
                    </a:lnTo>
                    <a:lnTo>
                      <a:pt x="516" y="192"/>
                    </a:lnTo>
                    <a:lnTo>
                      <a:pt x="516" y="192"/>
                    </a:lnTo>
                    <a:lnTo>
                      <a:pt x="516" y="192"/>
                    </a:lnTo>
                    <a:lnTo>
                      <a:pt x="516" y="192"/>
                    </a:lnTo>
                    <a:lnTo>
                      <a:pt x="517" y="192"/>
                    </a:lnTo>
                    <a:lnTo>
                      <a:pt x="517" y="192"/>
                    </a:lnTo>
                    <a:lnTo>
                      <a:pt x="517" y="192"/>
                    </a:lnTo>
                    <a:lnTo>
                      <a:pt x="517" y="192"/>
                    </a:lnTo>
                    <a:lnTo>
                      <a:pt x="518" y="192"/>
                    </a:lnTo>
                    <a:lnTo>
                      <a:pt x="518" y="192"/>
                    </a:lnTo>
                    <a:lnTo>
                      <a:pt x="518" y="192"/>
                    </a:lnTo>
                    <a:lnTo>
                      <a:pt x="519" y="192"/>
                    </a:lnTo>
                    <a:lnTo>
                      <a:pt x="519" y="192"/>
                    </a:lnTo>
                    <a:lnTo>
                      <a:pt x="519" y="192"/>
                    </a:lnTo>
                    <a:lnTo>
                      <a:pt x="519" y="192"/>
                    </a:lnTo>
                    <a:lnTo>
                      <a:pt x="520" y="192"/>
                    </a:lnTo>
                    <a:lnTo>
                      <a:pt x="520" y="192"/>
                    </a:lnTo>
                    <a:lnTo>
                      <a:pt x="520" y="192"/>
                    </a:lnTo>
                    <a:lnTo>
                      <a:pt x="520" y="192"/>
                    </a:lnTo>
                    <a:lnTo>
                      <a:pt x="521" y="192"/>
                    </a:lnTo>
                    <a:lnTo>
                      <a:pt x="521" y="192"/>
                    </a:lnTo>
                    <a:lnTo>
                      <a:pt x="521" y="192"/>
                    </a:lnTo>
                    <a:lnTo>
                      <a:pt x="522" y="192"/>
                    </a:lnTo>
                    <a:lnTo>
                      <a:pt x="522" y="192"/>
                    </a:lnTo>
                    <a:lnTo>
                      <a:pt x="522" y="192"/>
                    </a:lnTo>
                    <a:lnTo>
                      <a:pt x="522" y="192"/>
                    </a:lnTo>
                    <a:lnTo>
                      <a:pt x="523" y="192"/>
                    </a:lnTo>
                    <a:lnTo>
                      <a:pt x="523" y="192"/>
                    </a:lnTo>
                    <a:lnTo>
                      <a:pt x="523" y="192"/>
                    </a:lnTo>
                    <a:lnTo>
                      <a:pt x="523" y="192"/>
                    </a:lnTo>
                    <a:lnTo>
                      <a:pt x="524" y="192"/>
                    </a:lnTo>
                    <a:lnTo>
                      <a:pt x="524" y="192"/>
                    </a:lnTo>
                    <a:lnTo>
                      <a:pt x="524" y="192"/>
                    </a:lnTo>
                    <a:lnTo>
                      <a:pt x="524" y="193"/>
                    </a:lnTo>
                    <a:lnTo>
                      <a:pt x="525" y="193"/>
                    </a:lnTo>
                    <a:lnTo>
                      <a:pt x="525" y="193"/>
                    </a:lnTo>
                    <a:lnTo>
                      <a:pt x="525" y="193"/>
                    </a:lnTo>
                    <a:lnTo>
                      <a:pt x="526" y="193"/>
                    </a:lnTo>
                    <a:lnTo>
                      <a:pt x="526" y="193"/>
                    </a:lnTo>
                    <a:lnTo>
                      <a:pt x="526" y="193"/>
                    </a:lnTo>
                    <a:lnTo>
                      <a:pt x="526" y="193"/>
                    </a:lnTo>
                    <a:lnTo>
                      <a:pt x="527" y="193"/>
                    </a:lnTo>
                    <a:lnTo>
                      <a:pt x="527" y="193"/>
                    </a:lnTo>
                    <a:lnTo>
                      <a:pt x="527" y="193"/>
                    </a:lnTo>
                    <a:lnTo>
                      <a:pt x="527" y="193"/>
                    </a:lnTo>
                    <a:lnTo>
                      <a:pt x="528" y="193"/>
                    </a:lnTo>
                    <a:lnTo>
                      <a:pt x="528" y="193"/>
                    </a:lnTo>
                    <a:lnTo>
                      <a:pt x="528" y="193"/>
                    </a:lnTo>
                    <a:lnTo>
                      <a:pt x="528" y="193"/>
                    </a:lnTo>
                    <a:lnTo>
                      <a:pt x="529" y="193"/>
                    </a:lnTo>
                    <a:lnTo>
                      <a:pt x="529" y="193"/>
                    </a:lnTo>
                    <a:lnTo>
                      <a:pt x="529" y="193"/>
                    </a:lnTo>
                    <a:lnTo>
                      <a:pt x="529" y="193"/>
                    </a:lnTo>
                    <a:lnTo>
                      <a:pt x="530" y="193"/>
                    </a:lnTo>
                    <a:lnTo>
                      <a:pt x="530" y="193"/>
                    </a:lnTo>
                    <a:lnTo>
                      <a:pt x="530" y="193"/>
                    </a:lnTo>
                    <a:lnTo>
                      <a:pt x="530" y="193"/>
                    </a:lnTo>
                    <a:lnTo>
                      <a:pt x="531" y="193"/>
                    </a:lnTo>
                    <a:lnTo>
                      <a:pt x="531" y="193"/>
                    </a:lnTo>
                    <a:lnTo>
                      <a:pt x="531" y="193"/>
                    </a:lnTo>
                    <a:lnTo>
                      <a:pt x="532" y="193"/>
                    </a:lnTo>
                    <a:lnTo>
                      <a:pt x="532" y="193"/>
                    </a:lnTo>
                    <a:lnTo>
                      <a:pt x="532" y="192"/>
                    </a:lnTo>
                    <a:lnTo>
                      <a:pt x="532" y="192"/>
                    </a:lnTo>
                    <a:lnTo>
                      <a:pt x="533" y="192"/>
                    </a:lnTo>
                    <a:lnTo>
                      <a:pt x="533" y="192"/>
                    </a:lnTo>
                    <a:lnTo>
                      <a:pt x="533" y="192"/>
                    </a:lnTo>
                    <a:lnTo>
                      <a:pt x="533" y="192"/>
                    </a:lnTo>
                    <a:lnTo>
                      <a:pt x="534" y="192"/>
                    </a:lnTo>
                    <a:lnTo>
                      <a:pt x="534" y="192"/>
                    </a:lnTo>
                    <a:lnTo>
                      <a:pt x="534" y="192"/>
                    </a:lnTo>
                    <a:lnTo>
                      <a:pt x="535" y="192"/>
                    </a:lnTo>
                    <a:lnTo>
                      <a:pt x="535" y="192"/>
                    </a:lnTo>
                    <a:lnTo>
                      <a:pt x="535" y="192"/>
                    </a:lnTo>
                    <a:lnTo>
                      <a:pt x="535" y="192"/>
                    </a:lnTo>
                    <a:lnTo>
                      <a:pt x="536" y="192"/>
                    </a:lnTo>
                    <a:lnTo>
                      <a:pt x="536" y="192"/>
                    </a:lnTo>
                    <a:lnTo>
                      <a:pt x="536" y="192"/>
                    </a:lnTo>
                    <a:lnTo>
                      <a:pt x="536" y="192"/>
                    </a:lnTo>
                    <a:lnTo>
                      <a:pt x="537" y="192"/>
                    </a:lnTo>
                    <a:lnTo>
                      <a:pt x="537" y="192"/>
                    </a:lnTo>
                    <a:lnTo>
                      <a:pt x="537" y="192"/>
                    </a:lnTo>
                    <a:lnTo>
                      <a:pt x="538" y="193"/>
                    </a:lnTo>
                    <a:lnTo>
                      <a:pt x="538" y="193"/>
                    </a:lnTo>
                    <a:lnTo>
                      <a:pt x="538" y="193"/>
                    </a:lnTo>
                    <a:lnTo>
                      <a:pt x="538" y="193"/>
                    </a:lnTo>
                    <a:lnTo>
                      <a:pt x="539" y="193"/>
                    </a:lnTo>
                    <a:lnTo>
                      <a:pt x="539" y="193"/>
                    </a:lnTo>
                    <a:lnTo>
                      <a:pt x="539" y="193"/>
                    </a:lnTo>
                    <a:lnTo>
                      <a:pt x="539" y="193"/>
                    </a:lnTo>
                    <a:lnTo>
                      <a:pt x="540" y="193"/>
                    </a:lnTo>
                    <a:lnTo>
                      <a:pt x="540" y="193"/>
                    </a:lnTo>
                    <a:lnTo>
                      <a:pt x="540" y="193"/>
                    </a:lnTo>
                    <a:lnTo>
                      <a:pt x="540" y="193"/>
                    </a:lnTo>
                    <a:lnTo>
                      <a:pt x="541" y="193"/>
                    </a:lnTo>
                    <a:lnTo>
                      <a:pt x="541" y="193"/>
                    </a:lnTo>
                    <a:lnTo>
                      <a:pt x="541" y="193"/>
                    </a:lnTo>
                    <a:lnTo>
                      <a:pt x="542" y="193"/>
                    </a:lnTo>
                    <a:lnTo>
                      <a:pt x="542" y="193"/>
                    </a:lnTo>
                    <a:lnTo>
                      <a:pt x="542" y="193"/>
                    </a:lnTo>
                    <a:lnTo>
                      <a:pt x="542" y="193"/>
                    </a:lnTo>
                    <a:lnTo>
                      <a:pt x="543" y="193"/>
                    </a:lnTo>
                    <a:lnTo>
                      <a:pt x="543" y="193"/>
                    </a:lnTo>
                    <a:lnTo>
                      <a:pt x="543" y="187"/>
                    </a:lnTo>
                    <a:lnTo>
                      <a:pt x="543" y="185"/>
                    </a:lnTo>
                    <a:lnTo>
                      <a:pt x="544" y="183"/>
                    </a:lnTo>
                    <a:lnTo>
                      <a:pt x="544" y="184"/>
                    </a:lnTo>
                    <a:lnTo>
                      <a:pt x="544" y="186"/>
                    </a:lnTo>
                    <a:lnTo>
                      <a:pt x="544" y="186"/>
                    </a:lnTo>
                    <a:lnTo>
                      <a:pt x="545" y="186"/>
                    </a:lnTo>
                    <a:lnTo>
                      <a:pt x="545" y="186"/>
                    </a:lnTo>
                    <a:lnTo>
                      <a:pt x="545" y="186"/>
                    </a:lnTo>
                    <a:lnTo>
                      <a:pt x="545" y="188"/>
                    </a:lnTo>
                    <a:lnTo>
                      <a:pt x="546" y="191"/>
                    </a:lnTo>
                    <a:lnTo>
                      <a:pt x="546" y="193"/>
                    </a:lnTo>
                    <a:lnTo>
                      <a:pt x="546" y="193"/>
                    </a:lnTo>
                    <a:lnTo>
                      <a:pt x="546" y="193"/>
                    </a:lnTo>
                    <a:lnTo>
                      <a:pt x="547" y="193"/>
                    </a:lnTo>
                    <a:lnTo>
                      <a:pt x="547" y="193"/>
                    </a:lnTo>
                    <a:lnTo>
                      <a:pt x="547" y="193"/>
                    </a:lnTo>
                    <a:lnTo>
                      <a:pt x="548" y="193"/>
                    </a:lnTo>
                    <a:lnTo>
                      <a:pt x="548" y="193"/>
                    </a:lnTo>
                    <a:lnTo>
                      <a:pt x="548" y="193"/>
                    </a:lnTo>
                    <a:lnTo>
                      <a:pt x="548" y="193"/>
                    </a:lnTo>
                    <a:lnTo>
                      <a:pt x="549" y="193"/>
                    </a:lnTo>
                    <a:lnTo>
                      <a:pt x="549" y="193"/>
                    </a:lnTo>
                    <a:lnTo>
                      <a:pt x="549" y="193"/>
                    </a:lnTo>
                    <a:lnTo>
                      <a:pt x="549" y="193"/>
                    </a:lnTo>
                    <a:lnTo>
                      <a:pt x="550" y="193"/>
                    </a:lnTo>
                    <a:lnTo>
                      <a:pt x="550" y="193"/>
                    </a:lnTo>
                    <a:lnTo>
                      <a:pt x="550" y="192"/>
                    </a:lnTo>
                    <a:lnTo>
                      <a:pt x="551" y="192"/>
                    </a:lnTo>
                    <a:lnTo>
                      <a:pt x="551" y="192"/>
                    </a:lnTo>
                    <a:lnTo>
                      <a:pt x="551" y="192"/>
                    </a:lnTo>
                    <a:lnTo>
                      <a:pt x="551" y="192"/>
                    </a:lnTo>
                    <a:lnTo>
                      <a:pt x="552" y="192"/>
                    </a:lnTo>
                    <a:lnTo>
                      <a:pt x="552" y="192"/>
                    </a:lnTo>
                    <a:lnTo>
                      <a:pt x="552" y="192"/>
                    </a:lnTo>
                    <a:lnTo>
                      <a:pt x="552" y="192"/>
                    </a:lnTo>
                    <a:lnTo>
                      <a:pt x="553" y="192"/>
                    </a:lnTo>
                    <a:lnTo>
                      <a:pt x="553" y="192"/>
                    </a:lnTo>
                    <a:lnTo>
                      <a:pt x="553" y="192"/>
                    </a:lnTo>
                    <a:lnTo>
                      <a:pt x="554" y="192"/>
                    </a:lnTo>
                    <a:lnTo>
                      <a:pt x="554" y="192"/>
                    </a:lnTo>
                    <a:lnTo>
                      <a:pt x="554" y="192"/>
                    </a:lnTo>
                    <a:lnTo>
                      <a:pt x="554" y="192"/>
                    </a:lnTo>
                    <a:lnTo>
                      <a:pt x="555" y="192"/>
                    </a:lnTo>
                    <a:lnTo>
                      <a:pt x="555" y="192"/>
                    </a:lnTo>
                    <a:lnTo>
                      <a:pt x="555" y="192"/>
                    </a:lnTo>
                    <a:lnTo>
                      <a:pt x="555" y="192"/>
                    </a:lnTo>
                    <a:lnTo>
                      <a:pt x="556" y="191"/>
                    </a:lnTo>
                    <a:lnTo>
                      <a:pt x="556" y="191"/>
                    </a:lnTo>
                    <a:lnTo>
                      <a:pt x="556" y="192"/>
                    </a:lnTo>
                    <a:lnTo>
                      <a:pt x="556" y="192"/>
                    </a:lnTo>
                    <a:lnTo>
                      <a:pt x="557" y="191"/>
                    </a:lnTo>
                    <a:lnTo>
                      <a:pt x="557" y="191"/>
                    </a:lnTo>
                    <a:lnTo>
                      <a:pt x="557" y="191"/>
                    </a:lnTo>
                    <a:lnTo>
                      <a:pt x="558" y="191"/>
                    </a:lnTo>
                    <a:lnTo>
                      <a:pt x="558" y="192"/>
                    </a:lnTo>
                    <a:lnTo>
                      <a:pt x="558" y="192"/>
                    </a:lnTo>
                    <a:lnTo>
                      <a:pt x="558" y="192"/>
                    </a:lnTo>
                    <a:lnTo>
                      <a:pt x="559" y="192"/>
                    </a:lnTo>
                    <a:lnTo>
                      <a:pt x="559" y="192"/>
                    </a:lnTo>
                    <a:lnTo>
                      <a:pt x="559" y="192"/>
                    </a:lnTo>
                    <a:lnTo>
                      <a:pt x="559" y="192"/>
                    </a:lnTo>
                    <a:lnTo>
                      <a:pt x="560" y="192"/>
                    </a:lnTo>
                    <a:lnTo>
                      <a:pt x="560" y="192"/>
                    </a:lnTo>
                    <a:lnTo>
                      <a:pt x="560" y="193"/>
                    </a:lnTo>
                    <a:lnTo>
                      <a:pt x="560" y="193"/>
                    </a:lnTo>
                    <a:lnTo>
                      <a:pt x="561" y="193"/>
                    </a:lnTo>
                    <a:lnTo>
                      <a:pt x="561" y="193"/>
                    </a:lnTo>
                    <a:lnTo>
                      <a:pt x="561" y="193"/>
                    </a:lnTo>
                    <a:lnTo>
                      <a:pt x="561" y="193"/>
                    </a:lnTo>
                    <a:lnTo>
                      <a:pt x="562" y="193"/>
                    </a:lnTo>
                    <a:lnTo>
                      <a:pt x="562" y="193"/>
                    </a:lnTo>
                    <a:lnTo>
                      <a:pt x="562" y="192"/>
                    </a:lnTo>
                    <a:lnTo>
                      <a:pt x="562" y="192"/>
                    </a:lnTo>
                    <a:lnTo>
                      <a:pt x="563" y="192"/>
                    </a:lnTo>
                    <a:lnTo>
                      <a:pt x="563" y="192"/>
                    </a:lnTo>
                    <a:lnTo>
                      <a:pt x="563" y="192"/>
                    </a:lnTo>
                    <a:lnTo>
                      <a:pt x="564" y="192"/>
                    </a:lnTo>
                    <a:lnTo>
                      <a:pt x="564" y="192"/>
                    </a:lnTo>
                    <a:lnTo>
                      <a:pt x="564" y="192"/>
                    </a:lnTo>
                    <a:lnTo>
                      <a:pt x="564" y="193"/>
                    </a:lnTo>
                    <a:lnTo>
                      <a:pt x="565" y="193"/>
                    </a:lnTo>
                    <a:lnTo>
                      <a:pt x="565" y="193"/>
                    </a:lnTo>
                    <a:lnTo>
                      <a:pt x="565" y="193"/>
                    </a:lnTo>
                    <a:lnTo>
                      <a:pt x="565" y="193"/>
                    </a:lnTo>
                    <a:lnTo>
                      <a:pt x="566" y="193"/>
                    </a:lnTo>
                    <a:lnTo>
                      <a:pt x="566" y="193"/>
                    </a:lnTo>
                    <a:lnTo>
                      <a:pt x="566" y="194"/>
                    </a:lnTo>
                    <a:lnTo>
                      <a:pt x="567" y="194"/>
                    </a:lnTo>
                    <a:lnTo>
                      <a:pt x="567" y="194"/>
                    </a:lnTo>
                    <a:lnTo>
                      <a:pt x="567" y="194"/>
                    </a:lnTo>
                    <a:lnTo>
                      <a:pt x="567" y="194"/>
                    </a:lnTo>
                    <a:lnTo>
                      <a:pt x="568" y="194"/>
                    </a:lnTo>
                    <a:lnTo>
                      <a:pt x="568" y="194"/>
                    </a:lnTo>
                    <a:lnTo>
                      <a:pt x="568" y="194"/>
                    </a:lnTo>
                    <a:lnTo>
                      <a:pt x="568" y="194"/>
                    </a:lnTo>
                    <a:lnTo>
                      <a:pt x="569" y="194"/>
                    </a:lnTo>
                    <a:lnTo>
                      <a:pt x="569" y="194"/>
                    </a:lnTo>
                    <a:lnTo>
                      <a:pt x="569" y="194"/>
                    </a:lnTo>
                    <a:lnTo>
                      <a:pt x="570" y="194"/>
                    </a:lnTo>
                    <a:lnTo>
                      <a:pt x="570" y="194"/>
                    </a:lnTo>
                    <a:lnTo>
                      <a:pt x="570" y="194"/>
                    </a:lnTo>
                    <a:lnTo>
                      <a:pt x="570" y="194"/>
                    </a:lnTo>
                    <a:lnTo>
                      <a:pt x="571" y="194"/>
                    </a:lnTo>
                    <a:lnTo>
                      <a:pt x="571" y="194"/>
                    </a:lnTo>
                    <a:lnTo>
                      <a:pt x="571" y="194"/>
                    </a:lnTo>
                    <a:lnTo>
                      <a:pt x="571" y="194"/>
                    </a:lnTo>
                    <a:lnTo>
                      <a:pt x="572" y="194"/>
                    </a:lnTo>
                    <a:lnTo>
                      <a:pt x="572" y="194"/>
                    </a:lnTo>
                    <a:lnTo>
                      <a:pt x="572" y="194"/>
                    </a:lnTo>
                    <a:lnTo>
                      <a:pt x="572" y="194"/>
                    </a:lnTo>
                    <a:lnTo>
                      <a:pt x="573" y="194"/>
                    </a:lnTo>
                    <a:lnTo>
                      <a:pt x="573" y="194"/>
                    </a:lnTo>
                    <a:lnTo>
                      <a:pt x="573" y="194"/>
                    </a:lnTo>
                    <a:lnTo>
                      <a:pt x="574" y="194"/>
                    </a:lnTo>
                    <a:lnTo>
                      <a:pt x="574" y="194"/>
                    </a:lnTo>
                    <a:lnTo>
                      <a:pt x="574" y="194"/>
                    </a:lnTo>
                    <a:lnTo>
                      <a:pt x="574" y="194"/>
                    </a:lnTo>
                    <a:lnTo>
                      <a:pt x="575" y="193"/>
                    </a:lnTo>
                    <a:lnTo>
                      <a:pt x="575" y="193"/>
                    </a:lnTo>
                    <a:lnTo>
                      <a:pt x="575" y="193"/>
                    </a:lnTo>
                    <a:lnTo>
                      <a:pt x="575" y="193"/>
                    </a:lnTo>
                    <a:lnTo>
                      <a:pt x="576" y="193"/>
                    </a:lnTo>
                    <a:lnTo>
                      <a:pt x="576" y="193"/>
                    </a:lnTo>
                    <a:lnTo>
                      <a:pt x="576" y="193"/>
                    </a:lnTo>
                    <a:lnTo>
                      <a:pt x="576" y="193"/>
                    </a:lnTo>
                    <a:lnTo>
                      <a:pt x="577" y="193"/>
                    </a:lnTo>
                    <a:lnTo>
                      <a:pt x="577" y="193"/>
                    </a:lnTo>
                    <a:lnTo>
                      <a:pt x="577" y="193"/>
                    </a:lnTo>
                    <a:lnTo>
                      <a:pt x="577" y="193"/>
                    </a:lnTo>
                    <a:lnTo>
                      <a:pt x="578" y="193"/>
                    </a:lnTo>
                    <a:lnTo>
                      <a:pt x="578" y="193"/>
                    </a:lnTo>
                    <a:lnTo>
                      <a:pt x="578" y="193"/>
                    </a:lnTo>
                    <a:lnTo>
                      <a:pt x="579" y="193"/>
                    </a:lnTo>
                    <a:lnTo>
                      <a:pt x="579" y="193"/>
                    </a:lnTo>
                    <a:lnTo>
                      <a:pt x="579" y="193"/>
                    </a:lnTo>
                    <a:lnTo>
                      <a:pt x="579" y="193"/>
                    </a:lnTo>
                    <a:lnTo>
                      <a:pt x="580" y="193"/>
                    </a:lnTo>
                    <a:lnTo>
                      <a:pt x="580" y="193"/>
                    </a:lnTo>
                    <a:lnTo>
                      <a:pt x="580" y="193"/>
                    </a:lnTo>
                    <a:lnTo>
                      <a:pt x="580" y="193"/>
                    </a:lnTo>
                    <a:lnTo>
                      <a:pt x="581" y="193"/>
                    </a:lnTo>
                    <a:lnTo>
                      <a:pt x="581" y="193"/>
                    </a:lnTo>
                    <a:lnTo>
                      <a:pt x="581" y="193"/>
                    </a:lnTo>
                    <a:lnTo>
                      <a:pt x="581" y="193"/>
                    </a:lnTo>
                    <a:lnTo>
                      <a:pt x="582" y="193"/>
                    </a:lnTo>
                    <a:lnTo>
                      <a:pt x="582" y="193"/>
                    </a:lnTo>
                    <a:lnTo>
                      <a:pt x="582" y="193"/>
                    </a:lnTo>
                    <a:lnTo>
                      <a:pt x="583" y="193"/>
                    </a:lnTo>
                    <a:lnTo>
                      <a:pt x="583" y="193"/>
                    </a:lnTo>
                    <a:lnTo>
                      <a:pt x="583" y="193"/>
                    </a:lnTo>
                    <a:lnTo>
                      <a:pt x="583" y="193"/>
                    </a:lnTo>
                    <a:lnTo>
                      <a:pt x="584" y="193"/>
                    </a:lnTo>
                    <a:lnTo>
                      <a:pt x="584" y="193"/>
                    </a:lnTo>
                    <a:lnTo>
                      <a:pt x="584" y="193"/>
                    </a:lnTo>
                    <a:lnTo>
                      <a:pt x="584" y="193"/>
                    </a:lnTo>
                    <a:lnTo>
                      <a:pt x="585" y="193"/>
                    </a:lnTo>
                    <a:lnTo>
                      <a:pt x="585" y="193"/>
                    </a:lnTo>
                    <a:lnTo>
                      <a:pt x="585" y="193"/>
                    </a:lnTo>
                    <a:lnTo>
                      <a:pt x="586" y="193"/>
                    </a:lnTo>
                    <a:lnTo>
                      <a:pt x="586" y="193"/>
                    </a:lnTo>
                    <a:lnTo>
                      <a:pt x="586" y="193"/>
                    </a:lnTo>
                    <a:lnTo>
                      <a:pt x="586" y="193"/>
                    </a:lnTo>
                    <a:lnTo>
                      <a:pt x="587" y="193"/>
                    </a:lnTo>
                    <a:lnTo>
                      <a:pt x="587" y="193"/>
                    </a:lnTo>
                    <a:lnTo>
                      <a:pt x="587" y="193"/>
                    </a:lnTo>
                    <a:lnTo>
                      <a:pt x="587" y="193"/>
                    </a:lnTo>
                    <a:lnTo>
                      <a:pt x="588" y="193"/>
                    </a:lnTo>
                    <a:lnTo>
                      <a:pt x="588" y="193"/>
                    </a:lnTo>
                    <a:lnTo>
                      <a:pt x="588" y="193"/>
                    </a:lnTo>
                    <a:lnTo>
                      <a:pt x="588" y="193"/>
                    </a:lnTo>
                    <a:lnTo>
                      <a:pt x="589" y="193"/>
                    </a:lnTo>
                    <a:lnTo>
                      <a:pt x="589" y="193"/>
                    </a:lnTo>
                    <a:lnTo>
                      <a:pt x="589" y="193"/>
                    </a:lnTo>
                    <a:lnTo>
                      <a:pt x="590" y="193"/>
                    </a:lnTo>
                    <a:lnTo>
                      <a:pt x="590" y="193"/>
                    </a:lnTo>
                    <a:lnTo>
                      <a:pt x="590" y="193"/>
                    </a:lnTo>
                    <a:lnTo>
                      <a:pt x="590" y="193"/>
                    </a:lnTo>
                    <a:lnTo>
                      <a:pt x="591" y="193"/>
                    </a:lnTo>
                    <a:lnTo>
                      <a:pt x="591" y="193"/>
                    </a:lnTo>
                    <a:lnTo>
                      <a:pt x="591" y="193"/>
                    </a:lnTo>
                    <a:lnTo>
                      <a:pt x="591" y="193"/>
                    </a:lnTo>
                    <a:lnTo>
                      <a:pt x="592" y="193"/>
                    </a:lnTo>
                    <a:lnTo>
                      <a:pt x="592" y="193"/>
                    </a:lnTo>
                    <a:lnTo>
                      <a:pt x="592" y="193"/>
                    </a:lnTo>
                    <a:lnTo>
                      <a:pt x="592" y="193"/>
                    </a:lnTo>
                    <a:lnTo>
                      <a:pt x="593" y="192"/>
                    </a:lnTo>
                    <a:lnTo>
                      <a:pt x="593" y="192"/>
                    </a:lnTo>
                    <a:lnTo>
                      <a:pt x="593" y="192"/>
                    </a:lnTo>
                    <a:lnTo>
                      <a:pt x="593" y="192"/>
                    </a:lnTo>
                    <a:lnTo>
                      <a:pt x="594" y="192"/>
                    </a:lnTo>
                    <a:lnTo>
                      <a:pt x="594" y="192"/>
                    </a:lnTo>
                    <a:lnTo>
                      <a:pt x="594" y="192"/>
                    </a:lnTo>
                    <a:lnTo>
                      <a:pt x="595" y="193"/>
                    </a:lnTo>
                    <a:lnTo>
                      <a:pt x="595" y="193"/>
                    </a:lnTo>
                    <a:lnTo>
                      <a:pt x="595" y="192"/>
                    </a:lnTo>
                    <a:lnTo>
                      <a:pt x="595" y="192"/>
                    </a:lnTo>
                    <a:lnTo>
                      <a:pt x="596" y="192"/>
                    </a:lnTo>
                    <a:lnTo>
                      <a:pt x="596" y="192"/>
                    </a:lnTo>
                    <a:lnTo>
                      <a:pt x="596" y="192"/>
                    </a:lnTo>
                    <a:lnTo>
                      <a:pt x="596" y="192"/>
                    </a:lnTo>
                    <a:lnTo>
                      <a:pt x="597" y="193"/>
                    </a:lnTo>
                    <a:lnTo>
                      <a:pt x="597" y="193"/>
                    </a:lnTo>
                    <a:lnTo>
                      <a:pt x="597" y="193"/>
                    </a:lnTo>
                    <a:lnTo>
                      <a:pt x="598" y="193"/>
                    </a:lnTo>
                    <a:lnTo>
                      <a:pt x="598" y="193"/>
                    </a:lnTo>
                    <a:lnTo>
                      <a:pt x="598" y="193"/>
                    </a:lnTo>
                    <a:lnTo>
                      <a:pt x="598" y="193"/>
                    </a:lnTo>
                    <a:lnTo>
                      <a:pt x="599" y="193"/>
                    </a:lnTo>
                    <a:lnTo>
                      <a:pt x="599" y="193"/>
                    </a:lnTo>
                    <a:lnTo>
                      <a:pt x="599" y="193"/>
                    </a:lnTo>
                    <a:lnTo>
                      <a:pt x="599" y="193"/>
                    </a:lnTo>
                    <a:lnTo>
                      <a:pt x="600" y="193"/>
                    </a:lnTo>
                    <a:lnTo>
                      <a:pt x="600" y="193"/>
                    </a:lnTo>
                    <a:lnTo>
                      <a:pt x="600" y="193"/>
                    </a:lnTo>
                    <a:lnTo>
                      <a:pt x="600" y="193"/>
                    </a:lnTo>
                    <a:lnTo>
                      <a:pt x="601" y="193"/>
                    </a:lnTo>
                    <a:lnTo>
                      <a:pt x="601" y="192"/>
                    </a:lnTo>
                    <a:lnTo>
                      <a:pt x="601" y="192"/>
                    </a:lnTo>
                    <a:lnTo>
                      <a:pt x="602" y="192"/>
                    </a:lnTo>
                    <a:lnTo>
                      <a:pt x="602" y="192"/>
                    </a:lnTo>
                    <a:lnTo>
                      <a:pt x="602" y="192"/>
                    </a:lnTo>
                    <a:lnTo>
                      <a:pt x="602" y="192"/>
                    </a:lnTo>
                    <a:lnTo>
                      <a:pt x="603" y="192"/>
                    </a:lnTo>
                    <a:lnTo>
                      <a:pt x="603" y="192"/>
                    </a:lnTo>
                    <a:lnTo>
                      <a:pt x="603" y="192"/>
                    </a:lnTo>
                    <a:lnTo>
                      <a:pt x="603" y="192"/>
                    </a:lnTo>
                    <a:lnTo>
                      <a:pt x="604" y="192"/>
                    </a:lnTo>
                    <a:lnTo>
                      <a:pt x="604" y="192"/>
                    </a:lnTo>
                    <a:lnTo>
                      <a:pt x="604" y="192"/>
                    </a:lnTo>
                    <a:lnTo>
                      <a:pt x="605" y="192"/>
                    </a:lnTo>
                    <a:lnTo>
                      <a:pt x="605" y="192"/>
                    </a:lnTo>
                    <a:lnTo>
                      <a:pt x="605" y="192"/>
                    </a:lnTo>
                    <a:lnTo>
                      <a:pt x="605" y="192"/>
                    </a:lnTo>
                    <a:lnTo>
                      <a:pt x="606" y="192"/>
                    </a:lnTo>
                    <a:lnTo>
                      <a:pt x="606" y="192"/>
                    </a:lnTo>
                    <a:lnTo>
                      <a:pt x="606" y="192"/>
                    </a:lnTo>
                    <a:lnTo>
                      <a:pt x="606" y="192"/>
                    </a:lnTo>
                    <a:lnTo>
                      <a:pt x="607" y="192"/>
                    </a:lnTo>
                    <a:lnTo>
                      <a:pt x="607" y="192"/>
                    </a:lnTo>
                    <a:lnTo>
                      <a:pt x="607" y="192"/>
                    </a:lnTo>
                    <a:lnTo>
                      <a:pt x="607" y="192"/>
                    </a:lnTo>
                    <a:lnTo>
                      <a:pt x="608" y="192"/>
                    </a:lnTo>
                    <a:lnTo>
                      <a:pt x="608" y="192"/>
                    </a:lnTo>
                    <a:lnTo>
                      <a:pt x="608" y="192"/>
                    </a:lnTo>
                    <a:lnTo>
                      <a:pt x="608" y="192"/>
                    </a:lnTo>
                    <a:lnTo>
                      <a:pt x="609" y="192"/>
                    </a:lnTo>
                    <a:lnTo>
                      <a:pt x="609" y="192"/>
                    </a:lnTo>
                    <a:lnTo>
                      <a:pt x="609" y="192"/>
                    </a:lnTo>
                    <a:lnTo>
                      <a:pt x="609" y="191"/>
                    </a:lnTo>
                    <a:lnTo>
                      <a:pt x="610" y="190"/>
                    </a:lnTo>
                    <a:lnTo>
                      <a:pt x="610" y="187"/>
                    </a:lnTo>
                    <a:lnTo>
                      <a:pt x="610" y="186"/>
                    </a:lnTo>
                    <a:lnTo>
                      <a:pt x="611" y="188"/>
                    </a:lnTo>
                    <a:lnTo>
                      <a:pt x="611" y="188"/>
                    </a:lnTo>
                    <a:lnTo>
                      <a:pt x="611" y="188"/>
                    </a:lnTo>
                    <a:lnTo>
                      <a:pt x="611" y="187"/>
                    </a:lnTo>
                    <a:lnTo>
                      <a:pt x="612" y="187"/>
                    </a:lnTo>
                    <a:lnTo>
                      <a:pt x="612" y="187"/>
                    </a:lnTo>
                    <a:lnTo>
                      <a:pt x="612" y="186"/>
                    </a:lnTo>
                    <a:lnTo>
                      <a:pt x="612" y="184"/>
                    </a:lnTo>
                    <a:lnTo>
                      <a:pt x="613" y="182"/>
                    </a:lnTo>
                    <a:lnTo>
                      <a:pt x="613" y="180"/>
                    </a:lnTo>
                    <a:lnTo>
                      <a:pt x="613" y="179"/>
                    </a:lnTo>
                    <a:lnTo>
                      <a:pt x="614" y="181"/>
                    </a:lnTo>
                    <a:lnTo>
                      <a:pt x="614" y="186"/>
                    </a:lnTo>
                    <a:lnTo>
                      <a:pt x="614" y="186"/>
                    </a:lnTo>
                    <a:lnTo>
                      <a:pt x="614" y="186"/>
                    </a:lnTo>
                    <a:lnTo>
                      <a:pt x="615" y="186"/>
                    </a:lnTo>
                    <a:lnTo>
                      <a:pt x="615" y="186"/>
                    </a:lnTo>
                    <a:lnTo>
                      <a:pt x="615" y="186"/>
                    </a:lnTo>
                    <a:lnTo>
                      <a:pt x="615" y="187"/>
                    </a:lnTo>
                    <a:lnTo>
                      <a:pt x="616" y="187"/>
                    </a:lnTo>
                    <a:lnTo>
                      <a:pt x="616" y="187"/>
                    </a:lnTo>
                    <a:lnTo>
                      <a:pt x="616" y="187"/>
                    </a:lnTo>
                    <a:lnTo>
                      <a:pt x="616" y="187"/>
                    </a:lnTo>
                    <a:lnTo>
                      <a:pt x="617" y="187"/>
                    </a:lnTo>
                    <a:lnTo>
                      <a:pt x="617" y="187"/>
                    </a:lnTo>
                    <a:lnTo>
                      <a:pt x="617" y="187"/>
                    </a:lnTo>
                    <a:lnTo>
                      <a:pt x="618" y="187"/>
                    </a:lnTo>
                    <a:lnTo>
                      <a:pt x="618" y="187"/>
                    </a:lnTo>
                    <a:lnTo>
                      <a:pt x="618" y="187"/>
                    </a:lnTo>
                    <a:lnTo>
                      <a:pt x="618" y="187"/>
                    </a:lnTo>
                    <a:lnTo>
                      <a:pt x="619" y="187"/>
                    </a:lnTo>
                    <a:lnTo>
                      <a:pt x="619" y="187"/>
                    </a:lnTo>
                    <a:lnTo>
                      <a:pt x="619" y="187"/>
                    </a:lnTo>
                    <a:lnTo>
                      <a:pt x="619" y="187"/>
                    </a:lnTo>
                    <a:lnTo>
                      <a:pt x="620" y="187"/>
                    </a:lnTo>
                    <a:lnTo>
                      <a:pt x="620" y="187"/>
                    </a:lnTo>
                    <a:lnTo>
                      <a:pt x="620" y="187"/>
                    </a:lnTo>
                    <a:lnTo>
                      <a:pt x="621" y="187"/>
                    </a:lnTo>
                    <a:lnTo>
                      <a:pt x="621" y="187"/>
                    </a:lnTo>
                    <a:lnTo>
                      <a:pt x="621" y="187"/>
                    </a:lnTo>
                    <a:lnTo>
                      <a:pt x="621" y="187"/>
                    </a:lnTo>
                    <a:lnTo>
                      <a:pt x="622" y="187"/>
                    </a:lnTo>
                    <a:lnTo>
                      <a:pt x="622" y="187"/>
                    </a:lnTo>
                    <a:lnTo>
                      <a:pt x="622" y="187"/>
                    </a:lnTo>
                    <a:lnTo>
                      <a:pt x="622" y="187"/>
                    </a:lnTo>
                    <a:lnTo>
                      <a:pt x="623" y="187"/>
                    </a:lnTo>
                    <a:lnTo>
                      <a:pt x="623" y="187"/>
                    </a:lnTo>
                    <a:lnTo>
                      <a:pt x="623" y="187"/>
                    </a:lnTo>
                    <a:lnTo>
                      <a:pt x="623" y="186"/>
                    </a:lnTo>
                    <a:lnTo>
                      <a:pt x="624" y="186"/>
                    </a:lnTo>
                    <a:lnTo>
                      <a:pt x="624" y="186"/>
                    </a:lnTo>
                    <a:lnTo>
                      <a:pt x="624" y="186"/>
                    </a:lnTo>
                    <a:lnTo>
                      <a:pt x="624" y="186"/>
                    </a:lnTo>
                    <a:lnTo>
                      <a:pt x="625" y="186"/>
                    </a:lnTo>
                    <a:lnTo>
                      <a:pt x="625" y="186"/>
                    </a:lnTo>
                    <a:lnTo>
                      <a:pt x="625" y="186"/>
                    </a:lnTo>
                    <a:lnTo>
                      <a:pt x="625" y="186"/>
                    </a:lnTo>
                    <a:lnTo>
                      <a:pt x="626" y="186"/>
                    </a:lnTo>
                    <a:lnTo>
                      <a:pt x="626" y="187"/>
                    </a:lnTo>
                    <a:lnTo>
                      <a:pt x="626" y="187"/>
                    </a:lnTo>
                    <a:lnTo>
                      <a:pt x="627" y="187"/>
                    </a:lnTo>
                    <a:lnTo>
                      <a:pt x="627" y="187"/>
                    </a:lnTo>
                    <a:lnTo>
                      <a:pt x="627" y="187"/>
                    </a:lnTo>
                    <a:lnTo>
                      <a:pt x="627" y="187"/>
                    </a:lnTo>
                    <a:lnTo>
                      <a:pt x="628" y="187"/>
                    </a:lnTo>
                    <a:lnTo>
                      <a:pt x="628" y="188"/>
                    </a:lnTo>
                    <a:lnTo>
                      <a:pt x="628" y="188"/>
                    </a:lnTo>
                    <a:lnTo>
                      <a:pt x="628" y="188"/>
                    </a:lnTo>
                    <a:lnTo>
                      <a:pt x="629" y="188"/>
                    </a:lnTo>
                    <a:lnTo>
                      <a:pt x="629" y="188"/>
                    </a:lnTo>
                    <a:lnTo>
                      <a:pt x="629" y="188"/>
                    </a:lnTo>
                    <a:lnTo>
                      <a:pt x="630" y="188"/>
                    </a:lnTo>
                    <a:lnTo>
                      <a:pt x="630" y="188"/>
                    </a:lnTo>
                    <a:lnTo>
                      <a:pt x="630" y="188"/>
                    </a:lnTo>
                    <a:lnTo>
                      <a:pt x="630" y="188"/>
                    </a:lnTo>
                    <a:lnTo>
                      <a:pt x="631" y="188"/>
                    </a:lnTo>
                    <a:lnTo>
                      <a:pt x="631" y="189"/>
                    </a:lnTo>
                    <a:lnTo>
                      <a:pt x="631" y="189"/>
                    </a:lnTo>
                    <a:lnTo>
                      <a:pt x="631" y="190"/>
                    </a:lnTo>
                    <a:lnTo>
                      <a:pt x="632" y="191"/>
                    </a:lnTo>
                    <a:lnTo>
                      <a:pt x="632" y="192"/>
                    </a:lnTo>
                    <a:lnTo>
                      <a:pt x="632" y="193"/>
                    </a:lnTo>
                    <a:lnTo>
                      <a:pt x="633" y="194"/>
                    </a:lnTo>
                    <a:lnTo>
                      <a:pt x="633" y="194"/>
                    </a:lnTo>
                    <a:lnTo>
                      <a:pt x="633" y="195"/>
                    </a:lnTo>
                    <a:lnTo>
                      <a:pt x="633" y="195"/>
                    </a:lnTo>
                    <a:lnTo>
                      <a:pt x="634" y="195"/>
                    </a:lnTo>
                    <a:lnTo>
                      <a:pt x="634" y="196"/>
                    </a:lnTo>
                    <a:lnTo>
                      <a:pt x="634" y="196"/>
                    </a:lnTo>
                    <a:lnTo>
                      <a:pt x="634" y="196"/>
                    </a:lnTo>
                    <a:lnTo>
                      <a:pt x="635" y="196"/>
                    </a:lnTo>
                    <a:lnTo>
                      <a:pt x="635" y="196"/>
                    </a:lnTo>
                    <a:lnTo>
                      <a:pt x="635" y="196"/>
                    </a:lnTo>
                    <a:lnTo>
                      <a:pt x="635" y="196"/>
                    </a:lnTo>
                    <a:lnTo>
                      <a:pt x="636" y="196"/>
                    </a:lnTo>
                    <a:lnTo>
                      <a:pt x="636" y="196"/>
                    </a:lnTo>
                    <a:lnTo>
                      <a:pt x="636" y="196"/>
                    </a:lnTo>
                    <a:lnTo>
                      <a:pt x="637" y="196"/>
                    </a:lnTo>
                    <a:lnTo>
                      <a:pt x="637" y="196"/>
                    </a:lnTo>
                    <a:lnTo>
                      <a:pt x="637" y="196"/>
                    </a:lnTo>
                    <a:lnTo>
                      <a:pt x="637" y="196"/>
                    </a:lnTo>
                    <a:lnTo>
                      <a:pt x="638" y="196"/>
                    </a:lnTo>
                    <a:lnTo>
                      <a:pt x="638" y="196"/>
                    </a:lnTo>
                    <a:lnTo>
                      <a:pt x="638" y="196"/>
                    </a:lnTo>
                    <a:lnTo>
                      <a:pt x="638" y="196"/>
                    </a:lnTo>
                    <a:lnTo>
                      <a:pt x="639" y="196"/>
                    </a:lnTo>
                    <a:lnTo>
                      <a:pt x="639" y="196"/>
                    </a:lnTo>
                    <a:lnTo>
                      <a:pt x="639" y="196"/>
                    </a:lnTo>
                    <a:lnTo>
                      <a:pt x="639" y="196"/>
                    </a:lnTo>
                    <a:lnTo>
                      <a:pt x="640" y="196"/>
                    </a:lnTo>
                    <a:lnTo>
                      <a:pt x="640" y="196"/>
                    </a:lnTo>
                    <a:lnTo>
                      <a:pt x="640" y="196"/>
                    </a:lnTo>
                    <a:lnTo>
                      <a:pt x="640" y="196"/>
                    </a:lnTo>
                    <a:lnTo>
                      <a:pt x="641" y="196"/>
                    </a:lnTo>
                    <a:lnTo>
                      <a:pt x="641" y="196"/>
                    </a:lnTo>
                    <a:lnTo>
                      <a:pt x="641" y="196"/>
                    </a:lnTo>
                    <a:lnTo>
                      <a:pt x="641" y="196"/>
                    </a:lnTo>
                    <a:lnTo>
                      <a:pt x="642" y="196"/>
                    </a:lnTo>
                    <a:lnTo>
                      <a:pt x="642" y="196"/>
                    </a:lnTo>
                    <a:lnTo>
                      <a:pt x="642" y="196"/>
                    </a:lnTo>
                    <a:lnTo>
                      <a:pt x="643" y="196"/>
                    </a:lnTo>
                    <a:lnTo>
                      <a:pt x="643" y="196"/>
                    </a:lnTo>
                    <a:lnTo>
                      <a:pt x="643" y="196"/>
                    </a:lnTo>
                    <a:lnTo>
                      <a:pt x="643" y="196"/>
                    </a:lnTo>
                    <a:lnTo>
                      <a:pt x="644" y="196"/>
                    </a:lnTo>
                    <a:lnTo>
                      <a:pt x="644" y="196"/>
                    </a:lnTo>
                    <a:lnTo>
                      <a:pt x="644" y="196"/>
                    </a:lnTo>
                    <a:lnTo>
                      <a:pt x="644" y="196"/>
                    </a:lnTo>
                    <a:lnTo>
                      <a:pt x="645" y="196"/>
                    </a:lnTo>
                    <a:lnTo>
                      <a:pt x="645" y="196"/>
                    </a:lnTo>
                    <a:lnTo>
                      <a:pt x="645" y="196"/>
                    </a:lnTo>
                    <a:lnTo>
                      <a:pt x="646" y="196"/>
                    </a:lnTo>
                    <a:lnTo>
                      <a:pt x="646" y="196"/>
                    </a:lnTo>
                    <a:lnTo>
                      <a:pt x="646" y="196"/>
                    </a:lnTo>
                    <a:lnTo>
                      <a:pt x="646" y="196"/>
                    </a:lnTo>
                    <a:lnTo>
                      <a:pt x="647" y="196"/>
                    </a:lnTo>
                    <a:lnTo>
                      <a:pt x="647" y="196"/>
                    </a:lnTo>
                    <a:lnTo>
                      <a:pt x="647" y="196"/>
                    </a:lnTo>
                    <a:lnTo>
                      <a:pt x="647" y="196"/>
                    </a:lnTo>
                    <a:lnTo>
                      <a:pt x="648" y="196"/>
                    </a:lnTo>
                    <a:lnTo>
                      <a:pt x="648" y="196"/>
                    </a:lnTo>
                    <a:lnTo>
                      <a:pt x="648" y="196"/>
                    </a:lnTo>
                    <a:lnTo>
                      <a:pt x="649" y="196"/>
                    </a:lnTo>
                    <a:lnTo>
                      <a:pt x="649" y="196"/>
                    </a:lnTo>
                    <a:lnTo>
                      <a:pt x="649" y="196"/>
                    </a:lnTo>
                    <a:lnTo>
                      <a:pt x="649" y="196"/>
                    </a:lnTo>
                    <a:lnTo>
                      <a:pt x="650" y="196"/>
                    </a:lnTo>
                    <a:lnTo>
                      <a:pt x="650" y="196"/>
                    </a:lnTo>
                    <a:lnTo>
                      <a:pt x="650" y="196"/>
                    </a:lnTo>
                    <a:lnTo>
                      <a:pt x="650" y="196"/>
                    </a:lnTo>
                    <a:lnTo>
                      <a:pt x="651" y="196"/>
                    </a:lnTo>
                    <a:lnTo>
                      <a:pt x="651" y="196"/>
                    </a:lnTo>
                    <a:lnTo>
                      <a:pt x="651" y="196"/>
                    </a:lnTo>
                    <a:lnTo>
                      <a:pt x="651" y="196"/>
                    </a:lnTo>
                    <a:lnTo>
                      <a:pt x="652" y="196"/>
                    </a:lnTo>
                    <a:lnTo>
                      <a:pt x="652" y="196"/>
                    </a:lnTo>
                    <a:lnTo>
                      <a:pt x="652" y="196"/>
                    </a:lnTo>
                    <a:lnTo>
                      <a:pt x="653" y="196"/>
                    </a:lnTo>
                    <a:lnTo>
                      <a:pt x="653" y="196"/>
                    </a:lnTo>
                    <a:lnTo>
                      <a:pt x="653" y="196"/>
                    </a:lnTo>
                    <a:lnTo>
                      <a:pt x="653" y="196"/>
                    </a:lnTo>
                    <a:lnTo>
                      <a:pt x="654" y="196"/>
                    </a:lnTo>
                    <a:lnTo>
                      <a:pt x="654" y="196"/>
                    </a:lnTo>
                    <a:lnTo>
                      <a:pt x="654" y="196"/>
                    </a:lnTo>
                    <a:lnTo>
                      <a:pt x="654" y="196"/>
                    </a:lnTo>
                    <a:lnTo>
                      <a:pt x="655" y="196"/>
                    </a:lnTo>
                    <a:lnTo>
                      <a:pt x="655" y="196"/>
                    </a:lnTo>
                    <a:lnTo>
                      <a:pt x="655" y="196"/>
                    </a:lnTo>
                    <a:lnTo>
                      <a:pt x="655" y="196"/>
                    </a:lnTo>
                    <a:lnTo>
                      <a:pt x="656" y="196"/>
                    </a:lnTo>
                    <a:lnTo>
                      <a:pt x="656" y="196"/>
                    </a:lnTo>
                    <a:lnTo>
                      <a:pt x="656" y="196"/>
                    </a:lnTo>
                    <a:lnTo>
                      <a:pt x="656" y="196"/>
                    </a:lnTo>
                    <a:lnTo>
                      <a:pt x="657" y="196"/>
                    </a:lnTo>
                    <a:lnTo>
                      <a:pt x="657" y="196"/>
                    </a:lnTo>
                    <a:lnTo>
                      <a:pt x="657" y="196"/>
                    </a:lnTo>
                    <a:lnTo>
                      <a:pt x="657" y="196"/>
                    </a:lnTo>
                    <a:lnTo>
                      <a:pt x="658" y="196"/>
                    </a:lnTo>
                    <a:lnTo>
                      <a:pt x="658" y="196"/>
                    </a:lnTo>
                    <a:lnTo>
                      <a:pt x="658" y="196"/>
                    </a:lnTo>
                    <a:lnTo>
                      <a:pt x="659" y="196"/>
                    </a:lnTo>
                    <a:lnTo>
                      <a:pt x="659" y="196"/>
                    </a:lnTo>
                    <a:lnTo>
                      <a:pt x="659" y="196"/>
                    </a:lnTo>
                    <a:lnTo>
                      <a:pt x="659" y="196"/>
                    </a:lnTo>
                    <a:lnTo>
                      <a:pt x="660" y="196"/>
                    </a:lnTo>
                    <a:lnTo>
                      <a:pt x="660" y="196"/>
                    </a:lnTo>
                    <a:lnTo>
                      <a:pt x="660" y="196"/>
                    </a:lnTo>
                    <a:lnTo>
                      <a:pt x="660" y="196"/>
                    </a:lnTo>
                    <a:lnTo>
                      <a:pt x="661" y="196"/>
                    </a:lnTo>
                    <a:lnTo>
                      <a:pt x="661" y="196"/>
                    </a:lnTo>
                    <a:lnTo>
                      <a:pt x="661" y="196"/>
                    </a:lnTo>
                    <a:lnTo>
                      <a:pt x="662" y="196"/>
                    </a:lnTo>
                    <a:lnTo>
                      <a:pt x="662" y="196"/>
                    </a:lnTo>
                    <a:lnTo>
                      <a:pt x="662" y="196"/>
                    </a:lnTo>
                    <a:lnTo>
                      <a:pt x="662" y="196"/>
                    </a:lnTo>
                    <a:lnTo>
                      <a:pt x="663" y="195"/>
                    </a:lnTo>
                    <a:lnTo>
                      <a:pt x="663" y="195"/>
                    </a:lnTo>
                    <a:lnTo>
                      <a:pt x="663" y="195"/>
                    </a:lnTo>
                    <a:lnTo>
                      <a:pt x="663" y="195"/>
                    </a:lnTo>
                    <a:lnTo>
                      <a:pt x="664" y="195"/>
                    </a:lnTo>
                    <a:lnTo>
                      <a:pt x="664" y="195"/>
                    </a:lnTo>
                    <a:lnTo>
                      <a:pt x="664" y="195"/>
                    </a:lnTo>
                    <a:lnTo>
                      <a:pt x="665" y="195"/>
                    </a:lnTo>
                    <a:lnTo>
                      <a:pt x="665" y="195"/>
                    </a:lnTo>
                    <a:lnTo>
                      <a:pt x="665" y="195"/>
                    </a:lnTo>
                    <a:lnTo>
                      <a:pt x="665" y="195"/>
                    </a:lnTo>
                    <a:lnTo>
                      <a:pt x="666" y="195"/>
                    </a:lnTo>
                    <a:lnTo>
                      <a:pt x="666" y="195"/>
                    </a:lnTo>
                    <a:lnTo>
                      <a:pt x="666" y="195"/>
                    </a:lnTo>
                    <a:lnTo>
                      <a:pt x="666" y="195"/>
                    </a:lnTo>
                    <a:lnTo>
                      <a:pt x="667" y="195"/>
                    </a:lnTo>
                    <a:lnTo>
                      <a:pt x="667" y="195"/>
                    </a:lnTo>
                    <a:lnTo>
                      <a:pt x="667" y="195"/>
                    </a:lnTo>
                    <a:lnTo>
                      <a:pt x="667" y="195"/>
                    </a:lnTo>
                    <a:lnTo>
                      <a:pt x="668" y="195"/>
                    </a:lnTo>
                    <a:lnTo>
                      <a:pt x="668" y="195"/>
                    </a:lnTo>
                    <a:lnTo>
                      <a:pt x="668" y="195"/>
                    </a:lnTo>
                    <a:lnTo>
                      <a:pt x="669" y="195"/>
                    </a:lnTo>
                    <a:lnTo>
                      <a:pt x="669" y="195"/>
                    </a:lnTo>
                    <a:lnTo>
                      <a:pt x="669" y="195"/>
                    </a:lnTo>
                    <a:lnTo>
                      <a:pt x="669" y="195"/>
                    </a:lnTo>
                    <a:lnTo>
                      <a:pt x="670" y="195"/>
                    </a:lnTo>
                    <a:lnTo>
                      <a:pt x="670" y="195"/>
                    </a:lnTo>
                    <a:lnTo>
                      <a:pt x="670" y="195"/>
                    </a:lnTo>
                    <a:lnTo>
                      <a:pt x="670" y="195"/>
                    </a:lnTo>
                    <a:lnTo>
                      <a:pt x="671" y="195"/>
                    </a:lnTo>
                    <a:lnTo>
                      <a:pt x="671" y="195"/>
                    </a:lnTo>
                    <a:lnTo>
                      <a:pt x="671" y="195"/>
                    </a:lnTo>
                    <a:lnTo>
                      <a:pt x="671" y="195"/>
                    </a:lnTo>
                    <a:lnTo>
                      <a:pt x="672" y="195"/>
                    </a:lnTo>
                    <a:lnTo>
                      <a:pt x="672" y="194"/>
                    </a:lnTo>
                    <a:lnTo>
                      <a:pt x="672" y="194"/>
                    </a:lnTo>
                    <a:lnTo>
                      <a:pt x="672" y="194"/>
                    </a:lnTo>
                    <a:lnTo>
                      <a:pt x="673" y="193"/>
                    </a:lnTo>
                    <a:lnTo>
                      <a:pt x="673" y="193"/>
                    </a:lnTo>
                    <a:lnTo>
                      <a:pt x="673" y="193"/>
                    </a:lnTo>
                    <a:lnTo>
                      <a:pt x="673" y="193"/>
                    </a:lnTo>
                    <a:lnTo>
                      <a:pt x="674" y="193"/>
                    </a:lnTo>
                    <a:lnTo>
                      <a:pt x="674" y="192"/>
                    </a:lnTo>
                    <a:lnTo>
                      <a:pt x="674" y="192"/>
                    </a:lnTo>
                    <a:lnTo>
                      <a:pt x="675" y="192"/>
                    </a:lnTo>
                    <a:lnTo>
                      <a:pt x="675" y="192"/>
                    </a:lnTo>
                    <a:lnTo>
                      <a:pt x="675" y="192"/>
                    </a:lnTo>
                    <a:lnTo>
                      <a:pt x="675" y="192"/>
                    </a:lnTo>
                    <a:lnTo>
                      <a:pt x="676" y="192"/>
                    </a:lnTo>
                    <a:lnTo>
                      <a:pt x="676" y="192"/>
                    </a:lnTo>
                    <a:lnTo>
                      <a:pt x="676" y="192"/>
                    </a:lnTo>
                    <a:lnTo>
                      <a:pt x="676" y="192"/>
                    </a:lnTo>
                    <a:lnTo>
                      <a:pt x="677" y="192"/>
                    </a:lnTo>
                    <a:lnTo>
                      <a:pt x="677" y="192"/>
                    </a:lnTo>
                    <a:lnTo>
                      <a:pt x="677" y="192"/>
                    </a:lnTo>
                    <a:lnTo>
                      <a:pt x="678" y="192"/>
                    </a:lnTo>
                    <a:lnTo>
                      <a:pt x="678" y="192"/>
                    </a:lnTo>
                    <a:lnTo>
                      <a:pt x="678" y="192"/>
                    </a:lnTo>
                    <a:lnTo>
                      <a:pt x="678" y="190"/>
                    </a:lnTo>
                    <a:lnTo>
                      <a:pt x="679" y="191"/>
                    </a:lnTo>
                    <a:lnTo>
                      <a:pt x="679" y="190"/>
                    </a:lnTo>
                    <a:lnTo>
                      <a:pt x="679" y="186"/>
                    </a:lnTo>
                    <a:lnTo>
                      <a:pt x="679" y="175"/>
                    </a:lnTo>
                    <a:lnTo>
                      <a:pt x="680" y="160"/>
                    </a:lnTo>
                    <a:lnTo>
                      <a:pt x="680" y="155"/>
                    </a:lnTo>
                    <a:lnTo>
                      <a:pt x="680" y="166"/>
                    </a:lnTo>
                    <a:lnTo>
                      <a:pt x="681" y="178"/>
                    </a:lnTo>
                    <a:lnTo>
                      <a:pt x="681" y="184"/>
                    </a:lnTo>
                    <a:lnTo>
                      <a:pt x="681" y="186"/>
                    </a:lnTo>
                    <a:lnTo>
                      <a:pt x="681" y="188"/>
                    </a:lnTo>
                    <a:lnTo>
                      <a:pt x="682" y="189"/>
                    </a:lnTo>
                    <a:lnTo>
                      <a:pt x="682" y="189"/>
                    </a:lnTo>
                    <a:lnTo>
                      <a:pt x="682" y="189"/>
                    </a:lnTo>
                    <a:lnTo>
                      <a:pt x="682" y="189"/>
                    </a:lnTo>
                    <a:lnTo>
                      <a:pt x="683" y="189"/>
                    </a:lnTo>
                    <a:lnTo>
                      <a:pt x="683" y="189"/>
                    </a:lnTo>
                    <a:lnTo>
                      <a:pt x="683" y="189"/>
                    </a:lnTo>
                    <a:lnTo>
                      <a:pt x="683" y="189"/>
                    </a:lnTo>
                    <a:lnTo>
                      <a:pt x="684" y="189"/>
                    </a:lnTo>
                    <a:lnTo>
                      <a:pt x="684" y="189"/>
                    </a:lnTo>
                    <a:lnTo>
                      <a:pt x="684" y="189"/>
                    </a:lnTo>
                    <a:lnTo>
                      <a:pt x="685" y="189"/>
                    </a:lnTo>
                    <a:lnTo>
                      <a:pt x="685" y="189"/>
                    </a:lnTo>
                    <a:lnTo>
                      <a:pt x="685" y="189"/>
                    </a:lnTo>
                    <a:lnTo>
                      <a:pt x="685" y="189"/>
                    </a:lnTo>
                    <a:lnTo>
                      <a:pt x="686" y="189"/>
                    </a:lnTo>
                    <a:lnTo>
                      <a:pt x="686" y="189"/>
                    </a:lnTo>
                    <a:lnTo>
                      <a:pt x="686" y="189"/>
                    </a:lnTo>
                    <a:lnTo>
                      <a:pt x="686" y="189"/>
                    </a:lnTo>
                    <a:lnTo>
                      <a:pt x="687" y="189"/>
                    </a:lnTo>
                    <a:lnTo>
                      <a:pt x="687" y="189"/>
                    </a:lnTo>
                    <a:lnTo>
                      <a:pt x="687" y="189"/>
                    </a:lnTo>
                    <a:lnTo>
                      <a:pt x="687" y="189"/>
                    </a:lnTo>
                    <a:lnTo>
                      <a:pt x="688" y="189"/>
                    </a:lnTo>
                    <a:lnTo>
                      <a:pt x="688" y="189"/>
                    </a:lnTo>
                    <a:lnTo>
                      <a:pt x="688" y="189"/>
                    </a:lnTo>
                    <a:lnTo>
                      <a:pt x="688" y="189"/>
                    </a:lnTo>
                    <a:lnTo>
                      <a:pt x="689" y="189"/>
                    </a:lnTo>
                    <a:lnTo>
                      <a:pt x="689" y="189"/>
                    </a:lnTo>
                    <a:lnTo>
                      <a:pt x="689" y="189"/>
                    </a:lnTo>
                    <a:lnTo>
                      <a:pt x="690" y="189"/>
                    </a:lnTo>
                    <a:lnTo>
                      <a:pt x="690" y="189"/>
                    </a:lnTo>
                    <a:lnTo>
                      <a:pt x="690" y="189"/>
                    </a:lnTo>
                    <a:lnTo>
                      <a:pt x="690" y="189"/>
                    </a:lnTo>
                    <a:lnTo>
                      <a:pt x="691" y="189"/>
                    </a:lnTo>
                    <a:lnTo>
                      <a:pt x="691" y="189"/>
                    </a:lnTo>
                    <a:lnTo>
                      <a:pt x="691" y="189"/>
                    </a:lnTo>
                    <a:lnTo>
                      <a:pt x="691" y="189"/>
                    </a:lnTo>
                    <a:lnTo>
                      <a:pt x="692" y="189"/>
                    </a:lnTo>
                    <a:lnTo>
                      <a:pt x="692" y="189"/>
                    </a:lnTo>
                    <a:lnTo>
                      <a:pt x="692" y="188"/>
                    </a:lnTo>
                    <a:lnTo>
                      <a:pt x="692" y="188"/>
                    </a:lnTo>
                    <a:lnTo>
                      <a:pt x="693" y="188"/>
                    </a:lnTo>
                    <a:lnTo>
                      <a:pt x="693" y="188"/>
                    </a:lnTo>
                    <a:lnTo>
                      <a:pt x="693" y="188"/>
                    </a:lnTo>
                    <a:lnTo>
                      <a:pt x="694" y="188"/>
                    </a:lnTo>
                    <a:lnTo>
                      <a:pt x="694" y="188"/>
                    </a:lnTo>
                    <a:lnTo>
                      <a:pt x="694" y="188"/>
                    </a:lnTo>
                    <a:lnTo>
                      <a:pt x="694" y="188"/>
                    </a:lnTo>
                    <a:lnTo>
                      <a:pt x="695" y="188"/>
                    </a:lnTo>
                    <a:lnTo>
                      <a:pt x="695" y="187"/>
                    </a:lnTo>
                    <a:lnTo>
                      <a:pt x="695" y="187"/>
                    </a:lnTo>
                    <a:lnTo>
                      <a:pt x="695" y="186"/>
                    </a:lnTo>
                    <a:lnTo>
                      <a:pt x="696" y="186"/>
                    </a:lnTo>
                    <a:lnTo>
                      <a:pt x="696" y="186"/>
                    </a:lnTo>
                    <a:lnTo>
                      <a:pt x="696" y="186"/>
                    </a:lnTo>
                    <a:lnTo>
                      <a:pt x="697" y="186"/>
                    </a:lnTo>
                    <a:lnTo>
                      <a:pt x="697" y="185"/>
                    </a:lnTo>
                    <a:lnTo>
                      <a:pt x="697" y="185"/>
                    </a:lnTo>
                    <a:lnTo>
                      <a:pt x="697" y="185"/>
                    </a:lnTo>
                    <a:lnTo>
                      <a:pt x="698" y="185"/>
                    </a:lnTo>
                    <a:lnTo>
                      <a:pt x="698" y="185"/>
                    </a:lnTo>
                    <a:lnTo>
                      <a:pt x="698" y="186"/>
                    </a:lnTo>
                    <a:lnTo>
                      <a:pt x="698" y="187"/>
                    </a:lnTo>
                    <a:lnTo>
                      <a:pt x="699" y="189"/>
                    </a:lnTo>
                    <a:lnTo>
                      <a:pt x="699" y="191"/>
                    </a:lnTo>
                    <a:lnTo>
                      <a:pt x="699" y="192"/>
                    </a:lnTo>
                    <a:lnTo>
                      <a:pt x="699" y="194"/>
                    </a:lnTo>
                    <a:lnTo>
                      <a:pt x="700" y="195"/>
                    </a:lnTo>
                    <a:lnTo>
                      <a:pt x="700" y="196"/>
                    </a:lnTo>
                    <a:lnTo>
                      <a:pt x="700" y="197"/>
                    </a:lnTo>
                    <a:lnTo>
                      <a:pt x="701" y="197"/>
                    </a:lnTo>
                    <a:lnTo>
                      <a:pt x="701" y="197"/>
                    </a:lnTo>
                    <a:lnTo>
                      <a:pt x="701" y="197"/>
                    </a:lnTo>
                    <a:lnTo>
                      <a:pt x="701" y="197"/>
                    </a:lnTo>
                    <a:lnTo>
                      <a:pt x="702" y="198"/>
                    </a:lnTo>
                    <a:lnTo>
                      <a:pt x="702" y="198"/>
                    </a:lnTo>
                    <a:lnTo>
                      <a:pt x="702" y="198"/>
                    </a:lnTo>
                    <a:lnTo>
                      <a:pt x="702" y="198"/>
                    </a:lnTo>
                    <a:lnTo>
                      <a:pt x="703" y="198"/>
                    </a:lnTo>
                    <a:lnTo>
                      <a:pt x="703" y="198"/>
                    </a:lnTo>
                    <a:lnTo>
                      <a:pt x="703" y="198"/>
                    </a:lnTo>
                    <a:lnTo>
                      <a:pt x="703" y="198"/>
                    </a:lnTo>
                    <a:lnTo>
                      <a:pt x="704" y="198"/>
                    </a:lnTo>
                    <a:lnTo>
                      <a:pt x="704" y="198"/>
                    </a:lnTo>
                    <a:lnTo>
                      <a:pt x="704" y="198"/>
                    </a:lnTo>
                    <a:lnTo>
                      <a:pt x="704" y="198"/>
                    </a:lnTo>
                    <a:lnTo>
                      <a:pt x="705" y="198"/>
                    </a:lnTo>
                    <a:lnTo>
                      <a:pt x="705" y="198"/>
                    </a:lnTo>
                    <a:lnTo>
                      <a:pt x="705" y="198"/>
                    </a:lnTo>
                    <a:lnTo>
                      <a:pt x="706" y="198"/>
                    </a:lnTo>
                    <a:lnTo>
                      <a:pt x="706" y="197"/>
                    </a:lnTo>
                    <a:lnTo>
                      <a:pt x="706" y="197"/>
                    </a:lnTo>
                    <a:lnTo>
                      <a:pt x="706" y="197"/>
                    </a:lnTo>
                    <a:lnTo>
                      <a:pt x="707" y="198"/>
                    </a:lnTo>
                    <a:lnTo>
                      <a:pt x="707" y="198"/>
                    </a:lnTo>
                    <a:lnTo>
                      <a:pt x="707" y="198"/>
                    </a:lnTo>
                    <a:lnTo>
                      <a:pt x="707" y="198"/>
                    </a:lnTo>
                    <a:lnTo>
                      <a:pt x="708" y="198"/>
                    </a:lnTo>
                    <a:lnTo>
                      <a:pt x="708" y="198"/>
                    </a:lnTo>
                    <a:lnTo>
                      <a:pt x="708" y="198"/>
                    </a:lnTo>
                    <a:lnTo>
                      <a:pt x="709" y="198"/>
                    </a:lnTo>
                    <a:lnTo>
                      <a:pt x="709" y="198"/>
                    </a:lnTo>
                    <a:lnTo>
                      <a:pt x="709" y="198"/>
                    </a:lnTo>
                    <a:lnTo>
                      <a:pt x="709" y="198"/>
                    </a:lnTo>
                    <a:lnTo>
                      <a:pt x="710" y="198"/>
                    </a:lnTo>
                    <a:lnTo>
                      <a:pt x="710" y="198"/>
                    </a:lnTo>
                    <a:lnTo>
                      <a:pt x="710" y="198"/>
                    </a:lnTo>
                    <a:lnTo>
                      <a:pt x="710" y="198"/>
                    </a:lnTo>
                    <a:lnTo>
                      <a:pt x="711" y="198"/>
                    </a:lnTo>
                    <a:lnTo>
                      <a:pt x="711" y="198"/>
                    </a:lnTo>
                    <a:lnTo>
                      <a:pt x="711" y="197"/>
                    </a:lnTo>
                    <a:lnTo>
                      <a:pt x="711" y="197"/>
                    </a:lnTo>
                    <a:lnTo>
                      <a:pt x="712" y="198"/>
                    </a:lnTo>
                    <a:lnTo>
                      <a:pt x="712" y="198"/>
                    </a:lnTo>
                    <a:lnTo>
                      <a:pt x="712" y="198"/>
                    </a:lnTo>
                    <a:lnTo>
                      <a:pt x="713" y="197"/>
                    </a:lnTo>
                    <a:lnTo>
                      <a:pt x="713" y="197"/>
                    </a:lnTo>
                    <a:lnTo>
                      <a:pt x="713" y="197"/>
                    </a:lnTo>
                    <a:lnTo>
                      <a:pt x="713" y="198"/>
                    </a:lnTo>
                    <a:lnTo>
                      <a:pt x="714" y="198"/>
                    </a:lnTo>
                    <a:lnTo>
                      <a:pt x="714" y="198"/>
                    </a:lnTo>
                    <a:lnTo>
                      <a:pt x="714" y="198"/>
                    </a:lnTo>
                    <a:lnTo>
                      <a:pt x="714" y="198"/>
                    </a:lnTo>
                    <a:lnTo>
                      <a:pt x="715" y="198"/>
                    </a:lnTo>
                    <a:lnTo>
                      <a:pt x="715" y="198"/>
                    </a:lnTo>
                    <a:lnTo>
                      <a:pt x="715" y="198"/>
                    </a:lnTo>
                    <a:lnTo>
                      <a:pt x="715" y="198"/>
                    </a:lnTo>
                    <a:lnTo>
                      <a:pt x="716" y="198"/>
                    </a:lnTo>
                    <a:lnTo>
                      <a:pt x="716" y="198"/>
                    </a:lnTo>
                    <a:lnTo>
                      <a:pt x="716" y="198"/>
                    </a:lnTo>
                    <a:lnTo>
                      <a:pt x="717" y="198"/>
                    </a:lnTo>
                    <a:lnTo>
                      <a:pt x="717" y="198"/>
                    </a:lnTo>
                    <a:lnTo>
                      <a:pt x="717" y="198"/>
                    </a:lnTo>
                    <a:lnTo>
                      <a:pt x="717" y="198"/>
                    </a:lnTo>
                    <a:lnTo>
                      <a:pt x="718" y="198"/>
                    </a:lnTo>
                    <a:lnTo>
                      <a:pt x="718" y="198"/>
                    </a:lnTo>
                    <a:lnTo>
                      <a:pt x="718" y="198"/>
                    </a:lnTo>
                    <a:lnTo>
                      <a:pt x="718" y="198"/>
                    </a:lnTo>
                    <a:lnTo>
                      <a:pt x="719" y="198"/>
                    </a:lnTo>
                    <a:lnTo>
                      <a:pt x="719" y="198"/>
                    </a:lnTo>
                    <a:lnTo>
                      <a:pt x="719" y="198"/>
                    </a:lnTo>
                    <a:lnTo>
                      <a:pt x="719" y="198"/>
                    </a:lnTo>
                    <a:lnTo>
                      <a:pt x="720" y="198"/>
                    </a:lnTo>
                    <a:lnTo>
                      <a:pt x="720" y="198"/>
                    </a:lnTo>
                    <a:lnTo>
                      <a:pt x="720" y="197"/>
                    </a:lnTo>
                    <a:lnTo>
                      <a:pt x="720" y="197"/>
                    </a:lnTo>
                    <a:lnTo>
                      <a:pt x="721" y="198"/>
                    </a:lnTo>
                    <a:lnTo>
                      <a:pt x="721" y="198"/>
                    </a:lnTo>
                    <a:lnTo>
                      <a:pt x="721" y="198"/>
                    </a:lnTo>
                    <a:lnTo>
                      <a:pt x="722" y="198"/>
                    </a:lnTo>
                    <a:lnTo>
                      <a:pt x="722" y="197"/>
                    </a:lnTo>
                    <a:lnTo>
                      <a:pt x="722" y="197"/>
                    </a:lnTo>
                    <a:lnTo>
                      <a:pt x="722" y="197"/>
                    </a:lnTo>
                    <a:lnTo>
                      <a:pt x="723" y="197"/>
                    </a:lnTo>
                    <a:lnTo>
                      <a:pt x="723" y="197"/>
                    </a:lnTo>
                    <a:lnTo>
                      <a:pt x="723" y="197"/>
                    </a:lnTo>
                    <a:lnTo>
                      <a:pt x="723" y="197"/>
                    </a:lnTo>
                    <a:lnTo>
                      <a:pt x="724" y="197"/>
                    </a:lnTo>
                    <a:lnTo>
                      <a:pt x="724" y="197"/>
                    </a:lnTo>
                    <a:lnTo>
                      <a:pt x="724" y="197"/>
                    </a:lnTo>
                    <a:lnTo>
                      <a:pt x="725" y="197"/>
                    </a:lnTo>
                    <a:lnTo>
                      <a:pt x="725" y="197"/>
                    </a:lnTo>
                    <a:lnTo>
                      <a:pt x="725" y="197"/>
                    </a:lnTo>
                    <a:lnTo>
                      <a:pt x="725" y="197"/>
                    </a:lnTo>
                    <a:lnTo>
                      <a:pt x="726" y="197"/>
                    </a:lnTo>
                    <a:lnTo>
                      <a:pt x="726" y="197"/>
                    </a:lnTo>
                    <a:lnTo>
                      <a:pt x="726" y="197"/>
                    </a:lnTo>
                    <a:lnTo>
                      <a:pt x="726" y="197"/>
                    </a:lnTo>
                    <a:lnTo>
                      <a:pt x="727" y="197"/>
                    </a:lnTo>
                    <a:lnTo>
                      <a:pt x="727" y="197"/>
                    </a:lnTo>
                    <a:lnTo>
                      <a:pt x="727" y="197"/>
                    </a:lnTo>
                    <a:lnTo>
                      <a:pt x="727" y="197"/>
                    </a:lnTo>
                    <a:lnTo>
                      <a:pt x="728" y="197"/>
                    </a:lnTo>
                    <a:lnTo>
                      <a:pt x="728" y="197"/>
                    </a:lnTo>
                    <a:lnTo>
                      <a:pt x="728" y="197"/>
                    </a:lnTo>
                    <a:lnTo>
                      <a:pt x="729" y="197"/>
                    </a:lnTo>
                    <a:lnTo>
                      <a:pt x="729" y="197"/>
                    </a:lnTo>
                    <a:lnTo>
                      <a:pt x="729" y="197"/>
                    </a:lnTo>
                    <a:lnTo>
                      <a:pt x="729" y="197"/>
                    </a:lnTo>
                    <a:lnTo>
                      <a:pt x="730" y="197"/>
                    </a:lnTo>
                    <a:lnTo>
                      <a:pt x="730" y="197"/>
                    </a:lnTo>
                    <a:lnTo>
                      <a:pt x="730" y="197"/>
                    </a:lnTo>
                    <a:lnTo>
                      <a:pt x="730" y="197"/>
                    </a:lnTo>
                    <a:lnTo>
                      <a:pt x="731" y="197"/>
                    </a:lnTo>
                    <a:lnTo>
                      <a:pt x="731" y="197"/>
                    </a:lnTo>
                    <a:lnTo>
                      <a:pt x="731" y="197"/>
                    </a:lnTo>
                    <a:lnTo>
                      <a:pt x="731" y="197"/>
                    </a:lnTo>
                    <a:lnTo>
                      <a:pt x="732" y="197"/>
                    </a:lnTo>
                    <a:lnTo>
                      <a:pt x="732" y="197"/>
                    </a:lnTo>
                    <a:lnTo>
                      <a:pt x="732" y="197"/>
                    </a:lnTo>
                    <a:lnTo>
                      <a:pt x="733" y="197"/>
                    </a:lnTo>
                    <a:lnTo>
                      <a:pt x="733" y="197"/>
                    </a:lnTo>
                    <a:lnTo>
                      <a:pt x="733" y="197"/>
                    </a:lnTo>
                    <a:lnTo>
                      <a:pt x="733" y="197"/>
                    </a:lnTo>
                    <a:lnTo>
                      <a:pt x="734" y="197"/>
                    </a:lnTo>
                    <a:lnTo>
                      <a:pt x="734" y="197"/>
                    </a:lnTo>
                    <a:lnTo>
                      <a:pt x="734" y="197"/>
                    </a:lnTo>
                    <a:lnTo>
                      <a:pt x="734" y="197"/>
                    </a:lnTo>
                    <a:lnTo>
                      <a:pt x="735" y="197"/>
                    </a:lnTo>
                    <a:lnTo>
                      <a:pt x="735" y="196"/>
                    </a:lnTo>
                    <a:lnTo>
                      <a:pt x="735" y="196"/>
                    </a:lnTo>
                    <a:lnTo>
                      <a:pt x="735" y="196"/>
                    </a:lnTo>
                    <a:lnTo>
                      <a:pt x="736" y="196"/>
                    </a:lnTo>
                    <a:lnTo>
                      <a:pt x="736" y="197"/>
                    </a:lnTo>
                    <a:lnTo>
                      <a:pt x="736" y="197"/>
                    </a:lnTo>
                    <a:lnTo>
                      <a:pt x="736" y="197"/>
                    </a:lnTo>
                    <a:lnTo>
                      <a:pt x="737" y="197"/>
                    </a:lnTo>
                    <a:lnTo>
                      <a:pt x="737" y="197"/>
                    </a:lnTo>
                    <a:lnTo>
                      <a:pt x="737" y="197"/>
                    </a:lnTo>
                    <a:lnTo>
                      <a:pt x="738" y="197"/>
                    </a:lnTo>
                    <a:lnTo>
                      <a:pt x="738" y="197"/>
                    </a:lnTo>
                    <a:lnTo>
                      <a:pt x="738" y="196"/>
                    </a:lnTo>
                    <a:lnTo>
                      <a:pt x="738" y="196"/>
                    </a:lnTo>
                    <a:lnTo>
                      <a:pt x="739" y="196"/>
                    </a:lnTo>
                    <a:lnTo>
                      <a:pt x="739" y="197"/>
                    </a:lnTo>
                    <a:lnTo>
                      <a:pt x="739" y="197"/>
                    </a:lnTo>
                    <a:lnTo>
                      <a:pt x="739" y="197"/>
                    </a:lnTo>
                    <a:lnTo>
                      <a:pt x="740" y="197"/>
                    </a:lnTo>
                    <a:lnTo>
                      <a:pt x="740" y="197"/>
                    </a:lnTo>
                    <a:lnTo>
                      <a:pt x="740" y="197"/>
                    </a:lnTo>
                    <a:lnTo>
                      <a:pt x="741" y="197"/>
                    </a:lnTo>
                    <a:lnTo>
                      <a:pt x="741" y="197"/>
                    </a:lnTo>
                    <a:lnTo>
                      <a:pt x="741" y="197"/>
                    </a:lnTo>
                    <a:lnTo>
                      <a:pt x="741" y="197"/>
                    </a:lnTo>
                    <a:lnTo>
                      <a:pt x="742" y="197"/>
                    </a:lnTo>
                    <a:lnTo>
                      <a:pt x="742" y="197"/>
                    </a:lnTo>
                    <a:lnTo>
                      <a:pt x="742" y="196"/>
                    </a:lnTo>
                    <a:lnTo>
                      <a:pt x="742" y="196"/>
                    </a:lnTo>
                    <a:lnTo>
                      <a:pt x="743" y="196"/>
                    </a:lnTo>
                    <a:lnTo>
                      <a:pt x="743" y="197"/>
                    </a:lnTo>
                    <a:lnTo>
                      <a:pt x="743" y="197"/>
                    </a:lnTo>
                    <a:lnTo>
                      <a:pt x="744" y="197"/>
                    </a:lnTo>
                    <a:lnTo>
                      <a:pt x="744" y="197"/>
                    </a:lnTo>
                    <a:lnTo>
                      <a:pt x="744" y="197"/>
                    </a:lnTo>
                    <a:lnTo>
                      <a:pt x="744" y="197"/>
                    </a:lnTo>
                    <a:lnTo>
                      <a:pt x="745" y="197"/>
                    </a:lnTo>
                    <a:lnTo>
                      <a:pt x="745" y="197"/>
                    </a:lnTo>
                    <a:lnTo>
                      <a:pt x="745" y="197"/>
                    </a:lnTo>
                    <a:lnTo>
                      <a:pt x="745" y="197"/>
                    </a:lnTo>
                    <a:lnTo>
                      <a:pt x="746" y="197"/>
                    </a:lnTo>
                    <a:lnTo>
                      <a:pt x="746" y="197"/>
                    </a:lnTo>
                    <a:lnTo>
                      <a:pt x="746" y="197"/>
                    </a:lnTo>
                    <a:lnTo>
                      <a:pt x="746" y="197"/>
                    </a:lnTo>
                    <a:lnTo>
                      <a:pt x="747" y="197"/>
                    </a:lnTo>
                    <a:lnTo>
                      <a:pt x="747" y="195"/>
                    </a:lnTo>
                    <a:lnTo>
                      <a:pt x="747" y="193"/>
                    </a:lnTo>
                    <a:lnTo>
                      <a:pt x="748" y="187"/>
                    </a:lnTo>
                    <a:lnTo>
                      <a:pt x="748" y="187"/>
                    </a:lnTo>
                    <a:lnTo>
                      <a:pt x="748" y="188"/>
                    </a:lnTo>
                    <a:lnTo>
                      <a:pt x="748" y="190"/>
                    </a:lnTo>
                    <a:lnTo>
                      <a:pt x="749" y="191"/>
                    </a:lnTo>
                    <a:lnTo>
                      <a:pt x="749" y="191"/>
                    </a:lnTo>
                    <a:lnTo>
                      <a:pt x="749" y="190"/>
                    </a:lnTo>
                    <a:lnTo>
                      <a:pt x="749" y="191"/>
                    </a:lnTo>
                    <a:lnTo>
                      <a:pt x="750" y="193"/>
                    </a:lnTo>
                    <a:lnTo>
                      <a:pt x="750" y="194"/>
                    </a:lnTo>
                    <a:lnTo>
                      <a:pt x="750" y="195"/>
                    </a:lnTo>
                    <a:lnTo>
                      <a:pt x="750" y="195"/>
                    </a:lnTo>
                    <a:lnTo>
                      <a:pt x="751" y="194"/>
                    </a:lnTo>
                    <a:lnTo>
                      <a:pt x="751" y="195"/>
                    </a:lnTo>
                    <a:lnTo>
                      <a:pt x="751" y="195"/>
                    </a:lnTo>
                    <a:lnTo>
                      <a:pt x="751" y="195"/>
                    </a:lnTo>
                    <a:lnTo>
                      <a:pt x="752" y="195"/>
                    </a:lnTo>
                    <a:lnTo>
                      <a:pt x="752" y="195"/>
                    </a:lnTo>
                    <a:lnTo>
                      <a:pt x="752" y="195"/>
                    </a:lnTo>
                    <a:lnTo>
                      <a:pt x="752" y="195"/>
                    </a:lnTo>
                    <a:lnTo>
                      <a:pt x="753" y="195"/>
                    </a:lnTo>
                    <a:lnTo>
                      <a:pt x="753" y="195"/>
                    </a:lnTo>
                    <a:lnTo>
                      <a:pt x="753" y="195"/>
                    </a:lnTo>
                    <a:lnTo>
                      <a:pt x="754" y="195"/>
                    </a:lnTo>
                    <a:lnTo>
                      <a:pt x="754" y="195"/>
                    </a:lnTo>
                    <a:lnTo>
                      <a:pt x="754" y="195"/>
                    </a:lnTo>
                    <a:lnTo>
                      <a:pt x="754" y="195"/>
                    </a:lnTo>
                    <a:lnTo>
                      <a:pt x="755" y="195"/>
                    </a:lnTo>
                    <a:lnTo>
                      <a:pt x="755" y="195"/>
                    </a:lnTo>
                    <a:lnTo>
                      <a:pt x="755" y="195"/>
                    </a:lnTo>
                    <a:lnTo>
                      <a:pt x="755" y="195"/>
                    </a:lnTo>
                    <a:lnTo>
                      <a:pt x="756" y="195"/>
                    </a:lnTo>
                    <a:lnTo>
                      <a:pt x="756" y="195"/>
                    </a:lnTo>
                    <a:lnTo>
                      <a:pt x="756" y="195"/>
                    </a:lnTo>
                    <a:lnTo>
                      <a:pt x="757" y="195"/>
                    </a:lnTo>
                    <a:lnTo>
                      <a:pt x="757" y="195"/>
                    </a:lnTo>
                    <a:lnTo>
                      <a:pt x="757" y="195"/>
                    </a:lnTo>
                    <a:lnTo>
                      <a:pt x="757" y="195"/>
                    </a:lnTo>
                    <a:lnTo>
                      <a:pt x="758" y="195"/>
                    </a:lnTo>
                    <a:lnTo>
                      <a:pt x="758" y="195"/>
                    </a:lnTo>
                    <a:lnTo>
                      <a:pt x="758" y="195"/>
                    </a:lnTo>
                    <a:lnTo>
                      <a:pt x="758" y="195"/>
                    </a:lnTo>
                    <a:lnTo>
                      <a:pt x="759" y="195"/>
                    </a:lnTo>
                    <a:lnTo>
                      <a:pt x="759" y="195"/>
                    </a:lnTo>
                    <a:lnTo>
                      <a:pt x="759" y="195"/>
                    </a:lnTo>
                    <a:lnTo>
                      <a:pt x="760" y="195"/>
                    </a:lnTo>
                    <a:lnTo>
                      <a:pt x="760" y="195"/>
                    </a:lnTo>
                    <a:lnTo>
                      <a:pt x="760" y="195"/>
                    </a:lnTo>
                    <a:lnTo>
                      <a:pt x="760" y="195"/>
                    </a:lnTo>
                    <a:lnTo>
                      <a:pt x="761" y="195"/>
                    </a:lnTo>
                    <a:lnTo>
                      <a:pt x="761" y="195"/>
                    </a:lnTo>
                    <a:lnTo>
                      <a:pt x="761" y="195"/>
                    </a:lnTo>
                    <a:lnTo>
                      <a:pt x="761" y="195"/>
                    </a:lnTo>
                    <a:lnTo>
                      <a:pt x="762" y="195"/>
                    </a:lnTo>
                    <a:lnTo>
                      <a:pt x="762" y="195"/>
                    </a:lnTo>
                    <a:lnTo>
                      <a:pt x="762" y="195"/>
                    </a:lnTo>
                    <a:lnTo>
                      <a:pt x="762" y="195"/>
                    </a:lnTo>
                    <a:lnTo>
                      <a:pt x="763" y="195"/>
                    </a:lnTo>
                    <a:lnTo>
                      <a:pt x="763" y="195"/>
                    </a:lnTo>
                    <a:lnTo>
                      <a:pt x="763" y="195"/>
                    </a:lnTo>
                    <a:lnTo>
                      <a:pt x="764" y="195"/>
                    </a:lnTo>
                    <a:lnTo>
                      <a:pt x="764" y="195"/>
                    </a:lnTo>
                    <a:lnTo>
                      <a:pt x="764" y="195"/>
                    </a:lnTo>
                    <a:lnTo>
                      <a:pt x="764" y="195"/>
                    </a:lnTo>
                    <a:lnTo>
                      <a:pt x="765" y="195"/>
                    </a:lnTo>
                    <a:lnTo>
                      <a:pt x="765" y="195"/>
                    </a:lnTo>
                    <a:lnTo>
                      <a:pt x="765" y="195"/>
                    </a:lnTo>
                    <a:lnTo>
                      <a:pt x="765" y="195"/>
                    </a:lnTo>
                    <a:lnTo>
                      <a:pt x="766" y="195"/>
                    </a:lnTo>
                    <a:lnTo>
                      <a:pt x="766" y="195"/>
                    </a:lnTo>
                    <a:lnTo>
                      <a:pt x="766" y="195"/>
                    </a:lnTo>
                    <a:lnTo>
                      <a:pt x="766" y="195"/>
                    </a:lnTo>
                    <a:lnTo>
                      <a:pt x="767" y="195"/>
                    </a:lnTo>
                    <a:lnTo>
                      <a:pt x="767" y="195"/>
                    </a:lnTo>
                    <a:lnTo>
                      <a:pt x="767" y="195"/>
                    </a:lnTo>
                    <a:lnTo>
                      <a:pt x="767" y="195"/>
                    </a:lnTo>
                    <a:lnTo>
                      <a:pt x="768" y="195"/>
                    </a:lnTo>
                    <a:lnTo>
                      <a:pt x="768" y="195"/>
                    </a:lnTo>
                    <a:lnTo>
                      <a:pt x="768" y="195"/>
                    </a:lnTo>
                    <a:lnTo>
                      <a:pt x="768" y="195"/>
                    </a:lnTo>
                    <a:lnTo>
                      <a:pt x="769" y="195"/>
                    </a:lnTo>
                    <a:lnTo>
                      <a:pt x="769" y="195"/>
                    </a:lnTo>
                    <a:lnTo>
                      <a:pt x="769" y="195"/>
                    </a:lnTo>
                    <a:lnTo>
                      <a:pt x="770" y="195"/>
                    </a:lnTo>
                    <a:lnTo>
                      <a:pt x="770" y="195"/>
                    </a:lnTo>
                    <a:lnTo>
                      <a:pt x="770" y="195"/>
                    </a:lnTo>
                    <a:lnTo>
                      <a:pt x="770" y="195"/>
                    </a:lnTo>
                    <a:lnTo>
                      <a:pt x="771" y="195"/>
                    </a:lnTo>
                    <a:lnTo>
                      <a:pt x="771" y="195"/>
                    </a:lnTo>
                    <a:lnTo>
                      <a:pt x="771" y="195"/>
                    </a:lnTo>
                    <a:lnTo>
                      <a:pt x="771" y="195"/>
                    </a:lnTo>
                    <a:lnTo>
                      <a:pt x="772" y="195"/>
                    </a:lnTo>
                    <a:lnTo>
                      <a:pt x="772" y="195"/>
                    </a:lnTo>
                    <a:lnTo>
                      <a:pt x="772" y="195"/>
                    </a:lnTo>
                    <a:lnTo>
                      <a:pt x="773" y="195"/>
                    </a:lnTo>
                    <a:lnTo>
                      <a:pt x="773" y="195"/>
                    </a:lnTo>
                    <a:lnTo>
                      <a:pt x="773" y="195"/>
                    </a:lnTo>
                    <a:lnTo>
                      <a:pt x="773" y="195"/>
                    </a:lnTo>
                    <a:lnTo>
                      <a:pt x="774" y="195"/>
                    </a:lnTo>
                    <a:lnTo>
                      <a:pt x="774" y="195"/>
                    </a:lnTo>
                    <a:lnTo>
                      <a:pt x="774" y="195"/>
                    </a:lnTo>
                    <a:lnTo>
                      <a:pt x="774" y="195"/>
                    </a:lnTo>
                    <a:lnTo>
                      <a:pt x="775" y="195"/>
                    </a:lnTo>
                    <a:lnTo>
                      <a:pt x="775" y="195"/>
                    </a:lnTo>
                    <a:lnTo>
                      <a:pt x="775" y="195"/>
                    </a:lnTo>
                    <a:lnTo>
                      <a:pt x="776" y="195"/>
                    </a:lnTo>
                    <a:lnTo>
                      <a:pt x="776" y="195"/>
                    </a:lnTo>
                    <a:lnTo>
                      <a:pt x="776" y="195"/>
                    </a:lnTo>
                    <a:lnTo>
                      <a:pt x="776" y="195"/>
                    </a:lnTo>
                    <a:lnTo>
                      <a:pt x="777" y="195"/>
                    </a:lnTo>
                    <a:lnTo>
                      <a:pt x="777" y="195"/>
                    </a:lnTo>
                    <a:lnTo>
                      <a:pt x="777" y="195"/>
                    </a:lnTo>
                    <a:lnTo>
                      <a:pt x="777" y="195"/>
                    </a:lnTo>
                    <a:lnTo>
                      <a:pt x="778" y="195"/>
                    </a:lnTo>
                    <a:lnTo>
                      <a:pt x="778" y="195"/>
                    </a:lnTo>
                    <a:lnTo>
                      <a:pt x="778" y="195"/>
                    </a:lnTo>
                    <a:lnTo>
                      <a:pt x="778" y="195"/>
                    </a:lnTo>
                    <a:lnTo>
                      <a:pt x="779" y="195"/>
                    </a:lnTo>
                    <a:lnTo>
                      <a:pt x="779" y="195"/>
                    </a:lnTo>
                    <a:lnTo>
                      <a:pt x="779" y="195"/>
                    </a:lnTo>
                    <a:lnTo>
                      <a:pt x="780" y="195"/>
                    </a:lnTo>
                    <a:lnTo>
                      <a:pt x="780" y="195"/>
                    </a:lnTo>
                    <a:lnTo>
                      <a:pt x="780" y="195"/>
                    </a:lnTo>
                    <a:lnTo>
                      <a:pt x="780" y="195"/>
                    </a:lnTo>
                    <a:lnTo>
                      <a:pt x="781" y="195"/>
                    </a:lnTo>
                    <a:lnTo>
                      <a:pt x="781" y="195"/>
                    </a:lnTo>
                    <a:lnTo>
                      <a:pt x="781" y="195"/>
                    </a:lnTo>
                    <a:lnTo>
                      <a:pt x="781" y="195"/>
                    </a:lnTo>
                    <a:lnTo>
                      <a:pt x="782" y="194"/>
                    </a:lnTo>
                    <a:lnTo>
                      <a:pt x="782" y="194"/>
                    </a:lnTo>
                    <a:lnTo>
                      <a:pt x="782" y="194"/>
                    </a:lnTo>
                    <a:lnTo>
                      <a:pt x="782" y="194"/>
                    </a:lnTo>
                    <a:lnTo>
                      <a:pt x="783" y="194"/>
                    </a:lnTo>
                    <a:lnTo>
                      <a:pt x="783" y="194"/>
                    </a:lnTo>
                    <a:lnTo>
                      <a:pt x="783" y="194"/>
                    </a:lnTo>
                    <a:lnTo>
                      <a:pt x="783" y="194"/>
                    </a:lnTo>
                    <a:lnTo>
                      <a:pt x="784" y="194"/>
                    </a:lnTo>
                    <a:lnTo>
                      <a:pt x="784" y="194"/>
                    </a:lnTo>
                    <a:lnTo>
                      <a:pt x="784" y="194"/>
                    </a:lnTo>
                    <a:lnTo>
                      <a:pt x="784" y="194"/>
                    </a:lnTo>
                    <a:lnTo>
                      <a:pt x="785" y="194"/>
                    </a:lnTo>
                    <a:lnTo>
                      <a:pt x="785" y="195"/>
                    </a:lnTo>
                    <a:lnTo>
                      <a:pt x="785" y="195"/>
                    </a:lnTo>
                    <a:lnTo>
                      <a:pt x="786" y="195"/>
                    </a:lnTo>
                    <a:lnTo>
                      <a:pt x="786" y="195"/>
                    </a:lnTo>
                    <a:lnTo>
                      <a:pt x="786" y="195"/>
                    </a:lnTo>
                    <a:lnTo>
                      <a:pt x="786" y="195"/>
                    </a:lnTo>
                    <a:lnTo>
                      <a:pt x="787" y="195"/>
                    </a:lnTo>
                    <a:lnTo>
                      <a:pt x="787" y="195"/>
                    </a:lnTo>
                    <a:lnTo>
                      <a:pt x="787" y="195"/>
                    </a:lnTo>
                    <a:lnTo>
                      <a:pt x="787" y="195"/>
                    </a:lnTo>
                    <a:lnTo>
                      <a:pt x="788" y="195"/>
                    </a:lnTo>
                    <a:lnTo>
                      <a:pt x="788" y="195"/>
                    </a:lnTo>
                    <a:lnTo>
                      <a:pt x="788" y="195"/>
                    </a:lnTo>
                    <a:lnTo>
                      <a:pt x="789" y="195"/>
                    </a:lnTo>
                    <a:lnTo>
                      <a:pt x="789" y="195"/>
                    </a:lnTo>
                    <a:lnTo>
                      <a:pt x="789" y="195"/>
                    </a:lnTo>
                    <a:lnTo>
                      <a:pt x="789" y="195"/>
                    </a:lnTo>
                    <a:lnTo>
                      <a:pt x="790" y="195"/>
                    </a:lnTo>
                    <a:lnTo>
                      <a:pt x="790" y="195"/>
                    </a:lnTo>
                    <a:lnTo>
                      <a:pt x="790" y="195"/>
                    </a:lnTo>
                    <a:lnTo>
                      <a:pt x="790" y="195"/>
                    </a:lnTo>
                    <a:lnTo>
                      <a:pt x="791" y="195"/>
                    </a:lnTo>
                    <a:lnTo>
                      <a:pt x="791" y="195"/>
                    </a:lnTo>
                    <a:lnTo>
                      <a:pt x="791" y="195"/>
                    </a:lnTo>
                    <a:lnTo>
                      <a:pt x="792" y="195"/>
                    </a:lnTo>
                    <a:lnTo>
                      <a:pt x="792" y="195"/>
                    </a:lnTo>
                    <a:lnTo>
                      <a:pt x="792" y="195"/>
                    </a:lnTo>
                    <a:lnTo>
                      <a:pt x="792" y="195"/>
                    </a:lnTo>
                    <a:lnTo>
                      <a:pt x="793" y="195"/>
                    </a:lnTo>
                    <a:lnTo>
                      <a:pt x="793" y="195"/>
                    </a:lnTo>
                    <a:lnTo>
                      <a:pt x="793" y="195"/>
                    </a:lnTo>
                    <a:lnTo>
                      <a:pt x="793" y="195"/>
                    </a:lnTo>
                    <a:lnTo>
                      <a:pt x="794" y="195"/>
                    </a:lnTo>
                    <a:lnTo>
                      <a:pt x="794" y="195"/>
                    </a:lnTo>
                    <a:lnTo>
                      <a:pt x="794" y="195"/>
                    </a:lnTo>
                    <a:lnTo>
                      <a:pt x="794" y="195"/>
                    </a:lnTo>
                    <a:lnTo>
                      <a:pt x="795" y="195"/>
                    </a:lnTo>
                    <a:lnTo>
                      <a:pt x="795" y="194"/>
                    </a:lnTo>
                    <a:lnTo>
                      <a:pt x="795" y="194"/>
                    </a:lnTo>
                    <a:lnTo>
                      <a:pt x="796" y="194"/>
                    </a:lnTo>
                    <a:lnTo>
                      <a:pt x="796" y="194"/>
                    </a:lnTo>
                    <a:lnTo>
                      <a:pt x="796" y="194"/>
                    </a:lnTo>
                    <a:lnTo>
                      <a:pt x="796" y="194"/>
                    </a:lnTo>
                    <a:lnTo>
                      <a:pt x="797" y="194"/>
                    </a:lnTo>
                    <a:lnTo>
                      <a:pt x="797" y="194"/>
                    </a:lnTo>
                    <a:lnTo>
                      <a:pt x="797" y="195"/>
                    </a:lnTo>
                    <a:lnTo>
                      <a:pt x="797" y="195"/>
                    </a:lnTo>
                    <a:lnTo>
                      <a:pt x="798" y="195"/>
                    </a:lnTo>
                    <a:lnTo>
                      <a:pt x="798" y="195"/>
                    </a:lnTo>
                    <a:lnTo>
                      <a:pt x="798" y="195"/>
                    </a:lnTo>
                    <a:lnTo>
                      <a:pt x="798" y="195"/>
                    </a:lnTo>
                    <a:lnTo>
                      <a:pt x="799" y="195"/>
                    </a:lnTo>
                    <a:lnTo>
                      <a:pt x="799" y="195"/>
                    </a:lnTo>
                    <a:lnTo>
                      <a:pt x="799" y="195"/>
                    </a:lnTo>
                    <a:lnTo>
                      <a:pt x="799" y="195"/>
                    </a:lnTo>
                    <a:lnTo>
                      <a:pt x="800" y="195"/>
                    </a:lnTo>
                    <a:lnTo>
                      <a:pt x="800" y="195"/>
                    </a:lnTo>
                    <a:lnTo>
                      <a:pt x="800" y="195"/>
                    </a:lnTo>
                    <a:lnTo>
                      <a:pt x="801" y="195"/>
                    </a:lnTo>
                    <a:lnTo>
                      <a:pt x="801" y="195"/>
                    </a:lnTo>
                    <a:lnTo>
                      <a:pt x="801" y="195"/>
                    </a:lnTo>
                    <a:lnTo>
                      <a:pt x="801" y="195"/>
                    </a:lnTo>
                    <a:lnTo>
                      <a:pt x="802" y="195"/>
                    </a:lnTo>
                    <a:lnTo>
                      <a:pt x="802" y="195"/>
                    </a:lnTo>
                    <a:lnTo>
                      <a:pt x="802" y="195"/>
                    </a:lnTo>
                    <a:lnTo>
                      <a:pt x="802" y="195"/>
                    </a:lnTo>
                    <a:lnTo>
                      <a:pt x="803" y="195"/>
                    </a:lnTo>
                    <a:lnTo>
                      <a:pt x="803" y="195"/>
                    </a:lnTo>
                    <a:lnTo>
                      <a:pt x="803" y="195"/>
                    </a:lnTo>
                    <a:lnTo>
                      <a:pt x="803" y="195"/>
                    </a:lnTo>
                    <a:lnTo>
                      <a:pt x="804" y="195"/>
                    </a:lnTo>
                    <a:lnTo>
                      <a:pt x="804" y="195"/>
                    </a:lnTo>
                    <a:lnTo>
                      <a:pt x="804" y="195"/>
                    </a:lnTo>
                    <a:lnTo>
                      <a:pt x="805" y="195"/>
                    </a:lnTo>
                    <a:lnTo>
                      <a:pt x="805" y="195"/>
                    </a:lnTo>
                    <a:lnTo>
                      <a:pt x="805" y="195"/>
                    </a:lnTo>
                    <a:lnTo>
                      <a:pt x="805" y="195"/>
                    </a:lnTo>
                    <a:lnTo>
                      <a:pt x="806" y="195"/>
                    </a:lnTo>
                    <a:lnTo>
                      <a:pt x="806" y="195"/>
                    </a:lnTo>
                    <a:lnTo>
                      <a:pt x="806" y="195"/>
                    </a:lnTo>
                    <a:lnTo>
                      <a:pt x="806" y="195"/>
                    </a:lnTo>
                    <a:lnTo>
                      <a:pt x="807" y="195"/>
                    </a:lnTo>
                    <a:lnTo>
                      <a:pt x="807" y="195"/>
                    </a:lnTo>
                    <a:lnTo>
                      <a:pt x="807" y="195"/>
                    </a:lnTo>
                    <a:lnTo>
                      <a:pt x="808" y="195"/>
                    </a:lnTo>
                    <a:lnTo>
                      <a:pt x="808" y="195"/>
                    </a:lnTo>
                    <a:lnTo>
                      <a:pt x="808" y="195"/>
                    </a:lnTo>
                    <a:lnTo>
                      <a:pt x="808" y="195"/>
                    </a:lnTo>
                    <a:lnTo>
                      <a:pt x="809" y="195"/>
                    </a:lnTo>
                    <a:lnTo>
                      <a:pt x="809" y="195"/>
                    </a:lnTo>
                    <a:lnTo>
                      <a:pt x="809" y="195"/>
                    </a:lnTo>
                    <a:lnTo>
                      <a:pt x="809" y="195"/>
                    </a:lnTo>
                    <a:lnTo>
                      <a:pt x="810" y="195"/>
                    </a:lnTo>
                    <a:lnTo>
                      <a:pt x="810" y="195"/>
                    </a:lnTo>
                    <a:lnTo>
                      <a:pt x="810" y="195"/>
                    </a:lnTo>
                    <a:lnTo>
                      <a:pt x="810" y="195"/>
                    </a:lnTo>
                    <a:lnTo>
                      <a:pt x="811" y="195"/>
                    </a:lnTo>
                    <a:lnTo>
                      <a:pt x="811" y="195"/>
                    </a:lnTo>
                    <a:lnTo>
                      <a:pt x="811" y="195"/>
                    </a:lnTo>
                    <a:lnTo>
                      <a:pt x="812" y="195"/>
                    </a:lnTo>
                    <a:lnTo>
                      <a:pt x="812" y="195"/>
                    </a:lnTo>
                    <a:lnTo>
                      <a:pt x="812" y="195"/>
                    </a:lnTo>
                    <a:lnTo>
                      <a:pt x="812" y="195"/>
                    </a:lnTo>
                    <a:lnTo>
                      <a:pt x="813" y="195"/>
                    </a:lnTo>
                    <a:lnTo>
                      <a:pt x="813" y="195"/>
                    </a:lnTo>
                    <a:lnTo>
                      <a:pt x="813" y="195"/>
                    </a:lnTo>
                    <a:lnTo>
                      <a:pt x="813" y="195"/>
                    </a:lnTo>
                    <a:lnTo>
                      <a:pt x="814" y="195"/>
                    </a:lnTo>
                    <a:lnTo>
                      <a:pt x="814" y="195"/>
                    </a:lnTo>
                    <a:lnTo>
                      <a:pt x="814" y="195"/>
                    </a:lnTo>
                    <a:lnTo>
                      <a:pt x="814" y="195"/>
                    </a:lnTo>
                    <a:lnTo>
                      <a:pt x="815" y="194"/>
                    </a:lnTo>
                    <a:lnTo>
                      <a:pt x="815" y="191"/>
                    </a:lnTo>
                    <a:lnTo>
                      <a:pt x="815" y="185"/>
                    </a:lnTo>
                    <a:lnTo>
                      <a:pt x="815" y="183"/>
                    </a:lnTo>
                    <a:lnTo>
                      <a:pt x="816" y="185"/>
                    </a:lnTo>
                    <a:lnTo>
                      <a:pt x="816" y="189"/>
                    </a:lnTo>
                    <a:lnTo>
                      <a:pt x="816" y="193"/>
                    </a:lnTo>
                    <a:lnTo>
                      <a:pt x="817" y="194"/>
                    </a:lnTo>
                    <a:lnTo>
                      <a:pt x="817" y="193"/>
                    </a:lnTo>
                    <a:lnTo>
                      <a:pt x="817" y="191"/>
                    </a:lnTo>
                    <a:lnTo>
                      <a:pt x="817" y="190"/>
                    </a:lnTo>
                    <a:lnTo>
                      <a:pt x="818" y="189"/>
                    </a:lnTo>
                    <a:lnTo>
                      <a:pt x="818" y="189"/>
                    </a:lnTo>
                    <a:lnTo>
                      <a:pt x="818" y="189"/>
                    </a:lnTo>
                    <a:lnTo>
                      <a:pt x="818" y="189"/>
                    </a:lnTo>
                    <a:lnTo>
                      <a:pt x="819" y="190"/>
                    </a:lnTo>
                    <a:lnTo>
                      <a:pt x="819" y="190"/>
                    </a:lnTo>
                    <a:lnTo>
                      <a:pt x="819" y="190"/>
                    </a:lnTo>
                    <a:lnTo>
                      <a:pt x="820" y="190"/>
                    </a:lnTo>
                    <a:lnTo>
                      <a:pt x="820" y="190"/>
                    </a:lnTo>
                    <a:lnTo>
                      <a:pt x="820" y="190"/>
                    </a:lnTo>
                    <a:lnTo>
                      <a:pt x="820" y="190"/>
                    </a:lnTo>
                    <a:lnTo>
                      <a:pt x="821" y="190"/>
                    </a:lnTo>
                    <a:lnTo>
                      <a:pt x="821" y="190"/>
                    </a:lnTo>
                    <a:lnTo>
                      <a:pt x="821" y="190"/>
                    </a:lnTo>
                    <a:lnTo>
                      <a:pt x="821" y="190"/>
                    </a:lnTo>
                    <a:lnTo>
                      <a:pt x="822" y="190"/>
                    </a:lnTo>
                    <a:lnTo>
                      <a:pt x="822" y="190"/>
                    </a:lnTo>
                    <a:lnTo>
                      <a:pt x="822" y="190"/>
                    </a:lnTo>
                    <a:lnTo>
                      <a:pt x="822" y="190"/>
                    </a:lnTo>
                    <a:lnTo>
                      <a:pt x="823" y="190"/>
                    </a:lnTo>
                    <a:lnTo>
                      <a:pt x="823" y="190"/>
                    </a:lnTo>
                    <a:lnTo>
                      <a:pt x="823" y="190"/>
                    </a:lnTo>
                    <a:lnTo>
                      <a:pt x="824" y="190"/>
                    </a:lnTo>
                    <a:lnTo>
                      <a:pt x="824" y="190"/>
                    </a:lnTo>
                    <a:lnTo>
                      <a:pt x="824" y="190"/>
                    </a:lnTo>
                    <a:lnTo>
                      <a:pt x="824" y="190"/>
                    </a:lnTo>
                    <a:lnTo>
                      <a:pt x="825" y="190"/>
                    </a:lnTo>
                    <a:lnTo>
                      <a:pt x="825" y="190"/>
                    </a:lnTo>
                    <a:lnTo>
                      <a:pt x="825" y="190"/>
                    </a:lnTo>
                    <a:lnTo>
                      <a:pt x="825" y="190"/>
                    </a:lnTo>
                    <a:lnTo>
                      <a:pt x="826" y="190"/>
                    </a:lnTo>
                    <a:lnTo>
                      <a:pt x="826" y="190"/>
                    </a:lnTo>
                    <a:lnTo>
                      <a:pt x="826" y="190"/>
                    </a:lnTo>
                    <a:lnTo>
                      <a:pt x="826" y="190"/>
                    </a:lnTo>
                    <a:lnTo>
                      <a:pt x="827" y="190"/>
                    </a:lnTo>
                    <a:lnTo>
                      <a:pt x="827" y="190"/>
                    </a:lnTo>
                    <a:lnTo>
                      <a:pt x="827" y="190"/>
                    </a:lnTo>
                    <a:lnTo>
                      <a:pt x="828" y="190"/>
                    </a:lnTo>
                    <a:lnTo>
                      <a:pt x="828" y="190"/>
                    </a:lnTo>
                    <a:lnTo>
                      <a:pt x="828" y="190"/>
                    </a:lnTo>
                    <a:lnTo>
                      <a:pt x="828" y="190"/>
                    </a:lnTo>
                    <a:lnTo>
                      <a:pt x="829" y="190"/>
                    </a:lnTo>
                    <a:lnTo>
                      <a:pt x="829" y="189"/>
                    </a:lnTo>
                    <a:lnTo>
                      <a:pt x="829" y="189"/>
                    </a:lnTo>
                    <a:lnTo>
                      <a:pt x="829" y="189"/>
                    </a:lnTo>
                    <a:lnTo>
                      <a:pt x="830" y="189"/>
                    </a:lnTo>
                    <a:lnTo>
                      <a:pt x="830" y="189"/>
                    </a:lnTo>
                    <a:lnTo>
                      <a:pt x="830" y="189"/>
                    </a:lnTo>
                    <a:lnTo>
                      <a:pt x="830" y="189"/>
                    </a:lnTo>
                    <a:lnTo>
                      <a:pt x="831" y="189"/>
                    </a:lnTo>
                    <a:lnTo>
                      <a:pt x="831" y="189"/>
                    </a:lnTo>
                    <a:lnTo>
                      <a:pt x="831" y="189"/>
                    </a:lnTo>
                    <a:lnTo>
                      <a:pt x="831" y="189"/>
                    </a:lnTo>
                    <a:lnTo>
                      <a:pt x="832" y="189"/>
                    </a:lnTo>
                    <a:lnTo>
                      <a:pt x="832" y="190"/>
                    </a:lnTo>
                    <a:lnTo>
                      <a:pt x="832" y="190"/>
                    </a:lnTo>
                    <a:lnTo>
                      <a:pt x="833" y="191"/>
                    </a:lnTo>
                    <a:lnTo>
                      <a:pt x="833" y="191"/>
                    </a:lnTo>
                    <a:lnTo>
                      <a:pt x="833" y="192"/>
                    </a:lnTo>
                    <a:lnTo>
                      <a:pt x="833" y="192"/>
                    </a:lnTo>
                    <a:lnTo>
                      <a:pt x="834" y="192"/>
                    </a:lnTo>
                    <a:lnTo>
                      <a:pt x="834" y="192"/>
                    </a:lnTo>
                    <a:lnTo>
                      <a:pt x="834" y="192"/>
                    </a:lnTo>
                    <a:lnTo>
                      <a:pt x="834" y="192"/>
                    </a:lnTo>
                    <a:lnTo>
                      <a:pt x="835" y="192"/>
                    </a:lnTo>
                    <a:lnTo>
                      <a:pt x="835" y="191"/>
                    </a:lnTo>
                    <a:lnTo>
                      <a:pt x="835" y="192"/>
                    </a:lnTo>
                    <a:lnTo>
                      <a:pt x="836" y="192"/>
                    </a:lnTo>
                    <a:lnTo>
                      <a:pt x="836" y="192"/>
                    </a:lnTo>
                    <a:lnTo>
                      <a:pt x="836" y="192"/>
                    </a:lnTo>
                    <a:lnTo>
                      <a:pt x="836" y="192"/>
                    </a:lnTo>
                    <a:lnTo>
                      <a:pt x="837" y="193"/>
                    </a:lnTo>
                    <a:lnTo>
                      <a:pt x="837" y="193"/>
                    </a:lnTo>
                    <a:lnTo>
                      <a:pt x="837" y="193"/>
                    </a:lnTo>
                    <a:lnTo>
                      <a:pt x="837" y="193"/>
                    </a:lnTo>
                    <a:lnTo>
                      <a:pt x="838" y="193"/>
                    </a:lnTo>
                    <a:lnTo>
                      <a:pt x="838" y="193"/>
                    </a:lnTo>
                    <a:lnTo>
                      <a:pt x="838" y="193"/>
                    </a:lnTo>
                    <a:lnTo>
                      <a:pt x="838" y="193"/>
                    </a:lnTo>
                    <a:lnTo>
                      <a:pt x="839" y="193"/>
                    </a:lnTo>
                    <a:lnTo>
                      <a:pt x="839" y="193"/>
                    </a:lnTo>
                    <a:lnTo>
                      <a:pt x="839" y="192"/>
                    </a:lnTo>
                    <a:lnTo>
                      <a:pt x="840" y="192"/>
                    </a:lnTo>
                    <a:lnTo>
                      <a:pt x="840" y="192"/>
                    </a:lnTo>
                    <a:lnTo>
                      <a:pt x="840" y="192"/>
                    </a:lnTo>
                    <a:lnTo>
                      <a:pt x="840" y="192"/>
                    </a:lnTo>
                    <a:lnTo>
                      <a:pt x="841" y="192"/>
                    </a:lnTo>
                    <a:lnTo>
                      <a:pt x="841" y="192"/>
                    </a:lnTo>
                    <a:lnTo>
                      <a:pt x="841" y="192"/>
                    </a:lnTo>
                    <a:lnTo>
                      <a:pt x="841" y="192"/>
                    </a:lnTo>
                    <a:lnTo>
                      <a:pt x="842" y="192"/>
                    </a:lnTo>
                    <a:lnTo>
                      <a:pt x="842" y="192"/>
                    </a:lnTo>
                    <a:lnTo>
                      <a:pt x="842" y="192"/>
                    </a:lnTo>
                    <a:lnTo>
                      <a:pt x="842" y="192"/>
                    </a:lnTo>
                    <a:lnTo>
                      <a:pt x="843" y="192"/>
                    </a:lnTo>
                    <a:lnTo>
                      <a:pt x="843" y="192"/>
                    </a:lnTo>
                    <a:lnTo>
                      <a:pt x="843" y="192"/>
                    </a:lnTo>
                    <a:lnTo>
                      <a:pt x="844" y="191"/>
                    </a:lnTo>
                    <a:lnTo>
                      <a:pt x="844" y="191"/>
                    </a:lnTo>
                    <a:lnTo>
                      <a:pt x="844" y="191"/>
                    </a:lnTo>
                    <a:lnTo>
                      <a:pt x="844" y="191"/>
                    </a:lnTo>
                    <a:lnTo>
                      <a:pt x="845" y="191"/>
                    </a:lnTo>
                    <a:lnTo>
                      <a:pt x="845" y="191"/>
                    </a:lnTo>
                    <a:lnTo>
                      <a:pt x="845" y="191"/>
                    </a:lnTo>
                    <a:lnTo>
                      <a:pt x="845" y="191"/>
                    </a:lnTo>
                    <a:lnTo>
                      <a:pt x="846" y="191"/>
                    </a:lnTo>
                    <a:lnTo>
                      <a:pt x="846" y="191"/>
                    </a:lnTo>
                    <a:lnTo>
                      <a:pt x="846" y="191"/>
                    </a:lnTo>
                    <a:lnTo>
                      <a:pt x="846" y="191"/>
                    </a:lnTo>
                    <a:lnTo>
                      <a:pt x="847" y="191"/>
                    </a:lnTo>
                    <a:lnTo>
                      <a:pt x="847" y="190"/>
                    </a:lnTo>
                    <a:lnTo>
                      <a:pt x="847" y="190"/>
                    </a:lnTo>
                    <a:lnTo>
                      <a:pt x="847" y="190"/>
                    </a:lnTo>
                    <a:lnTo>
                      <a:pt x="848" y="190"/>
                    </a:lnTo>
                    <a:lnTo>
                      <a:pt x="848" y="190"/>
                    </a:lnTo>
                    <a:lnTo>
                      <a:pt x="848" y="190"/>
                    </a:lnTo>
                    <a:lnTo>
                      <a:pt x="849" y="190"/>
                    </a:lnTo>
                    <a:lnTo>
                      <a:pt x="849" y="190"/>
                    </a:lnTo>
                    <a:lnTo>
                      <a:pt x="849" y="190"/>
                    </a:lnTo>
                    <a:lnTo>
                      <a:pt x="849" y="190"/>
                    </a:lnTo>
                    <a:lnTo>
                      <a:pt x="850" y="190"/>
                    </a:lnTo>
                    <a:lnTo>
                      <a:pt x="850" y="190"/>
                    </a:lnTo>
                    <a:lnTo>
                      <a:pt x="850" y="190"/>
                    </a:lnTo>
                    <a:lnTo>
                      <a:pt x="850" y="190"/>
                    </a:lnTo>
                    <a:lnTo>
                      <a:pt x="851" y="190"/>
                    </a:lnTo>
                    <a:lnTo>
                      <a:pt x="851" y="190"/>
                    </a:lnTo>
                    <a:lnTo>
                      <a:pt x="851" y="189"/>
                    </a:lnTo>
                    <a:lnTo>
                      <a:pt x="852" y="189"/>
                    </a:lnTo>
                    <a:lnTo>
                      <a:pt x="852" y="189"/>
                    </a:lnTo>
                    <a:lnTo>
                      <a:pt x="852" y="189"/>
                    </a:lnTo>
                    <a:lnTo>
                      <a:pt x="852" y="189"/>
                    </a:lnTo>
                    <a:lnTo>
                      <a:pt x="853" y="189"/>
                    </a:lnTo>
                    <a:lnTo>
                      <a:pt x="853" y="189"/>
                    </a:lnTo>
                    <a:lnTo>
                      <a:pt x="853" y="189"/>
                    </a:lnTo>
                    <a:lnTo>
                      <a:pt x="853" y="189"/>
                    </a:lnTo>
                    <a:lnTo>
                      <a:pt x="854" y="189"/>
                    </a:lnTo>
                    <a:lnTo>
                      <a:pt x="854" y="189"/>
                    </a:lnTo>
                    <a:lnTo>
                      <a:pt x="854" y="189"/>
                    </a:lnTo>
                    <a:lnTo>
                      <a:pt x="855" y="189"/>
                    </a:lnTo>
                    <a:lnTo>
                      <a:pt x="855" y="189"/>
                    </a:lnTo>
                    <a:lnTo>
                      <a:pt x="855" y="189"/>
                    </a:lnTo>
                    <a:lnTo>
                      <a:pt x="855" y="189"/>
                    </a:lnTo>
                    <a:lnTo>
                      <a:pt x="856" y="189"/>
                    </a:lnTo>
                    <a:lnTo>
                      <a:pt x="856" y="188"/>
                    </a:lnTo>
                    <a:lnTo>
                      <a:pt x="856" y="188"/>
                    </a:lnTo>
                    <a:lnTo>
                      <a:pt x="856" y="188"/>
                    </a:lnTo>
                    <a:lnTo>
                      <a:pt x="857" y="188"/>
                    </a:lnTo>
                    <a:lnTo>
                      <a:pt x="857" y="188"/>
                    </a:lnTo>
                    <a:lnTo>
                      <a:pt x="857" y="188"/>
                    </a:lnTo>
                    <a:lnTo>
                      <a:pt x="857" y="188"/>
                    </a:lnTo>
                    <a:lnTo>
                      <a:pt x="858" y="188"/>
                    </a:lnTo>
                    <a:lnTo>
                      <a:pt x="858" y="189"/>
                    </a:lnTo>
                    <a:lnTo>
                      <a:pt x="858" y="189"/>
                    </a:lnTo>
                    <a:lnTo>
                      <a:pt x="858" y="188"/>
                    </a:lnTo>
                    <a:lnTo>
                      <a:pt x="859" y="188"/>
                    </a:lnTo>
                    <a:lnTo>
                      <a:pt x="859" y="188"/>
                    </a:lnTo>
                    <a:lnTo>
                      <a:pt x="859" y="188"/>
                    </a:lnTo>
                    <a:lnTo>
                      <a:pt x="860" y="188"/>
                    </a:lnTo>
                    <a:lnTo>
                      <a:pt x="860" y="188"/>
                    </a:lnTo>
                    <a:lnTo>
                      <a:pt x="860" y="188"/>
                    </a:lnTo>
                    <a:lnTo>
                      <a:pt x="860" y="188"/>
                    </a:lnTo>
                    <a:lnTo>
                      <a:pt x="861" y="188"/>
                    </a:lnTo>
                    <a:lnTo>
                      <a:pt x="861" y="188"/>
                    </a:lnTo>
                    <a:lnTo>
                      <a:pt x="861" y="189"/>
                    </a:lnTo>
                    <a:lnTo>
                      <a:pt x="861" y="189"/>
                    </a:lnTo>
                    <a:lnTo>
                      <a:pt x="862" y="189"/>
                    </a:lnTo>
                    <a:lnTo>
                      <a:pt x="862" y="189"/>
                    </a:lnTo>
                    <a:lnTo>
                      <a:pt x="862" y="189"/>
                    </a:lnTo>
                    <a:lnTo>
                      <a:pt x="862" y="189"/>
                    </a:lnTo>
                    <a:lnTo>
                      <a:pt x="863" y="189"/>
                    </a:lnTo>
                    <a:lnTo>
                      <a:pt x="863" y="189"/>
                    </a:lnTo>
                    <a:lnTo>
                      <a:pt x="863" y="189"/>
                    </a:lnTo>
                    <a:lnTo>
                      <a:pt x="863" y="189"/>
                    </a:lnTo>
                    <a:lnTo>
                      <a:pt x="864" y="189"/>
                    </a:lnTo>
                    <a:lnTo>
                      <a:pt x="864" y="189"/>
                    </a:lnTo>
                    <a:lnTo>
                      <a:pt x="864" y="189"/>
                    </a:lnTo>
                    <a:lnTo>
                      <a:pt x="865" y="189"/>
                    </a:lnTo>
                    <a:lnTo>
                      <a:pt x="865" y="189"/>
                    </a:lnTo>
                    <a:lnTo>
                      <a:pt x="865" y="189"/>
                    </a:lnTo>
                    <a:lnTo>
                      <a:pt x="865" y="189"/>
                    </a:lnTo>
                    <a:lnTo>
                      <a:pt x="866" y="189"/>
                    </a:lnTo>
                    <a:lnTo>
                      <a:pt x="866" y="189"/>
                    </a:lnTo>
                    <a:lnTo>
                      <a:pt x="866" y="189"/>
                    </a:lnTo>
                    <a:lnTo>
                      <a:pt x="866" y="189"/>
                    </a:lnTo>
                    <a:lnTo>
                      <a:pt x="867" y="189"/>
                    </a:lnTo>
                    <a:lnTo>
                      <a:pt x="867" y="189"/>
                    </a:lnTo>
                    <a:lnTo>
                      <a:pt x="867" y="189"/>
                    </a:lnTo>
                    <a:lnTo>
                      <a:pt x="868" y="189"/>
                    </a:lnTo>
                    <a:lnTo>
                      <a:pt x="868" y="189"/>
                    </a:lnTo>
                    <a:lnTo>
                      <a:pt x="868" y="189"/>
                    </a:lnTo>
                    <a:lnTo>
                      <a:pt x="868" y="189"/>
                    </a:lnTo>
                    <a:lnTo>
                      <a:pt x="869" y="189"/>
                    </a:lnTo>
                    <a:lnTo>
                      <a:pt x="869" y="189"/>
                    </a:lnTo>
                    <a:lnTo>
                      <a:pt x="869" y="189"/>
                    </a:lnTo>
                    <a:lnTo>
                      <a:pt x="869" y="189"/>
                    </a:lnTo>
                    <a:lnTo>
                      <a:pt x="870" y="189"/>
                    </a:lnTo>
                    <a:lnTo>
                      <a:pt x="870" y="189"/>
                    </a:lnTo>
                    <a:lnTo>
                      <a:pt x="870" y="189"/>
                    </a:lnTo>
                    <a:lnTo>
                      <a:pt x="871" y="189"/>
                    </a:lnTo>
                    <a:lnTo>
                      <a:pt x="871" y="189"/>
                    </a:lnTo>
                    <a:lnTo>
                      <a:pt x="871" y="189"/>
                    </a:lnTo>
                    <a:lnTo>
                      <a:pt x="871" y="189"/>
                    </a:lnTo>
                    <a:lnTo>
                      <a:pt x="872" y="189"/>
                    </a:lnTo>
                    <a:lnTo>
                      <a:pt x="872" y="189"/>
                    </a:lnTo>
                    <a:lnTo>
                      <a:pt x="872" y="189"/>
                    </a:lnTo>
                    <a:lnTo>
                      <a:pt x="872" y="189"/>
                    </a:lnTo>
                    <a:lnTo>
                      <a:pt x="873" y="189"/>
                    </a:lnTo>
                    <a:lnTo>
                      <a:pt x="873" y="189"/>
                    </a:lnTo>
                    <a:lnTo>
                      <a:pt x="873" y="189"/>
                    </a:lnTo>
                    <a:lnTo>
                      <a:pt x="873" y="189"/>
                    </a:lnTo>
                    <a:lnTo>
                      <a:pt x="874" y="189"/>
                    </a:lnTo>
                    <a:lnTo>
                      <a:pt x="874" y="189"/>
                    </a:lnTo>
                    <a:lnTo>
                      <a:pt x="874" y="189"/>
                    </a:lnTo>
                    <a:lnTo>
                      <a:pt x="874" y="189"/>
                    </a:lnTo>
                    <a:lnTo>
                      <a:pt x="875" y="189"/>
                    </a:lnTo>
                    <a:lnTo>
                      <a:pt x="875" y="189"/>
                    </a:lnTo>
                    <a:lnTo>
                      <a:pt x="875" y="189"/>
                    </a:lnTo>
                    <a:lnTo>
                      <a:pt x="876" y="189"/>
                    </a:lnTo>
                    <a:lnTo>
                      <a:pt x="876" y="189"/>
                    </a:lnTo>
                    <a:lnTo>
                      <a:pt x="876" y="189"/>
                    </a:lnTo>
                    <a:lnTo>
                      <a:pt x="876" y="189"/>
                    </a:lnTo>
                    <a:lnTo>
                      <a:pt x="877" y="189"/>
                    </a:lnTo>
                    <a:lnTo>
                      <a:pt x="877" y="189"/>
                    </a:lnTo>
                    <a:lnTo>
                      <a:pt x="877" y="189"/>
                    </a:lnTo>
                    <a:lnTo>
                      <a:pt x="877" y="189"/>
                    </a:lnTo>
                    <a:lnTo>
                      <a:pt x="878" y="189"/>
                    </a:lnTo>
                    <a:lnTo>
                      <a:pt x="878" y="189"/>
                    </a:lnTo>
                    <a:lnTo>
                      <a:pt x="878" y="189"/>
                    </a:lnTo>
                    <a:lnTo>
                      <a:pt x="878" y="189"/>
                    </a:lnTo>
                    <a:lnTo>
                      <a:pt x="879" y="189"/>
                    </a:lnTo>
                    <a:lnTo>
                      <a:pt x="879" y="189"/>
                    </a:lnTo>
                    <a:lnTo>
                      <a:pt x="879" y="189"/>
                    </a:lnTo>
                    <a:lnTo>
                      <a:pt x="879" y="189"/>
                    </a:lnTo>
                    <a:lnTo>
                      <a:pt x="880" y="189"/>
                    </a:lnTo>
                    <a:lnTo>
                      <a:pt x="880" y="189"/>
                    </a:lnTo>
                    <a:lnTo>
                      <a:pt x="880" y="189"/>
                    </a:lnTo>
                    <a:lnTo>
                      <a:pt x="881" y="189"/>
                    </a:lnTo>
                    <a:lnTo>
                      <a:pt x="881" y="189"/>
                    </a:lnTo>
                    <a:lnTo>
                      <a:pt x="881" y="189"/>
                    </a:lnTo>
                    <a:lnTo>
                      <a:pt x="881" y="189"/>
                    </a:lnTo>
                    <a:lnTo>
                      <a:pt x="882" y="190"/>
                    </a:lnTo>
                    <a:lnTo>
                      <a:pt x="882" y="190"/>
                    </a:lnTo>
                    <a:lnTo>
                      <a:pt x="882" y="190"/>
                    </a:lnTo>
                    <a:lnTo>
                      <a:pt x="882" y="190"/>
                    </a:lnTo>
                    <a:lnTo>
                      <a:pt x="883" y="190"/>
                    </a:lnTo>
                    <a:lnTo>
                      <a:pt x="883" y="190"/>
                    </a:lnTo>
                    <a:lnTo>
                      <a:pt x="883" y="190"/>
                    </a:lnTo>
                    <a:lnTo>
                      <a:pt x="884" y="189"/>
                    </a:lnTo>
                    <a:lnTo>
                      <a:pt x="884" y="190"/>
                    </a:lnTo>
                    <a:lnTo>
                      <a:pt x="884" y="190"/>
                    </a:lnTo>
                    <a:lnTo>
                      <a:pt x="884" y="190"/>
                    </a:lnTo>
                    <a:lnTo>
                      <a:pt x="885" y="189"/>
                    </a:lnTo>
                    <a:lnTo>
                      <a:pt x="885" y="189"/>
                    </a:lnTo>
                    <a:lnTo>
                      <a:pt x="885" y="190"/>
                    </a:lnTo>
                    <a:lnTo>
                      <a:pt x="885" y="191"/>
                    </a:lnTo>
                    <a:lnTo>
                      <a:pt x="886" y="191"/>
                    </a:lnTo>
                    <a:lnTo>
                      <a:pt x="886" y="193"/>
                    </a:lnTo>
                    <a:lnTo>
                      <a:pt x="886" y="192"/>
                    </a:lnTo>
                    <a:lnTo>
                      <a:pt x="887" y="192"/>
                    </a:lnTo>
                    <a:lnTo>
                      <a:pt x="887" y="192"/>
                    </a:lnTo>
                    <a:lnTo>
                      <a:pt x="887" y="192"/>
                    </a:lnTo>
                    <a:lnTo>
                      <a:pt x="887" y="192"/>
                    </a:lnTo>
                    <a:lnTo>
                      <a:pt x="888" y="192"/>
                    </a:lnTo>
                    <a:lnTo>
                      <a:pt x="888" y="192"/>
                    </a:lnTo>
                    <a:lnTo>
                      <a:pt x="888" y="192"/>
                    </a:lnTo>
                    <a:lnTo>
                      <a:pt x="888" y="192"/>
                    </a:lnTo>
                    <a:lnTo>
                      <a:pt x="889" y="192"/>
                    </a:lnTo>
                    <a:lnTo>
                      <a:pt x="889" y="192"/>
                    </a:lnTo>
                    <a:lnTo>
                      <a:pt x="889" y="192"/>
                    </a:lnTo>
                    <a:lnTo>
                      <a:pt x="889" y="192"/>
                    </a:lnTo>
                    <a:lnTo>
                      <a:pt x="890" y="192"/>
                    </a:lnTo>
                    <a:lnTo>
                      <a:pt x="890" y="192"/>
                    </a:lnTo>
                    <a:lnTo>
                      <a:pt x="890" y="192"/>
                    </a:lnTo>
                    <a:lnTo>
                      <a:pt x="891" y="192"/>
                    </a:lnTo>
                    <a:lnTo>
                      <a:pt x="891" y="192"/>
                    </a:lnTo>
                    <a:lnTo>
                      <a:pt x="891" y="193"/>
                    </a:lnTo>
                    <a:lnTo>
                      <a:pt x="891" y="193"/>
                    </a:lnTo>
                    <a:lnTo>
                      <a:pt x="892" y="193"/>
                    </a:lnTo>
                    <a:lnTo>
                      <a:pt x="892" y="192"/>
                    </a:lnTo>
                    <a:lnTo>
                      <a:pt x="892" y="193"/>
                    </a:lnTo>
                    <a:lnTo>
                      <a:pt x="892" y="193"/>
                    </a:lnTo>
                    <a:lnTo>
                      <a:pt x="893" y="193"/>
                    </a:lnTo>
                    <a:lnTo>
                      <a:pt x="893" y="193"/>
                    </a:lnTo>
                    <a:lnTo>
                      <a:pt x="893" y="193"/>
                    </a:lnTo>
                    <a:lnTo>
                      <a:pt x="893" y="193"/>
                    </a:lnTo>
                    <a:lnTo>
                      <a:pt x="894" y="193"/>
                    </a:lnTo>
                    <a:lnTo>
                      <a:pt x="894" y="192"/>
                    </a:lnTo>
                    <a:lnTo>
                      <a:pt x="894" y="192"/>
                    </a:lnTo>
                    <a:lnTo>
                      <a:pt x="894" y="193"/>
                    </a:lnTo>
                    <a:lnTo>
                      <a:pt x="895" y="193"/>
                    </a:lnTo>
                    <a:lnTo>
                      <a:pt x="895" y="193"/>
                    </a:lnTo>
                    <a:lnTo>
                      <a:pt x="895" y="193"/>
                    </a:lnTo>
                    <a:lnTo>
                      <a:pt x="895" y="193"/>
                    </a:lnTo>
                    <a:lnTo>
                      <a:pt x="896" y="193"/>
                    </a:lnTo>
                    <a:lnTo>
                      <a:pt x="896" y="193"/>
                    </a:lnTo>
                    <a:lnTo>
                      <a:pt x="896" y="193"/>
                    </a:lnTo>
                    <a:lnTo>
                      <a:pt x="897" y="193"/>
                    </a:lnTo>
                    <a:lnTo>
                      <a:pt x="897" y="193"/>
                    </a:lnTo>
                    <a:lnTo>
                      <a:pt x="897" y="193"/>
                    </a:lnTo>
                    <a:lnTo>
                      <a:pt x="897" y="193"/>
                    </a:lnTo>
                    <a:lnTo>
                      <a:pt x="898" y="193"/>
                    </a:lnTo>
                    <a:lnTo>
                      <a:pt x="898" y="193"/>
                    </a:lnTo>
                    <a:lnTo>
                      <a:pt x="898" y="193"/>
                    </a:lnTo>
                    <a:lnTo>
                      <a:pt x="898" y="192"/>
                    </a:lnTo>
                    <a:lnTo>
                      <a:pt x="899" y="192"/>
                    </a:lnTo>
                    <a:lnTo>
                      <a:pt x="899" y="193"/>
                    </a:lnTo>
                    <a:lnTo>
                      <a:pt x="899" y="193"/>
                    </a:lnTo>
                    <a:lnTo>
                      <a:pt x="900" y="193"/>
                    </a:lnTo>
                    <a:lnTo>
                      <a:pt x="900" y="193"/>
                    </a:lnTo>
                    <a:lnTo>
                      <a:pt x="900" y="194"/>
                    </a:lnTo>
                    <a:lnTo>
                      <a:pt x="900" y="194"/>
                    </a:lnTo>
                    <a:lnTo>
                      <a:pt x="901" y="194"/>
                    </a:lnTo>
                    <a:lnTo>
                      <a:pt x="901" y="194"/>
                    </a:lnTo>
                    <a:lnTo>
                      <a:pt x="901" y="194"/>
                    </a:lnTo>
                    <a:lnTo>
                      <a:pt x="901" y="194"/>
                    </a:lnTo>
                    <a:lnTo>
                      <a:pt x="902" y="194"/>
                    </a:lnTo>
                    <a:lnTo>
                      <a:pt x="902" y="194"/>
                    </a:lnTo>
                    <a:lnTo>
                      <a:pt x="902" y="194"/>
                    </a:lnTo>
                    <a:lnTo>
                      <a:pt x="903" y="195"/>
                    </a:lnTo>
                    <a:lnTo>
                      <a:pt x="903" y="195"/>
                    </a:lnTo>
                    <a:lnTo>
                      <a:pt x="903" y="195"/>
                    </a:lnTo>
                    <a:lnTo>
                      <a:pt x="903" y="195"/>
                    </a:lnTo>
                    <a:lnTo>
                      <a:pt x="904" y="195"/>
                    </a:lnTo>
                    <a:lnTo>
                      <a:pt x="904" y="196"/>
                    </a:lnTo>
                    <a:lnTo>
                      <a:pt x="904" y="196"/>
                    </a:lnTo>
                    <a:lnTo>
                      <a:pt x="904" y="196"/>
                    </a:lnTo>
                    <a:lnTo>
                      <a:pt x="905" y="196"/>
                    </a:lnTo>
                    <a:lnTo>
                      <a:pt x="905" y="196"/>
                    </a:lnTo>
                    <a:lnTo>
                      <a:pt x="905" y="196"/>
                    </a:lnTo>
                    <a:lnTo>
                      <a:pt x="905" y="196"/>
                    </a:lnTo>
                    <a:lnTo>
                      <a:pt x="906" y="196"/>
                    </a:lnTo>
                    <a:lnTo>
                      <a:pt x="906" y="196"/>
                    </a:lnTo>
                    <a:lnTo>
                      <a:pt x="906" y="196"/>
                    </a:lnTo>
                    <a:lnTo>
                      <a:pt x="907" y="196"/>
                    </a:lnTo>
                    <a:lnTo>
                      <a:pt x="907" y="196"/>
                    </a:lnTo>
                    <a:lnTo>
                      <a:pt x="907" y="196"/>
                    </a:lnTo>
                    <a:lnTo>
                      <a:pt x="907" y="196"/>
                    </a:lnTo>
                    <a:lnTo>
                      <a:pt x="908" y="196"/>
                    </a:lnTo>
                    <a:lnTo>
                      <a:pt x="908" y="196"/>
                    </a:lnTo>
                    <a:lnTo>
                      <a:pt x="908" y="196"/>
                    </a:lnTo>
                    <a:lnTo>
                      <a:pt x="908" y="196"/>
                    </a:lnTo>
                    <a:lnTo>
                      <a:pt x="909" y="196"/>
                    </a:lnTo>
                    <a:lnTo>
                      <a:pt x="909" y="196"/>
                    </a:lnTo>
                    <a:lnTo>
                      <a:pt x="909" y="196"/>
                    </a:lnTo>
                    <a:lnTo>
                      <a:pt x="909" y="196"/>
                    </a:lnTo>
                    <a:lnTo>
                      <a:pt x="910" y="196"/>
                    </a:lnTo>
                    <a:lnTo>
                      <a:pt x="910" y="196"/>
                    </a:lnTo>
                    <a:lnTo>
                      <a:pt x="910" y="196"/>
                    </a:lnTo>
                    <a:lnTo>
                      <a:pt x="910" y="196"/>
                    </a:lnTo>
                    <a:lnTo>
                      <a:pt x="911" y="196"/>
                    </a:lnTo>
                    <a:lnTo>
                      <a:pt x="911" y="196"/>
                    </a:lnTo>
                    <a:lnTo>
                      <a:pt x="911" y="196"/>
                    </a:lnTo>
                    <a:lnTo>
                      <a:pt x="912" y="196"/>
                    </a:lnTo>
                    <a:lnTo>
                      <a:pt x="912" y="196"/>
                    </a:lnTo>
                    <a:lnTo>
                      <a:pt x="912" y="196"/>
                    </a:lnTo>
                    <a:lnTo>
                      <a:pt x="912" y="196"/>
                    </a:lnTo>
                    <a:lnTo>
                      <a:pt x="913" y="196"/>
                    </a:lnTo>
                    <a:lnTo>
                      <a:pt x="913" y="196"/>
                    </a:lnTo>
                    <a:lnTo>
                      <a:pt x="913" y="197"/>
                    </a:lnTo>
                    <a:lnTo>
                      <a:pt x="913" y="197"/>
                    </a:lnTo>
                    <a:lnTo>
                      <a:pt x="914" y="197"/>
                    </a:lnTo>
                    <a:lnTo>
                      <a:pt x="914" y="197"/>
                    </a:lnTo>
                    <a:lnTo>
                      <a:pt x="914" y="197"/>
                    </a:lnTo>
                    <a:lnTo>
                      <a:pt x="914" y="197"/>
                    </a:lnTo>
                    <a:lnTo>
                      <a:pt x="915" y="197"/>
                    </a:lnTo>
                    <a:lnTo>
                      <a:pt x="915" y="197"/>
                    </a:lnTo>
                    <a:lnTo>
                      <a:pt x="915" y="197"/>
                    </a:lnTo>
                    <a:lnTo>
                      <a:pt x="916" y="197"/>
                    </a:lnTo>
                    <a:lnTo>
                      <a:pt x="916" y="197"/>
                    </a:lnTo>
                    <a:lnTo>
                      <a:pt x="916" y="197"/>
                    </a:lnTo>
                    <a:lnTo>
                      <a:pt x="916" y="197"/>
                    </a:lnTo>
                    <a:lnTo>
                      <a:pt x="917" y="197"/>
                    </a:lnTo>
                    <a:lnTo>
                      <a:pt x="917" y="197"/>
                    </a:lnTo>
                    <a:lnTo>
                      <a:pt x="917" y="197"/>
                    </a:lnTo>
                    <a:lnTo>
                      <a:pt x="917" y="197"/>
                    </a:lnTo>
                    <a:lnTo>
                      <a:pt x="918" y="197"/>
                    </a:lnTo>
                    <a:lnTo>
                      <a:pt x="918" y="197"/>
                    </a:lnTo>
                    <a:lnTo>
                      <a:pt x="918" y="197"/>
                    </a:lnTo>
                    <a:lnTo>
                      <a:pt x="919" y="197"/>
                    </a:lnTo>
                    <a:lnTo>
                      <a:pt x="919" y="197"/>
                    </a:lnTo>
                    <a:lnTo>
                      <a:pt x="919" y="197"/>
                    </a:lnTo>
                    <a:lnTo>
                      <a:pt x="919" y="198"/>
                    </a:lnTo>
                    <a:lnTo>
                      <a:pt x="920" y="198"/>
                    </a:lnTo>
                    <a:lnTo>
                      <a:pt x="920" y="198"/>
                    </a:lnTo>
                    <a:lnTo>
                      <a:pt x="920" y="198"/>
                    </a:lnTo>
                    <a:lnTo>
                      <a:pt x="920" y="198"/>
                    </a:lnTo>
                    <a:lnTo>
                      <a:pt x="921" y="198"/>
                    </a:lnTo>
                    <a:lnTo>
                      <a:pt x="921" y="198"/>
                    </a:lnTo>
                    <a:lnTo>
                      <a:pt x="921" y="198"/>
                    </a:lnTo>
                    <a:lnTo>
                      <a:pt x="921" y="198"/>
                    </a:lnTo>
                    <a:lnTo>
                      <a:pt x="922" y="198"/>
                    </a:lnTo>
                    <a:lnTo>
                      <a:pt x="922" y="198"/>
                    </a:lnTo>
                    <a:lnTo>
                      <a:pt x="922" y="198"/>
                    </a:lnTo>
                    <a:lnTo>
                      <a:pt x="923" y="198"/>
                    </a:lnTo>
                    <a:lnTo>
                      <a:pt x="923" y="198"/>
                    </a:lnTo>
                    <a:lnTo>
                      <a:pt x="923" y="198"/>
                    </a:lnTo>
                    <a:lnTo>
                      <a:pt x="923" y="198"/>
                    </a:lnTo>
                    <a:lnTo>
                      <a:pt x="924" y="198"/>
                    </a:lnTo>
                    <a:lnTo>
                      <a:pt x="924" y="198"/>
                    </a:lnTo>
                    <a:lnTo>
                      <a:pt x="924" y="198"/>
                    </a:lnTo>
                    <a:lnTo>
                      <a:pt x="924" y="198"/>
                    </a:lnTo>
                    <a:lnTo>
                      <a:pt x="925" y="198"/>
                    </a:lnTo>
                    <a:lnTo>
                      <a:pt x="925" y="198"/>
                    </a:lnTo>
                    <a:lnTo>
                      <a:pt x="925" y="198"/>
                    </a:lnTo>
                    <a:lnTo>
                      <a:pt x="925" y="198"/>
                    </a:lnTo>
                    <a:lnTo>
                      <a:pt x="926" y="198"/>
                    </a:lnTo>
                    <a:lnTo>
                      <a:pt x="926" y="198"/>
                    </a:lnTo>
                    <a:lnTo>
                      <a:pt x="926" y="198"/>
                    </a:lnTo>
                    <a:lnTo>
                      <a:pt x="926" y="198"/>
                    </a:lnTo>
                    <a:lnTo>
                      <a:pt x="927" y="198"/>
                    </a:lnTo>
                    <a:lnTo>
                      <a:pt x="927" y="198"/>
                    </a:lnTo>
                    <a:lnTo>
                      <a:pt x="927" y="198"/>
                    </a:lnTo>
                    <a:lnTo>
                      <a:pt x="928" y="198"/>
                    </a:lnTo>
                    <a:lnTo>
                      <a:pt x="928" y="198"/>
                    </a:lnTo>
                    <a:lnTo>
                      <a:pt x="928" y="198"/>
                    </a:lnTo>
                    <a:lnTo>
                      <a:pt x="928" y="198"/>
                    </a:lnTo>
                    <a:lnTo>
                      <a:pt x="929" y="198"/>
                    </a:lnTo>
                    <a:lnTo>
                      <a:pt x="929" y="198"/>
                    </a:lnTo>
                    <a:lnTo>
                      <a:pt x="929" y="198"/>
                    </a:lnTo>
                    <a:lnTo>
                      <a:pt x="929" y="198"/>
                    </a:lnTo>
                    <a:lnTo>
                      <a:pt x="930" y="198"/>
                    </a:lnTo>
                    <a:lnTo>
                      <a:pt x="930" y="198"/>
                    </a:lnTo>
                    <a:lnTo>
                      <a:pt x="930" y="198"/>
                    </a:lnTo>
                    <a:lnTo>
                      <a:pt x="931" y="198"/>
                    </a:lnTo>
                    <a:lnTo>
                      <a:pt x="931" y="198"/>
                    </a:lnTo>
                    <a:lnTo>
                      <a:pt x="931" y="198"/>
                    </a:lnTo>
                    <a:lnTo>
                      <a:pt x="931" y="198"/>
                    </a:lnTo>
                    <a:lnTo>
                      <a:pt x="932" y="198"/>
                    </a:lnTo>
                    <a:lnTo>
                      <a:pt x="932" y="198"/>
                    </a:lnTo>
                    <a:lnTo>
                      <a:pt x="932" y="198"/>
                    </a:lnTo>
                    <a:lnTo>
                      <a:pt x="932" y="198"/>
                    </a:lnTo>
                    <a:lnTo>
                      <a:pt x="933" y="198"/>
                    </a:lnTo>
                    <a:lnTo>
                      <a:pt x="933" y="198"/>
                    </a:lnTo>
                    <a:lnTo>
                      <a:pt x="933" y="198"/>
                    </a:lnTo>
                    <a:lnTo>
                      <a:pt x="933" y="198"/>
                    </a:lnTo>
                    <a:lnTo>
                      <a:pt x="934" y="198"/>
                    </a:lnTo>
                    <a:lnTo>
                      <a:pt x="934" y="198"/>
                    </a:lnTo>
                    <a:lnTo>
                      <a:pt x="934" y="198"/>
                    </a:lnTo>
                    <a:lnTo>
                      <a:pt x="935" y="198"/>
                    </a:lnTo>
                    <a:lnTo>
                      <a:pt x="935" y="198"/>
                    </a:lnTo>
                    <a:lnTo>
                      <a:pt x="935" y="198"/>
                    </a:lnTo>
                    <a:lnTo>
                      <a:pt x="935" y="198"/>
                    </a:lnTo>
                    <a:lnTo>
                      <a:pt x="936" y="198"/>
                    </a:lnTo>
                    <a:lnTo>
                      <a:pt x="936" y="198"/>
                    </a:lnTo>
                    <a:lnTo>
                      <a:pt x="936" y="199"/>
                    </a:lnTo>
                    <a:lnTo>
                      <a:pt x="936" y="199"/>
                    </a:lnTo>
                    <a:lnTo>
                      <a:pt x="937" y="199"/>
                    </a:lnTo>
                    <a:lnTo>
                      <a:pt x="937" y="199"/>
                    </a:lnTo>
                    <a:lnTo>
                      <a:pt x="937" y="199"/>
                    </a:lnTo>
                    <a:lnTo>
                      <a:pt x="937" y="199"/>
                    </a:lnTo>
                    <a:lnTo>
                      <a:pt x="938" y="199"/>
                    </a:lnTo>
                    <a:lnTo>
                      <a:pt x="938" y="199"/>
                    </a:lnTo>
                    <a:lnTo>
                      <a:pt x="938" y="199"/>
                    </a:lnTo>
                    <a:lnTo>
                      <a:pt x="939" y="199"/>
                    </a:lnTo>
                    <a:lnTo>
                      <a:pt x="939" y="199"/>
                    </a:lnTo>
                    <a:lnTo>
                      <a:pt x="939" y="199"/>
                    </a:lnTo>
                    <a:lnTo>
                      <a:pt x="939" y="199"/>
                    </a:lnTo>
                    <a:lnTo>
                      <a:pt x="940" y="199"/>
                    </a:lnTo>
                    <a:lnTo>
                      <a:pt x="940" y="199"/>
                    </a:lnTo>
                    <a:lnTo>
                      <a:pt x="940" y="199"/>
                    </a:lnTo>
                    <a:lnTo>
                      <a:pt x="940" y="199"/>
                    </a:lnTo>
                    <a:lnTo>
                      <a:pt x="941" y="199"/>
                    </a:lnTo>
                    <a:lnTo>
                      <a:pt x="941" y="199"/>
                    </a:lnTo>
                    <a:lnTo>
                      <a:pt x="941" y="199"/>
                    </a:lnTo>
                    <a:lnTo>
                      <a:pt x="941" y="198"/>
                    </a:lnTo>
                    <a:lnTo>
                      <a:pt x="942" y="198"/>
                    </a:lnTo>
                    <a:lnTo>
                      <a:pt x="942" y="198"/>
                    </a:lnTo>
                    <a:lnTo>
                      <a:pt x="942" y="198"/>
                    </a:lnTo>
                    <a:lnTo>
                      <a:pt x="942" y="198"/>
                    </a:lnTo>
                    <a:lnTo>
                      <a:pt x="943" y="198"/>
                    </a:lnTo>
                    <a:lnTo>
                      <a:pt x="943" y="198"/>
                    </a:lnTo>
                    <a:lnTo>
                      <a:pt x="943" y="198"/>
                    </a:lnTo>
                    <a:lnTo>
                      <a:pt x="944" y="198"/>
                    </a:lnTo>
                    <a:lnTo>
                      <a:pt x="944" y="199"/>
                    </a:lnTo>
                    <a:lnTo>
                      <a:pt x="944" y="199"/>
                    </a:lnTo>
                    <a:lnTo>
                      <a:pt x="944" y="199"/>
                    </a:lnTo>
                    <a:lnTo>
                      <a:pt x="945" y="198"/>
                    </a:lnTo>
                    <a:lnTo>
                      <a:pt x="945" y="198"/>
                    </a:lnTo>
                    <a:lnTo>
                      <a:pt x="945" y="198"/>
                    </a:lnTo>
                    <a:lnTo>
                      <a:pt x="945" y="198"/>
                    </a:lnTo>
                    <a:lnTo>
                      <a:pt x="946" y="198"/>
                    </a:lnTo>
                    <a:lnTo>
                      <a:pt x="946" y="198"/>
                    </a:lnTo>
                    <a:lnTo>
                      <a:pt x="946" y="198"/>
                    </a:lnTo>
                    <a:lnTo>
                      <a:pt x="947" y="198"/>
                    </a:lnTo>
                    <a:lnTo>
                      <a:pt x="947" y="198"/>
                    </a:lnTo>
                    <a:lnTo>
                      <a:pt x="947" y="198"/>
                    </a:lnTo>
                    <a:lnTo>
                      <a:pt x="947" y="198"/>
                    </a:lnTo>
                    <a:lnTo>
                      <a:pt x="948" y="198"/>
                    </a:lnTo>
                    <a:lnTo>
                      <a:pt x="948" y="198"/>
                    </a:lnTo>
                    <a:lnTo>
                      <a:pt x="948" y="198"/>
                    </a:lnTo>
                    <a:lnTo>
                      <a:pt x="948" y="198"/>
                    </a:lnTo>
                    <a:lnTo>
                      <a:pt x="949" y="198"/>
                    </a:lnTo>
                    <a:lnTo>
                      <a:pt x="949" y="198"/>
                    </a:lnTo>
                    <a:lnTo>
                      <a:pt x="949" y="198"/>
                    </a:lnTo>
                    <a:lnTo>
                      <a:pt x="949" y="198"/>
                    </a:lnTo>
                    <a:lnTo>
                      <a:pt x="950" y="198"/>
                    </a:lnTo>
                    <a:lnTo>
                      <a:pt x="950" y="198"/>
                    </a:lnTo>
                    <a:lnTo>
                      <a:pt x="950" y="198"/>
                    </a:lnTo>
                    <a:lnTo>
                      <a:pt x="951" y="198"/>
                    </a:lnTo>
                    <a:lnTo>
                      <a:pt x="951" y="198"/>
                    </a:lnTo>
                    <a:lnTo>
                      <a:pt x="951" y="198"/>
                    </a:lnTo>
                    <a:lnTo>
                      <a:pt x="951" y="198"/>
                    </a:lnTo>
                    <a:lnTo>
                      <a:pt x="952" y="197"/>
                    </a:lnTo>
                    <a:lnTo>
                      <a:pt x="952" y="191"/>
                    </a:lnTo>
                    <a:lnTo>
                      <a:pt x="952" y="190"/>
                    </a:lnTo>
                    <a:lnTo>
                      <a:pt x="952" y="190"/>
                    </a:lnTo>
                    <a:lnTo>
                      <a:pt x="953" y="189"/>
                    </a:lnTo>
                    <a:lnTo>
                      <a:pt x="953" y="192"/>
                    </a:lnTo>
                    <a:lnTo>
                      <a:pt x="953" y="194"/>
                    </a:lnTo>
                    <a:lnTo>
                      <a:pt x="953" y="194"/>
                    </a:lnTo>
                    <a:lnTo>
                      <a:pt x="954" y="194"/>
                    </a:lnTo>
                    <a:lnTo>
                      <a:pt x="954" y="193"/>
                    </a:lnTo>
                    <a:lnTo>
                      <a:pt x="954" y="193"/>
                    </a:lnTo>
                    <a:lnTo>
                      <a:pt x="955" y="194"/>
                    </a:lnTo>
                    <a:lnTo>
                      <a:pt x="955" y="195"/>
                    </a:lnTo>
                    <a:lnTo>
                      <a:pt x="955" y="195"/>
                    </a:lnTo>
                    <a:lnTo>
                      <a:pt x="955" y="195"/>
                    </a:lnTo>
                    <a:lnTo>
                      <a:pt x="956" y="195"/>
                    </a:lnTo>
                    <a:lnTo>
                      <a:pt x="956" y="195"/>
                    </a:lnTo>
                    <a:lnTo>
                      <a:pt x="956" y="195"/>
                    </a:lnTo>
                    <a:lnTo>
                      <a:pt x="956" y="195"/>
                    </a:lnTo>
                    <a:lnTo>
                      <a:pt x="957" y="195"/>
                    </a:lnTo>
                    <a:lnTo>
                      <a:pt x="957" y="195"/>
                    </a:lnTo>
                    <a:lnTo>
                      <a:pt x="957" y="195"/>
                    </a:lnTo>
                    <a:lnTo>
                      <a:pt x="957" y="195"/>
                    </a:lnTo>
                    <a:lnTo>
                      <a:pt x="958" y="195"/>
                    </a:lnTo>
                    <a:lnTo>
                      <a:pt x="958" y="195"/>
                    </a:lnTo>
                    <a:lnTo>
                      <a:pt x="958" y="195"/>
                    </a:lnTo>
                    <a:lnTo>
                      <a:pt x="958" y="196"/>
                    </a:lnTo>
                    <a:lnTo>
                      <a:pt x="959" y="196"/>
                    </a:lnTo>
                    <a:lnTo>
                      <a:pt x="959" y="196"/>
                    </a:lnTo>
                    <a:lnTo>
                      <a:pt x="959" y="196"/>
                    </a:lnTo>
                    <a:lnTo>
                      <a:pt x="960" y="196"/>
                    </a:lnTo>
                    <a:lnTo>
                      <a:pt x="960" y="196"/>
                    </a:lnTo>
                    <a:lnTo>
                      <a:pt x="960" y="196"/>
                    </a:lnTo>
                    <a:lnTo>
                      <a:pt x="960" y="196"/>
                    </a:lnTo>
                    <a:lnTo>
                      <a:pt x="961" y="196"/>
                    </a:lnTo>
                    <a:lnTo>
                      <a:pt x="961" y="196"/>
                    </a:lnTo>
                    <a:lnTo>
                      <a:pt x="961" y="196"/>
                    </a:lnTo>
                    <a:lnTo>
                      <a:pt x="961" y="196"/>
                    </a:lnTo>
                    <a:lnTo>
                      <a:pt x="962" y="196"/>
                    </a:lnTo>
                    <a:lnTo>
                      <a:pt x="962" y="196"/>
                    </a:lnTo>
                    <a:lnTo>
                      <a:pt x="962" y="196"/>
                    </a:lnTo>
                    <a:lnTo>
                      <a:pt x="963" y="196"/>
                    </a:lnTo>
                    <a:lnTo>
                      <a:pt x="963" y="196"/>
                    </a:lnTo>
                    <a:lnTo>
                      <a:pt x="963" y="196"/>
                    </a:lnTo>
                    <a:lnTo>
                      <a:pt x="963" y="196"/>
                    </a:lnTo>
                    <a:lnTo>
                      <a:pt x="964" y="196"/>
                    </a:lnTo>
                    <a:lnTo>
                      <a:pt x="964" y="196"/>
                    </a:lnTo>
                    <a:lnTo>
                      <a:pt x="964" y="196"/>
                    </a:lnTo>
                    <a:lnTo>
                      <a:pt x="964" y="196"/>
                    </a:lnTo>
                    <a:lnTo>
                      <a:pt x="965" y="196"/>
                    </a:lnTo>
                    <a:lnTo>
                      <a:pt x="965" y="196"/>
                    </a:lnTo>
                    <a:lnTo>
                      <a:pt x="965" y="196"/>
                    </a:lnTo>
                    <a:lnTo>
                      <a:pt x="966" y="196"/>
                    </a:lnTo>
                    <a:lnTo>
                      <a:pt x="966" y="196"/>
                    </a:lnTo>
                    <a:lnTo>
                      <a:pt x="966" y="196"/>
                    </a:lnTo>
                    <a:lnTo>
                      <a:pt x="966" y="196"/>
                    </a:lnTo>
                    <a:lnTo>
                      <a:pt x="967" y="196"/>
                    </a:lnTo>
                    <a:lnTo>
                      <a:pt x="967" y="196"/>
                    </a:lnTo>
                    <a:lnTo>
                      <a:pt x="967" y="196"/>
                    </a:lnTo>
                    <a:lnTo>
                      <a:pt x="967" y="196"/>
                    </a:lnTo>
                    <a:lnTo>
                      <a:pt x="968" y="196"/>
                    </a:lnTo>
                    <a:lnTo>
                      <a:pt x="968" y="196"/>
                    </a:lnTo>
                    <a:lnTo>
                      <a:pt x="968" y="197"/>
                    </a:lnTo>
                    <a:lnTo>
                      <a:pt x="968" y="197"/>
                    </a:lnTo>
                    <a:lnTo>
                      <a:pt x="969" y="197"/>
                    </a:lnTo>
                    <a:lnTo>
                      <a:pt x="969" y="197"/>
                    </a:lnTo>
                    <a:lnTo>
                      <a:pt x="969" y="197"/>
                    </a:lnTo>
                    <a:lnTo>
                      <a:pt x="969" y="197"/>
                    </a:lnTo>
                    <a:lnTo>
                      <a:pt x="970" y="197"/>
                    </a:lnTo>
                    <a:lnTo>
                      <a:pt x="970" y="197"/>
                    </a:lnTo>
                    <a:lnTo>
                      <a:pt x="970" y="197"/>
                    </a:lnTo>
                    <a:lnTo>
                      <a:pt x="971" y="197"/>
                    </a:lnTo>
                    <a:lnTo>
                      <a:pt x="971" y="196"/>
                    </a:lnTo>
                    <a:lnTo>
                      <a:pt x="971" y="196"/>
                    </a:lnTo>
                    <a:lnTo>
                      <a:pt x="971" y="196"/>
                    </a:lnTo>
                    <a:lnTo>
                      <a:pt x="972" y="196"/>
                    </a:lnTo>
                    <a:lnTo>
                      <a:pt x="972" y="196"/>
                    </a:lnTo>
                    <a:lnTo>
                      <a:pt x="972" y="196"/>
                    </a:lnTo>
                    <a:lnTo>
                      <a:pt x="972" y="196"/>
                    </a:lnTo>
                    <a:lnTo>
                      <a:pt x="973" y="196"/>
                    </a:lnTo>
                    <a:lnTo>
                      <a:pt x="973" y="196"/>
                    </a:lnTo>
                    <a:lnTo>
                      <a:pt x="973" y="196"/>
                    </a:lnTo>
                    <a:lnTo>
                      <a:pt x="973" y="196"/>
                    </a:lnTo>
                    <a:lnTo>
                      <a:pt x="974" y="196"/>
                    </a:lnTo>
                    <a:lnTo>
                      <a:pt x="974" y="196"/>
                    </a:lnTo>
                    <a:lnTo>
                      <a:pt x="974" y="196"/>
                    </a:lnTo>
                    <a:lnTo>
                      <a:pt x="974" y="196"/>
                    </a:lnTo>
                    <a:lnTo>
                      <a:pt x="975" y="196"/>
                    </a:lnTo>
                    <a:lnTo>
                      <a:pt x="975" y="196"/>
                    </a:lnTo>
                    <a:lnTo>
                      <a:pt x="975" y="196"/>
                    </a:lnTo>
                    <a:lnTo>
                      <a:pt x="976" y="196"/>
                    </a:lnTo>
                    <a:lnTo>
                      <a:pt x="976" y="196"/>
                    </a:lnTo>
                    <a:lnTo>
                      <a:pt x="976" y="196"/>
                    </a:lnTo>
                    <a:lnTo>
                      <a:pt x="976" y="196"/>
                    </a:lnTo>
                    <a:lnTo>
                      <a:pt x="977" y="196"/>
                    </a:lnTo>
                    <a:lnTo>
                      <a:pt x="977" y="195"/>
                    </a:lnTo>
                    <a:lnTo>
                      <a:pt x="977" y="195"/>
                    </a:lnTo>
                    <a:lnTo>
                      <a:pt x="977" y="195"/>
                    </a:lnTo>
                    <a:lnTo>
                      <a:pt x="978" y="195"/>
                    </a:lnTo>
                    <a:lnTo>
                      <a:pt x="978" y="195"/>
                    </a:lnTo>
                    <a:lnTo>
                      <a:pt x="978" y="195"/>
                    </a:lnTo>
                    <a:lnTo>
                      <a:pt x="979" y="195"/>
                    </a:lnTo>
                    <a:lnTo>
                      <a:pt x="979" y="195"/>
                    </a:lnTo>
                    <a:lnTo>
                      <a:pt x="979" y="195"/>
                    </a:lnTo>
                    <a:lnTo>
                      <a:pt x="979" y="194"/>
                    </a:lnTo>
                    <a:lnTo>
                      <a:pt x="980" y="194"/>
                    </a:lnTo>
                    <a:lnTo>
                      <a:pt x="980" y="194"/>
                    </a:lnTo>
                    <a:lnTo>
                      <a:pt x="980" y="194"/>
                    </a:lnTo>
                    <a:lnTo>
                      <a:pt x="980" y="194"/>
                    </a:lnTo>
                    <a:lnTo>
                      <a:pt x="981" y="194"/>
                    </a:lnTo>
                    <a:lnTo>
                      <a:pt x="981" y="194"/>
                    </a:lnTo>
                    <a:lnTo>
                      <a:pt x="981" y="194"/>
                    </a:lnTo>
                    <a:lnTo>
                      <a:pt x="982" y="194"/>
                    </a:lnTo>
                    <a:lnTo>
                      <a:pt x="982" y="194"/>
                    </a:lnTo>
                    <a:lnTo>
                      <a:pt x="982" y="194"/>
                    </a:lnTo>
                    <a:lnTo>
                      <a:pt x="982" y="194"/>
                    </a:lnTo>
                    <a:lnTo>
                      <a:pt x="983" y="194"/>
                    </a:lnTo>
                    <a:lnTo>
                      <a:pt x="983" y="194"/>
                    </a:lnTo>
                    <a:lnTo>
                      <a:pt x="983" y="194"/>
                    </a:lnTo>
                    <a:lnTo>
                      <a:pt x="983" y="194"/>
                    </a:lnTo>
                    <a:lnTo>
                      <a:pt x="984" y="194"/>
                    </a:lnTo>
                    <a:lnTo>
                      <a:pt x="984" y="194"/>
                    </a:lnTo>
                    <a:lnTo>
                      <a:pt x="984" y="194"/>
                    </a:lnTo>
                    <a:lnTo>
                      <a:pt x="984" y="193"/>
                    </a:lnTo>
                    <a:lnTo>
                      <a:pt x="985" y="193"/>
                    </a:lnTo>
                    <a:lnTo>
                      <a:pt x="985" y="193"/>
                    </a:lnTo>
                    <a:lnTo>
                      <a:pt x="985" y="193"/>
                    </a:lnTo>
                    <a:lnTo>
                      <a:pt x="985" y="193"/>
                    </a:lnTo>
                    <a:lnTo>
                      <a:pt x="986" y="193"/>
                    </a:lnTo>
                    <a:lnTo>
                      <a:pt x="986" y="193"/>
                    </a:lnTo>
                    <a:lnTo>
                      <a:pt x="986" y="193"/>
                    </a:lnTo>
                    <a:lnTo>
                      <a:pt x="987" y="193"/>
                    </a:lnTo>
                    <a:lnTo>
                      <a:pt x="987" y="193"/>
                    </a:lnTo>
                    <a:lnTo>
                      <a:pt x="987" y="193"/>
                    </a:lnTo>
                    <a:lnTo>
                      <a:pt x="987" y="193"/>
                    </a:lnTo>
                    <a:lnTo>
                      <a:pt x="988" y="193"/>
                    </a:lnTo>
                    <a:lnTo>
                      <a:pt x="988" y="193"/>
                    </a:lnTo>
                    <a:lnTo>
                      <a:pt x="988" y="193"/>
                    </a:lnTo>
                    <a:lnTo>
                      <a:pt x="988" y="193"/>
                    </a:lnTo>
                    <a:lnTo>
                      <a:pt x="989" y="192"/>
                    </a:lnTo>
                    <a:lnTo>
                      <a:pt x="989" y="192"/>
                    </a:lnTo>
                    <a:lnTo>
                      <a:pt x="989" y="192"/>
                    </a:lnTo>
                    <a:lnTo>
                      <a:pt x="989" y="192"/>
                    </a:lnTo>
                    <a:lnTo>
                      <a:pt x="990" y="192"/>
                    </a:lnTo>
                    <a:lnTo>
                      <a:pt x="990" y="192"/>
                    </a:lnTo>
                    <a:lnTo>
                      <a:pt x="990" y="192"/>
                    </a:lnTo>
                    <a:lnTo>
                      <a:pt x="990" y="192"/>
                    </a:lnTo>
                    <a:lnTo>
                      <a:pt x="991" y="192"/>
                    </a:lnTo>
                    <a:lnTo>
                      <a:pt x="991" y="191"/>
                    </a:lnTo>
                    <a:lnTo>
                      <a:pt x="991" y="191"/>
                    </a:lnTo>
                    <a:lnTo>
                      <a:pt x="992" y="191"/>
                    </a:lnTo>
                    <a:lnTo>
                      <a:pt x="992" y="191"/>
                    </a:lnTo>
                    <a:lnTo>
                      <a:pt x="992" y="191"/>
                    </a:lnTo>
                    <a:lnTo>
                      <a:pt x="992" y="190"/>
                    </a:lnTo>
                    <a:lnTo>
                      <a:pt x="993" y="190"/>
                    </a:lnTo>
                    <a:lnTo>
                      <a:pt x="993" y="190"/>
                    </a:lnTo>
                    <a:lnTo>
                      <a:pt x="993" y="190"/>
                    </a:lnTo>
                    <a:lnTo>
                      <a:pt x="993" y="190"/>
                    </a:lnTo>
                    <a:lnTo>
                      <a:pt x="994" y="190"/>
                    </a:lnTo>
                    <a:lnTo>
                      <a:pt x="994" y="190"/>
                    </a:lnTo>
                    <a:lnTo>
                      <a:pt x="994" y="190"/>
                    </a:lnTo>
                    <a:lnTo>
                      <a:pt x="995" y="190"/>
                    </a:lnTo>
                    <a:lnTo>
                      <a:pt x="995" y="190"/>
                    </a:lnTo>
                    <a:lnTo>
                      <a:pt x="995" y="190"/>
                    </a:lnTo>
                    <a:lnTo>
                      <a:pt x="995" y="190"/>
                    </a:lnTo>
                    <a:lnTo>
                      <a:pt x="996" y="190"/>
                    </a:lnTo>
                    <a:lnTo>
                      <a:pt x="996" y="190"/>
                    </a:lnTo>
                    <a:lnTo>
                      <a:pt x="996" y="190"/>
                    </a:lnTo>
                    <a:lnTo>
                      <a:pt x="996" y="190"/>
                    </a:lnTo>
                    <a:lnTo>
                      <a:pt x="997" y="190"/>
                    </a:lnTo>
                    <a:lnTo>
                      <a:pt x="997" y="190"/>
                    </a:lnTo>
                    <a:lnTo>
                      <a:pt x="997" y="190"/>
                    </a:lnTo>
                    <a:lnTo>
                      <a:pt x="998" y="190"/>
                    </a:lnTo>
                    <a:lnTo>
                      <a:pt x="998" y="190"/>
                    </a:lnTo>
                    <a:lnTo>
                      <a:pt x="998" y="191"/>
                    </a:lnTo>
                    <a:lnTo>
                      <a:pt x="998" y="191"/>
                    </a:lnTo>
                    <a:lnTo>
                      <a:pt x="999" y="191"/>
                    </a:lnTo>
                    <a:lnTo>
                      <a:pt x="999" y="191"/>
                    </a:lnTo>
                    <a:lnTo>
                      <a:pt x="999" y="191"/>
                    </a:lnTo>
                    <a:lnTo>
                      <a:pt x="999" y="191"/>
                    </a:lnTo>
                    <a:lnTo>
                      <a:pt x="1000" y="191"/>
                    </a:lnTo>
                    <a:lnTo>
                      <a:pt x="1000" y="191"/>
                    </a:lnTo>
                    <a:lnTo>
                      <a:pt x="1000" y="191"/>
                    </a:lnTo>
                    <a:lnTo>
                      <a:pt x="1000" y="191"/>
                    </a:lnTo>
                    <a:lnTo>
                      <a:pt x="1001" y="191"/>
                    </a:lnTo>
                    <a:lnTo>
                      <a:pt x="1001" y="191"/>
                    </a:lnTo>
                    <a:lnTo>
                      <a:pt x="1001" y="191"/>
                    </a:lnTo>
                    <a:lnTo>
                      <a:pt x="1001" y="192"/>
                    </a:lnTo>
                    <a:lnTo>
                      <a:pt x="1002" y="192"/>
                    </a:lnTo>
                    <a:lnTo>
                      <a:pt x="1002" y="192"/>
                    </a:lnTo>
                    <a:lnTo>
                      <a:pt x="1002" y="192"/>
                    </a:lnTo>
                    <a:lnTo>
                      <a:pt x="1003" y="192"/>
                    </a:lnTo>
                    <a:lnTo>
                      <a:pt x="1003" y="192"/>
                    </a:lnTo>
                    <a:lnTo>
                      <a:pt x="1003" y="192"/>
                    </a:lnTo>
                    <a:lnTo>
                      <a:pt x="1003" y="192"/>
                    </a:lnTo>
                    <a:lnTo>
                      <a:pt x="1004" y="192"/>
                    </a:lnTo>
                    <a:lnTo>
                      <a:pt x="1004" y="192"/>
                    </a:lnTo>
                    <a:lnTo>
                      <a:pt x="1004" y="192"/>
                    </a:lnTo>
                    <a:lnTo>
                      <a:pt x="1004" y="192"/>
                    </a:lnTo>
                    <a:lnTo>
                      <a:pt x="1005" y="192"/>
                    </a:lnTo>
                    <a:lnTo>
                      <a:pt x="1005" y="192"/>
                    </a:lnTo>
                    <a:lnTo>
                      <a:pt x="1005" y="192"/>
                    </a:lnTo>
                    <a:lnTo>
                      <a:pt x="1005" y="192"/>
                    </a:lnTo>
                    <a:lnTo>
                      <a:pt x="1006" y="192"/>
                    </a:lnTo>
                    <a:lnTo>
                      <a:pt x="1006" y="192"/>
                    </a:lnTo>
                    <a:lnTo>
                      <a:pt x="1006" y="192"/>
                    </a:lnTo>
                    <a:lnTo>
                      <a:pt x="1006" y="192"/>
                    </a:lnTo>
                    <a:lnTo>
                      <a:pt x="1007" y="192"/>
                    </a:lnTo>
                    <a:lnTo>
                      <a:pt x="1007" y="192"/>
                    </a:lnTo>
                    <a:lnTo>
                      <a:pt x="1007" y="192"/>
                    </a:lnTo>
                    <a:lnTo>
                      <a:pt x="1008" y="192"/>
                    </a:lnTo>
                    <a:lnTo>
                      <a:pt x="1008" y="192"/>
                    </a:lnTo>
                    <a:lnTo>
                      <a:pt x="1008" y="192"/>
                    </a:lnTo>
                    <a:lnTo>
                      <a:pt x="1008" y="192"/>
                    </a:lnTo>
                    <a:lnTo>
                      <a:pt x="1009" y="191"/>
                    </a:lnTo>
                    <a:lnTo>
                      <a:pt x="1009" y="191"/>
                    </a:lnTo>
                    <a:lnTo>
                      <a:pt x="1009" y="191"/>
                    </a:lnTo>
                    <a:lnTo>
                      <a:pt x="1009" y="191"/>
                    </a:lnTo>
                    <a:lnTo>
                      <a:pt x="1010" y="191"/>
                    </a:lnTo>
                    <a:lnTo>
                      <a:pt x="1010" y="191"/>
                    </a:lnTo>
                    <a:lnTo>
                      <a:pt x="1010" y="191"/>
                    </a:lnTo>
                    <a:lnTo>
                      <a:pt x="1011" y="191"/>
                    </a:lnTo>
                    <a:lnTo>
                      <a:pt x="1011" y="191"/>
                    </a:lnTo>
                    <a:lnTo>
                      <a:pt x="1011" y="190"/>
                    </a:lnTo>
                    <a:lnTo>
                      <a:pt x="1011" y="190"/>
                    </a:lnTo>
                    <a:lnTo>
                      <a:pt x="1012" y="190"/>
                    </a:lnTo>
                    <a:lnTo>
                      <a:pt x="1012" y="190"/>
                    </a:lnTo>
                    <a:lnTo>
                      <a:pt x="1012" y="190"/>
                    </a:lnTo>
                    <a:lnTo>
                      <a:pt x="1012" y="190"/>
                    </a:lnTo>
                    <a:lnTo>
                      <a:pt x="1013" y="190"/>
                    </a:lnTo>
                    <a:lnTo>
                      <a:pt x="1013" y="190"/>
                    </a:lnTo>
                    <a:lnTo>
                      <a:pt x="1013" y="190"/>
                    </a:lnTo>
                    <a:lnTo>
                      <a:pt x="1014" y="190"/>
                    </a:lnTo>
                    <a:lnTo>
                      <a:pt x="1014" y="190"/>
                    </a:lnTo>
                    <a:lnTo>
                      <a:pt x="1014" y="190"/>
                    </a:lnTo>
                    <a:lnTo>
                      <a:pt x="1014" y="190"/>
                    </a:lnTo>
                    <a:lnTo>
                      <a:pt x="1015" y="190"/>
                    </a:lnTo>
                    <a:lnTo>
                      <a:pt x="1015" y="190"/>
                    </a:lnTo>
                    <a:lnTo>
                      <a:pt x="1015" y="190"/>
                    </a:lnTo>
                    <a:lnTo>
                      <a:pt x="1015" y="190"/>
                    </a:lnTo>
                    <a:lnTo>
                      <a:pt x="1016" y="190"/>
                    </a:lnTo>
                    <a:lnTo>
                      <a:pt x="1016" y="190"/>
                    </a:lnTo>
                    <a:lnTo>
                      <a:pt x="1016" y="189"/>
                    </a:lnTo>
                    <a:lnTo>
                      <a:pt x="1016" y="189"/>
                    </a:lnTo>
                    <a:lnTo>
                      <a:pt x="1017" y="188"/>
                    </a:lnTo>
                    <a:lnTo>
                      <a:pt x="1017" y="179"/>
                    </a:lnTo>
                    <a:lnTo>
                      <a:pt x="1017" y="175"/>
                    </a:lnTo>
                    <a:lnTo>
                      <a:pt x="1017" y="176"/>
                    </a:lnTo>
                    <a:lnTo>
                      <a:pt x="1018" y="178"/>
                    </a:lnTo>
                    <a:lnTo>
                      <a:pt x="1018" y="180"/>
                    </a:lnTo>
                    <a:lnTo>
                      <a:pt x="1018" y="180"/>
                    </a:lnTo>
                    <a:lnTo>
                      <a:pt x="1019" y="180"/>
                    </a:lnTo>
                    <a:lnTo>
                      <a:pt x="1019" y="180"/>
                    </a:lnTo>
                    <a:lnTo>
                      <a:pt x="1019" y="179"/>
                    </a:lnTo>
                    <a:lnTo>
                      <a:pt x="1019" y="179"/>
                    </a:lnTo>
                    <a:lnTo>
                      <a:pt x="1020" y="179"/>
                    </a:lnTo>
                    <a:lnTo>
                      <a:pt x="1020" y="179"/>
                    </a:lnTo>
                    <a:lnTo>
                      <a:pt x="1020" y="179"/>
                    </a:lnTo>
                    <a:lnTo>
                      <a:pt x="1020" y="180"/>
                    </a:lnTo>
                    <a:lnTo>
                      <a:pt x="1021" y="179"/>
                    </a:lnTo>
                    <a:lnTo>
                      <a:pt x="1021" y="179"/>
                    </a:lnTo>
                    <a:lnTo>
                      <a:pt x="1021" y="177"/>
                    </a:lnTo>
                    <a:lnTo>
                      <a:pt x="1021" y="174"/>
                    </a:lnTo>
                    <a:lnTo>
                      <a:pt x="1022" y="172"/>
                    </a:lnTo>
                    <a:lnTo>
                      <a:pt x="1022" y="172"/>
                    </a:lnTo>
                    <a:lnTo>
                      <a:pt x="1022" y="174"/>
                    </a:lnTo>
                    <a:lnTo>
                      <a:pt x="1023" y="180"/>
                    </a:lnTo>
                    <a:lnTo>
                      <a:pt x="1023" y="181"/>
                    </a:lnTo>
                    <a:lnTo>
                      <a:pt x="1023" y="181"/>
                    </a:lnTo>
                    <a:lnTo>
                      <a:pt x="1023" y="181"/>
                    </a:lnTo>
                    <a:lnTo>
                      <a:pt x="1024" y="181"/>
                    </a:lnTo>
                    <a:lnTo>
                      <a:pt x="1024" y="182"/>
                    </a:lnTo>
                    <a:lnTo>
                      <a:pt x="1024" y="182"/>
                    </a:lnTo>
                    <a:lnTo>
                      <a:pt x="1024" y="182"/>
                    </a:lnTo>
                    <a:lnTo>
                      <a:pt x="1025" y="182"/>
                    </a:lnTo>
                    <a:lnTo>
                      <a:pt x="1025" y="182"/>
                    </a:lnTo>
                    <a:lnTo>
                      <a:pt x="1025" y="183"/>
                    </a:lnTo>
                    <a:lnTo>
                      <a:pt x="1025" y="183"/>
                    </a:lnTo>
                    <a:lnTo>
                      <a:pt x="1026" y="183"/>
                    </a:lnTo>
                    <a:lnTo>
                      <a:pt x="1026" y="183"/>
                    </a:lnTo>
                    <a:lnTo>
                      <a:pt x="1026" y="183"/>
                    </a:lnTo>
                    <a:lnTo>
                      <a:pt x="1027" y="183"/>
                    </a:lnTo>
                    <a:lnTo>
                      <a:pt x="1027" y="183"/>
                    </a:lnTo>
                    <a:lnTo>
                      <a:pt x="1027" y="183"/>
                    </a:lnTo>
                    <a:lnTo>
                      <a:pt x="1027" y="183"/>
                    </a:lnTo>
                    <a:lnTo>
                      <a:pt x="1028" y="183"/>
                    </a:lnTo>
                    <a:lnTo>
                      <a:pt x="1028" y="183"/>
                    </a:lnTo>
                    <a:lnTo>
                      <a:pt x="1028" y="183"/>
                    </a:lnTo>
                    <a:lnTo>
                      <a:pt x="1028" y="183"/>
                    </a:lnTo>
                    <a:lnTo>
                      <a:pt x="1029" y="183"/>
                    </a:lnTo>
                    <a:lnTo>
                      <a:pt x="1029" y="183"/>
                    </a:lnTo>
                    <a:lnTo>
                      <a:pt x="1029" y="183"/>
                    </a:lnTo>
                    <a:lnTo>
                      <a:pt x="1030" y="183"/>
                    </a:lnTo>
                    <a:lnTo>
                      <a:pt x="1030" y="183"/>
                    </a:lnTo>
                    <a:lnTo>
                      <a:pt x="1030" y="183"/>
                    </a:lnTo>
                    <a:lnTo>
                      <a:pt x="1030" y="183"/>
                    </a:lnTo>
                    <a:lnTo>
                      <a:pt x="1031" y="183"/>
                    </a:lnTo>
                    <a:lnTo>
                      <a:pt x="1031" y="183"/>
                    </a:lnTo>
                    <a:lnTo>
                      <a:pt x="1031" y="183"/>
                    </a:lnTo>
                    <a:lnTo>
                      <a:pt x="1031" y="183"/>
                    </a:lnTo>
                    <a:lnTo>
                      <a:pt x="1032" y="183"/>
                    </a:lnTo>
                    <a:lnTo>
                      <a:pt x="1032" y="183"/>
                    </a:lnTo>
                    <a:lnTo>
                      <a:pt x="1032" y="183"/>
                    </a:lnTo>
                    <a:lnTo>
                      <a:pt x="1032" y="183"/>
                    </a:lnTo>
                    <a:lnTo>
                      <a:pt x="1033" y="183"/>
                    </a:lnTo>
                    <a:lnTo>
                      <a:pt x="1033" y="184"/>
                    </a:lnTo>
                    <a:lnTo>
                      <a:pt x="1033" y="184"/>
                    </a:lnTo>
                    <a:lnTo>
                      <a:pt x="1034" y="184"/>
                    </a:lnTo>
                    <a:lnTo>
                      <a:pt x="1034" y="184"/>
                    </a:lnTo>
                    <a:lnTo>
                      <a:pt x="1034" y="184"/>
                    </a:lnTo>
                    <a:lnTo>
                      <a:pt x="1034" y="184"/>
                    </a:lnTo>
                    <a:lnTo>
                      <a:pt x="1035" y="184"/>
                    </a:lnTo>
                    <a:lnTo>
                      <a:pt x="1035" y="184"/>
                    </a:lnTo>
                    <a:lnTo>
                      <a:pt x="1035" y="184"/>
                    </a:lnTo>
                    <a:lnTo>
                      <a:pt x="1035" y="184"/>
                    </a:lnTo>
                    <a:lnTo>
                      <a:pt x="1036" y="184"/>
                    </a:lnTo>
                    <a:lnTo>
                      <a:pt x="1036" y="184"/>
                    </a:lnTo>
                    <a:lnTo>
                      <a:pt x="1036" y="184"/>
                    </a:lnTo>
                    <a:lnTo>
                      <a:pt x="1036" y="184"/>
                    </a:lnTo>
                    <a:lnTo>
                      <a:pt x="1037" y="184"/>
                    </a:lnTo>
                    <a:lnTo>
                      <a:pt x="1037" y="184"/>
                    </a:lnTo>
                    <a:lnTo>
                      <a:pt x="1037" y="184"/>
                    </a:lnTo>
                    <a:lnTo>
                      <a:pt x="1037" y="184"/>
                    </a:lnTo>
                    <a:lnTo>
                      <a:pt x="1038" y="184"/>
                    </a:lnTo>
                    <a:lnTo>
                      <a:pt x="1038" y="184"/>
                    </a:lnTo>
                    <a:lnTo>
                      <a:pt x="1038" y="184"/>
                    </a:lnTo>
                    <a:lnTo>
                      <a:pt x="1039" y="184"/>
                    </a:lnTo>
                    <a:lnTo>
                      <a:pt x="1039" y="185"/>
                    </a:lnTo>
                    <a:lnTo>
                      <a:pt x="1039" y="185"/>
                    </a:lnTo>
                    <a:lnTo>
                      <a:pt x="1039" y="185"/>
                    </a:lnTo>
                    <a:lnTo>
                      <a:pt x="1040" y="185"/>
                    </a:lnTo>
                    <a:lnTo>
                      <a:pt x="1040" y="186"/>
                    </a:lnTo>
                    <a:lnTo>
                      <a:pt x="1040" y="187"/>
                    </a:lnTo>
                    <a:lnTo>
                      <a:pt x="1040" y="188"/>
                    </a:lnTo>
                    <a:lnTo>
                      <a:pt x="1041" y="189"/>
                    </a:lnTo>
                    <a:lnTo>
                      <a:pt x="1041" y="191"/>
                    </a:lnTo>
                    <a:lnTo>
                      <a:pt x="1041" y="191"/>
                    </a:lnTo>
                    <a:lnTo>
                      <a:pt x="1042" y="191"/>
                    </a:lnTo>
                    <a:lnTo>
                      <a:pt x="1042" y="192"/>
                    </a:lnTo>
                    <a:lnTo>
                      <a:pt x="1042" y="192"/>
                    </a:lnTo>
                    <a:lnTo>
                      <a:pt x="1042" y="193"/>
                    </a:lnTo>
                    <a:lnTo>
                      <a:pt x="1043" y="193"/>
                    </a:lnTo>
                    <a:lnTo>
                      <a:pt x="1043" y="193"/>
                    </a:lnTo>
                    <a:lnTo>
                      <a:pt x="1043" y="193"/>
                    </a:lnTo>
                    <a:lnTo>
                      <a:pt x="1043" y="193"/>
                    </a:lnTo>
                    <a:lnTo>
                      <a:pt x="1044" y="193"/>
                    </a:lnTo>
                    <a:lnTo>
                      <a:pt x="1044" y="193"/>
                    </a:lnTo>
                    <a:lnTo>
                      <a:pt x="1044" y="193"/>
                    </a:lnTo>
                    <a:lnTo>
                      <a:pt x="1044" y="193"/>
                    </a:lnTo>
                    <a:lnTo>
                      <a:pt x="1045" y="193"/>
                    </a:lnTo>
                    <a:lnTo>
                      <a:pt x="1045" y="193"/>
                    </a:lnTo>
                    <a:lnTo>
                      <a:pt x="1045" y="193"/>
                    </a:lnTo>
                    <a:lnTo>
                      <a:pt x="1046" y="192"/>
                    </a:lnTo>
                    <a:lnTo>
                      <a:pt x="1046" y="192"/>
                    </a:lnTo>
                    <a:lnTo>
                      <a:pt x="1046" y="192"/>
                    </a:lnTo>
                    <a:lnTo>
                      <a:pt x="1046" y="192"/>
                    </a:lnTo>
                    <a:lnTo>
                      <a:pt x="1047" y="192"/>
                    </a:lnTo>
                    <a:lnTo>
                      <a:pt x="1047" y="192"/>
                    </a:lnTo>
                    <a:lnTo>
                      <a:pt x="1047" y="192"/>
                    </a:lnTo>
                    <a:lnTo>
                      <a:pt x="1047" y="193"/>
                    </a:lnTo>
                    <a:lnTo>
                      <a:pt x="1048" y="193"/>
                    </a:lnTo>
                    <a:lnTo>
                      <a:pt x="1048" y="193"/>
                    </a:lnTo>
                    <a:lnTo>
                      <a:pt x="1048" y="193"/>
                    </a:lnTo>
                    <a:lnTo>
                      <a:pt x="1048" y="193"/>
                    </a:lnTo>
                    <a:lnTo>
                      <a:pt x="1049" y="194"/>
                    </a:lnTo>
                    <a:lnTo>
                      <a:pt x="1049" y="194"/>
                    </a:lnTo>
                    <a:lnTo>
                      <a:pt x="1049" y="194"/>
                    </a:lnTo>
                    <a:lnTo>
                      <a:pt x="1050" y="194"/>
                    </a:lnTo>
                    <a:lnTo>
                      <a:pt x="1050" y="194"/>
                    </a:lnTo>
                    <a:lnTo>
                      <a:pt x="1050" y="194"/>
                    </a:lnTo>
                    <a:lnTo>
                      <a:pt x="1050" y="194"/>
                    </a:lnTo>
                    <a:lnTo>
                      <a:pt x="1051" y="194"/>
                    </a:lnTo>
                    <a:lnTo>
                      <a:pt x="1051" y="194"/>
                    </a:lnTo>
                    <a:lnTo>
                      <a:pt x="1051" y="194"/>
                    </a:lnTo>
                    <a:lnTo>
                      <a:pt x="1051" y="194"/>
                    </a:lnTo>
                    <a:lnTo>
                      <a:pt x="1052" y="194"/>
                    </a:lnTo>
                    <a:lnTo>
                      <a:pt x="1052" y="194"/>
                    </a:lnTo>
                    <a:lnTo>
                      <a:pt x="1052" y="194"/>
                    </a:lnTo>
                    <a:lnTo>
                      <a:pt x="1052" y="194"/>
                    </a:lnTo>
                    <a:lnTo>
                      <a:pt x="1053" y="194"/>
                    </a:lnTo>
                    <a:lnTo>
                      <a:pt x="1053" y="194"/>
                    </a:lnTo>
                    <a:lnTo>
                      <a:pt x="1053" y="194"/>
                    </a:lnTo>
                    <a:lnTo>
                      <a:pt x="1053" y="194"/>
                    </a:lnTo>
                    <a:lnTo>
                      <a:pt x="1054" y="194"/>
                    </a:lnTo>
                    <a:lnTo>
                      <a:pt x="1054" y="194"/>
                    </a:lnTo>
                    <a:lnTo>
                      <a:pt x="1054" y="194"/>
                    </a:lnTo>
                    <a:lnTo>
                      <a:pt x="1055" y="194"/>
                    </a:lnTo>
                    <a:lnTo>
                      <a:pt x="1055" y="194"/>
                    </a:lnTo>
                    <a:lnTo>
                      <a:pt x="1055" y="194"/>
                    </a:lnTo>
                    <a:lnTo>
                      <a:pt x="1055" y="194"/>
                    </a:lnTo>
                    <a:lnTo>
                      <a:pt x="1056" y="195"/>
                    </a:lnTo>
                    <a:lnTo>
                      <a:pt x="1056" y="195"/>
                    </a:lnTo>
                    <a:lnTo>
                      <a:pt x="1056" y="195"/>
                    </a:lnTo>
                    <a:lnTo>
                      <a:pt x="1056" y="195"/>
                    </a:lnTo>
                    <a:lnTo>
                      <a:pt x="1057" y="195"/>
                    </a:lnTo>
                    <a:lnTo>
                      <a:pt x="1057" y="195"/>
                    </a:lnTo>
                    <a:lnTo>
                      <a:pt x="1057" y="195"/>
                    </a:lnTo>
                    <a:lnTo>
                      <a:pt x="1058" y="195"/>
                    </a:lnTo>
                    <a:lnTo>
                      <a:pt x="1058" y="195"/>
                    </a:lnTo>
                    <a:lnTo>
                      <a:pt x="1058" y="195"/>
                    </a:lnTo>
                    <a:lnTo>
                      <a:pt x="1058" y="195"/>
                    </a:lnTo>
                    <a:lnTo>
                      <a:pt x="1059" y="195"/>
                    </a:lnTo>
                    <a:lnTo>
                      <a:pt x="1059" y="195"/>
                    </a:lnTo>
                    <a:lnTo>
                      <a:pt x="1059" y="195"/>
                    </a:lnTo>
                    <a:lnTo>
                      <a:pt x="1059" y="195"/>
                    </a:lnTo>
                    <a:lnTo>
                      <a:pt x="1060" y="195"/>
                    </a:lnTo>
                    <a:lnTo>
                      <a:pt x="1060" y="195"/>
                    </a:lnTo>
                    <a:lnTo>
                      <a:pt x="1060" y="195"/>
                    </a:lnTo>
                    <a:lnTo>
                      <a:pt x="1060" y="195"/>
                    </a:lnTo>
                    <a:lnTo>
                      <a:pt x="1061" y="195"/>
                    </a:lnTo>
                    <a:lnTo>
                      <a:pt x="1061" y="195"/>
                    </a:lnTo>
                    <a:lnTo>
                      <a:pt x="1061" y="195"/>
                    </a:lnTo>
                    <a:lnTo>
                      <a:pt x="1062" y="195"/>
                    </a:lnTo>
                    <a:lnTo>
                      <a:pt x="1062" y="195"/>
                    </a:lnTo>
                    <a:lnTo>
                      <a:pt x="1062" y="195"/>
                    </a:lnTo>
                    <a:lnTo>
                      <a:pt x="1062" y="195"/>
                    </a:lnTo>
                    <a:lnTo>
                      <a:pt x="1063" y="195"/>
                    </a:lnTo>
                    <a:lnTo>
                      <a:pt x="1063" y="195"/>
                    </a:lnTo>
                    <a:lnTo>
                      <a:pt x="1063" y="195"/>
                    </a:lnTo>
                    <a:lnTo>
                      <a:pt x="1063" y="195"/>
                    </a:lnTo>
                    <a:lnTo>
                      <a:pt x="1064" y="195"/>
                    </a:lnTo>
                    <a:lnTo>
                      <a:pt x="1064" y="195"/>
                    </a:lnTo>
                    <a:lnTo>
                      <a:pt x="1064" y="195"/>
                    </a:lnTo>
                    <a:lnTo>
                      <a:pt x="1064" y="195"/>
                    </a:lnTo>
                    <a:lnTo>
                      <a:pt x="1065" y="195"/>
                    </a:lnTo>
                    <a:lnTo>
                      <a:pt x="1065" y="195"/>
                    </a:lnTo>
                    <a:lnTo>
                      <a:pt x="1065" y="195"/>
                    </a:lnTo>
                    <a:lnTo>
                      <a:pt x="1066" y="195"/>
                    </a:lnTo>
                    <a:lnTo>
                      <a:pt x="1066" y="195"/>
                    </a:lnTo>
                    <a:lnTo>
                      <a:pt x="1066" y="195"/>
                    </a:lnTo>
                    <a:lnTo>
                      <a:pt x="1066" y="195"/>
                    </a:lnTo>
                    <a:lnTo>
                      <a:pt x="1067" y="195"/>
                    </a:lnTo>
                    <a:lnTo>
                      <a:pt x="1067" y="195"/>
                    </a:lnTo>
                    <a:lnTo>
                      <a:pt x="1067" y="195"/>
                    </a:lnTo>
                    <a:lnTo>
                      <a:pt x="1067" y="195"/>
                    </a:lnTo>
                    <a:lnTo>
                      <a:pt x="1068" y="195"/>
                    </a:lnTo>
                    <a:lnTo>
                      <a:pt x="1068" y="195"/>
                    </a:lnTo>
                    <a:lnTo>
                      <a:pt x="1068" y="195"/>
                    </a:lnTo>
                    <a:lnTo>
                      <a:pt x="1068" y="195"/>
                    </a:lnTo>
                    <a:lnTo>
                      <a:pt x="1069" y="195"/>
                    </a:lnTo>
                    <a:lnTo>
                      <a:pt x="1069" y="195"/>
                    </a:lnTo>
                    <a:lnTo>
                      <a:pt x="1069" y="195"/>
                    </a:lnTo>
                    <a:lnTo>
                      <a:pt x="1069" y="195"/>
                    </a:lnTo>
                    <a:lnTo>
                      <a:pt x="1070" y="195"/>
                    </a:lnTo>
                    <a:lnTo>
                      <a:pt x="1070" y="195"/>
                    </a:lnTo>
                    <a:lnTo>
                      <a:pt x="1070" y="195"/>
                    </a:lnTo>
                    <a:lnTo>
                      <a:pt x="1071" y="195"/>
                    </a:lnTo>
                    <a:lnTo>
                      <a:pt x="1071" y="195"/>
                    </a:lnTo>
                    <a:lnTo>
                      <a:pt x="1071" y="195"/>
                    </a:lnTo>
                    <a:lnTo>
                      <a:pt x="1071" y="195"/>
                    </a:lnTo>
                    <a:lnTo>
                      <a:pt x="1072" y="194"/>
                    </a:lnTo>
                    <a:lnTo>
                      <a:pt x="1072" y="194"/>
                    </a:lnTo>
                    <a:lnTo>
                      <a:pt x="1072" y="194"/>
                    </a:lnTo>
                    <a:lnTo>
                      <a:pt x="1072" y="194"/>
                    </a:lnTo>
                    <a:lnTo>
                      <a:pt x="1073" y="194"/>
                    </a:lnTo>
                    <a:lnTo>
                      <a:pt x="1073" y="193"/>
                    </a:lnTo>
                    <a:lnTo>
                      <a:pt x="1073" y="193"/>
                    </a:lnTo>
                    <a:lnTo>
                      <a:pt x="1074" y="193"/>
                    </a:lnTo>
                    <a:lnTo>
                      <a:pt x="1074" y="193"/>
                    </a:lnTo>
                    <a:lnTo>
                      <a:pt x="1074" y="193"/>
                    </a:lnTo>
                    <a:lnTo>
                      <a:pt x="1074" y="193"/>
                    </a:lnTo>
                    <a:lnTo>
                      <a:pt x="1075" y="193"/>
                    </a:lnTo>
                    <a:lnTo>
                      <a:pt x="1075" y="192"/>
                    </a:lnTo>
                    <a:lnTo>
                      <a:pt x="1075" y="192"/>
                    </a:lnTo>
                    <a:lnTo>
                      <a:pt x="1075" y="192"/>
                    </a:lnTo>
                    <a:lnTo>
                      <a:pt x="1076" y="192"/>
                    </a:lnTo>
                    <a:lnTo>
                      <a:pt x="1076" y="192"/>
                    </a:lnTo>
                    <a:lnTo>
                      <a:pt x="1076" y="192"/>
                    </a:lnTo>
                    <a:lnTo>
                      <a:pt x="1077" y="192"/>
                    </a:lnTo>
                    <a:lnTo>
                      <a:pt x="1077" y="192"/>
                    </a:lnTo>
                    <a:lnTo>
                      <a:pt x="1077" y="192"/>
                    </a:lnTo>
                    <a:lnTo>
                      <a:pt x="1077" y="192"/>
                    </a:lnTo>
                    <a:lnTo>
                      <a:pt x="1078" y="192"/>
                    </a:lnTo>
                    <a:lnTo>
                      <a:pt x="1078" y="192"/>
                    </a:lnTo>
                    <a:lnTo>
                      <a:pt x="1078" y="192"/>
                    </a:lnTo>
                    <a:lnTo>
                      <a:pt x="1078" y="192"/>
                    </a:lnTo>
                    <a:lnTo>
                      <a:pt x="1079" y="192"/>
                    </a:lnTo>
                    <a:lnTo>
                      <a:pt x="1079" y="192"/>
                    </a:lnTo>
                    <a:lnTo>
                      <a:pt x="1079" y="192"/>
                    </a:lnTo>
                    <a:lnTo>
                      <a:pt x="1079" y="192"/>
                    </a:lnTo>
                    <a:lnTo>
                      <a:pt x="1080" y="192"/>
                    </a:lnTo>
                    <a:lnTo>
                      <a:pt x="1080" y="192"/>
                    </a:lnTo>
                    <a:lnTo>
                      <a:pt x="1080" y="192"/>
                    </a:lnTo>
                    <a:lnTo>
                      <a:pt x="1080" y="191"/>
                    </a:lnTo>
                    <a:lnTo>
                      <a:pt x="1081" y="187"/>
                    </a:lnTo>
                    <a:lnTo>
                      <a:pt x="1081" y="181"/>
                    </a:lnTo>
                    <a:lnTo>
                      <a:pt x="1081" y="175"/>
                    </a:lnTo>
                    <a:lnTo>
                      <a:pt x="1082" y="174"/>
                    </a:lnTo>
                    <a:lnTo>
                      <a:pt x="1082" y="177"/>
                    </a:lnTo>
                    <a:lnTo>
                      <a:pt x="1082" y="177"/>
                    </a:lnTo>
                    <a:lnTo>
                      <a:pt x="1082" y="174"/>
                    </a:lnTo>
                    <a:lnTo>
                      <a:pt x="1083" y="168"/>
                    </a:lnTo>
                    <a:lnTo>
                      <a:pt x="1083" y="162"/>
                    </a:lnTo>
                    <a:lnTo>
                      <a:pt x="1083" y="159"/>
                    </a:lnTo>
                    <a:lnTo>
                      <a:pt x="1083" y="158"/>
                    </a:lnTo>
                    <a:lnTo>
                      <a:pt x="1084" y="158"/>
                    </a:lnTo>
                    <a:lnTo>
                      <a:pt x="1084" y="158"/>
                    </a:lnTo>
                    <a:lnTo>
                      <a:pt x="1084" y="158"/>
                    </a:lnTo>
                    <a:lnTo>
                      <a:pt x="1084" y="158"/>
                    </a:lnTo>
                    <a:lnTo>
                      <a:pt x="1085" y="158"/>
                    </a:lnTo>
                    <a:lnTo>
                      <a:pt x="1085" y="158"/>
                    </a:lnTo>
                    <a:lnTo>
                      <a:pt x="1085" y="158"/>
                    </a:lnTo>
                    <a:lnTo>
                      <a:pt x="1085" y="157"/>
                    </a:lnTo>
                    <a:lnTo>
                      <a:pt x="1086" y="158"/>
                    </a:lnTo>
                    <a:lnTo>
                      <a:pt x="1086" y="157"/>
                    </a:lnTo>
                    <a:lnTo>
                      <a:pt x="1086" y="153"/>
                    </a:lnTo>
                    <a:lnTo>
                      <a:pt x="1087" y="153"/>
                    </a:lnTo>
                    <a:lnTo>
                      <a:pt x="1087" y="160"/>
                    </a:lnTo>
                    <a:lnTo>
                      <a:pt x="1087" y="174"/>
                    </a:lnTo>
                    <a:lnTo>
                      <a:pt x="1087" y="187"/>
                    </a:lnTo>
                    <a:lnTo>
                      <a:pt x="1088" y="191"/>
                    </a:lnTo>
                    <a:lnTo>
                      <a:pt x="1088" y="191"/>
                    </a:lnTo>
                    <a:lnTo>
                      <a:pt x="1088" y="191"/>
                    </a:lnTo>
                    <a:lnTo>
                      <a:pt x="1088" y="191"/>
                    </a:lnTo>
                    <a:lnTo>
                      <a:pt x="1089" y="191"/>
                    </a:lnTo>
                    <a:lnTo>
                      <a:pt x="1089" y="191"/>
                    </a:lnTo>
                    <a:lnTo>
                      <a:pt x="1089" y="191"/>
                    </a:lnTo>
                    <a:lnTo>
                      <a:pt x="1090" y="191"/>
                    </a:lnTo>
                    <a:lnTo>
                      <a:pt x="1090" y="191"/>
                    </a:lnTo>
                    <a:lnTo>
                      <a:pt x="1090" y="192"/>
                    </a:lnTo>
                    <a:lnTo>
                      <a:pt x="1090" y="191"/>
                    </a:lnTo>
                    <a:lnTo>
                      <a:pt x="1091" y="192"/>
                    </a:lnTo>
                    <a:lnTo>
                      <a:pt x="1091" y="192"/>
                    </a:lnTo>
                    <a:lnTo>
                      <a:pt x="1091" y="192"/>
                    </a:lnTo>
                    <a:lnTo>
                      <a:pt x="1091" y="192"/>
                    </a:lnTo>
                    <a:lnTo>
                      <a:pt x="1092" y="192"/>
                    </a:lnTo>
                    <a:lnTo>
                      <a:pt x="1092" y="192"/>
                    </a:lnTo>
                    <a:lnTo>
                      <a:pt x="1092" y="192"/>
                    </a:lnTo>
                    <a:lnTo>
                      <a:pt x="1093" y="192"/>
                    </a:lnTo>
                    <a:lnTo>
                      <a:pt x="1093" y="192"/>
                    </a:lnTo>
                    <a:lnTo>
                      <a:pt x="1093" y="192"/>
                    </a:lnTo>
                    <a:lnTo>
                      <a:pt x="1093" y="192"/>
                    </a:lnTo>
                    <a:lnTo>
                      <a:pt x="1094" y="192"/>
                    </a:lnTo>
                    <a:lnTo>
                      <a:pt x="1094" y="192"/>
                    </a:lnTo>
                    <a:lnTo>
                      <a:pt x="1094" y="192"/>
                    </a:lnTo>
                    <a:lnTo>
                      <a:pt x="1094" y="192"/>
                    </a:lnTo>
                    <a:lnTo>
                      <a:pt x="1095" y="192"/>
                    </a:lnTo>
                    <a:lnTo>
                      <a:pt x="1095" y="192"/>
                    </a:lnTo>
                    <a:lnTo>
                      <a:pt x="1095" y="192"/>
                    </a:lnTo>
                    <a:lnTo>
                      <a:pt x="1095" y="192"/>
                    </a:lnTo>
                    <a:lnTo>
                      <a:pt x="1096" y="192"/>
                    </a:lnTo>
                    <a:lnTo>
                      <a:pt x="1096" y="192"/>
                    </a:lnTo>
                    <a:lnTo>
                      <a:pt x="1096" y="192"/>
                    </a:lnTo>
                    <a:lnTo>
                      <a:pt x="1096" y="192"/>
                    </a:lnTo>
                    <a:lnTo>
                      <a:pt x="1097" y="192"/>
                    </a:lnTo>
                    <a:lnTo>
                      <a:pt x="1097" y="192"/>
                    </a:lnTo>
                    <a:lnTo>
                      <a:pt x="1097" y="192"/>
                    </a:lnTo>
                    <a:lnTo>
                      <a:pt x="1098" y="192"/>
                    </a:lnTo>
                    <a:lnTo>
                      <a:pt x="1098" y="192"/>
                    </a:lnTo>
                    <a:lnTo>
                      <a:pt x="1098" y="192"/>
                    </a:lnTo>
                    <a:lnTo>
                      <a:pt x="1098" y="192"/>
                    </a:lnTo>
                    <a:lnTo>
                      <a:pt x="1099" y="192"/>
                    </a:lnTo>
                    <a:lnTo>
                      <a:pt x="1099" y="192"/>
                    </a:lnTo>
                    <a:lnTo>
                      <a:pt x="1099" y="193"/>
                    </a:lnTo>
                    <a:lnTo>
                      <a:pt x="1099" y="193"/>
                    </a:lnTo>
                    <a:lnTo>
                      <a:pt x="1100" y="193"/>
                    </a:lnTo>
                    <a:lnTo>
                      <a:pt x="1100" y="193"/>
                    </a:lnTo>
                    <a:lnTo>
                      <a:pt x="1100" y="193"/>
                    </a:lnTo>
                    <a:lnTo>
                      <a:pt x="1100" y="193"/>
                    </a:lnTo>
                    <a:lnTo>
                      <a:pt x="1101" y="193"/>
                    </a:lnTo>
                    <a:lnTo>
                      <a:pt x="1101" y="193"/>
                    </a:lnTo>
                    <a:lnTo>
                      <a:pt x="1101" y="193"/>
                    </a:lnTo>
                    <a:lnTo>
                      <a:pt x="1101" y="193"/>
                    </a:lnTo>
                    <a:lnTo>
                      <a:pt x="1102" y="193"/>
                    </a:lnTo>
                    <a:lnTo>
                      <a:pt x="1102" y="193"/>
                    </a:lnTo>
                    <a:lnTo>
                      <a:pt x="1102" y="193"/>
                    </a:lnTo>
                    <a:lnTo>
                      <a:pt x="1103" y="193"/>
                    </a:lnTo>
                    <a:lnTo>
                      <a:pt x="1103" y="193"/>
                    </a:lnTo>
                    <a:lnTo>
                      <a:pt x="1103" y="193"/>
                    </a:lnTo>
                    <a:lnTo>
                      <a:pt x="1103" y="193"/>
                    </a:lnTo>
                    <a:lnTo>
                      <a:pt x="1104" y="193"/>
                    </a:lnTo>
                    <a:lnTo>
                      <a:pt x="1104" y="193"/>
                    </a:lnTo>
                    <a:lnTo>
                      <a:pt x="1104" y="193"/>
                    </a:lnTo>
                    <a:lnTo>
                      <a:pt x="1104" y="193"/>
                    </a:lnTo>
                    <a:lnTo>
                      <a:pt x="1105" y="193"/>
                    </a:lnTo>
                    <a:lnTo>
                      <a:pt x="1105" y="193"/>
                    </a:lnTo>
                    <a:lnTo>
                      <a:pt x="1105" y="193"/>
                    </a:lnTo>
                    <a:lnTo>
                      <a:pt x="1106" y="193"/>
                    </a:lnTo>
                    <a:lnTo>
                      <a:pt x="1106" y="193"/>
                    </a:lnTo>
                    <a:lnTo>
                      <a:pt x="1106" y="194"/>
                    </a:lnTo>
                    <a:lnTo>
                      <a:pt x="1106" y="195"/>
                    </a:lnTo>
                    <a:lnTo>
                      <a:pt x="1107" y="195"/>
                    </a:lnTo>
                    <a:lnTo>
                      <a:pt x="1107" y="196"/>
                    </a:lnTo>
                    <a:lnTo>
                      <a:pt x="1107" y="196"/>
                    </a:lnTo>
                    <a:lnTo>
                      <a:pt x="1107" y="196"/>
                    </a:lnTo>
                    <a:lnTo>
                      <a:pt x="1108" y="196"/>
                    </a:lnTo>
                    <a:lnTo>
                      <a:pt x="1108" y="196"/>
                    </a:lnTo>
                    <a:lnTo>
                      <a:pt x="1108" y="196"/>
                    </a:lnTo>
                    <a:lnTo>
                      <a:pt x="1109" y="196"/>
                    </a:lnTo>
                    <a:lnTo>
                      <a:pt x="1109" y="196"/>
                    </a:lnTo>
                    <a:lnTo>
                      <a:pt x="1109" y="196"/>
                    </a:lnTo>
                    <a:lnTo>
                      <a:pt x="1109" y="196"/>
                    </a:lnTo>
                    <a:lnTo>
                      <a:pt x="1110" y="196"/>
                    </a:lnTo>
                    <a:lnTo>
                      <a:pt x="1110" y="196"/>
                    </a:lnTo>
                    <a:lnTo>
                      <a:pt x="1110" y="196"/>
                    </a:lnTo>
                    <a:lnTo>
                      <a:pt x="1110" y="196"/>
                    </a:lnTo>
                    <a:lnTo>
                      <a:pt x="1111" y="196"/>
                    </a:lnTo>
                    <a:lnTo>
                      <a:pt x="1111" y="196"/>
                    </a:lnTo>
                    <a:lnTo>
                      <a:pt x="1111" y="196"/>
                    </a:lnTo>
                    <a:lnTo>
                      <a:pt x="1111" y="196"/>
                    </a:lnTo>
                    <a:lnTo>
                      <a:pt x="1112" y="196"/>
                    </a:lnTo>
                    <a:lnTo>
                      <a:pt x="1112" y="196"/>
                    </a:lnTo>
                    <a:lnTo>
                      <a:pt x="1112" y="196"/>
                    </a:lnTo>
                    <a:lnTo>
                      <a:pt x="1112" y="196"/>
                    </a:lnTo>
                    <a:lnTo>
                      <a:pt x="1113" y="196"/>
                    </a:lnTo>
                    <a:lnTo>
                      <a:pt x="1113" y="196"/>
                    </a:lnTo>
                    <a:lnTo>
                      <a:pt x="1113" y="196"/>
                    </a:lnTo>
                    <a:lnTo>
                      <a:pt x="1114" y="196"/>
                    </a:lnTo>
                    <a:lnTo>
                      <a:pt x="1114" y="196"/>
                    </a:lnTo>
                    <a:lnTo>
                      <a:pt x="1114" y="196"/>
                    </a:lnTo>
                    <a:lnTo>
                      <a:pt x="1114" y="196"/>
                    </a:lnTo>
                    <a:lnTo>
                      <a:pt x="1115" y="196"/>
                    </a:lnTo>
                    <a:lnTo>
                      <a:pt x="1115" y="196"/>
                    </a:lnTo>
                    <a:lnTo>
                      <a:pt x="1115" y="196"/>
                    </a:lnTo>
                    <a:lnTo>
                      <a:pt x="1115" y="196"/>
                    </a:lnTo>
                    <a:lnTo>
                      <a:pt x="1116" y="196"/>
                    </a:lnTo>
                    <a:lnTo>
                      <a:pt x="1116" y="196"/>
                    </a:lnTo>
                    <a:lnTo>
                      <a:pt x="1116" y="196"/>
                    </a:lnTo>
                    <a:lnTo>
                      <a:pt x="1116" y="196"/>
                    </a:lnTo>
                    <a:lnTo>
                      <a:pt x="1117" y="196"/>
                    </a:lnTo>
                    <a:lnTo>
                      <a:pt x="1117" y="196"/>
                    </a:lnTo>
                    <a:lnTo>
                      <a:pt x="1117" y="196"/>
                    </a:lnTo>
                    <a:lnTo>
                      <a:pt x="1117" y="196"/>
                    </a:lnTo>
                    <a:lnTo>
                      <a:pt x="1118" y="196"/>
                    </a:lnTo>
                    <a:lnTo>
                      <a:pt x="1118" y="196"/>
                    </a:lnTo>
                    <a:lnTo>
                      <a:pt x="1118" y="196"/>
                    </a:lnTo>
                    <a:lnTo>
                      <a:pt x="1119" y="196"/>
                    </a:lnTo>
                    <a:lnTo>
                      <a:pt x="1119" y="196"/>
                    </a:lnTo>
                    <a:lnTo>
                      <a:pt x="1119" y="196"/>
                    </a:lnTo>
                    <a:lnTo>
                      <a:pt x="1119" y="196"/>
                    </a:lnTo>
                    <a:lnTo>
                      <a:pt x="1120" y="196"/>
                    </a:lnTo>
                    <a:lnTo>
                      <a:pt x="1120" y="196"/>
                    </a:lnTo>
                    <a:lnTo>
                      <a:pt x="1120" y="196"/>
                    </a:lnTo>
                    <a:lnTo>
                      <a:pt x="1120" y="196"/>
                    </a:lnTo>
                    <a:lnTo>
                      <a:pt x="1121" y="196"/>
                    </a:lnTo>
                    <a:lnTo>
                      <a:pt x="1121" y="196"/>
                    </a:lnTo>
                    <a:lnTo>
                      <a:pt x="1121" y="196"/>
                    </a:lnTo>
                    <a:lnTo>
                      <a:pt x="1122" y="196"/>
                    </a:lnTo>
                    <a:lnTo>
                      <a:pt x="1122" y="196"/>
                    </a:lnTo>
                    <a:lnTo>
                      <a:pt x="1122" y="196"/>
                    </a:lnTo>
                    <a:lnTo>
                      <a:pt x="1122" y="196"/>
                    </a:lnTo>
                    <a:lnTo>
                      <a:pt x="1123" y="196"/>
                    </a:lnTo>
                    <a:lnTo>
                      <a:pt x="1123" y="196"/>
                    </a:lnTo>
                    <a:lnTo>
                      <a:pt x="1123" y="196"/>
                    </a:lnTo>
                    <a:lnTo>
                      <a:pt x="1123" y="196"/>
                    </a:lnTo>
                    <a:lnTo>
                      <a:pt x="1124" y="196"/>
                    </a:lnTo>
                    <a:lnTo>
                      <a:pt x="1124" y="196"/>
                    </a:lnTo>
                    <a:lnTo>
                      <a:pt x="1124" y="196"/>
                    </a:lnTo>
                    <a:lnTo>
                      <a:pt x="1125" y="196"/>
                    </a:lnTo>
                    <a:lnTo>
                      <a:pt x="1125" y="196"/>
                    </a:lnTo>
                    <a:lnTo>
                      <a:pt x="1125" y="196"/>
                    </a:lnTo>
                    <a:lnTo>
                      <a:pt x="1125" y="196"/>
                    </a:lnTo>
                    <a:lnTo>
                      <a:pt x="1126" y="196"/>
                    </a:lnTo>
                    <a:lnTo>
                      <a:pt x="1126" y="196"/>
                    </a:lnTo>
                    <a:lnTo>
                      <a:pt x="1126" y="196"/>
                    </a:lnTo>
                    <a:lnTo>
                      <a:pt x="1126" y="196"/>
                    </a:lnTo>
                    <a:lnTo>
                      <a:pt x="1127" y="196"/>
                    </a:lnTo>
                    <a:lnTo>
                      <a:pt x="1127" y="196"/>
                    </a:lnTo>
                    <a:lnTo>
                      <a:pt x="1127" y="196"/>
                    </a:lnTo>
                    <a:lnTo>
                      <a:pt x="1127" y="196"/>
                    </a:lnTo>
                    <a:lnTo>
                      <a:pt x="1128" y="196"/>
                    </a:lnTo>
                    <a:lnTo>
                      <a:pt x="1128" y="196"/>
                    </a:lnTo>
                    <a:lnTo>
                      <a:pt x="1128" y="196"/>
                    </a:lnTo>
                    <a:lnTo>
                      <a:pt x="1128" y="196"/>
                    </a:lnTo>
                    <a:lnTo>
                      <a:pt x="1129" y="196"/>
                    </a:lnTo>
                    <a:lnTo>
                      <a:pt x="1129" y="196"/>
                    </a:lnTo>
                    <a:lnTo>
                      <a:pt x="1129" y="196"/>
                    </a:lnTo>
                    <a:lnTo>
                      <a:pt x="1130" y="196"/>
                    </a:lnTo>
                    <a:lnTo>
                      <a:pt x="1130" y="196"/>
                    </a:lnTo>
                    <a:lnTo>
                      <a:pt x="1130" y="196"/>
                    </a:lnTo>
                    <a:lnTo>
                      <a:pt x="1130" y="196"/>
                    </a:lnTo>
                    <a:lnTo>
                      <a:pt x="1131" y="196"/>
                    </a:lnTo>
                    <a:lnTo>
                      <a:pt x="1131" y="195"/>
                    </a:lnTo>
                    <a:lnTo>
                      <a:pt x="1131" y="196"/>
                    </a:lnTo>
                    <a:lnTo>
                      <a:pt x="1131" y="196"/>
                    </a:lnTo>
                    <a:lnTo>
                      <a:pt x="1132" y="196"/>
                    </a:lnTo>
                    <a:lnTo>
                      <a:pt x="1132" y="196"/>
                    </a:lnTo>
                    <a:lnTo>
                      <a:pt x="1132" y="196"/>
                    </a:lnTo>
                    <a:lnTo>
                      <a:pt x="1132" y="196"/>
                    </a:lnTo>
                    <a:lnTo>
                      <a:pt x="1133" y="196"/>
                    </a:lnTo>
                    <a:lnTo>
                      <a:pt x="1133" y="196"/>
                    </a:lnTo>
                    <a:lnTo>
                      <a:pt x="1133" y="195"/>
                    </a:lnTo>
                    <a:lnTo>
                      <a:pt x="1134" y="195"/>
                    </a:lnTo>
                    <a:lnTo>
                      <a:pt x="1134" y="195"/>
                    </a:lnTo>
                    <a:lnTo>
                      <a:pt x="1134" y="195"/>
                    </a:lnTo>
                    <a:lnTo>
                      <a:pt x="1134" y="195"/>
                    </a:lnTo>
                    <a:lnTo>
                      <a:pt x="1135" y="195"/>
                    </a:lnTo>
                    <a:lnTo>
                      <a:pt x="1135" y="195"/>
                    </a:lnTo>
                    <a:lnTo>
                      <a:pt x="1135" y="195"/>
                    </a:lnTo>
                    <a:lnTo>
                      <a:pt x="1135" y="195"/>
                    </a:lnTo>
                    <a:lnTo>
                      <a:pt x="1136" y="195"/>
                    </a:lnTo>
                    <a:lnTo>
                      <a:pt x="1136" y="195"/>
                    </a:lnTo>
                    <a:lnTo>
                      <a:pt x="1136" y="195"/>
                    </a:lnTo>
                    <a:lnTo>
                      <a:pt x="1136" y="195"/>
                    </a:lnTo>
                    <a:lnTo>
                      <a:pt x="1137" y="195"/>
                    </a:lnTo>
                    <a:lnTo>
                      <a:pt x="1137" y="195"/>
                    </a:lnTo>
                    <a:lnTo>
                      <a:pt x="1137" y="195"/>
                    </a:lnTo>
                    <a:lnTo>
                      <a:pt x="1138" y="195"/>
                    </a:lnTo>
                    <a:lnTo>
                      <a:pt x="1138" y="195"/>
                    </a:lnTo>
                    <a:lnTo>
                      <a:pt x="1138" y="195"/>
                    </a:lnTo>
                    <a:lnTo>
                      <a:pt x="1138" y="195"/>
                    </a:lnTo>
                    <a:lnTo>
                      <a:pt x="1139" y="195"/>
                    </a:lnTo>
                    <a:lnTo>
                      <a:pt x="1139" y="195"/>
                    </a:lnTo>
                    <a:lnTo>
                      <a:pt x="1139" y="195"/>
                    </a:lnTo>
                    <a:lnTo>
                      <a:pt x="1139" y="195"/>
                    </a:lnTo>
                    <a:lnTo>
                      <a:pt x="1140" y="195"/>
                    </a:lnTo>
                    <a:lnTo>
                      <a:pt x="1140" y="195"/>
                    </a:lnTo>
                    <a:lnTo>
                      <a:pt x="1140" y="195"/>
                    </a:lnTo>
                    <a:lnTo>
                      <a:pt x="1141" y="195"/>
                    </a:lnTo>
                    <a:lnTo>
                      <a:pt x="1141" y="195"/>
                    </a:lnTo>
                    <a:lnTo>
                      <a:pt x="1141" y="195"/>
                    </a:lnTo>
                    <a:lnTo>
                      <a:pt x="1141" y="195"/>
                    </a:lnTo>
                    <a:lnTo>
                      <a:pt x="1142" y="195"/>
                    </a:lnTo>
                    <a:lnTo>
                      <a:pt x="1142" y="195"/>
                    </a:lnTo>
                    <a:lnTo>
                      <a:pt x="1142" y="195"/>
                    </a:lnTo>
                    <a:lnTo>
                      <a:pt x="1142" y="195"/>
                    </a:lnTo>
                    <a:lnTo>
                      <a:pt x="1143" y="195"/>
                    </a:lnTo>
                    <a:lnTo>
                      <a:pt x="1143" y="195"/>
                    </a:lnTo>
                    <a:lnTo>
                      <a:pt x="1143" y="195"/>
                    </a:lnTo>
                    <a:lnTo>
                      <a:pt x="1143" y="195"/>
                    </a:lnTo>
                    <a:lnTo>
                      <a:pt x="1144" y="195"/>
                    </a:lnTo>
                    <a:lnTo>
                      <a:pt x="1144" y="195"/>
                    </a:lnTo>
                    <a:lnTo>
                      <a:pt x="1144" y="195"/>
                    </a:lnTo>
                    <a:lnTo>
                      <a:pt x="1144" y="195"/>
                    </a:lnTo>
                    <a:lnTo>
                      <a:pt x="1145" y="195"/>
                    </a:lnTo>
                    <a:lnTo>
                      <a:pt x="1145" y="195"/>
                    </a:lnTo>
                    <a:lnTo>
                      <a:pt x="1145" y="195"/>
                    </a:lnTo>
                    <a:lnTo>
                      <a:pt x="1146" y="195"/>
                    </a:lnTo>
                    <a:lnTo>
                      <a:pt x="1146" y="195"/>
                    </a:lnTo>
                    <a:lnTo>
                      <a:pt x="1146" y="195"/>
                    </a:lnTo>
                    <a:lnTo>
                      <a:pt x="1146" y="195"/>
                    </a:lnTo>
                    <a:lnTo>
                      <a:pt x="1147" y="195"/>
                    </a:lnTo>
                    <a:lnTo>
                      <a:pt x="1147" y="195"/>
                    </a:lnTo>
                    <a:lnTo>
                      <a:pt x="1147" y="195"/>
                    </a:lnTo>
                    <a:lnTo>
                      <a:pt x="1147" y="195"/>
                    </a:lnTo>
                    <a:lnTo>
                      <a:pt x="1148" y="195"/>
                    </a:lnTo>
                    <a:lnTo>
                      <a:pt x="1148" y="194"/>
                    </a:lnTo>
                    <a:lnTo>
                      <a:pt x="1148" y="191"/>
                    </a:lnTo>
                    <a:lnTo>
                      <a:pt x="1148" y="191"/>
                    </a:lnTo>
                    <a:lnTo>
                      <a:pt x="1149" y="192"/>
                    </a:lnTo>
                    <a:lnTo>
                      <a:pt x="1149" y="194"/>
                    </a:lnTo>
                    <a:lnTo>
                      <a:pt x="1149" y="195"/>
                    </a:lnTo>
                    <a:lnTo>
                      <a:pt x="1150" y="195"/>
                    </a:lnTo>
                    <a:lnTo>
                      <a:pt x="1150" y="194"/>
                    </a:lnTo>
                    <a:lnTo>
                      <a:pt x="1150" y="192"/>
                    </a:lnTo>
                    <a:lnTo>
                      <a:pt x="1150" y="190"/>
                    </a:lnTo>
                    <a:lnTo>
                      <a:pt x="1151" y="189"/>
                    </a:lnTo>
                    <a:lnTo>
                      <a:pt x="1151" y="188"/>
                    </a:lnTo>
                    <a:lnTo>
                      <a:pt x="1151" y="188"/>
                    </a:lnTo>
                    <a:lnTo>
                      <a:pt x="1151" y="189"/>
                    </a:lnTo>
                    <a:lnTo>
                      <a:pt x="1152" y="189"/>
                    </a:lnTo>
                    <a:lnTo>
                      <a:pt x="1152" y="190"/>
                    </a:lnTo>
                    <a:lnTo>
                      <a:pt x="1152" y="190"/>
                    </a:lnTo>
                    <a:lnTo>
                      <a:pt x="1153" y="190"/>
                    </a:lnTo>
                    <a:lnTo>
                      <a:pt x="1153" y="190"/>
                    </a:lnTo>
                    <a:lnTo>
                      <a:pt x="1153" y="190"/>
                    </a:lnTo>
                    <a:lnTo>
                      <a:pt x="1153" y="190"/>
                    </a:lnTo>
                    <a:lnTo>
                      <a:pt x="1154" y="190"/>
                    </a:lnTo>
                    <a:lnTo>
                      <a:pt x="1154" y="190"/>
                    </a:lnTo>
                    <a:lnTo>
                      <a:pt x="1154" y="190"/>
                    </a:lnTo>
                    <a:lnTo>
                      <a:pt x="1154" y="190"/>
                    </a:lnTo>
                    <a:lnTo>
                      <a:pt x="1155" y="190"/>
                    </a:lnTo>
                    <a:lnTo>
                      <a:pt x="1155" y="190"/>
                    </a:lnTo>
                    <a:lnTo>
                      <a:pt x="1155" y="190"/>
                    </a:lnTo>
                    <a:lnTo>
                      <a:pt x="1155" y="190"/>
                    </a:lnTo>
                    <a:lnTo>
                      <a:pt x="1156" y="190"/>
                    </a:lnTo>
                    <a:lnTo>
                      <a:pt x="1156" y="190"/>
                    </a:lnTo>
                    <a:lnTo>
                      <a:pt x="1156" y="190"/>
                    </a:lnTo>
                    <a:lnTo>
                      <a:pt x="1157" y="190"/>
                    </a:lnTo>
                    <a:lnTo>
                      <a:pt x="1157" y="190"/>
                    </a:lnTo>
                    <a:lnTo>
                      <a:pt x="1157" y="190"/>
                    </a:lnTo>
                    <a:lnTo>
                      <a:pt x="1157" y="190"/>
                    </a:lnTo>
                    <a:lnTo>
                      <a:pt x="1158" y="190"/>
                    </a:lnTo>
                    <a:lnTo>
                      <a:pt x="1158" y="190"/>
                    </a:lnTo>
                    <a:lnTo>
                      <a:pt x="1158" y="190"/>
                    </a:lnTo>
                    <a:lnTo>
                      <a:pt x="1158" y="190"/>
                    </a:lnTo>
                    <a:lnTo>
                      <a:pt x="1159" y="190"/>
                    </a:lnTo>
                    <a:lnTo>
                      <a:pt x="1159" y="189"/>
                    </a:lnTo>
                    <a:lnTo>
                      <a:pt x="1159" y="189"/>
                    </a:lnTo>
                    <a:lnTo>
                      <a:pt x="1159" y="189"/>
                    </a:lnTo>
                    <a:lnTo>
                      <a:pt x="1160" y="189"/>
                    </a:lnTo>
                    <a:lnTo>
                      <a:pt x="1160" y="189"/>
                    </a:lnTo>
                    <a:lnTo>
                      <a:pt x="1160" y="189"/>
                    </a:lnTo>
                    <a:lnTo>
                      <a:pt x="1160" y="189"/>
                    </a:lnTo>
                    <a:lnTo>
                      <a:pt x="1161" y="189"/>
                    </a:lnTo>
                    <a:lnTo>
                      <a:pt x="1161" y="189"/>
                    </a:lnTo>
                    <a:lnTo>
                      <a:pt x="1161" y="189"/>
                    </a:lnTo>
                    <a:lnTo>
                      <a:pt x="1162" y="189"/>
                    </a:lnTo>
                    <a:lnTo>
                      <a:pt x="1162" y="189"/>
                    </a:lnTo>
                    <a:lnTo>
                      <a:pt x="1162" y="189"/>
                    </a:lnTo>
                    <a:lnTo>
                      <a:pt x="1162" y="189"/>
                    </a:lnTo>
                    <a:lnTo>
                      <a:pt x="1163" y="189"/>
                    </a:lnTo>
                    <a:lnTo>
                      <a:pt x="1163" y="189"/>
                    </a:lnTo>
                    <a:lnTo>
                      <a:pt x="1163" y="189"/>
                    </a:lnTo>
                    <a:lnTo>
                      <a:pt x="1163" y="189"/>
                    </a:lnTo>
                    <a:lnTo>
                      <a:pt x="1164" y="189"/>
                    </a:lnTo>
                    <a:lnTo>
                      <a:pt x="1164" y="189"/>
                    </a:lnTo>
                    <a:lnTo>
                      <a:pt x="1164" y="189"/>
                    </a:lnTo>
                    <a:lnTo>
                      <a:pt x="1164" y="189"/>
                    </a:lnTo>
                    <a:lnTo>
                      <a:pt x="1165" y="189"/>
                    </a:lnTo>
                    <a:lnTo>
                      <a:pt x="1165" y="190"/>
                    </a:lnTo>
                    <a:lnTo>
                      <a:pt x="1165" y="190"/>
                    </a:lnTo>
                    <a:lnTo>
                      <a:pt x="1166" y="190"/>
                    </a:lnTo>
                    <a:lnTo>
                      <a:pt x="1166" y="190"/>
                    </a:lnTo>
                    <a:lnTo>
                      <a:pt x="1166" y="190"/>
                    </a:lnTo>
                    <a:lnTo>
                      <a:pt x="1166" y="190"/>
                    </a:lnTo>
                    <a:lnTo>
                      <a:pt x="1167" y="190"/>
                    </a:lnTo>
                    <a:lnTo>
                      <a:pt x="1167" y="190"/>
                    </a:lnTo>
                    <a:lnTo>
                      <a:pt x="1167" y="190"/>
                    </a:lnTo>
                    <a:lnTo>
                      <a:pt x="1167" y="191"/>
                    </a:lnTo>
                    <a:lnTo>
                      <a:pt x="1168" y="191"/>
                    </a:lnTo>
                    <a:lnTo>
                      <a:pt x="1168" y="191"/>
                    </a:lnTo>
                    <a:lnTo>
                      <a:pt x="1168" y="191"/>
                    </a:lnTo>
                    <a:lnTo>
                      <a:pt x="1169" y="192"/>
                    </a:lnTo>
                    <a:lnTo>
                      <a:pt x="1169" y="193"/>
                    </a:lnTo>
                    <a:lnTo>
                      <a:pt x="1169" y="193"/>
                    </a:lnTo>
                    <a:lnTo>
                      <a:pt x="1169" y="193"/>
                    </a:lnTo>
                    <a:lnTo>
                      <a:pt x="1170" y="194"/>
                    </a:lnTo>
                    <a:lnTo>
                      <a:pt x="1170" y="194"/>
                    </a:lnTo>
                    <a:lnTo>
                      <a:pt x="1170" y="194"/>
                    </a:lnTo>
                    <a:lnTo>
                      <a:pt x="1170" y="195"/>
                    </a:lnTo>
                    <a:lnTo>
                      <a:pt x="1171" y="195"/>
                    </a:lnTo>
                    <a:lnTo>
                      <a:pt x="1171" y="195"/>
                    </a:lnTo>
                    <a:lnTo>
                      <a:pt x="1171" y="195"/>
                    </a:lnTo>
                    <a:lnTo>
                      <a:pt x="1171" y="196"/>
                    </a:lnTo>
                    <a:lnTo>
                      <a:pt x="1172" y="196"/>
                    </a:lnTo>
                    <a:lnTo>
                      <a:pt x="1172" y="196"/>
                    </a:lnTo>
                    <a:lnTo>
                      <a:pt x="1172" y="196"/>
                    </a:lnTo>
                    <a:lnTo>
                      <a:pt x="1173" y="196"/>
                    </a:lnTo>
                    <a:lnTo>
                      <a:pt x="1173" y="196"/>
                    </a:lnTo>
                    <a:lnTo>
                      <a:pt x="1173" y="196"/>
                    </a:lnTo>
                    <a:lnTo>
                      <a:pt x="1173" y="196"/>
                    </a:lnTo>
                    <a:lnTo>
                      <a:pt x="1174" y="196"/>
                    </a:lnTo>
                    <a:lnTo>
                      <a:pt x="1174" y="197"/>
                    </a:lnTo>
                    <a:lnTo>
                      <a:pt x="1174" y="197"/>
                    </a:lnTo>
                    <a:lnTo>
                      <a:pt x="1174" y="197"/>
                    </a:lnTo>
                    <a:lnTo>
                      <a:pt x="1175" y="197"/>
                    </a:lnTo>
                    <a:lnTo>
                      <a:pt x="1175" y="197"/>
                    </a:lnTo>
                    <a:lnTo>
                      <a:pt x="1175" y="197"/>
                    </a:lnTo>
                    <a:lnTo>
                      <a:pt x="1175" y="197"/>
                    </a:lnTo>
                    <a:lnTo>
                      <a:pt x="1176" y="197"/>
                    </a:lnTo>
                    <a:lnTo>
                      <a:pt x="1176" y="197"/>
                    </a:lnTo>
                    <a:lnTo>
                      <a:pt x="1176" y="197"/>
                    </a:lnTo>
                    <a:lnTo>
                      <a:pt x="1177" y="197"/>
                    </a:lnTo>
                    <a:lnTo>
                      <a:pt x="1177" y="197"/>
                    </a:lnTo>
                    <a:lnTo>
                      <a:pt x="1177" y="197"/>
                    </a:lnTo>
                    <a:lnTo>
                      <a:pt x="1177" y="197"/>
                    </a:lnTo>
                    <a:lnTo>
                      <a:pt x="1178" y="197"/>
                    </a:lnTo>
                    <a:lnTo>
                      <a:pt x="1178" y="197"/>
                    </a:lnTo>
                    <a:lnTo>
                      <a:pt x="1178" y="197"/>
                    </a:lnTo>
                    <a:lnTo>
                      <a:pt x="1178" y="197"/>
                    </a:lnTo>
                    <a:lnTo>
                      <a:pt x="1179" y="197"/>
                    </a:lnTo>
                    <a:lnTo>
                      <a:pt x="1179" y="197"/>
                    </a:lnTo>
                    <a:lnTo>
                      <a:pt x="1179" y="197"/>
                    </a:lnTo>
                    <a:lnTo>
                      <a:pt x="1179" y="197"/>
                    </a:lnTo>
                    <a:lnTo>
                      <a:pt x="1180" y="197"/>
                    </a:lnTo>
                    <a:lnTo>
                      <a:pt x="1180" y="197"/>
                    </a:lnTo>
                    <a:lnTo>
                      <a:pt x="1180" y="197"/>
                    </a:lnTo>
                    <a:lnTo>
                      <a:pt x="1180" y="197"/>
                    </a:lnTo>
                    <a:lnTo>
                      <a:pt x="1181" y="197"/>
                    </a:lnTo>
                    <a:lnTo>
                      <a:pt x="1181" y="197"/>
                    </a:lnTo>
                    <a:lnTo>
                      <a:pt x="1181" y="197"/>
                    </a:lnTo>
                    <a:lnTo>
                      <a:pt x="1182" y="198"/>
                    </a:lnTo>
                    <a:lnTo>
                      <a:pt x="1182" y="198"/>
                    </a:lnTo>
                    <a:lnTo>
                      <a:pt x="1182" y="198"/>
                    </a:lnTo>
                    <a:lnTo>
                      <a:pt x="1182" y="198"/>
                    </a:lnTo>
                    <a:lnTo>
                      <a:pt x="1183" y="198"/>
                    </a:lnTo>
                    <a:lnTo>
                      <a:pt x="1183" y="198"/>
                    </a:lnTo>
                    <a:lnTo>
                      <a:pt x="1183" y="198"/>
                    </a:lnTo>
                    <a:lnTo>
                      <a:pt x="1183" y="198"/>
                    </a:lnTo>
                    <a:lnTo>
                      <a:pt x="1184" y="197"/>
                    </a:lnTo>
                    <a:lnTo>
                      <a:pt x="1184" y="197"/>
                    </a:lnTo>
                    <a:lnTo>
                      <a:pt x="1184" y="197"/>
                    </a:lnTo>
                    <a:lnTo>
                      <a:pt x="1185" y="197"/>
                    </a:lnTo>
                    <a:lnTo>
                      <a:pt x="1185" y="197"/>
                    </a:lnTo>
                    <a:lnTo>
                      <a:pt x="1185" y="197"/>
                    </a:lnTo>
                    <a:lnTo>
                      <a:pt x="1185" y="197"/>
                    </a:lnTo>
                    <a:lnTo>
                      <a:pt x="1186" y="197"/>
                    </a:lnTo>
                    <a:lnTo>
                      <a:pt x="1186" y="197"/>
                    </a:lnTo>
                    <a:lnTo>
                      <a:pt x="1186" y="197"/>
                    </a:lnTo>
                    <a:lnTo>
                      <a:pt x="1186" y="197"/>
                    </a:lnTo>
                    <a:lnTo>
                      <a:pt x="1187" y="197"/>
                    </a:lnTo>
                    <a:lnTo>
                      <a:pt x="1187" y="197"/>
                    </a:lnTo>
                    <a:lnTo>
                      <a:pt x="1187" y="197"/>
                    </a:lnTo>
                    <a:lnTo>
                      <a:pt x="1188" y="197"/>
                    </a:lnTo>
                    <a:lnTo>
                      <a:pt x="1188" y="197"/>
                    </a:lnTo>
                    <a:lnTo>
                      <a:pt x="1188" y="197"/>
                    </a:lnTo>
                    <a:lnTo>
                      <a:pt x="1188" y="197"/>
                    </a:lnTo>
                    <a:lnTo>
                      <a:pt x="1189" y="197"/>
                    </a:lnTo>
                    <a:lnTo>
                      <a:pt x="1189" y="197"/>
                    </a:lnTo>
                    <a:lnTo>
                      <a:pt x="1189" y="197"/>
                    </a:lnTo>
                    <a:lnTo>
                      <a:pt x="1189" y="197"/>
                    </a:lnTo>
                    <a:lnTo>
                      <a:pt x="1190" y="197"/>
                    </a:lnTo>
                    <a:lnTo>
                      <a:pt x="1190" y="197"/>
                    </a:lnTo>
                    <a:lnTo>
                      <a:pt x="1190" y="197"/>
                    </a:lnTo>
                    <a:lnTo>
                      <a:pt x="1190" y="197"/>
                    </a:lnTo>
                    <a:lnTo>
                      <a:pt x="1191" y="197"/>
                    </a:lnTo>
                    <a:lnTo>
                      <a:pt x="1191" y="197"/>
                    </a:lnTo>
                    <a:lnTo>
                      <a:pt x="1191" y="197"/>
                    </a:lnTo>
                    <a:lnTo>
                      <a:pt x="1191" y="197"/>
                    </a:lnTo>
                    <a:lnTo>
                      <a:pt x="1192" y="197"/>
                    </a:lnTo>
                    <a:lnTo>
                      <a:pt x="1192" y="196"/>
                    </a:lnTo>
                    <a:lnTo>
                      <a:pt x="1192" y="196"/>
                    </a:lnTo>
                    <a:lnTo>
                      <a:pt x="1193" y="196"/>
                    </a:lnTo>
                    <a:lnTo>
                      <a:pt x="1193" y="196"/>
                    </a:lnTo>
                    <a:lnTo>
                      <a:pt x="1193" y="196"/>
                    </a:lnTo>
                    <a:lnTo>
                      <a:pt x="1193" y="196"/>
                    </a:lnTo>
                    <a:lnTo>
                      <a:pt x="1194" y="196"/>
                    </a:lnTo>
                    <a:lnTo>
                      <a:pt x="1194" y="196"/>
                    </a:lnTo>
                    <a:lnTo>
                      <a:pt x="1194" y="196"/>
                    </a:lnTo>
                    <a:lnTo>
                      <a:pt x="1194" y="196"/>
                    </a:lnTo>
                    <a:lnTo>
                      <a:pt x="1195" y="196"/>
                    </a:lnTo>
                    <a:lnTo>
                      <a:pt x="1195" y="196"/>
                    </a:lnTo>
                    <a:lnTo>
                      <a:pt x="1195" y="196"/>
                    </a:lnTo>
                    <a:lnTo>
                      <a:pt x="1195" y="196"/>
                    </a:lnTo>
                    <a:lnTo>
                      <a:pt x="1196" y="196"/>
                    </a:lnTo>
                    <a:lnTo>
                      <a:pt x="1196" y="196"/>
                    </a:lnTo>
                    <a:lnTo>
                      <a:pt x="1196" y="196"/>
                    </a:lnTo>
                    <a:lnTo>
                      <a:pt x="1196" y="196"/>
                    </a:lnTo>
                    <a:lnTo>
                      <a:pt x="1197" y="196"/>
                    </a:lnTo>
                    <a:lnTo>
                      <a:pt x="1197" y="196"/>
                    </a:lnTo>
                    <a:lnTo>
                      <a:pt x="1197" y="196"/>
                    </a:lnTo>
                    <a:lnTo>
                      <a:pt x="1198" y="196"/>
                    </a:lnTo>
                    <a:lnTo>
                      <a:pt x="1198" y="196"/>
                    </a:lnTo>
                    <a:lnTo>
                      <a:pt x="1198" y="196"/>
                    </a:lnTo>
                    <a:lnTo>
                      <a:pt x="1198" y="196"/>
                    </a:lnTo>
                    <a:lnTo>
                      <a:pt x="1199" y="196"/>
                    </a:lnTo>
                    <a:lnTo>
                      <a:pt x="1199" y="196"/>
                    </a:lnTo>
                    <a:lnTo>
                      <a:pt x="1199" y="196"/>
                    </a:lnTo>
                    <a:lnTo>
                      <a:pt x="1199" y="196"/>
                    </a:lnTo>
                    <a:lnTo>
                      <a:pt x="1200" y="196"/>
                    </a:lnTo>
                    <a:lnTo>
                      <a:pt x="1200" y="196"/>
                    </a:lnTo>
                    <a:lnTo>
                      <a:pt x="1200" y="196"/>
                    </a:lnTo>
                    <a:lnTo>
                      <a:pt x="1201" y="196"/>
                    </a:lnTo>
                    <a:lnTo>
                      <a:pt x="1201" y="197"/>
                    </a:lnTo>
                    <a:lnTo>
                      <a:pt x="1201" y="197"/>
                    </a:lnTo>
                    <a:lnTo>
                      <a:pt x="1201" y="197"/>
                    </a:lnTo>
                    <a:lnTo>
                      <a:pt x="1202" y="197"/>
                    </a:lnTo>
                    <a:lnTo>
                      <a:pt x="1202" y="197"/>
                    </a:lnTo>
                    <a:lnTo>
                      <a:pt x="1202" y="197"/>
                    </a:lnTo>
                    <a:lnTo>
                      <a:pt x="1202" y="197"/>
                    </a:lnTo>
                    <a:lnTo>
                      <a:pt x="1203" y="197"/>
                    </a:lnTo>
                    <a:lnTo>
                      <a:pt x="1203" y="197"/>
                    </a:lnTo>
                    <a:lnTo>
                      <a:pt x="1203" y="197"/>
                    </a:lnTo>
                    <a:lnTo>
                      <a:pt x="1204" y="196"/>
                    </a:lnTo>
                    <a:lnTo>
                      <a:pt x="1204" y="196"/>
                    </a:lnTo>
                    <a:lnTo>
                      <a:pt x="1204" y="196"/>
                    </a:lnTo>
                    <a:lnTo>
                      <a:pt x="1204" y="196"/>
                    </a:lnTo>
                    <a:lnTo>
                      <a:pt x="1205" y="195"/>
                    </a:lnTo>
                    <a:lnTo>
                      <a:pt x="1205" y="195"/>
                    </a:lnTo>
                    <a:lnTo>
                      <a:pt x="1205" y="195"/>
                    </a:lnTo>
                    <a:lnTo>
                      <a:pt x="1205" y="195"/>
                    </a:lnTo>
                    <a:lnTo>
                      <a:pt x="1206" y="195"/>
                    </a:lnTo>
                    <a:lnTo>
                      <a:pt x="1206" y="195"/>
                    </a:lnTo>
                    <a:lnTo>
                      <a:pt x="1206" y="195"/>
                    </a:lnTo>
                    <a:lnTo>
                      <a:pt x="1206" y="195"/>
                    </a:lnTo>
                    <a:lnTo>
                      <a:pt x="1207" y="195"/>
                    </a:lnTo>
                    <a:lnTo>
                      <a:pt x="1207" y="195"/>
                    </a:lnTo>
                    <a:lnTo>
                      <a:pt x="1207" y="195"/>
                    </a:lnTo>
                    <a:lnTo>
                      <a:pt x="1207" y="195"/>
                    </a:lnTo>
                    <a:lnTo>
                      <a:pt x="1208" y="195"/>
                    </a:lnTo>
                    <a:lnTo>
                      <a:pt x="1208" y="194"/>
                    </a:lnTo>
                    <a:lnTo>
                      <a:pt x="1208" y="194"/>
                    </a:lnTo>
                    <a:lnTo>
                      <a:pt x="1209" y="194"/>
                    </a:lnTo>
                    <a:lnTo>
                      <a:pt x="1209" y="194"/>
                    </a:lnTo>
                    <a:lnTo>
                      <a:pt x="1209" y="194"/>
                    </a:lnTo>
                    <a:lnTo>
                      <a:pt x="1209" y="194"/>
                    </a:lnTo>
                    <a:lnTo>
                      <a:pt x="1210" y="194"/>
                    </a:lnTo>
                    <a:lnTo>
                      <a:pt x="1210" y="194"/>
                    </a:lnTo>
                    <a:lnTo>
                      <a:pt x="1210" y="194"/>
                    </a:lnTo>
                    <a:lnTo>
                      <a:pt x="1210" y="194"/>
                    </a:lnTo>
                    <a:lnTo>
                      <a:pt x="1211" y="194"/>
                    </a:lnTo>
                    <a:lnTo>
                      <a:pt x="1211" y="193"/>
                    </a:lnTo>
                    <a:lnTo>
                      <a:pt x="1211" y="193"/>
                    </a:lnTo>
                    <a:lnTo>
                      <a:pt x="1211" y="193"/>
                    </a:lnTo>
                    <a:lnTo>
                      <a:pt x="1212" y="193"/>
                    </a:lnTo>
                    <a:lnTo>
                      <a:pt x="1212" y="193"/>
                    </a:lnTo>
                    <a:lnTo>
                      <a:pt x="1212" y="193"/>
                    </a:lnTo>
                    <a:lnTo>
                      <a:pt x="1212" y="193"/>
                    </a:lnTo>
                    <a:lnTo>
                      <a:pt x="1213" y="193"/>
                    </a:lnTo>
                    <a:lnTo>
                      <a:pt x="1213" y="193"/>
                    </a:lnTo>
                    <a:lnTo>
                      <a:pt x="1213" y="193"/>
                    </a:lnTo>
                    <a:lnTo>
                      <a:pt x="1214" y="193"/>
                    </a:lnTo>
                    <a:lnTo>
                      <a:pt x="1214" y="193"/>
                    </a:lnTo>
                    <a:lnTo>
                      <a:pt x="1214" y="193"/>
                    </a:lnTo>
                    <a:lnTo>
                      <a:pt x="1214" y="193"/>
                    </a:lnTo>
                    <a:lnTo>
                      <a:pt x="1215" y="193"/>
                    </a:lnTo>
                    <a:lnTo>
                      <a:pt x="1215" y="193"/>
                    </a:lnTo>
                    <a:lnTo>
                      <a:pt x="1215" y="193"/>
                    </a:lnTo>
                    <a:lnTo>
                      <a:pt x="1215" y="192"/>
                    </a:lnTo>
                    <a:lnTo>
                      <a:pt x="1216" y="191"/>
                    </a:lnTo>
                    <a:lnTo>
                      <a:pt x="1216" y="191"/>
                    </a:lnTo>
                    <a:lnTo>
                      <a:pt x="1216" y="191"/>
                    </a:lnTo>
                    <a:lnTo>
                      <a:pt x="1217" y="189"/>
                    </a:lnTo>
                    <a:lnTo>
                      <a:pt x="1217" y="188"/>
                    </a:lnTo>
                    <a:lnTo>
                      <a:pt x="1217" y="189"/>
                    </a:lnTo>
                    <a:lnTo>
                      <a:pt x="1217" y="191"/>
                    </a:lnTo>
                    <a:lnTo>
                      <a:pt x="1218" y="191"/>
                    </a:lnTo>
                    <a:lnTo>
                      <a:pt x="1218" y="191"/>
                    </a:lnTo>
                    <a:lnTo>
                      <a:pt x="1218" y="191"/>
                    </a:lnTo>
                    <a:lnTo>
                      <a:pt x="1218" y="192"/>
                    </a:lnTo>
                    <a:lnTo>
                      <a:pt x="1219" y="194"/>
                    </a:lnTo>
                    <a:lnTo>
                      <a:pt x="1219" y="197"/>
                    </a:lnTo>
                    <a:lnTo>
                      <a:pt x="1219" y="197"/>
                    </a:lnTo>
                    <a:lnTo>
                      <a:pt x="1220" y="197"/>
                    </a:lnTo>
                    <a:lnTo>
                      <a:pt x="1220" y="197"/>
                    </a:lnTo>
                    <a:lnTo>
                      <a:pt x="1220" y="197"/>
                    </a:lnTo>
                    <a:lnTo>
                      <a:pt x="1220" y="197"/>
                    </a:lnTo>
                    <a:lnTo>
                      <a:pt x="1221" y="197"/>
                    </a:lnTo>
                    <a:lnTo>
                      <a:pt x="1221" y="197"/>
                    </a:lnTo>
                    <a:lnTo>
                      <a:pt x="1221" y="197"/>
                    </a:lnTo>
                    <a:lnTo>
                      <a:pt x="1221" y="197"/>
                    </a:lnTo>
                    <a:lnTo>
                      <a:pt x="1222" y="197"/>
                    </a:lnTo>
                    <a:lnTo>
                      <a:pt x="1222" y="197"/>
                    </a:lnTo>
                    <a:lnTo>
                      <a:pt x="1222" y="197"/>
                    </a:lnTo>
                    <a:lnTo>
                      <a:pt x="1222" y="197"/>
                    </a:lnTo>
                    <a:lnTo>
                      <a:pt x="1223" y="197"/>
                    </a:lnTo>
                    <a:lnTo>
                      <a:pt x="1223" y="197"/>
                    </a:lnTo>
                    <a:lnTo>
                      <a:pt x="1223" y="196"/>
                    </a:lnTo>
                    <a:lnTo>
                      <a:pt x="1223" y="196"/>
                    </a:lnTo>
                    <a:lnTo>
                      <a:pt x="1224" y="197"/>
                    </a:lnTo>
                    <a:lnTo>
                      <a:pt x="1224" y="196"/>
                    </a:lnTo>
                    <a:lnTo>
                      <a:pt x="1224" y="197"/>
                    </a:lnTo>
                    <a:lnTo>
                      <a:pt x="1225" y="197"/>
                    </a:lnTo>
                    <a:lnTo>
                      <a:pt x="1225" y="196"/>
                    </a:lnTo>
                    <a:lnTo>
                      <a:pt x="1225" y="196"/>
                    </a:lnTo>
                    <a:lnTo>
                      <a:pt x="1225" y="196"/>
                    </a:lnTo>
                    <a:lnTo>
                      <a:pt x="1226" y="196"/>
                    </a:lnTo>
                    <a:lnTo>
                      <a:pt x="1226" y="196"/>
                    </a:lnTo>
                    <a:lnTo>
                      <a:pt x="1226" y="196"/>
                    </a:lnTo>
                    <a:lnTo>
                      <a:pt x="1226" y="196"/>
                    </a:lnTo>
                    <a:lnTo>
                      <a:pt x="1227" y="196"/>
                    </a:lnTo>
                    <a:lnTo>
                      <a:pt x="1227" y="196"/>
                    </a:lnTo>
                    <a:lnTo>
                      <a:pt x="1227" y="196"/>
                    </a:lnTo>
                    <a:lnTo>
                      <a:pt x="1227" y="196"/>
                    </a:lnTo>
                    <a:lnTo>
                      <a:pt x="1228" y="196"/>
                    </a:lnTo>
                    <a:lnTo>
                      <a:pt x="1228" y="196"/>
                    </a:lnTo>
                    <a:lnTo>
                      <a:pt x="1228" y="196"/>
                    </a:lnTo>
                    <a:lnTo>
                      <a:pt x="1228" y="196"/>
                    </a:lnTo>
                    <a:lnTo>
                      <a:pt x="1229" y="196"/>
                    </a:lnTo>
                    <a:lnTo>
                      <a:pt x="1229" y="196"/>
                    </a:lnTo>
                    <a:lnTo>
                      <a:pt x="1229" y="196"/>
                    </a:lnTo>
                    <a:lnTo>
                      <a:pt x="1230" y="196"/>
                    </a:lnTo>
                    <a:lnTo>
                      <a:pt x="1230" y="196"/>
                    </a:lnTo>
                    <a:lnTo>
                      <a:pt x="1230" y="196"/>
                    </a:lnTo>
                    <a:lnTo>
                      <a:pt x="1230" y="196"/>
                    </a:lnTo>
                    <a:lnTo>
                      <a:pt x="1231" y="196"/>
                    </a:lnTo>
                    <a:lnTo>
                      <a:pt x="1231" y="196"/>
                    </a:lnTo>
                    <a:lnTo>
                      <a:pt x="1231" y="196"/>
                    </a:lnTo>
                    <a:lnTo>
                      <a:pt x="1231" y="196"/>
                    </a:lnTo>
                    <a:lnTo>
                      <a:pt x="1232" y="196"/>
                    </a:lnTo>
                    <a:lnTo>
                      <a:pt x="1232" y="196"/>
                    </a:lnTo>
                    <a:lnTo>
                      <a:pt x="1232" y="196"/>
                    </a:lnTo>
                    <a:lnTo>
                      <a:pt x="1233" y="196"/>
                    </a:lnTo>
                    <a:lnTo>
                      <a:pt x="1233" y="197"/>
                    </a:lnTo>
                    <a:lnTo>
                      <a:pt x="1233" y="197"/>
                    </a:lnTo>
                    <a:lnTo>
                      <a:pt x="1233" y="197"/>
                    </a:lnTo>
                    <a:lnTo>
                      <a:pt x="1234" y="197"/>
                    </a:lnTo>
                    <a:lnTo>
                      <a:pt x="1234" y="197"/>
                    </a:lnTo>
                    <a:lnTo>
                      <a:pt x="1234" y="197"/>
                    </a:lnTo>
                    <a:lnTo>
                      <a:pt x="1234" y="197"/>
                    </a:lnTo>
                    <a:lnTo>
                      <a:pt x="1235" y="197"/>
                    </a:lnTo>
                    <a:lnTo>
                      <a:pt x="1235" y="197"/>
                    </a:lnTo>
                    <a:lnTo>
                      <a:pt x="1235" y="197"/>
                    </a:lnTo>
                    <a:lnTo>
                      <a:pt x="1236" y="196"/>
                    </a:lnTo>
                    <a:lnTo>
                      <a:pt x="1236" y="196"/>
                    </a:lnTo>
                    <a:lnTo>
                      <a:pt x="1236" y="196"/>
                    </a:lnTo>
                    <a:lnTo>
                      <a:pt x="1236" y="196"/>
                    </a:lnTo>
                    <a:lnTo>
                      <a:pt x="1237" y="196"/>
                    </a:lnTo>
                    <a:lnTo>
                      <a:pt x="1237" y="196"/>
                    </a:lnTo>
                    <a:lnTo>
                      <a:pt x="1237" y="196"/>
                    </a:lnTo>
                    <a:lnTo>
                      <a:pt x="1237" y="196"/>
                    </a:lnTo>
                    <a:lnTo>
                      <a:pt x="1238" y="196"/>
                    </a:lnTo>
                    <a:lnTo>
                      <a:pt x="1238" y="196"/>
                    </a:lnTo>
                    <a:lnTo>
                      <a:pt x="1238" y="196"/>
                    </a:lnTo>
                    <a:lnTo>
                      <a:pt x="1238" y="196"/>
                    </a:lnTo>
                    <a:lnTo>
                      <a:pt x="1239" y="196"/>
                    </a:lnTo>
                    <a:lnTo>
                      <a:pt x="1239" y="196"/>
                    </a:lnTo>
                    <a:lnTo>
                      <a:pt x="1239" y="196"/>
                    </a:lnTo>
                    <a:lnTo>
                      <a:pt x="1239" y="196"/>
                    </a:lnTo>
                    <a:lnTo>
                      <a:pt x="1240" y="196"/>
                    </a:lnTo>
                    <a:lnTo>
                      <a:pt x="1240" y="196"/>
                    </a:lnTo>
                    <a:lnTo>
                      <a:pt x="1240" y="196"/>
                    </a:lnTo>
                    <a:lnTo>
                      <a:pt x="1241" y="196"/>
                    </a:lnTo>
                    <a:lnTo>
                      <a:pt x="1241" y="196"/>
                    </a:lnTo>
                    <a:lnTo>
                      <a:pt x="1241" y="196"/>
                    </a:lnTo>
                    <a:lnTo>
                      <a:pt x="1241" y="196"/>
                    </a:lnTo>
                    <a:lnTo>
                      <a:pt x="1242" y="196"/>
                    </a:lnTo>
                    <a:lnTo>
                      <a:pt x="1242" y="196"/>
                    </a:lnTo>
                    <a:lnTo>
                      <a:pt x="1242" y="196"/>
                    </a:lnTo>
                    <a:lnTo>
                      <a:pt x="1242" y="196"/>
                    </a:lnTo>
                    <a:lnTo>
                      <a:pt x="1243" y="196"/>
                    </a:lnTo>
                    <a:lnTo>
                      <a:pt x="1243" y="196"/>
                    </a:lnTo>
                    <a:lnTo>
                      <a:pt x="1243" y="196"/>
                    </a:lnTo>
                    <a:lnTo>
                      <a:pt x="1243" y="196"/>
                    </a:lnTo>
                    <a:lnTo>
                      <a:pt x="1244" y="196"/>
                    </a:lnTo>
                    <a:lnTo>
                      <a:pt x="1244" y="196"/>
                    </a:lnTo>
                    <a:lnTo>
                      <a:pt x="1244" y="196"/>
                    </a:lnTo>
                    <a:lnTo>
                      <a:pt x="1245" y="196"/>
                    </a:lnTo>
                    <a:lnTo>
                      <a:pt x="1245" y="196"/>
                    </a:lnTo>
                    <a:lnTo>
                      <a:pt x="1245" y="196"/>
                    </a:lnTo>
                    <a:lnTo>
                      <a:pt x="1245" y="196"/>
                    </a:lnTo>
                    <a:lnTo>
                      <a:pt x="1246" y="196"/>
                    </a:lnTo>
                    <a:lnTo>
                      <a:pt x="1246" y="196"/>
                    </a:lnTo>
                    <a:lnTo>
                      <a:pt x="1246" y="196"/>
                    </a:lnTo>
                    <a:lnTo>
                      <a:pt x="1246" y="196"/>
                    </a:lnTo>
                    <a:lnTo>
                      <a:pt x="1247" y="196"/>
                    </a:lnTo>
                    <a:lnTo>
                      <a:pt x="1247" y="196"/>
                    </a:lnTo>
                    <a:lnTo>
                      <a:pt x="1247" y="197"/>
                    </a:lnTo>
                    <a:lnTo>
                      <a:pt x="1247" y="197"/>
                    </a:lnTo>
                    <a:lnTo>
                      <a:pt x="1248" y="197"/>
                    </a:lnTo>
                    <a:lnTo>
                      <a:pt x="1248" y="197"/>
                    </a:lnTo>
                    <a:lnTo>
                      <a:pt x="1248" y="197"/>
                    </a:lnTo>
                    <a:lnTo>
                      <a:pt x="1249" y="197"/>
                    </a:lnTo>
                    <a:lnTo>
                      <a:pt x="1249" y="197"/>
                    </a:lnTo>
                    <a:lnTo>
                      <a:pt x="1249" y="197"/>
                    </a:lnTo>
                    <a:lnTo>
                      <a:pt x="1249" y="197"/>
                    </a:lnTo>
                    <a:lnTo>
                      <a:pt x="1250" y="197"/>
                    </a:lnTo>
                    <a:lnTo>
                      <a:pt x="1250" y="197"/>
                    </a:lnTo>
                    <a:lnTo>
                      <a:pt x="1250" y="197"/>
                    </a:lnTo>
                    <a:lnTo>
                      <a:pt x="1250" y="197"/>
                    </a:lnTo>
                    <a:lnTo>
                      <a:pt x="1251" y="197"/>
                    </a:lnTo>
                    <a:lnTo>
                      <a:pt x="1251" y="197"/>
                    </a:lnTo>
                    <a:lnTo>
                      <a:pt x="1251" y="197"/>
                    </a:lnTo>
                    <a:lnTo>
                      <a:pt x="1252" y="197"/>
                    </a:lnTo>
                    <a:lnTo>
                      <a:pt x="1252" y="197"/>
                    </a:lnTo>
                    <a:lnTo>
                      <a:pt x="1252" y="197"/>
                    </a:lnTo>
                    <a:lnTo>
                      <a:pt x="1252" y="197"/>
                    </a:lnTo>
                    <a:lnTo>
                      <a:pt x="1253" y="197"/>
                    </a:lnTo>
                    <a:lnTo>
                      <a:pt x="1253" y="197"/>
                    </a:lnTo>
                    <a:lnTo>
                      <a:pt x="1253" y="197"/>
                    </a:lnTo>
                    <a:lnTo>
                      <a:pt x="1253" y="197"/>
                    </a:lnTo>
                    <a:lnTo>
                      <a:pt x="1254" y="197"/>
                    </a:lnTo>
                    <a:lnTo>
                      <a:pt x="1254" y="197"/>
                    </a:lnTo>
                    <a:lnTo>
                      <a:pt x="1254" y="197"/>
                    </a:lnTo>
                    <a:lnTo>
                      <a:pt x="1254" y="197"/>
                    </a:lnTo>
                    <a:lnTo>
                      <a:pt x="1255" y="198"/>
                    </a:lnTo>
                    <a:lnTo>
                      <a:pt x="1255" y="198"/>
                    </a:lnTo>
                    <a:lnTo>
                      <a:pt x="1255" y="198"/>
                    </a:lnTo>
                    <a:lnTo>
                      <a:pt x="1255" y="198"/>
                    </a:lnTo>
                    <a:lnTo>
                      <a:pt x="1256" y="198"/>
                    </a:lnTo>
                    <a:lnTo>
                      <a:pt x="1256" y="198"/>
                    </a:lnTo>
                    <a:lnTo>
                      <a:pt x="1256" y="198"/>
                    </a:lnTo>
                    <a:lnTo>
                      <a:pt x="1257" y="198"/>
                    </a:lnTo>
                    <a:lnTo>
                      <a:pt x="1257" y="198"/>
                    </a:lnTo>
                    <a:lnTo>
                      <a:pt x="1257" y="198"/>
                    </a:lnTo>
                    <a:lnTo>
                      <a:pt x="1257" y="198"/>
                    </a:lnTo>
                    <a:lnTo>
                      <a:pt x="1258" y="198"/>
                    </a:lnTo>
                    <a:lnTo>
                      <a:pt x="1258" y="198"/>
                    </a:lnTo>
                    <a:lnTo>
                      <a:pt x="1258" y="198"/>
                    </a:lnTo>
                    <a:lnTo>
                      <a:pt x="1258" y="198"/>
                    </a:lnTo>
                    <a:lnTo>
                      <a:pt x="1259" y="198"/>
                    </a:lnTo>
                    <a:lnTo>
                      <a:pt x="1259" y="198"/>
                    </a:lnTo>
                    <a:lnTo>
                      <a:pt x="1259" y="198"/>
                    </a:lnTo>
                    <a:lnTo>
                      <a:pt x="1259" y="198"/>
                    </a:lnTo>
                    <a:lnTo>
                      <a:pt x="1260" y="198"/>
                    </a:lnTo>
                    <a:lnTo>
                      <a:pt x="1260" y="198"/>
                    </a:lnTo>
                    <a:lnTo>
                      <a:pt x="1260" y="198"/>
                    </a:lnTo>
                    <a:lnTo>
                      <a:pt x="1261" y="198"/>
                    </a:lnTo>
                    <a:lnTo>
                      <a:pt x="1261" y="198"/>
                    </a:lnTo>
                    <a:lnTo>
                      <a:pt x="1261" y="198"/>
                    </a:lnTo>
                    <a:lnTo>
                      <a:pt x="1261" y="198"/>
                    </a:lnTo>
                    <a:lnTo>
                      <a:pt x="1262" y="198"/>
                    </a:lnTo>
                    <a:lnTo>
                      <a:pt x="1262" y="198"/>
                    </a:lnTo>
                    <a:lnTo>
                      <a:pt x="1262" y="198"/>
                    </a:lnTo>
                    <a:lnTo>
                      <a:pt x="1262" y="198"/>
                    </a:lnTo>
                    <a:lnTo>
                      <a:pt x="1263" y="198"/>
                    </a:lnTo>
                    <a:lnTo>
                      <a:pt x="1263" y="198"/>
                    </a:lnTo>
                    <a:lnTo>
                      <a:pt x="1263" y="198"/>
                    </a:lnTo>
                    <a:lnTo>
                      <a:pt x="1264" y="198"/>
                    </a:lnTo>
                    <a:lnTo>
                      <a:pt x="1264" y="198"/>
                    </a:lnTo>
                    <a:lnTo>
                      <a:pt x="1264" y="198"/>
                    </a:lnTo>
                    <a:lnTo>
                      <a:pt x="1264" y="198"/>
                    </a:lnTo>
                    <a:lnTo>
                      <a:pt x="1265" y="198"/>
                    </a:lnTo>
                    <a:lnTo>
                      <a:pt x="1265" y="198"/>
                    </a:lnTo>
                    <a:lnTo>
                      <a:pt x="1265" y="198"/>
                    </a:lnTo>
                    <a:lnTo>
                      <a:pt x="1265" y="198"/>
                    </a:lnTo>
                    <a:lnTo>
                      <a:pt x="1266" y="198"/>
                    </a:lnTo>
                    <a:lnTo>
                      <a:pt x="1266" y="198"/>
                    </a:lnTo>
                    <a:lnTo>
                      <a:pt x="1266" y="198"/>
                    </a:lnTo>
                    <a:lnTo>
                      <a:pt x="1266" y="198"/>
                    </a:lnTo>
                    <a:lnTo>
                      <a:pt x="1267" y="198"/>
                    </a:lnTo>
                    <a:lnTo>
                      <a:pt x="1267" y="198"/>
                    </a:lnTo>
                    <a:lnTo>
                      <a:pt x="1267" y="198"/>
                    </a:lnTo>
                    <a:lnTo>
                      <a:pt x="1268" y="198"/>
                    </a:lnTo>
                    <a:lnTo>
                      <a:pt x="1268" y="198"/>
                    </a:lnTo>
                    <a:lnTo>
                      <a:pt x="1268" y="198"/>
                    </a:lnTo>
                    <a:lnTo>
                      <a:pt x="1268" y="198"/>
                    </a:lnTo>
                    <a:lnTo>
                      <a:pt x="1269" y="198"/>
                    </a:lnTo>
                    <a:lnTo>
                      <a:pt x="1269" y="198"/>
                    </a:lnTo>
                    <a:lnTo>
                      <a:pt x="1269" y="198"/>
                    </a:lnTo>
                    <a:lnTo>
                      <a:pt x="1269" y="198"/>
                    </a:lnTo>
                    <a:lnTo>
                      <a:pt x="1270" y="198"/>
                    </a:lnTo>
                    <a:lnTo>
                      <a:pt x="1270" y="198"/>
                    </a:lnTo>
                    <a:lnTo>
                      <a:pt x="1270" y="198"/>
                    </a:lnTo>
                    <a:lnTo>
                      <a:pt x="1270" y="198"/>
                    </a:lnTo>
                    <a:lnTo>
                      <a:pt x="1271" y="198"/>
                    </a:lnTo>
                    <a:lnTo>
                      <a:pt x="1271" y="198"/>
                    </a:lnTo>
                    <a:lnTo>
                      <a:pt x="1271" y="198"/>
                    </a:lnTo>
                    <a:lnTo>
                      <a:pt x="1271" y="198"/>
                    </a:lnTo>
                    <a:lnTo>
                      <a:pt x="1272" y="198"/>
                    </a:lnTo>
                    <a:lnTo>
                      <a:pt x="1272" y="198"/>
                    </a:lnTo>
                    <a:lnTo>
                      <a:pt x="1272" y="198"/>
                    </a:lnTo>
                    <a:lnTo>
                      <a:pt x="1273" y="198"/>
                    </a:lnTo>
                    <a:lnTo>
                      <a:pt x="1273" y="197"/>
                    </a:lnTo>
                    <a:lnTo>
                      <a:pt x="1273" y="197"/>
                    </a:lnTo>
                    <a:lnTo>
                      <a:pt x="1273" y="197"/>
                    </a:lnTo>
                    <a:lnTo>
                      <a:pt x="1274" y="197"/>
                    </a:lnTo>
                    <a:lnTo>
                      <a:pt x="1274" y="197"/>
                    </a:lnTo>
                    <a:lnTo>
                      <a:pt x="1274" y="197"/>
                    </a:lnTo>
                    <a:lnTo>
                      <a:pt x="1274" y="197"/>
                    </a:lnTo>
                    <a:lnTo>
                      <a:pt x="1275" y="197"/>
                    </a:lnTo>
                    <a:lnTo>
                      <a:pt x="1275" y="197"/>
                    </a:lnTo>
                    <a:lnTo>
                      <a:pt x="1275" y="197"/>
                    </a:lnTo>
                    <a:lnTo>
                      <a:pt x="1275" y="197"/>
                    </a:lnTo>
                    <a:lnTo>
                      <a:pt x="1276" y="197"/>
                    </a:lnTo>
                    <a:lnTo>
                      <a:pt x="1276" y="197"/>
                    </a:lnTo>
                    <a:lnTo>
                      <a:pt x="1276" y="197"/>
                    </a:lnTo>
                    <a:lnTo>
                      <a:pt x="1277" y="197"/>
                    </a:lnTo>
                    <a:lnTo>
                      <a:pt x="1277" y="197"/>
                    </a:lnTo>
                    <a:lnTo>
                      <a:pt x="1277" y="196"/>
                    </a:lnTo>
                    <a:lnTo>
                      <a:pt x="1277" y="197"/>
                    </a:lnTo>
                    <a:lnTo>
                      <a:pt x="1278" y="196"/>
                    </a:lnTo>
                    <a:lnTo>
                      <a:pt x="1278" y="196"/>
                    </a:lnTo>
                    <a:lnTo>
                      <a:pt x="1278" y="196"/>
                    </a:lnTo>
                    <a:lnTo>
                      <a:pt x="1278" y="196"/>
                    </a:lnTo>
                    <a:lnTo>
                      <a:pt x="1279" y="196"/>
                    </a:lnTo>
                    <a:lnTo>
                      <a:pt x="1279" y="196"/>
                    </a:lnTo>
                    <a:lnTo>
                      <a:pt x="1279" y="196"/>
                    </a:lnTo>
                    <a:lnTo>
                      <a:pt x="1280" y="196"/>
                    </a:lnTo>
                    <a:lnTo>
                      <a:pt x="1280" y="196"/>
                    </a:lnTo>
                    <a:lnTo>
                      <a:pt x="1280" y="196"/>
                    </a:lnTo>
                    <a:lnTo>
                      <a:pt x="1280" y="196"/>
                    </a:lnTo>
                    <a:lnTo>
                      <a:pt x="1281" y="196"/>
                    </a:lnTo>
                    <a:lnTo>
                      <a:pt x="1281" y="196"/>
                    </a:lnTo>
                    <a:lnTo>
                      <a:pt x="1281" y="196"/>
                    </a:lnTo>
                    <a:lnTo>
                      <a:pt x="1281" y="196"/>
                    </a:lnTo>
                    <a:lnTo>
                      <a:pt x="1282" y="196"/>
                    </a:lnTo>
                    <a:lnTo>
                      <a:pt x="1282" y="196"/>
                    </a:lnTo>
                    <a:lnTo>
                      <a:pt x="1282" y="196"/>
                    </a:lnTo>
                    <a:lnTo>
                      <a:pt x="1282" y="196"/>
                    </a:lnTo>
                    <a:lnTo>
                      <a:pt x="1283" y="196"/>
                    </a:lnTo>
                    <a:lnTo>
                      <a:pt x="1283" y="196"/>
                    </a:lnTo>
                    <a:lnTo>
                      <a:pt x="1283" y="196"/>
                    </a:lnTo>
                    <a:lnTo>
                      <a:pt x="1284" y="195"/>
                    </a:lnTo>
                    <a:lnTo>
                      <a:pt x="1284" y="195"/>
                    </a:lnTo>
                    <a:lnTo>
                      <a:pt x="1284" y="195"/>
                    </a:lnTo>
                    <a:lnTo>
                      <a:pt x="1284" y="195"/>
                    </a:lnTo>
                    <a:lnTo>
                      <a:pt x="1285" y="195"/>
                    </a:lnTo>
                    <a:lnTo>
                      <a:pt x="1285" y="191"/>
                    </a:lnTo>
                    <a:lnTo>
                      <a:pt x="1285" y="190"/>
                    </a:lnTo>
                    <a:lnTo>
                      <a:pt x="1285" y="189"/>
                    </a:lnTo>
                    <a:lnTo>
                      <a:pt x="1286" y="188"/>
                    </a:lnTo>
                    <a:lnTo>
                      <a:pt x="1286" y="187"/>
                    </a:lnTo>
                    <a:lnTo>
                      <a:pt x="1286" y="188"/>
                    </a:lnTo>
                    <a:lnTo>
                      <a:pt x="1286" y="189"/>
                    </a:lnTo>
                    <a:lnTo>
                      <a:pt x="1287" y="190"/>
                    </a:lnTo>
                    <a:lnTo>
                      <a:pt x="1287" y="192"/>
                    </a:lnTo>
                    <a:lnTo>
                      <a:pt x="1287" y="194"/>
                    </a:lnTo>
                    <a:lnTo>
                      <a:pt x="1287" y="194"/>
                    </a:lnTo>
                    <a:lnTo>
                      <a:pt x="1288" y="194"/>
                    </a:lnTo>
                    <a:lnTo>
                      <a:pt x="1288" y="194"/>
                    </a:lnTo>
                    <a:lnTo>
                      <a:pt x="1288" y="194"/>
                    </a:lnTo>
                    <a:lnTo>
                      <a:pt x="1289" y="194"/>
                    </a:lnTo>
                    <a:lnTo>
                      <a:pt x="1289" y="194"/>
                    </a:lnTo>
                    <a:lnTo>
                      <a:pt x="1289" y="194"/>
                    </a:lnTo>
                    <a:lnTo>
                      <a:pt x="1289" y="194"/>
                    </a:lnTo>
                    <a:lnTo>
                      <a:pt x="1290" y="194"/>
                    </a:lnTo>
                    <a:lnTo>
                      <a:pt x="1290" y="193"/>
                    </a:lnTo>
                    <a:lnTo>
                      <a:pt x="1290" y="193"/>
                    </a:lnTo>
                    <a:lnTo>
                      <a:pt x="1290" y="193"/>
                    </a:lnTo>
                    <a:lnTo>
                      <a:pt x="1291" y="193"/>
                    </a:lnTo>
                    <a:lnTo>
                      <a:pt x="1291" y="193"/>
                    </a:lnTo>
                    <a:lnTo>
                      <a:pt x="1291" y="193"/>
                    </a:lnTo>
                    <a:lnTo>
                      <a:pt x="1291" y="193"/>
                    </a:lnTo>
                    <a:lnTo>
                      <a:pt x="1292" y="193"/>
                    </a:lnTo>
                    <a:lnTo>
                      <a:pt x="1292" y="193"/>
                    </a:lnTo>
                    <a:lnTo>
                      <a:pt x="1292" y="193"/>
                    </a:lnTo>
                    <a:lnTo>
                      <a:pt x="1293" y="193"/>
                    </a:lnTo>
                    <a:lnTo>
                      <a:pt x="1293" y="193"/>
                    </a:lnTo>
                    <a:lnTo>
                      <a:pt x="1293" y="193"/>
                    </a:lnTo>
                    <a:lnTo>
                      <a:pt x="1293" y="193"/>
                    </a:lnTo>
                    <a:lnTo>
                      <a:pt x="1294" y="193"/>
                    </a:lnTo>
                    <a:lnTo>
                      <a:pt x="1294" y="193"/>
                    </a:lnTo>
                    <a:lnTo>
                      <a:pt x="1294" y="193"/>
                    </a:lnTo>
                    <a:lnTo>
                      <a:pt x="1294" y="193"/>
                    </a:lnTo>
                    <a:lnTo>
                      <a:pt x="1295" y="193"/>
                    </a:lnTo>
                    <a:lnTo>
                      <a:pt x="1295" y="193"/>
                    </a:lnTo>
                    <a:lnTo>
                      <a:pt x="1295" y="193"/>
                    </a:lnTo>
                    <a:lnTo>
                      <a:pt x="1296" y="193"/>
                    </a:lnTo>
                    <a:lnTo>
                      <a:pt x="1296" y="193"/>
                    </a:lnTo>
                    <a:lnTo>
                      <a:pt x="1296" y="193"/>
                    </a:lnTo>
                    <a:lnTo>
                      <a:pt x="1296" y="193"/>
                    </a:lnTo>
                    <a:lnTo>
                      <a:pt x="1297" y="193"/>
                    </a:lnTo>
                    <a:lnTo>
                      <a:pt x="1297" y="193"/>
                    </a:lnTo>
                    <a:lnTo>
                      <a:pt x="1297" y="193"/>
                    </a:lnTo>
                    <a:lnTo>
                      <a:pt x="1297" y="192"/>
                    </a:lnTo>
                    <a:lnTo>
                      <a:pt x="1298" y="192"/>
                    </a:lnTo>
                    <a:lnTo>
                      <a:pt x="1298" y="192"/>
                    </a:lnTo>
                    <a:lnTo>
                      <a:pt x="1298" y="192"/>
                    </a:lnTo>
                    <a:lnTo>
                      <a:pt x="1299" y="192"/>
                    </a:lnTo>
                    <a:lnTo>
                      <a:pt x="1299" y="192"/>
                    </a:lnTo>
                    <a:lnTo>
                      <a:pt x="1299" y="192"/>
                    </a:lnTo>
                    <a:lnTo>
                      <a:pt x="1299" y="192"/>
                    </a:lnTo>
                    <a:lnTo>
                      <a:pt x="1300" y="192"/>
                    </a:lnTo>
                    <a:lnTo>
                      <a:pt x="1300" y="193"/>
                    </a:lnTo>
                    <a:lnTo>
                      <a:pt x="1300" y="193"/>
                    </a:lnTo>
                    <a:lnTo>
                      <a:pt x="1300" y="193"/>
                    </a:lnTo>
                    <a:lnTo>
                      <a:pt x="1301" y="193"/>
                    </a:lnTo>
                    <a:lnTo>
                      <a:pt x="1301" y="194"/>
                    </a:lnTo>
                    <a:lnTo>
                      <a:pt x="1301" y="194"/>
                    </a:lnTo>
                    <a:lnTo>
                      <a:pt x="1301" y="195"/>
                    </a:lnTo>
                    <a:lnTo>
                      <a:pt x="1302" y="195"/>
                    </a:lnTo>
                    <a:lnTo>
                      <a:pt x="1302" y="195"/>
                    </a:lnTo>
                    <a:lnTo>
                      <a:pt x="1302" y="195"/>
                    </a:lnTo>
                    <a:lnTo>
                      <a:pt x="1302" y="195"/>
                    </a:lnTo>
                    <a:lnTo>
                      <a:pt x="1303" y="195"/>
                    </a:lnTo>
                    <a:lnTo>
                      <a:pt x="1303" y="195"/>
                    </a:lnTo>
                    <a:lnTo>
                      <a:pt x="1303" y="196"/>
                    </a:lnTo>
                    <a:lnTo>
                      <a:pt x="1304" y="196"/>
                    </a:lnTo>
                    <a:lnTo>
                      <a:pt x="1304" y="196"/>
                    </a:lnTo>
                    <a:lnTo>
                      <a:pt x="1304" y="196"/>
                    </a:lnTo>
                    <a:lnTo>
                      <a:pt x="1304" y="197"/>
                    </a:lnTo>
                    <a:lnTo>
                      <a:pt x="1305" y="197"/>
                    </a:lnTo>
                    <a:lnTo>
                      <a:pt x="1305" y="197"/>
                    </a:lnTo>
                    <a:lnTo>
                      <a:pt x="1305" y="197"/>
                    </a:lnTo>
                    <a:lnTo>
                      <a:pt x="1305" y="197"/>
                    </a:lnTo>
                    <a:lnTo>
                      <a:pt x="1306" y="197"/>
                    </a:lnTo>
                    <a:lnTo>
                      <a:pt x="1306" y="197"/>
                    </a:lnTo>
                    <a:lnTo>
                      <a:pt x="1306" y="197"/>
                    </a:lnTo>
                    <a:lnTo>
                      <a:pt x="1306" y="197"/>
                    </a:lnTo>
                    <a:lnTo>
                      <a:pt x="1307" y="197"/>
                    </a:lnTo>
                    <a:lnTo>
                      <a:pt x="1307" y="197"/>
                    </a:lnTo>
                    <a:lnTo>
                      <a:pt x="1307" y="196"/>
                    </a:lnTo>
                    <a:lnTo>
                      <a:pt x="1307" y="196"/>
                    </a:lnTo>
                    <a:lnTo>
                      <a:pt x="1308" y="196"/>
                    </a:lnTo>
                    <a:lnTo>
                      <a:pt x="1308" y="196"/>
                    </a:lnTo>
                    <a:lnTo>
                      <a:pt x="1308" y="196"/>
                    </a:lnTo>
                    <a:lnTo>
                      <a:pt x="1309" y="196"/>
                    </a:lnTo>
                    <a:lnTo>
                      <a:pt x="1309" y="196"/>
                    </a:lnTo>
                    <a:lnTo>
                      <a:pt x="1309" y="196"/>
                    </a:lnTo>
                    <a:lnTo>
                      <a:pt x="1309" y="196"/>
                    </a:lnTo>
                    <a:lnTo>
                      <a:pt x="1310" y="196"/>
                    </a:lnTo>
                    <a:lnTo>
                      <a:pt x="1310" y="196"/>
                    </a:lnTo>
                    <a:lnTo>
                      <a:pt x="1310" y="196"/>
                    </a:lnTo>
                    <a:lnTo>
                      <a:pt x="1310" y="196"/>
                    </a:lnTo>
                    <a:lnTo>
                      <a:pt x="1311" y="196"/>
                    </a:lnTo>
                    <a:lnTo>
                      <a:pt x="1311" y="196"/>
                    </a:lnTo>
                    <a:lnTo>
                      <a:pt x="1311" y="196"/>
                    </a:lnTo>
                    <a:lnTo>
                      <a:pt x="1312" y="196"/>
                    </a:lnTo>
                    <a:lnTo>
                      <a:pt x="1312" y="196"/>
                    </a:lnTo>
                    <a:lnTo>
                      <a:pt x="1312" y="196"/>
                    </a:lnTo>
                    <a:lnTo>
                      <a:pt x="1312" y="196"/>
                    </a:lnTo>
                    <a:lnTo>
                      <a:pt x="1313" y="196"/>
                    </a:lnTo>
                    <a:lnTo>
                      <a:pt x="1313" y="196"/>
                    </a:lnTo>
                    <a:lnTo>
                      <a:pt x="1313" y="196"/>
                    </a:lnTo>
                    <a:lnTo>
                      <a:pt x="1313" y="196"/>
                    </a:lnTo>
                    <a:lnTo>
                      <a:pt x="1314" y="195"/>
                    </a:lnTo>
                    <a:lnTo>
                      <a:pt x="1314" y="195"/>
                    </a:lnTo>
                    <a:lnTo>
                      <a:pt x="1314" y="195"/>
                    </a:lnTo>
                    <a:lnTo>
                      <a:pt x="1315" y="195"/>
                    </a:lnTo>
                    <a:lnTo>
                      <a:pt x="1315" y="195"/>
                    </a:lnTo>
                    <a:lnTo>
                      <a:pt x="1315" y="195"/>
                    </a:lnTo>
                    <a:lnTo>
                      <a:pt x="1315" y="195"/>
                    </a:lnTo>
                    <a:lnTo>
                      <a:pt x="1316" y="196"/>
                    </a:lnTo>
                    <a:lnTo>
                      <a:pt x="1316" y="196"/>
                    </a:lnTo>
                    <a:lnTo>
                      <a:pt x="1316" y="196"/>
                    </a:lnTo>
                    <a:lnTo>
                      <a:pt x="1316" y="196"/>
                    </a:lnTo>
                    <a:lnTo>
                      <a:pt x="1317" y="196"/>
                    </a:lnTo>
                    <a:lnTo>
                      <a:pt x="1317" y="196"/>
                    </a:lnTo>
                    <a:lnTo>
                      <a:pt x="1317" y="196"/>
                    </a:lnTo>
                    <a:lnTo>
                      <a:pt x="1317" y="196"/>
                    </a:lnTo>
                    <a:lnTo>
                      <a:pt x="1318" y="196"/>
                    </a:lnTo>
                    <a:lnTo>
                      <a:pt x="1318" y="196"/>
                    </a:lnTo>
                    <a:lnTo>
                      <a:pt x="1318" y="196"/>
                    </a:lnTo>
                    <a:lnTo>
                      <a:pt x="1318" y="196"/>
                    </a:lnTo>
                    <a:lnTo>
                      <a:pt x="1319" y="196"/>
                    </a:lnTo>
                    <a:lnTo>
                      <a:pt x="1319" y="196"/>
                    </a:lnTo>
                    <a:lnTo>
                      <a:pt x="1319" y="196"/>
                    </a:lnTo>
                    <a:lnTo>
                      <a:pt x="1320" y="196"/>
                    </a:lnTo>
                    <a:lnTo>
                      <a:pt x="1320" y="196"/>
                    </a:lnTo>
                    <a:lnTo>
                      <a:pt x="1320" y="196"/>
                    </a:lnTo>
                    <a:lnTo>
                      <a:pt x="1320" y="196"/>
                    </a:lnTo>
                    <a:lnTo>
                      <a:pt x="1321" y="196"/>
                    </a:lnTo>
                    <a:lnTo>
                      <a:pt x="1321" y="196"/>
                    </a:lnTo>
                    <a:lnTo>
                      <a:pt x="1321" y="196"/>
                    </a:lnTo>
                    <a:lnTo>
                      <a:pt x="1321" y="196"/>
                    </a:lnTo>
                    <a:lnTo>
                      <a:pt x="1322" y="196"/>
                    </a:lnTo>
                    <a:lnTo>
                      <a:pt x="1322" y="196"/>
                    </a:lnTo>
                    <a:lnTo>
                      <a:pt x="1322" y="196"/>
                    </a:lnTo>
                    <a:lnTo>
                      <a:pt x="1322" y="196"/>
                    </a:lnTo>
                    <a:lnTo>
                      <a:pt x="1323" y="196"/>
                    </a:lnTo>
                    <a:lnTo>
                      <a:pt x="1323" y="196"/>
                    </a:lnTo>
                    <a:lnTo>
                      <a:pt x="1323" y="196"/>
                    </a:lnTo>
                    <a:lnTo>
                      <a:pt x="1323" y="196"/>
                    </a:lnTo>
                    <a:lnTo>
                      <a:pt x="1324" y="196"/>
                    </a:lnTo>
                    <a:lnTo>
                      <a:pt x="1324" y="196"/>
                    </a:lnTo>
                    <a:lnTo>
                      <a:pt x="1324" y="196"/>
                    </a:lnTo>
                    <a:lnTo>
                      <a:pt x="1325" y="196"/>
                    </a:lnTo>
                    <a:lnTo>
                      <a:pt x="1325" y="196"/>
                    </a:lnTo>
                    <a:lnTo>
                      <a:pt x="1325" y="196"/>
                    </a:lnTo>
                    <a:lnTo>
                      <a:pt x="1325" y="196"/>
                    </a:lnTo>
                    <a:lnTo>
                      <a:pt x="1326" y="196"/>
                    </a:lnTo>
                    <a:lnTo>
                      <a:pt x="1326" y="196"/>
                    </a:lnTo>
                    <a:lnTo>
                      <a:pt x="1326" y="196"/>
                    </a:lnTo>
                    <a:lnTo>
                      <a:pt x="1326" y="196"/>
                    </a:lnTo>
                    <a:lnTo>
                      <a:pt x="1327" y="196"/>
                    </a:lnTo>
                    <a:lnTo>
                      <a:pt x="1327" y="196"/>
                    </a:lnTo>
                    <a:lnTo>
                      <a:pt x="1327" y="196"/>
                    </a:lnTo>
                    <a:lnTo>
                      <a:pt x="1328" y="196"/>
                    </a:lnTo>
                    <a:lnTo>
                      <a:pt x="1328" y="196"/>
                    </a:lnTo>
                    <a:lnTo>
                      <a:pt x="1328" y="194"/>
                    </a:lnTo>
                    <a:lnTo>
                      <a:pt x="1328" y="191"/>
                    </a:lnTo>
                    <a:lnTo>
                      <a:pt x="1329" y="185"/>
                    </a:lnTo>
                    <a:lnTo>
                      <a:pt x="1329" y="178"/>
                    </a:lnTo>
                    <a:lnTo>
                      <a:pt x="1329" y="168"/>
                    </a:lnTo>
                    <a:lnTo>
                      <a:pt x="1329" y="158"/>
                    </a:lnTo>
                    <a:lnTo>
                      <a:pt x="1330" y="154"/>
                    </a:lnTo>
                    <a:lnTo>
                      <a:pt x="1330" y="152"/>
                    </a:lnTo>
                    <a:lnTo>
                      <a:pt x="1330" y="152"/>
                    </a:lnTo>
                    <a:lnTo>
                      <a:pt x="1331" y="153"/>
                    </a:lnTo>
                    <a:lnTo>
                      <a:pt x="1331" y="145"/>
                    </a:lnTo>
                    <a:lnTo>
                      <a:pt x="1331" y="121"/>
                    </a:lnTo>
                    <a:lnTo>
                      <a:pt x="1331" y="108"/>
                    </a:lnTo>
                    <a:lnTo>
                      <a:pt x="1332" y="92"/>
                    </a:lnTo>
                    <a:lnTo>
                      <a:pt x="1332" y="85"/>
                    </a:lnTo>
                    <a:lnTo>
                      <a:pt x="1332" y="86"/>
                    </a:lnTo>
                    <a:lnTo>
                      <a:pt x="1332" y="88"/>
                    </a:lnTo>
                    <a:lnTo>
                      <a:pt x="1333" y="89"/>
                    </a:lnTo>
                    <a:lnTo>
                      <a:pt x="1333" y="90"/>
                    </a:lnTo>
                    <a:lnTo>
                      <a:pt x="1333" y="91"/>
                    </a:lnTo>
                    <a:lnTo>
                      <a:pt x="1333" y="92"/>
                    </a:lnTo>
                    <a:lnTo>
                      <a:pt x="1334" y="92"/>
                    </a:lnTo>
                    <a:lnTo>
                      <a:pt x="1334" y="93"/>
                    </a:lnTo>
                    <a:lnTo>
                      <a:pt x="1334" y="93"/>
                    </a:lnTo>
                    <a:lnTo>
                      <a:pt x="1334" y="93"/>
                    </a:lnTo>
                    <a:lnTo>
                      <a:pt x="1335" y="94"/>
                    </a:lnTo>
                    <a:lnTo>
                      <a:pt x="1335" y="94"/>
                    </a:lnTo>
                    <a:lnTo>
                      <a:pt x="1335" y="94"/>
                    </a:lnTo>
                    <a:lnTo>
                      <a:pt x="1336" y="94"/>
                    </a:lnTo>
                    <a:lnTo>
                      <a:pt x="1336" y="94"/>
                    </a:lnTo>
                    <a:lnTo>
                      <a:pt x="1336" y="94"/>
                    </a:lnTo>
                    <a:lnTo>
                      <a:pt x="1336" y="94"/>
                    </a:lnTo>
                    <a:lnTo>
                      <a:pt x="1337" y="94"/>
                    </a:lnTo>
                    <a:lnTo>
                      <a:pt x="1337" y="94"/>
                    </a:lnTo>
                    <a:lnTo>
                      <a:pt x="1337" y="94"/>
                    </a:lnTo>
                    <a:lnTo>
                      <a:pt x="1337" y="94"/>
                    </a:lnTo>
                    <a:lnTo>
                      <a:pt x="1338" y="94"/>
                    </a:lnTo>
                    <a:lnTo>
                      <a:pt x="1338" y="94"/>
                    </a:lnTo>
                    <a:lnTo>
                      <a:pt x="1338" y="94"/>
                    </a:lnTo>
                    <a:lnTo>
                      <a:pt x="1338" y="94"/>
                    </a:lnTo>
                    <a:lnTo>
                      <a:pt x="1339" y="94"/>
                    </a:lnTo>
                    <a:lnTo>
                      <a:pt x="1339" y="94"/>
                    </a:lnTo>
                    <a:lnTo>
                      <a:pt x="1339" y="94"/>
                    </a:lnTo>
                    <a:lnTo>
                      <a:pt x="1339" y="94"/>
                    </a:lnTo>
                    <a:lnTo>
                      <a:pt x="1340" y="94"/>
                    </a:lnTo>
                    <a:lnTo>
                      <a:pt x="1340" y="94"/>
                    </a:lnTo>
                    <a:lnTo>
                      <a:pt x="1340" y="94"/>
                    </a:lnTo>
                    <a:lnTo>
                      <a:pt x="1341" y="94"/>
                    </a:lnTo>
                    <a:lnTo>
                      <a:pt x="1341" y="94"/>
                    </a:lnTo>
                    <a:lnTo>
                      <a:pt x="1341" y="94"/>
                    </a:lnTo>
                    <a:lnTo>
                      <a:pt x="1341" y="94"/>
                    </a:lnTo>
                    <a:lnTo>
                      <a:pt x="1342" y="94"/>
                    </a:lnTo>
                    <a:lnTo>
                      <a:pt x="1342" y="94"/>
                    </a:lnTo>
                    <a:lnTo>
                      <a:pt x="1342" y="94"/>
                    </a:lnTo>
                    <a:lnTo>
                      <a:pt x="1342" y="94"/>
                    </a:lnTo>
                    <a:lnTo>
                      <a:pt x="1343" y="94"/>
                    </a:lnTo>
                    <a:lnTo>
                      <a:pt x="1343" y="94"/>
                    </a:lnTo>
                    <a:lnTo>
                      <a:pt x="1343" y="94"/>
                    </a:lnTo>
                    <a:lnTo>
                      <a:pt x="1344" y="94"/>
                    </a:lnTo>
                    <a:lnTo>
                      <a:pt x="1344" y="95"/>
                    </a:lnTo>
                    <a:lnTo>
                      <a:pt x="1344" y="95"/>
                    </a:lnTo>
                    <a:lnTo>
                      <a:pt x="1344" y="95"/>
                    </a:lnTo>
                    <a:lnTo>
                      <a:pt x="1345" y="96"/>
                    </a:lnTo>
                    <a:lnTo>
                      <a:pt x="1345" y="96"/>
                    </a:lnTo>
                    <a:lnTo>
                      <a:pt x="1345" y="97"/>
                    </a:lnTo>
                    <a:lnTo>
                      <a:pt x="1345" y="98"/>
                    </a:lnTo>
                    <a:lnTo>
                      <a:pt x="1346" y="98"/>
                    </a:lnTo>
                    <a:lnTo>
                      <a:pt x="1346" y="99"/>
                    </a:lnTo>
                    <a:lnTo>
                      <a:pt x="1346" y="100"/>
                    </a:lnTo>
                    <a:lnTo>
                      <a:pt x="1347" y="100"/>
                    </a:lnTo>
                    <a:lnTo>
                      <a:pt x="1347" y="101"/>
                    </a:lnTo>
                    <a:lnTo>
                      <a:pt x="1347" y="102"/>
                    </a:lnTo>
                    <a:lnTo>
                      <a:pt x="1347" y="102"/>
                    </a:lnTo>
                    <a:lnTo>
                      <a:pt x="1348" y="103"/>
                    </a:lnTo>
                    <a:lnTo>
                      <a:pt x="1348" y="103"/>
                    </a:lnTo>
                    <a:lnTo>
                      <a:pt x="1348" y="104"/>
                    </a:lnTo>
                    <a:lnTo>
                      <a:pt x="1348" y="104"/>
                    </a:lnTo>
                    <a:lnTo>
                      <a:pt x="1349" y="104"/>
                    </a:lnTo>
                    <a:lnTo>
                      <a:pt x="1349" y="104"/>
                    </a:lnTo>
                    <a:lnTo>
                      <a:pt x="1349" y="104"/>
                    </a:lnTo>
                    <a:lnTo>
                      <a:pt x="1349" y="104"/>
                    </a:lnTo>
                    <a:lnTo>
                      <a:pt x="1350" y="104"/>
                    </a:lnTo>
                    <a:lnTo>
                      <a:pt x="1350" y="104"/>
                    </a:lnTo>
                    <a:lnTo>
                      <a:pt x="1350" y="104"/>
                    </a:lnTo>
                    <a:lnTo>
                      <a:pt x="1350" y="104"/>
                    </a:lnTo>
                    <a:lnTo>
                      <a:pt x="1351" y="104"/>
                    </a:lnTo>
                    <a:lnTo>
                      <a:pt x="1351" y="104"/>
                    </a:lnTo>
                    <a:lnTo>
                      <a:pt x="1351" y="104"/>
                    </a:lnTo>
                    <a:lnTo>
                      <a:pt x="1352" y="104"/>
                    </a:lnTo>
                    <a:lnTo>
                      <a:pt x="1352" y="104"/>
                    </a:lnTo>
                    <a:lnTo>
                      <a:pt x="1352" y="104"/>
                    </a:lnTo>
                    <a:lnTo>
                      <a:pt x="1352" y="104"/>
                    </a:lnTo>
                    <a:lnTo>
                      <a:pt x="1353" y="104"/>
                    </a:lnTo>
                    <a:lnTo>
                      <a:pt x="1353" y="104"/>
                    </a:lnTo>
                    <a:lnTo>
                      <a:pt x="1353" y="104"/>
                    </a:lnTo>
                    <a:lnTo>
                      <a:pt x="1353" y="105"/>
                    </a:lnTo>
                    <a:lnTo>
                      <a:pt x="1354" y="108"/>
                    </a:lnTo>
                    <a:lnTo>
                      <a:pt x="1354" y="110"/>
                    </a:lnTo>
                    <a:lnTo>
                      <a:pt x="1354" y="120"/>
                    </a:lnTo>
                    <a:lnTo>
                      <a:pt x="1354" y="124"/>
                    </a:lnTo>
                    <a:lnTo>
                      <a:pt x="1355" y="121"/>
                    </a:lnTo>
                    <a:lnTo>
                      <a:pt x="1355" y="118"/>
                    </a:lnTo>
                    <a:lnTo>
                      <a:pt x="1355" y="121"/>
                    </a:lnTo>
                    <a:lnTo>
                      <a:pt x="1356" y="133"/>
                    </a:lnTo>
                    <a:lnTo>
                      <a:pt x="1356" y="148"/>
                    </a:lnTo>
                    <a:lnTo>
                      <a:pt x="1356" y="169"/>
                    </a:lnTo>
                    <a:lnTo>
                      <a:pt x="1356" y="182"/>
                    </a:lnTo>
                    <a:lnTo>
                      <a:pt x="1357" y="184"/>
                    </a:lnTo>
                    <a:lnTo>
                      <a:pt x="1357" y="184"/>
                    </a:lnTo>
                    <a:lnTo>
                      <a:pt x="1357" y="184"/>
                    </a:lnTo>
                    <a:lnTo>
                      <a:pt x="1357" y="184"/>
                    </a:lnTo>
                    <a:lnTo>
                      <a:pt x="1358" y="184"/>
                    </a:lnTo>
                    <a:lnTo>
                      <a:pt x="1358" y="184"/>
                    </a:lnTo>
                    <a:lnTo>
                      <a:pt x="1358" y="184"/>
                    </a:lnTo>
                    <a:lnTo>
                      <a:pt x="1358" y="185"/>
                    </a:lnTo>
                    <a:lnTo>
                      <a:pt x="1359" y="185"/>
                    </a:lnTo>
                    <a:lnTo>
                      <a:pt x="1359" y="185"/>
                    </a:lnTo>
                    <a:lnTo>
                      <a:pt x="1359" y="185"/>
                    </a:lnTo>
                    <a:lnTo>
                      <a:pt x="1360" y="185"/>
                    </a:lnTo>
                    <a:lnTo>
                      <a:pt x="1360" y="184"/>
                    </a:lnTo>
                    <a:lnTo>
                      <a:pt x="1360" y="184"/>
                    </a:lnTo>
                    <a:lnTo>
                      <a:pt x="1360" y="184"/>
                    </a:lnTo>
                    <a:lnTo>
                      <a:pt x="1361" y="184"/>
                    </a:lnTo>
                    <a:lnTo>
                      <a:pt x="1361" y="184"/>
                    </a:lnTo>
                    <a:lnTo>
                      <a:pt x="1361" y="185"/>
                    </a:lnTo>
                    <a:lnTo>
                      <a:pt x="1361" y="185"/>
                    </a:lnTo>
                    <a:lnTo>
                      <a:pt x="1362" y="185"/>
                    </a:lnTo>
                    <a:lnTo>
                      <a:pt x="1362" y="185"/>
                    </a:lnTo>
                    <a:lnTo>
                      <a:pt x="1362" y="185"/>
                    </a:lnTo>
                    <a:lnTo>
                      <a:pt x="1363" y="185"/>
                    </a:lnTo>
                    <a:lnTo>
                      <a:pt x="1363" y="185"/>
                    </a:lnTo>
                    <a:lnTo>
                      <a:pt x="1363" y="185"/>
                    </a:lnTo>
                    <a:lnTo>
                      <a:pt x="1363" y="185"/>
                    </a:lnTo>
                    <a:lnTo>
                      <a:pt x="1364" y="185"/>
                    </a:lnTo>
                    <a:lnTo>
                      <a:pt x="1364" y="185"/>
                    </a:lnTo>
                    <a:lnTo>
                      <a:pt x="1364" y="185"/>
                    </a:lnTo>
                    <a:lnTo>
                      <a:pt x="1364" y="185"/>
                    </a:lnTo>
                    <a:lnTo>
                      <a:pt x="1365" y="185"/>
                    </a:lnTo>
                    <a:lnTo>
                      <a:pt x="1365" y="185"/>
                    </a:lnTo>
                    <a:lnTo>
                      <a:pt x="1365" y="185"/>
                    </a:lnTo>
                    <a:lnTo>
                      <a:pt x="1365" y="185"/>
                    </a:lnTo>
                    <a:lnTo>
                      <a:pt x="1366" y="185"/>
                    </a:lnTo>
                    <a:lnTo>
                      <a:pt x="1366" y="185"/>
                    </a:lnTo>
                    <a:lnTo>
                      <a:pt x="1366" y="185"/>
                    </a:lnTo>
                    <a:lnTo>
                      <a:pt x="1366" y="185"/>
                    </a:lnTo>
                    <a:lnTo>
                      <a:pt x="1367" y="185"/>
                    </a:lnTo>
                    <a:lnTo>
                      <a:pt x="1367" y="185"/>
                    </a:lnTo>
                    <a:lnTo>
                      <a:pt x="1367" y="185"/>
                    </a:lnTo>
                    <a:lnTo>
                      <a:pt x="1368" y="186"/>
                    </a:lnTo>
                    <a:lnTo>
                      <a:pt x="1368" y="186"/>
                    </a:lnTo>
                    <a:lnTo>
                      <a:pt x="1368" y="186"/>
                    </a:lnTo>
                    <a:lnTo>
                      <a:pt x="1368" y="186"/>
                    </a:lnTo>
                    <a:lnTo>
                      <a:pt x="1369" y="187"/>
                    </a:lnTo>
                    <a:lnTo>
                      <a:pt x="1369" y="187"/>
                    </a:lnTo>
                    <a:lnTo>
                      <a:pt x="1369" y="187"/>
                    </a:lnTo>
                    <a:lnTo>
                      <a:pt x="1369" y="188"/>
                    </a:lnTo>
                    <a:lnTo>
                      <a:pt x="1370" y="188"/>
                    </a:lnTo>
                    <a:lnTo>
                      <a:pt x="1370" y="188"/>
                    </a:lnTo>
                    <a:lnTo>
                      <a:pt x="1370" y="188"/>
                    </a:lnTo>
                    <a:lnTo>
                      <a:pt x="1370" y="189"/>
                    </a:lnTo>
                    <a:lnTo>
                      <a:pt x="1371" y="189"/>
                    </a:lnTo>
                    <a:lnTo>
                      <a:pt x="1371" y="189"/>
                    </a:lnTo>
                    <a:lnTo>
                      <a:pt x="1371" y="189"/>
                    </a:lnTo>
                    <a:lnTo>
                      <a:pt x="1372" y="189"/>
                    </a:lnTo>
                    <a:lnTo>
                      <a:pt x="1372" y="189"/>
                    </a:lnTo>
                    <a:lnTo>
                      <a:pt x="1372" y="189"/>
                    </a:lnTo>
                    <a:lnTo>
                      <a:pt x="1372" y="189"/>
                    </a:lnTo>
                    <a:lnTo>
                      <a:pt x="1373" y="190"/>
                    </a:lnTo>
                    <a:lnTo>
                      <a:pt x="1373" y="190"/>
                    </a:lnTo>
                    <a:lnTo>
                      <a:pt x="1373" y="191"/>
                    </a:lnTo>
                    <a:lnTo>
                      <a:pt x="1373" y="192"/>
                    </a:lnTo>
                    <a:lnTo>
                      <a:pt x="1374" y="193"/>
                    </a:lnTo>
                    <a:lnTo>
                      <a:pt x="1374" y="193"/>
                    </a:lnTo>
                    <a:lnTo>
                      <a:pt x="1374" y="194"/>
                    </a:lnTo>
                    <a:lnTo>
                      <a:pt x="1375" y="194"/>
                    </a:lnTo>
                    <a:lnTo>
                      <a:pt x="1375" y="194"/>
                    </a:lnTo>
                    <a:lnTo>
                      <a:pt x="1375" y="195"/>
                    </a:lnTo>
                    <a:lnTo>
                      <a:pt x="1375" y="195"/>
                    </a:lnTo>
                    <a:lnTo>
                      <a:pt x="1376" y="195"/>
                    </a:lnTo>
                    <a:lnTo>
                      <a:pt x="1376" y="195"/>
                    </a:lnTo>
                    <a:lnTo>
                      <a:pt x="1376" y="195"/>
                    </a:lnTo>
                    <a:lnTo>
                      <a:pt x="1376" y="195"/>
                    </a:lnTo>
                    <a:lnTo>
                      <a:pt x="1377" y="195"/>
                    </a:lnTo>
                    <a:lnTo>
                      <a:pt x="1377" y="195"/>
                    </a:lnTo>
                    <a:lnTo>
                      <a:pt x="1377" y="195"/>
                    </a:lnTo>
                    <a:lnTo>
                      <a:pt x="1377" y="196"/>
                    </a:lnTo>
                    <a:lnTo>
                      <a:pt x="1378" y="196"/>
                    </a:lnTo>
                    <a:lnTo>
                      <a:pt x="1378" y="196"/>
                    </a:lnTo>
                    <a:lnTo>
                      <a:pt x="1378" y="196"/>
                    </a:lnTo>
                    <a:lnTo>
                      <a:pt x="1379" y="196"/>
                    </a:lnTo>
                    <a:lnTo>
                      <a:pt x="1379" y="196"/>
                    </a:lnTo>
                    <a:lnTo>
                      <a:pt x="1379" y="196"/>
                    </a:lnTo>
                    <a:lnTo>
                      <a:pt x="1379" y="196"/>
                    </a:lnTo>
                    <a:lnTo>
                      <a:pt x="1380" y="196"/>
                    </a:lnTo>
                    <a:lnTo>
                      <a:pt x="1380" y="196"/>
                    </a:lnTo>
                    <a:lnTo>
                      <a:pt x="1380" y="196"/>
                    </a:lnTo>
                    <a:lnTo>
                      <a:pt x="1380" y="196"/>
                    </a:lnTo>
                    <a:lnTo>
                      <a:pt x="1381" y="196"/>
                    </a:lnTo>
                    <a:lnTo>
                      <a:pt x="1381" y="196"/>
                    </a:lnTo>
                    <a:lnTo>
                      <a:pt x="1381" y="196"/>
                    </a:lnTo>
                    <a:lnTo>
                      <a:pt x="1381" y="196"/>
                    </a:lnTo>
                    <a:lnTo>
                      <a:pt x="1382" y="196"/>
                    </a:lnTo>
                    <a:lnTo>
                      <a:pt x="1382" y="196"/>
                    </a:lnTo>
                    <a:lnTo>
                      <a:pt x="1382" y="196"/>
                    </a:lnTo>
                    <a:lnTo>
                      <a:pt x="1382" y="196"/>
                    </a:lnTo>
                    <a:lnTo>
                      <a:pt x="1383" y="196"/>
                    </a:lnTo>
                    <a:lnTo>
                      <a:pt x="1383" y="196"/>
                    </a:lnTo>
                    <a:lnTo>
                      <a:pt x="1383" y="196"/>
                    </a:lnTo>
                    <a:lnTo>
                      <a:pt x="1384" y="196"/>
                    </a:lnTo>
                    <a:lnTo>
                      <a:pt x="1384" y="196"/>
                    </a:lnTo>
                    <a:lnTo>
                      <a:pt x="1384" y="196"/>
                    </a:lnTo>
                    <a:lnTo>
                      <a:pt x="1384" y="196"/>
                    </a:lnTo>
                    <a:lnTo>
                      <a:pt x="1385" y="196"/>
                    </a:lnTo>
                    <a:lnTo>
                      <a:pt x="1385" y="196"/>
                    </a:lnTo>
                    <a:lnTo>
                      <a:pt x="1385" y="196"/>
                    </a:lnTo>
                    <a:lnTo>
                      <a:pt x="1385" y="196"/>
                    </a:lnTo>
                    <a:lnTo>
                      <a:pt x="1386" y="196"/>
                    </a:lnTo>
                    <a:lnTo>
                      <a:pt x="1386" y="196"/>
                    </a:lnTo>
                    <a:lnTo>
                      <a:pt x="1386" y="196"/>
                    </a:lnTo>
                    <a:lnTo>
                      <a:pt x="1386" y="196"/>
                    </a:lnTo>
                    <a:lnTo>
                      <a:pt x="1387" y="196"/>
                    </a:lnTo>
                    <a:lnTo>
                      <a:pt x="1387" y="196"/>
                    </a:lnTo>
                    <a:lnTo>
                      <a:pt x="1387" y="196"/>
                    </a:lnTo>
                    <a:lnTo>
                      <a:pt x="1388" y="196"/>
                    </a:lnTo>
                    <a:lnTo>
                      <a:pt x="1388" y="196"/>
                    </a:lnTo>
                    <a:lnTo>
                      <a:pt x="1388" y="196"/>
                    </a:lnTo>
                    <a:lnTo>
                      <a:pt x="1388" y="196"/>
                    </a:lnTo>
                    <a:lnTo>
                      <a:pt x="1389" y="196"/>
                    </a:lnTo>
                    <a:lnTo>
                      <a:pt x="1389" y="196"/>
                    </a:lnTo>
                    <a:lnTo>
                      <a:pt x="1389" y="196"/>
                    </a:lnTo>
                    <a:lnTo>
                      <a:pt x="1389" y="196"/>
                    </a:lnTo>
                    <a:lnTo>
                      <a:pt x="1390" y="196"/>
                    </a:lnTo>
                    <a:lnTo>
                      <a:pt x="1390" y="196"/>
                    </a:lnTo>
                    <a:lnTo>
                      <a:pt x="1390" y="196"/>
                    </a:lnTo>
                    <a:lnTo>
                      <a:pt x="1391" y="196"/>
                    </a:lnTo>
                    <a:lnTo>
                      <a:pt x="1391" y="196"/>
                    </a:lnTo>
                    <a:lnTo>
                      <a:pt x="1391" y="196"/>
                    </a:lnTo>
                    <a:lnTo>
                      <a:pt x="1391" y="196"/>
                    </a:lnTo>
                    <a:lnTo>
                      <a:pt x="1392" y="196"/>
                    </a:lnTo>
                    <a:lnTo>
                      <a:pt x="1392" y="196"/>
                    </a:lnTo>
                    <a:lnTo>
                      <a:pt x="1392" y="196"/>
                    </a:lnTo>
                    <a:lnTo>
                      <a:pt x="1392" y="196"/>
                    </a:lnTo>
                    <a:lnTo>
                      <a:pt x="1393" y="196"/>
                    </a:lnTo>
                    <a:lnTo>
                      <a:pt x="1393" y="196"/>
                    </a:lnTo>
                    <a:lnTo>
                      <a:pt x="1393" y="196"/>
                    </a:lnTo>
                    <a:lnTo>
                      <a:pt x="1393" y="196"/>
                    </a:lnTo>
                    <a:lnTo>
                      <a:pt x="1394" y="196"/>
                    </a:lnTo>
                    <a:lnTo>
                      <a:pt x="1394" y="196"/>
                    </a:lnTo>
                    <a:lnTo>
                      <a:pt x="1394" y="196"/>
                    </a:lnTo>
                    <a:lnTo>
                      <a:pt x="1395" y="196"/>
                    </a:lnTo>
                    <a:lnTo>
                      <a:pt x="1395" y="196"/>
                    </a:lnTo>
                    <a:lnTo>
                      <a:pt x="1395" y="196"/>
                    </a:lnTo>
                    <a:lnTo>
                      <a:pt x="1395" y="196"/>
                    </a:lnTo>
                    <a:lnTo>
                      <a:pt x="1396" y="196"/>
                    </a:lnTo>
                    <a:lnTo>
                      <a:pt x="1396" y="196"/>
                    </a:lnTo>
                    <a:lnTo>
                      <a:pt x="1396" y="196"/>
                    </a:lnTo>
                    <a:lnTo>
                      <a:pt x="1396" y="196"/>
                    </a:lnTo>
                    <a:lnTo>
                      <a:pt x="1397" y="196"/>
                    </a:lnTo>
                    <a:lnTo>
                      <a:pt x="1397" y="196"/>
                    </a:lnTo>
                    <a:lnTo>
                      <a:pt x="1397" y="197"/>
                    </a:lnTo>
                    <a:lnTo>
                      <a:pt x="1397" y="197"/>
                    </a:lnTo>
                    <a:lnTo>
                      <a:pt x="1398" y="197"/>
                    </a:lnTo>
                    <a:lnTo>
                      <a:pt x="1398" y="197"/>
                    </a:lnTo>
                    <a:lnTo>
                      <a:pt x="1398" y="196"/>
                    </a:lnTo>
                    <a:lnTo>
                      <a:pt x="1398" y="196"/>
                    </a:lnTo>
                    <a:lnTo>
                      <a:pt x="1399" y="196"/>
                    </a:lnTo>
                    <a:lnTo>
                      <a:pt x="1399" y="195"/>
                    </a:lnTo>
                    <a:lnTo>
                      <a:pt x="1399" y="195"/>
                    </a:lnTo>
                    <a:lnTo>
                      <a:pt x="1400" y="195"/>
                    </a:lnTo>
                    <a:lnTo>
                      <a:pt x="1400" y="195"/>
                    </a:lnTo>
                    <a:lnTo>
                      <a:pt x="1400" y="197"/>
                    </a:lnTo>
                    <a:lnTo>
                      <a:pt x="1400" y="197"/>
                    </a:lnTo>
                    <a:lnTo>
                      <a:pt x="1401" y="197"/>
                    </a:lnTo>
                    <a:lnTo>
                      <a:pt x="1401" y="197"/>
                    </a:lnTo>
                    <a:lnTo>
                      <a:pt x="1401" y="196"/>
                    </a:lnTo>
                    <a:lnTo>
                      <a:pt x="1401" y="196"/>
                    </a:lnTo>
                    <a:lnTo>
                      <a:pt x="1402" y="196"/>
                    </a:lnTo>
                    <a:lnTo>
                      <a:pt x="1402" y="195"/>
                    </a:lnTo>
                    <a:lnTo>
                      <a:pt x="1402" y="195"/>
                    </a:lnTo>
                    <a:lnTo>
                      <a:pt x="1402" y="195"/>
                    </a:lnTo>
                    <a:lnTo>
                      <a:pt x="1403" y="195"/>
                    </a:lnTo>
                    <a:lnTo>
                      <a:pt x="1403" y="195"/>
                    </a:lnTo>
                    <a:lnTo>
                      <a:pt x="1403" y="194"/>
                    </a:lnTo>
                    <a:lnTo>
                      <a:pt x="1404" y="194"/>
                    </a:lnTo>
                    <a:lnTo>
                      <a:pt x="1404" y="194"/>
                    </a:lnTo>
                    <a:lnTo>
                      <a:pt x="1404" y="194"/>
                    </a:lnTo>
                    <a:lnTo>
                      <a:pt x="1404" y="194"/>
                    </a:lnTo>
                    <a:lnTo>
                      <a:pt x="1405" y="194"/>
                    </a:lnTo>
                    <a:lnTo>
                      <a:pt x="1405" y="194"/>
                    </a:lnTo>
                    <a:lnTo>
                      <a:pt x="1405" y="194"/>
                    </a:lnTo>
                    <a:lnTo>
                      <a:pt x="1405" y="194"/>
                    </a:lnTo>
                    <a:lnTo>
                      <a:pt x="1406" y="194"/>
                    </a:lnTo>
                    <a:lnTo>
                      <a:pt x="1406" y="194"/>
                    </a:lnTo>
                    <a:lnTo>
                      <a:pt x="1406" y="194"/>
                    </a:lnTo>
                    <a:lnTo>
                      <a:pt x="1407" y="194"/>
                    </a:lnTo>
                    <a:lnTo>
                      <a:pt x="1407" y="194"/>
                    </a:lnTo>
                    <a:lnTo>
                      <a:pt x="1407" y="194"/>
                    </a:lnTo>
                    <a:lnTo>
                      <a:pt x="1407" y="194"/>
                    </a:lnTo>
                    <a:lnTo>
                      <a:pt x="1408" y="193"/>
                    </a:lnTo>
                    <a:lnTo>
                      <a:pt x="1408" y="193"/>
                    </a:lnTo>
                    <a:lnTo>
                      <a:pt x="1408" y="193"/>
                    </a:lnTo>
                    <a:lnTo>
                      <a:pt x="1408" y="192"/>
                    </a:lnTo>
                    <a:lnTo>
                      <a:pt x="1409" y="192"/>
                    </a:lnTo>
                    <a:lnTo>
                      <a:pt x="1409" y="192"/>
                    </a:lnTo>
                    <a:lnTo>
                      <a:pt x="1409" y="192"/>
                    </a:lnTo>
                    <a:lnTo>
                      <a:pt x="1410" y="192"/>
                    </a:lnTo>
                    <a:lnTo>
                      <a:pt x="1410" y="192"/>
                    </a:lnTo>
                    <a:lnTo>
                      <a:pt x="1410" y="192"/>
                    </a:lnTo>
                    <a:lnTo>
                      <a:pt x="1410" y="192"/>
                    </a:lnTo>
                    <a:lnTo>
                      <a:pt x="1411" y="192"/>
                    </a:lnTo>
                    <a:lnTo>
                      <a:pt x="1411" y="191"/>
                    </a:lnTo>
                    <a:lnTo>
                      <a:pt x="1411" y="189"/>
                    </a:lnTo>
                    <a:lnTo>
                      <a:pt x="1411" y="186"/>
                    </a:lnTo>
                    <a:lnTo>
                      <a:pt x="1412" y="183"/>
                    </a:lnTo>
                    <a:lnTo>
                      <a:pt x="1412" y="178"/>
                    </a:lnTo>
                    <a:lnTo>
                      <a:pt x="1412" y="171"/>
                    </a:lnTo>
                    <a:lnTo>
                      <a:pt x="1412" y="158"/>
                    </a:lnTo>
                    <a:lnTo>
                      <a:pt x="1413" y="137"/>
                    </a:lnTo>
                    <a:lnTo>
                      <a:pt x="1413" y="132"/>
                    </a:lnTo>
                    <a:lnTo>
                      <a:pt x="1413" y="135"/>
                    </a:lnTo>
                    <a:lnTo>
                      <a:pt x="1413" y="139"/>
                    </a:lnTo>
                    <a:lnTo>
                      <a:pt x="1414" y="144"/>
                    </a:lnTo>
                    <a:lnTo>
                      <a:pt x="1414" y="148"/>
                    </a:lnTo>
                    <a:lnTo>
                      <a:pt x="1414" y="151"/>
                    </a:lnTo>
                    <a:lnTo>
                      <a:pt x="1414" y="151"/>
                    </a:lnTo>
                    <a:lnTo>
                      <a:pt x="1415" y="151"/>
                    </a:lnTo>
                    <a:lnTo>
                      <a:pt x="1415" y="150"/>
                    </a:lnTo>
                    <a:lnTo>
                      <a:pt x="1415" y="149"/>
                    </a:lnTo>
                    <a:lnTo>
                      <a:pt x="1416" y="148"/>
                    </a:lnTo>
                    <a:lnTo>
                      <a:pt x="1416" y="148"/>
                    </a:lnTo>
                    <a:lnTo>
                      <a:pt x="1416" y="148"/>
                    </a:lnTo>
                    <a:lnTo>
                      <a:pt x="1416" y="148"/>
                    </a:lnTo>
                    <a:lnTo>
                      <a:pt x="1417" y="150"/>
                    </a:lnTo>
                    <a:lnTo>
                      <a:pt x="1417" y="152"/>
                    </a:lnTo>
                    <a:lnTo>
                      <a:pt x="1417" y="154"/>
                    </a:lnTo>
                    <a:lnTo>
                      <a:pt x="1417" y="157"/>
                    </a:lnTo>
                    <a:lnTo>
                      <a:pt x="1418" y="159"/>
                    </a:lnTo>
                    <a:lnTo>
                      <a:pt x="1418" y="161"/>
                    </a:lnTo>
                    <a:lnTo>
                      <a:pt x="1418" y="162"/>
                    </a:lnTo>
                    <a:lnTo>
                      <a:pt x="1418" y="164"/>
                    </a:lnTo>
                    <a:lnTo>
                      <a:pt x="1419" y="166"/>
                    </a:lnTo>
                    <a:lnTo>
                      <a:pt x="1419" y="167"/>
                    </a:lnTo>
                    <a:lnTo>
                      <a:pt x="1419" y="168"/>
                    </a:lnTo>
                    <a:lnTo>
                      <a:pt x="1420" y="168"/>
                    </a:lnTo>
                    <a:lnTo>
                      <a:pt x="1420" y="169"/>
                    </a:lnTo>
                    <a:lnTo>
                      <a:pt x="1420" y="169"/>
                    </a:lnTo>
                    <a:lnTo>
                      <a:pt x="1420" y="170"/>
                    </a:lnTo>
                    <a:lnTo>
                      <a:pt x="1421" y="170"/>
                    </a:lnTo>
                    <a:lnTo>
                      <a:pt x="1421" y="170"/>
                    </a:lnTo>
                    <a:lnTo>
                      <a:pt x="1421" y="170"/>
                    </a:lnTo>
                    <a:lnTo>
                      <a:pt x="1421" y="170"/>
                    </a:lnTo>
                    <a:lnTo>
                      <a:pt x="1422" y="170"/>
                    </a:lnTo>
                    <a:lnTo>
                      <a:pt x="1422" y="170"/>
                    </a:lnTo>
                    <a:lnTo>
                      <a:pt x="1422" y="170"/>
                    </a:lnTo>
                    <a:lnTo>
                      <a:pt x="1423" y="170"/>
                    </a:lnTo>
                    <a:lnTo>
                      <a:pt x="1423" y="170"/>
                    </a:lnTo>
                    <a:lnTo>
                      <a:pt x="1423" y="170"/>
                    </a:lnTo>
                    <a:lnTo>
                      <a:pt x="1423" y="170"/>
                    </a:lnTo>
                    <a:lnTo>
                      <a:pt x="1424" y="170"/>
                    </a:lnTo>
                    <a:lnTo>
                      <a:pt x="1424" y="170"/>
                    </a:lnTo>
                    <a:lnTo>
                      <a:pt x="1424" y="170"/>
                    </a:lnTo>
                    <a:lnTo>
                      <a:pt x="1424" y="170"/>
                    </a:lnTo>
                    <a:lnTo>
                      <a:pt x="1425" y="170"/>
                    </a:lnTo>
                    <a:lnTo>
                      <a:pt x="1425" y="170"/>
                    </a:lnTo>
                    <a:lnTo>
                      <a:pt x="1425" y="170"/>
                    </a:lnTo>
                    <a:lnTo>
                      <a:pt x="1426" y="170"/>
                    </a:lnTo>
                    <a:lnTo>
                      <a:pt x="1426" y="170"/>
                    </a:lnTo>
                    <a:lnTo>
                      <a:pt x="1426" y="170"/>
                    </a:lnTo>
                    <a:lnTo>
                      <a:pt x="1426" y="170"/>
                    </a:lnTo>
                    <a:lnTo>
                      <a:pt x="1427" y="170"/>
                    </a:lnTo>
                    <a:lnTo>
                      <a:pt x="1427" y="170"/>
                    </a:lnTo>
                    <a:lnTo>
                      <a:pt x="1427" y="170"/>
                    </a:lnTo>
                    <a:lnTo>
                      <a:pt x="1427" y="170"/>
                    </a:lnTo>
                    <a:lnTo>
                      <a:pt x="1428" y="170"/>
                    </a:lnTo>
                    <a:lnTo>
                      <a:pt x="1428" y="170"/>
                    </a:lnTo>
                    <a:lnTo>
                      <a:pt x="1428" y="170"/>
                    </a:lnTo>
                    <a:lnTo>
                      <a:pt x="1428" y="170"/>
                    </a:lnTo>
                    <a:lnTo>
                      <a:pt x="1429" y="170"/>
                    </a:lnTo>
                    <a:lnTo>
                      <a:pt x="1429" y="170"/>
                    </a:lnTo>
                    <a:lnTo>
                      <a:pt x="1429" y="170"/>
                    </a:lnTo>
                    <a:lnTo>
                      <a:pt x="1429" y="170"/>
                    </a:lnTo>
                    <a:lnTo>
                      <a:pt x="1430" y="170"/>
                    </a:lnTo>
                    <a:lnTo>
                      <a:pt x="1430" y="170"/>
                    </a:lnTo>
                    <a:lnTo>
                      <a:pt x="1430" y="170"/>
                    </a:lnTo>
                    <a:lnTo>
                      <a:pt x="1430" y="170"/>
                    </a:lnTo>
                    <a:lnTo>
                      <a:pt x="1431" y="170"/>
                    </a:lnTo>
                    <a:lnTo>
                      <a:pt x="1431" y="170"/>
                    </a:lnTo>
                    <a:lnTo>
                      <a:pt x="1431" y="170"/>
                    </a:lnTo>
                    <a:lnTo>
                      <a:pt x="1432" y="170"/>
                    </a:lnTo>
                    <a:lnTo>
                      <a:pt x="1432" y="170"/>
                    </a:lnTo>
                    <a:lnTo>
                      <a:pt x="1432" y="170"/>
                    </a:lnTo>
                    <a:lnTo>
                      <a:pt x="1432" y="171"/>
                    </a:lnTo>
                    <a:lnTo>
                      <a:pt x="1433" y="171"/>
                    </a:lnTo>
                    <a:lnTo>
                      <a:pt x="1433" y="172"/>
                    </a:lnTo>
                    <a:lnTo>
                      <a:pt x="1433" y="172"/>
                    </a:lnTo>
                    <a:lnTo>
                      <a:pt x="1433" y="172"/>
                    </a:lnTo>
                    <a:lnTo>
                      <a:pt x="1434" y="172"/>
                    </a:lnTo>
                    <a:lnTo>
                      <a:pt x="1434" y="172"/>
                    </a:lnTo>
                    <a:lnTo>
                      <a:pt x="1434" y="172"/>
                    </a:lnTo>
                    <a:lnTo>
                      <a:pt x="1434" y="172"/>
                    </a:lnTo>
                    <a:lnTo>
                      <a:pt x="1435" y="172"/>
                    </a:lnTo>
                    <a:lnTo>
                      <a:pt x="1435" y="172"/>
                    </a:lnTo>
                    <a:lnTo>
                      <a:pt x="1435" y="172"/>
                    </a:lnTo>
                    <a:lnTo>
                      <a:pt x="1436" y="172"/>
                    </a:lnTo>
                    <a:lnTo>
                      <a:pt x="1436" y="172"/>
                    </a:lnTo>
                    <a:lnTo>
                      <a:pt x="1436" y="172"/>
                    </a:lnTo>
                    <a:lnTo>
                      <a:pt x="1436" y="172"/>
                    </a:lnTo>
                    <a:lnTo>
                      <a:pt x="1437" y="172"/>
                    </a:lnTo>
                    <a:lnTo>
                      <a:pt x="1437" y="172"/>
                    </a:lnTo>
                    <a:lnTo>
                      <a:pt x="1437" y="172"/>
                    </a:lnTo>
                    <a:lnTo>
                      <a:pt x="1437" y="172"/>
                    </a:lnTo>
                    <a:lnTo>
                      <a:pt x="1438" y="172"/>
                    </a:lnTo>
                    <a:lnTo>
                      <a:pt x="1438" y="172"/>
                    </a:lnTo>
                    <a:lnTo>
                      <a:pt x="1438" y="172"/>
                    </a:lnTo>
                    <a:lnTo>
                      <a:pt x="1439" y="172"/>
                    </a:lnTo>
                    <a:lnTo>
                      <a:pt x="1439" y="172"/>
                    </a:lnTo>
                    <a:lnTo>
                      <a:pt x="1439" y="172"/>
                    </a:lnTo>
                    <a:lnTo>
                      <a:pt x="1439" y="172"/>
                    </a:lnTo>
                    <a:lnTo>
                      <a:pt x="1440" y="172"/>
                    </a:lnTo>
                    <a:lnTo>
                      <a:pt x="1440" y="172"/>
                    </a:lnTo>
                    <a:lnTo>
                      <a:pt x="1440" y="172"/>
                    </a:lnTo>
                    <a:lnTo>
                      <a:pt x="1440" y="172"/>
                    </a:lnTo>
                    <a:lnTo>
                      <a:pt x="1441" y="172"/>
                    </a:lnTo>
                    <a:lnTo>
                      <a:pt x="1441" y="172"/>
                    </a:lnTo>
                    <a:lnTo>
                      <a:pt x="1441" y="172"/>
                    </a:lnTo>
                    <a:lnTo>
                      <a:pt x="1442" y="172"/>
                    </a:lnTo>
                    <a:lnTo>
                      <a:pt x="1442" y="172"/>
                    </a:lnTo>
                    <a:lnTo>
                      <a:pt x="1442" y="172"/>
                    </a:lnTo>
                    <a:lnTo>
                      <a:pt x="1442" y="172"/>
                    </a:lnTo>
                    <a:lnTo>
                      <a:pt x="1443" y="172"/>
                    </a:lnTo>
                    <a:lnTo>
                      <a:pt x="1443" y="172"/>
                    </a:lnTo>
                    <a:lnTo>
                      <a:pt x="1443" y="172"/>
                    </a:lnTo>
                    <a:lnTo>
                      <a:pt x="1443" y="171"/>
                    </a:lnTo>
                    <a:lnTo>
                      <a:pt x="1444" y="171"/>
                    </a:lnTo>
                    <a:lnTo>
                      <a:pt x="1444" y="171"/>
                    </a:lnTo>
                    <a:lnTo>
                      <a:pt x="1444" y="171"/>
                    </a:lnTo>
                    <a:lnTo>
                      <a:pt x="1444" y="171"/>
                    </a:lnTo>
                    <a:lnTo>
                      <a:pt x="1445" y="171"/>
                    </a:lnTo>
                    <a:lnTo>
                      <a:pt x="1445" y="170"/>
                    </a:lnTo>
                    <a:lnTo>
                      <a:pt x="1445" y="170"/>
                    </a:lnTo>
                    <a:lnTo>
                      <a:pt x="1445" y="170"/>
                    </a:lnTo>
                    <a:lnTo>
                      <a:pt x="1446" y="170"/>
                    </a:lnTo>
                    <a:lnTo>
                      <a:pt x="1446" y="170"/>
                    </a:lnTo>
                    <a:lnTo>
                      <a:pt x="1446" y="170"/>
                    </a:lnTo>
                    <a:lnTo>
                      <a:pt x="1447" y="170"/>
                    </a:lnTo>
                    <a:lnTo>
                      <a:pt x="1447" y="170"/>
                    </a:lnTo>
                    <a:lnTo>
                      <a:pt x="1447" y="170"/>
                    </a:lnTo>
                    <a:lnTo>
                      <a:pt x="1447" y="170"/>
                    </a:lnTo>
                    <a:lnTo>
                      <a:pt x="1448" y="170"/>
                    </a:lnTo>
                    <a:lnTo>
                      <a:pt x="1448" y="170"/>
                    </a:lnTo>
                    <a:lnTo>
                      <a:pt x="1448" y="170"/>
                    </a:lnTo>
                    <a:lnTo>
                      <a:pt x="1448" y="170"/>
                    </a:lnTo>
                    <a:lnTo>
                      <a:pt x="1449" y="170"/>
                    </a:lnTo>
                    <a:lnTo>
                      <a:pt x="1449" y="170"/>
                    </a:lnTo>
                    <a:lnTo>
                      <a:pt x="1449" y="170"/>
                    </a:lnTo>
                    <a:lnTo>
                      <a:pt x="1449" y="170"/>
                    </a:lnTo>
                    <a:lnTo>
                      <a:pt x="1450" y="170"/>
                    </a:lnTo>
                    <a:lnTo>
                      <a:pt x="1450" y="170"/>
                    </a:lnTo>
                    <a:lnTo>
                      <a:pt x="1450" y="170"/>
                    </a:lnTo>
                    <a:lnTo>
                      <a:pt x="1450" y="170"/>
                    </a:lnTo>
                    <a:lnTo>
                      <a:pt x="1451" y="170"/>
                    </a:lnTo>
                    <a:lnTo>
                      <a:pt x="1451" y="170"/>
                    </a:lnTo>
                    <a:lnTo>
                      <a:pt x="1451" y="170"/>
                    </a:lnTo>
                    <a:lnTo>
                      <a:pt x="1452" y="170"/>
                    </a:lnTo>
                    <a:lnTo>
                      <a:pt x="1452" y="170"/>
                    </a:lnTo>
                    <a:lnTo>
                      <a:pt x="1452" y="170"/>
                    </a:lnTo>
                    <a:lnTo>
                      <a:pt x="1452" y="170"/>
                    </a:lnTo>
                    <a:lnTo>
                      <a:pt x="1453" y="170"/>
                    </a:lnTo>
                    <a:lnTo>
                      <a:pt x="1453" y="170"/>
                    </a:lnTo>
                    <a:lnTo>
                      <a:pt x="1453" y="170"/>
                    </a:lnTo>
                    <a:lnTo>
                      <a:pt x="1453" y="170"/>
                    </a:lnTo>
                    <a:lnTo>
                      <a:pt x="1454" y="170"/>
                    </a:lnTo>
                    <a:lnTo>
                      <a:pt x="1454" y="170"/>
                    </a:lnTo>
                    <a:lnTo>
                      <a:pt x="1454" y="170"/>
                    </a:lnTo>
                    <a:lnTo>
                      <a:pt x="1455" y="170"/>
                    </a:lnTo>
                    <a:lnTo>
                      <a:pt x="1455" y="170"/>
                    </a:lnTo>
                    <a:lnTo>
                      <a:pt x="1455" y="169"/>
                    </a:lnTo>
                    <a:lnTo>
                      <a:pt x="1455" y="169"/>
                    </a:lnTo>
                    <a:lnTo>
                      <a:pt x="1456" y="169"/>
                    </a:lnTo>
                    <a:lnTo>
                      <a:pt x="1456" y="169"/>
                    </a:lnTo>
                    <a:lnTo>
                      <a:pt x="1456" y="169"/>
                    </a:lnTo>
                    <a:lnTo>
                      <a:pt x="1456" y="169"/>
                    </a:lnTo>
                    <a:lnTo>
                      <a:pt x="1457" y="169"/>
                    </a:lnTo>
                    <a:lnTo>
                      <a:pt x="1457" y="169"/>
                    </a:lnTo>
                    <a:lnTo>
                      <a:pt x="1457" y="169"/>
                    </a:lnTo>
                    <a:lnTo>
                      <a:pt x="1458" y="169"/>
                    </a:lnTo>
                    <a:lnTo>
                      <a:pt x="1458" y="169"/>
                    </a:lnTo>
                    <a:lnTo>
                      <a:pt x="1458" y="169"/>
                    </a:lnTo>
                    <a:lnTo>
                      <a:pt x="1458" y="169"/>
                    </a:lnTo>
                    <a:lnTo>
                      <a:pt x="1459" y="169"/>
                    </a:lnTo>
                    <a:lnTo>
                      <a:pt x="1459" y="169"/>
                    </a:lnTo>
                    <a:lnTo>
                      <a:pt x="1459" y="169"/>
                    </a:lnTo>
                    <a:lnTo>
                      <a:pt x="1459" y="169"/>
                    </a:lnTo>
                    <a:lnTo>
                      <a:pt x="1460" y="169"/>
                    </a:lnTo>
                    <a:lnTo>
                      <a:pt x="1460" y="169"/>
                    </a:lnTo>
                    <a:lnTo>
                      <a:pt x="1460" y="169"/>
                    </a:lnTo>
                    <a:lnTo>
                      <a:pt x="1460" y="169"/>
                    </a:lnTo>
                    <a:lnTo>
                      <a:pt x="1461" y="169"/>
                    </a:lnTo>
                    <a:lnTo>
                      <a:pt x="1461" y="169"/>
                    </a:lnTo>
                    <a:lnTo>
                      <a:pt x="1461" y="169"/>
                    </a:lnTo>
                    <a:lnTo>
                      <a:pt x="1461" y="169"/>
                    </a:lnTo>
                    <a:lnTo>
                      <a:pt x="1462" y="169"/>
                    </a:lnTo>
                    <a:lnTo>
                      <a:pt x="1462" y="169"/>
                    </a:lnTo>
                    <a:lnTo>
                      <a:pt x="1462" y="169"/>
                    </a:lnTo>
                    <a:lnTo>
                      <a:pt x="1463" y="169"/>
                    </a:lnTo>
                    <a:lnTo>
                      <a:pt x="1463" y="169"/>
                    </a:lnTo>
                    <a:lnTo>
                      <a:pt x="1463" y="169"/>
                    </a:lnTo>
                    <a:lnTo>
                      <a:pt x="1463" y="169"/>
                    </a:lnTo>
                    <a:lnTo>
                      <a:pt x="1464" y="169"/>
                    </a:lnTo>
                    <a:lnTo>
                      <a:pt x="1464" y="169"/>
                    </a:lnTo>
                    <a:lnTo>
                      <a:pt x="1464" y="169"/>
                    </a:lnTo>
                    <a:lnTo>
                      <a:pt x="1464" y="169"/>
                    </a:lnTo>
                    <a:lnTo>
                      <a:pt x="1465" y="169"/>
                    </a:lnTo>
                    <a:lnTo>
                      <a:pt x="1465" y="169"/>
                    </a:lnTo>
                    <a:lnTo>
                      <a:pt x="1465" y="169"/>
                    </a:lnTo>
                    <a:lnTo>
                      <a:pt x="1465" y="169"/>
                    </a:lnTo>
                    <a:lnTo>
                      <a:pt x="1466" y="169"/>
                    </a:lnTo>
                    <a:lnTo>
                      <a:pt x="1466" y="169"/>
                    </a:lnTo>
                    <a:lnTo>
                      <a:pt x="1466" y="169"/>
                    </a:lnTo>
                    <a:lnTo>
                      <a:pt x="1467" y="169"/>
                    </a:lnTo>
                    <a:lnTo>
                      <a:pt x="1467" y="169"/>
                    </a:lnTo>
                    <a:lnTo>
                      <a:pt x="1467" y="169"/>
                    </a:lnTo>
                    <a:lnTo>
                      <a:pt x="1467" y="169"/>
                    </a:lnTo>
                    <a:lnTo>
                      <a:pt x="1468" y="169"/>
                    </a:lnTo>
                    <a:lnTo>
                      <a:pt x="1468" y="169"/>
                    </a:lnTo>
                    <a:lnTo>
                      <a:pt x="1468" y="169"/>
                    </a:lnTo>
                    <a:lnTo>
                      <a:pt x="1468" y="169"/>
                    </a:lnTo>
                    <a:lnTo>
                      <a:pt x="1469" y="169"/>
                    </a:lnTo>
                    <a:lnTo>
                      <a:pt x="1469" y="169"/>
                    </a:lnTo>
                    <a:lnTo>
                      <a:pt x="1469" y="169"/>
                    </a:lnTo>
                    <a:lnTo>
                      <a:pt x="1469" y="169"/>
                    </a:lnTo>
                    <a:lnTo>
                      <a:pt x="1470" y="169"/>
                    </a:lnTo>
                    <a:lnTo>
                      <a:pt x="1470" y="169"/>
                    </a:lnTo>
                    <a:lnTo>
                      <a:pt x="1470" y="169"/>
                    </a:lnTo>
                    <a:lnTo>
                      <a:pt x="1471" y="169"/>
                    </a:lnTo>
                    <a:lnTo>
                      <a:pt x="1471" y="169"/>
                    </a:lnTo>
                    <a:lnTo>
                      <a:pt x="1471" y="170"/>
                    </a:lnTo>
                    <a:lnTo>
                      <a:pt x="1471" y="170"/>
                    </a:lnTo>
                    <a:lnTo>
                      <a:pt x="1472" y="170"/>
                    </a:lnTo>
                    <a:lnTo>
                      <a:pt x="1472" y="170"/>
                    </a:lnTo>
                    <a:lnTo>
                      <a:pt x="1472" y="170"/>
                    </a:lnTo>
                    <a:lnTo>
                      <a:pt x="1472" y="170"/>
                    </a:lnTo>
                    <a:lnTo>
                      <a:pt x="1473" y="170"/>
                    </a:lnTo>
                    <a:lnTo>
                      <a:pt x="1473" y="170"/>
                    </a:lnTo>
                    <a:lnTo>
                      <a:pt x="1473" y="169"/>
                    </a:lnTo>
                    <a:lnTo>
                      <a:pt x="1474" y="169"/>
                    </a:lnTo>
                    <a:lnTo>
                      <a:pt x="1474" y="169"/>
                    </a:lnTo>
                    <a:lnTo>
                      <a:pt x="1474" y="169"/>
                    </a:lnTo>
                    <a:lnTo>
                      <a:pt x="1474" y="169"/>
                    </a:lnTo>
                    <a:lnTo>
                      <a:pt x="1475" y="169"/>
                    </a:lnTo>
                    <a:lnTo>
                      <a:pt x="1475" y="169"/>
                    </a:lnTo>
                    <a:lnTo>
                      <a:pt x="1475" y="169"/>
                    </a:lnTo>
                    <a:lnTo>
                      <a:pt x="1475" y="169"/>
                    </a:lnTo>
                    <a:lnTo>
                      <a:pt x="1476" y="169"/>
                    </a:lnTo>
                    <a:lnTo>
                      <a:pt x="1476" y="169"/>
                    </a:lnTo>
                    <a:lnTo>
                      <a:pt x="1476" y="169"/>
                    </a:lnTo>
                    <a:lnTo>
                      <a:pt x="1476" y="169"/>
                    </a:lnTo>
                    <a:lnTo>
                      <a:pt x="1477" y="169"/>
                    </a:lnTo>
                    <a:lnTo>
                      <a:pt x="1477" y="169"/>
                    </a:lnTo>
                    <a:lnTo>
                      <a:pt x="1477" y="169"/>
                    </a:lnTo>
                    <a:lnTo>
                      <a:pt x="1477" y="169"/>
                    </a:lnTo>
                    <a:lnTo>
                      <a:pt x="1478" y="169"/>
                    </a:lnTo>
                    <a:lnTo>
                      <a:pt x="1478" y="169"/>
                    </a:lnTo>
                    <a:lnTo>
                      <a:pt x="1478" y="169"/>
                    </a:lnTo>
                    <a:lnTo>
                      <a:pt x="1479" y="169"/>
                    </a:lnTo>
                    <a:lnTo>
                      <a:pt x="1479" y="169"/>
                    </a:lnTo>
                    <a:lnTo>
                      <a:pt x="1479" y="169"/>
                    </a:lnTo>
                    <a:lnTo>
                      <a:pt x="1479" y="169"/>
                    </a:lnTo>
                    <a:lnTo>
                      <a:pt x="1480" y="170"/>
                    </a:lnTo>
                    <a:lnTo>
                      <a:pt x="1480" y="171"/>
                    </a:lnTo>
                    <a:lnTo>
                      <a:pt x="1480" y="171"/>
                    </a:lnTo>
                    <a:lnTo>
                      <a:pt x="1480" y="173"/>
                    </a:lnTo>
                    <a:lnTo>
                      <a:pt x="1481" y="179"/>
                    </a:lnTo>
                    <a:lnTo>
                      <a:pt x="1481" y="185"/>
                    </a:lnTo>
                    <a:lnTo>
                      <a:pt x="1481" y="191"/>
                    </a:lnTo>
                    <a:lnTo>
                      <a:pt x="1481" y="192"/>
                    </a:lnTo>
                    <a:lnTo>
                      <a:pt x="1482" y="191"/>
                    </a:lnTo>
                    <a:lnTo>
                      <a:pt x="1482" y="190"/>
                    </a:lnTo>
                    <a:lnTo>
                      <a:pt x="1482" y="188"/>
                    </a:lnTo>
                    <a:lnTo>
                      <a:pt x="1483" y="187"/>
                    </a:lnTo>
                    <a:lnTo>
                      <a:pt x="1483" y="187"/>
                    </a:lnTo>
                    <a:lnTo>
                      <a:pt x="1483" y="187"/>
                    </a:lnTo>
                    <a:lnTo>
                      <a:pt x="1483" y="188"/>
                    </a:lnTo>
                    <a:lnTo>
                      <a:pt x="1484" y="188"/>
                    </a:lnTo>
                    <a:lnTo>
                      <a:pt x="1484" y="189"/>
                    </a:lnTo>
                    <a:lnTo>
                      <a:pt x="1484" y="189"/>
                    </a:lnTo>
                    <a:lnTo>
                      <a:pt x="1484" y="188"/>
                    </a:lnTo>
                    <a:lnTo>
                      <a:pt x="1485" y="188"/>
                    </a:lnTo>
                    <a:lnTo>
                      <a:pt x="1485" y="188"/>
                    </a:lnTo>
                    <a:lnTo>
                      <a:pt x="1485" y="189"/>
                    </a:lnTo>
                    <a:lnTo>
                      <a:pt x="1486" y="189"/>
                    </a:lnTo>
                    <a:lnTo>
                      <a:pt x="1486" y="189"/>
                    </a:lnTo>
                    <a:lnTo>
                      <a:pt x="1486" y="189"/>
                    </a:lnTo>
                    <a:lnTo>
                      <a:pt x="1486" y="189"/>
                    </a:lnTo>
                    <a:lnTo>
                      <a:pt x="1487" y="188"/>
                    </a:lnTo>
                    <a:lnTo>
                      <a:pt x="1487" y="188"/>
                    </a:lnTo>
                    <a:lnTo>
                      <a:pt x="1487" y="189"/>
                    </a:lnTo>
                    <a:lnTo>
                      <a:pt x="1487" y="189"/>
                    </a:lnTo>
                    <a:lnTo>
                      <a:pt x="1488" y="189"/>
                    </a:lnTo>
                    <a:lnTo>
                      <a:pt x="1488" y="189"/>
                    </a:lnTo>
                    <a:lnTo>
                      <a:pt x="1488" y="189"/>
                    </a:lnTo>
                    <a:lnTo>
                      <a:pt x="1488" y="189"/>
                    </a:lnTo>
                    <a:lnTo>
                      <a:pt x="1489" y="189"/>
                    </a:lnTo>
                    <a:lnTo>
                      <a:pt x="1489" y="189"/>
                    </a:lnTo>
                    <a:lnTo>
                      <a:pt x="1489" y="189"/>
                    </a:lnTo>
                    <a:lnTo>
                      <a:pt x="1490" y="189"/>
                    </a:lnTo>
                    <a:lnTo>
                      <a:pt x="1490" y="189"/>
                    </a:lnTo>
                    <a:lnTo>
                      <a:pt x="1490" y="189"/>
                    </a:lnTo>
                    <a:lnTo>
                      <a:pt x="1490" y="189"/>
                    </a:lnTo>
                    <a:lnTo>
                      <a:pt x="1491" y="189"/>
                    </a:lnTo>
                    <a:lnTo>
                      <a:pt x="1491" y="189"/>
                    </a:lnTo>
                    <a:lnTo>
                      <a:pt x="1491" y="189"/>
                    </a:lnTo>
                    <a:lnTo>
                      <a:pt x="1491" y="189"/>
                    </a:lnTo>
                    <a:lnTo>
                      <a:pt x="1492" y="189"/>
                    </a:lnTo>
                    <a:lnTo>
                      <a:pt x="1492" y="189"/>
                    </a:lnTo>
                    <a:lnTo>
                      <a:pt x="1492" y="189"/>
                    </a:lnTo>
                    <a:lnTo>
                      <a:pt x="1492" y="190"/>
                    </a:lnTo>
                    <a:lnTo>
                      <a:pt x="1493" y="190"/>
                    </a:lnTo>
                    <a:lnTo>
                      <a:pt x="1493" y="190"/>
                    </a:lnTo>
                    <a:lnTo>
                      <a:pt x="1493" y="190"/>
                    </a:lnTo>
                    <a:lnTo>
                      <a:pt x="1493" y="190"/>
                    </a:lnTo>
                    <a:lnTo>
                      <a:pt x="1494" y="190"/>
                    </a:lnTo>
                    <a:lnTo>
                      <a:pt x="1494" y="190"/>
                    </a:lnTo>
                    <a:lnTo>
                      <a:pt x="1494" y="190"/>
                    </a:lnTo>
                    <a:lnTo>
                      <a:pt x="1495" y="190"/>
                    </a:lnTo>
                    <a:lnTo>
                      <a:pt x="1495" y="190"/>
                    </a:lnTo>
                    <a:lnTo>
                      <a:pt x="1495" y="190"/>
                    </a:lnTo>
                    <a:lnTo>
                      <a:pt x="1495" y="190"/>
                    </a:lnTo>
                    <a:lnTo>
                      <a:pt x="1496" y="190"/>
                    </a:lnTo>
                    <a:lnTo>
                      <a:pt x="1496" y="191"/>
                    </a:lnTo>
                    <a:lnTo>
                      <a:pt x="1496" y="191"/>
                    </a:lnTo>
                    <a:lnTo>
                      <a:pt x="1496" y="191"/>
                    </a:lnTo>
                    <a:lnTo>
                      <a:pt x="1497" y="192"/>
                    </a:lnTo>
                    <a:lnTo>
                      <a:pt x="1497" y="192"/>
                    </a:lnTo>
                    <a:lnTo>
                      <a:pt x="1497" y="193"/>
                    </a:lnTo>
                    <a:lnTo>
                      <a:pt x="1497" y="193"/>
                    </a:lnTo>
                    <a:lnTo>
                      <a:pt x="1498" y="193"/>
                    </a:lnTo>
                    <a:lnTo>
                      <a:pt x="1498" y="193"/>
                    </a:lnTo>
                    <a:lnTo>
                      <a:pt x="1498" y="194"/>
                    </a:lnTo>
                    <a:lnTo>
                      <a:pt x="1499" y="194"/>
                    </a:lnTo>
                    <a:lnTo>
                      <a:pt x="1499" y="194"/>
                    </a:lnTo>
                    <a:lnTo>
                      <a:pt x="1499" y="195"/>
                    </a:lnTo>
                    <a:lnTo>
                      <a:pt x="1499" y="195"/>
                    </a:lnTo>
                    <a:lnTo>
                      <a:pt x="1500" y="195"/>
                    </a:lnTo>
                    <a:lnTo>
                      <a:pt x="1500" y="195"/>
                    </a:lnTo>
                    <a:lnTo>
                      <a:pt x="1500" y="195"/>
                    </a:lnTo>
                    <a:lnTo>
                      <a:pt x="1500" y="195"/>
                    </a:lnTo>
                    <a:lnTo>
                      <a:pt x="1501" y="195"/>
                    </a:lnTo>
                    <a:lnTo>
                      <a:pt x="1501" y="195"/>
                    </a:lnTo>
                    <a:lnTo>
                      <a:pt x="1501" y="195"/>
                    </a:lnTo>
                    <a:lnTo>
                      <a:pt x="1502" y="195"/>
                    </a:lnTo>
                    <a:lnTo>
                      <a:pt x="1502" y="195"/>
                    </a:lnTo>
                    <a:lnTo>
                      <a:pt x="1502" y="195"/>
                    </a:lnTo>
                    <a:lnTo>
                      <a:pt x="1502" y="195"/>
                    </a:lnTo>
                    <a:lnTo>
                      <a:pt x="1503" y="195"/>
                    </a:lnTo>
                    <a:lnTo>
                      <a:pt x="1503" y="195"/>
                    </a:lnTo>
                    <a:lnTo>
                      <a:pt x="1503" y="195"/>
                    </a:lnTo>
                    <a:lnTo>
                      <a:pt x="1503" y="195"/>
                    </a:lnTo>
                    <a:lnTo>
                      <a:pt x="1504" y="195"/>
                    </a:lnTo>
                    <a:lnTo>
                      <a:pt x="1504" y="195"/>
                    </a:lnTo>
                    <a:lnTo>
                      <a:pt x="1504" y="195"/>
                    </a:lnTo>
                    <a:lnTo>
                      <a:pt x="1504" y="195"/>
                    </a:lnTo>
                    <a:lnTo>
                      <a:pt x="1505" y="195"/>
                    </a:lnTo>
                    <a:lnTo>
                      <a:pt x="1505" y="195"/>
                    </a:lnTo>
                    <a:lnTo>
                      <a:pt x="1505" y="195"/>
                    </a:lnTo>
                    <a:lnTo>
                      <a:pt x="1506" y="195"/>
                    </a:lnTo>
                    <a:lnTo>
                      <a:pt x="1506" y="195"/>
                    </a:lnTo>
                    <a:lnTo>
                      <a:pt x="1506" y="195"/>
                    </a:lnTo>
                    <a:lnTo>
                      <a:pt x="1506" y="196"/>
                    </a:lnTo>
                    <a:lnTo>
                      <a:pt x="1507" y="196"/>
                    </a:lnTo>
                    <a:lnTo>
                      <a:pt x="1507" y="196"/>
                    </a:lnTo>
                    <a:lnTo>
                      <a:pt x="1507" y="196"/>
                    </a:lnTo>
                    <a:lnTo>
                      <a:pt x="1507" y="196"/>
                    </a:lnTo>
                    <a:lnTo>
                      <a:pt x="1508" y="196"/>
                    </a:lnTo>
                    <a:lnTo>
                      <a:pt x="1508" y="196"/>
                    </a:lnTo>
                    <a:lnTo>
                      <a:pt x="1508" y="196"/>
                    </a:lnTo>
                    <a:lnTo>
                      <a:pt x="1508" y="196"/>
                    </a:lnTo>
                    <a:lnTo>
                      <a:pt x="1509" y="196"/>
                    </a:lnTo>
                    <a:lnTo>
                      <a:pt x="1509" y="196"/>
                    </a:lnTo>
                    <a:lnTo>
                      <a:pt x="1509" y="196"/>
                    </a:lnTo>
                    <a:lnTo>
                      <a:pt x="1509" y="196"/>
                    </a:lnTo>
                    <a:lnTo>
                      <a:pt x="1510" y="196"/>
                    </a:lnTo>
                    <a:lnTo>
                      <a:pt x="1510" y="196"/>
                    </a:lnTo>
                    <a:lnTo>
                      <a:pt x="1510" y="196"/>
                    </a:lnTo>
                    <a:lnTo>
                      <a:pt x="1511" y="196"/>
                    </a:lnTo>
                    <a:lnTo>
                      <a:pt x="1511" y="196"/>
                    </a:lnTo>
                    <a:lnTo>
                      <a:pt x="1511" y="196"/>
                    </a:lnTo>
                    <a:lnTo>
                      <a:pt x="1511" y="196"/>
                    </a:lnTo>
                    <a:lnTo>
                      <a:pt x="1512" y="196"/>
                    </a:lnTo>
                    <a:lnTo>
                      <a:pt x="1512" y="196"/>
                    </a:lnTo>
                    <a:lnTo>
                      <a:pt x="1512" y="196"/>
                    </a:lnTo>
                    <a:lnTo>
                      <a:pt x="1512" y="196"/>
                    </a:lnTo>
                    <a:lnTo>
                      <a:pt x="1513" y="196"/>
                    </a:lnTo>
                    <a:lnTo>
                      <a:pt x="1513" y="196"/>
                    </a:lnTo>
                    <a:lnTo>
                      <a:pt x="1513" y="196"/>
                    </a:lnTo>
                    <a:lnTo>
                      <a:pt x="1513" y="196"/>
                    </a:lnTo>
                    <a:lnTo>
                      <a:pt x="1514" y="196"/>
                    </a:lnTo>
                    <a:lnTo>
                      <a:pt x="1514" y="196"/>
                    </a:lnTo>
                    <a:lnTo>
                      <a:pt x="1514" y="196"/>
                    </a:lnTo>
                    <a:lnTo>
                      <a:pt x="1515" y="196"/>
                    </a:lnTo>
                    <a:lnTo>
                      <a:pt x="1515" y="196"/>
                    </a:lnTo>
                    <a:lnTo>
                      <a:pt x="1515" y="197"/>
                    </a:lnTo>
                    <a:lnTo>
                      <a:pt x="1515" y="196"/>
                    </a:lnTo>
                    <a:lnTo>
                      <a:pt x="1516" y="196"/>
                    </a:lnTo>
                    <a:lnTo>
                      <a:pt x="1516" y="196"/>
                    </a:lnTo>
                    <a:lnTo>
                      <a:pt x="1516" y="197"/>
                    </a:lnTo>
                    <a:lnTo>
                      <a:pt x="1516" y="197"/>
                    </a:lnTo>
                    <a:lnTo>
                      <a:pt x="1517" y="197"/>
                    </a:lnTo>
                    <a:lnTo>
                      <a:pt x="1517" y="197"/>
                    </a:lnTo>
                    <a:lnTo>
                      <a:pt x="1517" y="197"/>
                    </a:lnTo>
                    <a:lnTo>
                      <a:pt x="1518" y="197"/>
                    </a:lnTo>
                    <a:lnTo>
                      <a:pt x="1518" y="197"/>
                    </a:lnTo>
                    <a:lnTo>
                      <a:pt x="1518" y="197"/>
                    </a:lnTo>
                    <a:lnTo>
                      <a:pt x="1518" y="197"/>
                    </a:lnTo>
                    <a:lnTo>
                      <a:pt x="1519" y="197"/>
                    </a:lnTo>
                    <a:lnTo>
                      <a:pt x="1519" y="197"/>
                    </a:lnTo>
                    <a:lnTo>
                      <a:pt x="1519" y="197"/>
                    </a:lnTo>
                    <a:lnTo>
                      <a:pt x="1519" y="197"/>
                    </a:lnTo>
                    <a:lnTo>
                      <a:pt x="1520" y="197"/>
                    </a:lnTo>
                    <a:lnTo>
                      <a:pt x="1520" y="197"/>
                    </a:lnTo>
                    <a:lnTo>
                      <a:pt x="1520" y="197"/>
                    </a:lnTo>
                    <a:lnTo>
                      <a:pt x="1521" y="197"/>
                    </a:lnTo>
                    <a:lnTo>
                      <a:pt x="1521" y="197"/>
                    </a:lnTo>
                    <a:lnTo>
                      <a:pt x="1521" y="197"/>
                    </a:lnTo>
                    <a:lnTo>
                      <a:pt x="1521" y="197"/>
                    </a:lnTo>
                    <a:lnTo>
                      <a:pt x="1522" y="197"/>
                    </a:lnTo>
                    <a:lnTo>
                      <a:pt x="1522" y="197"/>
                    </a:lnTo>
                    <a:lnTo>
                      <a:pt x="1522" y="197"/>
                    </a:lnTo>
                    <a:lnTo>
                      <a:pt x="1522" y="197"/>
                    </a:lnTo>
                    <a:lnTo>
                      <a:pt x="1523" y="197"/>
                    </a:lnTo>
                    <a:lnTo>
                      <a:pt x="1523" y="196"/>
                    </a:lnTo>
                    <a:lnTo>
                      <a:pt x="1523" y="196"/>
                    </a:lnTo>
                    <a:lnTo>
                      <a:pt x="1523" y="196"/>
                    </a:lnTo>
                    <a:lnTo>
                      <a:pt x="1524" y="196"/>
                    </a:lnTo>
                    <a:lnTo>
                      <a:pt x="1524" y="196"/>
                    </a:lnTo>
                    <a:lnTo>
                      <a:pt x="1524" y="196"/>
                    </a:lnTo>
                    <a:lnTo>
                      <a:pt x="1524" y="196"/>
                    </a:lnTo>
                    <a:lnTo>
                      <a:pt x="1525" y="196"/>
                    </a:lnTo>
                    <a:lnTo>
                      <a:pt x="1525" y="196"/>
                    </a:lnTo>
                    <a:lnTo>
                      <a:pt x="1525" y="196"/>
                    </a:lnTo>
                    <a:lnTo>
                      <a:pt x="1525" y="196"/>
                    </a:lnTo>
                    <a:lnTo>
                      <a:pt x="1526" y="196"/>
                    </a:lnTo>
                    <a:lnTo>
                      <a:pt x="1526" y="196"/>
                    </a:lnTo>
                    <a:lnTo>
                      <a:pt x="1526" y="196"/>
                    </a:lnTo>
                    <a:lnTo>
                      <a:pt x="1527" y="196"/>
                    </a:lnTo>
                    <a:lnTo>
                      <a:pt x="1527" y="196"/>
                    </a:lnTo>
                    <a:lnTo>
                      <a:pt x="1527" y="196"/>
                    </a:lnTo>
                    <a:lnTo>
                      <a:pt x="1527" y="196"/>
                    </a:lnTo>
                    <a:lnTo>
                      <a:pt x="1528" y="196"/>
                    </a:lnTo>
                    <a:lnTo>
                      <a:pt x="1528" y="196"/>
                    </a:lnTo>
                    <a:lnTo>
                      <a:pt x="1528" y="196"/>
                    </a:lnTo>
                    <a:lnTo>
                      <a:pt x="1528" y="196"/>
                    </a:lnTo>
                    <a:lnTo>
                      <a:pt x="1529" y="196"/>
                    </a:lnTo>
                    <a:lnTo>
                      <a:pt x="1529" y="196"/>
                    </a:lnTo>
                    <a:lnTo>
                      <a:pt x="1529" y="196"/>
                    </a:lnTo>
                    <a:lnTo>
                      <a:pt x="1529" y="196"/>
                    </a:lnTo>
                    <a:lnTo>
                      <a:pt x="1530" y="196"/>
                    </a:lnTo>
                    <a:lnTo>
                      <a:pt x="1530" y="196"/>
                    </a:lnTo>
                    <a:lnTo>
                      <a:pt x="1530" y="196"/>
                    </a:lnTo>
                    <a:lnTo>
                      <a:pt x="1531" y="196"/>
                    </a:lnTo>
                    <a:lnTo>
                      <a:pt x="1531" y="196"/>
                    </a:lnTo>
                    <a:lnTo>
                      <a:pt x="1531" y="196"/>
                    </a:lnTo>
                    <a:lnTo>
                      <a:pt x="1531" y="196"/>
                    </a:lnTo>
                    <a:lnTo>
                      <a:pt x="1532" y="196"/>
                    </a:lnTo>
                    <a:lnTo>
                      <a:pt x="1532" y="196"/>
                    </a:lnTo>
                    <a:lnTo>
                      <a:pt x="1532" y="196"/>
                    </a:lnTo>
                    <a:lnTo>
                      <a:pt x="1532" y="196"/>
                    </a:lnTo>
                    <a:lnTo>
                      <a:pt x="1533" y="196"/>
                    </a:lnTo>
                    <a:lnTo>
                      <a:pt x="1533" y="196"/>
                    </a:lnTo>
                    <a:lnTo>
                      <a:pt x="1533" y="196"/>
                    </a:lnTo>
                    <a:lnTo>
                      <a:pt x="1534" y="196"/>
                    </a:lnTo>
                    <a:lnTo>
                      <a:pt x="1534" y="196"/>
                    </a:lnTo>
                    <a:lnTo>
                      <a:pt x="1534" y="196"/>
                    </a:lnTo>
                    <a:lnTo>
                      <a:pt x="1534" y="196"/>
                    </a:lnTo>
                    <a:lnTo>
                      <a:pt x="1535" y="196"/>
                    </a:lnTo>
                    <a:lnTo>
                      <a:pt x="1535" y="196"/>
                    </a:lnTo>
                    <a:lnTo>
                      <a:pt x="1535" y="196"/>
                    </a:lnTo>
                    <a:lnTo>
                      <a:pt x="1535" y="196"/>
                    </a:lnTo>
                    <a:lnTo>
                      <a:pt x="1536" y="196"/>
                    </a:lnTo>
                    <a:lnTo>
                      <a:pt x="1536" y="196"/>
                    </a:lnTo>
                    <a:lnTo>
                      <a:pt x="1536" y="196"/>
                    </a:lnTo>
                    <a:lnTo>
                      <a:pt x="1537" y="196"/>
                    </a:lnTo>
                    <a:lnTo>
                      <a:pt x="1537" y="196"/>
                    </a:lnTo>
                    <a:lnTo>
                      <a:pt x="1537" y="196"/>
                    </a:lnTo>
                    <a:lnTo>
                      <a:pt x="1537" y="197"/>
                    </a:lnTo>
                    <a:lnTo>
                      <a:pt x="1538" y="197"/>
                    </a:lnTo>
                    <a:lnTo>
                      <a:pt x="1538" y="197"/>
                    </a:lnTo>
                    <a:lnTo>
                      <a:pt x="1538" y="197"/>
                    </a:lnTo>
                    <a:lnTo>
                      <a:pt x="1538" y="196"/>
                    </a:lnTo>
                    <a:lnTo>
                      <a:pt x="1539" y="196"/>
                    </a:lnTo>
                    <a:lnTo>
                      <a:pt x="1539" y="196"/>
                    </a:lnTo>
                    <a:lnTo>
                      <a:pt x="1539" y="196"/>
                    </a:lnTo>
                    <a:lnTo>
                      <a:pt x="1539" y="196"/>
                    </a:lnTo>
                    <a:lnTo>
                      <a:pt x="1540" y="196"/>
                    </a:lnTo>
                    <a:lnTo>
                      <a:pt x="1540" y="196"/>
                    </a:lnTo>
                    <a:lnTo>
                      <a:pt x="1540" y="196"/>
                    </a:lnTo>
                    <a:lnTo>
                      <a:pt x="1540" y="196"/>
                    </a:lnTo>
                    <a:lnTo>
                      <a:pt x="1541" y="196"/>
                    </a:lnTo>
                    <a:lnTo>
                      <a:pt x="1541" y="196"/>
                    </a:lnTo>
                    <a:lnTo>
                      <a:pt x="1541" y="196"/>
                    </a:lnTo>
                    <a:lnTo>
                      <a:pt x="1541" y="196"/>
                    </a:lnTo>
                    <a:lnTo>
                      <a:pt x="1542" y="196"/>
                    </a:lnTo>
                    <a:lnTo>
                      <a:pt x="1542" y="196"/>
                    </a:lnTo>
                    <a:lnTo>
                      <a:pt x="1542" y="196"/>
                    </a:lnTo>
                    <a:lnTo>
                      <a:pt x="1543" y="196"/>
                    </a:lnTo>
                    <a:lnTo>
                      <a:pt x="1543" y="196"/>
                    </a:lnTo>
                    <a:lnTo>
                      <a:pt x="1543" y="196"/>
                    </a:lnTo>
                    <a:lnTo>
                      <a:pt x="1543" y="196"/>
                    </a:lnTo>
                    <a:lnTo>
                      <a:pt x="1544" y="196"/>
                    </a:lnTo>
                    <a:lnTo>
                      <a:pt x="1544" y="196"/>
                    </a:lnTo>
                    <a:lnTo>
                      <a:pt x="1544" y="196"/>
                    </a:lnTo>
                    <a:lnTo>
                      <a:pt x="1544" y="196"/>
                    </a:lnTo>
                    <a:lnTo>
                      <a:pt x="1545" y="196"/>
                    </a:lnTo>
                    <a:lnTo>
                      <a:pt x="1545" y="196"/>
                    </a:lnTo>
                    <a:lnTo>
                      <a:pt x="1545" y="196"/>
                    </a:lnTo>
                    <a:lnTo>
                      <a:pt x="1545" y="196"/>
                    </a:lnTo>
                    <a:lnTo>
                      <a:pt x="1546" y="196"/>
                    </a:lnTo>
                    <a:lnTo>
                      <a:pt x="1546" y="196"/>
                    </a:lnTo>
                    <a:lnTo>
                      <a:pt x="1546" y="196"/>
                    </a:lnTo>
                    <a:lnTo>
                      <a:pt x="1547" y="196"/>
                    </a:lnTo>
                    <a:lnTo>
                      <a:pt x="1547" y="196"/>
                    </a:lnTo>
                    <a:lnTo>
                      <a:pt x="1547" y="196"/>
                    </a:lnTo>
                    <a:lnTo>
                      <a:pt x="1547" y="196"/>
                    </a:lnTo>
                    <a:lnTo>
                      <a:pt x="1548" y="196"/>
                    </a:lnTo>
                    <a:lnTo>
                      <a:pt x="1548" y="196"/>
                    </a:lnTo>
                    <a:lnTo>
                      <a:pt x="1548" y="196"/>
                    </a:lnTo>
                    <a:lnTo>
                      <a:pt x="1548" y="196"/>
                    </a:lnTo>
                    <a:lnTo>
                      <a:pt x="1549" y="196"/>
                    </a:lnTo>
                    <a:lnTo>
                      <a:pt x="1549" y="195"/>
                    </a:lnTo>
                    <a:lnTo>
                      <a:pt x="1549" y="194"/>
                    </a:lnTo>
                    <a:lnTo>
                      <a:pt x="1550" y="191"/>
                    </a:lnTo>
                    <a:lnTo>
                      <a:pt x="1550" y="183"/>
                    </a:lnTo>
                    <a:lnTo>
                      <a:pt x="1550" y="169"/>
                    </a:lnTo>
                    <a:lnTo>
                      <a:pt x="1550" y="163"/>
                    </a:lnTo>
                    <a:lnTo>
                      <a:pt x="1551" y="174"/>
                    </a:lnTo>
                    <a:lnTo>
                      <a:pt x="1551" y="183"/>
                    </a:lnTo>
                    <a:lnTo>
                      <a:pt x="1551" y="187"/>
                    </a:lnTo>
                    <a:lnTo>
                      <a:pt x="1551" y="189"/>
                    </a:lnTo>
                    <a:lnTo>
                      <a:pt x="1552" y="189"/>
                    </a:lnTo>
                    <a:lnTo>
                      <a:pt x="1552" y="189"/>
                    </a:lnTo>
                    <a:lnTo>
                      <a:pt x="1552" y="189"/>
                    </a:lnTo>
                    <a:lnTo>
                      <a:pt x="1553" y="190"/>
                    </a:lnTo>
                    <a:lnTo>
                      <a:pt x="1553" y="190"/>
                    </a:lnTo>
                    <a:lnTo>
                      <a:pt x="1553" y="190"/>
                    </a:lnTo>
                    <a:lnTo>
                      <a:pt x="1553" y="190"/>
                    </a:lnTo>
                    <a:lnTo>
                      <a:pt x="1554" y="190"/>
                    </a:lnTo>
                    <a:lnTo>
                      <a:pt x="1554" y="190"/>
                    </a:lnTo>
                    <a:lnTo>
                      <a:pt x="1554" y="190"/>
                    </a:lnTo>
                    <a:lnTo>
                      <a:pt x="1554" y="190"/>
                    </a:lnTo>
                    <a:lnTo>
                      <a:pt x="1555" y="190"/>
                    </a:lnTo>
                    <a:lnTo>
                      <a:pt x="1555" y="190"/>
                    </a:lnTo>
                    <a:lnTo>
                      <a:pt x="1555" y="190"/>
                    </a:lnTo>
                    <a:lnTo>
                      <a:pt x="1555" y="190"/>
                    </a:lnTo>
                    <a:lnTo>
                      <a:pt x="1556" y="190"/>
                    </a:lnTo>
                    <a:lnTo>
                      <a:pt x="1556" y="190"/>
                    </a:lnTo>
                    <a:lnTo>
                      <a:pt x="1556" y="190"/>
                    </a:lnTo>
                    <a:lnTo>
                      <a:pt x="1556" y="190"/>
                    </a:lnTo>
                    <a:lnTo>
                      <a:pt x="1557" y="190"/>
                    </a:lnTo>
                    <a:lnTo>
                      <a:pt x="1557" y="190"/>
                    </a:lnTo>
                    <a:lnTo>
                      <a:pt x="1557" y="190"/>
                    </a:lnTo>
                    <a:lnTo>
                      <a:pt x="1557" y="190"/>
                    </a:lnTo>
                    <a:lnTo>
                      <a:pt x="1558" y="190"/>
                    </a:lnTo>
                    <a:lnTo>
                      <a:pt x="1558" y="190"/>
                    </a:lnTo>
                    <a:lnTo>
                      <a:pt x="1558" y="190"/>
                    </a:lnTo>
                    <a:lnTo>
                      <a:pt x="1559" y="190"/>
                    </a:lnTo>
                    <a:lnTo>
                      <a:pt x="1559" y="190"/>
                    </a:lnTo>
                    <a:lnTo>
                      <a:pt x="1559" y="190"/>
                    </a:lnTo>
                    <a:lnTo>
                      <a:pt x="1559" y="190"/>
                    </a:lnTo>
                    <a:lnTo>
                      <a:pt x="1560" y="190"/>
                    </a:lnTo>
                    <a:lnTo>
                      <a:pt x="1560" y="190"/>
                    </a:lnTo>
                    <a:lnTo>
                      <a:pt x="1560" y="190"/>
                    </a:lnTo>
                    <a:lnTo>
                      <a:pt x="1560" y="190"/>
                    </a:lnTo>
                    <a:lnTo>
                      <a:pt x="1561" y="190"/>
                    </a:lnTo>
                    <a:lnTo>
                      <a:pt x="1561" y="190"/>
                    </a:lnTo>
                    <a:lnTo>
                      <a:pt x="1561" y="190"/>
                    </a:lnTo>
                    <a:lnTo>
                      <a:pt x="1561" y="190"/>
                    </a:lnTo>
                    <a:lnTo>
                      <a:pt x="1562" y="190"/>
                    </a:lnTo>
                    <a:lnTo>
                      <a:pt x="1562" y="190"/>
                    </a:lnTo>
                    <a:lnTo>
                      <a:pt x="1562" y="190"/>
                    </a:lnTo>
                    <a:lnTo>
                      <a:pt x="1563" y="190"/>
                    </a:lnTo>
                    <a:lnTo>
                      <a:pt x="1563" y="190"/>
                    </a:lnTo>
                    <a:lnTo>
                      <a:pt x="1563" y="190"/>
                    </a:lnTo>
                    <a:lnTo>
                      <a:pt x="1563" y="190"/>
                    </a:lnTo>
                    <a:lnTo>
                      <a:pt x="1564" y="190"/>
                    </a:lnTo>
                    <a:lnTo>
                      <a:pt x="1564" y="190"/>
                    </a:lnTo>
                    <a:lnTo>
                      <a:pt x="1564" y="190"/>
                    </a:lnTo>
                    <a:lnTo>
                      <a:pt x="1564" y="190"/>
                    </a:lnTo>
                    <a:lnTo>
                      <a:pt x="1565" y="191"/>
                    </a:lnTo>
                    <a:lnTo>
                      <a:pt x="1565" y="191"/>
                    </a:lnTo>
                    <a:lnTo>
                      <a:pt x="1565" y="190"/>
                    </a:lnTo>
                    <a:lnTo>
                      <a:pt x="1566" y="190"/>
                    </a:lnTo>
                    <a:lnTo>
                      <a:pt x="1566" y="190"/>
                    </a:lnTo>
                    <a:lnTo>
                      <a:pt x="1566" y="189"/>
                    </a:lnTo>
                    <a:lnTo>
                      <a:pt x="1566" y="189"/>
                    </a:lnTo>
                    <a:lnTo>
                      <a:pt x="1567" y="189"/>
                    </a:lnTo>
                    <a:lnTo>
                      <a:pt x="1567" y="189"/>
                    </a:lnTo>
                    <a:lnTo>
                      <a:pt x="1567" y="189"/>
                    </a:lnTo>
                    <a:lnTo>
                      <a:pt x="1567" y="189"/>
                    </a:lnTo>
                    <a:lnTo>
                      <a:pt x="1568" y="189"/>
                    </a:lnTo>
                    <a:lnTo>
                      <a:pt x="1568" y="189"/>
                    </a:lnTo>
                    <a:lnTo>
                      <a:pt x="1568" y="190"/>
                    </a:lnTo>
                    <a:lnTo>
                      <a:pt x="1569" y="190"/>
                    </a:lnTo>
                    <a:lnTo>
                      <a:pt x="1569" y="191"/>
                    </a:lnTo>
                    <a:lnTo>
                      <a:pt x="1569" y="191"/>
                    </a:lnTo>
                    <a:lnTo>
                      <a:pt x="1569" y="192"/>
                    </a:lnTo>
                    <a:lnTo>
                      <a:pt x="1570" y="192"/>
                    </a:lnTo>
                    <a:lnTo>
                      <a:pt x="1570" y="193"/>
                    </a:lnTo>
                    <a:lnTo>
                      <a:pt x="1570" y="193"/>
                    </a:lnTo>
                    <a:lnTo>
                      <a:pt x="1570" y="193"/>
                    </a:lnTo>
                    <a:lnTo>
                      <a:pt x="1571" y="194"/>
                    </a:lnTo>
                    <a:lnTo>
                      <a:pt x="1571" y="194"/>
                    </a:lnTo>
                    <a:lnTo>
                      <a:pt x="1571" y="195"/>
                    </a:lnTo>
                    <a:lnTo>
                      <a:pt x="1571" y="195"/>
                    </a:lnTo>
                    <a:lnTo>
                      <a:pt x="1572" y="195"/>
                    </a:lnTo>
                    <a:lnTo>
                      <a:pt x="1572" y="195"/>
                    </a:lnTo>
                    <a:lnTo>
                      <a:pt x="1572" y="195"/>
                    </a:lnTo>
                    <a:lnTo>
                      <a:pt x="1572" y="195"/>
                    </a:lnTo>
                    <a:lnTo>
                      <a:pt x="1573" y="195"/>
                    </a:lnTo>
                    <a:lnTo>
                      <a:pt x="1573" y="195"/>
                    </a:lnTo>
                    <a:lnTo>
                      <a:pt x="1573" y="195"/>
                    </a:lnTo>
                    <a:lnTo>
                      <a:pt x="1573" y="195"/>
                    </a:lnTo>
                    <a:lnTo>
                      <a:pt x="1574" y="195"/>
                    </a:lnTo>
                    <a:lnTo>
                      <a:pt x="1574" y="195"/>
                    </a:lnTo>
                    <a:lnTo>
                      <a:pt x="1574" y="195"/>
                    </a:lnTo>
                    <a:lnTo>
                      <a:pt x="1575" y="195"/>
                    </a:lnTo>
                    <a:lnTo>
                      <a:pt x="1575" y="195"/>
                    </a:lnTo>
                    <a:lnTo>
                      <a:pt x="1575" y="195"/>
                    </a:lnTo>
                    <a:lnTo>
                      <a:pt x="1575" y="195"/>
                    </a:lnTo>
                    <a:lnTo>
                      <a:pt x="1576" y="195"/>
                    </a:lnTo>
                    <a:lnTo>
                      <a:pt x="1576" y="195"/>
                    </a:lnTo>
                    <a:lnTo>
                      <a:pt x="1576" y="195"/>
                    </a:lnTo>
                    <a:lnTo>
                      <a:pt x="1576" y="195"/>
                    </a:lnTo>
                    <a:lnTo>
                      <a:pt x="1577" y="195"/>
                    </a:lnTo>
                    <a:lnTo>
                      <a:pt x="1577" y="195"/>
                    </a:lnTo>
                    <a:lnTo>
                      <a:pt x="1577" y="195"/>
                    </a:lnTo>
                    <a:lnTo>
                      <a:pt x="1578" y="195"/>
                    </a:lnTo>
                    <a:lnTo>
                      <a:pt x="1578" y="195"/>
                    </a:lnTo>
                    <a:lnTo>
                      <a:pt x="1578" y="195"/>
                    </a:lnTo>
                    <a:lnTo>
                      <a:pt x="1578" y="195"/>
                    </a:lnTo>
                    <a:lnTo>
                      <a:pt x="1579" y="195"/>
                    </a:lnTo>
                    <a:lnTo>
                      <a:pt x="1579" y="195"/>
                    </a:lnTo>
                    <a:lnTo>
                      <a:pt x="1579" y="195"/>
                    </a:lnTo>
                    <a:lnTo>
                      <a:pt x="1579" y="195"/>
                    </a:lnTo>
                    <a:lnTo>
                      <a:pt x="1580" y="195"/>
                    </a:lnTo>
                    <a:lnTo>
                      <a:pt x="1580" y="195"/>
                    </a:lnTo>
                    <a:lnTo>
                      <a:pt x="1580" y="195"/>
                    </a:lnTo>
                    <a:lnTo>
                      <a:pt x="1580" y="195"/>
                    </a:lnTo>
                    <a:lnTo>
                      <a:pt x="1581" y="195"/>
                    </a:lnTo>
                    <a:lnTo>
                      <a:pt x="1581" y="195"/>
                    </a:lnTo>
                    <a:lnTo>
                      <a:pt x="1581" y="195"/>
                    </a:lnTo>
                    <a:lnTo>
                      <a:pt x="1582" y="195"/>
                    </a:lnTo>
                    <a:lnTo>
                      <a:pt x="1582" y="195"/>
                    </a:lnTo>
                    <a:lnTo>
                      <a:pt x="1582" y="195"/>
                    </a:lnTo>
                    <a:lnTo>
                      <a:pt x="1582" y="195"/>
                    </a:lnTo>
                    <a:lnTo>
                      <a:pt x="1583" y="195"/>
                    </a:lnTo>
                    <a:lnTo>
                      <a:pt x="1583" y="195"/>
                    </a:lnTo>
                    <a:lnTo>
                      <a:pt x="1583" y="195"/>
                    </a:lnTo>
                    <a:lnTo>
                      <a:pt x="1583" y="195"/>
                    </a:lnTo>
                    <a:lnTo>
                      <a:pt x="1584" y="195"/>
                    </a:lnTo>
                    <a:lnTo>
                      <a:pt x="1584" y="195"/>
                    </a:lnTo>
                    <a:lnTo>
                      <a:pt x="1584" y="195"/>
                    </a:lnTo>
                    <a:lnTo>
                      <a:pt x="1585" y="195"/>
                    </a:lnTo>
                    <a:lnTo>
                      <a:pt x="1585" y="195"/>
                    </a:lnTo>
                    <a:lnTo>
                      <a:pt x="1585" y="195"/>
                    </a:lnTo>
                    <a:lnTo>
                      <a:pt x="1585" y="195"/>
                    </a:lnTo>
                    <a:lnTo>
                      <a:pt x="1586" y="195"/>
                    </a:lnTo>
                    <a:lnTo>
                      <a:pt x="1586" y="195"/>
                    </a:lnTo>
                    <a:lnTo>
                      <a:pt x="1586" y="195"/>
                    </a:lnTo>
                    <a:lnTo>
                      <a:pt x="1586" y="195"/>
                    </a:lnTo>
                    <a:lnTo>
                      <a:pt x="1587" y="195"/>
                    </a:lnTo>
                    <a:lnTo>
                      <a:pt x="1587" y="195"/>
                    </a:lnTo>
                    <a:lnTo>
                      <a:pt x="1587" y="195"/>
                    </a:lnTo>
                    <a:lnTo>
                      <a:pt x="1587" y="195"/>
                    </a:lnTo>
                    <a:lnTo>
                      <a:pt x="1588" y="195"/>
                    </a:lnTo>
                    <a:lnTo>
                      <a:pt x="1588" y="195"/>
                    </a:lnTo>
                    <a:lnTo>
                      <a:pt x="1588" y="195"/>
                    </a:lnTo>
                    <a:lnTo>
                      <a:pt x="1588" y="195"/>
                    </a:lnTo>
                    <a:lnTo>
                      <a:pt x="1589" y="195"/>
                    </a:lnTo>
                    <a:lnTo>
                      <a:pt x="1589" y="195"/>
                    </a:lnTo>
                    <a:lnTo>
                      <a:pt x="1589" y="195"/>
                    </a:lnTo>
                    <a:lnTo>
                      <a:pt x="1590" y="195"/>
                    </a:lnTo>
                    <a:lnTo>
                      <a:pt x="1590" y="195"/>
                    </a:lnTo>
                    <a:lnTo>
                      <a:pt x="1590" y="195"/>
                    </a:lnTo>
                    <a:lnTo>
                      <a:pt x="1590" y="195"/>
                    </a:lnTo>
                    <a:lnTo>
                      <a:pt x="1591" y="195"/>
                    </a:lnTo>
                    <a:lnTo>
                      <a:pt x="1591" y="195"/>
                    </a:lnTo>
                    <a:lnTo>
                      <a:pt x="1591" y="195"/>
                    </a:lnTo>
                    <a:lnTo>
                      <a:pt x="1591" y="195"/>
                    </a:lnTo>
                    <a:lnTo>
                      <a:pt x="1592" y="195"/>
                    </a:lnTo>
                    <a:lnTo>
                      <a:pt x="1592" y="195"/>
                    </a:lnTo>
                    <a:lnTo>
                      <a:pt x="1592" y="195"/>
                    </a:lnTo>
                    <a:lnTo>
                      <a:pt x="1592" y="194"/>
                    </a:lnTo>
                    <a:lnTo>
                      <a:pt x="1593" y="191"/>
                    </a:lnTo>
                    <a:lnTo>
                      <a:pt x="1593" y="188"/>
                    </a:lnTo>
                    <a:lnTo>
                      <a:pt x="1593" y="184"/>
                    </a:lnTo>
                    <a:lnTo>
                      <a:pt x="1594" y="177"/>
                    </a:lnTo>
                    <a:lnTo>
                      <a:pt x="1594" y="170"/>
                    </a:lnTo>
                    <a:lnTo>
                      <a:pt x="1594" y="163"/>
                    </a:lnTo>
                    <a:lnTo>
                      <a:pt x="1594" y="158"/>
                    </a:lnTo>
                    <a:lnTo>
                      <a:pt x="1595" y="154"/>
                    </a:lnTo>
                    <a:lnTo>
                      <a:pt x="1595" y="152"/>
                    </a:lnTo>
                    <a:lnTo>
                      <a:pt x="1595" y="152"/>
                    </a:lnTo>
                    <a:lnTo>
                      <a:pt x="1595" y="153"/>
                    </a:lnTo>
                    <a:lnTo>
                      <a:pt x="1596" y="145"/>
                    </a:lnTo>
                    <a:lnTo>
                      <a:pt x="1596" y="120"/>
                    </a:lnTo>
                    <a:lnTo>
                      <a:pt x="1596" y="92"/>
                    </a:lnTo>
                    <a:lnTo>
                      <a:pt x="1597" y="85"/>
                    </a:lnTo>
                    <a:lnTo>
                      <a:pt x="1597" y="86"/>
                    </a:lnTo>
                    <a:lnTo>
                      <a:pt x="1597" y="88"/>
                    </a:lnTo>
                    <a:lnTo>
                      <a:pt x="1597" y="89"/>
                    </a:lnTo>
                    <a:lnTo>
                      <a:pt x="1598" y="90"/>
                    </a:lnTo>
                    <a:lnTo>
                      <a:pt x="1598" y="91"/>
                    </a:lnTo>
                    <a:lnTo>
                      <a:pt x="1598" y="92"/>
                    </a:lnTo>
                    <a:lnTo>
                      <a:pt x="1598" y="92"/>
                    </a:lnTo>
                    <a:lnTo>
                      <a:pt x="1599" y="93"/>
                    </a:lnTo>
                    <a:lnTo>
                      <a:pt x="1599" y="93"/>
                    </a:lnTo>
                    <a:lnTo>
                      <a:pt x="1599" y="93"/>
                    </a:lnTo>
                    <a:lnTo>
                      <a:pt x="1599" y="94"/>
                    </a:lnTo>
                    <a:lnTo>
                      <a:pt x="1600" y="94"/>
                    </a:lnTo>
                    <a:lnTo>
                      <a:pt x="1600" y="94"/>
                    </a:lnTo>
                    <a:lnTo>
                      <a:pt x="1600" y="94"/>
                    </a:lnTo>
                    <a:lnTo>
                      <a:pt x="1601" y="94"/>
                    </a:lnTo>
                    <a:lnTo>
                      <a:pt x="1601" y="94"/>
                    </a:lnTo>
                    <a:lnTo>
                      <a:pt x="1601" y="94"/>
                    </a:lnTo>
                    <a:lnTo>
                      <a:pt x="1601" y="94"/>
                    </a:lnTo>
                    <a:lnTo>
                      <a:pt x="1602" y="94"/>
                    </a:lnTo>
                    <a:lnTo>
                      <a:pt x="1602" y="94"/>
                    </a:lnTo>
                    <a:lnTo>
                      <a:pt x="1602" y="94"/>
                    </a:lnTo>
                    <a:lnTo>
                      <a:pt x="1602" y="94"/>
                    </a:lnTo>
                    <a:lnTo>
                      <a:pt x="1603" y="94"/>
                    </a:lnTo>
                    <a:lnTo>
                      <a:pt x="1603" y="94"/>
                    </a:lnTo>
                    <a:lnTo>
                      <a:pt x="1603" y="94"/>
                    </a:lnTo>
                    <a:lnTo>
                      <a:pt x="1603" y="94"/>
                    </a:lnTo>
                    <a:lnTo>
                      <a:pt x="1604" y="94"/>
                    </a:lnTo>
                    <a:lnTo>
                      <a:pt x="1604" y="94"/>
                    </a:lnTo>
                    <a:lnTo>
                      <a:pt x="1604" y="94"/>
                    </a:lnTo>
                    <a:lnTo>
                      <a:pt x="1604" y="94"/>
                    </a:lnTo>
                    <a:lnTo>
                      <a:pt x="1605" y="94"/>
                    </a:lnTo>
                    <a:lnTo>
                      <a:pt x="1605" y="94"/>
                    </a:lnTo>
                    <a:lnTo>
                      <a:pt x="1605" y="94"/>
                    </a:lnTo>
                    <a:lnTo>
                      <a:pt x="1606" y="94"/>
                    </a:lnTo>
                    <a:lnTo>
                      <a:pt x="1606" y="94"/>
                    </a:lnTo>
                    <a:lnTo>
                      <a:pt x="1606" y="94"/>
                    </a:lnTo>
                    <a:lnTo>
                      <a:pt x="1606" y="94"/>
                    </a:lnTo>
                    <a:lnTo>
                      <a:pt x="1607" y="94"/>
                    </a:lnTo>
                    <a:lnTo>
                      <a:pt x="1607" y="94"/>
                    </a:lnTo>
                    <a:lnTo>
                      <a:pt x="1607" y="94"/>
                    </a:lnTo>
                    <a:lnTo>
                      <a:pt x="1607" y="94"/>
                    </a:lnTo>
                    <a:lnTo>
                      <a:pt x="1608" y="94"/>
                    </a:lnTo>
                    <a:lnTo>
                      <a:pt x="1608" y="94"/>
                    </a:lnTo>
                    <a:lnTo>
                      <a:pt x="1608" y="94"/>
                    </a:lnTo>
                    <a:lnTo>
                      <a:pt x="1608" y="95"/>
                    </a:lnTo>
                    <a:lnTo>
                      <a:pt x="1609" y="95"/>
                    </a:lnTo>
                    <a:lnTo>
                      <a:pt x="1609" y="95"/>
                    </a:lnTo>
                    <a:lnTo>
                      <a:pt x="1609" y="96"/>
                    </a:lnTo>
                    <a:lnTo>
                      <a:pt x="1610" y="96"/>
                    </a:lnTo>
                    <a:lnTo>
                      <a:pt x="1610" y="97"/>
                    </a:lnTo>
                    <a:lnTo>
                      <a:pt x="1610" y="98"/>
                    </a:lnTo>
                    <a:lnTo>
                      <a:pt x="1610" y="98"/>
                    </a:lnTo>
                    <a:lnTo>
                      <a:pt x="1611" y="99"/>
                    </a:lnTo>
                    <a:lnTo>
                      <a:pt x="1611" y="100"/>
                    </a:lnTo>
                    <a:lnTo>
                      <a:pt x="1611" y="100"/>
                    </a:lnTo>
                    <a:lnTo>
                      <a:pt x="1611" y="101"/>
                    </a:lnTo>
                    <a:lnTo>
                      <a:pt x="1612" y="102"/>
                    </a:lnTo>
                    <a:lnTo>
                      <a:pt x="1612" y="102"/>
                    </a:lnTo>
                    <a:lnTo>
                      <a:pt x="1612" y="103"/>
                    </a:lnTo>
                    <a:lnTo>
                      <a:pt x="1613" y="103"/>
                    </a:lnTo>
                    <a:lnTo>
                      <a:pt x="1613" y="104"/>
                    </a:lnTo>
                    <a:lnTo>
                      <a:pt x="1613" y="104"/>
                    </a:lnTo>
                    <a:lnTo>
                      <a:pt x="1613" y="104"/>
                    </a:lnTo>
                    <a:lnTo>
                      <a:pt x="1614" y="104"/>
                    </a:lnTo>
                    <a:lnTo>
                      <a:pt x="1614" y="104"/>
                    </a:lnTo>
                    <a:lnTo>
                      <a:pt x="1614" y="104"/>
                    </a:lnTo>
                    <a:lnTo>
                      <a:pt x="1614" y="104"/>
                    </a:lnTo>
                    <a:lnTo>
                      <a:pt x="1615" y="104"/>
                    </a:lnTo>
                    <a:lnTo>
                      <a:pt x="1615" y="104"/>
                    </a:lnTo>
                    <a:lnTo>
                      <a:pt x="1615" y="104"/>
                    </a:lnTo>
                    <a:lnTo>
                      <a:pt x="1615" y="104"/>
                    </a:lnTo>
                    <a:lnTo>
                      <a:pt x="1616" y="104"/>
                    </a:lnTo>
                    <a:lnTo>
                      <a:pt x="1616" y="104"/>
                    </a:lnTo>
                    <a:lnTo>
                      <a:pt x="1616" y="104"/>
                    </a:lnTo>
                    <a:lnTo>
                      <a:pt x="1617" y="104"/>
                    </a:lnTo>
                    <a:lnTo>
                      <a:pt x="1617" y="104"/>
                    </a:lnTo>
                    <a:lnTo>
                      <a:pt x="1617" y="104"/>
                    </a:lnTo>
                    <a:lnTo>
                      <a:pt x="1617" y="104"/>
                    </a:lnTo>
                    <a:lnTo>
                      <a:pt x="1618" y="104"/>
                    </a:lnTo>
                    <a:lnTo>
                      <a:pt x="1618" y="104"/>
                    </a:lnTo>
                    <a:lnTo>
                      <a:pt x="1618" y="105"/>
                    </a:lnTo>
                    <a:lnTo>
                      <a:pt x="1618" y="110"/>
                    </a:lnTo>
                    <a:lnTo>
                      <a:pt x="1619" y="120"/>
                    </a:lnTo>
                    <a:lnTo>
                      <a:pt x="1619" y="124"/>
                    </a:lnTo>
                    <a:lnTo>
                      <a:pt x="1619" y="121"/>
                    </a:lnTo>
                    <a:lnTo>
                      <a:pt x="1619" y="118"/>
                    </a:lnTo>
                    <a:lnTo>
                      <a:pt x="1620" y="121"/>
                    </a:lnTo>
                    <a:lnTo>
                      <a:pt x="1620" y="141"/>
                    </a:lnTo>
                    <a:lnTo>
                      <a:pt x="1620" y="169"/>
                    </a:lnTo>
                    <a:lnTo>
                      <a:pt x="1620" y="182"/>
                    </a:lnTo>
                    <a:lnTo>
                      <a:pt x="1621" y="184"/>
                    </a:lnTo>
                    <a:lnTo>
                      <a:pt x="1621" y="184"/>
                    </a:lnTo>
                    <a:lnTo>
                      <a:pt x="1621" y="184"/>
                    </a:lnTo>
                    <a:lnTo>
                      <a:pt x="1622" y="184"/>
                    </a:lnTo>
                    <a:lnTo>
                      <a:pt x="1622" y="184"/>
                    </a:lnTo>
                    <a:lnTo>
                      <a:pt x="1622" y="184"/>
                    </a:lnTo>
                    <a:lnTo>
                      <a:pt x="1622" y="184"/>
                    </a:lnTo>
                    <a:lnTo>
                      <a:pt x="1623" y="185"/>
                    </a:lnTo>
                    <a:lnTo>
                      <a:pt x="1623" y="185"/>
                    </a:lnTo>
                    <a:lnTo>
                      <a:pt x="1623" y="185"/>
                    </a:lnTo>
                    <a:lnTo>
                      <a:pt x="1623" y="185"/>
                    </a:lnTo>
                    <a:lnTo>
                      <a:pt x="1624" y="185"/>
                    </a:lnTo>
                    <a:lnTo>
                      <a:pt x="1624" y="184"/>
                    </a:lnTo>
                    <a:lnTo>
                      <a:pt x="1624" y="184"/>
                    </a:lnTo>
                    <a:lnTo>
                      <a:pt x="1624" y="184"/>
                    </a:lnTo>
                    <a:lnTo>
                      <a:pt x="1625" y="184"/>
                    </a:lnTo>
                    <a:lnTo>
                      <a:pt x="1625" y="184"/>
                    </a:lnTo>
                    <a:lnTo>
                      <a:pt x="1625" y="185"/>
                    </a:lnTo>
                    <a:lnTo>
                      <a:pt x="1626" y="185"/>
                    </a:lnTo>
                    <a:lnTo>
                      <a:pt x="1626" y="185"/>
                    </a:lnTo>
                    <a:lnTo>
                      <a:pt x="1626" y="185"/>
                    </a:lnTo>
                    <a:lnTo>
                      <a:pt x="1626" y="185"/>
                    </a:lnTo>
                    <a:lnTo>
                      <a:pt x="1627" y="185"/>
                    </a:lnTo>
                    <a:lnTo>
                      <a:pt x="1627" y="185"/>
                    </a:lnTo>
                    <a:lnTo>
                      <a:pt x="1627" y="185"/>
                    </a:lnTo>
                    <a:lnTo>
                      <a:pt x="1627" y="185"/>
                    </a:lnTo>
                    <a:lnTo>
                      <a:pt x="1628" y="185"/>
                    </a:lnTo>
                    <a:lnTo>
                      <a:pt x="1628" y="185"/>
                    </a:lnTo>
                    <a:lnTo>
                      <a:pt x="1628" y="185"/>
                    </a:lnTo>
                    <a:lnTo>
                      <a:pt x="1629" y="185"/>
                    </a:lnTo>
                    <a:lnTo>
                      <a:pt x="1629" y="185"/>
                    </a:lnTo>
                    <a:lnTo>
                      <a:pt x="1629" y="185"/>
                    </a:lnTo>
                    <a:lnTo>
                      <a:pt x="1629" y="185"/>
                    </a:lnTo>
                    <a:lnTo>
                      <a:pt x="1630" y="185"/>
                    </a:lnTo>
                    <a:lnTo>
                      <a:pt x="1630" y="185"/>
                    </a:lnTo>
                    <a:lnTo>
                      <a:pt x="1630" y="185"/>
                    </a:lnTo>
                    <a:lnTo>
                      <a:pt x="1630" y="185"/>
                    </a:lnTo>
                    <a:lnTo>
                      <a:pt x="1631" y="185"/>
                    </a:lnTo>
                    <a:lnTo>
                      <a:pt x="1631" y="185"/>
                    </a:lnTo>
                    <a:lnTo>
                      <a:pt x="1631" y="185"/>
                    </a:lnTo>
                    <a:lnTo>
                      <a:pt x="1632" y="185"/>
                    </a:lnTo>
                    <a:lnTo>
                      <a:pt x="1632" y="186"/>
                    </a:lnTo>
                    <a:lnTo>
                      <a:pt x="1632" y="186"/>
                    </a:lnTo>
                    <a:lnTo>
                      <a:pt x="1632" y="186"/>
                    </a:lnTo>
                    <a:lnTo>
                      <a:pt x="1633" y="186"/>
                    </a:lnTo>
                    <a:lnTo>
                      <a:pt x="1633" y="187"/>
                    </a:lnTo>
                    <a:lnTo>
                      <a:pt x="1633" y="187"/>
                    </a:lnTo>
                    <a:lnTo>
                      <a:pt x="1633" y="187"/>
                    </a:lnTo>
                    <a:lnTo>
                      <a:pt x="1634" y="188"/>
                    </a:lnTo>
                    <a:lnTo>
                      <a:pt x="1634" y="188"/>
                    </a:lnTo>
                    <a:lnTo>
                      <a:pt x="1634" y="188"/>
                    </a:lnTo>
                    <a:lnTo>
                      <a:pt x="1634" y="188"/>
                    </a:lnTo>
                    <a:lnTo>
                      <a:pt x="1635" y="189"/>
                    </a:lnTo>
                    <a:lnTo>
                      <a:pt x="1635" y="189"/>
                    </a:lnTo>
                    <a:lnTo>
                      <a:pt x="1635" y="189"/>
                    </a:lnTo>
                    <a:lnTo>
                      <a:pt x="1635" y="189"/>
                    </a:lnTo>
                    <a:lnTo>
                      <a:pt x="1636" y="189"/>
                    </a:lnTo>
                    <a:lnTo>
                      <a:pt x="1636" y="189"/>
                    </a:lnTo>
                    <a:lnTo>
                      <a:pt x="1636" y="189"/>
                    </a:lnTo>
                    <a:lnTo>
                      <a:pt x="1636" y="189"/>
                    </a:lnTo>
                    <a:lnTo>
                      <a:pt x="1637" y="190"/>
                    </a:lnTo>
                    <a:lnTo>
                      <a:pt x="1637" y="190"/>
                    </a:lnTo>
                    <a:lnTo>
                      <a:pt x="1637" y="191"/>
                    </a:lnTo>
                    <a:lnTo>
                      <a:pt x="1638" y="192"/>
                    </a:lnTo>
                    <a:lnTo>
                      <a:pt x="1638" y="193"/>
                    </a:lnTo>
                    <a:lnTo>
                      <a:pt x="1638" y="193"/>
                    </a:lnTo>
                    <a:lnTo>
                      <a:pt x="1638" y="194"/>
                    </a:lnTo>
                    <a:lnTo>
                      <a:pt x="1639" y="194"/>
                    </a:lnTo>
                    <a:lnTo>
                      <a:pt x="1639" y="194"/>
                    </a:lnTo>
                    <a:lnTo>
                      <a:pt x="1639" y="195"/>
                    </a:lnTo>
                    <a:lnTo>
                      <a:pt x="1639" y="195"/>
                    </a:lnTo>
                    <a:lnTo>
                      <a:pt x="1640" y="195"/>
                    </a:lnTo>
                    <a:lnTo>
                      <a:pt x="1640" y="195"/>
                    </a:lnTo>
                    <a:lnTo>
                      <a:pt x="1640" y="195"/>
                    </a:lnTo>
                    <a:lnTo>
                      <a:pt x="1640" y="195"/>
                    </a:lnTo>
                    <a:lnTo>
                      <a:pt x="1641" y="195"/>
                    </a:lnTo>
                    <a:lnTo>
                      <a:pt x="1641" y="195"/>
                    </a:lnTo>
                    <a:lnTo>
                      <a:pt x="1641" y="195"/>
                    </a:lnTo>
                    <a:lnTo>
                      <a:pt x="1642" y="196"/>
                    </a:lnTo>
                    <a:lnTo>
                      <a:pt x="1642" y="196"/>
                    </a:lnTo>
                    <a:lnTo>
                      <a:pt x="1642" y="196"/>
                    </a:lnTo>
                    <a:lnTo>
                      <a:pt x="1642" y="196"/>
                    </a:lnTo>
                    <a:lnTo>
                      <a:pt x="1643" y="196"/>
                    </a:lnTo>
                    <a:lnTo>
                      <a:pt x="1643" y="196"/>
                    </a:lnTo>
                    <a:lnTo>
                      <a:pt x="1643" y="196"/>
                    </a:lnTo>
                    <a:lnTo>
                      <a:pt x="1643" y="196"/>
                    </a:lnTo>
                    <a:lnTo>
                      <a:pt x="1644" y="196"/>
                    </a:lnTo>
                    <a:lnTo>
                      <a:pt x="1644" y="196"/>
                    </a:lnTo>
                    <a:lnTo>
                      <a:pt x="1644" y="196"/>
                    </a:lnTo>
                    <a:lnTo>
                      <a:pt x="1645" y="196"/>
                    </a:lnTo>
                    <a:lnTo>
                      <a:pt x="1645" y="196"/>
                    </a:lnTo>
                    <a:lnTo>
                      <a:pt x="1645" y="196"/>
                    </a:lnTo>
                    <a:lnTo>
                      <a:pt x="1645" y="196"/>
                    </a:lnTo>
                    <a:lnTo>
                      <a:pt x="1646" y="196"/>
                    </a:lnTo>
                    <a:lnTo>
                      <a:pt x="1646" y="196"/>
                    </a:lnTo>
                    <a:lnTo>
                      <a:pt x="1646" y="196"/>
                    </a:lnTo>
                    <a:lnTo>
                      <a:pt x="1646" y="196"/>
                    </a:lnTo>
                    <a:lnTo>
                      <a:pt x="1647" y="196"/>
                    </a:lnTo>
                    <a:lnTo>
                      <a:pt x="1647" y="196"/>
                    </a:lnTo>
                    <a:lnTo>
                      <a:pt x="1647" y="196"/>
                    </a:lnTo>
                    <a:lnTo>
                      <a:pt x="1648" y="196"/>
                    </a:lnTo>
                    <a:lnTo>
                      <a:pt x="1648" y="196"/>
                    </a:lnTo>
                    <a:lnTo>
                      <a:pt x="1648" y="196"/>
                    </a:lnTo>
                    <a:lnTo>
                      <a:pt x="1648" y="196"/>
                    </a:lnTo>
                    <a:lnTo>
                      <a:pt x="1649" y="196"/>
                    </a:lnTo>
                    <a:lnTo>
                      <a:pt x="1649" y="196"/>
                    </a:lnTo>
                    <a:lnTo>
                      <a:pt x="1649" y="196"/>
                    </a:lnTo>
                    <a:lnTo>
                      <a:pt x="1649" y="196"/>
                    </a:lnTo>
                    <a:lnTo>
                      <a:pt x="1650" y="196"/>
                    </a:lnTo>
                    <a:lnTo>
                      <a:pt x="1650" y="196"/>
                    </a:lnTo>
                    <a:lnTo>
                      <a:pt x="1650" y="196"/>
                    </a:lnTo>
                    <a:lnTo>
                      <a:pt x="1650" y="196"/>
                    </a:lnTo>
                    <a:lnTo>
                      <a:pt x="1651" y="196"/>
                    </a:lnTo>
                    <a:lnTo>
                      <a:pt x="1651" y="196"/>
                    </a:lnTo>
                    <a:lnTo>
                      <a:pt x="1651" y="196"/>
                    </a:lnTo>
                    <a:lnTo>
                      <a:pt x="1651" y="196"/>
                    </a:lnTo>
                    <a:lnTo>
                      <a:pt x="1652" y="196"/>
                    </a:lnTo>
                    <a:lnTo>
                      <a:pt x="1652" y="196"/>
                    </a:lnTo>
                    <a:lnTo>
                      <a:pt x="1652" y="196"/>
                    </a:lnTo>
                    <a:lnTo>
                      <a:pt x="1652" y="196"/>
                    </a:lnTo>
                    <a:lnTo>
                      <a:pt x="1653" y="196"/>
                    </a:lnTo>
                    <a:lnTo>
                      <a:pt x="1653" y="196"/>
                    </a:lnTo>
                    <a:lnTo>
                      <a:pt x="1653" y="196"/>
                    </a:lnTo>
                    <a:lnTo>
                      <a:pt x="1654" y="196"/>
                    </a:lnTo>
                    <a:lnTo>
                      <a:pt x="1654" y="196"/>
                    </a:lnTo>
                    <a:lnTo>
                      <a:pt x="1654" y="196"/>
                    </a:lnTo>
                    <a:lnTo>
                      <a:pt x="1654" y="196"/>
                    </a:lnTo>
                    <a:lnTo>
                      <a:pt x="1655" y="196"/>
                    </a:lnTo>
                    <a:lnTo>
                      <a:pt x="1655" y="196"/>
                    </a:lnTo>
                    <a:lnTo>
                      <a:pt x="1655" y="196"/>
                    </a:lnTo>
                    <a:lnTo>
                      <a:pt x="1655" y="196"/>
                    </a:lnTo>
                    <a:lnTo>
                      <a:pt x="1656" y="196"/>
                    </a:lnTo>
                    <a:lnTo>
                      <a:pt x="1656" y="196"/>
                    </a:lnTo>
                    <a:lnTo>
                      <a:pt x="1656" y="196"/>
                    </a:lnTo>
                    <a:lnTo>
                      <a:pt x="1656" y="196"/>
                    </a:lnTo>
                    <a:lnTo>
                      <a:pt x="1657" y="196"/>
                    </a:lnTo>
                    <a:lnTo>
                      <a:pt x="1657" y="196"/>
                    </a:lnTo>
                    <a:lnTo>
                      <a:pt x="1657" y="196"/>
                    </a:lnTo>
                    <a:lnTo>
                      <a:pt x="1658" y="196"/>
                    </a:lnTo>
                    <a:lnTo>
                      <a:pt x="1658" y="196"/>
                    </a:lnTo>
                    <a:lnTo>
                      <a:pt x="1658" y="196"/>
                    </a:lnTo>
                    <a:lnTo>
                      <a:pt x="1658" y="196"/>
                    </a:lnTo>
                    <a:lnTo>
                      <a:pt x="1659" y="196"/>
                    </a:lnTo>
                    <a:lnTo>
                      <a:pt x="1659" y="196"/>
                    </a:lnTo>
                    <a:lnTo>
                      <a:pt x="1659" y="196"/>
                    </a:lnTo>
                    <a:lnTo>
                      <a:pt x="1659" y="196"/>
                    </a:lnTo>
                    <a:lnTo>
                      <a:pt x="1660" y="196"/>
                    </a:lnTo>
                    <a:lnTo>
                      <a:pt x="1660" y="196"/>
                    </a:lnTo>
                    <a:lnTo>
                      <a:pt x="1660" y="196"/>
                    </a:lnTo>
                    <a:lnTo>
                      <a:pt x="1661" y="196"/>
                    </a:lnTo>
                    <a:lnTo>
                      <a:pt x="1661" y="196"/>
                    </a:lnTo>
                    <a:lnTo>
                      <a:pt x="1661" y="196"/>
                    </a:lnTo>
                    <a:lnTo>
                      <a:pt x="1661" y="197"/>
                    </a:lnTo>
                    <a:lnTo>
                      <a:pt x="1662" y="197"/>
                    </a:lnTo>
                    <a:lnTo>
                      <a:pt x="1662" y="197"/>
                    </a:lnTo>
                    <a:lnTo>
                      <a:pt x="1662" y="197"/>
                    </a:lnTo>
                    <a:lnTo>
                      <a:pt x="1662" y="196"/>
                    </a:lnTo>
                    <a:lnTo>
                      <a:pt x="1663" y="196"/>
                    </a:lnTo>
                    <a:lnTo>
                      <a:pt x="1663" y="196"/>
                    </a:lnTo>
                    <a:lnTo>
                      <a:pt x="1663" y="195"/>
                    </a:lnTo>
                    <a:lnTo>
                      <a:pt x="1664" y="195"/>
                    </a:lnTo>
                    <a:lnTo>
                      <a:pt x="1664" y="195"/>
                    </a:lnTo>
                    <a:lnTo>
                      <a:pt x="1664" y="195"/>
                    </a:lnTo>
                    <a:lnTo>
                      <a:pt x="1664" y="197"/>
                    </a:lnTo>
                    <a:lnTo>
                      <a:pt x="1665" y="197"/>
                    </a:lnTo>
                    <a:lnTo>
                      <a:pt x="1665" y="197"/>
                    </a:lnTo>
                    <a:lnTo>
                      <a:pt x="1665" y="197"/>
                    </a:lnTo>
                    <a:lnTo>
                      <a:pt x="1665" y="196"/>
                    </a:lnTo>
                    <a:lnTo>
                      <a:pt x="1666" y="196"/>
                    </a:lnTo>
                    <a:lnTo>
                      <a:pt x="1666" y="196"/>
                    </a:lnTo>
                    <a:lnTo>
                      <a:pt x="1666" y="195"/>
                    </a:lnTo>
                    <a:lnTo>
                      <a:pt x="1666" y="195"/>
                    </a:lnTo>
                    <a:lnTo>
                      <a:pt x="1667" y="195"/>
                    </a:lnTo>
                    <a:lnTo>
                      <a:pt x="1667" y="195"/>
                    </a:lnTo>
                    <a:lnTo>
                      <a:pt x="1667" y="195"/>
                    </a:lnTo>
                    <a:lnTo>
                      <a:pt x="1667" y="194"/>
                    </a:lnTo>
                    <a:lnTo>
                      <a:pt x="1668" y="194"/>
                    </a:lnTo>
                    <a:lnTo>
                      <a:pt x="1668" y="194"/>
                    </a:lnTo>
                    <a:lnTo>
                      <a:pt x="1668" y="194"/>
                    </a:lnTo>
                    <a:lnTo>
                      <a:pt x="1668" y="194"/>
                    </a:lnTo>
                    <a:lnTo>
                      <a:pt x="1669" y="194"/>
                    </a:lnTo>
                    <a:lnTo>
                      <a:pt x="1669" y="194"/>
                    </a:lnTo>
                    <a:lnTo>
                      <a:pt x="1669" y="194"/>
                    </a:lnTo>
                    <a:lnTo>
                      <a:pt x="1670" y="194"/>
                    </a:lnTo>
                    <a:lnTo>
                      <a:pt x="1670" y="194"/>
                    </a:lnTo>
                    <a:lnTo>
                      <a:pt x="1670" y="194"/>
                    </a:lnTo>
                    <a:lnTo>
                      <a:pt x="1670" y="194"/>
                    </a:lnTo>
                    <a:lnTo>
                      <a:pt x="1671" y="194"/>
                    </a:lnTo>
                    <a:lnTo>
                      <a:pt x="1671" y="194"/>
                    </a:lnTo>
                    <a:lnTo>
                      <a:pt x="1671" y="194"/>
                    </a:lnTo>
                    <a:lnTo>
                      <a:pt x="1671" y="194"/>
                    </a:lnTo>
                    <a:lnTo>
                      <a:pt x="1672" y="193"/>
                    </a:lnTo>
                    <a:lnTo>
                      <a:pt x="1672" y="193"/>
                    </a:lnTo>
                    <a:lnTo>
                      <a:pt x="1672" y="193"/>
                    </a:lnTo>
                    <a:lnTo>
                      <a:pt x="1672" y="192"/>
                    </a:lnTo>
                    <a:lnTo>
                      <a:pt x="1673" y="192"/>
                    </a:lnTo>
                    <a:lnTo>
                      <a:pt x="1673" y="192"/>
                    </a:lnTo>
                    <a:lnTo>
                      <a:pt x="1673" y="192"/>
                    </a:lnTo>
                    <a:lnTo>
                      <a:pt x="1674" y="192"/>
                    </a:lnTo>
                    <a:lnTo>
                      <a:pt x="1674" y="192"/>
                    </a:lnTo>
                    <a:lnTo>
                      <a:pt x="1674" y="192"/>
                    </a:lnTo>
                    <a:lnTo>
                      <a:pt x="1674" y="192"/>
                    </a:lnTo>
                    <a:lnTo>
                      <a:pt x="1675" y="192"/>
                    </a:lnTo>
                    <a:lnTo>
                      <a:pt x="1675" y="191"/>
                    </a:lnTo>
                    <a:lnTo>
                      <a:pt x="1675" y="189"/>
                    </a:lnTo>
                    <a:lnTo>
                      <a:pt x="1675" y="186"/>
                    </a:lnTo>
                    <a:lnTo>
                      <a:pt x="1676" y="183"/>
                    </a:lnTo>
                    <a:lnTo>
                      <a:pt x="1676" y="180"/>
                    </a:lnTo>
                    <a:lnTo>
                      <a:pt x="1676" y="176"/>
                    </a:lnTo>
                    <a:lnTo>
                      <a:pt x="1677" y="169"/>
                    </a:lnTo>
                    <a:lnTo>
                      <a:pt x="1677" y="162"/>
                    </a:lnTo>
                    <a:lnTo>
                      <a:pt x="1677" y="151"/>
                    </a:lnTo>
                    <a:lnTo>
                      <a:pt x="1677" y="142"/>
                    </a:lnTo>
                    <a:lnTo>
                      <a:pt x="1678" y="133"/>
                    </a:lnTo>
                    <a:lnTo>
                      <a:pt x="1678" y="127"/>
                    </a:lnTo>
                    <a:lnTo>
                      <a:pt x="1678" y="128"/>
                    </a:lnTo>
                    <a:lnTo>
                      <a:pt x="1678" y="132"/>
                    </a:lnTo>
                    <a:lnTo>
                      <a:pt x="1679" y="135"/>
                    </a:lnTo>
                    <a:lnTo>
                      <a:pt x="1679" y="140"/>
                    </a:lnTo>
                    <a:lnTo>
                      <a:pt x="1679" y="144"/>
                    </a:lnTo>
                    <a:lnTo>
                      <a:pt x="1680" y="148"/>
                    </a:lnTo>
                    <a:lnTo>
                      <a:pt x="1680" y="151"/>
                    </a:lnTo>
                    <a:lnTo>
                      <a:pt x="1680" y="151"/>
                    </a:lnTo>
                    <a:lnTo>
                      <a:pt x="1680" y="151"/>
                    </a:lnTo>
                    <a:lnTo>
                      <a:pt x="1681" y="150"/>
                    </a:lnTo>
                    <a:lnTo>
                      <a:pt x="1681" y="149"/>
                    </a:lnTo>
                    <a:lnTo>
                      <a:pt x="1681" y="148"/>
                    </a:lnTo>
                    <a:lnTo>
                      <a:pt x="1681" y="148"/>
                    </a:lnTo>
                    <a:lnTo>
                      <a:pt x="1682" y="148"/>
                    </a:lnTo>
                    <a:lnTo>
                      <a:pt x="1682" y="148"/>
                    </a:lnTo>
                    <a:lnTo>
                      <a:pt x="1682" y="150"/>
                    </a:lnTo>
                    <a:lnTo>
                      <a:pt x="1682" y="152"/>
                    </a:lnTo>
                    <a:lnTo>
                      <a:pt x="1683" y="154"/>
                    </a:lnTo>
                    <a:lnTo>
                      <a:pt x="1683" y="157"/>
                    </a:lnTo>
                    <a:lnTo>
                      <a:pt x="1683" y="159"/>
                    </a:lnTo>
                    <a:lnTo>
                      <a:pt x="1683" y="161"/>
                    </a:lnTo>
                    <a:lnTo>
                      <a:pt x="1684" y="162"/>
                    </a:lnTo>
                    <a:lnTo>
                      <a:pt x="1684" y="164"/>
                    </a:lnTo>
                    <a:lnTo>
                      <a:pt x="1684" y="166"/>
                    </a:lnTo>
                    <a:lnTo>
                      <a:pt x="1684" y="167"/>
                    </a:lnTo>
                    <a:lnTo>
                      <a:pt x="1685" y="168"/>
                    </a:lnTo>
                    <a:lnTo>
                      <a:pt x="1685" y="168"/>
                    </a:lnTo>
                    <a:lnTo>
                      <a:pt x="1685" y="169"/>
                    </a:lnTo>
                    <a:lnTo>
                      <a:pt x="1686" y="169"/>
                    </a:lnTo>
                    <a:lnTo>
                      <a:pt x="1686" y="170"/>
                    </a:lnTo>
                    <a:lnTo>
                      <a:pt x="1686" y="170"/>
                    </a:lnTo>
                    <a:lnTo>
                      <a:pt x="1686" y="170"/>
                    </a:lnTo>
                    <a:lnTo>
                      <a:pt x="1687" y="170"/>
                    </a:lnTo>
                    <a:lnTo>
                      <a:pt x="1687" y="170"/>
                    </a:lnTo>
                    <a:lnTo>
                      <a:pt x="1687" y="170"/>
                    </a:lnTo>
                    <a:lnTo>
                      <a:pt x="1687" y="170"/>
                    </a:lnTo>
                    <a:lnTo>
                      <a:pt x="1688" y="170"/>
                    </a:lnTo>
                    <a:lnTo>
                      <a:pt x="1688" y="170"/>
                    </a:lnTo>
                    <a:lnTo>
                      <a:pt x="1688" y="170"/>
                    </a:lnTo>
                    <a:lnTo>
                      <a:pt x="1689" y="170"/>
                    </a:lnTo>
                    <a:lnTo>
                      <a:pt x="1689" y="170"/>
                    </a:lnTo>
                    <a:lnTo>
                      <a:pt x="1689" y="170"/>
                    </a:lnTo>
                    <a:lnTo>
                      <a:pt x="1689" y="170"/>
                    </a:lnTo>
                    <a:lnTo>
                      <a:pt x="1690" y="170"/>
                    </a:lnTo>
                    <a:lnTo>
                      <a:pt x="1690" y="170"/>
                    </a:lnTo>
                    <a:lnTo>
                      <a:pt x="1690" y="170"/>
                    </a:lnTo>
                    <a:lnTo>
                      <a:pt x="1690" y="170"/>
                    </a:lnTo>
                    <a:lnTo>
                      <a:pt x="1691" y="170"/>
                    </a:lnTo>
                    <a:lnTo>
                      <a:pt x="1691" y="170"/>
                    </a:lnTo>
                    <a:lnTo>
                      <a:pt x="1691" y="170"/>
                    </a:lnTo>
                    <a:lnTo>
                      <a:pt x="1691" y="170"/>
                    </a:lnTo>
                    <a:lnTo>
                      <a:pt x="1692" y="170"/>
                    </a:lnTo>
                    <a:lnTo>
                      <a:pt x="1692" y="170"/>
                    </a:lnTo>
                    <a:lnTo>
                      <a:pt x="1692" y="170"/>
                    </a:lnTo>
                    <a:lnTo>
                      <a:pt x="1693" y="170"/>
                    </a:lnTo>
                    <a:lnTo>
                      <a:pt x="1693" y="170"/>
                    </a:lnTo>
                    <a:lnTo>
                      <a:pt x="1693" y="170"/>
                    </a:lnTo>
                    <a:lnTo>
                      <a:pt x="1693" y="170"/>
                    </a:lnTo>
                    <a:lnTo>
                      <a:pt x="1694" y="170"/>
                    </a:lnTo>
                    <a:lnTo>
                      <a:pt x="1694" y="170"/>
                    </a:lnTo>
                    <a:lnTo>
                      <a:pt x="1694" y="170"/>
                    </a:lnTo>
                    <a:lnTo>
                      <a:pt x="1694" y="170"/>
                    </a:lnTo>
                    <a:lnTo>
                      <a:pt x="1695" y="170"/>
                    </a:lnTo>
                    <a:lnTo>
                      <a:pt x="1695" y="170"/>
                    </a:lnTo>
                    <a:lnTo>
                      <a:pt x="1695" y="172"/>
                    </a:lnTo>
                    <a:lnTo>
                      <a:pt x="1696" y="176"/>
                    </a:lnTo>
                    <a:lnTo>
                      <a:pt x="1696" y="180"/>
                    </a:lnTo>
                    <a:lnTo>
                      <a:pt x="1696" y="183"/>
                    </a:lnTo>
                    <a:lnTo>
                      <a:pt x="1696" y="185"/>
                    </a:lnTo>
                    <a:lnTo>
                      <a:pt x="1697" y="186"/>
                    </a:lnTo>
                    <a:lnTo>
                      <a:pt x="1697" y="188"/>
                    </a:lnTo>
                    <a:lnTo>
                      <a:pt x="1697" y="190"/>
                    </a:lnTo>
                    <a:lnTo>
                      <a:pt x="1697" y="191"/>
                    </a:lnTo>
                    <a:lnTo>
                      <a:pt x="1698" y="191"/>
                    </a:lnTo>
                    <a:lnTo>
                      <a:pt x="1698" y="191"/>
                    </a:lnTo>
                    <a:lnTo>
                      <a:pt x="1698" y="192"/>
                    </a:lnTo>
                    <a:lnTo>
                      <a:pt x="1698" y="192"/>
                    </a:lnTo>
                    <a:lnTo>
                      <a:pt x="1699" y="192"/>
                    </a:lnTo>
                    <a:lnTo>
                      <a:pt x="1699" y="192"/>
                    </a:lnTo>
                    <a:lnTo>
                      <a:pt x="1699" y="192"/>
                    </a:lnTo>
                    <a:lnTo>
                      <a:pt x="1699" y="192"/>
                    </a:lnTo>
                    <a:lnTo>
                      <a:pt x="1700" y="192"/>
                    </a:lnTo>
                    <a:lnTo>
                      <a:pt x="1700" y="192"/>
                    </a:lnTo>
                    <a:lnTo>
                      <a:pt x="1700" y="192"/>
                    </a:lnTo>
                    <a:lnTo>
                      <a:pt x="1700" y="192"/>
                    </a:lnTo>
                    <a:lnTo>
                      <a:pt x="1701" y="192"/>
                    </a:lnTo>
                    <a:lnTo>
                      <a:pt x="1701" y="192"/>
                    </a:lnTo>
                    <a:lnTo>
                      <a:pt x="1701" y="192"/>
                    </a:lnTo>
                    <a:lnTo>
                      <a:pt x="1702" y="192"/>
                    </a:lnTo>
                    <a:lnTo>
                      <a:pt x="1702" y="192"/>
                    </a:lnTo>
                    <a:lnTo>
                      <a:pt x="1702" y="192"/>
                    </a:lnTo>
                    <a:lnTo>
                      <a:pt x="1702" y="192"/>
                    </a:lnTo>
                    <a:lnTo>
                      <a:pt x="1703" y="192"/>
                    </a:lnTo>
                    <a:lnTo>
                      <a:pt x="1703" y="192"/>
                    </a:lnTo>
                    <a:lnTo>
                      <a:pt x="1703" y="192"/>
                    </a:lnTo>
                    <a:lnTo>
                      <a:pt x="1703" y="192"/>
                    </a:lnTo>
                    <a:lnTo>
                      <a:pt x="1704" y="192"/>
                    </a:lnTo>
                    <a:lnTo>
                      <a:pt x="1704" y="192"/>
                    </a:lnTo>
                    <a:lnTo>
                      <a:pt x="1704" y="192"/>
                    </a:lnTo>
                    <a:lnTo>
                      <a:pt x="1705" y="192"/>
                    </a:lnTo>
                    <a:lnTo>
                      <a:pt x="1705" y="192"/>
                    </a:lnTo>
                    <a:lnTo>
                      <a:pt x="1705" y="192"/>
                    </a:lnTo>
                    <a:lnTo>
                      <a:pt x="1705" y="192"/>
                    </a:lnTo>
                    <a:lnTo>
                      <a:pt x="1706" y="192"/>
                    </a:lnTo>
                    <a:lnTo>
                      <a:pt x="1706" y="192"/>
                    </a:lnTo>
                    <a:lnTo>
                      <a:pt x="1706" y="192"/>
                    </a:lnTo>
                    <a:lnTo>
                      <a:pt x="1706" y="192"/>
                    </a:lnTo>
                    <a:lnTo>
                      <a:pt x="1707" y="192"/>
                    </a:lnTo>
                    <a:lnTo>
                      <a:pt x="1707" y="192"/>
                    </a:lnTo>
                    <a:lnTo>
                      <a:pt x="1707" y="192"/>
                    </a:lnTo>
                    <a:lnTo>
                      <a:pt x="1708" y="192"/>
                    </a:lnTo>
                    <a:lnTo>
                      <a:pt x="1708" y="192"/>
                    </a:lnTo>
                    <a:lnTo>
                      <a:pt x="1708" y="192"/>
                    </a:lnTo>
                    <a:lnTo>
                      <a:pt x="1708" y="192"/>
                    </a:lnTo>
                    <a:lnTo>
                      <a:pt x="1709" y="192"/>
                    </a:lnTo>
                    <a:lnTo>
                      <a:pt x="1709" y="192"/>
                    </a:lnTo>
                    <a:lnTo>
                      <a:pt x="1709" y="192"/>
                    </a:lnTo>
                    <a:lnTo>
                      <a:pt x="1709" y="192"/>
                    </a:lnTo>
                    <a:lnTo>
                      <a:pt x="1710" y="192"/>
                    </a:lnTo>
                    <a:lnTo>
                      <a:pt x="1710" y="191"/>
                    </a:lnTo>
                    <a:lnTo>
                      <a:pt x="1710" y="191"/>
                    </a:lnTo>
                    <a:lnTo>
                      <a:pt x="1710" y="191"/>
                    </a:lnTo>
                    <a:lnTo>
                      <a:pt x="1711" y="191"/>
                    </a:lnTo>
                    <a:lnTo>
                      <a:pt x="1711" y="191"/>
                    </a:lnTo>
                    <a:lnTo>
                      <a:pt x="1711" y="191"/>
                    </a:lnTo>
                    <a:lnTo>
                      <a:pt x="1712" y="191"/>
                    </a:lnTo>
                    <a:lnTo>
                      <a:pt x="1712" y="191"/>
                    </a:lnTo>
                    <a:lnTo>
                      <a:pt x="1712" y="191"/>
                    </a:lnTo>
                    <a:lnTo>
                      <a:pt x="1712" y="191"/>
                    </a:lnTo>
                    <a:lnTo>
                      <a:pt x="1713" y="192"/>
                    </a:lnTo>
                    <a:lnTo>
                      <a:pt x="1713" y="192"/>
                    </a:lnTo>
                    <a:lnTo>
                      <a:pt x="1713" y="192"/>
                    </a:lnTo>
                    <a:lnTo>
                      <a:pt x="1713" y="192"/>
                    </a:lnTo>
                    <a:lnTo>
                      <a:pt x="1714" y="192"/>
                    </a:lnTo>
                    <a:lnTo>
                      <a:pt x="1714" y="192"/>
                    </a:lnTo>
                    <a:lnTo>
                      <a:pt x="1714" y="192"/>
                    </a:lnTo>
                    <a:lnTo>
                      <a:pt x="1714" y="192"/>
                    </a:lnTo>
                    <a:lnTo>
                      <a:pt x="1715" y="192"/>
                    </a:lnTo>
                    <a:lnTo>
                      <a:pt x="1715" y="192"/>
                    </a:lnTo>
                    <a:lnTo>
                      <a:pt x="1715" y="192"/>
                    </a:lnTo>
                    <a:lnTo>
                      <a:pt x="1715" y="192"/>
                    </a:lnTo>
                    <a:lnTo>
                      <a:pt x="1716" y="192"/>
                    </a:lnTo>
                    <a:lnTo>
                      <a:pt x="1716" y="192"/>
                    </a:lnTo>
                    <a:lnTo>
                      <a:pt x="1716" y="192"/>
                    </a:lnTo>
                    <a:lnTo>
                      <a:pt x="1716" y="192"/>
                    </a:lnTo>
                    <a:lnTo>
                      <a:pt x="1717" y="192"/>
                    </a:lnTo>
                    <a:lnTo>
                      <a:pt x="1717" y="192"/>
                    </a:lnTo>
                    <a:lnTo>
                      <a:pt x="1717" y="192"/>
                    </a:lnTo>
                    <a:lnTo>
                      <a:pt x="1718" y="192"/>
                    </a:lnTo>
                    <a:lnTo>
                      <a:pt x="1718" y="192"/>
                    </a:lnTo>
                    <a:lnTo>
                      <a:pt x="1718" y="192"/>
                    </a:lnTo>
                    <a:lnTo>
                      <a:pt x="1718" y="192"/>
                    </a:lnTo>
                    <a:lnTo>
                      <a:pt x="1719" y="192"/>
                    </a:lnTo>
                    <a:lnTo>
                      <a:pt x="1719" y="192"/>
                    </a:lnTo>
                    <a:lnTo>
                      <a:pt x="1719" y="192"/>
                    </a:lnTo>
                    <a:lnTo>
                      <a:pt x="1719" y="192"/>
                    </a:lnTo>
                    <a:lnTo>
                      <a:pt x="1720" y="192"/>
                    </a:lnTo>
                    <a:lnTo>
                      <a:pt x="1720" y="192"/>
                    </a:lnTo>
                    <a:lnTo>
                      <a:pt x="1720" y="192"/>
                    </a:lnTo>
                    <a:lnTo>
                      <a:pt x="1721" y="192"/>
                    </a:lnTo>
                    <a:lnTo>
                      <a:pt x="1721" y="192"/>
                    </a:lnTo>
                    <a:lnTo>
                      <a:pt x="1721" y="192"/>
                    </a:lnTo>
                    <a:lnTo>
                      <a:pt x="1721" y="192"/>
                    </a:lnTo>
                    <a:lnTo>
                      <a:pt x="1722" y="192"/>
                    </a:lnTo>
                    <a:lnTo>
                      <a:pt x="1722" y="192"/>
                    </a:lnTo>
                    <a:lnTo>
                      <a:pt x="1722" y="192"/>
                    </a:lnTo>
                    <a:lnTo>
                      <a:pt x="1722" y="192"/>
                    </a:lnTo>
                    <a:lnTo>
                      <a:pt x="1723" y="192"/>
                    </a:lnTo>
                    <a:lnTo>
                      <a:pt x="1723" y="192"/>
                    </a:lnTo>
                    <a:lnTo>
                      <a:pt x="1723" y="192"/>
                    </a:lnTo>
                    <a:lnTo>
                      <a:pt x="1724" y="192"/>
                    </a:lnTo>
                    <a:lnTo>
                      <a:pt x="1724" y="192"/>
                    </a:lnTo>
                    <a:lnTo>
                      <a:pt x="1724" y="192"/>
                    </a:lnTo>
                    <a:lnTo>
                      <a:pt x="1724" y="192"/>
                    </a:lnTo>
                    <a:lnTo>
                      <a:pt x="1725" y="192"/>
                    </a:lnTo>
                    <a:lnTo>
                      <a:pt x="1725" y="192"/>
                    </a:lnTo>
                    <a:lnTo>
                      <a:pt x="1725" y="192"/>
                    </a:lnTo>
                    <a:lnTo>
                      <a:pt x="1725" y="192"/>
                    </a:lnTo>
                    <a:lnTo>
                      <a:pt x="1726" y="192"/>
                    </a:lnTo>
                    <a:lnTo>
                      <a:pt x="1726" y="192"/>
                    </a:lnTo>
                    <a:lnTo>
                      <a:pt x="1726" y="192"/>
                    </a:lnTo>
                    <a:lnTo>
                      <a:pt x="1726" y="192"/>
                    </a:lnTo>
                    <a:lnTo>
                      <a:pt x="1727" y="192"/>
                    </a:lnTo>
                    <a:lnTo>
                      <a:pt x="1727" y="192"/>
                    </a:lnTo>
                    <a:lnTo>
                      <a:pt x="1727" y="192"/>
                    </a:lnTo>
                    <a:lnTo>
                      <a:pt x="1728" y="192"/>
                    </a:lnTo>
                    <a:lnTo>
                      <a:pt x="1728" y="192"/>
                    </a:lnTo>
                    <a:lnTo>
                      <a:pt x="1728" y="192"/>
                    </a:lnTo>
                    <a:lnTo>
                      <a:pt x="1728" y="192"/>
                    </a:lnTo>
                    <a:lnTo>
                      <a:pt x="1729" y="192"/>
                    </a:lnTo>
                    <a:lnTo>
                      <a:pt x="1729" y="192"/>
                    </a:lnTo>
                    <a:lnTo>
                      <a:pt x="1729" y="192"/>
                    </a:lnTo>
                    <a:lnTo>
                      <a:pt x="1729" y="192"/>
                    </a:lnTo>
                    <a:lnTo>
                      <a:pt x="1730" y="192"/>
                    </a:lnTo>
                    <a:lnTo>
                      <a:pt x="1730" y="192"/>
                    </a:lnTo>
                    <a:lnTo>
                      <a:pt x="1730" y="191"/>
                    </a:lnTo>
                    <a:lnTo>
                      <a:pt x="1730" y="191"/>
                    </a:lnTo>
                    <a:lnTo>
                      <a:pt x="1731" y="191"/>
                    </a:lnTo>
                    <a:lnTo>
                      <a:pt x="1731" y="191"/>
                    </a:lnTo>
                    <a:lnTo>
                      <a:pt x="1731" y="191"/>
                    </a:lnTo>
                    <a:lnTo>
                      <a:pt x="1731" y="191"/>
                    </a:lnTo>
                    <a:lnTo>
                      <a:pt x="1732" y="191"/>
                    </a:lnTo>
                    <a:lnTo>
                      <a:pt x="1732" y="191"/>
                    </a:lnTo>
                    <a:lnTo>
                      <a:pt x="1732" y="191"/>
                    </a:lnTo>
                    <a:lnTo>
                      <a:pt x="1733" y="191"/>
                    </a:lnTo>
                    <a:lnTo>
                      <a:pt x="1733" y="191"/>
                    </a:lnTo>
                    <a:lnTo>
                      <a:pt x="1733" y="191"/>
                    </a:lnTo>
                    <a:lnTo>
                      <a:pt x="1733" y="191"/>
                    </a:lnTo>
                    <a:lnTo>
                      <a:pt x="1734" y="191"/>
                    </a:lnTo>
                    <a:lnTo>
                      <a:pt x="1734" y="191"/>
                    </a:lnTo>
                    <a:lnTo>
                      <a:pt x="1734" y="191"/>
                    </a:lnTo>
                    <a:lnTo>
                      <a:pt x="1734" y="191"/>
                    </a:lnTo>
                    <a:lnTo>
                      <a:pt x="1735" y="191"/>
                    </a:lnTo>
                    <a:lnTo>
                      <a:pt x="1735" y="190"/>
                    </a:lnTo>
                    <a:lnTo>
                      <a:pt x="1735" y="190"/>
                    </a:lnTo>
                    <a:lnTo>
                      <a:pt x="1735" y="190"/>
                    </a:lnTo>
                    <a:lnTo>
                      <a:pt x="1736" y="190"/>
                    </a:lnTo>
                    <a:lnTo>
                      <a:pt x="1736" y="190"/>
                    </a:lnTo>
                    <a:lnTo>
                      <a:pt x="1736" y="190"/>
                    </a:lnTo>
                    <a:lnTo>
                      <a:pt x="1737" y="190"/>
                    </a:lnTo>
                    <a:lnTo>
                      <a:pt x="1737" y="190"/>
                    </a:lnTo>
                    <a:lnTo>
                      <a:pt x="1737" y="190"/>
                    </a:lnTo>
                    <a:lnTo>
                      <a:pt x="1737" y="190"/>
                    </a:lnTo>
                    <a:lnTo>
                      <a:pt x="1738" y="190"/>
                    </a:lnTo>
                    <a:lnTo>
                      <a:pt x="1738" y="190"/>
                    </a:lnTo>
                    <a:lnTo>
                      <a:pt x="1738" y="190"/>
                    </a:lnTo>
                    <a:lnTo>
                      <a:pt x="1738" y="190"/>
                    </a:lnTo>
                    <a:lnTo>
                      <a:pt x="1739" y="190"/>
                    </a:lnTo>
                    <a:lnTo>
                      <a:pt x="1739" y="190"/>
                    </a:lnTo>
                    <a:lnTo>
                      <a:pt x="1739" y="190"/>
                    </a:lnTo>
                    <a:lnTo>
                      <a:pt x="1740" y="190"/>
                    </a:lnTo>
                    <a:lnTo>
                      <a:pt x="1740" y="190"/>
                    </a:lnTo>
                    <a:lnTo>
                      <a:pt x="1740" y="190"/>
                    </a:lnTo>
                    <a:lnTo>
                      <a:pt x="1740" y="190"/>
                    </a:lnTo>
                    <a:lnTo>
                      <a:pt x="1741" y="189"/>
                    </a:lnTo>
                    <a:lnTo>
                      <a:pt x="1741" y="189"/>
                    </a:lnTo>
                    <a:lnTo>
                      <a:pt x="1741" y="189"/>
                    </a:lnTo>
                    <a:lnTo>
                      <a:pt x="1741" y="189"/>
                    </a:lnTo>
                    <a:lnTo>
                      <a:pt x="1742" y="189"/>
                    </a:lnTo>
                    <a:lnTo>
                      <a:pt x="1742" y="189"/>
                    </a:lnTo>
                    <a:lnTo>
                      <a:pt x="1742" y="189"/>
                    </a:lnTo>
                    <a:lnTo>
                      <a:pt x="1742" y="189"/>
                    </a:lnTo>
                    <a:lnTo>
                      <a:pt x="1743" y="189"/>
                    </a:lnTo>
                    <a:lnTo>
                      <a:pt x="1743" y="189"/>
                    </a:lnTo>
                    <a:lnTo>
                      <a:pt x="1743" y="189"/>
                    </a:lnTo>
                    <a:lnTo>
                      <a:pt x="1744" y="189"/>
                    </a:lnTo>
                    <a:lnTo>
                      <a:pt x="1744" y="189"/>
                    </a:lnTo>
                    <a:lnTo>
                      <a:pt x="1744" y="189"/>
                    </a:lnTo>
                    <a:lnTo>
                      <a:pt x="1744" y="189"/>
                    </a:lnTo>
                    <a:lnTo>
                      <a:pt x="1745" y="189"/>
                    </a:lnTo>
                    <a:lnTo>
                      <a:pt x="1745" y="185"/>
                    </a:lnTo>
                    <a:lnTo>
                      <a:pt x="1745" y="176"/>
                    </a:lnTo>
                    <a:lnTo>
                      <a:pt x="1745" y="171"/>
                    </a:lnTo>
                    <a:lnTo>
                      <a:pt x="1746" y="170"/>
                    </a:lnTo>
                    <a:lnTo>
                      <a:pt x="1746" y="172"/>
                    </a:lnTo>
                    <a:lnTo>
                      <a:pt x="1746" y="175"/>
                    </a:lnTo>
                    <a:lnTo>
                      <a:pt x="1746" y="177"/>
                    </a:lnTo>
                    <a:lnTo>
                      <a:pt x="1747" y="176"/>
                    </a:lnTo>
                    <a:lnTo>
                      <a:pt x="1747" y="174"/>
                    </a:lnTo>
                    <a:lnTo>
                      <a:pt x="1747" y="174"/>
                    </a:lnTo>
                    <a:lnTo>
                      <a:pt x="1747" y="172"/>
                    </a:lnTo>
                    <a:lnTo>
                      <a:pt x="1748" y="169"/>
                    </a:lnTo>
                    <a:lnTo>
                      <a:pt x="1748" y="168"/>
                    </a:lnTo>
                    <a:lnTo>
                      <a:pt x="1748" y="170"/>
                    </a:lnTo>
                    <a:lnTo>
                      <a:pt x="1749" y="178"/>
                    </a:lnTo>
                    <a:lnTo>
                      <a:pt x="1749" y="180"/>
                    </a:lnTo>
                    <a:lnTo>
                      <a:pt x="1749" y="186"/>
                    </a:lnTo>
                    <a:lnTo>
                      <a:pt x="1749" y="186"/>
                    </a:lnTo>
                    <a:lnTo>
                      <a:pt x="1750" y="186"/>
                    </a:lnTo>
                    <a:lnTo>
                      <a:pt x="1750" y="186"/>
                    </a:lnTo>
                    <a:lnTo>
                      <a:pt x="1750" y="186"/>
                    </a:lnTo>
                    <a:lnTo>
                      <a:pt x="1750" y="186"/>
                    </a:lnTo>
                    <a:lnTo>
                      <a:pt x="1751" y="187"/>
                    </a:lnTo>
                    <a:lnTo>
                      <a:pt x="1751" y="187"/>
                    </a:lnTo>
                    <a:lnTo>
                      <a:pt x="1751" y="187"/>
                    </a:lnTo>
                    <a:lnTo>
                      <a:pt x="1751" y="186"/>
                    </a:lnTo>
                    <a:lnTo>
                      <a:pt x="1752" y="186"/>
                    </a:lnTo>
                    <a:lnTo>
                      <a:pt x="1752" y="186"/>
                    </a:lnTo>
                    <a:lnTo>
                      <a:pt x="1752" y="186"/>
                    </a:lnTo>
                    <a:lnTo>
                      <a:pt x="1753" y="186"/>
                    </a:lnTo>
                    <a:lnTo>
                      <a:pt x="1753" y="186"/>
                    </a:lnTo>
                    <a:lnTo>
                      <a:pt x="1753" y="186"/>
                    </a:lnTo>
                    <a:lnTo>
                      <a:pt x="1753" y="186"/>
                    </a:lnTo>
                    <a:lnTo>
                      <a:pt x="1754" y="186"/>
                    </a:lnTo>
                    <a:lnTo>
                      <a:pt x="1754" y="186"/>
                    </a:lnTo>
                    <a:lnTo>
                      <a:pt x="1754" y="186"/>
                    </a:lnTo>
                    <a:lnTo>
                      <a:pt x="1754" y="186"/>
                    </a:lnTo>
                    <a:lnTo>
                      <a:pt x="1755" y="187"/>
                    </a:lnTo>
                    <a:lnTo>
                      <a:pt x="1755" y="187"/>
                    </a:lnTo>
                    <a:lnTo>
                      <a:pt x="1755" y="186"/>
                    </a:lnTo>
                    <a:lnTo>
                      <a:pt x="1756" y="186"/>
                    </a:lnTo>
                    <a:lnTo>
                      <a:pt x="1756" y="186"/>
                    </a:lnTo>
                    <a:lnTo>
                      <a:pt x="1756" y="186"/>
                    </a:lnTo>
                    <a:lnTo>
                      <a:pt x="1756" y="186"/>
                    </a:lnTo>
                    <a:lnTo>
                      <a:pt x="1757" y="186"/>
                    </a:lnTo>
                    <a:lnTo>
                      <a:pt x="1757" y="186"/>
                    </a:lnTo>
                    <a:lnTo>
                      <a:pt x="1757" y="186"/>
                    </a:lnTo>
                    <a:lnTo>
                      <a:pt x="1757" y="186"/>
                    </a:lnTo>
                    <a:lnTo>
                      <a:pt x="1758" y="186"/>
                    </a:lnTo>
                    <a:lnTo>
                      <a:pt x="1758" y="186"/>
                    </a:lnTo>
                    <a:lnTo>
                      <a:pt x="1758" y="186"/>
                    </a:lnTo>
                    <a:lnTo>
                      <a:pt x="1759" y="186"/>
                    </a:lnTo>
                    <a:lnTo>
                      <a:pt x="1759" y="186"/>
                    </a:lnTo>
                    <a:lnTo>
                      <a:pt x="1759" y="186"/>
                    </a:lnTo>
                    <a:lnTo>
                      <a:pt x="1759" y="186"/>
                    </a:lnTo>
                    <a:lnTo>
                      <a:pt x="1760" y="186"/>
                    </a:lnTo>
                    <a:lnTo>
                      <a:pt x="1760" y="186"/>
                    </a:lnTo>
                    <a:lnTo>
                      <a:pt x="1760" y="186"/>
                    </a:lnTo>
                    <a:lnTo>
                      <a:pt x="1760" y="186"/>
                    </a:lnTo>
                    <a:lnTo>
                      <a:pt x="1761" y="187"/>
                    </a:lnTo>
                    <a:lnTo>
                      <a:pt x="1761" y="187"/>
                    </a:lnTo>
                    <a:lnTo>
                      <a:pt x="1761" y="187"/>
                    </a:lnTo>
                    <a:lnTo>
                      <a:pt x="1761" y="187"/>
                    </a:lnTo>
                    <a:lnTo>
                      <a:pt x="1762" y="187"/>
                    </a:lnTo>
                    <a:lnTo>
                      <a:pt x="1762" y="187"/>
                    </a:lnTo>
                    <a:lnTo>
                      <a:pt x="1762" y="188"/>
                    </a:lnTo>
                    <a:lnTo>
                      <a:pt x="1762" y="189"/>
                    </a:lnTo>
                    <a:lnTo>
                      <a:pt x="1763" y="189"/>
                    </a:lnTo>
                    <a:lnTo>
                      <a:pt x="1763" y="190"/>
                    </a:lnTo>
                    <a:lnTo>
                      <a:pt x="1763" y="190"/>
                    </a:lnTo>
                    <a:lnTo>
                      <a:pt x="1763" y="190"/>
                    </a:lnTo>
                    <a:lnTo>
                      <a:pt x="1764" y="190"/>
                    </a:lnTo>
                    <a:lnTo>
                      <a:pt x="1764" y="190"/>
                    </a:lnTo>
                    <a:lnTo>
                      <a:pt x="1764" y="190"/>
                    </a:lnTo>
                    <a:lnTo>
                      <a:pt x="1765" y="190"/>
                    </a:lnTo>
                    <a:lnTo>
                      <a:pt x="1765" y="190"/>
                    </a:lnTo>
                    <a:lnTo>
                      <a:pt x="1765" y="190"/>
                    </a:lnTo>
                    <a:lnTo>
                      <a:pt x="1765" y="191"/>
                    </a:lnTo>
                    <a:lnTo>
                      <a:pt x="1766" y="191"/>
                    </a:lnTo>
                    <a:lnTo>
                      <a:pt x="1766" y="191"/>
                    </a:lnTo>
                    <a:lnTo>
                      <a:pt x="1766" y="191"/>
                    </a:lnTo>
                    <a:lnTo>
                      <a:pt x="1766" y="191"/>
                    </a:lnTo>
                    <a:lnTo>
                      <a:pt x="1767" y="192"/>
                    </a:lnTo>
                    <a:lnTo>
                      <a:pt x="1767" y="193"/>
                    </a:lnTo>
                    <a:lnTo>
                      <a:pt x="1767" y="193"/>
                    </a:lnTo>
                    <a:lnTo>
                      <a:pt x="1767" y="194"/>
                    </a:lnTo>
                    <a:lnTo>
                      <a:pt x="1768" y="194"/>
                    </a:lnTo>
                    <a:lnTo>
                      <a:pt x="1768" y="194"/>
                    </a:lnTo>
                    <a:lnTo>
                      <a:pt x="1768" y="194"/>
                    </a:lnTo>
                    <a:lnTo>
                      <a:pt x="1769" y="194"/>
                    </a:lnTo>
                    <a:lnTo>
                      <a:pt x="1769" y="194"/>
                    </a:lnTo>
                    <a:lnTo>
                      <a:pt x="1769" y="194"/>
                    </a:lnTo>
                    <a:lnTo>
                      <a:pt x="1769" y="194"/>
                    </a:lnTo>
                    <a:lnTo>
                      <a:pt x="1770" y="194"/>
                    </a:lnTo>
                    <a:lnTo>
                      <a:pt x="1770" y="194"/>
                    </a:lnTo>
                    <a:lnTo>
                      <a:pt x="1770" y="194"/>
                    </a:lnTo>
                    <a:lnTo>
                      <a:pt x="1770" y="194"/>
                    </a:lnTo>
                    <a:lnTo>
                      <a:pt x="1771" y="194"/>
                    </a:lnTo>
                    <a:lnTo>
                      <a:pt x="1771" y="194"/>
                    </a:lnTo>
                    <a:lnTo>
                      <a:pt x="1771" y="194"/>
                    </a:lnTo>
                    <a:lnTo>
                      <a:pt x="1772" y="194"/>
                    </a:lnTo>
                    <a:lnTo>
                      <a:pt x="1772" y="194"/>
                    </a:lnTo>
                    <a:lnTo>
                      <a:pt x="1772" y="194"/>
                    </a:lnTo>
                    <a:lnTo>
                      <a:pt x="1772" y="194"/>
                    </a:lnTo>
                    <a:lnTo>
                      <a:pt x="1773" y="194"/>
                    </a:lnTo>
                    <a:lnTo>
                      <a:pt x="1773" y="194"/>
                    </a:lnTo>
                    <a:lnTo>
                      <a:pt x="1773" y="194"/>
                    </a:lnTo>
                    <a:lnTo>
                      <a:pt x="1773" y="194"/>
                    </a:lnTo>
                    <a:lnTo>
                      <a:pt x="1774" y="194"/>
                    </a:lnTo>
                    <a:lnTo>
                      <a:pt x="1774" y="194"/>
                    </a:lnTo>
                    <a:lnTo>
                      <a:pt x="1774" y="194"/>
                    </a:lnTo>
                    <a:lnTo>
                      <a:pt x="1775" y="194"/>
                    </a:lnTo>
                    <a:lnTo>
                      <a:pt x="1775" y="194"/>
                    </a:lnTo>
                    <a:lnTo>
                      <a:pt x="1775" y="194"/>
                    </a:lnTo>
                    <a:lnTo>
                      <a:pt x="1775" y="194"/>
                    </a:lnTo>
                    <a:lnTo>
                      <a:pt x="1776" y="195"/>
                    </a:lnTo>
                    <a:lnTo>
                      <a:pt x="1776" y="195"/>
                    </a:lnTo>
                    <a:lnTo>
                      <a:pt x="1776" y="195"/>
                    </a:lnTo>
                    <a:lnTo>
                      <a:pt x="1776" y="195"/>
                    </a:lnTo>
                    <a:lnTo>
                      <a:pt x="1777" y="195"/>
                    </a:lnTo>
                    <a:lnTo>
                      <a:pt x="1777" y="195"/>
                    </a:lnTo>
                    <a:lnTo>
                      <a:pt x="1777" y="195"/>
                    </a:lnTo>
                    <a:lnTo>
                      <a:pt x="1777" y="195"/>
                    </a:lnTo>
                    <a:lnTo>
                      <a:pt x="1778" y="195"/>
                    </a:lnTo>
                    <a:lnTo>
                      <a:pt x="1778" y="195"/>
                    </a:lnTo>
                    <a:lnTo>
                      <a:pt x="1778" y="195"/>
                    </a:lnTo>
                    <a:lnTo>
                      <a:pt x="1778" y="195"/>
                    </a:lnTo>
                    <a:lnTo>
                      <a:pt x="1779" y="195"/>
                    </a:lnTo>
                    <a:lnTo>
                      <a:pt x="1779" y="195"/>
                    </a:lnTo>
                    <a:lnTo>
                      <a:pt x="1779" y="195"/>
                    </a:lnTo>
                    <a:lnTo>
                      <a:pt x="1779" y="195"/>
                    </a:lnTo>
                    <a:lnTo>
                      <a:pt x="1780" y="195"/>
                    </a:lnTo>
                    <a:lnTo>
                      <a:pt x="1780" y="195"/>
                    </a:lnTo>
                    <a:lnTo>
                      <a:pt x="1780" y="195"/>
                    </a:lnTo>
                    <a:lnTo>
                      <a:pt x="1781" y="195"/>
                    </a:lnTo>
                    <a:lnTo>
                      <a:pt x="1781" y="195"/>
                    </a:lnTo>
                    <a:lnTo>
                      <a:pt x="1781" y="195"/>
                    </a:lnTo>
                    <a:lnTo>
                      <a:pt x="1781" y="195"/>
                    </a:lnTo>
                    <a:lnTo>
                      <a:pt x="1782" y="194"/>
                    </a:lnTo>
                    <a:lnTo>
                      <a:pt x="1782" y="194"/>
                    </a:lnTo>
                    <a:lnTo>
                      <a:pt x="1782" y="194"/>
                    </a:lnTo>
                    <a:lnTo>
                      <a:pt x="1782" y="194"/>
                    </a:lnTo>
                    <a:lnTo>
                      <a:pt x="1783" y="194"/>
                    </a:lnTo>
                    <a:lnTo>
                      <a:pt x="1783" y="194"/>
                    </a:lnTo>
                    <a:lnTo>
                      <a:pt x="1783" y="194"/>
                    </a:lnTo>
                    <a:lnTo>
                      <a:pt x="1783" y="194"/>
                    </a:lnTo>
                    <a:lnTo>
                      <a:pt x="1784" y="194"/>
                    </a:lnTo>
                    <a:lnTo>
                      <a:pt x="1784" y="195"/>
                    </a:lnTo>
                    <a:lnTo>
                      <a:pt x="1784" y="195"/>
                    </a:lnTo>
                    <a:lnTo>
                      <a:pt x="1785" y="195"/>
                    </a:lnTo>
                    <a:lnTo>
                      <a:pt x="1785" y="195"/>
                    </a:lnTo>
                    <a:lnTo>
                      <a:pt x="1785" y="195"/>
                    </a:lnTo>
                    <a:lnTo>
                      <a:pt x="1785" y="195"/>
                    </a:lnTo>
                    <a:lnTo>
                      <a:pt x="1786" y="194"/>
                    </a:lnTo>
                    <a:lnTo>
                      <a:pt x="1786" y="194"/>
                    </a:lnTo>
                    <a:lnTo>
                      <a:pt x="1786" y="194"/>
                    </a:lnTo>
                    <a:lnTo>
                      <a:pt x="1786" y="195"/>
                    </a:lnTo>
                    <a:lnTo>
                      <a:pt x="1787" y="195"/>
                    </a:lnTo>
                    <a:lnTo>
                      <a:pt x="1787" y="195"/>
                    </a:lnTo>
                    <a:lnTo>
                      <a:pt x="1787" y="195"/>
                    </a:lnTo>
                    <a:lnTo>
                      <a:pt x="1788" y="195"/>
                    </a:lnTo>
                    <a:lnTo>
                      <a:pt x="1788" y="195"/>
                    </a:lnTo>
                    <a:lnTo>
                      <a:pt x="1788" y="195"/>
                    </a:lnTo>
                    <a:lnTo>
                      <a:pt x="1788" y="195"/>
                    </a:lnTo>
                    <a:lnTo>
                      <a:pt x="1789" y="195"/>
                    </a:lnTo>
                    <a:lnTo>
                      <a:pt x="1789" y="195"/>
                    </a:lnTo>
                    <a:lnTo>
                      <a:pt x="1789" y="195"/>
                    </a:lnTo>
                    <a:lnTo>
                      <a:pt x="1789" y="195"/>
                    </a:lnTo>
                    <a:lnTo>
                      <a:pt x="1790" y="195"/>
                    </a:lnTo>
                    <a:lnTo>
                      <a:pt x="1790" y="195"/>
                    </a:lnTo>
                    <a:lnTo>
                      <a:pt x="1790" y="195"/>
                    </a:lnTo>
                    <a:lnTo>
                      <a:pt x="1791" y="195"/>
                    </a:lnTo>
                    <a:lnTo>
                      <a:pt x="1791" y="195"/>
                    </a:lnTo>
                    <a:lnTo>
                      <a:pt x="1791" y="195"/>
                    </a:lnTo>
                    <a:lnTo>
                      <a:pt x="1791" y="195"/>
                    </a:lnTo>
                    <a:lnTo>
                      <a:pt x="1792" y="195"/>
                    </a:lnTo>
                    <a:lnTo>
                      <a:pt x="1792" y="195"/>
                    </a:lnTo>
                    <a:lnTo>
                      <a:pt x="1792" y="195"/>
                    </a:lnTo>
                    <a:lnTo>
                      <a:pt x="1792" y="195"/>
                    </a:lnTo>
                    <a:lnTo>
                      <a:pt x="1793" y="195"/>
                    </a:lnTo>
                    <a:lnTo>
                      <a:pt x="1793" y="195"/>
                    </a:lnTo>
                    <a:lnTo>
                      <a:pt x="1793" y="195"/>
                    </a:lnTo>
                    <a:lnTo>
                      <a:pt x="1793" y="195"/>
                    </a:lnTo>
                    <a:lnTo>
                      <a:pt x="1794" y="195"/>
                    </a:lnTo>
                    <a:lnTo>
                      <a:pt x="1794" y="195"/>
                    </a:lnTo>
                    <a:lnTo>
                      <a:pt x="1794" y="195"/>
                    </a:lnTo>
                    <a:lnTo>
                      <a:pt x="1794" y="195"/>
                    </a:lnTo>
                    <a:lnTo>
                      <a:pt x="1795" y="195"/>
                    </a:lnTo>
                    <a:lnTo>
                      <a:pt x="1795" y="195"/>
                    </a:lnTo>
                    <a:lnTo>
                      <a:pt x="1795" y="195"/>
                    </a:lnTo>
                    <a:lnTo>
                      <a:pt x="1795" y="195"/>
                    </a:lnTo>
                    <a:lnTo>
                      <a:pt x="1796" y="195"/>
                    </a:lnTo>
                    <a:lnTo>
                      <a:pt x="1796" y="195"/>
                    </a:lnTo>
                    <a:lnTo>
                      <a:pt x="1796" y="196"/>
                    </a:lnTo>
                    <a:lnTo>
                      <a:pt x="1797" y="195"/>
                    </a:lnTo>
                    <a:lnTo>
                      <a:pt x="1797" y="195"/>
                    </a:lnTo>
                    <a:lnTo>
                      <a:pt x="1797" y="195"/>
                    </a:lnTo>
                    <a:lnTo>
                      <a:pt x="1797" y="195"/>
                    </a:lnTo>
                    <a:lnTo>
                      <a:pt x="1798" y="195"/>
                    </a:lnTo>
                    <a:lnTo>
                      <a:pt x="1798" y="196"/>
                    </a:lnTo>
                    <a:lnTo>
                      <a:pt x="1798" y="196"/>
                    </a:lnTo>
                    <a:lnTo>
                      <a:pt x="1798" y="196"/>
                    </a:lnTo>
                    <a:lnTo>
                      <a:pt x="1799" y="196"/>
                    </a:lnTo>
                    <a:lnTo>
                      <a:pt x="1799" y="196"/>
                    </a:lnTo>
                    <a:lnTo>
                      <a:pt x="1799" y="196"/>
                    </a:lnTo>
                    <a:lnTo>
                      <a:pt x="1800" y="196"/>
                    </a:lnTo>
                    <a:lnTo>
                      <a:pt x="1800" y="196"/>
                    </a:lnTo>
                    <a:lnTo>
                      <a:pt x="1800" y="196"/>
                    </a:lnTo>
                    <a:lnTo>
                      <a:pt x="1800" y="196"/>
                    </a:lnTo>
                    <a:lnTo>
                      <a:pt x="1801" y="196"/>
                    </a:lnTo>
                    <a:lnTo>
                      <a:pt x="1801" y="196"/>
                    </a:lnTo>
                    <a:lnTo>
                      <a:pt x="1801" y="196"/>
                    </a:lnTo>
                    <a:lnTo>
                      <a:pt x="1801" y="196"/>
                    </a:lnTo>
                    <a:lnTo>
                      <a:pt x="1802" y="197"/>
                    </a:lnTo>
                    <a:lnTo>
                      <a:pt x="1802" y="197"/>
                    </a:lnTo>
                    <a:lnTo>
                      <a:pt x="1802" y="197"/>
                    </a:lnTo>
                    <a:lnTo>
                      <a:pt x="1802" y="197"/>
                    </a:lnTo>
                    <a:lnTo>
                      <a:pt x="1803" y="197"/>
                    </a:lnTo>
                    <a:lnTo>
                      <a:pt x="1803" y="197"/>
                    </a:lnTo>
                    <a:lnTo>
                      <a:pt x="1803" y="196"/>
                    </a:lnTo>
                    <a:lnTo>
                      <a:pt x="1804" y="196"/>
                    </a:lnTo>
                    <a:lnTo>
                      <a:pt x="1804" y="196"/>
                    </a:lnTo>
                    <a:lnTo>
                      <a:pt x="1804" y="196"/>
                    </a:lnTo>
                    <a:lnTo>
                      <a:pt x="1804" y="196"/>
                    </a:lnTo>
                    <a:lnTo>
                      <a:pt x="1805" y="196"/>
                    </a:lnTo>
                    <a:lnTo>
                      <a:pt x="1805" y="196"/>
                    </a:lnTo>
                    <a:lnTo>
                      <a:pt x="1805" y="196"/>
                    </a:lnTo>
                    <a:lnTo>
                      <a:pt x="1805" y="196"/>
                    </a:lnTo>
                    <a:lnTo>
                      <a:pt x="1806" y="196"/>
                    </a:lnTo>
                    <a:lnTo>
                      <a:pt x="1806" y="196"/>
                    </a:lnTo>
                    <a:lnTo>
                      <a:pt x="1806" y="196"/>
                    </a:lnTo>
                    <a:lnTo>
                      <a:pt x="1807" y="196"/>
                    </a:lnTo>
                    <a:lnTo>
                      <a:pt x="1807" y="196"/>
                    </a:lnTo>
                    <a:lnTo>
                      <a:pt x="1807" y="196"/>
                    </a:lnTo>
                    <a:lnTo>
                      <a:pt x="1807" y="196"/>
                    </a:lnTo>
                    <a:lnTo>
                      <a:pt x="1808" y="196"/>
                    </a:lnTo>
                    <a:lnTo>
                      <a:pt x="1808" y="196"/>
                    </a:lnTo>
                    <a:lnTo>
                      <a:pt x="1808" y="196"/>
                    </a:lnTo>
                    <a:lnTo>
                      <a:pt x="1808" y="196"/>
                    </a:lnTo>
                    <a:lnTo>
                      <a:pt x="1809" y="197"/>
                    </a:lnTo>
                    <a:lnTo>
                      <a:pt x="1809" y="197"/>
                    </a:lnTo>
                    <a:lnTo>
                      <a:pt x="1809" y="197"/>
                    </a:lnTo>
                    <a:lnTo>
                      <a:pt x="1809" y="197"/>
                    </a:lnTo>
                    <a:lnTo>
                      <a:pt x="1810" y="197"/>
                    </a:lnTo>
                    <a:lnTo>
                      <a:pt x="1810" y="197"/>
                    </a:lnTo>
                    <a:lnTo>
                      <a:pt x="1810" y="197"/>
                    </a:lnTo>
                    <a:lnTo>
                      <a:pt x="1810" y="197"/>
                    </a:lnTo>
                    <a:lnTo>
                      <a:pt x="1811" y="197"/>
                    </a:lnTo>
                    <a:lnTo>
                      <a:pt x="1811" y="197"/>
                    </a:lnTo>
                    <a:lnTo>
                      <a:pt x="1811" y="197"/>
                    </a:lnTo>
                    <a:lnTo>
                      <a:pt x="1811" y="197"/>
                    </a:lnTo>
                    <a:lnTo>
                      <a:pt x="1812" y="197"/>
                    </a:lnTo>
                    <a:lnTo>
                      <a:pt x="1812" y="196"/>
                    </a:lnTo>
                    <a:lnTo>
                      <a:pt x="1812" y="196"/>
                    </a:lnTo>
                    <a:lnTo>
                      <a:pt x="1813" y="196"/>
                    </a:lnTo>
                    <a:lnTo>
                      <a:pt x="1813" y="196"/>
                    </a:lnTo>
                    <a:lnTo>
                      <a:pt x="1813" y="196"/>
                    </a:lnTo>
                    <a:lnTo>
                      <a:pt x="1813" y="195"/>
                    </a:lnTo>
                    <a:lnTo>
                      <a:pt x="1814" y="194"/>
                    </a:lnTo>
                    <a:lnTo>
                      <a:pt x="1814" y="192"/>
                    </a:lnTo>
                    <a:lnTo>
                      <a:pt x="1814" y="188"/>
                    </a:lnTo>
                    <a:lnTo>
                      <a:pt x="1814" y="186"/>
                    </a:lnTo>
                    <a:lnTo>
                      <a:pt x="1815" y="187"/>
                    </a:lnTo>
                    <a:lnTo>
                      <a:pt x="1815" y="186"/>
                    </a:lnTo>
                    <a:lnTo>
                      <a:pt x="1815" y="185"/>
                    </a:lnTo>
                    <a:lnTo>
                      <a:pt x="1816" y="183"/>
                    </a:lnTo>
                    <a:lnTo>
                      <a:pt x="1816" y="187"/>
                    </a:lnTo>
                    <a:lnTo>
                      <a:pt x="1816" y="189"/>
                    </a:lnTo>
                    <a:lnTo>
                      <a:pt x="1816" y="189"/>
                    </a:lnTo>
                    <a:lnTo>
                      <a:pt x="1817" y="189"/>
                    </a:lnTo>
                    <a:lnTo>
                      <a:pt x="1817" y="189"/>
                    </a:lnTo>
                    <a:lnTo>
                      <a:pt x="1817" y="189"/>
                    </a:lnTo>
                    <a:lnTo>
                      <a:pt x="1817" y="189"/>
                    </a:lnTo>
                    <a:lnTo>
                      <a:pt x="1818" y="188"/>
                    </a:lnTo>
                    <a:lnTo>
                      <a:pt x="1818" y="189"/>
                    </a:lnTo>
                    <a:lnTo>
                      <a:pt x="1818" y="189"/>
                    </a:lnTo>
                    <a:lnTo>
                      <a:pt x="1819" y="189"/>
                    </a:lnTo>
                    <a:lnTo>
                      <a:pt x="1819" y="189"/>
                    </a:lnTo>
                    <a:lnTo>
                      <a:pt x="1819" y="189"/>
                    </a:lnTo>
                    <a:lnTo>
                      <a:pt x="1819" y="189"/>
                    </a:lnTo>
                    <a:lnTo>
                      <a:pt x="1820" y="189"/>
                    </a:lnTo>
                    <a:lnTo>
                      <a:pt x="1820" y="189"/>
                    </a:lnTo>
                    <a:lnTo>
                      <a:pt x="1820" y="189"/>
                    </a:lnTo>
                    <a:lnTo>
                      <a:pt x="1820" y="189"/>
                    </a:lnTo>
                    <a:lnTo>
                      <a:pt x="1821" y="189"/>
                    </a:lnTo>
                    <a:lnTo>
                      <a:pt x="1821" y="189"/>
                    </a:lnTo>
                    <a:lnTo>
                      <a:pt x="1821" y="189"/>
                    </a:lnTo>
                    <a:lnTo>
                      <a:pt x="1821" y="189"/>
                    </a:lnTo>
                    <a:lnTo>
                      <a:pt x="1822" y="189"/>
                    </a:lnTo>
                    <a:lnTo>
                      <a:pt x="1822" y="189"/>
                    </a:lnTo>
                    <a:lnTo>
                      <a:pt x="1822" y="189"/>
                    </a:lnTo>
                    <a:lnTo>
                      <a:pt x="1823" y="189"/>
                    </a:lnTo>
                    <a:lnTo>
                      <a:pt x="1823" y="189"/>
                    </a:lnTo>
                    <a:lnTo>
                      <a:pt x="1823" y="189"/>
                    </a:lnTo>
                    <a:lnTo>
                      <a:pt x="1823" y="189"/>
                    </a:lnTo>
                    <a:lnTo>
                      <a:pt x="1824" y="189"/>
                    </a:lnTo>
                    <a:lnTo>
                      <a:pt x="1824" y="189"/>
                    </a:lnTo>
                    <a:lnTo>
                      <a:pt x="1824" y="189"/>
                    </a:lnTo>
                    <a:lnTo>
                      <a:pt x="1824" y="189"/>
                    </a:lnTo>
                    <a:lnTo>
                      <a:pt x="1825" y="189"/>
                    </a:lnTo>
                    <a:lnTo>
                      <a:pt x="1825" y="189"/>
                    </a:lnTo>
                    <a:lnTo>
                      <a:pt x="1825" y="189"/>
                    </a:lnTo>
                    <a:lnTo>
                      <a:pt x="1825" y="190"/>
                    </a:lnTo>
                    <a:lnTo>
                      <a:pt x="1826" y="190"/>
                    </a:lnTo>
                    <a:lnTo>
                      <a:pt x="1826" y="190"/>
                    </a:lnTo>
                    <a:lnTo>
                      <a:pt x="1826" y="190"/>
                    </a:lnTo>
                    <a:lnTo>
                      <a:pt x="1826" y="190"/>
                    </a:lnTo>
                    <a:lnTo>
                      <a:pt x="1827" y="190"/>
                    </a:lnTo>
                    <a:lnTo>
                      <a:pt x="1827" y="190"/>
                    </a:lnTo>
                    <a:lnTo>
                      <a:pt x="1827" y="190"/>
                    </a:lnTo>
                    <a:lnTo>
                      <a:pt x="1827" y="190"/>
                    </a:lnTo>
                    <a:lnTo>
                      <a:pt x="1828" y="191"/>
                    </a:lnTo>
                    <a:lnTo>
                      <a:pt x="1828" y="191"/>
                    </a:lnTo>
                    <a:lnTo>
                      <a:pt x="1828" y="191"/>
                    </a:lnTo>
                    <a:lnTo>
                      <a:pt x="1829" y="191"/>
                    </a:lnTo>
                    <a:lnTo>
                      <a:pt x="1829" y="191"/>
                    </a:lnTo>
                    <a:lnTo>
                      <a:pt x="1829" y="191"/>
                    </a:lnTo>
                    <a:lnTo>
                      <a:pt x="1829" y="192"/>
                    </a:lnTo>
                    <a:lnTo>
                      <a:pt x="1830" y="191"/>
                    </a:lnTo>
                    <a:lnTo>
                      <a:pt x="1830" y="191"/>
                    </a:lnTo>
                    <a:lnTo>
                      <a:pt x="1830" y="191"/>
                    </a:lnTo>
                    <a:lnTo>
                      <a:pt x="1830" y="191"/>
                    </a:lnTo>
                    <a:lnTo>
                      <a:pt x="1831" y="191"/>
                    </a:lnTo>
                    <a:lnTo>
                      <a:pt x="1831" y="191"/>
                    </a:lnTo>
                    <a:lnTo>
                      <a:pt x="1831" y="191"/>
                    </a:lnTo>
                    <a:lnTo>
                      <a:pt x="1832" y="191"/>
                    </a:lnTo>
                    <a:lnTo>
                      <a:pt x="1832" y="191"/>
                    </a:lnTo>
                    <a:lnTo>
                      <a:pt x="1832" y="191"/>
                    </a:lnTo>
                    <a:lnTo>
                      <a:pt x="1832" y="191"/>
                    </a:lnTo>
                    <a:lnTo>
                      <a:pt x="1833" y="191"/>
                    </a:lnTo>
                    <a:lnTo>
                      <a:pt x="1833" y="192"/>
                    </a:lnTo>
                    <a:lnTo>
                      <a:pt x="1833" y="192"/>
                    </a:lnTo>
                    <a:lnTo>
                      <a:pt x="1833" y="193"/>
                    </a:lnTo>
                    <a:lnTo>
                      <a:pt x="1834" y="193"/>
                    </a:lnTo>
                    <a:lnTo>
                      <a:pt x="1834" y="193"/>
                    </a:lnTo>
                    <a:lnTo>
                      <a:pt x="1834" y="193"/>
                    </a:lnTo>
                    <a:lnTo>
                      <a:pt x="1835" y="193"/>
                    </a:lnTo>
                    <a:lnTo>
                      <a:pt x="1835" y="193"/>
                    </a:lnTo>
                    <a:lnTo>
                      <a:pt x="1835" y="192"/>
                    </a:lnTo>
                    <a:lnTo>
                      <a:pt x="1835" y="194"/>
                    </a:lnTo>
                    <a:lnTo>
                      <a:pt x="1836" y="195"/>
                    </a:lnTo>
                    <a:lnTo>
                      <a:pt x="1836" y="196"/>
                    </a:lnTo>
                    <a:lnTo>
                      <a:pt x="1836" y="196"/>
                    </a:lnTo>
                    <a:lnTo>
                      <a:pt x="1836" y="197"/>
                    </a:lnTo>
                    <a:lnTo>
                      <a:pt x="1837" y="197"/>
                    </a:lnTo>
                    <a:lnTo>
                      <a:pt x="1837" y="198"/>
                    </a:lnTo>
                    <a:lnTo>
                      <a:pt x="1837" y="198"/>
                    </a:lnTo>
                    <a:lnTo>
                      <a:pt x="1837" y="198"/>
                    </a:lnTo>
                    <a:lnTo>
                      <a:pt x="1838" y="198"/>
                    </a:lnTo>
                    <a:lnTo>
                      <a:pt x="1838" y="198"/>
                    </a:lnTo>
                    <a:lnTo>
                      <a:pt x="1838" y="198"/>
                    </a:lnTo>
                    <a:lnTo>
                      <a:pt x="1839" y="198"/>
                    </a:lnTo>
                    <a:lnTo>
                      <a:pt x="1839" y="198"/>
                    </a:lnTo>
                    <a:lnTo>
                      <a:pt x="1839" y="198"/>
                    </a:lnTo>
                    <a:lnTo>
                      <a:pt x="1839" y="198"/>
                    </a:lnTo>
                    <a:lnTo>
                      <a:pt x="1840" y="198"/>
                    </a:lnTo>
                    <a:lnTo>
                      <a:pt x="1840" y="198"/>
                    </a:lnTo>
                    <a:lnTo>
                      <a:pt x="1840" y="198"/>
                    </a:lnTo>
                    <a:lnTo>
                      <a:pt x="1840" y="198"/>
                    </a:lnTo>
                    <a:lnTo>
                      <a:pt x="1841" y="198"/>
                    </a:lnTo>
                    <a:lnTo>
                      <a:pt x="1841" y="198"/>
                    </a:lnTo>
                    <a:lnTo>
                      <a:pt x="1841" y="198"/>
                    </a:lnTo>
                    <a:lnTo>
                      <a:pt x="1841" y="198"/>
                    </a:lnTo>
                    <a:lnTo>
                      <a:pt x="1842" y="198"/>
                    </a:lnTo>
                    <a:lnTo>
                      <a:pt x="1842" y="198"/>
                    </a:lnTo>
                    <a:lnTo>
                      <a:pt x="1842" y="198"/>
                    </a:lnTo>
                    <a:lnTo>
                      <a:pt x="1842" y="198"/>
                    </a:lnTo>
                    <a:lnTo>
                      <a:pt x="1843" y="198"/>
                    </a:lnTo>
                    <a:lnTo>
                      <a:pt x="1843" y="198"/>
                    </a:lnTo>
                    <a:lnTo>
                      <a:pt x="1843" y="198"/>
                    </a:lnTo>
                    <a:lnTo>
                      <a:pt x="1843" y="198"/>
                    </a:lnTo>
                    <a:lnTo>
                      <a:pt x="1844" y="198"/>
                    </a:lnTo>
                    <a:lnTo>
                      <a:pt x="1844" y="198"/>
                    </a:lnTo>
                    <a:lnTo>
                      <a:pt x="1844" y="198"/>
                    </a:lnTo>
                    <a:lnTo>
                      <a:pt x="1845" y="198"/>
                    </a:lnTo>
                    <a:lnTo>
                      <a:pt x="1845" y="198"/>
                    </a:lnTo>
                    <a:lnTo>
                      <a:pt x="1845" y="198"/>
                    </a:lnTo>
                    <a:lnTo>
                      <a:pt x="1845" y="198"/>
                    </a:lnTo>
                    <a:lnTo>
                      <a:pt x="1846" y="198"/>
                    </a:lnTo>
                    <a:lnTo>
                      <a:pt x="1846" y="198"/>
                    </a:lnTo>
                    <a:lnTo>
                      <a:pt x="1846" y="198"/>
                    </a:lnTo>
                    <a:lnTo>
                      <a:pt x="1846" y="198"/>
                    </a:lnTo>
                    <a:lnTo>
                      <a:pt x="1847" y="198"/>
                    </a:lnTo>
                    <a:lnTo>
                      <a:pt x="1847" y="198"/>
                    </a:lnTo>
                    <a:lnTo>
                      <a:pt x="1847" y="198"/>
                    </a:lnTo>
                    <a:lnTo>
                      <a:pt x="1848" y="198"/>
                    </a:lnTo>
                    <a:lnTo>
                      <a:pt x="1848" y="198"/>
                    </a:lnTo>
                    <a:lnTo>
                      <a:pt x="1848" y="198"/>
                    </a:lnTo>
                    <a:lnTo>
                      <a:pt x="1848" y="198"/>
                    </a:lnTo>
                    <a:lnTo>
                      <a:pt x="1849" y="198"/>
                    </a:lnTo>
                    <a:lnTo>
                      <a:pt x="1849" y="198"/>
                    </a:lnTo>
                    <a:lnTo>
                      <a:pt x="1849" y="198"/>
                    </a:lnTo>
                    <a:lnTo>
                      <a:pt x="1849" y="198"/>
                    </a:lnTo>
                    <a:lnTo>
                      <a:pt x="1850" y="198"/>
                    </a:lnTo>
                    <a:lnTo>
                      <a:pt x="1850" y="198"/>
                    </a:lnTo>
                    <a:lnTo>
                      <a:pt x="1850" y="198"/>
                    </a:lnTo>
                    <a:lnTo>
                      <a:pt x="1851" y="198"/>
                    </a:lnTo>
                    <a:lnTo>
                      <a:pt x="1851" y="198"/>
                    </a:lnTo>
                    <a:lnTo>
                      <a:pt x="1851" y="198"/>
                    </a:lnTo>
                    <a:lnTo>
                      <a:pt x="1851" y="198"/>
                    </a:lnTo>
                    <a:lnTo>
                      <a:pt x="1852" y="198"/>
                    </a:lnTo>
                    <a:lnTo>
                      <a:pt x="1852" y="198"/>
                    </a:lnTo>
                    <a:lnTo>
                      <a:pt x="1852" y="198"/>
                    </a:lnTo>
                    <a:lnTo>
                      <a:pt x="1852" y="198"/>
                    </a:lnTo>
                    <a:lnTo>
                      <a:pt x="1853" y="198"/>
                    </a:lnTo>
                    <a:lnTo>
                      <a:pt x="1853" y="198"/>
                    </a:lnTo>
                    <a:lnTo>
                      <a:pt x="1853" y="197"/>
                    </a:lnTo>
                    <a:lnTo>
                      <a:pt x="1853" y="197"/>
                    </a:lnTo>
                    <a:lnTo>
                      <a:pt x="1854" y="198"/>
                    </a:lnTo>
                    <a:lnTo>
                      <a:pt x="1854" y="198"/>
                    </a:lnTo>
                    <a:lnTo>
                      <a:pt x="1854" y="198"/>
                    </a:lnTo>
                    <a:lnTo>
                      <a:pt x="1855" y="198"/>
                    </a:lnTo>
                    <a:lnTo>
                      <a:pt x="1855" y="198"/>
                    </a:lnTo>
                    <a:lnTo>
                      <a:pt x="1855" y="198"/>
                    </a:lnTo>
                    <a:lnTo>
                      <a:pt x="1855" y="198"/>
                    </a:lnTo>
                    <a:lnTo>
                      <a:pt x="1856" y="197"/>
                    </a:lnTo>
                    <a:lnTo>
                      <a:pt x="1856" y="197"/>
                    </a:lnTo>
                    <a:lnTo>
                      <a:pt x="1856" y="197"/>
                    </a:lnTo>
                    <a:lnTo>
                      <a:pt x="1856" y="197"/>
                    </a:lnTo>
                    <a:lnTo>
                      <a:pt x="1857" y="197"/>
                    </a:lnTo>
                    <a:lnTo>
                      <a:pt x="1857" y="197"/>
                    </a:lnTo>
                    <a:lnTo>
                      <a:pt x="1857" y="197"/>
                    </a:lnTo>
                    <a:lnTo>
                      <a:pt x="1857" y="197"/>
                    </a:lnTo>
                    <a:lnTo>
                      <a:pt x="1858" y="197"/>
                    </a:lnTo>
                    <a:lnTo>
                      <a:pt x="1858" y="197"/>
                    </a:lnTo>
                    <a:lnTo>
                      <a:pt x="1858" y="197"/>
                    </a:lnTo>
                    <a:lnTo>
                      <a:pt x="1858" y="197"/>
                    </a:lnTo>
                    <a:lnTo>
                      <a:pt x="1859" y="197"/>
                    </a:lnTo>
                    <a:lnTo>
                      <a:pt x="1859" y="197"/>
                    </a:lnTo>
                    <a:lnTo>
                      <a:pt x="1859" y="197"/>
                    </a:lnTo>
                    <a:lnTo>
                      <a:pt x="1859" y="197"/>
                    </a:lnTo>
                    <a:lnTo>
                      <a:pt x="1860" y="197"/>
                    </a:lnTo>
                    <a:lnTo>
                      <a:pt x="1860" y="197"/>
                    </a:lnTo>
                    <a:lnTo>
                      <a:pt x="1860" y="197"/>
                    </a:lnTo>
                    <a:lnTo>
                      <a:pt x="1861" y="197"/>
                    </a:lnTo>
                    <a:lnTo>
                      <a:pt x="1861" y="197"/>
                    </a:lnTo>
                    <a:lnTo>
                      <a:pt x="1861" y="197"/>
                    </a:lnTo>
                    <a:lnTo>
                      <a:pt x="1861" y="197"/>
                    </a:lnTo>
                    <a:lnTo>
                      <a:pt x="1862" y="197"/>
                    </a:lnTo>
                    <a:lnTo>
                      <a:pt x="1862" y="197"/>
                    </a:lnTo>
                    <a:lnTo>
                      <a:pt x="1862" y="197"/>
                    </a:lnTo>
                    <a:lnTo>
                      <a:pt x="1862" y="197"/>
                    </a:lnTo>
                    <a:lnTo>
                      <a:pt x="1863" y="197"/>
                    </a:lnTo>
                    <a:lnTo>
                      <a:pt x="1863" y="197"/>
                    </a:lnTo>
                    <a:lnTo>
                      <a:pt x="1863" y="197"/>
                    </a:lnTo>
                    <a:lnTo>
                      <a:pt x="1864" y="197"/>
                    </a:lnTo>
                    <a:lnTo>
                      <a:pt x="1864" y="197"/>
                    </a:lnTo>
                    <a:lnTo>
                      <a:pt x="1864" y="197"/>
                    </a:lnTo>
                    <a:lnTo>
                      <a:pt x="1864" y="197"/>
                    </a:lnTo>
                    <a:lnTo>
                      <a:pt x="1865" y="197"/>
                    </a:lnTo>
                    <a:lnTo>
                      <a:pt x="1865" y="197"/>
                    </a:lnTo>
                    <a:lnTo>
                      <a:pt x="1865" y="197"/>
                    </a:lnTo>
                    <a:lnTo>
                      <a:pt x="1865" y="197"/>
                    </a:lnTo>
                    <a:lnTo>
                      <a:pt x="1866" y="197"/>
                    </a:lnTo>
                    <a:lnTo>
                      <a:pt x="1866" y="197"/>
                    </a:lnTo>
                    <a:lnTo>
                      <a:pt x="1866" y="197"/>
                    </a:lnTo>
                    <a:lnTo>
                      <a:pt x="1867" y="197"/>
                    </a:lnTo>
                    <a:lnTo>
                      <a:pt x="1867" y="197"/>
                    </a:lnTo>
                    <a:lnTo>
                      <a:pt x="1867" y="197"/>
                    </a:lnTo>
                    <a:lnTo>
                      <a:pt x="1867" y="197"/>
                    </a:lnTo>
                    <a:lnTo>
                      <a:pt x="1868" y="197"/>
                    </a:lnTo>
                    <a:lnTo>
                      <a:pt x="1868" y="197"/>
                    </a:lnTo>
                    <a:lnTo>
                      <a:pt x="1868" y="196"/>
                    </a:lnTo>
                    <a:lnTo>
                      <a:pt x="1868" y="196"/>
                    </a:lnTo>
                    <a:lnTo>
                      <a:pt x="1869" y="196"/>
                    </a:lnTo>
                    <a:lnTo>
                      <a:pt x="1869" y="196"/>
                    </a:lnTo>
                    <a:lnTo>
                      <a:pt x="1869" y="195"/>
                    </a:lnTo>
                    <a:lnTo>
                      <a:pt x="1869" y="194"/>
                    </a:lnTo>
                    <a:lnTo>
                      <a:pt x="1870" y="194"/>
                    </a:lnTo>
                    <a:lnTo>
                      <a:pt x="1870" y="193"/>
                    </a:lnTo>
                    <a:lnTo>
                      <a:pt x="1870" y="193"/>
                    </a:lnTo>
                    <a:lnTo>
                      <a:pt x="1871" y="193"/>
                    </a:lnTo>
                    <a:lnTo>
                      <a:pt x="1871" y="193"/>
                    </a:lnTo>
                    <a:lnTo>
                      <a:pt x="1871" y="193"/>
                    </a:lnTo>
                    <a:lnTo>
                      <a:pt x="1871" y="193"/>
                    </a:lnTo>
                    <a:lnTo>
                      <a:pt x="1872" y="193"/>
                    </a:lnTo>
                    <a:lnTo>
                      <a:pt x="1872" y="193"/>
                    </a:lnTo>
                    <a:lnTo>
                      <a:pt x="1872" y="192"/>
                    </a:lnTo>
                    <a:lnTo>
                      <a:pt x="1872" y="192"/>
                    </a:lnTo>
                    <a:lnTo>
                      <a:pt x="1873" y="192"/>
                    </a:lnTo>
                    <a:lnTo>
                      <a:pt x="1873" y="192"/>
                    </a:lnTo>
                    <a:lnTo>
                      <a:pt x="1873" y="192"/>
                    </a:lnTo>
                    <a:lnTo>
                      <a:pt x="1873" y="192"/>
                    </a:lnTo>
                    <a:lnTo>
                      <a:pt x="1874" y="192"/>
                    </a:lnTo>
                    <a:lnTo>
                      <a:pt x="1874" y="192"/>
                    </a:lnTo>
                    <a:lnTo>
                      <a:pt x="1874" y="192"/>
                    </a:lnTo>
                    <a:lnTo>
                      <a:pt x="1874" y="192"/>
                    </a:lnTo>
                    <a:lnTo>
                      <a:pt x="1875" y="192"/>
                    </a:lnTo>
                    <a:lnTo>
                      <a:pt x="1875" y="192"/>
                    </a:lnTo>
                    <a:lnTo>
                      <a:pt x="1875" y="192"/>
                    </a:lnTo>
                    <a:lnTo>
                      <a:pt x="1876" y="192"/>
                    </a:lnTo>
                    <a:lnTo>
                      <a:pt x="1876" y="192"/>
                    </a:lnTo>
                    <a:lnTo>
                      <a:pt x="1876" y="192"/>
                    </a:lnTo>
                    <a:lnTo>
                      <a:pt x="1876" y="192"/>
                    </a:lnTo>
                    <a:lnTo>
                      <a:pt x="1877" y="192"/>
                    </a:lnTo>
                    <a:lnTo>
                      <a:pt x="1877" y="192"/>
                    </a:lnTo>
                    <a:lnTo>
                      <a:pt x="1877" y="192"/>
                    </a:lnTo>
                    <a:lnTo>
                      <a:pt x="1877" y="191"/>
                    </a:lnTo>
                    <a:lnTo>
                      <a:pt x="1878" y="187"/>
                    </a:lnTo>
                    <a:lnTo>
                      <a:pt x="1878" y="181"/>
                    </a:lnTo>
                    <a:lnTo>
                      <a:pt x="1878" y="175"/>
                    </a:lnTo>
                    <a:lnTo>
                      <a:pt x="1878" y="174"/>
                    </a:lnTo>
                    <a:lnTo>
                      <a:pt x="1879" y="177"/>
                    </a:lnTo>
                    <a:lnTo>
                      <a:pt x="1879" y="177"/>
                    </a:lnTo>
                    <a:lnTo>
                      <a:pt x="1879" y="174"/>
                    </a:lnTo>
                    <a:lnTo>
                      <a:pt x="1880" y="168"/>
                    </a:lnTo>
                    <a:lnTo>
                      <a:pt x="1880" y="162"/>
                    </a:lnTo>
                    <a:lnTo>
                      <a:pt x="1880" y="159"/>
                    </a:lnTo>
                    <a:lnTo>
                      <a:pt x="1880" y="158"/>
                    </a:lnTo>
                    <a:lnTo>
                      <a:pt x="1881" y="158"/>
                    </a:lnTo>
                    <a:lnTo>
                      <a:pt x="1881" y="158"/>
                    </a:lnTo>
                    <a:lnTo>
                      <a:pt x="1881" y="158"/>
                    </a:lnTo>
                    <a:lnTo>
                      <a:pt x="1881" y="158"/>
                    </a:lnTo>
                    <a:lnTo>
                      <a:pt x="1882" y="158"/>
                    </a:lnTo>
                    <a:lnTo>
                      <a:pt x="1882" y="158"/>
                    </a:lnTo>
                    <a:lnTo>
                      <a:pt x="1882" y="158"/>
                    </a:lnTo>
                    <a:lnTo>
                      <a:pt x="1883" y="157"/>
                    </a:lnTo>
                    <a:lnTo>
                      <a:pt x="1883" y="156"/>
                    </a:lnTo>
                    <a:lnTo>
                      <a:pt x="1883" y="158"/>
                    </a:lnTo>
                    <a:lnTo>
                      <a:pt x="1883" y="157"/>
                    </a:lnTo>
                    <a:lnTo>
                      <a:pt x="1884" y="153"/>
                    </a:lnTo>
                    <a:lnTo>
                      <a:pt x="1884" y="153"/>
                    </a:lnTo>
                    <a:lnTo>
                      <a:pt x="1884" y="160"/>
                    </a:lnTo>
                    <a:lnTo>
                      <a:pt x="1884" y="175"/>
                    </a:lnTo>
                    <a:lnTo>
                      <a:pt x="1885" y="187"/>
                    </a:lnTo>
                    <a:lnTo>
                      <a:pt x="1885" y="191"/>
                    </a:lnTo>
                    <a:lnTo>
                      <a:pt x="1885" y="191"/>
                    </a:lnTo>
                    <a:lnTo>
                      <a:pt x="1886" y="191"/>
                    </a:lnTo>
                    <a:lnTo>
                      <a:pt x="1886" y="191"/>
                    </a:lnTo>
                    <a:lnTo>
                      <a:pt x="1886" y="191"/>
                    </a:lnTo>
                    <a:lnTo>
                      <a:pt x="1886" y="191"/>
                    </a:lnTo>
                    <a:lnTo>
                      <a:pt x="1887" y="191"/>
                    </a:lnTo>
                    <a:lnTo>
                      <a:pt x="1887" y="191"/>
                    </a:lnTo>
                    <a:lnTo>
                      <a:pt x="1887" y="191"/>
                    </a:lnTo>
                    <a:lnTo>
                      <a:pt x="1887" y="192"/>
                    </a:lnTo>
                    <a:lnTo>
                      <a:pt x="1888" y="191"/>
                    </a:lnTo>
                    <a:lnTo>
                      <a:pt x="1888" y="192"/>
                    </a:lnTo>
                    <a:lnTo>
                      <a:pt x="1888" y="192"/>
                    </a:lnTo>
                    <a:lnTo>
                      <a:pt x="1888" y="192"/>
                    </a:lnTo>
                    <a:lnTo>
                      <a:pt x="1889" y="192"/>
                    </a:lnTo>
                    <a:lnTo>
                      <a:pt x="1889" y="192"/>
                    </a:lnTo>
                    <a:lnTo>
                      <a:pt x="1889" y="192"/>
                    </a:lnTo>
                    <a:lnTo>
                      <a:pt x="1889" y="192"/>
                    </a:lnTo>
                    <a:lnTo>
                      <a:pt x="1890" y="192"/>
                    </a:lnTo>
                    <a:lnTo>
                      <a:pt x="1890" y="192"/>
                    </a:lnTo>
                    <a:lnTo>
                      <a:pt x="1890" y="192"/>
                    </a:lnTo>
                    <a:lnTo>
                      <a:pt x="1890" y="192"/>
                    </a:lnTo>
                    <a:lnTo>
                      <a:pt x="1891" y="192"/>
                    </a:lnTo>
                    <a:lnTo>
                      <a:pt x="1891" y="192"/>
                    </a:lnTo>
                    <a:lnTo>
                      <a:pt x="1891" y="192"/>
                    </a:lnTo>
                    <a:lnTo>
                      <a:pt x="1892" y="192"/>
                    </a:lnTo>
                    <a:lnTo>
                      <a:pt x="1892" y="192"/>
                    </a:lnTo>
                    <a:lnTo>
                      <a:pt x="1892" y="192"/>
                    </a:lnTo>
                    <a:lnTo>
                      <a:pt x="1892" y="192"/>
                    </a:lnTo>
                    <a:lnTo>
                      <a:pt x="1893" y="192"/>
                    </a:lnTo>
                    <a:lnTo>
                      <a:pt x="1893" y="192"/>
                    </a:lnTo>
                    <a:lnTo>
                      <a:pt x="1893" y="192"/>
                    </a:lnTo>
                    <a:lnTo>
                      <a:pt x="1893" y="192"/>
                    </a:lnTo>
                    <a:lnTo>
                      <a:pt x="1894" y="192"/>
                    </a:lnTo>
                    <a:lnTo>
                      <a:pt x="1894" y="192"/>
                    </a:lnTo>
                    <a:lnTo>
                      <a:pt x="1894" y="192"/>
                    </a:lnTo>
                    <a:lnTo>
                      <a:pt x="1894" y="192"/>
                    </a:lnTo>
                    <a:lnTo>
                      <a:pt x="1895" y="192"/>
                    </a:lnTo>
                    <a:lnTo>
                      <a:pt x="1895" y="192"/>
                    </a:lnTo>
                    <a:lnTo>
                      <a:pt x="1895" y="192"/>
                    </a:lnTo>
                    <a:lnTo>
                      <a:pt x="1896" y="192"/>
                    </a:lnTo>
                    <a:lnTo>
                      <a:pt x="1896" y="192"/>
                    </a:lnTo>
                    <a:lnTo>
                      <a:pt x="1896" y="192"/>
                    </a:lnTo>
                    <a:lnTo>
                      <a:pt x="1896" y="193"/>
                    </a:lnTo>
                    <a:lnTo>
                      <a:pt x="1897" y="193"/>
                    </a:lnTo>
                    <a:lnTo>
                      <a:pt x="1897" y="193"/>
                    </a:lnTo>
                    <a:lnTo>
                      <a:pt x="1897" y="193"/>
                    </a:lnTo>
                    <a:lnTo>
                      <a:pt x="1897" y="193"/>
                    </a:lnTo>
                    <a:lnTo>
                      <a:pt x="1898" y="193"/>
                    </a:lnTo>
                    <a:lnTo>
                      <a:pt x="1898" y="193"/>
                    </a:lnTo>
                    <a:lnTo>
                      <a:pt x="1898" y="193"/>
                    </a:lnTo>
                    <a:lnTo>
                      <a:pt x="1899" y="193"/>
                    </a:lnTo>
                    <a:lnTo>
                      <a:pt x="1899" y="193"/>
                    </a:lnTo>
                    <a:lnTo>
                      <a:pt x="1899" y="193"/>
                    </a:lnTo>
                    <a:lnTo>
                      <a:pt x="1899" y="193"/>
                    </a:lnTo>
                    <a:lnTo>
                      <a:pt x="1900" y="193"/>
                    </a:lnTo>
                    <a:lnTo>
                      <a:pt x="1900" y="193"/>
                    </a:lnTo>
                    <a:lnTo>
                      <a:pt x="1900" y="193"/>
                    </a:lnTo>
                    <a:lnTo>
                      <a:pt x="1900" y="193"/>
                    </a:lnTo>
                    <a:lnTo>
                      <a:pt x="1901" y="193"/>
                    </a:lnTo>
                    <a:lnTo>
                      <a:pt x="1901" y="193"/>
                    </a:lnTo>
                    <a:lnTo>
                      <a:pt x="1901" y="193"/>
                    </a:lnTo>
                    <a:lnTo>
                      <a:pt x="1902" y="193"/>
                    </a:lnTo>
                    <a:lnTo>
                      <a:pt x="1902" y="193"/>
                    </a:lnTo>
                    <a:lnTo>
                      <a:pt x="1902" y="193"/>
                    </a:lnTo>
                    <a:lnTo>
                      <a:pt x="1902" y="193"/>
                    </a:lnTo>
                    <a:lnTo>
                      <a:pt x="1903" y="193"/>
                    </a:lnTo>
                    <a:lnTo>
                      <a:pt x="1903" y="193"/>
                    </a:lnTo>
                    <a:lnTo>
                      <a:pt x="1903" y="194"/>
                    </a:lnTo>
                    <a:lnTo>
                      <a:pt x="1903" y="194"/>
                    </a:lnTo>
                    <a:lnTo>
                      <a:pt x="1904" y="194"/>
                    </a:lnTo>
                    <a:lnTo>
                      <a:pt x="1904" y="195"/>
                    </a:lnTo>
                    <a:lnTo>
                      <a:pt x="1904" y="195"/>
                    </a:lnTo>
                    <a:lnTo>
                      <a:pt x="1904" y="195"/>
                    </a:lnTo>
                    <a:lnTo>
                      <a:pt x="1905" y="195"/>
                    </a:lnTo>
                    <a:lnTo>
                      <a:pt x="1905" y="195"/>
                    </a:lnTo>
                    <a:lnTo>
                      <a:pt x="1905" y="195"/>
                    </a:lnTo>
                    <a:lnTo>
                      <a:pt x="1905" y="195"/>
                    </a:lnTo>
                    <a:lnTo>
                      <a:pt x="1906" y="195"/>
                    </a:lnTo>
                    <a:lnTo>
                      <a:pt x="1906" y="195"/>
                    </a:lnTo>
                    <a:lnTo>
                      <a:pt x="1906" y="195"/>
                    </a:lnTo>
                    <a:lnTo>
                      <a:pt x="1906" y="195"/>
                    </a:lnTo>
                    <a:lnTo>
                      <a:pt x="1907" y="195"/>
                    </a:lnTo>
                    <a:lnTo>
                      <a:pt x="1907" y="195"/>
                    </a:lnTo>
                    <a:lnTo>
                      <a:pt x="1907" y="195"/>
                    </a:lnTo>
                    <a:lnTo>
                      <a:pt x="1908" y="195"/>
                    </a:lnTo>
                    <a:lnTo>
                      <a:pt x="1908" y="195"/>
                    </a:lnTo>
                    <a:lnTo>
                      <a:pt x="1908" y="195"/>
                    </a:lnTo>
                    <a:lnTo>
                      <a:pt x="1908" y="195"/>
                    </a:lnTo>
                    <a:lnTo>
                      <a:pt x="1909" y="195"/>
                    </a:lnTo>
                    <a:lnTo>
                      <a:pt x="1909" y="195"/>
                    </a:lnTo>
                    <a:lnTo>
                      <a:pt x="1909" y="195"/>
                    </a:lnTo>
                    <a:lnTo>
                      <a:pt x="1909" y="195"/>
                    </a:lnTo>
                    <a:lnTo>
                      <a:pt x="1910" y="195"/>
                    </a:lnTo>
                    <a:lnTo>
                      <a:pt x="1910" y="195"/>
                    </a:lnTo>
                    <a:lnTo>
                      <a:pt x="1910" y="195"/>
                    </a:lnTo>
                    <a:lnTo>
                      <a:pt x="1911" y="195"/>
                    </a:lnTo>
                    <a:lnTo>
                      <a:pt x="1911" y="195"/>
                    </a:lnTo>
                    <a:lnTo>
                      <a:pt x="1911" y="195"/>
                    </a:lnTo>
                    <a:lnTo>
                      <a:pt x="1911" y="195"/>
                    </a:lnTo>
                    <a:lnTo>
                      <a:pt x="1912" y="195"/>
                    </a:lnTo>
                    <a:lnTo>
                      <a:pt x="1912" y="195"/>
                    </a:lnTo>
                    <a:lnTo>
                      <a:pt x="1912" y="195"/>
                    </a:lnTo>
                    <a:lnTo>
                      <a:pt x="1912" y="195"/>
                    </a:lnTo>
                    <a:lnTo>
                      <a:pt x="1913" y="194"/>
                    </a:lnTo>
                    <a:lnTo>
                      <a:pt x="1913" y="194"/>
                    </a:lnTo>
                    <a:lnTo>
                      <a:pt x="1913" y="194"/>
                    </a:lnTo>
                    <a:lnTo>
                      <a:pt x="1913" y="194"/>
                    </a:lnTo>
                    <a:lnTo>
                      <a:pt x="1914" y="194"/>
                    </a:lnTo>
                    <a:lnTo>
                      <a:pt x="1914" y="194"/>
                    </a:lnTo>
                    <a:lnTo>
                      <a:pt x="1914" y="194"/>
                    </a:lnTo>
                    <a:lnTo>
                      <a:pt x="1915" y="194"/>
                    </a:lnTo>
                    <a:lnTo>
                      <a:pt x="1915" y="195"/>
                    </a:lnTo>
                    <a:lnTo>
                      <a:pt x="1915" y="195"/>
                    </a:lnTo>
                    <a:lnTo>
                      <a:pt x="1915" y="195"/>
                    </a:lnTo>
                    <a:lnTo>
                      <a:pt x="1916" y="195"/>
                    </a:lnTo>
                    <a:lnTo>
                      <a:pt x="1916" y="195"/>
                    </a:lnTo>
                    <a:lnTo>
                      <a:pt x="1916" y="195"/>
                    </a:lnTo>
                    <a:lnTo>
                      <a:pt x="1916" y="195"/>
                    </a:lnTo>
                    <a:lnTo>
                      <a:pt x="1917" y="195"/>
                    </a:lnTo>
                    <a:lnTo>
                      <a:pt x="1917" y="195"/>
                    </a:lnTo>
                    <a:lnTo>
                      <a:pt x="1917" y="195"/>
                    </a:lnTo>
                    <a:lnTo>
                      <a:pt x="1918" y="195"/>
                    </a:lnTo>
                    <a:lnTo>
                      <a:pt x="1918" y="195"/>
                    </a:lnTo>
                    <a:lnTo>
                      <a:pt x="1918" y="195"/>
                    </a:lnTo>
                    <a:lnTo>
                      <a:pt x="1918" y="195"/>
                    </a:lnTo>
                    <a:lnTo>
                      <a:pt x="1919" y="195"/>
                    </a:lnTo>
                    <a:lnTo>
                      <a:pt x="1919" y="195"/>
                    </a:lnTo>
                    <a:lnTo>
                      <a:pt x="1919" y="195"/>
                    </a:lnTo>
                    <a:lnTo>
                      <a:pt x="1919" y="195"/>
                    </a:lnTo>
                    <a:lnTo>
                      <a:pt x="1920" y="195"/>
                    </a:lnTo>
                    <a:lnTo>
                      <a:pt x="1920" y="195"/>
                    </a:lnTo>
                    <a:lnTo>
                      <a:pt x="1920" y="195"/>
                    </a:lnTo>
                    <a:lnTo>
                      <a:pt x="1920" y="195"/>
                    </a:lnTo>
                    <a:lnTo>
                      <a:pt x="1921" y="195"/>
                    </a:lnTo>
                    <a:lnTo>
                      <a:pt x="1921" y="195"/>
                    </a:lnTo>
                    <a:lnTo>
                      <a:pt x="1921" y="195"/>
                    </a:lnTo>
                    <a:lnTo>
                      <a:pt x="1921" y="195"/>
                    </a:lnTo>
                    <a:lnTo>
                      <a:pt x="1922" y="195"/>
                    </a:lnTo>
                    <a:lnTo>
                      <a:pt x="1922" y="195"/>
                    </a:lnTo>
                    <a:lnTo>
                      <a:pt x="1922" y="195"/>
                    </a:lnTo>
                    <a:lnTo>
                      <a:pt x="1922" y="195"/>
                    </a:lnTo>
                    <a:lnTo>
                      <a:pt x="1923" y="195"/>
                    </a:lnTo>
                    <a:lnTo>
                      <a:pt x="1923" y="195"/>
                    </a:lnTo>
                    <a:lnTo>
                      <a:pt x="1923" y="195"/>
                    </a:lnTo>
                    <a:lnTo>
                      <a:pt x="1924" y="195"/>
                    </a:lnTo>
                    <a:lnTo>
                      <a:pt x="1924" y="195"/>
                    </a:lnTo>
                    <a:lnTo>
                      <a:pt x="1924" y="195"/>
                    </a:lnTo>
                    <a:lnTo>
                      <a:pt x="1924" y="195"/>
                    </a:lnTo>
                    <a:lnTo>
                      <a:pt x="1925" y="195"/>
                    </a:lnTo>
                    <a:lnTo>
                      <a:pt x="1925" y="195"/>
                    </a:lnTo>
                    <a:lnTo>
                      <a:pt x="1925" y="195"/>
                    </a:lnTo>
                    <a:lnTo>
                      <a:pt x="1925" y="195"/>
                    </a:lnTo>
                    <a:lnTo>
                      <a:pt x="1926" y="195"/>
                    </a:lnTo>
                    <a:lnTo>
                      <a:pt x="1926" y="195"/>
                    </a:lnTo>
                    <a:lnTo>
                      <a:pt x="1926" y="195"/>
                    </a:lnTo>
                    <a:lnTo>
                      <a:pt x="1927" y="195"/>
                    </a:lnTo>
                    <a:lnTo>
                      <a:pt x="1927" y="195"/>
                    </a:lnTo>
                    <a:lnTo>
                      <a:pt x="1927" y="195"/>
                    </a:lnTo>
                    <a:lnTo>
                      <a:pt x="1927" y="195"/>
                    </a:lnTo>
                    <a:lnTo>
                      <a:pt x="1928" y="195"/>
                    </a:lnTo>
                    <a:lnTo>
                      <a:pt x="1928" y="195"/>
                    </a:lnTo>
                    <a:lnTo>
                      <a:pt x="1928" y="195"/>
                    </a:lnTo>
                    <a:lnTo>
                      <a:pt x="1928" y="195"/>
                    </a:lnTo>
                    <a:lnTo>
                      <a:pt x="1929" y="195"/>
                    </a:lnTo>
                    <a:lnTo>
                      <a:pt x="1929" y="195"/>
                    </a:lnTo>
                    <a:lnTo>
                      <a:pt x="1929" y="195"/>
                    </a:lnTo>
                    <a:lnTo>
                      <a:pt x="1930" y="195"/>
                    </a:lnTo>
                    <a:lnTo>
                      <a:pt x="1930" y="195"/>
                    </a:lnTo>
                    <a:lnTo>
                      <a:pt x="1930" y="195"/>
                    </a:lnTo>
                    <a:lnTo>
                      <a:pt x="1930" y="195"/>
                    </a:lnTo>
                    <a:lnTo>
                      <a:pt x="1931" y="195"/>
                    </a:lnTo>
                    <a:lnTo>
                      <a:pt x="1931" y="195"/>
                    </a:lnTo>
                    <a:lnTo>
                      <a:pt x="1931" y="195"/>
                    </a:lnTo>
                    <a:lnTo>
                      <a:pt x="1931" y="195"/>
                    </a:lnTo>
                    <a:lnTo>
                      <a:pt x="1932" y="195"/>
                    </a:lnTo>
                    <a:lnTo>
                      <a:pt x="1932" y="195"/>
                    </a:lnTo>
                    <a:lnTo>
                      <a:pt x="1932" y="195"/>
                    </a:lnTo>
                    <a:lnTo>
                      <a:pt x="1932" y="195"/>
                    </a:lnTo>
                    <a:lnTo>
                      <a:pt x="1933" y="195"/>
                    </a:lnTo>
                    <a:lnTo>
                      <a:pt x="1933" y="195"/>
                    </a:lnTo>
                    <a:lnTo>
                      <a:pt x="1933" y="195"/>
                    </a:lnTo>
                    <a:lnTo>
                      <a:pt x="1934" y="194"/>
                    </a:lnTo>
                    <a:lnTo>
                      <a:pt x="1934" y="195"/>
                    </a:lnTo>
                    <a:lnTo>
                      <a:pt x="1934" y="195"/>
                    </a:lnTo>
                    <a:lnTo>
                      <a:pt x="1934" y="195"/>
                    </a:lnTo>
                    <a:lnTo>
                      <a:pt x="1935" y="195"/>
                    </a:lnTo>
                    <a:lnTo>
                      <a:pt x="1935" y="195"/>
                    </a:lnTo>
                    <a:lnTo>
                      <a:pt x="1935" y="195"/>
                    </a:lnTo>
                    <a:lnTo>
                      <a:pt x="1935" y="195"/>
                    </a:lnTo>
                    <a:lnTo>
                      <a:pt x="1936" y="195"/>
                    </a:lnTo>
                    <a:lnTo>
                      <a:pt x="1936" y="195"/>
                    </a:lnTo>
                    <a:lnTo>
                      <a:pt x="1936" y="194"/>
                    </a:lnTo>
                    <a:lnTo>
                      <a:pt x="1936" y="194"/>
                    </a:lnTo>
                    <a:lnTo>
                      <a:pt x="1937" y="194"/>
                    </a:lnTo>
                    <a:lnTo>
                      <a:pt x="1937" y="194"/>
                    </a:lnTo>
                    <a:lnTo>
                      <a:pt x="1937" y="194"/>
                    </a:lnTo>
                    <a:lnTo>
                      <a:pt x="1937" y="194"/>
                    </a:lnTo>
                    <a:lnTo>
                      <a:pt x="1938" y="194"/>
                    </a:lnTo>
                    <a:lnTo>
                      <a:pt x="1938" y="194"/>
                    </a:lnTo>
                    <a:lnTo>
                      <a:pt x="1938" y="194"/>
                    </a:lnTo>
                    <a:lnTo>
                      <a:pt x="1938" y="194"/>
                    </a:lnTo>
                    <a:lnTo>
                      <a:pt x="1939" y="194"/>
                    </a:lnTo>
                    <a:lnTo>
                      <a:pt x="1939" y="194"/>
                    </a:lnTo>
                    <a:lnTo>
                      <a:pt x="1939" y="194"/>
                    </a:lnTo>
                    <a:lnTo>
                      <a:pt x="1940" y="194"/>
                    </a:lnTo>
                    <a:lnTo>
                      <a:pt x="1940" y="194"/>
                    </a:lnTo>
                    <a:lnTo>
                      <a:pt x="1940" y="194"/>
                    </a:lnTo>
                    <a:lnTo>
                      <a:pt x="1940" y="194"/>
                    </a:lnTo>
                    <a:lnTo>
                      <a:pt x="1941" y="194"/>
                    </a:lnTo>
                    <a:lnTo>
                      <a:pt x="1941" y="194"/>
                    </a:lnTo>
                    <a:lnTo>
                      <a:pt x="1941" y="194"/>
                    </a:lnTo>
                    <a:lnTo>
                      <a:pt x="1941" y="194"/>
                    </a:lnTo>
                    <a:lnTo>
                      <a:pt x="1942" y="194"/>
                    </a:lnTo>
                    <a:lnTo>
                      <a:pt x="1942" y="194"/>
                    </a:lnTo>
                    <a:lnTo>
                      <a:pt x="1942" y="194"/>
                    </a:lnTo>
                    <a:lnTo>
                      <a:pt x="1943" y="194"/>
                    </a:lnTo>
                    <a:lnTo>
                      <a:pt x="1943" y="194"/>
                    </a:lnTo>
                    <a:lnTo>
                      <a:pt x="1943" y="194"/>
                    </a:lnTo>
                    <a:lnTo>
                      <a:pt x="1943" y="194"/>
                    </a:lnTo>
                    <a:lnTo>
                      <a:pt x="1944" y="194"/>
                    </a:lnTo>
                    <a:lnTo>
                      <a:pt x="1944" y="194"/>
                    </a:lnTo>
                    <a:lnTo>
                      <a:pt x="1944" y="194"/>
                    </a:lnTo>
                    <a:lnTo>
                      <a:pt x="1944" y="194"/>
                    </a:lnTo>
                    <a:lnTo>
                      <a:pt x="1945" y="194"/>
                    </a:lnTo>
                    <a:lnTo>
                      <a:pt x="1945" y="194"/>
                    </a:lnTo>
                    <a:lnTo>
                      <a:pt x="1945" y="194"/>
                    </a:lnTo>
                    <a:lnTo>
                      <a:pt x="1946" y="194"/>
                    </a:lnTo>
                    <a:lnTo>
                      <a:pt x="1946" y="194"/>
                    </a:lnTo>
                    <a:lnTo>
                      <a:pt x="1946" y="192"/>
                    </a:lnTo>
                    <a:lnTo>
                      <a:pt x="1946" y="192"/>
                    </a:lnTo>
                    <a:lnTo>
                      <a:pt x="1947" y="191"/>
                    </a:lnTo>
                    <a:lnTo>
                      <a:pt x="1947" y="190"/>
                    </a:lnTo>
                    <a:lnTo>
                      <a:pt x="1947" y="188"/>
                    </a:lnTo>
                    <a:lnTo>
                      <a:pt x="1947" y="186"/>
                    </a:lnTo>
                    <a:lnTo>
                      <a:pt x="1948" y="186"/>
                    </a:lnTo>
                    <a:lnTo>
                      <a:pt x="1948" y="187"/>
                    </a:lnTo>
                    <a:lnTo>
                      <a:pt x="1948" y="188"/>
                    </a:lnTo>
                    <a:lnTo>
                      <a:pt x="1948" y="189"/>
                    </a:lnTo>
                    <a:lnTo>
                      <a:pt x="1949" y="193"/>
                    </a:lnTo>
                    <a:lnTo>
                      <a:pt x="1949" y="193"/>
                    </a:lnTo>
                    <a:lnTo>
                      <a:pt x="1949" y="192"/>
                    </a:lnTo>
                    <a:lnTo>
                      <a:pt x="1950" y="192"/>
                    </a:lnTo>
                    <a:lnTo>
                      <a:pt x="1950" y="193"/>
                    </a:lnTo>
                    <a:lnTo>
                      <a:pt x="1950" y="193"/>
                    </a:lnTo>
                    <a:lnTo>
                      <a:pt x="1950" y="193"/>
                    </a:lnTo>
                    <a:lnTo>
                      <a:pt x="1951" y="193"/>
                    </a:lnTo>
                    <a:lnTo>
                      <a:pt x="1951" y="193"/>
                    </a:lnTo>
                    <a:lnTo>
                      <a:pt x="1951" y="193"/>
                    </a:lnTo>
                    <a:lnTo>
                      <a:pt x="1951" y="193"/>
                    </a:lnTo>
                    <a:lnTo>
                      <a:pt x="1952" y="193"/>
                    </a:lnTo>
                    <a:lnTo>
                      <a:pt x="1952" y="193"/>
                    </a:lnTo>
                    <a:lnTo>
                      <a:pt x="1952" y="193"/>
                    </a:lnTo>
                    <a:lnTo>
                      <a:pt x="1952" y="193"/>
                    </a:lnTo>
                    <a:lnTo>
                      <a:pt x="1953" y="193"/>
                    </a:lnTo>
                    <a:lnTo>
                      <a:pt x="1953" y="193"/>
                    </a:lnTo>
                    <a:lnTo>
                      <a:pt x="1953" y="193"/>
                    </a:lnTo>
                    <a:lnTo>
                      <a:pt x="1953" y="193"/>
                    </a:lnTo>
                    <a:lnTo>
                      <a:pt x="1954" y="193"/>
                    </a:lnTo>
                    <a:lnTo>
                      <a:pt x="1954" y="193"/>
                    </a:lnTo>
                    <a:lnTo>
                      <a:pt x="1954" y="193"/>
                    </a:lnTo>
                    <a:lnTo>
                      <a:pt x="1954" y="193"/>
                    </a:lnTo>
                    <a:lnTo>
                      <a:pt x="1955" y="193"/>
                    </a:lnTo>
                    <a:lnTo>
                      <a:pt x="1955" y="193"/>
                    </a:lnTo>
                    <a:lnTo>
                      <a:pt x="1955" y="193"/>
                    </a:lnTo>
                    <a:lnTo>
                      <a:pt x="1956" y="193"/>
                    </a:lnTo>
                    <a:lnTo>
                      <a:pt x="1956" y="193"/>
                    </a:lnTo>
                    <a:lnTo>
                      <a:pt x="1956" y="193"/>
                    </a:lnTo>
                    <a:lnTo>
                      <a:pt x="1956" y="193"/>
                    </a:lnTo>
                    <a:lnTo>
                      <a:pt x="1957" y="193"/>
                    </a:lnTo>
                    <a:lnTo>
                      <a:pt x="1957" y="193"/>
                    </a:lnTo>
                    <a:lnTo>
                      <a:pt x="1957" y="193"/>
                    </a:lnTo>
                    <a:lnTo>
                      <a:pt x="1957" y="193"/>
                    </a:lnTo>
                    <a:lnTo>
                      <a:pt x="1958" y="193"/>
                    </a:lnTo>
                    <a:lnTo>
                      <a:pt x="1958" y="193"/>
                    </a:lnTo>
                    <a:lnTo>
                      <a:pt x="1958" y="193"/>
                    </a:lnTo>
                    <a:lnTo>
                      <a:pt x="1959" y="193"/>
                    </a:lnTo>
                    <a:lnTo>
                      <a:pt x="1959" y="193"/>
                    </a:lnTo>
                    <a:lnTo>
                      <a:pt x="1959" y="193"/>
                    </a:lnTo>
                    <a:lnTo>
                      <a:pt x="1959" y="193"/>
                    </a:lnTo>
                    <a:lnTo>
                      <a:pt x="1960" y="193"/>
                    </a:lnTo>
                    <a:lnTo>
                      <a:pt x="1960" y="193"/>
                    </a:lnTo>
                    <a:lnTo>
                      <a:pt x="1960" y="193"/>
                    </a:lnTo>
                    <a:lnTo>
                      <a:pt x="1960" y="193"/>
                    </a:lnTo>
                    <a:lnTo>
                      <a:pt x="1961" y="193"/>
                    </a:lnTo>
                    <a:lnTo>
                      <a:pt x="1961" y="193"/>
                    </a:lnTo>
                    <a:lnTo>
                      <a:pt x="1961" y="192"/>
                    </a:lnTo>
                    <a:lnTo>
                      <a:pt x="1962" y="192"/>
                    </a:lnTo>
                    <a:lnTo>
                      <a:pt x="1962" y="192"/>
                    </a:lnTo>
                    <a:lnTo>
                      <a:pt x="1962" y="192"/>
                    </a:lnTo>
                    <a:lnTo>
                      <a:pt x="1962" y="192"/>
                    </a:lnTo>
                    <a:lnTo>
                      <a:pt x="1963" y="192"/>
                    </a:lnTo>
                    <a:lnTo>
                      <a:pt x="1963" y="192"/>
                    </a:lnTo>
                    <a:lnTo>
                      <a:pt x="1963" y="192"/>
                    </a:lnTo>
                    <a:lnTo>
                      <a:pt x="1963" y="192"/>
                    </a:lnTo>
                    <a:lnTo>
                      <a:pt x="1964" y="192"/>
                    </a:lnTo>
                    <a:lnTo>
                      <a:pt x="1964" y="193"/>
                    </a:lnTo>
                    <a:lnTo>
                      <a:pt x="1964" y="193"/>
                    </a:lnTo>
                    <a:lnTo>
                      <a:pt x="1964" y="193"/>
                    </a:lnTo>
                    <a:lnTo>
                      <a:pt x="1965" y="193"/>
                    </a:lnTo>
                    <a:lnTo>
                      <a:pt x="1965" y="193"/>
                    </a:lnTo>
                    <a:lnTo>
                      <a:pt x="1965" y="193"/>
                    </a:lnTo>
                    <a:lnTo>
                      <a:pt x="1966" y="193"/>
                    </a:lnTo>
                    <a:lnTo>
                      <a:pt x="1966" y="193"/>
                    </a:lnTo>
                    <a:lnTo>
                      <a:pt x="1966" y="193"/>
                    </a:lnTo>
                    <a:lnTo>
                      <a:pt x="1966" y="193"/>
                    </a:lnTo>
                    <a:lnTo>
                      <a:pt x="1967" y="195"/>
                    </a:lnTo>
                    <a:lnTo>
                      <a:pt x="1967" y="195"/>
                    </a:lnTo>
                    <a:lnTo>
                      <a:pt x="1967" y="195"/>
                    </a:lnTo>
                    <a:lnTo>
                      <a:pt x="1967" y="196"/>
                    </a:lnTo>
                    <a:lnTo>
                      <a:pt x="1968" y="196"/>
                    </a:lnTo>
                    <a:lnTo>
                      <a:pt x="1968" y="196"/>
                    </a:lnTo>
                    <a:lnTo>
                      <a:pt x="1968" y="196"/>
                    </a:lnTo>
                    <a:lnTo>
                      <a:pt x="1968" y="196"/>
                    </a:lnTo>
                    <a:lnTo>
                      <a:pt x="1969" y="196"/>
                    </a:lnTo>
                    <a:lnTo>
                      <a:pt x="1969" y="196"/>
                    </a:lnTo>
                    <a:lnTo>
                      <a:pt x="1969" y="196"/>
                    </a:lnTo>
                    <a:lnTo>
                      <a:pt x="1969" y="196"/>
                    </a:lnTo>
                    <a:lnTo>
                      <a:pt x="1970" y="196"/>
                    </a:lnTo>
                    <a:lnTo>
                      <a:pt x="1970" y="196"/>
                    </a:lnTo>
                    <a:lnTo>
                      <a:pt x="1970" y="195"/>
                    </a:lnTo>
                    <a:lnTo>
                      <a:pt x="1970" y="196"/>
                    </a:lnTo>
                    <a:lnTo>
                      <a:pt x="1971" y="196"/>
                    </a:lnTo>
                    <a:lnTo>
                      <a:pt x="1971" y="196"/>
                    </a:lnTo>
                    <a:lnTo>
                      <a:pt x="1971" y="196"/>
                    </a:lnTo>
                    <a:lnTo>
                      <a:pt x="1972" y="196"/>
                    </a:lnTo>
                    <a:lnTo>
                      <a:pt x="1972" y="196"/>
                    </a:lnTo>
                    <a:lnTo>
                      <a:pt x="1972" y="196"/>
                    </a:lnTo>
                    <a:lnTo>
                      <a:pt x="1972" y="196"/>
                    </a:lnTo>
                    <a:lnTo>
                      <a:pt x="1973" y="196"/>
                    </a:lnTo>
                    <a:lnTo>
                      <a:pt x="1973" y="196"/>
                    </a:lnTo>
                    <a:lnTo>
                      <a:pt x="1973" y="196"/>
                    </a:lnTo>
                    <a:lnTo>
                      <a:pt x="1973" y="196"/>
                    </a:lnTo>
                    <a:lnTo>
                      <a:pt x="1974" y="196"/>
                    </a:lnTo>
                    <a:lnTo>
                      <a:pt x="1974" y="196"/>
                    </a:lnTo>
                    <a:lnTo>
                      <a:pt x="1974" y="196"/>
                    </a:lnTo>
                    <a:lnTo>
                      <a:pt x="1975" y="196"/>
                    </a:lnTo>
                    <a:lnTo>
                      <a:pt x="1975" y="196"/>
                    </a:lnTo>
                    <a:lnTo>
                      <a:pt x="1975" y="196"/>
                    </a:lnTo>
                    <a:lnTo>
                      <a:pt x="1975" y="196"/>
                    </a:lnTo>
                    <a:lnTo>
                      <a:pt x="1976" y="196"/>
                    </a:lnTo>
                    <a:lnTo>
                      <a:pt x="1976" y="196"/>
                    </a:lnTo>
                    <a:lnTo>
                      <a:pt x="1976" y="196"/>
                    </a:lnTo>
                    <a:lnTo>
                      <a:pt x="1976" y="196"/>
                    </a:lnTo>
                    <a:lnTo>
                      <a:pt x="1977" y="196"/>
                    </a:lnTo>
                    <a:lnTo>
                      <a:pt x="1977" y="196"/>
                    </a:lnTo>
                    <a:lnTo>
                      <a:pt x="1977" y="196"/>
                    </a:lnTo>
                    <a:lnTo>
                      <a:pt x="1978" y="196"/>
                    </a:lnTo>
                    <a:lnTo>
                      <a:pt x="1978" y="196"/>
                    </a:lnTo>
                    <a:lnTo>
                      <a:pt x="1978" y="196"/>
                    </a:lnTo>
                    <a:lnTo>
                      <a:pt x="1978" y="196"/>
                    </a:lnTo>
                    <a:lnTo>
                      <a:pt x="1979" y="196"/>
                    </a:lnTo>
                    <a:lnTo>
                      <a:pt x="1979" y="197"/>
                    </a:lnTo>
                    <a:lnTo>
                      <a:pt x="1979" y="197"/>
                    </a:lnTo>
                    <a:lnTo>
                      <a:pt x="1979" y="197"/>
                    </a:lnTo>
                    <a:lnTo>
                      <a:pt x="1980" y="197"/>
                    </a:lnTo>
                    <a:lnTo>
                      <a:pt x="1980" y="197"/>
                    </a:lnTo>
                    <a:lnTo>
                      <a:pt x="1980" y="197"/>
                    </a:lnTo>
                    <a:lnTo>
                      <a:pt x="1980" y="197"/>
                    </a:lnTo>
                    <a:lnTo>
                      <a:pt x="1981" y="196"/>
                    </a:lnTo>
                    <a:lnTo>
                      <a:pt x="1981" y="196"/>
                    </a:lnTo>
                    <a:lnTo>
                      <a:pt x="1981" y="196"/>
                    </a:lnTo>
                    <a:lnTo>
                      <a:pt x="1982" y="196"/>
                    </a:lnTo>
                    <a:lnTo>
                      <a:pt x="1982" y="196"/>
                    </a:lnTo>
                    <a:lnTo>
                      <a:pt x="1982" y="196"/>
                    </a:lnTo>
                    <a:lnTo>
                      <a:pt x="1982" y="196"/>
                    </a:lnTo>
                    <a:lnTo>
                      <a:pt x="1983" y="196"/>
                    </a:lnTo>
                    <a:lnTo>
                      <a:pt x="1983" y="196"/>
                    </a:lnTo>
                    <a:lnTo>
                      <a:pt x="1983" y="196"/>
                    </a:lnTo>
                    <a:lnTo>
                      <a:pt x="1983" y="196"/>
                    </a:lnTo>
                    <a:lnTo>
                      <a:pt x="1984" y="196"/>
                    </a:lnTo>
                    <a:lnTo>
                      <a:pt x="1984" y="196"/>
                    </a:lnTo>
                    <a:lnTo>
                      <a:pt x="1984" y="196"/>
                    </a:lnTo>
                    <a:lnTo>
                      <a:pt x="1984" y="196"/>
                    </a:lnTo>
                    <a:lnTo>
                      <a:pt x="1985" y="196"/>
                    </a:lnTo>
                    <a:lnTo>
                      <a:pt x="1985" y="196"/>
                    </a:lnTo>
                    <a:lnTo>
                      <a:pt x="1985" y="196"/>
                    </a:lnTo>
                    <a:lnTo>
                      <a:pt x="1985" y="196"/>
                    </a:lnTo>
                    <a:lnTo>
                      <a:pt x="1986" y="197"/>
                    </a:lnTo>
                    <a:lnTo>
                      <a:pt x="1986" y="197"/>
                    </a:lnTo>
                    <a:lnTo>
                      <a:pt x="1986" y="197"/>
                    </a:lnTo>
                    <a:lnTo>
                      <a:pt x="1986" y="197"/>
                    </a:lnTo>
                    <a:lnTo>
                      <a:pt x="1987" y="197"/>
                    </a:lnTo>
                    <a:lnTo>
                      <a:pt x="1987" y="197"/>
                    </a:lnTo>
                    <a:lnTo>
                      <a:pt x="1987" y="197"/>
                    </a:lnTo>
                    <a:lnTo>
                      <a:pt x="1988" y="197"/>
                    </a:lnTo>
                    <a:lnTo>
                      <a:pt x="1988" y="197"/>
                    </a:lnTo>
                    <a:lnTo>
                      <a:pt x="1988" y="197"/>
                    </a:lnTo>
                    <a:lnTo>
                      <a:pt x="1988" y="197"/>
                    </a:lnTo>
                    <a:lnTo>
                      <a:pt x="1989" y="197"/>
                    </a:lnTo>
                    <a:lnTo>
                      <a:pt x="1989" y="197"/>
                    </a:lnTo>
                    <a:lnTo>
                      <a:pt x="1989" y="197"/>
                    </a:lnTo>
                    <a:lnTo>
                      <a:pt x="1989" y="197"/>
                    </a:lnTo>
                    <a:lnTo>
                      <a:pt x="1990" y="197"/>
                    </a:lnTo>
                    <a:lnTo>
                      <a:pt x="1990" y="197"/>
                    </a:lnTo>
                    <a:lnTo>
                      <a:pt x="1990" y="197"/>
                    </a:lnTo>
                    <a:lnTo>
                      <a:pt x="1991" y="197"/>
                    </a:lnTo>
                    <a:lnTo>
                      <a:pt x="1991" y="197"/>
                    </a:lnTo>
                    <a:lnTo>
                      <a:pt x="1991" y="197"/>
                    </a:lnTo>
                    <a:lnTo>
                      <a:pt x="1991" y="197"/>
                    </a:lnTo>
                    <a:lnTo>
                      <a:pt x="1992" y="197"/>
                    </a:lnTo>
                    <a:lnTo>
                      <a:pt x="1992" y="197"/>
                    </a:lnTo>
                    <a:lnTo>
                      <a:pt x="1992" y="197"/>
                    </a:lnTo>
                    <a:lnTo>
                      <a:pt x="1992" y="197"/>
                    </a:lnTo>
                    <a:lnTo>
                      <a:pt x="1993" y="197"/>
                    </a:lnTo>
                    <a:lnTo>
                      <a:pt x="1993" y="197"/>
                    </a:lnTo>
                    <a:lnTo>
                      <a:pt x="1993" y="197"/>
                    </a:lnTo>
                    <a:lnTo>
                      <a:pt x="1994" y="197"/>
                    </a:lnTo>
                    <a:lnTo>
                      <a:pt x="1994" y="197"/>
                    </a:lnTo>
                    <a:lnTo>
                      <a:pt x="1994" y="197"/>
                    </a:lnTo>
                    <a:lnTo>
                      <a:pt x="1994" y="197"/>
                    </a:lnTo>
                    <a:lnTo>
                      <a:pt x="1995" y="197"/>
                    </a:lnTo>
                    <a:lnTo>
                      <a:pt x="1995" y="197"/>
                    </a:lnTo>
                    <a:lnTo>
                      <a:pt x="1995" y="197"/>
                    </a:lnTo>
                    <a:lnTo>
                      <a:pt x="1995" y="197"/>
                    </a:lnTo>
                    <a:lnTo>
                      <a:pt x="1996" y="197"/>
                    </a:lnTo>
                    <a:lnTo>
                      <a:pt x="1996" y="197"/>
                    </a:lnTo>
                    <a:lnTo>
                      <a:pt x="1996" y="197"/>
                    </a:lnTo>
                    <a:lnTo>
                      <a:pt x="1996" y="197"/>
                    </a:lnTo>
                    <a:lnTo>
                      <a:pt x="1997" y="197"/>
                    </a:lnTo>
                    <a:lnTo>
                      <a:pt x="1997" y="197"/>
                    </a:lnTo>
                    <a:lnTo>
                      <a:pt x="1997" y="197"/>
                    </a:lnTo>
                    <a:lnTo>
                      <a:pt x="1998" y="197"/>
                    </a:lnTo>
                    <a:lnTo>
                      <a:pt x="1998" y="197"/>
                    </a:lnTo>
                    <a:lnTo>
                      <a:pt x="1998" y="197"/>
                    </a:lnTo>
                    <a:lnTo>
                      <a:pt x="1998" y="197"/>
                    </a:lnTo>
                    <a:lnTo>
                      <a:pt x="1999" y="197"/>
                    </a:lnTo>
                    <a:lnTo>
                      <a:pt x="1999" y="197"/>
                    </a:lnTo>
                    <a:lnTo>
                      <a:pt x="1999" y="197"/>
                    </a:lnTo>
                    <a:lnTo>
                      <a:pt x="1999" y="197"/>
                    </a:lnTo>
                    <a:lnTo>
                      <a:pt x="2000" y="197"/>
                    </a:lnTo>
                    <a:lnTo>
                      <a:pt x="2000" y="197"/>
                    </a:lnTo>
                    <a:lnTo>
                      <a:pt x="2000" y="197"/>
                    </a:lnTo>
                    <a:lnTo>
                      <a:pt x="2000" y="197"/>
                    </a:lnTo>
                    <a:lnTo>
                      <a:pt x="2001" y="197"/>
                    </a:lnTo>
                    <a:lnTo>
                      <a:pt x="2001" y="197"/>
                    </a:lnTo>
                    <a:lnTo>
                      <a:pt x="2001" y="197"/>
                    </a:lnTo>
                    <a:lnTo>
                      <a:pt x="2001" y="197"/>
                    </a:lnTo>
                    <a:lnTo>
                      <a:pt x="2002" y="197"/>
                    </a:lnTo>
                    <a:lnTo>
                      <a:pt x="2002" y="197"/>
                    </a:lnTo>
                    <a:lnTo>
                      <a:pt x="2002" y="197"/>
                    </a:lnTo>
                    <a:lnTo>
                      <a:pt x="2003" y="197"/>
                    </a:lnTo>
                    <a:lnTo>
                      <a:pt x="2003" y="197"/>
                    </a:lnTo>
                    <a:lnTo>
                      <a:pt x="2003" y="197"/>
                    </a:lnTo>
                    <a:lnTo>
                      <a:pt x="2003" y="197"/>
                    </a:lnTo>
                    <a:lnTo>
                      <a:pt x="2004" y="197"/>
                    </a:lnTo>
                    <a:lnTo>
                      <a:pt x="2004" y="197"/>
                    </a:lnTo>
                    <a:lnTo>
                      <a:pt x="2004" y="197"/>
                    </a:lnTo>
                    <a:lnTo>
                      <a:pt x="2004" y="198"/>
                    </a:lnTo>
                    <a:lnTo>
                      <a:pt x="2005" y="198"/>
                    </a:lnTo>
                    <a:lnTo>
                      <a:pt x="2005" y="197"/>
                    </a:lnTo>
                    <a:lnTo>
                      <a:pt x="2005" y="197"/>
                    </a:lnTo>
                    <a:lnTo>
                      <a:pt x="2005" y="197"/>
                    </a:lnTo>
                    <a:lnTo>
                      <a:pt x="2006" y="197"/>
                    </a:lnTo>
                    <a:lnTo>
                      <a:pt x="2006" y="197"/>
                    </a:lnTo>
                    <a:lnTo>
                      <a:pt x="2006" y="198"/>
                    </a:lnTo>
                    <a:lnTo>
                      <a:pt x="2007" y="197"/>
                    </a:lnTo>
                    <a:lnTo>
                      <a:pt x="2007" y="197"/>
                    </a:lnTo>
                    <a:lnTo>
                      <a:pt x="2007" y="197"/>
                    </a:lnTo>
                    <a:lnTo>
                      <a:pt x="2007" y="197"/>
                    </a:lnTo>
                    <a:lnTo>
                      <a:pt x="2008" y="197"/>
                    </a:lnTo>
                    <a:lnTo>
                      <a:pt x="2008" y="197"/>
                    </a:lnTo>
                    <a:lnTo>
                      <a:pt x="2008" y="197"/>
                    </a:lnTo>
                    <a:lnTo>
                      <a:pt x="2008" y="197"/>
                    </a:lnTo>
                    <a:lnTo>
                      <a:pt x="2009" y="197"/>
                    </a:lnTo>
                    <a:lnTo>
                      <a:pt x="2009" y="197"/>
                    </a:lnTo>
                    <a:lnTo>
                      <a:pt x="2009" y="197"/>
                    </a:lnTo>
                    <a:lnTo>
                      <a:pt x="2010" y="197"/>
                    </a:lnTo>
                    <a:lnTo>
                      <a:pt x="2010" y="197"/>
                    </a:lnTo>
                    <a:lnTo>
                      <a:pt x="2010" y="197"/>
                    </a:lnTo>
                    <a:lnTo>
                      <a:pt x="2010" y="197"/>
                    </a:lnTo>
                    <a:lnTo>
                      <a:pt x="2011" y="197"/>
                    </a:lnTo>
                    <a:lnTo>
                      <a:pt x="2011" y="197"/>
                    </a:lnTo>
                    <a:lnTo>
                      <a:pt x="2011" y="197"/>
                    </a:lnTo>
                    <a:lnTo>
                      <a:pt x="2011" y="197"/>
                    </a:lnTo>
                    <a:lnTo>
                      <a:pt x="2012" y="197"/>
                    </a:lnTo>
                    <a:lnTo>
                      <a:pt x="2012" y="197"/>
                    </a:lnTo>
                    <a:lnTo>
                      <a:pt x="2012" y="197"/>
                    </a:lnTo>
                    <a:lnTo>
                      <a:pt x="2012" y="197"/>
                    </a:lnTo>
                    <a:lnTo>
                      <a:pt x="2013" y="197"/>
                    </a:lnTo>
                    <a:lnTo>
                      <a:pt x="2013" y="197"/>
                    </a:lnTo>
                    <a:lnTo>
                      <a:pt x="2013" y="197"/>
                    </a:lnTo>
                    <a:lnTo>
                      <a:pt x="2014" y="197"/>
                    </a:lnTo>
                    <a:lnTo>
                      <a:pt x="2014" y="197"/>
                    </a:lnTo>
                    <a:lnTo>
                      <a:pt x="2014" y="197"/>
                    </a:lnTo>
                    <a:lnTo>
                      <a:pt x="2014" y="197"/>
                    </a:lnTo>
                    <a:lnTo>
                      <a:pt x="2015" y="197"/>
                    </a:lnTo>
                    <a:lnTo>
                      <a:pt x="2015" y="197"/>
                    </a:lnTo>
                    <a:lnTo>
                      <a:pt x="2015" y="192"/>
                    </a:lnTo>
                    <a:lnTo>
                      <a:pt x="2015" y="186"/>
                    </a:lnTo>
                    <a:lnTo>
                      <a:pt x="2016" y="186"/>
                    </a:lnTo>
                    <a:lnTo>
                      <a:pt x="2016" y="187"/>
                    </a:lnTo>
                    <a:lnTo>
                      <a:pt x="2016" y="187"/>
                    </a:lnTo>
                    <a:lnTo>
                      <a:pt x="2016" y="187"/>
                    </a:lnTo>
                    <a:lnTo>
                      <a:pt x="2017" y="189"/>
                    </a:lnTo>
                    <a:lnTo>
                      <a:pt x="2017" y="191"/>
                    </a:lnTo>
                    <a:lnTo>
                      <a:pt x="2017" y="194"/>
                    </a:lnTo>
                    <a:lnTo>
                      <a:pt x="2017" y="197"/>
                    </a:lnTo>
                    <a:lnTo>
                      <a:pt x="2018" y="197"/>
                    </a:lnTo>
                    <a:lnTo>
                      <a:pt x="2018" y="197"/>
                    </a:lnTo>
                    <a:lnTo>
                      <a:pt x="2018" y="197"/>
                    </a:lnTo>
                    <a:lnTo>
                      <a:pt x="2019" y="197"/>
                    </a:lnTo>
                    <a:lnTo>
                      <a:pt x="2019" y="197"/>
                    </a:lnTo>
                    <a:lnTo>
                      <a:pt x="2019" y="197"/>
                    </a:lnTo>
                    <a:lnTo>
                      <a:pt x="2019" y="197"/>
                    </a:lnTo>
                    <a:lnTo>
                      <a:pt x="2020" y="197"/>
                    </a:lnTo>
                    <a:lnTo>
                      <a:pt x="2020" y="197"/>
                    </a:lnTo>
                    <a:lnTo>
                      <a:pt x="2020" y="197"/>
                    </a:lnTo>
                    <a:lnTo>
                      <a:pt x="2020" y="197"/>
                    </a:lnTo>
                    <a:lnTo>
                      <a:pt x="2021" y="197"/>
                    </a:lnTo>
                    <a:lnTo>
                      <a:pt x="2021" y="197"/>
                    </a:lnTo>
                    <a:lnTo>
                      <a:pt x="2021" y="197"/>
                    </a:lnTo>
                    <a:lnTo>
                      <a:pt x="2022" y="197"/>
                    </a:lnTo>
                    <a:lnTo>
                      <a:pt x="2022" y="196"/>
                    </a:lnTo>
                    <a:lnTo>
                      <a:pt x="2022" y="196"/>
                    </a:lnTo>
                    <a:lnTo>
                      <a:pt x="2022" y="197"/>
                    </a:lnTo>
                    <a:lnTo>
                      <a:pt x="2023" y="196"/>
                    </a:lnTo>
                    <a:lnTo>
                      <a:pt x="2023" y="197"/>
                    </a:lnTo>
                    <a:lnTo>
                      <a:pt x="2023" y="197"/>
                    </a:lnTo>
                    <a:lnTo>
                      <a:pt x="2023" y="196"/>
                    </a:lnTo>
                    <a:lnTo>
                      <a:pt x="2024" y="196"/>
                    </a:lnTo>
                    <a:lnTo>
                      <a:pt x="2024" y="196"/>
                    </a:lnTo>
                    <a:lnTo>
                      <a:pt x="2024" y="196"/>
                    </a:lnTo>
                    <a:lnTo>
                      <a:pt x="2024" y="196"/>
                    </a:lnTo>
                    <a:lnTo>
                      <a:pt x="2025" y="196"/>
                    </a:lnTo>
                    <a:lnTo>
                      <a:pt x="2025" y="196"/>
                    </a:lnTo>
                    <a:lnTo>
                      <a:pt x="2025" y="196"/>
                    </a:lnTo>
                    <a:lnTo>
                      <a:pt x="2026" y="196"/>
                    </a:lnTo>
                    <a:lnTo>
                      <a:pt x="2026" y="196"/>
                    </a:lnTo>
                    <a:lnTo>
                      <a:pt x="2026" y="196"/>
                    </a:lnTo>
                    <a:lnTo>
                      <a:pt x="2026" y="196"/>
                    </a:lnTo>
                    <a:lnTo>
                      <a:pt x="2027" y="196"/>
                    </a:lnTo>
                    <a:lnTo>
                      <a:pt x="2027" y="196"/>
                    </a:lnTo>
                    <a:lnTo>
                      <a:pt x="2027" y="196"/>
                    </a:lnTo>
                    <a:lnTo>
                      <a:pt x="2027" y="196"/>
                    </a:lnTo>
                    <a:lnTo>
                      <a:pt x="2028" y="196"/>
                    </a:lnTo>
                    <a:lnTo>
                      <a:pt x="2028" y="196"/>
                    </a:lnTo>
                    <a:lnTo>
                      <a:pt x="2028" y="196"/>
                    </a:lnTo>
                    <a:lnTo>
                      <a:pt x="2029" y="196"/>
                    </a:lnTo>
                    <a:lnTo>
                      <a:pt x="2029" y="196"/>
                    </a:lnTo>
                    <a:lnTo>
                      <a:pt x="2029" y="196"/>
                    </a:lnTo>
                    <a:lnTo>
                      <a:pt x="2029" y="196"/>
                    </a:lnTo>
                    <a:lnTo>
                      <a:pt x="2030" y="196"/>
                    </a:lnTo>
                    <a:lnTo>
                      <a:pt x="2030" y="196"/>
                    </a:lnTo>
                    <a:lnTo>
                      <a:pt x="2030" y="196"/>
                    </a:lnTo>
                    <a:lnTo>
                      <a:pt x="2030" y="196"/>
                    </a:lnTo>
                    <a:lnTo>
                      <a:pt x="2031" y="196"/>
                    </a:lnTo>
                    <a:lnTo>
                      <a:pt x="2031" y="196"/>
                    </a:lnTo>
                    <a:lnTo>
                      <a:pt x="2031" y="195"/>
                    </a:lnTo>
                    <a:lnTo>
                      <a:pt x="2031" y="195"/>
                    </a:lnTo>
                    <a:lnTo>
                      <a:pt x="2032" y="195"/>
                    </a:lnTo>
                    <a:lnTo>
                      <a:pt x="2032" y="195"/>
                    </a:lnTo>
                    <a:lnTo>
                      <a:pt x="2032" y="195"/>
                    </a:lnTo>
                    <a:lnTo>
                      <a:pt x="2032" y="195"/>
                    </a:lnTo>
                    <a:lnTo>
                      <a:pt x="2033" y="195"/>
                    </a:lnTo>
                    <a:lnTo>
                      <a:pt x="2033" y="195"/>
                    </a:lnTo>
                    <a:lnTo>
                      <a:pt x="2033" y="194"/>
                    </a:lnTo>
                    <a:lnTo>
                      <a:pt x="2033" y="194"/>
                    </a:lnTo>
                    <a:lnTo>
                      <a:pt x="2034" y="194"/>
                    </a:lnTo>
                    <a:lnTo>
                      <a:pt x="2034" y="194"/>
                    </a:lnTo>
                    <a:lnTo>
                      <a:pt x="2034" y="194"/>
                    </a:lnTo>
                    <a:lnTo>
                      <a:pt x="2035" y="194"/>
                    </a:lnTo>
                    <a:lnTo>
                      <a:pt x="2035" y="194"/>
                    </a:lnTo>
                    <a:lnTo>
                      <a:pt x="2035" y="194"/>
                    </a:lnTo>
                    <a:lnTo>
                      <a:pt x="2035" y="194"/>
                    </a:lnTo>
                    <a:lnTo>
                      <a:pt x="2036" y="195"/>
                    </a:lnTo>
                    <a:lnTo>
                      <a:pt x="2036" y="195"/>
                    </a:lnTo>
                    <a:lnTo>
                      <a:pt x="2036" y="195"/>
                    </a:lnTo>
                    <a:lnTo>
                      <a:pt x="2036" y="195"/>
                    </a:lnTo>
                    <a:lnTo>
                      <a:pt x="2037" y="195"/>
                    </a:lnTo>
                    <a:lnTo>
                      <a:pt x="2037" y="195"/>
                    </a:lnTo>
                    <a:lnTo>
                      <a:pt x="2037" y="195"/>
                    </a:lnTo>
                    <a:lnTo>
                      <a:pt x="2038" y="195"/>
                    </a:lnTo>
                    <a:lnTo>
                      <a:pt x="2038" y="195"/>
                    </a:lnTo>
                    <a:lnTo>
                      <a:pt x="2038" y="195"/>
                    </a:lnTo>
                    <a:lnTo>
                      <a:pt x="2038" y="195"/>
                    </a:lnTo>
                    <a:lnTo>
                      <a:pt x="2039" y="195"/>
                    </a:lnTo>
                    <a:lnTo>
                      <a:pt x="2039" y="195"/>
                    </a:lnTo>
                    <a:lnTo>
                      <a:pt x="2039" y="195"/>
                    </a:lnTo>
                    <a:lnTo>
                      <a:pt x="2039" y="195"/>
                    </a:lnTo>
                    <a:lnTo>
                      <a:pt x="2040" y="195"/>
                    </a:lnTo>
                    <a:lnTo>
                      <a:pt x="2040" y="195"/>
                    </a:lnTo>
                    <a:lnTo>
                      <a:pt x="2040" y="195"/>
                    </a:lnTo>
                    <a:lnTo>
                      <a:pt x="2041" y="195"/>
                    </a:lnTo>
                    <a:lnTo>
                      <a:pt x="2041" y="195"/>
                    </a:lnTo>
                    <a:lnTo>
                      <a:pt x="2041" y="195"/>
                    </a:lnTo>
                    <a:lnTo>
                      <a:pt x="2041" y="195"/>
                    </a:lnTo>
                    <a:lnTo>
                      <a:pt x="2042" y="195"/>
                    </a:lnTo>
                    <a:lnTo>
                      <a:pt x="2042" y="195"/>
                    </a:lnTo>
                    <a:lnTo>
                      <a:pt x="2042" y="195"/>
                    </a:lnTo>
                    <a:lnTo>
                      <a:pt x="2042" y="195"/>
                    </a:lnTo>
                    <a:lnTo>
                      <a:pt x="2043" y="195"/>
                    </a:lnTo>
                    <a:lnTo>
                      <a:pt x="2043" y="195"/>
                    </a:lnTo>
                    <a:lnTo>
                      <a:pt x="2043" y="195"/>
                    </a:lnTo>
                    <a:lnTo>
                      <a:pt x="2043" y="195"/>
                    </a:lnTo>
                    <a:lnTo>
                      <a:pt x="2044" y="196"/>
                    </a:lnTo>
                    <a:lnTo>
                      <a:pt x="2044" y="196"/>
                    </a:lnTo>
                    <a:lnTo>
                      <a:pt x="2044" y="196"/>
                    </a:lnTo>
                    <a:lnTo>
                      <a:pt x="2045" y="195"/>
                    </a:lnTo>
                    <a:lnTo>
                      <a:pt x="2045" y="195"/>
                    </a:lnTo>
                    <a:lnTo>
                      <a:pt x="2045" y="195"/>
                    </a:lnTo>
                    <a:lnTo>
                      <a:pt x="2045" y="195"/>
                    </a:lnTo>
                    <a:lnTo>
                      <a:pt x="2046" y="195"/>
                    </a:lnTo>
                    <a:lnTo>
                      <a:pt x="2046" y="195"/>
                    </a:lnTo>
                    <a:lnTo>
                      <a:pt x="2046" y="195"/>
                    </a:lnTo>
                    <a:lnTo>
                      <a:pt x="2046" y="195"/>
                    </a:lnTo>
                    <a:lnTo>
                      <a:pt x="2047" y="195"/>
                    </a:lnTo>
                    <a:lnTo>
                      <a:pt x="2047" y="195"/>
                    </a:lnTo>
                    <a:lnTo>
                      <a:pt x="2047" y="195"/>
                    </a:lnTo>
                    <a:lnTo>
                      <a:pt x="2047" y="195"/>
                    </a:lnTo>
                    <a:lnTo>
                      <a:pt x="2048" y="195"/>
                    </a:lnTo>
                    <a:lnTo>
                      <a:pt x="2048" y="195"/>
                    </a:lnTo>
                    <a:lnTo>
                      <a:pt x="2048" y="195"/>
                    </a:lnTo>
                    <a:lnTo>
                      <a:pt x="2048" y="195"/>
                    </a:lnTo>
                    <a:lnTo>
                      <a:pt x="2049" y="195"/>
                    </a:lnTo>
                    <a:lnTo>
                      <a:pt x="2049" y="195"/>
                    </a:lnTo>
                    <a:lnTo>
                      <a:pt x="2049" y="196"/>
                    </a:lnTo>
                    <a:lnTo>
                      <a:pt x="2049" y="196"/>
                    </a:lnTo>
                    <a:lnTo>
                      <a:pt x="2050" y="196"/>
                    </a:lnTo>
                    <a:lnTo>
                      <a:pt x="2050" y="196"/>
                    </a:lnTo>
                    <a:lnTo>
                      <a:pt x="2050" y="196"/>
                    </a:lnTo>
                    <a:lnTo>
                      <a:pt x="2051" y="196"/>
                    </a:lnTo>
                    <a:lnTo>
                      <a:pt x="2051" y="196"/>
                    </a:lnTo>
                    <a:lnTo>
                      <a:pt x="2051" y="196"/>
                    </a:lnTo>
                    <a:lnTo>
                      <a:pt x="2051" y="196"/>
                    </a:lnTo>
                    <a:lnTo>
                      <a:pt x="2052" y="196"/>
                    </a:lnTo>
                    <a:lnTo>
                      <a:pt x="2052" y="196"/>
                    </a:lnTo>
                    <a:lnTo>
                      <a:pt x="2052" y="196"/>
                    </a:lnTo>
                    <a:lnTo>
                      <a:pt x="2052" y="196"/>
                    </a:lnTo>
                    <a:lnTo>
                      <a:pt x="2053" y="196"/>
                    </a:lnTo>
                    <a:lnTo>
                      <a:pt x="2053" y="196"/>
                    </a:lnTo>
                    <a:lnTo>
                      <a:pt x="2053" y="196"/>
                    </a:lnTo>
                    <a:lnTo>
                      <a:pt x="2054" y="196"/>
                    </a:lnTo>
                    <a:lnTo>
                      <a:pt x="2054" y="196"/>
                    </a:lnTo>
                    <a:lnTo>
                      <a:pt x="2054" y="196"/>
                    </a:lnTo>
                    <a:lnTo>
                      <a:pt x="2054" y="196"/>
                    </a:lnTo>
                    <a:lnTo>
                      <a:pt x="2055" y="196"/>
                    </a:lnTo>
                    <a:lnTo>
                      <a:pt x="2055" y="196"/>
                    </a:lnTo>
                    <a:lnTo>
                      <a:pt x="2055" y="196"/>
                    </a:lnTo>
                    <a:lnTo>
                      <a:pt x="2055" y="196"/>
                    </a:lnTo>
                    <a:lnTo>
                      <a:pt x="2056" y="196"/>
                    </a:lnTo>
                    <a:lnTo>
                      <a:pt x="2056" y="196"/>
                    </a:lnTo>
                    <a:lnTo>
                      <a:pt x="2056" y="196"/>
                    </a:lnTo>
                    <a:lnTo>
                      <a:pt x="2057" y="196"/>
                    </a:lnTo>
                    <a:lnTo>
                      <a:pt x="2057" y="196"/>
                    </a:lnTo>
                    <a:lnTo>
                      <a:pt x="2057" y="197"/>
                    </a:lnTo>
                    <a:lnTo>
                      <a:pt x="2057" y="196"/>
                    </a:lnTo>
                    <a:lnTo>
                      <a:pt x="2058" y="197"/>
                    </a:lnTo>
                    <a:lnTo>
                      <a:pt x="2058" y="197"/>
                    </a:lnTo>
                    <a:lnTo>
                      <a:pt x="2058" y="197"/>
                    </a:lnTo>
                    <a:lnTo>
                      <a:pt x="2058" y="196"/>
                    </a:lnTo>
                    <a:lnTo>
                      <a:pt x="2059" y="196"/>
                    </a:lnTo>
                    <a:lnTo>
                      <a:pt x="2059" y="196"/>
                    </a:lnTo>
                    <a:lnTo>
                      <a:pt x="2059" y="196"/>
                    </a:lnTo>
                    <a:lnTo>
                      <a:pt x="2059" y="196"/>
                    </a:lnTo>
                    <a:lnTo>
                      <a:pt x="2060" y="196"/>
                    </a:lnTo>
                    <a:lnTo>
                      <a:pt x="2060" y="196"/>
                    </a:lnTo>
                    <a:lnTo>
                      <a:pt x="2060" y="196"/>
                    </a:lnTo>
                    <a:lnTo>
                      <a:pt x="2061" y="196"/>
                    </a:lnTo>
                    <a:lnTo>
                      <a:pt x="2061" y="196"/>
                    </a:lnTo>
                    <a:lnTo>
                      <a:pt x="2061" y="196"/>
                    </a:lnTo>
                    <a:lnTo>
                      <a:pt x="2061" y="196"/>
                    </a:lnTo>
                    <a:lnTo>
                      <a:pt x="2062" y="196"/>
                    </a:lnTo>
                    <a:lnTo>
                      <a:pt x="2062" y="196"/>
                    </a:lnTo>
                    <a:lnTo>
                      <a:pt x="2062" y="196"/>
                    </a:lnTo>
                    <a:lnTo>
                      <a:pt x="2062" y="196"/>
                    </a:lnTo>
                    <a:lnTo>
                      <a:pt x="2063" y="196"/>
                    </a:lnTo>
                    <a:lnTo>
                      <a:pt x="2063" y="196"/>
                    </a:lnTo>
                    <a:lnTo>
                      <a:pt x="2063" y="196"/>
                    </a:lnTo>
                    <a:lnTo>
                      <a:pt x="2063" y="196"/>
                    </a:lnTo>
                    <a:lnTo>
                      <a:pt x="2064" y="196"/>
                    </a:lnTo>
                    <a:lnTo>
                      <a:pt x="2064" y="196"/>
                    </a:lnTo>
                    <a:lnTo>
                      <a:pt x="2064" y="196"/>
                    </a:lnTo>
                    <a:lnTo>
                      <a:pt x="2064" y="196"/>
                    </a:lnTo>
                    <a:lnTo>
                      <a:pt x="2065" y="196"/>
                    </a:lnTo>
                    <a:lnTo>
                      <a:pt x="2065" y="196"/>
                    </a:lnTo>
                    <a:lnTo>
                      <a:pt x="2065" y="196"/>
                    </a:lnTo>
                    <a:lnTo>
                      <a:pt x="2065" y="196"/>
                    </a:lnTo>
                    <a:lnTo>
                      <a:pt x="2066" y="196"/>
                    </a:lnTo>
                    <a:lnTo>
                      <a:pt x="2066" y="196"/>
                    </a:lnTo>
                    <a:lnTo>
                      <a:pt x="2066" y="196"/>
                    </a:lnTo>
                    <a:lnTo>
                      <a:pt x="2067" y="196"/>
                    </a:lnTo>
                    <a:lnTo>
                      <a:pt x="2067" y="196"/>
                    </a:lnTo>
                    <a:lnTo>
                      <a:pt x="2067" y="196"/>
                    </a:lnTo>
                    <a:lnTo>
                      <a:pt x="2067" y="196"/>
                    </a:lnTo>
                    <a:lnTo>
                      <a:pt x="2068" y="195"/>
                    </a:lnTo>
                    <a:lnTo>
                      <a:pt x="2068" y="195"/>
                    </a:lnTo>
                    <a:lnTo>
                      <a:pt x="2068" y="195"/>
                    </a:lnTo>
                    <a:lnTo>
                      <a:pt x="2068" y="195"/>
                    </a:lnTo>
                    <a:lnTo>
                      <a:pt x="2069" y="195"/>
                    </a:lnTo>
                    <a:lnTo>
                      <a:pt x="2069" y="195"/>
                    </a:lnTo>
                    <a:lnTo>
                      <a:pt x="2069" y="195"/>
                    </a:lnTo>
                    <a:lnTo>
                      <a:pt x="2070" y="195"/>
                    </a:lnTo>
                    <a:lnTo>
                      <a:pt x="2070" y="195"/>
                    </a:lnTo>
                    <a:lnTo>
                      <a:pt x="2070" y="195"/>
                    </a:lnTo>
                    <a:lnTo>
                      <a:pt x="2070" y="195"/>
                    </a:lnTo>
                    <a:lnTo>
                      <a:pt x="2071" y="195"/>
                    </a:lnTo>
                    <a:lnTo>
                      <a:pt x="2071" y="195"/>
                    </a:lnTo>
                    <a:lnTo>
                      <a:pt x="2071" y="195"/>
                    </a:lnTo>
                    <a:lnTo>
                      <a:pt x="2071" y="195"/>
                    </a:lnTo>
                    <a:lnTo>
                      <a:pt x="2072" y="195"/>
                    </a:lnTo>
                    <a:lnTo>
                      <a:pt x="2072" y="195"/>
                    </a:lnTo>
                    <a:lnTo>
                      <a:pt x="2072" y="195"/>
                    </a:lnTo>
                    <a:lnTo>
                      <a:pt x="2073" y="195"/>
                    </a:lnTo>
                    <a:lnTo>
                      <a:pt x="2073" y="194"/>
                    </a:lnTo>
                    <a:lnTo>
                      <a:pt x="2073" y="194"/>
                    </a:lnTo>
                    <a:lnTo>
                      <a:pt x="2073" y="194"/>
                    </a:lnTo>
                    <a:lnTo>
                      <a:pt x="2074" y="194"/>
                    </a:lnTo>
                    <a:lnTo>
                      <a:pt x="2074" y="195"/>
                    </a:lnTo>
                    <a:lnTo>
                      <a:pt x="2074" y="195"/>
                    </a:lnTo>
                    <a:lnTo>
                      <a:pt x="2074" y="195"/>
                    </a:lnTo>
                    <a:lnTo>
                      <a:pt x="2075" y="195"/>
                    </a:lnTo>
                    <a:lnTo>
                      <a:pt x="2075" y="194"/>
                    </a:lnTo>
                    <a:lnTo>
                      <a:pt x="2075" y="194"/>
                    </a:lnTo>
                    <a:lnTo>
                      <a:pt x="2075" y="194"/>
                    </a:lnTo>
                    <a:lnTo>
                      <a:pt x="2076" y="194"/>
                    </a:lnTo>
                    <a:lnTo>
                      <a:pt x="2076" y="194"/>
                    </a:lnTo>
                    <a:lnTo>
                      <a:pt x="2076" y="194"/>
                    </a:lnTo>
                    <a:lnTo>
                      <a:pt x="2077" y="193"/>
                    </a:lnTo>
                    <a:lnTo>
                      <a:pt x="2077" y="193"/>
                    </a:lnTo>
                    <a:lnTo>
                      <a:pt x="2077" y="193"/>
                    </a:lnTo>
                    <a:lnTo>
                      <a:pt x="2077" y="193"/>
                    </a:lnTo>
                    <a:lnTo>
                      <a:pt x="2078" y="193"/>
                    </a:lnTo>
                    <a:lnTo>
                      <a:pt x="2078" y="193"/>
                    </a:lnTo>
                    <a:lnTo>
                      <a:pt x="2078" y="193"/>
                    </a:lnTo>
                    <a:lnTo>
                      <a:pt x="2078" y="193"/>
                    </a:lnTo>
                    <a:lnTo>
                      <a:pt x="2079" y="193"/>
                    </a:lnTo>
                    <a:lnTo>
                      <a:pt x="2079" y="193"/>
                    </a:lnTo>
                    <a:lnTo>
                      <a:pt x="2079" y="193"/>
                    </a:lnTo>
                    <a:lnTo>
                      <a:pt x="2079" y="193"/>
                    </a:lnTo>
                    <a:lnTo>
                      <a:pt x="2080" y="193"/>
                    </a:lnTo>
                    <a:lnTo>
                      <a:pt x="2080" y="193"/>
                    </a:lnTo>
                    <a:lnTo>
                      <a:pt x="2080" y="193"/>
                    </a:lnTo>
                    <a:lnTo>
                      <a:pt x="2080" y="193"/>
                    </a:lnTo>
                    <a:lnTo>
                      <a:pt x="2081" y="193"/>
                    </a:lnTo>
                    <a:lnTo>
                      <a:pt x="2081" y="193"/>
                    </a:lnTo>
                    <a:lnTo>
                      <a:pt x="2081" y="193"/>
                    </a:lnTo>
                    <a:lnTo>
                      <a:pt x="2081" y="193"/>
                    </a:lnTo>
                    <a:lnTo>
                      <a:pt x="2082" y="192"/>
                    </a:lnTo>
                    <a:lnTo>
                      <a:pt x="2082" y="191"/>
                    </a:lnTo>
                    <a:lnTo>
                      <a:pt x="2082" y="182"/>
                    </a:lnTo>
                    <a:lnTo>
                      <a:pt x="2083" y="169"/>
                    </a:lnTo>
                    <a:lnTo>
                      <a:pt x="2083" y="164"/>
                    </a:lnTo>
                    <a:lnTo>
                      <a:pt x="2083" y="167"/>
                    </a:lnTo>
                    <a:lnTo>
                      <a:pt x="2083" y="171"/>
                    </a:lnTo>
                    <a:lnTo>
                      <a:pt x="2084" y="174"/>
                    </a:lnTo>
                    <a:lnTo>
                      <a:pt x="2084" y="175"/>
                    </a:lnTo>
                    <a:lnTo>
                      <a:pt x="2084" y="174"/>
                    </a:lnTo>
                    <a:lnTo>
                      <a:pt x="2084" y="174"/>
                    </a:lnTo>
                    <a:lnTo>
                      <a:pt x="2085" y="171"/>
                    </a:lnTo>
                    <a:lnTo>
                      <a:pt x="2085" y="170"/>
                    </a:lnTo>
                    <a:lnTo>
                      <a:pt x="2085" y="174"/>
                    </a:lnTo>
                    <a:lnTo>
                      <a:pt x="2086" y="187"/>
                    </a:lnTo>
                    <a:lnTo>
                      <a:pt x="2086" y="191"/>
                    </a:lnTo>
                    <a:lnTo>
                      <a:pt x="2086" y="192"/>
                    </a:lnTo>
                    <a:lnTo>
                      <a:pt x="2086" y="192"/>
                    </a:lnTo>
                    <a:lnTo>
                      <a:pt x="2087" y="192"/>
                    </a:lnTo>
                    <a:lnTo>
                      <a:pt x="2087" y="192"/>
                    </a:lnTo>
                    <a:lnTo>
                      <a:pt x="2087" y="192"/>
                    </a:lnTo>
                    <a:lnTo>
                      <a:pt x="2087" y="192"/>
                    </a:lnTo>
                    <a:lnTo>
                      <a:pt x="2088" y="192"/>
                    </a:lnTo>
                    <a:lnTo>
                      <a:pt x="2088" y="192"/>
                    </a:lnTo>
                    <a:lnTo>
                      <a:pt x="2088" y="192"/>
                    </a:lnTo>
                    <a:lnTo>
                      <a:pt x="2089" y="192"/>
                    </a:lnTo>
                    <a:lnTo>
                      <a:pt x="2089" y="192"/>
                    </a:lnTo>
                    <a:lnTo>
                      <a:pt x="2089" y="192"/>
                    </a:lnTo>
                    <a:lnTo>
                      <a:pt x="2089" y="192"/>
                    </a:lnTo>
                    <a:lnTo>
                      <a:pt x="2090" y="192"/>
                    </a:lnTo>
                    <a:lnTo>
                      <a:pt x="2090" y="192"/>
                    </a:lnTo>
                    <a:lnTo>
                      <a:pt x="2090" y="192"/>
                    </a:lnTo>
                    <a:lnTo>
                      <a:pt x="2090" y="192"/>
                    </a:lnTo>
                    <a:lnTo>
                      <a:pt x="2091" y="192"/>
                    </a:lnTo>
                    <a:lnTo>
                      <a:pt x="2091" y="192"/>
                    </a:lnTo>
                    <a:lnTo>
                      <a:pt x="2091" y="192"/>
                    </a:lnTo>
                    <a:lnTo>
                      <a:pt x="2091" y="192"/>
                    </a:lnTo>
                    <a:lnTo>
                      <a:pt x="2092" y="192"/>
                    </a:lnTo>
                    <a:lnTo>
                      <a:pt x="2092" y="192"/>
                    </a:lnTo>
                    <a:lnTo>
                      <a:pt x="2092" y="192"/>
                    </a:lnTo>
                    <a:lnTo>
                      <a:pt x="2093" y="192"/>
                    </a:lnTo>
                    <a:lnTo>
                      <a:pt x="2093" y="192"/>
                    </a:lnTo>
                    <a:lnTo>
                      <a:pt x="2093" y="192"/>
                    </a:lnTo>
                    <a:lnTo>
                      <a:pt x="2093" y="192"/>
                    </a:lnTo>
                    <a:lnTo>
                      <a:pt x="2094" y="192"/>
                    </a:lnTo>
                    <a:lnTo>
                      <a:pt x="2094" y="192"/>
                    </a:lnTo>
                    <a:lnTo>
                      <a:pt x="2094" y="192"/>
                    </a:lnTo>
                    <a:lnTo>
                      <a:pt x="2094" y="192"/>
                    </a:lnTo>
                    <a:lnTo>
                      <a:pt x="2095" y="192"/>
                    </a:lnTo>
                    <a:lnTo>
                      <a:pt x="2095" y="192"/>
                    </a:lnTo>
                    <a:lnTo>
                      <a:pt x="2095" y="192"/>
                    </a:lnTo>
                    <a:lnTo>
                      <a:pt x="2095" y="192"/>
                    </a:lnTo>
                    <a:lnTo>
                      <a:pt x="2096" y="192"/>
                    </a:lnTo>
                    <a:lnTo>
                      <a:pt x="2096" y="192"/>
                    </a:lnTo>
                    <a:lnTo>
                      <a:pt x="2096" y="192"/>
                    </a:lnTo>
                    <a:lnTo>
                      <a:pt x="2096" y="192"/>
                    </a:lnTo>
                    <a:lnTo>
                      <a:pt x="2097" y="192"/>
                    </a:lnTo>
                    <a:lnTo>
                      <a:pt x="2097" y="192"/>
                    </a:lnTo>
                    <a:lnTo>
                      <a:pt x="2097" y="192"/>
                    </a:lnTo>
                    <a:lnTo>
                      <a:pt x="2097" y="192"/>
                    </a:lnTo>
                    <a:lnTo>
                      <a:pt x="2098" y="192"/>
                    </a:lnTo>
                    <a:lnTo>
                      <a:pt x="2098" y="192"/>
                    </a:lnTo>
                    <a:lnTo>
                      <a:pt x="2098" y="192"/>
                    </a:lnTo>
                    <a:lnTo>
                      <a:pt x="2099" y="192"/>
                    </a:lnTo>
                    <a:lnTo>
                      <a:pt x="2099" y="192"/>
                    </a:lnTo>
                    <a:lnTo>
                      <a:pt x="2099" y="192"/>
                    </a:lnTo>
                    <a:lnTo>
                      <a:pt x="2099" y="192"/>
                    </a:lnTo>
                    <a:lnTo>
                      <a:pt x="2100" y="193"/>
                    </a:lnTo>
                    <a:lnTo>
                      <a:pt x="2100" y="194"/>
                    </a:lnTo>
                    <a:lnTo>
                      <a:pt x="2100" y="194"/>
                    </a:lnTo>
                    <a:lnTo>
                      <a:pt x="2100" y="194"/>
                    </a:lnTo>
                    <a:lnTo>
                      <a:pt x="2101" y="194"/>
                    </a:lnTo>
                    <a:lnTo>
                      <a:pt x="2101" y="194"/>
                    </a:lnTo>
                    <a:lnTo>
                      <a:pt x="2101" y="194"/>
                    </a:lnTo>
                    <a:lnTo>
                      <a:pt x="2102" y="195"/>
                    </a:lnTo>
                    <a:lnTo>
                      <a:pt x="2102" y="195"/>
                    </a:lnTo>
                    <a:lnTo>
                      <a:pt x="2102" y="195"/>
                    </a:lnTo>
                    <a:lnTo>
                      <a:pt x="2102" y="195"/>
                    </a:lnTo>
                    <a:lnTo>
                      <a:pt x="2103" y="195"/>
                    </a:lnTo>
                    <a:lnTo>
                      <a:pt x="2103" y="195"/>
                    </a:lnTo>
                    <a:lnTo>
                      <a:pt x="2103" y="195"/>
                    </a:lnTo>
                    <a:lnTo>
                      <a:pt x="2103" y="195"/>
                    </a:lnTo>
                    <a:lnTo>
                      <a:pt x="2104" y="195"/>
                    </a:lnTo>
                    <a:lnTo>
                      <a:pt x="2104" y="195"/>
                    </a:lnTo>
                    <a:lnTo>
                      <a:pt x="2104" y="196"/>
                    </a:lnTo>
                    <a:lnTo>
                      <a:pt x="2105" y="196"/>
                    </a:lnTo>
                    <a:lnTo>
                      <a:pt x="2105" y="197"/>
                    </a:lnTo>
                    <a:lnTo>
                      <a:pt x="2105" y="197"/>
                    </a:lnTo>
                    <a:lnTo>
                      <a:pt x="2105" y="198"/>
                    </a:lnTo>
                    <a:lnTo>
                      <a:pt x="2106" y="198"/>
                    </a:lnTo>
                    <a:lnTo>
                      <a:pt x="2106" y="198"/>
                    </a:lnTo>
                    <a:lnTo>
                      <a:pt x="2106" y="198"/>
                    </a:lnTo>
                    <a:lnTo>
                      <a:pt x="2106" y="198"/>
                    </a:lnTo>
                    <a:lnTo>
                      <a:pt x="2107" y="198"/>
                    </a:lnTo>
                    <a:lnTo>
                      <a:pt x="2107" y="198"/>
                    </a:lnTo>
                    <a:lnTo>
                      <a:pt x="2107" y="198"/>
                    </a:lnTo>
                    <a:lnTo>
                      <a:pt x="2107" y="198"/>
                    </a:lnTo>
                    <a:lnTo>
                      <a:pt x="2108" y="198"/>
                    </a:lnTo>
                    <a:lnTo>
                      <a:pt x="2108" y="198"/>
                    </a:lnTo>
                    <a:lnTo>
                      <a:pt x="2108" y="198"/>
                    </a:lnTo>
                    <a:lnTo>
                      <a:pt x="2109" y="198"/>
                    </a:lnTo>
                    <a:lnTo>
                      <a:pt x="2109" y="198"/>
                    </a:lnTo>
                    <a:lnTo>
                      <a:pt x="2109" y="198"/>
                    </a:lnTo>
                    <a:lnTo>
                      <a:pt x="2109" y="198"/>
                    </a:lnTo>
                    <a:lnTo>
                      <a:pt x="2110" y="198"/>
                    </a:lnTo>
                    <a:lnTo>
                      <a:pt x="2110" y="198"/>
                    </a:lnTo>
                    <a:lnTo>
                      <a:pt x="2110" y="198"/>
                    </a:lnTo>
                    <a:lnTo>
                      <a:pt x="2110" y="198"/>
                    </a:lnTo>
                    <a:lnTo>
                      <a:pt x="2111" y="198"/>
                    </a:lnTo>
                    <a:lnTo>
                      <a:pt x="2111" y="198"/>
                    </a:lnTo>
                    <a:lnTo>
                      <a:pt x="2111" y="198"/>
                    </a:lnTo>
                    <a:lnTo>
                      <a:pt x="2111" y="198"/>
                    </a:lnTo>
                    <a:lnTo>
                      <a:pt x="2112" y="198"/>
                    </a:lnTo>
                    <a:lnTo>
                      <a:pt x="2112" y="198"/>
                    </a:lnTo>
                    <a:lnTo>
                      <a:pt x="2112" y="198"/>
                    </a:lnTo>
                    <a:lnTo>
                      <a:pt x="2112" y="198"/>
                    </a:lnTo>
                    <a:lnTo>
                      <a:pt x="2113" y="198"/>
                    </a:lnTo>
                    <a:lnTo>
                      <a:pt x="2113" y="198"/>
                    </a:lnTo>
                    <a:lnTo>
                      <a:pt x="2113" y="198"/>
                    </a:lnTo>
                    <a:lnTo>
                      <a:pt x="2114" y="198"/>
                    </a:lnTo>
                    <a:lnTo>
                      <a:pt x="2114" y="198"/>
                    </a:lnTo>
                    <a:lnTo>
                      <a:pt x="2114" y="198"/>
                    </a:lnTo>
                    <a:lnTo>
                      <a:pt x="2114" y="198"/>
                    </a:lnTo>
                    <a:lnTo>
                      <a:pt x="2115" y="198"/>
                    </a:lnTo>
                    <a:lnTo>
                      <a:pt x="2115" y="198"/>
                    </a:lnTo>
                    <a:lnTo>
                      <a:pt x="2115" y="198"/>
                    </a:lnTo>
                    <a:lnTo>
                      <a:pt x="2115" y="198"/>
                    </a:lnTo>
                    <a:lnTo>
                      <a:pt x="2116" y="198"/>
                    </a:lnTo>
                    <a:lnTo>
                      <a:pt x="2116" y="198"/>
                    </a:lnTo>
                    <a:lnTo>
                      <a:pt x="2116" y="198"/>
                    </a:lnTo>
                    <a:lnTo>
                      <a:pt x="2116" y="198"/>
                    </a:lnTo>
                    <a:lnTo>
                      <a:pt x="2117" y="198"/>
                    </a:lnTo>
                    <a:lnTo>
                      <a:pt x="2117" y="198"/>
                    </a:lnTo>
                    <a:lnTo>
                      <a:pt x="2117" y="198"/>
                    </a:lnTo>
                    <a:lnTo>
                      <a:pt x="2118" y="198"/>
                    </a:lnTo>
                    <a:lnTo>
                      <a:pt x="2118" y="198"/>
                    </a:lnTo>
                    <a:lnTo>
                      <a:pt x="2118" y="198"/>
                    </a:lnTo>
                    <a:lnTo>
                      <a:pt x="2118" y="198"/>
                    </a:lnTo>
                    <a:lnTo>
                      <a:pt x="2119" y="198"/>
                    </a:lnTo>
                    <a:lnTo>
                      <a:pt x="2119" y="198"/>
                    </a:lnTo>
                    <a:lnTo>
                      <a:pt x="2119" y="198"/>
                    </a:lnTo>
                    <a:lnTo>
                      <a:pt x="2119" y="198"/>
                    </a:lnTo>
                    <a:lnTo>
                      <a:pt x="2120" y="198"/>
                    </a:lnTo>
                    <a:lnTo>
                      <a:pt x="2120" y="198"/>
                    </a:lnTo>
                    <a:lnTo>
                      <a:pt x="2120" y="198"/>
                    </a:lnTo>
                    <a:lnTo>
                      <a:pt x="2121" y="198"/>
                    </a:lnTo>
                    <a:lnTo>
                      <a:pt x="2121" y="198"/>
                    </a:lnTo>
                    <a:lnTo>
                      <a:pt x="2121" y="198"/>
                    </a:lnTo>
                    <a:lnTo>
                      <a:pt x="2121" y="198"/>
                    </a:lnTo>
                    <a:lnTo>
                      <a:pt x="2122" y="197"/>
                    </a:lnTo>
                    <a:lnTo>
                      <a:pt x="2122" y="197"/>
                    </a:lnTo>
                    <a:lnTo>
                      <a:pt x="2122" y="198"/>
                    </a:lnTo>
                    <a:lnTo>
                      <a:pt x="2122" y="198"/>
                    </a:lnTo>
                    <a:lnTo>
                      <a:pt x="2123" y="198"/>
                    </a:lnTo>
                    <a:lnTo>
                      <a:pt x="2123" y="198"/>
                    </a:lnTo>
                    <a:lnTo>
                      <a:pt x="2123" y="198"/>
                    </a:lnTo>
                    <a:lnTo>
                      <a:pt x="2123" y="198"/>
                    </a:lnTo>
                    <a:lnTo>
                      <a:pt x="2124" y="198"/>
                    </a:lnTo>
                    <a:lnTo>
                      <a:pt x="2124" y="197"/>
                    </a:lnTo>
                    <a:lnTo>
                      <a:pt x="2124" y="197"/>
                    </a:lnTo>
                    <a:lnTo>
                      <a:pt x="2125" y="197"/>
                    </a:lnTo>
                    <a:lnTo>
                      <a:pt x="2125" y="197"/>
                    </a:lnTo>
                    <a:lnTo>
                      <a:pt x="2125" y="197"/>
                    </a:lnTo>
                    <a:lnTo>
                      <a:pt x="2125" y="197"/>
                    </a:lnTo>
                    <a:lnTo>
                      <a:pt x="2126" y="197"/>
                    </a:lnTo>
                    <a:lnTo>
                      <a:pt x="2126" y="197"/>
                    </a:lnTo>
                    <a:lnTo>
                      <a:pt x="2126" y="197"/>
                    </a:lnTo>
                    <a:lnTo>
                      <a:pt x="2126" y="197"/>
                    </a:lnTo>
                    <a:lnTo>
                      <a:pt x="2127" y="197"/>
                    </a:lnTo>
                    <a:lnTo>
                      <a:pt x="2127" y="197"/>
                    </a:lnTo>
                    <a:lnTo>
                      <a:pt x="2127" y="197"/>
                    </a:lnTo>
                    <a:lnTo>
                      <a:pt x="2127" y="197"/>
                    </a:lnTo>
                    <a:lnTo>
                      <a:pt x="2128" y="197"/>
                    </a:lnTo>
                    <a:lnTo>
                      <a:pt x="2128" y="197"/>
                    </a:lnTo>
                    <a:lnTo>
                      <a:pt x="2128" y="197"/>
                    </a:lnTo>
                    <a:lnTo>
                      <a:pt x="2128" y="197"/>
                    </a:lnTo>
                    <a:lnTo>
                      <a:pt x="2129" y="197"/>
                    </a:lnTo>
                    <a:lnTo>
                      <a:pt x="2129" y="197"/>
                    </a:lnTo>
                    <a:lnTo>
                      <a:pt x="2129" y="197"/>
                    </a:lnTo>
                    <a:lnTo>
                      <a:pt x="2130" y="197"/>
                    </a:lnTo>
                    <a:lnTo>
                      <a:pt x="2130" y="197"/>
                    </a:lnTo>
                    <a:lnTo>
                      <a:pt x="2130" y="197"/>
                    </a:lnTo>
                    <a:lnTo>
                      <a:pt x="2130" y="197"/>
                    </a:lnTo>
                    <a:lnTo>
                      <a:pt x="2131" y="197"/>
                    </a:lnTo>
                    <a:lnTo>
                      <a:pt x="2131" y="197"/>
                    </a:lnTo>
                    <a:lnTo>
                      <a:pt x="2131" y="197"/>
                    </a:lnTo>
                    <a:lnTo>
                      <a:pt x="2131" y="197"/>
                    </a:lnTo>
                    <a:lnTo>
                      <a:pt x="2132" y="197"/>
                    </a:lnTo>
                    <a:lnTo>
                      <a:pt x="2132" y="197"/>
                    </a:lnTo>
                    <a:lnTo>
                      <a:pt x="2132" y="197"/>
                    </a:lnTo>
                    <a:lnTo>
                      <a:pt x="2133" y="197"/>
                    </a:lnTo>
                    <a:lnTo>
                      <a:pt x="2133" y="197"/>
                    </a:lnTo>
                    <a:lnTo>
                      <a:pt x="2133" y="197"/>
                    </a:lnTo>
                    <a:lnTo>
                      <a:pt x="2133" y="197"/>
                    </a:lnTo>
                    <a:lnTo>
                      <a:pt x="2134" y="197"/>
                    </a:lnTo>
                    <a:lnTo>
                      <a:pt x="2134" y="197"/>
                    </a:lnTo>
                    <a:lnTo>
                      <a:pt x="2134" y="197"/>
                    </a:lnTo>
                    <a:lnTo>
                      <a:pt x="2134" y="197"/>
                    </a:lnTo>
                    <a:lnTo>
                      <a:pt x="2135" y="197"/>
                    </a:lnTo>
                    <a:lnTo>
                      <a:pt x="2135" y="197"/>
                    </a:lnTo>
                    <a:lnTo>
                      <a:pt x="2135" y="197"/>
                    </a:lnTo>
                    <a:lnTo>
                      <a:pt x="2135" y="197"/>
                    </a:lnTo>
                    <a:lnTo>
                      <a:pt x="2136" y="197"/>
                    </a:lnTo>
                    <a:lnTo>
                      <a:pt x="2136" y="197"/>
                    </a:lnTo>
                    <a:lnTo>
                      <a:pt x="2136" y="197"/>
                    </a:lnTo>
                    <a:lnTo>
                      <a:pt x="2137" y="196"/>
                    </a:lnTo>
                    <a:lnTo>
                      <a:pt x="2137" y="196"/>
                    </a:lnTo>
                    <a:lnTo>
                      <a:pt x="2137" y="196"/>
                    </a:lnTo>
                    <a:lnTo>
                      <a:pt x="2137" y="196"/>
                    </a:lnTo>
                    <a:lnTo>
                      <a:pt x="2138" y="195"/>
                    </a:lnTo>
                    <a:lnTo>
                      <a:pt x="2138" y="194"/>
                    </a:lnTo>
                    <a:lnTo>
                      <a:pt x="2138" y="195"/>
                    </a:lnTo>
                    <a:lnTo>
                      <a:pt x="2138" y="195"/>
                    </a:lnTo>
                    <a:lnTo>
                      <a:pt x="2139" y="195"/>
                    </a:lnTo>
                    <a:lnTo>
                      <a:pt x="2139" y="195"/>
                    </a:lnTo>
                    <a:lnTo>
                      <a:pt x="2139" y="195"/>
                    </a:lnTo>
                    <a:lnTo>
                      <a:pt x="2139" y="195"/>
                    </a:lnTo>
                    <a:lnTo>
                      <a:pt x="2140" y="195"/>
                    </a:lnTo>
                    <a:lnTo>
                      <a:pt x="2140" y="195"/>
                    </a:lnTo>
                    <a:lnTo>
                      <a:pt x="2140" y="195"/>
                    </a:lnTo>
                    <a:lnTo>
                      <a:pt x="2141" y="194"/>
                    </a:lnTo>
                    <a:lnTo>
                      <a:pt x="2141" y="194"/>
                    </a:lnTo>
                    <a:lnTo>
                      <a:pt x="2141" y="194"/>
                    </a:lnTo>
                    <a:lnTo>
                      <a:pt x="2141" y="194"/>
                    </a:lnTo>
                    <a:lnTo>
                      <a:pt x="2142" y="194"/>
                    </a:lnTo>
                    <a:lnTo>
                      <a:pt x="2142" y="194"/>
                    </a:lnTo>
                    <a:lnTo>
                      <a:pt x="2142" y="194"/>
                    </a:lnTo>
                    <a:lnTo>
                      <a:pt x="2142" y="194"/>
                    </a:lnTo>
                    <a:lnTo>
                      <a:pt x="2143" y="194"/>
                    </a:lnTo>
                    <a:lnTo>
                      <a:pt x="2143" y="194"/>
                    </a:lnTo>
                    <a:lnTo>
                      <a:pt x="2143" y="194"/>
                    </a:lnTo>
                    <a:lnTo>
                      <a:pt x="2143" y="194"/>
                    </a:lnTo>
                    <a:lnTo>
                      <a:pt x="2144" y="194"/>
                    </a:lnTo>
                    <a:lnTo>
                      <a:pt x="2144" y="194"/>
                    </a:lnTo>
                    <a:lnTo>
                      <a:pt x="2144" y="194"/>
                    </a:lnTo>
                    <a:lnTo>
                      <a:pt x="2144" y="194"/>
                    </a:lnTo>
                    <a:lnTo>
                      <a:pt x="2145" y="194"/>
                    </a:lnTo>
                    <a:lnTo>
                      <a:pt x="2145" y="194"/>
                    </a:lnTo>
                    <a:lnTo>
                      <a:pt x="2145" y="194"/>
                    </a:lnTo>
                    <a:lnTo>
                      <a:pt x="2146" y="194"/>
                    </a:lnTo>
                    <a:lnTo>
                      <a:pt x="2146" y="194"/>
                    </a:lnTo>
                    <a:lnTo>
                      <a:pt x="2146" y="194"/>
                    </a:lnTo>
                    <a:lnTo>
                      <a:pt x="2146" y="194"/>
                    </a:lnTo>
                    <a:lnTo>
                      <a:pt x="2147" y="194"/>
                    </a:lnTo>
                    <a:lnTo>
                      <a:pt x="2147" y="194"/>
                    </a:lnTo>
                    <a:lnTo>
                      <a:pt x="2147" y="194"/>
                    </a:lnTo>
                    <a:lnTo>
                      <a:pt x="2147" y="194"/>
                    </a:lnTo>
                    <a:lnTo>
                      <a:pt x="2148" y="194"/>
                    </a:lnTo>
                    <a:lnTo>
                      <a:pt x="2148" y="194"/>
                    </a:lnTo>
                    <a:lnTo>
                      <a:pt x="2148" y="194"/>
                    </a:lnTo>
                    <a:lnTo>
                      <a:pt x="2149" y="194"/>
                    </a:lnTo>
                    <a:lnTo>
                      <a:pt x="2149" y="194"/>
                    </a:lnTo>
                    <a:lnTo>
                      <a:pt x="2149" y="194"/>
                    </a:lnTo>
                    <a:lnTo>
                      <a:pt x="2149" y="194"/>
                    </a:lnTo>
                    <a:lnTo>
                      <a:pt x="2150" y="194"/>
                    </a:lnTo>
                    <a:lnTo>
                      <a:pt x="2150" y="194"/>
                    </a:lnTo>
                    <a:lnTo>
                      <a:pt x="2150" y="194"/>
                    </a:lnTo>
                    <a:lnTo>
                      <a:pt x="2150" y="191"/>
                    </a:lnTo>
                    <a:lnTo>
                      <a:pt x="2151" y="188"/>
                    </a:lnTo>
                    <a:lnTo>
                      <a:pt x="2151" y="185"/>
                    </a:lnTo>
                    <a:lnTo>
                      <a:pt x="2151" y="184"/>
                    </a:lnTo>
                    <a:lnTo>
                      <a:pt x="2152" y="185"/>
                    </a:lnTo>
                    <a:lnTo>
                      <a:pt x="2152" y="188"/>
                    </a:lnTo>
                    <a:lnTo>
                      <a:pt x="2152" y="186"/>
                    </a:lnTo>
                    <a:lnTo>
                      <a:pt x="2152" y="183"/>
                    </a:lnTo>
                    <a:lnTo>
                      <a:pt x="2153" y="188"/>
                    </a:lnTo>
                    <a:lnTo>
                      <a:pt x="2153" y="191"/>
                    </a:lnTo>
                    <a:lnTo>
                      <a:pt x="2153" y="193"/>
                    </a:lnTo>
                    <a:lnTo>
                      <a:pt x="2153" y="193"/>
                    </a:lnTo>
                    <a:lnTo>
                      <a:pt x="2154" y="193"/>
                    </a:lnTo>
                    <a:lnTo>
                      <a:pt x="2154" y="193"/>
                    </a:lnTo>
                    <a:lnTo>
                      <a:pt x="2154" y="193"/>
                    </a:lnTo>
                    <a:lnTo>
                      <a:pt x="2154" y="193"/>
                    </a:lnTo>
                    <a:lnTo>
                      <a:pt x="2155" y="193"/>
                    </a:lnTo>
                    <a:lnTo>
                      <a:pt x="2155" y="193"/>
                    </a:lnTo>
                    <a:lnTo>
                      <a:pt x="2155" y="193"/>
                    </a:lnTo>
                    <a:lnTo>
                      <a:pt x="2155" y="193"/>
                    </a:lnTo>
                    <a:lnTo>
                      <a:pt x="2156" y="192"/>
                    </a:lnTo>
                    <a:lnTo>
                      <a:pt x="2156" y="192"/>
                    </a:lnTo>
                    <a:lnTo>
                      <a:pt x="2156" y="192"/>
                    </a:lnTo>
                    <a:lnTo>
                      <a:pt x="2157" y="192"/>
                    </a:lnTo>
                    <a:lnTo>
                      <a:pt x="2157" y="192"/>
                    </a:lnTo>
                    <a:lnTo>
                      <a:pt x="2157" y="192"/>
                    </a:lnTo>
                    <a:lnTo>
                      <a:pt x="2157" y="192"/>
                    </a:lnTo>
                    <a:lnTo>
                      <a:pt x="2158" y="192"/>
                    </a:lnTo>
                    <a:lnTo>
                      <a:pt x="2158" y="192"/>
                    </a:lnTo>
                    <a:lnTo>
                      <a:pt x="2158" y="192"/>
                    </a:lnTo>
                    <a:lnTo>
                      <a:pt x="2158" y="192"/>
                    </a:lnTo>
                    <a:lnTo>
                      <a:pt x="2159" y="192"/>
                    </a:lnTo>
                    <a:lnTo>
                      <a:pt x="2159" y="192"/>
                    </a:lnTo>
                    <a:lnTo>
                      <a:pt x="2159" y="192"/>
                    </a:lnTo>
                    <a:lnTo>
                      <a:pt x="2159" y="192"/>
                    </a:lnTo>
                    <a:lnTo>
                      <a:pt x="2160" y="192"/>
                    </a:lnTo>
                    <a:lnTo>
                      <a:pt x="2160" y="192"/>
                    </a:lnTo>
                    <a:lnTo>
                      <a:pt x="2160" y="192"/>
                    </a:lnTo>
                    <a:lnTo>
                      <a:pt x="2160" y="192"/>
                    </a:lnTo>
                    <a:lnTo>
                      <a:pt x="2161" y="193"/>
                    </a:lnTo>
                    <a:lnTo>
                      <a:pt x="2161" y="192"/>
                    </a:lnTo>
                    <a:lnTo>
                      <a:pt x="2161" y="192"/>
                    </a:lnTo>
                    <a:lnTo>
                      <a:pt x="2162" y="192"/>
                    </a:lnTo>
                    <a:lnTo>
                      <a:pt x="2162" y="193"/>
                    </a:lnTo>
                    <a:lnTo>
                      <a:pt x="2162" y="193"/>
                    </a:lnTo>
                    <a:lnTo>
                      <a:pt x="2162" y="193"/>
                    </a:lnTo>
                    <a:lnTo>
                      <a:pt x="2163" y="193"/>
                    </a:lnTo>
                    <a:lnTo>
                      <a:pt x="2163" y="192"/>
                    </a:lnTo>
                    <a:lnTo>
                      <a:pt x="2163" y="192"/>
                    </a:lnTo>
                    <a:lnTo>
                      <a:pt x="2163" y="192"/>
                    </a:lnTo>
                    <a:lnTo>
                      <a:pt x="2164" y="192"/>
                    </a:lnTo>
                    <a:lnTo>
                      <a:pt x="2164" y="192"/>
                    </a:lnTo>
                    <a:lnTo>
                      <a:pt x="2164" y="192"/>
                    </a:lnTo>
                    <a:lnTo>
                      <a:pt x="2165" y="192"/>
                    </a:lnTo>
                    <a:lnTo>
                      <a:pt x="2165" y="192"/>
                    </a:lnTo>
                    <a:lnTo>
                      <a:pt x="2165" y="192"/>
                    </a:lnTo>
                    <a:lnTo>
                      <a:pt x="2165" y="192"/>
                    </a:lnTo>
                    <a:lnTo>
                      <a:pt x="2166" y="192"/>
                    </a:lnTo>
                    <a:lnTo>
                      <a:pt x="2166" y="192"/>
                    </a:lnTo>
                    <a:lnTo>
                      <a:pt x="2166" y="192"/>
                    </a:lnTo>
                    <a:lnTo>
                      <a:pt x="2166" y="192"/>
                    </a:lnTo>
                    <a:lnTo>
                      <a:pt x="2167" y="192"/>
                    </a:lnTo>
                    <a:lnTo>
                      <a:pt x="2167" y="192"/>
                    </a:lnTo>
                    <a:lnTo>
                      <a:pt x="2167" y="192"/>
                    </a:lnTo>
                    <a:lnTo>
                      <a:pt x="2168" y="192"/>
                    </a:lnTo>
                    <a:lnTo>
                      <a:pt x="2168" y="192"/>
                    </a:lnTo>
                    <a:lnTo>
                      <a:pt x="2168" y="192"/>
                    </a:lnTo>
                    <a:lnTo>
                      <a:pt x="2168" y="193"/>
                    </a:lnTo>
                    <a:lnTo>
                      <a:pt x="2169" y="193"/>
                    </a:lnTo>
                    <a:lnTo>
                      <a:pt x="2169" y="193"/>
                    </a:lnTo>
                    <a:lnTo>
                      <a:pt x="2169" y="193"/>
                    </a:lnTo>
                    <a:lnTo>
                      <a:pt x="2169" y="193"/>
                    </a:lnTo>
                    <a:lnTo>
                      <a:pt x="2170" y="193"/>
                    </a:lnTo>
                    <a:lnTo>
                      <a:pt x="2170" y="193"/>
                    </a:lnTo>
                    <a:lnTo>
                      <a:pt x="2170" y="194"/>
                    </a:lnTo>
                    <a:lnTo>
                      <a:pt x="2170" y="194"/>
                    </a:lnTo>
                    <a:lnTo>
                      <a:pt x="2171" y="194"/>
                    </a:lnTo>
                    <a:lnTo>
                      <a:pt x="2171" y="194"/>
                    </a:lnTo>
                    <a:lnTo>
                      <a:pt x="2171" y="194"/>
                    </a:lnTo>
                    <a:lnTo>
                      <a:pt x="2172" y="194"/>
                    </a:lnTo>
                    <a:lnTo>
                      <a:pt x="2172" y="194"/>
                    </a:lnTo>
                    <a:lnTo>
                      <a:pt x="2172" y="195"/>
                    </a:lnTo>
                    <a:lnTo>
                      <a:pt x="2172" y="196"/>
                    </a:lnTo>
                    <a:lnTo>
                      <a:pt x="2173" y="196"/>
                    </a:lnTo>
                    <a:lnTo>
                      <a:pt x="2173" y="196"/>
                    </a:lnTo>
                    <a:lnTo>
                      <a:pt x="2173" y="196"/>
                    </a:lnTo>
                    <a:lnTo>
                      <a:pt x="2173" y="196"/>
                    </a:lnTo>
                    <a:lnTo>
                      <a:pt x="2174" y="196"/>
                    </a:lnTo>
                    <a:lnTo>
                      <a:pt x="2174" y="196"/>
                    </a:lnTo>
                    <a:lnTo>
                      <a:pt x="2174" y="196"/>
                    </a:lnTo>
                    <a:lnTo>
                      <a:pt x="2174" y="196"/>
                    </a:lnTo>
                    <a:lnTo>
                      <a:pt x="2175" y="196"/>
                    </a:lnTo>
                    <a:lnTo>
                      <a:pt x="2175" y="197"/>
                    </a:lnTo>
                    <a:lnTo>
                      <a:pt x="2175" y="197"/>
                    </a:lnTo>
                    <a:lnTo>
                      <a:pt x="2175" y="196"/>
                    </a:lnTo>
                    <a:lnTo>
                      <a:pt x="2176" y="196"/>
                    </a:lnTo>
                    <a:lnTo>
                      <a:pt x="2176" y="196"/>
                    </a:lnTo>
                    <a:lnTo>
                      <a:pt x="2176" y="196"/>
                    </a:lnTo>
                    <a:lnTo>
                      <a:pt x="2176" y="196"/>
                    </a:lnTo>
                    <a:lnTo>
                      <a:pt x="2177" y="196"/>
                    </a:lnTo>
                    <a:lnTo>
                      <a:pt x="2177" y="197"/>
                    </a:lnTo>
                    <a:lnTo>
                      <a:pt x="2177" y="197"/>
                    </a:lnTo>
                    <a:lnTo>
                      <a:pt x="2178" y="197"/>
                    </a:lnTo>
                    <a:lnTo>
                      <a:pt x="2178" y="197"/>
                    </a:lnTo>
                    <a:lnTo>
                      <a:pt x="2178" y="197"/>
                    </a:lnTo>
                    <a:lnTo>
                      <a:pt x="2178" y="197"/>
                    </a:lnTo>
                    <a:lnTo>
                      <a:pt x="2179" y="197"/>
                    </a:lnTo>
                    <a:lnTo>
                      <a:pt x="2179" y="197"/>
                    </a:lnTo>
                    <a:lnTo>
                      <a:pt x="2179" y="197"/>
                    </a:lnTo>
                    <a:lnTo>
                      <a:pt x="2179" y="197"/>
                    </a:lnTo>
                    <a:lnTo>
                      <a:pt x="2180" y="197"/>
                    </a:lnTo>
                    <a:lnTo>
                      <a:pt x="2180" y="197"/>
                    </a:lnTo>
                    <a:lnTo>
                      <a:pt x="2180" y="197"/>
                    </a:lnTo>
                    <a:lnTo>
                      <a:pt x="2181" y="197"/>
                    </a:lnTo>
                    <a:lnTo>
                      <a:pt x="2181" y="197"/>
                    </a:lnTo>
                    <a:lnTo>
                      <a:pt x="2181" y="197"/>
                    </a:lnTo>
                    <a:lnTo>
                      <a:pt x="2181" y="197"/>
                    </a:lnTo>
                    <a:lnTo>
                      <a:pt x="2182" y="197"/>
                    </a:lnTo>
                    <a:lnTo>
                      <a:pt x="2182" y="197"/>
                    </a:lnTo>
                    <a:lnTo>
                      <a:pt x="2182" y="197"/>
                    </a:lnTo>
                    <a:lnTo>
                      <a:pt x="2182" y="197"/>
                    </a:lnTo>
                    <a:lnTo>
                      <a:pt x="2183" y="197"/>
                    </a:lnTo>
                    <a:lnTo>
                      <a:pt x="2183" y="197"/>
                    </a:lnTo>
                    <a:lnTo>
                      <a:pt x="2183" y="197"/>
                    </a:lnTo>
                    <a:lnTo>
                      <a:pt x="2184" y="198"/>
                    </a:lnTo>
                    <a:lnTo>
                      <a:pt x="2184" y="198"/>
                    </a:lnTo>
                    <a:lnTo>
                      <a:pt x="2184" y="198"/>
                    </a:lnTo>
                    <a:lnTo>
                      <a:pt x="2184" y="198"/>
                    </a:lnTo>
                    <a:lnTo>
                      <a:pt x="2185" y="198"/>
                    </a:lnTo>
                    <a:lnTo>
                      <a:pt x="2185" y="198"/>
                    </a:lnTo>
                    <a:lnTo>
                      <a:pt x="2185" y="198"/>
                    </a:lnTo>
                    <a:lnTo>
                      <a:pt x="2185" y="198"/>
                    </a:lnTo>
                    <a:lnTo>
                      <a:pt x="2186" y="198"/>
                    </a:lnTo>
                    <a:lnTo>
                      <a:pt x="2186" y="198"/>
                    </a:lnTo>
                    <a:lnTo>
                      <a:pt x="2186" y="198"/>
                    </a:lnTo>
                    <a:lnTo>
                      <a:pt x="2186" y="198"/>
                    </a:lnTo>
                    <a:lnTo>
                      <a:pt x="2187" y="198"/>
                    </a:lnTo>
                    <a:lnTo>
                      <a:pt x="2187" y="198"/>
                    </a:lnTo>
                    <a:lnTo>
                      <a:pt x="2187" y="198"/>
                    </a:lnTo>
                    <a:lnTo>
                      <a:pt x="2188" y="198"/>
                    </a:lnTo>
                    <a:lnTo>
                      <a:pt x="2188" y="198"/>
                    </a:lnTo>
                    <a:lnTo>
                      <a:pt x="2188" y="198"/>
                    </a:lnTo>
                    <a:lnTo>
                      <a:pt x="2188" y="198"/>
                    </a:lnTo>
                    <a:lnTo>
                      <a:pt x="2189" y="198"/>
                    </a:lnTo>
                    <a:lnTo>
                      <a:pt x="2189" y="198"/>
                    </a:lnTo>
                    <a:lnTo>
                      <a:pt x="2189" y="198"/>
                    </a:lnTo>
                    <a:lnTo>
                      <a:pt x="2189" y="198"/>
                    </a:lnTo>
                    <a:lnTo>
                      <a:pt x="2190" y="198"/>
                    </a:lnTo>
                    <a:lnTo>
                      <a:pt x="2190" y="198"/>
                    </a:lnTo>
                    <a:lnTo>
                      <a:pt x="2190" y="198"/>
                    </a:lnTo>
                    <a:lnTo>
                      <a:pt x="2190" y="198"/>
                    </a:lnTo>
                    <a:lnTo>
                      <a:pt x="2191" y="198"/>
                    </a:lnTo>
                    <a:lnTo>
                      <a:pt x="2191" y="198"/>
                    </a:lnTo>
                    <a:lnTo>
                      <a:pt x="2191" y="198"/>
                    </a:lnTo>
                    <a:lnTo>
                      <a:pt x="2191" y="198"/>
                    </a:lnTo>
                    <a:lnTo>
                      <a:pt x="2192" y="198"/>
                    </a:lnTo>
                    <a:lnTo>
                      <a:pt x="2192" y="198"/>
                    </a:lnTo>
                    <a:lnTo>
                      <a:pt x="2192" y="198"/>
                    </a:lnTo>
                    <a:lnTo>
                      <a:pt x="2192" y="198"/>
                    </a:lnTo>
                    <a:lnTo>
                      <a:pt x="2193" y="198"/>
                    </a:lnTo>
                    <a:lnTo>
                      <a:pt x="2193" y="198"/>
                    </a:lnTo>
                    <a:lnTo>
                      <a:pt x="2193" y="198"/>
                    </a:lnTo>
                    <a:lnTo>
                      <a:pt x="2194" y="198"/>
                    </a:lnTo>
                    <a:lnTo>
                      <a:pt x="2194" y="198"/>
                    </a:lnTo>
                    <a:lnTo>
                      <a:pt x="2194" y="198"/>
                    </a:lnTo>
                    <a:lnTo>
                      <a:pt x="2194" y="198"/>
                    </a:lnTo>
                    <a:lnTo>
                      <a:pt x="2195" y="198"/>
                    </a:lnTo>
                    <a:lnTo>
                      <a:pt x="2195" y="198"/>
                    </a:lnTo>
                    <a:lnTo>
                      <a:pt x="2195" y="198"/>
                    </a:lnTo>
                    <a:lnTo>
                      <a:pt x="2195" y="198"/>
                    </a:lnTo>
                    <a:lnTo>
                      <a:pt x="2196" y="198"/>
                    </a:lnTo>
                    <a:lnTo>
                      <a:pt x="2196" y="198"/>
                    </a:lnTo>
                    <a:lnTo>
                      <a:pt x="2196" y="198"/>
                    </a:lnTo>
                    <a:lnTo>
                      <a:pt x="2197" y="198"/>
                    </a:lnTo>
                    <a:lnTo>
                      <a:pt x="2197" y="198"/>
                    </a:lnTo>
                    <a:lnTo>
                      <a:pt x="2197" y="198"/>
                    </a:lnTo>
                    <a:lnTo>
                      <a:pt x="2197" y="198"/>
                    </a:lnTo>
                    <a:lnTo>
                      <a:pt x="2198" y="198"/>
                    </a:lnTo>
                    <a:lnTo>
                      <a:pt x="2198" y="198"/>
                    </a:lnTo>
                    <a:lnTo>
                      <a:pt x="2198" y="198"/>
                    </a:lnTo>
                    <a:lnTo>
                      <a:pt x="2198" y="198"/>
                    </a:lnTo>
                    <a:lnTo>
                      <a:pt x="2199" y="198"/>
                    </a:lnTo>
                    <a:lnTo>
                      <a:pt x="2199" y="198"/>
                    </a:lnTo>
                    <a:lnTo>
                      <a:pt x="2199" y="198"/>
                    </a:lnTo>
                    <a:lnTo>
                      <a:pt x="2200" y="198"/>
                    </a:lnTo>
                    <a:lnTo>
                      <a:pt x="2200" y="198"/>
                    </a:lnTo>
                    <a:lnTo>
                      <a:pt x="2200" y="198"/>
                    </a:lnTo>
                    <a:lnTo>
                      <a:pt x="2200" y="198"/>
                    </a:lnTo>
                    <a:lnTo>
                      <a:pt x="2201" y="198"/>
                    </a:lnTo>
                    <a:lnTo>
                      <a:pt x="2201" y="198"/>
                    </a:lnTo>
                    <a:lnTo>
                      <a:pt x="2201" y="198"/>
                    </a:lnTo>
                    <a:lnTo>
                      <a:pt x="2201" y="198"/>
                    </a:lnTo>
                    <a:lnTo>
                      <a:pt x="2202" y="198"/>
                    </a:lnTo>
                    <a:lnTo>
                      <a:pt x="2202" y="198"/>
                    </a:lnTo>
                    <a:lnTo>
                      <a:pt x="2202" y="198"/>
                    </a:lnTo>
                    <a:lnTo>
                      <a:pt x="2202" y="198"/>
                    </a:lnTo>
                    <a:lnTo>
                      <a:pt x="2203" y="198"/>
                    </a:lnTo>
                    <a:lnTo>
                      <a:pt x="2203" y="198"/>
                    </a:lnTo>
                    <a:lnTo>
                      <a:pt x="2203" y="198"/>
                    </a:lnTo>
                    <a:lnTo>
                      <a:pt x="2204" y="198"/>
                    </a:lnTo>
                    <a:lnTo>
                      <a:pt x="2204" y="198"/>
                    </a:lnTo>
                    <a:lnTo>
                      <a:pt x="2204" y="198"/>
                    </a:lnTo>
                    <a:lnTo>
                      <a:pt x="2204" y="198"/>
                    </a:lnTo>
                    <a:lnTo>
                      <a:pt x="2205" y="198"/>
                    </a:lnTo>
                    <a:lnTo>
                      <a:pt x="2205" y="198"/>
                    </a:lnTo>
                    <a:lnTo>
                      <a:pt x="2205" y="198"/>
                    </a:lnTo>
                    <a:lnTo>
                      <a:pt x="2205" y="198"/>
                    </a:lnTo>
                    <a:lnTo>
                      <a:pt x="2206" y="198"/>
                    </a:lnTo>
                    <a:lnTo>
                      <a:pt x="2206" y="198"/>
                    </a:lnTo>
                    <a:lnTo>
                      <a:pt x="2206" y="198"/>
                    </a:lnTo>
                    <a:lnTo>
                      <a:pt x="2206" y="198"/>
                    </a:lnTo>
                    <a:lnTo>
                      <a:pt x="2207" y="198"/>
                    </a:lnTo>
                    <a:lnTo>
                      <a:pt x="2207" y="198"/>
                    </a:lnTo>
                    <a:lnTo>
                      <a:pt x="2207" y="198"/>
                    </a:lnTo>
                    <a:lnTo>
                      <a:pt x="2207" y="198"/>
                    </a:lnTo>
                    <a:lnTo>
                      <a:pt x="2208" y="198"/>
                    </a:lnTo>
                    <a:lnTo>
                      <a:pt x="2208" y="198"/>
                    </a:lnTo>
                    <a:lnTo>
                      <a:pt x="2208" y="198"/>
                    </a:lnTo>
                    <a:lnTo>
                      <a:pt x="2208" y="198"/>
                    </a:lnTo>
                    <a:lnTo>
                      <a:pt x="2209" y="198"/>
                    </a:lnTo>
                    <a:lnTo>
                      <a:pt x="2209" y="198"/>
                    </a:lnTo>
                    <a:lnTo>
                      <a:pt x="2209" y="198"/>
                    </a:lnTo>
                    <a:lnTo>
                      <a:pt x="2210" y="198"/>
                    </a:lnTo>
                    <a:lnTo>
                      <a:pt x="2210" y="198"/>
                    </a:lnTo>
                    <a:lnTo>
                      <a:pt x="2210" y="198"/>
                    </a:lnTo>
                    <a:lnTo>
                      <a:pt x="2210" y="198"/>
                    </a:lnTo>
                    <a:lnTo>
                      <a:pt x="2211" y="198"/>
                    </a:lnTo>
                    <a:lnTo>
                      <a:pt x="2211" y="198"/>
                    </a:lnTo>
                    <a:lnTo>
                      <a:pt x="2211" y="198"/>
                    </a:lnTo>
                    <a:lnTo>
                      <a:pt x="2211" y="198"/>
                    </a:lnTo>
                    <a:lnTo>
                      <a:pt x="2212" y="198"/>
                    </a:lnTo>
                    <a:lnTo>
                      <a:pt x="2212" y="198"/>
                    </a:lnTo>
                    <a:lnTo>
                      <a:pt x="2212" y="198"/>
                    </a:lnTo>
                    <a:lnTo>
                      <a:pt x="2213" y="198"/>
                    </a:lnTo>
                    <a:lnTo>
                      <a:pt x="2213" y="198"/>
                    </a:lnTo>
                    <a:lnTo>
                      <a:pt x="2213" y="197"/>
                    </a:lnTo>
                    <a:lnTo>
                      <a:pt x="2213" y="197"/>
                    </a:lnTo>
                    <a:lnTo>
                      <a:pt x="2214" y="197"/>
                    </a:lnTo>
                    <a:lnTo>
                      <a:pt x="2214" y="197"/>
                    </a:lnTo>
                    <a:lnTo>
                      <a:pt x="2214" y="197"/>
                    </a:lnTo>
                    <a:lnTo>
                      <a:pt x="2214" y="196"/>
                    </a:lnTo>
                    <a:lnTo>
                      <a:pt x="2215" y="196"/>
                    </a:lnTo>
                    <a:lnTo>
                      <a:pt x="2215" y="196"/>
                    </a:lnTo>
                    <a:lnTo>
                      <a:pt x="2215" y="196"/>
                    </a:lnTo>
                    <a:lnTo>
                      <a:pt x="2216" y="195"/>
                    </a:lnTo>
                    <a:lnTo>
                      <a:pt x="2216" y="195"/>
                    </a:lnTo>
                    <a:lnTo>
                      <a:pt x="2216" y="195"/>
                    </a:lnTo>
                    <a:lnTo>
                      <a:pt x="2216" y="195"/>
                    </a:lnTo>
                    <a:lnTo>
                      <a:pt x="2217" y="195"/>
                    </a:lnTo>
                    <a:lnTo>
                      <a:pt x="2217" y="195"/>
                    </a:lnTo>
                    <a:lnTo>
                      <a:pt x="2217" y="195"/>
                    </a:lnTo>
                    <a:lnTo>
                      <a:pt x="2217" y="195"/>
                    </a:lnTo>
                    <a:lnTo>
                      <a:pt x="2218" y="195"/>
                    </a:lnTo>
                    <a:lnTo>
                      <a:pt x="2218" y="195"/>
                    </a:lnTo>
                    <a:lnTo>
                      <a:pt x="2218" y="195"/>
                    </a:lnTo>
                    <a:lnTo>
                      <a:pt x="2218" y="195"/>
                    </a:lnTo>
                    <a:lnTo>
                      <a:pt x="2219" y="195"/>
                    </a:lnTo>
                    <a:lnTo>
                      <a:pt x="2219" y="195"/>
                    </a:lnTo>
                    <a:lnTo>
                      <a:pt x="2219" y="195"/>
                    </a:lnTo>
                    <a:lnTo>
                      <a:pt x="2220" y="194"/>
                    </a:lnTo>
                    <a:lnTo>
                      <a:pt x="2220" y="190"/>
                    </a:lnTo>
                    <a:lnTo>
                      <a:pt x="2220" y="186"/>
                    </a:lnTo>
                    <a:lnTo>
                      <a:pt x="2220" y="175"/>
                    </a:lnTo>
                    <a:lnTo>
                      <a:pt x="2221" y="163"/>
                    </a:lnTo>
                    <a:lnTo>
                      <a:pt x="2221" y="165"/>
                    </a:lnTo>
                    <a:lnTo>
                      <a:pt x="2221" y="177"/>
                    </a:lnTo>
                    <a:lnTo>
                      <a:pt x="2221" y="187"/>
                    </a:lnTo>
                    <a:lnTo>
                      <a:pt x="2222" y="190"/>
                    </a:lnTo>
                    <a:lnTo>
                      <a:pt x="2222" y="190"/>
                    </a:lnTo>
                    <a:lnTo>
                      <a:pt x="2222" y="189"/>
                    </a:lnTo>
                    <a:lnTo>
                      <a:pt x="2222" y="189"/>
                    </a:lnTo>
                    <a:lnTo>
                      <a:pt x="2223" y="189"/>
                    </a:lnTo>
                    <a:lnTo>
                      <a:pt x="2223" y="190"/>
                    </a:lnTo>
                    <a:lnTo>
                      <a:pt x="2223" y="190"/>
                    </a:lnTo>
                    <a:lnTo>
                      <a:pt x="2223" y="190"/>
                    </a:lnTo>
                    <a:lnTo>
                      <a:pt x="2224" y="190"/>
                    </a:lnTo>
                    <a:lnTo>
                      <a:pt x="2224" y="190"/>
                    </a:lnTo>
                    <a:lnTo>
                      <a:pt x="2224" y="189"/>
                    </a:lnTo>
                    <a:lnTo>
                      <a:pt x="2225" y="189"/>
                    </a:lnTo>
                    <a:lnTo>
                      <a:pt x="2225" y="189"/>
                    </a:lnTo>
                    <a:lnTo>
                      <a:pt x="2225" y="189"/>
                    </a:lnTo>
                    <a:lnTo>
                      <a:pt x="2225" y="189"/>
                    </a:lnTo>
                    <a:lnTo>
                      <a:pt x="2226" y="189"/>
                    </a:lnTo>
                    <a:lnTo>
                      <a:pt x="2226" y="189"/>
                    </a:lnTo>
                    <a:lnTo>
                      <a:pt x="2226" y="189"/>
                    </a:lnTo>
                    <a:lnTo>
                      <a:pt x="2226" y="189"/>
                    </a:lnTo>
                    <a:lnTo>
                      <a:pt x="2227" y="189"/>
                    </a:lnTo>
                    <a:lnTo>
                      <a:pt x="2227" y="189"/>
                    </a:lnTo>
                    <a:lnTo>
                      <a:pt x="2227" y="189"/>
                    </a:lnTo>
                    <a:lnTo>
                      <a:pt x="2227" y="190"/>
                    </a:lnTo>
                    <a:lnTo>
                      <a:pt x="2228" y="190"/>
                    </a:lnTo>
                    <a:lnTo>
                      <a:pt x="2228" y="190"/>
                    </a:lnTo>
                    <a:lnTo>
                      <a:pt x="2228" y="190"/>
                    </a:lnTo>
                    <a:lnTo>
                      <a:pt x="2229" y="190"/>
                    </a:lnTo>
                    <a:lnTo>
                      <a:pt x="2229" y="190"/>
                    </a:lnTo>
                    <a:lnTo>
                      <a:pt x="2229" y="190"/>
                    </a:lnTo>
                    <a:lnTo>
                      <a:pt x="2229" y="190"/>
                    </a:lnTo>
                    <a:lnTo>
                      <a:pt x="2230" y="190"/>
                    </a:lnTo>
                    <a:lnTo>
                      <a:pt x="2230" y="190"/>
                    </a:lnTo>
                    <a:lnTo>
                      <a:pt x="2230" y="190"/>
                    </a:lnTo>
                    <a:lnTo>
                      <a:pt x="2230" y="190"/>
                    </a:lnTo>
                    <a:lnTo>
                      <a:pt x="2231" y="190"/>
                    </a:lnTo>
                    <a:lnTo>
                      <a:pt x="2231" y="190"/>
                    </a:lnTo>
                    <a:lnTo>
                      <a:pt x="2231" y="190"/>
                    </a:lnTo>
                    <a:lnTo>
                      <a:pt x="2232" y="189"/>
                    </a:lnTo>
                    <a:lnTo>
                      <a:pt x="2232" y="189"/>
                    </a:lnTo>
                    <a:lnTo>
                      <a:pt x="2232" y="189"/>
                    </a:lnTo>
                    <a:lnTo>
                      <a:pt x="2232" y="189"/>
                    </a:lnTo>
                    <a:lnTo>
                      <a:pt x="2233" y="189"/>
                    </a:lnTo>
                    <a:lnTo>
                      <a:pt x="2233" y="189"/>
                    </a:lnTo>
                    <a:lnTo>
                      <a:pt x="2233" y="190"/>
                    </a:lnTo>
                    <a:lnTo>
                      <a:pt x="2233" y="189"/>
                    </a:lnTo>
                    <a:lnTo>
                      <a:pt x="2234" y="189"/>
                    </a:lnTo>
                    <a:lnTo>
                      <a:pt x="2234" y="189"/>
                    </a:lnTo>
                    <a:lnTo>
                      <a:pt x="2234" y="189"/>
                    </a:lnTo>
                    <a:lnTo>
                      <a:pt x="2234" y="189"/>
                    </a:lnTo>
                    <a:lnTo>
                      <a:pt x="2235" y="190"/>
                    </a:lnTo>
                    <a:lnTo>
                      <a:pt x="2235" y="190"/>
                    </a:lnTo>
                    <a:lnTo>
                      <a:pt x="2235" y="189"/>
                    </a:lnTo>
                    <a:lnTo>
                      <a:pt x="2236" y="189"/>
                    </a:lnTo>
                    <a:lnTo>
                      <a:pt x="2236" y="189"/>
                    </a:lnTo>
                    <a:lnTo>
                      <a:pt x="2236" y="189"/>
                    </a:lnTo>
                    <a:lnTo>
                      <a:pt x="2236" y="188"/>
                    </a:lnTo>
                    <a:lnTo>
                      <a:pt x="2237" y="188"/>
                    </a:lnTo>
                    <a:lnTo>
                      <a:pt x="2237" y="188"/>
                    </a:lnTo>
                    <a:lnTo>
                      <a:pt x="2237" y="188"/>
                    </a:lnTo>
                    <a:lnTo>
                      <a:pt x="2237" y="188"/>
                    </a:lnTo>
                    <a:lnTo>
                      <a:pt x="2238" y="187"/>
                    </a:lnTo>
                    <a:lnTo>
                      <a:pt x="2238" y="187"/>
                    </a:lnTo>
                    <a:lnTo>
                      <a:pt x="2238" y="187"/>
                    </a:lnTo>
                    <a:lnTo>
                      <a:pt x="2238" y="187"/>
                    </a:lnTo>
                    <a:lnTo>
                      <a:pt x="2239" y="187"/>
                    </a:lnTo>
                    <a:lnTo>
                      <a:pt x="2239" y="187"/>
                    </a:lnTo>
                    <a:lnTo>
                      <a:pt x="2239" y="187"/>
                    </a:lnTo>
                    <a:lnTo>
                      <a:pt x="2239" y="188"/>
                    </a:lnTo>
                    <a:lnTo>
                      <a:pt x="2240" y="189"/>
                    </a:lnTo>
                    <a:lnTo>
                      <a:pt x="2240" y="189"/>
                    </a:lnTo>
                    <a:lnTo>
                      <a:pt x="2240" y="190"/>
                    </a:lnTo>
                    <a:lnTo>
                      <a:pt x="2241" y="191"/>
                    </a:lnTo>
                    <a:lnTo>
                      <a:pt x="2241" y="192"/>
                    </a:lnTo>
                    <a:lnTo>
                      <a:pt x="2241" y="192"/>
                    </a:lnTo>
                    <a:lnTo>
                      <a:pt x="2241" y="192"/>
                    </a:lnTo>
                    <a:lnTo>
                      <a:pt x="2242" y="193"/>
                    </a:lnTo>
                    <a:lnTo>
                      <a:pt x="2242" y="193"/>
                    </a:lnTo>
                    <a:lnTo>
                      <a:pt x="2242" y="193"/>
                    </a:lnTo>
                    <a:lnTo>
                      <a:pt x="2242" y="193"/>
                    </a:lnTo>
                    <a:lnTo>
                      <a:pt x="2243" y="192"/>
                    </a:lnTo>
                    <a:lnTo>
                      <a:pt x="2243" y="193"/>
                    </a:lnTo>
                    <a:lnTo>
                      <a:pt x="2243" y="193"/>
                    </a:lnTo>
                    <a:lnTo>
                      <a:pt x="2244" y="192"/>
                    </a:lnTo>
                    <a:lnTo>
                      <a:pt x="2244" y="192"/>
                    </a:lnTo>
                    <a:lnTo>
                      <a:pt x="2244" y="192"/>
                    </a:lnTo>
                    <a:lnTo>
                      <a:pt x="2244" y="192"/>
                    </a:lnTo>
                    <a:lnTo>
                      <a:pt x="2245" y="192"/>
                    </a:lnTo>
                    <a:lnTo>
                      <a:pt x="2245" y="192"/>
                    </a:lnTo>
                    <a:lnTo>
                      <a:pt x="2245" y="192"/>
                    </a:lnTo>
                    <a:lnTo>
                      <a:pt x="2245" y="192"/>
                    </a:lnTo>
                    <a:lnTo>
                      <a:pt x="2246" y="192"/>
                    </a:lnTo>
                    <a:lnTo>
                      <a:pt x="2246" y="192"/>
                    </a:lnTo>
                    <a:lnTo>
                      <a:pt x="2246" y="191"/>
                    </a:lnTo>
                    <a:lnTo>
                      <a:pt x="2246" y="191"/>
                    </a:lnTo>
                    <a:lnTo>
                      <a:pt x="2247" y="191"/>
                    </a:lnTo>
                    <a:lnTo>
                      <a:pt x="2247" y="191"/>
                    </a:lnTo>
                    <a:lnTo>
                      <a:pt x="2247" y="191"/>
                    </a:lnTo>
                    <a:lnTo>
                      <a:pt x="2248" y="191"/>
                    </a:lnTo>
                    <a:lnTo>
                      <a:pt x="2248" y="191"/>
                    </a:lnTo>
                    <a:lnTo>
                      <a:pt x="2248" y="191"/>
                    </a:lnTo>
                    <a:lnTo>
                      <a:pt x="2248" y="191"/>
                    </a:lnTo>
                    <a:lnTo>
                      <a:pt x="2249" y="191"/>
                    </a:lnTo>
                    <a:lnTo>
                      <a:pt x="2249" y="191"/>
                    </a:lnTo>
                    <a:lnTo>
                      <a:pt x="2249" y="191"/>
                    </a:lnTo>
                    <a:lnTo>
                      <a:pt x="2249" y="191"/>
                    </a:lnTo>
                    <a:lnTo>
                      <a:pt x="2250" y="191"/>
                    </a:lnTo>
                    <a:lnTo>
                      <a:pt x="2250" y="191"/>
                    </a:lnTo>
                    <a:lnTo>
                      <a:pt x="2250" y="191"/>
                    </a:lnTo>
                    <a:lnTo>
                      <a:pt x="2250" y="191"/>
                    </a:lnTo>
                    <a:lnTo>
                      <a:pt x="2251" y="191"/>
                    </a:lnTo>
                    <a:lnTo>
                      <a:pt x="2251" y="191"/>
                    </a:lnTo>
                    <a:lnTo>
                      <a:pt x="2251" y="192"/>
                    </a:lnTo>
                    <a:lnTo>
                      <a:pt x="2252" y="192"/>
                    </a:lnTo>
                    <a:lnTo>
                      <a:pt x="2252" y="192"/>
                    </a:lnTo>
                    <a:lnTo>
                      <a:pt x="2252" y="192"/>
                    </a:lnTo>
                    <a:lnTo>
                      <a:pt x="2252" y="192"/>
                    </a:lnTo>
                    <a:lnTo>
                      <a:pt x="2253" y="192"/>
                    </a:lnTo>
                    <a:lnTo>
                      <a:pt x="2253" y="192"/>
                    </a:lnTo>
                    <a:lnTo>
                      <a:pt x="2253" y="192"/>
                    </a:lnTo>
                    <a:lnTo>
                      <a:pt x="2253" y="192"/>
                    </a:lnTo>
                    <a:lnTo>
                      <a:pt x="2254" y="192"/>
                    </a:lnTo>
                    <a:lnTo>
                      <a:pt x="2254" y="192"/>
                    </a:lnTo>
                    <a:lnTo>
                      <a:pt x="2254" y="192"/>
                    </a:lnTo>
                    <a:lnTo>
                      <a:pt x="2254" y="192"/>
                    </a:lnTo>
                    <a:lnTo>
                      <a:pt x="2255" y="192"/>
                    </a:lnTo>
                    <a:lnTo>
                      <a:pt x="2255" y="192"/>
                    </a:lnTo>
                    <a:lnTo>
                      <a:pt x="2255" y="192"/>
                    </a:lnTo>
                    <a:lnTo>
                      <a:pt x="2255" y="192"/>
                    </a:lnTo>
                    <a:lnTo>
                      <a:pt x="2256" y="192"/>
                    </a:lnTo>
                    <a:lnTo>
                      <a:pt x="2256" y="192"/>
                    </a:lnTo>
                    <a:lnTo>
                      <a:pt x="2256" y="192"/>
                    </a:lnTo>
                    <a:lnTo>
                      <a:pt x="2257" y="192"/>
                    </a:lnTo>
                    <a:lnTo>
                      <a:pt x="2257" y="192"/>
                    </a:lnTo>
                    <a:lnTo>
                      <a:pt x="2257" y="192"/>
                    </a:lnTo>
                    <a:lnTo>
                      <a:pt x="2257" y="192"/>
                    </a:lnTo>
                    <a:lnTo>
                      <a:pt x="2258" y="192"/>
                    </a:lnTo>
                    <a:lnTo>
                      <a:pt x="2258" y="192"/>
                    </a:lnTo>
                    <a:lnTo>
                      <a:pt x="2258" y="192"/>
                    </a:lnTo>
                    <a:lnTo>
                      <a:pt x="2258" y="192"/>
                    </a:lnTo>
                    <a:lnTo>
                      <a:pt x="2259" y="192"/>
                    </a:lnTo>
                    <a:lnTo>
                      <a:pt x="2259" y="192"/>
                    </a:lnTo>
                    <a:lnTo>
                      <a:pt x="2259" y="192"/>
                    </a:lnTo>
                    <a:lnTo>
                      <a:pt x="2260" y="192"/>
                    </a:lnTo>
                    <a:lnTo>
                      <a:pt x="2260" y="192"/>
                    </a:lnTo>
                    <a:lnTo>
                      <a:pt x="2260" y="192"/>
                    </a:lnTo>
                    <a:lnTo>
                      <a:pt x="2260" y="192"/>
                    </a:lnTo>
                    <a:lnTo>
                      <a:pt x="2261" y="192"/>
                    </a:lnTo>
                    <a:lnTo>
                      <a:pt x="2261" y="192"/>
                    </a:lnTo>
                    <a:lnTo>
                      <a:pt x="2261" y="193"/>
                    </a:lnTo>
                    <a:lnTo>
                      <a:pt x="2261" y="193"/>
                    </a:lnTo>
                    <a:lnTo>
                      <a:pt x="2262" y="193"/>
                    </a:lnTo>
                    <a:lnTo>
                      <a:pt x="2262" y="193"/>
                    </a:lnTo>
                    <a:lnTo>
                      <a:pt x="2262" y="193"/>
                    </a:lnTo>
                    <a:lnTo>
                      <a:pt x="2263" y="193"/>
                    </a:lnTo>
                    <a:lnTo>
                      <a:pt x="2263" y="192"/>
                    </a:lnTo>
                    <a:lnTo>
                      <a:pt x="2263" y="192"/>
                    </a:lnTo>
                    <a:lnTo>
                      <a:pt x="2263" y="192"/>
                    </a:lnTo>
                    <a:lnTo>
                      <a:pt x="2264" y="192"/>
                    </a:lnTo>
                    <a:lnTo>
                      <a:pt x="2264" y="192"/>
                    </a:lnTo>
                    <a:lnTo>
                      <a:pt x="2264" y="192"/>
                    </a:lnTo>
                    <a:lnTo>
                      <a:pt x="2264" y="192"/>
                    </a:lnTo>
                    <a:lnTo>
                      <a:pt x="2265" y="192"/>
                    </a:lnTo>
                    <a:lnTo>
                      <a:pt x="2265" y="192"/>
                    </a:lnTo>
                    <a:lnTo>
                      <a:pt x="2265" y="192"/>
                    </a:lnTo>
                    <a:lnTo>
                      <a:pt x="2265" y="192"/>
                    </a:lnTo>
                    <a:lnTo>
                      <a:pt x="2266" y="192"/>
                    </a:lnTo>
                    <a:lnTo>
                      <a:pt x="2266" y="192"/>
                    </a:lnTo>
                    <a:lnTo>
                      <a:pt x="2266" y="192"/>
                    </a:lnTo>
                    <a:lnTo>
                      <a:pt x="2266" y="192"/>
                    </a:lnTo>
                    <a:lnTo>
                      <a:pt x="2267" y="192"/>
                    </a:lnTo>
                    <a:lnTo>
                      <a:pt x="2267" y="192"/>
                    </a:lnTo>
                    <a:lnTo>
                      <a:pt x="2267" y="192"/>
                    </a:lnTo>
                    <a:lnTo>
                      <a:pt x="2268" y="192"/>
                    </a:lnTo>
                    <a:lnTo>
                      <a:pt x="2268" y="192"/>
                    </a:lnTo>
                    <a:lnTo>
                      <a:pt x="2268" y="192"/>
                    </a:lnTo>
                    <a:lnTo>
                      <a:pt x="2268" y="192"/>
                    </a:lnTo>
                    <a:lnTo>
                      <a:pt x="2269" y="192"/>
                    </a:lnTo>
                    <a:lnTo>
                      <a:pt x="2269" y="192"/>
                    </a:lnTo>
                    <a:lnTo>
                      <a:pt x="2269" y="192"/>
                    </a:lnTo>
                    <a:lnTo>
                      <a:pt x="2269" y="192"/>
                    </a:lnTo>
                    <a:lnTo>
                      <a:pt x="2270" y="192"/>
                    </a:lnTo>
                    <a:lnTo>
                      <a:pt x="2270" y="192"/>
                    </a:lnTo>
                    <a:lnTo>
                      <a:pt x="2270" y="192"/>
                    </a:lnTo>
                    <a:lnTo>
                      <a:pt x="2270" y="192"/>
                    </a:lnTo>
                    <a:lnTo>
                      <a:pt x="2271" y="191"/>
                    </a:lnTo>
                    <a:lnTo>
                      <a:pt x="2271" y="191"/>
                    </a:lnTo>
                    <a:lnTo>
                      <a:pt x="2271" y="191"/>
                    </a:lnTo>
                    <a:lnTo>
                      <a:pt x="2271" y="191"/>
                    </a:lnTo>
                    <a:lnTo>
                      <a:pt x="2272" y="190"/>
                    </a:lnTo>
                    <a:lnTo>
                      <a:pt x="2272" y="190"/>
                    </a:lnTo>
                    <a:lnTo>
                      <a:pt x="2272" y="190"/>
                    </a:lnTo>
                    <a:lnTo>
                      <a:pt x="2273" y="189"/>
                    </a:lnTo>
                    <a:lnTo>
                      <a:pt x="2273" y="188"/>
                    </a:lnTo>
                    <a:lnTo>
                      <a:pt x="2273" y="188"/>
                    </a:lnTo>
                    <a:lnTo>
                      <a:pt x="2273" y="188"/>
                    </a:lnTo>
                    <a:lnTo>
                      <a:pt x="2274" y="187"/>
                    </a:lnTo>
                    <a:lnTo>
                      <a:pt x="2274" y="187"/>
                    </a:lnTo>
                    <a:lnTo>
                      <a:pt x="2274" y="187"/>
                    </a:lnTo>
                    <a:lnTo>
                      <a:pt x="2274" y="187"/>
                    </a:lnTo>
                    <a:lnTo>
                      <a:pt x="2275" y="187"/>
                    </a:lnTo>
                    <a:lnTo>
                      <a:pt x="2275" y="187"/>
                    </a:lnTo>
                    <a:lnTo>
                      <a:pt x="2275" y="187"/>
                    </a:lnTo>
                    <a:lnTo>
                      <a:pt x="2276" y="187"/>
                    </a:lnTo>
                    <a:lnTo>
                      <a:pt x="2276" y="187"/>
                    </a:lnTo>
                    <a:lnTo>
                      <a:pt x="2276" y="187"/>
                    </a:lnTo>
                    <a:lnTo>
                      <a:pt x="2276" y="187"/>
                    </a:lnTo>
                    <a:lnTo>
                      <a:pt x="2277" y="187"/>
                    </a:lnTo>
                    <a:lnTo>
                      <a:pt x="2277" y="187"/>
                    </a:lnTo>
                    <a:lnTo>
                      <a:pt x="2277" y="187"/>
                    </a:lnTo>
                    <a:lnTo>
                      <a:pt x="2277" y="186"/>
                    </a:lnTo>
                    <a:lnTo>
                      <a:pt x="2278" y="186"/>
                    </a:lnTo>
                    <a:lnTo>
                      <a:pt x="2278" y="186"/>
                    </a:lnTo>
                    <a:lnTo>
                      <a:pt x="2278" y="186"/>
                    </a:lnTo>
                    <a:lnTo>
                      <a:pt x="2279" y="186"/>
                    </a:lnTo>
                    <a:lnTo>
                      <a:pt x="2279" y="186"/>
                    </a:lnTo>
                    <a:lnTo>
                      <a:pt x="2279" y="185"/>
                    </a:lnTo>
                    <a:lnTo>
                      <a:pt x="2279" y="186"/>
                    </a:lnTo>
                    <a:lnTo>
                      <a:pt x="2280" y="185"/>
                    </a:lnTo>
                    <a:lnTo>
                      <a:pt x="2280" y="185"/>
                    </a:lnTo>
                    <a:lnTo>
                      <a:pt x="2280" y="185"/>
                    </a:lnTo>
                    <a:lnTo>
                      <a:pt x="2280" y="185"/>
                    </a:lnTo>
                    <a:lnTo>
                      <a:pt x="2281" y="186"/>
                    </a:lnTo>
                    <a:lnTo>
                      <a:pt x="2281" y="185"/>
                    </a:lnTo>
                    <a:lnTo>
                      <a:pt x="2281" y="173"/>
                    </a:lnTo>
                    <a:lnTo>
                      <a:pt x="2281" y="145"/>
                    </a:lnTo>
                    <a:lnTo>
                      <a:pt x="2282" y="103"/>
                    </a:lnTo>
                    <a:lnTo>
                      <a:pt x="2282" y="62"/>
                    </a:lnTo>
                    <a:lnTo>
                      <a:pt x="2282" y="32"/>
                    </a:lnTo>
                    <a:lnTo>
                      <a:pt x="2282" y="14"/>
                    </a:lnTo>
                    <a:lnTo>
                      <a:pt x="2283" y="6"/>
                    </a:lnTo>
                    <a:lnTo>
                      <a:pt x="2283" y="2"/>
                    </a:lnTo>
                    <a:lnTo>
                      <a:pt x="2283" y="1"/>
                    </a:lnTo>
                    <a:lnTo>
                      <a:pt x="2284" y="1"/>
                    </a:lnTo>
                    <a:lnTo>
                      <a:pt x="2284" y="1"/>
                    </a:lnTo>
                    <a:lnTo>
                      <a:pt x="2284" y="0"/>
                    </a:lnTo>
                    <a:lnTo>
                      <a:pt x="2284" y="0"/>
                    </a:lnTo>
                    <a:lnTo>
                      <a:pt x="2285" y="0"/>
                    </a:lnTo>
                    <a:lnTo>
                      <a:pt x="2285" y="0"/>
                    </a:lnTo>
                    <a:lnTo>
                      <a:pt x="2285" y="0"/>
                    </a:lnTo>
                    <a:lnTo>
                      <a:pt x="2285" y="0"/>
                    </a:lnTo>
                    <a:lnTo>
                      <a:pt x="2286" y="0"/>
                    </a:lnTo>
                    <a:lnTo>
                      <a:pt x="2286" y="0"/>
                    </a:lnTo>
                    <a:lnTo>
                      <a:pt x="2286" y="0"/>
                    </a:lnTo>
                    <a:lnTo>
                      <a:pt x="2286" y="0"/>
                    </a:lnTo>
                    <a:lnTo>
                      <a:pt x="2287" y="0"/>
                    </a:lnTo>
                    <a:lnTo>
                      <a:pt x="2287" y="0"/>
                    </a:lnTo>
                    <a:lnTo>
                      <a:pt x="2287" y="0"/>
                    </a:lnTo>
                    <a:lnTo>
                      <a:pt x="2287" y="0"/>
                    </a:lnTo>
                    <a:lnTo>
                      <a:pt x="2288" y="0"/>
                    </a:lnTo>
                    <a:lnTo>
                      <a:pt x="2288" y="0"/>
                    </a:lnTo>
                    <a:lnTo>
                      <a:pt x="2288" y="1"/>
                    </a:lnTo>
                    <a:lnTo>
                      <a:pt x="2289" y="1"/>
                    </a:lnTo>
                    <a:lnTo>
                      <a:pt x="2289" y="1"/>
                    </a:lnTo>
                    <a:lnTo>
                      <a:pt x="2289" y="3"/>
                    </a:lnTo>
                    <a:lnTo>
                      <a:pt x="2289" y="10"/>
                    </a:lnTo>
                    <a:lnTo>
                      <a:pt x="2290" y="25"/>
                    </a:lnTo>
                    <a:lnTo>
                      <a:pt x="2290" y="49"/>
                    </a:lnTo>
                    <a:lnTo>
                      <a:pt x="2290" y="77"/>
                    </a:lnTo>
                    <a:lnTo>
                      <a:pt x="2290" y="101"/>
                    </a:lnTo>
                    <a:lnTo>
                      <a:pt x="2291" y="113"/>
                    </a:lnTo>
                    <a:lnTo>
                      <a:pt x="2291" y="117"/>
                    </a:lnTo>
                    <a:lnTo>
                      <a:pt x="2291" y="118"/>
                    </a:lnTo>
                    <a:lnTo>
                      <a:pt x="2292" y="118"/>
                    </a:lnTo>
                    <a:lnTo>
                      <a:pt x="2292" y="118"/>
                    </a:lnTo>
                    <a:lnTo>
                      <a:pt x="2292" y="118"/>
                    </a:lnTo>
                    <a:lnTo>
                      <a:pt x="2292" y="118"/>
                    </a:lnTo>
                    <a:lnTo>
                      <a:pt x="2293" y="118"/>
                    </a:lnTo>
                    <a:lnTo>
                      <a:pt x="2293" y="118"/>
                    </a:lnTo>
                    <a:lnTo>
                      <a:pt x="2293" y="118"/>
                    </a:lnTo>
                    <a:lnTo>
                      <a:pt x="2293" y="118"/>
                    </a:lnTo>
                    <a:lnTo>
                      <a:pt x="2294" y="118"/>
                    </a:lnTo>
                    <a:lnTo>
                      <a:pt x="2294" y="118"/>
                    </a:lnTo>
                    <a:lnTo>
                      <a:pt x="2294" y="119"/>
                    </a:lnTo>
                    <a:lnTo>
                      <a:pt x="2295" y="119"/>
                    </a:lnTo>
                    <a:lnTo>
                      <a:pt x="2295" y="119"/>
                    </a:lnTo>
                    <a:lnTo>
                      <a:pt x="2295" y="120"/>
                    </a:lnTo>
                    <a:lnTo>
                      <a:pt x="2295" y="120"/>
                    </a:lnTo>
                    <a:lnTo>
                      <a:pt x="2296" y="120"/>
                    </a:lnTo>
                    <a:lnTo>
                      <a:pt x="2296" y="120"/>
                    </a:lnTo>
                    <a:lnTo>
                      <a:pt x="2296" y="121"/>
                    </a:lnTo>
                    <a:lnTo>
                      <a:pt x="2296" y="121"/>
                    </a:lnTo>
                    <a:lnTo>
                      <a:pt x="2297" y="121"/>
                    </a:lnTo>
                    <a:lnTo>
                      <a:pt x="2297" y="122"/>
                    </a:lnTo>
                    <a:lnTo>
                      <a:pt x="2297" y="122"/>
                    </a:lnTo>
                    <a:lnTo>
                      <a:pt x="2297" y="123"/>
                    </a:lnTo>
                    <a:lnTo>
                      <a:pt x="2298" y="123"/>
                    </a:lnTo>
                    <a:lnTo>
                      <a:pt x="2298" y="124"/>
                    </a:lnTo>
                    <a:lnTo>
                      <a:pt x="2298" y="124"/>
                    </a:lnTo>
                    <a:lnTo>
                      <a:pt x="2298" y="124"/>
                    </a:lnTo>
                    <a:lnTo>
                      <a:pt x="2299" y="124"/>
                    </a:lnTo>
                    <a:lnTo>
                      <a:pt x="2299" y="125"/>
                    </a:lnTo>
                    <a:lnTo>
                      <a:pt x="2299" y="125"/>
                    </a:lnTo>
                    <a:lnTo>
                      <a:pt x="2300" y="125"/>
                    </a:lnTo>
                    <a:lnTo>
                      <a:pt x="2300" y="126"/>
                    </a:lnTo>
                    <a:lnTo>
                      <a:pt x="2300" y="125"/>
                    </a:lnTo>
                    <a:lnTo>
                      <a:pt x="2300" y="125"/>
                    </a:lnTo>
                    <a:lnTo>
                      <a:pt x="2301" y="126"/>
                    </a:lnTo>
                    <a:lnTo>
                      <a:pt x="2301" y="126"/>
                    </a:lnTo>
                    <a:lnTo>
                      <a:pt x="2301" y="127"/>
                    </a:lnTo>
                    <a:lnTo>
                      <a:pt x="2301" y="127"/>
                    </a:lnTo>
                    <a:lnTo>
                      <a:pt x="2302" y="128"/>
                    </a:lnTo>
                    <a:lnTo>
                      <a:pt x="2302" y="130"/>
                    </a:lnTo>
                    <a:lnTo>
                      <a:pt x="2302" y="132"/>
                    </a:lnTo>
                    <a:lnTo>
                      <a:pt x="2302" y="135"/>
                    </a:lnTo>
                    <a:lnTo>
                      <a:pt x="2303" y="137"/>
                    </a:lnTo>
                    <a:lnTo>
                      <a:pt x="2303" y="140"/>
                    </a:lnTo>
                    <a:lnTo>
                      <a:pt x="2303" y="141"/>
                    </a:lnTo>
                    <a:lnTo>
                      <a:pt x="2303" y="143"/>
                    </a:lnTo>
                    <a:lnTo>
                      <a:pt x="2304" y="144"/>
                    </a:lnTo>
                    <a:lnTo>
                      <a:pt x="2304" y="145"/>
                    </a:lnTo>
                    <a:lnTo>
                      <a:pt x="2304" y="145"/>
                    </a:lnTo>
                    <a:lnTo>
                      <a:pt x="2305" y="145"/>
                    </a:lnTo>
                    <a:lnTo>
                      <a:pt x="2305" y="144"/>
                    </a:lnTo>
                    <a:lnTo>
                      <a:pt x="2305" y="144"/>
                    </a:lnTo>
                    <a:lnTo>
                      <a:pt x="2305" y="145"/>
                    </a:lnTo>
                    <a:lnTo>
                      <a:pt x="2306" y="145"/>
                    </a:lnTo>
                    <a:lnTo>
                      <a:pt x="2306" y="146"/>
                    </a:lnTo>
                    <a:lnTo>
                      <a:pt x="2306" y="148"/>
                    </a:lnTo>
                    <a:lnTo>
                      <a:pt x="2306" y="151"/>
                    </a:lnTo>
                    <a:lnTo>
                      <a:pt x="2307" y="154"/>
                    </a:lnTo>
                    <a:lnTo>
                      <a:pt x="2307" y="158"/>
                    </a:lnTo>
                    <a:lnTo>
                      <a:pt x="2307" y="163"/>
                    </a:lnTo>
                    <a:lnTo>
                      <a:pt x="2308" y="168"/>
                    </a:lnTo>
                    <a:lnTo>
                      <a:pt x="2308" y="173"/>
                    </a:lnTo>
                    <a:lnTo>
                      <a:pt x="2308" y="176"/>
                    </a:lnTo>
                    <a:lnTo>
                      <a:pt x="2308" y="178"/>
                    </a:lnTo>
                    <a:lnTo>
                      <a:pt x="2309" y="181"/>
                    </a:lnTo>
                    <a:lnTo>
                      <a:pt x="2309" y="184"/>
                    </a:lnTo>
                    <a:lnTo>
                      <a:pt x="2309" y="186"/>
                    </a:lnTo>
                    <a:lnTo>
                      <a:pt x="2309" y="188"/>
                    </a:lnTo>
                    <a:lnTo>
                      <a:pt x="2310" y="189"/>
                    </a:lnTo>
                    <a:lnTo>
                      <a:pt x="2310" y="190"/>
                    </a:lnTo>
                    <a:lnTo>
                      <a:pt x="2310" y="191"/>
                    </a:lnTo>
                    <a:lnTo>
                      <a:pt x="2311" y="191"/>
                    </a:lnTo>
                    <a:lnTo>
                      <a:pt x="2311" y="191"/>
                    </a:lnTo>
                    <a:lnTo>
                      <a:pt x="2311" y="192"/>
                    </a:lnTo>
                    <a:lnTo>
                      <a:pt x="2311" y="192"/>
                    </a:lnTo>
                    <a:lnTo>
                      <a:pt x="2312" y="192"/>
                    </a:lnTo>
                    <a:lnTo>
                      <a:pt x="2312" y="192"/>
                    </a:lnTo>
                    <a:lnTo>
                      <a:pt x="2312" y="192"/>
                    </a:lnTo>
                    <a:lnTo>
                      <a:pt x="2312" y="192"/>
                    </a:lnTo>
                    <a:lnTo>
                      <a:pt x="2313" y="192"/>
                    </a:lnTo>
                    <a:lnTo>
                      <a:pt x="2313" y="192"/>
                    </a:lnTo>
                    <a:lnTo>
                      <a:pt x="2313" y="192"/>
                    </a:lnTo>
                    <a:lnTo>
                      <a:pt x="2313" y="192"/>
                    </a:lnTo>
                    <a:lnTo>
                      <a:pt x="2314" y="192"/>
                    </a:lnTo>
                    <a:lnTo>
                      <a:pt x="2314" y="192"/>
                    </a:lnTo>
                    <a:lnTo>
                      <a:pt x="2314" y="192"/>
                    </a:lnTo>
                    <a:lnTo>
                      <a:pt x="2315" y="192"/>
                    </a:lnTo>
                    <a:lnTo>
                      <a:pt x="2315" y="192"/>
                    </a:lnTo>
                    <a:lnTo>
                      <a:pt x="2315" y="191"/>
                    </a:lnTo>
                    <a:lnTo>
                      <a:pt x="2315" y="191"/>
                    </a:lnTo>
                    <a:lnTo>
                      <a:pt x="2316" y="191"/>
                    </a:lnTo>
                    <a:lnTo>
                      <a:pt x="2316" y="191"/>
                    </a:lnTo>
                    <a:lnTo>
                      <a:pt x="2316" y="191"/>
                    </a:lnTo>
                    <a:lnTo>
                      <a:pt x="2316" y="191"/>
                    </a:lnTo>
                    <a:lnTo>
                      <a:pt x="2317" y="191"/>
                    </a:lnTo>
                    <a:lnTo>
                      <a:pt x="2317" y="191"/>
                    </a:lnTo>
                    <a:lnTo>
                      <a:pt x="2317" y="191"/>
                    </a:lnTo>
                    <a:lnTo>
                      <a:pt x="2317" y="191"/>
                    </a:lnTo>
                    <a:lnTo>
                      <a:pt x="2318" y="191"/>
                    </a:lnTo>
                    <a:lnTo>
                      <a:pt x="2318" y="191"/>
                    </a:lnTo>
                    <a:lnTo>
                      <a:pt x="2318" y="191"/>
                    </a:lnTo>
                    <a:lnTo>
                      <a:pt x="2318" y="191"/>
                    </a:lnTo>
                    <a:lnTo>
                      <a:pt x="2319" y="191"/>
                    </a:lnTo>
                    <a:lnTo>
                      <a:pt x="2319" y="191"/>
                    </a:lnTo>
                    <a:lnTo>
                      <a:pt x="2319" y="191"/>
                    </a:lnTo>
                    <a:lnTo>
                      <a:pt x="2319" y="191"/>
                    </a:lnTo>
                    <a:lnTo>
                      <a:pt x="2320" y="191"/>
                    </a:lnTo>
                    <a:lnTo>
                      <a:pt x="2320" y="190"/>
                    </a:lnTo>
                    <a:lnTo>
                      <a:pt x="2320" y="190"/>
                    </a:lnTo>
                    <a:lnTo>
                      <a:pt x="2321" y="190"/>
                    </a:lnTo>
                    <a:lnTo>
                      <a:pt x="2321" y="190"/>
                    </a:lnTo>
                    <a:lnTo>
                      <a:pt x="2321" y="190"/>
                    </a:lnTo>
                    <a:lnTo>
                      <a:pt x="2321" y="190"/>
                    </a:lnTo>
                    <a:lnTo>
                      <a:pt x="2322" y="190"/>
                    </a:lnTo>
                    <a:lnTo>
                      <a:pt x="2322" y="190"/>
                    </a:lnTo>
                    <a:lnTo>
                      <a:pt x="2322" y="190"/>
                    </a:lnTo>
                    <a:lnTo>
                      <a:pt x="2322" y="190"/>
                    </a:lnTo>
                    <a:lnTo>
                      <a:pt x="2323" y="191"/>
                    </a:lnTo>
                    <a:lnTo>
                      <a:pt x="2323" y="191"/>
                    </a:lnTo>
                    <a:lnTo>
                      <a:pt x="2323" y="191"/>
                    </a:lnTo>
                    <a:lnTo>
                      <a:pt x="2324" y="191"/>
                    </a:lnTo>
                    <a:lnTo>
                      <a:pt x="2324" y="191"/>
                    </a:lnTo>
                    <a:lnTo>
                      <a:pt x="2324" y="191"/>
                    </a:lnTo>
                    <a:lnTo>
                      <a:pt x="2324" y="191"/>
                    </a:lnTo>
                    <a:lnTo>
                      <a:pt x="2325" y="191"/>
                    </a:lnTo>
                    <a:lnTo>
                      <a:pt x="2325" y="191"/>
                    </a:lnTo>
                    <a:lnTo>
                      <a:pt x="2325" y="191"/>
                    </a:lnTo>
                    <a:lnTo>
                      <a:pt x="2325" y="191"/>
                    </a:lnTo>
                    <a:lnTo>
                      <a:pt x="2326" y="191"/>
                    </a:lnTo>
                    <a:lnTo>
                      <a:pt x="2326" y="191"/>
                    </a:lnTo>
                    <a:lnTo>
                      <a:pt x="2326" y="191"/>
                    </a:lnTo>
                    <a:lnTo>
                      <a:pt x="2327" y="191"/>
                    </a:lnTo>
                    <a:lnTo>
                      <a:pt x="2327" y="191"/>
                    </a:lnTo>
                    <a:lnTo>
                      <a:pt x="2327" y="191"/>
                    </a:lnTo>
                    <a:lnTo>
                      <a:pt x="2327" y="191"/>
                    </a:lnTo>
                    <a:lnTo>
                      <a:pt x="2328" y="191"/>
                    </a:lnTo>
                    <a:lnTo>
                      <a:pt x="2328" y="191"/>
                    </a:lnTo>
                    <a:lnTo>
                      <a:pt x="2328" y="191"/>
                    </a:lnTo>
                    <a:lnTo>
                      <a:pt x="2328" y="191"/>
                    </a:lnTo>
                    <a:lnTo>
                      <a:pt x="2329" y="192"/>
                    </a:lnTo>
                    <a:lnTo>
                      <a:pt x="2329" y="192"/>
                    </a:lnTo>
                    <a:lnTo>
                      <a:pt x="2329" y="192"/>
                    </a:lnTo>
                    <a:lnTo>
                      <a:pt x="2329" y="192"/>
                    </a:lnTo>
                    <a:lnTo>
                      <a:pt x="2330" y="192"/>
                    </a:lnTo>
                    <a:lnTo>
                      <a:pt x="2330" y="192"/>
                    </a:lnTo>
                    <a:lnTo>
                      <a:pt x="2330" y="192"/>
                    </a:lnTo>
                    <a:lnTo>
                      <a:pt x="2331" y="191"/>
                    </a:lnTo>
                    <a:lnTo>
                      <a:pt x="2331" y="191"/>
                    </a:lnTo>
                    <a:lnTo>
                      <a:pt x="2331" y="191"/>
                    </a:lnTo>
                    <a:lnTo>
                      <a:pt x="2331" y="191"/>
                    </a:lnTo>
                    <a:lnTo>
                      <a:pt x="2332" y="190"/>
                    </a:lnTo>
                    <a:lnTo>
                      <a:pt x="2332" y="190"/>
                    </a:lnTo>
                    <a:lnTo>
                      <a:pt x="2332" y="190"/>
                    </a:lnTo>
                    <a:lnTo>
                      <a:pt x="2332" y="189"/>
                    </a:lnTo>
                    <a:lnTo>
                      <a:pt x="2333" y="189"/>
                    </a:lnTo>
                    <a:lnTo>
                      <a:pt x="2333" y="190"/>
                    </a:lnTo>
                    <a:lnTo>
                      <a:pt x="2333" y="189"/>
                    </a:lnTo>
                    <a:lnTo>
                      <a:pt x="2333" y="189"/>
                    </a:lnTo>
                    <a:lnTo>
                      <a:pt x="2334" y="189"/>
                    </a:lnTo>
                    <a:lnTo>
                      <a:pt x="2334" y="190"/>
                    </a:lnTo>
                    <a:lnTo>
                      <a:pt x="2334" y="190"/>
                    </a:lnTo>
                    <a:lnTo>
                      <a:pt x="2334" y="190"/>
                    </a:lnTo>
                    <a:lnTo>
                      <a:pt x="2335" y="190"/>
                    </a:lnTo>
                    <a:lnTo>
                      <a:pt x="2335" y="190"/>
                    </a:lnTo>
                    <a:lnTo>
                      <a:pt x="2335" y="190"/>
                    </a:lnTo>
                    <a:lnTo>
                      <a:pt x="2336" y="189"/>
                    </a:lnTo>
                    <a:lnTo>
                      <a:pt x="2336" y="189"/>
                    </a:lnTo>
                    <a:lnTo>
                      <a:pt x="2336" y="189"/>
                    </a:lnTo>
                    <a:lnTo>
                      <a:pt x="2336" y="189"/>
                    </a:lnTo>
                    <a:lnTo>
                      <a:pt x="2337" y="189"/>
                    </a:lnTo>
                    <a:lnTo>
                      <a:pt x="2337" y="189"/>
                    </a:lnTo>
                    <a:lnTo>
                      <a:pt x="2337" y="189"/>
                    </a:lnTo>
                    <a:lnTo>
                      <a:pt x="2337" y="189"/>
                    </a:lnTo>
                    <a:lnTo>
                      <a:pt x="2338" y="189"/>
                    </a:lnTo>
                    <a:lnTo>
                      <a:pt x="2338" y="188"/>
                    </a:lnTo>
                    <a:lnTo>
                      <a:pt x="2338" y="188"/>
                    </a:lnTo>
                    <a:lnTo>
                      <a:pt x="2338" y="188"/>
                    </a:lnTo>
                    <a:lnTo>
                      <a:pt x="2339" y="187"/>
                    </a:lnTo>
                    <a:lnTo>
                      <a:pt x="2339" y="187"/>
                    </a:lnTo>
                    <a:lnTo>
                      <a:pt x="2339" y="187"/>
                    </a:lnTo>
                    <a:lnTo>
                      <a:pt x="2340" y="184"/>
                    </a:lnTo>
                    <a:lnTo>
                      <a:pt x="2340" y="168"/>
                    </a:lnTo>
                    <a:lnTo>
                      <a:pt x="2340" y="136"/>
                    </a:lnTo>
                    <a:lnTo>
                      <a:pt x="2340" y="97"/>
                    </a:lnTo>
                    <a:lnTo>
                      <a:pt x="2341" y="61"/>
                    </a:lnTo>
                    <a:lnTo>
                      <a:pt x="2341" y="34"/>
                    </a:lnTo>
                    <a:lnTo>
                      <a:pt x="2341" y="19"/>
                    </a:lnTo>
                    <a:lnTo>
                      <a:pt x="2341" y="11"/>
                    </a:lnTo>
                    <a:lnTo>
                      <a:pt x="2342" y="8"/>
                    </a:lnTo>
                    <a:lnTo>
                      <a:pt x="2342" y="7"/>
                    </a:lnTo>
                    <a:lnTo>
                      <a:pt x="2342" y="7"/>
                    </a:lnTo>
                    <a:lnTo>
                      <a:pt x="2343" y="7"/>
                    </a:lnTo>
                    <a:lnTo>
                      <a:pt x="2343" y="7"/>
                    </a:lnTo>
                    <a:lnTo>
                      <a:pt x="2343" y="7"/>
                    </a:lnTo>
                    <a:lnTo>
                      <a:pt x="2343" y="7"/>
                    </a:lnTo>
                    <a:lnTo>
                      <a:pt x="2344" y="7"/>
                    </a:lnTo>
                    <a:lnTo>
                      <a:pt x="2344" y="7"/>
                    </a:lnTo>
                    <a:lnTo>
                      <a:pt x="2344" y="7"/>
                    </a:lnTo>
                    <a:lnTo>
                      <a:pt x="2344" y="7"/>
                    </a:lnTo>
                    <a:lnTo>
                      <a:pt x="2345" y="7"/>
                    </a:lnTo>
                    <a:lnTo>
                      <a:pt x="2345" y="7"/>
                    </a:lnTo>
                    <a:lnTo>
                      <a:pt x="2345" y="7"/>
                    </a:lnTo>
                    <a:lnTo>
                      <a:pt x="2345" y="7"/>
                    </a:lnTo>
                    <a:lnTo>
                      <a:pt x="2346" y="7"/>
                    </a:lnTo>
                    <a:lnTo>
                      <a:pt x="2346" y="7"/>
                    </a:lnTo>
                    <a:lnTo>
                      <a:pt x="2346" y="7"/>
                    </a:lnTo>
                    <a:lnTo>
                      <a:pt x="2347" y="7"/>
                    </a:lnTo>
                    <a:lnTo>
                      <a:pt x="2347" y="7"/>
                    </a:lnTo>
                    <a:lnTo>
                      <a:pt x="2347" y="7"/>
                    </a:lnTo>
                    <a:lnTo>
                      <a:pt x="2347" y="7"/>
                    </a:lnTo>
                    <a:lnTo>
                      <a:pt x="2348" y="7"/>
                    </a:lnTo>
                    <a:lnTo>
                      <a:pt x="2348" y="7"/>
                    </a:lnTo>
                    <a:lnTo>
                      <a:pt x="2348" y="7"/>
                    </a:lnTo>
                    <a:lnTo>
                      <a:pt x="2348" y="6"/>
                    </a:lnTo>
                    <a:lnTo>
                      <a:pt x="2349" y="6"/>
                    </a:lnTo>
                    <a:lnTo>
                      <a:pt x="2349" y="6"/>
                    </a:lnTo>
                    <a:lnTo>
                      <a:pt x="2349" y="6"/>
                    </a:lnTo>
                    <a:lnTo>
                      <a:pt x="2349" y="5"/>
                    </a:lnTo>
                    <a:lnTo>
                      <a:pt x="2350" y="2"/>
                    </a:lnTo>
                    <a:lnTo>
                      <a:pt x="2350" y="0"/>
                    </a:lnTo>
                    <a:lnTo>
                      <a:pt x="2350" y="15"/>
                    </a:lnTo>
                    <a:lnTo>
                      <a:pt x="2350" y="39"/>
                    </a:lnTo>
                    <a:lnTo>
                      <a:pt x="2351" y="67"/>
                    </a:lnTo>
                    <a:lnTo>
                      <a:pt x="2351" y="91"/>
                    </a:lnTo>
                    <a:lnTo>
                      <a:pt x="2351" y="107"/>
                    </a:lnTo>
                    <a:lnTo>
                      <a:pt x="2352" y="112"/>
                    </a:lnTo>
                    <a:lnTo>
                      <a:pt x="2352" y="113"/>
                    </a:lnTo>
                    <a:lnTo>
                      <a:pt x="2352" y="113"/>
                    </a:lnTo>
                    <a:lnTo>
                      <a:pt x="2352" y="113"/>
                    </a:lnTo>
                    <a:lnTo>
                      <a:pt x="2353" y="113"/>
                    </a:lnTo>
                    <a:lnTo>
                      <a:pt x="2353" y="113"/>
                    </a:lnTo>
                    <a:lnTo>
                      <a:pt x="2353" y="113"/>
                    </a:lnTo>
                    <a:lnTo>
                      <a:pt x="2353" y="113"/>
                    </a:lnTo>
                    <a:lnTo>
                      <a:pt x="2354" y="113"/>
                    </a:lnTo>
                    <a:lnTo>
                      <a:pt x="2354" y="113"/>
                    </a:lnTo>
                    <a:lnTo>
                      <a:pt x="2354" y="113"/>
                    </a:lnTo>
                    <a:lnTo>
                      <a:pt x="2355" y="113"/>
                    </a:lnTo>
                    <a:lnTo>
                      <a:pt x="2355" y="114"/>
                    </a:lnTo>
                    <a:lnTo>
                      <a:pt x="2355" y="114"/>
                    </a:lnTo>
                    <a:lnTo>
                      <a:pt x="2355" y="114"/>
                    </a:lnTo>
                    <a:lnTo>
                      <a:pt x="2356" y="114"/>
                    </a:lnTo>
                    <a:lnTo>
                      <a:pt x="2356" y="114"/>
                    </a:lnTo>
                    <a:lnTo>
                      <a:pt x="2356" y="115"/>
                    </a:lnTo>
                    <a:lnTo>
                      <a:pt x="2356" y="115"/>
                    </a:lnTo>
                    <a:lnTo>
                      <a:pt x="2357" y="116"/>
                    </a:lnTo>
                    <a:lnTo>
                      <a:pt x="2357" y="116"/>
                    </a:lnTo>
                    <a:lnTo>
                      <a:pt x="2357" y="116"/>
                    </a:lnTo>
                    <a:lnTo>
                      <a:pt x="2357" y="116"/>
                    </a:lnTo>
                    <a:lnTo>
                      <a:pt x="2358" y="117"/>
                    </a:lnTo>
                    <a:lnTo>
                      <a:pt x="2358" y="117"/>
                    </a:lnTo>
                    <a:lnTo>
                      <a:pt x="2358" y="117"/>
                    </a:lnTo>
                    <a:lnTo>
                      <a:pt x="2359" y="117"/>
                    </a:lnTo>
                    <a:lnTo>
                      <a:pt x="2359" y="118"/>
                    </a:lnTo>
                    <a:lnTo>
                      <a:pt x="2359" y="119"/>
                    </a:lnTo>
                    <a:lnTo>
                      <a:pt x="2359" y="119"/>
                    </a:lnTo>
                    <a:lnTo>
                      <a:pt x="2360" y="119"/>
                    </a:lnTo>
                    <a:lnTo>
                      <a:pt x="2360" y="120"/>
                    </a:lnTo>
                    <a:lnTo>
                      <a:pt x="2360" y="120"/>
                    </a:lnTo>
                    <a:lnTo>
                      <a:pt x="2360" y="120"/>
                    </a:lnTo>
                    <a:lnTo>
                      <a:pt x="2361" y="121"/>
                    </a:lnTo>
                    <a:lnTo>
                      <a:pt x="2361" y="121"/>
                    </a:lnTo>
                    <a:lnTo>
                      <a:pt x="2361" y="121"/>
                    </a:lnTo>
                    <a:lnTo>
                      <a:pt x="2361" y="121"/>
                    </a:lnTo>
                    <a:lnTo>
                      <a:pt x="2362" y="121"/>
                    </a:lnTo>
                    <a:lnTo>
                      <a:pt x="2362" y="121"/>
                    </a:lnTo>
                    <a:lnTo>
                      <a:pt x="2362" y="122"/>
                    </a:lnTo>
                    <a:lnTo>
                      <a:pt x="2363" y="123"/>
                    </a:lnTo>
                    <a:lnTo>
                      <a:pt x="2363" y="124"/>
                    </a:lnTo>
                    <a:lnTo>
                      <a:pt x="2363" y="124"/>
                    </a:lnTo>
                    <a:lnTo>
                      <a:pt x="2363" y="124"/>
                    </a:lnTo>
                    <a:lnTo>
                      <a:pt x="2364" y="124"/>
                    </a:lnTo>
                    <a:lnTo>
                      <a:pt x="2364" y="124"/>
                    </a:lnTo>
                    <a:lnTo>
                      <a:pt x="2364" y="124"/>
                    </a:lnTo>
                    <a:lnTo>
                      <a:pt x="2364" y="124"/>
                    </a:lnTo>
                    <a:lnTo>
                      <a:pt x="2365" y="124"/>
                    </a:lnTo>
                    <a:lnTo>
                      <a:pt x="2365" y="125"/>
                    </a:lnTo>
                    <a:lnTo>
                      <a:pt x="2365" y="126"/>
                    </a:lnTo>
                    <a:lnTo>
                      <a:pt x="2365" y="128"/>
                    </a:lnTo>
                    <a:lnTo>
                      <a:pt x="2366" y="130"/>
                    </a:lnTo>
                    <a:lnTo>
                      <a:pt x="2366" y="132"/>
                    </a:lnTo>
                    <a:lnTo>
                      <a:pt x="2366" y="135"/>
                    </a:lnTo>
                    <a:lnTo>
                      <a:pt x="2366" y="138"/>
                    </a:lnTo>
                    <a:lnTo>
                      <a:pt x="2367" y="142"/>
                    </a:lnTo>
                    <a:lnTo>
                      <a:pt x="2367" y="146"/>
                    </a:lnTo>
                    <a:lnTo>
                      <a:pt x="2367" y="150"/>
                    </a:lnTo>
                    <a:lnTo>
                      <a:pt x="2368" y="155"/>
                    </a:lnTo>
                    <a:lnTo>
                      <a:pt x="2368" y="159"/>
                    </a:lnTo>
                    <a:lnTo>
                      <a:pt x="2368" y="164"/>
                    </a:lnTo>
                    <a:lnTo>
                      <a:pt x="2368" y="168"/>
                    </a:lnTo>
                    <a:lnTo>
                      <a:pt x="2369" y="172"/>
                    </a:lnTo>
                    <a:lnTo>
                      <a:pt x="2369" y="174"/>
                    </a:lnTo>
                    <a:lnTo>
                      <a:pt x="2369" y="177"/>
                    </a:lnTo>
                    <a:lnTo>
                      <a:pt x="2369" y="180"/>
                    </a:lnTo>
                    <a:lnTo>
                      <a:pt x="2370" y="183"/>
                    </a:lnTo>
                    <a:lnTo>
                      <a:pt x="2370" y="185"/>
                    </a:lnTo>
                    <a:lnTo>
                      <a:pt x="2370" y="187"/>
                    </a:lnTo>
                    <a:lnTo>
                      <a:pt x="2371" y="188"/>
                    </a:lnTo>
                    <a:lnTo>
                      <a:pt x="2371" y="189"/>
                    </a:lnTo>
                    <a:lnTo>
                      <a:pt x="2371" y="190"/>
                    </a:lnTo>
                    <a:lnTo>
                      <a:pt x="2371" y="190"/>
                    </a:lnTo>
                    <a:lnTo>
                      <a:pt x="2372" y="190"/>
                    </a:lnTo>
                    <a:lnTo>
                      <a:pt x="2372" y="191"/>
                    </a:lnTo>
                    <a:lnTo>
                      <a:pt x="2372" y="192"/>
                    </a:lnTo>
                    <a:lnTo>
                      <a:pt x="2372" y="192"/>
                    </a:lnTo>
                    <a:lnTo>
                      <a:pt x="2373" y="192"/>
                    </a:lnTo>
                    <a:lnTo>
                      <a:pt x="2373" y="192"/>
                    </a:lnTo>
                    <a:lnTo>
                      <a:pt x="2373" y="192"/>
                    </a:lnTo>
                    <a:lnTo>
                      <a:pt x="2374" y="192"/>
                    </a:lnTo>
                    <a:lnTo>
                      <a:pt x="2374" y="192"/>
                    </a:lnTo>
                    <a:lnTo>
                      <a:pt x="2374" y="192"/>
                    </a:lnTo>
                    <a:lnTo>
                      <a:pt x="2374" y="192"/>
                    </a:lnTo>
                    <a:lnTo>
                      <a:pt x="2375" y="192"/>
                    </a:lnTo>
                    <a:lnTo>
                      <a:pt x="2375" y="192"/>
                    </a:lnTo>
                    <a:lnTo>
                      <a:pt x="2375" y="192"/>
                    </a:lnTo>
                    <a:lnTo>
                      <a:pt x="2375" y="192"/>
                    </a:lnTo>
                    <a:lnTo>
                      <a:pt x="2376" y="192"/>
                    </a:lnTo>
                    <a:lnTo>
                      <a:pt x="2376" y="192"/>
                    </a:lnTo>
                    <a:lnTo>
                      <a:pt x="2376" y="192"/>
                    </a:lnTo>
                    <a:lnTo>
                      <a:pt x="2376" y="192"/>
                    </a:lnTo>
                    <a:lnTo>
                      <a:pt x="2377" y="192"/>
                    </a:lnTo>
                    <a:lnTo>
                      <a:pt x="2377" y="192"/>
                    </a:lnTo>
                    <a:lnTo>
                      <a:pt x="2377" y="192"/>
                    </a:lnTo>
                    <a:lnTo>
                      <a:pt x="2377" y="192"/>
                    </a:lnTo>
                    <a:lnTo>
                      <a:pt x="2378" y="192"/>
                    </a:lnTo>
                    <a:lnTo>
                      <a:pt x="2378" y="192"/>
                    </a:lnTo>
                    <a:lnTo>
                      <a:pt x="2378" y="192"/>
                    </a:lnTo>
                    <a:lnTo>
                      <a:pt x="2379" y="192"/>
                    </a:lnTo>
                    <a:lnTo>
                      <a:pt x="2379" y="192"/>
                    </a:lnTo>
                    <a:lnTo>
                      <a:pt x="2379" y="192"/>
                    </a:lnTo>
                    <a:lnTo>
                      <a:pt x="2379" y="192"/>
                    </a:lnTo>
                    <a:lnTo>
                      <a:pt x="2380" y="192"/>
                    </a:lnTo>
                    <a:lnTo>
                      <a:pt x="2380" y="192"/>
                    </a:lnTo>
                    <a:lnTo>
                      <a:pt x="2380" y="192"/>
                    </a:lnTo>
                    <a:lnTo>
                      <a:pt x="2380" y="192"/>
                    </a:lnTo>
                    <a:lnTo>
                      <a:pt x="2381" y="192"/>
                    </a:lnTo>
                    <a:lnTo>
                      <a:pt x="2381" y="192"/>
                    </a:lnTo>
                    <a:lnTo>
                      <a:pt x="2381" y="192"/>
                    </a:lnTo>
                    <a:lnTo>
                      <a:pt x="2381" y="192"/>
                    </a:lnTo>
                    <a:lnTo>
                      <a:pt x="2382" y="192"/>
                    </a:lnTo>
                    <a:lnTo>
                      <a:pt x="2382" y="192"/>
                    </a:lnTo>
                    <a:lnTo>
                      <a:pt x="2382" y="192"/>
                    </a:lnTo>
                    <a:lnTo>
                      <a:pt x="2382" y="192"/>
                    </a:lnTo>
                    <a:lnTo>
                      <a:pt x="2383" y="192"/>
                    </a:lnTo>
                    <a:lnTo>
                      <a:pt x="2383" y="192"/>
                    </a:lnTo>
                    <a:lnTo>
                      <a:pt x="2383" y="192"/>
                    </a:lnTo>
                    <a:lnTo>
                      <a:pt x="2384" y="192"/>
                    </a:lnTo>
                    <a:lnTo>
                      <a:pt x="2384" y="192"/>
                    </a:lnTo>
                    <a:lnTo>
                      <a:pt x="2384" y="192"/>
                    </a:lnTo>
                    <a:lnTo>
                      <a:pt x="2384" y="192"/>
                    </a:lnTo>
                    <a:lnTo>
                      <a:pt x="2385" y="192"/>
                    </a:lnTo>
                    <a:lnTo>
                      <a:pt x="2385" y="192"/>
                    </a:lnTo>
                    <a:lnTo>
                      <a:pt x="2385" y="192"/>
                    </a:lnTo>
                    <a:lnTo>
                      <a:pt x="2385" y="192"/>
                    </a:lnTo>
                    <a:lnTo>
                      <a:pt x="2386" y="192"/>
                    </a:lnTo>
                    <a:lnTo>
                      <a:pt x="2386" y="192"/>
                    </a:lnTo>
                    <a:lnTo>
                      <a:pt x="2386" y="192"/>
                    </a:lnTo>
                    <a:lnTo>
                      <a:pt x="2387" y="192"/>
                    </a:lnTo>
                    <a:lnTo>
                      <a:pt x="2387" y="192"/>
                    </a:lnTo>
                    <a:lnTo>
                      <a:pt x="2387" y="192"/>
                    </a:lnTo>
                    <a:lnTo>
                      <a:pt x="2387" y="192"/>
                    </a:lnTo>
                    <a:lnTo>
                      <a:pt x="2388" y="192"/>
                    </a:lnTo>
                    <a:lnTo>
                      <a:pt x="2388" y="192"/>
                    </a:lnTo>
                    <a:lnTo>
                      <a:pt x="2388" y="192"/>
                    </a:lnTo>
                    <a:lnTo>
                      <a:pt x="2388" y="192"/>
                    </a:lnTo>
                    <a:lnTo>
                      <a:pt x="2389" y="192"/>
                    </a:lnTo>
                    <a:lnTo>
                      <a:pt x="2389" y="192"/>
                    </a:lnTo>
                    <a:lnTo>
                      <a:pt x="2389" y="192"/>
                    </a:lnTo>
                    <a:lnTo>
                      <a:pt x="2390" y="192"/>
                    </a:lnTo>
                    <a:lnTo>
                      <a:pt x="2390" y="192"/>
                    </a:lnTo>
                    <a:lnTo>
                      <a:pt x="2390" y="192"/>
                    </a:lnTo>
                    <a:lnTo>
                      <a:pt x="2390" y="192"/>
                    </a:lnTo>
                    <a:lnTo>
                      <a:pt x="2391" y="192"/>
                    </a:lnTo>
                    <a:lnTo>
                      <a:pt x="2391" y="192"/>
                    </a:lnTo>
                    <a:lnTo>
                      <a:pt x="2391" y="192"/>
                    </a:lnTo>
                    <a:lnTo>
                      <a:pt x="2391" y="192"/>
                    </a:lnTo>
                    <a:lnTo>
                      <a:pt x="2392" y="192"/>
                    </a:lnTo>
                    <a:lnTo>
                      <a:pt x="2392" y="192"/>
                    </a:lnTo>
                    <a:lnTo>
                      <a:pt x="2392" y="192"/>
                    </a:lnTo>
                    <a:lnTo>
                      <a:pt x="2392" y="193"/>
                    </a:lnTo>
                    <a:lnTo>
                      <a:pt x="2393" y="193"/>
                    </a:lnTo>
                    <a:lnTo>
                      <a:pt x="2393" y="193"/>
                    </a:lnTo>
                    <a:lnTo>
                      <a:pt x="2393" y="192"/>
                    </a:lnTo>
                    <a:lnTo>
                      <a:pt x="2393" y="192"/>
                    </a:lnTo>
                    <a:lnTo>
                      <a:pt x="2394" y="192"/>
                    </a:lnTo>
                    <a:lnTo>
                      <a:pt x="2394" y="192"/>
                    </a:lnTo>
                    <a:lnTo>
                      <a:pt x="2394" y="192"/>
                    </a:lnTo>
                    <a:lnTo>
                      <a:pt x="2395" y="192"/>
                    </a:lnTo>
                    <a:lnTo>
                      <a:pt x="2395" y="192"/>
                    </a:lnTo>
                    <a:lnTo>
                      <a:pt x="2395" y="192"/>
                    </a:lnTo>
                    <a:lnTo>
                      <a:pt x="2395" y="192"/>
                    </a:lnTo>
                    <a:lnTo>
                      <a:pt x="2396" y="191"/>
                    </a:lnTo>
                    <a:lnTo>
                      <a:pt x="2396" y="191"/>
                    </a:lnTo>
                    <a:lnTo>
                      <a:pt x="2396" y="191"/>
                    </a:lnTo>
                    <a:lnTo>
                      <a:pt x="2396" y="190"/>
                    </a:lnTo>
                    <a:lnTo>
                      <a:pt x="2397" y="189"/>
                    </a:lnTo>
                    <a:lnTo>
                      <a:pt x="2397" y="189"/>
                    </a:lnTo>
                    <a:lnTo>
                      <a:pt x="2397" y="189"/>
                    </a:lnTo>
                    <a:lnTo>
                      <a:pt x="2397" y="189"/>
                    </a:lnTo>
                    <a:lnTo>
                      <a:pt x="2398" y="189"/>
                    </a:lnTo>
                    <a:lnTo>
                      <a:pt x="2398" y="189"/>
                    </a:lnTo>
                    <a:lnTo>
                      <a:pt x="2398" y="189"/>
                    </a:lnTo>
                    <a:lnTo>
                      <a:pt x="2398" y="189"/>
                    </a:lnTo>
                    <a:lnTo>
                      <a:pt x="2399" y="189"/>
                    </a:lnTo>
                    <a:lnTo>
                      <a:pt x="2399" y="189"/>
                    </a:lnTo>
                    <a:lnTo>
                      <a:pt x="2399" y="189"/>
                    </a:lnTo>
                    <a:lnTo>
                      <a:pt x="2400" y="188"/>
                    </a:lnTo>
                    <a:lnTo>
                      <a:pt x="2400" y="188"/>
                    </a:lnTo>
                    <a:lnTo>
                      <a:pt x="2400" y="188"/>
                    </a:lnTo>
                    <a:lnTo>
                      <a:pt x="2400" y="188"/>
                    </a:lnTo>
                    <a:lnTo>
                      <a:pt x="2401" y="188"/>
                    </a:lnTo>
                    <a:lnTo>
                      <a:pt x="2401" y="188"/>
                    </a:lnTo>
                    <a:lnTo>
                      <a:pt x="2401" y="188"/>
                    </a:lnTo>
                    <a:lnTo>
                      <a:pt x="2401" y="188"/>
                    </a:lnTo>
                    <a:lnTo>
                      <a:pt x="2402" y="188"/>
                    </a:lnTo>
                    <a:lnTo>
                      <a:pt x="2402" y="188"/>
                    </a:lnTo>
                    <a:lnTo>
                      <a:pt x="2402" y="188"/>
                    </a:lnTo>
                    <a:lnTo>
                      <a:pt x="2403" y="188"/>
                    </a:lnTo>
                    <a:lnTo>
                      <a:pt x="2403" y="188"/>
                    </a:lnTo>
                    <a:lnTo>
                      <a:pt x="2403" y="188"/>
                    </a:lnTo>
                    <a:lnTo>
                      <a:pt x="2403" y="188"/>
                    </a:lnTo>
                    <a:lnTo>
                      <a:pt x="2404" y="188"/>
                    </a:lnTo>
                    <a:lnTo>
                      <a:pt x="2404" y="188"/>
                    </a:lnTo>
                    <a:lnTo>
                      <a:pt x="2404" y="189"/>
                    </a:lnTo>
                    <a:lnTo>
                      <a:pt x="2404" y="185"/>
                    </a:lnTo>
                    <a:lnTo>
                      <a:pt x="2405" y="176"/>
                    </a:lnTo>
                    <a:lnTo>
                      <a:pt x="2405" y="175"/>
                    </a:lnTo>
                    <a:lnTo>
                      <a:pt x="2405" y="176"/>
                    </a:lnTo>
                    <a:lnTo>
                      <a:pt x="2406" y="178"/>
                    </a:lnTo>
                    <a:lnTo>
                      <a:pt x="2406" y="180"/>
                    </a:lnTo>
                    <a:lnTo>
                      <a:pt x="2406" y="180"/>
                    </a:lnTo>
                    <a:lnTo>
                      <a:pt x="2406" y="180"/>
                    </a:lnTo>
                    <a:lnTo>
                      <a:pt x="2407" y="180"/>
                    </a:lnTo>
                    <a:lnTo>
                      <a:pt x="2407" y="179"/>
                    </a:lnTo>
                    <a:lnTo>
                      <a:pt x="2407" y="179"/>
                    </a:lnTo>
                    <a:lnTo>
                      <a:pt x="2407" y="179"/>
                    </a:lnTo>
                    <a:lnTo>
                      <a:pt x="2408" y="179"/>
                    </a:lnTo>
                    <a:lnTo>
                      <a:pt x="2408" y="179"/>
                    </a:lnTo>
                    <a:lnTo>
                      <a:pt x="2408" y="180"/>
                    </a:lnTo>
                    <a:lnTo>
                      <a:pt x="2408" y="179"/>
                    </a:lnTo>
                    <a:lnTo>
                      <a:pt x="2409" y="181"/>
                    </a:lnTo>
                    <a:lnTo>
                      <a:pt x="2409" y="183"/>
                    </a:lnTo>
                    <a:lnTo>
                      <a:pt x="2409" y="182"/>
                    </a:lnTo>
                    <a:lnTo>
                      <a:pt x="2409" y="180"/>
                    </a:lnTo>
                    <a:lnTo>
                      <a:pt x="2410" y="179"/>
                    </a:lnTo>
                    <a:lnTo>
                      <a:pt x="2410" y="180"/>
                    </a:lnTo>
                    <a:lnTo>
                      <a:pt x="2410" y="181"/>
                    </a:lnTo>
                    <a:lnTo>
                      <a:pt x="2411" y="184"/>
                    </a:lnTo>
                    <a:lnTo>
                      <a:pt x="2411" y="184"/>
                    </a:lnTo>
                    <a:lnTo>
                      <a:pt x="2411" y="184"/>
                    </a:lnTo>
                    <a:lnTo>
                      <a:pt x="2411" y="184"/>
                    </a:lnTo>
                    <a:lnTo>
                      <a:pt x="2412" y="185"/>
                    </a:lnTo>
                    <a:lnTo>
                      <a:pt x="2412" y="185"/>
                    </a:lnTo>
                    <a:lnTo>
                      <a:pt x="2412" y="185"/>
                    </a:lnTo>
                    <a:lnTo>
                      <a:pt x="2412" y="185"/>
                    </a:lnTo>
                    <a:lnTo>
                      <a:pt x="2413" y="185"/>
                    </a:lnTo>
                    <a:lnTo>
                      <a:pt x="2413" y="186"/>
                    </a:lnTo>
                    <a:lnTo>
                      <a:pt x="2413" y="186"/>
                    </a:lnTo>
                    <a:lnTo>
                      <a:pt x="2413" y="186"/>
                    </a:lnTo>
                    <a:lnTo>
                      <a:pt x="2414" y="186"/>
                    </a:lnTo>
                    <a:lnTo>
                      <a:pt x="2414" y="186"/>
                    </a:lnTo>
                    <a:lnTo>
                      <a:pt x="2414" y="186"/>
                    </a:lnTo>
                    <a:lnTo>
                      <a:pt x="2414" y="186"/>
                    </a:lnTo>
                    <a:lnTo>
                      <a:pt x="2415" y="186"/>
                    </a:lnTo>
                    <a:lnTo>
                      <a:pt x="2415" y="186"/>
                    </a:lnTo>
                    <a:lnTo>
                      <a:pt x="2415" y="186"/>
                    </a:lnTo>
                    <a:lnTo>
                      <a:pt x="2416" y="186"/>
                    </a:lnTo>
                    <a:lnTo>
                      <a:pt x="2416" y="186"/>
                    </a:lnTo>
                    <a:lnTo>
                      <a:pt x="2416" y="186"/>
                    </a:lnTo>
                    <a:lnTo>
                      <a:pt x="2416" y="186"/>
                    </a:lnTo>
                    <a:lnTo>
                      <a:pt x="2417" y="186"/>
                    </a:lnTo>
                    <a:lnTo>
                      <a:pt x="2417" y="186"/>
                    </a:lnTo>
                    <a:lnTo>
                      <a:pt x="2417" y="186"/>
                    </a:lnTo>
                    <a:lnTo>
                      <a:pt x="2417" y="186"/>
                    </a:lnTo>
                    <a:lnTo>
                      <a:pt x="2418" y="186"/>
                    </a:lnTo>
                    <a:lnTo>
                      <a:pt x="2418" y="186"/>
                    </a:lnTo>
                    <a:lnTo>
                      <a:pt x="2418" y="186"/>
                    </a:lnTo>
                    <a:lnTo>
                      <a:pt x="2419" y="186"/>
                    </a:lnTo>
                    <a:lnTo>
                      <a:pt x="2419" y="186"/>
                    </a:lnTo>
                    <a:lnTo>
                      <a:pt x="2419" y="186"/>
                    </a:lnTo>
                    <a:lnTo>
                      <a:pt x="2419" y="186"/>
                    </a:lnTo>
                    <a:lnTo>
                      <a:pt x="2420" y="186"/>
                    </a:lnTo>
                    <a:lnTo>
                      <a:pt x="2420" y="186"/>
                    </a:lnTo>
                    <a:lnTo>
                      <a:pt x="2420" y="186"/>
                    </a:lnTo>
                    <a:lnTo>
                      <a:pt x="2420" y="186"/>
                    </a:lnTo>
                    <a:lnTo>
                      <a:pt x="2421" y="186"/>
                    </a:lnTo>
                    <a:lnTo>
                      <a:pt x="2421" y="186"/>
                    </a:lnTo>
                    <a:lnTo>
                      <a:pt x="2421" y="186"/>
                    </a:lnTo>
                    <a:lnTo>
                      <a:pt x="2422" y="186"/>
                    </a:lnTo>
                    <a:lnTo>
                      <a:pt x="2422" y="186"/>
                    </a:lnTo>
                    <a:lnTo>
                      <a:pt x="2422" y="186"/>
                    </a:lnTo>
                    <a:lnTo>
                      <a:pt x="2422" y="186"/>
                    </a:lnTo>
                    <a:lnTo>
                      <a:pt x="2423" y="187"/>
                    </a:lnTo>
                    <a:lnTo>
                      <a:pt x="2423" y="187"/>
                    </a:lnTo>
                    <a:lnTo>
                      <a:pt x="2423" y="187"/>
                    </a:lnTo>
                    <a:lnTo>
                      <a:pt x="2423" y="187"/>
                    </a:lnTo>
                    <a:lnTo>
                      <a:pt x="2424" y="187"/>
                    </a:lnTo>
                    <a:lnTo>
                      <a:pt x="2424" y="187"/>
                    </a:lnTo>
                    <a:lnTo>
                      <a:pt x="2424" y="187"/>
                    </a:lnTo>
                    <a:lnTo>
                      <a:pt x="2424" y="187"/>
                    </a:lnTo>
                    <a:lnTo>
                      <a:pt x="2425" y="187"/>
                    </a:lnTo>
                    <a:lnTo>
                      <a:pt x="2425" y="187"/>
                    </a:lnTo>
                    <a:lnTo>
                      <a:pt x="2425" y="187"/>
                    </a:lnTo>
                    <a:lnTo>
                      <a:pt x="2425" y="187"/>
                    </a:lnTo>
                    <a:lnTo>
                      <a:pt x="2426" y="187"/>
                    </a:lnTo>
                    <a:lnTo>
                      <a:pt x="2426" y="187"/>
                    </a:lnTo>
                    <a:lnTo>
                      <a:pt x="2426" y="188"/>
                    </a:lnTo>
                    <a:lnTo>
                      <a:pt x="2427" y="189"/>
                    </a:lnTo>
                    <a:lnTo>
                      <a:pt x="2427" y="190"/>
                    </a:lnTo>
                    <a:lnTo>
                      <a:pt x="2427" y="191"/>
                    </a:lnTo>
                    <a:lnTo>
                      <a:pt x="2427" y="191"/>
                    </a:lnTo>
                    <a:lnTo>
                      <a:pt x="2428" y="193"/>
                    </a:lnTo>
                    <a:lnTo>
                      <a:pt x="2428" y="193"/>
                    </a:lnTo>
                    <a:lnTo>
                      <a:pt x="2428" y="194"/>
                    </a:lnTo>
                    <a:lnTo>
                      <a:pt x="2428" y="194"/>
                    </a:lnTo>
                    <a:lnTo>
                      <a:pt x="2429" y="195"/>
                    </a:lnTo>
                    <a:lnTo>
                      <a:pt x="2429" y="195"/>
                    </a:lnTo>
                    <a:lnTo>
                      <a:pt x="2429" y="195"/>
                    </a:lnTo>
                    <a:lnTo>
                      <a:pt x="2429" y="195"/>
                    </a:lnTo>
                    <a:lnTo>
                      <a:pt x="2430" y="195"/>
                    </a:lnTo>
                    <a:lnTo>
                      <a:pt x="2430" y="195"/>
                    </a:lnTo>
                    <a:lnTo>
                      <a:pt x="2430" y="195"/>
                    </a:lnTo>
                    <a:lnTo>
                      <a:pt x="2430" y="195"/>
                    </a:lnTo>
                    <a:lnTo>
                      <a:pt x="2431" y="195"/>
                    </a:lnTo>
                    <a:lnTo>
                      <a:pt x="2431" y="195"/>
                    </a:lnTo>
                    <a:lnTo>
                      <a:pt x="2431" y="195"/>
                    </a:lnTo>
                    <a:lnTo>
                      <a:pt x="2432" y="195"/>
                    </a:lnTo>
                    <a:lnTo>
                      <a:pt x="2432" y="195"/>
                    </a:lnTo>
                    <a:lnTo>
                      <a:pt x="2432" y="195"/>
                    </a:lnTo>
                    <a:lnTo>
                      <a:pt x="2432" y="195"/>
                    </a:lnTo>
                    <a:lnTo>
                      <a:pt x="2433" y="195"/>
                    </a:lnTo>
                    <a:lnTo>
                      <a:pt x="2433" y="195"/>
                    </a:lnTo>
                    <a:lnTo>
                      <a:pt x="2433" y="195"/>
                    </a:lnTo>
                    <a:lnTo>
                      <a:pt x="2433" y="195"/>
                    </a:lnTo>
                    <a:lnTo>
                      <a:pt x="2434" y="195"/>
                    </a:lnTo>
                    <a:lnTo>
                      <a:pt x="2434" y="195"/>
                    </a:lnTo>
                    <a:lnTo>
                      <a:pt x="2434" y="196"/>
                    </a:lnTo>
                    <a:lnTo>
                      <a:pt x="2435" y="196"/>
                    </a:lnTo>
                    <a:lnTo>
                      <a:pt x="2435" y="196"/>
                    </a:lnTo>
                    <a:lnTo>
                      <a:pt x="2435" y="196"/>
                    </a:lnTo>
                    <a:lnTo>
                      <a:pt x="2435" y="196"/>
                    </a:lnTo>
                    <a:lnTo>
                      <a:pt x="2436" y="196"/>
                    </a:lnTo>
                    <a:lnTo>
                      <a:pt x="2436" y="196"/>
                    </a:lnTo>
                    <a:lnTo>
                      <a:pt x="2436" y="196"/>
                    </a:lnTo>
                    <a:lnTo>
                      <a:pt x="2436" y="196"/>
                    </a:lnTo>
                    <a:lnTo>
                      <a:pt x="2437" y="196"/>
                    </a:lnTo>
                    <a:lnTo>
                      <a:pt x="2437" y="196"/>
                    </a:lnTo>
                    <a:lnTo>
                      <a:pt x="2437" y="196"/>
                    </a:lnTo>
                    <a:lnTo>
                      <a:pt x="2438" y="196"/>
                    </a:lnTo>
                    <a:lnTo>
                      <a:pt x="2438" y="196"/>
                    </a:lnTo>
                    <a:lnTo>
                      <a:pt x="2438" y="196"/>
                    </a:lnTo>
                    <a:lnTo>
                      <a:pt x="2438" y="196"/>
                    </a:lnTo>
                    <a:lnTo>
                      <a:pt x="2439" y="196"/>
                    </a:lnTo>
                    <a:lnTo>
                      <a:pt x="2439" y="196"/>
                    </a:lnTo>
                    <a:lnTo>
                      <a:pt x="2439" y="196"/>
                    </a:lnTo>
                    <a:lnTo>
                      <a:pt x="2439" y="196"/>
                    </a:lnTo>
                    <a:lnTo>
                      <a:pt x="2440" y="196"/>
                    </a:lnTo>
                    <a:lnTo>
                      <a:pt x="2440" y="196"/>
                    </a:lnTo>
                    <a:lnTo>
                      <a:pt x="2440" y="196"/>
                    </a:lnTo>
                    <a:lnTo>
                      <a:pt x="2440" y="196"/>
                    </a:lnTo>
                    <a:lnTo>
                      <a:pt x="2441" y="196"/>
                    </a:lnTo>
                    <a:lnTo>
                      <a:pt x="2441" y="196"/>
                    </a:lnTo>
                    <a:lnTo>
                      <a:pt x="2441" y="196"/>
                    </a:lnTo>
                    <a:lnTo>
                      <a:pt x="2441" y="196"/>
                    </a:lnTo>
                    <a:lnTo>
                      <a:pt x="2442" y="196"/>
                    </a:lnTo>
                    <a:lnTo>
                      <a:pt x="2442" y="196"/>
                    </a:lnTo>
                    <a:lnTo>
                      <a:pt x="2442" y="196"/>
                    </a:lnTo>
                    <a:lnTo>
                      <a:pt x="2443" y="196"/>
                    </a:lnTo>
                    <a:lnTo>
                      <a:pt x="2443" y="196"/>
                    </a:lnTo>
                    <a:lnTo>
                      <a:pt x="2443" y="196"/>
                    </a:lnTo>
                    <a:lnTo>
                      <a:pt x="2443" y="196"/>
                    </a:lnTo>
                    <a:lnTo>
                      <a:pt x="2444" y="196"/>
                    </a:lnTo>
                    <a:lnTo>
                      <a:pt x="2444" y="196"/>
                    </a:lnTo>
                    <a:lnTo>
                      <a:pt x="2444" y="196"/>
                    </a:lnTo>
                    <a:lnTo>
                      <a:pt x="2444" y="195"/>
                    </a:lnTo>
                    <a:lnTo>
                      <a:pt x="2445" y="196"/>
                    </a:lnTo>
                    <a:lnTo>
                      <a:pt x="2445" y="195"/>
                    </a:lnTo>
                    <a:lnTo>
                      <a:pt x="2445" y="195"/>
                    </a:lnTo>
                    <a:lnTo>
                      <a:pt x="2445" y="195"/>
                    </a:lnTo>
                    <a:lnTo>
                      <a:pt x="2446" y="196"/>
                    </a:lnTo>
                    <a:lnTo>
                      <a:pt x="2446" y="196"/>
                    </a:lnTo>
                    <a:lnTo>
                      <a:pt x="2446" y="196"/>
                    </a:lnTo>
                    <a:lnTo>
                      <a:pt x="2447" y="196"/>
                    </a:lnTo>
                    <a:lnTo>
                      <a:pt x="2447" y="196"/>
                    </a:lnTo>
                    <a:lnTo>
                      <a:pt x="2447" y="196"/>
                    </a:lnTo>
                    <a:lnTo>
                      <a:pt x="2447" y="196"/>
                    </a:lnTo>
                    <a:lnTo>
                      <a:pt x="2448" y="196"/>
                    </a:lnTo>
                    <a:lnTo>
                      <a:pt x="2448" y="196"/>
                    </a:lnTo>
                    <a:lnTo>
                      <a:pt x="2448" y="196"/>
                    </a:lnTo>
                    <a:lnTo>
                      <a:pt x="2448" y="196"/>
                    </a:lnTo>
                    <a:lnTo>
                      <a:pt x="2449" y="196"/>
                    </a:lnTo>
                    <a:lnTo>
                      <a:pt x="2449" y="196"/>
                    </a:lnTo>
                    <a:lnTo>
                      <a:pt x="2449" y="196"/>
                    </a:lnTo>
                    <a:lnTo>
                      <a:pt x="2449" y="196"/>
                    </a:lnTo>
                    <a:lnTo>
                      <a:pt x="2450" y="196"/>
                    </a:lnTo>
                    <a:lnTo>
                      <a:pt x="2450" y="196"/>
                    </a:lnTo>
                    <a:lnTo>
                      <a:pt x="2450" y="196"/>
                    </a:lnTo>
                    <a:lnTo>
                      <a:pt x="2451" y="196"/>
                    </a:lnTo>
                    <a:lnTo>
                      <a:pt x="2451" y="196"/>
                    </a:lnTo>
                    <a:lnTo>
                      <a:pt x="2451" y="196"/>
                    </a:lnTo>
                    <a:lnTo>
                      <a:pt x="2451" y="196"/>
                    </a:lnTo>
                    <a:lnTo>
                      <a:pt x="2452" y="196"/>
                    </a:lnTo>
                    <a:lnTo>
                      <a:pt x="2452" y="196"/>
                    </a:lnTo>
                    <a:lnTo>
                      <a:pt x="2452" y="196"/>
                    </a:lnTo>
                    <a:lnTo>
                      <a:pt x="2452" y="196"/>
                    </a:lnTo>
                    <a:lnTo>
                      <a:pt x="2453" y="196"/>
                    </a:lnTo>
                    <a:lnTo>
                      <a:pt x="2453" y="196"/>
                    </a:lnTo>
                    <a:lnTo>
                      <a:pt x="2453" y="196"/>
                    </a:lnTo>
                    <a:lnTo>
                      <a:pt x="2454" y="196"/>
                    </a:lnTo>
                    <a:lnTo>
                      <a:pt x="2454" y="196"/>
                    </a:lnTo>
                    <a:lnTo>
                      <a:pt x="2454" y="196"/>
                    </a:lnTo>
                    <a:lnTo>
                      <a:pt x="2454" y="196"/>
                    </a:lnTo>
                    <a:lnTo>
                      <a:pt x="2455" y="196"/>
                    </a:lnTo>
                    <a:lnTo>
                      <a:pt x="2455" y="196"/>
                    </a:lnTo>
                    <a:lnTo>
                      <a:pt x="2455" y="196"/>
                    </a:lnTo>
                    <a:lnTo>
                      <a:pt x="2455" y="196"/>
                    </a:lnTo>
                    <a:lnTo>
                      <a:pt x="2456" y="196"/>
                    </a:lnTo>
                    <a:lnTo>
                      <a:pt x="2456" y="196"/>
                    </a:lnTo>
                    <a:lnTo>
                      <a:pt x="2456" y="196"/>
                    </a:lnTo>
                    <a:lnTo>
                      <a:pt x="2456" y="196"/>
                    </a:lnTo>
                    <a:lnTo>
                      <a:pt x="2457" y="196"/>
                    </a:lnTo>
                    <a:lnTo>
                      <a:pt x="2457" y="195"/>
                    </a:lnTo>
                    <a:lnTo>
                      <a:pt x="2457" y="195"/>
                    </a:lnTo>
                    <a:lnTo>
                      <a:pt x="2458" y="195"/>
                    </a:lnTo>
                    <a:lnTo>
                      <a:pt x="2458" y="195"/>
                    </a:lnTo>
                    <a:lnTo>
                      <a:pt x="2458" y="195"/>
                    </a:lnTo>
                    <a:lnTo>
                      <a:pt x="2458" y="196"/>
                    </a:lnTo>
                    <a:lnTo>
                      <a:pt x="2459" y="196"/>
                    </a:lnTo>
                    <a:lnTo>
                      <a:pt x="2459" y="196"/>
                    </a:lnTo>
                    <a:lnTo>
                      <a:pt x="2459" y="196"/>
                    </a:lnTo>
                    <a:lnTo>
                      <a:pt x="2459" y="196"/>
                    </a:lnTo>
                    <a:lnTo>
                      <a:pt x="2460" y="196"/>
                    </a:lnTo>
                    <a:lnTo>
                      <a:pt x="2460" y="196"/>
                    </a:lnTo>
                    <a:lnTo>
                      <a:pt x="2460" y="196"/>
                    </a:lnTo>
                    <a:lnTo>
                      <a:pt x="2460" y="196"/>
                    </a:lnTo>
                    <a:lnTo>
                      <a:pt x="2461" y="196"/>
                    </a:lnTo>
                    <a:lnTo>
                      <a:pt x="2461" y="195"/>
                    </a:lnTo>
                    <a:lnTo>
                      <a:pt x="2461" y="195"/>
                    </a:lnTo>
                    <a:lnTo>
                      <a:pt x="2461" y="195"/>
                    </a:lnTo>
                    <a:lnTo>
                      <a:pt x="2462" y="195"/>
                    </a:lnTo>
                    <a:lnTo>
                      <a:pt x="2462" y="195"/>
                    </a:lnTo>
                    <a:lnTo>
                      <a:pt x="2462" y="195"/>
                    </a:lnTo>
                    <a:lnTo>
                      <a:pt x="2463" y="195"/>
                    </a:lnTo>
                    <a:lnTo>
                      <a:pt x="2463" y="195"/>
                    </a:lnTo>
                    <a:lnTo>
                      <a:pt x="2463" y="195"/>
                    </a:lnTo>
                    <a:lnTo>
                      <a:pt x="2463" y="195"/>
                    </a:lnTo>
                    <a:lnTo>
                      <a:pt x="2464" y="195"/>
                    </a:lnTo>
                    <a:lnTo>
                      <a:pt x="2464" y="195"/>
                    </a:lnTo>
                    <a:lnTo>
                      <a:pt x="2464" y="195"/>
                    </a:lnTo>
                    <a:lnTo>
                      <a:pt x="2464" y="195"/>
                    </a:lnTo>
                    <a:lnTo>
                      <a:pt x="2465" y="195"/>
                    </a:lnTo>
                    <a:lnTo>
                      <a:pt x="2465" y="195"/>
                    </a:lnTo>
                    <a:lnTo>
                      <a:pt x="2465" y="195"/>
                    </a:lnTo>
                    <a:lnTo>
                      <a:pt x="2466" y="195"/>
                    </a:lnTo>
                    <a:lnTo>
                      <a:pt x="2466" y="195"/>
                    </a:lnTo>
                    <a:lnTo>
                      <a:pt x="2466" y="195"/>
                    </a:lnTo>
                    <a:lnTo>
                      <a:pt x="2466" y="195"/>
                    </a:lnTo>
                    <a:lnTo>
                      <a:pt x="2467" y="195"/>
                    </a:lnTo>
                    <a:lnTo>
                      <a:pt x="2467" y="195"/>
                    </a:lnTo>
                    <a:lnTo>
                      <a:pt x="2467" y="195"/>
                    </a:lnTo>
                    <a:lnTo>
                      <a:pt x="2467" y="195"/>
                    </a:lnTo>
                    <a:lnTo>
                      <a:pt x="2468" y="195"/>
                    </a:lnTo>
                    <a:lnTo>
                      <a:pt x="2468" y="195"/>
                    </a:lnTo>
                    <a:lnTo>
                      <a:pt x="2468" y="195"/>
                    </a:lnTo>
                    <a:lnTo>
                      <a:pt x="2468" y="195"/>
                    </a:lnTo>
                    <a:lnTo>
                      <a:pt x="2469" y="195"/>
                    </a:lnTo>
                    <a:lnTo>
                      <a:pt x="2469" y="195"/>
                    </a:lnTo>
                    <a:lnTo>
                      <a:pt x="2469" y="195"/>
                    </a:lnTo>
                    <a:lnTo>
                      <a:pt x="2470" y="195"/>
                    </a:lnTo>
                    <a:lnTo>
                      <a:pt x="2470" y="195"/>
                    </a:lnTo>
                    <a:lnTo>
                      <a:pt x="2470" y="195"/>
                    </a:lnTo>
                    <a:lnTo>
                      <a:pt x="2470" y="195"/>
                    </a:lnTo>
                    <a:lnTo>
                      <a:pt x="2471" y="195"/>
                    </a:lnTo>
                    <a:lnTo>
                      <a:pt x="2471" y="195"/>
                    </a:lnTo>
                    <a:lnTo>
                      <a:pt x="2471" y="195"/>
                    </a:lnTo>
                    <a:lnTo>
                      <a:pt x="2471" y="195"/>
                    </a:lnTo>
                    <a:lnTo>
                      <a:pt x="2472" y="195"/>
                    </a:lnTo>
                    <a:lnTo>
                      <a:pt x="2472" y="195"/>
                    </a:lnTo>
                    <a:lnTo>
                      <a:pt x="2472" y="194"/>
                    </a:lnTo>
                    <a:lnTo>
                      <a:pt x="2472" y="192"/>
                    </a:lnTo>
                    <a:lnTo>
                      <a:pt x="2473" y="188"/>
                    </a:lnTo>
                    <a:lnTo>
                      <a:pt x="2473" y="188"/>
                    </a:lnTo>
                    <a:lnTo>
                      <a:pt x="2473" y="190"/>
                    </a:lnTo>
                    <a:lnTo>
                      <a:pt x="2474" y="193"/>
                    </a:lnTo>
                    <a:lnTo>
                      <a:pt x="2474" y="194"/>
                    </a:lnTo>
                    <a:lnTo>
                      <a:pt x="2474" y="193"/>
                    </a:lnTo>
                    <a:lnTo>
                      <a:pt x="2474" y="191"/>
                    </a:lnTo>
                    <a:lnTo>
                      <a:pt x="2475" y="193"/>
                    </a:lnTo>
                    <a:lnTo>
                      <a:pt x="2475" y="194"/>
                    </a:lnTo>
                    <a:lnTo>
                      <a:pt x="2475" y="195"/>
                    </a:lnTo>
                    <a:lnTo>
                      <a:pt x="2475" y="195"/>
                    </a:lnTo>
                    <a:lnTo>
                      <a:pt x="2476" y="196"/>
                    </a:lnTo>
                    <a:lnTo>
                      <a:pt x="2476" y="196"/>
                    </a:lnTo>
                    <a:lnTo>
                      <a:pt x="2476" y="196"/>
                    </a:lnTo>
                    <a:lnTo>
                      <a:pt x="2476" y="196"/>
                    </a:lnTo>
                    <a:lnTo>
                      <a:pt x="2477" y="196"/>
                    </a:lnTo>
                    <a:lnTo>
                      <a:pt x="2477" y="196"/>
                    </a:lnTo>
                    <a:lnTo>
                      <a:pt x="2477" y="196"/>
                    </a:lnTo>
                    <a:lnTo>
                      <a:pt x="2477" y="196"/>
                    </a:lnTo>
                    <a:lnTo>
                      <a:pt x="2478" y="196"/>
                    </a:lnTo>
                    <a:lnTo>
                      <a:pt x="2478" y="197"/>
                    </a:lnTo>
                    <a:lnTo>
                      <a:pt x="2478" y="197"/>
                    </a:lnTo>
                    <a:lnTo>
                      <a:pt x="2479" y="197"/>
                    </a:lnTo>
                    <a:lnTo>
                      <a:pt x="2479" y="197"/>
                    </a:lnTo>
                    <a:lnTo>
                      <a:pt x="2479" y="197"/>
                    </a:lnTo>
                    <a:lnTo>
                      <a:pt x="2479" y="197"/>
                    </a:lnTo>
                    <a:lnTo>
                      <a:pt x="2480" y="197"/>
                    </a:lnTo>
                    <a:lnTo>
                      <a:pt x="2480" y="197"/>
                    </a:lnTo>
                    <a:lnTo>
                      <a:pt x="2480" y="197"/>
                    </a:lnTo>
                    <a:lnTo>
                      <a:pt x="2480" y="197"/>
                    </a:lnTo>
                    <a:lnTo>
                      <a:pt x="2481" y="197"/>
                    </a:lnTo>
                    <a:lnTo>
                      <a:pt x="2481" y="197"/>
                    </a:lnTo>
                    <a:lnTo>
                      <a:pt x="2481" y="197"/>
                    </a:lnTo>
                    <a:lnTo>
                      <a:pt x="2482" y="197"/>
                    </a:lnTo>
                    <a:lnTo>
                      <a:pt x="2482" y="197"/>
                    </a:lnTo>
                    <a:lnTo>
                      <a:pt x="2482" y="197"/>
                    </a:lnTo>
                    <a:lnTo>
                      <a:pt x="2482" y="197"/>
                    </a:lnTo>
                    <a:lnTo>
                      <a:pt x="2483" y="197"/>
                    </a:lnTo>
                    <a:lnTo>
                      <a:pt x="2483" y="197"/>
                    </a:lnTo>
                    <a:lnTo>
                      <a:pt x="2483" y="197"/>
                    </a:lnTo>
                    <a:lnTo>
                      <a:pt x="2483" y="197"/>
                    </a:lnTo>
                    <a:lnTo>
                      <a:pt x="2484" y="197"/>
                    </a:lnTo>
                    <a:lnTo>
                      <a:pt x="2484" y="197"/>
                    </a:lnTo>
                    <a:lnTo>
                      <a:pt x="2484" y="197"/>
                    </a:lnTo>
                    <a:lnTo>
                      <a:pt x="2485" y="197"/>
                    </a:lnTo>
                    <a:lnTo>
                      <a:pt x="2485" y="197"/>
                    </a:lnTo>
                    <a:lnTo>
                      <a:pt x="2485" y="197"/>
                    </a:lnTo>
                    <a:lnTo>
                      <a:pt x="2485" y="197"/>
                    </a:lnTo>
                    <a:lnTo>
                      <a:pt x="2486" y="197"/>
                    </a:lnTo>
                    <a:lnTo>
                      <a:pt x="2486" y="197"/>
                    </a:lnTo>
                    <a:lnTo>
                      <a:pt x="2486" y="197"/>
                    </a:lnTo>
                    <a:lnTo>
                      <a:pt x="2486" y="197"/>
                    </a:lnTo>
                    <a:lnTo>
                      <a:pt x="2487" y="197"/>
                    </a:lnTo>
                    <a:lnTo>
                      <a:pt x="2487" y="197"/>
                    </a:lnTo>
                    <a:lnTo>
                      <a:pt x="2487" y="197"/>
                    </a:lnTo>
                    <a:lnTo>
                      <a:pt x="2487" y="197"/>
                    </a:lnTo>
                    <a:lnTo>
                      <a:pt x="2488" y="197"/>
                    </a:lnTo>
                    <a:lnTo>
                      <a:pt x="2488" y="197"/>
                    </a:lnTo>
                    <a:lnTo>
                      <a:pt x="2488" y="197"/>
                    </a:lnTo>
                    <a:lnTo>
                      <a:pt x="2488" y="197"/>
                    </a:lnTo>
                    <a:lnTo>
                      <a:pt x="2489" y="197"/>
                    </a:lnTo>
                    <a:lnTo>
                      <a:pt x="2489" y="197"/>
                    </a:lnTo>
                    <a:lnTo>
                      <a:pt x="2489" y="197"/>
                    </a:lnTo>
                    <a:lnTo>
                      <a:pt x="2490" y="197"/>
                    </a:lnTo>
                    <a:lnTo>
                      <a:pt x="2490" y="198"/>
                    </a:lnTo>
                    <a:lnTo>
                      <a:pt x="2490" y="198"/>
                    </a:lnTo>
                    <a:lnTo>
                      <a:pt x="2490" y="198"/>
                    </a:lnTo>
                    <a:lnTo>
                      <a:pt x="2491" y="197"/>
                    </a:lnTo>
                    <a:lnTo>
                      <a:pt x="2491" y="197"/>
                    </a:lnTo>
                    <a:lnTo>
                      <a:pt x="2491" y="197"/>
                    </a:lnTo>
                    <a:lnTo>
                      <a:pt x="2491" y="197"/>
                    </a:lnTo>
                    <a:lnTo>
                      <a:pt x="2492" y="197"/>
                    </a:lnTo>
                    <a:lnTo>
                      <a:pt x="2492" y="197"/>
                    </a:lnTo>
                    <a:lnTo>
                      <a:pt x="2492" y="197"/>
                    </a:lnTo>
                    <a:lnTo>
                      <a:pt x="2492" y="197"/>
                    </a:lnTo>
                    <a:lnTo>
                      <a:pt x="2493" y="196"/>
                    </a:lnTo>
                    <a:lnTo>
                      <a:pt x="2493" y="196"/>
                    </a:lnTo>
                    <a:lnTo>
                      <a:pt x="2493" y="196"/>
                    </a:lnTo>
                    <a:lnTo>
                      <a:pt x="2493" y="196"/>
                    </a:lnTo>
                    <a:lnTo>
                      <a:pt x="2494" y="196"/>
                    </a:lnTo>
                    <a:lnTo>
                      <a:pt x="2494" y="196"/>
                    </a:lnTo>
                    <a:lnTo>
                      <a:pt x="2494" y="196"/>
                    </a:lnTo>
                    <a:lnTo>
                      <a:pt x="2495" y="196"/>
                    </a:lnTo>
                    <a:lnTo>
                      <a:pt x="2495" y="196"/>
                    </a:lnTo>
                    <a:lnTo>
                      <a:pt x="2495" y="196"/>
                    </a:lnTo>
                    <a:lnTo>
                      <a:pt x="2495" y="196"/>
                    </a:lnTo>
                    <a:lnTo>
                      <a:pt x="2496" y="196"/>
                    </a:lnTo>
                    <a:lnTo>
                      <a:pt x="2496" y="196"/>
                    </a:lnTo>
                    <a:lnTo>
                      <a:pt x="2496" y="196"/>
                    </a:lnTo>
                    <a:lnTo>
                      <a:pt x="2496" y="196"/>
                    </a:lnTo>
                    <a:lnTo>
                      <a:pt x="2497" y="197"/>
                    </a:lnTo>
                    <a:lnTo>
                      <a:pt x="2497" y="197"/>
                    </a:lnTo>
                    <a:lnTo>
                      <a:pt x="2497" y="196"/>
                    </a:lnTo>
                    <a:lnTo>
                      <a:pt x="2498" y="196"/>
                    </a:lnTo>
                    <a:lnTo>
                      <a:pt x="2498" y="196"/>
                    </a:lnTo>
                    <a:lnTo>
                      <a:pt x="2498" y="196"/>
                    </a:lnTo>
                    <a:lnTo>
                      <a:pt x="2498" y="196"/>
                    </a:lnTo>
                    <a:lnTo>
                      <a:pt x="2499" y="196"/>
                    </a:lnTo>
                    <a:lnTo>
                      <a:pt x="2499" y="197"/>
                    </a:lnTo>
                    <a:lnTo>
                      <a:pt x="2499" y="197"/>
                    </a:lnTo>
                    <a:lnTo>
                      <a:pt x="2499" y="197"/>
                    </a:lnTo>
                    <a:lnTo>
                      <a:pt x="2500" y="197"/>
                    </a:lnTo>
                    <a:lnTo>
                      <a:pt x="2500" y="197"/>
                    </a:lnTo>
                    <a:lnTo>
                      <a:pt x="2500" y="197"/>
                    </a:lnTo>
                    <a:lnTo>
                      <a:pt x="2501" y="197"/>
                    </a:lnTo>
                    <a:lnTo>
                      <a:pt x="2501" y="197"/>
                    </a:lnTo>
                    <a:lnTo>
                      <a:pt x="2501" y="197"/>
                    </a:lnTo>
                    <a:lnTo>
                      <a:pt x="2501" y="197"/>
                    </a:lnTo>
                    <a:lnTo>
                      <a:pt x="2502" y="197"/>
                    </a:lnTo>
                    <a:lnTo>
                      <a:pt x="2502" y="197"/>
                    </a:lnTo>
                    <a:lnTo>
                      <a:pt x="2502" y="197"/>
                    </a:lnTo>
                    <a:lnTo>
                      <a:pt x="2502" y="197"/>
                    </a:lnTo>
                    <a:lnTo>
                      <a:pt x="2503" y="197"/>
                    </a:lnTo>
                    <a:lnTo>
                      <a:pt x="2503" y="197"/>
                    </a:lnTo>
                    <a:lnTo>
                      <a:pt x="2503" y="197"/>
                    </a:lnTo>
                    <a:lnTo>
                      <a:pt x="2503" y="197"/>
                    </a:lnTo>
                    <a:lnTo>
                      <a:pt x="2504" y="197"/>
                    </a:lnTo>
                    <a:lnTo>
                      <a:pt x="2504" y="197"/>
                    </a:lnTo>
                    <a:lnTo>
                      <a:pt x="2504" y="197"/>
                    </a:lnTo>
                    <a:lnTo>
                      <a:pt x="2504" y="197"/>
                    </a:lnTo>
                    <a:lnTo>
                      <a:pt x="2505" y="197"/>
                    </a:lnTo>
                    <a:lnTo>
                      <a:pt x="2505" y="197"/>
                    </a:lnTo>
                    <a:lnTo>
                      <a:pt x="2505" y="198"/>
                    </a:lnTo>
                    <a:lnTo>
                      <a:pt x="2506" y="198"/>
                    </a:lnTo>
                    <a:lnTo>
                      <a:pt x="2506" y="198"/>
                    </a:lnTo>
                    <a:lnTo>
                      <a:pt x="2506" y="198"/>
                    </a:lnTo>
                    <a:lnTo>
                      <a:pt x="2506" y="198"/>
                    </a:lnTo>
                    <a:lnTo>
                      <a:pt x="2507" y="198"/>
                    </a:lnTo>
                    <a:lnTo>
                      <a:pt x="2507" y="198"/>
                    </a:lnTo>
                    <a:lnTo>
                      <a:pt x="2507" y="198"/>
                    </a:lnTo>
                    <a:lnTo>
                      <a:pt x="2507" y="198"/>
                    </a:lnTo>
                    <a:lnTo>
                      <a:pt x="2508" y="198"/>
                    </a:lnTo>
                    <a:lnTo>
                      <a:pt x="2508" y="198"/>
                    </a:lnTo>
                    <a:lnTo>
                      <a:pt x="2508" y="198"/>
                    </a:lnTo>
                    <a:lnTo>
                      <a:pt x="2508" y="198"/>
                    </a:lnTo>
                    <a:lnTo>
                      <a:pt x="2509" y="198"/>
                    </a:lnTo>
                    <a:lnTo>
                      <a:pt x="2509" y="198"/>
                    </a:lnTo>
                    <a:lnTo>
                      <a:pt x="2509" y="198"/>
                    </a:lnTo>
                    <a:lnTo>
                      <a:pt x="2509" y="198"/>
                    </a:lnTo>
                    <a:lnTo>
                      <a:pt x="2510" y="198"/>
                    </a:lnTo>
                    <a:lnTo>
                      <a:pt x="2510" y="198"/>
                    </a:lnTo>
                    <a:lnTo>
                      <a:pt x="2510" y="198"/>
                    </a:lnTo>
                    <a:lnTo>
                      <a:pt x="2511" y="198"/>
                    </a:lnTo>
                    <a:lnTo>
                      <a:pt x="2511" y="198"/>
                    </a:lnTo>
                    <a:lnTo>
                      <a:pt x="2511" y="198"/>
                    </a:lnTo>
                    <a:lnTo>
                      <a:pt x="2511" y="198"/>
                    </a:lnTo>
                    <a:lnTo>
                      <a:pt x="2512" y="198"/>
                    </a:lnTo>
                    <a:lnTo>
                      <a:pt x="2512" y="198"/>
                    </a:lnTo>
                    <a:lnTo>
                      <a:pt x="2512" y="198"/>
                    </a:lnTo>
                    <a:lnTo>
                      <a:pt x="2512" y="198"/>
                    </a:lnTo>
                    <a:lnTo>
                      <a:pt x="2513" y="198"/>
                    </a:lnTo>
                    <a:lnTo>
                      <a:pt x="2513" y="198"/>
                    </a:lnTo>
                    <a:lnTo>
                      <a:pt x="2513" y="198"/>
                    </a:lnTo>
                    <a:lnTo>
                      <a:pt x="2514" y="198"/>
                    </a:lnTo>
                    <a:lnTo>
                      <a:pt x="2514" y="198"/>
                    </a:lnTo>
                    <a:lnTo>
                      <a:pt x="2514" y="198"/>
                    </a:lnTo>
                    <a:lnTo>
                      <a:pt x="2514" y="198"/>
                    </a:lnTo>
                    <a:lnTo>
                      <a:pt x="2515" y="198"/>
                    </a:lnTo>
                    <a:lnTo>
                      <a:pt x="2515" y="198"/>
                    </a:lnTo>
                    <a:lnTo>
                      <a:pt x="2515" y="198"/>
                    </a:lnTo>
                    <a:lnTo>
                      <a:pt x="2515" y="198"/>
                    </a:lnTo>
                    <a:lnTo>
                      <a:pt x="2516" y="198"/>
                    </a:lnTo>
                    <a:lnTo>
                      <a:pt x="2516" y="198"/>
                    </a:lnTo>
                    <a:lnTo>
                      <a:pt x="2516" y="198"/>
                    </a:lnTo>
                    <a:lnTo>
                      <a:pt x="2517" y="198"/>
                    </a:lnTo>
                    <a:lnTo>
                      <a:pt x="2517" y="198"/>
                    </a:lnTo>
                    <a:lnTo>
                      <a:pt x="2517" y="198"/>
                    </a:lnTo>
                    <a:lnTo>
                      <a:pt x="2517" y="198"/>
                    </a:lnTo>
                    <a:lnTo>
                      <a:pt x="2518" y="198"/>
                    </a:lnTo>
                    <a:lnTo>
                      <a:pt x="2518" y="198"/>
                    </a:lnTo>
                    <a:lnTo>
                      <a:pt x="2518" y="198"/>
                    </a:lnTo>
                    <a:lnTo>
                      <a:pt x="2518" y="198"/>
                    </a:lnTo>
                    <a:lnTo>
                      <a:pt x="2519" y="198"/>
                    </a:lnTo>
                    <a:lnTo>
                      <a:pt x="2519" y="198"/>
                    </a:lnTo>
                    <a:lnTo>
                      <a:pt x="2519" y="198"/>
                    </a:lnTo>
                    <a:lnTo>
                      <a:pt x="2519" y="198"/>
                    </a:lnTo>
                    <a:lnTo>
                      <a:pt x="2520" y="198"/>
                    </a:lnTo>
                    <a:lnTo>
                      <a:pt x="2520" y="198"/>
                    </a:lnTo>
                    <a:lnTo>
                      <a:pt x="2520" y="198"/>
                    </a:lnTo>
                    <a:lnTo>
                      <a:pt x="2520" y="198"/>
                    </a:lnTo>
                    <a:lnTo>
                      <a:pt x="2521" y="198"/>
                    </a:lnTo>
                    <a:lnTo>
                      <a:pt x="2521" y="198"/>
                    </a:lnTo>
                    <a:lnTo>
                      <a:pt x="2521" y="198"/>
                    </a:lnTo>
                    <a:lnTo>
                      <a:pt x="2522" y="198"/>
                    </a:lnTo>
                    <a:lnTo>
                      <a:pt x="2522" y="198"/>
                    </a:lnTo>
                    <a:lnTo>
                      <a:pt x="2522" y="198"/>
                    </a:lnTo>
                    <a:lnTo>
                      <a:pt x="2522" y="198"/>
                    </a:lnTo>
                    <a:lnTo>
                      <a:pt x="2523" y="198"/>
                    </a:lnTo>
                    <a:lnTo>
                      <a:pt x="2523" y="198"/>
                    </a:lnTo>
                    <a:lnTo>
                      <a:pt x="2523" y="198"/>
                    </a:lnTo>
                    <a:lnTo>
                      <a:pt x="2523" y="198"/>
                    </a:lnTo>
                    <a:lnTo>
                      <a:pt x="2524" y="198"/>
                    </a:lnTo>
                    <a:lnTo>
                      <a:pt x="2524" y="198"/>
                    </a:lnTo>
                    <a:lnTo>
                      <a:pt x="2524" y="198"/>
                    </a:lnTo>
                    <a:lnTo>
                      <a:pt x="2524" y="198"/>
                    </a:lnTo>
                    <a:lnTo>
                      <a:pt x="2525" y="198"/>
                    </a:lnTo>
                    <a:lnTo>
                      <a:pt x="2525" y="198"/>
                    </a:lnTo>
                    <a:lnTo>
                      <a:pt x="2525" y="198"/>
                    </a:lnTo>
                    <a:lnTo>
                      <a:pt x="2525" y="198"/>
                    </a:lnTo>
                    <a:lnTo>
                      <a:pt x="2526" y="198"/>
                    </a:lnTo>
                    <a:lnTo>
                      <a:pt x="2526" y="198"/>
                    </a:lnTo>
                    <a:lnTo>
                      <a:pt x="2526" y="198"/>
                    </a:lnTo>
                    <a:lnTo>
                      <a:pt x="2527" y="198"/>
                    </a:lnTo>
                    <a:lnTo>
                      <a:pt x="2527" y="198"/>
                    </a:lnTo>
                    <a:lnTo>
                      <a:pt x="2527" y="198"/>
                    </a:lnTo>
                    <a:lnTo>
                      <a:pt x="2527" y="198"/>
                    </a:lnTo>
                    <a:lnTo>
                      <a:pt x="2528" y="198"/>
                    </a:lnTo>
                    <a:lnTo>
                      <a:pt x="2528" y="198"/>
                    </a:lnTo>
                    <a:lnTo>
                      <a:pt x="2528" y="198"/>
                    </a:lnTo>
                    <a:lnTo>
                      <a:pt x="2528" y="198"/>
                    </a:lnTo>
                    <a:lnTo>
                      <a:pt x="2529" y="198"/>
                    </a:lnTo>
                    <a:lnTo>
                      <a:pt x="2529" y="198"/>
                    </a:lnTo>
                    <a:lnTo>
                      <a:pt x="2529" y="198"/>
                    </a:lnTo>
                    <a:lnTo>
                      <a:pt x="2530" y="198"/>
                    </a:lnTo>
                    <a:lnTo>
                      <a:pt x="2530" y="198"/>
                    </a:lnTo>
                    <a:lnTo>
                      <a:pt x="2530" y="198"/>
                    </a:lnTo>
                    <a:lnTo>
                      <a:pt x="2530" y="198"/>
                    </a:lnTo>
                    <a:lnTo>
                      <a:pt x="2531" y="198"/>
                    </a:lnTo>
                    <a:lnTo>
                      <a:pt x="2531" y="198"/>
                    </a:lnTo>
                    <a:lnTo>
                      <a:pt x="2531" y="198"/>
                    </a:lnTo>
                    <a:lnTo>
                      <a:pt x="2531" y="198"/>
                    </a:lnTo>
                    <a:lnTo>
                      <a:pt x="2532" y="198"/>
                    </a:lnTo>
                    <a:lnTo>
                      <a:pt x="2532" y="198"/>
                    </a:lnTo>
                    <a:lnTo>
                      <a:pt x="2532" y="198"/>
                    </a:lnTo>
                    <a:lnTo>
                      <a:pt x="2533" y="198"/>
                    </a:lnTo>
                    <a:lnTo>
                      <a:pt x="2533" y="198"/>
                    </a:lnTo>
                    <a:lnTo>
                      <a:pt x="2533" y="198"/>
                    </a:lnTo>
                    <a:lnTo>
                      <a:pt x="2533" y="198"/>
                    </a:lnTo>
                    <a:lnTo>
                      <a:pt x="2534" y="198"/>
                    </a:lnTo>
                    <a:lnTo>
                      <a:pt x="2534" y="198"/>
                    </a:lnTo>
                    <a:lnTo>
                      <a:pt x="2534" y="198"/>
                    </a:lnTo>
                    <a:lnTo>
                      <a:pt x="2534" y="198"/>
                    </a:lnTo>
                    <a:lnTo>
                      <a:pt x="2535" y="198"/>
                    </a:lnTo>
                    <a:lnTo>
                      <a:pt x="2535" y="197"/>
                    </a:lnTo>
                    <a:lnTo>
                      <a:pt x="2535" y="197"/>
                    </a:lnTo>
                    <a:lnTo>
                      <a:pt x="2535" y="197"/>
                    </a:lnTo>
                    <a:lnTo>
                      <a:pt x="2536" y="197"/>
                    </a:lnTo>
                    <a:lnTo>
                      <a:pt x="2536" y="197"/>
                    </a:lnTo>
                    <a:lnTo>
                      <a:pt x="2536" y="196"/>
                    </a:lnTo>
                    <a:lnTo>
                      <a:pt x="2536" y="196"/>
                    </a:lnTo>
                    <a:lnTo>
                      <a:pt x="2537" y="196"/>
                    </a:lnTo>
                    <a:lnTo>
                      <a:pt x="2537" y="196"/>
                    </a:lnTo>
                    <a:lnTo>
                      <a:pt x="2537" y="195"/>
                    </a:lnTo>
                    <a:lnTo>
                      <a:pt x="2538" y="195"/>
                    </a:lnTo>
                    <a:lnTo>
                      <a:pt x="2538" y="195"/>
                    </a:lnTo>
                    <a:lnTo>
                      <a:pt x="2538" y="195"/>
                    </a:lnTo>
                    <a:lnTo>
                      <a:pt x="2538" y="195"/>
                    </a:lnTo>
                    <a:lnTo>
                      <a:pt x="2539" y="195"/>
                    </a:lnTo>
                    <a:lnTo>
                      <a:pt x="2539" y="195"/>
                    </a:lnTo>
                    <a:lnTo>
                      <a:pt x="2539" y="195"/>
                    </a:lnTo>
                    <a:lnTo>
                      <a:pt x="2539" y="195"/>
                    </a:lnTo>
                    <a:lnTo>
                      <a:pt x="2540" y="195"/>
                    </a:lnTo>
                    <a:lnTo>
                      <a:pt x="2540" y="195"/>
                    </a:lnTo>
                    <a:lnTo>
                      <a:pt x="2540" y="195"/>
                    </a:lnTo>
                    <a:lnTo>
                      <a:pt x="2540" y="195"/>
                    </a:lnTo>
                    <a:lnTo>
                      <a:pt x="2541" y="195"/>
                    </a:lnTo>
                    <a:lnTo>
                      <a:pt x="2541" y="195"/>
                    </a:lnTo>
                    <a:lnTo>
                      <a:pt x="2541" y="194"/>
                    </a:lnTo>
                    <a:lnTo>
                      <a:pt x="2541" y="187"/>
                    </a:lnTo>
                    <a:lnTo>
                      <a:pt x="2542" y="184"/>
                    </a:lnTo>
                    <a:lnTo>
                      <a:pt x="2542" y="180"/>
                    </a:lnTo>
                    <a:lnTo>
                      <a:pt x="2542" y="179"/>
                    </a:lnTo>
                    <a:lnTo>
                      <a:pt x="2543" y="184"/>
                    </a:lnTo>
                    <a:lnTo>
                      <a:pt x="2543" y="190"/>
                    </a:lnTo>
                    <a:lnTo>
                      <a:pt x="2543" y="191"/>
                    </a:lnTo>
                    <a:lnTo>
                      <a:pt x="2543" y="191"/>
                    </a:lnTo>
                    <a:lnTo>
                      <a:pt x="2544" y="190"/>
                    </a:lnTo>
                    <a:lnTo>
                      <a:pt x="2544" y="189"/>
                    </a:lnTo>
                    <a:lnTo>
                      <a:pt x="2544" y="190"/>
                    </a:lnTo>
                    <a:lnTo>
                      <a:pt x="2544" y="190"/>
                    </a:lnTo>
                    <a:lnTo>
                      <a:pt x="2545" y="190"/>
                    </a:lnTo>
                    <a:lnTo>
                      <a:pt x="2545" y="190"/>
                    </a:lnTo>
                    <a:lnTo>
                      <a:pt x="2545" y="191"/>
                    </a:lnTo>
                    <a:lnTo>
                      <a:pt x="2546" y="191"/>
                    </a:lnTo>
                    <a:lnTo>
                      <a:pt x="2546" y="191"/>
                    </a:lnTo>
                    <a:lnTo>
                      <a:pt x="2546" y="191"/>
                    </a:lnTo>
                    <a:lnTo>
                      <a:pt x="2546" y="191"/>
                    </a:lnTo>
                    <a:lnTo>
                      <a:pt x="2547" y="191"/>
                    </a:lnTo>
                    <a:lnTo>
                      <a:pt x="2547" y="191"/>
                    </a:lnTo>
                    <a:lnTo>
                      <a:pt x="2547" y="191"/>
                    </a:lnTo>
                    <a:lnTo>
                      <a:pt x="2547" y="191"/>
                    </a:lnTo>
                    <a:lnTo>
                      <a:pt x="2548" y="191"/>
                    </a:lnTo>
                    <a:lnTo>
                      <a:pt x="2548" y="191"/>
                    </a:lnTo>
                    <a:lnTo>
                      <a:pt x="2548" y="191"/>
                    </a:lnTo>
                    <a:lnTo>
                      <a:pt x="2549" y="191"/>
                    </a:lnTo>
                    <a:lnTo>
                      <a:pt x="2549" y="191"/>
                    </a:lnTo>
                    <a:lnTo>
                      <a:pt x="2549" y="191"/>
                    </a:lnTo>
                    <a:lnTo>
                      <a:pt x="2549" y="191"/>
                    </a:lnTo>
                    <a:lnTo>
                      <a:pt x="2550" y="191"/>
                    </a:lnTo>
                    <a:lnTo>
                      <a:pt x="2550" y="191"/>
                    </a:lnTo>
                    <a:lnTo>
                      <a:pt x="2550" y="191"/>
                    </a:lnTo>
                    <a:lnTo>
                      <a:pt x="2550" y="191"/>
                    </a:lnTo>
                    <a:lnTo>
                      <a:pt x="2551" y="191"/>
                    </a:lnTo>
                    <a:lnTo>
                      <a:pt x="2551" y="191"/>
                    </a:lnTo>
                    <a:lnTo>
                      <a:pt x="2551" y="191"/>
                    </a:lnTo>
                    <a:lnTo>
                      <a:pt x="2551" y="191"/>
                    </a:lnTo>
                    <a:lnTo>
                      <a:pt x="2552" y="191"/>
                    </a:lnTo>
                    <a:lnTo>
                      <a:pt x="2552" y="191"/>
                    </a:lnTo>
                    <a:lnTo>
                      <a:pt x="2552" y="191"/>
                    </a:lnTo>
                    <a:lnTo>
                      <a:pt x="2552" y="191"/>
                    </a:lnTo>
                    <a:lnTo>
                      <a:pt x="2553" y="191"/>
                    </a:lnTo>
                    <a:lnTo>
                      <a:pt x="2553" y="191"/>
                    </a:lnTo>
                    <a:lnTo>
                      <a:pt x="2553" y="191"/>
                    </a:lnTo>
                    <a:lnTo>
                      <a:pt x="2554" y="191"/>
                    </a:lnTo>
                    <a:lnTo>
                      <a:pt x="2554" y="191"/>
                    </a:lnTo>
                    <a:lnTo>
                      <a:pt x="2554" y="191"/>
                    </a:lnTo>
                    <a:lnTo>
                      <a:pt x="2554" y="191"/>
                    </a:lnTo>
                    <a:lnTo>
                      <a:pt x="2555" y="191"/>
                    </a:lnTo>
                    <a:lnTo>
                      <a:pt x="2555" y="191"/>
                    </a:lnTo>
                    <a:lnTo>
                      <a:pt x="2555" y="191"/>
                    </a:lnTo>
                    <a:lnTo>
                      <a:pt x="2555" y="191"/>
                    </a:lnTo>
                    <a:lnTo>
                      <a:pt x="2556" y="192"/>
                    </a:lnTo>
                    <a:lnTo>
                      <a:pt x="2556" y="192"/>
                    </a:lnTo>
                    <a:lnTo>
                      <a:pt x="2556" y="192"/>
                    </a:lnTo>
                    <a:lnTo>
                      <a:pt x="2556" y="193"/>
                    </a:lnTo>
                    <a:lnTo>
                      <a:pt x="2557" y="193"/>
                    </a:lnTo>
                    <a:lnTo>
                      <a:pt x="2557" y="193"/>
                    </a:lnTo>
                    <a:lnTo>
                      <a:pt x="2557" y="193"/>
                    </a:lnTo>
                    <a:lnTo>
                      <a:pt x="2558" y="194"/>
                    </a:lnTo>
                    <a:lnTo>
                      <a:pt x="2558" y="194"/>
                    </a:lnTo>
                    <a:lnTo>
                      <a:pt x="2558" y="195"/>
                    </a:lnTo>
                    <a:lnTo>
                      <a:pt x="2558" y="195"/>
                    </a:lnTo>
                    <a:lnTo>
                      <a:pt x="2559" y="195"/>
                    </a:lnTo>
                    <a:lnTo>
                      <a:pt x="2559" y="195"/>
                    </a:lnTo>
                    <a:lnTo>
                      <a:pt x="2559" y="195"/>
                    </a:lnTo>
                    <a:lnTo>
                      <a:pt x="2559" y="195"/>
                    </a:lnTo>
                    <a:lnTo>
                      <a:pt x="2560" y="195"/>
                    </a:lnTo>
                    <a:lnTo>
                      <a:pt x="2560" y="196"/>
                    </a:lnTo>
                    <a:lnTo>
                      <a:pt x="2560" y="196"/>
                    </a:lnTo>
                    <a:lnTo>
                      <a:pt x="2560" y="196"/>
                    </a:lnTo>
                    <a:lnTo>
                      <a:pt x="2561" y="196"/>
                    </a:lnTo>
                    <a:lnTo>
                      <a:pt x="2561" y="197"/>
                    </a:lnTo>
                    <a:lnTo>
                      <a:pt x="2561" y="197"/>
                    </a:lnTo>
                    <a:lnTo>
                      <a:pt x="2562" y="197"/>
                    </a:lnTo>
                    <a:lnTo>
                      <a:pt x="2562" y="197"/>
                    </a:lnTo>
                    <a:lnTo>
                      <a:pt x="2562" y="197"/>
                    </a:lnTo>
                    <a:lnTo>
                      <a:pt x="2562" y="197"/>
                    </a:lnTo>
                    <a:lnTo>
                      <a:pt x="2563" y="197"/>
                    </a:lnTo>
                    <a:lnTo>
                      <a:pt x="2563" y="197"/>
                    </a:lnTo>
                    <a:lnTo>
                      <a:pt x="2563" y="197"/>
                    </a:lnTo>
                    <a:lnTo>
                      <a:pt x="2563" y="197"/>
                    </a:lnTo>
                    <a:lnTo>
                      <a:pt x="2564" y="197"/>
                    </a:lnTo>
                    <a:lnTo>
                      <a:pt x="2564" y="197"/>
                    </a:lnTo>
                    <a:lnTo>
                      <a:pt x="2564" y="197"/>
                    </a:lnTo>
                    <a:lnTo>
                      <a:pt x="2565" y="197"/>
                    </a:lnTo>
                    <a:lnTo>
                      <a:pt x="2565" y="197"/>
                    </a:lnTo>
                    <a:lnTo>
                      <a:pt x="2565" y="197"/>
                    </a:lnTo>
                    <a:lnTo>
                      <a:pt x="2565" y="197"/>
                    </a:lnTo>
                    <a:lnTo>
                      <a:pt x="2566" y="197"/>
                    </a:lnTo>
                    <a:lnTo>
                      <a:pt x="2566" y="198"/>
                    </a:lnTo>
                    <a:lnTo>
                      <a:pt x="2566" y="198"/>
                    </a:lnTo>
                    <a:lnTo>
                      <a:pt x="2566" y="198"/>
                    </a:lnTo>
                    <a:lnTo>
                      <a:pt x="2567" y="198"/>
                    </a:lnTo>
                    <a:lnTo>
                      <a:pt x="2567" y="197"/>
                    </a:lnTo>
                    <a:lnTo>
                      <a:pt x="2567" y="197"/>
                    </a:lnTo>
                    <a:lnTo>
                      <a:pt x="2567" y="197"/>
                    </a:lnTo>
                    <a:lnTo>
                      <a:pt x="2568" y="197"/>
                    </a:lnTo>
                    <a:lnTo>
                      <a:pt x="2568" y="197"/>
                    </a:lnTo>
                    <a:lnTo>
                      <a:pt x="2568" y="197"/>
                    </a:lnTo>
                    <a:lnTo>
                      <a:pt x="2568" y="197"/>
                    </a:lnTo>
                    <a:lnTo>
                      <a:pt x="2569" y="197"/>
                    </a:lnTo>
                    <a:lnTo>
                      <a:pt x="2569" y="197"/>
                    </a:lnTo>
                    <a:lnTo>
                      <a:pt x="2569" y="197"/>
                    </a:lnTo>
                    <a:lnTo>
                      <a:pt x="2570" y="197"/>
                    </a:lnTo>
                    <a:lnTo>
                      <a:pt x="2570" y="197"/>
                    </a:lnTo>
                    <a:lnTo>
                      <a:pt x="2570" y="197"/>
                    </a:lnTo>
                    <a:lnTo>
                      <a:pt x="2570" y="197"/>
                    </a:lnTo>
                    <a:lnTo>
                      <a:pt x="2571" y="196"/>
                    </a:lnTo>
                    <a:lnTo>
                      <a:pt x="2571" y="196"/>
                    </a:lnTo>
                    <a:lnTo>
                      <a:pt x="2571" y="196"/>
                    </a:lnTo>
                    <a:lnTo>
                      <a:pt x="2571" y="196"/>
                    </a:lnTo>
                    <a:lnTo>
                      <a:pt x="2572" y="196"/>
                    </a:lnTo>
                    <a:lnTo>
                      <a:pt x="2572" y="196"/>
                    </a:lnTo>
                    <a:lnTo>
                      <a:pt x="2572" y="196"/>
                    </a:lnTo>
                    <a:lnTo>
                      <a:pt x="2572" y="196"/>
                    </a:lnTo>
                    <a:lnTo>
                      <a:pt x="2573" y="196"/>
                    </a:lnTo>
                    <a:lnTo>
                      <a:pt x="2573" y="196"/>
                    </a:lnTo>
                    <a:lnTo>
                      <a:pt x="2573" y="196"/>
                    </a:lnTo>
                    <a:lnTo>
                      <a:pt x="2574" y="196"/>
                    </a:lnTo>
                    <a:lnTo>
                      <a:pt x="2574" y="196"/>
                    </a:lnTo>
                    <a:lnTo>
                      <a:pt x="2574" y="196"/>
                    </a:lnTo>
                    <a:lnTo>
                      <a:pt x="2574" y="196"/>
                    </a:lnTo>
                    <a:lnTo>
                      <a:pt x="2575" y="196"/>
                    </a:lnTo>
                    <a:lnTo>
                      <a:pt x="2575" y="196"/>
                    </a:lnTo>
                    <a:lnTo>
                      <a:pt x="2575" y="196"/>
                    </a:lnTo>
                    <a:lnTo>
                      <a:pt x="2575" y="196"/>
                    </a:lnTo>
                    <a:lnTo>
                      <a:pt x="2576" y="196"/>
                    </a:lnTo>
                    <a:lnTo>
                      <a:pt x="2576" y="196"/>
                    </a:lnTo>
                    <a:lnTo>
                      <a:pt x="2576" y="196"/>
                    </a:lnTo>
                    <a:lnTo>
                      <a:pt x="2577" y="196"/>
                    </a:lnTo>
                    <a:lnTo>
                      <a:pt x="2577" y="196"/>
                    </a:lnTo>
                    <a:lnTo>
                      <a:pt x="2577" y="196"/>
                    </a:lnTo>
                    <a:lnTo>
                      <a:pt x="2577" y="196"/>
                    </a:lnTo>
                    <a:lnTo>
                      <a:pt x="2578" y="196"/>
                    </a:lnTo>
                    <a:lnTo>
                      <a:pt x="2578" y="196"/>
                    </a:lnTo>
                    <a:lnTo>
                      <a:pt x="2578" y="196"/>
                    </a:lnTo>
                    <a:lnTo>
                      <a:pt x="2578" y="196"/>
                    </a:lnTo>
                    <a:lnTo>
                      <a:pt x="2579" y="196"/>
                    </a:lnTo>
                    <a:lnTo>
                      <a:pt x="2579" y="196"/>
                    </a:lnTo>
                    <a:lnTo>
                      <a:pt x="2579" y="195"/>
                    </a:lnTo>
                    <a:lnTo>
                      <a:pt x="2579" y="195"/>
                    </a:lnTo>
                    <a:lnTo>
                      <a:pt x="2580" y="195"/>
                    </a:lnTo>
                    <a:lnTo>
                      <a:pt x="2580" y="195"/>
                    </a:lnTo>
                    <a:lnTo>
                      <a:pt x="2580" y="195"/>
                    </a:lnTo>
                    <a:lnTo>
                      <a:pt x="2581" y="195"/>
                    </a:lnTo>
                    <a:lnTo>
                      <a:pt x="2581" y="195"/>
                    </a:lnTo>
                    <a:lnTo>
                      <a:pt x="2581" y="195"/>
                    </a:lnTo>
                    <a:lnTo>
                      <a:pt x="2581" y="195"/>
                    </a:lnTo>
                    <a:lnTo>
                      <a:pt x="2582" y="195"/>
                    </a:lnTo>
                    <a:lnTo>
                      <a:pt x="2582" y="196"/>
                    </a:lnTo>
                    <a:lnTo>
                      <a:pt x="2582" y="195"/>
                    </a:lnTo>
                    <a:lnTo>
                      <a:pt x="2582" y="195"/>
                    </a:lnTo>
                    <a:lnTo>
                      <a:pt x="2583" y="195"/>
                    </a:lnTo>
                    <a:lnTo>
                      <a:pt x="2583" y="195"/>
                    </a:lnTo>
                    <a:lnTo>
                      <a:pt x="2583" y="195"/>
                    </a:lnTo>
                    <a:lnTo>
                      <a:pt x="2583" y="196"/>
                    </a:lnTo>
                    <a:lnTo>
                      <a:pt x="2584" y="196"/>
                    </a:lnTo>
                    <a:lnTo>
                      <a:pt x="2584" y="196"/>
                    </a:lnTo>
                    <a:lnTo>
                      <a:pt x="2584" y="196"/>
                    </a:lnTo>
                    <a:lnTo>
                      <a:pt x="2584" y="196"/>
                    </a:lnTo>
                    <a:lnTo>
                      <a:pt x="2585" y="196"/>
                    </a:lnTo>
                    <a:lnTo>
                      <a:pt x="2585" y="196"/>
                    </a:lnTo>
                    <a:lnTo>
                      <a:pt x="2585" y="196"/>
                    </a:lnTo>
                    <a:lnTo>
                      <a:pt x="2586" y="196"/>
                    </a:lnTo>
                    <a:lnTo>
                      <a:pt x="2586" y="196"/>
                    </a:lnTo>
                    <a:lnTo>
                      <a:pt x="2586" y="196"/>
                    </a:lnTo>
                    <a:lnTo>
                      <a:pt x="2586" y="196"/>
                    </a:lnTo>
                    <a:lnTo>
                      <a:pt x="2587" y="196"/>
                    </a:lnTo>
                    <a:lnTo>
                      <a:pt x="2587" y="196"/>
                    </a:lnTo>
                    <a:lnTo>
                      <a:pt x="2587" y="196"/>
                    </a:lnTo>
                    <a:lnTo>
                      <a:pt x="2587" y="196"/>
                    </a:lnTo>
                    <a:lnTo>
                      <a:pt x="2588" y="196"/>
                    </a:lnTo>
                    <a:lnTo>
                      <a:pt x="2588" y="196"/>
                    </a:lnTo>
                    <a:lnTo>
                      <a:pt x="2588" y="196"/>
                    </a:lnTo>
                    <a:lnTo>
                      <a:pt x="2588" y="196"/>
                    </a:lnTo>
                    <a:lnTo>
                      <a:pt x="2589" y="196"/>
                    </a:lnTo>
                    <a:lnTo>
                      <a:pt x="2589" y="196"/>
                    </a:lnTo>
                    <a:lnTo>
                      <a:pt x="2589" y="196"/>
                    </a:lnTo>
                    <a:lnTo>
                      <a:pt x="2590" y="196"/>
                    </a:lnTo>
                    <a:lnTo>
                      <a:pt x="2590" y="196"/>
                    </a:lnTo>
                    <a:lnTo>
                      <a:pt x="2590" y="196"/>
                    </a:lnTo>
                    <a:lnTo>
                      <a:pt x="2590" y="196"/>
                    </a:lnTo>
                    <a:lnTo>
                      <a:pt x="2591" y="196"/>
                    </a:lnTo>
                    <a:lnTo>
                      <a:pt x="2591" y="196"/>
                    </a:lnTo>
                    <a:lnTo>
                      <a:pt x="2591" y="196"/>
                    </a:lnTo>
                    <a:lnTo>
                      <a:pt x="2591" y="196"/>
                    </a:lnTo>
                    <a:lnTo>
                      <a:pt x="2592" y="196"/>
                    </a:lnTo>
                    <a:lnTo>
                      <a:pt x="2592" y="196"/>
                    </a:lnTo>
                    <a:lnTo>
                      <a:pt x="2592" y="196"/>
                    </a:lnTo>
                    <a:lnTo>
                      <a:pt x="2593" y="196"/>
                    </a:lnTo>
                    <a:lnTo>
                      <a:pt x="2593" y="196"/>
                    </a:lnTo>
                    <a:lnTo>
                      <a:pt x="2593" y="196"/>
                    </a:lnTo>
                    <a:lnTo>
                      <a:pt x="2593" y="196"/>
                    </a:lnTo>
                    <a:lnTo>
                      <a:pt x="2594" y="196"/>
                    </a:lnTo>
                    <a:lnTo>
                      <a:pt x="2594" y="196"/>
                    </a:lnTo>
                    <a:lnTo>
                      <a:pt x="2594" y="195"/>
                    </a:lnTo>
                    <a:lnTo>
                      <a:pt x="2594" y="195"/>
                    </a:lnTo>
                    <a:lnTo>
                      <a:pt x="2595" y="195"/>
                    </a:lnTo>
                    <a:lnTo>
                      <a:pt x="2595" y="195"/>
                    </a:lnTo>
                    <a:lnTo>
                      <a:pt x="2595" y="195"/>
                    </a:lnTo>
                    <a:lnTo>
                      <a:pt x="2596" y="196"/>
                    </a:lnTo>
                    <a:lnTo>
                      <a:pt x="2596" y="196"/>
                    </a:lnTo>
                    <a:lnTo>
                      <a:pt x="2596" y="196"/>
                    </a:lnTo>
                    <a:lnTo>
                      <a:pt x="2596" y="196"/>
                    </a:lnTo>
                    <a:lnTo>
                      <a:pt x="2597" y="196"/>
                    </a:lnTo>
                    <a:lnTo>
                      <a:pt x="2597" y="196"/>
                    </a:lnTo>
                    <a:lnTo>
                      <a:pt x="2597" y="196"/>
                    </a:lnTo>
                    <a:lnTo>
                      <a:pt x="2597" y="196"/>
                    </a:lnTo>
                    <a:lnTo>
                      <a:pt x="2598" y="196"/>
                    </a:lnTo>
                    <a:lnTo>
                      <a:pt x="2598" y="196"/>
                    </a:lnTo>
                    <a:lnTo>
                      <a:pt x="2598" y="196"/>
                    </a:lnTo>
                    <a:lnTo>
                      <a:pt x="2598" y="196"/>
                    </a:lnTo>
                    <a:lnTo>
                      <a:pt x="2599" y="196"/>
                    </a:lnTo>
                    <a:lnTo>
                      <a:pt x="2599" y="196"/>
                    </a:lnTo>
                    <a:lnTo>
                      <a:pt x="2599" y="196"/>
                    </a:lnTo>
                    <a:lnTo>
                      <a:pt x="2599" y="196"/>
                    </a:lnTo>
                    <a:lnTo>
                      <a:pt x="2600" y="196"/>
                    </a:lnTo>
                    <a:lnTo>
                      <a:pt x="2600" y="196"/>
                    </a:lnTo>
                    <a:lnTo>
                      <a:pt x="2600" y="196"/>
                    </a:lnTo>
                    <a:lnTo>
                      <a:pt x="2601" y="196"/>
                    </a:lnTo>
                    <a:lnTo>
                      <a:pt x="2601" y="196"/>
                    </a:lnTo>
                    <a:lnTo>
                      <a:pt x="2601" y="196"/>
                    </a:lnTo>
                    <a:lnTo>
                      <a:pt x="2601" y="196"/>
                    </a:lnTo>
                    <a:lnTo>
                      <a:pt x="2602" y="196"/>
                    </a:lnTo>
                    <a:lnTo>
                      <a:pt x="2602" y="196"/>
                    </a:lnTo>
                    <a:lnTo>
                      <a:pt x="2602" y="196"/>
                    </a:lnTo>
                    <a:lnTo>
                      <a:pt x="2602" y="197"/>
                    </a:lnTo>
                    <a:lnTo>
                      <a:pt x="2603" y="197"/>
                    </a:lnTo>
                    <a:lnTo>
                      <a:pt x="2603" y="197"/>
                    </a:lnTo>
                    <a:lnTo>
                      <a:pt x="2603" y="197"/>
                    </a:lnTo>
                    <a:lnTo>
                      <a:pt x="2603" y="197"/>
                    </a:lnTo>
                    <a:lnTo>
                      <a:pt x="2604" y="197"/>
                    </a:lnTo>
                    <a:lnTo>
                      <a:pt x="2604" y="197"/>
                    </a:lnTo>
                    <a:lnTo>
                      <a:pt x="2604" y="197"/>
                    </a:lnTo>
                    <a:lnTo>
                      <a:pt x="2604" y="197"/>
                    </a:lnTo>
                    <a:lnTo>
                      <a:pt x="2605" y="197"/>
                    </a:lnTo>
                    <a:lnTo>
                      <a:pt x="2605" y="197"/>
                    </a:lnTo>
                    <a:lnTo>
                      <a:pt x="2605" y="197"/>
                    </a:lnTo>
                    <a:lnTo>
                      <a:pt x="2606" y="197"/>
                    </a:lnTo>
                    <a:lnTo>
                      <a:pt x="2606" y="197"/>
                    </a:lnTo>
                    <a:lnTo>
                      <a:pt x="2606" y="197"/>
                    </a:lnTo>
                    <a:lnTo>
                      <a:pt x="2606" y="198"/>
                    </a:lnTo>
                    <a:lnTo>
                      <a:pt x="2607" y="198"/>
                    </a:lnTo>
                    <a:lnTo>
                      <a:pt x="2607" y="198"/>
                    </a:lnTo>
                    <a:lnTo>
                      <a:pt x="2607" y="198"/>
                    </a:lnTo>
                    <a:lnTo>
                      <a:pt x="2607" y="198"/>
                    </a:lnTo>
                    <a:lnTo>
                      <a:pt x="2608" y="198"/>
                    </a:lnTo>
                    <a:lnTo>
                      <a:pt x="2608" y="198"/>
                    </a:lnTo>
                    <a:lnTo>
                      <a:pt x="2608" y="198"/>
                    </a:lnTo>
                    <a:lnTo>
                      <a:pt x="2609" y="198"/>
                    </a:lnTo>
                    <a:lnTo>
                      <a:pt x="2609" y="198"/>
                    </a:lnTo>
                    <a:lnTo>
                      <a:pt x="2609" y="198"/>
                    </a:lnTo>
                    <a:lnTo>
                      <a:pt x="2609" y="198"/>
                    </a:lnTo>
                    <a:lnTo>
                      <a:pt x="2610" y="198"/>
                    </a:lnTo>
                    <a:lnTo>
                      <a:pt x="2610" y="197"/>
                    </a:lnTo>
                    <a:lnTo>
                      <a:pt x="2610" y="190"/>
                    </a:lnTo>
                    <a:lnTo>
                      <a:pt x="2610" y="185"/>
                    </a:lnTo>
                    <a:lnTo>
                      <a:pt x="2611" y="189"/>
                    </a:lnTo>
                    <a:lnTo>
                      <a:pt x="2611" y="191"/>
                    </a:lnTo>
                    <a:lnTo>
                      <a:pt x="2611" y="191"/>
                    </a:lnTo>
                    <a:lnTo>
                      <a:pt x="2612" y="191"/>
                    </a:lnTo>
                    <a:lnTo>
                      <a:pt x="2612" y="191"/>
                    </a:lnTo>
                    <a:lnTo>
                      <a:pt x="2612" y="192"/>
                    </a:lnTo>
                    <a:lnTo>
                      <a:pt x="2612" y="193"/>
                    </a:lnTo>
                    <a:lnTo>
                      <a:pt x="2613" y="193"/>
                    </a:lnTo>
                    <a:lnTo>
                      <a:pt x="2613" y="193"/>
                    </a:lnTo>
                    <a:lnTo>
                      <a:pt x="2613" y="196"/>
                    </a:lnTo>
                    <a:lnTo>
                      <a:pt x="2613" y="197"/>
                    </a:lnTo>
                    <a:lnTo>
                      <a:pt x="2614" y="197"/>
                    </a:lnTo>
                    <a:lnTo>
                      <a:pt x="2614" y="197"/>
                    </a:lnTo>
                    <a:lnTo>
                      <a:pt x="2614" y="197"/>
                    </a:lnTo>
                    <a:lnTo>
                      <a:pt x="2614" y="197"/>
                    </a:lnTo>
                    <a:lnTo>
                      <a:pt x="2615" y="197"/>
                    </a:lnTo>
                    <a:lnTo>
                      <a:pt x="2615" y="197"/>
                    </a:lnTo>
                    <a:lnTo>
                      <a:pt x="2615" y="197"/>
                    </a:lnTo>
                    <a:lnTo>
                      <a:pt x="2615" y="197"/>
                    </a:lnTo>
                    <a:lnTo>
                      <a:pt x="2616" y="197"/>
                    </a:lnTo>
                    <a:lnTo>
                      <a:pt x="2616" y="197"/>
                    </a:lnTo>
                    <a:lnTo>
                      <a:pt x="2616" y="197"/>
                    </a:lnTo>
                    <a:lnTo>
                      <a:pt x="2617" y="197"/>
                    </a:lnTo>
                    <a:lnTo>
                      <a:pt x="2617" y="197"/>
                    </a:lnTo>
                    <a:lnTo>
                      <a:pt x="2617" y="197"/>
                    </a:lnTo>
                    <a:lnTo>
                      <a:pt x="2617" y="197"/>
                    </a:lnTo>
                    <a:lnTo>
                      <a:pt x="2618" y="197"/>
                    </a:lnTo>
                    <a:lnTo>
                      <a:pt x="2618" y="197"/>
                    </a:lnTo>
                    <a:lnTo>
                      <a:pt x="2618" y="197"/>
                    </a:lnTo>
                    <a:lnTo>
                      <a:pt x="2618" y="197"/>
                    </a:lnTo>
                    <a:lnTo>
                      <a:pt x="2619" y="197"/>
                    </a:lnTo>
                    <a:lnTo>
                      <a:pt x="2619" y="197"/>
                    </a:lnTo>
                    <a:lnTo>
                      <a:pt x="2619" y="197"/>
                    </a:lnTo>
                    <a:lnTo>
                      <a:pt x="2619" y="197"/>
                    </a:lnTo>
                    <a:lnTo>
                      <a:pt x="2620" y="197"/>
                    </a:lnTo>
                    <a:lnTo>
                      <a:pt x="2620" y="197"/>
                    </a:lnTo>
                    <a:lnTo>
                      <a:pt x="2620" y="197"/>
                    </a:lnTo>
                    <a:lnTo>
                      <a:pt x="2620" y="196"/>
                    </a:lnTo>
                    <a:lnTo>
                      <a:pt x="2621" y="196"/>
                    </a:lnTo>
                    <a:lnTo>
                      <a:pt x="2621" y="196"/>
                    </a:lnTo>
                    <a:lnTo>
                      <a:pt x="2621" y="196"/>
                    </a:lnTo>
                    <a:lnTo>
                      <a:pt x="2622" y="196"/>
                    </a:lnTo>
                    <a:lnTo>
                      <a:pt x="2622" y="196"/>
                    </a:lnTo>
                    <a:lnTo>
                      <a:pt x="2622" y="196"/>
                    </a:lnTo>
                    <a:lnTo>
                      <a:pt x="2622" y="196"/>
                    </a:lnTo>
                    <a:lnTo>
                      <a:pt x="2623" y="196"/>
                    </a:lnTo>
                    <a:lnTo>
                      <a:pt x="2623" y="196"/>
                    </a:lnTo>
                    <a:lnTo>
                      <a:pt x="2623" y="196"/>
                    </a:lnTo>
                    <a:lnTo>
                      <a:pt x="2623" y="196"/>
                    </a:lnTo>
                    <a:lnTo>
                      <a:pt x="2624" y="196"/>
                    </a:lnTo>
                    <a:lnTo>
                      <a:pt x="2624" y="196"/>
                    </a:lnTo>
                    <a:lnTo>
                      <a:pt x="2624" y="196"/>
                    </a:lnTo>
                    <a:lnTo>
                      <a:pt x="2625" y="196"/>
                    </a:lnTo>
                    <a:lnTo>
                      <a:pt x="2625" y="196"/>
                    </a:lnTo>
                    <a:lnTo>
                      <a:pt x="2625" y="196"/>
                    </a:lnTo>
                    <a:lnTo>
                      <a:pt x="2625" y="196"/>
                    </a:lnTo>
                    <a:lnTo>
                      <a:pt x="2626" y="196"/>
                    </a:lnTo>
                    <a:lnTo>
                      <a:pt x="2626" y="196"/>
                    </a:lnTo>
                    <a:lnTo>
                      <a:pt x="2626" y="196"/>
                    </a:lnTo>
                    <a:lnTo>
                      <a:pt x="2626" y="196"/>
                    </a:lnTo>
                    <a:lnTo>
                      <a:pt x="2627" y="196"/>
                    </a:lnTo>
                    <a:lnTo>
                      <a:pt x="2627" y="196"/>
                    </a:lnTo>
                    <a:lnTo>
                      <a:pt x="2627" y="196"/>
                    </a:lnTo>
                    <a:lnTo>
                      <a:pt x="2628" y="196"/>
                    </a:lnTo>
                    <a:lnTo>
                      <a:pt x="2628" y="196"/>
                    </a:lnTo>
                    <a:lnTo>
                      <a:pt x="2628" y="196"/>
                    </a:lnTo>
                    <a:lnTo>
                      <a:pt x="2628" y="196"/>
                    </a:lnTo>
                    <a:lnTo>
                      <a:pt x="2629" y="196"/>
                    </a:lnTo>
                    <a:lnTo>
                      <a:pt x="2629" y="196"/>
                    </a:lnTo>
                    <a:lnTo>
                      <a:pt x="2629" y="196"/>
                    </a:lnTo>
                    <a:lnTo>
                      <a:pt x="2629" y="196"/>
                    </a:lnTo>
                    <a:lnTo>
                      <a:pt x="2630" y="196"/>
                    </a:lnTo>
                    <a:lnTo>
                      <a:pt x="2630" y="196"/>
                    </a:lnTo>
                    <a:lnTo>
                      <a:pt x="2630" y="196"/>
                    </a:lnTo>
                    <a:lnTo>
                      <a:pt x="2630" y="196"/>
                    </a:lnTo>
                    <a:lnTo>
                      <a:pt x="2631" y="196"/>
                    </a:lnTo>
                    <a:lnTo>
                      <a:pt x="2631" y="196"/>
                    </a:lnTo>
                    <a:lnTo>
                      <a:pt x="2631" y="196"/>
                    </a:lnTo>
                    <a:lnTo>
                      <a:pt x="2631" y="196"/>
                    </a:lnTo>
                    <a:lnTo>
                      <a:pt x="2632" y="196"/>
                    </a:lnTo>
                    <a:lnTo>
                      <a:pt x="2632" y="196"/>
                    </a:lnTo>
                    <a:lnTo>
                      <a:pt x="2632" y="196"/>
                    </a:lnTo>
                    <a:lnTo>
                      <a:pt x="2633" y="196"/>
                    </a:lnTo>
                    <a:lnTo>
                      <a:pt x="2633" y="196"/>
                    </a:lnTo>
                    <a:lnTo>
                      <a:pt x="2633" y="196"/>
                    </a:lnTo>
                    <a:lnTo>
                      <a:pt x="2633" y="196"/>
                    </a:lnTo>
                    <a:lnTo>
                      <a:pt x="2634" y="196"/>
                    </a:lnTo>
                    <a:lnTo>
                      <a:pt x="2634" y="196"/>
                    </a:lnTo>
                    <a:lnTo>
                      <a:pt x="2634" y="196"/>
                    </a:lnTo>
                    <a:lnTo>
                      <a:pt x="2634" y="196"/>
                    </a:lnTo>
                    <a:lnTo>
                      <a:pt x="2635" y="196"/>
                    </a:lnTo>
                    <a:lnTo>
                      <a:pt x="2635" y="196"/>
                    </a:lnTo>
                    <a:lnTo>
                      <a:pt x="2635" y="196"/>
                    </a:lnTo>
                    <a:lnTo>
                      <a:pt x="2635" y="196"/>
                    </a:lnTo>
                    <a:lnTo>
                      <a:pt x="2636" y="196"/>
                    </a:lnTo>
                    <a:lnTo>
                      <a:pt x="2636" y="196"/>
                    </a:lnTo>
                    <a:lnTo>
                      <a:pt x="2636" y="196"/>
                    </a:lnTo>
                    <a:lnTo>
                      <a:pt x="2636" y="196"/>
                    </a:lnTo>
                    <a:lnTo>
                      <a:pt x="2637" y="196"/>
                    </a:lnTo>
                    <a:lnTo>
                      <a:pt x="2637" y="196"/>
                    </a:lnTo>
                    <a:lnTo>
                      <a:pt x="2637" y="196"/>
                    </a:lnTo>
                    <a:lnTo>
                      <a:pt x="2638" y="196"/>
                    </a:lnTo>
                    <a:lnTo>
                      <a:pt x="2638" y="196"/>
                    </a:lnTo>
                    <a:lnTo>
                      <a:pt x="2638" y="196"/>
                    </a:lnTo>
                    <a:lnTo>
                      <a:pt x="2638" y="196"/>
                    </a:lnTo>
                    <a:lnTo>
                      <a:pt x="2639" y="196"/>
                    </a:lnTo>
                    <a:lnTo>
                      <a:pt x="2639" y="196"/>
                    </a:lnTo>
                    <a:lnTo>
                      <a:pt x="2639" y="196"/>
                    </a:lnTo>
                    <a:lnTo>
                      <a:pt x="2639" y="196"/>
                    </a:lnTo>
                    <a:lnTo>
                      <a:pt x="2640" y="195"/>
                    </a:lnTo>
                    <a:lnTo>
                      <a:pt x="2640" y="195"/>
                    </a:lnTo>
                    <a:lnTo>
                      <a:pt x="2640" y="195"/>
                    </a:lnTo>
                    <a:lnTo>
                      <a:pt x="2641" y="195"/>
                    </a:lnTo>
                    <a:lnTo>
                      <a:pt x="2641" y="195"/>
                    </a:lnTo>
                    <a:lnTo>
                      <a:pt x="2641" y="195"/>
                    </a:lnTo>
                    <a:lnTo>
                      <a:pt x="2641" y="195"/>
                    </a:lnTo>
                    <a:lnTo>
                      <a:pt x="2642" y="195"/>
                    </a:lnTo>
                    <a:lnTo>
                      <a:pt x="2642" y="195"/>
                    </a:lnTo>
                    <a:lnTo>
                      <a:pt x="2642" y="195"/>
                    </a:lnTo>
                    <a:lnTo>
                      <a:pt x="2642" y="195"/>
                    </a:lnTo>
                    <a:lnTo>
                      <a:pt x="2643" y="195"/>
                    </a:lnTo>
                    <a:lnTo>
                      <a:pt x="2643" y="195"/>
                    </a:lnTo>
                    <a:lnTo>
                      <a:pt x="2643" y="195"/>
                    </a:lnTo>
                    <a:lnTo>
                      <a:pt x="2644" y="195"/>
                    </a:lnTo>
                    <a:lnTo>
                      <a:pt x="2644" y="195"/>
                    </a:lnTo>
                    <a:lnTo>
                      <a:pt x="2644" y="195"/>
                    </a:lnTo>
                    <a:lnTo>
                      <a:pt x="2644" y="195"/>
                    </a:lnTo>
                    <a:lnTo>
                      <a:pt x="2645" y="195"/>
                    </a:lnTo>
                    <a:lnTo>
                      <a:pt x="2645" y="195"/>
                    </a:lnTo>
                    <a:lnTo>
                      <a:pt x="2645" y="195"/>
                    </a:lnTo>
                    <a:lnTo>
                      <a:pt x="2645" y="195"/>
                    </a:lnTo>
                    <a:lnTo>
                      <a:pt x="2646" y="195"/>
                    </a:lnTo>
                    <a:lnTo>
                      <a:pt x="2646" y="195"/>
                    </a:lnTo>
                    <a:lnTo>
                      <a:pt x="2646" y="195"/>
                    </a:lnTo>
                    <a:lnTo>
                      <a:pt x="2646" y="195"/>
                    </a:lnTo>
                    <a:lnTo>
                      <a:pt x="2647" y="195"/>
                    </a:lnTo>
                    <a:lnTo>
                      <a:pt x="2647" y="195"/>
                    </a:lnTo>
                    <a:lnTo>
                      <a:pt x="2647" y="195"/>
                    </a:lnTo>
                    <a:lnTo>
                      <a:pt x="2647" y="195"/>
                    </a:lnTo>
                    <a:lnTo>
                      <a:pt x="2648" y="195"/>
                    </a:lnTo>
                    <a:lnTo>
                      <a:pt x="2648" y="195"/>
                    </a:lnTo>
                    <a:lnTo>
                      <a:pt x="2648" y="195"/>
                    </a:lnTo>
                    <a:lnTo>
                      <a:pt x="2649" y="195"/>
                    </a:lnTo>
                    <a:lnTo>
                      <a:pt x="2649" y="195"/>
                    </a:lnTo>
                    <a:lnTo>
                      <a:pt x="2649" y="194"/>
                    </a:lnTo>
                    <a:lnTo>
                      <a:pt x="2649" y="194"/>
                    </a:lnTo>
                    <a:lnTo>
                      <a:pt x="2650" y="194"/>
                    </a:lnTo>
                    <a:lnTo>
                      <a:pt x="2650" y="195"/>
                    </a:lnTo>
                    <a:lnTo>
                      <a:pt x="2650" y="195"/>
                    </a:lnTo>
                    <a:lnTo>
                      <a:pt x="2650" y="195"/>
                    </a:lnTo>
                    <a:lnTo>
                      <a:pt x="2651" y="195"/>
                    </a:lnTo>
                    <a:lnTo>
                      <a:pt x="2651" y="195"/>
                    </a:lnTo>
                    <a:lnTo>
                      <a:pt x="2651" y="195"/>
                    </a:lnTo>
                    <a:lnTo>
                      <a:pt x="2651" y="194"/>
                    </a:lnTo>
                    <a:lnTo>
                      <a:pt x="2652" y="194"/>
                    </a:lnTo>
                    <a:lnTo>
                      <a:pt x="2652" y="195"/>
                    </a:lnTo>
                    <a:lnTo>
                      <a:pt x="2652" y="195"/>
                    </a:lnTo>
                    <a:lnTo>
                      <a:pt x="2652" y="195"/>
                    </a:lnTo>
                    <a:lnTo>
                      <a:pt x="2653" y="195"/>
                    </a:lnTo>
                    <a:lnTo>
                      <a:pt x="2653" y="195"/>
                    </a:lnTo>
                    <a:lnTo>
                      <a:pt x="2653" y="195"/>
                    </a:lnTo>
                    <a:lnTo>
                      <a:pt x="2654" y="195"/>
                    </a:lnTo>
                    <a:lnTo>
                      <a:pt x="2654" y="195"/>
                    </a:lnTo>
                    <a:lnTo>
                      <a:pt x="2654" y="195"/>
                    </a:lnTo>
                    <a:lnTo>
                      <a:pt x="2654" y="195"/>
                    </a:lnTo>
                    <a:lnTo>
                      <a:pt x="2655" y="195"/>
                    </a:lnTo>
                    <a:lnTo>
                      <a:pt x="2655" y="195"/>
                    </a:lnTo>
                    <a:lnTo>
                      <a:pt x="2655" y="195"/>
                    </a:lnTo>
                    <a:lnTo>
                      <a:pt x="2655" y="195"/>
                    </a:lnTo>
                    <a:lnTo>
                      <a:pt x="2656" y="195"/>
                    </a:lnTo>
                    <a:lnTo>
                      <a:pt x="2656" y="195"/>
                    </a:lnTo>
                    <a:lnTo>
                      <a:pt x="2656" y="195"/>
                    </a:lnTo>
                    <a:lnTo>
                      <a:pt x="2657" y="195"/>
                    </a:lnTo>
                    <a:lnTo>
                      <a:pt x="2657" y="195"/>
                    </a:lnTo>
                    <a:lnTo>
                      <a:pt x="2657" y="195"/>
                    </a:lnTo>
                    <a:lnTo>
                      <a:pt x="2657" y="195"/>
                    </a:lnTo>
                    <a:lnTo>
                      <a:pt x="2658" y="195"/>
                    </a:lnTo>
                    <a:lnTo>
                      <a:pt x="2658" y="195"/>
                    </a:lnTo>
                    <a:lnTo>
                      <a:pt x="2658" y="195"/>
                    </a:lnTo>
                    <a:lnTo>
                      <a:pt x="2658" y="195"/>
                    </a:lnTo>
                    <a:lnTo>
                      <a:pt x="2659" y="195"/>
                    </a:lnTo>
                    <a:lnTo>
                      <a:pt x="2659" y="195"/>
                    </a:lnTo>
                    <a:lnTo>
                      <a:pt x="2659" y="195"/>
                    </a:lnTo>
                    <a:lnTo>
                      <a:pt x="2660" y="195"/>
                    </a:lnTo>
                    <a:lnTo>
                      <a:pt x="2660" y="195"/>
                    </a:lnTo>
                    <a:lnTo>
                      <a:pt x="2660" y="195"/>
                    </a:lnTo>
                    <a:lnTo>
                      <a:pt x="2660" y="195"/>
                    </a:lnTo>
                    <a:lnTo>
                      <a:pt x="2661" y="195"/>
                    </a:lnTo>
                    <a:lnTo>
                      <a:pt x="2661" y="195"/>
                    </a:lnTo>
                    <a:lnTo>
                      <a:pt x="2661" y="195"/>
                    </a:lnTo>
                    <a:lnTo>
                      <a:pt x="2661" y="195"/>
                    </a:lnTo>
                    <a:lnTo>
                      <a:pt x="2662" y="195"/>
                    </a:lnTo>
                    <a:lnTo>
                      <a:pt x="2662" y="195"/>
                    </a:lnTo>
                    <a:lnTo>
                      <a:pt x="2662" y="195"/>
                    </a:lnTo>
                    <a:lnTo>
                      <a:pt x="2662" y="195"/>
                    </a:lnTo>
                    <a:lnTo>
                      <a:pt x="2663" y="195"/>
                    </a:lnTo>
                    <a:lnTo>
                      <a:pt x="2663" y="195"/>
                    </a:lnTo>
                    <a:lnTo>
                      <a:pt x="2663" y="195"/>
                    </a:lnTo>
                    <a:lnTo>
                      <a:pt x="2663" y="195"/>
                    </a:lnTo>
                    <a:lnTo>
                      <a:pt x="2664" y="195"/>
                    </a:lnTo>
                    <a:lnTo>
                      <a:pt x="2664" y="195"/>
                    </a:lnTo>
                    <a:lnTo>
                      <a:pt x="2664" y="195"/>
                    </a:lnTo>
                    <a:lnTo>
                      <a:pt x="2665" y="195"/>
                    </a:lnTo>
                    <a:lnTo>
                      <a:pt x="2665" y="195"/>
                    </a:lnTo>
                    <a:lnTo>
                      <a:pt x="2665" y="195"/>
                    </a:lnTo>
                    <a:lnTo>
                      <a:pt x="2665" y="195"/>
                    </a:lnTo>
                    <a:lnTo>
                      <a:pt x="2666" y="195"/>
                    </a:lnTo>
                    <a:lnTo>
                      <a:pt x="2666" y="195"/>
                    </a:lnTo>
                    <a:lnTo>
                      <a:pt x="2666" y="195"/>
                    </a:lnTo>
                    <a:lnTo>
                      <a:pt x="2666" y="195"/>
                    </a:lnTo>
                    <a:lnTo>
                      <a:pt x="2667" y="195"/>
                    </a:lnTo>
                    <a:lnTo>
                      <a:pt x="2667" y="195"/>
                    </a:lnTo>
                    <a:lnTo>
                      <a:pt x="2667" y="195"/>
                    </a:lnTo>
                    <a:lnTo>
                      <a:pt x="2667" y="195"/>
                    </a:lnTo>
                    <a:lnTo>
                      <a:pt x="2668" y="195"/>
                    </a:lnTo>
                    <a:lnTo>
                      <a:pt x="2668" y="195"/>
                    </a:lnTo>
                    <a:lnTo>
                      <a:pt x="2668" y="195"/>
                    </a:lnTo>
                    <a:lnTo>
                      <a:pt x="2669" y="195"/>
                    </a:lnTo>
                    <a:lnTo>
                      <a:pt x="2669" y="195"/>
                    </a:lnTo>
                    <a:lnTo>
                      <a:pt x="2669" y="195"/>
                    </a:lnTo>
                    <a:lnTo>
                      <a:pt x="2669" y="195"/>
                    </a:lnTo>
                    <a:lnTo>
                      <a:pt x="2670" y="195"/>
                    </a:lnTo>
                    <a:lnTo>
                      <a:pt x="2670" y="195"/>
                    </a:lnTo>
                    <a:lnTo>
                      <a:pt x="2670" y="195"/>
                    </a:lnTo>
                    <a:lnTo>
                      <a:pt x="2670" y="195"/>
                    </a:lnTo>
                    <a:lnTo>
                      <a:pt x="2671" y="194"/>
                    </a:lnTo>
                    <a:lnTo>
                      <a:pt x="2671" y="194"/>
                    </a:lnTo>
                    <a:lnTo>
                      <a:pt x="2671" y="194"/>
                    </a:lnTo>
                    <a:lnTo>
                      <a:pt x="2671" y="194"/>
                    </a:lnTo>
                    <a:lnTo>
                      <a:pt x="2672" y="194"/>
                    </a:lnTo>
                    <a:lnTo>
                      <a:pt x="2672" y="194"/>
                    </a:lnTo>
                    <a:lnTo>
                      <a:pt x="2672" y="194"/>
                    </a:lnTo>
                    <a:lnTo>
                      <a:pt x="2673" y="194"/>
                    </a:lnTo>
                    <a:lnTo>
                      <a:pt x="2673" y="194"/>
                    </a:lnTo>
                    <a:lnTo>
                      <a:pt x="2673" y="194"/>
                    </a:lnTo>
                    <a:lnTo>
                      <a:pt x="2673" y="194"/>
                    </a:lnTo>
                    <a:lnTo>
                      <a:pt x="2674" y="194"/>
                    </a:lnTo>
                    <a:lnTo>
                      <a:pt x="2674" y="194"/>
                    </a:lnTo>
                    <a:lnTo>
                      <a:pt x="2674" y="194"/>
                    </a:lnTo>
                    <a:lnTo>
                      <a:pt x="2674" y="194"/>
                    </a:lnTo>
                    <a:lnTo>
                      <a:pt x="2675" y="194"/>
                    </a:lnTo>
                    <a:lnTo>
                      <a:pt x="2675" y="194"/>
                    </a:lnTo>
                    <a:lnTo>
                      <a:pt x="2675" y="194"/>
                    </a:lnTo>
                    <a:lnTo>
                      <a:pt x="2676" y="194"/>
                    </a:lnTo>
                    <a:lnTo>
                      <a:pt x="2676" y="194"/>
                    </a:lnTo>
                    <a:lnTo>
                      <a:pt x="2676" y="194"/>
                    </a:lnTo>
                    <a:lnTo>
                      <a:pt x="2676" y="194"/>
                    </a:lnTo>
                    <a:lnTo>
                      <a:pt x="2677" y="194"/>
                    </a:lnTo>
                    <a:lnTo>
                      <a:pt x="2677" y="194"/>
                    </a:lnTo>
                    <a:lnTo>
                      <a:pt x="2677" y="194"/>
                    </a:lnTo>
                    <a:lnTo>
                      <a:pt x="2677" y="193"/>
                    </a:lnTo>
                    <a:lnTo>
                      <a:pt x="2678" y="186"/>
                    </a:lnTo>
                    <a:lnTo>
                      <a:pt x="2678" y="180"/>
                    </a:lnTo>
                    <a:lnTo>
                      <a:pt x="2678" y="180"/>
                    </a:lnTo>
                    <a:lnTo>
                      <a:pt x="2678" y="181"/>
                    </a:lnTo>
                    <a:lnTo>
                      <a:pt x="2679" y="183"/>
                    </a:lnTo>
                    <a:lnTo>
                      <a:pt x="2679" y="184"/>
                    </a:lnTo>
                    <a:lnTo>
                      <a:pt x="2679" y="184"/>
                    </a:lnTo>
                    <a:lnTo>
                      <a:pt x="2679" y="182"/>
                    </a:lnTo>
                    <a:lnTo>
                      <a:pt x="2680" y="179"/>
                    </a:lnTo>
                    <a:lnTo>
                      <a:pt x="2680" y="177"/>
                    </a:lnTo>
                    <a:lnTo>
                      <a:pt x="2680" y="177"/>
                    </a:lnTo>
                    <a:lnTo>
                      <a:pt x="2681" y="181"/>
                    </a:lnTo>
                    <a:lnTo>
                      <a:pt x="2681" y="184"/>
                    </a:lnTo>
                    <a:lnTo>
                      <a:pt x="2681" y="184"/>
                    </a:lnTo>
                    <a:lnTo>
                      <a:pt x="2681" y="184"/>
                    </a:lnTo>
                    <a:lnTo>
                      <a:pt x="2682" y="185"/>
                    </a:lnTo>
                    <a:lnTo>
                      <a:pt x="2682" y="185"/>
                    </a:lnTo>
                    <a:lnTo>
                      <a:pt x="2682" y="184"/>
                    </a:lnTo>
                    <a:lnTo>
                      <a:pt x="2682" y="184"/>
                    </a:lnTo>
                    <a:lnTo>
                      <a:pt x="2683" y="184"/>
                    </a:lnTo>
                    <a:lnTo>
                      <a:pt x="2683" y="184"/>
                    </a:lnTo>
                    <a:lnTo>
                      <a:pt x="2683" y="184"/>
                    </a:lnTo>
                    <a:lnTo>
                      <a:pt x="2683" y="184"/>
                    </a:lnTo>
                    <a:lnTo>
                      <a:pt x="2684" y="184"/>
                    </a:lnTo>
                    <a:lnTo>
                      <a:pt x="2684" y="184"/>
                    </a:lnTo>
                    <a:lnTo>
                      <a:pt x="2684" y="184"/>
                    </a:lnTo>
                    <a:lnTo>
                      <a:pt x="2685" y="184"/>
                    </a:lnTo>
                    <a:lnTo>
                      <a:pt x="2685" y="184"/>
                    </a:lnTo>
                    <a:lnTo>
                      <a:pt x="2685" y="184"/>
                    </a:lnTo>
                    <a:lnTo>
                      <a:pt x="2685" y="184"/>
                    </a:lnTo>
                    <a:lnTo>
                      <a:pt x="2686" y="184"/>
                    </a:lnTo>
                    <a:lnTo>
                      <a:pt x="2686" y="184"/>
                    </a:lnTo>
                    <a:lnTo>
                      <a:pt x="2686" y="184"/>
                    </a:lnTo>
                    <a:lnTo>
                      <a:pt x="2686" y="184"/>
                    </a:lnTo>
                    <a:lnTo>
                      <a:pt x="2687" y="184"/>
                    </a:lnTo>
                    <a:lnTo>
                      <a:pt x="2687" y="184"/>
                    </a:lnTo>
                    <a:lnTo>
                      <a:pt x="2687" y="184"/>
                    </a:lnTo>
                    <a:lnTo>
                      <a:pt x="2688" y="185"/>
                    </a:lnTo>
                    <a:lnTo>
                      <a:pt x="2688" y="184"/>
                    </a:lnTo>
                    <a:lnTo>
                      <a:pt x="2688" y="184"/>
                    </a:lnTo>
                    <a:lnTo>
                      <a:pt x="2688" y="185"/>
                    </a:lnTo>
                    <a:lnTo>
                      <a:pt x="2689" y="185"/>
                    </a:lnTo>
                    <a:lnTo>
                      <a:pt x="2689" y="185"/>
                    </a:lnTo>
                    <a:lnTo>
                      <a:pt x="2689" y="185"/>
                    </a:lnTo>
                    <a:lnTo>
                      <a:pt x="2689" y="185"/>
                    </a:lnTo>
                    <a:lnTo>
                      <a:pt x="2690" y="185"/>
                    </a:lnTo>
                    <a:lnTo>
                      <a:pt x="2690" y="185"/>
                    </a:lnTo>
                    <a:lnTo>
                      <a:pt x="2690" y="185"/>
                    </a:lnTo>
                    <a:lnTo>
                      <a:pt x="2690" y="185"/>
                    </a:lnTo>
                    <a:lnTo>
                      <a:pt x="2691" y="185"/>
                    </a:lnTo>
                    <a:lnTo>
                      <a:pt x="2691" y="186"/>
                    </a:lnTo>
                    <a:lnTo>
                      <a:pt x="2691" y="186"/>
                    </a:lnTo>
                    <a:lnTo>
                      <a:pt x="2692" y="186"/>
                    </a:lnTo>
                    <a:lnTo>
                      <a:pt x="2692" y="186"/>
                    </a:lnTo>
                    <a:lnTo>
                      <a:pt x="2692" y="187"/>
                    </a:lnTo>
                    <a:lnTo>
                      <a:pt x="2692" y="187"/>
                    </a:lnTo>
                    <a:lnTo>
                      <a:pt x="2693" y="187"/>
                    </a:lnTo>
                    <a:lnTo>
                      <a:pt x="2693" y="187"/>
                    </a:lnTo>
                    <a:lnTo>
                      <a:pt x="2693" y="187"/>
                    </a:lnTo>
                    <a:lnTo>
                      <a:pt x="2693" y="187"/>
                    </a:lnTo>
                    <a:lnTo>
                      <a:pt x="2694" y="188"/>
                    </a:lnTo>
                    <a:lnTo>
                      <a:pt x="2694" y="188"/>
                    </a:lnTo>
                    <a:lnTo>
                      <a:pt x="2694" y="189"/>
                    </a:lnTo>
                    <a:lnTo>
                      <a:pt x="2694" y="189"/>
                    </a:lnTo>
                    <a:lnTo>
                      <a:pt x="2695" y="190"/>
                    </a:lnTo>
                    <a:lnTo>
                      <a:pt x="2695" y="190"/>
                    </a:lnTo>
                    <a:lnTo>
                      <a:pt x="2695" y="191"/>
                    </a:lnTo>
                    <a:lnTo>
                      <a:pt x="2695" y="191"/>
                    </a:lnTo>
                    <a:lnTo>
                      <a:pt x="2696" y="191"/>
                    </a:lnTo>
                    <a:lnTo>
                      <a:pt x="2696" y="191"/>
                    </a:lnTo>
                    <a:lnTo>
                      <a:pt x="2696" y="191"/>
                    </a:lnTo>
                    <a:lnTo>
                      <a:pt x="2697" y="191"/>
                    </a:lnTo>
                    <a:lnTo>
                      <a:pt x="2697" y="191"/>
                    </a:lnTo>
                    <a:lnTo>
                      <a:pt x="2697" y="191"/>
                    </a:lnTo>
                    <a:lnTo>
                      <a:pt x="2697" y="191"/>
                    </a:lnTo>
                    <a:lnTo>
                      <a:pt x="2698" y="191"/>
                    </a:lnTo>
                    <a:lnTo>
                      <a:pt x="2698" y="192"/>
                    </a:lnTo>
                    <a:lnTo>
                      <a:pt x="2698" y="192"/>
                    </a:lnTo>
                    <a:lnTo>
                      <a:pt x="2698" y="193"/>
                    </a:lnTo>
                    <a:lnTo>
                      <a:pt x="2699" y="193"/>
                    </a:lnTo>
                    <a:lnTo>
                      <a:pt x="2699" y="194"/>
                    </a:lnTo>
                    <a:lnTo>
                      <a:pt x="2699" y="194"/>
                    </a:lnTo>
                    <a:lnTo>
                      <a:pt x="2699" y="195"/>
                    </a:lnTo>
                    <a:lnTo>
                      <a:pt x="2700" y="195"/>
                    </a:lnTo>
                    <a:lnTo>
                      <a:pt x="2700" y="196"/>
                    </a:lnTo>
                    <a:lnTo>
                      <a:pt x="2700" y="196"/>
                    </a:lnTo>
                    <a:lnTo>
                      <a:pt x="2701" y="196"/>
                    </a:lnTo>
                    <a:lnTo>
                      <a:pt x="2701" y="196"/>
                    </a:lnTo>
                    <a:lnTo>
                      <a:pt x="2701" y="196"/>
                    </a:lnTo>
                    <a:lnTo>
                      <a:pt x="2701" y="196"/>
                    </a:lnTo>
                    <a:lnTo>
                      <a:pt x="2702" y="196"/>
                    </a:lnTo>
                    <a:lnTo>
                      <a:pt x="2702" y="196"/>
                    </a:lnTo>
                    <a:lnTo>
                      <a:pt x="2702" y="196"/>
                    </a:lnTo>
                    <a:lnTo>
                      <a:pt x="2702" y="196"/>
                    </a:lnTo>
                    <a:lnTo>
                      <a:pt x="2703" y="196"/>
                    </a:lnTo>
                    <a:lnTo>
                      <a:pt x="2703" y="196"/>
                    </a:lnTo>
                    <a:lnTo>
                      <a:pt x="2703" y="196"/>
                    </a:lnTo>
                    <a:lnTo>
                      <a:pt x="2704" y="196"/>
                    </a:lnTo>
                    <a:lnTo>
                      <a:pt x="2704" y="196"/>
                    </a:lnTo>
                    <a:lnTo>
                      <a:pt x="2704" y="196"/>
                    </a:lnTo>
                    <a:lnTo>
                      <a:pt x="2704" y="196"/>
                    </a:lnTo>
                    <a:lnTo>
                      <a:pt x="2705" y="196"/>
                    </a:lnTo>
                    <a:lnTo>
                      <a:pt x="2705" y="196"/>
                    </a:lnTo>
                    <a:lnTo>
                      <a:pt x="2705" y="196"/>
                    </a:lnTo>
                    <a:lnTo>
                      <a:pt x="2705" y="196"/>
                    </a:lnTo>
                    <a:lnTo>
                      <a:pt x="2706" y="196"/>
                    </a:lnTo>
                    <a:lnTo>
                      <a:pt x="2706" y="196"/>
                    </a:lnTo>
                    <a:lnTo>
                      <a:pt x="2706" y="196"/>
                    </a:lnTo>
                    <a:lnTo>
                      <a:pt x="2707" y="196"/>
                    </a:lnTo>
                    <a:lnTo>
                      <a:pt x="2707" y="196"/>
                    </a:lnTo>
                    <a:lnTo>
                      <a:pt x="2707" y="196"/>
                    </a:lnTo>
                    <a:lnTo>
                      <a:pt x="2707" y="196"/>
                    </a:lnTo>
                    <a:lnTo>
                      <a:pt x="2708" y="196"/>
                    </a:lnTo>
                    <a:lnTo>
                      <a:pt x="2708" y="196"/>
                    </a:lnTo>
                    <a:lnTo>
                      <a:pt x="2708" y="196"/>
                    </a:lnTo>
                    <a:lnTo>
                      <a:pt x="2708" y="196"/>
                    </a:lnTo>
                    <a:lnTo>
                      <a:pt x="2709" y="196"/>
                    </a:lnTo>
                    <a:lnTo>
                      <a:pt x="2709" y="196"/>
                    </a:lnTo>
                    <a:lnTo>
                      <a:pt x="2709" y="196"/>
                    </a:lnTo>
                    <a:lnTo>
                      <a:pt x="2709" y="196"/>
                    </a:lnTo>
                    <a:lnTo>
                      <a:pt x="2710" y="196"/>
                    </a:lnTo>
                    <a:lnTo>
                      <a:pt x="2710" y="196"/>
                    </a:lnTo>
                    <a:lnTo>
                      <a:pt x="2710" y="196"/>
                    </a:lnTo>
                    <a:lnTo>
                      <a:pt x="2710" y="196"/>
                    </a:lnTo>
                    <a:lnTo>
                      <a:pt x="2711" y="196"/>
                    </a:lnTo>
                    <a:lnTo>
                      <a:pt x="2711" y="196"/>
                    </a:lnTo>
                    <a:lnTo>
                      <a:pt x="2711" y="196"/>
                    </a:lnTo>
                    <a:lnTo>
                      <a:pt x="2711" y="196"/>
                    </a:lnTo>
                    <a:lnTo>
                      <a:pt x="2712" y="197"/>
                    </a:lnTo>
                    <a:lnTo>
                      <a:pt x="2712" y="197"/>
                    </a:lnTo>
                    <a:lnTo>
                      <a:pt x="2712" y="197"/>
                    </a:lnTo>
                    <a:lnTo>
                      <a:pt x="2713" y="197"/>
                    </a:lnTo>
                    <a:lnTo>
                      <a:pt x="2713" y="197"/>
                    </a:lnTo>
                    <a:lnTo>
                      <a:pt x="2713" y="197"/>
                    </a:lnTo>
                    <a:lnTo>
                      <a:pt x="2713" y="197"/>
                    </a:lnTo>
                    <a:lnTo>
                      <a:pt x="2714" y="197"/>
                    </a:lnTo>
                    <a:lnTo>
                      <a:pt x="2714" y="197"/>
                    </a:lnTo>
                    <a:lnTo>
                      <a:pt x="2714" y="197"/>
                    </a:lnTo>
                    <a:lnTo>
                      <a:pt x="2714" y="197"/>
                    </a:lnTo>
                    <a:lnTo>
                      <a:pt x="2715" y="197"/>
                    </a:lnTo>
                    <a:lnTo>
                      <a:pt x="2715" y="197"/>
                    </a:lnTo>
                    <a:lnTo>
                      <a:pt x="2715" y="197"/>
                    </a:lnTo>
                    <a:lnTo>
                      <a:pt x="2715" y="197"/>
                    </a:lnTo>
                    <a:lnTo>
                      <a:pt x="2716" y="197"/>
                    </a:lnTo>
                    <a:lnTo>
                      <a:pt x="2716" y="197"/>
                    </a:lnTo>
                    <a:lnTo>
                      <a:pt x="2716" y="197"/>
                    </a:lnTo>
                    <a:lnTo>
                      <a:pt x="2717" y="197"/>
                    </a:lnTo>
                    <a:lnTo>
                      <a:pt x="2717" y="197"/>
                    </a:lnTo>
                    <a:lnTo>
                      <a:pt x="2717" y="197"/>
                    </a:lnTo>
                    <a:lnTo>
                      <a:pt x="2717" y="197"/>
                    </a:lnTo>
                    <a:lnTo>
                      <a:pt x="2718" y="197"/>
                    </a:lnTo>
                    <a:lnTo>
                      <a:pt x="2718" y="197"/>
                    </a:lnTo>
                    <a:lnTo>
                      <a:pt x="2718" y="197"/>
                    </a:lnTo>
                    <a:lnTo>
                      <a:pt x="2718" y="197"/>
                    </a:lnTo>
                    <a:lnTo>
                      <a:pt x="2719" y="197"/>
                    </a:lnTo>
                    <a:lnTo>
                      <a:pt x="2719" y="197"/>
                    </a:lnTo>
                    <a:lnTo>
                      <a:pt x="2719" y="197"/>
                    </a:lnTo>
                    <a:lnTo>
                      <a:pt x="2720" y="197"/>
                    </a:lnTo>
                    <a:lnTo>
                      <a:pt x="2720" y="197"/>
                    </a:lnTo>
                    <a:lnTo>
                      <a:pt x="2720" y="197"/>
                    </a:lnTo>
                    <a:lnTo>
                      <a:pt x="2720" y="197"/>
                    </a:lnTo>
                    <a:lnTo>
                      <a:pt x="2721" y="197"/>
                    </a:lnTo>
                    <a:lnTo>
                      <a:pt x="2721" y="197"/>
                    </a:lnTo>
                    <a:lnTo>
                      <a:pt x="2721" y="197"/>
                    </a:lnTo>
                    <a:lnTo>
                      <a:pt x="2721" y="197"/>
                    </a:lnTo>
                    <a:lnTo>
                      <a:pt x="2722" y="197"/>
                    </a:lnTo>
                    <a:lnTo>
                      <a:pt x="2722" y="197"/>
                    </a:lnTo>
                    <a:lnTo>
                      <a:pt x="2722" y="197"/>
                    </a:lnTo>
                    <a:lnTo>
                      <a:pt x="2723" y="197"/>
                    </a:lnTo>
                    <a:lnTo>
                      <a:pt x="2723" y="197"/>
                    </a:lnTo>
                    <a:lnTo>
                      <a:pt x="2723" y="197"/>
                    </a:lnTo>
                    <a:lnTo>
                      <a:pt x="2723" y="197"/>
                    </a:lnTo>
                    <a:lnTo>
                      <a:pt x="2724" y="197"/>
                    </a:lnTo>
                    <a:lnTo>
                      <a:pt x="2724" y="197"/>
                    </a:lnTo>
                    <a:lnTo>
                      <a:pt x="2724" y="197"/>
                    </a:lnTo>
                    <a:lnTo>
                      <a:pt x="2724" y="197"/>
                    </a:lnTo>
                    <a:lnTo>
                      <a:pt x="2725" y="197"/>
                    </a:lnTo>
                    <a:lnTo>
                      <a:pt x="2725" y="196"/>
                    </a:lnTo>
                    <a:lnTo>
                      <a:pt x="2725" y="196"/>
                    </a:lnTo>
                    <a:lnTo>
                      <a:pt x="2725" y="196"/>
                    </a:lnTo>
                    <a:lnTo>
                      <a:pt x="2726" y="196"/>
                    </a:lnTo>
                    <a:lnTo>
                      <a:pt x="2726" y="196"/>
                    </a:lnTo>
                    <a:lnTo>
                      <a:pt x="2726" y="196"/>
                    </a:lnTo>
                    <a:lnTo>
                      <a:pt x="2726" y="196"/>
                    </a:lnTo>
                    <a:lnTo>
                      <a:pt x="2727" y="196"/>
                    </a:lnTo>
                    <a:lnTo>
                      <a:pt x="2727" y="196"/>
                    </a:lnTo>
                    <a:lnTo>
                      <a:pt x="2727" y="196"/>
                    </a:lnTo>
                    <a:lnTo>
                      <a:pt x="2727" y="196"/>
                    </a:lnTo>
                    <a:lnTo>
                      <a:pt x="2728" y="196"/>
                    </a:lnTo>
                    <a:lnTo>
                      <a:pt x="2728" y="196"/>
                    </a:lnTo>
                    <a:lnTo>
                      <a:pt x="2728" y="196"/>
                    </a:lnTo>
                    <a:lnTo>
                      <a:pt x="2729" y="196"/>
                    </a:lnTo>
                    <a:lnTo>
                      <a:pt x="2729" y="196"/>
                    </a:lnTo>
                    <a:lnTo>
                      <a:pt x="2729" y="196"/>
                    </a:lnTo>
                    <a:lnTo>
                      <a:pt x="2729" y="196"/>
                    </a:lnTo>
                    <a:lnTo>
                      <a:pt x="2730" y="196"/>
                    </a:lnTo>
                    <a:lnTo>
                      <a:pt x="2730" y="196"/>
                    </a:lnTo>
                    <a:lnTo>
                      <a:pt x="2730" y="196"/>
                    </a:lnTo>
                    <a:lnTo>
                      <a:pt x="2730" y="196"/>
                    </a:lnTo>
                    <a:lnTo>
                      <a:pt x="2731" y="196"/>
                    </a:lnTo>
                    <a:lnTo>
                      <a:pt x="2731" y="196"/>
                    </a:lnTo>
                    <a:lnTo>
                      <a:pt x="2731" y="196"/>
                    </a:lnTo>
                    <a:lnTo>
                      <a:pt x="2731" y="196"/>
                    </a:lnTo>
                    <a:lnTo>
                      <a:pt x="2732" y="196"/>
                    </a:lnTo>
                    <a:lnTo>
                      <a:pt x="2732" y="196"/>
                    </a:lnTo>
                    <a:lnTo>
                      <a:pt x="2732" y="196"/>
                    </a:lnTo>
                    <a:lnTo>
                      <a:pt x="2733" y="196"/>
                    </a:lnTo>
                    <a:lnTo>
                      <a:pt x="2733" y="196"/>
                    </a:lnTo>
                    <a:lnTo>
                      <a:pt x="2733" y="196"/>
                    </a:lnTo>
                    <a:lnTo>
                      <a:pt x="2733" y="196"/>
                    </a:lnTo>
                    <a:lnTo>
                      <a:pt x="2734" y="196"/>
                    </a:lnTo>
                    <a:lnTo>
                      <a:pt x="2734" y="196"/>
                    </a:lnTo>
                    <a:lnTo>
                      <a:pt x="2734" y="196"/>
                    </a:lnTo>
                    <a:lnTo>
                      <a:pt x="2734" y="196"/>
                    </a:lnTo>
                    <a:lnTo>
                      <a:pt x="2735" y="196"/>
                    </a:lnTo>
                    <a:lnTo>
                      <a:pt x="2735" y="196"/>
                    </a:lnTo>
                    <a:lnTo>
                      <a:pt x="2735" y="196"/>
                    </a:lnTo>
                    <a:lnTo>
                      <a:pt x="2736" y="196"/>
                    </a:lnTo>
                    <a:lnTo>
                      <a:pt x="2736" y="196"/>
                    </a:lnTo>
                    <a:lnTo>
                      <a:pt x="2736" y="196"/>
                    </a:lnTo>
                    <a:lnTo>
                      <a:pt x="2736" y="196"/>
                    </a:lnTo>
                    <a:lnTo>
                      <a:pt x="2737" y="196"/>
                    </a:lnTo>
                    <a:lnTo>
                      <a:pt x="2737" y="196"/>
                    </a:lnTo>
                    <a:lnTo>
                      <a:pt x="2737" y="196"/>
                    </a:lnTo>
                    <a:lnTo>
                      <a:pt x="2737" y="196"/>
                    </a:lnTo>
                    <a:lnTo>
                      <a:pt x="2738" y="196"/>
                    </a:lnTo>
                    <a:lnTo>
                      <a:pt x="2738" y="196"/>
                    </a:lnTo>
                    <a:lnTo>
                      <a:pt x="2738" y="196"/>
                    </a:lnTo>
                    <a:lnTo>
                      <a:pt x="2739" y="196"/>
                    </a:lnTo>
                    <a:lnTo>
                      <a:pt x="2739" y="196"/>
                    </a:lnTo>
                    <a:lnTo>
                      <a:pt x="2739" y="196"/>
                    </a:lnTo>
                    <a:lnTo>
                      <a:pt x="2739" y="196"/>
                    </a:lnTo>
                    <a:lnTo>
                      <a:pt x="2740" y="196"/>
                    </a:lnTo>
                    <a:lnTo>
                      <a:pt x="2740" y="196"/>
                    </a:lnTo>
                    <a:lnTo>
                      <a:pt x="2740" y="195"/>
                    </a:lnTo>
                    <a:lnTo>
                      <a:pt x="2740" y="195"/>
                    </a:lnTo>
                    <a:lnTo>
                      <a:pt x="2741" y="195"/>
                    </a:lnTo>
                    <a:lnTo>
                      <a:pt x="2741" y="195"/>
                    </a:lnTo>
                    <a:lnTo>
                      <a:pt x="2741" y="195"/>
                    </a:lnTo>
                    <a:lnTo>
                      <a:pt x="2741" y="195"/>
                    </a:lnTo>
                    <a:lnTo>
                      <a:pt x="2742" y="195"/>
                    </a:lnTo>
                    <a:lnTo>
                      <a:pt x="2742" y="195"/>
                    </a:lnTo>
                    <a:lnTo>
                      <a:pt x="2742" y="195"/>
                    </a:lnTo>
                    <a:lnTo>
                      <a:pt x="2742" y="195"/>
                    </a:lnTo>
                    <a:lnTo>
                      <a:pt x="2743" y="195"/>
                    </a:lnTo>
                    <a:lnTo>
                      <a:pt x="2743" y="195"/>
                    </a:lnTo>
                    <a:lnTo>
                      <a:pt x="2743" y="195"/>
                    </a:lnTo>
                    <a:lnTo>
                      <a:pt x="2744" y="195"/>
                    </a:lnTo>
                    <a:lnTo>
                      <a:pt x="2744" y="195"/>
                    </a:lnTo>
                    <a:lnTo>
                      <a:pt x="2744" y="195"/>
                    </a:lnTo>
                    <a:lnTo>
                      <a:pt x="2744" y="195"/>
                    </a:lnTo>
                    <a:lnTo>
                      <a:pt x="2745" y="195"/>
                    </a:lnTo>
                    <a:lnTo>
                      <a:pt x="2745" y="195"/>
                    </a:lnTo>
                    <a:lnTo>
                      <a:pt x="2745" y="195"/>
                    </a:lnTo>
                    <a:lnTo>
                      <a:pt x="2745" y="194"/>
                    </a:lnTo>
                    <a:lnTo>
                      <a:pt x="2746" y="194"/>
                    </a:lnTo>
                    <a:lnTo>
                      <a:pt x="2746" y="194"/>
                    </a:lnTo>
                    <a:lnTo>
                      <a:pt x="2746" y="194"/>
                    </a:lnTo>
                    <a:lnTo>
                      <a:pt x="2746" y="194"/>
                    </a:lnTo>
                    <a:lnTo>
                      <a:pt x="2747" y="193"/>
                    </a:lnTo>
                    <a:lnTo>
                      <a:pt x="2747" y="191"/>
                    </a:lnTo>
                    <a:lnTo>
                      <a:pt x="2747" y="191"/>
                    </a:lnTo>
                    <a:lnTo>
                      <a:pt x="2747" y="191"/>
                    </a:lnTo>
                    <a:lnTo>
                      <a:pt x="2748" y="193"/>
                    </a:lnTo>
                    <a:lnTo>
                      <a:pt x="2748" y="193"/>
                    </a:lnTo>
                    <a:lnTo>
                      <a:pt x="2748" y="194"/>
                    </a:lnTo>
                    <a:lnTo>
                      <a:pt x="2749" y="194"/>
                    </a:lnTo>
                    <a:lnTo>
                      <a:pt x="2749" y="194"/>
                    </a:lnTo>
                    <a:lnTo>
                      <a:pt x="2749" y="193"/>
                    </a:lnTo>
                    <a:lnTo>
                      <a:pt x="2749" y="193"/>
                    </a:lnTo>
                    <a:lnTo>
                      <a:pt x="2750" y="193"/>
                    </a:lnTo>
                    <a:lnTo>
                      <a:pt x="2750" y="193"/>
                    </a:lnTo>
                    <a:lnTo>
                      <a:pt x="2750" y="193"/>
                    </a:lnTo>
                    <a:lnTo>
                      <a:pt x="2750" y="193"/>
                    </a:lnTo>
                    <a:lnTo>
                      <a:pt x="2751" y="193"/>
                    </a:lnTo>
                    <a:lnTo>
                      <a:pt x="2751" y="193"/>
                    </a:lnTo>
                    <a:lnTo>
                      <a:pt x="2751" y="193"/>
                    </a:lnTo>
                    <a:lnTo>
                      <a:pt x="2752" y="193"/>
                    </a:lnTo>
                    <a:lnTo>
                      <a:pt x="2752" y="193"/>
                    </a:lnTo>
                    <a:lnTo>
                      <a:pt x="2752" y="193"/>
                    </a:lnTo>
                    <a:lnTo>
                      <a:pt x="2752" y="194"/>
                    </a:lnTo>
                    <a:lnTo>
                      <a:pt x="2753" y="194"/>
                    </a:lnTo>
                    <a:lnTo>
                      <a:pt x="2753" y="193"/>
                    </a:lnTo>
                    <a:lnTo>
                      <a:pt x="2753" y="193"/>
                    </a:lnTo>
                    <a:lnTo>
                      <a:pt x="2753" y="194"/>
                    </a:lnTo>
                    <a:lnTo>
                      <a:pt x="2754" y="194"/>
                    </a:lnTo>
                    <a:lnTo>
                      <a:pt x="2754" y="194"/>
                    </a:lnTo>
                    <a:lnTo>
                      <a:pt x="2754" y="194"/>
                    </a:lnTo>
                    <a:lnTo>
                      <a:pt x="2755" y="194"/>
                    </a:lnTo>
                    <a:lnTo>
                      <a:pt x="2755" y="194"/>
                    </a:lnTo>
                    <a:lnTo>
                      <a:pt x="2755" y="194"/>
                    </a:lnTo>
                    <a:lnTo>
                      <a:pt x="2755" y="194"/>
                    </a:lnTo>
                    <a:lnTo>
                      <a:pt x="2756" y="194"/>
                    </a:lnTo>
                    <a:lnTo>
                      <a:pt x="2756" y="194"/>
                    </a:lnTo>
                    <a:lnTo>
                      <a:pt x="2756" y="194"/>
                    </a:lnTo>
                    <a:lnTo>
                      <a:pt x="2756" y="194"/>
                    </a:lnTo>
                    <a:lnTo>
                      <a:pt x="2757" y="194"/>
                    </a:lnTo>
                    <a:lnTo>
                      <a:pt x="2757" y="194"/>
                    </a:lnTo>
                    <a:lnTo>
                      <a:pt x="2757" y="194"/>
                    </a:lnTo>
                    <a:lnTo>
                      <a:pt x="2757" y="194"/>
                    </a:lnTo>
                    <a:lnTo>
                      <a:pt x="2758" y="194"/>
                    </a:lnTo>
                    <a:lnTo>
                      <a:pt x="2758" y="194"/>
                    </a:lnTo>
                    <a:lnTo>
                      <a:pt x="2758" y="194"/>
                    </a:lnTo>
                    <a:lnTo>
                      <a:pt x="2758" y="194"/>
                    </a:lnTo>
                    <a:lnTo>
                      <a:pt x="2759" y="194"/>
                    </a:lnTo>
                    <a:lnTo>
                      <a:pt x="2759" y="194"/>
                    </a:lnTo>
                    <a:lnTo>
                      <a:pt x="2759" y="194"/>
                    </a:lnTo>
                    <a:lnTo>
                      <a:pt x="2760" y="194"/>
                    </a:lnTo>
                    <a:lnTo>
                      <a:pt x="2760" y="194"/>
                    </a:lnTo>
                    <a:lnTo>
                      <a:pt x="2760" y="194"/>
                    </a:lnTo>
                    <a:lnTo>
                      <a:pt x="2760" y="194"/>
                    </a:lnTo>
                    <a:lnTo>
                      <a:pt x="2761" y="194"/>
                    </a:lnTo>
                    <a:lnTo>
                      <a:pt x="2761" y="194"/>
                    </a:lnTo>
                    <a:lnTo>
                      <a:pt x="2761" y="194"/>
                    </a:lnTo>
                    <a:lnTo>
                      <a:pt x="2761" y="194"/>
                    </a:lnTo>
                    <a:lnTo>
                      <a:pt x="2762" y="194"/>
                    </a:lnTo>
                    <a:lnTo>
                      <a:pt x="2762" y="194"/>
                    </a:lnTo>
                    <a:lnTo>
                      <a:pt x="2762" y="194"/>
                    </a:lnTo>
                    <a:lnTo>
                      <a:pt x="2762" y="194"/>
                    </a:lnTo>
                    <a:lnTo>
                      <a:pt x="2763" y="194"/>
                    </a:lnTo>
                    <a:lnTo>
                      <a:pt x="2763" y="194"/>
                    </a:lnTo>
                    <a:lnTo>
                      <a:pt x="2763" y="194"/>
                    </a:lnTo>
                    <a:lnTo>
                      <a:pt x="2763" y="194"/>
                    </a:lnTo>
                    <a:lnTo>
                      <a:pt x="2764" y="193"/>
                    </a:lnTo>
                    <a:lnTo>
                      <a:pt x="2764" y="193"/>
                    </a:lnTo>
                    <a:lnTo>
                      <a:pt x="2764" y="193"/>
                    </a:lnTo>
                    <a:lnTo>
                      <a:pt x="2765" y="193"/>
                    </a:lnTo>
                    <a:lnTo>
                      <a:pt x="2765" y="193"/>
                    </a:lnTo>
                    <a:lnTo>
                      <a:pt x="2765" y="193"/>
                    </a:lnTo>
                    <a:lnTo>
                      <a:pt x="2765" y="193"/>
                    </a:lnTo>
                    <a:lnTo>
                      <a:pt x="2766" y="193"/>
                    </a:lnTo>
                    <a:lnTo>
                      <a:pt x="2766" y="193"/>
                    </a:lnTo>
                    <a:lnTo>
                      <a:pt x="2766" y="193"/>
                    </a:lnTo>
                    <a:lnTo>
                      <a:pt x="2766" y="193"/>
                    </a:lnTo>
                    <a:lnTo>
                      <a:pt x="2767" y="193"/>
                    </a:lnTo>
                    <a:lnTo>
                      <a:pt x="2767" y="193"/>
                    </a:lnTo>
                    <a:lnTo>
                      <a:pt x="2767" y="193"/>
                    </a:lnTo>
                    <a:lnTo>
                      <a:pt x="2768" y="193"/>
                    </a:lnTo>
                    <a:lnTo>
                      <a:pt x="2768" y="194"/>
                    </a:lnTo>
                    <a:lnTo>
                      <a:pt x="2768" y="194"/>
                    </a:lnTo>
                    <a:lnTo>
                      <a:pt x="2768" y="194"/>
                    </a:lnTo>
                    <a:lnTo>
                      <a:pt x="2769" y="195"/>
                    </a:lnTo>
                    <a:lnTo>
                      <a:pt x="2769" y="195"/>
                    </a:lnTo>
                    <a:lnTo>
                      <a:pt x="2769" y="195"/>
                    </a:lnTo>
                    <a:lnTo>
                      <a:pt x="2769" y="195"/>
                    </a:lnTo>
                    <a:lnTo>
                      <a:pt x="2770" y="195"/>
                    </a:lnTo>
                    <a:lnTo>
                      <a:pt x="2770" y="196"/>
                    </a:lnTo>
                    <a:lnTo>
                      <a:pt x="2770" y="196"/>
                    </a:lnTo>
                    <a:lnTo>
                      <a:pt x="2771" y="196"/>
                    </a:lnTo>
                    <a:lnTo>
                      <a:pt x="2771" y="196"/>
                    </a:lnTo>
                    <a:lnTo>
                      <a:pt x="2771" y="196"/>
                    </a:lnTo>
                    <a:lnTo>
                      <a:pt x="2771" y="196"/>
                    </a:lnTo>
                    <a:lnTo>
                      <a:pt x="2772" y="196"/>
                    </a:lnTo>
                    <a:lnTo>
                      <a:pt x="2772" y="196"/>
                    </a:lnTo>
                    <a:lnTo>
                      <a:pt x="2772" y="196"/>
                    </a:lnTo>
                    <a:lnTo>
                      <a:pt x="2772" y="196"/>
                    </a:lnTo>
                    <a:lnTo>
                      <a:pt x="2773" y="196"/>
                    </a:lnTo>
                    <a:lnTo>
                      <a:pt x="2773" y="196"/>
                    </a:lnTo>
                    <a:lnTo>
                      <a:pt x="2773" y="196"/>
                    </a:lnTo>
                    <a:lnTo>
                      <a:pt x="2773" y="196"/>
                    </a:lnTo>
                    <a:lnTo>
                      <a:pt x="2774" y="197"/>
                    </a:lnTo>
                    <a:lnTo>
                      <a:pt x="2774" y="197"/>
                    </a:lnTo>
                    <a:lnTo>
                      <a:pt x="2774" y="197"/>
                    </a:lnTo>
                    <a:lnTo>
                      <a:pt x="2774" y="197"/>
                    </a:lnTo>
                    <a:lnTo>
                      <a:pt x="2775" y="197"/>
                    </a:lnTo>
                    <a:lnTo>
                      <a:pt x="2775" y="197"/>
                    </a:lnTo>
                    <a:lnTo>
                      <a:pt x="2775" y="197"/>
                    </a:lnTo>
                    <a:lnTo>
                      <a:pt x="2776" y="197"/>
                    </a:lnTo>
                    <a:lnTo>
                      <a:pt x="2776" y="197"/>
                    </a:lnTo>
                    <a:lnTo>
                      <a:pt x="2776" y="197"/>
                    </a:lnTo>
                    <a:lnTo>
                      <a:pt x="2776" y="197"/>
                    </a:lnTo>
                    <a:lnTo>
                      <a:pt x="2777" y="197"/>
                    </a:lnTo>
                    <a:lnTo>
                      <a:pt x="2777" y="197"/>
                    </a:lnTo>
                    <a:lnTo>
                      <a:pt x="2777" y="197"/>
                    </a:lnTo>
                    <a:lnTo>
                      <a:pt x="2777" y="197"/>
                    </a:lnTo>
                    <a:lnTo>
                      <a:pt x="2778" y="197"/>
                    </a:lnTo>
                    <a:lnTo>
                      <a:pt x="2778" y="197"/>
                    </a:lnTo>
                    <a:lnTo>
                      <a:pt x="2778" y="197"/>
                    </a:lnTo>
                    <a:lnTo>
                      <a:pt x="2778" y="197"/>
                    </a:lnTo>
                    <a:lnTo>
                      <a:pt x="2779" y="197"/>
                    </a:lnTo>
                    <a:lnTo>
                      <a:pt x="2779" y="197"/>
                    </a:lnTo>
                    <a:lnTo>
                      <a:pt x="2779" y="197"/>
                    </a:lnTo>
                    <a:lnTo>
                      <a:pt x="2780" y="197"/>
                    </a:lnTo>
                    <a:lnTo>
                      <a:pt x="2780" y="197"/>
                    </a:lnTo>
                    <a:lnTo>
                      <a:pt x="2780" y="197"/>
                    </a:lnTo>
                    <a:lnTo>
                      <a:pt x="2780" y="197"/>
                    </a:lnTo>
                    <a:lnTo>
                      <a:pt x="2781" y="197"/>
                    </a:lnTo>
                    <a:lnTo>
                      <a:pt x="2781" y="197"/>
                    </a:lnTo>
                    <a:lnTo>
                      <a:pt x="2781" y="197"/>
                    </a:lnTo>
                    <a:lnTo>
                      <a:pt x="2781" y="197"/>
                    </a:lnTo>
                    <a:lnTo>
                      <a:pt x="2782" y="197"/>
                    </a:lnTo>
                    <a:lnTo>
                      <a:pt x="2782" y="197"/>
                    </a:lnTo>
                    <a:lnTo>
                      <a:pt x="2782" y="197"/>
                    </a:lnTo>
                    <a:lnTo>
                      <a:pt x="2782" y="197"/>
                    </a:lnTo>
                    <a:lnTo>
                      <a:pt x="2783" y="196"/>
                    </a:lnTo>
                    <a:lnTo>
                      <a:pt x="2783" y="196"/>
                    </a:lnTo>
                    <a:lnTo>
                      <a:pt x="2783" y="196"/>
                    </a:lnTo>
                    <a:lnTo>
                      <a:pt x="2784" y="196"/>
                    </a:lnTo>
                    <a:lnTo>
                      <a:pt x="2784" y="196"/>
                    </a:lnTo>
                    <a:lnTo>
                      <a:pt x="2784" y="196"/>
                    </a:lnTo>
                    <a:lnTo>
                      <a:pt x="2784" y="196"/>
                    </a:lnTo>
                    <a:lnTo>
                      <a:pt x="2785" y="196"/>
                    </a:lnTo>
                    <a:lnTo>
                      <a:pt x="2785" y="196"/>
                    </a:lnTo>
                    <a:lnTo>
                      <a:pt x="2785" y="196"/>
                    </a:lnTo>
                    <a:lnTo>
                      <a:pt x="2785" y="196"/>
                    </a:lnTo>
                    <a:lnTo>
                      <a:pt x="2786" y="196"/>
                    </a:lnTo>
                    <a:lnTo>
                      <a:pt x="2786" y="196"/>
                    </a:lnTo>
                    <a:lnTo>
                      <a:pt x="2786" y="196"/>
                    </a:lnTo>
                    <a:lnTo>
                      <a:pt x="2787" y="196"/>
                    </a:lnTo>
                    <a:lnTo>
                      <a:pt x="2787" y="196"/>
                    </a:lnTo>
                    <a:lnTo>
                      <a:pt x="2787" y="196"/>
                    </a:lnTo>
                    <a:lnTo>
                      <a:pt x="2787" y="196"/>
                    </a:lnTo>
                    <a:lnTo>
                      <a:pt x="2788" y="196"/>
                    </a:lnTo>
                    <a:lnTo>
                      <a:pt x="2788" y="195"/>
                    </a:lnTo>
                    <a:lnTo>
                      <a:pt x="2788" y="195"/>
                    </a:lnTo>
                    <a:lnTo>
                      <a:pt x="2788" y="195"/>
                    </a:lnTo>
                    <a:lnTo>
                      <a:pt x="2789" y="195"/>
                    </a:lnTo>
                    <a:lnTo>
                      <a:pt x="2789" y="195"/>
                    </a:lnTo>
                    <a:lnTo>
                      <a:pt x="2789" y="195"/>
                    </a:lnTo>
                    <a:lnTo>
                      <a:pt x="2789" y="195"/>
                    </a:lnTo>
                    <a:lnTo>
                      <a:pt x="2790" y="195"/>
                    </a:lnTo>
                    <a:lnTo>
                      <a:pt x="2790" y="195"/>
                    </a:lnTo>
                    <a:lnTo>
                      <a:pt x="2790" y="195"/>
                    </a:lnTo>
                    <a:lnTo>
                      <a:pt x="2790" y="195"/>
                    </a:lnTo>
                    <a:lnTo>
                      <a:pt x="2791" y="195"/>
                    </a:lnTo>
                    <a:lnTo>
                      <a:pt x="2791" y="195"/>
                    </a:lnTo>
                    <a:lnTo>
                      <a:pt x="2791" y="195"/>
                    </a:lnTo>
                    <a:lnTo>
                      <a:pt x="2792" y="195"/>
                    </a:lnTo>
                    <a:lnTo>
                      <a:pt x="2792" y="196"/>
                    </a:lnTo>
                    <a:lnTo>
                      <a:pt x="2792" y="196"/>
                    </a:lnTo>
                    <a:lnTo>
                      <a:pt x="2792" y="196"/>
                    </a:lnTo>
                    <a:lnTo>
                      <a:pt x="2793" y="196"/>
                    </a:lnTo>
                    <a:lnTo>
                      <a:pt x="2793" y="196"/>
                    </a:lnTo>
                    <a:lnTo>
                      <a:pt x="2793" y="196"/>
                    </a:lnTo>
                    <a:lnTo>
                      <a:pt x="2793" y="196"/>
                    </a:lnTo>
                    <a:lnTo>
                      <a:pt x="2794" y="196"/>
                    </a:lnTo>
                    <a:lnTo>
                      <a:pt x="2794" y="196"/>
                    </a:lnTo>
                    <a:lnTo>
                      <a:pt x="2794" y="196"/>
                    </a:lnTo>
                    <a:lnTo>
                      <a:pt x="2794" y="196"/>
                    </a:lnTo>
                    <a:lnTo>
                      <a:pt x="2795" y="196"/>
                    </a:lnTo>
                    <a:lnTo>
                      <a:pt x="2795" y="196"/>
                    </a:lnTo>
                    <a:lnTo>
                      <a:pt x="2795" y="196"/>
                    </a:lnTo>
                    <a:lnTo>
                      <a:pt x="2796" y="196"/>
                    </a:lnTo>
                    <a:lnTo>
                      <a:pt x="2796" y="196"/>
                    </a:lnTo>
                    <a:lnTo>
                      <a:pt x="2796" y="196"/>
                    </a:lnTo>
                    <a:lnTo>
                      <a:pt x="2796" y="196"/>
                    </a:lnTo>
                    <a:lnTo>
                      <a:pt x="2797" y="196"/>
                    </a:lnTo>
                    <a:lnTo>
                      <a:pt x="2797" y="196"/>
                    </a:lnTo>
                    <a:lnTo>
                      <a:pt x="2797" y="195"/>
                    </a:lnTo>
                    <a:lnTo>
                      <a:pt x="2797" y="195"/>
                    </a:lnTo>
                    <a:lnTo>
                      <a:pt x="2798" y="195"/>
                    </a:lnTo>
                    <a:lnTo>
                      <a:pt x="2798" y="195"/>
                    </a:lnTo>
                    <a:lnTo>
                      <a:pt x="2798" y="195"/>
                    </a:lnTo>
                    <a:lnTo>
                      <a:pt x="2799" y="195"/>
                    </a:lnTo>
                    <a:lnTo>
                      <a:pt x="2799" y="195"/>
                    </a:lnTo>
                    <a:lnTo>
                      <a:pt x="2799" y="196"/>
                    </a:lnTo>
                    <a:lnTo>
                      <a:pt x="2799" y="196"/>
                    </a:lnTo>
                    <a:lnTo>
                      <a:pt x="2800" y="196"/>
                    </a:lnTo>
                    <a:lnTo>
                      <a:pt x="2800" y="196"/>
                    </a:lnTo>
                    <a:lnTo>
                      <a:pt x="2800" y="195"/>
                    </a:lnTo>
                    <a:lnTo>
                      <a:pt x="2800" y="195"/>
                    </a:lnTo>
                    <a:lnTo>
                      <a:pt x="2801" y="195"/>
                    </a:lnTo>
                    <a:lnTo>
                      <a:pt x="2801" y="196"/>
                    </a:lnTo>
                    <a:lnTo>
                      <a:pt x="2801" y="196"/>
                    </a:lnTo>
                    <a:lnTo>
                      <a:pt x="2801" y="195"/>
                    </a:lnTo>
                    <a:lnTo>
                      <a:pt x="2802" y="195"/>
                    </a:lnTo>
                    <a:lnTo>
                      <a:pt x="2802" y="195"/>
                    </a:lnTo>
                    <a:lnTo>
                      <a:pt x="2802" y="195"/>
                    </a:lnTo>
                    <a:lnTo>
                      <a:pt x="2803" y="195"/>
                    </a:lnTo>
                    <a:lnTo>
                      <a:pt x="2803" y="195"/>
                    </a:lnTo>
                    <a:lnTo>
                      <a:pt x="2803" y="195"/>
                    </a:lnTo>
                    <a:lnTo>
                      <a:pt x="2803" y="195"/>
                    </a:lnTo>
                    <a:lnTo>
                      <a:pt x="2804" y="195"/>
                    </a:lnTo>
                    <a:lnTo>
                      <a:pt x="2804" y="195"/>
                    </a:lnTo>
                    <a:lnTo>
                      <a:pt x="2804" y="195"/>
                    </a:lnTo>
                    <a:lnTo>
                      <a:pt x="2804" y="195"/>
                    </a:lnTo>
                    <a:lnTo>
                      <a:pt x="2805" y="195"/>
                    </a:lnTo>
                    <a:lnTo>
                      <a:pt x="2805" y="195"/>
                    </a:lnTo>
                    <a:lnTo>
                      <a:pt x="2805" y="195"/>
                    </a:lnTo>
                    <a:lnTo>
                      <a:pt x="2805" y="195"/>
                    </a:lnTo>
                    <a:lnTo>
                      <a:pt x="2806" y="195"/>
                    </a:lnTo>
                    <a:lnTo>
                      <a:pt x="2806" y="195"/>
                    </a:lnTo>
                    <a:lnTo>
                      <a:pt x="2806" y="194"/>
                    </a:lnTo>
                    <a:lnTo>
                      <a:pt x="2806" y="194"/>
                    </a:lnTo>
                    <a:lnTo>
                      <a:pt x="2807" y="194"/>
                    </a:lnTo>
                    <a:lnTo>
                      <a:pt x="2807" y="194"/>
                    </a:lnTo>
                    <a:lnTo>
                      <a:pt x="2807" y="194"/>
                    </a:lnTo>
                    <a:lnTo>
                      <a:pt x="2808" y="194"/>
                    </a:lnTo>
                    <a:lnTo>
                      <a:pt x="2808" y="194"/>
                    </a:lnTo>
                    <a:lnTo>
                      <a:pt x="2808" y="194"/>
                    </a:lnTo>
                    <a:lnTo>
                      <a:pt x="2808" y="194"/>
                    </a:lnTo>
                    <a:lnTo>
                      <a:pt x="2809" y="193"/>
                    </a:lnTo>
                    <a:lnTo>
                      <a:pt x="2809" y="193"/>
                    </a:lnTo>
                    <a:lnTo>
                      <a:pt x="2809" y="193"/>
                    </a:lnTo>
                    <a:lnTo>
                      <a:pt x="2809" y="193"/>
                    </a:lnTo>
                    <a:lnTo>
                      <a:pt x="2810" y="193"/>
                    </a:lnTo>
                    <a:lnTo>
                      <a:pt x="2810" y="193"/>
                    </a:lnTo>
                    <a:lnTo>
                      <a:pt x="2810" y="193"/>
                    </a:lnTo>
                    <a:lnTo>
                      <a:pt x="2810" y="193"/>
                    </a:lnTo>
                    <a:lnTo>
                      <a:pt x="2811" y="193"/>
                    </a:lnTo>
                    <a:lnTo>
                      <a:pt x="2811" y="193"/>
                    </a:lnTo>
                    <a:lnTo>
                      <a:pt x="2811" y="193"/>
                    </a:lnTo>
                    <a:lnTo>
                      <a:pt x="2812" y="193"/>
                    </a:lnTo>
                    <a:lnTo>
                      <a:pt x="2812" y="193"/>
                    </a:lnTo>
                    <a:lnTo>
                      <a:pt x="2812" y="193"/>
                    </a:lnTo>
                    <a:lnTo>
                      <a:pt x="2812" y="193"/>
                    </a:lnTo>
                    <a:lnTo>
                      <a:pt x="2813" y="193"/>
                    </a:lnTo>
                    <a:lnTo>
                      <a:pt x="2813" y="193"/>
                    </a:lnTo>
                    <a:lnTo>
                      <a:pt x="2813" y="193"/>
                    </a:lnTo>
                    <a:lnTo>
                      <a:pt x="2813" y="193"/>
                    </a:lnTo>
                    <a:lnTo>
                      <a:pt x="2814" y="193"/>
                    </a:lnTo>
                    <a:lnTo>
                      <a:pt x="2814" y="192"/>
                    </a:lnTo>
                    <a:lnTo>
                      <a:pt x="2814" y="192"/>
                    </a:lnTo>
                    <a:lnTo>
                      <a:pt x="2815" y="192"/>
                    </a:lnTo>
                    <a:lnTo>
                      <a:pt x="2815" y="192"/>
                    </a:lnTo>
                    <a:lnTo>
                      <a:pt x="2815" y="192"/>
                    </a:lnTo>
                    <a:lnTo>
                      <a:pt x="2815" y="191"/>
                    </a:lnTo>
                    <a:lnTo>
                      <a:pt x="2816" y="188"/>
                    </a:lnTo>
                    <a:lnTo>
                      <a:pt x="2816" y="183"/>
                    </a:lnTo>
                    <a:lnTo>
                      <a:pt x="2816" y="170"/>
                    </a:lnTo>
                    <a:lnTo>
                      <a:pt x="2816" y="153"/>
                    </a:lnTo>
                    <a:lnTo>
                      <a:pt x="2817" y="137"/>
                    </a:lnTo>
                    <a:lnTo>
                      <a:pt x="2817" y="148"/>
                    </a:lnTo>
                    <a:lnTo>
                      <a:pt x="2817" y="170"/>
                    </a:lnTo>
                    <a:lnTo>
                      <a:pt x="2818" y="181"/>
                    </a:lnTo>
                    <a:lnTo>
                      <a:pt x="2818" y="186"/>
                    </a:lnTo>
                    <a:lnTo>
                      <a:pt x="2818" y="188"/>
                    </a:lnTo>
                    <a:lnTo>
                      <a:pt x="2818" y="189"/>
                    </a:lnTo>
                    <a:lnTo>
                      <a:pt x="2819" y="190"/>
                    </a:lnTo>
                    <a:lnTo>
                      <a:pt x="2819" y="190"/>
                    </a:lnTo>
                    <a:lnTo>
                      <a:pt x="2819" y="190"/>
                    </a:lnTo>
                    <a:lnTo>
                      <a:pt x="2819" y="190"/>
                    </a:lnTo>
                    <a:lnTo>
                      <a:pt x="2820" y="190"/>
                    </a:lnTo>
                    <a:lnTo>
                      <a:pt x="2820" y="190"/>
                    </a:lnTo>
                    <a:lnTo>
                      <a:pt x="2820" y="190"/>
                    </a:lnTo>
                    <a:lnTo>
                      <a:pt x="2820" y="190"/>
                    </a:lnTo>
                    <a:lnTo>
                      <a:pt x="2821" y="190"/>
                    </a:lnTo>
                    <a:lnTo>
                      <a:pt x="2821" y="190"/>
                    </a:lnTo>
                    <a:lnTo>
                      <a:pt x="2821" y="190"/>
                    </a:lnTo>
                    <a:lnTo>
                      <a:pt x="2821" y="190"/>
                    </a:lnTo>
                    <a:lnTo>
                      <a:pt x="2822" y="190"/>
                    </a:lnTo>
                    <a:lnTo>
                      <a:pt x="2822" y="190"/>
                    </a:lnTo>
                    <a:lnTo>
                      <a:pt x="2822" y="190"/>
                    </a:lnTo>
                    <a:lnTo>
                      <a:pt x="2822" y="189"/>
                    </a:lnTo>
                    <a:lnTo>
                      <a:pt x="2823" y="189"/>
                    </a:lnTo>
                    <a:lnTo>
                      <a:pt x="2823" y="189"/>
                    </a:lnTo>
                    <a:lnTo>
                      <a:pt x="2823" y="189"/>
                    </a:lnTo>
                    <a:lnTo>
                      <a:pt x="2824" y="190"/>
                    </a:lnTo>
                    <a:lnTo>
                      <a:pt x="2824" y="190"/>
                    </a:lnTo>
                    <a:lnTo>
                      <a:pt x="2824" y="190"/>
                    </a:lnTo>
                    <a:lnTo>
                      <a:pt x="2824" y="190"/>
                    </a:lnTo>
                    <a:lnTo>
                      <a:pt x="2825" y="190"/>
                    </a:lnTo>
                    <a:lnTo>
                      <a:pt x="2825" y="190"/>
                    </a:lnTo>
                    <a:lnTo>
                      <a:pt x="2825" y="190"/>
                    </a:lnTo>
                    <a:lnTo>
                      <a:pt x="2825" y="190"/>
                    </a:lnTo>
                    <a:lnTo>
                      <a:pt x="2826" y="190"/>
                    </a:lnTo>
                    <a:lnTo>
                      <a:pt x="2826" y="190"/>
                    </a:lnTo>
                    <a:lnTo>
                      <a:pt x="2826" y="190"/>
                    </a:lnTo>
                    <a:lnTo>
                      <a:pt x="2826" y="190"/>
                    </a:lnTo>
                    <a:lnTo>
                      <a:pt x="2827" y="190"/>
                    </a:lnTo>
                    <a:lnTo>
                      <a:pt x="2827" y="190"/>
                    </a:lnTo>
                    <a:lnTo>
                      <a:pt x="2827" y="190"/>
                    </a:lnTo>
                    <a:lnTo>
                      <a:pt x="2828" y="190"/>
                    </a:lnTo>
                    <a:lnTo>
                      <a:pt x="2828" y="190"/>
                    </a:lnTo>
                    <a:lnTo>
                      <a:pt x="2828" y="190"/>
                    </a:lnTo>
                    <a:lnTo>
                      <a:pt x="2828" y="190"/>
                    </a:lnTo>
                    <a:lnTo>
                      <a:pt x="2829" y="191"/>
                    </a:lnTo>
                    <a:lnTo>
                      <a:pt x="2829" y="191"/>
                    </a:lnTo>
                    <a:lnTo>
                      <a:pt x="2829" y="191"/>
                    </a:lnTo>
                    <a:lnTo>
                      <a:pt x="2829" y="191"/>
                    </a:lnTo>
                    <a:lnTo>
                      <a:pt x="2830" y="191"/>
                    </a:lnTo>
                    <a:lnTo>
                      <a:pt x="2830" y="191"/>
                    </a:lnTo>
                    <a:lnTo>
                      <a:pt x="2830" y="191"/>
                    </a:lnTo>
                    <a:lnTo>
                      <a:pt x="2831" y="192"/>
                    </a:lnTo>
                    <a:lnTo>
                      <a:pt x="2831" y="192"/>
                    </a:lnTo>
                    <a:lnTo>
                      <a:pt x="2831" y="192"/>
                    </a:lnTo>
                    <a:lnTo>
                      <a:pt x="2831" y="192"/>
                    </a:lnTo>
                    <a:lnTo>
                      <a:pt x="2832" y="193"/>
                    </a:lnTo>
                    <a:lnTo>
                      <a:pt x="2832" y="193"/>
                    </a:lnTo>
                    <a:lnTo>
                      <a:pt x="2832" y="193"/>
                    </a:lnTo>
                    <a:lnTo>
                      <a:pt x="2832" y="193"/>
                    </a:lnTo>
                    <a:lnTo>
                      <a:pt x="2833" y="193"/>
                    </a:lnTo>
                    <a:lnTo>
                      <a:pt x="2833" y="193"/>
                    </a:lnTo>
                    <a:lnTo>
                      <a:pt x="2833" y="193"/>
                    </a:lnTo>
                    <a:lnTo>
                      <a:pt x="2834" y="193"/>
                    </a:lnTo>
                    <a:lnTo>
                      <a:pt x="2834" y="193"/>
                    </a:lnTo>
                    <a:lnTo>
                      <a:pt x="2834" y="193"/>
                    </a:lnTo>
                    <a:lnTo>
                      <a:pt x="2834" y="193"/>
                    </a:lnTo>
                    <a:lnTo>
                      <a:pt x="2835" y="193"/>
                    </a:lnTo>
                    <a:lnTo>
                      <a:pt x="2835" y="193"/>
                    </a:lnTo>
                    <a:lnTo>
                      <a:pt x="2835" y="193"/>
                    </a:lnTo>
                    <a:lnTo>
                      <a:pt x="2835" y="193"/>
                    </a:lnTo>
                    <a:lnTo>
                      <a:pt x="2836" y="193"/>
                    </a:lnTo>
                    <a:lnTo>
                      <a:pt x="2836" y="193"/>
                    </a:lnTo>
                    <a:lnTo>
                      <a:pt x="2836" y="193"/>
                    </a:lnTo>
                    <a:lnTo>
                      <a:pt x="2836" y="195"/>
                    </a:lnTo>
                    <a:lnTo>
                      <a:pt x="2837" y="195"/>
                    </a:lnTo>
                    <a:lnTo>
                      <a:pt x="2837" y="195"/>
                    </a:lnTo>
                    <a:lnTo>
                      <a:pt x="2837" y="196"/>
                    </a:lnTo>
                    <a:lnTo>
                      <a:pt x="2837" y="196"/>
                    </a:lnTo>
                    <a:lnTo>
                      <a:pt x="2838" y="196"/>
                    </a:lnTo>
                    <a:lnTo>
                      <a:pt x="2838" y="196"/>
                    </a:lnTo>
                    <a:lnTo>
                      <a:pt x="2838" y="196"/>
                    </a:lnTo>
                    <a:lnTo>
                      <a:pt x="2838" y="196"/>
                    </a:lnTo>
                    <a:lnTo>
                      <a:pt x="2839" y="196"/>
                    </a:lnTo>
                    <a:lnTo>
                      <a:pt x="2839" y="196"/>
                    </a:lnTo>
                    <a:lnTo>
                      <a:pt x="2839" y="196"/>
                    </a:lnTo>
                    <a:lnTo>
                      <a:pt x="2840" y="196"/>
                    </a:lnTo>
                    <a:lnTo>
                      <a:pt x="2840" y="196"/>
                    </a:lnTo>
                    <a:lnTo>
                      <a:pt x="2840" y="195"/>
                    </a:lnTo>
                    <a:lnTo>
                      <a:pt x="2840" y="196"/>
                    </a:lnTo>
                    <a:lnTo>
                      <a:pt x="2841" y="196"/>
                    </a:lnTo>
                    <a:lnTo>
                      <a:pt x="2841" y="196"/>
                    </a:lnTo>
                    <a:lnTo>
                      <a:pt x="2841" y="196"/>
                    </a:lnTo>
                    <a:lnTo>
                      <a:pt x="2841" y="196"/>
                    </a:lnTo>
                    <a:lnTo>
                      <a:pt x="2842" y="196"/>
                    </a:lnTo>
                    <a:lnTo>
                      <a:pt x="2842" y="196"/>
                    </a:lnTo>
                    <a:lnTo>
                      <a:pt x="2842" y="196"/>
                    </a:lnTo>
                    <a:lnTo>
                      <a:pt x="2842" y="196"/>
                    </a:lnTo>
                    <a:lnTo>
                      <a:pt x="2843" y="196"/>
                    </a:lnTo>
                    <a:lnTo>
                      <a:pt x="2843" y="196"/>
                    </a:lnTo>
                    <a:lnTo>
                      <a:pt x="2843" y="196"/>
                    </a:lnTo>
                    <a:lnTo>
                      <a:pt x="2844" y="196"/>
                    </a:lnTo>
                    <a:lnTo>
                      <a:pt x="2844" y="196"/>
                    </a:lnTo>
                    <a:lnTo>
                      <a:pt x="2844" y="196"/>
                    </a:lnTo>
                    <a:lnTo>
                      <a:pt x="2844" y="196"/>
                    </a:lnTo>
                    <a:lnTo>
                      <a:pt x="2845" y="196"/>
                    </a:lnTo>
                    <a:lnTo>
                      <a:pt x="2845" y="196"/>
                    </a:lnTo>
                    <a:lnTo>
                      <a:pt x="2845" y="196"/>
                    </a:lnTo>
                    <a:lnTo>
                      <a:pt x="2845" y="196"/>
                    </a:lnTo>
                    <a:lnTo>
                      <a:pt x="2846" y="196"/>
                    </a:lnTo>
                    <a:lnTo>
                      <a:pt x="2846" y="196"/>
                    </a:lnTo>
                    <a:lnTo>
                      <a:pt x="2846" y="196"/>
                    </a:lnTo>
                    <a:lnTo>
                      <a:pt x="2847" y="196"/>
                    </a:lnTo>
                    <a:lnTo>
                      <a:pt x="2847" y="196"/>
                    </a:lnTo>
                    <a:lnTo>
                      <a:pt x="2847" y="196"/>
                    </a:lnTo>
                    <a:lnTo>
                      <a:pt x="2847" y="196"/>
                    </a:lnTo>
                    <a:lnTo>
                      <a:pt x="2848" y="196"/>
                    </a:lnTo>
                    <a:lnTo>
                      <a:pt x="2848" y="196"/>
                    </a:lnTo>
                    <a:lnTo>
                      <a:pt x="2848" y="196"/>
                    </a:lnTo>
                    <a:lnTo>
                      <a:pt x="2848" y="196"/>
                    </a:lnTo>
                    <a:lnTo>
                      <a:pt x="2849" y="197"/>
                    </a:lnTo>
                    <a:lnTo>
                      <a:pt x="2849" y="197"/>
                    </a:lnTo>
                    <a:lnTo>
                      <a:pt x="2849" y="197"/>
                    </a:lnTo>
                    <a:lnTo>
                      <a:pt x="2850" y="197"/>
                    </a:lnTo>
                    <a:lnTo>
                      <a:pt x="2850" y="197"/>
                    </a:lnTo>
                    <a:lnTo>
                      <a:pt x="2850" y="197"/>
                    </a:lnTo>
                    <a:lnTo>
                      <a:pt x="2850" y="197"/>
                    </a:lnTo>
                    <a:lnTo>
                      <a:pt x="2851" y="196"/>
                    </a:lnTo>
                    <a:lnTo>
                      <a:pt x="2851" y="196"/>
                    </a:lnTo>
                    <a:lnTo>
                      <a:pt x="2851" y="196"/>
                    </a:lnTo>
                    <a:lnTo>
                      <a:pt x="2851" y="196"/>
                    </a:lnTo>
                    <a:lnTo>
                      <a:pt x="2852" y="196"/>
                    </a:lnTo>
                    <a:lnTo>
                      <a:pt x="2852" y="196"/>
                    </a:lnTo>
                    <a:lnTo>
                      <a:pt x="2852" y="196"/>
                    </a:lnTo>
                    <a:lnTo>
                      <a:pt x="2852" y="196"/>
                    </a:lnTo>
                    <a:lnTo>
                      <a:pt x="2853" y="196"/>
                    </a:lnTo>
                    <a:lnTo>
                      <a:pt x="2853" y="196"/>
                    </a:lnTo>
                    <a:lnTo>
                      <a:pt x="2853" y="196"/>
                    </a:lnTo>
                    <a:lnTo>
                      <a:pt x="2853" y="196"/>
                    </a:lnTo>
                    <a:lnTo>
                      <a:pt x="2854" y="196"/>
                    </a:lnTo>
                    <a:lnTo>
                      <a:pt x="2854" y="196"/>
                    </a:lnTo>
                    <a:lnTo>
                      <a:pt x="2854" y="196"/>
                    </a:lnTo>
                    <a:lnTo>
                      <a:pt x="2854" y="196"/>
                    </a:lnTo>
                    <a:lnTo>
                      <a:pt x="2855" y="196"/>
                    </a:lnTo>
                    <a:lnTo>
                      <a:pt x="2855" y="196"/>
                    </a:lnTo>
                    <a:lnTo>
                      <a:pt x="2855" y="196"/>
                    </a:lnTo>
                    <a:lnTo>
                      <a:pt x="2856" y="197"/>
                    </a:lnTo>
                    <a:lnTo>
                      <a:pt x="2856" y="197"/>
                    </a:lnTo>
                    <a:lnTo>
                      <a:pt x="2856" y="197"/>
                    </a:lnTo>
                    <a:lnTo>
                      <a:pt x="2856" y="197"/>
                    </a:lnTo>
                    <a:lnTo>
                      <a:pt x="2857" y="197"/>
                    </a:lnTo>
                    <a:lnTo>
                      <a:pt x="2857" y="197"/>
                    </a:lnTo>
                    <a:lnTo>
                      <a:pt x="2857" y="197"/>
                    </a:lnTo>
                    <a:lnTo>
                      <a:pt x="2857" y="197"/>
                    </a:lnTo>
                    <a:lnTo>
                      <a:pt x="2858" y="197"/>
                    </a:lnTo>
                    <a:lnTo>
                      <a:pt x="2858" y="197"/>
                    </a:lnTo>
                    <a:lnTo>
                      <a:pt x="2858" y="197"/>
                    </a:lnTo>
                    <a:lnTo>
                      <a:pt x="2858" y="197"/>
                    </a:lnTo>
                    <a:lnTo>
                      <a:pt x="2859" y="197"/>
                    </a:lnTo>
                    <a:lnTo>
                      <a:pt x="2859" y="197"/>
                    </a:lnTo>
                    <a:lnTo>
                      <a:pt x="2859" y="197"/>
                    </a:lnTo>
                    <a:lnTo>
                      <a:pt x="2860" y="197"/>
                    </a:lnTo>
                    <a:lnTo>
                      <a:pt x="2860" y="197"/>
                    </a:lnTo>
                    <a:lnTo>
                      <a:pt x="2860" y="197"/>
                    </a:lnTo>
                    <a:lnTo>
                      <a:pt x="2860" y="197"/>
                    </a:lnTo>
                    <a:lnTo>
                      <a:pt x="2861" y="197"/>
                    </a:lnTo>
                    <a:lnTo>
                      <a:pt x="2861" y="197"/>
                    </a:lnTo>
                    <a:lnTo>
                      <a:pt x="2861" y="197"/>
                    </a:lnTo>
                    <a:lnTo>
                      <a:pt x="2861" y="197"/>
                    </a:lnTo>
                    <a:lnTo>
                      <a:pt x="2862" y="197"/>
                    </a:lnTo>
                    <a:lnTo>
                      <a:pt x="2862" y="197"/>
                    </a:lnTo>
                    <a:lnTo>
                      <a:pt x="2862" y="197"/>
                    </a:lnTo>
                    <a:lnTo>
                      <a:pt x="2863" y="197"/>
                    </a:lnTo>
                    <a:lnTo>
                      <a:pt x="2863" y="197"/>
                    </a:lnTo>
                    <a:lnTo>
                      <a:pt x="2863" y="197"/>
                    </a:lnTo>
                    <a:lnTo>
                      <a:pt x="2863" y="197"/>
                    </a:lnTo>
                    <a:lnTo>
                      <a:pt x="2864" y="197"/>
                    </a:lnTo>
                    <a:lnTo>
                      <a:pt x="2864" y="197"/>
                    </a:lnTo>
                    <a:lnTo>
                      <a:pt x="2864" y="197"/>
                    </a:lnTo>
                    <a:lnTo>
                      <a:pt x="2864" y="197"/>
                    </a:lnTo>
                    <a:lnTo>
                      <a:pt x="2865" y="197"/>
                    </a:lnTo>
                    <a:lnTo>
                      <a:pt x="2865" y="197"/>
                    </a:lnTo>
                    <a:lnTo>
                      <a:pt x="2865" y="197"/>
                    </a:lnTo>
                    <a:lnTo>
                      <a:pt x="2866" y="197"/>
                    </a:lnTo>
                    <a:lnTo>
                      <a:pt x="2866" y="197"/>
                    </a:lnTo>
                    <a:lnTo>
                      <a:pt x="2866" y="197"/>
                    </a:lnTo>
                    <a:lnTo>
                      <a:pt x="2866" y="197"/>
                    </a:lnTo>
                    <a:lnTo>
                      <a:pt x="2867" y="197"/>
                    </a:lnTo>
                    <a:lnTo>
                      <a:pt x="2867" y="197"/>
                    </a:lnTo>
                    <a:lnTo>
                      <a:pt x="2867" y="197"/>
                    </a:lnTo>
                    <a:lnTo>
                      <a:pt x="2867" y="197"/>
                    </a:lnTo>
                    <a:lnTo>
                      <a:pt x="2868" y="197"/>
                    </a:lnTo>
                    <a:lnTo>
                      <a:pt x="2868" y="197"/>
                    </a:lnTo>
                    <a:lnTo>
                      <a:pt x="2868" y="197"/>
                    </a:lnTo>
                    <a:lnTo>
                      <a:pt x="2868" y="197"/>
                    </a:lnTo>
                    <a:lnTo>
                      <a:pt x="2869" y="197"/>
                    </a:lnTo>
                    <a:lnTo>
                      <a:pt x="2869" y="197"/>
                    </a:lnTo>
                    <a:lnTo>
                      <a:pt x="2869" y="197"/>
                    </a:lnTo>
                    <a:lnTo>
                      <a:pt x="2869" y="197"/>
                    </a:lnTo>
                    <a:lnTo>
                      <a:pt x="2870" y="197"/>
                    </a:lnTo>
                    <a:lnTo>
                      <a:pt x="2870" y="197"/>
                    </a:lnTo>
                    <a:lnTo>
                      <a:pt x="2870" y="197"/>
                    </a:lnTo>
                    <a:lnTo>
                      <a:pt x="2870" y="197"/>
                    </a:lnTo>
                    <a:lnTo>
                      <a:pt x="2871" y="197"/>
                    </a:lnTo>
                    <a:lnTo>
                      <a:pt x="2871" y="197"/>
                    </a:lnTo>
                    <a:lnTo>
                      <a:pt x="2871" y="197"/>
                    </a:lnTo>
                    <a:lnTo>
                      <a:pt x="2872" y="197"/>
                    </a:lnTo>
                    <a:lnTo>
                      <a:pt x="2872" y="197"/>
                    </a:lnTo>
                    <a:lnTo>
                      <a:pt x="2872" y="197"/>
                    </a:lnTo>
                    <a:lnTo>
                      <a:pt x="2872" y="197"/>
                    </a:lnTo>
                    <a:lnTo>
                      <a:pt x="2873" y="197"/>
                    </a:lnTo>
                    <a:lnTo>
                      <a:pt x="2873" y="197"/>
                    </a:lnTo>
                    <a:lnTo>
                      <a:pt x="2873" y="197"/>
                    </a:lnTo>
                    <a:lnTo>
                      <a:pt x="2873" y="197"/>
                    </a:lnTo>
                    <a:lnTo>
                      <a:pt x="2874" y="197"/>
                    </a:lnTo>
                    <a:lnTo>
                      <a:pt x="2874" y="197"/>
                    </a:lnTo>
                    <a:lnTo>
                      <a:pt x="2874" y="198"/>
                    </a:lnTo>
                    <a:lnTo>
                      <a:pt x="2874" y="198"/>
                    </a:lnTo>
                    <a:lnTo>
                      <a:pt x="2875" y="197"/>
                    </a:lnTo>
                    <a:lnTo>
                      <a:pt x="2875" y="197"/>
                    </a:lnTo>
                    <a:lnTo>
                      <a:pt x="2875" y="197"/>
                    </a:lnTo>
                    <a:lnTo>
                      <a:pt x="2876" y="197"/>
                    </a:lnTo>
                    <a:lnTo>
                      <a:pt x="2876" y="197"/>
                    </a:lnTo>
                    <a:lnTo>
                      <a:pt x="2876" y="198"/>
                    </a:lnTo>
                    <a:lnTo>
                      <a:pt x="2876" y="197"/>
                    </a:lnTo>
                    <a:lnTo>
                      <a:pt x="2877" y="197"/>
                    </a:lnTo>
                    <a:lnTo>
                      <a:pt x="2877" y="197"/>
                    </a:lnTo>
                    <a:lnTo>
                      <a:pt x="2877" y="197"/>
                    </a:lnTo>
                    <a:lnTo>
                      <a:pt x="2877" y="197"/>
                    </a:lnTo>
                    <a:lnTo>
                      <a:pt x="2878" y="197"/>
                    </a:lnTo>
                    <a:lnTo>
                      <a:pt x="2878" y="197"/>
                    </a:lnTo>
                    <a:lnTo>
                      <a:pt x="2878" y="197"/>
                    </a:lnTo>
                    <a:lnTo>
                      <a:pt x="2879" y="197"/>
                    </a:lnTo>
                    <a:lnTo>
                      <a:pt x="2879" y="197"/>
                    </a:lnTo>
                    <a:lnTo>
                      <a:pt x="2879" y="197"/>
                    </a:lnTo>
                    <a:lnTo>
                      <a:pt x="2879" y="197"/>
                    </a:lnTo>
                    <a:lnTo>
                      <a:pt x="2880" y="197"/>
                    </a:lnTo>
                    <a:lnTo>
                      <a:pt x="2880" y="197"/>
                    </a:lnTo>
                    <a:lnTo>
                      <a:pt x="2880" y="196"/>
                    </a:lnTo>
                    <a:lnTo>
                      <a:pt x="2880" y="196"/>
                    </a:lnTo>
                    <a:lnTo>
                      <a:pt x="2881" y="196"/>
                    </a:lnTo>
                    <a:lnTo>
                      <a:pt x="2881" y="196"/>
                    </a:lnTo>
                    <a:lnTo>
                      <a:pt x="2881" y="196"/>
                    </a:lnTo>
                    <a:lnTo>
                      <a:pt x="2882" y="196"/>
                    </a:lnTo>
                    <a:lnTo>
                      <a:pt x="2882" y="197"/>
                    </a:lnTo>
                    <a:lnTo>
                      <a:pt x="2882" y="197"/>
                    </a:lnTo>
                    <a:lnTo>
                      <a:pt x="2882" y="197"/>
                    </a:lnTo>
                    <a:lnTo>
                      <a:pt x="2883" y="196"/>
                    </a:lnTo>
                    <a:lnTo>
                      <a:pt x="2883" y="196"/>
                    </a:lnTo>
                    <a:lnTo>
                      <a:pt x="2883" y="196"/>
                    </a:lnTo>
                    <a:lnTo>
                      <a:pt x="2883" y="196"/>
                    </a:lnTo>
                    <a:lnTo>
                      <a:pt x="2884" y="196"/>
                    </a:lnTo>
                    <a:lnTo>
                      <a:pt x="2884" y="196"/>
                    </a:lnTo>
                    <a:lnTo>
                      <a:pt x="2884" y="196"/>
                    </a:lnTo>
                    <a:lnTo>
                      <a:pt x="2884" y="196"/>
                    </a:lnTo>
                    <a:lnTo>
                      <a:pt x="2885" y="196"/>
                    </a:lnTo>
                    <a:lnTo>
                      <a:pt x="2885" y="196"/>
                    </a:lnTo>
                    <a:lnTo>
                      <a:pt x="2885" y="194"/>
                    </a:lnTo>
                    <a:lnTo>
                      <a:pt x="2885" y="192"/>
                    </a:lnTo>
                    <a:lnTo>
                      <a:pt x="2886" y="189"/>
                    </a:lnTo>
                    <a:lnTo>
                      <a:pt x="2886" y="187"/>
                    </a:lnTo>
                    <a:lnTo>
                      <a:pt x="2886" y="187"/>
                    </a:lnTo>
                    <a:lnTo>
                      <a:pt x="2887" y="186"/>
                    </a:lnTo>
                    <a:lnTo>
                      <a:pt x="2887" y="187"/>
                    </a:lnTo>
                    <a:lnTo>
                      <a:pt x="2887" y="188"/>
                    </a:lnTo>
                    <a:lnTo>
                      <a:pt x="2887" y="193"/>
                    </a:lnTo>
                    <a:lnTo>
                      <a:pt x="2888" y="194"/>
                    </a:lnTo>
                    <a:lnTo>
                      <a:pt x="2888" y="193"/>
                    </a:lnTo>
                    <a:lnTo>
                      <a:pt x="2888" y="193"/>
                    </a:lnTo>
                    <a:lnTo>
                      <a:pt x="2888" y="194"/>
                    </a:lnTo>
                    <a:lnTo>
                      <a:pt x="2889" y="194"/>
                    </a:lnTo>
                    <a:lnTo>
                      <a:pt x="2889" y="194"/>
                    </a:lnTo>
                    <a:lnTo>
                      <a:pt x="2889" y="194"/>
                    </a:lnTo>
                    <a:lnTo>
                      <a:pt x="2889" y="194"/>
                    </a:lnTo>
                    <a:lnTo>
                      <a:pt x="2890" y="194"/>
                    </a:lnTo>
                    <a:lnTo>
                      <a:pt x="2890" y="194"/>
                    </a:lnTo>
                    <a:lnTo>
                      <a:pt x="2890" y="194"/>
                    </a:lnTo>
                    <a:lnTo>
                      <a:pt x="2891" y="194"/>
                    </a:lnTo>
                    <a:lnTo>
                      <a:pt x="2891" y="194"/>
                    </a:lnTo>
                    <a:lnTo>
                      <a:pt x="2891" y="194"/>
                    </a:lnTo>
                    <a:lnTo>
                      <a:pt x="2891" y="194"/>
                    </a:lnTo>
                    <a:lnTo>
                      <a:pt x="2892" y="194"/>
                    </a:lnTo>
                    <a:lnTo>
                      <a:pt x="2892" y="194"/>
                    </a:lnTo>
                    <a:lnTo>
                      <a:pt x="2892" y="194"/>
                    </a:lnTo>
                    <a:lnTo>
                      <a:pt x="2892" y="194"/>
                    </a:lnTo>
                    <a:lnTo>
                      <a:pt x="2893" y="194"/>
                    </a:lnTo>
                    <a:lnTo>
                      <a:pt x="2893" y="194"/>
                    </a:lnTo>
                    <a:lnTo>
                      <a:pt x="2893" y="194"/>
                    </a:lnTo>
                    <a:lnTo>
                      <a:pt x="2893" y="194"/>
                    </a:lnTo>
                    <a:lnTo>
                      <a:pt x="2894" y="194"/>
                    </a:lnTo>
                    <a:lnTo>
                      <a:pt x="2894" y="194"/>
                    </a:lnTo>
                    <a:lnTo>
                      <a:pt x="2894" y="194"/>
                    </a:lnTo>
                    <a:lnTo>
                      <a:pt x="2895" y="194"/>
                    </a:lnTo>
                    <a:lnTo>
                      <a:pt x="2895" y="194"/>
                    </a:lnTo>
                    <a:lnTo>
                      <a:pt x="2895" y="194"/>
                    </a:lnTo>
                    <a:lnTo>
                      <a:pt x="2895" y="194"/>
                    </a:lnTo>
                    <a:lnTo>
                      <a:pt x="2896" y="194"/>
                    </a:lnTo>
                    <a:lnTo>
                      <a:pt x="2896" y="194"/>
                    </a:lnTo>
                    <a:lnTo>
                      <a:pt x="2896" y="194"/>
                    </a:lnTo>
                    <a:lnTo>
                      <a:pt x="2896" y="194"/>
                    </a:lnTo>
                    <a:lnTo>
                      <a:pt x="2897" y="194"/>
                    </a:lnTo>
                    <a:lnTo>
                      <a:pt x="2897" y="194"/>
                    </a:lnTo>
                    <a:lnTo>
                      <a:pt x="2897" y="194"/>
                    </a:lnTo>
                    <a:lnTo>
                      <a:pt x="2898" y="194"/>
                    </a:lnTo>
                    <a:lnTo>
                      <a:pt x="2898" y="194"/>
                    </a:lnTo>
                    <a:lnTo>
                      <a:pt x="2898" y="194"/>
                    </a:lnTo>
                    <a:lnTo>
                      <a:pt x="2898" y="194"/>
                    </a:lnTo>
                    <a:lnTo>
                      <a:pt x="2899" y="194"/>
                    </a:lnTo>
                    <a:lnTo>
                      <a:pt x="2899" y="194"/>
                    </a:lnTo>
                    <a:lnTo>
                      <a:pt x="2899" y="194"/>
                    </a:lnTo>
                    <a:lnTo>
                      <a:pt x="2899" y="194"/>
                    </a:lnTo>
                    <a:lnTo>
                      <a:pt x="2900" y="193"/>
                    </a:lnTo>
                    <a:lnTo>
                      <a:pt x="2900" y="194"/>
                    </a:lnTo>
                    <a:lnTo>
                      <a:pt x="2900" y="194"/>
                    </a:lnTo>
                    <a:lnTo>
                      <a:pt x="2900" y="194"/>
                    </a:lnTo>
                    <a:lnTo>
                      <a:pt x="2901" y="194"/>
                    </a:lnTo>
                    <a:lnTo>
                      <a:pt x="2901" y="194"/>
                    </a:lnTo>
                    <a:lnTo>
                      <a:pt x="2901" y="194"/>
                    </a:lnTo>
                    <a:lnTo>
                      <a:pt x="2901" y="194"/>
                    </a:lnTo>
                    <a:lnTo>
                      <a:pt x="2902" y="194"/>
                    </a:lnTo>
                    <a:lnTo>
                      <a:pt x="2902" y="194"/>
                    </a:lnTo>
                    <a:lnTo>
                      <a:pt x="2902" y="194"/>
                    </a:lnTo>
                    <a:lnTo>
                      <a:pt x="2903" y="194"/>
                    </a:lnTo>
                    <a:lnTo>
                      <a:pt x="2903" y="194"/>
                    </a:lnTo>
                    <a:lnTo>
                      <a:pt x="2903" y="194"/>
                    </a:lnTo>
                    <a:lnTo>
                      <a:pt x="2903" y="194"/>
                    </a:lnTo>
                    <a:lnTo>
                      <a:pt x="2904" y="194"/>
                    </a:lnTo>
                    <a:lnTo>
                      <a:pt x="2904" y="194"/>
                    </a:lnTo>
                    <a:lnTo>
                      <a:pt x="2904" y="194"/>
                    </a:lnTo>
                    <a:lnTo>
                      <a:pt x="2904" y="194"/>
                    </a:lnTo>
                    <a:lnTo>
                      <a:pt x="2905" y="194"/>
                    </a:lnTo>
                    <a:lnTo>
                      <a:pt x="2905" y="194"/>
                    </a:lnTo>
                    <a:lnTo>
                      <a:pt x="2905" y="194"/>
                    </a:lnTo>
                    <a:lnTo>
                      <a:pt x="2905" y="194"/>
                    </a:lnTo>
                    <a:lnTo>
                      <a:pt x="2906" y="194"/>
                    </a:lnTo>
                    <a:lnTo>
                      <a:pt x="2906" y="195"/>
                    </a:lnTo>
                    <a:lnTo>
                      <a:pt x="2906" y="195"/>
                    </a:lnTo>
                    <a:lnTo>
                      <a:pt x="2907" y="195"/>
                    </a:lnTo>
                    <a:lnTo>
                      <a:pt x="2907" y="196"/>
                    </a:lnTo>
                    <a:lnTo>
                      <a:pt x="2907" y="196"/>
                    </a:lnTo>
                    <a:lnTo>
                      <a:pt x="2907" y="196"/>
                    </a:lnTo>
                    <a:lnTo>
                      <a:pt x="2908" y="196"/>
                    </a:lnTo>
                    <a:lnTo>
                      <a:pt x="2908" y="196"/>
                    </a:lnTo>
                    <a:lnTo>
                      <a:pt x="2908" y="196"/>
                    </a:lnTo>
                    <a:lnTo>
                      <a:pt x="2908" y="196"/>
                    </a:lnTo>
                    <a:lnTo>
                      <a:pt x="2909" y="196"/>
                    </a:lnTo>
                    <a:lnTo>
                      <a:pt x="2909" y="196"/>
                    </a:lnTo>
                    <a:lnTo>
                      <a:pt x="2909" y="196"/>
                    </a:lnTo>
                    <a:lnTo>
                      <a:pt x="2910" y="196"/>
                    </a:lnTo>
                    <a:lnTo>
                      <a:pt x="2910" y="196"/>
                    </a:lnTo>
                    <a:lnTo>
                      <a:pt x="2910" y="196"/>
                    </a:lnTo>
                    <a:lnTo>
                      <a:pt x="2910" y="196"/>
                    </a:lnTo>
                    <a:lnTo>
                      <a:pt x="2911" y="196"/>
                    </a:lnTo>
                    <a:lnTo>
                      <a:pt x="2911" y="196"/>
                    </a:lnTo>
                    <a:lnTo>
                      <a:pt x="2911" y="196"/>
                    </a:lnTo>
                    <a:lnTo>
                      <a:pt x="2911" y="196"/>
                    </a:lnTo>
                    <a:lnTo>
                      <a:pt x="2912" y="196"/>
                    </a:lnTo>
                    <a:lnTo>
                      <a:pt x="2912" y="196"/>
                    </a:lnTo>
                    <a:lnTo>
                      <a:pt x="2912" y="196"/>
                    </a:lnTo>
                    <a:lnTo>
                      <a:pt x="2912" y="196"/>
                    </a:lnTo>
                    <a:lnTo>
                      <a:pt x="2913" y="196"/>
                    </a:lnTo>
                    <a:lnTo>
                      <a:pt x="2913" y="196"/>
                    </a:lnTo>
                    <a:lnTo>
                      <a:pt x="2913" y="196"/>
                    </a:lnTo>
                    <a:lnTo>
                      <a:pt x="2914" y="196"/>
                    </a:lnTo>
                    <a:lnTo>
                      <a:pt x="2914" y="196"/>
                    </a:lnTo>
                    <a:lnTo>
                      <a:pt x="2914" y="196"/>
                    </a:lnTo>
                    <a:lnTo>
                      <a:pt x="2914" y="196"/>
                    </a:lnTo>
                    <a:lnTo>
                      <a:pt x="2915" y="196"/>
                    </a:lnTo>
                    <a:lnTo>
                      <a:pt x="2915" y="196"/>
                    </a:lnTo>
                    <a:lnTo>
                      <a:pt x="2915" y="196"/>
                    </a:lnTo>
                    <a:lnTo>
                      <a:pt x="2915" y="196"/>
                    </a:lnTo>
                    <a:lnTo>
                      <a:pt x="2916" y="196"/>
                    </a:lnTo>
                    <a:lnTo>
                      <a:pt x="2916" y="196"/>
                    </a:lnTo>
                    <a:lnTo>
                      <a:pt x="2916" y="196"/>
                    </a:lnTo>
                    <a:lnTo>
                      <a:pt x="2916" y="196"/>
                    </a:lnTo>
                    <a:lnTo>
                      <a:pt x="2917" y="196"/>
                    </a:lnTo>
                    <a:lnTo>
                      <a:pt x="2917" y="196"/>
                    </a:lnTo>
                    <a:lnTo>
                      <a:pt x="2917" y="196"/>
                    </a:lnTo>
                    <a:lnTo>
                      <a:pt x="2917" y="196"/>
                    </a:lnTo>
                    <a:lnTo>
                      <a:pt x="2918" y="196"/>
                    </a:lnTo>
                    <a:lnTo>
                      <a:pt x="2918" y="196"/>
                    </a:lnTo>
                    <a:lnTo>
                      <a:pt x="2918" y="197"/>
                    </a:lnTo>
                    <a:lnTo>
                      <a:pt x="2919" y="197"/>
                    </a:lnTo>
                    <a:lnTo>
                      <a:pt x="2919" y="197"/>
                    </a:lnTo>
                    <a:lnTo>
                      <a:pt x="2919" y="197"/>
                    </a:lnTo>
                    <a:lnTo>
                      <a:pt x="2919" y="197"/>
                    </a:lnTo>
                    <a:lnTo>
                      <a:pt x="2920" y="197"/>
                    </a:lnTo>
                    <a:lnTo>
                      <a:pt x="2920" y="197"/>
                    </a:lnTo>
                    <a:lnTo>
                      <a:pt x="2920" y="197"/>
                    </a:lnTo>
                    <a:lnTo>
                      <a:pt x="2920" y="197"/>
                    </a:lnTo>
                    <a:lnTo>
                      <a:pt x="2921" y="197"/>
                    </a:lnTo>
                    <a:lnTo>
                      <a:pt x="2921" y="197"/>
                    </a:lnTo>
                    <a:lnTo>
                      <a:pt x="2921" y="197"/>
                    </a:lnTo>
                    <a:lnTo>
                      <a:pt x="2921" y="197"/>
                    </a:lnTo>
                    <a:lnTo>
                      <a:pt x="2922" y="197"/>
                    </a:lnTo>
                    <a:lnTo>
                      <a:pt x="2922" y="197"/>
                    </a:lnTo>
                    <a:lnTo>
                      <a:pt x="2922" y="197"/>
                    </a:lnTo>
                    <a:lnTo>
                      <a:pt x="2923" y="197"/>
                    </a:lnTo>
                    <a:lnTo>
                      <a:pt x="2923" y="197"/>
                    </a:lnTo>
                    <a:lnTo>
                      <a:pt x="2923" y="197"/>
                    </a:lnTo>
                    <a:lnTo>
                      <a:pt x="2923" y="197"/>
                    </a:lnTo>
                    <a:lnTo>
                      <a:pt x="2924" y="197"/>
                    </a:lnTo>
                    <a:lnTo>
                      <a:pt x="2924" y="197"/>
                    </a:lnTo>
                    <a:lnTo>
                      <a:pt x="2924" y="197"/>
                    </a:lnTo>
                    <a:lnTo>
                      <a:pt x="2924" y="197"/>
                    </a:lnTo>
                    <a:lnTo>
                      <a:pt x="2925" y="197"/>
                    </a:lnTo>
                    <a:lnTo>
                      <a:pt x="2925" y="197"/>
                    </a:lnTo>
                    <a:lnTo>
                      <a:pt x="2925" y="197"/>
                    </a:lnTo>
                    <a:lnTo>
                      <a:pt x="2926" y="197"/>
                    </a:lnTo>
                    <a:lnTo>
                      <a:pt x="2926" y="197"/>
                    </a:lnTo>
                    <a:lnTo>
                      <a:pt x="2926" y="197"/>
                    </a:lnTo>
                    <a:lnTo>
                      <a:pt x="2926" y="197"/>
                    </a:lnTo>
                    <a:lnTo>
                      <a:pt x="2927" y="197"/>
                    </a:lnTo>
                    <a:lnTo>
                      <a:pt x="2927" y="197"/>
                    </a:lnTo>
                    <a:lnTo>
                      <a:pt x="2927" y="197"/>
                    </a:lnTo>
                    <a:lnTo>
                      <a:pt x="2927" y="197"/>
                    </a:lnTo>
                    <a:lnTo>
                      <a:pt x="2928" y="197"/>
                    </a:lnTo>
                    <a:lnTo>
                      <a:pt x="2928" y="197"/>
                    </a:lnTo>
                    <a:lnTo>
                      <a:pt x="2928" y="197"/>
                    </a:lnTo>
                    <a:lnTo>
                      <a:pt x="2929" y="197"/>
                    </a:lnTo>
                    <a:lnTo>
                      <a:pt x="2929" y="197"/>
                    </a:lnTo>
                    <a:lnTo>
                      <a:pt x="2929" y="197"/>
                    </a:lnTo>
                    <a:lnTo>
                      <a:pt x="2929" y="197"/>
                    </a:lnTo>
                    <a:lnTo>
                      <a:pt x="2930" y="197"/>
                    </a:lnTo>
                    <a:lnTo>
                      <a:pt x="2930" y="197"/>
                    </a:lnTo>
                    <a:lnTo>
                      <a:pt x="2930" y="197"/>
                    </a:lnTo>
                    <a:lnTo>
                      <a:pt x="2930" y="197"/>
                    </a:lnTo>
                    <a:lnTo>
                      <a:pt x="2931" y="197"/>
                    </a:lnTo>
                    <a:lnTo>
                      <a:pt x="2931" y="197"/>
                    </a:lnTo>
                    <a:lnTo>
                      <a:pt x="2931" y="197"/>
                    </a:lnTo>
                    <a:lnTo>
                      <a:pt x="2931" y="197"/>
                    </a:lnTo>
                    <a:lnTo>
                      <a:pt x="2932" y="197"/>
                    </a:lnTo>
                    <a:lnTo>
                      <a:pt x="2932" y="197"/>
                    </a:lnTo>
                    <a:lnTo>
                      <a:pt x="2932" y="197"/>
                    </a:lnTo>
                    <a:lnTo>
                      <a:pt x="2932" y="197"/>
                    </a:lnTo>
                    <a:lnTo>
                      <a:pt x="2933" y="197"/>
                    </a:lnTo>
                    <a:lnTo>
                      <a:pt x="2933" y="197"/>
                    </a:lnTo>
                    <a:lnTo>
                      <a:pt x="2933" y="197"/>
                    </a:lnTo>
                    <a:lnTo>
                      <a:pt x="2933" y="197"/>
                    </a:lnTo>
                    <a:lnTo>
                      <a:pt x="2934" y="197"/>
                    </a:lnTo>
                    <a:lnTo>
                      <a:pt x="2934" y="197"/>
                    </a:lnTo>
                    <a:lnTo>
                      <a:pt x="2934" y="197"/>
                    </a:lnTo>
                    <a:lnTo>
                      <a:pt x="2935" y="197"/>
                    </a:lnTo>
                    <a:lnTo>
                      <a:pt x="2935" y="197"/>
                    </a:lnTo>
                    <a:lnTo>
                      <a:pt x="2935" y="197"/>
                    </a:lnTo>
                    <a:lnTo>
                      <a:pt x="2935" y="196"/>
                    </a:lnTo>
                    <a:lnTo>
                      <a:pt x="2936" y="196"/>
                    </a:lnTo>
                    <a:lnTo>
                      <a:pt x="2936" y="196"/>
                    </a:lnTo>
                    <a:lnTo>
                      <a:pt x="2936" y="196"/>
                    </a:lnTo>
                    <a:lnTo>
                      <a:pt x="2936" y="196"/>
                    </a:lnTo>
                    <a:lnTo>
                      <a:pt x="2937" y="196"/>
                    </a:lnTo>
                    <a:lnTo>
                      <a:pt x="2937" y="196"/>
                    </a:lnTo>
                    <a:lnTo>
                      <a:pt x="2937" y="196"/>
                    </a:lnTo>
                    <a:lnTo>
                      <a:pt x="2937" y="196"/>
                    </a:lnTo>
                    <a:lnTo>
                      <a:pt x="2938" y="196"/>
                    </a:lnTo>
                    <a:lnTo>
                      <a:pt x="2938" y="196"/>
                    </a:lnTo>
                    <a:lnTo>
                      <a:pt x="2938" y="196"/>
                    </a:lnTo>
                    <a:lnTo>
                      <a:pt x="2939" y="196"/>
                    </a:lnTo>
                    <a:lnTo>
                      <a:pt x="2939" y="196"/>
                    </a:lnTo>
                    <a:lnTo>
                      <a:pt x="2939" y="196"/>
                    </a:lnTo>
                    <a:lnTo>
                      <a:pt x="2939" y="196"/>
                    </a:lnTo>
                    <a:lnTo>
                      <a:pt x="2940" y="196"/>
                    </a:lnTo>
                    <a:lnTo>
                      <a:pt x="2940" y="196"/>
                    </a:lnTo>
                    <a:lnTo>
                      <a:pt x="2940" y="196"/>
                    </a:lnTo>
                    <a:lnTo>
                      <a:pt x="2940" y="196"/>
                    </a:lnTo>
                    <a:lnTo>
                      <a:pt x="2941" y="196"/>
                    </a:lnTo>
                    <a:lnTo>
                      <a:pt x="2941" y="196"/>
                    </a:lnTo>
                    <a:lnTo>
                      <a:pt x="2941" y="196"/>
                    </a:lnTo>
                    <a:lnTo>
                      <a:pt x="2942" y="196"/>
                    </a:lnTo>
                    <a:lnTo>
                      <a:pt x="2942" y="196"/>
                    </a:lnTo>
                    <a:lnTo>
                      <a:pt x="2942" y="196"/>
                    </a:lnTo>
                    <a:lnTo>
                      <a:pt x="2942" y="196"/>
                    </a:lnTo>
                    <a:lnTo>
                      <a:pt x="2943" y="196"/>
                    </a:lnTo>
                    <a:lnTo>
                      <a:pt x="2943" y="196"/>
                    </a:lnTo>
                    <a:lnTo>
                      <a:pt x="2943" y="195"/>
                    </a:lnTo>
                    <a:lnTo>
                      <a:pt x="2943" y="195"/>
                    </a:lnTo>
                    <a:lnTo>
                      <a:pt x="2944" y="195"/>
                    </a:lnTo>
                    <a:lnTo>
                      <a:pt x="2944" y="195"/>
                    </a:lnTo>
                    <a:lnTo>
                      <a:pt x="2944" y="195"/>
                    </a:lnTo>
                    <a:lnTo>
                      <a:pt x="2945" y="195"/>
                    </a:lnTo>
                    <a:lnTo>
                      <a:pt x="2945" y="195"/>
                    </a:lnTo>
                    <a:lnTo>
                      <a:pt x="2945" y="195"/>
                    </a:lnTo>
                    <a:lnTo>
                      <a:pt x="2945" y="195"/>
                    </a:lnTo>
                    <a:lnTo>
                      <a:pt x="2946" y="195"/>
                    </a:lnTo>
                    <a:lnTo>
                      <a:pt x="2946" y="195"/>
                    </a:lnTo>
                    <a:lnTo>
                      <a:pt x="2946" y="195"/>
                    </a:lnTo>
                    <a:lnTo>
                      <a:pt x="2946" y="195"/>
                    </a:lnTo>
                    <a:lnTo>
                      <a:pt x="2947" y="195"/>
                    </a:lnTo>
                    <a:lnTo>
                      <a:pt x="2947" y="195"/>
                    </a:lnTo>
                    <a:lnTo>
                      <a:pt x="2947" y="194"/>
                    </a:lnTo>
                    <a:lnTo>
                      <a:pt x="2947" y="194"/>
                    </a:lnTo>
                    <a:lnTo>
                      <a:pt x="2948" y="194"/>
                    </a:lnTo>
                    <a:lnTo>
                      <a:pt x="2948" y="194"/>
                    </a:lnTo>
                    <a:lnTo>
                      <a:pt x="2948" y="194"/>
                    </a:lnTo>
                    <a:lnTo>
                      <a:pt x="2948" y="194"/>
                    </a:lnTo>
                    <a:lnTo>
                      <a:pt x="2949" y="194"/>
                    </a:lnTo>
                    <a:lnTo>
                      <a:pt x="2949" y="194"/>
                    </a:lnTo>
                    <a:lnTo>
                      <a:pt x="2949" y="194"/>
                    </a:lnTo>
                    <a:lnTo>
                      <a:pt x="2949" y="194"/>
                    </a:lnTo>
                    <a:lnTo>
                      <a:pt x="2950" y="194"/>
                    </a:lnTo>
                    <a:lnTo>
                      <a:pt x="2950" y="194"/>
                    </a:lnTo>
                    <a:lnTo>
                      <a:pt x="2950" y="194"/>
                    </a:lnTo>
                    <a:lnTo>
                      <a:pt x="2951" y="194"/>
                    </a:lnTo>
                    <a:lnTo>
                      <a:pt x="2951" y="194"/>
                    </a:lnTo>
                    <a:lnTo>
                      <a:pt x="2951" y="194"/>
                    </a:lnTo>
                    <a:lnTo>
                      <a:pt x="2951" y="194"/>
                    </a:lnTo>
                    <a:lnTo>
                      <a:pt x="2952" y="194"/>
                    </a:lnTo>
                    <a:lnTo>
                      <a:pt x="2952" y="190"/>
                    </a:lnTo>
                    <a:lnTo>
                      <a:pt x="2952" y="187"/>
                    </a:lnTo>
                    <a:lnTo>
                      <a:pt x="2952" y="185"/>
                    </a:lnTo>
                    <a:lnTo>
                      <a:pt x="2953" y="186"/>
                    </a:lnTo>
                    <a:lnTo>
                      <a:pt x="2953" y="188"/>
                    </a:lnTo>
                    <a:lnTo>
                      <a:pt x="2953" y="188"/>
                    </a:lnTo>
                    <a:lnTo>
                      <a:pt x="2953" y="188"/>
                    </a:lnTo>
                    <a:lnTo>
                      <a:pt x="2954" y="187"/>
                    </a:lnTo>
                    <a:lnTo>
                      <a:pt x="2954" y="187"/>
                    </a:lnTo>
                    <a:lnTo>
                      <a:pt x="2954" y="187"/>
                    </a:lnTo>
                    <a:lnTo>
                      <a:pt x="2955" y="186"/>
                    </a:lnTo>
                    <a:lnTo>
                      <a:pt x="2955" y="185"/>
                    </a:lnTo>
                    <a:lnTo>
                      <a:pt x="2955" y="183"/>
                    </a:lnTo>
                    <a:lnTo>
                      <a:pt x="2955" y="182"/>
                    </a:lnTo>
                    <a:lnTo>
                      <a:pt x="2956" y="184"/>
                    </a:lnTo>
                    <a:lnTo>
                      <a:pt x="2956" y="186"/>
                    </a:lnTo>
                    <a:lnTo>
                      <a:pt x="2956" y="186"/>
                    </a:lnTo>
                    <a:lnTo>
                      <a:pt x="2956" y="186"/>
                    </a:lnTo>
                    <a:lnTo>
                      <a:pt x="2957" y="186"/>
                    </a:lnTo>
                    <a:lnTo>
                      <a:pt x="2957" y="186"/>
                    </a:lnTo>
                    <a:lnTo>
                      <a:pt x="2957" y="186"/>
                    </a:lnTo>
                    <a:lnTo>
                      <a:pt x="2958" y="186"/>
                    </a:lnTo>
                    <a:lnTo>
                      <a:pt x="2958" y="186"/>
                    </a:lnTo>
                    <a:lnTo>
                      <a:pt x="2958" y="186"/>
                    </a:lnTo>
                    <a:lnTo>
                      <a:pt x="2958" y="186"/>
                    </a:lnTo>
                    <a:lnTo>
                      <a:pt x="2959" y="186"/>
                    </a:lnTo>
                    <a:lnTo>
                      <a:pt x="2959" y="187"/>
                    </a:lnTo>
                    <a:lnTo>
                      <a:pt x="2959" y="187"/>
                    </a:lnTo>
                    <a:lnTo>
                      <a:pt x="2959" y="187"/>
                    </a:lnTo>
                    <a:lnTo>
                      <a:pt x="2960" y="187"/>
                    </a:lnTo>
                    <a:lnTo>
                      <a:pt x="2960" y="187"/>
                    </a:lnTo>
                    <a:lnTo>
                      <a:pt x="2960" y="187"/>
                    </a:lnTo>
                    <a:lnTo>
                      <a:pt x="2961" y="186"/>
                    </a:lnTo>
                    <a:lnTo>
                      <a:pt x="2961" y="186"/>
                    </a:lnTo>
                    <a:lnTo>
                      <a:pt x="2961" y="186"/>
                    </a:lnTo>
                    <a:lnTo>
                      <a:pt x="2961" y="186"/>
                    </a:lnTo>
                    <a:lnTo>
                      <a:pt x="2962" y="186"/>
                    </a:lnTo>
                    <a:lnTo>
                      <a:pt x="2962" y="186"/>
                    </a:lnTo>
                    <a:lnTo>
                      <a:pt x="2962" y="186"/>
                    </a:lnTo>
                    <a:lnTo>
                      <a:pt x="2962" y="186"/>
                    </a:lnTo>
                    <a:lnTo>
                      <a:pt x="2963" y="186"/>
                    </a:lnTo>
                    <a:lnTo>
                      <a:pt x="2963" y="186"/>
                    </a:lnTo>
                    <a:lnTo>
                      <a:pt x="2963" y="186"/>
                    </a:lnTo>
                    <a:lnTo>
                      <a:pt x="2963" y="186"/>
                    </a:lnTo>
                    <a:lnTo>
                      <a:pt x="2964" y="186"/>
                    </a:lnTo>
                    <a:lnTo>
                      <a:pt x="2964" y="186"/>
                    </a:lnTo>
                    <a:lnTo>
                      <a:pt x="2964" y="186"/>
                    </a:lnTo>
                    <a:lnTo>
                      <a:pt x="2964" y="187"/>
                    </a:lnTo>
                    <a:lnTo>
                      <a:pt x="2965" y="187"/>
                    </a:lnTo>
                    <a:lnTo>
                      <a:pt x="2965" y="187"/>
                    </a:lnTo>
                    <a:lnTo>
                      <a:pt x="2965" y="187"/>
                    </a:lnTo>
                    <a:lnTo>
                      <a:pt x="2965" y="187"/>
                    </a:lnTo>
                    <a:lnTo>
                      <a:pt x="2966" y="187"/>
                    </a:lnTo>
                    <a:lnTo>
                      <a:pt x="2966" y="186"/>
                    </a:lnTo>
                    <a:lnTo>
                      <a:pt x="2966" y="186"/>
                    </a:lnTo>
                    <a:lnTo>
                      <a:pt x="2967" y="186"/>
                    </a:lnTo>
                    <a:lnTo>
                      <a:pt x="2967" y="186"/>
                    </a:lnTo>
                    <a:lnTo>
                      <a:pt x="2967" y="186"/>
                    </a:lnTo>
                    <a:lnTo>
                      <a:pt x="2967" y="186"/>
                    </a:lnTo>
                    <a:lnTo>
                      <a:pt x="2968" y="187"/>
                    </a:lnTo>
                    <a:lnTo>
                      <a:pt x="2968" y="187"/>
                    </a:lnTo>
                    <a:lnTo>
                      <a:pt x="2968" y="187"/>
                    </a:lnTo>
                    <a:lnTo>
                      <a:pt x="2968" y="187"/>
                    </a:lnTo>
                    <a:lnTo>
                      <a:pt x="2969" y="187"/>
                    </a:lnTo>
                    <a:lnTo>
                      <a:pt x="2969" y="187"/>
                    </a:lnTo>
                    <a:lnTo>
                      <a:pt x="2969" y="187"/>
                    </a:lnTo>
                    <a:lnTo>
                      <a:pt x="2969" y="187"/>
                    </a:lnTo>
                    <a:lnTo>
                      <a:pt x="2970" y="188"/>
                    </a:lnTo>
                    <a:lnTo>
                      <a:pt x="2970" y="188"/>
                    </a:lnTo>
                    <a:lnTo>
                      <a:pt x="2970" y="189"/>
                    </a:lnTo>
                    <a:lnTo>
                      <a:pt x="2971" y="189"/>
                    </a:lnTo>
                    <a:lnTo>
                      <a:pt x="2971" y="190"/>
                    </a:lnTo>
                    <a:lnTo>
                      <a:pt x="2971" y="190"/>
                    </a:lnTo>
                    <a:lnTo>
                      <a:pt x="2971" y="190"/>
                    </a:lnTo>
                    <a:lnTo>
                      <a:pt x="2972" y="190"/>
                    </a:lnTo>
                    <a:lnTo>
                      <a:pt x="2972" y="190"/>
                    </a:lnTo>
                    <a:lnTo>
                      <a:pt x="2972" y="190"/>
                    </a:lnTo>
                    <a:lnTo>
                      <a:pt x="2972" y="190"/>
                    </a:lnTo>
                    <a:lnTo>
                      <a:pt x="2973" y="190"/>
                    </a:lnTo>
                    <a:lnTo>
                      <a:pt x="2973" y="190"/>
                    </a:lnTo>
                    <a:lnTo>
                      <a:pt x="2973" y="190"/>
                    </a:lnTo>
                    <a:lnTo>
                      <a:pt x="2974" y="190"/>
                    </a:lnTo>
                    <a:lnTo>
                      <a:pt x="2974" y="191"/>
                    </a:lnTo>
                    <a:lnTo>
                      <a:pt x="2974" y="192"/>
                    </a:lnTo>
                    <a:lnTo>
                      <a:pt x="2974" y="192"/>
                    </a:lnTo>
                    <a:lnTo>
                      <a:pt x="2975" y="192"/>
                    </a:lnTo>
                    <a:lnTo>
                      <a:pt x="2975" y="192"/>
                    </a:lnTo>
                    <a:lnTo>
                      <a:pt x="2975" y="193"/>
                    </a:lnTo>
                    <a:lnTo>
                      <a:pt x="2975" y="193"/>
                    </a:lnTo>
                    <a:lnTo>
                      <a:pt x="2976" y="193"/>
                    </a:lnTo>
                    <a:lnTo>
                      <a:pt x="2976" y="193"/>
                    </a:lnTo>
                    <a:lnTo>
                      <a:pt x="2976" y="193"/>
                    </a:lnTo>
                    <a:lnTo>
                      <a:pt x="2977" y="193"/>
                    </a:lnTo>
                    <a:lnTo>
                      <a:pt x="2977" y="193"/>
                    </a:lnTo>
                    <a:lnTo>
                      <a:pt x="2977" y="193"/>
                    </a:lnTo>
                    <a:lnTo>
                      <a:pt x="2977" y="194"/>
                    </a:lnTo>
                    <a:lnTo>
                      <a:pt x="2978" y="194"/>
                    </a:lnTo>
                    <a:lnTo>
                      <a:pt x="2978" y="194"/>
                    </a:lnTo>
                    <a:lnTo>
                      <a:pt x="2978" y="194"/>
                    </a:lnTo>
                    <a:lnTo>
                      <a:pt x="2978" y="194"/>
                    </a:lnTo>
                    <a:lnTo>
                      <a:pt x="2979" y="194"/>
                    </a:lnTo>
                    <a:lnTo>
                      <a:pt x="2979" y="194"/>
                    </a:lnTo>
                    <a:lnTo>
                      <a:pt x="2979" y="194"/>
                    </a:lnTo>
                    <a:lnTo>
                      <a:pt x="2979" y="194"/>
                    </a:lnTo>
                    <a:lnTo>
                      <a:pt x="2980" y="194"/>
                    </a:lnTo>
                    <a:lnTo>
                      <a:pt x="2980" y="193"/>
                    </a:lnTo>
                    <a:lnTo>
                      <a:pt x="2980" y="193"/>
                    </a:lnTo>
                    <a:lnTo>
                      <a:pt x="2980" y="193"/>
                    </a:lnTo>
                    <a:lnTo>
                      <a:pt x="2981" y="193"/>
                    </a:lnTo>
                    <a:lnTo>
                      <a:pt x="2981" y="193"/>
                    </a:lnTo>
                    <a:lnTo>
                      <a:pt x="2981" y="193"/>
                    </a:lnTo>
                    <a:lnTo>
                      <a:pt x="2981" y="193"/>
                    </a:lnTo>
                    <a:lnTo>
                      <a:pt x="2982" y="193"/>
                    </a:lnTo>
                    <a:lnTo>
                      <a:pt x="2982" y="193"/>
                    </a:lnTo>
                    <a:lnTo>
                      <a:pt x="2982" y="193"/>
                    </a:lnTo>
                    <a:lnTo>
                      <a:pt x="2983" y="193"/>
                    </a:lnTo>
                    <a:lnTo>
                      <a:pt x="2983" y="193"/>
                    </a:lnTo>
                    <a:lnTo>
                      <a:pt x="2983" y="193"/>
                    </a:lnTo>
                    <a:lnTo>
                      <a:pt x="2983" y="193"/>
                    </a:lnTo>
                    <a:lnTo>
                      <a:pt x="2984" y="193"/>
                    </a:lnTo>
                    <a:lnTo>
                      <a:pt x="2984" y="193"/>
                    </a:lnTo>
                    <a:lnTo>
                      <a:pt x="2984" y="193"/>
                    </a:lnTo>
                    <a:lnTo>
                      <a:pt x="2984" y="193"/>
                    </a:lnTo>
                    <a:lnTo>
                      <a:pt x="2985" y="193"/>
                    </a:lnTo>
                    <a:lnTo>
                      <a:pt x="2985" y="192"/>
                    </a:lnTo>
                    <a:lnTo>
                      <a:pt x="2985" y="192"/>
                    </a:lnTo>
                    <a:lnTo>
                      <a:pt x="2985" y="192"/>
                    </a:lnTo>
                    <a:lnTo>
                      <a:pt x="2986" y="192"/>
                    </a:lnTo>
                    <a:lnTo>
                      <a:pt x="2986" y="192"/>
                    </a:lnTo>
                    <a:lnTo>
                      <a:pt x="2986" y="192"/>
                    </a:lnTo>
                    <a:lnTo>
                      <a:pt x="2987" y="192"/>
                    </a:lnTo>
                    <a:lnTo>
                      <a:pt x="2987" y="192"/>
                    </a:lnTo>
                    <a:lnTo>
                      <a:pt x="2987" y="192"/>
                    </a:lnTo>
                    <a:lnTo>
                      <a:pt x="2987" y="192"/>
                    </a:lnTo>
                    <a:lnTo>
                      <a:pt x="2988" y="192"/>
                    </a:lnTo>
                    <a:lnTo>
                      <a:pt x="2988" y="192"/>
                    </a:lnTo>
                    <a:lnTo>
                      <a:pt x="2988" y="192"/>
                    </a:lnTo>
                    <a:lnTo>
                      <a:pt x="2988" y="192"/>
                    </a:lnTo>
                    <a:lnTo>
                      <a:pt x="2989" y="192"/>
                    </a:lnTo>
                    <a:lnTo>
                      <a:pt x="2989" y="192"/>
                    </a:lnTo>
                    <a:lnTo>
                      <a:pt x="2989" y="192"/>
                    </a:lnTo>
                    <a:lnTo>
                      <a:pt x="2990" y="192"/>
                    </a:lnTo>
                    <a:lnTo>
                      <a:pt x="2990" y="192"/>
                    </a:lnTo>
                    <a:lnTo>
                      <a:pt x="2990" y="191"/>
                    </a:lnTo>
                    <a:lnTo>
                      <a:pt x="2990" y="191"/>
                    </a:lnTo>
                    <a:lnTo>
                      <a:pt x="2991" y="191"/>
                    </a:lnTo>
                    <a:lnTo>
                      <a:pt x="2991" y="191"/>
                    </a:lnTo>
                    <a:lnTo>
                      <a:pt x="2991" y="192"/>
                    </a:lnTo>
                    <a:lnTo>
                      <a:pt x="2991" y="192"/>
                    </a:lnTo>
                    <a:lnTo>
                      <a:pt x="2992" y="192"/>
                    </a:lnTo>
                    <a:lnTo>
                      <a:pt x="2992" y="192"/>
                    </a:lnTo>
                    <a:lnTo>
                      <a:pt x="2992" y="192"/>
                    </a:lnTo>
                    <a:lnTo>
                      <a:pt x="2993" y="191"/>
                    </a:lnTo>
                    <a:lnTo>
                      <a:pt x="2993" y="192"/>
                    </a:lnTo>
                    <a:lnTo>
                      <a:pt x="2993" y="192"/>
                    </a:lnTo>
                    <a:lnTo>
                      <a:pt x="2993" y="192"/>
                    </a:lnTo>
                    <a:lnTo>
                      <a:pt x="2994" y="192"/>
                    </a:lnTo>
                    <a:lnTo>
                      <a:pt x="2994" y="191"/>
                    </a:lnTo>
                    <a:lnTo>
                      <a:pt x="2994" y="192"/>
                    </a:lnTo>
                    <a:lnTo>
                      <a:pt x="2994" y="192"/>
                    </a:lnTo>
                    <a:lnTo>
                      <a:pt x="2995" y="191"/>
                    </a:lnTo>
                    <a:lnTo>
                      <a:pt x="2995" y="191"/>
                    </a:lnTo>
                    <a:lnTo>
                      <a:pt x="2995" y="191"/>
                    </a:lnTo>
                    <a:lnTo>
                      <a:pt x="2995" y="191"/>
                    </a:lnTo>
                    <a:lnTo>
                      <a:pt x="2996" y="191"/>
                    </a:lnTo>
                    <a:lnTo>
                      <a:pt x="2996" y="191"/>
                    </a:lnTo>
                    <a:lnTo>
                      <a:pt x="2996" y="191"/>
                    </a:lnTo>
                    <a:lnTo>
                      <a:pt x="2996" y="192"/>
                    </a:lnTo>
                    <a:lnTo>
                      <a:pt x="2997" y="192"/>
                    </a:lnTo>
                    <a:lnTo>
                      <a:pt x="2997" y="192"/>
                    </a:lnTo>
                    <a:lnTo>
                      <a:pt x="2997" y="192"/>
                    </a:lnTo>
                    <a:lnTo>
                      <a:pt x="2997" y="192"/>
                    </a:lnTo>
                    <a:lnTo>
                      <a:pt x="2998" y="192"/>
                    </a:lnTo>
                    <a:lnTo>
                      <a:pt x="2998" y="192"/>
                    </a:lnTo>
                    <a:lnTo>
                      <a:pt x="2998" y="192"/>
                    </a:lnTo>
                    <a:lnTo>
                      <a:pt x="2999" y="192"/>
                    </a:lnTo>
                    <a:lnTo>
                      <a:pt x="2999" y="192"/>
                    </a:lnTo>
                    <a:lnTo>
                      <a:pt x="2999" y="192"/>
                    </a:lnTo>
                    <a:lnTo>
                      <a:pt x="2999" y="192"/>
                    </a:lnTo>
                    <a:lnTo>
                      <a:pt x="3000" y="191"/>
                    </a:lnTo>
                    <a:lnTo>
                      <a:pt x="3000" y="191"/>
                    </a:lnTo>
                    <a:lnTo>
                      <a:pt x="3000" y="191"/>
                    </a:lnTo>
                    <a:lnTo>
                      <a:pt x="3000" y="191"/>
                    </a:lnTo>
                    <a:lnTo>
                      <a:pt x="3001" y="191"/>
                    </a:lnTo>
                    <a:lnTo>
                      <a:pt x="3001" y="191"/>
                    </a:lnTo>
                    <a:lnTo>
                      <a:pt x="3001" y="191"/>
                    </a:lnTo>
                    <a:lnTo>
                      <a:pt x="3002" y="191"/>
                    </a:lnTo>
                    <a:lnTo>
                      <a:pt x="3002" y="191"/>
                    </a:lnTo>
                    <a:lnTo>
                      <a:pt x="3002" y="191"/>
                    </a:lnTo>
                    <a:lnTo>
                      <a:pt x="3002" y="191"/>
                    </a:lnTo>
                    <a:lnTo>
                      <a:pt x="3003" y="191"/>
                    </a:lnTo>
                    <a:lnTo>
                      <a:pt x="3003" y="191"/>
                    </a:lnTo>
                    <a:lnTo>
                      <a:pt x="3003" y="191"/>
                    </a:lnTo>
                    <a:lnTo>
                      <a:pt x="3003" y="191"/>
                    </a:lnTo>
                    <a:lnTo>
                      <a:pt x="3004" y="191"/>
                    </a:lnTo>
                    <a:lnTo>
                      <a:pt x="3004" y="191"/>
                    </a:lnTo>
                    <a:lnTo>
                      <a:pt x="3004" y="191"/>
                    </a:lnTo>
                    <a:lnTo>
                      <a:pt x="3004" y="191"/>
                    </a:lnTo>
                    <a:lnTo>
                      <a:pt x="3005" y="191"/>
                    </a:lnTo>
                    <a:lnTo>
                      <a:pt x="3005" y="191"/>
                    </a:lnTo>
                    <a:lnTo>
                      <a:pt x="3005" y="191"/>
                    </a:lnTo>
                    <a:lnTo>
                      <a:pt x="3006" y="191"/>
                    </a:lnTo>
                    <a:lnTo>
                      <a:pt x="3006" y="191"/>
                    </a:lnTo>
                    <a:lnTo>
                      <a:pt x="3006" y="191"/>
                    </a:lnTo>
                    <a:lnTo>
                      <a:pt x="3006" y="191"/>
                    </a:lnTo>
                    <a:lnTo>
                      <a:pt x="3007" y="191"/>
                    </a:lnTo>
                    <a:lnTo>
                      <a:pt x="3007" y="191"/>
                    </a:lnTo>
                    <a:lnTo>
                      <a:pt x="3007" y="191"/>
                    </a:lnTo>
                    <a:lnTo>
                      <a:pt x="3007" y="191"/>
                    </a:lnTo>
                    <a:lnTo>
                      <a:pt x="3008" y="191"/>
                    </a:lnTo>
                    <a:lnTo>
                      <a:pt x="3008" y="191"/>
                    </a:lnTo>
                    <a:lnTo>
                      <a:pt x="3008" y="191"/>
                    </a:lnTo>
                    <a:lnTo>
                      <a:pt x="3009" y="191"/>
                    </a:lnTo>
                    <a:lnTo>
                      <a:pt x="3009" y="192"/>
                    </a:lnTo>
                    <a:lnTo>
                      <a:pt x="3009" y="192"/>
                    </a:lnTo>
                    <a:lnTo>
                      <a:pt x="3009" y="192"/>
                    </a:lnTo>
                    <a:lnTo>
                      <a:pt x="3010" y="192"/>
                    </a:lnTo>
                    <a:lnTo>
                      <a:pt x="3010" y="191"/>
                    </a:lnTo>
                    <a:lnTo>
                      <a:pt x="3010" y="191"/>
                    </a:lnTo>
                    <a:lnTo>
                      <a:pt x="3010" y="192"/>
                    </a:lnTo>
                    <a:lnTo>
                      <a:pt x="3011" y="192"/>
                    </a:lnTo>
                    <a:lnTo>
                      <a:pt x="3011" y="192"/>
                    </a:lnTo>
                    <a:lnTo>
                      <a:pt x="3011" y="192"/>
                    </a:lnTo>
                    <a:lnTo>
                      <a:pt x="3011" y="192"/>
                    </a:lnTo>
                    <a:lnTo>
                      <a:pt x="3012" y="191"/>
                    </a:lnTo>
                    <a:lnTo>
                      <a:pt x="3012" y="191"/>
                    </a:lnTo>
                    <a:lnTo>
                      <a:pt x="3012" y="192"/>
                    </a:lnTo>
                    <a:lnTo>
                      <a:pt x="3012" y="191"/>
                    </a:lnTo>
                    <a:lnTo>
                      <a:pt x="3013" y="191"/>
                    </a:lnTo>
                    <a:lnTo>
                      <a:pt x="3013" y="192"/>
                    </a:lnTo>
                    <a:lnTo>
                      <a:pt x="3013" y="191"/>
                    </a:lnTo>
                    <a:lnTo>
                      <a:pt x="3014" y="191"/>
                    </a:lnTo>
                    <a:lnTo>
                      <a:pt x="3014" y="191"/>
                    </a:lnTo>
                    <a:lnTo>
                      <a:pt x="3014" y="191"/>
                    </a:lnTo>
                    <a:lnTo>
                      <a:pt x="3014" y="191"/>
                    </a:lnTo>
                    <a:lnTo>
                      <a:pt x="3015" y="191"/>
                    </a:lnTo>
                    <a:lnTo>
                      <a:pt x="3015" y="191"/>
                    </a:lnTo>
                    <a:lnTo>
                      <a:pt x="3015" y="191"/>
                    </a:lnTo>
                    <a:lnTo>
                      <a:pt x="3015" y="191"/>
                    </a:lnTo>
                    <a:lnTo>
                      <a:pt x="3016" y="191"/>
                    </a:lnTo>
                    <a:lnTo>
                      <a:pt x="3016" y="191"/>
                    </a:lnTo>
                    <a:lnTo>
                      <a:pt x="3016" y="191"/>
                    </a:lnTo>
                    <a:lnTo>
                      <a:pt x="3016" y="191"/>
                    </a:lnTo>
                    <a:lnTo>
                      <a:pt x="3017" y="191"/>
                    </a:lnTo>
                    <a:lnTo>
                      <a:pt x="3017" y="191"/>
                    </a:lnTo>
                    <a:lnTo>
                      <a:pt x="3017" y="191"/>
                    </a:lnTo>
                    <a:lnTo>
                      <a:pt x="3018" y="191"/>
                    </a:lnTo>
                    <a:lnTo>
                      <a:pt x="3018" y="191"/>
                    </a:lnTo>
                    <a:lnTo>
                      <a:pt x="3018" y="191"/>
                    </a:lnTo>
                    <a:lnTo>
                      <a:pt x="3018" y="191"/>
                    </a:lnTo>
                    <a:lnTo>
                      <a:pt x="3019" y="191"/>
                    </a:lnTo>
                    <a:lnTo>
                      <a:pt x="3019" y="191"/>
                    </a:lnTo>
                    <a:lnTo>
                      <a:pt x="3019" y="191"/>
                    </a:lnTo>
                    <a:lnTo>
                      <a:pt x="3019" y="190"/>
                    </a:lnTo>
                    <a:lnTo>
                      <a:pt x="3020" y="187"/>
                    </a:lnTo>
                    <a:lnTo>
                      <a:pt x="3020" y="179"/>
                    </a:lnTo>
                    <a:lnTo>
                      <a:pt x="3020" y="176"/>
                    </a:lnTo>
                    <a:lnTo>
                      <a:pt x="3021" y="177"/>
                    </a:lnTo>
                    <a:lnTo>
                      <a:pt x="3021" y="179"/>
                    </a:lnTo>
                    <a:lnTo>
                      <a:pt x="3021" y="181"/>
                    </a:lnTo>
                    <a:lnTo>
                      <a:pt x="3021" y="180"/>
                    </a:lnTo>
                    <a:lnTo>
                      <a:pt x="3022" y="177"/>
                    </a:lnTo>
                    <a:lnTo>
                      <a:pt x="3022" y="175"/>
                    </a:lnTo>
                    <a:lnTo>
                      <a:pt x="3022" y="175"/>
                    </a:lnTo>
                    <a:lnTo>
                      <a:pt x="3022" y="183"/>
                    </a:lnTo>
                    <a:lnTo>
                      <a:pt x="3023" y="190"/>
                    </a:lnTo>
                    <a:lnTo>
                      <a:pt x="3023" y="192"/>
                    </a:lnTo>
                    <a:lnTo>
                      <a:pt x="3023" y="192"/>
                    </a:lnTo>
                    <a:lnTo>
                      <a:pt x="3023" y="192"/>
                    </a:lnTo>
                    <a:lnTo>
                      <a:pt x="3024" y="192"/>
                    </a:lnTo>
                    <a:lnTo>
                      <a:pt x="3024" y="192"/>
                    </a:lnTo>
                    <a:lnTo>
                      <a:pt x="3024" y="192"/>
                    </a:lnTo>
                    <a:lnTo>
                      <a:pt x="3025" y="192"/>
                    </a:lnTo>
                    <a:lnTo>
                      <a:pt x="3025" y="192"/>
                    </a:lnTo>
                    <a:lnTo>
                      <a:pt x="3025" y="192"/>
                    </a:lnTo>
                    <a:lnTo>
                      <a:pt x="3025" y="192"/>
                    </a:lnTo>
                    <a:lnTo>
                      <a:pt x="3026" y="192"/>
                    </a:lnTo>
                    <a:lnTo>
                      <a:pt x="3026" y="192"/>
                    </a:lnTo>
                    <a:lnTo>
                      <a:pt x="3026" y="192"/>
                    </a:lnTo>
                    <a:lnTo>
                      <a:pt x="3026" y="192"/>
                    </a:lnTo>
                    <a:lnTo>
                      <a:pt x="3027" y="192"/>
                    </a:lnTo>
                    <a:lnTo>
                      <a:pt x="3027" y="192"/>
                    </a:lnTo>
                    <a:lnTo>
                      <a:pt x="3027" y="192"/>
                    </a:lnTo>
                    <a:lnTo>
                      <a:pt x="3027" y="192"/>
                    </a:lnTo>
                    <a:lnTo>
                      <a:pt x="3028" y="192"/>
                    </a:lnTo>
                    <a:lnTo>
                      <a:pt x="3028" y="192"/>
                    </a:lnTo>
                    <a:lnTo>
                      <a:pt x="3028" y="192"/>
                    </a:lnTo>
                    <a:lnTo>
                      <a:pt x="3028" y="192"/>
                    </a:lnTo>
                    <a:lnTo>
                      <a:pt x="3029" y="192"/>
                    </a:lnTo>
                    <a:lnTo>
                      <a:pt x="3029" y="192"/>
                    </a:lnTo>
                    <a:lnTo>
                      <a:pt x="3029" y="192"/>
                    </a:lnTo>
                    <a:lnTo>
                      <a:pt x="3030" y="192"/>
                    </a:lnTo>
                    <a:lnTo>
                      <a:pt x="3030" y="192"/>
                    </a:lnTo>
                    <a:lnTo>
                      <a:pt x="3030" y="192"/>
                    </a:lnTo>
                    <a:lnTo>
                      <a:pt x="3030" y="192"/>
                    </a:lnTo>
                    <a:lnTo>
                      <a:pt x="3031" y="192"/>
                    </a:lnTo>
                    <a:lnTo>
                      <a:pt x="3031" y="192"/>
                    </a:lnTo>
                    <a:lnTo>
                      <a:pt x="3031" y="192"/>
                    </a:lnTo>
                    <a:lnTo>
                      <a:pt x="3031" y="192"/>
                    </a:lnTo>
                    <a:lnTo>
                      <a:pt x="3032" y="192"/>
                    </a:lnTo>
                    <a:lnTo>
                      <a:pt x="3032" y="192"/>
                    </a:lnTo>
                    <a:lnTo>
                      <a:pt x="3032" y="192"/>
                    </a:lnTo>
                    <a:lnTo>
                      <a:pt x="3032" y="192"/>
                    </a:lnTo>
                    <a:lnTo>
                      <a:pt x="3033" y="192"/>
                    </a:lnTo>
                    <a:lnTo>
                      <a:pt x="3033" y="192"/>
                    </a:lnTo>
                    <a:lnTo>
                      <a:pt x="3033" y="192"/>
                    </a:lnTo>
                    <a:lnTo>
                      <a:pt x="3034" y="192"/>
                    </a:lnTo>
                    <a:lnTo>
                      <a:pt x="3034" y="192"/>
                    </a:lnTo>
                    <a:lnTo>
                      <a:pt x="3034" y="192"/>
                    </a:lnTo>
                    <a:lnTo>
                      <a:pt x="3034" y="192"/>
                    </a:lnTo>
                    <a:lnTo>
                      <a:pt x="3035" y="192"/>
                    </a:lnTo>
                    <a:lnTo>
                      <a:pt x="3035" y="192"/>
                    </a:lnTo>
                    <a:lnTo>
                      <a:pt x="3035" y="192"/>
                    </a:lnTo>
                    <a:lnTo>
                      <a:pt x="3035" y="192"/>
                    </a:lnTo>
                    <a:lnTo>
                      <a:pt x="3036" y="191"/>
                    </a:lnTo>
                    <a:lnTo>
                      <a:pt x="3036" y="191"/>
                    </a:lnTo>
                    <a:lnTo>
                      <a:pt x="3036" y="191"/>
                    </a:lnTo>
                    <a:lnTo>
                      <a:pt x="3037" y="191"/>
                    </a:lnTo>
                    <a:lnTo>
                      <a:pt x="3037" y="191"/>
                    </a:lnTo>
                    <a:lnTo>
                      <a:pt x="3037" y="192"/>
                    </a:lnTo>
                    <a:lnTo>
                      <a:pt x="3037" y="192"/>
                    </a:lnTo>
                    <a:lnTo>
                      <a:pt x="3038" y="192"/>
                    </a:lnTo>
                    <a:lnTo>
                      <a:pt x="3038" y="192"/>
                    </a:lnTo>
                    <a:lnTo>
                      <a:pt x="3038" y="192"/>
                    </a:lnTo>
                    <a:lnTo>
                      <a:pt x="3038" y="192"/>
                    </a:lnTo>
                    <a:lnTo>
                      <a:pt x="3039" y="192"/>
                    </a:lnTo>
                    <a:lnTo>
                      <a:pt x="3039" y="192"/>
                    </a:lnTo>
                    <a:lnTo>
                      <a:pt x="3039" y="192"/>
                    </a:lnTo>
                    <a:lnTo>
                      <a:pt x="3040" y="193"/>
                    </a:lnTo>
                    <a:lnTo>
                      <a:pt x="3040" y="193"/>
                    </a:lnTo>
                    <a:lnTo>
                      <a:pt x="3040" y="193"/>
                    </a:lnTo>
                    <a:lnTo>
                      <a:pt x="3040" y="193"/>
                    </a:lnTo>
                    <a:lnTo>
                      <a:pt x="3041" y="193"/>
                    </a:lnTo>
                    <a:lnTo>
                      <a:pt x="3041" y="193"/>
                    </a:lnTo>
                    <a:lnTo>
                      <a:pt x="3041" y="193"/>
                    </a:lnTo>
                    <a:lnTo>
                      <a:pt x="3041" y="194"/>
                    </a:lnTo>
                    <a:lnTo>
                      <a:pt x="3042" y="194"/>
                    </a:lnTo>
                    <a:lnTo>
                      <a:pt x="3042" y="194"/>
                    </a:lnTo>
                    <a:lnTo>
                      <a:pt x="3042" y="195"/>
                    </a:lnTo>
                    <a:lnTo>
                      <a:pt x="3042" y="195"/>
                    </a:lnTo>
                    <a:lnTo>
                      <a:pt x="3043" y="194"/>
                    </a:lnTo>
                    <a:lnTo>
                      <a:pt x="3043" y="194"/>
                    </a:lnTo>
                    <a:lnTo>
                      <a:pt x="3043" y="194"/>
                    </a:lnTo>
                    <a:lnTo>
                      <a:pt x="3043" y="194"/>
                    </a:lnTo>
                    <a:lnTo>
                      <a:pt x="3044" y="194"/>
                    </a:lnTo>
                    <a:lnTo>
                      <a:pt x="3044" y="194"/>
                    </a:lnTo>
                    <a:lnTo>
                      <a:pt x="3044" y="195"/>
                    </a:lnTo>
                    <a:lnTo>
                      <a:pt x="3044" y="195"/>
                    </a:lnTo>
                    <a:lnTo>
                      <a:pt x="3045" y="195"/>
                    </a:lnTo>
                    <a:lnTo>
                      <a:pt x="3045" y="195"/>
                    </a:lnTo>
                    <a:lnTo>
                      <a:pt x="3045" y="195"/>
                    </a:lnTo>
                    <a:lnTo>
                      <a:pt x="3046" y="195"/>
                    </a:lnTo>
                    <a:lnTo>
                      <a:pt x="3046" y="195"/>
                    </a:lnTo>
                    <a:lnTo>
                      <a:pt x="3046" y="195"/>
                    </a:lnTo>
                    <a:lnTo>
                      <a:pt x="3046" y="195"/>
                    </a:lnTo>
                    <a:lnTo>
                      <a:pt x="3047" y="195"/>
                    </a:lnTo>
                    <a:lnTo>
                      <a:pt x="3047" y="195"/>
                    </a:lnTo>
                    <a:lnTo>
                      <a:pt x="3047" y="195"/>
                    </a:lnTo>
                    <a:lnTo>
                      <a:pt x="3047" y="195"/>
                    </a:lnTo>
                    <a:lnTo>
                      <a:pt x="3048" y="195"/>
                    </a:lnTo>
                    <a:lnTo>
                      <a:pt x="3048" y="195"/>
                    </a:lnTo>
                    <a:lnTo>
                      <a:pt x="3048" y="195"/>
                    </a:lnTo>
                    <a:lnTo>
                      <a:pt x="3048" y="195"/>
                    </a:lnTo>
                    <a:lnTo>
                      <a:pt x="3049" y="195"/>
                    </a:lnTo>
                    <a:lnTo>
                      <a:pt x="3049" y="195"/>
                    </a:lnTo>
                    <a:lnTo>
                      <a:pt x="3049" y="195"/>
                    </a:lnTo>
                    <a:lnTo>
                      <a:pt x="3050" y="195"/>
                    </a:lnTo>
                    <a:lnTo>
                      <a:pt x="3050" y="195"/>
                    </a:lnTo>
                    <a:lnTo>
                      <a:pt x="3050" y="195"/>
                    </a:lnTo>
                    <a:lnTo>
                      <a:pt x="3050" y="195"/>
                    </a:lnTo>
                    <a:lnTo>
                      <a:pt x="3051" y="195"/>
                    </a:lnTo>
                    <a:lnTo>
                      <a:pt x="3051" y="195"/>
                    </a:lnTo>
                    <a:lnTo>
                      <a:pt x="3051" y="195"/>
                    </a:lnTo>
                    <a:lnTo>
                      <a:pt x="3051" y="195"/>
                    </a:lnTo>
                    <a:lnTo>
                      <a:pt x="3052" y="195"/>
                    </a:lnTo>
                    <a:lnTo>
                      <a:pt x="3052" y="195"/>
                    </a:lnTo>
                    <a:lnTo>
                      <a:pt x="3052" y="195"/>
                    </a:lnTo>
                    <a:lnTo>
                      <a:pt x="3053" y="195"/>
                    </a:lnTo>
                    <a:lnTo>
                      <a:pt x="3053" y="195"/>
                    </a:lnTo>
                    <a:lnTo>
                      <a:pt x="3053" y="195"/>
                    </a:lnTo>
                    <a:lnTo>
                      <a:pt x="3053" y="195"/>
                    </a:lnTo>
                    <a:lnTo>
                      <a:pt x="3054" y="195"/>
                    </a:lnTo>
                    <a:lnTo>
                      <a:pt x="3054" y="195"/>
                    </a:lnTo>
                    <a:lnTo>
                      <a:pt x="3054" y="195"/>
                    </a:lnTo>
                    <a:lnTo>
                      <a:pt x="3054" y="195"/>
                    </a:lnTo>
                    <a:lnTo>
                      <a:pt x="3055" y="195"/>
                    </a:lnTo>
                    <a:lnTo>
                      <a:pt x="3055" y="195"/>
                    </a:lnTo>
                    <a:lnTo>
                      <a:pt x="3055" y="196"/>
                    </a:lnTo>
                    <a:lnTo>
                      <a:pt x="3056" y="195"/>
                    </a:lnTo>
                    <a:lnTo>
                      <a:pt x="3056" y="195"/>
                    </a:lnTo>
                    <a:lnTo>
                      <a:pt x="3056" y="195"/>
                    </a:lnTo>
                    <a:lnTo>
                      <a:pt x="3056" y="195"/>
                    </a:lnTo>
                    <a:lnTo>
                      <a:pt x="3057" y="195"/>
                    </a:lnTo>
                    <a:lnTo>
                      <a:pt x="3057" y="195"/>
                    </a:lnTo>
                    <a:lnTo>
                      <a:pt x="3057" y="195"/>
                    </a:lnTo>
                    <a:lnTo>
                      <a:pt x="3057" y="195"/>
                    </a:lnTo>
                    <a:lnTo>
                      <a:pt x="3058" y="195"/>
                    </a:lnTo>
                    <a:lnTo>
                      <a:pt x="3058" y="195"/>
                    </a:lnTo>
                    <a:lnTo>
                      <a:pt x="3058" y="196"/>
                    </a:lnTo>
                    <a:lnTo>
                      <a:pt x="3058" y="196"/>
                    </a:lnTo>
                    <a:lnTo>
                      <a:pt x="3059" y="196"/>
                    </a:lnTo>
                    <a:lnTo>
                      <a:pt x="3059" y="196"/>
                    </a:lnTo>
                    <a:lnTo>
                      <a:pt x="3059" y="196"/>
                    </a:lnTo>
                    <a:lnTo>
                      <a:pt x="3059" y="196"/>
                    </a:lnTo>
                    <a:lnTo>
                      <a:pt x="3060" y="196"/>
                    </a:lnTo>
                    <a:lnTo>
                      <a:pt x="3060" y="196"/>
                    </a:lnTo>
                    <a:lnTo>
                      <a:pt x="3060" y="196"/>
                    </a:lnTo>
                    <a:lnTo>
                      <a:pt x="3060" y="195"/>
                    </a:lnTo>
                    <a:lnTo>
                      <a:pt x="3061" y="195"/>
                    </a:lnTo>
                    <a:lnTo>
                      <a:pt x="3061" y="195"/>
                    </a:lnTo>
                    <a:lnTo>
                      <a:pt x="3061" y="195"/>
                    </a:lnTo>
                    <a:lnTo>
                      <a:pt x="3062" y="195"/>
                    </a:lnTo>
                    <a:lnTo>
                      <a:pt x="3062" y="195"/>
                    </a:lnTo>
                    <a:lnTo>
                      <a:pt x="3062" y="195"/>
                    </a:lnTo>
                    <a:lnTo>
                      <a:pt x="3062" y="195"/>
                    </a:lnTo>
                    <a:lnTo>
                      <a:pt x="3063" y="195"/>
                    </a:lnTo>
                    <a:lnTo>
                      <a:pt x="3063" y="195"/>
                    </a:lnTo>
                    <a:lnTo>
                      <a:pt x="3063" y="195"/>
                    </a:lnTo>
                    <a:lnTo>
                      <a:pt x="3063" y="195"/>
                    </a:lnTo>
                    <a:lnTo>
                      <a:pt x="3064" y="195"/>
                    </a:lnTo>
                    <a:lnTo>
                      <a:pt x="3064" y="195"/>
                    </a:lnTo>
                    <a:lnTo>
                      <a:pt x="3064" y="195"/>
                    </a:lnTo>
                    <a:lnTo>
                      <a:pt x="3064" y="195"/>
                    </a:lnTo>
                    <a:lnTo>
                      <a:pt x="3065" y="195"/>
                    </a:lnTo>
                    <a:lnTo>
                      <a:pt x="3065" y="195"/>
                    </a:lnTo>
                    <a:lnTo>
                      <a:pt x="3065" y="195"/>
                    </a:lnTo>
                    <a:lnTo>
                      <a:pt x="3066" y="195"/>
                    </a:lnTo>
                    <a:lnTo>
                      <a:pt x="3066" y="195"/>
                    </a:lnTo>
                    <a:lnTo>
                      <a:pt x="3066" y="195"/>
                    </a:lnTo>
                    <a:lnTo>
                      <a:pt x="3066" y="195"/>
                    </a:lnTo>
                    <a:lnTo>
                      <a:pt x="3067" y="195"/>
                    </a:lnTo>
                    <a:lnTo>
                      <a:pt x="3067" y="195"/>
                    </a:lnTo>
                    <a:lnTo>
                      <a:pt x="3067" y="195"/>
                    </a:lnTo>
                    <a:lnTo>
                      <a:pt x="3067" y="195"/>
                    </a:lnTo>
                    <a:lnTo>
                      <a:pt x="3068" y="195"/>
                    </a:lnTo>
                    <a:lnTo>
                      <a:pt x="3068" y="195"/>
                    </a:lnTo>
                    <a:lnTo>
                      <a:pt x="3068" y="195"/>
                    </a:lnTo>
                    <a:lnTo>
                      <a:pt x="3069" y="195"/>
                    </a:lnTo>
                    <a:lnTo>
                      <a:pt x="3069" y="195"/>
                    </a:lnTo>
                    <a:lnTo>
                      <a:pt x="3069" y="195"/>
                    </a:lnTo>
                    <a:lnTo>
                      <a:pt x="3069" y="195"/>
                    </a:lnTo>
                    <a:lnTo>
                      <a:pt x="3070" y="195"/>
                    </a:lnTo>
                    <a:lnTo>
                      <a:pt x="3070" y="195"/>
                    </a:lnTo>
                    <a:lnTo>
                      <a:pt x="3070" y="195"/>
                    </a:lnTo>
                    <a:lnTo>
                      <a:pt x="3070" y="195"/>
                    </a:lnTo>
                    <a:lnTo>
                      <a:pt x="3071" y="195"/>
                    </a:lnTo>
                    <a:lnTo>
                      <a:pt x="3071" y="195"/>
                    </a:lnTo>
                    <a:lnTo>
                      <a:pt x="3071" y="195"/>
                    </a:lnTo>
                    <a:lnTo>
                      <a:pt x="3072" y="195"/>
                    </a:lnTo>
                    <a:lnTo>
                      <a:pt x="3072" y="195"/>
                    </a:lnTo>
                    <a:lnTo>
                      <a:pt x="3072" y="195"/>
                    </a:lnTo>
                    <a:lnTo>
                      <a:pt x="3072" y="195"/>
                    </a:lnTo>
                    <a:lnTo>
                      <a:pt x="3073" y="194"/>
                    </a:lnTo>
                    <a:lnTo>
                      <a:pt x="3073" y="194"/>
                    </a:lnTo>
                    <a:lnTo>
                      <a:pt x="3073" y="194"/>
                    </a:lnTo>
                    <a:lnTo>
                      <a:pt x="3073" y="194"/>
                    </a:lnTo>
                    <a:lnTo>
                      <a:pt x="3074" y="194"/>
                    </a:lnTo>
                    <a:lnTo>
                      <a:pt x="3074" y="194"/>
                    </a:lnTo>
                    <a:lnTo>
                      <a:pt x="3074" y="194"/>
                    </a:lnTo>
                    <a:lnTo>
                      <a:pt x="3074" y="194"/>
                    </a:lnTo>
                    <a:lnTo>
                      <a:pt x="3075" y="194"/>
                    </a:lnTo>
                    <a:lnTo>
                      <a:pt x="3075" y="194"/>
                    </a:lnTo>
                    <a:lnTo>
                      <a:pt x="3075" y="194"/>
                    </a:lnTo>
                    <a:lnTo>
                      <a:pt x="3075" y="194"/>
                    </a:lnTo>
                    <a:lnTo>
                      <a:pt x="3076" y="194"/>
                    </a:lnTo>
                    <a:lnTo>
                      <a:pt x="3076" y="194"/>
                    </a:lnTo>
                    <a:lnTo>
                      <a:pt x="3076" y="194"/>
                    </a:lnTo>
                    <a:lnTo>
                      <a:pt x="3076" y="194"/>
                    </a:lnTo>
                    <a:lnTo>
                      <a:pt x="3077" y="194"/>
                    </a:lnTo>
                    <a:lnTo>
                      <a:pt x="3077" y="193"/>
                    </a:lnTo>
                    <a:lnTo>
                      <a:pt x="3077" y="194"/>
                    </a:lnTo>
                    <a:lnTo>
                      <a:pt x="3078" y="194"/>
                    </a:lnTo>
                    <a:lnTo>
                      <a:pt x="3078" y="194"/>
                    </a:lnTo>
                    <a:lnTo>
                      <a:pt x="3078" y="194"/>
                    </a:lnTo>
                    <a:lnTo>
                      <a:pt x="3078" y="194"/>
                    </a:lnTo>
                    <a:lnTo>
                      <a:pt x="3079" y="193"/>
                    </a:lnTo>
                    <a:lnTo>
                      <a:pt x="3079" y="193"/>
                    </a:lnTo>
                    <a:lnTo>
                      <a:pt x="3079" y="194"/>
                    </a:lnTo>
                    <a:lnTo>
                      <a:pt x="3079" y="194"/>
                    </a:lnTo>
                    <a:lnTo>
                      <a:pt x="3080" y="194"/>
                    </a:lnTo>
                    <a:lnTo>
                      <a:pt x="3080" y="194"/>
                    </a:lnTo>
                    <a:lnTo>
                      <a:pt x="3080" y="193"/>
                    </a:lnTo>
                    <a:lnTo>
                      <a:pt x="3080" y="193"/>
                    </a:lnTo>
                    <a:lnTo>
                      <a:pt x="3081" y="193"/>
                    </a:lnTo>
                    <a:lnTo>
                      <a:pt x="3081" y="193"/>
                    </a:lnTo>
                    <a:lnTo>
                      <a:pt x="3081" y="193"/>
                    </a:lnTo>
                    <a:lnTo>
                      <a:pt x="3082" y="193"/>
                    </a:lnTo>
                    <a:lnTo>
                      <a:pt x="3082" y="193"/>
                    </a:lnTo>
                    <a:lnTo>
                      <a:pt x="3082" y="192"/>
                    </a:lnTo>
                    <a:lnTo>
                      <a:pt x="3082" y="192"/>
                    </a:lnTo>
                    <a:lnTo>
                      <a:pt x="3083" y="192"/>
                    </a:lnTo>
                    <a:lnTo>
                      <a:pt x="3083" y="192"/>
                    </a:lnTo>
                    <a:lnTo>
                      <a:pt x="3083" y="192"/>
                    </a:lnTo>
                    <a:lnTo>
                      <a:pt x="3083" y="192"/>
                    </a:lnTo>
                    <a:lnTo>
                      <a:pt x="3084" y="192"/>
                    </a:lnTo>
                    <a:lnTo>
                      <a:pt x="3084" y="192"/>
                    </a:lnTo>
                    <a:lnTo>
                      <a:pt x="3084" y="192"/>
                    </a:lnTo>
                    <a:lnTo>
                      <a:pt x="3085" y="193"/>
                    </a:lnTo>
                    <a:lnTo>
                      <a:pt x="3085" y="193"/>
                    </a:lnTo>
                    <a:lnTo>
                      <a:pt x="3085" y="193"/>
                    </a:lnTo>
                    <a:lnTo>
                      <a:pt x="3085" y="193"/>
                    </a:lnTo>
                    <a:lnTo>
                      <a:pt x="3086" y="193"/>
                    </a:lnTo>
                    <a:lnTo>
                      <a:pt x="3086" y="193"/>
                    </a:lnTo>
                    <a:lnTo>
                      <a:pt x="3086" y="193"/>
                    </a:lnTo>
                    <a:lnTo>
                      <a:pt x="3086" y="193"/>
                    </a:lnTo>
                    <a:lnTo>
                      <a:pt x="3087" y="193"/>
                    </a:lnTo>
                    <a:lnTo>
                      <a:pt x="3087" y="193"/>
                    </a:lnTo>
                    <a:lnTo>
                      <a:pt x="3087" y="193"/>
                    </a:lnTo>
                    <a:lnTo>
                      <a:pt x="3088" y="193"/>
                    </a:lnTo>
                    <a:lnTo>
                      <a:pt x="3088" y="193"/>
                    </a:lnTo>
                    <a:lnTo>
                      <a:pt x="3088" y="193"/>
                    </a:lnTo>
                    <a:lnTo>
                      <a:pt x="3088" y="193"/>
                    </a:lnTo>
                    <a:lnTo>
                      <a:pt x="3089" y="192"/>
                    </a:lnTo>
                    <a:lnTo>
                      <a:pt x="3089" y="190"/>
                    </a:lnTo>
                    <a:lnTo>
                      <a:pt x="3089" y="187"/>
                    </a:lnTo>
                    <a:lnTo>
                      <a:pt x="3089" y="187"/>
                    </a:lnTo>
                    <a:lnTo>
                      <a:pt x="3090" y="188"/>
                    </a:lnTo>
                    <a:lnTo>
                      <a:pt x="3090" y="190"/>
                    </a:lnTo>
                    <a:lnTo>
                      <a:pt x="3090" y="190"/>
                    </a:lnTo>
                    <a:lnTo>
                      <a:pt x="3090" y="191"/>
                    </a:lnTo>
                    <a:lnTo>
                      <a:pt x="3091" y="193"/>
                    </a:lnTo>
                    <a:lnTo>
                      <a:pt x="3091" y="191"/>
                    </a:lnTo>
                    <a:lnTo>
                      <a:pt x="3091" y="191"/>
                    </a:lnTo>
                    <a:lnTo>
                      <a:pt x="3091" y="191"/>
                    </a:lnTo>
                    <a:lnTo>
                      <a:pt x="3092" y="191"/>
                    </a:lnTo>
                    <a:lnTo>
                      <a:pt x="3092" y="191"/>
                    </a:lnTo>
                    <a:lnTo>
                      <a:pt x="3092" y="191"/>
                    </a:lnTo>
                    <a:lnTo>
                      <a:pt x="3092" y="191"/>
                    </a:lnTo>
                    <a:lnTo>
                      <a:pt x="3093" y="192"/>
                    </a:lnTo>
                    <a:lnTo>
                      <a:pt x="3093" y="192"/>
                    </a:lnTo>
                    <a:lnTo>
                      <a:pt x="3093" y="192"/>
                    </a:lnTo>
                    <a:lnTo>
                      <a:pt x="3094" y="192"/>
                    </a:lnTo>
                    <a:lnTo>
                      <a:pt x="3094" y="192"/>
                    </a:lnTo>
                    <a:lnTo>
                      <a:pt x="3094" y="192"/>
                    </a:lnTo>
                    <a:lnTo>
                      <a:pt x="3094" y="192"/>
                    </a:lnTo>
                    <a:lnTo>
                      <a:pt x="3095" y="192"/>
                    </a:lnTo>
                    <a:lnTo>
                      <a:pt x="3095" y="192"/>
                    </a:lnTo>
                    <a:lnTo>
                      <a:pt x="3095" y="192"/>
                    </a:lnTo>
                    <a:lnTo>
                      <a:pt x="3095" y="192"/>
                    </a:lnTo>
                    <a:lnTo>
                      <a:pt x="3096" y="192"/>
                    </a:lnTo>
                    <a:lnTo>
                      <a:pt x="3096" y="193"/>
                    </a:lnTo>
                    <a:lnTo>
                      <a:pt x="3096" y="193"/>
                    </a:lnTo>
                    <a:lnTo>
                      <a:pt x="3096" y="192"/>
                    </a:lnTo>
                    <a:lnTo>
                      <a:pt x="3097" y="192"/>
                    </a:lnTo>
                    <a:lnTo>
                      <a:pt x="3097" y="192"/>
                    </a:lnTo>
                    <a:lnTo>
                      <a:pt x="3097" y="192"/>
                    </a:lnTo>
                    <a:lnTo>
                      <a:pt x="3098" y="192"/>
                    </a:lnTo>
                    <a:lnTo>
                      <a:pt x="3098" y="192"/>
                    </a:lnTo>
                    <a:lnTo>
                      <a:pt x="3098" y="192"/>
                    </a:lnTo>
                    <a:lnTo>
                      <a:pt x="3098" y="193"/>
                    </a:lnTo>
                    <a:lnTo>
                      <a:pt x="3099" y="193"/>
                    </a:lnTo>
                    <a:lnTo>
                      <a:pt x="3099" y="193"/>
                    </a:lnTo>
                    <a:lnTo>
                      <a:pt x="3099" y="193"/>
                    </a:lnTo>
                    <a:lnTo>
                      <a:pt x="3099" y="193"/>
                    </a:lnTo>
                    <a:lnTo>
                      <a:pt x="3100" y="193"/>
                    </a:lnTo>
                    <a:lnTo>
                      <a:pt x="3100" y="193"/>
                    </a:lnTo>
                    <a:lnTo>
                      <a:pt x="3100" y="193"/>
                    </a:lnTo>
                    <a:lnTo>
                      <a:pt x="3101" y="193"/>
                    </a:lnTo>
                    <a:lnTo>
                      <a:pt x="3101" y="193"/>
                    </a:lnTo>
                    <a:lnTo>
                      <a:pt x="3101" y="193"/>
                    </a:lnTo>
                    <a:lnTo>
                      <a:pt x="3101" y="193"/>
                    </a:lnTo>
                    <a:lnTo>
                      <a:pt x="3102" y="193"/>
                    </a:lnTo>
                    <a:lnTo>
                      <a:pt x="3102" y="193"/>
                    </a:lnTo>
                    <a:lnTo>
                      <a:pt x="3102" y="193"/>
                    </a:lnTo>
                    <a:lnTo>
                      <a:pt x="3102" y="193"/>
                    </a:lnTo>
                    <a:lnTo>
                      <a:pt x="3103" y="193"/>
                    </a:lnTo>
                    <a:lnTo>
                      <a:pt x="3103" y="194"/>
                    </a:lnTo>
                    <a:lnTo>
                      <a:pt x="3103" y="194"/>
                    </a:lnTo>
                    <a:lnTo>
                      <a:pt x="3104" y="194"/>
                    </a:lnTo>
                    <a:lnTo>
                      <a:pt x="3104" y="194"/>
                    </a:lnTo>
                    <a:lnTo>
                      <a:pt x="3104" y="194"/>
                    </a:lnTo>
                    <a:lnTo>
                      <a:pt x="3104" y="194"/>
                    </a:lnTo>
                    <a:lnTo>
                      <a:pt x="3105" y="194"/>
                    </a:lnTo>
                    <a:lnTo>
                      <a:pt x="3105" y="194"/>
                    </a:lnTo>
                    <a:lnTo>
                      <a:pt x="3105" y="194"/>
                    </a:lnTo>
                    <a:lnTo>
                      <a:pt x="3105" y="194"/>
                    </a:lnTo>
                    <a:lnTo>
                      <a:pt x="3106" y="194"/>
                    </a:lnTo>
                    <a:lnTo>
                      <a:pt x="3106" y="194"/>
                    </a:lnTo>
                    <a:lnTo>
                      <a:pt x="3106" y="194"/>
                    </a:lnTo>
                    <a:lnTo>
                      <a:pt x="3106" y="194"/>
                    </a:lnTo>
                    <a:lnTo>
                      <a:pt x="3107" y="194"/>
                    </a:lnTo>
                    <a:lnTo>
                      <a:pt x="3107" y="194"/>
                    </a:lnTo>
                    <a:lnTo>
                      <a:pt x="3107" y="194"/>
                    </a:lnTo>
                    <a:lnTo>
                      <a:pt x="3107" y="194"/>
                    </a:lnTo>
                    <a:lnTo>
                      <a:pt x="3108" y="194"/>
                    </a:lnTo>
                    <a:lnTo>
                      <a:pt x="3108" y="194"/>
                    </a:lnTo>
                    <a:lnTo>
                      <a:pt x="3108" y="194"/>
                    </a:lnTo>
                    <a:lnTo>
                      <a:pt x="3108" y="194"/>
                    </a:lnTo>
                    <a:lnTo>
                      <a:pt x="3109" y="194"/>
                    </a:lnTo>
                    <a:lnTo>
                      <a:pt x="3109" y="194"/>
                    </a:lnTo>
                    <a:lnTo>
                      <a:pt x="3109" y="194"/>
                    </a:lnTo>
                    <a:lnTo>
                      <a:pt x="3110" y="194"/>
                    </a:lnTo>
                    <a:lnTo>
                      <a:pt x="3110" y="194"/>
                    </a:lnTo>
                    <a:lnTo>
                      <a:pt x="3110" y="194"/>
                    </a:lnTo>
                    <a:lnTo>
                      <a:pt x="3110" y="194"/>
                    </a:lnTo>
                    <a:lnTo>
                      <a:pt x="3111" y="194"/>
                    </a:lnTo>
                    <a:lnTo>
                      <a:pt x="3111" y="194"/>
                    </a:lnTo>
                    <a:lnTo>
                      <a:pt x="3111" y="194"/>
                    </a:lnTo>
                    <a:lnTo>
                      <a:pt x="3111" y="194"/>
                    </a:lnTo>
                    <a:lnTo>
                      <a:pt x="3112" y="194"/>
                    </a:lnTo>
                    <a:lnTo>
                      <a:pt x="3112" y="195"/>
                    </a:lnTo>
                    <a:lnTo>
                      <a:pt x="3112" y="195"/>
                    </a:lnTo>
                    <a:lnTo>
                      <a:pt x="3113" y="195"/>
                    </a:lnTo>
                    <a:lnTo>
                      <a:pt x="3113" y="195"/>
                    </a:lnTo>
                    <a:lnTo>
                      <a:pt x="3113" y="195"/>
                    </a:lnTo>
                    <a:lnTo>
                      <a:pt x="3113" y="195"/>
                    </a:lnTo>
                    <a:lnTo>
                      <a:pt x="3114" y="195"/>
                    </a:lnTo>
                    <a:lnTo>
                      <a:pt x="3114" y="195"/>
                    </a:lnTo>
                    <a:lnTo>
                      <a:pt x="3114" y="195"/>
                    </a:lnTo>
                    <a:lnTo>
                      <a:pt x="3114" y="195"/>
                    </a:lnTo>
                    <a:lnTo>
                      <a:pt x="3115" y="195"/>
                    </a:lnTo>
                    <a:lnTo>
                      <a:pt x="3115" y="195"/>
                    </a:lnTo>
                    <a:lnTo>
                      <a:pt x="3115" y="195"/>
                    </a:lnTo>
                    <a:lnTo>
                      <a:pt x="3115" y="195"/>
                    </a:lnTo>
                    <a:lnTo>
                      <a:pt x="3116" y="195"/>
                    </a:lnTo>
                    <a:lnTo>
                      <a:pt x="3116" y="195"/>
                    </a:lnTo>
                    <a:lnTo>
                      <a:pt x="3116" y="195"/>
                    </a:lnTo>
                    <a:lnTo>
                      <a:pt x="3117" y="195"/>
                    </a:lnTo>
                    <a:lnTo>
                      <a:pt x="3117" y="194"/>
                    </a:lnTo>
                    <a:lnTo>
                      <a:pt x="3117" y="195"/>
                    </a:lnTo>
                    <a:lnTo>
                      <a:pt x="3117" y="195"/>
                    </a:lnTo>
                    <a:lnTo>
                      <a:pt x="3118" y="195"/>
                    </a:lnTo>
                    <a:lnTo>
                      <a:pt x="3118" y="195"/>
                    </a:lnTo>
                    <a:lnTo>
                      <a:pt x="3118" y="194"/>
                    </a:lnTo>
                    <a:lnTo>
                      <a:pt x="3118" y="194"/>
                    </a:lnTo>
                    <a:lnTo>
                      <a:pt x="3119" y="194"/>
                    </a:lnTo>
                    <a:lnTo>
                      <a:pt x="3119" y="194"/>
                    </a:lnTo>
                    <a:lnTo>
                      <a:pt x="3119" y="194"/>
                    </a:lnTo>
                    <a:lnTo>
                      <a:pt x="3120" y="194"/>
                    </a:lnTo>
                    <a:lnTo>
                      <a:pt x="3120" y="194"/>
                    </a:lnTo>
                    <a:lnTo>
                      <a:pt x="3120" y="194"/>
                    </a:lnTo>
                    <a:lnTo>
                      <a:pt x="3120" y="194"/>
                    </a:lnTo>
                    <a:lnTo>
                      <a:pt x="3121" y="194"/>
                    </a:lnTo>
                    <a:lnTo>
                      <a:pt x="3121" y="194"/>
                    </a:lnTo>
                    <a:lnTo>
                      <a:pt x="3121" y="194"/>
                    </a:lnTo>
                    <a:lnTo>
                      <a:pt x="3121" y="194"/>
                    </a:lnTo>
                    <a:lnTo>
                      <a:pt x="3122" y="194"/>
                    </a:lnTo>
                    <a:lnTo>
                      <a:pt x="3122" y="195"/>
                    </a:lnTo>
                    <a:lnTo>
                      <a:pt x="3122" y="195"/>
                    </a:lnTo>
                    <a:lnTo>
                      <a:pt x="3122" y="195"/>
                    </a:lnTo>
                    <a:lnTo>
                      <a:pt x="3123" y="195"/>
                    </a:lnTo>
                    <a:lnTo>
                      <a:pt x="3123" y="195"/>
                    </a:lnTo>
                    <a:lnTo>
                      <a:pt x="3123" y="195"/>
                    </a:lnTo>
                    <a:lnTo>
                      <a:pt x="3123" y="195"/>
                    </a:lnTo>
                    <a:lnTo>
                      <a:pt x="3124" y="195"/>
                    </a:lnTo>
                    <a:lnTo>
                      <a:pt x="3124" y="195"/>
                    </a:lnTo>
                    <a:lnTo>
                      <a:pt x="3124" y="195"/>
                    </a:lnTo>
                    <a:lnTo>
                      <a:pt x="3124" y="195"/>
                    </a:lnTo>
                    <a:lnTo>
                      <a:pt x="3125" y="195"/>
                    </a:lnTo>
                    <a:lnTo>
                      <a:pt x="3125" y="195"/>
                    </a:lnTo>
                    <a:lnTo>
                      <a:pt x="3125" y="195"/>
                    </a:lnTo>
                    <a:lnTo>
                      <a:pt x="3126" y="195"/>
                    </a:lnTo>
                    <a:lnTo>
                      <a:pt x="3126" y="195"/>
                    </a:lnTo>
                    <a:lnTo>
                      <a:pt x="3126" y="195"/>
                    </a:lnTo>
                    <a:lnTo>
                      <a:pt x="3126" y="195"/>
                    </a:lnTo>
                    <a:lnTo>
                      <a:pt x="3127" y="195"/>
                    </a:lnTo>
                    <a:lnTo>
                      <a:pt x="3127" y="195"/>
                    </a:lnTo>
                    <a:lnTo>
                      <a:pt x="3127" y="195"/>
                    </a:lnTo>
                    <a:lnTo>
                      <a:pt x="3127" y="195"/>
                    </a:lnTo>
                    <a:lnTo>
                      <a:pt x="3128" y="195"/>
                    </a:lnTo>
                    <a:lnTo>
                      <a:pt x="3128" y="195"/>
                    </a:lnTo>
                    <a:lnTo>
                      <a:pt x="3128" y="195"/>
                    </a:lnTo>
                    <a:lnTo>
                      <a:pt x="3129" y="195"/>
                    </a:lnTo>
                    <a:lnTo>
                      <a:pt x="3129" y="195"/>
                    </a:lnTo>
                    <a:lnTo>
                      <a:pt x="3129" y="195"/>
                    </a:lnTo>
                    <a:lnTo>
                      <a:pt x="3129" y="195"/>
                    </a:lnTo>
                    <a:lnTo>
                      <a:pt x="3130" y="195"/>
                    </a:lnTo>
                    <a:lnTo>
                      <a:pt x="3130" y="195"/>
                    </a:lnTo>
                    <a:lnTo>
                      <a:pt x="3130" y="195"/>
                    </a:lnTo>
                    <a:lnTo>
                      <a:pt x="3130" y="195"/>
                    </a:lnTo>
                    <a:lnTo>
                      <a:pt x="3131" y="195"/>
                    </a:lnTo>
                    <a:lnTo>
                      <a:pt x="3131" y="195"/>
                    </a:lnTo>
                    <a:lnTo>
                      <a:pt x="3131" y="195"/>
                    </a:lnTo>
                    <a:lnTo>
                      <a:pt x="3132" y="195"/>
                    </a:lnTo>
                    <a:lnTo>
                      <a:pt x="3132" y="195"/>
                    </a:lnTo>
                    <a:lnTo>
                      <a:pt x="3132" y="195"/>
                    </a:lnTo>
                    <a:lnTo>
                      <a:pt x="3132" y="195"/>
                    </a:lnTo>
                    <a:lnTo>
                      <a:pt x="3133" y="195"/>
                    </a:lnTo>
                    <a:lnTo>
                      <a:pt x="3133" y="195"/>
                    </a:lnTo>
                    <a:lnTo>
                      <a:pt x="3133" y="195"/>
                    </a:lnTo>
                    <a:lnTo>
                      <a:pt x="3133" y="195"/>
                    </a:lnTo>
                    <a:lnTo>
                      <a:pt x="3134" y="195"/>
                    </a:lnTo>
                    <a:lnTo>
                      <a:pt x="3134" y="195"/>
                    </a:lnTo>
                    <a:lnTo>
                      <a:pt x="3134" y="195"/>
                    </a:lnTo>
                    <a:lnTo>
                      <a:pt x="3134" y="195"/>
                    </a:lnTo>
                    <a:lnTo>
                      <a:pt x="3135" y="195"/>
                    </a:lnTo>
                    <a:lnTo>
                      <a:pt x="3135" y="195"/>
                    </a:lnTo>
                    <a:lnTo>
                      <a:pt x="3135" y="195"/>
                    </a:lnTo>
                    <a:lnTo>
                      <a:pt x="3136" y="195"/>
                    </a:lnTo>
                    <a:lnTo>
                      <a:pt x="3136" y="195"/>
                    </a:lnTo>
                    <a:lnTo>
                      <a:pt x="3136" y="195"/>
                    </a:lnTo>
                    <a:lnTo>
                      <a:pt x="3136" y="195"/>
                    </a:lnTo>
                    <a:lnTo>
                      <a:pt x="3137" y="195"/>
                    </a:lnTo>
                    <a:lnTo>
                      <a:pt x="3137" y="195"/>
                    </a:lnTo>
                    <a:lnTo>
                      <a:pt x="3137" y="195"/>
                    </a:lnTo>
                    <a:lnTo>
                      <a:pt x="3137" y="195"/>
                    </a:lnTo>
                    <a:lnTo>
                      <a:pt x="3138" y="195"/>
                    </a:lnTo>
                    <a:lnTo>
                      <a:pt x="3138" y="195"/>
                    </a:lnTo>
                    <a:lnTo>
                      <a:pt x="3138" y="195"/>
                    </a:lnTo>
                    <a:lnTo>
                      <a:pt x="3138" y="195"/>
                    </a:lnTo>
                    <a:lnTo>
                      <a:pt x="3139" y="195"/>
                    </a:lnTo>
                    <a:lnTo>
                      <a:pt x="3139" y="195"/>
                    </a:lnTo>
                    <a:lnTo>
                      <a:pt x="3139" y="195"/>
                    </a:lnTo>
                    <a:lnTo>
                      <a:pt x="3139" y="195"/>
                    </a:lnTo>
                    <a:lnTo>
                      <a:pt x="3140" y="195"/>
                    </a:lnTo>
                    <a:lnTo>
                      <a:pt x="3140" y="195"/>
                    </a:lnTo>
                    <a:lnTo>
                      <a:pt x="3140" y="195"/>
                    </a:lnTo>
                    <a:lnTo>
                      <a:pt x="3140" y="195"/>
                    </a:lnTo>
                    <a:lnTo>
                      <a:pt x="3141" y="195"/>
                    </a:lnTo>
                    <a:lnTo>
                      <a:pt x="3141" y="195"/>
                    </a:lnTo>
                    <a:lnTo>
                      <a:pt x="3141" y="195"/>
                    </a:lnTo>
                    <a:lnTo>
                      <a:pt x="3142" y="195"/>
                    </a:lnTo>
                    <a:lnTo>
                      <a:pt x="3142" y="195"/>
                    </a:lnTo>
                    <a:lnTo>
                      <a:pt x="3142" y="195"/>
                    </a:lnTo>
                    <a:lnTo>
                      <a:pt x="3142" y="195"/>
                    </a:lnTo>
                    <a:lnTo>
                      <a:pt x="3143" y="195"/>
                    </a:lnTo>
                    <a:lnTo>
                      <a:pt x="3143" y="195"/>
                    </a:lnTo>
                    <a:lnTo>
                      <a:pt x="3143" y="195"/>
                    </a:lnTo>
                    <a:lnTo>
                      <a:pt x="3143" y="195"/>
                    </a:lnTo>
                    <a:lnTo>
                      <a:pt x="3144" y="195"/>
                    </a:lnTo>
                    <a:lnTo>
                      <a:pt x="3144" y="195"/>
                    </a:lnTo>
                    <a:lnTo>
                      <a:pt x="3144" y="195"/>
                    </a:lnTo>
                    <a:lnTo>
                      <a:pt x="3145" y="195"/>
                    </a:lnTo>
                    <a:lnTo>
                      <a:pt x="3145" y="195"/>
                    </a:lnTo>
                    <a:lnTo>
                      <a:pt x="3145" y="195"/>
                    </a:lnTo>
                    <a:lnTo>
                      <a:pt x="3145" y="195"/>
                    </a:lnTo>
                    <a:lnTo>
                      <a:pt x="3146" y="195"/>
                    </a:lnTo>
                    <a:lnTo>
                      <a:pt x="3146" y="195"/>
                    </a:lnTo>
                    <a:lnTo>
                      <a:pt x="3146" y="195"/>
                    </a:lnTo>
                    <a:lnTo>
                      <a:pt x="3146" y="195"/>
                    </a:lnTo>
                    <a:lnTo>
                      <a:pt x="3147" y="195"/>
                    </a:lnTo>
                    <a:lnTo>
                      <a:pt x="3147" y="195"/>
                    </a:lnTo>
                    <a:lnTo>
                      <a:pt x="3147" y="195"/>
                    </a:lnTo>
                    <a:lnTo>
                      <a:pt x="3148" y="195"/>
                    </a:lnTo>
                    <a:lnTo>
                      <a:pt x="3148" y="195"/>
                    </a:lnTo>
                    <a:lnTo>
                      <a:pt x="3148" y="195"/>
                    </a:lnTo>
                    <a:lnTo>
                      <a:pt x="3148" y="195"/>
                    </a:lnTo>
                    <a:lnTo>
                      <a:pt x="3149" y="195"/>
                    </a:lnTo>
                    <a:lnTo>
                      <a:pt x="3149" y="195"/>
                    </a:lnTo>
                    <a:lnTo>
                      <a:pt x="3149" y="195"/>
                    </a:lnTo>
                    <a:lnTo>
                      <a:pt x="3149" y="195"/>
                    </a:lnTo>
                    <a:lnTo>
                      <a:pt x="3150" y="195"/>
                    </a:lnTo>
                    <a:lnTo>
                      <a:pt x="3150" y="195"/>
                    </a:lnTo>
                    <a:lnTo>
                      <a:pt x="3150" y="194"/>
                    </a:lnTo>
                    <a:lnTo>
                      <a:pt x="3150" y="194"/>
                    </a:lnTo>
                    <a:lnTo>
                      <a:pt x="3151" y="194"/>
                    </a:lnTo>
                    <a:lnTo>
                      <a:pt x="3151" y="194"/>
                    </a:lnTo>
                    <a:lnTo>
                      <a:pt x="3151" y="194"/>
                    </a:lnTo>
                    <a:lnTo>
                      <a:pt x="3152" y="194"/>
                    </a:lnTo>
                    <a:lnTo>
                      <a:pt x="3152" y="194"/>
                    </a:lnTo>
                    <a:lnTo>
                      <a:pt x="3152" y="194"/>
                    </a:lnTo>
                    <a:lnTo>
                      <a:pt x="3152" y="194"/>
                    </a:lnTo>
                    <a:lnTo>
                      <a:pt x="3153" y="194"/>
                    </a:lnTo>
                    <a:lnTo>
                      <a:pt x="3153" y="194"/>
                    </a:lnTo>
                    <a:lnTo>
                      <a:pt x="3153" y="194"/>
                    </a:lnTo>
                    <a:lnTo>
                      <a:pt x="3153" y="194"/>
                    </a:lnTo>
                    <a:lnTo>
                      <a:pt x="3154" y="194"/>
                    </a:lnTo>
                    <a:lnTo>
                      <a:pt x="3154" y="194"/>
                    </a:lnTo>
                    <a:lnTo>
                      <a:pt x="3154" y="194"/>
                    </a:lnTo>
                    <a:lnTo>
                      <a:pt x="3154" y="194"/>
                    </a:lnTo>
                    <a:lnTo>
                      <a:pt x="3155" y="194"/>
                    </a:lnTo>
                    <a:lnTo>
                      <a:pt x="3155" y="192"/>
                    </a:lnTo>
                    <a:lnTo>
                      <a:pt x="3155" y="190"/>
                    </a:lnTo>
                    <a:lnTo>
                      <a:pt x="3155" y="187"/>
                    </a:lnTo>
                    <a:lnTo>
                      <a:pt x="3156" y="185"/>
                    </a:lnTo>
                    <a:lnTo>
                      <a:pt x="3156" y="186"/>
                    </a:lnTo>
                    <a:lnTo>
                      <a:pt x="3156" y="188"/>
                    </a:lnTo>
                    <a:lnTo>
                      <a:pt x="3157" y="188"/>
                    </a:lnTo>
                    <a:lnTo>
                      <a:pt x="3157" y="186"/>
                    </a:lnTo>
                    <a:lnTo>
                      <a:pt x="3157" y="184"/>
                    </a:lnTo>
                    <a:lnTo>
                      <a:pt x="3157" y="183"/>
                    </a:lnTo>
                    <a:lnTo>
                      <a:pt x="3158" y="182"/>
                    </a:lnTo>
                    <a:lnTo>
                      <a:pt x="3158" y="180"/>
                    </a:lnTo>
                    <a:lnTo>
                      <a:pt x="3158" y="177"/>
                    </a:lnTo>
                    <a:lnTo>
                      <a:pt x="3158" y="175"/>
                    </a:lnTo>
                    <a:lnTo>
                      <a:pt x="3159" y="176"/>
                    </a:lnTo>
                    <a:lnTo>
                      <a:pt x="3159" y="188"/>
                    </a:lnTo>
                    <a:lnTo>
                      <a:pt x="3159" y="192"/>
                    </a:lnTo>
                    <a:lnTo>
                      <a:pt x="3159" y="193"/>
                    </a:lnTo>
                    <a:lnTo>
                      <a:pt x="3160" y="193"/>
                    </a:lnTo>
                    <a:lnTo>
                      <a:pt x="3160" y="193"/>
                    </a:lnTo>
                    <a:lnTo>
                      <a:pt x="3160" y="193"/>
                    </a:lnTo>
                    <a:lnTo>
                      <a:pt x="3161" y="193"/>
                    </a:lnTo>
                    <a:lnTo>
                      <a:pt x="3161" y="193"/>
                    </a:lnTo>
                    <a:lnTo>
                      <a:pt x="3161" y="193"/>
                    </a:lnTo>
                    <a:lnTo>
                      <a:pt x="3161" y="193"/>
                    </a:lnTo>
                    <a:lnTo>
                      <a:pt x="3162" y="193"/>
                    </a:lnTo>
                    <a:lnTo>
                      <a:pt x="3162" y="193"/>
                    </a:lnTo>
                    <a:lnTo>
                      <a:pt x="3162" y="193"/>
                    </a:lnTo>
                    <a:lnTo>
                      <a:pt x="3162" y="193"/>
                    </a:lnTo>
                    <a:lnTo>
                      <a:pt x="3163" y="193"/>
                    </a:lnTo>
                    <a:lnTo>
                      <a:pt x="3163" y="193"/>
                    </a:lnTo>
                    <a:lnTo>
                      <a:pt x="3163" y="193"/>
                    </a:lnTo>
                    <a:lnTo>
                      <a:pt x="3164" y="193"/>
                    </a:lnTo>
                    <a:lnTo>
                      <a:pt x="3164" y="193"/>
                    </a:lnTo>
                    <a:lnTo>
                      <a:pt x="3164" y="193"/>
                    </a:lnTo>
                    <a:lnTo>
                      <a:pt x="3164" y="193"/>
                    </a:lnTo>
                    <a:lnTo>
                      <a:pt x="3165" y="193"/>
                    </a:lnTo>
                    <a:lnTo>
                      <a:pt x="3165" y="193"/>
                    </a:lnTo>
                    <a:lnTo>
                      <a:pt x="3165" y="193"/>
                    </a:lnTo>
                    <a:lnTo>
                      <a:pt x="3165" y="193"/>
                    </a:lnTo>
                    <a:lnTo>
                      <a:pt x="3166" y="193"/>
                    </a:lnTo>
                    <a:lnTo>
                      <a:pt x="3166" y="193"/>
                    </a:lnTo>
                    <a:lnTo>
                      <a:pt x="3166" y="193"/>
                    </a:lnTo>
                    <a:lnTo>
                      <a:pt x="3166" y="193"/>
                    </a:lnTo>
                    <a:lnTo>
                      <a:pt x="3167" y="193"/>
                    </a:lnTo>
                    <a:lnTo>
                      <a:pt x="3167" y="193"/>
                    </a:lnTo>
                    <a:lnTo>
                      <a:pt x="3167" y="193"/>
                    </a:lnTo>
                    <a:lnTo>
                      <a:pt x="3168" y="193"/>
                    </a:lnTo>
                    <a:lnTo>
                      <a:pt x="3168" y="193"/>
                    </a:lnTo>
                    <a:lnTo>
                      <a:pt x="3168" y="193"/>
                    </a:lnTo>
                    <a:lnTo>
                      <a:pt x="3168" y="193"/>
                    </a:lnTo>
                    <a:lnTo>
                      <a:pt x="3169" y="193"/>
                    </a:lnTo>
                    <a:lnTo>
                      <a:pt x="3169" y="193"/>
                    </a:lnTo>
                    <a:lnTo>
                      <a:pt x="3169" y="193"/>
                    </a:lnTo>
                    <a:lnTo>
                      <a:pt x="3169" y="193"/>
                    </a:lnTo>
                    <a:lnTo>
                      <a:pt x="3170" y="193"/>
                    </a:lnTo>
                    <a:lnTo>
                      <a:pt x="3170" y="193"/>
                    </a:lnTo>
                    <a:lnTo>
                      <a:pt x="3170" y="193"/>
                    </a:lnTo>
                    <a:lnTo>
                      <a:pt x="3170" y="193"/>
                    </a:lnTo>
                    <a:lnTo>
                      <a:pt x="3171" y="193"/>
                    </a:lnTo>
                    <a:lnTo>
                      <a:pt x="3171" y="193"/>
                    </a:lnTo>
                    <a:lnTo>
                      <a:pt x="3171" y="193"/>
                    </a:lnTo>
                    <a:lnTo>
                      <a:pt x="3171" y="193"/>
                    </a:lnTo>
                    <a:lnTo>
                      <a:pt x="3172" y="194"/>
                    </a:lnTo>
                    <a:lnTo>
                      <a:pt x="3172" y="194"/>
                    </a:lnTo>
                    <a:lnTo>
                      <a:pt x="3172" y="194"/>
                    </a:lnTo>
                    <a:lnTo>
                      <a:pt x="3173" y="194"/>
                    </a:lnTo>
                    <a:lnTo>
                      <a:pt x="3173" y="194"/>
                    </a:lnTo>
                    <a:lnTo>
                      <a:pt x="3173" y="194"/>
                    </a:lnTo>
                    <a:lnTo>
                      <a:pt x="3173" y="194"/>
                    </a:lnTo>
                    <a:lnTo>
                      <a:pt x="3174" y="194"/>
                    </a:lnTo>
                    <a:lnTo>
                      <a:pt x="3174" y="194"/>
                    </a:lnTo>
                    <a:lnTo>
                      <a:pt x="3174" y="194"/>
                    </a:lnTo>
                    <a:lnTo>
                      <a:pt x="3174" y="194"/>
                    </a:lnTo>
                    <a:lnTo>
                      <a:pt x="3175" y="193"/>
                    </a:lnTo>
                    <a:lnTo>
                      <a:pt x="3175" y="193"/>
                    </a:lnTo>
                    <a:lnTo>
                      <a:pt x="3175" y="193"/>
                    </a:lnTo>
                    <a:lnTo>
                      <a:pt x="3175" y="192"/>
                    </a:lnTo>
                    <a:lnTo>
                      <a:pt x="3176" y="192"/>
                    </a:lnTo>
                    <a:lnTo>
                      <a:pt x="3176" y="192"/>
                    </a:lnTo>
                    <a:lnTo>
                      <a:pt x="3176" y="193"/>
                    </a:lnTo>
                    <a:lnTo>
                      <a:pt x="3177" y="193"/>
                    </a:lnTo>
                    <a:lnTo>
                      <a:pt x="3177" y="192"/>
                    </a:lnTo>
                    <a:lnTo>
                      <a:pt x="3177" y="192"/>
                    </a:lnTo>
                    <a:lnTo>
                      <a:pt x="3177" y="192"/>
                    </a:lnTo>
                    <a:lnTo>
                      <a:pt x="3178" y="192"/>
                    </a:lnTo>
                    <a:lnTo>
                      <a:pt x="3178" y="192"/>
                    </a:lnTo>
                    <a:lnTo>
                      <a:pt x="3178" y="192"/>
                    </a:lnTo>
                    <a:lnTo>
                      <a:pt x="3178" y="192"/>
                    </a:lnTo>
                    <a:lnTo>
                      <a:pt x="3179" y="192"/>
                    </a:lnTo>
                    <a:lnTo>
                      <a:pt x="3179" y="192"/>
                    </a:lnTo>
                    <a:lnTo>
                      <a:pt x="3179" y="192"/>
                    </a:lnTo>
                    <a:lnTo>
                      <a:pt x="3180" y="192"/>
                    </a:lnTo>
                    <a:lnTo>
                      <a:pt x="3180" y="192"/>
                    </a:lnTo>
                    <a:lnTo>
                      <a:pt x="3180" y="192"/>
                    </a:lnTo>
                    <a:lnTo>
                      <a:pt x="3180" y="192"/>
                    </a:lnTo>
                    <a:lnTo>
                      <a:pt x="3181" y="192"/>
                    </a:lnTo>
                    <a:lnTo>
                      <a:pt x="3181" y="192"/>
                    </a:lnTo>
                    <a:lnTo>
                      <a:pt x="3181" y="192"/>
                    </a:lnTo>
                    <a:lnTo>
                      <a:pt x="3181" y="192"/>
                    </a:lnTo>
                    <a:lnTo>
                      <a:pt x="3182" y="192"/>
                    </a:lnTo>
                    <a:lnTo>
                      <a:pt x="3182" y="192"/>
                    </a:lnTo>
                    <a:lnTo>
                      <a:pt x="3182" y="192"/>
                    </a:lnTo>
                    <a:lnTo>
                      <a:pt x="3183" y="192"/>
                    </a:lnTo>
                    <a:lnTo>
                      <a:pt x="3183" y="192"/>
                    </a:lnTo>
                    <a:lnTo>
                      <a:pt x="3183" y="192"/>
                    </a:lnTo>
                    <a:lnTo>
                      <a:pt x="3183" y="192"/>
                    </a:lnTo>
                    <a:lnTo>
                      <a:pt x="3184" y="192"/>
                    </a:lnTo>
                    <a:lnTo>
                      <a:pt x="3184" y="191"/>
                    </a:lnTo>
                    <a:lnTo>
                      <a:pt x="3184" y="191"/>
                    </a:lnTo>
                    <a:lnTo>
                      <a:pt x="3184" y="191"/>
                    </a:lnTo>
                    <a:lnTo>
                      <a:pt x="3185" y="191"/>
                    </a:lnTo>
                    <a:lnTo>
                      <a:pt x="3185" y="191"/>
                    </a:lnTo>
                    <a:lnTo>
                      <a:pt x="3185" y="191"/>
                    </a:lnTo>
                    <a:lnTo>
                      <a:pt x="3185" y="191"/>
                    </a:lnTo>
                    <a:lnTo>
                      <a:pt x="3186" y="192"/>
                    </a:lnTo>
                    <a:lnTo>
                      <a:pt x="3186" y="192"/>
                    </a:lnTo>
                    <a:lnTo>
                      <a:pt x="3186" y="192"/>
                    </a:lnTo>
                    <a:lnTo>
                      <a:pt x="3186" y="193"/>
                    </a:lnTo>
                    <a:lnTo>
                      <a:pt x="3187" y="193"/>
                    </a:lnTo>
                    <a:lnTo>
                      <a:pt x="3187" y="194"/>
                    </a:lnTo>
                    <a:lnTo>
                      <a:pt x="3187" y="194"/>
                    </a:lnTo>
                    <a:lnTo>
                      <a:pt x="3187" y="194"/>
                    </a:lnTo>
                    <a:lnTo>
                      <a:pt x="3188" y="194"/>
                    </a:lnTo>
                    <a:lnTo>
                      <a:pt x="3188" y="194"/>
                    </a:lnTo>
                    <a:lnTo>
                      <a:pt x="3188" y="194"/>
                    </a:lnTo>
                    <a:lnTo>
                      <a:pt x="3189" y="194"/>
                    </a:lnTo>
                    <a:lnTo>
                      <a:pt x="3189" y="194"/>
                    </a:lnTo>
                    <a:lnTo>
                      <a:pt x="3189" y="194"/>
                    </a:lnTo>
                    <a:lnTo>
                      <a:pt x="3189" y="194"/>
                    </a:lnTo>
                    <a:lnTo>
                      <a:pt x="3190" y="194"/>
                    </a:lnTo>
                    <a:lnTo>
                      <a:pt x="3190" y="194"/>
                    </a:lnTo>
                    <a:lnTo>
                      <a:pt x="3190" y="194"/>
                    </a:lnTo>
                    <a:lnTo>
                      <a:pt x="3190" y="194"/>
                    </a:lnTo>
                    <a:lnTo>
                      <a:pt x="3191" y="194"/>
                    </a:lnTo>
                    <a:lnTo>
                      <a:pt x="3191" y="194"/>
                    </a:lnTo>
                    <a:lnTo>
                      <a:pt x="3191" y="194"/>
                    </a:lnTo>
                    <a:lnTo>
                      <a:pt x="3191" y="194"/>
                    </a:lnTo>
                    <a:lnTo>
                      <a:pt x="3192" y="194"/>
                    </a:lnTo>
                    <a:lnTo>
                      <a:pt x="3192" y="194"/>
                    </a:lnTo>
                    <a:lnTo>
                      <a:pt x="3192" y="194"/>
                    </a:lnTo>
                    <a:lnTo>
                      <a:pt x="3193" y="194"/>
                    </a:lnTo>
                    <a:lnTo>
                      <a:pt x="3193" y="194"/>
                    </a:lnTo>
                    <a:lnTo>
                      <a:pt x="3193" y="194"/>
                    </a:lnTo>
                    <a:lnTo>
                      <a:pt x="3193" y="194"/>
                    </a:lnTo>
                    <a:lnTo>
                      <a:pt x="3194" y="194"/>
                    </a:lnTo>
                    <a:lnTo>
                      <a:pt x="3194" y="195"/>
                    </a:lnTo>
                    <a:lnTo>
                      <a:pt x="3194" y="195"/>
                    </a:lnTo>
                    <a:lnTo>
                      <a:pt x="3194" y="195"/>
                    </a:lnTo>
                    <a:lnTo>
                      <a:pt x="3195" y="195"/>
                    </a:lnTo>
                    <a:lnTo>
                      <a:pt x="3195" y="195"/>
                    </a:lnTo>
                    <a:lnTo>
                      <a:pt x="3195" y="195"/>
                    </a:lnTo>
                    <a:lnTo>
                      <a:pt x="3196" y="195"/>
                    </a:lnTo>
                    <a:lnTo>
                      <a:pt x="3196" y="195"/>
                    </a:lnTo>
                    <a:lnTo>
                      <a:pt x="3196" y="195"/>
                    </a:lnTo>
                    <a:lnTo>
                      <a:pt x="3196" y="195"/>
                    </a:lnTo>
                    <a:lnTo>
                      <a:pt x="3197" y="195"/>
                    </a:lnTo>
                    <a:lnTo>
                      <a:pt x="3197" y="195"/>
                    </a:lnTo>
                    <a:lnTo>
                      <a:pt x="3197" y="195"/>
                    </a:lnTo>
                    <a:lnTo>
                      <a:pt x="3197" y="195"/>
                    </a:lnTo>
                    <a:lnTo>
                      <a:pt x="3198" y="195"/>
                    </a:lnTo>
                    <a:lnTo>
                      <a:pt x="3198" y="195"/>
                    </a:lnTo>
                    <a:lnTo>
                      <a:pt x="3198" y="195"/>
                    </a:lnTo>
                    <a:lnTo>
                      <a:pt x="3199" y="195"/>
                    </a:lnTo>
                    <a:lnTo>
                      <a:pt x="3199" y="195"/>
                    </a:lnTo>
                    <a:lnTo>
                      <a:pt x="3199" y="195"/>
                    </a:lnTo>
                    <a:lnTo>
                      <a:pt x="3199" y="195"/>
                    </a:lnTo>
                    <a:lnTo>
                      <a:pt x="3200" y="195"/>
                    </a:lnTo>
                    <a:lnTo>
                      <a:pt x="3200" y="195"/>
                    </a:lnTo>
                    <a:lnTo>
                      <a:pt x="3200" y="195"/>
                    </a:lnTo>
                    <a:lnTo>
                      <a:pt x="3200" y="195"/>
                    </a:lnTo>
                    <a:lnTo>
                      <a:pt x="3201" y="195"/>
                    </a:lnTo>
                    <a:lnTo>
                      <a:pt x="3201" y="195"/>
                    </a:lnTo>
                    <a:lnTo>
                      <a:pt x="3201" y="195"/>
                    </a:lnTo>
                    <a:lnTo>
                      <a:pt x="3201" y="195"/>
                    </a:lnTo>
                    <a:lnTo>
                      <a:pt x="3202" y="195"/>
                    </a:lnTo>
                    <a:lnTo>
                      <a:pt x="3202" y="195"/>
                    </a:lnTo>
                    <a:lnTo>
                      <a:pt x="3202" y="195"/>
                    </a:lnTo>
                    <a:lnTo>
                      <a:pt x="3202" y="195"/>
                    </a:lnTo>
                    <a:lnTo>
                      <a:pt x="3203" y="195"/>
                    </a:lnTo>
                    <a:lnTo>
                      <a:pt x="3203" y="195"/>
                    </a:lnTo>
                    <a:lnTo>
                      <a:pt x="3203" y="195"/>
                    </a:lnTo>
                    <a:lnTo>
                      <a:pt x="3203" y="195"/>
                    </a:lnTo>
                    <a:lnTo>
                      <a:pt x="3204" y="195"/>
                    </a:lnTo>
                    <a:lnTo>
                      <a:pt x="3204" y="195"/>
                    </a:lnTo>
                    <a:lnTo>
                      <a:pt x="3204" y="195"/>
                    </a:lnTo>
                    <a:lnTo>
                      <a:pt x="3205" y="195"/>
                    </a:lnTo>
                    <a:lnTo>
                      <a:pt x="3205" y="195"/>
                    </a:lnTo>
                    <a:lnTo>
                      <a:pt x="3205" y="195"/>
                    </a:lnTo>
                    <a:lnTo>
                      <a:pt x="3205" y="195"/>
                    </a:lnTo>
                    <a:lnTo>
                      <a:pt x="3206" y="195"/>
                    </a:lnTo>
                    <a:lnTo>
                      <a:pt x="3206" y="195"/>
                    </a:lnTo>
                    <a:lnTo>
                      <a:pt x="3206" y="195"/>
                    </a:lnTo>
                    <a:lnTo>
                      <a:pt x="3206" y="195"/>
                    </a:lnTo>
                    <a:lnTo>
                      <a:pt x="3207" y="195"/>
                    </a:lnTo>
                    <a:lnTo>
                      <a:pt x="3207" y="195"/>
                    </a:lnTo>
                    <a:lnTo>
                      <a:pt x="3207" y="195"/>
                    </a:lnTo>
                    <a:lnTo>
                      <a:pt x="3207" y="195"/>
                    </a:lnTo>
                    <a:lnTo>
                      <a:pt x="3208" y="195"/>
                    </a:lnTo>
                    <a:lnTo>
                      <a:pt x="3208" y="195"/>
                    </a:lnTo>
                    <a:lnTo>
                      <a:pt x="3208" y="195"/>
                    </a:lnTo>
                    <a:lnTo>
                      <a:pt x="3209" y="194"/>
                    </a:lnTo>
                    <a:lnTo>
                      <a:pt x="3209" y="194"/>
                    </a:lnTo>
                    <a:lnTo>
                      <a:pt x="3209" y="194"/>
                    </a:lnTo>
                    <a:lnTo>
                      <a:pt x="3209" y="194"/>
                    </a:lnTo>
                    <a:lnTo>
                      <a:pt x="3210" y="194"/>
                    </a:lnTo>
                    <a:lnTo>
                      <a:pt x="3210" y="194"/>
                    </a:lnTo>
                    <a:lnTo>
                      <a:pt x="3210" y="194"/>
                    </a:lnTo>
                    <a:lnTo>
                      <a:pt x="3210" y="193"/>
                    </a:lnTo>
                    <a:lnTo>
                      <a:pt x="3211" y="193"/>
                    </a:lnTo>
                    <a:lnTo>
                      <a:pt x="3211" y="192"/>
                    </a:lnTo>
                    <a:lnTo>
                      <a:pt x="3211" y="192"/>
                    </a:lnTo>
                    <a:lnTo>
                      <a:pt x="3212" y="192"/>
                    </a:lnTo>
                    <a:lnTo>
                      <a:pt x="3212" y="192"/>
                    </a:lnTo>
                    <a:lnTo>
                      <a:pt x="3212" y="192"/>
                    </a:lnTo>
                    <a:lnTo>
                      <a:pt x="3212" y="192"/>
                    </a:lnTo>
                    <a:lnTo>
                      <a:pt x="3213" y="192"/>
                    </a:lnTo>
                    <a:lnTo>
                      <a:pt x="3213" y="192"/>
                    </a:lnTo>
                    <a:lnTo>
                      <a:pt x="3213" y="192"/>
                    </a:lnTo>
                    <a:lnTo>
                      <a:pt x="3213" y="192"/>
                    </a:lnTo>
                    <a:lnTo>
                      <a:pt x="3214" y="191"/>
                    </a:lnTo>
                    <a:lnTo>
                      <a:pt x="3214" y="191"/>
                    </a:lnTo>
                    <a:lnTo>
                      <a:pt x="3214" y="191"/>
                    </a:lnTo>
                    <a:lnTo>
                      <a:pt x="3215" y="191"/>
                    </a:lnTo>
                    <a:lnTo>
                      <a:pt x="3215" y="191"/>
                    </a:lnTo>
                    <a:lnTo>
                      <a:pt x="3215" y="191"/>
                    </a:lnTo>
                    <a:lnTo>
                      <a:pt x="3215" y="191"/>
                    </a:lnTo>
                    <a:lnTo>
                      <a:pt x="3216" y="191"/>
                    </a:lnTo>
                    <a:lnTo>
                      <a:pt x="3216" y="191"/>
                    </a:lnTo>
                    <a:lnTo>
                      <a:pt x="3216" y="191"/>
                    </a:lnTo>
                    <a:lnTo>
                      <a:pt x="3216" y="191"/>
                    </a:lnTo>
                    <a:lnTo>
                      <a:pt x="3217" y="191"/>
                    </a:lnTo>
                    <a:lnTo>
                      <a:pt x="3217" y="191"/>
                    </a:lnTo>
                    <a:lnTo>
                      <a:pt x="3217" y="191"/>
                    </a:lnTo>
                    <a:lnTo>
                      <a:pt x="3217" y="191"/>
                    </a:lnTo>
                    <a:lnTo>
                      <a:pt x="3218" y="192"/>
                    </a:lnTo>
                    <a:lnTo>
                      <a:pt x="3218" y="192"/>
                    </a:lnTo>
                    <a:lnTo>
                      <a:pt x="3218" y="192"/>
                    </a:lnTo>
                    <a:lnTo>
                      <a:pt x="3218" y="192"/>
                    </a:lnTo>
                    <a:lnTo>
                      <a:pt x="3219" y="190"/>
                    </a:lnTo>
                    <a:lnTo>
                      <a:pt x="3219" y="190"/>
                    </a:lnTo>
                    <a:lnTo>
                      <a:pt x="3219" y="190"/>
                    </a:lnTo>
                    <a:lnTo>
                      <a:pt x="3219" y="189"/>
                    </a:lnTo>
                    <a:lnTo>
                      <a:pt x="3220" y="183"/>
                    </a:lnTo>
                    <a:lnTo>
                      <a:pt x="3220" y="164"/>
                    </a:lnTo>
                    <a:lnTo>
                      <a:pt x="3220" y="164"/>
                    </a:lnTo>
                    <a:lnTo>
                      <a:pt x="3221" y="164"/>
                    </a:lnTo>
                    <a:lnTo>
                      <a:pt x="3221" y="166"/>
                    </a:lnTo>
                    <a:lnTo>
                      <a:pt x="3221" y="169"/>
                    </a:lnTo>
                    <a:lnTo>
                      <a:pt x="3221" y="171"/>
                    </a:lnTo>
                    <a:lnTo>
                      <a:pt x="3222" y="172"/>
                    </a:lnTo>
                    <a:lnTo>
                      <a:pt x="3222" y="171"/>
                    </a:lnTo>
                    <a:lnTo>
                      <a:pt x="3222" y="171"/>
                    </a:lnTo>
                    <a:lnTo>
                      <a:pt x="3222" y="171"/>
                    </a:lnTo>
                    <a:lnTo>
                      <a:pt x="3223" y="171"/>
                    </a:lnTo>
                    <a:lnTo>
                      <a:pt x="3223" y="171"/>
                    </a:lnTo>
                    <a:lnTo>
                      <a:pt x="3223" y="171"/>
                    </a:lnTo>
                    <a:lnTo>
                      <a:pt x="3224" y="173"/>
                    </a:lnTo>
                    <a:lnTo>
                      <a:pt x="3224" y="176"/>
                    </a:lnTo>
                    <a:lnTo>
                      <a:pt x="3224" y="181"/>
                    </a:lnTo>
                    <a:lnTo>
                      <a:pt x="3224" y="183"/>
                    </a:lnTo>
                    <a:lnTo>
                      <a:pt x="3225" y="182"/>
                    </a:lnTo>
                    <a:lnTo>
                      <a:pt x="3225" y="180"/>
                    </a:lnTo>
                    <a:lnTo>
                      <a:pt x="3225" y="179"/>
                    </a:lnTo>
                    <a:lnTo>
                      <a:pt x="3225" y="180"/>
                    </a:lnTo>
                    <a:lnTo>
                      <a:pt x="3226" y="180"/>
                    </a:lnTo>
                    <a:lnTo>
                      <a:pt x="3226" y="181"/>
                    </a:lnTo>
                    <a:lnTo>
                      <a:pt x="3226" y="181"/>
                    </a:lnTo>
                    <a:lnTo>
                      <a:pt x="3226" y="181"/>
                    </a:lnTo>
                    <a:lnTo>
                      <a:pt x="3227" y="180"/>
                    </a:lnTo>
                    <a:lnTo>
                      <a:pt x="3227" y="180"/>
                    </a:lnTo>
                    <a:lnTo>
                      <a:pt x="3227" y="180"/>
                    </a:lnTo>
                    <a:lnTo>
                      <a:pt x="3228" y="180"/>
                    </a:lnTo>
                    <a:lnTo>
                      <a:pt x="3228" y="180"/>
                    </a:lnTo>
                    <a:lnTo>
                      <a:pt x="3228" y="180"/>
                    </a:lnTo>
                    <a:lnTo>
                      <a:pt x="3228" y="180"/>
                    </a:lnTo>
                    <a:lnTo>
                      <a:pt x="3229" y="180"/>
                    </a:lnTo>
                    <a:lnTo>
                      <a:pt x="3229" y="180"/>
                    </a:lnTo>
                    <a:lnTo>
                      <a:pt x="3229" y="180"/>
                    </a:lnTo>
                    <a:lnTo>
                      <a:pt x="3229" y="180"/>
                    </a:lnTo>
                    <a:lnTo>
                      <a:pt x="3230" y="180"/>
                    </a:lnTo>
                    <a:lnTo>
                      <a:pt x="3230" y="180"/>
                    </a:lnTo>
                    <a:lnTo>
                      <a:pt x="3230" y="180"/>
                    </a:lnTo>
                    <a:lnTo>
                      <a:pt x="3231" y="180"/>
                    </a:lnTo>
                    <a:lnTo>
                      <a:pt x="3231" y="180"/>
                    </a:lnTo>
                    <a:lnTo>
                      <a:pt x="3231" y="180"/>
                    </a:lnTo>
                    <a:lnTo>
                      <a:pt x="3231" y="180"/>
                    </a:lnTo>
                    <a:lnTo>
                      <a:pt x="3232" y="180"/>
                    </a:lnTo>
                    <a:lnTo>
                      <a:pt x="3232" y="180"/>
                    </a:lnTo>
                    <a:lnTo>
                      <a:pt x="3232" y="180"/>
                    </a:lnTo>
                    <a:lnTo>
                      <a:pt x="3232" y="180"/>
                    </a:lnTo>
                    <a:lnTo>
                      <a:pt x="3233" y="180"/>
                    </a:lnTo>
                    <a:lnTo>
                      <a:pt x="3233" y="180"/>
                    </a:lnTo>
                    <a:lnTo>
                      <a:pt x="3233" y="180"/>
                    </a:lnTo>
                    <a:lnTo>
                      <a:pt x="3233" y="180"/>
                    </a:lnTo>
                    <a:lnTo>
                      <a:pt x="3234" y="180"/>
                    </a:lnTo>
                    <a:lnTo>
                      <a:pt x="3234" y="180"/>
                    </a:lnTo>
                    <a:lnTo>
                      <a:pt x="3234" y="180"/>
                    </a:lnTo>
                    <a:lnTo>
                      <a:pt x="3234" y="180"/>
                    </a:lnTo>
                    <a:lnTo>
                      <a:pt x="3235" y="180"/>
                    </a:lnTo>
                    <a:lnTo>
                      <a:pt x="3235" y="180"/>
                    </a:lnTo>
                    <a:lnTo>
                      <a:pt x="3235" y="180"/>
                    </a:lnTo>
                    <a:lnTo>
                      <a:pt x="3235" y="180"/>
                    </a:lnTo>
                    <a:lnTo>
                      <a:pt x="3236" y="180"/>
                    </a:lnTo>
                    <a:lnTo>
                      <a:pt x="3236" y="180"/>
                    </a:lnTo>
                    <a:lnTo>
                      <a:pt x="3236" y="180"/>
                    </a:lnTo>
                    <a:lnTo>
                      <a:pt x="3237" y="180"/>
                    </a:lnTo>
                    <a:lnTo>
                      <a:pt x="3237" y="181"/>
                    </a:lnTo>
                    <a:lnTo>
                      <a:pt x="3237" y="181"/>
                    </a:lnTo>
                    <a:lnTo>
                      <a:pt x="3237" y="181"/>
                    </a:lnTo>
                    <a:lnTo>
                      <a:pt x="3238" y="181"/>
                    </a:lnTo>
                    <a:lnTo>
                      <a:pt x="3238" y="181"/>
                    </a:lnTo>
                    <a:lnTo>
                      <a:pt x="3238" y="181"/>
                    </a:lnTo>
                    <a:lnTo>
                      <a:pt x="3238" y="181"/>
                    </a:lnTo>
                    <a:lnTo>
                      <a:pt x="3239" y="181"/>
                    </a:lnTo>
                    <a:lnTo>
                      <a:pt x="3239" y="181"/>
                    </a:lnTo>
                    <a:lnTo>
                      <a:pt x="3239" y="181"/>
                    </a:lnTo>
                    <a:lnTo>
                      <a:pt x="3240" y="181"/>
                    </a:lnTo>
                    <a:lnTo>
                      <a:pt x="3240" y="181"/>
                    </a:lnTo>
                    <a:lnTo>
                      <a:pt x="3240" y="181"/>
                    </a:lnTo>
                    <a:lnTo>
                      <a:pt x="3240" y="181"/>
                    </a:lnTo>
                    <a:lnTo>
                      <a:pt x="3241" y="181"/>
                    </a:lnTo>
                    <a:lnTo>
                      <a:pt x="3241" y="181"/>
                    </a:lnTo>
                    <a:lnTo>
                      <a:pt x="3241" y="181"/>
                    </a:lnTo>
                    <a:lnTo>
                      <a:pt x="3241" y="181"/>
                    </a:lnTo>
                    <a:lnTo>
                      <a:pt x="3242" y="181"/>
                    </a:lnTo>
                    <a:lnTo>
                      <a:pt x="3242" y="181"/>
                    </a:lnTo>
                    <a:lnTo>
                      <a:pt x="3242" y="182"/>
                    </a:lnTo>
                    <a:lnTo>
                      <a:pt x="3243" y="184"/>
                    </a:lnTo>
                    <a:lnTo>
                      <a:pt x="3243" y="186"/>
                    </a:lnTo>
                    <a:lnTo>
                      <a:pt x="3243" y="187"/>
                    </a:lnTo>
                    <a:lnTo>
                      <a:pt x="3243" y="190"/>
                    </a:lnTo>
                    <a:lnTo>
                      <a:pt x="3244" y="191"/>
                    </a:lnTo>
                    <a:lnTo>
                      <a:pt x="3244" y="192"/>
                    </a:lnTo>
                    <a:lnTo>
                      <a:pt x="3244" y="193"/>
                    </a:lnTo>
                    <a:lnTo>
                      <a:pt x="3244" y="194"/>
                    </a:lnTo>
                    <a:lnTo>
                      <a:pt x="3245" y="194"/>
                    </a:lnTo>
                    <a:lnTo>
                      <a:pt x="3245" y="195"/>
                    </a:lnTo>
                    <a:lnTo>
                      <a:pt x="3245" y="195"/>
                    </a:lnTo>
                    <a:lnTo>
                      <a:pt x="3245" y="195"/>
                    </a:lnTo>
                    <a:lnTo>
                      <a:pt x="3246" y="195"/>
                    </a:lnTo>
                    <a:lnTo>
                      <a:pt x="3246" y="195"/>
                    </a:lnTo>
                    <a:lnTo>
                      <a:pt x="3246" y="195"/>
                    </a:lnTo>
                    <a:lnTo>
                      <a:pt x="3247" y="195"/>
                    </a:lnTo>
                    <a:lnTo>
                      <a:pt x="3247" y="195"/>
                    </a:lnTo>
                    <a:lnTo>
                      <a:pt x="3247" y="195"/>
                    </a:lnTo>
                    <a:lnTo>
                      <a:pt x="3247" y="195"/>
                    </a:lnTo>
                    <a:lnTo>
                      <a:pt x="3248" y="195"/>
                    </a:lnTo>
                    <a:lnTo>
                      <a:pt x="3248" y="195"/>
                    </a:lnTo>
                    <a:lnTo>
                      <a:pt x="3248" y="195"/>
                    </a:lnTo>
                    <a:lnTo>
                      <a:pt x="3248" y="195"/>
                    </a:lnTo>
                    <a:lnTo>
                      <a:pt x="3249" y="195"/>
                    </a:lnTo>
                    <a:lnTo>
                      <a:pt x="3249" y="195"/>
                    </a:lnTo>
                    <a:lnTo>
                      <a:pt x="3249" y="195"/>
                    </a:lnTo>
                    <a:lnTo>
                      <a:pt x="3249" y="195"/>
                    </a:lnTo>
                    <a:lnTo>
                      <a:pt x="3250" y="195"/>
                    </a:lnTo>
                    <a:lnTo>
                      <a:pt x="3250" y="195"/>
                    </a:lnTo>
                    <a:lnTo>
                      <a:pt x="3250" y="195"/>
                    </a:lnTo>
                    <a:lnTo>
                      <a:pt x="3250" y="195"/>
                    </a:lnTo>
                    <a:lnTo>
                      <a:pt x="3251" y="196"/>
                    </a:lnTo>
                    <a:lnTo>
                      <a:pt x="3251" y="196"/>
                    </a:lnTo>
                    <a:lnTo>
                      <a:pt x="3251" y="196"/>
                    </a:lnTo>
                    <a:lnTo>
                      <a:pt x="3251" y="196"/>
                    </a:lnTo>
                    <a:lnTo>
                      <a:pt x="3252" y="196"/>
                    </a:lnTo>
                    <a:lnTo>
                      <a:pt x="3252" y="196"/>
                    </a:lnTo>
                    <a:lnTo>
                      <a:pt x="3252" y="196"/>
                    </a:lnTo>
                    <a:lnTo>
                      <a:pt x="3253" y="196"/>
                    </a:lnTo>
                    <a:lnTo>
                      <a:pt x="3253" y="196"/>
                    </a:lnTo>
                    <a:lnTo>
                      <a:pt x="3253" y="196"/>
                    </a:lnTo>
                    <a:lnTo>
                      <a:pt x="3253" y="196"/>
                    </a:lnTo>
                    <a:lnTo>
                      <a:pt x="3254" y="196"/>
                    </a:lnTo>
                    <a:lnTo>
                      <a:pt x="3254" y="196"/>
                    </a:lnTo>
                    <a:lnTo>
                      <a:pt x="3254" y="196"/>
                    </a:lnTo>
                    <a:lnTo>
                      <a:pt x="3254" y="196"/>
                    </a:lnTo>
                    <a:lnTo>
                      <a:pt x="3255" y="196"/>
                    </a:lnTo>
                    <a:lnTo>
                      <a:pt x="3255" y="196"/>
                    </a:lnTo>
                    <a:lnTo>
                      <a:pt x="3255" y="196"/>
                    </a:lnTo>
                    <a:lnTo>
                      <a:pt x="3256" y="196"/>
                    </a:lnTo>
                    <a:lnTo>
                      <a:pt x="3256" y="196"/>
                    </a:lnTo>
                    <a:lnTo>
                      <a:pt x="3256" y="196"/>
                    </a:lnTo>
                    <a:lnTo>
                      <a:pt x="3256" y="196"/>
                    </a:lnTo>
                    <a:lnTo>
                      <a:pt x="3257" y="196"/>
                    </a:lnTo>
                    <a:lnTo>
                      <a:pt x="3257" y="196"/>
                    </a:lnTo>
                    <a:lnTo>
                      <a:pt x="3257" y="196"/>
                    </a:lnTo>
                    <a:lnTo>
                      <a:pt x="3257" y="196"/>
                    </a:lnTo>
                    <a:lnTo>
                      <a:pt x="3258" y="196"/>
                    </a:lnTo>
                    <a:lnTo>
                      <a:pt x="3258" y="196"/>
                    </a:lnTo>
                    <a:lnTo>
                      <a:pt x="3258" y="196"/>
                    </a:lnTo>
                    <a:lnTo>
                      <a:pt x="3259" y="196"/>
                    </a:lnTo>
                    <a:lnTo>
                      <a:pt x="3259" y="196"/>
                    </a:lnTo>
                    <a:lnTo>
                      <a:pt x="3259" y="196"/>
                    </a:lnTo>
                    <a:lnTo>
                      <a:pt x="3259" y="196"/>
                    </a:lnTo>
                    <a:lnTo>
                      <a:pt x="3260" y="196"/>
                    </a:lnTo>
                    <a:lnTo>
                      <a:pt x="3260" y="196"/>
                    </a:lnTo>
                    <a:lnTo>
                      <a:pt x="3260" y="196"/>
                    </a:lnTo>
                    <a:lnTo>
                      <a:pt x="3260" y="196"/>
                    </a:lnTo>
                    <a:lnTo>
                      <a:pt x="3261" y="196"/>
                    </a:lnTo>
                    <a:lnTo>
                      <a:pt x="3261" y="196"/>
                    </a:lnTo>
                    <a:lnTo>
                      <a:pt x="3261" y="196"/>
                    </a:lnTo>
                    <a:lnTo>
                      <a:pt x="3261" y="196"/>
                    </a:lnTo>
                    <a:lnTo>
                      <a:pt x="3262" y="196"/>
                    </a:lnTo>
                    <a:lnTo>
                      <a:pt x="3262" y="196"/>
                    </a:lnTo>
                    <a:lnTo>
                      <a:pt x="3262" y="196"/>
                    </a:lnTo>
                    <a:lnTo>
                      <a:pt x="3263" y="196"/>
                    </a:lnTo>
                    <a:lnTo>
                      <a:pt x="3263" y="196"/>
                    </a:lnTo>
                    <a:lnTo>
                      <a:pt x="3263" y="196"/>
                    </a:lnTo>
                    <a:lnTo>
                      <a:pt x="3263" y="196"/>
                    </a:lnTo>
                    <a:lnTo>
                      <a:pt x="3264" y="196"/>
                    </a:lnTo>
                    <a:lnTo>
                      <a:pt x="3264" y="196"/>
                    </a:lnTo>
                    <a:lnTo>
                      <a:pt x="3264" y="196"/>
                    </a:lnTo>
                    <a:lnTo>
                      <a:pt x="3264" y="196"/>
                    </a:lnTo>
                    <a:lnTo>
                      <a:pt x="3265" y="196"/>
                    </a:lnTo>
                    <a:lnTo>
                      <a:pt x="3265" y="196"/>
                    </a:lnTo>
                    <a:lnTo>
                      <a:pt x="3265" y="196"/>
                    </a:lnTo>
                    <a:lnTo>
                      <a:pt x="3265" y="197"/>
                    </a:lnTo>
                    <a:lnTo>
                      <a:pt x="3266" y="197"/>
                    </a:lnTo>
                    <a:lnTo>
                      <a:pt x="3266" y="197"/>
                    </a:lnTo>
                    <a:lnTo>
                      <a:pt x="3266" y="197"/>
                    </a:lnTo>
                    <a:lnTo>
                      <a:pt x="3266" y="197"/>
                    </a:lnTo>
                    <a:lnTo>
                      <a:pt x="3267" y="197"/>
                    </a:lnTo>
                    <a:lnTo>
                      <a:pt x="3267" y="197"/>
                    </a:lnTo>
                    <a:lnTo>
                      <a:pt x="3267" y="197"/>
                    </a:lnTo>
                    <a:lnTo>
                      <a:pt x="3267" y="197"/>
                    </a:lnTo>
                    <a:lnTo>
                      <a:pt x="3268" y="197"/>
                    </a:lnTo>
                    <a:lnTo>
                      <a:pt x="3268" y="197"/>
                    </a:lnTo>
                    <a:lnTo>
                      <a:pt x="3268" y="197"/>
                    </a:lnTo>
                    <a:lnTo>
                      <a:pt x="3269" y="197"/>
                    </a:lnTo>
                    <a:lnTo>
                      <a:pt x="3269" y="197"/>
                    </a:lnTo>
                    <a:lnTo>
                      <a:pt x="3269" y="198"/>
                    </a:lnTo>
                    <a:lnTo>
                      <a:pt x="3269" y="198"/>
                    </a:lnTo>
                    <a:lnTo>
                      <a:pt x="3270" y="198"/>
                    </a:lnTo>
                    <a:lnTo>
                      <a:pt x="3270" y="198"/>
                    </a:lnTo>
                    <a:lnTo>
                      <a:pt x="3270" y="198"/>
                    </a:lnTo>
                    <a:lnTo>
                      <a:pt x="3270" y="198"/>
                    </a:lnTo>
                    <a:lnTo>
                      <a:pt x="3271" y="198"/>
                    </a:lnTo>
                    <a:lnTo>
                      <a:pt x="3271" y="198"/>
                    </a:lnTo>
                    <a:lnTo>
                      <a:pt x="3271" y="198"/>
                    </a:lnTo>
                    <a:lnTo>
                      <a:pt x="3272" y="198"/>
                    </a:lnTo>
                    <a:lnTo>
                      <a:pt x="3272" y="198"/>
                    </a:lnTo>
                    <a:lnTo>
                      <a:pt x="3272" y="198"/>
                    </a:lnTo>
                    <a:lnTo>
                      <a:pt x="3272" y="198"/>
                    </a:lnTo>
                    <a:lnTo>
                      <a:pt x="3273" y="198"/>
                    </a:lnTo>
                    <a:lnTo>
                      <a:pt x="3273" y="198"/>
                    </a:lnTo>
                    <a:lnTo>
                      <a:pt x="3273" y="198"/>
                    </a:lnTo>
                    <a:lnTo>
                      <a:pt x="3273" y="198"/>
                    </a:lnTo>
                    <a:lnTo>
                      <a:pt x="3274" y="198"/>
                    </a:lnTo>
                    <a:lnTo>
                      <a:pt x="3274" y="198"/>
                    </a:lnTo>
                    <a:lnTo>
                      <a:pt x="3274" y="198"/>
                    </a:lnTo>
                    <a:lnTo>
                      <a:pt x="3275" y="198"/>
                    </a:lnTo>
                    <a:lnTo>
                      <a:pt x="3275" y="198"/>
                    </a:lnTo>
                    <a:lnTo>
                      <a:pt x="3275" y="198"/>
                    </a:lnTo>
                    <a:lnTo>
                      <a:pt x="3275" y="198"/>
                    </a:lnTo>
                    <a:lnTo>
                      <a:pt x="3276" y="197"/>
                    </a:lnTo>
                    <a:lnTo>
                      <a:pt x="3276" y="197"/>
                    </a:lnTo>
                    <a:lnTo>
                      <a:pt x="3276" y="197"/>
                    </a:lnTo>
                    <a:lnTo>
                      <a:pt x="3276" y="196"/>
                    </a:lnTo>
                    <a:lnTo>
                      <a:pt x="3277" y="196"/>
                    </a:lnTo>
                    <a:lnTo>
                      <a:pt x="3277" y="196"/>
                    </a:lnTo>
                    <a:lnTo>
                      <a:pt x="3277" y="196"/>
                    </a:lnTo>
                    <a:lnTo>
                      <a:pt x="3277" y="196"/>
                    </a:lnTo>
                    <a:lnTo>
                      <a:pt x="3278" y="196"/>
                    </a:lnTo>
                    <a:lnTo>
                      <a:pt x="3278" y="196"/>
                    </a:lnTo>
                    <a:lnTo>
                      <a:pt x="3278" y="195"/>
                    </a:lnTo>
                    <a:lnTo>
                      <a:pt x="3279" y="195"/>
                    </a:lnTo>
                    <a:lnTo>
                      <a:pt x="3279" y="195"/>
                    </a:lnTo>
                    <a:lnTo>
                      <a:pt x="3279" y="196"/>
                    </a:lnTo>
                    <a:lnTo>
                      <a:pt x="3279" y="196"/>
                    </a:lnTo>
                    <a:lnTo>
                      <a:pt x="3280" y="195"/>
                    </a:lnTo>
                    <a:lnTo>
                      <a:pt x="3280" y="195"/>
                    </a:lnTo>
                    <a:lnTo>
                      <a:pt x="3280" y="194"/>
                    </a:lnTo>
                    <a:lnTo>
                      <a:pt x="3280" y="194"/>
                    </a:lnTo>
                    <a:lnTo>
                      <a:pt x="3281" y="193"/>
                    </a:lnTo>
                    <a:lnTo>
                      <a:pt x="3281" y="193"/>
                    </a:lnTo>
                    <a:lnTo>
                      <a:pt x="3281" y="193"/>
                    </a:lnTo>
                    <a:lnTo>
                      <a:pt x="3281" y="192"/>
                    </a:lnTo>
                    <a:lnTo>
                      <a:pt x="3282" y="192"/>
                    </a:lnTo>
                    <a:lnTo>
                      <a:pt x="3282" y="192"/>
                    </a:lnTo>
                    <a:lnTo>
                      <a:pt x="3282" y="192"/>
                    </a:lnTo>
                    <a:lnTo>
                      <a:pt x="3282" y="192"/>
                    </a:lnTo>
                    <a:lnTo>
                      <a:pt x="3283" y="192"/>
                    </a:lnTo>
                    <a:lnTo>
                      <a:pt x="3283" y="192"/>
                    </a:lnTo>
                    <a:lnTo>
                      <a:pt x="3283" y="192"/>
                    </a:lnTo>
                    <a:lnTo>
                      <a:pt x="3283" y="192"/>
                    </a:lnTo>
                    <a:lnTo>
                      <a:pt x="3284" y="192"/>
                    </a:lnTo>
                    <a:lnTo>
                      <a:pt x="3284" y="192"/>
                    </a:lnTo>
                    <a:lnTo>
                      <a:pt x="3284" y="192"/>
                    </a:lnTo>
                    <a:lnTo>
                      <a:pt x="3285" y="192"/>
                    </a:lnTo>
                    <a:lnTo>
                      <a:pt x="3285" y="192"/>
                    </a:lnTo>
                    <a:lnTo>
                      <a:pt x="3285" y="191"/>
                    </a:lnTo>
                    <a:lnTo>
                      <a:pt x="3285" y="186"/>
                    </a:lnTo>
                    <a:lnTo>
                      <a:pt x="3286" y="183"/>
                    </a:lnTo>
                    <a:lnTo>
                      <a:pt x="3286" y="180"/>
                    </a:lnTo>
                    <a:lnTo>
                      <a:pt x="3286" y="180"/>
                    </a:lnTo>
                    <a:lnTo>
                      <a:pt x="3286" y="182"/>
                    </a:lnTo>
                    <a:lnTo>
                      <a:pt x="3287" y="183"/>
                    </a:lnTo>
                    <a:lnTo>
                      <a:pt x="3287" y="182"/>
                    </a:lnTo>
                    <a:lnTo>
                      <a:pt x="3287" y="180"/>
                    </a:lnTo>
                    <a:lnTo>
                      <a:pt x="3288" y="179"/>
                    </a:lnTo>
                    <a:lnTo>
                      <a:pt x="3288" y="178"/>
                    </a:lnTo>
                    <a:lnTo>
                      <a:pt x="3288" y="178"/>
                    </a:lnTo>
                    <a:lnTo>
                      <a:pt x="3288" y="178"/>
                    </a:lnTo>
                    <a:lnTo>
                      <a:pt x="3289" y="178"/>
                    </a:lnTo>
                    <a:lnTo>
                      <a:pt x="3289" y="177"/>
                    </a:lnTo>
                    <a:lnTo>
                      <a:pt x="3289" y="175"/>
                    </a:lnTo>
                    <a:lnTo>
                      <a:pt x="3289" y="172"/>
                    </a:lnTo>
                    <a:lnTo>
                      <a:pt x="3290" y="170"/>
                    </a:lnTo>
                    <a:lnTo>
                      <a:pt x="3290" y="170"/>
                    </a:lnTo>
                    <a:lnTo>
                      <a:pt x="3290" y="178"/>
                    </a:lnTo>
                    <a:lnTo>
                      <a:pt x="3291" y="189"/>
                    </a:lnTo>
                    <a:lnTo>
                      <a:pt x="3291" y="189"/>
                    </a:lnTo>
                    <a:lnTo>
                      <a:pt x="3291" y="190"/>
                    </a:lnTo>
                    <a:lnTo>
                      <a:pt x="3291" y="190"/>
                    </a:lnTo>
                    <a:lnTo>
                      <a:pt x="3292" y="190"/>
                    </a:lnTo>
                    <a:lnTo>
                      <a:pt x="3292" y="190"/>
                    </a:lnTo>
                    <a:lnTo>
                      <a:pt x="3292" y="190"/>
                    </a:lnTo>
                    <a:lnTo>
                      <a:pt x="3292" y="190"/>
                    </a:lnTo>
                    <a:lnTo>
                      <a:pt x="3293" y="190"/>
                    </a:lnTo>
                    <a:lnTo>
                      <a:pt x="3293" y="190"/>
                    </a:lnTo>
                    <a:lnTo>
                      <a:pt x="3293" y="190"/>
                    </a:lnTo>
                    <a:lnTo>
                      <a:pt x="3293" y="190"/>
                    </a:lnTo>
                    <a:lnTo>
                      <a:pt x="3294" y="190"/>
                    </a:lnTo>
                    <a:lnTo>
                      <a:pt x="3294" y="190"/>
                    </a:lnTo>
                    <a:lnTo>
                      <a:pt x="3294" y="190"/>
                    </a:lnTo>
                    <a:lnTo>
                      <a:pt x="3295" y="190"/>
                    </a:lnTo>
                    <a:lnTo>
                      <a:pt x="3295" y="190"/>
                    </a:lnTo>
                    <a:lnTo>
                      <a:pt x="3295" y="190"/>
                    </a:lnTo>
                    <a:lnTo>
                      <a:pt x="3295" y="190"/>
                    </a:lnTo>
                    <a:lnTo>
                      <a:pt x="3296" y="190"/>
                    </a:lnTo>
                    <a:lnTo>
                      <a:pt x="3296" y="190"/>
                    </a:lnTo>
                    <a:lnTo>
                      <a:pt x="3296" y="190"/>
                    </a:lnTo>
                    <a:lnTo>
                      <a:pt x="3296" y="190"/>
                    </a:lnTo>
                    <a:lnTo>
                      <a:pt x="3297" y="190"/>
                    </a:lnTo>
                    <a:lnTo>
                      <a:pt x="3297" y="190"/>
                    </a:lnTo>
                    <a:lnTo>
                      <a:pt x="3297" y="190"/>
                    </a:lnTo>
                    <a:lnTo>
                      <a:pt x="3297" y="190"/>
                    </a:lnTo>
                    <a:lnTo>
                      <a:pt x="3298" y="190"/>
                    </a:lnTo>
                    <a:lnTo>
                      <a:pt x="3298" y="190"/>
                    </a:lnTo>
                    <a:lnTo>
                      <a:pt x="3298" y="190"/>
                    </a:lnTo>
                    <a:lnTo>
                      <a:pt x="3298" y="190"/>
                    </a:lnTo>
                    <a:lnTo>
                      <a:pt x="3299" y="190"/>
                    </a:lnTo>
                    <a:lnTo>
                      <a:pt x="3299" y="190"/>
                    </a:lnTo>
                    <a:lnTo>
                      <a:pt x="3299" y="190"/>
                    </a:lnTo>
                    <a:lnTo>
                      <a:pt x="3300" y="190"/>
                    </a:lnTo>
                    <a:lnTo>
                      <a:pt x="3300" y="190"/>
                    </a:lnTo>
                    <a:lnTo>
                      <a:pt x="3300" y="190"/>
                    </a:lnTo>
                    <a:lnTo>
                      <a:pt x="3300" y="190"/>
                    </a:lnTo>
                    <a:lnTo>
                      <a:pt x="3301" y="190"/>
                    </a:lnTo>
                    <a:lnTo>
                      <a:pt x="3301" y="190"/>
                    </a:lnTo>
                    <a:lnTo>
                      <a:pt x="3301" y="190"/>
                    </a:lnTo>
                    <a:lnTo>
                      <a:pt x="3301" y="190"/>
                    </a:lnTo>
                    <a:lnTo>
                      <a:pt x="3302" y="190"/>
                    </a:lnTo>
                    <a:lnTo>
                      <a:pt x="3302" y="190"/>
                    </a:lnTo>
                    <a:lnTo>
                      <a:pt x="3302" y="190"/>
                    </a:lnTo>
                    <a:lnTo>
                      <a:pt x="3302" y="191"/>
                    </a:lnTo>
                    <a:lnTo>
                      <a:pt x="3303" y="191"/>
                    </a:lnTo>
                    <a:lnTo>
                      <a:pt x="3303" y="192"/>
                    </a:lnTo>
                    <a:lnTo>
                      <a:pt x="3303" y="192"/>
                    </a:lnTo>
                    <a:lnTo>
                      <a:pt x="3304" y="193"/>
                    </a:lnTo>
                    <a:lnTo>
                      <a:pt x="3304" y="193"/>
                    </a:lnTo>
                    <a:lnTo>
                      <a:pt x="3304" y="193"/>
                    </a:lnTo>
                    <a:lnTo>
                      <a:pt x="3304" y="194"/>
                    </a:lnTo>
                    <a:lnTo>
                      <a:pt x="3305" y="194"/>
                    </a:lnTo>
                    <a:lnTo>
                      <a:pt x="3305" y="194"/>
                    </a:lnTo>
                    <a:lnTo>
                      <a:pt x="3305" y="194"/>
                    </a:lnTo>
                    <a:lnTo>
                      <a:pt x="3305" y="194"/>
                    </a:lnTo>
                    <a:lnTo>
                      <a:pt x="3306" y="194"/>
                    </a:lnTo>
                    <a:lnTo>
                      <a:pt x="3306" y="194"/>
                    </a:lnTo>
                    <a:lnTo>
                      <a:pt x="3306" y="193"/>
                    </a:lnTo>
                    <a:lnTo>
                      <a:pt x="3307" y="193"/>
                    </a:lnTo>
                    <a:lnTo>
                      <a:pt x="3307" y="193"/>
                    </a:lnTo>
                    <a:lnTo>
                      <a:pt x="3307" y="193"/>
                    </a:lnTo>
                    <a:lnTo>
                      <a:pt x="3307" y="193"/>
                    </a:lnTo>
                    <a:lnTo>
                      <a:pt x="3308" y="193"/>
                    </a:lnTo>
                    <a:lnTo>
                      <a:pt x="3308" y="193"/>
                    </a:lnTo>
                    <a:lnTo>
                      <a:pt x="3308" y="194"/>
                    </a:lnTo>
                    <a:lnTo>
                      <a:pt x="3308" y="194"/>
                    </a:lnTo>
                    <a:lnTo>
                      <a:pt x="3309" y="194"/>
                    </a:lnTo>
                    <a:lnTo>
                      <a:pt x="3309" y="194"/>
                    </a:lnTo>
                    <a:lnTo>
                      <a:pt x="3309" y="195"/>
                    </a:lnTo>
                    <a:lnTo>
                      <a:pt x="3309" y="195"/>
                    </a:lnTo>
                    <a:lnTo>
                      <a:pt x="3310" y="195"/>
                    </a:lnTo>
                    <a:lnTo>
                      <a:pt x="3310" y="196"/>
                    </a:lnTo>
                    <a:lnTo>
                      <a:pt x="3310" y="196"/>
                    </a:lnTo>
                    <a:lnTo>
                      <a:pt x="3311" y="196"/>
                    </a:lnTo>
                    <a:lnTo>
                      <a:pt x="3311" y="196"/>
                    </a:lnTo>
                    <a:lnTo>
                      <a:pt x="3311" y="196"/>
                    </a:lnTo>
                    <a:lnTo>
                      <a:pt x="3311" y="196"/>
                    </a:lnTo>
                    <a:lnTo>
                      <a:pt x="3312" y="196"/>
                    </a:lnTo>
                    <a:lnTo>
                      <a:pt x="3312" y="195"/>
                    </a:lnTo>
                    <a:lnTo>
                      <a:pt x="3312" y="195"/>
                    </a:lnTo>
                    <a:lnTo>
                      <a:pt x="3312" y="195"/>
                    </a:lnTo>
                    <a:lnTo>
                      <a:pt x="3313" y="195"/>
                    </a:lnTo>
                    <a:lnTo>
                      <a:pt x="3313" y="195"/>
                    </a:lnTo>
                    <a:lnTo>
                      <a:pt x="3313" y="195"/>
                    </a:lnTo>
                    <a:lnTo>
                      <a:pt x="3313" y="195"/>
                    </a:lnTo>
                    <a:lnTo>
                      <a:pt x="3314" y="195"/>
                    </a:lnTo>
                    <a:lnTo>
                      <a:pt x="3314" y="195"/>
                    </a:lnTo>
                    <a:lnTo>
                      <a:pt x="3314" y="195"/>
                    </a:lnTo>
                    <a:lnTo>
                      <a:pt x="3314" y="195"/>
                    </a:lnTo>
                    <a:lnTo>
                      <a:pt x="3315" y="195"/>
                    </a:lnTo>
                    <a:lnTo>
                      <a:pt x="3315" y="195"/>
                    </a:lnTo>
                    <a:lnTo>
                      <a:pt x="3315" y="195"/>
                    </a:lnTo>
                    <a:lnTo>
                      <a:pt x="3316" y="195"/>
                    </a:lnTo>
                    <a:lnTo>
                      <a:pt x="3316" y="195"/>
                    </a:lnTo>
                    <a:lnTo>
                      <a:pt x="3316" y="195"/>
                    </a:lnTo>
                    <a:lnTo>
                      <a:pt x="3316" y="195"/>
                    </a:lnTo>
                    <a:lnTo>
                      <a:pt x="3317" y="195"/>
                    </a:lnTo>
                    <a:lnTo>
                      <a:pt x="3317" y="195"/>
                    </a:lnTo>
                    <a:lnTo>
                      <a:pt x="3317" y="195"/>
                    </a:lnTo>
                    <a:lnTo>
                      <a:pt x="3317" y="195"/>
                    </a:lnTo>
                    <a:lnTo>
                      <a:pt x="3318" y="195"/>
                    </a:lnTo>
                    <a:lnTo>
                      <a:pt x="3318" y="195"/>
                    </a:lnTo>
                    <a:lnTo>
                      <a:pt x="3318" y="195"/>
                    </a:lnTo>
                    <a:lnTo>
                      <a:pt x="3318" y="195"/>
                    </a:lnTo>
                    <a:lnTo>
                      <a:pt x="3319" y="196"/>
                    </a:lnTo>
                    <a:lnTo>
                      <a:pt x="3319" y="196"/>
                    </a:lnTo>
                    <a:lnTo>
                      <a:pt x="3319" y="196"/>
                    </a:lnTo>
                    <a:lnTo>
                      <a:pt x="3320" y="196"/>
                    </a:lnTo>
                    <a:lnTo>
                      <a:pt x="3320" y="196"/>
                    </a:lnTo>
                    <a:lnTo>
                      <a:pt x="3320" y="196"/>
                    </a:lnTo>
                    <a:lnTo>
                      <a:pt x="3320" y="196"/>
                    </a:lnTo>
                    <a:lnTo>
                      <a:pt x="3321" y="197"/>
                    </a:lnTo>
                    <a:lnTo>
                      <a:pt x="3321" y="197"/>
                    </a:lnTo>
                    <a:lnTo>
                      <a:pt x="3321" y="197"/>
                    </a:lnTo>
                    <a:lnTo>
                      <a:pt x="3321" y="197"/>
                    </a:lnTo>
                    <a:lnTo>
                      <a:pt x="3322" y="197"/>
                    </a:lnTo>
                    <a:lnTo>
                      <a:pt x="3322" y="197"/>
                    </a:lnTo>
                    <a:lnTo>
                      <a:pt x="3322" y="197"/>
                    </a:lnTo>
                    <a:lnTo>
                      <a:pt x="3323" y="197"/>
                    </a:lnTo>
                    <a:lnTo>
                      <a:pt x="3323" y="197"/>
                    </a:lnTo>
                    <a:lnTo>
                      <a:pt x="3323" y="197"/>
                    </a:lnTo>
                    <a:lnTo>
                      <a:pt x="3323" y="197"/>
                    </a:lnTo>
                    <a:lnTo>
                      <a:pt x="3324" y="198"/>
                    </a:lnTo>
                    <a:lnTo>
                      <a:pt x="3324" y="198"/>
                    </a:lnTo>
                    <a:lnTo>
                      <a:pt x="3324" y="198"/>
                    </a:lnTo>
                    <a:lnTo>
                      <a:pt x="3324" y="198"/>
                    </a:lnTo>
                    <a:lnTo>
                      <a:pt x="3325" y="198"/>
                    </a:lnTo>
                    <a:lnTo>
                      <a:pt x="3325" y="198"/>
                    </a:lnTo>
                    <a:lnTo>
                      <a:pt x="3325" y="198"/>
                    </a:lnTo>
                    <a:lnTo>
                      <a:pt x="3326" y="198"/>
                    </a:lnTo>
                    <a:lnTo>
                      <a:pt x="3326" y="198"/>
                    </a:lnTo>
                    <a:lnTo>
                      <a:pt x="3326" y="198"/>
                    </a:lnTo>
                    <a:lnTo>
                      <a:pt x="3326" y="198"/>
                    </a:lnTo>
                    <a:lnTo>
                      <a:pt x="3327" y="198"/>
                    </a:lnTo>
                    <a:lnTo>
                      <a:pt x="3327" y="198"/>
                    </a:lnTo>
                    <a:lnTo>
                      <a:pt x="3327" y="198"/>
                    </a:lnTo>
                    <a:lnTo>
                      <a:pt x="3327" y="198"/>
                    </a:lnTo>
                    <a:lnTo>
                      <a:pt x="3328" y="198"/>
                    </a:lnTo>
                    <a:lnTo>
                      <a:pt x="3328" y="198"/>
                    </a:lnTo>
                    <a:lnTo>
                      <a:pt x="3328" y="198"/>
                    </a:lnTo>
                    <a:lnTo>
                      <a:pt x="3328" y="198"/>
                    </a:lnTo>
                    <a:lnTo>
                      <a:pt x="3329" y="198"/>
                    </a:lnTo>
                    <a:lnTo>
                      <a:pt x="3329" y="198"/>
                    </a:lnTo>
                    <a:lnTo>
                      <a:pt x="3329" y="198"/>
                    </a:lnTo>
                    <a:lnTo>
                      <a:pt x="3329" y="198"/>
                    </a:lnTo>
                    <a:lnTo>
                      <a:pt x="3330" y="198"/>
                    </a:lnTo>
                    <a:lnTo>
                      <a:pt x="3330" y="198"/>
                    </a:lnTo>
                    <a:lnTo>
                      <a:pt x="3330" y="198"/>
                    </a:lnTo>
                    <a:lnTo>
                      <a:pt x="3330" y="198"/>
                    </a:lnTo>
                    <a:lnTo>
                      <a:pt x="3331" y="198"/>
                    </a:lnTo>
                    <a:lnTo>
                      <a:pt x="3331" y="198"/>
                    </a:lnTo>
                    <a:lnTo>
                      <a:pt x="3331" y="198"/>
                    </a:lnTo>
                    <a:lnTo>
                      <a:pt x="3332" y="198"/>
                    </a:lnTo>
                    <a:lnTo>
                      <a:pt x="3332" y="198"/>
                    </a:lnTo>
                    <a:lnTo>
                      <a:pt x="3332" y="198"/>
                    </a:lnTo>
                    <a:lnTo>
                      <a:pt x="3332" y="198"/>
                    </a:lnTo>
                    <a:lnTo>
                      <a:pt x="3333" y="198"/>
                    </a:lnTo>
                    <a:lnTo>
                      <a:pt x="3333" y="198"/>
                    </a:lnTo>
                    <a:lnTo>
                      <a:pt x="3333" y="198"/>
                    </a:lnTo>
                    <a:lnTo>
                      <a:pt x="3333" y="198"/>
                    </a:lnTo>
                    <a:lnTo>
                      <a:pt x="3334" y="198"/>
                    </a:lnTo>
                    <a:lnTo>
                      <a:pt x="3334" y="198"/>
                    </a:lnTo>
                    <a:lnTo>
                      <a:pt x="3334" y="198"/>
                    </a:lnTo>
                    <a:lnTo>
                      <a:pt x="3335" y="198"/>
                    </a:lnTo>
                    <a:lnTo>
                      <a:pt x="3335" y="198"/>
                    </a:lnTo>
                    <a:lnTo>
                      <a:pt x="3335" y="198"/>
                    </a:lnTo>
                    <a:lnTo>
                      <a:pt x="3335" y="198"/>
                    </a:lnTo>
                    <a:lnTo>
                      <a:pt x="3336" y="198"/>
                    </a:lnTo>
                    <a:lnTo>
                      <a:pt x="3336" y="198"/>
                    </a:lnTo>
                    <a:lnTo>
                      <a:pt x="3336" y="198"/>
                    </a:lnTo>
                    <a:lnTo>
                      <a:pt x="3336" y="198"/>
                    </a:lnTo>
                    <a:lnTo>
                      <a:pt x="3337" y="198"/>
                    </a:lnTo>
                    <a:lnTo>
                      <a:pt x="3337" y="198"/>
                    </a:lnTo>
                    <a:lnTo>
                      <a:pt x="3337" y="198"/>
                    </a:lnTo>
                    <a:lnTo>
                      <a:pt x="3337" y="198"/>
                    </a:lnTo>
                    <a:lnTo>
                      <a:pt x="3338" y="198"/>
                    </a:lnTo>
                    <a:lnTo>
                      <a:pt x="3338" y="198"/>
                    </a:lnTo>
                    <a:lnTo>
                      <a:pt x="3338" y="198"/>
                    </a:lnTo>
                    <a:lnTo>
                      <a:pt x="3339" y="198"/>
                    </a:lnTo>
                    <a:lnTo>
                      <a:pt x="3339" y="198"/>
                    </a:lnTo>
                    <a:lnTo>
                      <a:pt x="3339" y="198"/>
                    </a:lnTo>
                    <a:lnTo>
                      <a:pt x="3339" y="198"/>
                    </a:lnTo>
                    <a:lnTo>
                      <a:pt x="3340" y="198"/>
                    </a:lnTo>
                    <a:lnTo>
                      <a:pt x="3340" y="198"/>
                    </a:lnTo>
                    <a:lnTo>
                      <a:pt x="3340" y="198"/>
                    </a:lnTo>
                    <a:lnTo>
                      <a:pt x="3340" y="198"/>
                    </a:lnTo>
                    <a:lnTo>
                      <a:pt x="3341" y="198"/>
                    </a:lnTo>
                    <a:lnTo>
                      <a:pt x="3341" y="198"/>
                    </a:lnTo>
                    <a:lnTo>
                      <a:pt x="3341" y="198"/>
                    </a:lnTo>
                    <a:lnTo>
                      <a:pt x="3342" y="198"/>
                    </a:lnTo>
                    <a:lnTo>
                      <a:pt x="3342" y="197"/>
                    </a:lnTo>
                    <a:lnTo>
                      <a:pt x="3342" y="197"/>
                    </a:lnTo>
                    <a:lnTo>
                      <a:pt x="3342" y="197"/>
                    </a:lnTo>
                    <a:lnTo>
                      <a:pt x="3343" y="197"/>
                    </a:lnTo>
                    <a:lnTo>
                      <a:pt x="3343" y="197"/>
                    </a:lnTo>
                    <a:lnTo>
                      <a:pt x="3343" y="197"/>
                    </a:lnTo>
                    <a:lnTo>
                      <a:pt x="3343" y="197"/>
                    </a:lnTo>
                    <a:lnTo>
                      <a:pt x="3344" y="197"/>
                    </a:lnTo>
                    <a:lnTo>
                      <a:pt x="3344" y="197"/>
                    </a:lnTo>
                    <a:lnTo>
                      <a:pt x="3344" y="197"/>
                    </a:lnTo>
                    <a:lnTo>
                      <a:pt x="3344" y="197"/>
                    </a:lnTo>
                    <a:lnTo>
                      <a:pt x="3345" y="197"/>
                    </a:lnTo>
                    <a:lnTo>
                      <a:pt x="3345" y="197"/>
                    </a:lnTo>
                    <a:lnTo>
                      <a:pt x="3345" y="197"/>
                    </a:lnTo>
                    <a:lnTo>
                      <a:pt x="3345" y="197"/>
                    </a:lnTo>
                    <a:lnTo>
                      <a:pt x="3346" y="197"/>
                    </a:lnTo>
                    <a:lnTo>
                      <a:pt x="3346" y="196"/>
                    </a:lnTo>
                    <a:lnTo>
                      <a:pt x="3346" y="197"/>
                    </a:lnTo>
                    <a:lnTo>
                      <a:pt x="3346" y="196"/>
                    </a:lnTo>
                    <a:lnTo>
                      <a:pt x="3347" y="196"/>
                    </a:lnTo>
                    <a:lnTo>
                      <a:pt x="3347" y="196"/>
                    </a:lnTo>
                    <a:lnTo>
                      <a:pt x="3347" y="195"/>
                    </a:lnTo>
                    <a:lnTo>
                      <a:pt x="3348" y="195"/>
                    </a:lnTo>
                    <a:lnTo>
                      <a:pt x="3348" y="194"/>
                    </a:lnTo>
                    <a:lnTo>
                      <a:pt x="3348" y="194"/>
                    </a:lnTo>
                    <a:lnTo>
                      <a:pt x="3348" y="194"/>
                    </a:lnTo>
                    <a:lnTo>
                      <a:pt x="3349" y="194"/>
                    </a:lnTo>
                    <a:lnTo>
                      <a:pt x="3349" y="194"/>
                    </a:lnTo>
                    <a:lnTo>
                      <a:pt x="3349" y="194"/>
                    </a:lnTo>
                    <a:lnTo>
                      <a:pt x="3349" y="194"/>
                    </a:lnTo>
                    <a:lnTo>
                      <a:pt x="3350" y="194"/>
                    </a:lnTo>
                    <a:lnTo>
                      <a:pt x="3350" y="194"/>
                    </a:lnTo>
                    <a:lnTo>
                      <a:pt x="3350" y="194"/>
                    </a:lnTo>
                    <a:lnTo>
                      <a:pt x="3351" y="194"/>
                    </a:lnTo>
                    <a:lnTo>
                      <a:pt x="3351" y="194"/>
                    </a:lnTo>
                    <a:lnTo>
                      <a:pt x="3351" y="194"/>
                    </a:lnTo>
                    <a:lnTo>
                      <a:pt x="3351" y="194"/>
                    </a:lnTo>
                    <a:lnTo>
                      <a:pt x="3352" y="194"/>
                    </a:lnTo>
                    <a:lnTo>
                      <a:pt x="3352" y="194"/>
                    </a:lnTo>
                    <a:lnTo>
                      <a:pt x="3352" y="194"/>
                    </a:lnTo>
                    <a:lnTo>
                      <a:pt x="3352" y="194"/>
                    </a:lnTo>
                    <a:lnTo>
                      <a:pt x="3353" y="194"/>
                    </a:lnTo>
                    <a:lnTo>
                      <a:pt x="3353" y="195"/>
                    </a:lnTo>
                    <a:lnTo>
                      <a:pt x="3353" y="196"/>
                    </a:lnTo>
                    <a:lnTo>
                      <a:pt x="3354" y="197"/>
                    </a:lnTo>
                    <a:lnTo>
                      <a:pt x="3354" y="197"/>
                    </a:lnTo>
                    <a:lnTo>
                      <a:pt x="3354" y="198"/>
                    </a:lnTo>
                    <a:lnTo>
                      <a:pt x="3354" y="197"/>
                    </a:lnTo>
                    <a:lnTo>
                      <a:pt x="3355" y="197"/>
                    </a:lnTo>
                    <a:lnTo>
                      <a:pt x="3355" y="196"/>
                    </a:lnTo>
                    <a:lnTo>
                      <a:pt x="3355" y="195"/>
                    </a:lnTo>
                    <a:lnTo>
                      <a:pt x="3355" y="194"/>
                    </a:lnTo>
                    <a:lnTo>
                      <a:pt x="3356" y="194"/>
                    </a:lnTo>
                    <a:lnTo>
                      <a:pt x="3356" y="193"/>
                    </a:lnTo>
                    <a:lnTo>
                      <a:pt x="3356" y="193"/>
                    </a:lnTo>
                    <a:lnTo>
                      <a:pt x="3356" y="193"/>
                    </a:lnTo>
                    <a:lnTo>
                      <a:pt x="3357" y="194"/>
                    </a:lnTo>
                    <a:lnTo>
                      <a:pt x="3357" y="193"/>
                    </a:lnTo>
                    <a:lnTo>
                      <a:pt x="3357" y="193"/>
                    </a:lnTo>
                    <a:lnTo>
                      <a:pt x="3358" y="193"/>
                    </a:lnTo>
                    <a:lnTo>
                      <a:pt x="3358" y="193"/>
                    </a:lnTo>
                    <a:lnTo>
                      <a:pt x="3358" y="193"/>
                    </a:lnTo>
                    <a:lnTo>
                      <a:pt x="3358" y="193"/>
                    </a:lnTo>
                    <a:lnTo>
                      <a:pt x="3359" y="193"/>
                    </a:lnTo>
                    <a:lnTo>
                      <a:pt x="3359" y="193"/>
                    </a:lnTo>
                    <a:lnTo>
                      <a:pt x="3359" y="193"/>
                    </a:lnTo>
                    <a:lnTo>
                      <a:pt x="3359" y="193"/>
                    </a:lnTo>
                    <a:lnTo>
                      <a:pt x="3360" y="193"/>
                    </a:lnTo>
                    <a:lnTo>
                      <a:pt x="3360" y="193"/>
                    </a:lnTo>
                    <a:lnTo>
                      <a:pt x="3360" y="193"/>
                    </a:lnTo>
                    <a:lnTo>
                      <a:pt x="3360" y="193"/>
                    </a:lnTo>
                    <a:lnTo>
                      <a:pt x="3361" y="193"/>
                    </a:lnTo>
                    <a:lnTo>
                      <a:pt x="3361" y="193"/>
                    </a:lnTo>
                    <a:lnTo>
                      <a:pt x="3361" y="193"/>
                    </a:lnTo>
                    <a:lnTo>
                      <a:pt x="3361" y="193"/>
                    </a:lnTo>
                    <a:lnTo>
                      <a:pt x="3362" y="193"/>
                    </a:lnTo>
                    <a:lnTo>
                      <a:pt x="3362" y="193"/>
                    </a:lnTo>
                    <a:lnTo>
                      <a:pt x="3362" y="193"/>
                    </a:lnTo>
                    <a:lnTo>
                      <a:pt x="3362" y="193"/>
                    </a:lnTo>
                    <a:lnTo>
                      <a:pt x="3363" y="193"/>
                    </a:lnTo>
                    <a:lnTo>
                      <a:pt x="3363" y="193"/>
                    </a:lnTo>
                    <a:lnTo>
                      <a:pt x="3363" y="193"/>
                    </a:lnTo>
                    <a:lnTo>
                      <a:pt x="3364" y="193"/>
                    </a:lnTo>
                    <a:lnTo>
                      <a:pt x="3364" y="193"/>
                    </a:lnTo>
                    <a:lnTo>
                      <a:pt x="3364" y="193"/>
                    </a:lnTo>
                    <a:lnTo>
                      <a:pt x="3364" y="193"/>
                    </a:lnTo>
                    <a:lnTo>
                      <a:pt x="3365" y="193"/>
                    </a:lnTo>
                    <a:lnTo>
                      <a:pt x="3365" y="193"/>
                    </a:lnTo>
                    <a:lnTo>
                      <a:pt x="3365" y="193"/>
                    </a:lnTo>
                    <a:lnTo>
                      <a:pt x="3365" y="193"/>
                    </a:lnTo>
                    <a:lnTo>
                      <a:pt x="3366" y="193"/>
                    </a:lnTo>
                    <a:lnTo>
                      <a:pt x="3366" y="193"/>
                    </a:lnTo>
                    <a:lnTo>
                      <a:pt x="3366" y="193"/>
                    </a:lnTo>
                    <a:lnTo>
                      <a:pt x="3367" y="193"/>
                    </a:lnTo>
                    <a:lnTo>
                      <a:pt x="3367" y="193"/>
                    </a:lnTo>
                    <a:lnTo>
                      <a:pt x="3367" y="193"/>
                    </a:lnTo>
                    <a:lnTo>
                      <a:pt x="3367" y="193"/>
                    </a:lnTo>
                    <a:lnTo>
                      <a:pt x="3368" y="193"/>
                    </a:lnTo>
                    <a:lnTo>
                      <a:pt x="3368" y="193"/>
                    </a:lnTo>
                    <a:lnTo>
                      <a:pt x="3368" y="193"/>
                    </a:lnTo>
                    <a:lnTo>
                      <a:pt x="3368" y="193"/>
                    </a:lnTo>
                    <a:lnTo>
                      <a:pt x="3369" y="193"/>
                    </a:lnTo>
                    <a:lnTo>
                      <a:pt x="3369" y="193"/>
                    </a:lnTo>
                    <a:lnTo>
                      <a:pt x="3369" y="193"/>
                    </a:lnTo>
                    <a:lnTo>
                      <a:pt x="3370" y="193"/>
                    </a:lnTo>
                    <a:lnTo>
                      <a:pt x="3370" y="193"/>
                    </a:lnTo>
                    <a:lnTo>
                      <a:pt x="3370" y="193"/>
                    </a:lnTo>
                    <a:lnTo>
                      <a:pt x="3370" y="193"/>
                    </a:lnTo>
                    <a:lnTo>
                      <a:pt x="3371" y="193"/>
                    </a:lnTo>
                    <a:lnTo>
                      <a:pt x="3371" y="193"/>
                    </a:lnTo>
                    <a:lnTo>
                      <a:pt x="3371" y="193"/>
                    </a:lnTo>
                    <a:lnTo>
                      <a:pt x="3371" y="193"/>
                    </a:lnTo>
                    <a:lnTo>
                      <a:pt x="3372" y="193"/>
                    </a:lnTo>
                    <a:lnTo>
                      <a:pt x="3372" y="193"/>
                    </a:lnTo>
                    <a:lnTo>
                      <a:pt x="3372" y="193"/>
                    </a:lnTo>
                    <a:lnTo>
                      <a:pt x="3372" y="193"/>
                    </a:lnTo>
                    <a:lnTo>
                      <a:pt x="3373" y="193"/>
                    </a:lnTo>
                    <a:lnTo>
                      <a:pt x="3373" y="194"/>
                    </a:lnTo>
                    <a:lnTo>
                      <a:pt x="3373" y="194"/>
                    </a:lnTo>
                    <a:lnTo>
                      <a:pt x="3374" y="194"/>
                    </a:lnTo>
                    <a:lnTo>
                      <a:pt x="3374" y="194"/>
                    </a:lnTo>
                    <a:lnTo>
                      <a:pt x="3374" y="195"/>
                    </a:lnTo>
                    <a:lnTo>
                      <a:pt x="3374" y="195"/>
                    </a:lnTo>
                    <a:lnTo>
                      <a:pt x="3375" y="196"/>
                    </a:lnTo>
                    <a:lnTo>
                      <a:pt x="3375" y="196"/>
                    </a:lnTo>
                    <a:lnTo>
                      <a:pt x="3375" y="197"/>
                    </a:lnTo>
                    <a:lnTo>
                      <a:pt x="3375" y="197"/>
                    </a:lnTo>
                    <a:lnTo>
                      <a:pt x="3376" y="197"/>
                    </a:lnTo>
                    <a:lnTo>
                      <a:pt x="3376" y="197"/>
                    </a:lnTo>
                    <a:lnTo>
                      <a:pt x="3376" y="197"/>
                    </a:lnTo>
                    <a:lnTo>
                      <a:pt x="3376" y="197"/>
                    </a:lnTo>
                    <a:lnTo>
                      <a:pt x="3377" y="197"/>
                    </a:lnTo>
                    <a:lnTo>
                      <a:pt x="3377" y="197"/>
                    </a:lnTo>
                    <a:lnTo>
                      <a:pt x="3377" y="197"/>
                    </a:lnTo>
                    <a:lnTo>
                      <a:pt x="3377" y="197"/>
                    </a:lnTo>
                    <a:lnTo>
                      <a:pt x="3378" y="197"/>
                    </a:lnTo>
                    <a:lnTo>
                      <a:pt x="3378" y="197"/>
                    </a:lnTo>
                    <a:lnTo>
                      <a:pt x="3378" y="197"/>
                    </a:lnTo>
                    <a:lnTo>
                      <a:pt x="3378" y="197"/>
                    </a:lnTo>
                    <a:lnTo>
                      <a:pt x="3379" y="197"/>
                    </a:lnTo>
                    <a:lnTo>
                      <a:pt x="3379" y="197"/>
                    </a:lnTo>
                    <a:lnTo>
                      <a:pt x="3379" y="197"/>
                    </a:lnTo>
                    <a:lnTo>
                      <a:pt x="3380" y="197"/>
                    </a:lnTo>
                    <a:lnTo>
                      <a:pt x="3380" y="197"/>
                    </a:lnTo>
                    <a:lnTo>
                      <a:pt x="3380" y="197"/>
                    </a:lnTo>
                    <a:lnTo>
                      <a:pt x="3380" y="197"/>
                    </a:lnTo>
                    <a:lnTo>
                      <a:pt x="3381" y="197"/>
                    </a:lnTo>
                    <a:lnTo>
                      <a:pt x="3381" y="197"/>
                    </a:lnTo>
                    <a:lnTo>
                      <a:pt x="3381" y="197"/>
                    </a:lnTo>
                    <a:lnTo>
                      <a:pt x="3381" y="197"/>
                    </a:lnTo>
                    <a:lnTo>
                      <a:pt x="3382" y="197"/>
                    </a:lnTo>
                    <a:lnTo>
                      <a:pt x="3382" y="197"/>
                    </a:lnTo>
                    <a:lnTo>
                      <a:pt x="3382" y="197"/>
                    </a:lnTo>
                    <a:lnTo>
                      <a:pt x="3383" y="197"/>
                    </a:lnTo>
                    <a:lnTo>
                      <a:pt x="3383" y="197"/>
                    </a:lnTo>
                    <a:lnTo>
                      <a:pt x="3383" y="197"/>
                    </a:lnTo>
                    <a:lnTo>
                      <a:pt x="3383" y="197"/>
                    </a:lnTo>
                    <a:lnTo>
                      <a:pt x="3384" y="197"/>
                    </a:lnTo>
                    <a:lnTo>
                      <a:pt x="3384" y="197"/>
                    </a:lnTo>
                    <a:lnTo>
                      <a:pt x="3384" y="197"/>
                    </a:lnTo>
                    <a:lnTo>
                      <a:pt x="3384" y="197"/>
                    </a:lnTo>
                    <a:lnTo>
                      <a:pt x="3385" y="197"/>
                    </a:lnTo>
                    <a:lnTo>
                      <a:pt x="3385" y="198"/>
                    </a:lnTo>
                    <a:lnTo>
                      <a:pt x="3385" y="197"/>
                    </a:lnTo>
                    <a:lnTo>
                      <a:pt x="3386" y="197"/>
                    </a:lnTo>
                    <a:lnTo>
                      <a:pt x="3386" y="197"/>
                    </a:lnTo>
                    <a:lnTo>
                      <a:pt x="3386" y="197"/>
                    </a:lnTo>
                    <a:lnTo>
                      <a:pt x="3386" y="197"/>
                    </a:lnTo>
                    <a:lnTo>
                      <a:pt x="3387" y="197"/>
                    </a:lnTo>
                    <a:lnTo>
                      <a:pt x="3387" y="197"/>
                    </a:lnTo>
                    <a:lnTo>
                      <a:pt x="3387" y="197"/>
                    </a:lnTo>
                    <a:lnTo>
                      <a:pt x="3387" y="197"/>
                    </a:lnTo>
                    <a:lnTo>
                      <a:pt x="3388" y="197"/>
                    </a:lnTo>
                    <a:lnTo>
                      <a:pt x="3388" y="197"/>
                    </a:lnTo>
                    <a:lnTo>
                      <a:pt x="3388" y="197"/>
                    </a:lnTo>
                    <a:lnTo>
                      <a:pt x="3388" y="197"/>
                    </a:lnTo>
                    <a:lnTo>
                      <a:pt x="3389" y="197"/>
                    </a:lnTo>
                    <a:lnTo>
                      <a:pt x="3389" y="197"/>
                    </a:lnTo>
                    <a:lnTo>
                      <a:pt x="3389" y="197"/>
                    </a:lnTo>
                    <a:lnTo>
                      <a:pt x="3390" y="197"/>
                    </a:lnTo>
                    <a:lnTo>
                      <a:pt x="3390" y="197"/>
                    </a:lnTo>
                    <a:lnTo>
                      <a:pt x="3390" y="197"/>
                    </a:lnTo>
                    <a:lnTo>
                      <a:pt x="3390" y="197"/>
                    </a:lnTo>
                    <a:lnTo>
                      <a:pt x="3391" y="197"/>
                    </a:lnTo>
                    <a:lnTo>
                      <a:pt x="3391" y="197"/>
                    </a:lnTo>
                    <a:lnTo>
                      <a:pt x="3391" y="197"/>
                    </a:lnTo>
                    <a:lnTo>
                      <a:pt x="3391" y="197"/>
                    </a:lnTo>
                    <a:lnTo>
                      <a:pt x="3392" y="197"/>
                    </a:lnTo>
                    <a:lnTo>
                      <a:pt x="3392" y="197"/>
                    </a:lnTo>
                    <a:lnTo>
                      <a:pt x="3392" y="197"/>
                    </a:lnTo>
                    <a:lnTo>
                      <a:pt x="3392" y="197"/>
                    </a:lnTo>
                    <a:lnTo>
                      <a:pt x="3393" y="197"/>
                    </a:lnTo>
                    <a:lnTo>
                      <a:pt x="3393" y="197"/>
                    </a:lnTo>
                    <a:lnTo>
                      <a:pt x="3393" y="197"/>
                    </a:lnTo>
                    <a:lnTo>
                      <a:pt x="3393" y="197"/>
                    </a:lnTo>
                    <a:lnTo>
                      <a:pt x="3394" y="197"/>
                    </a:lnTo>
                    <a:lnTo>
                      <a:pt x="3394" y="197"/>
                    </a:lnTo>
                    <a:lnTo>
                      <a:pt x="3394" y="197"/>
                    </a:lnTo>
                    <a:lnTo>
                      <a:pt x="3394" y="197"/>
                    </a:lnTo>
                    <a:lnTo>
                      <a:pt x="3395" y="197"/>
                    </a:lnTo>
                    <a:lnTo>
                      <a:pt x="3395" y="197"/>
                    </a:lnTo>
                    <a:lnTo>
                      <a:pt x="3395" y="197"/>
                    </a:lnTo>
                    <a:lnTo>
                      <a:pt x="3396" y="197"/>
                    </a:lnTo>
                    <a:lnTo>
                      <a:pt x="3396" y="197"/>
                    </a:lnTo>
                    <a:lnTo>
                      <a:pt x="3396" y="197"/>
                    </a:lnTo>
                    <a:lnTo>
                      <a:pt x="3396" y="197"/>
                    </a:lnTo>
                    <a:lnTo>
                      <a:pt x="3397" y="197"/>
                    </a:lnTo>
                    <a:lnTo>
                      <a:pt x="3397" y="197"/>
                    </a:lnTo>
                    <a:lnTo>
                      <a:pt x="3397" y="197"/>
                    </a:lnTo>
                    <a:lnTo>
                      <a:pt x="3397" y="197"/>
                    </a:lnTo>
                    <a:lnTo>
                      <a:pt x="3398" y="197"/>
                    </a:lnTo>
                    <a:lnTo>
                      <a:pt x="3398" y="197"/>
                    </a:lnTo>
                    <a:lnTo>
                      <a:pt x="3398" y="197"/>
                    </a:lnTo>
                    <a:lnTo>
                      <a:pt x="3399" y="197"/>
                    </a:lnTo>
                    <a:lnTo>
                      <a:pt x="3399" y="197"/>
                    </a:lnTo>
                    <a:lnTo>
                      <a:pt x="3399" y="197"/>
                    </a:lnTo>
                    <a:lnTo>
                      <a:pt x="3399" y="197"/>
                    </a:lnTo>
                    <a:lnTo>
                      <a:pt x="3400" y="197"/>
                    </a:lnTo>
                    <a:lnTo>
                      <a:pt x="3400" y="197"/>
                    </a:lnTo>
                    <a:lnTo>
                      <a:pt x="3400" y="197"/>
                    </a:lnTo>
                    <a:lnTo>
                      <a:pt x="3400" y="197"/>
                    </a:lnTo>
                    <a:lnTo>
                      <a:pt x="3401" y="197"/>
                    </a:lnTo>
                    <a:lnTo>
                      <a:pt x="3401" y="197"/>
                    </a:lnTo>
                    <a:lnTo>
                      <a:pt x="3401" y="198"/>
                    </a:lnTo>
                    <a:lnTo>
                      <a:pt x="3402" y="198"/>
                    </a:lnTo>
                    <a:lnTo>
                      <a:pt x="3402" y="198"/>
                    </a:lnTo>
                    <a:lnTo>
                      <a:pt x="3402" y="198"/>
                    </a:lnTo>
                    <a:lnTo>
                      <a:pt x="3402" y="198"/>
                    </a:lnTo>
                    <a:lnTo>
                      <a:pt x="3403" y="198"/>
                    </a:lnTo>
                    <a:lnTo>
                      <a:pt x="3403" y="198"/>
                    </a:lnTo>
                    <a:lnTo>
                      <a:pt x="3403" y="198"/>
                    </a:lnTo>
                    <a:lnTo>
                      <a:pt x="3403" y="197"/>
                    </a:lnTo>
                    <a:lnTo>
                      <a:pt x="3404" y="197"/>
                    </a:lnTo>
                    <a:lnTo>
                      <a:pt x="3404" y="197"/>
                    </a:lnTo>
                    <a:lnTo>
                      <a:pt x="3404" y="197"/>
                    </a:lnTo>
                    <a:lnTo>
                      <a:pt x="3404" y="197"/>
                    </a:lnTo>
                    <a:lnTo>
                      <a:pt x="3405" y="197"/>
                    </a:lnTo>
                    <a:lnTo>
                      <a:pt x="3405" y="197"/>
                    </a:lnTo>
                    <a:lnTo>
                      <a:pt x="3405" y="197"/>
                    </a:lnTo>
                    <a:lnTo>
                      <a:pt x="3406" y="197"/>
                    </a:lnTo>
                    <a:lnTo>
                      <a:pt x="3406" y="197"/>
                    </a:lnTo>
                    <a:lnTo>
                      <a:pt x="3406" y="197"/>
                    </a:lnTo>
                    <a:lnTo>
                      <a:pt x="3406" y="197"/>
                    </a:lnTo>
                    <a:lnTo>
                      <a:pt x="3407" y="197"/>
                    </a:lnTo>
                    <a:lnTo>
                      <a:pt x="3407" y="197"/>
                    </a:lnTo>
                    <a:lnTo>
                      <a:pt x="3407" y="198"/>
                    </a:lnTo>
                    <a:lnTo>
                      <a:pt x="3407" y="198"/>
                    </a:lnTo>
                    <a:lnTo>
                      <a:pt x="3408" y="198"/>
                    </a:lnTo>
                    <a:lnTo>
                      <a:pt x="3408" y="198"/>
                    </a:lnTo>
                    <a:lnTo>
                      <a:pt x="3408" y="198"/>
                    </a:lnTo>
                    <a:lnTo>
                      <a:pt x="3408" y="198"/>
                    </a:lnTo>
                    <a:lnTo>
                      <a:pt x="3409" y="198"/>
                    </a:lnTo>
                    <a:lnTo>
                      <a:pt x="3409" y="198"/>
                    </a:lnTo>
                    <a:lnTo>
                      <a:pt x="3409" y="198"/>
                    </a:lnTo>
                    <a:lnTo>
                      <a:pt x="3409" y="198"/>
                    </a:lnTo>
                    <a:lnTo>
                      <a:pt x="3410" y="198"/>
                    </a:lnTo>
                    <a:lnTo>
                      <a:pt x="3410" y="198"/>
                    </a:lnTo>
                    <a:lnTo>
                      <a:pt x="3410" y="198"/>
                    </a:lnTo>
                    <a:lnTo>
                      <a:pt x="3410" y="198"/>
                    </a:lnTo>
                    <a:lnTo>
                      <a:pt x="3411" y="198"/>
                    </a:lnTo>
                    <a:lnTo>
                      <a:pt x="3411" y="197"/>
                    </a:lnTo>
                    <a:lnTo>
                      <a:pt x="3411" y="197"/>
                    </a:lnTo>
                    <a:lnTo>
                      <a:pt x="3412" y="197"/>
                    </a:lnTo>
                    <a:lnTo>
                      <a:pt x="3412" y="197"/>
                    </a:lnTo>
                    <a:lnTo>
                      <a:pt x="3412" y="197"/>
                    </a:lnTo>
                    <a:lnTo>
                      <a:pt x="3412" y="197"/>
                    </a:lnTo>
                    <a:lnTo>
                      <a:pt x="3413" y="197"/>
                    </a:lnTo>
                    <a:lnTo>
                      <a:pt x="3413" y="197"/>
                    </a:lnTo>
                    <a:lnTo>
                      <a:pt x="3413" y="197"/>
                    </a:lnTo>
                    <a:lnTo>
                      <a:pt x="3413" y="197"/>
                    </a:lnTo>
                    <a:lnTo>
                      <a:pt x="3414" y="197"/>
                    </a:lnTo>
                    <a:lnTo>
                      <a:pt x="3414" y="197"/>
                    </a:lnTo>
                    <a:lnTo>
                      <a:pt x="3414" y="197"/>
                    </a:lnTo>
                    <a:lnTo>
                      <a:pt x="3415" y="197"/>
                    </a:lnTo>
                    <a:lnTo>
                      <a:pt x="3415" y="197"/>
                    </a:lnTo>
                    <a:lnTo>
                      <a:pt x="3415" y="197"/>
                    </a:lnTo>
                    <a:lnTo>
                      <a:pt x="3415" y="197"/>
                    </a:lnTo>
                    <a:lnTo>
                      <a:pt x="3416" y="197"/>
                    </a:lnTo>
                    <a:lnTo>
                      <a:pt x="3416" y="197"/>
                    </a:lnTo>
                    <a:lnTo>
                      <a:pt x="3416" y="197"/>
                    </a:lnTo>
                    <a:lnTo>
                      <a:pt x="3416" y="197"/>
                    </a:lnTo>
                    <a:lnTo>
                      <a:pt x="3417" y="197"/>
                    </a:lnTo>
                    <a:lnTo>
                      <a:pt x="3417" y="197"/>
                    </a:lnTo>
                    <a:lnTo>
                      <a:pt x="3417" y="197"/>
                    </a:lnTo>
                    <a:lnTo>
                      <a:pt x="3418" y="197"/>
                    </a:lnTo>
                    <a:lnTo>
                      <a:pt x="3418" y="197"/>
                    </a:lnTo>
                    <a:lnTo>
                      <a:pt x="3418" y="197"/>
                    </a:lnTo>
                    <a:lnTo>
                      <a:pt x="3418" y="197"/>
                    </a:lnTo>
                    <a:lnTo>
                      <a:pt x="3419" y="197"/>
                    </a:lnTo>
                    <a:lnTo>
                      <a:pt x="3419" y="197"/>
                    </a:lnTo>
                    <a:lnTo>
                      <a:pt x="3419" y="197"/>
                    </a:lnTo>
                    <a:lnTo>
                      <a:pt x="3419" y="197"/>
                    </a:lnTo>
                    <a:lnTo>
                      <a:pt x="3420" y="195"/>
                    </a:lnTo>
                    <a:lnTo>
                      <a:pt x="3420" y="191"/>
                    </a:lnTo>
                    <a:lnTo>
                      <a:pt x="3420" y="191"/>
                    </a:lnTo>
                    <a:lnTo>
                      <a:pt x="3420" y="192"/>
                    </a:lnTo>
                    <a:lnTo>
                      <a:pt x="3421" y="194"/>
                    </a:lnTo>
                    <a:lnTo>
                      <a:pt x="3421" y="195"/>
                    </a:lnTo>
                    <a:lnTo>
                      <a:pt x="3421" y="195"/>
                    </a:lnTo>
                    <a:lnTo>
                      <a:pt x="3422" y="194"/>
                    </a:lnTo>
                    <a:lnTo>
                      <a:pt x="3422" y="192"/>
                    </a:lnTo>
                    <a:lnTo>
                      <a:pt x="3422" y="190"/>
                    </a:lnTo>
                    <a:lnTo>
                      <a:pt x="3422" y="189"/>
                    </a:lnTo>
                    <a:lnTo>
                      <a:pt x="3423" y="188"/>
                    </a:lnTo>
                    <a:lnTo>
                      <a:pt x="3423" y="191"/>
                    </a:lnTo>
                    <a:lnTo>
                      <a:pt x="3423" y="196"/>
                    </a:lnTo>
                    <a:lnTo>
                      <a:pt x="3423" y="196"/>
                    </a:lnTo>
                    <a:lnTo>
                      <a:pt x="3424" y="196"/>
                    </a:lnTo>
                    <a:lnTo>
                      <a:pt x="3424" y="196"/>
                    </a:lnTo>
                    <a:lnTo>
                      <a:pt x="3424" y="196"/>
                    </a:lnTo>
                    <a:lnTo>
                      <a:pt x="3424" y="196"/>
                    </a:lnTo>
                    <a:lnTo>
                      <a:pt x="3425" y="196"/>
                    </a:lnTo>
                    <a:lnTo>
                      <a:pt x="3425" y="196"/>
                    </a:lnTo>
                    <a:lnTo>
                      <a:pt x="3425" y="196"/>
                    </a:lnTo>
                    <a:lnTo>
                      <a:pt x="3425" y="197"/>
                    </a:lnTo>
                    <a:lnTo>
                      <a:pt x="3426" y="197"/>
                    </a:lnTo>
                    <a:lnTo>
                      <a:pt x="3426" y="197"/>
                    </a:lnTo>
                    <a:lnTo>
                      <a:pt x="3426" y="197"/>
                    </a:lnTo>
                    <a:lnTo>
                      <a:pt x="3427" y="197"/>
                    </a:lnTo>
                    <a:lnTo>
                      <a:pt x="3427" y="197"/>
                    </a:lnTo>
                    <a:lnTo>
                      <a:pt x="3427" y="197"/>
                    </a:lnTo>
                    <a:lnTo>
                      <a:pt x="3427" y="197"/>
                    </a:lnTo>
                    <a:lnTo>
                      <a:pt x="3428" y="197"/>
                    </a:lnTo>
                    <a:lnTo>
                      <a:pt x="3428" y="197"/>
                    </a:lnTo>
                    <a:lnTo>
                      <a:pt x="3428" y="197"/>
                    </a:lnTo>
                    <a:lnTo>
                      <a:pt x="3428" y="197"/>
                    </a:lnTo>
                    <a:lnTo>
                      <a:pt x="3429" y="197"/>
                    </a:lnTo>
                    <a:lnTo>
                      <a:pt x="3429" y="197"/>
                    </a:lnTo>
                    <a:lnTo>
                      <a:pt x="3429" y="197"/>
                    </a:lnTo>
                    <a:lnTo>
                      <a:pt x="3429" y="197"/>
                    </a:lnTo>
                    <a:lnTo>
                      <a:pt x="3430" y="197"/>
                    </a:lnTo>
                    <a:lnTo>
                      <a:pt x="3430" y="197"/>
                    </a:lnTo>
                    <a:lnTo>
                      <a:pt x="3430" y="197"/>
                    </a:lnTo>
                    <a:lnTo>
                      <a:pt x="3431" y="197"/>
                    </a:lnTo>
                    <a:lnTo>
                      <a:pt x="3431" y="197"/>
                    </a:lnTo>
                    <a:lnTo>
                      <a:pt x="3431" y="197"/>
                    </a:lnTo>
                    <a:lnTo>
                      <a:pt x="3431" y="197"/>
                    </a:lnTo>
                    <a:lnTo>
                      <a:pt x="3432" y="197"/>
                    </a:lnTo>
                    <a:lnTo>
                      <a:pt x="3432" y="197"/>
                    </a:lnTo>
                    <a:lnTo>
                      <a:pt x="3432" y="197"/>
                    </a:lnTo>
                    <a:lnTo>
                      <a:pt x="3432" y="197"/>
                    </a:lnTo>
                    <a:lnTo>
                      <a:pt x="3433" y="197"/>
                    </a:lnTo>
                    <a:lnTo>
                      <a:pt x="3433" y="197"/>
                    </a:lnTo>
                    <a:lnTo>
                      <a:pt x="3433" y="197"/>
                    </a:lnTo>
                    <a:lnTo>
                      <a:pt x="3434" y="197"/>
                    </a:lnTo>
                    <a:lnTo>
                      <a:pt x="3434" y="197"/>
                    </a:lnTo>
                    <a:lnTo>
                      <a:pt x="3434" y="197"/>
                    </a:lnTo>
                    <a:lnTo>
                      <a:pt x="3434" y="197"/>
                    </a:lnTo>
                    <a:lnTo>
                      <a:pt x="3435" y="197"/>
                    </a:lnTo>
                    <a:lnTo>
                      <a:pt x="3435" y="197"/>
                    </a:lnTo>
                    <a:lnTo>
                      <a:pt x="3435" y="197"/>
                    </a:lnTo>
                    <a:lnTo>
                      <a:pt x="3435" y="197"/>
                    </a:lnTo>
                    <a:lnTo>
                      <a:pt x="3436" y="197"/>
                    </a:lnTo>
                    <a:lnTo>
                      <a:pt x="3436" y="197"/>
                    </a:lnTo>
                    <a:lnTo>
                      <a:pt x="3436" y="197"/>
                    </a:lnTo>
                    <a:lnTo>
                      <a:pt x="3436" y="197"/>
                    </a:lnTo>
                    <a:lnTo>
                      <a:pt x="3437" y="197"/>
                    </a:lnTo>
                    <a:lnTo>
                      <a:pt x="3437" y="197"/>
                    </a:lnTo>
                    <a:lnTo>
                      <a:pt x="3437" y="198"/>
                    </a:lnTo>
                    <a:lnTo>
                      <a:pt x="3438" y="198"/>
                    </a:lnTo>
                    <a:lnTo>
                      <a:pt x="3438" y="198"/>
                    </a:lnTo>
                    <a:lnTo>
                      <a:pt x="3438" y="197"/>
                    </a:lnTo>
                    <a:lnTo>
                      <a:pt x="3438" y="197"/>
                    </a:lnTo>
                    <a:lnTo>
                      <a:pt x="3439" y="197"/>
                    </a:lnTo>
                    <a:lnTo>
                      <a:pt x="3439" y="197"/>
                    </a:lnTo>
                    <a:lnTo>
                      <a:pt x="3439" y="197"/>
                    </a:lnTo>
                    <a:lnTo>
                      <a:pt x="3439" y="197"/>
                    </a:lnTo>
                    <a:lnTo>
                      <a:pt x="3440" y="197"/>
                    </a:lnTo>
                    <a:lnTo>
                      <a:pt x="3440" y="197"/>
                    </a:lnTo>
                    <a:lnTo>
                      <a:pt x="3440" y="196"/>
                    </a:lnTo>
                    <a:lnTo>
                      <a:pt x="3440" y="196"/>
                    </a:lnTo>
                    <a:lnTo>
                      <a:pt x="3441" y="196"/>
                    </a:lnTo>
                    <a:lnTo>
                      <a:pt x="3441" y="196"/>
                    </a:lnTo>
                    <a:lnTo>
                      <a:pt x="3441" y="196"/>
                    </a:lnTo>
                    <a:lnTo>
                      <a:pt x="3441" y="196"/>
                    </a:lnTo>
                    <a:lnTo>
                      <a:pt x="3442" y="196"/>
                    </a:lnTo>
                    <a:lnTo>
                      <a:pt x="3442" y="196"/>
                    </a:lnTo>
                    <a:lnTo>
                      <a:pt x="3442" y="197"/>
                    </a:lnTo>
                    <a:lnTo>
                      <a:pt x="3443" y="197"/>
                    </a:lnTo>
                    <a:lnTo>
                      <a:pt x="3443" y="197"/>
                    </a:lnTo>
                    <a:lnTo>
                      <a:pt x="3443" y="197"/>
                    </a:lnTo>
                    <a:lnTo>
                      <a:pt x="3443" y="197"/>
                    </a:lnTo>
                    <a:lnTo>
                      <a:pt x="3444" y="197"/>
                    </a:lnTo>
                    <a:lnTo>
                      <a:pt x="3444" y="197"/>
                    </a:lnTo>
                    <a:lnTo>
                      <a:pt x="3444" y="197"/>
                    </a:lnTo>
                    <a:lnTo>
                      <a:pt x="3444" y="197"/>
                    </a:lnTo>
                    <a:lnTo>
                      <a:pt x="3445" y="197"/>
                    </a:lnTo>
                    <a:lnTo>
                      <a:pt x="3445" y="197"/>
                    </a:lnTo>
                    <a:lnTo>
                      <a:pt x="3445" y="197"/>
                    </a:lnTo>
                    <a:lnTo>
                      <a:pt x="3446" y="197"/>
                    </a:lnTo>
                    <a:lnTo>
                      <a:pt x="3446" y="197"/>
                    </a:lnTo>
                    <a:lnTo>
                      <a:pt x="3446" y="197"/>
                    </a:lnTo>
                    <a:lnTo>
                      <a:pt x="3446" y="197"/>
                    </a:lnTo>
                    <a:lnTo>
                      <a:pt x="3447" y="197"/>
                    </a:lnTo>
                    <a:lnTo>
                      <a:pt x="3447" y="197"/>
                    </a:lnTo>
                    <a:lnTo>
                      <a:pt x="3447" y="197"/>
                    </a:lnTo>
                    <a:lnTo>
                      <a:pt x="3447" y="197"/>
                    </a:lnTo>
                    <a:lnTo>
                      <a:pt x="3448" y="197"/>
                    </a:lnTo>
                    <a:lnTo>
                      <a:pt x="3448" y="197"/>
                    </a:lnTo>
                    <a:lnTo>
                      <a:pt x="3448" y="197"/>
                    </a:lnTo>
                    <a:lnTo>
                      <a:pt x="3448" y="197"/>
                    </a:lnTo>
                    <a:lnTo>
                      <a:pt x="3449" y="197"/>
                    </a:lnTo>
                    <a:lnTo>
                      <a:pt x="3449" y="197"/>
                    </a:lnTo>
                    <a:lnTo>
                      <a:pt x="3449" y="197"/>
                    </a:lnTo>
                    <a:lnTo>
                      <a:pt x="3450" y="197"/>
                    </a:lnTo>
                    <a:lnTo>
                      <a:pt x="3450" y="197"/>
                    </a:lnTo>
                    <a:lnTo>
                      <a:pt x="3450" y="197"/>
                    </a:lnTo>
                    <a:lnTo>
                      <a:pt x="3450" y="197"/>
                    </a:lnTo>
                    <a:lnTo>
                      <a:pt x="3451" y="197"/>
                    </a:lnTo>
                    <a:lnTo>
                      <a:pt x="3451" y="197"/>
                    </a:lnTo>
                    <a:lnTo>
                      <a:pt x="3451" y="197"/>
                    </a:lnTo>
                    <a:lnTo>
                      <a:pt x="3451" y="197"/>
                    </a:lnTo>
                    <a:lnTo>
                      <a:pt x="3452" y="197"/>
                    </a:lnTo>
                    <a:lnTo>
                      <a:pt x="3452" y="197"/>
                    </a:lnTo>
                    <a:lnTo>
                      <a:pt x="3452" y="197"/>
                    </a:lnTo>
                    <a:lnTo>
                      <a:pt x="3452" y="197"/>
                    </a:lnTo>
                    <a:lnTo>
                      <a:pt x="3453" y="197"/>
                    </a:lnTo>
                    <a:lnTo>
                      <a:pt x="3453" y="197"/>
                    </a:lnTo>
                    <a:lnTo>
                      <a:pt x="3453" y="197"/>
                    </a:lnTo>
                    <a:lnTo>
                      <a:pt x="3454" y="197"/>
                    </a:lnTo>
                    <a:lnTo>
                      <a:pt x="3454" y="197"/>
                    </a:lnTo>
                    <a:lnTo>
                      <a:pt x="3454" y="197"/>
                    </a:lnTo>
                    <a:lnTo>
                      <a:pt x="3454" y="197"/>
                    </a:lnTo>
                    <a:lnTo>
                      <a:pt x="3455" y="197"/>
                    </a:lnTo>
                    <a:lnTo>
                      <a:pt x="3455" y="197"/>
                    </a:lnTo>
                    <a:lnTo>
                      <a:pt x="3455" y="197"/>
                    </a:lnTo>
                    <a:lnTo>
                      <a:pt x="3455" y="197"/>
                    </a:lnTo>
                    <a:lnTo>
                      <a:pt x="3456" y="197"/>
                    </a:lnTo>
                    <a:lnTo>
                      <a:pt x="3456" y="197"/>
                    </a:lnTo>
                    <a:lnTo>
                      <a:pt x="3456" y="197"/>
                    </a:lnTo>
                    <a:lnTo>
                      <a:pt x="3456" y="197"/>
                    </a:lnTo>
                    <a:lnTo>
                      <a:pt x="3457" y="197"/>
                    </a:lnTo>
                    <a:lnTo>
                      <a:pt x="3457" y="197"/>
                    </a:lnTo>
                    <a:lnTo>
                      <a:pt x="3457" y="197"/>
                    </a:lnTo>
                    <a:lnTo>
                      <a:pt x="3457" y="197"/>
                    </a:lnTo>
                    <a:lnTo>
                      <a:pt x="3458" y="197"/>
                    </a:lnTo>
                    <a:lnTo>
                      <a:pt x="3458" y="197"/>
                    </a:lnTo>
                    <a:lnTo>
                      <a:pt x="3458" y="197"/>
                    </a:lnTo>
                    <a:lnTo>
                      <a:pt x="3459" y="197"/>
                    </a:lnTo>
                    <a:lnTo>
                      <a:pt x="3459" y="197"/>
                    </a:lnTo>
                    <a:lnTo>
                      <a:pt x="3459" y="197"/>
                    </a:lnTo>
                    <a:lnTo>
                      <a:pt x="3459" y="197"/>
                    </a:lnTo>
                    <a:lnTo>
                      <a:pt x="3460" y="197"/>
                    </a:lnTo>
                    <a:lnTo>
                      <a:pt x="3460" y="197"/>
                    </a:lnTo>
                    <a:lnTo>
                      <a:pt x="3460" y="197"/>
                    </a:lnTo>
                    <a:lnTo>
                      <a:pt x="3460" y="197"/>
                    </a:lnTo>
                    <a:lnTo>
                      <a:pt x="3461" y="197"/>
                    </a:lnTo>
                    <a:lnTo>
                      <a:pt x="3461" y="197"/>
                    </a:lnTo>
                    <a:lnTo>
                      <a:pt x="3461" y="197"/>
                    </a:lnTo>
                    <a:lnTo>
                      <a:pt x="3462" y="197"/>
                    </a:lnTo>
                    <a:lnTo>
                      <a:pt x="3462" y="197"/>
                    </a:lnTo>
                    <a:lnTo>
                      <a:pt x="3462" y="197"/>
                    </a:lnTo>
                    <a:lnTo>
                      <a:pt x="3462" y="197"/>
                    </a:lnTo>
                    <a:lnTo>
                      <a:pt x="3463" y="197"/>
                    </a:lnTo>
                    <a:lnTo>
                      <a:pt x="3463" y="197"/>
                    </a:lnTo>
                    <a:lnTo>
                      <a:pt x="3463" y="197"/>
                    </a:lnTo>
                    <a:lnTo>
                      <a:pt x="3463" y="197"/>
                    </a:lnTo>
                    <a:lnTo>
                      <a:pt x="3464" y="197"/>
                    </a:lnTo>
                    <a:lnTo>
                      <a:pt x="3464" y="197"/>
                    </a:lnTo>
                    <a:lnTo>
                      <a:pt x="3464" y="197"/>
                    </a:lnTo>
                    <a:lnTo>
                      <a:pt x="3465" y="197"/>
                    </a:lnTo>
                    <a:lnTo>
                      <a:pt x="3465" y="197"/>
                    </a:lnTo>
                    <a:lnTo>
                      <a:pt x="3465" y="197"/>
                    </a:lnTo>
                    <a:lnTo>
                      <a:pt x="3465" y="197"/>
                    </a:lnTo>
                    <a:lnTo>
                      <a:pt x="3466" y="197"/>
                    </a:lnTo>
                    <a:lnTo>
                      <a:pt x="3466" y="197"/>
                    </a:lnTo>
                    <a:lnTo>
                      <a:pt x="3466" y="197"/>
                    </a:lnTo>
                    <a:lnTo>
                      <a:pt x="3466" y="197"/>
                    </a:lnTo>
                    <a:lnTo>
                      <a:pt x="3467" y="197"/>
                    </a:lnTo>
                    <a:lnTo>
                      <a:pt x="3467" y="197"/>
                    </a:lnTo>
                    <a:lnTo>
                      <a:pt x="3467" y="197"/>
                    </a:lnTo>
                    <a:lnTo>
                      <a:pt x="3467" y="197"/>
                    </a:lnTo>
                    <a:lnTo>
                      <a:pt x="3468" y="197"/>
                    </a:lnTo>
                    <a:lnTo>
                      <a:pt x="3468" y="197"/>
                    </a:lnTo>
                    <a:lnTo>
                      <a:pt x="3468" y="197"/>
                    </a:lnTo>
                    <a:lnTo>
                      <a:pt x="3469" y="197"/>
                    </a:lnTo>
                    <a:lnTo>
                      <a:pt x="3469" y="197"/>
                    </a:lnTo>
                    <a:lnTo>
                      <a:pt x="3469" y="197"/>
                    </a:lnTo>
                    <a:lnTo>
                      <a:pt x="3469" y="197"/>
                    </a:lnTo>
                    <a:lnTo>
                      <a:pt x="3470" y="197"/>
                    </a:lnTo>
                    <a:lnTo>
                      <a:pt x="3470" y="197"/>
                    </a:lnTo>
                    <a:lnTo>
                      <a:pt x="3470" y="197"/>
                    </a:lnTo>
                    <a:lnTo>
                      <a:pt x="3470" y="197"/>
                    </a:lnTo>
                    <a:lnTo>
                      <a:pt x="3471" y="197"/>
                    </a:lnTo>
                    <a:lnTo>
                      <a:pt x="3471" y="197"/>
                    </a:lnTo>
                    <a:lnTo>
                      <a:pt x="3471" y="197"/>
                    </a:lnTo>
                    <a:lnTo>
                      <a:pt x="3471" y="197"/>
                    </a:lnTo>
                    <a:lnTo>
                      <a:pt x="3472" y="197"/>
                    </a:lnTo>
                    <a:lnTo>
                      <a:pt x="3472" y="197"/>
                    </a:lnTo>
                    <a:lnTo>
                      <a:pt x="3472" y="197"/>
                    </a:lnTo>
                    <a:lnTo>
                      <a:pt x="3472" y="197"/>
                    </a:lnTo>
                    <a:lnTo>
                      <a:pt x="3473" y="197"/>
                    </a:lnTo>
                    <a:lnTo>
                      <a:pt x="3473" y="197"/>
                    </a:lnTo>
                    <a:lnTo>
                      <a:pt x="3473" y="197"/>
                    </a:lnTo>
                    <a:lnTo>
                      <a:pt x="3473" y="197"/>
                    </a:lnTo>
                    <a:lnTo>
                      <a:pt x="3474" y="197"/>
                    </a:lnTo>
                    <a:lnTo>
                      <a:pt x="3474" y="197"/>
                    </a:lnTo>
                    <a:lnTo>
                      <a:pt x="3474" y="197"/>
                    </a:lnTo>
                    <a:lnTo>
                      <a:pt x="3475" y="197"/>
                    </a:lnTo>
                    <a:lnTo>
                      <a:pt x="3475" y="197"/>
                    </a:lnTo>
                    <a:lnTo>
                      <a:pt x="3475" y="197"/>
                    </a:lnTo>
                    <a:lnTo>
                      <a:pt x="3475" y="197"/>
                    </a:lnTo>
                    <a:lnTo>
                      <a:pt x="3476" y="197"/>
                    </a:lnTo>
                    <a:lnTo>
                      <a:pt x="3476" y="197"/>
                    </a:lnTo>
                    <a:lnTo>
                      <a:pt x="3476" y="197"/>
                    </a:lnTo>
                    <a:lnTo>
                      <a:pt x="3476" y="197"/>
                    </a:lnTo>
                    <a:lnTo>
                      <a:pt x="3477" y="197"/>
                    </a:lnTo>
                    <a:lnTo>
                      <a:pt x="3477" y="196"/>
                    </a:lnTo>
                    <a:lnTo>
                      <a:pt x="3477" y="196"/>
                    </a:lnTo>
                    <a:lnTo>
                      <a:pt x="3478" y="196"/>
                    </a:lnTo>
                    <a:lnTo>
                      <a:pt x="3478" y="196"/>
                    </a:lnTo>
                    <a:lnTo>
                      <a:pt x="3478" y="196"/>
                    </a:lnTo>
                    <a:lnTo>
                      <a:pt x="3478" y="196"/>
                    </a:lnTo>
                    <a:lnTo>
                      <a:pt x="3479" y="196"/>
                    </a:lnTo>
                    <a:lnTo>
                      <a:pt x="3479" y="196"/>
                    </a:lnTo>
                    <a:lnTo>
                      <a:pt x="3479" y="196"/>
                    </a:lnTo>
                    <a:lnTo>
                      <a:pt x="3479" y="196"/>
                    </a:lnTo>
                    <a:lnTo>
                      <a:pt x="3480" y="196"/>
                    </a:lnTo>
                    <a:lnTo>
                      <a:pt x="3480" y="196"/>
                    </a:lnTo>
                    <a:lnTo>
                      <a:pt x="3480" y="196"/>
                    </a:lnTo>
                    <a:lnTo>
                      <a:pt x="3481" y="196"/>
                    </a:lnTo>
                    <a:lnTo>
                      <a:pt x="3481" y="195"/>
                    </a:lnTo>
                    <a:lnTo>
                      <a:pt x="3481" y="195"/>
                    </a:lnTo>
                    <a:lnTo>
                      <a:pt x="3481" y="195"/>
                    </a:lnTo>
                    <a:lnTo>
                      <a:pt x="3482" y="195"/>
                    </a:lnTo>
                    <a:lnTo>
                      <a:pt x="3482" y="195"/>
                    </a:lnTo>
                    <a:lnTo>
                      <a:pt x="3482" y="195"/>
                    </a:lnTo>
                    <a:lnTo>
                      <a:pt x="3482" y="194"/>
                    </a:lnTo>
                    <a:lnTo>
                      <a:pt x="3483" y="194"/>
                    </a:lnTo>
                    <a:lnTo>
                      <a:pt x="3483" y="194"/>
                    </a:lnTo>
                    <a:lnTo>
                      <a:pt x="3483" y="194"/>
                    </a:lnTo>
                    <a:lnTo>
                      <a:pt x="3483" y="194"/>
                    </a:lnTo>
                    <a:lnTo>
                      <a:pt x="3484" y="194"/>
                    </a:lnTo>
                    <a:lnTo>
                      <a:pt x="3484" y="194"/>
                    </a:lnTo>
                    <a:lnTo>
                      <a:pt x="3484" y="195"/>
                    </a:lnTo>
                    <a:lnTo>
                      <a:pt x="3485" y="194"/>
                    </a:lnTo>
                    <a:lnTo>
                      <a:pt x="3485" y="194"/>
                    </a:lnTo>
                    <a:lnTo>
                      <a:pt x="3485" y="194"/>
                    </a:lnTo>
                    <a:lnTo>
                      <a:pt x="3485" y="194"/>
                    </a:lnTo>
                    <a:lnTo>
                      <a:pt x="3486" y="194"/>
                    </a:lnTo>
                    <a:lnTo>
                      <a:pt x="3486" y="194"/>
                    </a:lnTo>
                    <a:lnTo>
                      <a:pt x="3486" y="194"/>
                    </a:lnTo>
                    <a:lnTo>
                      <a:pt x="3486" y="194"/>
                    </a:lnTo>
                    <a:lnTo>
                      <a:pt x="3487" y="194"/>
                    </a:lnTo>
                    <a:lnTo>
                      <a:pt x="3487" y="194"/>
                    </a:lnTo>
                    <a:lnTo>
                      <a:pt x="3487" y="194"/>
                    </a:lnTo>
                    <a:lnTo>
                      <a:pt x="3487" y="194"/>
                    </a:lnTo>
                    <a:lnTo>
                      <a:pt x="3488" y="194"/>
                    </a:lnTo>
                    <a:lnTo>
                      <a:pt x="3488" y="191"/>
                    </a:lnTo>
                    <a:lnTo>
                      <a:pt x="3488" y="188"/>
                    </a:lnTo>
                    <a:lnTo>
                      <a:pt x="3488" y="185"/>
                    </a:lnTo>
                    <a:lnTo>
                      <a:pt x="3489" y="184"/>
                    </a:lnTo>
                    <a:lnTo>
                      <a:pt x="3489" y="187"/>
                    </a:lnTo>
                    <a:lnTo>
                      <a:pt x="3489" y="187"/>
                    </a:lnTo>
                    <a:lnTo>
                      <a:pt x="3489" y="186"/>
                    </a:lnTo>
                    <a:lnTo>
                      <a:pt x="3490" y="186"/>
                    </a:lnTo>
                    <a:lnTo>
                      <a:pt x="3490" y="186"/>
                    </a:lnTo>
                    <a:lnTo>
                      <a:pt x="3490" y="189"/>
                    </a:lnTo>
                    <a:lnTo>
                      <a:pt x="3491" y="192"/>
                    </a:lnTo>
                    <a:lnTo>
                      <a:pt x="3491" y="192"/>
                    </a:lnTo>
                    <a:lnTo>
                      <a:pt x="3491" y="192"/>
                    </a:lnTo>
                    <a:lnTo>
                      <a:pt x="3491" y="192"/>
                    </a:lnTo>
                    <a:lnTo>
                      <a:pt x="3492" y="192"/>
                    </a:lnTo>
                    <a:lnTo>
                      <a:pt x="3492" y="192"/>
                    </a:lnTo>
                    <a:lnTo>
                      <a:pt x="3492" y="192"/>
                    </a:lnTo>
                    <a:lnTo>
                      <a:pt x="3492" y="192"/>
                    </a:lnTo>
                    <a:lnTo>
                      <a:pt x="3493" y="192"/>
                    </a:lnTo>
                    <a:lnTo>
                      <a:pt x="3493" y="192"/>
                    </a:lnTo>
                    <a:lnTo>
                      <a:pt x="3493" y="192"/>
                    </a:lnTo>
                    <a:lnTo>
                      <a:pt x="3494" y="192"/>
                    </a:lnTo>
                    <a:lnTo>
                      <a:pt x="3494" y="192"/>
                    </a:lnTo>
                    <a:lnTo>
                      <a:pt x="3494" y="192"/>
                    </a:lnTo>
                    <a:lnTo>
                      <a:pt x="3494" y="192"/>
                    </a:lnTo>
                    <a:lnTo>
                      <a:pt x="3495" y="192"/>
                    </a:lnTo>
                    <a:lnTo>
                      <a:pt x="3495" y="192"/>
                    </a:lnTo>
                    <a:lnTo>
                      <a:pt x="3495" y="192"/>
                    </a:lnTo>
                    <a:lnTo>
                      <a:pt x="3495" y="192"/>
                    </a:lnTo>
                    <a:lnTo>
                      <a:pt x="3496" y="192"/>
                    </a:lnTo>
                    <a:lnTo>
                      <a:pt x="3496" y="192"/>
                    </a:lnTo>
                    <a:lnTo>
                      <a:pt x="3496" y="192"/>
                    </a:lnTo>
                    <a:lnTo>
                      <a:pt x="3497" y="192"/>
                    </a:lnTo>
                    <a:lnTo>
                      <a:pt x="3497" y="192"/>
                    </a:lnTo>
                    <a:lnTo>
                      <a:pt x="3497" y="192"/>
                    </a:lnTo>
                    <a:lnTo>
                      <a:pt x="3497" y="192"/>
                    </a:lnTo>
                    <a:lnTo>
                      <a:pt x="3498" y="192"/>
                    </a:lnTo>
                    <a:lnTo>
                      <a:pt x="3498" y="192"/>
                    </a:lnTo>
                    <a:lnTo>
                      <a:pt x="3498" y="192"/>
                    </a:lnTo>
                    <a:lnTo>
                      <a:pt x="3498" y="192"/>
                    </a:lnTo>
                    <a:lnTo>
                      <a:pt x="3499" y="192"/>
                    </a:lnTo>
                    <a:lnTo>
                      <a:pt x="3499" y="192"/>
                    </a:lnTo>
                    <a:lnTo>
                      <a:pt x="3499" y="192"/>
                    </a:lnTo>
                    <a:lnTo>
                      <a:pt x="3499" y="192"/>
                    </a:lnTo>
                    <a:lnTo>
                      <a:pt x="3500" y="192"/>
                    </a:lnTo>
                    <a:lnTo>
                      <a:pt x="3500" y="192"/>
                    </a:lnTo>
                    <a:lnTo>
                      <a:pt x="3500" y="192"/>
                    </a:lnTo>
                    <a:lnTo>
                      <a:pt x="3501" y="192"/>
                    </a:lnTo>
                    <a:lnTo>
                      <a:pt x="3501" y="192"/>
                    </a:lnTo>
                    <a:lnTo>
                      <a:pt x="3501" y="192"/>
                    </a:lnTo>
                    <a:lnTo>
                      <a:pt x="3501" y="192"/>
                    </a:lnTo>
                    <a:lnTo>
                      <a:pt x="3502" y="192"/>
                    </a:lnTo>
                    <a:lnTo>
                      <a:pt x="3502" y="192"/>
                    </a:lnTo>
                    <a:lnTo>
                      <a:pt x="3502" y="192"/>
                    </a:lnTo>
                    <a:lnTo>
                      <a:pt x="3502" y="192"/>
                    </a:lnTo>
                    <a:lnTo>
                      <a:pt x="3503" y="192"/>
                    </a:lnTo>
                    <a:lnTo>
                      <a:pt x="3503" y="192"/>
                    </a:lnTo>
                    <a:lnTo>
                      <a:pt x="3503" y="192"/>
                    </a:lnTo>
                    <a:lnTo>
                      <a:pt x="3503" y="191"/>
                    </a:lnTo>
                    <a:lnTo>
                      <a:pt x="3504" y="191"/>
                    </a:lnTo>
                    <a:lnTo>
                      <a:pt x="3504" y="191"/>
                    </a:lnTo>
                    <a:lnTo>
                      <a:pt x="3504" y="191"/>
                    </a:lnTo>
                    <a:lnTo>
                      <a:pt x="3504" y="191"/>
                    </a:lnTo>
                    <a:lnTo>
                      <a:pt x="3505" y="191"/>
                    </a:lnTo>
                    <a:lnTo>
                      <a:pt x="3505" y="191"/>
                    </a:lnTo>
                    <a:lnTo>
                      <a:pt x="3505" y="191"/>
                    </a:lnTo>
                    <a:lnTo>
                      <a:pt x="3505" y="191"/>
                    </a:lnTo>
                    <a:lnTo>
                      <a:pt x="3506" y="191"/>
                    </a:lnTo>
                    <a:lnTo>
                      <a:pt x="3506" y="191"/>
                    </a:lnTo>
                    <a:lnTo>
                      <a:pt x="3506" y="191"/>
                    </a:lnTo>
                    <a:lnTo>
                      <a:pt x="3507" y="190"/>
                    </a:lnTo>
                    <a:lnTo>
                      <a:pt x="3507" y="190"/>
                    </a:lnTo>
                    <a:lnTo>
                      <a:pt x="3507" y="190"/>
                    </a:lnTo>
                    <a:lnTo>
                      <a:pt x="3507" y="191"/>
                    </a:lnTo>
                    <a:lnTo>
                      <a:pt x="3508" y="191"/>
                    </a:lnTo>
                    <a:lnTo>
                      <a:pt x="3508" y="191"/>
                    </a:lnTo>
                    <a:lnTo>
                      <a:pt x="3508" y="192"/>
                    </a:lnTo>
                    <a:lnTo>
                      <a:pt x="3508" y="192"/>
                    </a:lnTo>
                    <a:lnTo>
                      <a:pt x="3509" y="193"/>
                    </a:lnTo>
                    <a:lnTo>
                      <a:pt x="3509" y="193"/>
                    </a:lnTo>
                    <a:lnTo>
                      <a:pt x="3509" y="193"/>
                    </a:lnTo>
                    <a:lnTo>
                      <a:pt x="3510" y="193"/>
                    </a:lnTo>
                    <a:lnTo>
                      <a:pt x="3510" y="194"/>
                    </a:lnTo>
                    <a:lnTo>
                      <a:pt x="3510" y="194"/>
                    </a:lnTo>
                    <a:lnTo>
                      <a:pt x="3510" y="194"/>
                    </a:lnTo>
                    <a:lnTo>
                      <a:pt x="3511" y="194"/>
                    </a:lnTo>
                    <a:lnTo>
                      <a:pt x="3511" y="194"/>
                    </a:lnTo>
                    <a:lnTo>
                      <a:pt x="3511" y="194"/>
                    </a:lnTo>
                    <a:lnTo>
                      <a:pt x="3511" y="194"/>
                    </a:lnTo>
                    <a:lnTo>
                      <a:pt x="3512" y="194"/>
                    </a:lnTo>
                    <a:lnTo>
                      <a:pt x="3512" y="194"/>
                    </a:lnTo>
                    <a:lnTo>
                      <a:pt x="3512" y="194"/>
                    </a:lnTo>
                    <a:lnTo>
                      <a:pt x="3513" y="194"/>
                    </a:lnTo>
                    <a:lnTo>
                      <a:pt x="3513" y="194"/>
                    </a:lnTo>
                    <a:lnTo>
                      <a:pt x="3513" y="194"/>
                    </a:lnTo>
                    <a:lnTo>
                      <a:pt x="3513" y="194"/>
                    </a:lnTo>
                    <a:lnTo>
                      <a:pt x="3514" y="194"/>
                    </a:lnTo>
                    <a:lnTo>
                      <a:pt x="3514" y="194"/>
                    </a:lnTo>
                    <a:lnTo>
                      <a:pt x="3514" y="194"/>
                    </a:lnTo>
                    <a:lnTo>
                      <a:pt x="3514" y="194"/>
                    </a:lnTo>
                    <a:lnTo>
                      <a:pt x="3515" y="194"/>
                    </a:lnTo>
                    <a:lnTo>
                      <a:pt x="3515" y="194"/>
                    </a:lnTo>
                    <a:lnTo>
                      <a:pt x="3515" y="195"/>
                    </a:lnTo>
                    <a:lnTo>
                      <a:pt x="3515" y="195"/>
                    </a:lnTo>
                    <a:lnTo>
                      <a:pt x="3516" y="195"/>
                    </a:lnTo>
                    <a:lnTo>
                      <a:pt x="3516" y="195"/>
                    </a:lnTo>
                    <a:lnTo>
                      <a:pt x="3516" y="195"/>
                    </a:lnTo>
                    <a:lnTo>
                      <a:pt x="3517" y="194"/>
                    </a:lnTo>
                    <a:lnTo>
                      <a:pt x="3517" y="194"/>
                    </a:lnTo>
                    <a:lnTo>
                      <a:pt x="3517" y="194"/>
                    </a:lnTo>
                    <a:lnTo>
                      <a:pt x="3517" y="195"/>
                    </a:lnTo>
                    <a:lnTo>
                      <a:pt x="3518" y="195"/>
                    </a:lnTo>
                    <a:lnTo>
                      <a:pt x="3518" y="195"/>
                    </a:lnTo>
                    <a:lnTo>
                      <a:pt x="3518" y="195"/>
                    </a:lnTo>
                    <a:lnTo>
                      <a:pt x="3518" y="195"/>
                    </a:lnTo>
                    <a:lnTo>
                      <a:pt x="3519" y="195"/>
                    </a:lnTo>
                    <a:lnTo>
                      <a:pt x="3519" y="195"/>
                    </a:lnTo>
                    <a:lnTo>
                      <a:pt x="3519" y="195"/>
                    </a:lnTo>
                    <a:lnTo>
                      <a:pt x="3519" y="195"/>
                    </a:lnTo>
                    <a:lnTo>
                      <a:pt x="3520" y="195"/>
                    </a:lnTo>
                    <a:lnTo>
                      <a:pt x="3520" y="195"/>
                    </a:lnTo>
                    <a:lnTo>
                      <a:pt x="3520" y="195"/>
                    </a:lnTo>
                    <a:lnTo>
                      <a:pt x="3520" y="195"/>
                    </a:lnTo>
                    <a:lnTo>
                      <a:pt x="3521" y="195"/>
                    </a:lnTo>
                    <a:lnTo>
                      <a:pt x="3521" y="195"/>
                    </a:lnTo>
                    <a:lnTo>
                      <a:pt x="3521" y="195"/>
                    </a:lnTo>
                    <a:lnTo>
                      <a:pt x="3521" y="195"/>
                    </a:lnTo>
                    <a:lnTo>
                      <a:pt x="3522" y="195"/>
                    </a:lnTo>
                    <a:lnTo>
                      <a:pt x="3522" y="195"/>
                    </a:lnTo>
                    <a:lnTo>
                      <a:pt x="3522" y="195"/>
                    </a:lnTo>
                    <a:lnTo>
                      <a:pt x="3523" y="195"/>
                    </a:lnTo>
                    <a:lnTo>
                      <a:pt x="3523" y="195"/>
                    </a:lnTo>
                    <a:lnTo>
                      <a:pt x="3523" y="195"/>
                    </a:lnTo>
                    <a:lnTo>
                      <a:pt x="3523" y="195"/>
                    </a:lnTo>
                    <a:lnTo>
                      <a:pt x="3524" y="195"/>
                    </a:lnTo>
                    <a:lnTo>
                      <a:pt x="3524" y="195"/>
                    </a:lnTo>
                    <a:lnTo>
                      <a:pt x="3524" y="195"/>
                    </a:lnTo>
                    <a:lnTo>
                      <a:pt x="3524" y="195"/>
                    </a:lnTo>
                    <a:lnTo>
                      <a:pt x="3525" y="195"/>
                    </a:lnTo>
                    <a:lnTo>
                      <a:pt x="3525" y="195"/>
                    </a:lnTo>
                    <a:lnTo>
                      <a:pt x="3525" y="195"/>
                    </a:lnTo>
                    <a:lnTo>
                      <a:pt x="3526" y="195"/>
                    </a:lnTo>
                    <a:lnTo>
                      <a:pt x="3526" y="195"/>
                    </a:lnTo>
                    <a:lnTo>
                      <a:pt x="3526" y="195"/>
                    </a:lnTo>
                    <a:lnTo>
                      <a:pt x="3526" y="195"/>
                    </a:lnTo>
                    <a:lnTo>
                      <a:pt x="3527" y="195"/>
                    </a:lnTo>
                    <a:lnTo>
                      <a:pt x="3527" y="195"/>
                    </a:lnTo>
                    <a:lnTo>
                      <a:pt x="3527" y="195"/>
                    </a:lnTo>
                    <a:lnTo>
                      <a:pt x="3527" y="195"/>
                    </a:lnTo>
                    <a:lnTo>
                      <a:pt x="3528" y="195"/>
                    </a:lnTo>
                    <a:lnTo>
                      <a:pt x="3528" y="195"/>
                    </a:lnTo>
                    <a:lnTo>
                      <a:pt x="3528" y="195"/>
                    </a:lnTo>
                    <a:lnTo>
                      <a:pt x="3529" y="195"/>
                    </a:lnTo>
                    <a:lnTo>
                      <a:pt x="3529" y="195"/>
                    </a:lnTo>
                    <a:lnTo>
                      <a:pt x="3529" y="195"/>
                    </a:lnTo>
                    <a:lnTo>
                      <a:pt x="3529" y="195"/>
                    </a:lnTo>
                    <a:lnTo>
                      <a:pt x="3530" y="195"/>
                    </a:lnTo>
                    <a:lnTo>
                      <a:pt x="3530" y="195"/>
                    </a:lnTo>
                    <a:lnTo>
                      <a:pt x="3530" y="195"/>
                    </a:lnTo>
                    <a:lnTo>
                      <a:pt x="3530" y="195"/>
                    </a:lnTo>
                    <a:lnTo>
                      <a:pt x="3531" y="195"/>
                    </a:lnTo>
                    <a:lnTo>
                      <a:pt x="3531" y="195"/>
                    </a:lnTo>
                    <a:lnTo>
                      <a:pt x="3531" y="196"/>
                    </a:lnTo>
                    <a:lnTo>
                      <a:pt x="3531" y="196"/>
                    </a:lnTo>
                    <a:lnTo>
                      <a:pt x="3532" y="196"/>
                    </a:lnTo>
                    <a:lnTo>
                      <a:pt x="3532" y="196"/>
                    </a:lnTo>
                    <a:lnTo>
                      <a:pt x="3532" y="196"/>
                    </a:lnTo>
                    <a:lnTo>
                      <a:pt x="3533" y="196"/>
                    </a:lnTo>
                    <a:lnTo>
                      <a:pt x="3533" y="196"/>
                    </a:lnTo>
                    <a:lnTo>
                      <a:pt x="3533" y="196"/>
                    </a:lnTo>
                    <a:lnTo>
                      <a:pt x="3533" y="196"/>
                    </a:lnTo>
                    <a:lnTo>
                      <a:pt x="3534" y="196"/>
                    </a:lnTo>
                    <a:lnTo>
                      <a:pt x="3534" y="196"/>
                    </a:lnTo>
                    <a:lnTo>
                      <a:pt x="3534" y="196"/>
                    </a:lnTo>
                    <a:lnTo>
                      <a:pt x="3534" y="196"/>
                    </a:lnTo>
                    <a:lnTo>
                      <a:pt x="3535" y="196"/>
                    </a:lnTo>
                    <a:lnTo>
                      <a:pt x="3535" y="196"/>
                    </a:lnTo>
                    <a:lnTo>
                      <a:pt x="3535" y="196"/>
                    </a:lnTo>
                    <a:lnTo>
                      <a:pt x="3535" y="196"/>
                    </a:lnTo>
                    <a:lnTo>
                      <a:pt x="3536" y="196"/>
                    </a:lnTo>
                    <a:lnTo>
                      <a:pt x="3536" y="196"/>
                    </a:lnTo>
                    <a:lnTo>
                      <a:pt x="3536" y="196"/>
                    </a:lnTo>
                    <a:lnTo>
                      <a:pt x="3536" y="196"/>
                    </a:lnTo>
                    <a:lnTo>
                      <a:pt x="3537" y="196"/>
                    </a:lnTo>
                    <a:lnTo>
                      <a:pt x="3537" y="196"/>
                    </a:lnTo>
                    <a:lnTo>
                      <a:pt x="3537" y="196"/>
                    </a:lnTo>
                    <a:lnTo>
                      <a:pt x="3538" y="196"/>
                    </a:lnTo>
                    <a:lnTo>
                      <a:pt x="3538" y="196"/>
                    </a:lnTo>
                    <a:lnTo>
                      <a:pt x="3538" y="196"/>
                    </a:lnTo>
                    <a:lnTo>
                      <a:pt x="3538" y="196"/>
                    </a:lnTo>
                    <a:lnTo>
                      <a:pt x="3539" y="196"/>
                    </a:lnTo>
                    <a:lnTo>
                      <a:pt x="3539" y="196"/>
                    </a:lnTo>
                    <a:lnTo>
                      <a:pt x="3539" y="196"/>
                    </a:lnTo>
                    <a:lnTo>
                      <a:pt x="3539" y="196"/>
                    </a:lnTo>
                    <a:lnTo>
                      <a:pt x="3540" y="196"/>
                    </a:lnTo>
                    <a:lnTo>
                      <a:pt x="3540" y="196"/>
                    </a:lnTo>
                    <a:lnTo>
                      <a:pt x="3540" y="196"/>
                    </a:lnTo>
                    <a:lnTo>
                      <a:pt x="3540" y="196"/>
                    </a:lnTo>
                    <a:lnTo>
                      <a:pt x="3541" y="196"/>
                    </a:lnTo>
                    <a:lnTo>
                      <a:pt x="3541" y="196"/>
                    </a:lnTo>
                    <a:lnTo>
                      <a:pt x="3541" y="196"/>
                    </a:lnTo>
                    <a:lnTo>
                      <a:pt x="3542" y="196"/>
                    </a:lnTo>
                    <a:lnTo>
                      <a:pt x="3542" y="196"/>
                    </a:lnTo>
                    <a:lnTo>
                      <a:pt x="3542" y="196"/>
                    </a:lnTo>
                    <a:lnTo>
                      <a:pt x="3542" y="196"/>
                    </a:lnTo>
                    <a:lnTo>
                      <a:pt x="3543" y="196"/>
                    </a:lnTo>
                    <a:lnTo>
                      <a:pt x="3543" y="196"/>
                    </a:lnTo>
                    <a:lnTo>
                      <a:pt x="3543" y="196"/>
                    </a:lnTo>
                    <a:lnTo>
                      <a:pt x="3543" y="196"/>
                    </a:lnTo>
                    <a:lnTo>
                      <a:pt x="3544" y="196"/>
                    </a:lnTo>
                    <a:lnTo>
                      <a:pt x="3544" y="196"/>
                    </a:lnTo>
                    <a:lnTo>
                      <a:pt x="3544" y="196"/>
                    </a:lnTo>
                    <a:lnTo>
                      <a:pt x="3545" y="197"/>
                    </a:lnTo>
                    <a:lnTo>
                      <a:pt x="3545" y="197"/>
                    </a:lnTo>
                    <a:lnTo>
                      <a:pt x="3545" y="197"/>
                    </a:lnTo>
                    <a:lnTo>
                      <a:pt x="3545" y="197"/>
                    </a:lnTo>
                    <a:lnTo>
                      <a:pt x="3546" y="197"/>
                    </a:lnTo>
                    <a:lnTo>
                      <a:pt x="3546" y="197"/>
                    </a:lnTo>
                    <a:lnTo>
                      <a:pt x="3546" y="197"/>
                    </a:lnTo>
                    <a:lnTo>
                      <a:pt x="3546" y="197"/>
                    </a:lnTo>
                    <a:lnTo>
                      <a:pt x="3547" y="197"/>
                    </a:lnTo>
                    <a:lnTo>
                      <a:pt x="3547" y="196"/>
                    </a:lnTo>
                    <a:lnTo>
                      <a:pt x="3547" y="196"/>
                    </a:lnTo>
                    <a:lnTo>
                      <a:pt x="3547" y="196"/>
                    </a:lnTo>
                    <a:lnTo>
                      <a:pt x="3548" y="196"/>
                    </a:lnTo>
                    <a:lnTo>
                      <a:pt x="3548" y="196"/>
                    </a:lnTo>
                    <a:lnTo>
                      <a:pt x="3548" y="196"/>
                    </a:lnTo>
                    <a:lnTo>
                      <a:pt x="3549" y="196"/>
                    </a:lnTo>
                    <a:lnTo>
                      <a:pt x="3549" y="196"/>
                    </a:lnTo>
                    <a:lnTo>
                      <a:pt x="3549" y="196"/>
                    </a:lnTo>
                    <a:lnTo>
                      <a:pt x="3549" y="196"/>
                    </a:lnTo>
                    <a:lnTo>
                      <a:pt x="3550" y="196"/>
                    </a:lnTo>
                    <a:lnTo>
                      <a:pt x="3550" y="196"/>
                    </a:lnTo>
                    <a:lnTo>
                      <a:pt x="3550" y="196"/>
                    </a:lnTo>
                    <a:lnTo>
                      <a:pt x="3550" y="196"/>
                    </a:lnTo>
                    <a:lnTo>
                      <a:pt x="3551" y="196"/>
                    </a:lnTo>
                    <a:lnTo>
                      <a:pt x="3551" y="197"/>
                    </a:lnTo>
                    <a:lnTo>
                      <a:pt x="3551" y="197"/>
                    </a:lnTo>
                    <a:lnTo>
                      <a:pt x="3551" y="197"/>
                    </a:lnTo>
                    <a:lnTo>
                      <a:pt x="3552" y="197"/>
                    </a:lnTo>
                    <a:lnTo>
                      <a:pt x="3552" y="197"/>
                    </a:lnTo>
                    <a:lnTo>
                      <a:pt x="3552" y="197"/>
                    </a:lnTo>
                    <a:lnTo>
                      <a:pt x="3552" y="197"/>
                    </a:lnTo>
                    <a:lnTo>
                      <a:pt x="3553" y="197"/>
                    </a:lnTo>
                    <a:lnTo>
                      <a:pt x="3553" y="197"/>
                    </a:lnTo>
                    <a:lnTo>
                      <a:pt x="3553" y="197"/>
                    </a:lnTo>
                    <a:lnTo>
                      <a:pt x="3554" y="197"/>
                    </a:lnTo>
                    <a:lnTo>
                      <a:pt x="3554" y="197"/>
                    </a:lnTo>
                    <a:lnTo>
                      <a:pt x="3554" y="197"/>
                    </a:lnTo>
                    <a:lnTo>
                      <a:pt x="3554" y="197"/>
                    </a:lnTo>
                    <a:lnTo>
                      <a:pt x="3555" y="197"/>
                    </a:lnTo>
                    <a:lnTo>
                      <a:pt x="3555" y="197"/>
                    </a:lnTo>
                    <a:lnTo>
                      <a:pt x="3555" y="197"/>
                    </a:lnTo>
                    <a:lnTo>
                      <a:pt x="3555" y="197"/>
                    </a:lnTo>
                    <a:lnTo>
                      <a:pt x="3556" y="197"/>
                    </a:lnTo>
                    <a:lnTo>
                      <a:pt x="3556" y="197"/>
                    </a:lnTo>
                    <a:lnTo>
                      <a:pt x="3556" y="197"/>
                    </a:lnTo>
                    <a:lnTo>
                      <a:pt x="3557" y="194"/>
                    </a:lnTo>
                    <a:lnTo>
                      <a:pt x="3557" y="194"/>
                    </a:lnTo>
                    <a:lnTo>
                      <a:pt x="3557" y="193"/>
                    </a:lnTo>
                    <a:lnTo>
                      <a:pt x="3557" y="191"/>
                    </a:lnTo>
                    <a:lnTo>
                      <a:pt x="3558" y="191"/>
                    </a:lnTo>
                    <a:lnTo>
                      <a:pt x="3558" y="191"/>
                    </a:lnTo>
                    <a:lnTo>
                      <a:pt x="3558" y="193"/>
                    </a:lnTo>
                    <a:lnTo>
                      <a:pt x="3558" y="193"/>
                    </a:lnTo>
                    <a:lnTo>
                      <a:pt x="3559" y="193"/>
                    </a:lnTo>
                    <a:lnTo>
                      <a:pt x="3559" y="192"/>
                    </a:lnTo>
                    <a:lnTo>
                      <a:pt x="3559" y="193"/>
                    </a:lnTo>
                    <a:lnTo>
                      <a:pt x="3559" y="193"/>
                    </a:lnTo>
                    <a:lnTo>
                      <a:pt x="3560" y="193"/>
                    </a:lnTo>
                    <a:lnTo>
                      <a:pt x="3560" y="193"/>
                    </a:lnTo>
                    <a:lnTo>
                      <a:pt x="3560" y="193"/>
                    </a:lnTo>
                    <a:lnTo>
                      <a:pt x="3561" y="193"/>
                    </a:lnTo>
                    <a:lnTo>
                      <a:pt x="3561" y="193"/>
                    </a:lnTo>
                    <a:lnTo>
                      <a:pt x="3561" y="193"/>
                    </a:lnTo>
                    <a:lnTo>
                      <a:pt x="3561" y="193"/>
                    </a:lnTo>
                    <a:lnTo>
                      <a:pt x="3562" y="193"/>
                    </a:lnTo>
                    <a:lnTo>
                      <a:pt x="3562" y="192"/>
                    </a:lnTo>
                    <a:lnTo>
                      <a:pt x="3562" y="192"/>
                    </a:lnTo>
                    <a:lnTo>
                      <a:pt x="3562" y="192"/>
                    </a:lnTo>
                    <a:lnTo>
                      <a:pt x="3563" y="192"/>
                    </a:lnTo>
                    <a:lnTo>
                      <a:pt x="3563" y="192"/>
                    </a:lnTo>
                    <a:lnTo>
                      <a:pt x="3563" y="192"/>
                    </a:lnTo>
                    <a:lnTo>
                      <a:pt x="3563" y="192"/>
                    </a:lnTo>
                    <a:lnTo>
                      <a:pt x="3564" y="192"/>
                    </a:lnTo>
                    <a:lnTo>
                      <a:pt x="3564" y="192"/>
                    </a:lnTo>
                    <a:lnTo>
                      <a:pt x="3564" y="192"/>
                    </a:lnTo>
                    <a:lnTo>
                      <a:pt x="3565" y="192"/>
                    </a:lnTo>
                    <a:lnTo>
                      <a:pt x="3565" y="192"/>
                    </a:lnTo>
                    <a:lnTo>
                      <a:pt x="3565" y="192"/>
                    </a:lnTo>
                    <a:lnTo>
                      <a:pt x="3565" y="192"/>
                    </a:lnTo>
                    <a:lnTo>
                      <a:pt x="3566" y="192"/>
                    </a:lnTo>
                    <a:lnTo>
                      <a:pt x="3566" y="192"/>
                    </a:lnTo>
                    <a:lnTo>
                      <a:pt x="3566" y="192"/>
                    </a:lnTo>
                    <a:lnTo>
                      <a:pt x="3566" y="192"/>
                    </a:lnTo>
                    <a:lnTo>
                      <a:pt x="3567" y="192"/>
                    </a:lnTo>
                    <a:lnTo>
                      <a:pt x="3567" y="193"/>
                    </a:lnTo>
                    <a:lnTo>
                      <a:pt x="3567" y="192"/>
                    </a:lnTo>
                    <a:lnTo>
                      <a:pt x="3567" y="192"/>
                    </a:lnTo>
                    <a:lnTo>
                      <a:pt x="3568" y="192"/>
                    </a:lnTo>
                    <a:lnTo>
                      <a:pt x="3568" y="193"/>
                    </a:lnTo>
                    <a:lnTo>
                      <a:pt x="3568" y="193"/>
                    </a:lnTo>
                    <a:lnTo>
                      <a:pt x="3568" y="193"/>
                    </a:lnTo>
                    <a:lnTo>
                      <a:pt x="3569" y="193"/>
                    </a:lnTo>
                    <a:lnTo>
                      <a:pt x="3569" y="192"/>
                    </a:lnTo>
                    <a:lnTo>
                      <a:pt x="3569" y="192"/>
                    </a:lnTo>
                    <a:lnTo>
                      <a:pt x="3570" y="192"/>
                    </a:lnTo>
                    <a:lnTo>
                      <a:pt x="3570" y="192"/>
                    </a:lnTo>
                    <a:lnTo>
                      <a:pt x="3570" y="192"/>
                    </a:lnTo>
                    <a:lnTo>
                      <a:pt x="3570" y="192"/>
                    </a:lnTo>
                    <a:lnTo>
                      <a:pt x="3571" y="192"/>
                    </a:lnTo>
                    <a:lnTo>
                      <a:pt x="3571" y="192"/>
                    </a:lnTo>
                    <a:lnTo>
                      <a:pt x="3571" y="192"/>
                    </a:lnTo>
                    <a:lnTo>
                      <a:pt x="3571" y="192"/>
                    </a:lnTo>
                    <a:lnTo>
                      <a:pt x="3572" y="192"/>
                    </a:lnTo>
                    <a:lnTo>
                      <a:pt x="3572" y="192"/>
                    </a:lnTo>
                    <a:lnTo>
                      <a:pt x="3572" y="192"/>
                    </a:lnTo>
                    <a:lnTo>
                      <a:pt x="3573" y="192"/>
                    </a:lnTo>
                    <a:lnTo>
                      <a:pt x="3573" y="192"/>
                    </a:lnTo>
                    <a:lnTo>
                      <a:pt x="3573" y="192"/>
                    </a:lnTo>
                    <a:lnTo>
                      <a:pt x="3573" y="192"/>
                    </a:lnTo>
                    <a:lnTo>
                      <a:pt x="3574" y="192"/>
                    </a:lnTo>
                    <a:lnTo>
                      <a:pt x="3574" y="192"/>
                    </a:lnTo>
                    <a:lnTo>
                      <a:pt x="3574" y="192"/>
                    </a:lnTo>
                    <a:lnTo>
                      <a:pt x="3574" y="192"/>
                    </a:lnTo>
                    <a:lnTo>
                      <a:pt x="3575" y="192"/>
                    </a:lnTo>
                    <a:lnTo>
                      <a:pt x="3575" y="193"/>
                    </a:lnTo>
                    <a:lnTo>
                      <a:pt x="3575" y="193"/>
                    </a:lnTo>
                    <a:lnTo>
                      <a:pt x="3576" y="193"/>
                    </a:lnTo>
                    <a:lnTo>
                      <a:pt x="3576" y="193"/>
                    </a:lnTo>
                    <a:lnTo>
                      <a:pt x="3576" y="193"/>
                    </a:lnTo>
                    <a:lnTo>
                      <a:pt x="3576" y="194"/>
                    </a:lnTo>
                    <a:lnTo>
                      <a:pt x="3577" y="194"/>
                    </a:lnTo>
                    <a:lnTo>
                      <a:pt x="3577" y="195"/>
                    </a:lnTo>
                    <a:lnTo>
                      <a:pt x="3577" y="196"/>
                    </a:lnTo>
                    <a:lnTo>
                      <a:pt x="3577" y="197"/>
                    </a:lnTo>
                    <a:lnTo>
                      <a:pt x="3578" y="197"/>
                    </a:lnTo>
                    <a:lnTo>
                      <a:pt x="3578" y="197"/>
                    </a:lnTo>
                    <a:lnTo>
                      <a:pt x="3578" y="197"/>
                    </a:lnTo>
                    <a:lnTo>
                      <a:pt x="3578" y="197"/>
                    </a:lnTo>
                    <a:lnTo>
                      <a:pt x="3579" y="198"/>
                    </a:lnTo>
                    <a:lnTo>
                      <a:pt x="3579" y="198"/>
                    </a:lnTo>
                    <a:lnTo>
                      <a:pt x="3579" y="198"/>
                    </a:lnTo>
                    <a:lnTo>
                      <a:pt x="3579" y="198"/>
                    </a:lnTo>
                    <a:lnTo>
                      <a:pt x="3580" y="198"/>
                    </a:lnTo>
                    <a:lnTo>
                      <a:pt x="3580" y="198"/>
                    </a:lnTo>
                    <a:lnTo>
                      <a:pt x="3580" y="198"/>
                    </a:lnTo>
                    <a:lnTo>
                      <a:pt x="3581" y="198"/>
                    </a:lnTo>
                    <a:lnTo>
                      <a:pt x="3581" y="198"/>
                    </a:lnTo>
                    <a:lnTo>
                      <a:pt x="3581" y="198"/>
                    </a:lnTo>
                    <a:lnTo>
                      <a:pt x="3581" y="198"/>
                    </a:lnTo>
                    <a:lnTo>
                      <a:pt x="3582" y="198"/>
                    </a:lnTo>
                    <a:lnTo>
                      <a:pt x="3582" y="198"/>
                    </a:lnTo>
                    <a:lnTo>
                      <a:pt x="3582" y="198"/>
                    </a:lnTo>
                    <a:lnTo>
                      <a:pt x="3582" y="198"/>
                    </a:lnTo>
                    <a:lnTo>
                      <a:pt x="3583" y="198"/>
                    </a:lnTo>
                    <a:lnTo>
                      <a:pt x="3583" y="197"/>
                    </a:lnTo>
                    <a:lnTo>
                      <a:pt x="3583" y="197"/>
                    </a:lnTo>
                    <a:lnTo>
                      <a:pt x="3583" y="197"/>
                    </a:lnTo>
                    <a:lnTo>
                      <a:pt x="3584" y="198"/>
                    </a:lnTo>
                    <a:lnTo>
                      <a:pt x="3584" y="198"/>
                    </a:lnTo>
                    <a:lnTo>
                      <a:pt x="3584" y="198"/>
                    </a:lnTo>
                    <a:lnTo>
                      <a:pt x="3584" y="198"/>
                    </a:lnTo>
                    <a:lnTo>
                      <a:pt x="3585" y="198"/>
                    </a:lnTo>
                    <a:lnTo>
                      <a:pt x="3585" y="198"/>
                    </a:lnTo>
                    <a:lnTo>
                      <a:pt x="3585" y="198"/>
                    </a:lnTo>
                    <a:lnTo>
                      <a:pt x="3586" y="198"/>
                    </a:lnTo>
                    <a:lnTo>
                      <a:pt x="3586" y="198"/>
                    </a:lnTo>
                    <a:lnTo>
                      <a:pt x="3586" y="198"/>
                    </a:lnTo>
                    <a:lnTo>
                      <a:pt x="3586" y="198"/>
                    </a:lnTo>
                    <a:lnTo>
                      <a:pt x="3587" y="198"/>
                    </a:lnTo>
                    <a:lnTo>
                      <a:pt x="3587" y="198"/>
                    </a:lnTo>
                    <a:lnTo>
                      <a:pt x="3587" y="198"/>
                    </a:lnTo>
                    <a:lnTo>
                      <a:pt x="3587" y="198"/>
                    </a:lnTo>
                    <a:lnTo>
                      <a:pt x="3588" y="198"/>
                    </a:lnTo>
                    <a:lnTo>
                      <a:pt x="3588" y="198"/>
                    </a:lnTo>
                    <a:lnTo>
                      <a:pt x="3588" y="197"/>
                    </a:lnTo>
                    <a:lnTo>
                      <a:pt x="3589" y="197"/>
                    </a:lnTo>
                    <a:lnTo>
                      <a:pt x="3589" y="198"/>
                    </a:lnTo>
                    <a:lnTo>
                      <a:pt x="3589" y="198"/>
                    </a:lnTo>
                    <a:lnTo>
                      <a:pt x="3589" y="198"/>
                    </a:lnTo>
                    <a:lnTo>
                      <a:pt x="3590" y="197"/>
                    </a:lnTo>
                    <a:lnTo>
                      <a:pt x="3590" y="197"/>
                    </a:lnTo>
                    <a:lnTo>
                      <a:pt x="3590" y="197"/>
                    </a:lnTo>
                    <a:lnTo>
                      <a:pt x="3590" y="198"/>
                    </a:lnTo>
                    <a:lnTo>
                      <a:pt x="3591" y="198"/>
                    </a:lnTo>
                    <a:lnTo>
                      <a:pt x="3591" y="198"/>
                    </a:lnTo>
                    <a:lnTo>
                      <a:pt x="3591" y="198"/>
                    </a:lnTo>
                    <a:lnTo>
                      <a:pt x="3592" y="198"/>
                    </a:lnTo>
                    <a:lnTo>
                      <a:pt x="3592" y="198"/>
                    </a:lnTo>
                    <a:lnTo>
                      <a:pt x="3592" y="198"/>
                    </a:lnTo>
                    <a:lnTo>
                      <a:pt x="3592" y="198"/>
                    </a:lnTo>
                    <a:lnTo>
                      <a:pt x="3593" y="198"/>
                    </a:lnTo>
                    <a:lnTo>
                      <a:pt x="3593" y="198"/>
                    </a:lnTo>
                    <a:lnTo>
                      <a:pt x="3593" y="198"/>
                    </a:lnTo>
                    <a:lnTo>
                      <a:pt x="3593" y="198"/>
                    </a:lnTo>
                    <a:lnTo>
                      <a:pt x="3594" y="198"/>
                    </a:lnTo>
                    <a:lnTo>
                      <a:pt x="3594" y="198"/>
                    </a:lnTo>
                    <a:lnTo>
                      <a:pt x="3594" y="198"/>
                    </a:lnTo>
                    <a:lnTo>
                      <a:pt x="3594" y="198"/>
                    </a:lnTo>
                    <a:lnTo>
                      <a:pt x="3595" y="198"/>
                    </a:lnTo>
                    <a:lnTo>
                      <a:pt x="3595" y="198"/>
                    </a:lnTo>
                    <a:lnTo>
                      <a:pt x="3595" y="198"/>
                    </a:lnTo>
                    <a:lnTo>
                      <a:pt x="3596" y="198"/>
                    </a:lnTo>
                    <a:lnTo>
                      <a:pt x="3596" y="198"/>
                    </a:lnTo>
                    <a:lnTo>
                      <a:pt x="3596" y="198"/>
                    </a:lnTo>
                    <a:lnTo>
                      <a:pt x="3596" y="198"/>
                    </a:lnTo>
                    <a:lnTo>
                      <a:pt x="3597" y="198"/>
                    </a:lnTo>
                    <a:lnTo>
                      <a:pt x="3597" y="198"/>
                    </a:lnTo>
                    <a:lnTo>
                      <a:pt x="3597" y="198"/>
                    </a:lnTo>
                    <a:lnTo>
                      <a:pt x="3597" y="197"/>
                    </a:lnTo>
                    <a:lnTo>
                      <a:pt x="3598" y="197"/>
                    </a:lnTo>
                    <a:lnTo>
                      <a:pt x="3598" y="198"/>
                    </a:lnTo>
                    <a:lnTo>
                      <a:pt x="3598" y="198"/>
                    </a:lnTo>
                    <a:lnTo>
                      <a:pt x="3598" y="198"/>
                    </a:lnTo>
                    <a:lnTo>
                      <a:pt x="3599" y="198"/>
                    </a:lnTo>
                    <a:lnTo>
                      <a:pt x="3599" y="197"/>
                    </a:lnTo>
                    <a:lnTo>
                      <a:pt x="3599" y="197"/>
                    </a:lnTo>
                    <a:lnTo>
                      <a:pt x="3599" y="197"/>
                    </a:lnTo>
                    <a:lnTo>
                      <a:pt x="3600" y="197"/>
                    </a:lnTo>
                    <a:lnTo>
                      <a:pt x="3600" y="197"/>
                    </a:lnTo>
                    <a:lnTo>
                      <a:pt x="3600" y="197"/>
                    </a:lnTo>
                    <a:lnTo>
                      <a:pt x="3600" y="197"/>
                    </a:lnTo>
                    <a:lnTo>
                      <a:pt x="3601" y="197"/>
                    </a:lnTo>
                    <a:lnTo>
                      <a:pt x="3601" y="197"/>
                    </a:lnTo>
                    <a:lnTo>
                      <a:pt x="3601" y="197"/>
                    </a:lnTo>
                    <a:lnTo>
                      <a:pt x="3602" y="197"/>
                    </a:lnTo>
                    <a:lnTo>
                      <a:pt x="3602" y="197"/>
                    </a:lnTo>
                    <a:lnTo>
                      <a:pt x="3602" y="197"/>
                    </a:lnTo>
                    <a:lnTo>
                      <a:pt x="3602" y="197"/>
                    </a:lnTo>
                    <a:lnTo>
                      <a:pt x="3603" y="197"/>
                    </a:lnTo>
                    <a:lnTo>
                      <a:pt x="3603" y="197"/>
                    </a:lnTo>
                    <a:lnTo>
                      <a:pt x="3603" y="197"/>
                    </a:lnTo>
                    <a:lnTo>
                      <a:pt x="3603" y="197"/>
                    </a:lnTo>
                    <a:lnTo>
                      <a:pt x="3604" y="197"/>
                    </a:lnTo>
                    <a:lnTo>
                      <a:pt x="3604" y="197"/>
                    </a:lnTo>
                    <a:lnTo>
                      <a:pt x="3604" y="197"/>
                    </a:lnTo>
                    <a:lnTo>
                      <a:pt x="3605" y="197"/>
                    </a:lnTo>
                    <a:lnTo>
                      <a:pt x="3605" y="197"/>
                    </a:lnTo>
                    <a:lnTo>
                      <a:pt x="3605" y="197"/>
                    </a:lnTo>
                    <a:lnTo>
                      <a:pt x="3605" y="197"/>
                    </a:lnTo>
                    <a:lnTo>
                      <a:pt x="3606" y="198"/>
                    </a:lnTo>
                    <a:lnTo>
                      <a:pt x="3606" y="198"/>
                    </a:lnTo>
                    <a:lnTo>
                      <a:pt x="3606" y="198"/>
                    </a:lnTo>
                    <a:lnTo>
                      <a:pt x="3606" y="198"/>
                    </a:lnTo>
                    <a:lnTo>
                      <a:pt x="3607" y="198"/>
                    </a:lnTo>
                    <a:lnTo>
                      <a:pt x="3607" y="198"/>
                    </a:lnTo>
                    <a:lnTo>
                      <a:pt x="3607" y="198"/>
                    </a:lnTo>
                    <a:lnTo>
                      <a:pt x="3608" y="198"/>
                    </a:lnTo>
                    <a:lnTo>
                      <a:pt x="3608" y="197"/>
                    </a:lnTo>
                    <a:lnTo>
                      <a:pt x="3608" y="197"/>
                    </a:lnTo>
                    <a:lnTo>
                      <a:pt x="3608" y="197"/>
                    </a:lnTo>
                    <a:lnTo>
                      <a:pt x="3609" y="197"/>
                    </a:lnTo>
                    <a:lnTo>
                      <a:pt x="3609" y="197"/>
                    </a:lnTo>
                    <a:lnTo>
                      <a:pt x="3609" y="197"/>
                    </a:lnTo>
                    <a:lnTo>
                      <a:pt x="3609" y="197"/>
                    </a:lnTo>
                    <a:lnTo>
                      <a:pt x="3610" y="197"/>
                    </a:lnTo>
                    <a:lnTo>
                      <a:pt x="3610" y="197"/>
                    </a:lnTo>
                    <a:lnTo>
                      <a:pt x="3610" y="197"/>
                    </a:lnTo>
                    <a:lnTo>
                      <a:pt x="3610" y="197"/>
                    </a:lnTo>
                    <a:lnTo>
                      <a:pt x="3611" y="197"/>
                    </a:lnTo>
                    <a:lnTo>
                      <a:pt x="3611" y="197"/>
                    </a:lnTo>
                    <a:lnTo>
                      <a:pt x="3611" y="197"/>
                    </a:lnTo>
                    <a:lnTo>
                      <a:pt x="3612" y="198"/>
                    </a:lnTo>
                    <a:lnTo>
                      <a:pt x="3612" y="198"/>
                    </a:lnTo>
                    <a:lnTo>
                      <a:pt x="3612" y="198"/>
                    </a:lnTo>
                    <a:lnTo>
                      <a:pt x="3612" y="198"/>
                    </a:lnTo>
                    <a:lnTo>
                      <a:pt x="3613" y="198"/>
                    </a:lnTo>
                    <a:lnTo>
                      <a:pt x="3613" y="198"/>
                    </a:lnTo>
                    <a:lnTo>
                      <a:pt x="3613" y="198"/>
                    </a:lnTo>
                    <a:lnTo>
                      <a:pt x="3613" y="198"/>
                    </a:lnTo>
                    <a:lnTo>
                      <a:pt x="3614" y="198"/>
                    </a:lnTo>
                    <a:lnTo>
                      <a:pt x="3614" y="198"/>
                    </a:lnTo>
                    <a:lnTo>
                      <a:pt x="3614" y="198"/>
                    </a:lnTo>
                    <a:lnTo>
                      <a:pt x="3614" y="198"/>
                    </a:lnTo>
                    <a:lnTo>
                      <a:pt x="3615" y="198"/>
                    </a:lnTo>
                    <a:lnTo>
                      <a:pt x="3615" y="198"/>
                    </a:lnTo>
                    <a:lnTo>
                      <a:pt x="3615" y="198"/>
                    </a:lnTo>
                    <a:lnTo>
                      <a:pt x="3615" y="197"/>
                    </a:lnTo>
                    <a:lnTo>
                      <a:pt x="3616" y="197"/>
                    </a:lnTo>
                    <a:lnTo>
                      <a:pt x="3616" y="197"/>
                    </a:lnTo>
                    <a:lnTo>
                      <a:pt x="3616" y="197"/>
                    </a:lnTo>
                    <a:lnTo>
                      <a:pt x="3616" y="197"/>
                    </a:lnTo>
                    <a:lnTo>
                      <a:pt x="3617" y="197"/>
                    </a:lnTo>
                    <a:lnTo>
                      <a:pt x="3617" y="197"/>
                    </a:lnTo>
                    <a:lnTo>
                      <a:pt x="3617" y="197"/>
                    </a:lnTo>
                    <a:lnTo>
                      <a:pt x="3618" y="197"/>
                    </a:lnTo>
                    <a:lnTo>
                      <a:pt x="3618" y="197"/>
                    </a:lnTo>
                    <a:lnTo>
                      <a:pt x="3618" y="197"/>
                    </a:lnTo>
                    <a:lnTo>
                      <a:pt x="3618" y="197"/>
                    </a:lnTo>
                    <a:lnTo>
                      <a:pt x="3619" y="197"/>
                    </a:lnTo>
                    <a:lnTo>
                      <a:pt x="3619" y="197"/>
                    </a:lnTo>
                    <a:lnTo>
                      <a:pt x="3619" y="197"/>
                    </a:lnTo>
                    <a:lnTo>
                      <a:pt x="3619" y="197"/>
                    </a:lnTo>
                    <a:lnTo>
                      <a:pt x="3620" y="197"/>
                    </a:lnTo>
                    <a:lnTo>
                      <a:pt x="3620" y="197"/>
                    </a:lnTo>
                    <a:lnTo>
                      <a:pt x="3620" y="196"/>
                    </a:lnTo>
                    <a:lnTo>
                      <a:pt x="3621" y="196"/>
                    </a:lnTo>
                    <a:lnTo>
                      <a:pt x="3621" y="196"/>
                    </a:lnTo>
                    <a:lnTo>
                      <a:pt x="3621" y="196"/>
                    </a:lnTo>
                    <a:lnTo>
                      <a:pt x="3621" y="196"/>
                    </a:lnTo>
                    <a:lnTo>
                      <a:pt x="3622" y="196"/>
                    </a:lnTo>
                    <a:lnTo>
                      <a:pt x="3622" y="196"/>
                    </a:lnTo>
                    <a:lnTo>
                      <a:pt x="3622" y="196"/>
                    </a:lnTo>
                    <a:lnTo>
                      <a:pt x="3622" y="196"/>
                    </a:lnTo>
                    <a:lnTo>
                      <a:pt x="3623" y="196"/>
                    </a:lnTo>
                    <a:lnTo>
                      <a:pt x="3623" y="196"/>
                    </a:lnTo>
                    <a:lnTo>
                      <a:pt x="3623" y="196"/>
                    </a:lnTo>
                    <a:lnTo>
                      <a:pt x="3624" y="193"/>
                    </a:lnTo>
                    <a:lnTo>
                      <a:pt x="3624" y="191"/>
                    </a:lnTo>
                    <a:lnTo>
                      <a:pt x="3624" y="191"/>
                    </a:lnTo>
                    <a:lnTo>
                      <a:pt x="3624" y="191"/>
                    </a:lnTo>
                    <a:lnTo>
                      <a:pt x="3625" y="193"/>
                    </a:lnTo>
                    <a:lnTo>
                      <a:pt x="3625" y="194"/>
                    </a:lnTo>
                    <a:lnTo>
                      <a:pt x="3625" y="195"/>
                    </a:lnTo>
                    <a:lnTo>
                      <a:pt x="3625" y="195"/>
                    </a:lnTo>
                    <a:lnTo>
                      <a:pt x="3626" y="194"/>
                    </a:lnTo>
                    <a:lnTo>
                      <a:pt x="3626" y="194"/>
                    </a:lnTo>
                    <a:lnTo>
                      <a:pt x="3626" y="194"/>
                    </a:lnTo>
                    <a:lnTo>
                      <a:pt x="3626" y="193"/>
                    </a:lnTo>
                    <a:lnTo>
                      <a:pt x="3627" y="192"/>
                    </a:lnTo>
                    <a:lnTo>
                      <a:pt x="3627" y="192"/>
                    </a:lnTo>
                    <a:lnTo>
                      <a:pt x="3627" y="193"/>
                    </a:lnTo>
                    <a:lnTo>
                      <a:pt x="3628" y="193"/>
                    </a:lnTo>
                    <a:lnTo>
                      <a:pt x="3628" y="193"/>
                    </a:lnTo>
                    <a:lnTo>
                      <a:pt x="3628" y="194"/>
                    </a:lnTo>
                    <a:lnTo>
                      <a:pt x="3628" y="193"/>
                    </a:lnTo>
                    <a:lnTo>
                      <a:pt x="3629" y="193"/>
                    </a:lnTo>
                    <a:lnTo>
                      <a:pt x="3629" y="193"/>
                    </a:lnTo>
                    <a:lnTo>
                      <a:pt x="3629" y="193"/>
                    </a:lnTo>
                    <a:lnTo>
                      <a:pt x="3629" y="193"/>
                    </a:lnTo>
                    <a:lnTo>
                      <a:pt x="3630" y="193"/>
                    </a:lnTo>
                    <a:lnTo>
                      <a:pt x="3630" y="193"/>
                    </a:lnTo>
                    <a:lnTo>
                      <a:pt x="3630" y="193"/>
                    </a:lnTo>
                    <a:lnTo>
                      <a:pt x="3630" y="193"/>
                    </a:lnTo>
                    <a:lnTo>
                      <a:pt x="3631" y="193"/>
                    </a:lnTo>
                    <a:lnTo>
                      <a:pt x="3631" y="193"/>
                    </a:lnTo>
                    <a:lnTo>
                      <a:pt x="3631" y="193"/>
                    </a:lnTo>
                    <a:lnTo>
                      <a:pt x="3631" y="193"/>
                    </a:lnTo>
                    <a:lnTo>
                      <a:pt x="3632" y="193"/>
                    </a:lnTo>
                    <a:lnTo>
                      <a:pt x="3632" y="193"/>
                    </a:lnTo>
                    <a:lnTo>
                      <a:pt x="3632" y="193"/>
                    </a:lnTo>
                    <a:lnTo>
                      <a:pt x="3632" y="193"/>
                    </a:lnTo>
                    <a:lnTo>
                      <a:pt x="3633" y="193"/>
                    </a:lnTo>
                    <a:lnTo>
                      <a:pt x="3633" y="193"/>
                    </a:lnTo>
                    <a:lnTo>
                      <a:pt x="3633" y="193"/>
                    </a:lnTo>
                    <a:lnTo>
                      <a:pt x="3634" y="193"/>
                    </a:lnTo>
                    <a:lnTo>
                      <a:pt x="3634" y="193"/>
                    </a:lnTo>
                    <a:lnTo>
                      <a:pt x="3634" y="193"/>
                    </a:lnTo>
                    <a:lnTo>
                      <a:pt x="3634" y="193"/>
                    </a:lnTo>
                    <a:lnTo>
                      <a:pt x="3635" y="193"/>
                    </a:lnTo>
                    <a:lnTo>
                      <a:pt x="3635" y="193"/>
                    </a:lnTo>
                    <a:lnTo>
                      <a:pt x="3635" y="193"/>
                    </a:lnTo>
                    <a:lnTo>
                      <a:pt x="3635" y="193"/>
                    </a:lnTo>
                    <a:lnTo>
                      <a:pt x="3636" y="193"/>
                    </a:lnTo>
                    <a:lnTo>
                      <a:pt x="3636" y="193"/>
                    </a:lnTo>
                    <a:lnTo>
                      <a:pt x="3636" y="193"/>
                    </a:lnTo>
                    <a:lnTo>
                      <a:pt x="3637" y="193"/>
                    </a:lnTo>
                    <a:lnTo>
                      <a:pt x="3637" y="193"/>
                    </a:lnTo>
                    <a:lnTo>
                      <a:pt x="3637" y="193"/>
                    </a:lnTo>
                    <a:lnTo>
                      <a:pt x="3637" y="193"/>
                    </a:lnTo>
                    <a:lnTo>
                      <a:pt x="3638" y="193"/>
                    </a:lnTo>
                    <a:lnTo>
                      <a:pt x="3638" y="193"/>
                    </a:lnTo>
                    <a:lnTo>
                      <a:pt x="3638" y="193"/>
                    </a:lnTo>
                    <a:lnTo>
                      <a:pt x="3638" y="193"/>
                    </a:lnTo>
                    <a:lnTo>
                      <a:pt x="3639" y="193"/>
                    </a:lnTo>
                    <a:lnTo>
                      <a:pt x="3639" y="193"/>
                    </a:lnTo>
                    <a:lnTo>
                      <a:pt x="3639" y="193"/>
                    </a:lnTo>
                    <a:lnTo>
                      <a:pt x="3640" y="193"/>
                    </a:lnTo>
                    <a:lnTo>
                      <a:pt x="3640" y="193"/>
                    </a:lnTo>
                    <a:lnTo>
                      <a:pt x="3640" y="193"/>
                    </a:lnTo>
                    <a:lnTo>
                      <a:pt x="3640" y="194"/>
                    </a:lnTo>
                    <a:lnTo>
                      <a:pt x="3641" y="194"/>
                    </a:lnTo>
                    <a:lnTo>
                      <a:pt x="3641" y="194"/>
                    </a:lnTo>
                    <a:lnTo>
                      <a:pt x="3641" y="194"/>
                    </a:lnTo>
                    <a:lnTo>
                      <a:pt x="3641" y="194"/>
                    </a:lnTo>
                    <a:lnTo>
                      <a:pt x="3642" y="194"/>
                    </a:lnTo>
                    <a:lnTo>
                      <a:pt x="3642" y="194"/>
                    </a:lnTo>
                    <a:lnTo>
                      <a:pt x="3642" y="194"/>
                    </a:lnTo>
                    <a:lnTo>
                      <a:pt x="3642" y="194"/>
                    </a:lnTo>
                    <a:lnTo>
                      <a:pt x="3643" y="194"/>
                    </a:lnTo>
                    <a:lnTo>
                      <a:pt x="3643" y="195"/>
                    </a:lnTo>
                    <a:lnTo>
                      <a:pt x="3643" y="195"/>
                    </a:lnTo>
                    <a:lnTo>
                      <a:pt x="3644" y="195"/>
                    </a:lnTo>
                    <a:lnTo>
                      <a:pt x="3644" y="195"/>
                    </a:lnTo>
                    <a:lnTo>
                      <a:pt x="3644" y="195"/>
                    </a:lnTo>
                    <a:lnTo>
                      <a:pt x="3644" y="195"/>
                    </a:lnTo>
                    <a:lnTo>
                      <a:pt x="3645" y="195"/>
                    </a:lnTo>
                    <a:lnTo>
                      <a:pt x="3645" y="195"/>
                    </a:lnTo>
                    <a:lnTo>
                      <a:pt x="3645" y="195"/>
                    </a:lnTo>
                    <a:lnTo>
                      <a:pt x="3645" y="195"/>
                    </a:lnTo>
                    <a:lnTo>
                      <a:pt x="3646" y="195"/>
                    </a:lnTo>
                    <a:lnTo>
                      <a:pt x="3646" y="195"/>
                    </a:lnTo>
                    <a:lnTo>
                      <a:pt x="3646" y="195"/>
                    </a:lnTo>
                    <a:lnTo>
                      <a:pt x="3646" y="196"/>
                    </a:lnTo>
                    <a:lnTo>
                      <a:pt x="3647" y="196"/>
                    </a:lnTo>
                    <a:lnTo>
                      <a:pt x="3647" y="196"/>
                    </a:lnTo>
                    <a:lnTo>
                      <a:pt x="3647" y="196"/>
                    </a:lnTo>
                    <a:lnTo>
                      <a:pt x="3647" y="196"/>
                    </a:lnTo>
                    <a:lnTo>
                      <a:pt x="3648" y="196"/>
                    </a:lnTo>
                    <a:lnTo>
                      <a:pt x="3648" y="196"/>
                    </a:lnTo>
                    <a:lnTo>
                      <a:pt x="3648" y="196"/>
                    </a:lnTo>
                    <a:lnTo>
                      <a:pt x="3649" y="196"/>
                    </a:lnTo>
                    <a:lnTo>
                      <a:pt x="3649" y="196"/>
                    </a:lnTo>
                    <a:lnTo>
                      <a:pt x="3649" y="196"/>
                    </a:lnTo>
                    <a:lnTo>
                      <a:pt x="3649" y="197"/>
                    </a:lnTo>
                    <a:lnTo>
                      <a:pt x="3650" y="197"/>
                    </a:lnTo>
                    <a:lnTo>
                      <a:pt x="3650" y="197"/>
                    </a:lnTo>
                    <a:lnTo>
                      <a:pt x="3650" y="197"/>
                    </a:lnTo>
                    <a:lnTo>
                      <a:pt x="3650" y="197"/>
                    </a:lnTo>
                    <a:lnTo>
                      <a:pt x="3651" y="197"/>
                    </a:lnTo>
                    <a:lnTo>
                      <a:pt x="3651" y="197"/>
                    </a:lnTo>
                    <a:lnTo>
                      <a:pt x="3651" y="197"/>
                    </a:lnTo>
                    <a:lnTo>
                      <a:pt x="3651" y="197"/>
                    </a:lnTo>
                    <a:lnTo>
                      <a:pt x="3652" y="197"/>
                    </a:lnTo>
                    <a:lnTo>
                      <a:pt x="3652" y="197"/>
                    </a:lnTo>
                    <a:lnTo>
                      <a:pt x="3652" y="197"/>
                    </a:lnTo>
                    <a:lnTo>
                      <a:pt x="3653" y="197"/>
                    </a:lnTo>
                    <a:lnTo>
                      <a:pt x="3653" y="197"/>
                    </a:lnTo>
                    <a:lnTo>
                      <a:pt x="3653" y="197"/>
                    </a:lnTo>
                    <a:lnTo>
                      <a:pt x="3653" y="197"/>
                    </a:lnTo>
                    <a:lnTo>
                      <a:pt x="3654" y="197"/>
                    </a:lnTo>
                    <a:lnTo>
                      <a:pt x="3654" y="197"/>
                    </a:lnTo>
                    <a:lnTo>
                      <a:pt x="3654" y="197"/>
                    </a:lnTo>
                    <a:lnTo>
                      <a:pt x="3654" y="197"/>
                    </a:lnTo>
                    <a:lnTo>
                      <a:pt x="3655" y="197"/>
                    </a:lnTo>
                    <a:lnTo>
                      <a:pt x="3655" y="197"/>
                    </a:lnTo>
                    <a:lnTo>
                      <a:pt x="3655" y="197"/>
                    </a:lnTo>
                    <a:lnTo>
                      <a:pt x="3656" y="197"/>
                    </a:lnTo>
                    <a:lnTo>
                      <a:pt x="3656" y="197"/>
                    </a:lnTo>
                    <a:lnTo>
                      <a:pt x="3656" y="197"/>
                    </a:lnTo>
                    <a:lnTo>
                      <a:pt x="3656" y="197"/>
                    </a:lnTo>
                    <a:lnTo>
                      <a:pt x="3657" y="197"/>
                    </a:lnTo>
                    <a:lnTo>
                      <a:pt x="3657" y="197"/>
                    </a:lnTo>
                    <a:lnTo>
                      <a:pt x="3657" y="198"/>
                    </a:lnTo>
                    <a:lnTo>
                      <a:pt x="3657" y="198"/>
                    </a:lnTo>
                    <a:lnTo>
                      <a:pt x="3658" y="198"/>
                    </a:lnTo>
                    <a:lnTo>
                      <a:pt x="3658" y="198"/>
                    </a:lnTo>
                    <a:lnTo>
                      <a:pt x="3658" y="198"/>
                    </a:lnTo>
                    <a:lnTo>
                      <a:pt x="3658" y="198"/>
                    </a:lnTo>
                    <a:lnTo>
                      <a:pt x="3659" y="198"/>
                    </a:lnTo>
                    <a:lnTo>
                      <a:pt x="3659" y="198"/>
                    </a:lnTo>
                    <a:lnTo>
                      <a:pt x="3659" y="197"/>
                    </a:lnTo>
                    <a:lnTo>
                      <a:pt x="3660" y="197"/>
                    </a:lnTo>
                    <a:lnTo>
                      <a:pt x="3660" y="197"/>
                    </a:lnTo>
                    <a:lnTo>
                      <a:pt x="3660" y="197"/>
                    </a:lnTo>
                    <a:lnTo>
                      <a:pt x="3660" y="197"/>
                    </a:lnTo>
                    <a:lnTo>
                      <a:pt x="3661" y="197"/>
                    </a:lnTo>
                    <a:lnTo>
                      <a:pt x="3661" y="197"/>
                    </a:lnTo>
                    <a:lnTo>
                      <a:pt x="3661" y="197"/>
                    </a:lnTo>
                    <a:lnTo>
                      <a:pt x="3661" y="197"/>
                    </a:lnTo>
                    <a:lnTo>
                      <a:pt x="3662" y="197"/>
                    </a:lnTo>
                    <a:lnTo>
                      <a:pt x="3662" y="197"/>
                    </a:lnTo>
                    <a:lnTo>
                      <a:pt x="3662" y="197"/>
                    </a:lnTo>
                    <a:lnTo>
                      <a:pt x="3662" y="197"/>
                    </a:lnTo>
                    <a:lnTo>
                      <a:pt x="3663" y="197"/>
                    </a:lnTo>
                    <a:lnTo>
                      <a:pt x="3663" y="197"/>
                    </a:lnTo>
                    <a:lnTo>
                      <a:pt x="3663" y="197"/>
                    </a:lnTo>
                    <a:lnTo>
                      <a:pt x="3663" y="197"/>
                    </a:lnTo>
                    <a:lnTo>
                      <a:pt x="3664" y="197"/>
                    </a:lnTo>
                    <a:lnTo>
                      <a:pt x="3664" y="197"/>
                    </a:lnTo>
                    <a:lnTo>
                      <a:pt x="3664" y="197"/>
                    </a:lnTo>
                    <a:lnTo>
                      <a:pt x="3665" y="197"/>
                    </a:lnTo>
                    <a:lnTo>
                      <a:pt x="3665" y="197"/>
                    </a:lnTo>
                    <a:lnTo>
                      <a:pt x="3665" y="197"/>
                    </a:lnTo>
                    <a:lnTo>
                      <a:pt x="3665" y="197"/>
                    </a:lnTo>
                    <a:lnTo>
                      <a:pt x="3666" y="197"/>
                    </a:lnTo>
                    <a:lnTo>
                      <a:pt x="3666" y="197"/>
                    </a:lnTo>
                    <a:lnTo>
                      <a:pt x="3666" y="197"/>
                    </a:lnTo>
                    <a:lnTo>
                      <a:pt x="3666" y="197"/>
                    </a:lnTo>
                    <a:lnTo>
                      <a:pt x="3667" y="197"/>
                    </a:lnTo>
                    <a:lnTo>
                      <a:pt x="3667" y="197"/>
                    </a:lnTo>
                    <a:lnTo>
                      <a:pt x="3667" y="197"/>
                    </a:lnTo>
                    <a:lnTo>
                      <a:pt x="3668" y="196"/>
                    </a:lnTo>
                    <a:lnTo>
                      <a:pt x="3668" y="196"/>
                    </a:lnTo>
                    <a:lnTo>
                      <a:pt x="3668" y="196"/>
                    </a:lnTo>
                    <a:lnTo>
                      <a:pt x="3668" y="196"/>
                    </a:lnTo>
                    <a:lnTo>
                      <a:pt x="3669" y="196"/>
                    </a:lnTo>
                    <a:lnTo>
                      <a:pt x="3669" y="196"/>
                    </a:lnTo>
                    <a:lnTo>
                      <a:pt x="3669" y="196"/>
                    </a:lnTo>
                    <a:lnTo>
                      <a:pt x="3669" y="196"/>
                    </a:lnTo>
                    <a:lnTo>
                      <a:pt x="3670" y="196"/>
                    </a:lnTo>
                    <a:lnTo>
                      <a:pt x="3670" y="196"/>
                    </a:lnTo>
                    <a:lnTo>
                      <a:pt x="3670" y="196"/>
                    </a:lnTo>
                    <a:lnTo>
                      <a:pt x="3670" y="196"/>
                    </a:lnTo>
                    <a:lnTo>
                      <a:pt x="3671" y="196"/>
                    </a:lnTo>
                    <a:lnTo>
                      <a:pt x="3671" y="196"/>
                    </a:lnTo>
                    <a:lnTo>
                      <a:pt x="3671" y="196"/>
                    </a:lnTo>
                    <a:lnTo>
                      <a:pt x="3672" y="196"/>
                    </a:lnTo>
                    <a:lnTo>
                      <a:pt x="3672" y="196"/>
                    </a:lnTo>
                    <a:lnTo>
                      <a:pt x="3672" y="196"/>
                    </a:lnTo>
                    <a:lnTo>
                      <a:pt x="3672" y="196"/>
                    </a:lnTo>
                    <a:lnTo>
                      <a:pt x="3673" y="196"/>
                    </a:lnTo>
                    <a:lnTo>
                      <a:pt x="3673" y="196"/>
                    </a:lnTo>
                    <a:lnTo>
                      <a:pt x="3673" y="196"/>
                    </a:lnTo>
                    <a:lnTo>
                      <a:pt x="3673" y="196"/>
                    </a:lnTo>
                    <a:lnTo>
                      <a:pt x="3674" y="196"/>
                    </a:lnTo>
                    <a:lnTo>
                      <a:pt x="3674" y="195"/>
                    </a:lnTo>
                    <a:lnTo>
                      <a:pt x="3674" y="196"/>
                    </a:lnTo>
                    <a:lnTo>
                      <a:pt x="3674" y="196"/>
                    </a:lnTo>
                    <a:lnTo>
                      <a:pt x="3675" y="196"/>
                    </a:lnTo>
                    <a:lnTo>
                      <a:pt x="3675" y="196"/>
                    </a:lnTo>
                    <a:lnTo>
                      <a:pt x="3675" y="196"/>
                    </a:lnTo>
                    <a:lnTo>
                      <a:pt x="3676" y="196"/>
                    </a:lnTo>
                    <a:lnTo>
                      <a:pt x="3676" y="196"/>
                    </a:lnTo>
                    <a:lnTo>
                      <a:pt x="3676" y="196"/>
                    </a:lnTo>
                    <a:lnTo>
                      <a:pt x="3676" y="195"/>
                    </a:lnTo>
                    <a:lnTo>
                      <a:pt x="3677" y="196"/>
                    </a:lnTo>
                    <a:lnTo>
                      <a:pt x="3677" y="196"/>
                    </a:lnTo>
                    <a:lnTo>
                      <a:pt x="3677" y="196"/>
                    </a:lnTo>
                    <a:lnTo>
                      <a:pt x="3677" y="196"/>
                    </a:lnTo>
                    <a:lnTo>
                      <a:pt x="3678" y="196"/>
                    </a:lnTo>
                    <a:lnTo>
                      <a:pt x="3678" y="196"/>
                    </a:lnTo>
                    <a:lnTo>
                      <a:pt x="3678" y="196"/>
                    </a:lnTo>
                    <a:lnTo>
                      <a:pt x="3678" y="196"/>
                    </a:lnTo>
                    <a:lnTo>
                      <a:pt x="3679" y="196"/>
                    </a:lnTo>
                    <a:lnTo>
                      <a:pt x="3679" y="196"/>
                    </a:lnTo>
                    <a:lnTo>
                      <a:pt x="3679" y="196"/>
                    </a:lnTo>
                    <a:lnTo>
                      <a:pt x="3679" y="196"/>
                    </a:lnTo>
                    <a:lnTo>
                      <a:pt x="3680" y="196"/>
                    </a:lnTo>
                    <a:lnTo>
                      <a:pt x="3680" y="196"/>
                    </a:lnTo>
                    <a:lnTo>
                      <a:pt x="3680" y="195"/>
                    </a:lnTo>
                    <a:lnTo>
                      <a:pt x="3681" y="195"/>
                    </a:lnTo>
                    <a:lnTo>
                      <a:pt x="3681" y="195"/>
                    </a:lnTo>
                    <a:lnTo>
                      <a:pt x="3681" y="195"/>
                    </a:lnTo>
                    <a:lnTo>
                      <a:pt x="3681" y="195"/>
                    </a:lnTo>
                    <a:lnTo>
                      <a:pt x="3682" y="194"/>
                    </a:lnTo>
                    <a:lnTo>
                      <a:pt x="3682" y="194"/>
                    </a:lnTo>
                    <a:lnTo>
                      <a:pt x="3682" y="194"/>
                    </a:lnTo>
                    <a:lnTo>
                      <a:pt x="3682" y="194"/>
                    </a:lnTo>
                    <a:lnTo>
                      <a:pt x="3683" y="195"/>
                    </a:lnTo>
                    <a:lnTo>
                      <a:pt x="3683" y="195"/>
                    </a:lnTo>
                    <a:lnTo>
                      <a:pt x="3683" y="195"/>
                    </a:lnTo>
                    <a:lnTo>
                      <a:pt x="3684" y="195"/>
                    </a:lnTo>
                    <a:lnTo>
                      <a:pt x="3684" y="194"/>
                    </a:lnTo>
                    <a:lnTo>
                      <a:pt x="3684" y="195"/>
                    </a:lnTo>
                    <a:lnTo>
                      <a:pt x="3684" y="195"/>
                    </a:lnTo>
                    <a:lnTo>
                      <a:pt x="3685" y="195"/>
                    </a:lnTo>
                    <a:lnTo>
                      <a:pt x="3685" y="195"/>
                    </a:lnTo>
                    <a:lnTo>
                      <a:pt x="3685" y="195"/>
                    </a:lnTo>
                    <a:lnTo>
                      <a:pt x="3685" y="195"/>
                    </a:lnTo>
                    <a:lnTo>
                      <a:pt x="3686" y="195"/>
                    </a:lnTo>
                    <a:lnTo>
                      <a:pt x="3686" y="195"/>
                    </a:lnTo>
                    <a:lnTo>
                      <a:pt x="3686" y="195"/>
                    </a:lnTo>
                    <a:lnTo>
                      <a:pt x="3687" y="196"/>
                    </a:lnTo>
                    <a:lnTo>
                      <a:pt x="3687" y="196"/>
                    </a:lnTo>
                    <a:lnTo>
                      <a:pt x="3687" y="196"/>
                    </a:lnTo>
                    <a:lnTo>
                      <a:pt x="3687" y="196"/>
                    </a:lnTo>
                    <a:lnTo>
                      <a:pt x="3688" y="196"/>
                    </a:lnTo>
                    <a:lnTo>
                      <a:pt x="3688" y="196"/>
                    </a:lnTo>
                    <a:lnTo>
                      <a:pt x="3688" y="196"/>
                    </a:lnTo>
                    <a:lnTo>
                      <a:pt x="3688" y="196"/>
                    </a:lnTo>
                    <a:lnTo>
                      <a:pt x="3689" y="196"/>
                    </a:lnTo>
                    <a:lnTo>
                      <a:pt x="3689" y="196"/>
                    </a:lnTo>
                    <a:lnTo>
                      <a:pt x="3689" y="196"/>
                    </a:lnTo>
                    <a:lnTo>
                      <a:pt x="3689" y="196"/>
                    </a:lnTo>
                    <a:lnTo>
                      <a:pt x="3690" y="196"/>
                    </a:lnTo>
                    <a:lnTo>
                      <a:pt x="3690" y="196"/>
                    </a:lnTo>
                    <a:lnTo>
                      <a:pt x="3690" y="196"/>
                    </a:lnTo>
                    <a:lnTo>
                      <a:pt x="3690" y="196"/>
                    </a:lnTo>
                    <a:lnTo>
                      <a:pt x="3691" y="196"/>
                    </a:lnTo>
                    <a:lnTo>
                      <a:pt x="3691" y="196"/>
                    </a:lnTo>
                    <a:lnTo>
                      <a:pt x="3691" y="196"/>
                    </a:lnTo>
                    <a:lnTo>
                      <a:pt x="3692" y="196"/>
                    </a:lnTo>
                    <a:lnTo>
                      <a:pt x="3692" y="196"/>
                    </a:lnTo>
                    <a:lnTo>
                      <a:pt x="3692" y="195"/>
                    </a:lnTo>
                    <a:lnTo>
                      <a:pt x="3692" y="190"/>
                    </a:lnTo>
                    <a:lnTo>
                      <a:pt x="3693" y="190"/>
                    </a:lnTo>
                    <a:lnTo>
                      <a:pt x="3693" y="190"/>
                    </a:lnTo>
                    <a:lnTo>
                      <a:pt x="3693" y="189"/>
                    </a:lnTo>
                    <a:lnTo>
                      <a:pt x="3693" y="189"/>
                    </a:lnTo>
                    <a:lnTo>
                      <a:pt x="3694" y="190"/>
                    </a:lnTo>
                    <a:lnTo>
                      <a:pt x="3694" y="191"/>
                    </a:lnTo>
                    <a:lnTo>
                      <a:pt x="3694" y="191"/>
                    </a:lnTo>
                    <a:lnTo>
                      <a:pt x="3694" y="192"/>
                    </a:lnTo>
                    <a:lnTo>
                      <a:pt x="3695" y="192"/>
                    </a:lnTo>
                    <a:lnTo>
                      <a:pt x="3695" y="192"/>
                    </a:lnTo>
                    <a:lnTo>
                      <a:pt x="3695" y="192"/>
                    </a:lnTo>
                    <a:lnTo>
                      <a:pt x="3695" y="192"/>
                    </a:lnTo>
                    <a:lnTo>
                      <a:pt x="3696" y="192"/>
                    </a:lnTo>
                    <a:lnTo>
                      <a:pt x="3696" y="192"/>
                    </a:lnTo>
                    <a:lnTo>
                      <a:pt x="3696" y="192"/>
                    </a:lnTo>
                    <a:lnTo>
                      <a:pt x="3697" y="192"/>
                    </a:lnTo>
                    <a:lnTo>
                      <a:pt x="3697" y="192"/>
                    </a:lnTo>
                    <a:lnTo>
                      <a:pt x="3697" y="192"/>
                    </a:lnTo>
                    <a:lnTo>
                      <a:pt x="3697" y="192"/>
                    </a:lnTo>
                    <a:lnTo>
                      <a:pt x="3698" y="192"/>
                    </a:lnTo>
                    <a:lnTo>
                      <a:pt x="3698" y="192"/>
                    </a:lnTo>
                    <a:lnTo>
                      <a:pt x="3698" y="192"/>
                    </a:lnTo>
                    <a:lnTo>
                      <a:pt x="3698" y="192"/>
                    </a:lnTo>
                    <a:lnTo>
                      <a:pt x="3699" y="192"/>
                    </a:lnTo>
                    <a:lnTo>
                      <a:pt x="3699" y="192"/>
                    </a:lnTo>
                    <a:lnTo>
                      <a:pt x="3699" y="192"/>
                    </a:lnTo>
                    <a:lnTo>
                      <a:pt x="3700" y="193"/>
                    </a:lnTo>
                    <a:lnTo>
                      <a:pt x="3700" y="193"/>
                    </a:lnTo>
                    <a:lnTo>
                      <a:pt x="3700" y="193"/>
                    </a:lnTo>
                    <a:lnTo>
                      <a:pt x="3700" y="192"/>
                    </a:lnTo>
                    <a:lnTo>
                      <a:pt x="3701" y="193"/>
                    </a:lnTo>
                    <a:lnTo>
                      <a:pt x="3701" y="193"/>
                    </a:lnTo>
                    <a:lnTo>
                      <a:pt x="3701" y="193"/>
                    </a:lnTo>
                    <a:lnTo>
                      <a:pt x="3701" y="193"/>
                    </a:lnTo>
                    <a:lnTo>
                      <a:pt x="3702" y="193"/>
                    </a:lnTo>
                    <a:lnTo>
                      <a:pt x="3702" y="193"/>
                    </a:lnTo>
                    <a:lnTo>
                      <a:pt x="3702" y="193"/>
                    </a:lnTo>
                    <a:lnTo>
                      <a:pt x="3703" y="192"/>
                    </a:lnTo>
                    <a:lnTo>
                      <a:pt x="3703" y="192"/>
                    </a:lnTo>
                    <a:lnTo>
                      <a:pt x="3703" y="193"/>
                    </a:lnTo>
                    <a:lnTo>
                      <a:pt x="3703" y="193"/>
                    </a:lnTo>
                    <a:lnTo>
                      <a:pt x="3704" y="193"/>
                    </a:lnTo>
                    <a:lnTo>
                      <a:pt x="3704" y="193"/>
                    </a:lnTo>
                    <a:lnTo>
                      <a:pt x="3704" y="193"/>
                    </a:lnTo>
                    <a:lnTo>
                      <a:pt x="3704" y="193"/>
                    </a:lnTo>
                    <a:lnTo>
                      <a:pt x="3705" y="193"/>
                    </a:lnTo>
                    <a:lnTo>
                      <a:pt x="3705" y="193"/>
                    </a:lnTo>
                    <a:lnTo>
                      <a:pt x="3705" y="193"/>
                    </a:lnTo>
                    <a:lnTo>
                      <a:pt x="3705" y="193"/>
                    </a:lnTo>
                    <a:lnTo>
                      <a:pt x="3706" y="193"/>
                    </a:lnTo>
                    <a:lnTo>
                      <a:pt x="3706" y="193"/>
                    </a:lnTo>
                    <a:lnTo>
                      <a:pt x="3706" y="193"/>
                    </a:lnTo>
                    <a:lnTo>
                      <a:pt x="3706" y="193"/>
                    </a:lnTo>
                    <a:lnTo>
                      <a:pt x="3707" y="193"/>
                    </a:lnTo>
                    <a:lnTo>
                      <a:pt x="3707" y="192"/>
                    </a:lnTo>
                    <a:lnTo>
                      <a:pt x="3707" y="192"/>
                    </a:lnTo>
                    <a:lnTo>
                      <a:pt x="3708" y="193"/>
                    </a:lnTo>
                    <a:lnTo>
                      <a:pt x="3708" y="193"/>
                    </a:lnTo>
                    <a:lnTo>
                      <a:pt x="3708" y="193"/>
                    </a:lnTo>
                    <a:lnTo>
                      <a:pt x="3708" y="193"/>
                    </a:lnTo>
                    <a:lnTo>
                      <a:pt x="3709" y="193"/>
                    </a:lnTo>
                    <a:lnTo>
                      <a:pt x="3709" y="193"/>
                    </a:lnTo>
                    <a:lnTo>
                      <a:pt x="3709" y="193"/>
                    </a:lnTo>
                    <a:lnTo>
                      <a:pt x="3709" y="193"/>
                    </a:lnTo>
                    <a:lnTo>
                      <a:pt x="3710" y="193"/>
                    </a:lnTo>
                    <a:lnTo>
                      <a:pt x="3710" y="192"/>
                    </a:lnTo>
                    <a:lnTo>
                      <a:pt x="3710" y="192"/>
                    </a:lnTo>
                    <a:lnTo>
                      <a:pt x="3710" y="192"/>
                    </a:lnTo>
                    <a:lnTo>
                      <a:pt x="3711" y="192"/>
                    </a:lnTo>
                    <a:lnTo>
                      <a:pt x="3711" y="192"/>
                    </a:lnTo>
                    <a:lnTo>
                      <a:pt x="3711" y="193"/>
                    </a:lnTo>
                    <a:lnTo>
                      <a:pt x="3711" y="194"/>
                    </a:lnTo>
                    <a:lnTo>
                      <a:pt x="3712" y="195"/>
                    </a:lnTo>
                    <a:lnTo>
                      <a:pt x="3712" y="195"/>
                    </a:lnTo>
                    <a:lnTo>
                      <a:pt x="3712" y="196"/>
                    </a:lnTo>
                    <a:lnTo>
                      <a:pt x="3713" y="196"/>
                    </a:lnTo>
                    <a:lnTo>
                      <a:pt x="3713" y="196"/>
                    </a:lnTo>
                    <a:lnTo>
                      <a:pt x="3713" y="196"/>
                    </a:lnTo>
                    <a:lnTo>
                      <a:pt x="3713" y="196"/>
                    </a:lnTo>
                    <a:lnTo>
                      <a:pt x="3714" y="196"/>
                    </a:lnTo>
                    <a:lnTo>
                      <a:pt x="3714" y="196"/>
                    </a:lnTo>
                    <a:lnTo>
                      <a:pt x="3714" y="196"/>
                    </a:lnTo>
                    <a:lnTo>
                      <a:pt x="3714" y="196"/>
                    </a:lnTo>
                    <a:lnTo>
                      <a:pt x="3715" y="196"/>
                    </a:lnTo>
                    <a:lnTo>
                      <a:pt x="3715" y="196"/>
                    </a:lnTo>
                    <a:lnTo>
                      <a:pt x="3715" y="196"/>
                    </a:lnTo>
                    <a:lnTo>
                      <a:pt x="3716" y="196"/>
                    </a:lnTo>
                    <a:lnTo>
                      <a:pt x="3716" y="196"/>
                    </a:lnTo>
                    <a:lnTo>
                      <a:pt x="3716" y="196"/>
                    </a:lnTo>
                    <a:lnTo>
                      <a:pt x="3716" y="196"/>
                    </a:lnTo>
                    <a:lnTo>
                      <a:pt x="3717" y="196"/>
                    </a:lnTo>
                    <a:lnTo>
                      <a:pt x="3717" y="196"/>
                    </a:lnTo>
                    <a:lnTo>
                      <a:pt x="3717" y="196"/>
                    </a:lnTo>
                    <a:lnTo>
                      <a:pt x="3717" y="196"/>
                    </a:lnTo>
                    <a:lnTo>
                      <a:pt x="3718" y="197"/>
                    </a:lnTo>
                    <a:lnTo>
                      <a:pt x="3718" y="197"/>
                    </a:lnTo>
                    <a:lnTo>
                      <a:pt x="3718" y="197"/>
                    </a:lnTo>
                    <a:lnTo>
                      <a:pt x="3719" y="197"/>
                    </a:lnTo>
                    <a:lnTo>
                      <a:pt x="3719" y="197"/>
                    </a:lnTo>
                    <a:lnTo>
                      <a:pt x="3719" y="197"/>
                    </a:lnTo>
                    <a:lnTo>
                      <a:pt x="3719" y="197"/>
                    </a:lnTo>
                    <a:lnTo>
                      <a:pt x="3720" y="197"/>
                    </a:lnTo>
                    <a:lnTo>
                      <a:pt x="3720" y="197"/>
                    </a:lnTo>
                    <a:lnTo>
                      <a:pt x="3720" y="197"/>
                    </a:lnTo>
                    <a:lnTo>
                      <a:pt x="3720" y="197"/>
                    </a:lnTo>
                    <a:lnTo>
                      <a:pt x="3721" y="197"/>
                    </a:lnTo>
                    <a:lnTo>
                      <a:pt x="3721" y="197"/>
                    </a:lnTo>
                    <a:lnTo>
                      <a:pt x="3721" y="197"/>
                    </a:lnTo>
                    <a:lnTo>
                      <a:pt x="3721" y="197"/>
                    </a:lnTo>
                    <a:lnTo>
                      <a:pt x="3722" y="197"/>
                    </a:lnTo>
                    <a:lnTo>
                      <a:pt x="3722" y="197"/>
                    </a:lnTo>
                    <a:lnTo>
                      <a:pt x="3722" y="197"/>
                    </a:lnTo>
                    <a:lnTo>
                      <a:pt x="3722" y="197"/>
                    </a:lnTo>
                    <a:lnTo>
                      <a:pt x="3723" y="197"/>
                    </a:lnTo>
                    <a:lnTo>
                      <a:pt x="3723" y="197"/>
                    </a:lnTo>
                    <a:lnTo>
                      <a:pt x="3723" y="197"/>
                    </a:lnTo>
                    <a:lnTo>
                      <a:pt x="3724" y="197"/>
                    </a:lnTo>
                    <a:lnTo>
                      <a:pt x="3724" y="197"/>
                    </a:lnTo>
                    <a:lnTo>
                      <a:pt x="3724" y="197"/>
                    </a:lnTo>
                    <a:lnTo>
                      <a:pt x="3724" y="197"/>
                    </a:lnTo>
                    <a:lnTo>
                      <a:pt x="3725" y="197"/>
                    </a:lnTo>
                    <a:lnTo>
                      <a:pt x="3725" y="197"/>
                    </a:lnTo>
                    <a:lnTo>
                      <a:pt x="3725" y="197"/>
                    </a:lnTo>
                    <a:lnTo>
                      <a:pt x="3725" y="197"/>
                    </a:lnTo>
                    <a:lnTo>
                      <a:pt x="3726" y="197"/>
                    </a:lnTo>
                    <a:lnTo>
                      <a:pt x="3726" y="197"/>
                    </a:lnTo>
                    <a:lnTo>
                      <a:pt x="3726" y="197"/>
                    </a:lnTo>
                    <a:lnTo>
                      <a:pt x="3726" y="197"/>
                    </a:lnTo>
                    <a:lnTo>
                      <a:pt x="3727" y="197"/>
                    </a:lnTo>
                    <a:lnTo>
                      <a:pt x="3727" y="197"/>
                    </a:lnTo>
                    <a:lnTo>
                      <a:pt x="3727" y="197"/>
                    </a:lnTo>
                    <a:lnTo>
                      <a:pt x="3727" y="197"/>
                    </a:lnTo>
                    <a:lnTo>
                      <a:pt x="3728" y="197"/>
                    </a:lnTo>
                    <a:lnTo>
                      <a:pt x="3728" y="197"/>
                    </a:lnTo>
                    <a:lnTo>
                      <a:pt x="3728" y="197"/>
                    </a:lnTo>
                    <a:lnTo>
                      <a:pt x="3729" y="197"/>
                    </a:lnTo>
                    <a:lnTo>
                      <a:pt x="3729" y="197"/>
                    </a:lnTo>
                    <a:lnTo>
                      <a:pt x="3729" y="197"/>
                    </a:lnTo>
                    <a:lnTo>
                      <a:pt x="3729" y="197"/>
                    </a:lnTo>
                    <a:lnTo>
                      <a:pt x="3730" y="197"/>
                    </a:lnTo>
                    <a:lnTo>
                      <a:pt x="3730" y="197"/>
                    </a:lnTo>
                    <a:lnTo>
                      <a:pt x="3730" y="197"/>
                    </a:lnTo>
                    <a:lnTo>
                      <a:pt x="3730" y="197"/>
                    </a:lnTo>
                    <a:lnTo>
                      <a:pt x="3731" y="197"/>
                    </a:lnTo>
                    <a:lnTo>
                      <a:pt x="3731" y="197"/>
                    </a:lnTo>
                    <a:lnTo>
                      <a:pt x="3731" y="197"/>
                    </a:lnTo>
                    <a:lnTo>
                      <a:pt x="3732" y="197"/>
                    </a:lnTo>
                    <a:lnTo>
                      <a:pt x="3732" y="197"/>
                    </a:lnTo>
                    <a:lnTo>
                      <a:pt x="3732" y="197"/>
                    </a:lnTo>
                    <a:lnTo>
                      <a:pt x="3732" y="197"/>
                    </a:lnTo>
                    <a:lnTo>
                      <a:pt x="3733" y="197"/>
                    </a:lnTo>
                    <a:lnTo>
                      <a:pt x="3733" y="198"/>
                    </a:lnTo>
                    <a:lnTo>
                      <a:pt x="3733" y="198"/>
                    </a:lnTo>
                    <a:lnTo>
                      <a:pt x="3733" y="198"/>
                    </a:lnTo>
                    <a:lnTo>
                      <a:pt x="3734" y="198"/>
                    </a:lnTo>
                    <a:lnTo>
                      <a:pt x="3734" y="198"/>
                    </a:lnTo>
                    <a:lnTo>
                      <a:pt x="3734" y="198"/>
                    </a:lnTo>
                    <a:lnTo>
                      <a:pt x="3735" y="198"/>
                    </a:lnTo>
                    <a:lnTo>
                      <a:pt x="3735" y="198"/>
                    </a:lnTo>
                    <a:lnTo>
                      <a:pt x="3735" y="198"/>
                    </a:lnTo>
                    <a:lnTo>
                      <a:pt x="3735" y="198"/>
                    </a:lnTo>
                    <a:lnTo>
                      <a:pt x="3736" y="198"/>
                    </a:lnTo>
                    <a:lnTo>
                      <a:pt x="3736" y="198"/>
                    </a:lnTo>
                    <a:lnTo>
                      <a:pt x="3736" y="198"/>
                    </a:lnTo>
                    <a:lnTo>
                      <a:pt x="3736" y="198"/>
                    </a:lnTo>
                    <a:lnTo>
                      <a:pt x="3737" y="198"/>
                    </a:lnTo>
                    <a:lnTo>
                      <a:pt x="3737" y="198"/>
                    </a:lnTo>
                    <a:lnTo>
                      <a:pt x="3737" y="198"/>
                    </a:lnTo>
                    <a:lnTo>
                      <a:pt x="3737" y="198"/>
                    </a:lnTo>
                    <a:lnTo>
                      <a:pt x="3738" y="198"/>
                    </a:lnTo>
                    <a:lnTo>
                      <a:pt x="3738" y="198"/>
                    </a:lnTo>
                    <a:lnTo>
                      <a:pt x="3738" y="198"/>
                    </a:lnTo>
                    <a:lnTo>
                      <a:pt x="3739" y="198"/>
                    </a:lnTo>
                    <a:lnTo>
                      <a:pt x="3739" y="198"/>
                    </a:lnTo>
                    <a:lnTo>
                      <a:pt x="3739" y="198"/>
                    </a:lnTo>
                    <a:lnTo>
                      <a:pt x="3739" y="198"/>
                    </a:lnTo>
                    <a:lnTo>
                      <a:pt x="3740" y="198"/>
                    </a:lnTo>
                    <a:lnTo>
                      <a:pt x="3740" y="198"/>
                    </a:lnTo>
                    <a:lnTo>
                      <a:pt x="3740" y="198"/>
                    </a:lnTo>
                    <a:lnTo>
                      <a:pt x="3740" y="198"/>
                    </a:lnTo>
                    <a:lnTo>
                      <a:pt x="3741" y="197"/>
                    </a:lnTo>
                    <a:lnTo>
                      <a:pt x="3741" y="197"/>
                    </a:lnTo>
                    <a:lnTo>
                      <a:pt x="3741" y="197"/>
                    </a:lnTo>
                    <a:lnTo>
                      <a:pt x="3741" y="197"/>
                    </a:lnTo>
                    <a:lnTo>
                      <a:pt x="3742" y="197"/>
                    </a:lnTo>
                    <a:lnTo>
                      <a:pt x="3742" y="197"/>
                    </a:lnTo>
                    <a:lnTo>
                      <a:pt x="3742" y="197"/>
                    </a:lnTo>
                    <a:lnTo>
                      <a:pt x="3742" y="197"/>
                    </a:lnTo>
                    <a:lnTo>
                      <a:pt x="3743" y="197"/>
                    </a:lnTo>
                    <a:lnTo>
                      <a:pt x="3743" y="197"/>
                    </a:lnTo>
                    <a:lnTo>
                      <a:pt x="3743" y="197"/>
                    </a:lnTo>
                    <a:lnTo>
                      <a:pt x="3743" y="197"/>
                    </a:lnTo>
                    <a:lnTo>
                      <a:pt x="3744" y="197"/>
                    </a:lnTo>
                    <a:lnTo>
                      <a:pt x="3744" y="197"/>
                    </a:lnTo>
                    <a:lnTo>
                      <a:pt x="3744" y="197"/>
                    </a:lnTo>
                    <a:lnTo>
                      <a:pt x="3745" y="197"/>
                    </a:lnTo>
                    <a:lnTo>
                      <a:pt x="3745" y="197"/>
                    </a:lnTo>
                    <a:lnTo>
                      <a:pt x="3745" y="197"/>
                    </a:lnTo>
                    <a:lnTo>
                      <a:pt x="3745" y="197"/>
                    </a:lnTo>
                    <a:lnTo>
                      <a:pt x="3746" y="197"/>
                    </a:lnTo>
                    <a:lnTo>
                      <a:pt x="3746" y="197"/>
                    </a:lnTo>
                    <a:lnTo>
                      <a:pt x="3746" y="197"/>
                    </a:lnTo>
                    <a:lnTo>
                      <a:pt x="3746" y="197"/>
                    </a:lnTo>
                    <a:lnTo>
                      <a:pt x="3747" y="197"/>
                    </a:lnTo>
                    <a:lnTo>
                      <a:pt x="3747" y="197"/>
                    </a:lnTo>
                    <a:lnTo>
                      <a:pt x="3747" y="197"/>
                    </a:lnTo>
                    <a:lnTo>
                      <a:pt x="3748" y="197"/>
                    </a:lnTo>
                    <a:lnTo>
                      <a:pt x="3748" y="197"/>
                    </a:lnTo>
                    <a:lnTo>
                      <a:pt x="3748" y="197"/>
                    </a:lnTo>
                    <a:lnTo>
                      <a:pt x="3748" y="197"/>
                    </a:lnTo>
                    <a:lnTo>
                      <a:pt x="3749" y="197"/>
                    </a:lnTo>
                    <a:lnTo>
                      <a:pt x="3749" y="197"/>
                    </a:lnTo>
                    <a:lnTo>
                      <a:pt x="3749" y="197"/>
                    </a:lnTo>
                    <a:lnTo>
                      <a:pt x="3749" y="197"/>
                    </a:lnTo>
                    <a:lnTo>
                      <a:pt x="3750" y="197"/>
                    </a:lnTo>
                    <a:lnTo>
                      <a:pt x="3750" y="196"/>
                    </a:lnTo>
                    <a:lnTo>
                      <a:pt x="3750" y="196"/>
                    </a:lnTo>
                    <a:lnTo>
                      <a:pt x="3751" y="196"/>
                    </a:lnTo>
                    <a:lnTo>
                      <a:pt x="3751" y="196"/>
                    </a:lnTo>
                    <a:lnTo>
                      <a:pt x="3751" y="196"/>
                    </a:lnTo>
                    <a:lnTo>
                      <a:pt x="3751" y="196"/>
                    </a:lnTo>
                    <a:lnTo>
                      <a:pt x="3752" y="196"/>
                    </a:lnTo>
                    <a:lnTo>
                      <a:pt x="3752" y="196"/>
                    </a:lnTo>
                    <a:lnTo>
                      <a:pt x="3752" y="196"/>
                    </a:lnTo>
                    <a:lnTo>
                      <a:pt x="3752" y="196"/>
                    </a:lnTo>
                    <a:lnTo>
                      <a:pt x="3753" y="196"/>
                    </a:lnTo>
                    <a:lnTo>
                      <a:pt x="3753" y="196"/>
                    </a:lnTo>
                    <a:lnTo>
                      <a:pt x="3753" y="196"/>
                    </a:lnTo>
                    <a:lnTo>
                      <a:pt x="3753" y="196"/>
                    </a:lnTo>
                    <a:lnTo>
                      <a:pt x="3754" y="196"/>
                    </a:lnTo>
                    <a:lnTo>
                      <a:pt x="3754" y="196"/>
                    </a:lnTo>
                    <a:lnTo>
                      <a:pt x="3754" y="196"/>
                    </a:lnTo>
                    <a:lnTo>
                      <a:pt x="3755" y="196"/>
                    </a:lnTo>
                    <a:lnTo>
                      <a:pt x="3755" y="196"/>
                    </a:lnTo>
                    <a:lnTo>
                      <a:pt x="3755" y="196"/>
                    </a:lnTo>
                    <a:lnTo>
                      <a:pt x="3755" y="196"/>
                    </a:lnTo>
                    <a:lnTo>
                      <a:pt x="3756" y="195"/>
                    </a:lnTo>
                    <a:lnTo>
                      <a:pt x="3756" y="195"/>
                    </a:lnTo>
                    <a:lnTo>
                      <a:pt x="3756" y="195"/>
                    </a:lnTo>
                    <a:lnTo>
                      <a:pt x="3756" y="195"/>
                    </a:lnTo>
                    <a:lnTo>
                      <a:pt x="3757" y="195"/>
                    </a:lnTo>
                    <a:lnTo>
                      <a:pt x="3757" y="195"/>
                    </a:lnTo>
                    <a:lnTo>
                      <a:pt x="3757" y="195"/>
                    </a:lnTo>
                    <a:lnTo>
                      <a:pt x="3757" y="195"/>
                    </a:lnTo>
                    <a:lnTo>
                      <a:pt x="3758" y="195"/>
                    </a:lnTo>
                    <a:lnTo>
                      <a:pt x="3758" y="195"/>
                    </a:lnTo>
                    <a:lnTo>
                      <a:pt x="3758" y="195"/>
                    </a:lnTo>
                    <a:lnTo>
                      <a:pt x="3758" y="195"/>
                    </a:lnTo>
                    <a:lnTo>
                      <a:pt x="3759" y="195"/>
                    </a:lnTo>
                    <a:lnTo>
                      <a:pt x="3759" y="194"/>
                    </a:lnTo>
                    <a:lnTo>
                      <a:pt x="3759" y="194"/>
                    </a:lnTo>
                    <a:lnTo>
                      <a:pt x="3760" y="194"/>
                    </a:lnTo>
                    <a:lnTo>
                      <a:pt x="3760" y="194"/>
                    </a:lnTo>
                    <a:lnTo>
                      <a:pt x="3760" y="193"/>
                    </a:lnTo>
                    <a:lnTo>
                      <a:pt x="3760" y="191"/>
                    </a:lnTo>
                    <a:lnTo>
                      <a:pt x="3761" y="190"/>
                    </a:lnTo>
                    <a:lnTo>
                      <a:pt x="3761" y="190"/>
                    </a:lnTo>
                    <a:lnTo>
                      <a:pt x="3761" y="189"/>
                    </a:lnTo>
                    <a:lnTo>
                      <a:pt x="3761" y="190"/>
                    </a:lnTo>
                    <a:lnTo>
                      <a:pt x="3762" y="189"/>
                    </a:lnTo>
                    <a:lnTo>
                      <a:pt x="3762" y="183"/>
                    </a:lnTo>
                    <a:lnTo>
                      <a:pt x="3762" y="180"/>
                    </a:lnTo>
                    <a:lnTo>
                      <a:pt x="3762" y="181"/>
                    </a:lnTo>
                    <a:lnTo>
                      <a:pt x="3763" y="184"/>
                    </a:lnTo>
                    <a:lnTo>
                      <a:pt x="3763" y="190"/>
                    </a:lnTo>
                    <a:lnTo>
                      <a:pt x="3763" y="190"/>
                    </a:lnTo>
                    <a:lnTo>
                      <a:pt x="3764" y="190"/>
                    </a:lnTo>
                    <a:lnTo>
                      <a:pt x="3764" y="190"/>
                    </a:lnTo>
                    <a:lnTo>
                      <a:pt x="3764" y="190"/>
                    </a:lnTo>
                    <a:lnTo>
                      <a:pt x="3764" y="190"/>
                    </a:lnTo>
                    <a:lnTo>
                      <a:pt x="3765" y="191"/>
                    </a:lnTo>
                    <a:lnTo>
                      <a:pt x="3765" y="191"/>
                    </a:lnTo>
                    <a:lnTo>
                      <a:pt x="3765" y="191"/>
                    </a:lnTo>
                    <a:lnTo>
                      <a:pt x="3765" y="191"/>
                    </a:lnTo>
                    <a:lnTo>
                      <a:pt x="3766" y="191"/>
                    </a:lnTo>
                    <a:lnTo>
                      <a:pt x="3766" y="191"/>
                    </a:lnTo>
                    <a:lnTo>
                      <a:pt x="3766" y="191"/>
                    </a:lnTo>
                    <a:lnTo>
                      <a:pt x="3767" y="191"/>
                    </a:lnTo>
                    <a:lnTo>
                      <a:pt x="3767" y="191"/>
                    </a:lnTo>
                    <a:lnTo>
                      <a:pt x="3767" y="191"/>
                    </a:lnTo>
                    <a:lnTo>
                      <a:pt x="3767" y="191"/>
                    </a:lnTo>
                    <a:lnTo>
                      <a:pt x="3768" y="190"/>
                    </a:lnTo>
                    <a:lnTo>
                      <a:pt x="3768" y="191"/>
                    </a:lnTo>
                    <a:lnTo>
                      <a:pt x="3768" y="191"/>
                    </a:lnTo>
                    <a:lnTo>
                      <a:pt x="3768" y="191"/>
                    </a:lnTo>
                    <a:lnTo>
                      <a:pt x="3769" y="191"/>
                    </a:lnTo>
                    <a:lnTo>
                      <a:pt x="3769" y="191"/>
                    </a:lnTo>
                    <a:lnTo>
                      <a:pt x="3769" y="191"/>
                    </a:lnTo>
                    <a:lnTo>
                      <a:pt x="3769" y="190"/>
                    </a:lnTo>
                    <a:lnTo>
                      <a:pt x="3770" y="190"/>
                    </a:lnTo>
                    <a:lnTo>
                      <a:pt x="3770" y="190"/>
                    </a:lnTo>
                    <a:lnTo>
                      <a:pt x="3770" y="190"/>
                    </a:lnTo>
                    <a:lnTo>
                      <a:pt x="3771" y="190"/>
                    </a:lnTo>
                    <a:lnTo>
                      <a:pt x="3771" y="190"/>
                    </a:lnTo>
                    <a:lnTo>
                      <a:pt x="3771" y="190"/>
                    </a:lnTo>
                    <a:lnTo>
                      <a:pt x="3771" y="190"/>
                    </a:lnTo>
                    <a:lnTo>
                      <a:pt x="3772" y="190"/>
                    </a:lnTo>
                    <a:lnTo>
                      <a:pt x="3772" y="190"/>
                    </a:lnTo>
                    <a:lnTo>
                      <a:pt x="3772" y="190"/>
                    </a:lnTo>
                    <a:lnTo>
                      <a:pt x="3772" y="190"/>
                    </a:lnTo>
                    <a:lnTo>
                      <a:pt x="3773" y="190"/>
                    </a:lnTo>
                    <a:lnTo>
                      <a:pt x="3773" y="190"/>
                    </a:lnTo>
                    <a:lnTo>
                      <a:pt x="3773" y="190"/>
                    </a:lnTo>
                    <a:lnTo>
                      <a:pt x="3773" y="190"/>
                    </a:lnTo>
                    <a:lnTo>
                      <a:pt x="3774" y="190"/>
                    </a:lnTo>
                    <a:lnTo>
                      <a:pt x="3774" y="190"/>
                    </a:lnTo>
                    <a:lnTo>
                      <a:pt x="3774" y="190"/>
                    </a:lnTo>
                    <a:lnTo>
                      <a:pt x="3774" y="190"/>
                    </a:lnTo>
                    <a:lnTo>
                      <a:pt x="3775" y="190"/>
                    </a:lnTo>
                    <a:lnTo>
                      <a:pt x="3775" y="190"/>
                    </a:lnTo>
                    <a:lnTo>
                      <a:pt x="3775" y="190"/>
                    </a:lnTo>
                    <a:lnTo>
                      <a:pt x="3776" y="190"/>
                    </a:lnTo>
                    <a:lnTo>
                      <a:pt x="3776" y="190"/>
                    </a:lnTo>
                    <a:lnTo>
                      <a:pt x="3776" y="190"/>
                    </a:lnTo>
                    <a:lnTo>
                      <a:pt x="3776" y="190"/>
                    </a:lnTo>
                    <a:lnTo>
                      <a:pt x="3777" y="190"/>
                    </a:lnTo>
                    <a:lnTo>
                      <a:pt x="3777" y="191"/>
                    </a:lnTo>
                    <a:lnTo>
                      <a:pt x="3777" y="191"/>
                    </a:lnTo>
                    <a:lnTo>
                      <a:pt x="3777" y="191"/>
                    </a:lnTo>
                    <a:lnTo>
                      <a:pt x="3778" y="191"/>
                    </a:lnTo>
                    <a:lnTo>
                      <a:pt x="3778" y="192"/>
                    </a:lnTo>
                    <a:lnTo>
                      <a:pt x="3778" y="193"/>
                    </a:lnTo>
                    <a:lnTo>
                      <a:pt x="3779" y="193"/>
                    </a:lnTo>
                    <a:lnTo>
                      <a:pt x="3779" y="193"/>
                    </a:lnTo>
                    <a:lnTo>
                      <a:pt x="3779" y="193"/>
                    </a:lnTo>
                    <a:lnTo>
                      <a:pt x="3779" y="193"/>
                    </a:lnTo>
                    <a:lnTo>
                      <a:pt x="3780" y="193"/>
                    </a:lnTo>
                    <a:lnTo>
                      <a:pt x="3780" y="193"/>
                    </a:lnTo>
                    <a:lnTo>
                      <a:pt x="3780" y="193"/>
                    </a:lnTo>
                    <a:lnTo>
                      <a:pt x="3780" y="193"/>
                    </a:lnTo>
                    <a:lnTo>
                      <a:pt x="3781" y="194"/>
                    </a:lnTo>
                    <a:lnTo>
                      <a:pt x="3781" y="195"/>
                    </a:lnTo>
                    <a:lnTo>
                      <a:pt x="3781" y="196"/>
                    </a:lnTo>
                    <a:lnTo>
                      <a:pt x="3781" y="196"/>
                    </a:lnTo>
                    <a:lnTo>
                      <a:pt x="3782" y="196"/>
                    </a:lnTo>
                    <a:lnTo>
                      <a:pt x="3782" y="197"/>
                    </a:lnTo>
                    <a:lnTo>
                      <a:pt x="3782" y="197"/>
                    </a:lnTo>
                    <a:lnTo>
                      <a:pt x="3783" y="197"/>
                    </a:lnTo>
                    <a:lnTo>
                      <a:pt x="3783" y="197"/>
                    </a:lnTo>
                    <a:lnTo>
                      <a:pt x="3783" y="197"/>
                    </a:lnTo>
                    <a:lnTo>
                      <a:pt x="3783" y="197"/>
                    </a:lnTo>
                    <a:lnTo>
                      <a:pt x="3784" y="197"/>
                    </a:lnTo>
                    <a:lnTo>
                      <a:pt x="3784" y="197"/>
                    </a:lnTo>
                    <a:lnTo>
                      <a:pt x="3784" y="197"/>
                    </a:lnTo>
                    <a:lnTo>
                      <a:pt x="3784" y="197"/>
                    </a:lnTo>
                    <a:lnTo>
                      <a:pt x="3785" y="198"/>
                    </a:lnTo>
                    <a:lnTo>
                      <a:pt x="3785" y="198"/>
                    </a:lnTo>
                    <a:lnTo>
                      <a:pt x="3785" y="198"/>
                    </a:lnTo>
                    <a:lnTo>
                      <a:pt x="3785" y="198"/>
                    </a:lnTo>
                    <a:lnTo>
                      <a:pt x="3786" y="197"/>
                    </a:lnTo>
                    <a:lnTo>
                      <a:pt x="3786" y="197"/>
                    </a:lnTo>
                    <a:lnTo>
                      <a:pt x="3786" y="197"/>
                    </a:lnTo>
                    <a:lnTo>
                      <a:pt x="3787" y="197"/>
                    </a:lnTo>
                    <a:lnTo>
                      <a:pt x="3787" y="197"/>
                    </a:lnTo>
                    <a:lnTo>
                      <a:pt x="3787" y="197"/>
                    </a:lnTo>
                    <a:lnTo>
                      <a:pt x="3787" y="197"/>
                    </a:lnTo>
                    <a:lnTo>
                      <a:pt x="3788" y="197"/>
                    </a:lnTo>
                    <a:lnTo>
                      <a:pt x="3788" y="197"/>
                    </a:lnTo>
                    <a:lnTo>
                      <a:pt x="3788" y="197"/>
                    </a:lnTo>
                    <a:lnTo>
                      <a:pt x="3788" y="197"/>
                    </a:lnTo>
                    <a:lnTo>
                      <a:pt x="3789" y="197"/>
                    </a:lnTo>
                    <a:lnTo>
                      <a:pt x="3789" y="197"/>
                    </a:lnTo>
                    <a:lnTo>
                      <a:pt x="3789" y="197"/>
                    </a:lnTo>
                    <a:lnTo>
                      <a:pt x="3789" y="196"/>
                    </a:lnTo>
                    <a:lnTo>
                      <a:pt x="3790" y="196"/>
                    </a:lnTo>
                    <a:lnTo>
                      <a:pt x="3790" y="196"/>
                    </a:lnTo>
                    <a:lnTo>
                      <a:pt x="3790" y="196"/>
                    </a:lnTo>
                    <a:lnTo>
                      <a:pt x="3790" y="196"/>
                    </a:lnTo>
                    <a:lnTo>
                      <a:pt x="3791" y="196"/>
                    </a:lnTo>
                    <a:lnTo>
                      <a:pt x="3791" y="196"/>
                    </a:lnTo>
                    <a:lnTo>
                      <a:pt x="3791" y="196"/>
                    </a:lnTo>
                    <a:lnTo>
                      <a:pt x="3792" y="196"/>
                    </a:lnTo>
                    <a:lnTo>
                      <a:pt x="3792" y="196"/>
                    </a:lnTo>
                    <a:lnTo>
                      <a:pt x="3792" y="196"/>
                    </a:lnTo>
                    <a:lnTo>
                      <a:pt x="3792" y="196"/>
                    </a:lnTo>
                    <a:lnTo>
                      <a:pt x="3793" y="196"/>
                    </a:lnTo>
                    <a:lnTo>
                      <a:pt x="3793" y="196"/>
                    </a:lnTo>
                    <a:lnTo>
                      <a:pt x="3793" y="196"/>
                    </a:lnTo>
                    <a:lnTo>
                      <a:pt x="3793" y="196"/>
                    </a:lnTo>
                    <a:lnTo>
                      <a:pt x="3794" y="196"/>
                    </a:lnTo>
                    <a:lnTo>
                      <a:pt x="3794" y="196"/>
                    </a:lnTo>
                    <a:lnTo>
                      <a:pt x="3794" y="196"/>
                    </a:lnTo>
                    <a:lnTo>
                      <a:pt x="3795" y="196"/>
                    </a:lnTo>
                    <a:lnTo>
                      <a:pt x="3795" y="196"/>
                    </a:lnTo>
                    <a:lnTo>
                      <a:pt x="3795" y="196"/>
                    </a:lnTo>
                    <a:lnTo>
                      <a:pt x="3795" y="196"/>
                    </a:lnTo>
                    <a:lnTo>
                      <a:pt x="3796" y="196"/>
                    </a:lnTo>
                    <a:lnTo>
                      <a:pt x="3796" y="196"/>
                    </a:lnTo>
                    <a:lnTo>
                      <a:pt x="3796" y="196"/>
                    </a:lnTo>
                    <a:lnTo>
                      <a:pt x="3796" y="196"/>
                    </a:lnTo>
                    <a:lnTo>
                      <a:pt x="3797" y="196"/>
                    </a:lnTo>
                    <a:lnTo>
                      <a:pt x="3797" y="196"/>
                    </a:lnTo>
                    <a:lnTo>
                      <a:pt x="3797" y="195"/>
                    </a:lnTo>
                    <a:lnTo>
                      <a:pt x="3798" y="195"/>
                    </a:lnTo>
                    <a:lnTo>
                      <a:pt x="3798" y="195"/>
                    </a:lnTo>
                    <a:lnTo>
                      <a:pt x="3798" y="195"/>
                    </a:lnTo>
                    <a:lnTo>
                      <a:pt x="3798" y="195"/>
                    </a:lnTo>
                    <a:lnTo>
                      <a:pt x="3799" y="195"/>
                    </a:lnTo>
                    <a:lnTo>
                      <a:pt x="3799" y="195"/>
                    </a:lnTo>
                    <a:lnTo>
                      <a:pt x="3799" y="195"/>
                    </a:lnTo>
                    <a:lnTo>
                      <a:pt x="3799" y="195"/>
                    </a:lnTo>
                    <a:lnTo>
                      <a:pt x="3800" y="195"/>
                    </a:lnTo>
                    <a:lnTo>
                      <a:pt x="3800" y="195"/>
                    </a:lnTo>
                    <a:lnTo>
                      <a:pt x="3800" y="195"/>
                    </a:lnTo>
                    <a:lnTo>
                      <a:pt x="3800" y="195"/>
                    </a:lnTo>
                    <a:lnTo>
                      <a:pt x="3801" y="195"/>
                    </a:lnTo>
                    <a:lnTo>
                      <a:pt x="3801" y="195"/>
                    </a:lnTo>
                    <a:lnTo>
                      <a:pt x="3801" y="195"/>
                    </a:lnTo>
                    <a:lnTo>
                      <a:pt x="3801" y="195"/>
                    </a:lnTo>
                    <a:lnTo>
                      <a:pt x="3802" y="195"/>
                    </a:lnTo>
                    <a:lnTo>
                      <a:pt x="3802" y="195"/>
                    </a:lnTo>
                    <a:lnTo>
                      <a:pt x="3802" y="195"/>
                    </a:lnTo>
                    <a:lnTo>
                      <a:pt x="3803" y="195"/>
                    </a:lnTo>
                    <a:lnTo>
                      <a:pt x="3803" y="195"/>
                    </a:lnTo>
                    <a:lnTo>
                      <a:pt x="3803" y="195"/>
                    </a:lnTo>
                    <a:lnTo>
                      <a:pt x="3803" y="195"/>
                    </a:lnTo>
                    <a:lnTo>
                      <a:pt x="3804" y="195"/>
                    </a:lnTo>
                    <a:lnTo>
                      <a:pt x="3804" y="195"/>
                    </a:lnTo>
                    <a:lnTo>
                      <a:pt x="3804" y="195"/>
                    </a:lnTo>
                    <a:lnTo>
                      <a:pt x="3804" y="195"/>
                    </a:lnTo>
                    <a:lnTo>
                      <a:pt x="3805" y="195"/>
                    </a:lnTo>
                    <a:lnTo>
                      <a:pt x="3805" y="195"/>
                    </a:lnTo>
                    <a:lnTo>
                      <a:pt x="3805" y="195"/>
                    </a:lnTo>
                    <a:lnTo>
                      <a:pt x="3805" y="195"/>
                    </a:lnTo>
                    <a:lnTo>
                      <a:pt x="3806" y="195"/>
                    </a:lnTo>
                    <a:lnTo>
                      <a:pt x="3806" y="195"/>
                    </a:lnTo>
                    <a:lnTo>
                      <a:pt x="3806" y="195"/>
                    </a:lnTo>
                    <a:lnTo>
                      <a:pt x="3806" y="195"/>
                    </a:lnTo>
                    <a:lnTo>
                      <a:pt x="3807" y="195"/>
                    </a:lnTo>
                    <a:lnTo>
                      <a:pt x="3807" y="195"/>
                    </a:lnTo>
                    <a:lnTo>
                      <a:pt x="3807" y="195"/>
                    </a:lnTo>
                    <a:lnTo>
                      <a:pt x="3808" y="195"/>
                    </a:lnTo>
                    <a:lnTo>
                      <a:pt x="3808" y="195"/>
                    </a:lnTo>
                    <a:lnTo>
                      <a:pt x="3808" y="195"/>
                    </a:lnTo>
                    <a:lnTo>
                      <a:pt x="3808" y="195"/>
                    </a:lnTo>
                    <a:lnTo>
                      <a:pt x="3809" y="195"/>
                    </a:lnTo>
                    <a:lnTo>
                      <a:pt x="3809" y="195"/>
                    </a:lnTo>
                    <a:lnTo>
                      <a:pt x="3809" y="195"/>
                    </a:lnTo>
                    <a:lnTo>
                      <a:pt x="3809" y="195"/>
                    </a:lnTo>
                    <a:lnTo>
                      <a:pt x="3810" y="195"/>
                    </a:lnTo>
                    <a:lnTo>
                      <a:pt x="3810" y="195"/>
                    </a:lnTo>
                    <a:lnTo>
                      <a:pt x="3810" y="195"/>
                    </a:lnTo>
                    <a:lnTo>
                      <a:pt x="3811" y="195"/>
                    </a:lnTo>
                    <a:lnTo>
                      <a:pt x="3811" y="195"/>
                    </a:lnTo>
                    <a:lnTo>
                      <a:pt x="3811" y="195"/>
                    </a:lnTo>
                    <a:lnTo>
                      <a:pt x="3811" y="195"/>
                    </a:lnTo>
                    <a:lnTo>
                      <a:pt x="3812" y="195"/>
                    </a:lnTo>
                    <a:lnTo>
                      <a:pt x="3812" y="195"/>
                    </a:lnTo>
                    <a:lnTo>
                      <a:pt x="3812" y="195"/>
                    </a:lnTo>
                    <a:lnTo>
                      <a:pt x="3812" y="195"/>
                    </a:lnTo>
                    <a:lnTo>
                      <a:pt x="3813" y="195"/>
                    </a:lnTo>
                    <a:lnTo>
                      <a:pt x="3813" y="195"/>
                    </a:lnTo>
                    <a:lnTo>
                      <a:pt x="3813" y="195"/>
                    </a:lnTo>
                    <a:lnTo>
                      <a:pt x="3814" y="195"/>
                    </a:lnTo>
                    <a:lnTo>
                      <a:pt x="3814" y="195"/>
                    </a:lnTo>
                    <a:lnTo>
                      <a:pt x="3814" y="195"/>
                    </a:lnTo>
                    <a:lnTo>
                      <a:pt x="3814" y="195"/>
                    </a:lnTo>
                    <a:lnTo>
                      <a:pt x="3815" y="195"/>
                    </a:lnTo>
                    <a:lnTo>
                      <a:pt x="3815" y="195"/>
                    </a:lnTo>
                    <a:lnTo>
                      <a:pt x="3815" y="195"/>
                    </a:lnTo>
                    <a:lnTo>
                      <a:pt x="3815" y="195"/>
                    </a:lnTo>
                    <a:lnTo>
                      <a:pt x="3816" y="195"/>
                    </a:lnTo>
                    <a:lnTo>
                      <a:pt x="3816" y="195"/>
                    </a:lnTo>
                    <a:lnTo>
                      <a:pt x="3816" y="195"/>
                    </a:lnTo>
                    <a:lnTo>
                      <a:pt x="3816" y="195"/>
                    </a:lnTo>
                    <a:lnTo>
                      <a:pt x="3817" y="195"/>
                    </a:lnTo>
                    <a:lnTo>
                      <a:pt x="3817" y="195"/>
                    </a:lnTo>
                    <a:lnTo>
                      <a:pt x="3817" y="195"/>
                    </a:lnTo>
                    <a:lnTo>
                      <a:pt x="3817" y="194"/>
                    </a:lnTo>
                    <a:lnTo>
                      <a:pt x="3818" y="194"/>
                    </a:lnTo>
                    <a:lnTo>
                      <a:pt x="3818" y="194"/>
                    </a:lnTo>
                    <a:lnTo>
                      <a:pt x="3818" y="194"/>
                    </a:lnTo>
                    <a:lnTo>
                      <a:pt x="3819" y="194"/>
                    </a:lnTo>
                    <a:lnTo>
                      <a:pt x="3819" y="194"/>
                    </a:lnTo>
                    <a:lnTo>
                      <a:pt x="3819" y="194"/>
                    </a:lnTo>
                    <a:lnTo>
                      <a:pt x="3819" y="194"/>
                    </a:lnTo>
                    <a:lnTo>
                      <a:pt x="3820" y="194"/>
                    </a:lnTo>
                    <a:lnTo>
                      <a:pt x="3820" y="194"/>
                    </a:lnTo>
                    <a:lnTo>
                      <a:pt x="3820" y="194"/>
                    </a:lnTo>
                    <a:lnTo>
                      <a:pt x="3820" y="194"/>
                    </a:lnTo>
                    <a:lnTo>
                      <a:pt x="3821" y="193"/>
                    </a:lnTo>
                    <a:lnTo>
                      <a:pt x="3821" y="193"/>
                    </a:lnTo>
                    <a:lnTo>
                      <a:pt x="3821" y="193"/>
                    </a:lnTo>
                    <a:lnTo>
                      <a:pt x="3821" y="193"/>
                    </a:lnTo>
                    <a:lnTo>
                      <a:pt x="3822" y="192"/>
                    </a:lnTo>
                    <a:lnTo>
                      <a:pt x="3822" y="192"/>
                    </a:lnTo>
                    <a:lnTo>
                      <a:pt x="3822" y="192"/>
                    </a:lnTo>
                    <a:lnTo>
                      <a:pt x="3822" y="192"/>
                    </a:lnTo>
                    <a:lnTo>
                      <a:pt x="3823" y="192"/>
                    </a:lnTo>
                    <a:lnTo>
                      <a:pt x="3823" y="192"/>
                    </a:lnTo>
                    <a:lnTo>
                      <a:pt x="3823" y="192"/>
                    </a:lnTo>
                    <a:lnTo>
                      <a:pt x="3824" y="192"/>
                    </a:lnTo>
                    <a:lnTo>
                      <a:pt x="3824" y="192"/>
                    </a:lnTo>
                    <a:lnTo>
                      <a:pt x="3824" y="192"/>
                    </a:lnTo>
                    <a:lnTo>
                      <a:pt x="3824" y="192"/>
                    </a:lnTo>
                    <a:lnTo>
                      <a:pt x="3825" y="192"/>
                    </a:lnTo>
                    <a:lnTo>
                      <a:pt x="3825" y="192"/>
                    </a:lnTo>
                    <a:lnTo>
                      <a:pt x="3825" y="192"/>
                    </a:lnTo>
                    <a:lnTo>
                      <a:pt x="3825" y="192"/>
                    </a:lnTo>
                    <a:lnTo>
                      <a:pt x="3826" y="192"/>
                    </a:lnTo>
                    <a:lnTo>
                      <a:pt x="3826" y="192"/>
                    </a:lnTo>
                    <a:lnTo>
                      <a:pt x="3826" y="192"/>
                    </a:lnTo>
                    <a:lnTo>
                      <a:pt x="3827" y="192"/>
                    </a:lnTo>
                    <a:lnTo>
                      <a:pt x="3827" y="191"/>
                    </a:lnTo>
                    <a:lnTo>
                      <a:pt x="3827" y="181"/>
                    </a:lnTo>
                    <a:lnTo>
                      <a:pt x="3827" y="167"/>
                    </a:lnTo>
                    <a:lnTo>
                      <a:pt x="3828" y="168"/>
                    </a:lnTo>
                    <a:lnTo>
                      <a:pt x="3828" y="171"/>
                    </a:lnTo>
                    <a:lnTo>
                      <a:pt x="3828" y="173"/>
                    </a:lnTo>
                    <a:lnTo>
                      <a:pt x="3828" y="175"/>
                    </a:lnTo>
                    <a:lnTo>
                      <a:pt x="3829" y="177"/>
                    </a:lnTo>
                    <a:lnTo>
                      <a:pt x="3829" y="178"/>
                    </a:lnTo>
                    <a:lnTo>
                      <a:pt x="3829" y="180"/>
                    </a:lnTo>
                    <a:lnTo>
                      <a:pt x="3830" y="183"/>
                    </a:lnTo>
                    <a:lnTo>
                      <a:pt x="3830" y="186"/>
                    </a:lnTo>
                    <a:lnTo>
                      <a:pt x="3830" y="185"/>
                    </a:lnTo>
                    <a:lnTo>
                      <a:pt x="3830" y="183"/>
                    </a:lnTo>
                    <a:lnTo>
                      <a:pt x="3831" y="182"/>
                    </a:lnTo>
                    <a:lnTo>
                      <a:pt x="3831" y="184"/>
                    </a:lnTo>
                    <a:lnTo>
                      <a:pt x="3831" y="188"/>
                    </a:lnTo>
                    <a:lnTo>
                      <a:pt x="3831" y="191"/>
                    </a:lnTo>
                    <a:lnTo>
                      <a:pt x="3832" y="192"/>
                    </a:lnTo>
                    <a:lnTo>
                      <a:pt x="3832" y="192"/>
                    </a:lnTo>
                    <a:lnTo>
                      <a:pt x="3832" y="192"/>
                    </a:lnTo>
                    <a:lnTo>
                      <a:pt x="3832" y="192"/>
                    </a:lnTo>
                    <a:lnTo>
                      <a:pt x="3833" y="192"/>
                    </a:lnTo>
                    <a:lnTo>
                      <a:pt x="3833" y="192"/>
                    </a:lnTo>
                    <a:lnTo>
                      <a:pt x="3833" y="192"/>
                    </a:lnTo>
                    <a:lnTo>
                      <a:pt x="3833" y="192"/>
                    </a:lnTo>
                    <a:lnTo>
                      <a:pt x="3834" y="192"/>
                    </a:lnTo>
                    <a:lnTo>
                      <a:pt x="3834" y="192"/>
                    </a:lnTo>
                    <a:lnTo>
                      <a:pt x="3834" y="192"/>
                    </a:lnTo>
                    <a:lnTo>
                      <a:pt x="3835" y="192"/>
                    </a:lnTo>
                    <a:lnTo>
                      <a:pt x="3835" y="192"/>
                    </a:lnTo>
                    <a:lnTo>
                      <a:pt x="3835" y="192"/>
                    </a:lnTo>
                    <a:lnTo>
                      <a:pt x="3835" y="192"/>
                    </a:lnTo>
                    <a:lnTo>
                      <a:pt x="3836" y="192"/>
                    </a:lnTo>
                    <a:lnTo>
                      <a:pt x="3836" y="192"/>
                    </a:lnTo>
                    <a:lnTo>
                      <a:pt x="3836" y="192"/>
                    </a:lnTo>
                    <a:lnTo>
                      <a:pt x="3836" y="192"/>
                    </a:lnTo>
                    <a:lnTo>
                      <a:pt x="3837" y="192"/>
                    </a:lnTo>
                    <a:lnTo>
                      <a:pt x="3837" y="192"/>
                    </a:lnTo>
                    <a:lnTo>
                      <a:pt x="3837" y="192"/>
                    </a:lnTo>
                    <a:lnTo>
                      <a:pt x="3837" y="192"/>
                    </a:lnTo>
                    <a:lnTo>
                      <a:pt x="3838" y="192"/>
                    </a:lnTo>
                    <a:lnTo>
                      <a:pt x="3838" y="192"/>
                    </a:lnTo>
                    <a:lnTo>
                      <a:pt x="3838" y="192"/>
                    </a:lnTo>
                    <a:lnTo>
                      <a:pt x="3838" y="192"/>
                    </a:lnTo>
                    <a:lnTo>
                      <a:pt x="3839" y="192"/>
                    </a:lnTo>
                    <a:lnTo>
                      <a:pt x="3839" y="192"/>
                    </a:lnTo>
                    <a:lnTo>
                      <a:pt x="3839" y="192"/>
                    </a:lnTo>
                    <a:lnTo>
                      <a:pt x="3840" y="192"/>
                    </a:lnTo>
                    <a:lnTo>
                      <a:pt x="3840" y="192"/>
                    </a:lnTo>
                    <a:lnTo>
                      <a:pt x="3840" y="192"/>
                    </a:lnTo>
                    <a:lnTo>
                      <a:pt x="3840" y="192"/>
                    </a:lnTo>
                    <a:lnTo>
                      <a:pt x="3841" y="192"/>
                    </a:lnTo>
                    <a:lnTo>
                      <a:pt x="3841" y="192"/>
                    </a:lnTo>
                    <a:lnTo>
                      <a:pt x="3841" y="192"/>
                    </a:lnTo>
                    <a:lnTo>
                      <a:pt x="3841" y="191"/>
                    </a:lnTo>
                    <a:lnTo>
                      <a:pt x="3842" y="191"/>
                    </a:lnTo>
                    <a:lnTo>
                      <a:pt x="3842" y="191"/>
                    </a:lnTo>
                    <a:lnTo>
                      <a:pt x="3842" y="191"/>
                    </a:lnTo>
                    <a:lnTo>
                      <a:pt x="3843" y="190"/>
                    </a:lnTo>
                    <a:lnTo>
                      <a:pt x="3843" y="190"/>
                    </a:lnTo>
                    <a:lnTo>
                      <a:pt x="3843" y="190"/>
                    </a:lnTo>
                    <a:lnTo>
                      <a:pt x="3843" y="190"/>
                    </a:lnTo>
                    <a:lnTo>
                      <a:pt x="3844" y="190"/>
                    </a:lnTo>
                    <a:lnTo>
                      <a:pt x="3844" y="190"/>
                    </a:lnTo>
                    <a:lnTo>
                      <a:pt x="3844" y="191"/>
                    </a:lnTo>
                    <a:lnTo>
                      <a:pt x="3844" y="191"/>
                    </a:lnTo>
                    <a:lnTo>
                      <a:pt x="3845" y="192"/>
                    </a:lnTo>
                    <a:lnTo>
                      <a:pt x="3845" y="192"/>
                    </a:lnTo>
                    <a:lnTo>
                      <a:pt x="3845" y="193"/>
                    </a:lnTo>
                    <a:lnTo>
                      <a:pt x="3846" y="193"/>
                    </a:lnTo>
                    <a:lnTo>
                      <a:pt x="3846" y="193"/>
                    </a:lnTo>
                    <a:lnTo>
                      <a:pt x="3846" y="194"/>
                    </a:lnTo>
                    <a:lnTo>
                      <a:pt x="3846" y="194"/>
                    </a:lnTo>
                    <a:lnTo>
                      <a:pt x="3847" y="194"/>
                    </a:lnTo>
                    <a:lnTo>
                      <a:pt x="3847" y="194"/>
                    </a:lnTo>
                    <a:lnTo>
                      <a:pt x="3847" y="194"/>
                    </a:lnTo>
                    <a:lnTo>
                      <a:pt x="3847" y="194"/>
                    </a:lnTo>
                    <a:lnTo>
                      <a:pt x="3848" y="194"/>
                    </a:lnTo>
                    <a:lnTo>
                      <a:pt x="3848" y="193"/>
                    </a:lnTo>
                    <a:lnTo>
                      <a:pt x="3848" y="193"/>
                    </a:lnTo>
                    <a:lnTo>
                      <a:pt x="3848" y="193"/>
                    </a:lnTo>
                    <a:lnTo>
                      <a:pt x="3849" y="193"/>
                    </a:lnTo>
                    <a:lnTo>
                      <a:pt x="3849" y="193"/>
                    </a:lnTo>
                    <a:lnTo>
                      <a:pt x="3849" y="193"/>
                    </a:lnTo>
                    <a:lnTo>
                      <a:pt x="3849" y="193"/>
                    </a:lnTo>
                    <a:lnTo>
                      <a:pt x="3850" y="194"/>
                    </a:lnTo>
                    <a:lnTo>
                      <a:pt x="3850" y="194"/>
                    </a:lnTo>
                    <a:lnTo>
                      <a:pt x="3850" y="194"/>
                    </a:lnTo>
                    <a:lnTo>
                      <a:pt x="3851" y="194"/>
                    </a:lnTo>
                    <a:lnTo>
                      <a:pt x="3851" y="194"/>
                    </a:lnTo>
                    <a:lnTo>
                      <a:pt x="3851" y="194"/>
                    </a:lnTo>
                    <a:lnTo>
                      <a:pt x="3851" y="194"/>
                    </a:lnTo>
                    <a:lnTo>
                      <a:pt x="3852" y="194"/>
                    </a:lnTo>
                    <a:lnTo>
                      <a:pt x="3852" y="194"/>
                    </a:lnTo>
                    <a:lnTo>
                      <a:pt x="3852" y="194"/>
                    </a:lnTo>
                    <a:lnTo>
                      <a:pt x="3852" y="194"/>
                    </a:lnTo>
                    <a:lnTo>
                      <a:pt x="3853" y="194"/>
                    </a:lnTo>
                    <a:lnTo>
                      <a:pt x="3853" y="194"/>
                    </a:lnTo>
                    <a:lnTo>
                      <a:pt x="3853" y="194"/>
                    </a:lnTo>
                    <a:lnTo>
                      <a:pt x="3853" y="194"/>
                    </a:lnTo>
                    <a:lnTo>
                      <a:pt x="3854" y="194"/>
                    </a:lnTo>
                    <a:lnTo>
                      <a:pt x="3854" y="194"/>
                    </a:lnTo>
                    <a:lnTo>
                      <a:pt x="3854" y="194"/>
                    </a:lnTo>
                    <a:lnTo>
                      <a:pt x="3854" y="194"/>
                    </a:lnTo>
                    <a:lnTo>
                      <a:pt x="3855" y="194"/>
                    </a:lnTo>
                    <a:lnTo>
                      <a:pt x="3855" y="194"/>
                    </a:lnTo>
                    <a:lnTo>
                      <a:pt x="3855" y="194"/>
                    </a:lnTo>
                    <a:lnTo>
                      <a:pt x="3856" y="194"/>
                    </a:lnTo>
                    <a:lnTo>
                      <a:pt x="3856" y="194"/>
                    </a:lnTo>
                    <a:lnTo>
                      <a:pt x="3856" y="194"/>
                    </a:lnTo>
                    <a:lnTo>
                      <a:pt x="3856" y="194"/>
                    </a:lnTo>
                    <a:lnTo>
                      <a:pt x="3857" y="195"/>
                    </a:lnTo>
                    <a:lnTo>
                      <a:pt x="3857" y="195"/>
                    </a:lnTo>
                    <a:lnTo>
                      <a:pt x="3857" y="195"/>
                    </a:lnTo>
                    <a:lnTo>
                      <a:pt x="3857" y="195"/>
                    </a:lnTo>
                    <a:lnTo>
                      <a:pt x="3858" y="195"/>
                    </a:lnTo>
                    <a:lnTo>
                      <a:pt x="3858" y="195"/>
                    </a:lnTo>
                    <a:lnTo>
                      <a:pt x="3858" y="194"/>
                    </a:lnTo>
                    <a:lnTo>
                      <a:pt x="3859" y="195"/>
                    </a:lnTo>
                    <a:lnTo>
                      <a:pt x="3859" y="195"/>
                    </a:lnTo>
                    <a:lnTo>
                      <a:pt x="3859" y="194"/>
                    </a:lnTo>
                    <a:lnTo>
                      <a:pt x="3859" y="194"/>
                    </a:lnTo>
                    <a:lnTo>
                      <a:pt x="3860" y="194"/>
                    </a:lnTo>
                    <a:lnTo>
                      <a:pt x="3860" y="194"/>
                    </a:lnTo>
                    <a:lnTo>
                      <a:pt x="3860" y="194"/>
                    </a:lnTo>
                    <a:lnTo>
                      <a:pt x="3860" y="194"/>
                    </a:lnTo>
                    <a:lnTo>
                      <a:pt x="3861" y="194"/>
                    </a:lnTo>
                    <a:lnTo>
                      <a:pt x="3861" y="194"/>
                    </a:lnTo>
                    <a:lnTo>
                      <a:pt x="3861" y="195"/>
                    </a:lnTo>
                    <a:lnTo>
                      <a:pt x="3862" y="195"/>
                    </a:lnTo>
                    <a:lnTo>
                      <a:pt x="3862" y="195"/>
                    </a:lnTo>
                    <a:lnTo>
                      <a:pt x="3862" y="194"/>
                    </a:lnTo>
                    <a:lnTo>
                      <a:pt x="3862" y="194"/>
                    </a:lnTo>
                    <a:lnTo>
                      <a:pt x="3863" y="194"/>
                    </a:lnTo>
                    <a:lnTo>
                      <a:pt x="3863" y="195"/>
                    </a:lnTo>
                    <a:lnTo>
                      <a:pt x="3863" y="195"/>
                    </a:lnTo>
                    <a:lnTo>
                      <a:pt x="3863" y="195"/>
                    </a:lnTo>
                    <a:lnTo>
                      <a:pt x="3864" y="195"/>
                    </a:lnTo>
                    <a:lnTo>
                      <a:pt x="3864" y="195"/>
                    </a:lnTo>
                    <a:lnTo>
                      <a:pt x="3864" y="194"/>
                    </a:lnTo>
                    <a:lnTo>
                      <a:pt x="3864" y="194"/>
                    </a:lnTo>
                    <a:lnTo>
                      <a:pt x="3865" y="194"/>
                    </a:lnTo>
                    <a:lnTo>
                      <a:pt x="3865" y="194"/>
                    </a:lnTo>
                    <a:lnTo>
                      <a:pt x="3865" y="194"/>
                    </a:lnTo>
                    <a:lnTo>
                      <a:pt x="3865" y="194"/>
                    </a:lnTo>
                    <a:lnTo>
                      <a:pt x="3866" y="194"/>
                    </a:lnTo>
                    <a:lnTo>
                      <a:pt x="3866" y="194"/>
                    </a:lnTo>
                    <a:lnTo>
                      <a:pt x="3866" y="194"/>
                    </a:lnTo>
                    <a:lnTo>
                      <a:pt x="3867" y="194"/>
                    </a:lnTo>
                    <a:lnTo>
                      <a:pt x="3867" y="194"/>
                    </a:lnTo>
                    <a:lnTo>
                      <a:pt x="3867" y="195"/>
                    </a:lnTo>
                    <a:lnTo>
                      <a:pt x="3867" y="195"/>
                    </a:lnTo>
                    <a:lnTo>
                      <a:pt x="3868" y="195"/>
                    </a:lnTo>
                    <a:lnTo>
                      <a:pt x="3868" y="195"/>
                    </a:lnTo>
                    <a:lnTo>
                      <a:pt x="3868" y="195"/>
                    </a:lnTo>
                    <a:lnTo>
                      <a:pt x="3868" y="195"/>
                    </a:lnTo>
                    <a:lnTo>
                      <a:pt x="3869" y="195"/>
                    </a:lnTo>
                    <a:lnTo>
                      <a:pt x="3869" y="195"/>
                    </a:lnTo>
                    <a:lnTo>
                      <a:pt x="3869" y="195"/>
                    </a:lnTo>
                    <a:lnTo>
                      <a:pt x="3869" y="195"/>
                    </a:lnTo>
                    <a:lnTo>
                      <a:pt x="3870" y="195"/>
                    </a:lnTo>
                    <a:lnTo>
                      <a:pt x="3870" y="195"/>
                    </a:lnTo>
                    <a:lnTo>
                      <a:pt x="3870" y="195"/>
                    </a:lnTo>
                    <a:lnTo>
                      <a:pt x="3871" y="195"/>
                    </a:lnTo>
                    <a:lnTo>
                      <a:pt x="3871" y="195"/>
                    </a:lnTo>
                    <a:lnTo>
                      <a:pt x="3871" y="195"/>
                    </a:lnTo>
                    <a:lnTo>
                      <a:pt x="3871" y="195"/>
                    </a:lnTo>
                    <a:lnTo>
                      <a:pt x="3872" y="195"/>
                    </a:lnTo>
                    <a:lnTo>
                      <a:pt x="3872" y="195"/>
                    </a:lnTo>
                    <a:lnTo>
                      <a:pt x="3872" y="195"/>
                    </a:lnTo>
                    <a:lnTo>
                      <a:pt x="3872" y="195"/>
                    </a:lnTo>
                    <a:lnTo>
                      <a:pt x="3873" y="195"/>
                    </a:lnTo>
                    <a:lnTo>
                      <a:pt x="3873" y="195"/>
                    </a:lnTo>
                    <a:lnTo>
                      <a:pt x="3873" y="195"/>
                    </a:lnTo>
                    <a:lnTo>
                      <a:pt x="3873" y="195"/>
                    </a:lnTo>
                    <a:lnTo>
                      <a:pt x="3874" y="195"/>
                    </a:lnTo>
                    <a:lnTo>
                      <a:pt x="3874" y="195"/>
                    </a:lnTo>
                    <a:lnTo>
                      <a:pt x="3874" y="195"/>
                    </a:lnTo>
                    <a:lnTo>
                      <a:pt x="3875" y="195"/>
                    </a:lnTo>
                    <a:lnTo>
                      <a:pt x="3875" y="195"/>
                    </a:lnTo>
                    <a:lnTo>
                      <a:pt x="3875" y="195"/>
                    </a:lnTo>
                    <a:lnTo>
                      <a:pt x="3875" y="195"/>
                    </a:lnTo>
                    <a:lnTo>
                      <a:pt x="3876" y="195"/>
                    </a:lnTo>
                    <a:lnTo>
                      <a:pt x="3876" y="195"/>
                    </a:lnTo>
                    <a:lnTo>
                      <a:pt x="3876" y="195"/>
                    </a:lnTo>
                    <a:lnTo>
                      <a:pt x="3876" y="195"/>
                    </a:lnTo>
                    <a:lnTo>
                      <a:pt x="3877" y="195"/>
                    </a:lnTo>
                    <a:lnTo>
                      <a:pt x="3877" y="195"/>
                    </a:lnTo>
                    <a:lnTo>
                      <a:pt x="3877" y="195"/>
                    </a:lnTo>
                    <a:lnTo>
                      <a:pt x="3878" y="195"/>
                    </a:lnTo>
                    <a:lnTo>
                      <a:pt x="3878" y="195"/>
                    </a:lnTo>
                    <a:lnTo>
                      <a:pt x="3878" y="195"/>
                    </a:lnTo>
                    <a:lnTo>
                      <a:pt x="3878" y="195"/>
                    </a:lnTo>
                    <a:lnTo>
                      <a:pt x="3879" y="195"/>
                    </a:lnTo>
                    <a:lnTo>
                      <a:pt x="3879" y="195"/>
                    </a:lnTo>
                    <a:lnTo>
                      <a:pt x="3879" y="195"/>
                    </a:lnTo>
                    <a:lnTo>
                      <a:pt x="3879" y="195"/>
                    </a:lnTo>
                    <a:lnTo>
                      <a:pt x="3880" y="195"/>
                    </a:lnTo>
                    <a:lnTo>
                      <a:pt x="3880" y="195"/>
                    </a:lnTo>
                    <a:lnTo>
                      <a:pt x="3880" y="195"/>
                    </a:lnTo>
                    <a:lnTo>
                      <a:pt x="3880" y="195"/>
                    </a:lnTo>
                    <a:lnTo>
                      <a:pt x="3881" y="195"/>
                    </a:lnTo>
                    <a:lnTo>
                      <a:pt x="3881" y="195"/>
                    </a:lnTo>
                    <a:lnTo>
                      <a:pt x="3881" y="195"/>
                    </a:lnTo>
                    <a:lnTo>
                      <a:pt x="3882" y="195"/>
                    </a:lnTo>
                    <a:lnTo>
                      <a:pt x="3882" y="195"/>
                    </a:lnTo>
                    <a:lnTo>
                      <a:pt x="3882" y="195"/>
                    </a:lnTo>
                    <a:lnTo>
                      <a:pt x="3882" y="195"/>
                    </a:lnTo>
                    <a:lnTo>
                      <a:pt x="3883" y="195"/>
                    </a:lnTo>
                    <a:lnTo>
                      <a:pt x="3883" y="195"/>
                    </a:lnTo>
                    <a:lnTo>
                      <a:pt x="3883" y="195"/>
                    </a:lnTo>
                    <a:lnTo>
                      <a:pt x="3883" y="195"/>
                    </a:lnTo>
                    <a:lnTo>
                      <a:pt x="3884" y="195"/>
                    </a:lnTo>
                    <a:lnTo>
                      <a:pt x="3884" y="195"/>
                    </a:lnTo>
                    <a:lnTo>
                      <a:pt x="3884" y="195"/>
                    </a:lnTo>
                    <a:lnTo>
                      <a:pt x="3884" y="194"/>
                    </a:lnTo>
                    <a:lnTo>
                      <a:pt x="3885" y="194"/>
                    </a:lnTo>
                    <a:lnTo>
                      <a:pt x="3885" y="194"/>
                    </a:lnTo>
                    <a:lnTo>
                      <a:pt x="3885" y="194"/>
                    </a:lnTo>
                    <a:lnTo>
                      <a:pt x="3885" y="194"/>
                    </a:lnTo>
                    <a:lnTo>
                      <a:pt x="3886" y="194"/>
                    </a:lnTo>
                    <a:lnTo>
                      <a:pt x="3886" y="194"/>
                    </a:lnTo>
                    <a:lnTo>
                      <a:pt x="3886" y="194"/>
                    </a:lnTo>
                    <a:lnTo>
                      <a:pt x="3887" y="194"/>
                    </a:lnTo>
                    <a:lnTo>
                      <a:pt x="3887" y="194"/>
                    </a:lnTo>
                    <a:lnTo>
                      <a:pt x="3887" y="194"/>
                    </a:lnTo>
                    <a:lnTo>
                      <a:pt x="3887" y="194"/>
                    </a:lnTo>
                    <a:lnTo>
                      <a:pt x="3888" y="194"/>
                    </a:lnTo>
                    <a:lnTo>
                      <a:pt x="3888" y="194"/>
                    </a:lnTo>
                    <a:lnTo>
                      <a:pt x="3888" y="194"/>
                    </a:lnTo>
                    <a:lnTo>
                      <a:pt x="3888" y="194"/>
                    </a:lnTo>
                    <a:lnTo>
                      <a:pt x="3889" y="194"/>
                    </a:lnTo>
                    <a:lnTo>
                      <a:pt x="3889" y="194"/>
                    </a:lnTo>
                    <a:lnTo>
                      <a:pt x="3889" y="194"/>
                    </a:lnTo>
                    <a:lnTo>
                      <a:pt x="3890" y="194"/>
                    </a:lnTo>
                    <a:lnTo>
                      <a:pt x="3890" y="194"/>
                    </a:lnTo>
                    <a:lnTo>
                      <a:pt x="3890" y="194"/>
                    </a:lnTo>
                    <a:lnTo>
                      <a:pt x="3890" y="194"/>
                    </a:lnTo>
                    <a:lnTo>
                      <a:pt x="3891" y="194"/>
                    </a:lnTo>
                    <a:lnTo>
                      <a:pt x="3891" y="194"/>
                    </a:lnTo>
                    <a:lnTo>
                      <a:pt x="3891" y="194"/>
                    </a:lnTo>
                    <a:lnTo>
                      <a:pt x="3891" y="194"/>
                    </a:lnTo>
                    <a:lnTo>
                      <a:pt x="3892" y="194"/>
                    </a:lnTo>
                    <a:lnTo>
                      <a:pt x="3892" y="194"/>
                    </a:lnTo>
                    <a:lnTo>
                      <a:pt x="3892" y="194"/>
                    </a:lnTo>
                    <a:lnTo>
                      <a:pt x="3892" y="194"/>
                    </a:lnTo>
                    <a:lnTo>
                      <a:pt x="3893" y="194"/>
                    </a:lnTo>
                    <a:lnTo>
                      <a:pt x="3893" y="194"/>
                    </a:lnTo>
                    <a:lnTo>
                      <a:pt x="3893" y="194"/>
                    </a:lnTo>
                    <a:lnTo>
                      <a:pt x="3894" y="194"/>
                    </a:lnTo>
                    <a:lnTo>
                      <a:pt x="3894" y="194"/>
                    </a:lnTo>
                    <a:lnTo>
                      <a:pt x="3894" y="194"/>
                    </a:lnTo>
                    <a:lnTo>
                      <a:pt x="3894" y="194"/>
                    </a:lnTo>
                    <a:lnTo>
                      <a:pt x="3895" y="195"/>
                    </a:lnTo>
                    <a:lnTo>
                      <a:pt x="3895" y="196"/>
                    </a:lnTo>
                    <a:lnTo>
                      <a:pt x="3895" y="197"/>
                    </a:lnTo>
                    <a:lnTo>
                      <a:pt x="3895" y="197"/>
                    </a:lnTo>
                    <a:lnTo>
                      <a:pt x="3896" y="198"/>
                    </a:lnTo>
                    <a:lnTo>
                      <a:pt x="3896" y="197"/>
                    </a:lnTo>
                    <a:lnTo>
                      <a:pt x="3896" y="197"/>
                    </a:lnTo>
                    <a:lnTo>
                      <a:pt x="3896" y="196"/>
                    </a:lnTo>
                    <a:lnTo>
                      <a:pt x="3897" y="195"/>
                    </a:lnTo>
                    <a:lnTo>
                      <a:pt x="3897" y="194"/>
                    </a:lnTo>
                    <a:lnTo>
                      <a:pt x="3897" y="194"/>
                    </a:lnTo>
                    <a:lnTo>
                      <a:pt x="3898" y="193"/>
                    </a:lnTo>
                    <a:lnTo>
                      <a:pt x="3898" y="193"/>
                    </a:lnTo>
                    <a:lnTo>
                      <a:pt x="3898" y="193"/>
                    </a:lnTo>
                    <a:lnTo>
                      <a:pt x="3898" y="193"/>
                    </a:lnTo>
                    <a:lnTo>
                      <a:pt x="3899" y="193"/>
                    </a:lnTo>
                    <a:lnTo>
                      <a:pt x="3899" y="193"/>
                    </a:lnTo>
                    <a:lnTo>
                      <a:pt x="3899" y="193"/>
                    </a:lnTo>
                    <a:lnTo>
                      <a:pt x="3899" y="193"/>
                    </a:lnTo>
                    <a:lnTo>
                      <a:pt x="3900" y="193"/>
                    </a:lnTo>
                    <a:lnTo>
                      <a:pt x="3900" y="193"/>
                    </a:lnTo>
                    <a:lnTo>
                      <a:pt x="3900" y="193"/>
                    </a:lnTo>
                    <a:lnTo>
                      <a:pt x="3900" y="193"/>
                    </a:lnTo>
                    <a:lnTo>
                      <a:pt x="3901" y="193"/>
                    </a:lnTo>
                    <a:lnTo>
                      <a:pt x="3901" y="193"/>
                    </a:lnTo>
                    <a:lnTo>
                      <a:pt x="3901" y="193"/>
                    </a:lnTo>
                    <a:lnTo>
                      <a:pt x="3901" y="193"/>
                    </a:lnTo>
                    <a:lnTo>
                      <a:pt x="3902" y="193"/>
                    </a:lnTo>
                    <a:lnTo>
                      <a:pt x="3902" y="193"/>
                    </a:lnTo>
                    <a:lnTo>
                      <a:pt x="3902" y="193"/>
                    </a:lnTo>
                    <a:lnTo>
                      <a:pt x="3903" y="193"/>
                    </a:lnTo>
                    <a:lnTo>
                      <a:pt x="3903" y="193"/>
                    </a:lnTo>
                    <a:lnTo>
                      <a:pt x="3903" y="193"/>
                    </a:lnTo>
                    <a:lnTo>
                      <a:pt x="3903" y="193"/>
                    </a:lnTo>
                    <a:lnTo>
                      <a:pt x="3904" y="193"/>
                    </a:lnTo>
                    <a:lnTo>
                      <a:pt x="3904" y="193"/>
                    </a:lnTo>
                    <a:lnTo>
                      <a:pt x="3904" y="193"/>
                    </a:lnTo>
                    <a:lnTo>
                      <a:pt x="3904" y="193"/>
                    </a:lnTo>
                    <a:lnTo>
                      <a:pt x="3905" y="193"/>
                    </a:lnTo>
                    <a:lnTo>
                      <a:pt x="3905" y="193"/>
                    </a:lnTo>
                    <a:lnTo>
                      <a:pt x="3905" y="193"/>
                    </a:lnTo>
                    <a:lnTo>
                      <a:pt x="3906" y="193"/>
                    </a:lnTo>
                    <a:lnTo>
                      <a:pt x="3906" y="193"/>
                    </a:lnTo>
                    <a:lnTo>
                      <a:pt x="3906" y="193"/>
                    </a:lnTo>
                    <a:lnTo>
                      <a:pt x="3906" y="193"/>
                    </a:lnTo>
                    <a:lnTo>
                      <a:pt x="3907" y="193"/>
                    </a:lnTo>
                    <a:lnTo>
                      <a:pt x="3907" y="193"/>
                    </a:lnTo>
                    <a:lnTo>
                      <a:pt x="3907" y="193"/>
                    </a:lnTo>
                    <a:lnTo>
                      <a:pt x="3907" y="193"/>
                    </a:lnTo>
                    <a:lnTo>
                      <a:pt x="3908" y="193"/>
                    </a:lnTo>
                    <a:lnTo>
                      <a:pt x="3908" y="193"/>
                    </a:lnTo>
                    <a:lnTo>
                      <a:pt x="3908" y="193"/>
                    </a:lnTo>
                    <a:lnTo>
                      <a:pt x="3909" y="193"/>
                    </a:lnTo>
                    <a:lnTo>
                      <a:pt x="3909" y="193"/>
                    </a:lnTo>
                    <a:lnTo>
                      <a:pt x="3909" y="193"/>
                    </a:lnTo>
                    <a:lnTo>
                      <a:pt x="3909" y="193"/>
                    </a:lnTo>
                    <a:lnTo>
                      <a:pt x="3910" y="193"/>
                    </a:lnTo>
                    <a:lnTo>
                      <a:pt x="3910" y="193"/>
                    </a:lnTo>
                    <a:lnTo>
                      <a:pt x="3910" y="193"/>
                    </a:lnTo>
                    <a:lnTo>
                      <a:pt x="3910" y="193"/>
                    </a:lnTo>
                    <a:lnTo>
                      <a:pt x="3911" y="193"/>
                    </a:lnTo>
                    <a:lnTo>
                      <a:pt x="3911" y="193"/>
                    </a:lnTo>
                    <a:lnTo>
                      <a:pt x="3911" y="193"/>
                    </a:lnTo>
                    <a:lnTo>
                      <a:pt x="3911" y="193"/>
                    </a:lnTo>
                    <a:lnTo>
                      <a:pt x="3912" y="193"/>
                    </a:lnTo>
                    <a:lnTo>
                      <a:pt x="3912" y="193"/>
                    </a:lnTo>
                    <a:lnTo>
                      <a:pt x="3912" y="193"/>
                    </a:lnTo>
                    <a:lnTo>
                      <a:pt x="3912" y="193"/>
                    </a:lnTo>
                    <a:lnTo>
                      <a:pt x="3913" y="193"/>
                    </a:lnTo>
                    <a:lnTo>
                      <a:pt x="3913" y="193"/>
                    </a:lnTo>
                    <a:lnTo>
                      <a:pt x="3913" y="193"/>
                    </a:lnTo>
                    <a:lnTo>
                      <a:pt x="3914" y="193"/>
                    </a:lnTo>
                    <a:lnTo>
                      <a:pt x="3914" y="193"/>
                    </a:lnTo>
                    <a:lnTo>
                      <a:pt x="3914" y="193"/>
                    </a:lnTo>
                    <a:lnTo>
                      <a:pt x="3914" y="193"/>
                    </a:lnTo>
                    <a:lnTo>
                      <a:pt x="3915" y="194"/>
                    </a:lnTo>
                    <a:lnTo>
                      <a:pt x="3915" y="194"/>
                    </a:lnTo>
                    <a:lnTo>
                      <a:pt x="3915" y="194"/>
                    </a:lnTo>
                    <a:lnTo>
                      <a:pt x="3915" y="195"/>
                    </a:lnTo>
                    <a:lnTo>
                      <a:pt x="3916" y="195"/>
                    </a:lnTo>
                    <a:lnTo>
                      <a:pt x="3916" y="195"/>
                    </a:lnTo>
                    <a:lnTo>
                      <a:pt x="3916" y="196"/>
                    </a:lnTo>
                    <a:lnTo>
                      <a:pt x="3916" y="196"/>
                    </a:lnTo>
                    <a:lnTo>
                      <a:pt x="3917" y="196"/>
                    </a:lnTo>
                    <a:lnTo>
                      <a:pt x="3917" y="196"/>
                    </a:lnTo>
                    <a:lnTo>
                      <a:pt x="3917" y="196"/>
                    </a:lnTo>
                    <a:lnTo>
                      <a:pt x="3917" y="196"/>
                    </a:lnTo>
                    <a:lnTo>
                      <a:pt x="3918" y="196"/>
                    </a:lnTo>
                    <a:lnTo>
                      <a:pt x="3918" y="196"/>
                    </a:lnTo>
                    <a:lnTo>
                      <a:pt x="3918" y="196"/>
                    </a:lnTo>
                    <a:lnTo>
                      <a:pt x="3919" y="196"/>
                    </a:lnTo>
                    <a:lnTo>
                      <a:pt x="3919" y="196"/>
                    </a:lnTo>
                    <a:lnTo>
                      <a:pt x="3919" y="196"/>
                    </a:lnTo>
                    <a:lnTo>
                      <a:pt x="3919" y="196"/>
                    </a:lnTo>
                    <a:lnTo>
                      <a:pt x="3920" y="196"/>
                    </a:lnTo>
                    <a:lnTo>
                      <a:pt x="3920" y="196"/>
                    </a:lnTo>
                    <a:lnTo>
                      <a:pt x="3920" y="196"/>
                    </a:lnTo>
                    <a:lnTo>
                      <a:pt x="3920" y="196"/>
                    </a:lnTo>
                    <a:lnTo>
                      <a:pt x="3921" y="196"/>
                    </a:lnTo>
                    <a:lnTo>
                      <a:pt x="3921" y="196"/>
                    </a:lnTo>
                    <a:lnTo>
                      <a:pt x="3921" y="196"/>
                    </a:lnTo>
                    <a:lnTo>
                      <a:pt x="3922" y="196"/>
                    </a:lnTo>
                    <a:lnTo>
                      <a:pt x="3922" y="196"/>
                    </a:lnTo>
                    <a:lnTo>
                      <a:pt x="3922" y="197"/>
                    </a:lnTo>
                    <a:lnTo>
                      <a:pt x="3922" y="197"/>
                    </a:lnTo>
                    <a:lnTo>
                      <a:pt x="3923" y="197"/>
                    </a:lnTo>
                    <a:lnTo>
                      <a:pt x="3923" y="197"/>
                    </a:lnTo>
                    <a:lnTo>
                      <a:pt x="3923" y="196"/>
                    </a:lnTo>
                    <a:lnTo>
                      <a:pt x="3923" y="197"/>
                    </a:lnTo>
                    <a:lnTo>
                      <a:pt x="3924" y="197"/>
                    </a:lnTo>
                    <a:lnTo>
                      <a:pt x="3924" y="197"/>
                    </a:lnTo>
                    <a:lnTo>
                      <a:pt x="3924" y="197"/>
                    </a:lnTo>
                    <a:lnTo>
                      <a:pt x="3925" y="197"/>
                    </a:lnTo>
                    <a:lnTo>
                      <a:pt x="3925" y="197"/>
                    </a:lnTo>
                    <a:lnTo>
                      <a:pt x="3925" y="197"/>
                    </a:lnTo>
                    <a:lnTo>
                      <a:pt x="3925" y="197"/>
                    </a:lnTo>
                    <a:lnTo>
                      <a:pt x="3926" y="197"/>
                    </a:lnTo>
                    <a:lnTo>
                      <a:pt x="3926" y="197"/>
                    </a:lnTo>
                    <a:lnTo>
                      <a:pt x="3926" y="197"/>
                    </a:lnTo>
                    <a:lnTo>
                      <a:pt x="3926" y="197"/>
                    </a:lnTo>
                    <a:lnTo>
                      <a:pt x="3927" y="197"/>
                    </a:lnTo>
                    <a:lnTo>
                      <a:pt x="3927" y="197"/>
                    </a:lnTo>
                    <a:lnTo>
                      <a:pt x="3927" y="197"/>
                    </a:lnTo>
                    <a:lnTo>
                      <a:pt x="3927" y="197"/>
                    </a:lnTo>
                    <a:lnTo>
                      <a:pt x="3928" y="197"/>
                    </a:lnTo>
                    <a:lnTo>
                      <a:pt x="3928" y="197"/>
                    </a:lnTo>
                    <a:lnTo>
                      <a:pt x="3928" y="197"/>
                    </a:lnTo>
                    <a:lnTo>
                      <a:pt x="3928" y="197"/>
                    </a:lnTo>
                    <a:lnTo>
                      <a:pt x="3929" y="197"/>
                    </a:lnTo>
                    <a:lnTo>
                      <a:pt x="3929" y="197"/>
                    </a:lnTo>
                    <a:lnTo>
                      <a:pt x="3929" y="197"/>
                    </a:lnTo>
                    <a:lnTo>
                      <a:pt x="3930" y="197"/>
                    </a:lnTo>
                    <a:lnTo>
                      <a:pt x="3930" y="197"/>
                    </a:lnTo>
                    <a:lnTo>
                      <a:pt x="3930" y="197"/>
                    </a:lnTo>
                    <a:lnTo>
                      <a:pt x="3930" y="197"/>
                    </a:lnTo>
                    <a:lnTo>
                      <a:pt x="3931" y="197"/>
                    </a:lnTo>
                    <a:lnTo>
                      <a:pt x="3931" y="197"/>
                    </a:lnTo>
                    <a:lnTo>
                      <a:pt x="3931" y="197"/>
                    </a:lnTo>
                    <a:lnTo>
                      <a:pt x="3931" y="197"/>
                    </a:lnTo>
                    <a:lnTo>
                      <a:pt x="3932" y="197"/>
                    </a:lnTo>
                    <a:lnTo>
                      <a:pt x="3932" y="197"/>
                    </a:lnTo>
                    <a:lnTo>
                      <a:pt x="3932" y="197"/>
                    </a:lnTo>
                    <a:lnTo>
                      <a:pt x="3932" y="197"/>
                    </a:lnTo>
                    <a:lnTo>
                      <a:pt x="3933" y="197"/>
                    </a:lnTo>
                    <a:lnTo>
                      <a:pt x="3933" y="197"/>
                    </a:lnTo>
                    <a:lnTo>
                      <a:pt x="3933" y="197"/>
                    </a:lnTo>
                    <a:lnTo>
                      <a:pt x="3933" y="197"/>
                    </a:lnTo>
                    <a:lnTo>
                      <a:pt x="3934" y="197"/>
                    </a:lnTo>
                    <a:lnTo>
                      <a:pt x="3934" y="197"/>
                    </a:lnTo>
                    <a:lnTo>
                      <a:pt x="3934" y="197"/>
                    </a:lnTo>
                  </a:path>
                </a:pathLst>
              </a:custGeom>
              <a:noFill/>
              <a:ln w="31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Line 6">
            <a:extLst>
              <a:ext uri="{FF2B5EF4-FFF2-40B4-BE49-F238E27FC236}">
                <a16:creationId xmlns:a16="http://schemas.microsoft.com/office/drawing/2014/main" id="{2DB05819-A91B-4196-ADC9-DB1FEB047C25}"/>
              </a:ext>
            </a:extLst>
          </p:cNvPr>
          <p:cNvSpPr>
            <a:spLocks noChangeShapeType="1"/>
          </p:cNvSpPr>
          <p:nvPr/>
        </p:nvSpPr>
        <p:spPr bwMode="auto">
          <a:xfrm>
            <a:off x="1440490" y="4221273"/>
            <a:ext cx="10567701"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7">
            <a:extLst>
              <a:ext uri="{FF2B5EF4-FFF2-40B4-BE49-F238E27FC236}">
                <a16:creationId xmlns:a16="http://schemas.microsoft.com/office/drawing/2014/main" id="{B6FB6F6F-3920-40C7-9D7F-2A1B45B8AEF4}"/>
              </a:ext>
            </a:extLst>
          </p:cNvPr>
          <p:cNvSpPr>
            <a:spLocks noChangeShapeType="1"/>
          </p:cNvSpPr>
          <p:nvPr/>
        </p:nvSpPr>
        <p:spPr bwMode="auto">
          <a:xfrm flipV="1">
            <a:off x="1440490"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8">
            <a:extLst>
              <a:ext uri="{FF2B5EF4-FFF2-40B4-BE49-F238E27FC236}">
                <a16:creationId xmlns:a16="http://schemas.microsoft.com/office/drawing/2014/main" id="{1E8BAC74-92FD-48E6-9501-7BDA9B7A50D0}"/>
              </a:ext>
            </a:extLst>
          </p:cNvPr>
          <p:cNvSpPr>
            <a:spLocks noChangeShapeType="1"/>
          </p:cNvSpPr>
          <p:nvPr/>
        </p:nvSpPr>
        <p:spPr bwMode="auto">
          <a:xfrm flipV="1">
            <a:off x="3553676"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9">
            <a:extLst>
              <a:ext uri="{FF2B5EF4-FFF2-40B4-BE49-F238E27FC236}">
                <a16:creationId xmlns:a16="http://schemas.microsoft.com/office/drawing/2014/main" id="{1073264C-2260-42BF-8EAA-0034EDFF9EC5}"/>
              </a:ext>
            </a:extLst>
          </p:cNvPr>
          <p:cNvSpPr>
            <a:spLocks noChangeShapeType="1"/>
          </p:cNvSpPr>
          <p:nvPr/>
        </p:nvSpPr>
        <p:spPr bwMode="auto">
          <a:xfrm flipV="1">
            <a:off x="5666861"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10">
            <a:extLst>
              <a:ext uri="{FF2B5EF4-FFF2-40B4-BE49-F238E27FC236}">
                <a16:creationId xmlns:a16="http://schemas.microsoft.com/office/drawing/2014/main" id="{1AEB6FCB-2F57-49E9-B548-27B25F0F1B61}"/>
              </a:ext>
            </a:extLst>
          </p:cNvPr>
          <p:cNvSpPr>
            <a:spLocks noChangeShapeType="1"/>
          </p:cNvSpPr>
          <p:nvPr/>
        </p:nvSpPr>
        <p:spPr bwMode="auto">
          <a:xfrm flipV="1">
            <a:off x="7780047"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11">
            <a:extLst>
              <a:ext uri="{FF2B5EF4-FFF2-40B4-BE49-F238E27FC236}">
                <a16:creationId xmlns:a16="http://schemas.microsoft.com/office/drawing/2014/main" id="{99227620-3BEF-4A53-B4AC-3CED3D3A0C78}"/>
              </a:ext>
            </a:extLst>
          </p:cNvPr>
          <p:cNvSpPr>
            <a:spLocks noChangeShapeType="1"/>
          </p:cNvSpPr>
          <p:nvPr/>
        </p:nvSpPr>
        <p:spPr bwMode="auto">
          <a:xfrm flipV="1">
            <a:off x="9895006"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2">
            <a:extLst>
              <a:ext uri="{FF2B5EF4-FFF2-40B4-BE49-F238E27FC236}">
                <a16:creationId xmlns:a16="http://schemas.microsoft.com/office/drawing/2014/main" id="{D1CF7FD1-F7AC-4A72-9B9C-0FBC91F9D156}"/>
              </a:ext>
            </a:extLst>
          </p:cNvPr>
          <p:cNvSpPr>
            <a:spLocks noChangeShapeType="1"/>
          </p:cNvSpPr>
          <p:nvPr/>
        </p:nvSpPr>
        <p:spPr bwMode="auto">
          <a:xfrm flipV="1">
            <a:off x="12008191" y="4126023"/>
            <a:ext cx="0" cy="9525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a:extLst>
              <a:ext uri="{FF2B5EF4-FFF2-40B4-BE49-F238E27FC236}">
                <a16:creationId xmlns:a16="http://schemas.microsoft.com/office/drawing/2014/main" id="{A5ACAF3B-0E2A-4E14-BE82-786D7032C179}"/>
              </a:ext>
            </a:extLst>
          </p:cNvPr>
          <p:cNvSpPr>
            <a:spLocks noChangeArrowheads="1"/>
          </p:cNvSpPr>
          <p:nvPr/>
        </p:nvSpPr>
        <p:spPr bwMode="auto">
          <a:xfrm>
            <a:off x="1413876" y="4260960"/>
            <a:ext cx="10113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4">
            <a:extLst>
              <a:ext uri="{FF2B5EF4-FFF2-40B4-BE49-F238E27FC236}">
                <a16:creationId xmlns:a16="http://schemas.microsoft.com/office/drawing/2014/main" id="{28580BB8-95BC-4E26-B21D-94BF8438849D}"/>
              </a:ext>
            </a:extLst>
          </p:cNvPr>
          <p:cNvSpPr>
            <a:spLocks noChangeArrowheads="1"/>
          </p:cNvSpPr>
          <p:nvPr/>
        </p:nvSpPr>
        <p:spPr bwMode="auto">
          <a:xfrm>
            <a:off x="3491575" y="4260960"/>
            <a:ext cx="18452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C0C76714-A16F-4CE4-AB4C-39F0A1AE71A5}"/>
              </a:ext>
            </a:extLst>
          </p:cNvPr>
          <p:cNvSpPr>
            <a:spLocks noChangeArrowheads="1"/>
          </p:cNvSpPr>
          <p:nvPr/>
        </p:nvSpPr>
        <p:spPr bwMode="auto">
          <a:xfrm>
            <a:off x="5638472" y="4260960"/>
            <a:ext cx="10113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6">
            <a:extLst>
              <a:ext uri="{FF2B5EF4-FFF2-40B4-BE49-F238E27FC236}">
                <a16:creationId xmlns:a16="http://schemas.microsoft.com/office/drawing/2014/main" id="{9A528F48-C501-4D85-9F91-2527549073CB}"/>
              </a:ext>
            </a:extLst>
          </p:cNvPr>
          <p:cNvSpPr>
            <a:spLocks noChangeArrowheads="1"/>
          </p:cNvSpPr>
          <p:nvPr/>
        </p:nvSpPr>
        <p:spPr bwMode="auto">
          <a:xfrm>
            <a:off x="7721494" y="4260960"/>
            <a:ext cx="18452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17">
            <a:extLst>
              <a:ext uri="{FF2B5EF4-FFF2-40B4-BE49-F238E27FC236}">
                <a16:creationId xmlns:a16="http://schemas.microsoft.com/office/drawing/2014/main" id="{8789EE56-CA0B-406C-A349-6104AA251288}"/>
              </a:ext>
            </a:extLst>
          </p:cNvPr>
          <p:cNvSpPr>
            <a:spLocks noChangeArrowheads="1"/>
          </p:cNvSpPr>
          <p:nvPr/>
        </p:nvSpPr>
        <p:spPr bwMode="auto">
          <a:xfrm>
            <a:off x="9868391" y="4260960"/>
            <a:ext cx="10113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8">
            <a:extLst>
              <a:ext uri="{FF2B5EF4-FFF2-40B4-BE49-F238E27FC236}">
                <a16:creationId xmlns:a16="http://schemas.microsoft.com/office/drawing/2014/main" id="{0014A51B-6A2F-4D73-A443-BB657EE4FE65}"/>
              </a:ext>
            </a:extLst>
          </p:cNvPr>
          <p:cNvSpPr>
            <a:spLocks noChangeArrowheads="1"/>
          </p:cNvSpPr>
          <p:nvPr/>
        </p:nvSpPr>
        <p:spPr bwMode="auto">
          <a:xfrm>
            <a:off x="11946091" y="4260960"/>
            <a:ext cx="18452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Freeform 19">
            <a:extLst>
              <a:ext uri="{FF2B5EF4-FFF2-40B4-BE49-F238E27FC236}">
                <a16:creationId xmlns:a16="http://schemas.microsoft.com/office/drawing/2014/main" id="{E47AFBB6-7CBC-4BBC-871B-8FE92989D79C}"/>
              </a:ext>
            </a:extLst>
          </p:cNvPr>
          <p:cNvSpPr>
            <a:spLocks/>
          </p:cNvSpPr>
          <p:nvPr/>
        </p:nvSpPr>
        <p:spPr bwMode="auto">
          <a:xfrm>
            <a:off x="11809470" y="4430823"/>
            <a:ext cx="42583" cy="38100"/>
          </a:xfrm>
          <a:custGeom>
            <a:avLst/>
            <a:gdLst>
              <a:gd name="T0" fmla="*/ 0 w 77"/>
              <a:gd name="T1" fmla="*/ 74 h 77"/>
              <a:gd name="T2" fmla="*/ 1 w 77"/>
              <a:gd name="T3" fmla="*/ 72 h 77"/>
              <a:gd name="T4" fmla="*/ 34 w 77"/>
              <a:gd name="T5" fmla="*/ 38 h 77"/>
              <a:gd name="T6" fmla="*/ 1 w 77"/>
              <a:gd name="T7" fmla="*/ 5 h 77"/>
              <a:gd name="T8" fmla="*/ 0 w 77"/>
              <a:gd name="T9" fmla="*/ 3 h 77"/>
              <a:gd name="T10" fmla="*/ 1 w 77"/>
              <a:gd name="T11" fmla="*/ 1 h 77"/>
              <a:gd name="T12" fmla="*/ 3 w 77"/>
              <a:gd name="T13" fmla="*/ 0 h 77"/>
              <a:gd name="T14" fmla="*/ 6 w 77"/>
              <a:gd name="T15" fmla="*/ 1 h 77"/>
              <a:gd name="T16" fmla="*/ 39 w 77"/>
              <a:gd name="T17" fmla="*/ 34 h 77"/>
              <a:gd name="T18" fmla="*/ 72 w 77"/>
              <a:gd name="T19" fmla="*/ 1 h 77"/>
              <a:gd name="T20" fmla="*/ 74 w 77"/>
              <a:gd name="T21" fmla="*/ 0 h 77"/>
              <a:gd name="T22" fmla="*/ 76 w 77"/>
              <a:gd name="T23" fmla="*/ 1 h 77"/>
              <a:gd name="T24" fmla="*/ 77 w 77"/>
              <a:gd name="T25" fmla="*/ 3 h 77"/>
              <a:gd name="T26" fmla="*/ 76 w 77"/>
              <a:gd name="T27" fmla="*/ 5 h 77"/>
              <a:gd name="T28" fmla="*/ 43 w 77"/>
              <a:gd name="T29" fmla="*/ 38 h 77"/>
              <a:gd name="T30" fmla="*/ 76 w 77"/>
              <a:gd name="T31" fmla="*/ 72 h 77"/>
              <a:gd name="T32" fmla="*/ 77 w 77"/>
              <a:gd name="T33" fmla="*/ 74 h 77"/>
              <a:gd name="T34" fmla="*/ 76 w 77"/>
              <a:gd name="T35" fmla="*/ 76 h 77"/>
              <a:gd name="T36" fmla="*/ 74 w 77"/>
              <a:gd name="T37" fmla="*/ 77 h 77"/>
              <a:gd name="T38" fmla="*/ 72 w 77"/>
              <a:gd name="T39" fmla="*/ 76 h 77"/>
              <a:gd name="T40" fmla="*/ 39 w 77"/>
              <a:gd name="T41" fmla="*/ 43 h 77"/>
              <a:gd name="T42" fmla="*/ 6 w 77"/>
              <a:gd name="T43" fmla="*/ 76 h 77"/>
              <a:gd name="T44" fmla="*/ 3 w 77"/>
              <a:gd name="T45" fmla="*/ 77 h 77"/>
              <a:gd name="T46" fmla="*/ 1 w 77"/>
              <a:gd name="T47" fmla="*/ 76 h 77"/>
              <a:gd name="T48" fmla="*/ 0 w 77"/>
              <a:gd name="T49" fmla="*/ 7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 h="77">
                <a:moveTo>
                  <a:pt x="0" y="74"/>
                </a:moveTo>
                <a:cubicBezTo>
                  <a:pt x="0" y="73"/>
                  <a:pt x="0" y="72"/>
                  <a:pt x="1" y="72"/>
                </a:cubicBezTo>
                <a:lnTo>
                  <a:pt x="34" y="38"/>
                </a:lnTo>
                <a:lnTo>
                  <a:pt x="1" y="5"/>
                </a:lnTo>
                <a:cubicBezTo>
                  <a:pt x="0" y="5"/>
                  <a:pt x="0" y="4"/>
                  <a:pt x="0" y="3"/>
                </a:cubicBezTo>
                <a:cubicBezTo>
                  <a:pt x="0" y="2"/>
                  <a:pt x="0" y="2"/>
                  <a:pt x="1" y="1"/>
                </a:cubicBezTo>
                <a:cubicBezTo>
                  <a:pt x="2" y="0"/>
                  <a:pt x="2" y="0"/>
                  <a:pt x="3" y="0"/>
                </a:cubicBezTo>
                <a:cubicBezTo>
                  <a:pt x="4" y="0"/>
                  <a:pt x="5" y="0"/>
                  <a:pt x="6" y="1"/>
                </a:cubicBezTo>
                <a:lnTo>
                  <a:pt x="39" y="34"/>
                </a:lnTo>
                <a:lnTo>
                  <a:pt x="72" y="1"/>
                </a:lnTo>
                <a:cubicBezTo>
                  <a:pt x="73" y="0"/>
                  <a:pt x="73" y="0"/>
                  <a:pt x="74" y="0"/>
                </a:cubicBezTo>
                <a:cubicBezTo>
                  <a:pt x="75" y="0"/>
                  <a:pt x="76" y="0"/>
                  <a:pt x="76" y="1"/>
                </a:cubicBezTo>
                <a:cubicBezTo>
                  <a:pt x="77" y="1"/>
                  <a:pt x="77" y="2"/>
                  <a:pt x="77" y="3"/>
                </a:cubicBezTo>
                <a:cubicBezTo>
                  <a:pt x="77" y="4"/>
                  <a:pt x="77" y="5"/>
                  <a:pt x="76" y="5"/>
                </a:cubicBezTo>
                <a:lnTo>
                  <a:pt x="43" y="38"/>
                </a:lnTo>
                <a:lnTo>
                  <a:pt x="76" y="72"/>
                </a:lnTo>
                <a:cubicBezTo>
                  <a:pt x="77" y="72"/>
                  <a:pt x="77" y="73"/>
                  <a:pt x="77" y="74"/>
                </a:cubicBezTo>
                <a:cubicBezTo>
                  <a:pt x="77" y="75"/>
                  <a:pt x="77" y="75"/>
                  <a:pt x="76" y="76"/>
                </a:cubicBezTo>
                <a:cubicBezTo>
                  <a:pt x="76" y="77"/>
                  <a:pt x="75" y="77"/>
                  <a:pt x="74" y="77"/>
                </a:cubicBezTo>
                <a:cubicBezTo>
                  <a:pt x="73" y="77"/>
                  <a:pt x="73" y="77"/>
                  <a:pt x="72" y="76"/>
                </a:cubicBezTo>
                <a:lnTo>
                  <a:pt x="39" y="43"/>
                </a:lnTo>
                <a:lnTo>
                  <a:pt x="6" y="76"/>
                </a:lnTo>
                <a:cubicBezTo>
                  <a:pt x="5" y="77"/>
                  <a:pt x="4" y="77"/>
                  <a:pt x="3" y="77"/>
                </a:cubicBezTo>
                <a:cubicBezTo>
                  <a:pt x="2" y="77"/>
                  <a:pt x="2" y="77"/>
                  <a:pt x="1" y="76"/>
                </a:cubicBezTo>
                <a:cubicBezTo>
                  <a:pt x="0" y="75"/>
                  <a:pt x="0" y="75"/>
                  <a:pt x="0" y="74"/>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A31F0417-65E9-433A-8CDE-A1DC6B1C20D5}"/>
              </a:ext>
            </a:extLst>
          </p:cNvPr>
          <p:cNvSpPr>
            <a:spLocks noChangeArrowheads="1"/>
          </p:cNvSpPr>
          <p:nvPr/>
        </p:nvSpPr>
        <p:spPr bwMode="auto">
          <a:xfrm>
            <a:off x="11866247" y="4395898"/>
            <a:ext cx="157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Rectangle 21">
            <a:extLst>
              <a:ext uri="{FF2B5EF4-FFF2-40B4-BE49-F238E27FC236}">
                <a16:creationId xmlns:a16="http://schemas.microsoft.com/office/drawing/2014/main" id="{85F506A3-8161-448D-9716-2CB41CD2484D}"/>
              </a:ext>
            </a:extLst>
          </p:cNvPr>
          <p:cNvSpPr>
            <a:spLocks noChangeArrowheads="1"/>
          </p:cNvSpPr>
          <p:nvPr/>
        </p:nvSpPr>
        <p:spPr bwMode="auto">
          <a:xfrm>
            <a:off x="11967383" y="4375260"/>
            <a:ext cx="70972"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Line 22">
            <a:extLst>
              <a:ext uri="{FF2B5EF4-FFF2-40B4-BE49-F238E27FC236}">
                <a16:creationId xmlns:a16="http://schemas.microsoft.com/office/drawing/2014/main" id="{EBAB78BD-52D3-4302-95C6-B024DE844F22}"/>
              </a:ext>
            </a:extLst>
          </p:cNvPr>
          <p:cNvSpPr>
            <a:spLocks noChangeShapeType="1"/>
          </p:cNvSpPr>
          <p:nvPr/>
        </p:nvSpPr>
        <p:spPr bwMode="auto">
          <a:xfrm flipV="1">
            <a:off x="1440490" y="3027366"/>
            <a:ext cx="0" cy="1012825"/>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23">
            <a:extLst>
              <a:ext uri="{FF2B5EF4-FFF2-40B4-BE49-F238E27FC236}">
                <a16:creationId xmlns:a16="http://schemas.microsoft.com/office/drawing/2014/main" id="{1CBDFB95-0917-4D43-915E-C69DA8B8D57F}"/>
              </a:ext>
            </a:extLst>
          </p:cNvPr>
          <p:cNvSpPr>
            <a:spLocks noChangeShapeType="1"/>
          </p:cNvSpPr>
          <p:nvPr/>
        </p:nvSpPr>
        <p:spPr bwMode="auto">
          <a:xfrm>
            <a:off x="1440490" y="4221273"/>
            <a:ext cx="104684"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6">
            <a:extLst>
              <a:ext uri="{FF2B5EF4-FFF2-40B4-BE49-F238E27FC236}">
                <a16:creationId xmlns:a16="http://schemas.microsoft.com/office/drawing/2014/main" id="{1841511B-9955-460F-BD1C-45CEA417AF93}"/>
              </a:ext>
            </a:extLst>
          </p:cNvPr>
          <p:cNvSpPr>
            <a:spLocks noChangeShapeType="1"/>
          </p:cNvSpPr>
          <p:nvPr/>
        </p:nvSpPr>
        <p:spPr bwMode="auto">
          <a:xfrm>
            <a:off x="1440490" y="4040192"/>
            <a:ext cx="104684"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7">
            <a:extLst>
              <a:ext uri="{FF2B5EF4-FFF2-40B4-BE49-F238E27FC236}">
                <a16:creationId xmlns:a16="http://schemas.microsoft.com/office/drawing/2014/main" id="{560BE8EB-38CA-46A2-82CB-BA9615B94FB3}"/>
              </a:ext>
            </a:extLst>
          </p:cNvPr>
          <p:cNvSpPr>
            <a:spLocks noChangeShapeType="1"/>
          </p:cNvSpPr>
          <p:nvPr/>
        </p:nvSpPr>
        <p:spPr bwMode="auto">
          <a:xfrm>
            <a:off x="1440490" y="3703642"/>
            <a:ext cx="104684"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8">
            <a:extLst>
              <a:ext uri="{FF2B5EF4-FFF2-40B4-BE49-F238E27FC236}">
                <a16:creationId xmlns:a16="http://schemas.microsoft.com/office/drawing/2014/main" id="{4BB245AD-9F21-45F7-86AA-9A3F8A943C6D}"/>
              </a:ext>
            </a:extLst>
          </p:cNvPr>
          <p:cNvSpPr>
            <a:spLocks noChangeShapeType="1"/>
          </p:cNvSpPr>
          <p:nvPr/>
        </p:nvSpPr>
        <p:spPr bwMode="auto">
          <a:xfrm>
            <a:off x="1440490" y="3365505"/>
            <a:ext cx="104684"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9">
            <a:extLst>
              <a:ext uri="{FF2B5EF4-FFF2-40B4-BE49-F238E27FC236}">
                <a16:creationId xmlns:a16="http://schemas.microsoft.com/office/drawing/2014/main" id="{48D69899-7A74-4B25-954E-72BD91158407}"/>
              </a:ext>
            </a:extLst>
          </p:cNvPr>
          <p:cNvSpPr>
            <a:spLocks noChangeShapeType="1"/>
          </p:cNvSpPr>
          <p:nvPr/>
        </p:nvSpPr>
        <p:spPr bwMode="auto">
          <a:xfrm>
            <a:off x="1440490" y="3027367"/>
            <a:ext cx="104684"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 name="Rectangle 33">
            <a:extLst>
              <a:ext uri="{FF2B5EF4-FFF2-40B4-BE49-F238E27FC236}">
                <a16:creationId xmlns:a16="http://schemas.microsoft.com/office/drawing/2014/main" id="{52D7AB47-998B-4044-B7E0-630FC30410D3}"/>
              </a:ext>
            </a:extLst>
          </p:cNvPr>
          <p:cNvSpPr>
            <a:spLocks noChangeArrowheads="1"/>
          </p:cNvSpPr>
          <p:nvPr/>
        </p:nvSpPr>
        <p:spPr bwMode="auto">
          <a:xfrm>
            <a:off x="1351775" y="3997330"/>
            <a:ext cx="10113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7" name="Rectangle 34">
            <a:extLst>
              <a:ext uri="{FF2B5EF4-FFF2-40B4-BE49-F238E27FC236}">
                <a16:creationId xmlns:a16="http://schemas.microsoft.com/office/drawing/2014/main" id="{47245A6A-D13D-4607-B94E-632FCC0D9377}"/>
              </a:ext>
            </a:extLst>
          </p:cNvPr>
          <p:cNvSpPr>
            <a:spLocks noChangeArrowheads="1"/>
          </p:cNvSpPr>
          <p:nvPr/>
        </p:nvSpPr>
        <p:spPr bwMode="auto">
          <a:xfrm>
            <a:off x="1351775" y="3659192"/>
            <a:ext cx="10113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8" name="Rectangle 35">
            <a:extLst>
              <a:ext uri="{FF2B5EF4-FFF2-40B4-BE49-F238E27FC236}">
                <a16:creationId xmlns:a16="http://schemas.microsoft.com/office/drawing/2014/main" id="{409A8130-41F3-4985-B61B-8987169474A1}"/>
              </a:ext>
            </a:extLst>
          </p:cNvPr>
          <p:cNvSpPr>
            <a:spLocks noChangeArrowheads="1"/>
          </p:cNvSpPr>
          <p:nvPr/>
        </p:nvSpPr>
        <p:spPr bwMode="auto">
          <a:xfrm>
            <a:off x="1303870" y="3322642"/>
            <a:ext cx="157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9" name="Rectangle 36">
            <a:extLst>
              <a:ext uri="{FF2B5EF4-FFF2-40B4-BE49-F238E27FC236}">
                <a16:creationId xmlns:a16="http://schemas.microsoft.com/office/drawing/2014/main" id="{FFA30F9D-18FE-4FFC-8201-C43128E81921}"/>
              </a:ext>
            </a:extLst>
          </p:cNvPr>
          <p:cNvSpPr>
            <a:spLocks noChangeArrowheads="1"/>
          </p:cNvSpPr>
          <p:nvPr/>
        </p:nvSpPr>
        <p:spPr bwMode="auto">
          <a:xfrm>
            <a:off x="1303870" y="2984505"/>
            <a:ext cx="157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0" name="Freeform 37">
            <a:extLst>
              <a:ext uri="{FF2B5EF4-FFF2-40B4-BE49-F238E27FC236}">
                <a16:creationId xmlns:a16="http://schemas.microsoft.com/office/drawing/2014/main" id="{A2224027-7144-4671-B683-30F8FF26F08B}"/>
              </a:ext>
            </a:extLst>
          </p:cNvPr>
          <p:cNvSpPr>
            <a:spLocks/>
          </p:cNvSpPr>
          <p:nvPr/>
        </p:nvSpPr>
        <p:spPr bwMode="auto">
          <a:xfrm>
            <a:off x="1440490" y="3073405"/>
            <a:ext cx="10567701" cy="966787"/>
          </a:xfrm>
          <a:custGeom>
            <a:avLst/>
            <a:gdLst>
              <a:gd name="T0" fmla="*/ 93 w 5956"/>
              <a:gd name="T1" fmla="*/ 609 h 609"/>
              <a:gd name="T2" fmla="*/ 186 w 5956"/>
              <a:gd name="T3" fmla="*/ 609 h 609"/>
              <a:gd name="T4" fmla="*/ 279 w 5956"/>
              <a:gd name="T5" fmla="*/ 609 h 609"/>
              <a:gd name="T6" fmla="*/ 372 w 5956"/>
              <a:gd name="T7" fmla="*/ 609 h 609"/>
              <a:gd name="T8" fmla="*/ 466 w 5956"/>
              <a:gd name="T9" fmla="*/ 609 h 609"/>
              <a:gd name="T10" fmla="*/ 559 w 5956"/>
              <a:gd name="T11" fmla="*/ 609 h 609"/>
              <a:gd name="T12" fmla="*/ 652 w 5956"/>
              <a:gd name="T13" fmla="*/ 609 h 609"/>
              <a:gd name="T14" fmla="*/ 745 w 5956"/>
              <a:gd name="T15" fmla="*/ 609 h 609"/>
              <a:gd name="T16" fmla="*/ 838 w 5956"/>
              <a:gd name="T17" fmla="*/ 609 h 609"/>
              <a:gd name="T18" fmla="*/ 931 w 5956"/>
              <a:gd name="T19" fmla="*/ 609 h 609"/>
              <a:gd name="T20" fmla="*/ 1025 w 5956"/>
              <a:gd name="T21" fmla="*/ 609 h 609"/>
              <a:gd name="T22" fmla="*/ 1118 w 5956"/>
              <a:gd name="T23" fmla="*/ 609 h 609"/>
              <a:gd name="T24" fmla="*/ 1211 w 5956"/>
              <a:gd name="T25" fmla="*/ 609 h 609"/>
              <a:gd name="T26" fmla="*/ 1304 w 5956"/>
              <a:gd name="T27" fmla="*/ 609 h 609"/>
              <a:gd name="T28" fmla="*/ 1397 w 5956"/>
              <a:gd name="T29" fmla="*/ 609 h 609"/>
              <a:gd name="T30" fmla="*/ 1490 w 5956"/>
              <a:gd name="T31" fmla="*/ 609 h 609"/>
              <a:gd name="T32" fmla="*/ 1583 w 5956"/>
              <a:gd name="T33" fmla="*/ 609 h 609"/>
              <a:gd name="T34" fmla="*/ 1677 w 5956"/>
              <a:gd name="T35" fmla="*/ 609 h 609"/>
              <a:gd name="T36" fmla="*/ 1770 w 5956"/>
              <a:gd name="T37" fmla="*/ 609 h 609"/>
              <a:gd name="T38" fmla="*/ 1863 w 5956"/>
              <a:gd name="T39" fmla="*/ 609 h 609"/>
              <a:gd name="T40" fmla="*/ 1956 w 5956"/>
              <a:gd name="T41" fmla="*/ 609 h 609"/>
              <a:gd name="T42" fmla="*/ 2049 w 5956"/>
              <a:gd name="T43" fmla="*/ 609 h 609"/>
              <a:gd name="T44" fmla="*/ 2142 w 5956"/>
              <a:gd name="T45" fmla="*/ 609 h 609"/>
              <a:gd name="T46" fmla="*/ 2235 w 5956"/>
              <a:gd name="T47" fmla="*/ 609 h 609"/>
              <a:gd name="T48" fmla="*/ 2329 w 5956"/>
              <a:gd name="T49" fmla="*/ 609 h 609"/>
              <a:gd name="T50" fmla="*/ 2422 w 5956"/>
              <a:gd name="T51" fmla="*/ 573 h 609"/>
              <a:gd name="T52" fmla="*/ 2515 w 5956"/>
              <a:gd name="T53" fmla="*/ 537 h 609"/>
              <a:gd name="T54" fmla="*/ 2608 w 5956"/>
              <a:gd name="T55" fmla="*/ 567 h 609"/>
              <a:gd name="T56" fmla="*/ 2701 w 5956"/>
              <a:gd name="T57" fmla="*/ 572 h 609"/>
              <a:gd name="T58" fmla="*/ 2794 w 5956"/>
              <a:gd name="T59" fmla="*/ 571 h 609"/>
              <a:gd name="T60" fmla="*/ 2887 w 5956"/>
              <a:gd name="T61" fmla="*/ 563 h 609"/>
              <a:gd name="T62" fmla="*/ 2981 w 5956"/>
              <a:gd name="T63" fmla="*/ 567 h 609"/>
              <a:gd name="T64" fmla="*/ 3074 w 5956"/>
              <a:gd name="T65" fmla="*/ 563 h 609"/>
              <a:gd name="T66" fmla="*/ 3167 w 5956"/>
              <a:gd name="T67" fmla="*/ 541 h 609"/>
              <a:gd name="T68" fmla="*/ 3260 w 5956"/>
              <a:gd name="T69" fmla="*/ 563 h 609"/>
              <a:gd name="T70" fmla="*/ 3353 w 5956"/>
              <a:gd name="T71" fmla="*/ 555 h 609"/>
              <a:gd name="T72" fmla="*/ 3447 w 5956"/>
              <a:gd name="T73" fmla="*/ 570 h 609"/>
              <a:gd name="T74" fmla="*/ 3540 w 5956"/>
              <a:gd name="T75" fmla="*/ 561 h 609"/>
              <a:gd name="T76" fmla="*/ 3633 w 5956"/>
              <a:gd name="T77" fmla="*/ 242 h 609"/>
              <a:gd name="T78" fmla="*/ 3726 w 5956"/>
              <a:gd name="T79" fmla="*/ 568 h 609"/>
              <a:gd name="T80" fmla="*/ 3819 w 5956"/>
              <a:gd name="T81" fmla="*/ 330 h 609"/>
              <a:gd name="T82" fmla="*/ 3912 w 5956"/>
              <a:gd name="T83" fmla="*/ 559 h 609"/>
              <a:gd name="T84" fmla="*/ 4005 w 5956"/>
              <a:gd name="T85" fmla="*/ 560 h 609"/>
              <a:gd name="T86" fmla="*/ 4099 w 5956"/>
              <a:gd name="T87" fmla="*/ 566 h 609"/>
              <a:gd name="T88" fmla="*/ 4192 w 5956"/>
              <a:gd name="T89" fmla="*/ 570 h 609"/>
              <a:gd name="T90" fmla="*/ 4285 w 5956"/>
              <a:gd name="T91" fmla="*/ 572 h 609"/>
              <a:gd name="T92" fmla="*/ 4378 w 5956"/>
              <a:gd name="T93" fmla="*/ 553 h 609"/>
              <a:gd name="T94" fmla="*/ 4471 w 5956"/>
              <a:gd name="T95" fmla="*/ 550 h 609"/>
              <a:gd name="T96" fmla="*/ 4564 w 5956"/>
              <a:gd name="T97" fmla="*/ 568 h 609"/>
              <a:gd name="T98" fmla="*/ 4657 w 5956"/>
              <a:gd name="T99" fmla="*/ 558 h 609"/>
              <a:gd name="T100" fmla="*/ 4751 w 5956"/>
              <a:gd name="T101" fmla="*/ 567 h 609"/>
              <a:gd name="T102" fmla="*/ 4844 w 5956"/>
              <a:gd name="T103" fmla="*/ 565 h 609"/>
              <a:gd name="T104" fmla="*/ 4937 w 5956"/>
              <a:gd name="T105" fmla="*/ 572 h 609"/>
              <a:gd name="T106" fmla="*/ 5030 w 5956"/>
              <a:gd name="T107" fmla="*/ 546 h 609"/>
              <a:gd name="T108" fmla="*/ 5123 w 5956"/>
              <a:gd name="T109" fmla="*/ 564 h 609"/>
              <a:gd name="T110" fmla="*/ 5216 w 5956"/>
              <a:gd name="T111" fmla="*/ 568 h 609"/>
              <a:gd name="T112" fmla="*/ 5309 w 5956"/>
              <a:gd name="T113" fmla="*/ 568 h 609"/>
              <a:gd name="T114" fmla="*/ 5402 w 5956"/>
              <a:gd name="T115" fmla="*/ 570 h 609"/>
              <a:gd name="T116" fmla="*/ 5496 w 5956"/>
              <a:gd name="T117" fmla="*/ 569 h 609"/>
              <a:gd name="T118" fmla="*/ 5589 w 5956"/>
              <a:gd name="T119" fmla="*/ 574 h 609"/>
              <a:gd name="T120" fmla="*/ 5682 w 5956"/>
              <a:gd name="T121" fmla="*/ 560 h 609"/>
              <a:gd name="T122" fmla="*/ 5775 w 5956"/>
              <a:gd name="T123" fmla="*/ 567 h 609"/>
              <a:gd name="T124" fmla="*/ 5868 w 5956"/>
              <a:gd name="T125" fmla="*/ 563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6" h="609">
                <a:moveTo>
                  <a:pt x="0" y="609"/>
                </a:moveTo>
                <a:lnTo>
                  <a:pt x="0" y="609"/>
                </a:lnTo>
                <a:lnTo>
                  <a:pt x="1" y="609"/>
                </a:lnTo>
                <a:lnTo>
                  <a:pt x="1" y="609"/>
                </a:lnTo>
                <a:lnTo>
                  <a:pt x="1" y="609"/>
                </a:lnTo>
                <a:lnTo>
                  <a:pt x="1" y="609"/>
                </a:lnTo>
                <a:lnTo>
                  <a:pt x="2" y="609"/>
                </a:lnTo>
                <a:lnTo>
                  <a:pt x="2" y="609"/>
                </a:lnTo>
                <a:lnTo>
                  <a:pt x="2" y="609"/>
                </a:lnTo>
                <a:lnTo>
                  <a:pt x="2" y="609"/>
                </a:lnTo>
                <a:lnTo>
                  <a:pt x="2" y="609"/>
                </a:lnTo>
                <a:lnTo>
                  <a:pt x="3" y="609"/>
                </a:lnTo>
                <a:lnTo>
                  <a:pt x="3" y="609"/>
                </a:lnTo>
                <a:lnTo>
                  <a:pt x="3" y="609"/>
                </a:lnTo>
                <a:lnTo>
                  <a:pt x="3" y="609"/>
                </a:lnTo>
                <a:lnTo>
                  <a:pt x="4" y="609"/>
                </a:lnTo>
                <a:lnTo>
                  <a:pt x="4" y="609"/>
                </a:lnTo>
                <a:lnTo>
                  <a:pt x="4" y="609"/>
                </a:lnTo>
                <a:lnTo>
                  <a:pt x="4" y="609"/>
                </a:lnTo>
                <a:lnTo>
                  <a:pt x="5" y="609"/>
                </a:lnTo>
                <a:lnTo>
                  <a:pt x="5" y="609"/>
                </a:lnTo>
                <a:lnTo>
                  <a:pt x="5" y="609"/>
                </a:lnTo>
                <a:lnTo>
                  <a:pt x="5" y="609"/>
                </a:lnTo>
                <a:lnTo>
                  <a:pt x="6" y="609"/>
                </a:lnTo>
                <a:lnTo>
                  <a:pt x="6" y="609"/>
                </a:lnTo>
                <a:lnTo>
                  <a:pt x="6" y="609"/>
                </a:lnTo>
                <a:lnTo>
                  <a:pt x="6" y="609"/>
                </a:lnTo>
                <a:lnTo>
                  <a:pt x="7" y="609"/>
                </a:lnTo>
                <a:lnTo>
                  <a:pt x="7" y="609"/>
                </a:lnTo>
                <a:lnTo>
                  <a:pt x="7" y="609"/>
                </a:lnTo>
                <a:lnTo>
                  <a:pt x="7" y="609"/>
                </a:lnTo>
                <a:lnTo>
                  <a:pt x="7" y="609"/>
                </a:lnTo>
                <a:lnTo>
                  <a:pt x="8" y="609"/>
                </a:lnTo>
                <a:lnTo>
                  <a:pt x="8" y="609"/>
                </a:lnTo>
                <a:lnTo>
                  <a:pt x="8" y="609"/>
                </a:lnTo>
                <a:lnTo>
                  <a:pt x="8" y="609"/>
                </a:lnTo>
                <a:lnTo>
                  <a:pt x="9" y="609"/>
                </a:lnTo>
                <a:lnTo>
                  <a:pt x="9" y="609"/>
                </a:lnTo>
                <a:lnTo>
                  <a:pt x="9" y="609"/>
                </a:lnTo>
                <a:lnTo>
                  <a:pt x="9" y="609"/>
                </a:lnTo>
                <a:lnTo>
                  <a:pt x="10" y="609"/>
                </a:lnTo>
                <a:lnTo>
                  <a:pt x="10" y="609"/>
                </a:lnTo>
                <a:lnTo>
                  <a:pt x="10" y="609"/>
                </a:lnTo>
                <a:lnTo>
                  <a:pt x="10" y="609"/>
                </a:lnTo>
                <a:lnTo>
                  <a:pt x="11" y="609"/>
                </a:lnTo>
                <a:lnTo>
                  <a:pt x="11" y="609"/>
                </a:lnTo>
                <a:lnTo>
                  <a:pt x="11" y="609"/>
                </a:lnTo>
                <a:lnTo>
                  <a:pt x="11" y="609"/>
                </a:lnTo>
                <a:lnTo>
                  <a:pt x="11" y="609"/>
                </a:lnTo>
                <a:lnTo>
                  <a:pt x="12" y="609"/>
                </a:lnTo>
                <a:lnTo>
                  <a:pt x="12" y="609"/>
                </a:lnTo>
                <a:lnTo>
                  <a:pt x="12" y="609"/>
                </a:lnTo>
                <a:lnTo>
                  <a:pt x="12" y="609"/>
                </a:lnTo>
                <a:lnTo>
                  <a:pt x="13" y="609"/>
                </a:lnTo>
                <a:lnTo>
                  <a:pt x="13" y="609"/>
                </a:lnTo>
                <a:lnTo>
                  <a:pt x="13" y="609"/>
                </a:lnTo>
                <a:lnTo>
                  <a:pt x="13" y="609"/>
                </a:lnTo>
                <a:lnTo>
                  <a:pt x="14" y="609"/>
                </a:lnTo>
                <a:lnTo>
                  <a:pt x="14" y="609"/>
                </a:lnTo>
                <a:lnTo>
                  <a:pt x="14" y="609"/>
                </a:lnTo>
                <a:lnTo>
                  <a:pt x="14" y="609"/>
                </a:lnTo>
                <a:lnTo>
                  <a:pt x="15" y="609"/>
                </a:lnTo>
                <a:lnTo>
                  <a:pt x="15" y="609"/>
                </a:lnTo>
                <a:lnTo>
                  <a:pt x="15" y="609"/>
                </a:lnTo>
                <a:lnTo>
                  <a:pt x="15" y="609"/>
                </a:lnTo>
                <a:lnTo>
                  <a:pt x="16" y="609"/>
                </a:lnTo>
                <a:lnTo>
                  <a:pt x="16" y="609"/>
                </a:lnTo>
                <a:lnTo>
                  <a:pt x="16" y="609"/>
                </a:lnTo>
                <a:lnTo>
                  <a:pt x="16" y="609"/>
                </a:lnTo>
                <a:lnTo>
                  <a:pt x="16" y="609"/>
                </a:lnTo>
                <a:lnTo>
                  <a:pt x="17" y="609"/>
                </a:lnTo>
                <a:lnTo>
                  <a:pt x="17" y="609"/>
                </a:lnTo>
                <a:lnTo>
                  <a:pt x="17" y="609"/>
                </a:lnTo>
                <a:lnTo>
                  <a:pt x="17" y="609"/>
                </a:lnTo>
                <a:lnTo>
                  <a:pt x="18" y="609"/>
                </a:lnTo>
                <a:lnTo>
                  <a:pt x="18" y="609"/>
                </a:lnTo>
                <a:lnTo>
                  <a:pt x="18" y="609"/>
                </a:lnTo>
                <a:lnTo>
                  <a:pt x="18" y="609"/>
                </a:lnTo>
                <a:lnTo>
                  <a:pt x="19" y="609"/>
                </a:lnTo>
                <a:lnTo>
                  <a:pt x="19" y="609"/>
                </a:lnTo>
                <a:lnTo>
                  <a:pt x="19" y="609"/>
                </a:lnTo>
                <a:lnTo>
                  <a:pt x="19" y="609"/>
                </a:lnTo>
                <a:lnTo>
                  <a:pt x="20" y="609"/>
                </a:lnTo>
                <a:lnTo>
                  <a:pt x="20" y="609"/>
                </a:lnTo>
                <a:lnTo>
                  <a:pt x="20" y="609"/>
                </a:lnTo>
                <a:lnTo>
                  <a:pt x="20" y="609"/>
                </a:lnTo>
                <a:lnTo>
                  <a:pt x="20" y="609"/>
                </a:lnTo>
                <a:lnTo>
                  <a:pt x="21" y="609"/>
                </a:lnTo>
                <a:lnTo>
                  <a:pt x="21" y="609"/>
                </a:lnTo>
                <a:lnTo>
                  <a:pt x="21" y="609"/>
                </a:lnTo>
                <a:lnTo>
                  <a:pt x="21" y="609"/>
                </a:lnTo>
                <a:lnTo>
                  <a:pt x="22" y="609"/>
                </a:lnTo>
                <a:lnTo>
                  <a:pt x="22" y="609"/>
                </a:lnTo>
                <a:lnTo>
                  <a:pt x="22" y="609"/>
                </a:lnTo>
                <a:lnTo>
                  <a:pt x="22" y="609"/>
                </a:lnTo>
                <a:lnTo>
                  <a:pt x="23" y="609"/>
                </a:lnTo>
                <a:lnTo>
                  <a:pt x="23" y="609"/>
                </a:lnTo>
                <a:lnTo>
                  <a:pt x="23" y="609"/>
                </a:lnTo>
                <a:lnTo>
                  <a:pt x="24" y="609"/>
                </a:lnTo>
                <a:lnTo>
                  <a:pt x="24" y="609"/>
                </a:lnTo>
                <a:lnTo>
                  <a:pt x="24" y="609"/>
                </a:lnTo>
                <a:lnTo>
                  <a:pt x="24" y="609"/>
                </a:lnTo>
                <a:lnTo>
                  <a:pt x="24" y="609"/>
                </a:lnTo>
                <a:lnTo>
                  <a:pt x="24" y="609"/>
                </a:lnTo>
                <a:lnTo>
                  <a:pt x="25" y="609"/>
                </a:lnTo>
                <a:lnTo>
                  <a:pt x="25" y="609"/>
                </a:lnTo>
                <a:lnTo>
                  <a:pt x="25" y="609"/>
                </a:lnTo>
                <a:lnTo>
                  <a:pt x="25" y="609"/>
                </a:lnTo>
                <a:lnTo>
                  <a:pt x="26" y="609"/>
                </a:lnTo>
                <a:lnTo>
                  <a:pt x="26" y="609"/>
                </a:lnTo>
                <a:lnTo>
                  <a:pt x="26" y="609"/>
                </a:lnTo>
                <a:lnTo>
                  <a:pt x="27" y="609"/>
                </a:lnTo>
                <a:lnTo>
                  <a:pt x="27" y="609"/>
                </a:lnTo>
                <a:lnTo>
                  <a:pt x="27" y="609"/>
                </a:lnTo>
                <a:lnTo>
                  <a:pt x="27" y="609"/>
                </a:lnTo>
                <a:lnTo>
                  <a:pt x="28" y="609"/>
                </a:lnTo>
                <a:lnTo>
                  <a:pt x="28" y="609"/>
                </a:lnTo>
                <a:lnTo>
                  <a:pt x="28" y="609"/>
                </a:lnTo>
                <a:lnTo>
                  <a:pt x="28" y="609"/>
                </a:lnTo>
                <a:lnTo>
                  <a:pt x="29" y="609"/>
                </a:lnTo>
                <a:lnTo>
                  <a:pt x="29" y="609"/>
                </a:lnTo>
                <a:lnTo>
                  <a:pt x="29" y="609"/>
                </a:lnTo>
                <a:lnTo>
                  <a:pt x="29" y="609"/>
                </a:lnTo>
                <a:lnTo>
                  <a:pt x="29" y="609"/>
                </a:lnTo>
                <a:lnTo>
                  <a:pt x="30" y="609"/>
                </a:lnTo>
                <a:lnTo>
                  <a:pt x="30" y="609"/>
                </a:lnTo>
                <a:lnTo>
                  <a:pt x="30" y="609"/>
                </a:lnTo>
                <a:lnTo>
                  <a:pt x="30" y="609"/>
                </a:lnTo>
                <a:lnTo>
                  <a:pt x="31" y="609"/>
                </a:lnTo>
                <a:lnTo>
                  <a:pt x="31" y="609"/>
                </a:lnTo>
                <a:lnTo>
                  <a:pt x="31" y="609"/>
                </a:lnTo>
                <a:lnTo>
                  <a:pt x="31" y="609"/>
                </a:lnTo>
                <a:lnTo>
                  <a:pt x="32" y="609"/>
                </a:lnTo>
                <a:lnTo>
                  <a:pt x="32" y="609"/>
                </a:lnTo>
                <a:lnTo>
                  <a:pt x="32" y="609"/>
                </a:lnTo>
                <a:lnTo>
                  <a:pt x="32" y="609"/>
                </a:lnTo>
                <a:lnTo>
                  <a:pt x="33" y="609"/>
                </a:lnTo>
                <a:lnTo>
                  <a:pt x="33" y="609"/>
                </a:lnTo>
                <a:lnTo>
                  <a:pt x="33" y="609"/>
                </a:lnTo>
                <a:lnTo>
                  <a:pt x="33" y="609"/>
                </a:lnTo>
                <a:lnTo>
                  <a:pt x="33" y="609"/>
                </a:lnTo>
                <a:lnTo>
                  <a:pt x="34" y="609"/>
                </a:lnTo>
                <a:lnTo>
                  <a:pt x="34" y="609"/>
                </a:lnTo>
                <a:lnTo>
                  <a:pt x="34" y="609"/>
                </a:lnTo>
                <a:lnTo>
                  <a:pt x="34" y="609"/>
                </a:lnTo>
                <a:lnTo>
                  <a:pt x="35" y="609"/>
                </a:lnTo>
                <a:lnTo>
                  <a:pt x="35" y="609"/>
                </a:lnTo>
                <a:lnTo>
                  <a:pt x="35" y="609"/>
                </a:lnTo>
                <a:lnTo>
                  <a:pt x="35" y="609"/>
                </a:lnTo>
                <a:lnTo>
                  <a:pt x="36" y="609"/>
                </a:lnTo>
                <a:lnTo>
                  <a:pt x="36" y="609"/>
                </a:lnTo>
                <a:lnTo>
                  <a:pt x="36" y="609"/>
                </a:lnTo>
                <a:lnTo>
                  <a:pt x="36" y="609"/>
                </a:lnTo>
                <a:lnTo>
                  <a:pt x="37" y="609"/>
                </a:lnTo>
                <a:lnTo>
                  <a:pt x="37" y="609"/>
                </a:lnTo>
                <a:lnTo>
                  <a:pt x="37" y="609"/>
                </a:lnTo>
                <a:lnTo>
                  <a:pt x="37" y="609"/>
                </a:lnTo>
                <a:lnTo>
                  <a:pt x="38" y="609"/>
                </a:lnTo>
                <a:lnTo>
                  <a:pt x="38" y="609"/>
                </a:lnTo>
                <a:lnTo>
                  <a:pt x="38" y="609"/>
                </a:lnTo>
                <a:lnTo>
                  <a:pt x="38" y="609"/>
                </a:lnTo>
                <a:lnTo>
                  <a:pt x="38" y="609"/>
                </a:lnTo>
                <a:lnTo>
                  <a:pt x="39" y="609"/>
                </a:lnTo>
                <a:lnTo>
                  <a:pt x="39" y="609"/>
                </a:lnTo>
                <a:lnTo>
                  <a:pt x="39" y="609"/>
                </a:lnTo>
                <a:lnTo>
                  <a:pt x="39" y="609"/>
                </a:lnTo>
                <a:lnTo>
                  <a:pt x="40" y="609"/>
                </a:lnTo>
                <a:lnTo>
                  <a:pt x="40" y="609"/>
                </a:lnTo>
                <a:lnTo>
                  <a:pt x="40" y="609"/>
                </a:lnTo>
                <a:lnTo>
                  <a:pt x="40" y="609"/>
                </a:lnTo>
                <a:lnTo>
                  <a:pt x="41" y="609"/>
                </a:lnTo>
                <a:lnTo>
                  <a:pt x="41" y="609"/>
                </a:lnTo>
                <a:lnTo>
                  <a:pt x="41" y="609"/>
                </a:lnTo>
                <a:lnTo>
                  <a:pt x="41" y="609"/>
                </a:lnTo>
                <a:lnTo>
                  <a:pt x="42" y="609"/>
                </a:lnTo>
                <a:lnTo>
                  <a:pt x="42" y="609"/>
                </a:lnTo>
                <a:lnTo>
                  <a:pt x="42" y="609"/>
                </a:lnTo>
                <a:lnTo>
                  <a:pt x="42" y="609"/>
                </a:lnTo>
                <a:lnTo>
                  <a:pt x="42" y="609"/>
                </a:lnTo>
                <a:lnTo>
                  <a:pt x="43" y="609"/>
                </a:lnTo>
                <a:lnTo>
                  <a:pt x="43" y="609"/>
                </a:lnTo>
                <a:lnTo>
                  <a:pt x="43" y="609"/>
                </a:lnTo>
                <a:lnTo>
                  <a:pt x="43" y="609"/>
                </a:lnTo>
                <a:lnTo>
                  <a:pt x="44" y="609"/>
                </a:lnTo>
                <a:lnTo>
                  <a:pt x="44" y="609"/>
                </a:lnTo>
                <a:lnTo>
                  <a:pt x="44" y="609"/>
                </a:lnTo>
                <a:lnTo>
                  <a:pt x="44" y="609"/>
                </a:lnTo>
                <a:lnTo>
                  <a:pt x="45" y="609"/>
                </a:lnTo>
                <a:lnTo>
                  <a:pt x="45" y="609"/>
                </a:lnTo>
                <a:lnTo>
                  <a:pt x="45" y="609"/>
                </a:lnTo>
                <a:lnTo>
                  <a:pt x="45" y="609"/>
                </a:lnTo>
                <a:lnTo>
                  <a:pt x="46" y="609"/>
                </a:lnTo>
                <a:lnTo>
                  <a:pt x="46" y="609"/>
                </a:lnTo>
                <a:lnTo>
                  <a:pt x="46" y="609"/>
                </a:lnTo>
                <a:lnTo>
                  <a:pt x="46" y="609"/>
                </a:lnTo>
                <a:lnTo>
                  <a:pt x="47" y="609"/>
                </a:lnTo>
                <a:lnTo>
                  <a:pt x="47" y="609"/>
                </a:lnTo>
                <a:lnTo>
                  <a:pt x="47" y="609"/>
                </a:lnTo>
                <a:lnTo>
                  <a:pt x="47" y="609"/>
                </a:lnTo>
                <a:lnTo>
                  <a:pt x="47" y="609"/>
                </a:lnTo>
                <a:lnTo>
                  <a:pt x="48" y="609"/>
                </a:lnTo>
                <a:lnTo>
                  <a:pt x="48" y="609"/>
                </a:lnTo>
                <a:lnTo>
                  <a:pt x="48" y="609"/>
                </a:lnTo>
                <a:lnTo>
                  <a:pt x="48" y="609"/>
                </a:lnTo>
                <a:lnTo>
                  <a:pt x="49" y="609"/>
                </a:lnTo>
                <a:lnTo>
                  <a:pt x="49" y="609"/>
                </a:lnTo>
                <a:lnTo>
                  <a:pt x="49" y="609"/>
                </a:lnTo>
                <a:lnTo>
                  <a:pt x="49" y="609"/>
                </a:lnTo>
                <a:lnTo>
                  <a:pt x="50" y="609"/>
                </a:lnTo>
                <a:lnTo>
                  <a:pt x="50" y="609"/>
                </a:lnTo>
                <a:lnTo>
                  <a:pt x="50" y="609"/>
                </a:lnTo>
                <a:lnTo>
                  <a:pt x="50" y="609"/>
                </a:lnTo>
                <a:lnTo>
                  <a:pt x="51" y="609"/>
                </a:lnTo>
                <a:lnTo>
                  <a:pt x="51" y="609"/>
                </a:lnTo>
                <a:lnTo>
                  <a:pt x="51" y="609"/>
                </a:lnTo>
                <a:lnTo>
                  <a:pt x="51" y="609"/>
                </a:lnTo>
                <a:lnTo>
                  <a:pt x="51" y="609"/>
                </a:lnTo>
                <a:lnTo>
                  <a:pt x="52" y="609"/>
                </a:lnTo>
                <a:lnTo>
                  <a:pt x="52" y="609"/>
                </a:lnTo>
                <a:lnTo>
                  <a:pt x="52" y="609"/>
                </a:lnTo>
                <a:lnTo>
                  <a:pt x="52" y="609"/>
                </a:lnTo>
                <a:lnTo>
                  <a:pt x="53" y="609"/>
                </a:lnTo>
                <a:lnTo>
                  <a:pt x="53" y="609"/>
                </a:lnTo>
                <a:lnTo>
                  <a:pt x="53" y="609"/>
                </a:lnTo>
                <a:lnTo>
                  <a:pt x="53" y="609"/>
                </a:lnTo>
                <a:lnTo>
                  <a:pt x="54" y="609"/>
                </a:lnTo>
                <a:lnTo>
                  <a:pt x="54" y="609"/>
                </a:lnTo>
                <a:lnTo>
                  <a:pt x="54" y="609"/>
                </a:lnTo>
                <a:lnTo>
                  <a:pt x="54" y="609"/>
                </a:lnTo>
                <a:lnTo>
                  <a:pt x="55" y="609"/>
                </a:lnTo>
                <a:lnTo>
                  <a:pt x="55" y="609"/>
                </a:lnTo>
                <a:lnTo>
                  <a:pt x="55" y="609"/>
                </a:lnTo>
                <a:lnTo>
                  <a:pt x="55" y="609"/>
                </a:lnTo>
                <a:lnTo>
                  <a:pt x="56" y="609"/>
                </a:lnTo>
                <a:lnTo>
                  <a:pt x="56" y="609"/>
                </a:lnTo>
                <a:lnTo>
                  <a:pt x="56" y="609"/>
                </a:lnTo>
                <a:lnTo>
                  <a:pt x="56" y="609"/>
                </a:lnTo>
                <a:lnTo>
                  <a:pt x="56" y="609"/>
                </a:lnTo>
                <a:lnTo>
                  <a:pt x="57" y="609"/>
                </a:lnTo>
                <a:lnTo>
                  <a:pt x="57" y="609"/>
                </a:lnTo>
                <a:lnTo>
                  <a:pt x="57" y="609"/>
                </a:lnTo>
                <a:lnTo>
                  <a:pt x="57" y="609"/>
                </a:lnTo>
                <a:lnTo>
                  <a:pt x="58" y="609"/>
                </a:lnTo>
                <a:lnTo>
                  <a:pt x="58" y="609"/>
                </a:lnTo>
                <a:lnTo>
                  <a:pt x="58" y="609"/>
                </a:lnTo>
                <a:lnTo>
                  <a:pt x="58" y="609"/>
                </a:lnTo>
                <a:lnTo>
                  <a:pt x="59" y="609"/>
                </a:lnTo>
                <a:lnTo>
                  <a:pt x="59" y="609"/>
                </a:lnTo>
                <a:lnTo>
                  <a:pt x="59" y="609"/>
                </a:lnTo>
                <a:lnTo>
                  <a:pt x="60" y="609"/>
                </a:lnTo>
                <a:lnTo>
                  <a:pt x="60" y="609"/>
                </a:lnTo>
                <a:lnTo>
                  <a:pt x="60" y="609"/>
                </a:lnTo>
                <a:lnTo>
                  <a:pt x="60" y="609"/>
                </a:lnTo>
                <a:lnTo>
                  <a:pt x="60" y="609"/>
                </a:lnTo>
                <a:lnTo>
                  <a:pt x="60" y="609"/>
                </a:lnTo>
                <a:lnTo>
                  <a:pt x="61" y="609"/>
                </a:lnTo>
                <a:lnTo>
                  <a:pt x="61" y="609"/>
                </a:lnTo>
                <a:lnTo>
                  <a:pt x="61" y="609"/>
                </a:lnTo>
                <a:lnTo>
                  <a:pt x="61" y="609"/>
                </a:lnTo>
                <a:lnTo>
                  <a:pt x="62" y="609"/>
                </a:lnTo>
                <a:lnTo>
                  <a:pt x="62" y="609"/>
                </a:lnTo>
                <a:lnTo>
                  <a:pt x="62" y="609"/>
                </a:lnTo>
                <a:lnTo>
                  <a:pt x="63" y="609"/>
                </a:lnTo>
                <a:lnTo>
                  <a:pt x="63" y="609"/>
                </a:lnTo>
                <a:lnTo>
                  <a:pt x="63" y="609"/>
                </a:lnTo>
                <a:lnTo>
                  <a:pt x="63" y="609"/>
                </a:lnTo>
                <a:lnTo>
                  <a:pt x="64" y="609"/>
                </a:lnTo>
                <a:lnTo>
                  <a:pt x="64" y="609"/>
                </a:lnTo>
                <a:lnTo>
                  <a:pt x="64" y="609"/>
                </a:lnTo>
                <a:lnTo>
                  <a:pt x="64" y="609"/>
                </a:lnTo>
                <a:lnTo>
                  <a:pt x="64" y="609"/>
                </a:lnTo>
                <a:lnTo>
                  <a:pt x="64" y="609"/>
                </a:lnTo>
                <a:lnTo>
                  <a:pt x="65" y="609"/>
                </a:lnTo>
                <a:lnTo>
                  <a:pt x="65" y="609"/>
                </a:lnTo>
                <a:lnTo>
                  <a:pt x="65" y="609"/>
                </a:lnTo>
                <a:lnTo>
                  <a:pt x="66" y="609"/>
                </a:lnTo>
                <a:lnTo>
                  <a:pt x="66" y="609"/>
                </a:lnTo>
                <a:lnTo>
                  <a:pt x="66" y="609"/>
                </a:lnTo>
                <a:lnTo>
                  <a:pt x="66" y="609"/>
                </a:lnTo>
                <a:lnTo>
                  <a:pt x="67" y="609"/>
                </a:lnTo>
                <a:lnTo>
                  <a:pt x="67" y="609"/>
                </a:lnTo>
                <a:lnTo>
                  <a:pt x="67" y="609"/>
                </a:lnTo>
                <a:lnTo>
                  <a:pt x="67" y="609"/>
                </a:lnTo>
                <a:lnTo>
                  <a:pt x="68" y="609"/>
                </a:lnTo>
                <a:lnTo>
                  <a:pt x="68" y="609"/>
                </a:lnTo>
                <a:lnTo>
                  <a:pt x="68" y="609"/>
                </a:lnTo>
                <a:lnTo>
                  <a:pt x="68" y="609"/>
                </a:lnTo>
                <a:lnTo>
                  <a:pt x="69" y="609"/>
                </a:lnTo>
                <a:lnTo>
                  <a:pt x="69" y="609"/>
                </a:lnTo>
                <a:lnTo>
                  <a:pt x="69" y="609"/>
                </a:lnTo>
                <a:lnTo>
                  <a:pt x="69" y="609"/>
                </a:lnTo>
                <a:lnTo>
                  <a:pt x="69" y="609"/>
                </a:lnTo>
                <a:lnTo>
                  <a:pt x="70" y="609"/>
                </a:lnTo>
                <a:lnTo>
                  <a:pt x="70" y="609"/>
                </a:lnTo>
                <a:lnTo>
                  <a:pt x="70" y="609"/>
                </a:lnTo>
                <a:lnTo>
                  <a:pt x="70" y="609"/>
                </a:lnTo>
                <a:lnTo>
                  <a:pt x="71" y="609"/>
                </a:lnTo>
                <a:lnTo>
                  <a:pt x="71" y="609"/>
                </a:lnTo>
                <a:lnTo>
                  <a:pt x="71" y="609"/>
                </a:lnTo>
                <a:lnTo>
                  <a:pt x="71" y="609"/>
                </a:lnTo>
                <a:lnTo>
                  <a:pt x="72" y="609"/>
                </a:lnTo>
                <a:lnTo>
                  <a:pt x="72" y="609"/>
                </a:lnTo>
                <a:lnTo>
                  <a:pt x="72" y="609"/>
                </a:lnTo>
                <a:lnTo>
                  <a:pt x="72" y="609"/>
                </a:lnTo>
                <a:lnTo>
                  <a:pt x="73" y="609"/>
                </a:lnTo>
                <a:lnTo>
                  <a:pt x="73" y="609"/>
                </a:lnTo>
                <a:lnTo>
                  <a:pt x="73" y="609"/>
                </a:lnTo>
                <a:lnTo>
                  <a:pt x="73" y="609"/>
                </a:lnTo>
                <a:lnTo>
                  <a:pt x="73" y="609"/>
                </a:lnTo>
                <a:lnTo>
                  <a:pt x="74" y="609"/>
                </a:lnTo>
                <a:lnTo>
                  <a:pt x="74" y="609"/>
                </a:lnTo>
                <a:lnTo>
                  <a:pt x="74" y="609"/>
                </a:lnTo>
                <a:lnTo>
                  <a:pt x="74" y="609"/>
                </a:lnTo>
                <a:lnTo>
                  <a:pt x="75" y="609"/>
                </a:lnTo>
                <a:lnTo>
                  <a:pt x="75" y="609"/>
                </a:lnTo>
                <a:lnTo>
                  <a:pt x="75" y="609"/>
                </a:lnTo>
                <a:lnTo>
                  <a:pt x="75" y="609"/>
                </a:lnTo>
                <a:lnTo>
                  <a:pt x="76" y="609"/>
                </a:lnTo>
                <a:lnTo>
                  <a:pt x="76" y="609"/>
                </a:lnTo>
                <a:lnTo>
                  <a:pt x="76" y="609"/>
                </a:lnTo>
                <a:lnTo>
                  <a:pt x="76" y="609"/>
                </a:lnTo>
                <a:lnTo>
                  <a:pt x="77" y="609"/>
                </a:lnTo>
                <a:lnTo>
                  <a:pt x="77" y="609"/>
                </a:lnTo>
                <a:lnTo>
                  <a:pt x="77" y="609"/>
                </a:lnTo>
                <a:lnTo>
                  <a:pt x="77" y="609"/>
                </a:lnTo>
                <a:lnTo>
                  <a:pt x="78" y="609"/>
                </a:lnTo>
                <a:lnTo>
                  <a:pt x="78" y="609"/>
                </a:lnTo>
                <a:lnTo>
                  <a:pt x="78" y="609"/>
                </a:lnTo>
                <a:lnTo>
                  <a:pt x="78" y="609"/>
                </a:lnTo>
                <a:lnTo>
                  <a:pt x="78" y="609"/>
                </a:lnTo>
                <a:lnTo>
                  <a:pt x="79" y="609"/>
                </a:lnTo>
                <a:lnTo>
                  <a:pt x="79" y="609"/>
                </a:lnTo>
                <a:lnTo>
                  <a:pt x="79" y="609"/>
                </a:lnTo>
                <a:lnTo>
                  <a:pt x="79" y="609"/>
                </a:lnTo>
                <a:lnTo>
                  <a:pt x="80" y="609"/>
                </a:lnTo>
                <a:lnTo>
                  <a:pt x="80" y="609"/>
                </a:lnTo>
                <a:lnTo>
                  <a:pt x="80" y="609"/>
                </a:lnTo>
                <a:lnTo>
                  <a:pt x="80" y="609"/>
                </a:lnTo>
                <a:lnTo>
                  <a:pt x="81" y="609"/>
                </a:lnTo>
                <a:lnTo>
                  <a:pt x="81" y="609"/>
                </a:lnTo>
                <a:lnTo>
                  <a:pt x="81" y="609"/>
                </a:lnTo>
                <a:lnTo>
                  <a:pt x="81" y="609"/>
                </a:lnTo>
                <a:lnTo>
                  <a:pt x="82" y="609"/>
                </a:lnTo>
                <a:lnTo>
                  <a:pt x="82" y="609"/>
                </a:lnTo>
                <a:lnTo>
                  <a:pt x="82" y="609"/>
                </a:lnTo>
                <a:lnTo>
                  <a:pt x="82" y="609"/>
                </a:lnTo>
                <a:lnTo>
                  <a:pt x="82" y="609"/>
                </a:lnTo>
                <a:lnTo>
                  <a:pt x="83" y="609"/>
                </a:lnTo>
                <a:lnTo>
                  <a:pt x="83" y="609"/>
                </a:lnTo>
                <a:lnTo>
                  <a:pt x="83" y="609"/>
                </a:lnTo>
                <a:lnTo>
                  <a:pt x="83" y="609"/>
                </a:lnTo>
                <a:lnTo>
                  <a:pt x="84" y="609"/>
                </a:lnTo>
                <a:lnTo>
                  <a:pt x="84" y="609"/>
                </a:lnTo>
                <a:lnTo>
                  <a:pt x="84" y="609"/>
                </a:lnTo>
                <a:lnTo>
                  <a:pt x="84" y="609"/>
                </a:lnTo>
                <a:lnTo>
                  <a:pt x="85" y="609"/>
                </a:lnTo>
                <a:lnTo>
                  <a:pt x="85" y="609"/>
                </a:lnTo>
                <a:lnTo>
                  <a:pt x="85" y="609"/>
                </a:lnTo>
                <a:lnTo>
                  <a:pt x="85" y="609"/>
                </a:lnTo>
                <a:lnTo>
                  <a:pt x="86" y="609"/>
                </a:lnTo>
                <a:lnTo>
                  <a:pt x="86" y="609"/>
                </a:lnTo>
                <a:lnTo>
                  <a:pt x="86" y="609"/>
                </a:lnTo>
                <a:lnTo>
                  <a:pt x="86" y="609"/>
                </a:lnTo>
                <a:lnTo>
                  <a:pt x="87" y="609"/>
                </a:lnTo>
                <a:lnTo>
                  <a:pt x="87" y="609"/>
                </a:lnTo>
                <a:lnTo>
                  <a:pt x="87" y="609"/>
                </a:lnTo>
                <a:lnTo>
                  <a:pt x="87" y="609"/>
                </a:lnTo>
                <a:lnTo>
                  <a:pt x="87" y="609"/>
                </a:lnTo>
                <a:lnTo>
                  <a:pt x="88" y="609"/>
                </a:lnTo>
                <a:lnTo>
                  <a:pt x="88" y="609"/>
                </a:lnTo>
                <a:lnTo>
                  <a:pt x="88" y="609"/>
                </a:lnTo>
                <a:lnTo>
                  <a:pt x="88" y="609"/>
                </a:lnTo>
                <a:lnTo>
                  <a:pt x="89" y="609"/>
                </a:lnTo>
                <a:lnTo>
                  <a:pt x="89" y="609"/>
                </a:lnTo>
                <a:lnTo>
                  <a:pt x="89" y="609"/>
                </a:lnTo>
                <a:lnTo>
                  <a:pt x="89" y="609"/>
                </a:lnTo>
                <a:lnTo>
                  <a:pt x="90" y="609"/>
                </a:lnTo>
                <a:lnTo>
                  <a:pt x="90" y="609"/>
                </a:lnTo>
                <a:lnTo>
                  <a:pt x="90" y="609"/>
                </a:lnTo>
                <a:lnTo>
                  <a:pt x="90" y="609"/>
                </a:lnTo>
                <a:lnTo>
                  <a:pt x="91" y="609"/>
                </a:lnTo>
                <a:lnTo>
                  <a:pt x="91" y="609"/>
                </a:lnTo>
                <a:lnTo>
                  <a:pt x="91" y="609"/>
                </a:lnTo>
                <a:lnTo>
                  <a:pt x="91" y="609"/>
                </a:lnTo>
                <a:lnTo>
                  <a:pt x="91" y="609"/>
                </a:lnTo>
                <a:lnTo>
                  <a:pt x="92" y="609"/>
                </a:lnTo>
                <a:lnTo>
                  <a:pt x="92" y="609"/>
                </a:lnTo>
                <a:lnTo>
                  <a:pt x="92" y="609"/>
                </a:lnTo>
                <a:lnTo>
                  <a:pt x="92" y="609"/>
                </a:lnTo>
                <a:lnTo>
                  <a:pt x="93" y="609"/>
                </a:lnTo>
                <a:lnTo>
                  <a:pt x="93" y="609"/>
                </a:lnTo>
                <a:lnTo>
                  <a:pt x="93" y="609"/>
                </a:lnTo>
                <a:lnTo>
                  <a:pt x="93" y="609"/>
                </a:lnTo>
                <a:lnTo>
                  <a:pt x="94" y="609"/>
                </a:lnTo>
                <a:lnTo>
                  <a:pt x="94" y="609"/>
                </a:lnTo>
                <a:lnTo>
                  <a:pt x="94" y="609"/>
                </a:lnTo>
                <a:lnTo>
                  <a:pt x="94" y="609"/>
                </a:lnTo>
                <a:lnTo>
                  <a:pt x="95" y="609"/>
                </a:lnTo>
                <a:lnTo>
                  <a:pt x="95" y="609"/>
                </a:lnTo>
                <a:lnTo>
                  <a:pt x="95" y="609"/>
                </a:lnTo>
                <a:lnTo>
                  <a:pt x="96" y="609"/>
                </a:lnTo>
                <a:lnTo>
                  <a:pt x="96" y="609"/>
                </a:lnTo>
                <a:lnTo>
                  <a:pt x="96" y="609"/>
                </a:lnTo>
                <a:lnTo>
                  <a:pt x="96" y="609"/>
                </a:lnTo>
                <a:lnTo>
                  <a:pt x="96" y="609"/>
                </a:lnTo>
                <a:lnTo>
                  <a:pt x="96" y="609"/>
                </a:lnTo>
                <a:lnTo>
                  <a:pt x="97" y="609"/>
                </a:lnTo>
                <a:lnTo>
                  <a:pt x="97" y="609"/>
                </a:lnTo>
                <a:lnTo>
                  <a:pt x="97" y="609"/>
                </a:lnTo>
                <a:lnTo>
                  <a:pt x="97" y="609"/>
                </a:lnTo>
                <a:lnTo>
                  <a:pt x="98" y="609"/>
                </a:lnTo>
                <a:lnTo>
                  <a:pt x="98" y="609"/>
                </a:lnTo>
                <a:lnTo>
                  <a:pt x="98" y="609"/>
                </a:lnTo>
                <a:lnTo>
                  <a:pt x="99" y="609"/>
                </a:lnTo>
                <a:lnTo>
                  <a:pt x="99" y="609"/>
                </a:lnTo>
                <a:lnTo>
                  <a:pt x="99" y="609"/>
                </a:lnTo>
                <a:lnTo>
                  <a:pt x="99" y="609"/>
                </a:lnTo>
                <a:lnTo>
                  <a:pt x="100" y="609"/>
                </a:lnTo>
                <a:lnTo>
                  <a:pt x="100" y="609"/>
                </a:lnTo>
                <a:lnTo>
                  <a:pt x="100" y="609"/>
                </a:lnTo>
                <a:lnTo>
                  <a:pt x="100" y="609"/>
                </a:lnTo>
                <a:lnTo>
                  <a:pt x="100" y="609"/>
                </a:lnTo>
                <a:lnTo>
                  <a:pt x="100" y="609"/>
                </a:lnTo>
                <a:lnTo>
                  <a:pt x="101" y="609"/>
                </a:lnTo>
                <a:lnTo>
                  <a:pt x="101" y="609"/>
                </a:lnTo>
                <a:lnTo>
                  <a:pt x="101" y="609"/>
                </a:lnTo>
                <a:lnTo>
                  <a:pt x="102" y="609"/>
                </a:lnTo>
                <a:lnTo>
                  <a:pt x="102" y="609"/>
                </a:lnTo>
                <a:lnTo>
                  <a:pt x="102" y="609"/>
                </a:lnTo>
                <a:lnTo>
                  <a:pt x="102" y="609"/>
                </a:lnTo>
                <a:lnTo>
                  <a:pt x="103" y="609"/>
                </a:lnTo>
                <a:lnTo>
                  <a:pt x="103" y="609"/>
                </a:lnTo>
                <a:lnTo>
                  <a:pt x="103" y="609"/>
                </a:lnTo>
                <a:lnTo>
                  <a:pt x="103" y="609"/>
                </a:lnTo>
                <a:lnTo>
                  <a:pt x="104" y="609"/>
                </a:lnTo>
                <a:lnTo>
                  <a:pt x="104" y="609"/>
                </a:lnTo>
                <a:lnTo>
                  <a:pt x="104" y="609"/>
                </a:lnTo>
                <a:lnTo>
                  <a:pt x="104" y="609"/>
                </a:lnTo>
                <a:lnTo>
                  <a:pt x="104" y="609"/>
                </a:lnTo>
                <a:lnTo>
                  <a:pt x="105" y="609"/>
                </a:lnTo>
                <a:lnTo>
                  <a:pt x="105" y="609"/>
                </a:lnTo>
                <a:lnTo>
                  <a:pt x="105" y="609"/>
                </a:lnTo>
                <a:lnTo>
                  <a:pt x="105" y="609"/>
                </a:lnTo>
                <a:lnTo>
                  <a:pt x="106" y="609"/>
                </a:lnTo>
                <a:lnTo>
                  <a:pt x="106" y="609"/>
                </a:lnTo>
                <a:lnTo>
                  <a:pt x="106" y="609"/>
                </a:lnTo>
                <a:lnTo>
                  <a:pt x="106" y="609"/>
                </a:lnTo>
                <a:lnTo>
                  <a:pt x="107" y="609"/>
                </a:lnTo>
                <a:lnTo>
                  <a:pt x="107" y="609"/>
                </a:lnTo>
                <a:lnTo>
                  <a:pt x="107" y="609"/>
                </a:lnTo>
                <a:lnTo>
                  <a:pt x="107" y="609"/>
                </a:lnTo>
                <a:lnTo>
                  <a:pt x="108" y="609"/>
                </a:lnTo>
                <a:lnTo>
                  <a:pt x="108" y="609"/>
                </a:lnTo>
                <a:lnTo>
                  <a:pt x="108" y="609"/>
                </a:lnTo>
                <a:lnTo>
                  <a:pt x="108" y="609"/>
                </a:lnTo>
                <a:lnTo>
                  <a:pt x="109" y="609"/>
                </a:lnTo>
                <a:lnTo>
                  <a:pt x="109" y="609"/>
                </a:lnTo>
                <a:lnTo>
                  <a:pt x="109" y="609"/>
                </a:lnTo>
                <a:lnTo>
                  <a:pt x="109" y="609"/>
                </a:lnTo>
                <a:lnTo>
                  <a:pt x="109" y="609"/>
                </a:lnTo>
                <a:lnTo>
                  <a:pt x="110" y="609"/>
                </a:lnTo>
                <a:lnTo>
                  <a:pt x="110" y="609"/>
                </a:lnTo>
                <a:lnTo>
                  <a:pt x="110" y="609"/>
                </a:lnTo>
                <a:lnTo>
                  <a:pt x="110" y="609"/>
                </a:lnTo>
                <a:lnTo>
                  <a:pt x="111" y="609"/>
                </a:lnTo>
                <a:lnTo>
                  <a:pt x="111" y="609"/>
                </a:lnTo>
                <a:lnTo>
                  <a:pt x="111" y="609"/>
                </a:lnTo>
                <a:lnTo>
                  <a:pt x="111" y="609"/>
                </a:lnTo>
                <a:lnTo>
                  <a:pt x="112" y="609"/>
                </a:lnTo>
                <a:lnTo>
                  <a:pt x="112" y="609"/>
                </a:lnTo>
                <a:lnTo>
                  <a:pt x="112" y="609"/>
                </a:lnTo>
                <a:lnTo>
                  <a:pt x="112" y="609"/>
                </a:lnTo>
                <a:lnTo>
                  <a:pt x="113" y="609"/>
                </a:lnTo>
                <a:lnTo>
                  <a:pt x="113" y="609"/>
                </a:lnTo>
                <a:lnTo>
                  <a:pt x="113" y="609"/>
                </a:lnTo>
                <a:lnTo>
                  <a:pt x="113" y="609"/>
                </a:lnTo>
                <a:lnTo>
                  <a:pt x="113" y="609"/>
                </a:lnTo>
                <a:lnTo>
                  <a:pt x="114" y="609"/>
                </a:lnTo>
                <a:lnTo>
                  <a:pt x="114" y="609"/>
                </a:lnTo>
                <a:lnTo>
                  <a:pt x="114" y="609"/>
                </a:lnTo>
                <a:lnTo>
                  <a:pt x="114" y="609"/>
                </a:lnTo>
                <a:lnTo>
                  <a:pt x="115" y="609"/>
                </a:lnTo>
                <a:lnTo>
                  <a:pt x="115" y="609"/>
                </a:lnTo>
                <a:lnTo>
                  <a:pt x="115" y="609"/>
                </a:lnTo>
                <a:lnTo>
                  <a:pt x="115" y="609"/>
                </a:lnTo>
                <a:lnTo>
                  <a:pt x="116" y="609"/>
                </a:lnTo>
                <a:lnTo>
                  <a:pt x="116" y="609"/>
                </a:lnTo>
                <a:lnTo>
                  <a:pt x="116" y="609"/>
                </a:lnTo>
                <a:lnTo>
                  <a:pt x="116" y="609"/>
                </a:lnTo>
                <a:lnTo>
                  <a:pt x="117" y="609"/>
                </a:lnTo>
                <a:lnTo>
                  <a:pt x="117" y="609"/>
                </a:lnTo>
                <a:lnTo>
                  <a:pt x="117" y="609"/>
                </a:lnTo>
                <a:lnTo>
                  <a:pt x="117" y="609"/>
                </a:lnTo>
                <a:lnTo>
                  <a:pt x="118" y="609"/>
                </a:lnTo>
                <a:lnTo>
                  <a:pt x="118" y="609"/>
                </a:lnTo>
                <a:lnTo>
                  <a:pt x="118" y="609"/>
                </a:lnTo>
                <a:lnTo>
                  <a:pt x="118" y="609"/>
                </a:lnTo>
                <a:lnTo>
                  <a:pt x="118" y="609"/>
                </a:lnTo>
                <a:lnTo>
                  <a:pt x="119" y="609"/>
                </a:lnTo>
                <a:lnTo>
                  <a:pt x="119" y="609"/>
                </a:lnTo>
                <a:lnTo>
                  <a:pt x="119" y="609"/>
                </a:lnTo>
                <a:lnTo>
                  <a:pt x="119" y="609"/>
                </a:lnTo>
                <a:lnTo>
                  <a:pt x="120" y="609"/>
                </a:lnTo>
                <a:lnTo>
                  <a:pt x="120" y="609"/>
                </a:lnTo>
                <a:lnTo>
                  <a:pt x="120" y="609"/>
                </a:lnTo>
                <a:lnTo>
                  <a:pt x="120" y="609"/>
                </a:lnTo>
                <a:lnTo>
                  <a:pt x="121" y="609"/>
                </a:lnTo>
                <a:lnTo>
                  <a:pt x="121" y="609"/>
                </a:lnTo>
                <a:lnTo>
                  <a:pt x="121" y="609"/>
                </a:lnTo>
                <a:lnTo>
                  <a:pt x="121" y="609"/>
                </a:lnTo>
                <a:lnTo>
                  <a:pt x="122" y="609"/>
                </a:lnTo>
                <a:lnTo>
                  <a:pt x="122" y="609"/>
                </a:lnTo>
                <a:lnTo>
                  <a:pt x="122" y="609"/>
                </a:lnTo>
                <a:lnTo>
                  <a:pt x="122" y="609"/>
                </a:lnTo>
                <a:lnTo>
                  <a:pt x="122" y="609"/>
                </a:lnTo>
                <a:lnTo>
                  <a:pt x="123" y="609"/>
                </a:lnTo>
                <a:lnTo>
                  <a:pt x="123" y="609"/>
                </a:lnTo>
                <a:lnTo>
                  <a:pt x="123" y="609"/>
                </a:lnTo>
                <a:lnTo>
                  <a:pt x="123" y="609"/>
                </a:lnTo>
                <a:lnTo>
                  <a:pt x="124" y="609"/>
                </a:lnTo>
                <a:lnTo>
                  <a:pt x="124" y="609"/>
                </a:lnTo>
                <a:lnTo>
                  <a:pt x="124" y="609"/>
                </a:lnTo>
                <a:lnTo>
                  <a:pt x="124" y="609"/>
                </a:lnTo>
                <a:lnTo>
                  <a:pt x="125" y="609"/>
                </a:lnTo>
                <a:lnTo>
                  <a:pt x="125" y="609"/>
                </a:lnTo>
                <a:lnTo>
                  <a:pt x="125" y="609"/>
                </a:lnTo>
                <a:lnTo>
                  <a:pt x="125" y="609"/>
                </a:lnTo>
                <a:lnTo>
                  <a:pt x="126" y="609"/>
                </a:lnTo>
                <a:lnTo>
                  <a:pt x="126" y="609"/>
                </a:lnTo>
                <a:lnTo>
                  <a:pt x="126" y="609"/>
                </a:lnTo>
                <a:lnTo>
                  <a:pt x="126" y="609"/>
                </a:lnTo>
                <a:lnTo>
                  <a:pt x="127" y="609"/>
                </a:lnTo>
                <a:lnTo>
                  <a:pt x="127" y="609"/>
                </a:lnTo>
                <a:lnTo>
                  <a:pt x="127" y="609"/>
                </a:lnTo>
                <a:lnTo>
                  <a:pt x="127" y="609"/>
                </a:lnTo>
                <a:lnTo>
                  <a:pt x="127" y="609"/>
                </a:lnTo>
                <a:lnTo>
                  <a:pt x="128" y="609"/>
                </a:lnTo>
                <a:lnTo>
                  <a:pt x="128" y="609"/>
                </a:lnTo>
                <a:lnTo>
                  <a:pt x="128" y="609"/>
                </a:lnTo>
                <a:lnTo>
                  <a:pt x="128" y="609"/>
                </a:lnTo>
                <a:lnTo>
                  <a:pt x="129" y="609"/>
                </a:lnTo>
                <a:lnTo>
                  <a:pt x="129" y="609"/>
                </a:lnTo>
                <a:lnTo>
                  <a:pt x="129" y="609"/>
                </a:lnTo>
                <a:lnTo>
                  <a:pt x="129" y="609"/>
                </a:lnTo>
                <a:lnTo>
                  <a:pt x="130" y="609"/>
                </a:lnTo>
                <a:lnTo>
                  <a:pt x="130" y="609"/>
                </a:lnTo>
                <a:lnTo>
                  <a:pt x="130" y="609"/>
                </a:lnTo>
                <a:lnTo>
                  <a:pt x="131" y="609"/>
                </a:lnTo>
                <a:lnTo>
                  <a:pt x="131" y="609"/>
                </a:lnTo>
                <a:lnTo>
                  <a:pt x="131" y="609"/>
                </a:lnTo>
                <a:lnTo>
                  <a:pt x="131" y="609"/>
                </a:lnTo>
                <a:lnTo>
                  <a:pt x="131" y="609"/>
                </a:lnTo>
                <a:lnTo>
                  <a:pt x="131" y="609"/>
                </a:lnTo>
                <a:lnTo>
                  <a:pt x="132" y="609"/>
                </a:lnTo>
                <a:lnTo>
                  <a:pt x="132" y="609"/>
                </a:lnTo>
                <a:lnTo>
                  <a:pt x="132" y="609"/>
                </a:lnTo>
                <a:lnTo>
                  <a:pt x="132" y="609"/>
                </a:lnTo>
                <a:lnTo>
                  <a:pt x="133" y="609"/>
                </a:lnTo>
                <a:lnTo>
                  <a:pt x="133" y="609"/>
                </a:lnTo>
                <a:lnTo>
                  <a:pt x="133" y="609"/>
                </a:lnTo>
                <a:lnTo>
                  <a:pt x="133" y="609"/>
                </a:lnTo>
                <a:lnTo>
                  <a:pt x="134" y="609"/>
                </a:lnTo>
                <a:lnTo>
                  <a:pt x="134" y="609"/>
                </a:lnTo>
                <a:lnTo>
                  <a:pt x="134" y="609"/>
                </a:lnTo>
                <a:lnTo>
                  <a:pt x="135" y="609"/>
                </a:lnTo>
                <a:lnTo>
                  <a:pt x="135" y="609"/>
                </a:lnTo>
                <a:lnTo>
                  <a:pt x="135" y="609"/>
                </a:lnTo>
                <a:lnTo>
                  <a:pt x="135" y="609"/>
                </a:lnTo>
                <a:lnTo>
                  <a:pt x="136" y="609"/>
                </a:lnTo>
                <a:lnTo>
                  <a:pt x="136" y="609"/>
                </a:lnTo>
                <a:lnTo>
                  <a:pt x="136" y="609"/>
                </a:lnTo>
                <a:lnTo>
                  <a:pt x="136" y="609"/>
                </a:lnTo>
                <a:lnTo>
                  <a:pt x="136" y="609"/>
                </a:lnTo>
                <a:lnTo>
                  <a:pt x="136" y="609"/>
                </a:lnTo>
                <a:lnTo>
                  <a:pt x="137" y="609"/>
                </a:lnTo>
                <a:lnTo>
                  <a:pt x="137" y="609"/>
                </a:lnTo>
                <a:lnTo>
                  <a:pt x="137" y="609"/>
                </a:lnTo>
                <a:lnTo>
                  <a:pt x="138" y="609"/>
                </a:lnTo>
                <a:lnTo>
                  <a:pt x="138" y="609"/>
                </a:lnTo>
                <a:lnTo>
                  <a:pt x="138" y="609"/>
                </a:lnTo>
                <a:lnTo>
                  <a:pt x="138" y="609"/>
                </a:lnTo>
                <a:lnTo>
                  <a:pt x="139" y="609"/>
                </a:lnTo>
                <a:lnTo>
                  <a:pt x="139" y="609"/>
                </a:lnTo>
                <a:lnTo>
                  <a:pt x="139" y="609"/>
                </a:lnTo>
                <a:lnTo>
                  <a:pt x="139" y="609"/>
                </a:lnTo>
                <a:lnTo>
                  <a:pt x="140" y="609"/>
                </a:lnTo>
                <a:lnTo>
                  <a:pt x="140" y="609"/>
                </a:lnTo>
                <a:lnTo>
                  <a:pt x="140" y="609"/>
                </a:lnTo>
                <a:lnTo>
                  <a:pt x="140" y="609"/>
                </a:lnTo>
                <a:lnTo>
                  <a:pt x="140" y="609"/>
                </a:lnTo>
                <a:lnTo>
                  <a:pt x="141" y="609"/>
                </a:lnTo>
                <a:lnTo>
                  <a:pt x="141" y="609"/>
                </a:lnTo>
                <a:lnTo>
                  <a:pt x="141" y="609"/>
                </a:lnTo>
                <a:lnTo>
                  <a:pt x="141" y="609"/>
                </a:lnTo>
                <a:lnTo>
                  <a:pt x="142" y="609"/>
                </a:lnTo>
                <a:lnTo>
                  <a:pt x="142" y="609"/>
                </a:lnTo>
                <a:lnTo>
                  <a:pt x="142" y="609"/>
                </a:lnTo>
                <a:lnTo>
                  <a:pt x="142" y="609"/>
                </a:lnTo>
                <a:lnTo>
                  <a:pt x="143" y="609"/>
                </a:lnTo>
                <a:lnTo>
                  <a:pt x="143" y="609"/>
                </a:lnTo>
                <a:lnTo>
                  <a:pt x="143" y="609"/>
                </a:lnTo>
                <a:lnTo>
                  <a:pt x="143" y="609"/>
                </a:lnTo>
                <a:lnTo>
                  <a:pt x="144" y="609"/>
                </a:lnTo>
                <a:lnTo>
                  <a:pt x="144" y="609"/>
                </a:lnTo>
                <a:lnTo>
                  <a:pt x="144" y="609"/>
                </a:lnTo>
                <a:lnTo>
                  <a:pt x="144" y="609"/>
                </a:lnTo>
                <a:lnTo>
                  <a:pt x="144" y="609"/>
                </a:lnTo>
                <a:lnTo>
                  <a:pt x="145" y="609"/>
                </a:lnTo>
                <a:lnTo>
                  <a:pt x="145" y="609"/>
                </a:lnTo>
                <a:lnTo>
                  <a:pt x="145" y="609"/>
                </a:lnTo>
                <a:lnTo>
                  <a:pt x="145" y="609"/>
                </a:lnTo>
                <a:lnTo>
                  <a:pt x="146" y="609"/>
                </a:lnTo>
                <a:lnTo>
                  <a:pt x="146" y="609"/>
                </a:lnTo>
                <a:lnTo>
                  <a:pt x="146" y="609"/>
                </a:lnTo>
                <a:lnTo>
                  <a:pt x="146" y="609"/>
                </a:lnTo>
                <a:lnTo>
                  <a:pt x="147" y="609"/>
                </a:lnTo>
                <a:lnTo>
                  <a:pt x="147" y="609"/>
                </a:lnTo>
                <a:lnTo>
                  <a:pt x="147" y="609"/>
                </a:lnTo>
                <a:lnTo>
                  <a:pt x="147" y="609"/>
                </a:lnTo>
                <a:lnTo>
                  <a:pt x="148" y="609"/>
                </a:lnTo>
                <a:lnTo>
                  <a:pt x="148" y="609"/>
                </a:lnTo>
                <a:lnTo>
                  <a:pt x="148" y="609"/>
                </a:lnTo>
                <a:lnTo>
                  <a:pt x="148" y="609"/>
                </a:lnTo>
                <a:lnTo>
                  <a:pt x="149" y="609"/>
                </a:lnTo>
                <a:lnTo>
                  <a:pt x="149" y="609"/>
                </a:lnTo>
                <a:lnTo>
                  <a:pt x="149" y="609"/>
                </a:lnTo>
                <a:lnTo>
                  <a:pt x="149" y="609"/>
                </a:lnTo>
                <a:lnTo>
                  <a:pt x="149" y="609"/>
                </a:lnTo>
                <a:lnTo>
                  <a:pt x="150" y="609"/>
                </a:lnTo>
                <a:lnTo>
                  <a:pt x="150" y="609"/>
                </a:lnTo>
                <a:lnTo>
                  <a:pt x="150" y="609"/>
                </a:lnTo>
                <a:lnTo>
                  <a:pt x="150" y="609"/>
                </a:lnTo>
                <a:lnTo>
                  <a:pt x="151" y="609"/>
                </a:lnTo>
                <a:lnTo>
                  <a:pt x="151" y="609"/>
                </a:lnTo>
                <a:lnTo>
                  <a:pt x="151" y="609"/>
                </a:lnTo>
                <a:lnTo>
                  <a:pt x="151" y="609"/>
                </a:lnTo>
                <a:lnTo>
                  <a:pt x="152" y="609"/>
                </a:lnTo>
                <a:lnTo>
                  <a:pt x="152" y="609"/>
                </a:lnTo>
                <a:lnTo>
                  <a:pt x="152" y="609"/>
                </a:lnTo>
                <a:lnTo>
                  <a:pt x="152" y="609"/>
                </a:lnTo>
                <a:lnTo>
                  <a:pt x="153" y="609"/>
                </a:lnTo>
                <a:lnTo>
                  <a:pt x="153" y="609"/>
                </a:lnTo>
                <a:lnTo>
                  <a:pt x="153" y="609"/>
                </a:lnTo>
                <a:lnTo>
                  <a:pt x="153" y="609"/>
                </a:lnTo>
                <a:lnTo>
                  <a:pt x="153" y="609"/>
                </a:lnTo>
                <a:lnTo>
                  <a:pt x="154" y="609"/>
                </a:lnTo>
                <a:lnTo>
                  <a:pt x="154" y="609"/>
                </a:lnTo>
                <a:lnTo>
                  <a:pt x="154" y="609"/>
                </a:lnTo>
                <a:lnTo>
                  <a:pt x="154" y="609"/>
                </a:lnTo>
                <a:lnTo>
                  <a:pt x="155" y="609"/>
                </a:lnTo>
                <a:lnTo>
                  <a:pt x="155" y="609"/>
                </a:lnTo>
                <a:lnTo>
                  <a:pt x="155" y="609"/>
                </a:lnTo>
                <a:lnTo>
                  <a:pt x="155" y="609"/>
                </a:lnTo>
                <a:lnTo>
                  <a:pt x="156" y="609"/>
                </a:lnTo>
                <a:lnTo>
                  <a:pt x="156" y="609"/>
                </a:lnTo>
                <a:lnTo>
                  <a:pt x="156" y="609"/>
                </a:lnTo>
                <a:lnTo>
                  <a:pt x="156" y="609"/>
                </a:lnTo>
                <a:lnTo>
                  <a:pt x="157" y="609"/>
                </a:lnTo>
                <a:lnTo>
                  <a:pt x="157" y="609"/>
                </a:lnTo>
                <a:lnTo>
                  <a:pt x="157" y="609"/>
                </a:lnTo>
                <a:lnTo>
                  <a:pt x="157" y="609"/>
                </a:lnTo>
                <a:lnTo>
                  <a:pt x="158" y="609"/>
                </a:lnTo>
                <a:lnTo>
                  <a:pt x="158" y="609"/>
                </a:lnTo>
                <a:lnTo>
                  <a:pt x="158" y="609"/>
                </a:lnTo>
                <a:lnTo>
                  <a:pt x="158" y="609"/>
                </a:lnTo>
                <a:lnTo>
                  <a:pt x="158" y="609"/>
                </a:lnTo>
                <a:lnTo>
                  <a:pt x="159" y="609"/>
                </a:lnTo>
                <a:lnTo>
                  <a:pt x="159" y="609"/>
                </a:lnTo>
                <a:lnTo>
                  <a:pt x="159" y="609"/>
                </a:lnTo>
                <a:lnTo>
                  <a:pt x="159" y="609"/>
                </a:lnTo>
                <a:lnTo>
                  <a:pt x="160" y="609"/>
                </a:lnTo>
                <a:lnTo>
                  <a:pt x="160" y="609"/>
                </a:lnTo>
                <a:lnTo>
                  <a:pt x="160" y="609"/>
                </a:lnTo>
                <a:lnTo>
                  <a:pt x="160" y="609"/>
                </a:lnTo>
                <a:lnTo>
                  <a:pt x="161" y="609"/>
                </a:lnTo>
                <a:lnTo>
                  <a:pt x="161" y="609"/>
                </a:lnTo>
                <a:lnTo>
                  <a:pt x="161" y="609"/>
                </a:lnTo>
                <a:lnTo>
                  <a:pt x="161" y="609"/>
                </a:lnTo>
                <a:lnTo>
                  <a:pt x="162" y="609"/>
                </a:lnTo>
                <a:lnTo>
                  <a:pt x="162" y="609"/>
                </a:lnTo>
                <a:lnTo>
                  <a:pt x="162" y="609"/>
                </a:lnTo>
                <a:lnTo>
                  <a:pt x="162" y="609"/>
                </a:lnTo>
                <a:lnTo>
                  <a:pt x="162" y="609"/>
                </a:lnTo>
                <a:lnTo>
                  <a:pt x="163" y="609"/>
                </a:lnTo>
                <a:lnTo>
                  <a:pt x="163" y="609"/>
                </a:lnTo>
                <a:lnTo>
                  <a:pt x="163" y="609"/>
                </a:lnTo>
                <a:lnTo>
                  <a:pt x="163" y="609"/>
                </a:lnTo>
                <a:lnTo>
                  <a:pt x="164" y="609"/>
                </a:lnTo>
                <a:lnTo>
                  <a:pt x="164" y="609"/>
                </a:lnTo>
                <a:lnTo>
                  <a:pt x="164" y="609"/>
                </a:lnTo>
                <a:lnTo>
                  <a:pt x="164" y="609"/>
                </a:lnTo>
                <a:lnTo>
                  <a:pt x="165" y="609"/>
                </a:lnTo>
                <a:lnTo>
                  <a:pt x="165" y="609"/>
                </a:lnTo>
                <a:lnTo>
                  <a:pt x="165" y="609"/>
                </a:lnTo>
                <a:lnTo>
                  <a:pt x="165" y="609"/>
                </a:lnTo>
                <a:lnTo>
                  <a:pt x="166" y="609"/>
                </a:lnTo>
                <a:lnTo>
                  <a:pt x="166" y="609"/>
                </a:lnTo>
                <a:lnTo>
                  <a:pt x="166" y="609"/>
                </a:lnTo>
                <a:lnTo>
                  <a:pt x="167" y="609"/>
                </a:lnTo>
                <a:lnTo>
                  <a:pt x="167" y="609"/>
                </a:lnTo>
                <a:lnTo>
                  <a:pt x="167" y="609"/>
                </a:lnTo>
                <a:lnTo>
                  <a:pt x="167" y="609"/>
                </a:lnTo>
                <a:lnTo>
                  <a:pt x="167" y="609"/>
                </a:lnTo>
                <a:lnTo>
                  <a:pt x="167" y="609"/>
                </a:lnTo>
                <a:lnTo>
                  <a:pt x="168" y="609"/>
                </a:lnTo>
                <a:lnTo>
                  <a:pt x="168" y="609"/>
                </a:lnTo>
                <a:lnTo>
                  <a:pt x="168" y="609"/>
                </a:lnTo>
                <a:lnTo>
                  <a:pt x="168" y="609"/>
                </a:lnTo>
                <a:lnTo>
                  <a:pt x="169" y="609"/>
                </a:lnTo>
                <a:lnTo>
                  <a:pt x="169" y="609"/>
                </a:lnTo>
                <a:lnTo>
                  <a:pt x="169" y="609"/>
                </a:lnTo>
                <a:lnTo>
                  <a:pt x="170" y="609"/>
                </a:lnTo>
                <a:lnTo>
                  <a:pt x="170" y="609"/>
                </a:lnTo>
                <a:lnTo>
                  <a:pt x="170" y="609"/>
                </a:lnTo>
                <a:lnTo>
                  <a:pt x="170" y="609"/>
                </a:lnTo>
                <a:lnTo>
                  <a:pt x="171" y="609"/>
                </a:lnTo>
                <a:lnTo>
                  <a:pt x="171" y="609"/>
                </a:lnTo>
                <a:lnTo>
                  <a:pt x="171" y="609"/>
                </a:lnTo>
                <a:lnTo>
                  <a:pt x="171" y="609"/>
                </a:lnTo>
                <a:lnTo>
                  <a:pt x="171" y="609"/>
                </a:lnTo>
                <a:lnTo>
                  <a:pt x="171" y="609"/>
                </a:lnTo>
                <a:lnTo>
                  <a:pt x="172" y="609"/>
                </a:lnTo>
                <a:lnTo>
                  <a:pt x="172" y="609"/>
                </a:lnTo>
                <a:lnTo>
                  <a:pt x="172" y="609"/>
                </a:lnTo>
                <a:lnTo>
                  <a:pt x="173" y="609"/>
                </a:lnTo>
                <a:lnTo>
                  <a:pt x="173" y="609"/>
                </a:lnTo>
                <a:lnTo>
                  <a:pt x="173" y="609"/>
                </a:lnTo>
                <a:lnTo>
                  <a:pt x="173" y="609"/>
                </a:lnTo>
                <a:lnTo>
                  <a:pt x="174" y="609"/>
                </a:lnTo>
                <a:lnTo>
                  <a:pt x="174" y="609"/>
                </a:lnTo>
                <a:lnTo>
                  <a:pt x="174" y="609"/>
                </a:lnTo>
                <a:lnTo>
                  <a:pt x="174" y="609"/>
                </a:lnTo>
                <a:lnTo>
                  <a:pt x="175" y="609"/>
                </a:lnTo>
                <a:lnTo>
                  <a:pt x="175" y="609"/>
                </a:lnTo>
                <a:lnTo>
                  <a:pt x="175" y="609"/>
                </a:lnTo>
                <a:lnTo>
                  <a:pt x="175" y="609"/>
                </a:lnTo>
                <a:lnTo>
                  <a:pt x="176" y="609"/>
                </a:lnTo>
                <a:lnTo>
                  <a:pt x="176" y="609"/>
                </a:lnTo>
                <a:lnTo>
                  <a:pt x="176" y="609"/>
                </a:lnTo>
                <a:lnTo>
                  <a:pt x="176" y="609"/>
                </a:lnTo>
                <a:lnTo>
                  <a:pt x="176" y="609"/>
                </a:lnTo>
                <a:lnTo>
                  <a:pt x="177" y="609"/>
                </a:lnTo>
                <a:lnTo>
                  <a:pt x="177" y="609"/>
                </a:lnTo>
                <a:lnTo>
                  <a:pt x="177" y="609"/>
                </a:lnTo>
                <a:lnTo>
                  <a:pt x="177" y="609"/>
                </a:lnTo>
                <a:lnTo>
                  <a:pt x="178" y="609"/>
                </a:lnTo>
                <a:lnTo>
                  <a:pt x="178" y="609"/>
                </a:lnTo>
                <a:lnTo>
                  <a:pt x="178" y="609"/>
                </a:lnTo>
                <a:lnTo>
                  <a:pt x="178" y="609"/>
                </a:lnTo>
                <a:lnTo>
                  <a:pt x="179" y="609"/>
                </a:lnTo>
                <a:lnTo>
                  <a:pt x="179" y="609"/>
                </a:lnTo>
                <a:lnTo>
                  <a:pt x="179" y="609"/>
                </a:lnTo>
                <a:lnTo>
                  <a:pt x="179" y="609"/>
                </a:lnTo>
                <a:lnTo>
                  <a:pt x="180" y="609"/>
                </a:lnTo>
                <a:lnTo>
                  <a:pt x="180" y="609"/>
                </a:lnTo>
                <a:lnTo>
                  <a:pt x="180" y="609"/>
                </a:lnTo>
                <a:lnTo>
                  <a:pt x="180" y="609"/>
                </a:lnTo>
                <a:lnTo>
                  <a:pt x="180" y="609"/>
                </a:lnTo>
                <a:lnTo>
                  <a:pt x="181" y="609"/>
                </a:lnTo>
                <a:lnTo>
                  <a:pt x="181" y="609"/>
                </a:lnTo>
                <a:lnTo>
                  <a:pt x="181" y="609"/>
                </a:lnTo>
                <a:lnTo>
                  <a:pt x="181" y="609"/>
                </a:lnTo>
                <a:lnTo>
                  <a:pt x="182" y="609"/>
                </a:lnTo>
                <a:lnTo>
                  <a:pt x="182" y="609"/>
                </a:lnTo>
                <a:lnTo>
                  <a:pt x="182" y="609"/>
                </a:lnTo>
                <a:lnTo>
                  <a:pt x="182" y="609"/>
                </a:lnTo>
                <a:lnTo>
                  <a:pt x="183" y="609"/>
                </a:lnTo>
                <a:lnTo>
                  <a:pt x="183" y="609"/>
                </a:lnTo>
                <a:lnTo>
                  <a:pt x="183" y="609"/>
                </a:lnTo>
                <a:lnTo>
                  <a:pt x="183" y="609"/>
                </a:lnTo>
                <a:lnTo>
                  <a:pt x="184" y="609"/>
                </a:lnTo>
                <a:lnTo>
                  <a:pt x="184" y="609"/>
                </a:lnTo>
                <a:lnTo>
                  <a:pt x="184" y="609"/>
                </a:lnTo>
                <a:lnTo>
                  <a:pt x="184" y="609"/>
                </a:lnTo>
                <a:lnTo>
                  <a:pt x="184" y="609"/>
                </a:lnTo>
                <a:lnTo>
                  <a:pt x="185" y="609"/>
                </a:lnTo>
                <a:lnTo>
                  <a:pt x="185" y="609"/>
                </a:lnTo>
                <a:lnTo>
                  <a:pt x="185" y="609"/>
                </a:lnTo>
                <a:lnTo>
                  <a:pt x="185" y="609"/>
                </a:lnTo>
                <a:lnTo>
                  <a:pt x="186" y="609"/>
                </a:lnTo>
                <a:lnTo>
                  <a:pt x="186" y="609"/>
                </a:lnTo>
                <a:lnTo>
                  <a:pt x="186" y="609"/>
                </a:lnTo>
                <a:lnTo>
                  <a:pt x="186" y="609"/>
                </a:lnTo>
                <a:lnTo>
                  <a:pt x="187" y="609"/>
                </a:lnTo>
                <a:lnTo>
                  <a:pt x="187" y="609"/>
                </a:lnTo>
                <a:lnTo>
                  <a:pt x="187" y="609"/>
                </a:lnTo>
                <a:lnTo>
                  <a:pt x="187" y="609"/>
                </a:lnTo>
                <a:lnTo>
                  <a:pt x="188" y="609"/>
                </a:lnTo>
                <a:lnTo>
                  <a:pt x="188" y="609"/>
                </a:lnTo>
                <a:lnTo>
                  <a:pt x="188" y="609"/>
                </a:lnTo>
                <a:lnTo>
                  <a:pt x="188" y="609"/>
                </a:lnTo>
                <a:lnTo>
                  <a:pt x="189" y="609"/>
                </a:lnTo>
                <a:lnTo>
                  <a:pt x="189" y="609"/>
                </a:lnTo>
                <a:lnTo>
                  <a:pt x="189" y="609"/>
                </a:lnTo>
                <a:lnTo>
                  <a:pt x="189" y="609"/>
                </a:lnTo>
                <a:lnTo>
                  <a:pt x="189" y="609"/>
                </a:lnTo>
                <a:lnTo>
                  <a:pt x="190" y="609"/>
                </a:lnTo>
                <a:lnTo>
                  <a:pt x="190" y="609"/>
                </a:lnTo>
                <a:lnTo>
                  <a:pt x="190" y="609"/>
                </a:lnTo>
                <a:lnTo>
                  <a:pt x="190" y="609"/>
                </a:lnTo>
                <a:lnTo>
                  <a:pt x="191" y="609"/>
                </a:lnTo>
                <a:lnTo>
                  <a:pt x="191" y="609"/>
                </a:lnTo>
                <a:lnTo>
                  <a:pt x="191" y="609"/>
                </a:lnTo>
                <a:lnTo>
                  <a:pt x="191" y="609"/>
                </a:lnTo>
                <a:lnTo>
                  <a:pt x="192" y="609"/>
                </a:lnTo>
                <a:lnTo>
                  <a:pt x="192" y="609"/>
                </a:lnTo>
                <a:lnTo>
                  <a:pt x="192" y="609"/>
                </a:lnTo>
                <a:lnTo>
                  <a:pt x="192" y="609"/>
                </a:lnTo>
                <a:lnTo>
                  <a:pt x="193" y="609"/>
                </a:lnTo>
                <a:lnTo>
                  <a:pt x="193" y="609"/>
                </a:lnTo>
                <a:lnTo>
                  <a:pt x="193" y="609"/>
                </a:lnTo>
                <a:lnTo>
                  <a:pt x="193" y="609"/>
                </a:lnTo>
                <a:lnTo>
                  <a:pt x="193" y="609"/>
                </a:lnTo>
                <a:lnTo>
                  <a:pt x="194" y="609"/>
                </a:lnTo>
                <a:lnTo>
                  <a:pt x="194" y="609"/>
                </a:lnTo>
                <a:lnTo>
                  <a:pt x="194" y="609"/>
                </a:lnTo>
                <a:lnTo>
                  <a:pt x="194" y="609"/>
                </a:lnTo>
                <a:lnTo>
                  <a:pt x="195" y="609"/>
                </a:lnTo>
                <a:lnTo>
                  <a:pt x="195" y="609"/>
                </a:lnTo>
                <a:lnTo>
                  <a:pt x="195" y="609"/>
                </a:lnTo>
                <a:lnTo>
                  <a:pt x="195" y="609"/>
                </a:lnTo>
                <a:lnTo>
                  <a:pt x="196" y="609"/>
                </a:lnTo>
                <a:lnTo>
                  <a:pt x="196" y="609"/>
                </a:lnTo>
                <a:lnTo>
                  <a:pt x="196" y="609"/>
                </a:lnTo>
                <a:lnTo>
                  <a:pt x="196" y="609"/>
                </a:lnTo>
                <a:lnTo>
                  <a:pt x="197" y="609"/>
                </a:lnTo>
                <a:lnTo>
                  <a:pt x="197" y="609"/>
                </a:lnTo>
                <a:lnTo>
                  <a:pt x="197" y="609"/>
                </a:lnTo>
                <a:lnTo>
                  <a:pt x="197" y="609"/>
                </a:lnTo>
                <a:lnTo>
                  <a:pt x="198" y="609"/>
                </a:lnTo>
                <a:lnTo>
                  <a:pt x="198" y="609"/>
                </a:lnTo>
                <a:lnTo>
                  <a:pt x="198" y="609"/>
                </a:lnTo>
                <a:lnTo>
                  <a:pt x="198" y="609"/>
                </a:lnTo>
                <a:lnTo>
                  <a:pt x="198" y="609"/>
                </a:lnTo>
                <a:lnTo>
                  <a:pt x="199" y="609"/>
                </a:lnTo>
                <a:lnTo>
                  <a:pt x="199" y="609"/>
                </a:lnTo>
                <a:lnTo>
                  <a:pt x="199" y="609"/>
                </a:lnTo>
                <a:lnTo>
                  <a:pt x="199" y="609"/>
                </a:lnTo>
                <a:lnTo>
                  <a:pt x="200" y="609"/>
                </a:lnTo>
                <a:lnTo>
                  <a:pt x="200" y="609"/>
                </a:lnTo>
                <a:lnTo>
                  <a:pt x="200" y="609"/>
                </a:lnTo>
                <a:lnTo>
                  <a:pt x="200" y="609"/>
                </a:lnTo>
                <a:lnTo>
                  <a:pt x="201" y="609"/>
                </a:lnTo>
                <a:lnTo>
                  <a:pt x="201" y="609"/>
                </a:lnTo>
                <a:lnTo>
                  <a:pt x="201" y="609"/>
                </a:lnTo>
                <a:lnTo>
                  <a:pt x="201" y="609"/>
                </a:lnTo>
                <a:lnTo>
                  <a:pt x="202" y="609"/>
                </a:lnTo>
                <a:lnTo>
                  <a:pt x="202" y="609"/>
                </a:lnTo>
                <a:lnTo>
                  <a:pt x="202" y="609"/>
                </a:lnTo>
                <a:lnTo>
                  <a:pt x="202" y="609"/>
                </a:lnTo>
                <a:lnTo>
                  <a:pt x="202" y="609"/>
                </a:lnTo>
                <a:lnTo>
                  <a:pt x="203" y="609"/>
                </a:lnTo>
                <a:lnTo>
                  <a:pt x="203" y="609"/>
                </a:lnTo>
                <a:lnTo>
                  <a:pt x="203" y="609"/>
                </a:lnTo>
                <a:lnTo>
                  <a:pt x="203" y="609"/>
                </a:lnTo>
                <a:lnTo>
                  <a:pt x="204" y="609"/>
                </a:lnTo>
                <a:lnTo>
                  <a:pt x="204" y="609"/>
                </a:lnTo>
                <a:lnTo>
                  <a:pt x="204" y="609"/>
                </a:lnTo>
                <a:lnTo>
                  <a:pt x="204" y="609"/>
                </a:lnTo>
                <a:lnTo>
                  <a:pt x="205" y="609"/>
                </a:lnTo>
                <a:lnTo>
                  <a:pt x="205" y="609"/>
                </a:lnTo>
                <a:lnTo>
                  <a:pt x="205" y="609"/>
                </a:lnTo>
                <a:lnTo>
                  <a:pt x="206" y="609"/>
                </a:lnTo>
                <a:lnTo>
                  <a:pt x="206" y="609"/>
                </a:lnTo>
                <a:lnTo>
                  <a:pt x="206" y="609"/>
                </a:lnTo>
                <a:lnTo>
                  <a:pt x="206" y="609"/>
                </a:lnTo>
                <a:lnTo>
                  <a:pt x="207" y="609"/>
                </a:lnTo>
                <a:lnTo>
                  <a:pt x="207" y="609"/>
                </a:lnTo>
                <a:lnTo>
                  <a:pt x="207" y="609"/>
                </a:lnTo>
                <a:lnTo>
                  <a:pt x="207" y="609"/>
                </a:lnTo>
                <a:lnTo>
                  <a:pt x="207" y="609"/>
                </a:lnTo>
                <a:lnTo>
                  <a:pt x="207" y="609"/>
                </a:lnTo>
                <a:lnTo>
                  <a:pt x="208" y="609"/>
                </a:lnTo>
                <a:lnTo>
                  <a:pt x="208" y="609"/>
                </a:lnTo>
                <a:lnTo>
                  <a:pt x="208" y="609"/>
                </a:lnTo>
                <a:lnTo>
                  <a:pt x="209" y="609"/>
                </a:lnTo>
                <a:lnTo>
                  <a:pt x="209" y="609"/>
                </a:lnTo>
                <a:lnTo>
                  <a:pt x="209" y="609"/>
                </a:lnTo>
                <a:lnTo>
                  <a:pt x="209" y="609"/>
                </a:lnTo>
                <a:lnTo>
                  <a:pt x="210" y="609"/>
                </a:lnTo>
                <a:lnTo>
                  <a:pt x="210" y="609"/>
                </a:lnTo>
                <a:lnTo>
                  <a:pt x="210" y="609"/>
                </a:lnTo>
                <a:lnTo>
                  <a:pt x="210" y="609"/>
                </a:lnTo>
                <a:lnTo>
                  <a:pt x="211" y="609"/>
                </a:lnTo>
                <a:lnTo>
                  <a:pt x="211" y="609"/>
                </a:lnTo>
                <a:lnTo>
                  <a:pt x="211" y="609"/>
                </a:lnTo>
                <a:lnTo>
                  <a:pt x="211" y="609"/>
                </a:lnTo>
                <a:lnTo>
                  <a:pt x="211" y="609"/>
                </a:lnTo>
                <a:lnTo>
                  <a:pt x="212" y="609"/>
                </a:lnTo>
                <a:lnTo>
                  <a:pt x="212" y="609"/>
                </a:lnTo>
                <a:lnTo>
                  <a:pt x="212" y="609"/>
                </a:lnTo>
                <a:lnTo>
                  <a:pt x="212" y="609"/>
                </a:lnTo>
                <a:lnTo>
                  <a:pt x="213" y="609"/>
                </a:lnTo>
                <a:lnTo>
                  <a:pt x="213" y="609"/>
                </a:lnTo>
                <a:lnTo>
                  <a:pt x="213" y="609"/>
                </a:lnTo>
                <a:lnTo>
                  <a:pt x="213" y="609"/>
                </a:lnTo>
                <a:lnTo>
                  <a:pt x="214" y="609"/>
                </a:lnTo>
                <a:lnTo>
                  <a:pt x="214" y="609"/>
                </a:lnTo>
                <a:lnTo>
                  <a:pt x="214" y="609"/>
                </a:lnTo>
                <a:lnTo>
                  <a:pt x="214" y="609"/>
                </a:lnTo>
                <a:lnTo>
                  <a:pt x="215" y="609"/>
                </a:lnTo>
                <a:lnTo>
                  <a:pt x="215" y="609"/>
                </a:lnTo>
                <a:lnTo>
                  <a:pt x="215" y="609"/>
                </a:lnTo>
                <a:lnTo>
                  <a:pt x="215" y="609"/>
                </a:lnTo>
                <a:lnTo>
                  <a:pt x="216" y="609"/>
                </a:lnTo>
                <a:lnTo>
                  <a:pt x="216" y="609"/>
                </a:lnTo>
                <a:lnTo>
                  <a:pt x="216" y="609"/>
                </a:lnTo>
                <a:lnTo>
                  <a:pt x="216" y="609"/>
                </a:lnTo>
                <a:lnTo>
                  <a:pt x="216" y="609"/>
                </a:lnTo>
                <a:lnTo>
                  <a:pt x="217" y="609"/>
                </a:lnTo>
                <a:lnTo>
                  <a:pt x="217" y="609"/>
                </a:lnTo>
                <a:lnTo>
                  <a:pt x="217" y="609"/>
                </a:lnTo>
                <a:lnTo>
                  <a:pt x="217" y="609"/>
                </a:lnTo>
                <a:lnTo>
                  <a:pt x="218" y="609"/>
                </a:lnTo>
                <a:lnTo>
                  <a:pt x="218" y="609"/>
                </a:lnTo>
                <a:lnTo>
                  <a:pt x="218" y="609"/>
                </a:lnTo>
                <a:lnTo>
                  <a:pt x="218" y="609"/>
                </a:lnTo>
                <a:lnTo>
                  <a:pt x="219" y="609"/>
                </a:lnTo>
                <a:lnTo>
                  <a:pt x="219" y="609"/>
                </a:lnTo>
                <a:lnTo>
                  <a:pt x="219" y="609"/>
                </a:lnTo>
                <a:lnTo>
                  <a:pt x="219" y="609"/>
                </a:lnTo>
                <a:lnTo>
                  <a:pt x="220" y="609"/>
                </a:lnTo>
                <a:lnTo>
                  <a:pt x="220" y="609"/>
                </a:lnTo>
                <a:lnTo>
                  <a:pt x="220" y="609"/>
                </a:lnTo>
                <a:lnTo>
                  <a:pt x="220" y="609"/>
                </a:lnTo>
                <a:lnTo>
                  <a:pt x="220" y="609"/>
                </a:lnTo>
                <a:lnTo>
                  <a:pt x="221" y="609"/>
                </a:lnTo>
                <a:lnTo>
                  <a:pt x="221" y="609"/>
                </a:lnTo>
                <a:lnTo>
                  <a:pt x="221" y="609"/>
                </a:lnTo>
                <a:lnTo>
                  <a:pt x="221" y="609"/>
                </a:lnTo>
                <a:lnTo>
                  <a:pt x="222" y="609"/>
                </a:lnTo>
                <a:lnTo>
                  <a:pt x="222" y="609"/>
                </a:lnTo>
                <a:lnTo>
                  <a:pt x="222" y="609"/>
                </a:lnTo>
                <a:lnTo>
                  <a:pt x="222" y="609"/>
                </a:lnTo>
                <a:lnTo>
                  <a:pt x="223" y="609"/>
                </a:lnTo>
                <a:lnTo>
                  <a:pt x="223" y="609"/>
                </a:lnTo>
                <a:lnTo>
                  <a:pt x="223" y="609"/>
                </a:lnTo>
                <a:lnTo>
                  <a:pt x="223" y="609"/>
                </a:lnTo>
                <a:lnTo>
                  <a:pt x="224" y="609"/>
                </a:lnTo>
                <a:lnTo>
                  <a:pt x="224" y="609"/>
                </a:lnTo>
                <a:lnTo>
                  <a:pt x="224" y="609"/>
                </a:lnTo>
                <a:lnTo>
                  <a:pt x="224" y="609"/>
                </a:lnTo>
                <a:lnTo>
                  <a:pt x="224" y="609"/>
                </a:lnTo>
                <a:lnTo>
                  <a:pt x="225" y="609"/>
                </a:lnTo>
                <a:lnTo>
                  <a:pt x="225" y="609"/>
                </a:lnTo>
                <a:lnTo>
                  <a:pt x="225" y="609"/>
                </a:lnTo>
                <a:lnTo>
                  <a:pt x="225" y="609"/>
                </a:lnTo>
                <a:lnTo>
                  <a:pt x="226" y="609"/>
                </a:lnTo>
                <a:lnTo>
                  <a:pt x="226" y="609"/>
                </a:lnTo>
                <a:lnTo>
                  <a:pt x="226" y="609"/>
                </a:lnTo>
                <a:lnTo>
                  <a:pt x="226" y="609"/>
                </a:lnTo>
                <a:lnTo>
                  <a:pt x="227" y="609"/>
                </a:lnTo>
                <a:lnTo>
                  <a:pt x="227" y="609"/>
                </a:lnTo>
                <a:lnTo>
                  <a:pt x="227" y="609"/>
                </a:lnTo>
                <a:lnTo>
                  <a:pt x="227" y="609"/>
                </a:lnTo>
                <a:lnTo>
                  <a:pt x="228" y="609"/>
                </a:lnTo>
                <a:lnTo>
                  <a:pt x="228" y="609"/>
                </a:lnTo>
                <a:lnTo>
                  <a:pt x="228" y="609"/>
                </a:lnTo>
                <a:lnTo>
                  <a:pt x="228" y="609"/>
                </a:lnTo>
                <a:lnTo>
                  <a:pt x="229" y="609"/>
                </a:lnTo>
                <a:lnTo>
                  <a:pt x="229" y="609"/>
                </a:lnTo>
                <a:lnTo>
                  <a:pt x="229" y="609"/>
                </a:lnTo>
                <a:lnTo>
                  <a:pt x="229" y="609"/>
                </a:lnTo>
                <a:lnTo>
                  <a:pt x="229" y="609"/>
                </a:lnTo>
                <a:lnTo>
                  <a:pt x="230" y="609"/>
                </a:lnTo>
                <a:lnTo>
                  <a:pt x="230" y="609"/>
                </a:lnTo>
                <a:lnTo>
                  <a:pt x="230" y="609"/>
                </a:lnTo>
                <a:lnTo>
                  <a:pt x="230" y="609"/>
                </a:lnTo>
                <a:lnTo>
                  <a:pt x="231" y="609"/>
                </a:lnTo>
                <a:lnTo>
                  <a:pt x="231" y="609"/>
                </a:lnTo>
                <a:lnTo>
                  <a:pt x="231" y="609"/>
                </a:lnTo>
                <a:lnTo>
                  <a:pt x="231" y="609"/>
                </a:lnTo>
                <a:lnTo>
                  <a:pt x="232" y="609"/>
                </a:lnTo>
                <a:lnTo>
                  <a:pt x="232" y="609"/>
                </a:lnTo>
                <a:lnTo>
                  <a:pt x="232" y="609"/>
                </a:lnTo>
                <a:lnTo>
                  <a:pt x="232" y="609"/>
                </a:lnTo>
                <a:lnTo>
                  <a:pt x="233" y="609"/>
                </a:lnTo>
                <a:lnTo>
                  <a:pt x="233" y="609"/>
                </a:lnTo>
                <a:lnTo>
                  <a:pt x="233" y="609"/>
                </a:lnTo>
                <a:lnTo>
                  <a:pt x="233" y="609"/>
                </a:lnTo>
                <a:lnTo>
                  <a:pt x="233" y="609"/>
                </a:lnTo>
                <a:lnTo>
                  <a:pt x="234" y="609"/>
                </a:lnTo>
                <a:lnTo>
                  <a:pt x="234" y="609"/>
                </a:lnTo>
                <a:lnTo>
                  <a:pt x="234" y="609"/>
                </a:lnTo>
                <a:lnTo>
                  <a:pt x="234" y="609"/>
                </a:lnTo>
                <a:lnTo>
                  <a:pt x="235" y="609"/>
                </a:lnTo>
                <a:lnTo>
                  <a:pt x="235" y="609"/>
                </a:lnTo>
                <a:lnTo>
                  <a:pt x="235" y="609"/>
                </a:lnTo>
                <a:lnTo>
                  <a:pt x="235" y="609"/>
                </a:lnTo>
                <a:lnTo>
                  <a:pt x="236" y="609"/>
                </a:lnTo>
                <a:lnTo>
                  <a:pt x="236" y="609"/>
                </a:lnTo>
                <a:lnTo>
                  <a:pt x="236" y="609"/>
                </a:lnTo>
                <a:lnTo>
                  <a:pt x="236" y="609"/>
                </a:lnTo>
                <a:lnTo>
                  <a:pt x="237" y="609"/>
                </a:lnTo>
                <a:lnTo>
                  <a:pt x="237" y="609"/>
                </a:lnTo>
                <a:lnTo>
                  <a:pt x="237" y="609"/>
                </a:lnTo>
                <a:lnTo>
                  <a:pt x="237" y="609"/>
                </a:lnTo>
                <a:lnTo>
                  <a:pt x="238" y="609"/>
                </a:lnTo>
                <a:lnTo>
                  <a:pt x="238" y="609"/>
                </a:lnTo>
                <a:lnTo>
                  <a:pt x="238" y="609"/>
                </a:lnTo>
                <a:lnTo>
                  <a:pt x="238" y="609"/>
                </a:lnTo>
                <a:lnTo>
                  <a:pt x="238" y="609"/>
                </a:lnTo>
                <a:lnTo>
                  <a:pt x="239" y="609"/>
                </a:lnTo>
                <a:lnTo>
                  <a:pt x="239" y="609"/>
                </a:lnTo>
                <a:lnTo>
                  <a:pt x="239" y="609"/>
                </a:lnTo>
                <a:lnTo>
                  <a:pt x="239" y="609"/>
                </a:lnTo>
                <a:lnTo>
                  <a:pt x="240" y="609"/>
                </a:lnTo>
                <a:lnTo>
                  <a:pt x="240" y="609"/>
                </a:lnTo>
                <a:lnTo>
                  <a:pt x="240" y="609"/>
                </a:lnTo>
                <a:lnTo>
                  <a:pt x="240" y="609"/>
                </a:lnTo>
                <a:lnTo>
                  <a:pt x="241" y="609"/>
                </a:lnTo>
                <a:lnTo>
                  <a:pt x="241" y="609"/>
                </a:lnTo>
                <a:lnTo>
                  <a:pt x="241" y="609"/>
                </a:lnTo>
                <a:lnTo>
                  <a:pt x="242" y="609"/>
                </a:lnTo>
                <a:lnTo>
                  <a:pt x="242" y="609"/>
                </a:lnTo>
                <a:lnTo>
                  <a:pt x="242" y="609"/>
                </a:lnTo>
                <a:lnTo>
                  <a:pt x="242" y="609"/>
                </a:lnTo>
                <a:lnTo>
                  <a:pt x="242" y="609"/>
                </a:lnTo>
                <a:lnTo>
                  <a:pt x="242" y="609"/>
                </a:lnTo>
                <a:lnTo>
                  <a:pt x="243" y="609"/>
                </a:lnTo>
                <a:lnTo>
                  <a:pt x="243" y="609"/>
                </a:lnTo>
                <a:lnTo>
                  <a:pt x="243" y="609"/>
                </a:lnTo>
                <a:lnTo>
                  <a:pt x="243" y="609"/>
                </a:lnTo>
                <a:lnTo>
                  <a:pt x="244" y="609"/>
                </a:lnTo>
                <a:lnTo>
                  <a:pt x="244" y="609"/>
                </a:lnTo>
                <a:lnTo>
                  <a:pt x="244" y="609"/>
                </a:lnTo>
                <a:lnTo>
                  <a:pt x="245" y="609"/>
                </a:lnTo>
                <a:lnTo>
                  <a:pt x="245" y="609"/>
                </a:lnTo>
                <a:lnTo>
                  <a:pt x="245" y="609"/>
                </a:lnTo>
                <a:lnTo>
                  <a:pt x="245" y="609"/>
                </a:lnTo>
                <a:lnTo>
                  <a:pt x="246" y="609"/>
                </a:lnTo>
                <a:lnTo>
                  <a:pt x="246" y="609"/>
                </a:lnTo>
                <a:lnTo>
                  <a:pt x="246" y="609"/>
                </a:lnTo>
                <a:lnTo>
                  <a:pt x="246" y="609"/>
                </a:lnTo>
                <a:lnTo>
                  <a:pt x="247" y="609"/>
                </a:lnTo>
                <a:lnTo>
                  <a:pt x="247" y="609"/>
                </a:lnTo>
                <a:lnTo>
                  <a:pt x="247" y="609"/>
                </a:lnTo>
                <a:lnTo>
                  <a:pt x="247" y="609"/>
                </a:lnTo>
                <a:lnTo>
                  <a:pt x="247" y="609"/>
                </a:lnTo>
                <a:lnTo>
                  <a:pt x="248" y="609"/>
                </a:lnTo>
                <a:lnTo>
                  <a:pt x="248" y="609"/>
                </a:lnTo>
                <a:lnTo>
                  <a:pt x="248" y="609"/>
                </a:lnTo>
                <a:lnTo>
                  <a:pt x="248" y="609"/>
                </a:lnTo>
                <a:lnTo>
                  <a:pt x="249" y="609"/>
                </a:lnTo>
                <a:lnTo>
                  <a:pt x="249" y="609"/>
                </a:lnTo>
                <a:lnTo>
                  <a:pt x="249" y="609"/>
                </a:lnTo>
                <a:lnTo>
                  <a:pt x="249" y="609"/>
                </a:lnTo>
                <a:lnTo>
                  <a:pt x="250" y="609"/>
                </a:lnTo>
                <a:lnTo>
                  <a:pt x="250" y="609"/>
                </a:lnTo>
                <a:lnTo>
                  <a:pt x="250" y="609"/>
                </a:lnTo>
                <a:lnTo>
                  <a:pt x="250" y="609"/>
                </a:lnTo>
                <a:lnTo>
                  <a:pt x="251" y="609"/>
                </a:lnTo>
                <a:lnTo>
                  <a:pt x="251" y="609"/>
                </a:lnTo>
                <a:lnTo>
                  <a:pt x="251" y="609"/>
                </a:lnTo>
                <a:lnTo>
                  <a:pt x="251" y="609"/>
                </a:lnTo>
                <a:lnTo>
                  <a:pt x="251" y="609"/>
                </a:lnTo>
                <a:lnTo>
                  <a:pt x="252" y="609"/>
                </a:lnTo>
                <a:lnTo>
                  <a:pt x="252" y="609"/>
                </a:lnTo>
                <a:lnTo>
                  <a:pt x="252" y="609"/>
                </a:lnTo>
                <a:lnTo>
                  <a:pt x="252" y="609"/>
                </a:lnTo>
                <a:lnTo>
                  <a:pt x="253" y="609"/>
                </a:lnTo>
                <a:lnTo>
                  <a:pt x="253" y="609"/>
                </a:lnTo>
                <a:lnTo>
                  <a:pt x="253" y="609"/>
                </a:lnTo>
                <a:lnTo>
                  <a:pt x="253" y="609"/>
                </a:lnTo>
                <a:lnTo>
                  <a:pt x="254" y="609"/>
                </a:lnTo>
                <a:lnTo>
                  <a:pt x="254" y="609"/>
                </a:lnTo>
                <a:lnTo>
                  <a:pt x="254" y="609"/>
                </a:lnTo>
                <a:lnTo>
                  <a:pt x="254" y="609"/>
                </a:lnTo>
                <a:lnTo>
                  <a:pt x="255" y="609"/>
                </a:lnTo>
                <a:lnTo>
                  <a:pt x="255" y="609"/>
                </a:lnTo>
                <a:lnTo>
                  <a:pt x="255" y="609"/>
                </a:lnTo>
                <a:lnTo>
                  <a:pt x="255" y="609"/>
                </a:lnTo>
                <a:lnTo>
                  <a:pt x="256" y="609"/>
                </a:lnTo>
                <a:lnTo>
                  <a:pt x="256" y="609"/>
                </a:lnTo>
                <a:lnTo>
                  <a:pt x="256" y="609"/>
                </a:lnTo>
                <a:lnTo>
                  <a:pt x="256" y="609"/>
                </a:lnTo>
                <a:lnTo>
                  <a:pt x="256" y="609"/>
                </a:lnTo>
                <a:lnTo>
                  <a:pt x="257" y="609"/>
                </a:lnTo>
                <a:lnTo>
                  <a:pt x="257" y="609"/>
                </a:lnTo>
                <a:lnTo>
                  <a:pt x="257" y="609"/>
                </a:lnTo>
                <a:lnTo>
                  <a:pt x="257" y="609"/>
                </a:lnTo>
                <a:lnTo>
                  <a:pt x="258" y="609"/>
                </a:lnTo>
                <a:lnTo>
                  <a:pt x="258" y="609"/>
                </a:lnTo>
                <a:lnTo>
                  <a:pt x="258" y="609"/>
                </a:lnTo>
                <a:lnTo>
                  <a:pt x="258" y="609"/>
                </a:lnTo>
                <a:lnTo>
                  <a:pt x="259" y="609"/>
                </a:lnTo>
                <a:lnTo>
                  <a:pt x="259" y="609"/>
                </a:lnTo>
                <a:lnTo>
                  <a:pt x="259" y="609"/>
                </a:lnTo>
                <a:lnTo>
                  <a:pt x="259" y="609"/>
                </a:lnTo>
                <a:lnTo>
                  <a:pt x="260" y="609"/>
                </a:lnTo>
                <a:lnTo>
                  <a:pt x="260" y="609"/>
                </a:lnTo>
                <a:lnTo>
                  <a:pt x="260" y="609"/>
                </a:lnTo>
                <a:lnTo>
                  <a:pt x="260" y="609"/>
                </a:lnTo>
                <a:lnTo>
                  <a:pt x="260" y="609"/>
                </a:lnTo>
                <a:lnTo>
                  <a:pt x="261" y="609"/>
                </a:lnTo>
                <a:lnTo>
                  <a:pt x="261" y="609"/>
                </a:lnTo>
                <a:lnTo>
                  <a:pt x="261" y="609"/>
                </a:lnTo>
                <a:lnTo>
                  <a:pt x="261" y="609"/>
                </a:lnTo>
                <a:lnTo>
                  <a:pt x="262" y="609"/>
                </a:lnTo>
                <a:lnTo>
                  <a:pt x="262" y="609"/>
                </a:lnTo>
                <a:lnTo>
                  <a:pt x="262" y="609"/>
                </a:lnTo>
                <a:lnTo>
                  <a:pt x="262" y="609"/>
                </a:lnTo>
                <a:lnTo>
                  <a:pt x="263" y="609"/>
                </a:lnTo>
                <a:lnTo>
                  <a:pt x="263" y="609"/>
                </a:lnTo>
                <a:lnTo>
                  <a:pt x="263" y="609"/>
                </a:lnTo>
                <a:lnTo>
                  <a:pt x="263" y="609"/>
                </a:lnTo>
                <a:lnTo>
                  <a:pt x="264" y="609"/>
                </a:lnTo>
                <a:lnTo>
                  <a:pt x="264" y="609"/>
                </a:lnTo>
                <a:lnTo>
                  <a:pt x="264" y="609"/>
                </a:lnTo>
                <a:lnTo>
                  <a:pt x="264" y="609"/>
                </a:lnTo>
                <a:lnTo>
                  <a:pt x="264" y="609"/>
                </a:lnTo>
                <a:lnTo>
                  <a:pt x="265" y="609"/>
                </a:lnTo>
                <a:lnTo>
                  <a:pt x="265" y="609"/>
                </a:lnTo>
                <a:lnTo>
                  <a:pt x="265" y="609"/>
                </a:lnTo>
                <a:lnTo>
                  <a:pt x="265" y="609"/>
                </a:lnTo>
                <a:lnTo>
                  <a:pt x="266" y="609"/>
                </a:lnTo>
                <a:lnTo>
                  <a:pt x="266" y="609"/>
                </a:lnTo>
                <a:lnTo>
                  <a:pt x="266" y="609"/>
                </a:lnTo>
                <a:lnTo>
                  <a:pt x="266" y="609"/>
                </a:lnTo>
                <a:lnTo>
                  <a:pt x="267" y="609"/>
                </a:lnTo>
                <a:lnTo>
                  <a:pt x="267" y="609"/>
                </a:lnTo>
                <a:lnTo>
                  <a:pt x="267" y="609"/>
                </a:lnTo>
                <a:lnTo>
                  <a:pt x="267" y="609"/>
                </a:lnTo>
                <a:lnTo>
                  <a:pt x="268" y="609"/>
                </a:lnTo>
                <a:lnTo>
                  <a:pt x="268" y="609"/>
                </a:lnTo>
                <a:lnTo>
                  <a:pt x="268" y="609"/>
                </a:lnTo>
                <a:lnTo>
                  <a:pt x="268" y="609"/>
                </a:lnTo>
                <a:lnTo>
                  <a:pt x="269" y="609"/>
                </a:lnTo>
                <a:lnTo>
                  <a:pt x="269" y="609"/>
                </a:lnTo>
                <a:lnTo>
                  <a:pt x="269" y="609"/>
                </a:lnTo>
                <a:lnTo>
                  <a:pt x="269" y="609"/>
                </a:lnTo>
                <a:lnTo>
                  <a:pt x="269" y="609"/>
                </a:lnTo>
                <a:lnTo>
                  <a:pt x="270" y="609"/>
                </a:lnTo>
                <a:lnTo>
                  <a:pt x="270" y="609"/>
                </a:lnTo>
                <a:lnTo>
                  <a:pt x="270" y="609"/>
                </a:lnTo>
                <a:lnTo>
                  <a:pt x="270" y="609"/>
                </a:lnTo>
                <a:lnTo>
                  <a:pt x="271" y="609"/>
                </a:lnTo>
                <a:lnTo>
                  <a:pt x="271" y="609"/>
                </a:lnTo>
                <a:lnTo>
                  <a:pt x="271" y="609"/>
                </a:lnTo>
                <a:lnTo>
                  <a:pt x="271" y="609"/>
                </a:lnTo>
                <a:lnTo>
                  <a:pt x="272" y="609"/>
                </a:lnTo>
                <a:lnTo>
                  <a:pt x="272" y="609"/>
                </a:lnTo>
                <a:lnTo>
                  <a:pt x="272" y="609"/>
                </a:lnTo>
                <a:lnTo>
                  <a:pt x="272" y="609"/>
                </a:lnTo>
                <a:lnTo>
                  <a:pt x="273" y="609"/>
                </a:lnTo>
                <a:lnTo>
                  <a:pt x="273" y="609"/>
                </a:lnTo>
                <a:lnTo>
                  <a:pt x="273" y="609"/>
                </a:lnTo>
                <a:lnTo>
                  <a:pt x="273" y="609"/>
                </a:lnTo>
                <a:lnTo>
                  <a:pt x="273" y="609"/>
                </a:lnTo>
                <a:lnTo>
                  <a:pt x="274" y="609"/>
                </a:lnTo>
                <a:lnTo>
                  <a:pt x="274" y="609"/>
                </a:lnTo>
                <a:lnTo>
                  <a:pt x="274" y="609"/>
                </a:lnTo>
                <a:lnTo>
                  <a:pt x="274" y="609"/>
                </a:lnTo>
                <a:lnTo>
                  <a:pt x="275" y="609"/>
                </a:lnTo>
                <a:lnTo>
                  <a:pt x="275" y="609"/>
                </a:lnTo>
                <a:lnTo>
                  <a:pt x="275" y="609"/>
                </a:lnTo>
                <a:lnTo>
                  <a:pt x="275" y="609"/>
                </a:lnTo>
                <a:lnTo>
                  <a:pt x="276" y="609"/>
                </a:lnTo>
                <a:lnTo>
                  <a:pt x="276" y="609"/>
                </a:lnTo>
                <a:lnTo>
                  <a:pt x="276" y="609"/>
                </a:lnTo>
                <a:lnTo>
                  <a:pt x="276" y="609"/>
                </a:lnTo>
                <a:lnTo>
                  <a:pt x="277" y="609"/>
                </a:lnTo>
                <a:lnTo>
                  <a:pt x="277" y="609"/>
                </a:lnTo>
                <a:lnTo>
                  <a:pt x="277" y="609"/>
                </a:lnTo>
                <a:lnTo>
                  <a:pt x="278" y="609"/>
                </a:lnTo>
                <a:lnTo>
                  <a:pt x="278" y="609"/>
                </a:lnTo>
                <a:lnTo>
                  <a:pt x="278" y="609"/>
                </a:lnTo>
                <a:lnTo>
                  <a:pt x="278" y="609"/>
                </a:lnTo>
                <a:lnTo>
                  <a:pt x="278" y="609"/>
                </a:lnTo>
                <a:lnTo>
                  <a:pt x="278" y="609"/>
                </a:lnTo>
                <a:lnTo>
                  <a:pt x="279" y="609"/>
                </a:lnTo>
                <a:lnTo>
                  <a:pt x="279" y="609"/>
                </a:lnTo>
                <a:lnTo>
                  <a:pt x="279" y="609"/>
                </a:lnTo>
                <a:lnTo>
                  <a:pt x="279" y="609"/>
                </a:lnTo>
                <a:lnTo>
                  <a:pt x="280" y="609"/>
                </a:lnTo>
                <a:lnTo>
                  <a:pt x="280" y="609"/>
                </a:lnTo>
                <a:lnTo>
                  <a:pt x="280" y="609"/>
                </a:lnTo>
                <a:lnTo>
                  <a:pt x="281" y="609"/>
                </a:lnTo>
                <a:lnTo>
                  <a:pt x="281" y="609"/>
                </a:lnTo>
                <a:lnTo>
                  <a:pt x="281" y="609"/>
                </a:lnTo>
                <a:lnTo>
                  <a:pt x="281" y="609"/>
                </a:lnTo>
                <a:lnTo>
                  <a:pt x="282" y="609"/>
                </a:lnTo>
                <a:lnTo>
                  <a:pt x="282" y="609"/>
                </a:lnTo>
                <a:lnTo>
                  <a:pt x="282" y="609"/>
                </a:lnTo>
                <a:lnTo>
                  <a:pt x="282" y="609"/>
                </a:lnTo>
                <a:lnTo>
                  <a:pt x="282" y="609"/>
                </a:lnTo>
                <a:lnTo>
                  <a:pt x="282" y="609"/>
                </a:lnTo>
                <a:lnTo>
                  <a:pt x="283" y="609"/>
                </a:lnTo>
                <a:lnTo>
                  <a:pt x="283" y="609"/>
                </a:lnTo>
                <a:lnTo>
                  <a:pt x="283" y="609"/>
                </a:lnTo>
                <a:lnTo>
                  <a:pt x="284" y="609"/>
                </a:lnTo>
                <a:lnTo>
                  <a:pt x="284" y="609"/>
                </a:lnTo>
                <a:lnTo>
                  <a:pt x="284" y="609"/>
                </a:lnTo>
                <a:lnTo>
                  <a:pt x="284" y="609"/>
                </a:lnTo>
                <a:lnTo>
                  <a:pt x="285" y="609"/>
                </a:lnTo>
                <a:lnTo>
                  <a:pt x="285" y="609"/>
                </a:lnTo>
                <a:lnTo>
                  <a:pt x="285" y="609"/>
                </a:lnTo>
                <a:lnTo>
                  <a:pt x="285" y="609"/>
                </a:lnTo>
                <a:lnTo>
                  <a:pt x="286" y="609"/>
                </a:lnTo>
                <a:lnTo>
                  <a:pt x="286" y="609"/>
                </a:lnTo>
                <a:lnTo>
                  <a:pt x="286" y="609"/>
                </a:lnTo>
                <a:lnTo>
                  <a:pt x="286" y="609"/>
                </a:lnTo>
                <a:lnTo>
                  <a:pt x="287" y="609"/>
                </a:lnTo>
                <a:lnTo>
                  <a:pt x="287" y="609"/>
                </a:lnTo>
                <a:lnTo>
                  <a:pt x="287" y="609"/>
                </a:lnTo>
                <a:lnTo>
                  <a:pt x="287" y="609"/>
                </a:lnTo>
                <a:lnTo>
                  <a:pt x="287" y="609"/>
                </a:lnTo>
                <a:lnTo>
                  <a:pt x="288" y="609"/>
                </a:lnTo>
                <a:lnTo>
                  <a:pt x="288" y="609"/>
                </a:lnTo>
                <a:lnTo>
                  <a:pt x="288" y="609"/>
                </a:lnTo>
                <a:lnTo>
                  <a:pt x="288" y="609"/>
                </a:lnTo>
                <a:lnTo>
                  <a:pt x="289" y="609"/>
                </a:lnTo>
                <a:lnTo>
                  <a:pt x="289" y="609"/>
                </a:lnTo>
                <a:lnTo>
                  <a:pt x="289" y="609"/>
                </a:lnTo>
                <a:lnTo>
                  <a:pt x="289" y="609"/>
                </a:lnTo>
                <a:lnTo>
                  <a:pt x="290" y="609"/>
                </a:lnTo>
                <a:lnTo>
                  <a:pt x="290" y="609"/>
                </a:lnTo>
                <a:lnTo>
                  <a:pt x="290" y="609"/>
                </a:lnTo>
                <a:lnTo>
                  <a:pt x="290" y="609"/>
                </a:lnTo>
                <a:lnTo>
                  <a:pt x="291" y="609"/>
                </a:lnTo>
                <a:lnTo>
                  <a:pt x="291" y="609"/>
                </a:lnTo>
                <a:lnTo>
                  <a:pt x="291" y="609"/>
                </a:lnTo>
                <a:lnTo>
                  <a:pt x="291" y="609"/>
                </a:lnTo>
                <a:lnTo>
                  <a:pt x="291" y="609"/>
                </a:lnTo>
                <a:lnTo>
                  <a:pt x="292" y="609"/>
                </a:lnTo>
                <a:lnTo>
                  <a:pt x="292" y="609"/>
                </a:lnTo>
                <a:lnTo>
                  <a:pt x="292" y="609"/>
                </a:lnTo>
                <a:lnTo>
                  <a:pt x="292" y="609"/>
                </a:lnTo>
                <a:lnTo>
                  <a:pt x="293" y="609"/>
                </a:lnTo>
                <a:lnTo>
                  <a:pt x="293" y="609"/>
                </a:lnTo>
                <a:lnTo>
                  <a:pt x="293" y="609"/>
                </a:lnTo>
                <a:lnTo>
                  <a:pt x="293" y="609"/>
                </a:lnTo>
                <a:lnTo>
                  <a:pt x="294" y="609"/>
                </a:lnTo>
                <a:lnTo>
                  <a:pt x="294" y="609"/>
                </a:lnTo>
                <a:lnTo>
                  <a:pt x="294" y="609"/>
                </a:lnTo>
                <a:lnTo>
                  <a:pt x="294" y="609"/>
                </a:lnTo>
                <a:lnTo>
                  <a:pt x="295" y="609"/>
                </a:lnTo>
                <a:lnTo>
                  <a:pt x="295" y="609"/>
                </a:lnTo>
                <a:lnTo>
                  <a:pt x="295" y="609"/>
                </a:lnTo>
                <a:lnTo>
                  <a:pt x="295" y="609"/>
                </a:lnTo>
                <a:lnTo>
                  <a:pt x="296" y="609"/>
                </a:lnTo>
                <a:lnTo>
                  <a:pt x="296" y="609"/>
                </a:lnTo>
                <a:lnTo>
                  <a:pt x="296" y="609"/>
                </a:lnTo>
                <a:lnTo>
                  <a:pt x="296" y="609"/>
                </a:lnTo>
                <a:lnTo>
                  <a:pt x="296" y="609"/>
                </a:lnTo>
                <a:lnTo>
                  <a:pt x="297" y="609"/>
                </a:lnTo>
                <a:lnTo>
                  <a:pt x="297" y="609"/>
                </a:lnTo>
                <a:lnTo>
                  <a:pt x="297" y="609"/>
                </a:lnTo>
                <a:lnTo>
                  <a:pt x="297" y="609"/>
                </a:lnTo>
                <a:lnTo>
                  <a:pt x="298" y="609"/>
                </a:lnTo>
                <a:lnTo>
                  <a:pt x="298" y="609"/>
                </a:lnTo>
                <a:lnTo>
                  <a:pt x="298" y="609"/>
                </a:lnTo>
                <a:lnTo>
                  <a:pt x="298" y="609"/>
                </a:lnTo>
                <a:lnTo>
                  <a:pt x="299" y="609"/>
                </a:lnTo>
                <a:lnTo>
                  <a:pt x="299" y="609"/>
                </a:lnTo>
                <a:lnTo>
                  <a:pt x="299" y="609"/>
                </a:lnTo>
                <a:lnTo>
                  <a:pt x="299" y="609"/>
                </a:lnTo>
                <a:lnTo>
                  <a:pt x="300" y="609"/>
                </a:lnTo>
                <a:lnTo>
                  <a:pt x="300" y="609"/>
                </a:lnTo>
                <a:lnTo>
                  <a:pt x="300" y="609"/>
                </a:lnTo>
                <a:lnTo>
                  <a:pt x="300" y="609"/>
                </a:lnTo>
                <a:lnTo>
                  <a:pt x="300" y="609"/>
                </a:lnTo>
                <a:lnTo>
                  <a:pt x="301" y="609"/>
                </a:lnTo>
                <a:lnTo>
                  <a:pt x="301" y="609"/>
                </a:lnTo>
                <a:lnTo>
                  <a:pt x="301" y="609"/>
                </a:lnTo>
                <a:lnTo>
                  <a:pt x="301" y="609"/>
                </a:lnTo>
                <a:lnTo>
                  <a:pt x="302" y="609"/>
                </a:lnTo>
                <a:lnTo>
                  <a:pt x="302" y="609"/>
                </a:lnTo>
                <a:lnTo>
                  <a:pt x="302" y="609"/>
                </a:lnTo>
                <a:lnTo>
                  <a:pt x="302" y="609"/>
                </a:lnTo>
                <a:lnTo>
                  <a:pt x="303" y="609"/>
                </a:lnTo>
                <a:lnTo>
                  <a:pt x="303" y="609"/>
                </a:lnTo>
                <a:lnTo>
                  <a:pt x="303" y="609"/>
                </a:lnTo>
                <a:lnTo>
                  <a:pt x="303" y="609"/>
                </a:lnTo>
                <a:lnTo>
                  <a:pt x="304" y="609"/>
                </a:lnTo>
                <a:lnTo>
                  <a:pt x="304" y="609"/>
                </a:lnTo>
                <a:lnTo>
                  <a:pt x="304" y="609"/>
                </a:lnTo>
                <a:lnTo>
                  <a:pt x="304" y="609"/>
                </a:lnTo>
                <a:lnTo>
                  <a:pt x="304" y="609"/>
                </a:lnTo>
                <a:lnTo>
                  <a:pt x="305" y="609"/>
                </a:lnTo>
                <a:lnTo>
                  <a:pt x="305" y="609"/>
                </a:lnTo>
                <a:lnTo>
                  <a:pt x="305" y="609"/>
                </a:lnTo>
                <a:lnTo>
                  <a:pt x="305" y="609"/>
                </a:lnTo>
                <a:lnTo>
                  <a:pt x="306" y="609"/>
                </a:lnTo>
                <a:lnTo>
                  <a:pt x="306" y="609"/>
                </a:lnTo>
                <a:lnTo>
                  <a:pt x="306" y="609"/>
                </a:lnTo>
                <a:lnTo>
                  <a:pt x="306" y="609"/>
                </a:lnTo>
                <a:lnTo>
                  <a:pt x="307" y="609"/>
                </a:lnTo>
                <a:lnTo>
                  <a:pt x="307" y="609"/>
                </a:lnTo>
                <a:lnTo>
                  <a:pt x="307" y="609"/>
                </a:lnTo>
                <a:lnTo>
                  <a:pt x="307" y="609"/>
                </a:lnTo>
                <a:lnTo>
                  <a:pt x="308" y="609"/>
                </a:lnTo>
                <a:lnTo>
                  <a:pt x="308" y="609"/>
                </a:lnTo>
                <a:lnTo>
                  <a:pt x="308" y="609"/>
                </a:lnTo>
                <a:lnTo>
                  <a:pt x="308" y="609"/>
                </a:lnTo>
                <a:lnTo>
                  <a:pt x="309" y="609"/>
                </a:lnTo>
                <a:lnTo>
                  <a:pt x="309" y="609"/>
                </a:lnTo>
                <a:lnTo>
                  <a:pt x="309" y="609"/>
                </a:lnTo>
                <a:lnTo>
                  <a:pt x="309" y="609"/>
                </a:lnTo>
                <a:lnTo>
                  <a:pt x="309" y="609"/>
                </a:lnTo>
                <a:lnTo>
                  <a:pt x="310" y="609"/>
                </a:lnTo>
                <a:lnTo>
                  <a:pt x="310" y="609"/>
                </a:lnTo>
                <a:lnTo>
                  <a:pt x="310" y="609"/>
                </a:lnTo>
                <a:lnTo>
                  <a:pt x="310" y="609"/>
                </a:lnTo>
                <a:lnTo>
                  <a:pt x="311" y="609"/>
                </a:lnTo>
                <a:lnTo>
                  <a:pt x="311" y="609"/>
                </a:lnTo>
                <a:lnTo>
                  <a:pt x="311" y="609"/>
                </a:lnTo>
                <a:lnTo>
                  <a:pt x="311" y="609"/>
                </a:lnTo>
                <a:lnTo>
                  <a:pt x="312" y="609"/>
                </a:lnTo>
                <a:lnTo>
                  <a:pt x="312" y="609"/>
                </a:lnTo>
                <a:lnTo>
                  <a:pt x="312" y="609"/>
                </a:lnTo>
                <a:lnTo>
                  <a:pt x="313" y="609"/>
                </a:lnTo>
                <a:lnTo>
                  <a:pt x="313" y="609"/>
                </a:lnTo>
                <a:lnTo>
                  <a:pt x="313" y="609"/>
                </a:lnTo>
                <a:lnTo>
                  <a:pt x="313" y="609"/>
                </a:lnTo>
                <a:lnTo>
                  <a:pt x="313" y="609"/>
                </a:lnTo>
                <a:lnTo>
                  <a:pt x="313" y="609"/>
                </a:lnTo>
                <a:lnTo>
                  <a:pt x="314" y="609"/>
                </a:lnTo>
                <a:lnTo>
                  <a:pt x="314" y="609"/>
                </a:lnTo>
                <a:lnTo>
                  <a:pt x="314" y="609"/>
                </a:lnTo>
                <a:lnTo>
                  <a:pt x="314" y="609"/>
                </a:lnTo>
                <a:lnTo>
                  <a:pt x="315" y="609"/>
                </a:lnTo>
                <a:lnTo>
                  <a:pt x="315" y="609"/>
                </a:lnTo>
                <a:lnTo>
                  <a:pt x="315" y="609"/>
                </a:lnTo>
                <a:lnTo>
                  <a:pt x="315" y="609"/>
                </a:lnTo>
                <a:lnTo>
                  <a:pt x="316" y="609"/>
                </a:lnTo>
                <a:lnTo>
                  <a:pt x="316" y="609"/>
                </a:lnTo>
                <a:lnTo>
                  <a:pt x="316" y="609"/>
                </a:lnTo>
                <a:lnTo>
                  <a:pt x="317" y="609"/>
                </a:lnTo>
                <a:lnTo>
                  <a:pt x="317" y="609"/>
                </a:lnTo>
                <a:lnTo>
                  <a:pt x="317" y="609"/>
                </a:lnTo>
                <a:lnTo>
                  <a:pt x="317" y="609"/>
                </a:lnTo>
                <a:lnTo>
                  <a:pt x="318" y="609"/>
                </a:lnTo>
                <a:lnTo>
                  <a:pt x="318" y="609"/>
                </a:lnTo>
                <a:lnTo>
                  <a:pt x="318" y="609"/>
                </a:lnTo>
                <a:lnTo>
                  <a:pt x="318" y="609"/>
                </a:lnTo>
                <a:lnTo>
                  <a:pt x="318" y="609"/>
                </a:lnTo>
                <a:lnTo>
                  <a:pt x="318" y="609"/>
                </a:lnTo>
                <a:lnTo>
                  <a:pt x="319" y="609"/>
                </a:lnTo>
                <a:lnTo>
                  <a:pt x="319" y="609"/>
                </a:lnTo>
                <a:lnTo>
                  <a:pt x="319" y="609"/>
                </a:lnTo>
                <a:lnTo>
                  <a:pt x="320" y="609"/>
                </a:lnTo>
                <a:lnTo>
                  <a:pt x="320" y="609"/>
                </a:lnTo>
                <a:lnTo>
                  <a:pt x="320" y="609"/>
                </a:lnTo>
                <a:lnTo>
                  <a:pt x="320" y="609"/>
                </a:lnTo>
                <a:lnTo>
                  <a:pt x="321" y="609"/>
                </a:lnTo>
                <a:lnTo>
                  <a:pt x="321" y="609"/>
                </a:lnTo>
                <a:lnTo>
                  <a:pt x="321" y="609"/>
                </a:lnTo>
                <a:lnTo>
                  <a:pt x="321" y="609"/>
                </a:lnTo>
                <a:lnTo>
                  <a:pt x="322" y="609"/>
                </a:lnTo>
                <a:lnTo>
                  <a:pt x="322" y="609"/>
                </a:lnTo>
                <a:lnTo>
                  <a:pt x="322" y="609"/>
                </a:lnTo>
                <a:lnTo>
                  <a:pt x="322" y="609"/>
                </a:lnTo>
                <a:lnTo>
                  <a:pt x="322" y="609"/>
                </a:lnTo>
                <a:lnTo>
                  <a:pt x="323" y="609"/>
                </a:lnTo>
                <a:lnTo>
                  <a:pt x="323" y="609"/>
                </a:lnTo>
                <a:lnTo>
                  <a:pt x="323" y="609"/>
                </a:lnTo>
                <a:lnTo>
                  <a:pt x="323" y="609"/>
                </a:lnTo>
                <a:lnTo>
                  <a:pt x="324" y="609"/>
                </a:lnTo>
                <a:lnTo>
                  <a:pt x="324" y="609"/>
                </a:lnTo>
                <a:lnTo>
                  <a:pt x="324" y="609"/>
                </a:lnTo>
                <a:lnTo>
                  <a:pt x="324" y="609"/>
                </a:lnTo>
                <a:lnTo>
                  <a:pt x="325" y="609"/>
                </a:lnTo>
                <a:lnTo>
                  <a:pt x="325" y="609"/>
                </a:lnTo>
                <a:lnTo>
                  <a:pt x="325" y="609"/>
                </a:lnTo>
                <a:lnTo>
                  <a:pt x="325" y="609"/>
                </a:lnTo>
                <a:lnTo>
                  <a:pt x="326" y="609"/>
                </a:lnTo>
                <a:lnTo>
                  <a:pt x="326" y="609"/>
                </a:lnTo>
                <a:lnTo>
                  <a:pt x="326" y="609"/>
                </a:lnTo>
                <a:lnTo>
                  <a:pt x="326" y="609"/>
                </a:lnTo>
                <a:lnTo>
                  <a:pt x="327" y="609"/>
                </a:lnTo>
                <a:lnTo>
                  <a:pt x="327" y="609"/>
                </a:lnTo>
                <a:lnTo>
                  <a:pt x="327" y="609"/>
                </a:lnTo>
                <a:lnTo>
                  <a:pt x="327" y="609"/>
                </a:lnTo>
                <a:lnTo>
                  <a:pt x="327" y="609"/>
                </a:lnTo>
                <a:lnTo>
                  <a:pt x="328" y="609"/>
                </a:lnTo>
                <a:lnTo>
                  <a:pt x="328" y="609"/>
                </a:lnTo>
                <a:lnTo>
                  <a:pt x="328" y="609"/>
                </a:lnTo>
                <a:lnTo>
                  <a:pt x="328" y="609"/>
                </a:lnTo>
                <a:lnTo>
                  <a:pt x="329" y="609"/>
                </a:lnTo>
                <a:lnTo>
                  <a:pt x="329" y="609"/>
                </a:lnTo>
                <a:lnTo>
                  <a:pt x="329" y="609"/>
                </a:lnTo>
                <a:lnTo>
                  <a:pt x="329" y="609"/>
                </a:lnTo>
                <a:lnTo>
                  <a:pt x="330" y="609"/>
                </a:lnTo>
                <a:lnTo>
                  <a:pt x="330" y="609"/>
                </a:lnTo>
                <a:lnTo>
                  <a:pt x="330" y="609"/>
                </a:lnTo>
                <a:lnTo>
                  <a:pt x="330" y="609"/>
                </a:lnTo>
                <a:lnTo>
                  <a:pt x="331" y="609"/>
                </a:lnTo>
                <a:lnTo>
                  <a:pt x="331" y="609"/>
                </a:lnTo>
                <a:lnTo>
                  <a:pt x="331" y="609"/>
                </a:lnTo>
                <a:lnTo>
                  <a:pt x="331" y="609"/>
                </a:lnTo>
                <a:lnTo>
                  <a:pt x="331" y="609"/>
                </a:lnTo>
                <a:lnTo>
                  <a:pt x="332" y="609"/>
                </a:lnTo>
                <a:lnTo>
                  <a:pt x="332" y="609"/>
                </a:lnTo>
                <a:lnTo>
                  <a:pt x="332" y="609"/>
                </a:lnTo>
                <a:lnTo>
                  <a:pt x="332" y="609"/>
                </a:lnTo>
                <a:lnTo>
                  <a:pt x="333" y="609"/>
                </a:lnTo>
                <a:lnTo>
                  <a:pt x="333" y="609"/>
                </a:lnTo>
                <a:lnTo>
                  <a:pt x="333" y="609"/>
                </a:lnTo>
                <a:lnTo>
                  <a:pt x="333" y="609"/>
                </a:lnTo>
                <a:lnTo>
                  <a:pt x="334" y="609"/>
                </a:lnTo>
                <a:lnTo>
                  <a:pt x="334" y="609"/>
                </a:lnTo>
                <a:lnTo>
                  <a:pt x="334" y="609"/>
                </a:lnTo>
                <a:lnTo>
                  <a:pt x="334" y="609"/>
                </a:lnTo>
                <a:lnTo>
                  <a:pt x="335" y="609"/>
                </a:lnTo>
                <a:lnTo>
                  <a:pt x="335" y="609"/>
                </a:lnTo>
                <a:lnTo>
                  <a:pt x="335" y="609"/>
                </a:lnTo>
                <a:lnTo>
                  <a:pt x="335" y="609"/>
                </a:lnTo>
                <a:lnTo>
                  <a:pt x="336" y="609"/>
                </a:lnTo>
                <a:lnTo>
                  <a:pt x="336" y="609"/>
                </a:lnTo>
                <a:lnTo>
                  <a:pt x="336" y="609"/>
                </a:lnTo>
                <a:lnTo>
                  <a:pt x="336" y="609"/>
                </a:lnTo>
                <a:lnTo>
                  <a:pt x="336" y="609"/>
                </a:lnTo>
                <a:lnTo>
                  <a:pt x="337" y="609"/>
                </a:lnTo>
                <a:lnTo>
                  <a:pt x="337" y="609"/>
                </a:lnTo>
                <a:lnTo>
                  <a:pt x="337" y="609"/>
                </a:lnTo>
                <a:lnTo>
                  <a:pt x="337" y="609"/>
                </a:lnTo>
                <a:lnTo>
                  <a:pt x="338" y="609"/>
                </a:lnTo>
                <a:lnTo>
                  <a:pt x="338" y="609"/>
                </a:lnTo>
                <a:lnTo>
                  <a:pt x="338" y="609"/>
                </a:lnTo>
                <a:lnTo>
                  <a:pt x="338" y="609"/>
                </a:lnTo>
                <a:lnTo>
                  <a:pt x="339" y="609"/>
                </a:lnTo>
                <a:lnTo>
                  <a:pt x="339" y="609"/>
                </a:lnTo>
                <a:lnTo>
                  <a:pt x="339" y="609"/>
                </a:lnTo>
                <a:lnTo>
                  <a:pt x="339" y="609"/>
                </a:lnTo>
                <a:lnTo>
                  <a:pt x="340" y="609"/>
                </a:lnTo>
                <a:lnTo>
                  <a:pt x="340" y="609"/>
                </a:lnTo>
                <a:lnTo>
                  <a:pt x="340" y="609"/>
                </a:lnTo>
                <a:lnTo>
                  <a:pt x="340" y="609"/>
                </a:lnTo>
                <a:lnTo>
                  <a:pt x="340" y="609"/>
                </a:lnTo>
                <a:lnTo>
                  <a:pt x="341" y="609"/>
                </a:lnTo>
                <a:lnTo>
                  <a:pt x="341" y="609"/>
                </a:lnTo>
                <a:lnTo>
                  <a:pt x="341" y="609"/>
                </a:lnTo>
                <a:lnTo>
                  <a:pt x="341" y="609"/>
                </a:lnTo>
                <a:lnTo>
                  <a:pt x="342" y="609"/>
                </a:lnTo>
                <a:lnTo>
                  <a:pt x="342" y="609"/>
                </a:lnTo>
                <a:lnTo>
                  <a:pt x="342" y="609"/>
                </a:lnTo>
                <a:lnTo>
                  <a:pt x="342" y="609"/>
                </a:lnTo>
                <a:lnTo>
                  <a:pt x="343" y="609"/>
                </a:lnTo>
                <a:lnTo>
                  <a:pt x="343" y="609"/>
                </a:lnTo>
                <a:lnTo>
                  <a:pt x="343" y="609"/>
                </a:lnTo>
                <a:lnTo>
                  <a:pt x="343" y="609"/>
                </a:lnTo>
                <a:lnTo>
                  <a:pt x="344" y="609"/>
                </a:lnTo>
                <a:lnTo>
                  <a:pt x="344" y="609"/>
                </a:lnTo>
                <a:lnTo>
                  <a:pt x="344" y="609"/>
                </a:lnTo>
                <a:lnTo>
                  <a:pt x="344" y="609"/>
                </a:lnTo>
                <a:lnTo>
                  <a:pt x="344" y="609"/>
                </a:lnTo>
                <a:lnTo>
                  <a:pt x="345" y="609"/>
                </a:lnTo>
                <a:lnTo>
                  <a:pt x="345" y="609"/>
                </a:lnTo>
                <a:lnTo>
                  <a:pt x="345" y="609"/>
                </a:lnTo>
                <a:lnTo>
                  <a:pt x="345" y="609"/>
                </a:lnTo>
                <a:lnTo>
                  <a:pt x="346" y="609"/>
                </a:lnTo>
                <a:lnTo>
                  <a:pt x="346" y="609"/>
                </a:lnTo>
                <a:lnTo>
                  <a:pt x="346" y="609"/>
                </a:lnTo>
                <a:lnTo>
                  <a:pt x="346" y="609"/>
                </a:lnTo>
                <a:lnTo>
                  <a:pt x="347" y="609"/>
                </a:lnTo>
                <a:lnTo>
                  <a:pt x="347" y="609"/>
                </a:lnTo>
                <a:lnTo>
                  <a:pt x="347" y="609"/>
                </a:lnTo>
                <a:lnTo>
                  <a:pt x="347" y="609"/>
                </a:lnTo>
                <a:lnTo>
                  <a:pt x="348" y="609"/>
                </a:lnTo>
                <a:lnTo>
                  <a:pt x="348" y="609"/>
                </a:lnTo>
                <a:lnTo>
                  <a:pt x="348" y="609"/>
                </a:lnTo>
                <a:lnTo>
                  <a:pt x="349" y="609"/>
                </a:lnTo>
                <a:lnTo>
                  <a:pt x="349" y="609"/>
                </a:lnTo>
                <a:lnTo>
                  <a:pt x="349" y="609"/>
                </a:lnTo>
                <a:lnTo>
                  <a:pt x="349" y="609"/>
                </a:lnTo>
                <a:lnTo>
                  <a:pt x="349" y="609"/>
                </a:lnTo>
                <a:lnTo>
                  <a:pt x="349" y="609"/>
                </a:lnTo>
                <a:lnTo>
                  <a:pt x="350" y="609"/>
                </a:lnTo>
                <a:lnTo>
                  <a:pt x="350" y="609"/>
                </a:lnTo>
                <a:lnTo>
                  <a:pt x="350" y="609"/>
                </a:lnTo>
                <a:lnTo>
                  <a:pt x="350" y="609"/>
                </a:lnTo>
                <a:lnTo>
                  <a:pt x="351" y="609"/>
                </a:lnTo>
                <a:lnTo>
                  <a:pt x="351" y="609"/>
                </a:lnTo>
                <a:lnTo>
                  <a:pt x="351" y="609"/>
                </a:lnTo>
                <a:lnTo>
                  <a:pt x="352" y="609"/>
                </a:lnTo>
                <a:lnTo>
                  <a:pt x="352" y="609"/>
                </a:lnTo>
                <a:lnTo>
                  <a:pt x="352" y="609"/>
                </a:lnTo>
                <a:lnTo>
                  <a:pt x="352" y="609"/>
                </a:lnTo>
                <a:lnTo>
                  <a:pt x="353" y="609"/>
                </a:lnTo>
                <a:lnTo>
                  <a:pt x="353" y="609"/>
                </a:lnTo>
                <a:lnTo>
                  <a:pt x="353" y="609"/>
                </a:lnTo>
                <a:lnTo>
                  <a:pt x="353" y="609"/>
                </a:lnTo>
                <a:lnTo>
                  <a:pt x="353" y="609"/>
                </a:lnTo>
                <a:lnTo>
                  <a:pt x="353" y="609"/>
                </a:lnTo>
                <a:lnTo>
                  <a:pt x="354" y="609"/>
                </a:lnTo>
                <a:lnTo>
                  <a:pt x="354" y="609"/>
                </a:lnTo>
                <a:lnTo>
                  <a:pt x="354" y="609"/>
                </a:lnTo>
                <a:lnTo>
                  <a:pt x="354" y="609"/>
                </a:lnTo>
                <a:lnTo>
                  <a:pt x="355" y="609"/>
                </a:lnTo>
                <a:lnTo>
                  <a:pt x="355" y="609"/>
                </a:lnTo>
                <a:lnTo>
                  <a:pt x="355" y="609"/>
                </a:lnTo>
                <a:lnTo>
                  <a:pt x="356" y="609"/>
                </a:lnTo>
                <a:lnTo>
                  <a:pt x="356" y="609"/>
                </a:lnTo>
                <a:lnTo>
                  <a:pt x="356" y="609"/>
                </a:lnTo>
                <a:lnTo>
                  <a:pt x="356" y="609"/>
                </a:lnTo>
                <a:lnTo>
                  <a:pt x="357" y="609"/>
                </a:lnTo>
                <a:lnTo>
                  <a:pt x="357" y="609"/>
                </a:lnTo>
                <a:lnTo>
                  <a:pt x="357" y="609"/>
                </a:lnTo>
                <a:lnTo>
                  <a:pt x="357" y="609"/>
                </a:lnTo>
                <a:lnTo>
                  <a:pt x="358" y="609"/>
                </a:lnTo>
                <a:lnTo>
                  <a:pt x="358" y="609"/>
                </a:lnTo>
                <a:lnTo>
                  <a:pt x="358" y="609"/>
                </a:lnTo>
                <a:lnTo>
                  <a:pt x="358" y="609"/>
                </a:lnTo>
                <a:lnTo>
                  <a:pt x="358" y="609"/>
                </a:lnTo>
                <a:lnTo>
                  <a:pt x="359" y="609"/>
                </a:lnTo>
                <a:lnTo>
                  <a:pt x="359" y="609"/>
                </a:lnTo>
                <a:lnTo>
                  <a:pt x="359" y="609"/>
                </a:lnTo>
                <a:lnTo>
                  <a:pt x="359" y="609"/>
                </a:lnTo>
                <a:lnTo>
                  <a:pt x="360" y="609"/>
                </a:lnTo>
                <a:lnTo>
                  <a:pt x="360" y="609"/>
                </a:lnTo>
                <a:lnTo>
                  <a:pt x="360" y="609"/>
                </a:lnTo>
                <a:lnTo>
                  <a:pt x="360" y="609"/>
                </a:lnTo>
                <a:lnTo>
                  <a:pt x="361" y="609"/>
                </a:lnTo>
                <a:lnTo>
                  <a:pt x="361" y="609"/>
                </a:lnTo>
                <a:lnTo>
                  <a:pt x="361" y="609"/>
                </a:lnTo>
                <a:lnTo>
                  <a:pt x="361" y="609"/>
                </a:lnTo>
                <a:lnTo>
                  <a:pt x="362" y="609"/>
                </a:lnTo>
                <a:lnTo>
                  <a:pt x="362" y="609"/>
                </a:lnTo>
                <a:lnTo>
                  <a:pt x="362" y="609"/>
                </a:lnTo>
                <a:lnTo>
                  <a:pt x="362" y="609"/>
                </a:lnTo>
                <a:lnTo>
                  <a:pt x="362" y="609"/>
                </a:lnTo>
                <a:lnTo>
                  <a:pt x="363" y="609"/>
                </a:lnTo>
                <a:lnTo>
                  <a:pt x="363" y="609"/>
                </a:lnTo>
                <a:lnTo>
                  <a:pt x="363" y="609"/>
                </a:lnTo>
                <a:lnTo>
                  <a:pt x="363" y="609"/>
                </a:lnTo>
                <a:lnTo>
                  <a:pt x="364" y="609"/>
                </a:lnTo>
                <a:lnTo>
                  <a:pt x="364" y="609"/>
                </a:lnTo>
                <a:lnTo>
                  <a:pt x="364" y="609"/>
                </a:lnTo>
                <a:lnTo>
                  <a:pt x="364" y="609"/>
                </a:lnTo>
                <a:lnTo>
                  <a:pt x="365" y="609"/>
                </a:lnTo>
                <a:lnTo>
                  <a:pt x="365" y="609"/>
                </a:lnTo>
                <a:lnTo>
                  <a:pt x="365" y="609"/>
                </a:lnTo>
                <a:lnTo>
                  <a:pt x="365" y="609"/>
                </a:lnTo>
                <a:lnTo>
                  <a:pt x="366" y="609"/>
                </a:lnTo>
                <a:lnTo>
                  <a:pt x="366" y="609"/>
                </a:lnTo>
                <a:lnTo>
                  <a:pt x="366" y="609"/>
                </a:lnTo>
                <a:lnTo>
                  <a:pt x="366" y="609"/>
                </a:lnTo>
                <a:lnTo>
                  <a:pt x="367" y="609"/>
                </a:lnTo>
                <a:lnTo>
                  <a:pt x="367" y="609"/>
                </a:lnTo>
                <a:lnTo>
                  <a:pt x="367" y="609"/>
                </a:lnTo>
                <a:lnTo>
                  <a:pt x="367" y="609"/>
                </a:lnTo>
                <a:lnTo>
                  <a:pt x="367" y="609"/>
                </a:lnTo>
                <a:lnTo>
                  <a:pt x="368" y="609"/>
                </a:lnTo>
                <a:lnTo>
                  <a:pt x="368" y="609"/>
                </a:lnTo>
                <a:lnTo>
                  <a:pt x="368" y="609"/>
                </a:lnTo>
                <a:lnTo>
                  <a:pt x="368" y="609"/>
                </a:lnTo>
                <a:lnTo>
                  <a:pt x="369" y="609"/>
                </a:lnTo>
                <a:lnTo>
                  <a:pt x="369" y="609"/>
                </a:lnTo>
                <a:lnTo>
                  <a:pt x="369" y="609"/>
                </a:lnTo>
                <a:lnTo>
                  <a:pt x="369" y="609"/>
                </a:lnTo>
                <a:lnTo>
                  <a:pt x="370" y="609"/>
                </a:lnTo>
                <a:lnTo>
                  <a:pt x="370" y="609"/>
                </a:lnTo>
                <a:lnTo>
                  <a:pt x="370" y="609"/>
                </a:lnTo>
                <a:lnTo>
                  <a:pt x="370" y="609"/>
                </a:lnTo>
                <a:lnTo>
                  <a:pt x="371" y="609"/>
                </a:lnTo>
                <a:lnTo>
                  <a:pt x="371" y="609"/>
                </a:lnTo>
                <a:lnTo>
                  <a:pt x="371" y="609"/>
                </a:lnTo>
                <a:lnTo>
                  <a:pt x="371" y="609"/>
                </a:lnTo>
                <a:lnTo>
                  <a:pt x="371" y="609"/>
                </a:lnTo>
                <a:lnTo>
                  <a:pt x="372" y="609"/>
                </a:lnTo>
                <a:lnTo>
                  <a:pt x="372" y="609"/>
                </a:lnTo>
                <a:lnTo>
                  <a:pt x="372" y="609"/>
                </a:lnTo>
                <a:lnTo>
                  <a:pt x="372" y="609"/>
                </a:lnTo>
                <a:lnTo>
                  <a:pt x="373" y="609"/>
                </a:lnTo>
                <a:lnTo>
                  <a:pt x="373" y="609"/>
                </a:lnTo>
                <a:lnTo>
                  <a:pt x="373" y="609"/>
                </a:lnTo>
                <a:lnTo>
                  <a:pt x="373" y="609"/>
                </a:lnTo>
                <a:lnTo>
                  <a:pt x="374" y="609"/>
                </a:lnTo>
                <a:lnTo>
                  <a:pt x="374" y="609"/>
                </a:lnTo>
                <a:lnTo>
                  <a:pt x="374" y="609"/>
                </a:lnTo>
                <a:lnTo>
                  <a:pt x="374" y="609"/>
                </a:lnTo>
                <a:lnTo>
                  <a:pt x="375" y="609"/>
                </a:lnTo>
                <a:lnTo>
                  <a:pt x="375" y="609"/>
                </a:lnTo>
                <a:lnTo>
                  <a:pt x="375" y="609"/>
                </a:lnTo>
                <a:lnTo>
                  <a:pt x="375" y="609"/>
                </a:lnTo>
                <a:lnTo>
                  <a:pt x="376" y="609"/>
                </a:lnTo>
                <a:lnTo>
                  <a:pt x="376" y="609"/>
                </a:lnTo>
                <a:lnTo>
                  <a:pt x="376" y="609"/>
                </a:lnTo>
                <a:lnTo>
                  <a:pt x="376" y="609"/>
                </a:lnTo>
                <a:lnTo>
                  <a:pt x="376" y="609"/>
                </a:lnTo>
                <a:lnTo>
                  <a:pt x="377" y="609"/>
                </a:lnTo>
                <a:lnTo>
                  <a:pt x="377" y="609"/>
                </a:lnTo>
                <a:lnTo>
                  <a:pt x="377" y="609"/>
                </a:lnTo>
                <a:lnTo>
                  <a:pt x="377" y="609"/>
                </a:lnTo>
                <a:lnTo>
                  <a:pt x="378" y="609"/>
                </a:lnTo>
                <a:lnTo>
                  <a:pt x="378" y="609"/>
                </a:lnTo>
                <a:lnTo>
                  <a:pt x="378" y="609"/>
                </a:lnTo>
                <a:lnTo>
                  <a:pt x="378" y="609"/>
                </a:lnTo>
                <a:lnTo>
                  <a:pt x="379" y="609"/>
                </a:lnTo>
                <a:lnTo>
                  <a:pt x="379" y="609"/>
                </a:lnTo>
                <a:lnTo>
                  <a:pt x="379" y="609"/>
                </a:lnTo>
                <a:lnTo>
                  <a:pt x="379" y="609"/>
                </a:lnTo>
                <a:lnTo>
                  <a:pt x="380" y="609"/>
                </a:lnTo>
                <a:lnTo>
                  <a:pt x="380" y="609"/>
                </a:lnTo>
                <a:lnTo>
                  <a:pt x="380" y="609"/>
                </a:lnTo>
                <a:lnTo>
                  <a:pt x="380" y="609"/>
                </a:lnTo>
                <a:lnTo>
                  <a:pt x="380" y="609"/>
                </a:lnTo>
                <a:lnTo>
                  <a:pt x="381" y="609"/>
                </a:lnTo>
                <a:lnTo>
                  <a:pt x="381" y="609"/>
                </a:lnTo>
                <a:lnTo>
                  <a:pt x="381" y="609"/>
                </a:lnTo>
                <a:lnTo>
                  <a:pt x="381" y="609"/>
                </a:lnTo>
                <a:lnTo>
                  <a:pt x="382" y="609"/>
                </a:lnTo>
                <a:lnTo>
                  <a:pt x="382" y="609"/>
                </a:lnTo>
                <a:lnTo>
                  <a:pt x="382" y="609"/>
                </a:lnTo>
                <a:lnTo>
                  <a:pt x="382" y="609"/>
                </a:lnTo>
                <a:lnTo>
                  <a:pt x="383" y="609"/>
                </a:lnTo>
                <a:lnTo>
                  <a:pt x="383" y="609"/>
                </a:lnTo>
                <a:lnTo>
                  <a:pt x="383" y="609"/>
                </a:lnTo>
                <a:lnTo>
                  <a:pt x="383" y="609"/>
                </a:lnTo>
                <a:lnTo>
                  <a:pt x="384" y="609"/>
                </a:lnTo>
                <a:lnTo>
                  <a:pt x="384" y="609"/>
                </a:lnTo>
                <a:lnTo>
                  <a:pt x="384" y="609"/>
                </a:lnTo>
                <a:lnTo>
                  <a:pt x="384" y="609"/>
                </a:lnTo>
                <a:lnTo>
                  <a:pt x="384" y="609"/>
                </a:lnTo>
                <a:lnTo>
                  <a:pt x="385" y="609"/>
                </a:lnTo>
                <a:lnTo>
                  <a:pt x="385" y="609"/>
                </a:lnTo>
                <a:lnTo>
                  <a:pt x="385" y="609"/>
                </a:lnTo>
                <a:lnTo>
                  <a:pt x="385" y="609"/>
                </a:lnTo>
                <a:lnTo>
                  <a:pt x="386" y="609"/>
                </a:lnTo>
                <a:lnTo>
                  <a:pt x="386" y="609"/>
                </a:lnTo>
                <a:lnTo>
                  <a:pt x="386" y="609"/>
                </a:lnTo>
                <a:lnTo>
                  <a:pt x="386" y="609"/>
                </a:lnTo>
                <a:lnTo>
                  <a:pt x="387" y="609"/>
                </a:lnTo>
                <a:lnTo>
                  <a:pt x="387" y="609"/>
                </a:lnTo>
                <a:lnTo>
                  <a:pt x="387" y="609"/>
                </a:lnTo>
                <a:lnTo>
                  <a:pt x="388" y="609"/>
                </a:lnTo>
                <a:lnTo>
                  <a:pt x="388" y="609"/>
                </a:lnTo>
                <a:lnTo>
                  <a:pt x="388" y="609"/>
                </a:lnTo>
                <a:lnTo>
                  <a:pt x="388" y="609"/>
                </a:lnTo>
                <a:lnTo>
                  <a:pt x="389" y="609"/>
                </a:lnTo>
                <a:lnTo>
                  <a:pt x="389" y="609"/>
                </a:lnTo>
                <a:lnTo>
                  <a:pt x="389" y="609"/>
                </a:lnTo>
                <a:lnTo>
                  <a:pt x="389" y="609"/>
                </a:lnTo>
                <a:lnTo>
                  <a:pt x="389" y="609"/>
                </a:lnTo>
                <a:lnTo>
                  <a:pt x="389" y="609"/>
                </a:lnTo>
                <a:lnTo>
                  <a:pt x="390" y="609"/>
                </a:lnTo>
                <a:lnTo>
                  <a:pt x="390" y="609"/>
                </a:lnTo>
                <a:lnTo>
                  <a:pt x="390" y="609"/>
                </a:lnTo>
                <a:lnTo>
                  <a:pt x="391" y="609"/>
                </a:lnTo>
                <a:lnTo>
                  <a:pt x="391" y="609"/>
                </a:lnTo>
                <a:lnTo>
                  <a:pt x="391" y="609"/>
                </a:lnTo>
                <a:lnTo>
                  <a:pt x="391" y="609"/>
                </a:lnTo>
                <a:lnTo>
                  <a:pt x="392" y="609"/>
                </a:lnTo>
                <a:lnTo>
                  <a:pt x="392" y="609"/>
                </a:lnTo>
                <a:lnTo>
                  <a:pt x="392" y="609"/>
                </a:lnTo>
                <a:lnTo>
                  <a:pt x="392" y="609"/>
                </a:lnTo>
                <a:lnTo>
                  <a:pt x="393" y="609"/>
                </a:lnTo>
                <a:lnTo>
                  <a:pt x="393" y="609"/>
                </a:lnTo>
                <a:lnTo>
                  <a:pt x="393" y="609"/>
                </a:lnTo>
                <a:lnTo>
                  <a:pt x="393" y="609"/>
                </a:lnTo>
                <a:lnTo>
                  <a:pt x="393" y="609"/>
                </a:lnTo>
                <a:lnTo>
                  <a:pt x="394" y="609"/>
                </a:lnTo>
                <a:lnTo>
                  <a:pt x="394" y="609"/>
                </a:lnTo>
                <a:lnTo>
                  <a:pt x="394" y="609"/>
                </a:lnTo>
                <a:lnTo>
                  <a:pt x="394" y="609"/>
                </a:lnTo>
                <a:lnTo>
                  <a:pt x="395" y="609"/>
                </a:lnTo>
                <a:lnTo>
                  <a:pt x="395" y="609"/>
                </a:lnTo>
                <a:lnTo>
                  <a:pt x="395" y="609"/>
                </a:lnTo>
                <a:lnTo>
                  <a:pt x="395" y="609"/>
                </a:lnTo>
                <a:lnTo>
                  <a:pt x="396" y="609"/>
                </a:lnTo>
                <a:lnTo>
                  <a:pt x="396" y="609"/>
                </a:lnTo>
                <a:lnTo>
                  <a:pt x="396" y="609"/>
                </a:lnTo>
                <a:lnTo>
                  <a:pt x="396" y="609"/>
                </a:lnTo>
                <a:lnTo>
                  <a:pt x="397" y="609"/>
                </a:lnTo>
                <a:lnTo>
                  <a:pt x="397" y="609"/>
                </a:lnTo>
                <a:lnTo>
                  <a:pt x="397" y="609"/>
                </a:lnTo>
                <a:lnTo>
                  <a:pt x="397" y="609"/>
                </a:lnTo>
                <a:lnTo>
                  <a:pt x="398" y="609"/>
                </a:lnTo>
                <a:lnTo>
                  <a:pt x="398" y="609"/>
                </a:lnTo>
                <a:lnTo>
                  <a:pt x="398" y="609"/>
                </a:lnTo>
                <a:lnTo>
                  <a:pt x="398" y="609"/>
                </a:lnTo>
                <a:lnTo>
                  <a:pt x="398" y="609"/>
                </a:lnTo>
                <a:lnTo>
                  <a:pt x="399" y="609"/>
                </a:lnTo>
                <a:lnTo>
                  <a:pt x="399" y="609"/>
                </a:lnTo>
                <a:lnTo>
                  <a:pt x="399" y="609"/>
                </a:lnTo>
                <a:lnTo>
                  <a:pt x="399" y="609"/>
                </a:lnTo>
                <a:lnTo>
                  <a:pt x="400" y="609"/>
                </a:lnTo>
                <a:lnTo>
                  <a:pt x="400" y="609"/>
                </a:lnTo>
                <a:lnTo>
                  <a:pt x="400" y="609"/>
                </a:lnTo>
                <a:lnTo>
                  <a:pt x="400" y="609"/>
                </a:lnTo>
                <a:lnTo>
                  <a:pt x="401" y="609"/>
                </a:lnTo>
                <a:lnTo>
                  <a:pt x="401" y="609"/>
                </a:lnTo>
                <a:lnTo>
                  <a:pt x="401" y="609"/>
                </a:lnTo>
                <a:lnTo>
                  <a:pt x="401" y="609"/>
                </a:lnTo>
                <a:lnTo>
                  <a:pt x="402" y="609"/>
                </a:lnTo>
                <a:lnTo>
                  <a:pt x="402" y="609"/>
                </a:lnTo>
                <a:lnTo>
                  <a:pt x="402" y="609"/>
                </a:lnTo>
                <a:lnTo>
                  <a:pt x="402" y="609"/>
                </a:lnTo>
                <a:lnTo>
                  <a:pt x="402" y="609"/>
                </a:lnTo>
                <a:lnTo>
                  <a:pt x="403" y="609"/>
                </a:lnTo>
                <a:lnTo>
                  <a:pt x="403" y="609"/>
                </a:lnTo>
                <a:lnTo>
                  <a:pt x="403" y="609"/>
                </a:lnTo>
                <a:lnTo>
                  <a:pt x="403" y="609"/>
                </a:lnTo>
                <a:lnTo>
                  <a:pt x="404" y="609"/>
                </a:lnTo>
                <a:lnTo>
                  <a:pt x="404" y="609"/>
                </a:lnTo>
                <a:lnTo>
                  <a:pt x="404" y="609"/>
                </a:lnTo>
                <a:lnTo>
                  <a:pt x="404" y="609"/>
                </a:lnTo>
                <a:lnTo>
                  <a:pt x="405" y="609"/>
                </a:lnTo>
                <a:lnTo>
                  <a:pt x="405" y="609"/>
                </a:lnTo>
                <a:lnTo>
                  <a:pt x="405" y="609"/>
                </a:lnTo>
                <a:lnTo>
                  <a:pt x="405" y="609"/>
                </a:lnTo>
                <a:lnTo>
                  <a:pt x="406" y="609"/>
                </a:lnTo>
                <a:lnTo>
                  <a:pt x="406" y="609"/>
                </a:lnTo>
                <a:lnTo>
                  <a:pt x="406" y="609"/>
                </a:lnTo>
                <a:lnTo>
                  <a:pt x="406" y="609"/>
                </a:lnTo>
                <a:lnTo>
                  <a:pt x="407" y="609"/>
                </a:lnTo>
                <a:lnTo>
                  <a:pt x="407" y="609"/>
                </a:lnTo>
                <a:lnTo>
                  <a:pt x="407" y="609"/>
                </a:lnTo>
                <a:lnTo>
                  <a:pt x="407" y="609"/>
                </a:lnTo>
                <a:lnTo>
                  <a:pt x="407" y="609"/>
                </a:lnTo>
                <a:lnTo>
                  <a:pt x="408" y="609"/>
                </a:lnTo>
                <a:lnTo>
                  <a:pt x="408" y="609"/>
                </a:lnTo>
                <a:lnTo>
                  <a:pt x="408" y="609"/>
                </a:lnTo>
                <a:lnTo>
                  <a:pt x="408" y="609"/>
                </a:lnTo>
                <a:lnTo>
                  <a:pt x="409" y="609"/>
                </a:lnTo>
                <a:lnTo>
                  <a:pt x="409" y="609"/>
                </a:lnTo>
                <a:lnTo>
                  <a:pt x="409" y="609"/>
                </a:lnTo>
                <a:lnTo>
                  <a:pt x="409" y="609"/>
                </a:lnTo>
                <a:lnTo>
                  <a:pt x="410" y="609"/>
                </a:lnTo>
                <a:lnTo>
                  <a:pt x="410" y="609"/>
                </a:lnTo>
                <a:lnTo>
                  <a:pt x="410" y="609"/>
                </a:lnTo>
                <a:lnTo>
                  <a:pt x="410" y="609"/>
                </a:lnTo>
                <a:lnTo>
                  <a:pt x="411" y="609"/>
                </a:lnTo>
                <a:lnTo>
                  <a:pt x="411" y="609"/>
                </a:lnTo>
                <a:lnTo>
                  <a:pt x="411" y="609"/>
                </a:lnTo>
                <a:lnTo>
                  <a:pt x="411" y="609"/>
                </a:lnTo>
                <a:lnTo>
                  <a:pt x="411" y="609"/>
                </a:lnTo>
                <a:lnTo>
                  <a:pt x="412" y="609"/>
                </a:lnTo>
                <a:lnTo>
                  <a:pt x="412" y="609"/>
                </a:lnTo>
                <a:lnTo>
                  <a:pt x="412" y="609"/>
                </a:lnTo>
                <a:lnTo>
                  <a:pt x="412" y="609"/>
                </a:lnTo>
                <a:lnTo>
                  <a:pt x="413" y="609"/>
                </a:lnTo>
                <a:lnTo>
                  <a:pt x="413" y="609"/>
                </a:lnTo>
                <a:lnTo>
                  <a:pt x="413" y="609"/>
                </a:lnTo>
                <a:lnTo>
                  <a:pt x="413" y="609"/>
                </a:lnTo>
                <a:lnTo>
                  <a:pt x="414" y="609"/>
                </a:lnTo>
                <a:lnTo>
                  <a:pt x="414" y="609"/>
                </a:lnTo>
                <a:lnTo>
                  <a:pt x="414" y="609"/>
                </a:lnTo>
                <a:lnTo>
                  <a:pt x="414" y="609"/>
                </a:lnTo>
                <a:lnTo>
                  <a:pt x="415" y="609"/>
                </a:lnTo>
                <a:lnTo>
                  <a:pt x="415" y="609"/>
                </a:lnTo>
                <a:lnTo>
                  <a:pt x="415" y="609"/>
                </a:lnTo>
                <a:lnTo>
                  <a:pt x="415" y="609"/>
                </a:lnTo>
                <a:lnTo>
                  <a:pt x="416" y="609"/>
                </a:lnTo>
                <a:lnTo>
                  <a:pt x="416" y="609"/>
                </a:lnTo>
                <a:lnTo>
                  <a:pt x="416" y="609"/>
                </a:lnTo>
                <a:lnTo>
                  <a:pt x="416" y="609"/>
                </a:lnTo>
                <a:lnTo>
                  <a:pt x="416" y="609"/>
                </a:lnTo>
                <a:lnTo>
                  <a:pt x="417" y="609"/>
                </a:lnTo>
                <a:lnTo>
                  <a:pt x="417" y="609"/>
                </a:lnTo>
                <a:lnTo>
                  <a:pt x="417" y="609"/>
                </a:lnTo>
                <a:lnTo>
                  <a:pt x="417" y="609"/>
                </a:lnTo>
                <a:lnTo>
                  <a:pt x="418" y="609"/>
                </a:lnTo>
                <a:lnTo>
                  <a:pt x="418" y="609"/>
                </a:lnTo>
                <a:lnTo>
                  <a:pt x="418" y="609"/>
                </a:lnTo>
                <a:lnTo>
                  <a:pt x="418" y="609"/>
                </a:lnTo>
                <a:lnTo>
                  <a:pt x="419" y="609"/>
                </a:lnTo>
                <a:lnTo>
                  <a:pt x="419" y="609"/>
                </a:lnTo>
                <a:lnTo>
                  <a:pt x="419" y="609"/>
                </a:lnTo>
                <a:lnTo>
                  <a:pt x="419" y="609"/>
                </a:lnTo>
                <a:lnTo>
                  <a:pt x="420" y="609"/>
                </a:lnTo>
                <a:lnTo>
                  <a:pt x="420" y="609"/>
                </a:lnTo>
                <a:lnTo>
                  <a:pt x="420" y="609"/>
                </a:lnTo>
                <a:lnTo>
                  <a:pt x="420" y="609"/>
                </a:lnTo>
                <a:lnTo>
                  <a:pt x="420" y="609"/>
                </a:lnTo>
                <a:lnTo>
                  <a:pt x="421" y="609"/>
                </a:lnTo>
                <a:lnTo>
                  <a:pt x="421" y="609"/>
                </a:lnTo>
                <a:lnTo>
                  <a:pt x="421" y="609"/>
                </a:lnTo>
                <a:lnTo>
                  <a:pt x="421" y="609"/>
                </a:lnTo>
                <a:lnTo>
                  <a:pt x="422" y="609"/>
                </a:lnTo>
                <a:lnTo>
                  <a:pt x="422" y="609"/>
                </a:lnTo>
                <a:lnTo>
                  <a:pt x="422" y="609"/>
                </a:lnTo>
                <a:lnTo>
                  <a:pt x="422" y="609"/>
                </a:lnTo>
                <a:lnTo>
                  <a:pt x="423" y="609"/>
                </a:lnTo>
                <a:lnTo>
                  <a:pt x="423" y="609"/>
                </a:lnTo>
                <a:lnTo>
                  <a:pt x="423" y="609"/>
                </a:lnTo>
                <a:lnTo>
                  <a:pt x="424" y="609"/>
                </a:lnTo>
                <a:lnTo>
                  <a:pt x="424" y="609"/>
                </a:lnTo>
                <a:lnTo>
                  <a:pt x="424" y="609"/>
                </a:lnTo>
                <a:lnTo>
                  <a:pt x="424" y="609"/>
                </a:lnTo>
                <a:lnTo>
                  <a:pt x="424" y="609"/>
                </a:lnTo>
                <a:lnTo>
                  <a:pt x="424" y="609"/>
                </a:lnTo>
                <a:lnTo>
                  <a:pt x="425" y="609"/>
                </a:lnTo>
                <a:lnTo>
                  <a:pt x="425" y="609"/>
                </a:lnTo>
                <a:lnTo>
                  <a:pt x="425" y="609"/>
                </a:lnTo>
                <a:lnTo>
                  <a:pt x="425" y="609"/>
                </a:lnTo>
                <a:lnTo>
                  <a:pt x="426" y="609"/>
                </a:lnTo>
                <a:lnTo>
                  <a:pt x="426" y="609"/>
                </a:lnTo>
                <a:lnTo>
                  <a:pt x="426" y="609"/>
                </a:lnTo>
                <a:lnTo>
                  <a:pt x="427" y="609"/>
                </a:lnTo>
                <a:lnTo>
                  <a:pt x="427" y="609"/>
                </a:lnTo>
                <a:lnTo>
                  <a:pt x="427" y="609"/>
                </a:lnTo>
                <a:lnTo>
                  <a:pt x="427" y="609"/>
                </a:lnTo>
                <a:lnTo>
                  <a:pt x="428" y="609"/>
                </a:lnTo>
                <a:lnTo>
                  <a:pt x="428" y="609"/>
                </a:lnTo>
                <a:lnTo>
                  <a:pt x="428" y="609"/>
                </a:lnTo>
                <a:lnTo>
                  <a:pt x="428" y="609"/>
                </a:lnTo>
                <a:lnTo>
                  <a:pt x="429" y="609"/>
                </a:lnTo>
                <a:lnTo>
                  <a:pt x="429" y="609"/>
                </a:lnTo>
                <a:lnTo>
                  <a:pt x="429" y="609"/>
                </a:lnTo>
                <a:lnTo>
                  <a:pt x="429" y="609"/>
                </a:lnTo>
                <a:lnTo>
                  <a:pt x="429" y="609"/>
                </a:lnTo>
                <a:lnTo>
                  <a:pt x="430" y="609"/>
                </a:lnTo>
                <a:lnTo>
                  <a:pt x="430" y="609"/>
                </a:lnTo>
                <a:lnTo>
                  <a:pt x="430" y="609"/>
                </a:lnTo>
                <a:lnTo>
                  <a:pt x="430" y="609"/>
                </a:lnTo>
                <a:lnTo>
                  <a:pt x="431" y="609"/>
                </a:lnTo>
                <a:lnTo>
                  <a:pt x="431" y="609"/>
                </a:lnTo>
                <a:lnTo>
                  <a:pt x="431" y="609"/>
                </a:lnTo>
                <a:lnTo>
                  <a:pt x="431" y="609"/>
                </a:lnTo>
                <a:lnTo>
                  <a:pt x="432" y="609"/>
                </a:lnTo>
                <a:lnTo>
                  <a:pt x="432" y="609"/>
                </a:lnTo>
                <a:lnTo>
                  <a:pt x="432" y="609"/>
                </a:lnTo>
                <a:lnTo>
                  <a:pt x="432" y="609"/>
                </a:lnTo>
                <a:lnTo>
                  <a:pt x="433" y="609"/>
                </a:lnTo>
                <a:lnTo>
                  <a:pt x="433" y="609"/>
                </a:lnTo>
                <a:lnTo>
                  <a:pt x="433" y="609"/>
                </a:lnTo>
                <a:lnTo>
                  <a:pt x="433" y="609"/>
                </a:lnTo>
                <a:lnTo>
                  <a:pt x="433" y="609"/>
                </a:lnTo>
                <a:lnTo>
                  <a:pt x="434" y="609"/>
                </a:lnTo>
                <a:lnTo>
                  <a:pt x="434" y="609"/>
                </a:lnTo>
                <a:lnTo>
                  <a:pt x="434" y="609"/>
                </a:lnTo>
                <a:lnTo>
                  <a:pt x="434" y="609"/>
                </a:lnTo>
                <a:lnTo>
                  <a:pt x="435" y="609"/>
                </a:lnTo>
                <a:lnTo>
                  <a:pt x="435" y="609"/>
                </a:lnTo>
                <a:lnTo>
                  <a:pt x="435" y="609"/>
                </a:lnTo>
                <a:lnTo>
                  <a:pt x="435" y="609"/>
                </a:lnTo>
                <a:lnTo>
                  <a:pt x="436" y="609"/>
                </a:lnTo>
                <a:lnTo>
                  <a:pt x="436" y="609"/>
                </a:lnTo>
                <a:lnTo>
                  <a:pt x="436" y="609"/>
                </a:lnTo>
                <a:lnTo>
                  <a:pt x="436" y="609"/>
                </a:lnTo>
                <a:lnTo>
                  <a:pt x="437" y="609"/>
                </a:lnTo>
                <a:lnTo>
                  <a:pt x="437" y="609"/>
                </a:lnTo>
                <a:lnTo>
                  <a:pt x="437" y="609"/>
                </a:lnTo>
                <a:lnTo>
                  <a:pt x="437" y="609"/>
                </a:lnTo>
                <a:lnTo>
                  <a:pt x="438" y="609"/>
                </a:lnTo>
                <a:lnTo>
                  <a:pt x="438" y="609"/>
                </a:lnTo>
                <a:lnTo>
                  <a:pt x="438" y="609"/>
                </a:lnTo>
                <a:lnTo>
                  <a:pt x="438" y="609"/>
                </a:lnTo>
                <a:lnTo>
                  <a:pt x="438" y="609"/>
                </a:lnTo>
                <a:lnTo>
                  <a:pt x="439" y="609"/>
                </a:lnTo>
                <a:lnTo>
                  <a:pt x="439" y="609"/>
                </a:lnTo>
                <a:lnTo>
                  <a:pt x="439" y="609"/>
                </a:lnTo>
                <a:lnTo>
                  <a:pt x="439" y="609"/>
                </a:lnTo>
                <a:lnTo>
                  <a:pt x="440" y="609"/>
                </a:lnTo>
                <a:lnTo>
                  <a:pt x="440" y="609"/>
                </a:lnTo>
                <a:lnTo>
                  <a:pt x="440" y="609"/>
                </a:lnTo>
                <a:lnTo>
                  <a:pt x="440" y="609"/>
                </a:lnTo>
                <a:lnTo>
                  <a:pt x="441" y="609"/>
                </a:lnTo>
                <a:lnTo>
                  <a:pt x="441" y="609"/>
                </a:lnTo>
                <a:lnTo>
                  <a:pt x="441" y="609"/>
                </a:lnTo>
                <a:lnTo>
                  <a:pt x="441" y="609"/>
                </a:lnTo>
                <a:lnTo>
                  <a:pt x="442" y="609"/>
                </a:lnTo>
                <a:lnTo>
                  <a:pt x="442" y="609"/>
                </a:lnTo>
                <a:lnTo>
                  <a:pt x="442" y="609"/>
                </a:lnTo>
                <a:lnTo>
                  <a:pt x="442" y="609"/>
                </a:lnTo>
                <a:lnTo>
                  <a:pt x="442" y="609"/>
                </a:lnTo>
                <a:lnTo>
                  <a:pt x="443" y="609"/>
                </a:lnTo>
                <a:lnTo>
                  <a:pt x="443" y="609"/>
                </a:lnTo>
                <a:lnTo>
                  <a:pt x="443" y="609"/>
                </a:lnTo>
                <a:lnTo>
                  <a:pt x="443" y="609"/>
                </a:lnTo>
                <a:lnTo>
                  <a:pt x="444" y="609"/>
                </a:lnTo>
                <a:lnTo>
                  <a:pt x="444" y="609"/>
                </a:lnTo>
                <a:lnTo>
                  <a:pt x="444" y="609"/>
                </a:lnTo>
                <a:lnTo>
                  <a:pt x="444" y="609"/>
                </a:lnTo>
                <a:lnTo>
                  <a:pt x="445" y="609"/>
                </a:lnTo>
                <a:lnTo>
                  <a:pt x="445" y="609"/>
                </a:lnTo>
                <a:lnTo>
                  <a:pt x="445" y="609"/>
                </a:lnTo>
                <a:lnTo>
                  <a:pt x="445" y="609"/>
                </a:lnTo>
                <a:lnTo>
                  <a:pt x="446" y="609"/>
                </a:lnTo>
                <a:lnTo>
                  <a:pt x="446" y="609"/>
                </a:lnTo>
                <a:lnTo>
                  <a:pt x="446" y="609"/>
                </a:lnTo>
                <a:lnTo>
                  <a:pt x="446" y="609"/>
                </a:lnTo>
                <a:lnTo>
                  <a:pt x="447" y="609"/>
                </a:lnTo>
                <a:lnTo>
                  <a:pt x="447" y="609"/>
                </a:lnTo>
                <a:lnTo>
                  <a:pt x="447" y="609"/>
                </a:lnTo>
                <a:lnTo>
                  <a:pt x="447" y="609"/>
                </a:lnTo>
                <a:lnTo>
                  <a:pt x="447" y="609"/>
                </a:lnTo>
                <a:lnTo>
                  <a:pt x="448" y="609"/>
                </a:lnTo>
                <a:lnTo>
                  <a:pt x="448" y="609"/>
                </a:lnTo>
                <a:lnTo>
                  <a:pt x="448" y="609"/>
                </a:lnTo>
                <a:lnTo>
                  <a:pt x="448" y="609"/>
                </a:lnTo>
                <a:lnTo>
                  <a:pt x="449" y="609"/>
                </a:lnTo>
                <a:lnTo>
                  <a:pt x="449" y="609"/>
                </a:lnTo>
                <a:lnTo>
                  <a:pt x="449" y="609"/>
                </a:lnTo>
                <a:lnTo>
                  <a:pt x="449" y="609"/>
                </a:lnTo>
                <a:lnTo>
                  <a:pt x="450" y="609"/>
                </a:lnTo>
                <a:lnTo>
                  <a:pt x="450" y="609"/>
                </a:lnTo>
                <a:lnTo>
                  <a:pt x="450" y="609"/>
                </a:lnTo>
                <a:lnTo>
                  <a:pt x="450" y="609"/>
                </a:lnTo>
                <a:lnTo>
                  <a:pt x="451" y="609"/>
                </a:lnTo>
                <a:lnTo>
                  <a:pt x="451" y="609"/>
                </a:lnTo>
                <a:lnTo>
                  <a:pt x="451" y="609"/>
                </a:lnTo>
                <a:lnTo>
                  <a:pt x="451" y="609"/>
                </a:lnTo>
                <a:lnTo>
                  <a:pt x="451" y="609"/>
                </a:lnTo>
                <a:lnTo>
                  <a:pt x="452" y="609"/>
                </a:lnTo>
                <a:lnTo>
                  <a:pt x="452" y="609"/>
                </a:lnTo>
                <a:lnTo>
                  <a:pt x="452" y="609"/>
                </a:lnTo>
                <a:lnTo>
                  <a:pt x="452" y="609"/>
                </a:lnTo>
                <a:lnTo>
                  <a:pt x="453" y="609"/>
                </a:lnTo>
                <a:lnTo>
                  <a:pt x="453" y="609"/>
                </a:lnTo>
                <a:lnTo>
                  <a:pt x="453" y="609"/>
                </a:lnTo>
                <a:lnTo>
                  <a:pt x="453" y="609"/>
                </a:lnTo>
                <a:lnTo>
                  <a:pt x="454" y="609"/>
                </a:lnTo>
                <a:lnTo>
                  <a:pt x="454" y="609"/>
                </a:lnTo>
                <a:lnTo>
                  <a:pt x="454" y="609"/>
                </a:lnTo>
                <a:lnTo>
                  <a:pt x="454" y="609"/>
                </a:lnTo>
                <a:lnTo>
                  <a:pt x="455" y="609"/>
                </a:lnTo>
                <a:lnTo>
                  <a:pt x="455" y="609"/>
                </a:lnTo>
                <a:lnTo>
                  <a:pt x="455" y="609"/>
                </a:lnTo>
                <a:lnTo>
                  <a:pt x="455" y="609"/>
                </a:lnTo>
                <a:lnTo>
                  <a:pt x="456" y="609"/>
                </a:lnTo>
                <a:lnTo>
                  <a:pt x="456" y="609"/>
                </a:lnTo>
                <a:lnTo>
                  <a:pt x="456" y="609"/>
                </a:lnTo>
                <a:lnTo>
                  <a:pt x="456" y="609"/>
                </a:lnTo>
                <a:lnTo>
                  <a:pt x="456" y="609"/>
                </a:lnTo>
                <a:lnTo>
                  <a:pt x="457" y="609"/>
                </a:lnTo>
                <a:lnTo>
                  <a:pt x="457" y="609"/>
                </a:lnTo>
                <a:lnTo>
                  <a:pt x="457" y="609"/>
                </a:lnTo>
                <a:lnTo>
                  <a:pt x="457" y="609"/>
                </a:lnTo>
                <a:lnTo>
                  <a:pt x="458" y="609"/>
                </a:lnTo>
                <a:lnTo>
                  <a:pt x="458" y="609"/>
                </a:lnTo>
                <a:lnTo>
                  <a:pt x="458" y="609"/>
                </a:lnTo>
                <a:lnTo>
                  <a:pt x="458" y="609"/>
                </a:lnTo>
                <a:lnTo>
                  <a:pt x="459" y="609"/>
                </a:lnTo>
                <a:lnTo>
                  <a:pt x="459" y="609"/>
                </a:lnTo>
                <a:lnTo>
                  <a:pt x="459" y="609"/>
                </a:lnTo>
                <a:lnTo>
                  <a:pt x="460" y="609"/>
                </a:lnTo>
                <a:lnTo>
                  <a:pt x="460" y="609"/>
                </a:lnTo>
                <a:lnTo>
                  <a:pt x="460" y="609"/>
                </a:lnTo>
                <a:lnTo>
                  <a:pt x="460" y="609"/>
                </a:lnTo>
                <a:lnTo>
                  <a:pt x="460" y="609"/>
                </a:lnTo>
                <a:lnTo>
                  <a:pt x="460" y="609"/>
                </a:lnTo>
                <a:lnTo>
                  <a:pt x="461" y="609"/>
                </a:lnTo>
                <a:lnTo>
                  <a:pt x="461" y="609"/>
                </a:lnTo>
                <a:lnTo>
                  <a:pt x="461" y="609"/>
                </a:lnTo>
                <a:lnTo>
                  <a:pt x="461" y="609"/>
                </a:lnTo>
                <a:lnTo>
                  <a:pt x="462" y="609"/>
                </a:lnTo>
                <a:lnTo>
                  <a:pt x="462" y="609"/>
                </a:lnTo>
                <a:lnTo>
                  <a:pt x="462" y="609"/>
                </a:lnTo>
                <a:lnTo>
                  <a:pt x="463" y="609"/>
                </a:lnTo>
                <a:lnTo>
                  <a:pt x="463" y="609"/>
                </a:lnTo>
                <a:lnTo>
                  <a:pt x="463" y="609"/>
                </a:lnTo>
                <a:lnTo>
                  <a:pt x="463" y="609"/>
                </a:lnTo>
                <a:lnTo>
                  <a:pt x="464" y="609"/>
                </a:lnTo>
                <a:lnTo>
                  <a:pt x="464" y="609"/>
                </a:lnTo>
                <a:lnTo>
                  <a:pt x="464" y="609"/>
                </a:lnTo>
                <a:lnTo>
                  <a:pt x="464" y="609"/>
                </a:lnTo>
                <a:lnTo>
                  <a:pt x="464" y="609"/>
                </a:lnTo>
                <a:lnTo>
                  <a:pt x="464" y="609"/>
                </a:lnTo>
                <a:lnTo>
                  <a:pt x="465" y="609"/>
                </a:lnTo>
                <a:lnTo>
                  <a:pt x="465" y="609"/>
                </a:lnTo>
                <a:lnTo>
                  <a:pt x="465" y="609"/>
                </a:lnTo>
                <a:lnTo>
                  <a:pt x="466" y="609"/>
                </a:lnTo>
                <a:lnTo>
                  <a:pt x="466" y="609"/>
                </a:lnTo>
                <a:lnTo>
                  <a:pt x="466" y="609"/>
                </a:lnTo>
                <a:lnTo>
                  <a:pt x="466" y="609"/>
                </a:lnTo>
                <a:lnTo>
                  <a:pt x="467" y="609"/>
                </a:lnTo>
                <a:lnTo>
                  <a:pt x="467" y="609"/>
                </a:lnTo>
                <a:lnTo>
                  <a:pt x="467" y="609"/>
                </a:lnTo>
                <a:lnTo>
                  <a:pt x="467" y="609"/>
                </a:lnTo>
                <a:lnTo>
                  <a:pt x="468" y="609"/>
                </a:lnTo>
                <a:lnTo>
                  <a:pt x="468" y="609"/>
                </a:lnTo>
                <a:lnTo>
                  <a:pt x="468" y="609"/>
                </a:lnTo>
                <a:lnTo>
                  <a:pt x="468" y="609"/>
                </a:lnTo>
                <a:lnTo>
                  <a:pt x="469" y="609"/>
                </a:lnTo>
                <a:lnTo>
                  <a:pt x="469" y="609"/>
                </a:lnTo>
                <a:lnTo>
                  <a:pt x="469" y="609"/>
                </a:lnTo>
                <a:lnTo>
                  <a:pt x="469" y="609"/>
                </a:lnTo>
                <a:lnTo>
                  <a:pt x="469" y="609"/>
                </a:lnTo>
                <a:lnTo>
                  <a:pt x="470" y="609"/>
                </a:lnTo>
                <a:lnTo>
                  <a:pt x="470" y="609"/>
                </a:lnTo>
                <a:lnTo>
                  <a:pt x="470" y="609"/>
                </a:lnTo>
                <a:lnTo>
                  <a:pt x="470" y="609"/>
                </a:lnTo>
                <a:lnTo>
                  <a:pt x="471" y="609"/>
                </a:lnTo>
                <a:lnTo>
                  <a:pt x="471" y="609"/>
                </a:lnTo>
                <a:lnTo>
                  <a:pt x="471" y="609"/>
                </a:lnTo>
                <a:lnTo>
                  <a:pt x="471" y="609"/>
                </a:lnTo>
                <a:lnTo>
                  <a:pt x="472" y="609"/>
                </a:lnTo>
                <a:lnTo>
                  <a:pt x="472" y="609"/>
                </a:lnTo>
                <a:lnTo>
                  <a:pt x="472" y="609"/>
                </a:lnTo>
                <a:lnTo>
                  <a:pt x="472" y="609"/>
                </a:lnTo>
                <a:lnTo>
                  <a:pt x="473" y="609"/>
                </a:lnTo>
                <a:lnTo>
                  <a:pt x="473" y="609"/>
                </a:lnTo>
                <a:lnTo>
                  <a:pt x="473" y="609"/>
                </a:lnTo>
                <a:lnTo>
                  <a:pt x="473" y="609"/>
                </a:lnTo>
                <a:lnTo>
                  <a:pt x="473" y="609"/>
                </a:lnTo>
                <a:lnTo>
                  <a:pt x="474" y="609"/>
                </a:lnTo>
                <a:lnTo>
                  <a:pt x="474" y="609"/>
                </a:lnTo>
                <a:lnTo>
                  <a:pt x="474" y="609"/>
                </a:lnTo>
                <a:lnTo>
                  <a:pt x="474" y="609"/>
                </a:lnTo>
                <a:lnTo>
                  <a:pt x="475" y="609"/>
                </a:lnTo>
                <a:lnTo>
                  <a:pt x="475" y="609"/>
                </a:lnTo>
                <a:lnTo>
                  <a:pt x="475" y="609"/>
                </a:lnTo>
                <a:lnTo>
                  <a:pt x="475" y="609"/>
                </a:lnTo>
                <a:lnTo>
                  <a:pt x="476" y="609"/>
                </a:lnTo>
                <a:lnTo>
                  <a:pt x="476" y="609"/>
                </a:lnTo>
                <a:lnTo>
                  <a:pt x="476" y="609"/>
                </a:lnTo>
                <a:lnTo>
                  <a:pt x="476" y="609"/>
                </a:lnTo>
                <a:lnTo>
                  <a:pt x="477" y="609"/>
                </a:lnTo>
                <a:lnTo>
                  <a:pt x="477" y="609"/>
                </a:lnTo>
                <a:lnTo>
                  <a:pt x="477" y="609"/>
                </a:lnTo>
                <a:lnTo>
                  <a:pt x="477" y="609"/>
                </a:lnTo>
                <a:lnTo>
                  <a:pt x="478" y="609"/>
                </a:lnTo>
                <a:lnTo>
                  <a:pt x="478" y="609"/>
                </a:lnTo>
                <a:lnTo>
                  <a:pt x="478" y="609"/>
                </a:lnTo>
                <a:lnTo>
                  <a:pt x="478" y="609"/>
                </a:lnTo>
                <a:lnTo>
                  <a:pt x="478" y="609"/>
                </a:lnTo>
                <a:lnTo>
                  <a:pt x="479" y="609"/>
                </a:lnTo>
                <a:lnTo>
                  <a:pt x="479" y="609"/>
                </a:lnTo>
                <a:lnTo>
                  <a:pt x="479" y="609"/>
                </a:lnTo>
                <a:lnTo>
                  <a:pt x="479" y="609"/>
                </a:lnTo>
                <a:lnTo>
                  <a:pt x="480" y="609"/>
                </a:lnTo>
                <a:lnTo>
                  <a:pt x="480" y="609"/>
                </a:lnTo>
                <a:lnTo>
                  <a:pt x="480" y="609"/>
                </a:lnTo>
                <a:lnTo>
                  <a:pt x="480" y="609"/>
                </a:lnTo>
                <a:lnTo>
                  <a:pt x="481" y="609"/>
                </a:lnTo>
                <a:lnTo>
                  <a:pt x="481" y="609"/>
                </a:lnTo>
                <a:lnTo>
                  <a:pt x="481" y="609"/>
                </a:lnTo>
                <a:lnTo>
                  <a:pt x="481" y="609"/>
                </a:lnTo>
                <a:lnTo>
                  <a:pt x="482" y="609"/>
                </a:lnTo>
                <a:lnTo>
                  <a:pt x="482" y="609"/>
                </a:lnTo>
                <a:lnTo>
                  <a:pt x="482" y="609"/>
                </a:lnTo>
                <a:lnTo>
                  <a:pt x="482" y="609"/>
                </a:lnTo>
                <a:lnTo>
                  <a:pt x="482" y="609"/>
                </a:lnTo>
                <a:lnTo>
                  <a:pt x="483" y="609"/>
                </a:lnTo>
                <a:lnTo>
                  <a:pt x="483" y="609"/>
                </a:lnTo>
                <a:lnTo>
                  <a:pt x="483" y="609"/>
                </a:lnTo>
                <a:lnTo>
                  <a:pt x="483" y="609"/>
                </a:lnTo>
                <a:lnTo>
                  <a:pt x="484" y="609"/>
                </a:lnTo>
                <a:lnTo>
                  <a:pt x="484" y="609"/>
                </a:lnTo>
                <a:lnTo>
                  <a:pt x="484" y="609"/>
                </a:lnTo>
                <a:lnTo>
                  <a:pt x="484" y="609"/>
                </a:lnTo>
                <a:lnTo>
                  <a:pt x="485" y="609"/>
                </a:lnTo>
                <a:lnTo>
                  <a:pt x="485" y="609"/>
                </a:lnTo>
                <a:lnTo>
                  <a:pt x="485" y="609"/>
                </a:lnTo>
                <a:lnTo>
                  <a:pt x="485" y="609"/>
                </a:lnTo>
                <a:lnTo>
                  <a:pt x="486" y="609"/>
                </a:lnTo>
                <a:lnTo>
                  <a:pt x="486" y="609"/>
                </a:lnTo>
                <a:lnTo>
                  <a:pt x="486" y="609"/>
                </a:lnTo>
                <a:lnTo>
                  <a:pt x="486" y="609"/>
                </a:lnTo>
                <a:lnTo>
                  <a:pt x="487" y="609"/>
                </a:lnTo>
                <a:lnTo>
                  <a:pt x="487" y="609"/>
                </a:lnTo>
                <a:lnTo>
                  <a:pt x="487" y="609"/>
                </a:lnTo>
                <a:lnTo>
                  <a:pt x="487" y="609"/>
                </a:lnTo>
                <a:lnTo>
                  <a:pt x="487" y="609"/>
                </a:lnTo>
                <a:lnTo>
                  <a:pt x="488" y="609"/>
                </a:lnTo>
                <a:lnTo>
                  <a:pt x="488" y="609"/>
                </a:lnTo>
                <a:lnTo>
                  <a:pt x="488" y="609"/>
                </a:lnTo>
                <a:lnTo>
                  <a:pt x="488" y="609"/>
                </a:lnTo>
                <a:lnTo>
                  <a:pt x="489" y="609"/>
                </a:lnTo>
                <a:lnTo>
                  <a:pt x="489" y="609"/>
                </a:lnTo>
                <a:lnTo>
                  <a:pt x="489" y="609"/>
                </a:lnTo>
                <a:lnTo>
                  <a:pt x="489" y="609"/>
                </a:lnTo>
                <a:lnTo>
                  <a:pt x="490" y="609"/>
                </a:lnTo>
                <a:lnTo>
                  <a:pt x="490" y="609"/>
                </a:lnTo>
                <a:lnTo>
                  <a:pt x="490" y="609"/>
                </a:lnTo>
                <a:lnTo>
                  <a:pt x="490" y="609"/>
                </a:lnTo>
                <a:lnTo>
                  <a:pt x="491" y="609"/>
                </a:lnTo>
                <a:lnTo>
                  <a:pt x="491" y="609"/>
                </a:lnTo>
                <a:lnTo>
                  <a:pt x="491" y="609"/>
                </a:lnTo>
                <a:lnTo>
                  <a:pt x="491" y="609"/>
                </a:lnTo>
                <a:lnTo>
                  <a:pt x="491" y="609"/>
                </a:lnTo>
                <a:lnTo>
                  <a:pt x="492" y="609"/>
                </a:lnTo>
                <a:lnTo>
                  <a:pt x="492" y="609"/>
                </a:lnTo>
                <a:lnTo>
                  <a:pt x="492" y="609"/>
                </a:lnTo>
                <a:lnTo>
                  <a:pt x="492" y="609"/>
                </a:lnTo>
                <a:lnTo>
                  <a:pt x="493" y="609"/>
                </a:lnTo>
                <a:lnTo>
                  <a:pt x="493" y="609"/>
                </a:lnTo>
                <a:lnTo>
                  <a:pt x="493" y="609"/>
                </a:lnTo>
                <a:lnTo>
                  <a:pt x="493" y="609"/>
                </a:lnTo>
                <a:lnTo>
                  <a:pt x="494" y="609"/>
                </a:lnTo>
                <a:lnTo>
                  <a:pt x="494" y="609"/>
                </a:lnTo>
                <a:lnTo>
                  <a:pt x="494" y="609"/>
                </a:lnTo>
                <a:lnTo>
                  <a:pt x="495" y="609"/>
                </a:lnTo>
                <a:lnTo>
                  <a:pt x="495" y="609"/>
                </a:lnTo>
                <a:lnTo>
                  <a:pt x="495" y="609"/>
                </a:lnTo>
                <a:lnTo>
                  <a:pt x="495" y="609"/>
                </a:lnTo>
                <a:lnTo>
                  <a:pt x="496" y="609"/>
                </a:lnTo>
                <a:lnTo>
                  <a:pt x="496" y="609"/>
                </a:lnTo>
                <a:lnTo>
                  <a:pt x="496" y="609"/>
                </a:lnTo>
                <a:lnTo>
                  <a:pt x="496" y="609"/>
                </a:lnTo>
                <a:lnTo>
                  <a:pt x="496" y="609"/>
                </a:lnTo>
                <a:lnTo>
                  <a:pt x="496" y="609"/>
                </a:lnTo>
                <a:lnTo>
                  <a:pt x="497" y="609"/>
                </a:lnTo>
                <a:lnTo>
                  <a:pt x="497" y="609"/>
                </a:lnTo>
                <a:lnTo>
                  <a:pt x="497" y="609"/>
                </a:lnTo>
                <a:lnTo>
                  <a:pt x="497" y="609"/>
                </a:lnTo>
                <a:lnTo>
                  <a:pt x="498" y="609"/>
                </a:lnTo>
                <a:lnTo>
                  <a:pt x="498" y="609"/>
                </a:lnTo>
                <a:lnTo>
                  <a:pt x="498" y="609"/>
                </a:lnTo>
                <a:lnTo>
                  <a:pt x="499" y="609"/>
                </a:lnTo>
                <a:lnTo>
                  <a:pt x="499" y="609"/>
                </a:lnTo>
                <a:lnTo>
                  <a:pt x="499" y="609"/>
                </a:lnTo>
                <a:lnTo>
                  <a:pt x="499" y="609"/>
                </a:lnTo>
                <a:lnTo>
                  <a:pt x="500" y="609"/>
                </a:lnTo>
                <a:lnTo>
                  <a:pt x="500" y="609"/>
                </a:lnTo>
                <a:lnTo>
                  <a:pt x="500" y="609"/>
                </a:lnTo>
                <a:lnTo>
                  <a:pt x="500" y="609"/>
                </a:lnTo>
                <a:lnTo>
                  <a:pt x="500" y="609"/>
                </a:lnTo>
                <a:lnTo>
                  <a:pt x="500" y="609"/>
                </a:lnTo>
                <a:lnTo>
                  <a:pt x="501" y="609"/>
                </a:lnTo>
                <a:lnTo>
                  <a:pt x="501" y="609"/>
                </a:lnTo>
                <a:lnTo>
                  <a:pt x="501" y="609"/>
                </a:lnTo>
                <a:lnTo>
                  <a:pt x="502" y="609"/>
                </a:lnTo>
                <a:lnTo>
                  <a:pt x="502" y="609"/>
                </a:lnTo>
                <a:lnTo>
                  <a:pt x="502" y="609"/>
                </a:lnTo>
                <a:lnTo>
                  <a:pt x="502" y="609"/>
                </a:lnTo>
                <a:lnTo>
                  <a:pt x="503" y="609"/>
                </a:lnTo>
                <a:lnTo>
                  <a:pt x="503" y="609"/>
                </a:lnTo>
                <a:lnTo>
                  <a:pt x="503" y="609"/>
                </a:lnTo>
                <a:lnTo>
                  <a:pt x="503" y="609"/>
                </a:lnTo>
                <a:lnTo>
                  <a:pt x="504" y="609"/>
                </a:lnTo>
                <a:lnTo>
                  <a:pt x="504" y="609"/>
                </a:lnTo>
                <a:lnTo>
                  <a:pt x="504" y="609"/>
                </a:lnTo>
                <a:lnTo>
                  <a:pt x="504" y="609"/>
                </a:lnTo>
                <a:lnTo>
                  <a:pt x="505" y="609"/>
                </a:lnTo>
                <a:lnTo>
                  <a:pt x="505" y="609"/>
                </a:lnTo>
                <a:lnTo>
                  <a:pt x="505" y="609"/>
                </a:lnTo>
                <a:lnTo>
                  <a:pt x="505" y="609"/>
                </a:lnTo>
                <a:lnTo>
                  <a:pt x="505" y="609"/>
                </a:lnTo>
                <a:lnTo>
                  <a:pt x="506" y="609"/>
                </a:lnTo>
                <a:lnTo>
                  <a:pt x="506" y="609"/>
                </a:lnTo>
                <a:lnTo>
                  <a:pt x="506" y="609"/>
                </a:lnTo>
                <a:lnTo>
                  <a:pt x="506" y="609"/>
                </a:lnTo>
                <a:lnTo>
                  <a:pt x="507" y="609"/>
                </a:lnTo>
                <a:lnTo>
                  <a:pt x="507" y="609"/>
                </a:lnTo>
                <a:lnTo>
                  <a:pt x="507" y="609"/>
                </a:lnTo>
                <a:lnTo>
                  <a:pt x="507" y="609"/>
                </a:lnTo>
                <a:lnTo>
                  <a:pt x="508" y="609"/>
                </a:lnTo>
                <a:lnTo>
                  <a:pt x="508" y="609"/>
                </a:lnTo>
                <a:lnTo>
                  <a:pt x="508" y="609"/>
                </a:lnTo>
                <a:lnTo>
                  <a:pt x="508" y="609"/>
                </a:lnTo>
                <a:lnTo>
                  <a:pt x="509" y="609"/>
                </a:lnTo>
                <a:lnTo>
                  <a:pt x="509" y="609"/>
                </a:lnTo>
                <a:lnTo>
                  <a:pt x="509" y="609"/>
                </a:lnTo>
                <a:lnTo>
                  <a:pt x="509" y="609"/>
                </a:lnTo>
                <a:lnTo>
                  <a:pt x="509" y="609"/>
                </a:lnTo>
                <a:lnTo>
                  <a:pt x="510" y="609"/>
                </a:lnTo>
                <a:lnTo>
                  <a:pt x="510" y="609"/>
                </a:lnTo>
                <a:lnTo>
                  <a:pt x="510" y="609"/>
                </a:lnTo>
                <a:lnTo>
                  <a:pt x="510" y="609"/>
                </a:lnTo>
                <a:lnTo>
                  <a:pt x="511" y="609"/>
                </a:lnTo>
                <a:lnTo>
                  <a:pt x="511" y="609"/>
                </a:lnTo>
                <a:lnTo>
                  <a:pt x="511" y="609"/>
                </a:lnTo>
                <a:lnTo>
                  <a:pt x="511" y="609"/>
                </a:lnTo>
                <a:lnTo>
                  <a:pt x="512" y="609"/>
                </a:lnTo>
                <a:lnTo>
                  <a:pt x="512" y="609"/>
                </a:lnTo>
                <a:lnTo>
                  <a:pt x="512" y="609"/>
                </a:lnTo>
                <a:lnTo>
                  <a:pt x="512" y="609"/>
                </a:lnTo>
                <a:lnTo>
                  <a:pt x="513" y="609"/>
                </a:lnTo>
                <a:lnTo>
                  <a:pt x="513" y="609"/>
                </a:lnTo>
                <a:lnTo>
                  <a:pt x="513" y="609"/>
                </a:lnTo>
                <a:lnTo>
                  <a:pt x="513" y="609"/>
                </a:lnTo>
                <a:lnTo>
                  <a:pt x="513" y="609"/>
                </a:lnTo>
                <a:lnTo>
                  <a:pt x="514" y="609"/>
                </a:lnTo>
                <a:lnTo>
                  <a:pt x="514" y="609"/>
                </a:lnTo>
                <a:lnTo>
                  <a:pt x="514" y="609"/>
                </a:lnTo>
                <a:lnTo>
                  <a:pt x="514" y="609"/>
                </a:lnTo>
                <a:lnTo>
                  <a:pt x="515" y="609"/>
                </a:lnTo>
                <a:lnTo>
                  <a:pt x="515" y="609"/>
                </a:lnTo>
                <a:lnTo>
                  <a:pt x="515" y="609"/>
                </a:lnTo>
                <a:lnTo>
                  <a:pt x="515" y="609"/>
                </a:lnTo>
                <a:lnTo>
                  <a:pt x="516" y="609"/>
                </a:lnTo>
                <a:lnTo>
                  <a:pt x="516" y="609"/>
                </a:lnTo>
                <a:lnTo>
                  <a:pt x="516" y="609"/>
                </a:lnTo>
                <a:lnTo>
                  <a:pt x="516" y="609"/>
                </a:lnTo>
                <a:lnTo>
                  <a:pt x="517" y="609"/>
                </a:lnTo>
                <a:lnTo>
                  <a:pt x="517" y="609"/>
                </a:lnTo>
                <a:lnTo>
                  <a:pt x="517" y="609"/>
                </a:lnTo>
                <a:lnTo>
                  <a:pt x="517" y="609"/>
                </a:lnTo>
                <a:lnTo>
                  <a:pt x="518" y="609"/>
                </a:lnTo>
                <a:lnTo>
                  <a:pt x="518" y="609"/>
                </a:lnTo>
                <a:lnTo>
                  <a:pt x="518" y="609"/>
                </a:lnTo>
                <a:lnTo>
                  <a:pt x="518" y="609"/>
                </a:lnTo>
                <a:lnTo>
                  <a:pt x="518" y="609"/>
                </a:lnTo>
                <a:lnTo>
                  <a:pt x="519" y="609"/>
                </a:lnTo>
                <a:lnTo>
                  <a:pt x="519" y="609"/>
                </a:lnTo>
                <a:lnTo>
                  <a:pt x="519" y="609"/>
                </a:lnTo>
                <a:lnTo>
                  <a:pt x="519" y="609"/>
                </a:lnTo>
                <a:lnTo>
                  <a:pt x="520" y="609"/>
                </a:lnTo>
                <a:lnTo>
                  <a:pt x="520" y="609"/>
                </a:lnTo>
                <a:lnTo>
                  <a:pt x="520" y="609"/>
                </a:lnTo>
                <a:lnTo>
                  <a:pt x="520" y="609"/>
                </a:lnTo>
                <a:lnTo>
                  <a:pt x="521" y="609"/>
                </a:lnTo>
                <a:lnTo>
                  <a:pt x="521" y="609"/>
                </a:lnTo>
                <a:lnTo>
                  <a:pt x="521" y="609"/>
                </a:lnTo>
                <a:lnTo>
                  <a:pt x="521" y="609"/>
                </a:lnTo>
                <a:lnTo>
                  <a:pt x="522" y="609"/>
                </a:lnTo>
                <a:lnTo>
                  <a:pt x="522" y="609"/>
                </a:lnTo>
                <a:lnTo>
                  <a:pt x="522" y="609"/>
                </a:lnTo>
                <a:lnTo>
                  <a:pt x="522" y="609"/>
                </a:lnTo>
                <a:lnTo>
                  <a:pt x="522" y="609"/>
                </a:lnTo>
                <a:lnTo>
                  <a:pt x="523" y="609"/>
                </a:lnTo>
                <a:lnTo>
                  <a:pt x="523" y="609"/>
                </a:lnTo>
                <a:lnTo>
                  <a:pt x="523" y="609"/>
                </a:lnTo>
                <a:lnTo>
                  <a:pt x="523" y="609"/>
                </a:lnTo>
                <a:lnTo>
                  <a:pt x="524" y="609"/>
                </a:lnTo>
                <a:lnTo>
                  <a:pt x="524" y="609"/>
                </a:lnTo>
                <a:lnTo>
                  <a:pt x="524" y="609"/>
                </a:lnTo>
                <a:lnTo>
                  <a:pt x="524" y="609"/>
                </a:lnTo>
                <a:lnTo>
                  <a:pt x="525" y="609"/>
                </a:lnTo>
                <a:lnTo>
                  <a:pt x="525" y="609"/>
                </a:lnTo>
                <a:lnTo>
                  <a:pt x="525" y="609"/>
                </a:lnTo>
                <a:lnTo>
                  <a:pt x="525" y="609"/>
                </a:lnTo>
                <a:lnTo>
                  <a:pt x="526" y="609"/>
                </a:lnTo>
                <a:lnTo>
                  <a:pt x="526" y="609"/>
                </a:lnTo>
                <a:lnTo>
                  <a:pt x="526" y="609"/>
                </a:lnTo>
                <a:lnTo>
                  <a:pt x="526" y="609"/>
                </a:lnTo>
                <a:lnTo>
                  <a:pt x="527" y="609"/>
                </a:lnTo>
                <a:lnTo>
                  <a:pt x="527" y="609"/>
                </a:lnTo>
                <a:lnTo>
                  <a:pt x="527" y="609"/>
                </a:lnTo>
                <a:lnTo>
                  <a:pt x="527" y="609"/>
                </a:lnTo>
                <a:lnTo>
                  <a:pt x="527" y="609"/>
                </a:lnTo>
                <a:lnTo>
                  <a:pt x="528" y="609"/>
                </a:lnTo>
                <a:lnTo>
                  <a:pt x="528" y="609"/>
                </a:lnTo>
                <a:lnTo>
                  <a:pt x="528" y="609"/>
                </a:lnTo>
                <a:lnTo>
                  <a:pt x="528" y="609"/>
                </a:lnTo>
                <a:lnTo>
                  <a:pt x="529" y="609"/>
                </a:lnTo>
                <a:lnTo>
                  <a:pt x="529" y="609"/>
                </a:lnTo>
                <a:lnTo>
                  <a:pt x="529" y="609"/>
                </a:lnTo>
                <a:lnTo>
                  <a:pt x="529" y="609"/>
                </a:lnTo>
                <a:lnTo>
                  <a:pt x="530" y="609"/>
                </a:lnTo>
                <a:lnTo>
                  <a:pt x="530" y="609"/>
                </a:lnTo>
                <a:lnTo>
                  <a:pt x="530" y="609"/>
                </a:lnTo>
                <a:lnTo>
                  <a:pt x="531" y="609"/>
                </a:lnTo>
                <a:lnTo>
                  <a:pt x="531" y="609"/>
                </a:lnTo>
                <a:lnTo>
                  <a:pt x="531" y="609"/>
                </a:lnTo>
                <a:lnTo>
                  <a:pt x="531" y="609"/>
                </a:lnTo>
                <a:lnTo>
                  <a:pt x="531" y="609"/>
                </a:lnTo>
                <a:lnTo>
                  <a:pt x="531" y="609"/>
                </a:lnTo>
                <a:lnTo>
                  <a:pt x="532" y="609"/>
                </a:lnTo>
                <a:lnTo>
                  <a:pt x="532" y="609"/>
                </a:lnTo>
                <a:lnTo>
                  <a:pt x="532" y="609"/>
                </a:lnTo>
                <a:lnTo>
                  <a:pt x="532" y="609"/>
                </a:lnTo>
                <a:lnTo>
                  <a:pt x="533" y="609"/>
                </a:lnTo>
                <a:lnTo>
                  <a:pt x="533" y="609"/>
                </a:lnTo>
                <a:lnTo>
                  <a:pt x="533" y="609"/>
                </a:lnTo>
                <a:lnTo>
                  <a:pt x="534" y="609"/>
                </a:lnTo>
                <a:lnTo>
                  <a:pt x="534" y="609"/>
                </a:lnTo>
                <a:lnTo>
                  <a:pt x="534" y="609"/>
                </a:lnTo>
                <a:lnTo>
                  <a:pt x="534" y="609"/>
                </a:lnTo>
                <a:lnTo>
                  <a:pt x="535" y="609"/>
                </a:lnTo>
                <a:lnTo>
                  <a:pt x="535" y="609"/>
                </a:lnTo>
                <a:lnTo>
                  <a:pt x="535" y="609"/>
                </a:lnTo>
                <a:lnTo>
                  <a:pt x="535" y="609"/>
                </a:lnTo>
                <a:lnTo>
                  <a:pt x="536" y="609"/>
                </a:lnTo>
                <a:lnTo>
                  <a:pt x="536" y="609"/>
                </a:lnTo>
                <a:lnTo>
                  <a:pt x="536" y="609"/>
                </a:lnTo>
                <a:lnTo>
                  <a:pt x="536" y="609"/>
                </a:lnTo>
                <a:lnTo>
                  <a:pt x="536" y="609"/>
                </a:lnTo>
                <a:lnTo>
                  <a:pt x="536" y="609"/>
                </a:lnTo>
                <a:lnTo>
                  <a:pt x="537" y="609"/>
                </a:lnTo>
                <a:lnTo>
                  <a:pt x="537" y="609"/>
                </a:lnTo>
                <a:lnTo>
                  <a:pt x="537" y="609"/>
                </a:lnTo>
                <a:lnTo>
                  <a:pt x="538" y="609"/>
                </a:lnTo>
                <a:lnTo>
                  <a:pt x="538" y="609"/>
                </a:lnTo>
                <a:lnTo>
                  <a:pt x="538" y="609"/>
                </a:lnTo>
                <a:lnTo>
                  <a:pt x="538" y="609"/>
                </a:lnTo>
                <a:lnTo>
                  <a:pt x="539" y="609"/>
                </a:lnTo>
                <a:lnTo>
                  <a:pt x="539" y="609"/>
                </a:lnTo>
                <a:lnTo>
                  <a:pt x="539" y="609"/>
                </a:lnTo>
                <a:lnTo>
                  <a:pt x="539" y="609"/>
                </a:lnTo>
                <a:lnTo>
                  <a:pt x="540" y="609"/>
                </a:lnTo>
                <a:lnTo>
                  <a:pt x="540" y="609"/>
                </a:lnTo>
                <a:lnTo>
                  <a:pt x="540" y="609"/>
                </a:lnTo>
                <a:lnTo>
                  <a:pt x="540" y="609"/>
                </a:lnTo>
                <a:lnTo>
                  <a:pt x="540" y="609"/>
                </a:lnTo>
                <a:lnTo>
                  <a:pt x="541" y="609"/>
                </a:lnTo>
                <a:lnTo>
                  <a:pt x="541" y="609"/>
                </a:lnTo>
                <a:lnTo>
                  <a:pt x="541" y="609"/>
                </a:lnTo>
                <a:lnTo>
                  <a:pt x="541" y="609"/>
                </a:lnTo>
                <a:lnTo>
                  <a:pt x="542" y="609"/>
                </a:lnTo>
                <a:lnTo>
                  <a:pt x="542" y="609"/>
                </a:lnTo>
                <a:lnTo>
                  <a:pt x="542" y="609"/>
                </a:lnTo>
                <a:lnTo>
                  <a:pt x="542" y="609"/>
                </a:lnTo>
                <a:lnTo>
                  <a:pt x="543" y="609"/>
                </a:lnTo>
                <a:lnTo>
                  <a:pt x="543" y="609"/>
                </a:lnTo>
                <a:lnTo>
                  <a:pt x="543" y="609"/>
                </a:lnTo>
                <a:lnTo>
                  <a:pt x="543" y="609"/>
                </a:lnTo>
                <a:lnTo>
                  <a:pt x="544" y="609"/>
                </a:lnTo>
                <a:lnTo>
                  <a:pt x="544" y="609"/>
                </a:lnTo>
                <a:lnTo>
                  <a:pt x="544" y="609"/>
                </a:lnTo>
                <a:lnTo>
                  <a:pt x="544" y="609"/>
                </a:lnTo>
                <a:lnTo>
                  <a:pt x="545" y="609"/>
                </a:lnTo>
                <a:lnTo>
                  <a:pt x="545" y="609"/>
                </a:lnTo>
                <a:lnTo>
                  <a:pt x="545" y="609"/>
                </a:lnTo>
                <a:lnTo>
                  <a:pt x="545" y="609"/>
                </a:lnTo>
                <a:lnTo>
                  <a:pt x="545" y="609"/>
                </a:lnTo>
                <a:lnTo>
                  <a:pt x="546" y="609"/>
                </a:lnTo>
                <a:lnTo>
                  <a:pt x="546" y="609"/>
                </a:lnTo>
                <a:lnTo>
                  <a:pt x="546" y="609"/>
                </a:lnTo>
                <a:lnTo>
                  <a:pt x="546" y="609"/>
                </a:lnTo>
                <a:lnTo>
                  <a:pt x="547" y="609"/>
                </a:lnTo>
                <a:lnTo>
                  <a:pt x="547" y="609"/>
                </a:lnTo>
                <a:lnTo>
                  <a:pt x="547" y="609"/>
                </a:lnTo>
                <a:lnTo>
                  <a:pt x="547" y="609"/>
                </a:lnTo>
                <a:lnTo>
                  <a:pt x="548" y="609"/>
                </a:lnTo>
                <a:lnTo>
                  <a:pt x="548" y="609"/>
                </a:lnTo>
                <a:lnTo>
                  <a:pt x="548" y="609"/>
                </a:lnTo>
                <a:lnTo>
                  <a:pt x="548" y="609"/>
                </a:lnTo>
                <a:lnTo>
                  <a:pt x="549" y="609"/>
                </a:lnTo>
                <a:lnTo>
                  <a:pt x="549" y="609"/>
                </a:lnTo>
                <a:lnTo>
                  <a:pt x="549" y="609"/>
                </a:lnTo>
                <a:lnTo>
                  <a:pt x="549" y="609"/>
                </a:lnTo>
                <a:lnTo>
                  <a:pt x="549" y="609"/>
                </a:lnTo>
                <a:lnTo>
                  <a:pt x="550" y="609"/>
                </a:lnTo>
                <a:lnTo>
                  <a:pt x="550" y="609"/>
                </a:lnTo>
                <a:lnTo>
                  <a:pt x="550" y="609"/>
                </a:lnTo>
                <a:lnTo>
                  <a:pt x="550" y="609"/>
                </a:lnTo>
                <a:lnTo>
                  <a:pt x="551" y="609"/>
                </a:lnTo>
                <a:lnTo>
                  <a:pt x="551" y="609"/>
                </a:lnTo>
                <a:lnTo>
                  <a:pt x="551" y="609"/>
                </a:lnTo>
                <a:lnTo>
                  <a:pt x="551" y="609"/>
                </a:lnTo>
                <a:lnTo>
                  <a:pt x="552" y="609"/>
                </a:lnTo>
                <a:lnTo>
                  <a:pt x="552" y="609"/>
                </a:lnTo>
                <a:lnTo>
                  <a:pt x="552" y="609"/>
                </a:lnTo>
                <a:lnTo>
                  <a:pt x="552" y="609"/>
                </a:lnTo>
                <a:lnTo>
                  <a:pt x="553" y="609"/>
                </a:lnTo>
                <a:lnTo>
                  <a:pt x="553" y="609"/>
                </a:lnTo>
                <a:lnTo>
                  <a:pt x="553" y="609"/>
                </a:lnTo>
                <a:lnTo>
                  <a:pt x="553" y="609"/>
                </a:lnTo>
                <a:lnTo>
                  <a:pt x="553" y="609"/>
                </a:lnTo>
                <a:lnTo>
                  <a:pt x="554" y="609"/>
                </a:lnTo>
                <a:lnTo>
                  <a:pt x="554" y="609"/>
                </a:lnTo>
                <a:lnTo>
                  <a:pt x="554" y="609"/>
                </a:lnTo>
                <a:lnTo>
                  <a:pt x="554" y="609"/>
                </a:lnTo>
                <a:lnTo>
                  <a:pt x="555" y="609"/>
                </a:lnTo>
                <a:lnTo>
                  <a:pt x="555" y="609"/>
                </a:lnTo>
                <a:lnTo>
                  <a:pt x="555" y="609"/>
                </a:lnTo>
                <a:lnTo>
                  <a:pt x="555" y="609"/>
                </a:lnTo>
                <a:lnTo>
                  <a:pt x="556" y="609"/>
                </a:lnTo>
                <a:lnTo>
                  <a:pt x="556" y="609"/>
                </a:lnTo>
                <a:lnTo>
                  <a:pt x="556" y="609"/>
                </a:lnTo>
                <a:lnTo>
                  <a:pt x="556" y="609"/>
                </a:lnTo>
                <a:lnTo>
                  <a:pt x="557" y="609"/>
                </a:lnTo>
                <a:lnTo>
                  <a:pt x="557" y="609"/>
                </a:lnTo>
                <a:lnTo>
                  <a:pt x="557" y="609"/>
                </a:lnTo>
                <a:lnTo>
                  <a:pt x="557" y="609"/>
                </a:lnTo>
                <a:lnTo>
                  <a:pt x="558" y="609"/>
                </a:lnTo>
                <a:lnTo>
                  <a:pt x="558" y="609"/>
                </a:lnTo>
                <a:lnTo>
                  <a:pt x="558" y="609"/>
                </a:lnTo>
                <a:lnTo>
                  <a:pt x="558" y="609"/>
                </a:lnTo>
                <a:lnTo>
                  <a:pt x="558" y="609"/>
                </a:lnTo>
                <a:lnTo>
                  <a:pt x="559" y="609"/>
                </a:lnTo>
                <a:lnTo>
                  <a:pt x="559" y="609"/>
                </a:lnTo>
                <a:lnTo>
                  <a:pt x="559" y="609"/>
                </a:lnTo>
                <a:lnTo>
                  <a:pt x="559" y="609"/>
                </a:lnTo>
                <a:lnTo>
                  <a:pt x="560" y="609"/>
                </a:lnTo>
                <a:lnTo>
                  <a:pt x="560" y="609"/>
                </a:lnTo>
                <a:lnTo>
                  <a:pt x="560" y="609"/>
                </a:lnTo>
                <a:lnTo>
                  <a:pt x="560" y="609"/>
                </a:lnTo>
                <a:lnTo>
                  <a:pt x="561" y="609"/>
                </a:lnTo>
                <a:lnTo>
                  <a:pt x="561" y="609"/>
                </a:lnTo>
                <a:lnTo>
                  <a:pt x="561" y="609"/>
                </a:lnTo>
                <a:lnTo>
                  <a:pt x="561" y="609"/>
                </a:lnTo>
                <a:lnTo>
                  <a:pt x="562" y="609"/>
                </a:lnTo>
                <a:lnTo>
                  <a:pt x="562" y="609"/>
                </a:lnTo>
                <a:lnTo>
                  <a:pt x="562" y="609"/>
                </a:lnTo>
                <a:lnTo>
                  <a:pt x="562" y="609"/>
                </a:lnTo>
                <a:lnTo>
                  <a:pt x="562" y="609"/>
                </a:lnTo>
                <a:lnTo>
                  <a:pt x="563" y="609"/>
                </a:lnTo>
                <a:lnTo>
                  <a:pt x="563" y="609"/>
                </a:lnTo>
                <a:lnTo>
                  <a:pt x="563" y="609"/>
                </a:lnTo>
                <a:lnTo>
                  <a:pt x="563" y="609"/>
                </a:lnTo>
                <a:lnTo>
                  <a:pt x="564" y="609"/>
                </a:lnTo>
                <a:lnTo>
                  <a:pt x="564" y="609"/>
                </a:lnTo>
                <a:lnTo>
                  <a:pt x="564" y="609"/>
                </a:lnTo>
                <a:lnTo>
                  <a:pt x="564" y="609"/>
                </a:lnTo>
                <a:lnTo>
                  <a:pt x="565" y="609"/>
                </a:lnTo>
                <a:lnTo>
                  <a:pt x="565" y="609"/>
                </a:lnTo>
                <a:lnTo>
                  <a:pt x="565" y="609"/>
                </a:lnTo>
                <a:lnTo>
                  <a:pt x="565" y="609"/>
                </a:lnTo>
                <a:lnTo>
                  <a:pt x="566" y="609"/>
                </a:lnTo>
                <a:lnTo>
                  <a:pt x="566" y="609"/>
                </a:lnTo>
                <a:lnTo>
                  <a:pt x="566" y="609"/>
                </a:lnTo>
                <a:lnTo>
                  <a:pt x="567" y="609"/>
                </a:lnTo>
                <a:lnTo>
                  <a:pt x="567" y="609"/>
                </a:lnTo>
                <a:lnTo>
                  <a:pt x="567" y="609"/>
                </a:lnTo>
                <a:lnTo>
                  <a:pt x="567" y="609"/>
                </a:lnTo>
                <a:lnTo>
                  <a:pt x="567" y="609"/>
                </a:lnTo>
                <a:lnTo>
                  <a:pt x="567" y="609"/>
                </a:lnTo>
                <a:lnTo>
                  <a:pt x="568" y="609"/>
                </a:lnTo>
                <a:lnTo>
                  <a:pt x="568" y="609"/>
                </a:lnTo>
                <a:lnTo>
                  <a:pt x="568" y="609"/>
                </a:lnTo>
                <a:lnTo>
                  <a:pt x="568" y="609"/>
                </a:lnTo>
                <a:lnTo>
                  <a:pt x="569" y="609"/>
                </a:lnTo>
                <a:lnTo>
                  <a:pt x="569" y="609"/>
                </a:lnTo>
                <a:lnTo>
                  <a:pt x="569" y="609"/>
                </a:lnTo>
                <a:lnTo>
                  <a:pt x="570" y="609"/>
                </a:lnTo>
                <a:lnTo>
                  <a:pt x="570" y="609"/>
                </a:lnTo>
                <a:lnTo>
                  <a:pt x="570" y="609"/>
                </a:lnTo>
                <a:lnTo>
                  <a:pt x="570" y="609"/>
                </a:lnTo>
                <a:lnTo>
                  <a:pt x="571" y="609"/>
                </a:lnTo>
                <a:lnTo>
                  <a:pt x="571" y="609"/>
                </a:lnTo>
                <a:lnTo>
                  <a:pt x="571" y="609"/>
                </a:lnTo>
                <a:lnTo>
                  <a:pt x="571" y="609"/>
                </a:lnTo>
                <a:lnTo>
                  <a:pt x="571" y="609"/>
                </a:lnTo>
                <a:lnTo>
                  <a:pt x="571" y="609"/>
                </a:lnTo>
                <a:lnTo>
                  <a:pt x="572" y="609"/>
                </a:lnTo>
                <a:lnTo>
                  <a:pt x="572" y="609"/>
                </a:lnTo>
                <a:lnTo>
                  <a:pt x="572" y="609"/>
                </a:lnTo>
                <a:lnTo>
                  <a:pt x="573" y="609"/>
                </a:lnTo>
                <a:lnTo>
                  <a:pt x="573" y="609"/>
                </a:lnTo>
                <a:lnTo>
                  <a:pt x="573" y="609"/>
                </a:lnTo>
                <a:lnTo>
                  <a:pt x="573" y="609"/>
                </a:lnTo>
                <a:lnTo>
                  <a:pt x="574" y="609"/>
                </a:lnTo>
                <a:lnTo>
                  <a:pt x="574" y="609"/>
                </a:lnTo>
                <a:lnTo>
                  <a:pt x="574" y="609"/>
                </a:lnTo>
                <a:lnTo>
                  <a:pt x="574" y="609"/>
                </a:lnTo>
                <a:lnTo>
                  <a:pt x="575" y="609"/>
                </a:lnTo>
                <a:lnTo>
                  <a:pt x="575" y="609"/>
                </a:lnTo>
                <a:lnTo>
                  <a:pt x="575" y="609"/>
                </a:lnTo>
                <a:lnTo>
                  <a:pt x="575" y="609"/>
                </a:lnTo>
                <a:lnTo>
                  <a:pt x="576" y="609"/>
                </a:lnTo>
                <a:lnTo>
                  <a:pt x="576" y="609"/>
                </a:lnTo>
                <a:lnTo>
                  <a:pt x="576" y="609"/>
                </a:lnTo>
                <a:lnTo>
                  <a:pt x="576" y="609"/>
                </a:lnTo>
                <a:lnTo>
                  <a:pt x="576" y="609"/>
                </a:lnTo>
                <a:lnTo>
                  <a:pt x="577" y="609"/>
                </a:lnTo>
                <a:lnTo>
                  <a:pt x="577" y="609"/>
                </a:lnTo>
                <a:lnTo>
                  <a:pt x="577" y="609"/>
                </a:lnTo>
                <a:lnTo>
                  <a:pt x="577" y="609"/>
                </a:lnTo>
                <a:lnTo>
                  <a:pt x="578" y="609"/>
                </a:lnTo>
                <a:lnTo>
                  <a:pt x="578" y="609"/>
                </a:lnTo>
                <a:lnTo>
                  <a:pt x="578" y="609"/>
                </a:lnTo>
                <a:lnTo>
                  <a:pt x="578" y="609"/>
                </a:lnTo>
                <a:lnTo>
                  <a:pt x="579" y="609"/>
                </a:lnTo>
                <a:lnTo>
                  <a:pt x="579" y="609"/>
                </a:lnTo>
                <a:lnTo>
                  <a:pt x="579" y="609"/>
                </a:lnTo>
                <a:lnTo>
                  <a:pt x="579" y="609"/>
                </a:lnTo>
                <a:lnTo>
                  <a:pt x="580" y="609"/>
                </a:lnTo>
                <a:lnTo>
                  <a:pt x="580" y="609"/>
                </a:lnTo>
                <a:lnTo>
                  <a:pt x="580" y="609"/>
                </a:lnTo>
                <a:lnTo>
                  <a:pt x="580" y="609"/>
                </a:lnTo>
                <a:lnTo>
                  <a:pt x="580" y="609"/>
                </a:lnTo>
                <a:lnTo>
                  <a:pt x="581" y="609"/>
                </a:lnTo>
                <a:lnTo>
                  <a:pt x="581" y="609"/>
                </a:lnTo>
                <a:lnTo>
                  <a:pt x="581" y="609"/>
                </a:lnTo>
                <a:lnTo>
                  <a:pt x="581" y="609"/>
                </a:lnTo>
                <a:lnTo>
                  <a:pt x="582" y="609"/>
                </a:lnTo>
                <a:lnTo>
                  <a:pt x="582" y="609"/>
                </a:lnTo>
                <a:lnTo>
                  <a:pt x="582" y="609"/>
                </a:lnTo>
                <a:lnTo>
                  <a:pt x="582" y="609"/>
                </a:lnTo>
                <a:lnTo>
                  <a:pt x="583" y="609"/>
                </a:lnTo>
                <a:lnTo>
                  <a:pt x="583" y="609"/>
                </a:lnTo>
                <a:lnTo>
                  <a:pt x="583" y="609"/>
                </a:lnTo>
                <a:lnTo>
                  <a:pt x="583" y="609"/>
                </a:lnTo>
                <a:lnTo>
                  <a:pt x="584" y="609"/>
                </a:lnTo>
                <a:lnTo>
                  <a:pt x="584" y="609"/>
                </a:lnTo>
                <a:lnTo>
                  <a:pt x="584" y="609"/>
                </a:lnTo>
                <a:lnTo>
                  <a:pt x="584" y="609"/>
                </a:lnTo>
                <a:lnTo>
                  <a:pt x="585" y="609"/>
                </a:lnTo>
                <a:lnTo>
                  <a:pt x="585" y="609"/>
                </a:lnTo>
                <a:lnTo>
                  <a:pt x="585" y="609"/>
                </a:lnTo>
                <a:lnTo>
                  <a:pt x="585" y="609"/>
                </a:lnTo>
                <a:lnTo>
                  <a:pt x="585" y="609"/>
                </a:lnTo>
                <a:lnTo>
                  <a:pt x="586" y="609"/>
                </a:lnTo>
                <a:lnTo>
                  <a:pt x="586" y="609"/>
                </a:lnTo>
                <a:lnTo>
                  <a:pt x="586" y="609"/>
                </a:lnTo>
                <a:lnTo>
                  <a:pt x="586" y="609"/>
                </a:lnTo>
                <a:lnTo>
                  <a:pt x="587" y="609"/>
                </a:lnTo>
                <a:lnTo>
                  <a:pt x="587" y="609"/>
                </a:lnTo>
                <a:lnTo>
                  <a:pt x="587" y="609"/>
                </a:lnTo>
                <a:lnTo>
                  <a:pt x="587" y="609"/>
                </a:lnTo>
                <a:lnTo>
                  <a:pt x="588" y="609"/>
                </a:lnTo>
                <a:lnTo>
                  <a:pt x="588" y="609"/>
                </a:lnTo>
                <a:lnTo>
                  <a:pt x="588" y="609"/>
                </a:lnTo>
                <a:lnTo>
                  <a:pt x="588" y="609"/>
                </a:lnTo>
                <a:lnTo>
                  <a:pt x="589" y="609"/>
                </a:lnTo>
                <a:lnTo>
                  <a:pt x="589" y="609"/>
                </a:lnTo>
                <a:lnTo>
                  <a:pt x="589" y="609"/>
                </a:lnTo>
                <a:lnTo>
                  <a:pt x="589" y="609"/>
                </a:lnTo>
                <a:lnTo>
                  <a:pt x="589" y="609"/>
                </a:lnTo>
                <a:lnTo>
                  <a:pt x="590" y="609"/>
                </a:lnTo>
                <a:lnTo>
                  <a:pt x="590" y="609"/>
                </a:lnTo>
                <a:lnTo>
                  <a:pt x="590" y="609"/>
                </a:lnTo>
                <a:lnTo>
                  <a:pt x="590" y="609"/>
                </a:lnTo>
                <a:lnTo>
                  <a:pt x="591" y="609"/>
                </a:lnTo>
                <a:lnTo>
                  <a:pt x="591" y="609"/>
                </a:lnTo>
                <a:lnTo>
                  <a:pt x="591" y="609"/>
                </a:lnTo>
                <a:lnTo>
                  <a:pt x="591" y="609"/>
                </a:lnTo>
                <a:lnTo>
                  <a:pt x="592" y="609"/>
                </a:lnTo>
                <a:lnTo>
                  <a:pt x="592" y="609"/>
                </a:lnTo>
                <a:lnTo>
                  <a:pt x="592" y="609"/>
                </a:lnTo>
                <a:lnTo>
                  <a:pt x="592" y="609"/>
                </a:lnTo>
                <a:lnTo>
                  <a:pt x="593" y="609"/>
                </a:lnTo>
                <a:lnTo>
                  <a:pt x="593" y="609"/>
                </a:lnTo>
                <a:lnTo>
                  <a:pt x="593" y="609"/>
                </a:lnTo>
                <a:lnTo>
                  <a:pt x="593" y="609"/>
                </a:lnTo>
                <a:lnTo>
                  <a:pt x="593" y="609"/>
                </a:lnTo>
                <a:lnTo>
                  <a:pt x="594" y="609"/>
                </a:lnTo>
                <a:lnTo>
                  <a:pt x="594" y="609"/>
                </a:lnTo>
                <a:lnTo>
                  <a:pt x="594" y="609"/>
                </a:lnTo>
                <a:lnTo>
                  <a:pt x="594" y="609"/>
                </a:lnTo>
                <a:lnTo>
                  <a:pt x="595" y="609"/>
                </a:lnTo>
                <a:lnTo>
                  <a:pt x="595" y="609"/>
                </a:lnTo>
                <a:lnTo>
                  <a:pt x="595" y="609"/>
                </a:lnTo>
                <a:lnTo>
                  <a:pt x="595" y="609"/>
                </a:lnTo>
                <a:lnTo>
                  <a:pt x="596" y="609"/>
                </a:lnTo>
                <a:lnTo>
                  <a:pt x="596" y="609"/>
                </a:lnTo>
                <a:lnTo>
                  <a:pt x="596" y="609"/>
                </a:lnTo>
                <a:lnTo>
                  <a:pt x="596" y="609"/>
                </a:lnTo>
                <a:lnTo>
                  <a:pt x="597" y="609"/>
                </a:lnTo>
                <a:lnTo>
                  <a:pt x="597" y="609"/>
                </a:lnTo>
                <a:lnTo>
                  <a:pt x="597" y="609"/>
                </a:lnTo>
                <a:lnTo>
                  <a:pt x="597" y="609"/>
                </a:lnTo>
                <a:lnTo>
                  <a:pt x="598" y="609"/>
                </a:lnTo>
                <a:lnTo>
                  <a:pt x="598" y="609"/>
                </a:lnTo>
                <a:lnTo>
                  <a:pt x="598" y="609"/>
                </a:lnTo>
                <a:lnTo>
                  <a:pt x="598" y="609"/>
                </a:lnTo>
                <a:lnTo>
                  <a:pt x="598" y="609"/>
                </a:lnTo>
                <a:lnTo>
                  <a:pt x="599" y="609"/>
                </a:lnTo>
                <a:lnTo>
                  <a:pt x="599" y="609"/>
                </a:lnTo>
                <a:lnTo>
                  <a:pt x="599" y="609"/>
                </a:lnTo>
                <a:lnTo>
                  <a:pt x="599" y="609"/>
                </a:lnTo>
                <a:lnTo>
                  <a:pt x="600" y="609"/>
                </a:lnTo>
                <a:lnTo>
                  <a:pt x="600" y="609"/>
                </a:lnTo>
                <a:lnTo>
                  <a:pt x="600" y="609"/>
                </a:lnTo>
                <a:lnTo>
                  <a:pt x="600" y="609"/>
                </a:lnTo>
                <a:lnTo>
                  <a:pt x="601" y="609"/>
                </a:lnTo>
                <a:lnTo>
                  <a:pt x="601" y="609"/>
                </a:lnTo>
                <a:lnTo>
                  <a:pt x="601" y="609"/>
                </a:lnTo>
                <a:lnTo>
                  <a:pt x="601" y="609"/>
                </a:lnTo>
                <a:lnTo>
                  <a:pt x="602" y="609"/>
                </a:lnTo>
                <a:lnTo>
                  <a:pt x="602" y="609"/>
                </a:lnTo>
                <a:lnTo>
                  <a:pt x="602" y="609"/>
                </a:lnTo>
                <a:lnTo>
                  <a:pt x="602" y="609"/>
                </a:lnTo>
                <a:lnTo>
                  <a:pt x="602" y="609"/>
                </a:lnTo>
                <a:lnTo>
                  <a:pt x="603" y="609"/>
                </a:lnTo>
                <a:lnTo>
                  <a:pt x="603" y="609"/>
                </a:lnTo>
                <a:lnTo>
                  <a:pt x="603" y="609"/>
                </a:lnTo>
                <a:lnTo>
                  <a:pt x="603" y="609"/>
                </a:lnTo>
                <a:lnTo>
                  <a:pt x="604" y="609"/>
                </a:lnTo>
                <a:lnTo>
                  <a:pt x="604" y="609"/>
                </a:lnTo>
                <a:lnTo>
                  <a:pt x="604" y="609"/>
                </a:lnTo>
                <a:lnTo>
                  <a:pt x="604" y="609"/>
                </a:lnTo>
                <a:lnTo>
                  <a:pt x="605" y="609"/>
                </a:lnTo>
                <a:lnTo>
                  <a:pt x="605" y="609"/>
                </a:lnTo>
                <a:lnTo>
                  <a:pt x="605" y="609"/>
                </a:lnTo>
                <a:lnTo>
                  <a:pt x="606" y="609"/>
                </a:lnTo>
                <a:lnTo>
                  <a:pt x="606" y="609"/>
                </a:lnTo>
                <a:lnTo>
                  <a:pt x="606" y="609"/>
                </a:lnTo>
                <a:lnTo>
                  <a:pt x="606" y="609"/>
                </a:lnTo>
                <a:lnTo>
                  <a:pt x="607" y="609"/>
                </a:lnTo>
                <a:lnTo>
                  <a:pt x="607" y="609"/>
                </a:lnTo>
                <a:lnTo>
                  <a:pt x="607" y="609"/>
                </a:lnTo>
                <a:lnTo>
                  <a:pt x="607" y="609"/>
                </a:lnTo>
                <a:lnTo>
                  <a:pt x="607" y="609"/>
                </a:lnTo>
                <a:lnTo>
                  <a:pt x="607" y="609"/>
                </a:lnTo>
                <a:lnTo>
                  <a:pt x="608" y="609"/>
                </a:lnTo>
                <a:lnTo>
                  <a:pt x="608" y="609"/>
                </a:lnTo>
                <a:lnTo>
                  <a:pt x="608" y="609"/>
                </a:lnTo>
                <a:lnTo>
                  <a:pt x="609" y="609"/>
                </a:lnTo>
                <a:lnTo>
                  <a:pt x="609" y="609"/>
                </a:lnTo>
                <a:lnTo>
                  <a:pt x="609" y="609"/>
                </a:lnTo>
                <a:lnTo>
                  <a:pt x="609" y="609"/>
                </a:lnTo>
                <a:lnTo>
                  <a:pt x="610" y="609"/>
                </a:lnTo>
                <a:lnTo>
                  <a:pt x="610" y="609"/>
                </a:lnTo>
                <a:lnTo>
                  <a:pt x="610" y="609"/>
                </a:lnTo>
                <a:lnTo>
                  <a:pt x="610" y="609"/>
                </a:lnTo>
                <a:lnTo>
                  <a:pt x="611" y="609"/>
                </a:lnTo>
                <a:lnTo>
                  <a:pt x="611" y="609"/>
                </a:lnTo>
                <a:lnTo>
                  <a:pt x="611" y="609"/>
                </a:lnTo>
                <a:lnTo>
                  <a:pt x="611" y="609"/>
                </a:lnTo>
                <a:lnTo>
                  <a:pt x="611" y="609"/>
                </a:lnTo>
                <a:lnTo>
                  <a:pt x="612" y="609"/>
                </a:lnTo>
                <a:lnTo>
                  <a:pt x="612" y="609"/>
                </a:lnTo>
                <a:lnTo>
                  <a:pt x="612" y="609"/>
                </a:lnTo>
                <a:lnTo>
                  <a:pt x="612" y="609"/>
                </a:lnTo>
                <a:lnTo>
                  <a:pt x="613" y="609"/>
                </a:lnTo>
                <a:lnTo>
                  <a:pt x="613" y="609"/>
                </a:lnTo>
                <a:lnTo>
                  <a:pt x="613" y="609"/>
                </a:lnTo>
                <a:lnTo>
                  <a:pt x="613" y="609"/>
                </a:lnTo>
                <a:lnTo>
                  <a:pt x="614" y="609"/>
                </a:lnTo>
                <a:lnTo>
                  <a:pt x="614" y="609"/>
                </a:lnTo>
                <a:lnTo>
                  <a:pt x="614" y="609"/>
                </a:lnTo>
                <a:lnTo>
                  <a:pt x="614" y="609"/>
                </a:lnTo>
                <a:lnTo>
                  <a:pt x="615" y="609"/>
                </a:lnTo>
                <a:lnTo>
                  <a:pt x="615" y="609"/>
                </a:lnTo>
                <a:lnTo>
                  <a:pt x="615" y="609"/>
                </a:lnTo>
                <a:lnTo>
                  <a:pt x="615" y="609"/>
                </a:lnTo>
                <a:lnTo>
                  <a:pt x="616" y="609"/>
                </a:lnTo>
                <a:lnTo>
                  <a:pt x="616" y="609"/>
                </a:lnTo>
                <a:lnTo>
                  <a:pt x="616" y="609"/>
                </a:lnTo>
                <a:lnTo>
                  <a:pt x="616" y="609"/>
                </a:lnTo>
                <a:lnTo>
                  <a:pt x="616" y="609"/>
                </a:lnTo>
                <a:lnTo>
                  <a:pt x="617" y="609"/>
                </a:lnTo>
                <a:lnTo>
                  <a:pt x="617" y="609"/>
                </a:lnTo>
                <a:lnTo>
                  <a:pt x="617" y="609"/>
                </a:lnTo>
                <a:lnTo>
                  <a:pt x="617" y="609"/>
                </a:lnTo>
                <a:lnTo>
                  <a:pt x="618" y="609"/>
                </a:lnTo>
                <a:lnTo>
                  <a:pt x="618" y="609"/>
                </a:lnTo>
                <a:lnTo>
                  <a:pt x="618" y="609"/>
                </a:lnTo>
                <a:lnTo>
                  <a:pt x="618" y="609"/>
                </a:lnTo>
                <a:lnTo>
                  <a:pt x="619" y="609"/>
                </a:lnTo>
                <a:lnTo>
                  <a:pt x="619" y="609"/>
                </a:lnTo>
                <a:lnTo>
                  <a:pt x="619" y="609"/>
                </a:lnTo>
                <a:lnTo>
                  <a:pt x="619" y="609"/>
                </a:lnTo>
                <a:lnTo>
                  <a:pt x="620" y="609"/>
                </a:lnTo>
                <a:lnTo>
                  <a:pt x="620" y="609"/>
                </a:lnTo>
                <a:lnTo>
                  <a:pt x="620" y="609"/>
                </a:lnTo>
                <a:lnTo>
                  <a:pt x="620" y="609"/>
                </a:lnTo>
                <a:lnTo>
                  <a:pt x="620" y="609"/>
                </a:lnTo>
                <a:lnTo>
                  <a:pt x="621" y="609"/>
                </a:lnTo>
                <a:lnTo>
                  <a:pt x="621" y="609"/>
                </a:lnTo>
                <a:lnTo>
                  <a:pt x="621" y="609"/>
                </a:lnTo>
                <a:lnTo>
                  <a:pt x="621" y="609"/>
                </a:lnTo>
                <a:lnTo>
                  <a:pt x="622" y="609"/>
                </a:lnTo>
                <a:lnTo>
                  <a:pt x="622" y="609"/>
                </a:lnTo>
                <a:lnTo>
                  <a:pt x="622" y="609"/>
                </a:lnTo>
                <a:lnTo>
                  <a:pt x="622" y="609"/>
                </a:lnTo>
                <a:lnTo>
                  <a:pt x="623" y="609"/>
                </a:lnTo>
                <a:lnTo>
                  <a:pt x="623" y="609"/>
                </a:lnTo>
                <a:lnTo>
                  <a:pt x="623" y="609"/>
                </a:lnTo>
                <a:lnTo>
                  <a:pt x="623" y="609"/>
                </a:lnTo>
                <a:lnTo>
                  <a:pt x="624" y="609"/>
                </a:lnTo>
                <a:lnTo>
                  <a:pt x="624" y="609"/>
                </a:lnTo>
                <a:lnTo>
                  <a:pt x="624" y="609"/>
                </a:lnTo>
                <a:lnTo>
                  <a:pt x="624" y="609"/>
                </a:lnTo>
                <a:lnTo>
                  <a:pt x="625" y="609"/>
                </a:lnTo>
                <a:lnTo>
                  <a:pt x="625" y="609"/>
                </a:lnTo>
                <a:lnTo>
                  <a:pt x="625" y="609"/>
                </a:lnTo>
                <a:lnTo>
                  <a:pt x="625" y="609"/>
                </a:lnTo>
                <a:lnTo>
                  <a:pt x="625" y="609"/>
                </a:lnTo>
                <a:lnTo>
                  <a:pt x="626" y="609"/>
                </a:lnTo>
                <a:lnTo>
                  <a:pt x="626" y="609"/>
                </a:lnTo>
                <a:lnTo>
                  <a:pt x="626" y="609"/>
                </a:lnTo>
                <a:lnTo>
                  <a:pt x="626" y="609"/>
                </a:lnTo>
                <a:lnTo>
                  <a:pt x="627" y="609"/>
                </a:lnTo>
                <a:lnTo>
                  <a:pt x="627" y="609"/>
                </a:lnTo>
                <a:lnTo>
                  <a:pt x="627" y="609"/>
                </a:lnTo>
                <a:lnTo>
                  <a:pt x="627" y="609"/>
                </a:lnTo>
                <a:lnTo>
                  <a:pt x="628" y="609"/>
                </a:lnTo>
                <a:lnTo>
                  <a:pt x="628" y="609"/>
                </a:lnTo>
                <a:lnTo>
                  <a:pt x="628" y="609"/>
                </a:lnTo>
                <a:lnTo>
                  <a:pt x="628" y="609"/>
                </a:lnTo>
                <a:lnTo>
                  <a:pt x="629" y="609"/>
                </a:lnTo>
                <a:lnTo>
                  <a:pt x="629" y="609"/>
                </a:lnTo>
                <a:lnTo>
                  <a:pt x="629" y="609"/>
                </a:lnTo>
                <a:lnTo>
                  <a:pt x="629" y="609"/>
                </a:lnTo>
                <a:lnTo>
                  <a:pt x="629" y="609"/>
                </a:lnTo>
                <a:lnTo>
                  <a:pt x="630" y="609"/>
                </a:lnTo>
                <a:lnTo>
                  <a:pt x="630" y="609"/>
                </a:lnTo>
                <a:lnTo>
                  <a:pt x="630" y="609"/>
                </a:lnTo>
                <a:lnTo>
                  <a:pt x="630" y="609"/>
                </a:lnTo>
                <a:lnTo>
                  <a:pt x="631" y="609"/>
                </a:lnTo>
                <a:lnTo>
                  <a:pt x="631" y="609"/>
                </a:lnTo>
                <a:lnTo>
                  <a:pt x="631" y="609"/>
                </a:lnTo>
                <a:lnTo>
                  <a:pt x="631" y="609"/>
                </a:lnTo>
                <a:lnTo>
                  <a:pt x="632" y="609"/>
                </a:lnTo>
                <a:lnTo>
                  <a:pt x="632" y="609"/>
                </a:lnTo>
                <a:lnTo>
                  <a:pt x="632" y="609"/>
                </a:lnTo>
                <a:lnTo>
                  <a:pt x="632" y="609"/>
                </a:lnTo>
                <a:lnTo>
                  <a:pt x="633" y="609"/>
                </a:lnTo>
                <a:lnTo>
                  <a:pt x="633" y="609"/>
                </a:lnTo>
                <a:lnTo>
                  <a:pt x="633" y="609"/>
                </a:lnTo>
                <a:lnTo>
                  <a:pt x="633" y="609"/>
                </a:lnTo>
                <a:lnTo>
                  <a:pt x="633" y="609"/>
                </a:lnTo>
                <a:lnTo>
                  <a:pt x="634" y="609"/>
                </a:lnTo>
                <a:lnTo>
                  <a:pt x="634" y="609"/>
                </a:lnTo>
                <a:lnTo>
                  <a:pt x="634" y="609"/>
                </a:lnTo>
                <a:lnTo>
                  <a:pt x="634" y="609"/>
                </a:lnTo>
                <a:lnTo>
                  <a:pt x="635" y="609"/>
                </a:lnTo>
                <a:lnTo>
                  <a:pt x="635" y="609"/>
                </a:lnTo>
                <a:lnTo>
                  <a:pt x="635" y="609"/>
                </a:lnTo>
                <a:lnTo>
                  <a:pt x="635" y="609"/>
                </a:lnTo>
                <a:lnTo>
                  <a:pt x="636" y="609"/>
                </a:lnTo>
                <a:lnTo>
                  <a:pt x="636" y="609"/>
                </a:lnTo>
                <a:lnTo>
                  <a:pt x="636" y="609"/>
                </a:lnTo>
                <a:lnTo>
                  <a:pt x="636" y="609"/>
                </a:lnTo>
                <a:lnTo>
                  <a:pt x="637" y="609"/>
                </a:lnTo>
                <a:lnTo>
                  <a:pt x="637" y="609"/>
                </a:lnTo>
                <a:lnTo>
                  <a:pt x="637" y="609"/>
                </a:lnTo>
                <a:lnTo>
                  <a:pt x="637" y="609"/>
                </a:lnTo>
                <a:lnTo>
                  <a:pt x="638" y="609"/>
                </a:lnTo>
                <a:lnTo>
                  <a:pt x="638" y="609"/>
                </a:lnTo>
                <a:lnTo>
                  <a:pt x="638" y="609"/>
                </a:lnTo>
                <a:lnTo>
                  <a:pt x="638" y="609"/>
                </a:lnTo>
                <a:lnTo>
                  <a:pt x="638" y="609"/>
                </a:lnTo>
                <a:lnTo>
                  <a:pt x="639" y="609"/>
                </a:lnTo>
                <a:lnTo>
                  <a:pt x="639" y="609"/>
                </a:lnTo>
                <a:lnTo>
                  <a:pt x="639" y="609"/>
                </a:lnTo>
                <a:lnTo>
                  <a:pt x="639" y="609"/>
                </a:lnTo>
                <a:lnTo>
                  <a:pt x="640" y="609"/>
                </a:lnTo>
                <a:lnTo>
                  <a:pt x="640" y="609"/>
                </a:lnTo>
                <a:lnTo>
                  <a:pt x="640" y="609"/>
                </a:lnTo>
                <a:lnTo>
                  <a:pt x="640" y="609"/>
                </a:lnTo>
                <a:lnTo>
                  <a:pt x="641" y="609"/>
                </a:lnTo>
                <a:lnTo>
                  <a:pt x="641" y="609"/>
                </a:lnTo>
                <a:lnTo>
                  <a:pt x="641" y="609"/>
                </a:lnTo>
                <a:lnTo>
                  <a:pt x="642" y="609"/>
                </a:lnTo>
                <a:lnTo>
                  <a:pt x="642" y="609"/>
                </a:lnTo>
                <a:lnTo>
                  <a:pt x="642" y="609"/>
                </a:lnTo>
                <a:lnTo>
                  <a:pt x="642" y="609"/>
                </a:lnTo>
                <a:lnTo>
                  <a:pt x="642" y="609"/>
                </a:lnTo>
                <a:lnTo>
                  <a:pt x="642" y="609"/>
                </a:lnTo>
                <a:lnTo>
                  <a:pt x="643" y="609"/>
                </a:lnTo>
                <a:lnTo>
                  <a:pt x="643" y="609"/>
                </a:lnTo>
                <a:lnTo>
                  <a:pt x="643" y="609"/>
                </a:lnTo>
                <a:lnTo>
                  <a:pt x="643" y="609"/>
                </a:lnTo>
                <a:lnTo>
                  <a:pt x="644" y="609"/>
                </a:lnTo>
                <a:lnTo>
                  <a:pt x="644" y="609"/>
                </a:lnTo>
                <a:lnTo>
                  <a:pt x="644" y="609"/>
                </a:lnTo>
                <a:lnTo>
                  <a:pt x="645" y="609"/>
                </a:lnTo>
                <a:lnTo>
                  <a:pt x="645" y="609"/>
                </a:lnTo>
                <a:lnTo>
                  <a:pt x="645" y="609"/>
                </a:lnTo>
                <a:lnTo>
                  <a:pt x="645" y="609"/>
                </a:lnTo>
                <a:lnTo>
                  <a:pt x="646" y="609"/>
                </a:lnTo>
                <a:lnTo>
                  <a:pt x="646" y="609"/>
                </a:lnTo>
                <a:lnTo>
                  <a:pt x="646" y="609"/>
                </a:lnTo>
                <a:lnTo>
                  <a:pt x="646" y="609"/>
                </a:lnTo>
                <a:lnTo>
                  <a:pt x="647" y="609"/>
                </a:lnTo>
                <a:lnTo>
                  <a:pt x="647" y="609"/>
                </a:lnTo>
                <a:lnTo>
                  <a:pt x="647" y="609"/>
                </a:lnTo>
                <a:lnTo>
                  <a:pt x="647" y="609"/>
                </a:lnTo>
                <a:lnTo>
                  <a:pt x="647" y="609"/>
                </a:lnTo>
                <a:lnTo>
                  <a:pt x="648" y="609"/>
                </a:lnTo>
                <a:lnTo>
                  <a:pt x="648" y="609"/>
                </a:lnTo>
                <a:lnTo>
                  <a:pt x="648" y="609"/>
                </a:lnTo>
                <a:lnTo>
                  <a:pt x="648" y="609"/>
                </a:lnTo>
                <a:lnTo>
                  <a:pt x="649" y="609"/>
                </a:lnTo>
                <a:lnTo>
                  <a:pt x="649" y="609"/>
                </a:lnTo>
                <a:lnTo>
                  <a:pt x="649" y="609"/>
                </a:lnTo>
                <a:lnTo>
                  <a:pt x="649" y="609"/>
                </a:lnTo>
                <a:lnTo>
                  <a:pt x="650" y="609"/>
                </a:lnTo>
                <a:lnTo>
                  <a:pt x="650" y="609"/>
                </a:lnTo>
                <a:lnTo>
                  <a:pt x="650" y="609"/>
                </a:lnTo>
                <a:lnTo>
                  <a:pt x="650" y="609"/>
                </a:lnTo>
                <a:lnTo>
                  <a:pt x="651" y="609"/>
                </a:lnTo>
                <a:lnTo>
                  <a:pt x="651" y="609"/>
                </a:lnTo>
                <a:lnTo>
                  <a:pt x="651" y="609"/>
                </a:lnTo>
                <a:lnTo>
                  <a:pt x="651" y="609"/>
                </a:lnTo>
                <a:lnTo>
                  <a:pt x="651" y="609"/>
                </a:lnTo>
                <a:lnTo>
                  <a:pt x="652" y="609"/>
                </a:lnTo>
                <a:lnTo>
                  <a:pt x="652" y="609"/>
                </a:lnTo>
                <a:lnTo>
                  <a:pt x="652" y="609"/>
                </a:lnTo>
                <a:lnTo>
                  <a:pt x="652" y="609"/>
                </a:lnTo>
                <a:lnTo>
                  <a:pt x="653" y="609"/>
                </a:lnTo>
                <a:lnTo>
                  <a:pt x="653" y="609"/>
                </a:lnTo>
                <a:lnTo>
                  <a:pt x="653" y="609"/>
                </a:lnTo>
                <a:lnTo>
                  <a:pt x="653" y="609"/>
                </a:lnTo>
                <a:lnTo>
                  <a:pt x="654" y="609"/>
                </a:lnTo>
                <a:lnTo>
                  <a:pt x="654" y="609"/>
                </a:lnTo>
                <a:lnTo>
                  <a:pt x="654" y="609"/>
                </a:lnTo>
                <a:lnTo>
                  <a:pt x="654" y="609"/>
                </a:lnTo>
                <a:lnTo>
                  <a:pt x="655" y="609"/>
                </a:lnTo>
                <a:lnTo>
                  <a:pt x="655" y="609"/>
                </a:lnTo>
                <a:lnTo>
                  <a:pt x="655" y="609"/>
                </a:lnTo>
                <a:lnTo>
                  <a:pt x="655" y="609"/>
                </a:lnTo>
                <a:lnTo>
                  <a:pt x="656" y="609"/>
                </a:lnTo>
                <a:lnTo>
                  <a:pt x="656" y="609"/>
                </a:lnTo>
                <a:lnTo>
                  <a:pt x="656" y="609"/>
                </a:lnTo>
                <a:lnTo>
                  <a:pt x="656" y="609"/>
                </a:lnTo>
                <a:lnTo>
                  <a:pt x="656" y="609"/>
                </a:lnTo>
                <a:lnTo>
                  <a:pt x="657" y="609"/>
                </a:lnTo>
                <a:lnTo>
                  <a:pt x="657" y="609"/>
                </a:lnTo>
                <a:lnTo>
                  <a:pt x="657" y="609"/>
                </a:lnTo>
                <a:lnTo>
                  <a:pt x="657" y="609"/>
                </a:lnTo>
                <a:lnTo>
                  <a:pt x="658" y="609"/>
                </a:lnTo>
                <a:lnTo>
                  <a:pt x="658" y="609"/>
                </a:lnTo>
                <a:lnTo>
                  <a:pt x="658" y="609"/>
                </a:lnTo>
                <a:lnTo>
                  <a:pt x="658" y="609"/>
                </a:lnTo>
                <a:lnTo>
                  <a:pt x="659" y="609"/>
                </a:lnTo>
                <a:lnTo>
                  <a:pt x="659" y="609"/>
                </a:lnTo>
                <a:lnTo>
                  <a:pt x="659" y="609"/>
                </a:lnTo>
                <a:lnTo>
                  <a:pt x="659" y="609"/>
                </a:lnTo>
                <a:lnTo>
                  <a:pt x="660" y="609"/>
                </a:lnTo>
                <a:lnTo>
                  <a:pt x="660" y="609"/>
                </a:lnTo>
                <a:lnTo>
                  <a:pt x="660" y="609"/>
                </a:lnTo>
                <a:lnTo>
                  <a:pt x="660" y="609"/>
                </a:lnTo>
                <a:lnTo>
                  <a:pt x="660" y="609"/>
                </a:lnTo>
                <a:lnTo>
                  <a:pt x="661" y="609"/>
                </a:lnTo>
                <a:lnTo>
                  <a:pt x="661" y="609"/>
                </a:lnTo>
                <a:lnTo>
                  <a:pt x="661" y="609"/>
                </a:lnTo>
                <a:lnTo>
                  <a:pt x="661" y="609"/>
                </a:lnTo>
                <a:lnTo>
                  <a:pt x="662" y="609"/>
                </a:lnTo>
                <a:lnTo>
                  <a:pt x="662" y="609"/>
                </a:lnTo>
                <a:lnTo>
                  <a:pt x="662" y="609"/>
                </a:lnTo>
                <a:lnTo>
                  <a:pt x="662" y="609"/>
                </a:lnTo>
                <a:lnTo>
                  <a:pt x="663" y="609"/>
                </a:lnTo>
                <a:lnTo>
                  <a:pt x="663" y="609"/>
                </a:lnTo>
                <a:lnTo>
                  <a:pt x="663" y="609"/>
                </a:lnTo>
                <a:lnTo>
                  <a:pt x="663" y="609"/>
                </a:lnTo>
                <a:lnTo>
                  <a:pt x="664" y="609"/>
                </a:lnTo>
                <a:lnTo>
                  <a:pt x="664" y="609"/>
                </a:lnTo>
                <a:lnTo>
                  <a:pt x="664" y="609"/>
                </a:lnTo>
                <a:lnTo>
                  <a:pt x="664" y="609"/>
                </a:lnTo>
                <a:lnTo>
                  <a:pt x="665" y="609"/>
                </a:lnTo>
                <a:lnTo>
                  <a:pt x="665" y="609"/>
                </a:lnTo>
                <a:lnTo>
                  <a:pt x="665" y="609"/>
                </a:lnTo>
                <a:lnTo>
                  <a:pt x="665" y="609"/>
                </a:lnTo>
                <a:lnTo>
                  <a:pt x="665" y="609"/>
                </a:lnTo>
                <a:lnTo>
                  <a:pt x="666" y="609"/>
                </a:lnTo>
                <a:lnTo>
                  <a:pt x="666" y="609"/>
                </a:lnTo>
                <a:lnTo>
                  <a:pt x="666" y="609"/>
                </a:lnTo>
                <a:lnTo>
                  <a:pt x="666" y="609"/>
                </a:lnTo>
                <a:lnTo>
                  <a:pt x="667" y="609"/>
                </a:lnTo>
                <a:lnTo>
                  <a:pt x="667" y="609"/>
                </a:lnTo>
                <a:lnTo>
                  <a:pt x="667" y="609"/>
                </a:lnTo>
                <a:lnTo>
                  <a:pt x="667" y="609"/>
                </a:lnTo>
                <a:lnTo>
                  <a:pt x="668" y="609"/>
                </a:lnTo>
                <a:lnTo>
                  <a:pt x="668" y="609"/>
                </a:lnTo>
                <a:lnTo>
                  <a:pt x="668" y="609"/>
                </a:lnTo>
                <a:lnTo>
                  <a:pt x="668" y="609"/>
                </a:lnTo>
                <a:lnTo>
                  <a:pt x="669" y="609"/>
                </a:lnTo>
                <a:lnTo>
                  <a:pt x="669" y="609"/>
                </a:lnTo>
                <a:lnTo>
                  <a:pt x="669" y="609"/>
                </a:lnTo>
                <a:lnTo>
                  <a:pt x="669" y="609"/>
                </a:lnTo>
                <a:lnTo>
                  <a:pt x="669" y="609"/>
                </a:lnTo>
                <a:lnTo>
                  <a:pt x="670" y="609"/>
                </a:lnTo>
                <a:lnTo>
                  <a:pt x="670" y="609"/>
                </a:lnTo>
                <a:lnTo>
                  <a:pt x="670" y="609"/>
                </a:lnTo>
                <a:lnTo>
                  <a:pt x="670" y="609"/>
                </a:lnTo>
                <a:lnTo>
                  <a:pt x="671" y="609"/>
                </a:lnTo>
                <a:lnTo>
                  <a:pt x="671" y="609"/>
                </a:lnTo>
                <a:lnTo>
                  <a:pt x="671" y="609"/>
                </a:lnTo>
                <a:lnTo>
                  <a:pt x="671" y="609"/>
                </a:lnTo>
                <a:lnTo>
                  <a:pt x="672" y="609"/>
                </a:lnTo>
                <a:lnTo>
                  <a:pt x="672" y="609"/>
                </a:lnTo>
                <a:lnTo>
                  <a:pt x="672" y="609"/>
                </a:lnTo>
                <a:lnTo>
                  <a:pt x="672" y="609"/>
                </a:lnTo>
                <a:lnTo>
                  <a:pt x="673" y="609"/>
                </a:lnTo>
                <a:lnTo>
                  <a:pt x="673" y="609"/>
                </a:lnTo>
                <a:lnTo>
                  <a:pt x="673" y="609"/>
                </a:lnTo>
                <a:lnTo>
                  <a:pt x="673" y="609"/>
                </a:lnTo>
                <a:lnTo>
                  <a:pt x="673" y="609"/>
                </a:lnTo>
                <a:lnTo>
                  <a:pt x="674" y="609"/>
                </a:lnTo>
                <a:lnTo>
                  <a:pt x="674" y="609"/>
                </a:lnTo>
                <a:lnTo>
                  <a:pt x="674" y="609"/>
                </a:lnTo>
                <a:lnTo>
                  <a:pt x="674" y="609"/>
                </a:lnTo>
                <a:lnTo>
                  <a:pt x="675" y="609"/>
                </a:lnTo>
                <a:lnTo>
                  <a:pt x="675" y="609"/>
                </a:lnTo>
                <a:lnTo>
                  <a:pt x="675" y="609"/>
                </a:lnTo>
                <a:lnTo>
                  <a:pt x="675" y="609"/>
                </a:lnTo>
                <a:lnTo>
                  <a:pt x="676" y="609"/>
                </a:lnTo>
                <a:lnTo>
                  <a:pt x="676" y="609"/>
                </a:lnTo>
                <a:lnTo>
                  <a:pt x="676" y="609"/>
                </a:lnTo>
                <a:lnTo>
                  <a:pt x="676" y="609"/>
                </a:lnTo>
                <a:lnTo>
                  <a:pt x="677" y="609"/>
                </a:lnTo>
                <a:lnTo>
                  <a:pt x="677" y="609"/>
                </a:lnTo>
                <a:lnTo>
                  <a:pt x="677" y="609"/>
                </a:lnTo>
                <a:lnTo>
                  <a:pt x="678" y="609"/>
                </a:lnTo>
                <a:lnTo>
                  <a:pt x="678" y="609"/>
                </a:lnTo>
                <a:lnTo>
                  <a:pt x="678" y="609"/>
                </a:lnTo>
                <a:lnTo>
                  <a:pt x="678" y="609"/>
                </a:lnTo>
                <a:lnTo>
                  <a:pt x="678" y="609"/>
                </a:lnTo>
                <a:lnTo>
                  <a:pt x="678" y="609"/>
                </a:lnTo>
                <a:lnTo>
                  <a:pt x="679" y="609"/>
                </a:lnTo>
                <a:lnTo>
                  <a:pt x="679" y="609"/>
                </a:lnTo>
                <a:lnTo>
                  <a:pt x="679" y="609"/>
                </a:lnTo>
                <a:lnTo>
                  <a:pt x="679" y="609"/>
                </a:lnTo>
                <a:lnTo>
                  <a:pt x="680" y="609"/>
                </a:lnTo>
                <a:lnTo>
                  <a:pt x="680" y="609"/>
                </a:lnTo>
                <a:lnTo>
                  <a:pt x="680" y="609"/>
                </a:lnTo>
                <a:lnTo>
                  <a:pt x="681" y="609"/>
                </a:lnTo>
                <a:lnTo>
                  <a:pt x="681" y="609"/>
                </a:lnTo>
                <a:lnTo>
                  <a:pt x="681" y="609"/>
                </a:lnTo>
                <a:lnTo>
                  <a:pt x="681" y="609"/>
                </a:lnTo>
                <a:lnTo>
                  <a:pt x="682" y="609"/>
                </a:lnTo>
                <a:lnTo>
                  <a:pt x="682" y="609"/>
                </a:lnTo>
                <a:lnTo>
                  <a:pt x="682" y="609"/>
                </a:lnTo>
                <a:lnTo>
                  <a:pt x="682" y="609"/>
                </a:lnTo>
                <a:lnTo>
                  <a:pt x="682" y="609"/>
                </a:lnTo>
                <a:lnTo>
                  <a:pt x="682" y="609"/>
                </a:lnTo>
                <a:lnTo>
                  <a:pt x="683" y="609"/>
                </a:lnTo>
                <a:lnTo>
                  <a:pt x="683" y="609"/>
                </a:lnTo>
                <a:lnTo>
                  <a:pt x="683" y="609"/>
                </a:lnTo>
                <a:lnTo>
                  <a:pt x="684" y="609"/>
                </a:lnTo>
                <a:lnTo>
                  <a:pt x="684" y="609"/>
                </a:lnTo>
                <a:lnTo>
                  <a:pt x="684" y="609"/>
                </a:lnTo>
                <a:lnTo>
                  <a:pt x="684" y="609"/>
                </a:lnTo>
                <a:lnTo>
                  <a:pt x="685" y="609"/>
                </a:lnTo>
                <a:lnTo>
                  <a:pt x="685" y="609"/>
                </a:lnTo>
                <a:lnTo>
                  <a:pt x="685" y="609"/>
                </a:lnTo>
                <a:lnTo>
                  <a:pt x="685" y="609"/>
                </a:lnTo>
                <a:lnTo>
                  <a:pt x="686" y="609"/>
                </a:lnTo>
                <a:lnTo>
                  <a:pt x="686" y="609"/>
                </a:lnTo>
                <a:lnTo>
                  <a:pt x="686" y="609"/>
                </a:lnTo>
                <a:lnTo>
                  <a:pt x="686" y="609"/>
                </a:lnTo>
                <a:lnTo>
                  <a:pt x="687" y="609"/>
                </a:lnTo>
                <a:lnTo>
                  <a:pt x="687" y="609"/>
                </a:lnTo>
                <a:lnTo>
                  <a:pt x="687" y="609"/>
                </a:lnTo>
                <a:lnTo>
                  <a:pt x="687" y="609"/>
                </a:lnTo>
                <a:lnTo>
                  <a:pt x="687" y="609"/>
                </a:lnTo>
                <a:lnTo>
                  <a:pt x="688" y="609"/>
                </a:lnTo>
                <a:lnTo>
                  <a:pt x="688" y="609"/>
                </a:lnTo>
                <a:lnTo>
                  <a:pt x="688" y="609"/>
                </a:lnTo>
                <a:lnTo>
                  <a:pt x="688" y="609"/>
                </a:lnTo>
                <a:lnTo>
                  <a:pt x="689" y="609"/>
                </a:lnTo>
                <a:lnTo>
                  <a:pt x="689" y="609"/>
                </a:lnTo>
                <a:lnTo>
                  <a:pt x="689" y="609"/>
                </a:lnTo>
                <a:lnTo>
                  <a:pt x="689" y="609"/>
                </a:lnTo>
                <a:lnTo>
                  <a:pt x="690" y="609"/>
                </a:lnTo>
                <a:lnTo>
                  <a:pt x="690" y="609"/>
                </a:lnTo>
                <a:lnTo>
                  <a:pt x="690" y="609"/>
                </a:lnTo>
                <a:lnTo>
                  <a:pt x="690" y="609"/>
                </a:lnTo>
                <a:lnTo>
                  <a:pt x="691" y="609"/>
                </a:lnTo>
                <a:lnTo>
                  <a:pt x="691" y="609"/>
                </a:lnTo>
                <a:lnTo>
                  <a:pt x="691" y="609"/>
                </a:lnTo>
                <a:lnTo>
                  <a:pt x="691" y="609"/>
                </a:lnTo>
                <a:lnTo>
                  <a:pt x="691" y="609"/>
                </a:lnTo>
                <a:lnTo>
                  <a:pt x="692" y="609"/>
                </a:lnTo>
                <a:lnTo>
                  <a:pt x="692" y="609"/>
                </a:lnTo>
                <a:lnTo>
                  <a:pt x="692" y="609"/>
                </a:lnTo>
                <a:lnTo>
                  <a:pt x="692" y="609"/>
                </a:lnTo>
                <a:lnTo>
                  <a:pt x="693" y="609"/>
                </a:lnTo>
                <a:lnTo>
                  <a:pt x="693" y="609"/>
                </a:lnTo>
                <a:lnTo>
                  <a:pt x="693" y="609"/>
                </a:lnTo>
                <a:lnTo>
                  <a:pt x="693" y="609"/>
                </a:lnTo>
                <a:lnTo>
                  <a:pt x="694" y="609"/>
                </a:lnTo>
                <a:lnTo>
                  <a:pt x="694" y="609"/>
                </a:lnTo>
                <a:lnTo>
                  <a:pt x="694" y="609"/>
                </a:lnTo>
                <a:lnTo>
                  <a:pt x="694" y="609"/>
                </a:lnTo>
                <a:lnTo>
                  <a:pt x="695" y="609"/>
                </a:lnTo>
                <a:lnTo>
                  <a:pt x="695" y="609"/>
                </a:lnTo>
                <a:lnTo>
                  <a:pt x="695" y="609"/>
                </a:lnTo>
                <a:lnTo>
                  <a:pt x="695" y="609"/>
                </a:lnTo>
                <a:lnTo>
                  <a:pt x="696" y="609"/>
                </a:lnTo>
                <a:lnTo>
                  <a:pt x="696" y="609"/>
                </a:lnTo>
                <a:lnTo>
                  <a:pt x="696" y="609"/>
                </a:lnTo>
                <a:lnTo>
                  <a:pt x="696" y="609"/>
                </a:lnTo>
                <a:lnTo>
                  <a:pt x="696" y="609"/>
                </a:lnTo>
                <a:lnTo>
                  <a:pt x="697" y="609"/>
                </a:lnTo>
                <a:lnTo>
                  <a:pt x="697" y="609"/>
                </a:lnTo>
                <a:lnTo>
                  <a:pt x="697" y="609"/>
                </a:lnTo>
                <a:lnTo>
                  <a:pt x="697" y="609"/>
                </a:lnTo>
                <a:lnTo>
                  <a:pt x="698" y="609"/>
                </a:lnTo>
                <a:lnTo>
                  <a:pt x="698" y="609"/>
                </a:lnTo>
                <a:lnTo>
                  <a:pt x="698" y="609"/>
                </a:lnTo>
                <a:lnTo>
                  <a:pt x="698" y="609"/>
                </a:lnTo>
                <a:lnTo>
                  <a:pt x="699" y="609"/>
                </a:lnTo>
                <a:lnTo>
                  <a:pt x="699" y="609"/>
                </a:lnTo>
                <a:lnTo>
                  <a:pt x="699" y="609"/>
                </a:lnTo>
                <a:lnTo>
                  <a:pt x="699" y="609"/>
                </a:lnTo>
                <a:lnTo>
                  <a:pt x="700" y="609"/>
                </a:lnTo>
                <a:lnTo>
                  <a:pt x="700" y="609"/>
                </a:lnTo>
                <a:lnTo>
                  <a:pt x="700" y="609"/>
                </a:lnTo>
                <a:lnTo>
                  <a:pt x="700" y="609"/>
                </a:lnTo>
                <a:lnTo>
                  <a:pt x="700" y="609"/>
                </a:lnTo>
                <a:lnTo>
                  <a:pt x="701" y="609"/>
                </a:lnTo>
                <a:lnTo>
                  <a:pt x="701" y="609"/>
                </a:lnTo>
                <a:lnTo>
                  <a:pt x="701" y="609"/>
                </a:lnTo>
                <a:lnTo>
                  <a:pt x="701" y="609"/>
                </a:lnTo>
                <a:lnTo>
                  <a:pt x="702" y="609"/>
                </a:lnTo>
                <a:lnTo>
                  <a:pt x="702" y="609"/>
                </a:lnTo>
                <a:lnTo>
                  <a:pt x="702" y="609"/>
                </a:lnTo>
                <a:lnTo>
                  <a:pt x="702" y="609"/>
                </a:lnTo>
                <a:lnTo>
                  <a:pt x="703" y="609"/>
                </a:lnTo>
                <a:lnTo>
                  <a:pt x="703" y="609"/>
                </a:lnTo>
                <a:lnTo>
                  <a:pt x="703" y="609"/>
                </a:lnTo>
                <a:lnTo>
                  <a:pt x="703" y="609"/>
                </a:lnTo>
                <a:lnTo>
                  <a:pt x="704" y="609"/>
                </a:lnTo>
                <a:lnTo>
                  <a:pt x="704" y="609"/>
                </a:lnTo>
                <a:lnTo>
                  <a:pt x="704" y="609"/>
                </a:lnTo>
                <a:lnTo>
                  <a:pt x="704" y="609"/>
                </a:lnTo>
                <a:lnTo>
                  <a:pt x="705" y="609"/>
                </a:lnTo>
                <a:lnTo>
                  <a:pt x="705" y="609"/>
                </a:lnTo>
                <a:lnTo>
                  <a:pt x="705" y="609"/>
                </a:lnTo>
                <a:lnTo>
                  <a:pt x="705" y="609"/>
                </a:lnTo>
                <a:lnTo>
                  <a:pt x="705" y="609"/>
                </a:lnTo>
                <a:lnTo>
                  <a:pt x="706" y="609"/>
                </a:lnTo>
                <a:lnTo>
                  <a:pt x="706" y="609"/>
                </a:lnTo>
                <a:lnTo>
                  <a:pt x="706" y="609"/>
                </a:lnTo>
                <a:lnTo>
                  <a:pt x="706" y="609"/>
                </a:lnTo>
                <a:lnTo>
                  <a:pt x="707" y="609"/>
                </a:lnTo>
                <a:lnTo>
                  <a:pt x="707" y="609"/>
                </a:lnTo>
                <a:lnTo>
                  <a:pt x="707" y="609"/>
                </a:lnTo>
                <a:lnTo>
                  <a:pt x="707" y="609"/>
                </a:lnTo>
                <a:lnTo>
                  <a:pt x="708" y="609"/>
                </a:lnTo>
                <a:lnTo>
                  <a:pt x="708" y="609"/>
                </a:lnTo>
                <a:lnTo>
                  <a:pt x="708" y="609"/>
                </a:lnTo>
                <a:lnTo>
                  <a:pt x="708" y="609"/>
                </a:lnTo>
                <a:lnTo>
                  <a:pt x="709" y="609"/>
                </a:lnTo>
                <a:lnTo>
                  <a:pt x="709" y="609"/>
                </a:lnTo>
                <a:lnTo>
                  <a:pt x="709" y="609"/>
                </a:lnTo>
                <a:lnTo>
                  <a:pt x="709" y="609"/>
                </a:lnTo>
                <a:lnTo>
                  <a:pt x="709" y="609"/>
                </a:lnTo>
                <a:lnTo>
                  <a:pt x="710" y="609"/>
                </a:lnTo>
                <a:lnTo>
                  <a:pt x="710" y="609"/>
                </a:lnTo>
                <a:lnTo>
                  <a:pt x="710" y="609"/>
                </a:lnTo>
                <a:lnTo>
                  <a:pt x="710" y="609"/>
                </a:lnTo>
                <a:lnTo>
                  <a:pt x="711" y="609"/>
                </a:lnTo>
                <a:lnTo>
                  <a:pt x="711" y="609"/>
                </a:lnTo>
                <a:lnTo>
                  <a:pt x="711" y="609"/>
                </a:lnTo>
                <a:lnTo>
                  <a:pt x="711" y="609"/>
                </a:lnTo>
                <a:lnTo>
                  <a:pt x="712" y="609"/>
                </a:lnTo>
                <a:lnTo>
                  <a:pt x="712" y="609"/>
                </a:lnTo>
                <a:lnTo>
                  <a:pt x="712" y="609"/>
                </a:lnTo>
                <a:lnTo>
                  <a:pt x="713" y="609"/>
                </a:lnTo>
                <a:lnTo>
                  <a:pt x="713" y="609"/>
                </a:lnTo>
                <a:lnTo>
                  <a:pt x="713" y="609"/>
                </a:lnTo>
                <a:lnTo>
                  <a:pt x="713" y="609"/>
                </a:lnTo>
                <a:lnTo>
                  <a:pt x="713" y="609"/>
                </a:lnTo>
                <a:lnTo>
                  <a:pt x="713" y="609"/>
                </a:lnTo>
                <a:lnTo>
                  <a:pt x="714" y="609"/>
                </a:lnTo>
                <a:lnTo>
                  <a:pt x="714" y="609"/>
                </a:lnTo>
                <a:lnTo>
                  <a:pt x="714" y="609"/>
                </a:lnTo>
                <a:lnTo>
                  <a:pt x="714" y="609"/>
                </a:lnTo>
                <a:lnTo>
                  <a:pt x="715" y="609"/>
                </a:lnTo>
                <a:lnTo>
                  <a:pt x="715" y="609"/>
                </a:lnTo>
                <a:lnTo>
                  <a:pt x="715" y="609"/>
                </a:lnTo>
                <a:lnTo>
                  <a:pt x="716" y="609"/>
                </a:lnTo>
                <a:lnTo>
                  <a:pt x="716" y="609"/>
                </a:lnTo>
                <a:lnTo>
                  <a:pt x="716" y="609"/>
                </a:lnTo>
                <a:lnTo>
                  <a:pt x="716" y="609"/>
                </a:lnTo>
                <a:lnTo>
                  <a:pt x="717" y="609"/>
                </a:lnTo>
                <a:lnTo>
                  <a:pt x="717" y="609"/>
                </a:lnTo>
                <a:lnTo>
                  <a:pt x="717" y="609"/>
                </a:lnTo>
                <a:lnTo>
                  <a:pt x="717" y="609"/>
                </a:lnTo>
                <a:lnTo>
                  <a:pt x="718" y="609"/>
                </a:lnTo>
                <a:lnTo>
                  <a:pt x="718" y="609"/>
                </a:lnTo>
                <a:lnTo>
                  <a:pt x="718" y="609"/>
                </a:lnTo>
                <a:lnTo>
                  <a:pt x="718" y="609"/>
                </a:lnTo>
                <a:lnTo>
                  <a:pt x="718" y="609"/>
                </a:lnTo>
                <a:lnTo>
                  <a:pt x="718" y="609"/>
                </a:lnTo>
                <a:lnTo>
                  <a:pt x="719" y="609"/>
                </a:lnTo>
                <a:lnTo>
                  <a:pt x="719" y="609"/>
                </a:lnTo>
                <a:lnTo>
                  <a:pt x="719" y="609"/>
                </a:lnTo>
                <a:lnTo>
                  <a:pt x="720" y="609"/>
                </a:lnTo>
                <a:lnTo>
                  <a:pt x="720" y="609"/>
                </a:lnTo>
                <a:lnTo>
                  <a:pt x="720" y="609"/>
                </a:lnTo>
                <a:lnTo>
                  <a:pt x="720" y="609"/>
                </a:lnTo>
                <a:lnTo>
                  <a:pt x="721" y="609"/>
                </a:lnTo>
                <a:lnTo>
                  <a:pt x="721" y="609"/>
                </a:lnTo>
                <a:lnTo>
                  <a:pt x="721" y="609"/>
                </a:lnTo>
                <a:lnTo>
                  <a:pt x="721" y="609"/>
                </a:lnTo>
                <a:lnTo>
                  <a:pt x="722" y="609"/>
                </a:lnTo>
                <a:lnTo>
                  <a:pt x="722" y="609"/>
                </a:lnTo>
                <a:lnTo>
                  <a:pt x="722" y="609"/>
                </a:lnTo>
                <a:lnTo>
                  <a:pt x="722" y="609"/>
                </a:lnTo>
                <a:lnTo>
                  <a:pt x="722" y="609"/>
                </a:lnTo>
                <a:lnTo>
                  <a:pt x="723" y="609"/>
                </a:lnTo>
                <a:lnTo>
                  <a:pt x="723" y="609"/>
                </a:lnTo>
                <a:lnTo>
                  <a:pt x="723" y="609"/>
                </a:lnTo>
                <a:lnTo>
                  <a:pt x="723" y="609"/>
                </a:lnTo>
                <a:lnTo>
                  <a:pt x="724" y="609"/>
                </a:lnTo>
                <a:lnTo>
                  <a:pt x="724" y="609"/>
                </a:lnTo>
                <a:lnTo>
                  <a:pt x="724" y="609"/>
                </a:lnTo>
                <a:lnTo>
                  <a:pt x="724" y="609"/>
                </a:lnTo>
                <a:lnTo>
                  <a:pt x="725" y="609"/>
                </a:lnTo>
                <a:lnTo>
                  <a:pt x="725" y="609"/>
                </a:lnTo>
                <a:lnTo>
                  <a:pt x="725" y="609"/>
                </a:lnTo>
                <a:lnTo>
                  <a:pt x="725" y="609"/>
                </a:lnTo>
                <a:lnTo>
                  <a:pt x="726" y="609"/>
                </a:lnTo>
                <a:lnTo>
                  <a:pt x="726" y="609"/>
                </a:lnTo>
                <a:lnTo>
                  <a:pt x="726" y="609"/>
                </a:lnTo>
                <a:lnTo>
                  <a:pt x="726" y="609"/>
                </a:lnTo>
                <a:lnTo>
                  <a:pt x="727" y="609"/>
                </a:lnTo>
                <a:lnTo>
                  <a:pt x="727" y="609"/>
                </a:lnTo>
                <a:lnTo>
                  <a:pt x="727" y="609"/>
                </a:lnTo>
                <a:lnTo>
                  <a:pt x="727" y="609"/>
                </a:lnTo>
                <a:lnTo>
                  <a:pt x="727" y="609"/>
                </a:lnTo>
                <a:lnTo>
                  <a:pt x="728" y="609"/>
                </a:lnTo>
                <a:lnTo>
                  <a:pt x="728" y="609"/>
                </a:lnTo>
                <a:lnTo>
                  <a:pt x="728" y="609"/>
                </a:lnTo>
                <a:lnTo>
                  <a:pt x="728" y="609"/>
                </a:lnTo>
                <a:lnTo>
                  <a:pt x="729" y="609"/>
                </a:lnTo>
                <a:lnTo>
                  <a:pt x="729" y="609"/>
                </a:lnTo>
                <a:lnTo>
                  <a:pt x="729" y="609"/>
                </a:lnTo>
                <a:lnTo>
                  <a:pt x="729" y="609"/>
                </a:lnTo>
                <a:lnTo>
                  <a:pt x="730" y="609"/>
                </a:lnTo>
                <a:lnTo>
                  <a:pt x="730" y="609"/>
                </a:lnTo>
                <a:lnTo>
                  <a:pt x="730" y="609"/>
                </a:lnTo>
                <a:lnTo>
                  <a:pt x="730" y="609"/>
                </a:lnTo>
                <a:lnTo>
                  <a:pt x="731" y="609"/>
                </a:lnTo>
                <a:lnTo>
                  <a:pt x="731" y="609"/>
                </a:lnTo>
                <a:lnTo>
                  <a:pt x="731" y="609"/>
                </a:lnTo>
                <a:lnTo>
                  <a:pt x="731" y="609"/>
                </a:lnTo>
                <a:lnTo>
                  <a:pt x="731" y="609"/>
                </a:lnTo>
                <a:lnTo>
                  <a:pt x="732" y="609"/>
                </a:lnTo>
                <a:lnTo>
                  <a:pt x="732" y="609"/>
                </a:lnTo>
                <a:lnTo>
                  <a:pt x="732" y="609"/>
                </a:lnTo>
                <a:lnTo>
                  <a:pt x="732" y="609"/>
                </a:lnTo>
                <a:lnTo>
                  <a:pt x="733" y="609"/>
                </a:lnTo>
                <a:lnTo>
                  <a:pt x="733" y="609"/>
                </a:lnTo>
                <a:lnTo>
                  <a:pt x="733" y="609"/>
                </a:lnTo>
                <a:lnTo>
                  <a:pt x="733" y="609"/>
                </a:lnTo>
                <a:lnTo>
                  <a:pt x="734" y="609"/>
                </a:lnTo>
                <a:lnTo>
                  <a:pt x="734" y="609"/>
                </a:lnTo>
                <a:lnTo>
                  <a:pt x="734" y="609"/>
                </a:lnTo>
                <a:lnTo>
                  <a:pt x="734" y="609"/>
                </a:lnTo>
                <a:lnTo>
                  <a:pt x="735" y="609"/>
                </a:lnTo>
                <a:lnTo>
                  <a:pt x="735" y="609"/>
                </a:lnTo>
                <a:lnTo>
                  <a:pt x="735" y="609"/>
                </a:lnTo>
                <a:lnTo>
                  <a:pt x="735" y="609"/>
                </a:lnTo>
                <a:lnTo>
                  <a:pt x="736" y="609"/>
                </a:lnTo>
                <a:lnTo>
                  <a:pt x="736" y="609"/>
                </a:lnTo>
                <a:lnTo>
                  <a:pt x="736" y="609"/>
                </a:lnTo>
                <a:lnTo>
                  <a:pt x="736" y="609"/>
                </a:lnTo>
                <a:lnTo>
                  <a:pt x="736" y="609"/>
                </a:lnTo>
                <a:lnTo>
                  <a:pt x="737" y="609"/>
                </a:lnTo>
                <a:lnTo>
                  <a:pt x="737" y="609"/>
                </a:lnTo>
                <a:lnTo>
                  <a:pt x="737" y="609"/>
                </a:lnTo>
                <a:lnTo>
                  <a:pt x="737" y="609"/>
                </a:lnTo>
                <a:lnTo>
                  <a:pt x="738" y="609"/>
                </a:lnTo>
                <a:lnTo>
                  <a:pt x="738" y="609"/>
                </a:lnTo>
                <a:lnTo>
                  <a:pt x="738" y="609"/>
                </a:lnTo>
                <a:lnTo>
                  <a:pt x="738" y="609"/>
                </a:lnTo>
                <a:lnTo>
                  <a:pt x="739" y="609"/>
                </a:lnTo>
                <a:lnTo>
                  <a:pt x="739" y="609"/>
                </a:lnTo>
                <a:lnTo>
                  <a:pt x="739" y="609"/>
                </a:lnTo>
                <a:lnTo>
                  <a:pt x="739" y="609"/>
                </a:lnTo>
                <a:lnTo>
                  <a:pt x="740" y="609"/>
                </a:lnTo>
                <a:lnTo>
                  <a:pt x="740" y="609"/>
                </a:lnTo>
                <a:lnTo>
                  <a:pt x="740" y="609"/>
                </a:lnTo>
                <a:lnTo>
                  <a:pt x="740" y="609"/>
                </a:lnTo>
                <a:lnTo>
                  <a:pt x="740" y="609"/>
                </a:lnTo>
                <a:lnTo>
                  <a:pt x="741" y="609"/>
                </a:lnTo>
                <a:lnTo>
                  <a:pt x="741" y="609"/>
                </a:lnTo>
                <a:lnTo>
                  <a:pt x="741" y="609"/>
                </a:lnTo>
                <a:lnTo>
                  <a:pt x="741" y="609"/>
                </a:lnTo>
                <a:lnTo>
                  <a:pt x="742" y="609"/>
                </a:lnTo>
                <a:lnTo>
                  <a:pt x="742" y="609"/>
                </a:lnTo>
                <a:lnTo>
                  <a:pt x="742" y="609"/>
                </a:lnTo>
                <a:lnTo>
                  <a:pt x="742" y="609"/>
                </a:lnTo>
                <a:lnTo>
                  <a:pt x="743" y="609"/>
                </a:lnTo>
                <a:lnTo>
                  <a:pt x="743" y="609"/>
                </a:lnTo>
                <a:lnTo>
                  <a:pt x="743" y="609"/>
                </a:lnTo>
                <a:lnTo>
                  <a:pt x="743" y="609"/>
                </a:lnTo>
                <a:lnTo>
                  <a:pt x="744" y="609"/>
                </a:lnTo>
                <a:lnTo>
                  <a:pt x="744" y="609"/>
                </a:lnTo>
                <a:lnTo>
                  <a:pt x="744" y="609"/>
                </a:lnTo>
                <a:lnTo>
                  <a:pt x="744" y="609"/>
                </a:lnTo>
                <a:lnTo>
                  <a:pt x="745" y="609"/>
                </a:lnTo>
                <a:lnTo>
                  <a:pt x="745" y="609"/>
                </a:lnTo>
                <a:lnTo>
                  <a:pt x="745" y="609"/>
                </a:lnTo>
                <a:lnTo>
                  <a:pt x="745" y="609"/>
                </a:lnTo>
                <a:lnTo>
                  <a:pt x="745" y="609"/>
                </a:lnTo>
                <a:lnTo>
                  <a:pt x="746" y="609"/>
                </a:lnTo>
                <a:lnTo>
                  <a:pt x="746" y="609"/>
                </a:lnTo>
                <a:lnTo>
                  <a:pt x="746" y="609"/>
                </a:lnTo>
                <a:lnTo>
                  <a:pt x="746" y="609"/>
                </a:lnTo>
                <a:lnTo>
                  <a:pt x="747" y="609"/>
                </a:lnTo>
                <a:lnTo>
                  <a:pt x="747" y="609"/>
                </a:lnTo>
                <a:lnTo>
                  <a:pt x="747" y="609"/>
                </a:lnTo>
                <a:lnTo>
                  <a:pt x="747" y="609"/>
                </a:lnTo>
                <a:lnTo>
                  <a:pt x="748" y="609"/>
                </a:lnTo>
                <a:lnTo>
                  <a:pt x="748" y="609"/>
                </a:lnTo>
                <a:lnTo>
                  <a:pt x="748" y="609"/>
                </a:lnTo>
                <a:lnTo>
                  <a:pt x="749" y="609"/>
                </a:lnTo>
                <a:lnTo>
                  <a:pt x="749" y="609"/>
                </a:lnTo>
                <a:lnTo>
                  <a:pt x="749" y="609"/>
                </a:lnTo>
                <a:lnTo>
                  <a:pt x="749" y="609"/>
                </a:lnTo>
                <a:lnTo>
                  <a:pt x="749" y="609"/>
                </a:lnTo>
                <a:lnTo>
                  <a:pt x="749" y="609"/>
                </a:lnTo>
                <a:lnTo>
                  <a:pt x="750" y="609"/>
                </a:lnTo>
                <a:lnTo>
                  <a:pt x="750" y="609"/>
                </a:lnTo>
                <a:lnTo>
                  <a:pt x="750" y="609"/>
                </a:lnTo>
                <a:lnTo>
                  <a:pt x="750" y="609"/>
                </a:lnTo>
                <a:lnTo>
                  <a:pt x="751" y="609"/>
                </a:lnTo>
                <a:lnTo>
                  <a:pt x="751" y="609"/>
                </a:lnTo>
                <a:lnTo>
                  <a:pt x="751" y="609"/>
                </a:lnTo>
                <a:lnTo>
                  <a:pt x="752" y="609"/>
                </a:lnTo>
                <a:lnTo>
                  <a:pt x="752" y="609"/>
                </a:lnTo>
                <a:lnTo>
                  <a:pt x="752" y="609"/>
                </a:lnTo>
                <a:lnTo>
                  <a:pt x="752" y="609"/>
                </a:lnTo>
                <a:lnTo>
                  <a:pt x="753" y="609"/>
                </a:lnTo>
                <a:lnTo>
                  <a:pt x="753" y="609"/>
                </a:lnTo>
                <a:lnTo>
                  <a:pt x="753" y="609"/>
                </a:lnTo>
                <a:lnTo>
                  <a:pt x="753" y="609"/>
                </a:lnTo>
                <a:lnTo>
                  <a:pt x="753" y="609"/>
                </a:lnTo>
                <a:lnTo>
                  <a:pt x="753" y="609"/>
                </a:lnTo>
                <a:lnTo>
                  <a:pt x="754" y="609"/>
                </a:lnTo>
                <a:lnTo>
                  <a:pt x="754" y="609"/>
                </a:lnTo>
                <a:lnTo>
                  <a:pt x="754" y="609"/>
                </a:lnTo>
                <a:lnTo>
                  <a:pt x="755" y="609"/>
                </a:lnTo>
                <a:lnTo>
                  <a:pt x="755" y="609"/>
                </a:lnTo>
                <a:lnTo>
                  <a:pt x="755" y="609"/>
                </a:lnTo>
                <a:lnTo>
                  <a:pt x="755" y="609"/>
                </a:lnTo>
                <a:lnTo>
                  <a:pt x="756" y="609"/>
                </a:lnTo>
                <a:lnTo>
                  <a:pt x="756" y="609"/>
                </a:lnTo>
                <a:lnTo>
                  <a:pt x="756" y="609"/>
                </a:lnTo>
                <a:lnTo>
                  <a:pt x="756" y="609"/>
                </a:lnTo>
                <a:lnTo>
                  <a:pt x="757" y="609"/>
                </a:lnTo>
                <a:lnTo>
                  <a:pt x="757" y="609"/>
                </a:lnTo>
                <a:lnTo>
                  <a:pt x="757" y="609"/>
                </a:lnTo>
                <a:lnTo>
                  <a:pt x="757" y="609"/>
                </a:lnTo>
                <a:lnTo>
                  <a:pt x="758" y="609"/>
                </a:lnTo>
                <a:lnTo>
                  <a:pt x="758" y="609"/>
                </a:lnTo>
                <a:lnTo>
                  <a:pt x="758" y="609"/>
                </a:lnTo>
                <a:lnTo>
                  <a:pt x="758" y="609"/>
                </a:lnTo>
                <a:lnTo>
                  <a:pt x="758" y="609"/>
                </a:lnTo>
                <a:lnTo>
                  <a:pt x="759" y="609"/>
                </a:lnTo>
                <a:lnTo>
                  <a:pt x="759" y="609"/>
                </a:lnTo>
                <a:lnTo>
                  <a:pt x="759" y="609"/>
                </a:lnTo>
                <a:lnTo>
                  <a:pt x="759" y="609"/>
                </a:lnTo>
                <a:lnTo>
                  <a:pt x="760" y="609"/>
                </a:lnTo>
                <a:lnTo>
                  <a:pt x="760" y="609"/>
                </a:lnTo>
                <a:lnTo>
                  <a:pt x="760" y="609"/>
                </a:lnTo>
                <a:lnTo>
                  <a:pt x="760" y="609"/>
                </a:lnTo>
                <a:lnTo>
                  <a:pt x="761" y="609"/>
                </a:lnTo>
                <a:lnTo>
                  <a:pt x="761" y="609"/>
                </a:lnTo>
                <a:lnTo>
                  <a:pt x="761" y="609"/>
                </a:lnTo>
                <a:lnTo>
                  <a:pt x="761" y="609"/>
                </a:lnTo>
                <a:lnTo>
                  <a:pt x="762" y="609"/>
                </a:lnTo>
                <a:lnTo>
                  <a:pt x="762" y="609"/>
                </a:lnTo>
                <a:lnTo>
                  <a:pt x="762" y="609"/>
                </a:lnTo>
                <a:lnTo>
                  <a:pt x="762" y="609"/>
                </a:lnTo>
                <a:lnTo>
                  <a:pt x="762" y="609"/>
                </a:lnTo>
                <a:lnTo>
                  <a:pt x="763" y="609"/>
                </a:lnTo>
                <a:lnTo>
                  <a:pt x="763" y="609"/>
                </a:lnTo>
                <a:lnTo>
                  <a:pt x="763" y="609"/>
                </a:lnTo>
                <a:lnTo>
                  <a:pt x="763" y="609"/>
                </a:lnTo>
                <a:lnTo>
                  <a:pt x="764" y="609"/>
                </a:lnTo>
                <a:lnTo>
                  <a:pt x="764" y="609"/>
                </a:lnTo>
                <a:lnTo>
                  <a:pt x="764" y="609"/>
                </a:lnTo>
                <a:lnTo>
                  <a:pt x="764" y="609"/>
                </a:lnTo>
                <a:lnTo>
                  <a:pt x="765" y="609"/>
                </a:lnTo>
                <a:lnTo>
                  <a:pt x="765" y="609"/>
                </a:lnTo>
                <a:lnTo>
                  <a:pt x="765" y="609"/>
                </a:lnTo>
                <a:lnTo>
                  <a:pt x="765" y="609"/>
                </a:lnTo>
                <a:lnTo>
                  <a:pt x="766" y="609"/>
                </a:lnTo>
                <a:lnTo>
                  <a:pt x="766" y="609"/>
                </a:lnTo>
                <a:lnTo>
                  <a:pt x="766" y="609"/>
                </a:lnTo>
                <a:lnTo>
                  <a:pt x="766" y="609"/>
                </a:lnTo>
                <a:lnTo>
                  <a:pt x="767" y="609"/>
                </a:lnTo>
                <a:lnTo>
                  <a:pt x="767" y="609"/>
                </a:lnTo>
                <a:lnTo>
                  <a:pt x="767" y="609"/>
                </a:lnTo>
                <a:lnTo>
                  <a:pt x="767" y="609"/>
                </a:lnTo>
                <a:lnTo>
                  <a:pt x="767" y="609"/>
                </a:lnTo>
                <a:lnTo>
                  <a:pt x="768" y="609"/>
                </a:lnTo>
                <a:lnTo>
                  <a:pt x="768" y="609"/>
                </a:lnTo>
                <a:lnTo>
                  <a:pt x="768" y="609"/>
                </a:lnTo>
                <a:lnTo>
                  <a:pt x="768" y="609"/>
                </a:lnTo>
                <a:lnTo>
                  <a:pt x="769" y="609"/>
                </a:lnTo>
                <a:lnTo>
                  <a:pt x="769" y="609"/>
                </a:lnTo>
                <a:lnTo>
                  <a:pt x="769" y="609"/>
                </a:lnTo>
                <a:lnTo>
                  <a:pt x="769" y="609"/>
                </a:lnTo>
                <a:lnTo>
                  <a:pt x="770" y="609"/>
                </a:lnTo>
                <a:lnTo>
                  <a:pt x="770" y="609"/>
                </a:lnTo>
                <a:lnTo>
                  <a:pt x="770" y="609"/>
                </a:lnTo>
                <a:lnTo>
                  <a:pt x="770" y="609"/>
                </a:lnTo>
                <a:lnTo>
                  <a:pt x="771" y="609"/>
                </a:lnTo>
                <a:lnTo>
                  <a:pt x="771" y="609"/>
                </a:lnTo>
                <a:lnTo>
                  <a:pt x="771" y="609"/>
                </a:lnTo>
                <a:lnTo>
                  <a:pt x="771" y="609"/>
                </a:lnTo>
                <a:lnTo>
                  <a:pt x="771" y="609"/>
                </a:lnTo>
                <a:lnTo>
                  <a:pt x="772" y="609"/>
                </a:lnTo>
                <a:lnTo>
                  <a:pt x="772" y="609"/>
                </a:lnTo>
                <a:lnTo>
                  <a:pt x="772" y="609"/>
                </a:lnTo>
                <a:lnTo>
                  <a:pt x="772" y="609"/>
                </a:lnTo>
                <a:lnTo>
                  <a:pt x="773" y="609"/>
                </a:lnTo>
                <a:lnTo>
                  <a:pt x="773" y="609"/>
                </a:lnTo>
                <a:lnTo>
                  <a:pt x="773" y="609"/>
                </a:lnTo>
                <a:lnTo>
                  <a:pt x="773" y="609"/>
                </a:lnTo>
                <a:lnTo>
                  <a:pt x="774" y="609"/>
                </a:lnTo>
                <a:lnTo>
                  <a:pt x="774" y="609"/>
                </a:lnTo>
                <a:lnTo>
                  <a:pt x="774" y="609"/>
                </a:lnTo>
                <a:lnTo>
                  <a:pt x="774" y="609"/>
                </a:lnTo>
                <a:lnTo>
                  <a:pt x="775" y="609"/>
                </a:lnTo>
                <a:lnTo>
                  <a:pt x="775" y="609"/>
                </a:lnTo>
                <a:lnTo>
                  <a:pt x="775" y="609"/>
                </a:lnTo>
                <a:lnTo>
                  <a:pt x="775" y="609"/>
                </a:lnTo>
                <a:lnTo>
                  <a:pt x="776" y="609"/>
                </a:lnTo>
                <a:lnTo>
                  <a:pt x="776" y="609"/>
                </a:lnTo>
                <a:lnTo>
                  <a:pt x="776" y="609"/>
                </a:lnTo>
                <a:lnTo>
                  <a:pt x="776" y="609"/>
                </a:lnTo>
                <a:lnTo>
                  <a:pt x="776" y="609"/>
                </a:lnTo>
                <a:lnTo>
                  <a:pt x="777" y="609"/>
                </a:lnTo>
                <a:lnTo>
                  <a:pt x="777" y="609"/>
                </a:lnTo>
                <a:lnTo>
                  <a:pt x="777" y="609"/>
                </a:lnTo>
                <a:lnTo>
                  <a:pt x="777" y="609"/>
                </a:lnTo>
                <a:lnTo>
                  <a:pt x="778" y="609"/>
                </a:lnTo>
                <a:lnTo>
                  <a:pt x="778" y="609"/>
                </a:lnTo>
                <a:lnTo>
                  <a:pt x="778" y="609"/>
                </a:lnTo>
                <a:lnTo>
                  <a:pt x="778" y="609"/>
                </a:lnTo>
                <a:lnTo>
                  <a:pt x="779" y="609"/>
                </a:lnTo>
                <a:lnTo>
                  <a:pt x="779" y="609"/>
                </a:lnTo>
                <a:lnTo>
                  <a:pt x="779" y="609"/>
                </a:lnTo>
                <a:lnTo>
                  <a:pt x="779" y="609"/>
                </a:lnTo>
                <a:lnTo>
                  <a:pt x="780" y="609"/>
                </a:lnTo>
                <a:lnTo>
                  <a:pt x="780" y="609"/>
                </a:lnTo>
                <a:lnTo>
                  <a:pt x="780" y="609"/>
                </a:lnTo>
                <a:lnTo>
                  <a:pt x="780" y="609"/>
                </a:lnTo>
                <a:lnTo>
                  <a:pt x="780" y="609"/>
                </a:lnTo>
                <a:lnTo>
                  <a:pt x="781" y="609"/>
                </a:lnTo>
                <a:lnTo>
                  <a:pt x="781" y="609"/>
                </a:lnTo>
                <a:lnTo>
                  <a:pt x="781" y="609"/>
                </a:lnTo>
                <a:lnTo>
                  <a:pt x="781" y="609"/>
                </a:lnTo>
                <a:lnTo>
                  <a:pt x="782" y="609"/>
                </a:lnTo>
                <a:lnTo>
                  <a:pt x="782" y="609"/>
                </a:lnTo>
                <a:lnTo>
                  <a:pt x="782" y="609"/>
                </a:lnTo>
                <a:lnTo>
                  <a:pt x="782" y="609"/>
                </a:lnTo>
                <a:lnTo>
                  <a:pt x="783" y="609"/>
                </a:lnTo>
                <a:lnTo>
                  <a:pt x="783" y="609"/>
                </a:lnTo>
                <a:lnTo>
                  <a:pt x="783" y="609"/>
                </a:lnTo>
                <a:lnTo>
                  <a:pt x="783" y="609"/>
                </a:lnTo>
                <a:lnTo>
                  <a:pt x="784" y="609"/>
                </a:lnTo>
                <a:lnTo>
                  <a:pt x="784" y="609"/>
                </a:lnTo>
                <a:lnTo>
                  <a:pt x="784" y="609"/>
                </a:lnTo>
                <a:lnTo>
                  <a:pt x="785" y="609"/>
                </a:lnTo>
                <a:lnTo>
                  <a:pt x="785" y="609"/>
                </a:lnTo>
                <a:lnTo>
                  <a:pt x="785" y="609"/>
                </a:lnTo>
                <a:lnTo>
                  <a:pt x="785" y="609"/>
                </a:lnTo>
                <a:lnTo>
                  <a:pt x="785" y="609"/>
                </a:lnTo>
                <a:lnTo>
                  <a:pt x="785" y="609"/>
                </a:lnTo>
                <a:lnTo>
                  <a:pt x="786" y="609"/>
                </a:lnTo>
                <a:lnTo>
                  <a:pt x="786" y="609"/>
                </a:lnTo>
                <a:lnTo>
                  <a:pt x="786" y="609"/>
                </a:lnTo>
                <a:lnTo>
                  <a:pt x="786" y="609"/>
                </a:lnTo>
                <a:lnTo>
                  <a:pt x="787" y="609"/>
                </a:lnTo>
                <a:lnTo>
                  <a:pt x="787" y="609"/>
                </a:lnTo>
                <a:lnTo>
                  <a:pt x="787" y="609"/>
                </a:lnTo>
                <a:lnTo>
                  <a:pt x="788" y="609"/>
                </a:lnTo>
                <a:lnTo>
                  <a:pt x="788" y="609"/>
                </a:lnTo>
                <a:lnTo>
                  <a:pt x="788" y="609"/>
                </a:lnTo>
                <a:lnTo>
                  <a:pt x="788" y="609"/>
                </a:lnTo>
                <a:lnTo>
                  <a:pt x="789" y="609"/>
                </a:lnTo>
                <a:lnTo>
                  <a:pt x="789" y="609"/>
                </a:lnTo>
                <a:lnTo>
                  <a:pt x="789" y="609"/>
                </a:lnTo>
                <a:lnTo>
                  <a:pt x="789" y="609"/>
                </a:lnTo>
                <a:lnTo>
                  <a:pt x="789" y="609"/>
                </a:lnTo>
                <a:lnTo>
                  <a:pt x="789" y="609"/>
                </a:lnTo>
                <a:lnTo>
                  <a:pt x="790" y="609"/>
                </a:lnTo>
                <a:lnTo>
                  <a:pt x="790" y="609"/>
                </a:lnTo>
                <a:lnTo>
                  <a:pt x="790" y="609"/>
                </a:lnTo>
                <a:lnTo>
                  <a:pt x="791" y="609"/>
                </a:lnTo>
                <a:lnTo>
                  <a:pt x="791" y="609"/>
                </a:lnTo>
                <a:lnTo>
                  <a:pt x="791" y="609"/>
                </a:lnTo>
                <a:lnTo>
                  <a:pt x="791" y="609"/>
                </a:lnTo>
                <a:lnTo>
                  <a:pt x="792" y="609"/>
                </a:lnTo>
                <a:lnTo>
                  <a:pt x="792" y="609"/>
                </a:lnTo>
                <a:lnTo>
                  <a:pt x="792" y="609"/>
                </a:lnTo>
                <a:lnTo>
                  <a:pt x="792" y="609"/>
                </a:lnTo>
                <a:lnTo>
                  <a:pt x="793" y="609"/>
                </a:lnTo>
                <a:lnTo>
                  <a:pt x="793" y="609"/>
                </a:lnTo>
                <a:lnTo>
                  <a:pt x="793" y="609"/>
                </a:lnTo>
                <a:lnTo>
                  <a:pt x="793" y="609"/>
                </a:lnTo>
                <a:lnTo>
                  <a:pt x="793" y="609"/>
                </a:lnTo>
                <a:lnTo>
                  <a:pt x="794" y="609"/>
                </a:lnTo>
                <a:lnTo>
                  <a:pt x="794" y="609"/>
                </a:lnTo>
                <a:lnTo>
                  <a:pt x="794" y="609"/>
                </a:lnTo>
                <a:lnTo>
                  <a:pt x="794" y="609"/>
                </a:lnTo>
                <a:lnTo>
                  <a:pt x="795" y="609"/>
                </a:lnTo>
                <a:lnTo>
                  <a:pt x="795" y="609"/>
                </a:lnTo>
                <a:lnTo>
                  <a:pt x="795" y="609"/>
                </a:lnTo>
                <a:lnTo>
                  <a:pt x="795" y="609"/>
                </a:lnTo>
                <a:lnTo>
                  <a:pt x="796" y="609"/>
                </a:lnTo>
                <a:lnTo>
                  <a:pt x="796" y="609"/>
                </a:lnTo>
                <a:lnTo>
                  <a:pt x="796" y="609"/>
                </a:lnTo>
                <a:lnTo>
                  <a:pt x="796" y="609"/>
                </a:lnTo>
                <a:lnTo>
                  <a:pt x="797" y="609"/>
                </a:lnTo>
                <a:lnTo>
                  <a:pt x="797" y="609"/>
                </a:lnTo>
                <a:lnTo>
                  <a:pt x="797" y="609"/>
                </a:lnTo>
                <a:lnTo>
                  <a:pt x="797" y="609"/>
                </a:lnTo>
                <a:lnTo>
                  <a:pt x="798" y="609"/>
                </a:lnTo>
                <a:lnTo>
                  <a:pt x="798" y="609"/>
                </a:lnTo>
                <a:lnTo>
                  <a:pt x="798" y="609"/>
                </a:lnTo>
                <a:lnTo>
                  <a:pt x="798" y="609"/>
                </a:lnTo>
                <a:lnTo>
                  <a:pt x="798" y="609"/>
                </a:lnTo>
                <a:lnTo>
                  <a:pt x="799" y="609"/>
                </a:lnTo>
                <a:lnTo>
                  <a:pt x="799" y="609"/>
                </a:lnTo>
                <a:lnTo>
                  <a:pt x="799" y="609"/>
                </a:lnTo>
                <a:lnTo>
                  <a:pt x="799" y="609"/>
                </a:lnTo>
                <a:lnTo>
                  <a:pt x="800" y="609"/>
                </a:lnTo>
                <a:lnTo>
                  <a:pt x="800" y="609"/>
                </a:lnTo>
                <a:lnTo>
                  <a:pt x="800" y="609"/>
                </a:lnTo>
                <a:lnTo>
                  <a:pt x="800" y="609"/>
                </a:lnTo>
                <a:lnTo>
                  <a:pt x="801" y="609"/>
                </a:lnTo>
                <a:lnTo>
                  <a:pt x="801" y="609"/>
                </a:lnTo>
                <a:lnTo>
                  <a:pt x="801" y="609"/>
                </a:lnTo>
                <a:lnTo>
                  <a:pt x="801" y="609"/>
                </a:lnTo>
                <a:lnTo>
                  <a:pt x="802" y="609"/>
                </a:lnTo>
                <a:lnTo>
                  <a:pt x="802" y="609"/>
                </a:lnTo>
                <a:lnTo>
                  <a:pt x="802" y="609"/>
                </a:lnTo>
                <a:lnTo>
                  <a:pt x="802" y="609"/>
                </a:lnTo>
                <a:lnTo>
                  <a:pt x="802" y="609"/>
                </a:lnTo>
                <a:lnTo>
                  <a:pt x="803" y="609"/>
                </a:lnTo>
                <a:lnTo>
                  <a:pt x="803" y="609"/>
                </a:lnTo>
                <a:lnTo>
                  <a:pt x="803" y="609"/>
                </a:lnTo>
                <a:lnTo>
                  <a:pt x="803" y="609"/>
                </a:lnTo>
                <a:lnTo>
                  <a:pt x="804" y="609"/>
                </a:lnTo>
                <a:lnTo>
                  <a:pt x="804" y="609"/>
                </a:lnTo>
                <a:lnTo>
                  <a:pt x="804" y="609"/>
                </a:lnTo>
                <a:lnTo>
                  <a:pt x="804" y="609"/>
                </a:lnTo>
                <a:lnTo>
                  <a:pt x="805" y="609"/>
                </a:lnTo>
                <a:lnTo>
                  <a:pt x="805" y="609"/>
                </a:lnTo>
                <a:lnTo>
                  <a:pt x="805" y="609"/>
                </a:lnTo>
                <a:lnTo>
                  <a:pt x="805" y="609"/>
                </a:lnTo>
                <a:lnTo>
                  <a:pt x="806" y="609"/>
                </a:lnTo>
                <a:lnTo>
                  <a:pt x="806" y="609"/>
                </a:lnTo>
                <a:lnTo>
                  <a:pt x="806" y="609"/>
                </a:lnTo>
                <a:lnTo>
                  <a:pt x="806" y="609"/>
                </a:lnTo>
                <a:lnTo>
                  <a:pt x="807" y="609"/>
                </a:lnTo>
                <a:lnTo>
                  <a:pt x="807" y="609"/>
                </a:lnTo>
                <a:lnTo>
                  <a:pt x="807" y="609"/>
                </a:lnTo>
                <a:lnTo>
                  <a:pt x="807" y="609"/>
                </a:lnTo>
                <a:lnTo>
                  <a:pt x="807" y="609"/>
                </a:lnTo>
                <a:lnTo>
                  <a:pt x="808" y="609"/>
                </a:lnTo>
                <a:lnTo>
                  <a:pt x="808" y="609"/>
                </a:lnTo>
                <a:lnTo>
                  <a:pt x="808" y="609"/>
                </a:lnTo>
                <a:lnTo>
                  <a:pt x="808" y="609"/>
                </a:lnTo>
                <a:lnTo>
                  <a:pt x="809" y="609"/>
                </a:lnTo>
                <a:lnTo>
                  <a:pt x="809" y="609"/>
                </a:lnTo>
                <a:lnTo>
                  <a:pt x="809" y="609"/>
                </a:lnTo>
                <a:lnTo>
                  <a:pt x="809" y="609"/>
                </a:lnTo>
                <a:lnTo>
                  <a:pt x="810" y="609"/>
                </a:lnTo>
                <a:lnTo>
                  <a:pt x="810" y="609"/>
                </a:lnTo>
                <a:lnTo>
                  <a:pt x="810" y="609"/>
                </a:lnTo>
                <a:lnTo>
                  <a:pt x="810" y="609"/>
                </a:lnTo>
                <a:lnTo>
                  <a:pt x="811" y="609"/>
                </a:lnTo>
                <a:lnTo>
                  <a:pt x="811" y="609"/>
                </a:lnTo>
                <a:lnTo>
                  <a:pt x="811" y="609"/>
                </a:lnTo>
                <a:lnTo>
                  <a:pt x="811" y="609"/>
                </a:lnTo>
                <a:lnTo>
                  <a:pt x="811" y="609"/>
                </a:lnTo>
                <a:lnTo>
                  <a:pt x="812" y="609"/>
                </a:lnTo>
                <a:lnTo>
                  <a:pt x="812" y="609"/>
                </a:lnTo>
                <a:lnTo>
                  <a:pt x="812" y="609"/>
                </a:lnTo>
                <a:lnTo>
                  <a:pt x="812" y="609"/>
                </a:lnTo>
                <a:lnTo>
                  <a:pt x="813" y="609"/>
                </a:lnTo>
                <a:lnTo>
                  <a:pt x="813" y="609"/>
                </a:lnTo>
                <a:lnTo>
                  <a:pt x="813" y="609"/>
                </a:lnTo>
                <a:lnTo>
                  <a:pt x="813" y="609"/>
                </a:lnTo>
                <a:lnTo>
                  <a:pt x="814" y="609"/>
                </a:lnTo>
                <a:lnTo>
                  <a:pt x="814" y="609"/>
                </a:lnTo>
                <a:lnTo>
                  <a:pt x="814" y="609"/>
                </a:lnTo>
                <a:lnTo>
                  <a:pt x="814" y="609"/>
                </a:lnTo>
                <a:lnTo>
                  <a:pt x="815" y="609"/>
                </a:lnTo>
                <a:lnTo>
                  <a:pt x="815" y="609"/>
                </a:lnTo>
                <a:lnTo>
                  <a:pt x="815" y="609"/>
                </a:lnTo>
                <a:lnTo>
                  <a:pt x="815" y="609"/>
                </a:lnTo>
                <a:lnTo>
                  <a:pt x="816" y="609"/>
                </a:lnTo>
                <a:lnTo>
                  <a:pt x="816" y="609"/>
                </a:lnTo>
                <a:lnTo>
                  <a:pt x="816" y="609"/>
                </a:lnTo>
                <a:lnTo>
                  <a:pt x="816" y="609"/>
                </a:lnTo>
                <a:lnTo>
                  <a:pt x="816" y="609"/>
                </a:lnTo>
                <a:lnTo>
                  <a:pt x="817" y="609"/>
                </a:lnTo>
                <a:lnTo>
                  <a:pt x="817" y="609"/>
                </a:lnTo>
                <a:lnTo>
                  <a:pt x="817" y="609"/>
                </a:lnTo>
                <a:lnTo>
                  <a:pt x="817" y="609"/>
                </a:lnTo>
                <a:lnTo>
                  <a:pt x="818" y="609"/>
                </a:lnTo>
                <a:lnTo>
                  <a:pt x="818" y="609"/>
                </a:lnTo>
                <a:lnTo>
                  <a:pt x="818" y="609"/>
                </a:lnTo>
                <a:lnTo>
                  <a:pt x="818" y="609"/>
                </a:lnTo>
                <a:lnTo>
                  <a:pt x="819" y="609"/>
                </a:lnTo>
                <a:lnTo>
                  <a:pt x="819" y="609"/>
                </a:lnTo>
                <a:lnTo>
                  <a:pt x="819" y="609"/>
                </a:lnTo>
                <a:lnTo>
                  <a:pt x="819" y="609"/>
                </a:lnTo>
                <a:lnTo>
                  <a:pt x="820" y="609"/>
                </a:lnTo>
                <a:lnTo>
                  <a:pt x="820" y="609"/>
                </a:lnTo>
                <a:lnTo>
                  <a:pt x="820" y="609"/>
                </a:lnTo>
                <a:lnTo>
                  <a:pt x="820" y="609"/>
                </a:lnTo>
                <a:lnTo>
                  <a:pt x="820" y="609"/>
                </a:lnTo>
                <a:lnTo>
                  <a:pt x="821" y="609"/>
                </a:lnTo>
                <a:lnTo>
                  <a:pt x="821" y="609"/>
                </a:lnTo>
                <a:lnTo>
                  <a:pt x="821" y="609"/>
                </a:lnTo>
                <a:lnTo>
                  <a:pt x="821" y="609"/>
                </a:lnTo>
                <a:lnTo>
                  <a:pt x="822" y="609"/>
                </a:lnTo>
                <a:lnTo>
                  <a:pt x="822" y="609"/>
                </a:lnTo>
                <a:lnTo>
                  <a:pt x="822" y="609"/>
                </a:lnTo>
                <a:lnTo>
                  <a:pt x="822" y="609"/>
                </a:lnTo>
                <a:lnTo>
                  <a:pt x="823" y="609"/>
                </a:lnTo>
                <a:lnTo>
                  <a:pt x="823" y="609"/>
                </a:lnTo>
                <a:lnTo>
                  <a:pt x="823" y="609"/>
                </a:lnTo>
                <a:lnTo>
                  <a:pt x="824" y="609"/>
                </a:lnTo>
                <a:lnTo>
                  <a:pt x="824" y="609"/>
                </a:lnTo>
                <a:lnTo>
                  <a:pt x="824" y="609"/>
                </a:lnTo>
                <a:lnTo>
                  <a:pt x="824" y="609"/>
                </a:lnTo>
                <a:lnTo>
                  <a:pt x="825" y="609"/>
                </a:lnTo>
                <a:lnTo>
                  <a:pt x="825" y="609"/>
                </a:lnTo>
                <a:lnTo>
                  <a:pt x="825" y="609"/>
                </a:lnTo>
                <a:lnTo>
                  <a:pt x="825" y="609"/>
                </a:lnTo>
                <a:lnTo>
                  <a:pt x="825" y="609"/>
                </a:lnTo>
                <a:lnTo>
                  <a:pt x="825" y="609"/>
                </a:lnTo>
                <a:lnTo>
                  <a:pt x="826" y="609"/>
                </a:lnTo>
                <a:lnTo>
                  <a:pt x="826" y="609"/>
                </a:lnTo>
                <a:lnTo>
                  <a:pt x="826" y="609"/>
                </a:lnTo>
                <a:lnTo>
                  <a:pt x="827" y="609"/>
                </a:lnTo>
                <a:lnTo>
                  <a:pt x="827" y="609"/>
                </a:lnTo>
                <a:lnTo>
                  <a:pt x="827" y="609"/>
                </a:lnTo>
                <a:lnTo>
                  <a:pt x="827" y="609"/>
                </a:lnTo>
                <a:lnTo>
                  <a:pt x="828" y="609"/>
                </a:lnTo>
                <a:lnTo>
                  <a:pt x="828" y="609"/>
                </a:lnTo>
                <a:lnTo>
                  <a:pt x="828" y="609"/>
                </a:lnTo>
                <a:lnTo>
                  <a:pt x="828" y="609"/>
                </a:lnTo>
                <a:lnTo>
                  <a:pt x="829" y="609"/>
                </a:lnTo>
                <a:lnTo>
                  <a:pt x="829" y="609"/>
                </a:lnTo>
                <a:lnTo>
                  <a:pt x="829" y="609"/>
                </a:lnTo>
                <a:lnTo>
                  <a:pt x="829" y="609"/>
                </a:lnTo>
                <a:lnTo>
                  <a:pt x="829" y="609"/>
                </a:lnTo>
                <a:lnTo>
                  <a:pt x="830" y="609"/>
                </a:lnTo>
                <a:lnTo>
                  <a:pt x="830" y="609"/>
                </a:lnTo>
                <a:lnTo>
                  <a:pt x="830" y="609"/>
                </a:lnTo>
                <a:lnTo>
                  <a:pt x="830" y="609"/>
                </a:lnTo>
                <a:lnTo>
                  <a:pt x="831" y="609"/>
                </a:lnTo>
                <a:lnTo>
                  <a:pt x="831" y="609"/>
                </a:lnTo>
                <a:lnTo>
                  <a:pt x="831" y="609"/>
                </a:lnTo>
                <a:lnTo>
                  <a:pt x="831" y="609"/>
                </a:lnTo>
                <a:lnTo>
                  <a:pt x="832" y="609"/>
                </a:lnTo>
                <a:lnTo>
                  <a:pt x="832" y="609"/>
                </a:lnTo>
                <a:lnTo>
                  <a:pt x="832" y="609"/>
                </a:lnTo>
                <a:lnTo>
                  <a:pt x="832" y="609"/>
                </a:lnTo>
                <a:lnTo>
                  <a:pt x="833" y="609"/>
                </a:lnTo>
                <a:lnTo>
                  <a:pt x="833" y="609"/>
                </a:lnTo>
                <a:lnTo>
                  <a:pt x="833" y="609"/>
                </a:lnTo>
                <a:lnTo>
                  <a:pt x="833" y="609"/>
                </a:lnTo>
                <a:lnTo>
                  <a:pt x="833" y="609"/>
                </a:lnTo>
                <a:lnTo>
                  <a:pt x="834" y="609"/>
                </a:lnTo>
                <a:lnTo>
                  <a:pt x="834" y="609"/>
                </a:lnTo>
                <a:lnTo>
                  <a:pt x="834" y="609"/>
                </a:lnTo>
                <a:lnTo>
                  <a:pt x="834" y="609"/>
                </a:lnTo>
                <a:lnTo>
                  <a:pt x="835" y="609"/>
                </a:lnTo>
                <a:lnTo>
                  <a:pt x="835" y="609"/>
                </a:lnTo>
                <a:lnTo>
                  <a:pt x="835" y="609"/>
                </a:lnTo>
                <a:lnTo>
                  <a:pt x="835" y="609"/>
                </a:lnTo>
                <a:lnTo>
                  <a:pt x="836" y="609"/>
                </a:lnTo>
                <a:lnTo>
                  <a:pt x="836" y="609"/>
                </a:lnTo>
                <a:lnTo>
                  <a:pt x="836" y="609"/>
                </a:lnTo>
                <a:lnTo>
                  <a:pt x="836" y="609"/>
                </a:lnTo>
                <a:lnTo>
                  <a:pt x="837" y="609"/>
                </a:lnTo>
                <a:lnTo>
                  <a:pt x="837" y="609"/>
                </a:lnTo>
                <a:lnTo>
                  <a:pt x="837" y="609"/>
                </a:lnTo>
                <a:lnTo>
                  <a:pt x="837" y="609"/>
                </a:lnTo>
                <a:lnTo>
                  <a:pt x="838" y="609"/>
                </a:lnTo>
                <a:lnTo>
                  <a:pt x="838" y="609"/>
                </a:lnTo>
                <a:lnTo>
                  <a:pt x="838" y="609"/>
                </a:lnTo>
                <a:lnTo>
                  <a:pt x="838" y="609"/>
                </a:lnTo>
                <a:lnTo>
                  <a:pt x="838" y="609"/>
                </a:lnTo>
                <a:lnTo>
                  <a:pt x="839" y="609"/>
                </a:lnTo>
                <a:lnTo>
                  <a:pt x="839" y="609"/>
                </a:lnTo>
                <a:lnTo>
                  <a:pt x="839" y="609"/>
                </a:lnTo>
                <a:lnTo>
                  <a:pt x="839" y="609"/>
                </a:lnTo>
                <a:lnTo>
                  <a:pt x="840" y="609"/>
                </a:lnTo>
                <a:lnTo>
                  <a:pt x="840" y="609"/>
                </a:lnTo>
                <a:lnTo>
                  <a:pt x="840" y="609"/>
                </a:lnTo>
                <a:lnTo>
                  <a:pt x="840" y="609"/>
                </a:lnTo>
                <a:lnTo>
                  <a:pt x="841" y="609"/>
                </a:lnTo>
                <a:lnTo>
                  <a:pt x="841" y="609"/>
                </a:lnTo>
                <a:lnTo>
                  <a:pt x="841" y="609"/>
                </a:lnTo>
                <a:lnTo>
                  <a:pt x="841" y="609"/>
                </a:lnTo>
                <a:lnTo>
                  <a:pt x="842" y="609"/>
                </a:lnTo>
                <a:lnTo>
                  <a:pt x="842" y="609"/>
                </a:lnTo>
                <a:lnTo>
                  <a:pt x="842" y="609"/>
                </a:lnTo>
                <a:lnTo>
                  <a:pt x="842" y="609"/>
                </a:lnTo>
                <a:lnTo>
                  <a:pt x="842" y="609"/>
                </a:lnTo>
                <a:lnTo>
                  <a:pt x="843" y="609"/>
                </a:lnTo>
                <a:lnTo>
                  <a:pt x="843" y="609"/>
                </a:lnTo>
                <a:lnTo>
                  <a:pt x="843" y="609"/>
                </a:lnTo>
                <a:lnTo>
                  <a:pt x="843" y="609"/>
                </a:lnTo>
                <a:lnTo>
                  <a:pt x="844" y="609"/>
                </a:lnTo>
                <a:lnTo>
                  <a:pt x="844" y="609"/>
                </a:lnTo>
                <a:lnTo>
                  <a:pt x="844" y="609"/>
                </a:lnTo>
                <a:lnTo>
                  <a:pt x="844" y="609"/>
                </a:lnTo>
                <a:lnTo>
                  <a:pt x="845" y="609"/>
                </a:lnTo>
                <a:lnTo>
                  <a:pt x="845" y="609"/>
                </a:lnTo>
                <a:lnTo>
                  <a:pt x="845" y="609"/>
                </a:lnTo>
                <a:lnTo>
                  <a:pt x="845" y="609"/>
                </a:lnTo>
                <a:lnTo>
                  <a:pt x="846" y="609"/>
                </a:lnTo>
                <a:lnTo>
                  <a:pt x="846" y="609"/>
                </a:lnTo>
                <a:lnTo>
                  <a:pt x="846" y="609"/>
                </a:lnTo>
                <a:lnTo>
                  <a:pt x="846" y="609"/>
                </a:lnTo>
                <a:lnTo>
                  <a:pt x="847" y="609"/>
                </a:lnTo>
                <a:lnTo>
                  <a:pt x="847" y="609"/>
                </a:lnTo>
                <a:lnTo>
                  <a:pt x="847" y="609"/>
                </a:lnTo>
                <a:lnTo>
                  <a:pt x="847" y="609"/>
                </a:lnTo>
                <a:lnTo>
                  <a:pt x="847" y="609"/>
                </a:lnTo>
                <a:lnTo>
                  <a:pt x="848" y="609"/>
                </a:lnTo>
                <a:lnTo>
                  <a:pt x="848" y="609"/>
                </a:lnTo>
                <a:lnTo>
                  <a:pt x="848" y="609"/>
                </a:lnTo>
                <a:lnTo>
                  <a:pt x="848" y="609"/>
                </a:lnTo>
                <a:lnTo>
                  <a:pt x="849" y="609"/>
                </a:lnTo>
                <a:lnTo>
                  <a:pt x="849" y="609"/>
                </a:lnTo>
                <a:lnTo>
                  <a:pt x="849" y="609"/>
                </a:lnTo>
                <a:lnTo>
                  <a:pt x="849" y="609"/>
                </a:lnTo>
                <a:lnTo>
                  <a:pt x="850" y="609"/>
                </a:lnTo>
                <a:lnTo>
                  <a:pt x="850" y="609"/>
                </a:lnTo>
                <a:lnTo>
                  <a:pt x="850" y="609"/>
                </a:lnTo>
                <a:lnTo>
                  <a:pt x="850" y="609"/>
                </a:lnTo>
                <a:lnTo>
                  <a:pt x="851" y="609"/>
                </a:lnTo>
                <a:lnTo>
                  <a:pt x="851" y="609"/>
                </a:lnTo>
                <a:lnTo>
                  <a:pt x="851" y="609"/>
                </a:lnTo>
                <a:lnTo>
                  <a:pt x="851" y="609"/>
                </a:lnTo>
                <a:lnTo>
                  <a:pt x="851" y="609"/>
                </a:lnTo>
                <a:lnTo>
                  <a:pt x="852" y="609"/>
                </a:lnTo>
                <a:lnTo>
                  <a:pt x="852" y="609"/>
                </a:lnTo>
                <a:lnTo>
                  <a:pt x="852" y="609"/>
                </a:lnTo>
                <a:lnTo>
                  <a:pt x="852" y="609"/>
                </a:lnTo>
                <a:lnTo>
                  <a:pt x="853" y="609"/>
                </a:lnTo>
                <a:lnTo>
                  <a:pt x="853" y="609"/>
                </a:lnTo>
                <a:lnTo>
                  <a:pt x="853" y="609"/>
                </a:lnTo>
                <a:lnTo>
                  <a:pt x="853" y="609"/>
                </a:lnTo>
                <a:lnTo>
                  <a:pt x="854" y="609"/>
                </a:lnTo>
                <a:lnTo>
                  <a:pt x="854" y="609"/>
                </a:lnTo>
                <a:lnTo>
                  <a:pt x="854" y="609"/>
                </a:lnTo>
                <a:lnTo>
                  <a:pt x="854" y="609"/>
                </a:lnTo>
                <a:lnTo>
                  <a:pt x="855" y="609"/>
                </a:lnTo>
                <a:lnTo>
                  <a:pt x="855" y="609"/>
                </a:lnTo>
                <a:lnTo>
                  <a:pt x="855" y="609"/>
                </a:lnTo>
                <a:lnTo>
                  <a:pt x="856" y="609"/>
                </a:lnTo>
                <a:lnTo>
                  <a:pt x="856" y="609"/>
                </a:lnTo>
                <a:lnTo>
                  <a:pt x="856" y="609"/>
                </a:lnTo>
                <a:lnTo>
                  <a:pt x="856" y="609"/>
                </a:lnTo>
                <a:lnTo>
                  <a:pt x="856" y="609"/>
                </a:lnTo>
                <a:lnTo>
                  <a:pt x="856" y="609"/>
                </a:lnTo>
                <a:lnTo>
                  <a:pt x="857" y="609"/>
                </a:lnTo>
                <a:lnTo>
                  <a:pt x="857" y="609"/>
                </a:lnTo>
                <a:lnTo>
                  <a:pt x="857" y="609"/>
                </a:lnTo>
                <a:lnTo>
                  <a:pt x="857" y="609"/>
                </a:lnTo>
                <a:lnTo>
                  <a:pt x="858" y="609"/>
                </a:lnTo>
                <a:lnTo>
                  <a:pt x="858" y="609"/>
                </a:lnTo>
                <a:lnTo>
                  <a:pt x="858" y="609"/>
                </a:lnTo>
                <a:lnTo>
                  <a:pt x="858" y="609"/>
                </a:lnTo>
                <a:lnTo>
                  <a:pt x="859" y="609"/>
                </a:lnTo>
                <a:lnTo>
                  <a:pt x="859" y="609"/>
                </a:lnTo>
                <a:lnTo>
                  <a:pt x="859" y="609"/>
                </a:lnTo>
                <a:lnTo>
                  <a:pt x="860" y="609"/>
                </a:lnTo>
                <a:lnTo>
                  <a:pt x="860" y="609"/>
                </a:lnTo>
                <a:lnTo>
                  <a:pt x="860" y="609"/>
                </a:lnTo>
                <a:lnTo>
                  <a:pt x="860" y="609"/>
                </a:lnTo>
                <a:lnTo>
                  <a:pt x="860" y="609"/>
                </a:lnTo>
                <a:lnTo>
                  <a:pt x="860" y="609"/>
                </a:lnTo>
                <a:lnTo>
                  <a:pt x="861" y="609"/>
                </a:lnTo>
                <a:lnTo>
                  <a:pt x="861" y="609"/>
                </a:lnTo>
                <a:lnTo>
                  <a:pt x="861" y="609"/>
                </a:lnTo>
                <a:lnTo>
                  <a:pt x="861" y="609"/>
                </a:lnTo>
                <a:lnTo>
                  <a:pt x="862" y="609"/>
                </a:lnTo>
                <a:lnTo>
                  <a:pt x="862" y="609"/>
                </a:lnTo>
                <a:lnTo>
                  <a:pt x="862" y="609"/>
                </a:lnTo>
                <a:lnTo>
                  <a:pt x="863" y="609"/>
                </a:lnTo>
                <a:lnTo>
                  <a:pt x="863" y="609"/>
                </a:lnTo>
                <a:lnTo>
                  <a:pt x="863" y="609"/>
                </a:lnTo>
                <a:lnTo>
                  <a:pt x="863" y="609"/>
                </a:lnTo>
                <a:lnTo>
                  <a:pt x="864" y="609"/>
                </a:lnTo>
                <a:lnTo>
                  <a:pt x="864" y="609"/>
                </a:lnTo>
                <a:lnTo>
                  <a:pt x="864" y="609"/>
                </a:lnTo>
                <a:lnTo>
                  <a:pt x="864" y="609"/>
                </a:lnTo>
                <a:lnTo>
                  <a:pt x="865" y="609"/>
                </a:lnTo>
                <a:lnTo>
                  <a:pt x="865" y="609"/>
                </a:lnTo>
                <a:lnTo>
                  <a:pt x="865" y="609"/>
                </a:lnTo>
                <a:lnTo>
                  <a:pt x="865" y="609"/>
                </a:lnTo>
                <a:lnTo>
                  <a:pt x="865" y="609"/>
                </a:lnTo>
                <a:lnTo>
                  <a:pt x="866" y="609"/>
                </a:lnTo>
                <a:lnTo>
                  <a:pt x="866" y="609"/>
                </a:lnTo>
                <a:lnTo>
                  <a:pt x="866" y="609"/>
                </a:lnTo>
                <a:lnTo>
                  <a:pt x="866" y="609"/>
                </a:lnTo>
                <a:lnTo>
                  <a:pt x="867" y="609"/>
                </a:lnTo>
                <a:lnTo>
                  <a:pt x="867" y="609"/>
                </a:lnTo>
                <a:lnTo>
                  <a:pt x="867" y="609"/>
                </a:lnTo>
                <a:lnTo>
                  <a:pt x="867" y="609"/>
                </a:lnTo>
                <a:lnTo>
                  <a:pt x="868" y="609"/>
                </a:lnTo>
                <a:lnTo>
                  <a:pt x="868" y="609"/>
                </a:lnTo>
                <a:lnTo>
                  <a:pt x="868" y="609"/>
                </a:lnTo>
                <a:lnTo>
                  <a:pt x="868" y="609"/>
                </a:lnTo>
                <a:lnTo>
                  <a:pt x="869" y="609"/>
                </a:lnTo>
                <a:lnTo>
                  <a:pt x="869" y="609"/>
                </a:lnTo>
                <a:lnTo>
                  <a:pt x="869" y="609"/>
                </a:lnTo>
                <a:lnTo>
                  <a:pt x="869" y="609"/>
                </a:lnTo>
                <a:lnTo>
                  <a:pt x="869" y="609"/>
                </a:lnTo>
                <a:lnTo>
                  <a:pt x="870" y="609"/>
                </a:lnTo>
                <a:lnTo>
                  <a:pt x="870" y="609"/>
                </a:lnTo>
                <a:lnTo>
                  <a:pt x="870" y="609"/>
                </a:lnTo>
                <a:lnTo>
                  <a:pt x="870" y="609"/>
                </a:lnTo>
                <a:lnTo>
                  <a:pt x="871" y="609"/>
                </a:lnTo>
                <a:lnTo>
                  <a:pt x="871" y="609"/>
                </a:lnTo>
                <a:lnTo>
                  <a:pt x="871" y="609"/>
                </a:lnTo>
                <a:lnTo>
                  <a:pt x="871" y="609"/>
                </a:lnTo>
                <a:lnTo>
                  <a:pt x="872" y="609"/>
                </a:lnTo>
                <a:lnTo>
                  <a:pt x="872" y="609"/>
                </a:lnTo>
                <a:lnTo>
                  <a:pt x="872" y="609"/>
                </a:lnTo>
                <a:lnTo>
                  <a:pt x="872" y="609"/>
                </a:lnTo>
                <a:lnTo>
                  <a:pt x="873" y="609"/>
                </a:lnTo>
                <a:lnTo>
                  <a:pt x="873" y="609"/>
                </a:lnTo>
                <a:lnTo>
                  <a:pt x="873" y="609"/>
                </a:lnTo>
                <a:lnTo>
                  <a:pt x="873" y="609"/>
                </a:lnTo>
                <a:lnTo>
                  <a:pt x="873" y="609"/>
                </a:lnTo>
                <a:lnTo>
                  <a:pt x="874" y="609"/>
                </a:lnTo>
                <a:lnTo>
                  <a:pt x="874" y="609"/>
                </a:lnTo>
                <a:lnTo>
                  <a:pt x="874" y="609"/>
                </a:lnTo>
                <a:lnTo>
                  <a:pt x="874" y="609"/>
                </a:lnTo>
                <a:lnTo>
                  <a:pt x="875" y="609"/>
                </a:lnTo>
                <a:lnTo>
                  <a:pt x="875" y="609"/>
                </a:lnTo>
                <a:lnTo>
                  <a:pt x="875" y="609"/>
                </a:lnTo>
                <a:lnTo>
                  <a:pt x="875" y="609"/>
                </a:lnTo>
                <a:lnTo>
                  <a:pt x="876" y="609"/>
                </a:lnTo>
                <a:lnTo>
                  <a:pt x="876" y="609"/>
                </a:lnTo>
                <a:lnTo>
                  <a:pt x="876" y="609"/>
                </a:lnTo>
                <a:lnTo>
                  <a:pt x="876" y="609"/>
                </a:lnTo>
                <a:lnTo>
                  <a:pt x="877" y="609"/>
                </a:lnTo>
                <a:lnTo>
                  <a:pt x="877" y="609"/>
                </a:lnTo>
                <a:lnTo>
                  <a:pt x="877" y="609"/>
                </a:lnTo>
                <a:lnTo>
                  <a:pt x="877" y="609"/>
                </a:lnTo>
                <a:lnTo>
                  <a:pt x="878" y="609"/>
                </a:lnTo>
                <a:lnTo>
                  <a:pt x="878" y="609"/>
                </a:lnTo>
                <a:lnTo>
                  <a:pt x="878" y="609"/>
                </a:lnTo>
                <a:lnTo>
                  <a:pt x="878" y="609"/>
                </a:lnTo>
                <a:lnTo>
                  <a:pt x="878" y="609"/>
                </a:lnTo>
                <a:lnTo>
                  <a:pt x="879" y="609"/>
                </a:lnTo>
                <a:lnTo>
                  <a:pt x="879" y="609"/>
                </a:lnTo>
                <a:lnTo>
                  <a:pt x="879" y="609"/>
                </a:lnTo>
                <a:lnTo>
                  <a:pt x="879" y="609"/>
                </a:lnTo>
                <a:lnTo>
                  <a:pt x="880" y="609"/>
                </a:lnTo>
                <a:lnTo>
                  <a:pt x="880" y="609"/>
                </a:lnTo>
                <a:lnTo>
                  <a:pt x="880" y="609"/>
                </a:lnTo>
                <a:lnTo>
                  <a:pt x="880" y="609"/>
                </a:lnTo>
                <a:lnTo>
                  <a:pt x="881" y="609"/>
                </a:lnTo>
                <a:lnTo>
                  <a:pt x="881" y="609"/>
                </a:lnTo>
                <a:lnTo>
                  <a:pt x="881" y="609"/>
                </a:lnTo>
                <a:lnTo>
                  <a:pt x="881" y="609"/>
                </a:lnTo>
                <a:lnTo>
                  <a:pt x="882" y="609"/>
                </a:lnTo>
                <a:lnTo>
                  <a:pt x="882" y="609"/>
                </a:lnTo>
                <a:lnTo>
                  <a:pt x="882" y="609"/>
                </a:lnTo>
                <a:lnTo>
                  <a:pt x="882" y="609"/>
                </a:lnTo>
                <a:lnTo>
                  <a:pt x="882" y="609"/>
                </a:lnTo>
                <a:lnTo>
                  <a:pt x="883" y="609"/>
                </a:lnTo>
                <a:lnTo>
                  <a:pt x="883" y="609"/>
                </a:lnTo>
                <a:lnTo>
                  <a:pt x="883" y="609"/>
                </a:lnTo>
                <a:lnTo>
                  <a:pt x="883" y="609"/>
                </a:lnTo>
                <a:lnTo>
                  <a:pt x="884" y="609"/>
                </a:lnTo>
                <a:lnTo>
                  <a:pt x="884" y="609"/>
                </a:lnTo>
                <a:lnTo>
                  <a:pt x="884" y="609"/>
                </a:lnTo>
                <a:lnTo>
                  <a:pt x="884" y="609"/>
                </a:lnTo>
                <a:lnTo>
                  <a:pt x="885" y="609"/>
                </a:lnTo>
                <a:lnTo>
                  <a:pt x="885" y="609"/>
                </a:lnTo>
                <a:lnTo>
                  <a:pt x="885" y="609"/>
                </a:lnTo>
                <a:lnTo>
                  <a:pt x="885" y="609"/>
                </a:lnTo>
                <a:lnTo>
                  <a:pt x="886" y="609"/>
                </a:lnTo>
                <a:lnTo>
                  <a:pt x="886" y="609"/>
                </a:lnTo>
                <a:lnTo>
                  <a:pt x="886" y="609"/>
                </a:lnTo>
                <a:lnTo>
                  <a:pt x="886" y="609"/>
                </a:lnTo>
                <a:lnTo>
                  <a:pt x="887" y="609"/>
                </a:lnTo>
                <a:lnTo>
                  <a:pt x="887" y="609"/>
                </a:lnTo>
                <a:lnTo>
                  <a:pt x="887" y="609"/>
                </a:lnTo>
                <a:lnTo>
                  <a:pt x="887" y="609"/>
                </a:lnTo>
                <a:lnTo>
                  <a:pt x="887" y="609"/>
                </a:lnTo>
                <a:lnTo>
                  <a:pt x="888" y="609"/>
                </a:lnTo>
                <a:lnTo>
                  <a:pt x="888" y="609"/>
                </a:lnTo>
                <a:lnTo>
                  <a:pt x="888" y="609"/>
                </a:lnTo>
                <a:lnTo>
                  <a:pt x="888" y="609"/>
                </a:lnTo>
                <a:lnTo>
                  <a:pt x="889" y="609"/>
                </a:lnTo>
                <a:lnTo>
                  <a:pt x="889" y="609"/>
                </a:lnTo>
                <a:lnTo>
                  <a:pt x="889" y="609"/>
                </a:lnTo>
                <a:lnTo>
                  <a:pt x="889" y="609"/>
                </a:lnTo>
                <a:lnTo>
                  <a:pt x="890" y="609"/>
                </a:lnTo>
                <a:lnTo>
                  <a:pt x="890" y="609"/>
                </a:lnTo>
                <a:lnTo>
                  <a:pt x="890" y="609"/>
                </a:lnTo>
                <a:lnTo>
                  <a:pt x="890" y="609"/>
                </a:lnTo>
                <a:lnTo>
                  <a:pt x="891" y="609"/>
                </a:lnTo>
                <a:lnTo>
                  <a:pt x="891" y="609"/>
                </a:lnTo>
                <a:lnTo>
                  <a:pt x="891" y="609"/>
                </a:lnTo>
                <a:lnTo>
                  <a:pt x="891" y="609"/>
                </a:lnTo>
                <a:lnTo>
                  <a:pt x="891" y="609"/>
                </a:lnTo>
                <a:lnTo>
                  <a:pt x="892" y="609"/>
                </a:lnTo>
                <a:lnTo>
                  <a:pt x="892" y="609"/>
                </a:lnTo>
                <a:lnTo>
                  <a:pt x="892" y="609"/>
                </a:lnTo>
                <a:lnTo>
                  <a:pt x="892" y="609"/>
                </a:lnTo>
                <a:lnTo>
                  <a:pt x="893" y="609"/>
                </a:lnTo>
                <a:lnTo>
                  <a:pt x="893" y="609"/>
                </a:lnTo>
                <a:lnTo>
                  <a:pt x="893" y="609"/>
                </a:lnTo>
                <a:lnTo>
                  <a:pt x="893" y="609"/>
                </a:lnTo>
                <a:lnTo>
                  <a:pt x="894" y="609"/>
                </a:lnTo>
                <a:lnTo>
                  <a:pt x="894" y="609"/>
                </a:lnTo>
                <a:lnTo>
                  <a:pt x="894" y="609"/>
                </a:lnTo>
                <a:lnTo>
                  <a:pt x="895" y="609"/>
                </a:lnTo>
                <a:lnTo>
                  <a:pt x="895" y="609"/>
                </a:lnTo>
                <a:lnTo>
                  <a:pt x="895" y="609"/>
                </a:lnTo>
                <a:lnTo>
                  <a:pt x="895" y="609"/>
                </a:lnTo>
                <a:lnTo>
                  <a:pt x="896" y="609"/>
                </a:lnTo>
                <a:lnTo>
                  <a:pt x="896" y="609"/>
                </a:lnTo>
                <a:lnTo>
                  <a:pt x="896" y="609"/>
                </a:lnTo>
                <a:lnTo>
                  <a:pt x="896" y="609"/>
                </a:lnTo>
                <a:lnTo>
                  <a:pt x="896" y="609"/>
                </a:lnTo>
                <a:lnTo>
                  <a:pt x="896" y="609"/>
                </a:lnTo>
                <a:lnTo>
                  <a:pt x="897" y="609"/>
                </a:lnTo>
                <a:lnTo>
                  <a:pt x="897" y="609"/>
                </a:lnTo>
                <a:lnTo>
                  <a:pt x="897" y="609"/>
                </a:lnTo>
                <a:lnTo>
                  <a:pt x="897" y="609"/>
                </a:lnTo>
                <a:lnTo>
                  <a:pt x="898" y="609"/>
                </a:lnTo>
                <a:lnTo>
                  <a:pt x="898" y="609"/>
                </a:lnTo>
                <a:lnTo>
                  <a:pt x="898" y="609"/>
                </a:lnTo>
                <a:lnTo>
                  <a:pt x="899" y="609"/>
                </a:lnTo>
                <a:lnTo>
                  <a:pt x="899" y="609"/>
                </a:lnTo>
                <a:lnTo>
                  <a:pt x="899" y="609"/>
                </a:lnTo>
                <a:lnTo>
                  <a:pt x="899" y="609"/>
                </a:lnTo>
                <a:lnTo>
                  <a:pt x="900" y="609"/>
                </a:lnTo>
                <a:lnTo>
                  <a:pt x="900" y="609"/>
                </a:lnTo>
                <a:lnTo>
                  <a:pt x="900" y="609"/>
                </a:lnTo>
                <a:lnTo>
                  <a:pt x="900" y="609"/>
                </a:lnTo>
                <a:lnTo>
                  <a:pt x="900" y="609"/>
                </a:lnTo>
                <a:lnTo>
                  <a:pt x="900" y="609"/>
                </a:lnTo>
                <a:lnTo>
                  <a:pt x="901" y="609"/>
                </a:lnTo>
                <a:lnTo>
                  <a:pt x="901" y="609"/>
                </a:lnTo>
                <a:lnTo>
                  <a:pt x="901" y="609"/>
                </a:lnTo>
                <a:lnTo>
                  <a:pt x="902" y="609"/>
                </a:lnTo>
                <a:lnTo>
                  <a:pt x="902" y="609"/>
                </a:lnTo>
                <a:lnTo>
                  <a:pt x="902" y="609"/>
                </a:lnTo>
                <a:lnTo>
                  <a:pt x="902" y="609"/>
                </a:lnTo>
                <a:lnTo>
                  <a:pt x="903" y="609"/>
                </a:lnTo>
                <a:lnTo>
                  <a:pt x="903" y="609"/>
                </a:lnTo>
                <a:lnTo>
                  <a:pt x="903" y="609"/>
                </a:lnTo>
                <a:lnTo>
                  <a:pt x="903" y="609"/>
                </a:lnTo>
                <a:lnTo>
                  <a:pt x="904" y="609"/>
                </a:lnTo>
                <a:lnTo>
                  <a:pt x="904" y="609"/>
                </a:lnTo>
                <a:lnTo>
                  <a:pt x="904" y="609"/>
                </a:lnTo>
                <a:lnTo>
                  <a:pt x="904" y="609"/>
                </a:lnTo>
                <a:lnTo>
                  <a:pt x="905" y="609"/>
                </a:lnTo>
                <a:lnTo>
                  <a:pt x="905" y="609"/>
                </a:lnTo>
                <a:lnTo>
                  <a:pt x="905" y="609"/>
                </a:lnTo>
                <a:lnTo>
                  <a:pt x="905" y="609"/>
                </a:lnTo>
                <a:lnTo>
                  <a:pt x="905" y="609"/>
                </a:lnTo>
                <a:lnTo>
                  <a:pt x="906" y="609"/>
                </a:lnTo>
                <a:lnTo>
                  <a:pt x="906" y="609"/>
                </a:lnTo>
                <a:lnTo>
                  <a:pt x="906" y="609"/>
                </a:lnTo>
                <a:lnTo>
                  <a:pt x="906" y="609"/>
                </a:lnTo>
                <a:lnTo>
                  <a:pt x="907" y="609"/>
                </a:lnTo>
                <a:lnTo>
                  <a:pt x="907" y="609"/>
                </a:lnTo>
                <a:lnTo>
                  <a:pt x="907" y="609"/>
                </a:lnTo>
                <a:lnTo>
                  <a:pt x="907" y="609"/>
                </a:lnTo>
                <a:lnTo>
                  <a:pt x="908" y="609"/>
                </a:lnTo>
                <a:lnTo>
                  <a:pt x="908" y="609"/>
                </a:lnTo>
                <a:lnTo>
                  <a:pt x="908" y="609"/>
                </a:lnTo>
                <a:lnTo>
                  <a:pt x="908" y="609"/>
                </a:lnTo>
                <a:lnTo>
                  <a:pt x="909" y="609"/>
                </a:lnTo>
                <a:lnTo>
                  <a:pt x="909" y="609"/>
                </a:lnTo>
                <a:lnTo>
                  <a:pt x="909" y="609"/>
                </a:lnTo>
                <a:lnTo>
                  <a:pt x="909" y="609"/>
                </a:lnTo>
                <a:lnTo>
                  <a:pt x="909" y="609"/>
                </a:lnTo>
                <a:lnTo>
                  <a:pt x="910" y="609"/>
                </a:lnTo>
                <a:lnTo>
                  <a:pt x="910" y="609"/>
                </a:lnTo>
                <a:lnTo>
                  <a:pt x="910" y="609"/>
                </a:lnTo>
                <a:lnTo>
                  <a:pt x="910" y="609"/>
                </a:lnTo>
                <a:lnTo>
                  <a:pt x="911" y="609"/>
                </a:lnTo>
                <a:lnTo>
                  <a:pt x="911" y="609"/>
                </a:lnTo>
                <a:lnTo>
                  <a:pt x="911" y="609"/>
                </a:lnTo>
                <a:lnTo>
                  <a:pt x="911" y="609"/>
                </a:lnTo>
                <a:lnTo>
                  <a:pt x="912" y="609"/>
                </a:lnTo>
                <a:lnTo>
                  <a:pt x="912" y="609"/>
                </a:lnTo>
                <a:lnTo>
                  <a:pt x="912" y="609"/>
                </a:lnTo>
                <a:lnTo>
                  <a:pt x="912" y="609"/>
                </a:lnTo>
                <a:lnTo>
                  <a:pt x="913" y="609"/>
                </a:lnTo>
                <a:lnTo>
                  <a:pt x="913" y="609"/>
                </a:lnTo>
                <a:lnTo>
                  <a:pt x="913" y="609"/>
                </a:lnTo>
                <a:lnTo>
                  <a:pt x="913" y="609"/>
                </a:lnTo>
                <a:lnTo>
                  <a:pt x="913" y="609"/>
                </a:lnTo>
                <a:lnTo>
                  <a:pt x="914" y="609"/>
                </a:lnTo>
                <a:lnTo>
                  <a:pt x="914" y="609"/>
                </a:lnTo>
                <a:lnTo>
                  <a:pt x="914" y="609"/>
                </a:lnTo>
                <a:lnTo>
                  <a:pt x="914" y="609"/>
                </a:lnTo>
                <a:lnTo>
                  <a:pt x="915" y="609"/>
                </a:lnTo>
                <a:lnTo>
                  <a:pt x="915" y="609"/>
                </a:lnTo>
                <a:lnTo>
                  <a:pt x="915" y="609"/>
                </a:lnTo>
                <a:lnTo>
                  <a:pt x="915" y="609"/>
                </a:lnTo>
                <a:lnTo>
                  <a:pt x="916" y="609"/>
                </a:lnTo>
                <a:lnTo>
                  <a:pt x="916" y="609"/>
                </a:lnTo>
                <a:lnTo>
                  <a:pt x="916" y="609"/>
                </a:lnTo>
                <a:lnTo>
                  <a:pt x="916" y="609"/>
                </a:lnTo>
                <a:lnTo>
                  <a:pt x="917" y="609"/>
                </a:lnTo>
                <a:lnTo>
                  <a:pt x="917" y="609"/>
                </a:lnTo>
                <a:lnTo>
                  <a:pt x="917" y="609"/>
                </a:lnTo>
                <a:lnTo>
                  <a:pt x="917" y="609"/>
                </a:lnTo>
                <a:lnTo>
                  <a:pt x="918" y="609"/>
                </a:lnTo>
                <a:lnTo>
                  <a:pt x="918" y="609"/>
                </a:lnTo>
                <a:lnTo>
                  <a:pt x="918" y="609"/>
                </a:lnTo>
                <a:lnTo>
                  <a:pt x="918" y="609"/>
                </a:lnTo>
                <a:lnTo>
                  <a:pt x="918" y="609"/>
                </a:lnTo>
                <a:lnTo>
                  <a:pt x="919" y="609"/>
                </a:lnTo>
                <a:lnTo>
                  <a:pt x="919" y="609"/>
                </a:lnTo>
                <a:lnTo>
                  <a:pt x="919" y="609"/>
                </a:lnTo>
                <a:lnTo>
                  <a:pt x="919" y="609"/>
                </a:lnTo>
                <a:lnTo>
                  <a:pt x="920" y="609"/>
                </a:lnTo>
                <a:lnTo>
                  <a:pt x="920" y="609"/>
                </a:lnTo>
                <a:lnTo>
                  <a:pt x="920" y="609"/>
                </a:lnTo>
                <a:lnTo>
                  <a:pt x="920" y="609"/>
                </a:lnTo>
                <a:lnTo>
                  <a:pt x="921" y="609"/>
                </a:lnTo>
                <a:lnTo>
                  <a:pt x="921" y="609"/>
                </a:lnTo>
                <a:lnTo>
                  <a:pt x="921" y="609"/>
                </a:lnTo>
                <a:lnTo>
                  <a:pt x="921" y="609"/>
                </a:lnTo>
                <a:lnTo>
                  <a:pt x="922" y="609"/>
                </a:lnTo>
                <a:lnTo>
                  <a:pt x="922" y="609"/>
                </a:lnTo>
                <a:lnTo>
                  <a:pt x="922" y="609"/>
                </a:lnTo>
                <a:lnTo>
                  <a:pt x="922" y="609"/>
                </a:lnTo>
                <a:lnTo>
                  <a:pt x="922" y="609"/>
                </a:lnTo>
                <a:lnTo>
                  <a:pt x="923" y="609"/>
                </a:lnTo>
                <a:lnTo>
                  <a:pt x="923" y="609"/>
                </a:lnTo>
                <a:lnTo>
                  <a:pt x="923" y="609"/>
                </a:lnTo>
                <a:lnTo>
                  <a:pt x="923" y="609"/>
                </a:lnTo>
                <a:lnTo>
                  <a:pt x="924" y="609"/>
                </a:lnTo>
                <a:lnTo>
                  <a:pt x="924" y="609"/>
                </a:lnTo>
                <a:lnTo>
                  <a:pt x="924" y="609"/>
                </a:lnTo>
                <a:lnTo>
                  <a:pt x="924" y="609"/>
                </a:lnTo>
                <a:lnTo>
                  <a:pt x="925" y="609"/>
                </a:lnTo>
                <a:lnTo>
                  <a:pt x="925" y="609"/>
                </a:lnTo>
                <a:lnTo>
                  <a:pt x="925" y="609"/>
                </a:lnTo>
                <a:lnTo>
                  <a:pt x="925" y="609"/>
                </a:lnTo>
                <a:lnTo>
                  <a:pt x="926" y="609"/>
                </a:lnTo>
                <a:lnTo>
                  <a:pt x="926" y="609"/>
                </a:lnTo>
                <a:lnTo>
                  <a:pt x="926" y="609"/>
                </a:lnTo>
                <a:lnTo>
                  <a:pt x="926" y="609"/>
                </a:lnTo>
                <a:lnTo>
                  <a:pt x="927" y="609"/>
                </a:lnTo>
                <a:lnTo>
                  <a:pt x="927" y="609"/>
                </a:lnTo>
                <a:lnTo>
                  <a:pt x="927" y="609"/>
                </a:lnTo>
                <a:lnTo>
                  <a:pt x="927" y="609"/>
                </a:lnTo>
                <a:lnTo>
                  <a:pt x="927" y="609"/>
                </a:lnTo>
                <a:lnTo>
                  <a:pt x="928" y="609"/>
                </a:lnTo>
                <a:lnTo>
                  <a:pt x="928" y="609"/>
                </a:lnTo>
                <a:lnTo>
                  <a:pt x="928" y="609"/>
                </a:lnTo>
                <a:lnTo>
                  <a:pt x="928" y="609"/>
                </a:lnTo>
                <a:lnTo>
                  <a:pt x="929" y="609"/>
                </a:lnTo>
                <a:lnTo>
                  <a:pt x="929" y="609"/>
                </a:lnTo>
                <a:lnTo>
                  <a:pt x="929" y="609"/>
                </a:lnTo>
                <a:lnTo>
                  <a:pt x="929" y="609"/>
                </a:lnTo>
                <a:lnTo>
                  <a:pt x="930" y="609"/>
                </a:lnTo>
                <a:lnTo>
                  <a:pt x="930" y="609"/>
                </a:lnTo>
                <a:lnTo>
                  <a:pt x="930" y="609"/>
                </a:lnTo>
                <a:lnTo>
                  <a:pt x="931" y="609"/>
                </a:lnTo>
                <a:lnTo>
                  <a:pt x="931" y="609"/>
                </a:lnTo>
                <a:lnTo>
                  <a:pt x="931" y="609"/>
                </a:lnTo>
                <a:lnTo>
                  <a:pt x="931" y="609"/>
                </a:lnTo>
                <a:lnTo>
                  <a:pt x="931" y="609"/>
                </a:lnTo>
                <a:lnTo>
                  <a:pt x="931" y="609"/>
                </a:lnTo>
                <a:lnTo>
                  <a:pt x="932" y="609"/>
                </a:lnTo>
                <a:lnTo>
                  <a:pt x="932" y="609"/>
                </a:lnTo>
                <a:lnTo>
                  <a:pt x="932" y="609"/>
                </a:lnTo>
                <a:lnTo>
                  <a:pt x="932" y="609"/>
                </a:lnTo>
                <a:lnTo>
                  <a:pt x="933" y="609"/>
                </a:lnTo>
                <a:lnTo>
                  <a:pt x="933" y="609"/>
                </a:lnTo>
                <a:lnTo>
                  <a:pt x="933" y="609"/>
                </a:lnTo>
                <a:lnTo>
                  <a:pt x="934" y="609"/>
                </a:lnTo>
                <a:lnTo>
                  <a:pt x="934" y="609"/>
                </a:lnTo>
                <a:lnTo>
                  <a:pt x="934" y="609"/>
                </a:lnTo>
                <a:lnTo>
                  <a:pt x="934" y="609"/>
                </a:lnTo>
                <a:lnTo>
                  <a:pt x="935" y="609"/>
                </a:lnTo>
                <a:lnTo>
                  <a:pt x="935" y="609"/>
                </a:lnTo>
                <a:lnTo>
                  <a:pt x="935" y="609"/>
                </a:lnTo>
                <a:lnTo>
                  <a:pt x="935" y="609"/>
                </a:lnTo>
                <a:lnTo>
                  <a:pt x="936" y="609"/>
                </a:lnTo>
                <a:lnTo>
                  <a:pt x="936" y="609"/>
                </a:lnTo>
                <a:lnTo>
                  <a:pt x="936" y="609"/>
                </a:lnTo>
                <a:lnTo>
                  <a:pt x="936" y="609"/>
                </a:lnTo>
                <a:lnTo>
                  <a:pt x="936" y="609"/>
                </a:lnTo>
                <a:lnTo>
                  <a:pt x="937" y="609"/>
                </a:lnTo>
                <a:lnTo>
                  <a:pt x="937" y="609"/>
                </a:lnTo>
                <a:lnTo>
                  <a:pt x="937" y="609"/>
                </a:lnTo>
                <a:lnTo>
                  <a:pt x="937" y="609"/>
                </a:lnTo>
                <a:lnTo>
                  <a:pt x="938" y="609"/>
                </a:lnTo>
                <a:lnTo>
                  <a:pt x="938" y="609"/>
                </a:lnTo>
                <a:lnTo>
                  <a:pt x="938" y="609"/>
                </a:lnTo>
                <a:lnTo>
                  <a:pt x="938" y="609"/>
                </a:lnTo>
                <a:lnTo>
                  <a:pt x="939" y="609"/>
                </a:lnTo>
                <a:lnTo>
                  <a:pt x="939" y="609"/>
                </a:lnTo>
                <a:lnTo>
                  <a:pt x="939" y="609"/>
                </a:lnTo>
                <a:lnTo>
                  <a:pt x="939" y="609"/>
                </a:lnTo>
                <a:lnTo>
                  <a:pt x="940" y="609"/>
                </a:lnTo>
                <a:lnTo>
                  <a:pt x="940" y="609"/>
                </a:lnTo>
                <a:lnTo>
                  <a:pt x="940" y="609"/>
                </a:lnTo>
                <a:lnTo>
                  <a:pt x="940" y="609"/>
                </a:lnTo>
                <a:lnTo>
                  <a:pt x="940" y="609"/>
                </a:lnTo>
                <a:lnTo>
                  <a:pt x="941" y="609"/>
                </a:lnTo>
                <a:lnTo>
                  <a:pt x="941" y="609"/>
                </a:lnTo>
                <a:lnTo>
                  <a:pt x="941" y="609"/>
                </a:lnTo>
                <a:lnTo>
                  <a:pt x="941" y="609"/>
                </a:lnTo>
                <a:lnTo>
                  <a:pt x="942" y="609"/>
                </a:lnTo>
                <a:lnTo>
                  <a:pt x="942" y="609"/>
                </a:lnTo>
                <a:lnTo>
                  <a:pt x="942" y="609"/>
                </a:lnTo>
                <a:lnTo>
                  <a:pt x="942" y="609"/>
                </a:lnTo>
                <a:lnTo>
                  <a:pt x="943" y="609"/>
                </a:lnTo>
                <a:lnTo>
                  <a:pt x="943" y="609"/>
                </a:lnTo>
                <a:lnTo>
                  <a:pt x="943" y="609"/>
                </a:lnTo>
                <a:lnTo>
                  <a:pt x="943" y="609"/>
                </a:lnTo>
                <a:lnTo>
                  <a:pt x="944" y="609"/>
                </a:lnTo>
                <a:lnTo>
                  <a:pt x="944" y="609"/>
                </a:lnTo>
                <a:lnTo>
                  <a:pt x="944" y="609"/>
                </a:lnTo>
                <a:lnTo>
                  <a:pt x="944" y="609"/>
                </a:lnTo>
                <a:lnTo>
                  <a:pt x="945" y="609"/>
                </a:lnTo>
                <a:lnTo>
                  <a:pt x="945" y="609"/>
                </a:lnTo>
                <a:lnTo>
                  <a:pt x="945" y="609"/>
                </a:lnTo>
                <a:lnTo>
                  <a:pt x="945" y="609"/>
                </a:lnTo>
                <a:lnTo>
                  <a:pt x="945" y="609"/>
                </a:lnTo>
                <a:lnTo>
                  <a:pt x="946" y="609"/>
                </a:lnTo>
                <a:lnTo>
                  <a:pt x="946" y="609"/>
                </a:lnTo>
                <a:lnTo>
                  <a:pt x="946" y="609"/>
                </a:lnTo>
                <a:lnTo>
                  <a:pt x="946" y="609"/>
                </a:lnTo>
                <a:lnTo>
                  <a:pt x="947" y="609"/>
                </a:lnTo>
                <a:lnTo>
                  <a:pt x="947" y="609"/>
                </a:lnTo>
                <a:lnTo>
                  <a:pt x="947" y="609"/>
                </a:lnTo>
                <a:lnTo>
                  <a:pt x="947" y="609"/>
                </a:lnTo>
                <a:lnTo>
                  <a:pt x="948" y="609"/>
                </a:lnTo>
                <a:lnTo>
                  <a:pt x="948" y="609"/>
                </a:lnTo>
                <a:lnTo>
                  <a:pt x="948" y="609"/>
                </a:lnTo>
                <a:lnTo>
                  <a:pt x="948" y="609"/>
                </a:lnTo>
                <a:lnTo>
                  <a:pt x="949" y="609"/>
                </a:lnTo>
                <a:lnTo>
                  <a:pt x="949" y="609"/>
                </a:lnTo>
                <a:lnTo>
                  <a:pt x="949" y="609"/>
                </a:lnTo>
                <a:lnTo>
                  <a:pt x="949" y="609"/>
                </a:lnTo>
                <a:lnTo>
                  <a:pt x="949" y="609"/>
                </a:lnTo>
                <a:lnTo>
                  <a:pt x="950" y="609"/>
                </a:lnTo>
                <a:lnTo>
                  <a:pt x="950" y="609"/>
                </a:lnTo>
                <a:lnTo>
                  <a:pt x="950" y="609"/>
                </a:lnTo>
                <a:lnTo>
                  <a:pt x="950" y="609"/>
                </a:lnTo>
                <a:lnTo>
                  <a:pt x="951" y="609"/>
                </a:lnTo>
                <a:lnTo>
                  <a:pt x="951" y="609"/>
                </a:lnTo>
                <a:lnTo>
                  <a:pt x="951" y="609"/>
                </a:lnTo>
                <a:lnTo>
                  <a:pt x="951" y="609"/>
                </a:lnTo>
                <a:lnTo>
                  <a:pt x="952" y="609"/>
                </a:lnTo>
                <a:lnTo>
                  <a:pt x="952" y="609"/>
                </a:lnTo>
                <a:lnTo>
                  <a:pt x="952" y="609"/>
                </a:lnTo>
                <a:lnTo>
                  <a:pt x="952" y="609"/>
                </a:lnTo>
                <a:lnTo>
                  <a:pt x="953" y="609"/>
                </a:lnTo>
                <a:lnTo>
                  <a:pt x="953" y="609"/>
                </a:lnTo>
                <a:lnTo>
                  <a:pt x="953" y="609"/>
                </a:lnTo>
                <a:lnTo>
                  <a:pt x="953" y="609"/>
                </a:lnTo>
                <a:lnTo>
                  <a:pt x="953" y="609"/>
                </a:lnTo>
                <a:lnTo>
                  <a:pt x="954" y="609"/>
                </a:lnTo>
                <a:lnTo>
                  <a:pt x="954" y="609"/>
                </a:lnTo>
                <a:lnTo>
                  <a:pt x="954" y="609"/>
                </a:lnTo>
                <a:lnTo>
                  <a:pt x="954" y="609"/>
                </a:lnTo>
                <a:lnTo>
                  <a:pt x="955" y="609"/>
                </a:lnTo>
                <a:lnTo>
                  <a:pt x="955" y="609"/>
                </a:lnTo>
                <a:lnTo>
                  <a:pt x="955" y="609"/>
                </a:lnTo>
                <a:lnTo>
                  <a:pt x="955" y="609"/>
                </a:lnTo>
                <a:lnTo>
                  <a:pt x="956" y="609"/>
                </a:lnTo>
                <a:lnTo>
                  <a:pt x="956" y="609"/>
                </a:lnTo>
                <a:lnTo>
                  <a:pt x="956" y="609"/>
                </a:lnTo>
                <a:lnTo>
                  <a:pt x="956" y="609"/>
                </a:lnTo>
                <a:lnTo>
                  <a:pt x="957" y="609"/>
                </a:lnTo>
                <a:lnTo>
                  <a:pt x="957" y="609"/>
                </a:lnTo>
                <a:lnTo>
                  <a:pt x="957" y="609"/>
                </a:lnTo>
                <a:lnTo>
                  <a:pt x="957" y="609"/>
                </a:lnTo>
                <a:lnTo>
                  <a:pt x="958" y="609"/>
                </a:lnTo>
                <a:lnTo>
                  <a:pt x="958" y="609"/>
                </a:lnTo>
                <a:lnTo>
                  <a:pt x="958" y="609"/>
                </a:lnTo>
                <a:lnTo>
                  <a:pt x="958" y="609"/>
                </a:lnTo>
                <a:lnTo>
                  <a:pt x="958" y="609"/>
                </a:lnTo>
                <a:lnTo>
                  <a:pt x="959" y="609"/>
                </a:lnTo>
                <a:lnTo>
                  <a:pt x="959" y="609"/>
                </a:lnTo>
                <a:lnTo>
                  <a:pt x="959" y="609"/>
                </a:lnTo>
                <a:lnTo>
                  <a:pt x="959" y="609"/>
                </a:lnTo>
                <a:lnTo>
                  <a:pt x="960" y="609"/>
                </a:lnTo>
                <a:lnTo>
                  <a:pt x="960" y="609"/>
                </a:lnTo>
                <a:lnTo>
                  <a:pt x="960" y="609"/>
                </a:lnTo>
                <a:lnTo>
                  <a:pt x="960" y="609"/>
                </a:lnTo>
                <a:lnTo>
                  <a:pt x="961" y="609"/>
                </a:lnTo>
                <a:lnTo>
                  <a:pt x="961" y="609"/>
                </a:lnTo>
                <a:lnTo>
                  <a:pt x="961" y="609"/>
                </a:lnTo>
                <a:lnTo>
                  <a:pt x="961" y="609"/>
                </a:lnTo>
                <a:lnTo>
                  <a:pt x="962" y="609"/>
                </a:lnTo>
                <a:lnTo>
                  <a:pt x="962" y="609"/>
                </a:lnTo>
                <a:lnTo>
                  <a:pt x="962" y="609"/>
                </a:lnTo>
                <a:lnTo>
                  <a:pt x="962" y="609"/>
                </a:lnTo>
                <a:lnTo>
                  <a:pt x="962" y="609"/>
                </a:lnTo>
                <a:lnTo>
                  <a:pt x="963" y="609"/>
                </a:lnTo>
                <a:lnTo>
                  <a:pt x="963" y="609"/>
                </a:lnTo>
                <a:lnTo>
                  <a:pt x="963" y="609"/>
                </a:lnTo>
                <a:lnTo>
                  <a:pt x="963" y="609"/>
                </a:lnTo>
                <a:lnTo>
                  <a:pt x="964" y="609"/>
                </a:lnTo>
                <a:lnTo>
                  <a:pt x="964" y="609"/>
                </a:lnTo>
                <a:lnTo>
                  <a:pt x="964" y="609"/>
                </a:lnTo>
                <a:lnTo>
                  <a:pt x="964" y="609"/>
                </a:lnTo>
                <a:lnTo>
                  <a:pt x="965" y="609"/>
                </a:lnTo>
                <a:lnTo>
                  <a:pt x="965" y="609"/>
                </a:lnTo>
                <a:lnTo>
                  <a:pt x="965" y="609"/>
                </a:lnTo>
                <a:lnTo>
                  <a:pt x="965" y="609"/>
                </a:lnTo>
                <a:lnTo>
                  <a:pt x="966" y="609"/>
                </a:lnTo>
                <a:lnTo>
                  <a:pt x="966" y="609"/>
                </a:lnTo>
                <a:lnTo>
                  <a:pt x="966" y="609"/>
                </a:lnTo>
                <a:lnTo>
                  <a:pt x="967" y="609"/>
                </a:lnTo>
                <a:lnTo>
                  <a:pt x="967" y="609"/>
                </a:lnTo>
                <a:lnTo>
                  <a:pt x="967" y="609"/>
                </a:lnTo>
                <a:lnTo>
                  <a:pt x="967" y="609"/>
                </a:lnTo>
                <a:lnTo>
                  <a:pt x="967" y="609"/>
                </a:lnTo>
                <a:lnTo>
                  <a:pt x="967" y="609"/>
                </a:lnTo>
                <a:lnTo>
                  <a:pt x="968" y="609"/>
                </a:lnTo>
                <a:lnTo>
                  <a:pt x="968" y="609"/>
                </a:lnTo>
                <a:lnTo>
                  <a:pt x="968" y="609"/>
                </a:lnTo>
                <a:lnTo>
                  <a:pt x="968" y="609"/>
                </a:lnTo>
                <a:lnTo>
                  <a:pt x="969" y="609"/>
                </a:lnTo>
                <a:lnTo>
                  <a:pt x="969" y="609"/>
                </a:lnTo>
                <a:lnTo>
                  <a:pt x="969" y="609"/>
                </a:lnTo>
                <a:lnTo>
                  <a:pt x="970" y="609"/>
                </a:lnTo>
                <a:lnTo>
                  <a:pt x="970" y="609"/>
                </a:lnTo>
                <a:lnTo>
                  <a:pt x="970" y="609"/>
                </a:lnTo>
                <a:lnTo>
                  <a:pt x="970" y="609"/>
                </a:lnTo>
                <a:lnTo>
                  <a:pt x="971" y="609"/>
                </a:lnTo>
                <a:lnTo>
                  <a:pt x="971" y="609"/>
                </a:lnTo>
                <a:lnTo>
                  <a:pt x="971" y="609"/>
                </a:lnTo>
                <a:lnTo>
                  <a:pt x="971" y="609"/>
                </a:lnTo>
                <a:lnTo>
                  <a:pt x="971" y="609"/>
                </a:lnTo>
                <a:lnTo>
                  <a:pt x="971" y="609"/>
                </a:lnTo>
                <a:lnTo>
                  <a:pt x="972" y="609"/>
                </a:lnTo>
                <a:lnTo>
                  <a:pt x="972" y="609"/>
                </a:lnTo>
                <a:lnTo>
                  <a:pt x="972" y="609"/>
                </a:lnTo>
                <a:lnTo>
                  <a:pt x="973" y="609"/>
                </a:lnTo>
                <a:lnTo>
                  <a:pt x="973" y="609"/>
                </a:lnTo>
                <a:lnTo>
                  <a:pt x="973" y="609"/>
                </a:lnTo>
                <a:lnTo>
                  <a:pt x="973" y="609"/>
                </a:lnTo>
                <a:lnTo>
                  <a:pt x="974" y="609"/>
                </a:lnTo>
                <a:lnTo>
                  <a:pt x="974" y="609"/>
                </a:lnTo>
                <a:lnTo>
                  <a:pt x="974" y="609"/>
                </a:lnTo>
                <a:lnTo>
                  <a:pt x="974" y="609"/>
                </a:lnTo>
                <a:lnTo>
                  <a:pt x="975" y="609"/>
                </a:lnTo>
                <a:lnTo>
                  <a:pt x="975" y="609"/>
                </a:lnTo>
                <a:lnTo>
                  <a:pt x="975" y="609"/>
                </a:lnTo>
                <a:lnTo>
                  <a:pt x="975" y="609"/>
                </a:lnTo>
                <a:lnTo>
                  <a:pt x="976" y="609"/>
                </a:lnTo>
                <a:lnTo>
                  <a:pt x="976" y="609"/>
                </a:lnTo>
                <a:lnTo>
                  <a:pt x="976" y="609"/>
                </a:lnTo>
                <a:lnTo>
                  <a:pt x="976" y="609"/>
                </a:lnTo>
                <a:lnTo>
                  <a:pt x="976" y="609"/>
                </a:lnTo>
                <a:lnTo>
                  <a:pt x="977" y="609"/>
                </a:lnTo>
                <a:lnTo>
                  <a:pt x="977" y="609"/>
                </a:lnTo>
                <a:lnTo>
                  <a:pt x="977" y="609"/>
                </a:lnTo>
                <a:lnTo>
                  <a:pt x="977" y="609"/>
                </a:lnTo>
                <a:lnTo>
                  <a:pt x="978" y="609"/>
                </a:lnTo>
                <a:lnTo>
                  <a:pt x="978" y="609"/>
                </a:lnTo>
                <a:lnTo>
                  <a:pt x="978" y="609"/>
                </a:lnTo>
                <a:lnTo>
                  <a:pt x="978" y="609"/>
                </a:lnTo>
                <a:lnTo>
                  <a:pt x="979" y="609"/>
                </a:lnTo>
                <a:lnTo>
                  <a:pt x="979" y="609"/>
                </a:lnTo>
                <a:lnTo>
                  <a:pt x="979" y="609"/>
                </a:lnTo>
                <a:lnTo>
                  <a:pt x="979" y="609"/>
                </a:lnTo>
                <a:lnTo>
                  <a:pt x="980" y="609"/>
                </a:lnTo>
                <a:lnTo>
                  <a:pt x="980" y="609"/>
                </a:lnTo>
                <a:lnTo>
                  <a:pt x="980" y="609"/>
                </a:lnTo>
                <a:lnTo>
                  <a:pt x="980" y="609"/>
                </a:lnTo>
                <a:lnTo>
                  <a:pt x="980" y="609"/>
                </a:lnTo>
                <a:lnTo>
                  <a:pt x="981" y="609"/>
                </a:lnTo>
                <a:lnTo>
                  <a:pt x="981" y="609"/>
                </a:lnTo>
                <a:lnTo>
                  <a:pt x="981" y="609"/>
                </a:lnTo>
                <a:lnTo>
                  <a:pt x="981" y="609"/>
                </a:lnTo>
                <a:lnTo>
                  <a:pt x="982" y="609"/>
                </a:lnTo>
                <a:lnTo>
                  <a:pt x="982" y="609"/>
                </a:lnTo>
                <a:lnTo>
                  <a:pt x="982" y="609"/>
                </a:lnTo>
                <a:lnTo>
                  <a:pt x="982" y="609"/>
                </a:lnTo>
                <a:lnTo>
                  <a:pt x="983" y="609"/>
                </a:lnTo>
                <a:lnTo>
                  <a:pt x="983" y="609"/>
                </a:lnTo>
                <a:lnTo>
                  <a:pt x="983" y="609"/>
                </a:lnTo>
                <a:lnTo>
                  <a:pt x="983" y="609"/>
                </a:lnTo>
                <a:lnTo>
                  <a:pt x="984" y="609"/>
                </a:lnTo>
                <a:lnTo>
                  <a:pt x="984" y="609"/>
                </a:lnTo>
                <a:lnTo>
                  <a:pt x="984" y="609"/>
                </a:lnTo>
                <a:lnTo>
                  <a:pt x="984" y="609"/>
                </a:lnTo>
                <a:lnTo>
                  <a:pt x="985" y="609"/>
                </a:lnTo>
                <a:lnTo>
                  <a:pt x="985" y="609"/>
                </a:lnTo>
                <a:lnTo>
                  <a:pt x="985" y="609"/>
                </a:lnTo>
                <a:lnTo>
                  <a:pt x="985" y="609"/>
                </a:lnTo>
                <a:lnTo>
                  <a:pt x="985" y="609"/>
                </a:lnTo>
                <a:lnTo>
                  <a:pt x="986" y="609"/>
                </a:lnTo>
                <a:lnTo>
                  <a:pt x="986" y="609"/>
                </a:lnTo>
                <a:lnTo>
                  <a:pt x="986" y="609"/>
                </a:lnTo>
                <a:lnTo>
                  <a:pt x="986" y="609"/>
                </a:lnTo>
                <a:lnTo>
                  <a:pt x="987" y="609"/>
                </a:lnTo>
                <a:lnTo>
                  <a:pt x="987" y="609"/>
                </a:lnTo>
                <a:lnTo>
                  <a:pt x="987" y="609"/>
                </a:lnTo>
                <a:lnTo>
                  <a:pt x="987" y="609"/>
                </a:lnTo>
                <a:lnTo>
                  <a:pt x="988" y="609"/>
                </a:lnTo>
                <a:lnTo>
                  <a:pt x="988" y="609"/>
                </a:lnTo>
                <a:lnTo>
                  <a:pt x="988" y="609"/>
                </a:lnTo>
                <a:lnTo>
                  <a:pt x="988" y="609"/>
                </a:lnTo>
                <a:lnTo>
                  <a:pt x="989" y="609"/>
                </a:lnTo>
                <a:lnTo>
                  <a:pt x="989" y="609"/>
                </a:lnTo>
                <a:lnTo>
                  <a:pt x="989" y="609"/>
                </a:lnTo>
                <a:lnTo>
                  <a:pt x="989" y="609"/>
                </a:lnTo>
                <a:lnTo>
                  <a:pt x="989" y="609"/>
                </a:lnTo>
                <a:lnTo>
                  <a:pt x="990" y="609"/>
                </a:lnTo>
                <a:lnTo>
                  <a:pt x="990" y="609"/>
                </a:lnTo>
                <a:lnTo>
                  <a:pt x="990" y="609"/>
                </a:lnTo>
                <a:lnTo>
                  <a:pt x="990" y="609"/>
                </a:lnTo>
                <a:lnTo>
                  <a:pt x="991" y="609"/>
                </a:lnTo>
                <a:lnTo>
                  <a:pt x="991" y="609"/>
                </a:lnTo>
                <a:lnTo>
                  <a:pt x="991" y="609"/>
                </a:lnTo>
                <a:lnTo>
                  <a:pt x="991" y="609"/>
                </a:lnTo>
                <a:lnTo>
                  <a:pt x="992" y="609"/>
                </a:lnTo>
                <a:lnTo>
                  <a:pt x="992" y="609"/>
                </a:lnTo>
                <a:lnTo>
                  <a:pt x="992" y="609"/>
                </a:lnTo>
                <a:lnTo>
                  <a:pt x="992" y="609"/>
                </a:lnTo>
                <a:lnTo>
                  <a:pt x="993" y="609"/>
                </a:lnTo>
                <a:lnTo>
                  <a:pt x="993" y="609"/>
                </a:lnTo>
                <a:lnTo>
                  <a:pt x="993" y="609"/>
                </a:lnTo>
                <a:lnTo>
                  <a:pt x="993" y="609"/>
                </a:lnTo>
                <a:lnTo>
                  <a:pt x="993" y="609"/>
                </a:lnTo>
                <a:lnTo>
                  <a:pt x="994" y="609"/>
                </a:lnTo>
                <a:lnTo>
                  <a:pt x="994" y="609"/>
                </a:lnTo>
                <a:lnTo>
                  <a:pt x="994" y="609"/>
                </a:lnTo>
                <a:lnTo>
                  <a:pt x="994" y="609"/>
                </a:lnTo>
                <a:lnTo>
                  <a:pt x="995" y="609"/>
                </a:lnTo>
                <a:lnTo>
                  <a:pt x="995" y="609"/>
                </a:lnTo>
                <a:lnTo>
                  <a:pt x="995" y="609"/>
                </a:lnTo>
                <a:lnTo>
                  <a:pt x="995" y="609"/>
                </a:lnTo>
                <a:lnTo>
                  <a:pt x="996" y="609"/>
                </a:lnTo>
                <a:lnTo>
                  <a:pt x="996" y="609"/>
                </a:lnTo>
                <a:lnTo>
                  <a:pt x="996" y="609"/>
                </a:lnTo>
                <a:lnTo>
                  <a:pt x="996" y="609"/>
                </a:lnTo>
                <a:lnTo>
                  <a:pt x="997" y="609"/>
                </a:lnTo>
                <a:lnTo>
                  <a:pt x="997" y="609"/>
                </a:lnTo>
                <a:lnTo>
                  <a:pt x="997" y="609"/>
                </a:lnTo>
                <a:lnTo>
                  <a:pt x="997" y="609"/>
                </a:lnTo>
                <a:lnTo>
                  <a:pt x="998" y="609"/>
                </a:lnTo>
                <a:lnTo>
                  <a:pt x="998" y="609"/>
                </a:lnTo>
                <a:lnTo>
                  <a:pt x="998" y="609"/>
                </a:lnTo>
                <a:lnTo>
                  <a:pt x="998" y="609"/>
                </a:lnTo>
                <a:lnTo>
                  <a:pt x="998" y="609"/>
                </a:lnTo>
                <a:lnTo>
                  <a:pt x="999" y="609"/>
                </a:lnTo>
                <a:lnTo>
                  <a:pt x="999" y="609"/>
                </a:lnTo>
                <a:lnTo>
                  <a:pt x="999" y="609"/>
                </a:lnTo>
                <a:lnTo>
                  <a:pt x="999" y="609"/>
                </a:lnTo>
                <a:lnTo>
                  <a:pt x="1000" y="609"/>
                </a:lnTo>
                <a:lnTo>
                  <a:pt x="1000" y="609"/>
                </a:lnTo>
                <a:lnTo>
                  <a:pt x="1000" y="609"/>
                </a:lnTo>
                <a:lnTo>
                  <a:pt x="1000" y="609"/>
                </a:lnTo>
                <a:lnTo>
                  <a:pt x="1001" y="609"/>
                </a:lnTo>
                <a:lnTo>
                  <a:pt x="1001" y="609"/>
                </a:lnTo>
                <a:lnTo>
                  <a:pt x="1001" y="609"/>
                </a:lnTo>
                <a:lnTo>
                  <a:pt x="1001" y="609"/>
                </a:lnTo>
                <a:lnTo>
                  <a:pt x="1002" y="609"/>
                </a:lnTo>
                <a:lnTo>
                  <a:pt x="1002" y="609"/>
                </a:lnTo>
                <a:lnTo>
                  <a:pt x="1002" y="609"/>
                </a:lnTo>
                <a:lnTo>
                  <a:pt x="1002" y="609"/>
                </a:lnTo>
                <a:lnTo>
                  <a:pt x="1002" y="609"/>
                </a:lnTo>
                <a:lnTo>
                  <a:pt x="1003" y="609"/>
                </a:lnTo>
                <a:lnTo>
                  <a:pt x="1003" y="609"/>
                </a:lnTo>
                <a:lnTo>
                  <a:pt x="1003" y="609"/>
                </a:lnTo>
                <a:lnTo>
                  <a:pt x="1003" y="609"/>
                </a:lnTo>
                <a:lnTo>
                  <a:pt x="1004" y="609"/>
                </a:lnTo>
                <a:lnTo>
                  <a:pt x="1004" y="609"/>
                </a:lnTo>
                <a:lnTo>
                  <a:pt x="1004" y="609"/>
                </a:lnTo>
                <a:lnTo>
                  <a:pt x="1004" y="609"/>
                </a:lnTo>
                <a:lnTo>
                  <a:pt x="1005" y="609"/>
                </a:lnTo>
                <a:lnTo>
                  <a:pt x="1005" y="609"/>
                </a:lnTo>
                <a:lnTo>
                  <a:pt x="1005" y="609"/>
                </a:lnTo>
                <a:lnTo>
                  <a:pt x="1006" y="609"/>
                </a:lnTo>
                <a:lnTo>
                  <a:pt x="1006" y="609"/>
                </a:lnTo>
                <a:lnTo>
                  <a:pt x="1006" y="609"/>
                </a:lnTo>
                <a:lnTo>
                  <a:pt x="1006" y="609"/>
                </a:lnTo>
                <a:lnTo>
                  <a:pt x="1007" y="609"/>
                </a:lnTo>
                <a:lnTo>
                  <a:pt x="1007" y="609"/>
                </a:lnTo>
                <a:lnTo>
                  <a:pt x="1007" y="609"/>
                </a:lnTo>
                <a:lnTo>
                  <a:pt x="1007" y="609"/>
                </a:lnTo>
                <a:lnTo>
                  <a:pt x="1007" y="609"/>
                </a:lnTo>
                <a:lnTo>
                  <a:pt x="1007" y="609"/>
                </a:lnTo>
                <a:lnTo>
                  <a:pt x="1008" y="609"/>
                </a:lnTo>
                <a:lnTo>
                  <a:pt x="1008" y="609"/>
                </a:lnTo>
                <a:lnTo>
                  <a:pt x="1008" y="609"/>
                </a:lnTo>
                <a:lnTo>
                  <a:pt x="1009" y="609"/>
                </a:lnTo>
                <a:lnTo>
                  <a:pt x="1009" y="609"/>
                </a:lnTo>
                <a:lnTo>
                  <a:pt x="1009" y="609"/>
                </a:lnTo>
                <a:lnTo>
                  <a:pt x="1009" y="609"/>
                </a:lnTo>
                <a:lnTo>
                  <a:pt x="1010" y="609"/>
                </a:lnTo>
                <a:lnTo>
                  <a:pt x="1010" y="609"/>
                </a:lnTo>
                <a:lnTo>
                  <a:pt x="1010" y="609"/>
                </a:lnTo>
                <a:lnTo>
                  <a:pt x="1010" y="609"/>
                </a:lnTo>
                <a:lnTo>
                  <a:pt x="1011" y="609"/>
                </a:lnTo>
                <a:lnTo>
                  <a:pt x="1011" y="609"/>
                </a:lnTo>
                <a:lnTo>
                  <a:pt x="1011" y="609"/>
                </a:lnTo>
                <a:lnTo>
                  <a:pt x="1011" y="609"/>
                </a:lnTo>
                <a:lnTo>
                  <a:pt x="1011" y="609"/>
                </a:lnTo>
                <a:lnTo>
                  <a:pt x="1012" y="609"/>
                </a:lnTo>
                <a:lnTo>
                  <a:pt x="1012" y="609"/>
                </a:lnTo>
                <a:lnTo>
                  <a:pt x="1012" y="609"/>
                </a:lnTo>
                <a:lnTo>
                  <a:pt x="1012" y="609"/>
                </a:lnTo>
                <a:lnTo>
                  <a:pt x="1013" y="609"/>
                </a:lnTo>
                <a:lnTo>
                  <a:pt x="1013" y="609"/>
                </a:lnTo>
                <a:lnTo>
                  <a:pt x="1013" y="609"/>
                </a:lnTo>
                <a:lnTo>
                  <a:pt x="1013" y="609"/>
                </a:lnTo>
                <a:lnTo>
                  <a:pt x="1014" y="609"/>
                </a:lnTo>
                <a:lnTo>
                  <a:pt x="1014" y="609"/>
                </a:lnTo>
                <a:lnTo>
                  <a:pt x="1014" y="609"/>
                </a:lnTo>
                <a:lnTo>
                  <a:pt x="1014" y="609"/>
                </a:lnTo>
                <a:lnTo>
                  <a:pt x="1015" y="609"/>
                </a:lnTo>
                <a:lnTo>
                  <a:pt x="1015" y="609"/>
                </a:lnTo>
                <a:lnTo>
                  <a:pt x="1015" y="609"/>
                </a:lnTo>
                <a:lnTo>
                  <a:pt x="1015" y="609"/>
                </a:lnTo>
                <a:lnTo>
                  <a:pt x="1016" y="609"/>
                </a:lnTo>
                <a:lnTo>
                  <a:pt x="1016" y="609"/>
                </a:lnTo>
                <a:lnTo>
                  <a:pt x="1016" y="609"/>
                </a:lnTo>
                <a:lnTo>
                  <a:pt x="1016" y="609"/>
                </a:lnTo>
                <a:lnTo>
                  <a:pt x="1016" y="609"/>
                </a:lnTo>
                <a:lnTo>
                  <a:pt x="1017" y="609"/>
                </a:lnTo>
                <a:lnTo>
                  <a:pt x="1017" y="609"/>
                </a:lnTo>
                <a:lnTo>
                  <a:pt x="1017" y="609"/>
                </a:lnTo>
                <a:lnTo>
                  <a:pt x="1017" y="609"/>
                </a:lnTo>
                <a:lnTo>
                  <a:pt x="1018" y="609"/>
                </a:lnTo>
                <a:lnTo>
                  <a:pt x="1018" y="609"/>
                </a:lnTo>
                <a:lnTo>
                  <a:pt x="1018" y="609"/>
                </a:lnTo>
                <a:lnTo>
                  <a:pt x="1018" y="609"/>
                </a:lnTo>
                <a:lnTo>
                  <a:pt x="1019" y="609"/>
                </a:lnTo>
                <a:lnTo>
                  <a:pt x="1019" y="609"/>
                </a:lnTo>
                <a:lnTo>
                  <a:pt x="1019" y="609"/>
                </a:lnTo>
                <a:lnTo>
                  <a:pt x="1019" y="609"/>
                </a:lnTo>
                <a:lnTo>
                  <a:pt x="1020" y="609"/>
                </a:lnTo>
                <a:lnTo>
                  <a:pt x="1020" y="609"/>
                </a:lnTo>
                <a:lnTo>
                  <a:pt x="1020" y="609"/>
                </a:lnTo>
                <a:lnTo>
                  <a:pt x="1020" y="609"/>
                </a:lnTo>
                <a:lnTo>
                  <a:pt x="1020" y="609"/>
                </a:lnTo>
                <a:lnTo>
                  <a:pt x="1021" y="609"/>
                </a:lnTo>
                <a:lnTo>
                  <a:pt x="1021" y="609"/>
                </a:lnTo>
                <a:lnTo>
                  <a:pt x="1021" y="609"/>
                </a:lnTo>
                <a:lnTo>
                  <a:pt x="1021" y="609"/>
                </a:lnTo>
                <a:lnTo>
                  <a:pt x="1022" y="609"/>
                </a:lnTo>
                <a:lnTo>
                  <a:pt x="1022" y="609"/>
                </a:lnTo>
                <a:lnTo>
                  <a:pt x="1022" y="609"/>
                </a:lnTo>
                <a:lnTo>
                  <a:pt x="1022" y="609"/>
                </a:lnTo>
                <a:lnTo>
                  <a:pt x="1023" y="609"/>
                </a:lnTo>
                <a:lnTo>
                  <a:pt x="1023" y="609"/>
                </a:lnTo>
                <a:lnTo>
                  <a:pt x="1023" y="609"/>
                </a:lnTo>
                <a:lnTo>
                  <a:pt x="1023" y="609"/>
                </a:lnTo>
                <a:lnTo>
                  <a:pt x="1024" y="609"/>
                </a:lnTo>
                <a:lnTo>
                  <a:pt x="1024" y="609"/>
                </a:lnTo>
                <a:lnTo>
                  <a:pt x="1024" y="609"/>
                </a:lnTo>
                <a:lnTo>
                  <a:pt x="1024" y="609"/>
                </a:lnTo>
                <a:lnTo>
                  <a:pt x="1025" y="609"/>
                </a:lnTo>
                <a:lnTo>
                  <a:pt x="1025" y="609"/>
                </a:lnTo>
                <a:lnTo>
                  <a:pt x="1025" y="609"/>
                </a:lnTo>
                <a:lnTo>
                  <a:pt x="1025" y="609"/>
                </a:lnTo>
                <a:lnTo>
                  <a:pt x="1025" y="609"/>
                </a:lnTo>
                <a:lnTo>
                  <a:pt x="1026" y="609"/>
                </a:lnTo>
                <a:lnTo>
                  <a:pt x="1026" y="609"/>
                </a:lnTo>
                <a:lnTo>
                  <a:pt x="1026" y="609"/>
                </a:lnTo>
                <a:lnTo>
                  <a:pt x="1026" y="609"/>
                </a:lnTo>
                <a:lnTo>
                  <a:pt x="1027" y="609"/>
                </a:lnTo>
                <a:lnTo>
                  <a:pt x="1027" y="609"/>
                </a:lnTo>
                <a:lnTo>
                  <a:pt x="1027" y="609"/>
                </a:lnTo>
                <a:lnTo>
                  <a:pt x="1027" y="609"/>
                </a:lnTo>
                <a:lnTo>
                  <a:pt x="1028" y="609"/>
                </a:lnTo>
                <a:lnTo>
                  <a:pt x="1028" y="609"/>
                </a:lnTo>
                <a:lnTo>
                  <a:pt x="1028" y="609"/>
                </a:lnTo>
                <a:lnTo>
                  <a:pt x="1028" y="609"/>
                </a:lnTo>
                <a:lnTo>
                  <a:pt x="1029" y="609"/>
                </a:lnTo>
                <a:lnTo>
                  <a:pt x="1029" y="609"/>
                </a:lnTo>
                <a:lnTo>
                  <a:pt x="1029" y="609"/>
                </a:lnTo>
                <a:lnTo>
                  <a:pt x="1029" y="609"/>
                </a:lnTo>
                <a:lnTo>
                  <a:pt x="1029" y="609"/>
                </a:lnTo>
                <a:lnTo>
                  <a:pt x="1030" y="609"/>
                </a:lnTo>
                <a:lnTo>
                  <a:pt x="1030" y="609"/>
                </a:lnTo>
                <a:lnTo>
                  <a:pt x="1030" y="609"/>
                </a:lnTo>
                <a:lnTo>
                  <a:pt x="1030" y="609"/>
                </a:lnTo>
                <a:lnTo>
                  <a:pt x="1031" y="609"/>
                </a:lnTo>
                <a:lnTo>
                  <a:pt x="1031" y="609"/>
                </a:lnTo>
                <a:lnTo>
                  <a:pt x="1031" y="609"/>
                </a:lnTo>
                <a:lnTo>
                  <a:pt x="1031" y="609"/>
                </a:lnTo>
                <a:lnTo>
                  <a:pt x="1032" y="609"/>
                </a:lnTo>
                <a:lnTo>
                  <a:pt x="1032" y="609"/>
                </a:lnTo>
                <a:lnTo>
                  <a:pt x="1032" y="609"/>
                </a:lnTo>
                <a:lnTo>
                  <a:pt x="1032" y="609"/>
                </a:lnTo>
                <a:lnTo>
                  <a:pt x="1033" y="609"/>
                </a:lnTo>
                <a:lnTo>
                  <a:pt x="1033" y="609"/>
                </a:lnTo>
                <a:lnTo>
                  <a:pt x="1033" y="609"/>
                </a:lnTo>
                <a:lnTo>
                  <a:pt x="1033" y="609"/>
                </a:lnTo>
                <a:lnTo>
                  <a:pt x="1033" y="609"/>
                </a:lnTo>
                <a:lnTo>
                  <a:pt x="1034" y="609"/>
                </a:lnTo>
                <a:lnTo>
                  <a:pt x="1034" y="609"/>
                </a:lnTo>
                <a:lnTo>
                  <a:pt x="1034" y="609"/>
                </a:lnTo>
                <a:lnTo>
                  <a:pt x="1034" y="609"/>
                </a:lnTo>
                <a:lnTo>
                  <a:pt x="1035" y="609"/>
                </a:lnTo>
                <a:lnTo>
                  <a:pt x="1035" y="609"/>
                </a:lnTo>
                <a:lnTo>
                  <a:pt x="1035" y="609"/>
                </a:lnTo>
                <a:lnTo>
                  <a:pt x="1035" y="609"/>
                </a:lnTo>
                <a:lnTo>
                  <a:pt x="1036" y="609"/>
                </a:lnTo>
                <a:lnTo>
                  <a:pt x="1036" y="609"/>
                </a:lnTo>
                <a:lnTo>
                  <a:pt x="1036" y="609"/>
                </a:lnTo>
                <a:lnTo>
                  <a:pt x="1036" y="609"/>
                </a:lnTo>
                <a:lnTo>
                  <a:pt x="1037" y="609"/>
                </a:lnTo>
                <a:lnTo>
                  <a:pt x="1037" y="609"/>
                </a:lnTo>
                <a:lnTo>
                  <a:pt x="1037" y="609"/>
                </a:lnTo>
                <a:lnTo>
                  <a:pt x="1038" y="609"/>
                </a:lnTo>
                <a:lnTo>
                  <a:pt x="1038" y="609"/>
                </a:lnTo>
                <a:lnTo>
                  <a:pt x="1038" y="609"/>
                </a:lnTo>
                <a:lnTo>
                  <a:pt x="1038" y="609"/>
                </a:lnTo>
                <a:lnTo>
                  <a:pt x="1038" y="609"/>
                </a:lnTo>
                <a:lnTo>
                  <a:pt x="1038" y="609"/>
                </a:lnTo>
                <a:lnTo>
                  <a:pt x="1039" y="609"/>
                </a:lnTo>
                <a:lnTo>
                  <a:pt x="1039" y="609"/>
                </a:lnTo>
                <a:lnTo>
                  <a:pt x="1039" y="609"/>
                </a:lnTo>
                <a:lnTo>
                  <a:pt x="1039" y="609"/>
                </a:lnTo>
                <a:lnTo>
                  <a:pt x="1040" y="609"/>
                </a:lnTo>
                <a:lnTo>
                  <a:pt x="1040" y="609"/>
                </a:lnTo>
                <a:lnTo>
                  <a:pt x="1040" y="609"/>
                </a:lnTo>
                <a:lnTo>
                  <a:pt x="1040" y="609"/>
                </a:lnTo>
                <a:lnTo>
                  <a:pt x="1041" y="609"/>
                </a:lnTo>
                <a:lnTo>
                  <a:pt x="1041" y="609"/>
                </a:lnTo>
                <a:lnTo>
                  <a:pt x="1041" y="609"/>
                </a:lnTo>
                <a:lnTo>
                  <a:pt x="1042" y="609"/>
                </a:lnTo>
                <a:lnTo>
                  <a:pt x="1042" y="609"/>
                </a:lnTo>
                <a:lnTo>
                  <a:pt x="1042" y="609"/>
                </a:lnTo>
                <a:lnTo>
                  <a:pt x="1042" y="609"/>
                </a:lnTo>
                <a:lnTo>
                  <a:pt x="1042" y="609"/>
                </a:lnTo>
                <a:lnTo>
                  <a:pt x="1042" y="609"/>
                </a:lnTo>
                <a:lnTo>
                  <a:pt x="1043" y="609"/>
                </a:lnTo>
                <a:lnTo>
                  <a:pt x="1043" y="609"/>
                </a:lnTo>
                <a:lnTo>
                  <a:pt x="1043" y="609"/>
                </a:lnTo>
                <a:lnTo>
                  <a:pt x="1043" y="609"/>
                </a:lnTo>
                <a:lnTo>
                  <a:pt x="1044" y="609"/>
                </a:lnTo>
                <a:lnTo>
                  <a:pt x="1044" y="609"/>
                </a:lnTo>
                <a:lnTo>
                  <a:pt x="1044" y="609"/>
                </a:lnTo>
                <a:lnTo>
                  <a:pt x="1045" y="609"/>
                </a:lnTo>
                <a:lnTo>
                  <a:pt x="1045" y="609"/>
                </a:lnTo>
                <a:lnTo>
                  <a:pt x="1045" y="609"/>
                </a:lnTo>
                <a:lnTo>
                  <a:pt x="1045" y="609"/>
                </a:lnTo>
                <a:lnTo>
                  <a:pt x="1046" y="609"/>
                </a:lnTo>
                <a:lnTo>
                  <a:pt x="1046" y="609"/>
                </a:lnTo>
                <a:lnTo>
                  <a:pt x="1046" y="609"/>
                </a:lnTo>
                <a:lnTo>
                  <a:pt x="1046" y="609"/>
                </a:lnTo>
                <a:lnTo>
                  <a:pt x="1047" y="609"/>
                </a:lnTo>
                <a:lnTo>
                  <a:pt x="1047" y="609"/>
                </a:lnTo>
                <a:lnTo>
                  <a:pt x="1047" y="609"/>
                </a:lnTo>
                <a:lnTo>
                  <a:pt x="1047" y="609"/>
                </a:lnTo>
                <a:lnTo>
                  <a:pt x="1047" y="609"/>
                </a:lnTo>
                <a:lnTo>
                  <a:pt x="1048" y="609"/>
                </a:lnTo>
                <a:lnTo>
                  <a:pt x="1048" y="609"/>
                </a:lnTo>
                <a:lnTo>
                  <a:pt x="1048" y="609"/>
                </a:lnTo>
                <a:lnTo>
                  <a:pt x="1048" y="609"/>
                </a:lnTo>
                <a:lnTo>
                  <a:pt x="1049" y="609"/>
                </a:lnTo>
                <a:lnTo>
                  <a:pt x="1049" y="609"/>
                </a:lnTo>
                <a:lnTo>
                  <a:pt x="1049" y="609"/>
                </a:lnTo>
                <a:lnTo>
                  <a:pt x="1049" y="609"/>
                </a:lnTo>
                <a:lnTo>
                  <a:pt x="1050" y="609"/>
                </a:lnTo>
                <a:lnTo>
                  <a:pt x="1050" y="609"/>
                </a:lnTo>
                <a:lnTo>
                  <a:pt x="1050" y="609"/>
                </a:lnTo>
                <a:lnTo>
                  <a:pt x="1050" y="609"/>
                </a:lnTo>
                <a:lnTo>
                  <a:pt x="1051" y="609"/>
                </a:lnTo>
                <a:lnTo>
                  <a:pt x="1051" y="609"/>
                </a:lnTo>
                <a:lnTo>
                  <a:pt x="1051" y="609"/>
                </a:lnTo>
                <a:lnTo>
                  <a:pt x="1051" y="609"/>
                </a:lnTo>
                <a:lnTo>
                  <a:pt x="1051" y="609"/>
                </a:lnTo>
                <a:lnTo>
                  <a:pt x="1052" y="609"/>
                </a:lnTo>
                <a:lnTo>
                  <a:pt x="1052" y="609"/>
                </a:lnTo>
                <a:lnTo>
                  <a:pt x="1052" y="609"/>
                </a:lnTo>
                <a:lnTo>
                  <a:pt x="1052" y="609"/>
                </a:lnTo>
                <a:lnTo>
                  <a:pt x="1053" y="609"/>
                </a:lnTo>
                <a:lnTo>
                  <a:pt x="1053" y="609"/>
                </a:lnTo>
                <a:lnTo>
                  <a:pt x="1053" y="609"/>
                </a:lnTo>
                <a:lnTo>
                  <a:pt x="1053" y="609"/>
                </a:lnTo>
                <a:lnTo>
                  <a:pt x="1054" y="609"/>
                </a:lnTo>
                <a:lnTo>
                  <a:pt x="1054" y="609"/>
                </a:lnTo>
                <a:lnTo>
                  <a:pt x="1054" y="609"/>
                </a:lnTo>
                <a:lnTo>
                  <a:pt x="1054" y="609"/>
                </a:lnTo>
                <a:lnTo>
                  <a:pt x="1055" y="609"/>
                </a:lnTo>
                <a:lnTo>
                  <a:pt x="1055" y="609"/>
                </a:lnTo>
                <a:lnTo>
                  <a:pt x="1055" y="609"/>
                </a:lnTo>
                <a:lnTo>
                  <a:pt x="1055" y="609"/>
                </a:lnTo>
                <a:lnTo>
                  <a:pt x="1056" y="609"/>
                </a:lnTo>
                <a:lnTo>
                  <a:pt x="1056" y="609"/>
                </a:lnTo>
                <a:lnTo>
                  <a:pt x="1056" y="609"/>
                </a:lnTo>
                <a:lnTo>
                  <a:pt x="1056" y="609"/>
                </a:lnTo>
                <a:lnTo>
                  <a:pt x="1056" y="609"/>
                </a:lnTo>
                <a:lnTo>
                  <a:pt x="1057" y="609"/>
                </a:lnTo>
                <a:lnTo>
                  <a:pt x="1057" y="609"/>
                </a:lnTo>
                <a:lnTo>
                  <a:pt x="1057" y="609"/>
                </a:lnTo>
                <a:lnTo>
                  <a:pt x="1057" y="609"/>
                </a:lnTo>
                <a:lnTo>
                  <a:pt x="1058" y="609"/>
                </a:lnTo>
                <a:lnTo>
                  <a:pt x="1058" y="609"/>
                </a:lnTo>
                <a:lnTo>
                  <a:pt x="1058" y="609"/>
                </a:lnTo>
                <a:lnTo>
                  <a:pt x="1058" y="609"/>
                </a:lnTo>
                <a:lnTo>
                  <a:pt x="1059" y="609"/>
                </a:lnTo>
                <a:lnTo>
                  <a:pt x="1059" y="609"/>
                </a:lnTo>
                <a:lnTo>
                  <a:pt x="1059" y="609"/>
                </a:lnTo>
                <a:lnTo>
                  <a:pt x="1059" y="609"/>
                </a:lnTo>
                <a:lnTo>
                  <a:pt x="1060" y="609"/>
                </a:lnTo>
                <a:lnTo>
                  <a:pt x="1060" y="609"/>
                </a:lnTo>
                <a:lnTo>
                  <a:pt x="1060" y="609"/>
                </a:lnTo>
                <a:lnTo>
                  <a:pt x="1060" y="609"/>
                </a:lnTo>
                <a:lnTo>
                  <a:pt x="1060" y="609"/>
                </a:lnTo>
                <a:lnTo>
                  <a:pt x="1061" y="609"/>
                </a:lnTo>
                <a:lnTo>
                  <a:pt x="1061" y="609"/>
                </a:lnTo>
                <a:lnTo>
                  <a:pt x="1061" y="609"/>
                </a:lnTo>
                <a:lnTo>
                  <a:pt x="1061" y="609"/>
                </a:lnTo>
                <a:lnTo>
                  <a:pt x="1062" y="609"/>
                </a:lnTo>
                <a:lnTo>
                  <a:pt x="1062" y="609"/>
                </a:lnTo>
                <a:lnTo>
                  <a:pt x="1062" y="609"/>
                </a:lnTo>
                <a:lnTo>
                  <a:pt x="1062" y="609"/>
                </a:lnTo>
                <a:lnTo>
                  <a:pt x="1063" y="609"/>
                </a:lnTo>
                <a:lnTo>
                  <a:pt x="1063" y="609"/>
                </a:lnTo>
                <a:lnTo>
                  <a:pt x="1063" y="609"/>
                </a:lnTo>
                <a:lnTo>
                  <a:pt x="1063" y="609"/>
                </a:lnTo>
                <a:lnTo>
                  <a:pt x="1064" y="609"/>
                </a:lnTo>
                <a:lnTo>
                  <a:pt x="1064" y="609"/>
                </a:lnTo>
                <a:lnTo>
                  <a:pt x="1064" y="609"/>
                </a:lnTo>
                <a:lnTo>
                  <a:pt x="1064" y="609"/>
                </a:lnTo>
                <a:lnTo>
                  <a:pt x="1065" y="609"/>
                </a:lnTo>
                <a:lnTo>
                  <a:pt x="1065" y="609"/>
                </a:lnTo>
                <a:lnTo>
                  <a:pt x="1065" y="609"/>
                </a:lnTo>
                <a:lnTo>
                  <a:pt x="1065" y="609"/>
                </a:lnTo>
                <a:lnTo>
                  <a:pt x="1065" y="609"/>
                </a:lnTo>
                <a:lnTo>
                  <a:pt x="1066" y="609"/>
                </a:lnTo>
                <a:lnTo>
                  <a:pt x="1066" y="609"/>
                </a:lnTo>
                <a:lnTo>
                  <a:pt x="1066" y="609"/>
                </a:lnTo>
                <a:lnTo>
                  <a:pt x="1066" y="609"/>
                </a:lnTo>
                <a:lnTo>
                  <a:pt x="1067" y="609"/>
                </a:lnTo>
                <a:lnTo>
                  <a:pt x="1067" y="609"/>
                </a:lnTo>
                <a:lnTo>
                  <a:pt x="1067" y="609"/>
                </a:lnTo>
                <a:lnTo>
                  <a:pt x="1067" y="609"/>
                </a:lnTo>
                <a:lnTo>
                  <a:pt x="1068" y="609"/>
                </a:lnTo>
                <a:lnTo>
                  <a:pt x="1068" y="609"/>
                </a:lnTo>
                <a:lnTo>
                  <a:pt x="1068" y="609"/>
                </a:lnTo>
                <a:lnTo>
                  <a:pt x="1068" y="609"/>
                </a:lnTo>
                <a:lnTo>
                  <a:pt x="1069" y="609"/>
                </a:lnTo>
                <a:lnTo>
                  <a:pt x="1069" y="609"/>
                </a:lnTo>
                <a:lnTo>
                  <a:pt x="1069" y="609"/>
                </a:lnTo>
                <a:lnTo>
                  <a:pt x="1069" y="609"/>
                </a:lnTo>
                <a:lnTo>
                  <a:pt x="1069" y="609"/>
                </a:lnTo>
                <a:lnTo>
                  <a:pt x="1070" y="609"/>
                </a:lnTo>
                <a:lnTo>
                  <a:pt x="1070" y="609"/>
                </a:lnTo>
                <a:lnTo>
                  <a:pt x="1070" y="609"/>
                </a:lnTo>
                <a:lnTo>
                  <a:pt x="1070" y="609"/>
                </a:lnTo>
                <a:lnTo>
                  <a:pt x="1071" y="609"/>
                </a:lnTo>
                <a:lnTo>
                  <a:pt x="1071" y="609"/>
                </a:lnTo>
                <a:lnTo>
                  <a:pt x="1071" y="609"/>
                </a:lnTo>
                <a:lnTo>
                  <a:pt x="1071" y="609"/>
                </a:lnTo>
                <a:lnTo>
                  <a:pt x="1072" y="609"/>
                </a:lnTo>
                <a:lnTo>
                  <a:pt x="1072" y="609"/>
                </a:lnTo>
                <a:lnTo>
                  <a:pt x="1072" y="609"/>
                </a:lnTo>
                <a:lnTo>
                  <a:pt x="1072" y="609"/>
                </a:lnTo>
                <a:lnTo>
                  <a:pt x="1073" y="609"/>
                </a:lnTo>
                <a:lnTo>
                  <a:pt x="1073" y="609"/>
                </a:lnTo>
                <a:lnTo>
                  <a:pt x="1073" y="609"/>
                </a:lnTo>
                <a:lnTo>
                  <a:pt x="1073" y="609"/>
                </a:lnTo>
                <a:lnTo>
                  <a:pt x="1073" y="609"/>
                </a:lnTo>
                <a:lnTo>
                  <a:pt x="1074" y="609"/>
                </a:lnTo>
                <a:lnTo>
                  <a:pt x="1074" y="609"/>
                </a:lnTo>
                <a:lnTo>
                  <a:pt x="1074" y="609"/>
                </a:lnTo>
                <a:lnTo>
                  <a:pt x="1074" y="609"/>
                </a:lnTo>
                <a:lnTo>
                  <a:pt x="1075" y="609"/>
                </a:lnTo>
                <a:lnTo>
                  <a:pt x="1075" y="609"/>
                </a:lnTo>
                <a:lnTo>
                  <a:pt x="1075" y="609"/>
                </a:lnTo>
                <a:lnTo>
                  <a:pt x="1075" y="609"/>
                </a:lnTo>
                <a:lnTo>
                  <a:pt x="1076" y="609"/>
                </a:lnTo>
                <a:lnTo>
                  <a:pt x="1076" y="609"/>
                </a:lnTo>
                <a:lnTo>
                  <a:pt x="1076" y="609"/>
                </a:lnTo>
                <a:lnTo>
                  <a:pt x="1077" y="609"/>
                </a:lnTo>
                <a:lnTo>
                  <a:pt x="1077" y="609"/>
                </a:lnTo>
                <a:lnTo>
                  <a:pt x="1077" y="609"/>
                </a:lnTo>
                <a:lnTo>
                  <a:pt x="1077" y="609"/>
                </a:lnTo>
                <a:lnTo>
                  <a:pt x="1078" y="609"/>
                </a:lnTo>
                <a:lnTo>
                  <a:pt x="1078" y="609"/>
                </a:lnTo>
                <a:lnTo>
                  <a:pt x="1078" y="609"/>
                </a:lnTo>
                <a:lnTo>
                  <a:pt x="1078" y="609"/>
                </a:lnTo>
                <a:lnTo>
                  <a:pt x="1078" y="609"/>
                </a:lnTo>
                <a:lnTo>
                  <a:pt x="1078" y="609"/>
                </a:lnTo>
                <a:lnTo>
                  <a:pt x="1079" y="609"/>
                </a:lnTo>
                <a:lnTo>
                  <a:pt x="1079" y="609"/>
                </a:lnTo>
                <a:lnTo>
                  <a:pt x="1079" y="609"/>
                </a:lnTo>
                <a:lnTo>
                  <a:pt x="1079" y="609"/>
                </a:lnTo>
                <a:lnTo>
                  <a:pt x="1080" y="609"/>
                </a:lnTo>
                <a:lnTo>
                  <a:pt x="1080" y="609"/>
                </a:lnTo>
                <a:lnTo>
                  <a:pt x="1080" y="609"/>
                </a:lnTo>
                <a:lnTo>
                  <a:pt x="1081" y="609"/>
                </a:lnTo>
                <a:lnTo>
                  <a:pt x="1081" y="609"/>
                </a:lnTo>
                <a:lnTo>
                  <a:pt x="1081" y="609"/>
                </a:lnTo>
                <a:lnTo>
                  <a:pt x="1081" y="609"/>
                </a:lnTo>
                <a:lnTo>
                  <a:pt x="1082" y="609"/>
                </a:lnTo>
                <a:lnTo>
                  <a:pt x="1082" y="609"/>
                </a:lnTo>
                <a:lnTo>
                  <a:pt x="1082" y="609"/>
                </a:lnTo>
                <a:lnTo>
                  <a:pt x="1082" y="609"/>
                </a:lnTo>
                <a:lnTo>
                  <a:pt x="1082" y="609"/>
                </a:lnTo>
                <a:lnTo>
                  <a:pt x="1082" y="609"/>
                </a:lnTo>
                <a:lnTo>
                  <a:pt x="1083" y="609"/>
                </a:lnTo>
                <a:lnTo>
                  <a:pt x="1083" y="609"/>
                </a:lnTo>
                <a:lnTo>
                  <a:pt x="1083" y="609"/>
                </a:lnTo>
                <a:lnTo>
                  <a:pt x="1084" y="609"/>
                </a:lnTo>
                <a:lnTo>
                  <a:pt x="1084" y="609"/>
                </a:lnTo>
                <a:lnTo>
                  <a:pt x="1084" y="609"/>
                </a:lnTo>
                <a:lnTo>
                  <a:pt x="1084" y="609"/>
                </a:lnTo>
                <a:lnTo>
                  <a:pt x="1085" y="609"/>
                </a:lnTo>
                <a:lnTo>
                  <a:pt x="1085" y="609"/>
                </a:lnTo>
                <a:lnTo>
                  <a:pt x="1085" y="609"/>
                </a:lnTo>
                <a:lnTo>
                  <a:pt x="1085" y="609"/>
                </a:lnTo>
                <a:lnTo>
                  <a:pt x="1086" y="609"/>
                </a:lnTo>
                <a:lnTo>
                  <a:pt x="1086" y="609"/>
                </a:lnTo>
                <a:lnTo>
                  <a:pt x="1086" y="609"/>
                </a:lnTo>
                <a:lnTo>
                  <a:pt x="1086" y="609"/>
                </a:lnTo>
                <a:lnTo>
                  <a:pt x="1087" y="609"/>
                </a:lnTo>
                <a:lnTo>
                  <a:pt x="1087" y="609"/>
                </a:lnTo>
                <a:lnTo>
                  <a:pt x="1087" y="609"/>
                </a:lnTo>
                <a:lnTo>
                  <a:pt x="1087" y="609"/>
                </a:lnTo>
                <a:lnTo>
                  <a:pt x="1087" y="609"/>
                </a:lnTo>
                <a:lnTo>
                  <a:pt x="1088" y="609"/>
                </a:lnTo>
                <a:lnTo>
                  <a:pt x="1088" y="609"/>
                </a:lnTo>
                <a:lnTo>
                  <a:pt x="1088" y="609"/>
                </a:lnTo>
                <a:lnTo>
                  <a:pt x="1088" y="609"/>
                </a:lnTo>
                <a:lnTo>
                  <a:pt x="1089" y="609"/>
                </a:lnTo>
                <a:lnTo>
                  <a:pt x="1089" y="609"/>
                </a:lnTo>
                <a:lnTo>
                  <a:pt x="1089" y="609"/>
                </a:lnTo>
                <a:lnTo>
                  <a:pt x="1089" y="609"/>
                </a:lnTo>
                <a:lnTo>
                  <a:pt x="1090" y="609"/>
                </a:lnTo>
                <a:lnTo>
                  <a:pt x="1090" y="609"/>
                </a:lnTo>
                <a:lnTo>
                  <a:pt x="1090" y="609"/>
                </a:lnTo>
                <a:lnTo>
                  <a:pt x="1090" y="609"/>
                </a:lnTo>
                <a:lnTo>
                  <a:pt x="1091" y="609"/>
                </a:lnTo>
                <a:lnTo>
                  <a:pt x="1091" y="609"/>
                </a:lnTo>
                <a:lnTo>
                  <a:pt x="1091" y="609"/>
                </a:lnTo>
                <a:lnTo>
                  <a:pt x="1091" y="609"/>
                </a:lnTo>
                <a:lnTo>
                  <a:pt x="1091" y="609"/>
                </a:lnTo>
                <a:lnTo>
                  <a:pt x="1092" y="609"/>
                </a:lnTo>
                <a:lnTo>
                  <a:pt x="1092" y="609"/>
                </a:lnTo>
                <a:lnTo>
                  <a:pt x="1092" y="609"/>
                </a:lnTo>
                <a:lnTo>
                  <a:pt x="1092" y="609"/>
                </a:lnTo>
                <a:lnTo>
                  <a:pt x="1093" y="609"/>
                </a:lnTo>
                <a:lnTo>
                  <a:pt x="1093" y="609"/>
                </a:lnTo>
                <a:lnTo>
                  <a:pt x="1093" y="609"/>
                </a:lnTo>
                <a:lnTo>
                  <a:pt x="1093" y="609"/>
                </a:lnTo>
                <a:lnTo>
                  <a:pt x="1094" y="609"/>
                </a:lnTo>
                <a:lnTo>
                  <a:pt x="1094" y="609"/>
                </a:lnTo>
                <a:lnTo>
                  <a:pt x="1094" y="609"/>
                </a:lnTo>
                <a:lnTo>
                  <a:pt x="1094" y="609"/>
                </a:lnTo>
                <a:lnTo>
                  <a:pt x="1095" y="609"/>
                </a:lnTo>
                <a:lnTo>
                  <a:pt x="1095" y="609"/>
                </a:lnTo>
                <a:lnTo>
                  <a:pt x="1095" y="609"/>
                </a:lnTo>
                <a:lnTo>
                  <a:pt x="1095" y="609"/>
                </a:lnTo>
                <a:lnTo>
                  <a:pt x="1096" y="609"/>
                </a:lnTo>
                <a:lnTo>
                  <a:pt x="1096" y="609"/>
                </a:lnTo>
                <a:lnTo>
                  <a:pt x="1096" y="609"/>
                </a:lnTo>
                <a:lnTo>
                  <a:pt x="1096" y="609"/>
                </a:lnTo>
                <a:lnTo>
                  <a:pt x="1096" y="609"/>
                </a:lnTo>
                <a:lnTo>
                  <a:pt x="1097" y="609"/>
                </a:lnTo>
                <a:lnTo>
                  <a:pt x="1097" y="609"/>
                </a:lnTo>
                <a:lnTo>
                  <a:pt x="1097" y="609"/>
                </a:lnTo>
                <a:lnTo>
                  <a:pt x="1097" y="609"/>
                </a:lnTo>
                <a:lnTo>
                  <a:pt x="1098" y="609"/>
                </a:lnTo>
                <a:lnTo>
                  <a:pt x="1098" y="609"/>
                </a:lnTo>
                <a:lnTo>
                  <a:pt x="1098" y="609"/>
                </a:lnTo>
                <a:lnTo>
                  <a:pt x="1098" y="609"/>
                </a:lnTo>
                <a:lnTo>
                  <a:pt x="1099" y="609"/>
                </a:lnTo>
                <a:lnTo>
                  <a:pt x="1099" y="609"/>
                </a:lnTo>
                <a:lnTo>
                  <a:pt x="1099" y="609"/>
                </a:lnTo>
                <a:lnTo>
                  <a:pt x="1099" y="609"/>
                </a:lnTo>
                <a:lnTo>
                  <a:pt x="1100" y="609"/>
                </a:lnTo>
                <a:lnTo>
                  <a:pt x="1100" y="609"/>
                </a:lnTo>
                <a:lnTo>
                  <a:pt x="1100" y="609"/>
                </a:lnTo>
                <a:lnTo>
                  <a:pt x="1100" y="609"/>
                </a:lnTo>
                <a:lnTo>
                  <a:pt x="1100" y="609"/>
                </a:lnTo>
                <a:lnTo>
                  <a:pt x="1101" y="609"/>
                </a:lnTo>
                <a:lnTo>
                  <a:pt x="1101" y="609"/>
                </a:lnTo>
                <a:lnTo>
                  <a:pt x="1101" y="609"/>
                </a:lnTo>
                <a:lnTo>
                  <a:pt x="1101" y="609"/>
                </a:lnTo>
                <a:lnTo>
                  <a:pt x="1102" y="609"/>
                </a:lnTo>
                <a:lnTo>
                  <a:pt x="1102" y="609"/>
                </a:lnTo>
                <a:lnTo>
                  <a:pt x="1102" y="609"/>
                </a:lnTo>
                <a:lnTo>
                  <a:pt x="1102" y="609"/>
                </a:lnTo>
                <a:lnTo>
                  <a:pt x="1103" y="609"/>
                </a:lnTo>
                <a:lnTo>
                  <a:pt x="1103" y="609"/>
                </a:lnTo>
                <a:lnTo>
                  <a:pt x="1103" y="609"/>
                </a:lnTo>
                <a:lnTo>
                  <a:pt x="1103" y="609"/>
                </a:lnTo>
                <a:lnTo>
                  <a:pt x="1104" y="609"/>
                </a:lnTo>
                <a:lnTo>
                  <a:pt x="1104" y="609"/>
                </a:lnTo>
                <a:lnTo>
                  <a:pt x="1104" y="609"/>
                </a:lnTo>
                <a:lnTo>
                  <a:pt x="1104" y="609"/>
                </a:lnTo>
                <a:lnTo>
                  <a:pt x="1105" y="609"/>
                </a:lnTo>
                <a:lnTo>
                  <a:pt x="1105" y="609"/>
                </a:lnTo>
                <a:lnTo>
                  <a:pt x="1105" y="609"/>
                </a:lnTo>
                <a:lnTo>
                  <a:pt x="1105" y="609"/>
                </a:lnTo>
                <a:lnTo>
                  <a:pt x="1105" y="609"/>
                </a:lnTo>
                <a:lnTo>
                  <a:pt x="1106" y="609"/>
                </a:lnTo>
                <a:lnTo>
                  <a:pt x="1106" y="609"/>
                </a:lnTo>
                <a:lnTo>
                  <a:pt x="1106" y="609"/>
                </a:lnTo>
                <a:lnTo>
                  <a:pt x="1106" y="609"/>
                </a:lnTo>
                <a:lnTo>
                  <a:pt x="1107" y="609"/>
                </a:lnTo>
                <a:lnTo>
                  <a:pt x="1107" y="609"/>
                </a:lnTo>
                <a:lnTo>
                  <a:pt x="1107" y="609"/>
                </a:lnTo>
                <a:lnTo>
                  <a:pt x="1107" y="609"/>
                </a:lnTo>
                <a:lnTo>
                  <a:pt x="1108" y="609"/>
                </a:lnTo>
                <a:lnTo>
                  <a:pt x="1108" y="609"/>
                </a:lnTo>
                <a:lnTo>
                  <a:pt x="1108" y="609"/>
                </a:lnTo>
                <a:lnTo>
                  <a:pt x="1108" y="609"/>
                </a:lnTo>
                <a:lnTo>
                  <a:pt x="1109" y="609"/>
                </a:lnTo>
                <a:lnTo>
                  <a:pt x="1109" y="609"/>
                </a:lnTo>
                <a:lnTo>
                  <a:pt x="1109" y="609"/>
                </a:lnTo>
                <a:lnTo>
                  <a:pt x="1109" y="609"/>
                </a:lnTo>
                <a:lnTo>
                  <a:pt x="1109" y="609"/>
                </a:lnTo>
                <a:lnTo>
                  <a:pt x="1110" y="609"/>
                </a:lnTo>
                <a:lnTo>
                  <a:pt x="1110" y="609"/>
                </a:lnTo>
                <a:lnTo>
                  <a:pt x="1110" y="609"/>
                </a:lnTo>
                <a:lnTo>
                  <a:pt x="1110" y="609"/>
                </a:lnTo>
                <a:lnTo>
                  <a:pt x="1111" y="609"/>
                </a:lnTo>
                <a:lnTo>
                  <a:pt x="1111" y="609"/>
                </a:lnTo>
                <a:lnTo>
                  <a:pt x="1111" y="609"/>
                </a:lnTo>
                <a:lnTo>
                  <a:pt x="1111" y="609"/>
                </a:lnTo>
                <a:lnTo>
                  <a:pt x="1112" y="609"/>
                </a:lnTo>
                <a:lnTo>
                  <a:pt x="1112" y="609"/>
                </a:lnTo>
                <a:lnTo>
                  <a:pt x="1112" y="609"/>
                </a:lnTo>
                <a:lnTo>
                  <a:pt x="1113" y="609"/>
                </a:lnTo>
                <a:lnTo>
                  <a:pt x="1113" y="609"/>
                </a:lnTo>
                <a:lnTo>
                  <a:pt x="1113" y="609"/>
                </a:lnTo>
                <a:lnTo>
                  <a:pt x="1113" y="609"/>
                </a:lnTo>
                <a:lnTo>
                  <a:pt x="1113" y="609"/>
                </a:lnTo>
                <a:lnTo>
                  <a:pt x="1113" y="609"/>
                </a:lnTo>
                <a:lnTo>
                  <a:pt x="1114" y="609"/>
                </a:lnTo>
                <a:lnTo>
                  <a:pt x="1114" y="609"/>
                </a:lnTo>
                <a:lnTo>
                  <a:pt x="1114" y="609"/>
                </a:lnTo>
                <a:lnTo>
                  <a:pt x="1114" y="609"/>
                </a:lnTo>
                <a:lnTo>
                  <a:pt x="1115" y="609"/>
                </a:lnTo>
                <a:lnTo>
                  <a:pt x="1115" y="609"/>
                </a:lnTo>
                <a:lnTo>
                  <a:pt x="1115" y="609"/>
                </a:lnTo>
                <a:lnTo>
                  <a:pt x="1116" y="609"/>
                </a:lnTo>
                <a:lnTo>
                  <a:pt x="1116" y="609"/>
                </a:lnTo>
                <a:lnTo>
                  <a:pt x="1116" y="609"/>
                </a:lnTo>
                <a:lnTo>
                  <a:pt x="1116" y="609"/>
                </a:lnTo>
                <a:lnTo>
                  <a:pt x="1117" y="609"/>
                </a:lnTo>
                <a:lnTo>
                  <a:pt x="1117" y="609"/>
                </a:lnTo>
                <a:lnTo>
                  <a:pt x="1117" y="609"/>
                </a:lnTo>
                <a:lnTo>
                  <a:pt x="1117" y="609"/>
                </a:lnTo>
                <a:lnTo>
                  <a:pt x="1118" y="609"/>
                </a:lnTo>
                <a:lnTo>
                  <a:pt x="1118" y="609"/>
                </a:lnTo>
                <a:lnTo>
                  <a:pt x="1118" y="609"/>
                </a:lnTo>
                <a:lnTo>
                  <a:pt x="1118" y="609"/>
                </a:lnTo>
                <a:lnTo>
                  <a:pt x="1118" y="609"/>
                </a:lnTo>
                <a:lnTo>
                  <a:pt x="1118" y="609"/>
                </a:lnTo>
                <a:lnTo>
                  <a:pt x="1119" y="609"/>
                </a:lnTo>
                <a:lnTo>
                  <a:pt x="1119" y="609"/>
                </a:lnTo>
                <a:lnTo>
                  <a:pt x="1119" y="609"/>
                </a:lnTo>
                <a:lnTo>
                  <a:pt x="1120" y="609"/>
                </a:lnTo>
                <a:lnTo>
                  <a:pt x="1120" y="609"/>
                </a:lnTo>
                <a:lnTo>
                  <a:pt x="1120" y="609"/>
                </a:lnTo>
                <a:lnTo>
                  <a:pt x="1120" y="609"/>
                </a:lnTo>
                <a:lnTo>
                  <a:pt x="1121" y="609"/>
                </a:lnTo>
                <a:lnTo>
                  <a:pt x="1121" y="609"/>
                </a:lnTo>
                <a:lnTo>
                  <a:pt x="1121" y="609"/>
                </a:lnTo>
                <a:lnTo>
                  <a:pt x="1121" y="609"/>
                </a:lnTo>
                <a:lnTo>
                  <a:pt x="1122" y="609"/>
                </a:lnTo>
                <a:lnTo>
                  <a:pt x="1122" y="609"/>
                </a:lnTo>
                <a:lnTo>
                  <a:pt x="1122" y="609"/>
                </a:lnTo>
                <a:lnTo>
                  <a:pt x="1122" y="609"/>
                </a:lnTo>
                <a:lnTo>
                  <a:pt x="1122" y="609"/>
                </a:lnTo>
                <a:lnTo>
                  <a:pt x="1123" y="609"/>
                </a:lnTo>
                <a:lnTo>
                  <a:pt x="1123" y="609"/>
                </a:lnTo>
                <a:lnTo>
                  <a:pt x="1123" y="609"/>
                </a:lnTo>
                <a:lnTo>
                  <a:pt x="1123" y="609"/>
                </a:lnTo>
                <a:lnTo>
                  <a:pt x="1124" y="609"/>
                </a:lnTo>
                <a:lnTo>
                  <a:pt x="1124" y="609"/>
                </a:lnTo>
                <a:lnTo>
                  <a:pt x="1124" y="609"/>
                </a:lnTo>
                <a:lnTo>
                  <a:pt x="1124" y="609"/>
                </a:lnTo>
                <a:lnTo>
                  <a:pt x="1125" y="609"/>
                </a:lnTo>
                <a:lnTo>
                  <a:pt x="1125" y="609"/>
                </a:lnTo>
                <a:lnTo>
                  <a:pt x="1125" y="609"/>
                </a:lnTo>
                <a:lnTo>
                  <a:pt x="1125" y="609"/>
                </a:lnTo>
                <a:lnTo>
                  <a:pt x="1126" y="609"/>
                </a:lnTo>
                <a:lnTo>
                  <a:pt x="1126" y="609"/>
                </a:lnTo>
                <a:lnTo>
                  <a:pt x="1126" y="609"/>
                </a:lnTo>
                <a:lnTo>
                  <a:pt x="1126" y="609"/>
                </a:lnTo>
                <a:lnTo>
                  <a:pt x="1127" y="609"/>
                </a:lnTo>
                <a:lnTo>
                  <a:pt x="1127" y="609"/>
                </a:lnTo>
                <a:lnTo>
                  <a:pt x="1127" y="609"/>
                </a:lnTo>
                <a:lnTo>
                  <a:pt x="1127" y="609"/>
                </a:lnTo>
                <a:lnTo>
                  <a:pt x="1127" y="609"/>
                </a:lnTo>
                <a:lnTo>
                  <a:pt x="1128" y="609"/>
                </a:lnTo>
                <a:lnTo>
                  <a:pt x="1128" y="609"/>
                </a:lnTo>
                <a:lnTo>
                  <a:pt x="1128" y="609"/>
                </a:lnTo>
                <a:lnTo>
                  <a:pt x="1128" y="609"/>
                </a:lnTo>
                <a:lnTo>
                  <a:pt x="1129" y="609"/>
                </a:lnTo>
                <a:lnTo>
                  <a:pt x="1129" y="609"/>
                </a:lnTo>
                <a:lnTo>
                  <a:pt x="1129" y="609"/>
                </a:lnTo>
                <a:lnTo>
                  <a:pt x="1129" y="609"/>
                </a:lnTo>
                <a:lnTo>
                  <a:pt x="1130" y="609"/>
                </a:lnTo>
                <a:lnTo>
                  <a:pt x="1130" y="609"/>
                </a:lnTo>
                <a:lnTo>
                  <a:pt x="1130" y="609"/>
                </a:lnTo>
                <a:lnTo>
                  <a:pt x="1130" y="609"/>
                </a:lnTo>
                <a:lnTo>
                  <a:pt x="1131" y="609"/>
                </a:lnTo>
                <a:lnTo>
                  <a:pt x="1131" y="609"/>
                </a:lnTo>
                <a:lnTo>
                  <a:pt x="1131" y="609"/>
                </a:lnTo>
                <a:lnTo>
                  <a:pt x="1131" y="609"/>
                </a:lnTo>
                <a:lnTo>
                  <a:pt x="1131" y="609"/>
                </a:lnTo>
                <a:lnTo>
                  <a:pt x="1132" y="609"/>
                </a:lnTo>
                <a:lnTo>
                  <a:pt x="1132" y="609"/>
                </a:lnTo>
                <a:lnTo>
                  <a:pt x="1132" y="609"/>
                </a:lnTo>
                <a:lnTo>
                  <a:pt x="1132" y="609"/>
                </a:lnTo>
                <a:lnTo>
                  <a:pt x="1133" y="609"/>
                </a:lnTo>
                <a:lnTo>
                  <a:pt x="1133" y="609"/>
                </a:lnTo>
                <a:lnTo>
                  <a:pt x="1133" y="609"/>
                </a:lnTo>
                <a:lnTo>
                  <a:pt x="1133" y="609"/>
                </a:lnTo>
                <a:lnTo>
                  <a:pt x="1134" y="609"/>
                </a:lnTo>
                <a:lnTo>
                  <a:pt x="1134" y="609"/>
                </a:lnTo>
                <a:lnTo>
                  <a:pt x="1134" y="609"/>
                </a:lnTo>
                <a:lnTo>
                  <a:pt x="1134" y="609"/>
                </a:lnTo>
                <a:lnTo>
                  <a:pt x="1135" y="609"/>
                </a:lnTo>
                <a:lnTo>
                  <a:pt x="1135" y="609"/>
                </a:lnTo>
                <a:lnTo>
                  <a:pt x="1135" y="609"/>
                </a:lnTo>
                <a:lnTo>
                  <a:pt x="1135" y="609"/>
                </a:lnTo>
                <a:lnTo>
                  <a:pt x="1136" y="609"/>
                </a:lnTo>
                <a:lnTo>
                  <a:pt x="1136" y="609"/>
                </a:lnTo>
                <a:lnTo>
                  <a:pt x="1136" y="609"/>
                </a:lnTo>
                <a:lnTo>
                  <a:pt x="1136" y="609"/>
                </a:lnTo>
                <a:lnTo>
                  <a:pt x="1136" y="609"/>
                </a:lnTo>
                <a:lnTo>
                  <a:pt x="1137" y="609"/>
                </a:lnTo>
                <a:lnTo>
                  <a:pt x="1137" y="609"/>
                </a:lnTo>
                <a:lnTo>
                  <a:pt x="1137" y="609"/>
                </a:lnTo>
                <a:lnTo>
                  <a:pt x="1137" y="609"/>
                </a:lnTo>
                <a:lnTo>
                  <a:pt x="1138" y="609"/>
                </a:lnTo>
                <a:lnTo>
                  <a:pt x="1138" y="609"/>
                </a:lnTo>
                <a:lnTo>
                  <a:pt x="1138" y="609"/>
                </a:lnTo>
                <a:lnTo>
                  <a:pt x="1138" y="609"/>
                </a:lnTo>
                <a:lnTo>
                  <a:pt x="1139" y="609"/>
                </a:lnTo>
                <a:lnTo>
                  <a:pt x="1139" y="609"/>
                </a:lnTo>
                <a:lnTo>
                  <a:pt x="1139" y="609"/>
                </a:lnTo>
                <a:lnTo>
                  <a:pt x="1139" y="609"/>
                </a:lnTo>
                <a:lnTo>
                  <a:pt x="1140" y="609"/>
                </a:lnTo>
                <a:lnTo>
                  <a:pt x="1140" y="609"/>
                </a:lnTo>
                <a:lnTo>
                  <a:pt x="1140" y="609"/>
                </a:lnTo>
                <a:lnTo>
                  <a:pt x="1140" y="609"/>
                </a:lnTo>
                <a:lnTo>
                  <a:pt x="1140" y="609"/>
                </a:lnTo>
                <a:lnTo>
                  <a:pt x="1141" y="609"/>
                </a:lnTo>
                <a:lnTo>
                  <a:pt x="1141" y="609"/>
                </a:lnTo>
                <a:lnTo>
                  <a:pt x="1141" y="609"/>
                </a:lnTo>
                <a:lnTo>
                  <a:pt x="1141" y="609"/>
                </a:lnTo>
                <a:lnTo>
                  <a:pt x="1142" y="609"/>
                </a:lnTo>
                <a:lnTo>
                  <a:pt x="1142" y="609"/>
                </a:lnTo>
                <a:lnTo>
                  <a:pt x="1142" y="609"/>
                </a:lnTo>
                <a:lnTo>
                  <a:pt x="1142" y="609"/>
                </a:lnTo>
                <a:lnTo>
                  <a:pt x="1143" y="609"/>
                </a:lnTo>
                <a:lnTo>
                  <a:pt x="1143" y="609"/>
                </a:lnTo>
                <a:lnTo>
                  <a:pt x="1143" y="609"/>
                </a:lnTo>
                <a:lnTo>
                  <a:pt x="1143" y="609"/>
                </a:lnTo>
                <a:lnTo>
                  <a:pt x="1144" y="609"/>
                </a:lnTo>
                <a:lnTo>
                  <a:pt x="1144" y="609"/>
                </a:lnTo>
                <a:lnTo>
                  <a:pt x="1144" y="609"/>
                </a:lnTo>
                <a:lnTo>
                  <a:pt x="1144" y="609"/>
                </a:lnTo>
                <a:lnTo>
                  <a:pt x="1145" y="609"/>
                </a:lnTo>
                <a:lnTo>
                  <a:pt x="1145" y="609"/>
                </a:lnTo>
                <a:lnTo>
                  <a:pt x="1145" y="609"/>
                </a:lnTo>
                <a:lnTo>
                  <a:pt x="1145" y="609"/>
                </a:lnTo>
                <a:lnTo>
                  <a:pt x="1145" y="609"/>
                </a:lnTo>
                <a:lnTo>
                  <a:pt x="1146" y="609"/>
                </a:lnTo>
                <a:lnTo>
                  <a:pt x="1146" y="609"/>
                </a:lnTo>
                <a:lnTo>
                  <a:pt x="1146" y="609"/>
                </a:lnTo>
                <a:lnTo>
                  <a:pt x="1146" y="609"/>
                </a:lnTo>
                <a:lnTo>
                  <a:pt x="1147" y="609"/>
                </a:lnTo>
                <a:lnTo>
                  <a:pt x="1147" y="609"/>
                </a:lnTo>
                <a:lnTo>
                  <a:pt x="1147" y="609"/>
                </a:lnTo>
                <a:lnTo>
                  <a:pt x="1147" y="609"/>
                </a:lnTo>
                <a:lnTo>
                  <a:pt x="1148" y="609"/>
                </a:lnTo>
                <a:lnTo>
                  <a:pt x="1148" y="609"/>
                </a:lnTo>
                <a:lnTo>
                  <a:pt x="1148" y="609"/>
                </a:lnTo>
                <a:lnTo>
                  <a:pt x="1149" y="609"/>
                </a:lnTo>
                <a:lnTo>
                  <a:pt x="1149" y="609"/>
                </a:lnTo>
                <a:lnTo>
                  <a:pt x="1149" y="609"/>
                </a:lnTo>
                <a:lnTo>
                  <a:pt x="1149" y="609"/>
                </a:lnTo>
                <a:lnTo>
                  <a:pt x="1149" y="609"/>
                </a:lnTo>
                <a:lnTo>
                  <a:pt x="1149" y="609"/>
                </a:lnTo>
                <a:lnTo>
                  <a:pt x="1150" y="609"/>
                </a:lnTo>
                <a:lnTo>
                  <a:pt x="1150" y="609"/>
                </a:lnTo>
                <a:lnTo>
                  <a:pt x="1150" y="609"/>
                </a:lnTo>
                <a:lnTo>
                  <a:pt x="1150" y="609"/>
                </a:lnTo>
                <a:lnTo>
                  <a:pt x="1151" y="609"/>
                </a:lnTo>
                <a:lnTo>
                  <a:pt x="1151" y="609"/>
                </a:lnTo>
                <a:lnTo>
                  <a:pt x="1151" y="609"/>
                </a:lnTo>
                <a:lnTo>
                  <a:pt x="1152" y="609"/>
                </a:lnTo>
                <a:lnTo>
                  <a:pt x="1152" y="609"/>
                </a:lnTo>
                <a:lnTo>
                  <a:pt x="1152" y="609"/>
                </a:lnTo>
                <a:lnTo>
                  <a:pt x="1152" y="609"/>
                </a:lnTo>
                <a:lnTo>
                  <a:pt x="1153" y="609"/>
                </a:lnTo>
                <a:lnTo>
                  <a:pt x="1153" y="609"/>
                </a:lnTo>
                <a:lnTo>
                  <a:pt x="1153" y="609"/>
                </a:lnTo>
                <a:lnTo>
                  <a:pt x="1153" y="609"/>
                </a:lnTo>
                <a:lnTo>
                  <a:pt x="1153" y="609"/>
                </a:lnTo>
                <a:lnTo>
                  <a:pt x="1153" y="609"/>
                </a:lnTo>
                <a:lnTo>
                  <a:pt x="1154" y="609"/>
                </a:lnTo>
                <a:lnTo>
                  <a:pt x="1154" y="609"/>
                </a:lnTo>
                <a:lnTo>
                  <a:pt x="1154" y="609"/>
                </a:lnTo>
                <a:lnTo>
                  <a:pt x="1155" y="609"/>
                </a:lnTo>
                <a:lnTo>
                  <a:pt x="1155" y="609"/>
                </a:lnTo>
                <a:lnTo>
                  <a:pt x="1155" y="609"/>
                </a:lnTo>
                <a:lnTo>
                  <a:pt x="1155" y="609"/>
                </a:lnTo>
                <a:lnTo>
                  <a:pt x="1156" y="609"/>
                </a:lnTo>
                <a:lnTo>
                  <a:pt x="1156" y="609"/>
                </a:lnTo>
                <a:lnTo>
                  <a:pt x="1156" y="609"/>
                </a:lnTo>
                <a:lnTo>
                  <a:pt x="1156" y="609"/>
                </a:lnTo>
                <a:lnTo>
                  <a:pt x="1157" y="609"/>
                </a:lnTo>
                <a:lnTo>
                  <a:pt x="1157" y="609"/>
                </a:lnTo>
                <a:lnTo>
                  <a:pt x="1157" y="609"/>
                </a:lnTo>
                <a:lnTo>
                  <a:pt x="1157" y="609"/>
                </a:lnTo>
                <a:lnTo>
                  <a:pt x="1158" y="609"/>
                </a:lnTo>
                <a:lnTo>
                  <a:pt x="1158" y="609"/>
                </a:lnTo>
                <a:lnTo>
                  <a:pt x="1158" y="609"/>
                </a:lnTo>
                <a:lnTo>
                  <a:pt x="1158" y="609"/>
                </a:lnTo>
                <a:lnTo>
                  <a:pt x="1158" y="609"/>
                </a:lnTo>
                <a:lnTo>
                  <a:pt x="1159" y="609"/>
                </a:lnTo>
                <a:lnTo>
                  <a:pt x="1159" y="609"/>
                </a:lnTo>
                <a:lnTo>
                  <a:pt x="1159" y="609"/>
                </a:lnTo>
                <a:lnTo>
                  <a:pt x="1159" y="609"/>
                </a:lnTo>
                <a:lnTo>
                  <a:pt x="1160" y="609"/>
                </a:lnTo>
                <a:lnTo>
                  <a:pt x="1160" y="609"/>
                </a:lnTo>
                <a:lnTo>
                  <a:pt x="1160" y="609"/>
                </a:lnTo>
                <a:lnTo>
                  <a:pt x="1160" y="609"/>
                </a:lnTo>
                <a:lnTo>
                  <a:pt x="1161" y="609"/>
                </a:lnTo>
                <a:lnTo>
                  <a:pt x="1161" y="609"/>
                </a:lnTo>
                <a:lnTo>
                  <a:pt x="1161" y="609"/>
                </a:lnTo>
                <a:lnTo>
                  <a:pt x="1161" y="609"/>
                </a:lnTo>
                <a:lnTo>
                  <a:pt x="1162" y="609"/>
                </a:lnTo>
                <a:lnTo>
                  <a:pt x="1162" y="609"/>
                </a:lnTo>
                <a:lnTo>
                  <a:pt x="1162" y="609"/>
                </a:lnTo>
                <a:lnTo>
                  <a:pt x="1162" y="609"/>
                </a:lnTo>
                <a:lnTo>
                  <a:pt x="1162" y="609"/>
                </a:lnTo>
                <a:lnTo>
                  <a:pt x="1163" y="609"/>
                </a:lnTo>
                <a:lnTo>
                  <a:pt x="1163" y="609"/>
                </a:lnTo>
                <a:lnTo>
                  <a:pt x="1163" y="609"/>
                </a:lnTo>
                <a:lnTo>
                  <a:pt x="1163" y="609"/>
                </a:lnTo>
                <a:lnTo>
                  <a:pt x="1164" y="609"/>
                </a:lnTo>
                <a:lnTo>
                  <a:pt x="1164" y="609"/>
                </a:lnTo>
                <a:lnTo>
                  <a:pt x="1164" y="609"/>
                </a:lnTo>
                <a:lnTo>
                  <a:pt x="1164" y="609"/>
                </a:lnTo>
                <a:lnTo>
                  <a:pt x="1165" y="609"/>
                </a:lnTo>
                <a:lnTo>
                  <a:pt x="1165" y="609"/>
                </a:lnTo>
                <a:lnTo>
                  <a:pt x="1165" y="609"/>
                </a:lnTo>
                <a:lnTo>
                  <a:pt x="1165" y="609"/>
                </a:lnTo>
                <a:lnTo>
                  <a:pt x="1166" y="609"/>
                </a:lnTo>
                <a:lnTo>
                  <a:pt x="1166" y="609"/>
                </a:lnTo>
                <a:lnTo>
                  <a:pt x="1166" y="609"/>
                </a:lnTo>
                <a:lnTo>
                  <a:pt x="1166" y="609"/>
                </a:lnTo>
                <a:lnTo>
                  <a:pt x="1167" y="609"/>
                </a:lnTo>
                <a:lnTo>
                  <a:pt x="1167" y="609"/>
                </a:lnTo>
                <a:lnTo>
                  <a:pt x="1167" y="609"/>
                </a:lnTo>
                <a:lnTo>
                  <a:pt x="1167" y="609"/>
                </a:lnTo>
                <a:lnTo>
                  <a:pt x="1167" y="609"/>
                </a:lnTo>
                <a:lnTo>
                  <a:pt x="1168" y="609"/>
                </a:lnTo>
                <a:lnTo>
                  <a:pt x="1168" y="609"/>
                </a:lnTo>
                <a:lnTo>
                  <a:pt x="1168" y="609"/>
                </a:lnTo>
                <a:lnTo>
                  <a:pt x="1168" y="609"/>
                </a:lnTo>
                <a:lnTo>
                  <a:pt x="1169" y="609"/>
                </a:lnTo>
                <a:lnTo>
                  <a:pt x="1169" y="609"/>
                </a:lnTo>
                <a:lnTo>
                  <a:pt x="1169" y="609"/>
                </a:lnTo>
                <a:lnTo>
                  <a:pt x="1169" y="609"/>
                </a:lnTo>
                <a:lnTo>
                  <a:pt x="1170" y="609"/>
                </a:lnTo>
                <a:lnTo>
                  <a:pt x="1170" y="609"/>
                </a:lnTo>
                <a:lnTo>
                  <a:pt x="1170" y="609"/>
                </a:lnTo>
                <a:lnTo>
                  <a:pt x="1170" y="609"/>
                </a:lnTo>
                <a:lnTo>
                  <a:pt x="1171" y="609"/>
                </a:lnTo>
                <a:lnTo>
                  <a:pt x="1171" y="609"/>
                </a:lnTo>
                <a:lnTo>
                  <a:pt x="1171" y="609"/>
                </a:lnTo>
                <a:lnTo>
                  <a:pt x="1171" y="609"/>
                </a:lnTo>
                <a:lnTo>
                  <a:pt x="1171" y="609"/>
                </a:lnTo>
                <a:lnTo>
                  <a:pt x="1172" y="609"/>
                </a:lnTo>
                <a:lnTo>
                  <a:pt x="1172" y="609"/>
                </a:lnTo>
                <a:lnTo>
                  <a:pt x="1172" y="609"/>
                </a:lnTo>
                <a:lnTo>
                  <a:pt x="1172" y="609"/>
                </a:lnTo>
                <a:lnTo>
                  <a:pt x="1173" y="609"/>
                </a:lnTo>
                <a:lnTo>
                  <a:pt x="1173" y="609"/>
                </a:lnTo>
                <a:lnTo>
                  <a:pt x="1173" y="609"/>
                </a:lnTo>
                <a:lnTo>
                  <a:pt x="1173" y="609"/>
                </a:lnTo>
                <a:lnTo>
                  <a:pt x="1174" y="609"/>
                </a:lnTo>
                <a:lnTo>
                  <a:pt x="1174" y="609"/>
                </a:lnTo>
                <a:lnTo>
                  <a:pt x="1174" y="609"/>
                </a:lnTo>
                <a:lnTo>
                  <a:pt x="1174" y="609"/>
                </a:lnTo>
                <a:lnTo>
                  <a:pt x="1175" y="609"/>
                </a:lnTo>
                <a:lnTo>
                  <a:pt x="1175" y="609"/>
                </a:lnTo>
                <a:lnTo>
                  <a:pt x="1175" y="609"/>
                </a:lnTo>
                <a:lnTo>
                  <a:pt x="1175" y="609"/>
                </a:lnTo>
                <a:lnTo>
                  <a:pt x="1176" y="609"/>
                </a:lnTo>
                <a:lnTo>
                  <a:pt x="1176" y="609"/>
                </a:lnTo>
                <a:lnTo>
                  <a:pt x="1176" y="609"/>
                </a:lnTo>
                <a:lnTo>
                  <a:pt x="1176" y="609"/>
                </a:lnTo>
                <a:lnTo>
                  <a:pt x="1176" y="609"/>
                </a:lnTo>
                <a:lnTo>
                  <a:pt x="1177" y="609"/>
                </a:lnTo>
                <a:lnTo>
                  <a:pt x="1177" y="609"/>
                </a:lnTo>
                <a:lnTo>
                  <a:pt x="1177" y="609"/>
                </a:lnTo>
                <a:lnTo>
                  <a:pt x="1177" y="609"/>
                </a:lnTo>
                <a:lnTo>
                  <a:pt x="1178" y="609"/>
                </a:lnTo>
                <a:lnTo>
                  <a:pt x="1178" y="609"/>
                </a:lnTo>
                <a:lnTo>
                  <a:pt x="1178" y="609"/>
                </a:lnTo>
                <a:lnTo>
                  <a:pt x="1178" y="609"/>
                </a:lnTo>
                <a:lnTo>
                  <a:pt x="1179" y="609"/>
                </a:lnTo>
                <a:lnTo>
                  <a:pt x="1179" y="609"/>
                </a:lnTo>
                <a:lnTo>
                  <a:pt x="1179" y="609"/>
                </a:lnTo>
                <a:lnTo>
                  <a:pt x="1179" y="609"/>
                </a:lnTo>
                <a:lnTo>
                  <a:pt x="1180" y="609"/>
                </a:lnTo>
                <a:lnTo>
                  <a:pt x="1180" y="609"/>
                </a:lnTo>
                <a:lnTo>
                  <a:pt x="1180" y="609"/>
                </a:lnTo>
                <a:lnTo>
                  <a:pt x="1180" y="609"/>
                </a:lnTo>
                <a:lnTo>
                  <a:pt x="1180" y="609"/>
                </a:lnTo>
                <a:lnTo>
                  <a:pt x="1181" y="609"/>
                </a:lnTo>
                <a:lnTo>
                  <a:pt x="1181" y="609"/>
                </a:lnTo>
                <a:lnTo>
                  <a:pt x="1181" y="609"/>
                </a:lnTo>
                <a:lnTo>
                  <a:pt x="1181" y="609"/>
                </a:lnTo>
                <a:lnTo>
                  <a:pt x="1182" y="609"/>
                </a:lnTo>
                <a:lnTo>
                  <a:pt x="1182" y="609"/>
                </a:lnTo>
                <a:lnTo>
                  <a:pt x="1182" y="609"/>
                </a:lnTo>
                <a:lnTo>
                  <a:pt x="1182" y="609"/>
                </a:lnTo>
                <a:lnTo>
                  <a:pt x="1183" y="609"/>
                </a:lnTo>
                <a:lnTo>
                  <a:pt x="1183" y="609"/>
                </a:lnTo>
                <a:lnTo>
                  <a:pt x="1183" y="609"/>
                </a:lnTo>
                <a:lnTo>
                  <a:pt x="1183" y="609"/>
                </a:lnTo>
                <a:lnTo>
                  <a:pt x="1184" y="609"/>
                </a:lnTo>
                <a:lnTo>
                  <a:pt x="1184" y="609"/>
                </a:lnTo>
                <a:lnTo>
                  <a:pt x="1184" y="609"/>
                </a:lnTo>
                <a:lnTo>
                  <a:pt x="1185" y="609"/>
                </a:lnTo>
                <a:lnTo>
                  <a:pt x="1185" y="609"/>
                </a:lnTo>
                <a:lnTo>
                  <a:pt x="1185" y="609"/>
                </a:lnTo>
                <a:lnTo>
                  <a:pt x="1185" y="609"/>
                </a:lnTo>
                <a:lnTo>
                  <a:pt x="1185" y="609"/>
                </a:lnTo>
                <a:lnTo>
                  <a:pt x="1185" y="609"/>
                </a:lnTo>
                <a:lnTo>
                  <a:pt x="1186" y="609"/>
                </a:lnTo>
                <a:lnTo>
                  <a:pt x="1186" y="609"/>
                </a:lnTo>
                <a:lnTo>
                  <a:pt x="1186" y="609"/>
                </a:lnTo>
                <a:lnTo>
                  <a:pt x="1186" y="609"/>
                </a:lnTo>
                <a:lnTo>
                  <a:pt x="1187" y="609"/>
                </a:lnTo>
                <a:lnTo>
                  <a:pt x="1187" y="609"/>
                </a:lnTo>
                <a:lnTo>
                  <a:pt x="1187" y="609"/>
                </a:lnTo>
                <a:lnTo>
                  <a:pt x="1188" y="609"/>
                </a:lnTo>
                <a:lnTo>
                  <a:pt x="1188" y="609"/>
                </a:lnTo>
                <a:lnTo>
                  <a:pt x="1188" y="609"/>
                </a:lnTo>
                <a:lnTo>
                  <a:pt x="1188" y="609"/>
                </a:lnTo>
                <a:lnTo>
                  <a:pt x="1189" y="609"/>
                </a:lnTo>
                <a:lnTo>
                  <a:pt x="1189" y="609"/>
                </a:lnTo>
                <a:lnTo>
                  <a:pt x="1189" y="609"/>
                </a:lnTo>
                <a:lnTo>
                  <a:pt x="1189" y="609"/>
                </a:lnTo>
                <a:lnTo>
                  <a:pt x="1189" y="609"/>
                </a:lnTo>
                <a:lnTo>
                  <a:pt x="1189" y="609"/>
                </a:lnTo>
                <a:lnTo>
                  <a:pt x="1190" y="609"/>
                </a:lnTo>
                <a:lnTo>
                  <a:pt x="1190" y="609"/>
                </a:lnTo>
                <a:lnTo>
                  <a:pt x="1190" y="609"/>
                </a:lnTo>
                <a:lnTo>
                  <a:pt x="1191" y="609"/>
                </a:lnTo>
                <a:lnTo>
                  <a:pt x="1191" y="609"/>
                </a:lnTo>
                <a:lnTo>
                  <a:pt x="1191" y="609"/>
                </a:lnTo>
                <a:lnTo>
                  <a:pt x="1191" y="609"/>
                </a:lnTo>
                <a:lnTo>
                  <a:pt x="1192" y="609"/>
                </a:lnTo>
                <a:lnTo>
                  <a:pt x="1192" y="609"/>
                </a:lnTo>
                <a:lnTo>
                  <a:pt x="1192" y="609"/>
                </a:lnTo>
                <a:lnTo>
                  <a:pt x="1192" y="609"/>
                </a:lnTo>
                <a:lnTo>
                  <a:pt x="1193" y="609"/>
                </a:lnTo>
                <a:lnTo>
                  <a:pt x="1193" y="609"/>
                </a:lnTo>
                <a:lnTo>
                  <a:pt x="1193" y="609"/>
                </a:lnTo>
                <a:lnTo>
                  <a:pt x="1193" y="609"/>
                </a:lnTo>
                <a:lnTo>
                  <a:pt x="1193" y="609"/>
                </a:lnTo>
                <a:lnTo>
                  <a:pt x="1194" y="609"/>
                </a:lnTo>
                <a:lnTo>
                  <a:pt x="1194" y="609"/>
                </a:lnTo>
                <a:lnTo>
                  <a:pt x="1194" y="609"/>
                </a:lnTo>
                <a:lnTo>
                  <a:pt x="1194" y="609"/>
                </a:lnTo>
                <a:lnTo>
                  <a:pt x="1195" y="609"/>
                </a:lnTo>
                <a:lnTo>
                  <a:pt x="1195" y="609"/>
                </a:lnTo>
                <a:lnTo>
                  <a:pt x="1195" y="609"/>
                </a:lnTo>
                <a:lnTo>
                  <a:pt x="1195" y="609"/>
                </a:lnTo>
                <a:lnTo>
                  <a:pt x="1196" y="609"/>
                </a:lnTo>
                <a:lnTo>
                  <a:pt x="1196" y="609"/>
                </a:lnTo>
                <a:lnTo>
                  <a:pt x="1196" y="609"/>
                </a:lnTo>
                <a:lnTo>
                  <a:pt x="1196" y="609"/>
                </a:lnTo>
                <a:lnTo>
                  <a:pt x="1197" y="609"/>
                </a:lnTo>
                <a:lnTo>
                  <a:pt x="1197" y="609"/>
                </a:lnTo>
                <a:lnTo>
                  <a:pt x="1197" y="609"/>
                </a:lnTo>
                <a:lnTo>
                  <a:pt x="1197" y="609"/>
                </a:lnTo>
                <a:lnTo>
                  <a:pt x="1198" y="609"/>
                </a:lnTo>
                <a:lnTo>
                  <a:pt x="1198" y="609"/>
                </a:lnTo>
                <a:lnTo>
                  <a:pt x="1198" y="609"/>
                </a:lnTo>
                <a:lnTo>
                  <a:pt x="1198" y="609"/>
                </a:lnTo>
                <a:lnTo>
                  <a:pt x="1198" y="609"/>
                </a:lnTo>
                <a:lnTo>
                  <a:pt x="1199" y="609"/>
                </a:lnTo>
                <a:lnTo>
                  <a:pt x="1199" y="609"/>
                </a:lnTo>
                <a:lnTo>
                  <a:pt x="1199" y="609"/>
                </a:lnTo>
                <a:lnTo>
                  <a:pt x="1199" y="609"/>
                </a:lnTo>
                <a:lnTo>
                  <a:pt x="1200" y="609"/>
                </a:lnTo>
                <a:lnTo>
                  <a:pt x="1200" y="609"/>
                </a:lnTo>
                <a:lnTo>
                  <a:pt x="1200" y="609"/>
                </a:lnTo>
                <a:lnTo>
                  <a:pt x="1200" y="609"/>
                </a:lnTo>
                <a:lnTo>
                  <a:pt x="1201" y="609"/>
                </a:lnTo>
                <a:lnTo>
                  <a:pt x="1201" y="609"/>
                </a:lnTo>
                <a:lnTo>
                  <a:pt x="1201" y="609"/>
                </a:lnTo>
                <a:lnTo>
                  <a:pt x="1201" y="609"/>
                </a:lnTo>
                <a:lnTo>
                  <a:pt x="1202" y="609"/>
                </a:lnTo>
                <a:lnTo>
                  <a:pt x="1202" y="609"/>
                </a:lnTo>
                <a:lnTo>
                  <a:pt x="1202" y="609"/>
                </a:lnTo>
                <a:lnTo>
                  <a:pt x="1202" y="609"/>
                </a:lnTo>
                <a:lnTo>
                  <a:pt x="1202" y="609"/>
                </a:lnTo>
                <a:lnTo>
                  <a:pt x="1203" y="609"/>
                </a:lnTo>
                <a:lnTo>
                  <a:pt x="1203" y="609"/>
                </a:lnTo>
                <a:lnTo>
                  <a:pt x="1203" y="609"/>
                </a:lnTo>
                <a:lnTo>
                  <a:pt x="1203" y="609"/>
                </a:lnTo>
                <a:lnTo>
                  <a:pt x="1204" y="609"/>
                </a:lnTo>
                <a:lnTo>
                  <a:pt x="1204" y="609"/>
                </a:lnTo>
                <a:lnTo>
                  <a:pt x="1204" y="609"/>
                </a:lnTo>
                <a:lnTo>
                  <a:pt x="1204" y="609"/>
                </a:lnTo>
                <a:lnTo>
                  <a:pt x="1205" y="609"/>
                </a:lnTo>
                <a:lnTo>
                  <a:pt x="1205" y="609"/>
                </a:lnTo>
                <a:lnTo>
                  <a:pt x="1205" y="609"/>
                </a:lnTo>
                <a:lnTo>
                  <a:pt x="1205" y="609"/>
                </a:lnTo>
                <a:lnTo>
                  <a:pt x="1206" y="609"/>
                </a:lnTo>
                <a:lnTo>
                  <a:pt x="1206" y="609"/>
                </a:lnTo>
                <a:lnTo>
                  <a:pt x="1206" y="609"/>
                </a:lnTo>
                <a:lnTo>
                  <a:pt x="1206" y="609"/>
                </a:lnTo>
                <a:lnTo>
                  <a:pt x="1207" y="609"/>
                </a:lnTo>
                <a:lnTo>
                  <a:pt x="1207" y="609"/>
                </a:lnTo>
                <a:lnTo>
                  <a:pt x="1207" y="609"/>
                </a:lnTo>
                <a:lnTo>
                  <a:pt x="1207" y="609"/>
                </a:lnTo>
                <a:lnTo>
                  <a:pt x="1207" y="609"/>
                </a:lnTo>
                <a:lnTo>
                  <a:pt x="1208" y="609"/>
                </a:lnTo>
                <a:lnTo>
                  <a:pt x="1208" y="609"/>
                </a:lnTo>
                <a:lnTo>
                  <a:pt x="1208" y="609"/>
                </a:lnTo>
                <a:lnTo>
                  <a:pt x="1208" y="609"/>
                </a:lnTo>
                <a:lnTo>
                  <a:pt x="1209" y="609"/>
                </a:lnTo>
                <a:lnTo>
                  <a:pt x="1209" y="609"/>
                </a:lnTo>
                <a:lnTo>
                  <a:pt x="1209" y="609"/>
                </a:lnTo>
                <a:lnTo>
                  <a:pt x="1209" y="609"/>
                </a:lnTo>
                <a:lnTo>
                  <a:pt x="1210" y="609"/>
                </a:lnTo>
                <a:lnTo>
                  <a:pt x="1210" y="609"/>
                </a:lnTo>
                <a:lnTo>
                  <a:pt x="1210" y="609"/>
                </a:lnTo>
                <a:lnTo>
                  <a:pt x="1210" y="609"/>
                </a:lnTo>
                <a:lnTo>
                  <a:pt x="1211" y="609"/>
                </a:lnTo>
                <a:lnTo>
                  <a:pt x="1211" y="609"/>
                </a:lnTo>
                <a:lnTo>
                  <a:pt x="1211" y="609"/>
                </a:lnTo>
                <a:lnTo>
                  <a:pt x="1211" y="609"/>
                </a:lnTo>
                <a:lnTo>
                  <a:pt x="1211" y="609"/>
                </a:lnTo>
                <a:lnTo>
                  <a:pt x="1212" y="609"/>
                </a:lnTo>
                <a:lnTo>
                  <a:pt x="1212" y="609"/>
                </a:lnTo>
                <a:lnTo>
                  <a:pt x="1212" y="609"/>
                </a:lnTo>
                <a:lnTo>
                  <a:pt x="1212" y="609"/>
                </a:lnTo>
                <a:lnTo>
                  <a:pt x="1213" y="609"/>
                </a:lnTo>
                <a:lnTo>
                  <a:pt x="1213" y="609"/>
                </a:lnTo>
                <a:lnTo>
                  <a:pt x="1213" y="609"/>
                </a:lnTo>
                <a:lnTo>
                  <a:pt x="1213" y="609"/>
                </a:lnTo>
                <a:lnTo>
                  <a:pt x="1214" y="609"/>
                </a:lnTo>
                <a:lnTo>
                  <a:pt x="1214" y="609"/>
                </a:lnTo>
                <a:lnTo>
                  <a:pt x="1214" y="609"/>
                </a:lnTo>
                <a:lnTo>
                  <a:pt x="1214" y="609"/>
                </a:lnTo>
                <a:lnTo>
                  <a:pt x="1215" y="609"/>
                </a:lnTo>
                <a:lnTo>
                  <a:pt x="1215" y="609"/>
                </a:lnTo>
                <a:lnTo>
                  <a:pt x="1215" y="609"/>
                </a:lnTo>
                <a:lnTo>
                  <a:pt x="1215" y="609"/>
                </a:lnTo>
                <a:lnTo>
                  <a:pt x="1216" y="609"/>
                </a:lnTo>
                <a:lnTo>
                  <a:pt x="1216" y="609"/>
                </a:lnTo>
                <a:lnTo>
                  <a:pt x="1216" y="609"/>
                </a:lnTo>
                <a:lnTo>
                  <a:pt x="1216" y="609"/>
                </a:lnTo>
                <a:lnTo>
                  <a:pt x="1216" y="609"/>
                </a:lnTo>
                <a:lnTo>
                  <a:pt x="1217" y="609"/>
                </a:lnTo>
                <a:lnTo>
                  <a:pt x="1217" y="609"/>
                </a:lnTo>
                <a:lnTo>
                  <a:pt x="1217" y="609"/>
                </a:lnTo>
                <a:lnTo>
                  <a:pt x="1217" y="609"/>
                </a:lnTo>
                <a:lnTo>
                  <a:pt x="1218" y="609"/>
                </a:lnTo>
                <a:lnTo>
                  <a:pt x="1218" y="609"/>
                </a:lnTo>
                <a:lnTo>
                  <a:pt x="1218" y="609"/>
                </a:lnTo>
                <a:lnTo>
                  <a:pt x="1218" y="609"/>
                </a:lnTo>
                <a:lnTo>
                  <a:pt x="1219" y="609"/>
                </a:lnTo>
                <a:lnTo>
                  <a:pt x="1219" y="609"/>
                </a:lnTo>
                <a:lnTo>
                  <a:pt x="1219" y="609"/>
                </a:lnTo>
                <a:lnTo>
                  <a:pt x="1219" y="609"/>
                </a:lnTo>
                <a:lnTo>
                  <a:pt x="1220" y="609"/>
                </a:lnTo>
                <a:lnTo>
                  <a:pt x="1220" y="609"/>
                </a:lnTo>
                <a:lnTo>
                  <a:pt x="1220" y="609"/>
                </a:lnTo>
                <a:lnTo>
                  <a:pt x="1220" y="609"/>
                </a:lnTo>
                <a:lnTo>
                  <a:pt x="1220" y="609"/>
                </a:lnTo>
                <a:lnTo>
                  <a:pt x="1221" y="609"/>
                </a:lnTo>
                <a:lnTo>
                  <a:pt x="1221" y="609"/>
                </a:lnTo>
                <a:lnTo>
                  <a:pt x="1221" y="609"/>
                </a:lnTo>
                <a:lnTo>
                  <a:pt x="1221" y="609"/>
                </a:lnTo>
                <a:lnTo>
                  <a:pt x="1222" y="609"/>
                </a:lnTo>
                <a:lnTo>
                  <a:pt x="1222" y="609"/>
                </a:lnTo>
                <a:lnTo>
                  <a:pt x="1222" y="609"/>
                </a:lnTo>
                <a:lnTo>
                  <a:pt x="1222" y="609"/>
                </a:lnTo>
                <a:lnTo>
                  <a:pt x="1223" y="609"/>
                </a:lnTo>
                <a:lnTo>
                  <a:pt x="1223" y="609"/>
                </a:lnTo>
                <a:lnTo>
                  <a:pt x="1223" y="609"/>
                </a:lnTo>
                <a:lnTo>
                  <a:pt x="1224" y="609"/>
                </a:lnTo>
                <a:lnTo>
                  <a:pt x="1224" y="609"/>
                </a:lnTo>
                <a:lnTo>
                  <a:pt x="1224" y="609"/>
                </a:lnTo>
                <a:lnTo>
                  <a:pt x="1224" y="609"/>
                </a:lnTo>
                <a:lnTo>
                  <a:pt x="1225" y="609"/>
                </a:lnTo>
                <a:lnTo>
                  <a:pt x="1225" y="609"/>
                </a:lnTo>
                <a:lnTo>
                  <a:pt x="1225" y="609"/>
                </a:lnTo>
                <a:lnTo>
                  <a:pt x="1225" y="609"/>
                </a:lnTo>
                <a:lnTo>
                  <a:pt x="1225" y="609"/>
                </a:lnTo>
                <a:lnTo>
                  <a:pt x="1225" y="609"/>
                </a:lnTo>
                <a:lnTo>
                  <a:pt x="1226" y="609"/>
                </a:lnTo>
                <a:lnTo>
                  <a:pt x="1226" y="609"/>
                </a:lnTo>
                <a:lnTo>
                  <a:pt x="1226" y="609"/>
                </a:lnTo>
                <a:lnTo>
                  <a:pt x="1227" y="609"/>
                </a:lnTo>
                <a:lnTo>
                  <a:pt x="1227" y="609"/>
                </a:lnTo>
                <a:lnTo>
                  <a:pt x="1227" y="609"/>
                </a:lnTo>
                <a:lnTo>
                  <a:pt x="1227" y="609"/>
                </a:lnTo>
                <a:lnTo>
                  <a:pt x="1228" y="609"/>
                </a:lnTo>
                <a:lnTo>
                  <a:pt x="1228" y="609"/>
                </a:lnTo>
                <a:lnTo>
                  <a:pt x="1228" y="609"/>
                </a:lnTo>
                <a:lnTo>
                  <a:pt x="1228" y="609"/>
                </a:lnTo>
                <a:lnTo>
                  <a:pt x="1229" y="609"/>
                </a:lnTo>
                <a:lnTo>
                  <a:pt x="1229" y="609"/>
                </a:lnTo>
                <a:lnTo>
                  <a:pt x="1229" y="609"/>
                </a:lnTo>
                <a:lnTo>
                  <a:pt x="1229" y="609"/>
                </a:lnTo>
                <a:lnTo>
                  <a:pt x="1229" y="609"/>
                </a:lnTo>
                <a:lnTo>
                  <a:pt x="1230" y="609"/>
                </a:lnTo>
                <a:lnTo>
                  <a:pt x="1230" y="609"/>
                </a:lnTo>
                <a:lnTo>
                  <a:pt x="1230" y="609"/>
                </a:lnTo>
                <a:lnTo>
                  <a:pt x="1230" y="609"/>
                </a:lnTo>
                <a:lnTo>
                  <a:pt x="1231" y="609"/>
                </a:lnTo>
                <a:lnTo>
                  <a:pt x="1231" y="609"/>
                </a:lnTo>
                <a:lnTo>
                  <a:pt x="1231" y="609"/>
                </a:lnTo>
                <a:lnTo>
                  <a:pt x="1231" y="609"/>
                </a:lnTo>
                <a:lnTo>
                  <a:pt x="1232" y="609"/>
                </a:lnTo>
                <a:lnTo>
                  <a:pt x="1232" y="609"/>
                </a:lnTo>
                <a:lnTo>
                  <a:pt x="1232" y="609"/>
                </a:lnTo>
                <a:lnTo>
                  <a:pt x="1232" y="609"/>
                </a:lnTo>
                <a:lnTo>
                  <a:pt x="1233" y="609"/>
                </a:lnTo>
                <a:lnTo>
                  <a:pt x="1233" y="609"/>
                </a:lnTo>
                <a:lnTo>
                  <a:pt x="1233" y="609"/>
                </a:lnTo>
                <a:lnTo>
                  <a:pt x="1233" y="609"/>
                </a:lnTo>
                <a:lnTo>
                  <a:pt x="1233" y="609"/>
                </a:lnTo>
                <a:lnTo>
                  <a:pt x="1234" y="609"/>
                </a:lnTo>
                <a:lnTo>
                  <a:pt x="1234" y="609"/>
                </a:lnTo>
                <a:lnTo>
                  <a:pt x="1234" y="609"/>
                </a:lnTo>
                <a:lnTo>
                  <a:pt x="1234" y="609"/>
                </a:lnTo>
                <a:lnTo>
                  <a:pt x="1235" y="609"/>
                </a:lnTo>
                <a:lnTo>
                  <a:pt x="1235" y="609"/>
                </a:lnTo>
                <a:lnTo>
                  <a:pt x="1235" y="609"/>
                </a:lnTo>
                <a:lnTo>
                  <a:pt x="1235" y="609"/>
                </a:lnTo>
                <a:lnTo>
                  <a:pt x="1236" y="609"/>
                </a:lnTo>
                <a:lnTo>
                  <a:pt x="1236" y="609"/>
                </a:lnTo>
                <a:lnTo>
                  <a:pt x="1236" y="609"/>
                </a:lnTo>
                <a:lnTo>
                  <a:pt x="1236" y="609"/>
                </a:lnTo>
                <a:lnTo>
                  <a:pt x="1237" y="609"/>
                </a:lnTo>
                <a:lnTo>
                  <a:pt x="1237" y="609"/>
                </a:lnTo>
                <a:lnTo>
                  <a:pt x="1237" y="609"/>
                </a:lnTo>
                <a:lnTo>
                  <a:pt x="1237" y="609"/>
                </a:lnTo>
                <a:lnTo>
                  <a:pt x="1238" y="609"/>
                </a:lnTo>
                <a:lnTo>
                  <a:pt x="1238" y="609"/>
                </a:lnTo>
                <a:lnTo>
                  <a:pt x="1238" y="609"/>
                </a:lnTo>
                <a:lnTo>
                  <a:pt x="1238" y="609"/>
                </a:lnTo>
                <a:lnTo>
                  <a:pt x="1238" y="609"/>
                </a:lnTo>
                <a:lnTo>
                  <a:pt x="1239" y="609"/>
                </a:lnTo>
                <a:lnTo>
                  <a:pt x="1239" y="609"/>
                </a:lnTo>
                <a:lnTo>
                  <a:pt x="1239" y="609"/>
                </a:lnTo>
                <a:lnTo>
                  <a:pt x="1239" y="609"/>
                </a:lnTo>
                <a:lnTo>
                  <a:pt x="1240" y="609"/>
                </a:lnTo>
                <a:lnTo>
                  <a:pt x="1240" y="609"/>
                </a:lnTo>
                <a:lnTo>
                  <a:pt x="1240" y="609"/>
                </a:lnTo>
                <a:lnTo>
                  <a:pt x="1240" y="609"/>
                </a:lnTo>
                <a:lnTo>
                  <a:pt x="1241" y="609"/>
                </a:lnTo>
                <a:lnTo>
                  <a:pt x="1241" y="609"/>
                </a:lnTo>
                <a:lnTo>
                  <a:pt x="1241" y="609"/>
                </a:lnTo>
                <a:lnTo>
                  <a:pt x="1241" y="609"/>
                </a:lnTo>
                <a:lnTo>
                  <a:pt x="1242" y="609"/>
                </a:lnTo>
                <a:lnTo>
                  <a:pt x="1242" y="609"/>
                </a:lnTo>
                <a:lnTo>
                  <a:pt x="1242" y="609"/>
                </a:lnTo>
                <a:lnTo>
                  <a:pt x="1242" y="609"/>
                </a:lnTo>
                <a:lnTo>
                  <a:pt x="1242" y="609"/>
                </a:lnTo>
                <a:lnTo>
                  <a:pt x="1243" y="609"/>
                </a:lnTo>
                <a:lnTo>
                  <a:pt x="1243" y="609"/>
                </a:lnTo>
                <a:lnTo>
                  <a:pt x="1243" y="609"/>
                </a:lnTo>
                <a:lnTo>
                  <a:pt x="1243" y="609"/>
                </a:lnTo>
                <a:lnTo>
                  <a:pt x="1244" y="609"/>
                </a:lnTo>
                <a:lnTo>
                  <a:pt x="1244" y="609"/>
                </a:lnTo>
                <a:lnTo>
                  <a:pt x="1244" y="609"/>
                </a:lnTo>
                <a:lnTo>
                  <a:pt x="1244" y="609"/>
                </a:lnTo>
                <a:lnTo>
                  <a:pt x="1245" y="609"/>
                </a:lnTo>
                <a:lnTo>
                  <a:pt x="1245" y="609"/>
                </a:lnTo>
                <a:lnTo>
                  <a:pt x="1245" y="609"/>
                </a:lnTo>
                <a:lnTo>
                  <a:pt x="1245" y="609"/>
                </a:lnTo>
                <a:lnTo>
                  <a:pt x="1246" y="609"/>
                </a:lnTo>
                <a:lnTo>
                  <a:pt x="1246" y="609"/>
                </a:lnTo>
                <a:lnTo>
                  <a:pt x="1246" y="609"/>
                </a:lnTo>
                <a:lnTo>
                  <a:pt x="1246" y="609"/>
                </a:lnTo>
                <a:lnTo>
                  <a:pt x="1247" y="609"/>
                </a:lnTo>
                <a:lnTo>
                  <a:pt x="1247" y="609"/>
                </a:lnTo>
                <a:lnTo>
                  <a:pt x="1247" y="609"/>
                </a:lnTo>
                <a:lnTo>
                  <a:pt x="1247" y="609"/>
                </a:lnTo>
                <a:lnTo>
                  <a:pt x="1247" y="609"/>
                </a:lnTo>
                <a:lnTo>
                  <a:pt x="1248" y="609"/>
                </a:lnTo>
                <a:lnTo>
                  <a:pt x="1248" y="609"/>
                </a:lnTo>
                <a:lnTo>
                  <a:pt x="1248" y="609"/>
                </a:lnTo>
                <a:lnTo>
                  <a:pt x="1248" y="609"/>
                </a:lnTo>
                <a:lnTo>
                  <a:pt x="1249" y="609"/>
                </a:lnTo>
                <a:lnTo>
                  <a:pt x="1249" y="609"/>
                </a:lnTo>
                <a:lnTo>
                  <a:pt x="1249" y="609"/>
                </a:lnTo>
                <a:lnTo>
                  <a:pt x="1249" y="609"/>
                </a:lnTo>
                <a:lnTo>
                  <a:pt x="1250" y="609"/>
                </a:lnTo>
                <a:lnTo>
                  <a:pt x="1250" y="609"/>
                </a:lnTo>
                <a:lnTo>
                  <a:pt x="1250" y="609"/>
                </a:lnTo>
                <a:lnTo>
                  <a:pt x="1250" y="609"/>
                </a:lnTo>
                <a:lnTo>
                  <a:pt x="1251" y="609"/>
                </a:lnTo>
                <a:lnTo>
                  <a:pt x="1251" y="609"/>
                </a:lnTo>
                <a:lnTo>
                  <a:pt x="1251" y="609"/>
                </a:lnTo>
                <a:lnTo>
                  <a:pt x="1251" y="609"/>
                </a:lnTo>
                <a:lnTo>
                  <a:pt x="1251" y="609"/>
                </a:lnTo>
                <a:lnTo>
                  <a:pt x="1252" y="609"/>
                </a:lnTo>
                <a:lnTo>
                  <a:pt x="1252" y="609"/>
                </a:lnTo>
                <a:lnTo>
                  <a:pt x="1252" y="609"/>
                </a:lnTo>
                <a:lnTo>
                  <a:pt x="1252" y="609"/>
                </a:lnTo>
                <a:lnTo>
                  <a:pt x="1253" y="609"/>
                </a:lnTo>
                <a:lnTo>
                  <a:pt x="1253" y="609"/>
                </a:lnTo>
                <a:lnTo>
                  <a:pt x="1253" y="609"/>
                </a:lnTo>
                <a:lnTo>
                  <a:pt x="1253" y="609"/>
                </a:lnTo>
                <a:lnTo>
                  <a:pt x="1254" y="609"/>
                </a:lnTo>
                <a:lnTo>
                  <a:pt x="1254" y="609"/>
                </a:lnTo>
                <a:lnTo>
                  <a:pt x="1254" y="609"/>
                </a:lnTo>
                <a:lnTo>
                  <a:pt x="1254" y="609"/>
                </a:lnTo>
                <a:lnTo>
                  <a:pt x="1255" y="609"/>
                </a:lnTo>
                <a:lnTo>
                  <a:pt x="1255" y="609"/>
                </a:lnTo>
                <a:lnTo>
                  <a:pt x="1255" y="609"/>
                </a:lnTo>
                <a:lnTo>
                  <a:pt x="1256" y="609"/>
                </a:lnTo>
                <a:lnTo>
                  <a:pt x="1256" y="609"/>
                </a:lnTo>
                <a:lnTo>
                  <a:pt x="1256" y="609"/>
                </a:lnTo>
                <a:lnTo>
                  <a:pt x="1256" y="609"/>
                </a:lnTo>
                <a:lnTo>
                  <a:pt x="1256" y="609"/>
                </a:lnTo>
                <a:lnTo>
                  <a:pt x="1256" y="609"/>
                </a:lnTo>
                <a:lnTo>
                  <a:pt x="1257" y="609"/>
                </a:lnTo>
                <a:lnTo>
                  <a:pt x="1257" y="609"/>
                </a:lnTo>
                <a:lnTo>
                  <a:pt x="1257" y="609"/>
                </a:lnTo>
                <a:lnTo>
                  <a:pt x="1257" y="609"/>
                </a:lnTo>
                <a:lnTo>
                  <a:pt x="1258" y="609"/>
                </a:lnTo>
                <a:lnTo>
                  <a:pt x="1258" y="609"/>
                </a:lnTo>
                <a:lnTo>
                  <a:pt x="1258" y="609"/>
                </a:lnTo>
                <a:lnTo>
                  <a:pt x="1259" y="609"/>
                </a:lnTo>
                <a:lnTo>
                  <a:pt x="1259" y="609"/>
                </a:lnTo>
                <a:lnTo>
                  <a:pt x="1259" y="609"/>
                </a:lnTo>
                <a:lnTo>
                  <a:pt x="1259" y="609"/>
                </a:lnTo>
                <a:lnTo>
                  <a:pt x="1260" y="609"/>
                </a:lnTo>
                <a:lnTo>
                  <a:pt x="1260" y="609"/>
                </a:lnTo>
                <a:lnTo>
                  <a:pt x="1260" y="609"/>
                </a:lnTo>
                <a:lnTo>
                  <a:pt x="1260" y="609"/>
                </a:lnTo>
                <a:lnTo>
                  <a:pt x="1260" y="609"/>
                </a:lnTo>
                <a:lnTo>
                  <a:pt x="1260" y="609"/>
                </a:lnTo>
                <a:lnTo>
                  <a:pt x="1261" y="609"/>
                </a:lnTo>
                <a:lnTo>
                  <a:pt x="1261" y="609"/>
                </a:lnTo>
                <a:lnTo>
                  <a:pt x="1261" y="609"/>
                </a:lnTo>
                <a:lnTo>
                  <a:pt x="1261" y="609"/>
                </a:lnTo>
                <a:lnTo>
                  <a:pt x="1262" y="609"/>
                </a:lnTo>
                <a:lnTo>
                  <a:pt x="1262" y="609"/>
                </a:lnTo>
                <a:lnTo>
                  <a:pt x="1262" y="609"/>
                </a:lnTo>
                <a:lnTo>
                  <a:pt x="1263" y="609"/>
                </a:lnTo>
                <a:lnTo>
                  <a:pt x="1263" y="609"/>
                </a:lnTo>
                <a:lnTo>
                  <a:pt x="1263" y="609"/>
                </a:lnTo>
                <a:lnTo>
                  <a:pt x="1263" y="609"/>
                </a:lnTo>
                <a:lnTo>
                  <a:pt x="1264" y="609"/>
                </a:lnTo>
                <a:lnTo>
                  <a:pt x="1264" y="609"/>
                </a:lnTo>
                <a:lnTo>
                  <a:pt x="1264" y="609"/>
                </a:lnTo>
                <a:lnTo>
                  <a:pt x="1264" y="609"/>
                </a:lnTo>
                <a:lnTo>
                  <a:pt x="1265" y="609"/>
                </a:lnTo>
                <a:lnTo>
                  <a:pt x="1265" y="609"/>
                </a:lnTo>
                <a:lnTo>
                  <a:pt x="1265" y="609"/>
                </a:lnTo>
                <a:lnTo>
                  <a:pt x="1265" y="609"/>
                </a:lnTo>
                <a:lnTo>
                  <a:pt x="1265" y="609"/>
                </a:lnTo>
                <a:lnTo>
                  <a:pt x="1266" y="609"/>
                </a:lnTo>
                <a:lnTo>
                  <a:pt x="1266" y="609"/>
                </a:lnTo>
                <a:lnTo>
                  <a:pt x="1266" y="609"/>
                </a:lnTo>
                <a:lnTo>
                  <a:pt x="1266" y="609"/>
                </a:lnTo>
                <a:lnTo>
                  <a:pt x="1267" y="609"/>
                </a:lnTo>
                <a:lnTo>
                  <a:pt x="1267" y="609"/>
                </a:lnTo>
                <a:lnTo>
                  <a:pt x="1267" y="609"/>
                </a:lnTo>
                <a:lnTo>
                  <a:pt x="1267" y="609"/>
                </a:lnTo>
                <a:lnTo>
                  <a:pt x="1268" y="609"/>
                </a:lnTo>
                <a:lnTo>
                  <a:pt x="1268" y="609"/>
                </a:lnTo>
                <a:lnTo>
                  <a:pt x="1268" y="609"/>
                </a:lnTo>
                <a:lnTo>
                  <a:pt x="1268" y="609"/>
                </a:lnTo>
                <a:lnTo>
                  <a:pt x="1269" y="609"/>
                </a:lnTo>
                <a:lnTo>
                  <a:pt x="1269" y="609"/>
                </a:lnTo>
                <a:lnTo>
                  <a:pt x="1269" y="609"/>
                </a:lnTo>
                <a:lnTo>
                  <a:pt x="1269" y="609"/>
                </a:lnTo>
                <a:lnTo>
                  <a:pt x="1269" y="609"/>
                </a:lnTo>
                <a:lnTo>
                  <a:pt x="1270" y="609"/>
                </a:lnTo>
                <a:lnTo>
                  <a:pt x="1270" y="609"/>
                </a:lnTo>
                <a:lnTo>
                  <a:pt x="1270" y="609"/>
                </a:lnTo>
                <a:lnTo>
                  <a:pt x="1270" y="609"/>
                </a:lnTo>
                <a:lnTo>
                  <a:pt x="1271" y="609"/>
                </a:lnTo>
                <a:lnTo>
                  <a:pt x="1271" y="609"/>
                </a:lnTo>
                <a:lnTo>
                  <a:pt x="1271" y="609"/>
                </a:lnTo>
                <a:lnTo>
                  <a:pt x="1271" y="609"/>
                </a:lnTo>
                <a:lnTo>
                  <a:pt x="1272" y="609"/>
                </a:lnTo>
                <a:lnTo>
                  <a:pt x="1272" y="609"/>
                </a:lnTo>
                <a:lnTo>
                  <a:pt x="1272" y="609"/>
                </a:lnTo>
                <a:lnTo>
                  <a:pt x="1272" y="609"/>
                </a:lnTo>
                <a:lnTo>
                  <a:pt x="1273" y="609"/>
                </a:lnTo>
                <a:lnTo>
                  <a:pt x="1273" y="609"/>
                </a:lnTo>
                <a:lnTo>
                  <a:pt x="1273" y="609"/>
                </a:lnTo>
                <a:lnTo>
                  <a:pt x="1273" y="609"/>
                </a:lnTo>
                <a:lnTo>
                  <a:pt x="1273" y="609"/>
                </a:lnTo>
                <a:lnTo>
                  <a:pt x="1274" y="609"/>
                </a:lnTo>
                <a:lnTo>
                  <a:pt x="1274" y="609"/>
                </a:lnTo>
                <a:lnTo>
                  <a:pt x="1274" y="609"/>
                </a:lnTo>
                <a:lnTo>
                  <a:pt x="1274" y="609"/>
                </a:lnTo>
                <a:lnTo>
                  <a:pt x="1275" y="609"/>
                </a:lnTo>
                <a:lnTo>
                  <a:pt x="1275" y="609"/>
                </a:lnTo>
                <a:lnTo>
                  <a:pt x="1275" y="609"/>
                </a:lnTo>
                <a:lnTo>
                  <a:pt x="1275" y="609"/>
                </a:lnTo>
                <a:lnTo>
                  <a:pt x="1276" y="609"/>
                </a:lnTo>
                <a:lnTo>
                  <a:pt x="1276" y="609"/>
                </a:lnTo>
                <a:lnTo>
                  <a:pt x="1276" y="609"/>
                </a:lnTo>
                <a:lnTo>
                  <a:pt x="1276" y="609"/>
                </a:lnTo>
                <a:lnTo>
                  <a:pt x="1277" y="609"/>
                </a:lnTo>
                <a:lnTo>
                  <a:pt x="1277" y="609"/>
                </a:lnTo>
                <a:lnTo>
                  <a:pt x="1277" y="609"/>
                </a:lnTo>
                <a:lnTo>
                  <a:pt x="1277" y="609"/>
                </a:lnTo>
                <a:lnTo>
                  <a:pt x="1278" y="609"/>
                </a:lnTo>
                <a:lnTo>
                  <a:pt x="1278" y="609"/>
                </a:lnTo>
                <a:lnTo>
                  <a:pt x="1278" y="609"/>
                </a:lnTo>
                <a:lnTo>
                  <a:pt x="1278" y="609"/>
                </a:lnTo>
                <a:lnTo>
                  <a:pt x="1278" y="609"/>
                </a:lnTo>
                <a:lnTo>
                  <a:pt x="1279" y="609"/>
                </a:lnTo>
                <a:lnTo>
                  <a:pt x="1279" y="609"/>
                </a:lnTo>
                <a:lnTo>
                  <a:pt x="1279" y="609"/>
                </a:lnTo>
                <a:lnTo>
                  <a:pt x="1279" y="609"/>
                </a:lnTo>
                <a:lnTo>
                  <a:pt x="1280" y="609"/>
                </a:lnTo>
                <a:lnTo>
                  <a:pt x="1280" y="609"/>
                </a:lnTo>
                <a:lnTo>
                  <a:pt x="1280" y="609"/>
                </a:lnTo>
                <a:lnTo>
                  <a:pt x="1280" y="609"/>
                </a:lnTo>
                <a:lnTo>
                  <a:pt x="1281" y="609"/>
                </a:lnTo>
                <a:lnTo>
                  <a:pt x="1281" y="609"/>
                </a:lnTo>
                <a:lnTo>
                  <a:pt x="1281" y="609"/>
                </a:lnTo>
                <a:lnTo>
                  <a:pt x="1281" y="609"/>
                </a:lnTo>
                <a:lnTo>
                  <a:pt x="1282" y="609"/>
                </a:lnTo>
                <a:lnTo>
                  <a:pt x="1282" y="609"/>
                </a:lnTo>
                <a:lnTo>
                  <a:pt x="1282" y="609"/>
                </a:lnTo>
                <a:lnTo>
                  <a:pt x="1282" y="609"/>
                </a:lnTo>
                <a:lnTo>
                  <a:pt x="1282" y="609"/>
                </a:lnTo>
                <a:lnTo>
                  <a:pt x="1283" y="609"/>
                </a:lnTo>
                <a:lnTo>
                  <a:pt x="1283" y="609"/>
                </a:lnTo>
                <a:lnTo>
                  <a:pt x="1283" y="609"/>
                </a:lnTo>
                <a:lnTo>
                  <a:pt x="1283" y="609"/>
                </a:lnTo>
                <a:lnTo>
                  <a:pt x="1284" y="609"/>
                </a:lnTo>
                <a:lnTo>
                  <a:pt x="1284" y="609"/>
                </a:lnTo>
                <a:lnTo>
                  <a:pt x="1284" y="609"/>
                </a:lnTo>
                <a:lnTo>
                  <a:pt x="1284" y="609"/>
                </a:lnTo>
                <a:lnTo>
                  <a:pt x="1285" y="609"/>
                </a:lnTo>
                <a:lnTo>
                  <a:pt x="1285" y="609"/>
                </a:lnTo>
                <a:lnTo>
                  <a:pt x="1285" y="609"/>
                </a:lnTo>
                <a:lnTo>
                  <a:pt x="1285" y="609"/>
                </a:lnTo>
                <a:lnTo>
                  <a:pt x="1286" y="609"/>
                </a:lnTo>
                <a:lnTo>
                  <a:pt x="1286" y="609"/>
                </a:lnTo>
                <a:lnTo>
                  <a:pt x="1286" y="609"/>
                </a:lnTo>
                <a:lnTo>
                  <a:pt x="1286" y="609"/>
                </a:lnTo>
                <a:lnTo>
                  <a:pt x="1287" y="609"/>
                </a:lnTo>
                <a:lnTo>
                  <a:pt x="1287" y="609"/>
                </a:lnTo>
                <a:lnTo>
                  <a:pt x="1287" y="609"/>
                </a:lnTo>
                <a:lnTo>
                  <a:pt x="1287" y="609"/>
                </a:lnTo>
                <a:lnTo>
                  <a:pt x="1287" y="609"/>
                </a:lnTo>
                <a:lnTo>
                  <a:pt x="1288" y="609"/>
                </a:lnTo>
                <a:lnTo>
                  <a:pt x="1288" y="609"/>
                </a:lnTo>
                <a:lnTo>
                  <a:pt x="1288" y="609"/>
                </a:lnTo>
                <a:lnTo>
                  <a:pt x="1288" y="609"/>
                </a:lnTo>
                <a:lnTo>
                  <a:pt x="1289" y="609"/>
                </a:lnTo>
                <a:lnTo>
                  <a:pt x="1289" y="609"/>
                </a:lnTo>
                <a:lnTo>
                  <a:pt x="1289" y="609"/>
                </a:lnTo>
                <a:lnTo>
                  <a:pt x="1289" y="609"/>
                </a:lnTo>
                <a:lnTo>
                  <a:pt x="1290" y="609"/>
                </a:lnTo>
                <a:lnTo>
                  <a:pt x="1290" y="609"/>
                </a:lnTo>
                <a:lnTo>
                  <a:pt x="1290" y="609"/>
                </a:lnTo>
                <a:lnTo>
                  <a:pt x="1290" y="609"/>
                </a:lnTo>
                <a:lnTo>
                  <a:pt x="1291" y="609"/>
                </a:lnTo>
                <a:lnTo>
                  <a:pt x="1291" y="609"/>
                </a:lnTo>
                <a:lnTo>
                  <a:pt x="1291" y="609"/>
                </a:lnTo>
                <a:lnTo>
                  <a:pt x="1291" y="609"/>
                </a:lnTo>
                <a:lnTo>
                  <a:pt x="1291" y="609"/>
                </a:lnTo>
                <a:lnTo>
                  <a:pt x="1292" y="609"/>
                </a:lnTo>
                <a:lnTo>
                  <a:pt x="1292" y="609"/>
                </a:lnTo>
                <a:lnTo>
                  <a:pt x="1292" y="609"/>
                </a:lnTo>
                <a:lnTo>
                  <a:pt x="1292" y="609"/>
                </a:lnTo>
                <a:lnTo>
                  <a:pt x="1293" y="609"/>
                </a:lnTo>
                <a:lnTo>
                  <a:pt x="1293" y="609"/>
                </a:lnTo>
                <a:lnTo>
                  <a:pt x="1293" y="609"/>
                </a:lnTo>
                <a:lnTo>
                  <a:pt x="1293" y="609"/>
                </a:lnTo>
                <a:lnTo>
                  <a:pt x="1294" y="609"/>
                </a:lnTo>
                <a:lnTo>
                  <a:pt x="1294" y="609"/>
                </a:lnTo>
                <a:lnTo>
                  <a:pt x="1294" y="609"/>
                </a:lnTo>
                <a:lnTo>
                  <a:pt x="1295" y="609"/>
                </a:lnTo>
                <a:lnTo>
                  <a:pt x="1295" y="609"/>
                </a:lnTo>
                <a:lnTo>
                  <a:pt x="1295" y="609"/>
                </a:lnTo>
                <a:lnTo>
                  <a:pt x="1295" y="609"/>
                </a:lnTo>
                <a:lnTo>
                  <a:pt x="1296" y="609"/>
                </a:lnTo>
                <a:lnTo>
                  <a:pt x="1296" y="609"/>
                </a:lnTo>
                <a:lnTo>
                  <a:pt x="1296" y="609"/>
                </a:lnTo>
                <a:lnTo>
                  <a:pt x="1296" y="609"/>
                </a:lnTo>
                <a:lnTo>
                  <a:pt x="1296" y="609"/>
                </a:lnTo>
                <a:lnTo>
                  <a:pt x="1296" y="609"/>
                </a:lnTo>
                <a:lnTo>
                  <a:pt x="1297" y="609"/>
                </a:lnTo>
                <a:lnTo>
                  <a:pt x="1297" y="609"/>
                </a:lnTo>
                <a:lnTo>
                  <a:pt x="1297" y="609"/>
                </a:lnTo>
                <a:lnTo>
                  <a:pt x="1298" y="609"/>
                </a:lnTo>
                <a:lnTo>
                  <a:pt x="1298" y="609"/>
                </a:lnTo>
                <a:lnTo>
                  <a:pt x="1298" y="609"/>
                </a:lnTo>
                <a:lnTo>
                  <a:pt x="1298" y="609"/>
                </a:lnTo>
                <a:lnTo>
                  <a:pt x="1299" y="609"/>
                </a:lnTo>
                <a:lnTo>
                  <a:pt x="1299" y="609"/>
                </a:lnTo>
                <a:lnTo>
                  <a:pt x="1299" y="609"/>
                </a:lnTo>
                <a:lnTo>
                  <a:pt x="1299" y="609"/>
                </a:lnTo>
                <a:lnTo>
                  <a:pt x="1300" y="609"/>
                </a:lnTo>
                <a:lnTo>
                  <a:pt x="1300" y="609"/>
                </a:lnTo>
                <a:lnTo>
                  <a:pt x="1300" y="609"/>
                </a:lnTo>
                <a:lnTo>
                  <a:pt x="1300" y="609"/>
                </a:lnTo>
                <a:lnTo>
                  <a:pt x="1300" y="609"/>
                </a:lnTo>
                <a:lnTo>
                  <a:pt x="1300" y="609"/>
                </a:lnTo>
                <a:lnTo>
                  <a:pt x="1301" y="609"/>
                </a:lnTo>
                <a:lnTo>
                  <a:pt x="1301" y="609"/>
                </a:lnTo>
                <a:lnTo>
                  <a:pt x="1301" y="609"/>
                </a:lnTo>
                <a:lnTo>
                  <a:pt x="1302" y="609"/>
                </a:lnTo>
                <a:lnTo>
                  <a:pt x="1302" y="609"/>
                </a:lnTo>
                <a:lnTo>
                  <a:pt x="1302" y="609"/>
                </a:lnTo>
                <a:lnTo>
                  <a:pt x="1302" y="609"/>
                </a:lnTo>
                <a:lnTo>
                  <a:pt x="1303" y="609"/>
                </a:lnTo>
                <a:lnTo>
                  <a:pt x="1303" y="609"/>
                </a:lnTo>
                <a:lnTo>
                  <a:pt x="1303" y="609"/>
                </a:lnTo>
                <a:lnTo>
                  <a:pt x="1303" y="609"/>
                </a:lnTo>
                <a:lnTo>
                  <a:pt x="1304" y="609"/>
                </a:lnTo>
                <a:lnTo>
                  <a:pt x="1304" y="609"/>
                </a:lnTo>
                <a:lnTo>
                  <a:pt x="1304" y="609"/>
                </a:lnTo>
                <a:lnTo>
                  <a:pt x="1304" y="609"/>
                </a:lnTo>
                <a:lnTo>
                  <a:pt x="1305" y="609"/>
                </a:lnTo>
                <a:lnTo>
                  <a:pt x="1305" y="609"/>
                </a:lnTo>
                <a:lnTo>
                  <a:pt x="1305" y="609"/>
                </a:lnTo>
                <a:lnTo>
                  <a:pt x="1305" y="609"/>
                </a:lnTo>
                <a:lnTo>
                  <a:pt x="1305" y="609"/>
                </a:lnTo>
                <a:lnTo>
                  <a:pt x="1306" y="609"/>
                </a:lnTo>
                <a:lnTo>
                  <a:pt x="1306" y="609"/>
                </a:lnTo>
                <a:lnTo>
                  <a:pt x="1306" y="609"/>
                </a:lnTo>
                <a:lnTo>
                  <a:pt x="1306" y="609"/>
                </a:lnTo>
                <a:lnTo>
                  <a:pt x="1307" y="609"/>
                </a:lnTo>
                <a:lnTo>
                  <a:pt x="1307" y="609"/>
                </a:lnTo>
                <a:lnTo>
                  <a:pt x="1307" y="609"/>
                </a:lnTo>
                <a:lnTo>
                  <a:pt x="1307" y="609"/>
                </a:lnTo>
                <a:lnTo>
                  <a:pt x="1308" y="609"/>
                </a:lnTo>
                <a:lnTo>
                  <a:pt x="1308" y="609"/>
                </a:lnTo>
                <a:lnTo>
                  <a:pt x="1308" y="609"/>
                </a:lnTo>
                <a:lnTo>
                  <a:pt x="1308" y="609"/>
                </a:lnTo>
                <a:lnTo>
                  <a:pt x="1309" y="609"/>
                </a:lnTo>
                <a:lnTo>
                  <a:pt x="1309" y="609"/>
                </a:lnTo>
                <a:lnTo>
                  <a:pt x="1309" y="609"/>
                </a:lnTo>
                <a:lnTo>
                  <a:pt x="1309" y="609"/>
                </a:lnTo>
                <a:lnTo>
                  <a:pt x="1309" y="609"/>
                </a:lnTo>
                <a:lnTo>
                  <a:pt x="1310" y="609"/>
                </a:lnTo>
                <a:lnTo>
                  <a:pt x="1310" y="609"/>
                </a:lnTo>
                <a:lnTo>
                  <a:pt x="1310" y="609"/>
                </a:lnTo>
                <a:lnTo>
                  <a:pt x="1310" y="609"/>
                </a:lnTo>
                <a:lnTo>
                  <a:pt x="1311" y="609"/>
                </a:lnTo>
                <a:lnTo>
                  <a:pt x="1311" y="609"/>
                </a:lnTo>
                <a:lnTo>
                  <a:pt x="1311" y="609"/>
                </a:lnTo>
                <a:lnTo>
                  <a:pt x="1311" y="609"/>
                </a:lnTo>
                <a:lnTo>
                  <a:pt x="1312" y="609"/>
                </a:lnTo>
                <a:lnTo>
                  <a:pt x="1312" y="609"/>
                </a:lnTo>
                <a:lnTo>
                  <a:pt x="1312" y="609"/>
                </a:lnTo>
                <a:lnTo>
                  <a:pt x="1312" y="609"/>
                </a:lnTo>
                <a:lnTo>
                  <a:pt x="1313" y="609"/>
                </a:lnTo>
                <a:lnTo>
                  <a:pt x="1313" y="609"/>
                </a:lnTo>
                <a:lnTo>
                  <a:pt x="1313" y="609"/>
                </a:lnTo>
                <a:lnTo>
                  <a:pt x="1313" y="609"/>
                </a:lnTo>
                <a:lnTo>
                  <a:pt x="1313" y="609"/>
                </a:lnTo>
                <a:lnTo>
                  <a:pt x="1314" y="609"/>
                </a:lnTo>
                <a:lnTo>
                  <a:pt x="1314" y="609"/>
                </a:lnTo>
                <a:lnTo>
                  <a:pt x="1314" y="609"/>
                </a:lnTo>
                <a:lnTo>
                  <a:pt x="1314" y="609"/>
                </a:lnTo>
                <a:lnTo>
                  <a:pt x="1315" y="609"/>
                </a:lnTo>
                <a:lnTo>
                  <a:pt x="1315" y="609"/>
                </a:lnTo>
                <a:lnTo>
                  <a:pt x="1315" y="609"/>
                </a:lnTo>
                <a:lnTo>
                  <a:pt x="1315" y="609"/>
                </a:lnTo>
                <a:lnTo>
                  <a:pt x="1316" y="609"/>
                </a:lnTo>
                <a:lnTo>
                  <a:pt x="1316" y="609"/>
                </a:lnTo>
                <a:lnTo>
                  <a:pt x="1316" y="609"/>
                </a:lnTo>
                <a:lnTo>
                  <a:pt x="1316" y="609"/>
                </a:lnTo>
                <a:lnTo>
                  <a:pt x="1317" y="609"/>
                </a:lnTo>
                <a:lnTo>
                  <a:pt x="1317" y="609"/>
                </a:lnTo>
                <a:lnTo>
                  <a:pt x="1317" y="609"/>
                </a:lnTo>
                <a:lnTo>
                  <a:pt x="1317" y="609"/>
                </a:lnTo>
                <a:lnTo>
                  <a:pt x="1318" y="609"/>
                </a:lnTo>
                <a:lnTo>
                  <a:pt x="1318" y="609"/>
                </a:lnTo>
                <a:lnTo>
                  <a:pt x="1318" y="609"/>
                </a:lnTo>
                <a:lnTo>
                  <a:pt x="1318" y="609"/>
                </a:lnTo>
                <a:lnTo>
                  <a:pt x="1318" y="609"/>
                </a:lnTo>
                <a:lnTo>
                  <a:pt x="1319" y="609"/>
                </a:lnTo>
                <a:lnTo>
                  <a:pt x="1319" y="609"/>
                </a:lnTo>
                <a:lnTo>
                  <a:pt x="1319" y="609"/>
                </a:lnTo>
                <a:lnTo>
                  <a:pt x="1319" y="609"/>
                </a:lnTo>
                <a:lnTo>
                  <a:pt x="1320" y="609"/>
                </a:lnTo>
                <a:lnTo>
                  <a:pt x="1320" y="609"/>
                </a:lnTo>
                <a:lnTo>
                  <a:pt x="1320" y="609"/>
                </a:lnTo>
                <a:lnTo>
                  <a:pt x="1320" y="609"/>
                </a:lnTo>
                <a:lnTo>
                  <a:pt x="1321" y="609"/>
                </a:lnTo>
                <a:lnTo>
                  <a:pt x="1321" y="609"/>
                </a:lnTo>
                <a:lnTo>
                  <a:pt x="1321" y="609"/>
                </a:lnTo>
                <a:lnTo>
                  <a:pt x="1321" y="609"/>
                </a:lnTo>
                <a:lnTo>
                  <a:pt x="1322" y="609"/>
                </a:lnTo>
                <a:lnTo>
                  <a:pt x="1322" y="609"/>
                </a:lnTo>
                <a:lnTo>
                  <a:pt x="1322" y="609"/>
                </a:lnTo>
                <a:lnTo>
                  <a:pt x="1322" y="609"/>
                </a:lnTo>
                <a:lnTo>
                  <a:pt x="1322" y="609"/>
                </a:lnTo>
                <a:lnTo>
                  <a:pt x="1323" y="609"/>
                </a:lnTo>
                <a:lnTo>
                  <a:pt x="1323" y="609"/>
                </a:lnTo>
                <a:lnTo>
                  <a:pt x="1323" y="609"/>
                </a:lnTo>
                <a:lnTo>
                  <a:pt x="1323" y="609"/>
                </a:lnTo>
                <a:lnTo>
                  <a:pt x="1324" y="609"/>
                </a:lnTo>
                <a:lnTo>
                  <a:pt x="1324" y="609"/>
                </a:lnTo>
                <a:lnTo>
                  <a:pt x="1324" y="609"/>
                </a:lnTo>
                <a:lnTo>
                  <a:pt x="1324" y="609"/>
                </a:lnTo>
                <a:lnTo>
                  <a:pt x="1325" y="609"/>
                </a:lnTo>
                <a:lnTo>
                  <a:pt x="1325" y="609"/>
                </a:lnTo>
                <a:lnTo>
                  <a:pt x="1325" y="609"/>
                </a:lnTo>
                <a:lnTo>
                  <a:pt x="1325" y="609"/>
                </a:lnTo>
                <a:lnTo>
                  <a:pt x="1326" y="609"/>
                </a:lnTo>
                <a:lnTo>
                  <a:pt x="1326" y="609"/>
                </a:lnTo>
                <a:lnTo>
                  <a:pt x="1326" y="609"/>
                </a:lnTo>
                <a:lnTo>
                  <a:pt x="1326" y="609"/>
                </a:lnTo>
                <a:lnTo>
                  <a:pt x="1327" y="609"/>
                </a:lnTo>
                <a:lnTo>
                  <a:pt x="1327" y="609"/>
                </a:lnTo>
                <a:lnTo>
                  <a:pt x="1327" y="609"/>
                </a:lnTo>
                <a:lnTo>
                  <a:pt x="1327" y="609"/>
                </a:lnTo>
                <a:lnTo>
                  <a:pt x="1327" y="609"/>
                </a:lnTo>
                <a:lnTo>
                  <a:pt x="1328" y="609"/>
                </a:lnTo>
                <a:lnTo>
                  <a:pt x="1328" y="609"/>
                </a:lnTo>
                <a:lnTo>
                  <a:pt x="1328" y="609"/>
                </a:lnTo>
                <a:lnTo>
                  <a:pt x="1328" y="609"/>
                </a:lnTo>
                <a:lnTo>
                  <a:pt x="1329" y="609"/>
                </a:lnTo>
                <a:lnTo>
                  <a:pt x="1329" y="609"/>
                </a:lnTo>
                <a:lnTo>
                  <a:pt x="1329" y="609"/>
                </a:lnTo>
                <a:lnTo>
                  <a:pt x="1329" y="609"/>
                </a:lnTo>
                <a:lnTo>
                  <a:pt x="1330" y="609"/>
                </a:lnTo>
                <a:lnTo>
                  <a:pt x="1330" y="609"/>
                </a:lnTo>
                <a:lnTo>
                  <a:pt x="1330" y="609"/>
                </a:lnTo>
                <a:lnTo>
                  <a:pt x="1331" y="609"/>
                </a:lnTo>
                <a:lnTo>
                  <a:pt x="1331" y="609"/>
                </a:lnTo>
                <a:lnTo>
                  <a:pt x="1331" y="609"/>
                </a:lnTo>
                <a:lnTo>
                  <a:pt x="1331" y="609"/>
                </a:lnTo>
                <a:lnTo>
                  <a:pt x="1331" y="609"/>
                </a:lnTo>
                <a:lnTo>
                  <a:pt x="1331" y="609"/>
                </a:lnTo>
                <a:lnTo>
                  <a:pt x="1332" y="609"/>
                </a:lnTo>
                <a:lnTo>
                  <a:pt x="1332" y="609"/>
                </a:lnTo>
                <a:lnTo>
                  <a:pt x="1332" y="609"/>
                </a:lnTo>
                <a:lnTo>
                  <a:pt x="1332" y="609"/>
                </a:lnTo>
                <a:lnTo>
                  <a:pt x="1333" y="609"/>
                </a:lnTo>
                <a:lnTo>
                  <a:pt x="1333" y="609"/>
                </a:lnTo>
                <a:lnTo>
                  <a:pt x="1333" y="609"/>
                </a:lnTo>
                <a:lnTo>
                  <a:pt x="1334" y="609"/>
                </a:lnTo>
                <a:lnTo>
                  <a:pt x="1334" y="609"/>
                </a:lnTo>
                <a:lnTo>
                  <a:pt x="1334" y="609"/>
                </a:lnTo>
                <a:lnTo>
                  <a:pt x="1334" y="609"/>
                </a:lnTo>
                <a:lnTo>
                  <a:pt x="1335" y="609"/>
                </a:lnTo>
                <a:lnTo>
                  <a:pt x="1335" y="609"/>
                </a:lnTo>
                <a:lnTo>
                  <a:pt x="1335" y="609"/>
                </a:lnTo>
                <a:lnTo>
                  <a:pt x="1335" y="609"/>
                </a:lnTo>
                <a:lnTo>
                  <a:pt x="1336" y="609"/>
                </a:lnTo>
                <a:lnTo>
                  <a:pt x="1336" y="609"/>
                </a:lnTo>
                <a:lnTo>
                  <a:pt x="1336" y="609"/>
                </a:lnTo>
                <a:lnTo>
                  <a:pt x="1336" y="609"/>
                </a:lnTo>
                <a:lnTo>
                  <a:pt x="1336" y="609"/>
                </a:lnTo>
                <a:lnTo>
                  <a:pt x="1337" y="609"/>
                </a:lnTo>
                <a:lnTo>
                  <a:pt x="1337" y="609"/>
                </a:lnTo>
                <a:lnTo>
                  <a:pt x="1337" y="609"/>
                </a:lnTo>
                <a:lnTo>
                  <a:pt x="1337" y="609"/>
                </a:lnTo>
                <a:lnTo>
                  <a:pt x="1338" y="609"/>
                </a:lnTo>
                <a:lnTo>
                  <a:pt x="1338" y="609"/>
                </a:lnTo>
                <a:lnTo>
                  <a:pt x="1338" y="609"/>
                </a:lnTo>
                <a:lnTo>
                  <a:pt x="1338" y="609"/>
                </a:lnTo>
                <a:lnTo>
                  <a:pt x="1339" y="609"/>
                </a:lnTo>
                <a:lnTo>
                  <a:pt x="1339" y="609"/>
                </a:lnTo>
                <a:lnTo>
                  <a:pt x="1339" y="609"/>
                </a:lnTo>
                <a:lnTo>
                  <a:pt x="1339" y="609"/>
                </a:lnTo>
                <a:lnTo>
                  <a:pt x="1340" y="609"/>
                </a:lnTo>
                <a:lnTo>
                  <a:pt x="1340" y="609"/>
                </a:lnTo>
                <a:lnTo>
                  <a:pt x="1340" y="609"/>
                </a:lnTo>
                <a:lnTo>
                  <a:pt x="1340" y="609"/>
                </a:lnTo>
                <a:lnTo>
                  <a:pt x="1340" y="609"/>
                </a:lnTo>
                <a:lnTo>
                  <a:pt x="1341" y="609"/>
                </a:lnTo>
                <a:lnTo>
                  <a:pt x="1341" y="609"/>
                </a:lnTo>
                <a:lnTo>
                  <a:pt x="1341" y="609"/>
                </a:lnTo>
                <a:lnTo>
                  <a:pt x="1341" y="609"/>
                </a:lnTo>
                <a:lnTo>
                  <a:pt x="1342" y="609"/>
                </a:lnTo>
                <a:lnTo>
                  <a:pt x="1342" y="609"/>
                </a:lnTo>
                <a:lnTo>
                  <a:pt x="1342" y="609"/>
                </a:lnTo>
                <a:lnTo>
                  <a:pt x="1342" y="609"/>
                </a:lnTo>
                <a:lnTo>
                  <a:pt x="1343" y="609"/>
                </a:lnTo>
                <a:lnTo>
                  <a:pt x="1343" y="609"/>
                </a:lnTo>
                <a:lnTo>
                  <a:pt x="1343" y="609"/>
                </a:lnTo>
                <a:lnTo>
                  <a:pt x="1343" y="609"/>
                </a:lnTo>
                <a:lnTo>
                  <a:pt x="1344" y="609"/>
                </a:lnTo>
                <a:lnTo>
                  <a:pt x="1344" y="609"/>
                </a:lnTo>
                <a:lnTo>
                  <a:pt x="1344" y="609"/>
                </a:lnTo>
                <a:lnTo>
                  <a:pt x="1344" y="609"/>
                </a:lnTo>
                <a:lnTo>
                  <a:pt x="1345" y="609"/>
                </a:lnTo>
                <a:lnTo>
                  <a:pt x="1345" y="609"/>
                </a:lnTo>
                <a:lnTo>
                  <a:pt x="1345" y="609"/>
                </a:lnTo>
                <a:lnTo>
                  <a:pt x="1345" y="609"/>
                </a:lnTo>
                <a:lnTo>
                  <a:pt x="1345" y="609"/>
                </a:lnTo>
                <a:lnTo>
                  <a:pt x="1346" y="609"/>
                </a:lnTo>
                <a:lnTo>
                  <a:pt x="1346" y="609"/>
                </a:lnTo>
                <a:lnTo>
                  <a:pt x="1346" y="609"/>
                </a:lnTo>
                <a:lnTo>
                  <a:pt x="1346" y="609"/>
                </a:lnTo>
                <a:lnTo>
                  <a:pt x="1347" y="609"/>
                </a:lnTo>
                <a:lnTo>
                  <a:pt x="1347" y="609"/>
                </a:lnTo>
                <a:lnTo>
                  <a:pt x="1347" y="609"/>
                </a:lnTo>
                <a:lnTo>
                  <a:pt x="1347" y="609"/>
                </a:lnTo>
                <a:lnTo>
                  <a:pt x="1348" y="609"/>
                </a:lnTo>
                <a:lnTo>
                  <a:pt x="1348" y="609"/>
                </a:lnTo>
                <a:lnTo>
                  <a:pt x="1348" y="609"/>
                </a:lnTo>
                <a:lnTo>
                  <a:pt x="1348" y="609"/>
                </a:lnTo>
                <a:lnTo>
                  <a:pt x="1349" y="609"/>
                </a:lnTo>
                <a:lnTo>
                  <a:pt x="1349" y="609"/>
                </a:lnTo>
                <a:lnTo>
                  <a:pt x="1349" y="609"/>
                </a:lnTo>
                <a:lnTo>
                  <a:pt x="1349" y="609"/>
                </a:lnTo>
                <a:lnTo>
                  <a:pt x="1349" y="609"/>
                </a:lnTo>
                <a:lnTo>
                  <a:pt x="1350" y="609"/>
                </a:lnTo>
                <a:lnTo>
                  <a:pt x="1350" y="609"/>
                </a:lnTo>
                <a:lnTo>
                  <a:pt x="1350" y="609"/>
                </a:lnTo>
                <a:lnTo>
                  <a:pt x="1350" y="609"/>
                </a:lnTo>
                <a:lnTo>
                  <a:pt x="1351" y="609"/>
                </a:lnTo>
                <a:lnTo>
                  <a:pt x="1351" y="609"/>
                </a:lnTo>
                <a:lnTo>
                  <a:pt x="1351" y="609"/>
                </a:lnTo>
                <a:lnTo>
                  <a:pt x="1351" y="609"/>
                </a:lnTo>
                <a:lnTo>
                  <a:pt x="1352" y="609"/>
                </a:lnTo>
                <a:lnTo>
                  <a:pt x="1352" y="609"/>
                </a:lnTo>
                <a:lnTo>
                  <a:pt x="1352" y="609"/>
                </a:lnTo>
                <a:lnTo>
                  <a:pt x="1352" y="609"/>
                </a:lnTo>
                <a:lnTo>
                  <a:pt x="1353" y="609"/>
                </a:lnTo>
                <a:lnTo>
                  <a:pt x="1353" y="609"/>
                </a:lnTo>
                <a:lnTo>
                  <a:pt x="1353" y="609"/>
                </a:lnTo>
                <a:lnTo>
                  <a:pt x="1353" y="609"/>
                </a:lnTo>
                <a:lnTo>
                  <a:pt x="1353" y="609"/>
                </a:lnTo>
                <a:lnTo>
                  <a:pt x="1354" y="609"/>
                </a:lnTo>
                <a:lnTo>
                  <a:pt x="1354" y="609"/>
                </a:lnTo>
                <a:lnTo>
                  <a:pt x="1354" y="609"/>
                </a:lnTo>
                <a:lnTo>
                  <a:pt x="1354" y="609"/>
                </a:lnTo>
                <a:lnTo>
                  <a:pt x="1355" y="609"/>
                </a:lnTo>
                <a:lnTo>
                  <a:pt x="1355" y="609"/>
                </a:lnTo>
                <a:lnTo>
                  <a:pt x="1355" y="609"/>
                </a:lnTo>
                <a:lnTo>
                  <a:pt x="1355" y="609"/>
                </a:lnTo>
                <a:lnTo>
                  <a:pt x="1356" y="609"/>
                </a:lnTo>
                <a:lnTo>
                  <a:pt x="1356" y="609"/>
                </a:lnTo>
                <a:lnTo>
                  <a:pt x="1356" y="609"/>
                </a:lnTo>
                <a:lnTo>
                  <a:pt x="1356" y="609"/>
                </a:lnTo>
                <a:lnTo>
                  <a:pt x="1357" y="609"/>
                </a:lnTo>
                <a:lnTo>
                  <a:pt x="1357" y="609"/>
                </a:lnTo>
                <a:lnTo>
                  <a:pt x="1357" y="609"/>
                </a:lnTo>
                <a:lnTo>
                  <a:pt x="1357" y="609"/>
                </a:lnTo>
                <a:lnTo>
                  <a:pt x="1358" y="609"/>
                </a:lnTo>
                <a:lnTo>
                  <a:pt x="1358" y="609"/>
                </a:lnTo>
                <a:lnTo>
                  <a:pt x="1358" y="609"/>
                </a:lnTo>
                <a:lnTo>
                  <a:pt x="1358" y="609"/>
                </a:lnTo>
                <a:lnTo>
                  <a:pt x="1358" y="609"/>
                </a:lnTo>
                <a:lnTo>
                  <a:pt x="1359" y="609"/>
                </a:lnTo>
                <a:lnTo>
                  <a:pt x="1359" y="609"/>
                </a:lnTo>
                <a:lnTo>
                  <a:pt x="1359" y="609"/>
                </a:lnTo>
                <a:lnTo>
                  <a:pt x="1359" y="609"/>
                </a:lnTo>
                <a:lnTo>
                  <a:pt x="1360" y="609"/>
                </a:lnTo>
                <a:lnTo>
                  <a:pt x="1360" y="609"/>
                </a:lnTo>
                <a:lnTo>
                  <a:pt x="1360" y="609"/>
                </a:lnTo>
                <a:lnTo>
                  <a:pt x="1360" y="609"/>
                </a:lnTo>
                <a:lnTo>
                  <a:pt x="1361" y="609"/>
                </a:lnTo>
                <a:lnTo>
                  <a:pt x="1361" y="609"/>
                </a:lnTo>
                <a:lnTo>
                  <a:pt x="1361" y="609"/>
                </a:lnTo>
                <a:lnTo>
                  <a:pt x="1361" y="609"/>
                </a:lnTo>
                <a:lnTo>
                  <a:pt x="1362" y="609"/>
                </a:lnTo>
                <a:lnTo>
                  <a:pt x="1362" y="609"/>
                </a:lnTo>
                <a:lnTo>
                  <a:pt x="1362" y="609"/>
                </a:lnTo>
                <a:lnTo>
                  <a:pt x="1362" y="609"/>
                </a:lnTo>
                <a:lnTo>
                  <a:pt x="1362" y="609"/>
                </a:lnTo>
                <a:lnTo>
                  <a:pt x="1363" y="609"/>
                </a:lnTo>
                <a:lnTo>
                  <a:pt x="1363" y="609"/>
                </a:lnTo>
                <a:lnTo>
                  <a:pt x="1363" y="609"/>
                </a:lnTo>
                <a:lnTo>
                  <a:pt x="1363" y="609"/>
                </a:lnTo>
                <a:lnTo>
                  <a:pt x="1364" y="609"/>
                </a:lnTo>
                <a:lnTo>
                  <a:pt x="1364" y="609"/>
                </a:lnTo>
                <a:lnTo>
                  <a:pt x="1364" y="609"/>
                </a:lnTo>
                <a:lnTo>
                  <a:pt x="1364" y="609"/>
                </a:lnTo>
                <a:lnTo>
                  <a:pt x="1365" y="609"/>
                </a:lnTo>
                <a:lnTo>
                  <a:pt x="1365" y="609"/>
                </a:lnTo>
                <a:lnTo>
                  <a:pt x="1365" y="609"/>
                </a:lnTo>
                <a:lnTo>
                  <a:pt x="1365" y="609"/>
                </a:lnTo>
                <a:lnTo>
                  <a:pt x="1366" y="609"/>
                </a:lnTo>
                <a:lnTo>
                  <a:pt x="1366" y="609"/>
                </a:lnTo>
                <a:lnTo>
                  <a:pt x="1366" y="609"/>
                </a:lnTo>
                <a:lnTo>
                  <a:pt x="1367" y="609"/>
                </a:lnTo>
                <a:lnTo>
                  <a:pt x="1367" y="609"/>
                </a:lnTo>
                <a:lnTo>
                  <a:pt x="1367" y="609"/>
                </a:lnTo>
                <a:lnTo>
                  <a:pt x="1367" y="609"/>
                </a:lnTo>
                <a:lnTo>
                  <a:pt x="1367" y="609"/>
                </a:lnTo>
                <a:lnTo>
                  <a:pt x="1367" y="609"/>
                </a:lnTo>
                <a:lnTo>
                  <a:pt x="1368" y="609"/>
                </a:lnTo>
                <a:lnTo>
                  <a:pt x="1368" y="609"/>
                </a:lnTo>
                <a:lnTo>
                  <a:pt x="1368" y="609"/>
                </a:lnTo>
                <a:lnTo>
                  <a:pt x="1368" y="609"/>
                </a:lnTo>
                <a:lnTo>
                  <a:pt x="1369" y="609"/>
                </a:lnTo>
                <a:lnTo>
                  <a:pt x="1369" y="609"/>
                </a:lnTo>
                <a:lnTo>
                  <a:pt x="1369" y="609"/>
                </a:lnTo>
                <a:lnTo>
                  <a:pt x="1370" y="609"/>
                </a:lnTo>
                <a:lnTo>
                  <a:pt x="1370" y="609"/>
                </a:lnTo>
                <a:lnTo>
                  <a:pt x="1370" y="609"/>
                </a:lnTo>
                <a:lnTo>
                  <a:pt x="1370" y="609"/>
                </a:lnTo>
                <a:lnTo>
                  <a:pt x="1371" y="609"/>
                </a:lnTo>
                <a:lnTo>
                  <a:pt x="1371" y="609"/>
                </a:lnTo>
                <a:lnTo>
                  <a:pt x="1371" y="609"/>
                </a:lnTo>
                <a:lnTo>
                  <a:pt x="1371" y="609"/>
                </a:lnTo>
                <a:lnTo>
                  <a:pt x="1371" y="609"/>
                </a:lnTo>
                <a:lnTo>
                  <a:pt x="1371" y="609"/>
                </a:lnTo>
                <a:lnTo>
                  <a:pt x="1372" y="609"/>
                </a:lnTo>
                <a:lnTo>
                  <a:pt x="1372" y="609"/>
                </a:lnTo>
                <a:lnTo>
                  <a:pt x="1372" y="609"/>
                </a:lnTo>
                <a:lnTo>
                  <a:pt x="1373" y="609"/>
                </a:lnTo>
                <a:lnTo>
                  <a:pt x="1373" y="609"/>
                </a:lnTo>
                <a:lnTo>
                  <a:pt x="1373" y="609"/>
                </a:lnTo>
                <a:lnTo>
                  <a:pt x="1373" y="609"/>
                </a:lnTo>
                <a:lnTo>
                  <a:pt x="1374" y="609"/>
                </a:lnTo>
                <a:lnTo>
                  <a:pt x="1374" y="609"/>
                </a:lnTo>
                <a:lnTo>
                  <a:pt x="1374" y="609"/>
                </a:lnTo>
                <a:lnTo>
                  <a:pt x="1374" y="609"/>
                </a:lnTo>
                <a:lnTo>
                  <a:pt x="1375" y="609"/>
                </a:lnTo>
                <a:lnTo>
                  <a:pt x="1375" y="609"/>
                </a:lnTo>
                <a:lnTo>
                  <a:pt x="1375" y="609"/>
                </a:lnTo>
                <a:lnTo>
                  <a:pt x="1375" y="609"/>
                </a:lnTo>
                <a:lnTo>
                  <a:pt x="1376" y="609"/>
                </a:lnTo>
                <a:lnTo>
                  <a:pt x="1376" y="609"/>
                </a:lnTo>
                <a:lnTo>
                  <a:pt x="1376" y="609"/>
                </a:lnTo>
                <a:lnTo>
                  <a:pt x="1376" y="609"/>
                </a:lnTo>
                <a:lnTo>
                  <a:pt x="1376" y="609"/>
                </a:lnTo>
                <a:lnTo>
                  <a:pt x="1377" y="609"/>
                </a:lnTo>
                <a:lnTo>
                  <a:pt x="1377" y="609"/>
                </a:lnTo>
                <a:lnTo>
                  <a:pt x="1377" y="609"/>
                </a:lnTo>
                <a:lnTo>
                  <a:pt x="1377" y="609"/>
                </a:lnTo>
                <a:lnTo>
                  <a:pt x="1378" y="609"/>
                </a:lnTo>
                <a:lnTo>
                  <a:pt x="1378" y="609"/>
                </a:lnTo>
                <a:lnTo>
                  <a:pt x="1378" y="609"/>
                </a:lnTo>
                <a:lnTo>
                  <a:pt x="1378" y="609"/>
                </a:lnTo>
                <a:lnTo>
                  <a:pt x="1379" y="609"/>
                </a:lnTo>
                <a:lnTo>
                  <a:pt x="1379" y="609"/>
                </a:lnTo>
                <a:lnTo>
                  <a:pt x="1379" y="609"/>
                </a:lnTo>
                <a:lnTo>
                  <a:pt x="1379" y="609"/>
                </a:lnTo>
                <a:lnTo>
                  <a:pt x="1380" y="609"/>
                </a:lnTo>
                <a:lnTo>
                  <a:pt x="1380" y="609"/>
                </a:lnTo>
                <a:lnTo>
                  <a:pt x="1380" y="609"/>
                </a:lnTo>
                <a:lnTo>
                  <a:pt x="1380" y="609"/>
                </a:lnTo>
                <a:lnTo>
                  <a:pt x="1380" y="609"/>
                </a:lnTo>
                <a:lnTo>
                  <a:pt x="1381" y="609"/>
                </a:lnTo>
                <a:lnTo>
                  <a:pt x="1381" y="609"/>
                </a:lnTo>
                <a:lnTo>
                  <a:pt x="1381" y="609"/>
                </a:lnTo>
                <a:lnTo>
                  <a:pt x="1381" y="609"/>
                </a:lnTo>
                <a:lnTo>
                  <a:pt x="1382" y="609"/>
                </a:lnTo>
                <a:lnTo>
                  <a:pt x="1382" y="609"/>
                </a:lnTo>
                <a:lnTo>
                  <a:pt x="1382" y="609"/>
                </a:lnTo>
                <a:lnTo>
                  <a:pt x="1382" y="609"/>
                </a:lnTo>
                <a:lnTo>
                  <a:pt x="1383" y="609"/>
                </a:lnTo>
                <a:lnTo>
                  <a:pt x="1383" y="609"/>
                </a:lnTo>
                <a:lnTo>
                  <a:pt x="1383" y="609"/>
                </a:lnTo>
                <a:lnTo>
                  <a:pt x="1383" y="609"/>
                </a:lnTo>
                <a:lnTo>
                  <a:pt x="1384" y="609"/>
                </a:lnTo>
                <a:lnTo>
                  <a:pt x="1384" y="609"/>
                </a:lnTo>
                <a:lnTo>
                  <a:pt x="1384" y="609"/>
                </a:lnTo>
                <a:lnTo>
                  <a:pt x="1384" y="609"/>
                </a:lnTo>
                <a:lnTo>
                  <a:pt x="1385" y="609"/>
                </a:lnTo>
                <a:lnTo>
                  <a:pt x="1385" y="609"/>
                </a:lnTo>
                <a:lnTo>
                  <a:pt x="1385" y="609"/>
                </a:lnTo>
                <a:lnTo>
                  <a:pt x="1385" y="609"/>
                </a:lnTo>
                <a:lnTo>
                  <a:pt x="1385" y="609"/>
                </a:lnTo>
                <a:lnTo>
                  <a:pt x="1386" y="609"/>
                </a:lnTo>
                <a:lnTo>
                  <a:pt x="1386" y="609"/>
                </a:lnTo>
                <a:lnTo>
                  <a:pt x="1386" y="609"/>
                </a:lnTo>
                <a:lnTo>
                  <a:pt x="1386" y="609"/>
                </a:lnTo>
                <a:lnTo>
                  <a:pt x="1387" y="609"/>
                </a:lnTo>
                <a:lnTo>
                  <a:pt x="1387" y="609"/>
                </a:lnTo>
                <a:lnTo>
                  <a:pt x="1387" y="609"/>
                </a:lnTo>
                <a:lnTo>
                  <a:pt x="1387" y="609"/>
                </a:lnTo>
                <a:lnTo>
                  <a:pt x="1388" y="609"/>
                </a:lnTo>
                <a:lnTo>
                  <a:pt x="1388" y="609"/>
                </a:lnTo>
                <a:lnTo>
                  <a:pt x="1388" y="609"/>
                </a:lnTo>
                <a:lnTo>
                  <a:pt x="1388" y="609"/>
                </a:lnTo>
                <a:lnTo>
                  <a:pt x="1389" y="609"/>
                </a:lnTo>
                <a:lnTo>
                  <a:pt x="1389" y="609"/>
                </a:lnTo>
                <a:lnTo>
                  <a:pt x="1389" y="609"/>
                </a:lnTo>
                <a:lnTo>
                  <a:pt x="1389" y="609"/>
                </a:lnTo>
                <a:lnTo>
                  <a:pt x="1389" y="609"/>
                </a:lnTo>
                <a:lnTo>
                  <a:pt x="1390" y="609"/>
                </a:lnTo>
                <a:lnTo>
                  <a:pt x="1390" y="609"/>
                </a:lnTo>
                <a:lnTo>
                  <a:pt x="1390" y="609"/>
                </a:lnTo>
                <a:lnTo>
                  <a:pt x="1390" y="609"/>
                </a:lnTo>
                <a:lnTo>
                  <a:pt x="1391" y="609"/>
                </a:lnTo>
                <a:lnTo>
                  <a:pt x="1391" y="609"/>
                </a:lnTo>
                <a:lnTo>
                  <a:pt x="1391" y="609"/>
                </a:lnTo>
                <a:lnTo>
                  <a:pt x="1391" y="609"/>
                </a:lnTo>
                <a:lnTo>
                  <a:pt x="1392" y="609"/>
                </a:lnTo>
                <a:lnTo>
                  <a:pt x="1392" y="609"/>
                </a:lnTo>
                <a:lnTo>
                  <a:pt x="1392" y="609"/>
                </a:lnTo>
                <a:lnTo>
                  <a:pt x="1392" y="609"/>
                </a:lnTo>
                <a:lnTo>
                  <a:pt x="1393" y="609"/>
                </a:lnTo>
                <a:lnTo>
                  <a:pt x="1393" y="609"/>
                </a:lnTo>
                <a:lnTo>
                  <a:pt x="1393" y="609"/>
                </a:lnTo>
                <a:lnTo>
                  <a:pt x="1393" y="609"/>
                </a:lnTo>
                <a:lnTo>
                  <a:pt x="1393" y="609"/>
                </a:lnTo>
                <a:lnTo>
                  <a:pt x="1394" y="609"/>
                </a:lnTo>
                <a:lnTo>
                  <a:pt x="1394" y="609"/>
                </a:lnTo>
                <a:lnTo>
                  <a:pt x="1394" y="609"/>
                </a:lnTo>
                <a:lnTo>
                  <a:pt x="1394" y="609"/>
                </a:lnTo>
                <a:lnTo>
                  <a:pt x="1395" y="609"/>
                </a:lnTo>
                <a:lnTo>
                  <a:pt x="1395" y="609"/>
                </a:lnTo>
                <a:lnTo>
                  <a:pt x="1395" y="609"/>
                </a:lnTo>
                <a:lnTo>
                  <a:pt x="1395" y="609"/>
                </a:lnTo>
                <a:lnTo>
                  <a:pt x="1396" y="609"/>
                </a:lnTo>
                <a:lnTo>
                  <a:pt x="1396" y="609"/>
                </a:lnTo>
                <a:lnTo>
                  <a:pt x="1396" y="609"/>
                </a:lnTo>
                <a:lnTo>
                  <a:pt x="1396" y="609"/>
                </a:lnTo>
                <a:lnTo>
                  <a:pt x="1397" y="609"/>
                </a:lnTo>
                <a:lnTo>
                  <a:pt x="1397" y="609"/>
                </a:lnTo>
                <a:lnTo>
                  <a:pt x="1397" y="609"/>
                </a:lnTo>
                <a:lnTo>
                  <a:pt x="1397" y="609"/>
                </a:lnTo>
                <a:lnTo>
                  <a:pt x="1398" y="609"/>
                </a:lnTo>
                <a:lnTo>
                  <a:pt x="1398" y="609"/>
                </a:lnTo>
                <a:lnTo>
                  <a:pt x="1398" y="609"/>
                </a:lnTo>
                <a:lnTo>
                  <a:pt x="1398" y="609"/>
                </a:lnTo>
                <a:lnTo>
                  <a:pt x="1398" y="609"/>
                </a:lnTo>
                <a:lnTo>
                  <a:pt x="1399" y="609"/>
                </a:lnTo>
                <a:lnTo>
                  <a:pt x="1399" y="609"/>
                </a:lnTo>
                <a:lnTo>
                  <a:pt x="1399" y="609"/>
                </a:lnTo>
                <a:lnTo>
                  <a:pt x="1399" y="609"/>
                </a:lnTo>
                <a:lnTo>
                  <a:pt x="1400" y="609"/>
                </a:lnTo>
                <a:lnTo>
                  <a:pt x="1400" y="609"/>
                </a:lnTo>
                <a:lnTo>
                  <a:pt x="1400" y="609"/>
                </a:lnTo>
                <a:lnTo>
                  <a:pt x="1400" y="609"/>
                </a:lnTo>
                <a:lnTo>
                  <a:pt x="1401" y="609"/>
                </a:lnTo>
                <a:lnTo>
                  <a:pt x="1401" y="609"/>
                </a:lnTo>
                <a:lnTo>
                  <a:pt x="1401" y="609"/>
                </a:lnTo>
                <a:lnTo>
                  <a:pt x="1401" y="609"/>
                </a:lnTo>
                <a:lnTo>
                  <a:pt x="1402" y="609"/>
                </a:lnTo>
                <a:lnTo>
                  <a:pt x="1402" y="609"/>
                </a:lnTo>
                <a:lnTo>
                  <a:pt x="1402" y="609"/>
                </a:lnTo>
                <a:lnTo>
                  <a:pt x="1402" y="609"/>
                </a:lnTo>
                <a:lnTo>
                  <a:pt x="1402" y="609"/>
                </a:lnTo>
                <a:lnTo>
                  <a:pt x="1403" y="609"/>
                </a:lnTo>
                <a:lnTo>
                  <a:pt x="1403" y="609"/>
                </a:lnTo>
                <a:lnTo>
                  <a:pt x="1403" y="609"/>
                </a:lnTo>
                <a:lnTo>
                  <a:pt x="1403" y="609"/>
                </a:lnTo>
                <a:lnTo>
                  <a:pt x="1404" y="609"/>
                </a:lnTo>
                <a:lnTo>
                  <a:pt x="1404" y="609"/>
                </a:lnTo>
                <a:lnTo>
                  <a:pt x="1404" y="609"/>
                </a:lnTo>
                <a:lnTo>
                  <a:pt x="1404" y="609"/>
                </a:lnTo>
                <a:lnTo>
                  <a:pt x="1405" y="609"/>
                </a:lnTo>
                <a:lnTo>
                  <a:pt x="1405" y="609"/>
                </a:lnTo>
                <a:lnTo>
                  <a:pt x="1405" y="609"/>
                </a:lnTo>
                <a:lnTo>
                  <a:pt x="1406" y="609"/>
                </a:lnTo>
                <a:lnTo>
                  <a:pt x="1406" y="609"/>
                </a:lnTo>
                <a:lnTo>
                  <a:pt x="1406" y="609"/>
                </a:lnTo>
                <a:lnTo>
                  <a:pt x="1406" y="609"/>
                </a:lnTo>
                <a:lnTo>
                  <a:pt x="1407" y="609"/>
                </a:lnTo>
                <a:lnTo>
                  <a:pt x="1407" y="609"/>
                </a:lnTo>
                <a:lnTo>
                  <a:pt x="1407" y="609"/>
                </a:lnTo>
                <a:lnTo>
                  <a:pt x="1407" y="609"/>
                </a:lnTo>
                <a:lnTo>
                  <a:pt x="1407" y="609"/>
                </a:lnTo>
                <a:lnTo>
                  <a:pt x="1407" y="609"/>
                </a:lnTo>
                <a:lnTo>
                  <a:pt x="1408" y="609"/>
                </a:lnTo>
                <a:lnTo>
                  <a:pt x="1408" y="609"/>
                </a:lnTo>
                <a:lnTo>
                  <a:pt x="1408" y="609"/>
                </a:lnTo>
                <a:lnTo>
                  <a:pt x="1409" y="609"/>
                </a:lnTo>
                <a:lnTo>
                  <a:pt x="1409" y="609"/>
                </a:lnTo>
                <a:lnTo>
                  <a:pt x="1409" y="609"/>
                </a:lnTo>
                <a:lnTo>
                  <a:pt x="1409" y="609"/>
                </a:lnTo>
                <a:lnTo>
                  <a:pt x="1410" y="609"/>
                </a:lnTo>
                <a:lnTo>
                  <a:pt x="1410" y="609"/>
                </a:lnTo>
                <a:lnTo>
                  <a:pt x="1410" y="609"/>
                </a:lnTo>
                <a:lnTo>
                  <a:pt x="1410" y="609"/>
                </a:lnTo>
                <a:lnTo>
                  <a:pt x="1411" y="609"/>
                </a:lnTo>
                <a:lnTo>
                  <a:pt x="1411" y="609"/>
                </a:lnTo>
                <a:lnTo>
                  <a:pt x="1411" y="609"/>
                </a:lnTo>
                <a:lnTo>
                  <a:pt x="1411" y="609"/>
                </a:lnTo>
                <a:lnTo>
                  <a:pt x="1411" y="609"/>
                </a:lnTo>
                <a:lnTo>
                  <a:pt x="1412" y="609"/>
                </a:lnTo>
                <a:lnTo>
                  <a:pt x="1412" y="609"/>
                </a:lnTo>
                <a:lnTo>
                  <a:pt x="1412" y="609"/>
                </a:lnTo>
                <a:lnTo>
                  <a:pt x="1412" y="609"/>
                </a:lnTo>
                <a:lnTo>
                  <a:pt x="1413" y="609"/>
                </a:lnTo>
                <a:lnTo>
                  <a:pt x="1413" y="609"/>
                </a:lnTo>
                <a:lnTo>
                  <a:pt x="1413" y="609"/>
                </a:lnTo>
                <a:lnTo>
                  <a:pt x="1413" y="609"/>
                </a:lnTo>
                <a:lnTo>
                  <a:pt x="1414" y="609"/>
                </a:lnTo>
                <a:lnTo>
                  <a:pt x="1414" y="609"/>
                </a:lnTo>
                <a:lnTo>
                  <a:pt x="1414" y="609"/>
                </a:lnTo>
                <a:lnTo>
                  <a:pt x="1414" y="609"/>
                </a:lnTo>
                <a:lnTo>
                  <a:pt x="1415" y="609"/>
                </a:lnTo>
                <a:lnTo>
                  <a:pt x="1415" y="609"/>
                </a:lnTo>
                <a:lnTo>
                  <a:pt x="1415" y="609"/>
                </a:lnTo>
                <a:lnTo>
                  <a:pt x="1415" y="609"/>
                </a:lnTo>
                <a:lnTo>
                  <a:pt x="1416" y="609"/>
                </a:lnTo>
                <a:lnTo>
                  <a:pt x="1416" y="609"/>
                </a:lnTo>
                <a:lnTo>
                  <a:pt x="1416" y="609"/>
                </a:lnTo>
                <a:lnTo>
                  <a:pt x="1416" y="609"/>
                </a:lnTo>
                <a:lnTo>
                  <a:pt x="1416" y="609"/>
                </a:lnTo>
                <a:lnTo>
                  <a:pt x="1417" y="609"/>
                </a:lnTo>
                <a:lnTo>
                  <a:pt x="1417" y="609"/>
                </a:lnTo>
                <a:lnTo>
                  <a:pt x="1417" y="609"/>
                </a:lnTo>
                <a:lnTo>
                  <a:pt x="1417" y="609"/>
                </a:lnTo>
                <a:lnTo>
                  <a:pt x="1418" y="609"/>
                </a:lnTo>
                <a:lnTo>
                  <a:pt x="1418" y="609"/>
                </a:lnTo>
                <a:lnTo>
                  <a:pt x="1418" y="609"/>
                </a:lnTo>
                <a:lnTo>
                  <a:pt x="1418" y="609"/>
                </a:lnTo>
                <a:lnTo>
                  <a:pt x="1419" y="609"/>
                </a:lnTo>
                <a:lnTo>
                  <a:pt x="1419" y="609"/>
                </a:lnTo>
                <a:lnTo>
                  <a:pt x="1419" y="609"/>
                </a:lnTo>
                <a:lnTo>
                  <a:pt x="1419" y="609"/>
                </a:lnTo>
                <a:lnTo>
                  <a:pt x="1420" y="609"/>
                </a:lnTo>
                <a:lnTo>
                  <a:pt x="1420" y="609"/>
                </a:lnTo>
                <a:lnTo>
                  <a:pt x="1420" y="609"/>
                </a:lnTo>
                <a:lnTo>
                  <a:pt x="1420" y="609"/>
                </a:lnTo>
                <a:lnTo>
                  <a:pt x="1420" y="609"/>
                </a:lnTo>
                <a:lnTo>
                  <a:pt x="1421" y="609"/>
                </a:lnTo>
                <a:lnTo>
                  <a:pt x="1421" y="609"/>
                </a:lnTo>
                <a:lnTo>
                  <a:pt x="1421" y="609"/>
                </a:lnTo>
                <a:lnTo>
                  <a:pt x="1421" y="609"/>
                </a:lnTo>
                <a:lnTo>
                  <a:pt x="1422" y="609"/>
                </a:lnTo>
                <a:lnTo>
                  <a:pt x="1422" y="609"/>
                </a:lnTo>
                <a:lnTo>
                  <a:pt x="1422" y="609"/>
                </a:lnTo>
                <a:lnTo>
                  <a:pt x="1422" y="609"/>
                </a:lnTo>
                <a:lnTo>
                  <a:pt x="1423" y="609"/>
                </a:lnTo>
                <a:lnTo>
                  <a:pt x="1423" y="609"/>
                </a:lnTo>
                <a:lnTo>
                  <a:pt x="1423" y="609"/>
                </a:lnTo>
                <a:lnTo>
                  <a:pt x="1423" y="609"/>
                </a:lnTo>
                <a:lnTo>
                  <a:pt x="1424" y="609"/>
                </a:lnTo>
                <a:lnTo>
                  <a:pt x="1424" y="609"/>
                </a:lnTo>
                <a:lnTo>
                  <a:pt x="1424" y="609"/>
                </a:lnTo>
                <a:lnTo>
                  <a:pt x="1424" y="609"/>
                </a:lnTo>
                <a:lnTo>
                  <a:pt x="1425" y="609"/>
                </a:lnTo>
                <a:lnTo>
                  <a:pt x="1425" y="609"/>
                </a:lnTo>
                <a:lnTo>
                  <a:pt x="1425" y="609"/>
                </a:lnTo>
                <a:lnTo>
                  <a:pt x="1425" y="609"/>
                </a:lnTo>
                <a:lnTo>
                  <a:pt x="1425" y="609"/>
                </a:lnTo>
                <a:lnTo>
                  <a:pt x="1426" y="609"/>
                </a:lnTo>
                <a:lnTo>
                  <a:pt x="1426" y="609"/>
                </a:lnTo>
                <a:lnTo>
                  <a:pt x="1426" y="609"/>
                </a:lnTo>
                <a:lnTo>
                  <a:pt x="1426" y="609"/>
                </a:lnTo>
                <a:lnTo>
                  <a:pt x="1427" y="609"/>
                </a:lnTo>
                <a:lnTo>
                  <a:pt x="1427" y="609"/>
                </a:lnTo>
                <a:lnTo>
                  <a:pt x="1427" y="609"/>
                </a:lnTo>
                <a:lnTo>
                  <a:pt x="1427" y="609"/>
                </a:lnTo>
                <a:lnTo>
                  <a:pt x="1428" y="609"/>
                </a:lnTo>
                <a:lnTo>
                  <a:pt x="1428" y="609"/>
                </a:lnTo>
                <a:lnTo>
                  <a:pt x="1428" y="609"/>
                </a:lnTo>
                <a:lnTo>
                  <a:pt x="1428" y="609"/>
                </a:lnTo>
                <a:lnTo>
                  <a:pt x="1429" y="609"/>
                </a:lnTo>
                <a:lnTo>
                  <a:pt x="1429" y="609"/>
                </a:lnTo>
                <a:lnTo>
                  <a:pt x="1429" y="609"/>
                </a:lnTo>
                <a:lnTo>
                  <a:pt x="1429" y="609"/>
                </a:lnTo>
                <a:lnTo>
                  <a:pt x="1429" y="609"/>
                </a:lnTo>
                <a:lnTo>
                  <a:pt x="1430" y="609"/>
                </a:lnTo>
                <a:lnTo>
                  <a:pt x="1430" y="609"/>
                </a:lnTo>
                <a:lnTo>
                  <a:pt x="1430" y="609"/>
                </a:lnTo>
                <a:lnTo>
                  <a:pt x="1430" y="609"/>
                </a:lnTo>
                <a:lnTo>
                  <a:pt x="1431" y="609"/>
                </a:lnTo>
                <a:lnTo>
                  <a:pt x="1431" y="609"/>
                </a:lnTo>
                <a:lnTo>
                  <a:pt x="1431" y="609"/>
                </a:lnTo>
                <a:lnTo>
                  <a:pt x="1431" y="609"/>
                </a:lnTo>
                <a:lnTo>
                  <a:pt x="1432" y="609"/>
                </a:lnTo>
                <a:lnTo>
                  <a:pt x="1432" y="609"/>
                </a:lnTo>
                <a:lnTo>
                  <a:pt x="1432" y="609"/>
                </a:lnTo>
                <a:lnTo>
                  <a:pt x="1432" y="609"/>
                </a:lnTo>
                <a:lnTo>
                  <a:pt x="1433" y="609"/>
                </a:lnTo>
                <a:lnTo>
                  <a:pt x="1433" y="609"/>
                </a:lnTo>
                <a:lnTo>
                  <a:pt x="1433" y="609"/>
                </a:lnTo>
                <a:lnTo>
                  <a:pt x="1433" y="609"/>
                </a:lnTo>
                <a:lnTo>
                  <a:pt x="1433" y="609"/>
                </a:lnTo>
                <a:lnTo>
                  <a:pt x="1434" y="609"/>
                </a:lnTo>
                <a:lnTo>
                  <a:pt x="1434" y="609"/>
                </a:lnTo>
                <a:lnTo>
                  <a:pt x="1434" y="609"/>
                </a:lnTo>
                <a:lnTo>
                  <a:pt x="1434" y="609"/>
                </a:lnTo>
                <a:lnTo>
                  <a:pt x="1435" y="609"/>
                </a:lnTo>
                <a:lnTo>
                  <a:pt x="1435" y="609"/>
                </a:lnTo>
                <a:lnTo>
                  <a:pt x="1435" y="609"/>
                </a:lnTo>
                <a:lnTo>
                  <a:pt x="1435" y="609"/>
                </a:lnTo>
                <a:lnTo>
                  <a:pt x="1436" y="609"/>
                </a:lnTo>
                <a:lnTo>
                  <a:pt x="1436" y="609"/>
                </a:lnTo>
                <a:lnTo>
                  <a:pt x="1436" y="609"/>
                </a:lnTo>
                <a:lnTo>
                  <a:pt x="1436" y="609"/>
                </a:lnTo>
                <a:lnTo>
                  <a:pt x="1437" y="609"/>
                </a:lnTo>
                <a:lnTo>
                  <a:pt x="1437" y="609"/>
                </a:lnTo>
                <a:lnTo>
                  <a:pt x="1437" y="609"/>
                </a:lnTo>
                <a:lnTo>
                  <a:pt x="1438" y="609"/>
                </a:lnTo>
                <a:lnTo>
                  <a:pt x="1438" y="609"/>
                </a:lnTo>
                <a:lnTo>
                  <a:pt x="1438" y="609"/>
                </a:lnTo>
                <a:lnTo>
                  <a:pt x="1438" y="609"/>
                </a:lnTo>
                <a:lnTo>
                  <a:pt x="1438" y="609"/>
                </a:lnTo>
                <a:lnTo>
                  <a:pt x="1438" y="609"/>
                </a:lnTo>
                <a:lnTo>
                  <a:pt x="1439" y="609"/>
                </a:lnTo>
                <a:lnTo>
                  <a:pt x="1439" y="609"/>
                </a:lnTo>
                <a:lnTo>
                  <a:pt x="1439" y="609"/>
                </a:lnTo>
                <a:lnTo>
                  <a:pt x="1439" y="609"/>
                </a:lnTo>
                <a:lnTo>
                  <a:pt x="1440" y="609"/>
                </a:lnTo>
                <a:lnTo>
                  <a:pt x="1440" y="609"/>
                </a:lnTo>
                <a:lnTo>
                  <a:pt x="1440" y="609"/>
                </a:lnTo>
                <a:lnTo>
                  <a:pt x="1441" y="609"/>
                </a:lnTo>
                <a:lnTo>
                  <a:pt x="1441" y="609"/>
                </a:lnTo>
                <a:lnTo>
                  <a:pt x="1441" y="609"/>
                </a:lnTo>
                <a:lnTo>
                  <a:pt x="1441" y="609"/>
                </a:lnTo>
                <a:lnTo>
                  <a:pt x="1442" y="609"/>
                </a:lnTo>
                <a:lnTo>
                  <a:pt x="1442" y="609"/>
                </a:lnTo>
                <a:lnTo>
                  <a:pt x="1442" y="609"/>
                </a:lnTo>
                <a:lnTo>
                  <a:pt x="1442" y="609"/>
                </a:lnTo>
                <a:lnTo>
                  <a:pt x="1442" y="609"/>
                </a:lnTo>
                <a:lnTo>
                  <a:pt x="1442" y="609"/>
                </a:lnTo>
                <a:lnTo>
                  <a:pt x="1443" y="609"/>
                </a:lnTo>
                <a:lnTo>
                  <a:pt x="1443" y="609"/>
                </a:lnTo>
                <a:lnTo>
                  <a:pt x="1443" y="609"/>
                </a:lnTo>
                <a:lnTo>
                  <a:pt x="1443" y="609"/>
                </a:lnTo>
                <a:lnTo>
                  <a:pt x="1444" y="609"/>
                </a:lnTo>
                <a:lnTo>
                  <a:pt x="1444" y="609"/>
                </a:lnTo>
                <a:lnTo>
                  <a:pt x="1444" y="609"/>
                </a:lnTo>
                <a:lnTo>
                  <a:pt x="1445" y="609"/>
                </a:lnTo>
                <a:lnTo>
                  <a:pt x="1445" y="609"/>
                </a:lnTo>
                <a:lnTo>
                  <a:pt x="1445" y="609"/>
                </a:lnTo>
                <a:lnTo>
                  <a:pt x="1445" y="609"/>
                </a:lnTo>
                <a:lnTo>
                  <a:pt x="1446" y="609"/>
                </a:lnTo>
                <a:lnTo>
                  <a:pt x="1446" y="609"/>
                </a:lnTo>
                <a:lnTo>
                  <a:pt x="1446" y="609"/>
                </a:lnTo>
                <a:lnTo>
                  <a:pt x="1446" y="609"/>
                </a:lnTo>
                <a:lnTo>
                  <a:pt x="1447" y="609"/>
                </a:lnTo>
                <a:lnTo>
                  <a:pt x="1447" y="609"/>
                </a:lnTo>
                <a:lnTo>
                  <a:pt x="1447" y="609"/>
                </a:lnTo>
                <a:lnTo>
                  <a:pt x="1447" y="609"/>
                </a:lnTo>
                <a:lnTo>
                  <a:pt x="1447" y="609"/>
                </a:lnTo>
                <a:lnTo>
                  <a:pt x="1448" y="609"/>
                </a:lnTo>
                <a:lnTo>
                  <a:pt x="1448" y="609"/>
                </a:lnTo>
                <a:lnTo>
                  <a:pt x="1448" y="609"/>
                </a:lnTo>
                <a:lnTo>
                  <a:pt x="1448" y="609"/>
                </a:lnTo>
                <a:lnTo>
                  <a:pt x="1449" y="609"/>
                </a:lnTo>
                <a:lnTo>
                  <a:pt x="1449" y="609"/>
                </a:lnTo>
                <a:lnTo>
                  <a:pt x="1449" y="609"/>
                </a:lnTo>
                <a:lnTo>
                  <a:pt x="1449" y="609"/>
                </a:lnTo>
                <a:lnTo>
                  <a:pt x="1450" y="609"/>
                </a:lnTo>
                <a:lnTo>
                  <a:pt x="1450" y="609"/>
                </a:lnTo>
                <a:lnTo>
                  <a:pt x="1450" y="609"/>
                </a:lnTo>
                <a:lnTo>
                  <a:pt x="1450" y="609"/>
                </a:lnTo>
                <a:lnTo>
                  <a:pt x="1451" y="609"/>
                </a:lnTo>
                <a:lnTo>
                  <a:pt x="1451" y="609"/>
                </a:lnTo>
                <a:lnTo>
                  <a:pt x="1451" y="609"/>
                </a:lnTo>
                <a:lnTo>
                  <a:pt x="1451" y="609"/>
                </a:lnTo>
                <a:lnTo>
                  <a:pt x="1451" y="609"/>
                </a:lnTo>
                <a:lnTo>
                  <a:pt x="1452" y="609"/>
                </a:lnTo>
                <a:lnTo>
                  <a:pt x="1452" y="609"/>
                </a:lnTo>
                <a:lnTo>
                  <a:pt x="1452" y="609"/>
                </a:lnTo>
                <a:lnTo>
                  <a:pt x="1452" y="609"/>
                </a:lnTo>
                <a:lnTo>
                  <a:pt x="1453" y="609"/>
                </a:lnTo>
                <a:lnTo>
                  <a:pt x="1453" y="609"/>
                </a:lnTo>
                <a:lnTo>
                  <a:pt x="1453" y="609"/>
                </a:lnTo>
                <a:lnTo>
                  <a:pt x="1453" y="609"/>
                </a:lnTo>
                <a:lnTo>
                  <a:pt x="1454" y="609"/>
                </a:lnTo>
                <a:lnTo>
                  <a:pt x="1454" y="609"/>
                </a:lnTo>
                <a:lnTo>
                  <a:pt x="1454" y="609"/>
                </a:lnTo>
                <a:lnTo>
                  <a:pt x="1454" y="609"/>
                </a:lnTo>
                <a:lnTo>
                  <a:pt x="1455" y="609"/>
                </a:lnTo>
                <a:lnTo>
                  <a:pt x="1455" y="609"/>
                </a:lnTo>
                <a:lnTo>
                  <a:pt x="1455" y="609"/>
                </a:lnTo>
                <a:lnTo>
                  <a:pt x="1455" y="609"/>
                </a:lnTo>
                <a:lnTo>
                  <a:pt x="1456" y="609"/>
                </a:lnTo>
                <a:lnTo>
                  <a:pt x="1456" y="609"/>
                </a:lnTo>
                <a:lnTo>
                  <a:pt x="1456" y="609"/>
                </a:lnTo>
                <a:lnTo>
                  <a:pt x="1456" y="609"/>
                </a:lnTo>
                <a:lnTo>
                  <a:pt x="1456" y="609"/>
                </a:lnTo>
                <a:lnTo>
                  <a:pt x="1457" y="609"/>
                </a:lnTo>
                <a:lnTo>
                  <a:pt x="1457" y="609"/>
                </a:lnTo>
                <a:lnTo>
                  <a:pt x="1457" y="609"/>
                </a:lnTo>
                <a:lnTo>
                  <a:pt x="1457" y="609"/>
                </a:lnTo>
                <a:lnTo>
                  <a:pt x="1458" y="609"/>
                </a:lnTo>
                <a:lnTo>
                  <a:pt x="1458" y="609"/>
                </a:lnTo>
                <a:lnTo>
                  <a:pt x="1458" y="609"/>
                </a:lnTo>
                <a:lnTo>
                  <a:pt x="1458" y="609"/>
                </a:lnTo>
                <a:lnTo>
                  <a:pt x="1459" y="609"/>
                </a:lnTo>
                <a:lnTo>
                  <a:pt x="1459" y="609"/>
                </a:lnTo>
                <a:lnTo>
                  <a:pt x="1459" y="609"/>
                </a:lnTo>
                <a:lnTo>
                  <a:pt x="1459" y="609"/>
                </a:lnTo>
                <a:lnTo>
                  <a:pt x="1460" y="609"/>
                </a:lnTo>
                <a:lnTo>
                  <a:pt x="1460" y="609"/>
                </a:lnTo>
                <a:lnTo>
                  <a:pt x="1460" y="609"/>
                </a:lnTo>
                <a:lnTo>
                  <a:pt x="1460" y="609"/>
                </a:lnTo>
                <a:lnTo>
                  <a:pt x="1460" y="609"/>
                </a:lnTo>
                <a:lnTo>
                  <a:pt x="1461" y="609"/>
                </a:lnTo>
                <a:lnTo>
                  <a:pt x="1461" y="609"/>
                </a:lnTo>
                <a:lnTo>
                  <a:pt x="1461" y="609"/>
                </a:lnTo>
                <a:lnTo>
                  <a:pt x="1461" y="609"/>
                </a:lnTo>
                <a:lnTo>
                  <a:pt x="1462" y="609"/>
                </a:lnTo>
                <a:lnTo>
                  <a:pt x="1462" y="609"/>
                </a:lnTo>
                <a:lnTo>
                  <a:pt x="1462" y="609"/>
                </a:lnTo>
                <a:lnTo>
                  <a:pt x="1462" y="609"/>
                </a:lnTo>
                <a:lnTo>
                  <a:pt x="1463" y="609"/>
                </a:lnTo>
                <a:lnTo>
                  <a:pt x="1463" y="609"/>
                </a:lnTo>
                <a:lnTo>
                  <a:pt x="1463" y="609"/>
                </a:lnTo>
                <a:lnTo>
                  <a:pt x="1463" y="609"/>
                </a:lnTo>
                <a:lnTo>
                  <a:pt x="1464" y="609"/>
                </a:lnTo>
                <a:lnTo>
                  <a:pt x="1464" y="609"/>
                </a:lnTo>
                <a:lnTo>
                  <a:pt x="1464" y="609"/>
                </a:lnTo>
                <a:lnTo>
                  <a:pt x="1464" y="609"/>
                </a:lnTo>
                <a:lnTo>
                  <a:pt x="1465" y="609"/>
                </a:lnTo>
                <a:lnTo>
                  <a:pt x="1465" y="609"/>
                </a:lnTo>
                <a:lnTo>
                  <a:pt x="1465" y="609"/>
                </a:lnTo>
                <a:lnTo>
                  <a:pt x="1465" y="609"/>
                </a:lnTo>
                <a:lnTo>
                  <a:pt x="1465" y="609"/>
                </a:lnTo>
                <a:lnTo>
                  <a:pt x="1466" y="609"/>
                </a:lnTo>
                <a:lnTo>
                  <a:pt x="1466" y="609"/>
                </a:lnTo>
                <a:lnTo>
                  <a:pt x="1466" y="609"/>
                </a:lnTo>
                <a:lnTo>
                  <a:pt x="1466" y="609"/>
                </a:lnTo>
                <a:lnTo>
                  <a:pt x="1467" y="609"/>
                </a:lnTo>
                <a:lnTo>
                  <a:pt x="1467" y="609"/>
                </a:lnTo>
                <a:lnTo>
                  <a:pt x="1467" y="609"/>
                </a:lnTo>
                <a:lnTo>
                  <a:pt x="1467" y="609"/>
                </a:lnTo>
                <a:lnTo>
                  <a:pt x="1468" y="609"/>
                </a:lnTo>
                <a:lnTo>
                  <a:pt x="1468" y="609"/>
                </a:lnTo>
                <a:lnTo>
                  <a:pt x="1468" y="609"/>
                </a:lnTo>
                <a:lnTo>
                  <a:pt x="1468" y="609"/>
                </a:lnTo>
                <a:lnTo>
                  <a:pt x="1469" y="609"/>
                </a:lnTo>
                <a:lnTo>
                  <a:pt x="1469" y="609"/>
                </a:lnTo>
                <a:lnTo>
                  <a:pt x="1469" y="609"/>
                </a:lnTo>
                <a:lnTo>
                  <a:pt x="1469" y="609"/>
                </a:lnTo>
                <a:lnTo>
                  <a:pt x="1469" y="609"/>
                </a:lnTo>
                <a:lnTo>
                  <a:pt x="1470" y="609"/>
                </a:lnTo>
                <a:lnTo>
                  <a:pt x="1470" y="609"/>
                </a:lnTo>
                <a:lnTo>
                  <a:pt x="1470" y="609"/>
                </a:lnTo>
                <a:lnTo>
                  <a:pt x="1470" y="609"/>
                </a:lnTo>
                <a:lnTo>
                  <a:pt x="1471" y="609"/>
                </a:lnTo>
                <a:lnTo>
                  <a:pt x="1471" y="609"/>
                </a:lnTo>
                <a:lnTo>
                  <a:pt x="1471" y="609"/>
                </a:lnTo>
                <a:lnTo>
                  <a:pt x="1471" y="609"/>
                </a:lnTo>
                <a:lnTo>
                  <a:pt x="1472" y="609"/>
                </a:lnTo>
                <a:lnTo>
                  <a:pt x="1472" y="609"/>
                </a:lnTo>
                <a:lnTo>
                  <a:pt x="1472" y="609"/>
                </a:lnTo>
                <a:lnTo>
                  <a:pt x="1472" y="609"/>
                </a:lnTo>
                <a:lnTo>
                  <a:pt x="1473" y="609"/>
                </a:lnTo>
                <a:lnTo>
                  <a:pt x="1473" y="609"/>
                </a:lnTo>
                <a:lnTo>
                  <a:pt x="1473" y="609"/>
                </a:lnTo>
                <a:lnTo>
                  <a:pt x="1473" y="609"/>
                </a:lnTo>
                <a:lnTo>
                  <a:pt x="1473" y="609"/>
                </a:lnTo>
                <a:lnTo>
                  <a:pt x="1474" y="609"/>
                </a:lnTo>
                <a:lnTo>
                  <a:pt x="1474" y="609"/>
                </a:lnTo>
                <a:lnTo>
                  <a:pt x="1474" y="609"/>
                </a:lnTo>
                <a:lnTo>
                  <a:pt x="1474" y="609"/>
                </a:lnTo>
                <a:lnTo>
                  <a:pt x="1475" y="609"/>
                </a:lnTo>
                <a:lnTo>
                  <a:pt x="1475" y="609"/>
                </a:lnTo>
                <a:lnTo>
                  <a:pt x="1475" y="609"/>
                </a:lnTo>
                <a:lnTo>
                  <a:pt x="1475" y="609"/>
                </a:lnTo>
                <a:lnTo>
                  <a:pt x="1476" y="609"/>
                </a:lnTo>
                <a:lnTo>
                  <a:pt x="1476" y="609"/>
                </a:lnTo>
                <a:lnTo>
                  <a:pt x="1476" y="609"/>
                </a:lnTo>
                <a:lnTo>
                  <a:pt x="1477" y="609"/>
                </a:lnTo>
                <a:lnTo>
                  <a:pt x="1477" y="609"/>
                </a:lnTo>
                <a:lnTo>
                  <a:pt x="1477" y="609"/>
                </a:lnTo>
                <a:lnTo>
                  <a:pt x="1477" y="609"/>
                </a:lnTo>
                <a:lnTo>
                  <a:pt x="1478" y="609"/>
                </a:lnTo>
                <a:lnTo>
                  <a:pt x="1478" y="609"/>
                </a:lnTo>
                <a:lnTo>
                  <a:pt x="1478" y="609"/>
                </a:lnTo>
                <a:lnTo>
                  <a:pt x="1478" y="609"/>
                </a:lnTo>
                <a:lnTo>
                  <a:pt x="1478" y="609"/>
                </a:lnTo>
                <a:lnTo>
                  <a:pt x="1478" y="609"/>
                </a:lnTo>
                <a:lnTo>
                  <a:pt x="1479" y="609"/>
                </a:lnTo>
                <a:lnTo>
                  <a:pt x="1479" y="609"/>
                </a:lnTo>
                <a:lnTo>
                  <a:pt x="1479" y="609"/>
                </a:lnTo>
                <a:lnTo>
                  <a:pt x="1480" y="609"/>
                </a:lnTo>
                <a:lnTo>
                  <a:pt x="1480" y="609"/>
                </a:lnTo>
                <a:lnTo>
                  <a:pt x="1480" y="609"/>
                </a:lnTo>
                <a:lnTo>
                  <a:pt x="1480" y="609"/>
                </a:lnTo>
                <a:lnTo>
                  <a:pt x="1481" y="609"/>
                </a:lnTo>
                <a:lnTo>
                  <a:pt x="1481" y="609"/>
                </a:lnTo>
                <a:lnTo>
                  <a:pt x="1481" y="609"/>
                </a:lnTo>
                <a:lnTo>
                  <a:pt x="1481" y="609"/>
                </a:lnTo>
                <a:lnTo>
                  <a:pt x="1482" y="609"/>
                </a:lnTo>
                <a:lnTo>
                  <a:pt x="1482" y="609"/>
                </a:lnTo>
                <a:lnTo>
                  <a:pt x="1482" y="609"/>
                </a:lnTo>
                <a:lnTo>
                  <a:pt x="1482" y="609"/>
                </a:lnTo>
                <a:lnTo>
                  <a:pt x="1482" y="609"/>
                </a:lnTo>
                <a:lnTo>
                  <a:pt x="1482" y="609"/>
                </a:lnTo>
                <a:lnTo>
                  <a:pt x="1483" y="609"/>
                </a:lnTo>
                <a:lnTo>
                  <a:pt x="1483" y="609"/>
                </a:lnTo>
                <a:lnTo>
                  <a:pt x="1483" y="609"/>
                </a:lnTo>
                <a:lnTo>
                  <a:pt x="1484" y="609"/>
                </a:lnTo>
                <a:lnTo>
                  <a:pt x="1484" y="609"/>
                </a:lnTo>
                <a:lnTo>
                  <a:pt x="1484" y="609"/>
                </a:lnTo>
                <a:lnTo>
                  <a:pt x="1484" y="609"/>
                </a:lnTo>
                <a:lnTo>
                  <a:pt x="1485" y="609"/>
                </a:lnTo>
                <a:lnTo>
                  <a:pt x="1485" y="609"/>
                </a:lnTo>
                <a:lnTo>
                  <a:pt x="1485" y="609"/>
                </a:lnTo>
                <a:lnTo>
                  <a:pt x="1485" y="609"/>
                </a:lnTo>
                <a:lnTo>
                  <a:pt x="1486" y="609"/>
                </a:lnTo>
                <a:lnTo>
                  <a:pt x="1486" y="609"/>
                </a:lnTo>
                <a:lnTo>
                  <a:pt x="1486" y="609"/>
                </a:lnTo>
                <a:lnTo>
                  <a:pt x="1486" y="609"/>
                </a:lnTo>
                <a:lnTo>
                  <a:pt x="1487" y="609"/>
                </a:lnTo>
                <a:lnTo>
                  <a:pt x="1487" y="609"/>
                </a:lnTo>
                <a:lnTo>
                  <a:pt x="1487" y="609"/>
                </a:lnTo>
                <a:lnTo>
                  <a:pt x="1487" y="609"/>
                </a:lnTo>
                <a:lnTo>
                  <a:pt x="1487" y="609"/>
                </a:lnTo>
                <a:lnTo>
                  <a:pt x="1488" y="609"/>
                </a:lnTo>
                <a:lnTo>
                  <a:pt x="1488" y="609"/>
                </a:lnTo>
                <a:lnTo>
                  <a:pt x="1488" y="609"/>
                </a:lnTo>
                <a:lnTo>
                  <a:pt x="1488" y="609"/>
                </a:lnTo>
                <a:lnTo>
                  <a:pt x="1489" y="609"/>
                </a:lnTo>
                <a:lnTo>
                  <a:pt x="1489" y="609"/>
                </a:lnTo>
                <a:lnTo>
                  <a:pt x="1489" y="609"/>
                </a:lnTo>
                <a:lnTo>
                  <a:pt x="1489" y="609"/>
                </a:lnTo>
                <a:lnTo>
                  <a:pt x="1490" y="609"/>
                </a:lnTo>
                <a:lnTo>
                  <a:pt x="1490" y="609"/>
                </a:lnTo>
                <a:lnTo>
                  <a:pt x="1490" y="609"/>
                </a:lnTo>
                <a:lnTo>
                  <a:pt x="1490" y="609"/>
                </a:lnTo>
                <a:lnTo>
                  <a:pt x="1491" y="609"/>
                </a:lnTo>
                <a:lnTo>
                  <a:pt x="1491" y="609"/>
                </a:lnTo>
                <a:lnTo>
                  <a:pt x="1491" y="609"/>
                </a:lnTo>
                <a:lnTo>
                  <a:pt x="1491" y="609"/>
                </a:lnTo>
                <a:lnTo>
                  <a:pt x="1491" y="609"/>
                </a:lnTo>
                <a:lnTo>
                  <a:pt x="1492" y="609"/>
                </a:lnTo>
                <a:lnTo>
                  <a:pt x="1492" y="609"/>
                </a:lnTo>
                <a:lnTo>
                  <a:pt x="1492" y="609"/>
                </a:lnTo>
                <a:lnTo>
                  <a:pt x="1492" y="609"/>
                </a:lnTo>
                <a:lnTo>
                  <a:pt x="1493" y="609"/>
                </a:lnTo>
                <a:lnTo>
                  <a:pt x="1493" y="609"/>
                </a:lnTo>
                <a:lnTo>
                  <a:pt x="1493" y="609"/>
                </a:lnTo>
                <a:lnTo>
                  <a:pt x="1493" y="609"/>
                </a:lnTo>
                <a:lnTo>
                  <a:pt x="1494" y="609"/>
                </a:lnTo>
                <a:lnTo>
                  <a:pt x="1494" y="609"/>
                </a:lnTo>
                <a:lnTo>
                  <a:pt x="1494" y="609"/>
                </a:lnTo>
                <a:lnTo>
                  <a:pt x="1494" y="609"/>
                </a:lnTo>
                <a:lnTo>
                  <a:pt x="1495" y="609"/>
                </a:lnTo>
                <a:lnTo>
                  <a:pt x="1495" y="609"/>
                </a:lnTo>
                <a:lnTo>
                  <a:pt x="1495" y="609"/>
                </a:lnTo>
                <a:lnTo>
                  <a:pt x="1495" y="609"/>
                </a:lnTo>
                <a:lnTo>
                  <a:pt x="1496" y="609"/>
                </a:lnTo>
                <a:lnTo>
                  <a:pt x="1496" y="609"/>
                </a:lnTo>
                <a:lnTo>
                  <a:pt x="1496" y="609"/>
                </a:lnTo>
                <a:lnTo>
                  <a:pt x="1496" y="609"/>
                </a:lnTo>
                <a:lnTo>
                  <a:pt x="1496" y="609"/>
                </a:lnTo>
                <a:lnTo>
                  <a:pt x="1497" y="609"/>
                </a:lnTo>
                <a:lnTo>
                  <a:pt x="1497" y="609"/>
                </a:lnTo>
                <a:lnTo>
                  <a:pt x="1497" y="609"/>
                </a:lnTo>
                <a:lnTo>
                  <a:pt x="1497" y="609"/>
                </a:lnTo>
                <a:lnTo>
                  <a:pt x="1498" y="609"/>
                </a:lnTo>
                <a:lnTo>
                  <a:pt x="1498" y="609"/>
                </a:lnTo>
                <a:lnTo>
                  <a:pt x="1498" y="609"/>
                </a:lnTo>
                <a:lnTo>
                  <a:pt x="1498" y="609"/>
                </a:lnTo>
                <a:lnTo>
                  <a:pt x="1499" y="609"/>
                </a:lnTo>
                <a:lnTo>
                  <a:pt x="1499" y="609"/>
                </a:lnTo>
                <a:lnTo>
                  <a:pt x="1499" y="609"/>
                </a:lnTo>
                <a:lnTo>
                  <a:pt x="1499" y="609"/>
                </a:lnTo>
                <a:lnTo>
                  <a:pt x="1500" y="609"/>
                </a:lnTo>
                <a:lnTo>
                  <a:pt x="1500" y="609"/>
                </a:lnTo>
                <a:lnTo>
                  <a:pt x="1500" y="609"/>
                </a:lnTo>
                <a:lnTo>
                  <a:pt x="1500" y="609"/>
                </a:lnTo>
                <a:lnTo>
                  <a:pt x="1500" y="609"/>
                </a:lnTo>
                <a:lnTo>
                  <a:pt x="1501" y="609"/>
                </a:lnTo>
                <a:lnTo>
                  <a:pt x="1501" y="609"/>
                </a:lnTo>
                <a:lnTo>
                  <a:pt x="1501" y="609"/>
                </a:lnTo>
                <a:lnTo>
                  <a:pt x="1501" y="609"/>
                </a:lnTo>
                <a:lnTo>
                  <a:pt x="1502" y="609"/>
                </a:lnTo>
                <a:lnTo>
                  <a:pt x="1502" y="609"/>
                </a:lnTo>
                <a:lnTo>
                  <a:pt x="1502" y="609"/>
                </a:lnTo>
                <a:lnTo>
                  <a:pt x="1502" y="609"/>
                </a:lnTo>
                <a:lnTo>
                  <a:pt x="1503" y="609"/>
                </a:lnTo>
                <a:lnTo>
                  <a:pt x="1503" y="609"/>
                </a:lnTo>
                <a:lnTo>
                  <a:pt x="1503" y="609"/>
                </a:lnTo>
                <a:lnTo>
                  <a:pt x="1503" y="609"/>
                </a:lnTo>
                <a:lnTo>
                  <a:pt x="1504" y="609"/>
                </a:lnTo>
                <a:lnTo>
                  <a:pt x="1504" y="609"/>
                </a:lnTo>
                <a:lnTo>
                  <a:pt x="1504" y="609"/>
                </a:lnTo>
                <a:lnTo>
                  <a:pt x="1504" y="609"/>
                </a:lnTo>
                <a:lnTo>
                  <a:pt x="1505" y="609"/>
                </a:lnTo>
                <a:lnTo>
                  <a:pt x="1505" y="609"/>
                </a:lnTo>
                <a:lnTo>
                  <a:pt x="1505" y="609"/>
                </a:lnTo>
                <a:lnTo>
                  <a:pt x="1505" y="609"/>
                </a:lnTo>
                <a:lnTo>
                  <a:pt x="1505" y="609"/>
                </a:lnTo>
                <a:lnTo>
                  <a:pt x="1506" y="609"/>
                </a:lnTo>
                <a:lnTo>
                  <a:pt x="1506" y="609"/>
                </a:lnTo>
                <a:lnTo>
                  <a:pt x="1506" y="609"/>
                </a:lnTo>
                <a:lnTo>
                  <a:pt x="1506" y="609"/>
                </a:lnTo>
                <a:lnTo>
                  <a:pt x="1507" y="609"/>
                </a:lnTo>
                <a:lnTo>
                  <a:pt x="1507" y="609"/>
                </a:lnTo>
                <a:lnTo>
                  <a:pt x="1507" y="609"/>
                </a:lnTo>
                <a:lnTo>
                  <a:pt x="1507" y="609"/>
                </a:lnTo>
                <a:lnTo>
                  <a:pt x="1508" y="609"/>
                </a:lnTo>
                <a:lnTo>
                  <a:pt x="1508" y="609"/>
                </a:lnTo>
                <a:lnTo>
                  <a:pt x="1508" y="609"/>
                </a:lnTo>
                <a:lnTo>
                  <a:pt x="1508" y="609"/>
                </a:lnTo>
                <a:lnTo>
                  <a:pt x="1509" y="609"/>
                </a:lnTo>
                <a:lnTo>
                  <a:pt x="1509" y="609"/>
                </a:lnTo>
                <a:lnTo>
                  <a:pt x="1509" y="609"/>
                </a:lnTo>
                <a:lnTo>
                  <a:pt x="1509" y="609"/>
                </a:lnTo>
                <a:lnTo>
                  <a:pt x="1509" y="609"/>
                </a:lnTo>
                <a:lnTo>
                  <a:pt x="1510" y="609"/>
                </a:lnTo>
                <a:lnTo>
                  <a:pt x="1510" y="609"/>
                </a:lnTo>
                <a:lnTo>
                  <a:pt x="1510" y="609"/>
                </a:lnTo>
                <a:lnTo>
                  <a:pt x="1510" y="609"/>
                </a:lnTo>
                <a:lnTo>
                  <a:pt x="1511" y="609"/>
                </a:lnTo>
                <a:lnTo>
                  <a:pt x="1511" y="609"/>
                </a:lnTo>
                <a:lnTo>
                  <a:pt x="1511" y="609"/>
                </a:lnTo>
                <a:lnTo>
                  <a:pt x="1511" y="609"/>
                </a:lnTo>
                <a:lnTo>
                  <a:pt x="1512" y="609"/>
                </a:lnTo>
                <a:lnTo>
                  <a:pt x="1512" y="609"/>
                </a:lnTo>
                <a:lnTo>
                  <a:pt x="1512" y="609"/>
                </a:lnTo>
                <a:lnTo>
                  <a:pt x="1513" y="609"/>
                </a:lnTo>
                <a:lnTo>
                  <a:pt x="1513" y="609"/>
                </a:lnTo>
                <a:lnTo>
                  <a:pt x="1513" y="609"/>
                </a:lnTo>
                <a:lnTo>
                  <a:pt x="1513" y="609"/>
                </a:lnTo>
                <a:lnTo>
                  <a:pt x="1513" y="609"/>
                </a:lnTo>
                <a:lnTo>
                  <a:pt x="1513" y="609"/>
                </a:lnTo>
                <a:lnTo>
                  <a:pt x="1514" y="609"/>
                </a:lnTo>
                <a:lnTo>
                  <a:pt x="1514" y="609"/>
                </a:lnTo>
                <a:lnTo>
                  <a:pt x="1514" y="609"/>
                </a:lnTo>
                <a:lnTo>
                  <a:pt x="1514" y="609"/>
                </a:lnTo>
                <a:lnTo>
                  <a:pt x="1515" y="609"/>
                </a:lnTo>
                <a:lnTo>
                  <a:pt x="1515" y="609"/>
                </a:lnTo>
                <a:lnTo>
                  <a:pt x="1515" y="609"/>
                </a:lnTo>
                <a:lnTo>
                  <a:pt x="1516" y="609"/>
                </a:lnTo>
                <a:lnTo>
                  <a:pt x="1516" y="609"/>
                </a:lnTo>
                <a:lnTo>
                  <a:pt x="1516" y="609"/>
                </a:lnTo>
                <a:lnTo>
                  <a:pt x="1516" y="609"/>
                </a:lnTo>
                <a:lnTo>
                  <a:pt x="1517" y="609"/>
                </a:lnTo>
                <a:lnTo>
                  <a:pt x="1517" y="609"/>
                </a:lnTo>
                <a:lnTo>
                  <a:pt x="1517" y="609"/>
                </a:lnTo>
                <a:lnTo>
                  <a:pt x="1517" y="609"/>
                </a:lnTo>
                <a:lnTo>
                  <a:pt x="1518" y="609"/>
                </a:lnTo>
                <a:lnTo>
                  <a:pt x="1518" y="609"/>
                </a:lnTo>
                <a:lnTo>
                  <a:pt x="1518" y="609"/>
                </a:lnTo>
                <a:lnTo>
                  <a:pt x="1518" y="609"/>
                </a:lnTo>
                <a:lnTo>
                  <a:pt x="1518" y="609"/>
                </a:lnTo>
                <a:lnTo>
                  <a:pt x="1519" y="609"/>
                </a:lnTo>
                <a:lnTo>
                  <a:pt x="1519" y="609"/>
                </a:lnTo>
                <a:lnTo>
                  <a:pt x="1519" y="609"/>
                </a:lnTo>
                <a:lnTo>
                  <a:pt x="1519" y="609"/>
                </a:lnTo>
                <a:lnTo>
                  <a:pt x="1520" y="609"/>
                </a:lnTo>
                <a:lnTo>
                  <a:pt x="1520" y="609"/>
                </a:lnTo>
                <a:lnTo>
                  <a:pt x="1520" y="609"/>
                </a:lnTo>
                <a:lnTo>
                  <a:pt x="1520" y="609"/>
                </a:lnTo>
                <a:lnTo>
                  <a:pt x="1521" y="609"/>
                </a:lnTo>
                <a:lnTo>
                  <a:pt x="1521" y="609"/>
                </a:lnTo>
                <a:lnTo>
                  <a:pt x="1521" y="609"/>
                </a:lnTo>
                <a:lnTo>
                  <a:pt x="1521" y="609"/>
                </a:lnTo>
                <a:lnTo>
                  <a:pt x="1522" y="609"/>
                </a:lnTo>
                <a:lnTo>
                  <a:pt x="1522" y="609"/>
                </a:lnTo>
                <a:lnTo>
                  <a:pt x="1522" y="609"/>
                </a:lnTo>
                <a:lnTo>
                  <a:pt x="1522" y="609"/>
                </a:lnTo>
                <a:lnTo>
                  <a:pt x="1522" y="609"/>
                </a:lnTo>
                <a:lnTo>
                  <a:pt x="1523" y="609"/>
                </a:lnTo>
                <a:lnTo>
                  <a:pt x="1523" y="609"/>
                </a:lnTo>
                <a:lnTo>
                  <a:pt x="1523" y="609"/>
                </a:lnTo>
                <a:lnTo>
                  <a:pt x="1523" y="609"/>
                </a:lnTo>
                <a:lnTo>
                  <a:pt x="1524" y="609"/>
                </a:lnTo>
                <a:lnTo>
                  <a:pt x="1524" y="609"/>
                </a:lnTo>
                <a:lnTo>
                  <a:pt x="1524" y="609"/>
                </a:lnTo>
                <a:lnTo>
                  <a:pt x="1524" y="609"/>
                </a:lnTo>
                <a:lnTo>
                  <a:pt x="1525" y="609"/>
                </a:lnTo>
                <a:lnTo>
                  <a:pt x="1525" y="609"/>
                </a:lnTo>
                <a:lnTo>
                  <a:pt x="1525" y="609"/>
                </a:lnTo>
                <a:lnTo>
                  <a:pt x="1525" y="609"/>
                </a:lnTo>
                <a:lnTo>
                  <a:pt x="1526" y="609"/>
                </a:lnTo>
                <a:lnTo>
                  <a:pt x="1526" y="609"/>
                </a:lnTo>
                <a:lnTo>
                  <a:pt x="1526" y="609"/>
                </a:lnTo>
                <a:lnTo>
                  <a:pt x="1526" y="609"/>
                </a:lnTo>
                <a:lnTo>
                  <a:pt x="1527" y="609"/>
                </a:lnTo>
                <a:lnTo>
                  <a:pt x="1527" y="609"/>
                </a:lnTo>
                <a:lnTo>
                  <a:pt x="1527" y="609"/>
                </a:lnTo>
                <a:lnTo>
                  <a:pt x="1527" y="609"/>
                </a:lnTo>
                <a:lnTo>
                  <a:pt x="1527" y="609"/>
                </a:lnTo>
                <a:lnTo>
                  <a:pt x="1528" y="609"/>
                </a:lnTo>
                <a:lnTo>
                  <a:pt x="1528" y="609"/>
                </a:lnTo>
                <a:lnTo>
                  <a:pt x="1528" y="609"/>
                </a:lnTo>
                <a:lnTo>
                  <a:pt x="1528" y="609"/>
                </a:lnTo>
                <a:lnTo>
                  <a:pt x="1529" y="609"/>
                </a:lnTo>
                <a:lnTo>
                  <a:pt x="1529" y="609"/>
                </a:lnTo>
                <a:lnTo>
                  <a:pt x="1529" y="609"/>
                </a:lnTo>
                <a:lnTo>
                  <a:pt x="1529" y="609"/>
                </a:lnTo>
                <a:lnTo>
                  <a:pt x="1530" y="609"/>
                </a:lnTo>
                <a:lnTo>
                  <a:pt x="1530" y="609"/>
                </a:lnTo>
                <a:lnTo>
                  <a:pt x="1530" y="609"/>
                </a:lnTo>
                <a:lnTo>
                  <a:pt x="1530" y="609"/>
                </a:lnTo>
                <a:lnTo>
                  <a:pt x="1531" y="609"/>
                </a:lnTo>
                <a:lnTo>
                  <a:pt x="1531" y="609"/>
                </a:lnTo>
                <a:lnTo>
                  <a:pt x="1531" y="609"/>
                </a:lnTo>
                <a:lnTo>
                  <a:pt x="1531" y="609"/>
                </a:lnTo>
                <a:lnTo>
                  <a:pt x="1531" y="609"/>
                </a:lnTo>
                <a:lnTo>
                  <a:pt x="1532" y="609"/>
                </a:lnTo>
                <a:lnTo>
                  <a:pt x="1532" y="609"/>
                </a:lnTo>
                <a:lnTo>
                  <a:pt x="1532" y="609"/>
                </a:lnTo>
                <a:lnTo>
                  <a:pt x="1532" y="609"/>
                </a:lnTo>
                <a:lnTo>
                  <a:pt x="1533" y="609"/>
                </a:lnTo>
                <a:lnTo>
                  <a:pt x="1533" y="609"/>
                </a:lnTo>
                <a:lnTo>
                  <a:pt x="1533" y="609"/>
                </a:lnTo>
                <a:lnTo>
                  <a:pt x="1533" y="609"/>
                </a:lnTo>
                <a:lnTo>
                  <a:pt x="1534" y="609"/>
                </a:lnTo>
                <a:lnTo>
                  <a:pt x="1534" y="609"/>
                </a:lnTo>
                <a:lnTo>
                  <a:pt x="1534" y="609"/>
                </a:lnTo>
                <a:lnTo>
                  <a:pt x="1534" y="609"/>
                </a:lnTo>
                <a:lnTo>
                  <a:pt x="1535" y="609"/>
                </a:lnTo>
                <a:lnTo>
                  <a:pt x="1535" y="609"/>
                </a:lnTo>
                <a:lnTo>
                  <a:pt x="1535" y="609"/>
                </a:lnTo>
                <a:lnTo>
                  <a:pt x="1535" y="609"/>
                </a:lnTo>
                <a:lnTo>
                  <a:pt x="1536" y="609"/>
                </a:lnTo>
                <a:lnTo>
                  <a:pt x="1536" y="609"/>
                </a:lnTo>
                <a:lnTo>
                  <a:pt x="1536" y="609"/>
                </a:lnTo>
                <a:lnTo>
                  <a:pt x="1536" y="609"/>
                </a:lnTo>
                <a:lnTo>
                  <a:pt x="1536" y="609"/>
                </a:lnTo>
                <a:lnTo>
                  <a:pt x="1537" y="609"/>
                </a:lnTo>
                <a:lnTo>
                  <a:pt x="1537" y="609"/>
                </a:lnTo>
                <a:lnTo>
                  <a:pt x="1537" y="609"/>
                </a:lnTo>
                <a:lnTo>
                  <a:pt x="1537" y="609"/>
                </a:lnTo>
                <a:lnTo>
                  <a:pt x="1538" y="609"/>
                </a:lnTo>
                <a:lnTo>
                  <a:pt x="1538" y="609"/>
                </a:lnTo>
                <a:lnTo>
                  <a:pt x="1538" y="609"/>
                </a:lnTo>
                <a:lnTo>
                  <a:pt x="1538" y="609"/>
                </a:lnTo>
                <a:lnTo>
                  <a:pt x="1539" y="609"/>
                </a:lnTo>
                <a:lnTo>
                  <a:pt x="1539" y="609"/>
                </a:lnTo>
                <a:lnTo>
                  <a:pt x="1539" y="609"/>
                </a:lnTo>
                <a:lnTo>
                  <a:pt x="1539" y="609"/>
                </a:lnTo>
                <a:lnTo>
                  <a:pt x="1540" y="609"/>
                </a:lnTo>
                <a:lnTo>
                  <a:pt x="1540" y="609"/>
                </a:lnTo>
                <a:lnTo>
                  <a:pt x="1540" y="609"/>
                </a:lnTo>
                <a:lnTo>
                  <a:pt x="1540" y="609"/>
                </a:lnTo>
                <a:lnTo>
                  <a:pt x="1540" y="609"/>
                </a:lnTo>
                <a:lnTo>
                  <a:pt x="1541" y="609"/>
                </a:lnTo>
                <a:lnTo>
                  <a:pt x="1541" y="609"/>
                </a:lnTo>
                <a:lnTo>
                  <a:pt x="1541" y="609"/>
                </a:lnTo>
                <a:lnTo>
                  <a:pt x="1541" y="609"/>
                </a:lnTo>
                <a:lnTo>
                  <a:pt x="1542" y="609"/>
                </a:lnTo>
                <a:lnTo>
                  <a:pt x="1542" y="609"/>
                </a:lnTo>
                <a:lnTo>
                  <a:pt x="1542" y="609"/>
                </a:lnTo>
                <a:lnTo>
                  <a:pt x="1542" y="609"/>
                </a:lnTo>
                <a:lnTo>
                  <a:pt x="1543" y="609"/>
                </a:lnTo>
                <a:lnTo>
                  <a:pt x="1543" y="609"/>
                </a:lnTo>
                <a:lnTo>
                  <a:pt x="1543" y="609"/>
                </a:lnTo>
                <a:lnTo>
                  <a:pt x="1543" y="609"/>
                </a:lnTo>
                <a:lnTo>
                  <a:pt x="1544" y="609"/>
                </a:lnTo>
                <a:lnTo>
                  <a:pt x="1544" y="609"/>
                </a:lnTo>
                <a:lnTo>
                  <a:pt x="1544" y="609"/>
                </a:lnTo>
                <a:lnTo>
                  <a:pt x="1544" y="609"/>
                </a:lnTo>
                <a:lnTo>
                  <a:pt x="1545" y="609"/>
                </a:lnTo>
                <a:lnTo>
                  <a:pt x="1545" y="609"/>
                </a:lnTo>
                <a:lnTo>
                  <a:pt x="1545" y="609"/>
                </a:lnTo>
                <a:lnTo>
                  <a:pt x="1545" y="609"/>
                </a:lnTo>
                <a:lnTo>
                  <a:pt x="1545" y="609"/>
                </a:lnTo>
                <a:lnTo>
                  <a:pt x="1546" y="609"/>
                </a:lnTo>
                <a:lnTo>
                  <a:pt x="1546" y="609"/>
                </a:lnTo>
                <a:lnTo>
                  <a:pt x="1546" y="609"/>
                </a:lnTo>
                <a:lnTo>
                  <a:pt x="1546" y="609"/>
                </a:lnTo>
                <a:lnTo>
                  <a:pt x="1547" y="609"/>
                </a:lnTo>
                <a:lnTo>
                  <a:pt x="1547" y="609"/>
                </a:lnTo>
                <a:lnTo>
                  <a:pt x="1547" y="609"/>
                </a:lnTo>
                <a:lnTo>
                  <a:pt x="1547" y="609"/>
                </a:lnTo>
                <a:lnTo>
                  <a:pt x="1548" y="609"/>
                </a:lnTo>
                <a:lnTo>
                  <a:pt x="1548" y="609"/>
                </a:lnTo>
                <a:lnTo>
                  <a:pt x="1548" y="609"/>
                </a:lnTo>
                <a:lnTo>
                  <a:pt x="1549" y="609"/>
                </a:lnTo>
                <a:lnTo>
                  <a:pt x="1549" y="609"/>
                </a:lnTo>
                <a:lnTo>
                  <a:pt x="1549" y="609"/>
                </a:lnTo>
                <a:lnTo>
                  <a:pt x="1549" y="609"/>
                </a:lnTo>
                <a:lnTo>
                  <a:pt x="1549" y="609"/>
                </a:lnTo>
                <a:lnTo>
                  <a:pt x="1549" y="609"/>
                </a:lnTo>
                <a:lnTo>
                  <a:pt x="1550" y="609"/>
                </a:lnTo>
                <a:lnTo>
                  <a:pt x="1550" y="609"/>
                </a:lnTo>
                <a:lnTo>
                  <a:pt x="1550" y="609"/>
                </a:lnTo>
                <a:lnTo>
                  <a:pt x="1550" y="609"/>
                </a:lnTo>
                <a:lnTo>
                  <a:pt x="1551" y="609"/>
                </a:lnTo>
                <a:lnTo>
                  <a:pt x="1551" y="609"/>
                </a:lnTo>
                <a:lnTo>
                  <a:pt x="1551" y="609"/>
                </a:lnTo>
                <a:lnTo>
                  <a:pt x="1552" y="609"/>
                </a:lnTo>
                <a:lnTo>
                  <a:pt x="1552" y="609"/>
                </a:lnTo>
                <a:lnTo>
                  <a:pt x="1552" y="609"/>
                </a:lnTo>
                <a:lnTo>
                  <a:pt x="1552" y="609"/>
                </a:lnTo>
                <a:lnTo>
                  <a:pt x="1553" y="609"/>
                </a:lnTo>
                <a:lnTo>
                  <a:pt x="1553" y="609"/>
                </a:lnTo>
                <a:lnTo>
                  <a:pt x="1553" y="609"/>
                </a:lnTo>
                <a:lnTo>
                  <a:pt x="1553" y="609"/>
                </a:lnTo>
                <a:lnTo>
                  <a:pt x="1553" y="609"/>
                </a:lnTo>
                <a:lnTo>
                  <a:pt x="1553" y="609"/>
                </a:lnTo>
                <a:lnTo>
                  <a:pt x="1554" y="609"/>
                </a:lnTo>
                <a:lnTo>
                  <a:pt x="1554" y="609"/>
                </a:lnTo>
                <a:lnTo>
                  <a:pt x="1554" y="609"/>
                </a:lnTo>
                <a:lnTo>
                  <a:pt x="1555" y="609"/>
                </a:lnTo>
                <a:lnTo>
                  <a:pt x="1555" y="609"/>
                </a:lnTo>
                <a:lnTo>
                  <a:pt x="1555" y="609"/>
                </a:lnTo>
                <a:lnTo>
                  <a:pt x="1555" y="609"/>
                </a:lnTo>
                <a:lnTo>
                  <a:pt x="1556" y="609"/>
                </a:lnTo>
                <a:lnTo>
                  <a:pt x="1556" y="609"/>
                </a:lnTo>
                <a:lnTo>
                  <a:pt x="1556" y="609"/>
                </a:lnTo>
                <a:lnTo>
                  <a:pt x="1556" y="609"/>
                </a:lnTo>
                <a:lnTo>
                  <a:pt x="1557" y="609"/>
                </a:lnTo>
                <a:lnTo>
                  <a:pt x="1557" y="609"/>
                </a:lnTo>
                <a:lnTo>
                  <a:pt x="1557" y="609"/>
                </a:lnTo>
                <a:lnTo>
                  <a:pt x="1557" y="609"/>
                </a:lnTo>
                <a:lnTo>
                  <a:pt x="1558" y="609"/>
                </a:lnTo>
                <a:lnTo>
                  <a:pt x="1558" y="609"/>
                </a:lnTo>
                <a:lnTo>
                  <a:pt x="1558" y="609"/>
                </a:lnTo>
                <a:lnTo>
                  <a:pt x="1558" y="609"/>
                </a:lnTo>
                <a:lnTo>
                  <a:pt x="1558" y="609"/>
                </a:lnTo>
                <a:lnTo>
                  <a:pt x="1559" y="609"/>
                </a:lnTo>
                <a:lnTo>
                  <a:pt x="1559" y="609"/>
                </a:lnTo>
                <a:lnTo>
                  <a:pt x="1559" y="609"/>
                </a:lnTo>
                <a:lnTo>
                  <a:pt x="1559" y="609"/>
                </a:lnTo>
                <a:lnTo>
                  <a:pt x="1560" y="609"/>
                </a:lnTo>
                <a:lnTo>
                  <a:pt x="1560" y="609"/>
                </a:lnTo>
                <a:lnTo>
                  <a:pt x="1560" y="609"/>
                </a:lnTo>
                <a:lnTo>
                  <a:pt x="1560" y="609"/>
                </a:lnTo>
                <a:lnTo>
                  <a:pt x="1561" y="609"/>
                </a:lnTo>
                <a:lnTo>
                  <a:pt x="1561" y="609"/>
                </a:lnTo>
                <a:lnTo>
                  <a:pt x="1561" y="609"/>
                </a:lnTo>
                <a:lnTo>
                  <a:pt x="1561" y="609"/>
                </a:lnTo>
                <a:lnTo>
                  <a:pt x="1562" y="609"/>
                </a:lnTo>
                <a:lnTo>
                  <a:pt x="1562" y="609"/>
                </a:lnTo>
                <a:lnTo>
                  <a:pt x="1562" y="609"/>
                </a:lnTo>
                <a:lnTo>
                  <a:pt x="1562" y="609"/>
                </a:lnTo>
                <a:lnTo>
                  <a:pt x="1562" y="609"/>
                </a:lnTo>
                <a:lnTo>
                  <a:pt x="1563" y="609"/>
                </a:lnTo>
                <a:lnTo>
                  <a:pt x="1563" y="609"/>
                </a:lnTo>
                <a:lnTo>
                  <a:pt x="1563" y="609"/>
                </a:lnTo>
                <a:lnTo>
                  <a:pt x="1563" y="609"/>
                </a:lnTo>
                <a:lnTo>
                  <a:pt x="1564" y="609"/>
                </a:lnTo>
                <a:lnTo>
                  <a:pt x="1564" y="609"/>
                </a:lnTo>
                <a:lnTo>
                  <a:pt x="1564" y="609"/>
                </a:lnTo>
                <a:lnTo>
                  <a:pt x="1564" y="609"/>
                </a:lnTo>
                <a:lnTo>
                  <a:pt x="1565" y="609"/>
                </a:lnTo>
                <a:lnTo>
                  <a:pt x="1565" y="609"/>
                </a:lnTo>
                <a:lnTo>
                  <a:pt x="1565" y="609"/>
                </a:lnTo>
                <a:lnTo>
                  <a:pt x="1565" y="609"/>
                </a:lnTo>
                <a:lnTo>
                  <a:pt x="1566" y="609"/>
                </a:lnTo>
                <a:lnTo>
                  <a:pt x="1566" y="609"/>
                </a:lnTo>
                <a:lnTo>
                  <a:pt x="1566" y="609"/>
                </a:lnTo>
                <a:lnTo>
                  <a:pt x="1566" y="609"/>
                </a:lnTo>
                <a:lnTo>
                  <a:pt x="1567" y="609"/>
                </a:lnTo>
                <a:lnTo>
                  <a:pt x="1567" y="609"/>
                </a:lnTo>
                <a:lnTo>
                  <a:pt x="1567" y="609"/>
                </a:lnTo>
                <a:lnTo>
                  <a:pt x="1567" y="609"/>
                </a:lnTo>
                <a:lnTo>
                  <a:pt x="1567" y="609"/>
                </a:lnTo>
                <a:lnTo>
                  <a:pt x="1568" y="609"/>
                </a:lnTo>
                <a:lnTo>
                  <a:pt x="1568" y="609"/>
                </a:lnTo>
                <a:lnTo>
                  <a:pt x="1568" y="609"/>
                </a:lnTo>
                <a:lnTo>
                  <a:pt x="1568" y="609"/>
                </a:lnTo>
                <a:lnTo>
                  <a:pt x="1569" y="609"/>
                </a:lnTo>
                <a:lnTo>
                  <a:pt x="1569" y="609"/>
                </a:lnTo>
                <a:lnTo>
                  <a:pt x="1569" y="609"/>
                </a:lnTo>
                <a:lnTo>
                  <a:pt x="1569" y="609"/>
                </a:lnTo>
                <a:lnTo>
                  <a:pt x="1570" y="609"/>
                </a:lnTo>
                <a:lnTo>
                  <a:pt x="1570" y="609"/>
                </a:lnTo>
                <a:lnTo>
                  <a:pt x="1570" y="609"/>
                </a:lnTo>
                <a:lnTo>
                  <a:pt x="1570" y="609"/>
                </a:lnTo>
                <a:lnTo>
                  <a:pt x="1571" y="609"/>
                </a:lnTo>
                <a:lnTo>
                  <a:pt x="1571" y="609"/>
                </a:lnTo>
                <a:lnTo>
                  <a:pt x="1571" y="609"/>
                </a:lnTo>
                <a:lnTo>
                  <a:pt x="1571" y="609"/>
                </a:lnTo>
                <a:lnTo>
                  <a:pt x="1571" y="609"/>
                </a:lnTo>
                <a:lnTo>
                  <a:pt x="1572" y="609"/>
                </a:lnTo>
                <a:lnTo>
                  <a:pt x="1572" y="609"/>
                </a:lnTo>
                <a:lnTo>
                  <a:pt x="1572" y="609"/>
                </a:lnTo>
                <a:lnTo>
                  <a:pt x="1572" y="609"/>
                </a:lnTo>
                <a:lnTo>
                  <a:pt x="1573" y="609"/>
                </a:lnTo>
                <a:lnTo>
                  <a:pt x="1573" y="609"/>
                </a:lnTo>
                <a:lnTo>
                  <a:pt x="1573" y="609"/>
                </a:lnTo>
                <a:lnTo>
                  <a:pt x="1573" y="609"/>
                </a:lnTo>
                <a:lnTo>
                  <a:pt x="1574" y="609"/>
                </a:lnTo>
                <a:lnTo>
                  <a:pt x="1574" y="609"/>
                </a:lnTo>
                <a:lnTo>
                  <a:pt x="1574" y="609"/>
                </a:lnTo>
                <a:lnTo>
                  <a:pt x="1574" y="609"/>
                </a:lnTo>
                <a:lnTo>
                  <a:pt x="1575" y="609"/>
                </a:lnTo>
                <a:lnTo>
                  <a:pt x="1575" y="609"/>
                </a:lnTo>
                <a:lnTo>
                  <a:pt x="1575" y="609"/>
                </a:lnTo>
                <a:lnTo>
                  <a:pt x="1575" y="609"/>
                </a:lnTo>
                <a:lnTo>
                  <a:pt x="1576" y="609"/>
                </a:lnTo>
                <a:lnTo>
                  <a:pt x="1576" y="609"/>
                </a:lnTo>
                <a:lnTo>
                  <a:pt x="1576" y="609"/>
                </a:lnTo>
                <a:lnTo>
                  <a:pt x="1576" y="609"/>
                </a:lnTo>
                <a:lnTo>
                  <a:pt x="1576" y="609"/>
                </a:lnTo>
                <a:lnTo>
                  <a:pt x="1577" y="609"/>
                </a:lnTo>
                <a:lnTo>
                  <a:pt x="1577" y="609"/>
                </a:lnTo>
                <a:lnTo>
                  <a:pt x="1577" y="609"/>
                </a:lnTo>
                <a:lnTo>
                  <a:pt x="1577" y="609"/>
                </a:lnTo>
                <a:lnTo>
                  <a:pt x="1578" y="609"/>
                </a:lnTo>
                <a:lnTo>
                  <a:pt x="1578" y="609"/>
                </a:lnTo>
                <a:lnTo>
                  <a:pt x="1578" y="609"/>
                </a:lnTo>
                <a:lnTo>
                  <a:pt x="1578" y="609"/>
                </a:lnTo>
                <a:lnTo>
                  <a:pt x="1579" y="609"/>
                </a:lnTo>
                <a:lnTo>
                  <a:pt x="1579" y="609"/>
                </a:lnTo>
                <a:lnTo>
                  <a:pt x="1579" y="609"/>
                </a:lnTo>
                <a:lnTo>
                  <a:pt x="1579" y="609"/>
                </a:lnTo>
                <a:lnTo>
                  <a:pt x="1580" y="609"/>
                </a:lnTo>
                <a:lnTo>
                  <a:pt x="1580" y="609"/>
                </a:lnTo>
                <a:lnTo>
                  <a:pt x="1580" y="609"/>
                </a:lnTo>
                <a:lnTo>
                  <a:pt x="1580" y="609"/>
                </a:lnTo>
                <a:lnTo>
                  <a:pt x="1580" y="609"/>
                </a:lnTo>
                <a:lnTo>
                  <a:pt x="1581" y="609"/>
                </a:lnTo>
                <a:lnTo>
                  <a:pt x="1581" y="609"/>
                </a:lnTo>
                <a:lnTo>
                  <a:pt x="1581" y="609"/>
                </a:lnTo>
                <a:lnTo>
                  <a:pt x="1581" y="609"/>
                </a:lnTo>
                <a:lnTo>
                  <a:pt x="1582" y="609"/>
                </a:lnTo>
                <a:lnTo>
                  <a:pt x="1582" y="609"/>
                </a:lnTo>
                <a:lnTo>
                  <a:pt x="1582" y="609"/>
                </a:lnTo>
                <a:lnTo>
                  <a:pt x="1582" y="609"/>
                </a:lnTo>
                <a:lnTo>
                  <a:pt x="1583" y="609"/>
                </a:lnTo>
                <a:lnTo>
                  <a:pt x="1583" y="609"/>
                </a:lnTo>
                <a:lnTo>
                  <a:pt x="1583" y="609"/>
                </a:lnTo>
                <a:lnTo>
                  <a:pt x="1583" y="609"/>
                </a:lnTo>
                <a:lnTo>
                  <a:pt x="1584" y="609"/>
                </a:lnTo>
                <a:lnTo>
                  <a:pt x="1584" y="609"/>
                </a:lnTo>
                <a:lnTo>
                  <a:pt x="1584" y="609"/>
                </a:lnTo>
                <a:lnTo>
                  <a:pt x="1585" y="609"/>
                </a:lnTo>
                <a:lnTo>
                  <a:pt x="1585" y="609"/>
                </a:lnTo>
                <a:lnTo>
                  <a:pt x="1585" y="609"/>
                </a:lnTo>
                <a:lnTo>
                  <a:pt x="1585" y="609"/>
                </a:lnTo>
                <a:lnTo>
                  <a:pt x="1585" y="609"/>
                </a:lnTo>
                <a:lnTo>
                  <a:pt x="1585" y="609"/>
                </a:lnTo>
                <a:lnTo>
                  <a:pt x="1586" y="609"/>
                </a:lnTo>
                <a:lnTo>
                  <a:pt x="1586" y="609"/>
                </a:lnTo>
                <a:lnTo>
                  <a:pt x="1586" y="609"/>
                </a:lnTo>
                <a:lnTo>
                  <a:pt x="1586" y="609"/>
                </a:lnTo>
                <a:lnTo>
                  <a:pt x="1587" y="609"/>
                </a:lnTo>
                <a:lnTo>
                  <a:pt x="1587" y="609"/>
                </a:lnTo>
                <a:lnTo>
                  <a:pt x="1587" y="609"/>
                </a:lnTo>
                <a:lnTo>
                  <a:pt x="1588" y="609"/>
                </a:lnTo>
                <a:lnTo>
                  <a:pt x="1588" y="609"/>
                </a:lnTo>
                <a:lnTo>
                  <a:pt x="1588" y="609"/>
                </a:lnTo>
                <a:lnTo>
                  <a:pt x="1588" y="609"/>
                </a:lnTo>
                <a:lnTo>
                  <a:pt x="1589" y="609"/>
                </a:lnTo>
                <a:lnTo>
                  <a:pt x="1589" y="609"/>
                </a:lnTo>
                <a:lnTo>
                  <a:pt x="1589" y="609"/>
                </a:lnTo>
                <a:lnTo>
                  <a:pt x="1589" y="609"/>
                </a:lnTo>
                <a:lnTo>
                  <a:pt x="1589" y="609"/>
                </a:lnTo>
                <a:lnTo>
                  <a:pt x="1589" y="609"/>
                </a:lnTo>
                <a:lnTo>
                  <a:pt x="1590" y="609"/>
                </a:lnTo>
                <a:lnTo>
                  <a:pt x="1590" y="609"/>
                </a:lnTo>
                <a:lnTo>
                  <a:pt x="1590" y="609"/>
                </a:lnTo>
                <a:lnTo>
                  <a:pt x="1591" y="609"/>
                </a:lnTo>
                <a:lnTo>
                  <a:pt x="1591" y="609"/>
                </a:lnTo>
                <a:lnTo>
                  <a:pt x="1591" y="609"/>
                </a:lnTo>
                <a:lnTo>
                  <a:pt x="1591" y="609"/>
                </a:lnTo>
                <a:lnTo>
                  <a:pt x="1592" y="609"/>
                </a:lnTo>
                <a:lnTo>
                  <a:pt x="1592" y="609"/>
                </a:lnTo>
                <a:lnTo>
                  <a:pt x="1592" y="609"/>
                </a:lnTo>
                <a:lnTo>
                  <a:pt x="1592" y="609"/>
                </a:lnTo>
                <a:lnTo>
                  <a:pt x="1593" y="609"/>
                </a:lnTo>
                <a:lnTo>
                  <a:pt x="1593" y="609"/>
                </a:lnTo>
                <a:lnTo>
                  <a:pt x="1593" y="609"/>
                </a:lnTo>
                <a:lnTo>
                  <a:pt x="1593" y="609"/>
                </a:lnTo>
                <a:lnTo>
                  <a:pt x="1593" y="609"/>
                </a:lnTo>
                <a:lnTo>
                  <a:pt x="1594" y="609"/>
                </a:lnTo>
                <a:lnTo>
                  <a:pt x="1594" y="609"/>
                </a:lnTo>
                <a:lnTo>
                  <a:pt x="1594" y="609"/>
                </a:lnTo>
                <a:lnTo>
                  <a:pt x="1594" y="609"/>
                </a:lnTo>
                <a:lnTo>
                  <a:pt x="1595" y="609"/>
                </a:lnTo>
                <a:lnTo>
                  <a:pt x="1595" y="609"/>
                </a:lnTo>
                <a:lnTo>
                  <a:pt x="1595" y="609"/>
                </a:lnTo>
                <a:lnTo>
                  <a:pt x="1595" y="609"/>
                </a:lnTo>
                <a:lnTo>
                  <a:pt x="1596" y="609"/>
                </a:lnTo>
                <a:lnTo>
                  <a:pt x="1596" y="609"/>
                </a:lnTo>
                <a:lnTo>
                  <a:pt x="1596" y="609"/>
                </a:lnTo>
                <a:lnTo>
                  <a:pt x="1596" y="609"/>
                </a:lnTo>
                <a:lnTo>
                  <a:pt x="1597" y="609"/>
                </a:lnTo>
                <a:lnTo>
                  <a:pt x="1597" y="609"/>
                </a:lnTo>
                <a:lnTo>
                  <a:pt x="1597" y="609"/>
                </a:lnTo>
                <a:lnTo>
                  <a:pt x="1597" y="609"/>
                </a:lnTo>
                <a:lnTo>
                  <a:pt x="1598" y="609"/>
                </a:lnTo>
                <a:lnTo>
                  <a:pt x="1598" y="609"/>
                </a:lnTo>
                <a:lnTo>
                  <a:pt x="1598" y="609"/>
                </a:lnTo>
                <a:lnTo>
                  <a:pt x="1598" y="609"/>
                </a:lnTo>
                <a:lnTo>
                  <a:pt x="1598" y="609"/>
                </a:lnTo>
                <a:lnTo>
                  <a:pt x="1599" y="609"/>
                </a:lnTo>
                <a:lnTo>
                  <a:pt x="1599" y="609"/>
                </a:lnTo>
                <a:lnTo>
                  <a:pt x="1599" y="609"/>
                </a:lnTo>
                <a:lnTo>
                  <a:pt x="1599" y="609"/>
                </a:lnTo>
                <a:lnTo>
                  <a:pt x="1600" y="609"/>
                </a:lnTo>
                <a:lnTo>
                  <a:pt x="1600" y="609"/>
                </a:lnTo>
                <a:lnTo>
                  <a:pt x="1600" y="609"/>
                </a:lnTo>
                <a:lnTo>
                  <a:pt x="1600" y="609"/>
                </a:lnTo>
                <a:lnTo>
                  <a:pt x="1601" y="609"/>
                </a:lnTo>
                <a:lnTo>
                  <a:pt x="1601" y="609"/>
                </a:lnTo>
                <a:lnTo>
                  <a:pt x="1601" y="609"/>
                </a:lnTo>
                <a:lnTo>
                  <a:pt x="1601" y="609"/>
                </a:lnTo>
                <a:lnTo>
                  <a:pt x="1602" y="609"/>
                </a:lnTo>
                <a:lnTo>
                  <a:pt x="1602" y="609"/>
                </a:lnTo>
                <a:lnTo>
                  <a:pt x="1602" y="609"/>
                </a:lnTo>
                <a:lnTo>
                  <a:pt x="1602" y="609"/>
                </a:lnTo>
                <a:lnTo>
                  <a:pt x="1602" y="609"/>
                </a:lnTo>
                <a:lnTo>
                  <a:pt x="1603" y="609"/>
                </a:lnTo>
                <a:lnTo>
                  <a:pt x="1603" y="609"/>
                </a:lnTo>
                <a:lnTo>
                  <a:pt x="1603" y="609"/>
                </a:lnTo>
                <a:lnTo>
                  <a:pt x="1603" y="609"/>
                </a:lnTo>
                <a:lnTo>
                  <a:pt x="1604" y="609"/>
                </a:lnTo>
                <a:lnTo>
                  <a:pt x="1604" y="609"/>
                </a:lnTo>
                <a:lnTo>
                  <a:pt x="1604" y="609"/>
                </a:lnTo>
                <a:lnTo>
                  <a:pt x="1604" y="609"/>
                </a:lnTo>
                <a:lnTo>
                  <a:pt x="1605" y="609"/>
                </a:lnTo>
                <a:lnTo>
                  <a:pt x="1605" y="609"/>
                </a:lnTo>
                <a:lnTo>
                  <a:pt x="1605" y="609"/>
                </a:lnTo>
                <a:lnTo>
                  <a:pt x="1605" y="609"/>
                </a:lnTo>
                <a:lnTo>
                  <a:pt x="1606" y="609"/>
                </a:lnTo>
                <a:lnTo>
                  <a:pt x="1606" y="609"/>
                </a:lnTo>
                <a:lnTo>
                  <a:pt x="1606" y="609"/>
                </a:lnTo>
                <a:lnTo>
                  <a:pt x="1606" y="609"/>
                </a:lnTo>
                <a:lnTo>
                  <a:pt x="1607" y="609"/>
                </a:lnTo>
                <a:lnTo>
                  <a:pt x="1607" y="609"/>
                </a:lnTo>
                <a:lnTo>
                  <a:pt x="1607" y="609"/>
                </a:lnTo>
                <a:lnTo>
                  <a:pt x="1607" y="609"/>
                </a:lnTo>
                <a:lnTo>
                  <a:pt x="1607" y="609"/>
                </a:lnTo>
                <a:lnTo>
                  <a:pt x="1608" y="609"/>
                </a:lnTo>
                <a:lnTo>
                  <a:pt x="1608" y="609"/>
                </a:lnTo>
                <a:lnTo>
                  <a:pt x="1608" y="609"/>
                </a:lnTo>
                <a:lnTo>
                  <a:pt x="1608" y="609"/>
                </a:lnTo>
                <a:lnTo>
                  <a:pt x="1609" y="609"/>
                </a:lnTo>
                <a:lnTo>
                  <a:pt x="1609" y="609"/>
                </a:lnTo>
                <a:lnTo>
                  <a:pt x="1609" y="609"/>
                </a:lnTo>
                <a:lnTo>
                  <a:pt x="1609" y="609"/>
                </a:lnTo>
                <a:lnTo>
                  <a:pt x="1610" y="609"/>
                </a:lnTo>
                <a:lnTo>
                  <a:pt x="1610" y="609"/>
                </a:lnTo>
                <a:lnTo>
                  <a:pt x="1610" y="609"/>
                </a:lnTo>
                <a:lnTo>
                  <a:pt x="1610" y="609"/>
                </a:lnTo>
                <a:lnTo>
                  <a:pt x="1611" y="609"/>
                </a:lnTo>
                <a:lnTo>
                  <a:pt x="1611" y="609"/>
                </a:lnTo>
                <a:lnTo>
                  <a:pt x="1611" y="609"/>
                </a:lnTo>
                <a:lnTo>
                  <a:pt x="1611" y="609"/>
                </a:lnTo>
                <a:lnTo>
                  <a:pt x="1611" y="609"/>
                </a:lnTo>
                <a:lnTo>
                  <a:pt x="1612" y="609"/>
                </a:lnTo>
                <a:lnTo>
                  <a:pt x="1612" y="609"/>
                </a:lnTo>
                <a:lnTo>
                  <a:pt x="1612" y="609"/>
                </a:lnTo>
                <a:lnTo>
                  <a:pt x="1612" y="609"/>
                </a:lnTo>
                <a:lnTo>
                  <a:pt x="1613" y="609"/>
                </a:lnTo>
                <a:lnTo>
                  <a:pt x="1613" y="609"/>
                </a:lnTo>
                <a:lnTo>
                  <a:pt x="1613" y="609"/>
                </a:lnTo>
                <a:lnTo>
                  <a:pt x="1613" y="609"/>
                </a:lnTo>
                <a:lnTo>
                  <a:pt x="1614" y="609"/>
                </a:lnTo>
                <a:lnTo>
                  <a:pt x="1614" y="609"/>
                </a:lnTo>
                <a:lnTo>
                  <a:pt x="1614" y="609"/>
                </a:lnTo>
                <a:lnTo>
                  <a:pt x="1614" y="609"/>
                </a:lnTo>
                <a:lnTo>
                  <a:pt x="1615" y="609"/>
                </a:lnTo>
                <a:lnTo>
                  <a:pt x="1615" y="609"/>
                </a:lnTo>
                <a:lnTo>
                  <a:pt x="1615" y="609"/>
                </a:lnTo>
                <a:lnTo>
                  <a:pt x="1615" y="609"/>
                </a:lnTo>
                <a:lnTo>
                  <a:pt x="1616" y="609"/>
                </a:lnTo>
                <a:lnTo>
                  <a:pt x="1616" y="609"/>
                </a:lnTo>
                <a:lnTo>
                  <a:pt x="1616" y="609"/>
                </a:lnTo>
                <a:lnTo>
                  <a:pt x="1616" y="609"/>
                </a:lnTo>
                <a:lnTo>
                  <a:pt x="1616" y="609"/>
                </a:lnTo>
                <a:lnTo>
                  <a:pt x="1617" y="609"/>
                </a:lnTo>
                <a:lnTo>
                  <a:pt x="1617" y="609"/>
                </a:lnTo>
                <a:lnTo>
                  <a:pt x="1617" y="609"/>
                </a:lnTo>
                <a:lnTo>
                  <a:pt x="1617" y="609"/>
                </a:lnTo>
                <a:lnTo>
                  <a:pt x="1618" y="609"/>
                </a:lnTo>
                <a:lnTo>
                  <a:pt x="1618" y="609"/>
                </a:lnTo>
                <a:lnTo>
                  <a:pt x="1618" y="609"/>
                </a:lnTo>
                <a:lnTo>
                  <a:pt x="1618" y="609"/>
                </a:lnTo>
                <a:lnTo>
                  <a:pt x="1619" y="609"/>
                </a:lnTo>
                <a:lnTo>
                  <a:pt x="1619" y="609"/>
                </a:lnTo>
                <a:lnTo>
                  <a:pt x="1619" y="609"/>
                </a:lnTo>
                <a:lnTo>
                  <a:pt x="1620" y="609"/>
                </a:lnTo>
                <a:lnTo>
                  <a:pt x="1620" y="609"/>
                </a:lnTo>
                <a:lnTo>
                  <a:pt x="1620" y="609"/>
                </a:lnTo>
                <a:lnTo>
                  <a:pt x="1620" y="609"/>
                </a:lnTo>
                <a:lnTo>
                  <a:pt x="1620" y="609"/>
                </a:lnTo>
                <a:lnTo>
                  <a:pt x="1620" y="609"/>
                </a:lnTo>
                <a:lnTo>
                  <a:pt x="1621" y="609"/>
                </a:lnTo>
                <a:lnTo>
                  <a:pt x="1621" y="609"/>
                </a:lnTo>
                <a:lnTo>
                  <a:pt x="1621" y="609"/>
                </a:lnTo>
                <a:lnTo>
                  <a:pt x="1621" y="609"/>
                </a:lnTo>
                <a:lnTo>
                  <a:pt x="1622" y="609"/>
                </a:lnTo>
                <a:lnTo>
                  <a:pt x="1622" y="609"/>
                </a:lnTo>
                <a:lnTo>
                  <a:pt x="1622" y="609"/>
                </a:lnTo>
                <a:lnTo>
                  <a:pt x="1622" y="609"/>
                </a:lnTo>
                <a:lnTo>
                  <a:pt x="1623" y="609"/>
                </a:lnTo>
                <a:lnTo>
                  <a:pt x="1623" y="609"/>
                </a:lnTo>
                <a:lnTo>
                  <a:pt x="1623" y="609"/>
                </a:lnTo>
                <a:lnTo>
                  <a:pt x="1624" y="609"/>
                </a:lnTo>
                <a:lnTo>
                  <a:pt x="1624" y="609"/>
                </a:lnTo>
                <a:lnTo>
                  <a:pt x="1624" y="609"/>
                </a:lnTo>
                <a:lnTo>
                  <a:pt x="1624" y="609"/>
                </a:lnTo>
                <a:lnTo>
                  <a:pt x="1625" y="609"/>
                </a:lnTo>
                <a:lnTo>
                  <a:pt x="1625" y="609"/>
                </a:lnTo>
                <a:lnTo>
                  <a:pt x="1625" y="609"/>
                </a:lnTo>
                <a:lnTo>
                  <a:pt x="1625" y="609"/>
                </a:lnTo>
                <a:lnTo>
                  <a:pt x="1625" y="609"/>
                </a:lnTo>
                <a:lnTo>
                  <a:pt x="1625" y="609"/>
                </a:lnTo>
                <a:lnTo>
                  <a:pt x="1626" y="609"/>
                </a:lnTo>
                <a:lnTo>
                  <a:pt x="1626" y="609"/>
                </a:lnTo>
                <a:lnTo>
                  <a:pt x="1626" y="609"/>
                </a:lnTo>
                <a:lnTo>
                  <a:pt x="1627" y="609"/>
                </a:lnTo>
                <a:lnTo>
                  <a:pt x="1627" y="609"/>
                </a:lnTo>
                <a:lnTo>
                  <a:pt x="1627" y="609"/>
                </a:lnTo>
                <a:lnTo>
                  <a:pt x="1627" y="609"/>
                </a:lnTo>
                <a:lnTo>
                  <a:pt x="1628" y="609"/>
                </a:lnTo>
                <a:lnTo>
                  <a:pt x="1628" y="609"/>
                </a:lnTo>
                <a:lnTo>
                  <a:pt x="1628" y="609"/>
                </a:lnTo>
                <a:lnTo>
                  <a:pt x="1628" y="609"/>
                </a:lnTo>
                <a:lnTo>
                  <a:pt x="1629" y="609"/>
                </a:lnTo>
                <a:lnTo>
                  <a:pt x="1629" y="609"/>
                </a:lnTo>
                <a:lnTo>
                  <a:pt x="1629" y="609"/>
                </a:lnTo>
                <a:lnTo>
                  <a:pt x="1629" y="609"/>
                </a:lnTo>
                <a:lnTo>
                  <a:pt x="1629" y="609"/>
                </a:lnTo>
                <a:lnTo>
                  <a:pt x="1630" y="609"/>
                </a:lnTo>
                <a:lnTo>
                  <a:pt x="1630" y="609"/>
                </a:lnTo>
                <a:lnTo>
                  <a:pt x="1630" y="609"/>
                </a:lnTo>
                <a:lnTo>
                  <a:pt x="1630" y="609"/>
                </a:lnTo>
                <a:lnTo>
                  <a:pt x="1631" y="609"/>
                </a:lnTo>
                <a:lnTo>
                  <a:pt x="1631" y="609"/>
                </a:lnTo>
                <a:lnTo>
                  <a:pt x="1631" y="609"/>
                </a:lnTo>
                <a:lnTo>
                  <a:pt x="1631" y="609"/>
                </a:lnTo>
                <a:lnTo>
                  <a:pt x="1632" y="609"/>
                </a:lnTo>
                <a:lnTo>
                  <a:pt x="1632" y="609"/>
                </a:lnTo>
                <a:lnTo>
                  <a:pt x="1632" y="609"/>
                </a:lnTo>
                <a:lnTo>
                  <a:pt x="1632" y="609"/>
                </a:lnTo>
                <a:lnTo>
                  <a:pt x="1633" y="609"/>
                </a:lnTo>
                <a:lnTo>
                  <a:pt x="1633" y="609"/>
                </a:lnTo>
                <a:lnTo>
                  <a:pt x="1633" y="609"/>
                </a:lnTo>
                <a:lnTo>
                  <a:pt x="1633" y="609"/>
                </a:lnTo>
                <a:lnTo>
                  <a:pt x="1633" y="609"/>
                </a:lnTo>
                <a:lnTo>
                  <a:pt x="1634" y="609"/>
                </a:lnTo>
                <a:lnTo>
                  <a:pt x="1634" y="609"/>
                </a:lnTo>
                <a:lnTo>
                  <a:pt x="1634" y="609"/>
                </a:lnTo>
                <a:lnTo>
                  <a:pt x="1634" y="609"/>
                </a:lnTo>
                <a:lnTo>
                  <a:pt x="1635" y="609"/>
                </a:lnTo>
                <a:lnTo>
                  <a:pt x="1635" y="609"/>
                </a:lnTo>
                <a:lnTo>
                  <a:pt x="1635" y="609"/>
                </a:lnTo>
                <a:lnTo>
                  <a:pt x="1635" y="609"/>
                </a:lnTo>
                <a:lnTo>
                  <a:pt x="1636" y="609"/>
                </a:lnTo>
                <a:lnTo>
                  <a:pt x="1636" y="609"/>
                </a:lnTo>
                <a:lnTo>
                  <a:pt x="1636" y="609"/>
                </a:lnTo>
                <a:lnTo>
                  <a:pt x="1636" y="609"/>
                </a:lnTo>
                <a:lnTo>
                  <a:pt x="1637" y="609"/>
                </a:lnTo>
                <a:lnTo>
                  <a:pt x="1637" y="609"/>
                </a:lnTo>
                <a:lnTo>
                  <a:pt x="1637" y="609"/>
                </a:lnTo>
                <a:lnTo>
                  <a:pt x="1637" y="609"/>
                </a:lnTo>
                <a:lnTo>
                  <a:pt x="1638" y="609"/>
                </a:lnTo>
                <a:lnTo>
                  <a:pt x="1638" y="609"/>
                </a:lnTo>
                <a:lnTo>
                  <a:pt x="1638" y="609"/>
                </a:lnTo>
                <a:lnTo>
                  <a:pt x="1638" y="609"/>
                </a:lnTo>
                <a:lnTo>
                  <a:pt x="1638" y="609"/>
                </a:lnTo>
                <a:lnTo>
                  <a:pt x="1639" y="609"/>
                </a:lnTo>
                <a:lnTo>
                  <a:pt x="1639" y="609"/>
                </a:lnTo>
                <a:lnTo>
                  <a:pt x="1639" y="609"/>
                </a:lnTo>
                <a:lnTo>
                  <a:pt x="1639" y="609"/>
                </a:lnTo>
                <a:lnTo>
                  <a:pt x="1640" y="609"/>
                </a:lnTo>
                <a:lnTo>
                  <a:pt x="1640" y="609"/>
                </a:lnTo>
                <a:lnTo>
                  <a:pt x="1640" y="609"/>
                </a:lnTo>
                <a:lnTo>
                  <a:pt x="1640" y="609"/>
                </a:lnTo>
                <a:lnTo>
                  <a:pt x="1641" y="609"/>
                </a:lnTo>
                <a:lnTo>
                  <a:pt x="1641" y="609"/>
                </a:lnTo>
                <a:lnTo>
                  <a:pt x="1641" y="609"/>
                </a:lnTo>
                <a:lnTo>
                  <a:pt x="1641" y="609"/>
                </a:lnTo>
                <a:lnTo>
                  <a:pt x="1642" y="609"/>
                </a:lnTo>
                <a:lnTo>
                  <a:pt x="1642" y="609"/>
                </a:lnTo>
                <a:lnTo>
                  <a:pt x="1642" y="609"/>
                </a:lnTo>
                <a:lnTo>
                  <a:pt x="1642" y="609"/>
                </a:lnTo>
                <a:lnTo>
                  <a:pt x="1642" y="609"/>
                </a:lnTo>
                <a:lnTo>
                  <a:pt x="1643" y="609"/>
                </a:lnTo>
                <a:lnTo>
                  <a:pt x="1643" y="609"/>
                </a:lnTo>
                <a:lnTo>
                  <a:pt x="1643" y="609"/>
                </a:lnTo>
                <a:lnTo>
                  <a:pt x="1643" y="609"/>
                </a:lnTo>
                <a:lnTo>
                  <a:pt x="1644" y="609"/>
                </a:lnTo>
                <a:lnTo>
                  <a:pt x="1644" y="609"/>
                </a:lnTo>
                <a:lnTo>
                  <a:pt x="1644" y="609"/>
                </a:lnTo>
                <a:lnTo>
                  <a:pt x="1644" y="609"/>
                </a:lnTo>
                <a:lnTo>
                  <a:pt x="1645" y="609"/>
                </a:lnTo>
                <a:lnTo>
                  <a:pt x="1645" y="609"/>
                </a:lnTo>
                <a:lnTo>
                  <a:pt x="1645" y="609"/>
                </a:lnTo>
                <a:lnTo>
                  <a:pt x="1645" y="609"/>
                </a:lnTo>
                <a:lnTo>
                  <a:pt x="1646" y="609"/>
                </a:lnTo>
                <a:lnTo>
                  <a:pt x="1646" y="609"/>
                </a:lnTo>
                <a:lnTo>
                  <a:pt x="1646" y="609"/>
                </a:lnTo>
                <a:lnTo>
                  <a:pt x="1646" y="609"/>
                </a:lnTo>
                <a:lnTo>
                  <a:pt x="1647" y="609"/>
                </a:lnTo>
                <a:lnTo>
                  <a:pt x="1647" y="609"/>
                </a:lnTo>
                <a:lnTo>
                  <a:pt x="1647" y="609"/>
                </a:lnTo>
                <a:lnTo>
                  <a:pt x="1647" y="609"/>
                </a:lnTo>
                <a:lnTo>
                  <a:pt x="1647" y="609"/>
                </a:lnTo>
                <a:lnTo>
                  <a:pt x="1648" y="609"/>
                </a:lnTo>
                <a:lnTo>
                  <a:pt x="1648" y="609"/>
                </a:lnTo>
                <a:lnTo>
                  <a:pt x="1648" y="609"/>
                </a:lnTo>
                <a:lnTo>
                  <a:pt x="1648" y="609"/>
                </a:lnTo>
                <a:lnTo>
                  <a:pt x="1649" y="609"/>
                </a:lnTo>
                <a:lnTo>
                  <a:pt x="1649" y="609"/>
                </a:lnTo>
                <a:lnTo>
                  <a:pt x="1649" y="609"/>
                </a:lnTo>
                <a:lnTo>
                  <a:pt x="1649" y="609"/>
                </a:lnTo>
                <a:lnTo>
                  <a:pt x="1650" y="609"/>
                </a:lnTo>
                <a:lnTo>
                  <a:pt x="1650" y="609"/>
                </a:lnTo>
                <a:lnTo>
                  <a:pt x="1650" y="609"/>
                </a:lnTo>
                <a:lnTo>
                  <a:pt x="1650" y="609"/>
                </a:lnTo>
                <a:lnTo>
                  <a:pt x="1651" y="609"/>
                </a:lnTo>
                <a:lnTo>
                  <a:pt x="1651" y="609"/>
                </a:lnTo>
                <a:lnTo>
                  <a:pt x="1651" y="609"/>
                </a:lnTo>
                <a:lnTo>
                  <a:pt x="1651" y="609"/>
                </a:lnTo>
                <a:lnTo>
                  <a:pt x="1651" y="609"/>
                </a:lnTo>
                <a:lnTo>
                  <a:pt x="1652" y="609"/>
                </a:lnTo>
                <a:lnTo>
                  <a:pt x="1652" y="609"/>
                </a:lnTo>
                <a:lnTo>
                  <a:pt x="1652" y="609"/>
                </a:lnTo>
                <a:lnTo>
                  <a:pt x="1652" y="609"/>
                </a:lnTo>
                <a:lnTo>
                  <a:pt x="1653" y="609"/>
                </a:lnTo>
                <a:lnTo>
                  <a:pt x="1653" y="609"/>
                </a:lnTo>
                <a:lnTo>
                  <a:pt x="1653" y="609"/>
                </a:lnTo>
                <a:lnTo>
                  <a:pt x="1653" y="609"/>
                </a:lnTo>
                <a:lnTo>
                  <a:pt x="1654" y="609"/>
                </a:lnTo>
                <a:lnTo>
                  <a:pt x="1654" y="609"/>
                </a:lnTo>
                <a:lnTo>
                  <a:pt x="1654" y="609"/>
                </a:lnTo>
                <a:lnTo>
                  <a:pt x="1654" y="609"/>
                </a:lnTo>
                <a:lnTo>
                  <a:pt x="1655" y="609"/>
                </a:lnTo>
                <a:lnTo>
                  <a:pt x="1655" y="609"/>
                </a:lnTo>
                <a:lnTo>
                  <a:pt x="1655" y="609"/>
                </a:lnTo>
                <a:lnTo>
                  <a:pt x="1656" y="609"/>
                </a:lnTo>
                <a:lnTo>
                  <a:pt x="1656" y="609"/>
                </a:lnTo>
                <a:lnTo>
                  <a:pt x="1656" y="609"/>
                </a:lnTo>
                <a:lnTo>
                  <a:pt x="1656" y="609"/>
                </a:lnTo>
                <a:lnTo>
                  <a:pt x="1656" y="609"/>
                </a:lnTo>
                <a:lnTo>
                  <a:pt x="1656" y="609"/>
                </a:lnTo>
                <a:lnTo>
                  <a:pt x="1657" y="609"/>
                </a:lnTo>
                <a:lnTo>
                  <a:pt x="1657" y="609"/>
                </a:lnTo>
                <a:lnTo>
                  <a:pt x="1657" y="609"/>
                </a:lnTo>
                <a:lnTo>
                  <a:pt x="1657" y="609"/>
                </a:lnTo>
                <a:lnTo>
                  <a:pt x="1658" y="609"/>
                </a:lnTo>
                <a:lnTo>
                  <a:pt x="1658" y="609"/>
                </a:lnTo>
                <a:lnTo>
                  <a:pt x="1658" y="609"/>
                </a:lnTo>
                <a:lnTo>
                  <a:pt x="1659" y="609"/>
                </a:lnTo>
                <a:lnTo>
                  <a:pt x="1659" y="609"/>
                </a:lnTo>
                <a:lnTo>
                  <a:pt x="1659" y="609"/>
                </a:lnTo>
                <a:lnTo>
                  <a:pt x="1659" y="609"/>
                </a:lnTo>
                <a:lnTo>
                  <a:pt x="1660" y="609"/>
                </a:lnTo>
                <a:lnTo>
                  <a:pt x="1660" y="609"/>
                </a:lnTo>
                <a:lnTo>
                  <a:pt x="1660" y="609"/>
                </a:lnTo>
                <a:lnTo>
                  <a:pt x="1660" y="609"/>
                </a:lnTo>
                <a:lnTo>
                  <a:pt x="1660" y="609"/>
                </a:lnTo>
                <a:lnTo>
                  <a:pt x="1660" y="609"/>
                </a:lnTo>
                <a:lnTo>
                  <a:pt x="1661" y="609"/>
                </a:lnTo>
                <a:lnTo>
                  <a:pt x="1661" y="609"/>
                </a:lnTo>
                <a:lnTo>
                  <a:pt x="1661" y="609"/>
                </a:lnTo>
                <a:lnTo>
                  <a:pt x="1662" y="609"/>
                </a:lnTo>
                <a:lnTo>
                  <a:pt x="1662" y="609"/>
                </a:lnTo>
                <a:lnTo>
                  <a:pt x="1662" y="609"/>
                </a:lnTo>
                <a:lnTo>
                  <a:pt x="1662" y="609"/>
                </a:lnTo>
                <a:lnTo>
                  <a:pt x="1663" y="609"/>
                </a:lnTo>
                <a:lnTo>
                  <a:pt x="1663" y="609"/>
                </a:lnTo>
                <a:lnTo>
                  <a:pt x="1663" y="609"/>
                </a:lnTo>
                <a:lnTo>
                  <a:pt x="1663" y="609"/>
                </a:lnTo>
                <a:lnTo>
                  <a:pt x="1664" y="609"/>
                </a:lnTo>
                <a:lnTo>
                  <a:pt x="1664" y="609"/>
                </a:lnTo>
                <a:lnTo>
                  <a:pt x="1664" y="609"/>
                </a:lnTo>
                <a:lnTo>
                  <a:pt x="1664" y="609"/>
                </a:lnTo>
                <a:lnTo>
                  <a:pt x="1665" y="609"/>
                </a:lnTo>
                <a:lnTo>
                  <a:pt x="1665" y="609"/>
                </a:lnTo>
                <a:lnTo>
                  <a:pt x="1665" y="609"/>
                </a:lnTo>
                <a:lnTo>
                  <a:pt x="1665" y="609"/>
                </a:lnTo>
                <a:lnTo>
                  <a:pt x="1665" y="609"/>
                </a:lnTo>
                <a:lnTo>
                  <a:pt x="1666" y="609"/>
                </a:lnTo>
                <a:lnTo>
                  <a:pt x="1666" y="609"/>
                </a:lnTo>
                <a:lnTo>
                  <a:pt x="1666" y="609"/>
                </a:lnTo>
                <a:lnTo>
                  <a:pt x="1666" y="609"/>
                </a:lnTo>
                <a:lnTo>
                  <a:pt x="1667" y="609"/>
                </a:lnTo>
                <a:lnTo>
                  <a:pt x="1667" y="609"/>
                </a:lnTo>
                <a:lnTo>
                  <a:pt x="1667" y="609"/>
                </a:lnTo>
                <a:lnTo>
                  <a:pt x="1667" y="609"/>
                </a:lnTo>
                <a:lnTo>
                  <a:pt x="1668" y="609"/>
                </a:lnTo>
                <a:lnTo>
                  <a:pt x="1668" y="609"/>
                </a:lnTo>
                <a:lnTo>
                  <a:pt x="1668" y="609"/>
                </a:lnTo>
                <a:lnTo>
                  <a:pt x="1668" y="609"/>
                </a:lnTo>
                <a:lnTo>
                  <a:pt x="1669" y="609"/>
                </a:lnTo>
                <a:lnTo>
                  <a:pt x="1669" y="609"/>
                </a:lnTo>
                <a:lnTo>
                  <a:pt x="1669" y="609"/>
                </a:lnTo>
                <a:lnTo>
                  <a:pt x="1669" y="609"/>
                </a:lnTo>
                <a:lnTo>
                  <a:pt x="1669" y="609"/>
                </a:lnTo>
                <a:lnTo>
                  <a:pt x="1670" y="609"/>
                </a:lnTo>
                <a:lnTo>
                  <a:pt x="1670" y="609"/>
                </a:lnTo>
                <a:lnTo>
                  <a:pt x="1670" y="609"/>
                </a:lnTo>
                <a:lnTo>
                  <a:pt x="1670" y="609"/>
                </a:lnTo>
                <a:lnTo>
                  <a:pt x="1671" y="609"/>
                </a:lnTo>
                <a:lnTo>
                  <a:pt x="1671" y="609"/>
                </a:lnTo>
                <a:lnTo>
                  <a:pt x="1671" y="609"/>
                </a:lnTo>
                <a:lnTo>
                  <a:pt x="1671" y="609"/>
                </a:lnTo>
                <a:lnTo>
                  <a:pt x="1672" y="609"/>
                </a:lnTo>
                <a:lnTo>
                  <a:pt x="1672" y="609"/>
                </a:lnTo>
                <a:lnTo>
                  <a:pt x="1672" y="609"/>
                </a:lnTo>
                <a:lnTo>
                  <a:pt x="1672" y="609"/>
                </a:lnTo>
                <a:lnTo>
                  <a:pt x="1673" y="609"/>
                </a:lnTo>
                <a:lnTo>
                  <a:pt x="1673" y="609"/>
                </a:lnTo>
                <a:lnTo>
                  <a:pt x="1673" y="609"/>
                </a:lnTo>
                <a:lnTo>
                  <a:pt x="1673" y="609"/>
                </a:lnTo>
                <a:lnTo>
                  <a:pt x="1673" y="609"/>
                </a:lnTo>
                <a:lnTo>
                  <a:pt x="1674" y="609"/>
                </a:lnTo>
                <a:lnTo>
                  <a:pt x="1674" y="609"/>
                </a:lnTo>
                <a:lnTo>
                  <a:pt x="1674" y="609"/>
                </a:lnTo>
                <a:lnTo>
                  <a:pt x="1674" y="609"/>
                </a:lnTo>
                <a:lnTo>
                  <a:pt x="1675" y="609"/>
                </a:lnTo>
                <a:lnTo>
                  <a:pt x="1675" y="609"/>
                </a:lnTo>
                <a:lnTo>
                  <a:pt x="1675" y="609"/>
                </a:lnTo>
                <a:lnTo>
                  <a:pt x="1675" y="609"/>
                </a:lnTo>
                <a:lnTo>
                  <a:pt x="1676" y="609"/>
                </a:lnTo>
                <a:lnTo>
                  <a:pt x="1676" y="609"/>
                </a:lnTo>
                <a:lnTo>
                  <a:pt x="1676" y="609"/>
                </a:lnTo>
                <a:lnTo>
                  <a:pt x="1676" y="609"/>
                </a:lnTo>
                <a:lnTo>
                  <a:pt x="1677" y="609"/>
                </a:lnTo>
                <a:lnTo>
                  <a:pt x="1677" y="609"/>
                </a:lnTo>
                <a:lnTo>
                  <a:pt x="1677" y="609"/>
                </a:lnTo>
                <a:lnTo>
                  <a:pt x="1677" y="609"/>
                </a:lnTo>
                <a:lnTo>
                  <a:pt x="1678" y="609"/>
                </a:lnTo>
                <a:lnTo>
                  <a:pt x="1678" y="609"/>
                </a:lnTo>
                <a:lnTo>
                  <a:pt x="1678" y="609"/>
                </a:lnTo>
                <a:lnTo>
                  <a:pt x="1678" y="609"/>
                </a:lnTo>
                <a:lnTo>
                  <a:pt x="1678" y="609"/>
                </a:lnTo>
                <a:lnTo>
                  <a:pt x="1679" y="609"/>
                </a:lnTo>
                <a:lnTo>
                  <a:pt x="1679" y="609"/>
                </a:lnTo>
                <a:lnTo>
                  <a:pt x="1679" y="609"/>
                </a:lnTo>
                <a:lnTo>
                  <a:pt x="1679" y="609"/>
                </a:lnTo>
                <a:lnTo>
                  <a:pt x="1680" y="609"/>
                </a:lnTo>
                <a:lnTo>
                  <a:pt x="1680" y="609"/>
                </a:lnTo>
                <a:lnTo>
                  <a:pt x="1680" y="609"/>
                </a:lnTo>
                <a:lnTo>
                  <a:pt x="1680" y="609"/>
                </a:lnTo>
                <a:lnTo>
                  <a:pt x="1681" y="609"/>
                </a:lnTo>
                <a:lnTo>
                  <a:pt x="1681" y="609"/>
                </a:lnTo>
                <a:lnTo>
                  <a:pt x="1681" y="609"/>
                </a:lnTo>
                <a:lnTo>
                  <a:pt x="1681" y="609"/>
                </a:lnTo>
                <a:lnTo>
                  <a:pt x="1682" y="609"/>
                </a:lnTo>
                <a:lnTo>
                  <a:pt x="1682" y="609"/>
                </a:lnTo>
                <a:lnTo>
                  <a:pt x="1682" y="609"/>
                </a:lnTo>
                <a:lnTo>
                  <a:pt x="1682" y="609"/>
                </a:lnTo>
                <a:lnTo>
                  <a:pt x="1682" y="609"/>
                </a:lnTo>
                <a:lnTo>
                  <a:pt x="1683" y="609"/>
                </a:lnTo>
                <a:lnTo>
                  <a:pt x="1683" y="609"/>
                </a:lnTo>
                <a:lnTo>
                  <a:pt x="1683" y="609"/>
                </a:lnTo>
                <a:lnTo>
                  <a:pt x="1683" y="609"/>
                </a:lnTo>
                <a:lnTo>
                  <a:pt x="1684" y="609"/>
                </a:lnTo>
                <a:lnTo>
                  <a:pt x="1684" y="609"/>
                </a:lnTo>
                <a:lnTo>
                  <a:pt x="1684" y="609"/>
                </a:lnTo>
                <a:lnTo>
                  <a:pt x="1684" y="609"/>
                </a:lnTo>
                <a:lnTo>
                  <a:pt x="1685" y="609"/>
                </a:lnTo>
                <a:lnTo>
                  <a:pt x="1685" y="609"/>
                </a:lnTo>
                <a:lnTo>
                  <a:pt x="1685" y="609"/>
                </a:lnTo>
                <a:lnTo>
                  <a:pt x="1685" y="609"/>
                </a:lnTo>
                <a:lnTo>
                  <a:pt x="1686" y="609"/>
                </a:lnTo>
                <a:lnTo>
                  <a:pt x="1686" y="609"/>
                </a:lnTo>
                <a:lnTo>
                  <a:pt x="1686" y="609"/>
                </a:lnTo>
                <a:lnTo>
                  <a:pt x="1686" y="609"/>
                </a:lnTo>
                <a:lnTo>
                  <a:pt x="1687" y="609"/>
                </a:lnTo>
                <a:lnTo>
                  <a:pt x="1687" y="609"/>
                </a:lnTo>
                <a:lnTo>
                  <a:pt x="1687" y="609"/>
                </a:lnTo>
                <a:lnTo>
                  <a:pt x="1687" y="609"/>
                </a:lnTo>
                <a:lnTo>
                  <a:pt x="1687" y="609"/>
                </a:lnTo>
                <a:lnTo>
                  <a:pt x="1688" y="609"/>
                </a:lnTo>
                <a:lnTo>
                  <a:pt x="1688" y="609"/>
                </a:lnTo>
                <a:lnTo>
                  <a:pt x="1688" y="609"/>
                </a:lnTo>
                <a:lnTo>
                  <a:pt x="1688" y="609"/>
                </a:lnTo>
                <a:lnTo>
                  <a:pt x="1689" y="609"/>
                </a:lnTo>
                <a:lnTo>
                  <a:pt x="1689" y="609"/>
                </a:lnTo>
                <a:lnTo>
                  <a:pt x="1689" y="609"/>
                </a:lnTo>
                <a:lnTo>
                  <a:pt x="1689" y="609"/>
                </a:lnTo>
                <a:lnTo>
                  <a:pt x="1690" y="609"/>
                </a:lnTo>
                <a:lnTo>
                  <a:pt x="1690" y="609"/>
                </a:lnTo>
                <a:lnTo>
                  <a:pt x="1690" y="609"/>
                </a:lnTo>
                <a:lnTo>
                  <a:pt x="1690" y="609"/>
                </a:lnTo>
                <a:lnTo>
                  <a:pt x="1691" y="609"/>
                </a:lnTo>
                <a:lnTo>
                  <a:pt x="1691" y="609"/>
                </a:lnTo>
                <a:lnTo>
                  <a:pt x="1691" y="609"/>
                </a:lnTo>
                <a:lnTo>
                  <a:pt x="1691" y="609"/>
                </a:lnTo>
                <a:lnTo>
                  <a:pt x="1691" y="609"/>
                </a:lnTo>
                <a:lnTo>
                  <a:pt x="1692" y="609"/>
                </a:lnTo>
                <a:lnTo>
                  <a:pt x="1692" y="609"/>
                </a:lnTo>
                <a:lnTo>
                  <a:pt x="1692" y="609"/>
                </a:lnTo>
                <a:lnTo>
                  <a:pt x="1692" y="609"/>
                </a:lnTo>
                <a:lnTo>
                  <a:pt x="1693" y="609"/>
                </a:lnTo>
                <a:lnTo>
                  <a:pt x="1693" y="609"/>
                </a:lnTo>
                <a:lnTo>
                  <a:pt x="1693" y="609"/>
                </a:lnTo>
                <a:lnTo>
                  <a:pt x="1693" y="609"/>
                </a:lnTo>
                <a:lnTo>
                  <a:pt x="1694" y="609"/>
                </a:lnTo>
                <a:lnTo>
                  <a:pt x="1694" y="609"/>
                </a:lnTo>
                <a:lnTo>
                  <a:pt x="1694" y="609"/>
                </a:lnTo>
                <a:lnTo>
                  <a:pt x="1695" y="609"/>
                </a:lnTo>
                <a:lnTo>
                  <a:pt x="1695" y="609"/>
                </a:lnTo>
                <a:lnTo>
                  <a:pt x="1695" y="609"/>
                </a:lnTo>
                <a:lnTo>
                  <a:pt x="1695" y="609"/>
                </a:lnTo>
                <a:lnTo>
                  <a:pt x="1696" y="609"/>
                </a:lnTo>
                <a:lnTo>
                  <a:pt x="1696" y="609"/>
                </a:lnTo>
                <a:lnTo>
                  <a:pt x="1696" y="609"/>
                </a:lnTo>
                <a:lnTo>
                  <a:pt x="1696" y="609"/>
                </a:lnTo>
                <a:lnTo>
                  <a:pt x="1696" y="609"/>
                </a:lnTo>
                <a:lnTo>
                  <a:pt x="1696" y="609"/>
                </a:lnTo>
                <a:lnTo>
                  <a:pt x="1697" y="609"/>
                </a:lnTo>
                <a:lnTo>
                  <a:pt x="1697" y="609"/>
                </a:lnTo>
                <a:lnTo>
                  <a:pt x="1697" y="609"/>
                </a:lnTo>
                <a:lnTo>
                  <a:pt x="1698" y="609"/>
                </a:lnTo>
                <a:lnTo>
                  <a:pt x="1698" y="609"/>
                </a:lnTo>
                <a:lnTo>
                  <a:pt x="1698" y="609"/>
                </a:lnTo>
                <a:lnTo>
                  <a:pt x="1698" y="609"/>
                </a:lnTo>
                <a:lnTo>
                  <a:pt x="1699" y="609"/>
                </a:lnTo>
                <a:lnTo>
                  <a:pt x="1699" y="609"/>
                </a:lnTo>
                <a:lnTo>
                  <a:pt x="1699" y="609"/>
                </a:lnTo>
                <a:lnTo>
                  <a:pt x="1699" y="609"/>
                </a:lnTo>
                <a:lnTo>
                  <a:pt x="1700" y="609"/>
                </a:lnTo>
                <a:lnTo>
                  <a:pt x="1700" y="609"/>
                </a:lnTo>
                <a:lnTo>
                  <a:pt x="1700" y="609"/>
                </a:lnTo>
                <a:lnTo>
                  <a:pt x="1700" y="609"/>
                </a:lnTo>
                <a:lnTo>
                  <a:pt x="1700" y="609"/>
                </a:lnTo>
                <a:lnTo>
                  <a:pt x="1701" y="609"/>
                </a:lnTo>
                <a:lnTo>
                  <a:pt x="1701" y="609"/>
                </a:lnTo>
                <a:lnTo>
                  <a:pt x="1701" y="609"/>
                </a:lnTo>
                <a:lnTo>
                  <a:pt x="1701" y="609"/>
                </a:lnTo>
                <a:lnTo>
                  <a:pt x="1702" y="609"/>
                </a:lnTo>
                <a:lnTo>
                  <a:pt x="1702" y="609"/>
                </a:lnTo>
                <a:lnTo>
                  <a:pt x="1702" y="609"/>
                </a:lnTo>
                <a:lnTo>
                  <a:pt x="1702" y="609"/>
                </a:lnTo>
                <a:lnTo>
                  <a:pt x="1703" y="609"/>
                </a:lnTo>
                <a:lnTo>
                  <a:pt x="1703" y="609"/>
                </a:lnTo>
                <a:lnTo>
                  <a:pt x="1703" y="609"/>
                </a:lnTo>
                <a:lnTo>
                  <a:pt x="1703" y="609"/>
                </a:lnTo>
                <a:lnTo>
                  <a:pt x="1704" y="609"/>
                </a:lnTo>
                <a:lnTo>
                  <a:pt x="1704" y="609"/>
                </a:lnTo>
                <a:lnTo>
                  <a:pt x="1704" y="609"/>
                </a:lnTo>
                <a:lnTo>
                  <a:pt x="1704" y="609"/>
                </a:lnTo>
                <a:lnTo>
                  <a:pt x="1705" y="609"/>
                </a:lnTo>
                <a:lnTo>
                  <a:pt x="1705" y="609"/>
                </a:lnTo>
                <a:lnTo>
                  <a:pt x="1705" y="609"/>
                </a:lnTo>
                <a:lnTo>
                  <a:pt x="1705" y="609"/>
                </a:lnTo>
                <a:lnTo>
                  <a:pt x="1705" y="609"/>
                </a:lnTo>
                <a:lnTo>
                  <a:pt x="1706" y="609"/>
                </a:lnTo>
                <a:lnTo>
                  <a:pt x="1706" y="609"/>
                </a:lnTo>
                <a:lnTo>
                  <a:pt x="1706" y="609"/>
                </a:lnTo>
                <a:lnTo>
                  <a:pt x="1706" y="609"/>
                </a:lnTo>
                <a:lnTo>
                  <a:pt x="1707" y="609"/>
                </a:lnTo>
                <a:lnTo>
                  <a:pt x="1707" y="609"/>
                </a:lnTo>
                <a:lnTo>
                  <a:pt x="1707" y="609"/>
                </a:lnTo>
                <a:lnTo>
                  <a:pt x="1707" y="609"/>
                </a:lnTo>
                <a:lnTo>
                  <a:pt x="1708" y="609"/>
                </a:lnTo>
                <a:lnTo>
                  <a:pt x="1708" y="609"/>
                </a:lnTo>
                <a:lnTo>
                  <a:pt x="1708" y="609"/>
                </a:lnTo>
                <a:lnTo>
                  <a:pt x="1708" y="609"/>
                </a:lnTo>
                <a:lnTo>
                  <a:pt x="1709" y="609"/>
                </a:lnTo>
                <a:lnTo>
                  <a:pt x="1709" y="609"/>
                </a:lnTo>
                <a:lnTo>
                  <a:pt x="1709" y="609"/>
                </a:lnTo>
                <a:lnTo>
                  <a:pt x="1709" y="609"/>
                </a:lnTo>
                <a:lnTo>
                  <a:pt x="1709" y="609"/>
                </a:lnTo>
                <a:lnTo>
                  <a:pt x="1710" y="609"/>
                </a:lnTo>
                <a:lnTo>
                  <a:pt x="1710" y="609"/>
                </a:lnTo>
                <a:lnTo>
                  <a:pt x="1710" y="609"/>
                </a:lnTo>
                <a:lnTo>
                  <a:pt x="1710" y="609"/>
                </a:lnTo>
                <a:lnTo>
                  <a:pt x="1711" y="609"/>
                </a:lnTo>
                <a:lnTo>
                  <a:pt x="1711" y="609"/>
                </a:lnTo>
                <a:lnTo>
                  <a:pt x="1711" y="609"/>
                </a:lnTo>
                <a:lnTo>
                  <a:pt x="1711" y="609"/>
                </a:lnTo>
                <a:lnTo>
                  <a:pt x="1712" y="609"/>
                </a:lnTo>
                <a:lnTo>
                  <a:pt x="1712" y="609"/>
                </a:lnTo>
                <a:lnTo>
                  <a:pt x="1712" y="609"/>
                </a:lnTo>
                <a:lnTo>
                  <a:pt x="1712" y="609"/>
                </a:lnTo>
                <a:lnTo>
                  <a:pt x="1713" y="609"/>
                </a:lnTo>
                <a:lnTo>
                  <a:pt x="1713" y="609"/>
                </a:lnTo>
                <a:lnTo>
                  <a:pt x="1713" y="609"/>
                </a:lnTo>
                <a:lnTo>
                  <a:pt x="1713" y="609"/>
                </a:lnTo>
                <a:lnTo>
                  <a:pt x="1713" y="609"/>
                </a:lnTo>
                <a:lnTo>
                  <a:pt x="1714" y="609"/>
                </a:lnTo>
                <a:lnTo>
                  <a:pt x="1714" y="609"/>
                </a:lnTo>
                <a:lnTo>
                  <a:pt x="1714" y="609"/>
                </a:lnTo>
                <a:lnTo>
                  <a:pt x="1714" y="609"/>
                </a:lnTo>
                <a:lnTo>
                  <a:pt x="1715" y="609"/>
                </a:lnTo>
                <a:lnTo>
                  <a:pt x="1715" y="609"/>
                </a:lnTo>
                <a:lnTo>
                  <a:pt x="1715" y="609"/>
                </a:lnTo>
                <a:lnTo>
                  <a:pt x="1715" y="609"/>
                </a:lnTo>
                <a:lnTo>
                  <a:pt x="1716" y="609"/>
                </a:lnTo>
                <a:lnTo>
                  <a:pt x="1716" y="609"/>
                </a:lnTo>
                <a:lnTo>
                  <a:pt x="1716" y="609"/>
                </a:lnTo>
                <a:lnTo>
                  <a:pt x="1716" y="609"/>
                </a:lnTo>
                <a:lnTo>
                  <a:pt x="1717" y="609"/>
                </a:lnTo>
                <a:lnTo>
                  <a:pt x="1717" y="609"/>
                </a:lnTo>
                <a:lnTo>
                  <a:pt x="1717" y="609"/>
                </a:lnTo>
                <a:lnTo>
                  <a:pt x="1717" y="609"/>
                </a:lnTo>
                <a:lnTo>
                  <a:pt x="1718" y="609"/>
                </a:lnTo>
                <a:lnTo>
                  <a:pt x="1718" y="609"/>
                </a:lnTo>
                <a:lnTo>
                  <a:pt x="1718" y="609"/>
                </a:lnTo>
                <a:lnTo>
                  <a:pt x="1718" y="609"/>
                </a:lnTo>
                <a:lnTo>
                  <a:pt x="1718" y="609"/>
                </a:lnTo>
                <a:lnTo>
                  <a:pt x="1719" y="609"/>
                </a:lnTo>
                <a:lnTo>
                  <a:pt x="1719" y="609"/>
                </a:lnTo>
                <a:lnTo>
                  <a:pt x="1719" y="609"/>
                </a:lnTo>
                <a:lnTo>
                  <a:pt x="1719" y="609"/>
                </a:lnTo>
                <a:lnTo>
                  <a:pt x="1720" y="609"/>
                </a:lnTo>
                <a:lnTo>
                  <a:pt x="1720" y="609"/>
                </a:lnTo>
                <a:lnTo>
                  <a:pt x="1720" y="609"/>
                </a:lnTo>
                <a:lnTo>
                  <a:pt x="1720" y="609"/>
                </a:lnTo>
                <a:lnTo>
                  <a:pt x="1721" y="609"/>
                </a:lnTo>
                <a:lnTo>
                  <a:pt x="1721" y="609"/>
                </a:lnTo>
                <a:lnTo>
                  <a:pt x="1721" y="609"/>
                </a:lnTo>
                <a:lnTo>
                  <a:pt x="1721" y="609"/>
                </a:lnTo>
                <a:lnTo>
                  <a:pt x="1722" y="609"/>
                </a:lnTo>
                <a:lnTo>
                  <a:pt x="1722" y="609"/>
                </a:lnTo>
                <a:lnTo>
                  <a:pt x="1722" y="609"/>
                </a:lnTo>
                <a:lnTo>
                  <a:pt x="1722" y="609"/>
                </a:lnTo>
                <a:lnTo>
                  <a:pt x="1722" y="609"/>
                </a:lnTo>
                <a:lnTo>
                  <a:pt x="1723" y="609"/>
                </a:lnTo>
                <a:lnTo>
                  <a:pt x="1723" y="609"/>
                </a:lnTo>
                <a:lnTo>
                  <a:pt x="1723" y="609"/>
                </a:lnTo>
                <a:lnTo>
                  <a:pt x="1723" y="609"/>
                </a:lnTo>
                <a:lnTo>
                  <a:pt x="1724" y="609"/>
                </a:lnTo>
                <a:lnTo>
                  <a:pt x="1724" y="609"/>
                </a:lnTo>
                <a:lnTo>
                  <a:pt x="1724" y="609"/>
                </a:lnTo>
                <a:lnTo>
                  <a:pt x="1724" y="609"/>
                </a:lnTo>
                <a:lnTo>
                  <a:pt x="1725" y="609"/>
                </a:lnTo>
                <a:lnTo>
                  <a:pt x="1725" y="609"/>
                </a:lnTo>
                <a:lnTo>
                  <a:pt x="1725" y="609"/>
                </a:lnTo>
                <a:lnTo>
                  <a:pt x="1725" y="609"/>
                </a:lnTo>
                <a:lnTo>
                  <a:pt x="1726" y="609"/>
                </a:lnTo>
                <a:lnTo>
                  <a:pt x="1726" y="609"/>
                </a:lnTo>
                <a:lnTo>
                  <a:pt x="1726" y="609"/>
                </a:lnTo>
                <a:lnTo>
                  <a:pt x="1726" y="609"/>
                </a:lnTo>
                <a:lnTo>
                  <a:pt x="1727" y="609"/>
                </a:lnTo>
                <a:lnTo>
                  <a:pt x="1727" y="609"/>
                </a:lnTo>
                <a:lnTo>
                  <a:pt x="1727" y="609"/>
                </a:lnTo>
                <a:lnTo>
                  <a:pt x="1727" y="609"/>
                </a:lnTo>
                <a:lnTo>
                  <a:pt x="1727" y="609"/>
                </a:lnTo>
                <a:lnTo>
                  <a:pt x="1728" y="609"/>
                </a:lnTo>
                <a:lnTo>
                  <a:pt x="1728" y="609"/>
                </a:lnTo>
                <a:lnTo>
                  <a:pt x="1728" y="609"/>
                </a:lnTo>
                <a:lnTo>
                  <a:pt x="1728" y="609"/>
                </a:lnTo>
                <a:lnTo>
                  <a:pt x="1729" y="609"/>
                </a:lnTo>
                <a:lnTo>
                  <a:pt x="1729" y="609"/>
                </a:lnTo>
                <a:lnTo>
                  <a:pt x="1729" y="609"/>
                </a:lnTo>
                <a:lnTo>
                  <a:pt x="1729" y="609"/>
                </a:lnTo>
                <a:lnTo>
                  <a:pt x="1730" y="609"/>
                </a:lnTo>
                <a:lnTo>
                  <a:pt x="1730" y="609"/>
                </a:lnTo>
                <a:lnTo>
                  <a:pt x="1730" y="609"/>
                </a:lnTo>
                <a:lnTo>
                  <a:pt x="1731" y="609"/>
                </a:lnTo>
                <a:lnTo>
                  <a:pt x="1731" y="609"/>
                </a:lnTo>
                <a:lnTo>
                  <a:pt x="1731" y="609"/>
                </a:lnTo>
                <a:lnTo>
                  <a:pt x="1731" y="609"/>
                </a:lnTo>
                <a:lnTo>
                  <a:pt x="1731" y="609"/>
                </a:lnTo>
                <a:lnTo>
                  <a:pt x="1731" y="609"/>
                </a:lnTo>
                <a:lnTo>
                  <a:pt x="1732" y="609"/>
                </a:lnTo>
                <a:lnTo>
                  <a:pt x="1732" y="609"/>
                </a:lnTo>
                <a:lnTo>
                  <a:pt x="1732" y="609"/>
                </a:lnTo>
                <a:lnTo>
                  <a:pt x="1732" y="609"/>
                </a:lnTo>
                <a:lnTo>
                  <a:pt x="1733" y="609"/>
                </a:lnTo>
                <a:lnTo>
                  <a:pt x="1733" y="609"/>
                </a:lnTo>
                <a:lnTo>
                  <a:pt x="1733" y="609"/>
                </a:lnTo>
                <a:lnTo>
                  <a:pt x="1734" y="609"/>
                </a:lnTo>
                <a:lnTo>
                  <a:pt x="1734" y="609"/>
                </a:lnTo>
                <a:lnTo>
                  <a:pt x="1734" y="609"/>
                </a:lnTo>
                <a:lnTo>
                  <a:pt x="1734" y="609"/>
                </a:lnTo>
                <a:lnTo>
                  <a:pt x="1735" y="609"/>
                </a:lnTo>
                <a:lnTo>
                  <a:pt x="1735" y="609"/>
                </a:lnTo>
                <a:lnTo>
                  <a:pt x="1735" y="609"/>
                </a:lnTo>
                <a:lnTo>
                  <a:pt x="1735" y="609"/>
                </a:lnTo>
                <a:lnTo>
                  <a:pt x="1736" y="609"/>
                </a:lnTo>
                <a:lnTo>
                  <a:pt x="1736" y="609"/>
                </a:lnTo>
                <a:lnTo>
                  <a:pt x="1736" y="609"/>
                </a:lnTo>
                <a:lnTo>
                  <a:pt x="1736" y="609"/>
                </a:lnTo>
                <a:lnTo>
                  <a:pt x="1736" y="609"/>
                </a:lnTo>
                <a:lnTo>
                  <a:pt x="1737" y="609"/>
                </a:lnTo>
                <a:lnTo>
                  <a:pt x="1737" y="609"/>
                </a:lnTo>
                <a:lnTo>
                  <a:pt x="1737" y="609"/>
                </a:lnTo>
                <a:lnTo>
                  <a:pt x="1737" y="609"/>
                </a:lnTo>
                <a:lnTo>
                  <a:pt x="1738" y="609"/>
                </a:lnTo>
                <a:lnTo>
                  <a:pt x="1738" y="609"/>
                </a:lnTo>
                <a:lnTo>
                  <a:pt x="1738" y="609"/>
                </a:lnTo>
                <a:lnTo>
                  <a:pt x="1738" y="609"/>
                </a:lnTo>
                <a:lnTo>
                  <a:pt x="1739" y="609"/>
                </a:lnTo>
                <a:lnTo>
                  <a:pt x="1739" y="609"/>
                </a:lnTo>
                <a:lnTo>
                  <a:pt x="1739" y="609"/>
                </a:lnTo>
                <a:lnTo>
                  <a:pt x="1739" y="609"/>
                </a:lnTo>
                <a:lnTo>
                  <a:pt x="1740" y="609"/>
                </a:lnTo>
                <a:lnTo>
                  <a:pt x="1740" y="609"/>
                </a:lnTo>
                <a:lnTo>
                  <a:pt x="1740" y="609"/>
                </a:lnTo>
                <a:lnTo>
                  <a:pt x="1740" y="609"/>
                </a:lnTo>
                <a:lnTo>
                  <a:pt x="1740" y="609"/>
                </a:lnTo>
                <a:lnTo>
                  <a:pt x="1741" y="609"/>
                </a:lnTo>
                <a:lnTo>
                  <a:pt x="1741" y="609"/>
                </a:lnTo>
                <a:lnTo>
                  <a:pt x="1741" y="609"/>
                </a:lnTo>
                <a:lnTo>
                  <a:pt x="1741" y="609"/>
                </a:lnTo>
                <a:lnTo>
                  <a:pt x="1742" y="609"/>
                </a:lnTo>
                <a:lnTo>
                  <a:pt x="1742" y="609"/>
                </a:lnTo>
                <a:lnTo>
                  <a:pt x="1742" y="609"/>
                </a:lnTo>
                <a:lnTo>
                  <a:pt x="1742" y="609"/>
                </a:lnTo>
                <a:lnTo>
                  <a:pt x="1743" y="609"/>
                </a:lnTo>
                <a:lnTo>
                  <a:pt x="1743" y="609"/>
                </a:lnTo>
                <a:lnTo>
                  <a:pt x="1743" y="609"/>
                </a:lnTo>
                <a:lnTo>
                  <a:pt x="1743" y="609"/>
                </a:lnTo>
                <a:lnTo>
                  <a:pt x="1744" y="609"/>
                </a:lnTo>
                <a:lnTo>
                  <a:pt x="1744" y="609"/>
                </a:lnTo>
                <a:lnTo>
                  <a:pt x="1744" y="609"/>
                </a:lnTo>
                <a:lnTo>
                  <a:pt x="1744" y="609"/>
                </a:lnTo>
                <a:lnTo>
                  <a:pt x="1745" y="609"/>
                </a:lnTo>
                <a:lnTo>
                  <a:pt x="1745" y="609"/>
                </a:lnTo>
                <a:lnTo>
                  <a:pt x="1745" y="609"/>
                </a:lnTo>
                <a:lnTo>
                  <a:pt x="1745" y="609"/>
                </a:lnTo>
                <a:lnTo>
                  <a:pt x="1745" y="609"/>
                </a:lnTo>
                <a:lnTo>
                  <a:pt x="1746" y="609"/>
                </a:lnTo>
                <a:lnTo>
                  <a:pt x="1746" y="609"/>
                </a:lnTo>
                <a:lnTo>
                  <a:pt x="1746" y="609"/>
                </a:lnTo>
                <a:lnTo>
                  <a:pt x="1746" y="609"/>
                </a:lnTo>
                <a:lnTo>
                  <a:pt x="1747" y="609"/>
                </a:lnTo>
                <a:lnTo>
                  <a:pt x="1747" y="609"/>
                </a:lnTo>
                <a:lnTo>
                  <a:pt x="1747" y="609"/>
                </a:lnTo>
                <a:lnTo>
                  <a:pt x="1747" y="609"/>
                </a:lnTo>
                <a:lnTo>
                  <a:pt x="1748" y="609"/>
                </a:lnTo>
                <a:lnTo>
                  <a:pt x="1748" y="609"/>
                </a:lnTo>
                <a:lnTo>
                  <a:pt x="1748" y="609"/>
                </a:lnTo>
                <a:lnTo>
                  <a:pt x="1748" y="609"/>
                </a:lnTo>
                <a:lnTo>
                  <a:pt x="1749" y="609"/>
                </a:lnTo>
                <a:lnTo>
                  <a:pt x="1749" y="609"/>
                </a:lnTo>
                <a:lnTo>
                  <a:pt x="1749" y="609"/>
                </a:lnTo>
                <a:lnTo>
                  <a:pt x="1749" y="609"/>
                </a:lnTo>
                <a:lnTo>
                  <a:pt x="1749" y="609"/>
                </a:lnTo>
                <a:lnTo>
                  <a:pt x="1750" y="609"/>
                </a:lnTo>
                <a:lnTo>
                  <a:pt x="1750" y="609"/>
                </a:lnTo>
                <a:lnTo>
                  <a:pt x="1750" y="609"/>
                </a:lnTo>
                <a:lnTo>
                  <a:pt x="1750" y="609"/>
                </a:lnTo>
                <a:lnTo>
                  <a:pt x="1751" y="609"/>
                </a:lnTo>
                <a:lnTo>
                  <a:pt x="1751" y="609"/>
                </a:lnTo>
                <a:lnTo>
                  <a:pt x="1751" y="609"/>
                </a:lnTo>
                <a:lnTo>
                  <a:pt x="1751" y="609"/>
                </a:lnTo>
                <a:lnTo>
                  <a:pt x="1752" y="609"/>
                </a:lnTo>
                <a:lnTo>
                  <a:pt x="1752" y="609"/>
                </a:lnTo>
                <a:lnTo>
                  <a:pt x="1752" y="609"/>
                </a:lnTo>
                <a:lnTo>
                  <a:pt x="1752" y="609"/>
                </a:lnTo>
                <a:lnTo>
                  <a:pt x="1753" y="609"/>
                </a:lnTo>
                <a:lnTo>
                  <a:pt x="1753" y="609"/>
                </a:lnTo>
                <a:lnTo>
                  <a:pt x="1753" y="609"/>
                </a:lnTo>
                <a:lnTo>
                  <a:pt x="1753" y="609"/>
                </a:lnTo>
                <a:lnTo>
                  <a:pt x="1753" y="609"/>
                </a:lnTo>
                <a:lnTo>
                  <a:pt x="1754" y="609"/>
                </a:lnTo>
                <a:lnTo>
                  <a:pt x="1754" y="609"/>
                </a:lnTo>
                <a:lnTo>
                  <a:pt x="1754" y="609"/>
                </a:lnTo>
                <a:lnTo>
                  <a:pt x="1754" y="609"/>
                </a:lnTo>
                <a:lnTo>
                  <a:pt x="1755" y="609"/>
                </a:lnTo>
                <a:lnTo>
                  <a:pt x="1755" y="609"/>
                </a:lnTo>
                <a:lnTo>
                  <a:pt x="1755" y="609"/>
                </a:lnTo>
                <a:lnTo>
                  <a:pt x="1755" y="609"/>
                </a:lnTo>
                <a:lnTo>
                  <a:pt x="1756" y="609"/>
                </a:lnTo>
                <a:lnTo>
                  <a:pt x="1756" y="609"/>
                </a:lnTo>
                <a:lnTo>
                  <a:pt x="1756" y="609"/>
                </a:lnTo>
                <a:lnTo>
                  <a:pt x="1756" y="609"/>
                </a:lnTo>
                <a:lnTo>
                  <a:pt x="1757" y="609"/>
                </a:lnTo>
                <a:lnTo>
                  <a:pt x="1757" y="609"/>
                </a:lnTo>
                <a:lnTo>
                  <a:pt x="1757" y="609"/>
                </a:lnTo>
                <a:lnTo>
                  <a:pt x="1757" y="609"/>
                </a:lnTo>
                <a:lnTo>
                  <a:pt x="1758" y="609"/>
                </a:lnTo>
                <a:lnTo>
                  <a:pt x="1758" y="609"/>
                </a:lnTo>
                <a:lnTo>
                  <a:pt x="1758" y="609"/>
                </a:lnTo>
                <a:lnTo>
                  <a:pt x="1758" y="609"/>
                </a:lnTo>
                <a:lnTo>
                  <a:pt x="1758" y="609"/>
                </a:lnTo>
                <a:lnTo>
                  <a:pt x="1759" y="609"/>
                </a:lnTo>
                <a:lnTo>
                  <a:pt x="1759" y="609"/>
                </a:lnTo>
                <a:lnTo>
                  <a:pt x="1759" y="609"/>
                </a:lnTo>
                <a:lnTo>
                  <a:pt x="1759" y="609"/>
                </a:lnTo>
                <a:lnTo>
                  <a:pt x="1760" y="609"/>
                </a:lnTo>
                <a:lnTo>
                  <a:pt x="1760" y="609"/>
                </a:lnTo>
                <a:lnTo>
                  <a:pt x="1760" y="609"/>
                </a:lnTo>
                <a:lnTo>
                  <a:pt x="1760" y="609"/>
                </a:lnTo>
                <a:lnTo>
                  <a:pt x="1761" y="609"/>
                </a:lnTo>
                <a:lnTo>
                  <a:pt x="1761" y="609"/>
                </a:lnTo>
                <a:lnTo>
                  <a:pt x="1761" y="609"/>
                </a:lnTo>
                <a:lnTo>
                  <a:pt x="1761" y="609"/>
                </a:lnTo>
                <a:lnTo>
                  <a:pt x="1762" y="609"/>
                </a:lnTo>
                <a:lnTo>
                  <a:pt x="1762" y="609"/>
                </a:lnTo>
                <a:lnTo>
                  <a:pt x="1762" y="609"/>
                </a:lnTo>
                <a:lnTo>
                  <a:pt x="1762" y="609"/>
                </a:lnTo>
                <a:lnTo>
                  <a:pt x="1762" y="609"/>
                </a:lnTo>
                <a:lnTo>
                  <a:pt x="1763" y="609"/>
                </a:lnTo>
                <a:lnTo>
                  <a:pt x="1763" y="609"/>
                </a:lnTo>
                <a:lnTo>
                  <a:pt x="1763" y="609"/>
                </a:lnTo>
                <a:lnTo>
                  <a:pt x="1763" y="609"/>
                </a:lnTo>
                <a:lnTo>
                  <a:pt x="1764" y="609"/>
                </a:lnTo>
                <a:lnTo>
                  <a:pt x="1764" y="609"/>
                </a:lnTo>
                <a:lnTo>
                  <a:pt x="1764" y="609"/>
                </a:lnTo>
                <a:lnTo>
                  <a:pt x="1764" y="609"/>
                </a:lnTo>
                <a:lnTo>
                  <a:pt x="1765" y="609"/>
                </a:lnTo>
                <a:lnTo>
                  <a:pt x="1765" y="609"/>
                </a:lnTo>
                <a:lnTo>
                  <a:pt x="1765" y="609"/>
                </a:lnTo>
                <a:lnTo>
                  <a:pt x="1765" y="609"/>
                </a:lnTo>
                <a:lnTo>
                  <a:pt x="1766" y="609"/>
                </a:lnTo>
                <a:lnTo>
                  <a:pt x="1766" y="609"/>
                </a:lnTo>
                <a:lnTo>
                  <a:pt x="1766" y="609"/>
                </a:lnTo>
                <a:lnTo>
                  <a:pt x="1767" y="609"/>
                </a:lnTo>
                <a:lnTo>
                  <a:pt x="1767" y="609"/>
                </a:lnTo>
                <a:lnTo>
                  <a:pt x="1767" y="609"/>
                </a:lnTo>
                <a:lnTo>
                  <a:pt x="1767" y="609"/>
                </a:lnTo>
                <a:lnTo>
                  <a:pt x="1767" y="609"/>
                </a:lnTo>
                <a:lnTo>
                  <a:pt x="1767" y="609"/>
                </a:lnTo>
                <a:lnTo>
                  <a:pt x="1768" y="609"/>
                </a:lnTo>
                <a:lnTo>
                  <a:pt x="1768" y="609"/>
                </a:lnTo>
                <a:lnTo>
                  <a:pt x="1768" y="609"/>
                </a:lnTo>
                <a:lnTo>
                  <a:pt x="1768" y="609"/>
                </a:lnTo>
                <a:lnTo>
                  <a:pt x="1769" y="609"/>
                </a:lnTo>
                <a:lnTo>
                  <a:pt x="1769" y="609"/>
                </a:lnTo>
                <a:lnTo>
                  <a:pt x="1769" y="609"/>
                </a:lnTo>
                <a:lnTo>
                  <a:pt x="1770" y="609"/>
                </a:lnTo>
                <a:lnTo>
                  <a:pt x="1770" y="609"/>
                </a:lnTo>
                <a:lnTo>
                  <a:pt x="1770" y="609"/>
                </a:lnTo>
                <a:lnTo>
                  <a:pt x="1770" y="609"/>
                </a:lnTo>
                <a:lnTo>
                  <a:pt x="1771" y="609"/>
                </a:lnTo>
                <a:lnTo>
                  <a:pt x="1771" y="609"/>
                </a:lnTo>
                <a:lnTo>
                  <a:pt x="1771" y="609"/>
                </a:lnTo>
                <a:lnTo>
                  <a:pt x="1771" y="609"/>
                </a:lnTo>
                <a:lnTo>
                  <a:pt x="1771" y="609"/>
                </a:lnTo>
                <a:lnTo>
                  <a:pt x="1771" y="609"/>
                </a:lnTo>
                <a:lnTo>
                  <a:pt x="1772" y="609"/>
                </a:lnTo>
                <a:lnTo>
                  <a:pt x="1772" y="609"/>
                </a:lnTo>
                <a:lnTo>
                  <a:pt x="1772" y="609"/>
                </a:lnTo>
                <a:lnTo>
                  <a:pt x="1773" y="609"/>
                </a:lnTo>
                <a:lnTo>
                  <a:pt x="1773" y="609"/>
                </a:lnTo>
                <a:lnTo>
                  <a:pt x="1773" y="609"/>
                </a:lnTo>
                <a:lnTo>
                  <a:pt x="1773" y="609"/>
                </a:lnTo>
                <a:lnTo>
                  <a:pt x="1774" y="609"/>
                </a:lnTo>
                <a:lnTo>
                  <a:pt x="1774" y="609"/>
                </a:lnTo>
                <a:lnTo>
                  <a:pt x="1774" y="609"/>
                </a:lnTo>
                <a:lnTo>
                  <a:pt x="1774" y="609"/>
                </a:lnTo>
                <a:lnTo>
                  <a:pt x="1775" y="609"/>
                </a:lnTo>
                <a:lnTo>
                  <a:pt x="1775" y="609"/>
                </a:lnTo>
                <a:lnTo>
                  <a:pt x="1775" y="609"/>
                </a:lnTo>
                <a:lnTo>
                  <a:pt x="1775" y="609"/>
                </a:lnTo>
                <a:lnTo>
                  <a:pt x="1776" y="609"/>
                </a:lnTo>
                <a:lnTo>
                  <a:pt x="1776" y="609"/>
                </a:lnTo>
                <a:lnTo>
                  <a:pt x="1776" y="609"/>
                </a:lnTo>
                <a:lnTo>
                  <a:pt x="1776" y="609"/>
                </a:lnTo>
                <a:lnTo>
                  <a:pt x="1776" y="609"/>
                </a:lnTo>
                <a:lnTo>
                  <a:pt x="1777" y="609"/>
                </a:lnTo>
                <a:lnTo>
                  <a:pt x="1777" y="609"/>
                </a:lnTo>
                <a:lnTo>
                  <a:pt x="1777" y="609"/>
                </a:lnTo>
                <a:lnTo>
                  <a:pt x="1777" y="609"/>
                </a:lnTo>
                <a:lnTo>
                  <a:pt x="1778" y="609"/>
                </a:lnTo>
                <a:lnTo>
                  <a:pt x="1778" y="609"/>
                </a:lnTo>
                <a:lnTo>
                  <a:pt x="1778" y="609"/>
                </a:lnTo>
                <a:lnTo>
                  <a:pt x="1778" y="609"/>
                </a:lnTo>
                <a:lnTo>
                  <a:pt x="1779" y="609"/>
                </a:lnTo>
                <a:lnTo>
                  <a:pt x="1779" y="609"/>
                </a:lnTo>
                <a:lnTo>
                  <a:pt x="1779" y="609"/>
                </a:lnTo>
                <a:lnTo>
                  <a:pt x="1779" y="609"/>
                </a:lnTo>
                <a:lnTo>
                  <a:pt x="1780" y="609"/>
                </a:lnTo>
                <a:lnTo>
                  <a:pt x="1780" y="609"/>
                </a:lnTo>
                <a:lnTo>
                  <a:pt x="1780" y="609"/>
                </a:lnTo>
                <a:lnTo>
                  <a:pt x="1780" y="609"/>
                </a:lnTo>
                <a:lnTo>
                  <a:pt x="1780" y="609"/>
                </a:lnTo>
                <a:lnTo>
                  <a:pt x="1781" y="609"/>
                </a:lnTo>
                <a:lnTo>
                  <a:pt x="1781" y="609"/>
                </a:lnTo>
                <a:lnTo>
                  <a:pt x="1781" y="609"/>
                </a:lnTo>
                <a:lnTo>
                  <a:pt x="1781" y="609"/>
                </a:lnTo>
                <a:lnTo>
                  <a:pt x="1782" y="609"/>
                </a:lnTo>
                <a:lnTo>
                  <a:pt x="1782" y="609"/>
                </a:lnTo>
                <a:lnTo>
                  <a:pt x="1782" y="609"/>
                </a:lnTo>
                <a:lnTo>
                  <a:pt x="1782" y="609"/>
                </a:lnTo>
                <a:lnTo>
                  <a:pt x="1783" y="609"/>
                </a:lnTo>
                <a:lnTo>
                  <a:pt x="1783" y="609"/>
                </a:lnTo>
                <a:lnTo>
                  <a:pt x="1783" y="609"/>
                </a:lnTo>
                <a:lnTo>
                  <a:pt x="1783" y="609"/>
                </a:lnTo>
                <a:lnTo>
                  <a:pt x="1784" y="609"/>
                </a:lnTo>
                <a:lnTo>
                  <a:pt x="1784" y="609"/>
                </a:lnTo>
                <a:lnTo>
                  <a:pt x="1784" y="609"/>
                </a:lnTo>
                <a:lnTo>
                  <a:pt x="1784" y="609"/>
                </a:lnTo>
                <a:lnTo>
                  <a:pt x="1785" y="609"/>
                </a:lnTo>
                <a:lnTo>
                  <a:pt x="1785" y="609"/>
                </a:lnTo>
                <a:lnTo>
                  <a:pt x="1785" y="609"/>
                </a:lnTo>
                <a:lnTo>
                  <a:pt x="1785" y="609"/>
                </a:lnTo>
                <a:lnTo>
                  <a:pt x="1785" y="609"/>
                </a:lnTo>
                <a:lnTo>
                  <a:pt x="1786" y="609"/>
                </a:lnTo>
                <a:lnTo>
                  <a:pt x="1786" y="609"/>
                </a:lnTo>
                <a:lnTo>
                  <a:pt x="1786" y="609"/>
                </a:lnTo>
                <a:lnTo>
                  <a:pt x="1786" y="609"/>
                </a:lnTo>
                <a:lnTo>
                  <a:pt x="1787" y="609"/>
                </a:lnTo>
                <a:lnTo>
                  <a:pt x="1787" y="609"/>
                </a:lnTo>
                <a:lnTo>
                  <a:pt x="1787" y="609"/>
                </a:lnTo>
                <a:lnTo>
                  <a:pt x="1787" y="609"/>
                </a:lnTo>
                <a:lnTo>
                  <a:pt x="1788" y="609"/>
                </a:lnTo>
                <a:lnTo>
                  <a:pt x="1788" y="609"/>
                </a:lnTo>
                <a:lnTo>
                  <a:pt x="1788" y="609"/>
                </a:lnTo>
                <a:lnTo>
                  <a:pt x="1788" y="609"/>
                </a:lnTo>
                <a:lnTo>
                  <a:pt x="1789" y="609"/>
                </a:lnTo>
                <a:lnTo>
                  <a:pt x="1789" y="609"/>
                </a:lnTo>
                <a:lnTo>
                  <a:pt x="1789" y="609"/>
                </a:lnTo>
                <a:lnTo>
                  <a:pt x="1789" y="609"/>
                </a:lnTo>
                <a:lnTo>
                  <a:pt x="1789" y="609"/>
                </a:lnTo>
                <a:lnTo>
                  <a:pt x="1790" y="609"/>
                </a:lnTo>
                <a:lnTo>
                  <a:pt x="1790" y="609"/>
                </a:lnTo>
                <a:lnTo>
                  <a:pt x="1790" y="609"/>
                </a:lnTo>
                <a:lnTo>
                  <a:pt x="1790" y="609"/>
                </a:lnTo>
                <a:lnTo>
                  <a:pt x="1791" y="609"/>
                </a:lnTo>
                <a:lnTo>
                  <a:pt x="1791" y="609"/>
                </a:lnTo>
                <a:lnTo>
                  <a:pt x="1791" y="609"/>
                </a:lnTo>
                <a:lnTo>
                  <a:pt x="1791" y="609"/>
                </a:lnTo>
                <a:lnTo>
                  <a:pt x="1792" y="609"/>
                </a:lnTo>
                <a:lnTo>
                  <a:pt x="1792" y="609"/>
                </a:lnTo>
                <a:lnTo>
                  <a:pt x="1792" y="609"/>
                </a:lnTo>
                <a:lnTo>
                  <a:pt x="1792" y="609"/>
                </a:lnTo>
                <a:lnTo>
                  <a:pt x="1793" y="609"/>
                </a:lnTo>
                <a:lnTo>
                  <a:pt x="1793" y="609"/>
                </a:lnTo>
                <a:lnTo>
                  <a:pt x="1793" y="609"/>
                </a:lnTo>
                <a:lnTo>
                  <a:pt x="1793" y="609"/>
                </a:lnTo>
                <a:lnTo>
                  <a:pt x="1793" y="609"/>
                </a:lnTo>
                <a:lnTo>
                  <a:pt x="1794" y="609"/>
                </a:lnTo>
                <a:lnTo>
                  <a:pt x="1794" y="609"/>
                </a:lnTo>
                <a:lnTo>
                  <a:pt x="1794" y="609"/>
                </a:lnTo>
                <a:lnTo>
                  <a:pt x="1794" y="609"/>
                </a:lnTo>
                <a:lnTo>
                  <a:pt x="1795" y="609"/>
                </a:lnTo>
                <a:lnTo>
                  <a:pt x="1795" y="609"/>
                </a:lnTo>
                <a:lnTo>
                  <a:pt x="1795" y="609"/>
                </a:lnTo>
                <a:lnTo>
                  <a:pt x="1795" y="609"/>
                </a:lnTo>
                <a:lnTo>
                  <a:pt x="1796" y="609"/>
                </a:lnTo>
                <a:lnTo>
                  <a:pt x="1796" y="609"/>
                </a:lnTo>
                <a:lnTo>
                  <a:pt x="1796" y="609"/>
                </a:lnTo>
                <a:lnTo>
                  <a:pt x="1796" y="609"/>
                </a:lnTo>
                <a:lnTo>
                  <a:pt x="1797" y="609"/>
                </a:lnTo>
                <a:lnTo>
                  <a:pt x="1797" y="609"/>
                </a:lnTo>
                <a:lnTo>
                  <a:pt x="1797" y="609"/>
                </a:lnTo>
                <a:lnTo>
                  <a:pt x="1797" y="609"/>
                </a:lnTo>
                <a:lnTo>
                  <a:pt x="1798" y="609"/>
                </a:lnTo>
                <a:lnTo>
                  <a:pt x="1798" y="609"/>
                </a:lnTo>
                <a:lnTo>
                  <a:pt x="1798" y="609"/>
                </a:lnTo>
                <a:lnTo>
                  <a:pt x="1798" y="609"/>
                </a:lnTo>
                <a:lnTo>
                  <a:pt x="1798" y="609"/>
                </a:lnTo>
                <a:lnTo>
                  <a:pt x="1799" y="609"/>
                </a:lnTo>
                <a:lnTo>
                  <a:pt x="1799" y="609"/>
                </a:lnTo>
                <a:lnTo>
                  <a:pt x="1799" y="609"/>
                </a:lnTo>
                <a:lnTo>
                  <a:pt x="1799" y="609"/>
                </a:lnTo>
                <a:lnTo>
                  <a:pt x="1800" y="609"/>
                </a:lnTo>
                <a:lnTo>
                  <a:pt x="1800" y="609"/>
                </a:lnTo>
                <a:lnTo>
                  <a:pt x="1800" y="609"/>
                </a:lnTo>
                <a:lnTo>
                  <a:pt x="1800" y="609"/>
                </a:lnTo>
                <a:lnTo>
                  <a:pt x="1801" y="609"/>
                </a:lnTo>
                <a:lnTo>
                  <a:pt x="1801" y="609"/>
                </a:lnTo>
                <a:lnTo>
                  <a:pt x="1801" y="609"/>
                </a:lnTo>
                <a:lnTo>
                  <a:pt x="1802" y="609"/>
                </a:lnTo>
                <a:lnTo>
                  <a:pt x="1802" y="609"/>
                </a:lnTo>
                <a:lnTo>
                  <a:pt x="1802" y="609"/>
                </a:lnTo>
                <a:lnTo>
                  <a:pt x="1802" y="609"/>
                </a:lnTo>
                <a:lnTo>
                  <a:pt x="1802" y="609"/>
                </a:lnTo>
                <a:lnTo>
                  <a:pt x="1802" y="609"/>
                </a:lnTo>
                <a:lnTo>
                  <a:pt x="1803" y="609"/>
                </a:lnTo>
                <a:lnTo>
                  <a:pt x="1803" y="609"/>
                </a:lnTo>
                <a:lnTo>
                  <a:pt x="1803" y="609"/>
                </a:lnTo>
                <a:lnTo>
                  <a:pt x="1803" y="609"/>
                </a:lnTo>
                <a:lnTo>
                  <a:pt x="1804" y="609"/>
                </a:lnTo>
                <a:lnTo>
                  <a:pt x="1804" y="609"/>
                </a:lnTo>
                <a:lnTo>
                  <a:pt x="1804" y="609"/>
                </a:lnTo>
                <a:lnTo>
                  <a:pt x="1804" y="609"/>
                </a:lnTo>
                <a:lnTo>
                  <a:pt x="1805" y="609"/>
                </a:lnTo>
                <a:lnTo>
                  <a:pt x="1805" y="609"/>
                </a:lnTo>
                <a:lnTo>
                  <a:pt x="1805" y="609"/>
                </a:lnTo>
                <a:lnTo>
                  <a:pt x="1806" y="609"/>
                </a:lnTo>
                <a:lnTo>
                  <a:pt x="1806" y="609"/>
                </a:lnTo>
                <a:lnTo>
                  <a:pt x="1806" y="609"/>
                </a:lnTo>
                <a:lnTo>
                  <a:pt x="1806" y="609"/>
                </a:lnTo>
                <a:lnTo>
                  <a:pt x="1807" y="609"/>
                </a:lnTo>
                <a:lnTo>
                  <a:pt x="1807" y="609"/>
                </a:lnTo>
                <a:lnTo>
                  <a:pt x="1807" y="609"/>
                </a:lnTo>
                <a:lnTo>
                  <a:pt x="1807" y="609"/>
                </a:lnTo>
                <a:lnTo>
                  <a:pt x="1807" y="609"/>
                </a:lnTo>
                <a:lnTo>
                  <a:pt x="1807" y="609"/>
                </a:lnTo>
                <a:lnTo>
                  <a:pt x="1808" y="609"/>
                </a:lnTo>
                <a:lnTo>
                  <a:pt x="1808" y="609"/>
                </a:lnTo>
                <a:lnTo>
                  <a:pt x="1808" y="609"/>
                </a:lnTo>
                <a:lnTo>
                  <a:pt x="1809" y="609"/>
                </a:lnTo>
                <a:lnTo>
                  <a:pt x="1809" y="609"/>
                </a:lnTo>
                <a:lnTo>
                  <a:pt x="1809" y="609"/>
                </a:lnTo>
                <a:lnTo>
                  <a:pt x="1809" y="609"/>
                </a:lnTo>
                <a:lnTo>
                  <a:pt x="1810" y="609"/>
                </a:lnTo>
                <a:lnTo>
                  <a:pt x="1810" y="609"/>
                </a:lnTo>
                <a:lnTo>
                  <a:pt x="1810" y="609"/>
                </a:lnTo>
                <a:lnTo>
                  <a:pt x="1810" y="609"/>
                </a:lnTo>
                <a:lnTo>
                  <a:pt x="1811" y="609"/>
                </a:lnTo>
                <a:lnTo>
                  <a:pt x="1811" y="609"/>
                </a:lnTo>
                <a:lnTo>
                  <a:pt x="1811" y="609"/>
                </a:lnTo>
                <a:lnTo>
                  <a:pt x="1811" y="609"/>
                </a:lnTo>
                <a:lnTo>
                  <a:pt x="1811" y="609"/>
                </a:lnTo>
                <a:lnTo>
                  <a:pt x="1812" y="609"/>
                </a:lnTo>
                <a:lnTo>
                  <a:pt x="1812" y="609"/>
                </a:lnTo>
                <a:lnTo>
                  <a:pt x="1812" y="609"/>
                </a:lnTo>
                <a:lnTo>
                  <a:pt x="1812" y="609"/>
                </a:lnTo>
                <a:lnTo>
                  <a:pt x="1813" y="609"/>
                </a:lnTo>
                <a:lnTo>
                  <a:pt x="1813" y="609"/>
                </a:lnTo>
                <a:lnTo>
                  <a:pt x="1813" y="609"/>
                </a:lnTo>
                <a:lnTo>
                  <a:pt x="1813" y="609"/>
                </a:lnTo>
                <a:lnTo>
                  <a:pt x="1814" y="609"/>
                </a:lnTo>
                <a:lnTo>
                  <a:pt x="1814" y="609"/>
                </a:lnTo>
                <a:lnTo>
                  <a:pt x="1814" y="609"/>
                </a:lnTo>
                <a:lnTo>
                  <a:pt x="1814" y="609"/>
                </a:lnTo>
                <a:lnTo>
                  <a:pt x="1815" y="609"/>
                </a:lnTo>
                <a:lnTo>
                  <a:pt x="1815" y="609"/>
                </a:lnTo>
                <a:lnTo>
                  <a:pt x="1815" y="609"/>
                </a:lnTo>
                <a:lnTo>
                  <a:pt x="1815" y="609"/>
                </a:lnTo>
                <a:lnTo>
                  <a:pt x="1816" y="609"/>
                </a:lnTo>
                <a:lnTo>
                  <a:pt x="1816" y="609"/>
                </a:lnTo>
                <a:lnTo>
                  <a:pt x="1816" y="609"/>
                </a:lnTo>
                <a:lnTo>
                  <a:pt x="1816" y="609"/>
                </a:lnTo>
                <a:lnTo>
                  <a:pt x="1816" y="609"/>
                </a:lnTo>
                <a:lnTo>
                  <a:pt x="1817" y="609"/>
                </a:lnTo>
                <a:lnTo>
                  <a:pt x="1817" y="609"/>
                </a:lnTo>
                <a:lnTo>
                  <a:pt x="1817" y="609"/>
                </a:lnTo>
                <a:lnTo>
                  <a:pt x="1817" y="609"/>
                </a:lnTo>
                <a:lnTo>
                  <a:pt x="1818" y="609"/>
                </a:lnTo>
                <a:lnTo>
                  <a:pt x="1818" y="609"/>
                </a:lnTo>
                <a:lnTo>
                  <a:pt x="1818" y="609"/>
                </a:lnTo>
                <a:lnTo>
                  <a:pt x="1818" y="609"/>
                </a:lnTo>
                <a:lnTo>
                  <a:pt x="1819" y="609"/>
                </a:lnTo>
                <a:lnTo>
                  <a:pt x="1819" y="609"/>
                </a:lnTo>
                <a:lnTo>
                  <a:pt x="1819" y="609"/>
                </a:lnTo>
                <a:lnTo>
                  <a:pt x="1819" y="609"/>
                </a:lnTo>
                <a:lnTo>
                  <a:pt x="1820" y="609"/>
                </a:lnTo>
                <a:lnTo>
                  <a:pt x="1820" y="609"/>
                </a:lnTo>
                <a:lnTo>
                  <a:pt x="1820" y="609"/>
                </a:lnTo>
                <a:lnTo>
                  <a:pt x="1820" y="609"/>
                </a:lnTo>
                <a:lnTo>
                  <a:pt x="1820" y="609"/>
                </a:lnTo>
                <a:lnTo>
                  <a:pt x="1821" y="609"/>
                </a:lnTo>
                <a:lnTo>
                  <a:pt x="1821" y="609"/>
                </a:lnTo>
                <a:lnTo>
                  <a:pt x="1821" y="609"/>
                </a:lnTo>
                <a:lnTo>
                  <a:pt x="1821" y="609"/>
                </a:lnTo>
                <a:lnTo>
                  <a:pt x="1822" y="609"/>
                </a:lnTo>
                <a:lnTo>
                  <a:pt x="1822" y="609"/>
                </a:lnTo>
                <a:lnTo>
                  <a:pt x="1822" y="609"/>
                </a:lnTo>
                <a:lnTo>
                  <a:pt x="1822" y="609"/>
                </a:lnTo>
                <a:lnTo>
                  <a:pt x="1823" y="609"/>
                </a:lnTo>
                <a:lnTo>
                  <a:pt x="1823" y="609"/>
                </a:lnTo>
                <a:lnTo>
                  <a:pt x="1823" y="609"/>
                </a:lnTo>
                <a:lnTo>
                  <a:pt x="1823" y="609"/>
                </a:lnTo>
                <a:lnTo>
                  <a:pt x="1824" y="609"/>
                </a:lnTo>
                <a:lnTo>
                  <a:pt x="1824" y="609"/>
                </a:lnTo>
                <a:lnTo>
                  <a:pt x="1824" y="609"/>
                </a:lnTo>
                <a:lnTo>
                  <a:pt x="1824" y="609"/>
                </a:lnTo>
                <a:lnTo>
                  <a:pt x="1825" y="609"/>
                </a:lnTo>
                <a:lnTo>
                  <a:pt x="1825" y="609"/>
                </a:lnTo>
                <a:lnTo>
                  <a:pt x="1825" y="609"/>
                </a:lnTo>
                <a:lnTo>
                  <a:pt x="1825" y="609"/>
                </a:lnTo>
                <a:lnTo>
                  <a:pt x="1825" y="609"/>
                </a:lnTo>
                <a:lnTo>
                  <a:pt x="1826" y="609"/>
                </a:lnTo>
                <a:lnTo>
                  <a:pt x="1826" y="609"/>
                </a:lnTo>
                <a:lnTo>
                  <a:pt x="1826" y="609"/>
                </a:lnTo>
                <a:lnTo>
                  <a:pt x="1826" y="609"/>
                </a:lnTo>
                <a:lnTo>
                  <a:pt x="1827" y="609"/>
                </a:lnTo>
                <a:lnTo>
                  <a:pt x="1827" y="609"/>
                </a:lnTo>
                <a:lnTo>
                  <a:pt x="1827" y="609"/>
                </a:lnTo>
                <a:lnTo>
                  <a:pt x="1827" y="609"/>
                </a:lnTo>
                <a:lnTo>
                  <a:pt x="1828" y="609"/>
                </a:lnTo>
                <a:lnTo>
                  <a:pt x="1828" y="609"/>
                </a:lnTo>
                <a:lnTo>
                  <a:pt x="1828" y="609"/>
                </a:lnTo>
                <a:lnTo>
                  <a:pt x="1828" y="609"/>
                </a:lnTo>
                <a:lnTo>
                  <a:pt x="1829" y="609"/>
                </a:lnTo>
                <a:lnTo>
                  <a:pt x="1829" y="609"/>
                </a:lnTo>
                <a:lnTo>
                  <a:pt x="1829" y="609"/>
                </a:lnTo>
                <a:lnTo>
                  <a:pt x="1829" y="609"/>
                </a:lnTo>
                <a:lnTo>
                  <a:pt x="1829" y="609"/>
                </a:lnTo>
                <a:lnTo>
                  <a:pt x="1830" y="609"/>
                </a:lnTo>
                <a:lnTo>
                  <a:pt x="1830" y="609"/>
                </a:lnTo>
                <a:lnTo>
                  <a:pt x="1830" y="609"/>
                </a:lnTo>
                <a:lnTo>
                  <a:pt x="1830" y="609"/>
                </a:lnTo>
                <a:lnTo>
                  <a:pt x="1831" y="609"/>
                </a:lnTo>
                <a:lnTo>
                  <a:pt x="1831" y="609"/>
                </a:lnTo>
                <a:lnTo>
                  <a:pt x="1831" y="609"/>
                </a:lnTo>
                <a:lnTo>
                  <a:pt x="1831" y="609"/>
                </a:lnTo>
                <a:lnTo>
                  <a:pt x="1832" y="609"/>
                </a:lnTo>
                <a:lnTo>
                  <a:pt x="1832" y="609"/>
                </a:lnTo>
                <a:lnTo>
                  <a:pt x="1832" y="609"/>
                </a:lnTo>
                <a:lnTo>
                  <a:pt x="1832" y="609"/>
                </a:lnTo>
                <a:lnTo>
                  <a:pt x="1833" y="609"/>
                </a:lnTo>
                <a:lnTo>
                  <a:pt x="1833" y="609"/>
                </a:lnTo>
                <a:lnTo>
                  <a:pt x="1833" y="609"/>
                </a:lnTo>
                <a:lnTo>
                  <a:pt x="1833" y="609"/>
                </a:lnTo>
                <a:lnTo>
                  <a:pt x="1833" y="609"/>
                </a:lnTo>
                <a:lnTo>
                  <a:pt x="1834" y="609"/>
                </a:lnTo>
                <a:lnTo>
                  <a:pt x="1834" y="609"/>
                </a:lnTo>
                <a:lnTo>
                  <a:pt x="1834" y="609"/>
                </a:lnTo>
                <a:lnTo>
                  <a:pt x="1834" y="609"/>
                </a:lnTo>
                <a:lnTo>
                  <a:pt x="1835" y="609"/>
                </a:lnTo>
                <a:lnTo>
                  <a:pt x="1835" y="609"/>
                </a:lnTo>
                <a:lnTo>
                  <a:pt x="1835" y="609"/>
                </a:lnTo>
                <a:lnTo>
                  <a:pt x="1835" y="609"/>
                </a:lnTo>
                <a:lnTo>
                  <a:pt x="1836" y="609"/>
                </a:lnTo>
                <a:lnTo>
                  <a:pt x="1836" y="609"/>
                </a:lnTo>
                <a:lnTo>
                  <a:pt x="1836" y="609"/>
                </a:lnTo>
                <a:lnTo>
                  <a:pt x="1836" y="609"/>
                </a:lnTo>
                <a:lnTo>
                  <a:pt x="1837" y="609"/>
                </a:lnTo>
                <a:lnTo>
                  <a:pt x="1837" y="609"/>
                </a:lnTo>
                <a:lnTo>
                  <a:pt x="1837" y="609"/>
                </a:lnTo>
                <a:lnTo>
                  <a:pt x="1838" y="609"/>
                </a:lnTo>
                <a:lnTo>
                  <a:pt x="1838" y="609"/>
                </a:lnTo>
                <a:lnTo>
                  <a:pt x="1838" y="609"/>
                </a:lnTo>
                <a:lnTo>
                  <a:pt x="1838" y="609"/>
                </a:lnTo>
                <a:lnTo>
                  <a:pt x="1838" y="609"/>
                </a:lnTo>
                <a:lnTo>
                  <a:pt x="1838" y="609"/>
                </a:lnTo>
                <a:lnTo>
                  <a:pt x="1839" y="609"/>
                </a:lnTo>
                <a:lnTo>
                  <a:pt x="1839" y="609"/>
                </a:lnTo>
                <a:lnTo>
                  <a:pt x="1839" y="609"/>
                </a:lnTo>
                <a:lnTo>
                  <a:pt x="1839" y="609"/>
                </a:lnTo>
                <a:lnTo>
                  <a:pt x="1840" y="609"/>
                </a:lnTo>
                <a:lnTo>
                  <a:pt x="1840" y="609"/>
                </a:lnTo>
                <a:lnTo>
                  <a:pt x="1840" y="609"/>
                </a:lnTo>
                <a:lnTo>
                  <a:pt x="1841" y="609"/>
                </a:lnTo>
                <a:lnTo>
                  <a:pt x="1841" y="609"/>
                </a:lnTo>
                <a:lnTo>
                  <a:pt x="1841" y="609"/>
                </a:lnTo>
                <a:lnTo>
                  <a:pt x="1841" y="609"/>
                </a:lnTo>
                <a:lnTo>
                  <a:pt x="1842" y="609"/>
                </a:lnTo>
                <a:lnTo>
                  <a:pt x="1842" y="609"/>
                </a:lnTo>
                <a:lnTo>
                  <a:pt x="1842" y="609"/>
                </a:lnTo>
                <a:lnTo>
                  <a:pt x="1842" y="609"/>
                </a:lnTo>
                <a:lnTo>
                  <a:pt x="1842" y="609"/>
                </a:lnTo>
                <a:lnTo>
                  <a:pt x="1842" y="609"/>
                </a:lnTo>
                <a:lnTo>
                  <a:pt x="1843" y="609"/>
                </a:lnTo>
                <a:lnTo>
                  <a:pt x="1843" y="609"/>
                </a:lnTo>
                <a:lnTo>
                  <a:pt x="1843" y="609"/>
                </a:lnTo>
                <a:lnTo>
                  <a:pt x="1843" y="609"/>
                </a:lnTo>
                <a:lnTo>
                  <a:pt x="1844" y="609"/>
                </a:lnTo>
                <a:lnTo>
                  <a:pt x="1844" y="609"/>
                </a:lnTo>
                <a:lnTo>
                  <a:pt x="1844" y="609"/>
                </a:lnTo>
                <a:lnTo>
                  <a:pt x="1845" y="609"/>
                </a:lnTo>
                <a:lnTo>
                  <a:pt x="1845" y="609"/>
                </a:lnTo>
                <a:lnTo>
                  <a:pt x="1845" y="609"/>
                </a:lnTo>
                <a:lnTo>
                  <a:pt x="1845" y="609"/>
                </a:lnTo>
                <a:lnTo>
                  <a:pt x="1846" y="609"/>
                </a:lnTo>
                <a:lnTo>
                  <a:pt x="1846" y="609"/>
                </a:lnTo>
                <a:lnTo>
                  <a:pt x="1846" y="609"/>
                </a:lnTo>
                <a:lnTo>
                  <a:pt x="1846" y="609"/>
                </a:lnTo>
                <a:lnTo>
                  <a:pt x="1847" y="609"/>
                </a:lnTo>
                <a:lnTo>
                  <a:pt x="1847" y="609"/>
                </a:lnTo>
                <a:lnTo>
                  <a:pt x="1847" y="609"/>
                </a:lnTo>
                <a:lnTo>
                  <a:pt x="1847" y="609"/>
                </a:lnTo>
                <a:lnTo>
                  <a:pt x="1847" y="609"/>
                </a:lnTo>
                <a:lnTo>
                  <a:pt x="1848" y="609"/>
                </a:lnTo>
                <a:lnTo>
                  <a:pt x="1848" y="609"/>
                </a:lnTo>
                <a:lnTo>
                  <a:pt x="1848" y="609"/>
                </a:lnTo>
                <a:lnTo>
                  <a:pt x="1848" y="609"/>
                </a:lnTo>
                <a:lnTo>
                  <a:pt x="1849" y="609"/>
                </a:lnTo>
                <a:lnTo>
                  <a:pt x="1849" y="609"/>
                </a:lnTo>
                <a:lnTo>
                  <a:pt x="1849" y="609"/>
                </a:lnTo>
                <a:lnTo>
                  <a:pt x="1849" y="609"/>
                </a:lnTo>
                <a:lnTo>
                  <a:pt x="1850" y="609"/>
                </a:lnTo>
                <a:lnTo>
                  <a:pt x="1850" y="609"/>
                </a:lnTo>
                <a:lnTo>
                  <a:pt x="1850" y="609"/>
                </a:lnTo>
                <a:lnTo>
                  <a:pt x="1850" y="609"/>
                </a:lnTo>
                <a:lnTo>
                  <a:pt x="1851" y="609"/>
                </a:lnTo>
                <a:lnTo>
                  <a:pt x="1851" y="609"/>
                </a:lnTo>
                <a:lnTo>
                  <a:pt x="1851" y="609"/>
                </a:lnTo>
                <a:lnTo>
                  <a:pt x="1851" y="609"/>
                </a:lnTo>
                <a:lnTo>
                  <a:pt x="1851" y="609"/>
                </a:lnTo>
                <a:lnTo>
                  <a:pt x="1852" y="609"/>
                </a:lnTo>
                <a:lnTo>
                  <a:pt x="1852" y="609"/>
                </a:lnTo>
                <a:lnTo>
                  <a:pt x="1852" y="609"/>
                </a:lnTo>
                <a:lnTo>
                  <a:pt x="1852" y="609"/>
                </a:lnTo>
                <a:lnTo>
                  <a:pt x="1853" y="609"/>
                </a:lnTo>
                <a:lnTo>
                  <a:pt x="1853" y="609"/>
                </a:lnTo>
                <a:lnTo>
                  <a:pt x="1853" y="609"/>
                </a:lnTo>
                <a:lnTo>
                  <a:pt x="1853" y="609"/>
                </a:lnTo>
                <a:lnTo>
                  <a:pt x="1854" y="609"/>
                </a:lnTo>
                <a:lnTo>
                  <a:pt x="1854" y="609"/>
                </a:lnTo>
                <a:lnTo>
                  <a:pt x="1854" y="609"/>
                </a:lnTo>
                <a:lnTo>
                  <a:pt x="1854" y="609"/>
                </a:lnTo>
                <a:lnTo>
                  <a:pt x="1855" y="609"/>
                </a:lnTo>
                <a:lnTo>
                  <a:pt x="1855" y="609"/>
                </a:lnTo>
                <a:lnTo>
                  <a:pt x="1855" y="609"/>
                </a:lnTo>
                <a:lnTo>
                  <a:pt x="1855" y="609"/>
                </a:lnTo>
                <a:lnTo>
                  <a:pt x="1856" y="609"/>
                </a:lnTo>
                <a:lnTo>
                  <a:pt x="1856" y="609"/>
                </a:lnTo>
                <a:lnTo>
                  <a:pt x="1856" y="609"/>
                </a:lnTo>
                <a:lnTo>
                  <a:pt x="1856" y="609"/>
                </a:lnTo>
                <a:lnTo>
                  <a:pt x="1856" y="609"/>
                </a:lnTo>
                <a:lnTo>
                  <a:pt x="1857" y="609"/>
                </a:lnTo>
                <a:lnTo>
                  <a:pt x="1857" y="609"/>
                </a:lnTo>
                <a:lnTo>
                  <a:pt x="1857" y="609"/>
                </a:lnTo>
                <a:lnTo>
                  <a:pt x="1857" y="609"/>
                </a:lnTo>
                <a:lnTo>
                  <a:pt x="1858" y="609"/>
                </a:lnTo>
                <a:lnTo>
                  <a:pt x="1858" y="609"/>
                </a:lnTo>
                <a:lnTo>
                  <a:pt x="1858" y="609"/>
                </a:lnTo>
                <a:lnTo>
                  <a:pt x="1858" y="609"/>
                </a:lnTo>
                <a:lnTo>
                  <a:pt x="1859" y="609"/>
                </a:lnTo>
                <a:lnTo>
                  <a:pt x="1859" y="609"/>
                </a:lnTo>
                <a:lnTo>
                  <a:pt x="1859" y="609"/>
                </a:lnTo>
                <a:lnTo>
                  <a:pt x="1859" y="609"/>
                </a:lnTo>
                <a:lnTo>
                  <a:pt x="1860" y="609"/>
                </a:lnTo>
                <a:lnTo>
                  <a:pt x="1860" y="609"/>
                </a:lnTo>
                <a:lnTo>
                  <a:pt x="1860" y="609"/>
                </a:lnTo>
                <a:lnTo>
                  <a:pt x="1860" y="609"/>
                </a:lnTo>
                <a:lnTo>
                  <a:pt x="1860" y="609"/>
                </a:lnTo>
                <a:lnTo>
                  <a:pt x="1861" y="609"/>
                </a:lnTo>
                <a:lnTo>
                  <a:pt x="1861" y="609"/>
                </a:lnTo>
                <a:lnTo>
                  <a:pt x="1861" y="609"/>
                </a:lnTo>
                <a:lnTo>
                  <a:pt x="1861" y="609"/>
                </a:lnTo>
                <a:lnTo>
                  <a:pt x="1862" y="609"/>
                </a:lnTo>
                <a:lnTo>
                  <a:pt x="1862" y="609"/>
                </a:lnTo>
                <a:lnTo>
                  <a:pt x="1862" y="609"/>
                </a:lnTo>
                <a:lnTo>
                  <a:pt x="1862" y="609"/>
                </a:lnTo>
                <a:lnTo>
                  <a:pt x="1863" y="609"/>
                </a:lnTo>
                <a:lnTo>
                  <a:pt x="1863" y="609"/>
                </a:lnTo>
                <a:lnTo>
                  <a:pt x="1863" y="609"/>
                </a:lnTo>
                <a:lnTo>
                  <a:pt x="1863" y="609"/>
                </a:lnTo>
                <a:lnTo>
                  <a:pt x="1864" y="609"/>
                </a:lnTo>
                <a:lnTo>
                  <a:pt x="1864" y="609"/>
                </a:lnTo>
                <a:lnTo>
                  <a:pt x="1864" y="609"/>
                </a:lnTo>
                <a:lnTo>
                  <a:pt x="1864" y="609"/>
                </a:lnTo>
                <a:lnTo>
                  <a:pt x="1865" y="609"/>
                </a:lnTo>
                <a:lnTo>
                  <a:pt x="1865" y="609"/>
                </a:lnTo>
                <a:lnTo>
                  <a:pt x="1865" y="609"/>
                </a:lnTo>
                <a:lnTo>
                  <a:pt x="1865" y="609"/>
                </a:lnTo>
                <a:lnTo>
                  <a:pt x="1865" y="609"/>
                </a:lnTo>
                <a:lnTo>
                  <a:pt x="1866" y="609"/>
                </a:lnTo>
                <a:lnTo>
                  <a:pt x="1866" y="609"/>
                </a:lnTo>
                <a:lnTo>
                  <a:pt x="1866" y="609"/>
                </a:lnTo>
                <a:lnTo>
                  <a:pt x="1866" y="609"/>
                </a:lnTo>
                <a:lnTo>
                  <a:pt x="1867" y="609"/>
                </a:lnTo>
                <a:lnTo>
                  <a:pt x="1867" y="609"/>
                </a:lnTo>
                <a:lnTo>
                  <a:pt x="1867" y="609"/>
                </a:lnTo>
                <a:lnTo>
                  <a:pt x="1867" y="609"/>
                </a:lnTo>
                <a:lnTo>
                  <a:pt x="1868" y="609"/>
                </a:lnTo>
                <a:lnTo>
                  <a:pt x="1868" y="609"/>
                </a:lnTo>
                <a:lnTo>
                  <a:pt x="1868" y="609"/>
                </a:lnTo>
                <a:lnTo>
                  <a:pt x="1868" y="609"/>
                </a:lnTo>
                <a:lnTo>
                  <a:pt x="1869" y="609"/>
                </a:lnTo>
                <a:lnTo>
                  <a:pt x="1869" y="609"/>
                </a:lnTo>
                <a:lnTo>
                  <a:pt x="1869" y="609"/>
                </a:lnTo>
                <a:lnTo>
                  <a:pt x="1869" y="609"/>
                </a:lnTo>
                <a:lnTo>
                  <a:pt x="1869" y="609"/>
                </a:lnTo>
                <a:lnTo>
                  <a:pt x="1870" y="609"/>
                </a:lnTo>
                <a:lnTo>
                  <a:pt x="1870" y="609"/>
                </a:lnTo>
                <a:lnTo>
                  <a:pt x="1870" y="609"/>
                </a:lnTo>
                <a:lnTo>
                  <a:pt x="1870" y="609"/>
                </a:lnTo>
                <a:lnTo>
                  <a:pt x="1871" y="609"/>
                </a:lnTo>
                <a:lnTo>
                  <a:pt x="1871" y="609"/>
                </a:lnTo>
                <a:lnTo>
                  <a:pt x="1871" y="609"/>
                </a:lnTo>
                <a:lnTo>
                  <a:pt x="1871" y="609"/>
                </a:lnTo>
                <a:lnTo>
                  <a:pt x="1872" y="609"/>
                </a:lnTo>
                <a:lnTo>
                  <a:pt x="1872" y="609"/>
                </a:lnTo>
                <a:lnTo>
                  <a:pt x="1872" y="609"/>
                </a:lnTo>
                <a:lnTo>
                  <a:pt x="1872" y="609"/>
                </a:lnTo>
                <a:lnTo>
                  <a:pt x="1873" y="609"/>
                </a:lnTo>
                <a:lnTo>
                  <a:pt x="1873" y="609"/>
                </a:lnTo>
                <a:lnTo>
                  <a:pt x="1873" y="609"/>
                </a:lnTo>
                <a:lnTo>
                  <a:pt x="1873" y="609"/>
                </a:lnTo>
                <a:lnTo>
                  <a:pt x="1873" y="609"/>
                </a:lnTo>
                <a:lnTo>
                  <a:pt x="1874" y="609"/>
                </a:lnTo>
                <a:lnTo>
                  <a:pt x="1874" y="609"/>
                </a:lnTo>
                <a:lnTo>
                  <a:pt x="1874" y="609"/>
                </a:lnTo>
                <a:lnTo>
                  <a:pt x="1874" y="609"/>
                </a:lnTo>
                <a:lnTo>
                  <a:pt x="1875" y="609"/>
                </a:lnTo>
                <a:lnTo>
                  <a:pt x="1875" y="609"/>
                </a:lnTo>
                <a:lnTo>
                  <a:pt x="1875" y="609"/>
                </a:lnTo>
                <a:lnTo>
                  <a:pt x="1875" y="609"/>
                </a:lnTo>
                <a:lnTo>
                  <a:pt x="1876" y="609"/>
                </a:lnTo>
                <a:lnTo>
                  <a:pt x="1876" y="609"/>
                </a:lnTo>
                <a:lnTo>
                  <a:pt x="1876" y="609"/>
                </a:lnTo>
                <a:lnTo>
                  <a:pt x="1877" y="609"/>
                </a:lnTo>
                <a:lnTo>
                  <a:pt x="1877" y="609"/>
                </a:lnTo>
                <a:lnTo>
                  <a:pt x="1877" y="609"/>
                </a:lnTo>
                <a:lnTo>
                  <a:pt x="1877" y="609"/>
                </a:lnTo>
                <a:lnTo>
                  <a:pt x="1878" y="609"/>
                </a:lnTo>
                <a:lnTo>
                  <a:pt x="1878" y="609"/>
                </a:lnTo>
                <a:lnTo>
                  <a:pt x="1878" y="609"/>
                </a:lnTo>
                <a:lnTo>
                  <a:pt x="1878" y="609"/>
                </a:lnTo>
                <a:lnTo>
                  <a:pt x="1878" y="609"/>
                </a:lnTo>
                <a:lnTo>
                  <a:pt x="1878" y="609"/>
                </a:lnTo>
                <a:lnTo>
                  <a:pt x="1879" y="609"/>
                </a:lnTo>
                <a:lnTo>
                  <a:pt x="1879" y="609"/>
                </a:lnTo>
                <a:lnTo>
                  <a:pt x="1879" y="609"/>
                </a:lnTo>
                <a:lnTo>
                  <a:pt x="1880" y="609"/>
                </a:lnTo>
                <a:lnTo>
                  <a:pt x="1880" y="609"/>
                </a:lnTo>
                <a:lnTo>
                  <a:pt x="1880" y="609"/>
                </a:lnTo>
                <a:lnTo>
                  <a:pt x="1880" y="609"/>
                </a:lnTo>
                <a:lnTo>
                  <a:pt x="1881" y="609"/>
                </a:lnTo>
                <a:lnTo>
                  <a:pt x="1881" y="609"/>
                </a:lnTo>
                <a:lnTo>
                  <a:pt x="1881" y="609"/>
                </a:lnTo>
                <a:lnTo>
                  <a:pt x="1881" y="609"/>
                </a:lnTo>
                <a:lnTo>
                  <a:pt x="1882" y="609"/>
                </a:lnTo>
                <a:lnTo>
                  <a:pt x="1882" y="609"/>
                </a:lnTo>
                <a:lnTo>
                  <a:pt x="1882" y="609"/>
                </a:lnTo>
                <a:lnTo>
                  <a:pt x="1882" y="609"/>
                </a:lnTo>
                <a:lnTo>
                  <a:pt x="1882" y="609"/>
                </a:lnTo>
                <a:lnTo>
                  <a:pt x="1883" y="609"/>
                </a:lnTo>
                <a:lnTo>
                  <a:pt x="1883" y="609"/>
                </a:lnTo>
                <a:lnTo>
                  <a:pt x="1883" y="609"/>
                </a:lnTo>
                <a:lnTo>
                  <a:pt x="1883" y="609"/>
                </a:lnTo>
                <a:lnTo>
                  <a:pt x="1884" y="609"/>
                </a:lnTo>
                <a:lnTo>
                  <a:pt x="1884" y="609"/>
                </a:lnTo>
                <a:lnTo>
                  <a:pt x="1884" y="609"/>
                </a:lnTo>
                <a:lnTo>
                  <a:pt x="1884" y="609"/>
                </a:lnTo>
                <a:lnTo>
                  <a:pt x="1885" y="609"/>
                </a:lnTo>
                <a:lnTo>
                  <a:pt x="1885" y="609"/>
                </a:lnTo>
                <a:lnTo>
                  <a:pt x="1885" y="609"/>
                </a:lnTo>
                <a:lnTo>
                  <a:pt x="1885" y="609"/>
                </a:lnTo>
                <a:lnTo>
                  <a:pt x="1886" y="609"/>
                </a:lnTo>
                <a:lnTo>
                  <a:pt x="1886" y="609"/>
                </a:lnTo>
                <a:lnTo>
                  <a:pt x="1886" y="609"/>
                </a:lnTo>
                <a:lnTo>
                  <a:pt x="1886" y="609"/>
                </a:lnTo>
                <a:lnTo>
                  <a:pt x="1887" y="609"/>
                </a:lnTo>
                <a:lnTo>
                  <a:pt x="1887" y="609"/>
                </a:lnTo>
                <a:lnTo>
                  <a:pt x="1887" y="609"/>
                </a:lnTo>
                <a:lnTo>
                  <a:pt x="1887" y="609"/>
                </a:lnTo>
                <a:lnTo>
                  <a:pt x="1887" y="609"/>
                </a:lnTo>
                <a:lnTo>
                  <a:pt x="1888" y="609"/>
                </a:lnTo>
                <a:lnTo>
                  <a:pt x="1888" y="609"/>
                </a:lnTo>
                <a:lnTo>
                  <a:pt x="1888" y="609"/>
                </a:lnTo>
                <a:lnTo>
                  <a:pt x="1888" y="609"/>
                </a:lnTo>
                <a:lnTo>
                  <a:pt x="1889" y="609"/>
                </a:lnTo>
                <a:lnTo>
                  <a:pt x="1889" y="609"/>
                </a:lnTo>
                <a:lnTo>
                  <a:pt x="1889" y="609"/>
                </a:lnTo>
                <a:lnTo>
                  <a:pt x="1889" y="609"/>
                </a:lnTo>
                <a:lnTo>
                  <a:pt x="1890" y="609"/>
                </a:lnTo>
                <a:lnTo>
                  <a:pt x="1890" y="609"/>
                </a:lnTo>
                <a:lnTo>
                  <a:pt x="1890" y="609"/>
                </a:lnTo>
                <a:lnTo>
                  <a:pt x="1890" y="609"/>
                </a:lnTo>
                <a:lnTo>
                  <a:pt x="1891" y="609"/>
                </a:lnTo>
                <a:lnTo>
                  <a:pt x="1891" y="609"/>
                </a:lnTo>
                <a:lnTo>
                  <a:pt x="1891" y="609"/>
                </a:lnTo>
                <a:lnTo>
                  <a:pt x="1891" y="609"/>
                </a:lnTo>
                <a:lnTo>
                  <a:pt x="1891" y="609"/>
                </a:lnTo>
                <a:lnTo>
                  <a:pt x="1892" y="609"/>
                </a:lnTo>
                <a:lnTo>
                  <a:pt x="1892" y="609"/>
                </a:lnTo>
                <a:lnTo>
                  <a:pt x="1892" y="609"/>
                </a:lnTo>
                <a:lnTo>
                  <a:pt x="1892" y="609"/>
                </a:lnTo>
                <a:lnTo>
                  <a:pt x="1893" y="609"/>
                </a:lnTo>
                <a:lnTo>
                  <a:pt x="1893" y="609"/>
                </a:lnTo>
                <a:lnTo>
                  <a:pt x="1893" y="609"/>
                </a:lnTo>
                <a:lnTo>
                  <a:pt x="1893" y="609"/>
                </a:lnTo>
                <a:lnTo>
                  <a:pt x="1894" y="609"/>
                </a:lnTo>
                <a:lnTo>
                  <a:pt x="1894" y="609"/>
                </a:lnTo>
                <a:lnTo>
                  <a:pt x="1894" y="609"/>
                </a:lnTo>
                <a:lnTo>
                  <a:pt x="1894" y="609"/>
                </a:lnTo>
                <a:lnTo>
                  <a:pt x="1895" y="609"/>
                </a:lnTo>
                <a:lnTo>
                  <a:pt x="1895" y="609"/>
                </a:lnTo>
                <a:lnTo>
                  <a:pt x="1895" y="609"/>
                </a:lnTo>
                <a:lnTo>
                  <a:pt x="1895" y="609"/>
                </a:lnTo>
                <a:lnTo>
                  <a:pt x="1896" y="609"/>
                </a:lnTo>
                <a:lnTo>
                  <a:pt x="1896" y="609"/>
                </a:lnTo>
                <a:lnTo>
                  <a:pt x="1896" y="609"/>
                </a:lnTo>
                <a:lnTo>
                  <a:pt x="1896" y="609"/>
                </a:lnTo>
                <a:lnTo>
                  <a:pt x="1896" y="609"/>
                </a:lnTo>
                <a:lnTo>
                  <a:pt x="1897" y="609"/>
                </a:lnTo>
                <a:lnTo>
                  <a:pt x="1897" y="609"/>
                </a:lnTo>
                <a:lnTo>
                  <a:pt x="1897" y="609"/>
                </a:lnTo>
                <a:lnTo>
                  <a:pt x="1897" y="609"/>
                </a:lnTo>
                <a:lnTo>
                  <a:pt x="1898" y="609"/>
                </a:lnTo>
                <a:lnTo>
                  <a:pt x="1898" y="609"/>
                </a:lnTo>
                <a:lnTo>
                  <a:pt x="1898" y="609"/>
                </a:lnTo>
                <a:lnTo>
                  <a:pt x="1898" y="609"/>
                </a:lnTo>
                <a:lnTo>
                  <a:pt x="1899" y="609"/>
                </a:lnTo>
                <a:lnTo>
                  <a:pt x="1899" y="609"/>
                </a:lnTo>
                <a:lnTo>
                  <a:pt x="1899" y="609"/>
                </a:lnTo>
                <a:lnTo>
                  <a:pt x="1899" y="609"/>
                </a:lnTo>
                <a:lnTo>
                  <a:pt x="1900" y="609"/>
                </a:lnTo>
                <a:lnTo>
                  <a:pt x="1900" y="609"/>
                </a:lnTo>
                <a:lnTo>
                  <a:pt x="1900" y="609"/>
                </a:lnTo>
                <a:lnTo>
                  <a:pt x="1900" y="609"/>
                </a:lnTo>
                <a:lnTo>
                  <a:pt x="1900" y="609"/>
                </a:lnTo>
                <a:lnTo>
                  <a:pt x="1901" y="609"/>
                </a:lnTo>
                <a:lnTo>
                  <a:pt x="1901" y="609"/>
                </a:lnTo>
                <a:lnTo>
                  <a:pt x="1901" y="609"/>
                </a:lnTo>
                <a:lnTo>
                  <a:pt x="1901" y="609"/>
                </a:lnTo>
                <a:lnTo>
                  <a:pt x="1902" y="609"/>
                </a:lnTo>
                <a:lnTo>
                  <a:pt x="1902" y="609"/>
                </a:lnTo>
                <a:lnTo>
                  <a:pt x="1902" y="609"/>
                </a:lnTo>
                <a:lnTo>
                  <a:pt x="1902" y="609"/>
                </a:lnTo>
                <a:lnTo>
                  <a:pt x="1903" y="609"/>
                </a:lnTo>
                <a:lnTo>
                  <a:pt x="1903" y="609"/>
                </a:lnTo>
                <a:lnTo>
                  <a:pt x="1903" y="609"/>
                </a:lnTo>
                <a:lnTo>
                  <a:pt x="1903" y="609"/>
                </a:lnTo>
                <a:lnTo>
                  <a:pt x="1904" y="609"/>
                </a:lnTo>
                <a:lnTo>
                  <a:pt x="1904" y="609"/>
                </a:lnTo>
                <a:lnTo>
                  <a:pt x="1904" y="609"/>
                </a:lnTo>
                <a:lnTo>
                  <a:pt x="1904" y="609"/>
                </a:lnTo>
                <a:lnTo>
                  <a:pt x="1905" y="609"/>
                </a:lnTo>
                <a:lnTo>
                  <a:pt x="1905" y="609"/>
                </a:lnTo>
                <a:lnTo>
                  <a:pt x="1905" y="609"/>
                </a:lnTo>
                <a:lnTo>
                  <a:pt x="1905" y="609"/>
                </a:lnTo>
                <a:lnTo>
                  <a:pt x="1905" y="609"/>
                </a:lnTo>
                <a:lnTo>
                  <a:pt x="1906" y="609"/>
                </a:lnTo>
                <a:lnTo>
                  <a:pt x="1906" y="609"/>
                </a:lnTo>
                <a:lnTo>
                  <a:pt x="1906" y="609"/>
                </a:lnTo>
                <a:lnTo>
                  <a:pt x="1906" y="609"/>
                </a:lnTo>
                <a:lnTo>
                  <a:pt x="1907" y="609"/>
                </a:lnTo>
                <a:lnTo>
                  <a:pt x="1907" y="609"/>
                </a:lnTo>
                <a:lnTo>
                  <a:pt x="1907" y="609"/>
                </a:lnTo>
                <a:lnTo>
                  <a:pt x="1907" y="609"/>
                </a:lnTo>
                <a:lnTo>
                  <a:pt x="1908" y="609"/>
                </a:lnTo>
                <a:lnTo>
                  <a:pt x="1908" y="609"/>
                </a:lnTo>
                <a:lnTo>
                  <a:pt x="1908" y="609"/>
                </a:lnTo>
                <a:lnTo>
                  <a:pt x="1908" y="609"/>
                </a:lnTo>
                <a:lnTo>
                  <a:pt x="1909" y="609"/>
                </a:lnTo>
                <a:lnTo>
                  <a:pt x="1909" y="609"/>
                </a:lnTo>
                <a:lnTo>
                  <a:pt x="1909" y="609"/>
                </a:lnTo>
                <a:lnTo>
                  <a:pt x="1909" y="609"/>
                </a:lnTo>
                <a:lnTo>
                  <a:pt x="1909" y="609"/>
                </a:lnTo>
                <a:lnTo>
                  <a:pt x="1910" y="609"/>
                </a:lnTo>
                <a:lnTo>
                  <a:pt x="1910" y="609"/>
                </a:lnTo>
                <a:lnTo>
                  <a:pt x="1910" y="609"/>
                </a:lnTo>
                <a:lnTo>
                  <a:pt x="1910" y="609"/>
                </a:lnTo>
                <a:lnTo>
                  <a:pt x="1911" y="609"/>
                </a:lnTo>
                <a:lnTo>
                  <a:pt x="1911" y="609"/>
                </a:lnTo>
                <a:lnTo>
                  <a:pt x="1911" y="609"/>
                </a:lnTo>
                <a:lnTo>
                  <a:pt x="1911" y="609"/>
                </a:lnTo>
                <a:lnTo>
                  <a:pt x="1912" y="609"/>
                </a:lnTo>
                <a:lnTo>
                  <a:pt x="1912" y="609"/>
                </a:lnTo>
                <a:lnTo>
                  <a:pt x="1912" y="609"/>
                </a:lnTo>
                <a:lnTo>
                  <a:pt x="1913" y="609"/>
                </a:lnTo>
                <a:lnTo>
                  <a:pt x="1913" y="609"/>
                </a:lnTo>
                <a:lnTo>
                  <a:pt x="1913" y="609"/>
                </a:lnTo>
                <a:lnTo>
                  <a:pt x="1913" y="609"/>
                </a:lnTo>
                <a:lnTo>
                  <a:pt x="1913" y="609"/>
                </a:lnTo>
                <a:lnTo>
                  <a:pt x="1913" y="609"/>
                </a:lnTo>
                <a:lnTo>
                  <a:pt x="1914" y="609"/>
                </a:lnTo>
                <a:lnTo>
                  <a:pt x="1914" y="609"/>
                </a:lnTo>
                <a:lnTo>
                  <a:pt x="1914" y="609"/>
                </a:lnTo>
                <a:lnTo>
                  <a:pt x="1914" y="609"/>
                </a:lnTo>
                <a:lnTo>
                  <a:pt x="1915" y="609"/>
                </a:lnTo>
                <a:lnTo>
                  <a:pt x="1915" y="609"/>
                </a:lnTo>
                <a:lnTo>
                  <a:pt x="1915" y="609"/>
                </a:lnTo>
                <a:lnTo>
                  <a:pt x="1916" y="609"/>
                </a:lnTo>
                <a:lnTo>
                  <a:pt x="1916" y="609"/>
                </a:lnTo>
                <a:lnTo>
                  <a:pt x="1916" y="609"/>
                </a:lnTo>
                <a:lnTo>
                  <a:pt x="1916" y="609"/>
                </a:lnTo>
                <a:lnTo>
                  <a:pt x="1917" y="609"/>
                </a:lnTo>
                <a:lnTo>
                  <a:pt x="1917" y="609"/>
                </a:lnTo>
                <a:lnTo>
                  <a:pt x="1917" y="609"/>
                </a:lnTo>
                <a:lnTo>
                  <a:pt x="1917" y="609"/>
                </a:lnTo>
                <a:lnTo>
                  <a:pt x="1918" y="609"/>
                </a:lnTo>
                <a:lnTo>
                  <a:pt x="1918" y="609"/>
                </a:lnTo>
                <a:lnTo>
                  <a:pt x="1918" y="609"/>
                </a:lnTo>
                <a:lnTo>
                  <a:pt x="1918" y="609"/>
                </a:lnTo>
                <a:lnTo>
                  <a:pt x="1918" y="609"/>
                </a:lnTo>
                <a:lnTo>
                  <a:pt x="1919" y="609"/>
                </a:lnTo>
                <a:lnTo>
                  <a:pt x="1919" y="609"/>
                </a:lnTo>
                <a:lnTo>
                  <a:pt x="1919" y="609"/>
                </a:lnTo>
                <a:lnTo>
                  <a:pt x="1919" y="609"/>
                </a:lnTo>
                <a:lnTo>
                  <a:pt x="1920" y="609"/>
                </a:lnTo>
                <a:lnTo>
                  <a:pt x="1920" y="609"/>
                </a:lnTo>
                <a:lnTo>
                  <a:pt x="1920" y="609"/>
                </a:lnTo>
                <a:lnTo>
                  <a:pt x="1920" y="609"/>
                </a:lnTo>
                <a:lnTo>
                  <a:pt x="1921" y="609"/>
                </a:lnTo>
                <a:lnTo>
                  <a:pt x="1921" y="609"/>
                </a:lnTo>
                <a:lnTo>
                  <a:pt x="1921" y="609"/>
                </a:lnTo>
                <a:lnTo>
                  <a:pt x="1921" y="609"/>
                </a:lnTo>
                <a:lnTo>
                  <a:pt x="1922" y="609"/>
                </a:lnTo>
                <a:lnTo>
                  <a:pt x="1922" y="609"/>
                </a:lnTo>
                <a:lnTo>
                  <a:pt x="1922" y="609"/>
                </a:lnTo>
                <a:lnTo>
                  <a:pt x="1922" y="609"/>
                </a:lnTo>
                <a:lnTo>
                  <a:pt x="1922" y="609"/>
                </a:lnTo>
                <a:lnTo>
                  <a:pt x="1923" y="609"/>
                </a:lnTo>
                <a:lnTo>
                  <a:pt x="1923" y="609"/>
                </a:lnTo>
                <a:lnTo>
                  <a:pt x="1923" y="609"/>
                </a:lnTo>
                <a:lnTo>
                  <a:pt x="1923" y="609"/>
                </a:lnTo>
                <a:lnTo>
                  <a:pt x="1924" y="609"/>
                </a:lnTo>
                <a:lnTo>
                  <a:pt x="1924" y="609"/>
                </a:lnTo>
                <a:lnTo>
                  <a:pt x="1924" y="609"/>
                </a:lnTo>
                <a:lnTo>
                  <a:pt x="1924" y="609"/>
                </a:lnTo>
                <a:lnTo>
                  <a:pt x="1925" y="609"/>
                </a:lnTo>
                <a:lnTo>
                  <a:pt x="1925" y="609"/>
                </a:lnTo>
                <a:lnTo>
                  <a:pt x="1925" y="609"/>
                </a:lnTo>
                <a:lnTo>
                  <a:pt x="1925" y="609"/>
                </a:lnTo>
                <a:lnTo>
                  <a:pt x="1926" y="609"/>
                </a:lnTo>
                <a:lnTo>
                  <a:pt x="1926" y="609"/>
                </a:lnTo>
                <a:lnTo>
                  <a:pt x="1926" y="609"/>
                </a:lnTo>
                <a:lnTo>
                  <a:pt x="1926" y="609"/>
                </a:lnTo>
                <a:lnTo>
                  <a:pt x="1927" y="609"/>
                </a:lnTo>
                <a:lnTo>
                  <a:pt x="1927" y="609"/>
                </a:lnTo>
                <a:lnTo>
                  <a:pt x="1927" y="609"/>
                </a:lnTo>
                <a:lnTo>
                  <a:pt x="1927" y="609"/>
                </a:lnTo>
                <a:lnTo>
                  <a:pt x="1927" y="609"/>
                </a:lnTo>
                <a:lnTo>
                  <a:pt x="1928" y="609"/>
                </a:lnTo>
                <a:lnTo>
                  <a:pt x="1928" y="609"/>
                </a:lnTo>
                <a:lnTo>
                  <a:pt x="1928" y="609"/>
                </a:lnTo>
                <a:lnTo>
                  <a:pt x="1928" y="609"/>
                </a:lnTo>
                <a:lnTo>
                  <a:pt x="1929" y="609"/>
                </a:lnTo>
                <a:lnTo>
                  <a:pt x="1929" y="609"/>
                </a:lnTo>
                <a:lnTo>
                  <a:pt x="1929" y="609"/>
                </a:lnTo>
                <a:lnTo>
                  <a:pt x="1929" y="609"/>
                </a:lnTo>
                <a:lnTo>
                  <a:pt x="1930" y="609"/>
                </a:lnTo>
                <a:lnTo>
                  <a:pt x="1930" y="609"/>
                </a:lnTo>
                <a:lnTo>
                  <a:pt x="1930" y="609"/>
                </a:lnTo>
                <a:lnTo>
                  <a:pt x="1930" y="609"/>
                </a:lnTo>
                <a:lnTo>
                  <a:pt x="1931" y="609"/>
                </a:lnTo>
                <a:lnTo>
                  <a:pt x="1931" y="609"/>
                </a:lnTo>
                <a:lnTo>
                  <a:pt x="1931" y="609"/>
                </a:lnTo>
                <a:lnTo>
                  <a:pt x="1931" y="609"/>
                </a:lnTo>
                <a:lnTo>
                  <a:pt x="1931" y="609"/>
                </a:lnTo>
                <a:lnTo>
                  <a:pt x="1932" y="609"/>
                </a:lnTo>
                <a:lnTo>
                  <a:pt x="1932" y="609"/>
                </a:lnTo>
                <a:lnTo>
                  <a:pt x="1932" y="609"/>
                </a:lnTo>
                <a:lnTo>
                  <a:pt x="1932" y="609"/>
                </a:lnTo>
                <a:lnTo>
                  <a:pt x="1933" y="609"/>
                </a:lnTo>
                <a:lnTo>
                  <a:pt x="1933" y="609"/>
                </a:lnTo>
                <a:lnTo>
                  <a:pt x="1933" y="609"/>
                </a:lnTo>
                <a:lnTo>
                  <a:pt x="1933" y="609"/>
                </a:lnTo>
                <a:lnTo>
                  <a:pt x="1934" y="609"/>
                </a:lnTo>
                <a:lnTo>
                  <a:pt x="1934" y="609"/>
                </a:lnTo>
                <a:lnTo>
                  <a:pt x="1934" y="609"/>
                </a:lnTo>
                <a:lnTo>
                  <a:pt x="1934" y="609"/>
                </a:lnTo>
                <a:lnTo>
                  <a:pt x="1935" y="609"/>
                </a:lnTo>
                <a:lnTo>
                  <a:pt x="1935" y="609"/>
                </a:lnTo>
                <a:lnTo>
                  <a:pt x="1935" y="609"/>
                </a:lnTo>
                <a:lnTo>
                  <a:pt x="1935" y="609"/>
                </a:lnTo>
                <a:lnTo>
                  <a:pt x="1936" y="609"/>
                </a:lnTo>
                <a:lnTo>
                  <a:pt x="1936" y="609"/>
                </a:lnTo>
                <a:lnTo>
                  <a:pt x="1936" y="609"/>
                </a:lnTo>
                <a:lnTo>
                  <a:pt x="1936" y="609"/>
                </a:lnTo>
                <a:lnTo>
                  <a:pt x="1936" y="609"/>
                </a:lnTo>
                <a:lnTo>
                  <a:pt x="1937" y="609"/>
                </a:lnTo>
                <a:lnTo>
                  <a:pt x="1937" y="609"/>
                </a:lnTo>
                <a:lnTo>
                  <a:pt x="1937" y="609"/>
                </a:lnTo>
                <a:lnTo>
                  <a:pt x="1937" y="609"/>
                </a:lnTo>
                <a:lnTo>
                  <a:pt x="1938" y="609"/>
                </a:lnTo>
                <a:lnTo>
                  <a:pt x="1938" y="609"/>
                </a:lnTo>
                <a:lnTo>
                  <a:pt x="1938" y="609"/>
                </a:lnTo>
                <a:lnTo>
                  <a:pt x="1938" y="609"/>
                </a:lnTo>
                <a:lnTo>
                  <a:pt x="1939" y="609"/>
                </a:lnTo>
                <a:lnTo>
                  <a:pt x="1939" y="609"/>
                </a:lnTo>
                <a:lnTo>
                  <a:pt x="1939" y="609"/>
                </a:lnTo>
                <a:lnTo>
                  <a:pt x="1939" y="609"/>
                </a:lnTo>
                <a:lnTo>
                  <a:pt x="1940" y="609"/>
                </a:lnTo>
                <a:lnTo>
                  <a:pt x="1940" y="609"/>
                </a:lnTo>
                <a:lnTo>
                  <a:pt x="1940" y="609"/>
                </a:lnTo>
                <a:lnTo>
                  <a:pt x="1940" y="609"/>
                </a:lnTo>
                <a:lnTo>
                  <a:pt x="1940" y="609"/>
                </a:lnTo>
                <a:lnTo>
                  <a:pt x="1941" y="609"/>
                </a:lnTo>
                <a:lnTo>
                  <a:pt x="1941" y="609"/>
                </a:lnTo>
                <a:lnTo>
                  <a:pt x="1941" y="609"/>
                </a:lnTo>
                <a:lnTo>
                  <a:pt x="1941" y="609"/>
                </a:lnTo>
                <a:lnTo>
                  <a:pt x="1942" y="609"/>
                </a:lnTo>
                <a:lnTo>
                  <a:pt x="1942" y="609"/>
                </a:lnTo>
                <a:lnTo>
                  <a:pt x="1942" y="609"/>
                </a:lnTo>
                <a:lnTo>
                  <a:pt x="1942" y="609"/>
                </a:lnTo>
                <a:lnTo>
                  <a:pt x="1943" y="609"/>
                </a:lnTo>
                <a:lnTo>
                  <a:pt x="1943" y="609"/>
                </a:lnTo>
                <a:lnTo>
                  <a:pt x="1943" y="609"/>
                </a:lnTo>
                <a:lnTo>
                  <a:pt x="1943" y="609"/>
                </a:lnTo>
                <a:lnTo>
                  <a:pt x="1944" y="609"/>
                </a:lnTo>
                <a:lnTo>
                  <a:pt x="1944" y="609"/>
                </a:lnTo>
                <a:lnTo>
                  <a:pt x="1944" y="609"/>
                </a:lnTo>
                <a:lnTo>
                  <a:pt x="1944" y="609"/>
                </a:lnTo>
                <a:lnTo>
                  <a:pt x="1945" y="609"/>
                </a:lnTo>
                <a:lnTo>
                  <a:pt x="1945" y="609"/>
                </a:lnTo>
                <a:lnTo>
                  <a:pt x="1945" y="609"/>
                </a:lnTo>
                <a:lnTo>
                  <a:pt x="1945" y="609"/>
                </a:lnTo>
                <a:lnTo>
                  <a:pt x="1945" y="609"/>
                </a:lnTo>
                <a:lnTo>
                  <a:pt x="1946" y="609"/>
                </a:lnTo>
                <a:lnTo>
                  <a:pt x="1946" y="609"/>
                </a:lnTo>
                <a:lnTo>
                  <a:pt x="1946" y="609"/>
                </a:lnTo>
                <a:lnTo>
                  <a:pt x="1946" y="609"/>
                </a:lnTo>
                <a:lnTo>
                  <a:pt x="1947" y="609"/>
                </a:lnTo>
                <a:lnTo>
                  <a:pt x="1947" y="609"/>
                </a:lnTo>
                <a:lnTo>
                  <a:pt x="1947" y="609"/>
                </a:lnTo>
                <a:lnTo>
                  <a:pt x="1947" y="609"/>
                </a:lnTo>
                <a:lnTo>
                  <a:pt x="1948" y="609"/>
                </a:lnTo>
                <a:lnTo>
                  <a:pt x="1948" y="609"/>
                </a:lnTo>
                <a:lnTo>
                  <a:pt x="1948" y="609"/>
                </a:lnTo>
                <a:lnTo>
                  <a:pt x="1949" y="609"/>
                </a:lnTo>
                <a:lnTo>
                  <a:pt x="1949" y="609"/>
                </a:lnTo>
                <a:lnTo>
                  <a:pt x="1949" y="609"/>
                </a:lnTo>
                <a:lnTo>
                  <a:pt x="1949" y="609"/>
                </a:lnTo>
                <a:lnTo>
                  <a:pt x="1949" y="609"/>
                </a:lnTo>
                <a:lnTo>
                  <a:pt x="1949" y="609"/>
                </a:lnTo>
                <a:lnTo>
                  <a:pt x="1950" y="609"/>
                </a:lnTo>
                <a:lnTo>
                  <a:pt x="1950" y="609"/>
                </a:lnTo>
                <a:lnTo>
                  <a:pt x="1950" y="609"/>
                </a:lnTo>
                <a:lnTo>
                  <a:pt x="1950" y="609"/>
                </a:lnTo>
                <a:lnTo>
                  <a:pt x="1951" y="609"/>
                </a:lnTo>
                <a:lnTo>
                  <a:pt x="1951" y="609"/>
                </a:lnTo>
                <a:lnTo>
                  <a:pt x="1951" y="609"/>
                </a:lnTo>
                <a:lnTo>
                  <a:pt x="1952" y="609"/>
                </a:lnTo>
                <a:lnTo>
                  <a:pt x="1952" y="609"/>
                </a:lnTo>
                <a:lnTo>
                  <a:pt x="1952" y="609"/>
                </a:lnTo>
                <a:lnTo>
                  <a:pt x="1952" y="609"/>
                </a:lnTo>
                <a:lnTo>
                  <a:pt x="1953" y="609"/>
                </a:lnTo>
                <a:lnTo>
                  <a:pt x="1953" y="609"/>
                </a:lnTo>
                <a:lnTo>
                  <a:pt x="1953" y="609"/>
                </a:lnTo>
                <a:lnTo>
                  <a:pt x="1953" y="609"/>
                </a:lnTo>
                <a:lnTo>
                  <a:pt x="1953" y="609"/>
                </a:lnTo>
                <a:lnTo>
                  <a:pt x="1953" y="609"/>
                </a:lnTo>
                <a:lnTo>
                  <a:pt x="1954" y="609"/>
                </a:lnTo>
                <a:lnTo>
                  <a:pt x="1954" y="609"/>
                </a:lnTo>
                <a:lnTo>
                  <a:pt x="1954" y="609"/>
                </a:lnTo>
                <a:lnTo>
                  <a:pt x="1955" y="609"/>
                </a:lnTo>
                <a:lnTo>
                  <a:pt x="1955" y="609"/>
                </a:lnTo>
                <a:lnTo>
                  <a:pt x="1955" y="609"/>
                </a:lnTo>
                <a:lnTo>
                  <a:pt x="1955" y="609"/>
                </a:lnTo>
                <a:lnTo>
                  <a:pt x="1956" y="609"/>
                </a:lnTo>
                <a:lnTo>
                  <a:pt x="1956" y="609"/>
                </a:lnTo>
                <a:lnTo>
                  <a:pt x="1956" y="609"/>
                </a:lnTo>
                <a:lnTo>
                  <a:pt x="1956" y="609"/>
                </a:lnTo>
                <a:lnTo>
                  <a:pt x="1957" y="609"/>
                </a:lnTo>
                <a:lnTo>
                  <a:pt x="1957" y="609"/>
                </a:lnTo>
                <a:lnTo>
                  <a:pt x="1957" y="609"/>
                </a:lnTo>
                <a:lnTo>
                  <a:pt x="1957" y="609"/>
                </a:lnTo>
                <a:lnTo>
                  <a:pt x="1958" y="609"/>
                </a:lnTo>
                <a:lnTo>
                  <a:pt x="1958" y="609"/>
                </a:lnTo>
                <a:lnTo>
                  <a:pt x="1958" y="609"/>
                </a:lnTo>
                <a:lnTo>
                  <a:pt x="1958" y="609"/>
                </a:lnTo>
                <a:lnTo>
                  <a:pt x="1958" y="609"/>
                </a:lnTo>
                <a:lnTo>
                  <a:pt x="1959" y="609"/>
                </a:lnTo>
                <a:lnTo>
                  <a:pt x="1959" y="609"/>
                </a:lnTo>
                <a:lnTo>
                  <a:pt x="1959" y="609"/>
                </a:lnTo>
                <a:lnTo>
                  <a:pt x="1959" y="609"/>
                </a:lnTo>
                <a:lnTo>
                  <a:pt x="1960" y="609"/>
                </a:lnTo>
                <a:lnTo>
                  <a:pt x="1960" y="609"/>
                </a:lnTo>
                <a:lnTo>
                  <a:pt x="1960" y="609"/>
                </a:lnTo>
                <a:lnTo>
                  <a:pt x="1960" y="609"/>
                </a:lnTo>
                <a:lnTo>
                  <a:pt x="1961" y="609"/>
                </a:lnTo>
                <a:lnTo>
                  <a:pt x="1961" y="609"/>
                </a:lnTo>
                <a:lnTo>
                  <a:pt x="1961" y="609"/>
                </a:lnTo>
                <a:lnTo>
                  <a:pt x="1961" y="609"/>
                </a:lnTo>
                <a:lnTo>
                  <a:pt x="1962" y="609"/>
                </a:lnTo>
                <a:lnTo>
                  <a:pt x="1962" y="609"/>
                </a:lnTo>
                <a:lnTo>
                  <a:pt x="1962" y="609"/>
                </a:lnTo>
                <a:lnTo>
                  <a:pt x="1962" y="609"/>
                </a:lnTo>
                <a:lnTo>
                  <a:pt x="1962" y="609"/>
                </a:lnTo>
                <a:lnTo>
                  <a:pt x="1963" y="609"/>
                </a:lnTo>
                <a:lnTo>
                  <a:pt x="1963" y="609"/>
                </a:lnTo>
                <a:lnTo>
                  <a:pt x="1963" y="609"/>
                </a:lnTo>
                <a:lnTo>
                  <a:pt x="1963" y="609"/>
                </a:lnTo>
                <a:lnTo>
                  <a:pt x="1964" y="609"/>
                </a:lnTo>
                <a:lnTo>
                  <a:pt x="1964" y="609"/>
                </a:lnTo>
                <a:lnTo>
                  <a:pt x="1964" y="609"/>
                </a:lnTo>
                <a:lnTo>
                  <a:pt x="1964" y="609"/>
                </a:lnTo>
                <a:lnTo>
                  <a:pt x="1965" y="609"/>
                </a:lnTo>
                <a:lnTo>
                  <a:pt x="1965" y="609"/>
                </a:lnTo>
                <a:lnTo>
                  <a:pt x="1965" y="609"/>
                </a:lnTo>
                <a:lnTo>
                  <a:pt x="1965" y="609"/>
                </a:lnTo>
                <a:lnTo>
                  <a:pt x="1966" y="609"/>
                </a:lnTo>
                <a:lnTo>
                  <a:pt x="1966" y="609"/>
                </a:lnTo>
                <a:lnTo>
                  <a:pt x="1966" y="609"/>
                </a:lnTo>
                <a:lnTo>
                  <a:pt x="1966" y="609"/>
                </a:lnTo>
                <a:lnTo>
                  <a:pt x="1967" y="609"/>
                </a:lnTo>
                <a:lnTo>
                  <a:pt x="1967" y="609"/>
                </a:lnTo>
                <a:lnTo>
                  <a:pt x="1967" y="609"/>
                </a:lnTo>
                <a:lnTo>
                  <a:pt x="1967" y="609"/>
                </a:lnTo>
                <a:lnTo>
                  <a:pt x="1967" y="609"/>
                </a:lnTo>
                <a:lnTo>
                  <a:pt x="1968" y="609"/>
                </a:lnTo>
                <a:lnTo>
                  <a:pt x="1968" y="609"/>
                </a:lnTo>
                <a:lnTo>
                  <a:pt x="1968" y="609"/>
                </a:lnTo>
                <a:lnTo>
                  <a:pt x="1968" y="609"/>
                </a:lnTo>
                <a:lnTo>
                  <a:pt x="1969" y="609"/>
                </a:lnTo>
                <a:lnTo>
                  <a:pt x="1969" y="609"/>
                </a:lnTo>
                <a:lnTo>
                  <a:pt x="1969" y="609"/>
                </a:lnTo>
                <a:lnTo>
                  <a:pt x="1969" y="609"/>
                </a:lnTo>
                <a:lnTo>
                  <a:pt x="1970" y="609"/>
                </a:lnTo>
                <a:lnTo>
                  <a:pt x="1970" y="609"/>
                </a:lnTo>
                <a:lnTo>
                  <a:pt x="1970" y="609"/>
                </a:lnTo>
                <a:lnTo>
                  <a:pt x="1970" y="609"/>
                </a:lnTo>
                <a:lnTo>
                  <a:pt x="1971" y="609"/>
                </a:lnTo>
                <a:lnTo>
                  <a:pt x="1971" y="609"/>
                </a:lnTo>
                <a:lnTo>
                  <a:pt x="1971" y="609"/>
                </a:lnTo>
                <a:lnTo>
                  <a:pt x="1971" y="609"/>
                </a:lnTo>
                <a:lnTo>
                  <a:pt x="1971" y="609"/>
                </a:lnTo>
                <a:lnTo>
                  <a:pt x="1972" y="609"/>
                </a:lnTo>
                <a:lnTo>
                  <a:pt x="1972" y="609"/>
                </a:lnTo>
                <a:lnTo>
                  <a:pt x="1972" y="609"/>
                </a:lnTo>
                <a:lnTo>
                  <a:pt x="1972" y="609"/>
                </a:lnTo>
                <a:lnTo>
                  <a:pt x="1973" y="609"/>
                </a:lnTo>
                <a:lnTo>
                  <a:pt x="1973" y="609"/>
                </a:lnTo>
                <a:lnTo>
                  <a:pt x="1973" y="609"/>
                </a:lnTo>
                <a:lnTo>
                  <a:pt x="1973" y="609"/>
                </a:lnTo>
                <a:lnTo>
                  <a:pt x="1974" y="609"/>
                </a:lnTo>
                <a:lnTo>
                  <a:pt x="1974" y="609"/>
                </a:lnTo>
                <a:lnTo>
                  <a:pt x="1974" y="609"/>
                </a:lnTo>
                <a:lnTo>
                  <a:pt x="1974" y="609"/>
                </a:lnTo>
                <a:lnTo>
                  <a:pt x="1975" y="609"/>
                </a:lnTo>
                <a:lnTo>
                  <a:pt x="1975" y="609"/>
                </a:lnTo>
                <a:lnTo>
                  <a:pt x="1975" y="609"/>
                </a:lnTo>
                <a:lnTo>
                  <a:pt x="1975" y="609"/>
                </a:lnTo>
                <a:lnTo>
                  <a:pt x="1976" y="609"/>
                </a:lnTo>
                <a:lnTo>
                  <a:pt x="1976" y="609"/>
                </a:lnTo>
                <a:lnTo>
                  <a:pt x="1976" y="609"/>
                </a:lnTo>
                <a:lnTo>
                  <a:pt x="1976" y="609"/>
                </a:lnTo>
                <a:lnTo>
                  <a:pt x="1976" y="609"/>
                </a:lnTo>
                <a:lnTo>
                  <a:pt x="1977" y="609"/>
                </a:lnTo>
                <a:lnTo>
                  <a:pt x="1977" y="609"/>
                </a:lnTo>
                <a:lnTo>
                  <a:pt x="1977" y="609"/>
                </a:lnTo>
                <a:lnTo>
                  <a:pt x="1977" y="609"/>
                </a:lnTo>
                <a:lnTo>
                  <a:pt x="1978" y="609"/>
                </a:lnTo>
                <a:lnTo>
                  <a:pt x="1978" y="609"/>
                </a:lnTo>
                <a:lnTo>
                  <a:pt x="1978" y="609"/>
                </a:lnTo>
                <a:lnTo>
                  <a:pt x="1978" y="609"/>
                </a:lnTo>
                <a:lnTo>
                  <a:pt x="1979" y="609"/>
                </a:lnTo>
                <a:lnTo>
                  <a:pt x="1979" y="609"/>
                </a:lnTo>
                <a:lnTo>
                  <a:pt x="1979" y="609"/>
                </a:lnTo>
                <a:lnTo>
                  <a:pt x="1979" y="609"/>
                </a:lnTo>
                <a:lnTo>
                  <a:pt x="1980" y="609"/>
                </a:lnTo>
                <a:lnTo>
                  <a:pt x="1980" y="609"/>
                </a:lnTo>
                <a:lnTo>
                  <a:pt x="1980" y="609"/>
                </a:lnTo>
                <a:lnTo>
                  <a:pt x="1980" y="609"/>
                </a:lnTo>
                <a:lnTo>
                  <a:pt x="1980" y="609"/>
                </a:lnTo>
                <a:lnTo>
                  <a:pt x="1981" y="609"/>
                </a:lnTo>
                <a:lnTo>
                  <a:pt x="1981" y="609"/>
                </a:lnTo>
                <a:lnTo>
                  <a:pt x="1981" y="609"/>
                </a:lnTo>
                <a:lnTo>
                  <a:pt x="1981" y="609"/>
                </a:lnTo>
                <a:lnTo>
                  <a:pt x="1982" y="609"/>
                </a:lnTo>
                <a:lnTo>
                  <a:pt x="1982" y="609"/>
                </a:lnTo>
                <a:lnTo>
                  <a:pt x="1982" y="609"/>
                </a:lnTo>
                <a:lnTo>
                  <a:pt x="1982" y="609"/>
                </a:lnTo>
                <a:lnTo>
                  <a:pt x="1983" y="609"/>
                </a:lnTo>
                <a:lnTo>
                  <a:pt x="1983" y="609"/>
                </a:lnTo>
                <a:lnTo>
                  <a:pt x="1983" y="609"/>
                </a:lnTo>
                <a:lnTo>
                  <a:pt x="1984" y="609"/>
                </a:lnTo>
                <a:lnTo>
                  <a:pt x="1984" y="609"/>
                </a:lnTo>
                <a:lnTo>
                  <a:pt x="1984" y="609"/>
                </a:lnTo>
                <a:lnTo>
                  <a:pt x="1984" y="609"/>
                </a:lnTo>
                <a:lnTo>
                  <a:pt x="1985" y="609"/>
                </a:lnTo>
                <a:lnTo>
                  <a:pt x="1985" y="609"/>
                </a:lnTo>
                <a:lnTo>
                  <a:pt x="1985" y="609"/>
                </a:lnTo>
                <a:lnTo>
                  <a:pt x="1985" y="609"/>
                </a:lnTo>
                <a:lnTo>
                  <a:pt x="1985" y="609"/>
                </a:lnTo>
                <a:lnTo>
                  <a:pt x="1985" y="609"/>
                </a:lnTo>
                <a:lnTo>
                  <a:pt x="1986" y="609"/>
                </a:lnTo>
                <a:lnTo>
                  <a:pt x="1986" y="609"/>
                </a:lnTo>
                <a:lnTo>
                  <a:pt x="1986" y="609"/>
                </a:lnTo>
                <a:lnTo>
                  <a:pt x="1986" y="609"/>
                </a:lnTo>
                <a:lnTo>
                  <a:pt x="1987" y="609"/>
                </a:lnTo>
                <a:lnTo>
                  <a:pt x="1987" y="609"/>
                </a:lnTo>
                <a:lnTo>
                  <a:pt x="1987" y="609"/>
                </a:lnTo>
                <a:lnTo>
                  <a:pt x="1988" y="609"/>
                </a:lnTo>
                <a:lnTo>
                  <a:pt x="1988" y="609"/>
                </a:lnTo>
                <a:lnTo>
                  <a:pt x="1988" y="609"/>
                </a:lnTo>
                <a:lnTo>
                  <a:pt x="1988" y="609"/>
                </a:lnTo>
                <a:lnTo>
                  <a:pt x="1989" y="609"/>
                </a:lnTo>
                <a:lnTo>
                  <a:pt x="1989" y="609"/>
                </a:lnTo>
                <a:lnTo>
                  <a:pt x="1989" y="609"/>
                </a:lnTo>
                <a:lnTo>
                  <a:pt x="1989" y="609"/>
                </a:lnTo>
                <a:lnTo>
                  <a:pt x="1989" y="609"/>
                </a:lnTo>
                <a:lnTo>
                  <a:pt x="1989" y="609"/>
                </a:lnTo>
                <a:lnTo>
                  <a:pt x="1990" y="609"/>
                </a:lnTo>
                <a:lnTo>
                  <a:pt x="1990" y="609"/>
                </a:lnTo>
                <a:lnTo>
                  <a:pt x="1990" y="609"/>
                </a:lnTo>
                <a:lnTo>
                  <a:pt x="1991" y="609"/>
                </a:lnTo>
                <a:lnTo>
                  <a:pt x="1991" y="609"/>
                </a:lnTo>
                <a:lnTo>
                  <a:pt x="1991" y="609"/>
                </a:lnTo>
                <a:lnTo>
                  <a:pt x="1991" y="609"/>
                </a:lnTo>
                <a:lnTo>
                  <a:pt x="1992" y="609"/>
                </a:lnTo>
                <a:lnTo>
                  <a:pt x="1992" y="609"/>
                </a:lnTo>
                <a:lnTo>
                  <a:pt x="1992" y="609"/>
                </a:lnTo>
                <a:lnTo>
                  <a:pt x="1992" y="609"/>
                </a:lnTo>
                <a:lnTo>
                  <a:pt x="1993" y="609"/>
                </a:lnTo>
                <a:lnTo>
                  <a:pt x="1993" y="609"/>
                </a:lnTo>
                <a:lnTo>
                  <a:pt x="1993" y="609"/>
                </a:lnTo>
                <a:lnTo>
                  <a:pt x="1993" y="609"/>
                </a:lnTo>
                <a:lnTo>
                  <a:pt x="1993" y="609"/>
                </a:lnTo>
                <a:lnTo>
                  <a:pt x="1994" y="609"/>
                </a:lnTo>
                <a:lnTo>
                  <a:pt x="1994" y="609"/>
                </a:lnTo>
                <a:lnTo>
                  <a:pt x="1994" y="609"/>
                </a:lnTo>
                <a:lnTo>
                  <a:pt x="1994" y="609"/>
                </a:lnTo>
                <a:lnTo>
                  <a:pt x="1995" y="609"/>
                </a:lnTo>
                <a:lnTo>
                  <a:pt x="1995" y="609"/>
                </a:lnTo>
                <a:lnTo>
                  <a:pt x="1995" y="609"/>
                </a:lnTo>
                <a:lnTo>
                  <a:pt x="1995" y="609"/>
                </a:lnTo>
                <a:lnTo>
                  <a:pt x="1996" y="609"/>
                </a:lnTo>
                <a:lnTo>
                  <a:pt x="1996" y="609"/>
                </a:lnTo>
                <a:lnTo>
                  <a:pt x="1996" y="609"/>
                </a:lnTo>
                <a:lnTo>
                  <a:pt x="1996" y="609"/>
                </a:lnTo>
                <a:lnTo>
                  <a:pt x="1997" y="609"/>
                </a:lnTo>
                <a:lnTo>
                  <a:pt x="1997" y="609"/>
                </a:lnTo>
                <a:lnTo>
                  <a:pt x="1997" y="609"/>
                </a:lnTo>
                <a:lnTo>
                  <a:pt x="1997" y="609"/>
                </a:lnTo>
                <a:lnTo>
                  <a:pt x="1998" y="609"/>
                </a:lnTo>
                <a:lnTo>
                  <a:pt x="1998" y="609"/>
                </a:lnTo>
                <a:lnTo>
                  <a:pt x="1998" y="609"/>
                </a:lnTo>
                <a:lnTo>
                  <a:pt x="1998" y="609"/>
                </a:lnTo>
                <a:lnTo>
                  <a:pt x="1998" y="609"/>
                </a:lnTo>
                <a:lnTo>
                  <a:pt x="1999" y="609"/>
                </a:lnTo>
                <a:lnTo>
                  <a:pt x="1999" y="609"/>
                </a:lnTo>
                <a:lnTo>
                  <a:pt x="1999" y="609"/>
                </a:lnTo>
                <a:lnTo>
                  <a:pt x="1999" y="609"/>
                </a:lnTo>
                <a:lnTo>
                  <a:pt x="2000" y="609"/>
                </a:lnTo>
                <a:lnTo>
                  <a:pt x="2000" y="609"/>
                </a:lnTo>
                <a:lnTo>
                  <a:pt x="2000" y="609"/>
                </a:lnTo>
                <a:lnTo>
                  <a:pt x="2000" y="609"/>
                </a:lnTo>
                <a:lnTo>
                  <a:pt x="2001" y="609"/>
                </a:lnTo>
                <a:lnTo>
                  <a:pt x="2001" y="609"/>
                </a:lnTo>
                <a:lnTo>
                  <a:pt x="2001" y="609"/>
                </a:lnTo>
                <a:lnTo>
                  <a:pt x="2001" y="609"/>
                </a:lnTo>
                <a:lnTo>
                  <a:pt x="2002" y="609"/>
                </a:lnTo>
                <a:lnTo>
                  <a:pt x="2002" y="609"/>
                </a:lnTo>
                <a:lnTo>
                  <a:pt x="2002" y="609"/>
                </a:lnTo>
                <a:lnTo>
                  <a:pt x="2002" y="609"/>
                </a:lnTo>
                <a:lnTo>
                  <a:pt x="2002" y="609"/>
                </a:lnTo>
                <a:lnTo>
                  <a:pt x="2003" y="609"/>
                </a:lnTo>
                <a:lnTo>
                  <a:pt x="2003" y="609"/>
                </a:lnTo>
                <a:lnTo>
                  <a:pt x="2003" y="609"/>
                </a:lnTo>
                <a:lnTo>
                  <a:pt x="2003" y="609"/>
                </a:lnTo>
                <a:lnTo>
                  <a:pt x="2004" y="609"/>
                </a:lnTo>
                <a:lnTo>
                  <a:pt x="2004" y="609"/>
                </a:lnTo>
                <a:lnTo>
                  <a:pt x="2004" y="609"/>
                </a:lnTo>
                <a:lnTo>
                  <a:pt x="2004" y="609"/>
                </a:lnTo>
                <a:lnTo>
                  <a:pt x="2005" y="609"/>
                </a:lnTo>
                <a:lnTo>
                  <a:pt x="2005" y="609"/>
                </a:lnTo>
                <a:lnTo>
                  <a:pt x="2005" y="609"/>
                </a:lnTo>
                <a:lnTo>
                  <a:pt x="2005" y="609"/>
                </a:lnTo>
                <a:lnTo>
                  <a:pt x="2006" y="609"/>
                </a:lnTo>
                <a:lnTo>
                  <a:pt x="2006" y="609"/>
                </a:lnTo>
                <a:lnTo>
                  <a:pt x="2006" y="609"/>
                </a:lnTo>
                <a:lnTo>
                  <a:pt x="2006" y="609"/>
                </a:lnTo>
                <a:lnTo>
                  <a:pt x="2007" y="609"/>
                </a:lnTo>
                <a:lnTo>
                  <a:pt x="2007" y="609"/>
                </a:lnTo>
                <a:lnTo>
                  <a:pt x="2007" y="609"/>
                </a:lnTo>
                <a:lnTo>
                  <a:pt x="2007" y="609"/>
                </a:lnTo>
                <a:lnTo>
                  <a:pt x="2007" y="609"/>
                </a:lnTo>
                <a:lnTo>
                  <a:pt x="2008" y="609"/>
                </a:lnTo>
                <a:lnTo>
                  <a:pt x="2008" y="609"/>
                </a:lnTo>
                <a:lnTo>
                  <a:pt x="2008" y="609"/>
                </a:lnTo>
                <a:lnTo>
                  <a:pt x="2008" y="609"/>
                </a:lnTo>
                <a:lnTo>
                  <a:pt x="2009" y="609"/>
                </a:lnTo>
                <a:lnTo>
                  <a:pt x="2009" y="609"/>
                </a:lnTo>
                <a:lnTo>
                  <a:pt x="2009" y="609"/>
                </a:lnTo>
                <a:lnTo>
                  <a:pt x="2009" y="609"/>
                </a:lnTo>
                <a:lnTo>
                  <a:pt x="2010" y="609"/>
                </a:lnTo>
                <a:lnTo>
                  <a:pt x="2010" y="609"/>
                </a:lnTo>
                <a:lnTo>
                  <a:pt x="2010" y="609"/>
                </a:lnTo>
                <a:lnTo>
                  <a:pt x="2010" y="609"/>
                </a:lnTo>
                <a:lnTo>
                  <a:pt x="2011" y="609"/>
                </a:lnTo>
                <a:lnTo>
                  <a:pt x="2011" y="609"/>
                </a:lnTo>
                <a:lnTo>
                  <a:pt x="2011" y="609"/>
                </a:lnTo>
                <a:lnTo>
                  <a:pt x="2011" y="609"/>
                </a:lnTo>
                <a:lnTo>
                  <a:pt x="2011" y="609"/>
                </a:lnTo>
                <a:lnTo>
                  <a:pt x="2012" y="609"/>
                </a:lnTo>
                <a:lnTo>
                  <a:pt x="2012" y="609"/>
                </a:lnTo>
                <a:lnTo>
                  <a:pt x="2012" y="609"/>
                </a:lnTo>
                <a:lnTo>
                  <a:pt x="2012" y="609"/>
                </a:lnTo>
                <a:lnTo>
                  <a:pt x="2013" y="609"/>
                </a:lnTo>
                <a:lnTo>
                  <a:pt x="2013" y="609"/>
                </a:lnTo>
                <a:lnTo>
                  <a:pt x="2013" y="609"/>
                </a:lnTo>
                <a:lnTo>
                  <a:pt x="2013" y="609"/>
                </a:lnTo>
                <a:lnTo>
                  <a:pt x="2014" y="609"/>
                </a:lnTo>
                <a:lnTo>
                  <a:pt x="2014" y="609"/>
                </a:lnTo>
                <a:lnTo>
                  <a:pt x="2014" y="609"/>
                </a:lnTo>
                <a:lnTo>
                  <a:pt x="2014" y="609"/>
                </a:lnTo>
                <a:lnTo>
                  <a:pt x="2015" y="609"/>
                </a:lnTo>
                <a:lnTo>
                  <a:pt x="2015" y="609"/>
                </a:lnTo>
                <a:lnTo>
                  <a:pt x="2015" y="609"/>
                </a:lnTo>
                <a:lnTo>
                  <a:pt x="2015" y="609"/>
                </a:lnTo>
                <a:lnTo>
                  <a:pt x="2016" y="609"/>
                </a:lnTo>
                <a:lnTo>
                  <a:pt x="2016" y="609"/>
                </a:lnTo>
                <a:lnTo>
                  <a:pt x="2016" y="609"/>
                </a:lnTo>
                <a:lnTo>
                  <a:pt x="2016" y="609"/>
                </a:lnTo>
                <a:lnTo>
                  <a:pt x="2016" y="609"/>
                </a:lnTo>
                <a:lnTo>
                  <a:pt x="2017" y="609"/>
                </a:lnTo>
                <a:lnTo>
                  <a:pt x="2017" y="609"/>
                </a:lnTo>
                <a:lnTo>
                  <a:pt x="2017" y="609"/>
                </a:lnTo>
                <a:lnTo>
                  <a:pt x="2017" y="609"/>
                </a:lnTo>
                <a:lnTo>
                  <a:pt x="2018" y="609"/>
                </a:lnTo>
                <a:lnTo>
                  <a:pt x="2018" y="609"/>
                </a:lnTo>
                <a:lnTo>
                  <a:pt x="2018" y="609"/>
                </a:lnTo>
                <a:lnTo>
                  <a:pt x="2018" y="609"/>
                </a:lnTo>
                <a:lnTo>
                  <a:pt x="2019" y="609"/>
                </a:lnTo>
                <a:lnTo>
                  <a:pt x="2019" y="609"/>
                </a:lnTo>
                <a:lnTo>
                  <a:pt x="2019" y="609"/>
                </a:lnTo>
                <a:lnTo>
                  <a:pt x="2020" y="609"/>
                </a:lnTo>
                <a:lnTo>
                  <a:pt x="2020" y="609"/>
                </a:lnTo>
                <a:lnTo>
                  <a:pt x="2020" y="609"/>
                </a:lnTo>
                <a:lnTo>
                  <a:pt x="2020" y="609"/>
                </a:lnTo>
                <a:lnTo>
                  <a:pt x="2020" y="609"/>
                </a:lnTo>
                <a:lnTo>
                  <a:pt x="2020" y="609"/>
                </a:lnTo>
                <a:lnTo>
                  <a:pt x="2021" y="609"/>
                </a:lnTo>
                <a:lnTo>
                  <a:pt x="2021" y="609"/>
                </a:lnTo>
                <a:lnTo>
                  <a:pt x="2021" y="609"/>
                </a:lnTo>
                <a:lnTo>
                  <a:pt x="2021" y="609"/>
                </a:lnTo>
                <a:lnTo>
                  <a:pt x="2022" y="609"/>
                </a:lnTo>
                <a:lnTo>
                  <a:pt x="2022" y="609"/>
                </a:lnTo>
                <a:lnTo>
                  <a:pt x="2022" y="609"/>
                </a:lnTo>
                <a:lnTo>
                  <a:pt x="2023" y="609"/>
                </a:lnTo>
                <a:lnTo>
                  <a:pt x="2023" y="609"/>
                </a:lnTo>
                <a:lnTo>
                  <a:pt x="2023" y="609"/>
                </a:lnTo>
                <a:lnTo>
                  <a:pt x="2023" y="609"/>
                </a:lnTo>
                <a:lnTo>
                  <a:pt x="2024" y="609"/>
                </a:lnTo>
                <a:lnTo>
                  <a:pt x="2024" y="609"/>
                </a:lnTo>
                <a:lnTo>
                  <a:pt x="2024" y="609"/>
                </a:lnTo>
                <a:lnTo>
                  <a:pt x="2024" y="609"/>
                </a:lnTo>
                <a:lnTo>
                  <a:pt x="2025" y="609"/>
                </a:lnTo>
                <a:lnTo>
                  <a:pt x="2025" y="609"/>
                </a:lnTo>
                <a:lnTo>
                  <a:pt x="2025" y="609"/>
                </a:lnTo>
                <a:lnTo>
                  <a:pt x="2025" y="609"/>
                </a:lnTo>
                <a:lnTo>
                  <a:pt x="2025" y="609"/>
                </a:lnTo>
                <a:lnTo>
                  <a:pt x="2025" y="609"/>
                </a:lnTo>
                <a:lnTo>
                  <a:pt x="2026" y="609"/>
                </a:lnTo>
                <a:lnTo>
                  <a:pt x="2026" y="609"/>
                </a:lnTo>
                <a:lnTo>
                  <a:pt x="2026" y="609"/>
                </a:lnTo>
                <a:lnTo>
                  <a:pt x="2027" y="609"/>
                </a:lnTo>
                <a:lnTo>
                  <a:pt x="2027" y="609"/>
                </a:lnTo>
                <a:lnTo>
                  <a:pt x="2027" y="609"/>
                </a:lnTo>
                <a:lnTo>
                  <a:pt x="2027" y="609"/>
                </a:lnTo>
                <a:lnTo>
                  <a:pt x="2028" y="609"/>
                </a:lnTo>
                <a:lnTo>
                  <a:pt x="2028" y="609"/>
                </a:lnTo>
                <a:lnTo>
                  <a:pt x="2028" y="609"/>
                </a:lnTo>
                <a:lnTo>
                  <a:pt x="2028" y="609"/>
                </a:lnTo>
                <a:lnTo>
                  <a:pt x="2029" y="609"/>
                </a:lnTo>
                <a:lnTo>
                  <a:pt x="2029" y="609"/>
                </a:lnTo>
                <a:lnTo>
                  <a:pt x="2029" y="609"/>
                </a:lnTo>
                <a:lnTo>
                  <a:pt x="2029" y="609"/>
                </a:lnTo>
                <a:lnTo>
                  <a:pt x="2029" y="609"/>
                </a:lnTo>
                <a:lnTo>
                  <a:pt x="2030" y="609"/>
                </a:lnTo>
                <a:lnTo>
                  <a:pt x="2030" y="609"/>
                </a:lnTo>
                <a:lnTo>
                  <a:pt x="2030" y="609"/>
                </a:lnTo>
                <a:lnTo>
                  <a:pt x="2030" y="609"/>
                </a:lnTo>
                <a:lnTo>
                  <a:pt x="2031" y="609"/>
                </a:lnTo>
                <a:lnTo>
                  <a:pt x="2031" y="609"/>
                </a:lnTo>
                <a:lnTo>
                  <a:pt x="2031" y="609"/>
                </a:lnTo>
                <a:lnTo>
                  <a:pt x="2031" y="609"/>
                </a:lnTo>
                <a:lnTo>
                  <a:pt x="2032" y="609"/>
                </a:lnTo>
                <a:lnTo>
                  <a:pt x="2032" y="609"/>
                </a:lnTo>
                <a:lnTo>
                  <a:pt x="2032" y="609"/>
                </a:lnTo>
                <a:lnTo>
                  <a:pt x="2032" y="609"/>
                </a:lnTo>
                <a:lnTo>
                  <a:pt x="2033" y="609"/>
                </a:lnTo>
                <a:lnTo>
                  <a:pt x="2033" y="609"/>
                </a:lnTo>
                <a:lnTo>
                  <a:pt x="2033" y="609"/>
                </a:lnTo>
                <a:lnTo>
                  <a:pt x="2033" y="609"/>
                </a:lnTo>
                <a:lnTo>
                  <a:pt x="2033" y="609"/>
                </a:lnTo>
                <a:lnTo>
                  <a:pt x="2034" y="609"/>
                </a:lnTo>
                <a:lnTo>
                  <a:pt x="2034" y="609"/>
                </a:lnTo>
                <a:lnTo>
                  <a:pt x="2034" y="609"/>
                </a:lnTo>
                <a:lnTo>
                  <a:pt x="2034" y="609"/>
                </a:lnTo>
                <a:lnTo>
                  <a:pt x="2035" y="609"/>
                </a:lnTo>
                <a:lnTo>
                  <a:pt x="2035" y="609"/>
                </a:lnTo>
                <a:lnTo>
                  <a:pt x="2035" y="609"/>
                </a:lnTo>
                <a:lnTo>
                  <a:pt x="2035" y="609"/>
                </a:lnTo>
                <a:lnTo>
                  <a:pt x="2036" y="609"/>
                </a:lnTo>
                <a:lnTo>
                  <a:pt x="2036" y="609"/>
                </a:lnTo>
                <a:lnTo>
                  <a:pt x="2036" y="609"/>
                </a:lnTo>
                <a:lnTo>
                  <a:pt x="2036" y="609"/>
                </a:lnTo>
                <a:lnTo>
                  <a:pt x="2037" y="609"/>
                </a:lnTo>
                <a:lnTo>
                  <a:pt x="2037" y="609"/>
                </a:lnTo>
                <a:lnTo>
                  <a:pt x="2037" y="609"/>
                </a:lnTo>
                <a:lnTo>
                  <a:pt x="2037" y="609"/>
                </a:lnTo>
                <a:lnTo>
                  <a:pt x="2038" y="609"/>
                </a:lnTo>
                <a:lnTo>
                  <a:pt x="2038" y="609"/>
                </a:lnTo>
                <a:lnTo>
                  <a:pt x="2038" y="609"/>
                </a:lnTo>
                <a:lnTo>
                  <a:pt x="2038" y="609"/>
                </a:lnTo>
                <a:lnTo>
                  <a:pt x="2038" y="609"/>
                </a:lnTo>
                <a:lnTo>
                  <a:pt x="2039" y="609"/>
                </a:lnTo>
                <a:lnTo>
                  <a:pt x="2039" y="609"/>
                </a:lnTo>
                <a:lnTo>
                  <a:pt x="2039" y="609"/>
                </a:lnTo>
                <a:lnTo>
                  <a:pt x="2039" y="609"/>
                </a:lnTo>
                <a:lnTo>
                  <a:pt x="2040" y="609"/>
                </a:lnTo>
                <a:lnTo>
                  <a:pt x="2040" y="609"/>
                </a:lnTo>
                <a:lnTo>
                  <a:pt x="2040" y="609"/>
                </a:lnTo>
                <a:lnTo>
                  <a:pt x="2040" y="609"/>
                </a:lnTo>
                <a:lnTo>
                  <a:pt x="2041" y="609"/>
                </a:lnTo>
                <a:lnTo>
                  <a:pt x="2041" y="609"/>
                </a:lnTo>
                <a:lnTo>
                  <a:pt x="2041" y="609"/>
                </a:lnTo>
                <a:lnTo>
                  <a:pt x="2041" y="609"/>
                </a:lnTo>
                <a:lnTo>
                  <a:pt x="2042" y="609"/>
                </a:lnTo>
                <a:lnTo>
                  <a:pt x="2042" y="609"/>
                </a:lnTo>
                <a:lnTo>
                  <a:pt x="2042" y="609"/>
                </a:lnTo>
                <a:lnTo>
                  <a:pt x="2042" y="609"/>
                </a:lnTo>
                <a:lnTo>
                  <a:pt x="2042" y="609"/>
                </a:lnTo>
                <a:lnTo>
                  <a:pt x="2043" y="609"/>
                </a:lnTo>
                <a:lnTo>
                  <a:pt x="2043" y="609"/>
                </a:lnTo>
                <a:lnTo>
                  <a:pt x="2043" y="609"/>
                </a:lnTo>
                <a:lnTo>
                  <a:pt x="2043" y="609"/>
                </a:lnTo>
                <a:lnTo>
                  <a:pt x="2044" y="609"/>
                </a:lnTo>
                <a:lnTo>
                  <a:pt x="2044" y="609"/>
                </a:lnTo>
                <a:lnTo>
                  <a:pt x="2044" y="609"/>
                </a:lnTo>
                <a:lnTo>
                  <a:pt x="2044" y="609"/>
                </a:lnTo>
                <a:lnTo>
                  <a:pt x="2045" y="609"/>
                </a:lnTo>
                <a:lnTo>
                  <a:pt x="2045" y="609"/>
                </a:lnTo>
                <a:lnTo>
                  <a:pt x="2045" y="609"/>
                </a:lnTo>
                <a:lnTo>
                  <a:pt x="2045" y="609"/>
                </a:lnTo>
                <a:lnTo>
                  <a:pt x="2046" y="609"/>
                </a:lnTo>
                <a:lnTo>
                  <a:pt x="2046" y="609"/>
                </a:lnTo>
                <a:lnTo>
                  <a:pt x="2046" y="609"/>
                </a:lnTo>
                <a:lnTo>
                  <a:pt x="2046" y="609"/>
                </a:lnTo>
                <a:lnTo>
                  <a:pt x="2047" y="609"/>
                </a:lnTo>
                <a:lnTo>
                  <a:pt x="2047" y="609"/>
                </a:lnTo>
                <a:lnTo>
                  <a:pt x="2047" y="609"/>
                </a:lnTo>
                <a:lnTo>
                  <a:pt x="2047" y="609"/>
                </a:lnTo>
                <a:lnTo>
                  <a:pt x="2047" y="609"/>
                </a:lnTo>
                <a:lnTo>
                  <a:pt x="2048" y="609"/>
                </a:lnTo>
                <a:lnTo>
                  <a:pt x="2048" y="609"/>
                </a:lnTo>
                <a:lnTo>
                  <a:pt x="2048" y="609"/>
                </a:lnTo>
                <a:lnTo>
                  <a:pt x="2048" y="609"/>
                </a:lnTo>
                <a:lnTo>
                  <a:pt x="2049" y="609"/>
                </a:lnTo>
                <a:lnTo>
                  <a:pt x="2049" y="609"/>
                </a:lnTo>
                <a:lnTo>
                  <a:pt x="2049" y="609"/>
                </a:lnTo>
                <a:lnTo>
                  <a:pt x="2049" y="609"/>
                </a:lnTo>
                <a:lnTo>
                  <a:pt x="2050" y="609"/>
                </a:lnTo>
                <a:lnTo>
                  <a:pt x="2050" y="609"/>
                </a:lnTo>
                <a:lnTo>
                  <a:pt x="2050" y="609"/>
                </a:lnTo>
                <a:lnTo>
                  <a:pt x="2050" y="609"/>
                </a:lnTo>
                <a:lnTo>
                  <a:pt x="2051" y="609"/>
                </a:lnTo>
                <a:lnTo>
                  <a:pt x="2051" y="609"/>
                </a:lnTo>
                <a:lnTo>
                  <a:pt x="2051" y="609"/>
                </a:lnTo>
                <a:lnTo>
                  <a:pt x="2051" y="609"/>
                </a:lnTo>
                <a:lnTo>
                  <a:pt x="2051" y="609"/>
                </a:lnTo>
                <a:lnTo>
                  <a:pt x="2052" y="609"/>
                </a:lnTo>
                <a:lnTo>
                  <a:pt x="2052" y="609"/>
                </a:lnTo>
                <a:lnTo>
                  <a:pt x="2052" y="609"/>
                </a:lnTo>
                <a:lnTo>
                  <a:pt x="2052" y="609"/>
                </a:lnTo>
                <a:lnTo>
                  <a:pt x="2053" y="609"/>
                </a:lnTo>
                <a:lnTo>
                  <a:pt x="2053" y="609"/>
                </a:lnTo>
                <a:lnTo>
                  <a:pt x="2053" y="609"/>
                </a:lnTo>
                <a:lnTo>
                  <a:pt x="2053" y="609"/>
                </a:lnTo>
                <a:lnTo>
                  <a:pt x="2054" y="609"/>
                </a:lnTo>
                <a:lnTo>
                  <a:pt x="2054" y="609"/>
                </a:lnTo>
                <a:lnTo>
                  <a:pt x="2054" y="609"/>
                </a:lnTo>
                <a:lnTo>
                  <a:pt x="2054" y="609"/>
                </a:lnTo>
                <a:lnTo>
                  <a:pt x="2055" y="609"/>
                </a:lnTo>
                <a:lnTo>
                  <a:pt x="2055" y="609"/>
                </a:lnTo>
                <a:lnTo>
                  <a:pt x="2055" y="609"/>
                </a:lnTo>
                <a:lnTo>
                  <a:pt x="2056" y="609"/>
                </a:lnTo>
                <a:lnTo>
                  <a:pt x="2056" y="609"/>
                </a:lnTo>
                <a:lnTo>
                  <a:pt x="2056" y="609"/>
                </a:lnTo>
                <a:lnTo>
                  <a:pt x="2056" y="609"/>
                </a:lnTo>
                <a:lnTo>
                  <a:pt x="2056" y="609"/>
                </a:lnTo>
                <a:lnTo>
                  <a:pt x="2056" y="609"/>
                </a:lnTo>
                <a:lnTo>
                  <a:pt x="2057" y="609"/>
                </a:lnTo>
                <a:lnTo>
                  <a:pt x="2057" y="609"/>
                </a:lnTo>
                <a:lnTo>
                  <a:pt x="2057" y="609"/>
                </a:lnTo>
                <a:lnTo>
                  <a:pt x="2057" y="609"/>
                </a:lnTo>
                <a:lnTo>
                  <a:pt x="2058" y="609"/>
                </a:lnTo>
                <a:lnTo>
                  <a:pt x="2058" y="609"/>
                </a:lnTo>
                <a:lnTo>
                  <a:pt x="2058" y="609"/>
                </a:lnTo>
                <a:lnTo>
                  <a:pt x="2059" y="609"/>
                </a:lnTo>
                <a:lnTo>
                  <a:pt x="2059" y="609"/>
                </a:lnTo>
                <a:lnTo>
                  <a:pt x="2059" y="609"/>
                </a:lnTo>
                <a:lnTo>
                  <a:pt x="2059" y="609"/>
                </a:lnTo>
                <a:lnTo>
                  <a:pt x="2060" y="609"/>
                </a:lnTo>
                <a:lnTo>
                  <a:pt x="2060" y="609"/>
                </a:lnTo>
                <a:lnTo>
                  <a:pt x="2060" y="609"/>
                </a:lnTo>
                <a:lnTo>
                  <a:pt x="2060" y="609"/>
                </a:lnTo>
                <a:lnTo>
                  <a:pt x="2060" y="609"/>
                </a:lnTo>
                <a:lnTo>
                  <a:pt x="2060" y="609"/>
                </a:lnTo>
                <a:lnTo>
                  <a:pt x="2061" y="609"/>
                </a:lnTo>
                <a:lnTo>
                  <a:pt x="2061" y="609"/>
                </a:lnTo>
                <a:lnTo>
                  <a:pt x="2061" y="609"/>
                </a:lnTo>
                <a:lnTo>
                  <a:pt x="2062" y="609"/>
                </a:lnTo>
                <a:lnTo>
                  <a:pt x="2062" y="609"/>
                </a:lnTo>
                <a:lnTo>
                  <a:pt x="2062" y="609"/>
                </a:lnTo>
                <a:lnTo>
                  <a:pt x="2062" y="609"/>
                </a:lnTo>
                <a:lnTo>
                  <a:pt x="2063" y="609"/>
                </a:lnTo>
                <a:lnTo>
                  <a:pt x="2063" y="609"/>
                </a:lnTo>
                <a:lnTo>
                  <a:pt x="2063" y="609"/>
                </a:lnTo>
                <a:lnTo>
                  <a:pt x="2063" y="609"/>
                </a:lnTo>
                <a:lnTo>
                  <a:pt x="2064" y="609"/>
                </a:lnTo>
                <a:lnTo>
                  <a:pt x="2064" y="609"/>
                </a:lnTo>
                <a:lnTo>
                  <a:pt x="2064" y="609"/>
                </a:lnTo>
                <a:lnTo>
                  <a:pt x="2064" y="609"/>
                </a:lnTo>
                <a:lnTo>
                  <a:pt x="2065" y="609"/>
                </a:lnTo>
                <a:lnTo>
                  <a:pt x="2065" y="609"/>
                </a:lnTo>
                <a:lnTo>
                  <a:pt x="2065" y="609"/>
                </a:lnTo>
                <a:lnTo>
                  <a:pt x="2065" y="609"/>
                </a:lnTo>
                <a:lnTo>
                  <a:pt x="2065" y="609"/>
                </a:lnTo>
                <a:lnTo>
                  <a:pt x="2066" y="609"/>
                </a:lnTo>
                <a:lnTo>
                  <a:pt x="2066" y="609"/>
                </a:lnTo>
                <a:lnTo>
                  <a:pt x="2066" y="609"/>
                </a:lnTo>
                <a:lnTo>
                  <a:pt x="2066" y="609"/>
                </a:lnTo>
                <a:lnTo>
                  <a:pt x="2067" y="609"/>
                </a:lnTo>
                <a:lnTo>
                  <a:pt x="2067" y="609"/>
                </a:lnTo>
                <a:lnTo>
                  <a:pt x="2067" y="609"/>
                </a:lnTo>
                <a:lnTo>
                  <a:pt x="2067" y="609"/>
                </a:lnTo>
                <a:lnTo>
                  <a:pt x="2068" y="609"/>
                </a:lnTo>
                <a:lnTo>
                  <a:pt x="2068" y="609"/>
                </a:lnTo>
                <a:lnTo>
                  <a:pt x="2068" y="609"/>
                </a:lnTo>
                <a:lnTo>
                  <a:pt x="2068" y="609"/>
                </a:lnTo>
                <a:lnTo>
                  <a:pt x="2069" y="609"/>
                </a:lnTo>
                <a:lnTo>
                  <a:pt x="2069" y="609"/>
                </a:lnTo>
                <a:lnTo>
                  <a:pt x="2069" y="609"/>
                </a:lnTo>
                <a:lnTo>
                  <a:pt x="2069" y="609"/>
                </a:lnTo>
                <a:lnTo>
                  <a:pt x="2069" y="609"/>
                </a:lnTo>
                <a:lnTo>
                  <a:pt x="2070" y="609"/>
                </a:lnTo>
                <a:lnTo>
                  <a:pt x="2070" y="609"/>
                </a:lnTo>
                <a:lnTo>
                  <a:pt x="2070" y="609"/>
                </a:lnTo>
                <a:lnTo>
                  <a:pt x="2070" y="609"/>
                </a:lnTo>
                <a:lnTo>
                  <a:pt x="2071" y="609"/>
                </a:lnTo>
                <a:lnTo>
                  <a:pt x="2071" y="609"/>
                </a:lnTo>
                <a:lnTo>
                  <a:pt x="2071" y="609"/>
                </a:lnTo>
                <a:lnTo>
                  <a:pt x="2071" y="609"/>
                </a:lnTo>
                <a:lnTo>
                  <a:pt x="2072" y="609"/>
                </a:lnTo>
                <a:lnTo>
                  <a:pt x="2072" y="609"/>
                </a:lnTo>
                <a:lnTo>
                  <a:pt x="2072" y="609"/>
                </a:lnTo>
                <a:lnTo>
                  <a:pt x="2072" y="609"/>
                </a:lnTo>
                <a:lnTo>
                  <a:pt x="2073" y="609"/>
                </a:lnTo>
                <a:lnTo>
                  <a:pt x="2073" y="609"/>
                </a:lnTo>
                <a:lnTo>
                  <a:pt x="2073" y="609"/>
                </a:lnTo>
                <a:lnTo>
                  <a:pt x="2073" y="609"/>
                </a:lnTo>
                <a:lnTo>
                  <a:pt x="2073" y="609"/>
                </a:lnTo>
                <a:lnTo>
                  <a:pt x="2074" y="609"/>
                </a:lnTo>
                <a:lnTo>
                  <a:pt x="2074" y="609"/>
                </a:lnTo>
                <a:lnTo>
                  <a:pt x="2074" y="609"/>
                </a:lnTo>
                <a:lnTo>
                  <a:pt x="2074" y="609"/>
                </a:lnTo>
                <a:lnTo>
                  <a:pt x="2075" y="609"/>
                </a:lnTo>
                <a:lnTo>
                  <a:pt x="2075" y="609"/>
                </a:lnTo>
                <a:lnTo>
                  <a:pt x="2075" y="609"/>
                </a:lnTo>
                <a:lnTo>
                  <a:pt x="2075" y="609"/>
                </a:lnTo>
                <a:lnTo>
                  <a:pt x="2076" y="609"/>
                </a:lnTo>
                <a:lnTo>
                  <a:pt x="2076" y="609"/>
                </a:lnTo>
                <a:lnTo>
                  <a:pt x="2076" y="609"/>
                </a:lnTo>
                <a:lnTo>
                  <a:pt x="2076" y="609"/>
                </a:lnTo>
                <a:lnTo>
                  <a:pt x="2077" y="609"/>
                </a:lnTo>
                <a:lnTo>
                  <a:pt x="2077" y="609"/>
                </a:lnTo>
                <a:lnTo>
                  <a:pt x="2077" y="609"/>
                </a:lnTo>
                <a:lnTo>
                  <a:pt x="2077" y="609"/>
                </a:lnTo>
                <a:lnTo>
                  <a:pt x="2078" y="609"/>
                </a:lnTo>
                <a:lnTo>
                  <a:pt x="2078" y="609"/>
                </a:lnTo>
                <a:lnTo>
                  <a:pt x="2078" y="609"/>
                </a:lnTo>
                <a:lnTo>
                  <a:pt x="2078" y="609"/>
                </a:lnTo>
                <a:lnTo>
                  <a:pt x="2078" y="609"/>
                </a:lnTo>
                <a:lnTo>
                  <a:pt x="2079" y="609"/>
                </a:lnTo>
                <a:lnTo>
                  <a:pt x="2079" y="609"/>
                </a:lnTo>
                <a:lnTo>
                  <a:pt x="2079" y="609"/>
                </a:lnTo>
                <a:lnTo>
                  <a:pt x="2079" y="609"/>
                </a:lnTo>
                <a:lnTo>
                  <a:pt x="2080" y="609"/>
                </a:lnTo>
                <a:lnTo>
                  <a:pt x="2080" y="609"/>
                </a:lnTo>
                <a:lnTo>
                  <a:pt x="2080" y="609"/>
                </a:lnTo>
                <a:lnTo>
                  <a:pt x="2080" y="609"/>
                </a:lnTo>
                <a:lnTo>
                  <a:pt x="2081" y="609"/>
                </a:lnTo>
                <a:lnTo>
                  <a:pt x="2081" y="609"/>
                </a:lnTo>
                <a:lnTo>
                  <a:pt x="2081" y="609"/>
                </a:lnTo>
                <a:lnTo>
                  <a:pt x="2081" y="609"/>
                </a:lnTo>
                <a:lnTo>
                  <a:pt x="2082" y="609"/>
                </a:lnTo>
                <a:lnTo>
                  <a:pt x="2082" y="609"/>
                </a:lnTo>
                <a:lnTo>
                  <a:pt x="2082" y="609"/>
                </a:lnTo>
                <a:lnTo>
                  <a:pt x="2082" y="609"/>
                </a:lnTo>
                <a:lnTo>
                  <a:pt x="2082" y="609"/>
                </a:lnTo>
                <a:lnTo>
                  <a:pt x="2083" y="609"/>
                </a:lnTo>
                <a:lnTo>
                  <a:pt x="2083" y="609"/>
                </a:lnTo>
                <a:lnTo>
                  <a:pt x="2083" y="609"/>
                </a:lnTo>
                <a:lnTo>
                  <a:pt x="2083" y="609"/>
                </a:lnTo>
                <a:lnTo>
                  <a:pt x="2084" y="609"/>
                </a:lnTo>
                <a:lnTo>
                  <a:pt x="2084" y="609"/>
                </a:lnTo>
                <a:lnTo>
                  <a:pt x="2084" y="609"/>
                </a:lnTo>
                <a:lnTo>
                  <a:pt x="2084" y="609"/>
                </a:lnTo>
                <a:lnTo>
                  <a:pt x="2085" y="609"/>
                </a:lnTo>
                <a:lnTo>
                  <a:pt x="2085" y="609"/>
                </a:lnTo>
                <a:lnTo>
                  <a:pt x="2085" y="609"/>
                </a:lnTo>
                <a:lnTo>
                  <a:pt x="2085" y="609"/>
                </a:lnTo>
                <a:lnTo>
                  <a:pt x="2086" y="609"/>
                </a:lnTo>
                <a:lnTo>
                  <a:pt x="2086" y="609"/>
                </a:lnTo>
                <a:lnTo>
                  <a:pt x="2086" y="609"/>
                </a:lnTo>
                <a:lnTo>
                  <a:pt x="2086" y="609"/>
                </a:lnTo>
                <a:lnTo>
                  <a:pt x="2087" y="609"/>
                </a:lnTo>
                <a:lnTo>
                  <a:pt x="2087" y="609"/>
                </a:lnTo>
                <a:lnTo>
                  <a:pt x="2087" y="609"/>
                </a:lnTo>
                <a:lnTo>
                  <a:pt x="2087" y="609"/>
                </a:lnTo>
                <a:lnTo>
                  <a:pt x="2087" y="609"/>
                </a:lnTo>
                <a:lnTo>
                  <a:pt x="2088" y="609"/>
                </a:lnTo>
                <a:lnTo>
                  <a:pt x="2088" y="609"/>
                </a:lnTo>
                <a:lnTo>
                  <a:pt x="2088" y="609"/>
                </a:lnTo>
                <a:lnTo>
                  <a:pt x="2088" y="609"/>
                </a:lnTo>
                <a:lnTo>
                  <a:pt x="2089" y="609"/>
                </a:lnTo>
                <a:lnTo>
                  <a:pt x="2089" y="609"/>
                </a:lnTo>
                <a:lnTo>
                  <a:pt x="2089" y="609"/>
                </a:lnTo>
                <a:lnTo>
                  <a:pt x="2089" y="609"/>
                </a:lnTo>
                <a:lnTo>
                  <a:pt x="2090" y="609"/>
                </a:lnTo>
                <a:lnTo>
                  <a:pt x="2090" y="609"/>
                </a:lnTo>
                <a:lnTo>
                  <a:pt x="2090" y="609"/>
                </a:lnTo>
                <a:lnTo>
                  <a:pt x="2090" y="609"/>
                </a:lnTo>
                <a:lnTo>
                  <a:pt x="2091" y="609"/>
                </a:lnTo>
                <a:lnTo>
                  <a:pt x="2091" y="609"/>
                </a:lnTo>
                <a:lnTo>
                  <a:pt x="2091" y="609"/>
                </a:lnTo>
                <a:lnTo>
                  <a:pt x="2091" y="609"/>
                </a:lnTo>
                <a:lnTo>
                  <a:pt x="2091" y="609"/>
                </a:lnTo>
                <a:lnTo>
                  <a:pt x="2092" y="609"/>
                </a:lnTo>
                <a:lnTo>
                  <a:pt x="2092" y="609"/>
                </a:lnTo>
                <a:lnTo>
                  <a:pt x="2092" y="609"/>
                </a:lnTo>
                <a:lnTo>
                  <a:pt x="2092" y="609"/>
                </a:lnTo>
                <a:lnTo>
                  <a:pt x="2093" y="609"/>
                </a:lnTo>
                <a:lnTo>
                  <a:pt x="2093" y="609"/>
                </a:lnTo>
                <a:lnTo>
                  <a:pt x="2093" y="609"/>
                </a:lnTo>
                <a:lnTo>
                  <a:pt x="2093" y="609"/>
                </a:lnTo>
                <a:lnTo>
                  <a:pt x="2094" y="609"/>
                </a:lnTo>
                <a:lnTo>
                  <a:pt x="2094" y="609"/>
                </a:lnTo>
                <a:lnTo>
                  <a:pt x="2094" y="609"/>
                </a:lnTo>
                <a:lnTo>
                  <a:pt x="2095" y="609"/>
                </a:lnTo>
                <a:lnTo>
                  <a:pt x="2095" y="609"/>
                </a:lnTo>
                <a:lnTo>
                  <a:pt x="2095" y="609"/>
                </a:lnTo>
                <a:lnTo>
                  <a:pt x="2095" y="609"/>
                </a:lnTo>
                <a:lnTo>
                  <a:pt x="2096" y="609"/>
                </a:lnTo>
                <a:lnTo>
                  <a:pt x="2096" y="609"/>
                </a:lnTo>
                <a:lnTo>
                  <a:pt x="2096" y="609"/>
                </a:lnTo>
                <a:lnTo>
                  <a:pt x="2096" y="609"/>
                </a:lnTo>
                <a:lnTo>
                  <a:pt x="2096" y="609"/>
                </a:lnTo>
                <a:lnTo>
                  <a:pt x="2096" y="609"/>
                </a:lnTo>
                <a:lnTo>
                  <a:pt x="2097" y="609"/>
                </a:lnTo>
                <a:lnTo>
                  <a:pt x="2097" y="609"/>
                </a:lnTo>
                <a:lnTo>
                  <a:pt x="2097" y="609"/>
                </a:lnTo>
                <a:lnTo>
                  <a:pt x="2098" y="609"/>
                </a:lnTo>
                <a:lnTo>
                  <a:pt x="2098" y="609"/>
                </a:lnTo>
                <a:lnTo>
                  <a:pt x="2098" y="609"/>
                </a:lnTo>
                <a:lnTo>
                  <a:pt x="2098" y="609"/>
                </a:lnTo>
                <a:lnTo>
                  <a:pt x="2099" y="609"/>
                </a:lnTo>
                <a:lnTo>
                  <a:pt x="2099" y="609"/>
                </a:lnTo>
                <a:lnTo>
                  <a:pt x="2099" y="609"/>
                </a:lnTo>
                <a:lnTo>
                  <a:pt x="2099" y="609"/>
                </a:lnTo>
                <a:lnTo>
                  <a:pt x="2100" y="609"/>
                </a:lnTo>
                <a:lnTo>
                  <a:pt x="2100" y="609"/>
                </a:lnTo>
                <a:lnTo>
                  <a:pt x="2100" y="609"/>
                </a:lnTo>
                <a:lnTo>
                  <a:pt x="2100" y="609"/>
                </a:lnTo>
                <a:lnTo>
                  <a:pt x="2100" y="609"/>
                </a:lnTo>
                <a:lnTo>
                  <a:pt x="2101" y="609"/>
                </a:lnTo>
                <a:lnTo>
                  <a:pt x="2101" y="609"/>
                </a:lnTo>
                <a:lnTo>
                  <a:pt x="2101" y="609"/>
                </a:lnTo>
                <a:lnTo>
                  <a:pt x="2101" y="609"/>
                </a:lnTo>
                <a:lnTo>
                  <a:pt x="2102" y="609"/>
                </a:lnTo>
                <a:lnTo>
                  <a:pt x="2102" y="609"/>
                </a:lnTo>
                <a:lnTo>
                  <a:pt x="2102" y="609"/>
                </a:lnTo>
                <a:lnTo>
                  <a:pt x="2102" y="609"/>
                </a:lnTo>
                <a:lnTo>
                  <a:pt x="2103" y="609"/>
                </a:lnTo>
                <a:lnTo>
                  <a:pt x="2103" y="609"/>
                </a:lnTo>
                <a:lnTo>
                  <a:pt x="2103" y="609"/>
                </a:lnTo>
                <a:lnTo>
                  <a:pt x="2103" y="609"/>
                </a:lnTo>
                <a:lnTo>
                  <a:pt x="2104" y="609"/>
                </a:lnTo>
                <a:lnTo>
                  <a:pt x="2104" y="609"/>
                </a:lnTo>
                <a:lnTo>
                  <a:pt x="2104" y="609"/>
                </a:lnTo>
                <a:lnTo>
                  <a:pt x="2104" y="609"/>
                </a:lnTo>
                <a:lnTo>
                  <a:pt x="2105" y="609"/>
                </a:lnTo>
                <a:lnTo>
                  <a:pt x="2105" y="609"/>
                </a:lnTo>
                <a:lnTo>
                  <a:pt x="2105" y="609"/>
                </a:lnTo>
                <a:lnTo>
                  <a:pt x="2105" y="609"/>
                </a:lnTo>
                <a:lnTo>
                  <a:pt x="2105" y="609"/>
                </a:lnTo>
                <a:lnTo>
                  <a:pt x="2106" y="609"/>
                </a:lnTo>
                <a:lnTo>
                  <a:pt x="2106" y="609"/>
                </a:lnTo>
                <a:lnTo>
                  <a:pt x="2106" y="609"/>
                </a:lnTo>
                <a:lnTo>
                  <a:pt x="2106" y="609"/>
                </a:lnTo>
                <a:lnTo>
                  <a:pt x="2107" y="609"/>
                </a:lnTo>
                <a:lnTo>
                  <a:pt x="2107" y="609"/>
                </a:lnTo>
                <a:lnTo>
                  <a:pt x="2107" y="609"/>
                </a:lnTo>
                <a:lnTo>
                  <a:pt x="2107" y="609"/>
                </a:lnTo>
                <a:lnTo>
                  <a:pt x="2108" y="609"/>
                </a:lnTo>
                <a:lnTo>
                  <a:pt x="2108" y="609"/>
                </a:lnTo>
                <a:lnTo>
                  <a:pt x="2108" y="609"/>
                </a:lnTo>
                <a:lnTo>
                  <a:pt x="2108" y="609"/>
                </a:lnTo>
                <a:lnTo>
                  <a:pt x="2109" y="609"/>
                </a:lnTo>
                <a:lnTo>
                  <a:pt x="2109" y="609"/>
                </a:lnTo>
                <a:lnTo>
                  <a:pt x="2109" y="609"/>
                </a:lnTo>
                <a:lnTo>
                  <a:pt x="2109" y="609"/>
                </a:lnTo>
                <a:lnTo>
                  <a:pt x="2109" y="609"/>
                </a:lnTo>
                <a:lnTo>
                  <a:pt x="2110" y="609"/>
                </a:lnTo>
                <a:lnTo>
                  <a:pt x="2110" y="609"/>
                </a:lnTo>
                <a:lnTo>
                  <a:pt x="2110" y="609"/>
                </a:lnTo>
                <a:lnTo>
                  <a:pt x="2110" y="609"/>
                </a:lnTo>
                <a:lnTo>
                  <a:pt x="2111" y="609"/>
                </a:lnTo>
                <a:lnTo>
                  <a:pt x="2111" y="609"/>
                </a:lnTo>
                <a:lnTo>
                  <a:pt x="2111" y="609"/>
                </a:lnTo>
                <a:lnTo>
                  <a:pt x="2111" y="609"/>
                </a:lnTo>
                <a:lnTo>
                  <a:pt x="2112" y="609"/>
                </a:lnTo>
                <a:lnTo>
                  <a:pt x="2112" y="609"/>
                </a:lnTo>
                <a:lnTo>
                  <a:pt x="2112" y="609"/>
                </a:lnTo>
                <a:lnTo>
                  <a:pt x="2112" y="609"/>
                </a:lnTo>
                <a:lnTo>
                  <a:pt x="2113" y="609"/>
                </a:lnTo>
                <a:lnTo>
                  <a:pt x="2113" y="609"/>
                </a:lnTo>
                <a:lnTo>
                  <a:pt x="2113" y="609"/>
                </a:lnTo>
                <a:lnTo>
                  <a:pt x="2113" y="609"/>
                </a:lnTo>
                <a:lnTo>
                  <a:pt x="2113" y="609"/>
                </a:lnTo>
                <a:lnTo>
                  <a:pt x="2114" y="609"/>
                </a:lnTo>
                <a:lnTo>
                  <a:pt x="2114" y="609"/>
                </a:lnTo>
                <a:lnTo>
                  <a:pt x="2114" y="609"/>
                </a:lnTo>
                <a:lnTo>
                  <a:pt x="2114" y="609"/>
                </a:lnTo>
                <a:lnTo>
                  <a:pt x="2115" y="609"/>
                </a:lnTo>
                <a:lnTo>
                  <a:pt x="2115" y="609"/>
                </a:lnTo>
                <a:lnTo>
                  <a:pt x="2115" y="609"/>
                </a:lnTo>
                <a:lnTo>
                  <a:pt x="2115" y="609"/>
                </a:lnTo>
                <a:lnTo>
                  <a:pt x="2116" y="609"/>
                </a:lnTo>
                <a:lnTo>
                  <a:pt x="2116" y="609"/>
                </a:lnTo>
                <a:lnTo>
                  <a:pt x="2116" y="609"/>
                </a:lnTo>
                <a:lnTo>
                  <a:pt x="2116" y="609"/>
                </a:lnTo>
                <a:lnTo>
                  <a:pt x="2117" y="609"/>
                </a:lnTo>
                <a:lnTo>
                  <a:pt x="2117" y="609"/>
                </a:lnTo>
                <a:lnTo>
                  <a:pt x="2117" y="609"/>
                </a:lnTo>
                <a:lnTo>
                  <a:pt x="2117" y="609"/>
                </a:lnTo>
                <a:lnTo>
                  <a:pt x="2118" y="609"/>
                </a:lnTo>
                <a:lnTo>
                  <a:pt x="2118" y="609"/>
                </a:lnTo>
                <a:lnTo>
                  <a:pt x="2118" y="609"/>
                </a:lnTo>
                <a:lnTo>
                  <a:pt x="2118" y="609"/>
                </a:lnTo>
                <a:lnTo>
                  <a:pt x="2118" y="609"/>
                </a:lnTo>
                <a:lnTo>
                  <a:pt x="2119" y="609"/>
                </a:lnTo>
                <a:lnTo>
                  <a:pt x="2119" y="609"/>
                </a:lnTo>
                <a:lnTo>
                  <a:pt x="2119" y="609"/>
                </a:lnTo>
                <a:lnTo>
                  <a:pt x="2119" y="609"/>
                </a:lnTo>
                <a:lnTo>
                  <a:pt x="2120" y="609"/>
                </a:lnTo>
                <a:lnTo>
                  <a:pt x="2120" y="609"/>
                </a:lnTo>
                <a:lnTo>
                  <a:pt x="2120" y="609"/>
                </a:lnTo>
                <a:lnTo>
                  <a:pt x="2120" y="609"/>
                </a:lnTo>
                <a:lnTo>
                  <a:pt x="2121" y="609"/>
                </a:lnTo>
                <a:lnTo>
                  <a:pt x="2121" y="609"/>
                </a:lnTo>
                <a:lnTo>
                  <a:pt x="2121" y="609"/>
                </a:lnTo>
                <a:lnTo>
                  <a:pt x="2121" y="609"/>
                </a:lnTo>
                <a:lnTo>
                  <a:pt x="2122" y="609"/>
                </a:lnTo>
                <a:lnTo>
                  <a:pt x="2122" y="609"/>
                </a:lnTo>
                <a:lnTo>
                  <a:pt x="2122" y="609"/>
                </a:lnTo>
                <a:lnTo>
                  <a:pt x="2122" y="609"/>
                </a:lnTo>
                <a:lnTo>
                  <a:pt x="2122" y="609"/>
                </a:lnTo>
                <a:lnTo>
                  <a:pt x="2123" y="609"/>
                </a:lnTo>
                <a:lnTo>
                  <a:pt x="2123" y="609"/>
                </a:lnTo>
                <a:lnTo>
                  <a:pt x="2123" y="609"/>
                </a:lnTo>
                <a:lnTo>
                  <a:pt x="2123" y="609"/>
                </a:lnTo>
                <a:lnTo>
                  <a:pt x="2124" y="609"/>
                </a:lnTo>
                <a:lnTo>
                  <a:pt x="2124" y="609"/>
                </a:lnTo>
                <a:lnTo>
                  <a:pt x="2124" y="609"/>
                </a:lnTo>
                <a:lnTo>
                  <a:pt x="2124" y="609"/>
                </a:lnTo>
                <a:lnTo>
                  <a:pt x="2125" y="609"/>
                </a:lnTo>
                <a:lnTo>
                  <a:pt x="2125" y="609"/>
                </a:lnTo>
                <a:lnTo>
                  <a:pt x="2125" y="609"/>
                </a:lnTo>
                <a:lnTo>
                  <a:pt x="2125" y="609"/>
                </a:lnTo>
                <a:lnTo>
                  <a:pt x="2126" y="609"/>
                </a:lnTo>
                <a:lnTo>
                  <a:pt x="2126" y="609"/>
                </a:lnTo>
                <a:lnTo>
                  <a:pt x="2126" y="609"/>
                </a:lnTo>
                <a:lnTo>
                  <a:pt x="2126" y="609"/>
                </a:lnTo>
                <a:lnTo>
                  <a:pt x="2127" y="609"/>
                </a:lnTo>
                <a:lnTo>
                  <a:pt x="2127" y="609"/>
                </a:lnTo>
                <a:lnTo>
                  <a:pt x="2127" y="609"/>
                </a:lnTo>
                <a:lnTo>
                  <a:pt x="2127" y="609"/>
                </a:lnTo>
                <a:lnTo>
                  <a:pt x="2127" y="609"/>
                </a:lnTo>
                <a:lnTo>
                  <a:pt x="2128" y="609"/>
                </a:lnTo>
                <a:lnTo>
                  <a:pt x="2128" y="609"/>
                </a:lnTo>
                <a:lnTo>
                  <a:pt x="2128" y="609"/>
                </a:lnTo>
                <a:lnTo>
                  <a:pt x="2128" y="609"/>
                </a:lnTo>
                <a:lnTo>
                  <a:pt x="2129" y="609"/>
                </a:lnTo>
                <a:lnTo>
                  <a:pt x="2129" y="609"/>
                </a:lnTo>
                <a:lnTo>
                  <a:pt x="2129" y="609"/>
                </a:lnTo>
                <a:lnTo>
                  <a:pt x="2129" y="609"/>
                </a:lnTo>
                <a:lnTo>
                  <a:pt x="2130" y="609"/>
                </a:lnTo>
                <a:lnTo>
                  <a:pt x="2130" y="609"/>
                </a:lnTo>
                <a:lnTo>
                  <a:pt x="2130" y="609"/>
                </a:lnTo>
                <a:lnTo>
                  <a:pt x="2131" y="609"/>
                </a:lnTo>
                <a:lnTo>
                  <a:pt x="2131" y="609"/>
                </a:lnTo>
                <a:lnTo>
                  <a:pt x="2131" y="609"/>
                </a:lnTo>
                <a:lnTo>
                  <a:pt x="2131" y="609"/>
                </a:lnTo>
                <a:lnTo>
                  <a:pt x="2131" y="609"/>
                </a:lnTo>
                <a:lnTo>
                  <a:pt x="2131" y="609"/>
                </a:lnTo>
                <a:lnTo>
                  <a:pt x="2132" y="609"/>
                </a:lnTo>
                <a:lnTo>
                  <a:pt x="2132" y="609"/>
                </a:lnTo>
                <a:lnTo>
                  <a:pt x="2132" y="609"/>
                </a:lnTo>
                <a:lnTo>
                  <a:pt x="2132" y="609"/>
                </a:lnTo>
                <a:lnTo>
                  <a:pt x="2133" y="609"/>
                </a:lnTo>
                <a:lnTo>
                  <a:pt x="2133" y="609"/>
                </a:lnTo>
                <a:lnTo>
                  <a:pt x="2133" y="609"/>
                </a:lnTo>
                <a:lnTo>
                  <a:pt x="2134" y="609"/>
                </a:lnTo>
                <a:lnTo>
                  <a:pt x="2134" y="609"/>
                </a:lnTo>
                <a:lnTo>
                  <a:pt x="2134" y="609"/>
                </a:lnTo>
                <a:lnTo>
                  <a:pt x="2134" y="609"/>
                </a:lnTo>
                <a:lnTo>
                  <a:pt x="2135" y="609"/>
                </a:lnTo>
                <a:lnTo>
                  <a:pt x="2135" y="609"/>
                </a:lnTo>
                <a:lnTo>
                  <a:pt x="2135" y="609"/>
                </a:lnTo>
                <a:lnTo>
                  <a:pt x="2135" y="609"/>
                </a:lnTo>
                <a:lnTo>
                  <a:pt x="2136" y="609"/>
                </a:lnTo>
                <a:lnTo>
                  <a:pt x="2136" y="609"/>
                </a:lnTo>
                <a:lnTo>
                  <a:pt x="2136" y="609"/>
                </a:lnTo>
                <a:lnTo>
                  <a:pt x="2136" y="609"/>
                </a:lnTo>
                <a:lnTo>
                  <a:pt x="2136" y="609"/>
                </a:lnTo>
                <a:lnTo>
                  <a:pt x="2137" y="609"/>
                </a:lnTo>
                <a:lnTo>
                  <a:pt x="2137" y="609"/>
                </a:lnTo>
                <a:lnTo>
                  <a:pt x="2137" y="609"/>
                </a:lnTo>
                <a:lnTo>
                  <a:pt x="2137" y="609"/>
                </a:lnTo>
                <a:lnTo>
                  <a:pt x="2138" y="609"/>
                </a:lnTo>
                <a:lnTo>
                  <a:pt x="2138" y="609"/>
                </a:lnTo>
                <a:lnTo>
                  <a:pt x="2138" y="609"/>
                </a:lnTo>
                <a:lnTo>
                  <a:pt x="2138" y="609"/>
                </a:lnTo>
                <a:lnTo>
                  <a:pt x="2139" y="609"/>
                </a:lnTo>
                <a:lnTo>
                  <a:pt x="2139" y="609"/>
                </a:lnTo>
                <a:lnTo>
                  <a:pt x="2139" y="609"/>
                </a:lnTo>
                <a:lnTo>
                  <a:pt x="2139" y="609"/>
                </a:lnTo>
                <a:lnTo>
                  <a:pt x="2140" y="609"/>
                </a:lnTo>
                <a:lnTo>
                  <a:pt x="2140" y="609"/>
                </a:lnTo>
                <a:lnTo>
                  <a:pt x="2140" y="609"/>
                </a:lnTo>
                <a:lnTo>
                  <a:pt x="2140" y="609"/>
                </a:lnTo>
                <a:lnTo>
                  <a:pt x="2140" y="609"/>
                </a:lnTo>
                <a:lnTo>
                  <a:pt x="2141" y="609"/>
                </a:lnTo>
                <a:lnTo>
                  <a:pt x="2141" y="609"/>
                </a:lnTo>
                <a:lnTo>
                  <a:pt x="2141" y="609"/>
                </a:lnTo>
                <a:lnTo>
                  <a:pt x="2141" y="609"/>
                </a:lnTo>
                <a:lnTo>
                  <a:pt x="2142" y="609"/>
                </a:lnTo>
                <a:lnTo>
                  <a:pt x="2142" y="609"/>
                </a:lnTo>
                <a:lnTo>
                  <a:pt x="2142" y="609"/>
                </a:lnTo>
                <a:lnTo>
                  <a:pt x="2142" y="609"/>
                </a:lnTo>
                <a:lnTo>
                  <a:pt x="2143" y="609"/>
                </a:lnTo>
                <a:lnTo>
                  <a:pt x="2143" y="609"/>
                </a:lnTo>
                <a:lnTo>
                  <a:pt x="2143" y="609"/>
                </a:lnTo>
                <a:lnTo>
                  <a:pt x="2143" y="609"/>
                </a:lnTo>
                <a:lnTo>
                  <a:pt x="2144" y="609"/>
                </a:lnTo>
                <a:lnTo>
                  <a:pt x="2144" y="609"/>
                </a:lnTo>
                <a:lnTo>
                  <a:pt x="2144" y="609"/>
                </a:lnTo>
                <a:lnTo>
                  <a:pt x="2144" y="609"/>
                </a:lnTo>
                <a:lnTo>
                  <a:pt x="2145" y="609"/>
                </a:lnTo>
                <a:lnTo>
                  <a:pt x="2145" y="609"/>
                </a:lnTo>
                <a:lnTo>
                  <a:pt x="2145" y="609"/>
                </a:lnTo>
                <a:lnTo>
                  <a:pt x="2145" y="609"/>
                </a:lnTo>
                <a:lnTo>
                  <a:pt x="2145" y="609"/>
                </a:lnTo>
                <a:lnTo>
                  <a:pt x="2146" y="609"/>
                </a:lnTo>
                <a:lnTo>
                  <a:pt x="2146" y="609"/>
                </a:lnTo>
                <a:lnTo>
                  <a:pt x="2146" y="609"/>
                </a:lnTo>
                <a:lnTo>
                  <a:pt x="2146" y="609"/>
                </a:lnTo>
                <a:lnTo>
                  <a:pt x="2147" y="609"/>
                </a:lnTo>
                <a:lnTo>
                  <a:pt x="2147" y="609"/>
                </a:lnTo>
                <a:lnTo>
                  <a:pt x="2147" y="609"/>
                </a:lnTo>
                <a:lnTo>
                  <a:pt x="2147" y="609"/>
                </a:lnTo>
                <a:lnTo>
                  <a:pt x="2148" y="609"/>
                </a:lnTo>
                <a:lnTo>
                  <a:pt x="2148" y="609"/>
                </a:lnTo>
                <a:lnTo>
                  <a:pt x="2148" y="609"/>
                </a:lnTo>
                <a:lnTo>
                  <a:pt x="2148" y="609"/>
                </a:lnTo>
                <a:lnTo>
                  <a:pt x="2149" y="609"/>
                </a:lnTo>
                <a:lnTo>
                  <a:pt x="2149" y="609"/>
                </a:lnTo>
                <a:lnTo>
                  <a:pt x="2149" y="609"/>
                </a:lnTo>
                <a:lnTo>
                  <a:pt x="2149" y="609"/>
                </a:lnTo>
                <a:lnTo>
                  <a:pt x="2149" y="609"/>
                </a:lnTo>
                <a:lnTo>
                  <a:pt x="2150" y="609"/>
                </a:lnTo>
                <a:lnTo>
                  <a:pt x="2150" y="609"/>
                </a:lnTo>
                <a:lnTo>
                  <a:pt x="2150" y="609"/>
                </a:lnTo>
                <a:lnTo>
                  <a:pt x="2150" y="609"/>
                </a:lnTo>
                <a:lnTo>
                  <a:pt x="2151" y="609"/>
                </a:lnTo>
                <a:lnTo>
                  <a:pt x="2151" y="609"/>
                </a:lnTo>
                <a:lnTo>
                  <a:pt x="2151" y="609"/>
                </a:lnTo>
                <a:lnTo>
                  <a:pt x="2151" y="609"/>
                </a:lnTo>
                <a:lnTo>
                  <a:pt x="2152" y="609"/>
                </a:lnTo>
                <a:lnTo>
                  <a:pt x="2152" y="609"/>
                </a:lnTo>
                <a:lnTo>
                  <a:pt x="2152" y="609"/>
                </a:lnTo>
                <a:lnTo>
                  <a:pt x="2152" y="609"/>
                </a:lnTo>
                <a:lnTo>
                  <a:pt x="2153" y="609"/>
                </a:lnTo>
                <a:lnTo>
                  <a:pt x="2153" y="609"/>
                </a:lnTo>
                <a:lnTo>
                  <a:pt x="2153" y="609"/>
                </a:lnTo>
                <a:lnTo>
                  <a:pt x="2153" y="609"/>
                </a:lnTo>
                <a:lnTo>
                  <a:pt x="2153" y="609"/>
                </a:lnTo>
                <a:lnTo>
                  <a:pt x="2154" y="609"/>
                </a:lnTo>
                <a:lnTo>
                  <a:pt x="2154" y="609"/>
                </a:lnTo>
                <a:lnTo>
                  <a:pt x="2154" y="609"/>
                </a:lnTo>
                <a:lnTo>
                  <a:pt x="2154" y="609"/>
                </a:lnTo>
                <a:lnTo>
                  <a:pt x="2155" y="609"/>
                </a:lnTo>
                <a:lnTo>
                  <a:pt x="2155" y="609"/>
                </a:lnTo>
                <a:lnTo>
                  <a:pt x="2155" y="609"/>
                </a:lnTo>
                <a:lnTo>
                  <a:pt x="2155" y="609"/>
                </a:lnTo>
                <a:lnTo>
                  <a:pt x="2156" y="609"/>
                </a:lnTo>
                <a:lnTo>
                  <a:pt x="2156" y="609"/>
                </a:lnTo>
                <a:lnTo>
                  <a:pt x="2156" y="609"/>
                </a:lnTo>
                <a:lnTo>
                  <a:pt x="2156" y="609"/>
                </a:lnTo>
                <a:lnTo>
                  <a:pt x="2157" y="609"/>
                </a:lnTo>
                <a:lnTo>
                  <a:pt x="2157" y="609"/>
                </a:lnTo>
                <a:lnTo>
                  <a:pt x="2157" y="609"/>
                </a:lnTo>
                <a:lnTo>
                  <a:pt x="2157" y="609"/>
                </a:lnTo>
                <a:lnTo>
                  <a:pt x="2158" y="609"/>
                </a:lnTo>
                <a:lnTo>
                  <a:pt x="2158" y="609"/>
                </a:lnTo>
                <a:lnTo>
                  <a:pt x="2158" y="609"/>
                </a:lnTo>
                <a:lnTo>
                  <a:pt x="2158" y="609"/>
                </a:lnTo>
                <a:lnTo>
                  <a:pt x="2158" y="609"/>
                </a:lnTo>
                <a:lnTo>
                  <a:pt x="2159" y="609"/>
                </a:lnTo>
                <a:lnTo>
                  <a:pt x="2159" y="609"/>
                </a:lnTo>
                <a:lnTo>
                  <a:pt x="2159" y="609"/>
                </a:lnTo>
                <a:lnTo>
                  <a:pt x="2159" y="609"/>
                </a:lnTo>
                <a:lnTo>
                  <a:pt x="2160" y="609"/>
                </a:lnTo>
                <a:lnTo>
                  <a:pt x="2160" y="609"/>
                </a:lnTo>
                <a:lnTo>
                  <a:pt x="2160" y="609"/>
                </a:lnTo>
                <a:lnTo>
                  <a:pt x="2160" y="609"/>
                </a:lnTo>
                <a:lnTo>
                  <a:pt x="2161" y="609"/>
                </a:lnTo>
                <a:lnTo>
                  <a:pt x="2161" y="609"/>
                </a:lnTo>
                <a:lnTo>
                  <a:pt x="2161" y="609"/>
                </a:lnTo>
                <a:lnTo>
                  <a:pt x="2161" y="609"/>
                </a:lnTo>
                <a:lnTo>
                  <a:pt x="2162" y="609"/>
                </a:lnTo>
                <a:lnTo>
                  <a:pt x="2162" y="609"/>
                </a:lnTo>
                <a:lnTo>
                  <a:pt x="2162" y="609"/>
                </a:lnTo>
                <a:lnTo>
                  <a:pt x="2162" y="609"/>
                </a:lnTo>
                <a:lnTo>
                  <a:pt x="2162" y="609"/>
                </a:lnTo>
                <a:lnTo>
                  <a:pt x="2163" y="609"/>
                </a:lnTo>
                <a:lnTo>
                  <a:pt x="2163" y="609"/>
                </a:lnTo>
                <a:lnTo>
                  <a:pt x="2163" y="609"/>
                </a:lnTo>
                <a:lnTo>
                  <a:pt x="2163" y="609"/>
                </a:lnTo>
                <a:lnTo>
                  <a:pt x="2164" y="609"/>
                </a:lnTo>
                <a:lnTo>
                  <a:pt x="2164" y="609"/>
                </a:lnTo>
                <a:lnTo>
                  <a:pt x="2164" y="609"/>
                </a:lnTo>
                <a:lnTo>
                  <a:pt x="2164" y="609"/>
                </a:lnTo>
                <a:lnTo>
                  <a:pt x="2165" y="609"/>
                </a:lnTo>
                <a:lnTo>
                  <a:pt x="2165" y="609"/>
                </a:lnTo>
                <a:lnTo>
                  <a:pt x="2165" y="609"/>
                </a:lnTo>
                <a:lnTo>
                  <a:pt x="2165" y="609"/>
                </a:lnTo>
                <a:lnTo>
                  <a:pt x="2166" y="609"/>
                </a:lnTo>
                <a:lnTo>
                  <a:pt x="2166" y="609"/>
                </a:lnTo>
                <a:lnTo>
                  <a:pt x="2166" y="609"/>
                </a:lnTo>
                <a:lnTo>
                  <a:pt x="2167" y="609"/>
                </a:lnTo>
                <a:lnTo>
                  <a:pt x="2167" y="609"/>
                </a:lnTo>
                <a:lnTo>
                  <a:pt x="2167" y="609"/>
                </a:lnTo>
                <a:lnTo>
                  <a:pt x="2167" y="609"/>
                </a:lnTo>
                <a:lnTo>
                  <a:pt x="2167" y="609"/>
                </a:lnTo>
                <a:lnTo>
                  <a:pt x="2167" y="609"/>
                </a:lnTo>
                <a:lnTo>
                  <a:pt x="2168" y="609"/>
                </a:lnTo>
                <a:lnTo>
                  <a:pt x="2168" y="609"/>
                </a:lnTo>
                <a:lnTo>
                  <a:pt x="2168" y="609"/>
                </a:lnTo>
                <a:lnTo>
                  <a:pt x="2168" y="609"/>
                </a:lnTo>
                <a:lnTo>
                  <a:pt x="2169" y="609"/>
                </a:lnTo>
                <a:lnTo>
                  <a:pt x="2169" y="609"/>
                </a:lnTo>
                <a:lnTo>
                  <a:pt x="2169" y="609"/>
                </a:lnTo>
                <a:lnTo>
                  <a:pt x="2170" y="609"/>
                </a:lnTo>
                <a:lnTo>
                  <a:pt x="2170" y="609"/>
                </a:lnTo>
                <a:lnTo>
                  <a:pt x="2170" y="609"/>
                </a:lnTo>
                <a:lnTo>
                  <a:pt x="2170" y="609"/>
                </a:lnTo>
                <a:lnTo>
                  <a:pt x="2171" y="609"/>
                </a:lnTo>
                <a:lnTo>
                  <a:pt x="2171" y="609"/>
                </a:lnTo>
                <a:lnTo>
                  <a:pt x="2171" y="609"/>
                </a:lnTo>
                <a:lnTo>
                  <a:pt x="2171" y="609"/>
                </a:lnTo>
                <a:lnTo>
                  <a:pt x="2171" y="609"/>
                </a:lnTo>
                <a:lnTo>
                  <a:pt x="2171" y="609"/>
                </a:lnTo>
                <a:lnTo>
                  <a:pt x="2172" y="609"/>
                </a:lnTo>
                <a:lnTo>
                  <a:pt x="2172" y="609"/>
                </a:lnTo>
                <a:lnTo>
                  <a:pt x="2172" y="609"/>
                </a:lnTo>
                <a:lnTo>
                  <a:pt x="2173" y="609"/>
                </a:lnTo>
                <a:lnTo>
                  <a:pt x="2173" y="609"/>
                </a:lnTo>
                <a:lnTo>
                  <a:pt x="2173" y="609"/>
                </a:lnTo>
                <a:lnTo>
                  <a:pt x="2173" y="609"/>
                </a:lnTo>
                <a:lnTo>
                  <a:pt x="2174" y="609"/>
                </a:lnTo>
                <a:lnTo>
                  <a:pt x="2174" y="609"/>
                </a:lnTo>
                <a:lnTo>
                  <a:pt x="2174" y="609"/>
                </a:lnTo>
                <a:lnTo>
                  <a:pt x="2174" y="609"/>
                </a:lnTo>
                <a:lnTo>
                  <a:pt x="2175" y="609"/>
                </a:lnTo>
                <a:lnTo>
                  <a:pt x="2175" y="609"/>
                </a:lnTo>
                <a:lnTo>
                  <a:pt x="2175" y="609"/>
                </a:lnTo>
                <a:lnTo>
                  <a:pt x="2175" y="609"/>
                </a:lnTo>
                <a:lnTo>
                  <a:pt x="2176" y="609"/>
                </a:lnTo>
                <a:lnTo>
                  <a:pt x="2176" y="609"/>
                </a:lnTo>
                <a:lnTo>
                  <a:pt x="2176" y="609"/>
                </a:lnTo>
                <a:lnTo>
                  <a:pt x="2176" y="609"/>
                </a:lnTo>
                <a:lnTo>
                  <a:pt x="2176" y="609"/>
                </a:lnTo>
                <a:lnTo>
                  <a:pt x="2177" y="609"/>
                </a:lnTo>
                <a:lnTo>
                  <a:pt x="2177" y="609"/>
                </a:lnTo>
                <a:lnTo>
                  <a:pt x="2177" y="609"/>
                </a:lnTo>
                <a:lnTo>
                  <a:pt x="2177" y="609"/>
                </a:lnTo>
                <a:lnTo>
                  <a:pt x="2178" y="609"/>
                </a:lnTo>
                <a:lnTo>
                  <a:pt x="2178" y="609"/>
                </a:lnTo>
                <a:lnTo>
                  <a:pt x="2178" y="609"/>
                </a:lnTo>
                <a:lnTo>
                  <a:pt x="2178" y="609"/>
                </a:lnTo>
                <a:lnTo>
                  <a:pt x="2179" y="609"/>
                </a:lnTo>
                <a:lnTo>
                  <a:pt x="2179" y="609"/>
                </a:lnTo>
                <a:lnTo>
                  <a:pt x="2179" y="609"/>
                </a:lnTo>
                <a:lnTo>
                  <a:pt x="2179" y="609"/>
                </a:lnTo>
                <a:lnTo>
                  <a:pt x="2180" y="609"/>
                </a:lnTo>
                <a:lnTo>
                  <a:pt x="2180" y="609"/>
                </a:lnTo>
                <a:lnTo>
                  <a:pt x="2180" y="609"/>
                </a:lnTo>
                <a:lnTo>
                  <a:pt x="2180" y="609"/>
                </a:lnTo>
                <a:lnTo>
                  <a:pt x="2180" y="609"/>
                </a:lnTo>
                <a:lnTo>
                  <a:pt x="2181" y="609"/>
                </a:lnTo>
                <a:lnTo>
                  <a:pt x="2181" y="609"/>
                </a:lnTo>
                <a:lnTo>
                  <a:pt x="2181" y="609"/>
                </a:lnTo>
                <a:lnTo>
                  <a:pt x="2181" y="609"/>
                </a:lnTo>
                <a:lnTo>
                  <a:pt x="2182" y="609"/>
                </a:lnTo>
                <a:lnTo>
                  <a:pt x="2182" y="609"/>
                </a:lnTo>
                <a:lnTo>
                  <a:pt x="2182" y="609"/>
                </a:lnTo>
                <a:lnTo>
                  <a:pt x="2182" y="609"/>
                </a:lnTo>
                <a:lnTo>
                  <a:pt x="2183" y="609"/>
                </a:lnTo>
                <a:lnTo>
                  <a:pt x="2183" y="609"/>
                </a:lnTo>
                <a:lnTo>
                  <a:pt x="2183" y="609"/>
                </a:lnTo>
                <a:lnTo>
                  <a:pt x="2183" y="609"/>
                </a:lnTo>
                <a:lnTo>
                  <a:pt x="2184" y="609"/>
                </a:lnTo>
                <a:lnTo>
                  <a:pt x="2184" y="609"/>
                </a:lnTo>
                <a:lnTo>
                  <a:pt x="2184" y="609"/>
                </a:lnTo>
                <a:lnTo>
                  <a:pt x="2184" y="609"/>
                </a:lnTo>
                <a:lnTo>
                  <a:pt x="2185" y="609"/>
                </a:lnTo>
                <a:lnTo>
                  <a:pt x="2185" y="609"/>
                </a:lnTo>
                <a:lnTo>
                  <a:pt x="2185" y="609"/>
                </a:lnTo>
                <a:lnTo>
                  <a:pt x="2185" y="609"/>
                </a:lnTo>
                <a:lnTo>
                  <a:pt x="2185" y="609"/>
                </a:lnTo>
                <a:lnTo>
                  <a:pt x="2186" y="609"/>
                </a:lnTo>
                <a:lnTo>
                  <a:pt x="2186" y="609"/>
                </a:lnTo>
                <a:lnTo>
                  <a:pt x="2186" y="609"/>
                </a:lnTo>
                <a:lnTo>
                  <a:pt x="2186" y="609"/>
                </a:lnTo>
                <a:lnTo>
                  <a:pt x="2187" y="609"/>
                </a:lnTo>
                <a:lnTo>
                  <a:pt x="2187" y="609"/>
                </a:lnTo>
                <a:lnTo>
                  <a:pt x="2187" y="609"/>
                </a:lnTo>
                <a:lnTo>
                  <a:pt x="2187" y="609"/>
                </a:lnTo>
                <a:lnTo>
                  <a:pt x="2188" y="609"/>
                </a:lnTo>
                <a:lnTo>
                  <a:pt x="2188" y="609"/>
                </a:lnTo>
                <a:lnTo>
                  <a:pt x="2188" y="609"/>
                </a:lnTo>
                <a:lnTo>
                  <a:pt x="2188" y="609"/>
                </a:lnTo>
                <a:lnTo>
                  <a:pt x="2189" y="609"/>
                </a:lnTo>
                <a:lnTo>
                  <a:pt x="2189" y="609"/>
                </a:lnTo>
                <a:lnTo>
                  <a:pt x="2189" y="609"/>
                </a:lnTo>
                <a:lnTo>
                  <a:pt x="2189" y="609"/>
                </a:lnTo>
                <a:lnTo>
                  <a:pt x="2189" y="609"/>
                </a:lnTo>
                <a:lnTo>
                  <a:pt x="2190" y="609"/>
                </a:lnTo>
                <a:lnTo>
                  <a:pt x="2190" y="609"/>
                </a:lnTo>
                <a:lnTo>
                  <a:pt x="2190" y="609"/>
                </a:lnTo>
                <a:lnTo>
                  <a:pt x="2190" y="609"/>
                </a:lnTo>
                <a:lnTo>
                  <a:pt x="2191" y="609"/>
                </a:lnTo>
                <a:lnTo>
                  <a:pt x="2191" y="609"/>
                </a:lnTo>
                <a:lnTo>
                  <a:pt x="2191" y="609"/>
                </a:lnTo>
                <a:lnTo>
                  <a:pt x="2191" y="609"/>
                </a:lnTo>
                <a:lnTo>
                  <a:pt x="2192" y="609"/>
                </a:lnTo>
                <a:lnTo>
                  <a:pt x="2192" y="609"/>
                </a:lnTo>
                <a:lnTo>
                  <a:pt x="2192" y="609"/>
                </a:lnTo>
                <a:lnTo>
                  <a:pt x="2192" y="609"/>
                </a:lnTo>
                <a:lnTo>
                  <a:pt x="2193" y="609"/>
                </a:lnTo>
                <a:lnTo>
                  <a:pt x="2193" y="609"/>
                </a:lnTo>
                <a:lnTo>
                  <a:pt x="2193" y="609"/>
                </a:lnTo>
                <a:lnTo>
                  <a:pt x="2193" y="609"/>
                </a:lnTo>
                <a:lnTo>
                  <a:pt x="2193" y="609"/>
                </a:lnTo>
                <a:lnTo>
                  <a:pt x="2194" y="609"/>
                </a:lnTo>
                <a:lnTo>
                  <a:pt x="2194" y="609"/>
                </a:lnTo>
                <a:lnTo>
                  <a:pt x="2194" y="609"/>
                </a:lnTo>
                <a:lnTo>
                  <a:pt x="2194" y="609"/>
                </a:lnTo>
                <a:lnTo>
                  <a:pt x="2195" y="609"/>
                </a:lnTo>
                <a:lnTo>
                  <a:pt x="2195" y="609"/>
                </a:lnTo>
                <a:lnTo>
                  <a:pt x="2195" y="609"/>
                </a:lnTo>
                <a:lnTo>
                  <a:pt x="2195" y="609"/>
                </a:lnTo>
                <a:lnTo>
                  <a:pt x="2196" y="609"/>
                </a:lnTo>
                <a:lnTo>
                  <a:pt x="2196" y="609"/>
                </a:lnTo>
                <a:lnTo>
                  <a:pt x="2196" y="609"/>
                </a:lnTo>
                <a:lnTo>
                  <a:pt x="2196" y="609"/>
                </a:lnTo>
                <a:lnTo>
                  <a:pt x="2197" y="609"/>
                </a:lnTo>
                <a:lnTo>
                  <a:pt x="2197" y="609"/>
                </a:lnTo>
                <a:lnTo>
                  <a:pt x="2197" y="609"/>
                </a:lnTo>
                <a:lnTo>
                  <a:pt x="2197" y="609"/>
                </a:lnTo>
                <a:lnTo>
                  <a:pt x="2198" y="609"/>
                </a:lnTo>
                <a:lnTo>
                  <a:pt x="2198" y="609"/>
                </a:lnTo>
                <a:lnTo>
                  <a:pt x="2198" y="609"/>
                </a:lnTo>
                <a:lnTo>
                  <a:pt x="2198" y="609"/>
                </a:lnTo>
                <a:lnTo>
                  <a:pt x="2198" y="609"/>
                </a:lnTo>
                <a:lnTo>
                  <a:pt x="2199" y="609"/>
                </a:lnTo>
                <a:lnTo>
                  <a:pt x="2199" y="609"/>
                </a:lnTo>
                <a:lnTo>
                  <a:pt x="2199" y="609"/>
                </a:lnTo>
                <a:lnTo>
                  <a:pt x="2199" y="609"/>
                </a:lnTo>
                <a:lnTo>
                  <a:pt x="2200" y="609"/>
                </a:lnTo>
                <a:lnTo>
                  <a:pt x="2200" y="609"/>
                </a:lnTo>
                <a:lnTo>
                  <a:pt x="2200" y="609"/>
                </a:lnTo>
                <a:lnTo>
                  <a:pt x="2200" y="609"/>
                </a:lnTo>
                <a:lnTo>
                  <a:pt x="2201" y="609"/>
                </a:lnTo>
                <a:lnTo>
                  <a:pt x="2201" y="609"/>
                </a:lnTo>
                <a:lnTo>
                  <a:pt x="2201" y="609"/>
                </a:lnTo>
                <a:lnTo>
                  <a:pt x="2202" y="609"/>
                </a:lnTo>
                <a:lnTo>
                  <a:pt x="2202" y="609"/>
                </a:lnTo>
                <a:lnTo>
                  <a:pt x="2202" y="609"/>
                </a:lnTo>
                <a:lnTo>
                  <a:pt x="2202" y="609"/>
                </a:lnTo>
                <a:lnTo>
                  <a:pt x="2202" y="609"/>
                </a:lnTo>
                <a:lnTo>
                  <a:pt x="2202" y="609"/>
                </a:lnTo>
                <a:lnTo>
                  <a:pt x="2203" y="609"/>
                </a:lnTo>
                <a:lnTo>
                  <a:pt x="2203" y="609"/>
                </a:lnTo>
                <a:lnTo>
                  <a:pt x="2203" y="609"/>
                </a:lnTo>
                <a:lnTo>
                  <a:pt x="2203" y="609"/>
                </a:lnTo>
                <a:lnTo>
                  <a:pt x="2204" y="609"/>
                </a:lnTo>
                <a:lnTo>
                  <a:pt x="2204" y="609"/>
                </a:lnTo>
                <a:lnTo>
                  <a:pt x="2204" y="609"/>
                </a:lnTo>
                <a:lnTo>
                  <a:pt x="2205" y="609"/>
                </a:lnTo>
                <a:lnTo>
                  <a:pt x="2205" y="609"/>
                </a:lnTo>
                <a:lnTo>
                  <a:pt x="2205" y="609"/>
                </a:lnTo>
                <a:lnTo>
                  <a:pt x="2205" y="609"/>
                </a:lnTo>
                <a:lnTo>
                  <a:pt x="2206" y="609"/>
                </a:lnTo>
                <a:lnTo>
                  <a:pt x="2206" y="609"/>
                </a:lnTo>
                <a:lnTo>
                  <a:pt x="2206" y="609"/>
                </a:lnTo>
                <a:lnTo>
                  <a:pt x="2206" y="609"/>
                </a:lnTo>
                <a:lnTo>
                  <a:pt x="2207" y="609"/>
                </a:lnTo>
                <a:lnTo>
                  <a:pt x="2207" y="609"/>
                </a:lnTo>
                <a:lnTo>
                  <a:pt x="2207" y="609"/>
                </a:lnTo>
                <a:lnTo>
                  <a:pt x="2207" y="609"/>
                </a:lnTo>
                <a:lnTo>
                  <a:pt x="2207" y="609"/>
                </a:lnTo>
                <a:lnTo>
                  <a:pt x="2207" y="609"/>
                </a:lnTo>
                <a:lnTo>
                  <a:pt x="2208" y="609"/>
                </a:lnTo>
                <a:lnTo>
                  <a:pt x="2208" y="609"/>
                </a:lnTo>
                <a:lnTo>
                  <a:pt x="2208" y="609"/>
                </a:lnTo>
                <a:lnTo>
                  <a:pt x="2209" y="609"/>
                </a:lnTo>
                <a:lnTo>
                  <a:pt x="2209" y="609"/>
                </a:lnTo>
                <a:lnTo>
                  <a:pt x="2209" y="609"/>
                </a:lnTo>
                <a:lnTo>
                  <a:pt x="2209" y="609"/>
                </a:lnTo>
                <a:lnTo>
                  <a:pt x="2210" y="609"/>
                </a:lnTo>
                <a:lnTo>
                  <a:pt x="2210" y="609"/>
                </a:lnTo>
                <a:lnTo>
                  <a:pt x="2210" y="609"/>
                </a:lnTo>
                <a:lnTo>
                  <a:pt x="2210" y="609"/>
                </a:lnTo>
                <a:lnTo>
                  <a:pt x="2211" y="609"/>
                </a:lnTo>
                <a:lnTo>
                  <a:pt x="2211" y="609"/>
                </a:lnTo>
                <a:lnTo>
                  <a:pt x="2211" y="609"/>
                </a:lnTo>
                <a:lnTo>
                  <a:pt x="2211" y="609"/>
                </a:lnTo>
                <a:lnTo>
                  <a:pt x="2211" y="609"/>
                </a:lnTo>
                <a:lnTo>
                  <a:pt x="2212" y="609"/>
                </a:lnTo>
                <a:lnTo>
                  <a:pt x="2212" y="609"/>
                </a:lnTo>
                <a:lnTo>
                  <a:pt x="2212" y="609"/>
                </a:lnTo>
                <a:lnTo>
                  <a:pt x="2212" y="609"/>
                </a:lnTo>
                <a:lnTo>
                  <a:pt x="2213" y="609"/>
                </a:lnTo>
                <a:lnTo>
                  <a:pt x="2213" y="609"/>
                </a:lnTo>
                <a:lnTo>
                  <a:pt x="2213" y="609"/>
                </a:lnTo>
                <a:lnTo>
                  <a:pt x="2213" y="609"/>
                </a:lnTo>
                <a:lnTo>
                  <a:pt x="2214" y="609"/>
                </a:lnTo>
                <a:lnTo>
                  <a:pt x="2214" y="609"/>
                </a:lnTo>
                <a:lnTo>
                  <a:pt x="2214" y="609"/>
                </a:lnTo>
                <a:lnTo>
                  <a:pt x="2214" y="609"/>
                </a:lnTo>
                <a:lnTo>
                  <a:pt x="2215" y="609"/>
                </a:lnTo>
                <a:lnTo>
                  <a:pt x="2215" y="609"/>
                </a:lnTo>
                <a:lnTo>
                  <a:pt x="2215" y="609"/>
                </a:lnTo>
                <a:lnTo>
                  <a:pt x="2215" y="609"/>
                </a:lnTo>
                <a:lnTo>
                  <a:pt x="2216" y="609"/>
                </a:lnTo>
                <a:lnTo>
                  <a:pt x="2216" y="609"/>
                </a:lnTo>
                <a:lnTo>
                  <a:pt x="2216" y="609"/>
                </a:lnTo>
                <a:lnTo>
                  <a:pt x="2216" y="609"/>
                </a:lnTo>
                <a:lnTo>
                  <a:pt x="2216" y="609"/>
                </a:lnTo>
                <a:lnTo>
                  <a:pt x="2217" y="609"/>
                </a:lnTo>
                <a:lnTo>
                  <a:pt x="2217" y="609"/>
                </a:lnTo>
                <a:lnTo>
                  <a:pt x="2217" y="609"/>
                </a:lnTo>
                <a:lnTo>
                  <a:pt x="2217" y="609"/>
                </a:lnTo>
                <a:lnTo>
                  <a:pt x="2218" y="609"/>
                </a:lnTo>
                <a:lnTo>
                  <a:pt x="2218" y="609"/>
                </a:lnTo>
                <a:lnTo>
                  <a:pt x="2218" y="609"/>
                </a:lnTo>
                <a:lnTo>
                  <a:pt x="2218" y="609"/>
                </a:lnTo>
                <a:lnTo>
                  <a:pt x="2219" y="609"/>
                </a:lnTo>
                <a:lnTo>
                  <a:pt x="2219" y="609"/>
                </a:lnTo>
                <a:lnTo>
                  <a:pt x="2219" y="609"/>
                </a:lnTo>
                <a:lnTo>
                  <a:pt x="2219" y="609"/>
                </a:lnTo>
                <a:lnTo>
                  <a:pt x="2220" y="609"/>
                </a:lnTo>
                <a:lnTo>
                  <a:pt x="2220" y="609"/>
                </a:lnTo>
                <a:lnTo>
                  <a:pt x="2220" y="609"/>
                </a:lnTo>
                <a:lnTo>
                  <a:pt x="2220" y="609"/>
                </a:lnTo>
                <a:lnTo>
                  <a:pt x="2220" y="609"/>
                </a:lnTo>
                <a:lnTo>
                  <a:pt x="2221" y="609"/>
                </a:lnTo>
                <a:lnTo>
                  <a:pt x="2221" y="609"/>
                </a:lnTo>
                <a:lnTo>
                  <a:pt x="2221" y="609"/>
                </a:lnTo>
                <a:lnTo>
                  <a:pt x="2221" y="609"/>
                </a:lnTo>
                <a:lnTo>
                  <a:pt x="2222" y="609"/>
                </a:lnTo>
                <a:lnTo>
                  <a:pt x="2222" y="609"/>
                </a:lnTo>
                <a:lnTo>
                  <a:pt x="2222" y="609"/>
                </a:lnTo>
                <a:lnTo>
                  <a:pt x="2222" y="609"/>
                </a:lnTo>
                <a:lnTo>
                  <a:pt x="2223" y="609"/>
                </a:lnTo>
                <a:lnTo>
                  <a:pt x="2223" y="609"/>
                </a:lnTo>
                <a:lnTo>
                  <a:pt x="2223" y="609"/>
                </a:lnTo>
                <a:lnTo>
                  <a:pt x="2223" y="609"/>
                </a:lnTo>
                <a:lnTo>
                  <a:pt x="2224" y="609"/>
                </a:lnTo>
                <a:lnTo>
                  <a:pt x="2224" y="609"/>
                </a:lnTo>
                <a:lnTo>
                  <a:pt x="2224" y="609"/>
                </a:lnTo>
                <a:lnTo>
                  <a:pt x="2224" y="609"/>
                </a:lnTo>
                <a:lnTo>
                  <a:pt x="2225" y="609"/>
                </a:lnTo>
                <a:lnTo>
                  <a:pt x="2225" y="609"/>
                </a:lnTo>
                <a:lnTo>
                  <a:pt x="2225" y="609"/>
                </a:lnTo>
                <a:lnTo>
                  <a:pt x="2225" y="609"/>
                </a:lnTo>
                <a:lnTo>
                  <a:pt x="2225" y="609"/>
                </a:lnTo>
                <a:lnTo>
                  <a:pt x="2226" y="609"/>
                </a:lnTo>
                <a:lnTo>
                  <a:pt x="2226" y="609"/>
                </a:lnTo>
                <a:lnTo>
                  <a:pt x="2226" y="609"/>
                </a:lnTo>
                <a:lnTo>
                  <a:pt x="2226" y="609"/>
                </a:lnTo>
                <a:lnTo>
                  <a:pt x="2227" y="609"/>
                </a:lnTo>
                <a:lnTo>
                  <a:pt x="2227" y="609"/>
                </a:lnTo>
                <a:lnTo>
                  <a:pt x="2227" y="609"/>
                </a:lnTo>
                <a:lnTo>
                  <a:pt x="2227" y="609"/>
                </a:lnTo>
                <a:lnTo>
                  <a:pt x="2228" y="609"/>
                </a:lnTo>
                <a:lnTo>
                  <a:pt x="2228" y="609"/>
                </a:lnTo>
                <a:lnTo>
                  <a:pt x="2228" y="609"/>
                </a:lnTo>
                <a:lnTo>
                  <a:pt x="2228" y="609"/>
                </a:lnTo>
                <a:lnTo>
                  <a:pt x="2229" y="609"/>
                </a:lnTo>
                <a:lnTo>
                  <a:pt x="2229" y="609"/>
                </a:lnTo>
                <a:lnTo>
                  <a:pt x="2229" y="609"/>
                </a:lnTo>
                <a:lnTo>
                  <a:pt x="2229" y="609"/>
                </a:lnTo>
                <a:lnTo>
                  <a:pt x="2229" y="609"/>
                </a:lnTo>
                <a:lnTo>
                  <a:pt x="2230" y="609"/>
                </a:lnTo>
                <a:lnTo>
                  <a:pt x="2230" y="609"/>
                </a:lnTo>
                <a:lnTo>
                  <a:pt x="2230" y="609"/>
                </a:lnTo>
                <a:lnTo>
                  <a:pt x="2230" y="609"/>
                </a:lnTo>
                <a:lnTo>
                  <a:pt x="2231" y="609"/>
                </a:lnTo>
                <a:lnTo>
                  <a:pt x="2231" y="609"/>
                </a:lnTo>
                <a:lnTo>
                  <a:pt x="2231" y="609"/>
                </a:lnTo>
                <a:lnTo>
                  <a:pt x="2231" y="609"/>
                </a:lnTo>
                <a:lnTo>
                  <a:pt x="2232" y="609"/>
                </a:lnTo>
                <a:lnTo>
                  <a:pt x="2232" y="609"/>
                </a:lnTo>
                <a:lnTo>
                  <a:pt x="2232" y="609"/>
                </a:lnTo>
                <a:lnTo>
                  <a:pt x="2232" y="609"/>
                </a:lnTo>
                <a:lnTo>
                  <a:pt x="2233" y="609"/>
                </a:lnTo>
                <a:lnTo>
                  <a:pt x="2233" y="609"/>
                </a:lnTo>
                <a:lnTo>
                  <a:pt x="2233" y="609"/>
                </a:lnTo>
                <a:lnTo>
                  <a:pt x="2233" y="609"/>
                </a:lnTo>
                <a:lnTo>
                  <a:pt x="2233" y="609"/>
                </a:lnTo>
                <a:lnTo>
                  <a:pt x="2234" y="609"/>
                </a:lnTo>
                <a:lnTo>
                  <a:pt x="2234" y="609"/>
                </a:lnTo>
                <a:lnTo>
                  <a:pt x="2234" y="609"/>
                </a:lnTo>
                <a:lnTo>
                  <a:pt x="2234" y="609"/>
                </a:lnTo>
                <a:lnTo>
                  <a:pt x="2235" y="609"/>
                </a:lnTo>
                <a:lnTo>
                  <a:pt x="2235" y="609"/>
                </a:lnTo>
                <a:lnTo>
                  <a:pt x="2235" y="609"/>
                </a:lnTo>
                <a:lnTo>
                  <a:pt x="2235" y="609"/>
                </a:lnTo>
                <a:lnTo>
                  <a:pt x="2236" y="609"/>
                </a:lnTo>
                <a:lnTo>
                  <a:pt x="2236" y="609"/>
                </a:lnTo>
                <a:lnTo>
                  <a:pt x="2236" y="609"/>
                </a:lnTo>
                <a:lnTo>
                  <a:pt x="2236" y="609"/>
                </a:lnTo>
                <a:lnTo>
                  <a:pt x="2237" y="609"/>
                </a:lnTo>
                <a:lnTo>
                  <a:pt x="2237" y="609"/>
                </a:lnTo>
                <a:lnTo>
                  <a:pt x="2237" y="609"/>
                </a:lnTo>
                <a:lnTo>
                  <a:pt x="2238" y="609"/>
                </a:lnTo>
                <a:lnTo>
                  <a:pt x="2238" y="609"/>
                </a:lnTo>
                <a:lnTo>
                  <a:pt x="2238" y="609"/>
                </a:lnTo>
                <a:lnTo>
                  <a:pt x="2238" y="609"/>
                </a:lnTo>
                <a:lnTo>
                  <a:pt x="2238" y="609"/>
                </a:lnTo>
                <a:lnTo>
                  <a:pt x="2238" y="609"/>
                </a:lnTo>
                <a:lnTo>
                  <a:pt x="2239" y="609"/>
                </a:lnTo>
                <a:lnTo>
                  <a:pt x="2239" y="609"/>
                </a:lnTo>
                <a:lnTo>
                  <a:pt x="2239" y="609"/>
                </a:lnTo>
                <a:lnTo>
                  <a:pt x="2239" y="609"/>
                </a:lnTo>
                <a:lnTo>
                  <a:pt x="2240" y="609"/>
                </a:lnTo>
                <a:lnTo>
                  <a:pt x="2240" y="609"/>
                </a:lnTo>
                <a:lnTo>
                  <a:pt x="2240" y="609"/>
                </a:lnTo>
                <a:lnTo>
                  <a:pt x="2241" y="609"/>
                </a:lnTo>
                <a:lnTo>
                  <a:pt x="2241" y="609"/>
                </a:lnTo>
                <a:lnTo>
                  <a:pt x="2241" y="609"/>
                </a:lnTo>
                <a:lnTo>
                  <a:pt x="2241" y="609"/>
                </a:lnTo>
                <a:lnTo>
                  <a:pt x="2242" y="609"/>
                </a:lnTo>
                <a:lnTo>
                  <a:pt x="2242" y="609"/>
                </a:lnTo>
                <a:lnTo>
                  <a:pt x="2242" y="609"/>
                </a:lnTo>
                <a:lnTo>
                  <a:pt x="2242" y="609"/>
                </a:lnTo>
                <a:lnTo>
                  <a:pt x="2242" y="609"/>
                </a:lnTo>
                <a:lnTo>
                  <a:pt x="2242" y="609"/>
                </a:lnTo>
                <a:lnTo>
                  <a:pt x="2243" y="609"/>
                </a:lnTo>
                <a:lnTo>
                  <a:pt x="2243" y="609"/>
                </a:lnTo>
                <a:lnTo>
                  <a:pt x="2243" y="609"/>
                </a:lnTo>
                <a:lnTo>
                  <a:pt x="2244" y="609"/>
                </a:lnTo>
                <a:lnTo>
                  <a:pt x="2244" y="609"/>
                </a:lnTo>
                <a:lnTo>
                  <a:pt x="2244" y="609"/>
                </a:lnTo>
                <a:lnTo>
                  <a:pt x="2244" y="609"/>
                </a:lnTo>
                <a:lnTo>
                  <a:pt x="2245" y="609"/>
                </a:lnTo>
                <a:lnTo>
                  <a:pt x="2245" y="609"/>
                </a:lnTo>
                <a:lnTo>
                  <a:pt x="2245" y="609"/>
                </a:lnTo>
                <a:lnTo>
                  <a:pt x="2245" y="609"/>
                </a:lnTo>
                <a:lnTo>
                  <a:pt x="2246" y="609"/>
                </a:lnTo>
                <a:lnTo>
                  <a:pt x="2246" y="609"/>
                </a:lnTo>
                <a:lnTo>
                  <a:pt x="2246" y="609"/>
                </a:lnTo>
                <a:lnTo>
                  <a:pt x="2246" y="609"/>
                </a:lnTo>
                <a:lnTo>
                  <a:pt x="2247" y="609"/>
                </a:lnTo>
                <a:lnTo>
                  <a:pt x="2247" y="609"/>
                </a:lnTo>
                <a:lnTo>
                  <a:pt x="2247" y="609"/>
                </a:lnTo>
                <a:lnTo>
                  <a:pt x="2247" y="609"/>
                </a:lnTo>
                <a:lnTo>
                  <a:pt x="2247" y="609"/>
                </a:lnTo>
                <a:lnTo>
                  <a:pt x="2248" y="609"/>
                </a:lnTo>
                <a:lnTo>
                  <a:pt x="2248" y="609"/>
                </a:lnTo>
                <a:lnTo>
                  <a:pt x="2248" y="609"/>
                </a:lnTo>
                <a:lnTo>
                  <a:pt x="2248" y="609"/>
                </a:lnTo>
                <a:lnTo>
                  <a:pt x="2249" y="609"/>
                </a:lnTo>
                <a:lnTo>
                  <a:pt x="2249" y="609"/>
                </a:lnTo>
                <a:lnTo>
                  <a:pt x="2249" y="609"/>
                </a:lnTo>
                <a:lnTo>
                  <a:pt x="2249" y="609"/>
                </a:lnTo>
                <a:lnTo>
                  <a:pt x="2250" y="609"/>
                </a:lnTo>
                <a:lnTo>
                  <a:pt x="2250" y="609"/>
                </a:lnTo>
                <a:lnTo>
                  <a:pt x="2250" y="609"/>
                </a:lnTo>
                <a:lnTo>
                  <a:pt x="2250" y="609"/>
                </a:lnTo>
                <a:lnTo>
                  <a:pt x="2251" y="609"/>
                </a:lnTo>
                <a:lnTo>
                  <a:pt x="2251" y="609"/>
                </a:lnTo>
                <a:lnTo>
                  <a:pt x="2251" y="609"/>
                </a:lnTo>
                <a:lnTo>
                  <a:pt x="2251" y="609"/>
                </a:lnTo>
                <a:lnTo>
                  <a:pt x="2251" y="609"/>
                </a:lnTo>
                <a:lnTo>
                  <a:pt x="2252" y="609"/>
                </a:lnTo>
                <a:lnTo>
                  <a:pt x="2252" y="609"/>
                </a:lnTo>
                <a:lnTo>
                  <a:pt x="2252" y="609"/>
                </a:lnTo>
                <a:lnTo>
                  <a:pt x="2252" y="609"/>
                </a:lnTo>
                <a:lnTo>
                  <a:pt x="2253" y="609"/>
                </a:lnTo>
                <a:lnTo>
                  <a:pt x="2253" y="609"/>
                </a:lnTo>
                <a:lnTo>
                  <a:pt x="2253" y="609"/>
                </a:lnTo>
                <a:lnTo>
                  <a:pt x="2253" y="609"/>
                </a:lnTo>
                <a:lnTo>
                  <a:pt x="2254" y="609"/>
                </a:lnTo>
                <a:lnTo>
                  <a:pt x="2254" y="609"/>
                </a:lnTo>
                <a:lnTo>
                  <a:pt x="2254" y="609"/>
                </a:lnTo>
                <a:lnTo>
                  <a:pt x="2254" y="609"/>
                </a:lnTo>
                <a:lnTo>
                  <a:pt x="2255" y="609"/>
                </a:lnTo>
                <a:lnTo>
                  <a:pt x="2255" y="609"/>
                </a:lnTo>
                <a:lnTo>
                  <a:pt x="2255" y="609"/>
                </a:lnTo>
                <a:lnTo>
                  <a:pt x="2255" y="609"/>
                </a:lnTo>
                <a:lnTo>
                  <a:pt x="2256" y="609"/>
                </a:lnTo>
                <a:lnTo>
                  <a:pt x="2256" y="609"/>
                </a:lnTo>
                <a:lnTo>
                  <a:pt x="2256" y="609"/>
                </a:lnTo>
                <a:lnTo>
                  <a:pt x="2256" y="609"/>
                </a:lnTo>
                <a:lnTo>
                  <a:pt x="2256" y="609"/>
                </a:lnTo>
                <a:lnTo>
                  <a:pt x="2257" y="609"/>
                </a:lnTo>
                <a:lnTo>
                  <a:pt x="2257" y="609"/>
                </a:lnTo>
                <a:lnTo>
                  <a:pt x="2257" y="609"/>
                </a:lnTo>
                <a:lnTo>
                  <a:pt x="2257" y="609"/>
                </a:lnTo>
                <a:lnTo>
                  <a:pt x="2258" y="609"/>
                </a:lnTo>
                <a:lnTo>
                  <a:pt x="2258" y="609"/>
                </a:lnTo>
                <a:lnTo>
                  <a:pt x="2258" y="609"/>
                </a:lnTo>
                <a:lnTo>
                  <a:pt x="2258" y="609"/>
                </a:lnTo>
                <a:lnTo>
                  <a:pt x="2259" y="609"/>
                </a:lnTo>
                <a:lnTo>
                  <a:pt x="2259" y="609"/>
                </a:lnTo>
                <a:lnTo>
                  <a:pt x="2259" y="609"/>
                </a:lnTo>
                <a:lnTo>
                  <a:pt x="2259" y="609"/>
                </a:lnTo>
                <a:lnTo>
                  <a:pt x="2260" y="609"/>
                </a:lnTo>
                <a:lnTo>
                  <a:pt x="2260" y="609"/>
                </a:lnTo>
                <a:lnTo>
                  <a:pt x="2260" y="609"/>
                </a:lnTo>
                <a:lnTo>
                  <a:pt x="2260" y="609"/>
                </a:lnTo>
                <a:lnTo>
                  <a:pt x="2260" y="609"/>
                </a:lnTo>
                <a:lnTo>
                  <a:pt x="2261" y="609"/>
                </a:lnTo>
                <a:lnTo>
                  <a:pt x="2261" y="609"/>
                </a:lnTo>
                <a:lnTo>
                  <a:pt x="2261" y="609"/>
                </a:lnTo>
                <a:lnTo>
                  <a:pt x="2261" y="609"/>
                </a:lnTo>
                <a:lnTo>
                  <a:pt x="2262" y="609"/>
                </a:lnTo>
                <a:lnTo>
                  <a:pt x="2262" y="609"/>
                </a:lnTo>
                <a:lnTo>
                  <a:pt x="2262" y="609"/>
                </a:lnTo>
                <a:lnTo>
                  <a:pt x="2262" y="609"/>
                </a:lnTo>
                <a:lnTo>
                  <a:pt x="2263" y="609"/>
                </a:lnTo>
                <a:lnTo>
                  <a:pt x="2263" y="609"/>
                </a:lnTo>
                <a:lnTo>
                  <a:pt x="2263" y="609"/>
                </a:lnTo>
                <a:lnTo>
                  <a:pt x="2263" y="609"/>
                </a:lnTo>
                <a:lnTo>
                  <a:pt x="2264" y="609"/>
                </a:lnTo>
                <a:lnTo>
                  <a:pt x="2264" y="609"/>
                </a:lnTo>
                <a:lnTo>
                  <a:pt x="2264" y="609"/>
                </a:lnTo>
                <a:lnTo>
                  <a:pt x="2264" y="609"/>
                </a:lnTo>
                <a:lnTo>
                  <a:pt x="2265" y="609"/>
                </a:lnTo>
                <a:lnTo>
                  <a:pt x="2265" y="609"/>
                </a:lnTo>
                <a:lnTo>
                  <a:pt x="2265" y="609"/>
                </a:lnTo>
                <a:lnTo>
                  <a:pt x="2265" y="609"/>
                </a:lnTo>
                <a:lnTo>
                  <a:pt x="2265" y="609"/>
                </a:lnTo>
                <a:lnTo>
                  <a:pt x="2266" y="609"/>
                </a:lnTo>
                <a:lnTo>
                  <a:pt x="2266" y="609"/>
                </a:lnTo>
                <a:lnTo>
                  <a:pt x="2266" y="609"/>
                </a:lnTo>
                <a:lnTo>
                  <a:pt x="2266" y="609"/>
                </a:lnTo>
                <a:lnTo>
                  <a:pt x="2267" y="609"/>
                </a:lnTo>
                <a:lnTo>
                  <a:pt x="2267" y="609"/>
                </a:lnTo>
                <a:lnTo>
                  <a:pt x="2267" y="609"/>
                </a:lnTo>
                <a:lnTo>
                  <a:pt x="2267" y="609"/>
                </a:lnTo>
                <a:lnTo>
                  <a:pt x="2268" y="609"/>
                </a:lnTo>
                <a:lnTo>
                  <a:pt x="2268" y="609"/>
                </a:lnTo>
                <a:lnTo>
                  <a:pt x="2268" y="609"/>
                </a:lnTo>
                <a:lnTo>
                  <a:pt x="2268" y="609"/>
                </a:lnTo>
                <a:lnTo>
                  <a:pt x="2269" y="609"/>
                </a:lnTo>
                <a:lnTo>
                  <a:pt x="2269" y="609"/>
                </a:lnTo>
                <a:lnTo>
                  <a:pt x="2269" y="609"/>
                </a:lnTo>
                <a:lnTo>
                  <a:pt x="2269" y="609"/>
                </a:lnTo>
                <a:lnTo>
                  <a:pt x="2269" y="609"/>
                </a:lnTo>
                <a:lnTo>
                  <a:pt x="2270" y="609"/>
                </a:lnTo>
                <a:lnTo>
                  <a:pt x="2270" y="609"/>
                </a:lnTo>
                <a:lnTo>
                  <a:pt x="2270" y="609"/>
                </a:lnTo>
                <a:lnTo>
                  <a:pt x="2270" y="609"/>
                </a:lnTo>
                <a:lnTo>
                  <a:pt x="2271" y="609"/>
                </a:lnTo>
                <a:lnTo>
                  <a:pt x="2271" y="609"/>
                </a:lnTo>
                <a:lnTo>
                  <a:pt x="2271" y="609"/>
                </a:lnTo>
                <a:lnTo>
                  <a:pt x="2271" y="609"/>
                </a:lnTo>
                <a:lnTo>
                  <a:pt x="2272" y="609"/>
                </a:lnTo>
                <a:lnTo>
                  <a:pt x="2272" y="609"/>
                </a:lnTo>
                <a:lnTo>
                  <a:pt x="2272" y="609"/>
                </a:lnTo>
                <a:lnTo>
                  <a:pt x="2272" y="609"/>
                </a:lnTo>
                <a:lnTo>
                  <a:pt x="2273" y="609"/>
                </a:lnTo>
                <a:lnTo>
                  <a:pt x="2273" y="609"/>
                </a:lnTo>
                <a:lnTo>
                  <a:pt x="2273" y="609"/>
                </a:lnTo>
                <a:lnTo>
                  <a:pt x="2273" y="609"/>
                </a:lnTo>
                <a:lnTo>
                  <a:pt x="2273" y="609"/>
                </a:lnTo>
                <a:lnTo>
                  <a:pt x="2274" y="609"/>
                </a:lnTo>
                <a:lnTo>
                  <a:pt x="2274" y="609"/>
                </a:lnTo>
                <a:lnTo>
                  <a:pt x="2274" y="609"/>
                </a:lnTo>
                <a:lnTo>
                  <a:pt x="2274" y="609"/>
                </a:lnTo>
                <a:lnTo>
                  <a:pt x="2275" y="609"/>
                </a:lnTo>
                <a:lnTo>
                  <a:pt x="2275" y="609"/>
                </a:lnTo>
                <a:lnTo>
                  <a:pt x="2275" y="609"/>
                </a:lnTo>
                <a:lnTo>
                  <a:pt x="2275" y="609"/>
                </a:lnTo>
                <a:lnTo>
                  <a:pt x="2276" y="609"/>
                </a:lnTo>
                <a:lnTo>
                  <a:pt x="2276" y="609"/>
                </a:lnTo>
                <a:lnTo>
                  <a:pt x="2276" y="609"/>
                </a:lnTo>
                <a:lnTo>
                  <a:pt x="2277" y="609"/>
                </a:lnTo>
                <a:lnTo>
                  <a:pt x="2277" y="609"/>
                </a:lnTo>
                <a:lnTo>
                  <a:pt x="2277" y="609"/>
                </a:lnTo>
                <a:lnTo>
                  <a:pt x="2277" y="609"/>
                </a:lnTo>
                <a:lnTo>
                  <a:pt x="2278" y="609"/>
                </a:lnTo>
                <a:lnTo>
                  <a:pt x="2278" y="609"/>
                </a:lnTo>
                <a:lnTo>
                  <a:pt x="2278" y="609"/>
                </a:lnTo>
                <a:lnTo>
                  <a:pt x="2278" y="609"/>
                </a:lnTo>
                <a:lnTo>
                  <a:pt x="2278" y="609"/>
                </a:lnTo>
                <a:lnTo>
                  <a:pt x="2278" y="609"/>
                </a:lnTo>
                <a:lnTo>
                  <a:pt x="2279" y="609"/>
                </a:lnTo>
                <a:lnTo>
                  <a:pt x="2279" y="609"/>
                </a:lnTo>
                <a:lnTo>
                  <a:pt x="2279" y="609"/>
                </a:lnTo>
                <a:lnTo>
                  <a:pt x="2280" y="609"/>
                </a:lnTo>
                <a:lnTo>
                  <a:pt x="2280" y="609"/>
                </a:lnTo>
                <a:lnTo>
                  <a:pt x="2280" y="609"/>
                </a:lnTo>
                <a:lnTo>
                  <a:pt x="2280" y="609"/>
                </a:lnTo>
                <a:lnTo>
                  <a:pt x="2281" y="609"/>
                </a:lnTo>
                <a:lnTo>
                  <a:pt x="2281" y="609"/>
                </a:lnTo>
                <a:lnTo>
                  <a:pt x="2281" y="609"/>
                </a:lnTo>
                <a:lnTo>
                  <a:pt x="2281" y="609"/>
                </a:lnTo>
                <a:lnTo>
                  <a:pt x="2282" y="609"/>
                </a:lnTo>
                <a:lnTo>
                  <a:pt x="2282" y="609"/>
                </a:lnTo>
                <a:lnTo>
                  <a:pt x="2282" y="609"/>
                </a:lnTo>
                <a:lnTo>
                  <a:pt x="2282" y="609"/>
                </a:lnTo>
                <a:lnTo>
                  <a:pt x="2282" y="609"/>
                </a:lnTo>
                <a:lnTo>
                  <a:pt x="2283" y="609"/>
                </a:lnTo>
                <a:lnTo>
                  <a:pt x="2283" y="609"/>
                </a:lnTo>
                <a:lnTo>
                  <a:pt x="2283" y="609"/>
                </a:lnTo>
                <a:lnTo>
                  <a:pt x="2283" y="609"/>
                </a:lnTo>
                <a:lnTo>
                  <a:pt x="2284" y="609"/>
                </a:lnTo>
                <a:lnTo>
                  <a:pt x="2284" y="609"/>
                </a:lnTo>
                <a:lnTo>
                  <a:pt x="2284" y="609"/>
                </a:lnTo>
                <a:lnTo>
                  <a:pt x="2284" y="609"/>
                </a:lnTo>
                <a:lnTo>
                  <a:pt x="2285" y="609"/>
                </a:lnTo>
                <a:lnTo>
                  <a:pt x="2285" y="609"/>
                </a:lnTo>
                <a:lnTo>
                  <a:pt x="2285" y="609"/>
                </a:lnTo>
                <a:lnTo>
                  <a:pt x="2285" y="609"/>
                </a:lnTo>
                <a:lnTo>
                  <a:pt x="2286" y="609"/>
                </a:lnTo>
                <a:lnTo>
                  <a:pt x="2286" y="609"/>
                </a:lnTo>
                <a:lnTo>
                  <a:pt x="2286" y="609"/>
                </a:lnTo>
                <a:lnTo>
                  <a:pt x="2286" y="609"/>
                </a:lnTo>
                <a:lnTo>
                  <a:pt x="2287" y="609"/>
                </a:lnTo>
                <a:lnTo>
                  <a:pt x="2287" y="609"/>
                </a:lnTo>
                <a:lnTo>
                  <a:pt x="2287" y="609"/>
                </a:lnTo>
                <a:lnTo>
                  <a:pt x="2287" y="609"/>
                </a:lnTo>
                <a:lnTo>
                  <a:pt x="2287" y="609"/>
                </a:lnTo>
                <a:lnTo>
                  <a:pt x="2288" y="609"/>
                </a:lnTo>
                <a:lnTo>
                  <a:pt x="2288" y="609"/>
                </a:lnTo>
                <a:lnTo>
                  <a:pt x="2288" y="609"/>
                </a:lnTo>
                <a:lnTo>
                  <a:pt x="2288" y="609"/>
                </a:lnTo>
                <a:lnTo>
                  <a:pt x="2289" y="609"/>
                </a:lnTo>
                <a:lnTo>
                  <a:pt x="2289" y="609"/>
                </a:lnTo>
                <a:lnTo>
                  <a:pt x="2289" y="609"/>
                </a:lnTo>
                <a:lnTo>
                  <a:pt x="2289" y="609"/>
                </a:lnTo>
                <a:lnTo>
                  <a:pt x="2290" y="609"/>
                </a:lnTo>
                <a:lnTo>
                  <a:pt x="2290" y="609"/>
                </a:lnTo>
                <a:lnTo>
                  <a:pt x="2290" y="609"/>
                </a:lnTo>
                <a:lnTo>
                  <a:pt x="2290" y="609"/>
                </a:lnTo>
                <a:lnTo>
                  <a:pt x="2291" y="609"/>
                </a:lnTo>
                <a:lnTo>
                  <a:pt x="2291" y="609"/>
                </a:lnTo>
                <a:lnTo>
                  <a:pt x="2291" y="609"/>
                </a:lnTo>
                <a:lnTo>
                  <a:pt x="2291" y="609"/>
                </a:lnTo>
                <a:lnTo>
                  <a:pt x="2291" y="609"/>
                </a:lnTo>
                <a:lnTo>
                  <a:pt x="2292" y="609"/>
                </a:lnTo>
                <a:lnTo>
                  <a:pt x="2292" y="609"/>
                </a:lnTo>
                <a:lnTo>
                  <a:pt x="2292" y="609"/>
                </a:lnTo>
                <a:lnTo>
                  <a:pt x="2292" y="609"/>
                </a:lnTo>
                <a:lnTo>
                  <a:pt x="2293" y="609"/>
                </a:lnTo>
                <a:lnTo>
                  <a:pt x="2293" y="609"/>
                </a:lnTo>
                <a:lnTo>
                  <a:pt x="2293" y="609"/>
                </a:lnTo>
                <a:lnTo>
                  <a:pt x="2293" y="609"/>
                </a:lnTo>
                <a:lnTo>
                  <a:pt x="2294" y="609"/>
                </a:lnTo>
                <a:lnTo>
                  <a:pt x="2294" y="609"/>
                </a:lnTo>
                <a:lnTo>
                  <a:pt x="2294" y="609"/>
                </a:lnTo>
                <a:lnTo>
                  <a:pt x="2294" y="609"/>
                </a:lnTo>
                <a:lnTo>
                  <a:pt x="2295" y="609"/>
                </a:lnTo>
                <a:lnTo>
                  <a:pt x="2295" y="609"/>
                </a:lnTo>
                <a:lnTo>
                  <a:pt x="2295" y="609"/>
                </a:lnTo>
                <a:lnTo>
                  <a:pt x="2295" y="609"/>
                </a:lnTo>
                <a:lnTo>
                  <a:pt x="2296" y="609"/>
                </a:lnTo>
                <a:lnTo>
                  <a:pt x="2296" y="609"/>
                </a:lnTo>
                <a:lnTo>
                  <a:pt x="2296" y="609"/>
                </a:lnTo>
                <a:lnTo>
                  <a:pt x="2296" y="609"/>
                </a:lnTo>
                <a:lnTo>
                  <a:pt x="2296" y="609"/>
                </a:lnTo>
                <a:lnTo>
                  <a:pt x="2297" y="609"/>
                </a:lnTo>
                <a:lnTo>
                  <a:pt x="2297" y="609"/>
                </a:lnTo>
                <a:lnTo>
                  <a:pt x="2297" y="609"/>
                </a:lnTo>
                <a:lnTo>
                  <a:pt x="2297" y="609"/>
                </a:lnTo>
                <a:lnTo>
                  <a:pt x="2298" y="609"/>
                </a:lnTo>
                <a:lnTo>
                  <a:pt x="2298" y="609"/>
                </a:lnTo>
                <a:lnTo>
                  <a:pt x="2298" y="609"/>
                </a:lnTo>
                <a:lnTo>
                  <a:pt x="2298" y="609"/>
                </a:lnTo>
                <a:lnTo>
                  <a:pt x="2299" y="609"/>
                </a:lnTo>
                <a:lnTo>
                  <a:pt x="2299" y="609"/>
                </a:lnTo>
                <a:lnTo>
                  <a:pt x="2299" y="609"/>
                </a:lnTo>
                <a:lnTo>
                  <a:pt x="2299" y="609"/>
                </a:lnTo>
                <a:lnTo>
                  <a:pt x="2300" y="609"/>
                </a:lnTo>
                <a:lnTo>
                  <a:pt x="2300" y="609"/>
                </a:lnTo>
                <a:lnTo>
                  <a:pt x="2300" y="609"/>
                </a:lnTo>
                <a:lnTo>
                  <a:pt x="2300" y="609"/>
                </a:lnTo>
                <a:lnTo>
                  <a:pt x="2300" y="609"/>
                </a:lnTo>
                <a:lnTo>
                  <a:pt x="2301" y="609"/>
                </a:lnTo>
                <a:lnTo>
                  <a:pt x="2301" y="609"/>
                </a:lnTo>
                <a:lnTo>
                  <a:pt x="2301" y="609"/>
                </a:lnTo>
                <a:lnTo>
                  <a:pt x="2301" y="609"/>
                </a:lnTo>
                <a:lnTo>
                  <a:pt x="2302" y="609"/>
                </a:lnTo>
                <a:lnTo>
                  <a:pt x="2302" y="609"/>
                </a:lnTo>
                <a:lnTo>
                  <a:pt x="2302" y="609"/>
                </a:lnTo>
                <a:lnTo>
                  <a:pt x="2302" y="609"/>
                </a:lnTo>
                <a:lnTo>
                  <a:pt x="2303" y="609"/>
                </a:lnTo>
                <a:lnTo>
                  <a:pt x="2303" y="609"/>
                </a:lnTo>
                <a:lnTo>
                  <a:pt x="2303" y="609"/>
                </a:lnTo>
                <a:lnTo>
                  <a:pt x="2303" y="609"/>
                </a:lnTo>
                <a:lnTo>
                  <a:pt x="2304" y="609"/>
                </a:lnTo>
                <a:lnTo>
                  <a:pt x="2304" y="609"/>
                </a:lnTo>
                <a:lnTo>
                  <a:pt x="2304" y="609"/>
                </a:lnTo>
                <a:lnTo>
                  <a:pt x="2304" y="609"/>
                </a:lnTo>
                <a:lnTo>
                  <a:pt x="2305" y="609"/>
                </a:lnTo>
                <a:lnTo>
                  <a:pt x="2305" y="609"/>
                </a:lnTo>
                <a:lnTo>
                  <a:pt x="2305" y="609"/>
                </a:lnTo>
                <a:lnTo>
                  <a:pt x="2305" y="609"/>
                </a:lnTo>
                <a:lnTo>
                  <a:pt x="2305" y="609"/>
                </a:lnTo>
                <a:lnTo>
                  <a:pt x="2306" y="609"/>
                </a:lnTo>
                <a:lnTo>
                  <a:pt x="2306" y="609"/>
                </a:lnTo>
                <a:lnTo>
                  <a:pt x="2306" y="609"/>
                </a:lnTo>
                <a:lnTo>
                  <a:pt x="2306" y="609"/>
                </a:lnTo>
                <a:lnTo>
                  <a:pt x="2307" y="609"/>
                </a:lnTo>
                <a:lnTo>
                  <a:pt x="2307" y="609"/>
                </a:lnTo>
                <a:lnTo>
                  <a:pt x="2307" y="609"/>
                </a:lnTo>
                <a:lnTo>
                  <a:pt x="2307" y="609"/>
                </a:lnTo>
                <a:lnTo>
                  <a:pt x="2308" y="609"/>
                </a:lnTo>
                <a:lnTo>
                  <a:pt x="2308" y="609"/>
                </a:lnTo>
                <a:lnTo>
                  <a:pt x="2308" y="609"/>
                </a:lnTo>
                <a:lnTo>
                  <a:pt x="2308" y="609"/>
                </a:lnTo>
                <a:lnTo>
                  <a:pt x="2309" y="609"/>
                </a:lnTo>
                <a:lnTo>
                  <a:pt x="2309" y="609"/>
                </a:lnTo>
                <a:lnTo>
                  <a:pt x="2309" y="609"/>
                </a:lnTo>
                <a:lnTo>
                  <a:pt x="2309" y="609"/>
                </a:lnTo>
                <a:lnTo>
                  <a:pt x="2309" y="609"/>
                </a:lnTo>
                <a:lnTo>
                  <a:pt x="2310" y="609"/>
                </a:lnTo>
                <a:lnTo>
                  <a:pt x="2310" y="609"/>
                </a:lnTo>
                <a:lnTo>
                  <a:pt x="2310" y="609"/>
                </a:lnTo>
                <a:lnTo>
                  <a:pt x="2310" y="609"/>
                </a:lnTo>
                <a:lnTo>
                  <a:pt x="2311" y="609"/>
                </a:lnTo>
                <a:lnTo>
                  <a:pt x="2311" y="609"/>
                </a:lnTo>
                <a:lnTo>
                  <a:pt x="2311" y="609"/>
                </a:lnTo>
                <a:lnTo>
                  <a:pt x="2311" y="609"/>
                </a:lnTo>
                <a:lnTo>
                  <a:pt x="2312" y="609"/>
                </a:lnTo>
                <a:lnTo>
                  <a:pt x="2312" y="609"/>
                </a:lnTo>
                <a:lnTo>
                  <a:pt x="2312" y="609"/>
                </a:lnTo>
                <a:lnTo>
                  <a:pt x="2313" y="609"/>
                </a:lnTo>
                <a:lnTo>
                  <a:pt x="2313" y="609"/>
                </a:lnTo>
                <a:lnTo>
                  <a:pt x="2313" y="609"/>
                </a:lnTo>
                <a:lnTo>
                  <a:pt x="2313" y="609"/>
                </a:lnTo>
                <a:lnTo>
                  <a:pt x="2313" y="609"/>
                </a:lnTo>
                <a:lnTo>
                  <a:pt x="2313" y="609"/>
                </a:lnTo>
                <a:lnTo>
                  <a:pt x="2314" y="609"/>
                </a:lnTo>
                <a:lnTo>
                  <a:pt x="2314" y="609"/>
                </a:lnTo>
                <a:lnTo>
                  <a:pt x="2314" y="609"/>
                </a:lnTo>
                <a:lnTo>
                  <a:pt x="2314" y="609"/>
                </a:lnTo>
                <a:lnTo>
                  <a:pt x="2315" y="609"/>
                </a:lnTo>
                <a:lnTo>
                  <a:pt x="2315" y="609"/>
                </a:lnTo>
                <a:lnTo>
                  <a:pt x="2315" y="609"/>
                </a:lnTo>
                <a:lnTo>
                  <a:pt x="2316" y="609"/>
                </a:lnTo>
                <a:lnTo>
                  <a:pt x="2316" y="609"/>
                </a:lnTo>
                <a:lnTo>
                  <a:pt x="2316" y="609"/>
                </a:lnTo>
                <a:lnTo>
                  <a:pt x="2316" y="609"/>
                </a:lnTo>
                <a:lnTo>
                  <a:pt x="2317" y="609"/>
                </a:lnTo>
                <a:lnTo>
                  <a:pt x="2317" y="609"/>
                </a:lnTo>
                <a:lnTo>
                  <a:pt x="2317" y="609"/>
                </a:lnTo>
                <a:lnTo>
                  <a:pt x="2317" y="609"/>
                </a:lnTo>
                <a:lnTo>
                  <a:pt x="2318" y="609"/>
                </a:lnTo>
                <a:lnTo>
                  <a:pt x="2318" y="609"/>
                </a:lnTo>
                <a:lnTo>
                  <a:pt x="2318" y="609"/>
                </a:lnTo>
                <a:lnTo>
                  <a:pt x="2318" y="609"/>
                </a:lnTo>
                <a:lnTo>
                  <a:pt x="2318" y="609"/>
                </a:lnTo>
                <a:lnTo>
                  <a:pt x="2319" y="609"/>
                </a:lnTo>
                <a:lnTo>
                  <a:pt x="2319" y="609"/>
                </a:lnTo>
                <a:lnTo>
                  <a:pt x="2319" y="609"/>
                </a:lnTo>
                <a:lnTo>
                  <a:pt x="2319" y="609"/>
                </a:lnTo>
                <a:lnTo>
                  <a:pt x="2320" y="609"/>
                </a:lnTo>
                <a:lnTo>
                  <a:pt x="2320" y="609"/>
                </a:lnTo>
                <a:lnTo>
                  <a:pt x="2320" y="609"/>
                </a:lnTo>
                <a:lnTo>
                  <a:pt x="2320" y="609"/>
                </a:lnTo>
                <a:lnTo>
                  <a:pt x="2321" y="609"/>
                </a:lnTo>
                <a:lnTo>
                  <a:pt x="2321" y="609"/>
                </a:lnTo>
                <a:lnTo>
                  <a:pt x="2321" y="609"/>
                </a:lnTo>
                <a:lnTo>
                  <a:pt x="2321" y="609"/>
                </a:lnTo>
                <a:lnTo>
                  <a:pt x="2322" y="609"/>
                </a:lnTo>
                <a:lnTo>
                  <a:pt x="2322" y="609"/>
                </a:lnTo>
                <a:lnTo>
                  <a:pt x="2322" y="609"/>
                </a:lnTo>
                <a:lnTo>
                  <a:pt x="2322" y="609"/>
                </a:lnTo>
                <a:lnTo>
                  <a:pt x="2322" y="609"/>
                </a:lnTo>
                <a:lnTo>
                  <a:pt x="2323" y="609"/>
                </a:lnTo>
                <a:lnTo>
                  <a:pt x="2323" y="609"/>
                </a:lnTo>
                <a:lnTo>
                  <a:pt x="2323" y="609"/>
                </a:lnTo>
                <a:lnTo>
                  <a:pt x="2323" y="609"/>
                </a:lnTo>
                <a:lnTo>
                  <a:pt x="2324" y="609"/>
                </a:lnTo>
                <a:lnTo>
                  <a:pt x="2324" y="609"/>
                </a:lnTo>
                <a:lnTo>
                  <a:pt x="2324" y="609"/>
                </a:lnTo>
                <a:lnTo>
                  <a:pt x="2324" y="609"/>
                </a:lnTo>
                <a:lnTo>
                  <a:pt x="2325" y="609"/>
                </a:lnTo>
                <a:lnTo>
                  <a:pt x="2325" y="609"/>
                </a:lnTo>
                <a:lnTo>
                  <a:pt x="2325" y="609"/>
                </a:lnTo>
                <a:lnTo>
                  <a:pt x="2325" y="609"/>
                </a:lnTo>
                <a:lnTo>
                  <a:pt x="2326" y="609"/>
                </a:lnTo>
                <a:lnTo>
                  <a:pt x="2326" y="609"/>
                </a:lnTo>
                <a:lnTo>
                  <a:pt x="2326" y="609"/>
                </a:lnTo>
                <a:lnTo>
                  <a:pt x="2326" y="609"/>
                </a:lnTo>
                <a:lnTo>
                  <a:pt x="2327" y="609"/>
                </a:lnTo>
                <a:lnTo>
                  <a:pt x="2327" y="609"/>
                </a:lnTo>
                <a:lnTo>
                  <a:pt x="2327" y="609"/>
                </a:lnTo>
                <a:lnTo>
                  <a:pt x="2327" y="609"/>
                </a:lnTo>
                <a:lnTo>
                  <a:pt x="2327" y="609"/>
                </a:lnTo>
                <a:lnTo>
                  <a:pt x="2328" y="609"/>
                </a:lnTo>
                <a:lnTo>
                  <a:pt x="2328" y="609"/>
                </a:lnTo>
                <a:lnTo>
                  <a:pt x="2328" y="609"/>
                </a:lnTo>
                <a:lnTo>
                  <a:pt x="2328" y="609"/>
                </a:lnTo>
                <a:lnTo>
                  <a:pt x="2329" y="609"/>
                </a:lnTo>
                <a:lnTo>
                  <a:pt x="2329" y="609"/>
                </a:lnTo>
                <a:lnTo>
                  <a:pt x="2329" y="609"/>
                </a:lnTo>
                <a:lnTo>
                  <a:pt x="2329" y="609"/>
                </a:lnTo>
                <a:lnTo>
                  <a:pt x="2330" y="609"/>
                </a:lnTo>
                <a:lnTo>
                  <a:pt x="2330" y="609"/>
                </a:lnTo>
                <a:lnTo>
                  <a:pt x="2330" y="609"/>
                </a:lnTo>
                <a:lnTo>
                  <a:pt x="2330" y="609"/>
                </a:lnTo>
                <a:lnTo>
                  <a:pt x="2331" y="609"/>
                </a:lnTo>
                <a:lnTo>
                  <a:pt x="2331" y="609"/>
                </a:lnTo>
                <a:lnTo>
                  <a:pt x="2331" y="609"/>
                </a:lnTo>
                <a:lnTo>
                  <a:pt x="2331" y="609"/>
                </a:lnTo>
                <a:lnTo>
                  <a:pt x="2331" y="609"/>
                </a:lnTo>
                <a:lnTo>
                  <a:pt x="2332" y="609"/>
                </a:lnTo>
                <a:lnTo>
                  <a:pt x="2332" y="609"/>
                </a:lnTo>
                <a:lnTo>
                  <a:pt x="2332" y="609"/>
                </a:lnTo>
                <a:lnTo>
                  <a:pt x="2332" y="609"/>
                </a:lnTo>
                <a:lnTo>
                  <a:pt x="2333" y="609"/>
                </a:lnTo>
                <a:lnTo>
                  <a:pt x="2333" y="609"/>
                </a:lnTo>
                <a:lnTo>
                  <a:pt x="2333" y="609"/>
                </a:lnTo>
                <a:lnTo>
                  <a:pt x="2333" y="609"/>
                </a:lnTo>
                <a:lnTo>
                  <a:pt x="2334" y="609"/>
                </a:lnTo>
                <a:lnTo>
                  <a:pt x="2334" y="609"/>
                </a:lnTo>
                <a:lnTo>
                  <a:pt x="2334" y="609"/>
                </a:lnTo>
                <a:lnTo>
                  <a:pt x="2334" y="609"/>
                </a:lnTo>
                <a:lnTo>
                  <a:pt x="2335" y="609"/>
                </a:lnTo>
                <a:lnTo>
                  <a:pt x="2335" y="609"/>
                </a:lnTo>
                <a:lnTo>
                  <a:pt x="2335" y="609"/>
                </a:lnTo>
                <a:lnTo>
                  <a:pt x="2335" y="609"/>
                </a:lnTo>
                <a:lnTo>
                  <a:pt x="2336" y="609"/>
                </a:lnTo>
                <a:lnTo>
                  <a:pt x="2336" y="609"/>
                </a:lnTo>
                <a:lnTo>
                  <a:pt x="2336" y="609"/>
                </a:lnTo>
                <a:lnTo>
                  <a:pt x="2336" y="609"/>
                </a:lnTo>
                <a:lnTo>
                  <a:pt x="2336" y="609"/>
                </a:lnTo>
                <a:lnTo>
                  <a:pt x="2337" y="609"/>
                </a:lnTo>
                <a:lnTo>
                  <a:pt x="2337" y="609"/>
                </a:lnTo>
                <a:lnTo>
                  <a:pt x="2337" y="609"/>
                </a:lnTo>
                <a:lnTo>
                  <a:pt x="2337" y="609"/>
                </a:lnTo>
                <a:lnTo>
                  <a:pt x="2338" y="609"/>
                </a:lnTo>
                <a:lnTo>
                  <a:pt x="2338" y="609"/>
                </a:lnTo>
                <a:lnTo>
                  <a:pt x="2338" y="609"/>
                </a:lnTo>
                <a:lnTo>
                  <a:pt x="2338" y="609"/>
                </a:lnTo>
                <a:lnTo>
                  <a:pt x="2339" y="609"/>
                </a:lnTo>
                <a:lnTo>
                  <a:pt x="2339" y="609"/>
                </a:lnTo>
                <a:lnTo>
                  <a:pt x="2339" y="609"/>
                </a:lnTo>
                <a:lnTo>
                  <a:pt x="2339" y="609"/>
                </a:lnTo>
                <a:lnTo>
                  <a:pt x="2340" y="609"/>
                </a:lnTo>
                <a:lnTo>
                  <a:pt x="2340" y="609"/>
                </a:lnTo>
                <a:lnTo>
                  <a:pt x="2340" y="609"/>
                </a:lnTo>
                <a:lnTo>
                  <a:pt x="2340" y="609"/>
                </a:lnTo>
                <a:lnTo>
                  <a:pt x="2340" y="609"/>
                </a:lnTo>
                <a:lnTo>
                  <a:pt x="2341" y="609"/>
                </a:lnTo>
                <a:lnTo>
                  <a:pt x="2341" y="609"/>
                </a:lnTo>
                <a:lnTo>
                  <a:pt x="2341" y="609"/>
                </a:lnTo>
                <a:lnTo>
                  <a:pt x="2341" y="609"/>
                </a:lnTo>
                <a:lnTo>
                  <a:pt x="2342" y="609"/>
                </a:lnTo>
                <a:lnTo>
                  <a:pt x="2342" y="609"/>
                </a:lnTo>
                <a:lnTo>
                  <a:pt x="2342" y="609"/>
                </a:lnTo>
                <a:lnTo>
                  <a:pt x="2342" y="609"/>
                </a:lnTo>
                <a:lnTo>
                  <a:pt x="2343" y="609"/>
                </a:lnTo>
                <a:lnTo>
                  <a:pt x="2343" y="609"/>
                </a:lnTo>
                <a:lnTo>
                  <a:pt x="2343" y="609"/>
                </a:lnTo>
                <a:lnTo>
                  <a:pt x="2343" y="609"/>
                </a:lnTo>
                <a:lnTo>
                  <a:pt x="2344" y="609"/>
                </a:lnTo>
                <a:lnTo>
                  <a:pt x="2344" y="609"/>
                </a:lnTo>
                <a:lnTo>
                  <a:pt x="2344" y="609"/>
                </a:lnTo>
                <a:lnTo>
                  <a:pt x="2345" y="609"/>
                </a:lnTo>
                <a:lnTo>
                  <a:pt x="2345" y="609"/>
                </a:lnTo>
                <a:lnTo>
                  <a:pt x="2345" y="609"/>
                </a:lnTo>
                <a:lnTo>
                  <a:pt x="2345" y="609"/>
                </a:lnTo>
                <a:lnTo>
                  <a:pt x="2345" y="609"/>
                </a:lnTo>
                <a:lnTo>
                  <a:pt x="2345" y="609"/>
                </a:lnTo>
                <a:lnTo>
                  <a:pt x="2346" y="609"/>
                </a:lnTo>
                <a:lnTo>
                  <a:pt x="2346" y="609"/>
                </a:lnTo>
                <a:lnTo>
                  <a:pt x="2346" y="609"/>
                </a:lnTo>
                <a:lnTo>
                  <a:pt x="2346" y="609"/>
                </a:lnTo>
                <a:lnTo>
                  <a:pt x="2347" y="609"/>
                </a:lnTo>
                <a:lnTo>
                  <a:pt x="2347" y="609"/>
                </a:lnTo>
                <a:lnTo>
                  <a:pt x="2347" y="609"/>
                </a:lnTo>
                <a:lnTo>
                  <a:pt x="2347" y="609"/>
                </a:lnTo>
                <a:lnTo>
                  <a:pt x="2348" y="609"/>
                </a:lnTo>
                <a:lnTo>
                  <a:pt x="2348" y="609"/>
                </a:lnTo>
                <a:lnTo>
                  <a:pt x="2348" y="609"/>
                </a:lnTo>
                <a:lnTo>
                  <a:pt x="2349" y="609"/>
                </a:lnTo>
                <a:lnTo>
                  <a:pt x="2349" y="609"/>
                </a:lnTo>
                <a:lnTo>
                  <a:pt x="2349" y="609"/>
                </a:lnTo>
                <a:lnTo>
                  <a:pt x="2349" y="609"/>
                </a:lnTo>
                <a:lnTo>
                  <a:pt x="2349" y="609"/>
                </a:lnTo>
                <a:lnTo>
                  <a:pt x="2349" y="609"/>
                </a:lnTo>
                <a:lnTo>
                  <a:pt x="2350" y="609"/>
                </a:lnTo>
                <a:lnTo>
                  <a:pt x="2350" y="609"/>
                </a:lnTo>
                <a:lnTo>
                  <a:pt x="2350" y="609"/>
                </a:lnTo>
                <a:lnTo>
                  <a:pt x="2350" y="609"/>
                </a:lnTo>
                <a:lnTo>
                  <a:pt x="2351" y="609"/>
                </a:lnTo>
                <a:lnTo>
                  <a:pt x="2351" y="609"/>
                </a:lnTo>
                <a:lnTo>
                  <a:pt x="2351" y="609"/>
                </a:lnTo>
                <a:lnTo>
                  <a:pt x="2352" y="609"/>
                </a:lnTo>
                <a:lnTo>
                  <a:pt x="2352" y="609"/>
                </a:lnTo>
                <a:lnTo>
                  <a:pt x="2352" y="609"/>
                </a:lnTo>
                <a:lnTo>
                  <a:pt x="2352" y="609"/>
                </a:lnTo>
                <a:lnTo>
                  <a:pt x="2353" y="609"/>
                </a:lnTo>
                <a:lnTo>
                  <a:pt x="2353" y="609"/>
                </a:lnTo>
                <a:lnTo>
                  <a:pt x="2353" y="609"/>
                </a:lnTo>
                <a:lnTo>
                  <a:pt x="2353" y="609"/>
                </a:lnTo>
                <a:lnTo>
                  <a:pt x="2353" y="609"/>
                </a:lnTo>
                <a:lnTo>
                  <a:pt x="2353" y="609"/>
                </a:lnTo>
                <a:lnTo>
                  <a:pt x="2354" y="609"/>
                </a:lnTo>
                <a:lnTo>
                  <a:pt x="2354" y="609"/>
                </a:lnTo>
                <a:lnTo>
                  <a:pt x="2354" y="609"/>
                </a:lnTo>
                <a:lnTo>
                  <a:pt x="2355" y="609"/>
                </a:lnTo>
                <a:lnTo>
                  <a:pt x="2355" y="609"/>
                </a:lnTo>
                <a:lnTo>
                  <a:pt x="2355" y="609"/>
                </a:lnTo>
                <a:lnTo>
                  <a:pt x="2355" y="609"/>
                </a:lnTo>
                <a:lnTo>
                  <a:pt x="2356" y="609"/>
                </a:lnTo>
                <a:lnTo>
                  <a:pt x="2356" y="609"/>
                </a:lnTo>
                <a:lnTo>
                  <a:pt x="2356" y="609"/>
                </a:lnTo>
                <a:lnTo>
                  <a:pt x="2356" y="609"/>
                </a:lnTo>
                <a:lnTo>
                  <a:pt x="2357" y="609"/>
                </a:lnTo>
                <a:lnTo>
                  <a:pt x="2357" y="609"/>
                </a:lnTo>
                <a:lnTo>
                  <a:pt x="2357" y="609"/>
                </a:lnTo>
                <a:lnTo>
                  <a:pt x="2357" y="609"/>
                </a:lnTo>
                <a:lnTo>
                  <a:pt x="2358" y="609"/>
                </a:lnTo>
                <a:lnTo>
                  <a:pt x="2358" y="609"/>
                </a:lnTo>
                <a:lnTo>
                  <a:pt x="2358" y="609"/>
                </a:lnTo>
                <a:lnTo>
                  <a:pt x="2358" y="609"/>
                </a:lnTo>
                <a:lnTo>
                  <a:pt x="2358" y="609"/>
                </a:lnTo>
                <a:lnTo>
                  <a:pt x="2359" y="609"/>
                </a:lnTo>
                <a:lnTo>
                  <a:pt x="2359" y="609"/>
                </a:lnTo>
                <a:lnTo>
                  <a:pt x="2359" y="609"/>
                </a:lnTo>
                <a:lnTo>
                  <a:pt x="2359" y="609"/>
                </a:lnTo>
                <a:lnTo>
                  <a:pt x="2360" y="609"/>
                </a:lnTo>
                <a:lnTo>
                  <a:pt x="2360" y="609"/>
                </a:lnTo>
                <a:lnTo>
                  <a:pt x="2360" y="609"/>
                </a:lnTo>
                <a:lnTo>
                  <a:pt x="2360" y="609"/>
                </a:lnTo>
                <a:lnTo>
                  <a:pt x="2361" y="609"/>
                </a:lnTo>
                <a:lnTo>
                  <a:pt x="2361" y="609"/>
                </a:lnTo>
                <a:lnTo>
                  <a:pt x="2361" y="609"/>
                </a:lnTo>
                <a:lnTo>
                  <a:pt x="2361" y="609"/>
                </a:lnTo>
                <a:lnTo>
                  <a:pt x="2362" y="609"/>
                </a:lnTo>
                <a:lnTo>
                  <a:pt x="2362" y="609"/>
                </a:lnTo>
                <a:lnTo>
                  <a:pt x="2362" y="609"/>
                </a:lnTo>
                <a:lnTo>
                  <a:pt x="2362" y="609"/>
                </a:lnTo>
                <a:lnTo>
                  <a:pt x="2362" y="609"/>
                </a:lnTo>
                <a:lnTo>
                  <a:pt x="2363" y="609"/>
                </a:lnTo>
                <a:lnTo>
                  <a:pt x="2363" y="609"/>
                </a:lnTo>
                <a:lnTo>
                  <a:pt x="2363" y="609"/>
                </a:lnTo>
                <a:lnTo>
                  <a:pt x="2363" y="609"/>
                </a:lnTo>
                <a:lnTo>
                  <a:pt x="2364" y="609"/>
                </a:lnTo>
                <a:lnTo>
                  <a:pt x="2364" y="609"/>
                </a:lnTo>
                <a:lnTo>
                  <a:pt x="2364" y="609"/>
                </a:lnTo>
                <a:lnTo>
                  <a:pt x="2364" y="609"/>
                </a:lnTo>
                <a:lnTo>
                  <a:pt x="2365" y="609"/>
                </a:lnTo>
                <a:lnTo>
                  <a:pt x="2365" y="609"/>
                </a:lnTo>
                <a:lnTo>
                  <a:pt x="2365" y="609"/>
                </a:lnTo>
                <a:lnTo>
                  <a:pt x="2365" y="609"/>
                </a:lnTo>
                <a:lnTo>
                  <a:pt x="2366" y="609"/>
                </a:lnTo>
                <a:lnTo>
                  <a:pt x="2366" y="609"/>
                </a:lnTo>
                <a:lnTo>
                  <a:pt x="2366" y="609"/>
                </a:lnTo>
                <a:lnTo>
                  <a:pt x="2366" y="609"/>
                </a:lnTo>
                <a:lnTo>
                  <a:pt x="2367" y="609"/>
                </a:lnTo>
                <a:lnTo>
                  <a:pt x="2367" y="609"/>
                </a:lnTo>
                <a:lnTo>
                  <a:pt x="2367" y="609"/>
                </a:lnTo>
                <a:lnTo>
                  <a:pt x="2367" y="609"/>
                </a:lnTo>
                <a:lnTo>
                  <a:pt x="2367" y="609"/>
                </a:lnTo>
                <a:lnTo>
                  <a:pt x="2368" y="609"/>
                </a:lnTo>
                <a:lnTo>
                  <a:pt x="2368" y="609"/>
                </a:lnTo>
                <a:lnTo>
                  <a:pt x="2368" y="609"/>
                </a:lnTo>
                <a:lnTo>
                  <a:pt x="2368" y="609"/>
                </a:lnTo>
                <a:lnTo>
                  <a:pt x="2369" y="609"/>
                </a:lnTo>
                <a:lnTo>
                  <a:pt x="2369" y="609"/>
                </a:lnTo>
                <a:lnTo>
                  <a:pt x="2369" y="609"/>
                </a:lnTo>
                <a:lnTo>
                  <a:pt x="2369" y="609"/>
                </a:lnTo>
                <a:lnTo>
                  <a:pt x="2370" y="609"/>
                </a:lnTo>
                <a:lnTo>
                  <a:pt x="2370" y="609"/>
                </a:lnTo>
                <a:lnTo>
                  <a:pt x="2370" y="609"/>
                </a:lnTo>
                <a:lnTo>
                  <a:pt x="2370" y="609"/>
                </a:lnTo>
                <a:lnTo>
                  <a:pt x="2371" y="609"/>
                </a:lnTo>
                <a:lnTo>
                  <a:pt x="2371" y="609"/>
                </a:lnTo>
                <a:lnTo>
                  <a:pt x="2371" y="609"/>
                </a:lnTo>
                <a:lnTo>
                  <a:pt x="2371" y="609"/>
                </a:lnTo>
                <a:lnTo>
                  <a:pt x="2371" y="609"/>
                </a:lnTo>
                <a:lnTo>
                  <a:pt x="2372" y="609"/>
                </a:lnTo>
                <a:lnTo>
                  <a:pt x="2372" y="609"/>
                </a:lnTo>
                <a:lnTo>
                  <a:pt x="2372" y="609"/>
                </a:lnTo>
                <a:lnTo>
                  <a:pt x="2372" y="609"/>
                </a:lnTo>
                <a:lnTo>
                  <a:pt x="2373" y="609"/>
                </a:lnTo>
                <a:lnTo>
                  <a:pt x="2373" y="609"/>
                </a:lnTo>
                <a:lnTo>
                  <a:pt x="2373" y="609"/>
                </a:lnTo>
                <a:lnTo>
                  <a:pt x="2373" y="609"/>
                </a:lnTo>
                <a:lnTo>
                  <a:pt x="2374" y="609"/>
                </a:lnTo>
                <a:lnTo>
                  <a:pt x="2374" y="609"/>
                </a:lnTo>
                <a:lnTo>
                  <a:pt x="2374" y="609"/>
                </a:lnTo>
                <a:lnTo>
                  <a:pt x="2374" y="609"/>
                </a:lnTo>
                <a:lnTo>
                  <a:pt x="2375" y="609"/>
                </a:lnTo>
                <a:lnTo>
                  <a:pt x="2375" y="609"/>
                </a:lnTo>
                <a:lnTo>
                  <a:pt x="2375" y="609"/>
                </a:lnTo>
                <a:lnTo>
                  <a:pt x="2375" y="609"/>
                </a:lnTo>
                <a:lnTo>
                  <a:pt x="2376" y="609"/>
                </a:lnTo>
                <a:lnTo>
                  <a:pt x="2376" y="609"/>
                </a:lnTo>
                <a:lnTo>
                  <a:pt x="2376" y="609"/>
                </a:lnTo>
                <a:lnTo>
                  <a:pt x="2376" y="609"/>
                </a:lnTo>
                <a:lnTo>
                  <a:pt x="2376" y="609"/>
                </a:lnTo>
                <a:lnTo>
                  <a:pt x="2377" y="609"/>
                </a:lnTo>
                <a:lnTo>
                  <a:pt x="2377" y="609"/>
                </a:lnTo>
                <a:lnTo>
                  <a:pt x="2377" y="609"/>
                </a:lnTo>
                <a:lnTo>
                  <a:pt x="2377" y="609"/>
                </a:lnTo>
                <a:lnTo>
                  <a:pt x="2378" y="609"/>
                </a:lnTo>
                <a:lnTo>
                  <a:pt x="2378" y="609"/>
                </a:lnTo>
                <a:lnTo>
                  <a:pt x="2378" y="609"/>
                </a:lnTo>
                <a:lnTo>
                  <a:pt x="2378" y="609"/>
                </a:lnTo>
                <a:lnTo>
                  <a:pt x="2379" y="609"/>
                </a:lnTo>
                <a:lnTo>
                  <a:pt x="2379" y="609"/>
                </a:lnTo>
                <a:lnTo>
                  <a:pt x="2379" y="609"/>
                </a:lnTo>
                <a:lnTo>
                  <a:pt x="2379" y="609"/>
                </a:lnTo>
                <a:lnTo>
                  <a:pt x="2380" y="609"/>
                </a:lnTo>
                <a:lnTo>
                  <a:pt x="2380" y="609"/>
                </a:lnTo>
                <a:lnTo>
                  <a:pt x="2380" y="609"/>
                </a:lnTo>
                <a:lnTo>
                  <a:pt x="2380" y="609"/>
                </a:lnTo>
                <a:lnTo>
                  <a:pt x="2380" y="609"/>
                </a:lnTo>
                <a:lnTo>
                  <a:pt x="2381" y="609"/>
                </a:lnTo>
                <a:lnTo>
                  <a:pt x="2381" y="609"/>
                </a:lnTo>
                <a:lnTo>
                  <a:pt x="2381" y="609"/>
                </a:lnTo>
                <a:lnTo>
                  <a:pt x="2381" y="609"/>
                </a:lnTo>
                <a:lnTo>
                  <a:pt x="2382" y="609"/>
                </a:lnTo>
                <a:lnTo>
                  <a:pt x="2382" y="609"/>
                </a:lnTo>
                <a:lnTo>
                  <a:pt x="2382" y="558"/>
                </a:lnTo>
                <a:lnTo>
                  <a:pt x="2382" y="558"/>
                </a:lnTo>
                <a:lnTo>
                  <a:pt x="2383" y="558"/>
                </a:lnTo>
                <a:lnTo>
                  <a:pt x="2383" y="558"/>
                </a:lnTo>
                <a:lnTo>
                  <a:pt x="2383" y="558"/>
                </a:lnTo>
                <a:lnTo>
                  <a:pt x="2384" y="558"/>
                </a:lnTo>
                <a:lnTo>
                  <a:pt x="2384" y="558"/>
                </a:lnTo>
                <a:lnTo>
                  <a:pt x="2384" y="558"/>
                </a:lnTo>
                <a:lnTo>
                  <a:pt x="2384" y="558"/>
                </a:lnTo>
                <a:lnTo>
                  <a:pt x="2385" y="558"/>
                </a:lnTo>
                <a:lnTo>
                  <a:pt x="2385" y="558"/>
                </a:lnTo>
                <a:lnTo>
                  <a:pt x="2385" y="558"/>
                </a:lnTo>
                <a:lnTo>
                  <a:pt x="2385" y="558"/>
                </a:lnTo>
                <a:lnTo>
                  <a:pt x="2385" y="559"/>
                </a:lnTo>
                <a:lnTo>
                  <a:pt x="2385" y="559"/>
                </a:lnTo>
                <a:lnTo>
                  <a:pt x="2386" y="559"/>
                </a:lnTo>
                <a:lnTo>
                  <a:pt x="2386" y="559"/>
                </a:lnTo>
                <a:lnTo>
                  <a:pt x="2386" y="559"/>
                </a:lnTo>
                <a:lnTo>
                  <a:pt x="2386" y="559"/>
                </a:lnTo>
                <a:lnTo>
                  <a:pt x="2387" y="560"/>
                </a:lnTo>
                <a:lnTo>
                  <a:pt x="2387" y="561"/>
                </a:lnTo>
                <a:lnTo>
                  <a:pt x="2387" y="560"/>
                </a:lnTo>
                <a:lnTo>
                  <a:pt x="2388" y="559"/>
                </a:lnTo>
                <a:lnTo>
                  <a:pt x="2388" y="559"/>
                </a:lnTo>
                <a:lnTo>
                  <a:pt x="2388" y="559"/>
                </a:lnTo>
                <a:lnTo>
                  <a:pt x="2388" y="559"/>
                </a:lnTo>
                <a:lnTo>
                  <a:pt x="2389" y="559"/>
                </a:lnTo>
                <a:lnTo>
                  <a:pt x="2389" y="559"/>
                </a:lnTo>
                <a:lnTo>
                  <a:pt x="2389" y="559"/>
                </a:lnTo>
                <a:lnTo>
                  <a:pt x="2389" y="559"/>
                </a:lnTo>
                <a:lnTo>
                  <a:pt x="2389" y="559"/>
                </a:lnTo>
                <a:lnTo>
                  <a:pt x="2389" y="559"/>
                </a:lnTo>
                <a:lnTo>
                  <a:pt x="2390" y="559"/>
                </a:lnTo>
                <a:lnTo>
                  <a:pt x="2390" y="559"/>
                </a:lnTo>
                <a:lnTo>
                  <a:pt x="2390" y="559"/>
                </a:lnTo>
                <a:lnTo>
                  <a:pt x="2391" y="559"/>
                </a:lnTo>
                <a:lnTo>
                  <a:pt x="2391" y="559"/>
                </a:lnTo>
                <a:lnTo>
                  <a:pt x="2391" y="559"/>
                </a:lnTo>
                <a:lnTo>
                  <a:pt x="2391" y="559"/>
                </a:lnTo>
                <a:lnTo>
                  <a:pt x="2392" y="559"/>
                </a:lnTo>
                <a:lnTo>
                  <a:pt x="2392" y="559"/>
                </a:lnTo>
                <a:lnTo>
                  <a:pt x="2392" y="559"/>
                </a:lnTo>
                <a:lnTo>
                  <a:pt x="2392" y="559"/>
                </a:lnTo>
                <a:lnTo>
                  <a:pt x="2393" y="559"/>
                </a:lnTo>
                <a:lnTo>
                  <a:pt x="2393" y="559"/>
                </a:lnTo>
                <a:lnTo>
                  <a:pt x="2393" y="559"/>
                </a:lnTo>
                <a:lnTo>
                  <a:pt x="2393" y="559"/>
                </a:lnTo>
                <a:lnTo>
                  <a:pt x="2393" y="560"/>
                </a:lnTo>
                <a:lnTo>
                  <a:pt x="2394" y="560"/>
                </a:lnTo>
                <a:lnTo>
                  <a:pt x="2394" y="561"/>
                </a:lnTo>
                <a:lnTo>
                  <a:pt x="2394" y="560"/>
                </a:lnTo>
                <a:lnTo>
                  <a:pt x="2394" y="561"/>
                </a:lnTo>
                <a:lnTo>
                  <a:pt x="2395" y="561"/>
                </a:lnTo>
                <a:lnTo>
                  <a:pt x="2395" y="561"/>
                </a:lnTo>
                <a:lnTo>
                  <a:pt x="2395" y="562"/>
                </a:lnTo>
                <a:lnTo>
                  <a:pt x="2395" y="563"/>
                </a:lnTo>
                <a:lnTo>
                  <a:pt x="2396" y="563"/>
                </a:lnTo>
                <a:lnTo>
                  <a:pt x="2396" y="563"/>
                </a:lnTo>
                <a:lnTo>
                  <a:pt x="2396" y="563"/>
                </a:lnTo>
                <a:lnTo>
                  <a:pt x="2396" y="563"/>
                </a:lnTo>
                <a:lnTo>
                  <a:pt x="2397" y="563"/>
                </a:lnTo>
                <a:lnTo>
                  <a:pt x="2397" y="563"/>
                </a:lnTo>
                <a:lnTo>
                  <a:pt x="2397" y="563"/>
                </a:lnTo>
                <a:lnTo>
                  <a:pt x="2397" y="564"/>
                </a:lnTo>
                <a:lnTo>
                  <a:pt x="2398" y="565"/>
                </a:lnTo>
                <a:lnTo>
                  <a:pt x="2398" y="565"/>
                </a:lnTo>
                <a:lnTo>
                  <a:pt x="2398" y="565"/>
                </a:lnTo>
                <a:lnTo>
                  <a:pt x="2398" y="566"/>
                </a:lnTo>
                <a:lnTo>
                  <a:pt x="2398" y="566"/>
                </a:lnTo>
                <a:lnTo>
                  <a:pt x="2399" y="566"/>
                </a:lnTo>
                <a:lnTo>
                  <a:pt x="2399" y="566"/>
                </a:lnTo>
                <a:lnTo>
                  <a:pt x="2399" y="566"/>
                </a:lnTo>
                <a:lnTo>
                  <a:pt x="2399" y="566"/>
                </a:lnTo>
                <a:lnTo>
                  <a:pt x="2400" y="567"/>
                </a:lnTo>
                <a:lnTo>
                  <a:pt x="2400" y="567"/>
                </a:lnTo>
                <a:lnTo>
                  <a:pt x="2400" y="567"/>
                </a:lnTo>
                <a:lnTo>
                  <a:pt x="2400" y="567"/>
                </a:lnTo>
                <a:lnTo>
                  <a:pt x="2401" y="567"/>
                </a:lnTo>
                <a:lnTo>
                  <a:pt x="2401" y="567"/>
                </a:lnTo>
                <a:lnTo>
                  <a:pt x="2401" y="567"/>
                </a:lnTo>
                <a:lnTo>
                  <a:pt x="2401" y="567"/>
                </a:lnTo>
                <a:lnTo>
                  <a:pt x="2402" y="568"/>
                </a:lnTo>
                <a:lnTo>
                  <a:pt x="2402" y="569"/>
                </a:lnTo>
                <a:lnTo>
                  <a:pt x="2402" y="569"/>
                </a:lnTo>
                <a:lnTo>
                  <a:pt x="2402" y="570"/>
                </a:lnTo>
                <a:lnTo>
                  <a:pt x="2402" y="570"/>
                </a:lnTo>
                <a:lnTo>
                  <a:pt x="2403" y="569"/>
                </a:lnTo>
                <a:lnTo>
                  <a:pt x="2403" y="569"/>
                </a:lnTo>
                <a:lnTo>
                  <a:pt x="2403" y="569"/>
                </a:lnTo>
                <a:lnTo>
                  <a:pt x="2403" y="569"/>
                </a:lnTo>
                <a:lnTo>
                  <a:pt x="2404" y="569"/>
                </a:lnTo>
                <a:lnTo>
                  <a:pt x="2404" y="569"/>
                </a:lnTo>
                <a:lnTo>
                  <a:pt x="2404" y="569"/>
                </a:lnTo>
                <a:lnTo>
                  <a:pt x="2404" y="570"/>
                </a:lnTo>
                <a:lnTo>
                  <a:pt x="2405" y="570"/>
                </a:lnTo>
                <a:lnTo>
                  <a:pt x="2405" y="570"/>
                </a:lnTo>
                <a:lnTo>
                  <a:pt x="2405" y="570"/>
                </a:lnTo>
                <a:lnTo>
                  <a:pt x="2405" y="570"/>
                </a:lnTo>
                <a:lnTo>
                  <a:pt x="2406" y="570"/>
                </a:lnTo>
                <a:lnTo>
                  <a:pt x="2406" y="571"/>
                </a:lnTo>
                <a:lnTo>
                  <a:pt x="2406" y="572"/>
                </a:lnTo>
                <a:lnTo>
                  <a:pt x="2406" y="572"/>
                </a:lnTo>
                <a:lnTo>
                  <a:pt x="2407" y="572"/>
                </a:lnTo>
                <a:lnTo>
                  <a:pt x="2407" y="573"/>
                </a:lnTo>
                <a:lnTo>
                  <a:pt x="2407" y="573"/>
                </a:lnTo>
                <a:lnTo>
                  <a:pt x="2407" y="574"/>
                </a:lnTo>
                <a:lnTo>
                  <a:pt x="2407" y="574"/>
                </a:lnTo>
                <a:lnTo>
                  <a:pt x="2408" y="574"/>
                </a:lnTo>
                <a:lnTo>
                  <a:pt x="2408" y="574"/>
                </a:lnTo>
                <a:lnTo>
                  <a:pt x="2408" y="573"/>
                </a:lnTo>
                <a:lnTo>
                  <a:pt x="2408" y="574"/>
                </a:lnTo>
                <a:lnTo>
                  <a:pt x="2409" y="574"/>
                </a:lnTo>
                <a:lnTo>
                  <a:pt x="2409" y="574"/>
                </a:lnTo>
                <a:lnTo>
                  <a:pt x="2409" y="574"/>
                </a:lnTo>
                <a:lnTo>
                  <a:pt x="2409" y="573"/>
                </a:lnTo>
                <a:lnTo>
                  <a:pt x="2410" y="574"/>
                </a:lnTo>
                <a:lnTo>
                  <a:pt x="2410" y="574"/>
                </a:lnTo>
                <a:lnTo>
                  <a:pt x="2410" y="574"/>
                </a:lnTo>
                <a:lnTo>
                  <a:pt x="2410" y="574"/>
                </a:lnTo>
                <a:lnTo>
                  <a:pt x="2411" y="574"/>
                </a:lnTo>
                <a:lnTo>
                  <a:pt x="2411" y="574"/>
                </a:lnTo>
                <a:lnTo>
                  <a:pt x="2411" y="574"/>
                </a:lnTo>
                <a:lnTo>
                  <a:pt x="2411" y="574"/>
                </a:lnTo>
                <a:lnTo>
                  <a:pt x="2411" y="574"/>
                </a:lnTo>
                <a:lnTo>
                  <a:pt x="2412" y="574"/>
                </a:lnTo>
                <a:lnTo>
                  <a:pt x="2412" y="574"/>
                </a:lnTo>
                <a:lnTo>
                  <a:pt x="2412" y="574"/>
                </a:lnTo>
                <a:lnTo>
                  <a:pt x="2412" y="574"/>
                </a:lnTo>
                <a:lnTo>
                  <a:pt x="2413" y="574"/>
                </a:lnTo>
                <a:lnTo>
                  <a:pt x="2413" y="574"/>
                </a:lnTo>
                <a:lnTo>
                  <a:pt x="2413" y="573"/>
                </a:lnTo>
                <a:lnTo>
                  <a:pt x="2413" y="573"/>
                </a:lnTo>
                <a:lnTo>
                  <a:pt x="2414" y="573"/>
                </a:lnTo>
                <a:lnTo>
                  <a:pt x="2414" y="573"/>
                </a:lnTo>
                <a:lnTo>
                  <a:pt x="2414" y="573"/>
                </a:lnTo>
                <a:lnTo>
                  <a:pt x="2414" y="574"/>
                </a:lnTo>
                <a:lnTo>
                  <a:pt x="2415" y="574"/>
                </a:lnTo>
                <a:lnTo>
                  <a:pt x="2415" y="574"/>
                </a:lnTo>
                <a:lnTo>
                  <a:pt x="2415" y="574"/>
                </a:lnTo>
                <a:lnTo>
                  <a:pt x="2415" y="574"/>
                </a:lnTo>
                <a:lnTo>
                  <a:pt x="2416" y="574"/>
                </a:lnTo>
                <a:lnTo>
                  <a:pt x="2416" y="574"/>
                </a:lnTo>
                <a:lnTo>
                  <a:pt x="2416" y="574"/>
                </a:lnTo>
                <a:lnTo>
                  <a:pt x="2416" y="574"/>
                </a:lnTo>
                <a:lnTo>
                  <a:pt x="2416" y="574"/>
                </a:lnTo>
                <a:lnTo>
                  <a:pt x="2417" y="574"/>
                </a:lnTo>
                <a:lnTo>
                  <a:pt x="2417" y="574"/>
                </a:lnTo>
                <a:lnTo>
                  <a:pt x="2417" y="574"/>
                </a:lnTo>
                <a:lnTo>
                  <a:pt x="2417" y="575"/>
                </a:lnTo>
                <a:lnTo>
                  <a:pt x="2418" y="575"/>
                </a:lnTo>
                <a:lnTo>
                  <a:pt x="2418" y="575"/>
                </a:lnTo>
                <a:lnTo>
                  <a:pt x="2418" y="575"/>
                </a:lnTo>
                <a:lnTo>
                  <a:pt x="2418" y="574"/>
                </a:lnTo>
                <a:lnTo>
                  <a:pt x="2419" y="574"/>
                </a:lnTo>
                <a:lnTo>
                  <a:pt x="2419" y="574"/>
                </a:lnTo>
                <a:lnTo>
                  <a:pt x="2419" y="574"/>
                </a:lnTo>
                <a:lnTo>
                  <a:pt x="2420" y="574"/>
                </a:lnTo>
                <a:lnTo>
                  <a:pt x="2420" y="574"/>
                </a:lnTo>
                <a:lnTo>
                  <a:pt x="2420" y="573"/>
                </a:lnTo>
                <a:lnTo>
                  <a:pt x="2420" y="573"/>
                </a:lnTo>
                <a:lnTo>
                  <a:pt x="2420" y="573"/>
                </a:lnTo>
                <a:lnTo>
                  <a:pt x="2420" y="574"/>
                </a:lnTo>
                <a:lnTo>
                  <a:pt x="2421" y="573"/>
                </a:lnTo>
                <a:lnTo>
                  <a:pt x="2421" y="573"/>
                </a:lnTo>
                <a:lnTo>
                  <a:pt x="2421" y="574"/>
                </a:lnTo>
                <a:lnTo>
                  <a:pt x="2421" y="573"/>
                </a:lnTo>
                <a:lnTo>
                  <a:pt x="2422" y="573"/>
                </a:lnTo>
                <a:lnTo>
                  <a:pt x="2422" y="573"/>
                </a:lnTo>
                <a:lnTo>
                  <a:pt x="2422" y="573"/>
                </a:lnTo>
                <a:lnTo>
                  <a:pt x="2423" y="573"/>
                </a:lnTo>
                <a:lnTo>
                  <a:pt x="2423" y="572"/>
                </a:lnTo>
                <a:lnTo>
                  <a:pt x="2423" y="572"/>
                </a:lnTo>
                <a:lnTo>
                  <a:pt x="2423" y="572"/>
                </a:lnTo>
                <a:lnTo>
                  <a:pt x="2424" y="572"/>
                </a:lnTo>
                <a:lnTo>
                  <a:pt x="2424" y="572"/>
                </a:lnTo>
                <a:lnTo>
                  <a:pt x="2424" y="572"/>
                </a:lnTo>
                <a:lnTo>
                  <a:pt x="2424" y="572"/>
                </a:lnTo>
                <a:lnTo>
                  <a:pt x="2425" y="572"/>
                </a:lnTo>
                <a:lnTo>
                  <a:pt x="2425" y="572"/>
                </a:lnTo>
                <a:lnTo>
                  <a:pt x="2425" y="572"/>
                </a:lnTo>
                <a:lnTo>
                  <a:pt x="2425" y="572"/>
                </a:lnTo>
                <a:lnTo>
                  <a:pt x="2425" y="572"/>
                </a:lnTo>
                <a:lnTo>
                  <a:pt x="2426" y="572"/>
                </a:lnTo>
                <a:lnTo>
                  <a:pt x="2426" y="572"/>
                </a:lnTo>
                <a:lnTo>
                  <a:pt x="2426" y="572"/>
                </a:lnTo>
                <a:lnTo>
                  <a:pt x="2426" y="572"/>
                </a:lnTo>
                <a:lnTo>
                  <a:pt x="2427" y="572"/>
                </a:lnTo>
                <a:lnTo>
                  <a:pt x="2427" y="572"/>
                </a:lnTo>
                <a:lnTo>
                  <a:pt x="2427" y="572"/>
                </a:lnTo>
                <a:lnTo>
                  <a:pt x="2427" y="572"/>
                </a:lnTo>
                <a:lnTo>
                  <a:pt x="2428" y="572"/>
                </a:lnTo>
                <a:lnTo>
                  <a:pt x="2428" y="572"/>
                </a:lnTo>
                <a:lnTo>
                  <a:pt x="2428" y="572"/>
                </a:lnTo>
                <a:lnTo>
                  <a:pt x="2428" y="571"/>
                </a:lnTo>
                <a:lnTo>
                  <a:pt x="2429" y="571"/>
                </a:lnTo>
                <a:lnTo>
                  <a:pt x="2429" y="571"/>
                </a:lnTo>
                <a:lnTo>
                  <a:pt x="2429" y="571"/>
                </a:lnTo>
                <a:lnTo>
                  <a:pt x="2429" y="571"/>
                </a:lnTo>
                <a:lnTo>
                  <a:pt x="2429" y="571"/>
                </a:lnTo>
                <a:lnTo>
                  <a:pt x="2430" y="571"/>
                </a:lnTo>
                <a:lnTo>
                  <a:pt x="2430" y="571"/>
                </a:lnTo>
                <a:lnTo>
                  <a:pt x="2430" y="571"/>
                </a:lnTo>
                <a:lnTo>
                  <a:pt x="2430" y="571"/>
                </a:lnTo>
                <a:lnTo>
                  <a:pt x="2431" y="572"/>
                </a:lnTo>
                <a:lnTo>
                  <a:pt x="2431" y="571"/>
                </a:lnTo>
                <a:lnTo>
                  <a:pt x="2431" y="571"/>
                </a:lnTo>
                <a:lnTo>
                  <a:pt x="2431" y="570"/>
                </a:lnTo>
                <a:lnTo>
                  <a:pt x="2432" y="569"/>
                </a:lnTo>
                <a:lnTo>
                  <a:pt x="2432" y="569"/>
                </a:lnTo>
                <a:lnTo>
                  <a:pt x="2432" y="569"/>
                </a:lnTo>
                <a:lnTo>
                  <a:pt x="2432" y="568"/>
                </a:lnTo>
                <a:lnTo>
                  <a:pt x="2433" y="566"/>
                </a:lnTo>
                <a:lnTo>
                  <a:pt x="2433" y="565"/>
                </a:lnTo>
                <a:lnTo>
                  <a:pt x="2433" y="565"/>
                </a:lnTo>
                <a:lnTo>
                  <a:pt x="2433" y="564"/>
                </a:lnTo>
                <a:lnTo>
                  <a:pt x="2433" y="564"/>
                </a:lnTo>
                <a:lnTo>
                  <a:pt x="2434" y="563"/>
                </a:lnTo>
                <a:lnTo>
                  <a:pt x="2434" y="563"/>
                </a:lnTo>
                <a:lnTo>
                  <a:pt x="2434" y="563"/>
                </a:lnTo>
                <a:lnTo>
                  <a:pt x="2434" y="563"/>
                </a:lnTo>
                <a:lnTo>
                  <a:pt x="2435" y="563"/>
                </a:lnTo>
                <a:lnTo>
                  <a:pt x="2435" y="563"/>
                </a:lnTo>
                <a:lnTo>
                  <a:pt x="2435" y="563"/>
                </a:lnTo>
                <a:lnTo>
                  <a:pt x="2435" y="562"/>
                </a:lnTo>
                <a:lnTo>
                  <a:pt x="2436" y="562"/>
                </a:lnTo>
                <a:lnTo>
                  <a:pt x="2436" y="561"/>
                </a:lnTo>
                <a:lnTo>
                  <a:pt x="2436" y="561"/>
                </a:lnTo>
                <a:lnTo>
                  <a:pt x="2436" y="560"/>
                </a:lnTo>
                <a:lnTo>
                  <a:pt x="2437" y="561"/>
                </a:lnTo>
                <a:lnTo>
                  <a:pt x="2437" y="561"/>
                </a:lnTo>
                <a:lnTo>
                  <a:pt x="2437" y="561"/>
                </a:lnTo>
                <a:lnTo>
                  <a:pt x="2437" y="561"/>
                </a:lnTo>
                <a:lnTo>
                  <a:pt x="2438" y="560"/>
                </a:lnTo>
                <a:lnTo>
                  <a:pt x="2438" y="560"/>
                </a:lnTo>
                <a:lnTo>
                  <a:pt x="2438" y="560"/>
                </a:lnTo>
                <a:lnTo>
                  <a:pt x="2438" y="560"/>
                </a:lnTo>
                <a:lnTo>
                  <a:pt x="2438" y="560"/>
                </a:lnTo>
                <a:lnTo>
                  <a:pt x="2439" y="560"/>
                </a:lnTo>
                <a:lnTo>
                  <a:pt x="2439" y="560"/>
                </a:lnTo>
                <a:lnTo>
                  <a:pt x="2439" y="560"/>
                </a:lnTo>
                <a:lnTo>
                  <a:pt x="2439" y="559"/>
                </a:lnTo>
                <a:lnTo>
                  <a:pt x="2440" y="559"/>
                </a:lnTo>
                <a:lnTo>
                  <a:pt x="2440" y="555"/>
                </a:lnTo>
                <a:lnTo>
                  <a:pt x="2440" y="522"/>
                </a:lnTo>
                <a:lnTo>
                  <a:pt x="2440" y="530"/>
                </a:lnTo>
                <a:lnTo>
                  <a:pt x="2441" y="542"/>
                </a:lnTo>
                <a:lnTo>
                  <a:pt x="2441" y="550"/>
                </a:lnTo>
                <a:lnTo>
                  <a:pt x="2441" y="549"/>
                </a:lnTo>
                <a:lnTo>
                  <a:pt x="2441" y="551"/>
                </a:lnTo>
                <a:lnTo>
                  <a:pt x="2442" y="557"/>
                </a:lnTo>
                <a:lnTo>
                  <a:pt x="2442" y="564"/>
                </a:lnTo>
                <a:lnTo>
                  <a:pt x="2442" y="568"/>
                </a:lnTo>
                <a:lnTo>
                  <a:pt x="2442" y="569"/>
                </a:lnTo>
                <a:lnTo>
                  <a:pt x="2442" y="569"/>
                </a:lnTo>
                <a:lnTo>
                  <a:pt x="2443" y="569"/>
                </a:lnTo>
                <a:lnTo>
                  <a:pt x="2443" y="569"/>
                </a:lnTo>
                <a:lnTo>
                  <a:pt x="2443" y="569"/>
                </a:lnTo>
                <a:lnTo>
                  <a:pt x="2443" y="569"/>
                </a:lnTo>
                <a:lnTo>
                  <a:pt x="2444" y="569"/>
                </a:lnTo>
                <a:lnTo>
                  <a:pt x="2444" y="569"/>
                </a:lnTo>
                <a:lnTo>
                  <a:pt x="2444" y="569"/>
                </a:lnTo>
                <a:lnTo>
                  <a:pt x="2444" y="569"/>
                </a:lnTo>
                <a:lnTo>
                  <a:pt x="2445" y="569"/>
                </a:lnTo>
                <a:lnTo>
                  <a:pt x="2445" y="569"/>
                </a:lnTo>
                <a:lnTo>
                  <a:pt x="2445" y="569"/>
                </a:lnTo>
                <a:lnTo>
                  <a:pt x="2445" y="569"/>
                </a:lnTo>
                <a:lnTo>
                  <a:pt x="2446" y="569"/>
                </a:lnTo>
                <a:lnTo>
                  <a:pt x="2446" y="569"/>
                </a:lnTo>
                <a:lnTo>
                  <a:pt x="2446" y="569"/>
                </a:lnTo>
                <a:lnTo>
                  <a:pt x="2446" y="569"/>
                </a:lnTo>
                <a:lnTo>
                  <a:pt x="2447" y="569"/>
                </a:lnTo>
                <a:lnTo>
                  <a:pt x="2447" y="569"/>
                </a:lnTo>
                <a:lnTo>
                  <a:pt x="2447" y="569"/>
                </a:lnTo>
                <a:lnTo>
                  <a:pt x="2447" y="569"/>
                </a:lnTo>
                <a:lnTo>
                  <a:pt x="2447" y="569"/>
                </a:lnTo>
                <a:lnTo>
                  <a:pt x="2448" y="569"/>
                </a:lnTo>
                <a:lnTo>
                  <a:pt x="2448" y="569"/>
                </a:lnTo>
                <a:lnTo>
                  <a:pt x="2448" y="569"/>
                </a:lnTo>
                <a:lnTo>
                  <a:pt x="2448" y="569"/>
                </a:lnTo>
                <a:lnTo>
                  <a:pt x="2449" y="569"/>
                </a:lnTo>
                <a:lnTo>
                  <a:pt x="2449" y="569"/>
                </a:lnTo>
                <a:lnTo>
                  <a:pt x="2449" y="569"/>
                </a:lnTo>
                <a:lnTo>
                  <a:pt x="2449" y="569"/>
                </a:lnTo>
                <a:lnTo>
                  <a:pt x="2450" y="569"/>
                </a:lnTo>
                <a:lnTo>
                  <a:pt x="2450" y="569"/>
                </a:lnTo>
                <a:lnTo>
                  <a:pt x="2450" y="569"/>
                </a:lnTo>
                <a:lnTo>
                  <a:pt x="2450" y="569"/>
                </a:lnTo>
                <a:lnTo>
                  <a:pt x="2451" y="569"/>
                </a:lnTo>
                <a:lnTo>
                  <a:pt x="2451" y="569"/>
                </a:lnTo>
                <a:lnTo>
                  <a:pt x="2451" y="569"/>
                </a:lnTo>
                <a:lnTo>
                  <a:pt x="2451" y="570"/>
                </a:lnTo>
                <a:lnTo>
                  <a:pt x="2451" y="570"/>
                </a:lnTo>
                <a:lnTo>
                  <a:pt x="2452" y="571"/>
                </a:lnTo>
                <a:lnTo>
                  <a:pt x="2452" y="570"/>
                </a:lnTo>
                <a:lnTo>
                  <a:pt x="2452" y="571"/>
                </a:lnTo>
                <a:lnTo>
                  <a:pt x="2452" y="571"/>
                </a:lnTo>
                <a:lnTo>
                  <a:pt x="2453" y="571"/>
                </a:lnTo>
                <a:lnTo>
                  <a:pt x="2453" y="572"/>
                </a:lnTo>
                <a:lnTo>
                  <a:pt x="2453" y="572"/>
                </a:lnTo>
                <a:lnTo>
                  <a:pt x="2453" y="572"/>
                </a:lnTo>
                <a:lnTo>
                  <a:pt x="2454" y="572"/>
                </a:lnTo>
                <a:lnTo>
                  <a:pt x="2454" y="572"/>
                </a:lnTo>
                <a:lnTo>
                  <a:pt x="2454" y="572"/>
                </a:lnTo>
                <a:lnTo>
                  <a:pt x="2454" y="573"/>
                </a:lnTo>
                <a:lnTo>
                  <a:pt x="2455" y="573"/>
                </a:lnTo>
                <a:lnTo>
                  <a:pt x="2455" y="573"/>
                </a:lnTo>
                <a:lnTo>
                  <a:pt x="2455" y="573"/>
                </a:lnTo>
                <a:lnTo>
                  <a:pt x="2456" y="573"/>
                </a:lnTo>
                <a:lnTo>
                  <a:pt x="2456" y="573"/>
                </a:lnTo>
                <a:lnTo>
                  <a:pt x="2456" y="573"/>
                </a:lnTo>
                <a:lnTo>
                  <a:pt x="2456" y="573"/>
                </a:lnTo>
                <a:lnTo>
                  <a:pt x="2456" y="573"/>
                </a:lnTo>
                <a:lnTo>
                  <a:pt x="2456" y="573"/>
                </a:lnTo>
                <a:lnTo>
                  <a:pt x="2457" y="573"/>
                </a:lnTo>
                <a:lnTo>
                  <a:pt x="2457" y="573"/>
                </a:lnTo>
                <a:lnTo>
                  <a:pt x="2457" y="573"/>
                </a:lnTo>
                <a:lnTo>
                  <a:pt x="2457" y="573"/>
                </a:lnTo>
                <a:lnTo>
                  <a:pt x="2458" y="573"/>
                </a:lnTo>
                <a:lnTo>
                  <a:pt x="2458" y="573"/>
                </a:lnTo>
                <a:lnTo>
                  <a:pt x="2458" y="573"/>
                </a:lnTo>
                <a:lnTo>
                  <a:pt x="2459" y="573"/>
                </a:lnTo>
                <a:lnTo>
                  <a:pt x="2459" y="573"/>
                </a:lnTo>
                <a:lnTo>
                  <a:pt x="2459" y="573"/>
                </a:lnTo>
                <a:lnTo>
                  <a:pt x="2459" y="573"/>
                </a:lnTo>
                <a:lnTo>
                  <a:pt x="2460" y="574"/>
                </a:lnTo>
                <a:lnTo>
                  <a:pt x="2460" y="574"/>
                </a:lnTo>
                <a:lnTo>
                  <a:pt x="2460" y="574"/>
                </a:lnTo>
                <a:lnTo>
                  <a:pt x="2460" y="574"/>
                </a:lnTo>
                <a:lnTo>
                  <a:pt x="2460" y="573"/>
                </a:lnTo>
                <a:lnTo>
                  <a:pt x="2460" y="573"/>
                </a:lnTo>
                <a:lnTo>
                  <a:pt x="2461" y="574"/>
                </a:lnTo>
                <a:lnTo>
                  <a:pt x="2461" y="573"/>
                </a:lnTo>
                <a:lnTo>
                  <a:pt x="2461" y="573"/>
                </a:lnTo>
                <a:lnTo>
                  <a:pt x="2462" y="574"/>
                </a:lnTo>
                <a:lnTo>
                  <a:pt x="2462" y="574"/>
                </a:lnTo>
                <a:lnTo>
                  <a:pt x="2462" y="574"/>
                </a:lnTo>
                <a:lnTo>
                  <a:pt x="2462" y="574"/>
                </a:lnTo>
                <a:lnTo>
                  <a:pt x="2463" y="574"/>
                </a:lnTo>
                <a:lnTo>
                  <a:pt x="2463" y="574"/>
                </a:lnTo>
                <a:lnTo>
                  <a:pt x="2463" y="574"/>
                </a:lnTo>
                <a:lnTo>
                  <a:pt x="2463" y="574"/>
                </a:lnTo>
                <a:lnTo>
                  <a:pt x="2464" y="573"/>
                </a:lnTo>
                <a:lnTo>
                  <a:pt x="2464" y="573"/>
                </a:lnTo>
                <a:lnTo>
                  <a:pt x="2464" y="573"/>
                </a:lnTo>
                <a:lnTo>
                  <a:pt x="2464" y="573"/>
                </a:lnTo>
                <a:lnTo>
                  <a:pt x="2465" y="574"/>
                </a:lnTo>
                <a:lnTo>
                  <a:pt x="2465" y="574"/>
                </a:lnTo>
                <a:lnTo>
                  <a:pt x="2465" y="574"/>
                </a:lnTo>
                <a:lnTo>
                  <a:pt x="2465" y="574"/>
                </a:lnTo>
                <a:lnTo>
                  <a:pt x="2465" y="573"/>
                </a:lnTo>
                <a:lnTo>
                  <a:pt x="2466" y="573"/>
                </a:lnTo>
                <a:lnTo>
                  <a:pt x="2466" y="573"/>
                </a:lnTo>
                <a:lnTo>
                  <a:pt x="2466" y="573"/>
                </a:lnTo>
                <a:lnTo>
                  <a:pt x="2466" y="573"/>
                </a:lnTo>
                <a:lnTo>
                  <a:pt x="2467" y="573"/>
                </a:lnTo>
                <a:lnTo>
                  <a:pt x="2467" y="573"/>
                </a:lnTo>
                <a:lnTo>
                  <a:pt x="2467" y="573"/>
                </a:lnTo>
                <a:lnTo>
                  <a:pt x="2467" y="573"/>
                </a:lnTo>
                <a:lnTo>
                  <a:pt x="2468" y="573"/>
                </a:lnTo>
                <a:lnTo>
                  <a:pt x="2468" y="573"/>
                </a:lnTo>
                <a:lnTo>
                  <a:pt x="2468" y="573"/>
                </a:lnTo>
                <a:lnTo>
                  <a:pt x="2468" y="573"/>
                </a:lnTo>
                <a:lnTo>
                  <a:pt x="2469" y="573"/>
                </a:lnTo>
                <a:lnTo>
                  <a:pt x="2469" y="573"/>
                </a:lnTo>
                <a:lnTo>
                  <a:pt x="2469" y="573"/>
                </a:lnTo>
                <a:lnTo>
                  <a:pt x="2469" y="573"/>
                </a:lnTo>
                <a:lnTo>
                  <a:pt x="2469" y="573"/>
                </a:lnTo>
                <a:lnTo>
                  <a:pt x="2470" y="573"/>
                </a:lnTo>
                <a:lnTo>
                  <a:pt x="2470" y="573"/>
                </a:lnTo>
                <a:lnTo>
                  <a:pt x="2470" y="573"/>
                </a:lnTo>
                <a:lnTo>
                  <a:pt x="2470" y="573"/>
                </a:lnTo>
                <a:lnTo>
                  <a:pt x="2471" y="573"/>
                </a:lnTo>
                <a:lnTo>
                  <a:pt x="2471" y="573"/>
                </a:lnTo>
                <a:lnTo>
                  <a:pt x="2471" y="573"/>
                </a:lnTo>
                <a:lnTo>
                  <a:pt x="2471" y="573"/>
                </a:lnTo>
                <a:lnTo>
                  <a:pt x="2472" y="573"/>
                </a:lnTo>
                <a:lnTo>
                  <a:pt x="2472" y="574"/>
                </a:lnTo>
                <a:lnTo>
                  <a:pt x="2472" y="574"/>
                </a:lnTo>
                <a:lnTo>
                  <a:pt x="2472" y="574"/>
                </a:lnTo>
                <a:lnTo>
                  <a:pt x="2473" y="574"/>
                </a:lnTo>
                <a:lnTo>
                  <a:pt x="2473" y="574"/>
                </a:lnTo>
                <a:lnTo>
                  <a:pt x="2473" y="574"/>
                </a:lnTo>
                <a:lnTo>
                  <a:pt x="2473" y="573"/>
                </a:lnTo>
                <a:lnTo>
                  <a:pt x="2473" y="573"/>
                </a:lnTo>
                <a:lnTo>
                  <a:pt x="2474" y="573"/>
                </a:lnTo>
                <a:lnTo>
                  <a:pt x="2474" y="573"/>
                </a:lnTo>
                <a:lnTo>
                  <a:pt x="2474" y="573"/>
                </a:lnTo>
                <a:lnTo>
                  <a:pt x="2474" y="573"/>
                </a:lnTo>
                <a:lnTo>
                  <a:pt x="2475" y="573"/>
                </a:lnTo>
                <a:lnTo>
                  <a:pt x="2475" y="573"/>
                </a:lnTo>
                <a:lnTo>
                  <a:pt x="2475" y="573"/>
                </a:lnTo>
                <a:lnTo>
                  <a:pt x="2475" y="573"/>
                </a:lnTo>
                <a:lnTo>
                  <a:pt x="2476" y="573"/>
                </a:lnTo>
                <a:lnTo>
                  <a:pt x="2476" y="573"/>
                </a:lnTo>
                <a:lnTo>
                  <a:pt x="2476" y="573"/>
                </a:lnTo>
                <a:lnTo>
                  <a:pt x="2476" y="573"/>
                </a:lnTo>
                <a:lnTo>
                  <a:pt x="2477" y="573"/>
                </a:lnTo>
                <a:lnTo>
                  <a:pt x="2477" y="573"/>
                </a:lnTo>
                <a:lnTo>
                  <a:pt x="2477" y="573"/>
                </a:lnTo>
                <a:lnTo>
                  <a:pt x="2477" y="573"/>
                </a:lnTo>
                <a:lnTo>
                  <a:pt x="2478" y="573"/>
                </a:lnTo>
                <a:lnTo>
                  <a:pt x="2478" y="573"/>
                </a:lnTo>
                <a:lnTo>
                  <a:pt x="2478" y="573"/>
                </a:lnTo>
                <a:lnTo>
                  <a:pt x="2478" y="573"/>
                </a:lnTo>
                <a:lnTo>
                  <a:pt x="2478" y="573"/>
                </a:lnTo>
                <a:lnTo>
                  <a:pt x="2479" y="573"/>
                </a:lnTo>
                <a:lnTo>
                  <a:pt x="2479" y="573"/>
                </a:lnTo>
                <a:lnTo>
                  <a:pt x="2479" y="573"/>
                </a:lnTo>
                <a:lnTo>
                  <a:pt x="2479" y="573"/>
                </a:lnTo>
                <a:lnTo>
                  <a:pt x="2480" y="573"/>
                </a:lnTo>
                <a:lnTo>
                  <a:pt x="2480" y="573"/>
                </a:lnTo>
                <a:lnTo>
                  <a:pt x="2480" y="573"/>
                </a:lnTo>
                <a:lnTo>
                  <a:pt x="2480" y="573"/>
                </a:lnTo>
                <a:lnTo>
                  <a:pt x="2481" y="573"/>
                </a:lnTo>
                <a:lnTo>
                  <a:pt x="2481" y="573"/>
                </a:lnTo>
                <a:lnTo>
                  <a:pt x="2481" y="573"/>
                </a:lnTo>
                <a:lnTo>
                  <a:pt x="2481" y="573"/>
                </a:lnTo>
                <a:lnTo>
                  <a:pt x="2482" y="573"/>
                </a:lnTo>
                <a:lnTo>
                  <a:pt x="2482" y="573"/>
                </a:lnTo>
                <a:lnTo>
                  <a:pt x="2482" y="573"/>
                </a:lnTo>
                <a:lnTo>
                  <a:pt x="2482" y="573"/>
                </a:lnTo>
                <a:lnTo>
                  <a:pt x="2482" y="573"/>
                </a:lnTo>
                <a:lnTo>
                  <a:pt x="2483" y="573"/>
                </a:lnTo>
                <a:lnTo>
                  <a:pt x="2483" y="573"/>
                </a:lnTo>
                <a:lnTo>
                  <a:pt x="2483" y="573"/>
                </a:lnTo>
                <a:lnTo>
                  <a:pt x="2483" y="573"/>
                </a:lnTo>
                <a:lnTo>
                  <a:pt x="2484" y="573"/>
                </a:lnTo>
                <a:lnTo>
                  <a:pt x="2484" y="573"/>
                </a:lnTo>
                <a:lnTo>
                  <a:pt x="2484" y="573"/>
                </a:lnTo>
                <a:lnTo>
                  <a:pt x="2484" y="573"/>
                </a:lnTo>
                <a:lnTo>
                  <a:pt x="2485" y="573"/>
                </a:lnTo>
                <a:lnTo>
                  <a:pt x="2485" y="573"/>
                </a:lnTo>
                <a:lnTo>
                  <a:pt x="2485" y="573"/>
                </a:lnTo>
                <a:lnTo>
                  <a:pt x="2485" y="573"/>
                </a:lnTo>
                <a:lnTo>
                  <a:pt x="2486" y="573"/>
                </a:lnTo>
                <a:lnTo>
                  <a:pt x="2486" y="573"/>
                </a:lnTo>
                <a:lnTo>
                  <a:pt x="2486" y="573"/>
                </a:lnTo>
                <a:lnTo>
                  <a:pt x="2486" y="573"/>
                </a:lnTo>
                <a:lnTo>
                  <a:pt x="2487" y="573"/>
                </a:lnTo>
                <a:lnTo>
                  <a:pt x="2487" y="573"/>
                </a:lnTo>
                <a:lnTo>
                  <a:pt x="2487" y="573"/>
                </a:lnTo>
                <a:lnTo>
                  <a:pt x="2487" y="573"/>
                </a:lnTo>
                <a:lnTo>
                  <a:pt x="2487" y="573"/>
                </a:lnTo>
                <a:lnTo>
                  <a:pt x="2488" y="573"/>
                </a:lnTo>
                <a:lnTo>
                  <a:pt x="2488" y="573"/>
                </a:lnTo>
                <a:lnTo>
                  <a:pt x="2488" y="573"/>
                </a:lnTo>
                <a:lnTo>
                  <a:pt x="2488" y="573"/>
                </a:lnTo>
                <a:lnTo>
                  <a:pt x="2489" y="573"/>
                </a:lnTo>
                <a:lnTo>
                  <a:pt x="2489" y="573"/>
                </a:lnTo>
                <a:lnTo>
                  <a:pt x="2489" y="573"/>
                </a:lnTo>
                <a:lnTo>
                  <a:pt x="2489" y="573"/>
                </a:lnTo>
                <a:lnTo>
                  <a:pt x="2490" y="573"/>
                </a:lnTo>
                <a:lnTo>
                  <a:pt x="2490" y="573"/>
                </a:lnTo>
                <a:lnTo>
                  <a:pt x="2490" y="573"/>
                </a:lnTo>
                <a:lnTo>
                  <a:pt x="2490" y="573"/>
                </a:lnTo>
                <a:lnTo>
                  <a:pt x="2491" y="573"/>
                </a:lnTo>
                <a:lnTo>
                  <a:pt x="2491" y="573"/>
                </a:lnTo>
                <a:lnTo>
                  <a:pt x="2491" y="573"/>
                </a:lnTo>
                <a:lnTo>
                  <a:pt x="2491" y="572"/>
                </a:lnTo>
                <a:lnTo>
                  <a:pt x="2491" y="572"/>
                </a:lnTo>
                <a:lnTo>
                  <a:pt x="2492" y="572"/>
                </a:lnTo>
                <a:lnTo>
                  <a:pt x="2492" y="572"/>
                </a:lnTo>
                <a:lnTo>
                  <a:pt x="2492" y="572"/>
                </a:lnTo>
                <a:lnTo>
                  <a:pt x="2492" y="572"/>
                </a:lnTo>
                <a:lnTo>
                  <a:pt x="2493" y="572"/>
                </a:lnTo>
                <a:lnTo>
                  <a:pt x="2493" y="571"/>
                </a:lnTo>
                <a:lnTo>
                  <a:pt x="2493" y="571"/>
                </a:lnTo>
                <a:lnTo>
                  <a:pt x="2493" y="571"/>
                </a:lnTo>
                <a:lnTo>
                  <a:pt x="2494" y="571"/>
                </a:lnTo>
                <a:lnTo>
                  <a:pt x="2494" y="570"/>
                </a:lnTo>
                <a:lnTo>
                  <a:pt x="2494" y="570"/>
                </a:lnTo>
                <a:lnTo>
                  <a:pt x="2495" y="570"/>
                </a:lnTo>
                <a:lnTo>
                  <a:pt x="2495" y="570"/>
                </a:lnTo>
                <a:lnTo>
                  <a:pt x="2495" y="570"/>
                </a:lnTo>
                <a:lnTo>
                  <a:pt x="2495" y="570"/>
                </a:lnTo>
                <a:lnTo>
                  <a:pt x="2496" y="570"/>
                </a:lnTo>
                <a:lnTo>
                  <a:pt x="2496" y="570"/>
                </a:lnTo>
                <a:lnTo>
                  <a:pt x="2496" y="571"/>
                </a:lnTo>
                <a:lnTo>
                  <a:pt x="2496" y="571"/>
                </a:lnTo>
                <a:lnTo>
                  <a:pt x="2496" y="571"/>
                </a:lnTo>
                <a:lnTo>
                  <a:pt x="2496" y="571"/>
                </a:lnTo>
                <a:lnTo>
                  <a:pt x="2497" y="571"/>
                </a:lnTo>
                <a:lnTo>
                  <a:pt x="2497" y="571"/>
                </a:lnTo>
                <a:lnTo>
                  <a:pt x="2497" y="571"/>
                </a:lnTo>
                <a:lnTo>
                  <a:pt x="2498" y="571"/>
                </a:lnTo>
                <a:lnTo>
                  <a:pt x="2498" y="571"/>
                </a:lnTo>
                <a:lnTo>
                  <a:pt x="2498" y="571"/>
                </a:lnTo>
                <a:lnTo>
                  <a:pt x="2498" y="571"/>
                </a:lnTo>
                <a:lnTo>
                  <a:pt x="2499" y="571"/>
                </a:lnTo>
                <a:lnTo>
                  <a:pt x="2499" y="571"/>
                </a:lnTo>
                <a:lnTo>
                  <a:pt x="2499" y="571"/>
                </a:lnTo>
                <a:lnTo>
                  <a:pt x="2499" y="571"/>
                </a:lnTo>
                <a:lnTo>
                  <a:pt x="2500" y="571"/>
                </a:lnTo>
                <a:lnTo>
                  <a:pt x="2500" y="571"/>
                </a:lnTo>
                <a:lnTo>
                  <a:pt x="2500" y="571"/>
                </a:lnTo>
                <a:lnTo>
                  <a:pt x="2500" y="570"/>
                </a:lnTo>
                <a:lnTo>
                  <a:pt x="2500" y="570"/>
                </a:lnTo>
                <a:lnTo>
                  <a:pt x="2501" y="570"/>
                </a:lnTo>
                <a:lnTo>
                  <a:pt x="2501" y="570"/>
                </a:lnTo>
                <a:lnTo>
                  <a:pt x="2501" y="569"/>
                </a:lnTo>
                <a:lnTo>
                  <a:pt x="2501" y="566"/>
                </a:lnTo>
                <a:lnTo>
                  <a:pt x="2502" y="558"/>
                </a:lnTo>
                <a:lnTo>
                  <a:pt x="2502" y="552"/>
                </a:lnTo>
                <a:lnTo>
                  <a:pt x="2502" y="552"/>
                </a:lnTo>
                <a:lnTo>
                  <a:pt x="2502" y="553"/>
                </a:lnTo>
                <a:lnTo>
                  <a:pt x="2503" y="548"/>
                </a:lnTo>
                <a:lnTo>
                  <a:pt x="2503" y="544"/>
                </a:lnTo>
                <a:lnTo>
                  <a:pt x="2503" y="541"/>
                </a:lnTo>
                <a:lnTo>
                  <a:pt x="2503" y="538"/>
                </a:lnTo>
                <a:lnTo>
                  <a:pt x="2504" y="537"/>
                </a:lnTo>
                <a:lnTo>
                  <a:pt x="2504" y="537"/>
                </a:lnTo>
                <a:lnTo>
                  <a:pt x="2504" y="537"/>
                </a:lnTo>
                <a:lnTo>
                  <a:pt x="2504" y="537"/>
                </a:lnTo>
                <a:lnTo>
                  <a:pt x="2505" y="537"/>
                </a:lnTo>
                <a:lnTo>
                  <a:pt x="2505" y="537"/>
                </a:lnTo>
                <a:lnTo>
                  <a:pt x="2505" y="537"/>
                </a:lnTo>
                <a:lnTo>
                  <a:pt x="2505" y="537"/>
                </a:lnTo>
                <a:lnTo>
                  <a:pt x="2505" y="537"/>
                </a:lnTo>
                <a:lnTo>
                  <a:pt x="2506" y="537"/>
                </a:lnTo>
                <a:lnTo>
                  <a:pt x="2506" y="537"/>
                </a:lnTo>
                <a:lnTo>
                  <a:pt x="2506" y="537"/>
                </a:lnTo>
                <a:lnTo>
                  <a:pt x="2506" y="537"/>
                </a:lnTo>
                <a:lnTo>
                  <a:pt x="2507" y="537"/>
                </a:lnTo>
                <a:lnTo>
                  <a:pt x="2507" y="537"/>
                </a:lnTo>
                <a:lnTo>
                  <a:pt x="2507" y="537"/>
                </a:lnTo>
                <a:lnTo>
                  <a:pt x="2507" y="537"/>
                </a:lnTo>
                <a:lnTo>
                  <a:pt x="2508" y="537"/>
                </a:lnTo>
                <a:lnTo>
                  <a:pt x="2508" y="537"/>
                </a:lnTo>
                <a:lnTo>
                  <a:pt x="2508" y="537"/>
                </a:lnTo>
                <a:lnTo>
                  <a:pt x="2508" y="537"/>
                </a:lnTo>
                <a:lnTo>
                  <a:pt x="2509" y="537"/>
                </a:lnTo>
                <a:lnTo>
                  <a:pt x="2509" y="537"/>
                </a:lnTo>
                <a:lnTo>
                  <a:pt x="2509" y="537"/>
                </a:lnTo>
                <a:lnTo>
                  <a:pt x="2509" y="537"/>
                </a:lnTo>
                <a:lnTo>
                  <a:pt x="2509" y="537"/>
                </a:lnTo>
                <a:lnTo>
                  <a:pt x="2510" y="537"/>
                </a:lnTo>
                <a:lnTo>
                  <a:pt x="2510" y="537"/>
                </a:lnTo>
                <a:lnTo>
                  <a:pt x="2510" y="537"/>
                </a:lnTo>
                <a:lnTo>
                  <a:pt x="2510" y="537"/>
                </a:lnTo>
                <a:lnTo>
                  <a:pt x="2511" y="537"/>
                </a:lnTo>
                <a:lnTo>
                  <a:pt x="2511" y="537"/>
                </a:lnTo>
                <a:lnTo>
                  <a:pt x="2511" y="537"/>
                </a:lnTo>
                <a:lnTo>
                  <a:pt x="2511" y="537"/>
                </a:lnTo>
                <a:lnTo>
                  <a:pt x="2512" y="537"/>
                </a:lnTo>
                <a:lnTo>
                  <a:pt x="2512" y="537"/>
                </a:lnTo>
                <a:lnTo>
                  <a:pt x="2512" y="537"/>
                </a:lnTo>
                <a:lnTo>
                  <a:pt x="2512" y="537"/>
                </a:lnTo>
                <a:lnTo>
                  <a:pt x="2513" y="537"/>
                </a:lnTo>
                <a:lnTo>
                  <a:pt x="2513" y="537"/>
                </a:lnTo>
                <a:lnTo>
                  <a:pt x="2513" y="537"/>
                </a:lnTo>
                <a:lnTo>
                  <a:pt x="2513" y="537"/>
                </a:lnTo>
                <a:lnTo>
                  <a:pt x="2513" y="537"/>
                </a:lnTo>
                <a:lnTo>
                  <a:pt x="2514" y="537"/>
                </a:lnTo>
                <a:lnTo>
                  <a:pt x="2514" y="537"/>
                </a:lnTo>
                <a:lnTo>
                  <a:pt x="2514" y="537"/>
                </a:lnTo>
                <a:lnTo>
                  <a:pt x="2514" y="537"/>
                </a:lnTo>
                <a:lnTo>
                  <a:pt x="2515" y="537"/>
                </a:lnTo>
                <a:lnTo>
                  <a:pt x="2515" y="537"/>
                </a:lnTo>
                <a:lnTo>
                  <a:pt x="2515" y="537"/>
                </a:lnTo>
                <a:lnTo>
                  <a:pt x="2515" y="537"/>
                </a:lnTo>
                <a:lnTo>
                  <a:pt x="2516" y="537"/>
                </a:lnTo>
                <a:lnTo>
                  <a:pt x="2516" y="537"/>
                </a:lnTo>
                <a:lnTo>
                  <a:pt x="2516" y="537"/>
                </a:lnTo>
                <a:lnTo>
                  <a:pt x="2516" y="537"/>
                </a:lnTo>
                <a:lnTo>
                  <a:pt x="2517" y="537"/>
                </a:lnTo>
                <a:lnTo>
                  <a:pt x="2517" y="537"/>
                </a:lnTo>
                <a:lnTo>
                  <a:pt x="2517" y="537"/>
                </a:lnTo>
                <a:lnTo>
                  <a:pt x="2517" y="537"/>
                </a:lnTo>
                <a:lnTo>
                  <a:pt x="2518" y="537"/>
                </a:lnTo>
                <a:lnTo>
                  <a:pt x="2518" y="537"/>
                </a:lnTo>
                <a:lnTo>
                  <a:pt x="2518" y="539"/>
                </a:lnTo>
                <a:lnTo>
                  <a:pt x="2518" y="541"/>
                </a:lnTo>
                <a:lnTo>
                  <a:pt x="2518" y="545"/>
                </a:lnTo>
                <a:lnTo>
                  <a:pt x="2519" y="547"/>
                </a:lnTo>
                <a:lnTo>
                  <a:pt x="2519" y="549"/>
                </a:lnTo>
                <a:lnTo>
                  <a:pt x="2519" y="551"/>
                </a:lnTo>
                <a:lnTo>
                  <a:pt x="2519" y="552"/>
                </a:lnTo>
                <a:lnTo>
                  <a:pt x="2520" y="552"/>
                </a:lnTo>
                <a:lnTo>
                  <a:pt x="2520" y="553"/>
                </a:lnTo>
                <a:lnTo>
                  <a:pt x="2520" y="554"/>
                </a:lnTo>
                <a:lnTo>
                  <a:pt x="2520" y="554"/>
                </a:lnTo>
                <a:lnTo>
                  <a:pt x="2521" y="556"/>
                </a:lnTo>
                <a:lnTo>
                  <a:pt x="2521" y="556"/>
                </a:lnTo>
                <a:lnTo>
                  <a:pt x="2521" y="556"/>
                </a:lnTo>
                <a:lnTo>
                  <a:pt x="2521" y="557"/>
                </a:lnTo>
                <a:lnTo>
                  <a:pt x="2522" y="559"/>
                </a:lnTo>
                <a:lnTo>
                  <a:pt x="2522" y="560"/>
                </a:lnTo>
                <a:lnTo>
                  <a:pt x="2522" y="560"/>
                </a:lnTo>
                <a:lnTo>
                  <a:pt x="2522" y="560"/>
                </a:lnTo>
                <a:lnTo>
                  <a:pt x="2522" y="560"/>
                </a:lnTo>
                <a:lnTo>
                  <a:pt x="2523" y="560"/>
                </a:lnTo>
                <a:lnTo>
                  <a:pt x="2523" y="560"/>
                </a:lnTo>
                <a:lnTo>
                  <a:pt x="2523" y="560"/>
                </a:lnTo>
                <a:lnTo>
                  <a:pt x="2523" y="560"/>
                </a:lnTo>
                <a:lnTo>
                  <a:pt x="2524" y="560"/>
                </a:lnTo>
                <a:lnTo>
                  <a:pt x="2524" y="560"/>
                </a:lnTo>
                <a:lnTo>
                  <a:pt x="2524" y="560"/>
                </a:lnTo>
                <a:lnTo>
                  <a:pt x="2524" y="560"/>
                </a:lnTo>
                <a:lnTo>
                  <a:pt x="2525" y="560"/>
                </a:lnTo>
                <a:lnTo>
                  <a:pt x="2525" y="560"/>
                </a:lnTo>
                <a:lnTo>
                  <a:pt x="2525" y="560"/>
                </a:lnTo>
                <a:lnTo>
                  <a:pt x="2525" y="560"/>
                </a:lnTo>
                <a:lnTo>
                  <a:pt x="2526" y="560"/>
                </a:lnTo>
                <a:lnTo>
                  <a:pt x="2526" y="561"/>
                </a:lnTo>
                <a:lnTo>
                  <a:pt x="2526" y="561"/>
                </a:lnTo>
                <a:lnTo>
                  <a:pt x="2527" y="561"/>
                </a:lnTo>
                <a:lnTo>
                  <a:pt x="2527" y="561"/>
                </a:lnTo>
                <a:lnTo>
                  <a:pt x="2527" y="561"/>
                </a:lnTo>
                <a:lnTo>
                  <a:pt x="2527" y="561"/>
                </a:lnTo>
                <a:lnTo>
                  <a:pt x="2527" y="561"/>
                </a:lnTo>
                <a:lnTo>
                  <a:pt x="2527" y="561"/>
                </a:lnTo>
                <a:lnTo>
                  <a:pt x="2528" y="561"/>
                </a:lnTo>
                <a:lnTo>
                  <a:pt x="2528" y="561"/>
                </a:lnTo>
                <a:lnTo>
                  <a:pt x="2528" y="561"/>
                </a:lnTo>
                <a:lnTo>
                  <a:pt x="2528" y="561"/>
                </a:lnTo>
                <a:lnTo>
                  <a:pt x="2529" y="561"/>
                </a:lnTo>
                <a:lnTo>
                  <a:pt x="2529" y="561"/>
                </a:lnTo>
                <a:lnTo>
                  <a:pt x="2529" y="561"/>
                </a:lnTo>
                <a:lnTo>
                  <a:pt x="2529" y="561"/>
                </a:lnTo>
                <a:lnTo>
                  <a:pt x="2530" y="561"/>
                </a:lnTo>
                <a:lnTo>
                  <a:pt x="2530" y="561"/>
                </a:lnTo>
                <a:lnTo>
                  <a:pt x="2530" y="561"/>
                </a:lnTo>
                <a:lnTo>
                  <a:pt x="2531" y="561"/>
                </a:lnTo>
                <a:lnTo>
                  <a:pt x="2531" y="561"/>
                </a:lnTo>
                <a:lnTo>
                  <a:pt x="2531" y="561"/>
                </a:lnTo>
                <a:lnTo>
                  <a:pt x="2531" y="561"/>
                </a:lnTo>
                <a:lnTo>
                  <a:pt x="2531" y="561"/>
                </a:lnTo>
                <a:lnTo>
                  <a:pt x="2531" y="561"/>
                </a:lnTo>
                <a:lnTo>
                  <a:pt x="2532" y="561"/>
                </a:lnTo>
                <a:lnTo>
                  <a:pt x="2532" y="561"/>
                </a:lnTo>
                <a:lnTo>
                  <a:pt x="2532" y="561"/>
                </a:lnTo>
                <a:lnTo>
                  <a:pt x="2532" y="561"/>
                </a:lnTo>
                <a:lnTo>
                  <a:pt x="2533" y="561"/>
                </a:lnTo>
                <a:lnTo>
                  <a:pt x="2533" y="561"/>
                </a:lnTo>
                <a:lnTo>
                  <a:pt x="2533" y="561"/>
                </a:lnTo>
                <a:lnTo>
                  <a:pt x="2534" y="561"/>
                </a:lnTo>
                <a:lnTo>
                  <a:pt x="2534" y="560"/>
                </a:lnTo>
                <a:lnTo>
                  <a:pt x="2534" y="560"/>
                </a:lnTo>
                <a:lnTo>
                  <a:pt x="2534" y="560"/>
                </a:lnTo>
                <a:lnTo>
                  <a:pt x="2535" y="561"/>
                </a:lnTo>
                <a:lnTo>
                  <a:pt x="2535" y="561"/>
                </a:lnTo>
                <a:lnTo>
                  <a:pt x="2535" y="561"/>
                </a:lnTo>
                <a:lnTo>
                  <a:pt x="2535" y="561"/>
                </a:lnTo>
                <a:lnTo>
                  <a:pt x="2536" y="561"/>
                </a:lnTo>
                <a:lnTo>
                  <a:pt x="2536" y="561"/>
                </a:lnTo>
                <a:lnTo>
                  <a:pt x="2536" y="561"/>
                </a:lnTo>
                <a:lnTo>
                  <a:pt x="2536" y="560"/>
                </a:lnTo>
                <a:lnTo>
                  <a:pt x="2536" y="560"/>
                </a:lnTo>
                <a:lnTo>
                  <a:pt x="2537" y="560"/>
                </a:lnTo>
                <a:lnTo>
                  <a:pt x="2537" y="560"/>
                </a:lnTo>
                <a:lnTo>
                  <a:pt x="2537" y="560"/>
                </a:lnTo>
                <a:lnTo>
                  <a:pt x="2537" y="560"/>
                </a:lnTo>
                <a:lnTo>
                  <a:pt x="2538" y="560"/>
                </a:lnTo>
                <a:lnTo>
                  <a:pt x="2538" y="560"/>
                </a:lnTo>
                <a:lnTo>
                  <a:pt x="2538" y="560"/>
                </a:lnTo>
                <a:lnTo>
                  <a:pt x="2538" y="560"/>
                </a:lnTo>
                <a:lnTo>
                  <a:pt x="2539" y="560"/>
                </a:lnTo>
                <a:lnTo>
                  <a:pt x="2539" y="560"/>
                </a:lnTo>
                <a:lnTo>
                  <a:pt x="2539" y="560"/>
                </a:lnTo>
                <a:lnTo>
                  <a:pt x="2539" y="560"/>
                </a:lnTo>
                <a:lnTo>
                  <a:pt x="2540" y="560"/>
                </a:lnTo>
                <a:lnTo>
                  <a:pt x="2540" y="560"/>
                </a:lnTo>
                <a:lnTo>
                  <a:pt x="2540" y="560"/>
                </a:lnTo>
                <a:lnTo>
                  <a:pt x="2540" y="560"/>
                </a:lnTo>
                <a:lnTo>
                  <a:pt x="2540" y="560"/>
                </a:lnTo>
                <a:lnTo>
                  <a:pt x="2541" y="560"/>
                </a:lnTo>
                <a:lnTo>
                  <a:pt x="2541" y="560"/>
                </a:lnTo>
                <a:lnTo>
                  <a:pt x="2541" y="560"/>
                </a:lnTo>
                <a:lnTo>
                  <a:pt x="2541" y="561"/>
                </a:lnTo>
                <a:lnTo>
                  <a:pt x="2542" y="561"/>
                </a:lnTo>
                <a:lnTo>
                  <a:pt x="2542" y="561"/>
                </a:lnTo>
                <a:lnTo>
                  <a:pt x="2542" y="560"/>
                </a:lnTo>
                <a:lnTo>
                  <a:pt x="2542" y="560"/>
                </a:lnTo>
                <a:lnTo>
                  <a:pt x="2543" y="560"/>
                </a:lnTo>
                <a:lnTo>
                  <a:pt x="2543" y="560"/>
                </a:lnTo>
                <a:lnTo>
                  <a:pt x="2543" y="560"/>
                </a:lnTo>
                <a:lnTo>
                  <a:pt x="2543" y="560"/>
                </a:lnTo>
                <a:lnTo>
                  <a:pt x="2544" y="561"/>
                </a:lnTo>
                <a:lnTo>
                  <a:pt x="2544" y="561"/>
                </a:lnTo>
                <a:lnTo>
                  <a:pt x="2544" y="561"/>
                </a:lnTo>
                <a:lnTo>
                  <a:pt x="2544" y="561"/>
                </a:lnTo>
                <a:lnTo>
                  <a:pt x="2545" y="561"/>
                </a:lnTo>
                <a:lnTo>
                  <a:pt x="2545" y="561"/>
                </a:lnTo>
                <a:lnTo>
                  <a:pt x="2545" y="561"/>
                </a:lnTo>
                <a:lnTo>
                  <a:pt x="2545" y="561"/>
                </a:lnTo>
                <a:lnTo>
                  <a:pt x="2545" y="561"/>
                </a:lnTo>
                <a:lnTo>
                  <a:pt x="2546" y="561"/>
                </a:lnTo>
                <a:lnTo>
                  <a:pt x="2546" y="562"/>
                </a:lnTo>
                <a:lnTo>
                  <a:pt x="2546" y="562"/>
                </a:lnTo>
                <a:lnTo>
                  <a:pt x="2546" y="562"/>
                </a:lnTo>
                <a:lnTo>
                  <a:pt x="2547" y="562"/>
                </a:lnTo>
                <a:lnTo>
                  <a:pt x="2547" y="562"/>
                </a:lnTo>
                <a:lnTo>
                  <a:pt x="2547" y="562"/>
                </a:lnTo>
                <a:lnTo>
                  <a:pt x="2547" y="562"/>
                </a:lnTo>
                <a:lnTo>
                  <a:pt x="2548" y="563"/>
                </a:lnTo>
                <a:lnTo>
                  <a:pt x="2548" y="563"/>
                </a:lnTo>
                <a:lnTo>
                  <a:pt x="2548" y="563"/>
                </a:lnTo>
                <a:lnTo>
                  <a:pt x="2548" y="563"/>
                </a:lnTo>
                <a:lnTo>
                  <a:pt x="2549" y="563"/>
                </a:lnTo>
                <a:lnTo>
                  <a:pt x="2549" y="563"/>
                </a:lnTo>
                <a:lnTo>
                  <a:pt x="2549" y="563"/>
                </a:lnTo>
                <a:lnTo>
                  <a:pt x="2549" y="563"/>
                </a:lnTo>
                <a:lnTo>
                  <a:pt x="2549" y="563"/>
                </a:lnTo>
                <a:lnTo>
                  <a:pt x="2550" y="564"/>
                </a:lnTo>
                <a:lnTo>
                  <a:pt x="2550" y="564"/>
                </a:lnTo>
                <a:lnTo>
                  <a:pt x="2550" y="564"/>
                </a:lnTo>
                <a:lnTo>
                  <a:pt x="2550" y="564"/>
                </a:lnTo>
                <a:lnTo>
                  <a:pt x="2551" y="564"/>
                </a:lnTo>
                <a:lnTo>
                  <a:pt x="2551" y="563"/>
                </a:lnTo>
                <a:lnTo>
                  <a:pt x="2551" y="563"/>
                </a:lnTo>
                <a:lnTo>
                  <a:pt x="2551" y="563"/>
                </a:lnTo>
                <a:lnTo>
                  <a:pt x="2552" y="563"/>
                </a:lnTo>
                <a:lnTo>
                  <a:pt x="2552" y="563"/>
                </a:lnTo>
                <a:lnTo>
                  <a:pt x="2552" y="562"/>
                </a:lnTo>
                <a:lnTo>
                  <a:pt x="2552" y="562"/>
                </a:lnTo>
                <a:lnTo>
                  <a:pt x="2553" y="562"/>
                </a:lnTo>
                <a:lnTo>
                  <a:pt x="2553" y="561"/>
                </a:lnTo>
                <a:lnTo>
                  <a:pt x="2553" y="561"/>
                </a:lnTo>
                <a:lnTo>
                  <a:pt x="2553" y="561"/>
                </a:lnTo>
                <a:lnTo>
                  <a:pt x="2553" y="562"/>
                </a:lnTo>
                <a:lnTo>
                  <a:pt x="2554" y="562"/>
                </a:lnTo>
                <a:lnTo>
                  <a:pt x="2554" y="561"/>
                </a:lnTo>
                <a:lnTo>
                  <a:pt x="2554" y="561"/>
                </a:lnTo>
                <a:lnTo>
                  <a:pt x="2554" y="560"/>
                </a:lnTo>
                <a:lnTo>
                  <a:pt x="2555" y="560"/>
                </a:lnTo>
                <a:lnTo>
                  <a:pt x="2555" y="560"/>
                </a:lnTo>
                <a:lnTo>
                  <a:pt x="2555" y="559"/>
                </a:lnTo>
                <a:lnTo>
                  <a:pt x="2555" y="557"/>
                </a:lnTo>
                <a:lnTo>
                  <a:pt x="2556" y="556"/>
                </a:lnTo>
                <a:lnTo>
                  <a:pt x="2556" y="555"/>
                </a:lnTo>
                <a:lnTo>
                  <a:pt x="2556" y="555"/>
                </a:lnTo>
                <a:lnTo>
                  <a:pt x="2556" y="555"/>
                </a:lnTo>
                <a:lnTo>
                  <a:pt x="2557" y="555"/>
                </a:lnTo>
                <a:lnTo>
                  <a:pt x="2557" y="555"/>
                </a:lnTo>
                <a:lnTo>
                  <a:pt x="2557" y="556"/>
                </a:lnTo>
                <a:lnTo>
                  <a:pt x="2557" y="556"/>
                </a:lnTo>
                <a:lnTo>
                  <a:pt x="2558" y="556"/>
                </a:lnTo>
                <a:lnTo>
                  <a:pt x="2558" y="556"/>
                </a:lnTo>
                <a:lnTo>
                  <a:pt x="2558" y="556"/>
                </a:lnTo>
                <a:lnTo>
                  <a:pt x="2558" y="556"/>
                </a:lnTo>
                <a:lnTo>
                  <a:pt x="2558" y="556"/>
                </a:lnTo>
                <a:lnTo>
                  <a:pt x="2559" y="556"/>
                </a:lnTo>
                <a:lnTo>
                  <a:pt x="2559" y="556"/>
                </a:lnTo>
                <a:lnTo>
                  <a:pt x="2559" y="556"/>
                </a:lnTo>
                <a:lnTo>
                  <a:pt x="2559" y="556"/>
                </a:lnTo>
                <a:lnTo>
                  <a:pt x="2560" y="556"/>
                </a:lnTo>
                <a:lnTo>
                  <a:pt x="2560" y="550"/>
                </a:lnTo>
                <a:lnTo>
                  <a:pt x="2560" y="544"/>
                </a:lnTo>
                <a:lnTo>
                  <a:pt x="2560" y="538"/>
                </a:lnTo>
                <a:lnTo>
                  <a:pt x="2561" y="538"/>
                </a:lnTo>
                <a:lnTo>
                  <a:pt x="2561" y="543"/>
                </a:lnTo>
                <a:lnTo>
                  <a:pt x="2561" y="545"/>
                </a:lnTo>
                <a:lnTo>
                  <a:pt x="2561" y="545"/>
                </a:lnTo>
                <a:lnTo>
                  <a:pt x="2562" y="544"/>
                </a:lnTo>
                <a:lnTo>
                  <a:pt x="2562" y="544"/>
                </a:lnTo>
                <a:lnTo>
                  <a:pt x="2562" y="544"/>
                </a:lnTo>
                <a:lnTo>
                  <a:pt x="2562" y="545"/>
                </a:lnTo>
                <a:lnTo>
                  <a:pt x="2562" y="547"/>
                </a:lnTo>
                <a:lnTo>
                  <a:pt x="2563" y="549"/>
                </a:lnTo>
                <a:lnTo>
                  <a:pt x="2563" y="547"/>
                </a:lnTo>
                <a:lnTo>
                  <a:pt x="2563" y="543"/>
                </a:lnTo>
                <a:lnTo>
                  <a:pt x="2563" y="539"/>
                </a:lnTo>
                <a:lnTo>
                  <a:pt x="2564" y="536"/>
                </a:lnTo>
                <a:lnTo>
                  <a:pt x="2564" y="535"/>
                </a:lnTo>
                <a:lnTo>
                  <a:pt x="2564" y="534"/>
                </a:lnTo>
                <a:lnTo>
                  <a:pt x="2564" y="534"/>
                </a:lnTo>
                <a:lnTo>
                  <a:pt x="2565" y="534"/>
                </a:lnTo>
                <a:lnTo>
                  <a:pt x="2565" y="534"/>
                </a:lnTo>
                <a:lnTo>
                  <a:pt x="2565" y="534"/>
                </a:lnTo>
                <a:lnTo>
                  <a:pt x="2566" y="534"/>
                </a:lnTo>
                <a:lnTo>
                  <a:pt x="2566" y="534"/>
                </a:lnTo>
                <a:lnTo>
                  <a:pt x="2566" y="533"/>
                </a:lnTo>
                <a:lnTo>
                  <a:pt x="2566" y="533"/>
                </a:lnTo>
                <a:lnTo>
                  <a:pt x="2567" y="533"/>
                </a:lnTo>
                <a:lnTo>
                  <a:pt x="2567" y="533"/>
                </a:lnTo>
                <a:lnTo>
                  <a:pt x="2567" y="533"/>
                </a:lnTo>
                <a:lnTo>
                  <a:pt x="2567" y="534"/>
                </a:lnTo>
                <a:lnTo>
                  <a:pt x="2567" y="534"/>
                </a:lnTo>
                <a:lnTo>
                  <a:pt x="2567" y="534"/>
                </a:lnTo>
                <a:lnTo>
                  <a:pt x="2568" y="534"/>
                </a:lnTo>
                <a:lnTo>
                  <a:pt x="2568" y="534"/>
                </a:lnTo>
                <a:lnTo>
                  <a:pt x="2568" y="534"/>
                </a:lnTo>
                <a:lnTo>
                  <a:pt x="2568" y="534"/>
                </a:lnTo>
                <a:lnTo>
                  <a:pt x="2569" y="533"/>
                </a:lnTo>
                <a:lnTo>
                  <a:pt x="2569" y="533"/>
                </a:lnTo>
                <a:lnTo>
                  <a:pt x="2569" y="534"/>
                </a:lnTo>
                <a:lnTo>
                  <a:pt x="2570" y="534"/>
                </a:lnTo>
                <a:lnTo>
                  <a:pt x="2570" y="534"/>
                </a:lnTo>
                <a:lnTo>
                  <a:pt x="2570" y="534"/>
                </a:lnTo>
                <a:lnTo>
                  <a:pt x="2570" y="534"/>
                </a:lnTo>
                <a:lnTo>
                  <a:pt x="2571" y="535"/>
                </a:lnTo>
                <a:lnTo>
                  <a:pt x="2571" y="535"/>
                </a:lnTo>
                <a:lnTo>
                  <a:pt x="2571" y="536"/>
                </a:lnTo>
                <a:lnTo>
                  <a:pt x="2571" y="535"/>
                </a:lnTo>
                <a:lnTo>
                  <a:pt x="2571" y="536"/>
                </a:lnTo>
                <a:lnTo>
                  <a:pt x="2571" y="536"/>
                </a:lnTo>
                <a:lnTo>
                  <a:pt x="2572" y="536"/>
                </a:lnTo>
                <a:lnTo>
                  <a:pt x="2572" y="536"/>
                </a:lnTo>
                <a:lnTo>
                  <a:pt x="2572" y="536"/>
                </a:lnTo>
                <a:lnTo>
                  <a:pt x="2573" y="535"/>
                </a:lnTo>
                <a:lnTo>
                  <a:pt x="2573" y="536"/>
                </a:lnTo>
                <a:lnTo>
                  <a:pt x="2573" y="536"/>
                </a:lnTo>
                <a:lnTo>
                  <a:pt x="2573" y="535"/>
                </a:lnTo>
                <a:lnTo>
                  <a:pt x="2574" y="536"/>
                </a:lnTo>
                <a:lnTo>
                  <a:pt x="2574" y="536"/>
                </a:lnTo>
                <a:lnTo>
                  <a:pt x="2574" y="536"/>
                </a:lnTo>
                <a:lnTo>
                  <a:pt x="2574" y="536"/>
                </a:lnTo>
                <a:lnTo>
                  <a:pt x="2575" y="536"/>
                </a:lnTo>
                <a:lnTo>
                  <a:pt x="2575" y="536"/>
                </a:lnTo>
                <a:lnTo>
                  <a:pt x="2575" y="536"/>
                </a:lnTo>
                <a:lnTo>
                  <a:pt x="2575" y="536"/>
                </a:lnTo>
                <a:lnTo>
                  <a:pt x="2576" y="536"/>
                </a:lnTo>
                <a:lnTo>
                  <a:pt x="2576" y="536"/>
                </a:lnTo>
                <a:lnTo>
                  <a:pt x="2576" y="536"/>
                </a:lnTo>
                <a:lnTo>
                  <a:pt x="2576" y="536"/>
                </a:lnTo>
                <a:lnTo>
                  <a:pt x="2576" y="536"/>
                </a:lnTo>
                <a:lnTo>
                  <a:pt x="2577" y="536"/>
                </a:lnTo>
                <a:lnTo>
                  <a:pt x="2577" y="538"/>
                </a:lnTo>
                <a:lnTo>
                  <a:pt x="2577" y="539"/>
                </a:lnTo>
                <a:lnTo>
                  <a:pt x="2577" y="540"/>
                </a:lnTo>
                <a:lnTo>
                  <a:pt x="2578" y="540"/>
                </a:lnTo>
                <a:lnTo>
                  <a:pt x="2578" y="540"/>
                </a:lnTo>
                <a:lnTo>
                  <a:pt x="2578" y="540"/>
                </a:lnTo>
                <a:lnTo>
                  <a:pt x="2578" y="540"/>
                </a:lnTo>
                <a:lnTo>
                  <a:pt x="2579" y="540"/>
                </a:lnTo>
                <a:lnTo>
                  <a:pt x="2579" y="540"/>
                </a:lnTo>
                <a:lnTo>
                  <a:pt x="2579" y="542"/>
                </a:lnTo>
                <a:lnTo>
                  <a:pt x="2579" y="546"/>
                </a:lnTo>
                <a:lnTo>
                  <a:pt x="2580" y="551"/>
                </a:lnTo>
                <a:lnTo>
                  <a:pt x="2580" y="554"/>
                </a:lnTo>
                <a:lnTo>
                  <a:pt x="2580" y="558"/>
                </a:lnTo>
                <a:lnTo>
                  <a:pt x="2580" y="561"/>
                </a:lnTo>
                <a:lnTo>
                  <a:pt x="2580" y="564"/>
                </a:lnTo>
                <a:lnTo>
                  <a:pt x="2581" y="566"/>
                </a:lnTo>
                <a:lnTo>
                  <a:pt x="2581" y="567"/>
                </a:lnTo>
                <a:lnTo>
                  <a:pt x="2581" y="568"/>
                </a:lnTo>
                <a:lnTo>
                  <a:pt x="2581" y="568"/>
                </a:lnTo>
                <a:lnTo>
                  <a:pt x="2582" y="569"/>
                </a:lnTo>
                <a:lnTo>
                  <a:pt x="2582" y="570"/>
                </a:lnTo>
                <a:lnTo>
                  <a:pt x="2582" y="570"/>
                </a:lnTo>
                <a:lnTo>
                  <a:pt x="2582" y="570"/>
                </a:lnTo>
                <a:lnTo>
                  <a:pt x="2583" y="570"/>
                </a:lnTo>
                <a:lnTo>
                  <a:pt x="2583" y="570"/>
                </a:lnTo>
                <a:lnTo>
                  <a:pt x="2583" y="570"/>
                </a:lnTo>
                <a:lnTo>
                  <a:pt x="2583" y="570"/>
                </a:lnTo>
                <a:lnTo>
                  <a:pt x="2584" y="570"/>
                </a:lnTo>
                <a:lnTo>
                  <a:pt x="2584" y="570"/>
                </a:lnTo>
                <a:lnTo>
                  <a:pt x="2584" y="570"/>
                </a:lnTo>
                <a:lnTo>
                  <a:pt x="2584" y="570"/>
                </a:lnTo>
                <a:lnTo>
                  <a:pt x="2585" y="570"/>
                </a:lnTo>
                <a:lnTo>
                  <a:pt x="2585" y="570"/>
                </a:lnTo>
                <a:lnTo>
                  <a:pt x="2585" y="570"/>
                </a:lnTo>
                <a:lnTo>
                  <a:pt x="2585" y="570"/>
                </a:lnTo>
                <a:lnTo>
                  <a:pt x="2585" y="570"/>
                </a:lnTo>
                <a:lnTo>
                  <a:pt x="2586" y="570"/>
                </a:lnTo>
                <a:lnTo>
                  <a:pt x="2586" y="570"/>
                </a:lnTo>
                <a:lnTo>
                  <a:pt x="2586" y="570"/>
                </a:lnTo>
                <a:lnTo>
                  <a:pt x="2586" y="570"/>
                </a:lnTo>
                <a:lnTo>
                  <a:pt x="2587" y="570"/>
                </a:lnTo>
                <a:lnTo>
                  <a:pt x="2587" y="570"/>
                </a:lnTo>
                <a:lnTo>
                  <a:pt x="2587" y="570"/>
                </a:lnTo>
                <a:lnTo>
                  <a:pt x="2587" y="570"/>
                </a:lnTo>
                <a:lnTo>
                  <a:pt x="2588" y="570"/>
                </a:lnTo>
                <a:lnTo>
                  <a:pt x="2588" y="570"/>
                </a:lnTo>
                <a:lnTo>
                  <a:pt x="2588" y="570"/>
                </a:lnTo>
                <a:lnTo>
                  <a:pt x="2588" y="570"/>
                </a:lnTo>
                <a:lnTo>
                  <a:pt x="2589" y="570"/>
                </a:lnTo>
                <a:lnTo>
                  <a:pt x="2589" y="570"/>
                </a:lnTo>
                <a:lnTo>
                  <a:pt x="2589" y="570"/>
                </a:lnTo>
                <a:lnTo>
                  <a:pt x="2589" y="571"/>
                </a:lnTo>
                <a:lnTo>
                  <a:pt x="2589" y="571"/>
                </a:lnTo>
                <a:lnTo>
                  <a:pt x="2590" y="571"/>
                </a:lnTo>
                <a:lnTo>
                  <a:pt x="2590" y="570"/>
                </a:lnTo>
                <a:lnTo>
                  <a:pt x="2590" y="570"/>
                </a:lnTo>
                <a:lnTo>
                  <a:pt x="2590" y="571"/>
                </a:lnTo>
                <a:lnTo>
                  <a:pt x="2591" y="571"/>
                </a:lnTo>
                <a:lnTo>
                  <a:pt x="2591" y="571"/>
                </a:lnTo>
                <a:lnTo>
                  <a:pt x="2591" y="571"/>
                </a:lnTo>
                <a:lnTo>
                  <a:pt x="2591" y="571"/>
                </a:lnTo>
                <a:lnTo>
                  <a:pt x="2592" y="571"/>
                </a:lnTo>
                <a:lnTo>
                  <a:pt x="2592" y="571"/>
                </a:lnTo>
                <a:lnTo>
                  <a:pt x="2592" y="571"/>
                </a:lnTo>
                <a:lnTo>
                  <a:pt x="2592" y="571"/>
                </a:lnTo>
                <a:lnTo>
                  <a:pt x="2593" y="572"/>
                </a:lnTo>
                <a:lnTo>
                  <a:pt x="2593" y="572"/>
                </a:lnTo>
                <a:lnTo>
                  <a:pt x="2593" y="572"/>
                </a:lnTo>
                <a:lnTo>
                  <a:pt x="2593" y="572"/>
                </a:lnTo>
                <a:lnTo>
                  <a:pt x="2593" y="572"/>
                </a:lnTo>
                <a:lnTo>
                  <a:pt x="2594" y="572"/>
                </a:lnTo>
                <a:lnTo>
                  <a:pt x="2594" y="572"/>
                </a:lnTo>
                <a:lnTo>
                  <a:pt x="2594" y="572"/>
                </a:lnTo>
                <a:lnTo>
                  <a:pt x="2594" y="572"/>
                </a:lnTo>
                <a:lnTo>
                  <a:pt x="2595" y="572"/>
                </a:lnTo>
                <a:lnTo>
                  <a:pt x="2595" y="572"/>
                </a:lnTo>
                <a:lnTo>
                  <a:pt x="2595" y="572"/>
                </a:lnTo>
                <a:lnTo>
                  <a:pt x="2595" y="572"/>
                </a:lnTo>
                <a:lnTo>
                  <a:pt x="2596" y="572"/>
                </a:lnTo>
                <a:lnTo>
                  <a:pt x="2596" y="572"/>
                </a:lnTo>
                <a:lnTo>
                  <a:pt x="2596" y="572"/>
                </a:lnTo>
                <a:lnTo>
                  <a:pt x="2596" y="572"/>
                </a:lnTo>
                <a:lnTo>
                  <a:pt x="2597" y="572"/>
                </a:lnTo>
                <a:lnTo>
                  <a:pt x="2597" y="572"/>
                </a:lnTo>
                <a:lnTo>
                  <a:pt x="2597" y="572"/>
                </a:lnTo>
                <a:lnTo>
                  <a:pt x="2597" y="572"/>
                </a:lnTo>
                <a:lnTo>
                  <a:pt x="2598" y="572"/>
                </a:lnTo>
                <a:lnTo>
                  <a:pt x="2598" y="572"/>
                </a:lnTo>
                <a:lnTo>
                  <a:pt x="2598" y="572"/>
                </a:lnTo>
                <a:lnTo>
                  <a:pt x="2598" y="572"/>
                </a:lnTo>
                <a:lnTo>
                  <a:pt x="2598" y="572"/>
                </a:lnTo>
                <a:lnTo>
                  <a:pt x="2599" y="572"/>
                </a:lnTo>
                <a:lnTo>
                  <a:pt x="2599" y="572"/>
                </a:lnTo>
                <a:lnTo>
                  <a:pt x="2599" y="572"/>
                </a:lnTo>
                <a:lnTo>
                  <a:pt x="2599" y="572"/>
                </a:lnTo>
                <a:lnTo>
                  <a:pt x="2600" y="572"/>
                </a:lnTo>
                <a:lnTo>
                  <a:pt x="2600" y="572"/>
                </a:lnTo>
                <a:lnTo>
                  <a:pt x="2600" y="571"/>
                </a:lnTo>
                <a:lnTo>
                  <a:pt x="2600" y="571"/>
                </a:lnTo>
                <a:lnTo>
                  <a:pt x="2601" y="572"/>
                </a:lnTo>
                <a:lnTo>
                  <a:pt x="2601" y="572"/>
                </a:lnTo>
                <a:lnTo>
                  <a:pt x="2601" y="572"/>
                </a:lnTo>
                <a:lnTo>
                  <a:pt x="2602" y="572"/>
                </a:lnTo>
                <a:lnTo>
                  <a:pt x="2602" y="572"/>
                </a:lnTo>
                <a:lnTo>
                  <a:pt x="2602" y="572"/>
                </a:lnTo>
                <a:lnTo>
                  <a:pt x="2602" y="572"/>
                </a:lnTo>
                <a:lnTo>
                  <a:pt x="2602" y="572"/>
                </a:lnTo>
                <a:lnTo>
                  <a:pt x="2602" y="571"/>
                </a:lnTo>
                <a:lnTo>
                  <a:pt x="2603" y="571"/>
                </a:lnTo>
                <a:lnTo>
                  <a:pt x="2603" y="571"/>
                </a:lnTo>
                <a:lnTo>
                  <a:pt x="2603" y="571"/>
                </a:lnTo>
                <a:lnTo>
                  <a:pt x="2603" y="570"/>
                </a:lnTo>
                <a:lnTo>
                  <a:pt x="2604" y="570"/>
                </a:lnTo>
                <a:lnTo>
                  <a:pt x="2604" y="570"/>
                </a:lnTo>
                <a:lnTo>
                  <a:pt x="2604" y="570"/>
                </a:lnTo>
                <a:lnTo>
                  <a:pt x="2605" y="570"/>
                </a:lnTo>
                <a:lnTo>
                  <a:pt x="2605" y="570"/>
                </a:lnTo>
                <a:lnTo>
                  <a:pt x="2605" y="570"/>
                </a:lnTo>
                <a:lnTo>
                  <a:pt x="2605" y="570"/>
                </a:lnTo>
                <a:lnTo>
                  <a:pt x="2606" y="570"/>
                </a:lnTo>
                <a:lnTo>
                  <a:pt x="2606" y="569"/>
                </a:lnTo>
                <a:lnTo>
                  <a:pt x="2606" y="569"/>
                </a:lnTo>
                <a:lnTo>
                  <a:pt x="2606" y="569"/>
                </a:lnTo>
                <a:lnTo>
                  <a:pt x="2607" y="569"/>
                </a:lnTo>
                <a:lnTo>
                  <a:pt x="2607" y="569"/>
                </a:lnTo>
                <a:lnTo>
                  <a:pt x="2607" y="569"/>
                </a:lnTo>
                <a:lnTo>
                  <a:pt x="2607" y="568"/>
                </a:lnTo>
                <a:lnTo>
                  <a:pt x="2607" y="568"/>
                </a:lnTo>
                <a:lnTo>
                  <a:pt x="2607" y="568"/>
                </a:lnTo>
                <a:lnTo>
                  <a:pt x="2608" y="567"/>
                </a:lnTo>
                <a:lnTo>
                  <a:pt x="2608" y="567"/>
                </a:lnTo>
                <a:lnTo>
                  <a:pt x="2608" y="567"/>
                </a:lnTo>
                <a:lnTo>
                  <a:pt x="2609" y="568"/>
                </a:lnTo>
                <a:lnTo>
                  <a:pt x="2609" y="568"/>
                </a:lnTo>
                <a:lnTo>
                  <a:pt x="2609" y="568"/>
                </a:lnTo>
                <a:lnTo>
                  <a:pt x="2609" y="567"/>
                </a:lnTo>
                <a:lnTo>
                  <a:pt x="2610" y="567"/>
                </a:lnTo>
                <a:lnTo>
                  <a:pt x="2610" y="567"/>
                </a:lnTo>
                <a:lnTo>
                  <a:pt x="2610" y="567"/>
                </a:lnTo>
                <a:lnTo>
                  <a:pt x="2610" y="567"/>
                </a:lnTo>
                <a:lnTo>
                  <a:pt x="2611" y="567"/>
                </a:lnTo>
                <a:lnTo>
                  <a:pt x="2611" y="567"/>
                </a:lnTo>
                <a:lnTo>
                  <a:pt x="2611" y="567"/>
                </a:lnTo>
                <a:lnTo>
                  <a:pt x="2611" y="566"/>
                </a:lnTo>
                <a:lnTo>
                  <a:pt x="2611" y="566"/>
                </a:lnTo>
                <a:lnTo>
                  <a:pt x="2612" y="566"/>
                </a:lnTo>
                <a:lnTo>
                  <a:pt x="2612" y="566"/>
                </a:lnTo>
                <a:lnTo>
                  <a:pt x="2612" y="566"/>
                </a:lnTo>
                <a:lnTo>
                  <a:pt x="2612" y="566"/>
                </a:lnTo>
                <a:lnTo>
                  <a:pt x="2613" y="566"/>
                </a:lnTo>
                <a:lnTo>
                  <a:pt x="2613" y="566"/>
                </a:lnTo>
                <a:lnTo>
                  <a:pt x="2613" y="566"/>
                </a:lnTo>
                <a:lnTo>
                  <a:pt x="2613" y="566"/>
                </a:lnTo>
                <a:lnTo>
                  <a:pt x="2614" y="566"/>
                </a:lnTo>
                <a:lnTo>
                  <a:pt x="2614" y="566"/>
                </a:lnTo>
                <a:lnTo>
                  <a:pt x="2614" y="567"/>
                </a:lnTo>
                <a:lnTo>
                  <a:pt x="2614" y="567"/>
                </a:lnTo>
                <a:lnTo>
                  <a:pt x="2615" y="567"/>
                </a:lnTo>
                <a:lnTo>
                  <a:pt x="2615" y="567"/>
                </a:lnTo>
                <a:lnTo>
                  <a:pt x="2615" y="567"/>
                </a:lnTo>
                <a:lnTo>
                  <a:pt x="2615" y="567"/>
                </a:lnTo>
                <a:lnTo>
                  <a:pt x="2616" y="567"/>
                </a:lnTo>
                <a:lnTo>
                  <a:pt x="2616" y="567"/>
                </a:lnTo>
                <a:lnTo>
                  <a:pt x="2616" y="567"/>
                </a:lnTo>
                <a:lnTo>
                  <a:pt x="2616" y="567"/>
                </a:lnTo>
                <a:lnTo>
                  <a:pt x="2616" y="567"/>
                </a:lnTo>
                <a:lnTo>
                  <a:pt x="2617" y="567"/>
                </a:lnTo>
                <a:lnTo>
                  <a:pt x="2617" y="567"/>
                </a:lnTo>
                <a:lnTo>
                  <a:pt x="2617" y="567"/>
                </a:lnTo>
                <a:lnTo>
                  <a:pt x="2617" y="567"/>
                </a:lnTo>
                <a:lnTo>
                  <a:pt x="2618" y="567"/>
                </a:lnTo>
                <a:lnTo>
                  <a:pt x="2618" y="567"/>
                </a:lnTo>
                <a:lnTo>
                  <a:pt x="2618" y="567"/>
                </a:lnTo>
                <a:lnTo>
                  <a:pt x="2618" y="567"/>
                </a:lnTo>
                <a:lnTo>
                  <a:pt x="2619" y="567"/>
                </a:lnTo>
                <a:lnTo>
                  <a:pt x="2619" y="567"/>
                </a:lnTo>
                <a:lnTo>
                  <a:pt x="2619" y="567"/>
                </a:lnTo>
                <a:lnTo>
                  <a:pt x="2619" y="567"/>
                </a:lnTo>
                <a:lnTo>
                  <a:pt x="2620" y="567"/>
                </a:lnTo>
                <a:lnTo>
                  <a:pt x="2620" y="567"/>
                </a:lnTo>
                <a:lnTo>
                  <a:pt x="2620" y="567"/>
                </a:lnTo>
                <a:lnTo>
                  <a:pt x="2620" y="567"/>
                </a:lnTo>
                <a:lnTo>
                  <a:pt x="2620" y="567"/>
                </a:lnTo>
                <a:lnTo>
                  <a:pt x="2621" y="563"/>
                </a:lnTo>
                <a:lnTo>
                  <a:pt x="2621" y="558"/>
                </a:lnTo>
                <a:lnTo>
                  <a:pt x="2621" y="554"/>
                </a:lnTo>
                <a:lnTo>
                  <a:pt x="2621" y="555"/>
                </a:lnTo>
                <a:lnTo>
                  <a:pt x="2622" y="559"/>
                </a:lnTo>
                <a:lnTo>
                  <a:pt x="2622" y="558"/>
                </a:lnTo>
                <a:lnTo>
                  <a:pt x="2622" y="546"/>
                </a:lnTo>
                <a:lnTo>
                  <a:pt x="2622" y="534"/>
                </a:lnTo>
                <a:lnTo>
                  <a:pt x="2623" y="523"/>
                </a:lnTo>
                <a:lnTo>
                  <a:pt x="2623" y="516"/>
                </a:lnTo>
                <a:lnTo>
                  <a:pt x="2623" y="540"/>
                </a:lnTo>
                <a:lnTo>
                  <a:pt x="2623" y="546"/>
                </a:lnTo>
                <a:lnTo>
                  <a:pt x="2624" y="546"/>
                </a:lnTo>
                <a:lnTo>
                  <a:pt x="2624" y="546"/>
                </a:lnTo>
                <a:lnTo>
                  <a:pt x="2624" y="547"/>
                </a:lnTo>
                <a:lnTo>
                  <a:pt x="2624" y="547"/>
                </a:lnTo>
                <a:lnTo>
                  <a:pt x="2625" y="548"/>
                </a:lnTo>
                <a:lnTo>
                  <a:pt x="2625" y="548"/>
                </a:lnTo>
                <a:lnTo>
                  <a:pt x="2625" y="548"/>
                </a:lnTo>
                <a:lnTo>
                  <a:pt x="2625" y="548"/>
                </a:lnTo>
                <a:lnTo>
                  <a:pt x="2625" y="548"/>
                </a:lnTo>
                <a:lnTo>
                  <a:pt x="2626" y="548"/>
                </a:lnTo>
                <a:lnTo>
                  <a:pt x="2626" y="548"/>
                </a:lnTo>
                <a:lnTo>
                  <a:pt x="2626" y="548"/>
                </a:lnTo>
                <a:lnTo>
                  <a:pt x="2626" y="548"/>
                </a:lnTo>
                <a:lnTo>
                  <a:pt x="2627" y="548"/>
                </a:lnTo>
                <a:lnTo>
                  <a:pt x="2627" y="547"/>
                </a:lnTo>
                <a:lnTo>
                  <a:pt x="2627" y="547"/>
                </a:lnTo>
                <a:lnTo>
                  <a:pt x="2627" y="547"/>
                </a:lnTo>
                <a:lnTo>
                  <a:pt x="2628" y="547"/>
                </a:lnTo>
                <a:lnTo>
                  <a:pt x="2628" y="547"/>
                </a:lnTo>
                <a:lnTo>
                  <a:pt x="2628" y="547"/>
                </a:lnTo>
                <a:lnTo>
                  <a:pt x="2628" y="547"/>
                </a:lnTo>
                <a:lnTo>
                  <a:pt x="2629" y="547"/>
                </a:lnTo>
                <a:lnTo>
                  <a:pt x="2629" y="547"/>
                </a:lnTo>
                <a:lnTo>
                  <a:pt x="2629" y="547"/>
                </a:lnTo>
                <a:lnTo>
                  <a:pt x="2629" y="547"/>
                </a:lnTo>
                <a:lnTo>
                  <a:pt x="2629" y="547"/>
                </a:lnTo>
                <a:lnTo>
                  <a:pt x="2630" y="547"/>
                </a:lnTo>
                <a:lnTo>
                  <a:pt x="2630" y="547"/>
                </a:lnTo>
                <a:lnTo>
                  <a:pt x="2630" y="547"/>
                </a:lnTo>
                <a:lnTo>
                  <a:pt x="2630" y="547"/>
                </a:lnTo>
                <a:lnTo>
                  <a:pt x="2631" y="547"/>
                </a:lnTo>
                <a:lnTo>
                  <a:pt x="2631" y="547"/>
                </a:lnTo>
                <a:lnTo>
                  <a:pt x="2631" y="547"/>
                </a:lnTo>
                <a:lnTo>
                  <a:pt x="2631" y="547"/>
                </a:lnTo>
                <a:lnTo>
                  <a:pt x="2632" y="547"/>
                </a:lnTo>
                <a:lnTo>
                  <a:pt x="2632" y="548"/>
                </a:lnTo>
                <a:lnTo>
                  <a:pt x="2632" y="548"/>
                </a:lnTo>
                <a:lnTo>
                  <a:pt x="2632" y="548"/>
                </a:lnTo>
                <a:lnTo>
                  <a:pt x="2633" y="548"/>
                </a:lnTo>
                <a:lnTo>
                  <a:pt x="2633" y="549"/>
                </a:lnTo>
                <a:lnTo>
                  <a:pt x="2633" y="549"/>
                </a:lnTo>
                <a:lnTo>
                  <a:pt x="2633" y="549"/>
                </a:lnTo>
                <a:lnTo>
                  <a:pt x="2633" y="549"/>
                </a:lnTo>
                <a:lnTo>
                  <a:pt x="2634" y="550"/>
                </a:lnTo>
                <a:lnTo>
                  <a:pt x="2634" y="550"/>
                </a:lnTo>
                <a:lnTo>
                  <a:pt x="2634" y="551"/>
                </a:lnTo>
                <a:lnTo>
                  <a:pt x="2634" y="552"/>
                </a:lnTo>
                <a:lnTo>
                  <a:pt x="2635" y="552"/>
                </a:lnTo>
                <a:lnTo>
                  <a:pt x="2635" y="552"/>
                </a:lnTo>
                <a:lnTo>
                  <a:pt x="2635" y="552"/>
                </a:lnTo>
                <a:lnTo>
                  <a:pt x="2635" y="553"/>
                </a:lnTo>
                <a:lnTo>
                  <a:pt x="2636" y="554"/>
                </a:lnTo>
                <a:lnTo>
                  <a:pt x="2636" y="555"/>
                </a:lnTo>
                <a:lnTo>
                  <a:pt x="2636" y="556"/>
                </a:lnTo>
                <a:lnTo>
                  <a:pt x="2636" y="556"/>
                </a:lnTo>
                <a:lnTo>
                  <a:pt x="2637" y="556"/>
                </a:lnTo>
                <a:lnTo>
                  <a:pt x="2637" y="557"/>
                </a:lnTo>
                <a:lnTo>
                  <a:pt x="2637" y="557"/>
                </a:lnTo>
                <a:lnTo>
                  <a:pt x="2638" y="557"/>
                </a:lnTo>
                <a:lnTo>
                  <a:pt x="2638" y="557"/>
                </a:lnTo>
                <a:lnTo>
                  <a:pt x="2638" y="557"/>
                </a:lnTo>
                <a:lnTo>
                  <a:pt x="2638" y="557"/>
                </a:lnTo>
                <a:lnTo>
                  <a:pt x="2638" y="558"/>
                </a:lnTo>
                <a:lnTo>
                  <a:pt x="2638" y="559"/>
                </a:lnTo>
                <a:lnTo>
                  <a:pt x="2639" y="560"/>
                </a:lnTo>
                <a:lnTo>
                  <a:pt x="2639" y="560"/>
                </a:lnTo>
                <a:lnTo>
                  <a:pt x="2639" y="563"/>
                </a:lnTo>
                <a:lnTo>
                  <a:pt x="2639" y="564"/>
                </a:lnTo>
                <a:lnTo>
                  <a:pt x="2640" y="566"/>
                </a:lnTo>
                <a:lnTo>
                  <a:pt x="2640" y="567"/>
                </a:lnTo>
                <a:lnTo>
                  <a:pt x="2640" y="568"/>
                </a:lnTo>
                <a:lnTo>
                  <a:pt x="2641" y="569"/>
                </a:lnTo>
                <a:lnTo>
                  <a:pt x="2641" y="570"/>
                </a:lnTo>
                <a:lnTo>
                  <a:pt x="2641" y="570"/>
                </a:lnTo>
                <a:lnTo>
                  <a:pt x="2641" y="570"/>
                </a:lnTo>
                <a:lnTo>
                  <a:pt x="2642" y="570"/>
                </a:lnTo>
                <a:lnTo>
                  <a:pt x="2642" y="570"/>
                </a:lnTo>
                <a:lnTo>
                  <a:pt x="2642" y="570"/>
                </a:lnTo>
                <a:lnTo>
                  <a:pt x="2642" y="570"/>
                </a:lnTo>
                <a:lnTo>
                  <a:pt x="2642" y="570"/>
                </a:lnTo>
                <a:lnTo>
                  <a:pt x="2642" y="570"/>
                </a:lnTo>
                <a:lnTo>
                  <a:pt x="2643" y="570"/>
                </a:lnTo>
                <a:lnTo>
                  <a:pt x="2643" y="570"/>
                </a:lnTo>
                <a:lnTo>
                  <a:pt x="2643" y="570"/>
                </a:lnTo>
                <a:lnTo>
                  <a:pt x="2644" y="570"/>
                </a:lnTo>
                <a:lnTo>
                  <a:pt x="2644" y="570"/>
                </a:lnTo>
                <a:lnTo>
                  <a:pt x="2644" y="570"/>
                </a:lnTo>
                <a:lnTo>
                  <a:pt x="2644" y="570"/>
                </a:lnTo>
                <a:lnTo>
                  <a:pt x="2645" y="570"/>
                </a:lnTo>
                <a:lnTo>
                  <a:pt x="2645" y="570"/>
                </a:lnTo>
                <a:lnTo>
                  <a:pt x="2645" y="570"/>
                </a:lnTo>
                <a:lnTo>
                  <a:pt x="2645" y="570"/>
                </a:lnTo>
                <a:lnTo>
                  <a:pt x="2646" y="570"/>
                </a:lnTo>
                <a:lnTo>
                  <a:pt x="2646" y="570"/>
                </a:lnTo>
                <a:lnTo>
                  <a:pt x="2646" y="570"/>
                </a:lnTo>
                <a:lnTo>
                  <a:pt x="2646" y="571"/>
                </a:lnTo>
                <a:lnTo>
                  <a:pt x="2647" y="571"/>
                </a:lnTo>
                <a:lnTo>
                  <a:pt x="2647" y="572"/>
                </a:lnTo>
                <a:lnTo>
                  <a:pt x="2647" y="572"/>
                </a:lnTo>
                <a:lnTo>
                  <a:pt x="2647" y="572"/>
                </a:lnTo>
                <a:lnTo>
                  <a:pt x="2647" y="572"/>
                </a:lnTo>
                <a:lnTo>
                  <a:pt x="2648" y="572"/>
                </a:lnTo>
                <a:lnTo>
                  <a:pt x="2648" y="572"/>
                </a:lnTo>
                <a:lnTo>
                  <a:pt x="2648" y="572"/>
                </a:lnTo>
                <a:lnTo>
                  <a:pt x="2648" y="572"/>
                </a:lnTo>
                <a:lnTo>
                  <a:pt x="2649" y="572"/>
                </a:lnTo>
                <a:lnTo>
                  <a:pt x="2649" y="572"/>
                </a:lnTo>
                <a:lnTo>
                  <a:pt x="2649" y="572"/>
                </a:lnTo>
                <a:lnTo>
                  <a:pt x="2649" y="572"/>
                </a:lnTo>
                <a:lnTo>
                  <a:pt x="2650" y="573"/>
                </a:lnTo>
                <a:lnTo>
                  <a:pt x="2650" y="573"/>
                </a:lnTo>
                <a:lnTo>
                  <a:pt x="2650" y="573"/>
                </a:lnTo>
                <a:lnTo>
                  <a:pt x="2650" y="573"/>
                </a:lnTo>
                <a:lnTo>
                  <a:pt x="2651" y="574"/>
                </a:lnTo>
                <a:lnTo>
                  <a:pt x="2651" y="574"/>
                </a:lnTo>
                <a:lnTo>
                  <a:pt x="2651" y="574"/>
                </a:lnTo>
                <a:lnTo>
                  <a:pt x="2651" y="574"/>
                </a:lnTo>
                <a:lnTo>
                  <a:pt x="2651" y="574"/>
                </a:lnTo>
                <a:lnTo>
                  <a:pt x="2652" y="574"/>
                </a:lnTo>
                <a:lnTo>
                  <a:pt x="2652" y="574"/>
                </a:lnTo>
                <a:lnTo>
                  <a:pt x="2652" y="574"/>
                </a:lnTo>
                <a:lnTo>
                  <a:pt x="2652" y="574"/>
                </a:lnTo>
                <a:lnTo>
                  <a:pt x="2653" y="574"/>
                </a:lnTo>
                <a:lnTo>
                  <a:pt x="2653" y="574"/>
                </a:lnTo>
                <a:lnTo>
                  <a:pt x="2653" y="574"/>
                </a:lnTo>
                <a:lnTo>
                  <a:pt x="2653" y="574"/>
                </a:lnTo>
                <a:lnTo>
                  <a:pt x="2654" y="574"/>
                </a:lnTo>
                <a:lnTo>
                  <a:pt x="2654" y="574"/>
                </a:lnTo>
                <a:lnTo>
                  <a:pt x="2654" y="574"/>
                </a:lnTo>
                <a:lnTo>
                  <a:pt x="2654" y="574"/>
                </a:lnTo>
                <a:lnTo>
                  <a:pt x="2655" y="574"/>
                </a:lnTo>
                <a:lnTo>
                  <a:pt x="2655" y="574"/>
                </a:lnTo>
                <a:lnTo>
                  <a:pt x="2655" y="574"/>
                </a:lnTo>
                <a:lnTo>
                  <a:pt x="2655" y="574"/>
                </a:lnTo>
                <a:lnTo>
                  <a:pt x="2656" y="574"/>
                </a:lnTo>
                <a:lnTo>
                  <a:pt x="2656" y="575"/>
                </a:lnTo>
                <a:lnTo>
                  <a:pt x="2656" y="575"/>
                </a:lnTo>
                <a:lnTo>
                  <a:pt x="2656" y="575"/>
                </a:lnTo>
                <a:lnTo>
                  <a:pt x="2656" y="574"/>
                </a:lnTo>
                <a:lnTo>
                  <a:pt x="2657" y="575"/>
                </a:lnTo>
                <a:lnTo>
                  <a:pt x="2657" y="575"/>
                </a:lnTo>
                <a:lnTo>
                  <a:pt x="2657" y="575"/>
                </a:lnTo>
                <a:lnTo>
                  <a:pt x="2657" y="575"/>
                </a:lnTo>
                <a:lnTo>
                  <a:pt x="2658" y="575"/>
                </a:lnTo>
                <a:lnTo>
                  <a:pt x="2658" y="575"/>
                </a:lnTo>
                <a:lnTo>
                  <a:pt x="2658" y="575"/>
                </a:lnTo>
                <a:lnTo>
                  <a:pt x="2658" y="575"/>
                </a:lnTo>
                <a:lnTo>
                  <a:pt x="2659" y="574"/>
                </a:lnTo>
                <a:lnTo>
                  <a:pt x="2659" y="574"/>
                </a:lnTo>
                <a:lnTo>
                  <a:pt x="2659" y="574"/>
                </a:lnTo>
                <a:lnTo>
                  <a:pt x="2659" y="575"/>
                </a:lnTo>
                <a:lnTo>
                  <a:pt x="2660" y="574"/>
                </a:lnTo>
                <a:lnTo>
                  <a:pt x="2660" y="574"/>
                </a:lnTo>
                <a:lnTo>
                  <a:pt x="2660" y="575"/>
                </a:lnTo>
                <a:lnTo>
                  <a:pt x="2660" y="575"/>
                </a:lnTo>
                <a:lnTo>
                  <a:pt x="2660" y="575"/>
                </a:lnTo>
                <a:lnTo>
                  <a:pt x="2661" y="575"/>
                </a:lnTo>
                <a:lnTo>
                  <a:pt x="2661" y="575"/>
                </a:lnTo>
                <a:lnTo>
                  <a:pt x="2661" y="575"/>
                </a:lnTo>
                <a:lnTo>
                  <a:pt x="2661" y="575"/>
                </a:lnTo>
                <a:lnTo>
                  <a:pt x="2662" y="575"/>
                </a:lnTo>
                <a:lnTo>
                  <a:pt x="2662" y="575"/>
                </a:lnTo>
                <a:lnTo>
                  <a:pt x="2662" y="575"/>
                </a:lnTo>
                <a:lnTo>
                  <a:pt x="2662" y="575"/>
                </a:lnTo>
                <a:lnTo>
                  <a:pt x="2663" y="575"/>
                </a:lnTo>
                <a:lnTo>
                  <a:pt x="2663" y="575"/>
                </a:lnTo>
                <a:lnTo>
                  <a:pt x="2663" y="575"/>
                </a:lnTo>
                <a:lnTo>
                  <a:pt x="2663" y="575"/>
                </a:lnTo>
                <a:lnTo>
                  <a:pt x="2664" y="575"/>
                </a:lnTo>
                <a:lnTo>
                  <a:pt x="2664" y="575"/>
                </a:lnTo>
                <a:lnTo>
                  <a:pt x="2664" y="575"/>
                </a:lnTo>
                <a:lnTo>
                  <a:pt x="2664" y="575"/>
                </a:lnTo>
                <a:lnTo>
                  <a:pt x="2665" y="574"/>
                </a:lnTo>
                <a:lnTo>
                  <a:pt x="2665" y="574"/>
                </a:lnTo>
                <a:lnTo>
                  <a:pt x="2665" y="574"/>
                </a:lnTo>
                <a:lnTo>
                  <a:pt x="2665" y="574"/>
                </a:lnTo>
                <a:lnTo>
                  <a:pt x="2665" y="574"/>
                </a:lnTo>
                <a:lnTo>
                  <a:pt x="2666" y="574"/>
                </a:lnTo>
                <a:lnTo>
                  <a:pt x="2666" y="574"/>
                </a:lnTo>
                <a:lnTo>
                  <a:pt x="2666" y="574"/>
                </a:lnTo>
                <a:lnTo>
                  <a:pt x="2666" y="575"/>
                </a:lnTo>
                <a:lnTo>
                  <a:pt x="2667" y="575"/>
                </a:lnTo>
                <a:lnTo>
                  <a:pt x="2667" y="574"/>
                </a:lnTo>
                <a:lnTo>
                  <a:pt x="2667" y="574"/>
                </a:lnTo>
                <a:lnTo>
                  <a:pt x="2667" y="574"/>
                </a:lnTo>
                <a:lnTo>
                  <a:pt x="2668" y="574"/>
                </a:lnTo>
                <a:lnTo>
                  <a:pt x="2668" y="574"/>
                </a:lnTo>
                <a:lnTo>
                  <a:pt x="2668" y="574"/>
                </a:lnTo>
                <a:lnTo>
                  <a:pt x="2668" y="574"/>
                </a:lnTo>
                <a:lnTo>
                  <a:pt x="2669" y="574"/>
                </a:lnTo>
                <a:lnTo>
                  <a:pt x="2669" y="574"/>
                </a:lnTo>
                <a:lnTo>
                  <a:pt x="2669" y="574"/>
                </a:lnTo>
                <a:lnTo>
                  <a:pt x="2669" y="574"/>
                </a:lnTo>
                <a:lnTo>
                  <a:pt x="2669" y="574"/>
                </a:lnTo>
                <a:lnTo>
                  <a:pt x="2670" y="574"/>
                </a:lnTo>
                <a:lnTo>
                  <a:pt x="2670" y="574"/>
                </a:lnTo>
                <a:lnTo>
                  <a:pt x="2670" y="574"/>
                </a:lnTo>
                <a:lnTo>
                  <a:pt x="2670" y="574"/>
                </a:lnTo>
                <a:lnTo>
                  <a:pt x="2671" y="575"/>
                </a:lnTo>
                <a:lnTo>
                  <a:pt x="2671" y="575"/>
                </a:lnTo>
                <a:lnTo>
                  <a:pt x="2671" y="575"/>
                </a:lnTo>
                <a:lnTo>
                  <a:pt x="2671" y="575"/>
                </a:lnTo>
                <a:lnTo>
                  <a:pt x="2672" y="575"/>
                </a:lnTo>
                <a:lnTo>
                  <a:pt x="2672" y="575"/>
                </a:lnTo>
                <a:lnTo>
                  <a:pt x="2672" y="574"/>
                </a:lnTo>
                <a:lnTo>
                  <a:pt x="2672" y="574"/>
                </a:lnTo>
                <a:lnTo>
                  <a:pt x="2673" y="574"/>
                </a:lnTo>
                <a:lnTo>
                  <a:pt x="2673" y="574"/>
                </a:lnTo>
                <a:lnTo>
                  <a:pt x="2673" y="574"/>
                </a:lnTo>
                <a:lnTo>
                  <a:pt x="2673" y="574"/>
                </a:lnTo>
                <a:lnTo>
                  <a:pt x="2673" y="573"/>
                </a:lnTo>
                <a:lnTo>
                  <a:pt x="2674" y="573"/>
                </a:lnTo>
                <a:lnTo>
                  <a:pt x="2674" y="572"/>
                </a:lnTo>
                <a:lnTo>
                  <a:pt x="2674" y="571"/>
                </a:lnTo>
                <a:lnTo>
                  <a:pt x="2674" y="570"/>
                </a:lnTo>
                <a:lnTo>
                  <a:pt x="2675" y="571"/>
                </a:lnTo>
                <a:lnTo>
                  <a:pt x="2675" y="571"/>
                </a:lnTo>
                <a:lnTo>
                  <a:pt x="2675" y="570"/>
                </a:lnTo>
                <a:lnTo>
                  <a:pt x="2675" y="570"/>
                </a:lnTo>
                <a:lnTo>
                  <a:pt x="2676" y="568"/>
                </a:lnTo>
                <a:lnTo>
                  <a:pt x="2676" y="568"/>
                </a:lnTo>
                <a:lnTo>
                  <a:pt x="2676" y="567"/>
                </a:lnTo>
                <a:lnTo>
                  <a:pt x="2677" y="566"/>
                </a:lnTo>
                <a:lnTo>
                  <a:pt x="2677" y="566"/>
                </a:lnTo>
                <a:lnTo>
                  <a:pt x="2677" y="567"/>
                </a:lnTo>
                <a:lnTo>
                  <a:pt x="2677" y="567"/>
                </a:lnTo>
                <a:lnTo>
                  <a:pt x="2678" y="567"/>
                </a:lnTo>
                <a:lnTo>
                  <a:pt x="2678" y="567"/>
                </a:lnTo>
                <a:lnTo>
                  <a:pt x="2678" y="567"/>
                </a:lnTo>
                <a:lnTo>
                  <a:pt x="2678" y="567"/>
                </a:lnTo>
                <a:lnTo>
                  <a:pt x="2678" y="567"/>
                </a:lnTo>
                <a:lnTo>
                  <a:pt x="2678" y="567"/>
                </a:lnTo>
                <a:lnTo>
                  <a:pt x="2679" y="567"/>
                </a:lnTo>
                <a:lnTo>
                  <a:pt x="2679" y="567"/>
                </a:lnTo>
                <a:lnTo>
                  <a:pt x="2679" y="568"/>
                </a:lnTo>
                <a:lnTo>
                  <a:pt x="2680" y="568"/>
                </a:lnTo>
                <a:lnTo>
                  <a:pt x="2680" y="568"/>
                </a:lnTo>
                <a:lnTo>
                  <a:pt x="2680" y="568"/>
                </a:lnTo>
                <a:lnTo>
                  <a:pt x="2680" y="568"/>
                </a:lnTo>
                <a:lnTo>
                  <a:pt x="2681" y="568"/>
                </a:lnTo>
                <a:lnTo>
                  <a:pt x="2681" y="568"/>
                </a:lnTo>
                <a:lnTo>
                  <a:pt x="2681" y="568"/>
                </a:lnTo>
                <a:lnTo>
                  <a:pt x="2681" y="569"/>
                </a:lnTo>
                <a:lnTo>
                  <a:pt x="2682" y="570"/>
                </a:lnTo>
                <a:lnTo>
                  <a:pt x="2682" y="571"/>
                </a:lnTo>
                <a:lnTo>
                  <a:pt x="2682" y="571"/>
                </a:lnTo>
                <a:lnTo>
                  <a:pt x="2682" y="570"/>
                </a:lnTo>
                <a:lnTo>
                  <a:pt x="2682" y="566"/>
                </a:lnTo>
                <a:lnTo>
                  <a:pt x="2683" y="559"/>
                </a:lnTo>
                <a:lnTo>
                  <a:pt x="2683" y="545"/>
                </a:lnTo>
                <a:lnTo>
                  <a:pt x="2683" y="526"/>
                </a:lnTo>
                <a:lnTo>
                  <a:pt x="2683" y="524"/>
                </a:lnTo>
                <a:lnTo>
                  <a:pt x="2684" y="540"/>
                </a:lnTo>
                <a:lnTo>
                  <a:pt x="2684" y="551"/>
                </a:lnTo>
                <a:lnTo>
                  <a:pt x="2684" y="556"/>
                </a:lnTo>
                <a:lnTo>
                  <a:pt x="2684" y="558"/>
                </a:lnTo>
                <a:lnTo>
                  <a:pt x="2685" y="560"/>
                </a:lnTo>
                <a:lnTo>
                  <a:pt x="2685" y="560"/>
                </a:lnTo>
                <a:lnTo>
                  <a:pt x="2685" y="559"/>
                </a:lnTo>
                <a:lnTo>
                  <a:pt x="2685" y="559"/>
                </a:lnTo>
                <a:lnTo>
                  <a:pt x="2686" y="559"/>
                </a:lnTo>
                <a:lnTo>
                  <a:pt x="2686" y="559"/>
                </a:lnTo>
                <a:lnTo>
                  <a:pt x="2686" y="560"/>
                </a:lnTo>
                <a:lnTo>
                  <a:pt x="2686" y="560"/>
                </a:lnTo>
                <a:lnTo>
                  <a:pt x="2687" y="560"/>
                </a:lnTo>
                <a:lnTo>
                  <a:pt x="2687" y="560"/>
                </a:lnTo>
                <a:lnTo>
                  <a:pt x="2687" y="560"/>
                </a:lnTo>
                <a:lnTo>
                  <a:pt x="2687" y="560"/>
                </a:lnTo>
                <a:lnTo>
                  <a:pt x="2687" y="560"/>
                </a:lnTo>
                <a:lnTo>
                  <a:pt x="2688" y="560"/>
                </a:lnTo>
                <a:lnTo>
                  <a:pt x="2688" y="560"/>
                </a:lnTo>
                <a:lnTo>
                  <a:pt x="2688" y="560"/>
                </a:lnTo>
                <a:lnTo>
                  <a:pt x="2688" y="560"/>
                </a:lnTo>
                <a:lnTo>
                  <a:pt x="2689" y="560"/>
                </a:lnTo>
                <a:lnTo>
                  <a:pt x="2689" y="560"/>
                </a:lnTo>
                <a:lnTo>
                  <a:pt x="2689" y="560"/>
                </a:lnTo>
                <a:lnTo>
                  <a:pt x="2689" y="560"/>
                </a:lnTo>
                <a:lnTo>
                  <a:pt x="2690" y="561"/>
                </a:lnTo>
                <a:lnTo>
                  <a:pt x="2690" y="561"/>
                </a:lnTo>
                <a:lnTo>
                  <a:pt x="2690" y="561"/>
                </a:lnTo>
                <a:lnTo>
                  <a:pt x="2690" y="560"/>
                </a:lnTo>
                <a:lnTo>
                  <a:pt x="2691" y="561"/>
                </a:lnTo>
                <a:lnTo>
                  <a:pt x="2691" y="563"/>
                </a:lnTo>
                <a:lnTo>
                  <a:pt x="2691" y="563"/>
                </a:lnTo>
                <a:lnTo>
                  <a:pt x="2691" y="563"/>
                </a:lnTo>
                <a:lnTo>
                  <a:pt x="2691" y="563"/>
                </a:lnTo>
                <a:lnTo>
                  <a:pt x="2692" y="563"/>
                </a:lnTo>
                <a:lnTo>
                  <a:pt x="2692" y="563"/>
                </a:lnTo>
                <a:lnTo>
                  <a:pt x="2692" y="563"/>
                </a:lnTo>
                <a:lnTo>
                  <a:pt x="2692" y="563"/>
                </a:lnTo>
                <a:lnTo>
                  <a:pt x="2693" y="563"/>
                </a:lnTo>
                <a:lnTo>
                  <a:pt x="2693" y="564"/>
                </a:lnTo>
                <a:lnTo>
                  <a:pt x="2693" y="565"/>
                </a:lnTo>
                <a:lnTo>
                  <a:pt x="2693" y="565"/>
                </a:lnTo>
                <a:lnTo>
                  <a:pt x="2694" y="565"/>
                </a:lnTo>
                <a:lnTo>
                  <a:pt x="2694" y="565"/>
                </a:lnTo>
                <a:lnTo>
                  <a:pt x="2694" y="565"/>
                </a:lnTo>
                <a:lnTo>
                  <a:pt x="2694" y="566"/>
                </a:lnTo>
                <a:lnTo>
                  <a:pt x="2695" y="566"/>
                </a:lnTo>
                <a:lnTo>
                  <a:pt x="2695" y="566"/>
                </a:lnTo>
                <a:lnTo>
                  <a:pt x="2695" y="566"/>
                </a:lnTo>
                <a:lnTo>
                  <a:pt x="2695" y="566"/>
                </a:lnTo>
                <a:lnTo>
                  <a:pt x="2696" y="566"/>
                </a:lnTo>
                <a:lnTo>
                  <a:pt x="2696" y="567"/>
                </a:lnTo>
                <a:lnTo>
                  <a:pt x="2696" y="567"/>
                </a:lnTo>
                <a:lnTo>
                  <a:pt x="2696" y="568"/>
                </a:lnTo>
                <a:lnTo>
                  <a:pt x="2696" y="569"/>
                </a:lnTo>
                <a:lnTo>
                  <a:pt x="2697" y="570"/>
                </a:lnTo>
                <a:lnTo>
                  <a:pt x="2697" y="570"/>
                </a:lnTo>
                <a:lnTo>
                  <a:pt x="2697" y="570"/>
                </a:lnTo>
                <a:lnTo>
                  <a:pt x="2697" y="570"/>
                </a:lnTo>
                <a:lnTo>
                  <a:pt x="2698" y="570"/>
                </a:lnTo>
                <a:lnTo>
                  <a:pt x="2698" y="570"/>
                </a:lnTo>
                <a:lnTo>
                  <a:pt x="2698" y="570"/>
                </a:lnTo>
                <a:lnTo>
                  <a:pt x="2698" y="569"/>
                </a:lnTo>
                <a:lnTo>
                  <a:pt x="2699" y="569"/>
                </a:lnTo>
                <a:lnTo>
                  <a:pt x="2699" y="569"/>
                </a:lnTo>
                <a:lnTo>
                  <a:pt x="2699" y="570"/>
                </a:lnTo>
                <a:lnTo>
                  <a:pt x="2699" y="570"/>
                </a:lnTo>
                <a:lnTo>
                  <a:pt x="2700" y="570"/>
                </a:lnTo>
                <a:lnTo>
                  <a:pt x="2700" y="570"/>
                </a:lnTo>
                <a:lnTo>
                  <a:pt x="2700" y="570"/>
                </a:lnTo>
                <a:lnTo>
                  <a:pt x="2700" y="570"/>
                </a:lnTo>
                <a:lnTo>
                  <a:pt x="2700" y="570"/>
                </a:lnTo>
                <a:lnTo>
                  <a:pt x="2701" y="571"/>
                </a:lnTo>
                <a:lnTo>
                  <a:pt x="2701" y="571"/>
                </a:lnTo>
                <a:lnTo>
                  <a:pt x="2701" y="572"/>
                </a:lnTo>
                <a:lnTo>
                  <a:pt x="2701" y="572"/>
                </a:lnTo>
                <a:lnTo>
                  <a:pt x="2702" y="571"/>
                </a:lnTo>
                <a:lnTo>
                  <a:pt x="2702" y="571"/>
                </a:lnTo>
                <a:lnTo>
                  <a:pt x="2702" y="571"/>
                </a:lnTo>
                <a:lnTo>
                  <a:pt x="2702" y="572"/>
                </a:lnTo>
                <a:lnTo>
                  <a:pt x="2703" y="572"/>
                </a:lnTo>
                <a:lnTo>
                  <a:pt x="2703" y="573"/>
                </a:lnTo>
                <a:lnTo>
                  <a:pt x="2703" y="573"/>
                </a:lnTo>
                <a:lnTo>
                  <a:pt x="2703" y="573"/>
                </a:lnTo>
                <a:lnTo>
                  <a:pt x="2704" y="573"/>
                </a:lnTo>
                <a:lnTo>
                  <a:pt x="2704" y="573"/>
                </a:lnTo>
                <a:lnTo>
                  <a:pt x="2704" y="573"/>
                </a:lnTo>
                <a:lnTo>
                  <a:pt x="2704" y="573"/>
                </a:lnTo>
                <a:lnTo>
                  <a:pt x="2705" y="573"/>
                </a:lnTo>
                <a:lnTo>
                  <a:pt x="2705" y="573"/>
                </a:lnTo>
                <a:lnTo>
                  <a:pt x="2705" y="573"/>
                </a:lnTo>
                <a:lnTo>
                  <a:pt x="2705" y="573"/>
                </a:lnTo>
                <a:lnTo>
                  <a:pt x="2705" y="573"/>
                </a:lnTo>
                <a:lnTo>
                  <a:pt x="2706" y="573"/>
                </a:lnTo>
                <a:lnTo>
                  <a:pt x="2706" y="573"/>
                </a:lnTo>
                <a:lnTo>
                  <a:pt x="2706" y="573"/>
                </a:lnTo>
                <a:lnTo>
                  <a:pt x="2706" y="573"/>
                </a:lnTo>
                <a:lnTo>
                  <a:pt x="2707" y="573"/>
                </a:lnTo>
                <a:lnTo>
                  <a:pt x="2707" y="573"/>
                </a:lnTo>
                <a:lnTo>
                  <a:pt x="2707" y="573"/>
                </a:lnTo>
                <a:lnTo>
                  <a:pt x="2707" y="573"/>
                </a:lnTo>
                <a:lnTo>
                  <a:pt x="2708" y="572"/>
                </a:lnTo>
                <a:lnTo>
                  <a:pt x="2708" y="572"/>
                </a:lnTo>
                <a:lnTo>
                  <a:pt x="2708" y="572"/>
                </a:lnTo>
                <a:lnTo>
                  <a:pt x="2708" y="573"/>
                </a:lnTo>
                <a:lnTo>
                  <a:pt x="2709" y="573"/>
                </a:lnTo>
                <a:lnTo>
                  <a:pt x="2709" y="573"/>
                </a:lnTo>
                <a:lnTo>
                  <a:pt x="2709" y="572"/>
                </a:lnTo>
                <a:lnTo>
                  <a:pt x="2709" y="573"/>
                </a:lnTo>
                <a:lnTo>
                  <a:pt x="2709" y="572"/>
                </a:lnTo>
                <a:lnTo>
                  <a:pt x="2710" y="572"/>
                </a:lnTo>
                <a:lnTo>
                  <a:pt x="2710" y="572"/>
                </a:lnTo>
                <a:lnTo>
                  <a:pt x="2710" y="572"/>
                </a:lnTo>
                <a:lnTo>
                  <a:pt x="2710" y="572"/>
                </a:lnTo>
                <a:lnTo>
                  <a:pt x="2711" y="572"/>
                </a:lnTo>
                <a:lnTo>
                  <a:pt x="2711" y="572"/>
                </a:lnTo>
                <a:lnTo>
                  <a:pt x="2711" y="572"/>
                </a:lnTo>
                <a:lnTo>
                  <a:pt x="2711" y="572"/>
                </a:lnTo>
                <a:lnTo>
                  <a:pt x="2712" y="572"/>
                </a:lnTo>
                <a:lnTo>
                  <a:pt x="2712" y="572"/>
                </a:lnTo>
                <a:lnTo>
                  <a:pt x="2712" y="572"/>
                </a:lnTo>
                <a:lnTo>
                  <a:pt x="2713" y="572"/>
                </a:lnTo>
                <a:lnTo>
                  <a:pt x="2713" y="572"/>
                </a:lnTo>
                <a:lnTo>
                  <a:pt x="2713" y="572"/>
                </a:lnTo>
                <a:lnTo>
                  <a:pt x="2713" y="572"/>
                </a:lnTo>
                <a:lnTo>
                  <a:pt x="2713" y="572"/>
                </a:lnTo>
                <a:lnTo>
                  <a:pt x="2713" y="572"/>
                </a:lnTo>
                <a:lnTo>
                  <a:pt x="2714" y="571"/>
                </a:lnTo>
                <a:lnTo>
                  <a:pt x="2714" y="570"/>
                </a:lnTo>
                <a:lnTo>
                  <a:pt x="2714" y="570"/>
                </a:lnTo>
                <a:lnTo>
                  <a:pt x="2714" y="570"/>
                </a:lnTo>
                <a:lnTo>
                  <a:pt x="2715" y="570"/>
                </a:lnTo>
                <a:lnTo>
                  <a:pt x="2715" y="570"/>
                </a:lnTo>
                <a:lnTo>
                  <a:pt x="2715" y="569"/>
                </a:lnTo>
                <a:lnTo>
                  <a:pt x="2716" y="569"/>
                </a:lnTo>
                <a:lnTo>
                  <a:pt x="2716" y="569"/>
                </a:lnTo>
                <a:lnTo>
                  <a:pt x="2716" y="569"/>
                </a:lnTo>
                <a:lnTo>
                  <a:pt x="2716" y="569"/>
                </a:lnTo>
                <a:lnTo>
                  <a:pt x="2717" y="569"/>
                </a:lnTo>
                <a:lnTo>
                  <a:pt x="2717" y="569"/>
                </a:lnTo>
                <a:lnTo>
                  <a:pt x="2717" y="569"/>
                </a:lnTo>
                <a:lnTo>
                  <a:pt x="2717" y="569"/>
                </a:lnTo>
                <a:lnTo>
                  <a:pt x="2718" y="569"/>
                </a:lnTo>
                <a:lnTo>
                  <a:pt x="2718" y="569"/>
                </a:lnTo>
                <a:lnTo>
                  <a:pt x="2718" y="569"/>
                </a:lnTo>
                <a:lnTo>
                  <a:pt x="2718" y="569"/>
                </a:lnTo>
                <a:lnTo>
                  <a:pt x="2718" y="569"/>
                </a:lnTo>
                <a:lnTo>
                  <a:pt x="2719" y="569"/>
                </a:lnTo>
                <a:lnTo>
                  <a:pt x="2719" y="569"/>
                </a:lnTo>
                <a:lnTo>
                  <a:pt x="2719" y="569"/>
                </a:lnTo>
                <a:lnTo>
                  <a:pt x="2719" y="569"/>
                </a:lnTo>
                <a:lnTo>
                  <a:pt x="2720" y="569"/>
                </a:lnTo>
                <a:lnTo>
                  <a:pt x="2720" y="569"/>
                </a:lnTo>
                <a:lnTo>
                  <a:pt x="2720" y="569"/>
                </a:lnTo>
                <a:lnTo>
                  <a:pt x="2720" y="569"/>
                </a:lnTo>
                <a:lnTo>
                  <a:pt x="2721" y="569"/>
                </a:lnTo>
                <a:lnTo>
                  <a:pt x="2721" y="569"/>
                </a:lnTo>
                <a:lnTo>
                  <a:pt x="2721" y="569"/>
                </a:lnTo>
                <a:lnTo>
                  <a:pt x="2721" y="569"/>
                </a:lnTo>
                <a:lnTo>
                  <a:pt x="2722" y="569"/>
                </a:lnTo>
                <a:lnTo>
                  <a:pt x="2722" y="569"/>
                </a:lnTo>
                <a:lnTo>
                  <a:pt x="2722" y="569"/>
                </a:lnTo>
                <a:lnTo>
                  <a:pt x="2722" y="570"/>
                </a:lnTo>
                <a:lnTo>
                  <a:pt x="2722" y="570"/>
                </a:lnTo>
                <a:lnTo>
                  <a:pt x="2723" y="569"/>
                </a:lnTo>
                <a:lnTo>
                  <a:pt x="2723" y="569"/>
                </a:lnTo>
                <a:lnTo>
                  <a:pt x="2723" y="569"/>
                </a:lnTo>
                <a:lnTo>
                  <a:pt x="2723" y="569"/>
                </a:lnTo>
                <a:lnTo>
                  <a:pt x="2724" y="569"/>
                </a:lnTo>
                <a:lnTo>
                  <a:pt x="2724" y="569"/>
                </a:lnTo>
                <a:lnTo>
                  <a:pt x="2724" y="569"/>
                </a:lnTo>
                <a:lnTo>
                  <a:pt x="2724" y="569"/>
                </a:lnTo>
                <a:lnTo>
                  <a:pt x="2725" y="569"/>
                </a:lnTo>
                <a:lnTo>
                  <a:pt x="2725" y="570"/>
                </a:lnTo>
                <a:lnTo>
                  <a:pt x="2725" y="570"/>
                </a:lnTo>
                <a:lnTo>
                  <a:pt x="2725" y="570"/>
                </a:lnTo>
                <a:lnTo>
                  <a:pt x="2726" y="570"/>
                </a:lnTo>
                <a:lnTo>
                  <a:pt x="2726" y="570"/>
                </a:lnTo>
                <a:lnTo>
                  <a:pt x="2726" y="570"/>
                </a:lnTo>
                <a:lnTo>
                  <a:pt x="2726" y="570"/>
                </a:lnTo>
                <a:lnTo>
                  <a:pt x="2727" y="570"/>
                </a:lnTo>
                <a:lnTo>
                  <a:pt x="2727" y="570"/>
                </a:lnTo>
                <a:lnTo>
                  <a:pt x="2727" y="570"/>
                </a:lnTo>
                <a:lnTo>
                  <a:pt x="2727" y="571"/>
                </a:lnTo>
                <a:lnTo>
                  <a:pt x="2727" y="571"/>
                </a:lnTo>
                <a:lnTo>
                  <a:pt x="2728" y="571"/>
                </a:lnTo>
                <a:lnTo>
                  <a:pt x="2728" y="571"/>
                </a:lnTo>
                <a:lnTo>
                  <a:pt x="2728" y="571"/>
                </a:lnTo>
                <a:lnTo>
                  <a:pt x="2728" y="571"/>
                </a:lnTo>
                <a:lnTo>
                  <a:pt x="2729" y="570"/>
                </a:lnTo>
                <a:lnTo>
                  <a:pt x="2729" y="570"/>
                </a:lnTo>
                <a:lnTo>
                  <a:pt x="2729" y="571"/>
                </a:lnTo>
                <a:lnTo>
                  <a:pt x="2729" y="571"/>
                </a:lnTo>
                <a:lnTo>
                  <a:pt x="2730" y="571"/>
                </a:lnTo>
                <a:lnTo>
                  <a:pt x="2730" y="571"/>
                </a:lnTo>
                <a:lnTo>
                  <a:pt x="2730" y="571"/>
                </a:lnTo>
                <a:lnTo>
                  <a:pt x="2730" y="571"/>
                </a:lnTo>
                <a:lnTo>
                  <a:pt x="2731" y="571"/>
                </a:lnTo>
                <a:lnTo>
                  <a:pt x="2731" y="571"/>
                </a:lnTo>
                <a:lnTo>
                  <a:pt x="2731" y="571"/>
                </a:lnTo>
                <a:lnTo>
                  <a:pt x="2731" y="571"/>
                </a:lnTo>
                <a:lnTo>
                  <a:pt x="2731" y="571"/>
                </a:lnTo>
                <a:lnTo>
                  <a:pt x="2732" y="571"/>
                </a:lnTo>
                <a:lnTo>
                  <a:pt x="2732" y="571"/>
                </a:lnTo>
                <a:lnTo>
                  <a:pt x="2732" y="571"/>
                </a:lnTo>
                <a:lnTo>
                  <a:pt x="2732" y="571"/>
                </a:lnTo>
                <a:lnTo>
                  <a:pt x="2733" y="571"/>
                </a:lnTo>
                <a:lnTo>
                  <a:pt x="2733" y="571"/>
                </a:lnTo>
                <a:lnTo>
                  <a:pt x="2733" y="571"/>
                </a:lnTo>
                <a:lnTo>
                  <a:pt x="2733" y="571"/>
                </a:lnTo>
                <a:lnTo>
                  <a:pt x="2734" y="571"/>
                </a:lnTo>
                <a:lnTo>
                  <a:pt x="2734" y="571"/>
                </a:lnTo>
                <a:lnTo>
                  <a:pt x="2734" y="571"/>
                </a:lnTo>
                <a:lnTo>
                  <a:pt x="2734" y="571"/>
                </a:lnTo>
                <a:lnTo>
                  <a:pt x="2735" y="571"/>
                </a:lnTo>
                <a:lnTo>
                  <a:pt x="2735" y="571"/>
                </a:lnTo>
                <a:lnTo>
                  <a:pt x="2735" y="571"/>
                </a:lnTo>
                <a:lnTo>
                  <a:pt x="2735" y="571"/>
                </a:lnTo>
                <a:lnTo>
                  <a:pt x="2736" y="571"/>
                </a:lnTo>
                <a:lnTo>
                  <a:pt x="2736" y="571"/>
                </a:lnTo>
                <a:lnTo>
                  <a:pt x="2736" y="571"/>
                </a:lnTo>
                <a:lnTo>
                  <a:pt x="2736" y="571"/>
                </a:lnTo>
                <a:lnTo>
                  <a:pt x="2736" y="571"/>
                </a:lnTo>
                <a:lnTo>
                  <a:pt x="2737" y="571"/>
                </a:lnTo>
                <a:lnTo>
                  <a:pt x="2737" y="571"/>
                </a:lnTo>
                <a:lnTo>
                  <a:pt x="2737" y="571"/>
                </a:lnTo>
                <a:lnTo>
                  <a:pt x="2737" y="571"/>
                </a:lnTo>
                <a:lnTo>
                  <a:pt x="2738" y="571"/>
                </a:lnTo>
                <a:lnTo>
                  <a:pt x="2738" y="570"/>
                </a:lnTo>
                <a:lnTo>
                  <a:pt x="2738" y="570"/>
                </a:lnTo>
                <a:lnTo>
                  <a:pt x="2738" y="570"/>
                </a:lnTo>
                <a:lnTo>
                  <a:pt x="2739" y="570"/>
                </a:lnTo>
                <a:lnTo>
                  <a:pt x="2739" y="569"/>
                </a:lnTo>
                <a:lnTo>
                  <a:pt x="2739" y="568"/>
                </a:lnTo>
                <a:lnTo>
                  <a:pt x="2739" y="568"/>
                </a:lnTo>
                <a:lnTo>
                  <a:pt x="2740" y="568"/>
                </a:lnTo>
                <a:lnTo>
                  <a:pt x="2740" y="568"/>
                </a:lnTo>
                <a:lnTo>
                  <a:pt x="2740" y="568"/>
                </a:lnTo>
                <a:lnTo>
                  <a:pt x="2740" y="568"/>
                </a:lnTo>
                <a:lnTo>
                  <a:pt x="2740" y="568"/>
                </a:lnTo>
                <a:lnTo>
                  <a:pt x="2741" y="568"/>
                </a:lnTo>
                <a:lnTo>
                  <a:pt x="2741" y="568"/>
                </a:lnTo>
                <a:lnTo>
                  <a:pt x="2741" y="568"/>
                </a:lnTo>
                <a:lnTo>
                  <a:pt x="2741" y="567"/>
                </a:lnTo>
                <a:lnTo>
                  <a:pt x="2742" y="567"/>
                </a:lnTo>
                <a:lnTo>
                  <a:pt x="2742" y="567"/>
                </a:lnTo>
                <a:lnTo>
                  <a:pt x="2742" y="567"/>
                </a:lnTo>
                <a:lnTo>
                  <a:pt x="2742" y="567"/>
                </a:lnTo>
                <a:lnTo>
                  <a:pt x="2743" y="568"/>
                </a:lnTo>
                <a:lnTo>
                  <a:pt x="2743" y="568"/>
                </a:lnTo>
                <a:lnTo>
                  <a:pt x="2743" y="568"/>
                </a:lnTo>
                <a:lnTo>
                  <a:pt x="2743" y="568"/>
                </a:lnTo>
                <a:lnTo>
                  <a:pt x="2744" y="567"/>
                </a:lnTo>
                <a:lnTo>
                  <a:pt x="2744" y="566"/>
                </a:lnTo>
                <a:lnTo>
                  <a:pt x="2744" y="565"/>
                </a:lnTo>
                <a:lnTo>
                  <a:pt x="2745" y="539"/>
                </a:lnTo>
                <a:lnTo>
                  <a:pt x="2745" y="528"/>
                </a:lnTo>
                <a:lnTo>
                  <a:pt x="2745" y="528"/>
                </a:lnTo>
                <a:lnTo>
                  <a:pt x="2745" y="522"/>
                </a:lnTo>
                <a:lnTo>
                  <a:pt x="2745" y="523"/>
                </a:lnTo>
                <a:lnTo>
                  <a:pt x="2745" y="537"/>
                </a:lnTo>
                <a:lnTo>
                  <a:pt x="2746" y="553"/>
                </a:lnTo>
                <a:lnTo>
                  <a:pt x="2746" y="568"/>
                </a:lnTo>
                <a:lnTo>
                  <a:pt x="2746" y="572"/>
                </a:lnTo>
                <a:lnTo>
                  <a:pt x="2746" y="572"/>
                </a:lnTo>
                <a:lnTo>
                  <a:pt x="2747" y="572"/>
                </a:lnTo>
                <a:lnTo>
                  <a:pt x="2747" y="572"/>
                </a:lnTo>
                <a:lnTo>
                  <a:pt x="2747" y="572"/>
                </a:lnTo>
                <a:lnTo>
                  <a:pt x="2748" y="572"/>
                </a:lnTo>
                <a:lnTo>
                  <a:pt x="2748" y="572"/>
                </a:lnTo>
                <a:lnTo>
                  <a:pt x="2748" y="572"/>
                </a:lnTo>
                <a:lnTo>
                  <a:pt x="2748" y="572"/>
                </a:lnTo>
                <a:lnTo>
                  <a:pt x="2749" y="572"/>
                </a:lnTo>
                <a:lnTo>
                  <a:pt x="2749" y="572"/>
                </a:lnTo>
                <a:lnTo>
                  <a:pt x="2749" y="572"/>
                </a:lnTo>
                <a:lnTo>
                  <a:pt x="2749" y="572"/>
                </a:lnTo>
                <a:lnTo>
                  <a:pt x="2749" y="572"/>
                </a:lnTo>
                <a:lnTo>
                  <a:pt x="2749" y="572"/>
                </a:lnTo>
                <a:lnTo>
                  <a:pt x="2750" y="572"/>
                </a:lnTo>
                <a:lnTo>
                  <a:pt x="2750" y="572"/>
                </a:lnTo>
                <a:lnTo>
                  <a:pt x="2750" y="572"/>
                </a:lnTo>
                <a:lnTo>
                  <a:pt x="2750" y="572"/>
                </a:lnTo>
                <a:lnTo>
                  <a:pt x="2751" y="572"/>
                </a:lnTo>
                <a:lnTo>
                  <a:pt x="2751" y="571"/>
                </a:lnTo>
                <a:lnTo>
                  <a:pt x="2751" y="572"/>
                </a:lnTo>
                <a:lnTo>
                  <a:pt x="2752" y="572"/>
                </a:lnTo>
                <a:lnTo>
                  <a:pt x="2752" y="572"/>
                </a:lnTo>
                <a:lnTo>
                  <a:pt x="2752" y="572"/>
                </a:lnTo>
                <a:lnTo>
                  <a:pt x="2752" y="572"/>
                </a:lnTo>
                <a:lnTo>
                  <a:pt x="2753" y="572"/>
                </a:lnTo>
                <a:lnTo>
                  <a:pt x="2753" y="572"/>
                </a:lnTo>
                <a:lnTo>
                  <a:pt x="2753" y="571"/>
                </a:lnTo>
                <a:lnTo>
                  <a:pt x="2753" y="572"/>
                </a:lnTo>
                <a:lnTo>
                  <a:pt x="2753" y="571"/>
                </a:lnTo>
                <a:lnTo>
                  <a:pt x="2753" y="571"/>
                </a:lnTo>
                <a:lnTo>
                  <a:pt x="2754" y="571"/>
                </a:lnTo>
                <a:lnTo>
                  <a:pt x="2754" y="571"/>
                </a:lnTo>
                <a:lnTo>
                  <a:pt x="2754" y="571"/>
                </a:lnTo>
                <a:lnTo>
                  <a:pt x="2755" y="571"/>
                </a:lnTo>
                <a:lnTo>
                  <a:pt x="2755" y="571"/>
                </a:lnTo>
                <a:lnTo>
                  <a:pt x="2755" y="571"/>
                </a:lnTo>
                <a:lnTo>
                  <a:pt x="2755" y="571"/>
                </a:lnTo>
                <a:lnTo>
                  <a:pt x="2756" y="571"/>
                </a:lnTo>
                <a:lnTo>
                  <a:pt x="2756" y="571"/>
                </a:lnTo>
                <a:lnTo>
                  <a:pt x="2756" y="571"/>
                </a:lnTo>
                <a:lnTo>
                  <a:pt x="2756" y="571"/>
                </a:lnTo>
                <a:lnTo>
                  <a:pt x="2757" y="571"/>
                </a:lnTo>
                <a:lnTo>
                  <a:pt x="2757" y="571"/>
                </a:lnTo>
                <a:lnTo>
                  <a:pt x="2757" y="571"/>
                </a:lnTo>
                <a:lnTo>
                  <a:pt x="2757" y="571"/>
                </a:lnTo>
                <a:lnTo>
                  <a:pt x="2758" y="571"/>
                </a:lnTo>
                <a:lnTo>
                  <a:pt x="2758" y="571"/>
                </a:lnTo>
                <a:lnTo>
                  <a:pt x="2758" y="571"/>
                </a:lnTo>
                <a:lnTo>
                  <a:pt x="2758" y="571"/>
                </a:lnTo>
                <a:lnTo>
                  <a:pt x="2758" y="571"/>
                </a:lnTo>
                <a:lnTo>
                  <a:pt x="2759" y="572"/>
                </a:lnTo>
                <a:lnTo>
                  <a:pt x="2759" y="572"/>
                </a:lnTo>
                <a:lnTo>
                  <a:pt x="2759" y="572"/>
                </a:lnTo>
                <a:lnTo>
                  <a:pt x="2759" y="572"/>
                </a:lnTo>
                <a:lnTo>
                  <a:pt x="2760" y="572"/>
                </a:lnTo>
                <a:lnTo>
                  <a:pt x="2760" y="572"/>
                </a:lnTo>
                <a:lnTo>
                  <a:pt x="2760" y="572"/>
                </a:lnTo>
                <a:lnTo>
                  <a:pt x="2760" y="572"/>
                </a:lnTo>
                <a:lnTo>
                  <a:pt x="2761" y="571"/>
                </a:lnTo>
                <a:lnTo>
                  <a:pt x="2761" y="570"/>
                </a:lnTo>
                <a:lnTo>
                  <a:pt x="2761" y="570"/>
                </a:lnTo>
                <a:lnTo>
                  <a:pt x="2761" y="570"/>
                </a:lnTo>
                <a:lnTo>
                  <a:pt x="2762" y="570"/>
                </a:lnTo>
                <a:lnTo>
                  <a:pt x="2762" y="570"/>
                </a:lnTo>
                <a:lnTo>
                  <a:pt x="2762" y="570"/>
                </a:lnTo>
                <a:lnTo>
                  <a:pt x="2762" y="569"/>
                </a:lnTo>
                <a:lnTo>
                  <a:pt x="2762" y="569"/>
                </a:lnTo>
                <a:lnTo>
                  <a:pt x="2763" y="569"/>
                </a:lnTo>
                <a:lnTo>
                  <a:pt x="2763" y="569"/>
                </a:lnTo>
                <a:lnTo>
                  <a:pt x="2763" y="569"/>
                </a:lnTo>
                <a:lnTo>
                  <a:pt x="2763" y="569"/>
                </a:lnTo>
                <a:lnTo>
                  <a:pt x="2764" y="568"/>
                </a:lnTo>
                <a:lnTo>
                  <a:pt x="2764" y="568"/>
                </a:lnTo>
                <a:lnTo>
                  <a:pt x="2764" y="568"/>
                </a:lnTo>
                <a:lnTo>
                  <a:pt x="2764" y="568"/>
                </a:lnTo>
                <a:lnTo>
                  <a:pt x="2765" y="568"/>
                </a:lnTo>
                <a:lnTo>
                  <a:pt x="2765" y="568"/>
                </a:lnTo>
                <a:lnTo>
                  <a:pt x="2765" y="568"/>
                </a:lnTo>
                <a:lnTo>
                  <a:pt x="2765" y="568"/>
                </a:lnTo>
                <a:lnTo>
                  <a:pt x="2766" y="568"/>
                </a:lnTo>
                <a:lnTo>
                  <a:pt x="2766" y="568"/>
                </a:lnTo>
                <a:lnTo>
                  <a:pt x="2766" y="569"/>
                </a:lnTo>
                <a:lnTo>
                  <a:pt x="2766" y="568"/>
                </a:lnTo>
                <a:lnTo>
                  <a:pt x="2767" y="568"/>
                </a:lnTo>
                <a:lnTo>
                  <a:pt x="2767" y="568"/>
                </a:lnTo>
                <a:lnTo>
                  <a:pt x="2767" y="568"/>
                </a:lnTo>
                <a:lnTo>
                  <a:pt x="2767" y="568"/>
                </a:lnTo>
                <a:lnTo>
                  <a:pt x="2767" y="568"/>
                </a:lnTo>
                <a:lnTo>
                  <a:pt x="2768" y="568"/>
                </a:lnTo>
                <a:lnTo>
                  <a:pt x="2768" y="568"/>
                </a:lnTo>
                <a:lnTo>
                  <a:pt x="2768" y="568"/>
                </a:lnTo>
                <a:lnTo>
                  <a:pt x="2768" y="568"/>
                </a:lnTo>
                <a:lnTo>
                  <a:pt x="2769" y="568"/>
                </a:lnTo>
                <a:lnTo>
                  <a:pt x="2769" y="568"/>
                </a:lnTo>
                <a:lnTo>
                  <a:pt x="2769" y="568"/>
                </a:lnTo>
                <a:lnTo>
                  <a:pt x="2769" y="568"/>
                </a:lnTo>
                <a:lnTo>
                  <a:pt x="2770" y="568"/>
                </a:lnTo>
                <a:lnTo>
                  <a:pt x="2770" y="568"/>
                </a:lnTo>
                <a:lnTo>
                  <a:pt x="2770" y="568"/>
                </a:lnTo>
                <a:lnTo>
                  <a:pt x="2770" y="568"/>
                </a:lnTo>
                <a:lnTo>
                  <a:pt x="2771" y="568"/>
                </a:lnTo>
                <a:lnTo>
                  <a:pt x="2771" y="568"/>
                </a:lnTo>
                <a:lnTo>
                  <a:pt x="2771" y="568"/>
                </a:lnTo>
                <a:lnTo>
                  <a:pt x="2771" y="568"/>
                </a:lnTo>
                <a:lnTo>
                  <a:pt x="2771" y="567"/>
                </a:lnTo>
                <a:lnTo>
                  <a:pt x="2772" y="568"/>
                </a:lnTo>
                <a:lnTo>
                  <a:pt x="2772" y="568"/>
                </a:lnTo>
                <a:lnTo>
                  <a:pt x="2772" y="568"/>
                </a:lnTo>
                <a:lnTo>
                  <a:pt x="2772" y="568"/>
                </a:lnTo>
                <a:lnTo>
                  <a:pt x="2773" y="568"/>
                </a:lnTo>
                <a:lnTo>
                  <a:pt x="2773" y="568"/>
                </a:lnTo>
                <a:lnTo>
                  <a:pt x="2773" y="568"/>
                </a:lnTo>
                <a:lnTo>
                  <a:pt x="2773" y="568"/>
                </a:lnTo>
                <a:lnTo>
                  <a:pt x="2774" y="568"/>
                </a:lnTo>
                <a:lnTo>
                  <a:pt x="2774" y="568"/>
                </a:lnTo>
                <a:lnTo>
                  <a:pt x="2774" y="568"/>
                </a:lnTo>
                <a:lnTo>
                  <a:pt x="2774" y="568"/>
                </a:lnTo>
                <a:lnTo>
                  <a:pt x="2775" y="568"/>
                </a:lnTo>
                <a:lnTo>
                  <a:pt x="2775" y="568"/>
                </a:lnTo>
                <a:lnTo>
                  <a:pt x="2775" y="568"/>
                </a:lnTo>
                <a:lnTo>
                  <a:pt x="2775" y="568"/>
                </a:lnTo>
                <a:lnTo>
                  <a:pt x="2776" y="568"/>
                </a:lnTo>
                <a:lnTo>
                  <a:pt x="2776" y="568"/>
                </a:lnTo>
                <a:lnTo>
                  <a:pt x="2776" y="568"/>
                </a:lnTo>
                <a:lnTo>
                  <a:pt x="2776" y="568"/>
                </a:lnTo>
                <a:lnTo>
                  <a:pt x="2776" y="568"/>
                </a:lnTo>
                <a:lnTo>
                  <a:pt x="2777" y="568"/>
                </a:lnTo>
                <a:lnTo>
                  <a:pt x="2777" y="568"/>
                </a:lnTo>
                <a:lnTo>
                  <a:pt x="2777" y="568"/>
                </a:lnTo>
                <a:lnTo>
                  <a:pt x="2777" y="568"/>
                </a:lnTo>
                <a:lnTo>
                  <a:pt x="2778" y="568"/>
                </a:lnTo>
                <a:lnTo>
                  <a:pt x="2778" y="568"/>
                </a:lnTo>
                <a:lnTo>
                  <a:pt x="2778" y="568"/>
                </a:lnTo>
                <a:lnTo>
                  <a:pt x="2778" y="568"/>
                </a:lnTo>
                <a:lnTo>
                  <a:pt x="2779" y="568"/>
                </a:lnTo>
                <a:lnTo>
                  <a:pt x="2779" y="568"/>
                </a:lnTo>
                <a:lnTo>
                  <a:pt x="2779" y="568"/>
                </a:lnTo>
                <a:lnTo>
                  <a:pt x="2779" y="568"/>
                </a:lnTo>
                <a:lnTo>
                  <a:pt x="2780" y="568"/>
                </a:lnTo>
                <a:lnTo>
                  <a:pt x="2780" y="568"/>
                </a:lnTo>
                <a:lnTo>
                  <a:pt x="2780" y="568"/>
                </a:lnTo>
                <a:lnTo>
                  <a:pt x="2780" y="568"/>
                </a:lnTo>
                <a:lnTo>
                  <a:pt x="2780" y="568"/>
                </a:lnTo>
                <a:lnTo>
                  <a:pt x="2781" y="568"/>
                </a:lnTo>
                <a:lnTo>
                  <a:pt x="2781" y="568"/>
                </a:lnTo>
                <a:lnTo>
                  <a:pt x="2781" y="568"/>
                </a:lnTo>
                <a:lnTo>
                  <a:pt x="2781" y="568"/>
                </a:lnTo>
                <a:lnTo>
                  <a:pt x="2782" y="568"/>
                </a:lnTo>
                <a:lnTo>
                  <a:pt x="2782" y="568"/>
                </a:lnTo>
                <a:lnTo>
                  <a:pt x="2782" y="568"/>
                </a:lnTo>
                <a:lnTo>
                  <a:pt x="2782" y="568"/>
                </a:lnTo>
                <a:lnTo>
                  <a:pt x="2783" y="568"/>
                </a:lnTo>
                <a:lnTo>
                  <a:pt x="2783" y="568"/>
                </a:lnTo>
                <a:lnTo>
                  <a:pt x="2783" y="568"/>
                </a:lnTo>
                <a:lnTo>
                  <a:pt x="2784" y="568"/>
                </a:lnTo>
                <a:lnTo>
                  <a:pt x="2784" y="568"/>
                </a:lnTo>
                <a:lnTo>
                  <a:pt x="2784" y="568"/>
                </a:lnTo>
                <a:lnTo>
                  <a:pt x="2784" y="568"/>
                </a:lnTo>
                <a:lnTo>
                  <a:pt x="2785" y="568"/>
                </a:lnTo>
                <a:lnTo>
                  <a:pt x="2785" y="568"/>
                </a:lnTo>
                <a:lnTo>
                  <a:pt x="2785" y="568"/>
                </a:lnTo>
                <a:lnTo>
                  <a:pt x="2785" y="568"/>
                </a:lnTo>
                <a:lnTo>
                  <a:pt x="2785" y="568"/>
                </a:lnTo>
                <a:lnTo>
                  <a:pt x="2785" y="568"/>
                </a:lnTo>
                <a:lnTo>
                  <a:pt x="2786" y="568"/>
                </a:lnTo>
                <a:lnTo>
                  <a:pt x="2786" y="568"/>
                </a:lnTo>
                <a:lnTo>
                  <a:pt x="2786" y="568"/>
                </a:lnTo>
                <a:lnTo>
                  <a:pt x="2787" y="568"/>
                </a:lnTo>
                <a:lnTo>
                  <a:pt x="2787" y="568"/>
                </a:lnTo>
                <a:lnTo>
                  <a:pt x="2787" y="568"/>
                </a:lnTo>
                <a:lnTo>
                  <a:pt x="2787" y="568"/>
                </a:lnTo>
                <a:lnTo>
                  <a:pt x="2788" y="568"/>
                </a:lnTo>
                <a:lnTo>
                  <a:pt x="2788" y="568"/>
                </a:lnTo>
                <a:lnTo>
                  <a:pt x="2788" y="568"/>
                </a:lnTo>
                <a:lnTo>
                  <a:pt x="2788" y="568"/>
                </a:lnTo>
                <a:lnTo>
                  <a:pt x="2789" y="568"/>
                </a:lnTo>
                <a:lnTo>
                  <a:pt x="2789" y="568"/>
                </a:lnTo>
                <a:lnTo>
                  <a:pt x="2789" y="568"/>
                </a:lnTo>
                <a:lnTo>
                  <a:pt x="2789" y="568"/>
                </a:lnTo>
                <a:lnTo>
                  <a:pt x="2789" y="568"/>
                </a:lnTo>
                <a:lnTo>
                  <a:pt x="2789" y="568"/>
                </a:lnTo>
                <a:lnTo>
                  <a:pt x="2790" y="568"/>
                </a:lnTo>
                <a:lnTo>
                  <a:pt x="2790" y="568"/>
                </a:lnTo>
                <a:lnTo>
                  <a:pt x="2790" y="568"/>
                </a:lnTo>
                <a:lnTo>
                  <a:pt x="2791" y="568"/>
                </a:lnTo>
                <a:lnTo>
                  <a:pt x="2791" y="568"/>
                </a:lnTo>
                <a:lnTo>
                  <a:pt x="2791" y="568"/>
                </a:lnTo>
                <a:lnTo>
                  <a:pt x="2791" y="569"/>
                </a:lnTo>
                <a:lnTo>
                  <a:pt x="2792" y="569"/>
                </a:lnTo>
                <a:lnTo>
                  <a:pt x="2792" y="569"/>
                </a:lnTo>
                <a:lnTo>
                  <a:pt x="2792" y="569"/>
                </a:lnTo>
                <a:lnTo>
                  <a:pt x="2792" y="569"/>
                </a:lnTo>
                <a:lnTo>
                  <a:pt x="2793" y="569"/>
                </a:lnTo>
                <a:lnTo>
                  <a:pt x="2793" y="569"/>
                </a:lnTo>
                <a:lnTo>
                  <a:pt x="2793" y="569"/>
                </a:lnTo>
                <a:lnTo>
                  <a:pt x="2793" y="569"/>
                </a:lnTo>
                <a:lnTo>
                  <a:pt x="2793" y="571"/>
                </a:lnTo>
                <a:lnTo>
                  <a:pt x="2794" y="571"/>
                </a:lnTo>
                <a:lnTo>
                  <a:pt x="2794" y="571"/>
                </a:lnTo>
                <a:lnTo>
                  <a:pt x="2794" y="571"/>
                </a:lnTo>
                <a:lnTo>
                  <a:pt x="2794" y="571"/>
                </a:lnTo>
                <a:lnTo>
                  <a:pt x="2795" y="571"/>
                </a:lnTo>
                <a:lnTo>
                  <a:pt x="2795" y="571"/>
                </a:lnTo>
                <a:lnTo>
                  <a:pt x="2795" y="571"/>
                </a:lnTo>
                <a:lnTo>
                  <a:pt x="2795" y="571"/>
                </a:lnTo>
                <a:lnTo>
                  <a:pt x="2796" y="571"/>
                </a:lnTo>
                <a:lnTo>
                  <a:pt x="2796" y="571"/>
                </a:lnTo>
                <a:lnTo>
                  <a:pt x="2796" y="571"/>
                </a:lnTo>
                <a:lnTo>
                  <a:pt x="2796" y="571"/>
                </a:lnTo>
                <a:lnTo>
                  <a:pt x="2797" y="571"/>
                </a:lnTo>
                <a:lnTo>
                  <a:pt x="2797" y="571"/>
                </a:lnTo>
                <a:lnTo>
                  <a:pt x="2797" y="571"/>
                </a:lnTo>
                <a:lnTo>
                  <a:pt x="2797" y="572"/>
                </a:lnTo>
                <a:lnTo>
                  <a:pt x="2798" y="572"/>
                </a:lnTo>
                <a:lnTo>
                  <a:pt x="2798" y="571"/>
                </a:lnTo>
                <a:lnTo>
                  <a:pt x="2798" y="571"/>
                </a:lnTo>
                <a:lnTo>
                  <a:pt x="2798" y="571"/>
                </a:lnTo>
                <a:lnTo>
                  <a:pt x="2798" y="571"/>
                </a:lnTo>
                <a:lnTo>
                  <a:pt x="2799" y="571"/>
                </a:lnTo>
                <a:lnTo>
                  <a:pt x="2799" y="571"/>
                </a:lnTo>
                <a:lnTo>
                  <a:pt x="2799" y="571"/>
                </a:lnTo>
                <a:lnTo>
                  <a:pt x="2799" y="571"/>
                </a:lnTo>
                <a:lnTo>
                  <a:pt x="2800" y="571"/>
                </a:lnTo>
                <a:lnTo>
                  <a:pt x="2800" y="571"/>
                </a:lnTo>
                <a:lnTo>
                  <a:pt x="2800" y="571"/>
                </a:lnTo>
                <a:lnTo>
                  <a:pt x="2800" y="571"/>
                </a:lnTo>
                <a:lnTo>
                  <a:pt x="2801" y="571"/>
                </a:lnTo>
                <a:lnTo>
                  <a:pt x="2801" y="571"/>
                </a:lnTo>
                <a:lnTo>
                  <a:pt x="2801" y="571"/>
                </a:lnTo>
                <a:lnTo>
                  <a:pt x="2801" y="571"/>
                </a:lnTo>
                <a:lnTo>
                  <a:pt x="2802" y="571"/>
                </a:lnTo>
                <a:lnTo>
                  <a:pt x="2802" y="571"/>
                </a:lnTo>
                <a:lnTo>
                  <a:pt x="2802" y="571"/>
                </a:lnTo>
                <a:lnTo>
                  <a:pt x="2802" y="571"/>
                </a:lnTo>
                <a:lnTo>
                  <a:pt x="2802" y="571"/>
                </a:lnTo>
                <a:lnTo>
                  <a:pt x="2803" y="571"/>
                </a:lnTo>
                <a:lnTo>
                  <a:pt x="2803" y="571"/>
                </a:lnTo>
                <a:lnTo>
                  <a:pt x="2803" y="571"/>
                </a:lnTo>
                <a:lnTo>
                  <a:pt x="2803" y="571"/>
                </a:lnTo>
                <a:lnTo>
                  <a:pt x="2804" y="571"/>
                </a:lnTo>
                <a:lnTo>
                  <a:pt x="2804" y="571"/>
                </a:lnTo>
                <a:lnTo>
                  <a:pt x="2804" y="571"/>
                </a:lnTo>
                <a:lnTo>
                  <a:pt x="2804" y="571"/>
                </a:lnTo>
                <a:lnTo>
                  <a:pt x="2805" y="571"/>
                </a:lnTo>
                <a:lnTo>
                  <a:pt x="2805" y="571"/>
                </a:lnTo>
                <a:lnTo>
                  <a:pt x="2805" y="571"/>
                </a:lnTo>
                <a:lnTo>
                  <a:pt x="2805" y="571"/>
                </a:lnTo>
                <a:lnTo>
                  <a:pt x="2806" y="571"/>
                </a:lnTo>
                <a:lnTo>
                  <a:pt x="2806" y="570"/>
                </a:lnTo>
                <a:lnTo>
                  <a:pt x="2806" y="563"/>
                </a:lnTo>
                <a:lnTo>
                  <a:pt x="2806" y="542"/>
                </a:lnTo>
                <a:lnTo>
                  <a:pt x="2807" y="505"/>
                </a:lnTo>
                <a:lnTo>
                  <a:pt x="2807" y="491"/>
                </a:lnTo>
                <a:lnTo>
                  <a:pt x="2807" y="516"/>
                </a:lnTo>
                <a:lnTo>
                  <a:pt x="2807" y="527"/>
                </a:lnTo>
                <a:lnTo>
                  <a:pt x="2807" y="549"/>
                </a:lnTo>
                <a:lnTo>
                  <a:pt x="2808" y="550"/>
                </a:lnTo>
                <a:lnTo>
                  <a:pt x="2808" y="549"/>
                </a:lnTo>
                <a:lnTo>
                  <a:pt x="2808" y="548"/>
                </a:lnTo>
                <a:lnTo>
                  <a:pt x="2808" y="548"/>
                </a:lnTo>
                <a:lnTo>
                  <a:pt x="2809" y="548"/>
                </a:lnTo>
                <a:lnTo>
                  <a:pt x="2809" y="548"/>
                </a:lnTo>
                <a:lnTo>
                  <a:pt x="2809" y="549"/>
                </a:lnTo>
                <a:lnTo>
                  <a:pt x="2809" y="550"/>
                </a:lnTo>
                <a:lnTo>
                  <a:pt x="2810" y="550"/>
                </a:lnTo>
                <a:lnTo>
                  <a:pt x="2810" y="550"/>
                </a:lnTo>
                <a:lnTo>
                  <a:pt x="2810" y="550"/>
                </a:lnTo>
                <a:lnTo>
                  <a:pt x="2810" y="550"/>
                </a:lnTo>
                <a:lnTo>
                  <a:pt x="2811" y="550"/>
                </a:lnTo>
                <a:lnTo>
                  <a:pt x="2811" y="550"/>
                </a:lnTo>
                <a:lnTo>
                  <a:pt x="2811" y="550"/>
                </a:lnTo>
                <a:lnTo>
                  <a:pt x="2811" y="550"/>
                </a:lnTo>
                <a:lnTo>
                  <a:pt x="2811" y="550"/>
                </a:lnTo>
                <a:lnTo>
                  <a:pt x="2812" y="550"/>
                </a:lnTo>
                <a:lnTo>
                  <a:pt x="2812" y="550"/>
                </a:lnTo>
                <a:lnTo>
                  <a:pt x="2812" y="550"/>
                </a:lnTo>
                <a:lnTo>
                  <a:pt x="2812" y="550"/>
                </a:lnTo>
                <a:lnTo>
                  <a:pt x="2813" y="551"/>
                </a:lnTo>
                <a:lnTo>
                  <a:pt x="2813" y="551"/>
                </a:lnTo>
                <a:lnTo>
                  <a:pt x="2813" y="551"/>
                </a:lnTo>
                <a:lnTo>
                  <a:pt x="2813" y="551"/>
                </a:lnTo>
                <a:lnTo>
                  <a:pt x="2814" y="552"/>
                </a:lnTo>
                <a:lnTo>
                  <a:pt x="2814" y="552"/>
                </a:lnTo>
                <a:lnTo>
                  <a:pt x="2814" y="553"/>
                </a:lnTo>
                <a:lnTo>
                  <a:pt x="2814" y="553"/>
                </a:lnTo>
                <a:lnTo>
                  <a:pt x="2815" y="553"/>
                </a:lnTo>
                <a:lnTo>
                  <a:pt x="2815" y="553"/>
                </a:lnTo>
                <a:lnTo>
                  <a:pt x="2815" y="553"/>
                </a:lnTo>
                <a:lnTo>
                  <a:pt x="2815" y="553"/>
                </a:lnTo>
                <a:lnTo>
                  <a:pt x="2816" y="553"/>
                </a:lnTo>
                <a:lnTo>
                  <a:pt x="2816" y="553"/>
                </a:lnTo>
                <a:lnTo>
                  <a:pt x="2816" y="553"/>
                </a:lnTo>
                <a:lnTo>
                  <a:pt x="2816" y="553"/>
                </a:lnTo>
                <a:lnTo>
                  <a:pt x="2816" y="553"/>
                </a:lnTo>
                <a:lnTo>
                  <a:pt x="2817" y="553"/>
                </a:lnTo>
                <a:lnTo>
                  <a:pt x="2817" y="553"/>
                </a:lnTo>
                <a:lnTo>
                  <a:pt x="2817" y="553"/>
                </a:lnTo>
                <a:lnTo>
                  <a:pt x="2817" y="553"/>
                </a:lnTo>
                <a:lnTo>
                  <a:pt x="2818" y="553"/>
                </a:lnTo>
                <a:lnTo>
                  <a:pt x="2818" y="553"/>
                </a:lnTo>
                <a:lnTo>
                  <a:pt x="2818" y="553"/>
                </a:lnTo>
                <a:lnTo>
                  <a:pt x="2818" y="553"/>
                </a:lnTo>
                <a:lnTo>
                  <a:pt x="2819" y="553"/>
                </a:lnTo>
                <a:lnTo>
                  <a:pt x="2819" y="553"/>
                </a:lnTo>
                <a:lnTo>
                  <a:pt x="2819" y="553"/>
                </a:lnTo>
                <a:lnTo>
                  <a:pt x="2820" y="552"/>
                </a:lnTo>
                <a:lnTo>
                  <a:pt x="2820" y="552"/>
                </a:lnTo>
                <a:lnTo>
                  <a:pt x="2820" y="552"/>
                </a:lnTo>
                <a:lnTo>
                  <a:pt x="2820" y="552"/>
                </a:lnTo>
                <a:lnTo>
                  <a:pt x="2820" y="552"/>
                </a:lnTo>
                <a:lnTo>
                  <a:pt x="2820" y="552"/>
                </a:lnTo>
                <a:lnTo>
                  <a:pt x="2821" y="552"/>
                </a:lnTo>
                <a:lnTo>
                  <a:pt x="2821" y="552"/>
                </a:lnTo>
                <a:lnTo>
                  <a:pt x="2821" y="552"/>
                </a:lnTo>
                <a:lnTo>
                  <a:pt x="2821" y="552"/>
                </a:lnTo>
                <a:lnTo>
                  <a:pt x="2822" y="552"/>
                </a:lnTo>
                <a:lnTo>
                  <a:pt x="2822" y="552"/>
                </a:lnTo>
                <a:lnTo>
                  <a:pt x="2822" y="552"/>
                </a:lnTo>
                <a:lnTo>
                  <a:pt x="2823" y="552"/>
                </a:lnTo>
                <a:lnTo>
                  <a:pt x="2823" y="552"/>
                </a:lnTo>
                <a:lnTo>
                  <a:pt x="2823" y="552"/>
                </a:lnTo>
                <a:lnTo>
                  <a:pt x="2823" y="552"/>
                </a:lnTo>
                <a:lnTo>
                  <a:pt x="2824" y="552"/>
                </a:lnTo>
                <a:lnTo>
                  <a:pt x="2824" y="552"/>
                </a:lnTo>
                <a:lnTo>
                  <a:pt x="2824" y="551"/>
                </a:lnTo>
                <a:lnTo>
                  <a:pt x="2824" y="550"/>
                </a:lnTo>
                <a:lnTo>
                  <a:pt x="2825" y="549"/>
                </a:lnTo>
                <a:lnTo>
                  <a:pt x="2825" y="547"/>
                </a:lnTo>
                <a:lnTo>
                  <a:pt x="2825" y="546"/>
                </a:lnTo>
                <a:lnTo>
                  <a:pt x="2825" y="546"/>
                </a:lnTo>
                <a:lnTo>
                  <a:pt x="2825" y="545"/>
                </a:lnTo>
                <a:lnTo>
                  <a:pt x="2826" y="545"/>
                </a:lnTo>
                <a:lnTo>
                  <a:pt x="2826" y="546"/>
                </a:lnTo>
                <a:lnTo>
                  <a:pt x="2826" y="546"/>
                </a:lnTo>
                <a:lnTo>
                  <a:pt x="2826" y="546"/>
                </a:lnTo>
                <a:lnTo>
                  <a:pt x="2827" y="546"/>
                </a:lnTo>
                <a:lnTo>
                  <a:pt x="2827" y="546"/>
                </a:lnTo>
                <a:lnTo>
                  <a:pt x="2827" y="546"/>
                </a:lnTo>
                <a:lnTo>
                  <a:pt x="2827" y="546"/>
                </a:lnTo>
                <a:lnTo>
                  <a:pt x="2828" y="546"/>
                </a:lnTo>
                <a:lnTo>
                  <a:pt x="2828" y="546"/>
                </a:lnTo>
                <a:lnTo>
                  <a:pt x="2828" y="546"/>
                </a:lnTo>
                <a:lnTo>
                  <a:pt x="2828" y="546"/>
                </a:lnTo>
                <a:lnTo>
                  <a:pt x="2829" y="547"/>
                </a:lnTo>
                <a:lnTo>
                  <a:pt x="2829" y="547"/>
                </a:lnTo>
                <a:lnTo>
                  <a:pt x="2829" y="547"/>
                </a:lnTo>
                <a:lnTo>
                  <a:pt x="2829" y="547"/>
                </a:lnTo>
                <a:lnTo>
                  <a:pt x="2829" y="547"/>
                </a:lnTo>
                <a:lnTo>
                  <a:pt x="2830" y="547"/>
                </a:lnTo>
                <a:lnTo>
                  <a:pt x="2830" y="547"/>
                </a:lnTo>
                <a:lnTo>
                  <a:pt x="2830" y="546"/>
                </a:lnTo>
                <a:lnTo>
                  <a:pt x="2830" y="546"/>
                </a:lnTo>
                <a:lnTo>
                  <a:pt x="2831" y="546"/>
                </a:lnTo>
                <a:lnTo>
                  <a:pt x="2831" y="546"/>
                </a:lnTo>
                <a:lnTo>
                  <a:pt x="2831" y="546"/>
                </a:lnTo>
                <a:lnTo>
                  <a:pt x="2831" y="546"/>
                </a:lnTo>
                <a:lnTo>
                  <a:pt x="2832" y="547"/>
                </a:lnTo>
                <a:lnTo>
                  <a:pt x="2832" y="547"/>
                </a:lnTo>
                <a:lnTo>
                  <a:pt x="2832" y="547"/>
                </a:lnTo>
                <a:lnTo>
                  <a:pt x="2832" y="547"/>
                </a:lnTo>
                <a:lnTo>
                  <a:pt x="2833" y="546"/>
                </a:lnTo>
                <a:lnTo>
                  <a:pt x="2833" y="546"/>
                </a:lnTo>
                <a:lnTo>
                  <a:pt x="2833" y="547"/>
                </a:lnTo>
                <a:lnTo>
                  <a:pt x="2833" y="547"/>
                </a:lnTo>
                <a:lnTo>
                  <a:pt x="2833" y="547"/>
                </a:lnTo>
                <a:lnTo>
                  <a:pt x="2834" y="547"/>
                </a:lnTo>
                <a:lnTo>
                  <a:pt x="2834" y="547"/>
                </a:lnTo>
                <a:lnTo>
                  <a:pt x="2834" y="547"/>
                </a:lnTo>
                <a:lnTo>
                  <a:pt x="2834" y="547"/>
                </a:lnTo>
                <a:lnTo>
                  <a:pt x="2835" y="547"/>
                </a:lnTo>
                <a:lnTo>
                  <a:pt x="2835" y="547"/>
                </a:lnTo>
                <a:lnTo>
                  <a:pt x="2835" y="547"/>
                </a:lnTo>
                <a:lnTo>
                  <a:pt x="2835" y="547"/>
                </a:lnTo>
                <a:lnTo>
                  <a:pt x="2836" y="547"/>
                </a:lnTo>
                <a:lnTo>
                  <a:pt x="2836" y="547"/>
                </a:lnTo>
                <a:lnTo>
                  <a:pt x="2836" y="547"/>
                </a:lnTo>
                <a:lnTo>
                  <a:pt x="2836" y="547"/>
                </a:lnTo>
                <a:lnTo>
                  <a:pt x="2837" y="547"/>
                </a:lnTo>
                <a:lnTo>
                  <a:pt x="2837" y="547"/>
                </a:lnTo>
                <a:lnTo>
                  <a:pt x="2837" y="547"/>
                </a:lnTo>
                <a:lnTo>
                  <a:pt x="2837" y="547"/>
                </a:lnTo>
                <a:lnTo>
                  <a:pt x="2838" y="547"/>
                </a:lnTo>
                <a:lnTo>
                  <a:pt x="2838" y="547"/>
                </a:lnTo>
                <a:lnTo>
                  <a:pt x="2838" y="547"/>
                </a:lnTo>
                <a:lnTo>
                  <a:pt x="2838" y="547"/>
                </a:lnTo>
                <a:lnTo>
                  <a:pt x="2838" y="547"/>
                </a:lnTo>
                <a:lnTo>
                  <a:pt x="2839" y="547"/>
                </a:lnTo>
                <a:lnTo>
                  <a:pt x="2839" y="547"/>
                </a:lnTo>
                <a:lnTo>
                  <a:pt x="2839" y="547"/>
                </a:lnTo>
                <a:lnTo>
                  <a:pt x="2839" y="547"/>
                </a:lnTo>
                <a:lnTo>
                  <a:pt x="2840" y="547"/>
                </a:lnTo>
                <a:lnTo>
                  <a:pt x="2840" y="547"/>
                </a:lnTo>
                <a:lnTo>
                  <a:pt x="2840" y="547"/>
                </a:lnTo>
                <a:lnTo>
                  <a:pt x="2840" y="547"/>
                </a:lnTo>
                <a:lnTo>
                  <a:pt x="2841" y="547"/>
                </a:lnTo>
                <a:lnTo>
                  <a:pt x="2841" y="547"/>
                </a:lnTo>
                <a:lnTo>
                  <a:pt x="2841" y="547"/>
                </a:lnTo>
                <a:lnTo>
                  <a:pt x="2841" y="547"/>
                </a:lnTo>
                <a:lnTo>
                  <a:pt x="2842" y="547"/>
                </a:lnTo>
                <a:lnTo>
                  <a:pt x="2842" y="547"/>
                </a:lnTo>
                <a:lnTo>
                  <a:pt x="2842" y="548"/>
                </a:lnTo>
                <a:lnTo>
                  <a:pt x="2842" y="548"/>
                </a:lnTo>
                <a:lnTo>
                  <a:pt x="2842" y="548"/>
                </a:lnTo>
                <a:lnTo>
                  <a:pt x="2843" y="548"/>
                </a:lnTo>
                <a:lnTo>
                  <a:pt x="2843" y="548"/>
                </a:lnTo>
                <a:lnTo>
                  <a:pt x="2843" y="548"/>
                </a:lnTo>
                <a:lnTo>
                  <a:pt x="2843" y="548"/>
                </a:lnTo>
                <a:lnTo>
                  <a:pt x="2844" y="549"/>
                </a:lnTo>
                <a:lnTo>
                  <a:pt x="2844" y="548"/>
                </a:lnTo>
                <a:lnTo>
                  <a:pt x="2844" y="548"/>
                </a:lnTo>
                <a:lnTo>
                  <a:pt x="2844" y="548"/>
                </a:lnTo>
                <a:lnTo>
                  <a:pt x="2845" y="548"/>
                </a:lnTo>
                <a:lnTo>
                  <a:pt x="2845" y="548"/>
                </a:lnTo>
                <a:lnTo>
                  <a:pt x="2845" y="549"/>
                </a:lnTo>
                <a:lnTo>
                  <a:pt x="2845" y="549"/>
                </a:lnTo>
                <a:lnTo>
                  <a:pt x="2846" y="549"/>
                </a:lnTo>
                <a:lnTo>
                  <a:pt x="2846" y="549"/>
                </a:lnTo>
                <a:lnTo>
                  <a:pt x="2846" y="549"/>
                </a:lnTo>
                <a:lnTo>
                  <a:pt x="2846" y="548"/>
                </a:lnTo>
                <a:lnTo>
                  <a:pt x="2847" y="549"/>
                </a:lnTo>
                <a:lnTo>
                  <a:pt x="2847" y="549"/>
                </a:lnTo>
                <a:lnTo>
                  <a:pt x="2847" y="549"/>
                </a:lnTo>
                <a:lnTo>
                  <a:pt x="2847" y="549"/>
                </a:lnTo>
                <a:lnTo>
                  <a:pt x="2847" y="549"/>
                </a:lnTo>
                <a:lnTo>
                  <a:pt x="2848" y="549"/>
                </a:lnTo>
                <a:lnTo>
                  <a:pt x="2848" y="549"/>
                </a:lnTo>
                <a:lnTo>
                  <a:pt x="2848" y="549"/>
                </a:lnTo>
                <a:lnTo>
                  <a:pt x="2848" y="548"/>
                </a:lnTo>
                <a:lnTo>
                  <a:pt x="2849" y="548"/>
                </a:lnTo>
                <a:lnTo>
                  <a:pt x="2849" y="549"/>
                </a:lnTo>
                <a:lnTo>
                  <a:pt x="2849" y="549"/>
                </a:lnTo>
                <a:lnTo>
                  <a:pt x="2849" y="549"/>
                </a:lnTo>
                <a:lnTo>
                  <a:pt x="2850" y="549"/>
                </a:lnTo>
                <a:lnTo>
                  <a:pt x="2850" y="549"/>
                </a:lnTo>
                <a:lnTo>
                  <a:pt x="2850" y="549"/>
                </a:lnTo>
                <a:lnTo>
                  <a:pt x="2850" y="549"/>
                </a:lnTo>
                <a:lnTo>
                  <a:pt x="2851" y="549"/>
                </a:lnTo>
                <a:lnTo>
                  <a:pt x="2851" y="549"/>
                </a:lnTo>
                <a:lnTo>
                  <a:pt x="2851" y="549"/>
                </a:lnTo>
                <a:lnTo>
                  <a:pt x="2851" y="549"/>
                </a:lnTo>
                <a:lnTo>
                  <a:pt x="2851" y="549"/>
                </a:lnTo>
                <a:lnTo>
                  <a:pt x="2852" y="549"/>
                </a:lnTo>
                <a:lnTo>
                  <a:pt x="2852" y="549"/>
                </a:lnTo>
                <a:lnTo>
                  <a:pt x="2852" y="549"/>
                </a:lnTo>
                <a:lnTo>
                  <a:pt x="2852" y="549"/>
                </a:lnTo>
                <a:lnTo>
                  <a:pt x="2853" y="548"/>
                </a:lnTo>
                <a:lnTo>
                  <a:pt x="2853" y="548"/>
                </a:lnTo>
                <a:lnTo>
                  <a:pt x="2853" y="548"/>
                </a:lnTo>
                <a:lnTo>
                  <a:pt x="2853" y="548"/>
                </a:lnTo>
                <a:lnTo>
                  <a:pt x="2854" y="548"/>
                </a:lnTo>
                <a:lnTo>
                  <a:pt x="2854" y="548"/>
                </a:lnTo>
                <a:lnTo>
                  <a:pt x="2854" y="548"/>
                </a:lnTo>
                <a:lnTo>
                  <a:pt x="2854" y="547"/>
                </a:lnTo>
                <a:lnTo>
                  <a:pt x="2855" y="546"/>
                </a:lnTo>
                <a:lnTo>
                  <a:pt x="2855" y="545"/>
                </a:lnTo>
                <a:lnTo>
                  <a:pt x="2855" y="545"/>
                </a:lnTo>
                <a:lnTo>
                  <a:pt x="2856" y="545"/>
                </a:lnTo>
                <a:lnTo>
                  <a:pt x="2856" y="545"/>
                </a:lnTo>
                <a:lnTo>
                  <a:pt x="2856" y="545"/>
                </a:lnTo>
                <a:lnTo>
                  <a:pt x="2856" y="545"/>
                </a:lnTo>
                <a:lnTo>
                  <a:pt x="2856" y="545"/>
                </a:lnTo>
                <a:lnTo>
                  <a:pt x="2856" y="545"/>
                </a:lnTo>
                <a:lnTo>
                  <a:pt x="2857" y="545"/>
                </a:lnTo>
                <a:lnTo>
                  <a:pt x="2857" y="545"/>
                </a:lnTo>
                <a:lnTo>
                  <a:pt x="2857" y="545"/>
                </a:lnTo>
                <a:lnTo>
                  <a:pt x="2857" y="545"/>
                </a:lnTo>
                <a:lnTo>
                  <a:pt x="2858" y="545"/>
                </a:lnTo>
                <a:lnTo>
                  <a:pt x="2858" y="545"/>
                </a:lnTo>
                <a:lnTo>
                  <a:pt x="2858" y="545"/>
                </a:lnTo>
                <a:lnTo>
                  <a:pt x="2859" y="545"/>
                </a:lnTo>
                <a:lnTo>
                  <a:pt x="2859" y="545"/>
                </a:lnTo>
                <a:lnTo>
                  <a:pt x="2859" y="545"/>
                </a:lnTo>
                <a:lnTo>
                  <a:pt x="2859" y="545"/>
                </a:lnTo>
                <a:lnTo>
                  <a:pt x="2860" y="545"/>
                </a:lnTo>
                <a:lnTo>
                  <a:pt x="2860" y="545"/>
                </a:lnTo>
                <a:lnTo>
                  <a:pt x="2860" y="545"/>
                </a:lnTo>
                <a:lnTo>
                  <a:pt x="2860" y="545"/>
                </a:lnTo>
                <a:lnTo>
                  <a:pt x="2860" y="545"/>
                </a:lnTo>
                <a:lnTo>
                  <a:pt x="2860" y="545"/>
                </a:lnTo>
                <a:lnTo>
                  <a:pt x="2861" y="545"/>
                </a:lnTo>
                <a:lnTo>
                  <a:pt x="2861" y="545"/>
                </a:lnTo>
                <a:lnTo>
                  <a:pt x="2861" y="545"/>
                </a:lnTo>
                <a:lnTo>
                  <a:pt x="2862" y="545"/>
                </a:lnTo>
                <a:lnTo>
                  <a:pt x="2862" y="545"/>
                </a:lnTo>
                <a:lnTo>
                  <a:pt x="2862" y="545"/>
                </a:lnTo>
                <a:lnTo>
                  <a:pt x="2862" y="545"/>
                </a:lnTo>
                <a:lnTo>
                  <a:pt x="2863" y="545"/>
                </a:lnTo>
                <a:lnTo>
                  <a:pt x="2863" y="545"/>
                </a:lnTo>
                <a:lnTo>
                  <a:pt x="2863" y="545"/>
                </a:lnTo>
                <a:lnTo>
                  <a:pt x="2863" y="545"/>
                </a:lnTo>
                <a:lnTo>
                  <a:pt x="2864" y="545"/>
                </a:lnTo>
                <a:lnTo>
                  <a:pt x="2864" y="545"/>
                </a:lnTo>
                <a:lnTo>
                  <a:pt x="2864" y="545"/>
                </a:lnTo>
                <a:lnTo>
                  <a:pt x="2864" y="545"/>
                </a:lnTo>
                <a:lnTo>
                  <a:pt x="2865" y="545"/>
                </a:lnTo>
                <a:lnTo>
                  <a:pt x="2865" y="545"/>
                </a:lnTo>
                <a:lnTo>
                  <a:pt x="2865" y="545"/>
                </a:lnTo>
                <a:lnTo>
                  <a:pt x="2865" y="545"/>
                </a:lnTo>
                <a:lnTo>
                  <a:pt x="2865" y="545"/>
                </a:lnTo>
                <a:lnTo>
                  <a:pt x="2866" y="545"/>
                </a:lnTo>
                <a:lnTo>
                  <a:pt x="2866" y="545"/>
                </a:lnTo>
                <a:lnTo>
                  <a:pt x="2866" y="545"/>
                </a:lnTo>
                <a:lnTo>
                  <a:pt x="2866" y="545"/>
                </a:lnTo>
                <a:lnTo>
                  <a:pt x="2867" y="545"/>
                </a:lnTo>
                <a:lnTo>
                  <a:pt x="2867" y="545"/>
                </a:lnTo>
                <a:lnTo>
                  <a:pt x="2867" y="545"/>
                </a:lnTo>
                <a:lnTo>
                  <a:pt x="2867" y="543"/>
                </a:lnTo>
                <a:lnTo>
                  <a:pt x="2868" y="539"/>
                </a:lnTo>
                <a:lnTo>
                  <a:pt x="2868" y="538"/>
                </a:lnTo>
                <a:lnTo>
                  <a:pt x="2868" y="540"/>
                </a:lnTo>
                <a:lnTo>
                  <a:pt x="2868" y="540"/>
                </a:lnTo>
                <a:lnTo>
                  <a:pt x="2869" y="528"/>
                </a:lnTo>
                <a:lnTo>
                  <a:pt x="2869" y="513"/>
                </a:lnTo>
                <a:lnTo>
                  <a:pt x="2869" y="506"/>
                </a:lnTo>
                <a:lnTo>
                  <a:pt x="2869" y="533"/>
                </a:lnTo>
                <a:lnTo>
                  <a:pt x="2869" y="553"/>
                </a:lnTo>
                <a:lnTo>
                  <a:pt x="2870" y="559"/>
                </a:lnTo>
                <a:lnTo>
                  <a:pt x="2870" y="559"/>
                </a:lnTo>
                <a:lnTo>
                  <a:pt x="2870" y="559"/>
                </a:lnTo>
                <a:lnTo>
                  <a:pt x="2870" y="559"/>
                </a:lnTo>
                <a:lnTo>
                  <a:pt x="2871" y="560"/>
                </a:lnTo>
                <a:lnTo>
                  <a:pt x="2871" y="560"/>
                </a:lnTo>
                <a:lnTo>
                  <a:pt x="2871" y="560"/>
                </a:lnTo>
                <a:lnTo>
                  <a:pt x="2871" y="560"/>
                </a:lnTo>
                <a:lnTo>
                  <a:pt x="2872" y="560"/>
                </a:lnTo>
                <a:lnTo>
                  <a:pt x="2872" y="560"/>
                </a:lnTo>
                <a:lnTo>
                  <a:pt x="2872" y="560"/>
                </a:lnTo>
                <a:lnTo>
                  <a:pt x="2872" y="560"/>
                </a:lnTo>
                <a:lnTo>
                  <a:pt x="2873" y="560"/>
                </a:lnTo>
                <a:lnTo>
                  <a:pt x="2873" y="560"/>
                </a:lnTo>
                <a:lnTo>
                  <a:pt x="2873" y="560"/>
                </a:lnTo>
                <a:lnTo>
                  <a:pt x="2873" y="560"/>
                </a:lnTo>
                <a:lnTo>
                  <a:pt x="2873" y="560"/>
                </a:lnTo>
                <a:lnTo>
                  <a:pt x="2874" y="559"/>
                </a:lnTo>
                <a:lnTo>
                  <a:pt x="2874" y="559"/>
                </a:lnTo>
                <a:lnTo>
                  <a:pt x="2874" y="559"/>
                </a:lnTo>
                <a:lnTo>
                  <a:pt x="2874" y="560"/>
                </a:lnTo>
                <a:lnTo>
                  <a:pt x="2875" y="560"/>
                </a:lnTo>
                <a:lnTo>
                  <a:pt x="2875" y="560"/>
                </a:lnTo>
                <a:lnTo>
                  <a:pt x="2875" y="560"/>
                </a:lnTo>
                <a:lnTo>
                  <a:pt x="2875" y="560"/>
                </a:lnTo>
                <a:lnTo>
                  <a:pt x="2876" y="560"/>
                </a:lnTo>
                <a:lnTo>
                  <a:pt x="2876" y="559"/>
                </a:lnTo>
                <a:lnTo>
                  <a:pt x="2876" y="559"/>
                </a:lnTo>
                <a:lnTo>
                  <a:pt x="2876" y="559"/>
                </a:lnTo>
                <a:lnTo>
                  <a:pt x="2877" y="559"/>
                </a:lnTo>
                <a:lnTo>
                  <a:pt x="2877" y="559"/>
                </a:lnTo>
                <a:lnTo>
                  <a:pt x="2877" y="559"/>
                </a:lnTo>
                <a:lnTo>
                  <a:pt x="2877" y="559"/>
                </a:lnTo>
                <a:lnTo>
                  <a:pt x="2878" y="559"/>
                </a:lnTo>
                <a:lnTo>
                  <a:pt x="2878" y="559"/>
                </a:lnTo>
                <a:lnTo>
                  <a:pt x="2878" y="559"/>
                </a:lnTo>
                <a:lnTo>
                  <a:pt x="2878" y="559"/>
                </a:lnTo>
                <a:lnTo>
                  <a:pt x="2878" y="559"/>
                </a:lnTo>
                <a:lnTo>
                  <a:pt x="2879" y="558"/>
                </a:lnTo>
                <a:lnTo>
                  <a:pt x="2879" y="559"/>
                </a:lnTo>
                <a:lnTo>
                  <a:pt x="2879" y="558"/>
                </a:lnTo>
                <a:lnTo>
                  <a:pt x="2879" y="558"/>
                </a:lnTo>
                <a:lnTo>
                  <a:pt x="2880" y="558"/>
                </a:lnTo>
                <a:lnTo>
                  <a:pt x="2880" y="558"/>
                </a:lnTo>
                <a:lnTo>
                  <a:pt x="2880" y="558"/>
                </a:lnTo>
                <a:lnTo>
                  <a:pt x="2880" y="559"/>
                </a:lnTo>
                <a:lnTo>
                  <a:pt x="2881" y="559"/>
                </a:lnTo>
                <a:lnTo>
                  <a:pt x="2881" y="559"/>
                </a:lnTo>
                <a:lnTo>
                  <a:pt x="2881" y="559"/>
                </a:lnTo>
                <a:lnTo>
                  <a:pt x="2881" y="559"/>
                </a:lnTo>
                <a:lnTo>
                  <a:pt x="2882" y="559"/>
                </a:lnTo>
                <a:lnTo>
                  <a:pt x="2882" y="559"/>
                </a:lnTo>
                <a:lnTo>
                  <a:pt x="2882" y="559"/>
                </a:lnTo>
                <a:lnTo>
                  <a:pt x="2882" y="559"/>
                </a:lnTo>
                <a:lnTo>
                  <a:pt x="2882" y="559"/>
                </a:lnTo>
                <a:lnTo>
                  <a:pt x="2883" y="559"/>
                </a:lnTo>
                <a:lnTo>
                  <a:pt x="2883" y="559"/>
                </a:lnTo>
                <a:lnTo>
                  <a:pt x="2883" y="559"/>
                </a:lnTo>
                <a:lnTo>
                  <a:pt x="2883" y="559"/>
                </a:lnTo>
                <a:lnTo>
                  <a:pt x="2884" y="559"/>
                </a:lnTo>
                <a:lnTo>
                  <a:pt x="2884" y="560"/>
                </a:lnTo>
                <a:lnTo>
                  <a:pt x="2884" y="560"/>
                </a:lnTo>
                <a:lnTo>
                  <a:pt x="2884" y="560"/>
                </a:lnTo>
                <a:lnTo>
                  <a:pt x="2885" y="560"/>
                </a:lnTo>
                <a:lnTo>
                  <a:pt x="2885" y="560"/>
                </a:lnTo>
                <a:lnTo>
                  <a:pt x="2885" y="560"/>
                </a:lnTo>
                <a:lnTo>
                  <a:pt x="2885" y="560"/>
                </a:lnTo>
                <a:lnTo>
                  <a:pt x="2886" y="561"/>
                </a:lnTo>
                <a:lnTo>
                  <a:pt x="2886" y="561"/>
                </a:lnTo>
                <a:lnTo>
                  <a:pt x="2886" y="561"/>
                </a:lnTo>
                <a:lnTo>
                  <a:pt x="2886" y="561"/>
                </a:lnTo>
                <a:lnTo>
                  <a:pt x="2887" y="561"/>
                </a:lnTo>
                <a:lnTo>
                  <a:pt x="2887" y="562"/>
                </a:lnTo>
                <a:lnTo>
                  <a:pt x="2887" y="562"/>
                </a:lnTo>
                <a:lnTo>
                  <a:pt x="2887" y="563"/>
                </a:lnTo>
                <a:lnTo>
                  <a:pt x="2887" y="563"/>
                </a:lnTo>
                <a:lnTo>
                  <a:pt x="2888" y="564"/>
                </a:lnTo>
                <a:lnTo>
                  <a:pt x="2888" y="564"/>
                </a:lnTo>
                <a:lnTo>
                  <a:pt x="2888" y="564"/>
                </a:lnTo>
                <a:lnTo>
                  <a:pt x="2888" y="564"/>
                </a:lnTo>
                <a:lnTo>
                  <a:pt x="2889" y="564"/>
                </a:lnTo>
                <a:lnTo>
                  <a:pt x="2889" y="564"/>
                </a:lnTo>
                <a:lnTo>
                  <a:pt x="2889" y="564"/>
                </a:lnTo>
                <a:lnTo>
                  <a:pt x="2889" y="564"/>
                </a:lnTo>
                <a:lnTo>
                  <a:pt x="2890" y="564"/>
                </a:lnTo>
                <a:lnTo>
                  <a:pt x="2890" y="564"/>
                </a:lnTo>
                <a:lnTo>
                  <a:pt x="2890" y="564"/>
                </a:lnTo>
                <a:lnTo>
                  <a:pt x="2890" y="564"/>
                </a:lnTo>
                <a:lnTo>
                  <a:pt x="2891" y="564"/>
                </a:lnTo>
                <a:lnTo>
                  <a:pt x="2891" y="564"/>
                </a:lnTo>
                <a:lnTo>
                  <a:pt x="2891" y="565"/>
                </a:lnTo>
                <a:lnTo>
                  <a:pt x="2891" y="565"/>
                </a:lnTo>
                <a:lnTo>
                  <a:pt x="2891" y="565"/>
                </a:lnTo>
                <a:lnTo>
                  <a:pt x="2892" y="565"/>
                </a:lnTo>
                <a:lnTo>
                  <a:pt x="2892" y="565"/>
                </a:lnTo>
                <a:lnTo>
                  <a:pt x="2892" y="565"/>
                </a:lnTo>
                <a:lnTo>
                  <a:pt x="2892" y="565"/>
                </a:lnTo>
                <a:lnTo>
                  <a:pt x="2893" y="565"/>
                </a:lnTo>
                <a:lnTo>
                  <a:pt x="2893" y="565"/>
                </a:lnTo>
                <a:lnTo>
                  <a:pt x="2893" y="565"/>
                </a:lnTo>
                <a:lnTo>
                  <a:pt x="2893" y="565"/>
                </a:lnTo>
                <a:lnTo>
                  <a:pt x="2894" y="565"/>
                </a:lnTo>
                <a:lnTo>
                  <a:pt x="2894" y="565"/>
                </a:lnTo>
                <a:lnTo>
                  <a:pt x="2894" y="565"/>
                </a:lnTo>
                <a:lnTo>
                  <a:pt x="2895" y="565"/>
                </a:lnTo>
                <a:lnTo>
                  <a:pt x="2895" y="565"/>
                </a:lnTo>
                <a:lnTo>
                  <a:pt x="2895" y="564"/>
                </a:lnTo>
                <a:lnTo>
                  <a:pt x="2895" y="563"/>
                </a:lnTo>
                <a:lnTo>
                  <a:pt x="2896" y="563"/>
                </a:lnTo>
                <a:lnTo>
                  <a:pt x="2896" y="563"/>
                </a:lnTo>
                <a:lnTo>
                  <a:pt x="2896" y="563"/>
                </a:lnTo>
                <a:lnTo>
                  <a:pt x="2896" y="563"/>
                </a:lnTo>
                <a:lnTo>
                  <a:pt x="2896" y="563"/>
                </a:lnTo>
                <a:lnTo>
                  <a:pt x="2896" y="563"/>
                </a:lnTo>
                <a:lnTo>
                  <a:pt x="2897" y="563"/>
                </a:lnTo>
                <a:lnTo>
                  <a:pt x="2897" y="563"/>
                </a:lnTo>
                <a:lnTo>
                  <a:pt x="2897" y="563"/>
                </a:lnTo>
                <a:lnTo>
                  <a:pt x="2898" y="563"/>
                </a:lnTo>
                <a:lnTo>
                  <a:pt x="2898" y="563"/>
                </a:lnTo>
                <a:lnTo>
                  <a:pt x="2898" y="562"/>
                </a:lnTo>
                <a:lnTo>
                  <a:pt x="2898" y="562"/>
                </a:lnTo>
                <a:lnTo>
                  <a:pt x="2899" y="562"/>
                </a:lnTo>
                <a:lnTo>
                  <a:pt x="2899" y="562"/>
                </a:lnTo>
                <a:lnTo>
                  <a:pt x="2899" y="562"/>
                </a:lnTo>
                <a:lnTo>
                  <a:pt x="2899" y="562"/>
                </a:lnTo>
                <a:lnTo>
                  <a:pt x="2900" y="562"/>
                </a:lnTo>
                <a:lnTo>
                  <a:pt x="2900" y="562"/>
                </a:lnTo>
                <a:lnTo>
                  <a:pt x="2900" y="562"/>
                </a:lnTo>
                <a:lnTo>
                  <a:pt x="2900" y="562"/>
                </a:lnTo>
                <a:lnTo>
                  <a:pt x="2900" y="562"/>
                </a:lnTo>
                <a:lnTo>
                  <a:pt x="2901" y="562"/>
                </a:lnTo>
                <a:lnTo>
                  <a:pt x="2901" y="562"/>
                </a:lnTo>
                <a:lnTo>
                  <a:pt x="2901" y="562"/>
                </a:lnTo>
                <a:lnTo>
                  <a:pt x="2901" y="562"/>
                </a:lnTo>
                <a:lnTo>
                  <a:pt x="2902" y="562"/>
                </a:lnTo>
                <a:lnTo>
                  <a:pt x="2902" y="562"/>
                </a:lnTo>
                <a:lnTo>
                  <a:pt x="2902" y="562"/>
                </a:lnTo>
                <a:lnTo>
                  <a:pt x="2902" y="562"/>
                </a:lnTo>
                <a:lnTo>
                  <a:pt x="2903" y="562"/>
                </a:lnTo>
                <a:lnTo>
                  <a:pt x="2903" y="562"/>
                </a:lnTo>
                <a:lnTo>
                  <a:pt x="2903" y="562"/>
                </a:lnTo>
                <a:lnTo>
                  <a:pt x="2903" y="562"/>
                </a:lnTo>
                <a:lnTo>
                  <a:pt x="2904" y="562"/>
                </a:lnTo>
                <a:lnTo>
                  <a:pt x="2904" y="562"/>
                </a:lnTo>
                <a:lnTo>
                  <a:pt x="2904" y="562"/>
                </a:lnTo>
                <a:lnTo>
                  <a:pt x="2904" y="562"/>
                </a:lnTo>
                <a:lnTo>
                  <a:pt x="2905" y="562"/>
                </a:lnTo>
                <a:lnTo>
                  <a:pt x="2905" y="562"/>
                </a:lnTo>
                <a:lnTo>
                  <a:pt x="2905" y="562"/>
                </a:lnTo>
                <a:lnTo>
                  <a:pt x="2905" y="562"/>
                </a:lnTo>
                <a:lnTo>
                  <a:pt x="2905" y="562"/>
                </a:lnTo>
                <a:lnTo>
                  <a:pt x="2906" y="562"/>
                </a:lnTo>
                <a:lnTo>
                  <a:pt x="2906" y="562"/>
                </a:lnTo>
                <a:lnTo>
                  <a:pt x="2906" y="562"/>
                </a:lnTo>
                <a:lnTo>
                  <a:pt x="2906" y="562"/>
                </a:lnTo>
                <a:lnTo>
                  <a:pt x="2907" y="561"/>
                </a:lnTo>
                <a:lnTo>
                  <a:pt x="2907" y="561"/>
                </a:lnTo>
                <a:lnTo>
                  <a:pt x="2907" y="561"/>
                </a:lnTo>
                <a:lnTo>
                  <a:pt x="2907" y="561"/>
                </a:lnTo>
                <a:lnTo>
                  <a:pt x="2908" y="561"/>
                </a:lnTo>
                <a:lnTo>
                  <a:pt x="2908" y="562"/>
                </a:lnTo>
                <a:lnTo>
                  <a:pt x="2908" y="562"/>
                </a:lnTo>
                <a:lnTo>
                  <a:pt x="2908" y="562"/>
                </a:lnTo>
                <a:lnTo>
                  <a:pt x="2909" y="561"/>
                </a:lnTo>
                <a:lnTo>
                  <a:pt x="2909" y="561"/>
                </a:lnTo>
                <a:lnTo>
                  <a:pt x="2909" y="562"/>
                </a:lnTo>
                <a:lnTo>
                  <a:pt x="2909" y="561"/>
                </a:lnTo>
                <a:lnTo>
                  <a:pt x="2909" y="562"/>
                </a:lnTo>
                <a:lnTo>
                  <a:pt x="2910" y="562"/>
                </a:lnTo>
                <a:lnTo>
                  <a:pt x="2910" y="562"/>
                </a:lnTo>
                <a:lnTo>
                  <a:pt x="2910" y="562"/>
                </a:lnTo>
                <a:lnTo>
                  <a:pt x="2910" y="562"/>
                </a:lnTo>
                <a:lnTo>
                  <a:pt x="2911" y="561"/>
                </a:lnTo>
                <a:lnTo>
                  <a:pt x="2911" y="561"/>
                </a:lnTo>
                <a:lnTo>
                  <a:pt x="2911" y="561"/>
                </a:lnTo>
                <a:lnTo>
                  <a:pt x="2911" y="561"/>
                </a:lnTo>
                <a:lnTo>
                  <a:pt x="2912" y="560"/>
                </a:lnTo>
                <a:lnTo>
                  <a:pt x="2912" y="560"/>
                </a:lnTo>
                <a:lnTo>
                  <a:pt x="2912" y="560"/>
                </a:lnTo>
                <a:lnTo>
                  <a:pt x="2912" y="561"/>
                </a:lnTo>
                <a:lnTo>
                  <a:pt x="2913" y="561"/>
                </a:lnTo>
                <a:lnTo>
                  <a:pt x="2913" y="561"/>
                </a:lnTo>
                <a:lnTo>
                  <a:pt x="2913" y="561"/>
                </a:lnTo>
                <a:lnTo>
                  <a:pt x="2913" y="561"/>
                </a:lnTo>
                <a:lnTo>
                  <a:pt x="2913" y="560"/>
                </a:lnTo>
                <a:lnTo>
                  <a:pt x="2914" y="560"/>
                </a:lnTo>
                <a:lnTo>
                  <a:pt x="2914" y="561"/>
                </a:lnTo>
                <a:lnTo>
                  <a:pt x="2914" y="561"/>
                </a:lnTo>
                <a:lnTo>
                  <a:pt x="2914" y="561"/>
                </a:lnTo>
                <a:lnTo>
                  <a:pt x="2915" y="561"/>
                </a:lnTo>
                <a:lnTo>
                  <a:pt x="2915" y="561"/>
                </a:lnTo>
                <a:lnTo>
                  <a:pt x="2915" y="562"/>
                </a:lnTo>
                <a:lnTo>
                  <a:pt x="2915" y="562"/>
                </a:lnTo>
                <a:lnTo>
                  <a:pt x="2916" y="561"/>
                </a:lnTo>
                <a:lnTo>
                  <a:pt x="2916" y="561"/>
                </a:lnTo>
                <a:lnTo>
                  <a:pt x="2916" y="561"/>
                </a:lnTo>
                <a:lnTo>
                  <a:pt x="2916" y="561"/>
                </a:lnTo>
                <a:lnTo>
                  <a:pt x="2917" y="562"/>
                </a:lnTo>
                <a:lnTo>
                  <a:pt x="2917" y="562"/>
                </a:lnTo>
                <a:lnTo>
                  <a:pt x="2917" y="562"/>
                </a:lnTo>
                <a:lnTo>
                  <a:pt x="2917" y="562"/>
                </a:lnTo>
                <a:lnTo>
                  <a:pt x="2918" y="561"/>
                </a:lnTo>
                <a:lnTo>
                  <a:pt x="2918" y="561"/>
                </a:lnTo>
                <a:lnTo>
                  <a:pt x="2918" y="561"/>
                </a:lnTo>
                <a:lnTo>
                  <a:pt x="2918" y="561"/>
                </a:lnTo>
                <a:lnTo>
                  <a:pt x="2918" y="561"/>
                </a:lnTo>
                <a:lnTo>
                  <a:pt x="2919" y="561"/>
                </a:lnTo>
                <a:lnTo>
                  <a:pt x="2919" y="558"/>
                </a:lnTo>
                <a:lnTo>
                  <a:pt x="2919" y="556"/>
                </a:lnTo>
                <a:lnTo>
                  <a:pt x="2919" y="555"/>
                </a:lnTo>
                <a:lnTo>
                  <a:pt x="2920" y="555"/>
                </a:lnTo>
                <a:lnTo>
                  <a:pt x="2920" y="555"/>
                </a:lnTo>
                <a:lnTo>
                  <a:pt x="2920" y="555"/>
                </a:lnTo>
                <a:lnTo>
                  <a:pt x="2920" y="555"/>
                </a:lnTo>
                <a:lnTo>
                  <a:pt x="2921" y="555"/>
                </a:lnTo>
                <a:lnTo>
                  <a:pt x="2921" y="555"/>
                </a:lnTo>
                <a:lnTo>
                  <a:pt x="2921" y="554"/>
                </a:lnTo>
                <a:lnTo>
                  <a:pt x="2921" y="554"/>
                </a:lnTo>
                <a:lnTo>
                  <a:pt x="2922" y="553"/>
                </a:lnTo>
                <a:lnTo>
                  <a:pt x="2922" y="552"/>
                </a:lnTo>
                <a:lnTo>
                  <a:pt x="2922" y="552"/>
                </a:lnTo>
                <a:lnTo>
                  <a:pt x="2922" y="552"/>
                </a:lnTo>
                <a:lnTo>
                  <a:pt x="2922" y="552"/>
                </a:lnTo>
                <a:lnTo>
                  <a:pt x="2923" y="552"/>
                </a:lnTo>
                <a:lnTo>
                  <a:pt x="2923" y="552"/>
                </a:lnTo>
                <a:lnTo>
                  <a:pt x="2923" y="552"/>
                </a:lnTo>
                <a:lnTo>
                  <a:pt x="2923" y="552"/>
                </a:lnTo>
                <a:lnTo>
                  <a:pt x="2924" y="552"/>
                </a:lnTo>
                <a:lnTo>
                  <a:pt x="2924" y="552"/>
                </a:lnTo>
                <a:lnTo>
                  <a:pt x="2924" y="552"/>
                </a:lnTo>
                <a:lnTo>
                  <a:pt x="2924" y="552"/>
                </a:lnTo>
                <a:lnTo>
                  <a:pt x="2925" y="552"/>
                </a:lnTo>
                <a:lnTo>
                  <a:pt x="2925" y="552"/>
                </a:lnTo>
                <a:lnTo>
                  <a:pt x="2925" y="552"/>
                </a:lnTo>
                <a:lnTo>
                  <a:pt x="2925" y="552"/>
                </a:lnTo>
                <a:lnTo>
                  <a:pt x="2926" y="548"/>
                </a:lnTo>
                <a:lnTo>
                  <a:pt x="2926" y="548"/>
                </a:lnTo>
                <a:lnTo>
                  <a:pt x="2926" y="548"/>
                </a:lnTo>
                <a:lnTo>
                  <a:pt x="2927" y="542"/>
                </a:lnTo>
                <a:lnTo>
                  <a:pt x="2927" y="536"/>
                </a:lnTo>
                <a:lnTo>
                  <a:pt x="2927" y="529"/>
                </a:lnTo>
                <a:lnTo>
                  <a:pt x="2927" y="525"/>
                </a:lnTo>
                <a:lnTo>
                  <a:pt x="2927" y="528"/>
                </a:lnTo>
                <a:lnTo>
                  <a:pt x="2927" y="534"/>
                </a:lnTo>
                <a:lnTo>
                  <a:pt x="2928" y="537"/>
                </a:lnTo>
                <a:lnTo>
                  <a:pt x="2928" y="536"/>
                </a:lnTo>
                <a:lnTo>
                  <a:pt x="2928" y="534"/>
                </a:lnTo>
                <a:lnTo>
                  <a:pt x="2928" y="531"/>
                </a:lnTo>
                <a:lnTo>
                  <a:pt x="2929" y="529"/>
                </a:lnTo>
                <a:lnTo>
                  <a:pt x="2929" y="524"/>
                </a:lnTo>
                <a:lnTo>
                  <a:pt x="2929" y="517"/>
                </a:lnTo>
                <a:lnTo>
                  <a:pt x="2930" y="512"/>
                </a:lnTo>
                <a:lnTo>
                  <a:pt x="2930" y="511"/>
                </a:lnTo>
                <a:lnTo>
                  <a:pt x="2930" y="510"/>
                </a:lnTo>
                <a:lnTo>
                  <a:pt x="2930" y="520"/>
                </a:lnTo>
                <a:lnTo>
                  <a:pt x="2931" y="520"/>
                </a:lnTo>
                <a:lnTo>
                  <a:pt x="2931" y="529"/>
                </a:lnTo>
                <a:lnTo>
                  <a:pt x="2931" y="545"/>
                </a:lnTo>
                <a:lnTo>
                  <a:pt x="2931" y="545"/>
                </a:lnTo>
                <a:lnTo>
                  <a:pt x="2931" y="545"/>
                </a:lnTo>
                <a:lnTo>
                  <a:pt x="2931" y="546"/>
                </a:lnTo>
                <a:lnTo>
                  <a:pt x="2932" y="546"/>
                </a:lnTo>
                <a:lnTo>
                  <a:pt x="2932" y="548"/>
                </a:lnTo>
                <a:lnTo>
                  <a:pt x="2932" y="548"/>
                </a:lnTo>
                <a:lnTo>
                  <a:pt x="2932" y="549"/>
                </a:lnTo>
                <a:lnTo>
                  <a:pt x="2933" y="549"/>
                </a:lnTo>
                <a:lnTo>
                  <a:pt x="2933" y="549"/>
                </a:lnTo>
                <a:lnTo>
                  <a:pt x="2933" y="548"/>
                </a:lnTo>
                <a:lnTo>
                  <a:pt x="2934" y="548"/>
                </a:lnTo>
                <a:lnTo>
                  <a:pt x="2934" y="548"/>
                </a:lnTo>
                <a:lnTo>
                  <a:pt x="2934" y="548"/>
                </a:lnTo>
                <a:lnTo>
                  <a:pt x="2934" y="548"/>
                </a:lnTo>
                <a:lnTo>
                  <a:pt x="2935" y="548"/>
                </a:lnTo>
                <a:lnTo>
                  <a:pt x="2935" y="548"/>
                </a:lnTo>
                <a:lnTo>
                  <a:pt x="2935" y="548"/>
                </a:lnTo>
                <a:lnTo>
                  <a:pt x="2935" y="548"/>
                </a:lnTo>
                <a:lnTo>
                  <a:pt x="2936" y="548"/>
                </a:lnTo>
                <a:lnTo>
                  <a:pt x="2936" y="547"/>
                </a:lnTo>
                <a:lnTo>
                  <a:pt x="2936" y="547"/>
                </a:lnTo>
                <a:lnTo>
                  <a:pt x="2936" y="547"/>
                </a:lnTo>
                <a:lnTo>
                  <a:pt x="2936" y="547"/>
                </a:lnTo>
                <a:lnTo>
                  <a:pt x="2937" y="547"/>
                </a:lnTo>
                <a:lnTo>
                  <a:pt x="2937" y="547"/>
                </a:lnTo>
                <a:lnTo>
                  <a:pt x="2937" y="547"/>
                </a:lnTo>
                <a:lnTo>
                  <a:pt x="2937" y="547"/>
                </a:lnTo>
                <a:lnTo>
                  <a:pt x="2938" y="547"/>
                </a:lnTo>
                <a:lnTo>
                  <a:pt x="2938" y="547"/>
                </a:lnTo>
                <a:lnTo>
                  <a:pt x="2938" y="547"/>
                </a:lnTo>
                <a:lnTo>
                  <a:pt x="2938" y="547"/>
                </a:lnTo>
                <a:lnTo>
                  <a:pt x="2939" y="547"/>
                </a:lnTo>
                <a:lnTo>
                  <a:pt x="2939" y="547"/>
                </a:lnTo>
                <a:lnTo>
                  <a:pt x="2939" y="546"/>
                </a:lnTo>
                <a:lnTo>
                  <a:pt x="2939" y="546"/>
                </a:lnTo>
                <a:lnTo>
                  <a:pt x="2940" y="545"/>
                </a:lnTo>
                <a:lnTo>
                  <a:pt x="2940" y="545"/>
                </a:lnTo>
                <a:lnTo>
                  <a:pt x="2940" y="545"/>
                </a:lnTo>
                <a:lnTo>
                  <a:pt x="2940" y="545"/>
                </a:lnTo>
                <a:lnTo>
                  <a:pt x="2940" y="545"/>
                </a:lnTo>
                <a:lnTo>
                  <a:pt x="2941" y="546"/>
                </a:lnTo>
                <a:lnTo>
                  <a:pt x="2941" y="546"/>
                </a:lnTo>
                <a:lnTo>
                  <a:pt x="2941" y="547"/>
                </a:lnTo>
                <a:lnTo>
                  <a:pt x="2941" y="547"/>
                </a:lnTo>
                <a:lnTo>
                  <a:pt x="2942" y="548"/>
                </a:lnTo>
                <a:lnTo>
                  <a:pt x="2942" y="548"/>
                </a:lnTo>
                <a:lnTo>
                  <a:pt x="2942" y="549"/>
                </a:lnTo>
                <a:lnTo>
                  <a:pt x="2942" y="549"/>
                </a:lnTo>
                <a:lnTo>
                  <a:pt x="2943" y="549"/>
                </a:lnTo>
                <a:lnTo>
                  <a:pt x="2943" y="549"/>
                </a:lnTo>
                <a:lnTo>
                  <a:pt x="2943" y="550"/>
                </a:lnTo>
                <a:lnTo>
                  <a:pt x="2943" y="550"/>
                </a:lnTo>
                <a:lnTo>
                  <a:pt x="2944" y="550"/>
                </a:lnTo>
                <a:lnTo>
                  <a:pt x="2944" y="550"/>
                </a:lnTo>
                <a:lnTo>
                  <a:pt x="2944" y="550"/>
                </a:lnTo>
                <a:lnTo>
                  <a:pt x="2944" y="550"/>
                </a:lnTo>
                <a:lnTo>
                  <a:pt x="2945" y="549"/>
                </a:lnTo>
                <a:lnTo>
                  <a:pt x="2945" y="549"/>
                </a:lnTo>
                <a:lnTo>
                  <a:pt x="2945" y="550"/>
                </a:lnTo>
                <a:lnTo>
                  <a:pt x="2945" y="551"/>
                </a:lnTo>
                <a:lnTo>
                  <a:pt x="2945" y="552"/>
                </a:lnTo>
                <a:lnTo>
                  <a:pt x="2946" y="554"/>
                </a:lnTo>
                <a:lnTo>
                  <a:pt x="2946" y="555"/>
                </a:lnTo>
                <a:lnTo>
                  <a:pt x="2946" y="557"/>
                </a:lnTo>
                <a:lnTo>
                  <a:pt x="2946" y="560"/>
                </a:lnTo>
                <a:lnTo>
                  <a:pt x="2947" y="563"/>
                </a:lnTo>
                <a:lnTo>
                  <a:pt x="2947" y="565"/>
                </a:lnTo>
                <a:lnTo>
                  <a:pt x="2947" y="566"/>
                </a:lnTo>
                <a:lnTo>
                  <a:pt x="2947" y="566"/>
                </a:lnTo>
                <a:lnTo>
                  <a:pt x="2948" y="567"/>
                </a:lnTo>
                <a:lnTo>
                  <a:pt x="2948" y="567"/>
                </a:lnTo>
                <a:lnTo>
                  <a:pt x="2948" y="568"/>
                </a:lnTo>
                <a:lnTo>
                  <a:pt x="2948" y="569"/>
                </a:lnTo>
                <a:lnTo>
                  <a:pt x="2949" y="569"/>
                </a:lnTo>
                <a:lnTo>
                  <a:pt x="2949" y="569"/>
                </a:lnTo>
                <a:lnTo>
                  <a:pt x="2949" y="569"/>
                </a:lnTo>
                <a:lnTo>
                  <a:pt x="2949" y="569"/>
                </a:lnTo>
                <a:lnTo>
                  <a:pt x="2949" y="569"/>
                </a:lnTo>
                <a:lnTo>
                  <a:pt x="2950" y="569"/>
                </a:lnTo>
                <a:lnTo>
                  <a:pt x="2950" y="569"/>
                </a:lnTo>
                <a:lnTo>
                  <a:pt x="2950" y="569"/>
                </a:lnTo>
                <a:lnTo>
                  <a:pt x="2950" y="569"/>
                </a:lnTo>
                <a:lnTo>
                  <a:pt x="2951" y="569"/>
                </a:lnTo>
                <a:lnTo>
                  <a:pt x="2951" y="569"/>
                </a:lnTo>
                <a:lnTo>
                  <a:pt x="2951" y="569"/>
                </a:lnTo>
                <a:lnTo>
                  <a:pt x="2951" y="569"/>
                </a:lnTo>
                <a:lnTo>
                  <a:pt x="2952" y="569"/>
                </a:lnTo>
                <a:lnTo>
                  <a:pt x="2952" y="568"/>
                </a:lnTo>
                <a:lnTo>
                  <a:pt x="2952" y="568"/>
                </a:lnTo>
                <a:lnTo>
                  <a:pt x="2952" y="568"/>
                </a:lnTo>
                <a:lnTo>
                  <a:pt x="2953" y="568"/>
                </a:lnTo>
                <a:lnTo>
                  <a:pt x="2953" y="569"/>
                </a:lnTo>
                <a:lnTo>
                  <a:pt x="2953" y="569"/>
                </a:lnTo>
                <a:lnTo>
                  <a:pt x="2953" y="569"/>
                </a:lnTo>
                <a:lnTo>
                  <a:pt x="2953" y="569"/>
                </a:lnTo>
                <a:lnTo>
                  <a:pt x="2954" y="569"/>
                </a:lnTo>
                <a:lnTo>
                  <a:pt x="2954" y="569"/>
                </a:lnTo>
                <a:lnTo>
                  <a:pt x="2954" y="569"/>
                </a:lnTo>
                <a:lnTo>
                  <a:pt x="2954" y="569"/>
                </a:lnTo>
                <a:lnTo>
                  <a:pt x="2955" y="569"/>
                </a:lnTo>
                <a:lnTo>
                  <a:pt x="2955" y="569"/>
                </a:lnTo>
                <a:lnTo>
                  <a:pt x="2955" y="569"/>
                </a:lnTo>
                <a:lnTo>
                  <a:pt x="2955" y="569"/>
                </a:lnTo>
                <a:lnTo>
                  <a:pt x="2956" y="569"/>
                </a:lnTo>
                <a:lnTo>
                  <a:pt x="2956" y="570"/>
                </a:lnTo>
                <a:lnTo>
                  <a:pt x="2956" y="570"/>
                </a:lnTo>
                <a:lnTo>
                  <a:pt x="2956" y="570"/>
                </a:lnTo>
                <a:lnTo>
                  <a:pt x="2957" y="570"/>
                </a:lnTo>
                <a:lnTo>
                  <a:pt x="2957" y="570"/>
                </a:lnTo>
                <a:lnTo>
                  <a:pt x="2957" y="570"/>
                </a:lnTo>
                <a:lnTo>
                  <a:pt x="2957" y="570"/>
                </a:lnTo>
                <a:lnTo>
                  <a:pt x="2958" y="570"/>
                </a:lnTo>
                <a:lnTo>
                  <a:pt x="2958" y="570"/>
                </a:lnTo>
                <a:lnTo>
                  <a:pt x="2958" y="570"/>
                </a:lnTo>
                <a:lnTo>
                  <a:pt x="2958" y="570"/>
                </a:lnTo>
                <a:lnTo>
                  <a:pt x="2958" y="570"/>
                </a:lnTo>
                <a:lnTo>
                  <a:pt x="2959" y="570"/>
                </a:lnTo>
                <a:lnTo>
                  <a:pt x="2959" y="570"/>
                </a:lnTo>
                <a:lnTo>
                  <a:pt x="2959" y="570"/>
                </a:lnTo>
                <a:lnTo>
                  <a:pt x="2959" y="570"/>
                </a:lnTo>
                <a:lnTo>
                  <a:pt x="2960" y="570"/>
                </a:lnTo>
                <a:lnTo>
                  <a:pt x="2960" y="569"/>
                </a:lnTo>
                <a:lnTo>
                  <a:pt x="2960" y="569"/>
                </a:lnTo>
                <a:lnTo>
                  <a:pt x="2960" y="570"/>
                </a:lnTo>
                <a:lnTo>
                  <a:pt x="2961" y="569"/>
                </a:lnTo>
                <a:lnTo>
                  <a:pt x="2961" y="569"/>
                </a:lnTo>
                <a:lnTo>
                  <a:pt x="2961" y="569"/>
                </a:lnTo>
                <a:lnTo>
                  <a:pt x="2961" y="569"/>
                </a:lnTo>
                <a:lnTo>
                  <a:pt x="2962" y="569"/>
                </a:lnTo>
                <a:lnTo>
                  <a:pt x="2962" y="569"/>
                </a:lnTo>
                <a:lnTo>
                  <a:pt x="2962" y="570"/>
                </a:lnTo>
                <a:lnTo>
                  <a:pt x="2962" y="570"/>
                </a:lnTo>
                <a:lnTo>
                  <a:pt x="2962" y="570"/>
                </a:lnTo>
                <a:lnTo>
                  <a:pt x="2963" y="570"/>
                </a:lnTo>
                <a:lnTo>
                  <a:pt x="2963" y="569"/>
                </a:lnTo>
                <a:lnTo>
                  <a:pt x="2963" y="569"/>
                </a:lnTo>
                <a:lnTo>
                  <a:pt x="2963" y="568"/>
                </a:lnTo>
                <a:lnTo>
                  <a:pt x="2964" y="568"/>
                </a:lnTo>
                <a:lnTo>
                  <a:pt x="2964" y="568"/>
                </a:lnTo>
                <a:lnTo>
                  <a:pt x="2964" y="568"/>
                </a:lnTo>
                <a:lnTo>
                  <a:pt x="2964" y="568"/>
                </a:lnTo>
                <a:lnTo>
                  <a:pt x="2965" y="568"/>
                </a:lnTo>
                <a:lnTo>
                  <a:pt x="2965" y="568"/>
                </a:lnTo>
                <a:lnTo>
                  <a:pt x="2965" y="568"/>
                </a:lnTo>
                <a:lnTo>
                  <a:pt x="2966" y="568"/>
                </a:lnTo>
                <a:lnTo>
                  <a:pt x="2966" y="568"/>
                </a:lnTo>
                <a:lnTo>
                  <a:pt x="2966" y="568"/>
                </a:lnTo>
                <a:lnTo>
                  <a:pt x="2966" y="568"/>
                </a:lnTo>
                <a:lnTo>
                  <a:pt x="2967" y="569"/>
                </a:lnTo>
                <a:lnTo>
                  <a:pt x="2967" y="569"/>
                </a:lnTo>
                <a:lnTo>
                  <a:pt x="2967" y="569"/>
                </a:lnTo>
                <a:lnTo>
                  <a:pt x="2967" y="569"/>
                </a:lnTo>
                <a:lnTo>
                  <a:pt x="2967" y="569"/>
                </a:lnTo>
                <a:lnTo>
                  <a:pt x="2967" y="569"/>
                </a:lnTo>
                <a:lnTo>
                  <a:pt x="2968" y="569"/>
                </a:lnTo>
                <a:lnTo>
                  <a:pt x="2968" y="569"/>
                </a:lnTo>
                <a:lnTo>
                  <a:pt x="2968" y="569"/>
                </a:lnTo>
                <a:lnTo>
                  <a:pt x="2969" y="569"/>
                </a:lnTo>
                <a:lnTo>
                  <a:pt x="2969" y="569"/>
                </a:lnTo>
                <a:lnTo>
                  <a:pt x="2969" y="569"/>
                </a:lnTo>
                <a:lnTo>
                  <a:pt x="2969" y="568"/>
                </a:lnTo>
                <a:lnTo>
                  <a:pt x="2970" y="568"/>
                </a:lnTo>
                <a:lnTo>
                  <a:pt x="2970" y="568"/>
                </a:lnTo>
                <a:lnTo>
                  <a:pt x="2970" y="568"/>
                </a:lnTo>
                <a:lnTo>
                  <a:pt x="2970" y="568"/>
                </a:lnTo>
                <a:lnTo>
                  <a:pt x="2971" y="568"/>
                </a:lnTo>
                <a:lnTo>
                  <a:pt x="2971" y="568"/>
                </a:lnTo>
                <a:lnTo>
                  <a:pt x="2971" y="568"/>
                </a:lnTo>
                <a:lnTo>
                  <a:pt x="2971" y="568"/>
                </a:lnTo>
                <a:lnTo>
                  <a:pt x="2971" y="568"/>
                </a:lnTo>
                <a:lnTo>
                  <a:pt x="2971" y="568"/>
                </a:lnTo>
                <a:lnTo>
                  <a:pt x="2972" y="568"/>
                </a:lnTo>
                <a:lnTo>
                  <a:pt x="2972" y="568"/>
                </a:lnTo>
                <a:lnTo>
                  <a:pt x="2972" y="568"/>
                </a:lnTo>
                <a:lnTo>
                  <a:pt x="2973" y="568"/>
                </a:lnTo>
                <a:lnTo>
                  <a:pt x="2973" y="568"/>
                </a:lnTo>
                <a:lnTo>
                  <a:pt x="2973" y="568"/>
                </a:lnTo>
                <a:lnTo>
                  <a:pt x="2973" y="568"/>
                </a:lnTo>
                <a:lnTo>
                  <a:pt x="2974" y="568"/>
                </a:lnTo>
                <a:lnTo>
                  <a:pt x="2974" y="568"/>
                </a:lnTo>
                <a:lnTo>
                  <a:pt x="2974" y="568"/>
                </a:lnTo>
                <a:lnTo>
                  <a:pt x="2974" y="568"/>
                </a:lnTo>
                <a:lnTo>
                  <a:pt x="2975" y="568"/>
                </a:lnTo>
                <a:lnTo>
                  <a:pt x="2975" y="568"/>
                </a:lnTo>
                <a:lnTo>
                  <a:pt x="2975" y="568"/>
                </a:lnTo>
                <a:lnTo>
                  <a:pt x="2975" y="568"/>
                </a:lnTo>
                <a:lnTo>
                  <a:pt x="2976" y="568"/>
                </a:lnTo>
                <a:lnTo>
                  <a:pt x="2976" y="568"/>
                </a:lnTo>
                <a:lnTo>
                  <a:pt x="2976" y="568"/>
                </a:lnTo>
                <a:lnTo>
                  <a:pt x="2976" y="568"/>
                </a:lnTo>
                <a:lnTo>
                  <a:pt x="2976" y="568"/>
                </a:lnTo>
                <a:lnTo>
                  <a:pt x="2977" y="568"/>
                </a:lnTo>
                <a:lnTo>
                  <a:pt x="2977" y="568"/>
                </a:lnTo>
                <a:lnTo>
                  <a:pt x="2977" y="568"/>
                </a:lnTo>
                <a:lnTo>
                  <a:pt x="2977" y="568"/>
                </a:lnTo>
                <a:lnTo>
                  <a:pt x="2978" y="568"/>
                </a:lnTo>
                <a:lnTo>
                  <a:pt x="2978" y="568"/>
                </a:lnTo>
                <a:lnTo>
                  <a:pt x="2978" y="568"/>
                </a:lnTo>
                <a:lnTo>
                  <a:pt x="2978" y="568"/>
                </a:lnTo>
                <a:lnTo>
                  <a:pt x="2979" y="568"/>
                </a:lnTo>
                <a:lnTo>
                  <a:pt x="2979" y="568"/>
                </a:lnTo>
                <a:lnTo>
                  <a:pt x="2979" y="568"/>
                </a:lnTo>
                <a:lnTo>
                  <a:pt x="2979" y="567"/>
                </a:lnTo>
                <a:lnTo>
                  <a:pt x="2980" y="567"/>
                </a:lnTo>
                <a:lnTo>
                  <a:pt x="2980" y="567"/>
                </a:lnTo>
                <a:lnTo>
                  <a:pt x="2980" y="567"/>
                </a:lnTo>
                <a:lnTo>
                  <a:pt x="2980" y="567"/>
                </a:lnTo>
                <a:lnTo>
                  <a:pt x="2980" y="567"/>
                </a:lnTo>
                <a:lnTo>
                  <a:pt x="2981" y="567"/>
                </a:lnTo>
                <a:lnTo>
                  <a:pt x="2981" y="567"/>
                </a:lnTo>
                <a:lnTo>
                  <a:pt x="2981" y="567"/>
                </a:lnTo>
                <a:lnTo>
                  <a:pt x="2981" y="567"/>
                </a:lnTo>
                <a:lnTo>
                  <a:pt x="2982" y="567"/>
                </a:lnTo>
                <a:lnTo>
                  <a:pt x="2982" y="566"/>
                </a:lnTo>
                <a:lnTo>
                  <a:pt x="2982" y="566"/>
                </a:lnTo>
                <a:lnTo>
                  <a:pt x="2982" y="565"/>
                </a:lnTo>
                <a:lnTo>
                  <a:pt x="2983" y="564"/>
                </a:lnTo>
                <a:lnTo>
                  <a:pt x="2983" y="563"/>
                </a:lnTo>
                <a:lnTo>
                  <a:pt x="2983" y="562"/>
                </a:lnTo>
                <a:lnTo>
                  <a:pt x="2983" y="561"/>
                </a:lnTo>
                <a:lnTo>
                  <a:pt x="2984" y="561"/>
                </a:lnTo>
                <a:lnTo>
                  <a:pt x="2984" y="561"/>
                </a:lnTo>
                <a:lnTo>
                  <a:pt x="2984" y="561"/>
                </a:lnTo>
                <a:lnTo>
                  <a:pt x="2984" y="560"/>
                </a:lnTo>
                <a:lnTo>
                  <a:pt x="2985" y="560"/>
                </a:lnTo>
                <a:lnTo>
                  <a:pt x="2985" y="560"/>
                </a:lnTo>
                <a:lnTo>
                  <a:pt x="2985" y="560"/>
                </a:lnTo>
                <a:lnTo>
                  <a:pt x="2985" y="560"/>
                </a:lnTo>
                <a:lnTo>
                  <a:pt x="2985" y="560"/>
                </a:lnTo>
                <a:lnTo>
                  <a:pt x="2986" y="560"/>
                </a:lnTo>
                <a:lnTo>
                  <a:pt x="2986" y="560"/>
                </a:lnTo>
                <a:lnTo>
                  <a:pt x="2986" y="560"/>
                </a:lnTo>
                <a:lnTo>
                  <a:pt x="2986" y="560"/>
                </a:lnTo>
                <a:lnTo>
                  <a:pt x="2987" y="560"/>
                </a:lnTo>
                <a:lnTo>
                  <a:pt x="2987" y="560"/>
                </a:lnTo>
                <a:lnTo>
                  <a:pt x="2987" y="560"/>
                </a:lnTo>
                <a:lnTo>
                  <a:pt x="2987" y="560"/>
                </a:lnTo>
                <a:lnTo>
                  <a:pt x="2988" y="559"/>
                </a:lnTo>
                <a:lnTo>
                  <a:pt x="2988" y="541"/>
                </a:lnTo>
                <a:lnTo>
                  <a:pt x="2988" y="535"/>
                </a:lnTo>
                <a:lnTo>
                  <a:pt x="2988" y="533"/>
                </a:lnTo>
                <a:lnTo>
                  <a:pt x="2989" y="525"/>
                </a:lnTo>
                <a:lnTo>
                  <a:pt x="2989" y="496"/>
                </a:lnTo>
                <a:lnTo>
                  <a:pt x="2989" y="449"/>
                </a:lnTo>
                <a:lnTo>
                  <a:pt x="2989" y="433"/>
                </a:lnTo>
                <a:lnTo>
                  <a:pt x="2989" y="469"/>
                </a:lnTo>
                <a:lnTo>
                  <a:pt x="2990" y="499"/>
                </a:lnTo>
                <a:lnTo>
                  <a:pt x="2990" y="539"/>
                </a:lnTo>
                <a:lnTo>
                  <a:pt x="2990" y="550"/>
                </a:lnTo>
                <a:lnTo>
                  <a:pt x="2990" y="553"/>
                </a:lnTo>
                <a:lnTo>
                  <a:pt x="2991" y="551"/>
                </a:lnTo>
                <a:lnTo>
                  <a:pt x="2991" y="549"/>
                </a:lnTo>
                <a:lnTo>
                  <a:pt x="2991" y="548"/>
                </a:lnTo>
                <a:lnTo>
                  <a:pt x="2991" y="548"/>
                </a:lnTo>
                <a:lnTo>
                  <a:pt x="2992" y="548"/>
                </a:lnTo>
                <a:lnTo>
                  <a:pt x="2992" y="548"/>
                </a:lnTo>
                <a:lnTo>
                  <a:pt x="2992" y="548"/>
                </a:lnTo>
                <a:lnTo>
                  <a:pt x="2992" y="548"/>
                </a:lnTo>
                <a:lnTo>
                  <a:pt x="2993" y="548"/>
                </a:lnTo>
                <a:lnTo>
                  <a:pt x="2993" y="548"/>
                </a:lnTo>
                <a:lnTo>
                  <a:pt x="2993" y="548"/>
                </a:lnTo>
                <a:lnTo>
                  <a:pt x="2993" y="548"/>
                </a:lnTo>
                <a:lnTo>
                  <a:pt x="2993" y="547"/>
                </a:lnTo>
                <a:lnTo>
                  <a:pt x="2994" y="547"/>
                </a:lnTo>
                <a:lnTo>
                  <a:pt x="2994" y="547"/>
                </a:lnTo>
                <a:lnTo>
                  <a:pt x="2994" y="547"/>
                </a:lnTo>
                <a:lnTo>
                  <a:pt x="2994" y="547"/>
                </a:lnTo>
                <a:lnTo>
                  <a:pt x="2995" y="547"/>
                </a:lnTo>
                <a:lnTo>
                  <a:pt x="2995" y="547"/>
                </a:lnTo>
                <a:lnTo>
                  <a:pt x="2995" y="547"/>
                </a:lnTo>
                <a:lnTo>
                  <a:pt x="2995" y="546"/>
                </a:lnTo>
                <a:lnTo>
                  <a:pt x="2996" y="546"/>
                </a:lnTo>
                <a:lnTo>
                  <a:pt x="2996" y="545"/>
                </a:lnTo>
                <a:lnTo>
                  <a:pt x="2996" y="545"/>
                </a:lnTo>
                <a:lnTo>
                  <a:pt x="2996" y="545"/>
                </a:lnTo>
                <a:lnTo>
                  <a:pt x="2997" y="545"/>
                </a:lnTo>
                <a:lnTo>
                  <a:pt x="2997" y="545"/>
                </a:lnTo>
                <a:lnTo>
                  <a:pt x="2997" y="545"/>
                </a:lnTo>
                <a:lnTo>
                  <a:pt x="2997" y="545"/>
                </a:lnTo>
                <a:lnTo>
                  <a:pt x="2998" y="545"/>
                </a:lnTo>
                <a:lnTo>
                  <a:pt x="2998" y="545"/>
                </a:lnTo>
                <a:lnTo>
                  <a:pt x="2998" y="544"/>
                </a:lnTo>
                <a:lnTo>
                  <a:pt x="2998" y="544"/>
                </a:lnTo>
                <a:lnTo>
                  <a:pt x="2998" y="543"/>
                </a:lnTo>
                <a:lnTo>
                  <a:pt x="2999" y="543"/>
                </a:lnTo>
                <a:lnTo>
                  <a:pt x="2999" y="543"/>
                </a:lnTo>
                <a:lnTo>
                  <a:pt x="2999" y="543"/>
                </a:lnTo>
                <a:lnTo>
                  <a:pt x="2999" y="543"/>
                </a:lnTo>
                <a:lnTo>
                  <a:pt x="3000" y="542"/>
                </a:lnTo>
                <a:lnTo>
                  <a:pt x="3000" y="542"/>
                </a:lnTo>
                <a:lnTo>
                  <a:pt x="3000" y="542"/>
                </a:lnTo>
                <a:lnTo>
                  <a:pt x="3000" y="542"/>
                </a:lnTo>
                <a:lnTo>
                  <a:pt x="3001" y="542"/>
                </a:lnTo>
                <a:lnTo>
                  <a:pt x="3001" y="542"/>
                </a:lnTo>
                <a:lnTo>
                  <a:pt x="3001" y="542"/>
                </a:lnTo>
                <a:lnTo>
                  <a:pt x="3002" y="542"/>
                </a:lnTo>
                <a:lnTo>
                  <a:pt x="3002" y="543"/>
                </a:lnTo>
                <a:lnTo>
                  <a:pt x="3002" y="542"/>
                </a:lnTo>
                <a:lnTo>
                  <a:pt x="3002" y="542"/>
                </a:lnTo>
                <a:lnTo>
                  <a:pt x="3002" y="542"/>
                </a:lnTo>
                <a:lnTo>
                  <a:pt x="3002" y="541"/>
                </a:lnTo>
                <a:lnTo>
                  <a:pt x="3003" y="540"/>
                </a:lnTo>
                <a:lnTo>
                  <a:pt x="3003" y="540"/>
                </a:lnTo>
                <a:lnTo>
                  <a:pt x="3003" y="539"/>
                </a:lnTo>
                <a:lnTo>
                  <a:pt x="3003" y="538"/>
                </a:lnTo>
                <a:lnTo>
                  <a:pt x="3004" y="537"/>
                </a:lnTo>
                <a:lnTo>
                  <a:pt x="3004" y="536"/>
                </a:lnTo>
                <a:lnTo>
                  <a:pt x="3004" y="535"/>
                </a:lnTo>
                <a:lnTo>
                  <a:pt x="3005" y="535"/>
                </a:lnTo>
                <a:lnTo>
                  <a:pt x="3005" y="535"/>
                </a:lnTo>
                <a:lnTo>
                  <a:pt x="3005" y="536"/>
                </a:lnTo>
                <a:lnTo>
                  <a:pt x="3005" y="536"/>
                </a:lnTo>
                <a:lnTo>
                  <a:pt x="3006" y="537"/>
                </a:lnTo>
                <a:lnTo>
                  <a:pt x="3006" y="538"/>
                </a:lnTo>
                <a:lnTo>
                  <a:pt x="3006" y="543"/>
                </a:lnTo>
                <a:lnTo>
                  <a:pt x="3006" y="548"/>
                </a:lnTo>
                <a:lnTo>
                  <a:pt x="3007" y="551"/>
                </a:lnTo>
                <a:lnTo>
                  <a:pt x="3007" y="554"/>
                </a:lnTo>
                <a:lnTo>
                  <a:pt x="3007" y="556"/>
                </a:lnTo>
                <a:lnTo>
                  <a:pt x="3007" y="559"/>
                </a:lnTo>
                <a:lnTo>
                  <a:pt x="3007" y="560"/>
                </a:lnTo>
                <a:lnTo>
                  <a:pt x="3008" y="561"/>
                </a:lnTo>
                <a:lnTo>
                  <a:pt x="3008" y="562"/>
                </a:lnTo>
                <a:lnTo>
                  <a:pt x="3008" y="562"/>
                </a:lnTo>
                <a:lnTo>
                  <a:pt x="3008" y="562"/>
                </a:lnTo>
                <a:lnTo>
                  <a:pt x="3009" y="564"/>
                </a:lnTo>
                <a:lnTo>
                  <a:pt x="3009" y="565"/>
                </a:lnTo>
                <a:lnTo>
                  <a:pt x="3009" y="565"/>
                </a:lnTo>
                <a:lnTo>
                  <a:pt x="3009" y="565"/>
                </a:lnTo>
                <a:lnTo>
                  <a:pt x="3010" y="565"/>
                </a:lnTo>
                <a:lnTo>
                  <a:pt x="3010" y="565"/>
                </a:lnTo>
                <a:lnTo>
                  <a:pt x="3010" y="565"/>
                </a:lnTo>
                <a:lnTo>
                  <a:pt x="3010" y="565"/>
                </a:lnTo>
                <a:lnTo>
                  <a:pt x="3011" y="565"/>
                </a:lnTo>
                <a:lnTo>
                  <a:pt x="3011" y="565"/>
                </a:lnTo>
                <a:lnTo>
                  <a:pt x="3011" y="565"/>
                </a:lnTo>
                <a:lnTo>
                  <a:pt x="3011" y="565"/>
                </a:lnTo>
                <a:lnTo>
                  <a:pt x="3011" y="565"/>
                </a:lnTo>
                <a:lnTo>
                  <a:pt x="3012" y="565"/>
                </a:lnTo>
                <a:lnTo>
                  <a:pt x="3012" y="565"/>
                </a:lnTo>
                <a:lnTo>
                  <a:pt x="3012" y="565"/>
                </a:lnTo>
                <a:lnTo>
                  <a:pt x="3012" y="565"/>
                </a:lnTo>
                <a:lnTo>
                  <a:pt x="3013" y="565"/>
                </a:lnTo>
                <a:lnTo>
                  <a:pt x="3013" y="565"/>
                </a:lnTo>
                <a:lnTo>
                  <a:pt x="3013" y="565"/>
                </a:lnTo>
                <a:lnTo>
                  <a:pt x="3013" y="565"/>
                </a:lnTo>
                <a:lnTo>
                  <a:pt x="3014" y="566"/>
                </a:lnTo>
                <a:lnTo>
                  <a:pt x="3014" y="566"/>
                </a:lnTo>
                <a:lnTo>
                  <a:pt x="3014" y="565"/>
                </a:lnTo>
                <a:lnTo>
                  <a:pt x="3014" y="565"/>
                </a:lnTo>
                <a:lnTo>
                  <a:pt x="3015" y="565"/>
                </a:lnTo>
                <a:lnTo>
                  <a:pt x="3015" y="566"/>
                </a:lnTo>
                <a:lnTo>
                  <a:pt x="3015" y="566"/>
                </a:lnTo>
                <a:lnTo>
                  <a:pt x="3015" y="566"/>
                </a:lnTo>
                <a:lnTo>
                  <a:pt x="3016" y="566"/>
                </a:lnTo>
                <a:lnTo>
                  <a:pt x="3016" y="566"/>
                </a:lnTo>
                <a:lnTo>
                  <a:pt x="3016" y="566"/>
                </a:lnTo>
                <a:lnTo>
                  <a:pt x="3016" y="566"/>
                </a:lnTo>
                <a:lnTo>
                  <a:pt x="3016" y="566"/>
                </a:lnTo>
                <a:lnTo>
                  <a:pt x="3017" y="566"/>
                </a:lnTo>
                <a:lnTo>
                  <a:pt x="3017" y="566"/>
                </a:lnTo>
                <a:lnTo>
                  <a:pt x="3017" y="566"/>
                </a:lnTo>
                <a:lnTo>
                  <a:pt x="3017" y="566"/>
                </a:lnTo>
                <a:lnTo>
                  <a:pt x="3018" y="566"/>
                </a:lnTo>
                <a:lnTo>
                  <a:pt x="3018" y="566"/>
                </a:lnTo>
                <a:lnTo>
                  <a:pt x="3018" y="566"/>
                </a:lnTo>
                <a:lnTo>
                  <a:pt x="3018" y="566"/>
                </a:lnTo>
                <a:lnTo>
                  <a:pt x="3019" y="566"/>
                </a:lnTo>
                <a:lnTo>
                  <a:pt x="3019" y="566"/>
                </a:lnTo>
                <a:lnTo>
                  <a:pt x="3019" y="567"/>
                </a:lnTo>
                <a:lnTo>
                  <a:pt x="3019" y="567"/>
                </a:lnTo>
                <a:lnTo>
                  <a:pt x="3020" y="567"/>
                </a:lnTo>
                <a:lnTo>
                  <a:pt x="3020" y="567"/>
                </a:lnTo>
                <a:lnTo>
                  <a:pt x="3020" y="567"/>
                </a:lnTo>
                <a:lnTo>
                  <a:pt x="3020" y="567"/>
                </a:lnTo>
                <a:lnTo>
                  <a:pt x="3020" y="567"/>
                </a:lnTo>
                <a:lnTo>
                  <a:pt x="3021" y="567"/>
                </a:lnTo>
                <a:lnTo>
                  <a:pt x="3021" y="567"/>
                </a:lnTo>
                <a:lnTo>
                  <a:pt x="3021" y="567"/>
                </a:lnTo>
                <a:lnTo>
                  <a:pt x="3021" y="567"/>
                </a:lnTo>
                <a:lnTo>
                  <a:pt x="3022" y="567"/>
                </a:lnTo>
                <a:lnTo>
                  <a:pt x="3022" y="567"/>
                </a:lnTo>
                <a:lnTo>
                  <a:pt x="3022" y="567"/>
                </a:lnTo>
                <a:lnTo>
                  <a:pt x="3022" y="567"/>
                </a:lnTo>
                <a:lnTo>
                  <a:pt x="3023" y="567"/>
                </a:lnTo>
                <a:lnTo>
                  <a:pt x="3023" y="568"/>
                </a:lnTo>
                <a:lnTo>
                  <a:pt x="3023" y="568"/>
                </a:lnTo>
                <a:lnTo>
                  <a:pt x="3023" y="567"/>
                </a:lnTo>
                <a:lnTo>
                  <a:pt x="3024" y="567"/>
                </a:lnTo>
                <a:lnTo>
                  <a:pt x="3024" y="567"/>
                </a:lnTo>
                <a:lnTo>
                  <a:pt x="3024" y="567"/>
                </a:lnTo>
                <a:lnTo>
                  <a:pt x="3024" y="567"/>
                </a:lnTo>
                <a:lnTo>
                  <a:pt x="3025" y="567"/>
                </a:lnTo>
                <a:lnTo>
                  <a:pt x="3025" y="567"/>
                </a:lnTo>
                <a:lnTo>
                  <a:pt x="3025" y="567"/>
                </a:lnTo>
                <a:lnTo>
                  <a:pt x="3025" y="567"/>
                </a:lnTo>
                <a:lnTo>
                  <a:pt x="3025" y="567"/>
                </a:lnTo>
                <a:lnTo>
                  <a:pt x="3026" y="568"/>
                </a:lnTo>
                <a:lnTo>
                  <a:pt x="3026" y="567"/>
                </a:lnTo>
                <a:lnTo>
                  <a:pt x="3026" y="567"/>
                </a:lnTo>
                <a:lnTo>
                  <a:pt x="3026" y="567"/>
                </a:lnTo>
                <a:lnTo>
                  <a:pt x="3027" y="568"/>
                </a:lnTo>
                <a:lnTo>
                  <a:pt x="3027" y="568"/>
                </a:lnTo>
                <a:lnTo>
                  <a:pt x="3027" y="568"/>
                </a:lnTo>
                <a:lnTo>
                  <a:pt x="3027" y="568"/>
                </a:lnTo>
                <a:lnTo>
                  <a:pt x="3028" y="568"/>
                </a:lnTo>
                <a:lnTo>
                  <a:pt x="3028" y="568"/>
                </a:lnTo>
                <a:lnTo>
                  <a:pt x="3028" y="568"/>
                </a:lnTo>
                <a:lnTo>
                  <a:pt x="3028" y="568"/>
                </a:lnTo>
                <a:lnTo>
                  <a:pt x="3029" y="568"/>
                </a:lnTo>
                <a:lnTo>
                  <a:pt x="3029" y="568"/>
                </a:lnTo>
                <a:lnTo>
                  <a:pt x="3029" y="568"/>
                </a:lnTo>
                <a:lnTo>
                  <a:pt x="3029" y="568"/>
                </a:lnTo>
                <a:lnTo>
                  <a:pt x="3029" y="568"/>
                </a:lnTo>
                <a:lnTo>
                  <a:pt x="3030" y="568"/>
                </a:lnTo>
                <a:lnTo>
                  <a:pt x="3030" y="568"/>
                </a:lnTo>
                <a:lnTo>
                  <a:pt x="3030" y="568"/>
                </a:lnTo>
                <a:lnTo>
                  <a:pt x="3030" y="568"/>
                </a:lnTo>
                <a:lnTo>
                  <a:pt x="3031" y="568"/>
                </a:lnTo>
                <a:lnTo>
                  <a:pt x="3031" y="568"/>
                </a:lnTo>
                <a:lnTo>
                  <a:pt x="3031" y="568"/>
                </a:lnTo>
                <a:lnTo>
                  <a:pt x="3031" y="568"/>
                </a:lnTo>
                <a:lnTo>
                  <a:pt x="3032" y="568"/>
                </a:lnTo>
                <a:lnTo>
                  <a:pt x="3032" y="568"/>
                </a:lnTo>
                <a:lnTo>
                  <a:pt x="3032" y="568"/>
                </a:lnTo>
                <a:lnTo>
                  <a:pt x="3032" y="568"/>
                </a:lnTo>
                <a:lnTo>
                  <a:pt x="3033" y="568"/>
                </a:lnTo>
                <a:lnTo>
                  <a:pt x="3033" y="568"/>
                </a:lnTo>
                <a:lnTo>
                  <a:pt x="3033" y="568"/>
                </a:lnTo>
                <a:lnTo>
                  <a:pt x="3033" y="568"/>
                </a:lnTo>
                <a:lnTo>
                  <a:pt x="3033" y="568"/>
                </a:lnTo>
                <a:lnTo>
                  <a:pt x="3034" y="568"/>
                </a:lnTo>
                <a:lnTo>
                  <a:pt x="3034" y="568"/>
                </a:lnTo>
                <a:lnTo>
                  <a:pt x="3034" y="569"/>
                </a:lnTo>
                <a:lnTo>
                  <a:pt x="3034" y="569"/>
                </a:lnTo>
                <a:lnTo>
                  <a:pt x="3035" y="569"/>
                </a:lnTo>
                <a:lnTo>
                  <a:pt x="3035" y="569"/>
                </a:lnTo>
                <a:lnTo>
                  <a:pt x="3035" y="570"/>
                </a:lnTo>
                <a:lnTo>
                  <a:pt x="3035" y="570"/>
                </a:lnTo>
                <a:lnTo>
                  <a:pt x="3036" y="570"/>
                </a:lnTo>
                <a:lnTo>
                  <a:pt x="3036" y="570"/>
                </a:lnTo>
                <a:lnTo>
                  <a:pt x="3036" y="570"/>
                </a:lnTo>
                <a:lnTo>
                  <a:pt x="3036" y="570"/>
                </a:lnTo>
                <a:lnTo>
                  <a:pt x="3037" y="570"/>
                </a:lnTo>
                <a:lnTo>
                  <a:pt x="3037" y="570"/>
                </a:lnTo>
                <a:lnTo>
                  <a:pt x="3037" y="570"/>
                </a:lnTo>
                <a:lnTo>
                  <a:pt x="3038" y="570"/>
                </a:lnTo>
                <a:lnTo>
                  <a:pt x="3038" y="570"/>
                </a:lnTo>
                <a:lnTo>
                  <a:pt x="3038" y="570"/>
                </a:lnTo>
                <a:lnTo>
                  <a:pt x="3038" y="570"/>
                </a:lnTo>
                <a:lnTo>
                  <a:pt x="3038" y="570"/>
                </a:lnTo>
                <a:lnTo>
                  <a:pt x="3038" y="570"/>
                </a:lnTo>
                <a:lnTo>
                  <a:pt x="3039" y="570"/>
                </a:lnTo>
                <a:lnTo>
                  <a:pt x="3039" y="570"/>
                </a:lnTo>
                <a:lnTo>
                  <a:pt x="3039" y="570"/>
                </a:lnTo>
                <a:lnTo>
                  <a:pt x="3039" y="569"/>
                </a:lnTo>
                <a:lnTo>
                  <a:pt x="3040" y="569"/>
                </a:lnTo>
                <a:lnTo>
                  <a:pt x="3040" y="569"/>
                </a:lnTo>
                <a:lnTo>
                  <a:pt x="3040" y="569"/>
                </a:lnTo>
                <a:lnTo>
                  <a:pt x="3041" y="569"/>
                </a:lnTo>
                <a:lnTo>
                  <a:pt x="3041" y="569"/>
                </a:lnTo>
                <a:lnTo>
                  <a:pt x="3041" y="569"/>
                </a:lnTo>
                <a:lnTo>
                  <a:pt x="3041" y="568"/>
                </a:lnTo>
                <a:lnTo>
                  <a:pt x="3042" y="567"/>
                </a:lnTo>
                <a:lnTo>
                  <a:pt x="3042" y="567"/>
                </a:lnTo>
                <a:lnTo>
                  <a:pt x="3042" y="567"/>
                </a:lnTo>
                <a:lnTo>
                  <a:pt x="3042" y="566"/>
                </a:lnTo>
                <a:lnTo>
                  <a:pt x="3042" y="566"/>
                </a:lnTo>
                <a:lnTo>
                  <a:pt x="3042" y="566"/>
                </a:lnTo>
                <a:lnTo>
                  <a:pt x="3043" y="566"/>
                </a:lnTo>
                <a:lnTo>
                  <a:pt x="3043" y="566"/>
                </a:lnTo>
                <a:lnTo>
                  <a:pt x="3043" y="566"/>
                </a:lnTo>
                <a:lnTo>
                  <a:pt x="3044" y="566"/>
                </a:lnTo>
                <a:lnTo>
                  <a:pt x="3044" y="566"/>
                </a:lnTo>
                <a:lnTo>
                  <a:pt x="3044" y="566"/>
                </a:lnTo>
                <a:lnTo>
                  <a:pt x="3044" y="566"/>
                </a:lnTo>
                <a:lnTo>
                  <a:pt x="3045" y="566"/>
                </a:lnTo>
                <a:lnTo>
                  <a:pt x="3045" y="566"/>
                </a:lnTo>
                <a:lnTo>
                  <a:pt x="3045" y="566"/>
                </a:lnTo>
                <a:lnTo>
                  <a:pt x="3045" y="565"/>
                </a:lnTo>
                <a:lnTo>
                  <a:pt x="3046" y="565"/>
                </a:lnTo>
                <a:lnTo>
                  <a:pt x="3046" y="565"/>
                </a:lnTo>
                <a:lnTo>
                  <a:pt x="3046" y="565"/>
                </a:lnTo>
                <a:lnTo>
                  <a:pt x="3046" y="565"/>
                </a:lnTo>
                <a:lnTo>
                  <a:pt x="3047" y="565"/>
                </a:lnTo>
                <a:lnTo>
                  <a:pt x="3047" y="565"/>
                </a:lnTo>
                <a:lnTo>
                  <a:pt x="3047" y="565"/>
                </a:lnTo>
                <a:lnTo>
                  <a:pt x="3047" y="565"/>
                </a:lnTo>
                <a:lnTo>
                  <a:pt x="3047" y="565"/>
                </a:lnTo>
                <a:lnTo>
                  <a:pt x="3048" y="565"/>
                </a:lnTo>
                <a:lnTo>
                  <a:pt x="3048" y="565"/>
                </a:lnTo>
                <a:lnTo>
                  <a:pt x="3048" y="566"/>
                </a:lnTo>
                <a:lnTo>
                  <a:pt x="3048" y="566"/>
                </a:lnTo>
                <a:lnTo>
                  <a:pt x="3049" y="566"/>
                </a:lnTo>
                <a:lnTo>
                  <a:pt x="3049" y="563"/>
                </a:lnTo>
                <a:lnTo>
                  <a:pt x="3049" y="563"/>
                </a:lnTo>
                <a:lnTo>
                  <a:pt x="3049" y="563"/>
                </a:lnTo>
                <a:lnTo>
                  <a:pt x="3050" y="563"/>
                </a:lnTo>
                <a:lnTo>
                  <a:pt x="3050" y="562"/>
                </a:lnTo>
                <a:lnTo>
                  <a:pt x="3050" y="562"/>
                </a:lnTo>
                <a:lnTo>
                  <a:pt x="3050" y="562"/>
                </a:lnTo>
                <a:lnTo>
                  <a:pt x="3051" y="562"/>
                </a:lnTo>
                <a:lnTo>
                  <a:pt x="3051" y="562"/>
                </a:lnTo>
                <a:lnTo>
                  <a:pt x="3051" y="560"/>
                </a:lnTo>
                <a:lnTo>
                  <a:pt x="3051" y="558"/>
                </a:lnTo>
                <a:lnTo>
                  <a:pt x="3051" y="559"/>
                </a:lnTo>
                <a:lnTo>
                  <a:pt x="3052" y="561"/>
                </a:lnTo>
                <a:lnTo>
                  <a:pt x="3052" y="563"/>
                </a:lnTo>
                <a:lnTo>
                  <a:pt x="3052" y="564"/>
                </a:lnTo>
                <a:lnTo>
                  <a:pt x="3052" y="564"/>
                </a:lnTo>
                <a:lnTo>
                  <a:pt x="3053" y="564"/>
                </a:lnTo>
                <a:lnTo>
                  <a:pt x="3053" y="564"/>
                </a:lnTo>
                <a:lnTo>
                  <a:pt x="3053" y="564"/>
                </a:lnTo>
                <a:lnTo>
                  <a:pt x="3053" y="564"/>
                </a:lnTo>
                <a:lnTo>
                  <a:pt x="3054" y="565"/>
                </a:lnTo>
                <a:lnTo>
                  <a:pt x="3054" y="565"/>
                </a:lnTo>
                <a:lnTo>
                  <a:pt x="3054" y="565"/>
                </a:lnTo>
                <a:lnTo>
                  <a:pt x="3054" y="565"/>
                </a:lnTo>
                <a:lnTo>
                  <a:pt x="3055" y="565"/>
                </a:lnTo>
                <a:lnTo>
                  <a:pt x="3055" y="565"/>
                </a:lnTo>
                <a:lnTo>
                  <a:pt x="3055" y="565"/>
                </a:lnTo>
                <a:lnTo>
                  <a:pt x="3055" y="565"/>
                </a:lnTo>
                <a:lnTo>
                  <a:pt x="3056" y="565"/>
                </a:lnTo>
                <a:lnTo>
                  <a:pt x="3056" y="566"/>
                </a:lnTo>
                <a:lnTo>
                  <a:pt x="3056" y="566"/>
                </a:lnTo>
                <a:lnTo>
                  <a:pt x="3056" y="566"/>
                </a:lnTo>
                <a:lnTo>
                  <a:pt x="3056" y="566"/>
                </a:lnTo>
                <a:lnTo>
                  <a:pt x="3057" y="566"/>
                </a:lnTo>
                <a:lnTo>
                  <a:pt x="3057" y="565"/>
                </a:lnTo>
                <a:lnTo>
                  <a:pt x="3057" y="565"/>
                </a:lnTo>
                <a:lnTo>
                  <a:pt x="3057" y="565"/>
                </a:lnTo>
                <a:lnTo>
                  <a:pt x="3058" y="565"/>
                </a:lnTo>
                <a:lnTo>
                  <a:pt x="3058" y="565"/>
                </a:lnTo>
                <a:lnTo>
                  <a:pt x="3058" y="565"/>
                </a:lnTo>
                <a:lnTo>
                  <a:pt x="3058" y="565"/>
                </a:lnTo>
                <a:lnTo>
                  <a:pt x="3059" y="565"/>
                </a:lnTo>
                <a:lnTo>
                  <a:pt x="3059" y="565"/>
                </a:lnTo>
                <a:lnTo>
                  <a:pt x="3059" y="565"/>
                </a:lnTo>
                <a:lnTo>
                  <a:pt x="3059" y="565"/>
                </a:lnTo>
                <a:lnTo>
                  <a:pt x="3060" y="565"/>
                </a:lnTo>
                <a:lnTo>
                  <a:pt x="3060" y="564"/>
                </a:lnTo>
                <a:lnTo>
                  <a:pt x="3060" y="564"/>
                </a:lnTo>
                <a:lnTo>
                  <a:pt x="3060" y="564"/>
                </a:lnTo>
                <a:lnTo>
                  <a:pt x="3060" y="564"/>
                </a:lnTo>
                <a:lnTo>
                  <a:pt x="3061" y="564"/>
                </a:lnTo>
                <a:lnTo>
                  <a:pt x="3061" y="564"/>
                </a:lnTo>
                <a:lnTo>
                  <a:pt x="3061" y="564"/>
                </a:lnTo>
                <a:lnTo>
                  <a:pt x="3061" y="564"/>
                </a:lnTo>
                <a:lnTo>
                  <a:pt x="3062" y="564"/>
                </a:lnTo>
                <a:lnTo>
                  <a:pt x="3062" y="564"/>
                </a:lnTo>
                <a:lnTo>
                  <a:pt x="3062" y="565"/>
                </a:lnTo>
                <a:lnTo>
                  <a:pt x="3062" y="565"/>
                </a:lnTo>
                <a:lnTo>
                  <a:pt x="3063" y="565"/>
                </a:lnTo>
                <a:lnTo>
                  <a:pt x="3063" y="565"/>
                </a:lnTo>
                <a:lnTo>
                  <a:pt x="3063" y="565"/>
                </a:lnTo>
                <a:lnTo>
                  <a:pt x="3063" y="565"/>
                </a:lnTo>
                <a:lnTo>
                  <a:pt x="3064" y="565"/>
                </a:lnTo>
                <a:lnTo>
                  <a:pt x="3064" y="565"/>
                </a:lnTo>
                <a:lnTo>
                  <a:pt x="3064" y="565"/>
                </a:lnTo>
                <a:lnTo>
                  <a:pt x="3064" y="565"/>
                </a:lnTo>
                <a:lnTo>
                  <a:pt x="3065" y="565"/>
                </a:lnTo>
                <a:lnTo>
                  <a:pt x="3065" y="565"/>
                </a:lnTo>
                <a:lnTo>
                  <a:pt x="3065" y="565"/>
                </a:lnTo>
                <a:lnTo>
                  <a:pt x="3065" y="565"/>
                </a:lnTo>
                <a:lnTo>
                  <a:pt x="3065" y="565"/>
                </a:lnTo>
                <a:lnTo>
                  <a:pt x="3066" y="565"/>
                </a:lnTo>
                <a:lnTo>
                  <a:pt x="3066" y="564"/>
                </a:lnTo>
                <a:lnTo>
                  <a:pt x="3066" y="564"/>
                </a:lnTo>
                <a:lnTo>
                  <a:pt x="3066" y="563"/>
                </a:lnTo>
                <a:lnTo>
                  <a:pt x="3067" y="563"/>
                </a:lnTo>
                <a:lnTo>
                  <a:pt x="3067" y="563"/>
                </a:lnTo>
                <a:lnTo>
                  <a:pt x="3067" y="563"/>
                </a:lnTo>
                <a:lnTo>
                  <a:pt x="3067" y="563"/>
                </a:lnTo>
                <a:lnTo>
                  <a:pt x="3068" y="563"/>
                </a:lnTo>
                <a:lnTo>
                  <a:pt x="3068" y="563"/>
                </a:lnTo>
                <a:lnTo>
                  <a:pt x="3068" y="563"/>
                </a:lnTo>
                <a:lnTo>
                  <a:pt x="3068" y="563"/>
                </a:lnTo>
                <a:lnTo>
                  <a:pt x="3069" y="563"/>
                </a:lnTo>
                <a:lnTo>
                  <a:pt x="3069" y="563"/>
                </a:lnTo>
                <a:lnTo>
                  <a:pt x="3069" y="563"/>
                </a:lnTo>
                <a:lnTo>
                  <a:pt x="3069" y="563"/>
                </a:lnTo>
                <a:lnTo>
                  <a:pt x="3069" y="563"/>
                </a:lnTo>
                <a:lnTo>
                  <a:pt x="3070" y="563"/>
                </a:lnTo>
                <a:lnTo>
                  <a:pt x="3070" y="563"/>
                </a:lnTo>
                <a:lnTo>
                  <a:pt x="3070" y="563"/>
                </a:lnTo>
                <a:lnTo>
                  <a:pt x="3070" y="563"/>
                </a:lnTo>
                <a:lnTo>
                  <a:pt x="3071" y="563"/>
                </a:lnTo>
                <a:lnTo>
                  <a:pt x="3071" y="563"/>
                </a:lnTo>
                <a:lnTo>
                  <a:pt x="3071" y="563"/>
                </a:lnTo>
                <a:lnTo>
                  <a:pt x="3071" y="563"/>
                </a:lnTo>
                <a:lnTo>
                  <a:pt x="3072" y="563"/>
                </a:lnTo>
                <a:lnTo>
                  <a:pt x="3072" y="563"/>
                </a:lnTo>
                <a:lnTo>
                  <a:pt x="3072" y="563"/>
                </a:lnTo>
                <a:lnTo>
                  <a:pt x="3072" y="563"/>
                </a:lnTo>
                <a:lnTo>
                  <a:pt x="3073" y="563"/>
                </a:lnTo>
                <a:lnTo>
                  <a:pt x="3073" y="563"/>
                </a:lnTo>
                <a:lnTo>
                  <a:pt x="3073" y="563"/>
                </a:lnTo>
                <a:lnTo>
                  <a:pt x="3073" y="563"/>
                </a:lnTo>
                <a:lnTo>
                  <a:pt x="3073" y="563"/>
                </a:lnTo>
                <a:lnTo>
                  <a:pt x="3074" y="563"/>
                </a:lnTo>
                <a:lnTo>
                  <a:pt x="3074" y="563"/>
                </a:lnTo>
                <a:lnTo>
                  <a:pt x="3074" y="562"/>
                </a:lnTo>
                <a:lnTo>
                  <a:pt x="3074" y="562"/>
                </a:lnTo>
                <a:lnTo>
                  <a:pt x="3075" y="562"/>
                </a:lnTo>
                <a:lnTo>
                  <a:pt x="3075" y="562"/>
                </a:lnTo>
                <a:lnTo>
                  <a:pt x="3075" y="562"/>
                </a:lnTo>
                <a:lnTo>
                  <a:pt x="3075" y="562"/>
                </a:lnTo>
                <a:lnTo>
                  <a:pt x="3076" y="562"/>
                </a:lnTo>
                <a:lnTo>
                  <a:pt x="3076" y="562"/>
                </a:lnTo>
                <a:lnTo>
                  <a:pt x="3076" y="561"/>
                </a:lnTo>
                <a:lnTo>
                  <a:pt x="3077" y="561"/>
                </a:lnTo>
                <a:lnTo>
                  <a:pt x="3077" y="561"/>
                </a:lnTo>
                <a:lnTo>
                  <a:pt x="3077" y="561"/>
                </a:lnTo>
                <a:lnTo>
                  <a:pt x="3077" y="561"/>
                </a:lnTo>
                <a:lnTo>
                  <a:pt x="3078" y="561"/>
                </a:lnTo>
                <a:lnTo>
                  <a:pt x="3078" y="561"/>
                </a:lnTo>
                <a:lnTo>
                  <a:pt x="3078" y="561"/>
                </a:lnTo>
                <a:lnTo>
                  <a:pt x="3078" y="561"/>
                </a:lnTo>
                <a:lnTo>
                  <a:pt x="3078" y="561"/>
                </a:lnTo>
                <a:lnTo>
                  <a:pt x="3078" y="561"/>
                </a:lnTo>
                <a:lnTo>
                  <a:pt x="3079" y="560"/>
                </a:lnTo>
                <a:lnTo>
                  <a:pt x="3079" y="560"/>
                </a:lnTo>
                <a:lnTo>
                  <a:pt x="3079" y="560"/>
                </a:lnTo>
                <a:lnTo>
                  <a:pt x="3080" y="560"/>
                </a:lnTo>
                <a:lnTo>
                  <a:pt x="3080" y="560"/>
                </a:lnTo>
                <a:lnTo>
                  <a:pt x="3080" y="560"/>
                </a:lnTo>
                <a:lnTo>
                  <a:pt x="3080" y="560"/>
                </a:lnTo>
                <a:lnTo>
                  <a:pt x="3081" y="560"/>
                </a:lnTo>
                <a:lnTo>
                  <a:pt x="3081" y="560"/>
                </a:lnTo>
                <a:lnTo>
                  <a:pt x="3081" y="560"/>
                </a:lnTo>
                <a:lnTo>
                  <a:pt x="3081" y="560"/>
                </a:lnTo>
                <a:lnTo>
                  <a:pt x="3082" y="560"/>
                </a:lnTo>
                <a:lnTo>
                  <a:pt x="3082" y="560"/>
                </a:lnTo>
                <a:lnTo>
                  <a:pt x="3082" y="560"/>
                </a:lnTo>
                <a:lnTo>
                  <a:pt x="3082" y="560"/>
                </a:lnTo>
                <a:lnTo>
                  <a:pt x="3082" y="560"/>
                </a:lnTo>
                <a:lnTo>
                  <a:pt x="3083" y="560"/>
                </a:lnTo>
                <a:lnTo>
                  <a:pt x="3083" y="560"/>
                </a:lnTo>
                <a:lnTo>
                  <a:pt x="3083" y="560"/>
                </a:lnTo>
                <a:lnTo>
                  <a:pt x="3083" y="560"/>
                </a:lnTo>
                <a:lnTo>
                  <a:pt x="3084" y="560"/>
                </a:lnTo>
                <a:lnTo>
                  <a:pt x="3084" y="560"/>
                </a:lnTo>
                <a:lnTo>
                  <a:pt x="3084" y="560"/>
                </a:lnTo>
                <a:lnTo>
                  <a:pt x="3084" y="560"/>
                </a:lnTo>
                <a:lnTo>
                  <a:pt x="3085" y="560"/>
                </a:lnTo>
                <a:lnTo>
                  <a:pt x="3085" y="560"/>
                </a:lnTo>
                <a:lnTo>
                  <a:pt x="3085" y="560"/>
                </a:lnTo>
                <a:lnTo>
                  <a:pt x="3085" y="560"/>
                </a:lnTo>
                <a:lnTo>
                  <a:pt x="3086" y="560"/>
                </a:lnTo>
                <a:lnTo>
                  <a:pt x="3086" y="560"/>
                </a:lnTo>
                <a:lnTo>
                  <a:pt x="3086" y="560"/>
                </a:lnTo>
                <a:lnTo>
                  <a:pt x="3086" y="560"/>
                </a:lnTo>
                <a:lnTo>
                  <a:pt x="3087" y="561"/>
                </a:lnTo>
                <a:lnTo>
                  <a:pt x="3087" y="561"/>
                </a:lnTo>
                <a:lnTo>
                  <a:pt x="3087" y="561"/>
                </a:lnTo>
                <a:lnTo>
                  <a:pt x="3087" y="561"/>
                </a:lnTo>
                <a:lnTo>
                  <a:pt x="3087" y="561"/>
                </a:lnTo>
                <a:lnTo>
                  <a:pt x="3088" y="561"/>
                </a:lnTo>
                <a:lnTo>
                  <a:pt x="3088" y="560"/>
                </a:lnTo>
                <a:lnTo>
                  <a:pt x="3088" y="560"/>
                </a:lnTo>
                <a:lnTo>
                  <a:pt x="3088" y="561"/>
                </a:lnTo>
                <a:lnTo>
                  <a:pt x="3089" y="561"/>
                </a:lnTo>
                <a:lnTo>
                  <a:pt x="3089" y="561"/>
                </a:lnTo>
                <a:lnTo>
                  <a:pt x="3089" y="561"/>
                </a:lnTo>
                <a:lnTo>
                  <a:pt x="3089" y="561"/>
                </a:lnTo>
                <a:lnTo>
                  <a:pt x="3090" y="561"/>
                </a:lnTo>
                <a:lnTo>
                  <a:pt x="3090" y="561"/>
                </a:lnTo>
                <a:lnTo>
                  <a:pt x="3090" y="561"/>
                </a:lnTo>
                <a:lnTo>
                  <a:pt x="3090" y="561"/>
                </a:lnTo>
                <a:lnTo>
                  <a:pt x="3091" y="561"/>
                </a:lnTo>
                <a:lnTo>
                  <a:pt x="3091" y="560"/>
                </a:lnTo>
                <a:lnTo>
                  <a:pt x="3091" y="560"/>
                </a:lnTo>
                <a:lnTo>
                  <a:pt x="3091" y="561"/>
                </a:lnTo>
                <a:lnTo>
                  <a:pt x="3091" y="560"/>
                </a:lnTo>
                <a:lnTo>
                  <a:pt x="3092" y="560"/>
                </a:lnTo>
                <a:lnTo>
                  <a:pt x="3092" y="560"/>
                </a:lnTo>
                <a:lnTo>
                  <a:pt x="3092" y="560"/>
                </a:lnTo>
                <a:lnTo>
                  <a:pt x="3092" y="560"/>
                </a:lnTo>
                <a:lnTo>
                  <a:pt x="3093" y="560"/>
                </a:lnTo>
                <a:lnTo>
                  <a:pt x="3093" y="560"/>
                </a:lnTo>
                <a:lnTo>
                  <a:pt x="3093" y="560"/>
                </a:lnTo>
                <a:lnTo>
                  <a:pt x="3093" y="560"/>
                </a:lnTo>
                <a:lnTo>
                  <a:pt x="3094" y="559"/>
                </a:lnTo>
                <a:lnTo>
                  <a:pt x="3094" y="560"/>
                </a:lnTo>
                <a:lnTo>
                  <a:pt x="3094" y="560"/>
                </a:lnTo>
                <a:lnTo>
                  <a:pt x="3094" y="560"/>
                </a:lnTo>
                <a:lnTo>
                  <a:pt x="3095" y="560"/>
                </a:lnTo>
                <a:lnTo>
                  <a:pt x="3095" y="559"/>
                </a:lnTo>
                <a:lnTo>
                  <a:pt x="3095" y="559"/>
                </a:lnTo>
                <a:lnTo>
                  <a:pt x="3095" y="559"/>
                </a:lnTo>
                <a:lnTo>
                  <a:pt x="3096" y="559"/>
                </a:lnTo>
                <a:lnTo>
                  <a:pt x="3096" y="559"/>
                </a:lnTo>
                <a:lnTo>
                  <a:pt x="3096" y="559"/>
                </a:lnTo>
                <a:lnTo>
                  <a:pt x="3096" y="559"/>
                </a:lnTo>
                <a:lnTo>
                  <a:pt x="3096" y="559"/>
                </a:lnTo>
                <a:lnTo>
                  <a:pt x="3097" y="559"/>
                </a:lnTo>
                <a:lnTo>
                  <a:pt x="3097" y="559"/>
                </a:lnTo>
                <a:lnTo>
                  <a:pt x="3097" y="559"/>
                </a:lnTo>
                <a:lnTo>
                  <a:pt x="3097" y="559"/>
                </a:lnTo>
                <a:lnTo>
                  <a:pt x="3098" y="559"/>
                </a:lnTo>
                <a:lnTo>
                  <a:pt x="3098" y="559"/>
                </a:lnTo>
                <a:lnTo>
                  <a:pt x="3098" y="559"/>
                </a:lnTo>
                <a:lnTo>
                  <a:pt x="3098" y="559"/>
                </a:lnTo>
                <a:lnTo>
                  <a:pt x="3099" y="559"/>
                </a:lnTo>
                <a:lnTo>
                  <a:pt x="3099" y="559"/>
                </a:lnTo>
                <a:lnTo>
                  <a:pt x="3099" y="559"/>
                </a:lnTo>
                <a:lnTo>
                  <a:pt x="3099" y="559"/>
                </a:lnTo>
                <a:lnTo>
                  <a:pt x="3100" y="559"/>
                </a:lnTo>
                <a:lnTo>
                  <a:pt x="3100" y="559"/>
                </a:lnTo>
                <a:lnTo>
                  <a:pt x="3100" y="559"/>
                </a:lnTo>
                <a:lnTo>
                  <a:pt x="3100" y="559"/>
                </a:lnTo>
                <a:lnTo>
                  <a:pt x="3100" y="559"/>
                </a:lnTo>
                <a:lnTo>
                  <a:pt x="3101" y="559"/>
                </a:lnTo>
                <a:lnTo>
                  <a:pt x="3101" y="559"/>
                </a:lnTo>
                <a:lnTo>
                  <a:pt x="3101" y="559"/>
                </a:lnTo>
                <a:lnTo>
                  <a:pt x="3101" y="559"/>
                </a:lnTo>
                <a:lnTo>
                  <a:pt x="3102" y="559"/>
                </a:lnTo>
                <a:lnTo>
                  <a:pt x="3102" y="559"/>
                </a:lnTo>
                <a:lnTo>
                  <a:pt x="3102" y="559"/>
                </a:lnTo>
                <a:lnTo>
                  <a:pt x="3102" y="559"/>
                </a:lnTo>
                <a:lnTo>
                  <a:pt x="3103" y="559"/>
                </a:lnTo>
                <a:lnTo>
                  <a:pt x="3103" y="559"/>
                </a:lnTo>
                <a:lnTo>
                  <a:pt x="3103" y="559"/>
                </a:lnTo>
                <a:lnTo>
                  <a:pt x="3103" y="559"/>
                </a:lnTo>
                <a:lnTo>
                  <a:pt x="3104" y="559"/>
                </a:lnTo>
                <a:lnTo>
                  <a:pt x="3104" y="558"/>
                </a:lnTo>
                <a:lnTo>
                  <a:pt x="3104" y="559"/>
                </a:lnTo>
                <a:lnTo>
                  <a:pt x="3104" y="559"/>
                </a:lnTo>
                <a:lnTo>
                  <a:pt x="3105" y="559"/>
                </a:lnTo>
                <a:lnTo>
                  <a:pt x="3105" y="559"/>
                </a:lnTo>
                <a:lnTo>
                  <a:pt x="3105" y="559"/>
                </a:lnTo>
                <a:lnTo>
                  <a:pt x="3105" y="559"/>
                </a:lnTo>
                <a:lnTo>
                  <a:pt x="3105" y="559"/>
                </a:lnTo>
                <a:lnTo>
                  <a:pt x="3106" y="560"/>
                </a:lnTo>
                <a:lnTo>
                  <a:pt x="3106" y="559"/>
                </a:lnTo>
                <a:lnTo>
                  <a:pt x="3106" y="559"/>
                </a:lnTo>
                <a:lnTo>
                  <a:pt x="3106" y="559"/>
                </a:lnTo>
                <a:lnTo>
                  <a:pt x="3107" y="559"/>
                </a:lnTo>
                <a:lnTo>
                  <a:pt x="3107" y="559"/>
                </a:lnTo>
                <a:lnTo>
                  <a:pt x="3107" y="559"/>
                </a:lnTo>
                <a:lnTo>
                  <a:pt x="3107" y="559"/>
                </a:lnTo>
                <a:lnTo>
                  <a:pt x="3108" y="559"/>
                </a:lnTo>
                <a:lnTo>
                  <a:pt x="3108" y="559"/>
                </a:lnTo>
                <a:lnTo>
                  <a:pt x="3108" y="559"/>
                </a:lnTo>
                <a:lnTo>
                  <a:pt x="3109" y="559"/>
                </a:lnTo>
                <a:lnTo>
                  <a:pt x="3109" y="559"/>
                </a:lnTo>
                <a:lnTo>
                  <a:pt x="3109" y="559"/>
                </a:lnTo>
                <a:lnTo>
                  <a:pt x="3109" y="559"/>
                </a:lnTo>
                <a:lnTo>
                  <a:pt x="3109" y="559"/>
                </a:lnTo>
                <a:lnTo>
                  <a:pt x="3109" y="558"/>
                </a:lnTo>
                <a:lnTo>
                  <a:pt x="3110" y="557"/>
                </a:lnTo>
                <a:lnTo>
                  <a:pt x="3110" y="555"/>
                </a:lnTo>
                <a:lnTo>
                  <a:pt x="3110" y="554"/>
                </a:lnTo>
                <a:lnTo>
                  <a:pt x="3110" y="555"/>
                </a:lnTo>
                <a:lnTo>
                  <a:pt x="3111" y="561"/>
                </a:lnTo>
                <a:lnTo>
                  <a:pt x="3111" y="565"/>
                </a:lnTo>
                <a:lnTo>
                  <a:pt x="3111" y="567"/>
                </a:lnTo>
                <a:lnTo>
                  <a:pt x="3111" y="566"/>
                </a:lnTo>
                <a:lnTo>
                  <a:pt x="3112" y="561"/>
                </a:lnTo>
                <a:lnTo>
                  <a:pt x="3112" y="554"/>
                </a:lnTo>
                <a:lnTo>
                  <a:pt x="3112" y="549"/>
                </a:lnTo>
                <a:lnTo>
                  <a:pt x="3113" y="548"/>
                </a:lnTo>
                <a:lnTo>
                  <a:pt x="3113" y="549"/>
                </a:lnTo>
                <a:lnTo>
                  <a:pt x="3113" y="564"/>
                </a:lnTo>
                <a:lnTo>
                  <a:pt x="3113" y="566"/>
                </a:lnTo>
                <a:lnTo>
                  <a:pt x="3113" y="566"/>
                </a:lnTo>
                <a:lnTo>
                  <a:pt x="3113" y="566"/>
                </a:lnTo>
                <a:lnTo>
                  <a:pt x="3114" y="566"/>
                </a:lnTo>
                <a:lnTo>
                  <a:pt x="3114" y="566"/>
                </a:lnTo>
                <a:lnTo>
                  <a:pt x="3114" y="566"/>
                </a:lnTo>
                <a:lnTo>
                  <a:pt x="3114" y="566"/>
                </a:lnTo>
                <a:lnTo>
                  <a:pt x="3115" y="566"/>
                </a:lnTo>
                <a:lnTo>
                  <a:pt x="3115" y="566"/>
                </a:lnTo>
                <a:lnTo>
                  <a:pt x="3115" y="566"/>
                </a:lnTo>
                <a:lnTo>
                  <a:pt x="3116" y="566"/>
                </a:lnTo>
                <a:lnTo>
                  <a:pt x="3116" y="566"/>
                </a:lnTo>
                <a:lnTo>
                  <a:pt x="3116" y="566"/>
                </a:lnTo>
                <a:lnTo>
                  <a:pt x="3116" y="565"/>
                </a:lnTo>
                <a:lnTo>
                  <a:pt x="3117" y="565"/>
                </a:lnTo>
                <a:lnTo>
                  <a:pt x="3117" y="565"/>
                </a:lnTo>
                <a:lnTo>
                  <a:pt x="3117" y="566"/>
                </a:lnTo>
                <a:lnTo>
                  <a:pt x="3117" y="566"/>
                </a:lnTo>
                <a:lnTo>
                  <a:pt x="3118" y="565"/>
                </a:lnTo>
                <a:lnTo>
                  <a:pt x="3118" y="566"/>
                </a:lnTo>
                <a:lnTo>
                  <a:pt x="3118" y="566"/>
                </a:lnTo>
                <a:lnTo>
                  <a:pt x="3118" y="566"/>
                </a:lnTo>
                <a:lnTo>
                  <a:pt x="3118" y="565"/>
                </a:lnTo>
                <a:lnTo>
                  <a:pt x="3119" y="565"/>
                </a:lnTo>
                <a:lnTo>
                  <a:pt x="3119" y="565"/>
                </a:lnTo>
                <a:lnTo>
                  <a:pt x="3119" y="565"/>
                </a:lnTo>
                <a:lnTo>
                  <a:pt x="3119" y="565"/>
                </a:lnTo>
                <a:lnTo>
                  <a:pt x="3120" y="565"/>
                </a:lnTo>
                <a:lnTo>
                  <a:pt x="3120" y="565"/>
                </a:lnTo>
                <a:lnTo>
                  <a:pt x="3120" y="565"/>
                </a:lnTo>
                <a:lnTo>
                  <a:pt x="3120" y="565"/>
                </a:lnTo>
                <a:lnTo>
                  <a:pt x="3121" y="565"/>
                </a:lnTo>
                <a:lnTo>
                  <a:pt x="3121" y="564"/>
                </a:lnTo>
                <a:lnTo>
                  <a:pt x="3121" y="563"/>
                </a:lnTo>
                <a:lnTo>
                  <a:pt x="3121" y="563"/>
                </a:lnTo>
                <a:lnTo>
                  <a:pt x="3122" y="563"/>
                </a:lnTo>
                <a:lnTo>
                  <a:pt x="3122" y="563"/>
                </a:lnTo>
                <a:lnTo>
                  <a:pt x="3122" y="563"/>
                </a:lnTo>
                <a:lnTo>
                  <a:pt x="3122" y="563"/>
                </a:lnTo>
                <a:lnTo>
                  <a:pt x="3122" y="563"/>
                </a:lnTo>
                <a:lnTo>
                  <a:pt x="3123" y="563"/>
                </a:lnTo>
                <a:lnTo>
                  <a:pt x="3123" y="563"/>
                </a:lnTo>
                <a:lnTo>
                  <a:pt x="3123" y="563"/>
                </a:lnTo>
                <a:lnTo>
                  <a:pt x="3123" y="563"/>
                </a:lnTo>
                <a:lnTo>
                  <a:pt x="3124" y="563"/>
                </a:lnTo>
                <a:lnTo>
                  <a:pt x="3124" y="563"/>
                </a:lnTo>
                <a:lnTo>
                  <a:pt x="3124" y="563"/>
                </a:lnTo>
                <a:lnTo>
                  <a:pt x="3124" y="562"/>
                </a:lnTo>
                <a:lnTo>
                  <a:pt x="3125" y="562"/>
                </a:lnTo>
                <a:lnTo>
                  <a:pt x="3125" y="562"/>
                </a:lnTo>
                <a:lnTo>
                  <a:pt x="3125" y="561"/>
                </a:lnTo>
                <a:lnTo>
                  <a:pt x="3125" y="561"/>
                </a:lnTo>
                <a:lnTo>
                  <a:pt x="3126" y="561"/>
                </a:lnTo>
                <a:lnTo>
                  <a:pt x="3126" y="560"/>
                </a:lnTo>
                <a:lnTo>
                  <a:pt x="3126" y="560"/>
                </a:lnTo>
                <a:lnTo>
                  <a:pt x="3126" y="559"/>
                </a:lnTo>
                <a:lnTo>
                  <a:pt x="3127" y="559"/>
                </a:lnTo>
                <a:lnTo>
                  <a:pt x="3127" y="558"/>
                </a:lnTo>
                <a:lnTo>
                  <a:pt x="3127" y="558"/>
                </a:lnTo>
                <a:lnTo>
                  <a:pt x="3127" y="557"/>
                </a:lnTo>
                <a:lnTo>
                  <a:pt x="3127" y="557"/>
                </a:lnTo>
                <a:lnTo>
                  <a:pt x="3128" y="558"/>
                </a:lnTo>
                <a:lnTo>
                  <a:pt x="3128" y="558"/>
                </a:lnTo>
                <a:lnTo>
                  <a:pt x="3128" y="558"/>
                </a:lnTo>
                <a:lnTo>
                  <a:pt x="3128" y="558"/>
                </a:lnTo>
                <a:lnTo>
                  <a:pt x="3129" y="558"/>
                </a:lnTo>
                <a:lnTo>
                  <a:pt x="3129" y="557"/>
                </a:lnTo>
                <a:lnTo>
                  <a:pt x="3129" y="557"/>
                </a:lnTo>
                <a:lnTo>
                  <a:pt x="3129" y="556"/>
                </a:lnTo>
                <a:lnTo>
                  <a:pt x="3130" y="556"/>
                </a:lnTo>
                <a:lnTo>
                  <a:pt x="3130" y="556"/>
                </a:lnTo>
                <a:lnTo>
                  <a:pt x="3130" y="556"/>
                </a:lnTo>
                <a:lnTo>
                  <a:pt x="3130" y="556"/>
                </a:lnTo>
                <a:lnTo>
                  <a:pt x="3131" y="556"/>
                </a:lnTo>
                <a:lnTo>
                  <a:pt x="3131" y="556"/>
                </a:lnTo>
                <a:lnTo>
                  <a:pt x="3131" y="556"/>
                </a:lnTo>
                <a:lnTo>
                  <a:pt x="3131" y="555"/>
                </a:lnTo>
                <a:lnTo>
                  <a:pt x="3131" y="555"/>
                </a:lnTo>
                <a:lnTo>
                  <a:pt x="3132" y="555"/>
                </a:lnTo>
                <a:lnTo>
                  <a:pt x="3132" y="555"/>
                </a:lnTo>
                <a:lnTo>
                  <a:pt x="3132" y="555"/>
                </a:lnTo>
                <a:lnTo>
                  <a:pt x="3132" y="554"/>
                </a:lnTo>
                <a:lnTo>
                  <a:pt x="3133" y="554"/>
                </a:lnTo>
                <a:lnTo>
                  <a:pt x="3133" y="554"/>
                </a:lnTo>
                <a:lnTo>
                  <a:pt x="3133" y="554"/>
                </a:lnTo>
                <a:lnTo>
                  <a:pt x="3133" y="554"/>
                </a:lnTo>
                <a:lnTo>
                  <a:pt x="3134" y="554"/>
                </a:lnTo>
                <a:lnTo>
                  <a:pt x="3134" y="554"/>
                </a:lnTo>
                <a:lnTo>
                  <a:pt x="3134" y="553"/>
                </a:lnTo>
                <a:lnTo>
                  <a:pt x="3134" y="553"/>
                </a:lnTo>
                <a:lnTo>
                  <a:pt x="3135" y="553"/>
                </a:lnTo>
                <a:lnTo>
                  <a:pt x="3135" y="553"/>
                </a:lnTo>
                <a:lnTo>
                  <a:pt x="3135" y="553"/>
                </a:lnTo>
                <a:lnTo>
                  <a:pt x="3135" y="552"/>
                </a:lnTo>
                <a:lnTo>
                  <a:pt x="3136" y="552"/>
                </a:lnTo>
                <a:lnTo>
                  <a:pt x="3136" y="552"/>
                </a:lnTo>
                <a:lnTo>
                  <a:pt x="3136" y="552"/>
                </a:lnTo>
                <a:lnTo>
                  <a:pt x="3136" y="551"/>
                </a:lnTo>
                <a:lnTo>
                  <a:pt x="3136" y="551"/>
                </a:lnTo>
                <a:lnTo>
                  <a:pt x="3137" y="551"/>
                </a:lnTo>
                <a:lnTo>
                  <a:pt x="3137" y="550"/>
                </a:lnTo>
                <a:lnTo>
                  <a:pt x="3137" y="549"/>
                </a:lnTo>
                <a:lnTo>
                  <a:pt x="3137" y="549"/>
                </a:lnTo>
                <a:lnTo>
                  <a:pt x="3138" y="549"/>
                </a:lnTo>
                <a:lnTo>
                  <a:pt x="3138" y="549"/>
                </a:lnTo>
                <a:lnTo>
                  <a:pt x="3138" y="549"/>
                </a:lnTo>
                <a:lnTo>
                  <a:pt x="3138" y="548"/>
                </a:lnTo>
                <a:lnTo>
                  <a:pt x="3139" y="548"/>
                </a:lnTo>
                <a:lnTo>
                  <a:pt x="3139" y="548"/>
                </a:lnTo>
                <a:lnTo>
                  <a:pt x="3139" y="548"/>
                </a:lnTo>
                <a:lnTo>
                  <a:pt x="3139" y="547"/>
                </a:lnTo>
                <a:lnTo>
                  <a:pt x="3140" y="547"/>
                </a:lnTo>
                <a:lnTo>
                  <a:pt x="3140" y="547"/>
                </a:lnTo>
                <a:lnTo>
                  <a:pt x="3140" y="547"/>
                </a:lnTo>
                <a:lnTo>
                  <a:pt x="3140" y="547"/>
                </a:lnTo>
                <a:lnTo>
                  <a:pt x="3140" y="547"/>
                </a:lnTo>
                <a:lnTo>
                  <a:pt x="3141" y="547"/>
                </a:lnTo>
                <a:lnTo>
                  <a:pt x="3141" y="547"/>
                </a:lnTo>
                <a:lnTo>
                  <a:pt x="3141" y="547"/>
                </a:lnTo>
                <a:lnTo>
                  <a:pt x="3141" y="548"/>
                </a:lnTo>
                <a:lnTo>
                  <a:pt x="3142" y="548"/>
                </a:lnTo>
                <a:lnTo>
                  <a:pt x="3142" y="548"/>
                </a:lnTo>
                <a:lnTo>
                  <a:pt x="3142" y="548"/>
                </a:lnTo>
                <a:lnTo>
                  <a:pt x="3142" y="548"/>
                </a:lnTo>
                <a:lnTo>
                  <a:pt x="3143" y="548"/>
                </a:lnTo>
                <a:lnTo>
                  <a:pt x="3143" y="548"/>
                </a:lnTo>
                <a:lnTo>
                  <a:pt x="3143" y="548"/>
                </a:lnTo>
                <a:lnTo>
                  <a:pt x="3143" y="548"/>
                </a:lnTo>
                <a:lnTo>
                  <a:pt x="3144" y="548"/>
                </a:lnTo>
                <a:lnTo>
                  <a:pt x="3144" y="547"/>
                </a:lnTo>
                <a:lnTo>
                  <a:pt x="3144" y="547"/>
                </a:lnTo>
                <a:lnTo>
                  <a:pt x="3145" y="547"/>
                </a:lnTo>
                <a:lnTo>
                  <a:pt x="3145" y="547"/>
                </a:lnTo>
                <a:lnTo>
                  <a:pt x="3145" y="547"/>
                </a:lnTo>
                <a:lnTo>
                  <a:pt x="3145" y="547"/>
                </a:lnTo>
                <a:lnTo>
                  <a:pt x="3145" y="547"/>
                </a:lnTo>
                <a:lnTo>
                  <a:pt x="3145" y="547"/>
                </a:lnTo>
                <a:lnTo>
                  <a:pt x="3146" y="547"/>
                </a:lnTo>
                <a:lnTo>
                  <a:pt x="3146" y="546"/>
                </a:lnTo>
                <a:lnTo>
                  <a:pt x="3146" y="546"/>
                </a:lnTo>
                <a:lnTo>
                  <a:pt x="3146" y="546"/>
                </a:lnTo>
                <a:lnTo>
                  <a:pt x="3147" y="546"/>
                </a:lnTo>
                <a:lnTo>
                  <a:pt x="3147" y="546"/>
                </a:lnTo>
                <a:lnTo>
                  <a:pt x="3147" y="546"/>
                </a:lnTo>
                <a:lnTo>
                  <a:pt x="3148" y="546"/>
                </a:lnTo>
                <a:lnTo>
                  <a:pt x="3148" y="546"/>
                </a:lnTo>
                <a:lnTo>
                  <a:pt x="3148" y="546"/>
                </a:lnTo>
                <a:lnTo>
                  <a:pt x="3148" y="546"/>
                </a:lnTo>
                <a:lnTo>
                  <a:pt x="3149" y="545"/>
                </a:lnTo>
                <a:lnTo>
                  <a:pt x="3149" y="545"/>
                </a:lnTo>
                <a:lnTo>
                  <a:pt x="3149" y="545"/>
                </a:lnTo>
                <a:lnTo>
                  <a:pt x="3149" y="545"/>
                </a:lnTo>
                <a:lnTo>
                  <a:pt x="3149" y="545"/>
                </a:lnTo>
                <a:lnTo>
                  <a:pt x="3149" y="545"/>
                </a:lnTo>
                <a:lnTo>
                  <a:pt x="3150" y="545"/>
                </a:lnTo>
                <a:lnTo>
                  <a:pt x="3150" y="544"/>
                </a:lnTo>
                <a:lnTo>
                  <a:pt x="3150" y="544"/>
                </a:lnTo>
                <a:lnTo>
                  <a:pt x="3151" y="545"/>
                </a:lnTo>
                <a:lnTo>
                  <a:pt x="3151" y="545"/>
                </a:lnTo>
                <a:lnTo>
                  <a:pt x="3151" y="545"/>
                </a:lnTo>
                <a:lnTo>
                  <a:pt x="3151" y="545"/>
                </a:lnTo>
                <a:lnTo>
                  <a:pt x="3152" y="545"/>
                </a:lnTo>
                <a:lnTo>
                  <a:pt x="3152" y="546"/>
                </a:lnTo>
                <a:lnTo>
                  <a:pt x="3152" y="547"/>
                </a:lnTo>
                <a:lnTo>
                  <a:pt x="3152" y="546"/>
                </a:lnTo>
                <a:lnTo>
                  <a:pt x="3153" y="546"/>
                </a:lnTo>
                <a:lnTo>
                  <a:pt x="3153" y="546"/>
                </a:lnTo>
                <a:lnTo>
                  <a:pt x="3153" y="546"/>
                </a:lnTo>
                <a:lnTo>
                  <a:pt x="3153" y="547"/>
                </a:lnTo>
                <a:lnTo>
                  <a:pt x="3153" y="547"/>
                </a:lnTo>
                <a:lnTo>
                  <a:pt x="3153" y="547"/>
                </a:lnTo>
                <a:lnTo>
                  <a:pt x="3154" y="548"/>
                </a:lnTo>
                <a:lnTo>
                  <a:pt x="3154" y="548"/>
                </a:lnTo>
                <a:lnTo>
                  <a:pt x="3154" y="549"/>
                </a:lnTo>
                <a:lnTo>
                  <a:pt x="3155" y="549"/>
                </a:lnTo>
                <a:lnTo>
                  <a:pt x="3155" y="548"/>
                </a:lnTo>
                <a:lnTo>
                  <a:pt x="3155" y="548"/>
                </a:lnTo>
                <a:lnTo>
                  <a:pt x="3155" y="548"/>
                </a:lnTo>
                <a:lnTo>
                  <a:pt x="3156" y="548"/>
                </a:lnTo>
                <a:lnTo>
                  <a:pt x="3156" y="548"/>
                </a:lnTo>
                <a:lnTo>
                  <a:pt x="3156" y="548"/>
                </a:lnTo>
                <a:lnTo>
                  <a:pt x="3156" y="549"/>
                </a:lnTo>
                <a:lnTo>
                  <a:pt x="3157" y="548"/>
                </a:lnTo>
                <a:lnTo>
                  <a:pt x="3157" y="548"/>
                </a:lnTo>
                <a:lnTo>
                  <a:pt x="3157" y="548"/>
                </a:lnTo>
                <a:lnTo>
                  <a:pt x="3157" y="547"/>
                </a:lnTo>
                <a:lnTo>
                  <a:pt x="3158" y="548"/>
                </a:lnTo>
                <a:lnTo>
                  <a:pt x="3158" y="548"/>
                </a:lnTo>
                <a:lnTo>
                  <a:pt x="3158" y="548"/>
                </a:lnTo>
                <a:lnTo>
                  <a:pt x="3158" y="548"/>
                </a:lnTo>
                <a:lnTo>
                  <a:pt x="3158" y="547"/>
                </a:lnTo>
                <a:lnTo>
                  <a:pt x="3159" y="547"/>
                </a:lnTo>
                <a:lnTo>
                  <a:pt x="3159" y="548"/>
                </a:lnTo>
                <a:lnTo>
                  <a:pt x="3159" y="548"/>
                </a:lnTo>
                <a:lnTo>
                  <a:pt x="3159" y="549"/>
                </a:lnTo>
                <a:lnTo>
                  <a:pt x="3160" y="549"/>
                </a:lnTo>
                <a:lnTo>
                  <a:pt x="3160" y="549"/>
                </a:lnTo>
                <a:lnTo>
                  <a:pt x="3160" y="549"/>
                </a:lnTo>
                <a:lnTo>
                  <a:pt x="3160" y="549"/>
                </a:lnTo>
                <a:lnTo>
                  <a:pt x="3161" y="549"/>
                </a:lnTo>
                <a:lnTo>
                  <a:pt x="3161" y="549"/>
                </a:lnTo>
                <a:lnTo>
                  <a:pt x="3161" y="549"/>
                </a:lnTo>
                <a:lnTo>
                  <a:pt x="3161" y="549"/>
                </a:lnTo>
                <a:lnTo>
                  <a:pt x="3162" y="548"/>
                </a:lnTo>
                <a:lnTo>
                  <a:pt x="3162" y="549"/>
                </a:lnTo>
                <a:lnTo>
                  <a:pt x="3162" y="549"/>
                </a:lnTo>
                <a:lnTo>
                  <a:pt x="3162" y="549"/>
                </a:lnTo>
                <a:lnTo>
                  <a:pt x="3162" y="549"/>
                </a:lnTo>
                <a:lnTo>
                  <a:pt x="3163" y="549"/>
                </a:lnTo>
                <a:lnTo>
                  <a:pt x="3163" y="548"/>
                </a:lnTo>
                <a:lnTo>
                  <a:pt x="3163" y="548"/>
                </a:lnTo>
                <a:lnTo>
                  <a:pt x="3163" y="547"/>
                </a:lnTo>
                <a:lnTo>
                  <a:pt x="3164" y="546"/>
                </a:lnTo>
                <a:lnTo>
                  <a:pt x="3164" y="545"/>
                </a:lnTo>
                <a:lnTo>
                  <a:pt x="3164" y="543"/>
                </a:lnTo>
                <a:lnTo>
                  <a:pt x="3164" y="542"/>
                </a:lnTo>
                <a:lnTo>
                  <a:pt x="3165" y="541"/>
                </a:lnTo>
                <a:lnTo>
                  <a:pt x="3165" y="540"/>
                </a:lnTo>
                <a:lnTo>
                  <a:pt x="3165" y="540"/>
                </a:lnTo>
                <a:lnTo>
                  <a:pt x="3165" y="540"/>
                </a:lnTo>
                <a:lnTo>
                  <a:pt x="3166" y="540"/>
                </a:lnTo>
                <a:lnTo>
                  <a:pt x="3166" y="540"/>
                </a:lnTo>
                <a:lnTo>
                  <a:pt x="3166" y="540"/>
                </a:lnTo>
                <a:lnTo>
                  <a:pt x="3166" y="540"/>
                </a:lnTo>
                <a:lnTo>
                  <a:pt x="3167" y="541"/>
                </a:lnTo>
                <a:lnTo>
                  <a:pt x="3167" y="541"/>
                </a:lnTo>
                <a:lnTo>
                  <a:pt x="3167" y="541"/>
                </a:lnTo>
                <a:lnTo>
                  <a:pt x="3167" y="542"/>
                </a:lnTo>
                <a:lnTo>
                  <a:pt x="3167" y="543"/>
                </a:lnTo>
                <a:lnTo>
                  <a:pt x="3168" y="543"/>
                </a:lnTo>
                <a:lnTo>
                  <a:pt x="3168" y="543"/>
                </a:lnTo>
                <a:lnTo>
                  <a:pt x="3168" y="543"/>
                </a:lnTo>
                <a:lnTo>
                  <a:pt x="3168" y="544"/>
                </a:lnTo>
                <a:lnTo>
                  <a:pt x="3169" y="544"/>
                </a:lnTo>
                <a:lnTo>
                  <a:pt x="3169" y="544"/>
                </a:lnTo>
                <a:lnTo>
                  <a:pt x="3169" y="545"/>
                </a:lnTo>
                <a:lnTo>
                  <a:pt x="3169" y="545"/>
                </a:lnTo>
                <a:lnTo>
                  <a:pt x="3170" y="546"/>
                </a:lnTo>
                <a:lnTo>
                  <a:pt x="3170" y="546"/>
                </a:lnTo>
                <a:lnTo>
                  <a:pt x="3170" y="546"/>
                </a:lnTo>
                <a:lnTo>
                  <a:pt x="3170" y="546"/>
                </a:lnTo>
                <a:lnTo>
                  <a:pt x="3171" y="546"/>
                </a:lnTo>
                <a:lnTo>
                  <a:pt x="3171" y="547"/>
                </a:lnTo>
                <a:lnTo>
                  <a:pt x="3171" y="547"/>
                </a:lnTo>
                <a:lnTo>
                  <a:pt x="3171" y="542"/>
                </a:lnTo>
                <a:lnTo>
                  <a:pt x="3171" y="535"/>
                </a:lnTo>
                <a:lnTo>
                  <a:pt x="3172" y="529"/>
                </a:lnTo>
                <a:lnTo>
                  <a:pt x="3172" y="527"/>
                </a:lnTo>
                <a:lnTo>
                  <a:pt x="3172" y="527"/>
                </a:lnTo>
                <a:lnTo>
                  <a:pt x="3172" y="531"/>
                </a:lnTo>
                <a:lnTo>
                  <a:pt x="3173" y="533"/>
                </a:lnTo>
                <a:lnTo>
                  <a:pt x="3173" y="531"/>
                </a:lnTo>
                <a:lnTo>
                  <a:pt x="3173" y="546"/>
                </a:lnTo>
                <a:lnTo>
                  <a:pt x="3173" y="547"/>
                </a:lnTo>
                <a:lnTo>
                  <a:pt x="3174" y="547"/>
                </a:lnTo>
                <a:lnTo>
                  <a:pt x="3174" y="547"/>
                </a:lnTo>
                <a:lnTo>
                  <a:pt x="3174" y="547"/>
                </a:lnTo>
                <a:lnTo>
                  <a:pt x="3174" y="548"/>
                </a:lnTo>
                <a:lnTo>
                  <a:pt x="3175" y="549"/>
                </a:lnTo>
                <a:lnTo>
                  <a:pt x="3175" y="549"/>
                </a:lnTo>
                <a:lnTo>
                  <a:pt x="3175" y="549"/>
                </a:lnTo>
                <a:lnTo>
                  <a:pt x="3175" y="549"/>
                </a:lnTo>
                <a:lnTo>
                  <a:pt x="3176" y="549"/>
                </a:lnTo>
                <a:lnTo>
                  <a:pt x="3176" y="549"/>
                </a:lnTo>
                <a:lnTo>
                  <a:pt x="3176" y="549"/>
                </a:lnTo>
                <a:lnTo>
                  <a:pt x="3176" y="549"/>
                </a:lnTo>
                <a:lnTo>
                  <a:pt x="3176" y="549"/>
                </a:lnTo>
                <a:lnTo>
                  <a:pt x="3177" y="550"/>
                </a:lnTo>
                <a:lnTo>
                  <a:pt x="3177" y="550"/>
                </a:lnTo>
                <a:lnTo>
                  <a:pt x="3177" y="551"/>
                </a:lnTo>
                <a:lnTo>
                  <a:pt x="3177" y="550"/>
                </a:lnTo>
                <a:lnTo>
                  <a:pt x="3178" y="550"/>
                </a:lnTo>
                <a:lnTo>
                  <a:pt x="3178" y="550"/>
                </a:lnTo>
                <a:lnTo>
                  <a:pt x="3178" y="550"/>
                </a:lnTo>
                <a:lnTo>
                  <a:pt x="3178" y="550"/>
                </a:lnTo>
                <a:lnTo>
                  <a:pt x="3179" y="550"/>
                </a:lnTo>
                <a:lnTo>
                  <a:pt x="3179" y="550"/>
                </a:lnTo>
                <a:lnTo>
                  <a:pt x="3179" y="550"/>
                </a:lnTo>
                <a:lnTo>
                  <a:pt x="3179" y="550"/>
                </a:lnTo>
                <a:lnTo>
                  <a:pt x="3180" y="550"/>
                </a:lnTo>
                <a:lnTo>
                  <a:pt x="3180" y="551"/>
                </a:lnTo>
                <a:lnTo>
                  <a:pt x="3180" y="551"/>
                </a:lnTo>
                <a:lnTo>
                  <a:pt x="3180" y="550"/>
                </a:lnTo>
                <a:lnTo>
                  <a:pt x="3180" y="551"/>
                </a:lnTo>
                <a:lnTo>
                  <a:pt x="3181" y="551"/>
                </a:lnTo>
                <a:lnTo>
                  <a:pt x="3181" y="551"/>
                </a:lnTo>
                <a:lnTo>
                  <a:pt x="3181" y="551"/>
                </a:lnTo>
                <a:lnTo>
                  <a:pt x="3181" y="551"/>
                </a:lnTo>
                <a:lnTo>
                  <a:pt x="3182" y="551"/>
                </a:lnTo>
                <a:lnTo>
                  <a:pt x="3182" y="552"/>
                </a:lnTo>
                <a:lnTo>
                  <a:pt x="3182" y="553"/>
                </a:lnTo>
                <a:lnTo>
                  <a:pt x="3182" y="553"/>
                </a:lnTo>
                <a:lnTo>
                  <a:pt x="3183" y="553"/>
                </a:lnTo>
                <a:lnTo>
                  <a:pt x="3183" y="553"/>
                </a:lnTo>
                <a:lnTo>
                  <a:pt x="3183" y="555"/>
                </a:lnTo>
                <a:lnTo>
                  <a:pt x="3184" y="557"/>
                </a:lnTo>
                <a:lnTo>
                  <a:pt x="3184" y="558"/>
                </a:lnTo>
                <a:lnTo>
                  <a:pt x="3184" y="559"/>
                </a:lnTo>
                <a:lnTo>
                  <a:pt x="3184" y="559"/>
                </a:lnTo>
                <a:lnTo>
                  <a:pt x="3185" y="560"/>
                </a:lnTo>
                <a:lnTo>
                  <a:pt x="3185" y="561"/>
                </a:lnTo>
                <a:lnTo>
                  <a:pt x="3185" y="561"/>
                </a:lnTo>
                <a:lnTo>
                  <a:pt x="3185" y="562"/>
                </a:lnTo>
                <a:lnTo>
                  <a:pt x="3185" y="562"/>
                </a:lnTo>
                <a:lnTo>
                  <a:pt x="3185" y="563"/>
                </a:lnTo>
                <a:lnTo>
                  <a:pt x="3186" y="563"/>
                </a:lnTo>
                <a:lnTo>
                  <a:pt x="3186" y="564"/>
                </a:lnTo>
                <a:lnTo>
                  <a:pt x="3186" y="564"/>
                </a:lnTo>
                <a:lnTo>
                  <a:pt x="3187" y="564"/>
                </a:lnTo>
                <a:lnTo>
                  <a:pt x="3187" y="564"/>
                </a:lnTo>
                <a:lnTo>
                  <a:pt x="3187" y="564"/>
                </a:lnTo>
                <a:lnTo>
                  <a:pt x="3187" y="564"/>
                </a:lnTo>
                <a:lnTo>
                  <a:pt x="3188" y="565"/>
                </a:lnTo>
                <a:lnTo>
                  <a:pt x="3188" y="565"/>
                </a:lnTo>
                <a:lnTo>
                  <a:pt x="3188" y="566"/>
                </a:lnTo>
                <a:lnTo>
                  <a:pt x="3188" y="566"/>
                </a:lnTo>
                <a:lnTo>
                  <a:pt x="3189" y="567"/>
                </a:lnTo>
                <a:lnTo>
                  <a:pt x="3189" y="567"/>
                </a:lnTo>
                <a:lnTo>
                  <a:pt x="3189" y="568"/>
                </a:lnTo>
                <a:lnTo>
                  <a:pt x="3189" y="568"/>
                </a:lnTo>
                <a:lnTo>
                  <a:pt x="3189" y="569"/>
                </a:lnTo>
                <a:lnTo>
                  <a:pt x="3190" y="570"/>
                </a:lnTo>
                <a:lnTo>
                  <a:pt x="3190" y="570"/>
                </a:lnTo>
                <a:lnTo>
                  <a:pt x="3190" y="570"/>
                </a:lnTo>
                <a:lnTo>
                  <a:pt x="3190" y="570"/>
                </a:lnTo>
                <a:lnTo>
                  <a:pt x="3191" y="570"/>
                </a:lnTo>
                <a:lnTo>
                  <a:pt x="3191" y="570"/>
                </a:lnTo>
                <a:lnTo>
                  <a:pt x="3191" y="570"/>
                </a:lnTo>
                <a:lnTo>
                  <a:pt x="3191" y="570"/>
                </a:lnTo>
                <a:lnTo>
                  <a:pt x="3192" y="570"/>
                </a:lnTo>
                <a:lnTo>
                  <a:pt x="3192" y="570"/>
                </a:lnTo>
                <a:lnTo>
                  <a:pt x="3192" y="570"/>
                </a:lnTo>
                <a:lnTo>
                  <a:pt x="3192" y="569"/>
                </a:lnTo>
                <a:lnTo>
                  <a:pt x="3193" y="569"/>
                </a:lnTo>
                <a:lnTo>
                  <a:pt x="3193" y="569"/>
                </a:lnTo>
                <a:lnTo>
                  <a:pt x="3193" y="569"/>
                </a:lnTo>
                <a:lnTo>
                  <a:pt x="3193" y="569"/>
                </a:lnTo>
                <a:lnTo>
                  <a:pt x="3193" y="569"/>
                </a:lnTo>
                <a:lnTo>
                  <a:pt x="3194" y="569"/>
                </a:lnTo>
                <a:lnTo>
                  <a:pt x="3194" y="569"/>
                </a:lnTo>
                <a:lnTo>
                  <a:pt x="3194" y="569"/>
                </a:lnTo>
                <a:lnTo>
                  <a:pt x="3194" y="569"/>
                </a:lnTo>
                <a:lnTo>
                  <a:pt x="3195" y="570"/>
                </a:lnTo>
                <a:lnTo>
                  <a:pt x="3195" y="570"/>
                </a:lnTo>
                <a:lnTo>
                  <a:pt x="3195" y="570"/>
                </a:lnTo>
                <a:lnTo>
                  <a:pt x="3195" y="570"/>
                </a:lnTo>
                <a:lnTo>
                  <a:pt x="3196" y="570"/>
                </a:lnTo>
                <a:lnTo>
                  <a:pt x="3196" y="570"/>
                </a:lnTo>
                <a:lnTo>
                  <a:pt x="3196" y="570"/>
                </a:lnTo>
                <a:lnTo>
                  <a:pt x="3196" y="570"/>
                </a:lnTo>
                <a:lnTo>
                  <a:pt x="3197" y="570"/>
                </a:lnTo>
                <a:lnTo>
                  <a:pt x="3197" y="570"/>
                </a:lnTo>
                <a:lnTo>
                  <a:pt x="3197" y="570"/>
                </a:lnTo>
                <a:lnTo>
                  <a:pt x="3197" y="570"/>
                </a:lnTo>
                <a:lnTo>
                  <a:pt x="3198" y="571"/>
                </a:lnTo>
                <a:lnTo>
                  <a:pt x="3198" y="571"/>
                </a:lnTo>
                <a:lnTo>
                  <a:pt x="3198" y="571"/>
                </a:lnTo>
                <a:lnTo>
                  <a:pt x="3198" y="571"/>
                </a:lnTo>
                <a:lnTo>
                  <a:pt x="3198" y="571"/>
                </a:lnTo>
                <a:lnTo>
                  <a:pt x="3199" y="571"/>
                </a:lnTo>
                <a:lnTo>
                  <a:pt x="3199" y="572"/>
                </a:lnTo>
                <a:lnTo>
                  <a:pt x="3199" y="571"/>
                </a:lnTo>
                <a:lnTo>
                  <a:pt x="3199" y="571"/>
                </a:lnTo>
                <a:lnTo>
                  <a:pt x="3200" y="571"/>
                </a:lnTo>
                <a:lnTo>
                  <a:pt x="3200" y="572"/>
                </a:lnTo>
                <a:lnTo>
                  <a:pt x="3200" y="572"/>
                </a:lnTo>
                <a:lnTo>
                  <a:pt x="3200" y="572"/>
                </a:lnTo>
                <a:lnTo>
                  <a:pt x="3201" y="571"/>
                </a:lnTo>
                <a:lnTo>
                  <a:pt x="3201" y="571"/>
                </a:lnTo>
                <a:lnTo>
                  <a:pt x="3201" y="572"/>
                </a:lnTo>
                <a:lnTo>
                  <a:pt x="3201" y="572"/>
                </a:lnTo>
                <a:lnTo>
                  <a:pt x="3202" y="572"/>
                </a:lnTo>
                <a:lnTo>
                  <a:pt x="3202" y="572"/>
                </a:lnTo>
                <a:lnTo>
                  <a:pt x="3202" y="572"/>
                </a:lnTo>
                <a:lnTo>
                  <a:pt x="3202" y="572"/>
                </a:lnTo>
                <a:lnTo>
                  <a:pt x="3202" y="572"/>
                </a:lnTo>
                <a:lnTo>
                  <a:pt x="3203" y="573"/>
                </a:lnTo>
                <a:lnTo>
                  <a:pt x="3203" y="573"/>
                </a:lnTo>
                <a:lnTo>
                  <a:pt x="3203" y="573"/>
                </a:lnTo>
                <a:lnTo>
                  <a:pt x="3203" y="573"/>
                </a:lnTo>
                <a:lnTo>
                  <a:pt x="3204" y="573"/>
                </a:lnTo>
                <a:lnTo>
                  <a:pt x="3204" y="573"/>
                </a:lnTo>
                <a:lnTo>
                  <a:pt x="3204" y="573"/>
                </a:lnTo>
                <a:lnTo>
                  <a:pt x="3204" y="573"/>
                </a:lnTo>
                <a:lnTo>
                  <a:pt x="3205" y="573"/>
                </a:lnTo>
                <a:lnTo>
                  <a:pt x="3205" y="573"/>
                </a:lnTo>
                <a:lnTo>
                  <a:pt x="3205" y="573"/>
                </a:lnTo>
                <a:lnTo>
                  <a:pt x="3205" y="573"/>
                </a:lnTo>
                <a:lnTo>
                  <a:pt x="3206" y="573"/>
                </a:lnTo>
                <a:lnTo>
                  <a:pt x="3206" y="573"/>
                </a:lnTo>
                <a:lnTo>
                  <a:pt x="3206" y="573"/>
                </a:lnTo>
                <a:lnTo>
                  <a:pt x="3206" y="573"/>
                </a:lnTo>
                <a:lnTo>
                  <a:pt x="3207" y="573"/>
                </a:lnTo>
                <a:lnTo>
                  <a:pt x="3207" y="573"/>
                </a:lnTo>
                <a:lnTo>
                  <a:pt x="3207" y="574"/>
                </a:lnTo>
                <a:lnTo>
                  <a:pt x="3207" y="574"/>
                </a:lnTo>
                <a:lnTo>
                  <a:pt x="3207" y="574"/>
                </a:lnTo>
                <a:lnTo>
                  <a:pt x="3208" y="574"/>
                </a:lnTo>
                <a:lnTo>
                  <a:pt x="3208" y="574"/>
                </a:lnTo>
                <a:lnTo>
                  <a:pt x="3208" y="574"/>
                </a:lnTo>
                <a:lnTo>
                  <a:pt x="3208" y="574"/>
                </a:lnTo>
                <a:lnTo>
                  <a:pt x="3209" y="574"/>
                </a:lnTo>
                <a:lnTo>
                  <a:pt x="3209" y="574"/>
                </a:lnTo>
                <a:lnTo>
                  <a:pt x="3209" y="574"/>
                </a:lnTo>
                <a:lnTo>
                  <a:pt x="3209" y="574"/>
                </a:lnTo>
                <a:lnTo>
                  <a:pt x="3210" y="574"/>
                </a:lnTo>
                <a:lnTo>
                  <a:pt x="3210" y="574"/>
                </a:lnTo>
                <a:lnTo>
                  <a:pt x="3210" y="575"/>
                </a:lnTo>
                <a:lnTo>
                  <a:pt x="3210" y="575"/>
                </a:lnTo>
                <a:lnTo>
                  <a:pt x="3211" y="575"/>
                </a:lnTo>
                <a:lnTo>
                  <a:pt x="3211" y="575"/>
                </a:lnTo>
                <a:lnTo>
                  <a:pt x="3211" y="575"/>
                </a:lnTo>
                <a:lnTo>
                  <a:pt x="3211" y="575"/>
                </a:lnTo>
                <a:lnTo>
                  <a:pt x="3211" y="575"/>
                </a:lnTo>
                <a:lnTo>
                  <a:pt x="3212" y="575"/>
                </a:lnTo>
                <a:lnTo>
                  <a:pt x="3212" y="575"/>
                </a:lnTo>
                <a:lnTo>
                  <a:pt x="3212" y="575"/>
                </a:lnTo>
                <a:lnTo>
                  <a:pt x="3212" y="575"/>
                </a:lnTo>
                <a:lnTo>
                  <a:pt x="3213" y="575"/>
                </a:lnTo>
                <a:lnTo>
                  <a:pt x="3213" y="575"/>
                </a:lnTo>
                <a:lnTo>
                  <a:pt x="3213" y="575"/>
                </a:lnTo>
                <a:lnTo>
                  <a:pt x="3213" y="575"/>
                </a:lnTo>
                <a:lnTo>
                  <a:pt x="3214" y="575"/>
                </a:lnTo>
                <a:lnTo>
                  <a:pt x="3214" y="575"/>
                </a:lnTo>
                <a:lnTo>
                  <a:pt x="3214" y="575"/>
                </a:lnTo>
                <a:lnTo>
                  <a:pt x="3214" y="575"/>
                </a:lnTo>
                <a:lnTo>
                  <a:pt x="3215" y="575"/>
                </a:lnTo>
                <a:lnTo>
                  <a:pt x="3215" y="575"/>
                </a:lnTo>
                <a:lnTo>
                  <a:pt x="3215" y="575"/>
                </a:lnTo>
                <a:lnTo>
                  <a:pt x="3215" y="575"/>
                </a:lnTo>
                <a:lnTo>
                  <a:pt x="3216" y="575"/>
                </a:lnTo>
                <a:lnTo>
                  <a:pt x="3216" y="575"/>
                </a:lnTo>
                <a:lnTo>
                  <a:pt x="3216" y="575"/>
                </a:lnTo>
                <a:lnTo>
                  <a:pt x="3216" y="575"/>
                </a:lnTo>
                <a:lnTo>
                  <a:pt x="3216" y="575"/>
                </a:lnTo>
                <a:lnTo>
                  <a:pt x="3217" y="575"/>
                </a:lnTo>
                <a:lnTo>
                  <a:pt x="3217" y="575"/>
                </a:lnTo>
                <a:lnTo>
                  <a:pt x="3217" y="575"/>
                </a:lnTo>
                <a:lnTo>
                  <a:pt x="3217" y="575"/>
                </a:lnTo>
                <a:lnTo>
                  <a:pt x="3218" y="575"/>
                </a:lnTo>
                <a:lnTo>
                  <a:pt x="3218" y="575"/>
                </a:lnTo>
                <a:lnTo>
                  <a:pt x="3218" y="575"/>
                </a:lnTo>
                <a:lnTo>
                  <a:pt x="3218" y="575"/>
                </a:lnTo>
                <a:lnTo>
                  <a:pt x="3219" y="576"/>
                </a:lnTo>
                <a:lnTo>
                  <a:pt x="3219" y="575"/>
                </a:lnTo>
                <a:lnTo>
                  <a:pt x="3219" y="575"/>
                </a:lnTo>
                <a:lnTo>
                  <a:pt x="3220" y="576"/>
                </a:lnTo>
                <a:lnTo>
                  <a:pt x="3220" y="576"/>
                </a:lnTo>
                <a:lnTo>
                  <a:pt x="3220" y="576"/>
                </a:lnTo>
                <a:lnTo>
                  <a:pt x="3220" y="576"/>
                </a:lnTo>
                <a:lnTo>
                  <a:pt x="3220" y="576"/>
                </a:lnTo>
                <a:lnTo>
                  <a:pt x="3220" y="576"/>
                </a:lnTo>
                <a:lnTo>
                  <a:pt x="3221" y="576"/>
                </a:lnTo>
                <a:lnTo>
                  <a:pt x="3221" y="576"/>
                </a:lnTo>
                <a:lnTo>
                  <a:pt x="3221" y="576"/>
                </a:lnTo>
                <a:lnTo>
                  <a:pt x="3221" y="576"/>
                </a:lnTo>
                <a:lnTo>
                  <a:pt x="3222" y="576"/>
                </a:lnTo>
                <a:lnTo>
                  <a:pt x="3222" y="576"/>
                </a:lnTo>
                <a:lnTo>
                  <a:pt x="3222" y="576"/>
                </a:lnTo>
                <a:lnTo>
                  <a:pt x="3223" y="576"/>
                </a:lnTo>
                <a:lnTo>
                  <a:pt x="3223" y="575"/>
                </a:lnTo>
                <a:lnTo>
                  <a:pt x="3223" y="575"/>
                </a:lnTo>
                <a:lnTo>
                  <a:pt x="3223" y="575"/>
                </a:lnTo>
                <a:lnTo>
                  <a:pt x="3224" y="575"/>
                </a:lnTo>
                <a:lnTo>
                  <a:pt x="3224" y="575"/>
                </a:lnTo>
                <a:lnTo>
                  <a:pt x="3224" y="575"/>
                </a:lnTo>
                <a:lnTo>
                  <a:pt x="3224" y="575"/>
                </a:lnTo>
                <a:lnTo>
                  <a:pt x="3225" y="575"/>
                </a:lnTo>
                <a:lnTo>
                  <a:pt x="3225" y="575"/>
                </a:lnTo>
                <a:lnTo>
                  <a:pt x="3225" y="575"/>
                </a:lnTo>
                <a:lnTo>
                  <a:pt x="3225" y="575"/>
                </a:lnTo>
                <a:lnTo>
                  <a:pt x="3225" y="575"/>
                </a:lnTo>
                <a:lnTo>
                  <a:pt x="3226" y="575"/>
                </a:lnTo>
                <a:lnTo>
                  <a:pt x="3226" y="575"/>
                </a:lnTo>
                <a:lnTo>
                  <a:pt x="3226" y="575"/>
                </a:lnTo>
                <a:lnTo>
                  <a:pt x="3226" y="575"/>
                </a:lnTo>
                <a:lnTo>
                  <a:pt x="3227" y="575"/>
                </a:lnTo>
                <a:lnTo>
                  <a:pt x="3227" y="575"/>
                </a:lnTo>
                <a:lnTo>
                  <a:pt x="3227" y="574"/>
                </a:lnTo>
                <a:lnTo>
                  <a:pt x="3227" y="574"/>
                </a:lnTo>
                <a:lnTo>
                  <a:pt x="3228" y="574"/>
                </a:lnTo>
                <a:lnTo>
                  <a:pt x="3228" y="574"/>
                </a:lnTo>
                <a:lnTo>
                  <a:pt x="3228" y="574"/>
                </a:lnTo>
                <a:lnTo>
                  <a:pt x="3228" y="574"/>
                </a:lnTo>
                <a:lnTo>
                  <a:pt x="3229" y="575"/>
                </a:lnTo>
                <a:lnTo>
                  <a:pt x="3229" y="575"/>
                </a:lnTo>
                <a:lnTo>
                  <a:pt x="3229" y="575"/>
                </a:lnTo>
                <a:lnTo>
                  <a:pt x="3229" y="575"/>
                </a:lnTo>
                <a:lnTo>
                  <a:pt x="3229" y="575"/>
                </a:lnTo>
                <a:lnTo>
                  <a:pt x="3230" y="575"/>
                </a:lnTo>
                <a:lnTo>
                  <a:pt x="3230" y="575"/>
                </a:lnTo>
                <a:lnTo>
                  <a:pt x="3230" y="575"/>
                </a:lnTo>
                <a:lnTo>
                  <a:pt x="3230" y="575"/>
                </a:lnTo>
                <a:lnTo>
                  <a:pt x="3231" y="575"/>
                </a:lnTo>
                <a:lnTo>
                  <a:pt x="3231" y="575"/>
                </a:lnTo>
                <a:lnTo>
                  <a:pt x="3231" y="575"/>
                </a:lnTo>
                <a:lnTo>
                  <a:pt x="3231" y="575"/>
                </a:lnTo>
                <a:lnTo>
                  <a:pt x="3232" y="575"/>
                </a:lnTo>
                <a:lnTo>
                  <a:pt x="3232" y="572"/>
                </a:lnTo>
                <a:lnTo>
                  <a:pt x="3232" y="555"/>
                </a:lnTo>
                <a:lnTo>
                  <a:pt x="3232" y="532"/>
                </a:lnTo>
                <a:lnTo>
                  <a:pt x="3233" y="538"/>
                </a:lnTo>
                <a:lnTo>
                  <a:pt x="3233" y="549"/>
                </a:lnTo>
                <a:lnTo>
                  <a:pt x="3233" y="559"/>
                </a:lnTo>
                <a:lnTo>
                  <a:pt x="3233" y="566"/>
                </a:lnTo>
                <a:lnTo>
                  <a:pt x="3233" y="566"/>
                </a:lnTo>
                <a:lnTo>
                  <a:pt x="3234" y="564"/>
                </a:lnTo>
                <a:lnTo>
                  <a:pt x="3234" y="563"/>
                </a:lnTo>
                <a:lnTo>
                  <a:pt x="3234" y="563"/>
                </a:lnTo>
                <a:lnTo>
                  <a:pt x="3234" y="564"/>
                </a:lnTo>
                <a:lnTo>
                  <a:pt x="3235" y="564"/>
                </a:lnTo>
                <a:lnTo>
                  <a:pt x="3235" y="564"/>
                </a:lnTo>
                <a:lnTo>
                  <a:pt x="3235" y="564"/>
                </a:lnTo>
                <a:lnTo>
                  <a:pt x="3235" y="564"/>
                </a:lnTo>
                <a:lnTo>
                  <a:pt x="3236" y="564"/>
                </a:lnTo>
                <a:lnTo>
                  <a:pt x="3236" y="564"/>
                </a:lnTo>
                <a:lnTo>
                  <a:pt x="3236" y="564"/>
                </a:lnTo>
                <a:lnTo>
                  <a:pt x="3236" y="564"/>
                </a:lnTo>
                <a:lnTo>
                  <a:pt x="3237" y="564"/>
                </a:lnTo>
                <a:lnTo>
                  <a:pt x="3237" y="564"/>
                </a:lnTo>
                <a:lnTo>
                  <a:pt x="3237" y="564"/>
                </a:lnTo>
                <a:lnTo>
                  <a:pt x="3237" y="564"/>
                </a:lnTo>
                <a:lnTo>
                  <a:pt x="3238" y="564"/>
                </a:lnTo>
                <a:lnTo>
                  <a:pt x="3238" y="564"/>
                </a:lnTo>
                <a:lnTo>
                  <a:pt x="3238" y="563"/>
                </a:lnTo>
                <a:lnTo>
                  <a:pt x="3238" y="563"/>
                </a:lnTo>
                <a:lnTo>
                  <a:pt x="3238" y="563"/>
                </a:lnTo>
                <a:lnTo>
                  <a:pt x="3239" y="563"/>
                </a:lnTo>
                <a:lnTo>
                  <a:pt x="3239" y="563"/>
                </a:lnTo>
                <a:lnTo>
                  <a:pt x="3239" y="563"/>
                </a:lnTo>
                <a:lnTo>
                  <a:pt x="3239" y="562"/>
                </a:lnTo>
                <a:lnTo>
                  <a:pt x="3240" y="562"/>
                </a:lnTo>
                <a:lnTo>
                  <a:pt x="3240" y="562"/>
                </a:lnTo>
                <a:lnTo>
                  <a:pt x="3240" y="562"/>
                </a:lnTo>
                <a:lnTo>
                  <a:pt x="3240" y="561"/>
                </a:lnTo>
                <a:lnTo>
                  <a:pt x="3241" y="560"/>
                </a:lnTo>
                <a:lnTo>
                  <a:pt x="3241" y="559"/>
                </a:lnTo>
                <a:lnTo>
                  <a:pt x="3241" y="559"/>
                </a:lnTo>
                <a:lnTo>
                  <a:pt x="3241" y="559"/>
                </a:lnTo>
                <a:lnTo>
                  <a:pt x="3242" y="559"/>
                </a:lnTo>
                <a:lnTo>
                  <a:pt x="3242" y="559"/>
                </a:lnTo>
                <a:lnTo>
                  <a:pt x="3242" y="559"/>
                </a:lnTo>
                <a:lnTo>
                  <a:pt x="3242" y="559"/>
                </a:lnTo>
                <a:lnTo>
                  <a:pt x="3242" y="559"/>
                </a:lnTo>
                <a:lnTo>
                  <a:pt x="3243" y="559"/>
                </a:lnTo>
                <a:lnTo>
                  <a:pt x="3243" y="559"/>
                </a:lnTo>
                <a:lnTo>
                  <a:pt x="3243" y="559"/>
                </a:lnTo>
                <a:lnTo>
                  <a:pt x="3243" y="559"/>
                </a:lnTo>
                <a:lnTo>
                  <a:pt x="3244" y="559"/>
                </a:lnTo>
                <a:lnTo>
                  <a:pt x="3244" y="559"/>
                </a:lnTo>
                <a:lnTo>
                  <a:pt x="3244" y="559"/>
                </a:lnTo>
                <a:lnTo>
                  <a:pt x="3244" y="559"/>
                </a:lnTo>
                <a:lnTo>
                  <a:pt x="3245" y="559"/>
                </a:lnTo>
                <a:lnTo>
                  <a:pt x="3245" y="559"/>
                </a:lnTo>
                <a:lnTo>
                  <a:pt x="3245" y="559"/>
                </a:lnTo>
                <a:lnTo>
                  <a:pt x="3245" y="560"/>
                </a:lnTo>
                <a:lnTo>
                  <a:pt x="3246" y="560"/>
                </a:lnTo>
                <a:lnTo>
                  <a:pt x="3246" y="560"/>
                </a:lnTo>
                <a:lnTo>
                  <a:pt x="3246" y="560"/>
                </a:lnTo>
                <a:lnTo>
                  <a:pt x="3246" y="560"/>
                </a:lnTo>
                <a:lnTo>
                  <a:pt x="3247" y="561"/>
                </a:lnTo>
                <a:lnTo>
                  <a:pt x="3247" y="561"/>
                </a:lnTo>
                <a:lnTo>
                  <a:pt x="3247" y="561"/>
                </a:lnTo>
                <a:lnTo>
                  <a:pt x="3247" y="561"/>
                </a:lnTo>
                <a:lnTo>
                  <a:pt x="3247" y="562"/>
                </a:lnTo>
                <a:lnTo>
                  <a:pt x="3248" y="563"/>
                </a:lnTo>
                <a:lnTo>
                  <a:pt x="3248" y="563"/>
                </a:lnTo>
                <a:lnTo>
                  <a:pt x="3248" y="563"/>
                </a:lnTo>
                <a:lnTo>
                  <a:pt x="3248" y="563"/>
                </a:lnTo>
                <a:lnTo>
                  <a:pt x="3249" y="562"/>
                </a:lnTo>
                <a:lnTo>
                  <a:pt x="3249" y="561"/>
                </a:lnTo>
                <a:lnTo>
                  <a:pt x="3249" y="561"/>
                </a:lnTo>
                <a:lnTo>
                  <a:pt x="3249" y="559"/>
                </a:lnTo>
                <a:lnTo>
                  <a:pt x="3250" y="561"/>
                </a:lnTo>
                <a:lnTo>
                  <a:pt x="3250" y="563"/>
                </a:lnTo>
                <a:lnTo>
                  <a:pt x="3250" y="563"/>
                </a:lnTo>
                <a:lnTo>
                  <a:pt x="3250" y="564"/>
                </a:lnTo>
                <a:lnTo>
                  <a:pt x="3251" y="564"/>
                </a:lnTo>
                <a:lnTo>
                  <a:pt x="3251" y="565"/>
                </a:lnTo>
                <a:lnTo>
                  <a:pt x="3251" y="566"/>
                </a:lnTo>
                <a:lnTo>
                  <a:pt x="3251" y="567"/>
                </a:lnTo>
                <a:lnTo>
                  <a:pt x="3251" y="567"/>
                </a:lnTo>
                <a:lnTo>
                  <a:pt x="3252" y="566"/>
                </a:lnTo>
                <a:lnTo>
                  <a:pt x="3252" y="566"/>
                </a:lnTo>
                <a:lnTo>
                  <a:pt x="3252" y="566"/>
                </a:lnTo>
                <a:lnTo>
                  <a:pt x="3252" y="566"/>
                </a:lnTo>
                <a:lnTo>
                  <a:pt x="3253" y="566"/>
                </a:lnTo>
                <a:lnTo>
                  <a:pt x="3253" y="566"/>
                </a:lnTo>
                <a:lnTo>
                  <a:pt x="3253" y="565"/>
                </a:lnTo>
                <a:lnTo>
                  <a:pt x="3253" y="565"/>
                </a:lnTo>
                <a:lnTo>
                  <a:pt x="3254" y="566"/>
                </a:lnTo>
                <a:lnTo>
                  <a:pt x="3254" y="566"/>
                </a:lnTo>
                <a:lnTo>
                  <a:pt x="3254" y="565"/>
                </a:lnTo>
                <a:lnTo>
                  <a:pt x="3254" y="564"/>
                </a:lnTo>
                <a:lnTo>
                  <a:pt x="3255" y="564"/>
                </a:lnTo>
                <a:lnTo>
                  <a:pt x="3255" y="564"/>
                </a:lnTo>
                <a:lnTo>
                  <a:pt x="3255" y="564"/>
                </a:lnTo>
                <a:lnTo>
                  <a:pt x="3256" y="563"/>
                </a:lnTo>
                <a:lnTo>
                  <a:pt x="3256" y="563"/>
                </a:lnTo>
                <a:lnTo>
                  <a:pt x="3256" y="563"/>
                </a:lnTo>
                <a:lnTo>
                  <a:pt x="3256" y="563"/>
                </a:lnTo>
                <a:lnTo>
                  <a:pt x="3256" y="563"/>
                </a:lnTo>
                <a:lnTo>
                  <a:pt x="3256" y="563"/>
                </a:lnTo>
                <a:lnTo>
                  <a:pt x="3257" y="563"/>
                </a:lnTo>
                <a:lnTo>
                  <a:pt x="3257" y="563"/>
                </a:lnTo>
                <a:lnTo>
                  <a:pt x="3257" y="563"/>
                </a:lnTo>
                <a:lnTo>
                  <a:pt x="3257" y="563"/>
                </a:lnTo>
                <a:lnTo>
                  <a:pt x="3258" y="563"/>
                </a:lnTo>
                <a:lnTo>
                  <a:pt x="3258" y="563"/>
                </a:lnTo>
                <a:lnTo>
                  <a:pt x="3258" y="563"/>
                </a:lnTo>
                <a:lnTo>
                  <a:pt x="3259" y="563"/>
                </a:lnTo>
                <a:lnTo>
                  <a:pt x="3259" y="562"/>
                </a:lnTo>
                <a:lnTo>
                  <a:pt x="3259" y="563"/>
                </a:lnTo>
                <a:lnTo>
                  <a:pt x="3259" y="563"/>
                </a:lnTo>
                <a:lnTo>
                  <a:pt x="3260" y="563"/>
                </a:lnTo>
                <a:lnTo>
                  <a:pt x="3260" y="563"/>
                </a:lnTo>
                <a:lnTo>
                  <a:pt x="3260" y="563"/>
                </a:lnTo>
                <a:lnTo>
                  <a:pt x="3260" y="563"/>
                </a:lnTo>
                <a:lnTo>
                  <a:pt x="3260" y="563"/>
                </a:lnTo>
                <a:lnTo>
                  <a:pt x="3260" y="563"/>
                </a:lnTo>
                <a:lnTo>
                  <a:pt x="3261" y="563"/>
                </a:lnTo>
                <a:lnTo>
                  <a:pt x="3261" y="562"/>
                </a:lnTo>
                <a:lnTo>
                  <a:pt x="3261" y="562"/>
                </a:lnTo>
                <a:lnTo>
                  <a:pt x="3262" y="562"/>
                </a:lnTo>
                <a:lnTo>
                  <a:pt x="3262" y="562"/>
                </a:lnTo>
                <a:lnTo>
                  <a:pt x="3262" y="562"/>
                </a:lnTo>
                <a:lnTo>
                  <a:pt x="3262" y="562"/>
                </a:lnTo>
                <a:lnTo>
                  <a:pt x="3263" y="562"/>
                </a:lnTo>
                <a:lnTo>
                  <a:pt x="3263" y="562"/>
                </a:lnTo>
                <a:lnTo>
                  <a:pt x="3263" y="562"/>
                </a:lnTo>
                <a:lnTo>
                  <a:pt x="3263" y="562"/>
                </a:lnTo>
                <a:lnTo>
                  <a:pt x="3264" y="562"/>
                </a:lnTo>
                <a:lnTo>
                  <a:pt x="3264" y="563"/>
                </a:lnTo>
                <a:lnTo>
                  <a:pt x="3264" y="563"/>
                </a:lnTo>
                <a:lnTo>
                  <a:pt x="3264" y="563"/>
                </a:lnTo>
                <a:lnTo>
                  <a:pt x="3265" y="563"/>
                </a:lnTo>
                <a:lnTo>
                  <a:pt x="3265" y="563"/>
                </a:lnTo>
                <a:lnTo>
                  <a:pt x="3265" y="563"/>
                </a:lnTo>
                <a:lnTo>
                  <a:pt x="3265" y="563"/>
                </a:lnTo>
                <a:lnTo>
                  <a:pt x="3265" y="563"/>
                </a:lnTo>
                <a:lnTo>
                  <a:pt x="3266" y="563"/>
                </a:lnTo>
                <a:lnTo>
                  <a:pt x="3266" y="563"/>
                </a:lnTo>
                <a:lnTo>
                  <a:pt x="3266" y="563"/>
                </a:lnTo>
                <a:lnTo>
                  <a:pt x="3266" y="563"/>
                </a:lnTo>
                <a:lnTo>
                  <a:pt x="3267" y="563"/>
                </a:lnTo>
                <a:lnTo>
                  <a:pt x="3267" y="563"/>
                </a:lnTo>
                <a:lnTo>
                  <a:pt x="3267" y="563"/>
                </a:lnTo>
                <a:lnTo>
                  <a:pt x="3267" y="563"/>
                </a:lnTo>
                <a:lnTo>
                  <a:pt x="3268" y="563"/>
                </a:lnTo>
                <a:lnTo>
                  <a:pt x="3268" y="563"/>
                </a:lnTo>
                <a:lnTo>
                  <a:pt x="3268" y="563"/>
                </a:lnTo>
                <a:lnTo>
                  <a:pt x="3268" y="563"/>
                </a:lnTo>
                <a:lnTo>
                  <a:pt x="3269" y="563"/>
                </a:lnTo>
                <a:lnTo>
                  <a:pt x="3269" y="563"/>
                </a:lnTo>
                <a:lnTo>
                  <a:pt x="3269" y="563"/>
                </a:lnTo>
                <a:lnTo>
                  <a:pt x="3269" y="563"/>
                </a:lnTo>
                <a:lnTo>
                  <a:pt x="3269" y="563"/>
                </a:lnTo>
                <a:lnTo>
                  <a:pt x="3270" y="563"/>
                </a:lnTo>
                <a:lnTo>
                  <a:pt x="3270" y="563"/>
                </a:lnTo>
                <a:lnTo>
                  <a:pt x="3270" y="563"/>
                </a:lnTo>
                <a:lnTo>
                  <a:pt x="3270" y="563"/>
                </a:lnTo>
                <a:lnTo>
                  <a:pt x="3271" y="563"/>
                </a:lnTo>
                <a:lnTo>
                  <a:pt x="3271" y="563"/>
                </a:lnTo>
                <a:lnTo>
                  <a:pt x="3271" y="563"/>
                </a:lnTo>
                <a:lnTo>
                  <a:pt x="3271" y="563"/>
                </a:lnTo>
                <a:lnTo>
                  <a:pt x="3272" y="563"/>
                </a:lnTo>
                <a:lnTo>
                  <a:pt x="3272" y="563"/>
                </a:lnTo>
                <a:lnTo>
                  <a:pt x="3272" y="562"/>
                </a:lnTo>
                <a:lnTo>
                  <a:pt x="3272" y="562"/>
                </a:lnTo>
                <a:lnTo>
                  <a:pt x="3273" y="563"/>
                </a:lnTo>
                <a:lnTo>
                  <a:pt x="3273" y="563"/>
                </a:lnTo>
                <a:lnTo>
                  <a:pt x="3273" y="563"/>
                </a:lnTo>
                <a:lnTo>
                  <a:pt x="3273" y="563"/>
                </a:lnTo>
                <a:lnTo>
                  <a:pt x="3273" y="563"/>
                </a:lnTo>
                <a:lnTo>
                  <a:pt x="3274" y="563"/>
                </a:lnTo>
                <a:lnTo>
                  <a:pt x="3274" y="563"/>
                </a:lnTo>
                <a:lnTo>
                  <a:pt x="3274" y="563"/>
                </a:lnTo>
                <a:lnTo>
                  <a:pt x="3274" y="563"/>
                </a:lnTo>
                <a:lnTo>
                  <a:pt x="3275" y="563"/>
                </a:lnTo>
                <a:lnTo>
                  <a:pt x="3275" y="563"/>
                </a:lnTo>
                <a:lnTo>
                  <a:pt x="3275" y="563"/>
                </a:lnTo>
                <a:lnTo>
                  <a:pt x="3275" y="563"/>
                </a:lnTo>
                <a:lnTo>
                  <a:pt x="3276" y="563"/>
                </a:lnTo>
                <a:lnTo>
                  <a:pt x="3276" y="563"/>
                </a:lnTo>
                <a:lnTo>
                  <a:pt x="3276" y="563"/>
                </a:lnTo>
                <a:lnTo>
                  <a:pt x="3276" y="563"/>
                </a:lnTo>
                <a:lnTo>
                  <a:pt x="3277" y="562"/>
                </a:lnTo>
                <a:lnTo>
                  <a:pt x="3277" y="563"/>
                </a:lnTo>
                <a:lnTo>
                  <a:pt x="3277" y="562"/>
                </a:lnTo>
                <a:lnTo>
                  <a:pt x="3277" y="562"/>
                </a:lnTo>
                <a:lnTo>
                  <a:pt x="3278" y="562"/>
                </a:lnTo>
                <a:lnTo>
                  <a:pt x="3278" y="562"/>
                </a:lnTo>
                <a:lnTo>
                  <a:pt x="3278" y="561"/>
                </a:lnTo>
                <a:lnTo>
                  <a:pt x="3278" y="561"/>
                </a:lnTo>
                <a:lnTo>
                  <a:pt x="3278" y="561"/>
                </a:lnTo>
                <a:lnTo>
                  <a:pt x="3279" y="561"/>
                </a:lnTo>
                <a:lnTo>
                  <a:pt x="3279" y="561"/>
                </a:lnTo>
                <a:lnTo>
                  <a:pt x="3279" y="561"/>
                </a:lnTo>
                <a:lnTo>
                  <a:pt x="3279" y="561"/>
                </a:lnTo>
                <a:lnTo>
                  <a:pt x="3280" y="561"/>
                </a:lnTo>
                <a:lnTo>
                  <a:pt x="3280" y="561"/>
                </a:lnTo>
                <a:lnTo>
                  <a:pt x="3280" y="561"/>
                </a:lnTo>
                <a:lnTo>
                  <a:pt x="3280" y="561"/>
                </a:lnTo>
                <a:lnTo>
                  <a:pt x="3281" y="561"/>
                </a:lnTo>
                <a:lnTo>
                  <a:pt x="3281" y="561"/>
                </a:lnTo>
                <a:lnTo>
                  <a:pt x="3281" y="561"/>
                </a:lnTo>
                <a:lnTo>
                  <a:pt x="3281" y="561"/>
                </a:lnTo>
                <a:lnTo>
                  <a:pt x="3282" y="560"/>
                </a:lnTo>
                <a:lnTo>
                  <a:pt x="3282" y="560"/>
                </a:lnTo>
                <a:lnTo>
                  <a:pt x="3282" y="561"/>
                </a:lnTo>
                <a:lnTo>
                  <a:pt x="3282" y="561"/>
                </a:lnTo>
                <a:lnTo>
                  <a:pt x="3282" y="560"/>
                </a:lnTo>
                <a:lnTo>
                  <a:pt x="3283" y="559"/>
                </a:lnTo>
                <a:lnTo>
                  <a:pt x="3283" y="559"/>
                </a:lnTo>
                <a:lnTo>
                  <a:pt x="3283" y="558"/>
                </a:lnTo>
                <a:lnTo>
                  <a:pt x="3283" y="558"/>
                </a:lnTo>
                <a:lnTo>
                  <a:pt x="3284" y="558"/>
                </a:lnTo>
                <a:lnTo>
                  <a:pt x="3284" y="559"/>
                </a:lnTo>
                <a:lnTo>
                  <a:pt x="3284" y="558"/>
                </a:lnTo>
                <a:lnTo>
                  <a:pt x="3284" y="558"/>
                </a:lnTo>
                <a:lnTo>
                  <a:pt x="3285" y="557"/>
                </a:lnTo>
                <a:lnTo>
                  <a:pt x="3285" y="556"/>
                </a:lnTo>
                <a:lnTo>
                  <a:pt x="3285" y="555"/>
                </a:lnTo>
                <a:lnTo>
                  <a:pt x="3285" y="555"/>
                </a:lnTo>
                <a:lnTo>
                  <a:pt x="3286" y="554"/>
                </a:lnTo>
                <a:lnTo>
                  <a:pt x="3286" y="552"/>
                </a:lnTo>
                <a:lnTo>
                  <a:pt x="3286" y="550"/>
                </a:lnTo>
                <a:lnTo>
                  <a:pt x="3286" y="550"/>
                </a:lnTo>
                <a:lnTo>
                  <a:pt x="3287" y="550"/>
                </a:lnTo>
                <a:lnTo>
                  <a:pt x="3287" y="550"/>
                </a:lnTo>
                <a:lnTo>
                  <a:pt x="3287" y="551"/>
                </a:lnTo>
                <a:lnTo>
                  <a:pt x="3287" y="551"/>
                </a:lnTo>
                <a:lnTo>
                  <a:pt x="3287" y="551"/>
                </a:lnTo>
                <a:lnTo>
                  <a:pt x="3288" y="551"/>
                </a:lnTo>
                <a:lnTo>
                  <a:pt x="3288" y="551"/>
                </a:lnTo>
                <a:lnTo>
                  <a:pt x="3288" y="551"/>
                </a:lnTo>
                <a:lnTo>
                  <a:pt x="3288" y="552"/>
                </a:lnTo>
                <a:lnTo>
                  <a:pt x="3289" y="552"/>
                </a:lnTo>
                <a:lnTo>
                  <a:pt x="3289" y="552"/>
                </a:lnTo>
                <a:lnTo>
                  <a:pt x="3289" y="552"/>
                </a:lnTo>
                <a:lnTo>
                  <a:pt x="3289" y="551"/>
                </a:lnTo>
                <a:lnTo>
                  <a:pt x="3290" y="551"/>
                </a:lnTo>
                <a:lnTo>
                  <a:pt x="3290" y="550"/>
                </a:lnTo>
                <a:lnTo>
                  <a:pt x="3290" y="529"/>
                </a:lnTo>
                <a:lnTo>
                  <a:pt x="3291" y="522"/>
                </a:lnTo>
                <a:lnTo>
                  <a:pt x="3291" y="525"/>
                </a:lnTo>
                <a:lnTo>
                  <a:pt x="3291" y="530"/>
                </a:lnTo>
                <a:lnTo>
                  <a:pt x="3291" y="535"/>
                </a:lnTo>
                <a:lnTo>
                  <a:pt x="3291" y="539"/>
                </a:lnTo>
                <a:lnTo>
                  <a:pt x="3291" y="541"/>
                </a:lnTo>
                <a:lnTo>
                  <a:pt x="3292" y="542"/>
                </a:lnTo>
                <a:lnTo>
                  <a:pt x="3292" y="542"/>
                </a:lnTo>
                <a:lnTo>
                  <a:pt x="3292" y="541"/>
                </a:lnTo>
                <a:lnTo>
                  <a:pt x="3292" y="541"/>
                </a:lnTo>
                <a:lnTo>
                  <a:pt x="3293" y="542"/>
                </a:lnTo>
                <a:lnTo>
                  <a:pt x="3293" y="543"/>
                </a:lnTo>
                <a:lnTo>
                  <a:pt x="3293" y="545"/>
                </a:lnTo>
                <a:lnTo>
                  <a:pt x="3293" y="546"/>
                </a:lnTo>
                <a:lnTo>
                  <a:pt x="3294" y="546"/>
                </a:lnTo>
                <a:lnTo>
                  <a:pt x="3294" y="542"/>
                </a:lnTo>
                <a:lnTo>
                  <a:pt x="3294" y="537"/>
                </a:lnTo>
                <a:lnTo>
                  <a:pt x="3295" y="535"/>
                </a:lnTo>
                <a:lnTo>
                  <a:pt x="3295" y="538"/>
                </a:lnTo>
                <a:lnTo>
                  <a:pt x="3295" y="545"/>
                </a:lnTo>
                <a:lnTo>
                  <a:pt x="3295" y="547"/>
                </a:lnTo>
                <a:lnTo>
                  <a:pt x="3296" y="546"/>
                </a:lnTo>
                <a:lnTo>
                  <a:pt x="3296" y="547"/>
                </a:lnTo>
                <a:lnTo>
                  <a:pt x="3296" y="548"/>
                </a:lnTo>
                <a:lnTo>
                  <a:pt x="3296" y="548"/>
                </a:lnTo>
                <a:lnTo>
                  <a:pt x="3296" y="548"/>
                </a:lnTo>
                <a:lnTo>
                  <a:pt x="3296" y="548"/>
                </a:lnTo>
                <a:lnTo>
                  <a:pt x="3297" y="547"/>
                </a:lnTo>
                <a:lnTo>
                  <a:pt x="3297" y="547"/>
                </a:lnTo>
                <a:lnTo>
                  <a:pt x="3297" y="547"/>
                </a:lnTo>
                <a:lnTo>
                  <a:pt x="3298" y="547"/>
                </a:lnTo>
                <a:lnTo>
                  <a:pt x="3298" y="547"/>
                </a:lnTo>
                <a:lnTo>
                  <a:pt x="3298" y="547"/>
                </a:lnTo>
                <a:lnTo>
                  <a:pt x="3298" y="547"/>
                </a:lnTo>
                <a:lnTo>
                  <a:pt x="3299" y="547"/>
                </a:lnTo>
                <a:lnTo>
                  <a:pt x="3299" y="547"/>
                </a:lnTo>
                <a:lnTo>
                  <a:pt x="3299" y="547"/>
                </a:lnTo>
                <a:lnTo>
                  <a:pt x="3299" y="547"/>
                </a:lnTo>
                <a:lnTo>
                  <a:pt x="3300" y="547"/>
                </a:lnTo>
                <a:lnTo>
                  <a:pt x="3300" y="547"/>
                </a:lnTo>
                <a:lnTo>
                  <a:pt x="3300" y="547"/>
                </a:lnTo>
                <a:lnTo>
                  <a:pt x="3300" y="547"/>
                </a:lnTo>
                <a:lnTo>
                  <a:pt x="3300" y="547"/>
                </a:lnTo>
                <a:lnTo>
                  <a:pt x="3301" y="547"/>
                </a:lnTo>
                <a:lnTo>
                  <a:pt x="3301" y="546"/>
                </a:lnTo>
                <a:lnTo>
                  <a:pt x="3301" y="545"/>
                </a:lnTo>
                <a:lnTo>
                  <a:pt x="3301" y="545"/>
                </a:lnTo>
                <a:lnTo>
                  <a:pt x="3302" y="545"/>
                </a:lnTo>
                <a:lnTo>
                  <a:pt x="3302" y="545"/>
                </a:lnTo>
                <a:lnTo>
                  <a:pt x="3302" y="545"/>
                </a:lnTo>
                <a:lnTo>
                  <a:pt x="3302" y="545"/>
                </a:lnTo>
                <a:lnTo>
                  <a:pt x="3303" y="545"/>
                </a:lnTo>
                <a:lnTo>
                  <a:pt x="3303" y="543"/>
                </a:lnTo>
                <a:lnTo>
                  <a:pt x="3303" y="543"/>
                </a:lnTo>
                <a:lnTo>
                  <a:pt x="3303" y="543"/>
                </a:lnTo>
                <a:lnTo>
                  <a:pt x="3304" y="543"/>
                </a:lnTo>
                <a:lnTo>
                  <a:pt x="3304" y="543"/>
                </a:lnTo>
                <a:lnTo>
                  <a:pt x="3304" y="543"/>
                </a:lnTo>
                <a:lnTo>
                  <a:pt x="3304" y="543"/>
                </a:lnTo>
                <a:lnTo>
                  <a:pt x="3305" y="543"/>
                </a:lnTo>
                <a:lnTo>
                  <a:pt x="3305" y="543"/>
                </a:lnTo>
                <a:lnTo>
                  <a:pt x="3305" y="544"/>
                </a:lnTo>
                <a:lnTo>
                  <a:pt x="3305" y="544"/>
                </a:lnTo>
                <a:lnTo>
                  <a:pt x="3305" y="544"/>
                </a:lnTo>
                <a:lnTo>
                  <a:pt x="3306" y="544"/>
                </a:lnTo>
                <a:lnTo>
                  <a:pt x="3306" y="544"/>
                </a:lnTo>
                <a:lnTo>
                  <a:pt x="3306" y="543"/>
                </a:lnTo>
                <a:lnTo>
                  <a:pt x="3306" y="542"/>
                </a:lnTo>
                <a:lnTo>
                  <a:pt x="3307" y="542"/>
                </a:lnTo>
                <a:lnTo>
                  <a:pt x="3307" y="542"/>
                </a:lnTo>
                <a:lnTo>
                  <a:pt x="3307" y="542"/>
                </a:lnTo>
                <a:lnTo>
                  <a:pt x="3307" y="543"/>
                </a:lnTo>
                <a:lnTo>
                  <a:pt x="3308" y="544"/>
                </a:lnTo>
                <a:lnTo>
                  <a:pt x="3308" y="548"/>
                </a:lnTo>
                <a:lnTo>
                  <a:pt x="3308" y="549"/>
                </a:lnTo>
                <a:lnTo>
                  <a:pt x="3308" y="551"/>
                </a:lnTo>
                <a:lnTo>
                  <a:pt x="3309" y="552"/>
                </a:lnTo>
                <a:lnTo>
                  <a:pt x="3309" y="553"/>
                </a:lnTo>
                <a:lnTo>
                  <a:pt x="3309" y="554"/>
                </a:lnTo>
                <a:lnTo>
                  <a:pt x="3309" y="554"/>
                </a:lnTo>
                <a:lnTo>
                  <a:pt x="3309" y="554"/>
                </a:lnTo>
                <a:lnTo>
                  <a:pt x="3310" y="554"/>
                </a:lnTo>
                <a:lnTo>
                  <a:pt x="3310" y="554"/>
                </a:lnTo>
                <a:lnTo>
                  <a:pt x="3310" y="553"/>
                </a:lnTo>
                <a:lnTo>
                  <a:pt x="3310" y="553"/>
                </a:lnTo>
                <a:lnTo>
                  <a:pt x="3311" y="552"/>
                </a:lnTo>
                <a:lnTo>
                  <a:pt x="3311" y="552"/>
                </a:lnTo>
                <a:lnTo>
                  <a:pt x="3311" y="554"/>
                </a:lnTo>
                <a:lnTo>
                  <a:pt x="3311" y="557"/>
                </a:lnTo>
                <a:lnTo>
                  <a:pt x="3312" y="559"/>
                </a:lnTo>
                <a:lnTo>
                  <a:pt x="3312" y="560"/>
                </a:lnTo>
                <a:lnTo>
                  <a:pt x="3312" y="560"/>
                </a:lnTo>
                <a:lnTo>
                  <a:pt x="3312" y="561"/>
                </a:lnTo>
                <a:lnTo>
                  <a:pt x="3313" y="561"/>
                </a:lnTo>
                <a:lnTo>
                  <a:pt x="3313" y="562"/>
                </a:lnTo>
                <a:lnTo>
                  <a:pt x="3313" y="562"/>
                </a:lnTo>
                <a:lnTo>
                  <a:pt x="3313" y="562"/>
                </a:lnTo>
                <a:lnTo>
                  <a:pt x="3313" y="563"/>
                </a:lnTo>
                <a:lnTo>
                  <a:pt x="3314" y="563"/>
                </a:lnTo>
                <a:lnTo>
                  <a:pt x="3314" y="563"/>
                </a:lnTo>
                <a:lnTo>
                  <a:pt x="3314" y="563"/>
                </a:lnTo>
                <a:lnTo>
                  <a:pt x="3314" y="563"/>
                </a:lnTo>
                <a:lnTo>
                  <a:pt x="3315" y="563"/>
                </a:lnTo>
                <a:lnTo>
                  <a:pt x="3315" y="562"/>
                </a:lnTo>
                <a:lnTo>
                  <a:pt x="3315" y="562"/>
                </a:lnTo>
                <a:lnTo>
                  <a:pt x="3315" y="562"/>
                </a:lnTo>
                <a:lnTo>
                  <a:pt x="3316" y="562"/>
                </a:lnTo>
                <a:lnTo>
                  <a:pt x="3316" y="562"/>
                </a:lnTo>
                <a:lnTo>
                  <a:pt x="3316" y="562"/>
                </a:lnTo>
                <a:lnTo>
                  <a:pt x="3316" y="562"/>
                </a:lnTo>
                <a:lnTo>
                  <a:pt x="3317" y="562"/>
                </a:lnTo>
                <a:lnTo>
                  <a:pt x="3317" y="562"/>
                </a:lnTo>
                <a:lnTo>
                  <a:pt x="3317" y="562"/>
                </a:lnTo>
                <a:lnTo>
                  <a:pt x="3317" y="562"/>
                </a:lnTo>
                <a:lnTo>
                  <a:pt x="3318" y="562"/>
                </a:lnTo>
                <a:lnTo>
                  <a:pt x="3318" y="563"/>
                </a:lnTo>
                <a:lnTo>
                  <a:pt x="3318" y="563"/>
                </a:lnTo>
                <a:lnTo>
                  <a:pt x="3318" y="563"/>
                </a:lnTo>
                <a:lnTo>
                  <a:pt x="3318" y="564"/>
                </a:lnTo>
                <a:lnTo>
                  <a:pt x="3319" y="564"/>
                </a:lnTo>
                <a:lnTo>
                  <a:pt x="3319" y="564"/>
                </a:lnTo>
                <a:lnTo>
                  <a:pt x="3319" y="564"/>
                </a:lnTo>
                <a:lnTo>
                  <a:pt x="3319" y="564"/>
                </a:lnTo>
                <a:lnTo>
                  <a:pt x="3320" y="564"/>
                </a:lnTo>
                <a:lnTo>
                  <a:pt x="3320" y="564"/>
                </a:lnTo>
                <a:lnTo>
                  <a:pt x="3320" y="564"/>
                </a:lnTo>
                <a:lnTo>
                  <a:pt x="3320" y="564"/>
                </a:lnTo>
                <a:lnTo>
                  <a:pt x="3321" y="564"/>
                </a:lnTo>
                <a:lnTo>
                  <a:pt x="3321" y="564"/>
                </a:lnTo>
                <a:lnTo>
                  <a:pt x="3321" y="563"/>
                </a:lnTo>
                <a:lnTo>
                  <a:pt x="3321" y="563"/>
                </a:lnTo>
                <a:lnTo>
                  <a:pt x="3322" y="563"/>
                </a:lnTo>
                <a:lnTo>
                  <a:pt x="3322" y="563"/>
                </a:lnTo>
                <a:lnTo>
                  <a:pt x="3322" y="563"/>
                </a:lnTo>
                <a:lnTo>
                  <a:pt x="3322" y="563"/>
                </a:lnTo>
                <a:lnTo>
                  <a:pt x="3322" y="563"/>
                </a:lnTo>
                <a:lnTo>
                  <a:pt x="3323" y="563"/>
                </a:lnTo>
                <a:lnTo>
                  <a:pt x="3323" y="563"/>
                </a:lnTo>
                <a:lnTo>
                  <a:pt x="3323" y="562"/>
                </a:lnTo>
                <a:lnTo>
                  <a:pt x="3323" y="562"/>
                </a:lnTo>
                <a:lnTo>
                  <a:pt x="3324" y="562"/>
                </a:lnTo>
                <a:lnTo>
                  <a:pt x="3324" y="562"/>
                </a:lnTo>
                <a:lnTo>
                  <a:pt x="3324" y="562"/>
                </a:lnTo>
                <a:lnTo>
                  <a:pt x="3324" y="563"/>
                </a:lnTo>
                <a:lnTo>
                  <a:pt x="3325" y="563"/>
                </a:lnTo>
                <a:lnTo>
                  <a:pt x="3325" y="563"/>
                </a:lnTo>
                <a:lnTo>
                  <a:pt x="3325" y="563"/>
                </a:lnTo>
                <a:lnTo>
                  <a:pt x="3325" y="563"/>
                </a:lnTo>
                <a:lnTo>
                  <a:pt x="3326" y="563"/>
                </a:lnTo>
                <a:lnTo>
                  <a:pt x="3326" y="563"/>
                </a:lnTo>
                <a:lnTo>
                  <a:pt x="3326" y="563"/>
                </a:lnTo>
                <a:lnTo>
                  <a:pt x="3327" y="563"/>
                </a:lnTo>
                <a:lnTo>
                  <a:pt x="3327" y="564"/>
                </a:lnTo>
                <a:lnTo>
                  <a:pt x="3327" y="564"/>
                </a:lnTo>
                <a:lnTo>
                  <a:pt x="3327" y="564"/>
                </a:lnTo>
                <a:lnTo>
                  <a:pt x="3327" y="564"/>
                </a:lnTo>
                <a:lnTo>
                  <a:pt x="3327" y="565"/>
                </a:lnTo>
                <a:lnTo>
                  <a:pt x="3328" y="565"/>
                </a:lnTo>
                <a:lnTo>
                  <a:pt x="3328" y="565"/>
                </a:lnTo>
                <a:lnTo>
                  <a:pt x="3328" y="565"/>
                </a:lnTo>
                <a:lnTo>
                  <a:pt x="3328" y="565"/>
                </a:lnTo>
                <a:lnTo>
                  <a:pt x="3329" y="565"/>
                </a:lnTo>
                <a:lnTo>
                  <a:pt x="3329" y="565"/>
                </a:lnTo>
                <a:lnTo>
                  <a:pt x="3329" y="565"/>
                </a:lnTo>
                <a:lnTo>
                  <a:pt x="3330" y="564"/>
                </a:lnTo>
                <a:lnTo>
                  <a:pt x="3330" y="564"/>
                </a:lnTo>
                <a:lnTo>
                  <a:pt x="3330" y="565"/>
                </a:lnTo>
                <a:lnTo>
                  <a:pt x="3330" y="565"/>
                </a:lnTo>
                <a:lnTo>
                  <a:pt x="3331" y="565"/>
                </a:lnTo>
                <a:lnTo>
                  <a:pt x="3331" y="565"/>
                </a:lnTo>
                <a:lnTo>
                  <a:pt x="3331" y="565"/>
                </a:lnTo>
                <a:lnTo>
                  <a:pt x="3331" y="565"/>
                </a:lnTo>
                <a:lnTo>
                  <a:pt x="3331" y="565"/>
                </a:lnTo>
                <a:lnTo>
                  <a:pt x="3331" y="565"/>
                </a:lnTo>
                <a:lnTo>
                  <a:pt x="3332" y="565"/>
                </a:lnTo>
                <a:lnTo>
                  <a:pt x="3332" y="565"/>
                </a:lnTo>
                <a:lnTo>
                  <a:pt x="3332" y="565"/>
                </a:lnTo>
                <a:lnTo>
                  <a:pt x="3332" y="566"/>
                </a:lnTo>
                <a:lnTo>
                  <a:pt x="3333" y="566"/>
                </a:lnTo>
                <a:lnTo>
                  <a:pt x="3333" y="566"/>
                </a:lnTo>
                <a:lnTo>
                  <a:pt x="3333" y="566"/>
                </a:lnTo>
                <a:lnTo>
                  <a:pt x="3334" y="566"/>
                </a:lnTo>
                <a:lnTo>
                  <a:pt x="3334" y="566"/>
                </a:lnTo>
                <a:lnTo>
                  <a:pt x="3334" y="566"/>
                </a:lnTo>
                <a:lnTo>
                  <a:pt x="3334" y="566"/>
                </a:lnTo>
                <a:lnTo>
                  <a:pt x="3335" y="566"/>
                </a:lnTo>
                <a:lnTo>
                  <a:pt x="3335" y="566"/>
                </a:lnTo>
                <a:lnTo>
                  <a:pt x="3335" y="566"/>
                </a:lnTo>
                <a:lnTo>
                  <a:pt x="3335" y="566"/>
                </a:lnTo>
                <a:lnTo>
                  <a:pt x="3336" y="566"/>
                </a:lnTo>
                <a:lnTo>
                  <a:pt x="3336" y="567"/>
                </a:lnTo>
                <a:lnTo>
                  <a:pt x="3336" y="567"/>
                </a:lnTo>
                <a:lnTo>
                  <a:pt x="3336" y="567"/>
                </a:lnTo>
                <a:lnTo>
                  <a:pt x="3336" y="567"/>
                </a:lnTo>
                <a:lnTo>
                  <a:pt x="3337" y="567"/>
                </a:lnTo>
                <a:lnTo>
                  <a:pt x="3337" y="567"/>
                </a:lnTo>
                <a:lnTo>
                  <a:pt x="3337" y="567"/>
                </a:lnTo>
                <a:lnTo>
                  <a:pt x="3337" y="567"/>
                </a:lnTo>
                <a:lnTo>
                  <a:pt x="3338" y="567"/>
                </a:lnTo>
                <a:lnTo>
                  <a:pt x="3338" y="567"/>
                </a:lnTo>
                <a:lnTo>
                  <a:pt x="3338" y="567"/>
                </a:lnTo>
                <a:lnTo>
                  <a:pt x="3338" y="567"/>
                </a:lnTo>
                <a:lnTo>
                  <a:pt x="3339" y="566"/>
                </a:lnTo>
                <a:lnTo>
                  <a:pt x="3339" y="566"/>
                </a:lnTo>
                <a:lnTo>
                  <a:pt x="3339" y="565"/>
                </a:lnTo>
                <a:lnTo>
                  <a:pt x="3339" y="565"/>
                </a:lnTo>
                <a:lnTo>
                  <a:pt x="3340" y="564"/>
                </a:lnTo>
                <a:lnTo>
                  <a:pt x="3340" y="564"/>
                </a:lnTo>
                <a:lnTo>
                  <a:pt x="3340" y="563"/>
                </a:lnTo>
                <a:lnTo>
                  <a:pt x="3340" y="563"/>
                </a:lnTo>
                <a:lnTo>
                  <a:pt x="3340" y="563"/>
                </a:lnTo>
                <a:lnTo>
                  <a:pt x="3341" y="563"/>
                </a:lnTo>
                <a:lnTo>
                  <a:pt x="3341" y="563"/>
                </a:lnTo>
                <a:lnTo>
                  <a:pt x="3341" y="563"/>
                </a:lnTo>
                <a:lnTo>
                  <a:pt x="3341" y="562"/>
                </a:lnTo>
                <a:lnTo>
                  <a:pt x="3342" y="561"/>
                </a:lnTo>
                <a:lnTo>
                  <a:pt x="3342" y="561"/>
                </a:lnTo>
                <a:lnTo>
                  <a:pt x="3342" y="560"/>
                </a:lnTo>
                <a:lnTo>
                  <a:pt x="3342" y="560"/>
                </a:lnTo>
                <a:lnTo>
                  <a:pt x="3343" y="560"/>
                </a:lnTo>
                <a:lnTo>
                  <a:pt x="3343" y="560"/>
                </a:lnTo>
                <a:lnTo>
                  <a:pt x="3343" y="560"/>
                </a:lnTo>
                <a:lnTo>
                  <a:pt x="3343" y="560"/>
                </a:lnTo>
                <a:lnTo>
                  <a:pt x="3344" y="560"/>
                </a:lnTo>
                <a:lnTo>
                  <a:pt x="3344" y="560"/>
                </a:lnTo>
                <a:lnTo>
                  <a:pt x="3344" y="561"/>
                </a:lnTo>
                <a:lnTo>
                  <a:pt x="3344" y="561"/>
                </a:lnTo>
                <a:lnTo>
                  <a:pt x="3345" y="561"/>
                </a:lnTo>
                <a:lnTo>
                  <a:pt x="3345" y="561"/>
                </a:lnTo>
                <a:lnTo>
                  <a:pt x="3345" y="561"/>
                </a:lnTo>
                <a:lnTo>
                  <a:pt x="3345" y="562"/>
                </a:lnTo>
                <a:lnTo>
                  <a:pt x="3345" y="562"/>
                </a:lnTo>
                <a:lnTo>
                  <a:pt x="3346" y="562"/>
                </a:lnTo>
                <a:lnTo>
                  <a:pt x="3346" y="562"/>
                </a:lnTo>
                <a:lnTo>
                  <a:pt x="3346" y="562"/>
                </a:lnTo>
                <a:lnTo>
                  <a:pt x="3346" y="562"/>
                </a:lnTo>
                <a:lnTo>
                  <a:pt x="3347" y="562"/>
                </a:lnTo>
                <a:lnTo>
                  <a:pt x="3347" y="559"/>
                </a:lnTo>
                <a:lnTo>
                  <a:pt x="3347" y="545"/>
                </a:lnTo>
                <a:lnTo>
                  <a:pt x="3347" y="530"/>
                </a:lnTo>
                <a:lnTo>
                  <a:pt x="3348" y="533"/>
                </a:lnTo>
                <a:lnTo>
                  <a:pt x="3348" y="537"/>
                </a:lnTo>
                <a:lnTo>
                  <a:pt x="3348" y="542"/>
                </a:lnTo>
                <a:lnTo>
                  <a:pt x="3348" y="546"/>
                </a:lnTo>
                <a:lnTo>
                  <a:pt x="3349" y="549"/>
                </a:lnTo>
                <a:lnTo>
                  <a:pt x="3349" y="550"/>
                </a:lnTo>
                <a:lnTo>
                  <a:pt x="3349" y="550"/>
                </a:lnTo>
                <a:lnTo>
                  <a:pt x="3349" y="550"/>
                </a:lnTo>
                <a:lnTo>
                  <a:pt x="3349" y="550"/>
                </a:lnTo>
                <a:lnTo>
                  <a:pt x="3350" y="550"/>
                </a:lnTo>
                <a:lnTo>
                  <a:pt x="3350" y="550"/>
                </a:lnTo>
                <a:lnTo>
                  <a:pt x="3350" y="551"/>
                </a:lnTo>
                <a:lnTo>
                  <a:pt x="3350" y="551"/>
                </a:lnTo>
                <a:lnTo>
                  <a:pt x="3351" y="551"/>
                </a:lnTo>
                <a:lnTo>
                  <a:pt x="3351" y="551"/>
                </a:lnTo>
                <a:lnTo>
                  <a:pt x="3351" y="552"/>
                </a:lnTo>
                <a:lnTo>
                  <a:pt x="3351" y="554"/>
                </a:lnTo>
                <a:lnTo>
                  <a:pt x="3352" y="556"/>
                </a:lnTo>
                <a:lnTo>
                  <a:pt x="3352" y="558"/>
                </a:lnTo>
                <a:lnTo>
                  <a:pt x="3352" y="557"/>
                </a:lnTo>
                <a:lnTo>
                  <a:pt x="3352" y="554"/>
                </a:lnTo>
                <a:lnTo>
                  <a:pt x="3353" y="550"/>
                </a:lnTo>
                <a:lnTo>
                  <a:pt x="3353" y="550"/>
                </a:lnTo>
                <a:lnTo>
                  <a:pt x="3353" y="553"/>
                </a:lnTo>
                <a:lnTo>
                  <a:pt x="3353" y="555"/>
                </a:lnTo>
                <a:lnTo>
                  <a:pt x="3353" y="556"/>
                </a:lnTo>
                <a:lnTo>
                  <a:pt x="3354" y="556"/>
                </a:lnTo>
                <a:lnTo>
                  <a:pt x="3354" y="556"/>
                </a:lnTo>
                <a:lnTo>
                  <a:pt x="3354" y="556"/>
                </a:lnTo>
                <a:lnTo>
                  <a:pt x="3354" y="556"/>
                </a:lnTo>
                <a:lnTo>
                  <a:pt x="3355" y="556"/>
                </a:lnTo>
                <a:lnTo>
                  <a:pt x="3355" y="556"/>
                </a:lnTo>
                <a:lnTo>
                  <a:pt x="3355" y="556"/>
                </a:lnTo>
                <a:lnTo>
                  <a:pt x="3355" y="556"/>
                </a:lnTo>
                <a:lnTo>
                  <a:pt x="3356" y="556"/>
                </a:lnTo>
                <a:lnTo>
                  <a:pt x="3356" y="555"/>
                </a:lnTo>
                <a:lnTo>
                  <a:pt x="3356" y="555"/>
                </a:lnTo>
                <a:lnTo>
                  <a:pt x="3356" y="556"/>
                </a:lnTo>
                <a:lnTo>
                  <a:pt x="3357" y="556"/>
                </a:lnTo>
                <a:lnTo>
                  <a:pt x="3357" y="556"/>
                </a:lnTo>
                <a:lnTo>
                  <a:pt x="3357" y="556"/>
                </a:lnTo>
                <a:lnTo>
                  <a:pt x="3357" y="556"/>
                </a:lnTo>
                <a:lnTo>
                  <a:pt x="3358" y="556"/>
                </a:lnTo>
                <a:lnTo>
                  <a:pt x="3358" y="556"/>
                </a:lnTo>
                <a:lnTo>
                  <a:pt x="3358" y="556"/>
                </a:lnTo>
                <a:lnTo>
                  <a:pt x="3358" y="557"/>
                </a:lnTo>
                <a:lnTo>
                  <a:pt x="3358" y="556"/>
                </a:lnTo>
                <a:lnTo>
                  <a:pt x="3359" y="557"/>
                </a:lnTo>
                <a:lnTo>
                  <a:pt x="3359" y="557"/>
                </a:lnTo>
                <a:lnTo>
                  <a:pt x="3359" y="557"/>
                </a:lnTo>
                <a:lnTo>
                  <a:pt x="3359" y="557"/>
                </a:lnTo>
                <a:lnTo>
                  <a:pt x="3360" y="557"/>
                </a:lnTo>
                <a:lnTo>
                  <a:pt x="3360" y="557"/>
                </a:lnTo>
                <a:lnTo>
                  <a:pt x="3360" y="558"/>
                </a:lnTo>
                <a:lnTo>
                  <a:pt x="3360" y="558"/>
                </a:lnTo>
                <a:lnTo>
                  <a:pt x="3361" y="557"/>
                </a:lnTo>
                <a:lnTo>
                  <a:pt x="3361" y="557"/>
                </a:lnTo>
                <a:lnTo>
                  <a:pt x="3361" y="557"/>
                </a:lnTo>
                <a:lnTo>
                  <a:pt x="3361" y="557"/>
                </a:lnTo>
                <a:lnTo>
                  <a:pt x="3362" y="557"/>
                </a:lnTo>
                <a:lnTo>
                  <a:pt x="3362" y="558"/>
                </a:lnTo>
                <a:lnTo>
                  <a:pt x="3362" y="558"/>
                </a:lnTo>
                <a:lnTo>
                  <a:pt x="3362" y="558"/>
                </a:lnTo>
                <a:lnTo>
                  <a:pt x="3362" y="558"/>
                </a:lnTo>
                <a:lnTo>
                  <a:pt x="3363" y="558"/>
                </a:lnTo>
                <a:lnTo>
                  <a:pt x="3363" y="558"/>
                </a:lnTo>
                <a:lnTo>
                  <a:pt x="3363" y="557"/>
                </a:lnTo>
                <a:lnTo>
                  <a:pt x="3363" y="557"/>
                </a:lnTo>
                <a:lnTo>
                  <a:pt x="3364" y="557"/>
                </a:lnTo>
                <a:lnTo>
                  <a:pt x="3364" y="557"/>
                </a:lnTo>
                <a:lnTo>
                  <a:pt x="3364" y="557"/>
                </a:lnTo>
                <a:lnTo>
                  <a:pt x="3364" y="557"/>
                </a:lnTo>
                <a:lnTo>
                  <a:pt x="3365" y="557"/>
                </a:lnTo>
                <a:lnTo>
                  <a:pt x="3365" y="557"/>
                </a:lnTo>
                <a:lnTo>
                  <a:pt x="3365" y="557"/>
                </a:lnTo>
                <a:lnTo>
                  <a:pt x="3366" y="557"/>
                </a:lnTo>
                <a:lnTo>
                  <a:pt x="3366" y="557"/>
                </a:lnTo>
                <a:lnTo>
                  <a:pt x="3366" y="557"/>
                </a:lnTo>
                <a:lnTo>
                  <a:pt x="3366" y="557"/>
                </a:lnTo>
                <a:lnTo>
                  <a:pt x="3367" y="557"/>
                </a:lnTo>
                <a:lnTo>
                  <a:pt x="3367" y="557"/>
                </a:lnTo>
                <a:lnTo>
                  <a:pt x="3367" y="557"/>
                </a:lnTo>
                <a:lnTo>
                  <a:pt x="3367" y="557"/>
                </a:lnTo>
                <a:lnTo>
                  <a:pt x="3367" y="557"/>
                </a:lnTo>
                <a:lnTo>
                  <a:pt x="3367" y="556"/>
                </a:lnTo>
                <a:lnTo>
                  <a:pt x="3368" y="556"/>
                </a:lnTo>
                <a:lnTo>
                  <a:pt x="3368" y="556"/>
                </a:lnTo>
                <a:lnTo>
                  <a:pt x="3368" y="556"/>
                </a:lnTo>
                <a:lnTo>
                  <a:pt x="3369" y="556"/>
                </a:lnTo>
                <a:lnTo>
                  <a:pt x="3369" y="556"/>
                </a:lnTo>
                <a:lnTo>
                  <a:pt x="3369" y="558"/>
                </a:lnTo>
                <a:lnTo>
                  <a:pt x="3369" y="560"/>
                </a:lnTo>
                <a:lnTo>
                  <a:pt x="3370" y="562"/>
                </a:lnTo>
                <a:lnTo>
                  <a:pt x="3370" y="564"/>
                </a:lnTo>
                <a:lnTo>
                  <a:pt x="3370" y="565"/>
                </a:lnTo>
                <a:lnTo>
                  <a:pt x="3370" y="566"/>
                </a:lnTo>
                <a:lnTo>
                  <a:pt x="3371" y="566"/>
                </a:lnTo>
                <a:lnTo>
                  <a:pt x="3371" y="566"/>
                </a:lnTo>
                <a:lnTo>
                  <a:pt x="3371" y="566"/>
                </a:lnTo>
                <a:lnTo>
                  <a:pt x="3371" y="566"/>
                </a:lnTo>
                <a:lnTo>
                  <a:pt x="3371" y="567"/>
                </a:lnTo>
                <a:lnTo>
                  <a:pt x="3372" y="567"/>
                </a:lnTo>
                <a:lnTo>
                  <a:pt x="3372" y="567"/>
                </a:lnTo>
                <a:lnTo>
                  <a:pt x="3372" y="567"/>
                </a:lnTo>
                <a:lnTo>
                  <a:pt x="3372" y="566"/>
                </a:lnTo>
                <a:lnTo>
                  <a:pt x="3373" y="567"/>
                </a:lnTo>
                <a:lnTo>
                  <a:pt x="3373" y="567"/>
                </a:lnTo>
                <a:lnTo>
                  <a:pt x="3373" y="567"/>
                </a:lnTo>
                <a:lnTo>
                  <a:pt x="3373" y="566"/>
                </a:lnTo>
                <a:lnTo>
                  <a:pt x="3374" y="566"/>
                </a:lnTo>
                <a:lnTo>
                  <a:pt x="3374" y="566"/>
                </a:lnTo>
                <a:lnTo>
                  <a:pt x="3374" y="566"/>
                </a:lnTo>
                <a:lnTo>
                  <a:pt x="3374" y="566"/>
                </a:lnTo>
                <a:lnTo>
                  <a:pt x="3375" y="567"/>
                </a:lnTo>
                <a:lnTo>
                  <a:pt x="3375" y="567"/>
                </a:lnTo>
                <a:lnTo>
                  <a:pt x="3375" y="567"/>
                </a:lnTo>
                <a:lnTo>
                  <a:pt x="3375" y="567"/>
                </a:lnTo>
                <a:lnTo>
                  <a:pt x="3376" y="568"/>
                </a:lnTo>
                <a:lnTo>
                  <a:pt x="3376" y="568"/>
                </a:lnTo>
                <a:lnTo>
                  <a:pt x="3376" y="568"/>
                </a:lnTo>
                <a:lnTo>
                  <a:pt x="3376" y="568"/>
                </a:lnTo>
                <a:lnTo>
                  <a:pt x="3376" y="568"/>
                </a:lnTo>
                <a:lnTo>
                  <a:pt x="3377" y="568"/>
                </a:lnTo>
                <a:lnTo>
                  <a:pt x="3377" y="568"/>
                </a:lnTo>
                <a:lnTo>
                  <a:pt x="3377" y="568"/>
                </a:lnTo>
                <a:lnTo>
                  <a:pt x="3377" y="568"/>
                </a:lnTo>
                <a:lnTo>
                  <a:pt x="3378" y="568"/>
                </a:lnTo>
                <a:lnTo>
                  <a:pt x="3378" y="567"/>
                </a:lnTo>
                <a:lnTo>
                  <a:pt x="3378" y="567"/>
                </a:lnTo>
                <a:lnTo>
                  <a:pt x="3378" y="567"/>
                </a:lnTo>
                <a:lnTo>
                  <a:pt x="3379" y="568"/>
                </a:lnTo>
                <a:lnTo>
                  <a:pt x="3379" y="568"/>
                </a:lnTo>
                <a:lnTo>
                  <a:pt x="3379" y="568"/>
                </a:lnTo>
                <a:lnTo>
                  <a:pt x="3379" y="569"/>
                </a:lnTo>
                <a:lnTo>
                  <a:pt x="3380" y="569"/>
                </a:lnTo>
                <a:lnTo>
                  <a:pt x="3380" y="570"/>
                </a:lnTo>
                <a:lnTo>
                  <a:pt x="3380" y="570"/>
                </a:lnTo>
                <a:lnTo>
                  <a:pt x="3380" y="570"/>
                </a:lnTo>
                <a:lnTo>
                  <a:pt x="3380" y="570"/>
                </a:lnTo>
                <a:lnTo>
                  <a:pt x="3381" y="570"/>
                </a:lnTo>
                <a:lnTo>
                  <a:pt x="3381" y="571"/>
                </a:lnTo>
                <a:lnTo>
                  <a:pt x="3381" y="571"/>
                </a:lnTo>
                <a:lnTo>
                  <a:pt x="3381" y="571"/>
                </a:lnTo>
                <a:lnTo>
                  <a:pt x="3382" y="571"/>
                </a:lnTo>
                <a:lnTo>
                  <a:pt x="3382" y="571"/>
                </a:lnTo>
                <a:lnTo>
                  <a:pt x="3382" y="571"/>
                </a:lnTo>
                <a:lnTo>
                  <a:pt x="3382" y="570"/>
                </a:lnTo>
                <a:lnTo>
                  <a:pt x="3383" y="570"/>
                </a:lnTo>
                <a:lnTo>
                  <a:pt x="3383" y="570"/>
                </a:lnTo>
                <a:lnTo>
                  <a:pt x="3383" y="570"/>
                </a:lnTo>
                <a:lnTo>
                  <a:pt x="3383" y="570"/>
                </a:lnTo>
                <a:lnTo>
                  <a:pt x="3384" y="570"/>
                </a:lnTo>
                <a:lnTo>
                  <a:pt x="3384" y="570"/>
                </a:lnTo>
                <a:lnTo>
                  <a:pt x="3384" y="570"/>
                </a:lnTo>
                <a:lnTo>
                  <a:pt x="3384" y="570"/>
                </a:lnTo>
                <a:lnTo>
                  <a:pt x="3385" y="570"/>
                </a:lnTo>
                <a:lnTo>
                  <a:pt x="3385" y="570"/>
                </a:lnTo>
                <a:lnTo>
                  <a:pt x="3385" y="570"/>
                </a:lnTo>
                <a:lnTo>
                  <a:pt x="3385" y="571"/>
                </a:lnTo>
                <a:lnTo>
                  <a:pt x="3385" y="571"/>
                </a:lnTo>
                <a:lnTo>
                  <a:pt x="3386" y="571"/>
                </a:lnTo>
                <a:lnTo>
                  <a:pt x="3386" y="571"/>
                </a:lnTo>
                <a:lnTo>
                  <a:pt x="3386" y="571"/>
                </a:lnTo>
                <a:lnTo>
                  <a:pt x="3386" y="571"/>
                </a:lnTo>
                <a:lnTo>
                  <a:pt x="3387" y="571"/>
                </a:lnTo>
                <a:lnTo>
                  <a:pt x="3387" y="571"/>
                </a:lnTo>
                <a:lnTo>
                  <a:pt x="3387" y="571"/>
                </a:lnTo>
                <a:lnTo>
                  <a:pt x="3387" y="572"/>
                </a:lnTo>
                <a:lnTo>
                  <a:pt x="3388" y="572"/>
                </a:lnTo>
                <a:lnTo>
                  <a:pt x="3388" y="572"/>
                </a:lnTo>
                <a:lnTo>
                  <a:pt x="3388" y="572"/>
                </a:lnTo>
                <a:lnTo>
                  <a:pt x="3388" y="572"/>
                </a:lnTo>
                <a:lnTo>
                  <a:pt x="3389" y="572"/>
                </a:lnTo>
                <a:lnTo>
                  <a:pt x="3389" y="572"/>
                </a:lnTo>
                <a:lnTo>
                  <a:pt x="3389" y="572"/>
                </a:lnTo>
                <a:lnTo>
                  <a:pt x="3389" y="572"/>
                </a:lnTo>
                <a:lnTo>
                  <a:pt x="3389" y="572"/>
                </a:lnTo>
                <a:lnTo>
                  <a:pt x="3390" y="571"/>
                </a:lnTo>
                <a:lnTo>
                  <a:pt x="3390" y="571"/>
                </a:lnTo>
                <a:lnTo>
                  <a:pt x="3390" y="572"/>
                </a:lnTo>
                <a:lnTo>
                  <a:pt x="3390" y="572"/>
                </a:lnTo>
                <a:lnTo>
                  <a:pt x="3391" y="572"/>
                </a:lnTo>
                <a:lnTo>
                  <a:pt x="3391" y="572"/>
                </a:lnTo>
                <a:lnTo>
                  <a:pt x="3391" y="572"/>
                </a:lnTo>
                <a:lnTo>
                  <a:pt x="3391" y="572"/>
                </a:lnTo>
                <a:lnTo>
                  <a:pt x="3392" y="572"/>
                </a:lnTo>
                <a:lnTo>
                  <a:pt x="3392" y="572"/>
                </a:lnTo>
                <a:lnTo>
                  <a:pt x="3392" y="572"/>
                </a:lnTo>
                <a:lnTo>
                  <a:pt x="3392" y="572"/>
                </a:lnTo>
                <a:lnTo>
                  <a:pt x="3393" y="572"/>
                </a:lnTo>
                <a:lnTo>
                  <a:pt x="3393" y="572"/>
                </a:lnTo>
                <a:lnTo>
                  <a:pt x="3393" y="572"/>
                </a:lnTo>
                <a:lnTo>
                  <a:pt x="3393" y="572"/>
                </a:lnTo>
                <a:lnTo>
                  <a:pt x="3394" y="572"/>
                </a:lnTo>
                <a:lnTo>
                  <a:pt x="3394" y="572"/>
                </a:lnTo>
                <a:lnTo>
                  <a:pt x="3394" y="571"/>
                </a:lnTo>
                <a:lnTo>
                  <a:pt x="3394" y="571"/>
                </a:lnTo>
                <a:lnTo>
                  <a:pt x="3394" y="571"/>
                </a:lnTo>
                <a:lnTo>
                  <a:pt x="3395" y="571"/>
                </a:lnTo>
                <a:lnTo>
                  <a:pt x="3395" y="571"/>
                </a:lnTo>
                <a:lnTo>
                  <a:pt x="3395" y="571"/>
                </a:lnTo>
                <a:lnTo>
                  <a:pt x="3395" y="571"/>
                </a:lnTo>
                <a:lnTo>
                  <a:pt x="3396" y="571"/>
                </a:lnTo>
                <a:lnTo>
                  <a:pt x="3396" y="571"/>
                </a:lnTo>
                <a:lnTo>
                  <a:pt x="3396" y="571"/>
                </a:lnTo>
                <a:lnTo>
                  <a:pt x="3396" y="571"/>
                </a:lnTo>
                <a:lnTo>
                  <a:pt x="3397" y="571"/>
                </a:lnTo>
                <a:lnTo>
                  <a:pt x="3397" y="571"/>
                </a:lnTo>
                <a:lnTo>
                  <a:pt x="3397" y="571"/>
                </a:lnTo>
                <a:lnTo>
                  <a:pt x="3397" y="571"/>
                </a:lnTo>
                <a:lnTo>
                  <a:pt x="3398" y="571"/>
                </a:lnTo>
                <a:lnTo>
                  <a:pt x="3398" y="571"/>
                </a:lnTo>
                <a:lnTo>
                  <a:pt x="3398" y="571"/>
                </a:lnTo>
                <a:lnTo>
                  <a:pt x="3398" y="571"/>
                </a:lnTo>
                <a:lnTo>
                  <a:pt x="3398" y="571"/>
                </a:lnTo>
                <a:lnTo>
                  <a:pt x="3399" y="571"/>
                </a:lnTo>
                <a:lnTo>
                  <a:pt x="3399" y="571"/>
                </a:lnTo>
                <a:lnTo>
                  <a:pt x="3399" y="571"/>
                </a:lnTo>
                <a:lnTo>
                  <a:pt x="3399" y="571"/>
                </a:lnTo>
                <a:lnTo>
                  <a:pt x="3400" y="571"/>
                </a:lnTo>
                <a:lnTo>
                  <a:pt x="3400" y="570"/>
                </a:lnTo>
                <a:lnTo>
                  <a:pt x="3400" y="570"/>
                </a:lnTo>
                <a:lnTo>
                  <a:pt x="3400" y="570"/>
                </a:lnTo>
                <a:lnTo>
                  <a:pt x="3401" y="570"/>
                </a:lnTo>
                <a:lnTo>
                  <a:pt x="3401" y="570"/>
                </a:lnTo>
                <a:lnTo>
                  <a:pt x="3401" y="570"/>
                </a:lnTo>
                <a:lnTo>
                  <a:pt x="3402" y="570"/>
                </a:lnTo>
                <a:lnTo>
                  <a:pt x="3402" y="570"/>
                </a:lnTo>
                <a:lnTo>
                  <a:pt x="3402" y="569"/>
                </a:lnTo>
                <a:lnTo>
                  <a:pt x="3402" y="569"/>
                </a:lnTo>
                <a:lnTo>
                  <a:pt x="3402" y="569"/>
                </a:lnTo>
                <a:lnTo>
                  <a:pt x="3402" y="568"/>
                </a:lnTo>
                <a:lnTo>
                  <a:pt x="3403" y="568"/>
                </a:lnTo>
                <a:lnTo>
                  <a:pt x="3403" y="568"/>
                </a:lnTo>
                <a:lnTo>
                  <a:pt x="3403" y="568"/>
                </a:lnTo>
                <a:lnTo>
                  <a:pt x="3403" y="568"/>
                </a:lnTo>
                <a:lnTo>
                  <a:pt x="3404" y="568"/>
                </a:lnTo>
                <a:lnTo>
                  <a:pt x="3404" y="568"/>
                </a:lnTo>
                <a:lnTo>
                  <a:pt x="3404" y="568"/>
                </a:lnTo>
                <a:lnTo>
                  <a:pt x="3405" y="568"/>
                </a:lnTo>
                <a:lnTo>
                  <a:pt x="3405" y="568"/>
                </a:lnTo>
                <a:lnTo>
                  <a:pt x="3405" y="568"/>
                </a:lnTo>
                <a:lnTo>
                  <a:pt x="3405" y="568"/>
                </a:lnTo>
                <a:lnTo>
                  <a:pt x="3406" y="568"/>
                </a:lnTo>
                <a:lnTo>
                  <a:pt x="3406" y="568"/>
                </a:lnTo>
                <a:lnTo>
                  <a:pt x="3406" y="568"/>
                </a:lnTo>
                <a:lnTo>
                  <a:pt x="3406" y="568"/>
                </a:lnTo>
                <a:lnTo>
                  <a:pt x="3407" y="568"/>
                </a:lnTo>
                <a:lnTo>
                  <a:pt x="3407" y="568"/>
                </a:lnTo>
                <a:lnTo>
                  <a:pt x="3407" y="568"/>
                </a:lnTo>
                <a:lnTo>
                  <a:pt x="3407" y="566"/>
                </a:lnTo>
                <a:lnTo>
                  <a:pt x="3407" y="559"/>
                </a:lnTo>
                <a:lnTo>
                  <a:pt x="3408" y="545"/>
                </a:lnTo>
                <a:lnTo>
                  <a:pt x="3408" y="540"/>
                </a:lnTo>
                <a:lnTo>
                  <a:pt x="3408" y="542"/>
                </a:lnTo>
                <a:lnTo>
                  <a:pt x="3408" y="547"/>
                </a:lnTo>
                <a:lnTo>
                  <a:pt x="3409" y="550"/>
                </a:lnTo>
                <a:lnTo>
                  <a:pt x="3409" y="551"/>
                </a:lnTo>
                <a:lnTo>
                  <a:pt x="3409" y="549"/>
                </a:lnTo>
                <a:lnTo>
                  <a:pt x="3409" y="547"/>
                </a:lnTo>
                <a:lnTo>
                  <a:pt x="3410" y="545"/>
                </a:lnTo>
                <a:lnTo>
                  <a:pt x="3410" y="543"/>
                </a:lnTo>
                <a:lnTo>
                  <a:pt x="3410" y="542"/>
                </a:lnTo>
                <a:lnTo>
                  <a:pt x="3410" y="552"/>
                </a:lnTo>
                <a:lnTo>
                  <a:pt x="3411" y="554"/>
                </a:lnTo>
                <a:lnTo>
                  <a:pt x="3411" y="554"/>
                </a:lnTo>
                <a:lnTo>
                  <a:pt x="3411" y="554"/>
                </a:lnTo>
                <a:lnTo>
                  <a:pt x="3411" y="554"/>
                </a:lnTo>
                <a:lnTo>
                  <a:pt x="3411" y="554"/>
                </a:lnTo>
                <a:lnTo>
                  <a:pt x="3412" y="554"/>
                </a:lnTo>
                <a:lnTo>
                  <a:pt x="3412" y="554"/>
                </a:lnTo>
                <a:lnTo>
                  <a:pt x="3412" y="554"/>
                </a:lnTo>
                <a:lnTo>
                  <a:pt x="3412" y="554"/>
                </a:lnTo>
                <a:lnTo>
                  <a:pt x="3413" y="554"/>
                </a:lnTo>
                <a:lnTo>
                  <a:pt x="3413" y="554"/>
                </a:lnTo>
                <a:lnTo>
                  <a:pt x="3413" y="554"/>
                </a:lnTo>
                <a:lnTo>
                  <a:pt x="3413" y="554"/>
                </a:lnTo>
                <a:lnTo>
                  <a:pt x="3414" y="554"/>
                </a:lnTo>
                <a:lnTo>
                  <a:pt x="3414" y="554"/>
                </a:lnTo>
                <a:lnTo>
                  <a:pt x="3414" y="554"/>
                </a:lnTo>
                <a:lnTo>
                  <a:pt x="3414" y="554"/>
                </a:lnTo>
                <a:lnTo>
                  <a:pt x="3415" y="554"/>
                </a:lnTo>
                <a:lnTo>
                  <a:pt x="3415" y="554"/>
                </a:lnTo>
                <a:lnTo>
                  <a:pt x="3415" y="554"/>
                </a:lnTo>
                <a:lnTo>
                  <a:pt x="3415" y="554"/>
                </a:lnTo>
                <a:lnTo>
                  <a:pt x="3416" y="554"/>
                </a:lnTo>
                <a:lnTo>
                  <a:pt x="3416" y="554"/>
                </a:lnTo>
                <a:lnTo>
                  <a:pt x="3416" y="554"/>
                </a:lnTo>
                <a:lnTo>
                  <a:pt x="3416" y="554"/>
                </a:lnTo>
                <a:lnTo>
                  <a:pt x="3416" y="554"/>
                </a:lnTo>
                <a:lnTo>
                  <a:pt x="3417" y="554"/>
                </a:lnTo>
                <a:lnTo>
                  <a:pt x="3417" y="554"/>
                </a:lnTo>
                <a:lnTo>
                  <a:pt x="3417" y="554"/>
                </a:lnTo>
                <a:lnTo>
                  <a:pt x="3417" y="553"/>
                </a:lnTo>
                <a:lnTo>
                  <a:pt x="3418" y="553"/>
                </a:lnTo>
                <a:lnTo>
                  <a:pt x="3418" y="553"/>
                </a:lnTo>
                <a:lnTo>
                  <a:pt x="3418" y="553"/>
                </a:lnTo>
                <a:lnTo>
                  <a:pt x="3418" y="553"/>
                </a:lnTo>
                <a:lnTo>
                  <a:pt x="3419" y="553"/>
                </a:lnTo>
                <a:lnTo>
                  <a:pt x="3419" y="553"/>
                </a:lnTo>
                <a:lnTo>
                  <a:pt x="3419" y="553"/>
                </a:lnTo>
                <a:lnTo>
                  <a:pt x="3419" y="553"/>
                </a:lnTo>
                <a:lnTo>
                  <a:pt x="3420" y="552"/>
                </a:lnTo>
                <a:lnTo>
                  <a:pt x="3420" y="553"/>
                </a:lnTo>
                <a:lnTo>
                  <a:pt x="3420" y="553"/>
                </a:lnTo>
                <a:lnTo>
                  <a:pt x="3420" y="553"/>
                </a:lnTo>
                <a:lnTo>
                  <a:pt x="3420" y="553"/>
                </a:lnTo>
                <a:lnTo>
                  <a:pt x="3421" y="553"/>
                </a:lnTo>
                <a:lnTo>
                  <a:pt x="3421" y="553"/>
                </a:lnTo>
                <a:lnTo>
                  <a:pt x="3421" y="553"/>
                </a:lnTo>
                <a:lnTo>
                  <a:pt x="3421" y="554"/>
                </a:lnTo>
                <a:lnTo>
                  <a:pt x="3422" y="554"/>
                </a:lnTo>
                <a:lnTo>
                  <a:pt x="3422" y="554"/>
                </a:lnTo>
                <a:lnTo>
                  <a:pt x="3422" y="554"/>
                </a:lnTo>
                <a:lnTo>
                  <a:pt x="3422" y="554"/>
                </a:lnTo>
                <a:lnTo>
                  <a:pt x="3423" y="554"/>
                </a:lnTo>
                <a:lnTo>
                  <a:pt x="3423" y="554"/>
                </a:lnTo>
                <a:lnTo>
                  <a:pt x="3423" y="554"/>
                </a:lnTo>
                <a:lnTo>
                  <a:pt x="3423" y="554"/>
                </a:lnTo>
                <a:lnTo>
                  <a:pt x="3424" y="554"/>
                </a:lnTo>
                <a:lnTo>
                  <a:pt x="3424" y="554"/>
                </a:lnTo>
                <a:lnTo>
                  <a:pt x="3424" y="554"/>
                </a:lnTo>
                <a:lnTo>
                  <a:pt x="3424" y="554"/>
                </a:lnTo>
                <a:lnTo>
                  <a:pt x="3425" y="555"/>
                </a:lnTo>
                <a:lnTo>
                  <a:pt x="3425" y="556"/>
                </a:lnTo>
                <a:lnTo>
                  <a:pt x="3425" y="557"/>
                </a:lnTo>
                <a:lnTo>
                  <a:pt x="3425" y="558"/>
                </a:lnTo>
                <a:lnTo>
                  <a:pt x="3425" y="560"/>
                </a:lnTo>
                <a:lnTo>
                  <a:pt x="3426" y="562"/>
                </a:lnTo>
                <a:lnTo>
                  <a:pt x="3426" y="563"/>
                </a:lnTo>
                <a:lnTo>
                  <a:pt x="3426" y="563"/>
                </a:lnTo>
                <a:lnTo>
                  <a:pt x="3426" y="563"/>
                </a:lnTo>
                <a:lnTo>
                  <a:pt x="3427" y="563"/>
                </a:lnTo>
                <a:lnTo>
                  <a:pt x="3427" y="564"/>
                </a:lnTo>
                <a:lnTo>
                  <a:pt x="3427" y="564"/>
                </a:lnTo>
                <a:lnTo>
                  <a:pt x="3427" y="564"/>
                </a:lnTo>
                <a:lnTo>
                  <a:pt x="3428" y="564"/>
                </a:lnTo>
                <a:lnTo>
                  <a:pt x="3428" y="564"/>
                </a:lnTo>
                <a:lnTo>
                  <a:pt x="3428" y="564"/>
                </a:lnTo>
                <a:lnTo>
                  <a:pt x="3428" y="564"/>
                </a:lnTo>
                <a:lnTo>
                  <a:pt x="3429" y="565"/>
                </a:lnTo>
                <a:lnTo>
                  <a:pt x="3429" y="565"/>
                </a:lnTo>
                <a:lnTo>
                  <a:pt x="3429" y="565"/>
                </a:lnTo>
                <a:lnTo>
                  <a:pt x="3429" y="565"/>
                </a:lnTo>
                <a:lnTo>
                  <a:pt x="3429" y="564"/>
                </a:lnTo>
                <a:lnTo>
                  <a:pt x="3430" y="565"/>
                </a:lnTo>
                <a:lnTo>
                  <a:pt x="3430" y="565"/>
                </a:lnTo>
                <a:lnTo>
                  <a:pt x="3430" y="565"/>
                </a:lnTo>
                <a:lnTo>
                  <a:pt x="3430" y="565"/>
                </a:lnTo>
                <a:lnTo>
                  <a:pt x="3431" y="565"/>
                </a:lnTo>
                <a:lnTo>
                  <a:pt x="3431" y="565"/>
                </a:lnTo>
                <a:lnTo>
                  <a:pt x="3431" y="565"/>
                </a:lnTo>
                <a:lnTo>
                  <a:pt x="3431" y="565"/>
                </a:lnTo>
                <a:lnTo>
                  <a:pt x="3432" y="565"/>
                </a:lnTo>
                <a:lnTo>
                  <a:pt x="3432" y="565"/>
                </a:lnTo>
                <a:lnTo>
                  <a:pt x="3432" y="565"/>
                </a:lnTo>
                <a:lnTo>
                  <a:pt x="3432" y="566"/>
                </a:lnTo>
                <a:lnTo>
                  <a:pt x="3433" y="566"/>
                </a:lnTo>
                <a:lnTo>
                  <a:pt x="3433" y="565"/>
                </a:lnTo>
                <a:lnTo>
                  <a:pt x="3433" y="565"/>
                </a:lnTo>
                <a:lnTo>
                  <a:pt x="3433" y="565"/>
                </a:lnTo>
                <a:lnTo>
                  <a:pt x="3434" y="566"/>
                </a:lnTo>
                <a:lnTo>
                  <a:pt x="3434" y="566"/>
                </a:lnTo>
                <a:lnTo>
                  <a:pt x="3434" y="565"/>
                </a:lnTo>
                <a:lnTo>
                  <a:pt x="3434" y="565"/>
                </a:lnTo>
                <a:lnTo>
                  <a:pt x="3434" y="565"/>
                </a:lnTo>
                <a:lnTo>
                  <a:pt x="3435" y="565"/>
                </a:lnTo>
                <a:lnTo>
                  <a:pt x="3435" y="565"/>
                </a:lnTo>
                <a:lnTo>
                  <a:pt x="3435" y="565"/>
                </a:lnTo>
                <a:lnTo>
                  <a:pt x="3435" y="565"/>
                </a:lnTo>
                <a:lnTo>
                  <a:pt x="3436" y="565"/>
                </a:lnTo>
                <a:lnTo>
                  <a:pt x="3436" y="565"/>
                </a:lnTo>
                <a:lnTo>
                  <a:pt x="3436" y="566"/>
                </a:lnTo>
                <a:lnTo>
                  <a:pt x="3436" y="566"/>
                </a:lnTo>
                <a:lnTo>
                  <a:pt x="3437" y="565"/>
                </a:lnTo>
                <a:lnTo>
                  <a:pt x="3437" y="566"/>
                </a:lnTo>
                <a:lnTo>
                  <a:pt x="3437" y="567"/>
                </a:lnTo>
                <a:lnTo>
                  <a:pt x="3438" y="568"/>
                </a:lnTo>
                <a:lnTo>
                  <a:pt x="3438" y="568"/>
                </a:lnTo>
                <a:lnTo>
                  <a:pt x="3438" y="568"/>
                </a:lnTo>
                <a:lnTo>
                  <a:pt x="3438" y="568"/>
                </a:lnTo>
                <a:lnTo>
                  <a:pt x="3438" y="568"/>
                </a:lnTo>
                <a:lnTo>
                  <a:pt x="3438" y="568"/>
                </a:lnTo>
                <a:lnTo>
                  <a:pt x="3439" y="568"/>
                </a:lnTo>
                <a:lnTo>
                  <a:pt x="3439" y="569"/>
                </a:lnTo>
                <a:lnTo>
                  <a:pt x="3439" y="569"/>
                </a:lnTo>
                <a:lnTo>
                  <a:pt x="3439" y="569"/>
                </a:lnTo>
                <a:lnTo>
                  <a:pt x="3440" y="569"/>
                </a:lnTo>
                <a:lnTo>
                  <a:pt x="3440" y="569"/>
                </a:lnTo>
                <a:lnTo>
                  <a:pt x="3440" y="569"/>
                </a:lnTo>
                <a:lnTo>
                  <a:pt x="3441" y="569"/>
                </a:lnTo>
                <a:lnTo>
                  <a:pt x="3441" y="569"/>
                </a:lnTo>
                <a:lnTo>
                  <a:pt x="3441" y="569"/>
                </a:lnTo>
                <a:lnTo>
                  <a:pt x="3441" y="569"/>
                </a:lnTo>
                <a:lnTo>
                  <a:pt x="3442" y="569"/>
                </a:lnTo>
                <a:lnTo>
                  <a:pt x="3442" y="569"/>
                </a:lnTo>
                <a:lnTo>
                  <a:pt x="3442" y="570"/>
                </a:lnTo>
                <a:lnTo>
                  <a:pt x="3442" y="570"/>
                </a:lnTo>
                <a:lnTo>
                  <a:pt x="3442" y="570"/>
                </a:lnTo>
                <a:lnTo>
                  <a:pt x="3442" y="570"/>
                </a:lnTo>
                <a:lnTo>
                  <a:pt x="3443" y="570"/>
                </a:lnTo>
                <a:lnTo>
                  <a:pt x="3443" y="570"/>
                </a:lnTo>
                <a:lnTo>
                  <a:pt x="3443" y="570"/>
                </a:lnTo>
                <a:lnTo>
                  <a:pt x="3444" y="570"/>
                </a:lnTo>
                <a:lnTo>
                  <a:pt x="3444" y="570"/>
                </a:lnTo>
                <a:lnTo>
                  <a:pt x="3444" y="570"/>
                </a:lnTo>
                <a:lnTo>
                  <a:pt x="3444" y="570"/>
                </a:lnTo>
                <a:lnTo>
                  <a:pt x="3445" y="570"/>
                </a:lnTo>
                <a:lnTo>
                  <a:pt x="3445" y="570"/>
                </a:lnTo>
                <a:lnTo>
                  <a:pt x="3445" y="570"/>
                </a:lnTo>
                <a:lnTo>
                  <a:pt x="3445" y="570"/>
                </a:lnTo>
                <a:lnTo>
                  <a:pt x="3446" y="569"/>
                </a:lnTo>
                <a:lnTo>
                  <a:pt x="3446" y="569"/>
                </a:lnTo>
                <a:lnTo>
                  <a:pt x="3446" y="570"/>
                </a:lnTo>
                <a:lnTo>
                  <a:pt x="3446" y="570"/>
                </a:lnTo>
                <a:lnTo>
                  <a:pt x="3447" y="570"/>
                </a:lnTo>
                <a:lnTo>
                  <a:pt x="3447" y="570"/>
                </a:lnTo>
                <a:lnTo>
                  <a:pt x="3447" y="570"/>
                </a:lnTo>
                <a:lnTo>
                  <a:pt x="3447" y="570"/>
                </a:lnTo>
                <a:lnTo>
                  <a:pt x="3447" y="570"/>
                </a:lnTo>
                <a:lnTo>
                  <a:pt x="3448" y="570"/>
                </a:lnTo>
                <a:lnTo>
                  <a:pt x="3448" y="570"/>
                </a:lnTo>
                <a:lnTo>
                  <a:pt x="3448" y="570"/>
                </a:lnTo>
                <a:lnTo>
                  <a:pt x="3448" y="570"/>
                </a:lnTo>
                <a:lnTo>
                  <a:pt x="3449" y="570"/>
                </a:lnTo>
                <a:lnTo>
                  <a:pt x="3449" y="570"/>
                </a:lnTo>
                <a:lnTo>
                  <a:pt x="3449" y="570"/>
                </a:lnTo>
                <a:lnTo>
                  <a:pt x="3449" y="570"/>
                </a:lnTo>
                <a:lnTo>
                  <a:pt x="3450" y="570"/>
                </a:lnTo>
                <a:lnTo>
                  <a:pt x="3450" y="570"/>
                </a:lnTo>
                <a:lnTo>
                  <a:pt x="3450" y="570"/>
                </a:lnTo>
                <a:lnTo>
                  <a:pt x="3450" y="570"/>
                </a:lnTo>
                <a:lnTo>
                  <a:pt x="3451" y="570"/>
                </a:lnTo>
                <a:lnTo>
                  <a:pt x="3451" y="570"/>
                </a:lnTo>
                <a:lnTo>
                  <a:pt x="3451" y="570"/>
                </a:lnTo>
                <a:lnTo>
                  <a:pt x="3451" y="570"/>
                </a:lnTo>
                <a:lnTo>
                  <a:pt x="3451" y="570"/>
                </a:lnTo>
                <a:lnTo>
                  <a:pt x="3452" y="570"/>
                </a:lnTo>
                <a:lnTo>
                  <a:pt x="3452" y="571"/>
                </a:lnTo>
                <a:lnTo>
                  <a:pt x="3452" y="571"/>
                </a:lnTo>
                <a:lnTo>
                  <a:pt x="3452" y="570"/>
                </a:lnTo>
                <a:lnTo>
                  <a:pt x="3453" y="570"/>
                </a:lnTo>
                <a:lnTo>
                  <a:pt x="3453" y="570"/>
                </a:lnTo>
                <a:lnTo>
                  <a:pt x="3453" y="570"/>
                </a:lnTo>
                <a:lnTo>
                  <a:pt x="3453" y="570"/>
                </a:lnTo>
                <a:lnTo>
                  <a:pt x="3454" y="570"/>
                </a:lnTo>
                <a:lnTo>
                  <a:pt x="3454" y="570"/>
                </a:lnTo>
                <a:lnTo>
                  <a:pt x="3454" y="570"/>
                </a:lnTo>
                <a:lnTo>
                  <a:pt x="3454" y="571"/>
                </a:lnTo>
                <a:lnTo>
                  <a:pt x="3455" y="571"/>
                </a:lnTo>
                <a:lnTo>
                  <a:pt x="3455" y="571"/>
                </a:lnTo>
                <a:lnTo>
                  <a:pt x="3455" y="572"/>
                </a:lnTo>
                <a:lnTo>
                  <a:pt x="3455" y="572"/>
                </a:lnTo>
                <a:lnTo>
                  <a:pt x="3456" y="572"/>
                </a:lnTo>
                <a:lnTo>
                  <a:pt x="3456" y="572"/>
                </a:lnTo>
                <a:lnTo>
                  <a:pt x="3456" y="572"/>
                </a:lnTo>
                <a:lnTo>
                  <a:pt x="3456" y="572"/>
                </a:lnTo>
                <a:lnTo>
                  <a:pt x="3456" y="571"/>
                </a:lnTo>
                <a:lnTo>
                  <a:pt x="3457" y="571"/>
                </a:lnTo>
                <a:lnTo>
                  <a:pt x="3457" y="569"/>
                </a:lnTo>
                <a:lnTo>
                  <a:pt x="3457" y="569"/>
                </a:lnTo>
                <a:lnTo>
                  <a:pt x="3457" y="568"/>
                </a:lnTo>
                <a:lnTo>
                  <a:pt x="3458" y="568"/>
                </a:lnTo>
                <a:lnTo>
                  <a:pt x="3458" y="567"/>
                </a:lnTo>
                <a:lnTo>
                  <a:pt x="3458" y="566"/>
                </a:lnTo>
                <a:lnTo>
                  <a:pt x="3458" y="565"/>
                </a:lnTo>
                <a:lnTo>
                  <a:pt x="3459" y="565"/>
                </a:lnTo>
                <a:lnTo>
                  <a:pt x="3459" y="565"/>
                </a:lnTo>
                <a:lnTo>
                  <a:pt x="3459" y="565"/>
                </a:lnTo>
                <a:lnTo>
                  <a:pt x="3459" y="565"/>
                </a:lnTo>
                <a:lnTo>
                  <a:pt x="3460" y="565"/>
                </a:lnTo>
                <a:lnTo>
                  <a:pt x="3460" y="565"/>
                </a:lnTo>
                <a:lnTo>
                  <a:pt x="3460" y="565"/>
                </a:lnTo>
                <a:lnTo>
                  <a:pt x="3460" y="565"/>
                </a:lnTo>
                <a:lnTo>
                  <a:pt x="3460" y="565"/>
                </a:lnTo>
                <a:lnTo>
                  <a:pt x="3461" y="565"/>
                </a:lnTo>
                <a:lnTo>
                  <a:pt x="3461" y="565"/>
                </a:lnTo>
                <a:lnTo>
                  <a:pt x="3461" y="565"/>
                </a:lnTo>
                <a:lnTo>
                  <a:pt x="3461" y="565"/>
                </a:lnTo>
                <a:lnTo>
                  <a:pt x="3462" y="565"/>
                </a:lnTo>
                <a:lnTo>
                  <a:pt x="3462" y="565"/>
                </a:lnTo>
                <a:lnTo>
                  <a:pt x="3462" y="565"/>
                </a:lnTo>
                <a:lnTo>
                  <a:pt x="3462" y="564"/>
                </a:lnTo>
                <a:lnTo>
                  <a:pt x="3463" y="564"/>
                </a:lnTo>
                <a:lnTo>
                  <a:pt x="3463" y="564"/>
                </a:lnTo>
                <a:lnTo>
                  <a:pt x="3463" y="564"/>
                </a:lnTo>
                <a:lnTo>
                  <a:pt x="3463" y="563"/>
                </a:lnTo>
                <a:lnTo>
                  <a:pt x="3464" y="561"/>
                </a:lnTo>
                <a:lnTo>
                  <a:pt x="3464" y="560"/>
                </a:lnTo>
                <a:lnTo>
                  <a:pt x="3464" y="559"/>
                </a:lnTo>
                <a:lnTo>
                  <a:pt x="3464" y="559"/>
                </a:lnTo>
                <a:lnTo>
                  <a:pt x="3465" y="559"/>
                </a:lnTo>
                <a:lnTo>
                  <a:pt x="3465" y="559"/>
                </a:lnTo>
                <a:lnTo>
                  <a:pt x="3465" y="560"/>
                </a:lnTo>
                <a:lnTo>
                  <a:pt x="3465" y="560"/>
                </a:lnTo>
                <a:lnTo>
                  <a:pt x="3465" y="560"/>
                </a:lnTo>
                <a:lnTo>
                  <a:pt x="3466" y="560"/>
                </a:lnTo>
                <a:lnTo>
                  <a:pt x="3466" y="560"/>
                </a:lnTo>
                <a:lnTo>
                  <a:pt x="3466" y="560"/>
                </a:lnTo>
                <a:lnTo>
                  <a:pt x="3466" y="560"/>
                </a:lnTo>
                <a:lnTo>
                  <a:pt x="3467" y="560"/>
                </a:lnTo>
                <a:lnTo>
                  <a:pt x="3467" y="560"/>
                </a:lnTo>
                <a:lnTo>
                  <a:pt x="3467" y="560"/>
                </a:lnTo>
                <a:lnTo>
                  <a:pt x="3467" y="560"/>
                </a:lnTo>
                <a:lnTo>
                  <a:pt x="3468" y="558"/>
                </a:lnTo>
                <a:lnTo>
                  <a:pt x="3468" y="558"/>
                </a:lnTo>
                <a:lnTo>
                  <a:pt x="3468" y="557"/>
                </a:lnTo>
                <a:lnTo>
                  <a:pt x="3468" y="542"/>
                </a:lnTo>
                <a:lnTo>
                  <a:pt x="3469" y="535"/>
                </a:lnTo>
                <a:lnTo>
                  <a:pt x="3469" y="528"/>
                </a:lnTo>
                <a:lnTo>
                  <a:pt x="3469" y="527"/>
                </a:lnTo>
                <a:lnTo>
                  <a:pt x="3469" y="530"/>
                </a:lnTo>
                <a:lnTo>
                  <a:pt x="3469" y="528"/>
                </a:lnTo>
                <a:lnTo>
                  <a:pt x="3470" y="528"/>
                </a:lnTo>
                <a:lnTo>
                  <a:pt x="3470" y="531"/>
                </a:lnTo>
                <a:lnTo>
                  <a:pt x="3470" y="548"/>
                </a:lnTo>
                <a:lnTo>
                  <a:pt x="3470" y="563"/>
                </a:lnTo>
                <a:lnTo>
                  <a:pt x="3471" y="564"/>
                </a:lnTo>
                <a:lnTo>
                  <a:pt x="3471" y="567"/>
                </a:lnTo>
                <a:lnTo>
                  <a:pt x="3471" y="567"/>
                </a:lnTo>
                <a:lnTo>
                  <a:pt x="3471" y="568"/>
                </a:lnTo>
                <a:lnTo>
                  <a:pt x="3472" y="568"/>
                </a:lnTo>
                <a:lnTo>
                  <a:pt x="3472" y="568"/>
                </a:lnTo>
                <a:lnTo>
                  <a:pt x="3472" y="568"/>
                </a:lnTo>
                <a:lnTo>
                  <a:pt x="3473" y="568"/>
                </a:lnTo>
                <a:lnTo>
                  <a:pt x="3473" y="568"/>
                </a:lnTo>
                <a:lnTo>
                  <a:pt x="3473" y="568"/>
                </a:lnTo>
                <a:lnTo>
                  <a:pt x="3473" y="568"/>
                </a:lnTo>
                <a:lnTo>
                  <a:pt x="3474" y="568"/>
                </a:lnTo>
                <a:lnTo>
                  <a:pt x="3474" y="568"/>
                </a:lnTo>
                <a:lnTo>
                  <a:pt x="3474" y="568"/>
                </a:lnTo>
                <a:lnTo>
                  <a:pt x="3474" y="568"/>
                </a:lnTo>
                <a:lnTo>
                  <a:pt x="3474" y="568"/>
                </a:lnTo>
                <a:lnTo>
                  <a:pt x="3474" y="569"/>
                </a:lnTo>
                <a:lnTo>
                  <a:pt x="3475" y="569"/>
                </a:lnTo>
                <a:lnTo>
                  <a:pt x="3475" y="569"/>
                </a:lnTo>
                <a:lnTo>
                  <a:pt x="3475" y="569"/>
                </a:lnTo>
                <a:lnTo>
                  <a:pt x="3475" y="569"/>
                </a:lnTo>
                <a:lnTo>
                  <a:pt x="3476" y="569"/>
                </a:lnTo>
                <a:lnTo>
                  <a:pt x="3476" y="569"/>
                </a:lnTo>
                <a:lnTo>
                  <a:pt x="3476" y="569"/>
                </a:lnTo>
                <a:lnTo>
                  <a:pt x="3477" y="569"/>
                </a:lnTo>
                <a:lnTo>
                  <a:pt x="3477" y="569"/>
                </a:lnTo>
                <a:lnTo>
                  <a:pt x="3477" y="568"/>
                </a:lnTo>
                <a:lnTo>
                  <a:pt x="3477" y="568"/>
                </a:lnTo>
                <a:lnTo>
                  <a:pt x="3478" y="568"/>
                </a:lnTo>
                <a:lnTo>
                  <a:pt x="3478" y="568"/>
                </a:lnTo>
                <a:lnTo>
                  <a:pt x="3478" y="568"/>
                </a:lnTo>
                <a:lnTo>
                  <a:pt x="3478" y="568"/>
                </a:lnTo>
                <a:lnTo>
                  <a:pt x="3478" y="568"/>
                </a:lnTo>
                <a:lnTo>
                  <a:pt x="3478" y="568"/>
                </a:lnTo>
                <a:lnTo>
                  <a:pt x="3479" y="568"/>
                </a:lnTo>
                <a:lnTo>
                  <a:pt x="3479" y="568"/>
                </a:lnTo>
                <a:lnTo>
                  <a:pt x="3479" y="568"/>
                </a:lnTo>
                <a:lnTo>
                  <a:pt x="3480" y="569"/>
                </a:lnTo>
                <a:lnTo>
                  <a:pt x="3480" y="569"/>
                </a:lnTo>
                <a:lnTo>
                  <a:pt x="3480" y="569"/>
                </a:lnTo>
                <a:lnTo>
                  <a:pt x="3480" y="569"/>
                </a:lnTo>
                <a:lnTo>
                  <a:pt x="3481" y="569"/>
                </a:lnTo>
                <a:lnTo>
                  <a:pt x="3481" y="569"/>
                </a:lnTo>
                <a:lnTo>
                  <a:pt x="3481" y="569"/>
                </a:lnTo>
                <a:lnTo>
                  <a:pt x="3481" y="570"/>
                </a:lnTo>
                <a:lnTo>
                  <a:pt x="3482" y="570"/>
                </a:lnTo>
                <a:lnTo>
                  <a:pt x="3482" y="570"/>
                </a:lnTo>
                <a:lnTo>
                  <a:pt x="3482" y="570"/>
                </a:lnTo>
                <a:lnTo>
                  <a:pt x="3482" y="570"/>
                </a:lnTo>
                <a:lnTo>
                  <a:pt x="3482" y="570"/>
                </a:lnTo>
                <a:lnTo>
                  <a:pt x="3483" y="571"/>
                </a:lnTo>
                <a:lnTo>
                  <a:pt x="3483" y="571"/>
                </a:lnTo>
                <a:lnTo>
                  <a:pt x="3483" y="572"/>
                </a:lnTo>
                <a:lnTo>
                  <a:pt x="3483" y="573"/>
                </a:lnTo>
                <a:lnTo>
                  <a:pt x="3484" y="573"/>
                </a:lnTo>
                <a:lnTo>
                  <a:pt x="3484" y="572"/>
                </a:lnTo>
                <a:lnTo>
                  <a:pt x="3484" y="572"/>
                </a:lnTo>
                <a:lnTo>
                  <a:pt x="3484" y="572"/>
                </a:lnTo>
                <a:lnTo>
                  <a:pt x="3485" y="572"/>
                </a:lnTo>
                <a:lnTo>
                  <a:pt x="3485" y="572"/>
                </a:lnTo>
                <a:lnTo>
                  <a:pt x="3485" y="571"/>
                </a:lnTo>
                <a:lnTo>
                  <a:pt x="3485" y="570"/>
                </a:lnTo>
                <a:lnTo>
                  <a:pt x="3486" y="570"/>
                </a:lnTo>
                <a:lnTo>
                  <a:pt x="3486" y="569"/>
                </a:lnTo>
                <a:lnTo>
                  <a:pt x="3486" y="569"/>
                </a:lnTo>
                <a:lnTo>
                  <a:pt x="3486" y="569"/>
                </a:lnTo>
                <a:lnTo>
                  <a:pt x="3487" y="569"/>
                </a:lnTo>
                <a:lnTo>
                  <a:pt x="3487" y="569"/>
                </a:lnTo>
                <a:lnTo>
                  <a:pt x="3487" y="569"/>
                </a:lnTo>
                <a:lnTo>
                  <a:pt x="3487" y="569"/>
                </a:lnTo>
                <a:lnTo>
                  <a:pt x="3487" y="569"/>
                </a:lnTo>
                <a:lnTo>
                  <a:pt x="3488" y="569"/>
                </a:lnTo>
                <a:lnTo>
                  <a:pt x="3488" y="569"/>
                </a:lnTo>
                <a:lnTo>
                  <a:pt x="3488" y="569"/>
                </a:lnTo>
                <a:lnTo>
                  <a:pt x="3488" y="569"/>
                </a:lnTo>
                <a:lnTo>
                  <a:pt x="3489" y="569"/>
                </a:lnTo>
                <a:lnTo>
                  <a:pt x="3489" y="569"/>
                </a:lnTo>
                <a:lnTo>
                  <a:pt x="3489" y="569"/>
                </a:lnTo>
                <a:lnTo>
                  <a:pt x="3489" y="569"/>
                </a:lnTo>
                <a:lnTo>
                  <a:pt x="3490" y="569"/>
                </a:lnTo>
                <a:lnTo>
                  <a:pt x="3490" y="569"/>
                </a:lnTo>
                <a:lnTo>
                  <a:pt x="3490" y="569"/>
                </a:lnTo>
                <a:lnTo>
                  <a:pt x="3490" y="569"/>
                </a:lnTo>
                <a:lnTo>
                  <a:pt x="3491" y="569"/>
                </a:lnTo>
                <a:lnTo>
                  <a:pt x="3491" y="569"/>
                </a:lnTo>
                <a:lnTo>
                  <a:pt x="3491" y="569"/>
                </a:lnTo>
                <a:lnTo>
                  <a:pt x="3491" y="569"/>
                </a:lnTo>
                <a:lnTo>
                  <a:pt x="3491" y="569"/>
                </a:lnTo>
                <a:lnTo>
                  <a:pt x="3492" y="569"/>
                </a:lnTo>
                <a:lnTo>
                  <a:pt x="3492" y="569"/>
                </a:lnTo>
                <a:lnTo>
                  <a:pt x="3492" y="569"/>
                </a:lnTo>
                <a:lnTo>
                  <a:pt x="3492" y="569"/>
                </a:lnTo>
                <a:lnTo>
                  <a:pt x="3493" y="569"/>
                </a:lnTo>
                <a:lnTo>
                  <a:pt x="3493" y="569"/>
                </a:lnTo>
                <a:lnTo>
                  <a:pt x="3493" y="569"/>
                </a:lnTo>
                <a:lnTo>
                  <a:pt x="3493" y="569"/>
                </a:lnTo>
                <a:lnTo>
                  <a:pt x="3494" y="569"/>
                </a:lnTo>
                <a:lnTo>
                  <a:pt x="3494" y="569"/>
                </a:lnTo>
                <a:lnTo>
                  <a:pt x="3494" y="569"/>
                </a:lnTo>
                <a:lnTo>
                  <a:pt x="3494" y="570"/>
                </a:lnTo>
                <a:lnTo>
                  <a:pt x="3495" y="570"/>
                </a:lnTo>
                <a:lnTo>
                  <a:pt x="3495" y="570"/>
                </a:lnTo>
                <a:lnTo>
                  <a:pt x="3495" y="570"/>
                </a:lnTo>
                <a:lnTo>
                  <a:pt x="3495" y="570"/>
                </a:lnTo>
                <a:lnTo>
                  <a:pt x="3496" y="570"/>
                </a:lnTo>
                <a:lnTo>
                  <a:pt x="3496" y="571"/>
                </a:lnTo>
                <a:lnTo>
                  <a:pt x="3496" y="571"/>
                </a:lnTo>
                <a:lnTo>
                  <a:pt x="3496" y="571"/>
                </a:lnTo>
                <a:lnTo>
                  <a:pt x="3496" y="571"/>
                </a:lnTo>
                <a:lnTo>
                  <a:pt x="3497" y="571"/>
                </a:lnTo>
                <a:lnTo>
                  <a:pt x="3497" y="571"/>
                </a:lnTo>
                <a:lnTo>
                  <a:pt x="3497" y="571"/>
                </a:lnTo>
                <a:lnTo>
                  <a:pt x="3497" y="571"/>
                </a:lnTo>
                <a:lnTo>
                  <a:pt x="3498" y="571"/>
                </a:lnTo>
                <a:lnTo>
                  <a:pt x="3498" y="571"/>
                </a:lnTo>
                <a:lnTo>
                  <a:pt x="3498" y="571"/>
                </a:lnTo>
                <a:lnTo>
                  <a:pt x="3498" y="571"/>
                </a:lnTo>
                <a:lnTo>
                  <a:pt x="3499" y="571"/>
                </a:lnTo>
                <a:lnTo>
                  <a:pt x="3499" y="572"/>
                </a:lnTo>
                <a:lnTo>
                  <a:pt x="3499" y="572"/>
                </a:lnTo>
                <a:lnTo>
                  <a:pt x="3499" y="572"/>
                </a:lnTo>
                <a:lnTo>
                  <a:pt x="3500" y="572"/>
                </a:lnTo>
                <a:lnTo>
                  <a:pt x="3500" y="571"/>
                </a:lnTo>
                <a:lnTo>
                  <a:pt x="3500" y="571"/>
                </a:lnTo>
                <a:lnTo>
                  <a:pt x="3500" y="571"/>
                </a:lnTo>
                <a:lnTo>
                  <a:pt x="3500" y="571"/>
                </a:lnTo>
                <a:lnTo>
                  <a:pt x="3501" y="571"/>
                </a:lnTo>
                <a:lnTo>
                  <a:pt x="3501" y="571"/>
                </a:lnTo>
                <a:lnTo>
                  <a:pt x="3501" y="571"/>
                </a:lnTo>
                <a:lnTo>
                  <a:pt x="3501" y="571"/>
                </a:lnTo>
                <a:lnTo>
                  <a:pt x="3502" y="571"/>
                </a:lnTo>
                <a:lnTo>
                  <a:pt x="3502" y="572"/>
                </a:lnTo>
                <a:lnTo>
                  <a:pt x="3502" y="572"/>
                </a:lnTo>
                <a:lnTo>
                  <a:pt x="3502" y="571"/>
                </a:lnTo>
                <a:lnTo>
                  <a:pt x="3503" y="571"/>
                </a:lnTo>
                <a:lnTo>
                  <a:pt x="3503" y="571"/>
                </a:lnTo>
                <a:lnTo>
                  <a:pt x="3503" y="572"/>
                </a:lnTo>
                <a:lnTo>
                  <a:pt x="3503" y="572"/>
                </a:lnTo>
                <a:lnTo>
                  <a:pt x="3504" y="571"/>
                </a:lnTo>
                <a:lnTo>
                  <a:pt x="3504" y="572"/>
                </a:lnTo>
                <a:lnTo>
                  <a:pt x="3504" y="572"/>
                </a:lnTo>
                <a:lnTo>
                  <a:pt x="3504" y="572"/>
                </a:lnTo>
                <a:lnTo>
                  <a:pt x="3505" y="572"/>
                </a:lnTo>
                <a:lnTo>
                  <a:pt x="3505" y="572"/>
                </a:lnTo>
                <a:lnTo>
                  <a:pt x="3505" y="572"/>
                </a:lnTo>
                <a:lnTo>
                  <a:pt x="3505" y="572"/>
                </a:lnTo>
                <a:lnTo>
                  <a:pt x="3505" y="572"/>
                </a:lnTo>
                <a:lnTo>
                  <a:pt x="3506" y="572"/>
                </a:lnTo>
                <a:lnTo>
                  <a:pt x="3506" y="572"/>
                </a:lnTo>
                <a:lnTo>
                  <a:pt x="3506" y="572"/>
                </a:lnTo>
                <a:lnTo>
                  <a:pt x="3506" y="572"/>
                </a:lnTo>
                <a:lnTo>
                  <a:pt x="3507" y="572"/>
                </a:lnTo>
                <a:lnTo>
                  <a:pt x="3507" y="572"/>
                </a:lnTo>
                <a:lnTo>
                  <a:pt x="3507" y="572"/>
                </a:lnTo>
                <a:lnTo>
                  <a:pt x="3507" y="572"/>
                </a:lnTo>
                <a:lnTo>
                  <a:pt x="3508" y="572"/>
                </a:lnTo>
                <a:lnTo>
                  <a:pt x="3508" y="572"/>
                </a:lnTo>
                <a:lnTo>
                  <a:pt x="3508" y="572"/>
                </a:lnTo>
                <a:lnTo>
                  <a:pt x="3509" y="572"/>
                </a:lnTo>
                <a:lnTo>
                  <a:pt x="3509" y="572"/>
                </a:lnTo>
                <a:lnTo>
                  <a:pt x="3509" y="572"/>
                </a:lnTo>
                <a:lnTo>
                  <a:pt x="3509" y="572"/>
                </a:lnTo>
                <a:lnTo>
                  <a:pt x="3509" y="572"/>
                </a:lnTo>
                <a:lnTo>
                  <a:pt x="3509" y="572"/>
                </a:lnTo>
                <a:lnTo>
                  <a:pt x="3510" y="572"/>
                </a:lnTo>
                <a:lnTo>
                  <a:pt x="3510" y="572"/>
                </a:lnTo>
                <a:lnTo>
                  <a:pt x="3510" y="572"/>
                </a:lnTo>
                <a:lnTo>
                  <a:pt x="3510" y="572"/>
                </a:lnTo>
                <a:lnTo>
                  <a:pt x="3511" y="572"/>
                </a:lnTo>
                <a:lnTo>
                  <a:pt x="3511" y="572"/>
                </a:lnTo>
                <a:lnTo>
                  <a:pt x="3511" y="572"/>
                </a:lnTo>
                <a:lnTo>
                  <a:pt x="3512" y="572"/>
                </a:lnTo>
                <a:lnTo>
                  <a:pt x="3512" y="572"/>
                </a:lnTo>
                <a:lnTo>
                  <a:pt x="3512" y="572"/>
                </a:lnTo>
                <a:lnTo>
                  <a:pt x="3512" y="572"/>
                </a:lnTo>
                <a:lnTo>
                  <a:pt x="3513" y="572"/>
                </a:lnTo>
                <a:lnTo>
                  <a:pt x="3513" y="572"/>
                </a:lnTo>
                <a:lnTo>
                  <a:pt x="3513" y="572"/>
                </a:lnTo>
                <a:lnTo>
                  <a:pt x="3513" y="572"/>
                </a:lnTo>
                <a:lnTo>
                  <a:pt x="3514" y="572"/>
                </a:lnTo>
                <a:lnTo>
                  <a:pt x="3514" y="572"/>
                </a:lnTo>
                <a:lnTo>
                  <a:pt x="3514" y="572"/>
                </a:lnTo>
                <a:lnTo>
                  <a:pt x="3514" y="571"/>
                </a:lnTo>
                <a:lnTo>
                  <a:pt x="3514" y="571"/>
                </a:lnTo>
                <a:lnTo>
                  <a:pt x="3514" y="571"/>
                </a:lnTo>
                <a:lnTo>
                  <a:pt x="3515" y="572"/>
                </a:lnTo>
                <a:lnTo>
                  <a:pt x="3515" y="572"/>
                </a:lnTo>
                <a:lnTo>
                  <a:pt x="3515" y="572"/>
                </a:lnTo>
                <a:lnTo>
                  <a:pt x="3516" y="572"/>
                </a:lnTo>
                <a:lnTo>
                  <a:pt x="3516" y="572"/>
                </a:lnTo>
                <a:lnTo>
                  <a:pt x="3516" y="572"/>
                </a:lnTo>
                <a:lnTo>
                  <a:pt x="3516" y="572"/>
                </a:lnTo>
                <a:lnTo>
                  <a:pt x="3517" y="572"/>
                </a:lnTo>
                <a:lnTo>
                  <a:pt x="3517" y="572"/>
                </a:lnTo>
                <a:lnTo>
                  <a:pt x="3517" y="572"/>
                </a:lnTo>
                <a:lnTo>
                  <a:pt x="3517" y="572"/>
                </a:lnTo>
                <a:lnTo>
                  <a:pt x="3518" y="572"/>
                </a:lnTo>
                <a:lnTo>
                  <a:pt x="3518" y="572"/>
                </a:lnTo>
                <a:lnTo>
                  <a:pt x="3518" y="571"/>
                </a:lnTo>
                <a:lnTo>
                  <a:pt x="3518" y="571"/>
                </a:lnTo>
                <a:lnTo>
                  <a:pt x="3518" y="571"/>
                </a:lnTo>
                <a:lnTo>
                  <a:pt x="3519" y="571"/>
                </a:lnTo>
                <a:lnTo>
                  <a:pt x="3519" y="571"/>
                </a:lnTo>
                <a:lnTo>
                  <a:pt x="3519" y="571"/>
                </a:lnTo>
                <a:lnTo>
                  <a:pt x="3519" y="571"/>
                </a:lnTo>
                <a:lnTo>
                  <a:pt x="3520" y="571"/>
                </a:lnTo>
                <a:lnTo>
                  <a:pt x="3520" y="571"/>
                </a:lnTo>
                <a:lnTo>
                  <a:pt x="3520" y="571"/>
                </a:lnTo>
                <a:lnTo>
                  <a:pt x="3520" y="571"/>
                </a:lnTo>
                <a:lnTo>
                  <a:pt x="3521" y="570"/>
                </a:lnTo>
                <a:lnTo>
                  <a:pt x="3521" y="570"/>
                </a:lnTo>
                <a:lnTo>
                  <a:pt x="3521" y="570"/>
                </a:lnTo>
                <a:lnTo>
                  <a:pt x="3521" y="570"/>
                </a:lnTo>
                <a:lnTo>
                  <a:pt x="3522" y="570"/>
                </a:lnTo>
                <a:lnTo>
                  <a:pt x="3522" y="570"/>
                </a:lnTo>
                <a:lnTo>
                  <a:pt x="3522" y="569"/>
                </a:lnTo>
                <a:lnTo>
                  <a:pt x="3522" y="569"/>
                </a:lnTo>
                <a:lnTo>
                  <a:pt x="3522" y="569"/>
                </a:lnTo>
                <a:lnTo>
                  <a:pt x="3523" y="569"/>
                </a:lnTo>
                <a:lnTo>
                  <a:pt x="3523" y="569"/>
                </a:lnTo>
                <a:lnTo>
                  <a:pt x="3523" y="569"/>
                </a:lnTo>
                <a:lnTo>
                  <a:pt x="3523" y="569"/>
                </a:lnTo>
                <a:lnTo>
                  <a:pt x="3524" y="569"/>
                </a:lnTo>
                <a:lnTo>
                  <a:pt x="3524" y="569"/>
                </a:lnTo>
                <a:lnTo>
                  <a:pt x="3524" y="569"/>
                </a:lnTo>
                <a:lnTo>
                  <a:pt x="3524" y="569"/>
                </a:lnTo>
                <a:lnTo>
                  <a:pt x="3525" y="569"/>
                </a:lnTo>
                <a:lnTo>
                  <a:pt x="3525" y="569"/>
                </a:lnTo>
                <a:lnTo>
                  <a:pt x="3525" y="569"/>
                </a:lnTo>
                <a:lnTo>
                  <a:pt x="3525" y="569"/>
                </a:lnTo>
                <a:lnTo>
                  <a:pt x="3526" y="569"/>
                </a:lnTo>
                <a:lnTo>
                  <a:pt x="3526" y="569"/>
                </a:lnTo>
                <a:lnTo>
                  <a:pt x="3526" y="569"/>
                </a:lnTo>
                <a:lnTo>
                  <a:pt x="3526" y="569"/>
                </a:lnTo>
                <a:lnTo>
                  <a:pt x="3527" y="569"/>
                </a:lnTo>
                <a:lnTo>
                  <a:pt x="3527" y="569"/>
                </a:lnTo>
                <a:lnTo>
                  <a:pt x="3527" y="568"/>
                </a:lnTo>
                <a:lnTo>
                  <a:pt x="3527" y="568"/>
                </a:lnTo>
                <a:lnTo>
                  <a:pt x="3527" y="568"/>
                </a:lnTo>
                <a:lnTo>
                  <a:pt x="3528" y="568"/>
                </a:lnTo>
                <a:lnTo>
                  <a:pt x="3528" y="568"/>
                </a:lnTo>
                <a:lnTo>
                  <a:pt x="3528" y="568"/>
                </a:lnTo>
                <a:lnTo>
                  <a:pt x="3528" y="568"/>
                </a:lnTo>
                <a:lnTo>
                  <a:pt x="3529" y="568"/>
                </a:lnTo>
                <a:lnTo>
                  <a:pt x="3529" y="567"/>
                </a:lnTo>
                <a:lnTo>
                  <a:pt x="3529" y="567"/>
                </a:lnTo>
                <a:lnTo>
                  <a:pt x="3529" y="558"/>
                </a:lnTo>
                <a:lnTo>
                  <a:pt x="3530" y="556"/>
                </a:lnTo>
                <a:lnTo>
                  <a:pt x="3530" y="552"/>
                </a:lnTo>
                <a:lnTo>
                  <a:pt x="3530" y="549"/>
                </a:lnTo>
                <a:lnTo>
                  <a:pt x="3530" y="549"/>
                </a:lnTo>
                <a:lnTo>
                  <a:pt x="3531" y="549"/>
                </a:lnTo>
                <a:lnTo>
                  <a:pt x="3531" y="552"/>
                </a:lnTo>
                <a:lnTo>
                  <a:pt x="3531" y="556"/>
                </a:lnTo>
                <a:lnTo>
                  <a:pt x="3531" y="561"/>
                </a:lnTo>
                <a:lnTo>
                  <a:pt x="3531" y="564"/>
                </a:lnTo>
                <a:lnTo>
                  <a:pt x="3532" y="565"/>
                </a:lnTo>
                <a:lnTo>
                  <a:pt x="3532" y="564"/>
                </a:lnTo>
                <a:lnTo>
                  <a:pt x="3532" y="564"/>
                </a:lnTo>
                <a:lnTo>
                  <a:pt x="3532" y="564"/>
                </a:lnTo>
                <a:lnTo>
                  <a:pt x="3533" y="563"/>
                </a:lnTo>
                <a:lnTo>
                  <a:pt x="3533" y="564"/>
                </a:lnTo>
                <a:lnTo>
                  <a:pt x="3533" y="564"/>
                </a:lnTo>
                <a:lnTo>
                  <a:pt x="3533" y="564"/>
                </a:lnTo>
                <a:lnTo>
                  <a:pt x="3534" y="563"/>
                </a:lnTo>
                <a:lnTo>
                  <a:pt x="3534" y="563"/>
                </a:lnTo>
                <a:lnTo>
                  <a:pt x="3534" y="563"/>
                </a:lnTo>
                <a:lnTo>
                  <a:pt x="3534" y="563"/>
                </a:lnTo>
                <a:lnTo>
                  <a:pt x="3535" y="563"/>
                </a:lnTo>
                <a:lnTo>
                  <a:pt x="3535" y="563"/>
                </a:lnTo>
                <a:lnTo>
                  <a:pt x="3535" y="563"/>
                </a:lnTo>
                <a:lnTo>
                  <a:pt x="3535" y="563"/>
                </a:lnTo>
                <a:lnTo>
                  <a:pt x="3536" y="562"/>
                </a:lnTo>
                <a:lnTo>
                  <a:pt x="3536" y="562"/>
                </a:lnTo>
                <a:lnTo>
                  <a:pt x="3536" y="562"/>
                </a:lnTo>
                <a:lnTo>
                  <a:pt x="3536" y="562"/>
                </a:lnTo>
                <a:lnTo>
                  <a:pt x="3536" y="562"/>
                </a:lnTo>
                <a:lnTo>
                  <a:pt x="3537" y="562"/>
                </a:lnTo>
                <a:lnTo>
                  <a:pt x="3537" y="562"/>
                </a:lnTo>
                <a:lnTo>
                  <a:pt x="3537" y="562"/>
                </a:lnTo>
                <a:lnTo>
                  <a:pt x="3537" y="562"/>
                </a:lnTo>
                <a:lnTo>
                  <a:pt x="3538" y="562"/>
                </a:lnTo>
                <a:lnTo>
                  <a:pt x="3538" y="562"/>
                </a:lnTo>
                <a:lnTo>
                  <a:pt x="3538" y="562"/>
                </a:lnTo>
                <a:lnTo>
                  <a:pt x="3538" y="561"/>
                </a:lnTo>
                <a:lnTo>
                  <a:pt x="3539" y="561"/>
                </a:lnTo>
                <a:lnTo>
                  <a:pt x="3539" y="561"/>
                </a:lnTo>
                <a:lnTo>
                  <a:pt x="3539" y="561"/>
                </a:lnTo>
                <a:lnTo>
                  <a:pt x="3539" y="561"/>
                </a:lnTo>
                <a:lnTo>
                  <a:pt x="3540" y="561"/>
                </a:lnTo>
                <a:lnTo>
                  <a:pt x="3540" y="561"/>
                </a:lnTo>
                <a:lnTo>
                  <a:pt x="3540" y="561"/>
                </a:lnTo>
                <a:lnTo>
                  <a:pt x="3540" y="561"/>
                </a:lnTo>
                <a:lnTo>
                  <a:pt x="3540" y="561"/>
                </a:lnTo>
                <a:lnTo>
                  <a:pt x="3541" y="561"/>
                </a:lnTo>
                <a:lnTo>
                  <a:pt x="3541" y="560"/>
                </a:lnTo>
                <a:lnTo>
                  <a:pt x="3541" y="560"/>
                </a:lnTo>
                <a:lnTo>
                  <a:pt x="3541" y="559"/>
                </a:lnTo>
                <a:lnTo>
                  <a:pt x="3542" y="559"/>
                </a:lnTo>
                <a:lnTo>
                  <a:pt x="3542" y="559"/>
                </a:lnTo>
                <a:lnTo>
                  <a:pt x="3542" y="559"/>
                </a:lnTo>
                <a:lnTo>
                  <a:pt x="3542" y="559"/>
                </a:lnTo>
                <a:lnTo>
                  <a:pt x="3543" y="558"/>
                </a:lnTo>
                <a:lnTo>
                  <a:pt x="3543" y="557"/>
                </a:lnTo>
                <a:lnTo>
                  <a:pt x="3543" y="556"/>
                </a:lnTo>
                <a:lnTo>
                  <a:pt x="3543" y="556"/>
                </a:lnTo>
                <a:lnTo>
                  <a:pt x="3544" y="555"/>
                </a:lnTo>
                <a:lnTo>
                  <a:pt x="3544" y="555"/>
                </a:lnTo>
                <a:lnTo>
                  <a:pt x="3544" y="554"/>
                </a:lnTo>
                <a:lnTo>
                  <a:pt x="3545" y="554"/>
                </a:lnTo>
                <a:lnTo>
                  <a:pt x="3545" y="553"/>
                </a:lnTo>
                <a:lnTo>
                  <a:pt x="3545" y="553"/>
                </a:lnTo>
                <a:lnTo>
                  <a:pt x="3545" y="552"/>
                </a:lnTo>
                <a:lnTo>
                  <a:pt x="3545" y="552"/>
                </a:lnTo>
                <a:lnTo>
                  <a:pt x="3545" y="552"/>
                </a:lnTo>
                <a:lnTo>
                  <a:pt x="3546" y="551"/>
                </a:lnTo>
                <a:lnTo>
                  <a:pt x="3546" y="551"/>
                </a:lnTo>
                <a:lnTo>
                  <a:pt x="3546" y="551"/>
                </a:lnTo>
                <a:lnTo>
                  <a:pt x="3546" y="552"/>
                </a:lnTo>
                <a:lnTo>
                  <a:pt x="3547" y="552"/>
                </a:lnTo>
                <a:lnTo>
                  <a:pt x="3547" y="552"/>
                </a:lnTo>
                <a:lnTo>
                  <a:pt x="3547" y="552"/>
                </a:lnTo>
                <a:lnTo>
                  <a:pt x="3548" y="552"/>
                </a:lnTo>
                <a:lnTo>
                  <a:pt x="3548" y="553"/>
                </a:lnTo>
                <a:lnTo>
                  <a:pt x="3548" y="555"/>
                </a:lnTo>
                <a:lnTo>
                  <a:pt x="3548" y="557"/>
                </a:lnTo>
                <a:lnTo>
                  <a:pt x="3549" y="558"/>
                </a:lnTo>
                <a:lnTo>
                  <a:pt x="3549" y="560"/>
                </a:lnTo>
                <a:lnTo>
                  <a:pt x="3549" y="561"/>
                </a:lnTo>
                <a:lnTo>
                  <a:pt x="3549" y="562"/>
                </a:lnTo>
                <a:lnTo>
                  <a:pt x="3549" y="563"/>
                </a:lnTo>
                <a:lnTo>
                  <a:pt x="3549" y="563"/>
                </a:lnTo>
                <a:lnTo>
                  <a:pt x="3550" y="563"/>
                </a:lnTo>
                <a:lnTo>
                  <a:pt x="3550" y="563"/>
                </a:lnTo>
                <a:lnTo>
                  <a:pt x="3550" y="563"/>
                </a:lnTo>
                <a:lnTo>
                  <a:pt x="3551" y="564"/>
                </a:lnTo>
                <a:lnTo>
                  <a:pt x="3551" y="564"/>
                </a:lnTo>
                <a:lnTo>
                  <a:pt x="3551" y="563"/>
                </a:lnTo>
                <a:lnTo>
                  <a:pt x="3551" y="563"/>
                </a:lnTo>
                <a:lnTo>
                  <a:pt x="3552" y="564"/>
                </a:lnTo>
                <a:lnTo>
                  <a:pt x="3552" y="564"/>
                </a:lnTo>
                <a:lnTo>
                  <a:pt x="3552" y="565"/>
                </a:lnTo>
                <a:lnTo>
                  <a:pt x="3552" y="565"/>
                </a:lnTo>
                <a:lnTo>
                  <a:pt x="3553" y="565"/>
                </a:lnTo>
                <a:lnTo>
                  <a:pt x="3553" y="565"/>
                </a:lnTo>
                <a:lnTo>
                  <a:pt x="3553" y="565"/>
                </a:lnTo>
                <a:lnTo>
                  <a:pt x="3553" y="565"/>
                </a:lnTo>
                <a:lnTo>
                  <a:pt x="3554" y="565"/>
                </a:lnTo>
                <a:lnTo>
                  <a:pt x="3554" y="565"/>
                </a:lnTo>
                <a:lnTo>
                  <a:pt x="3554" y="565"/>
                </a:lnTo>
                <a:lnTo>
                  <a:pt x="3554" y="565"/>
                </a:lnTo>
                <a:lnTo>
                  <a:pt x="3554" y="565"/>
                </a:lnTo>
                <a:lnTo>
                  <a:pt x="3555" y="566"/>
                </a:lnTo>
                <a:lnTo>
                  <a:pt x="3555" y="567"/>
                </a:lnTo>
                <a:lnTo>
                  <a:pt x="3555" y="567"/>
                </a:lnTo>
                <a:lnTo>
                  <a:pt x="3555" y="567"/>
                </a:lnTo>
                <a:lnTo>
                  <a:pt x="3556" y="567"/>
                </a:lnTo>
                <a:lnTo>
                  <a:pt x="3556" y="568"/>
                </a:lnTo>
                <a:lnTo>
                  <a:pt x="3556" y="568"/>
                </a:lnTo>
                <a:lnTo>
                  <a:pt x="3556" y="568"/>
                </a:lnTo>
                <a:lnTo>
                  <a:pt x="3557" y="568"/>
                </a:lnTo>
                <a:lnTo>
                  <a:pt x="3557" y="568"/>
                </a:lnTo>
                <a:lnTo>
                  <a:pt x="3557" y="568"/>
                </a:lnTo>
                <a:lnTo>
                  <a:pt x="3557" y="568"/>
                </a:lnTo>
                <a:lnTo>
                  <a:pt x="3558" y="568"/>
                </a:lnTo>
                <a:lnTo>
                  <a:pt x="3558" y="568"/>
                </a:lnTo>
                <a:lnTo>
                  <a:pt x="3558" y="568"/>
                </a:lnTo>
                <a:lnTo>
                  <a:pt x="3558" y="568"/>
                </a:lnTo>
                <a:lnTo>
                  <a:pt x="3558" y="568"/>
                </a:lnTo>
                <a:lnTo>
                  <a:pt x="3559" y="568"/>
                </a:lnTo>
                <a:lnTo>
                  <a:pt x="3559" y="568"/>
                </a:lnTo>
                <a:lnTo>
                  <a:pt x="3559" y="569"/>
                </a:lnTo>
                <a:lnTo>
                  <a:pt x="3559" y="569"/>
                </a:lnTo>
                <a:lnTo>
                  <a:pt x="3560" y="568"/>
                </a:lnTo>
                <a:lnTo>
                  <a:pt x="3560" y="568"/>
                </a:lnTo>
                <a:lnTo>
                  <a:pt x="3560" y="569"/>
                </a:lnTo>
                <a:lnTo>
                  <a:pt x="3560" y="569"/>
                </a:lnTo>
                <a:lnTo>
                  <a:pt x="3561" y="569"/>
                </a:lnTo>
                <a:lnTo>
                  <a:pt x="3561" y="568"/>
                </a:lnTo>
                <a:lnTo>
                  <a:pt x="3561" y="568"/>
                </a:lnTo>
                <a:lnTo>
                  <a:pt x="3561" y="568"/>
                </a:lnTo>
                <a:lnTo>
                  <a:pt x="3562" y="568"/>
                </a:lnTo>
                <a:lnTo>
                  <a:pt x="3562" y="568"/>
                </a:lnTo>
                <a:lnTo>
                  <a:pt x="3562" y="568"/>
                </a:lnTo>
                <a:lnTo>
                  <a:pt x="3562" y="568"/>
                </a:lnTo>
                <a:lnTo>
                  <a:pt x="3562" y="568"/>
                </a:lnTo>
                <a:lnTo>
                  <a:pt x="3563" y="568"/>
                </a:lnTo>
                <a:lnTo>
                  <a:pt x="3563" y="568"/>
                </a:lnTo>
                <a:lnTo>
                  <a:pt x="3563" y="568"/>
                </a:lnTo>
                <a:lnTo>
                  <a:pt x="3563" y="568"/>
                </a:lnTo>
                <a:lnTo>
                  <a:pt x="3564" y="568"/>
                </a:lnTo>
                <a:lnTo>
                  <a:pt x="3564" y="568"/>
                </a:lnTo>
                <a:lnTo>
                  <a:pt x="3564" y="568"/>
                </a:lnTo>
                <a:lnTo>
                  <a:pt x="3564" y="568"/>
                </a:lnTo>
                <a:lnTo>
                  <a:pt x="3565" y="568"/>
                </a:lnTo>
                <a:lnTo>
                  <a:pt x="3565" y="569"/>
                </a:lnTo>
                <a:lnTo>
                  <a:pt x="3565" y="569"/>
                </a:lnTo>
                <a:lnTo>
                  <a:pt x="3565" y="568"/>
                </a:lnTo>
                <a:lnTo>
                  <a:pt x="3566" y="568"/>
                </a:lnTo>
                <a:lnTo>
                  <a:pt x="3566" y="568"/>
                </a:lnTo>
                <a:lnTo>
                  <a:pt x="3566" y="569"/>
                </a:lnTo>
                <a:lnTo>
                  <a:pt x="3566" y="570"/>
                </a:lnTo>
                <a:lnTo>
                  <a:pt x="3567" y="570"/>
                </a:lnTo>
                <a:lnTo>
                  <a:pt x="3567" y="570"/>
                </a:lnTo>
                <a:lnTo>
                  <a:pt x="3567" y="570"/>
                </a:lnTo>
                <a:lnTo>
                  <a:pt x="3567" y="569"/>
                </a:lnTo>
                <a:lnTo>
                  <a:pt x="3567" y="569"/>
                </a:lnTo>
                <a:lnTo>
                  <a:pt x="3568" y="568"/>
                </a:lnTo>
                <a:lnTo>
                  <a:pt x="3568" y="565"/>
                </a:lnTo>
                <a:lnTo>
                  <a:pt x="3568" y="557"/>
                </a:lnTo>
                <a:lnTo>
                  <a:pt x="3568" y="542"/>
                </a:lnTo>
                <a:lnTo>
                  <a:pt x="3569" y="524"/>
                </a:lnTo>
                <a:lnTo>
                  <a:pt x="3569" y="504"/>
                </a:lnTo>
                <a:lnTo>
                  <a:pt x="3569" y="477"/>
                </a:lnTo>
                <a:lnTo>
                  <a:pt x="3569" y="444"/>
                </a:lnTo>
                <a:lnTo>
                  <a:pt x="3570" y="406"/>
                </a:lnTo>
                <a:lnTo>
                  <a:pt x="3570" y="364"/>
                </a:lnTo>
                <a:lnTo>
                  <a:pt x="3570" y="321"/>
                </a:lnTo>
                <a:lnTo>
                  <a:pt x="3570" y="281"/>
                </a:lnTo>
                <a:lnTo>
                  <a:pt x="3571" y="251"/>
                </a:lnTo>
                <a:lnTo>
                  <a:pt x="3571" y="232"/>
                </a:lnTo>
                <a:lnTo>
                  <a:pt x="3571" y="226"/>
                </a:lnTo>
                <a:lnTo>
                  <a:pt x="3571" y="226"/>
                </a:lnTo>
                <a:lnTo>
                  <a:pt x="3571" y="219"/>
                </a:lnTo>
                <a:lnTo>
                  <a:pt x="3572" y="204"/>
                </a:lnTo>
                <a:lnTo>
                  <a:pt x="3572" y="192"/>
                </a:lnTo>
                <a:lnTo>
                  <a:pt x="3572" y="182"/>
                </a:lnTo>
                <a:lnTo>
                  <a:pt x="3572" y="174"/>
                </a:lnTo>
                <a:lnTo>
                  <a:pt x="3573" y="168"/>
                </a:lnTo>
                <a:lnTo>
                  <a:pt x="3573" y="164"/>
                </a:lnTo>
                <a:lnTo>
                  <a:pt x="3573" y="160"/>
                </a:lnTo>
                <a:lnTo>
                  <a:pt x="3573" y="160"/>
                </a:lnTo>
                <a:lnTo>
                  <a:pt x="3574" y="159"/>
                </a:lnTo>
                <a:lnTo>
                  <a:pt x="3574" y="158"/>
                </a:lnTo>
                <a:lnTo>
                  <a:pt x="3574" y="157"/>
                </a:lnTo>
                <a:lnTo>
                  <a:pt x="3574" y="157"/>
                </a:lnTo>
                <a:lnTo>
                  <a:pt x="3575" y="156"/>
                </a:lnTo>
                <a:lnTo>
                  <a:pt x="3575" y="156"/>
                </a:lnTo>
                <a:lnTo>
                  <a:pt x="3575" y="156"/>
                </a:lnTo>
                <a:lnTo>
                  <a:pt x="3575" y="156"/>
                </a:lnTo>
                <a:lnTo>
                  <a:pt x="3576" y="156"/>
                </a:lnTo>
                <a:lnTo>
                  <a:pt x="3576" y="156"/>
                </a:lnTo>
                <a:lnTo>
                  <a:pt x="3576" y="156"/>
                </a:lnTo>
                <a:lnTo>
                  <a:pt x="3576" y="155"/>
                </a:lnTo>
                <a:lnTo>
                  <a:pt x="3576" y="155"/>
                </a:lnTo>
                <a:lnTo>
                  <a:pt x="3577" y="155"/>
                </a:lnTo>
                <a:lnTo>
                  <a:pt x="3577" y="155"/>
                </a:lnTo>
                <a:lnTo>
                  <a:pt x="3577" y="155"/>
                </a:lnTo>
                <a:lnTo>
                  <a:pt x="3577" y="155"/>
                </a:lnTo>
                <a:lnTo>
                  <a:pt x="3578" y="155"/>
                </a:lnTo>
                <a:lnTo>
                  <a:pt x="3578" y="155"/>
                </a:lnTo>
                <a:lnTo>
                  <a:pt x="3578" y="155"/>
                </a:lnTo>
                <a:lnTo>
                  <a:pt x="3578" y="155"/>
                </a:lnTo>
                <a:lnTo>
                  <a:pt x="3579" y="155"/>
                </a:lnTo>
                <a:lnTo>
                  <a:pt x="3579" y="155"/>
                </a:lnTo>
                <a:lnTo>
                  <a:pt x="3579" y="154"/>
                </a:lnTo>
                <a:lnTo>
                  <a:pt x="3579" y="154"/>
                </a:lnTo>
                <a:lnTo>
                  <a:pt x="3580" y="154"/>
                </a:lnTo>
                <a:lnTo>
                  <a:pt x="3580" y="153"/>
                </a:lnTo>
                <a:lnTo>
                  <a:pt x="3580" y="153"/>
                </a:lnTo>
                <a:lnTo>
                  <a:pt x="3580" y="152"/>
                </a:lnTo>
                <a:lnTo>
                  <a:pt x="3580" y="151"/>
                </a:lnTo>
                <a:lnTo>
                  <a:pt x="3581" y="150"/>
                </a:lnTo>
                <a:lnTo>
                  <a:pt x="3581" y="148"/>
                </a:lnTo>
                <a:lnTo>
                  <a:pt x="3581" y="147"/>
                </a:lnTo>
                <a:lnTo>
                  <a:pt x="3581" y="144"/>
                </a:lnTo>
                <a:lnTo>
                  <a:pt x="3582" y="142"/>
                </a:lnTo>
                <a:lnTo>
                  <a:pt x="3582" y="139"/>
                </a:lnTo>
                <a:lnTo>
                  <a:pt x="3582" y="135"/>
                </a:lnTo>
                <a:lnTo>
                  <a:pt x="3582" y="131"/>
                </a:lnTo>
                <a:lnTo>
                  <a:pt x="3583" y="127"/>
                </a:lnTo>
                <a:lnTo>
                  <a:pt x="3583" y="123"/>
                </a:lnTo>
                <a:lnTo>
                  <a:pt x="3583" y="120"/>
                </a:lnTo>
                <a:lnTo>
                  <a:pt x="3584" y="117"/>
                </a:lnTo>
                <a:lnTo>
                  <a:pt x="3584" y="114"/>
                </a:lnTo>
                <a:lnTo>
                  <a:pt x="3584" y="111"/>
                </a:lnTo>
                <a:lnTo>
                  <a:pt x="3584" y="107"/>
                </a:lnTo>
                <a:lnTo>
                  <a:pt x="3585" y="103"/>
                </a:lnTo>
                <a:lnTo>
                  <a:pt x="3585" y="98"/>
                </a:lnTo>
                <a:lnTo>
                  <a:pt x="3585" y="94"/>
                </a:lnTo>
                <a:lnTo>
                  <a:pt x="3585" y="91"/>
                </a:lnTo>
                <a:lnTo>
                  <a:pt x="3585" y="89"/>
                </a:lnTo>
                <a:lnTo>
                  <a:pt x="3585" y="84"/>
                </a:lnTo>
                <a:lnTo>
                  <a:pt x="3586" y="80"/>
                </a:lnTo>
                <a:lnTo>
                  <a:pt x="3586" y="77"/>
                </a:lnTo>
                <a:lnTo>
                  <a:pt x="3586" y="73"/>
                </a:lnTo>
                <a:lnTo>
                  <a:pt x="3587" y="71"/>
                </a:lnTo>
                <a:lnTo>
                  <a:pt x="3587" y="68"/>
                </a:lnTo>
                <a:lnTo>
                  <a:pt x="3587" y="66"/>
                </a:lnTo>
                <a:lnTo>
                  <a:pt x="3587" y="65"/>
                </a:lnTo>
                <a:lnTo>
                  <a:pt x="3588" y="63"/>
                </a:lnTo>
                <a:lnTo>
                  <a:pt x="3588" y="62"/>
                </a:lnTo>
                <a:lnTo>
                  <a:pt x="3588" y="61"/>
                </a:lnTo>
                <a:lnTo>
                  <a:pt x="3588" y="60"/>
                </a:lnTo>
                <a:lnTo>
                  <a:pt x="3589" y="60"/>
                </a:lnTo>
                <a:lnTo>
                  <a:pt x="3589" y="60"/>
                </a:lnTo>
                <a:lnTo>
                  <a:pt x="3589" y="59"/>
                </a:lnTo>
                <a:lnTo>
                  <a:pt x="3589" y="59"/>
                </a:lnTo>
                <a:lnTo>
                  <a:pt x="3589" y="59"/>
                </a:lnTo>
                <a:lnTo>
                  <a:pt x="3590" y="59"/>
                </a:lnTo>
                <a:lnTo>
                  <a:pt x="3590" y="58"/>
                </a:lnTo>
                <a:lnTo>
                  <a:pt x="3590" y="58"/>
                </a:lnTo>
                <a:lnTo>
                  <a:pt x="3590" y="58"/>
                </a:lnTo>
                <a:lnTo>
                  <a:pt x="3591" y="59"/>
                </a:lnTo>
                <a:lnTo>
                  <a:pt x="3591" y="56"/>
                </a:lnTo>
                <a:lnTo>
                  <a:pt x="3591" y="46"/>
                </a:lnTo>
                <a:lnTo>
                  <a:pt x="3591" y="23"/>
                </a:lnTo>
                <a:lnTo>
                  <a:pt x="3592" y="24"/>
                </a:lnTo>
                <a:lnTo>
                  <a:pt x="3592" y="39"/>
                </a:lnTo>
                <a:lnTo>
                  <a:pt x="3592" y="52"/>
                </a:lnTo>
                <a:lnTo>
                  <a:pt x="3592" y="57"/>
                </a:lnTo>
                <a:lnTo>
                  <a:pt x="3593" y="59"/>
                </a:lnTo>
                <a:lnTo>
                  <a:pt x="3593" y="59"/>
                </a:lnTo>
                <a:lnTo>
                  <a:pt x="3593" y="59"/>
                </a:lnTo>
                <a:lnTo>
                  <a:pt x="3593" y="59"/>
                </a:lnTo>
                <a:lnTo>
                  <a:pt x="3594" y="59"/>
                </a:lnTo>
                <a:lnTo>
                  <a:pt x="3594" y="60"/>
                </a:lnTo>
                <a:lnTo>
                  <a:pt x="3594" y="60"/>
                </a:lnTo>
                <a:lnTo>
                  <a:pt x="3594" y="60"/>
                </a:lnTo>
                <a:lnTo>
                  <a:pt x="3594" y="60"/>
                </a:lnTo>
                <a:lnTo>
                  <a:pt x="3595" y="60"/>
                </a:lnTo>
                <a:lnTo>
                  <a:pt x="3595" y="60"/>
                </a:lnTo>
                <a:lnTo>
                  <a:pt x="3595" y="60"/>
                </a:lnTo>
                <a:lnTo>
                  <a:pt x="3595" y="60"/>
                </a:lnTo>
                <a:lnTo>
                  <a:pt x="3596" y="60"/>
                </a:lnTo>
                <a:lnTo>
                  <a:pt x="3596" y="60"/>
                </a:lnTo>
                <a:lnTo>
                  <a:pt x="3596" y="60"/>
                </a:lnTo>
                <a:lnTo>
                  <a:pt x="3596" y="60"/>
                </a:lnTo>
                <a:lnTo>
                  <a:pt x="3597" y="60"/>
                </a:lnTo>
                <a:lnTo>
                  <a:pt x="3597" y="60"/>
                </a:lnTo>
                <a:lnTo>
                  <a:pt x="3597" y="60"/>
                </a:lnTo>
                <a:lnTo>
                  <a:pt x="3597" y="60"/>
                </a:lnTo>
                <a:lnTo>
                  <a:pt x="3598" y="60"/>
                </a:lnTo>
                <a:lnTo>
                  <a:pt x="3598" y="60"/>
                </a:lnTo>
                <a:lnTo>
                  <a:pt x="3598" y="60"/>
                </a:lnTo>
                <a:lnTo>
                  <a:pt x="3598" y="60"/>
                </a:lnTo>
                <a:lnTo>
                  <a:pt x="3598" y="60"/>
                </a:lnTo>
                <a:lnTo>
                  <a:pt x="3599" y="60"/>
                </a:lnTo>
                <a:lnTo>
                  <a:pt x="3599" y="60"/>
                </a:lnTo>
                <a:lnTo>
                  <a:pt x="3599" y="60"/>
                </a:lnTo>
                <a:lnTo>
                  <a:pt x="3599" y="60"/>
                </a:lnTo>
                <a:lnTo>
                  <a:pt x="3600" y="60"/>
                </a:lnTo>
                <a:lnTo>
                  <a:pt x="3600" y="60"/>
                </a:lnTo>
                <a:lnTo>
                  <a:pt x="3600" y="60"/>
                </a:lnTo>
                <a:lnTo>
                  <a:pt x="3600" y="60"/>
                </a:lnTo>
                <a:lnTo>
                  <a:pt x="3601" y="60"/>
                </a:lnTo>
                <a:lnTo>
                  <a:pt x="3601" y="59"/>
                </a:lnTo>
                <a:lnTo>
                  <a:pt x="3601" y="59"/>
                </a:lnTo>
                <a:lnTo>
                  <a:pt x="3601" y="59"/>
                </a:lnTo>
                <a:lnTo>
                  <a:pt x="3602" y="59"/>
                </a:lnTo>
                <a:lnTo>
                  <a:pt x="3602" y="60"/>
                </a:lnTo>
                <a:lnTo>
                  <a:pt x="3602" y="60"/>
                </a:lnTo>
                <a:lnTo>
                  <a:pt x="3602" y="60"/>
                </a:lnTo>
                <a:lnTo>
                  <a:pt x="3602" y="60"/>
                </a:lnTo>
                <a:lnTo>
                  <a:pt x="3603" y="60"/>
                </a:lnTo>
                <a:lnTo>
                  <a:pt x="3603" y="60"/>
                </a:lnTo>
                <a:lnTo>
                  <a:pt x="3603" y="61"/>
                </a:lnTo>
                <a:lnTo>
                  <a:pt x="3603" y="61"/>
                </a:lnTo>
                <a:lnTo>
                  <a:pt x="3604" y="62"/>
                </a:lnTo>
                <a:lnTo>
                  <a:pt x="3604" y="63"/>
                </a:lnTo>
                <a:lnTo>
                  <a:pt x="3604" y="64"/>
                </a:lnTo>
                <a:lnTo>
                  <a:pt x="3604" y="65"/>
                </a:lnTo>
                <a:lnTo>
                  <a:pt x="3605" y="66"/>
                </a:lnTo>
                <a:lnTo>
                  <a:pt x="3605" y="67"/>
                </a:lnTo>
                <a:lnTo>
                  <a:pt x="3605" y="69"/>
                </a:lnTo>
                <a:lnTo>
                  <a:pt x="3605" y="71"/>
                </a:lnTo>
                <a:lnTo>
                  <a:pt x="3606" y="73"/>
                </a:lnTo>
                <a:lnTo>
                  <a:pt x="3606" y="75"/>
                </a:lnTo>
                <a:lnTo>
                  <a:pt x="3606" y="77"/>
                </a:lnTo>
                <a:lnTo>
                  <a:pt x="3606" y="80"/>
                </a:lnTo>
                <a:lnTo>
                  <a:pt x="3607" y="82"/>
                </a:lnTo>
                <a:lnTo>
                  <a:pt x="3607" y="85"/>
                </a:lnTo>
                <a:lnTo>
                  <a:pt x="3607" y="87"/>
                </a:lnTo>
                <a:lnTo>
                  <a:pt x="3607" y="89"/>
                </a:lnTo>
                <a:lnTo>
                  <a:pt x="3607" y="91"/>
                </a:lnTo>
                <a:lnTo>
                  <a:pt x="3608" y="92"/>
                </a:lnTo>
                <a:lnTo>
                  <a:pt x="3608" y="93"/>
                </a:lnTo>
                <a:lnTo>
                  <a:pt x="3608" y="94"/>
                </a:lnTo>
                <a:lnTo>
                  <a:pt x="3608" y="95"/>
                </a:lnTo>
                <a:lnTo>
                  <a:pt x="3609" y="96"/>
                </a:lnTo>
                <a:lnTo>
                  <a:pt x="3609" y="96"/>
                </a:lnTo>
                <a:lnTo>
                  <a:pt x="3609" y="97"/>
                </a:lnTo>
                <a:lnTo>
                  <a:pt x="3609" y="97"/>
                </a:lnTo>
                <a:lnTo>
                  <a:pt x="3610" y="97"/>
                </a:lnTo>
                <a:lnTo>
                  <a:pt x="3610" y="98"/>
                </a:lnTo>
                <a:lnTo>
                  <a:pt x="3610" y="98"/>
                </a:lnTo>
                <a:lnTo>
                  <a:pt x="3610" y="98"/>
                </a:lnTo>
                <a:lnTo>
                  <a:pt x="3611" y="98"/>
                </a:lnTo>
                <a:lnTo>
                  <a:pt x="3611" y="98"/>
                </a:lnTo>
                <a:lnTo>
                  <a:pt x="3611" y="98"/>
                </a:lnTo>
                <a:lnTo>
                  <a:pt x="3611" y="98"/>
                </a:lnTo>
                <a:lnTo>
                  <a:pt x="3611" y="98"/>
                </a:lnTo>
                <a:lnTo>
                  <a:pt x="3612" y="98"/>
                </a:lnTo>
                <a:lnTo>
                  <a:pt x="3612" y="98"/>
                </a:lnTo>
                <a:lnTo>
                  <a:pt x="3612" y="98"/>
                </a:lnTo>
                <a:lnTo>
                  <a:pt x="3612" y="98"/>
                </a:lnTo>
                <a:lnTo>
                  <a:pt x="3613" y="98"/>
                </a:lnTo>
                <a:lnTo>
                  <a:pt x="3613" y="98"/>
                </a:lnTo>
                <a:lnTo>
                  <a:pt x="3613" y="98"/>
                </a:lnTo>
                <a:lnTo>
                  <a:pt x="3613" y="98"/>
                </a:lnTo>
                <a:lnTo>
                  <a:pt x="3614" y="98"/>
                </a:lnTo>
                <a:lnTo>
                  <a:pt x="3614" y="98"/>
                </a:lnTo>
                <a:lnTo>
                  <a:pt x="3614" y="98"/>
                </a:lnTo>
                <a:lnTo>
                  <a:pt x="3614" y="98"/>
                </a:lnTo>
                <a:lnTo>
                  <a:pt x="3615" y="98"/>
                </a:lnTo>
                <a:lnTo>
                  <a:pt x="3615" y="98"/>
                </a:lnTo>
                <a:lnTo>
                  <a:pt x="3615" y="98"/>
                </a:lnTo>
                <a:lnTo>
                  <a:pt x="3615" y="98"/>
                </a:lnTo>
                <a:lnTo>
                  <a:pt x="3616" y="98"/>
                </a:lnTo>
                <a:lnTo>
                  <a:pt x="3616" y="98"/>
                </a:lnTo>
                <a:lnTo>
                  <a:pt x="3616" y="98"/>
                </a:lnTo>
                <a:lnTo>
                  <a:pt x="3616" y="98"/>
                </a:lnTo>
                <a:lnTo>
                  <a:pt x="3616" y="98"/>
                </a:lnTo>
                <a:lnTo>
                  <a:pt x="3617" y="98"/>
                </a:lnTo>
                <a:lnTo>
                  <a:pt x="3617" y="98"/>
                </a:lnTo>
                <a:lnTo>
                  <a:pt x="3617" y="98"/>
                </a:lnTo>
                <a:lnTo>
                  <a:pt x="3617" y="98"/>
                </a:lnTo>
                <a:lnTo>
                  <a:pt x="3618" y="97"/>
                </a:lnTo>
                <a:lnTo>
                  <a:pt x="3618" y="97"/>
                </a:lnTo>
                <a:lnTo>
                  <a:pt x="3618" y="97"/>
                </a:lnTo>
                <a:lnTo>
                  <a:pt x="3618" y="97"/>
                </a:lnTo>
                <a:lnTo>
                  <a:pt x="3619" y="96"/>
                </a:lnTo>
                <a:lnTo>
                  <a:pt x="3619" y="96"/>
                </a:lnTo>
                <a:lnTo>
                  <a:pt x="3619" y="95"/>
                </a:lnTo>
                <a:lnTo>
                  <a:pt x="3620" y="95"/>
                </a:lnTo>
                <a:lnTo>
                  <a:pt x="3620" y="95"/>
                </a:lnTo>
                <a:lnTo>
                  <a:pt x="3620" y="94"/>
                </a:lnTo>
                <a:lnTo>
                  <a:pt x="3620" y="94"/>
                </a:lnTo>
                <a:lnTo>
                  <a:pt x="3620" y="94"/>
                </a:lnTo>
                <a:lnTo>
                  <a:pt x="3620" y="94"/>
                </a:lnTo>
                <a:lnTo>
                  <a:pt x="3621" y="93"/>
                </a:lnTo>
                <a:lnTo>
                  <a:pt x="3621" y="93"/>
                </a:lnTo>
                <a:lnTo>
                  <a:pt x="3621" y="93"/>
                </a:lnTo>
                <a:lnTo>
                  <a:pt x="3621" y="93"/>
                </a:lnTo>
                <a:lnTo>
                  <a:pt x="3622" y="93"/>
                </a:lnTo>
                <a:lnTo>
                  <a:pt x="3622" y="93"/>
                </a:lnTo>
                <a:lnTo>
                  <a:pt x="3622" y="93"/>
                </a:lnTo>
                <a:lnTo>
                  <a:pt x="3623" y="93"/>
                </a:lnTo>
                <a:lnTo>
                  <a:pt x="3623" y="93"/>
                </a:lnTo>
                <a:lnTo>
                  <a:pt x="3623" y="93"/>
                </a:lnTo>
                <a:lnTo>
                  <a:pt x="3623" y="93"/>
                </a:lnTo>
                <a:lnTo>
                  <a:pt x="3624" y="94"/>
                </a:lnTo>
                <a:lnTo>
                  <a:pt x="3624" y="94"/>
                </a:lnTo>
                <a:lnTo>
                  <a:pt x="3624" y="94"/>
                </a:lnTo>
                <a:lnTo>
                  <a:pt x="3624" y="94"/>
                </a:lnTo>
                <a:lnTo>
                  <a:pt x="3625" y="94"/>
                </a:lnTo>
                <a:lnTo>
                  <a:pt x="3625" y="94"/>
                </a:lnTo>
                <a:lnTo>
                  <a:pt x="3625" y="94"/>
                </a:lnTo>
                <a:lnTo>
                  <a:pt x="3625" y="94"/>
                </a:lnTo>
                <a:lnTo>
                  <a:pt x="3625" y="94"/>
                </a:lnTo>
                <a:lnTo>
                  <a:pt x="3626" y="94"/>
                </a:lnTo>
                <a:lnTo>
                  <a:pt x="3626" y="94"/>
                </a:lnTo>
                <a:lnTo>
                  <a:pt x="3626" y="94"/>
                </a:lnTo>
                <a:lnTo>
                  <a:pt x="3626" y="94"/>
                </a:lnTo>
                <a:lnTo>
                  <a:pt x="3627" y="94"/>
                </a:lnTo>
                <a:lnTo>
                  <a:pt x="3627" y="94"/>
                </a:lnTo>
                <a:lnTo>
                  <a:pt x="3627" y="94"/>
                </a:lnTo>
                <a:lnTo>
                  <a:pt x="3627" y="94"/>
                </a:lnTo>
                <a:lnTo>
                  <a:pt x="3628" y="94"/>
                </a:lnTo>
                <a:lnTo>
                  <a:pt x="3628" y="94"/>
                </a:lnTo>
                <a:lnTo>
                  <a:pt x="3628" y="94"/>
                </a:lnTo>
                <a:lnTo>
                  <a:pt x="3628" y="95"/>
                </a:lnTo>
                <a:lnTo>
                  <a:pt x="3629" y="95"/>
                </a:lnTo>
                <a:lnTo>
                  <a:pt x="3629" y="94"/>
                </a:lnTo>
                <a:lnTo>
                  <a:pt x="3629" y="92"/>
                </a:lnTo>
                <a:lnTo>
                  <a:pt x="3629" y="86"/>
                </a:lnTo>
                <a:lnTo>
                  <a:pt x="3629" y="85"/>
                </a:lnTo>
                <a:lnTo>
                  <a:pt x="3630" y="86"/>
                </a:lnTo>
                <a:lnTo>
                  <a:pt x="3630" y="87"/>
                </a:lnTo>
                <a:lnTo>
                  <a:pt x="3630" y="86"/>
                </a:lnTo>
                <a:lnTo>
                  <a:pt x="3630" y="89"/>
                </a:lnTo>
                <a:lnTo>
                  <a:pt x="3631" y="127"/>
                </a:lnTo>
                <a:lnTo>
                  <a:pt x="3631" y="165"/>
                </a:lnTo>
                <a:lnTo>
                  <a:pt x="3631" y="196"/>
                </a:lnTo>
                <a:lnTo>
                  <a:pt x="3631" y="216"/>
                </a:lnTo>
                <a:lnTo>
                  <a:pt x="3632" y="220"/>
                </a:lnTo>
                <a:lnTo>
                  <a:pt x="3632" y="211"/>
                </a:lnTo>
                <a:lnTo>
                  <a:pt x="3632" y="210"/>
                </a:lnTo>
                <a:lnTo>
                  <a:pt x="3632" y="210"/>
                </a:lnTo>
                <a:lnTo>
                  <a:pt x="3633" y="219"/>
                </a:lnTo>
                <a:lnTo>
                  <a:pt x="3633" y="242"/>
                </a:lnTo>
                <a:lnTo>
                  <a:pt x="3633" y="272"/>
                </a:lnTo>
                <a:lnTo>
                  <a:pt x="3633" y="299"/>
                </a:lnTo>
                <a:lnTo>
                  <a:pt x="3634" y="322"/>
                </a:lnTo>
                <a:lnTo>
                  <a:pt x="3634" y="335"/>
                </a:lnTo>
                <a:lnTo>
                  <a:pt x="3634" y="346"/>
                </a:lnTo>
                <a:lnTo>
                  <a:pt x="3634" y="353"/>
                </a:lnTo>
                <a:lnTo>
                  <a:pt x="3634" y="358"/>
                </a:lnTo>
                <a:lnTo>
                  <a:pt x="3635" y="356"/>
                </a:lnTo>
                <a:lnTo>
                  <a:pt x="3635" y="351"/>
                </a:lnTo>
                <a:lnTo>
                  <a:pt x="3635" y="337"/>
                </a:lnTo>
                <a:lnTo>
                  <a:pt x="3635" y="312"/>
                </a:lnTo>
                <a:lnTo>
                  <a:pt x="3636" y="282"/>
                </a:lnTo>
                <a:lnTo>
                  <a:pt x="3636" y="251"/>
                </a:lnTo>
                <a:lnTo>
                  <a:pt x="3636" y="221"/>
                </a:lnTo>
                <a:lnTo>
                  <a:pt x="3636" y="189"/>
                </a:lnTo>
                <a:lnTo>
                  <a:pt x="3637" y="154"/>
                </a:lnTo>
                <a:lnTo>
                  <a:pt x="3637" y="116"/>
                </a:lnTo>
                <a:lnTo>
                  <a:pt x="3637" y="79"/>
                </a:lnTo>
                <a:lnTo>
                  <a:pt x="3637" y="43"/>
                </a:lnTo>
                <a:lnTo>
                  <a:pt x="3638" y="8"/>
                </a:lnTo>
                <a:lnTo>
                  <a:pt x="3638" y="5"/>
                </a:lnTo>
                <a:lnTo>
                  <a:pt x="3638" y="5"/>
                </a:lnTo>
                <a:lnTo>
                  <a:pt x="3638" y="5"/>
                </a:lnTo>
                <a:lnTo>
                  <a:pt x="3638" y="5"/>
                </a:lnTo>
                <a:lnTo>
                  <a:pt x="3639" y="5"/>
                </a:lnTo>
                <a:lnTo>
                  <a:pt x="3639" y="6"/>
                </a:lnTo>
                <a:lnTo>
                  <a:pt x="3639" y="6"/>
                </a:lnTo>
                <a:lnTo>
                  <a:pt x="3639" y="6"/>
                </a:lnTo>
                <a:lnTo>
                  <a:pt x="3640" y="7"/>
                </a:lnTo>
                <a:lnTo>
                  <a:pt x="3640" y="7"/>
                </a:lnTo>
                <a:lnTo>
                  <a:pt x="3640" y="6"/>
                </a:lnTo>
                <a:lnTo>
                  <a:pt x="3640" y="2"/>
                </a:lnTo>
                <a:lnTo>
                  <a:pt x="3641" y="0"/>
                </a:lnTo>
                <a:lnTo>
                  <a:pt x="3641" y="1"/>
                </a:lnTo>
                <a:lnTo>
                  <a:pt x="3641" y="2"/>
                </a:lnTo>
                <a:lnTo>
                  <a:pt x="3641" y="4"/>
                </a:lnTo>
                <a:lnTo>
                  <a:pt x="3642" y="7"/>
                </a:lnTo>
                <a:lnTo>
                  <a:pt x="3642" y="8"/>
                </a:lnTo>
                <a:lnTo>
                  <a:pt x="3642" y="11"/>
                </a:lnTo>
                <a:lnTo>
                  <a:pt x="3642" y="15"/>
                </a:lnTo>
                <a:lnTo>
                  <a:pt x="3642" y="18"/>
                </a:lnTo>
                <a:lnTo>
                  <a:pt x="3643" y="23"/>
                </a:lnTo>
                <a:lnTo>
                  <a:pt x="3643" y="27"/>
                </a:lnTo>
                <a:lnTo>
                  <a:pt x="3643" y="31"/>
                </a:lnTo>
                <a:lnTo>
                  <a:pt x="3643" y="47"/>
                </a:lnTo>
                <a:lnTo>
                  <a:pt x="3644" y="80"/>
                </a:lnTo>
                <a:lnTo>
                  <a:pt x="3644" y="126"/>
                </a:lnTo>
                <a:lnTo>
                  <a:pt x="3644" y="170"/>
                </a:lnTo>
                <a:lnTo>
                  <a:pt x="3644" y="207"/>
                </a:lnTo>
                <a:lnTo>
                  <a:pt x="3645" y="228"/>
                </a:lnTo>
                <a:lnTo>
                  <a:pt x="3645" y="249"/>
                </a:lnTo>
                <a:lnTo>
                  <a:pt x="3645" y="266"/>
                </a:lnTo>
                <a:lnTo>
                  <a:pt x="3645" y="275"/>
                </a:lnTo>
                <a:lnTo>
                  <a:pt x="3646" y="288"/>
                </a:lnTo>
                <a:lnTo>
                  <a:pt x="3646" y="298"/>
                </a:lnTo>
                <a:lnTo>
                  <a:pt x="3646" y="298"/>
                </a:lnTo>
                <a:lnTo>
                  <a:pt x="3646" y="293"/>
                </a:lnTo>
                <a:lnTo>
                  <a:pt x="3647" y="294"/>
                </a:lnTo>
                <a:lnTo>
                  <a:pt x="3647" y="308"/>
                </a:lnTo>
                <a:lnTo>
                  <a:pt x="3647" y="323"/>
                </a:lnTo>
                <a:lnTo>
                  <a:pt x="3647" y="340"/>
                </a:lnTo>
                <a:lnTo>
                  <a:pt x="3647" y="346"/>
                </a:lnTo>
                <a:lnTo>
                  <a:pt x="3648" y="344"/>
                </a:lnTo>
                <a:lnTo>
                  <a:pt x="3648" y="348"/>
                </a:lnTo>
                <a:lnTo>
                  <a:pt x="3648" y="361"/>
                </a:lnTo>
                <a:lnTo>
                  <a:pt x="3648" y="373"/>
                </a:lnTo>
                <a:lnTo>
                  <a:pt x="3649" y="383"/>
                </a:lnTo>
                <a:lnTo>
                  <a:pt x="3649" y="392"/>
                </a:lnTo>
                <a:lnTo>
                  <a:pt x="3649" y="398"/>
                </a:lnTo>
                <a:lnTo>
                  <a:pt x="3649" y="403"/>
                </a:lnTo>
                <a:lnTo>
                  <a:pt x="3650" y="407"/>
                </a:lnTo>
                <a:lnTo>
                  <a:pt x="3650" y="410"/>
                </a:lnTo>
                <a:lnTo>
                  <a:pt x="3650" y="413"/>
                </a:lnTo>
                <a:lnTo>
                  <a:pt x="3650" y="415"/>
                </a:lnTo>
                <a:lnTo>
                  <a:pt x="3651" y="416"/>
                </a:lnTo>
                <a:lnTo>
                  <a:pt x="3651" y="417"/>
                </a:lnTo>
                <a:lnTo>
                  <a:pt x="3651" y="419"/>
                </a:lnTo>
                <a:lnTo>
                  <a:pt x="3651" y="420"/>
                </a:lnTo>
                <a:lnTo>
                  <a:pt x="3651" y="422"/>
                </a:lnTo>
                <a:lnTo>
                  <a:pt x="3652" y="423"/>
                </a:lnTo>
                <a:lnTo>
                  <a:pt x="3652" y="424"/>
                </a:lnTo>
                <a:lnTo>
                  <a:pt x="3652" y="424"/>
                </a:lnTo>
                <a:lnTo>
                  <a:pt x="3652" y="425"/>
                </a:lnTo>
                <a:lnTo>
                  <a:pt x="3653" y="426"/>
                </a:lnTo>
                <a:lnTo>
                  <a:pt x="3653" y="426"/>
                </a:lnTo>
                <a:lnTo>
                  <a:pt x="3653" y="426"/>
                </a:lnTo>
                <a:lnTo>
                  <a:pt x="3653" y="426"/>
                </a:lnTo>
                <a:lnTo>
                  <a:pt x="3654" y="427"/>
                </a:lnTo>
                <a:lnTo>
                  <a:pt x="3654" y="427"/>
                </a:lnTo>
                <a:lnTo>
                  <a:pt x="3654" y="429"/>
                </a:lnTo>
                <a:lnTo>
                  <a:pt x="3654" y="435"/>
                </a:lnTo>
                <a:lnTo>
                  <a:pt x="3655" y="443"/>
                </a:lnTo>
                <a:lnTo>
                  <a:pt x="3655" y="449"/>
                </a:lnTo>
                <a:lnTo>
                  <a:pt x="3655" y="454"/>
                </a:lnTo>
                <a:lnTo>
                  <a:pt x="3656" y="458"/>
                </a:lnTo>
                <a:lnTo>
                  <a:pt x="3656" y="460"/>
                </a:lnTo>
                <a:lnTo>
                  <a:pt x="3656" y="463"/>
                </a:lnTo>
                <a:lnTo>
                  <a:pt x="3656" y="464"/>
                </a:lnTo>
                <a:lnTo>
                  <a:pt x="3656" y="465"/>
                </a:lnTo>
                <a:lnTo>
                  <a:pt x="3656" y="469"/>
                </a:lnTo>
                <a:lnTo>
                  <a:pt x="3657" y="472"/>
                </a:lnTo>
                <a:lnTo>
                  <a:pt x="3657" y="474"/>
                </a:lnTo>
                <a:lnTo>
                  <a:pt x="3657" y="476"/>
                </a:lnTo>
                <a:lnTo>
                  <a:pt x="3657" y="477"/>
                </a:lnTo>
                <a:lnTo>
                  <a:pt x="3658" y="478"/>
                </a:lnTo>
                <a:lnTo>
                  <a:pt x="3658" y="479"/>
                </a:lnTo>
                <a:lnTo>
                  <a:pt x="3658" y="479"/>
                </a:lnTo>
                <a:lnTo>
                  <a:pt x="3659" y="479"/>
                </a:lnTo>
                <a:lnTo>
                  <a:pt x="3659" y="480"/>
                </a:lnTo>
                <a:lnTo>
                  <a:pt x="3659" y="480"/>
                </a:lnTo>
                <a:lnTo>
                  <a:pt x="3659" y="481"/>
                </a:lnTo>
                <a:lnTo>
                  <a:pt x="3660" y="485"/>
                </a:lnTo>
                <a:lnTo>
                  <a:pt x="3660" y="488"/>
                </a:lnTo>
                <a:lnTo>
                  <a:pt x="3660" y="491"/>
                </a:lnTo>
                <a:lnTo>
                  <a:pt x="3660" y="497"/>
                </a:lnTo>
                <a:lnTo>
                  <a:pt x="3660" y="501"/>
                </a:lnTo>
                <a:lnTo>
                  <a:pt x="3660" y="504"/>
                </a:lnTo>
                <a:lnTo>
                  <a:pt x="3661" y="507"/>
                </a:lnTo>
                <a:lnTo>
                  <a:pt x="3661" y="509"/>
                </a:lnTo>
                <a:lnTo>
                  <a:pt x="3661" y="510"/>
                </a:lnTo>
                <a:lnTo>
                  <a:pt x="3662" y="512"/>
                </a:lnTo>
                <a:lnTo>
                  <a:pt x="3662" y="512"/>
                </a:lnTo>
                <a:lnTo>
                  <a:pt x="3662" y="512"/>
                </a:lnTo>
                <a:lnTo>
                  <a:pt x="3662" y="512"/>
                </a:lnTo>
                <a:lnTo>
                  <a:pt x="3663" y="512"/>
                </a:lnTo>
                <a:lnTo>
                  <a:pt x="3663" y="512"/>
                </a:lnTo>
                <a:lnTo>
                  <a:pt x="3663" y="512"/>
                </a:lnTo>
                <a:lnTo>
                  <a:pt x="3663" y="512"/>
                </a:lnTo>
                <a:lnTo>
                  <a:pt x="3664" y="512"/>
                </a:lnTo>
                <a:lnTo>
                  <a:pt x="3664" y="511"/>
                </a:lnTo>
                <a:lnTo>
                  <a:pt x="3664" y="511"/>
                </a:lnTo>
                <a:lnTo>
                  <a:pt x="3664" y="511"/>
                </a:lnTo>
                <a:lnTo>
                  <a:pt x="3665" y="511"/>
                </a:lnTo>
                <a:lnTo>
                  <a:pt x="3665" y="511"/>
                </a:lnTo>
                <a:lnTo>
                  <a:pt x="3665" y="511"/>
                </a:lnTo>
                <a:lnTo>
                  <a:pt x="3665" y="511"/>
                </a:lnTo>
                <a:lnTo>
                  <a:pt x="3665" y="511"/>
                </a:lnTo>
                <a:lnTo>
                  <a:pt x="3666" y="511"/>
                </a:lnTo>
                <a:lnTo>
                  <a:pt x="3666" y="511"/>
                </a:lnTo>
                <a:lnTo>
                  <a:pt x="3666" y="511"/>
                </a:lnTo>
                <a:lnTo>
                  <a:pt x="3666" y="511"/>
                </a:lnTo>
                <a:lnTo>
                  <a:pt x="3667" y="511"/>
                </a:lnTo>
                <a:lnTo>
                  <a:pt x="3667" y="511"/>
                </a:lnTo>
                <a:lnTo>
                  <a:pt x="3667" y="511"/>
                </a:lnTo>
                <a:lnTo>
                  <a:pt x="3667" y="511"/>
                </a:lnTo>
                <a:lnTo>
                  <a:pt x="3668" y="511"/>
                </a:lnTo>
                <a:lnTo>
                  <a:pt x="3668" y="511"/>
                </a:lnTo>
                <a:lnTo>
                  <a:pt x="3668" y="511"/>
                </a:lnTo>
                <a:lnTo>
                  <a:pt x="3668" y="511"/>
                </a:lnTo>
                <a:lnTo>
                  <a:pt x="3669" y="511"/>
                </a:lnTo>
                <a:lnTo>
                  <a:pt x="3669" y="511"/>
                </a:lnTo>
                <a:lnTo>
                  <a:pt x="3669" y="511"/>
                </a:lnTo>
                <a:lnTo>
                  <a:pt x="3669" y="511"/>
                </a:lnTo>
                <a:lnTo>
                  <a:pt x="3669" y="511"/>
                </a:lnTo>
                <a:lnTo>
                  <a:pt x="3670" y="511"/>
                </a:lnTo>
                <a:lnTo>
                  <a:pt x="3670" y="510"/>
                </a:lnTo>
                <a:lnTo>
                  <a:pt x="3670" y="510"/>
                </a:lnTo>
                <a:lnTo>
                  <a:pt x="3670" y="510"/>
                </a:lnTo>
                <a:lnTo>
                  <a:pt x="3671" y="510"/>
                </a:lnTo>
                <a:lnTo>
                  <a:pt x="3671" y="510"/>
                </a:lnTo>
                <a:lnTo>
                  <a:pt x="3671" y="510"/>
                </a:lnTo>
                <a:lnTo>
                  <a:pt x="3671" y="510"/>
                </a:lnTo>
                <a:lnTo>
                  <a:pt x="3672" y="510"/>
                </a:lnTo>
                <a:lnTo>
                  <a:pt x="3672" y="510"/>
                </a:lnTo>
                <a:lnTo>
                  <a:pt x="3672" y="509"/>
                </a:lnTo>
                <a:lnTo>
                  <a:pt x="3672" y="509"/>
                </a:lnTo>
                <a:lnTo>
                  <a:pt x="3673" y="508"/>
                </a:lnTo>
                <a:lnTo>
                  <a:pt x="3673" y="508"/>
                </a:lnTo>
                <a:lnTo>
                  <a:pt x="3673" y="508"/>
                </a:lnTo>
                <a:lnTo>
                  <a:pt x="3673" y="508"/>
                </a:lnTo>
                <a:lnTo>
                  <a:pt x="3674" y="508"/>
                </a:lnTo>
                <a:lnTo>
                  <a:pt x="3674" y="508"/>
                </a:lnTo>
                <a:lnTo>
                  <a:pt x="3674" y="507"/>
                </a:lnTo>
                <a:lnTo>
                  <a:pt x="3674" y="507"/>
                </a:lnTo>
                <a:lnTo>
                  <a:pt x="3674" y="507"/>
                </a:lnTo>
                <a:lnTo>
                  <a:pt x="3675" y="507"/>
                </a:lnTo>
                <a:lnTo>
                  <a:pt x="3675" y="507"/>
                </a:lnTo>
                <a:lnTo>
                  <a:pt x="3675" y="506"/>
                </a:lnTo>
                <a:lnTo>
                  <a:pt x="3675" y="506"/>
                </a:lnTo>
                <a:lnTo>
                  <a:pt x="3676" y="506"/>
                </a:lnTo>
                <a:lnTo>
                  <a:pt x="3676" y="506"/>
                </a:lnTo>
                <a:lnTo>
                  <a:pt x="3676" y="506"/>
                </a:lnTo>
                <a:lnTo>
                  <a:pt x="3676" y="506"/>
                </a:lnTo>
                <a:lnTo>
                  <a:pt x="3677" y="506"/>
                </a:lnTo>
                <a:lnTo>
                  <a:pt x="3677" y="506"/>
                </a:lnTo>
                <a:lnTo>
                  <a:pt x="3677" y="506"/>
                </a:lnTo>
                <a:lnTo>
                  <a:pt x="3677" y="506"/>
                </a:lnTo>
                <a:lnTo>
                  <a:pt x="3678" y="507"/>
                </a:lnTo>
                <a:lnTo>
                  <a:pt x="3678" y="507"/>
                </a:lnTo>
                <a:lnTo>
                  <a:pt x="3678" y="507"/>
                </a:lnTo>
                <a:lnTo>
                  <a:pt x="3678" y="507"/>
                </a:lnTo>
                <a:lnTo>
                  <a:pt x="3678" y="507"/>
                </a:lnTo>
                <a:lnTo>
                  <a:pt x="3679" y="507"/>
                </a:lnTo>
                <a:lnTo>
                  <a:pt x="3679" y="507"/>
                </a:lnTo>
                <a:lnTo>
                  <a:pt x="3679" y="507"/>
                </a:lnTo>
                <a:lnTo>
                  <a:pt x="3679" y="507"/>
                </a:lnTo>
                <a:lnTo>
                  <a:pt x="3680" y="507"/>
                </a:lnTo>
                <a:lnTo>
                  <a:pt x="3680" y="508"/>
                </a:lnTo>
                <a:lnTo>
                  <a:pt x="3680" y="508"/>
                </a:lnTo>
                <a:lnTo>
                  <a:pt x="3680" y="508"/>
                </a:lnTo>
                <a:lnTo>
                  <a:pt x="3681" y="508"/>
                </a:lnTo>
                <a:lnTo>
                  <a:pt x="3681" y="507"/>
                </a:lnTo>
                <a:lnTo>
                  <a:pt x="3681" y="508"/>
                </a:lnTo>
                <a:lnTo>
                  <a:pt x="3681" y="508"/>
                </a:lnTo>
                <a:lnTo>
                  <a:pt x="3682" y="508"/>
                </a:lnTo>
                <a:lnTo>
                  <a:pt x="3682" y="508"/>
                </a:lnTo>
                <a:lnTo>
                  <a:pt x="3682" y="508"/>
                </a:lnTo>
                <a:lnTo>
                  <a:pt x="3682" y="508"/>
                </a:lnTo>
                <a:lnTo>
                  <a:pt x="3682" y="508"/>
                </a:lnTo>
                <a:lnTo>
                  <a:pt x="3683" y="508"/>
                </a:lnTo>
                <a:lnTo>
                  <a:pt x="3683" y="508"/>
                </a:lnTo>
                <a:lnTo>
                  <a:pt x="3683" y="508"/>
                </a:lnTo>
                <a:lnTo>
                  <a:pt x="3683" y="508"/>
                </a:lnTo>
                <a:lnTo>
                  <a:pt x="3684" y="508"/>
                </a:lnTo>
                <a:lnTo>
                  <a:pt x="3684" y="508"/>
                </a:lnTo>
                <a:lnTo>
                  <a:pt x="3684" y="508"/>
                </a:lnTo>
                <a:lnTo>
                  <a:pt x="3684" y="508"/>
                </a:lnTo>
                <a:lnTo>
                  <a:pt x="3685" y="508"/>
                </a:lnTo>
                <a:lnTo>
                  <a:pt x="3685" y="508"/>
                </a:lnTo>
                <a:lnTo>
                  <a:pt x="3685" y="508"/>
                </a:lnTo>
                <a:lnTo>
                  <a:pt x="3685" y="507"/>
                </a:lnTo>
                <a:lnTo>
                  <a:pt x="3686" y="507"/>
                </a:lnTo>
                <a:lnTo>
                  <a:pt x="3686" y="507"/>
                </a:lnTo>
                <a:lnTo>
                  <a:pt x="3686" y="507"/>
                </a:lnTo>
                <a:lnTo>
                  <a:pt x="3686" y="507"/>
                </a:lnTo>
                <a:lnTo>
                  <a:pt x="3687" y="507"/>
                </a:lnTo>
                <a:lnTo>
                  <a:pt x="3687" y="508"/>
                </a:lnTo>
                <a:lnTo>
                  <a:pt x="3687" y="507"/>
                </a:lnTo>
                <a:lnTo>
                  <a:pt x="3687" y="507"/>
                </a:lnTo>
                <a:lnTo>
                  <a:pt x="3687" y="507"/>
                </a:lnTo>
                <a:lnTo>
                  <a:pt x="3688" y="507"/>
                </a:lnTo>
                <a:lnTo>
                  <a:pt x="3688" y="507"/>
                </a:lnTo>
                <a:lnTo>
                  <a:pt x="3688" y="507"/>
                </a:lnTo>
                <a:lnTo>
                  <a:pt x="3688" y="507"/>
                </a:lnTo>
                <a:lnTo>
                  <a:pt x="3689" y="507"/>
                </a:lnTo>
                <a:lnTo>
                  <a:pt x="3689" y="507"/>
                </a:lnTo>
                <a:lnTo>
                  <a:pt x="3689" y="507"/>
                </a:lnTo>
                <a:lnTo>
                  <a:pt x="3689" y="507"/>
                </a:lnTo>
                <a:lnTo>
                  <a:pt x="3690" y="507"/>
                </a:lnTo>
                <a:lnTo>
                  <a:pt x="3690" y="507"/>
                </a:lnTo>
                <a:lnTo>
                  <a:pt x="3690" y="507"/>
                </a:lnTo>
                <a:lnTo>
                  <a:pt x="3691" y="507"/>
                </a:lnTo>
                <a:lnTo>
                  <a:pt x="3691" y="507"/>
                </a:lnTo>
                <a:lnTo>
                  <a:pt x="3691" y="507"/>
                </a:lnTo>
                <a:lnTo>
                  <a:pt x="3691" y="507"/>
                </a:lnTo>
                <a:lnTo>
                  <a:pt x="3691" y="507"/>
                </a:lnTo>
                <a:lnTo>
                  <a:pt x="3691" y="507"/>
                </a:lnTo>
                <a:lnTo>
                  <a:pt x="3692" y="507"/>
                </a:lnTo>
                <a:lnTo>
                  <a:pt x="3692" y="507"/>
                </a:lnTo>
                <a:lnTo>
                  <a:pt x="3692" y="507"/>
                </a:lnTo>
                <a:lnTo>
                  <a:pt x="3692" y="507"/>
                </a:lnTo>
                <a:lnTo>
                  <a:pt x="3693" y="507"/>
                </a:lnTo>
                <a:lnTo>
                  <a:pt x="3693" y="507"/>
                </a:lnTo>
                <a:lnTo>
                  <a:pt x="3693" y="507"/>
                </a:lnTo>
                <a:lnTo>
                  <a:pt x="3694" y="507"/>
                </a:lnTo>
                <a:lnTo>
                  <a:pt x="3694" y="507"/>
                </a:lnTo>
                <a:lnTo>
                  <a:pt x="3694" y="507"/>
                </a:lnTo>
                <a:lnTo>
                  <a:pt x="3694" y="507"/>
                </a:lnTo>
                <a:lnTo>
                  <a:pt x="3695" y="507"/>
                </a:lnTo>
                <a:lnTo>
                  <a:pt x="3695" y="506"/>
                </a:lnTo>
                <a:lnTo>
                  <a:pt x="3695" y="506"/>
                </a:lnTo>
                <a:lnTo>
                  <a:pt x="3695" y="506"/>
                </a:lnTo>
                <a:lnTo>
                  <a:pt x="3696" y="506"/>
                </a:lnTo>
                <a:lnTo>
                  <a:pt x="3696" y="506"/>
                </a:lnTo>
                <a:lnTo>
                  <a:pt x="3696" y="506"/>
                </a:lnTo>
                <a:lnTo>
                  <a:pt x="3696" y="506"/>
                </a:lnTo>
                <a:lnTo>
                  <a:pt x="3696" y="505"/>
                </a:lnTo>
                <a:lnTo>
                  <a:pt x="3696" y="505"/>
                </a:lnTo>
                <a:lnTo>
                  <a:pt x="3697" y="505"/>
                </a:lnTo>
                <a:lnTo>
                  <a:pt x="3697" y="505"/>
                </a:lnTo>
                <a:lnTo>
                  <a:pt x="3697" y="505"/>
                </a:lnTo>
                <a:lnTo>
                  <a:pt x="3698" y="505"/>
                </a:lnTo>
                <a:lnTo>
                  <a:pt x="3698" y="505"/>
                </a:lnTo>
                <a:lnTo>
                  <a:pt x="3698" y="505"/>
                </a:lnTo>
                <a:lnTo>
                  <a:pt x="3698" y="505"/>
                </a:lnTo>
                <a:lnTo>
                  <a:pt x="3699" y="505"/>
                </a:lnTo>
                <a:lnTo>
                  <a:pt x="3699" y="505"/>
                </a:lnTo>
                <a:lnTo>
                  <a:pt x="3699" y="505"/>
                </a:lnTo>
                <a:lnTo>
                  <a:pt x="3699" y="505"/>
                </a:lnTo>
                <a:lnTo>
                  <a:pt x="3700" y="505"/>
                </a:lnTo>
                <a:lnTo>
                  <a:pt x="3700" y="505"/>
                </a:lnTo>
                <a:lnTo>
                  <a:pt x="3700" y="505"/>
                </a:lnTo>
                <a:lnTo>
                  <a:pt x="3700" y="505"/>
                </a:lnTo>
                <a:lnTo>
                  <a:pt x="3700" y="505"/>
                </a:lnTo>
                <a:lnTo>
                  <a:pt x="3701" y="505"/>
                </a:lnTo>
                <a:lnTo>
                  <a:pt x="3701" y="505"/>
                </a:lnTo>
                <a:lnTo>
                  <a:pt x="3701" y="505"/>
                </a:lnTo>
                <a:lnTo>
                  <a:pt x="3701" y="506"/>
                </a:lnTo>
                <a:lnTo>
                  <a:pt x="3702" y="506"/>
                </a:lnTo>
                <a:lnTo>
                  <a:pt x="3702" y="506"/>
                </a:lnTo>
                <a:lnTo>
                  <a:pt x="3702" y="506"/>
                </a:lnTo>
                <a:lnTo>
                  <a:pt x="3702" y="506"/>
                </a:lnTo>
                <a:lnTo>
                  <a:pt x="3703" y="506"/>
                </a:lnTo>
                <a:lnTo>
                  <a:pt x="3703" y="506"/>
                </a:lnTo>
                <a:lnTo>
                  <a:pt x="3703" y="506"/>
                </a:lnTo>
                <a:lnTo>
                  <a:pt x="3703" y="508"/>
                </a:lnTo>
                <a:lnTo>
                  <a:pt x="3704" y="510"/>
                </a:lnTo>
                <a:lnTo>
                  <a:pt x="3704" y="504"/>
                </a:lnTo>
                <a:lnTo>
                  <a:pt x="3704" y="508"/>
                </a:lnTo>
                <a:lnTo>
                  <a:pt x="3704" y="526"/>
                </a:lnTo>
                <a:lnTo>
                  <a:pt x="3705" y="544"/>
                </a:lnTo>
                <a:lnTo>
                  <a:pt x="3705" y="557"/>
                </a:lnTo>
                <a:lnTo>
                  <a:pt x="3705" y="561"/>
                </a:lnTo>
                <a:lnTo>
                  <a:pt x="3705" y="558"/>
                </a:lnTo>
                <a:lnTo>
                  <a:pt x="3705" y="554"/>
                </a:lnTo>
                <a:lnTo>
                  <a:pt x="3706" y="551"/>
                </a:lnTo>
                <a:lnTo>
                  <a:pt x="3706" y="549"/>
                </a:lnTo>
                <a:lnTo>
                  <a:pt x="3706" y="547"/>
                </a:lnTo>
                <a:lnTo>
                  <a:pt x="3706" y="547"/>
                </a:lnTo>
                <a:lnTo>
                  <a:pt x="3707" y="551"/>
                </a:lnTo>
                <a:lnTo>
                  <a:pt x="3707" y="551"/>
                </a:lnTo>
                <a:lnTo>
                  <a:pt x="3707" y="551"/>
                </a:lnTo>
                <a:lnTo>
                  <a:pt x="3707" y="551"/>
                </a:lnTo>
                <a:lnTo>
                  <a:pt x="3708" y="551"/>
                </a:lnTo>
                <a:lnTo>
                  <a:pt x="3708" y="551"/>
                </a:lnTo>
                <a:lnTo>
                  <a:pt x="3708" y="551"/>
                </a:lnTo>
                <a:lnTo>
                  <a:pt x="3708" y="552"/>
                </a:lnTo>
                <a:lnTo>
                  <a:pt x="3709" y="551"/>
                </a:lnTo>
                <a:lnTo>
                  <a:pt x="3709" y="551"/>
                </a:lnTo>
                <a:lnTo>
                  <a:pt x="3709" y="551"/>
                </a:lnTo>
                <a:lnTo>
                  <a:pt x="3709" y="551"/>
                </a:lnTo>
                <a:lnTo>
                  <a:pt x="3709" y="551"/>
                </a:lnTo>
                <a:lnTo>
                  <a:pt x="3710" y="551"/>
                </a:lnTo>
                <a:lnTo>
                  <a:pt x="3710" y="551"/>
                </a:lnTo>
                <a:lnTo>
                  <a:pt x="3710" y="551"/>
                </a:lnTo>
                <a:lnTo>
                  <a:pt x="3710" y="551"/>
                </a:lnTo>
                <a:lnTo>
                  <a:pt x="3711" y="551"/>
                </a:lnTo>
                <a:lnTo>
                  <a:pt x="3711" y="551"/>
                </a:lnTo>
                <a:lnTo>
                  <a:pt x="3711" y="551"/>
                </a:lnTo>
                <a:lnTo>
                  <a:pt x="3711" y="551"/>
                </a:lnTo>
                <a:lnTo>
                  <a:pt x="3712" y="551"/>
                </a:lnTo>
                <a:lnTo>
                  <a:pt x="3712" y="551"/>
                </a:lnTo>
                <a:lnTo>
                  <a:pt x="3712" y="551"/>
                </a:lnTo>
                <a:lnTo>
                  <a:pt x="3712" y="551"/>
                </a:lnTo>
                <a:lnTo>
                  <a:pt x="3713" y="551"/>
                </a:lnTo>
                <a:lnTo>
                  <a:pt x="3713" y="552"/>
                </a:lnTo>
                <a:lnTo>
                  <a:pt x="3713" y="552"/>
                </a:lnTo>
                <a:lnTo>
                  <a:pt x="3713" y="552"/>
                </a:lnTo>
                <a:lnTo>
                  <a:pt x="3714" y="552"/>
                </a:lnTo>
                <a:lnTo>
                  <a:pt x="3714" y="552"/>
                </a:lnTo>
                <a:lnTo>
                  <a:pt x="3714" y="553"/>
                </a:lnTo>
                <a:lnTo>
                  <a:pt x="3714" y="553"/>
                </a:lnTo>
                <a:lnTo>
                  <a:pt x="3714" y="554"/>
                </a:lnTo>
                <a:lnTo>
                  <a:pt x="3715" y="554"/>
                </a:lnTo>
                <a:lnTo>
                  <a:pt x="3715" y="555"/>
                </a:lnTo>
                <a:lnTo>
                  <a:pt x="3715" y="555"/>
                </a:lnTo>
                <a:lnTo>
                  <a:pt x="3715" y="554"/>
                </a:lnTo>
                <a:lnTo>
                  <a:pt x="3716" y="554"/>
                </a:lnTo>
                <a:lnTo>
                  <a:pt x="3716" y="554"/>
                </a:lnTo>
                <a:lnTo>
                  <a:pt x="3716" y="554"/>
                </a:lnTo>
                <a:lnTo>
                  <a:pt x="3716" y="555"/>
                </a:lnTo>
                <a:lnTo>
                  <a:pt x="3717" y="555"/>
                </a:lnTo>
                <a:lnTo>
                  <a:pt x="3717" y="556"/>
                </a:lnTo>
                <a:lnTo>
                  <a:pt x="3717" y="556"/>
                </a:lnTo>
                <a:lnTo>
                  <a:pt x="3717" y="556"/>
                </a:lnTo>
                <a:lnTo>
                  <a:pt x="3718" y="556"/>
                </a:lnTo>
                <a:lnTo>
                  <a:pt x="3718" y="557"/>
                </a:lnTo>
                <a:lnTo>
                  <a:pt x="3718" y="558"/>
                </a:lnTo>
                <a:lnTo>
                  <a:pt x="3718" y="559"/>
                </a:lnTo>
                <a:lnTo>
                  <a:pt x="3718" y="559"/>
                </a:lnTo>
                <a:lnTo>
                  <a:pt x="3719" y="561"/>
                </a:lnTo>
                <a:lnTo>
                  <a:pt x="3719" y="562"/>
                </a:lnTo>
                <a:lnTo>
                  <a:pt x="3719" y="562"/>
                </a:lnTo>
                <a:lnTo>
                  <a:pt x="3719" y="563"/>
                </a:lnTo>
                <a:lnTo>
                  <a:pt x="3720" y="563"/>
                </a:lnTo>
                <a:lnTo>
                  <a:pt x="3720" y="564"/>
                </a:lnTo>
                <a:lnTo>
                  <a:pt x="3720" y="565"/>
                </a:lnTo>
                <a:lnTo>
                  <a:pt x="3720" y="566"/>
                </a:lnTo>
                <a:lnTo>
                  <a:pt x="3721" y="566"/>
                </a:lnTo>
                <a:lnTo>
                  <a:pt x="3721" y="567"/>
                </a:lnTo>
                <a:lnTo>
                  <a:pt x="3721" y="568"/>
                </a:lnTo>
                <a:lnTo>
                  <a:pt x="3721" y="568"/>
                </a:lnTo>
                <a:lnTo>
                  <a:pt x="3722" y="568"/>
                </a:lnTo>
                <a:lnTo>
                  <a:pt x="3722" y="568"/>
                </a:lnTo>
                <a:lnTo>
                  <a:pt x="3722" y="568"/>
                </a:lnTo>
                <a:lnTo>
                  <a:pt x="3722" y="568"/>
                </a:lnTo>
                <a:lnTo>
                  <a:pt x="3722" y="567"/>
                </a:lnTo>
                <a:lnTo>
                  <a:pt x="3723" y="567"/>
                </a:lnTo>
                <a:lnTo>
                  <a:pt x="3723" y="567"/>
                </a:lnTo>
                <a:lnTo>
                  <a:pt x="3723" y="567"/>
                </a:lnTo>
                <a:lnTo>
                  <a:pt x="3723" y="567"/>
                </a:lnTo>
                <a:lnTo>
                  <a:pt x="3724" y="567"/>
                </a:lnTo>
                <a:lnTo>
                  <a:pt x="3724" y="567"/>
                </a:lnTo>
                <a:lnTo>
                  <a:pt x="3724" y="567"/>
                </a:lnTo>
                <a:lnTo>
                  <a:pt x="3724" y="568"/>
                </a:lnTo>
                <a:lnTo>
                  <a:pt x="3725" y="568"/>
                </a:lnTo>
                <a:lnTo>
                  <a:pt x="3725" y="568"/>
                </a:lnTo>
                <a:lnTo>
                  <a:pt x="3725" y="568"/>
                </a:lnTo>
                <a:lnTo>
                  <a:pt x="3725" y="568"/>
                </a:lnTo>
                <a:lnTo>
                  <a:pt x="3726" y="568"/>
                </a:lnTo>
                <a:lnTo>
                  <a:pt x="3726" y="568"/>
                </a:lnTo>
                <a:lnTo>
                  <a:pt x="3726" y="568"/>
                </a:lnTo>
                <a:lnTo>
                  <a:pt x="3727" y="568"/>
                </a:lnTo>
                <a:lnTo>
                  <a:pt x="3727" y="568"/>
                </a:lnTo>
                <a:lnTo>
                  <a:pt x="3727" y="568"/>
                </a:lnTo>
                <a:lnTo>
                  <a:pt x="3727" y="568"/>
                </a:lnTo>
                <a:lnTo>
                  <a:pt x="3727" y="568"/>
                </a:lnTo>
                <a:lnTo>
                  <a:pt x="3727" y="568"/>
                </a:lnTo>
                <a:lnTo>
                  <a:pt x="3728" y="569"/>
                </a:lnTo>
                <a:lnTo>
                  <a:pt x="3728" y="569"/>
                </a:lnTo>
                <a:lnTo>
                  <a:pt x="3728" y="569"/>
                </a:lnTo>
                <a:lnTo>
                  <a:pt x="3728" y="569"/>
                </a:lnTo>
                <a:lnTo>
                  <a:pt x="3729" y="569"/>
                </a:lnTo>
                <a:lnTo>
                  <a:pt x="3729" y="569"/>
                </a:lnTo>
                <a:lnTo>
                  <a:pt x="3729" y="569"/>
                </a:lnTo>
                <a:lnTo>
                  <a:pt x="3730" y="570"/>
                </a:lnTo>
                <a:lnTo>
                  <a:pt x="3730" y="570"/>
                </a:lnTo>
                <a:lnTo>
                  <a:pt x="3730" y="570"/>
                </a:lnTo>
                <a:lnTo>
                  <a:pt x="3730" y="570"/>
                </a:lnTo>
                <a:lnTo>
                  <a:pt x="3731" y="570"/>
                </a:lnTo>
                <a:lnTo>
                  <a:pt x="3731" y="570"/>
                </a:lnTo>
                <a:lnTo>
                  <a:pt x="3731" y="570"/>
                </a:lnTo>
                <a:lnTo>
                  <a:pt x="3731" y="570"/>
                </a:lnTo>
                <a:lnTo>
                  <a:pt x="3731" y="570"/>
                </a:lnTo>
                <a:lnTo>
                  <a:pt x="3731" y="569"/>
                </a:lnTo>
                <a:lnTo>
                  <a:pt x="3732" y="569"/>
                </a:lnTo>
                <a:lnTo>
                  <a:pt x="3732" y="569"/>
                </a:lnTo>
                <a:lnTo>
                  <a:pt x="3732" y="569"/>
                </a:lnTo>
                <a:lnTo>
                  <a:pt x="3733" y="569"/>
                </a:lnTo>
                <a:lnTo>
                  <a:pt x="3733" y="569"/>
                </a:lnTo>
                <a:lnTo>
                  <a:pt x="3733" y="570"/>
                </a:lnTo>
                <a:lnTo>
                  <a:pt x="3733" y="570"/>
                </a:lnTo>
                <a:lnTo>
                  <a:pt x="3734" y="570"/>
                </a:lnTo>
                <a:lnTo>
                  <a:pt x="3734" y="570"/>
                </a:lnTo>
                <a:lnTo>
                  <a:pt x="3734" y="570"/>
                </a:lnTo>
                <a:lnTo>
                  <a:pt x="3734" y="570"/>
                </a:lnTo>
                <a:lnTo>
                  <a:pt x="3735" y="570"/>
                </a:lnTo>
                <a:lnTo>
                  <a:pt x="3735" y="571"/>
                </a:lnTo>
                <a:lnTo>
                  <a:pt x="3735" y="571"/>
                </a:lnTo>
                <a:lnTo>
                  <a:pt x="3735" y="570"/>
                </a:lnTo>
                <a:lnTo>
                  <a:pt x="3736" y="570"/>
                </a:lnTo>
                <a:lnTo>
                  <a:pt x="3736" y="571"/>
                </a:lnTo>
                <a:lnTo>
                  <a:pt x="3736" y="571"/>
                </a:lnTo>
                <a:lnTo>
                  <a:pt x="3736" y="571"/>
                </a:lnTo>
                <a:lnTo>
                  <a:pt x="3736" y="571"/>
                </a:lnTo>
                <a:lnTo>
                  <a:pt x="3737" y="571"/>
                </a:lnTo>
                <a:lnTo>
                  <a:pt x="3737" y="571"/>
                </a:lnTo>
                <a:lnTo>
                  <a:pt x="3737" y="571"/>
                </a:lnTo>
                <a:lnTo>
                  <a:pt x="3737" y="571"/>
                </a:lnTo>
                <a:lnTo>
                  <a:pt x="3738" y="571"/>
                </a:lnTo>
                <a:lnTo>
                  <a:pt x="3738" y="571"/>
                </a:lnTo>
                <a:lnTo>
                  <a:pt x="3738" y="571"/>
                </a:lnTo>
                <a:lnTo>
                  <a:pt x="3738" y="571"/>
                </a:lnTo>
                <a:lnTo>
                  <a:pt x="3739" y="571"/>
                </a:lnTo>
                <a:lnTo>
                  <a:pt x="3739" y="571"/>
                </a:lnTo>
                <a:lnTo>
                  <a:pt x="3739" y="571"/>
                </a:lnTo>
                <a:lnTo>
                  <a:pt x="3739" y="571"/>
                </a:lnTo>
                <a:lnTo>
                  <a:pt x="3740" y="571"/>
                </a:lnTo>
                <a:lnTo>
                  <a:pt x="3740" y="571"/>
                </a:lnTo>
                <a:lnTo>
                  <a:pt x="3740" y="571"/>
                </a:lnTo>
                <a:lnTo>
                  <a:pt x="3740" y="571"/>
                </a:lnTo>
                <a:lnTo>
                  <a:pt x="3740" y="571"/>
                </a:lnTo>
                <a:lnTo>
                  <a:pt x="3741" y="571"/>
                </a:lnTo>
                <a:lnTo>
                  <a:pt x="3741" y="571"/>
                </a:lnTo>
                <a:lnTo>
                  <a:pt x="3741" y="571"/>
                </a:lnTo>
                <a:lnTo>
                  <a:pt x="3741" y="571"/>
                </a:lnTo>
                <a:lnTo>
                  <a:pt x="3742" y="571"/>
                </a:lnTo>
                <a:lnTo>
                  <a:pt x="3742" y="570"/>
                </a:lnTo>
                <a:lnTo>
                  <a:pt x="3742" y="570"/>
                </a:lnTo>
                <a:lnTo>
                  <a:pt x="3742" y="570"/>
                </a:lnTo>
                <a:lnTo>
                  <a:pt x="3743" y="571"/>
                </a:lnTo>
                <a:lnTo>
                  <a:pt x="3743" y="571"/>
                </a:lnTo>
                <a:lnTo>
                  <a:pt x="3743" y="571"/>
                </a:lnTo>
                <a:lnTo>
                  <a:pt x="3743" y="570"/>
                </a:lnTo>
                <a:lnTo>
                  <a:pt x="3744" y="570"/>
                </a:lnTo>
                <a:lnTo>
                  <a:pt x="3744" y="570"/>
                </a:lnTo>
                <a:lnTo>
                  <a:pt x="3744" y="570"/>
                </a:lnTo>
                <a:lnTo>
                  <a:pt x="3744" y="570"/>
                </a:lnTo>
                <a:lnTo>
                  <a:pt x="3745" y="570"/>
                </a:lnTo>
                <a:lnTo>
                  <a:pt x="3745" y="570"/>
                </a:lnTo>
                <a:lnTo>
                  <a:pt x="3745" y="570"/>
                </a:lnTo>
                <a:lnTo>
                  <a:pt x="3745" y="570"/>
                </a:lnTo>
                <a:lnTo>
                  <a:pt x="3745" y="570"/>
                </a:lnTo>
                <a:lnTo>
                  <a:pt x="3746" y="570"/>
                </a:lnTo>
                <a:lnTo>
                  <a:pt x="3746" y="570"/>
                </a:lnTo>
                <a:lnTo>
                  <a:pt x="3746" y="570"/>
                </a:lnTo>
                <a:lnTo>
                  <a:pt x="3746" y="570"/>
                </a:lnTo>
                <a:lnTo>
                  <a:pt x="3747" y="570"/>
                </a:lnTo>
                <a:lnTo>
                  <a:pt x="3747" y="570"/>
                </a:lnTo>
                <a:lnTo>
                  <a:pt x="3747" y="570"/>
                </a:lnTo>
                <a:lnTo>
                  <a:pt x="3747" y="570"/>
                </a:lnTo>
                <a:lnTo>
                  <a:pt x="3748" y="570"/>
                </a:lnTo>
                <a:lnTo>
                  <a:pt x="3748" y="570"/>
                </a:lnTo>
                <a:lnTo>
                  <a:pt x="3748" y="570"/>
                </a:lnTo>
                <a:lnTo>
                  <a:pt x="3748" y="570"/>
                </a:lnTo>
                <a:lnTo>
                  <a:pt x="3749" y="570"/>
                </a:lnTo>
                <a:lnTo>
                  <a:pt x="3749" y="570"/>
                </a:lnTo>
                <a:lnTo>
                  <a:pt x="3749" y="570"/>
                </a:lnTo>
                <a:lnTo>
                  <a:pt x="3749" y="570"/>
                </a:lnTo>
                <a:lnTo>
                  <a:pt x="3749" y="570"/>
                </a:lnTo>
                <a:lnTo>
                  <a:pt x="3750" y="570"/>
                </a:lnTo>
                <a:lnTo>
                  <a:pt x="3750" y="570"/>
                </a:lnTo>
                <a:lnTo>
                  <a:pt x="3750" y="570"/>
                </a:lnTo>
                <a:lnTo>
                  <a:pt x="3750" y="570"/>
                </a:lnTo>
                <a:lnTo>
                  <a:pt x="3751" y="570"/>
                </a:lnTo>
                <a:lnTo>
                  <a:pt x="3751" y="571"/>
                </a:lnTo>
                <a:lnTo>
                  <a:pt x="3751" y="571"/>
                </a:lnTo>
                <a:lnTo>
                  <a:pt x="3751" y="570"/>
                </a:lnTo>
                <a:lnTo>
                  <a:pt x="3752" y="570"/>
                </a:lnTo>
                <a:lnTo>
                  <a:pt x="3752" y="570"/>
                </a:lnTo>
                <a:lnTo>
                  <a:pt x="3752" y="570"/>
                </a:lnTo>
                <a:lnTo>
                  <a:pt x="3752" y="570"/>
                </a:lnTo>
                <a:lnTo>
                  <a:pt x="3753" y="570"/>
                </a:lnTo>
                <a:lnTo>
                  <a:pt x="3753" y="570"/>
                </a:lnTo>
                <a:lnTo>
                  <a:pt x="3753" y="570"/>
                </a:lnTo>
                <a:lnTo>
                  <a:pt x="3753" y="570"/>
                </a:lnTo>
                <a:lnTo>
                  <a:pt x="3754" y="570"/>
                </a:lnTo>
                <a:lnTo>
                  <a:pt x="3754" y="570"/>
                </a:lnTo>
                <a:lnTo>
                  <a:pt x="3754" y="570"/>
                </a:lnTo>
                <a:lnTo>
                  <a:pt x="3754" y="570"/>
                </a:lnTo>
                <a:lnTo>
                  <a:pt x="3754" y="571"/>
                </a:lnTo>
                <a:lnTo>
                  <a:pt x="3755" y="571"/>
                </a:lnTo>
                <a:lnTo>
                  <a:pt x="3755" y="571"/>
                </a:lnTo>
                <a:lnTo>
                  <a:pt x="3755" y="571"/>
                </a:lnTo>
                <a:lnTo>
                  <a:pt x="3755" y="571"/>
                </a:lnTo>
                <a:lnTo>
                  <a:pt x="3756" y="570"/>
                </a:lnTo>
                <a:lnTo>
                  <a:pt x="3756" y="570"/>
                </a:lnTo>
                <a:lnTo>
                  <a:pt x="3756" y="570"/>
                </a:lnTo>
                <a:lnTo>
                  <a:pt x="3756" y="570"/>
                </a:lnTo>
                <a:lnTo>
                  <a:pt x="3757" y="570"/>
                </a:lnTo>
                <a:lnTo>
                  <a:pt x="3757" y="570"/>
                </a:lnTo>
                <a:lnTo>
                  <a:pt x="3757" y="570"/>
                </a:lnTo>
                <a:lnTo>
                  <a:pt x="3757" y="570"/>
                </a:lnTo>
                <a:lnTo>
                  <a:pt x="3758" y="570"/>
                </a:lnTo>
                <a:lnTo>
                  <a:pt x="3758" y="570"/>
                </a:lnTo>
                <a:lnTo>
                  <a:pt x="3758" y="570"/>
                </a:lnTo>
                <a:lnTo>
                  <a:pt x="3758" y="570"/>
                </a:lnTo>
                <a:lnTo>
                  <a:pt x="3758" y="570"/>
                </a:lnTo>
                <a:lnTo>
                  <a:pt x="3759" y="570"/>
                </a:lnTo>
                <a:lnTo>
                  <a:pt x="3759" y="570"/>
                </a:lnTo>
                <a:lnTo>
                  <a:pt x="3759" y="570"/>
                </a:lnTo>
                <a:lnTo>
                  <a:pt x="3759" y="570"/>
                </a:lnTo>
                <a:lnTo>
                  <a:pt x="3760" y="570"/>
                </a:lnTo>
                <a:lnTo>
                  <a:pt x="3760" y="570"/>
                </a:lnTo>
                <a:lnTo>
                  <a:pt x="3760" y="570"/>
                </a:lnTo>
                <a:lnTo>
                  <a:pt x="3760" y="570"/>
                </a:lnTo>
                <a:lnTo>
                  <a:pt x="3761" y="570"/>
                </a:lnTo>
                <a:lnTo>
                  <a:pt x="3761" y="570"/>
                </a:lnTo>
                <a:lnTo>
                  <a:pt x="3761" y="570"/>
                </a:lnTo>
                <a:lnTo>
                  <a:pt x="3761" y="569"/>
                </a:lnTo>
                <a:lnTo>
                  <a:pt x="3762" y="569"/>
                </a:lnTo>
                <a:lnTo>
                  <a:pt x="3762" y="569"/>
                </a:lnTo>
                <a:lnTo>
                  <a:pt x="3762" y="569"/>
                </a:lnTo>
                <a:lnTo>
                  <a:pt x="3762" y="569"/>
                </a:lnTo>
                <a:lnTo>
                  <a:pt x="3762" y="569"/>
                </a:lnTo>
                <a:lnTo>
                  <a:pt x="3763" y="569"/>
                </a:lnTo>
                <a:lnTo>
                  <a:pt x="3763" y="570"/>
                </a:lnTo>
                <a:lnTo>
                  <a:pt x="3763" y="570"/>
                </a:lnTo>
                <a:lnTo>
                  <a:pt x="3763" y="570"/>
                </a:lnTo>
                <a:lnTo>
                  <a:pt x="3764" y="570"/>
                </a:lnTo>
                <a:lnTo>
                  <a:pt x="3764" y="570"/>
                </a:lnTo>
                <a:lnTo>
                  <a:pt x="3764" y="570"/>
                </a:lnTo>
                <a:lnTo>
                  <a:pt x="3764" y="570"/>
                </a:lnTo>
                <a:lnTo>
                  <a:pt x="3765" y="569"/>
                </a:lnTo>
                <a:lnTo>
                  <a:pt x="3765" y="569"/>
                </a:lnTo>
                <a:lnTo>
                  <a:pt x="3765" y="568"/>
                </a:lnTo>
                <a:lnTo>
                  <a:pt x="3766" y="565"/>
                </a:lnTo>
                <a:lnTo>
                  <a:pt x="3766" y="558"/>
                </a:lnTo>
                <a:lnTo>
                  <a:pt x="3766" y="539"/>
                </a:lnTo>
                <a:lnTo>
                  <a:pt x="3766" y="505"/>
                </a:lnTo>
                <a:lnTo>
                  <a:pt x="3767" y="490"/>
                </a:lnTo>
                <a:lnTo>
                  <a:pt x="3767" y="510"/>
                </a:lnTo>
                <a:lnTo>
                  <a:pt x="3767" y="528"/>
                </a:lnTo>
                <a:lnTo>
                  <a:pt x="3767" y="540"/>
                </a:lnTo>
                <a:lnTo>
                  <a:pt x="3767" y="546"/>
                </a:lnTo>
                <a:lnTo>
                  <a:pt x="3767" y="550"/>
                </a:lnTo>
                <a:lnTo>
                  <a:pt x="3768" y="552"/>
                </a:lnTo>
                <a:lnTo>
                  <a:pt x="3768" y="552"/>
                </a:lnTo>
                <a:lnTo>
                  <a:pt x="3768" y="553"/>
                </a:lnTo>
                <a:lnTo>
                  <a:pt x="3769" y="553"/>
                </a:lnTo>
                <a:lnTo>
                  <a:pt x="3769" y="553"/>
                </a:lnTo>
                <a:lnTo>
                  <a:pt x="3769" y="553"/>
                </a:lnTo>
                <a:lnTo>
                  <a:pt x="3769" y="553"/>
                </a:lnTo>
                <a:lnTo>
                  <a:pt x="3770" y="553"/>
                </a:lnTo>
                <a:lnTo>
                  <a:pt x="3770" y="553"/>
                </a:lnTo>
                <a:lnTo>
                  <a:pt x="3770" y="553"/>
                </a:lnTo>
                <a:lnTo>
                  <a:pt x="3770" y="553"/>
                </a:lnTo>
                <a:lnTo>
                  <a:pt x="3771" y="553"/>
                </a:lnTo>
                <a:lnTo>
                  <a:pt x="3771" y="553"/>
                </a:lnTo>
                <a:lnTo>
                  <a:pt x="3771" y="553"/>
                </a:lnTo>
                <a:lnTo>
                  <a:pt x="3771" y="553"/>
                </a:lnTo>
                <a:lnTo>
                  <a:pt x="3771" y="553"/>
                </a:lnTo>
                <a:lnTo>
                  <a:pt x="3772" y="552"/>
                </a:lnTo>
                <a:lnTo>
                  <a:pt x="3772" y="553"/>
                </a:lnTo>
                <a:lnTo>
                  <a:pt x="3772" y="553"/>
                </a:lnTo>
                <a:lnTo>
                  <a:pt x="3772" y="553"/>
                </a:lnTo>
                <a:lnTo>
                  <a:pt x="3773" y="553"/>
                </a:lnTo>
                <a:lnTo>
                  <a:pt x="3773" y="553"/>
                </a:lnTo>
                <a:lnTo>
                  <a:pt x="3773" y="553"/>
                </a:lnTo>
                <a:lnTo>
                  <a:pt x="3773" y="553"/>
                </a:lnTo>
                <a:lnTo>
                  <a:pt x="3774" y="552"/>
                </a:lnTo>
                <a:lnTo>
                  <a:pt x="3774" y="552"/>
                </a:lnTo>
                <a:lnTo>
                  <a:pt x="3774" y="552"/>
                </a:lnTo>
                <a:lnTo>
                  <a:pt x="3774" y="552"/>
                </a:lnTo>
                <a:lnTo>
                  <a:pt x="3775" y="552"/>
                </a:lnTo>
                <a:lnTo>
                  <a:pt x="3775" y="552"/>
                </a:lnTo>
                <a:lnTo>
                  <a:pt x="3775" y="552"/>
                </a:lnTo>
                <a:lnTo>
                  <a:pt x="3775" y="552"/>
                </a:lnTo>
                <a:lnTo>
                  <a:pt x="3776" y="552"/>
                </a:lnTo>
                <a:lnTo>
                  <a:pt x="3776" y="552"/>
                </a:lnTo>
                <a:lnTo>
                  <a:pt x="3776" y="552"/>
                </a:lnTo>
                <a:lnTo>
                  <a:pt x="3776" y="552"/>
                </a:lnTo>
                <a:lnTo>
                  <a:pt x="3776" y="552"/>
                </a:lnTo>
                <a:lnTo>
                  <a:pt x="3777" y="552"/>
                </a:lnTo>
                <a:lnTo>
                  <a:pt x="3777" y="552"/>
                </a:lnTo>
                <a:lnTo>
                  <a:pt x="3777" y="551"/>
                </a:lnTo>
                <a:lnTo>
                  <a:pt x="3777" y="551"/>
                </a:lnTo>
                <a:lnTo>
                  <a:pt x="3778" y="551"/>
                </a:lnTo>
                <a:lnTo>
                  <a:pt x="3778" y="551"/>
                </a:lnTo>
                <a:lnTo>
                  <a:pt x="3778" y="551"/>
                </a:lnTo>
                <a:lnTo>
                  <a:pt x="3778" y="551"/>
                </a:lnTo>
                <a:lnTo>
                  <a:pt x="3779" y="551"/>
                </a:lnTo>
                <a:lnTo>
                  <a:pt x="3779" y="551"/>
                </a:lnTo>
                <a:lnTo>
                  <a:pt x="3779" y="551"/>
                </a:lnTo>
                <a:lnTo>
                  <a:pt x="3779" y="551"/>
                </a:lnTo>
                <a:lnTo>
                  <a:pt x="3780" y="550"/>
                </a:lnTo>
                <a:lnTo>
                  <a:pt x="3780" y="548"/>
                </a:lnTo>
                <a:lnTo>
                  <a:pt x="3780" y="547"/>
                </a:lnTo>
                <a:lnTo>
                  <a:pt x="3780" y="547"/>
                </a:lnTo>
                <a:lnTo>
                  <a:pt x="3780" y="546"/>
                </a:lnTo>
                <a:lnTo>
                  <a:pt x="3781" y="546"/>
                </a:lnTo>
                <a:lnTo>
                  <a:pt x="3781" y="545"/>
                </a:lnTo>
                <a:lnTo>
                  <a:pt x="3781" y="545"/>
                </a:lnTo>
                <a:lnTo>
                  <a:pt x="3781" y="544"/>
                </a:lnTo>
                <a:lnTo>
                  <a:pt x="3782" y="544"/>
                </a:lnTo>
                <a:lnTo>
                  <a:pt x="3782" y="544"/>
                </a:lnTo>
                <a:lnTo>
                  <a:pt x="3782" y="545"/>
                </a:lnTo>
                <a:lnTo>
                  <a:pt x="3782" y="547"/>
                </a:lnTo>
                <a:lnTo>
                  <a:pt x="3783" y="549"/>
                </a:lnTo>
                <a:lnTo>
                  <a:pt x="3783" y="553"/>
                </a:lnTo>
                <a:lnTo>
                  <a:pt x="3783" y="555"/>
                </a:lnTo>
                <a:lnTo>
                  <a:pt x="3783" y="558"/>
                </a:lnTo>
                <a:lnTo>
                  <a:pt x="3784" y="560"/>
                </a:lnTo>
                <a:lnTo>
                  <a:pt x="3784" y="561"/>
                </a:lnTo>
                <a:lnTo>
                  <a:pt x="3784" y="562"/>
                </a:lnTo>
                <a:lnTo>
                  <a:pt x="3784" y="563"/>
                </a:lnTo>
                <a:lnTo>
                  <a:pt x="3785" y="565"/>
                </a:lnTo>
                <a:lnTo>
                  <a:pt x="3785" y="566"/>
                </a:lnTo>
                <a:lnTo>
                  <a:pt x="3785" y="566"/>
                </a:lnTo>
                <a:lnTo>
                  <a:pt x="3785" y="567"/>
                </a:lnTo>
                <a:lnTo>
                  <a:pt x="3785" y="567"/>
                </a:lnTo>
                <a:lnTo>
                  <a:pt x="3786" y="567"/>
                </a:lnTo>
                <a:lnTo>
                  <a:pt x="3786" y="567"/>
                </a:lnTo>
                <a:lnTo>
                  <a:pt x="3786" y="567"/>
                </a:lnTo>
                <a:lnTo>
                  <a:pt x="3786" y="567"/>
                </a:lnTo>
                <a:lnTo>
                  <a:pt x="3787" y="567"/>
                </a:lnTo>
                <a:lnTo>
                  <a:pt x="3787" y="567"/>
                </a:lnTo>
                <a:lnTo>
                  <a:pt x="3787" y="567"/>
                </a:lnTo>
                <a:lnTo>
                  <a:pt x="3787" y="567"/>
                </a:lnTo>
                <a:lnTo>
                  <a:pt x="3788" y="567"/>
                </a:lnTo>
                <a:lnTo>
                  <a:pt x="3788" y="567"/>
                </a:lnTo>
                <a:lnTo>
                  <a:pt x="3788" y="567"/>
                </a:lnTo>
                <a:lnTo>
                  <a:pt x="3788" y="567"/>
                </a:lnTo>
                <a:lnTo>
                  <a:pt x="3789" y="567"/>
                </a:lnTo>
                <a:lnTo>
                  <a:pt x="3789" y="567"/>
                </a:lnTo>
                <a:lnTo>
                  <a:pt x="3789" y="567"/>
                </a:lnTo>
                <a:lnTo>
                  <a:pt x="3789" y="567"/>
                </a:lnTo>
                <a:lnTo>
                  <a:pt x="3789" y="567"/>
                </a:lnTo>
                <a:lnTo>
                  <a:pt x="3790" y="567"/>
                </a:lnTo>
                <a:lnTo>
                  <a:pt x="3790" y="567"/>
                </a:lnTo>
                <a:lnTo>
                  <a:pt x="3790" y="568"/>
                </a:lnTo>
                <a:lnTo>
                  <a:pt x="3790" y="568"/>
                </a:lnTo>
                <a:lnTo>
                  <a:pt x="3791" y="568"/>
                </a:lnTo>
                <a:lnTo>
                  <a:pt x="3791" y="568"/>
                </a:lnTo>
                <a:lnTo>
                  <a:pt x="3791" y="568"/>
                </a:lnTo>
                <a:lnTo>
                  <a:pt x="3791" y="568"/>
                </a:lnTo>
                <a:lnTo>
                  <a:pt x="3792" y="568"/>
                </a:lnTo>
                <a:lnTo>
                  <a:pt x="3792" y="568"/>
                </a:lnTo>
                <a:lnTo>
                  <a:pt x="3792" y="568"/>
                </a:lnTo>
                <a:lnTo>
                  <a:pt x="3792" y="568"/>
                </a:lnTo>
                <a:lnTo>
                  <a:pt x="3793" y="568"/>
                </a:lnTo>
                <a:lnTo>
                  <a:pt x="3793" y="568"/>
                </a:lnTo>
                <a:lnTo>
                  <a:pt x="3793" y="568"/>
                </a:lnTo>
                <a:lnTo>
                  <a:pt x="3793" y="568"/>
                </a:lnTo>
                <a:lnTo>
                  <a:pt x="3794" y="568"/>
                </a:lnTo>
                <a:lnTo>
                  <a:pt x="3794" y="568"/>
                </a:lnTo>
                <a:lnTo>
                  <a:pt x="3794" y="568"/>
                </a:lnTo>
                <a:lnTo>
                  <a:pt x="3794" y="568"/>
                </a:lnTo>
                <a:lnTo>
                  <a:pt x="3794" y="568"/>
                </a:lnTo>
                <a:lnTo>
                  <a:pt x="3795" y="567"/>
                </a:lnTo>
                <a:lnTo>
                  <a:pt x="3795" y="567"/>
                </a:lnTo>
                <a:lnTo>
                  <a:pt x="3795" y="567"/>
                </a:lnTo>
                <a:lnTo>
                  <a:pt x="3795" y="567"/>
                </a:lnTo>
                <a:lnTo>
                  <a:pt x="3796" y="567"/>
                </a:lnTo>
                <a:lnTo>
                  <a:pt x="3796" y="567"/>
                </a:lnTo>
                <a:lnTo>
                  <a:pt x="3796" y="568"/>
                </a:lnTo>
                <a:lnTo>
                  <a:pt x="3796" y="568"/>
                </a:lnTo>
                <a:lnTo>
                  <a:pt x="3797" y="568"/>
                </a:lnTo>
                <a:lnTo>
                  <a:pt x="3797" y="568"/>
                </a:lnTo>
                <a:lnTo>
                  <a:pt x="3797" y="567"/>
                </a:lnTo>
                <a:lnTo>
                  <a:pt x="3797" y="567"/>
                </a:lnTo>
                <a:lnTo>
                  <a:pt x="3798" y="567"/>
                </a:lnTo>
                <a:lnTo>
                  <a:pt x="3798" y="567"/>
                </a:lnTo>
                <a:lnTo>
                  <a:pt x="3798" y="567"/>
                </a:lnTo>
                <a:lnTo>
                  <a:pt x="3798" y="567"/>
                </a:lnTo>
                <a:lnTo>
                  <a:pt x="3798" y="567"/>
                </a:lnTo>
                <a:lnTo>
                  <a:pt x="3799" y="567"/>
                </a:lnTo>
                <a:lnTo>
                  <a:pt x="3799" y="567"/>
                </a:lnTo>
                <a:lnTo>
                  <a:pt x="3799" y="567"/>
                </a:lnTo>
                <a:lnTo>
                  <a:pt x="3799" y="568"/>
                </a:lnTo>
                <a:lnTo>
                  <a:pt x="3800" y="567"/>
                </a:lnTo>
                <a:lnTo>
                  <a:pt x="3800" y="568"/>
                </a:lnTo>
                <a:lnTo>
                  <a:pt x="3800" y="568"/>
                </a:lnTo>
                <a:lnTo>
                  <a:pt x="3800" y="568"/>
                </a:lnTo>
                <a:lnTo>
                  <a:pt x="3801" y="568"/>
                </a:lnTo>
                <a:lnTo>
                  <a:pt x="3801" y="568"/>
                </a:lnTo>
                <a:lnTo>
                  <a:pt x="3801" y="568"/>
                </a:lnTo>
                <a:lnTo>
                  <a:pt x="3802" y="568"/>
                </a:lnTo>
                <a:lnTo>
                  <a:pt x="3802" y="568"/>
                </a:lnTo>
                <a:lnTo>
                  <a:pt x="3802" y="568"/>
                </a:lnTo>
                <a:lnTo>
                  <a:pt x="3802" y="569"/>
                </a:lnTo>
                <a:lnTo>
                  <a:pt x="3802" y="569"/>
                </a:lnTo>
                <a:lnTo>
                  <a:pt x="3802" y="569"/>
                </a:lnTo>
                <a:lnTo>
                  <a:pt x="3803" y="569"/>
                </a:lnTo>
                <a:lnTo>
                  <a:pt x="3803" y="570"/>
                </a:lnTo>
                <a:lnTo>
                  <a:pt x="3803" y="570"/>
                </a:lnTo>
                <a:lnTo>
                  <a:pt x="3803" y="569"/>
                </a:lnTo>
                <a:lnTo>
                  <a:pt x="3804" y="567"/>
                </a:lnTo>
                <a:lnTo>
                  <a:pt x="3804" y="564"/>
                </a:lnTo>
                <a:lnTo>
                  <a:pt x="3804" y="558"/>
                </a:lnTo>
                <a:lnTo>
                  <a:pt x="3805" y="550"/>
                </a:lnTo>
                <a:lnTo>
                  <a:pt x="3805" y="540"/>
                </a:lnTo>
                <a:lnTo>
                  <a:pt x="3805" y="524"/>
                </a:lnTo>
                <a:lnTo>
                  <a:pt x="3805" y="507"/>
                </a:lnTo>
                <a:lnTo>
                  <a:pt x="3806" y="491"/>
                </a:lnTo>
                <a:lnTo>
                  <a:pt x="3806" y="478"/>
                </a:lnTo>
                <a:lnTo>
                  <a:pt x="3806" y="469"/>
                </a:lnTo>
                <a:lnTo>
                  <a:pt x="3806" y="464"/>
                </a:lnTo>
                <a:lnTo>
                  <a:pt x="3807" y="465"/>
                </a:lnTo>
                <a:lnTo>
                  <a:pt x="3807" y="467"/>
                </a:lnTo>
                <a:lnTo>
                  <a:pt x="3807" y="448"/>
                </a:lnTo>
                <a:lnTo>
                  <a:pt x="3807" y="389"/>
                </a:lnTo>
                <a:lnTo>
                  <a:pt x="3807" y="321"/>
                </a:lnTo>
                <a:lnTo>
                  <a:pt x="3808" y="305"/>
                </a:lnTo>
                <a:lnTo>
                  <a:pt x="3808" y="306"/>
                </a:lnTo>
                <a:lnTo>
                  <a:pt x="3808" y="311"/>
                </a:lnTo>
                <a:lnTo>
                  <a:pt x="3808" y="315"/>
                </a:lnTo>
                <a:lnTo>
                  <a:pt x="3809" y="317"/>
                </a:lnTo>
                <a:lnTo>
                  <a:pt x="3809" y="318"/>
                </a:lnTo>
                <a:lnTo>
                  <a:pt x="3809" y="320"/>
                </a:lnTo>
                <a:lnTo>
                  <a:pt x="3809" y="321"/>
                </a:lnTo>
                <a:lnTo>
                  <a:pt x="3810" y="322"/>
                </a:lnTo>
                <a:lnTo>
                  <a:pt x="3810" y="323"/>
                </a:lnTo>
                <a:lnTo>
                  <a:pt x="3810" y="324"/>
                </a:lnTo>
                <a:lnTo>
                  <a:pt x="3810" y="324"/>
                </a:lnTo>
                <a:lnTo>
                  <a:pt x="3811" y="325"/>
                </a:lnTo>
                <a:lnTo>
                  <a:pt x="3811" y="325"/>
                </a:lnTo>
                <a:lnTo>
                  <a:pt x="3811" y="325"/>
                </a:lnTo>
                <a:lnTo>
                  <a:pt x="3811" y="326"/>
                </a:lnTo>
                <a:lnTo>
                  <a:pt x="3811" y="326"/>
                </a:lnTo>
                <a:lnTo>
                  <a:pt x="3812" y="325"/>
                </a:lnTo>
                <a:lnTo>
                  <a:pt x="3812" y="325"/>
                </a:lnTo>
                <a:lnTo>
                  <a:pt x="3812" y="325"/>
                </a:lnTo>
                <a:lnTo>
                  <a:pt x="3812" y="325"/>
                </a:lnTo>
                <a:lnTo>
                  <a:pt x="3813" y="325"/>
                </a:lnTo>
                <a:lnTo>
                  <a:pt x="3813" y="325"/>
                </a:lnTo>
                <a:lnTo>
                  <a:pt x="3813" y="325"/>
                </a:lnTo>
                <a:lnTo>
                  <a:pt x="3813" y="325"/>
                </a:lnTo>
                <a:lnTo>
                  <a:pt x="3814" y="325"/>
                </a:lnTo>
                <a:lnTo>
                  <a:pt x="3814" y="325"/>
                </a:lnTo>
                <a:lnTo>
                  <a:pt x="3814" y="325"/>
                </a:lnTo>
                <a:lnTo>
                  <a:pt x="3814" y="325"/>
                </a:lnTo>
                <a:lnTo>
                  <a:pt x="3815" y="325"/>
                </a:lnTo>
                <a:lnTo>
                  <a:pt x="3815" y="325"/>
                </a:lnTo>
                <a:lnTo>
                  <a:pt x="3815" y="325"/>
                </a:lnTo>
                <a:lnTo>
                  <a:pt x="3815" y="325"/>
                </a:lnTo>
                <a:lnTo>
                  <a:pt x="3816" y="325"/>
                </a:lnTo>
                <a:lnTo>
                  <a:pt x="3816" y="325"/>
                </a:lnTo>
                <a:lnTo>
                  <a:pt x="3816" y="325"/>
                </a:lnTo>
                <a:lnTo>
                  <a:pt x="3816" y="325"/>
                </a:lnTo>
                <a:lnTo>
                  <a:pt x="3816" y="325"/>
                </a:lnTo>
                <a:lnTo>
                  <a:pt x="3817" y="325"/>
                </a:lnTo>
                <a:lnTo>
                  <a:pt x="3817" y="325"/>
                </a:lnTo>
                <a:lnTo>
                  <a:pt x="3817" y="325"/>
                </a:lnTo>
                <a:lnTo>
                  <a:pt x="3817" y="325"/>
                </a:lnTo>
                <a:lnTo>
                  <a:pt x="3818" y="326"/>
                </a:lnTo>
                <a:lnTo>
                  <a:pt x="3818" y="326"/>
                </a:lnTo>
                <a:lnTo>
                  <a:pt x="3818" y="326"/>
                </a:lnTo>
                <a:lnTo>
                  <a:pt x="3818" y="327"/>
                </a:lnTo>
                <a:lnTo>
                  <a:pt x="3819" y="328"/>
                </a:lnTo>
                <a:lnTo>
                  <a:pt x="3819" y="329"/>
                </a:lnTo>
                <a:lnTo>
                  <a:pt x="3819" y="330"/>
                </a:lnTo>
                <a:lnTo>
                  <a:pt x="3819" y="331"/>
                </a:lnTo>
                <a:lnTo>
                  <a:pt x="3820" y="332"/>
                </a:lnTo>
                <a:lnTo>
                  <a:pt x="3820" y="334"/>
                </a:lnTo>
                <a:lnTo>
                  <a:pt x="3820" y="335"/>
                </a:lnTo>
                <a:lnTo>
                  <a:pt x="3820" y="337"/>
                </a:lnTo>
                <a:lnTo>
                  <a:pt x="3820" y="339"/>
                </a:lnTo>
                <a:lnTo>
                  <a:pt x="3821" y="341"/>
                </a:lnTo>
                <a:lnTo>
                  <a:pt x="3821" y="342"/>
                </a:lnTo>
                <a:lnTo>
                  <a:pt x="3821" y="344"/>
                </a:lnTo>
                <a:lnTo>
                  <a:pt x="3821" y="345"/>
                </a:lnTo>
                <a:lnTo>
                  <a:pt x="3822" y="347"/>
                </a:lnTo>
                <a:lnTo>
                  <a:pt x="3822" y="348"/>
                </a:lnTo>
                <a:lnTo>
                  <a:pt x="3822" y="349"/>
                </a:lnTo>
                <a:lnTo>
                  <a:pt x="3822" y="350"/>
                </a:lnTo>
                <a:lnTo>
                  <a:pt x="3823" y="350"/>
                </a:lnTo>
                <a:lnTo>
                  <a:pt x="3823" y="350"/>
                </a:lnTo>
                <a:lnTo>
                  <a:pt x="3823" y="350"/>
                </a:lnTo>
                <a:lnTo>
                  <a:pt x="3823" y="350"/>
                </a:lnTo>
                <a:lnTo>
                  <a:pt x="3824" y="350"/>
                </a:lnTo>
                <a:lnTo>
                  <a:pt x="3824" y="350"/>
                </a:lnTo>
                <a:lnTo>
                  <a:pt x="3824" y="350"/>
                </a:lnTo>
                <a:lnTo>
                  <a:pt x="3824" y="349"/>
                </a:lnTo>
                <a:lnTo>
                  <a:pt x="3825" y="349"/>
                </a:lnTo>
                <a:lnTo>
                  <a:pt x="3825" y="349"/>
                </a:lnTo>
                <a:lnTo>
                  <a:pt x="3825" y="349"/>
                </a:lnTo>
                <a:lnTo>
                  <a:pt x="3825" y="349"/>
                </a:lnTo>
                <a:lnTo>
                  <a:pt x="3825" y="349"/>
                </a:lnTo>
                <a:lnTo>
                  <a:pt x="3826" y="349"/>
                </a:lnTo>
                <a:lnTo>
                  <a:pt x="3826" y="349"/>
                </a:lnTo>
                <a:lnTo>
                  <a:pt x="3826" y="349"/>
                </a:lnTo>
                <a:lnTo>
                  <a:pt x="3826" y="349"/>
                </a:lnTo>
                <a:lnTo>
                  <a:pt x="3827" y="349"/>
                </a:lnTo>
                <a:lnTo>
                  <a:pt x="3827" y="352"/>
                </a:lnTo>
                <a:lnTo>
                  <a:pt x="3827" y="364"/>
                </a:lnTo>
                <a:lnTo>
                  <a:pt x="3827" y="387"/>
                </a:lnTo>
                <a:lnTo>
                  <a:pt x="3828" y="397"/>
                </a:lnTo>
                <a:lnTo>
                  <a:pt x="3828" y="390"/>
                </a:lnTo>
                <a:lnTo>
                  <a:pt x="3828" y="382"/>
                </a:lnTo>
                <a:lnTo>
                  <a:pt x="3828" y="391"/>
                </a:lnTo>
                <a:lnTo>
                  <a:pt x="3829" y="438"/>
                </a:lnTo>
                <a:lnTo>
                  <a:pt x="3829" y="504"/>
                </a:lnTo>
                <a:lnTo>
                  <a:pt x="3829" y="536"/>
                </a:lnTo>
                <a:lnTo>
                  <a:pt x="3829" y="541"/>
                </a:lnTo>
                <a:lnTo>
                  <a:pt x="3829" y="541"/>
                </a:lnTo>
                <a:lnTo>
                  <a:pt x="3830" y="541"/>
                </a:lnTo>
                <a:lnTo>
                  <a:pt x="3830" y="541"/>
                </a:lnTo>
                <a:lnTo>
                  <a:pt x="3830" y="541"/>
                </a:lnTo>
                <a:lnTo>
                  <a:pt x="3830" y="542"/>
                </a:lnTo>
                <a:lnTo>
                  <a:pt x="3831" y="542"/>
                </a:lnTo>
                <a:lnTo>
                  <a:pt x="3831" y="542"/>
                </a:lnTo>
                <a:lnTo>
                  <a:pt x="3831" y="542"/>
                </a:lnTo>
                <a:lnTo>
                  <a:pt x="3831" y="542"/>
                </a:lnTo>
                <a:lnTo>
                  <a:pt x="3832" y="542"/>
                </a:lnTo>
                <a:lnTo>
                  <a:pt x="3832" y="542"/>
                </a:lnTo>
                <a:lnTo>
                  <a:pt x="3832" y="542"/>
                </a:lnTo>
                <a:lnTo>
                  <a:pt x="3832" y="542"/>
                </a:lnTo>
                <a:lnTo>
                  <a:pt x="3833" y="542"/>
                </a:lnTo>
                <a:lnTo>
                  <a:pt x="3833" y="542"/>
                </a:lnTo>
                <a:lnTo>
                  <a:pt x="3833" y="542"/>
                </a:lnTo>
                <a:lnTo>
                  <a:pt x="3834" y="542"/>
                </a:lnTo>
                <a:lnTo>
                  <a:pt x="3834" y="542"/>
                </a:lnTo>
                <a:lnTo>
                  <a:pt x="3834" y="542"/>
                </a:lnTo>
                <a:lnTo>
                  <a:pt x="3834" y="542"/>
                </a:lnTo>
                <a:lnTo>
                  <a:pt x="3834" y="542"/>
                </a:lnTo>
                <a:lnTo>
                  <a:pt x="3834" y="542"/>
                </a:lnTo>
                <a:lnTo>
                  <a:pt x="3835" y="542"/>
                </a:lnTo>
                <a:lnTo>
                  <a:pt x="3835" y="542"/>
                </a:lnTo>
                <a:lnTo>
                  <a:pt x="3835" y="542"/>
                </a:lnTo>
                <a:lnTo>
                  <a:pt x="3835" y="542"/>
                </a:lnTo>
                <a:lnTo>
                  <a:pt x="3836" y="542"/>
                </a:lnTo>
                <a:lnTo>
                  <a:pt x="3836" y="542"/>
                </a:lnTo>
                <a:lnTo>
                  <a:pt x="3836" y="542"/>
                </a:lnTo>
                <a:lnTo>
                  <a:pt x="3836" y="542"/>
                </a:lnTo>
                <a:lnTo>
                  <a:pt x="3837" y="542"/>
                </a:lnTo>
                <a:lnTo>
                  <a:pt x="3837" y="542"/>
                </a:lnTo>
                <a:lnTo>
                  <a:pt x="3837" y="542"/>
                </a:lnTo>
                <a:lnTo>
                  <a:pt x="3838" y="542"/>
                </a:lnTo>
                <a:lnTo>
                  <a:pt x="3838" y="542"/>
                </a:lnTo>
                <a:lnTo>
                  <a:pt x="3838" y="543"/>
                </a:lnTo>
                <a:lnTo>
                  <a:pt x="3838" y="543"/>
                </a:lnTo>
                <a:lnTo>
                  <a:pt x="3838" y="543"/>
                </a:lnTo>
                <a:lnTo>
                  <a:pt x="3838" y="543"/>
                </a:lnTo>
                <a:lnTo>
                  <a:pt x="3839" y="544"/>
                </a:lnTo>
                <a:lnTo>
                  <a:pt x="3839" y="544"/>
                </a:lnTo>
                <a:lnTo>
                  <a:pt x="3839" y="545"/>
                </a:lnTo>
                <a:lnTo>
                  <a:pt x="3839" y="545"/>
                </a:lnTo>
                <a:lnTo>
                  <a:pt x="3840" y="546"/>
                </a:lnTo>
                <a:lnTo>
                  <a:pt x="3840" y="547"/>
                </a:lnTo>
                <a:lnTo>
                  <a:pt x="3840" y="549"/>
                </a:lnTo>
                <a:lnTo>
                  <a:pt x="3841" y="549"/>
                </a:lnTo>
                <a:lnTo>
                  <a:pt x="3841" y="549"/>
                </a:lnTo>
                <a:lnTo>
                  <a:pt x="3841" y="550"/>
                </a:lnTo>
                <a:lnTo>
                  <a:pt x="3841" y="550"/>
                </a:lnTo>
                <a:lnTo>
                  <a:pt x="3842" y="551"/>
                </a:lnTo>
                <a:lnTo>
                  <a:pt x="3842" y="551"/>
                </a:lnTo>
                <a:lnTo>
                  <a:pt x="3842" y="552"/>
                </a:lnTo>
                <a:lnTo>
                  <a:pt x="3842" y="552"/>
                </a:lnTo>
                <a:lnTo>
                  <a:pt x="3842" y="553"/>
                </a:lnTo>
                <a:lnTo>
                  <a:pt x="3842" y="553"/>
                </a:lnTo>
                <a:lnTo>
                  <a:pt x="3843" y="552"/>
                </a:lnTo>
                <a:lnTo>
                  <a:pt x="3843" y="552"/>
                </a:lnTo>
                <a:lnTo>
                  <a:pt x="3843" y="553"/>
                </a:lnTo>
                <a:lnTo>
                  <a:pt x="3844" y="554"/>
                </a:lnTo>
                <a:lnTo>
                  <a:pt x="3844" y="555"/>
                </a:lnTo>
                <a:lnTo>
                  <a:pt x="3844" y="558"/>
                </a:lnTo>
                <a:lnTo>
                  <a:pt x="3844" y="559"/>
                </a:lnTo>
                <a:lnTo>
                  <a:pt x="3845" y="561"/>
                </a:lnTo>
                <a:lnTo>
                  <a:pt x="3845" y="563"/>
                </a:lnTo>
                <a:lnTo>
                  <a:pt x="3845" y="564"/>
                </a:lnTo>
                <a:lnTo>
                  <a:pt x="3845" y="565"/>
                </a:lnTo>
                <a:lnTo>
                  <a:pt x="3846" y="565"/>
                </a:lnTo>
                <a:lnTo>
                  <a:pt x="3846" y="566"/>
                </a:lnTo>
                <a:lnTo>
                  <a:pt x="3846" y="566"/>
                </a:lnTo>
                <a:lnTo>
                  <a:pt x="3846" y="567"/>
                </a:lnTo>
                <a:lnTo>
                  <a:pt x="3847" y="567"/>
                </a:lnTo>
                <a:lnTo>
                  <a:pt x="3847" y="567"/>
                </a:lnTo>
                <a:lnTo>
                  <a:pt x="3847" y="568"/>
                </a:lnTo>
                <a:lnTo>
                  <a:pt x="3847" y="568"/>
                </a:lnTo>
                <a:lnTo>
                  <a:pt x="3847" y="568"/>
                </a:lnTo>
                <a:lnTo>
                  <a:pt x="3848" y="568"/>
                </a:lnTo>
                <a:lnTo>
                  <a:pt x="3848" y="568"/>
                </a:lnTo>
                <a:lnTo>
                  <a:pt x="3848" y="569"/>
                </a:lnTo>
                <a:lnTo>
                  <a:pt x="3848" y="569"/>
                </a:lnTo>
                <a:lnTo>
                  <a:pt x="3849" y="569"/>
                </a:lnTo>
                <a:lnTo>
                  <a:pt x="3849" y="569"/>
                </a:lnTo>
                <a:lnTo>
                  <a:pt x="3849" y="569"/>
                </a:lnTo>
                <a:lnTo>
                  <a:pt x="3849" y="568"/>
                </a:lnTo>
                <a:lnTo>
                  <a:pt x="3850" y="568"/>
                </a:lnTo>
                <a:lnTo>
                  <a:pt x="3850" y="568"/>
                </a:lnTo>
                <a:lnTo>
                  <a:pt x="3850" y="568"/>
                </a:lnTo>
                <a:lnTo>
                  <a:pt x="3850" y="568"/>
                </a:lnTo>
                <a:lnTo>
                  <a:pt x="3851" y="568"/>
                </a:lnTo>
                <a:lnTo>
                  <a:pt x="3851" y="568"/>
                </a:lnTo>
                <a:lnTo>
                  <a:pt x="3851" y="568"/>
                </a:lnTo>
                <a:lnTo>
                  <a:pt x="3851" y="568"/>
                </a:lnTo>
                <a:lnTo>
                  <a:pt x="3851" y="568"/>
                </a:lnTo>
                <a:lnTo>
                  <a:pt x="3852" y="568"/>
                </a:lnTo>
                <a:lnTo>
                  <a:pt x="3852" y="568"/>
                </a:lnTo>
                <a:lnTo>
                  <a:pt x="3852" y="569"/>
                </a:lnTo>
                <a:lnTo>
                  <a:pt x="3852" y="569"/>
                </a:lnTo>
                <a:lnTo>
                  <a:pt x="3853" y="569"/>
                </a:lnTo>
                <a:lnTo>
                  <a:pt x="3853" y="569"/>
                </a:lnTo>
                <a:lnTo>
                  <a:pt x="3853" y="569"/>
                </a:lnTo>
                <a:lnTo>
                  <a:pt x="3853" y="569"/>
                </a:lnTo>
                <a:lnTo>
                  <a:pt x="3854" y="569"/>
                </a:lnTo>
                <a:lnTo>
                  <a:pt x="3854" y="569"/>
                </a:lnTo>
                <a:lnTo>
                  <a:pt x="3854" y="569"/>
                </a:lnTo>
                <a:lnTo>
                  <a:pt x="3854" y="569"/>
                </a:lnTo>
                <a:lnTo>
                  <a:pt x="3855" y="569"/>
                </a:lnTo>
                <a:lnTo>
                  <a:pt x="3855" y="570"/>
                </a:lnTo>
                <a:lnTo>
                  <a:pt x="3855" y="570"/>
                </a:lnTo>
                <a:lnTo>
                  <a:pt x="3855" y="569"/>
                </a:lnTo>
                <a:lnTo>
                  <a:pt x="3856" y="569"/>
                </a:lnTo>
                <a:lnTo>
                  <a:pt x="3856" y="570"/>
                </a:lnTo>
                <a:lnTo>
                  <a:pt x="3856" y="570"/>
                </a:lnTo>
                <a:lnTo>
                  <a:pt x="3856" y="570"/>
                </a:lnTo>
                <a:lnTo>
                  <a:pt x="3856" y="570"/>
                </a:lnTo>
                <a:lnTo>
                  <a:pt x="3857" y="570"/>
                </a:lnTo>
                <a:lnTo>
                  <a:pt x="3857" y="570"/>
                </a:lnTo>
                <a:lnTo>
                  <a:pt x="3857" y="570"/>
                </a:lnTo>
                <a:lnTo>
                  <a:pt x="3857" y="570"/>
                </a:lnTo>
                <a:lnTo>
                  <a:pt x="3858" y="570"/>
                </a:lnTo>
                <a:lnTo>
                  <a:pt x="3858" y="570"/>
                </a:lnTo>
                <a:lnTo>
                  <a:pt x="3858" y="570"/>
                </a:lnTo>
                <a:lnTo>
                  <a:pt x="3858" y="570"/>
                </a:lnTo>
                <a:lnTo>
                  <a:pt x="3859" y="569"/>
                </a:lnTo>
                <a:lnTo>
                  <a:pt x="3859" y="569"/>
                </a:lnTo>
                <a:lnTo>
                  <a:pt x="3859" y="569"/>
                </a:lnTo>
                <a:lnTo>
                  <a:pt x="3859" y="569"/>
                </a:lnTo>
                <a:lnTo>
                  <a:pt x="3860" y="569"/>
                </a:lnTo>
                <a:lnTo>
                  <a:pt x="3860" y="569"/>
                </a:lnTo>
                <a:lnTo>
                  <a:pt x="3860" y="569"/>
                </a:lnTo>
                <a:lnTo>
                  <a:pt x="3860" y="569"/>
                </a:lnTo>
                <a:lnTo>
                  <a:pt x="3860" y="569"/>
                </a:lnTo>
                <a:lnTo>
                  <a:pt x="3861" y="569"/>
                </a:lnTo>
                <a:lnTo>
                  <a:pt x="3861" y="569"/>
                </a:lnTo>
                <a:lnTo>
                  <a:pt x="3861" y="569"/>
                </a:lnTo>
                <a:lnTo>
                  <a:pt x="3861" y="569"/>
                </a:lnTo>
                <a:lnTo>
                  <a:pt x="3862" y="569"/>
                </a:lnTo>
                <a:lnTo>
                  <a:pt x="3862" y="570"/>
                </a:lnTo>
                <a:lnTo>
                  <a:pt x="3862" y="570"/>
                </a:lnTo>
                <a:lnTo>
                  <a:pt x="3862" y="570"/>
                </a:lnTo>
                <a:lnTo>
                  <a:pt x="3863" y="570"/>
                </a:lnTo>
                <a:lnTo>
                  <a:pt x="3863" y="570"/>
                </a:lnTo>
                <a:lnTo>
                  <a:pt x="3863" y="570"/>
                </a:lnTo>
                <a:lnTo>
                  <a:pt x="3863" y="570"/>
                </a:lnTo>
                <a:lnTo>
                  <a:pt x="3864" y="570"/>
                </a:lnTo>
                <a:lnTo>
                  <a:pt x="3864" y="570"/>
                </a:lnTo>
                <a:lnTo>
                  <a:pt x="3864" y="570"/>
                </a:lnTo>
                <a:lnTo>
                  <a:pt x="3864" y="570"/>
                </a:lnTo>
                <a:lnTo>
                  <a:pt x="3865" y="570"/>
                </a:lnTo>
                <a:lnTo>
                  <a:pt x="3865" y="570"/>
                </a:lnTo>
                <a:lnTo>
                  <a:pt x="3865" y="570"/>
                </a:lnTo>
                <a:lnTo>
                  <a:pt x="3865" y="570"/>
                </a:lnTo>
                <a:lnTo>
                  <a:pt x="3865" y="571"/>
                </a:lnTo>
                <a:lnTo>
                  <a:pt x="3866" y="571"/>
                </a:lnTo>
                <a:lnTo>
                  <a:pt x="3866" y="571"/>
                </a:lnTo>
                <a:lnTo>
                  <a:pt x="3866" y="571"/>
                </a:lnTo>
                <a:lnTo>
                  <a:pt x="3866" y="571"/>
                </a:lnTo>
                <a:lnTo>
                  <a:pt x="3867" y="570"/>
                </a:lnTo>
                <a:lnTo>
                  <a:pt x="3867" y="569"/>
                </a:lnTo>
                <a:lnTo>
                  <a:pt x="3867" y="568"/>
                </a:lnTo>
                <a:lnTo>
                  <a:pt x="3867" y="567"/>
                </a:lnTo>
                <a:lnTo>
                  <a:pt x="3868" y="566"/>
                </a:lnTo>
                <a:lnTo>
                  <a:pt x="3868" y="568"/>
                </a:lnTo>
                <a:lnTo>
                  <a:pt x="3868" y="572"/>
                </a:lnTo>
                <a:lnTo>
                  <a:pt x="3868" y="573"/>
                </a:lnTo>
                <a:lnTo>
                  <a:pt x="3869" y="572"/>
                </a:lnTo>
                <a:lnTo>
                  <a:pt x="3869" y="571"/>
                </a:lnTo>
                <a:lnTo>
                  <a:pt x="3869" y="570"/>
                </a:lnTo>
                <a:lnTo>
                  <a:pt x="3869" y="569"/>
                </a:lnTo>
                <a:lnTo>
                  <a:pt x="3869" y="568"/>
                </a:lnTo>
                <a:lnTo>
                  <a:pt x="3870" y="568"/>
                </a:lnTo>
                <a:lnTo>
                  <a:pt x="3870" y="568"/>
                </a:lnTo>
                <a:lnTo>
                  <a:pt x="3870" y="567"/>
                </a:lnTo>
                <a:lnTo>
                  <a:pt x="3870" y="567"/>
                </a:lnTo>
                <a:lnTo>
                  <a:pt x="3871" y="567"/>
                </a:lnTo>
                <a:lnTo>
                  <a:pt x="3871" y="566"/>
                </a:lnTo>
                <a:lnTo>
                  <a:pt x="3871" y="565"/>
                </a:lnTo>
                <a:lnTo>
                  <a:pt x="3871" y="564"/>
                </a:lnTo>
                <a:lnTo>
                  <a:pt x="3872" y="564"/>
                </a:lnTo>
                <a:lnTo>
                  <a:pt x="3872" y="564"/>
                </a:lnTo>
                <a:lnTo>
                  <a:pt x="3872" y="564"/>
                </a:lnTo>
                <a:lnTo>
                  <a:pt x="3873" y="564"/>
                </a:lnTo>
                <a:lnTo>
                  <a:pt x="3873" y="564"/>
                </a:lnTo>
                <a:lnTo>
                  <a:pt x="3873" y="564"/>
                </a:lnTo>
                <a:lnTo>
                  <a:pt x="3873" y="564"/>
                </a:lnTo>
                <a:lnTo>
                  <a:pt x="3874" y="564"/>
                </a:lnTo>
                <a:lnTo>
                  <a:pt x="3874" y="564"/>
                </a:lnTo>
                <a:lnTo>
                  <a:pt x="3874" y="564"/>
                </a:lnTo>
                <a:lnTo>
                  <a:pt x="3874" y="564"/>
                </a:lnTo>
                <a:lnTo>
                  <a:pt x="3874" y="564"/>
                </a:lnTo>
                <a:lnTo>
                  <a:pt x="3874" y="564"/>
                </a:lnTo>
                <a:lnTo>
                  <a:pt x="3875" y="563"/>
                </a:lnTo>
                <a:lnTo>
                  <a:pt x="3875" y="562"/>
                </a:lnTo>
                <a:lnTo>
                  <a:pt x="3875" y="561"/>
                </a:lnTo>
                <a:lnTo>
                  <a:pt x="3875" y="561"/>
                </a:lnTo>
                <a:lnTo>
                  <a:pt x="3876" y="561"/>
                </a:lnTo>
                <a:lnTo>
                  <a:pt x="3876" y="561"/>
                </a:lnTo>
                <a:lnTo>
                  <a:pt x="3876" y="561"/>
                </a:lnTo>
                <a:lnTo>
                  <a:pt x="3877" y="561"/>
                </a:lnTo>
                <a:lnTo>
                  <a:pt x="3877" y="561"/>
                </a:lnTo>
                <a:lnTo>
                  <a:pt x="3877" y="561"/>
                </a:lnTo>
                <a:lnTo>
                  <a:pt x="3877" y="560"/>
                </a:lnTo>
                <a:lnTo>
                  <a:pt x="3878" y="560"/>
                </a:lnTo>
                <a:lnTo>
                  <a:pt x="3878" y="559"/>
                </a:lnTo>
                <a:lnTo>
                  <a:pt x="3878" y="553"/>
                </a:lnTo>
                <a:lnTo>
                  <a:pt x="3878" y="546"/>
                </a:lnTo>
                <a:lnTo>
                  <a:pt x="3878" y="539"/>
                </a:lnTo>
                <a:lnTo>
                  <a:pt x="3878" y="532"/>
                </a:lnTo>
                <a:lnTo>
                  <a:pt x="3879" y="522"/>
                </a:lnTo>
                <a:lnTo>
                  <a:pt x="3879" y="505"/>
                </a:lnTo>
                <a:lnTo>
                  <a:pt x="3879" y="489"/>
                </a:lnTo>
                <a:lnTo>
                  <a:pt x="3880" y="463"/>
                </a:lnTo>
                <a:lnTo>
                  <a:pt x="3880" y="441"/>
                </a:lnTo>
                <a:lnTo>
                  <a:pt x="3880" y="419"/>
                </a:lnTo>
                <a:lnTo>
                  <a:pt x="3880" y="404"/>
                </a:lnTo>
                <a:lnTo>
                  <a:pt x="3881" y="408"/>
                </a:lnTo>
                <a:lnTo>
                  <a:pt x="3881" y="416"/>
                </a:lnTo>
                <a:lnTo>
                  <a:pt x="3881" y="425"/>
                </a:lnTo>
                <a:lnTo>
                  <a:pt x="3881" y="435"/>
                </a:lnTo>
                <a:lnTo>
                  <a:pt x="3882" y="446"/>
                </a:lnTo>
                <a:lnTo>
                  <a:pt x="3882" y="455"/>
                </a:lnTo>
                <a:lnTo>
                  <a:pt x="3882" y="461"/>
                </a:lnTo>
                <a:lnTo>
                  <a:pt x="3882" y="462"/>
                </a:lnTo>
                <a:lnTo>
                  <a:pt x="3882" y="461"/>
                </a:lnTo>
                <a:lnTo>
                  <a:pt x="3883" y="458"/>
                </a:lnTo>
                <a:lnTo>
                  <a:pt x="3883" y="457"/>
                </a:lnTo>
                <a:lnTo>
                  <a:pt x="3883" y="454"/>
                </a:lnTo>
                <a:lnTo>
                  <a:pt x="3883" y="453"/>
                </a:lnTo>
                <a:lnTo>
                  <a:pt x="3884" y="454"/>
                </a:lnTo>
                <a:lnTo>
                  <a:pt x="3884" y="456"/>
                </a:lnTo>
                <a:lnTo>
                  <a:pt x="3884" y="459"/>
                </a:lnTo>
                <a:lnTo>
                  <a:pt x="3884" y="463"/>
                </a:lnTo>
                <a:lnTo>
                  <a:pt x="3885" y="469"/>
                </a:lnTo>
                <a:lnTo>
                  <a:pt x="3885" y="476"/>
                </a:lnTo>
                <a:lnTo>
                  <a:pt x="3885" y="481"/>
                </a:lnTo>
                <a:lnTo>
                  <a:pt x="3885" y="485"/>
                </a:lnTo>
                <a:lnTo>
                  <a:pt x="3886" y="489"/>
                </a:lnTo>
                <a:lnTo>
                  <a:pt x="3886" y="494"/>
                </a:lnTo>
                <a:lnTo>
                  <a:pt x="3886" y="497"/>
                </a:lnTo>
                <a:lnTo>
                  <a:pt x="3886" y="500"/>
                </a:lnTo>
                <a:lnTo>
                  <a:pt x="3887" y="502"/>
                </a:lnTo>
                <a:lnTo>
                  <a:pt x="3887" y="504"/>
                </a:lnTo>
                <a:lnTo>
                  <a:pt x="3887" y="505"/>
                </a:lnTo>
                <a:lnTo>
                  <a:pt x="3887" y="506"/>
                </a:lnTo>
                <a:lnTo>
                  <a:pt x="3887" y="506"/>
                </a:lnTo>
                <a:lnTo>
                  <a:pt x="3888" y="506"/>
                </a:lnTo>
                <a:lnTo>
                  <a:pt x="3888" y="506"/>
                </a:lnTo>
                <a:lnTo>
                  <a:pt x="3888" y="506"/>
                </a:lnTo>
                <a:lnTo>
                  <a:pt x="3888" y="506"/>
                </a:lnTo>
                <a:lnTo>
                  <a:pt x="3889" y="507"/>
                </a:lnTo>
                <a:lnTo>
                  <a:pt x="3889" y="507"/>
                </a:lnTo>
                <a:lnTo>
                  <a:pt x="3889" y="507"/>
                </a:lnTo>
                <a:lnTo>
                  <a:pt x="3889" y="507"/>
                </a:lnTo>
                <a:lnTo>
                  <a:pt x="3890" y="507"/>
                </a:lnTo>
                <a:lnTo>
                  <a:pt x="3890" y="507"/>
                </a:lnTo>
                <a:lnTo>
                  <a:pt x="3890" y="507"/>
                </a:lnTo>
                <a:lnTo>
                  <a:pt x="3890" y="507"/>
                </a:lnTo>
                <a:lnTo>
                  <a:pt x="3891" y="507"/>
                </a:lnTo>
                <a:lnTo>
                  <a:pt x="3891" y="507"/>
                </a:lnTo>
                <a:lnTo>
                  <a:pt x="3891" y="507"/>
                </a:lnTo>
                <a:lnTo>
                  <a:pt x="3891" y="507"/>
                </a:lnTo>
                <a:lnTo>
                  <a:pt x="3891" y="507"/>
                </a:lnTo>
                <a:lnTo>
                  <a:pt x="3892" y="507"/>
                </a:lnTo>
                <a:lnTo>
                  <a:pt x="3892" y="507"/>
                </a:lnTo>
                <a:lnTo>
                  <a:pt x="3892" y="507"/>
                </a:lnTo>
                <a:lnTo>
                  <a:pt x="3892" y="507"/>
                </a:lnTo>
                <a:lnTo>
                  <a:pt x="3893" y="507"/>
                </a:lnTo>
                <a:lnTo>
                  <a:pt x="3893" y="508"/>
                </a:lnTo>
                <a:lnTo>
                  <a:pt x="3893" y="510"/>
                </a:lnTo>
                <a:lnTo>
                  <a:pt x="3893" y="512"/>
                </a:lnTo>
                <a:lnTo>
                  <a:pt x="3894" y="514"/>
                </a:lnTo>
                <a:lnTo>
                  <a:pt x="3894" y="518"/>
                </a:lnTo>
                <a:lnTo>
                  <a:pt x="3894" y="522"/>
                </a:lnTo>
                <a:lnTo>
                  <a:pt x="3894" y="525"/>
                </a:lnTo>
                <a:lnTo>
                  <a:pt x="3895" y="527"/>
                </a:lnTo>
                <a:lnTo>
                  <a:pt x="3895" y="527"/>
                </a:lnTo>
                <a:lnTo>
                  <a:pt x="3895" y="528"/>
                </a:lnTo>
                <a:lnTo>
                  <a:pt x="3895" y="528"/>
                </a:lnTo>
                <a:lnTo>
                  <a:pt x="3896" y="528"/>
                </a:lnTo>
                <a:lnTo>
                  <a:pt x="3896" y="528"/>
                </a:lnTo>
                <a:lnTo>
                  <a:pt x="3896" y="529"/>
                </a:lnTo>
                <a:lnTo>
                  <a:pt x="3896" y="529"/>
                </a:lnTo>
                <a:lnTo>
                  <a:pt x="3896" y="530"/>
                </a:lnTo>
                <a:lnTo>
                  <a:pt x="3897" y="538"/>
                </a:lnTo>
                <a:lnTo>
                  <a:pt x="3897" y="544"/>
                </a:lnTo>
                <a:lnTo>
                  <a:pt x="3897" y="550"/>
                </a:lnTo>
                <a:lnTo>
                  <a:pt x="3897" y="554"/>
                </a:lnTo>
                <a:lnTo>
                  <a:pt x="3898" y="557"/>
                </a:lnTo>
                <a:lnTo>
                  <a:pt x="3898" y="558"/>
                </a:lnTo>
                <a:lnTo>
                  <a:pt x="3898" y="559"/>
                </a:lnTo>
                <a:lnTo>
                  <a:pt x="3898" y="559"/>
                </a:lnTo>
                <a:lnTo>
                  <a:pt x="3899" y="559"/>
                </a:lnTo>
                <a:lnTo>
                  <a:pt x="3899" y="559"/>
                </a:lnTo>
                <a:lnTo>
                  <a:pt x="3899" y="559"/>
                </a:lnTo>
                <a:lnTo>
                  <a:pt x="3899" y="559"/>
                </a:lnTo>
                <a:lnTo>
                  <a:pt x="3900" y="559"/>
                </a:lnTo>
                <a:lnTo>
                  <a:pt x="3900" y="559"/>
                </a:lnTo>
                <a:lnTo>
                  <a:pt x="3900" y="559"/>
                </a:lnTo>
                <a:lnTo>
                  <a:pt x="3900" y="559"/>
                </a:lnTo>
                <a:lnTo>
                  <a:pt x="3900" y="559"/>
                </a:lnTo>
                <a:lnTo>
                  <a:pt x="3901" y="559"/>
                </a:lnTo>
                <a:lnTo>
                  <a:pt x="3901" y="559"/>
                </a:lnTo>
                <a:lnTo>
                  <a:pt x="3901" y="559"/>
                </a:lnTo>
                <a:lnTo>
                  <a:pt x="3901" y="559"/>
                </a:lnTo>
                <a:lnTo>
                  <a:pt x="3902" y="559"/>
                </a:lnTo>
                <a:lnTo>
                  <a:pt x="3902" y="559"/>
                </a:lnTo>
                <a:lnTo>
                  <a:pt x="3902" y="559"/>
                </a:lnTo>
                <a:lnTo>
                  <a:pt x="3902" y="559"/>
                </a:lnTo>
                <a:lnTo>
                  <a:pt x="3903" y="559"/>
                </a:lnTo>
                <a:lnTo>
                  <a:pt x="3903" y="559"/>
                </a:lnTo>
                <a:lnTo>
                  <a:pt x="3903" y="559"/>
                </a:lnTo>
                <a:lnTo>
                  <a:pt x="3903" y="559"/>
                </a:lnTo>
                <a:lnTo>
                  <a:pt x="3904" y="559"/>
                </a:lnTo>
                <a:lnTo>
                  <a:pt x="3904" y="559"/>
                </a:lnTo>
                <a:lnTo>
                  <a:pt x="3904" y="559"/>
                </a:lnTo>
                <a:lnTo>
                  <a:pt x="3904" y="559"/>
                </a:lnTo>
                <a:lnTo>
                  <a:pt x="3905" y="559"/>
                </a:lnTo>
                <a:lnTo>
                  <a:pt x="3905" y="559"/>
                </a:lnTo>
                <a:lnTo>
                  <a:pt x="3905" y="559"/>
                </a:lnTo>
                <a:lnTo>
                  <a:pt x="3905" y="559"/>
                </a:lnTo>
                <a:lnTo>
                  <a:pt x="3905" y="559"/>
                </a:lnTo>
                <a:lnTo>
                  <a:pt x="3906" y="559"/>
                </a:lnTo>
                <a:lnTo>
                  <a:pt x="3906" y="559"/>
                </a:lnTo>
                <a:lnTo>
                  <a:pt x="3906" y="559"/>
                </a:lnTo>
                <a:lnTo>
                  <a:pt x="3906" y="560"/>
                </a:lnTo>
                <a:lnTo>
                  <a:pt x="3907" y="560"/>
                </a:lnTo>
                <a:lnTo>
                  <a:pt x="3907" y="559"/>
                </a:lnTo>
                <a:lnTo>
                  <a:pt x="3907" y="559"/>
                </a:lnTo>
                <a:lnTo>
                  <a:pt x="3907" y="559"/>
                </a:lnTo>
                <a:lnTo>
                  <a:pt x="3908" y="559"/>
                </a:lnTo>
                <a:lnTo>
                  <a:pt x="3908" y="559"/>
                </a:lnTo>
                <a:lnTo>
                  <a:pt x="3908" y="559"/>
                </a:lnTo>
                <a:lnTo>
                  <a:pt x="3909" y="559"/>
                </a:lnTo>
                <a:lnTo>
                  <a:pt x="3909" y="559"/>
                </a:lnTo>
                <a:lnTo>
                  <a:pt x="3909" y="559"/>
                </a:lnTo>
                <a:lnTo>
                  <a:pt x="3909" y="558"/>
                </a:lnTo>
                <a:lnTo>
                  <a:pt x="3909" y="558"/>
                </a:lnTo>
                <a:lnTo>
                  <a:pt x="3909" y="558"/>
                </a:lnTo>
                <a:lnTo>
                  <a:pt x="3910" y="559"/>
                </a:lnTo>
                <a:lnTo>
                  <a:pt x="3910" y="559"/>
                </a:lnTo>
                <a:lnTo>
                  <a:pt x="3910" y="558"/>
                </a:lnTo>
                <a:lnTo>
                  <a:pt x="3910" y="558"/>
                </a:lnTo>
                <a:lnTo>
                  <a:pt x="3911" y="558"/>
                </a:lnTo>
                <a:lnTo>
                  <a:pt x="3911" y="559"/>
                </a:lnTo>
                <a:lnTo>
                  <a:pt x="3911" y="559"/>
                </a:lnTo>
                <a:lnTo>
                  <a:pt x="3912" y="559"/>
                </a:lnTo>
                <a:lnTo>
                  <a:pt x="3912" y="559"/>
                </a:lnTo>
                <a:lnTo>
                  <a:pt x="3912" y="559"/>
                </a:lnTo>
                <a:lnTo>
                  <a:pt x="3912" y="559"/>
                </a:lnTo>
                <a:lnTo>
                  <a:pt x="3913" y="560"/>
                </a:lnTo>
                <a:lnTo>
                  <a:pt x="3913" y="560"/>
                </a:lnTo>
                <a:lnTo>
                  <a:pt x="3913" y="560"/>
                </a:lnTo>
                <a:lnTo>
                  <a:pt x="3913" y="560"/>
                </a:lnTo>
                <a:lnTo>
                  <a:pt x="3914" y="560"/>
                </a:lnTo>
                <a:lnTo>
                  <a:pt x="3914" y="560"/>
                </a:lnTo>
                <a:lnTo>
                  <a:pt x="3914" y="560"/>
                </a:lnTo>
                <a:lnTo>
                  <a:pt x="3914" y="560"/>
                </a:lnTo>
                <a:lnTo>
                  <a:pt x="3914" y="559"/>
                </a:lnTo>
                <a:lnTo>
                  <a:pt x="3915" y="559"/>
                </a:lnTo>
                <a:lnTo>
                  <a:pt x="3915" y="559"/>
                </a:lnTo>
                <a:lnTo>
                  <a:pt x="3915" y="559"/>
                </a:lnTo>
                <a:lnTo>
                  <a:pt x="3915" y="559"/>
                </a:lnTo>
                <a:lnTo>
                  <a:pt x="3916" y="559"/>
                </a:lnTo>
                <a:lnTo>
                  <a:pt x="3916" y="560"/>
                </a:lnTo>
                <a:lnTo>
                  <a:pt x="3916" y="560"/>
                </a:lnTo>
                <a:lnTo>
                  <a:pt x="3916" y="559"/>
                </a:lnTo>
                <a:lnTo>
                  <a:pt x="3917" y="559"/>
                </a:lnTo>
                <a:lnTo>
                  <a:pt x="3917" y="559"/>
                </a:lnTo>
                <a:lnTo>
                  <a:pt x="3917" y="559"/>
                </a:lnTo>
                <a:lnTo>
                  <a:pt x="3917" y="560"/>
                </a:lnTo>
                <a:lnTo>
                  <a:pt x="3918" y="559"/>
                </a:lnTo>
                <a:lnTo>
                  <a:pt x="3918" y="559"/>
                </a:lnTo>
                <a:lnTo>
                  <a:pt x="3918" y="559"/>
                </a:lnTo>
                <a:lnTo>
                  <a:pt x="3918" y="559"/>
                </a:lnTo>
                <a:lnTo>
                  <a:pt x="3918" y="559"/>
                </a:lnTo>
                <a:lnTo>
                  <a:pt x="3919" y="559"/>
                </a:lnTo>
                <a:lnTo>
                  <a:pt x="3919" y="559"/>
                </a:lnTo>
                <a:lnTo>
                  <a:pt x="3919" y="559"/>
                </a:lnTo>
                <a:lnTo>
                  <a:pt x="3919" y="559"/>
                </a:lnTo>
                <a:lnTo>
                  <a:pt x="3920" y="559"/>
                </a:lnTo>
                <a:lnTo>
                  <a:pt x="3920" y="559"/>
                </a:lnTo>
                <a:lnTo>
                  <a:pt x="3920" y="559"/>
                </a:lnTo>
                <a:lnTo>
                  <a:pt x="3920" y="559"/>
                </a:lnTo>
                <a:lnTo>
                  <a:pt x="3921" y="559"/>
                </a:lnTo>
                <a:lnTo>
                  <a:pt x="3921" y="559"/>
                </a:lnTo>
                <a:lnTo>
                  <a:pt x="3921" y="559"/>
                </a:lnTo>
                <a:lnTo>
                  <a:pt x="3921" y="559"/>
                </a:lnTo>
                <a:lnTo>
                  <a:pt x="3922" y="559"/>
                </a:lnTo>
                <a:lnTo>
                  <a:pt x="3922" y="559"/>
                </a:lnTo>
                <a:lnTo>
                  <a:pt x="3922" y="559"/>
                </a:lnTo>
                <a:lnTo>
                  <a:pt x="3922" y="559"/>
                </a:lnTo>
                <a:lnTo>
                  <a:pt x="3922" y="559"/>
                </a:lnTo>
                <a:lnTo>
                  <a:pt x="3923" y="560"/>
                </a:lnTo>
                <a:lnTo>
                  <a:pt x="3923" y="560"/>
                </a:lnTo>
                <a:lnTo>
                  <a:pt x="3923" y="560"/>
                </a:lnTo>
                <a:lnTo>
                  <a:pt x="3923" y="560"/>
                </a:lnTo>
                <a:lnTo>
                  <a:pt x="3924" y="560"/>
                </a:lnTo>
                <a:lnTo>
                  <a:pt x="3924" y="560"/>
                </a:lnTo>
                <a:lnTo>
                  <a:pt x="3924" y="560"/>
                </a:lnTo>
                <a:lnTo>
                  <a:pt x="3924" y="560"/>
                </a:lnTo>
                <a:lnTo>
                  <a:pt x="3925" y="560"/>
                </a:lnTo>
                <a:lnTo>
                  <a:pt x="3925" y="560"/>
                </a:lnTo>
                <a:lnTo>
                  <a:pt x="3925" y="560"/>
                </a:lnTo>
                <a:lnTo>
                  <a:pt x="3925" y="560"/>
                </a:lnTo>
                <a:lnTo>
                  <a:pt x="3926" y="560"/>
                </a:lnTo>
                <a:lnTo>
                  <a:pt x="3926" y="560"/>
                </a:lnTo>
                <a:lnTo>
                  <a:pt x="3926" y="560"/>
                </a:lnTo>
                <a:lnTo>
                  <a:pt x="3926" y="559"/>
                </a:lnTo>
                <a:lnTo>
                  <a:pt x="3927" y="559"/>
                </a:lnTo>
                <a:lnTo>
                  <a:pt x="3927" y="559"/>
                </a:lnTo>
                <a:lnTo>
                  <a:pt x="3927" y="559"/>
                </a:lnTo>
                <a:lnTo>
                  <a:pt x="3927" y="559"/>
                </a:lnTo>
                <a:lnTo>
                  <a:pt x="3927" y="559"/>
                </a:lnTo>
                <a:lnTo>
                  <a:pt x="3928" y="558"/>
                </a:lnTo>
                <a:lnTo>
                  <a:pt x="3928" y="558"/>
                </a:lnTo>
                <a:lnTo>
                  <a:pt x="3928" y="558"/>
                </a:lnTo>
                <a:lnTo>
                  <a:pt x="3928" y="558"/>
                </a:lnTo>
                <a:lnTo>
                  <a:pt x="3929" y="558"/>
                </a:lnTo>
                <a:lnTo>
                  <a:pt x="3929" y="558"/>
                </a:lnTo>
                <a:lnTo>
                  <a:pt x="3929" y="559"/>
                </a:lnTo>
                <a:lnTo>
                  <a:pt x="3929" y="559"/>
                </a:lnTo>
                <a:lnTo>
                  <a:pt x="3930" y="559"/>
                </a:lnTo>
                <a:lnTo>
                  <a:pt x="3930" y="559"/>
                </a:lnTo>
                <a:lnTo>
                  <a:pt x="3930" y="559"/>
                </a:lnTo>
                <a:lnTo>
                  <a:pt x="3930" y="559"/>
                </a:lnTo>
                <a:lnTo>
                  <a:pt x="3931" y="559"/>
                </a:lnTo>
                <a:lnTo>
                  <a:pt x="3931" y="558"/>
                </a:lnTo>
                <a:lnTo>
                  <a:pt x="3931" y="557"/>
                </a:lnTo>
                <a:lnTo>
                  <a:pt x="3931" y="556"/>
                </a:lnTo>
                <a:lnTo>
                  <a:pt x="3931" y="556"/>
                </a:lnTo>
                <a:lnTo>
                  <a:pt x="3932" y="555"/>
                </a:lnTo>
                <a:lnTo>
                  <a:pt x="3932" y="555"/>
                </a:lnTo>
                <a:lnTo>
                  <a:pt x="3932" y="555"/>
                </a:lnTo>
                <a:lnTo>
                  <a:pt x="3932" y="555"/>
                </a:lnTo>
                <a:lnTo>
                  <a:pt x="3933" y="555"/>
                </a:lnTo>
                <a:lnTo>
                  <a:pt x="3933" y="555"/>
                </a:lnTo>
                <a:lnTo>
                  <a:pt x="3933" y="555"/>
                </a:lnTo>
                <a:lnTo>
                  <a:pt x="3933" y="555"/>
                </a:lnTo>
                <a:lnTo>
                  <a:pt x="3934" y="555"/>
                </a:lnTo>
                <a:lnTo>
                  <a:pt x="3934" y="555"/>
                </a:lnTo>
                <a:lnTo>
                  <a:pt x="3934" y="555"/>
                </a:lnTo>
                <a:lnTo>
                  <a:pt x="3934" y="555"/>
                </a:lnTo>
                <a:lnTo>
                  <a:pt x="3935" y="555"/>
                </a:lnTo>
                <a:lnTo>
                  <a:pt x="3935" y="555"/>
                </a:lnTo>
                <a:lnTo>
                  <a:pt x="3935" y="555"/>
                </a:lnTo>
                <a:lnTo>
                  <a:pt x="3935" y="555"/>
                </a:lnTo>
                <a:lnTo>
                  <a:pt x="3936" y="554"/>
                </a:lnTo>
                <a:lnTo>
                  <a:pt x="3936" y="554"/>
                </a:lnTo>
                <a:lnTo>
                  <a:pt x="3936" y="554"/>
                </a:lnTo>
                <a:lnTo>
                  <a:pt x="3936" y="554"/>
                </a:lnTo>
                <a:lnTo>
                  <a:pt x="3936" y="554"/>
                </a:lnTo>
                <a:lnTo>
                  <a:pt x="3937" y="554"/>
                </a:lnTo>
                <a:lnTo>
                  <a:pt x="3937" y="554"/>
                </a:lnTo>
                <a:lnTo>
                  <a:pt x="3937" y="554"/>
                </a:lnTo>
                <a:lnTo>
                  <a:pt x="3937" y="554"/>
                </a:lnTo>
                <a:lnTo>
                  <a:pt x="3938" y="554"/>
                </a:lnTo>
                <a:lnTo>
                  <a:pt x="3938" y="554"/>
                </a:lnTo>
                <a:lnTo>
                  <a:pt x="3938" y="553"/>
                </a:lnTo>
                <a:lnTo>
                  <a:pt x="3938" y="553"/>
                </a:lnTo>
                <a:lnTo>
                  <a:pt x="3939" y="553"/>
                </a:lnTo>
                <a:lnTo>
                  <a:pt x="3939" y="553"/>
                </a:lnTo>
                <a:lnTo>
                  <a:pt x="3939" y="553"/>
                </a:lnTo>
                <a:lnTo>
                  <a:pt x="3939" y="553"/>
                </a:lnTo>
                <a:lnTo>
                  <a:pt x="3940" y="553"/>
                </a:lnTo>
                <a:lnTo>
                  <a:pt x="3940" y="552"/>
                </a:lnTo>
                <a:lnTo>
                  <a:pt x="3940" y="543"/>
                </a:lnTo>
                <a:lnTo>
                  <a:pt x="3940" y="495"/>
                </a:lnTo>
                <a:lnTo>
                  <a:pt x="3940" y="492"/>
                </a:lnTo>
                <a:lnTo>
                  <a:pt x="3941" y="498"/>
                </a:lnTo>
                <a:lnTo>
                  <a:pt x="3941" y="505"/>
                </a:lnTo>
                <a:lnTo>
                  <a:pt x="3941" y="512"/>
                </a:lnTo>
                <a:lnTo>
                  <a:pt x="3941" y="518"/>
                </a:lnTo>
                <a:lnTo>
                  <a:pt x="3942" y="524"/>
                </a:lnTo>
                <a:lnTo>
                  <a:pt x="3942" y="530"/>
                </a:lnTo>
                <a:lnTo>
                  <a:pt x="3942" y="532"/>
                </a:lnTo>
                <a:lnTo>
                  <a:pt x="3942" y="527"/>
                </a:lnTo>
                <a:lnTo>
                  <a:pt x="3943" y="522"/>
                </a:lnTo>
                <a:lnTo>
                  <a:pt x="3943" y="522"/>
                </a:lnTo>
                <a:lnTo>
                  <a:pt x="3943" y="526"/>
                </a:lnTo>
                <a:lnTo>
                  <a:pt x="3943" y="530"/>
                </a:lnTo>
                <a:lnTo>
                  <a:pt x="3944" y="531"/>
                </a:lnTo>
                <a:lnTo>
                  <a:pt x="3944" y="545"/>
                </a:lnTo>
                <a:lnTo>
                  <a:pt x="3944" y="546"/>
                </a:lnTo>
                <a:lnTo>
                  <a:pt x="3945" y="546"/>
                </a:lnTo>
                <a:lnTo>
                  <a:pt x="3945" y="546"/>
                </a:lnTo>
                <a:lnTo>
                  <a:pt x="3945" y="546"/>
                </a:lnTo>
                <a:lnTo>
                  <a:pt x="3945" y="546"/>
                </a:lnTo>
                <a:lnTo>
                  <a:pt x="3945" y="547"/>
                </a:lnTo>
                <a:lnTo>
                  <a:pt x="3945" y="547"/>
                </a:lnTo>
                <a:lnTo>
                  <a:pt x="3946" y="547"/>
                </a:lnTo>
                <a:lnTo>
                  <a:pt x="3946" y="546"/>
                </a:lnTo>
                <a:lnTo>
                  <a:pt x="3946" y="546"/>
                </a:lnTo>
                <a:lnTo>
                  <a:pt x="3946" y="546"/>
                </a:lnTo>
                <a:lnTo>
                  <a:pt x="3947" y="546"/>
                </a:lnTo>
                <a:lnTo>
                  <a:pt x="3947" y="546"/>
                </a:lnTo>
                <a:lnTo>
                  <a:pt x="3947" y="545"/>
                </a:lnTo>
                <a:lnTo>
                  <a:pt x="3948" y="545"/>
                </a:lnTo>
                <a:lnTo>
                  <a:pt x="3948" y="545"/>
                </a:lnTo>
                <a:lnTo>
                  <a:pt x="3948" y="545"/>
                </a:lnTo>
                <a:lnTo>
                  <a:pt x="3948" y="546"/>
                </a:lnTo>
                <a:lnTo>
                  <a:pt x="3949" y="546"/>
                </a:lnTo>
                <a:lnTo>
                  <a:pt x="3949" y="546"/>
                </a:lnTo>
                <a:lnTo>
                  <a:pt x="3949" y="547"/>
                </a:lnTo>
                <a:lnTo>
                  <a:pt x="3949" y="547"/>
                </a:lnTo>
                <a:lnTo>
                  <a:pt x="3949" y="546"/>
                </a:lnTo>
                <a:lnTo>
                  <a:pt x="3949" y="546"/>
                </a:lnTo>
                <a:lnTo>
                  <a:pt x="3950" y="546"/>
                </a:lnTo>
                <a:lnTo>
                  <a:pt x="3950" y="546"/>
                </a:lnTo>
                <a:lnTo>
                  <a:pt x="3950" y="546"/>
                </a:lnTo>
                <a:lnTo>
                  <a:pt x="3951" y="546"/>
                </a:lnTo>
                <a:lnTo>
                  <a:pt x="3951" y="546"/>
                </a:lnTo>
                <a:lnTo>
                  <a:pt x="3951" y="546"/>
                </a:lnTo>
                <a:lnTo>
                  <a:pt x="3951" y="546"/>
                </a:lnTo>
                <a:lnTo>
                  <a:pt x="3952" y="546"/>
                </a:lnTo>
                <a:lnTo>
                  <a:pt x="3952" y="546"/>
                </a:lnTo>
                <a:lnTo>
                  <a:pt x="3952" y="545"/>
                </a:lnTo>
                <a:lnTo>
                  <a:pt x="3952" y="545"/>
                </a:lnTo>
                <a:lnTo>
                  <a:pt x="3953" y="545"/>
                </a:lnTo>
                <a:lnTo>
                  <a:pt x="3953" y="545"/>
                </a:lnTo>
                <a:lnTo>
                  <a:pt x="3953" y="544"/>
                </a:lnTo>
                <a:lnTo>
                  <a:pt x="3953" y="544"/>
                </a:lnTo>
                <a:lnTo>
                  <a:pt x="3954" y="543"/>
                </a:lnTo>
                <a:lnTo>
                  <a:pt x="3954" y="543"/>
                </a:lnTo>
                <a:lnTo>
                  <a:pt x="3954" y="543"/>
                </a:lnTo>
                <a:lnTo>
                  <a:pt x="3954" y="543"/>
                </a:lnTo>
                <a:lnTo>
                  <a:pt x="3954" y="543"/>
                </a:lnTo>
                <a:lnTo>
                  <a:pt x="3955" y="543"/>
                </a:lnTo>
                <a:lnTo>
                  <a:pt x="3955" y="543"/>
                </a:lnTo>
                <a:lnTo>
                  <a:pt x="3955" y="544"/>
                </a:lnTo>
                <a:lnTo>
                  <a:pt x="3955" y="545"/>
                </a:lnTo>
                <a:lnTo>
                  <a:pt x="3956" y="545"/>
                </a:lnTo>
                <a:lnTo>
                  <a:pt x="3956" y="546"/>
                </a:lnTo>
                <a:lnTo>
                  <a:pt x="3956" y="546"/>
                </a:lnTo>
                <a:lnTo>
                  <a:pt x="3956" y="546"/>
                </a:lnTo>
                <a:lnTo>
                  <a:pt x="3957" y="546"/>
                </a:lnTo>
                <a:lnTo>
                  <a:pt x="3957" y="546"/>
                </a:lnTo>
                <a:lnTo>
                  <a:pt x="3957" y="546"/>
                </a:lnTo>
                <a:lnTo>
                  <a:pt x="3957" y="546"/>
                </a:lnTo>
                <a:lnTo>
                  <a:pt x="3958" y="546"/>
                </a:lnTo>
                <a:lnTo>
                  <a:pt x="3958" y="546"/>
                </a:lnTo>
                <a:lnTo>
                  <a:pt x="3958" y="546"/>
                </a:lnTo>
                <a:lnTo>
                  <a:pt x="3958" y="546"/>
                </a:lnTo>
                <a:lnTo>
                  <a:pt x="3958" y="548"/>
                </a:lnTo>
                <a:lnTo>
                  <a:pt x="3959" y="548"/>
                </a:lnTo>
                <a:lnTo>
                  <a:pt x="3959" y="549"/>
                </a:lnTo>
                <a:lnTo>
                  <a:pt x="3959" y="551"/>
                </a:lnTo>
                <a:lnTo>
                  <a:pt x="3959" y="553"/>
                </a:lnTo>
                <a:lnTo>
                  <a:pt x="3960" y="553"/>
                </a:lnTo>
                <a:lnTo>
                  <a:pt x="3960" y="555"/>
                </a:lnTo>
                <a:lnTo>
                  <a:pt x="3960" y="555"/>
                </a:lnTo>
                <a:lnTo>
                  <a:pt x="3960" y="557"/>
                </a:lnTo>
                <a:lnTo>
                  <a:pt x="3961" y="558"/>
                </a:lnTo>
                <a:lnTo>
                  <a:pt x="3961" y="558"/>
                </a:lnTo>
                <a:lnTo>
                  <a:pt x="3961" y="559"/>
                </a:lnTo>
                <a:lnTo>
                  <a:pt x="3961" y="559"/>
                </a:lnTo>
                <a:lnTo>
                  <a:pt x="3962" y="559"/>
                </a:lnTo>
                <a:lnTo>
                  <a:pt x="3962" y="559"/>
                </a:lnTo>
                <a:lnTo>
                  <a:pt x="3962" y="559"/>
                </a:lnTo>
                <a:lnTo>
                  <a:pt x="3962" y="559"/>
                </a:lnTo>
                <a:lnTo>
                  <a:pt x="3962" y="560"/>
                </a:lnTo>
                <a:lnTo>
                  <a:pt x="3963" y="560"/>
                </a:lnTo>
                <a:lnTo>
                  <a:pt x="3963" y="560"/>
                </a:lnTo>
                <a:lnTo>
                  <a:pt x="3963" y="560"/>
                </a:lnTo>
                <a:lnTo>
                  <a:pt x="3963" y="560"/>
                </a:lnTo>
                <a:lnTo>
                  <a:pt x="3964" y="559"/>
                </a:lnTo>
                <a:lnTo>
                  <a:pt x="3964" y="559"/>
                </a:lnTo>
                <a:lnTo>
                  <a:pt x="3964" y="559"/>
                </a:lnTo>
                <a:lnTo>
                  <a:pt x="3964" y="559"/>
                </a:lnTo>
                <a:lnTo>
                  <a:pt x="3965" y="559"/>
                </a:lnTo>
                <a:lnTo>
                  <a:pt x="3965" y="559"/>
                </a:lnTo>
                <a:lnTo>
                  <a:pt x="3965" y="559"/>
                </a:lnTo>
                <a:lnTo>
                  <a:pt x="3965" y="559"/>
                </a:lnTo>
                <a:lnTo>
                  <a:pt x="3966" y="559"/>
                </a:lnTo>
                <a:lnTo>
                  <a:pt x="3966" y="559"/>
                </a:lnTo>
                <a:lnTo>
                  <a:pt x="3966" y="559"/>
                </a:lnTo>
                <a:lnTo>
                  <a:pt x="3966" y="559"/>
                </a:lnTo>
                <a:lnTo>
                  <a:pt x="3967" y="559"/>
                </a:lnTo>
                <a:lnTo>
                  <a:pt x="3967" y="559"/>
                </a:lnTo>
                <a:lnTo>
                  <a:pt x="3967" y="559"/>
                </a:lnTo>
                <a:lnTo>
                  <a:pt x="3967" y="560"/>
                </a:lnTo>
                <a:lnTo>
                  <a:pt x="3967" y="560"/>
                </a:lnTo>
                <a:lnTo>
                  <a:pt x="3968" y="560"/>
                </a:lnTo>
                <a:lnTo>
                  <a:pt x="3968" y="560"/>
                </a:lnTo>
                <a:lnTo>
                  <a:pt x="3968" y="560"/>
                </a:lnTo>
                <a:lnTo>
                  <a:pt x="3968" y="560"/>
                </a:lnTo>
                <a:lnTo>
                  <a:pt x="3969" y="560"/>
                </a:lnTo>
                <a:lnTo>
                  <a:pt x="3969" y="560"/>
                </a:lnTo>
                <a:lnTo>
                  <a:pt x="3969" y="560"/>
                </a:lnTo>
                <a:lnTo>
                  <a:pt x="3969" y="560"/>
                </a:lnTo>
                <a:lnTo>
                  <a:pt x="3970" y="560"/>
                </a:lnTo>
                <a:lnTo>
                  <a:pt x="3970" y="560"/>
                </a:lnTo>
                <a:lnTo>
                  <a:pt x="3970" y="560"/>
                </a:lnTo>
                <a:lnTo>
                  <a:pt x="3970" y="560"/>
                </a:lnTo>
                <a:lnTo>
                  <a:pt x="3971" y="560"/>
                </a:lnTo>
                <a:lnTo>
                  <a:pt x="3971" y="560"/>
                </a:lnTo>
                <a:lnTo>
                  <a:pt x="3971" y="559"/>
                </a:lnTo>
                <a:lnTo>
                  <a:pt x="3971" y="559"/>
                </a:lnTo>
                <a:lnTo>
                  <a:pt x="3971" y="559"/>
                </a:lnTo>
                <a:lnTo>
                  <a:pt x="3972" y="559"/>
                </a:lnTo>
                <a:lnTo>
                  <a:pt x="3972" y="559"/>
                </a:lnTo>
                <a:lnTo>
                  <a:pt x="3972" y="559"/>
                </a:lnTo>
                <a:lnTo>
                  <a:pt x="3972" y="559"/>
                </a:lnTo>
                <a:lnTo>
                  <a:pt x="3973" y="559"/>
                </a:lnTo>
                <a:lnTo>
                  <a:pt x="3973" y="559"/>
                </a:lnTo>
                <a:lnTo>
                  <a:pt x="3973" y="559"/>
                </a:lnTo>
                <a:lnTo>
                  <a:pt x="3973" y="559"/>
                </a:lnTo>
                <a:lnTo>
                  <a:pt x="3974" y="558"/>
                </a:lnTo>
                <a:lnTo>
                  <a:pt x="3974" y="559"/>
                </a:lnTo>
                <a:lnTo>
                  <a:pt x="3974" y="559"/>
                </a:lnTo>
                <a:lnTo>
                  <a:pt x="3974" y="559"/>
                </a:lnTo>
                <a:lnTo>
                  <a:pt x="3975" y="559"/>
                </a:lnTo>
                <a:lnTo>
                  <a:pt x="3975" y="558"/>
                </a:lnTo>
                <a:lnTo>
                  <a:pt x="3975" y="558"/>
                </a:lnTo>
                <a:lnTo>
                  <a:pt x="3975" y="558"/>
                </a:lnTo>
                <a:lnTo>
                  <a:pt x="3976" y="558"/>
                </a:lnTo>
                <a:lnTo>
                  <a:pt x="3976" y="559"/>
                </a:lnTo>
                <a:lnTo>
                  <a:pt x="3976" y="558"/>
                </a:lnTo>
                <a:lnTo>
                  <a:pt x="3976" y="558"/>
                </a:lnTo>
                <a:lnTo>
                  <a:pt x="3976" y="559"/>
                </a:lnTo>
                <a:lnTo>
                  <a:pt x="3977" y="559"/>
                </a:lnTo>
                <a:lnTo>
                  <a:pt x="3977" y="559"/>
                </a:lnTo>
                <a:lnTo>
                  <a:pt x="3977" y="559"/>
                </a:lnTo>
                <a:lnTo>
                  <a:pt x="3977" y="559"/>
                </a:lnTo>
                <a:lnTo>
                  <a:pt x="3978" y="559"/>
                </a:lnTo>
                <a:lnTo>
                  <a:pt x="3978" y="559"/>
                </a:lnTo>
                <a:lnTo>
                  <a:pt x="3978" y="558"/>
                </a:lnTo>
                <a:lnTo>
                  <a:pt x="3978" y="558"/>
                </a:lnTo>
                <a:lnTo>
                  <a:pt x="3979" y="558"/>
                </a:lnTo>
                <a:lnTo>
                  <a:pt x="3979" y="558"/>
                </a:lnTo>
                <a:lnTo>
                  <a:pt x="3979" y="558"/>
                </a:lnTo>
                <a:lnTo>
                  <a:pt x="3979" y="558"/>
                </a:lnTo>
                <a:lnTo>
                  <a:pt x="3980" y="558"/>
                </a:lnTo>
                <a:lnTo>
                  <a:pt x="3980" y="558"/>
                </a:lnTo>
                <a:lnTo>
                  <a:pt x="3980" y="558"/>
                </a:lnTo>
                <a:lnTo>
                  <a:pt x="3980" y="558"/>
                </a:lnTo>
                <a:lnTo>
                  <a:pt x="3980" y="558"/>
                </a:lnTo>
                <a:lnTo>
                  <a:pt x="3981" y="558"/>
                </a:lnTo>
                <a:lnTo>
                  <a:pt x="3981" y="558"/>
                </a:lnTo>
                <a:lnTo>
                  <a:pt x="3981" y="558"/>
                </a:lnTo>
                <a:lnTo>
                  <a:pt x="3981" y="558"/>
                </a:lnTo>
                <a:lnTo>
                  <a:pt x="3982" y="558"/>
                </a:lnTo>
                <a:lnTo>
                  <a:pt x="3982" y="558"/>
                </a:lnTo>
                <a:lnTo>
                  <a:pt x="3982" y="558"/>
                </a:lnTo>
                <a:lnTo>
                  <a:pt x="3982" y="558"/>
                </a:lnTo>
                <a:lnTo>
                  <a:pt x="3983" y="558"/>
                </a:lnTo>
                <a:lnTo>
                  <a:pt x="3983" y="558"/>
                </a:lnTo>
                <a:lnTo>
                  <a:pt x="3983" y="558"/>
                </a:lnTo>
                <a:lnTo>
                  <a:pt x="3984" y="558"/>
                </a:lnTo>
                <a:lnTo>
                  <a:pt x="3984" y="558"/>
                </a:lnTo>
                <a:lnTo>
                  <a:pt x="3984" y="558"/>
                </a:lnTo>
                <a:lnTo>
                  <a:pt x="3984" y="558"/>
                </a:lnTo>
                <a:lnTo>
                  <a:pt x="3985" y="558"/>
                </a:lnTo>
                <a:lnTo>
                  <a:pt x="3985" y="558"/>
                </a:lnTo>
                <a:lnTo>
                  <a:pt x="3985" y="558"/>
                </a:lnTo>
                <a:lnTo>
                  <a:pt x="3985" y="558"/>
                </a:lnTo>
                <a:lnTo>
                  <a:pt x="3985" y="559"/>
                </a:lnTo>
                <a:lnTo>
                  <a:pt x="3985" y="559"/>
                </a:lnTo>
                <a:lnTo>
                  <a:pt x="3986" y="559"/>
                </a:lnTo>
                <a:lnTo>
                  <a:pt x="3986" y="559"/>
                </a:lnTo>
                <a:lnTo>
                  <a:pt x="3986" y="559"/>
                </a:lnTo>
                <a:lnTo>
                  <a:pt x="3987" y="559"/>
                </a:lnTo>
                <a:lnTo>
                  <a:pt x="3987" y="559"/>
                </a:lnTo>
                <a:lnTo>
                  <a:pt x="3987" y="559"/>
                </a:lnTo>
                <a:lnTo>
                  <a:pt x="3987" y="559"/>
                </a:lnTo>
                <a:lnTo>
                  <a:pt x="3988" y="559"/>
                </a:lnTo>
                <a:lnTo>
                  <a:pt x="3988" y="559"/>
                </a:lnTo>
                <a:lnTo>
                  <a:pt x="3988" y="560"/>
                </a:lnTo>
                <a:lnTo>
                  <a:pt x="3988" y="560"/>
                </a:lnTo>
                <a:lnTo>
                  <a:pt x="3989" y="560"/>
                </a:lnTo>
                <a:lnTo>
                  <a:pt x="3989" y="560"/>
                </a:lnTo>
                <a:lnTo>
                  <a:pt x="3989" y="560"/>
                </a:lnTo>
                <a:lnTo>
                  <a:pt x="3989" y="560"/>
                </a:lnTo>
                <a:lnTo>
                  <a:pt x="3989" y="560"/>
                </a:lnTo>
                <a:lnTo>
                  <a:pt x="3990" y="560"/>
                </a:lnTo>
                <a:lnTo>
                  <a:pt x="3990" y="560"/>
                </a:lnTo>
                <a:lnTo>
                  <a:pt x="3990" y="560"/>
                </a:lnTo>
                <a:lnTo>
                  <a:pt x="3990" y="561"/>
                </a:lnTo>
                <a:lnTo>
                  <a:pt x="3991" y="561"/>
                </a:lnTo>
                <a:lnTo>
                  <a:pt x="3991" y="560"/>
                </a:lnTo>
                <a:lnTo>
                  <a:pt x="3991" y="560"/>
                </a:lnTo>
                <a:lnTo>
                  <a:pt x="3991" y="560"/>
                </a:lnTo>
                <a:lnTo>
                  <a:pt x="3992" y="559"/>
                </a:lnTo>
                <a:lnTo>
                  <a:pt x="3992" y="559"/>
                </a:lnTo>
                <a:lnTo>
                  <a:pt x="3992" y="559"/>
                </a:lnTo>
                <a:lnTo>
                  <a:pt x="3992" y="558"/>
                </a:lnTo>
                <a:lnTo>
                  <a:pt x="3993" y="558"/>
                </a:lnTo>
                <a:lnTo>
                  <a:pt x="3993" y="557"/>
                </a:lnTo>
                <a:lnTo>
                  <a:pt x="3993" y="557"/>
                </a:lnTo>
                <a:lnTo>
                  <a:pt x="3993" y="557"/>
                </a:lnTo>
                <a:lnTo>
                  <a:pt x="3994" y="557"/>
                </a:lnTo>
                <a:lnTo>
                  <a:pt x="3994" y="557"/>
                </a:lnTo>
                <a:lnTo>
                  <a:pt x="3994" y="557"/>
                </a:lnTo>
                <a:lnTo>
                  <a:pt x="3994" y="557"/>
                </a:lnTo>
                <a:lnTo>
                  <a:pt x="3994" y="557"/>
                </a:lnTo>
                <a:lnTo>
                  <a:pt x="3995" y="555"/>
                </a:lnTo>
                <a:lnTo>
                  <a:pt x="3995" y="554"/>
                </a:lnTo>
                <a:lnTo>
                  <a:pt x="3995" y="554"/>
                </a:lnTo>
                <a:lnTo>
                  <a:pt x="3995" y="554"/>
                </a:lnTo>
                <a:lnTo>
                  <a:pt x="3996" y="554"/>
                </a:lnTo>
                <a:lnTo>
                  <a:pt x="3996" y="554"/>
                </a:lnTo>
                <a:lnTo>
                  <a:pt x="3996" y="553"/>
                </a:lnTo>
                <a:lnTo>
                  <a:pt x="3996" y="553"/>
                </a:lnTo>
                <a:lnTo>
                  <a:pt x="3997" y="553"/>
                </a:lnTo>
                <a:lnTo>
                  <a:pt x="3997" y="553"/>
                </a:lnTo>
                <a:lnTo>
                  <a:pt x="3997" y="553"/>
                </a:lnTo>
                <a:lnTo>
                  <a:pt x="3997" y="553"/>
                </a:lnTo>
                <a:lnTo>
                  <a:pt x="3998" y="553"/>
                </a:lnTo>
                <a:lnTo>
                  <a:pt x="3998" y="553"/>
                </a:lnTo>
                <a:lnTo>
                  <a:pt x="3998" y="553"/>
                </a:lnTo>
                <a:lnTo>
                  <a:pt x="3998" y="553"/>
                </a:lnTo>
                <a:lnTo>
                  <a:pt x="3998" y="553"/>
                </a:lnTo>
                <a:lnTo>
                  <a:pt x="3999" y="553"/>
                </a:lnTo>
                <a:lnTo>
                  <a:pt x="3999" y="553"/>
                </a:lnTo>
                <a:lnTo>
                  <a:pt x="3999" y="554"/>
                </a:lnTo>
                <a:lnTo>
                  <a:pt x="3999" y="554"/>
                </a:lnTo>
                <a:lnTo>
                  <a:pt x="4000" y="554"/>
                </a:lnTo>
                <a:lnTo>
                  <a:pt x="4000" y="554"/>
                </a:lnTo>
                <a:lnTo>
                  <a:pt x="4000" y="553"/>
                </a:lnTo>
                <a:lnTo>
                  <a:pt x="4000" y="553"/>
                </a:lnTo>
                <a:lnTo>
                  <a:pt x="4001" y="554"/>
                </a:lnTo>
                <a:lnTo>
                  <a:pt x="4001" y="554"/>
                </a:lnTo>
                <a:lnTo>
                  <a:pt x="4001" y="555"/>
                </a:lnTo>
                <a:lnTo>
                  <a:pt x="4001" y="556"/>
                </a:lnTo>
                <a:lnTo>
                  <a:pt x="4002" y="548"/>
                </a:lnTo>
                <a:lnTo>
                  <a:pt x="4002" y="529"/>
                </a:lnTo>
                <a:lnTo>
                  <a:pt x="4002" y="520"/>
                </a:lnTo>
                <a:lnTo>
                  <a:pt x="4002" y="516"/>
                </a:lnTo>
                <a:lnTo>
                  <a:pt x="4002" y="516"/>
                </a:lnTo>
                <a:lnTo>
                  <a:pt x="4003" y="506"/>
                </a:lnTo>
                <a:lnTo>
                  <a:pt x="4003" y="512"/>
                </a:lnTo>
                <a:lnTo>
                  <a:pt x="4003" y="539"/>
                </a:lnTo>
                <a:lnTo>
                  <a:pt x="4003" y="547"/>
                </a:lnTo>
                <a:lnTo>
                  <a:pt x="4004" y="559"/>
                </a:lnTo>
                <a:lnTo>
                  <a:pt x="4004" y="561"/>
                </a:lnTo>
                <a:lnTo>
                  <a:pt x="4004" y="560"/>
                </a:lnTo>
                <a:lnTo>
                  <a:pt x="4004" y="561"/>
                </a:lnTo>
                <a:lnTo>
                  <a:pt x="4005" y="561"/>
                </a:lnTo>
                <a:lnTo>
                  <a:pt x="4005" y="560"/>
                </a:lnTo>
                <a:lnTo>
                  <a:pt x="4005" y="560"/>
                </a:lnTo>
                <a:lnTo>
                  <a:pt x="4005" y="560"/>
                </a:lnTo>
                <a:lnTo>
                  <a:pt x="4006" y="560"/>
                </a:lnTo>
                <a:lnTo>
                  <a:pt x="4006" y="560"/>
                </a:lnTo>
                <a:lnTo>
                  <a:pt x="4006" y="561"/>
                </a:lnTo>
                <a:lnTo>
                  <a:pt x="4006" y="560"/>
                </a:lnTo>
                <a:lnTo>
                  <a:pt x="4007" y="561"/>
                </a:lnTo>
                <a:lnTo>
                  <a:pt x="4007" y="561"/>
                </a:lnTo>
                <a:lnTo>
                  <a:pt x="4007" y="561"/>
                </a:lnTo>
                <a:lnTo>
                  <a:pt x="4007" y="561"/>
                </a:lnTo>
                <a:lnTo>
                  <a:pt x="4007" y="561"/>
                </a:lnTo>
                <a:lnTo>
                  <a:pt x="4008" y="561"/>
                </a:lnTo>
                <a:lnTo>
                  <a:pt x="4008" y="561"/>
                </a:lnTo>
                <a:lnTo>
                  <a:pt x="4008" y="561"/>
                </a:lnTo>
                <a:lnTo>
                  <a:pt x="4008" y="561"/>
                </a:lnTo>
                <a:lnTo>
                  <a:pt x="4009" y="561"/>
                </a:lnTo>
                <a:lnTo>
                  <a:pt x="4009" y="561"/>
                </a:lnTo>
                <a:lnTo>
                  <a:pt x="4009" y="561"/>
                </a:lnTo>
                <a:lnTo>
                  <a:pt x="4009" y="561"/>
                </a:lnTo>
                <a:lnTo>
                  <a:pt x="4010" y="561"/>
                </a:lnTo>
                <a:lnTo>
                  <a:pt x="4010" y="561"/>
                </a:lnTo>
                <a:lnTo>
                  <a:pt x="4010" y="561"/>
                </a:lnTo>
                <a:lnTo>
                  <a:pt x="4010" y="561"/>
                </a:lnTo>
                <a:lnTo>
                  <a:pt x="4011" y="561"/>
                </a:lnTo>
                <a:lnTo>
                  <a:pt x="4011" y="561"/>
                </a:lnTo>
                <a:lnTo>
                  <a:pt x="4011" y="561"/>
                </a:lnTo>
                <a:lnTo>
                  <a:pt x="4011" y="561"/>
                </a:lnTo>
                <a:lnTo>
                  <a:pt x="4011" y="561"/>
                </a:lnTo>
                <a:lnTo>
                  <a:pt x="4012" y="561"/>
                </a:lnTo>
                <a:lnTo>
                  <a:pt x="4012" y="561"/>
                </a:lnTo>
                <a:lnTo>
                  <a:pt x="4012" y="562"/>
                </a:lnTo>
                <a:lnTo>
                  <a:pt x="4012" y="562"/>
                </a:lnTo>
                <a:lnTo>
                  <a:pt x="4013" y="562"/>
                </a:lnTo>
                <a:lnTo>
                  <a:pt x="4013" y="562"/>
                </a:lnTo>
                <a:lnTo>
                  <a:pt x="4013" y="562"/>
                </a:lnTo>
                <a:lnTo>
                  <a:pt x="4013" y="562"/>
                </a:lnTo>
                <a:lnTo>
                  <a:pt x="4014" y="563"/>
                </a:lnTo>
                <a:lnTo>
                  <a:pt x="4014" y="563"/>
                </a:lnTo>
                <a:lnTo>
                  <a:pt x="4014" y="563"/>
                </a:lnTo>
                <a:lnTo>
                  <a:pt x="4014" y="563"/>
                </a:lnTo>
                <a:lnTo>
                  <a:pt x="4015" y="563"/>
                </a:lnTo>
                <a:lnTo>
                  <a:pt x="4015" y="563"/>
                </a:lnTo>
                <a:lnTo>
                  <a:pt x="4015" y="563"/>
                </a:lnTo>
                <a:lnTo>
                  <a:pt x="4016" y="563"/>
                </a:lnTo>
                <a:lnTo>
                  <a:pt x="4016" y="564"/>
                </a:lnTo>
                <a:lnTo>
                  <a:pt x="4016" y="563"/>
                </a:lnTo>
                <a:lnTo>
                  <a:pt x="4016" y="563"/>
                </a:lnTo>
                <a:lnTo>
                  <a:pt x="4016" y="562"/>
                </a:lnTo>
                <a:lnTo>
                  <a:pt x="4016" y="562"/>
                </a:lnTo>
                <a:lnTo>
                  <a:pt x="4017" y="562"/>
                </a:lnTo>
                <a:lnTo>
                  <a:pt x="4017" y="561"/>
                </a:lnTo>
                <a:lnTo>
                  <a:pt x="4017" y="561"/>
                </a:lnTo>
                <a:lnTo>
                  <a:pt x="4017" y="560"/>
                </a:lnTo>
                <a:lnTo>
                  <a:pt x="4018" y="560"/>
                </a:lnTo>
                <a:lnTo>
                  <a:pt x="4018" y="559"/>
                </a:lnTo>
                <a:lnTo>
                  <a:pt x="4018" y="559"/>
                </a:lnTo>
                <a:lnTo>
                  <a:pt x="4018" y="558"/>
                </a:lnTo>
                <a:lnTo>
                  <a:pt x="4019" y="559"/>
                </a:lnTo>
                <a:lnTo>
                  <a:pt x="4019" y="559"/>
                </a:lnTo>
                <a:lnTo>
                  <a:pt x="4019" y="559"/>
                </a:lnTo>
                <a:lnTo>
                  <a:pt x="4020" y="559"/>
                </a:lnTo>
                <a:lnTo>
                  <a:pt x="4020" y="559"/>
                </a:lnTo>
                <a:lnTo>
                  <a:pt x="4020" y="559"/>
                </a:lnTo>
                <a:lnTo>
                  <a:pt x="4020" y="559"/>
                </a:lnTo>
                <a:lnTo>
                  <a:pt x="4020" y="560"/>
                </a:lnTo>
                <a:lnTo>
                  <a:pt x="4020" y="561"/>
                </a:lnTo>
                <a:lnTo>
                  <a:pt x="4021" y="562"/>
                </a:lnTo>
                <a:lnTo>
                  <a:pt x="4021" y="563"/>
                </a:lnTo>
                <a:lnTo>
                  <a:pt x="4021" y="565"/>
                </a:lnTo>
                <a:lnTo>
                  <a:pt x="4021" y="565"/>
                </a:lnTo>
                <a:lnTo>
                  <a:pt x="4022" y="566"/>
                </a:lnTo>
                <a:lnTo>
                  <a:pt x="4022" y="567"/>
                </a:lnTo>
                <a:lnTo>
                  <a:pt x="4022" y="567"/>
                </a:lnTo>
                <a:lnTo>
                  <a:pt x="4023" y="568"/>
                </a:lnTo>
                <a:lnTo>
                  <a:pt x="4023" y="568"/>
                </a:lnTo>
                <a:lnTo>
                  <a:pt x="4023" y="567"/>
                </a:lnTo>
                <a:lnTo>
                  <a:pt x="4023" y="567"/>
                </a:lnTo>
                <a:lnTo>
                  <a:pt x="4024" y="567"/>
                </a:lnTo>
                <a:lnTo>
                  <a:pt x="4024" y="567"/>
                </a:lnTo>
                <a:lnTo>
                  <a:pt x="4024" y="567"/>
                </a:lnTo>
                <a:lnTo>
                  <a:pt x="4024" y="567"/>
                </a:lnTo>
                <a:lnTo>
                  <a:pt x="4025" y="567"/>
                </a:lnTo>
                <a:lnTo>
                  <a:pt x="4025" y="567"/>
                </a:lnTo>
                <a:lnTo>
                  <a:pt x="4025" y="567"/>
                </a:lnTo>
                <a:lnTo>
                  <a:pt x="4025" y="567"/>
                </a:lnTo>
                <a:lnTo>
                  <a:pt x="4025" y="568"/>
                </a:lnTo>
                <a:lnTo>
                  <a:pt x="4026" y="568"/>
                </a:lnTo>
                <a:lnTo>
                  <a:pt x="4026" y="568"/>
                </a:lnTo>
                <a:lnTo>
                  <a:pt x="4026" y="568"/>
                </a:lnTo>
                <a:lnTo>
                  <a:pt x="4026" y="568"/>
                </a:lnTo>
                <a:lnTo>
                  <a:pt x="4027" y="568"/>
                </a:lnTo>
                <a:lnTo>
                  <a:pt x="4027" y="568"/>
                </a:lnTo>
                <a:lnTo>
                  <a:pt x="4027" y="568"/>
                </a:lnTo>
                <a:lnTo>
                  <a:pt x="4027" y="568"/>
                </a:lnTo>
                <a:lnTo>
                  <a:pt x="4028" y="568"/>
                </a:lnTo>
                <a:lnTo>
                  <a:pt x="4028" y="568"/>
                </a:lnTo>
                <a:lnTo>
                  <a:pt x="4028" y="568"/>
                </a:lnTo>
                <a:lnTo>
                  <a:pt x="4028" y="568"/>
                </a:lnTo>
                <a:lnTo>
                  <a:pt x="4029" y="568"/>
                </a:lnTo>
                <a:lnTo>
                  <a:pt x="4029" y="568"/>
                </a:lnTo>
                <a:lnTo>
                  <a:pt x="4029" y="568"/>
                </a:lnTo>
                <a:lnTo>
                  <a:pt x="4029" y="568"/>
                </a:lnTo>
                <a:lnTo>
                  <a:pt x="4029" y="568"/>
                </a:lnTo>
                <a:lnTo>
                  <a:pt x="4030" y="568"/>
                </a:lnTo>
                <a:lnTo>
                  <a:pt x="4030" y="568"/>
                </a:lnTo>
                <a:lnTo>
                  <a:pt x="4030" y="568"/>
                </a:lnTo>
                <a:lnTo>
                  <a:pt x="4030" y="568"/>
                </a:lnTo>
                <a:lnTo>
                  <a:pt x="4031" y="568"/>
                </a:lnTo>
                <a:lnTo>
                  <a:pt x="4031" y="568"/>
                </a:lnTo>
                <a:lnTo>
                  <a:pt x="4031" y="568"/>
                </a:lnTo>
                <a:lnTo>
                  <a:pt x="4031" y="568"/>
                </a:lnTo>
                <a:lnTo>
                  <a:pt x="4032" y="568"/>
                </a:lnTo>
                <a:lnTo>
                  <a:pt x="4032" y="568"/>
                </a:lnTo>
                <a:lnTo>
                  <a:pt x="4032" y="568"/>
                </a:lnTo>
                <a:lnTo>
                  <a:pt x="4032" y="568"/>
                </a:lnTo>
                <a:lnTo>
                  <a:pt x="4033" y="568"/>
                </a:lnTo>
                <a:lnTo>
                  <a:pt x="4033" y="568"/>
                </a:lnTo>
                <a:lnTo>
                  <a:pt x="4033" y="568"/>
                </a:lnTo>
                <a:lnTo>
                  <a:pt x="4033" y="568"/>
                </a:lnTo>
                <a:lnTo>
                  <a:pt x="4034" y="568"/>
                </a:lnTo>
                <a:lnTo>
                  <a:pt x="4034" y="568"/>
                </a:lnTo>
                <a:lnTo>
                  <a:pt x="4034" y="568"/>
                </a:lnTo>
                <a:lnTo>
                  <a:pt x="4034" y="568"/>
                </a:lnTo>
                <a:lnTo>
                  <a:pt x="4034" y="568"/>
                </a:lnTo>
                <a:lnTo>
                  <a:pt x="4035" y="568"/>
                </a:lnTo>
                <a:lnTo>
                  <a:pt x="4035" y="568"/>
                </a:lnTo>
                <a:lnTo>
                  <a:pt x="4035" y="568"/>
                </a:lnTo>
                <a:lnTo>
                  <a:pt x="4035" y="568"/>
                </a:lnTo>
                <a:lnTo>
                  <a:pt x="4036" y="568"/>
                </a:lnTo>
                <a:lnTo>
                  <a:pt x="4036" y="568"/>
                </a:lnTo>
                <a:lnTo>
                  <a:pt x="4036" y="567"/>
                </a:lnTo>
                <a:lnTo>
                  <a:pt x="4036" y="567"/>
                </a:lnTo>
                <a:lnTo>
                  <a:pt x="4037" y="567"/>
                </a:lnTo>
                <a:lnTo>
                  <a:pt x="4037" y="567"/>
                </a:lnTo>
                <a:lnTo>
                  <a:pt x="4037" y="567"/>
                </a:lnTo>
                <a:lnTo>
                  <a:pt x="4037" y="567"/>
                </a:lnTo>
                <a:lnTo>
                  <a:pt x="4038" y="567"/>
                </a:lnTo>
                <a:lnTo>
                  <a:pt x="4038" y="567"/>
                </a:lnTo>
                <a:lnTo>
                  <a:pt x="4038" y="567"/>
                </a:lnTo>
                <a:lnTo>
                  <a:pt x="4038" y="567"/>
                </a:lnTo>
                <a:lnTo>
                  <a:pt x="4038" y="567"/>
                </a:lnTo>
                <a:lnTo>
                  <a:pt x="4039" y="566"/>
                </a:lnTo>
                <a:lnTo>
                  <a:pt x="4039" y="566"/>
                </a:lnTo>
                <a:lnTo>
                  <a:pt x="4039" y="566"/>
                </a:lnTo>
                <a:lnTo>
                  <a:pt x="4039" y="566"/>
                </a:lnTo>
                <a:lnTo>
                  <a:pt x="4040" y="566"/>
                </a:lnTo>
                <a:lnTo>
                  <a:pt x="4040" y="566"/>
                </a:lnTo>
                <a:lnTo>
                  <a:pt x="4040" y="566"/>
                </a:lnTo>
                <a:lnTo>
                  <a:pt x="4040" y="566"/>
                </a:lnTo>
                <a:lnTo>
                  <a:pt x="4041" y="566"/>
                </a:lnTo>
                <a:lnTo>
                  <a:pt x="4041" y="566"/>
                </a:lnTo>
                <a:lnTo>
                  <a:pt x="4041" y="566"/>
                </a:lnTo>
                <a:lnTo>
                  <a:pt x="4041" y="566"/>
                </a:lnTo>
                <a:lnTo>
                  <a:pt x="4042" y="566"/>
                </a:lnTo>
                <a:lnTo>
                  <a:pt x="4042" y="566"/>
                </a:lnTo>
                <a:lnTo>
                  <a:pt x="4042" y="566"/>
                </a:lnTo>
                <a:lnTo>
                  <a:pt x="4042" y="566"/>
                </a:lnTo>
                <a:lnTo>
                  <a:pt x="4042" y="566"/>
                </a:lnTo>
                <a:lnTo>
                  <a:pt x="4043" y="566"/>
                </a:lnTo>
                <a:lnTo>
                  <a:pt x="4043" y="566"/>
                </a:lnTo>
                <a:lnTo>
                  <a:pt x="4043" y="566"/>
                </a:lnTo>
                <a:lnTo>
                  <a:pt x="4043" y="566"/>
                </a:lnTo>
                <a:lnTo>
                  <a:pt x="4044" y="566"/>
                </a:lnTo>
                <a:lnTo>
                  <a:pt x="4044" y="566"/>
                </a:lnTo>
                <a:lnTo>
                  <a:pt x="4044" y="566"/>
                </a:lnTo>
                <a:lnTo>
                  <a:pt x="4044" y="566"/>
                </a:lnTo>
                <a:lnTo>
                  <a:pt x="4045" y="566"/>
                </a:lnTo>
                <a:lnTo>
                  <a:pt x="4045" y="566"/>
                </a:lnTo>
                <a:lnTo>
                  <a:pt x="4045" y="565"/>
                </a:lnTo>
                <a:lnTo>
                  <a:pt x="4045" y="565"/>
                </a:lnTo>
                <a:lnTo>
                  <a:pt x="4046" y="565"/>
                </a:lnTo>
                <a:lnTo>
                  <a:pt x="4046" y="566"/>
                </a:lnTo>
                <a:lnTo>
                  <a:pt x="4046" y="566"/>
                </a:lnTo>
                <a:lnTo>
                  <a:pt x="4046" y="566"/>
                </a:lnTo>
                <a:lnTo>
                  <a:pt x="4047" y="566"/>
                </a:lnTo>
                <a:lnTo>
                  <a:pt x="4047" y="565"/>
                </a:lnTo>
                <a:lnTo>
                  <a:pt x="4047" y="565"/>
                </a:lnTo>
                <a:lnTo>
                  <a:pt x="4047" y="565"/>
                </a:lnTo>
                <a:lnTo>
                  <a:pt x="4047" y="565"/>
                </a:lnTo>
                <a:lnTo>
                  <a:pt x="4048" y="565"/>
                </a:lnTo>
                <a:lnTo>
                  <a:pt x="4048" y="565"/>
                </a:lnTo>
                <a:lnTo>
                  <a:pt x="4048" y="564"/>
                </a:lnTo>
                <a:lnTo>
                  <a:pt x="4048" y="564"/>
                </a:lnTo>
                <a:lnTo>
                  <a:pt x="4049" y="564"/>
                </a:lnTo>
                <a:lnTo>
                  <a:pt x="4049" y="564"/>
                </a:lnTo>
                <a:lnTo>
                  <a:pt x="4049" y="563"/>
                </a:lnTo>
                <a:lnTo>
                  <a:pt x="4049" y="563"/>
                </a:lnTo>
                <a:lnTo>
                  <a:pt x="4050" y="563"/>
                </a:lnTo>
                <a:lnTo>
                  <a:pt x="4050" y="563"/>
                </a:lnTo>
                <a:lnTo>
                  <a:pt x="4050" y="563"/>
                </a:lnTo>
                <a:lnTo>
                  <a:pt x="4050" y="562"/>
                </a:lnTo>
                <a:lnTo>
                  <a:pt x="4051" y="562"/>
                </a:lnTo>
                <a:lnTo>
                  <a:pt x="4051" y="562"/>
                </a:lnTo>
                <a:lnTo>
                  <a:pt x="4051" y="562"/>
                </a:lnTo>
                <a:lnTo>
                  <a:pt x="4051" y="562"/>
                </a:lnTo>
                <a:lnTo>
                  <a:pt x="4051" y="561"/>
                </a:lnTo>
                <a:lnTo>
                  <a:pt x="4052" y="561"/>
                </a:lnTo>
                <a:lnTo>
                  <a:pt x="4052" y="560"/>
                </a:lnTo>
                <a:lnTo>
                  <a:pt x="4052" y="559"/>
                </a:lnTo>
                <a:lnTo>
                  <a:pt x="4052" y="559"/>
                </a:lnTo>
                <a:lnTo>
                  <a:pt x="4053" y="559"/>
                </a:lnTo>
                <a:lnTo>
                  <a:pt x="4053" y="559"/>
                </a:lnTo>
                <a:lnTo>
                  <a:pt x="4053" y="559"/>
                </a:lnTo>
                <a:lnTo>
                  <a:pt x="4053" y="560"/>
                </a:lnTo>
                <a:lnTo>
                  <a:pt x="4054" y="560"/>
                </a:lnTo>
                <a:lnTo>
                  <a:pt x="4054" y="560"/>
                </a:lnTo>
                <a:lnTo>
                  <a:pt x="4054" y="560"/>
                </a:lnTo>
                <a:lnTo>
                  <a:pt x="4055" y="560"/>
                </a:lnTo>
                <a:lnTo>
                  <a:pt x="4055" y="560"/>
                </a:lnTo>
                <a:lnTo>
                  <a:pt x="4055" y="560"/>
                </a:lnTo>
                <a:lnTo>
                  <a:pt x="4055" y="560"/>
                </a:lnTo>
                <a:lnTo>
                  <a:pt x="4056" y="560"/>
                </a:lnTo>
                <a:lnTo>
                  <a:pt x="4056" y="560"/>
                </a:lnTo>
                <a:lnTo>
                  <a:pt x="4056" y="560"/>
                </a:lnTo>
                <a:lnTo>
                  <a:pt x="4056" y="560"/>
                </a:lnTo>
                <a:lnTo>
                  <a:pt x="4056" y="560"/>
                </a:lnTo>
                <a:lnTo>
                  <a:pt x="4056" y="560"/>
                </a:lnTo>
                <a:lnTo>
                  <a:pt x="4057" y="560"/>
                </a:lnTo>
                <a:lnTo>
                  <a:pt x="4057" y="560"/>
                </a:lnTo>
                <a:lnTo>
                  <a:pt x="4057" y="560"/>
                </a:lnTo>
                <a:lnTo>
                  <a:pt x="4057" y="560"/>
                </a:lnTo>
                <a:lnTo>
                  <a:pt x="4058" y="560"/>
                </a:lnTo>
                <a:lnTo>
                  <a:pt x="4058" y="560"/>
                </a:lnTo>
                <a:lnTo>
                  <a:pt x="4058" y="560"/>
                </a:lnTo>
                <a:lnTo>
                  <a:pt x="4059" y="558"/>
                </a:lnTo>
                <a:lnTo>
                  <a:pt x="4059" y="553"/>
                </a:lnTo>
                <a:lnTo>
                  <a:pt x="4059" y="548"/>
                </a:lnTo>
                <a:lnTo>
                  <a:pt x="4059" y="540"/>
                </a:lnTo>
                <a:lnTo>
                  <a:pt x="4060" y="538"/>
                </a:lnTo>
                <a:lnTo>
                  <a:pt x="4060" y="541"/>
                </a:lnTo>
                <a:lnTo>
                  <a:pt x="4060" y="546"/>
                </a:lnTo>
                <a:lnTo>
                  <a:pt x="4060" y="549"/>
                </a:lnTo>
                <a:lnTo>
                  <a:pt x="4060" y="551"/>
                </a:lnTo>
                <a:lnTo>
                  <a:pt x="4060" y="551"/>
                </a:lnTo>
                <a:lnTo>
                  <a:pt x="4061" y="551"/>
                </a:lnTo>
                <a:lnTo>
                  <a:pt x="4061" y="551"/>
                </a:lnTo>
                <a:lnTo>
                  <a:pt x="4061" y="550"/>
                </a:lnTo>
                <a:lnTo>
                  <a:pt x="4062" y="550"/>
                </a:lnTo>
                <a:lnTo>
                  <a:pt x="4062" y="549"/>
                </a:lnTo>
                <a:lnTo>
                  <a:pt x="4062" y="549"/>
                </a:lnTo>
                <a:lnTo>
                  <a:pt x="4062" y="549"/>
                </a:lnTo>
                <a:lnTo>
                  <a:pt x="4063" y="549"/>
                </a:lnTo>
                <a:lnTo>
                  <a:pt x="4063" y="549"/>
                </a:lnTo>
                <a:lnTo>
                  <a:pt x="4063" y="548"/>
                </a:lnTo>
                <a:lnTo>
                  <a:pt x="4063" y="546"/>
                </a:lnTo>
                <a:lnTo>
                  <a:pt x="4064" y="542"/>
                </a:lnTo>
                <a:lnTo>
                  <a:pt x="4064" y="538"/>
                </a:lnTo>
                <a:lnTo>
                  <a:pt x="4064" y="534"/>
                </a:lnTo>
                <a:lnTo>
                  <a:pt x="4064" y="532"/>
                </a:lnTo>
                <a:lnTo>
                  <a:pt x="4065" y="531"/>
                </a:lnTo>
                <a:lnTo>
                  <a:pt x="4065" y="540"/>
                </a:lnTo>
                <a:lnTo>
                  <a:pt x="4065" y="548"/>
                </a:lnTo>
                <a:lnTo>
                  <a:pt x="4065" y="558"/>
                </a:lnTo>
                <a:lnTo>
                  <a:pt x="4065" y="558"/>
                </a:lnTo>
                <a:lnTo>
                  <a:pt x="4066" y="559"/>
                </a:lnTo>
                <a:lnTo>
                  <a:pt x="4066" y="559"/>
                </a:lnTo>
                <a:lnTo>
                  <a:pt x="4066" y="559"/>
                </a:lnTo>
                <a:lnTo>
                  <a:pt x="4066" y="559"/>
                </a:lnTo>
                <a:lnTo>
                  <a:pt x="4067" y="559"/>
                </a:lnTo>
                <a:lnTo>
                  <a:pt x="4067" y="559"/>
                </a:lnTo>
                <a:lnTo>
                  <a:pt x="4067" y="559"/>
                </a:lnTo>
                <a:lnTo>
                  <a:pt x="4067" y="559"/>
                </a:lnTo>
                <a:lnTo>
                  <a:pt x="4068" y="559"/>
                </a:lnTo>
                <a:lnTo>
                  <a:pt x="4068" y="559"/>
                </a:lnTo>
                <a:lnTo>
                  <a:pt x="4068" y="559"/>
                </a:lnTo>
                <a:lnTo>
                  <a:pt x="4068" y="559"/>
                </a:lnTo>
                <a:lnTo>
                  <a:pt x="4069" y="559"/>
                </a:lnTo>
                <a:lnTo>
                  <a:pt x="4069" y="559"/>
                </a:lnTo>
                <a:lnTo>
                  <a:pt x="4069" y="559"/>
                </a:lnTo>
                <a:lnTo>
                  <a:pt x="4069" y="559"/>
                </a:lnTo>
                <a:lnTo>
                  <a:pt x="4069" y="559"/>
                </a:lnTo>
                <a:lnTo>
                  <a:pt x="4070" y="559"/>
                </a:lnTo>
                <a:lnTo>
                  <a:pt x="4070" y="559"/>
                </a:lnTo>
                <a:lnTo>
                  <a:pt x="4070" y="559"/>
                </a:lnTo>
                <a:lnTo>
                  <a:pt x="4070" y="559"/>
                </a:lnTo>
                <a:lnTo>
                  <a:pt x="4071" y="559"/>
                </a:lnTo>
                <a:lnTo>
                  <a:pt x="4071" y="559"/>
                </a:lnTo>
                <a:lnTo>
                  <a:pt x="4071" y="559"/>
                </a:lnTo>
                <a:lnTo>
                  <a:pt x="4071" y="559"/>
                </a:lnTo>
                <a:lnTo>
                  <a:pt x="4072" y="559"/>
                </a:lnTo>
                <a:lnTo>
                  <a:pt x="4072" y="559"/>
                </a:lnTo>
                <a:lnTo>
                  <a:pt x="4072" y="560"/>
                </a:lnTo>
                <a:lnTo>
                  <a:pt x="4072" y="560"/>
                </a:lnTo>
                <a:lnTo>
                  <a:pt x="4073" y="560"/>
                </a:lnTo>
                <a:lnTo>
                  <a:pt x="4073" y="560"/>
                </a:lnTo>
                <a:lnTo>
                  <a:pt x="4073" y="560"/>
                </a:lnTo>
                <a:lnTo>
                  <a:pt x="4073" y="560"/>
                </a:lnTo>
                <a:lnTo>
                  <a:pt x="4074" y="560"/>
                </a:lnTo>
                <a:lnTo>
                  <a:pt x="4074" y="560"/>
                </a:lnTo>
                <a:lnTo>
                  <a:pt x="4074" y="560"/>
                </a:lnTo>
                <a:lnTo>
                  <a:pt x="4074" y="560"/>
                </a:lnTo>
                <a:lnTo>
                  <a:pt x="4074" y="561"/>
                </a:lnTo>
                <a:lnTo>
                  <a:pt x="4075" y="561"/>
                </a:lnTo>
                <a:lnTo>
                  <a:pt x="4075" y="561"/>
                </a:lnTo>
                <a:lnTo>
                  <a:pt x="4075" y="561"/>
                </a:lnTo>
                <a:lnTo>
                  <a:pt x="4075" y="561"/>
                </a:lnTo>
                <a:lnTo>
                  <a:pt x="4076" y="561"/>
                </a:lnTo>
                <a:lnTo>
                  <a:pt x="4076" y="561"/>
                </a:lnTo>
                <a:lnTo>
                  <a:pt x="4076" y="562"/>
                </a:lnTo>
                <a:lnTo>
                  <a:pt x="4076" y="562"/>
                </a:lnTo>
                <a:lnTo>
                  <a:pt x="4077" y="561"/>
                </a:lnTo>
                <a:lnTo>
                  <a:pt x="4077" y="562"/>
                </a:lnTo>
                <a:lnTo>
                  <a:pt x="4077" y="562"/>
                </a:lnTo>
                <a:lnTo>
                  <a:pt x="4077" y="563"/>
                </a:lnTo>
                <a:lnTo>
                  <a:pt x="4078" y="563"/>
                </a:lnTo>
                <a:lnTo>
                  <a:pt x="4078" y="563"/>
                </a:lnTo>
                <a:lnTo>
                  <a:pt x="4078" y="563"/>
                </a:lnTo>
                <a:lnTo>
                  <a:pt x="4078" y="562"/>
                </a:lnTo>
                <a:lnTo>
                  <a:pt x="4078" y="562"/>
                </a:lnTo>
                <a:lnTo>
                  <a:pt x="4079" y="562"/>
                </a:lnTo>
                <a:lnTo>
                  <a:pt x="4079" y="562"/>
                </a:lnTo>
                <a:lnTo>
                  <a:pt x="4079" y="562"/>
                </a:lnTo>
                <a:lnTo>
                  <a:pt x="4079" y="562"/>
                </a:lnTo>
                <a:lnTo>
                  <a:pt x="4080" y="562"/>
                </a:lnTo>
                <a:lnTo>
                  <a:pt x="4080" y="562"/>
                </a:lnTo>
                <a:lnTo>
                  <a:pt x="4080" y="562"/>
                </a:lnTo>
                <a:lnTo>
                  <a:pt x="4080" y="563"/>
                </a:lnTo>
                <a:lnTo>
                  <a:pt x="4081" y="563"/>
                </a:lnTo>
                <a:lnTo>
                  <a:pt x="4081" y="563"/>
                </a:lnTo>
                <a:lnTo>
                  <a:pt x="4081" y="563"/>
                </a:lnTo>
                <a:lnTo>
                  <a:pt x="4081" y="563"/>
                </a:lnTo>
                <a:lnTo>
                  <a:pt x="4082" y="563"/>
                </a:lnTo>
                <a:lnTo>
                  <a:pt x="4082" y="563"/>
                </a:lnTo>
                <a:lnTo>
                  <a:pt x="4082" y="563"/>
                </a:lnTo>
                <a:lnTo>
                  <a:pt x="4082" y="563"/>
                </a:lnTo>
                <a:lnTo>
                  <a:pt x="4082" y="563"/>
                </a:lnTo>
                <a:lnTo>
                  <a:pt x="4083" y="563"/>
                </a:lnTo>
                <a:lnTo>
                  <a:pt x="4083" y="563"/>
                </a:lnTo>
                <a:lnTo>
                  <a:pt x="4083" y="563"/>
                </a:lnTo>
                <a:lnTo>
                  <a:pt x="4083" y="563"/>
                </a:lnTo>
                <a:lnTo>
                  <a:pt x="4084" y="563"/>
                </a:lnTo>
                <a:lnTo>
                  <a:pt x="4084" y="563"/>
                </a:lnTo>
                <a:lnTo>
                  <a:pt x="4084" y="563"/>
                </a:lnTo>
                <a:lnTo>
                  <a:pt x="4084" y="563"/>
                </a:lnTo>
                <a:lnTo>
                  <a:pt x="4085" y="563"/>
                </a:lnTo>
                <a:lnTo>
                  <a:pt x="4085" y="563"/>
                </a:lnTo>
                <a:lnTo>
                  <a:pt x="4085" y="563"/>
                </a:lnTo>
                <a:lnTo>
                  <a:pt x="4085" y="563"/>
                </a:lnTo>
                <a:lnTo>
                  <a:pt x="4086" y="563"/>
                </a:lnTo>
                <a:lnTo>
                  <a:pt x="4086" y="563"/>
                </a:lnTo>
                <a:lnTo>
                  <a:pt x="4086" y="563"/>
                </a:lnTo>
                <a:lnTo>
                  <a:pt x="4086" y="563"/>
                </a:lnTo>
                <a:lnTo>
                  <a:pt x="4087" y="563"/>
                </a:lnTo>
                <a:lnTo>
                  <a:pt x="4087" y="563"/>
                </a:lnTo>
                <a:lnTo>
                  <a:pt x="4087" y="564"/>
                </a:lnTo>
                <a:lnTo>
                  <a:pt x="4087" y="564"/>
                </a:lnTo>
                <a:lnTo>
                  <a:pt x="4087" y="564"/>
                </a:lnTo>
                <a:lnTo>
                  <a:pt x="4088" y="564"/>
                </a:lnTo>
                <a:lnTo>
                  <a:pt x="4088" y="564"/>
                </a:lnTo>
                <a:lnTo>
                  <a:pt x="4088" y="564"/>
                </a:lnTo>
                <a:lnTo>
                  <a:pt x="4088" y="564"/>
                </a:lnTo>
                <a:lnTo>
                  <a:pt x="4089" y="564"/>
                </a:lnTo>
                <a:lnTo>
                  <a:pt x="4089" y="564"/>
                </a:lnTo>
                <a:lnTo>
                  <a:pt x="4089" y="564"/>
                </a:lnTo>
                <a:lnTo>
                  <a:pt x="4089" y="564"/>
                </a:lnTo>
                <a:lnTo>
                  <a:pt x="4090" y="564"/>
                </a:lnTo>
                <a:lnTo>
                  <a:pt x="4090" y="564"/>
                </a:lnTo>
                <a:lnTo>
                  <a:pt x="4090" y="564"/>
                </a:lnTo>
                <a:lnTo>
                  <a:pt x="4091" y="564"/>
                </a:lnTo>
                <a:lnTo>
                  <a:pt x="4091" y="565"/>
                </a:lnTo>
                <a:lnTo>
                  <a:pt x="4091" y="564"/>
                </a:lnTo>
                <a:lnTo>
                  <a:pt x="4091" y="564"/>
                </a:lnTo>
                <a:lnTo>
                  <a:pt x="4091" y="564"/>
                </a:lnTo>
                <a:lnTo>
                  <a:pt x="4091" y="565"/>
                </a:lnTo>
                <a:lnTo>
                  <a:pt x="4092" y="565"/>
                </a:lnTo>
                <a:lnTo>
                  <a:pt x="4092" y="565"/>
                </a:lnTo>
                <a:lnTo>
                  <a:pt x="4092" y="565"/>
                </a:lnTo>
                <a:lnTo>
                  <a:pt x="4092" y="565"/>
                </a:lnTo>
                <a:lnTo>
                  <a:pt x="4093" y="565"/>
                </a:lnTo>
                <a:lnTo>
                  <a:pt x="4093" y="565"/>
                </a:lnTo>
                <a:lnTo>
                  <a:pt x="4093" y="565"/>
                </a:lnTo>
                <a:lnTo>
                  <a:pt x="4094" y="565"/>
                </a:lnTo>
                <a:lnTo>
                  <a:pt x="4094" y="565"/>
                </a:lnTo>
                <a:lnTo>
                  <a:pt x="4094" y="565"/>
                </a:lnTo>
                <a:lnTo>
                  <a:pt x="4094" y="565"/>
                </a:lnTo>
                <a:lnTo>
                  <a:pt x="4095" y="565"/>
                </a:lnTo>
                <a:lnTo>
                  <a:pt x="4095" y="565"/>
                </a:lnTo>
                <a:lnTo>
                  <a:pt x="4095" y="565"/>
                </a:lnTo>
                <a:lnTo>
                  <a:pt x="4095" y="565"/>
                </a:lnTo>
                <a:lnTo>
                  <a:pt x="4096" y="565"/>
                </a:lnTo>
                <a:lnTo>
                  <a:pt x="4096" y="565"/>
                </a:lnTo>
                <a:lnTo>
                  <a:pt x="4096" y="565"/>
                </a:lnTo>
                <a:lnTo>
                  <a:pt x="4096" y="565"/>
                </a:lnTo>
                <a:lnTo>
                  <a:pt x="4096" y="565"/>
                </a:lnTo>
                <a:lnTo>
                  <a:pt x="4097" y="565"/>
                </a:lnTo>
                <a:lnTo>
                  <a:pt x="4097" y="565"/>
                </a:lnTo>
                <a:lnTo>
                  <a:pt x="4097" y="566"/>
                </a:lnTo>
                <a:lnTo>
                  <a:pt x="4097" y="565"/>
                </a:lnTo>
                <a:lnTo>
                  <a:pt x="4098" y="565"/>
                </a:lnTo>
                <a:lnTo>
                  <a:pt x="4098" y="565"/>
                </a:lnTo>
                <a:lnTo>
                  <a:pt x="4098" y="566"/>
                </a:lnTo>
                <a:lnTo>
                  <a:pt x="4098" y="566"/>
                </a:lnTo>
                <a:lnTo>
                  <a:pt x="4099" y="566"/>
                </a:lnTo>
                <a:lnTo>
                  <a:pt x="4099" y="566"/>
                </a:lnTo>
                <a:lnTo>
                  <a:pt x="4099" y="566"/>
                </a:lnTo>
                <a:lnTo>
                  <a:pt x="4099" y="566"/>
                </a:lnTo>
                <a:lnTo>
                  <a:pt x="4100" y="567"/>
                </a:lnTo>
                <a:lnTo>
                  <a:pt x="4100" y="567"/>
                </a:lnTo>
                <a:lnTo>
                  <a:pt x="4100" y="567"/>
                </a:lnTo>
                <a:lnTo>
                  <a:pt x="4100" y="567"/>
                </a:lnTo>
                <a:lnTo>
                  <a:pt x="4100" y="567"/>
                </a:lnTo>
                <a:lnTo>
                  <a:pt x="4101" y="567"/>
                </a:lnTo>
                <a:lnTo>
                  <a:pt x="4101" y="567"/>
                </a:lnTo>
                <a:lnTo>
                  <a:pt x="4101" y="567"/>
                </a:lnTo>
                <a:lnTo>
                  <a:pt x="4101" y="567"/>
                </a:lnTo>
                <a:lnTo>
                  <a:pt x="4102" y="567"/>
                </a:lnTo>
                <a:lnTo>
                  <a:pt x="4102" y="567"/>
                </a:lnTo>
                <a:lnTo>
                  <a:pt x="4102" y="567"/>
                </a:lnTo>
                <a:lnTo>
                  <a:pt x="4102" y="567"/>
                </a:lnTo>
                <a:lnTo>
                  <a:pt x="4103" y="567"/>
                </a:lnTo>
                <a:lnTo>
                  <a:pt x="4103" y="567"/>
                </a:lnTo>
                <a:lnTo>
                  <a:pt x="4103" y="567"/>
                </a:lnTo>
                <a:lnTo>
                  <a:pt x="4103" y="567"/>
                </a:lnTo>
                <a:lnTo>
                  <a:pt x="4104" y="567"/>
                </a:lnTo>
                <a:lnTo>
                  <a:pt x="4104" y="567"/>
                </a:lnTo>
                <a:lnTo>
                  <a:pt x="4104" y="567"/>
                </a:lnTo>
                <a:lnTo>
                  <a:pt x="4104" y="567"/>
                </a:lnTo>
                <a:lnTo>
                  <a:pt x="4105" y="567"/>
                </a:lnTo>
                <a:lnTo>
                  <a:pt x="4105" y="567"/>
                </a:lnTo>
                <a:lnTo>
                  <a:pt x="4105" y="567"/>
                </a:lnTo>
                <a:lnTo>
                  <a:pt x="4105" y="567"/>
                </a:lnTo>
                <a:lnTo>
                  <a:pt x="4105" y="567"/>
                </a:lnTo>
                <a:lnTo>
                  <a:pt x="4106" y="567"/>
                </a:lnTo>
                <a:lnTo>
                  <a:pt x="4106" y="567"/>
                </a:lnTo>
                <a:lnTo>
                  <a:pt x="4106" y="567"/>
                </a:lnTo>
                <a:lnTo>
                  <a:pt x="4106" y="567"/>
                </a:lnTo>
                <a:lnTo>
                  <a:pt x="4107" y="567"/>
                </a:lnTo>
                <a:lnTo>
                  <a:pt x="4107" y="567"/>
                </a:lnTo>
                <a:lnTo>
                  <a:pt x="4107" y="567"/>
                </a:lnTo>
                <a:lnTo>
                  <a:pt x="4107" y="567"/>
                </a:lnTo>
                <a:lnTo>
                  <a:pt x="4108" y="567"/>
                </a:lnTo>
                <a:lnTo>
                  <a:pt x="4108" y="567"/>
                </a:lnTo>
                <a:lnTo>
                  <a:pt x="4108" y="567"/>
                </a:lnTo>
                <a:lnTo>
                  <a:pt x="4108" y="567"/>
                </a:lnTo>
                <a:lnTo>
                  <a:pt x="4109" y="567"/>
                </a:lnTo>
                <a:lnTo>
                  <a:pt x="4109" y="567"/>
                </a:lnTo>
                <a:lnTo>
                  <a:pt x="4109" y="567"/>
                </a:lnTo>
                <a:lnTo>
                  <a:pt x="4109" y="567"/>
                </a:lnTo>
                <a:lnTo>
                  <a:pt x="4109" y="567"/>
                </a:lnTo>
                <a:lnTo>
                  <a:pt x="4110" y="567"/>
                </a:lnTo>
                <a:lnTo>
                  <a:pt x="4110" y="567"/>
                </a:lnTo>
                <a:lnTo>
                  <a:pt x="4110" y="567"/>
                </a:lnTo>
                <a:lnTo>
                  <a:pt x="4110" y="567"/>
                </a:lnTo>
                <a:lnTo>
                  <a:pt x="4111" y="567"/>
                </a:lnTo>
                <a:lnTo>
                  <a:pt x="4111" y="567"/>
                </a:lnTo>
                <a:lnTo>
                  <a:pt x="4111" y="567"/>
                </a:lnTo>
                <a:lnTo>
                  <a:pt x="4111" y="567"/>
                </a:lnTo>
                <a:lnTo>
                  <a:pt x="4112" y="567"/>
                </a:lnTo>
                <a:lnTo>
                  <a:pt x="4112" y="567"/>
                </a:lnTo>
                <a:lnTo>
                  <a:pt x="4112" y="567"/>
                </a:lnTo>
                <a:lnTo>
                  <a:pt x="4112" y="567"/>
                </a:lnTo>
                <a:lnTo>
                  <a:pt x="4113" y="567"/>
                </a:lnTo>
                <a:lnTo>
                  <a:pt x="4113" y="567"/>
                </a:lnTo>
                <a:lnTo>
                  <a:pt x="4113" y="567"/>
                </a:lnTo>
                <a:lnTo>
                  <a:pt x="4113" y="567"/>
                </a:lnTo>
                <a:lnTo>
                  <a:pt x="4114" y="567"/>
                </a:lnTo>
                <a:lnTo>
                  <a:pt x="4114" y="567"/>
                </a:lnTo>
                <a:lnTo>
                  <a:pt x="4114" y="567"/>
                </a:lnTo>
                <a:lnTo>
                  <a:pt x="4114" y="567"/>
                </a:lnTo>
                <a:lnTo>
                  <a:pt x="4114" y="567"/>
                </a:lnTo>
                <a:lnTo>
                  <a:pt x="4115" y="567"/>
                </a:lnTo>
                <a:lnTo>
                  <a:pt x="4115" y="567"/>
                </a:lnTo>
                <a:lnTo>
                  <a:pt x="4115" y="567"/>
                </a:lnTo>
                <a:lnTo>
                  <a:pt x="4115" y="567"/>
                </a:lnTo>
                <a:lnTo>
                  <a:pt x="4116" y="567"/>
                </a:lnTo>
                <a:lnTo>
                  <a:pt x="4116" y="567"/>
                </a:lnTo>
                <a:lnTo>
                  <a:pt x="4116" y="567"/>
                </a:lnTo>
                <a:lnTo>
                  <a:pt x="4116" y="567"/>
                </a:lnTo>
                <a:lnTo>
                  <a:pt x="4117" y="567"/>
                </a:lnTo>
                <a:lnTo>
                  <a:pt x="4117" y="567"/>
                </a:lnTo>
                <a:lnTo>
                  <a:pt x="4117" y="567"/>
                </a:lnTo>
                <a:lnTo>
                  <a:pt x="4117" y="567"/>
                </a:lnTo>
                <a:lnTo>
                  <a:pt x="4118" y="567"/>
                </a:lnTo>
                <a:lnTo>
                  <a:pt x="4118" y="567"/>
                </a:lnTo>
                <a:lnTo>
                  <a:pt x="4118" y="567"/>
                </a:lnTo>
                <a:lnTo>
                  <a:pt x="4118" y="567"/>
                </a:lnTo>
                <a:lnTo>
                  <a:pt x="4118" y="567"/>
                </a:lnTo>
                <a:lnTo>
                  <a:pt x="4119" y="567"/>
                </a:lnTo>
                <a:lnTo>
                  <a:pt x="4119" y="567"/>
                </a:lnTo>
                <a:lnTo>
                  <a:pt x="4119" y="567"/>
                </a:lnTo>
                <a:lnTo>
                  <a:pt x="4119" y="567"/>
                </a:lnTo>
                <a:lnTo>
                  <a:pt x="4120" y="568"/>
                </a:lnTo>
                <a:lnTo>
                  <a:pt x="4120" y="567"/>
                </a:lnTo>
                <a:lnTo>
                  <a:pt x="4120" y="559"/>
                </a:lnTo>
                <a:lnTo>
                  <a:pt x="4120" y="555"/>
                </a:lnTo>
                <a:lnTo>
                  <a:pt x="4121" y="549"/>
                </a:lnTo>
                <a:lnTo>
                  <a:pt x="4121" y="545"/>
                </a:lnTo>
                <a:lnTo>
                  <a:pt x="4121" y="545"/>
                </a:lnTo>
                <a:lnTo>
                  <a:pt x="4121" y="547"/>
                </a:lnTo>
                <a:lnTo>
                  <a:pt x="4122" y="546"/>
                </a:lnTo>
                <a:lnTo>
                  <a:pt x="4122" y="542"/>
                </a:lnTo>
                <a:lnTo>
                  <a:pt x="4122" y="559"/>
                </a:lnTo>
                <a:lnTo>
                  <a:pt x="4122" y="559"/>
                </a:lnTo>
                <a:lnTo>
                  <a:pt x="4122" y="558"/>
                </a:lnTo>
                <a:lnTo>
                  <a:pt x="4123" y="558"/>
                </a:lnTo>
                <a:lnTo>
                  <a:pt x="4123" y="559"/>
                </a:lnTo>
                <a:lnTo>
                  <a:pt x="4123" y="559"/>
                </a:lnTo>
                <a:lnTo>
                  <a:pt x="4123" y="560"/>
                </a:lnTo>
                <a:lnTo>
                  <a:pt x="4124" y="560"/>
                </a:lnTo>
                <a:lnTo>
                  <a:pt x="4124" y="560"/>
                </a:lnTo>
                <a:lnTo>
                  <a:pt x="4124" y="559"/>
                </a:lnTo>
                <a:lnTo>
                  <a:pt x="4124" y="559"/>
                </a:lnTo>
                <a:lnTo>
                  <a:pt x="4125" y="559"/>
                </a:lnTo>
                <a:lnTo>
                  <a:pt x="4125" y="559"/>
                </a:lnTo>
                <a:lnTo>
                  <a:pt x="4125" y="559"/>
                </a:lnTo>
                <a:lnTo>
                  <a:pt x="4125" y="559"/>
                </a:lnTo>
                <a:lnTo>
                  <a:pt x="4126" y="559"/>
                </a:lnTo>
                <a:lnTo>
                  <a:pt x="4126" y="559"/>
                </a:lnTo>
                <a:lnTo>
                  <a:pt x="4126" y="559"/>
                </a:lnTo>
                <a:lnTo>
                  <a:pt x="4127" y="559"/>
                </a:lnTo>
                <a:lnTo>
                  <a:pt x="4127" y="559"/>
                </a:lnTo>
                <a:lnTo>
                  <a:pt x="4127" y="559"/>
                </a:lnTo>
                <a:lnTo>
                  <a:pt x="4127" y="559"/>
                </a:lnTo>
                <a:lnTo>
                  <a:pt x="4127" y="559"/>
                </a:lnTo>
                <a:lnTo>
                  <a:pt x="4127" y="559"/>
                </a:lnTo>
                <a:lnTo>
                  <a:pt x="4128" y="559"/>
                </a:lnTo>
                <a:lnTo>
                  <a:pt x="4128" y="559"/>
                </a:lnTo>
                <a:lnTo>
                  <a:pt x="4128" y="559"/>
                </a:lnTo>
                <a:lnTo>
                  <a:pt x="4128" y="559"/>
                </a:lnTo>
                <a:lnTo>
                  <a:pt x="4129" y="559"/>
                </a:lnTo>
                <a:lnTo>
                  <a:pt x="4129" y="559"/>
                </a:lnTo>
                <a:lnTo>
                  <a:pt x="4129" y="559"/>
                </a:lnTo>
                <a:lnTo>
                  <a:pt x="4130" y="559"/>
                </a:lnTo>
                <a:lnTo>
                  <a:pt x="4130" y="559"/>
                </a:lnTo>
                <a:lnTo>
                  <a:pt x="4130" y="559"/>
                </a:lnTo>
                <a:lnTo>
                  <a:pt x="4130" y="559"/>
                </a:lnTo>
                <a:lnTo>
                  <a:pt x="4131" y="559"/>
                </a:lnTo>
                <a:lnTo>
                  <a:pt x="4131" y="559"/>
                </a:lnTo>
                <a:lnTo>
                  <a:pt x="4131" y="559"/>
                </a:lnTo>
                <a:lnTo>
                  <a:pt x="4131" y="559"/>
                </a:lnTo>
                <a:lnTo>
                  <a:pt x="4131" y="559"/>
                </a:lnTo>
                <a:lnTo>
                  <a:pt x="4131" y="559"/>
                </a:lnTo>
                <a:lnTo>
                  <a:pt x="4132" y="559"/>
                </a:lnTo>
                <a:lnTo>
                  <a:pt x="4132" y="559"/>
                </a:lnTo>
                <a:lnTo>
                  <a:pt x="4132" y="559"/>
                </a:lnTo>
                <a:lnTo>
                  <a:pt x="4133" y="559"/>
                </a:lnTo>
                <a:lnTo>
                  <a:pt x="4133" y="559"/>
                </a:lnTo>
                <a:lnTo>
                  <a:pt x="4133" y="559"/>
                </a:lnTo>
                <a:lnTo>
                  <a:pt x="4133" y="559"/>
                </a:lnTo>
                <a:lnTo>
                  <a:pt x="4134" y="558"/>
                </a:lnTo>
                <a:lnTo>
                  <a:pt x="4134" y="558"/>
                </a:lnTo>
                <a:lnTo>
                  <a:pt x="4134" y="558"/>
                </a:lnTo>
                <a:lnTo>
                  <a:pt x="4134" y="558"/>
                </a:lnTo>
                <a:lnTo>
                  <a:pt x="4135" y="558"/>
                </a:lnTo>
                <a:lnTo>
                  <a:pt x="4135" y="558"/>
                </a:lnTo>
                <a:lnTo>
                  <a:pt x="4135" y="559"/>
                </a:lnTo>
                <a:lnTo>
                  <a:pt x="4135" y="560"/>
                </a:lnTo>
                <a:lnTo>
                  <a:pt x="4136" y="560"/>
                </a:lnTo>
                <a:lnTo>
                  <a:pt x="4136" y="561"/>
                </a:lnTo>
                <a:lnTo>
                  <a:pt x="4136" y="561"/>
                </a:lnTo>
                <a:lnTo>
                  <a:pt x="4136" y="561"/>
                </a:lnTo>
                <a:lnTo>
                  <a:pt x="4136" y="562"/>
                </a:lnTo>
                <a:lnTo>
                  <a:pt x="4137" y="562"/>
                </a:lnTo>
                <a:lnTo>
                  <a:pt x="4137" y="562"/>
                </a:lnTo>
                <a:lnTo>
                  <a:pt x="4137" y="562"/>
                </a:lnTo>
                <a:lnTo>
                  <a:pt x="4137" y="562"/>
                </a:lnTo>
                <a:lnTo>
                  <a:pt x="4138" y="563"/>
                </a:lnTo>
                <a:lnTo>
                  <a:pt x="4138" y="563"/>
                </a:lnTo>
                <a:lnTo>
                  <a:pt x="4138" y="564"/>
                </a:lnTo>
                <a:lnTo>
                  <a:pt x="4138" y="565"/>
                </a:lnTo>
                <a:lnTo>
                  <a:pt x="4139" y="565"/>
                </a:lnTo>
                <a:lnTo>
                  <a:pt x="4139" y="564"/>
                </a:lnTo>
                <a:lnTo>
                  <a:pt x="4139" y="564"/>
                </a:lnTo>
                <a:lnTo>
                  <a:pt x="4139" y="563"/>
                </a:lnTo>
                <a:lnTo>
                  <a:pt x="4140" y="563"/>
                </a:lnTo>
                <a:lnTo>
                  <a:pt x="4140" y="564"/>
                </a:lnTo>
                <a:lnTo>
                  <a:pt x="4140" y="564"/>
                </a:lnTo>
                <a:lnTo>
                  <a:pt x="4140" y="564"/>
                </a:lnTo>
                <a:lnTo>
                  <a:pt x="4140" y="564"/>
                </a:lnTo>
                <a:lnTo>
                  <a:pt x="4141" y="564"/>
                </a:lnTo>
                <a:lnTo>
                  <a:pt x="4141" y="565"/>
                </a:lnTo>
                <a:lnTo>
                  <a:pt x="4141" y="565"/>
                </a:lnTo>
                <a:lnTo>
                  <a:pt x="4141" y="565"/>
                </a:lnTo>
                <a:lnTo>
                  <a:pt x="4142" y="565"/>
                </a:lnTo>
                <a:lnTo>
                  <a:pt x="4142" y="565"/>
                </a:lnTo>
                <a:lnTo>
                  <a:pt x="4142" y="565"/>
                </a:lnTo>
                <a:lnTo>
                  <a:pt x="4142" y="565"/>
                </a:lnTo>
                <a:lnTo>
                  <a:pt x="4143" y="565"/>
                </a:lnTo>
                <a:lnTo>
                  <a:pt x="4143" y="565"/>
                </a:lnTo>
                <a:lnTo>
                  <a:pt x="4143" y="565"/>
                </a:lnTo>
                <a:lnTo>
                  <a:pt x="4143" y="565"/>
                </a:lnTo>
                <a:lnTo>
                  <a:pt x="4144" y="565"/>
                </a:lnTo>
                <a:lnTo>
                  <a:pt x="4144" y="565"/>
                </a:lnTo>
                <a:lnTo>
                  <a:pt x="4144" y="565"/>
                </a:lnTo>
                <a:lnTo>
                  <a:pt x="4144" y="564"/>
                </a:lnTo>
                <a:lnTo>
                  <a:pt x="4145" y="564"/>
                </a:lnTo>
                <a:lnTo>
                  <a:pt x="4145" y="564"/>
                </a:lnTo>
                <a:lnTo>
                  <a:pt x="4145" y="564"/>
                </a:lnTo>
                <a:lnTo>
                  <a:pt x="4145" y="564"/>
                </a:lnTo>
                <a:lnTo>
                  <a:pt x="4145" y="564"/>
                </a:lnTo>
                <a:lnTo>
                  <a:pt x="4146" y="564"/>
                </a:lnTo>
                <a:lnTo>
                  <a:pt x="4146" y="564"/>
                </a:lnTo>
                <a:lnTo>
                  <a:pt x="4146" y="564"/>
                </a:lnTo>
                <a:lnTo>
                  <a:pt x="4146" y="565"/>
                </a:lnTo>
                <a:lnTo>
                  <a:pt x="4147" y="565"/>
                </a:lnTo>
                <a:lnTo>
                  <a:pt x="4147" y="566"/>
                </a:lnTo>
                <a:lnTo>
                  <a:pt x="4147" y="566"/>
                </a:lnTo>
                <a:lnTo>
                  <a:pt x="4147" y="566"/>
                </a:lnTo>
                <a:lnTo>
                  <a:pt x="4148" y="566"/>
                </a:lnTo>
                <a:lnTo>
                  <a:pt x="4148" y="566"/>
                </a:lnTo>
                <a:lnTo>
                  <a:pt x="4148" y="566"/>
                </a:lnTo>
                <a:lnTo>
                  <a:pt x="4148" y="566"/>
                </a:lnTo>
                <a:lnTo>
                  <a:pt x="4149" y="567"/>
                </a:lnTo>
                <a:lnTo>
                  <a:pt x="4149" y="567"/>
                </a:lnTo>
                <a:lnTo>
                  <a:pt x="4149" y="567"/>
                </a:lnTo>
                <a:lnTo>
                  <a:pt x="4149" y="567"/>
                </a:lnTo>
                <a:lnTo>
                  <a:pt x="4149" y="566"/>
                </a:lnTo>
                <a:lnTo>
                  <a:pt x="4150" y="566"/>
                </a:lnTo>
                <a:lnTo>
                  <a:pt x="4150" y="566"/>
                </a:lnTo>
                <a:lnTo>
                  <a:pt x="4150" y="566"/>
                </a:lnTo>
                <a:lnTo>
                  <a:pt x="4150" y="567"/>
                </a:lnTo>
                <a:lnTo>
                  <a:pt x="4151" y="566"/>
                </a:lnTo>
                <a:lnTo>
                  <a:pt x="4151" y="566"/>
                </a:lnTo>
                <a:lnTo>
                  <a:pt x="4151" y="566"/>
                </a:lnTo>
                <a:lnTo>
                  <a:pt x="4151" y="566"/>
                </a:lnTo>
                <a:lnTo>
                  <a:pt x="4152" y="566"/>
                </a:lnTo>
                <a:lnTo>
                  <a:pt x="4152" y="566"/>
                </a:lnTo>
                <a:lnTo>
                  <a:pt x="4152" y="566"/>
                </a:lnTo>
                <a:lnTo>
                  <a:pt x="4152" y="566"/>
                </a:lnTo>
                <a:lnTo>
                  <a:pt x="4153" y="566"/>
                </a:lnTo>
                <a:lnTo>
                  <a:pt x="4153" y="566"/>
                </a:lnTo>
                <a:lnTo>
                  <a:pt x="4153" y="566"/>
                </a:lnTo>
                <a:lnTo>
                  <a:pt x="4153" y="566"/>
                </a:lnTo>
                <a:lnTo>
                  <a:pt x="4154" y="566"/>
                </a:lnTo>
                <a:lnTo>
                  <a:pt x="4154" y="566"/>
                </a:lnTo>
                <a:lnTo>
                  <a:pt x="4154" y="566"/>
                </a:lnTo>
                <a:lnTo>
                  <a:pt x="4154" y="566"/>
                </a:lnTo>
                <a:lnTo>
                  <a:pt x="4154" y="566"/>
                </a:lnTo>
                <a:lnTo>
                  <a:pt x="4155" y="566"/>
                </a:lnTo>
                <a:lnTo>
                  <a:pt x="4155" y="566"/>
                </a:lnTo>
                <a:lnTo>
                  <a:pt x="4155" y="566"/>
                </a:lnTo>
                <a:lnTo>
                  <a:pt x="4155" y="566"/>
                </a:lnTo>
                <a:lnTo>
                  <a:pt x="4156" y="566"/>
                </a:lnTo>
                <a:lnTo>
                  <a:pt x="4156" y="566"/>
                </a:lnTo>
                <a:lnTo>
                  <a:pt x="4156" y="566"/>
                </a:lnTo>
                <a:lnTo>
                  <a:pt x="4156" y="566"/>
                </a:lnTo>
                <a:lnTo>
                  <a:pt x="4157" y="566"/>
                </a:lnTo>
                <a:lnTo>
                  <a:pt x="4157" y="566"/>
                </a:lnTo>
                <a:lnTo>
                  <a:pt x="4157" y="566"/>
                </a:lnTo>
                <a:lnTo>
                  <a:pt x="4157" y="566"/>
                </a:lnTo>
                <a:lnTo>
                  <a:pt x="4158" y="566"/>
                </a:lnTo>
                <a:lnTo>
                  <a:pt x="4158" y="566"/>
                </a:lnTo>
                <a:lnTo>
                  <a:pt x="4158" y="566"/>
                </a:lnTo>
                <a:lnTo>
                  <a:pt x="4158" y="566"/>
                </a:lnTo>
                <a:lnTo>
                  <a:pt x="4158" y="566"/>
                </a:lnTo>
                <a:lnTo>
                  <a:pt x="4159" y="566"/>
                </a:lnTo>
                <a:lnTo>
                  <a:pt x="4159" y="567"/>
                </a:lnTo>
                <a:lnTo>
                  <a:pt x="4159" y="567"/>
                </a:lnTo>
                <a:lnTo>
                  <a:pt x="4159" y="567"/>
                </a:lnTo>
                <a:lnTo>
                  <a:pt x="4160" y="567"/>
                </a:lnTo>
                <a:lnTo>
                  <a:pt x="4160" y="567"/>
                </a:lnTo>
                <a:lnTo>
                  <a:pt x="4160" y="567"/>
                </a:lnTo>
                <a:lnTo>
                  <a:pt x="4160" y="567"/>
                </a:lnTo>
                <a:lnTo>
                  <a:pt x="4161" y="567"/>
                </a:lnTo>
                <a:lnTo>
                  <a:pt x="4161" y="567"/>
                </a:lnTo>
                <a:lnTo>
                  <a:pt x="4161" y="567"/>
                </a:lnTo>
                <a:lnTo>
                  <a:pt x="4161" y="567"/>
                </a:lnTo>
                <a:lnTo>
                  <a:pt x="4162" y="567"/>
                </a:lnTo>
                <a:lnTo>
                  <a:pt x="4162" y="567"/>
                </a:lnTo>
                <a:lnTo>
                  <a:pt x="4162" y="567"/>
                </a:lnTo>
                <a:lnTo>
                  <a:pt x="4162" y="568"/>
                </a:lnTo>
                <a:lnTo>
                  <a:pt x="4162" y="568"/>
                </a:lnTo>
                <a:lnTo>
                  <a:pt x="4163" y="567"/>
                </a:lnTo>
                <a:lnTo>
                  <a:pt x="4163" y="567"/>
                </a:lnTo>
                <a:lnTo>
                  <a:pt x="4163" y="567"/>
                </a:lnTo>
                <a:lnTo>
                  <a:pt x="4163" y="568"/>
                </a:lnTo>
                <a:lnTo>
                  <a:pt x="4164" y="568"/>
                </a:lnTo>
                <a:lnTo>
                  <a:pt x="4164" y="568"/>
                </a:lnTo>
                <a:lnTo>
                  <a:pt x="4164" y="568"/>
                </a:lnTo>
                <a:lnTo>
                  <a:pt x="4164" y="568"/>
                </a:lnTo>
                <a:lnTo>
                  <a:pt x="4165" y="568"/>
                </a:lnTo>
                <a:lnTo>
                  <a:pt x="4165" y="568"/>
                </a:lnTo>
                <a:lnTo>
                  <a:pt x="4165" y="568"/>
                </a:lnTo>
                <a:lnTo>
                  <a:pt x="4166" y="568"/>
                </a:lnTo>
                <a:lnTo>
                  <a:pt x="4166" y="568"/>
                </a:lnTo>
                <a:lnTo>
                  <a:pt x="4166" y="568"/>
                </a:lnTo>
                <a:lnTo>
                  <a:pt x="4166" y="568"/>
                </a:lnTo>
                <a:lnTo>
                  <a:pt x="4167" y="568"/>
                </a:lnTo>
                <a:lnTo>
                  <a:pt x="4167" y="568"/>
                </a:lnTo>
                <a:lnTo>
                  <a:pt x="4167" y="568"/>
                </a:lnTo>
                <a:lnTo>
                  <a:pt x="4167" y="568"/>
                </a:lnTo>
                <a:lnTo>
                  <a:pt x="4167" y="568"/>
                </a:lnTo>
                <a:lnTo>
                  <a:pt x="4167" y="568"/>
                </a:lnTo>
                <a:lnTo>
                  <a:pt x="4168" y="569"/>
                </a:lnTo>
                <a:lnTo>
                  <a:pt x="4168" y="569"/>
                </a:lnTo>
                <a:lnTo>
                  <a:pt x="4168" y="569"/>
                </a:lnTo>
                <a:lnTo>
                  <a:pt x="4169" y="569"/>
                </a:lnTo>
                <a:lnTo>
                  <a:pt x="4169" y="570"/>
                </a:lnTo>
                <a:lnTo>
                  <a:pt x="4169" y="570"/>
                </a:lnTo>
                <a:lnTo>
                  <a:pt x="4169" y="570"/>
                </a:lnTo>
                <a:lnTo>
                  <a:pt x="4170" y="570"/>
                </a:lnTo>
                <a:lnTo>
                  <a:pt x="4170" y="570"/>
                </a:lnTo>
                <a:lnTo>
                  <a:pt x="4170" y="569"/>
                </a:lnTo>
                <a:lnTo>
                  <a:pt x="4170" y="570"/>
                </a:lnTo>
                <a:lnTo>
                  <a:pt x="4171" y="570"/>
                </a:lnTo>
                <a:lnTo>
                  <a:pt x="4171" y="571"/>
                </a:lnTo>
                <a:lnTo>
                  <a:pt x="4171" y="571"/>
                </a:lnTo>
                <a:lnTo>
                  <a:pt x="4171" y="571"/>
                </a:lnTo>
                <a:lnTo>
                  <a:pt x="4171" y="571"/>
                </a:lnTo>
                <a:lnTo>
                  <a:pt x="4172" y="571"/>
                </a:lnTo>
                <a:lnTo>
                  <a:pt x="4172" y="571"/>
                </a:lnTo>
                <a:lnTo>
                  <a:pt x="4172" y="571"/>
                </a:lnTo>
                <a:lnTo>
                  <a:pt x="4172" y="570"/>
                </a:lnTo>
                <a:lnTo>
                  <a:pt x="4173" y="570"/>
                </a:lnTo>
                <a:lnTo>
                  <a:pt x="4173" y="570"/>
                </a:lnTo>
                <a:lnTo>
                  <a:pt x="4173" y="570"/>
                </a:lnTo>
                <a:lnTo>
                  <a:pt x="4173" y="570"/>
                </a:lnTo>
                <a:lnTo>
                  <a:pt x="4174" y="570"/>
                </a:lnTo>
                <a:lnTo>
                  <a:pt x="4174" y="570"/>
                </a:lnTo>
                <a:lnTo>
                  <a:pt x="4174" y="570"/>
                </a:lnTo>
                <a:lnTo>
                  <a:pt x="4174" y="570"/>
                </a:lnTo>
                <a:lnTo>
                  <a:pt x="4175" y="570"/>
                </a:lnTo>
                <a:lnTo>
                  <a:pt x="4175" y="570"/>
                </a:lnTo>
                <a:lnTo>
                  <a:pt x="4175" y="570"/>
                </a:lnTo>
                <a:lnTo>
                  <a:pt x="4175" y="570"/>
                </a:lnTo>
                <a:lnTo>
                  <a:pt x="4176" y="570"/>
                </a:lnTo>
                <a:lnTo>
                  <a:pt x="4176" y="570"/>
                </a:lnTo>
                <a:lnTo>
                  <a:pt x="4176" y="570"/>
                </a:lnTo>
                <a:lnTo>
                  <a:pt x="4176" y="570"/>
                </a:lnTo>
                <a:lnTo>
                  <a:pt x="4176" y="571"/>
                </a:lnTo>
                <a:lnTo>
                  <a:pt x="4177" y="571"/>
                </a:lnTo>
                <a:lnTo>
                  <a:pt x="4177" y="571"/>
                </a:lnTo>
                <a:lnTo>
                  <a:pt x="4177" y="571"/>
                </a:lnTo>
                <a:lnTo>
                  <a:pt x="4177" y="571"/>
                </a:lnTo>
                <a:lnTo>
                  <a:pt x="4178" y="571"/>
                </a:lnTo>
                <a:lnTo>
                  <a:pt x="4178" y="571"/>
                </a:lnTo>
                <a:lnTo>
                  <a:pt x="4178" y="571"/>
                </a:lnTo>
                <a:lnTo>
                  <a:pt x="4178" y="571"/>
                </a:lnTo>
                <a:lnTo>
                  <a:pt x="4179" y="571"/>
                </a:lnTo>
                <a:lnTo>
                  <a:pt x="4179" y="571"/>
                </a:lnTo>
                <a:lnTo>
                  <a:pt x="4179" y="571"/>
                </a:lnTo>
                <a:lnTo>
                  <a:pt x="4179" y="571"/>
                </a:lnTo>
                <a:lnTo>
                  <a:pt x="4180" y="571"/>
                </a:lnTo>
                <a:lnTo>
                  <a:pt x="4180" y="571"/>
                </a:lnTo>
                <a:lnTo>
                  <a:pt x="4180" y="571"/>
                </a:lnTo>
                <a:lnTo>
                  <a:pt x="4180" y="571"/>
                </a:lnTo>
                <a:lnTo>
                  <a:pt x="4180" y="570"/>
                </a:lnTo>
                <a:lnTo>
                  <a:pt x="4181" y="570"/>
                </a:lnTo>
                <a:lnTo>
                  <a:pt x="4181" y="571"/>
                </a:lnTo>
                <a:lnTo>
                  <a:pt x="4181" y="568"/>
                </a:lnTo>
                <a:lnTo>
                  <a:pt x="4181" y="557"/>
                </a:lnTo>
                <a:lnTo>
                  <a:pt x="4182" y="546"/>
                </a:lnTo>
                <a:lnTo>
                  <a:pt x="4182" y="531"/>
                </a:lnTo>
                <a:lnTo>
                  <a:pt x="4182" y="535"/>
                </a:lnTo>
                <a:lnTo>
                  <a:pt x="4182" y="530"/>
                </a:lnTo>
                <a:lnTo>
                  <a:pt x="4183" y="529"/>
                </a:lnTo>
                <a:lnTo>
                  <a:pt x="4183" y="538"/>
                </a:lnTo>
                <a:lnTo>
                  <a:pt x="4183" y="552"/>
                </a:lnTo>
                <a:lnTo>
                  <a:pt x="4183" y="566"/>
                </a:lnTo>
                <a:lnTo>
                  <a:pt x="4184" y="571"/>
                </a:lnTo>
                <a:lnTo>
                  <a:pt x="4184" y="571"/>
                </a:lnTo>
                <a:lnTo>
                  <a:pt x="4184" y="571"/>
                </a:lnTo>
                <a:lnTo>
                  <a:pt x="4184" y="571"/>
                </a:lnTo>
                <a:lnTo>
                  <a:pt x="4185" y="571"/>
                </a:lnTo>
                <a:lnTo>
                  <a:pt x="4185" y="571"/>
                </a:lnTo>
                <a:lnTo>
                  <a:pt x="4185" y="571"/>
                </a:lnTo>
                <a:lnTo>
                  <a:pt x="4185" y="571"/>
                </a:lnTo>
                <a:lnTo>
                  <a:pt x="4185" y="571"/>
                </a:lnTo>
                <a:lnTo>
                  <a:pt x="4186" y="571"/>
                </a:lnTo>
                <a:lnTo>
                  <a:pt x="4186" y="571"/>
                </a:lnTo>
                <a:lnTo>
                  <a:pt x="4186" y="571"/>
                </a:lnTo>
                <a:lnTo>
                  <a:pt x="4186" y="571"/>
                </a:lnTo>
                <a:lnTo>
                  <a:pt x="4187" y="571"/>
                </a:lnTo>
                <a:lnTo>
                  <a:pt x="4187" y="571"/>
                </a:lnTo>
                <a:lnTo>
                  <a:pt x="4187" y="571"/>
                </a:lnTo>
                <a:lnTo>
                  <a:pt x="4187" y="571"/>
                </a:lnTo>
                <a:lnTo>
                  <a:pt x="4188" y="571"/>
                </a:lnTo>
                <a:lnTo>
                  <a:pt x="4188" y="571"/>
                </a:lnTo>
                <a:lnTo>
                  <a:pt x="4188" y="571"/>
                </a:lnTo>
                <a:lnTo>
                  <a:pt x="4188" y="571"/>
                </a:lnTo>
                <a:lnTo>
                  <a:pt x="4189" y="571"/>
                </a:lnTo>
                <a:lnTo>
                  <a:pt x="4189" y="571"/>
                </a:lnTo>
                <a:lnTo>
                  <a:pt x="4189" y="571"/>
                </a:lnTo>
                <a:lnTo>
                  <a:pt x="4189" y="570"/>
                </a:lnTo>
                <a:lnTo>
                  <a:pt x="4189" y="570"/>
                </a:lnTo>
                <a:lnTo>
                  <a:pt x="4190" y="570"/>
                </a:lnTo>
                <a:lnTo>
                  <a:pt x="4190" y="570"/>
                </a:lnTo>
                <a:lnTo>
                  <a:pt x="4190" y="570"/>
                </a:lnTo>
                <a:lnTo>
                  <a:pt x="4190" y="570"/>
                </a:lnTo>
                <a:lnTo>
                  <a:pt x="4191" y="570"/>
                </a:lnTo>
                <a:lnTo>
                  <a:pt x="4191" y="570"/>
                </a:lnTo>
                <a:lnTo>
                  <a:pt x="4191" y="570"/>
                </a:lnTo>
                <a:lnTo>
                  <a:pt x="4191" y="570"/>
                </a:lnTo>
                <a:lnTo>
                  <a:pt x="4192" y="570"/>
                </a:lnTo>
                <a:lnTo>
                  <a:pt x="4192" y="570"/>
                </a:lnTo>
                <a:lnTo>
                  <a:pt x="4192" y="570"/>
                </a:lnTo>
                <a:lnTo>
                  <a:pt x="4192" y="569"/>
                </a:lnTo>
                <a:lnTo>
                  <a:pt x="4193" y="569"/>
                </a:lnTo>
                <a:lnTo>
                  <a:pt x="4193" y="569"/>
                </a:lnTo>
                <a:lnTo>
                  <a:pt x="4193" y="570"/>
                </a:lnTo>
                <a:lnTo>
                  <a:pt x="4193" y="570"/>
                </a:lnTo>
                <a:lnTo>
                  <a:pt x="4194" y="570"/>
                </a:lnTo>
                <a:lnTo>
                  <a:pt x="4194" y="570"/>
                </a:lnTo>
                <a:lnTo>
                  <a:pt x="4194" y="569"/>
                </a:lnTo>
                <a:lnTo>
                  <a:pt x="4194" y="569"/>
                </a:lnTo>
                <a:lnTo>
                  <a:pt x="4194" y="569"/>
                </a:lnTo>
                <a:lnTo>
                  <a:pt x="4195" y="569"/>
                </a:lnTo>
                <a:lnTo>
                  <a:pt x="4195" y="569"/>
                </a:lnTo>
                <a:lnTo>
                  <a:pt x="4195" y="569"/>
                </a:lnTo>
                <a:lnTo>
                  <a:pt x="4195" y="568"/>
                </a:lnTo>
                <a:lnTo>
                  <a:pt x="4196" y="568"/>
                </a:lnTo>
                <a:lnTo>
                  <a:pt x="4196" y="568"/>
                </a:lnTo>
                <a:lnTo>
                  <a:pt x="4196" y="567"/>
                </a:lnTo>
                <a:lnTo>
                  <a:pt x="4196" y="567"/>
                </a:lnTo>
                <a:lnTo>
                  <a:pt x="4197" y="567"/>
                </a:lnTo>
                <a:lnTo>
                  <a:pt x="4197" y="567"/>
                </a:lnTo>
                <a:lnTo>
                  <a:pt x="4197" y="567"/>
                </a:lnTo>
                <a:lnTo>
                  <a:pt x="4197" y="566"/>
                </a:lnTo>
                <a:lnTo>
                  <a:pt x="4198" y="566"/>
                </a:lnTo>
                <a:lnTo>
                  <a:pt x="4198" y="565"/>
                </a:lnTo>
                <a:lnTo>
                  <a:pt x="4198" y="565"/>
                </a:lnTo>
                <a:lnTo>
                  <a:pt x="4198" y="565"/>
                </a:lnTo>
                <a:lnTo>
                  <a:pt x="4198" y="565"/>
                </a:lnTo>
                <a:lnTo>
                  <a:pt x="4199" y="565"/>
                </a:lnTo>
                <a:lnTo>
                  <a:pt x="4199" y="564"/>
                </a:lnTo>
                <a:lnTo>
                  <a:pt x="4199" y="565"/>
                </a:lnTo>
                <a:lnTo>
                  <a:pt x="4199" y="566"/>
                </a:lnTo>
                <a:lnTo>
                  <a:pt x="4200" y="566"/>
                </a:lnTo>
                <a:lnTo>
                  <a:pt x="4200" y="566"/>
                </a:lnTo>
                <a:lnTo>
                  <a:pt x="4200" y="566"/>
                </a:lnTo>
                <a:lnTo>
                  <a:pt x="4200" y="566"/>
                </a:lnTo>
                <a:lnTo>
                  <a:pt x="4201" y="566"/>
                </a:lnTo>
                <a:lnTo>
                  <a:pt x="4201" y="566"/>
                </a:lnTo>
                <a:lnTo>
                  <a:pt x="4201" y="566"/>
                </a:lnTo>
                <a:lnTo>
                  <a:pt x="4202" y="566"/>
                </a:lnTo>
                <a:lnTo>
                  <a:pt x="4202" y="566"/>
                </a:lnTo>
                <a:lnTo>
                  <a:pt x="4202" y="566"/>
                </a:lnTo>
                <a:lnTo>
                  <a:pt x="4202" y="567"/>
                </a:lnTo>
                <a:lnTo>
                  <a:pt x="4202" y="567"/>
                </a:lnTo>
                <a:lnTo>
                  <a:pt x="4202" y="567"/>
                </a:lnTo>
                <a:lnTo>
                  <a:pt x="4203" y="567"/>
                </a:lnTo>
                <a:lnTo>
                  <a:pt x="4203" y="567"/>
                </a:lnTo>
                <a:lnTo>
                  <a:pt x="4203" y="567"/>
                </a:lnTo>
                <a:lnTo>
                  <a:pt x="4203" y="567"/>
                </a:lnTo>
                <a:lnTo>
                  <a:pt x="4204" y="567"/>
                </a:lnTo>
                <a:lnTo>
                  <a:pt x="4204" y="567"/>
                </a:lnTo>
                <a:lnTo>
                  <a:pt x="4204" y="567"/>
                </a:lnTo>
                <a:lnTo>
                  <a:pt x="4205" y="567"/>
                </a:lnTo>
                <a:lnTo>
                  <a:pt x="4205" y="566"/>
                </a:lnTo>
                <a:lnTo>
                  <a:pt x="4205" y="566"/>
                </a:lnTo>
                <a:lnTo>
                  <a:pt x="4205" y="567"/>
                </a:lnTo>
                <a:lnTo>
                  <a:pt x="4206" y="567"/>
                </a:lnTo>
                <a:lnTo>
                  <a:pt x="4206" y="567"/>
                </a:lnTo>
                <a:lnTo>
                  <a:pt x="4206" y="567"/>
                </a:lnTo>
                <a:lnTo>
                  <a:pt x="4206" y="567"/>
                </a:lnTo>
                <a:lnTo>
                  <a:pt x="4207" y="567"/>
                </a:lnTo>
                <a:lnTo>
                  <a:pt x="4207" y="567"/>
                </a:lnTo>
                <a:lnTo>
                  <a:pt x="4207" y="567"/>
                </a:lnTo>
                <a:lnTo>
                  <a:pt x="4207" y="567"/>
                </a:lnTo>
                <a:lnTo>
                  <a:pt x="4207" y="567"/>
                </a:lnTo>
                <a:lnTo>
                  <a:pt x="4208" y="567"/>
                </a:lnTo>
                <a:lnTo>
                  <a:pt x="4208" y="566"/>
                </a:lnTo>
                <a:lnTo>
                  <a:pt x="4208" y="566"/>
                </a:lnTo>
                <a:lnTo>
                  <a:pt x="4208" y="566"/>
                </a:lnTo>
                <a:lnTo>
                  <a:pt x="4209" y="566"/>
                </a:lnTo>
                <a:lnTo>
                  <a:pt x="4209" y="566"/>
                </a:lnTo>
                <a:lnTo>
                  <a:pt x="4209" y="566"/>
                </a:lnTo>
                <a:lnTo>
                  <a:pt x="4209" y="566"/>
                </a:lnTo>
                <a:lnTo>
                  <a:pt x="4210" y="566"/>
                </a:lnTo>
                <a:lnTo>
                  <a:pt x="4210" y="566"/>
                </a:lnTo>
                <a:lnTo>
                  <a:pt x="4210" y="566"/>
                </a:lnTo>
                <a:lnTo>
                  <a:pt x="4210" y="566"/>
                </a:lnTo>
                <a:lnTo>
                  <a:pt x="4211" y="567"/>
                </a:lnTo>
                <a:lnTo>
                  <a:pt x="4211" y="567"/>
                </a:lnTo>
                <a:lnTo>
                  <a:pt x="4211" y="568"/>
                </a:lnTo>
                <a:lnTo>
                  <a:pt x="4211" y="568"/>
                </a:lnTo>
                <a:lnTo>
                  <a:pt x="4211" y="568"/>
                </a:lnTo>
                <a:lnTo>
                  <a:pt x="4212" y="568"/>
                </a:lnTo>
                <a:lnTo>
                  <a:pt x="4212" y="568"/>
                </a:lnTo>
                <a:lnTo>
                  <a:pt x="4212" y="568"/>
                </a:lnTo>
                <a:lnTo>
                  <a:pt x="4212" y="568"/>
                </a:lnTo>
                <a:lnTo>
                  <a:pt x="4213" y="569"/>
                </a:lnTo>
                <a:lnTo>
                  <a:pt x="4213" y="569"/>
                </a:lnTo>
                <a:lnTo>
                  <a:pt x="4213" y="569"/>
                </a:lnTo>
                <a:lnTo>
                  <a:pt x="4213" y="569"/>
                </a:lnTo>
                <a:lnTo>
                  <a:pt x="4214" y="569"/>
                </a:lnTo>
                <a:lnTo>
                  <a:pt x="4214" y="569"/>
                </a:lnTo>
                <a:lnTo>
                  <a:pt x="4214" y="569"/>
                </a:lnTo>
                <a:lnTo>
                  <a:pt x="4214" y="569"/>
                </a:lnTo>
                <a:lnTo>
                  <a:pt x="4215" y="569"/>
                </a:lnTo>
                <a:lnTo>
                  <a:pt x="4215" y="569"/>
                </a:lnTo>
                <a:lnTo>
                  <a:pt x="4215" y="569"/>
                </a:lnTo>
                <a:lnTo>
                  <a:pt x="4215" y="570"/>
                </a:lnTo>
                <a:lnTo>
                  <a:pt x="4216" y="570"/>
                </a:lnTo>
                <a:lnTo>
                  <a:pt x="4216" y="570"/>
                </a:lnTo>
                <a:lnTo>
                  <a:pt x="4216" y="570"/>
                </a:lnTo>
                <a:lnTo>
                  <a:pt x="4216" y="570"/>
                </a:lnTo>
                <a:lnTo>
                  <a:pt x="4216" y="570"/>
                </a:lnTo>
                <a:lnTo>
                  <a:pt x="4217" y="570"/>
                </a:lnTo>
                <a:lnTo>
                  <a:pt x="4217" y="570"/>
                </a:lnTo>
                <a:lnTo>
                  <a:pt x="4217" y="570"/>
                </a:lnTo>
                <a:lnTo>
                  <a:pt x="4217" y="570"/>
                </a:lnTo>
                <a:lnTo>
                  <a:pt x="4218" y="570"/>
                </a:lnTo>
                <a:lnTo>
                  <a:pt x="4218" y="570"/>
                </a:lnTo>
                <a:lnTo>
                  <a:pt x="4218" y="570"/>
                </a:lnTo>
                <a:lnTo>
                  <a:pt x="4218" y="570"/>
                </a:lnTo>
                <a:lnTo>
                  <a:pt x="4219" y="570"/>
                </a:lnTo>
                <a:lnTo>
                  <a:pt x="4219" y="571"/>
                </a:lnTo>
                <a:lnTo>
                  <a:pt x="4219" y="571"/>
                </a:lnTo>
                <a:lnTo>
                  <a:pt x="4219" y="571"/>
                </a:lnTo>
                <a:lnTo>
                  <a:pt x="4220" y="571"/>
                </a:lnTo>
                <a:lnTo>
                  <a:pt x="4220" y="571"/>
                </a:lnTo>
                <a:lnTo>
                  <a:pt x="4220" y="571"/>
                </a:lnTo>
                <a:lnTo>
                  <a:pt x="4220" y="570"/>
                </a:lnTo>
                <a:lnTo>
                  <a:pt x="4220" y="570"/>
                </a:lnTo>
                <a:lnTo>
                  <a:pt x="4221" y="570"/>
                </a:lnTo>
                <a:lnTo>
                  <a:pt x="4221" y="570"/>
                </a:lnTo>
                <a:lnTo>
                  <a:pt x="4221" y="570"/>
                </a:lnTo>
                <a:lnTo>
                  <a:pt x="4221" y="570"/>
                </a:lnTo>
                <a:lnTo>
                  <a:pt x="4222" y="570"/>
                </a:lnTo>
                <a:lnTo>
                  <a:pt x="4222" y="570"/>
                </a:lnTo>
                <a:lnTo>
                  <a:pt x="4222" y="570"/>
                </a:lnTo>
                <a:lnTo>
                  <a:pt x="4222" y="570"/>
                </a:lnTo>
                <a:lnTo>
                  <a:pt x="4223" y="570"/>
                </a:lnTo>
                <a:lnTo>
                  <a:pt x="4223" y="570"/>
                </a:lnTo>
                <a:lnTo>
                  <a:pt x="4223" y="570"/>
                </a:lnTo>
                <a:lnTo>
                  <a:pt x="4223" y="570"/>
                </a:lnTo>
                <a:lnTo>
                  <a:pt x="4224" y="570"/>
                </a:lnTo>
                <a:lnTo>
                  <a:pt x="4224" y="570"/>
                </a:lnTo>
                <a:lnTo>
                  <a:pt x="4224" y="570"/>
                </a:lnTo>
                <a:lnTo>
                  <a:pt x="4224" y="570"/>
                </a:lnTo>
                <a:lnTo>
                  <a:pt x="4225" y="570"/>
                </a:lnTo>
                <a:lnTo>
                  <a:pt x="4225" y="569"/>
                </a:lnTo>
                <a:lnTo>
                  <a:pt x="4225" y="569"/>
                </a:lnTo>
                <a:lnTo>
                  <a:pt x="4225" y="569"/>
                </a:lnTo>
                <a:lnTo>
                  <a:pt x="4225" y="569"/>
                </a:lnTo>
                <a:lnTo>
                  <a:pt x="4226" y="569"/>
                </a:lnTo>
                <a:lnTo>
                  <a:pt x="4226" y="569"/>
                </a:lnTo>
                <a:lnTo>
                  <a:pt x="4226" y="569"/>
                </a:lnTo>
                <a:lnTo>
                  <a:pt x="4226" y="569"/>
                </a:lnTo>
                <a:lnTo>
                  <a:pt x="4227" y="569"/>
                </a:lnTo>
                <a:lnTo>
                  <a:pt x="4227" y="569"/>
                </a:lnTo>
                <a:lnTo>
                  <a:pt x="4227" y="568"/>
                </a:lnTo>
                <a:lnTo>
                  <a:pt x="4227" y="568"/>
                </a:lnTo>
                <a:lnTo>
                  <a:pt x="4228" y="568"/>
                </a:lnTo>
                <a:lnTo>
                  <a:pt x="4228" y="568"/>
                </a:lnTo>
                <a:lnTo>
                  <a:pt x="4228" y="568"/>
                </a:lnTo>
                <a:lnTo>
                  <a:pt x="4228" y="568"/>
                </a:lnTo>
                <a:lnTo>
                  <a:pt x="4229" y="568"/>
                </a:lnTo>
                <a:lnTo>
                  <a:pt x="4229" y="568"/>
                </a:lnTo>
                <a:lnTo>
                  <a:pt x="4229" y="568"/>
                </a:lnTo>
                <a:lnTo>
                  <a:pt x="4229" y="568"/>
                </a:lnTo>
                <a:lnTo>
                  <a:pt x="4229" y="568"/>
                </a:lnTo>
                <a:lnTo>
                  <a:pt x="4230" y="568"/>
                </a:lnTo>
                <a:lnTo>
                  <a:pt x="4230" y="568"/>
                </a:lnTo>
                <a:lnTo>
                  <a:pt x="4230" y="567"/>
                </a:lnTo>
                <a:lnTo>
                  <a:pt x="4230" y="567"/>
                </a:lnTo>
                <a:lnTo>
                  <a:pt x="4231" y="566"/>
                </a:lnTo>
                <a:lnTo>
                  <a:pt x="4231" y="566"/>
                </a:lnTo>
                <a:lnTo>
                  <a:pt x="4231" y="566"/>
                </a:lnTo>
                <a:lnTo>
                  <a:pt x="4231" y="566"/>
                </a:lnTo>
                <a:lnTo>
                  <a:pt x="4232" y="566"/>
                </a:lnTo>
                <a:lnTo>
                  <a:pt x="4232" y="567"/>
                </a:lnTo>
                <a:lnTo>
                  <a:pt x="4232" y="566"/>
                </a:lnTo>
                <a:lnTo>
                  <a:pt x="4232" y="566"/>
                </a:lnTo>
                <a:lnTo>
                  <a:pt x="4233" y="566"/>
                </a:lnTo>
                <a:lnTo>
                  <a:pt x="4233" y="566"/>
                </a:lnTo>
                <a:lnTo>
                  <a:pt x="4233" y="566"/>
                </a:lnTo>
                <a:lnTo>
                  <a:pt x="4234" y="566"/>
                </a:lnTo>
                <a:lnTo>
                  <a:pt x="4234" y="566"/>
                </a:lnTo>
                <a:lnTo>
                  <a:pt x="4234" y="566"/>
                </a:lnTo>
                <a:lnTo>
                  <a:pt x="4234" y="566"/>
                </a:lnTo>
                <a:lnTo>
                  <a:pt x="4234" y="566"/>
                </a:lnTo>
                <a:lnTo>
                  <a:pt x="4234" y="566"/>
                </a:lnTo>
                <a:lnTo>
                  <a:pt x="4235" y="566"/>
                </a:lnTo>
                <a:lnTo>
                  <a:pt x="4235" y="565"/>
                </a:lnTo>
                <a:lnTo>
                  <a:pt x="4235" y="565"/>
                </a:lnTo>
                <a:lnTo>
                  <a:pt x="4235" y="565"/>
                </a:lnTo>
                <a:lnTo>
                  <a:pt x="4236" y="564"/>
                </a:lnTo>
                <a:lnTo>
                  <a:pt x="4236" y="564"/>
                </a:lnTo>
                <a:lnTo>
                  <a:pt x="4236" y="563"/>
                </a:lnTo>
                <a:lnTo>
                  <a:pt x="4237" y="561"/>
                </a:lnTo>
                <a:lnTo>
                  <a:pt x="4237" y="559"/>
                </a:lnTo>
                <a:lnTo>
                  <a:pt x="4237" y="559"/>
                </a:lnTo>
                <a:lnTo>
                  <a:pt x="4237" y="559"/>
                </a:lnTo>
                <a:lnTo>
                  <a:pt x="4238" y="559"/>
                </a:lnTo>
                <a:lnTo>
                  <a:pt x="4238" y="559"/>
                </a:lnTo>
                <a:lnTo>
                  <a:pt x="4238" y="560"/>
                </a:lnTo>
                <a:lnTo>
                  <a:pt x="4238" y="560"/>
                </a:lnTo>
                <a:lnTo>
                  <a:pt x="4238" y="560"/>
                </a:lnTo>
                <a:lnTo>
                  <a:pt x="4238" y="560"/>
                </a:lnTo>
                <a:lnTo>
                  <a:pt x="4239" y="560"/>
                </a:lnTo>
                <a:lnTo>
                  <a:pt x="4239" y="560"/>
                </a:lnTo>
                <a:lnTo>
                  <a:pt x="4239" y="560"/>
                </a:lnTo>
                <a:lnTo>
                  <a:pt x="4239" y="560"/>
                </a:lnTo>
                <a:lnTo>
                  <a:pt x="4240" y="560"/>
                </a:lnTo>
                <a:lnTo>
                  <a:pt x="4240" y="560"/>
                </a:lnTo>
                <a:lnTo>
                  <a:pt x="4240" y="560"/>
                </a:lnTo>
                <a:lnTo>
                  <a:pt x="4241" y="560"/>
                </a:lnTo>
                <a:lnTo>
                  <a:pt x="4241" y="560"/>
                </a:lnTo>
                <a:lnTo>
                  <a:pt x="4241" y="560"/>
                </a:lnTo>
                <a:lnTo>
                  <a:pt x="4241" y="557"/>
                </a:lnTo>
                <a:lnTo>
                  <a:pt x="4242" y="549"/>
                </a:lnTo>
                <a:lnTo>
                  <a:pt x="4242" y="536"/>
                </a:lnTo>
                <a:lnTo>
                  <a:pt x="4242" y="533"/>
                </a:lnTo>
                <a:lnTo>
                  <a:pt x="4242" y="538"/>
                </a:lnTo>
                <a:lnTo>
                  <a:pt x="4242" y="544"/>
                </a:lnTo>
                <a:lnTo>
                  <a:pt x="4242" y="548"/>
                </a:lnTo>
                <a:lnTo>
                  <a:pt x="4243" y="553"/>
                </a:lnTo>
                <a:lnTo>
                  <a:pt x="4243" y="555"/>
                </a:lnTo>
                <a:lnTo>
                  <a:pt x="4243" y="555"/>
                </a:lnTo>
                <a:lnTo>
                  <a:pt x="4244" y="552"/>
                </a:lnTo>
                <a:lnTo>
                  <a:pt x="4244" y="550"/>
                </a:lnTo>
                <a:lnTo>
                  <a:pt x="4244" y="553"/>
                </a:lnTo>
                <a:lnTo>
                  <a:pt x="4244" y="558"/>
                </a:lnTo>
                <a:lnTo>
                  <a:pt x="4245" y="560"/>
                </a:lnTo>
                <a:lnTo>
                  <a:pt x="4245" y="560"/>
                </a:lnTo>
                <a:lnTo>
                  <a:pt x="4245" y="560"/>
                </a:lnTo>
                <a:lnTo>
                  <a:pt x="4245" y="560"/>
                </a:lnTo>
                <a:lnTo>
                  <a:pt x="4246" y="560"/>
                </a:lnTo>
                <a:lnTo>
                  <a:pt x="4246" y="560"/>
                </a:lnTo>
                <a:lnTo>
                  <a:pt x="4246" y="561"/>
                </a:lnTo>
                <a:lnTo>
                  <a:pt x="4246" y="561"/>
                </a:lnTo>
                <a:lnTo>
                  <a:pt x="4247" y="561"/>
                </a:lnTo>
                <a:lnTo>
                  <a:pt x="4247" y="560"/>
                </a:lnTo>
                <a:lnTo>
                  <a:pt x="4247" y="560"/>
                </a:lnTo>
                <a:lnTo>
                  <a:pt x="4247" y="561"/>
                </a:lnTo>
                <a:lnTo>
                  <a:pt x="4247" y="561"/>
                </a:lnTo>
                <a:lnTo>
                  <a:pt x="4248" y="560"/>
                </a:lnTo>
                <a:lnTo>
                  <a:pt x="4248" y="560"/>
                </a:lnTo>
                <a:lnTo>
                  <a:pt x="4248" y="560"/>
                </a:lnTo>
                <a:lnTo>
                  <a:pt x="4248" y="560"/>
                </a:lnTo>
                <a:lnTo>
                  <a:pt x="4249" y="560"/>
                </a:lnTo>
                <a:lnTo>
                  <a:pt x="4249" y="560"/>
                </a:lnTo>
                <a:lnTo>
                  <a:pt x="4249" y="560"/>
                </a:lnTo>
                <a:lnTo>
                  <a:pt x="4249" y="560"/>
                </a:lnTo>
                <a:lnTo>
                  <a:pt x="4250" y="560"/>
                </a:lnTo>
                <a:lnTo>
                  <a:pt x="4250" y="560"/>
                </a:lnTo>
                <a:lnTo>
                  <a:pt x="4250" y="560"/>
                </a:lnTo>
                <a:lnTo>
                  <a:pt x="4250" y="561"/>
                </a:lnTo>
                <a:lnTo>
                  <a:pt x="4251" y="561"/>
                </a:lnTo>
                <a:lnTo>
                  <a:pt x="4251" y="561"/>
                </a:lnTo>
                <a:lnTo>
                  <a:pt x="4251" y="561"/>
                </a:lnTo>
                <a:lnTo>
                  <a:pt x="4251" y="561"/>
                </a:lnTo>
                <a:lnTo>
                  <a:pt x="4251" y="561"/>
                </a:lnTo>
                <a:lnTo>
                  <a:pt x="4252" y="561"/>
                </a:lnTo>
                <a:lnTo>
                  <a:pt x="4252" y="561"/>
                </a:lnTo>
                <a:lnTo>
                  <a:pt x="4252" y="561"/>
                </a:lnTo>
                <a:lnTo>
                  <a:pt x="4252" y="561"/>
                </a:lnTo>
                <a:lnTo>
                  <a:pt x="4253" y="561"/>
                </a:lnTo>
                <a:lnTo>
                  <a:pt x="4253" y="561"/>
                </a:lnTo>
                <a:lnTo>
                  <a:pt x="4253" y="562"/>
                </a:lnTo>
                <a:lnTo>
                  <a:pt x="4253" y="562"/>
                </a:lnTo>
                <a:lnTo>
                  <a:pt x="4254" y="562"/>
                </a:lnTo>
                <a:lnTo>
                  <a:pt x="4254" y="562"/>
                </a:lnTo>
                <a:lnTo>
                  <a:pt x="4254" y="562"/>
                </a:lnTo>
                <a:lnTo>
                  <a:pt x="4254" y="562"/>
                </a:lnTo>
                <a:lnTo>
                  <a:pt x="4255" y="562"/>
                </a:lnTo>
                <a:lnTo>
                  <a:pt x="4255" y="562"/>
                </a:lnTo>
                <a:lnTo>
                  <a:pt x="4255" y="562"/>
                </a:lnTo>
                <a:lnTo>
                  <a:pt x="4255" y="562"/>
                </a:lnTo>
                <a:lnTo>
                  <a:pt x="4256" y="562"/>
                </a:lnTo>
                <a:lnTo>
                  <a:pt x="4256" y="562"/>
                </a:lnTo>
                <a:lnTo>
                  <a:pt x="4256" y="562"/>
                </a:lnTo>
                <a:lnTo>
                  <a:pt x="4256" y="562"/>
                </a:lnTo>
                <a:lnTo>
                  <a:pt x="4256" y="562"/>
                </a:lnTo>
                <a:lnTo>
                  <a:pt x="4257" y="562"/>
                </a:lnTo>
                <a:lnTo>
                  <a:pt x="4257" y="562"/>
                </a:lnTo>
                <a:lnTo>
                  <a:pt x="4257" y="562"/>
                </a:lnTo>
                <a:lnTo>
                  <a:pt x="4257" y="562"/>
                </a:lnTo>
                <a:lnTo>
                  <a:pt x="4258" y="562"/>
                </a:lnTo>
                <a:lnTo>
                  <a:pt x="4258" y="562"/>
                </a:lnTo>
                <a:lnTo>
                  <a:pt x="4258" y="562"/>
                </a:lnTo>
                <a:lnTo>
                  <a:pt x="4258" y="562"/>
                </a:lnTo>
                <a:lnTo>
                  <a:pt x="4259" y="562"/>
                </a:lnTo>
                <a:lnTo>
                  <a:pt x="4259" y="563"/>
                </a:lnTo>
                <a:lnTo>
                  <a:pt x="4259" y="563"/>
                </a:lnTo>
                <a:lnTo>
                  <a:pt x="4259" y="563"/>
                </a:lnTo>
                <a:lnTo>
                  <a:pt x="4260" y="563"/>
                </a:lnTo>
                <a:lnTo>
                  <a:pt x="4260" y="563"/>
                </a:lnTo>
                <a:lnTo>
                  <a:pt x="4260" y="565"/>
                </a:lnTo>
                <a:lnTo>
                  <a:pt x="4260" y="566"/>
                </a:lnTo>
                <a:lnTo>
                  <a:pt x="4260" y="566"/>
                </a:lnTo>
                <a:lnTo>
                  <a:pt x="4261" y="567"/>
                </a:lnTo>
                <a:lnTo>
                  <a:pt x="4261" y="569"/>
                </a:lnTo>
                <a:lnTo>
                  <a:pt x="4261" y="570"/>
                </a:lnTo>
                <a:lnTo>
                  <a:pt x="4261" y="572"/>
                </a:lnTo>
                <a:lnTo>
                  <a:pt x="4262" y="573"/>
                </a:lnTo>
                <a:lnTo>
                  <a:pt x="4262" y="574"/>
                </a:lnTo>
                <a:lnTo>
                  <a:pt x="4262" y="575"/>
                </a:lnTo>
                <a:lnTo>
                  <a:pt x="4262" y="575"/>
                </a:lnTo>
                <a:lnTo>
                  <a:pt x="4263" y="575"/>
                </a:lnTo>
                <a:lnTo>
                  <a:pt x="4263" y="574"/>
                </a:lnTo>
                <a:lnTo>
                  <a:pt x="4263" y="574"/>
                </a:lnTo>
                <a:lnTo>
                  <a:pt x="4263" y="574"/>
                </a:lnTo>
                <a:lnTo>
                  <a:pt x="4264" y="574"/>
                </a:lnTo>
                <a:lnTo>
                  <a:pt x="4264" y="574"/>
                </a:lnTo>
                <a:lnTo>
                  <a:pt x="4264" y="574"/>
                </a:lnTo>
                <a:lnTo>
                  <a:pt x="4264" y="574"/>
                </a:lnTo>
                <a:lnTo>
                  <a:pt x="4265" y="574"/>
                </a:lnTo>
                <a:lnTo>
                  <a:pt x="4265" y="574"/>
                </a:lnTo>
                <a:lnTo>
                  <a:pt x="4265" y="574"/>
                </a:lnTo>
                <a:lnTo>
                  <a:pt x="4265" y="574"/>
                </a:lnTo>
                <a:lnTo>
                  <a:pt x="4265" y="574"/>
                </a:lnTo>
                <a:lnTo>
                  <a:pt x="4266" y="574"/>
                </a:lnTo>
                <a:lnTo>
                  <a:pt x="4266" y="574"/>
                </a:lnTo>
                <a:lnTo>
                  <a:pt x="4266" y="574"/>
                </a:lnTo>
                <a:lnTo>
                  <a:pt x="4266" y="574"/>
                </a:lnTo>
                <a:lnTo>
                  <a:pt x="4267" y="574"/>
                </a:lnTo>
                <a:lnTo>
                  <a:pt x="4267" y="574"/>
                </a:lnTo>
                <a:lnTo>
                  <a:pt x="4267" y="574"/>
                </a:lnTo>
                <a:lnTo>
                  <a:pt x="4267" y="573"/>
                </a:lnTo>
                <a:lnTo>
                  <a:pt x="4268" y="573"/>
                </a:lnTo>
                <a:lnTo>
                  <a:pt x="4268" y="573"/>
                </a:lnTo>
                <a:lnTo>
                  <a:pt x="4268" y="573"/>
                </a:lnTo>
                <a:lnTo>
                  <a:pt x="4268" y="573"/>
                </a:lnTo>
                <a:lnTo>
                  <a:pt x="4269" y="574"/>
                </a:lnTo>
                <a:lnTo>
                  <a:pt x="4269" y="573"/>
                </a:lnTo>
                <a:lnTo>
                  <a:pt x="4269" y="573"/>
                </a:lnTo>
                <a:lnTo>
                  <a:pt x="4269" y="573"/>
                </a:lnTo>
                <a:lnTo>
                  <a:pt x="4269" y="573"/>
                </a:lnTo>
                <a:lnTo>
                  <a:pt x="4270" y="573"/>
                </a:lnTo>
                <a:lnTo>
                  <a:pt x="4270" y="573"/>
                </a:lnTo>
                <a:lnTo>
                  <a:pt x="4270" y="574"/>
                </a:lnTo>
                <a:lnTo>
                  <a:pt x="4270" y="574"/>
                </a:lnTo>
                <a:lnTo>
                  <a:pt x="4271" y="574"/>
                </a:lnTo>
                <a:lnTo>
                  <a:pt x="4271" y="573"/>
                </a:lnTo>
                <a:lnTo>
                  <a:pt x="4271" y="573"/>
                </a:lnTo>
                <a:lnTo>
                  <a:pt x="4271" y="573"/>
                </a:lnTo>
                <a:lnTo>
                  <a:pt x="4272" y="573"/>
                </a:lnTo>
                <a:lnTo>
                  <a:pt x="4272" y="573"/>
                </a:lnTo>
                <a:lnTo>
                  <a:pt x="4272" y="574"/>
                </a:lnTo>
                <a:lnTo>
                  <a:pt x="4273" y="574"/>
                </a:lnTo>
                <a:lnTo>
                  <a:pt x="4273" y="573"/>
                </a:lnTo>
                <a:lnTo>
                  <a:pt x="4273" y="573"/>
                </a:lnTo>
                <a:lnTo>
                  <a:pt x="4273" y="573"/>
                </a:lnTo>
                <a:lnTo>
                  <a:pt x="4274" y="573"/>
                </a:lnTo>
                <a:lnTo>
                  <a:pt x="4274" y="574"/>
                </a:lnTo>
                <a:lnTo>
                  <a:pt x="4274" y="574"/>
                </a:lnTo>
                <a:lnTo>
                  <a:pt x="4274" y="574"/>
                </a:lnTo>
                <a:lnTo>
                  <a:pt x="4274" y="574"/>
                </a:lnTo>
                <a:lnTo>
                  <a:pt x="4274" y="573"/>
                </a:lnTo>
                <a:lnTo>
                  <a:pt x="4275" y="573"/>
                </a:lnTo>
                <a:lnTo>
                  <a:pt x="4275" y="573"/>
                </a:lnTo>
                <a:lnTo>
                  <a:pt x="4275" y="573"/>
                </a:lnTo>
                <a:lnTo>
                  <a:pt x="4276" y="573"/>
                </a:lnTo>
                <a:lnTo>
                  <a:pt x="4276" y="573"/>
                </a:lnTo>
                <a:lnTo>
                  <a:pt x="4276" y="573"/>
                </a:lnTo>
                <a:lnTo>
                  <a:pt x="4276" y="573"/>
                </a:lnTo>
                <a:lnTo>
                  <a:pt x="4277" y="573"/>
                </a:lnTo>
                <a:lnTo>
                  <a:pt x="4277" y="573"/>
                </a:lnTo>
                <a:lnTo>
                  <a:pt x="4277" y="573"/>
                </a:lnTo>
                <a:lnTo>
                  <a:pt x="4277" y="573"/>
                </a:lnTo>
                <a:lnTo>
                  <a:pt x="4278" y="573"/>
                </a:lnTo>
                <a:lnTo>
                  <a:pt x="4278" y="573"/>
                </a:lnTo>
                <a:lnTo>
                  <a:pt x="4278" y="573"/>
                </a:lnTo>
                <a:lnTo>
                  <a:pt x="4278" y="573"/>
                </a:lnTo>
                <a:lnTo>
                  <a:pt x="4278" y="573"/>
                </a:lnTo>
                <a:lnTo>
                  <a:pt x="4278" y="573"/>
                </a:lnTo>
                <a:lnTo>
                  <a:pt x="4279" y="573"/>
                </a:lnTo>
                <a:lnTo>
                  <a:pt x="4279" y="573"/>
                </a:lnTo>
                <a:lnTo>
                  <a:pt x="4279" y="573"/>
                </a:lnTo>
                <a:lnTo>
                  <a:pt x="4280" y="573"/>
                </a:lnTo>
                <a:lnTo>
                  <a:pt x="4280" y="573"/>
                </a:lnTo>
                <a:lnTo>
                  <a:pt x="4280" y="573"/>
                </a:lnTo>
                <a:lnTo>
                  <a:pt x="4280" y="573"/>
                </a:lnTo>
                <a:lnTo>
                  <a:pt x="4281" y="573"/>
                </a:lnTo>
                <a:lnTo>
                  <a:pt x="4281" y="573"/>
                </a:lnTo>
                <a:lnTo>
                  <a:pt x="4281" y="573"/>
                </a:lnTo>
                <a:lnTo>
                  <a:pt x="4281" y="573"/>
                </a:lnTo>
                <a:lnTo>
                  <a:pt x="4282" y="573"/>
                </a:lnTo>
                <a:lnTo>
                  <a:pt x="4282" y="573"/>
                </a:lnTo>
                <a:lnTo>
                  <a:pt x="4282" y="573"/>
                </a:lnTo>
                <a:lnTo>
                  <a:pt x="4282" y="573"/>
                </a:lnTo>
                <a:lnTo>
                  <a:pt x="4282" y="573"/>
                </a:lnTo>
                <a:lnTo>
                  <a:pt x="4283" y="573"/>
                </a:lnTo>
                <a:lnTo>
                  <a:pt x="4283" y="573"/>
                </a:lnTo>
                <a:lnTo>
                  <a:pt x="4283" y="573"/>
                </a:lnTo>
                <a:lnTo>
                  <a:pt x="4283" y="573"/>
                </a:lnTo>
                <a:lnTo>
                  <a:pt x="4284" y="573"/>
                </a:lnTo>
                <a:lnTo>
                  <a:pt x="4284" y="573"/>
                </a:lnTo>
                <a:lnTo>
                  <a:pt x="4284" y="573"/>
                </a:lnTo>
                <a:lnTo>
                  <a:pt x="4284" y="572"/>
                </a:lnTo>
                <a:lnTo>
                  <a:pt x="4285" y="572"/>
                </a:lnTo>
                <a:lnTo>
                  <a:pt x="4285" y="572"/>
                </a:lnTo>
                <a:lnTo>
                  <a:pt x="4285" y="572"/>
                </a:lnTo>
                <a:lnTo>
                  <a:pt x="4285" y="572"/>
                </a:lnTo>
                <a:lnTo>
                  <a:pt x="4286" y="572"/>
                </a:lnTo>
                <a:lnTo>
                  <a:pt x="4286" y="572"/>
                </a:lnTo>
                <a:lnTo>
                  <a:pt x="4286" y="572"/>
                </a:lnTo>
                <a:lnTo>
                  <a:pt x="4286" y="572"/>
                </a:lnTo>
                <a:lnTo>
                  <a:pt x="4287" y="572"/>
                </a:lnTo>
                <a:lnTo>
                  <a:pt x="4287" y="572"/>
                </a:lnTo>
                <a:lnTo>
                  <a:pt x="4287" y="572"/>
                </a:lnTo>
                <a:lnTo>
                  <a:pt x="4287" y="572"/>
                </a:lnTo>
                <a:lnTo>
                  <a:pt x="4287" y="572"/>
                </a:lnTo>
                <a:lnTo>
                  <a:pt x="4288" y="572"/>
                </a:lnTo>
                <a:lnTo>
                  <a:pt x="4288" y="572"/>
                </a:lnTo>
                <a:lnTo>
                  <a:pt x="4288" y="572"/>
                </a:lnTo>
                <a:lnTo>
                  <a:pt x="4288" y="572"/>
                </a:lnTo>
                <a:lnTo>
                  <a:pt x="4289" y="572"/>
                </a:lnTo>
                <a:lnTo>
                  <a:pt x="4289" y="572"/>
                </a:lnTo>
                <a:lnTo>
                  <a:pt x="4289" y="572"/>
                </a:lnTo>
                <a:lnTo>
                  <a:pt x="4289" y="572"/>
                </a:lnTo>
                <a:lnTo>
                  <a:pt x="4290" y="571"/>
                </a:lnTo>
                <a:lnTo>
                  <a:pt x="4290" y="570"/>
                </a:lnTo>
                <a:lnTo>
                  <a:pt x="4290" y="569"/>
                </a:lnTo>
                <a:lnTo>
                  <a:pt x="4290" y="569"/>
                </a:lnTo>
                <a:lnTo>
                  <a:pt x="4291" y="568"/>
                </a:lnTo>
                <a:lnTo>
                  <a:pt x="4291" y="567"/>
                </a:lnTo>
                <a:lnTo>
                  <a:pt x="4291" y="566"/>
                </a:lnTo>
                <a:lnTo>
                  <a:pt x="4291" y="566"/>
                </a:lnTo>
                <a:lnTo>
                  <a:pt x="4291" y="566"/>
                </a:lnTo>
                <a:lnTo>
                  <a:pt x="4292" y="566"/>
                </a:lnTo>
                <a:lnTo>
                  <a:pt x="4292" y="566"/>
                </a:lnTo>
                <a:lnTo>
                  <a:pt x="4292" y="566"/>
                </a:lnTo>
                <a:lnTo>
                  <a:pt x="4292" y="567"/>
                </a:lnTo>
                <a:lnTo>
                  <a:pt x="4293" y="567"/>
                </a:lnTo>
                <a:lnTo>
                  <a:pt x="4293" y="567"/>
                </a:lnTo>
                <a:lnTo>
                  <a:pt x="4293" y="566"/>
                </a:lnTo>
                <a:lnTo>
                  <a:pt x="4293" y="566"/>
                </a:lnTo>
                <a:lnTo>
                  <a:pt x="4294" y="566"/>
                </a:lnTo>
                <a:lnTo>
                  <a:pt x="4294" y="566"/>
                </a:lnTo>
                <a:lnTo>
                  <a:pt x="4294" y="566"/>
                </a:lnTo>
                <a:lnTo>
                  <a:pt x="4294" y="566"/>
                </a:lnTo>
                <a:lnTo>
                  <a:pt x="4295" y="566"/>
                </a:lnTo>
                <a:lnTo>
                  <a:pt x="4295" y="565"/>
                </a:lnTo>
                <a:lnTo>
                  <a:pt x="4295" y="565"/>
                </a:lnTo>
                <a:lnTo>
                  <a:pt x="4295" y="565"/>
                </a:lnTo>
                <a:lnTo>
                  <a:pt x="4296" y="565"/>
                </a:lnTo>
                <a:lnTo>
                  <a:pt x="4296" y="565"/>
                </a:lnTo>
                <a:lnTo>
                  <a:pt x="4296" y="565"/>
                </a:lnTo>
                <a:lnTo>
                  <a:pt x="4296" y="565"/>
                </a:lnTo>
                <a:lnTo>
                  <a:pt x="4296" y="565"/>
                </a:lnTo>
                <a:lnTo>
                  <a:pt x="4297" y="565"/>
                </a:lnTo>
                <a:lnTo>
                  <a:pt x="4297" y="565"/>
                </a:lnTo>
                <a:lnTo>
                  <a:pt x="4297" y="566"/>
                </a:lnTo>
                <a:lnTo>
                  <a:pt x="4297" y="566"/>
                </a:lnTo>
                <a:lnTo>
                  <a:pt x="4298" y="566"/>
                </a:lnTo>
                <a:lnTo>
                  <a:pt x="4298" y="565"/>
                </a:lnTo>
                <a:lnTo>
                  <a:pt x="4298" y="565"/>
                </a:lnTo>
                <a:lnTo>
                  <a:pt x="4298" y="565"/>
                </a:lnTo>
                <a:lnTo>
                  <a:pt x="4299" y="565"/>
                </a:lnTo>
                <a:lnTo>
                  <a:pt x="4299" y="566"/>
                </a:lnTo>
                <a:lnTo>
                  <a:pt x="4299" y="565"/>
                </a:lnTo>
                <a:lnTo>
                  <a:pt x="4299" y="565"/>
                </a:lnTo>
                <a:lnTo>
                  <a:pt x="4300" y="565"/>
                </a:lnTo>
                <a:lnTo>
                  <a:pt x="4300" y="565"/>
                </a:lnTo>
                <a:lnTo>
                  <a:pt x="4300" y="565"/>
                </a:lnTo>
                <a:lnTo>
                  <a:pt x="4300" y="565"/>
                </a:lnTo>
                <a:lnTo>
                  <a:pt x="4300" y="565"/>
                </a:lnTo>
                <a:lnTo>
                  <a:pt x="4301" y="565"/>
                </a:lnTo>
                <a:lnTo>
                  <a:pt x="4301" y="565"/>
                </a:lnTo>
                <a:lnTo>
                  <a:pt x="4301" y="565"/>
                </a:lnTo>
                <a:lnTo>
                  <a:pt x="4301" y="565"/>
                </a:lnTo>
                <a:lnTo>
                  <a:pt x="4302" y="565"/>
                </a:lnTo>
                <a:lnTo>
                  <a:pt x="4302" y="565"/>
                </a:lnTo>
                <a:lnTo>
                  <a:pt x="4302" y="558"/>
                </a:lnTo>
                <a:lnTo>
                  <a:pt x="4302" y="546"/>
                </a:lnTo>
                <a:lnTo>
                  <a:pt x="4303" y="537"/>
                </a:lnTo>
                <a:lnTo>
                  <a:pt x="4303" y="529"/>
                </a:lnTo>
                <a:lnTo>
                  <a:pt x="4303" y="534"/>
                </a:lnTo>
                <a:lnTo>
                  <a:pt x="4303" y="544"/>
                </a:lnTo>
                <a:lnTo>
                  <a:pt x="4304" y="538"/>
                </a:lnTo>
                <a:lnTo>
                  <a:pt x="4304" y="540"/>
                </a:lnTo>
                <a:lnTo>
                  <a:pt x="4304" y="550"/>
                </a:lnTo>
                <a:lnTo>
                  <a:pt x="4304" y="558"/>
                </a:lnTo>
                <a:lnTo>
                  <a:pt x="4305" y="563"/>
                </a:lnTo>
                <a:lnTo>
                  <a:pt x="4305" y="563"/>
                </a:lnTo>
                <a:lnTo>
                  <a:pt x="4305" y="562"/>
                </a:lnTo>
                <a:lnTo>
                  <a:pt x="4305" y="562"/>
                </a:lnTo>
                <a:lnTo>
                  <a:pt x="4305" y="562"/>
                </a:lnTo>
                <a:lnTo>
                  <a:pt x="4306" y="562"/>
                </a:lnTo>
                <a:lnTo>
                  <a:pt x="4306" y="562"/>
                </a:lnTo>
                <a:lnTo>
                  <a:pt x="4306" y="562"/>
                </a:lnTo>
                <a:lnTo>
                  <a:pt x="4306" y="562"/>
                </a:lnTo>
                <a:lnTo>
                  <a:pt x="4307" y="561"/>
                </a:lnTo>
                <a:lnTo>
                  <a:pt x="4307" y="562"/>
                </a:lnTo>
                <a:lnTo>
                  <a:pt x="4307" y="562"/>
                </a:lnTo>
                <a:lnTo>
                  <a:pt x="4307" y="562"/>
                </a:lnTo>
                <a:lnTo>
                  <a:pt x="4308" y="562"/>
                </a:lnTo>
                <a:lnTo>
                  <a:pt x="4308" y="562"/>
                </a:lnTo>
                <a:lnTo>
                  <a:pt x="4308" y="561"/>
                </a:lnTo>
                <a:lnTo>
                  <a:pt x="4309" y="561"/>
                </a:lnTo>
                <a:lnTo>
                  <a:pt x="4309" y="561"/>
                </a:lnTo>
                <a:lnTo>
                  <a:pt x="4309" y="561"/>
                </a:lnTo>
                <a:lnTo>
                  <a:pt x="4309" y="561"/>
                </a:lnTo>
                <a:lnTo>
                  <a:pt x="4309" y="561"/>
                </a:lnTo>
                <a:lnTo>
                  <a:pt x="4309" y="561"/>
                </a:lnTo>
                <a:lnTo>
                  <a:pt x="4310" y="561"/>
                </a:lnTo>
                <a:lnTo>
                  <a:pt x="4310" y="561"/>
                </a:lnTo>
                <a:lnTo>
                  <a:pt x="4310" y="561"/>
                </a:lnTo>
                <a:lnTo>
                  <a:pt x="4310" y="561"/>
                </a:lnTo>
                <a:lnTo>
                  <a:pt x="4311" y="561"/>
                </a:lnTo>
                <a:lnTo>
                  <a:pt x="4311" y="561"/>
                </a:lnTo>
                <a:lnTo>
                  <a:pt x="4311" y="561"/>
                </a:lnTo>
                <a:lnTo>
                  <a:pt x="4312" y="561"/>
                </a:lnTo>
                <a:lnTo>
                  <a:pt x="4312" y="561"/>
                </a:lnTo>
                <a:lnTo>
                  <a:pt x="4312" y="561"/>
                </a:lnTo>
                <a:lnTo>
                  <a:pt x="4312" y="561"/>
                </a:lnTo>
                <a:lnTo>
                  <a:pt x="4313" y="561"/>
                </a:lnTo>
                <a:lnTo>
                  <a:pt x="4313" y="561"/>
                </a:lnTo>
                <a:lnTo>
                  <a:pt x="4313" y="561"/>
                </a:lnTo>
                <a:lnTo>
                  <a:pt x="4313" y="561"/>
                </a:lnTo>
                <a:lnTo>
                  <a:pt x="4314" y="561"/>
                </a:lnTo>
                <a:lnTo>
                  <a:pt x="4314" y="561"/>
                </a:lnTo>
                <a:lnTo>
                  <a:pt x="4314" y="561"/>
                </a:lnTo>
                <a:lnTo>
                  <a:pt x="4314" y="562"/>
                </a:lnTo>
                <a:lnTo>
                  <a:pt x="4314" y="562"/>
                </a:lnTo>
                <a:lnTo>
                  <a:pt x="4315" y="562"/>
                </a:lnTo>
                <a:lnTo>
                  <a:pt x="4315" y="562"/>
                </a:lnTo>
                <a:lnTo>
                  <a:pt x="4315" y="562"/>
                </a:lnTo>
                <a:lnTo>
                  <a:pt x="4315" y="562"/>
                </a:lnTo>
                <a:lnTo>
                  <a:pt x="4316" y="562"/>
                </a:lnTo>
                <a:lnTo>
                  <a:pt x="4316" y="562"/>
                </a:lnTo>
                <a:lnTo>
                  <a:pt x="4316" y="562"/>
                </a:lnTo>
                <a:lnTo>
                  <a:pt x="4316" y="562"/>
                </a:lnTo>
                <a:lnTo>
                  <a:pt x="4317" y="562"/>
                </a:lnTo>
                <a:lnTo>
                  <a:pt x="4317" y="562"/>
                </a:lnTo>
                <a:lnTo>
                  <a:pt x="4317" y="562"/>
                </a:lnTo>
                <a:lnTo>
                  <a:pt x="4317" y="562"/>
                </a:lnTo>
                <a:lnTo>
                  <a:pt x="4318" y="562"/>
                </a:lnTo>
                <a:lnTo>
                  <a:pt x="4318" y="562"/>
                </a:lnTo>
                <a:lnTo>
                  <a:pt x="4318" y="562"/>
                </a:lnTo>
                <a:lnTo>
                  <a:pt x="4318" y="562"/>
                </a:lnTo>
                <a:lnTo>
                  <a:pt x="4318" y="562"/>
                </a:lnTo>
                <a:lnTo>
                  <a:pt x="4319" y="562"/>
                </a:lnTo>
                <a:lnTo>
                  <a:pt x="4319" y="561"/>
                </a:lnTo>
                <a:lnTo>
                  <a:pt x="4319" y="561"/>
                </a:lnTo>
                <a:lnTo>
                  <a:pt x="4319" y="561"/>
                </a:lnTo>
                <a:lnTo>
                  <a:pt x="4320" y="561"/>
                </a:lnTo>
                <a:lnTo>
                  <a:pt x="4320" y="562"/>
                </a:lnTo>
                <a:lnTo>
                  <a:pt x="4320" y="562"/>
                </a:lnTo>
                <a:lnTo>
                  <a:pt x="4320" y="562"/>
                </a:lnTo>
                <a:lnTo>
                  <a:pt x="4321" y="563"/>
                </a:lnTo>
                <a:lnTo>
                  <a:pt x="4321" y="562"/>
                </a:lnTo>
                <a:lnTo>
                  <a:pt x="4321" y="562"/>
                </a:lnTo>
                <a:lnTo>
                  <a:pt x="4321" y="562"/>
                </a:lnTo>
                <a:lnTo>
                  <a:pt x="4322" y="562"/>
                </a:lnTo>
                <a:lnTo>
                  <a:pt x="4322" y="563"/>
                </a:lnTo>
                <a:lnTo>
                  <a:pt x="4322" y="564"/>
                </a:lnTo>
                <a:lnTo>
                  <a:pt x="4322" y="565"/>
                </a:lnTo>
                <a:lnTo>
                  <a:pt x="4322" y="565"/>
                </a:lnTo>
                <a:lnTo>
                  <a:pt x="4323" y="565"/>
                </a:lnTo>
                <a:lnTo>
                  <a:pt x="4323" y="565"/>
                </a:lnTo>
                <a:lnTo>
                  <a:pt x="4323" y="565"/>
                </a:lnTo>
                <a:lnTo>
                  <a:pt x="4323" y="565"/>
                </a:lnTo>
                <a:lnTo>
                  <a:pt x="4324" y="565"/>
                </a:lnTo>
                <a:lnTo>
                  <a:pt x="4324" y="565"/>
                </a:lnTo>
                <a:lnTo>
                  <a:pt x="4324" y="564"/>
                </a:lnTo>
                <a:lnTo>
                  <a:pt x="4324" y="564"/>
                </a:lnTo>
                <a:lnTo>
                  <a:pt x="4325" y="565"/>
                </a:lnTo>
                <a:lnTo>
                  <a:pt x="4325" y="565"/>
                </a:lnTo>
                <a:lnTo>
                  <a:pt x="4325" y="565"/>
                </a:lnTo>
                <a:lnTo>
                  <a:pt x="4325" y="565"/>
                </a:lnTo>
                <a:lnTo>
                  <a:pt x="4326" y="565"/>
                </a:lnTo>
                <a:lnTo>
                  <a:pt x="4326" y="564"/>
                </a:lnTo>
                <a:lnTo>
                  <a:pt x="4326" y="564"/>
                </a:lnTo>
                <a:lnTo>
                  <a:pt x="4326" y="564"/>
                </a:lnTo>
                <a:lnTo>
                  <a:pt x="4327" y="564"/>
                </a:lnTo>
                <a:lnTo>
                  <a:pt x="4327" y="564"/>
                </a:lnTo>
                <a:lnTo>
                  <a:pt x="4327" y="564"/>
                </a:lnTo>
                <a:lnTo>
                  <a:pt x="4327" y="563"/>
                </a:lnTo>
                <a:lnTo>
                  <a:pt x="4327" y="563"/>
                </a:lnTo>
                <a:lnTo>
                  <a:pt x="4328" y="563"/>
                </a:lnTo>
                <a:lnTo>
                  <a:pt x="4328" y="563"/>
                </a:lnTo>
                <a:lnTo>
                  <a:pt x="4328" y="563"/>
                </a:lnTo>
                <a:lnTo>
                  <a:pt x="4328" y="563"/>
                </a:lnTo>
                <a:lnTo>
                  <a:pt x="4329" y="563"/>
                </a:lnTo>
                <a:lnTo>
                  <a:pt x="4329" y="563"/>
                </a:lnTo>
                <a:lnTo>
                  <a:pt x="4329" y="562"/>
                </a:lnTo>
                <a:lnTo>
                  <a:pt x="4329" y="562"/>
                </a:lnTo>
                <a:lnTo>
                  <a:pt x="4330" y="562"/>
                </a:lnTo>
                <a:lnTo>
                  <a:pt x="4330" y="562"/>
                </a:lnTo>
                <a:lnTo>
                  <a:pt x="4330" y="562"/>
                </a:lnTo>
                <a:lnTo>
                  <a:pt x="4330" y="562"/>
                </a:lnTo>
                <a:lnTo>
                  <a:pt x="4331" y="562"/>
                </a:lnTo>
                <a:lnTo>
                  <a:pt x="4331" y="562"/>
                </a:lnTo>
                <a:lnTo>
                  <a:pt x="4331" y="563"/>
                </a:lnTo>
                <a:lnTo>
                  <a:pt x="4331" y="563"/>
                </a:lnTo>
                <a:lnTo>
                  <a:pt x="4331" y="563"/>
                </a:lnTo>
                <a:lnTo>
                  <a:pt x="4332" y="563"/>
                </a:lnTo>
                <a:lnTo>
                  <a:pt x="4332" y="563"/>
                </a:lnTo>
                <a:lnTo>
                  <a:pt x="4332" y="563"/>
                </a:lnTo>
                <a:lnTo>
                  <a:pt x="4332" y="564"/>
                </a:lnTo>
                <a:lnTo>
                  <a:pt x="4333" y="564"/>
                </a:lnTo>
                <a:lnTo>
                  <a:pt x="4333" y="564"/>
                </a:lnTo>
                <a:lnTo>
                  <a:pt x="4333" y="564"/>
                </a:lnTo>
                <a:lnTo>
                  <a:pt x="4333" y="565"/>
                </a:lnTo>
                <a:lnTo>
                  <a:pt x="4334" y="566"/>
                </a:lnTo>
                <a:lnTo>
                  <a:pt x="4334" y="566"/>
                </a:lnTo>
                <a:lnTo>
                  <a:pt x="4334" y="565"/>
                </a:lnTo>
                <a:lnTo>
                  <a:pt x="4334" y="565"/>
                </a:lnTo>
                <a:lnTo>
                  <a:pt x="4335" y="565"/>
                </a:lnTo>
                <a:lnTo>
                  <a:pt x="4335" y="566"/>
                </a:lnTo>
                <a:lnTo>
                  <a:pt x="4335" y="566"/>
                </a:lnTo>
                <a:lnTo>
                  <a:pt x="4335" y="566"/>
                </a:lnTo>
                <a:lnTo>
                  <a:pt x="4336" y="566"/>
                </a:lnTo>
                <a:lnTo>
                  <a:pt x="4336" y="566"/>
                </a:lnTo>
                <a:lnTo>
                  <a:pt x="4336" y="566"/>
                </a:lnTo>
                <a:lnTo>
                  <a:pt x="4336" y="567"/>
                </a:lnTo>
                <a:lnTo>
                  <a:pt x="4336" y="567"/>
                </a:lnTo>
                <a:lnTo>
                  <a:pt x="4337" y="566"/>
                </a:lnTo>
                <a:lnTo>
                  <a:pt x="4337" y="565"/>
                </a:lnTo>
                <a:lnTo>
                  <a:pt x="4337" y="565"/>
                </a:lnTo>
                <a:lnTo>
                  <a:pt x="4337" y="566"/>
                </a:lnTo>
                <a:lnTo>
                  <a:pt x="4338" y="566"/>
                </a:lnTo>
                <a:lnTo>
                  <a:pt x="4338" y="566"/>
                </a:lnTo>
                <a:lnTo>
                  <a:pt x="4338" y="566"/>
                </a:lnTo>
                <a:lnTo>
                  <a:pt x="4338" y="566"/>
                </a:lnTo>
                <a:lnTo>
                  <a:pt x="4339" y="566"/>
                </a:lnTo>
                <a:lnTo>
                  <a:pt x="4339" y="566"/>
                </a:lnTo>
                <a:lnTo>
                  <a:pt x="4339" y="566"/>
                </a:lnTo>
                <a:lnTo>
                  <a:pt x="4339" y="565"/>
                </a:lnTo>
                <a:lnTo>
                  <a:pt x="4340" y="565"/>
                </a:lnTo>
                <a:lnTo>
                  <a:pt x="4340" y="565"/>
                </a:lnTo>
                <a:lnTo>
                  <a:pt x="4340" y="565"/>
                </a:lnTo>
                <a:lnTo>
                  <a:pt x="4340" y="565"/>
                </a:lnTo>
                <a:lnTo>
                  <a:pt x="4340" y="565"/>
                </a:lnTo>
                <a:lnTo>
                  <a:pt x="4341" y="565"/>
                </a:lnTo>
                <a:lnTo>
                  <a:pt x="4341" y="565"/>
                </a:lnTo>
                <a:lnTo>
                  <a:pt x="4341" y="565"/>
                </a:lnTo>
                <a:lnTo>
                  <a:pt x="4341" y="565"/>
                </a:lnTo>
                <a:lnTo>
                  <a:pt x="4342" y="565"/>
                </a:lnTo>
                <a:lnTo>
                  <a:pt x="4342" y="565"/>
                </a:lnTo>
                <a:lnTo>
                  <a:pt x="4342" y="565"/>
                </a:lnTo>
                <a:lnTo>
                  <a:pt x="4342" y="565"/>
                </a:lnTo>
                <a:lnTo>
                  <a:pt x="4343" y="565"/>
                </a:lnTo>
                <a:lnTo>
                  <a:pt x="4343" y="565"/>
                </a:lnTo>
                <a:lnTo>
                  <a:pt x="4343" y="565"/>
                </a:lnTo>
                <a:lnTo>
                  <a:pt x="4343" y="565"/>
                </a:lnTo>
                <a:lnTo>
                  <a:pt x="4344" y="566"/>
                </a:lnTo>
                <a:lnTo>
                  <a:pt x="4344" y="566"/>
                </a:lnTo>
                <a:lnTo>
                  <a:pt x="4344" y="566"/>
                </a:lnTo>
                <a:lnTo>
                  <a:pt x="4345" y="566"/>
                </a:lnTo>
                <a:lnTo>
                  <a:pt x="4345" y="566"/>
                </a:lnTo>
                <a:lnTo>
                  <a:pt x="4345" y="566"/>
                </a:lnTo>
                <a:lnTo>
                  <a:pt x="4345" y="566"/>
                </a:lnTo>
                <a:lnTo>
                  <a:pt x="4345" y="566"/>
                </a:lnTo>
                <a:lnTo>
                  <a:pt x="4345" y="566"/>
                </a:lnTo>
                <a:lnTo>
                  <a:pt x="4346" y="566"/>
                </a:lnTo>
                <a:lnTo>
                  <a:pt x="4346" y="566"/>
                </a:lnTo>
                <a:lnTo>
                  <a:pt x="4346" y="566"/>
                </a:lnTo>
                <a:lnTo>
                  <a:pt x="4346" y="566"/>
                </a:lnTo>
                <a:lnTo>
                  <a:pt x="4347" y="566"/>
                </a:lnTo>
                <a:lnTo>
                  <a:pt x="4347" y="566"/>
                </a:lnTo>
                <a:lnTo>
                  <a:pt x="4347" y="565"/>
                </a:lnTo>
                <a:lnTo>
                  <a:pt x="4348" y="566"/>
                </a:lnTo>
                <a:lnTo>
                  <a:pt x="4348" y="566"/>
                </a:lnTo>
                <a:lnTo>
                  <a:pt x="4348" y="566"/>
                </a:lnTo>
                <a:lnTo>
                  <a:pt x="4348" y="566"/>
                </a:lnTo>
                <a:lnTo>
                  <a:pt x="4349" y="566"/>
                </a:lnTo>
                <a:lnTo>
                  <a:pt x="4349" y="566"/>
                </a:lnTo>
                <a:lnTo>
                  <a:pt x="4349" y="566"/>
                </a:lnTo>
                <a:lnTo>
                  <a:pt x="4349" y="565"/>
                </a:lnTo>
                <a:lnTo>
                  <a:pt x="4349" y="565"/>
                </a:lnTo>
                <a:lnTo>
                  <a:pt x="4349" y="565"/>
                </a:lnTo>
                <a:lnTo>
                  <a:pt x="4350" y="566"/>
                </a:lnTo>
                <a:lnTo>
                  <a:pt x="4350" y="566"/>
                </a:lnTo>
                <a:lnTo>
                  <a:pt x="4350" y="566"/>
                </a:lnTo>
                <a:lnTo>
                  <a:pt x="4351" y="566"/>
                </a:lnTo>
                <a:lnTo>
                  <a:pt x="4351" y="566"/>
                </a:lnTo>
                <a:lnTo>
                  <a:pt x="4351" y="566"/>
                </a:lnTo>
                <a:lnTo>
                  <a:pt x="4351" y="566"/>
                </a:lnTo>
                <a:lnTo>
                  <a:pt x="4352" y="566"/>
                </a:lnTo>
                <a:lnTo>
                  <a:pt x="4352" y="566"/>
                </a:lnTo>
                <a:lnTo>
                  <a:pt x="4352" y="566"/>
                </a:lnTo>
                <a:lnTo>
                  <a:pt x="4352" y="566"/>
                </a:lnTo>
                <a:lnTo>
                  <a:pt x="4353" y="566"/>
                </a:lnTo>
                <a:lnTo>
                  <a:pt x="4353" y="566"/>
                </a:lnTo>
                <a:lnTo>
                  <a:pt x="4353" y="566"/>
                </a:lnTo>
                <a:lnTo>
                  <a:pt x="4353" y="566"/>
                </a:lnTo>
                <a:lnTo>
                  <a:pt x="4354" y="566"/>
                </a:lnTo>
                <a:lnTo>
                  <a:pt x="4354" y="566"/>
                </a:lnTo>
                <a:lnTo>
                  <a:pt x="4354" y="566"/>
                </a:lnTo>
                <a:lnTo>
                  <a:pt x="4354" y="566"/>
                </a:lnTo>
                <a:lnTo>
                  <a:pt x="4354" y="566"/>
                </a:lnTo>
                <a:lnTo>
                  <a:pt x="4355" y="565"/>
                </a:lnTo>
                <a:lnTo>
                  <a:pt x="4355" y="565"/>
                </a:lnTo>
                <a:lnTo>
                  <a:pt x="4355" y="564"/>
                </a:lnTo>
                <a:lnTo>
                  <a:pt x="4355" y="564"/>
                </a:lnTo>
                <a:lnTo>
                  <a:pt x="4356" y="563"/>
                </a:lnTo>
                <a:lnTo>
                  <a:pt x="4356" y="563"/>
                </a:lnTo>
                <a:lnTo>
                  <a:pt x="4356" y="563"/>
                </a:lnTo>
                <a:lnTo>
                  <a:pt x="4356" y="563"/>
                </a:lnTo>
                <a:lnTo>
                  <a:pt x="4357" y="564"/>
                </a:lnTo>
                <a:lnTo>
                  <a:pt x="4357" y="563"/>
                </a:lnTo>
                <a:lnTo>
                  <a:pt x="4357" y="563"/>
                </a:lnTo>
                <a:lnTo>
                  <a:pt x="4357" y="563"/>
                </a:lnTo>
                <a:lnTo>
                  <a:pt x="4358" y="563"/>
                </a:lnTo>
                <a:lnTo>
                  <a:pt x="4358" y="562"/>
                </a:lnTo>
                <a:lnTo>
                  <a:pt x="4358" y="560"/>
                </a:lnTo>
                <a:lnTo>
                  <a:pt x="4358" y="559"/>
                </a:lnTo>
                <a:lnTo>
                  <a:pt x="4358" y="556"/>
                </a:lnTo>
                <a:lnTo>
                  <a:pt x="4359" y="554"/>
                </a:lnTo>
                <a:lnTo>
                  <a:pt x="4359" y="553"/>
                </a:lnTo>
                <a:lnTo>
                  <a:pt x="4359" y="553"/>
                </a:lnTo>
                <a:lnTo>
                  <a:pt x="4359" y="553"/>
                </a:lnTo>
                <a:lnTo>
                  <a:pt x="4360" y="553"/>
                </a:lnTo>
                <a:lnTo>
                  <a:pt x="4360" y="553"/>
                </a:lnTo>
                <a:lnTo>
                  <a:pt x="4360" y="553"/>
                </a:lnTo>
                <a:lnTo>
                  <a:pt x="4360" y="553"/>
                </a:lnTo>
                <a:lnTo>
                  <a:pt x="4361" y="553"/>
                </a:lnTo>
                <a:lnTo>
                  <a:pt x="4361" y="553"/>
                </a:lnTo>
                <a:lnTo>
                  <a:pt x="4361" y="553"/>
                </a:lnTo>
                <a:lnTo>
                  <a:pt x="4361" y="553"/>
                </a:lnTo>
                <a:lnTo>
                  <a:pt x="4362" y="553"/>
                </a:lnTo>
                <a:lnTo>
                  <a:pt x="4362" y="553"/>
                </a:lnTo>
                <a:lnTo>
                  <a:pt x="4362" y="554"/>
                </a:lnTo>
                <a:lnTo>
                  <a:pt x="4362" y="553"/>
                </a:lnTo>
                <a:lnTo>
                  <a:pt x="4362" y="553"/>
                </a:lnTo>
                <a:lnTo>
                  <a:pt x="4363" y="553"/>
                </a:lnTo>
                <a:lnTo>
                  <a:pt x="4363" y="553"/>
                </a:lnTo>
                <a:lnTo>
                  <a:pt x="4363" y="553"/>
                </a:lnTo>
                <a:lnTo>
                  <a:pt x="4363" y="554"/>
                </a:lnTo>
                <a:lnTo>
                  <a:pt x="4364" y="555"/>
                </a:lnTo>
                <a:lnTo>
                  <a:pt x="4364" y="557"/>
                </a:lnTo>
                <a:lnTo>
                  <a:pt x="4364" y="555"/>
                </a:lnTo>
                <a:lnTo>
                  <a:pt x="4364" y="545"/>
                </a:lnTo>
                <a:lnTo>
                  <a:pt x="4365" y="521"/>
                </a:lnTo>
                <a:lnTo>
                  <a:pt x="4365" y="491"/>
                </a:lnTo>
                <a:lnTo>
                  <a:pt x="4365" y="495"/>
                </a:lnTo>
                <a:lnTo>
                  <a:pt x="4365" y="525"/>
                </a:lnTo>
                <a:lnTo>
                  <a:pt x="4366" y="548"/>
                </a:lnTo>
                <a:lnTo>
                  <a:pt x="4366" y="554"/>
                </a:lnTo>
                <a:lnTo>
                  <a:pt x="4366" y="554"/>
                </a:lnTo>
                <a:lnTo>
                  <a:pt x="4366" y="552"/>
                </a:lnTo>
                <a:lnTo>
                  <a:pt x="4367" y="553"/>
                </a:lnTo>
                <a:lnTo>
                  <a:pt x="4367" y="554"/>
                </a:lnTo>
                <a:lnTo>
                  <a:pt x="4367" y="554"/>
                </a:lnTo>
                <a:lnTo>
                  <a:pt x="4367" y="554"/>
                </a:lnTo>
                <a:lnTo>
                  <a:pt x="4367" y="554"/>
                </a:lnTo>
                <a:lnTo>
                  <a:pt x="4368" y="554"/>
                </a:lnTo>
                <a:lnTo>
                  <a:pt x="4368" y="554"/>
                </a:lnTo>
                <a:lnTo>
                  <a:pt x="4368" y="554"/>
                </a:lnTo>
                <a:lnTo>
                  <a:pt x="4368" y="554"/>
                </a:lnTo>
                <a:lnTo>
                  <a:pt x="4369" y="554"/>
                </a:lnTo>
                <a:lnTo>
                  <a:pt x="4369" y="554"/>
                </a:lnTo>
                <a:lnTo>
                  <a:pt x="4369" y="554"/>
                </a:lnTo>
                <a:lnTo>
                  <a:pt x="4369" y="554"/>
                </a:lnTo>
                <a:lnTo>
                  <a:pt x="4370" y="554"/>
                </a:lnTo>
                <a:lnTo>
                  <a:pt x="4370" y="554"/>
                </a:lnTo>
                <a:lnTo>
                  <a:pt x="4370" y="554"/>
                </a:lnTo>
                <a:lnTo>
                  <a:pt x="4370" y="554"/>
                </a:lnTo>
                <a:lnTo>
                  <a:pt x="4371" y="554"/>
                </a:lnTo>
                <a:lnTo>
                  <a:pt x="4371" y="554"/>
                </a:lnTo>
                <a:lnTo>
                  <a:pt x="4371" y="554"/>
                </a:lnTo>
                <a:lnTo>
                  <a:pt x="4371" y="554"/>
                </a:lnTo>
                <a:lnTo>
                  <a:pt x="4371" y="554"/>
                </a:lnTo>
                <a:lnTo>
                  <a:pt x="4372" y="554"/>
                </a:lnTo>
                <a:lnTo>
                  <a:pt x="4372" y="554"/>
                </a:lnTo>
                <a:lnTo>
                  <a:pt x="4372" y="554"/>
                </a:lnTo>
                <a:lnTo>
                  <a:pt x="4372" y="554"/>
                </a:lnTo>
                <a:lnTo>
                  <a:pt x="4373" y="554"/>
                </a:lnTo>
                <a:lnTo>
                  <a:pt x="4373" y="554"/>
                </a:lnTo>
                <a:lnTo>
                  <a:pt x="4373" y="554"/>
                </a:lnTo>
                <a:lnTo>
                  <a:pt x="4373" y="554"/>
                </a:lnTo>
                <a:lnTo>
                  <a:pt x="4374" y="554"/>
                </a:lnTo>
                <a:lnTo>
                  <a:pt x="4374" y="554"/>
                </a:lnTo>
                <a:lnTo>
                  <a:pt x="4374" y="554"/>
                </a:lnTo>
                <a:lnTo>
                  <a:pt x="4374" y="554"/>
                </a:lnTo>
                <a:lnTo>
                  <a:pt x="4375" y="554"/>
                </a:lnTo>
                <a:lnTo>
                  <a:pt x="4375" y="554"/>
                </a:lnTo>
                <a:lnTo>
                  <a:pt x="4375" y="554"/>
                </a:lnTo>
                <a:lnTo>
                  <a:pt x="4375" y="554"/>
                </a:lnTo>
                <a:lnTo>
                  <a:pt x="4376" y="554"/>
                </a:lnTo>
                <a:lnTo>
                  <a:pt x="4376" y="554"/>
                </a:lnTo>
                <a:lnTo>
                  <a:pt x="4376" y="554"/>
                </a:lnTo>
                <a:lnTo>
                  <a:pt x="4376" y="553"/>
                </a:lnTo>
                <a:lnTo>
                  <a:pt x="4376" y="553"/>
                </a:lnTo>
                <a:lnTo>
                  <a:pt x="4377" y="553"/>
                </a:lnTo>
                <a:lnTo>
                  <a:pt x="4377" y="553"/>
                </a:lnTo>
                <a:lnTo>
                  <a:pt x="4377" y="554"/>
                </a:lnTo>
                <a:lnTo>
                  <a:pt x="4377" y="554"/>
                </a:lnTo>
                <a:lnTo>
                  <a:pt x="4378" y="554"/>
                </a:lnTo>
                <a:lnTo>
                  <a:pt x="4378" y="553"/>
                </a:lnTo>
                <a:lnTo>
                  <a:pt x="4378" y="552"/>
                </a:lnTo>
                <a:lnTo>
                  <a:pt x="4378" y="552"/>
                </a:lnTo>
                <a:lnTo>
                  <a:pt x="4379" y="551"/>
                </a:lnTo>
                <a:lnTo>
                  <a:pt x="4379" y="551"/>
                </a:lnTo>
                <a:lnTo>
                  <a:pt x="4379" y="550"/>
                </a:lnTo>
                <a:lnTo>
                  <a:pt x="4379" y="550"/>
                </a:lnTo>
                <a:lnTo>
                  <a:pt x="4380" y="550"/>
                </a:lnTo>
                <a:lnTo>
                  <a:pt x="4380" y="550"/>
                </a:lnTo>
                <a:lnTo>
                  <a:pt x="4380" y="549"/>
                </a:lnTo>
                <a:lnTo>
                  <a:pt x="4380" y="548"/>
                </a:lnTo>
                <a:lnTo>
                  <a:pt x="4380" y="548"/>
                </a:lnTo>
                <a:lnTo>
                  <a:pt x="4381" y="548"/>
                </a:lnTo>
                <a:lnTo>
                  <a:pt x="4381" y="548"/>
                </a:lnTo>
                <a:lnTo>
                  <a:pt x="4381" y="549"/>
                </a:lnTo>
                <a:lnTo>
                  <a:pt x="4381" y="549"/>
                </a:lnTo>
                <a:lnTo>
                  <a:pt x="4382" y="551"/>
                </a:lnTo>
                <a:lnTo>
                  <a:pt x="4382" y="552"/>
                </a:lnTo>
                <a:lnTo>
                  <a:pt x="4382" y="553"/>
                </a:lnTo>
                <a:lnTo>
                  <a:pt x="4382" y="555"/>
                </a:lnTo>
                <a:lnTo>
                  <a:pt x="4383" y="558"/>
                </a:lnTo>
                <a:lnTo>
                  <a:pt x="4383" y="559"/>
                </a:lnTo>
                <a:lnTo>
                  <a:pt x="4383" y="560"/>
                </a:lnTo>
                <a:lnTo>
                  <a:pt x="4384" y="560"/>
                </a:lnTo>
                <a:lnTo>
                  <a:pt x="4384" y="561"/>
                </a:lnTo>
                <a:lnTo>
                  <a:pt x="4384" y="561"/>
                </a:lnTo>
                <a:lnTo>
                  <a:pt x="4384" y="561"/>
                </a:lnTo>
                <a:lnTo>
                  <a:pt x="4385" y="561"/>
                </a:lnTo>
                <a:lnTo>
                  <a:pt x="4385" y="561"/>
                </a:lnTo>
                <a:lnTo>
                  <a:pt x="4385" y="561"/>
                </a:lnTo>
                <a:lnTo>
                  <a:pt x="4385" y="561"/>
                </a:lnTo>
                <a:lnTo>
                  <a:pt x="4385" y="561"/>
                </a:lnTo>
                <a:lnTo>
                  <a:pt x="4385" y="561"/>
                </a:lnTo>
                <a:lnTo>
                  <a:pt x="4386" y="561"/>
                </a:lnTo>
                <a:lnTo>
                  <a:pt x="4386" y="560"/>
                </a:lnTo>
                <a:lnTo>
                  <a:pt x="4386" y="560"/>
                </a:lnTo>
                <a:lnTo>
                  <a:pt x="4387" y="559"/>
                </a:lnTo>
                <a:lnTo>
                  <a:pt x="4387" y="559"/>
                </a:lnTo>
                <a:lnTo>
                  <a:pt x="4387" y="559"/>
                </a:lnTo>
                <a:lnTo>
                  <a:pt x="4387" y="559"/>
                </a:lnTo>
                <a:lnTo>
                  <a:pt x="4388" y="559"/>
                </a:lnTo>
                <a:lnTo>
                  <a:pt x="4388" y="559"/>
                </a:lnTo>
                <a:lnTo>
                  <a:pt x="4388" y="559"/>
                </a:lnTo>
                <a:lnTo>
                  <a:pt x="4388" y="559"/>
                </a:lnTo>
                <a:lnTo>
                  <a:pt x="4389" y="559"/>
                </a:lnTo>
                <a:lnTo>
                  <a:pt x="4389" y="559"/>
                </a:lnTo>
                <a:lnTo>
                  <a:pt x="4389" y="560"/>
                </a:lnTo>
                <a:lnTo>
                  <a:pt x="4389" y="560"/>
                </a:lnTo>
                <a:lnTo>
                  <a:pt x="4389" y="560"/>
                </a:lnTo>
                <a:lnTo>
                  <a:pt x="4390" y="559"/>
                </a:lnTo>
                <a:lnTo>
                  <a:pt x="4390" y="559"/>
                </a:lnTo>
                <a:lnTo>
                  <a:pt x="4390" y="559"/>
                </a:lnTo>
                <a:lnTo>
                  <a:pt x="4390" y="559"/>
                </a:lnTo>
                <a:lnTo>
                  <a:pt x="4391" y="558"/>
                </a:lnTo>
                <a:lnTo>
                  <a:pt x="4391" y="559"/>
                </a:lnTo>
                <a:lnTo>
                  <a:pt x="4391" y="559"/>
                </a:lnTo>
                <a:lnTo>
                  <a:pt x="4391" y="559"/>
                </a:lnTo>
                <a:lnTo>
                  <a:pt x="4392" y="559"/>
                </a:lnTo>
                <a:lnTo>
                  <a:pt x="4392" y="559"/>
                </a:lnTo>
                <a:lnTo>
                  <a:pt x="4392" y="559"/>
                </a:lnTo>
                <a:lnTo>
                  <a:pt x="4392" y="559"/>
                </a:lnTo>
                <a:lnTo>
                  <a:pt x="4393" y="559"/>
                </a:lnTo>
                <a:lnTo>
                  <a:pt x="4393" y="559"/>
                </a:lnTo>
                <a:lnTo>
                  <a:pt x="4393" y="559"/>
                </a:lnTo>
                <a:lnTo>
                  <a:pt x="4393" y="559"/>
                </a:lnTo>
                <a:lnTo>
                  <a:pt x="4394" y="559"/>
                </a:lnTo>
                <a:lnTo>
                  <a:pt x="4394" y="559"/>
                </a:lnTo>
                <a:lnTo>
                  <a:pt x="4394" y="559"/>
                </a:lnTo>
                <a:lnTo>
                  <a:pt x="4394" y="560"/>
                </a:lnTo>
                <a:lnTo>
                  <a:pt x="4394" y="560"/>
                </a:lnTo>
                <a:lnTo>
                  <a:pt x="4395" y="561"/>
                </a:lnTo>
                <a:lnTo>
                  <a:pt x="4395" y="561"/>
                </a:lnTo>
                <a:lnTo>
                  <a:pt x="4395" y="560"/>
                </a:lnTo>
                <a:lnTo>
                  <a:pt x="4395" y="560"/>
                </a:lnTo>
                <a:lnTo>
                  <a:pt x="4396" y="560"/>
                </a:lnTo>
                <a:lnTo>
                  <a:pt x="4396" y="560"/>
                </a:lnTo>
                <a:lnTo>
                  <a:pt x="4396" y="560"/>
                </a:lnTo>
                <a:lnTo>
                  <a:pt x="4396" y="560"/>
                </a:lnTo>
                <a:lnTo>
                  <a:pt x="4397" y="560"/>
                </a:lnTo>
                <a:lnTo>
                  <a:pt x="4397" y="560"/>
                </a:lnTo>
                <a:lnTo>
                  <a:pt x="4397" y="560"/>
                </a:lnTo>
                <a:lnTo>
                  <a:pt x="4397" y="560"/>
                </a:lnTo>
                <a:lnTo>
                  <a:pt x="4398" y="561"/>
                </a:lnTo>
                <a:lnTo>
                  <a:pt x="4398" y="560"/>
                </a:lnTo>
                <a:lnTo>
                  <a:pt x="4398" y="560"/>
                </a:lnTo>
                <a:lnTo>
                  <a:pt x="4398" y="560"/>
                </a:lnTo>
                <a:lnTo>
                  <a:pt x="4398" y="561"/>
                </a:lnTo>
                <a:lnTo>
                  <a:pt x="4399" y="561"/>
                </a:lnTo>
                <a:lnTo>
                  <a:pt x="4399" y="561"/>
                </a:lnTo>
                <a:lnTo>
                  <a:pt x="4399" y="561"/>
                </a:lnTo>
                <a:lnTo>
                  <a:pt x="4399" y="561"/>
                </a:lnTo>
                <a:lnTo>
                  <a:pt x="4400" y="560"/>
                </a:lnTo>
                <a:lnTo>
                  <a:pt x="4400" y="560"/>
                </a:lnTo>
                <a:lnTo>
                  <a:pt x="4400" y="560"/>
                </a:lnTo>
                <a:lnTo>
                  <a:pt x="4400" y="561"/>
                </a:lnTo>
                <a:lnTo>
                  <a:pt x="4401" y="561"/>
                </a:lnTo>
                <a:lnTo>
                  <a:pt x="4401" y="561"/>
                </a:lnTo>
                <a:lnTo>
                  <a:pt x="4401" y="561"/>
                </a:lnTo>
                <a:lnTo>
                  <a:pt x="4401" y="561"/>
                </a:lnTo>
                <a:lnTo>
                  <a:pt x="4402" y="561"/>
                </a:lnTo>
                <a:lnTo>
                  <a:pt x="4402" y="561"/>
                </a:lnTo>
                <a:lnTo>
                  <a:pt x="4402" y="561"/>
                </a:lnTo>
                <a:lnTo>
                  <a:pt x="4402" y="561"/>
                </a:lnTo>
                <a:lnTo>
                  <a:pt x="4402" y="561"/>
                </a:lnTo>
                <a:lnTo>
                  <a:pt x="4403" y="561"/>
                </a:lnTo>
                <a:lnTo>
                  <a:pt x="4403" y="561"/>
                </a:lnTo>
                <a:lnTo>
                  <a:pt x="4403" y="561"/>
                </a:lnTo>
                <a:lnTo>
                  <a:pt x="4403" y="560"/>
                </a:lnTo>
                <a:lnTo>
                  <a:pt x="4404" y="560"/>
                </a:lnTo>
                <a:lnTo>
                  <a:pt x="4404" y="560"/>
                </a:lnTo>
                <a:lnTo>
                  <a:pt x="4404" y="560"/>
                </a:lnTo>
                <a:lnTo>
                  <a:pt x="4404" y="560"/>
                </a:lnTo>
                <a:lnTo>
                  <a:pt x="4405" y="560"/>
                </a:lnTo>
                <a:lnTo>
                  <a:pt x="4405" y="560"/>
                </a:lnTo>
                <a:lnTo>
                  <a:pt x="4405" y="560"/>
                </a:lnTo>
                <a:lnTo>
                  <a:pt x="4405" y="560"/>
                </a:lnTo>
                <a:lnTo>
                  <a:pt x="4406" y="560"/>
                </a:lnTo>
                <a:lnTo>
                  <a:pt x="4406" y="560"/>
                </a:lnTo>
                <a:lnTo>
                  <a:pt x="4406" y="560"/>
                </a:lnTo>
                <a:lnTo>
                  <a:pt x="4406" y="559"/>
                </a:lnTo>
                <a:lnTo>
                  <a:pt x="4407" y="559"/>
                </a:lnTo>
                <a:lnTo>
                  <a:pt x="4407" y="559"/>
                </a:lnTo>
                <a:lnTo>
                  <a:pt x="4407" y="559"/>
                </a:lnTo>
                <a:lnTo>
                  <a:pt x="4407" y="559"/>
                </a:lnTo>
                <a:lnTo>
                  <a:pt x="4407" y="559"/>
                </a:lnTo>
                <a:lnTo>
                  <a:pt x="4408" y="559"/>
                </a:lnTo>
                <a:lnTo>
                  <a:pt x="4408" y="559"/>
                </a:lnTo>
                <a:lnTo>
                  <a:pt x="4408" y="559"/>
                </a:lnTo>
                <a:lnTo>
                  <a:pt x="4408" y="559"/>
                </a:lnTo>
                <a:lnTo>
                  <a:pt x="4409" y="559"/>
                </a:lnTo>
                <a:lnTo>
                  <a:pt x="4409" y="559"/>
                </a:lnTo>
                <a:lnTo>
                  <a:pt x="4409" y="559"/>
                </a:lnTo>
                <a:lnTo>
                  <a:pt x="4409" y="559"/>
                </a:lnTo>
                <a:lnTo>
                  <a:pt x="4410" y="559"/>
                </a:lnTo>
                <a:lnTo>
                  <a:pt x="4410" y="558"/>
                </a:lnTo>
                <a:lnTo>
                  <a:pt x="4410" y="557"/>
                </a:lnTo>
                <a:lnTo>
                  <a:pt x="4410" y="557"/>
                </a:lnTo>
                <a:lnTo>
                  <a:pt x="4411" y="556"/>
                </a:lnTo>
                <a:lnTo>
                  <a:pt x="4411" y="555"/>
                </a:lnTo>
                <a:lnTo>
                  <a:pt x="4411" y="554"/>
                </a:lnTo>
                <a:lnTo>
                  <a:pt x="4411" y="552"/>
                </a:lnTo>
                <a:lnTo>
                  <a:pt x="4411" y="551"/>
                </a:lnTo>
                <a:lnTo>
                  <a:pt x="4412" y="550"/>
                </a:lnTo>
                <a:lnTo>
                  <a:pt x="4412" y="549"/>
                </a:lnTo>
                <a:lnTo>
                  <a:pt x="4412" y="549"/>
                </a:lnTo>
                <a:lnTo>
                  <a:pt x="4412" y="548"/>
                </a:lnTo>
                <a:lnTo>
                  <a:pt x="4413" y="548"/>
                </a:lnTo>
                <a:lnTo>
                  <a:pt x="4413" y="547"/>
                </a:lnTo>
                <a:lnTo>
                  <a:pt x="4413" y="547"/>
                </a:lnTo>
                <a:lnTo>
                  <a:pt x="4413" y="547"/>
                </a:lnTo>
                <a:lnTo>
                  <a:pt x="4414" y="547"/>
                </a:lnTo>
                <a:lnTo>
                  <a:pt x="4414" y="548"/>
                </a:lnTo>
                <a:lnTo>
                  <a:pt x="4414" y="548"/>
                </a:lnTo>
                <a:lnTo>
                  <a:pt x="4414" y="548"/>
                </a:lnTo>
                <a:lnTo>
                  <a:pt x="4415" y="548"/>
                </a:lnTo>
                <a:lnTo>
                  <a:pt x="4415" y="548"/>
                </a:lnTo>
                <a:lnTo>
                  <a:pt x="4415" y="547"/>
                </a:lnTo>
                <a:lnTo>
                  <a:pt x="4416" y="547"/>
                </a:lnTo>
                <a:lnTo>
                  <a:pt x="4416" y="546"/>
                </a:lnTo>
                <a:lnTo>
                  <a:pt x="4416" y="546"/>
                </a:lnTo>
                <a:lnTo>
                  <a:pt x="4416" y="546"/>
                </a:lnTo>
                <a:lnTo>
                  <a:pt x="4416" y="545"/>
                </a:lnTo>
                <a:lnTo>
                  <a:pt x="4416" y="545"/>
                </a:lnTo>
                <a:lnTo>
                  <a:pt x="4417" y="545"/>
                </a:lnTo>
                <a:lnTo>
                  <a:pt x="4417" y="545"/>
                </a:lnTo>
                <a:lnTo>
                  <a:pt x="4417" y="547"/>
                </a:lnTo>
                <a:lnTo>
                  <a:pt x="4417" y="548"/>
                </a:lnTo>
                <a:lnTo>
                  <a:pt x="4418" y="548"/>
                </a:lnTo>
                <a:lnTo>
                  <a:pt x="4418" y="549"/>
                </a:lnTo>
                <a:lnTo>
                  <a:pt x="4418" y="549"/>
                </a:lnTo>
                <a:lnTo>
                  <a:pt x="4419" y="548"/>
                </a:lnTo>
                <a:lnTo>
                  <a:pt x="4419" y="542"/>
                </a:lnTo>
                <a:lnTo>
                  <a:pt x="4419" y="525"/>
                </a:lnTo>
                <a:lnTo>
                  <a:pt x="4419" y="496"/>
                </a:lnTo>
                <a:lnTo>
                  <a:pt x="4420" y="474"/>
                </a:lnTo>
                <a:lnTo>
                  <a:pt x="4420" y="472"/>
                </a:lnTo>
                <a:lnTo>
                  <a:pt x="4420" y="482"/>
                </a:lnTo>
                <a:lnTo>
                  <a:pt x="4420" y="486"/>
                </a:lnTo>
                <a:lnTo>
                  <a:pt x="4420" y="483"/>
                </a:lnTo>
                <a:lnTo>
                  <a:pt x="4420" y="478"/>
                </a:lnTo>
                <a:lnTo>
                  <a:pt x="4421" y="473"/>
                </a:lnTo>
                <a:lnTo>
                  <a:pt x="4421" y="472"/>
                </a:lnTo>
                <a:lnTo>
                  <a:pt x="4421" y="471"/>
                </a:lnTo>
                <a:lnTo>
                  <a:pt x="4421" y="472"/>
                </a:lnTo>
                <a:lnTo>
                  <a:pt x="4422" y="472"/>
                </a:lnTo>
                <a:lnTo>
                  <a:pt x="4422" y="471"/>
                </a:lnTo>
                <a:lnTo>
                  <a:pt x="4422" y="471"/>
                </a:lnTo>
                <a:lnTo>
                  <a:pt x="4423" y="471"/>
                </a:lnTo>
                <a:lnTo>
                  <a:pt x="4423" y="471"/>
                </a:lnTo>
                <a:lnTo>
                  <a:pt x="4423" y="472"/>
                </a:lnTo>
                <a:lnTo>
                  <a:pt x="4423" y="472"/>
                </a:lnTo>
                <a:lnTo>
                  <a:pt x="4424" y="472"/>
                </a:lnTo>
                <a:lnTo>
                  <a:pt x="4424" y="472"/>
                </a:lnTo>
                <a:lnTo>
                  <a:pt x="4424" y="472"/>
                </a:lnTo>
                <a:lnTo>
                  <a:pt x="4424" y="472"/>
                </a:lnTo>
                <a:lnTo>
                  <a:pt x="4425" y="472"/>
                </a:lnTo>
                <a:lnTo>
                  <a:pt x="4425" y="472"/>
                </a:lnTo>
                <a:lnTo>
                  <a:pt x="4425" y="472"/>
                </a:lnTo>
                <a:lnTo>
                  <a:pt x="4425" y="472"/>
                </a:lnTo>
                <a:lnTo>
                  <a:pt x="4425" y="472"/>
                </a:lnTo>
                <a:lnTo>
                  <a:pt x="4426" y="472"/>
                </a:lnTo>
                <a:lnTo>
                  <a:pt x="4426" y="474"/>
                </a:lnTo>
                <a:lnTo>
                  <a:pt x="4426" y="489"/>
                </a:lnTo>
                <a:lnTo>
                  <a:pt x="4426" y="504"/>
                </a:lnTo>
                <a:lnTo>
                  <a:pt x="4427" y="506"/>
                </a:lnTo>
                <a:lnTo>
                  <a:pt x="4427" y="499"/>
                </a:lnTo>
                <a:lnTo>
                  <a:pt x="4427" y="499"/>
                </a:lnTo>
                <a:lnTo>
                  <a:pt x="4427" y="509"/>
                </a:lnTo>
                <a:lnTo>
                  <a:pt x="4428" y="526"/>
                </a:lnTo>
                <a:lnTo>
                  <a:pt x="4428" y="536"/>
                </a:lnTo>
                <a:lnTo>
                  <a:pt x="4428" y="538"/>
                </a:lnTo>
                <a:lnTo>
                  <a:pt x="4428" y="538"/>
                </a:lnTo>
                <a:lnTo>
                  <a:pt x="4429" y="538"/>
                </a:lnTo>
                <a:lnTo>
                  <a:pt x="4429" y="538"/>
                </a:lnTo>
                <a:lnTo>
                  <a:pt x="4429" y="538"/>
                </a:lnTo>
                <a:lnTo>
                  <a:pt x="4429" y="538"/>
                </a:lnTo>
                <a:lnTo>
                  <a:pt x="4429" y="538"/>
                </a:lnTo>
                <a:lnTo>
                  <a:pt x="4430" y="538"/>
                </a:lnTo>
                <a:lnTo>
                  <a:pt x="4430" y="538"/>
                </a:lnTo>
                <a:lnTo>
                  <a:pt x="4430" y="538"/>
                </a:lnTo>
                <a:lnTo>
                  <a:pt x="4430" y="538"/>
                </a:lnTo>
                <a:lnTo>
                  <a:pt x="4431" y="538"/>
                </a:lnTo>
                <a:lnTo>
                  <a:pt x="4431" y="538"/>
                </a:lnTo>
                <a:lnTo>
                  <a:pt x="4431" y="538"/>
                </a:lnTo>
                <a:lnTo>
                  <a:pt x="4431" y="538"/>
                </a:lnTo>
                <a:lnTo>
                  <a:pt x="4432" y="538"/>
                </a:lnTo>
                <a:lnTo>
                  <a:pt x="4432" y="538"/>
                </a:lnTo>
                <a:lnTo>
                  <a:pt x="4432" y="538"/>
                </a:lnTo>
                <a:lnTo>
                  <a:pt x="4432" y="538"/>
                </a:lnTo>
                <a:lnTo>
                  <a:pt x="4433" y="538"/>
                </a:lnTo>
                <a:lnTo>
                  <a:pt x="4433" y="538"/>
                </a:lnTo>
                <a:lnTo>
                  <a:pt x="4433" y="538"/>
                </a:lnTo>
                <a:lnTo>
                  <a:pt x="4433" y="538"/>
                </a:lnTo>
                <a:lnTo>
                  <a:pt x="4434" y="538"/>
                </a:lnTo>
                <a:lnTo>
                  <a:pt x="4434" y="538"/>
                </a:lnTo>
                <a:lnTo>
                  <a:pt x="4434" y="538"/>
                </a:lnTo>
                <a:lnTo>
                  <a:pt x="4434" y="538"/>
                </a:lnTo>
                <a:lnTo>
                  <a:pt x="4434" y="538"/>
                </a:lnTo>
                <a:lnTo>
                  <a:pt x="4435" y="538"/>
                </a:lnTo>
                <a:lnTo>
                  <a:pt x="4435" y="539"/>
                </a:lnTo>
                <a:lnTo>
                  <a:pt x="4435" y="540"/>
                </a:lnTo>
                <a:lnTo>
                  <a:pt x="4435" y="540"/>
                </a:lnTo>
                <a:lnTo>
                  <a:pt x="4436" y="540"/>
                </a:lnTo>
                <a:lnTo>
                  <a:pt x="4436" y="540"/>
                </a:lnTo>
                <a:lnTo>
                  <a:pt x="4436" y="540"/>
                </a:lnTo>
                <a:lnTo>
                  <a:pt x="4436" y="540"/>
                </a:lnTo>
                <a:lnTo>
                  <a:pt x="4437" y="540"/>
                </a:lnTo>
                <a:lnTo>
                  <a:pt x="4437" y="540"/>
                </a:lnTo>
                <a:lnTo>
                  <a:pt x="4437" y="540"/>
                </a:lnTo>
                <a:lnTo>
                  <a:pt x="4437" y="540"/>
                </a:lnTo>
                <a:lnTo>
                  <a:pt x="4438" y="540"/>
                </a:lnTo>
                <a:lnTo>
                  <a:pt x="4438" y="541"/>
                </a:lnTo>
                <a:lnTo>
                  <a:pt x="4438" y="541"/>
                </a:lnTo>
                <a:lnTo>
                  <a:pt x="4438" y="542"/>
                </a:lnTo>
                <a:lnTo>
                  <a:pt x="4438" y="543"/>
                </a:lnTo>
                <a:lnTo>
                  <a:pt x="4439" y="544"/>
                </a:lnTo>
                <a:lnTo>
                  <a:pt x="4439" y="544"/>
                </a:lnTo>
                <a:lnTo>
                  <a:pt x="4439" y="544"/>
                </a:lnTo>
                <a:lnTo>
                  <a:pt x="4439" y="545"/>
                </a:lnTo>
                <a:lnTo>
                  <a:pt x="4440" y="545"/>
                </a:lnTo>
                <a:lnTo>
                  <a:pt x="4440" y="544"/>
                </a:lnTo>
                <a:lnTo>
                  <a:pt x="4440" y="544"/>
                </a:lnTo>
                <a:lnTo>
                  <a:pt x="4440" y="544"/>
                </a:lnTo>
                <a:lnTo>
                  <a:pt x="4441" y="545"/>
                </a:lnTo>
                <a:lnTo>
                  <a:pt x="4441" y="545"/>
                </a:lnTo>
                <a:lnTo>
                  <a:pt x="4441" y="545"/>
                </a:lnTo>
                <a:lnTo>
                  <a:pt x="4441" y="544"/>
                </a:lnTo>
                <a:lnTo>
                  <a:pt x="4442" y="544"/>
                </a:lnTo>
                <a:lnTo>
                  <a:pt x="4442" y="543"/>
                </a:lnTo>
                <a:lnTo>
                  <a:pt x="4442" y="543"/>
                </a:lnTo>
                <a:lnTo>
                  <a:pt x="4442" y="544"/>
                </a:lnTo>
                <a:lnTo>
                  <a:pt x="4442" y="544"/>
                </a:lnTo>
                <a:lnTo>
                  <a:pt x="4443" y="544"/>
                </a:lnTo>
                <a:lnTo>
                  <a:pt x="4443" y="544"/>
                </a:lnTo>
                <a:lnTo>
                  <a:pt x="4443" y="545"/>
                </a:lnTo>
                <a:lnTo>
                  <a:pt x="4443" y="545"/>
                </a:lnTo>
                <a:lnTo>
                  <a:pt x="4444" y="546"/>
                </a:lnTo>
                <a:lnTo>
                  <a:pt x="4444" y="548"/>
                </a:lnTo>
                <a:lnTo>
                  <a:pt x="4444" y="551"/>
                </a:lnTo>
                <a:lnTo>
                  <a:pt x="4444" y="553"/>
                </a:lnTo>
                <a:lnTo>
                  <a:pt x="4445" y="555"/>
                </a:lnTo>
                <a:lnTo>
                  <a:pt x="4445" y="557"/>
                </a:lnTo>
                <a:lnTo>
                  <a:pt x="4445" y="558"/>
                </a:lnTo>
                <a:lnTo>
                  <a:pt x="4445" y="559"/>
                </a:lnTo>
                <a:lnTo>
                  <a:pt x="4446" y="559"/>
                </a:lnTo>
                <a:lnTo>
                  <a:pt x="4446" y="559"/>
                </a:lnTo>
                <a:lnTo>
                  <a:pt x="4446" y="559"/>
                </a:lnTo>
                <a:lnTo>
                  <a:pt x="4446" y="559"/>
                </a:lnTo>
                <a:lnTo>
                  <a:pt x="4447" y="559"/>
                </a:lnTo>
                <a:lnTo>
                  <a:pt x="4447" y="559"/>
                </a:lnTo>
                <a:lnTo>
                  <a:pt x="4447" y="559"/>
                </a:lnTo>
                <a:lnTo>
                  <a:pt x="4447" y="559"/>
                </a:lnTo>
                <a:lnTo>
                  <a:pt x="4447" y="559"/>
                </a:lnTo>
                <a:lnTo>
                  <a:pt x="4448" y="559"/>
                </a:lnTo>
                <a:lnTo>
                  <a:pt x="4448" y="559"/>
                </a:lnTo>
                <a:lnTo>
                  <a:pt x="4448" y="559"/>
                </a:lnTo>
                <a:lnTo>
                  <a:pt x="4448" y="559"/>
                </a:lnTo>
                <a:lnTo>
                  <a:pt x="4449" y="559"/>
                </a:lnTo>
                <a:lnTo>
                  <a:pt x="4449" y="559"/>
                </a:lnTo>
                <a:lnTo>
                  <a:pt x="4449" y="559"/>
                </a:lnTo>
                <a:lnTo>
                  <a:pt x="4449" y="559"/>
                </a:lnTo>
                <a:lnTo>
                  <a:pt x="4450" y="559"/>
                </a:lnTo>
                <a:lnTo>
                  <a:pt x="4450" y="558"/>
                </a:lnTo>
                <a:lnTo>
                  <a:pt x="4450" y="558"/>
                </a:lnTo>
                <a:lnTo>
                  <a:pt x="4450" y="558"/>
                </a:lnTo>
                <a:lnTo>
                  <a:pt x="4451" y="558"/>
                </a:lnTo>
                <a:lnTo>
                  <a:pt x="4451" y="558"/>
                </a:lnTo>
                <a:lnTo>
                  <a:pt x="4451" y="558"/>
                </a:lnTo>
                <a:lnTo>
                  <a:pt x="4451" y="558"/>
                </a:lnTo>
                <a:lnTo>
                  <a:pt x="4451" y="558"/>
                </a:lnTo>
                <a:lnTo>
                  <a:pt x="4452" y="558"/>
                </a:lnTo>
                <a:lnTo>
                  <a:pt x="4452" y="557"/>
                </a:lnTo>
                <a:lnTo>
                  <a:pt x="4452" y="557"/>
                </a:lnTo>
                <a:lnTo>
                  <a:pt x="4452" y="557"/>
                </a:lnTo>
                <a:lnTo>
                  <a:pt x="4453" y="557"/>
                </a:lnTo>
                <a:lnTo>
                  <a:pt x="4453" y="557"/>
                </a:lnTo>
                <a:lnTo>
                  <a:pt x="4453" y="557"/>
                </a:lnTo>
                <a:lnTo>
                  <a:pt x="4453" y="556"/>
                </a:lnTo>
                <a:lnTo>
                  <a:pt x="4454" y="556"/>
                </a:lnTo>
                <a:lnTo>
                  <a:pt x="4454" y="556"/>
                </a:lnTo>
                <a:lnTo>
                  <a:pt x="4454" y="556"/>
                </a:lnTo>
                <a:lnTo>
                  <a:pt x="4455" y="556"/>
                </a:lnTo>
                <a:lnTo>
                  <a:pt x="4455" y="556"/>
                </a:lnTo>
                <a:lnTo>
                  <a:pt x="4455" y="556"/>
                </a:lnTo>
                <a:lnTo>
                  <a:pt x="4455" y="556"/>
                </a:lnTo>
                <a:lnTo>
                  <a:pt x="4456" y="556"/>
                </a:lnTo>
                <a:lnTo>
                  <a:pt x="4456" y="556"/>
                </a:lnTo>
                <a:lnTo>
                  <a:pt x="4456" y="556"/>
                </a:lnTo>
                <a:lnTo>
                  <a:pt x="4456" y="556"/>
                </a:lnTo>
                <a:lnTo>
                  <a:pt x="4456" y="557"/>
                </a:lnTo>
                <a:lnTo>
                  <a:pt x="4456" y="557"/>
                </a:lnTo>
                <a:lnTo>
                  <a:pt x="4457" y="557"/>
                </a:lnTo>
                <a:lnTo>
                  <a:pt x="4457" y="557"/>
                </a:lnTo>
                <a:lnTo>
                  <a:pt x="4457" y="557"/>
                </a:lnTo>
                <a:lnTo>
                  <a:pt x="4458" y="557"/>
                </a:lnTo>
                <a:lnTo>
                  <a:pt x="4458" y="557"/>
                </a:lnTo>
                <a:lnTo>
                  <a:pt x="4458" y="557"/>
                </a:lnTo>
                <a:lnTo>
                  <a:pt x="4458" y="557"/>
                </a:lnTo>
                <a:lnTo>
                  <a:pt x="4459" y="557"/>
                </a:lnTo>
                <a:lnTo>
                  <a:pt x="4459" y="557"/>
                </a:lnTo>
                <a:lnTo>
                  <a:pt x="4459" y="557"/>
                </a:lnTo>
                <a:lnTo>
                  <a:pt x="4459" y="558"/>
                </a:lnTo>
                <a:lnTo>
                  <a:pt x="4460" y="558"/>
                </a:lnTo>
                <a:lnTo>
                  <a:pt x="4460" y="558"/>
                </a:lnTo>
                <a:lnTo>
                  <a:pt x="4460" y="557"/>
                </a:lnTo>
                <a:lnTo>
                  <a:pt x="4460" y="558"/>
                </a:lnTo>
                <a:lnTo>
                  <a:pt x="4460" y="558"/>
                </a:lnTo>
                <a:lnTo>
                  <a:pt x="4460" y="558"/>
                </a:lnTo>
                <a:lnTo>
                  <a:pt x="4461" y="559"/>
                </a:lnTo>
                <a:lnTo>
                  <a:pt x="4461" y="559"/>
                </a:lnTo>
                <a:lnTo>
                  <a:pt x="4461" y="559"/>
                </a:lnTo>
                <a:lnTo>
                  <a:pt x="4462" y="559"/>
                </a:lnTo>
                <a:lnTo>
                  <a:pt x="4462" y="559"/>
                </a:lnTo>
                <a:lnTo>
                  <a:pt x="4462" y="559"/>
                </a:lnTo>
                <a:lnTo>
                  <a:pt x="4462" y="559"/>
                </a:lnTo>
                <a:lnTo>
                  <a:pt x="4463" y="559"/>
                </a:lnTo>
                <a:lnTo>
                  <a:pt x="4463" y="559"/>
                </a:lnTo>
                <a:lnTo>
                  <a:pt x="4463" y="559"/>
                </a:lnTo>
                <a:lnTo>
                  <a:pt x="4463" y="558"/>
                </a:lnTo>
                <a:lnTo>
                  <a:pt x="4464" y="558"/>
                </a:lnTo>
                <a:lnTo>
                  <a:pt x="4464" y="557"/>
                </a:lnTo>
                <a:lnTo>
                  <a:pt x="4464" y="556"/>
                </a:lnTo>
                <a:lnTo>
                  <a:pt x="4464" y="556"/>
                </a:lnTo>
                <a:lnTo>
                  <a:pt x="4465" y="556"/>
                </a:lnTo>
                <a:lnTo>
                  <a:pt x="4465" y="556"/>
                </a:lnTo>
                <a:lnTo>
                  <a:pt x="4465" y="556"/>
                </a:lnTo>
                <a:lnTo>
                  <a:pt x="4465" y="556"/>
                </a:lnTo>
                <a:lnTo>
                  <a:pt x="4465" y="556"/>
                </a:lnTo>
                <a:lnTo>
                  <a:pt x="4466" y="556"/>
                </a:lnTo>
                <a:lnTo>
                  <a:pt x="4466" y="556"/>
                </a:lnTo>
                <a:lnTo>
                  <a:pt x="4466" y="556"/>
                </a:lnTo>
                <a:lnTo>
                  <a:pt x="4466" y="557"/>
                </a:lnTo>
                <a:lnTo>
                  <a:pt x="4467" y="557"/>
                </a:lnTo>
                <a:lnTo>
                  <a:pt x="4467" y="557"/>
                </a:lnTo>
                <a:lnTo>
                  <a:pt x="4467" y="557"/>
                </a:lnTo>
                <a:lnTo>
                  <a:pt x="4467" y="557"/>
                </a:lnTo>
                <a:lnTo>
                  <a:pt x="4468" y="557"/>
                </a:lnTo>
                <a:lnTo>
                  <a:pt x="4468" y="557"/>
                </a:lnTo>
                <a:lnTo>
                  <a:pt x="4468" y="557"/>
                </a:lnTo>
                <a:lnTo>
                  <a:pt x="4468" y="557"/>
                </a:lnTo>
                <a:lnTo>
                  <a:pt x="4469" y="557"/>
                </a:lnTo>
                <a:lnTo>
                  <a:pt x="4469" y="557"/>
                </a:lnTo>
                <a:lnTo>
                  <a:pt x="4469" y="557"/>
                </a:lnTo>
                <a:lnTo>
                  <a:pt x="4469" y="557"/>
                </a:lnTo>
                <a:lnTo>
                  <a:pt x="4469" y="557"/>
                </a:lnTo>
                <a:lnTo>
                  <a:pt x="4470" y="557"/>
                </a:lnTo>
                <a:lnTo>
                  <a:pt x="4470" y="557"/>
                </a:lnTo>
                <a:lnTo>
                  <a:pt x="4470" y="557"/>
                </a:lnTo>
                <a:lnTo>
                  <a:pt x="4470" y="557"/>
                </a:lnTo>
                <a:lnTo>
                  <a:pt x="4471" y="557"/>
                </a:lnTo>
                <a:lnTo>
                  <a:pt x="4471" y="556"/>
                </a:lnTo>
                <a:lnTo>
                  <a:pt x="4471" y="550"/>
                </a:lnTo>
                <a:lnTo>
                  <a:pt x="4471" y="541"/>
                </a:lnTo>
                <a:lnTo>
                  <a:pt x="4472" y="534"/>
                </a:lnTo>
                <a:lnTo>
                  <a:pt x="4472" y="533"/>
                </a:lnTo>
                <a:lnTo>
                  <a:pt x="4472" y="537"/>
                </a:lnTo>
                <a:lnTo>
                  <a:pt x="4472" y="541"/>
                </a:lnTo>
                <a:lnTo>
                  <a:pt x="4473" y="541"/>
                </a:lnTo>
                <a:lnTo>
                  <a:pt x="4473" y="541"/>
                </a:lnTo>
                <a:lnTo>
                  <a:pt x="4473" y="540"/>
                </a:lnTo>
                <a:lnTo>
                  <a:pt x="4473" y="540"/>
                </a:lnTo>
                <a:lnTo>
                  <a:pt x="4474" y="540"/>
                </a:lnTo>
                <a:lnTo>
                  <a:pt x="4474" y="540"/>
                </a:lnTo>
                <a:lnTo>
                  <a:pt x="4474" y="539"/>
                </a:lnTo>
                <a:lnTo>
                  <a:pt x="4474" y="539"/>
                </a:lnTo>
                <a:lnTo>
                  <a:pt x="4474" y="539"/>
                </a:lnTo>
                <a:lnTo>
                  <a:pt x="4475" y="539"/>
                </a:lnTo>
                <a:lnTo>
                  <a:pt x="4475" y="539"/>
                </a:lnTo>
                <a:lnTo>
                  <a:pt x="4475" y="539"/>
                </a:lnTo>
                <a:lnTo>
                  <a:pt x="4475" y="539"/>
                </a:lnTo>
                <a:lnTo>
                  <a:pt x="4476" y="539"/>
                </a:lnTo>
                <a:lnTo>
                  <a:pt x="4476" y="539"/>
                </a:lnTo>
                <a:lnTo>
                  <a:pt x="4476" y="539"/>
                </a:lnTo>
                <a:lnTo>
                  <a:pt x="4476" y="539"/>
                </a:lnTo>
                <a:lnTo>
                  <a:pt x="4477" y="539"/>
                </a:lnTo>
                <a:lnTo>
                  <a:pt x="4477" y="539"/>
                </a:lnTo>
                <a:lnTo>
                  <a:pt x="4477" y="539"/>
                </a:lnTo>
                <a:lnTo>
                  <a:pt x="4477" y="539"/>
                </a:lnTo>
                <a:lnTo>
                  <a:pt x="4478" y="539"/>
                </a:lnTo>
                <a:lnTo>
                  <a:pt x="4478" y="539"/>
                </a:lnTo>
                <a:lnTo>
                  <a:pt x="4478" y="539"/>
                </a:lnTo>
                <a:lnTo>
                  <a:pt x="4478" y="539"/>
                </a:lnTo>
                <a:lnTo>
                  <a:pt x="4478" y="539"/>
                </a:lnTo>
                <a:lnTo>
                  <a:pt x="4479" y="539"/>
                </a:lnTo>
                <a:lnTo>
                  <a:pt x="4479" y="539"/>
                </a:lnTo>
                <a:lnTo>
                  <a:pt x="4479" y="539"/>
                </a:lnTo>
                <a:lnTo>
                  <a:pt x="4479" y="539"/>
                </a:lnTo>
                <a:lnTo>
                  <a:pt x="4480" y="539"/>
                </a:lnTo>
                <a:lnTo>
                  <a:pt x="4480" y="539"/>
                </a:lnTo>
                <a:lnTo>
                  <a:pt x="4480" y="539"/>
                </a:lnTo>
                <a:lnTo>
                  <a:pt x="4480" y="536"/>
                </a:lnTo>
                <a:lnTo>
                  <a:pt x="4481" y="533"/>
                </a:lnTo>
                <a:lnTo>
                  <a:pt x="4481" y="527"/>
                </a:lnTo>
                <a:lnTo>
                  <a:pt x="4481" y="522"/>
                </a:lnTo>
                <a:lnTo>
                  <a:pt x="4481" y="517"/>
                </a:lnTo>
                <a:lnTo>
                  <a:pt x="4482" y="515"/>
                </a:lnTo>
                <a:lnTo>
                  <a:pt x="4482" y="524"/>
                </a:lnTo>
                <a:lnTo>
                  <a:pt x="4482" y="533"/>
                </a:lnTo>
                <a:lnTo>
                  <a:pt x="4482" y="534"/>
                </a:lnTo>
                <a:lnTo>
                  <a:pt x="4482" y="534"/>
                </a:lnTo>
                <a:lnTo>
                  <a:pt x="4483" y="534"/>
                </a:lnTo>
                <a:lnTo>
                  <a:pt x="4483" y="534"/>
                </a:lnTo>
                <a:lnTo>
                  <a:pt x="4483" y="534"/>
                </a:lnTo>
                <a:lnTo>
                  <a:pt x="4483" y="534"/>
                </a:lnTo>
                <a:lnTo>
                  <a:pt x="4484" y="534"/>
                </a:lnTo>
                <a:lnTo>
                  <a:pt x="4484" y="533"/>
                </a:lnTo>
                <a:lnTo>
                  <a:pt x="4484" y="533"/>
                </a:lnTo>
                <a:lnTo>
                  <a:pt x="4484" y="533"/>
                </a:lnTo>
                <a:lnTo>
                  <a:pt x="4485" y="532"/>
                </a:lnTo>
                <a:lnTo>
                  <a:pt x="4485" y="532"/>
                </a:lnTo>
                <a:lnTo>
                  <a:pt x="4485" y="532"/>
                </a:lnTo>
                <a:lnTo>
                  <a:pt x="4485" y="532"/>
                </a:lnTo>
                <a:lnTo>
                  <a:pt x="4486" y="531"/>
                </a:lnTo>
                <a:lnTo>
                  <a:pt x="4486" y="531"/>
                </a:lnTo>
                <a:lnTo>
                  <a:pt x="4486" y="531"/>
                </a:lnTo>
                <a:lnTo>
                  <a:pt x="4486" y="532"/>
                </a:lnTo>
                <a:lnTo>
                  <a:pt x="4487" y="532"/>
                </a:lnTo>
                <a:lnTo>
                  <a:pt x="4487" y="532"/>
                </a:lnTo>
                <a:lnTo>
                  <a:pt x="4487" y="532"/>
                </a:lnTo>
                <a:lnTo>
                  <a:pt x="4487" y="532"/>
                </a:lnTo>
                <a:lnTo>
                  <a:pt x="4487" y="532"/>
                </a:lnTo>
                <a:lnTo>
                  <a:pt x="4488" y="532"/>
                </a:lnTo>
                <a:lnTo>
                  <a:pt x="4488" y="532"/>
                </a:lnTo>
                <a:lnTo>
                  <a:pt x="4488" y="532"/>
                </a:lnTo>
                <a:lnTo>
                  <a:pt x="4488" y="532"/>
                </a:lnTo>
                <a:lnTo>
                  <a:pt x="4489" y="532"/>
                </a:lnTo>
                <a:lnTo>
                  <a:pt x="4489" y="532"/>
                </a:lnTo>
                <a:lnTo>
                  <a:pt x="4489" y="532"/>
                </a:lnTo>
                <a:lnTo>
                  <a:pt x="4489" y="532"/>
                </a:lnTo>
                <a:lnTo>
                  <a:pt x="4490" y="532"/>
                </a:lnTo>
                <a:lnTo>
                  <a:pt x="4490" y="532"/>
                </a:lnTo>
                <a:lnTo>
                  <a:pt x="4490" y="532"/>
                </a:lnTo>
                <a:lnTo>
                  <a:pt x="4491" y="532"/>
                </a:lnTo>
                <a:lnTo>
                  <a:pt x="4491" y="532"/>
                </a:lnTo>
                <a:lnTo>
                  <a:pt x="4491" y="532"/>
                </a:lnTo>
                <a:lnTo>
                  <a:pt x="4491" y="531"/>
                </a:lnTo>
                <a:lnTo>
                  <a:pt x="4491" y="531"/>
                </a:lnTo>
                <a:lnTo>
                  <a:pt x="4491" y="531"/>
                </a:lnTo>
                <a:lnTo>
                  <a:pt x="4492" y="531"/>
                </a:lnTo>
                <a:lnTo>
                  <a:pt x="4492" y="532"/>
                </a:lnTo>
                <a:lnTo>
                  <a:pt x="4492" y="532"/>
                </a:lnTo>
                <a:lnTo>
                  <a:pt x="4492" y="532"/>
                </a:lnTo>
                <a:lnTo>
                  <a:pt x="4493" y="531"/>
                </a:lnTo>
                <a:lnTo>
                  <a:pt x="4493" y="531"/>
                </a:lnTo>
                <a:lnTo>
                  <a:pt x="4493" y="531"/>
                </a:lnTo>
                <a:lnTo>
                  <a:pt x="4494" y="531"/>
                </a:lnTo>
                <a:lnTo>
                  <a:pt x="4494" y="531"/>
                </a:lnTo>
                <a:lnTo>
                  <a:pt x="4494" y="530"/>
                </a:lnTo>
                <a:lnTo>
                  <a:pt x="4494" y="530"/>
                </a:lnTo>
                <a:lnTo>
                  <a:pt x="4495" y="529"/>
                </a:lnTo>
                <a:lnTo>
                  <a:pt x="4495" y="529"/>
                </a:lnTo>
                <a:lnTo>
                  <a:pt x="4495" y="529"/>
                </a:lnTo>
                <a:lnTo>
                  <a:pt x="4495" y="528"/>
                </a:lnTo>
                <a:lnTo>
                  <a:pt x="4496" y="527"/>
                </a:lnTo>
                <a:lnTo>
                  <a:pt x="4496" y="527"/>
                </a:lnTo>
                <a:lnTo>
                  <a:pt x="4496" y="527"/>
                </a:lnTo>
                <a:lnTo>
                  <a:pt x="4496" y="527"/>
                </a:lnTo>
                <a:lnTo>
                  <a:pt x="4496" y="528"/>
                </a:lnTo>
                <a:lnTo>
                  <a:pt x="4497" y="528"/>
                </a:lnTo>
                <a:lnTo>
                  <a:pt x="4497" y="529"/>
                </a:lnTo>
                <a:lnTo>
                  <a:pt x="4497" y="529"/>
                </a:lnTo>
                <a:lnTo>
                  <a:pt x="4497" y="530"/>
                </a:lnTo>
                <a:lnTo>
                  <a:pt x="4498" y="531"/>
                </a:lnTo>
                <a:lnTo>
                  <a:pt x="4498" y="536"/>
                </a:lnTo>
                <a:lnTo>
                  <a:pt x="4498" y="540"/>
                </a:lnTo>
                <a:lnTo>
                  <a:pt x="4498" y="543"/>
                </a:lnTo>
                <a:lnTo>
                  <a:pt x="4499" y="546"/>
                </a:lnTo>
                <a:lnTo>
                  <a:pt x="4499" y="548"/>
                </a:lnTo>
                <a:lnTo>
                  <a:pt x="4499" y="551"/>
                </a:lnTo>
                <a:lnTo>
                  <a:pt x="4499" y="554"/>
                </a:lnTo>
                <a:lnTo>
                  <a:pt x="4500" y="555"/>
                </a:lnTo>
                <a:lnTo>
                  <a:pt x="4500" y="556"/>
                </a:lnTo>
                <a:lnTo>
                  <a:pt x="4500" y="558"/>
                </a:lnTo>
                <a:lnTo>
                  <a:pt x="4500" y="559"/>
                </a:lnTo>
                <a:lnTo>
                  <a:pt x="4500" y="559"/>
                </a:lnTo>
                <a:lnTo>
                  <a:pt x="4501" y="560"/>
                </a:lnTo>
                <a:lnTo>
                  <a:pt x="4501" y="560"/>
                </a:lnTo>
                <a:lnTo>
                  <a:pt x="4501" y="560"/>
                </a:lnTo>
                <a:lnTo>
                  <a:pt x="4501" y="560"/>
                </a:lnTo>
                <a:lnTo>
                  <a:pt x="4502" y="560"/>
                </a:lnTo>
                <a:lnTo>
                  <a:pt x="4502" y="560"/>
                </a:lnTo>
                <a:lnTo>
                  <a:pt x="4502" y="560"/>
                </a:lnTo>
                <a:lnTo>
                  <a:pt x="4502" y="561"/>
                </a:lnTo>
                <a:lnTo>
                  <a:pt x="4503" y="561"/>
                </a:lnTo>
                <a:lnTo>
                  <a:pt x="4503" y="560"/>
                </a:lnTo>
                <a:lnTo>
                  <a:pt x="4503" y="560"/>
                </a:lnTo>
                <a:lnTo>
                  <a:pt x="4503" y="560"/>
                </a:lnTo>
                <a:lnTo>
                  <a:pt x="4504" y="560"/>
                </a:lnTo>
                <a:lnTo>
                  <a:pt x="4504" y="560"/>
                </a:lnTo>
                <a:lnTo>
                  <a:pt x="4504" y="560"/>
                </a:lnTo>
                <a:lnTo>
                  <a:pt x="4504" y="560"/>
                </a:lnTo>
                <a:lnTo>
                  <a:pt x="4505" y="560"/>
                </a:lnTo>
                <a:lnTo>
                  <a:pt x="4505" y="560"/>
                </a:lnTo>
                <a:lnTo>
                  <a:pt x="4505" y="560"/>
                </a:lnTo>
                <a:lnTo>
                  <a:pt x="4505" y="560"/>
                </a:lnTo>
                <a:lnTo>
                  <a:pt x="4505" y="560"/>
                </a:lnTo>
                <a:lnTo>
                  <a:pt x="4506" y="560"/>
                </a:lnTo>
                <a:lnTo>
                  <a:pt x="4506" y="560"/>
                </a:lnTo>
                <a:lnTo>
                  <a:pt x="4506" y="560"/>
                </a:lnTo>
                <a:lnTo>
                  <a:pt x="4506" y="560"/>
                </a:lnTo>
                <a:lnTo>
                  <a:pt x="4507" y="560"/>
                </a:lnTo>
                <a:lnTo>
                  <a:pt x="4507" y="560"/>
                </a:lnTo>
                <a:lnTo>
                  <a:pt x="4507" y="559"/>
                </a:lnTo>
                <a:lnTo>
                  <a:pt x="4507" y="559"/>
                </a:lnTo>
                <a:lnTo>
                  <a:pt x="4508" y="559"/>
                </a:lnTo>
                <a:lnTo>
                  <a:pt x="4508" y="559"/>
                </a:lnTo>
                <a:lnTo>
                  <a:pt x="4508" y="559"/>
                </a:lnTo>
                <a:lnTo>
                  <a:pt x="4508" y="559"/>
                </a:lnTo>
                <a:lnTo>
                  <a:pt x="4509" y="559"/>
                </a:lnTo>
                <a:lnTo>
                  <a:pt x="4509" y="559"/>
                </a:lnTo>
                <a:lnTo>
                  <a:pt x="4509" y="559"/>
                </a:lnTo>
                <a:lnTo>
                  <a:pt x="4509" y="559"/>
                </a:lnTo>
                <a:lnTo>
                  <a:pt x="4509" y="559"/>
                </a:lnTo>
                <a:lnTo>
                  <a:pt x="4510" y="559"/>
                </a:lnTo>
                <a:lnTo>
                  <a:pt x="4510" y="559"/>
                </a:lnTo>
                <a:lnTo>
                  <a:pt x="4510" y="559"/>
                </a:lnTo>
                <a:lnTo>
                  <a:pt x="4510" y="559"/>
                </a:lnTo>
                <a:lnTo>
                  <a:pt x="4511" y="559"/>
                </a:lnTo>
                <a:lnTo>
                  <a:pt x="4511" y="559"/>
                </a:lnTo>
                <a:lnTo>
                  <a:pt x="4511" y="559"/>
                </a:lnTo>
                <a:lnTo>
                  <a:pt x="4511" y="559"/>
                </a:lnTo>
                <a:lnTo>
                  <a:pt x="4512" y="560"/>
                </a:lnTo>
                <a:lnTo>
                  <a:pt x="4512" y="560"/>
                </a:lnTo>
                <a:lnTo>
                  <a:pt x="4512" y="560"/>
                </a:lnTo>
                <a:lnTo>
                  <a:pt x="4512" y="559"/>
                </a:lnTo>
                <a:lnTo>
                  <a:pt x="4513" y="559"/>
                </a:lnTo>
                <a:lnTo>
                  <a:pt x="4513" y="560"/>
                </a:lnTo>
                <a:lnTo>
                  <a:pt x="4513" y="560"/>
                </a:lnTo>
                <a:lnTo>
                  <a:pt x="4513" y="561"/>
                </a:lnTo>
                <a:lnTo>
                  <a:pt x="4514" y="561"/>
                </a:lnTo>
                <a:lnTo>
                  <a:pt x="4514" y="561"/>
                </a:lnTo>
                <a:lnTo>
                  <a:pt x="4514" y="561"/>
                </a:lnTo>
                <a:lnTo>
                  <a:pt x="4514" y="561"/>
                </a:lnTo>
                <a:lnTo>
                  <a:pt x="4514" y="561"/>
                </a:lnTo>
                <a:lnTo>
                  <a:pt x="4515" y="561"/>
                </a:lnTo>
                <a:lnTo>
                  <a:pt x="4515" y="561"/>
                </a:lnTo>
                <a:lnTo>
                  <a:pt x="4515" y="561"/>
                </a:lnTo>
                <a:lnTo>
                  <a:pt x="4515" y="561"/>
                </a:lnTo>
                <a:lnTo>
                  <a:pt x="4516" y="561"/>
                </a:lnTo>
                <a:lnTo>
                  <a:pt x="4516" y="561"/>
                </a:lnTo>
                <a:lnTo>
                  <a:pt x="4516" y="561"/>
                </a:lnTo>
                <a:lnTo>
                  <a:pt x="4516" y="561"/>
                </a:lnTo>
                <a:lnTo>
                  <a:pt x="4517" y="561"/>
                </a:lnTo>
                <a:lnTo>
                  <a:pt x="4517" y="561"/>
                </a:lnTo>
                <a:lnTo>
                  <a:pt x="4517" y="561"/>
                </a:lnTo>
                <a:lnTo>
                  <a:pt x="4517" y="561"/>
                </a:lnTo>
                <a:lnTo>
                  <a:pt x="4518" y="561"/>
                </a:lnTo>
                <a:lnTo>
                  <a:pt x="4518" y="561"/>
                </a:lnTo>
                <a:lnTo>
                  <a:pt x="4518" y="561"/>
                </a:lnTo>
                <a:lnTo>
                  <a:pt x="4518" y="561"/>
                </a:lnTo>
                <a:lnTo>
                  <a:pt x="4518" y="561"/>
                </a:lnTo>
                <a:lnTo>
                  <a:pt x="4519" y="561"/>
                </a:lnTo>
                <a:lnTo>
                  <a:pt x="4519" y="561"/>
                </a:lnTo>
                <a:lnTo>
                  <a:pt x="4519" y="561"/>
                </a:lnTo>
                <a:lnTo>
                  <a:pt x="4519" y="561"/>
                </a:lnTo>
                <a:lnTo>
                  <a:pt x="4520" y="561"/>
                </a:lnTo>
                <a:lnTo>
                  <a:pt x="4520" y="561"/>
                </a:lnTo>
                <a:lnTo>
                  <a:pt x="4520" y="560"/>
                </a:lnTo>
                <a:lnTo>
                  <a:pt x="4520" y="559"/>
                </a:lnTo>
                <a:lnTo>
                  <a:pt x="4521" y="559"/>
                </a:lnTo>
                <a:lnTo>
                  <a:pt x="4521" y="559"/>
                </a:lnTo>
                <a:lnTo>
                  <a:pt x="4521" y="559"/>
                </a:lnTo>
                <a:lnTo>
                  <a:pt x="4521" y="558"/>
                </a:lnTo>
                <a:lnTo>
                  <a:pt x="4522" y="557"/>
                </a:lnTo>
                <a:lnTo>
                  <a:pt x="4522" y="555"/>
                </a:lnTo>
                <a:lnTo>
                  <a:pt x="4522" y="554"/>
                </a:lnTo>
                <a:lnTo>
                  <a:pt x="4522" y="553"/>
                </a:lnTo>
                <a:lnTo>
                  <a:pt x="4522" y="553"/>
                </a:lnTo>
                <a:lnTo>
                  <a:pt x="4523" y="553"/>
                </a:lnTo>
                <a:lnTo>
                  <a:pt x="4523" y="552"/>
                </a:lnTo>
                <a:lnTo>
                  <a:pt x="4523" y="552"/>
                </a:lnTo>
                <a:lnTo>
                  <a:pt x="4523" y="552"/>
                </a:lnTo>
                <a:lnTo>
                  <a:pt x="4524" y="552"/>
                </a:lnTo>
                <a:lnTo>
                  <a:pt x="4524" y="552"/>
                </a:lnTo>
                <a:lnTo>
                  <a:pt x="4524" y="552"/>
                </a:lnTo>
                <a:lnTo>
                  <a:pt x="4524" y="552"/>
                </a:lnTo>
                <a:lnTo>
                  <a:pt x="4525" y="550"/>
                </a:lnTo>
                <a:lnTo>
                  <a:pt x="4525" y="549"/>
                </a:lnTo>
                <a:lnTo>
                  <a:pt x="4525" y="548"/>
                </a:lnTo>
                <a:lnTo>
                  <a:pt x="4525" y="548"/>
                </a:lnTo>
                <a:lnTo>
                  <a:pt x="4526" y="548"/>
                </a:lnTo>
                <a:lnTo>
                  <a:pt x="4526" y="548"/>
                </a:lnTo>
                <a:lnTo>
                  <a:pt x="4526" y="548"/>
                </a:lnTo>
                <a:lnTo>
                  <a:pt x="4527" y="548"/>
                </a:lnTo>
                <a:lnTo>
                  <a:pt x="4527" y="548"/>
                </a:lnTo>
                <a:lnTo>
                  <a:pt x="4527" y="548"/>
                </a:lnTo>
                <a:lnTo>
                  <a:pt x="4527" y="548"/>
                </a:lnTo>
                <a:lnTo>
                  <a:pt x="4527" y="548"/>
                </a:lnTo>
                <a:lnTo>
                  <a:pt x="4527" y="548"/>
                </a:lnTo>
                <a:lnTo>
                  <a:pt x="4528" y="548"/>
                </a:lnTo>
                <a:lnTo>
                  <a:pt x="4528" y="548"/>
                </a:lnTo>
                <a:lnTo>
                  <a:pt x="4528" y="549"/>
                </a:lnTo>
                <a:lnTo>
                  <a:pt x="4528" y="549"/>
                </a:lnTo>
                <a:lnTo>
                  <a:pt x="4529" y="549"/>
                </a:lnTo>
                <a:lnTo>
                  <a:pt x="4529" y="549"/>
                </a:lnTo>
                <a:lnTo>
                  <a:pt x="4529" y="549"/>
                </a:lnTo>
                <a:lnTo>
                  <a:pt x="4530" y="550"/>
                </a:lnTo>
                <a:lnTo>
                  <a:pt x="4530" y="551"/>
                </a:lnTo>
                <a:lnTo>
                  <a:pt x="4530" y="552"/>
                </a:lnTo>
                <a:lnTo>
                  <a:pt x="4530" y="554"/>
                </a:lnTo>
                <a:lnTo>
                  <a:pt x="4531" y="556"/>
                </a:lnTo>
                <a:lnTo>
                  <a:pt x="4531" y="558"/>
                </a:lnTo>
                <a:lnTo>
                  <a:pt x="4531" y="558"/>
                </a:lnTo>
                <a:lnTo>
                  <a:pt x="4531" y="559"/>
                </a:lnTo>
                <a:lnTo>
                  <a:pt x="4531" y="558"/>
                </a:lnTo>
                <a:lnTo>
                  <a:pt x="4531" y="558"/>
                </a:lnTo>
                <a:lnTo>
                  <a:pt x="4532" y="559"/>
                </a:lnTo>
                <a:lnTo>
                  <a:pt x="4532" y="559"/>
                </a:lnTo>
                <a:lnTo>
                  <a:pt x="4532" y="560"/>
                </a:lnTo>
                <a:lnTo>
                  <a:pt x="4533" y="562"/>
                </a:lnTo>
                <a:lnTo>
                  <a:pt x="4533" y="563"/>
                </a:lnTo>
                <a:lnTo>
                  <a:pt x="4533" y="564"/>
                </a:lnTo>
                <a:lnTo>
                  <a:pt x="4533" y="563"/>
                </a:lnTo>
                <a:lnTo>
                  <a:pt x="4534" y="561"/>
                </a:lnTo>
                <a:lnTo>
                  <a:pt x="4534" y="559"/>
                </a:lnTo>
                <a:lnTo>
                  <a:pt x="4534" y="557"/>
                </a:lnTo>
                <a:lnTo>
                  <a:pt x="4534" y="556"/>
                </a:lnTo>
                <a:lnTo>
                  <a:pt x="4535" y="556"/>
                </a:lnTo>
                <a:lnTo>
                  <a:pt x="4535" y="557"/>
                </a:lnTo>
                <a:lnTo>
                  <a:pt x="4535" y="557"/>
                </a:lnTo>
                <a:lnTo>
                  <a:pt x="4535" y="558"/>
                </a:lnTo>
                <a:lnTo>
                  <a:pt x="4536" y="558"/>
                </a:lnTo>
                <a:lnTo>
                  <a:pt x="4536" y="558"/>
                </a:lnTo>
                <a:lnTo>
                  <a:pt x="4536" y="558"/>
                </a:lnTo>
                <a:lnTo>
                  <a:pt x="4536" y="558"/>
                </a:lnTo>
                <a:lnTo>
                  <a:pt x="4536" y="558"/>
                </a:lnTo>
                <a:lnTo>
                  <a:pt x="4537" y="559"/>
                </a:lnTo>
                <a:lnTo>
                  <a:pt x="4537" y="559"/>
                </a:lnTo>
                <a:lnTo>
                  <a:pt x="4537" y="559"/>
                </a:lnTo>
                <a:lnTo>
                  <a:pt x="4537" y="559"/>
                </a:lnTo>
                <a:lnTo>
                  <a:pt x="4538" y="560"/>
                </a:lnTo>
                <a:lnTo>
                  <a:pt x="4538" y="559"/>
                </a:lnTo>
                <a:lnTo>
                  <a:pt x="4538" y="559"/>
                </a:lnTo>
                <a:lnTo>
                  <a:pt x="4538" y="560"/>
                </a:lnTo>
                <a:lnTo>
                  <a:pt x="4539" y="560"/>
                </a:lnTo>
                <a:lnTo>
                  <a:pt x="4539" y="560"/>
                </a:lnTo>
                <a:lnTo>
                  <a:pt x="4539" y="560"/>
                </a:lnTo>
                <a:lnTo>
                  <a:pt x="4539" y="561"/>
                </a:lnTo>
                <a:lnTo>
                  <a:pt x="4540" y="560"/>
                </a:lnTo>
                <a:lnTo>
                  <a:pt x="4540" y="560"/>
                </a:lnTo>
                <a:lnTo>
                  <a:pt x="4540" y="561"/>
                </a:lnTo>
                <a:lnTo>
                  <a:pt x="4540" y="561"/>
                </a:lnTo>
                <a:lnTo>
                  <a:pt x="4540" y="561"/>
                </a:lnTo>
                <a:lnTo>
                  <a:pt x="4541" y="561"/>
                </a:lnTo>
                <a:lnTo>
                  <a:pt x="4541" y="561"/>
                </a:lnTo>
                <a:lnTo>
                  <a:pt x="4541" y="561"/>
                </a:lnTo>
                <a:lnTo>
                  <a:pt x="4541" y="561"/>
                </a:lnTo>
                <a:lnTo>
                  <a:pt x="4542" y="560"/>
                </a:lnTo>
                <a:lnTo>
                  <a:pt x="4542" y="560"/>
                </a:lnTo>
                <a:lnTo>
                  <a:pt x="4542" y="559"/>
                </a:lnTo>
                <a:lnTo>
                  <a:pt x="4542" y="559"/>
                </a:lnTo>
                <a:lnTo>
                  <a:pt x="4543" y="559"/>
                </a:lnTo>
                <a:lnTo>
                  <a:pt x="4543" y="559"/>
                </a:lnTo>
                <a:lnTo>
                  <a:pt x="4543" y="559"/>
                </a:lnTo>
                <a:lnTo>
                  <a:pt x="4543" y="559"/>
                </a:lnTo>
                <a:lnTo>
                  <a:pt x="4544" y="559"/>
                </a:lnTo>
                <a:lnTo>
                  <a:pt x="4544" y="560"/>
                </a:lnTo>
                <a:lnTo>
                  <a:pt x="4544" y="560"/>
                </a:lnTo>
                <a:lnTo>
                  <a:pt x="4544" y="560"/>
                </a:lnTo>
                <a:lnTo>
                  <a:pt x="4545" y="560"/>
                </a:lnTo>
                <a:lnTo>
                  <a:pt x="4545" y="560"/>
                </a:lnTo>
                <a:lnTo>
                  <a:pt x="4545" y="561"/>
                </a:lnTo>
                <a:lnTo>
                  <a:pt x="4545" y="561"/>
                </a:lnTo>
                <a:lnTo>
                  <a:pt x="4545" y="561"/>
                </a:lnTo>
                <a:lnTo>
                  <a:pt x="4546" y="561"/>
                </a:lnTo>
                <a:lnTo>
                  <a:pt x="4546" y="562"/>
                </a:lnTo>
                <a:lnTo>
                  <a:pt x="4546" y="563"/>
                </a:lnTo>
                <a:lnTo>
                  <a:pt x="4546" y="563"/>
                </a:lnTo>
                <a:lnTo>
                  <a:pt x="4547" y="563"/>
                </a:lnTo>
                <a:lnTo>
                  <a:pt x="4547" y="563"/>
                </a:lnTo>
                <a:lnTo>
                  <a:pt x="4547" y="563"/>
                </a:lnTo>
                <a:lnTo>
                  <a:pt x="4547" y="563"/>
                </a:lnTo>
                <a:lnTo>
                  <a:pt x="4548" y="563"/>
                </a:lnTo>
                <a:lnTo>
                  <a:pt x="4548" y="563"/>
                </a:lnTo>
                <a:lnTo>
                  <a:pt x="4548" y="563"/>
                </a:lnTo>
                <a:lnTo>
                  <a:pt x="4548" y="562"/>
                </a:lnTo>
                <a:lnTo>
                  <a:pt x="4549" y="562"/>
                </a:lnTo>
                <a:lnTo>
                  <a:pt x="4549" y="562"/>
                </a:lnTo>
                <a:lnTo>
                  <a:pt x="4549" y="561"/>
                </a:lnTo>
                <a:lnTo>
                  <a:pt x="4549" y="561"/>
                </a:lnTo>
                <a:lnTo>
                  <a:pt x="4549" y="561"/>
                </a:lnTo>
                <a:lnTo>
                  <a:pt x="4550" y="561"/>
                </a:lnTo>
                <a:lnTo>
                  <a:pt x="4550" y="563"/>
                </a:lnTo>
                <a:lnTo>
                  <a:pt x="4550" y="565"/>
                </a:lnTo>
                <a:lnTo>
                  <a:pt x="4550" y="566"/>
                </a:lnTo>
                <a:lnTo>
                  <a:pt x="4551" y="566"/>
                </a:lnTo>
                <a:lnTo>
                  <a:pt x="4551" y="566"/>
                </a:lnTo>
                <a:lnTo>
                  <a:pt x="4551" y="567"/>
                </a:lnTo>
                <a:lnTo>
                  <a:pt x="4551" y="567"/>
                </a:lnTo>
                <a:lnTo>
                  <a:pt x="4552" y="567"/>
                </a:lnTo>
                <a:lnTo>
                  <a:pt x="4552" y="567"/>
                </a:lnTo>
                <a:lnTo>
                  <a:pt x="4552" y="567"/>
                </a:lnTo>
                <a:lnTo>
                  <a:pt x="4552" y="567"/>
                </a:lnTo>
                <a:lnTo>
                  <a:pt x="4553" y="567"/>
                </a:lnTo>
                <a:lnTo>
                  <a:pt x="4553" y="568"/>
                </a:lnTo>
                <a:lnTo>
                  <a:pt x="4553" y="568"/>
                </a:lnTo>
                <a:lnTo>
                  <a:pt x="4553" y="568"/>
                </a:lnTo>
                <a:lnTo>
                  <a:pt x="4554" y="568"/>
                </a:lnTo>
                <a:lnTo>
                  <a:pt x="4554" y="568"/>
                </a:lnTo>
                <a:lnTo>
                  <a:pt x="4554" y="568"/>
                </a:lnTo>
                <a:lnTo>
                  <a:pt x="4554" y="568"/>
                </a:lnTo>
                <a:lnTo>
                  <a:pt x="4554" y="568"/>
                </a:lnTo>
                <a:lnTo>
                  <a:pt x="4555" y="568"/>
                </a:lnTo>
                <a:lnTo>
                  <a:pt x="4555" y="568"/>
                </a:lnTo>
                <a:lnTo>
                  <a:pt x="4555" y="568"/>
                </a:lnTo>
                <a:lnTo>
                  <a:pt x="4555" y="568"/>
                </a:lnTo>
                <a:lnTo>
                  <a:pt x="4556" y="568"/>
                </a:lnTo>
                <a:lnTo>
                  <a:pt x="4556" y="568"/>
                </a:lnTo>
                <a:lnTo>
                  <a:pt x="4556" y="568"/>
                </a:lnTo>
                <a:lnTo>
                  <a:pt x="4556" y="568"/>
                </a:lnTo>
                <a:lnTo>
                  <a:pt x="4557" y="568"/>
                </a:lnTo>
                <a:lnTo>
                  <a:pt x="4557" y="568"/>
                </a:lnTo>
                <a:lnTo>
                  <a:pt x="4557" y="568"/>
                </a:lnTo>
                <a:lnTo>
                  <a:pt x="4557" y="568"/>
                </a:lnTo>
                <a:lnTo>
                  <a:pt x="4558" y="569"/>
                </a:lnTo>
                <a:lnTo>
                  <a:pt x="4558" y="569"/>
                </a:lnTo>
                <a:lnTo>
                  <a:pt x="4558" y="569"/>
                </a:lnTo>
                <a:lnTo>
                  <a:pt x="4558" y="569"/>
                </a:lnTo>
                <a:lnTo>
                  <a:pt x="4558" y="569"/>
                </a:lnTo>
                <a:lnTo>
                  <a:pt x="4559" y="569"/>
                </a:lnTo>
                <a:lnTo>
                  <a:pt x="4559" y="569"/>
                </a:lnTo>
                <a:lnTo>
                  <a:pt x="4559" y="569"/>
                </a:lnTo>
                <a:lnTo>
                  <a:pt x="4559" y="569"/>
                </a:lnTo>
                <a:lnTo>
                  <a:pt x="4560" y="569"/>
                </a:lnTo>
                <a:lnTo>
                  <a:pt x="4560" y="569"/>
                </a:lnTo>
                <a:lnTo>
                  <a:pt x="4560" y="569"/>
                </a:lnTo>
                <a:lnTo>
                  <a:pt x="4560" y="568"/>
                </a:lnTo>
                <a:lnTo>
                  <a:pt x="4561" y="568"/>
                </a:lnTo>
                <a:lnTo>
                  <a:pt x="4561" y="568"/>
                </a:lnTo>
                <a:lnTo>
                  <a:pt x="4561" y="568"/>
                </a:lnTo>
                <a:lnTo>
                  <a:pt x="4561" y="569"/>
                </a:lnTo>
                <a:lnTo>
                  <a:pt x="4562" y="569"/>
                </a:lnTo>
                <a:lnTo>
                  <a:pt x="4562" y="568"/>
                </a:lnTo>
                <a:lnTo>
                  <a:pt x="4562" y="568"/>
                </a:lnTo>
                <a:lnTo>
                  <a:pt x="4562" y="568"/>
                </a:lnTo>
                <a:lnTo>
                  <a:pt x="4562" y="568"/>
                </a:lnTo>
                <a:lnTo>
                  <a:pt x="4563" y="568"/>
                </a:lnTo>
                <a:lnTo>
                  <a:pt x="4563" y="568"/>
                </a:lnTo>
                <a:lnTo>
                  <a:pt x="4563" y="568"/>
                </a:lnTo>
                <a:lnTo>
                  <a:pt x="4563" y="568"/>
                </a:lnTo>
                <a:lnTo>
                  <a:pt x="4564" y="568"/>
                </a:lnTo>
                <a:lnTo>
                  <a:pt x="4564" y="568"/>
                </a:lnTo>
                <a:lnTo>
                  <a:pt x="4564" y="568"/>
                </a:lnTo>
                <a:lnTo>
                  <a:pt x="4564" y="568"/>
                </a:lnTo>
                <a:lnTo>
                  <a:pt x="4565" y="568"/>
                </a:lnTo>
                <a:lnTo>
                  <a:pt x="4565" y="568"/>
                </a:lnTo>
                <a:lnTo>
                  <a:pt x="4565" y="568"/>
                </a:lnTo>
                <a:lnTo>
                  <a:pt x="4566" y="568"/>
                </a:lnTo>
                <a:lnTo>
                  <a:pt x="4566" y="568"/>
                </a:lnTo>
                <a:lnTo>
                  <a:pt x="4566" y="568"/>
                </a:lnTo>
                <a:lnTo>
                  <a:pt x="4566" y="568"/>
                </a:lnTo>
                <a:lnTo>
                  <a:pt x="4567" y="568"/>
                </a:lnTo>
                <a:lnTo>
                  <a:pt x="4567" y="568"/>
                </a:lnTo>
                <a:lnTo>
                  <a:pt x="4567" y="568"/>
                </a:lnTo>
                <a:lnTo>
                  <a:pt x="4567" y="568"/>
                </a:lnTo>
                <a:lnTo>
                  <a:pt x="4567" y="568"/>
                </a:lnTo>
                <a:lnTo>
                  <a:pt x="4567" y="568"/>
                </a:lnTo>
                <a:lnTo>
                  <a:pt x="4568" y="568"/>
                </a:lnTo>
                <a:lnTo>
                  <a:pt x="4568" y="568"/>
                </a:lnTo>
                <a:lnTo>
                  <a:pt x="4568" y="568"/>
                </a:lnTo>
                <a:lnTo>
                  <a:pt x="4569" y="568"/>
                </a:lnTo>
                <a:lnTo>
                  <a:pt x="4569" y="568"/>
                </a:lnTo>
                <a:lnTo>
                  <a:pt x="4569" y="568"/>
                </a:lnTo>
                <a:lnTo>
                  <a:pt x="4569" y="568"/>
                </a:lnTo>
                <a:lnTo>
                  <a:pt x="4570" y="568"/>
                </a:lnTo>
                <a:lnTo>
                  <a:pt x="4570" y="568"/>
                </a:lnTo>
                <a:lnTo>
                  <a:pt x="4570" y="568"/>
                </a:lnTo>
                <a:lnTo>
                  <a:pt x="4570" y="568"/>
                </a:lnTo>
                <a:lnTo>
                  <a:pt x="4571" y="568"/>
                </a:lnTo>
                <a:lnTo>
                  <a:pt x="4571" y="568"/>
                </a:lnTo>
                <a:lnTo>
                  <a:pt x="4571" y="568"/>
                </a:lnTo>
                <a:lnTo>
                  <a:pt x="4571" y="568"/>
                </a:lnTo>
                <a:lnTo>
                  <a:pt x="4571" y="568"/>
                </a:lnTo>
                <a:lnTo>
                  <a:pt x="4572" y="568"/>
                </a:lnTo>
                <a:lnTo>
                  <a:pt x="4572" y="568"/>
                </a:lnTo>
                <a:lnTo>
                  <a:pt x="4572" y="568"/>
                </a:lnTo>
                <a:lnTo>
                  <a:pt x="4572" y="568"/>
                </a:lnTo>
                <a:lnTo>
                  <a:pt x="4573" y="568"/>
                </a:lnTo>
                <a:lnTo>
                  <a:pt x="4573" y="568"/>
                </a:lnTo>
                <a:lnTo>
                  <a:pt x="4573" y="568"/>
                </a:lnTo>
                <a:lnTo>
                  <a:pt x="4573" y="568"/>
                </a:lnTo>
                <a:lnTo>
                  <a:pt x="4574" y="568"/>
                </a:lnTo>
                <a:lnTo>
                  <a:pt x="4574" y="569"/>
                </a:lnTo>
                <a:lnTo>
                  <a:pt x="4574" y="569"/>
                </a:lnTo>
                <a:lnTo>
                  <a:pt x="4574" y="569"/>
                </a:lnTo>
                <a:lnTo>
                  <a:pt x="4575" y="569"/>
                </a:lnTo>
                <a:lnTo>
                  <a:pt x="4575" y="568"/>
                </a:lnTo>
                <a:lnTo>
                  <a:pt x="4575" y="568"/>
                </a:lnTo>
                <a:lnTo>
                  <a:pt x="4575" y="568"/>
                </a:lnTo>
                <a:lnTo>
                  <a:pt x="4576" y="568"/>
                </a:lnTo>
                <a:lnTo>
                  <a:pt x="4576" y="568"/>
                </a:lnTo>
                <a:lnTo>
                  <a:pt x="4576" y="568"/>
                </a:lnTo>
                <a:lnTo>
                  <a:pt x="4576" y="568"/>
                </a:lnTo>
                <a:lnTo>
                  <a:pt x="4576" y="568"/>
                </a:lnTo>
                <a:lnTo>
                  <a:pt x="4577" y="568"/>
                </a:lnTo>
                <a:lnTo>
                  <a:pt x="4577" y="568"/>
                </a:lnTo>
                <a:lnTo>
                  <a:pt x="4577" y="568"/>
                </a:lnTo>
                <a:lnTo>
                  <a:pt x="4577" y="568"/>
                </a:lnTo>
                <a:lnTo>
                  <a:pt x="4578" y="568"/>
                </a:lnTo>
                <a:lnTo>
                  <a:pt x="4578" y="568"/>
                </a:lnTo>
                <a:lnTo>
                  <a:pt x="4578" y="568"/>
                </a:lnTo>
                <a:lnTo>
                  <a:pt x="4578" y="568"/>
                </a:lnTo>
                <a:lnTo>
                  <a:pt x="4579" y="568"/>
                </a:lnTo>
                <a:lnTo>
                  <a:pt x="4579" y="568"/>
                </a:lnTo>
                <a:lnTo>
                  <a:pt x="4579" y="568"/>
                </a:lnTo>
                <a:lnTo>
                  <a:pt x="4579" y="568"/>
                </a:lnTo>
                <a:lnTo>
                  <a:pt x="4580" y="568"/>
                </a:lnTo>
                <a:lnTo>
                  <a:pt x="4580" y="568"/>
                </a:lnTo>
                <a:lnTo>
                  <a:pt x="4580" y="568"/>
                </a:lnTo>
                <a:lnTo>
                  <a:pt x="4580" y="568"/>
                </a:lnTo>
                <a:lnTo>
                  <a:pt x="4580" y="568"/>
                </a:lnTo>
                <a:lnTo>
                  <a:pt x="4581" y="568"/>
                </a:lnTo>
                <a:lnTo>
                  <a:pt x="4581" y="568"/>
                </a:lnTo>
                <a:lnTo>
                  <a:pt x="4581" y="568"/>
                </a:lnTo>
                <a:lnTo>
                  <a:pt x="4581" y="568"/>
                </a:lnTo>
                <a:lnTo>
                  <a:pt x="4582" y="567"/>
                </a:lnTo>
                <a:lnTo>
                  <a:pt x="4582" y="567"/>
                </a:lnTo>
                <a:lnTo>
                  <a:pt x="4582" y="567"/>
                </a:lnTo>
                <a:lnTo>
                  <a:pt x="4582" y="568"/>
                </a:lnTo>
                <a:lnTo>
                  <a:pt x="4583" y="568"/>
                </a:lnTo>
                <a:lnTo>
                  <a:pt x="4583" y="568"/>
                </a:lnTo>
                <a:lnTo>
                  <a:pt x="4583" y="568"/>
                </a:lnTo>
                <a:lnTo>
                  <a:pt x="4583" y="568"/>
                </a:lnTo>
                <a:lnTo>
                  <a:pt x="4584" y="568"/>
                </a:lnTo>
                <a:lnTo>
                  <a:pt x="4584" y="568"/>
                </a:lnTo>
                <a:lnTo>
                  <a:pt x="4584" y="568"/>
                </a:lnTo>
                <a:lnTo>
                  <a:pt x="4584" y="568"/>
                </a:lnTo>
                <a:lnTo>
                  <a:pt x="4585" y="568"/>
                </a:lnTo>
                <a:lnTo>
                  <a:pt x="4585" y="568"/>
                </a:lnTo>
                <a:lnTo>
                  <a:pt x="4585" y="568"/>
                </a:lnTo>
                <a:lnTo>
                  <a:pt x="4585" y="568"/>
                </a:lnTo>
                <a:lnTo>
                  <a:pt x="4585" y="568"/>
                </a:lnTo>
                <a:lnTo>
                  <a:pt x="4586" y="568"/>
                </a:lnTo>
                <a:lnTo>
                  <a:pt x="4586" y="567"/>
                </a:lnTo>
                <a:lnTo>
                  <a:pt x="4586" y="567"/>
                </a:lnTo>
                <a:lnTo>
                  <a:pt x="4586" y="567"/>
                </a:lnTo>
                <a:lnTo>
                  <a:pt x="4587" y="567"/>
                </a:lnTo>
                <a:lnTo>
                  <a:pt x="4587" y="567"/>
                </a:lnTo>
                <a:lnTo>
                  <a:pt x="4587" y="567"/>
                </a:lnTo>
                <a:lnTo>
                  <a:pt x="4587" y="567"/>
                </a:lnTo>
                <a:lnTo>
                  <a:pt x="4588" y="567"/>
                </a:lnTo>
                <a:lnTo>
                  <a:pt x="4588" y="567"/>
                </a:lnTo>
                <a:lnTo>
                  <a:pt x="4588" y="567"/>
                </a:lnTo>
                <a:lnTo>
                  <a:pt x="4588" y="567"/>
                </a:lnTo>
                <a:lnTo>
                  <a:pt x="4589" y="567"/>
                </a:lnTo>
                <a:lnTo>
                  <a:pt x="4589" y="567"/>
                </a:lnTo>
                <a:lnTo>
                  <a:pt x="4589" y="567"/>
                </a:lnTo>
                <a:lnTo>
                  <a:pt x="4589" y="566"/>
                </a:lnTo>
                <a:lnTo>
                  <a:pt x="4589" y="564"/>
                </a:lnTo>
                <a:lnTo>
                  <a:pt x="4590" y="562"/>
                </a:lnTo>
                <a:lnTo>
                  <a:pt x="4590" y="564"/>
                </a:lnTo>
                <a:lnTo>
                  <a:pt x="4590" y="568"/>
                </a:lnTo>
                <a:lnTo>
                  <a:pt x="4590" y="573"/>
                </a:lnTo>
                <a:lnTo>
                  <a:pt x="4591" y="575"/>
                </a:lnTo>
                <a:lnTo>
                  <a:pt x="4591" y="576"/>
                </a:lnTo>
                <a:lnTo>
                  <a:pt x="4591" y="575"/>
                </a:lnTo>
                <a:lnTo>
                  <a:pt x="4591" y="574"/>
                </a:lnTo>
                <a:lnTo>
                  <a:pt x="4592" y="572"/>
                </a:lnTo>
                <a:lnTo>
                  <a:pt x="4592" y="570"/>
                </a:lnTo>
                <a:lnTo>
                  <a:pt x="4592" y="569"/>
                </a:lnTo>
                <a:lnTo>
                  <a:pt x="4592" y="569"/>
                </a:lnTo>
                <a:lnTo>
                  <a:pt x="4593" y="569"/>
                </a:lnTo>
                <a:lnTo>
                  <a:pt x="4593" y="569"/>
                </a:lnTo>
                <a:lnTo>
                  <a:pt x="4593" y="569"/>
                </a:lnTo>
                <a:lnTo>
                  <a:pt x="4593" y="569"/>
                </a:lnTo>
                <a:lnTo>
                  <a:pt x="4594" y="569"/>
                </a:lnTo>
                <a:lnTo>
                  <a:pt x="4594" y="569"/>
                </a:lnTo>
                <a:lnTo>
                  <a:pt x="4594" y="569"/>
                </a:lnTo>
                <a:lnTo>
                  <a:pt x="4594" y="570"/>
                </a:lnTo>
                <a:lnTo>
                  <a:pt x="4594" y="570"/>
                </a:lnTo>
                <a:lnTo>
                  <a:pt x="4595" y="570"/>
                </a:lnTo>
                <a:lnTo>
                  <a:pt x="4595" y="570"/>
                </a:lnTo>
                <a:lnTo>
                  <a:pt x="4595" y="570"/>
                </a:lnTo>
                <a:lnTo>
                  <a:pt x="4595" y="570"/>
                </a:lnTo>
                <a:lnTo>
                  <a:pt x="4596" y="570"/>
                </a:lnTo>
                <a:lnTo>
                  <a:pt x="4596" y="570"/>
                </a:lnTo>
                <a:lnTo>
                  <a:pt x="4596" y="570"/>
                </a:lnTo>
                <a:lnTo>
                  <a:pt x="4596" y="570"/>
                </a:lnTo>
                <a:lnTo>
                  <a:pt x="4597" y="570"/>
                </a:lnTo>
                <a:lnTo>
                  <a:pt x="4597" y="570"/>
                </a:lnTo>
                <a:lnTo>
                  <a:pt x="4597" y="570"/>
                </a:lnTo>
                <a:lnTo>
                  <a:pt x="4598" y="570"/>
                </a:lnTo>
                <a:lnTo>
                  <a:pt x="4598" y="570"/>
                </a:lnTo>
                <a:lnTo>
                  <a:pt x="4598" y="570"/>
                </a:lnTo>
                <a:lnTo>
                  <a:pt x="4598" y="570"/>
                </a:lnTo>
                <a:lnTo>
                  <a:pt x="4598" y="570"/>
                </a:lnTo>
                <a:lnTo>
                  <a:pt x="4598" y="570"/>
                </a:lnTo>
                <a:lnTo>
                  <a:pt x="4599" y="570"/>
                </a:lnTo>
                <a:lnTo>
                  <a:pt x="4599" y="570"/>
                </a:lnTo>
                <a:lnTo>
                  <a:pt x="4599" y="570"/>
                </a:lnTo>
                <a:lnTo>
                  <a:pt x="4599" y="571"/>
                </a:lnTo>
                <a:lnTo>
                  <a:pt x="4600" y="570"/>
                </a:lnTo>
                <a:lnTo>
                  <a:pt x="4600" y="570"/>
                </a:lnTo>
                <a:lnTo>
                  <a:pt x="4600" y="570"/>
                </a:lnTo>
                <a:lnTo>
                  <a:pt x="4600" y="570"/>
                </a:lnTo>
                <a:lnTo>
                  <a:pt x="4601" y="570"/>
                </a:lnTo>
                <a:lnTo>
                  <a:pt x="4601" y="570"/>
                </a:lnTo>
                <a:lnTo>
                  <a:pt x="4601" y="570"/>
                </a:lnTo>
                <a:lnTo>
                  <a:pt x="4602" y="570"/>
                </a:lnTo>
                <a:lnTo>
                  <a:pt x="4602" y="570"/>
                </a:lnTo>
                <a:lnTo>
                  <a:pt x="4602" y="570"/>
                </a:lnTo>
                <a:lnTo>
                  <a:pt x="4602" y="571"/>
                </a:lnTo>
                <a:lnTo>
                  <a:pt x="4602" y="571"/>
                </a:lnTo>
                <a:lnTo>
                  <a:pt x="4602" y="571"/>
                </a:lnTo>
                <a:lnTo>
                  <a:pt x="4603" y="571"/>
                </a:lnTo>
                <a:lnTo>
                  <a:pt x="4603" y="571"/>
                </a:lnTo>
                <a:lnTo>
                  <a:pt x="4603" y="571"/>
                </a:lnTo>
                <a:lnTo>
                  <a:pt x="4603" y="571"/>
                </a:lnTo>
                <a:lnTo>
                  <a:pt x="4604" y="571"/>
                </a:lnTo>
                <a:lnTo>
                  <a:pt x="4604" y="571"/>
                </a:lnTo>
                <a:lnTo>
                  <a:pt x="4604" y="571"/>
                </a:lnTo>
                <a:lnTo>
                  <a:pt x="4605" y="571"/>
                </a:lnTo>
                <a:lnTo>
                  <a:pt x="4605" y="571"/>
                </a:lnTo>
                <a:lnTo>
                  <a:pt x="4605" y="571"/>
                </a:lnTo>
                <a:lnTo>
                  <a:pt x="4605" y="571"/>
                </a:lnTo>
                <a:lnTo>
                  <a:pt x="4606" y="571"/>
                </a:lnTo>
                <a:lnTo>
                  <a:pt x="4606" y="571"/>
                </a:lnTo>
                <a:lnTo>
                  <a:pt x="4606" y="571"/>
                </a:lnTo>
                <a:lnTo>
                  <a:pt x="4606" y="571"/>
                </a:lnTo>
                <a:lnTo>
                  <a:pt x="4607" y="571"/>
                </a:lnTo>
                <a:lnTo>
                  <a:pt x="4607" y="571"/>
                </a:lnTo>
                <a:lnTo>
                  <a:pt x="4607" y="570"/>
                </a:lnTo>
                <a:lnTo>
                  <a:pt x="4607" y="568"/>
                </a:lnTo>
                <a:lnTo>
                  <a:pt x="4607" y="567"/>
                </a:lnTo>
                <a:lnTo>
                  <a:pt x="4608" y="566"/>
                </a:lnTo>
                <a:lnTo>
                  <a:pt x="4608" y="566"/>
                </a:lnTo>
                <a:lnTo>
                  <a:pt x="4608" y="567"/>
                </a:lnTo>
                <a:lnTo>
                  <a:pt x="4608" y="567"/>
                </a:lnTo>
                <a:lnTo>
                  <a:pt x="4609" y="567"/>
                </a:lnTo>
                <a:lnTo>
                  <a:pt x="4609" y="568"/>
                </a:lnTo>
                <a:lnTo>
                  <a:pt x="4609" y="568"/>
                </a:lnTo>
                <a:lnTo>
                  <a:pt x="4609" y="569"/>
                </a:lnTo>
                <a:lnTo>
                  <a:pt x="4610" y="569"/>
                </a:lnTo>
                <a:lnTo>
                  <a:pt x="4610" y="570"/>
                </a:lnTo>
                <a:lnTo>
                  <a:pt x="4610" y="570"/>
                </a:lnTo>
                <a:lnTo>
                  <a:pt x="4610" y="570"/>
                </a:lnTo>
                <a:lnTo>
                  <a:pt x="4611" y="570"/>
                </a:lnTo>
                <a:lnTo>
                  <a:pt x="4611" y="570"/>
                </a:lnTo>
                <a:lnTo>
                  <a:pt x="4611" y="571"/>
                </a:lnTo>
                <a:lnTo>
                  <a:pt x="4611" y="571"/>
                </a:lnTo>
                <a:lnTo>
                  <a:pt x="4611" y="571"/>
                </a:lnTo>
                <a:lnTo>
                  <a:pt x="4612" y="571"/>
                </a:lnTo>
                <a:lnTo>
                  <a:pt x="4612" y="570"/>
                </a:lnTo>
                <a:lnTo>
                  <a:pt x="4612" y="570"/>
                </a:lnTo>
                <a:lnTo>
                  <a:pt x="4612" y="570"/>
                </a:lnTo>
                <a:lnTo>
                  <a:pt x="4613" y="570"/>
                </a:lnTo>
                <a:lnTo>
                  <a:pt x="4613" y="570"/>
                </a:lnTo>
                <a:lnTo>
                  <a:pt x="4613" y="571"/>
                </a:lnTo>
                <a:lnTo>
                  <a:pt x="4613" y="571"/>
                </a:lnTo>
                <a:lnTo>
                  <a:pt x="4614" y="571"/>
                </a:lnTo>
                <a:lnTo>
                  <a:pt x="4614" y="571"/>
                </a:lnTo>
                <a:lnTo>
                  <a:pt x="4614" y="571"/>
                </a:lnTo>
                <a:lnTo>
                  <a:pt x="4614" y="571"/>
                </a:lnTo>
                <a:lnTo>
                  <a:pt x="4615" y="571"/>
                </a:lnTo>
                <a:lnTo>
                  <a:pt x="4615" y="571"/>
                </a:lnTo>
                <a:lnTo>
                  <a:pt x="4615" y="571"/>
                </a:lnTo>
                <a:lnTo>
                  <a:pt x="4615" y="571"/>
                </a:lnTo>
                <a:lnTo>
                  <a:pt x="4616" y="571"/>
                </a:lnTo>
                <a:lnTo>
                  <a:pt x="4616" y="571"/>
                </a:lnTo>
                <a:lnTo>
                  <a:pt x="4616" y="572"/>
                </a:lnTo>
                <a:lnTo>
                  <a:pt x="4616" y="572"/>
                </a:lnTo>
                <a:lnTo>
                  <a:pt x="4616" y="572"/>
                </a:lnTo>
                <a:lnTo>
                  <a:pt x="4617" y="572"/>
                </a:lnTo>
                <a:lnTo>
                  <a:pt x="4617" y="572"/>
                </a:lnTo>
                <a:lnTo>
                  <a:pt x="4617" y="572"/>
                </a:lnTo>
                <a:lnTo>
                  <a:pt x="4617" y="572"/>
                </a:lnTo>
                <a:lnTo>
                  <a:pt x="4618" y="572"/>
                </a:lnTo>
                <a:lnTo>
                  <a:pt x="4618" y="572"/>
                </a:lnTo>
                <a:lnTo>
                  <a:pt x="4618" y="572"/>
                </a:lnTo>
                <a:lnTo>
                  <a:pt x="4618" y="572"/>
                </a:lnTo>
                <a:lnTo>
                  <a:pt x="4619" y="572"/>
                </a:lnTo>
                <a:lnTo>
                  <a:pt x="4619" y="573"/>
                </a:lnTo>
                <a:lnTo>
                  <a:pt x="4619" y="573"/>
                </a:lnTo>
                <a:lnTo>
                  <a:pt x="4619" y="573"/>
                </a:lnTo>
                <a:lnTo>
                  <a:pt x="4620" y="573"/>
                </a:lnTo>
                <a:lnTo>
                  <a:pt x="4620" y="573"/>
                </a:lnTo>
                <a:lnTo>
                  <a:pt x="4620" y="573"/>
                </a:lnTo>
                <a:lnTo>
                  <a:pt x="4620" y="573"/>
                </a:lnTo>
                <a:lnTo>
                  <a:pt x="4620" y="573"/>
                </a:lnTo>
                <a:lnTo>
                  <a:pt x="4621" y="573"/>
                </a:lnTo>
                <a:lnTo>
                  <a:pt x="4621" y="573"/>
                </a:lnTo>
                <a:lnTo>
                  <a:pt x="4621" y="573"/>
                </a:lnTo>
                <a:lnTo>
                  <a:pt x="4621" y="574"/>
                </a:lnTo>
                <a:lnTo>
                  <a:pt x="4622" y="574"/>
                </a:lnTo>
                <a:lnTo>
                  <a:pt x="4622" y="574"/>
                </a:lnTo>
                <a:lnTo>
                  <a:pt x="4622" y="574"/>
                </a:lnTo>
                <a:lnTo>
                  <a:pt x="4622" y="574"/>
                </a:lnTo>
                <a:lnTo>
                  <a:pt x="4623" y="574"/>
                </a:lnTo>
                <a:lnTo>
                  <a:pt x="4623" y="574"/>
                </a:lnTo>
                <a:lnTo>
                  <a:pt x="4623" y="574"/>
                </a:lnTo>
                <a:lnTo>
                  <a:pt x="4623" y="574"/>
                </a:lnTo>
                <a:lnTo>
                  <a:pt x="4624" y="573"/>
                </a:lnTo>
                <a:lnTo>
                  <a:pt x="4624" y="574"/>
                </a:lnTo>
                <a:lnTo>
                  <a:pt x="4624" y="574"/>
                </a:lnTo>
                <a:lnTo>
                  <a:pt x="4624" y="574"/>
                </a:lnTo>
                <a:lnTo>
                  <a:pt x="4625" y="574"/>
                </a:lnTo>
                <a:lnTo>
                  <a:pt x="4625" y="574"/>
                </a:lnTo>
                <a:lnTo>
                  <a:pt x="4625" y="574"/>
                </a:lnTo>
                <a:lnTo>
                  <a:pt x="4625" y="574"/>
                </a:lnTo>
                <a:lnTo>
                  <a:pt x="4625" y="574"/>
                </a:lnTo>
                <a:lnTo>
                  <a:pt x="4626" y="574"/>
                </a:lnTo>
                <a:lnTo>
                  <a:pt x="4626" y="573"/>
                </a:lnTo>
                <a:lnTo>
                  <a:pt x="4626" y="573"/>
                </a:lnTo>
                <a:lnTo>
                  <a:pt x="4626" y="573"/>
                </a:lnTo>
                <a:lnTo>
                  <a:pt x="4627" y="573"/>
                </a:lnTo>
                <a:lnTo>
                  <a:pt x="4627" y="573"/>
                </a:lnTo>
                <a:lnTo>
                  <a:pt x="4627" y="573"/>
                </a:lnTo>
                <a:lnTo>
                  <a:pt x="4627" y="573"/>
                </a:lnTo>
                <a:lnTo>
                  <a:pt x="4628" y="573"/>
                </a:lnTo>
                <a:lnTo>
                  <a:pt x="4628" y="573"/>
                </a:lnTo>
                <a:lnTo>
                  <a:pt x="4628" y="573"/>
                </a:lnTo>
                <a:lnTo>
                  <a:pt x="4628" y="573"/>
                </a:lnTo>
                <a:lnTo>
                  <a:pt x="4629" y="573"/>
                </a:lnTo>
                <a:lnTo>
                  <a:pt x="4629" y="573"/>
                </a:lnTo>
                <a:lnTo>
                  <a:pt x="4629" y="573"/>
                </a:lnTo>
                <a:lnTo>
                  <a:pt x="4629" y="573"/>
                </a:lnTo>
                <a:lnTo>
                  <a:pt x="4629" y="573"/>
                </a:lnTo>
                <a:lnTo>
                  <a:pt x="4630" y="573"/>
                </a:lnTo>
                <a:lnTo>
                  <a:pt x="4630" y="573"/>
                </a:lnTo>
                <a:lnTo>
                  <a:pt x="4630" y="573"/>
                </a:lnTo>
                <a:lnTo>
                  <a:pt x="4630" y="573"/>
                </a:lnTo>
                <a:lnTo>
                  <a:pt x="4631" y="573"/>
                </a:lnTo>
                <a:lnTo>
                  <a:pt x="4631" y="573"/>
                </a:lnTo>
                <a:lnTo>
                  <a:pt x="4631" y="573"/>
                </a:lnTo>
                <a:lnTo>
                  <a:pt x="4631" y="573"/>
                </a:lnTo>
                <a:lnTo>
                  <a:pt x="4632" y="574"/>
                </a:lnTo>
                <a:lnTo>
                  <a:pt x="4632" y="573"/>
                </a:lnTo>
                <a:lnTo>
                  <a:pt x="4632" y="573"/>
                </a:lnTo>
                <a:lnTo>
                  <a:pt x="4632" y="573"/>
                </a:lnTo>
                <a:lnTo>
                  <a:pt x="4633" y="573"/>
                </a:lnTo>
                <a:lnTo>
                  <a:pt x="4633" y="573"/>
                </a:lnTo>
                <a:lnTo>
                  <a:pt x="4633" y="574"/>
                </a:lnTo>
                <a:lnTo>
                  <a:pt x="4634" y="574"/>
                </a:lnTo>
                <a:lnTo>
                  <a:pt x="4634" y="574"/>
                </a:lnTo>
                <a:lnTo>
                  <a:pt x="4634" y="573"/>
                </a:lnTo>
                <a:lnTo>
                  <a:pt x="4634" y="573"/>
                </a:lnTo>
                <a:lnTo>
                  <a:pt x="4634" y="573"/>
                </a:lnTo>
                <a:lnTo>
                  <a:pt x="4634" y="573"/>
                </a:lnTo>
                <a:lnTo>
                  <a:pt x="4635" y="573"/>
                </a:lnTo>
                <a:lnTo>
                  <a:pt x="4635" y="574"/>
                </a:lnTo>
                <a:lnTo>
                  <a:pt x="4635" y="574"/>
                </a:lnTo>
                <a:lnTo>
                  <a:pt x="4635" y="574"/>
                </a:lnTo>
                <a:lnTo>
                  <a:pt x="4636" y="574"/>
                </a:lnTo>
                <a:lnTo>
                  <a:pt x="4636" y="574"/>
                </a:lnTo>
                <a:lnTo>
                  <a:pt x="4636" y="574"/>
                </a:lnTo>
                <a:lnTo>
                  <a:pt x="4637" y="574"/>
                </a:lnTo>
                <a:lnTo>
                  <a:pt x="4637" y="574"/>
                </a:lnTo>
                <a:lnTo>
                  <a:pt x="4637" y="574"/>
                </a:lnTo>
                <a:lnTo>
                  <a:pt x="4637" y="574"/>
                </a:lnTo>
                <a:lnTo>
                  <a:pt x="4638" y="574"/>
                </a:lnTo>
                <a:lnTo>
                  <a:pt x="4638" y="575"/>
                </a:lnTo>
                <a:lnTo>
                  <a:pt x="4638" y="575"/>
                </a:lnTo>
                <a:lnTo>
                  <a:pt x="4638" y="575"/>
                </a:lnTo>
                <a:lnTo>
                  <a:pt x="4638" y="574"/>
                </a:lnTo>
                <a:lnTo>
                  <a:pt x="4638" y="574"/>
                </a:lnTo>
                <a:lnTo>
                  <a:pt x="4639" y="574"/>
                </a:lnTo>
                <a:lnTo>
                  <a:pt x="4639" y="574"/>
                </a:lnTo>
                <a:lnTo>
                  <a:pt x="4639" y="575"/>
                </a:lnTo>
                <a:lnTo>
                  <a:pt x="4640" y="575"/>
                </a:lnTo>
                <a:lnTo>
                  <a:pt x="4640" y="575"/>
                </a:lnTo>
                <a:lnTo>
                  <a:pt x="4640" y="575"/>
                </a:lnTo>
                <a:lnTo>
                  <a:pt x="4640" y="574"/>
                </a:lnTo>
                <a:lnTo>
                  <a:pt x="4641" y="574"/>
                </a:lnTo>
                <a:lnTo>
                  <a:pt x="4641" y="574"/>
                </a:lnTo>
                <a:lnTo>
                  <a:pt x="4641" y="574"/>
                </a:lnTo>
                <a:lnTo>
                  <a:pt x="4641" y="574"/>
                </a:lnTo>
                <a:lnTo>
                  <a:pt x="4642" y="575"/>
                </a:lnTo>
                <a:lnTo>
                  <a:pt x="4642" y="574"/>
                </a:lnTo>
                <a:lnTo>
                  <a:pt x="4642" y="574"/>
                </a:lnTo>
                <a:lnTo>
                  <a:pt x="4642" y="574"/>
                </a:lnTo>
                <a:lnTo>
                  <a:pt x="4642" y="573"/>
                </a:lnTo>
                <a:lnTo>
                  <a:pt x="4642" y="573"/>
                </a:lnTo>
                <a:lnTo>
                  <a:pt x="4643" y="573"/>
                </a:lnTo>
                <a:lnTo>
                  <a:pt x="4643" y="573"/>
                </a:lnTo>
                <a:lnTo>
                  <a:pt x="4643" y="573"/>
                </a:lnTo>
                <a:lnTo>
                  <a:pt x="4644" y="573"/>
                </a:lnTo>
                <a:lnTo>
                  <a:pt x="4644" y="573"/>
                </a:lnTo>
                <a:lnTo>
                  <a:pt x="4644" y="573"/>
                </a:lnTo>
                <a:lnTo>
                  <a:pt x="4644" y="573"/>
                </a:lnTo>
                <a:lnTo>
                  <a:pt x="4645" y="573"/>
                </a:lnTo>
                <a:lnTo>
                  <a:pt x="4645" y="573"/>
                </a:lnTo>
                <a:lnTo>
                  <a:pt x="4645" y="573"/>
                </a:lnTo>
                <a:lnTo>
                  <a:pt x="4645" y="573"/>
                </a:lnTo>
                <a:lnTo>
                  <a:pt x="4646" y="573"/>
                </a:lnTo>
                <a:lnTo>
                  <a:pt x="4646" y="572"/>
                </a:lnTo>
                <a:lnTo>
                  <a:pt x="4646" y="571"/>
                </a:lnTo>
                <a:lnTo>
                  <a:pt x="4646" y="571"/>
                </a:lnTo>
                <a:lnTo>
                  <a:pt x="4647" y="571"/>
                </a:lnTo>
                <a:lnTo>
                  <a:pt x="4647" y="571"/>
                </a:lnTo>
                <a:lnTo>
                  <a:pt x="4647" y="570"/>
                </a:lnTo>
                <a:lnTo>
                  <a:pt x="4647" y="569"/>
                </a:lnTo>
                <a:lnTo>
                  <a:pt x="4647" y="568"/>
                </a:lnTo>
                <a:lnTo>
                  <a:pt x="4648" y="568"/>
                </a:lnTo>
                <a:lnTo>
                  <a:pt x="4648" y="568"/>
                </a:lnTo>
                <a:lnTo>
                  <a:pt x="4648" y="568"/>
                </a:lnTo>
                <a:lnTo>
                  <a:pt x="4648" y="568"/>
                </a:lnTo>
                <a:lnTo>
                  <a:pt x="4649" y="568"/>
                </a:lnTo>
                <a:lnTo>
                  <a:pt x="4649" y="568"/>
                </a:lnTo>
                <a:lnTo>
                  <a:pt x="4649" y="568"/>
                </a:lnTo>
                <a:lnTo>
                  <a:pt x="4649" y="568"/>
                </a:lnTo>
                <a:lnTo>
                  <a:pt x="4650" y="568"/>
                </a:lnTo>
                <a:lnTo>
                  <a:pt x="4650" y="568"/>
                </a:lnTo>
                <a:lnTo>
                  <a:pt x="4650" y="568"/>
                </a:lnTo>
                <a:lnTo>
                  <a:pt x="4650" y="568"/>
                </a:lnTo>
                <a:lnTo>
                  <a:pt x="4651" y="568"/>
                </a:lnTo>
                <a:lnTo>
                  <a:pt x="4651" y="568"/>
                </a:lnTo>
                <a:lnTo>
                  <a:pt x="4651" y="567"/>
                </a:lnTo>
                <a:lnTo>
                  <a:pt x="4651" y="564"/>
                </a:lnTo>
                <a:lnTo>
                  <a:pt x="4651" y="549"/>
                </a:lnTo>
                <a:lnTo>
                  <a:pt x="4652" y="542"/>
                </a:lnTo>
                <a:lnTo>
                  <a:pt x="4652" y="531"/>
                </a:lnTo>
                <a:lnTo>
                  <a:pt x="4652" y="530"/>
                </a:lnTo>
                <a:lnTo>
                  <a:pt x="4652" y="542"/>
                </a:lnTo>
                <a:lnTo>
                  <a:pt x="4653" y="554"/>
                </a:lnTo>
                <a:lnTo>
                  <a:pt x="4653" y="558"/>
                </a:lnTo>
                <a:lnTo>
                  <a:pt x="4653" y="557"/>
                </a:lnTo>
                <a:lnTo>
                  <a:pt x="4653" y="555"/>
                </a:lnTo>
                <a:lnTo>
                  <a:pt x="4654" y="554"/>
                </a:lnTo>
                <a:lnTo>
                  <a:pt x="4654" y="554"/>
                </a:lnTo>
                <a:lnTo>
                  <a:pt x="4654" y="554"/>
                </a:lnTo>
                <a:lnTo>
                  <a:pt x="4654" y="554"/>
                </a:lnTo>
                <a:lnTo>
                  <a:pt x="4655" y="555"/>
                </a:lnTo>
                <a:lnTo>
                  <a:pt x="4655" y="557"/>
                </a:lnTo>
                <a:lnTo>
                  <a:pt x="4655" y="557"/>
                </a:lnTo>
                <a:lnTo>
                  <a:pt x="4655" y="557"/>
                </a:lnTo>
                <a:lnTo>
                  <a:pt x="4656" y="557"/>
                </a:lnTo>
                <a:lnTo>
                  <a:pt x="4656" y="557"/>
                </a:lnTo>
                <a:lnTo>
                  <a:pt x="4656" y="558"/>
                </a:lnTo>
                <a:lnTo>
                  <a:pt x="4656" y="558"/>
                </a:lnTo>
                <a:lnTo>
                  <a:pt x="4656" y="558"/>
                </a:lnTo>
                <a:lnTo>
                  <a:pt x="4657" y="558"/>
                </a:lnTo>
                <a:lnTo>
                  <a:pt x="4657" y="558"/>
                </a:lnTo>
                <a:lnTo>
                  <a:pt x="4657" y="558"/>
                </a:lnTo>
                <a:lnTo>
                  <a:pt x="4657" y="558"/>
                </a:lnTo>
                <a:lnTo>
                  <a:pt x="4658" y="558"/>
                </a:lnTo>
                <a:lnTo>
                  <a:pt x="4658" y="558"/>
                </a:lnTo>
                <a:lnTo>
                  <a:pt x="4658" y="558"/>
                </a:lnTo>
                <a:lnTo>
                  <a:pt x="4658" y="558"/>
                </a:lnTo>
                <a:lnTo>
                  <a:pt x="4659" y="558"/>
                </a:lnTo>
                <a:lnTo>
                  <a:pt x="4659" y="558"/>
                </a:lnTo>
                <a:lnTo>
                  <a:pt x="4659" y="558"/>
                </a:lnTo>
                <a:lnTo>
                  <a:pt x="4659" y="558"/>
                </a:lnTo>
                <a:lnTo>
                  <a:pt x="4660" y="558"/>
                </a:lnTo>
                <a:lnTo>
                  <a:pt x="4660" y="558"/>
                </a:lnTo>
                <a:lnTo>
                  <a:pt x="4660" y="558"/>
                </a:lnTo>
                <a:lnTo>
                  <a:pt x="4660" y="558"/>
                </a:lnTo>
                <a:lnTo>
                  <a:pt x="4660" y="558"/>
                </a:lnTo>
                <a:lnTo>
                  <a:pt x="4661" y="558"/>
                </a:lnTo>
                <a:lnTo>
                  <a:pt x="4661" y="558"/>
                </a:lnTo>
                <a:lnTo>
                  <a:pt x="4661" y="558"/>
                </a:lnTo>
                <a:lnTo>
                  <a:pt x="4661" y="558"/>
                </a:lnTo>
                <a:lnTo>
                  <a:pt x="4662" y="558"/>
                </a:lnTo>
                <a:lnTo>
                  <a:pt x="4662" y="558"/>
                </a:lnTo>
                <a:lnTo>
                  <a:pt x="4662" y="558"/>
                </a:lnTo>
                <a:lnTo>
                  <a:pt x="4662" y="558"/>
                </a:lnTo>
                <a:lnTo>
                  <a:pt x="4663" y="558"/>
                </a:lnTo>
                <a:lnTo>
                  <a:pt x="4663" y="558"/>
                </a:lnTo>
                <a:lnTo>
                  <a:pt x="4663" y="558"/>
                </a:lnTo>
                <a:lnTo>
                  <a:pt x="4663" y="558"/>
                </a:lnTo>
                <a:lnTo>
                  <a:pt x="4664" y="558"/>
                </a:lnTo>
                <a:lnTo>
                  <a:pt x="4664" y="559"/>
                </a:lnTo>
                <a:lnTo>
                  <a:pt x="4664" y="559"/>
                </a:lnTo>
                <a:lnTo>
                  <a:pt x="4664" y="560"/>
                </a:lnTo>
                <a:lnTo>
                  <a:pt x="4665" y="560"/>
                </a:lnTo>
                <a:lnTo>
                  <a:pt x="4665" y="561"/>
                </a:lnTo>
                <a:lnTo>
                  <a:pt x="4665" y="562"/>
                </a:lnTo>
                <a:lnTo>
                  <a:pt x="4665" y="562"/>
                </a:lnTo>
                <a:lnTo>
                  <a:pt x="4665" y="563"/>
                </a:lnTo>
                <a:lnTo>
                  <a:pt x="4666" y="564"/>
                </a:lnTo>
                <a:lnTo>
                  <a:pt x="4666" y="565"/>
                </a:lnTo>
                <a:lnTo>
                  <a:pt x="4666" y="567"/>
                </a:lnTo>
                <a:lnTo>
                  <a:pt x="4666" y="567"/>
                </a:lnTo>
                <a:lnTo>
                  <a:pt x="4667" y="567"/>
                </a:lnTo>
                <a:lnTo>
                  <a:pt x="4667" y="567"/>
                </a:lnTo>
                <a:lnTo>
                  <a:pt x="4667" y="567"/>
                </a:lnTo>
                <a:lnTo>
                  <a:pt x="4667" y="567"/>
                </a:lnTo>
                <a:lnTo>
                  <a:pt x="4668" y="568"/>
                </a:lnTo>
                <a:lnTo>
                  <a:pt x="4668" y="568"/>
                </a:lnTo>
                <a:lnTo>
                  <a:pt x="4668" y="569"/>
                </a:lnTo>
                <a:lnTo>
                  <a:pt x="4668" y="569"/>
                </a:lnTo>
                <a:lnTo>
                  <a:pt x="4669" y="570"/>
                </a:lnTo>
                <a:lnTo>
                  <a:pt x="4669" y="571"/>
                </a:lnTo>
                <a:lnTo>
                  <a:pt x="4669" y="572"/>
                </a:lnTo>
                <a:lnTo>
                  <a:pt x="4669" y="572"/>
                </a:lnTo>
                <a:lnTo>
                  <a:pt x="4669" y="571"/>
                </a:lnTo>
                <a:lnTo>
                  <a:pt x="4670" y="571"/>
                </a:lnTo>
                <a:lnTo>
                  <a:pt x="4670" y="571"/>
                </a:lnTo>
                <a:lnTo>
                  <a:pt x="4670" y="571"/>
                </a:lnTo>
                <a:lnTo>
                  <a:pt x="4670" y="571"/>
                </a:lnTo>
                <a:lnTo>
                  <a:pt x="4671" y="571"/>
                </a:lnTo>
                <a:lnTo>
                  <a:pt x="4671" y="571"/>
                </a:lnTo>
                <a:lnTo>
                  <a:pt x="4671" y="571"/>
                </a:lnTo>
                <a:lnTo>
                  <a:pt x="4671" y="571"/>
                </a:lnTo>
                <a:lnTo>
                  <a:pt x="4672" y="570"/>
                </a:lnTo>
                <a:lnTo>
                  <a:pt x="4672" y="570"/>
                </a:lnTo>
                <a:lnTo>
                  <a:pt x="4672" y="570"/>
                </a:lnTo>
                <a:lnTo>
                  <a:pt x="4673" y="570"/>
                </a:lnTo>
                <a:lnTo>
                  <a:pt x="4673" y="570"/>
                </a:lnTo>
                <a:lnTo>
                  <a:pt x="4673" y="570"/>
                </a:lnTo>
                <a:lnTo>
                  <a:pt x="4673" y="570"/>
                </a:lnTo>
                <a:lnTo>
                  <a:pt x="4674" y="569"/>
                </a:lnTo>
                <a:lnTo>
                  <a:pt x="4674" y="568"/>
                </a:lnTo>
                <a:lnTo>
                  <a:pt x="4674" y="568"/>
                </a:lnTo>
                <a:lnTo>
                  <a:pt x="4674" y="568"/>
                </a:lnTo>
                <a:lnTo>
                  <a:pt x="4674" y="568"/>
                </a:lnTo>
                <a:lnTo>
                  <a:pt x="4674" y="568"/>
                </a:lnTo>
                <a:lnTo>
                  <a:pt x="4675" y="568"/>
                </a:lnTo>
                <a:lnTo>
                  <a:pt x="4675" y="568"/>
                </a:lnTo>
                <a:lnTo>
                  <a:pt x="4675" y="568"/>
                </a:lnTo>
                <a:lnTo>
                  <a:pt x="4676" y="569"/>
                </a:lnTo>
                <a:lnTo>
                  <a:pt x="4676" y="569"/>
                </a:lnTo>
                <a:lnTo>
                  <a:pt x="4676" y="568"/>
                </a:lnTo>
                <a:lnTo>
                  <a:pt x="4676" y="568"/>
                </a:lnTo>
                <a:lnTo>
                  <a:pt x="4677" y="568"/>
                </a:lnTo>
                <a:lnTo>
                  <a:pt x="4677" y="568"/>
                </a:lnTo>
                <a:lnTo>
                  <a:pt x="4677" y="568"/>
                </a:lnTo>
                <a:lnTo>
                  <a:pt x="4677" y="568"/>
                </a:lnTo>
                <a:lnTo>
                  <a:pt x="4678" y="568"/>
                </a:lnTo>
                <a:lnTo>
                  <a:pt x="4678" y="568"/>
                </a:lnTo>
                <a:lnTo>
                  <a:pt x="4678" y="568"/>
                </a:lnTo>
                <a:lnTo>
                  <a:pt x="4678" y="568"/>
                </a:lnTo>
                <a:lnTo>
                  <a:pt x="4678" y="568"/>
                </a:lnTo>
                <a:lnTo>
                  <a:pt x="4679" y="569"/>
                </a:lnTo>
                <a:lnTo>
                  <a:pt x="4679" y="569"/>
                </a:lnTo>
                <a:lnTo>
                  <a:pt x="4679" y="569"/>
                </a:lnTo>
                <a:lnTo>
                  <a:pt x="4679" y="569"/>
                </a:lnTo>
                <a:lnTo>
                  <a:pt x="4680" y="569"/>
                </a:lnTo>
                <a:lnTo>
                  <a:pt x="4680" y="569"/>
                </a:lnTo>
                <a:lnTo>
                  <a:pt x="4680" y="569"/>
                </a:lnTo>
                <a:lnTo>
                  <a:pt x="4680" y="569"/>
                </a:lnTo>
                <a:lnTo>
                  <a:pt x="4681" y="569"/>
                </a:lnTo>
                <a:lnTo>
                  <a:pt x="4681" y="569"/>
                </a:lnTo>
                <a:lnTo>
                  <a:pt x="4681" y="569"/>
                </a:lnTo>
                <a:lnTo>
                  <a:pt x="4681" y="569"/>
                </a:lnTo>
                <a:lnTo>
                  <a:pt x="4682" y="569"/>
                </a:lnTo>
                <a:lnTo>
                  <a:pt x="4682" y="569"/>
                </a:lnTo>
                <a:lnTo>
                  <a:pt x="4682" y="569"/>
                </a:lnTo>
                <a:lnTo>
                  <a:pt x="4682" y="569"/>
                </a:lnTo>
                <a:lnTo>
                  <a:pt x="4682" y="569"/>
                </a:lnTo>
                <a:lnTo>
                  <a:pt x="4683" y="569"/>
                </a:lnTo>
                <a:lnTo>
                  <a:pt x="4683" y="569"/>
                </a:lnTo>
                <a:lnTo>
                  <a:pt x="4683" y="569"/>
                </a:lnTo>
                <a:lnTo>
                  <a:pt x="4683" y="569"/>
                </a:lnTo>
                <a:lnTo>
                  <a:pt x="4684" y="569"/>
                </a:lnTo>
                <a:lnTo>
                  <a:pt x="4684" y="569"/>
                </a:lnTo>
                <a:lnTo>
                  <a:pt x="4684" y="569"/>
                </a:lnTo>
                <a:lnTo>
                  <a:pt x="4684" y="569"/>
                </a:lnTo>
                <a:lnTo>
                  <a:pt x="4685" y="568"/>
                </a:lnTo>
                <a:lnTo>
                  <a:pt x="4685" y="568"/>
                </a:lnTo>
                <a:lnTo>
                  <a:pt x="4685" y="568"/>
                </a:lnTo>
                <a:lnTo>
                  <a:pt x="4685" y="568"/>
                </a:lnTo>
                <a:lnTo>
                  <a:pt x="4686" y="568"/>
                </a:lnTo>
                <a:lnTo>
                  <a:pt x="4686" y="568"/>
                </a:lnTo>
                <a:lnTo>
                  <a:pt x="4686" y="568"/>
                </a:lnTo>
                <a:lnTo>
                  <a:pt x="4686" y="568"/>
                </a:lnTo>
                <a:lnTo>
                  <a:pt x="4687" y="568"/>
                </a:lnTo>
                <a:lnTo>
                  <a:pt x="4687" y="568"/>
                </a:lnTo>
                <a:lnTo>
                  <a:pt x="4687" y="568"/>
                </a:lnTo>
                <a:lnTo>
                  <a:pt x="4687" y="568"/>
                </a:lnTo>
                <a:lnTo>
                  <a:pt x="4687" y="568"/>
                </a:lnTo>
                <a:lnTo>
                  <a:pt x="4688" y="568"/>
                </a:lnTo>
                <a:lnTo>
                  <a:pt x="4688" y="568"/>
                </a:lnTo>
                <a:lnTo>
                  <a:pt x="4688" y="568"/>
                </a:lnTo>
                <a:lnTo>
                  <a:pt x="4688" y="568"/>
                </a:lnTo>
                <a:lnTo>
                  <a:pt x="4689" y="568"/>
                </a:lnTo>
                <a:lnTo>
                  <a:pt x="4689" y="568"/>
                </a:lnTo>
                <a:lnTo>
                  <a:pt x="4689" y="568"/>
                </a:lnTo>
                <a:lnTo>
                  <a:pt x="4689" y="568"/>
                </a:lnTo>
                <a:lnTo>
                  <a:pt x="4690" y="568"/>
                </a:lnTo>
                <a:lnTo>
                  <a:pt x="4690" y="568"/>
                </a:lnTo>
                <a:lnTo>
                  <a:pt x="4690" y="568"/>
                </a:lnTo>
                <a:lnTo>
                  <a:pt x="4690" y="568"/>
                </a:lnTo>
                <a:lnTo>
                  <a:pt x="4691" y="568"/>
                </a:lnTo>
                <a:lnTo>
                  <a:pt x="4691" y="568"/>
                </a:lnTo>
                <a:lnTo>
                  <a:pt x="4691" y="568"/>
                </a:lnTo>
                <a:lnTo>
                  <a:pt x="4691" y="568"/>
                </a:lnTo>
                <a:lnTo>
                  <a:pt x="4691" y="568"/>
                </a:lnTo>
                <a:lnTo>
                  <a:pt x="4692" y="568"/>
                </a:lnTo>
                <a:lnTo>
                  <a:pt x="4692" y="568"/>
                </a:lnTo>
                <a:lnTo>
                  <a:pt x="4692" y="568"/>
                </a:lnTo>
                <a:lnTo>
                  <a:pt x="4692" y="569"/>
                </a:lnTo>
                <a:lnTo>
                  <a:pt x="4693" y="569"/>
                </a:lnTo>
                <a:lnTo>
                  <a:pt x="4693" y="569"/>
                </a:lnTo>
                <a:lnTo>
                  <a:pt x="4693" y="569"/>
                </a:lnTo>
                <a:lnTo>
                  <a:pt x="4693" y="569"/>
                </a:lnTo>
                <a:lnTo>
                  <a:pt x="4694" y="569"/>
                </a:lnTo>
                <a:lnTo>
                  <a:pt x="4694" y="569"/>
                </a:lnTo>
                <a:lnTo>
                  <a:pt x="4694" y="569"/>
                </a:lnTo>
                <a:lnTo>
                  <a:pt x="4694" y="569"/>
                </a:lnTo>
                <a:lnTo>
                  <a:pt x="4695" y="569"/>
                </a:lnTo>
                <a:lnTo>
                  <a:pt x="4695" y="569"/>
                </a:lnTo>
                <a:lnTo>
                  <a:pt x="4695" y="569"/>
                </a:lnTo>
                <a:lnTo>
                  <a:pt x="4695" y="569"/>
                </a:lnTo>
                <a:lnTo>
                  <a:pt x="4696" y="569"/>
                </a:lnTo>
                <a:lnTo>
                  <a:pt x="4696" y="569"/>
                </a:lnTo>
                <a:lnTo>
                  <a:pt x="4696" y="569"/>
                </a:lnTo>
                <a:lnTo>
                  <a:pt x="4696" y="569"/>
                </a:lnTo>
                <a:lnTo>
                  <a:pt x="4696" y="569"/>
                </a:lnTo>
                <a:lnTo>
                  <a:pt x="4697" y="569"/>
                </a:lnTo>
                <a:lnTo>
                  <a:pt x="4697" y="569"/>
                </a:lnTo>
                <a:lnTo>
                  <a:pt x="4697" y="569"/>
                </a:lnTo>
                <a:lnTo>
                  <a:pt x="4697" y="569"/>
                </a:lnTo>
                <a:lnTo>
                  <a:pt x="4698" y="569"/>
                </a:lnTo>
                <a:lnTo>
                  <a:pt x="4698" y="569"/>
                </a:lnTo>
                <a:lnTo>
                  <a:pt x="4698" y="568"/>
                </a:lnTo>
                <a:lnTo>
                  <a:pt x="4698" y="568"/>
                </a:lnTo>
                <a:lnTo>
                  <a:pt x="4699" y="568"/>
                </a:lnTo>
                <a:lnTo>
                  <a:pt x="4699" y="568"/>
                </a:lnTo>
                <a:lnTo>
                  <a:pt x="4699" y="568"/>
                </a:lnTo>
                <a:lnTo>
                  <a:pt x="4699" y="568"/>
                </a:lnTo>
                <a:lnTo>
                  <a:pt x="4700" y="568"/>
                </a:lnTo>
                <a:lnTo>
                  <a:pt x="4700" y="568"/>
                </a:lnTo>
                <a:lnTo>
                  <a:pt x="4700" y="569"/>
                </a:lnTo>
                <a:lnTo>
                  <a:pt x="4700" y="569"/>
                </a:lnTo>
                <a:lnTo>
                  <a:pt x="4700" y="569"/>
                </a:lnTo>
                <a:lnTo>
                  <a:pt x="4701" y="569"/>
                </a:lnTo>
                <a:lnTo>
                  <a:pt x="4701" y="569"/>
                </a:lnTo>
                <a:lnTo>
                  <a:pt x="4701" y="569"/>
                </a:lnTo>
                <a:lnTo>
                  <a:pt x="4701" y="569"/>
                </a:lnTo>
                <a:lnTo>
                  <a:pt x="4702" y="569"/>
                </a:lnTo>
                <a:lnTo>
                  <a:pt x="4702" y="569"/>
                </a:lnTo>
                <a:lnTo>
                  <a:pt x="4702" y="569"/>
                </a:lnTo>
                <a:lnTo>
                  <a:pt x="4702" y="570"/>
                </a:lnTo>
                <a:lnTo>
                  <a:pt x="4703" y="570"/>
                </a:lnTo>
                <a:lnTo>
                  <a:pt x="4703" y="570"/>
                </a:lnTo>
                <a:lnTo>
                  <a:pt x="4703" y="570"/>
                </a:lnTo>
                <a:lnTo>
                  <a:pt x="4703" y="569"/>
                </a:lnTo>
                <a:lnTo>
                  <a:pt x="4704" y="569"/>
                </a:lnTo>
                <a:lnTo>
                  <a:pt x="4704" y="570"/>
                </a:lnTo>
                <a:lnTo>
                  <a:pt x="4704" y="570"/>
                </a:lnTo>
                <a:lnTo>
                  <a:pt x="4704" y="570"/>
                </a:lnTo>
                <a:lnTo>
                  <a:pt x="4705" y="570"/>
                </a:lnTo>
                <a:lnTo>
                  <a:pt x="4705" y="570"/>
                </a:lnTo>
                <a:lnTo>
                  <a:pt x="4705" y="570"/>
                </a:lnTo>
                <a:lnTo>
                  <a:pt x="4705" y="570"/>
                </a:lnTo>
                <a:lnTo>
                  <a:pt x="4705" y="570"/>
                </a:lnTo>
                <a:lnTo>
                  <a:pt x="4706" y="571"/>
                </a:lnTo>
                <a:lnTo>
                  <a:pt x="4706" y="571"/>
                </a:lnTo>
                <a:lnTo>
                  <a:pt x="4706" y="571"/>
                </a:lnTo>
                <a:lnTo>
                  <a:pt x="4706" y="571"/>
                </a:lnTo>
                <a:lnTo>
                  <a:pt x="4707" y="571"/>
                </a:lnTo>
                <a:lnTo>
                  <a:pt x="4707" y="571"/>
                </a:lnTo>
                <a:lnTo>
                  <a:pt x="4707" y="571"/>
                </a:lnTo>
                <a:lnTo>
                  <a:pt x="4707" y="572"/>
                </a:lnTo>
                <a:lnTo>
                  <a:pt x="4708" y="572"/>
                </a:lnTo>
                <a:lnTo>
                  <a:pt x="4708" y="572"/>
                </a:lnTo>
                <a:lnTo>
                  <a:pt x="4708" y="572"/>
                </a:lnTo>
                <a:lnTo>
                  <a:pt x="4709" y="573"/>
                </a:lnTo>
                <a:lnTo>
                  <a:pt x="4709" y="573"/>
                </a:lnTo>
                <a:lnTo>
                  <a:pt x="4709" y="573"/>
                </a:lnTo>
                <a:lnTo>
                  <a:pt x="4709" y="573"/>
                </a:lnTo>
                <a:lnTo>
                  <a:pt x="4709" y="573"/>
                </a:lnTo>
                <a:lnTo>
                  <a:pt x="4709" y="573"/>
                </a:lnTo>
                <a:lnTo>
                  <a:pt x="4710" y="573"/>
                </a:lnTo>
                <a:lnTo>
                  <a:pt x="4710" y="573"/>
                </a:lnTo>
                <a:lnTo>
                  <a:pt x="4710" y="573"/>
                </a:lnTo>
                <a:lnTo>
                  <a:pt x="4710" y="573"/>
                </a:lnTo>
                <a:lnTo>
                  <a:pt x="4711" y="573"/>
                </a:lnTo>
                <a:lnTo>
                  <a:pt x="4711" y="573"/>
                </a:lnTo>
                <a:lnTo>
                  <a:pt x="4711" y="573"/>
                </a:lnTo>
                <a:lnTo>
                  <a:pt x="4712" y="573"/>
                </a:lnTo>
                <a:lnTo>
                  <a:pt x="4712" y="573"/>
                </a:lnTo>
                <a:lnTo>
                  <a:pt x="4712" y="573"/>
                </a:lnTo>
                <a:lnTo>
                  <a:pt x="4712" y="573"/>
                </a:lnTo>
                <a:lnTo>
                  <a:pt x="4713" y="571"/>
                </a:lnTo>
                <a:lnTo>
                  <a:pt x="4713" y="554"/>
                </a:lnTo>
                <a:lnTo>
                  <a:pt x="4713" y="544"/>
                </a:lnTo>
                <a:lnTo>
                  <a:pt x="4713" y="553"/>
                </a:lnTo>
                <a:lnTo>
                  <a:pt x="4714" y="559"/>
                </a:lnTo>
                <a:lnTo>
                  <a:pt x="4714" y="557"/>
                </a:lnTo>
                <a:lnTo>
                  <a:pt x="4714" y="557"/>
                </a:lnTo>
                <a:lnTo>
                  <a:pt x="4714" y="559"/>
                </a:lnTo>
                <a:lnTo>
                  <a:pt x="4714" y="561"/>
                </a:lnTo>
                <a:lnTo>
                  <a:pt x="4715" y="561"/>
                </a:lnTo>
                <a:lnTo>
                  <a:pt x="4715" y="562"/>
                </a:lnTo>
                <a:lnTo>
                  <a:pt x="4715" y="562"/>
                </a:lnTo>
                <a:lnTo>
                  <a:pt x="4715" y="570"/>
                </a:lnTo>
                <a:lnTo>
                  <a:pt x="4716" y="571"/>
                </a:lnTo>
                <a:lnTo>
                  <a:pt x="4716" y="571"/>
                </a:lnTo>
                <a:lnTo>
                  <a:pt x="4716" y="571"/>
                </a:lnTo>
                <a:lnTo>
                  <a:pt x="4716" y="571"/>
                </a:lnTo>
                <a:lnTo>
                  <a:pt x="4717" y="572"/>
                </a:lnTo>
                <a:lnTo>
                  <a:pt x="4717" y="572"/>
                </a:lnTo>
                <a:lnTo>
                  <a:pt x="4717" y="572"/>
                </a:lnTo>
                <a:lnTo>
                  <a:pt x="4717" y="572"/>
                </a:lnTo>
                <a:lnTo>
                  <a:pt x="4718" y="572"/>
                </a:lnTo>
                <a:lnTo>
                  <a:pt x="4718" y="572"/>
                </a:lnTo>
                <a:lnTo>
                  <a:pt x="4718" y="572"/>
                </a:lnTo>
                <a:lnTo>
                  <a:pt x="4718" y="572"/>
                </a:lnTo>
                <a:lnTo>
                  <a:pt x="4718" y="572"/>
                </a:lnTo>
                <a:lnTo>
                  <a:pt x="4719" y="572"/>
                </a:lnTo>
                <a:lnTo>
                  <a:pt x="4719" y="571"/>
                </a:lnTo>
                <a:lnTo>
                  <a:pt x="4719" y="571"/>
                </a:lnTo>
                <a:lnTo>
                  <a:pt x="4719" y="571"/>
                </a:lnTo>
                <a:lnTo>
                  <a:pt x="4720" y="571"/>
                </a:lnTo>
                <a:lnTo>
                  <a:pt x="4720" y="571"/>
                </a:lnTo>
                <a:lnTo>
                  <a:pt x="4720" y="572"/>
                </a:lnTo>
                <a:lnTo>
                  <a:pt x="4720" y="572"/>
                </a:lnTo>
                <a:lnTo>
                  <a:pt x="4721" y="572"/>
                </a:lnTo>
                <a:lnTo>
                  <a:pt x="4721" y="572"/>
                </a:lnTo>
                <a:lnTo>
                  <a:pt x="4721" y="572"/>
                </a:lnTo>
                <a:lnTo>
                  <a:pt x="4721" y="571"/>
                </a:lnTo>
                <a:lnTo>
                  <a:pt x="4722" y="571"/>
                </a:lnTo>
                <a:lnTo>
                  <a:pt x="4722" y="571"/>
                </a:lnTo>
                <a:lnTo>
                  <a:pt x="4722" y="570"/>
                </a:lnTo>
                <a:lnTo>
                  <a:pt x="4722" y="570"/>
                </a:lnTo>
                <a:lnTo>
                  <a:pt x="4722" y="570"/>
                </a:lnTo>
                <a:lnTo>
                  <a:pt x="4723" y="570"/>
                </a:lnTo>
                <a:lnTo>
                  <a:pt x="4723" y="570"/>
                </a:lnTo>
                <a:lnTo>
                  <a:pt x="4723" y="570"/>
                </a:lnTo>
                <a:lnTo>
                  <a:pt x="4723" y="570"/>
                </a:lnTo>
                <a:lnTo>
                  <a:pt x="4724" y="570"/>
                </a:lnTo>
                <a:lnTo>
                  <a:pt x="4724" y="570"/>
                </a:lnTo>
                <a:lnTo>
                  <a:pt x="4724" y="569"/>
                </a:lnTo>
                <a:lnTo>
                  <a:pt x="4724" y="569"/>
                </a:lnTo>
                <a:lnTo>
                  <a:pt x="4725" y="569"/>
                </a:lnTo>
                <a:lnTo>
                  <a:pt x="4725" y="569"/>
                </a:lnTo>
                <a:lnTo>
                  <a:pt x="4725" y="569"/>
                </a:lnTo>
                <a:lnTo>
                  <a:pt x="4725" y="569"/>
                </a:lnTo>
                <a:lnTo>
                  <a:pt x="4726" y="569"/>
                </a:lnTo>
                <a:lnTo>
                  <a:pt x="4726" y="569"/>
                </a:lnTo>
                <a:lnTo>
                  <a:pt x="4726" y="569"/>
                </a:lnTo>
                <a:lnTo>
                  <a:pt x="4726" y="569"/>
                </a:lnTo>
                <a:lnTo>
                  <a:pt x="4727" y="569"/>
                </a:lnTo>
                <a:lnTo>
                  <a:pt x="4727" y="569"/>
                </a:lnTo>
                <a:lnTo>
                  <a:pt x="4727" y="569"/>
                </a:lnTo>
                <a:lnTo>
                  <a:pt x="4727" y="569"/>
                </a:lnTo>
                <a:lnTo>
                  <a:pt x="4727" y="569"/>
                </a:lnTo>
                <a:lnTo>
                  <a:pt x="4728" y="569"/>
                </a:lnTo>
                <a:lnTo>
                  <a:pt x="4728" y="569"/>
                </a:lnTo>
                <a:lnTo>
                  <a:pt x="4728" y="569"/>
                </a:lnTo>
                <a:lnTo>
                  <a:pt x="4728" y="570"/>
                </a:lnTo>
                <a:lnTo>
                  <a:pt x="4729" y="570"/>
                </a:lnTo>
                <a:lnTo>
                  <a:pt x="4729" y="570"/>
                </a:lnTo>
                <a:lnTo>
                  <a:pt x="4729" y="570"/>
                </a:lnTo>
                <a:lnTo>
                  <a:pt x="4729" y="570"/>
                </a:lnTo>
                <a:lnTo>
                  <a:pt x="4730" y="570"/>
                </a:lnTo>
                <a:lnTo>
                  <a:pt x="4730" y="570"/>
                </a:lnTo>
                <a:lnTo>
                  <a:pt x="4730" y="570"/>
                </a:lnTo>
                <a:lnTo>
                  <a:pt x="4730" y="570"/>
                </a:lnTo>
                <a:lnTo>
                  <a:pt x="4731" y="570"/>
                </a:lnTo>
                <a:lnTo>
                  <a:pt x="4731" y="570"/>
                </a:lnTo>
                <a:lnTo>
                  <a:pt x="4731" y="570"/>
                </a:lnTo>
                <a:lnTo>
                  <a:pt x="4731" y="570"/>
                </a:lnTo>
                <a:lnTo>
                  <a:pt x="4731" y="570"/>
                </a:lnTo>
                <a:lnTo>
                  <a:pt x="4732" y="570"/>
                </a:lnTo>
                <a:lnTo>
                  <a:pt x="4732" y="570"/>
                </a:lnTo>
                <a:lnTo>
                  <a:pt x="4732" y="570"/>
                </a:lnTo>
                <a:lnTo>
                  <a:pt x="4732" y="570"/>
                </a:lnTo>
                <a:lnTo>
                  <a:pt x="4733" y="570"/>
                </a:lnTo>
                <a:lnTo>
                  <a:pt x="4733" y="569"/>
                </a:lnTo>
                <a:lnTo>
                  <a:pt x="4733" y="569"/>
                </a:lnTo>
                <a:lnTo>
                  <a:pt x="4733" y="569"/>
                </a:lnTo>
                <a:lnTo>
                  <a:pt x="4734" y="569"/>
                </a:lnTo>
                <a:lnTo>
                  <a:pt x="4734" y="569"/>
                </a:lnTo>
                <a:lnTo>
                  <a:pt x="4734" y="569"/>
                </a:lnTo>
                <a:lnTo>
                  <a:pt x="4734" y="569"/>
                </a:lnTo>
                <a:lnTo>
                  <a:pt x="4735" y="569"/>
                </a:lnTo>
                <a:lnTo>
                  <a:pt x="4735" y="569"/>
                </a:lnTo>
                <a:lnTo>
                  <a:pt x="4735" y="569"/>
                </a:lnTo>
                <a:lnTo>
                  <a:pt x="4735" y="569"/>
                </a:lnTo>
                <a:lnTo>
                  <a:pt x="4736" y="569"/>
                </a:lnTo>
                <a:lnTo>
                  <a:pt x="4736" y="570"/>
                </a:lnTo>
                <a:lnTo>
                  <a:pt x="4736" y="569"/>
                </a:lnTo>
                <a:lnTo>
                  <a:pt x="4736" y="569"/>
                </a:lnTo>
                <a:lnTo>
                  <a:pt x="4736" y="569"/>
                </a:lnTo>
                <a:lnTo>
                  <a:pt x="4737" y="569"/>
                </a:lnTo>
                <a:lnTo>
                  <a:pt x="4737" y="569"/>
                </a:lnTo>
                <a:lnTo>
                  <a:pt x="4737" y="569"/>
                </a:lnTo>
                <a:lnTo>
                  <a:pt x="4737" y="569"/>
                </a:lnTo>
                <a:lnTo>
                  <a:pt x="4738" y="568"/>
                </a:lnTo>
                <a:lnTo>
                  <a:pt x="4738" y="568"/>
                </a:lnTo>
                <a:lnTo>
                  <a:pt x="4738" y="568"/>
                </a:lnTo>
                <a:lnTo>
                  <a:pt x="4738" y="568"/>
                </a:lnTo>
                <a:lnTo>
                  <a:pt x="4739" y="568"/>
                </a:lnTo>
                <a:lnTo>
                  <a:pt x="4739" y="568"/>
                </a:lnTo>
                <a:lnTo>
                  <a:pt x="4739" y="568"/>
                </a:lnTo>
                <a:lnTo>
                  <a:pt x="4739" y="568"/>
                </a:lnTo>
                <a:lnTo>
                  <a:pt x="4740" y="568"/>
                </a:lnTo>
                <a:lnTo>
                  <a:pt x="4740" y="568"/>
                </a:lnTo>
                <a:lnTo>
                  <a:pt x="4740" y="567"/>
                </a:lnTo>
                <a:lnTo>
                  <a:pt x="4740" y="567"/>
                </a:lnTo>
                <a:lnTo>
                  <a:pt x="4740" y="567"/>
                </a:lnTo>
                <a:lnTo>
                  <a:pt x="4741" y="567"/>
                </a:lnTo>
                <a:lnTo>
                  <a:pt x="4741" y="567"/>
                </a:lnTo>
                <a:lnTo>
                  <a:pt x="4741" y="567"/>
                </a:lnTo>
                <a:lnTo>
                  <a:pt x="4741" y="567"/>
                </a:lnTo>
                <a:lnTo>
                  <a:pt x="4742" y="567"/>
                </a:lnTo>
                <a:lnTo>
                  <a:pt x="4742" y="567"/>
                </a:lnTo>
                <a:lnTo>
                  <a:pt x="4742" y="567"/>
                </a:lnTo>
                <a:lnTo>
                  <a:pt x="4742" y="567"/>
                </a:lnTo>
                <a:lnTo>
                  <a:pt x="4743" y="567"/>
                </a:lnTo>
                <a:lnTo>
                  <a:pt x="4743" y="567"/>
                </a:lnTo>
                <a:lnTo>
                  <a:pt x="4743" y="567"/>
                </a:lnTo>
                <a:lnTo>
                  <a:pt x="4743" y="567"/>
                </a:lnTo>
                <a:lnTo>
                  <a:pt x="4744" y="567"/>
                </a:lnTo>
                <a:lnTo>
                  <a:pt x="4744" y="567"/>
                </a:lnTo>
                <a:lnTo>
                  <a:pt x="4744" y="567"/>
                </a:lnTo>
                <a:lnTo>
                  <a:pt x="4745" y="567"/>
                </a:lnTo>
                <a:lnTo>
                  <a:pt x="4745" y="567"/>
                </a:lnTo>
                <a:lnTo>
                  <a:pt x="4745" y="567"/>
                </a:lnTo>
                <a:lnTo>
                  <a:pt x="4745" y="566"/>
                </a:lnTo>
                <a:lnTo>
                  <a:pt x="4745" y="566"/>
                </a:lnTo>
                <a:lnTo>
                  <a:pt x="4745" y="566"/>
                </a:lnTo>
                <a:lnTo>
                  <a:pt x="4746" y="566"/>
                </a:lnTo>
                <a:lnTo>
                  <a:pt x="4746" y="566"/>
                </a:lnTo>
                <a:lnTo>
                  <a:pt x="4746" y="566"/>
                </a:lnTo>
                <a:lnTo>
                  <a:pt x="4746" y="566"/>
                </a:lnTo>
                <a:lnTo>
                  <a:pt x="4747" y="566"/>
                </a:lnTo>
                <a:lnTo>
                  <a:pt x="4747" y="566"/>
                </a:lnTo>
                <a:lnTo>
                  <a:pt x="4747" y="566"/>
                </a:lnTo>
                <a:lnTo>
                  <a:pt x="4748" y="566"/>
                </a:lnTo>
                <a:lnTo>
                  <a:pt x="4748" y="566"/>
                </a:lnTo>
                <a:lnTo>
                  <a:pt x="4748" y="566"/>
                </a:lnTo>
                <a:lnTo>
                  <a:pt x="4748" y="566"/>
                </a:lnTo>
                <a:lnTo>
                  <a:pt x="4749" y="566"/>
                </a:lnTo>
                <a:lnTo>
                  <a:pt x="4749" y="566"/>
                </a:lnTo>
                <a:lnTo>
                  <a:pt x="4749" y="566"/>
                </a:lnTo>
                <a:lnTo>
                  <a:pt x="4749" y="566"/>
                </a:lnTo>
                <a:lnTo>
                  <a:pt x="4749" y="566"/>
                </a:lnTo>
                <a:lnTo>
                  <a:pt x="4749" y="566"/>
                </a:lnTo>
                <a:lnTo>
                  <a:pt x="4750" y="566"/>
                </a:lnTo>
                <a:lnTo>
                  <a:pt x="4750" y="566"/>
                </a:lnTo>
                <a:lnTo>
                  <a:pt x="4750" y="566"/>
                </a:lnTo>
                <a:lnTo>
                  <a:pt x="4751" y="567"/>
                </a:lnTo>
                <a:lnTo>
                  <a:pt x="4751" y="567"/>
                </a:lnTo>
                <a:lnTo>
                  <a:pt x="4751" y="567"/>
                </a:lnTo>
                <a:lnTo>
                  <a:pt x="4751" y="567"/>
                </a:lnTo>
                <a:lnTo>
                  <a:pt x="4752" y="567"/>
                </a:lnTo>
                <a:lnTo>
                  <a:pt x="4752" y="566"/>
                </a:lnTo>
                <a:lnTo>
                  <a:pt x="4752" y="566"/>
                </a:lnTo>
                <a:lnTo>
                  <a:pt x="4752" y="566"/>
                </a:lnTo>
                <a:lnTo>
                  <a:pt x="4753" y="566"/>
                </a:lnTo>
                <a:lnTo>
                  <a:pt x="4753" y="566"/>
                </a:lnTo>
                <a:lnTo>
                  <a:pt x="4753" y="566"/>
                </a:lnTo>
                <a:lnTo>
                  <a:pt x="4753" y="566"/>
                </a:lnTo>
                <a:lnTo>
                  <a:pt x="4754" y="566"/>
                </a:lnTo>
                <a:lnTo>
                  <a:pt x="4754" y="566"/>
                </a:lnTo>
                <a:lnTo>
                  <a:pt x="4754" y="566"/>
                </a:lnTo>
                <a:lnTo>
                  <a:pt x="4754" y="566"/>
                </a:lnTo>
                <a:lnTo>
                  <a:pt x="4754" y="566"/>
                </a:lnTo>
                <a:lnTo>
                  <a:pt x="4755" y="566"/>
                </a:lnTo>
                <a:lnTo>
                  <a:pt x="4755" y="566"/>
                </a:lnTo>
                <a:lnTo>
                  <a:pt x="4755" y="566"/>
                </a:lnTo>
                <a:lnTo>
                  <a:pt x="4755" y="566"/>
                </a:lnTo>
                <a:lnTo>
                  <a:pt x="4756" y="566"/>
                </a:lnTo>
                <a:lnTo>
                  <a:pt x="4756" y="566"/>
                </a:lnTo>
                <a:lnTo>
                  <a:pt x="4756" y="566"/>
                </a:lnTo>
                <a:lnTo>
                  <a:pt x="4756" y="567"/>
                </a:lnTo>
                <a:lnTo>
                  <a:pt x="4757" y="567"/>
                </a:lnTo>
                <a:lnTo>
                  <a:pt x="4757" y="567"/>
                </a:lnTo>
                <a:lnTo>
                  <a:pt x="4757" y="567"/>
                </a:lnTo>
                <a:lnTo>
                  <a:pt x="4757" y="567"/>
                </a:lnTo>
                <a:lnTo>
                  <a:pt x="4758" y="567"/>
                </a:lnTo>
                <a:lnTo>
                  <a:pt x="4758" y="567"/>
                </a:lnTo>
                <a:lnTo>
                  <a:pt x="4758" y="567"/>
                </a:lnTo>
                <a:lnTo>
                  <a:pt x="4758" y="568"/>
                </a:lnTo>
                <a:lnTo>
                  <a:pt x="4758" y="568"/>
                </a:lnTo>
                <a:lnTo>
                  <a:pt x="4759" y="568"/>
                </a:lnTo>
                <a:lnTo>
                  <a:pt x="4759" y="568"/>
                </a:lnTo>
                <a:lnTo>
                  <a:pt x="4759" y="568"/>
                </a:lnTo>
                <a:lnTo>
                  <a:pt x="4759" y="568"/>
                </a:lnTo>
                <a:lnTo>
                  <a:pt x="4760" y="567"/>
                </a:lnTo>
                <a:lnTo>
                  <a:pt x="4760" y="567"/>
                </a:lnTo>
                <a:lnTo>
                  <a:pt x="4760" y="568"/>
                </a:lnTo>
                <a:lnTo>
                  <a:pt x="4760" y="568"/>
                </a:lnTo>
                <a:lnTo>
                  <a:pt x="4761" y="568"/>
                </a:lnTo>
                <a:lnTo>
                  <a:pt x="4761" y="568"/>
                </a:lnTo>
                <a:lnTo>
                  <a:pt x="4761" y="568"/>
                </a:lnTo>
                <a:lnTo>
                  <a:pt x="4761" y="568"/>
                </a:lnTo>
                <a:lnTo>
                  <a:pt x="4762" y="567"/>
                </a:lnTo>
                <a:lnTo>
                  <a:pt x="4762" y="567"/>
                </a:lnTo>
                <a:lnTo>
                  <a:pt x="4762" y="567"/>
                </a:lnTo>
                <a:lnTo>
                  <a:pt x="4762" y="567"/>
                </a:lnTo>
                <a:lnTo>
                  <a:pt x="4762" y="567"/>
                </a:lnTo>
                <a:lnTo>
                  <a:pt x="4763" y="568"/>
                </a:lnTo>
                <a:lnTo>
                  <a:pt x="4763" y="568"/>
                </a:lnTo>
                <a:lnTo>
                  <a:pt x="4763" y="568"/>
                </a:lnTo>
                <a:lnTo>
                  <a:pt x="4763" y="568"/>
                </a:lnTo>
                <a:lnTo>
                  <a:pt x="4764" y="568"/>
                </a:lnTo>
                <a:lnTo>
                  <a:pt x="4764" y="567"/>
                </a:lnTo>
                <a:lnTo>
                  <a:pt x="4764" y="566"/>
                </a:lnTo>
                <a:lnTo>
                  <a:pt x="4764" y="566"/>
                </a:lnTo>
                <a:lnTo>
                  <a:pt x="4765" y="566"/>
                </a:lnTo>
                <a:lnTo>
                  <a:pt x="4765" y="567"/>
                </a:lnTo>
                <a:lnTo>
                  <a:pt x="4765" y="567"/>
                </a:lnTo>
                <a:lnTo>
                  <a:pt x="4765" y="567"/>
                </a:lnTo>
                <a:lnTo>
                  <a:pt x="4766" y="566"/>
                </a:lnTo>
                <a:lnTo>
                  <a:pt x="4766" y="566"/>
                </a:lnTo>
                <a:lnTo>
                  <a:pt x="4766" y="566"/>
                </a:lnTo>
                <a:lnTo>
                  <a:pt x="4766" y="566"/>
                </a:lnTo>
                <a:lnTo>
                  <a:pt x="4767" y="566"/>
                </a:lnTo>
                <a:lnTo>
                  <a:pt x="4767" y="566"/>
                </a:lnTo>
                <a:lnTo>
                  <a:pt x="4767" y="566"/>
                </a:lnTo>
                <a:lnTo>
                  <a:pt x="4767" y="566"/>
                </a:lnTo>
                <a:lnTo>
                  <a:pt x="4767" y="566"/>
                </a:lnTo>
                <a:lnTo>
                  <a:pt x="4768" y="566"/>
                </a:lnTo>
                <a:lnTo>
                  <a:pt x="4768" y="566"/>
                </a:lnTo>
                <a:lnTo>
                  <a:pt x="4768" y="565"/>
                </a:lnTo>
                <a:lnTo>
                  <a:pt x="4768" y="564"/>
                </a:lnTo>
                <a:lnTo>
                  <a:pt x="4769" y="564"/>
                </a:lnTo>
                <a:lnTo>
                  <a:pt x="4769" y="565"/>
                </a:lnTo>
                <a:lnTo>
                  <a:pt x="4769" y="565"/>
                </a:lnTo>
                <a:lnTo>
                  <a:pt x="4769" y="565"/>
                </a:lnTo>
                <a:lnTo>
                  <a:pt x="4770" y="565"/>
                </a:lnTo>
                <a:lnTo>
                  <a:pt x="4770" y="565"/>
                </a:lnTo>
                <a:lnTo>
                  <a:pt x="4770" y="565"/>
                </a:lnTo>
                <a:lnTo>
                  <a:pt x="4770" y="565"/>
                </a:lnTo>
                <a:lnTo>
                  <a:pt x="4771" y="565"/>
                </a:lnTo>
                <a:lnTo>
                  <a:pt x="4771" y="565"/>
                </a:lnTo>
                <a:lnTo>
                  <a:pt x="4771" y="565"/>
                </a:lnTo>
                <a:lnTo>
                  <a:pt x="4771" y="565"/>
                </a:lnTo>
                <a:lnTo>
                  <a:pt x="4771" y="565"/>
                </a:lnTo>
                <a:lnTo>
                  <a:pt x="4772" y="565"/>
                </a:lnTo>
                <a:lnTo>
                  <a:pt x="4772" y="565"/>
                </a:lnTo>
                <a:lnTo>
                  <a:pt x="4772" y="565"/>
                </a:lnTo>
                <a:lnTo>
                  <a:pt x="4772" y="565"/>
                </a:lnTo>
                <a:lnTo>
                  <a:pt x="4773" y="562"/>
                </a:lnTo>
                <a:lnTo>
                  <a:pt x="4773" y="542"/>
                </a:lnTo>
                <a:lnTo>
                  <a:pt x="4773" y="532"/>
                </a:lnTo>
                <a:lnTo>
                  <a:pt x="4773" y="531"/>
                </a:lnTo>
                <a:lnTo>
                  <a:pt x="4774" y="533"/>
                </a:lnTo>
                <a:lnTo>
                  <a:pt x="4774" y="537"/>
                </a:lnTo>
                <a:lnTo>
                  <a:pt x="4774" y="540"/>
                </a:lnTo>
                <a:lnTo>
                  <a:pt x="4774" y="540"/>
                </a:lnTo>
                <a:lnTo>
                  <a:pt x="4775" y="536"/>
                </a:lnTo>
                <a:lnTo>
                  <a:pt x="4775" y="529"/>
                </a:lnTo>
                <a:lnTo>
                  <a:pt x="4775" y="524"/>
                </a:lnTo>
                <a:lnTo>
                  <a:pt x="4775" y="524"/>
                </a:lnTo>
                <a:lnTo>
                  <a:pt x="4776" y="528"/>
                </a:lnTo>
                <a:lnTo>
                  <a:pt x="4776" y="539"/>
                </a:lnTo>
                <a:lnTo>
                  <a:pt x="4776" y="549"/>
                </a:lnTo>
                <a:lnTo>
                  <a:pt x="4776" y="551"/>
                </a:lnTo>
                <a:lnTo>
                  <a:pt x="4776" y="552"/>
                </a:lnTo>
                <a:lnTo>
                  <a:pt x="4777" y="552"/>
                </a:lnTo>
                <a:lnTo>
                  <a:pt x="4777" y="552"/>
                </a:lnTo>
                <a:lnTo>
                  <a:pt x="4777" y="552"/>
                </a:lnTo>
                <a:lnTo>
                  <a:pt x="4777" y="551"/>
                </a:lnTo>
                <a:lnTo>
                  <a:pt x="4778" y="551"/>
                </a:lnTo>
                <a:lnTo>
                  <a:pt x="4778" y="551"/>
                </a:lnTo>
                <a:lnTo>
                  <a:pt x="4778" y="552"/>
                </a:lnTo>
                <a:lnTo>
                  <a:pt x="4778" y="552"/>
                </a:lnTo>
                <a:lnTo>
                  <a:pt x="4779" y="552"/>
                </a:lnTo>
                <a:lnTo>
                  <a:pt x="4779" y="552"/>
                </a:lnTo>
                <a:lnTo>
                  <a:pt x="4779" y="552"/>
                </a:lnTo>
                <a:lnTo>
                  <a:pt x="4780" y="553"/>
                </a:lnTo>
                <a:lnTo>
                  <a:pt x="4780" y="553"/>
                </a:lnTo>
                <a:lnTo>
                  <a:pt x="4780" y="553"/>
                </a:lnTo>
                <a:lnTo>
                  <a:pt x="4780" y="553"/>
                </a:lnTo>
                <a:lnTo>
                  <a:pt x="4780" y="553"/>
                </a:lnTo>
                <a:lnTo>
                  <a:pt x="4780" y="553"/>
                </a:lnTo>
                <a:lnTo>
                  <a:pt x="4781" y="553"/>
                </a:lnTo>
                <a:lnTo>
                  <a:pt x="4781" y="553"/>
                </a:lnTo>
                <a:lnTo>
                  <a:pt x="4781" y="553"/>
                </a:lnTo>
                <a:lnTo>
                  <a:pt x="4781" y="554"/>
                </a:lnTo>
                <a:lnTo>
                  <a:pt x="4782" y="554"/>
                </a:lnTo>
                <a:lnTo>
                  <a:pt x="4782" y="553"/>
                </a:lnTo>
                <a:lnTo>
                  <a:pt x="4782" y="554"/>
                </a:lnTo>
                <a:lnTo>
                  <a:pt x="4782" y="554"/>
                </a:lnTo>
                <a:lnTo>
                  <a:pt x="4783" y="554"/>
                </a:lnTo>
                <a:lnTo>
                  <a:pt x="4783" y="554"/>
                </a:lnTo>
                <a:lnTo>
                  <a:pt x="4783" y="554"/>
                </a:lnTo>
                <a:lnTo>
                  <a:pt x="4784" y="554"/>
                </a:lnTo>
                <a:lnTo>
                  <a:pt x="4784" y="554"/>
                </a:lnTo>
                <a:lnTo>
                  <a:pt x="4784" y="554"/>
                </a:lnTo>
                <a:lnTo>
                  <a:pt x="4784" y="554"/>
                </a:lnTo>
                <a:lnTo>
                  <a:pt x="4785" y="554"/>
                </a:lnTo>
                <a:lnTo>
                  <a:pt x="4785" y="554"/>
                </a:lnTo>
                <a:lnTo>
                  <a:pt x="4785" y="554"/>
                </a:lnTo>
                <a:lnTo>
                  <a:pt x="4785" y="554"/>
                </a:lnTo>
                <a:lnTo>
                  <a:pt x="4785" y="554"/>
                </a:lnTo>
                <a:lnTo>
                  <a:pt x="4785" y="554"/>
                </a:lnTo>
                <a:lnTo>
                  <a:pt x="4786" y="554"/>
                </a:lnTo>
                <a:lnTo>
                  <a:pt x="4786" y="554"/>
                </a:lnTo>
                <a:lnTo>
                  <a:pt x="4786" y="554"/>
                </a:lnTo>
                <a:lnTo>
                  <a:pt x="4787" y="554"/>
                </a:lnTo>
                <a:lnTo>
                  <a:pt x="4787" y="554"/>
                </a:lnTo>
                <a:lnTo>
                  <a:pt x="4787" y="554"/>
                </a:lnTo>
                <a:lnTo>
                  <a:pt x="4787" y="554"/>
                </a:lnTo>
                <a:lnTo>
                  <a:pt x="4788" y="554"/>
                </a:lnTo>
                <a:lnTo>
                  <a:pt x="4788" y="554"/>
                </a:lnTo>
                <a:lnTo>
                  <a:pt x="4788" y="554"/>
                </a:lnTo>
                <a:lnTo>
                  <a:pt x="4788" y="554"/>
                </a:lnTo>
                <a:lnTo>
                  <a:pt x="4789" y="554"/>
                </a:lnTo>
                <a:lnTo>
                  <a:pt x="4789" y="554"/>
                </a:lnTo>
                <a:lnTo>
                  <a:pt x="4789" y="554"/>
                </a:lnTo>
                <a:lnTo>
                  <a:pt x="4789" y="554"/>
                </a:lnTo>
                <a:lnTo>
                  <a:pt x="4789" y="555"/>
                </a:lnTo>
                <a:lnTo>
                  <a:pt x="4790" y="555"/>
                </a:lnTo>
                <a:lnTo>
                  <a:pt x="4790" y="556"/>
                </a:lnTo>
                <a:lnTo>
                  <a:pt x="4790" y="556"/>
                </a:lnTo>
                <a:lnTo>
                  <a:pt x="4790" y="556"/>
                </a:lnTo>
                <a:lnTo>
                  <a:pt x="4791" y="556"/>
                </a:lnTo>
                <a:lnTo>
                  <a:pt x="4791" y="556"/>
                </a:lnTo>
                <a:lnTo>
                  <a:pt x="4791" y="558"/>
                </a:lnTo>
                <a:lnTo>
                  <a:pt x="4791" y="559"/>
                </a:lnTo>
                <a:lnTo>
                  <a:pt x="4792" y="561"/>
                </a:lnTo>
                <a:lnTo>
                  <a:pt x="4792" y="563"/>
                </a:lnTo>
                <a:lnTo>
                  <a:pt x="4792" y="564"/>
                </a:lnTo>
                <a:lnTo>
                  <a:pt x="4792" y="566"/>
                </a:lnTo>
                <a:lnTo>
                  <a:pt x="4793" y="566"/>
                </a:lnTo>
                <a:lnTo>
                  <a:pt x="4793" y="567"/>
                </a:lnTo>
                <a:lnTo>
                  <a:pt x="4793" y="568"/>
                </a:lnTo>
                <a:lnTo>
                  <a:pt x="4793" y="569"/>
                </a:lnTo>
                <a:lnTo>
                  <a:pt x="4794" y="569"/>
                </a:lnTo>
                <a:lnTo>
                  <a:pt x="4794" y="569"/>
                </a:lnTo>
                <a:lnTo>
                  <a:pt x="4794" y="569"/>
                </a:lnTo>
                <a:lnTo>
                  <a:pt x="4794" y="569"/>
                </a:lnTo>
                <a:lnTo>
                  <a:pt x="4794" y="569"/>
                </a:lnTo>
                <a:lnTo>
                  <a:pt x="4795" y="569"/>
                </a:lnTo>
                <a:lnTo>
                  <a:pt x="4795" y="569"/>
                </a:lnTo>
                <a:lnTo>
                  <a:pt x="4795" y="569"/>
                </a:lnTo>
                <a:lnTo>
                  <a:pt x="4795" y="569"/>
                </a:lnTo>
                <a:lnTo>
                  <a:pt x="4796" y="569"/>
                </a:lnTo>
                <a:lnTo>
                  <a:pt x="4796" y="569"/>
                </a:lnTo>
                <a:lnTo>
                  <a:pt x="4796" y="569"/>
                </a:lnTo>
                <a:lnTo>
                  <a:pt x="4796" y="569"/>
                </a:lnTo>
                <a:lnTo>
                  <a:pt x="4797" y="569"/>
                </a:lnTo>
                <a:lnTo>
                  <a:pt x="4797" y="569"/>
                </a:lnTo>
                <a:lnTo>
                  <a:pt x="4797" y="569"/>
                </a:lnTo>
                <a:lnTo>
                  <a:pt x="4797" y="570"/>
                </a:lnTo>
                <a:lnTo>
                  <a:pt x="4798" y="569"/>
                </a:lnTo>
                <a:lnTo>
                  <a:pt x="4798" y="569"/>
                </a:lnTo>
                <a:lnTo>
                  <a:pt x="4798" y="569"/>
                </a:lnTo>
                <a:lnTo>
                  <a:pt x="4798" y="569"/>
                </a:lnTo>
                <a:lnTo>
                  <a:pt x="4798" y="569"/>
                </a:lnTo>
                <a:lnTo>
                  <a:pt x="4799" y="569"/>
                </a:lnTo>
                <a:lnTo>
                  <a:pt x="4799" y="569"/>
                </a:lnTo>
                <a:lnTo>
                  <a:pt x="4799" y="570"/>
                </a:lnTo>
                <a:lnTo>
                  <a:pt x="4799" y="570"/>
                </a:lnTo>
                <a:lnTo>
                  <a:pt x="4800" y="570"/>
                </a:lnTo>
                <a:lnTo>
                  <a:pt x="4800" y="570"/>
                </a:lnTo>
                <a:lnTo>
                  <a:pt x="4800" y="570"/>
                </a:lnTo>
                <a:lnTo>
                  <a:pt x="4800" y="570"/>
                </a:lnTo>
                <a:lnTo>
                  <a:pt x="4801" y="570"/>
                </a:lnTo>
                <a:lnTo>
                  <a:pt x="4801" y="570"/>
                </a:lnTo>
                <a:lnTo>
                  <a:pt x="4801" y="570"/>
                </a:lnTo>
                <a:lnTo>
                  <a:pt x="4801" y="570"/>
                </a:lnTo>
                <a:lnTo>
                  <a:pt x="4802" y="570"/>
                </a:lnTo>
                <a:lnTo>
                  <a:pt x="4802" y="569"/>
                </a:lnTo>
                <a:lnTo>
                  <a:pt x="4802" y="569"/>
                </a:lnTo>
                <a:lnTo>
                  <a:pt x="4802" y="570"/>
                </a:lnTo>
                <a:lnTo>
                  <a:pt x="4802" y="570"/>
                </a:lnTo>
                <a:lnTo>
                  <a:pt x="4803" y="570"/>
                </a:lnTo>
                <a:lnTo>
                  <a:pt x="4803" y="570"/>
                </a:lnTo>
                <a:lnTo>
                  <a:pt x="4803" y="570"/>
                </a:lnTo>
                <a:lnTo>
                  <a:pt x="4803" y="570"/>
                </a:lnTo>
                <a:lnTo>
                  <a:pt x="4804" y="570"/>
                </a:lnTo>
                <a:lnTo>
                  <a:pt x="4804" y="570"/>
                </a:lnTo>
                <a:lnTo>
                  <a:pt x="4804" y="569"/>
                </a:lnTo>
                <a:lnTo>
                  <a:pt x="4804" y="569"/>
                </a:lnTo>
                <a:lnTo>
                  <a:pt x="4805" y="569"/>
                </a:lnTo>
                <a:lnTo>
                  <a:pt x="4805" y="569"/>
                </a:lnTo>
                <a:lnTo>
                  <a:pt x="4805" y="569"/>
                </a:lnTo>
                <a:lnTo>
                  <a:pt x="4805" y="569"/>
                </a:lnTo>
                <a:lnTo>
                  <a:pt x="4806" y="569"/>
                </a:lnTo>
                <a:lnTo>
                  <a:pt x="4806" y="570"/>
                </a:lnTo>
                <a:lnTo>
                  <a:pt x="4806" y="570"/>
                </a:lnTo>
                <a:lnTo>
                  <a:pt x="4806" y="570"/>
                </a:lnTo>
                <a:lnTo>
                  <a:pt x="4807" y="570"/>
                </a:lnTo>
                <a:lnTo>
                  <a:pt x="4807" y="570"/>
                </a:lnTo>
                <a:lnTo>
                  <a:pt x="4807" y="570"/>
                </a:lnTo>
                <a:lnTo>
                  <a:pt x="4807" y="570"/>
                </a:lnTo>
                <a:lnTo>
                  <a:pt x="4807" y="571"/>
                </a:lnTo>
                <a:lnTo>
                  <a:pt x="4808" y="571"/>
                </a:lnTo>
                <a:lnTo>
                  <a:pt x="4808" y="571"/>
                </a:lnTo>
                <a:lnTo>
                  <a:pt x="4808" y="571"/>
                </a:lnTo>
                <a:lnTo>
                  <a:pt x="4808" y="570"/>
                </a:lnTo>
                <a:lnTo>
                  <a:pt x="4809" y="570"/>
                </a:lnTo>
                <a:lnTo>
                  <a:pt x="4809" y="570"/>
                </a:lnTo>
                <a:lnTo>
                  <a:pt x="4809" y="570"/>
                </a:lnTo>
                <a:lnTo>
                  <a:pt x="4809" y="570"/>
                </a:lnTo>
                <a:lnTo>
                  <a:pt x="4810" y="570"/>
                </a:lnTo>
                <a:lnTo>
                  <a:pt x="4810" y="570"/>
                </a:lnTo>
                <a:lnTo>
                  <a:pt x="4810" y="570"/>
                </a:lnTo>
                <a:lnTo>
                  <a:pt x="4810" y="570"/>
                </a:lnTo>
                <a:lnTo>
                  <a:pt x="4811" y="570"/>
                </a:lnTo>
                <a:lnTo>
                  <a:pt x="4811" y="570"/>
                </a:lnTo>
                <a:lnTo>
                  <a:pt x="4811" y="570"/>
                </a:lnTo>
                <a:lnTo>
                  <a:pt x="4811" y="570"/>
                </a:lnTo>
                <a:lnTo>
                  <a:pt x="4811" y="570"/>
                </a:lnTo>
                <a:lnTo>
                  <a:pt x="4812" y="571"/>
                </a:lnTo>
                <a:lnTo>
                  <a:pt x="4812" y="571"/>
                </a:lnTo>
                <a:lnTo>
                  <a:pt x="4812" y="571"/>
                </a:lnTo>
                <a:lnTo>
                  <a:pt x="4812" y="571"/>
                </a:lnTo>
                <a:lnTo>
                  <a:pt x="4813" y="571"/>
                </a:lnTo>
                <a:lnTo>
                  <a:pt x="4813" y="571"/>
                </a:lnTo>
                <a:lnTo>
                  <a:pt x="4813" y="571"/>
                </a:lnTo>
                <a:lnTo>
                  <a:pt x="4813" y="571"/>
                </a:lnTo>
                <a:lnTo>
                  <a:pt x="4814" y="571"/>
                </a:lnTo>
                <a:lnTo>
                  <a:pt x="4814" y="571"/>
                </a:lnTo>
                <a:lnTo>
                  <a:pt x="4814" y="571"/>
                </a:lnTo>
                <a:lnTo>
                  <a:pt x="4814" y="571"/>
                </a:lnTo>
                <a:lnTo>
                  <a:pt x="4815" y="571"/>
                </a:lnTo>
                <a:lnTo>
                  <a:pt x="4815" y="571"/>
                </a:lnTo>
                <a:lnTo>
                  <a:pt x="4815" y="571"/>
                </a:lnTo>
                <a:lnTo>
                  <a:pt x="4816" y="570"/>
                </a:lnTo>
                <a:lnTo>
                  <a:pt x="4816" y="570"/>
                </a:lnTo>
                <a:lnTo>
                  <a:pt x="4816" y="570"/>
                </a:lnTo>
                <a:lnTo>
                  <a:pt x="4816" y="570"/>
                </a:lnTo>
                <a:lnTo>
                  <a:pt x="4816" y="570"/>
                </a:lnTo>
                <a:lnTo>
                  <a:pt x="4816" y="570"/>
                </a:lnTo>
                <a:lnTo>
                  <a:pt x="4817" y="570"/>
                </a:lnTo>
                <a:lnTo>
                  <a:pt x="4817" y="571"/>
                </a:lnTo>
                <a:lnTo>
                  <a:pt x="4817" y="571"/>
                </a:lnTo>
                <a:lnTo>
                  <a:pt x="4817" y="571"/>
                </a:lnTo>
                <a:lnTo>
                  <a:pt x="4818" y="571"/>
                </a:lnTo>
                <a:lnTo>
                  <a:pt x="4818" y="571"/>
                </a:lnTo>
                <a:lnTo>
                  <a:pt x="4818" y="571"/>
                </a:lnTo>
                <a:lnTo>
                  <a:pt x="4819" y="570"/>
                </a:lnTo>
                <a:lnTo>
                  <a:pt x="4819" y="570"/>
                </a:lnTo>
                <a:lnTo>
                  <a:pt x="4819" y="570"/>
                </a:lnTo>
                <a:lnTo>
                  <a:pt x="4819" y="570"/>
                </a:lnTo>
                <a:lnTo>
                  <a:pt x="4820" y="570"/>
                </a:lnTo>
                <a:lnTo>
                  <a:pt x="4820" y="570"/>
                </a:lnTo>
                <a:lnTo>
                  <a:pt x="4820" y="570"/>
                </a:lnTo>
                <a:lnTo>
                  <a:pt x="4820" y="570"/>
                </a:lnTo>
                <a:lnTo>
                  <a:pt x="4820" y="570"/>
                </a:lnTo>
                <a:lnTo>
                  <a:pt x="4820" y="570"/>
                </a:lnTo>
                <a:lnTo>
                  <a:pt x="4821" y="570"/>
                </a:lnTo>
                <a:lnTo>
                  <a:pt x="4821" y="570"/>
                </a:lnTo>
                <a:lnTo>
                  <a:pt x="4821" y="570"/>
                </a:lnTo>
                <a:lnTo>
                  <a:pt x="4821" y="570"/>
                </a:lnTo>
                <a:lnTo>
                  <a:pt x="4822" y="570"/>
                </a:lnTo>
                <a:lnTo>
                  <a:pt x="4822" y="570"/>
                </a:lnTo>
                <a:lnTo>
                  <a:pt x="4822" y="570"/>
                </a:lnTo>
                <a:lnTo>
                  <a:pt x="4823" y="570"/>
                </a:lnTo>
                <a:lnTo>
                  <a:pt x="4823" y="570"/>
                </a:lnTo>
                <a:lnTo>
                  <a:pt x="4823" y="570"/>
                </a:lnTo>
                <a:lnTo>
                  <a:pt x="4823" y="570"/>
                </a:lnTo>
                <a:lnTo>
                  <a:pt x="4824" y="570"/>
                </a:lnTo>
                <a:lnTo>
                  <a:pt x="4824" y="570"/>
                </a:lnTo>
                <a:lnTo>
                  <a:pt x="4824" y="570"/>
                </a:lnTo>
                <a:lnTo>
                  <a:pt x="4824" y="569"/>
                </a:lnTo>
                <a:lnTo>
                  <a:pt x="4825" y="569"/>
                </a:lnTo>
                <a:lnTo>
                  <a:pt x="4825" y="569"/>
                </a:lnTo>
                <a:lnTo>
                  <a:pt x="4825" y="569"/>
                </a:lnTo>
                <a:lnTo>
                  <a:pt x="4825" y="569"/>
                </a:lnTo>
                <a:lnTo>
                  <a:pt x="4825" y="569"/>
                </a:lnTo>
                <a:lnTo>
                  <a:pt x="4826" y="569"/>
                </a:lnTo>
                <a:lnTo>
                  <a:pt x="4826" y="569"/>
                </a:lnTo>
                <a:lnTo>
                  <a:pt x="4826" y="569"/>
                </a:lnTo>
                <a:lnTo>
                  <a:pt x="4826" y="569"/>
                </a:lnTo>
                <a:lnTo>
                  <a:pt x="4827" y="569"/>
                </a:lnTo>
                <a:lnTo>
                  <a:pt x="4827" y="569"/>
                </a:lnTo>
                <a:lnTo>
                  <a:pt x="4827" y="569"/>
                </a:lnTo>
                <a:lnTo>
                  <a:pt x="4827" y="569"/>
                </a:lnTo>
                <a:lnTo>
                  <a:pt x="4828" y="569"/>
                </a:lnTo>
                <a:lnTo>
                  <a:pt x="4828" y="569"/>
                </a:lnTo>
                <a:lnTo>
                  <a:pt x="4828" y="569"/>
                </a:lnTo>
                <a:lnTo>
                  <a:pt x="4828" y="568"/>
                </a:lnTo>
                <a:lnTo>
                  <a:pt x="4829" y="568"/>
                </a:lnTo>
                <a:lnTo>
                  <a:pt x="4829" y="568"/>
                </a:lnTo>
                <a:lnTo>
                  <a:pt x="4829" y="568"/>
                </a:lnTo>
                <a:lnTo>
                  <a:pt x="4829" y="567"/>
                </a:lnTo>
                <a:lnTo>
                  <a:pt x="4829" y="567"/>
                </a:lnTo>
                <a:lnTo>
                  <a:pt x="4830" y="567"/>
                </a:lnTo>
                <a:lnTo>
                  <a:pt x="4830" y="567"/>
                </a:lnTo>
                <a:lnTo>
                  <a:pt x="4830" y="567"/>
                </a:lnTo>
                <a:lnTo>
                  <a:pt x="4830" y="567"/>
                </a:lnTo>
                <a:lnTo>
                  <a:pt x="4831" y="566"/>
                </a:lnTo>
                <a:lnTo>
                  <a:pt x="4831" y="566"/>
                </a:lnTo>
                <a:lnTo>
                  <a:pt x="4831" y="566"/>
                </a:lnTo>
                <a:lnTo>
                  <a:pt x="4831" y="566"/>
                </a:lnTo>
                <a:lnTo>
                  <a:pt x="4832" y="566"/>
                </a:lnTo>
                <a:lnTo>
                  <a:pt x="4832" y="566"/>
                </a:lnTo>
                <a:lnTo>
                  <a:pt x="4832" y="566"/>
                </a:lnTo>
                <a:lnTo>
                  <a:pt x="4832" y="566"/>
                </a:lnTo>
                <a:lnTo>
                  <a:pt x="4833" y="567"/>
                </a:lnTo>
                <a:lnTo>
                  <a:pt x="4833" y="567"/>
                </a:lnTo>
                <a:lnTo>
                  <a:pt x="4833" y="566"/>
                </a:lnTo>
                <a:lnTo>
                  <a:pt x="4833" y="566"/>
                </a:lnTo>
                <a:lnTo>
                  <a:pt x="4834" y="565"/>
                </a:lnTo>
                <a:lnTo>
                  <a:pt x="4834" y="565"/>
                </a:lnTo>
                <a:lnTo>
                  <a:pt x="4834" y="564"/>
                </a:lnTo>
                <a:lnTo>
                  <a:pt x="4834" y="562"/>
                </a:lnTo>
                <a:lnTo>
                  <a:pt x="4834" y="561"/>
                </a:lnTo>
                <a:lnTo>
                  <a:pt x="4835" y="558"/>
                </a:lnTo>
                <a:lnTo>
                  <a:pt x="4835" y="554"/>
                </a:lnTo>
                <a:lnTo>
                  <a:pt x="4835" y="553"/>
                </a:lnTo>
                <a:lnTo>
                  <a:pt x="4835" y="555"/>
                </a:lnTo>
                <a:lnTo>
                  <a:pt x="4836" y="559"/>
                </a:lnTo>
                <a:lnTo>
                  <a:pt x="4836" y="562"/>
                </a:lnTo>
                <a:lnTo>
                  <a:pt x="4836" y="564"/>
                </a:lnTo>
                <a:lnTo>
                  <a:pt x="4836" y="564"/>
                </a:lnTo>
                <a:lnTo>
                  <a:pt x="4837" y="564"/>
                </a:lnTo>
                <a:lnTo>
                  <a:pt x="4837" y="563"/>
                </a:lnTo>
                <a:lnTo>
                  <a:pt x="4837" y="563"/>
                </a:lnTo>
                <a:lnTo>
                  <a:pt x="4837" y="563"/>
                </a:lnTo>
                <a:lnTo>
                  <a:pt x="4838" y="563"/>
                </a:lnTo>
                <a:lnTo>
                  <a:pt x="4838" y="563"/>
                </a:lnTo>
                <a:lnTo>
                  <a:pt x="4838" y="563"/>
                </a:lnTo>
                <a:lnTo>
                  <a:pt x="4838" y="563"/>
                </a:lnTo>
                <a:lnTo>
                  <a:pt x="4838" y="563"/>
                </a:lnTo>
                <a:lnTo>
                  <a:pt x="4839" y="563"/>
                </a:lnTo>
                <a:lnTo>
                  <a:pt x="4839" y="563"/>
                </a:lnTo>
                <a:lnTo>
                  <a:pt x="4839" y="563"/>
                </a:lnTo>
                <a:lnTo>
                  <a:pt x="4839" y="563"/>
                </a:lnTo>
                <a:lnTo>
                  <a:pt x="4840" y="564"/>
                </a:lnTo>
                <a:lnTo>
                  <a:pt x="4840" y="563"/>
                </a:lnTo>
                <a:lnTo>
                  <a:pt x="4840" y="563"/>
                </a:lnTo>
                <a:lnTo>
                  <a:pt x="4840" y="563"/>
                </a:lnTo>
                <a:lnTo>
                  <a:pt x="4841" y="564"/>
                </a:lnTo>
                <a:lnTo>
                  <a:pt x="4841" y="564"/>
                </a:lnTo>
                <a:lnTo>
                  <a:pt x="4841" y="564"/>
                </a:lnTo>
                <a:lnTo>
                  <a:pt x="4841" y="564"/>
                </a:lnTo>
                <a:lnTo>
                  <a:pt x="4842" y="564"/>
                </a:lnTo>
                <a:lnTo>
                  <a:pt x="4842" y="564"/>
                </a:lnTo>
                <a:lnTo>
                  <a:pt x="4842" y="564"/>
                </a:lnTo>
                <a:lnTo>
                  <a:pt x="4842" y="564"/>
                </a:lnTo>
                <a:lnTo>
                  <a:pt x="4842" y="564"/>
                </a:lnTo>
                <a:lnTo>
                  <a:pt x="4843" y="564"/>
                </a:lnTo>
                <a:lnTo>
                  <a:pt x="4843" y="564"/>
                </a:lnTo>
                <a:lnTo>
                  <a:pt x="4843" y="564"/>
                </a:lnTo>
                <a:lnTo>
                  <a:pt x="4843" y="564"/>
                </a:lnTo>
                <a:lnTo>
                  <a:pt x="4844" y="565"/>
                </a:lnTo>
                <a:lnTo>
                  <a:pt x="4844" y="565"/>
                </a:lnTo>
                <a:lnTo>
                  <a:pt x="4844" y="565"/>
                </a:lnTo>
                <a:lnTo>
                  <a:pt x="4844" y="565"/>
                </a:lnTo>
                <a:lnTo>
                  <a:pt x="4845" y="565"/>
                </a:lnTo>
                <a:lnTo>
                  <a:pt x="4845" y="565"/>
                </a:lnTo>
                <a:lnTo>
                  <a:pt x="4845" y="565"/>
                </a:lnTo>
                <a:lnTo>
                  <a:pt x="4845" y="565"/>
                </a:lnTo>
                <a:lnTo>
                  <a:pt x="4846" y="565"/>
                </a:lnTo>
                <a:lnTo>
                  <a:pt x="4846" y="565"/>
                </a:lnTo>
                <a:lnTo>
                  <a:pt x="4846" y="565"/>
                </a:lnTo>
                <a:lnTo>
                  <a:pt x="4846" y="565"/>
                </a:lnTo>
                <a:lnTo>
                  <a:pt x="4847" y="565"/>
                </a:lnTo>
                <a:lnTo>
                  <a:pt x="4847" y="564"/>
                </a:lnTo>
                <a:lnTo>
                  <a:pt x="4847" y="564"/>
                </a:lnTo>
                <a:lnTo>
                  <a:pt x="4847" y="564"/>
                </a:lnTo>
                <a:lnTo>
                  <a:pt x="4847" y="564"/>
                </a:lnTo>
                <a:lnTo>
                  <a:pt x="4848" y="564"/>
                </a:lnTo>
                <a:lnTo>
                  <a:pt x="4848" y="564"/>
                </a:lnTo>
                <a:lnTo>
                  <a:pt x="4848" y="564"/>
                </a:lnTo>
                <a:lnTo>
                  <a:pt x="4848" y="564"/>
                </a:lnTo>
                <a:lnTo>
                  <a:pt x="4849" y="564"/>
                </a:lnTo>
                <a:lnTo>
                  <a:pt x="4849" y="564"/>
                </a:lnTo>
                <a:lnTo>
                  <a:pt x="4849" y="564"/>
                </a:lnTo>
                <a:lnTo>
                  <a:pt x="4849" y="564"/>
                </a:lnTo>
                <a:lnTo>
                  <a:pt x="4850" y="564"/>
                </a:lnTo>
                <a:lnTo>
                  <a:pt x="4850" y="563"/>
                </a:lnTo>
                <a:lnTo>
                  <a:pt x="4850" y="563"/>
                </a:lnTo>
                <a:lnTo>
                  <a:pt x="4850" y="563"/>
                </a:lnTo>
                <a:lnTo>
                  <a:pt x="4851" y="563"/>
                </a:lnTo>
                <a:lnTo>
                  <a:pt x="4851" y="562"/>
                </a:lnTo>
                <a:lnTo>
                  <a:pt x="4851" y="562"/>
                </a:lnTo>
                <a:lnTo>
                  <a:pt x="4851" y="562"/>
                </a:lnTo>
                <a:lnTo>
                  <a:pt x="4851" y="562"/>
                </a:lnTo>
                <a:lnTo>
                  <a:pt x="4852" y="563"/>
                </a:lnTo>
                <a:lnTo>
                  <a:pt x="4852" y="563"/>
                </a:lnTo>
                <a:lnTo>
                  <a:pt x="4852" y="563"/>
                </a:lnTo>
                <a:lnTo>
                  <a:pt x="4852" y="563"/>
                </a:lnTo>
                <a:lnTo>
                  <a:pt x="4853" y="563"/>
                </a:lnTo>
                <a:lnTo>
                  <a:pt x="4853" y="564"/>
                </a:lnTo>
                <a:lnTo>
                  <a:pt x="4853" y="564"/>
                </a:lnTo>
                <a:lnTo>
                  <a:pt x="4853" y="565"/>
                </a:lnTo>
                <a:lnTo>
                  <a:pt x="4854" y="566"/>
                </a:lnTo>
                <a:lnTo>
                  <a:pt x="4854" y="566"/>
                </a:lnTo>
                <a:lnTo>
                  <a:pt x="4854" y="567"/>
                </a:lnTo>
                <a:lnTo>
                  <a:pt x="4855" y="567"/>
                </a:lnTo>
                <a:lnTo>
                  <a:pt x="4855" y="567"/>
                </a:lnTo>
                <a:lnTo>
                  <a:pt x="4855" y="567"/>
                </a:lnTo>
                <a:lnTo>
                  <a:pt x="4855" y="567"/>
                </a:lnTo>
                <a:lnTo>
                  <a:pt x="4856" y="567"/>
                </a:lnTo>
                <a:lnTo>
                  <a:pt x="4856" y="567"/>
                </a:lnTo>
                <a:lnTo>
                  <a:pt x="4856" y="567"/>
                </a:lnTo>
                <a:lnTo>
                  <a:pt x="4856" y="567"/>
                </a:lnTo>
                <a:lnTo>
                  <a:pt x="4856" y="567"/>
                </a:lnTo>
                <a:lnTo>
                  <a:pt x="4856" y="567"/>
                </a:lnTo>
                <a:lnTo>
                  <a:pt x="4857" y="567"/>
                </a:lnTo>
                <a:lnTo>
                  <a:pt x="4857" y="567"/>
                </a:lnTo>
                <a:lnTo>
                  <a:pt x="4857" y="567"/>
                </a:lnTo>
                <a:lnTo>
                  <a:pt x="4858" y="568"/>
                </a:lnTo>
                <a:lnTo>
                  <a:pt x="4858" y="568"/>
                </a:lnTo>
                <a:lnTo>
                  <a:pt x="4858" y="567"/>
                </a:lnTo>
                <a:lnTo>
                  <a:pt x="4858" y="567"/>
                </a:lnTo>
                <a:lnTo>
                  <a:pt x="4859" y="568"/>
                </a:lnTo>
                <a:lnTo>
                  <a:pt x="4859" y="568"/>
                </a:lnTo>
                <a:lnTo>
                  <a:pt x="4859" y="568"/>
                </a:lnTo>
                <a:lnTo>
                  <a:pt x="4859" y="568"/>
                </a:lnTo>
                <a:lnTo>
                  <a:pt x="4860" y="568"/>
                </a:lnTo>
                <a:lnTo>
                  <a:pt x="4860" y="568"/>
                </a:lnTo>
                <a:lnTo>
                  <a:pt x="4860" y="568"/>
                </a:lnTo>
                <a:lnTo>
                  <a:pt x="4860" y="568"/>
                </a:lnTo>
                <a:lnTo>
                  <a:pt x="4860" y="568"/>
                </a:lnTo>
                <a:lnTo>
                  <a:pt x="4861" y="568"/>
                </a:lnTo>
                <a:lnTo>
                  <a:pt x="4861" y="568"/>
                </a:lnTo>
                <a:lnTo>
                  <a:pt x="4861" y="568"/>
                </a:lnTo>
                <a:lnTo>
                  <a:pt x="4861" y="567"/>
                </a:lnTo>
                <a:lnTo>
                  <a:pt x="4862" y="567"/>
                </a:lnTo>
                <a:lnTo>
                  <a:pt x="4862" y="567"/>
                </a:lnTo>
                <a:lnTo>
                  <a:pt x="4862" y="567"/>
                </a:lnTo>
                <a:lnTo>
                  <a:pt x="4862" y="567"/>
                </a:lnTo>
                <a:lnTo>
                  <a:pt x="4863" y="567"/>
                </a:lnTo>
                <a:lnTo>
                  <a:pt x="4863" y="567"/>
                </a:lnTo>
                <a:lnTo>
                  <a:pt x="4863" y="567"/>
                </a:lnTo>
                <a:lnTo>
                  <a:pt x="4863" y="567"/>
                </a:lnTo>
                <a:lnTo>
                  <a:pt x="4864" y="567"/>
                </a:lnTo>
                <a:lnTo>
                  <a:pt x="4864" y="567"/>
                </a:lnTo>
                <a:lnTo>
                  <a:pt x="4864" y="567"/>
                </a:lnTo>
                <a:lnTo>
                  <a:pt x="4864" y="567"/>
                </a:lnTo>
                <a:lnTo>
                  <a:pt x="4865" y="568"/>
                </a:lnTo>
                <a:lnTo>
                  <a:pt x="4865" y="568"/>
                </a:lnTo>
                <a:lnTo>
                  <a:pt x="4865" y="568"/>
                </a:lnTo>
                <a:lnTo>
                  <a:pt x="4865" y="568"/>
                </a:lnTo>
                <a:lnTo>
                  <a:pt x="4865" y="568"/>
                </a:lnTo>
                <a:lnTo>
                  <a:pt x="4866" y="568"/>
                </a:lnTo>
                <a:lnTo>
                  <a:pt x="4866" y="568"/>
                </a:lnTo>
                <a:lnTo>
                  <a:pt x="4866" y="568"/>
                </a:lnTo>
                <a:lnTo>
                  <a:pt x="4866" y="568"/>
                </a:lnTo>
                <a:lnTo>
                  <a:pt x="4867" y="568"/>
                </a:lnTo>
                <a:lnTo>
                  <a:pt x="4867" y="568"/>
                </a:lnTo>
                <a:lnTo>
                  <a:pt x="4867" y="568"/>
                </a:lnTo>
                <a:lnTo>
                  <a:pt x="4867" y="568"/>
                </a:lnTo>
                <a:lnTo>
                  <a:pt x="4868" y="568"/>
                </a:lnTo>
                <a:lnTo>
                  <a:pt x="4868" y="568"/>
                </a:lnTo>
                <a:lnTo>
                  <a:pt x="4868" y="568"/>
                </a:lnTo>
                <a:lnTo>
                  <a:pt x="4868" y="568"/>
                </a:lnTo>
                <a:lnTo>
                  <a:pt x="4869" y="568"/>
                </a:lnTo>
                <a:lnTo>
                  <a:pt x="4869" y="568"/>
                </a:lnTo>
                <a:lnTo>
                  <a:pt x="4869" y="568"/>
                </a:lnTo>
                <a:lnTo>
                  <a:pt x="4869" y="568"/>
                </a:lnTo>
                <a:lnTo>
                  <a:pt x="4869" y="568"/>
                </a:lnTo>
                <a:lnTo>
                  <a:pt x="4870" y="568"/>
                </a:lnTo>
                <a:lnTo>
                  <a:pt x="4870" y="568"/>
                </a:lnTo>
                <a:lnTo>
                  <a:pt x="4870" y="568"/>
                </a:lnTo>
                <a:lnTo>
                  <a:pt x="4870" y="568"/>
                </a:lnTo>
                <a:lnTo>
                  <a:pt x="4871" y="568"/>
                </a:lnTo>
                <a:lnTo>
                  <a:pt x="4871" y="568"/>
                </a:lnTo>
                <a:lnTo>
                  <a:pt x="4871" y="568"/>
                </a:lnTo>
                <a:lnTo>
                  <a:pt x="4871" y="568"/>
                </a:lnTo>
                <a:lnTo>
                  <a:pt x="4872" y="568"/>
                </a:lnTo>
                <a:lnTo>
                  <a:pt x="4872" y="568"/>
                </a:lnTo>
                <a:lnTo>
                  <a:pt x="4872" y="568"/>
                </a:lnTo>
                <a:lnTo>
                  <a:pt x="4872" y="568"/>
                </a:lnTo>
                <a:lnTo>
                  <a:pt x="4873" y="568"/>
                </a:lnTo>
                <a:lnTo>
                  <a:pt x="4873" y="568"/>
                </a:lnTo>
                <a:lnTo>
                  <a:pt x="4873" y="568"/>
                </a:lnTo>
                <a:lnTo>
                  <a:pt x="4873" y="568"/>
                </a:lnTo>
                <a:lnTo>
                  <a:pt x="4874" y="568"/>
                </a:lnTo>
                <a:lnTo>
                  <a:pt x="4874" y="568"/>
                </a:lnTo>
                <a:lnTo>
                  <a:pt x="4874" y="568"/>
                </a:lnTo>
                <a:lnTo>
                  <a:pt x="4874" y="568"/>
                </a:lnTo>
                <a:lnTo>
                  <a:pt x="4874" y="568"/>
                </a:lnTo>
                <a:lnTo>
                  <a:pt x="4875" y="568"/>
                </a:lnTo>
                <a:lnTo>
                  <a:pt x="4875" y="568"/>
                </a:lnTo>
                <a:lnTo>
                  <a:pt x="4875" y="569"/>
                </a:lnTo>
                <a:lnTo>
                  <a:pt x="4875" y="570"/>
                </a:lnTo>
                <a:lnTo>
                  <a:pt x="4876" y="570"/>
                </a:lnTo>
                <a:lnTo>
                  <a:pt x="4876" y="570"/>
                </a:lnTo>
                <a:lnTo>
                  <a:pt x="4876" y="570"/>
                </a:lnTo>
                <a:lnTo>
                  <a:pt x="4876" y="570"/>
                </a:lnTo>
                <a:lnTo>
                  <a:pt x="4877" y="570"/>
                </a:lnTo>
                <a:lnTo>
                  <a:pt x="4877" y="570"/>
                </a:lnTo>
                <a:lnTo>
                  <a:pt x="4877" y="569"/>
                </a:lnTo>
                <a:lnTo>
                  <a:pt x="4877" y="569"/>
                </a:lnTo>
                <a:lnTo>
                  <a:pt x="4878" y="568"/>
                </a:lnTo>
                <a:lnTo>
                  <a:pt x="4878" y="568"/>
                </a:lnTo>
                <a:lnTo>
                  <a:pt x="4878" y="568"/>
                </a:lnTo>
                <a:lnTo>
                  <a:pt x="4878" y="568"/>
                </a:lnTo>
                <a:lnTo>
                  <a:pt x="4878" y="568"/>
                </a:lnTo>
                <a:lnTo>
                  <a:pt x="4879" y="568"/>
                </a:lnTo>
                <a:lnTo>
                  <a:pt x="4879" y="568"/>
                </a:lnTo>
                <a:lnTo>
                  <a:pt x="4879" y="568"/>
                </a:lnTo>
                <a:lnTo>
                  <a:pt x="4879" y="568"/>
                </a:lnTo>
                <a:lnTo>
                  <a:pt x="4880" y="568"/>
                </a:lnTo>
                <a:lnTo>
                  <a:pt x="4880" y="568"/>
                </a:lnTo>
                <a:lnTo>
                  <a:pt x="4880" y="568"/>
                </a:lnTo>
                <a:lnTo>
                  <a:pt x="4880" y="568"/>
                </a:lnTo>
                <a:lnTo>
                  <a:pt x="4881" y="568"/>
                </a:lnTo>
                <a:lnTo>
                  <a:pt x="4881" y="568"/>
                </a:lnTo>
                <a:lnTo>
                  <a:pt x="4881" y="568"/>
                </a:lnTo>
                <a:lnTo>
                  <a:pt x="4881" y="568"/>
                </a:lnTo>
                <a:lnTo>
                  <a:pt x="4882" y="569"/>
                </a:lnTo>
                <a:lnTo>
                  <a:pt x="4882" y="569"/>
                </a:lnTo>
                <a:lnTo>
                  <a:pt x="4882" y="568"/>
                </a:lnTo>
                <a:lnTo>
                  <a:pt x="4882" y="568"/>
                </a:lnTo>
                <a:lnTo>
                  <a:pt x="4882" y="568"/>
                </a:lnTo>
                <a:lnTo>
                  <a:pt x="4883" y="568"/>
                </a:lnTo>
                <a:lnTo>
                  <a:pt x="4883" y="568"/>
                </a:lnTo>
                <a:lnTo>
                  <a:pt x="4883" y="568"/>
                </a:lnTo>
                <a:lnTo>
                  <a:pt x="4883" y="568"/>
                </a:lnTo>
                <a:lnTo>
                  <a:pt x="4884" y="568"/>
                </a:lnTo>
                <a:lnTo>
                  <a:pt x="4884" y="568"/>
                </a:lnTo>
                <a:lnTo>
                  <a:pt x="4884" y="568"/>
                </a:lnTo>
                <a:lnTo>
                  <a:pt x="4884" y="568"/>
                </a:lnTo>
                <a:lnTo>
                  <a:pt x="4885" y="568"/>
                </a:lnTo>
                <a:lnTo>
                  <a:pt x="4885" y="568"/>
                </a:lnTo>
                <a:lnTo>
                  <a:pt x="4885" y="568"/>
                </a:lnTo>
                <a:lnTo>
                  <a:pt x="4885" y="568"/>
                </a:lnTo>
                <a:lnTo>
                  <a:pt x="4886" y="568"/>
                </a:lnTo>
                <a:lnTo>
                  <a:pt x="4886" y="568"/>
                </a:lnTo>
                <a:lnTo>
                  <a:pt x="4886" y="568"/>
                </a:lnTo>
                <a:lnTo>
                  <a:pt x="4886" y="568"/>
                </a:lnTo>
                <a:lnTo>
                  <a:pt x="4887" y="568"/>
                </a:lnTo>
                <a:lnTo>
                  <a:pt x="4887" y="567"/>
                </a:lnTo>
                <a:lnTo>
                  <a:pt x="4887" y="567"/>
                </a:lnTo>
                <a:lnTo>
                  <a:pt x="4887" y="567"/>
                </a:lnTo>
                <a:lnTo>
                  <a:pt x="4887" y="566"/>
                </a:lnTo>
                <a:lnTo>
                  <a:pt x="4888" y="566"/>
                </a:lnTo>
                <a:lnTo>
                  <a:pt x="4888" y="564"/>
                </a:lnTo>
                <a:lnTo>
                  <a:pt x="4888" y="564"/>
                </a:lnTo>
                <a:lnTo>
                  <a:pt x="4888" y="564"/>
                </a:lnTo>
                <a:lnTo>
                  <a:pt x="4889" y="564"/>
                </a:lnTo>
                <a:lnTo>
                  <a:pt x="4889" y="564"/>
                </a:lnTo>
                <a:lnTo>
                  <a:pt x="4889" y="564"/>
                </a:lnTo>
                <a:lnTo>
                  <a:pt x="4889" y="564"/>
                </a:lnTo>
                <a:lnTo>
                  <a:pt x="4890" y="564"/>
                </a:lnTo>
                <a:lnTo>
                  <a:pt x="4890" y="563"/>
                </a:lnTo>
                <a:lnTo>
                  <a:pt x="4890" y="562"/>
                </a:lnTo>
                <a:lnTo>
                  <a:pt x="4891" y="561"/>
                </a:lnTo>
                <a:lnTo>
                  <a:pt x="4891" y="562"/>
                </a:lnTo>
                <a:lnTo>
                  <a:pt x="4891" y="562"/>
                </a:lnTo>
                <a:lnTo>
                  <a:pt x="4891" y="562"/>
                </a:lnTo>
                <a:lnTo>
                  <a:pt x="4891" y="562"/>
                </a:lnTo>
                <a:lnTo>
                  <a:pt x="4891" y="562"/>
                </a:lnTo>
                <a:lnTo>
                  <a:pt x="4892" y="562"/>
                </a:lnTo>
                <a:lnTo>
                  <a:pt x="4892" y="562"/>
                </a:lnTo>
                <a:lnTo>
                  <a:pt x="4892" y="562"/>
                </a:lnTo>
                <a:lnTo>
                  <a:pt x="4892" y="562"/>
                </a:lnTo>
                <a:lnTo>
                  <a:pt x="4893" y="562"/>
                </a:lnTo>
                <a:lnTo>
                  <a:pt x="4893" y="562"/>
                </a:lnTo>
                <a:lnTo>
                  <a:pt x="4893" y="562"/>
                </a:lnTo>
                <a:lnTo>
                  <a:pt x="4894" y="562"/>
                </a:lnTo>
                <a:lnTo>
                  <a:pt x="4894" y="562"/>
                </a:lnTo>
                <a:lnTo>
                  <a:pt x="4894" y="562"/>
                </a:lnTo>
                <a:lnTo>
                  <a:pt x="4894" y="562"/>
                </a:lnTo>
                <a:lnTo>
                  <a:pt x="4895" y="561"/>
                </a:lnTo>
                <a:lnTo>
                  <a:pt x="4895" y="561"/>
                </a:lnTo>
                <a:lnTo>
                  <a:pt x="4895" y="561"/>
                </a:lnTo>
                <a:lnTo>
                  <a:pt x="4895" y="561"/>
                </a:lnTo>
                <a:lnTo>
                  <a:pt x="4896" y="561"/>
                </a:lnTo>
                <a:lnTo>
                  <a:pt x="4896" y="560"/>
                </a:lnTo>
                <a:lnTo>
                  <a:pt x="4896" y="560"/>
                </a:lnTo>
                <a:lnTo>
                  <a:pt x="4896" y="557"/>
                </a:lnTo>
                <a:lnTo>
                  <a:pt x="4896" y="543"/>
                </a:lnTo>
                <a:lnTo>
                  <a:pt x="4897" y="508"/>
                </a:lnTo>
                <a:lnTo>
                  <a:pt x="4897" y="466"/>
                </a:lnTo>
                <a:lnTo>
                  <a:pt x="4897" y="429"/>
                </a:lnTo>
                <a:lnTo>
                  <a:pt x="4897" y="456"/>
                </a:lnTo>
                <a:lnTo>
                  <a:pt x="4898" y="506"/>
                </a:lnTo>
                <a:lnTo>
                  <a:pt x="4898" y="533"/>
                </a:lnTo>
                <a:lnTo>
                  <a:pt x="4898" y="545"/>
                </a:lnTo>
                <a:lnTo>
                  <a:pt x="4898" y="551"/>
                </a:lnTo>
                <a:lnTo>
                  <a:pt x="4899" y="554"/>
                </a:lnTo>
                <a:lnTo>
                  <a:pt x="4899" y="554"/>
                </a:lnTo>
                <a:lnTo>
                  <a:pt x="4899" y="554"/>
                </a:lnTo>
                <a:lnTo>
                  <a:pt x="4899" y="554"/>
                </a:lnTo>
                <a:lnTo>
                  <a:pt x="4900" y="554"/>
                </a:lnTo>
                <a:lnTo>
                  <a:pt x="4900" y="554"/>
                </a:lnTo>
                <a:lnTo>
                  <a:pt x="4900" y="554"/>
                </a:lnTo>
                <a:lnTo>
                  <a:pt x="4900" y="554"/>
                </a:lnTo>
                <a:lnTo>
                  <a:pt x="4900" y="554"/>
                </a:lnTo>
                <a:lnTo>
                  <a:pt x="4901" y="554"/>
                </a:lnTo>
                <a:lnTo>
                  <a:pt x="4901" y="554"/>
                </a:lnTo>
                <a:lnTo>
                  <a:pt x="4901" y="554"/>
                </a:lnTo>
                <a:lnTo>
                  <a:pt x="4901" y="554"/>
                </a:lnTo>
                <a:lnTo>
                  <a:pt x="4902" y="554"/>
                </a:lnTo>
                <a:lnTo>
                  <a:pt x="4902" y="554"/>
                </a:lnTo>
                <a:lnTo>
                  <a:pt x="4902" y="554"/>
                </a:lnTo>
                <a:lnTo>
                  <a:pt x="4902" y="554"/>
                </a:lnTo>
                <a:lnTo>
                  <a:pt x="4903" y="554"/>
                </a:lnTo>
                <a:lnTo>
                  <a:pt x="4903" y="554"/>
                </a:lnTo>
                <a:lnTo>
                  <a:pt x="4903" y="554"/>
                </a:lnTo>
                <a:lnTo>
                  <a:pt x="4903" y="554"/>
                </a:lnTo>
                <a:lnTo>
                  <a:pt x="4904" y="554"/>
                </a:lnTo>
                <a:lnTo>
                  <a:pt x="4904" y="554"/>
                </a:lnTo>
                <a:lnTo>
                  <a:pt x="4904" y="554"/>
                </a:lnTo>
                <a:lnTo>
                  <a:pt x="4904" y="554"/>
                </a:lnTo>
                <a:lnTo>
                  <a:pt x="4905" y="554"/>
                </a:lnTo>
                <a:lnTo>
                  <a:pt x="4905" y="554"/>
                </a:lnTo>
                <a:lnTo>
                  <a:pt x="4905" y="554"/>
                </a:lnTo>
                <a:lnTo>
                  <a:pt x="4905" y="554"/>
                </a:lnTo>
                <a:lnTo>
                  <a:pt x="4905" y="554"/>
                </a:lnTo>
                <a:lnTo>
                  <a:pt x="4906" y="555"/>
                </a:lnTo>
                <a:lnTo>
                  <a:pt x="4906" y="555"/>
                </a:lnTo>
                <a:lnTo>
                  <a:pt x="4906" y="555"/>
                </a:lnTo>
                <a:lnTo>
                  <a:pt x="4906" y="555"/>
                </a:lnTo>
                <a:lnTo>
                  <a:pt x="4907" y="555"/>
                </a:lnTo>
                <a:lnTo>
                  <a:pt x="4907" y="555"/>
                </a:lnTo>
                <a:lnTo>
                  <a:pt x="4907" y="555"/>
                </a:lnTo>
                <a:lnTo>
                  <a:pt x="4907" y="555"/>
                </a:lnTo>
                <a:lnTo>
                  <a:pt x="4908" y="556"/>
                </a:lnTo>
                <a:lnTo>
                  <a:pt x="4908" y="557"/>
                </a:lnTo>
                <a:lnTo>
                  <a:pt x="4908" y="557"/>
                </a:lnTo>
                <a:lnTo>
                  <a:pt x="4908" y="558"/>
                </a:lnTo>
                <a:lnTo>
                  <a:pt x="4909" y="558"/>
                </a:lnTo>
                <a:lnTo>
                  <a:pt x="4909" y="558"/>
                </a:lnTo>
                <a:lnTo>
                  <a:pt x="4909" y="558"/>
                </a:lnTo>
                <a:lnTo>
                  <a:pt x="4909" y="558"/>
                </a:lnTo>
                <a:lnTo>
                  <a:pt x="4909" y="559"/>
                </a:lnTo>
                <a:lnTo>
                  <a:pt x="4910" y="560"/>
                </a:lnTo>
                <a:lnTo>
                  <a:pt x="4910" y="561"/>
                </a:lnTo>
                <a:lnTo>
                  <a:pt x="4910" y="561"/>
                </a:lnTo>
                <a:lnTo>
                  <a:pt x="4910" y="561"/>
                </a:lnTo>
                <a:lnTo>
                  <a:pt x="4911" y="562"/>
                </a:lnTo>
                <a:lnTo>
                  <a:pt x="4911" y="562"/>
                </a:lnTo>
                <a:lnTo>
                  <a:pt x="4911" y="563"/>
                </a:lnTo>
                <a:lnTo>
                  <a:pt x="4911" y="563"/>
                </a:lnTo>
                <a:lnTo>
                  <a:pt x="4912" y="563"/>
                </a:lnTo>
                <a:lnTo>
                  <a:pt x="4912" y="563"/>
                </a:lnTo>
                <a:lnTo>
                  <a:pt x="4912" y="563"/>
                </a:lnTo>
                <a:lnTo>
                  <a:pt x="4912" y="562"/>
                </a:lnTo>
                <a:lnTo>
                  <a:pt x="4913" y="563"/>
                </a:lnTo>
                <a:lnTo>
                  <a:pt x="4913" y="563"/>
                </a:lnTo>
                <a:lnTo>
                  <a:pt x="4913" y="563"/>
                </a:lnTo>
                <a:lnTo>
                  <a:pt x="4913" y="563"/>
                </a:lnTo>
                <a:lnTo>
                  <a:pt x="4914" y="563"/>
                </a:lnTo>
                <a:lnTo>
                  <a:pt x="4914" y="563"/>
                </a:lnTo>
                <a:lnTo>
                  <a:pt x="4914" y="563"/>
                </a:lnTo>
                <a:lnTo>
                  <a:pt x="4914" y="563"/>
                </a:lnTo>
                <a:lnTo>
                  <a:pt x="4914" y="563"/>
                </a:lnTo>
                <a:lnTo>
                  <a:pt x="4915" y="566"/>
                </a:lnTo>
                <a:lnTo>
                  <a:pt x="4915" y="568"/>
                </a:lnTo>
                <a:lnTo>
                  <a:pt x="4915" y="568"/>
                </a:lnTo>
                <a:lnTo>
                  <a:pt x="4915" y="568"/>
                </a:lnTo>
                <a:lnTo>
                  <a:pt x="4916" y="568"/>
                </a:lnTo>
                <a:lnTo>
                  <a:pt x="4916" y="568"/>
                </a:lnTo>
                <a:lnTo>
                  <a:pt x="4916" y="568"/>
                </a:lnTo>
                <a:lnTo>
                  <a:pt x="4916" y="568"/>
                </a:lnTo>
                <a:lnTo>
                  <a:pt x="4917" y="568"/>
                </a:lnTo>
                <a:lnTo>
                  <a:pt x="4917" y="568"/>
                </a:lnTo>
                <a:lnTo>
                  <a:pt x="4917" y="568"/>
                </a:lnTo>
                <a:lnTo>
                  <a:pt x="4917" y="568"/>
                </a:lnTo>
                <a:lnTo>
                  <a:pt x="4918" y="568"/>
                </a:lnTo>
                <a:lnTo>
                  <a:pt x="4918" y="568"/>
                </a:lnTo>
                <a:lnTo>
                  <a:pt x="4918" y="568"/>
                </a:lnTo>
                <a:lnTo>
                  <a:pt x="4918" y="568"/>
                </a:lnTo>
                <a:lnTo>
                  <a:pt x="4918" y="568"/>
                </a:lnTo>
                <a:lnTo>
                  <a:pt x="4919" y="568"/>
                </a:lnTo>
                <a:lnTo>
                  <a:pt x="4919" y="568"/>
                </a:lnTo>
                <a:lnTo>
                  <a:pt x="4919" y="568"/>
                </a:lnTo>
                <a:lnTo>
                  <a:pt x="4919" y="568"/>
                </a:lnTo>
                <a:lnTo>
                  <a:pt x="4920" y="568"/>
                </a:lnTo>
                <a:lnTo>
                  <a:pt x="4920" y="568"/>
                </a:lnTo>
                <a:lnTo>
                  <a:pt x="4920" y="568"/>
                </a:lnTo>
                <a:lnTo>
                  <a:pt x="4920" y="568"/>
                </a:lnTo>
                <a:lnTo>
                  <a:pt x="4921" y="568"/>
                </a:lnTo>
                <a:lnTo>
                  <a:pt x="4921" y="568"/>
                </a:lnTo>
                <a:lnTo>
                  <a:pt x="4921" y="568"/>
                </a:lnTo>
                <a:lnTo>
                  <a:pt x="4921" y="568"/>
                </a:lnTo>
                <a:lnTo>
                  <a:pt x="4922" y="568"/>
                </a:lnTo>
                <a:lnTo>
                  <a:pt x="4922" y="568"/>
                </a:lnTo>
                <a:lnTo>
                  <a:pt x="4922" y="568"/>
                </a:lnTo>
                <a:lnTo>
                  <a:pt x="4922" y="568"/>
                </a:lnTo>
                <a:lnTo>
                  <a:pt x="4922" y="568"/>
                </a:lnTo>
                <a:lnTo>
                  <a:pt x="4923" y="569"/>
                </a:lnTo>
                <a:lnTo>
                  <a:pt x="4923" y="569"/>
                </a:lnTo>
                <a:lnTo>
                  <a:pt x="4923" y="570"/>
                </a:lnTo>
                <a:lnTo>
                  <a:pt x="4923" y="570"/>
                </a:lnTo>
                <a:lnTo>
                  <a:pt x="4924" y="570"/>
                </a:lnTo>
                <a:lnTo>
                  <a:pt x="4924" y="570"/>
                </a:lnTo>
                <a:lnTo>
                  <a:pt x="4924" y="570"/>
                </a:lnTo>
                <a:lnTo>
                  <a:pt x="4924" y="570"/>
                </a:lnTo>
                <a:lnTo>
                  <a:pt x="4925" y="571"/>
                </a:lnTo>
                <a:lnTo>
                  <a:pt x="4925" y="571"/>
                </a:lnTo>
                <a:lnTo>
                  <a:pt x="4925" y="570"/>
                </a:lnTo>
                <a:lnTo>
                  <a:pt x="4925" y="570"/>
                </a:lnTo>
                <a:lnTo>
                  <a:pt x="4926" y="571"/>
                </a:lnTo>
                <a:lnTo>
                  <a:pt x="4926" y="571"/>
                </a:lnTo>
                <a:lnTo>
                  <a:pt x="4926" y="571"/>
                </a:lnTo>
                <a:lnTo>
                  <a:pt x="4927" y="571"/>
                </a:lnTo>
                <a:lnTo>
                  <a:pt x="4927" y="571"/>
                </a:lnTo>
                <a:lnTo>
                  <a:pt x="4927" y="571"/>
                </a:lnTo>
                <a:lnTo>
                  <a:pt x="4927" y="571"/>
                </a:lnTo>
                <a:lnTo>
                  <a:pt x="4927" y="571"/>
                </a:lnTo>
                <a:lnTo>
                  <a:pt x="4927" y="570"/>
                </a:lnTo>
                <a:lnTo>
                  <a:pt x="4928" y="570"/>
                </a:lnTo>
                <a:lnTo>
                  <a:pt x="4928" y="570"/>
                </a:lnTo>
                <a:lnTo>
                  <a:pt x="4928" y="570"/>
                </a:lnTo>
                <a:lnTo>
                  <a:pt x="4928" y="570"/>
                </a:lnTo>
                <a:lnTo>
                  <a:pt x="4929" y="570"/>
                </a:lnTo>
                <a:lnTo>
                  <a:pt x="4929" y="570"/>
                </a:lnTo>
                <a:lnTo>
                  <a:pt x="4929" y="570"/>
                </a:lnTo>
                <a:lnTo>
                  <a:pt x="4930" y="570"/>
                </a:lnTo>
                <a:lnTo>
                  <a:pt x="4930" y="570"/>
                </a:lnTo>
                <a:lnTo>
                  <a:pt x="4930" y="570"/>
                </a:lnTo>
                <a:lnTo>
                  <a:pt x="4930" y="570"/>
                </a:lnTo>
                <a:lnTo>
                  <a:pt x="4931" y="570"/>
                </a:lnTo>
                <a:lnTo>
                  <a:pt x="4931" y="570"/>
                </a:lnTo>
                <a:lnTo>
                  <a:pt x="4931" y="570"/>
                </a:lnTo>
                <a:lnTo>
                  <a:pt x="4931" y="570"/>
                </a:lnTo>
                <a:lnTo>
                  <a:pt x="4931" y="570"/>
                </a:lnTo>
                <a:lnTo>
                  <a:pt x="4931" y="570"/>
                </a:lnTo>
                <a:lnTo>
                  <a:pt x="4932" y="571"/>
                </a:lnTo>
                <a:lnTo>
                  <a:pt x="4932" y="571"/>
                </a:lnTo>
                <a:lnTo>
                  <a:pt x="4932" y="571"/>
                </a:lnTo>
                <a:lnTo>
                  <a:pt x="4933" y="571"/>
                </a:lnTo>
                <a:lnTo>
                  <a:pt x="4933" y="571"/>
                </a:lnTo>
                <a:lnTo>
                  <a:pt x="4933" y="571"/>
                </a:lnTo>
                <a:lnTo>
                  <a:pt x="4933" y="571"/>
                </a:lnTo>
                <a:lnTo>
                  <a:pt x="4934" y="571"/>
                </a:lnTo>
                <a:lnTo>
                  <a:pt x="4934" y="571"/>
                </a:lnTo>
                <a:lnTo>
                  <a:pt x="4934" y="571"/>
                </a:lnTo>
                <a:lnTo>
                  <a:pt x="4934" y="571"/>
                </a:lnTo>
                <a:lnTo>
                  <a:pt x="4935" y="571"/>
                </a:lnTo>
                <a:lnTo>
                  <a:pt x="4935" y="571"/>
                </a:lnTo>
                <a:lnTo>
                  <a:pt x="4935" y="571"/>
                </a:lnTo>
                <a:lnTo>
                  <a:pt x="4935" y="571"/>
                </a:lnTo>
                <a:lnTo>
                  <a:pt x="4936" y="571"/>
                </a:lnTo>
                <a:lnTo>
                  <a:pt x="4936" y="571"/>
                </a:lnTo>
                <a:lnTo>
                  <a:pt x="4936" y="571"/>
                </a:lnTo>
                <a:lnTo>
                  <a:pt x="4936" y="571"/>
                </a:lnTo>
                <a:lnTo>
                  <a:pt x="4936" y="571"/>
                </a:lnTo>
                <a:lnTo>
                  <a:pt x="4937" y="571"/>
                </a:lnTo>
                <a:lnTo>
                  <a:pt x="4937" y="572"/>
                </a:lnTo>
                <a:lnTo>
                  <a:pt x="4937" y="572"/>
                </a:lnTo>
                <a:lnTo>
                  <a:pt x="4937" y="572"/>
                </a:lnTo>
                <a:lnTo>
                  <a:pt x="4938" y="572"/>
                </a:lnTo>
                <a:lnTo>
                  <a:pt x="4938" y="572"/>
                </a:lnTo>
                <a:lnTo>
                  <a:pt x="4938" y="572"/>
                </a:lnTo>
                <a:lnTo>
                  <a:pt x="4938" y="572"/>
                </a:lnTo>
                <a:lnTo>
                  <a:pt x="4939" y="572"/>
                </a:lnTo>
                <a:lnTo>
                  <a:pt x="4939" y="572"/>
                </a:lnTo>
                <a:lnTo>
                  <a:pt x="4939" y="572"/>
                </a:lnTo>
                <a:lnTo>
                  <a:pt x="4939" y="572"/>
                </a:lnTo>
                <a:lnTo>
                  <a:pt x="4940" y="572"/>
                </a:lnTo>
                <a:lnTo>
                  <a:pt x="4940" y="572"/>
                </a:lnTo>
                <a:lnTo>
                  <a:pt x="4940" y="572"/>
                </a:lnTo>
                <a:lnTo>
                  <a:pt x="4940" y="572"/>
                </a:lnTo>
                <a:lnTo>
                  <a:pt x="4940" y="572"/>
                </a:lnTo>
                <a:lnTo>
                  <a:pt x="4941" y="572"/>
                </a:lnTo>
                <a:lnTo>
                  <a:pt x="4941" y="572"/>
                </a:lnTo>
                <a:lnTo>
                  <a:pt x="4941" y="572"/>
                </a:lnTo>
                <a:lnTo>
                  <a:pt x="4941" y="572"/>
                </a:lnTo>
                <a:lnTo>
                  <a:pt x="4942" y="572"/>
                </a:lnTo>
                <a:lnTo>
                  <a:pt x="4942" y="572"/>
                </a:lnTo>
                <a:lnTo>
                  <a:pt x="4942" y="572"/>
                </a:lnTo>
                <a:lnTo>
                  <a:pt x="4942" y="572"/>
                </a:lnTo>
                <a:lnTo>
                  <a:pt x="4943" y="572"/>
                </a:lnTo>
                <a:lnTo>
                  <a:pt x="4943" y="572"/>
                </a:lnTo>
                <a:lnTo>
                  <a:pt x="4943" y="572"/>
                </a:lnTo>
                <a:lnTo>
                  <a:pt x="4943" y="572"/>
                </a:lnTo>
                <a:lnTo>
                  <a:pt x="4944" y="573"/>
                </a:lnTo>
                <a:lnTo>
                  <a:pt x="4944" y="573"/>
                </a:lnTo>
                <a:lnTo>
                  <a:pt x="4944" y="572"/>
                </a:lnTo>
                <a:lnTo>
                  <a:pt x="4944" y="572"/>
                </a:lnTo>
                <a:lnTo>
                  <a:pt x="4945" y="572"/>
                </a:lnTo>
                <a:lnTo>
                  <a:pt x="4945" y="572"/>
                </a:lnTo>
                <a:lnTo>
                  <a:pt x="4945" y="572"/>
                </a:lnTo>
                <a:lnTo>
                  <a:pt x="4945" y="572"/>
                </a:lnTo>
                <a:lnTo>
                  <a:pt x="4945" y="572"/>
                </a:lnTo>
                <a:lnTo>
                  <a:pt x="4946" y="572"/>
                </a:lnTo>
                <a:lnTo>
                  <a:pt x="4946" y="572"/>
                </a:lnTo>
                <a:lnTo>
                  <a:pt x="4946" y="572"/>
                </a:lnTo>
                <a:lnTo>
                  <a:pt x="4946" y="573"/>
                </a:lnTo>
                <a:lnTo>
                  <a:pt x="4947" y="573"/>
                </a:lnTo>
                <a:lnTo>
                  <a:pt x="4947" y="573"/>
                </a:lnTo>
                <a:lnTo>
                  <a:pt x="4947" y="573"/>
                </a:lnTo>
                <a:lnTo>
                  <a:pt x="4947" y="573"/>
                </a:lnTo>
                <a:lnTo>
                  <a:pt x="4948" y="573"/>
                </a:lnTo>
                <a:lnTo>
                  <a:pt x="4948" y="573"/>
                </a:lnTo>
                <a:lnTo>
                  <a:pt x="4948" y="573"/>
                </a:lnTo>
                <a:lnTo>
                  <a:pt x="4948" y="573"/>
                </a:lnTo>
                <a:lnTo>
                  <a:pt x="4949" y="573"/>
                </a:lnTo>
                <a:lnTo>
                  <a:pt x="4949" y="573"/>
                </a:lnTo>
                <a:lnTo>
                  <a:pt x="4949" y="573"/>
                </a:lnTo>
                <a:lnTo>
                  <a:pt x="4949" y="573"/>
                </a:lnTo>
                <a:lnTo>
                  <a:pt x="4949" y="573"/>
                </a:lnTo>
                <a:lnTo>
                  <a:pt x="4950" y="573"/>
                </a:lnTo>
                <a:lnTo>
                  <a:pt x="4950" y="573"/>
                </a:lnTo>
                <a:lnTo>
                  <a:pt x="4950" y="573"/>
                </a:lnTo>
                <a:lnTo>
                  <a:pt x="4950" y="573"/>
                </a:lnTo>
                <a:lnTo>
                  <a:pt x="4951" y="573"/>
                </a:lnTo>
                <a:lnTo>
                  <a:pt x="4951" y="573"/>
                </a:lnTo>
                <a:lnTo>
                  <a:pt x="4951" y="573"/>
                </a:lnTo>
                <a:lnTo>
                  <a:pt x="4951" y="573"/>
                </a:lnTo>
                <a:lnTo>
                  <a:pt x="4952" y="573"/>
                </a:lnTo>
                <a:lnTo>
                  <a:pt x="4952" y="572"/>
                </a:lnTo>
                <a:lnTo>
                  <a:pt x="4952" y="572"/>
                </a:lnTo>
                <a:lnTo>
                  <a:pt x="4952" y="571"/>
                </a:lnTo>
                <a:lnTo>
                  <a:pt x="4953" y="571"/>
                </a:lnTo>
                <a:lnTo>
                  <a:pt x="4953" y="571"/>
                </a:lnTo>
                <a:lnTo>
                  <a:pt x="4953" y="571"/>
                </a:lnTo>
                <a:lnTo>
                  <a:pt x="4953" y="571"/>
                </a:lnTo>
                <a:lnTo>
                  <a:pt x="4954" y="571"/>
                </a:lnTo>
                <a:lnTo>
                  <a:pt x="4954" y="571"/>
                </a:lnTo>
                <a:lnTo>
                  <a:pt x="4954" y="571"/>
                </a:lnTo>
                <a:lnTo>
                  <a:pt x="4954" y="571"/>
                </a:lnTo>
                <a:lnTo>
                  <a:pt x="4954" y="571"/>
                </a:lnTo>
                <a:lnTo>
                  <a:pt x="4955" y="571"/>
                </a:lnTo>
                <a:lnTo>
                  <a:pt x="4955" y="571"/>
                </a:lnTo>
                <a:lnTo>
                  <a:pt x="4955" y="571"/>
                </a:lnTo>
                <a:lnTo>
                  <a:pt x="4955" y="571"/>
                </a:lnTo>
                <a:lnTo>
                  <a:pt x="4956" y="571"/>
                </a:lnTo>
                <a:lnTo>
                  <a:pt x="4956" y="571"/>
                </a:lnTo>
                <a:lnTo>
                  <a:pt x="4956" y="571"/>
                </a:lnTo>
                <a:lnTo>
                  <a:pt x="4956" y="571"/>
                </a:lnTo>
                <a:lnTo>
                  <a:pt x="4957" y="570"/>
                </a:lnTo>
                <a:lnTo>
                  <a:pt x="4957" y="570"/>
                </a:lnTo>
                <a:lnTo>
                  <a:pt x="4957" y="570"/>
                </a:lnTo>
                <a:lnTo>
                  <a:pt x="4957" y="570"/>
                </a:lnTo>
                <a:lnTo>
                  <a:pt x="4958" y="570"/>
                </a:lnTo>
                <a:lnTo>
                  <a:pt x="4958" y="570"/>
                </a:lnTo>
                <a:lnTo>
                  <a:pt x="4958" y="569"/>
                </a:lnTo>
                <a:lnTo>
                  <a:pt x="4958" y="566"/>
                </a:lnTo>
                <a:lnTo>
                  <a:pt x="4958" y="561"/>
                </a:lnTo>
                <a:lnTo>
                  <a:pt x="4959" y="553"/>
                </a:lnTo>
                <a:lnTo>
                  <a:pt x="4959" y="548"/>
                </a:lnTo>
                <a:lnTo>
                  <a:pt x="4959" y="548"/>
                </a:lnTo>
                <a:lnTo>
                  <a:pt x="4959" y="546"/>
                </a:lnTo>
                <a:lnTo>
                  <a:pt x="4960" y="548"/>
                </a:lnTo>
                <a:lnTo>
                  <a:pt x="4960" y="551"/>
                </a:lnTo>
                <a:lnTo>
                  <a:pt x="4960" y="562"/>
                </a:lnTo>
                <a:lnTo>
                  <a:pt x="4960" y="564"/>
                </a:lnTo>
                <a:lnTo>
                  <a:pt x="4961" y="563"/>
                </a:lnTo>
                <a:lnTo>
                  <a:pt x="4961" y="563"/>
                </a:lnTo>
                <a:lnTo>
                  <a:pt x="4961" y="563"/>
                </a:lnTo>
                <a:lnTo>
                  <a:pt x="4962" y="564"/>
                </a:lnTo>
                <a:lnTo>
                  <a:pt x="4962" y="564"/>
                </a:lnTo>
                <a:lnTo>
                  <a:pt x="4962" y="565"/>
                </a:lnTo>
                <a:lnTo>
                  <a:pt x="4962" y="565"/>
                </a:lnTo>
                <a:lnTo>
                  <a:pt x="4962" y="565"/>
                </a:lnTo>
                <a:lnTo>
                  <a:pt x="4962" y="565"/>
                </a:lnTo>
                <a:lnTo>
                  <a:pt x="4963" y="565"/>
                </a:lnTo>
                <a:lnTo>
                  <a:pt x="4963" y="565"/>
                </a:lnTo>
                <a:lnTo>
                  <a:pt x="4963" y="565"/>
                </a:lnTo>
                <a:lnTo>
                  <a:pt x="4963" y="565"/>
                </a:lnTo>
                <a:lnTo>
                  <a:pt x="4964" y="565"/>
                </a:lnTo>
                <a:lnTo>
                  <a:pt x="4964" y="565"/>
                </a:lnTo>
                <a:lnTo>
                  <a:pt x="4964" y="565"/>
                </a:lnTo>
                <a:lnTo>
                  <a:pt x="4964" y="565"/>
                </a:lnTo>
                <a:lnTo>
                  <a:pt x="4965" y="565"/>
                </a:lnTo>
                <a:lnTo>
                  <a:pt x="4965" y="565"/>
                </a:lnTo>
                <a:lnTo>
                  <a:pt x="4965" y="565"/>
                </a:lnTo>
                <a:lnTo>
                  <a:pt x="4966" y="565"/>
                </a:lnTo>
                <a:lnTo>
                  <a:pt x="4966" y="565"/>
                </a:lnTo>
                <a:lnTo>
                  <a:pt x="4966" y="565"/>
                </a:lnTo>
                <a:lnTo>
                  <a:pt x="4966" y="565"/>
                </a:lnTo>
                <a:lnTo>
                  <a:pt x="4967" y="565"/>
                </a:lnTo>
                <a:lnTo>
                  <a:pt x="4967" y="565"/>
                </a:lnTo>
                <a:lnTo>
                  <a:pt x="4967" y="565"/>
                </a:lnTo>
                <a:lnTo>
                  <a:pt x="4967" y="564"/>
                </a:lnTo>
                <a:lnTo>
                  <a:pt x="4967" y="564"/>
                </a:lnTo>
                <a:lnTo>
                  <a:pt x="4967" y="565"/>
                </a:lnTo>
                <a:lnTo>
                  <a:pt x="4968" y="565"/>
                </a:lnTo>
                <a:lnTo>
                  <a:pt x="4968" y="565"/>
                </a:lnTo>
                <a:lnTo>
                  <a:pt x="4968" y="565"/>
                </a:lnTo>
                <a:lnTo>
                  <a:pt x="4969" y="565"/>
                </a:lnTo>
                <a:lnTo>
                  <a:pt x="4969" y="565"/>
                </a:lnTo>
                <a:lnTo>
                  <a:pt x="4969" y="565"/>
                </a:lnTo>
                <a:lnTo>
                  <a:pt x="4969" y="565"/>
                </a:lnTo>
                <a:lnTo>
                  <a:pt x="4970" y="565"/>
                </a:lnTo>
                <a:lnTo>
                  <a:pt x="4970" y="565"/>
                </a:lnTo>
                <a:lnTo>
                  <a:pt x="4970" y="565"/>
                </a:lnTo>
                <a:lnTo>
                  <a:pt x="4970" y="565"/>
                </a:lnTo>
                <a:lnTo>
                  <a:pt x="4971" y="565"/>
                </a:lnTo>
                <a:lnTo>
                  <a:pt x="4971" y="564"/>
                </a:lnTo>
                <a:lnTo>
                  <a:pt x="4971" y="563"/>
                </a:lnTo>
                <a:lnTo>
                  <a:pt x="4971" y="563"/>
                </a:lnTo>
                <a:lnTo>
                  <a:pt x="4971" y="563"/>
                </a:lnTo>
                <a:lnTo>
                  <a:pt x="4972" y="563"/>
                </a:lnTo>
                <a:lnTo>
                  <a:pt x="4972" y="563"/>
                </a:lnTo>
                <a:lnTo>
                  <a:pt x="4972" y="563"/>
                </a:lnTo>
                <a:lnTo>
                  <a:pt x="4972" y="563"/>
                </a:lnTo>
                <a:lnTo>
                  <a:pt x="4973" y="563"/>
                </a:lnTo>
                <a:lnTo>
                  <a:pt x="4973" y="563"/>
                </a:lnTo>
                <a:lnTo>
                  <a:pt x="4973" y="563"/>
                </a:lnTo>
                <a:lnTo>
                  <a:pt x="4973" y="563"/>
                </a:lnTo>
                <a:lnTo>
                  <a:pt x="4974" y="562"/>
                </a:lnTo>
                <a:lnTo>
                  <a:pt x="4974" y="561"/>
                </a:lnTo>
                <a:lnTo>
                  <a:pt x="4974" y="561"/>
                </a:lnTo>
                <a:lnTo>
                  <a:pt x="4974" y="560"/>
                </a:lnTo>
                <a:lnTo>
                  <a:pt x="4975" y="560"/>
                </a:lnTo>
                <a:lnTo>
                  <a:pt x="4975" y="559"/>
                </a:lnTo>
                <a:lnTo>
                  <a:pt x="4975" y="560"/>
                </a:lnTo>
                <a:lnTo>
                  <a:pt x="4975" y="561"/>
                </a:lnTo>
                <a:lnTo>
                  <a:pt x="4976" y="562"/>
                </a:lnTo>
                <a:lnTo>
                  <a:pt x="4976" y="562"/>
                </a:lnTo>
                <a:lnTo>
                  <a:pt x="4976" y="562"/>
                </a:lnTo>
                <a:lnTo>
                  <a:pt x="4976" y="563"/>
                </a:lnTo>
                <a:lnTo>
                  <a:pt x="4976" y="564"/>
                </a:lnTo>
                <a:lnTo>
                  <a:pt x="4977" y="565"/>
                </a:lnTo>
                <a:lnTo>
                  <a:pt x="4977" y="566"/>
                </a:lnTo>
                <a:lnTo>
                  <a:pt x="4977" y="567"/>
                </a:lnTo>
                <a:lnTo>
                  <a:pt x="4977" y="567"/>
                </a:lnTo>
                <a:lnTo>
                  <a:pt x="4978" y="568"/>
                </a:lnTo>
                <a:lnTo>
                  <a:pt x="4978" y="569"/>
                </a:lnTo>
                <a:lnTo>
                  <a:pt x="4978" y="569"/>
                </a:lnTo>
                <a:lnTo>
                  <a:pt x="4978" y="569"/>
                </a:lnTo>
                <a:lnTo>
                  <a:pt x="4979" y="569"/>
                </a:lnTo>
                <a:lnTo>
                  <a:pt x="4979" y="569"/>
                </a:lnTo>
                <a:lnTo>
                  <a:pt x="4979" y="570"/>
                </a:lnTo>
                <a:lnTo>
                  <a:pt x="4979" y="570"/>
                </a:lnTo>
                <a:lnTo>
                  <a:pt x="4980" y="570"/>
                </a:lnTo>
                <a:lnTo>
                  <a:pt x="4980" y="570"/>
                </a:lnTo>
                <a:lnTo>
                  <a:pt x="4980" y="570"/>
                </a:lnTo>
                <a:lnTo>
                  <a:pt x="4980" y="570"/>
                </a:lnTo>
                <a:lnTo>
                  <a:pt x="4980" y="570"/>
                </a:lnTo>
                <a:lnTo>
                  <a:pt x="4981" y="570"/>
                </a:lnTo>
                <a:lnTo>
                  <a:pt x="4981" y="569"/>
                </a:lnTo>
                <a:lnTo>
                  <a:pt x="4981" y="569"/>
                </a:lnTo>
                <a:lnTo>
                  <a:pt x="4981" y="569"/>
                </a:lnTo>
                <a:lnTo>
                  <a:pt x="4982" y="569"/>
                </a:lnTo>
                <a:lnTo>
                  <a:pt x="4982" y="569"/>
                </a:lnTo>
                <a:lnTo>
                  <a:pt x="4982" y="569"/>
                </a:lnTo>
                <a:lnTo>
                  <a:pt x="4982" y="569"/>
                </a:lnTo>
                <a:lnTo>
                  <a:pt x="4983" y="569"/>
                </a:lnTo>
                <a:lnTo>
                  <a:pt x="4983" y="569"/>
                </a:lnTo>
                <a:lnTo>
                  <a:pt x="4983" y="569"/>
                </a:lnTo>
                <a:lnTo>
                  <a:pt x="4983" y="569"/>
                </a:lnTo>
                <a:lnTo>
                  <a:pt x="4984" y="569"/>
                </a:lnTo>
                <a:lnTo>
                  <a:pt x="4984" y="569"/>
                </a:lnTo>
                <a:lnTo>
                  <a:pt x="4984" y="569"/>
                </a:lnTo>
                <a:lnTo>
                  <a:pt x="4984" y="569"/>
                </a:lnTo>
                <a:lnTo>
                  <a:pt x="4985" y="569"/>
                </a:lnTo>
                <a:lnTo>
                  <a:pt x="4985" y="569"/>
                </a:lnTo>
                <a:lnTo>
                  <a:pt x="4985" y="569"/>
                </a:lnTo>
                <a:lnTo>
                  <a:pt x="4985" y="570"/>
                </a:lnTo>
                <a:lnTo>
                  <a:pt x="4985" y="570"/>
                </a:lnTo>
                <a:lnTo>
                  <a:pt x="4986" y="569"/>
                </a:lnTo>
                <a:lnTo>
                  <a:pt x="4986" y="569"/>
                </a:lnTo>
                <a:lnTo>
                  <a:pt x="4986" y="569"/>
                </a:lnTo>
                <a:lnTo>
                  <a:pt x="4986" y="570"/>
                </a:lnTo>
                <a:lnTo>
                  <a:pt x="4987" y="570"/>
                </a:lnTo>
                <a:lnTo>
                  <a:pt x="4987" y="570"/>
                </a:lnTo>
                <a:lnTo>
                  <a:pt x="4987" y="570"/>
                </a:lnTo>
                <a:lnTo>
                  <a:pt x="4987" y="570"/>
                </a:lnTo>
                <a:lnTo>
                  <a:pt x="4988" y="570"/>
                </a:lnTo>
                <a:lnTo>
                  <a:pt x="4988" y="571"/>
                </a:lnTo>
                <a:lnTo>
                  <a:pt x="4988" y="571"/>
                </a:lnTo>
                <a:lnTo>
                  <a:pt x="4988" y="571"/>
                </a:lnTo>
                <a:lnTo>
                  <a:pt x="4989" y="571"/>
                </a:lnTo>
                <a:lnTo>
                  <a:pt x="4989" y="571"/>
                </a:lnTo>
                <a:lnTo>
                  <a:pt x="4989" y="572"/>
                </a:lnTo>
                <a:lnTo>
                  <a:pt x="4989" y="571"/>
                </a:lnTo>
                <a:lnTo>
                  <a:pt x="4989" y="572"/>
                </a:lnTo>
                <a:lnTo>
                  <a:pt x="4990" y="572"/>
                </a:lnTo>
                <a:lnTo>
                  <a:pt x="4990" y="572"/>
                </a:lnTo>
                <a:lnTo>
                  <a:pt x="4990" y="572"/>
                </a:lnTo>
                <a:lnTo>
                  <a:pt x="4990" y="572"/>
                </a:lnTo>
                <a:lnTo>
                  <a:pt x="4991" y="572"/>
                </a:lnTo>
                <a:lnTo>
                  <a:pt x="4991" y="572"/>
                </a:lnTo>
                <a:lnTo>
                  <a:pt x="4991" y="572"/>
                </a:lnTo>
                <a:lnTo>
                  <a:pt x="4991" y="572"/>
                </a:lnTo>
                <a:lnTo>
                  <a:pt x="4992" y="572"/>
                </a:lnTo>
                <a:lnTo>
                  <a:pt x="4992" y="572"/>
                </a:lnTo>
                <a:lnTo>
                  <a:pt x="4992" y="572"/>
                </a:lnTo>
                <a:lnTo>
                  <a:pt x="4992" y="572"/>
                </a:lnTo>
                <a:lnTo>
                  <a:pt x="4993" y="572"/>
                </a:lnTo>
                <a:lnTo>
                  <a:pt x="4993" y="572"/>
                </a:lnTo>
                <a:lnTo>
                  <a:pt x="4993" y="572"/>
                </a:lnTo>
                <a:lnTo>
                  <a:pt x="4993" y="572"/>
                </a:lnTo>
                <a:lnTo>
                  <a:pt x="4994" y="572"/>
                </a:lnTo>
                <a:lnTo>
                  <a:pt x="4994" y="572"/>
                </a:lnTo>
                <a:lnTo>
                  <a:pt x="4994" y="572"/>
                </a:lnTo>
                <a:lnTo>
                  <a:pt x="4994" y="572"/>
                </a:lnTo>
                <a:lnTo>
                  <a:pt x="4994" y="572"/>
                </a:lnTo>
                <a:lnTo>
                  <a:pt x="4995" y="572"/>
                </a:lnTo>
                <a:lnTo>
                  <a:pt x="4995" y="571"/>
                </a:lnTo>
                <a:lnTo>
                  <a:pt x="4995" y="571"/>
                </a:lnTo>
                <a:lnTo>
                  <a:pt x="4995" y="571"/>
                </a:lnTo>
                <a:lnTo>
                  <a:pt x="4996" y="571"/>
                </a:lnTo>
                <a:lnTo>
                  <a:pt x="4996" y="571"/>
                </a:lnTo>
                <a:lnTo>
                  <a:pt x="4996" y="571"/>
                </a:lnTo>
                <a:lnTo>
                  <a:pt x="4996" y="571"/>
                </a:lnTo>
                <a:lnTo>
                  <a:pt x="4997" y="571"/>
                </a:lnTo>
                <a:lnTo>
                  <a:pt x="4997" y="571"/>
                </a:lnTo>
                <a:lnTo>
                  <a:pt x="4997" y="572"/>
                </a:lnTo>
                <a:lnTo>
                  <a:pt x="4998" y="572"/>
                </a:lnTo>
                <a:lnTo>
                  <a:pt x="4998" y="572"/>
                </a:lnTo>
                <a:lnTo>
                  <a:pt x="4998" y="572"/>
                </a:lnTo>
                <a:lnTo>
                  <a:pt x="4998" y="572"/>
                </a:lnTo>
                <a:lnTo>
                  <a:pt x="4998" y="572"/>
                </a:lnTo>
                <a:lnTo>
                  <a:pt x="4998" y="572"/>
                </a:lnTo>
                <a:lnTo>
                  <a:pt x="4999" y="572"/>
                </a:lnTo>
                <a:lnTo>
                  <a:pt x="4999" y="572"/>
                </a:lnTo>
                <a:lnTo>
                  <a:pt x="4999" y="572"/>
                </a:lnTo>
                <a:lnTo>
                  <a:pt x="4999" y="571"/>
                </a:lnTo>
                <a:lnTo>
                  <a:pt x="5000" y="571"/>
                </a:lnTo>
                <a:lnTo>
                  <a:pt x="5000" y="571"/>
                </a:lnTo>
                <a:lnTo>
                  <a:pt x="5000" y="571"/>
                </a:lnTo>
                <a:lnTo>
                  <a:pt x="5001" y="571"/>
                </a:lnTo>
                <a:lnTo>
                  <a:pt x="5001" y="571"/>
                </a:lnTo>
                <a:lnTo>
                  <a:pt x="5001" y="571"/>
                </a:lnTo>
                <a:lnTo>
                  <a:pt x="5001" y="571"/>
                </a:lnTo>
                <a:lnTo>
                  <a:pt x="5002" y="571"/>
                </a:lnTo>
                <a:lnTo>
                  <a:pt x="5002" y="571"/>
                </a:lnTo>
                <a:lnTo>
                  <a:pt x="5002" y="571"/>
                </a:lnTo>
                <a:lnTo>
                  <a:pt x="5002" y="571"/>
                </a:lnTo>
                <a:lnTo>
                  <a:pt x="5002" y="571"/>
                </a:lnTo>
                <a:lnTo>
                  <a:pt x="5002" y="571"/>
                </a:lnTo>
                <a:lnTo>
                  <a:pt x="5003" y="571"/>
                </a:lnTo>
                <a:lnTo>
                  <a:pt x="5003" y="570"/>
                </a:lnTo>
                <a:lnTo>
                  <a:pt x="5003" y="570"/>
                </a:lnTo>
                <a:lnTo>
                  <a:pt x="5003" y="570"/>
                </a:lnTo>
                <a:lnTo>
                  <a:pt x="5004" y="570"/>
                </a:lnTo>
                <a:lnTo>
                  <a:pt x="5004" y="570"/>
                </a:lnTo>
                <a:lnTo>
                  <a:pt x="5004" y="570"/>
                </a:lnTo>
                <a:lnTo>
                  <a:pt x="5005" y="570"/>
                </a:lnTo>
                <a:lnTo>
                  <a:pt x="5005" y="570"/>
                </a:lnTo>
                <a:lnTo>
                  <a:pt x="5005" y="570"/>
                </a:lnTo>
                <a:lnTo>
                  <a:pt x="5005" y="570"/>
                </a:lnTo>
                <a:lnTo>
                  <a:pt x="5006" y="570"/>
                </a:lnTo>
                <a:lnTo>
                  <a:pt x="5006" y="570"/>
                </a:lnTo>
                <a:lnTo>
                  <a:pt x="5006" y="570"/>
                </a:lnTo>
                <a:lnTo>
                  <a:pt x="5006" y="570"/>
                </a:lnTo>
                <a:lnTo>
                  <a:pt x="5007" y="570"/>
                </a:lnTo>
                <a:lnTo>
                  <a:pt x="5007" y="570"/>
                </a:lnTo>
                <a:lnTo>
                  <a:pt x="5007" y="570"/>
                </a:lnTo>
                <a:lnTo>
                  <a:pt x="5007" y="570"/>
                </a:lnTo>
                <a:lnTo>
                  <a:pt x="5007" y="570"/>
                </a:lnTo>
                <a:lnTo>
                  <a:pt x="5008" y="570"/>
                </a:lnTo>
                <a:lnTo>
                  <a:pt x="5008" y="569"/>
                </a:lnTo>
                <a:lnTo>
                  <a:pt x="5008" y="570"/>
                </a:lnTo>
                <a:lnTo>
                  <a:pt x="5008" y="570"/>
                </a:lnTo>
                <a:lnTo>
                  <a:pt x="5009" y="570"/>
                </a:lnTo>
                <a:lnTo>
                  <a:pt x="5009" y="570"/>
                </a:lnTo>
                <a:lnTo>
                  <a:pt x="5009" y="570"/>
                </a:lnTo>
                <a:lnTo>
                  <a:pt x="5009" y="570"/>
                </a:lnTo>
                <a:lnTo>
                  <a:pt x="5010" y="569"/>
                </a:lnTo>
                <a:lnTo>
                  <a:pt x="5010" y="569"/>
                </a:lnTo>
                <a:lnTo>
                  <a:pt x="5010" y="568"/>
                </a:lnTo>
                <a:lnTo>
                  <a:pt x="5010" y="568"/>
                </a:lnTo>
                <a:lnTo>
                  <a:pt x="5011" y="568"/>
                </a:lnTo>
                <a:lnTo>
                  <a:pt x="5011" y="568"/>
                </a:lnTo>
                <a:lnTo>
                  <a:pt x="5011" y="567"/>
                </a:lnTo>
                <a:lnTo>
                  <a:pt x="5011" y="567"/>
                </a:lnTo>
                <a:lnTo>
                  <a:pt x="5011" y="567"/>
                </a:lnTo>
                <a:lnTo>
                  <a:pt x="5012" y="567"/>
                </a:lnTo>
                <a:lnTo>
                  <a:pt x="5012" y="567"/>
                </a:lnTo>
                <a:lnTo>
                  <a:pt x="5012" y="567"/>
                </a:lnTo>
                <a:lnTo>
                  <a:pt x="5012" y="567"/>
                </a:lnTo>
                <a:lnTo>
                  <a:pt x="5013" y="566"/>
                </a:lnTo>
                <a:lnTo>
                  <a:pt x="5013" y="565"/>
                </a:lnTo>
                <a:lnTo>
                  <a:pt x="5013" y="565"/>
                </a:lnTo>
                <a:lnTo>
                  <a:pt x="5013" y="564"/>
                </a:lnTo>
                <a:lnTo>
                  <a:pt x="5014" y="564"/>
                </a:lnTo>
                <a:lnTo>
                  <a:pt x="5014" y="564"/>
                </a:lnTo>
                <a:lnTo>
                  <a:pt x="5014" y="564"/>
                </a:lnTo>
                <a:lnTo>
                  <a:pt x="5014" y="564"/>
                </a:lnTo>
                <a:lnTo>
                  <a:pt x="5015" y="564"/>
                </a:lnTo>
                <a:lnTo>
                  <a:pt x="5015" y="564"/>
                </a:lnTo>
                <a:lnTo>
                  <a:pt x="5015" y="564"/>
                </a:lnTo>
                <a:lnTo>
                  <a:pt x="5015" y="564"/>
                </a:lnTo>
                <a:lnTo>
                  <a:pt x="5016" y="564"/>
                </a:lnTo>
                <a:lnTo>
                  <a:pt x="5016" y="564"/>
                </a:lnTo>
                <a:lnTo>
                  <a:pt x="5016" y="564"/>
                </a:lnTo>
                <a:lnTo>
                  <a:pt x="5016" y="564"/>
                </a:lnTo>
                <a:lnTo>
                  <a:pt x="5016" y="564"/>
                </a:lnTo>
                <a:lnTo>
                  <a:pt x="5017" y="564"/>
                </a:lnTo>
                <a:lnTo>
                  <a:pt x="5017" y="564"/>
                </a:lnTo>
                <a:lnTo>
                  <a:pt x="5017" y="564"/>
                </a:lnTo>
                <a:lnTo>
                  <a:pt x="5017" y="564"/>
                </a:lnTo>
                <a:lnTo>
                  <a:pt x="5018" y="563"/>
                </a:lnTo>
                <a:lnTo>
                  <a:pt x="5018" y="553"/>
                </a:lnTo>
                <a:lnTo>
                  <a:pt x="5018" y="547"/>
                </a:lnTo>
                <a:lnTo>
                  <a:pt x="5018" y="544"/>
                </a:lnTo>
                <a:lnTo>
                  <a:pt x="5019" y="546"/>
                </a:lnTo>
                <a:lnTo>
                  <a:pt x="5019" y="550"/>
                </a:lnTo>
                <a:lnTo>
                  <a:pt x="5019" y="551"/>
                </a:lnTo>
                <a:lnTo>
                  <a:pt x="5019" y="549"/>
                </a:lnTo>
                <a:lnTo>
                  <a:pt x="5020" y="549"/>
                </a:lnTo>
                <a:lnTo>
                  <a:pt x="5020" y="549"/>
                </a:lnTo>
                <a:lnTo>
                  <a:pt x="5020" y="547"/>
                </a:lnTo>
                <a:lnTo>
                  <a:pt x="5020" y="545"/>
                </a:lnTo>
                <a:lnTo>
                  <a:pt x="5020" y="540"/>
                </a:lnTo>
                <a:lnTo>
                  <a:pt x="5021" y="536"/>
                </a:lnTo>
                <a:lnTo>
                  <a:pt x="5021" y="531"/>
                </a:lnTo>
                <a:lnTo>
                  <a:pt x="5021" y="529"/>
                </a:lnTo>
                <a:lnTo>
                  <a:pt x="5021" y="528"/>
                </a:lnTo>
                <a:lnTo>
                  <a:pt x="5022" y="545"/>
                </a:lnTo>
                <a:lnTo>
                  <a:pt x="5022" y="546"/>
                </a:lnTo>
                <a:lnTo>
                  <a:pt x="5022" y="546"/>
                </a:lnTo>
                <a:lnTo>
                  <a:pt x="5022" y="546"/>
                </a:lnTo>
                <a:lnTo>
                  <a:pt x="5023" y="546"/>
                </a:lnTo>
                <a:lnTo>
                  <a:pt x="5023" y="546"/>
                </a:lnTo>
                <a:lnTo>
                  <a:pt x="5023" y="546"/>
                </a:lnTo>
                <a:lnTo>
                  <a:pt x="5023" y="546"/>
                </a:lnTo>
                <a:lnTo>
                  <a:pt x="5024" y="546"/>
                </a:lnTo>
                <a:lnTo>
                  <a:pt x="5024" y="546"/>
                </a:lnTo>
                <a:lnTo>
                  <a:pt x="5024" y="546"/>
                </a:lnTo>
                <a:lnTo>
                  <a:pt x="5024" y="546"/>
                </a:lnTo>
                <a:lnTo>
                  <a:pt x="5025" y="546"/>
                </a:lnTo>
                <a:lnTo>
                  <a:pt x="5025" y="546"/>
                </a:lnTo>
                <a:lnTo>
                  <a:pt x="5025" y="546"/>
                </a:lnTo>
                <a:lnTo>
                  <a:pt x="5025" y="546"/>
                </a:lnTo>
                <a:lnTo>
                  <a:pt x="5025" y="546"/>
                </a:lnTo>
                <a:lnTo>
                  <a:pt x="5026" y="546"/>
                </a:lnTo>
                <a:lnTo>
                  <a:pt x="5026" y="546"/>
                </a:lnTo>
                <a:lnTo>
                  <a:pt x="5026" y="546"/>
                </a:lnTo>
                <a:lnTo>
                  <a:pt x="5026" y="546"/>
                </a:lnTo>
                <a:lnTo>
                  <a:pt x="5027" y="546"/>
                </a:lnTo>
                <a:lnTo>
                  <a:pt x="5027" y="546"/>
                </a:lnTo>
                <a:lnTo>
                  <a:pt x="5027" y="546"/>
                </a:lnTo>
                <a:lnTo>
                  <a:pt x="5027" y="546"/>
                </a:lnTo>
                <a:lnTo>
                  <a:pt x="5028" y="546"/>
                </a:lnTo>
                <a:lnTo>
                  <a:pt x="5028" y="546"/>
                </a:lnTo>
                <a:lnTo>
                  <a:pt x="5028" y="546"/>
                </a:lnTo>
                <a:lnTo>
                  <a:pt x="5028" y="546"/>
                </a:lnTo>
                <a:lnTo>
                  <a:pt x="5029" y="546"/>
                </a:lnTo>
                <a:lnTo>
                  <a:pt x="5029" y="546"/>
                </a:lnTo>
                <a:lnTo>
                  <a:pt x="5029" y="546"/>
                </a:lnTo>
                <a:lnTo>
                  <a:pt x="5029" y="546"/>
                </a:lnTo>
                <a:lnTo>
                  <a:pt x="5029" y="546"/>
                </a:lnTo>
                <a:lnTo>
                  <a:pt x="5030" y="546"/>
                </a:lnTo>
                <a:lnTo>
                  <a:pt x="5030" y="546"/>
                </a:lnTo>
                <a:lnTo>
                  <a:pt x="5030" y="546"/>
                </a:lnTo>
                <a:lnTo>
                  <a:pt x="5030" y="546"/>
                </a:lnTo>
                <a:lnTo>
                  <a:pt x="5031" y="546"/>
                </a:lnTo>
                <a:lnTo>
                  <a:pt x="5031" y="546"/>
                </a:lnTo>
                <a:lnTo>
                  <a:pt x="5031" y="546"/>
                </a:lnTo>
                <a:lnTo>
                  <a:pt x="5031" y="546"/>
                </a:lnTo>
                <a:lnTo>
                  <a:pt x="5032" y="546"/>
                </a:lnTo>
                <a:lnTo>
                  <a:pt x="5032" y="547"/>
                </a:lnTo>
                <a:lnTo>
                  <a:pt x="5032" y="547"/>
                </a:lnTo>
                <a:lnTo>
                  <a:pt x="5032" y="547"/>
                </a:lnTo>
                <a:lnTo>
                  <a:pt x="5033" y="547"/>
                </a:lnTo>
                <a:lnTo>
                  <a:pt x="5033" y="547"/>
                </a:lnTo>
                <a:lnTo>
                  <a:pt x="5033" y="547"/>
                </a:lnTo>
                <a:lnTo>
                  <a:pt x="5034" y="547"/>
                </a:lnTo>
                <a:lnTo>
                  <a:pt x="5034" y="547"/>
                </a:lnTo>
                <a:lnTo>
                  <a:pt x="5034" y="547"/>
                </a:lnTo>
                <a:lnTo>
                  <a:pt x="5034" y="548"/>
                </a:lnTo>
                <a:lnTo>
                  <a:pt x="5034" y="548"/>
                </a:lnTo>
                <a:lnTo>
                  <a:pt x="5034" y="548"/>
                </a:lnTo>
                <a:lnTo>
                  <a:pt x="5035" y="548"/>
                </a:lnTo>
                <a:lnTo>
                  <a:pt x="5035" y="548"/>
                </a:lnTo>
                <a:lnTo>
                  <a:pt x="5035" y="548"/>
                </a:lnTo>
                <a:lnTo>
                  <a:pt x="5035" y="549"/>
                </a:lnTo>
                <a:lnTo>
                  <a:pt x="5036" y="549"/>
                </a:lnTo>
                <a:lnTo>
                  <a:pt x="5036" y="549"/>
                </a:lnTo>
                <a:lnTo>
                  <a:pt x="5036" y="548"/>
                </a:lnTo>
                <a:lnTo>
                  <a:pt x="5037" y="548"/>
                </a:lnTo>
                <a:lnTo>
                  <a:pt x="5037" y="549"/>
                </a:lnTo>
                <a:lnTo>
                  <a:pt x="5037" y="552"/>
                </a:lnTo>
                <a:lnTo>
                  <a:pt x="5037" y="554"/>
                </a:lnTo>
                <a:lnTo>
                  <a:pt x="5038" y="557"/>
                </a:lnTo>
                <a:lnTo>
                  <a:pt x="5038" y="559"/>
                </a:lnTo>
                <a:lnTo>
                  <a:pt x="5038" y="559"/>
                </a:lnTo>
                <a:lnTo>
                  <a:pt x="5038" y="560"/>
                </a:lnTo>
                <a:lnTo>
                  <a:pt x="5038" y="561"/>
                </a:lnTo>
                <a:lnTo>
                  <a:pt x="5038" y="561"/>
                </a:lnTo>
                <a:lnTo>
                  <a:pt x="5039" y="562"/>
                </a:lnTo>
                <a:lnTo>
                  <a:pt x="5039" y="562"/>
                </a:lnTo>
                <a:lnTo>
                  <a:pt x="5039" y="563"/>
                </a:lnTo>
                <a:lnTo>
                  <a:pt x="5040" y="563"/>
                </a:lnTo>
                <a:lnTo>
                  <a:pt x="5040" y="563"/>
                </a:lnTo>
                <a:lnTo>
                  <a:pt x="5040" y="563"/>
                </a:lnTo>
                <a:lnTo>
                  <a:pt x="5040" y="562"/>
                </a:lnTo>
                <a:lnTo>
                  <a:pt x="5041" y="562"/>
                </a:lnTo>
                <a:lnTo>
                  <a:pt x="5041" y="562"/>
                </a:lnTo>
                <a:lnTo>
                  <a:pt x="5041" y="562"/>
                </a:lnTo>
                <a:lnTo>
                  <a:pt x="5041" y="562"/>
                </a:lnTo>
                <a:lnTo>
                  <a:pt x="5042" y="562"/>
                </a:lnTo>
                <a:lnTo>
                  <a:pt x="5042" y="562"/>
                </a:lnTo>
                <a:lnTo>
                  <a:pt x="5042" y="562"/>
                </a:lnTo>
                <a:lnTo>
                  <a:pt x="5042" y="562"/>
                </a:lnTo>
                <a:lnTo>
                  <a:pt x="5042" y="562"/>
                </a:lnTo>
                <a:lnTo>
                  <a:pt x="5042" y="562"/>
                </a:lnTo>
                <a:lnTo>
                  <a:pt x="5043" y="562"/>
                </a:lnTo>
                <a:lnTo>
                  <a:pt x="5043" y="561"/>
                </a:lnTo>
                <a:lnTo>
                  <a:pt x="5043" y="561"/>
                </a:lnTo>
                <a:lnTo>
                  <a:pt x="5044" y="561"/>
                </a:lnTo>
                <a:lnTo>
                  <a:pt x="5044" y="561"/>
                </a:lnTo>
                <a:lnTo>
                  <a:pt x="5044" y="561"/>
                </a:lnTo>
                <a:lnTo>
                  <a:pt x="5044" y="561"/>
                </a:lnTo>
                <a:lnTo>
                  <a:pt x="5045" y="561"/>
                </a:lnTo>
                <a:lnTo>
                  <a:pt x="5045" y="561"/>
                </a:lnTo>
                <a:lnTo>
                  <a:pt x="5045" y="561"/>
                </a:lnTo>
                <a:lnTo>
                  <a:pt x="5045" y="561"/>
                </a:lnTo>
                <a:lnTo>
                  <a:pt x="5046" y="561"/>
                </a:lnTo>
                <a:lnTo>
                  <a:pt x="5046" y="561"/>
                </a:lnTo>
                <a:lnTo>
                  <a:pt x="5046" y="561"/>
                </a:lnTo>
                <a:lnTo>
                  <a:pt x="5046" y="561"/>
                </a:lnTo>
                <a:lnTo>
                  <a:pt x="5047" y="561"/>
                </a:lnTo>
                <a:lnTo>
                  <a:pt x="5047" y="561"/>
                </a:lnTo>
                <a:lnTo>
                  <a:pt x="5047" y="561"/>
                </a:lnTo>
                <a:lnTo>
                  <a:pt x="5047" y="561"/>
                </a:lnTo>
                <a:lnTo>
                  <a:pt x="5047" y="561"/>
                </a:lnTo>
                <a:lnTo>
                  <a:pt x="5048" y="560"/>
                </a:lnTo>
                <a:lnTo>
                  <a:pt x="5048" y="560"/>
                </a:lnTo>
                <a:lnTo>
                  <a:pt x="5048" y="560"/>
                </a:lnTo>
                <a:lnTo>
                  <a:pt x="5048" y="560"/>
                </a:lnTo>
                <a:lnTo>
                  <a:pt x="5049" y="560"/>
                </a:lnTo>
                <a:lnTo>
                  <a:pt x="5049" y="560"/>
                </a:lnTo>
                <a:lnTo>
                  <a:pt x="5049" y="560"/>
                </a:lnTo>
                <a:lnTo>
                  <a:pt x="5049" y="560"/>
                </a:lnTo>
                <a:lnTo>
                  <a:pt x="5050" y="560"/>
                </a:lnTo>
                <a:lnTo>
                  <a:pt x="5050" y="560"/>
                </a:lnTo>
                <a:lnTo>
                  <a:pt x="5050" y="560"/>
                </a:lnTo>
                <a:lnTo>
                  <a:pt x="5050" y="560"/>
                </a:lnTo>
                <a:lnTo>
                  <a:pt x="5051" y="560"/>
                </a:lnTo>
                <a:lnTo>
                  <a:pt x="5051" y="560"/>
                </a:lnTo>
                <a:lnTo>
                  <a:pt x="5051" y="560"/>
                </a:lnTo>
                <a:lnTo>
                  <a:pt x="5051" y="559"/>
                </a:lnTo>
                <a:lnTo>
                  <a:pt x="5051" y="559"/>
                </a:lnTo>
                <a:lnTo>
                  <a:pt x="5052" y="559"/>
                </a:lnTo>
                <a:lnTo>
                  <a:pt x="5052" y="559"/>
                </a:lnTo>
                <a:lnTo>
                  <a:pt x="5052" y="559"/>
                </a:lnTo>
                <a:lnTo>
                  <a:pt x="5052" y="559"/>
                </a:lnTo>
                <a:lnTo>
                  <a:pt x="5053" y="559"/>
                </a:lnTo>
                <a:lnTo>
                  <a:pt x="5053" y="559"/>
                </a:lnTo>
                <a:lnTo>
                  <a:pt x="5053" y="559"/>
                </a:lnTo>
                <a:lnTo>
                  <a:pt x="5053" y="559"/>
                </a:lnTo>
                <a:lnTo>
                  <a:pt x="5054" y="559"/>
                </a:lnTo>
                <a:lnTo>
                  <a:pt x="5054" y="559"/>
                </a:lnTo>
                <a:lnTo>
                  <a:pt x="5054" y="559"/>
                </a:lnTo>
                <a:lnTo>
                  <a:pt x="5054" y="559"/>
                </a:lnTo>
                <a:lnTo>
                  <a:pt x="5055" y="559"/>
                </a:lnTo>
                <a:lnTo>
                  <a:pt x="5055" y="559"/>
                </a:lnTo>
                <a:lnTo>
                  <a:pt x="5055" y="559"/>
                </a:lnTo>
                <a:lnTo>
                  <a:pt x="5055" y="559"/>
                </a:lnTo>
                <a:lnTo>
                  <a:pt x="5056" y="559"/>
                </a:lnTo>
                <a:lnTo>
                  <a:pt x="5056" y="559"/>
                </a:lnTo>
                <a:lnTo>
                  <a:pt x="5056" y="559"/>
                </a:lnTo>
                <a:lnTo>
                  <a:pt x="5056" y="559"/>
                </a:lnTo>
                <a:lnTo>
                  <a:pt x="5056" y="559"/>
                </a:lnTo>
                <a:lnTo>
                  <a:pt x="5057" y="559"/>
                </a:lnTo>
                <a:lnTo>
                  <a:pt x="5057" y="559"/>
                </a:lnTo>
                <a:lnTo>
                  <a:pt x="5057" y="559"/>
                </a:lnTo>
                <a:lnTo>
                  <a:pt x="5057" y="559"/>
                </a:lnTo>
                <a:lnTo>
                  <a:pt x="5058" y="559"/>
                </a:lnTo>
                <a:lnTo>
                  <a:pt x="5058" y="559"/>
                </a:lnTo>
                <a:lnTo>
                  <a:pt x="5058" y="559"/>
                </a:lnTo>
                <a:lnTo>
                  <a:pt x="5058" y="559"/>
                </a:lnTo>
                <a:lnTo>
                  <a:pt x="5059" y="559"/>
                </a:lnTo>
                <a:lnTo>
                  <a:pt x="5059" y="559"/>
                </a:lnTo>
                <a:lnTo>
                  <a:pt x="5059" y="559"/>
                </a:lnTo>
                <a:lnTo>
                  <a:pt x="5059" y="559"/>
                </a:lnTo>
                <a:lnTo>
                  <a:pt x="5060" y="559"/>
                </a:lnTo>
                <a:lnTo>
                  <a:pt x="5060" y="559"/>
                </a:lnTo>
                <a:lnTo>
                  <a:pt x="5060" y="559"/>
                </a:lnTo>
                <a:lnTo>
                  <a:pt x="5060" y="559"/>
                </a:lnTo>
                <a:lnTo>
                  <a:pt x="5060" y="559"/>
                </a:lnTo>
                <a:lnTo>
                  <a:pt x="5061" y="558"/>
                </a:lnTo>
                <a:lnTo>
                  <a:pt x="5061" y="558"/>
                </a:lnTo>
                <a:lnTo>
                  <a:pt x="5061" y="558"/>
                </a:lnTo>
                <a:lnTo>
                  <a:pt x="5061" y="558"/>
                </a:lnTo>
                <a:lnTo>
                  <a:pt x="5062" y="558"/>
                </a:lnTo>
                <a:lnTo>
                  <a:pt x="5062" y="558"/>
                </a:lnTo>
                <a:lnTo>
                  <a:pt x="5062" y="558"/>
                </a:lnTo>
                <a:lnTo>
                  <a:pt x="5062" y="558"/>
                </a:lnTo>
                <a:lnTo>
                  <a:pt x="5063" y="558"/>
                </a:lnTo>
                <a:lnTo>
                  <a:pt x="5063" y="558"/>
                </a:lnTo>
                <a:lnTo>
                  <a:pt x="5063" y="558"/>
                </a:lnTo>
                <a:lnTo>
                  <a:pt x="5063" y="558"/>
                </a:lnTo>
                <a:lnTo>
                  <a:pt x="5064" y="558"/>
                </a:lnTo>
                <a:lnTo>
                  <a:pt x="5064" y="559"/>
                </a:lnTo>
                <a:lnTo>
                  <a:pt x="5064" y="559"/>
                </a:lnTo>
                <a:lnTo>
                  <a:pt x="5064" y="559"/>
                </a:lnTo>
                <a:lnTo>
                  <a:pt x="5065" y="559"/>
                </a:lnTo>
                <a:lnTo>
                  <a:pt x="5065" y="559"/>
                </a:lnTo>
                <a:lnTo>
                  <a:pt x="5065" y="559"/>
                </a:lnTo>
                <a:lnTo>
                  <a:pt x="5065" y="559"/>
                </a:lnTo>
                <a:lnTo>
                  <a:pt x="5065" y="559"/>
                </a:lnTo>
                <a:lnTo>
                  <a:pt x="5066" y="559"/>
                </a:lnTo>
                <a:lnTo>
                  <a:pt x="5066" y="559"/>
                </a:lnTo>
                <a:lnTo>
                  <a:pt x="5066" y="559"/>
                </a:lnTo>
                <a:lnTo>
                  <a:pt x="5066" y="559"/>
                </a:lnTo>
                <a:lnTo>
                  <a:pt x="5067" y="559"/>
                </a:lnTo>
                <a:lnTo>
                  <a:pt x="5067" y="559"/>
                </a:lnTo>
                <a:lnTo>
                  <a:pt x="5067" y="559"/>
                </a:lnTo>
                <a:lnTo>
                  <a:pt x="5067" y="559"/>
                </a:lnTo>
                <a:lnTo>
                  <a:pt x="5068" y="559"/>
                </a:lnTo>
                <a:lnTo>
                  <a:pt x="5068" y="559"/>
                </a:lnTo>
                <a:lnTo>
                  <a:pt x="5068" y="559"/>
                </a:lnTo>
                <a:lnTo>
                  <a:pt x="5068" y="559"/>
                </a:lnTo>
                <a:lnTo>
                  <a:pt x="5069" y="559"/>
                </a:lnTo>
                <a:lnTo>
                  <a:pt x="5069" y="559"/>
                </a:lnTo>
                <a:lnTo>
                  <a:pt x="5069" y="559"/>
                </a:lnTo>
                <a:lnTo>
                  <a:pt x="5069" y="559"/>
                </a:lnTo>
                <a:lnTo>
                  <a:pt x="5069" y="559"/>
                </a:lnTo>
                <a:lnTo>
                  <a:pt x="5070" y="559"/>
                </a:lnTo>
                <a:lnTo>
                  <a:pt x="5070" y="559"/>
                </a:lnTo>
                <a:lnTo>
                  <a:pt x="5070" y="559"/>
                </a:lnTo>
                <a:lnTo>
                  <a:pt x="5070" y="559"/>
                </a:lnTo>
                <a:lnTo>
                  <a:pt x="5071" y="559"/>
                </a:lnTo>
                <a:lnTo>
                  <a:pt x="5071" y="559"/>
                </a:lnTo>
                <a:lnTo>
                  <a:pt x="5071" y="559"/>
                </a:lnTo>
                <a:lnTo>
                  <a:pt x="5071" y="559"/>
                </a:lnTo>
                <a:lnTo>
                  <a:pt x="5072" y="559"/>
                </a:lnTo>
                <a:lnTo>
                  <a:pt x="5072" y="559"/>
                </a:lnTo>
                <a:lnTo>
                  <a:pt x="5072" y="559"/>
                </a:lnTo>
                <a:lnTo>
                  <a:pt x="5073" y="559"/>
                </a:lnTo>
                <a:lnTo>
                  <a:pt x="5073" y="559"/>
                </a:lnTo>
                <a:lnTo>
                  <a:pt x="5073" y="559"/>
                </a:lnTo>
                <a:lnTo>
                  <a:pt x="5073" y="559"/>
                </a:lnTo>
                <a:lnTo>
                  <a:pt x="5074" y="559"/>
                </a:lnTo>
                <a:lnTo>
                  <a:pt x="5074" y="558"/>
                </a:lnTo>
                <a:lnTo>
                  <a:pt x="5074" y="558"/>
                </a:lnTo>
                <a:lnTo>
                  <a:pt x="5074" y="558"/>
                </a:lnTo>
                <a:lnTo>
                  <a:pt x="5074" y="558"/>
                </a:lnTo>
                <a:lnTo>
                  <a:pt x="5074" y="558"/>
                </a:lnTo>
                <a:lnTo>
                  <a:pt x="5075" y="558"/>
                </a:lnTo>
                <a:lnTo>
                  <a:pt x="5075" y="558"/>
                </a:lnTo>
                <a:lnTo>
                  <a:pt x="5075" y="558"/>
                </a:lnTo>
                <a:lnTo>
                  <a:pt x="5076" y="558"/>
                </a:lnTo>
                <a:lnTo>
                  <a:pt x="5076" y="558"/>
                </a:lnTo>
                <a:lnTo>
                  <a:pt x="5076" y="558"/>
                </a:lnTo>
                <a:lnTo>
                  <a:pt x="5076" y="558"/>
                </a:lnTo>
                <a:lnTo>
                  <a:pt x="5077" y="558"/>
                </a:lnTo>
                <a:lnTo>
                  <a:pt x="5077" y="558"/>
                </a:lnTo>
                <a:lnTo>
                  <a:pt x="5077" y="558"/>
                </a:lnTo>
                <a:lnTo>
                  <a:pt x="5077" y="558"/>
                </a:lnTo>
                <a:lnTo>
                  <a:pt x="5078" y="557"/>
                </a:lnTo>
                <a:lnTo>
                  <a:pt x="5078" y="557"/>
                </a:lnTo>
                <a:lnTo>
                  <a:pt x="5078" y="557"/>
                </a:lnTo>
                <a:lnTo>
                  <a:pt x="5078" y="556"/>
                </a:lnTo>
                <a:lnTo>
                  <a:pt x="5078" y="548"/>
                </a:lnTo>
                <a:lnTo>
                  <a:pt x="5079" y="528"/>
                </a:lnTo>
                <a:lnTo>
                  <a:pt x="5079" y="521"/>
                </a:lnTo>
                <a:lnTo>
                  <a:pt x="5079" y="523"/>
                </a:lnTo>
                <a:lnTo>
                  <a:pt x="5079" y="529"/>
                </a:lnTo>
                <a:lnTo>
                  <a:pt x="5080" y="533"/>
                </a:lnTo>
                <a:lnTo>
                  <a:pt x="5080" y="530"/>
                </a:lnTo>
                <a:lnTo>
                  <a:pt x="5080" y="524"/>
                </a:lnTo>
                <a:lnTo>
                  <a:pt x="5080" y="518"/>
                </a:lnTo>
                <a:lnTo>
                  <a:pt x="5081" y="520"/>
                </a:lnTo>
                <a:lnTo>
                  <a:pt x="5081" y="539"/>
                </a:lnTo>
                <a:lnTo>
                  <a:pt x="5081" y="556"/>
                </a:lnTo>
                <a:lnTo>
                  <a:pt x="5081" y="559"/>
                </a:lnTo>
                <a:lnTo>
                  <a:pt x="5082" y="559"/>
                </a:lnTo>
                <a:lnTo>
                  <a:pt x="5082" y="559"/>
                </a:lnTo>
                <a:lnTo>
                  <a:pt x="5082" y="559"/>
                </a:lnTo>
                <a:lnTo>
                  <a:pt x="5082" y="559"/>
                </a:lnTo>
                <a:lnTo>
                  <a:pt x="5082" y="560"/>
                </a:lnTo>
                <a:lnTo>
                  <a:pt x="5083" y="560"/>
                </a:lnTo>
                <a:lnTo>
                  <a:pt x="5083" y="560"/>
                </a:lnTo>
                <a:lnTo>
                  <a:pt x="5083" y="560"/>
                </a:lnTo>
                <a:lnTo>
                  <a:pt x="5083" y="560"/>
                </a:lnTo>
                <a:lnTo>
                  <a:pt x="5084" y="560"/>
                </a:lnTo>
                <a:lnTo>
                  <a:pt x="5084" y="560"/>
                </a:lnTo>
                <a:lnTo>
                  <a:pt x="5084" y="560"/>
                </a:lnTo>
                <a:lnTo>
                  <a:pt x="5084" y="560"/>
                </a:lnTo>
                <a:lnTo>
                  <a:pt x="5085" y="560"/>
                </a:lnTo>
                <a:lnTo>
                  <a:pt x="5085" y="560"/>
                </a:lnTo>
                <a:lnTo>
                  <a:pt x="5085" y="560"/>
                </a:lnTo>
                <a:lnTo>
                  <a:pt x="5085" y="560"/>
                </a:lnTo>
                <a:lnTo>
                  <a:pt x="5086" y="559"/>
                </a:lnTo>
                <a:lnTo>
                  <a:pt x="5086" y="559"/>
                </a:lnTo>
                <a:lnTo>
                  <a:pt x="5086" y="560"/>
                </a:lnTo>
                <a:lnTo>
                  <a:pt x="5086" y="560"/>
                </a:lnTo>
                <a:lnTo>
                  <a:pt x="5087" y="560"/>
                </a:lnTo>
                <a:lnTo>
                  <a:pt x="5087" y="560"/>
                </a:lnTo>
                <a:lnTo>
                  <a:pt x="5087" y="560"/>
                </a:lnTo>
                <a:lnTo>
                  <a:pt x="5087" y="560"/>
                </a:lnTo>
                <a:lnTo>
                  <a:pt x="5087" y="560"/>
                </a:lnTo>
                <a:lnTo>
                  <a:pt x="5088" y="559"/>
                </a:lnTo>
                <a:lnTo>
                  <a:pt x="5088" y="559"/>
                </a:lnTo>
                <a:lnTo>
                  <a:pt x="5088" y="559"/>
                </a:lnTo>
                <a:lnTo>
                  <a:pt x="5088" y="559"/>
                </a:lnTo>
                <a:lnTo>
                  <a:pt x="5089" y="559"/>
                </a:lnTo>
                <a:lnTo>
                  <a:pt x="5089" y="560"/>
                </a:lnTo>
                <a:lnTo>
                  <a:pt x="5089" y="560"/>
                </a:lnTo>
                <a:lnTo>
                  <a:pt x="5089" y="560"/>
                </a:lnTo>
                <a:lnTo>
                  <a:pt x="5090" y="560"/>
                </a:lnTo>
                <a:lnTo>
                  <a:pt x="5090" y="560"/>
                </a:lnTo>
                <a:lnTo>
                  <a:pt x="5090" y="560"/>
                </a:lnTo>
                <a:lnTo>
                  <a:pt x="5090" y="560"/>
                </a:lnTo>
                <a:lnTo>
                  <a:pt x="5091" y="560"/>
                </a:lnTo>
                <a:lnTo>
                  <a:pt x="5091" y="560"/>
                </a:lnTo>
                <a:lnTo>
                  <a:pt x="5091" y="560"/>
                </a:lnTo>
                <a:lnTo>
                  <a:pt x="5091" y="559"/>
                </a:lnTo>
                <a:lnTo>
                  <a:pt x="5091" y="559"/>
                </a:lnTo>
                <a:lnTo>
                  <a:pt x="5092" y="559"/>
                </a:lnTo>
                <a:lnTo>
                  <a:pt x="5092" y="559"/>
                </a:lnTo>
                <a:lnTo>
                  <a:pt x="5092" y="559"/>
                </a:lnTo>
                <a:lnTo>
                  <a:pt x="5092" y="559"/>
                </a:lnTo>
                <a:lnTo>
                  <a:pt x="5093" y="559"/>
                </a:lnTo>
                <a:lnTo>
                  <a:pt x="5093" y="559"/>
                </a:lnTo>
                <a:lnTo>
                  <a:pt x="5093" y="559"/>
                </a:lnTo>
                <a:lnTo>
                  <a:pt x="5093" y="559"/>
                </a:lnTo>
                <a:lnTo>
                  <a:pt x="5094" y="559"/>
                </a:lnTo>
                <a:lnTo>
                  <a:pt x="5094" y="560"/>
                </a:lnTo>
                <a:lnTo>
                  <a:pt x="5094" y="562"/>
                </a:lnTo>
                <a:lnTo>
                  <a:pt x="5094" y="563"/>
                </a:lnTo>
                <a:lnTo>
                  <a:pt x="5095" y="564"/>
                </a:lnTo>
                <a:lnTo>
                  <a:pt x="5095" y="564"/>
                </a:lnTo>
                <a:lnTo>
                  <a:pt x="5095" y="565"/>
                </a:lnTo>
                <a:lnTo>
                  <a:pt x="5095" y="566"/>
                </a:lnTo>
                <a:lnTo>
                  <a:pt x="5096" y="566"/>
                </a:lnTo>
                <a:lnTo>
                  <a:pt x="5096" y="566"/>
                </a:lnTo>
                <a:lnTo>
                  <a:pt x="5096" y="565"/>
                </a:lnTo>
                <a:lnTo>
                  <a:pt x="5096" y="565"/>
                </a:lnTo>
                <a:lnTo>
                  <a:pt x="5096" y="564"/>
                </a:lnTo>
                <a:lnTo>
                  <a:pt x="5097" y="563"/>
                </a:lnTo>
                <a:lnTo>
                  <a:pt x="5097" y="563"/>
                </a:lnTo>
                <a:lnTo>
                  <a:pt x="5097" y="563"/>
                </a:lnTo>
                <a:lnTo>
                  <a:pt x="5097" y="563"/>
                </a:lnTo>
                <a:lnTo>
                  <a:pt x="5098" y="563"/>
                </a:lnTo>
                <a:lnTo>
                  <a:pt x="5098" y="565"/>
                </a:lnTo>
                <a:lnTo>
                  <a:pt x="5098" y="566"/>
                </a:lnTo>
                <a:lnTo>
                  <a:pt x="5098" y="566"/>
                </a:lnTo>
                <a:lnTo>
                  <a:pt x="5099" y="566"/>
                </a:lnTo>
                <a:lnTo>
                  <a:pt x="5099" y="566"/>
                </a:lnTo>
                <a:lnTo>
                  <a:pt x="5099" y="566"/>
                </a:lnTo>
                <a:lnTo>
                  <a:pt x="5099" y="566"/>
                </a:lnTo>
                <a:lnTo>
                  <a:pt x="5100" y="566"/>
                </a:lnTo>
                <a:lnTo>
                  <a:pt x="5100" y="566"/>
                </a:lnTo>
                <a:lnTo>
                  <a:pt x="5100" y="566"/>
                </a:lnTo>
                <a:lnTo>
                  <a:pt x="5100" y="566"/>
                </a:lnTo>
                <a:lnTo>
                  <a:pt x="5100" y="566"/>
                </a:lnTo>
                <a:lnTo>
                  <a:pt x="5101" y="566"/>
                </a:lnTo>
                <a:lnTo>
                  <a:pt x="5101" y="566"/>
                </a:lnTo>
                <a:lnTo>
                  <a:pt x="5101" y="566"/>
                </a:lnTo>
                <a:lnTo>
                  <a:pt x="5101" y="566"/>
                </a:lnTo>
                <a:lnTo>
                  <a:pt x="5102" y="566"/>
                </a:lnTo>
                <a:lnTo>
                  <a:pt x="5102" y="566"/>
                </a:lnTo>
                <a:lnTo>
                  <a:pt x="5102" y="566"/>
                </a:lnTo>
                <a:lnTo>
                  <a:pt x="5102" y="566"/>
                </a:lnTo>
                <a:lnTo>
                  <a:pt x="5103" y="566"/>
                </a:lnTo>
                <a:lnTo>
                  <a:pt x="5103" y="566"/>
                </a:lnTo>
                <a:lnTo>
                  <a:pt x="5103" y="566"/>
                </a:lnTo>
                <a:lnTo>
                  <a:pt x="5103" y="566"/>
                </a:lnTo>
                <a:lnTo>
                  <a:pt x="5104" y="566"/>
                </a:lnTo>
                <a:lnTo>
                  <a:pt x="5104" y="566"/>
                </a:lnTo>
                <a:lnTo>
                  <a:pt x="5104" y="566"/>
                </a:lnTo>
                <a:lnTo>
                  <a:pt x="5104" y="566"/>
                </a:lnTo>
                <a:lnTo>
                  <a:pt x="5105" y="566"/>
                </a:lnTo>
                <a:lnTo>
                  <a:pt x="5105" y="565"/>
                </a:lnTo>
                <a:lnTo>
                  <a:pt x="5105" y="566"/>
                </a:lnTo>
                <a:lnTo>
                  <a:pt x="5105" y="566"/>
                </a:lnTo>
                <a:lnTo>
                  <a:pt x="5105" y="566"/>
                </a:lnTo>
                <a:lnTo>
                  <a:pt x="5106" y="566"/>
                </a:lnTo>
                <a:lnTo>
                  <a:pt x="5106" y="566"/>
                </a:lnTo>
                <a:lnTo>
                  <a:pt x="5106" y="566"/>
                </a:lnTo>
                <a:lnTo>
                  <a:pt x="5106" y="565"/>
                </a:lnTo>
                <a:lnTo>
                  <a:pt x="5107" y="565"/>
                </a:lnTo>
                <a:lnTo>
                  <a:pt x="5107" y="565"/>
                </a:lnTo>
                <a:lnTo>
                  <a:pt x="5107" y="565"/>
                </a:lnTo>
                <a:lnTo>
                  <a:pt x="5107" y="565"/>
                </a:lnTo>
                <a:lnTo>
                  <a:pt x="5108" y="565"/>
                </a:lnTo>
                <a:lnTo>
                  <a:pt x="5108" y="565"/>
                </a:lnTo>
                <a:lnTo>
                  <a:pt x="5108" y="565"/>
                </a:lnTo>
                <a:lnTo>
                  <a:pt x="5109" y="565"/>
                </a:lnTo>
                <a:lnTo>
                  <a:pt x="5109" y="565"/>
                </a:lnTo>
                <a:lnTo>
                  <a:pt x="5109" y="565"/>
                </a:lnTo>
                <a:lnTo>
                  <a:pt x="5109" y="565"/>
                </a:lnTo>
                <a:lnTo>
                  <a:pt x="5109" y="565"/>
                </a:lnTo>
                <a:lnTo>
                  <a:pt x="5109" y="566"/>
                </a:lnTo>
                <a:lnTo>
                  <a:pt x="5110" y="566"/>
                </a:lnTo>
                <a:lnTo>
                  <a:pt x="5110" y="566"/>
                </a:lnTo>
                <a:lnTo>
                  <a:pt x="5110" y="566"/>
                </a:lnTo>
                <a:lnTo>
                  <a:pt x="5110" y="566"/>
                </a:lnTo>
                <a:lnTo>
                  <a:pt x="5111" y="566"/>
                </a:lnTo>
                <a:lnTo>
                  <a:pt x="5111" y="566"/>
                </a:lnTo>
                <a:lnTo>
                  <a:pt x="5111" y="566"/>
                </a:lnTo>
                <a:lnTo>
                  <a:pt x="5112" y="566"/>
                </a:lnTo>
                <a:lnTo>
                  <a:pt x="5112" y="565"/>
                </a:lnTo>
                <a:lnTo>
                  <a:pt x="5112" y="566"/>
                </a:lnTo>
                <a:lnTo>
                  <a:pt x="5112" y="565"/>
                </a:lnTo>
                <a:lnTo>
                  <a:pt x="5113" y="565"/>
                </a:lnTo>
                <a:lnTo>
                  <a:pt x="5113" y="565"/>
                </a:lnTo>
                <a:lnTo>
                  <a:pt x="5113" y="565"/>
                </a:lnTo>
                <a:lnTo>
                  <a:pt x="5113" y="566"/>
                </a:lnTo>
                <a:lnTo>
                  <a:pt x="5114" y="566"/>
                </a:lnTo>
                <a:lnTo>
                  <a:pt x="5114" y="566"/>
                </a:lnTo>
                <a:lnTo>
                  <a:pt x="5114" y="566"/>
                </a:lnTo>
                <a:lnTo>
                  <a:pt x="5114" y="566"/>
                </a:lnTo>
                <a:lnTo>
                  <a:pt x="5114" y="566"/>
                </a:lnTo>
                <a:lnTo>
                  <a:pt x="5115" y="566"/>
                </a:lnTo>
                <a:lnTo>
                  <a:pt x="5115" y="566"/>
                </a:lnTo>
                <a:lnTo>
                  <a:pt x="5115" y="566"/>
                </a:lnTo>
                <a:lnTo>
                  <a:pt x="5115" y="566"/>
                </a:lnTo>
                <a:lnTo>
                  <a:pt x="5116" y="566"/>
                </a:lnTo>
                <a:lnTo>
                  <a:pt x="5116" y="566"/>
                </a:lnTo>
                <a:lnTo>
                  <a:pt x="5116" y="566"/>
                </a:lnTo>
                <a:lnTo>
                  <a:pt x="5116" y="566"/>
                </a:lnTo>
                <a:lnTo>
                  <a:pt x="5117" y="566"/>
                </a:lnTo>
                <a:lnTo>
                  <a:pt x="5117" y="566"/>
                </a:lnTo>
                <a:lnTo>
                  <a:pt x="5117" y="566"/>
                </a:lnTo>
                <a:lnTo>
                  <a:pt x="5117" y="566"/>
                </a:lnTo>
                <a:lnTo>
                  <a:pt x="5118" y="566"/>
                </a:lnTo>
                <a:lnTo>
                  <a:pt x="5118" y="566"/>
                </a:lnTo>
                <a:lnTo>
                  <a:pt x="5118" y="566"/>
                </a:lnTo>
                <a:lnTo>
                  <a:pt x="5118" y="566"/>
                </a:lnTo>
                <a:lnTo>
                  <a:pt x="5118" y="566"/>
                </a:lnTo>
                <a:lnTo>
                  <a:pt x="5119" y="565"/>
                </a:lnTo>
                <a:lnTo>
                  <a:pt x="5119" y="565"/>
                </a:lnTo>
                <a:lnTo>
                  <a:pt x="5119" y="565"/>
                </a:lnTo>
                <a:lnTo>
                  <a:pt x="5119" y="565"/>
                </a:lnTo>
                <a:lnTo>
                  <a:pt x="5120" y="564"/>
                </a:lnTo>
                <a:lnTo>
                  <a:pt x="5120" y="564"/>
                </a:lnTo>
                <a:lnTo>
                  <a:pt x="5120" y="564"/>
                </a:lnTo>
                <a:lnTo>
                  <a:pt x="5120" y="564"/>
                </a:lnTo>
                <a:lnTo>
                  <a:pt x="5121" y="564"/>
                </a:lnTo>
                <a:lnTo>
                  <a:pt x="5121" y="564"/>
                </a:lnTo>
                <a:lnTo>
                  <a:pt x="5121" y="564"/>
                </a:lnTo>
                <a:lnTo>
                  <a:pt x="5121" y="564"/>
                </a:lnTo>
                <a:lnTo>
                  <a:pt x="5122" y="564"/>
                </a:lnTo>
                <a:lnTo>
                  <a:pt x="5122" y="564"/>
                </a:lnTo>
                <a:lnTo>
                  <a:pt x="5122" y="564"/>
                </a:lnTo>
                <a:lnTo>
                  <a:pt x="5122" y="564"/>
                </a:lnTo>
                <a:lnTo>
                  <a:pt x="5122" y="564"/>
                </a:lnTo>
                <a:lnTo>
                  <a:pt x="5123" y="564"/>
                </a:lnTo>
                <a:lnTo>
                  <a:pt x="5123" y="564"/>
                </a:lnTo>
                <a:lnTo>
                  <a:pt x="5123" y="564"/>
                </a:lnTo>
                <a:lnTo>
                  <a:pt x="5123" y="564"/>
                </a:lnTo>
                <a:lnTo>
                  <a:pt x="5124" y="564"/>
                </a:lnTo>
                <a:lnTo>
                  <a:pt x="5124" y="564"/>
                </a:lnTo>
                <a:lnTo>
                  <a:pt x="5124" y="564"/>
                </a:lnTo>
                <a:lnTo>
                  <a:pt x="5124" y="564"/>
                </a:lnTo>
                <a:lnTo>
                  <a:pt x="5125" y="564"/>
                </a:lnTo>
                <a:lnTo>
                  <a:pt x="5125" y="564"/>
                </a:lnTo>
                <a:lnTo>
                  <a:pt x="5125" y="564"/>
                </a:lnTo>
                <a:lnTo>
                  <a:pt x="5125" y="564"/>
                </a:lnTo>
                <a:lnTo>
                  <a:pt x="5126" y="563"/>
                </a:lnTo>
                <a:lnTo>
                  <a:pt x="5126" y="563"/>
                </a:lnTo>
                <a:lnTo>
                  <a:pt x="5126" y="563"/>
                </a:lnTo>
                <a:lnTo>
                  <a:pt x="5126" y="563"/>
                </a:lnTo>
                <a:lnTo>
                  <a:pt x="5127" y="563"/>
                </a:lnTo>
                <a:lnTo>
                  <a:pt x="5127" y="563"/>
                </a:lnTo>
                <a:lnTo>
                  <a:pt x="5127" y="563"/>
                </a:lnTo>
                <a:lnTo>
                  <a:pt x="5127" y="563"/>
                </a:lnTo>
                <a:lnTo>
                  <a:pt x="5127" y="563"/>
                </a:lnTo>
                <a:lnTo>
                  <a:pt x="5128" y="563"/>
                </a:lnTo>
                <a:lnTo>
                  <a:pt x="5128" y="563"/>
                </a:lnTo>
                <a:lnTo>
                  <a:pt x="5128" y="563"/>
                </a:lnTo>
                <a:lnTo>
                  <a:pt x="5128" y="563"/>
                </a:lnTo>
                <a:lnTo>
                  <a:pt x="5129" y="563"/>
                </a:lnTo>
                <a:lnTo>
                  <a:pt x="5129" y="563"/>
                </a:lnTo>
                <a:lnTo>
                  <a:pt x="5129" y="563"/>
                </a:lnTo>
                <a:lnTo>
                  <a:pt x="5129" y="563"/>
                </a:lnTo>
                <a:lnTo>
                  <a:pt x="5130" y="563"/>
                </a:lnTo>
                <a:lnTo>
                  <a:pt x="5130" y="564"/>
                </a:lnTo>
                <a:lnTo>
                  <a:pt x="5130" y="564"/>
                </a:lnTo>
                <a:lnTo>
                  <a:pt x="5130" y="564"/>
                </a:lnTo>
                <a:lnTo>
                  <a:pt x="5131" y="564"/>
                </a:lnTo>
                <a:lnTo>
                  <a:pt x="5131" y="563"/>
                </a:lnTo>
                <a:lnTo>
                  <a:pt x="5131" y="563"/>
                </a:lnTo>
                <a:lnTo>
                  <a:pt x="5131" y="563"/>
                </a:lnTo>
                <a:lnTo>
                  <a:pt x="5131" y="563"/>
                </a:lnTo>
                <a:lnTo>
                  <a:pt x="5132" y="564"/>
                </a:lnTo>
                <a:lnTo>
                  <a:pt x="5132" y="564"/>
                </a:lnTo>
                <a:lnTo>
                  <a:pt x="5132" y="564"/>
                </a:lnTo>
                <a:lnTo>
                  <a:pt x="5132" y="563"/>
                </a:lnTo>
                <a:lnTo>
                  <a:pt x="5133" y="562"/>
                </a:lnTo>
                <a:lnTo>
                  <a:pt x="5133" y="561"/>
                </a:lnTo>
                <a:lnTo>
                  <a:pt x="5133" y="561"/>
                </a:lnTo>
                <a:lnTo>
                  <a:pt x="5133" y="561"/>
                </a:lnTo>
                <a:lnTo>
                  <a:pt x="5134" y="561"/>
                </a:lnTo>
                <a:lnTo>
                  <a:pt x="5134" y="561"/>
                </a:lnTo>
                <a:lnTo>
                  <a:pt x="5134" y="561"/>
                </a:lnTo>
                <a:lnTo>
                  <a:pt x="5134" y="561"/>
                </a:lnTo>
                <a:lnTo>
                  <a:pt x="5135" y="561"/>
                </a:lnTo>
                <a:lnTo>
                  <a:pt x="5135" y="561"/>
                </a:lnTo>
                <a:lnTo>
                  <a:pt x="5135" y="561"/>
                </a:lnTo>
                <a:lnTo>
                  <a:pt x="5135" y="560"/>
                </a:lnTo>
                <a:lnTo>
                  <a:pt x="5136" y="561"/>
                </a:lnTo>
                <a:lnTo>
                  <a:pt x="5136" y="561"/>
                </a:lnTo>
                <a:lnTo>
                  <a:pt x="5136" y="561"/>
                </a:lnTo>
                <a:lnTo>
                  <a:pt x="5136" y="561"/>
                </a:lnTo>
                <a:lnTo>
                  <a:pt x="5136" y="561"/>
                </a:lnTo>
                <a:lnTo>
                  <a:pt x="5137" y="561"/>
                </a:lnTo>
                <a:lnTo>
                  <a:pt x="5137" y="561"/>
                </a:lnTo>
                <a:lnTo>
                  <a:pt x="5137" y="561"/>
                </a:lnTo>
                <a:lnTo>
                  <a:pt x="5137" y="561"/>
                </a:lnTo>
                <a:lnTo>
                  <a:pt x="5138" y="562"/>
                </a:lnTo>
                <a:lnTo>
                  <a:pt x="5138" y="562"/>
                </a:lnTo>
                <a:lnTo>
                  <a:pt x="5138" y="562"/>
                </a:lnTo>
                <a:lnTo>
                  <a:pt x="5138" y="562"/>
                </a:lnTo>
                <a:lnTo>
                  <a:pt x="5139" y="562"/>
                </a:lnTo>
                <a:lnTo>
                  <a:pt x="5139" y="562"/>
                </a:lnTo>
                <a:lnTo>
                  <a:pt x="5139" y="562"/>
                </a:lnTo>
                <a:lnTo>
                  <a:pt x="5139" y="562"/>
                </a:lnTo>
                <a:lnTo>
                  <a:pt x="5140" y="561"/>
                </a:lnTo>
                <a:lnTo>
                  <a:pt x="5140" y="559"/>
                </a:lnTo>
                <a:lnTo>
                  <a:pt x="5140" y="554"/>
                </a:lnTo>
                <a:lnTo>
                  <a:pt x="5140" y="548"/>
                </a:lnTo>
                <a:lnTo>
                  <a:pt x="5140" y="547"/>
                </a:lnTo>
                <a:lnTo>
                  <a:pt x="5141" y="551"/>
                </a:lnTo>
                <a:lnTo>
                  <a:pt x="5141" y="554"/>
                </a:lnTo>
                <a:lnTo>
                  <a:pt x="5141" y="555"/>
                </a:lnTo>
                <a:lnTo>
                  <a:pt x="5141" y="557"/>
                </a:lnTo>
                <a:lnTo>
                  <a:pt x="5142" y="561"/>
                </a:lnTo>
                <a:lnTo>
                  <a:pt x="5142" y="559"/>
                </a:lnTo>
                <a:lnTo>
                  <a:pt x="5142" y="558"/>
                </a:lnTo>
                <a:lnTo>
                  <a:pt x="5142" y="558"/>
                </a:lnTo>
                <a:lnTo>
                  <a:pt x="5143" y="558"/>
                </a:lnTo>
                <a:lnTo>
                  <a:pt x="5143" y="558"/>
                </a:lnTo>
                <a:lnTo>
                  <a:pt x="5143" y="558"/>
                </a:lnTo>
                <a:lnTo>
                  <a:pt x="5143" y="558"/>
                </a:lnTo>
                <a:lnTo>
                  <a:pt x="5144" y="559"/>
                </a:lnTo>
                <a:lnTo>
                  <a:pt x="5144" y="560"/>
                </a:lnTo>
                <a:lnTo>
                  <a:pt x="5144" y="560"/>
                </a:lnTo>
                <a:lnTo>
                  <a:pt x="5145" y="560"/>
                </a:lnTo>
                <a:lnTo>
                  <a:pt x="5145" y="560"/>
                </a:lnTo>
                <a:lnTo>
                  <a:pt x="5145" y="560"/>
                </a:lnTo>
                <a:lnTo>
                  <a:pt x="5145" y="560"/>
                </a:lnTo>
                <a:lnTo>
                  <a:pt x="5145" y="560"/>
                </a:lnTo>
                <a:lnTo>
                  <a:pt x="5145" y="560"/>
                </a:lnTo>
                <a:lnTo>
                  <a:pt x="5146" y="560"/>
                </a:lnTo>
                <a:lnTo>
                  <a:pt x="5146" y="561"/>
                </a:lnTo>
                <a:lnTo>
                  <a:pt x="5146" y="561"/>
                </a:lnTo>
                <a:lnTo>
                  <a:pt x="5146" y="561"/>
                </a:lnTo>
                <a:lnTo>
                  <a:pt x="5147" y="561"/>
                </a:lnTo>
                <a:lnTo>
                  <a:pt x="5147" y="561"/>
                </a:lnTo>
                <a:lnTo>
                  <a:pt x="5147" y="560"/>
                </a:lnTo>
                <a:lnTo>
                  <a:pt x="5148" y="560"/>
                </a:lnTo>
                <a:lnTo>
                  <a:pt x="5148" y="560"/>
                </a:lnTo>
                <a:lnTo>
                  <a:pt x="5148" y="560"/>
                </a:lnTo>
                <a:lnTo>
                  <a:pt x="5148" y="560"/>
                </a:lnTo>
                <a:lnTo>
                  <a:pt x="5149" y="561"/>
                </a:lnTo>
                <a:lnTo>
                  <a:pt x="5149" y="562"/>
                </a:lnTo>
                <a:lnTo>
                  <a:pt x="5149" y="562"/>
                </a:lnTo>
                <a:lnTo>
                  <a:pt x="5149" y="561"/>
                </a:lnTo>
                <a:lnTo>
                  <a:pt x="5149" y="561"/>
                </a:lnTo>
                <a:lnTo>
                  <a:pt x="5149" y="561"/>
                </a:lnTo>
                <a:lnTo>
                  <a:pt x="5150" y="562"/>
                </a:lnTo>
                <a:lnTo>
                  <a:pt x="5150" y="562"/>
                </a:lnTo>
                <a:lnTo>
                  <a:pt x="5150" y="562"/>
                </a:lnTo>
                <a:lnTo>
                  <a:pt x="5151" y="562"/>
                </a:lnTo>
                <a:lnTo>
                  <a:pt x="5151" y="562"/>
                </a:lnTo>
                <a:lnTo>
                  <a:pt x="5151" y="562"/>
                </a:lnTo>
                <a:lnTo>
                  <a:pt x="5151" y="562"/>
                </a:lnTo>
                <a:lnTo>
                  <a:pt x="5152" y="562"/>
                </a:lnTo>
                <a:lnTo>
                  <a:pt x="5152" y="562"/>
                </a:lnTo>
                <a:lnTo>
                  <a:pt x="5152" y="563"/>
                </a:lnTo>
                <a:lnTo>
                  <a:pt x="5152" y="563"/>
                </a:lnTo>
                <a:lnTo>
                  <a:pt x="5153" y="563"/>
                </a:lnTo>
                <a:lnTo>
                  <a:pt x="5153" y="563"/>
                </a:lnTo>
                <a:lnTo>
                  <a:pt x="5153" y="563"/>
                </a:lnTo>
                <a:lnTo>
                  <a:pt x="5153" y="563"/>
                </a:lnTo>
                <a:lnTo>
                  <a:pt x="5154" y="563"/>
                </a:lnTo>
                <a:lnTo>
                  <a:pt x="5154" y="563"/>
                </a:lnTo>
                <a:lnTo>
                  <a:pt x="5154" y="563"/>
                </a:lnTo>
                <a:lnTo>
                  <a:pt x="5154" y="563"/>
                </a:lnTo>
                <a:lnTo>
                  <a:pt x="5154" y="563"/>
                </a:lnTo>
                <a:lnTo>
                  <a:pt x="5155" y="564"/>
                </a:lnTo>
                <a:lnTo>
                  <a:pt x="5155" y="564"/>
                </a:lnTo>
                <a:lnTo>
                  <a:pt x="5155" y="564"/>
                </a:lnTo>
                <a:lnTo>
                  <a:pt x="5155" y="564"/>
                </a:lnTo>
                <a:lnTo>
                  <a:pt x="5156" y="564"/>
                </a:lnTo>
                <a:lnTo>
                  <a:pt x="5156" y="564"/>
                </a:lnTo>
                <a:lnTo>
                  <a:pt x="5156" y="564"/>
                </a:lnTo>
                <a:lnTo>
                  <a:pt x="5156" y="564"/>
                </a:lnTo>
                <a:lnTo>
                  <a:pt x="5157" y="564"/>
                </a:lnTo>
                <a:lnTo>
                  <a:pt x="5157" y="564"/>
                </a:lnTo>
                <a:lnTo>
                  <a:pt x="5157" y="564"/>
                </a:lnTo>
                <a:lnTo>
                  <a:pt x="5157" y="564"/>
                </a:lnTo>
                <a:lnTo>
                  <a:pt x="5158" y="564"/>
                </a:lnTo>
                <a:lnTo>
                  <a:pt x="5158" y="565"/>
                </a:lnTo>
                <a:lnTo>
                  <a:pt x="5158" y="565"/>
                </a:lnTo>
                <a:lnTo>
                  <a:pt x="5158" y="565"/>
                </a:lnTo>
                <a:lnTo>
                  <a:pt x="5158" y="565"/>
                </a:lnTo>
                <a:lnTo>
                  <a:pt x="5159" y="565"/>
                </a:lnTo>
                <a:lnTo>
                  <a:pt x="5159" y="565"/>
                </a:lnTo>
                <a:lnTo>
                  <a:pt x="5159" y="565"/>
                </a:lnTo>
                <a:lnTo>
                  <a:pt x="5159" y="564"/>
                </a:lnTo>
                <a:lnTo>
                  <a:pt x="5160" y="565"/>
                </a:lnTo>
                <a:lnTo>
                  <a:pt x="5160" y="565"/>
                </a:lnTo>
                <a:lnTo>
                  <a:pt x="5160" y="565"/>
                </a:lnTo>
                <a:lnTo>
                  <a:pt x="5160" y="566"/>
                </a:lnTo>
                <a:lnTo>
                  <a:pt x="5161" y="566"/>
                </a:lnTo>
                <a:lnTo>
                  <a:pt x="5161" y="566"/>
                </a:lnTo>
                <a:lnTo>
                  <a:pt x="5161" y="567"/>
                </a:lnTo>
                <a:lnTo>
                  <a:pt x="5161" y="567"/>
                </a:lnTo>
                <a:lnTo>
                  <a:pt x="5162" y="566"/>
                </a:lnTo>
                <a:lnTo>
                  <a:pt x="5162" y="566"/>
                </a:lnTo>
                <a:lnTo>
                  <a:pt x="5162" y="566"/>
                </a:lnTo>
                <a:lnTo>
                  <a:pt x="5162" y="566"/>
                </a:lnTo>
                <a:lnTo>
                  <a:pt x="5162" y="566"/>
                </a:lnTo>
                <a:lnTo>
                  <a:pt x="5163" y="566"/>
                </a:lnTo>
                <a:lnTo>
                  <a:pt x="5163" y="566"/>
                </a:lnTo>
                <a:lnTo>
                  <a:pt x="5163" y="566"/>
                </a:lnTo>
                <a:lnTo>
                  <a:pt x="5163" y="566"/>
                </a:lnTo>
                <a:lnTo>
                  <a:pt x="5164" y="566"/>
                </a:lnTo>
                <a:lnTo>
                  <a:pt x="5164" y="566"/>
                </a:lnTo>
                <a:lnTo>
                  <a:pt x="5164" y="566"/>
                </a:lnTo>
                <a:lnTo>
                  <a:pt x="5164" y="566"/>
                </a:lnTo>
                <a:lnTo>
                  <a:pt x="5165" y="566"/>
                </a:lnTo>
                <a:lnTo>
                  <a:pt x="5165" y="566"/>
                </a:lnTo>
                <a:lnTo>
                  <a:pt x="5165" y="566"/>
                </a:lnTo>
                <a:lnTo>
                  <a:pt x="5165" y="566"/>
                </a:lnTo>
                <a:lnTo>
                  <a:pt x="5166" y="566"/>
                </a:lnTo>
                <a:lnTo>
                  <a:pt x="5166" y="566"/>
                </a:lnTo>
                <a:lnTo>
                  <a:pt x="5166" y="566"/>
                </a:lnTo>
                <a:lnTo>
                  <a:pt x="5166" y="566"/>
                </a:lnTo>
                <a:lnTo>
                  <a:pt x="5167" y="565"/>
                </a:lnTo>
                <a:lnTo>
                  <a:pt x="5167" y="565"/>
                </a:lnTo>
                <a:lnTo>
                  <a:pt x="5167" y="565"/>
                </a:lnTo>
                <a:lnTo>
                  <a:pt x="5167" y="565"/>
                </a:lnTo>
                <a:lnTo>
                  <a:pt x="5167" y="565"/>
                </a:lnTo>
                <a:lnTo>
                  <a:pt x="5168" y="565"/>
                </a:lnTo>
                <a:lnTo>
                  <a:pt x="5168" y="565"/>
                </a:lnTo>
                <a:lnTo>
                  <a:pt x="5168" y="565"/>
                </a:lnTo>
                <a:lnTo>
                  <a:pt x="5168" y="565"/>
                </a:lnTo>
                <a:lnTo>
                  <a:pt x="5169" y="565"/>
                </a:lnTo>
                <a:lnTo>
                  <a:pt x="5169" y="565"/>
                </a:lnTo>
                <a:lnTo>
                  <a:pt x="5169" y="566"/>
                </a:lnTo>
                <a:lnTo>
                  <a:pt x="5169" y="566"/>
                </a:lnTo>
                <a:lnTo>
                  <a:pt x="5170" y="566"/>
                </a:lnTo>
                <a:lnTo>
                  <a:pt x="5170" y="566"/>
                </a:lnTo>
                <a:lnTo>
                  <a:pt x="5170" y="566"/>
                </a:lnTo>
                <a:lnTo>
                  <a:pt x="5170" y="566"/>
                </a:lnTo>
                <a:lnTo>
                  <a:pt x="5171" y="567"/>
                </a:lnTo>
                <a:lnTo>
                  <a:pt x="5171" y="567"/>
                </a:lnTo>
                <a:lnTo>
                  <a:pt x="5171" y="567"/>
                </a:lnTo>
                <a:lnTo>
                  <a:pt x="5171" y="567"/>
                </a:lnTo>
                <a:lnTo>
                  <a:pt x="5171" y="567"/>
                </a:lnTo>
                <a:lnTo>
                  <a:pt x="5172" y="567"/>
                </a:lnTo>
                <a:lnTo>
                  <a:pt x="5172" y="567"/>
                </a:lnTo>
                <a:lnTo>
                  <a:pt x="5172" y="567"/>
                </a:lnTo>
                <a:lnTo>
                  <a:pt x="5172" y="567"/>
                </a:lnTo>
                <a:lnTo>
                  <a:pt x="5173" y="567"/>
                </a:lnTo>
                <a:lnTo>
                  <a:pt x="5173" y="567"/>
                </a:lnTo>
                <a:lnTo>
                  <a:pt x="5173" y="567"/>
                </a:lnTo>
                <a:lnTo>
                  <a:pt x="5173" y="567"/>
                </a:lnTo>
                <a:lnTo>
                  <a:pt x="5174" y="567"/>
                </a:lnTo>
                <a:lnTo>
                  <a:pt x="5174" y="567"/>
                </a:lnTo>
                <a:lnTo>
                  <a:pt x="5174" y="567"/>
                </a:lnTo>
                <a:lnTo>
                  <a:pt x="5174" y="567"/>
                </a:lnTo>
                <a:lnTo>
                  <a:pt x="5175" y="567"/>
                </a:lnTo>
                <a:lnTo>
                  <a:pt x="5175" y="567"/>
                </a:lnTo>
                <a:lnTo>
                  <a:pt x="5175" y="567"/>
                </a:lnTo>
                <a:lnTo>
                  <a:pt x="5175" y="567"/>
                </a:lnTo>
                <a:lnTo>
                  <a:pt x="5176" y="567"/>
                </a:lnTo>
                <a:lnTo>
                  <a:pt x="5176" y="567"/>
                </a:lnTo>
                <a:lnTo>
                  <a:pt x="5176" y="567"/>
                </a:lnTo>
                <a:lnTo>
                  <a:pt x="5176" y="567"/>
                </a:lnTo>
                <a:lnTo>
                  <a:pt x="5176" y="567"/>
                </a:lnTo>
                <a:lnTo>
                  <a:pt x="5177" y="567"/>
                </a:lnTo>
                <a:lnTo>
                  <a:pt x="5177" y="567"/>
                </a:lnTo>
                <a:lnTo>
                  <a:pt x="5177" y="567"/>
                </a:lnTo>
                <a:lnTo>
                  <a:pt x="5177" y="567"/>
                </a:lnTo>
                <a:lnTo>
                  <a:pt x="5178" y="567"/>
                </a:lnTo>
                <a:lnTo>
                  <a:pt x="5178" y="567"/>
                </a:lnTo>
                <a:lnTo>
                  <a:pt x="5178" y="567"/>
                </a:lnTo>
                <a:lnTo>
                  <a:pt x="5178" y="567"/>
                </a:lnTo>
                <a:lnTo>
                  <a:pt x="5179" y="567"/>
                </a:lnTo>
                <a:lnTo>
                  <a:pt x="5179" y="567"/>
                </a:lnTo>
                <a:lnTo>
                  <a:pt x="5179" y="567"/>
                </a:lnTo>
                <a:lnTo>
                  <a:pt x="5180" y="567"/>
                </a:lnTo>
                <a:lnTo>
                  <a:pt x="5180" y="567"/>
                </a:lnTo>
                <a:lnTo>
                  <a:pt x="5180" y="567"/>
                </a:lnTo>
                <a:lnTo>
                  <a:pt x="5180" y="567"/>
                </a:lnTo>
                <a:lnTo>
                  <a:pt x="5180" y="567"/>
                </a:lnTo>
                <a:lnTo>
                  <a:pt x="5180" y="567"/>
                </a:lnTo>
                <a:lnTo>
                  <a:pt x="5181" y="567"/>
                </a:lnTo>
                <a:lnTo>
                  <a:pt x="5181" y="567"/>
                </a:lnTo>
                <a:lnTo>
                  <a:pt x="5181" y="567"/>
                </a:lnTo>
                <a:lnTo>
                  <a:pt x="5181" y="567"/>
                </a:lnTo>
                <a:lnTo>
                  <a:pt x="5182" y="567"/>
                </a:lnTo>
                <a:lnTo>
                  <a:pt x="5182" y="567"/>
                </a:lnTo>
                <a:lnTo>
                  <a:pt x="5182" y="567"/>
                </a:lnTo>
                <a:lnTo>
                  <a:pt x="5183" y="567"/>
                </a:lnTo>
                <a:lnTo>
                  <a:pt x="5183" y="567"/>
                </a:lnTo>
                <a:lnTo>
                  <a:pt x="5183" y="567"/>
                </a:lnTo>
                <a:lnTo>
                  <a:pt x="5183" y="567"/>
                </a:lnTo>
                <a:lnTo>
                  <a:pt x="5184" y="567"/>
                </a:lnTo>
                <a:lnTo>
                  <a:pt x="5184" y="567"/>
                </a:lnTo>
                <a:lnTo>
                  <a:pt x="5184" y="567"/>
                </a:lnTo>
                <a:lnTo>
                  <a:pt x="5184" y="567"/>
                </a:lnTo>
                <a:lnTo>
                  <a:pt x="5185" y="567"/>
                </a:lnTo>
                <a:lnTo>
                  <a:pt x="5185" y="567"/>
                </a:lnTo>
                <a:lnTo>
                  <a:pt x="5185" y="567"/>
                </a:lnTo>
                <a:lnTo>
                  <a:pt x="5185" y="567"/>
                </a:lnTo>
                <a:lnTo>
                  <a:pt x="5185" y="567"/>
                </a:lnTo>
                <a:lnTo>
                  <a:pt x="5185" y="567"/>
                </a:lnTo>
                <a:lnTo>
                  <a:pt x="5186" y="567"/>
                </a:lnTo>
                <a:lnTo>
                  <a:pt x="5186" y="567"/>
                </a:lnTo>
                <a:lnTo>
                  <a:pt x="5186" y="567"/>
                </a:lnTo>
                <a:lnTo>
                  <a:pt x="5187" y="567"/>
                </a:lnTo>
                <a:lnTo>
                  <a:pt x="5187" y="567"/>
                </a:lnTo>
                <a:lnTo>
                  <a:pt x="5187" y="568"/>
                </a:lnTo>
                <a:lnTo>
                  <a:pt x="5187" y="568"/>
                </a:lnTo>
                <a:lnTo>
                  <a:pt x="5188" y="568"/>
                </a:lnTo>
                <a:lnTo>
                  <a:pt x="5188" y="567"/>
                </a:lnTo>
                <a:lnTo>
                  <a:pt x="5188" y="567"/>
                </a:lnTo>
                <a:lnTo>
                  <a:pt x="5188" y="567"/>
                </a:lnTo>
                <a:lnTo>
                  <a:pt x="5189" y="567"/>
                </a:lnTo>
                <a:lnTo>
                  <a:pt x="5189" y="567"/>
                </a:lnTo>
                <a:lnTo>
                  <a:pt x="5189" y="567"/>
                </a:lnTo>
                <a:lnTo>
                  <a:pt x="5189" y="567"/>
                </a:lnTo>
                <a:lnTo>
                  <a:pt x="5189" y="567"/>
                </a:lnTo>
                <a:lnTo>
                  <a:pt x="5190" y="567"/>
                </a:lnTo>
                <a:lnTo>
                  <a:pt x="5190" y="567"/>
                </a:lnTo>
                <a:lnTo>
                  <a:pt x="5190" y="568"/>
                </a:lnTo>
                <a:lnTo>
                  <a:pt x="5190" y="567"/>
                </a:lnTo>
                <a:lnTo>
                  <a:pt x="5191" y="567"/>
                </a:lnTo>
                <a:lnTo>
                  <a:pt x="5191" y="567"/>
                </a:lnTo>
                <a:lnTo>
                  <a:pt x="5191" y="567"/>
                </a:lnTo>
                <a:lnTo>
                  <a:pt x="5191" y="567"/>
                </a:lnTo>
                <a:lnTo>
                  <a:pt x="5192" y="567"/>
                </a:lnTo>
                <a:lnTo>
                  <a:pt x="5192" y="567"/>
                </a:lnTo>
                <a:lnTo>
                  <a:pt x="5192" y="567"/>
                </a:lnTo>
                <a:lnTo>
                  <a:pt x="5192" y="567"/>
                </a:lnTo>
                <a:lnTo>
                  <a:pt x="5193" y="567"/>
                </a:lnTo>
                <a:lnTo>
                  <a:pt x="5193" y="566"/>
                </a:lnTo>
                <a:lnTo>
                  <a:pt x="5193" y="566"/>
                </a:lnTo>
                <a:lnTo>
                  <a:pt x="5193" y="566"/>
                </a:lnTo>
                <a:lnTo>
                  <a:pt x="5194" y="566"/>
                </a:lnTo>
                <a:lnTo>
                  <a:pt x="5194" y="567"/>
                </a:lnTo>
                <a:lnTo>
                  <a:pt x="5194" y="567"/>
                </a:lnTo>
                <a:lnTo>
                  <a:pt x="5194" y="566"/>
                </a:lnTo>
                <a:lnTo>
                  <a:pt x="5194" y="566"/>
                </a:lnTo>
                <a:lnTo>
                  <a:pt x="5195" y="566"/>
                </a:lnTo>
                <a:lnTo>
                  <a:pt x="5195" y="566"/>
                </a:lnTo>
                <a:lnTo>
                  <a:pt x="5195" y="566"/>
                </a:lnTo>
                <a:lnTo>
                  <a:pt x="5195" y="566"/>
                </a:lnTo>
                <a:lnTo>
                  <a:pt x="5196" y="566"/>
                </a:lnTo>
                <a:lnTo>
                  <a:pt x="5196" y="566"/>
                </a:lnTo>
                <a:lnTo>
                  <a:pt x="5196" y="566"/>
                </a:lnTo>
                <a:lnTo>
                  <a:pt x="5196" y="566"/>
                </a:lnTo>
                <a:lnTo>
                  <a:pt x="5197" y="566"/>
                </a:lnTo>
                <a:lnTo>
                  <a:pt x="5197" y="565"/>
                </a:lnTo>
                <a:lnTo>
                  <a:pt x="5197" y="565"/>
                </a:lnTo>
                <a:lnTo>
                  <a:pt x="5197" y="565"/>
                </a:lnTo>
                <a:lnTo>
                  <a:pt x="5198" y="565"/>
                </a:lnTo>
                <a:lnTo>
                  <a:pt x="5198" y="565"/>
                </a:lnTo>
                <a:lnTo>
                  <a:pt x="5198" y="565"/>
                </a:lnTo>
                <a:lnTo>
                  <a:pt x="5198" y="565"/>
                </a:lnTo>
                <a:lnTo>
                  <a:pt x="5198" y="565"/>
                </a:lnTo>
                <a:lnTo>
                  <a:pt x="5199" y="565"/>
                </a:lnTo>
                <a:lnTo>
                  <a:pt x="5199" y="564"/>
                </a:lnTo>
                <a:lnTo>
                  <a:pt x="5199" y="560"/>
                </a:lnTo>
                <a:lnTo>
                  <a:pt x="5199" y="555"/>
                </a:lnTo>
                <a:lnTo>
                  <a:pt x="5200" y="549"/>
                </a:lnTo>
                <a:lnTo>
                  <a:pt x="5200" y="546"/>
                </a:lnTo>
                <a:lnTo>
                  <a:pt x="5200" y="550"/>
                </a:lnTo>
                <a:lnTo>
                  <a:pt x="5200" y="554"/>
                </a:lnTo>
                <a:lnTo>
                  <a:pt x="5201" y="557"/>
                </a:lnTo>
                <a:lnTo>
                  <a:pt x="5201" y="558"/>
                </a:lnTo>
                <a:lnTo>
                  <a:pt x="5201" y="559"/>
                </a:lnTo>
                <a:lnTo>
                  <a:pt x="5201" y="559"/>
                </a:lnTo>
                <a:lnTo>
                  <a:pt x="5202" y="559"/>
                </a:lnTo>
                <a:lnTo>
                  <a:pt x="5202" y="555"/>
                </a:lnTo>
                <a:lnTo>
                  <a:pt x="5202" y="552"/>
                </a:lnTo>
                <a:lnTo>
                  <a:pt x="5202" y="550"/>
                </a:lnTo>
                <a:lnTo>
                  <a:pt x="5202" y="550"/>
                </a:lnTo>
                <a:lnTo>
                  <a:pt x="5203" y="551"/>
                </a:lnTo>
                <a:lnTo>
                  <a:pt x="5203" y="551"/>
                </a:lnTo>
                <a:lnTo>
                  <a:pt x="5203" y="551"/>
                </a:lnTo>
                <a:lnTo>
                  <a:pt x="5203" y="551"/>
                </a:lnTo>
                <a:lnTo>
                  <a:pt x="5204" y="551"/>
                </a:lnTo>
                <a:lnTo>
                  <a:pt x="5204" y="551"/>
                </a:lnTo>
                <a:lnTo>
                  <a:pt x="5204" y="551"/>
                </a:lnTo>
                <a:lnTo>
                  <a:pt x="5204" y="552"/>
                </a:lnTo>
                <a:lnTo>
                  <a:pt x="5205" y="552"/>
                </a:lnTo>
                <a:lnTo>
                  <a:pt x="5205" y="553"/>
                </a:lnTo>
                <a:lnTo>
                  <a:pt x="5205" y="553"/>
                </a:lnTo>
                <a:lnTo>
                  <a:pt x="5205" y="553"/>
                </a:lnTo>
                <a:lnTo>
                  <a:pt x="5206" y="553"/>
                </a:lnTo>
                <a:lnTo>
                  <a:pt x="5206" y="553"/>
                </a:lnTo>
                <a:lnTo>
                  <a:pt x="5206" y="553"/>
                </a:lnTo>
                <a:lnTo>
                  <a:pt x="5206" y="554"/>
                </a:lnTo>
                <a:lnTo>
                  <a:pt x="5207" y="554"/>
                </a:lnTo>
                <a:lnTo>
                  <a:pt x="5207" y="554"/>
                </a:lnTo>
                <a:lnTo>
                  <a:pt x="5207" y="554"/>
                </a:lnTo>
                <a:lnTo>
                  <a:pt x="5207" y="554"/>
                </a:lnTo>
                <a:lnTo>
                  <a:pt x="5207" y="555"/>
                </a:lnTo>
                <a:lnTo>
                  <a:pt x="5208" y="555"/>
                </a:lnTo>
                <a:lnTo>
                  <a:pt x="5208" y="555"/>
                </a:lnTo>
                <a:lnTo>
                  <a:pt x="5208" y="555"/>
                </a:lnTo>
                <a:lnTo>
                  <a:pt x="5208" y="555"/>
                </a:lnTo>
                <a:lnTo>
                  <a:pt x="5209" y="555"/>
                </a:lnTo>
                <a:lnTo>
                  <a:pt x="5209" y="555"/>
                </a:lnTo>
                <a:lnTo>
                  <a:pt x="5209" y="555"/>
                </a:lnTo>
                <a:lnTo>
                  <a:pt x="5209" y="556"/>
                </a:lnTo>
                <a:lnTo>
                  <a:pt x="5210" y="556"/>
                </a:lnTo>
                <a:lnTo>
                  <a:pt x="5210" y="557"/>
                </a:lnTo>
                <a:lnTo>
                  <a:pt x="5210" y="557"/>
                </a:lnTo>
                <a:lnTo>
                  <a:pt x="5210" y="557"/>
                </a:lnTo>
                <a:lnTo>
                  <a:pt x="5211" y="558"/>
                </a:lnTo>
                <a:lnTo>
                  <a:pt x="5211" y="558"/>
                </a:lnTo>
                <a:lnTo>
                  <a:pt x="5211" y="558"/>
                </a:lnTo>
                <a:lnTo>
                  <a:pt x="5211" y="559"/>
                </a:lnTo>
                <a:lnTo>
                  <a:pt x="5211" y="559"/>
                </a:lnTo>
                <a:lnTo>
                  <a:pt x="5212" y="559"/>
                </a:lnTo>
                <a:lnTo>
                  <a:pt x="5212" y="559"/>
                </a:lnTo>
                <a:lnTo>
                  <a:pt x="5212" y="559"/>
                </a:lnTo>
                <a:lnTo>
                  <a:pt x="5212" y="559"/>
                </a:lnTo>
                <a:lnTo>
                  <a:pt x="5213" y="559"/>
                </a:lnTo>
                <a:lnTo>
                  <a:pt x="5213" y="560"/>
                </a:lnTo>
                <a:lnTo>
                  <a:pt x="5213" y="561"/>
                </a:lnTo>
                <a:lnTo>
                  <a:pt x="5213" y="561"/>
                </a:lnTo>
                <a:lnTo>
                  <a:pt x="5214" y="562"/>
                </a:lnTo>
                <a:lnTo>
                  <a:pt x="5214" y="562"/>
                </a:lnTo>
                <a:lnTo>
                  <a:pt x="5214" y="563"/>
                </a:lnTo>
                <a:lnTo>
                  <a:pt x="5214" y="563"/>
                </a:lnTo>
                <a:lnTo>
                  <a:pt x="5215" y="564"/>
                </a:lnTo>
                <a:lnTo>
                  <a:pt x="5215" y="565"/>
                </a:lnTo>
                <a:lnTo>
                  <a:pt x="5215" y="566"/>
                </a:lnTo>
                <a:lnTo>
                  <a:pt x="5216" y="566"/>
                </a:lnTo>
                <a:lnTo>
                  <a:pt x="5216" y="567"/>
                </a:lnTo>
                <a:lnTo>
                  <a:pt x="5216" y="567"/>
                </a:lnTo>
                <a:lnTo>
                  <a:pt x="5216" y="567"/>
                </a:lnTo>
                <a:lnTo>
                  <a:pt x="5216" y="568"/>
                </a:lnTo>
                <a:lnTo>
                  <a:pt x="5216" y="568"/>
                </a:lnTo>
                <a:lnTo>
                  <a:pt x="5217" y="568"/>
                </a:lnTo>
                <a:lnTo>
                  <a:pt x="5217" y="568"/>
                </a:lnTo>
                <a:lnTo>
                  <a:pt x="5217" y="568"/>
                </a:lnTo>
                <a:lnTo>
                  <a:pt x="5217" y="568"/>
                </a:lnTo>
                <a:lnTo>
                  <a:pt x="5218" y="568"/>
                </a:lnTo>
                <a:lnTo>
                  <a:pt x="5218" y="568"/>
                </a:lnTo>
                <a:lnTo>
                  <a:pt x="5218" y="568"/>
                </a:lnTo>
                <a:lnTo>
                  <a:pt x="5219" y="569"/>
                </a:lnTo>
                <a:lnTo>
                  <a:pt x="5219" y="569"/>
                </a:lnTo>
                <a:lnTo>
                  <a:pt x="5219" y="569"/>
                </a:lnTo>
                <a:lnTo>
                  <a:pt x="5219" y="569"/>
                </a:lnTo>
                <a:lnTo>
                  <a:pt x="5220" y="569"/>
                </a:lnTo>
                <a:lnTo>
                  <a:pt x="5220" y="569"/>
                </a:lnTo>
                <a:lnTo>
                  <a:pt x="5220" y="569"/>
                </a:lnTo>
                <a:lnTo>
                  <a:pt x="5220" y="569"/>
                </a:lnTo>
                <a:lnTo>
                  <a:pt x="5220" y="569"/>
                </a:lnTo>
                <a:lnTo>
                  <a:pt x="5220" y="568"/>
                </a:lnTo>
                <a:lnTo>
                  <a:pt x="5221" y="568"/>
                </a:lnTo>
                <a:lnTo>
                  <a:pt x="5221" y="568"/>
                </a:lnTo>
                <a:lnTo>
                  <a:pt x="5221" y="568"/>
                </a:lnTo>
                <a:lnTo>
                  <a:pt x="5222" y="569"/>
                </a:lnTo>
                <a:lnTo>
                  <a:pt x="5222" y="569"/>
                </a:lnTo>
                <a:lnTo>
                  <a:pt x="5222" y="568"/>
                </a:lnTo>
                <a:lnTo>
                  <a:pt x="5222" y="568"/>
                </a:lnTo>
                <a:lnTo>
                  <a:pt x="5223" y="568"/>
                </a:lnTo>
                <a:lnTo>
                  <a:pt x="5223" y="569"/>
                </a:lnTo>
                <a:lnTo>
                  <a:pt x="5223" y="569"/>
                </a:lnTo>
                <a:lnTo>
                  <a:pt x="5223" y="569"/>
                </a:lnTo>
                <a:lnTo>
                  <a:pt x="5224" y="569"/>
                </a:lnTo>
                <a:lnTo>
                  <a:pt x="5224" y="569"/>
                </a:lnTo>
                <a:lnTo>
                  <a:pt x="5224" y="569"/>
                </a:lnTo>
                <a:lnTo>
                  <a:pt x="5224" y="569"/>
                </a:lnTo>
                <a:lnTo>
                  <a:pt x="5225" y="569"/>
                </a:lnTo>
                <a:lnTo>
                  <a:pt x="5225" y="569"/>
                </a:lnTo>
                <a:lnTo>
                  <a:pt x="5225" y="569"/>
                </a:lnTo>
                <a:lnTo>
                  <a:pt x="5225" y="569"/>
                </a:lnTo>
                <a:lnTo>
                  <a:pt x="5225" y="569"/>
                </a:lnTo>
                <a:lnTo>
                  <a:pt x="5226" y="570"/>
                </a:lnTo>
                <a:lnTo>
                  <a:pt x="5226" y="570"/>
                </a:lnTo>
                <a:lnTo>
                  <a:pt x="5226" y="570"/>
                </a:lnTo>
                <a:lnTo>
                  <a:pt x="5226" y="570"/>
                </a:lnTo>
                <a:lnTo>
                  <a:pt x="5227" y="570"/>
                </a:lnTo>
                <a:lnTo>
                  <a:pt x="5227" y="570"/>
                </a:lnTo>
                <a:lnTo>
                  <a:pt x="5227" y="570"/>
                </a:lnTo>
                <a:lnTo>
                  <a:pt x="5227" y="569"/>
                </a:lnTo>
                <a:lnTo>
                  <a:pt x="5228" y="569"/>
                </a:lnTo>
                <a:lnTo>
                  <a:pt x="5228" y="569"/>
                </a:lnTo>
                <a:lnTo>
                  <a:pt x="5228" y="568"/>
                </a:lnTo>
                <a:lnTo>
                  <a:pt x="5228" y="568"/>
                </a:lnTo>
                <a:lnTo>
                  <a:pt x="5229" y="568"/>
                </a:lnTo>
                <a:lnTo>
                  <a:pt x="5229" y="568"/>
                </a:lnTo>
                <a:lnTo>
                  <a:pt x="5229" y="568"/>
                </a:lnTo>
                <a:lnTo>
                  <a:pt x="5229" y="568"/>
                </a:lnTo>
                <a:lnTo>
                  <a:pt x="5229" y="568"/>
                </a:lnTo>
                <a:lnTo>
                  <a:pt x="5230" y="568"/>
                </a:lnTo>
                <a:lnTo>
                  <a:pt x="5230" y="568"/>
                </a:lnTo>
                <a:lnTo>
                  <a:pt x="5230" y="568"/>
                </a:lnTo>
                <a:lnTo>
                  <a:pt x="5230" y="568"/>
                </a:lnTo>
                <a:lnTo>
                  <a:pt x="5231" y="568"/>
                </a:lnTo>
                <a:lnTo>
                  <a:pt x="5231" y="568"/>
                </a:lnTo>
                <a:lnTo>
                  <a:pt x="5231" y="567"/>
                </a:lnTo>
                <a:lnTo>
                  <a:pt x="5231" y="567"/>
                </a:lnTo>
                <a:lnTo>
                  <a:pt x="5232" y="567"/>
                </a:lnTo>
                <a:lnTo>
                  <a:pt x="5232" y="567"/>
                </a:lnTo>
                <a:lnTo>
                  <a:pt x="5232" y="566"/>
                </a:lnTo>
                <a:lnTo>
                  <a:pt x="5232" y="566"/>
                </a:lnTo>
                <a:lnTo>
                  <a:pt x="5233" y="565"/>
                </a:lnTo>
                <a:lnTo>
                  <a:pt x="5233" y="565"/>
                </a:lnTo>
                <a:lnTo>
                  <a:pt x="5233" y="565"/>
                </a:lnTo>
                <a:lnTo>
                  <a:pt x="5233" y="565"/>
                </a:lnTo>
                <a:lnTo>
                  <a:pt x="5234" y="566"/>
                </a:lnTo>
                <a:lnTo>
                  <a:pt x="5234" y="566"/>
                </a:lnTo>
                <a:lnTo>
                  <a:pt x="5234" y="566"/>
                </a:lnTo>
                <a:lnTo>
                  <a:pt x="5234" y="566"/>
                </a:lnTo>
                <a:lnTo>
                  <a:pt x="5234" y="567"/>
                </a:lnTo>
                <a:lnTo>
                  <a:pt x="5235" y="567"/>
                </a:lnTo>
                <a:lnTo>
                  <a:pt x="5235" y="567"/>
                </a:lnTo>
                <a:lnTo>
                  <a:pt x="5235" y="567"/>
                </a:lnTo>
                <a:lnTo>
                  <a:pt x="5235" y="567"/>
                </a:lnTo>
                <a:lnTo>
                  <a:pt x="5236" y="568"/>
                </a:lnTo>
                <a:lnTo>
                  <a:pt x="5236" y="568"/>
                </a:lnTo>
                <a:lnTo>
                  <a:pt x="5236" y="568"/>
                </a:lnTo>
                <a:lnTo>
                  <a:pt x="5236" y="568"/>
                </a:lnTo>
                <a:lnTo>
                  <a:pt x="5237" y="568"/>
                </a:lnTo>
                <a:lnTo>
                  <a:pt x="5237" y="568"/>
                </a:lnTo>
                <a:lnTo>
                  <a:pt x="5237" y="568"/>
                </a:lnTo>
                <a:lnTo>
                  <a:pt x="5237" y="568"/>
                </a:lnTo>
                <a:lnTo>
                  <a:pt x="5238" y="567"/>
                </a:lnTo>
                <a:lnTo>
                  <a:pt x="5238" y="567"/>
                </a:lnTo>
                <a:lnTo>
                  <a:pt x="5238" y="567"/>
                </a:lnTo>
                <a:lnTo>
                  <a:pt x="5238" y="567"/>
                </a:lnTo>
                <a:lnTo>
                  <a:pt x="5238" y="567"/>
                </a:lnTo>
                <a:lnTo>
                  <a:pt x="5239" y="567"/>
                </a:lnTo>
                <a:lnTo>
                  <a:pt x="5239" y="567"/>
                </a:lnTo>
                <a:lnTo>
                  <a:pt x="5239" y="567"/>
                </a:lnTo>
                <a:lnTo>
                  <a:pt x="5239" y="567"/>
                </a:lnTo>
                <a:lnTo>
                  <a:pt x="5240" y="568"/>
                </a:lnTo>
                <a:lnTo>
                  <a:pt x="5240" y="568"/>
                </a:lnTo>
                <a:lnTo>
                  <a:pt x="5240" y="568"/>
                </a:lnTo>
                <a:lnTo>
                  <a:pt x="5240" y="568"/>
                </a:lnTo>
                <a:lnTo>
                  <a:pt x="5241" y="568"/>
                </a:lnTo>
                <a:lnTo>
                  <a:pt x="5241" y="568"/>
                </a:lnTo>
                <a:lnTo>
                  <a:pt x="5241" y="568"/>
                </a:lnTo>
                <a:lnTo>
                  <a:pt x="5241" y="568"/>
                </a:lnTo>
                <a:lnTo>
                  <a:pt x="5242" y="568"/>
                </a:lnTo>
                <a:lnTo>
                  <a:pt x="5242" y="568"/>
                </a:lnTo>
                <a:lnTo>
                  <a:pt x="5242" y="568"/>
                </a:lnTo>
                <a:lnTo>
                  <a:pt x="5242" y="568"/>
                </a:lnTo>
                <a:lnTo>
                  <a:pt x="5242" y="568"/>
                </a:lnTo>
                <a:lnTo>
                  <a:pt x="5243" y="568"/>
                </a:lnTo>
                <a:lnTo>
                  <a:pt x="5243" y="568"/>
                </a:lnTo>
                <a:lnTo>
                  <a:pt x="5243" y="568"/>
                </a:lnTo>
                <a:lnTo>
                  <a:pt x="5243" y="568"/>
                </a:lnTo>
                <a:lnTo>
                  <a:pt x="5244" y="568"/>
                </a:lnTo>
                <a:lnTo>
                  <a:pt x="5244" y="568"/>
                </a:lnTo>
                <a:lnTo>
                  <a:pt x="5244" y="568"/>
                </a:lnTo>
                <a:lnTo>
                  <a:pt x="5244" y="568"/>
                </a:lnTo>
                <a:lnTo>
                  <a:pt x="5245" y="567"/>
                </a:lnTo>
                <a:lnTo>
                  <a:pt x="5245" y="567"/>
                </a:lnTo>
                <a:lnTo>
                  <a:pt x="5245" y="567"/>
                </a:lnTo>
                <a:lnTo>
                  <a:pt x="5245" y="567"/>
                </a:lnTo>
                <a:lnTo>
                  <a:pt x="5246" y="567"/>
                </a:lnTo>
                <a:lnTo>
                  <a:pt x="5246" y="567"/>
                </a:lnTo>
                <a:lnTo>
                  <a:pt x="5246" y="567"/>
                </a:lnTo>
                <a:lnTo>
                  <a:pt x="5246" y="566"/>
                </a:lnTo>
                <a:lnTo>
                  <a:pt x="5247" y="566"/>
                </a:lnTo>
                <a:lnTo>
                  <a:pt x="5247" y="566"/>
                </a:lnTo>
                <a:lnTo>
                  <a:pt x="5247" y="566"/>
                </a:lnTo>
                <a:lnTo>
                  <a:pt x="5247" y="565"/>
                </a:lnTo>
                <a:lnTo>
                  <a:pt x="5247" y="565"/>
                </a:lnTo>
                <a:lnTo>
                  <a:pt x="5248" y="565"/>
                </a:lnTo>
                <a:lnTo>
                  <a:pt x="5248" y="564"/>
                </a:lnTo>
                <a:lnTo>
                  <a:pt x="5248" y="564"/>
                </a:lnTo>
                <a:lnTo>
                  <a:pt x="5248" y="564"/>
                </a:lnTo>
                <a:lnTo>
                  <a:pt x="5249" y="563"/>
                </a:lnTo>
                <a:lnTo>
                  <a:pt x="5249" y="563"/>
                </a:lnTo>
                <a:lnTo>
                  <a:pt x="5249" y="563"/>
                </a:lnTo>
                <a:lnTo>
                  <a:pt x="5249" y="563"/>
                </a:lnTo>
                <a:lnTo>
                  <a:pt x="5250" y="562"/>
                </a:lnTo>
                <a:lnTo>
                  <a:pt x="5250" y="561"/>
                </a:lnTo>
                <a:lnTo>
                  <a:pt x="5250" y="560"/>
                </a:lnTo>
                <a:lnTo>
                  <a:pt x="5250" y="560"/>
                </a:lnTo>
                <a:lnTo>
                  <a:pt x="5251" y="560"/>
                </a:lnTo>
                <a:lnTo>
                  <a:pt x="5251" y="560"/>
                </a:lnTo>
                <a:lnTo>
                  <a:pt x="5251" y="559"/>
                </a:lnTo>
                <a:lnTo>
                  <a:pt x="5251" y="559"/>
                </a:lnTo>
                <a:lnTo>
                  <a:pt x="5251" y="559"/>
                </a:lnTo>
                <a:lnTo>
                  <a:pt x="5252" y="558"/>
                </a:lnTo>
                <a:lnTo>
                  <a:pt x="5252" y="558"/>
                </a:lnTo>
                <a:lnTo>
                  <a:pt x="5252" y="558"/>
                </a:lnTo>
                <a:lnTo>
                  <a:pt x="5252" y="559"/>
                </a:lnTo>
                <a:lnTo>
                  <a:pt x="5253" y="559"/>
                </a:lnTo>
                <a:lnTo>
                  <a:pt x="5253" y="559"/>
                </a:lnTo>
                <a:lnTo>
                  <a:pt x="5253" y="559"/>
                </a:lnTo>
                <a:lnTo>
                  <a:pt x="5253" y="559"/>
                </a:lnTo>
                <a:lnTo>
                  <a:pt x="5254" y="559"/>
                </a:lnTo>
                <a:lnTo>
                  <a:pt x="5254" y="560"/>
                </a:lnTo>
                <a:lnTo>
                  <a:pt x="5254" y="561"/>
                </a:lnTo>
                <a:lnTo>
                  <a:pt x="5255" y="562"/>
                </a:lnTo>
                <a:lnTo>
                  <a:pt x="5255" y="562"/>
                </a:lnTo>
                <a:lnTo>
                  <a:pt x="5255" y="562"/>
                </a:lnTo>
                <a:lnTo>
                  <a:pt x="5255" y="562"/>
                </a:lnTo>
                <a:lnTo>
                  <a:pt x="5256" y="563"/>
                </a:lnTo>
                <a:lnTo>
                  <a:pt x="5256" y="563"/>
                </a:lnTo>
                <a:lnTo>
                  <a:pt x="5256" y="563"/>
                </a:lnTo>
                <a:lnTo>
                  <a:pt x="5256" y="563"/>
                </a:lnTo>
                <a:lnTo>
                  <a:pt x="5256" y="559"/>
                </a:lnTo>
                <a:lnTo>
                  <a:pt x="5256" y="555"/>
                </a:lnTo>
                <a:lnTo>
                  <a:pt x="5257" y="553"/>
                </a:lnTo>
                <a:lnTo>
                  <a:pt x="5257" y="538"/>
                </a:lnTo>
                <a:lnTo>
                  <a:pt x="5257" y="514"/>
                </a:lnTo>
                <a:lnTo>
                  <a:pt x="5258" y="515"/>
                </a:lnTo>
                <a:lnTo>
                  <a:pt x="5258" y="518"/>
                </a:lnTo>
                <a:lnTo>
                  <a:pt x="5258" y="524"/>
                </a:lnTo>
                <a:lnTo>
                  <a:pt x="5258" y="530"/>
                </a:lnTo>
                <a:lnTo>
                  <a:pt x="5259" y="532"/>
                </a:lnTo>
                <a:lnTo>
                  <a:pt x="5259" y="533"/>
                </a:lnTo>
                <a:lnTo>
                  <a:pt x="5259" y="532"/>
                </a:lnTo>
                <a:lnTo>
                  <a:pt x="5259" y="531"/>
                </a:lnTo>
                <a:lnTo>
                  <a:pt x="5260" y="531"/>
                </a:lnTo>
                <a:lnTo>
                  <a:pt x="5260" y="532"/>
                </a:lnTo>
                <a:lnTo>
                  <a:pt x="5260" y="532"/>
                </a:lnTo>
                <a:lnTo>
                  <a:pt x="5260" y="532"/>
                </a:lnTo>
                <a:lnTo>
                  <a:pt x="5260" y="534"/>
                </a:lnTo>
                <a:lnTo>
                  <a:pt x="5261" y="538"/>
                </a:lnTo>
                <a:lnTo>
                  <a:pt x="5261" y="541"/>
                </a:lnTo>
                <a:lnTo>
                  <a:pt x="5261" y="541"/>
                </a:lnTo>
                <a:lnTo>
                  <a:pt x="5261" y="537"/>
                </a:lnTo>
                <a:lnTo>
                  <a:pt x="5262" y="533"/>
                </a:lnTo>
                <a:lnTo>
                  <a:pt x="5262" y="532"/>
                </a:lnTo>
                <a:lnTo>
                  <a:pt x="5262" y="534"/>
                </a:lnTo>
                <a:lnTo>
                  <a:pt x="5262" y="535"/>
                </a:lnTo>
                <a:lnTo>
                  <a:pt x="5263" y="538"/>
                </a:lnTo>
                <a:lnTo>
                  <a:pt x="5263" y="539"/>
                </a:lnTo>
                <a:lnTo>
                  <a:pt x="5263" y="539"/>
                </a:lnTo>
                <a:lnTo>
                  <a:pt x="5263" y="539"/>
                </a:lnTo>
                <a:lnTo>
                  <a:pt x="5264" y="539"/>
                </a:lnTo>
                <a:lnTo>
                  <a:pt x="5264" y="539"/>
                </a:lnTo>
                <a:lnTo>
                  <a:pt x="5264" y="539"/>
                </a:lnTo>
                <a:lnTo>
                  <a:pt x="5264" y="540"/>
                </a:lnTo>
                <a:lnTo>
                  <a:pt x="5265" y="540"/>
                </a:lnTo>
                <a:lnTo>
                  <a:pt x="5265" y="540"/>
                </a:lnTo>
                <a:lnTo>
                  <a:pt x="5265" y="540"/>
                </a:lnTo>
                <a:lnTo>
                  <a:pt x="5265" y="540"/>
                </a:lnTo>
                <a:lnTo>
                  <a:pt x="5265" y="540"/>
                </a:lnTo>
                <a:lnTo>
                  <a:pt x="5266" y="540"/>
                </a:lnTo>
                <a:lnTo>
                  <a:pt x="5266" y="540"/>
                </a:lnTo>
                <a:lnTo>
                  <a:pt x="5266" y="540"/>
                </a:lnTo>
                <a:lnTo>
                  <a:pt x="5266" y="540"/>
                </a:lnTo>
                <a:lnTo>
                  <a:pt x="5267" y="540"/>
                </a:lnTo>
                <a:lnTo>
                  <a:pt x="5267" y="541"/>
                </a:lnTo>
                <a:lnTo>
                  <a:pt x="5267" y="541"/>
                </a:lnTo>
                <a:lnTo>
                  <a:pt x="5267" y="541"/>
                </a:lnTo>
                <a:lnTo>
                  <a:pt x="5268" y="540"/>
                </a:lnTo>
                <a:lnTo>
                  <a:pt x="5268" y="541"/>
                </a:lnTo>
                <a:lnTo>
                  <a:pt x="5268" y="541"/>
                </a:lnTo>
                <a:lnTo>
                  <a:pt x="5268" y="541"/>
                </a:lnTo>
                <a:lnTo>
                  <a:pt x="5269" y="541"/>
                </a:lnTo>
                <a:lnTo>
                  <a:pt x="5269" y="541"/>
                </a:lnTo>
                <a:lnTo>
                  <a:pt x="5269" y="541"/>
                </a:lnTo>
                <a:lnTo>
                  <a:pt x="5269" y="541"/>
                </a:lnTo>
                <a:lnTo>
                  <a:pt x="5269" y="541"/>
                </a:lnTo>
                <a:lnTo>
                  <a:pt x="5270" y="541"/>
                </a:lnTo>
                <a:lnTo>
                  <a:pt x="5270" y="541"/>
                </a:lnTo>
                <a:lnTo>
                  <a:pt x="5270" y="541"/>
                </a:lnTo>
                <a:lnTo>
                  <a:pt x="5270" y="541"/>
                </a:lnTo>
                <a:lnTo>
                  <a:pt x="5271" y="540"/>
                </a:lnTo>
                <a:lnTo>
                  <a:pt x="5271" y="540"/>
                </a:lnTo>
                <a:lnTo>
                  <a:pt x="5271" y="540"/>
                </a:lnTo>
                <a:lnTo>
                  <a:pt x="5271" y="540"/>
                </a:lnTo>
                <a:lnTo>
                  <a:pt x="5272" y="540"/>
                </a:lnTo>
                <a:lnTo>
                  <a:pt x="5272" y="541"/>
                </a:lnTo>
                <a:lnTo>
                  <a:pt x="5272" y="541"/>
                </a:lnTo>
                <a:lnTo>
                  <a:pt x="5272" y="542"/>
                </a:lnTo>
                <a:lnTo>
                  <a:pt x="5273" y="543"/>
                </a:lnTo>
                <a:lnTo>
                  <a:pt x="5273" y="544"/>
                </a:lnTo>
                <a:lnTo>
                  <a:pt x="5273" y="544"/>
                </a:lnTo>
                <a:lnTo>
                  <a:pt x="5273" y="545"/>
                </a:lnTo>
                <a:lnTo>
                  <a:pt x="5274" y="547"/>
                </a:lnTo>
                <a:lnTo>
                  <a:pt x="5274" y="547"/>
                </a:lnTo>
                <a:lnTo>
                  <a:pt x="5274" y="548"/>
                </a:lnTo>
                <a:lnTo>
                  <a:pt x="5274" y="549"/>
                </a:lnTo>
                <a:lnTo>
                  <a:pt x="5274" y="550"/>
                </a:lnTo>
                <a:lnTo>
                  <a:pt x="5275" y="552"/>
                </a:lnTo>
                <a:lnTo>
                  <a:pt x="5275" y="554"/>
                </a:lnTo>
                <a:lnTo>
                  <a:pt x="5275" y="554"/>
                </a:lnTo>
                <a:lnTo>
                  <a:pt x="5275" y="555"/>
                </a:lnTo>
                <a:lnTo>
                  <a:pt x="5276" y="555"/>
                </a:lnTo>
                <a:lnTo>
                  <a:pt x="5276" y="556"/>
                </a:lnTo>
                <a:lnTo>
                  <a:pt x="5276" y="557"/>
                </a:lnTo>
                <a:lnTo>
                  <a:pt x="5276" y="558"/>
                </a:lnTo>
                <a:lnTo>
                  <a:pt x="5277" y="558"/>
                </a:lnTo>
                <a:lnTo>
                  <a:pt x="5277" y="559"/>
                </a:lnTo>
                <a:lnTo>
                  <a:pt x="5277" y="559"/>
                </a:lnTo>
                <a:lnTo>
                  <a:pt x="5277" y="559"/>
                </a:lnTo>
                <a:lnTo>
                  <a:pt x="5278" y="558"/>
                </a:lnTo>
                <a:lnTo>
                  <a:pt x="5278" y="558"/>
                </a:lnTo>
                <a:lnTo>
                  <a:pt x="5278" y="558"/>
                </a:lnTo>
                <a:lnTo>
                  <a:pt x="5278" y="558"/>
                </a:lnTo>
                <a:lnTo>
                  <a:pt x="5278" y="561"/>
                </a:lnTo>
                <a:lnTo>
                  <a:pt x="5279" y="563"/>
                </a:lnTo>
                <a:lnTo>
                  <a:pt x="5279" y="565"/>
                </a:lnTo>
                <a:lnTo>
                  <a:pt x="5279" y="566"/>
                </a:lnTo>
                <a:lnTo>
                  <a:pt x="5279" y="567"/>
                </a:lnTo>
                <a:lnTo>
                  <a:pt x="5280" y="567"/>
                </a:lnTo>
                <a:lnTo>
                  <a:pt x="5280" y="567"/>
                </a:lnTo>
                <a:lnTo>
                  <a:pt x="5280" y="567"/>
                </a:lnTo>
                <a:lnTo>
                  <a:pt x="5280" y="567"/>
                </a:lnTo>
                <a:lnTo>
                  <a:pt x="5281" y="567"/>
                </a:lnTo>
                <a:lnTo>
                  <a:pt x="5281" y="567"/>
                </a:lnTo>
                <a:lnTo>
                  <a:pt x="5281" y="567"/>
                </a:lnTo>
                <a:lnTo>
                  <a:pt x="5281" y="567"/>
                </a:lnTo>
                <a:lnTo>
                  <a:pt x="5282" y="567"/>
                </a:lnTo>
                <a:lnTo>
                  <a:pt x="5282" y="567"/>
                </a:lnTo>
                <a:lnTo>
                  <a:pt x="5282" y="567"/>
                </a:lnTo>
                <a:lnTo>
                  <a:pt x="5282" y="567"/>
                </a:lnTo>
                <a:lnTo>
                  <a:pt x="5282" y="567"/>
                </a:lnTo>
                <a:lnTo>
                  <a:pt x="5283" y="567"/>
                </a:lnTo>
                <a:lnTo>
                  <a:pt x="5283" y="567"/>
                </a:lnTo>
                <a:lnTo>
                  <a:pt x="5283" y="567"/>
                </a:lnTo>
                <a:lnTo>
                  <a:pt x="5283" y="567"/>
                </a:lnTo>
                <a:lnTo>
                  <a:pt x="5284" y="568"/>
                </a:lnTo>
                <a:lnTo>
                  <a:pt x="5284" y="568"/>
                </a:lnTo>
                <a:lnTo>
                  <a:pt x="5284" y="568"/>
                </a:lnTo>
                <a:lnTo>
                  <a:pt x="5284" y="568"/>
                </a:lnTo>
                <a:lnTo>
                  <a:pt x="5285" y="568"/>
                </a:lnTo>
                <a:lnTo>
                  <a:pt x="5285" y="568"/>
                </a:lnTo>
                <a:lnTo>
                  <a:pt x="5285" y="568"/>
                </a:lnTo>
                <a:lnTo>
                  <a:pt x="5285" y="568"/>
                </a:lnTo>
                <a:lnTo>
                  <a:pt x="5286" y="568"/>
                </a:lnTo>
                <a:lnTo>
                  <a:pt x="5286" y="568"/>
                </a:lnTo>
                <a:lnTo>
                  <a:pt x="5286" y="568"/>
                </a:lnTo>
                <a:lnTo>
                  <a:pt x="5286" y="568"/>
                </a:lnTo>
                <a:lnTo>
                  <a:pt x="5287" y="568"/>
                </a:lnTo>
                <a:lnTo>
                  <a:pt x="5287" y="568"/>
                </a:lnTo>
                <a:lnTo>
                  <a:pt x="5287" y="568"/>
                </a:lnTo>
                <a:lnTo>
                  <a:pt x="5287" y="568"/>
                </a:lnTo>
                <a:lnTo>
                  <a:pt x="5287" y="568"/>
                </a:lnTo>
                <a:lnTo>
                  <a:pt x="5288" y="568"/>
                </a:lnTo>
                <a:lnTo>
                  <a:pt x="5288" y="568"/>
                </a:lnTo>
                <a:lnTo>
                  <a:pt x="5288" y="568"/>
                </a:lnTo>
                <a:lnTo>
                  <a:pt x="5288" y="568"/>
                </a:lnTo>
                <a:lnTo>
                  <a:pt x="5289" y="568"/>
                </a:lnTo>
                <a:lnTo>
                  <a:pt x="5289" y="568"/>
                </a:lnTo>
                <a:lnTo>
                  <a:pt x="5289" y="568"/>
                </a:lnTo>
                <a:lnTo>
                  <a:pt x="5289" y="568"/>
                </a:lnTo>
                <a:lnTo>
                  <a:pt x="5290" y="568"/>
                </a:lnTo>
                <a:lnTo>
                  <a:pt x="5290" y="568"/>
                </a:lnTo>
                <a:lnTo>
                  <a:pt x="5290" y="568"/>
                </a:lnTo>
                <a:lnTo>
                  <a:pt x="5291" y="568"/>
                </a:lnTo>
                <a:lnTo>
                  <a:pt x="5291" y="568"/>
                </a:lnTo>
                <a:lnTo>
                  <a:pt x="5291" y="569"/>
                </a:lnTo>
                <a:lnTo>
                  <a:pt x="5291" y="569"/>
                </a:lnTo>
                <a:lnTo>
                  <a:pt x="5291" y="569"/>
                </a:lnTo>
                <a:lnTo>
                  <a:pt x="5291" y="569"/>
                </a:lnTo>
                <a:lnTo>
                  <a:pt x="5292" y="569"/>
                </a:lnTo>
                <a:lnTo>
                  <a:pt x="5292" y="569"/>
                </a:lnTo>
                <a:lnTo>
                  <a:pt x="5292" y="569"/>
                </a:lnTo>
                <a:lnTo>
                  <a:pt x="5292" y="569"/>
                </a:lnTo>
                <a:lnTo>
                  <a:pt x="5293" y="569"/>
                </a:lnTo>
                <a:lnTo>
                  <a:pt x="5293" y="569"/>
                </a:lnTo>
                <a:lnTo>
                  <a:pt x="5293" y="569"/>
                </a:lnTo>
                <a:lnTo>
                  <a:pt x="5294" y="569"/>
                </a:lnTo>
                <a:lnTo>
                  <a:pt x="5294" y="569"/>
                </a:lnTo>
                <a:lnTo>
                  <a:pt x="5294" y="569"/>
                </a:lnTo>
                <a:lnTo>
                  <a:pt x="5294" y="569"/>
                </a:lnTo>
                <a:lnTo>
                  <a:pt x="5295" y="569"/>
                </a:lnTo>
                <a:lnTo>
                  <a:pt x="5295" y="569"/>
                </a:lnTo>
                <a:lnTo>
                  <a:pt x="5295" y="570"/>
                </a:lnTo>
                <a:lnTo>
                  <a:pt x="5295" y="570"/>
                </a:lnTo>
                <a:lnTo>
                  <a:pt x="5296" y="570"/>
                </a:lnTo>
                <a:lnTo>
                  <a:pt x="5296" y="570"/>
                </a:lnTo>
                <a:lnTo>
                  <a:pt x="5296" y="570"/>
                </a:lnTo>
                <a:lnTo>
                  <a:pt x="5296" y="570"/>
                </a:lnTo>
                <a:lnTo>
                  <a:pt x="5296" y="570"/>
                </a:lnTo>
                <a:lnTo>
                  <a:pt x="5297" y="570"/>
                </a:lnTo>
                <a:lnTo>
                  <a:pt x="5297" y="570"/>
                </a:lnTo>
                <a:lnTo>
                  <a:pt x="5297" y="570"/>
                </a:lnTo>
                <a:lnTo>
                  <a:pt x="5297" y="570"/>
                </a:lnTo>
                <a:lnTo>
                  <a:pt x="5298" y="570"/>
                </a:lnTo>
                <a:lnTo>
                  <a:pt x="5298" y="571"/>
                </a:lnTo>
                <a:lnTo>
                  <a:pt x="5298" y="571"/>
                </a:lnTo>
                <a:lnTo>
                  <a:pt x="5298" y="571"/>
                </a:lnTo>
                <a:lnTo>
                  <a:pt x="5299" y="571"/>
                </a:lnTo>
                <a:lnTo>
                  <a:pt x="5299" y="571"/>
                </a:lnTo>
                <a:lnTo>
                  <a:pt x="5299" y="571"/>
                </a:lnTo>
                <a:lnTo>
                  <a:pt x="5299" y="571"/>
                </a:lnTo>
                <a:lnTo>
                  <a:pt x="5300" y="571"/>
                </a:lnTo>
                <a:lnTo>
                  <a:pt x="5300" y="572"/>
                </a:lnTo>
                <a:lnTo>
                  <a:pt x="5300" y="572"/>
                </a:lnTo>
                <a:lnTo>
                  <a:pt x="5300" y="572"/>
                </a:lnTo>
                <a:lnTo>
                  <a:pt x="5300" y="572"/>
                </a:lnTo>
                <a:lnTo>
                  <a:pt x="5301" y="572"/>
                </a:lnTo>
                <a:lnTo>
                  <a:pt x="5301" y="572"/>
                </a:lnTo>
                <a:lnTo>
                  <a:pt x="5301" y="573"/>
                </a:lnTo>
                <a:lnTo>
                  <a:pt x="5301" y="573"/>
                </a:lnTo>
                <a:lnTo>
                  <a:pt x="5302" y="573"/>
                </a:lnTo>
                <a:lnTo>
                  <a:pt x="5302" y="573"/>
                </a:lnTo>
                <a:lnTo>
                  <a:pt x="5302" y="573"/>
                </a:lnTo>
                <a:lnTo>
                  <a:pt x="5302" y="574"/>
                </a:lnTo>
                <a:lnTo>
                  <a:pt x="5303" y="574"/>
                </a:lnTo>
                <a:lnTo>
                  <a:pt x="5303" y="574"/>
                </a:lnTo>
                <a:lnTo>
                  <a:pt x="5303" y="574"/>
                </a:lnTo>
                <a:lnTo>
                  <a:pt x="5303" y="574"/>
                </a:lnTo>
                <a:lnTo>
                  <a:pt x="5304" y="574"/>
                </a:lnTo>
                <a:lnTo>
                  <a:pt x="5304" y="574"/>
                </a:lnTo>
                <a:lnTo>
                  <a:pt x="5304" y="574"/>
                </a:lnTo>
                <a:lnTo>
                  <a:pt x="5304" y="574"/>
                </a:lnTo>
                <a:lnTo>
                  <a:pt x="5305" y="574"/>
                </a:lnTo>
                <a:lnTo>
                  <a:pt x="5305" y="574"/>
                </a:lnTo>
                <a:lnTo>
                  <a:pt x="5305" y="574"/>
                </a:lnTo>
                <a:lnTo>
                  <a:pt x="5305" y="574"/>
                </a:lnTo>
                <a:lnTo>
                  <a:pt x="5305" y="574"/>
                </a:lnTo>
                <a:lnTo>
                  <a:pt x="5306" y="574"/>
                </a:lnTo>
                <a:lnTo>
                  <a:pt x="5306" y="573"/>
                </a:lnTo>
                <a:lnTo>
                  <a:pt x="5306" y="573"/>
                </a:lnTo>
                <a:lnTo>
                  <a:pt x="5306" y="573"/>
                </a:lnTo>
                <a:lnTo>
                  <a:pt x="5307" y="573"/>
                </a:lnTo>
                <a:lnTo>
                  <a:pt x="5307" y="572"/>
                </a:lnTo>
                <a:lnTo>
                  <a:pt x="5307" y="572"/>
                </a:lnTo>
                <a:lnTo>
                  <a:pt x="5307" y="571"/>
                </a:lnTo>
                <a:lnTo>
                  <a:pt x="5308" y="571"/>
                </a:lnTo>
                <a:lnTo>
                  <a:pt x="5308" y="570"/>
                </a:lnTo>
                <a:lnTo>
                  <a:pt x="5308" y="570"/>
                </a:lnTo>
                <a:lnTo>
                  <a:pt x="5308" y="569"/>
                </a:lnTo>
                <a:lnTo>
                  <a:pt x="5309" y="568"/>
                </a:lnTo>
                <a:lnTo>
                  <a:pt x="5309" y="568"/>
                </a:lnTo>
                <a:lnTo>
                  <a:pt x="5309" y="568"/>
                </a:lnTo>
                <a:lnTo>
                  <a:pt x="5309" y="568"/>
                </a:lnTo>
                <a:lnTo>
                  <a:pt x="5309" y="568"/>
                </a:lnTo>
                <a:lnTo>
                  <a:pt x="5310" y="568"/>
                </a:lnTo>
                <a:lnTo>
                  <a:pt x="5310" y="568"/>
                </a:lnTo>
                <a:lnTo>
                  <a:pt x="5310" y="569"/>
                </a:lnTo>
                <a:lnTo>
                  <a:pt x="5310" y="568"/>
                </a:lnTo>
                <a:lnTo>
                  <a:pt x="5311" y="566"/>
                </a:lnTo>
                <a:lnTo>
                  <a:pt x="5311" y="564"/>
                </a:lnTo>
                <a:lnTo>
                  <a:pt x="5311" y="563"/>
                </a:lnTo>
                <a:lnTo>
                  <a:pt x="5311" y="563"/>
                </a:lnTo>
                <a:lnTo>
                  <a:pt x="5312" y="562"/>
                </a:lnTo>
                <a:lnTo>
                  <a:pt x="5312" y="561"/>
                </a:lnTo>
                <a:lnTo>
                  <a:pt x="5312" y="561"/>
                </a:lnTo>
                <a:lnTo>
                  <a:pt x="5312" y="560"/>
                </a:lnTo>
                <a:lnTo>
                  <a:pt x="5313" y="560"/>
                </a:lnTo>
                <a:lnTo>
                  <a:pt x="5313" y="560"/>
                </a:lnTo>
                <a:lnTo>
                  <a:pt x="5313" y="560"/>
                </a:lnTo>
                <a:lnTo>
                  <a:pt x="5313" y="560"/>
                </a:lnTo>
                <a:lnTo>
                  <a:pt x="5314" y="560"/>
                </a:lnTo>
                <a:lnTo>
                  <a:pt x="5314" y="560"/>
                </a:lnTo>
                <a:lnTo>
                  <a:pt x="5314" y="560"/>
                </a:lnTo>
                <a:lnTo>
                  <a:pt x="5314" y="560"/>
                </a:lnTo>
                <a:lnTo>
                  <a:pt x="5314" y="560"/>
                </a:lnTo>
                <a:lnTo>
                  <a:pt x="5315" y="559"/>
                </a:lnTo>
                <a:lnTo>
                  <a:pt x="5315" y="559"/>
                </a:lnTo>
                <a:lnTo>
                  <a:pt x="5315" y="560"/>
                </a:lnTo>
                <a:lnTo>
                  <a:pt x="5315" y="558"/>
                </a:lnTo>
                <a:lnTo>
                  <a:pt x="5316" y="546"/>
                </a:lnTo>
                <a:lnTo>
                  <a:pt x="5316" y="538"/>
                </a:lnTo>
                <a:lnTo>
                  <a:pt x="5316" y="530"/>
                </a:lnTo>
                <a:lnTo>
                  <a:pt x="5316" y="531"/>
                </a:lnTo>
                <a:lnTo>
                  <a:pt x="5317" y="536"/>
                </a:lnTo>
                <a:lnTo>
                  <a:pt x="5317" y="538"/>
                </a:lnTo>
                <a:lnTo>
                  <a:pt x="5317" y="536"/>
                </a:lnTo>
                <a:lnTo>
                  <a:pt x="5317" y="533"/>
                </a:lnTo>
                <a:lnTo>
                  <a:pt x="5318" y="532"/>
                </a:lnTo>
                <a:lnTo>
                  <a:pt x="5318" y="531"/>
                </a:lnTo>
                <a:lnTo>
                  <a:pt x="5318" y="533"/>
                </a:lnTo>
                <a:lnTo>
                  <a:pt x="5318" y="537"/>
                </a:lnTo>
                <a:lnTo>
                  <a:pt x="5318" y="543"/>
                </a:lnTo>
                <a:lnTo>
                  <a:pt x="5319" y="545"/>
                </a:lnTo>
                <a:lnTo>
                  <a:pt x="5319" y="541"/>
                </a:lnTo>
                <a:lnTo>
                  <a:pt x="5319" y="537"/>
                </a:lnTo>
                <a:lnTo>
                  <a:pt x="5319" y="538"/>
                </a:lnTo>
                <a:lnTo>
                  <a:pt x="5320" y="543"/>
                </a:lnTo>
                <a:lnTo>
                  <a:pt x="5320" y="549"/>
                </a:lnTo>
                <a:lnTo>
                  <a:pt x="5320" y="553"/>
                </a:lnTo>
                <a:lnTo>
                  <a:pt x="5320" y="553"/>
                </a:lnTo>
                <a:lnTo>
                  <a:pt x="5321" y="553"/>
                </a:lnTo>
                <a:lnTo>
                  <a:pt x="5321" y="553"/>
                </a:lnTo>
                <a:lnTo>
                  <a:pt x="5321" y="553"/>
                </a:lnTo>
                <a:lnTo>
                  <a:pt x="5321" y="553"/>
                </a:lnTo>
                <a:lnTo>
                  <a:pt x="5322" y="552"/>
                </a:lnTo>
                <a:lnTo>
                  <a:pt x="5322" y="552"/>
                </a:lnTo>
                <a:lnTo>
                  <a:pt x="5322" y="552"/>
                </a:lnTo>
                <a:lnTo>
                  <a:pt x="5322" y="552"/>
                </a:lnTo>
                <a:lnTo>
                  <a:pt x="5322" y="552"/>
                </a:lnTo>
                <a:lnTo>
                  <a:pt x="5323" y="552"/>
                </a:lnTo>
                <a:lnTo>
                  <a:pt x="5323" y="552"/>
                </a:lnTo>
                <a:lnTo>
                  <a:pt x="5323" y="552"/>
                </a:lnTo>
                <a:lnTo>
                  <a:pt x="5323" y="552"/>
                </a:lnTo>
                <a:lnTo>
                  <a:pt x="5324" y="552"/>
                </a:lnTo>
                <a:lnTo>
                  <a:pt x="5324" y="552"/>
                </a:lnTo>
                <a:lnTo>
                  <a:pt x="5324" y="552"/>
                </a:lnTo>
                <a:lnTo>
                  <a:pt x="5324" y="552"/>
                </a:lnTo>
                <a:lnTo>
                  <a:pt x="5325" y="552"/>
                </a:lnTo>
                <a:lnTo>
                  <a:pt x="5325" y="552"/>
                </a:lnTo>
                <a:lnTo>
                  <a:pt x="5325" y="552"/>
                </a:lnTo>
                <a:lnTo>
                  <a:pt x="5325" y="552"/>
                </a:lnTo>
                <a:lnTo>
                  <a:pt x="5326" y="552"/>
                </a:lnTo>
                <a:lnTo>
                  <a:pt x="5326" y="552"/>
                </a:lnTo>
                <a:lnTo>
                  <a:pt x="5326" y="552"/>
                </a:lnTo>
                <a:lnTo>
                  <a:pt x="5327" y="552"/>
                </a:lnTo>
                <a:lnTo>
                  <a:pt x="5327" y="552"/>
                </a:lnTo>
                <a:lnTo>
                  <a:pt x="5327" y="552"/>
                </a:lnTo>
                <a:lnTo>
                  <a:pt x="5327" y="552"/>
                </a:lnTo>
                <a:lnTo>
                  <a:pt x="5327" y="552"/>
                </a:lnTo>
                <a:lnTo>
                  <a:pt x="5327" y="552"/>
                </a:lnTo>
                <a:lnTo>
                  <a:pt x="5328" y="552"/>
                </a:lnTo>
                <a:lnTo>
                  <a:pt x="5328" y="552"/>
                </a:lnTo>
                <a:lnTo>
                  <a:pt x="5328" y="552"/>
                </a:lnTo>
                <a:lnTo>
                  <a:pt x="5328" y="552"/>
                </a:lnTo>
                <a:lnTo>
                  <a:pt x="5329" y="552"/>
                </a:lnTo>
                <a:lnTo>
                  <a:pt x="5329" y="552"/>
                </a:lnTo>
                <a:lnTo>
                  <a:pt x="5329" y="551"/>
                </a:lnTo>
                <a:lnTo>
                  <a:pt x="5330" y="551"/>
                </a:lnTo>
                <a:lnTo>
                  <a:pt x="5330" y="551"/>
                </a:lnTo>
                <a:lnTo>
                  <a:pt x="5330" y="551"/>
                </a:lnTo>
                <a:lnTo>
                  <a:pt x="5330" y="551"/>
                </a:lnTo>
                <a:lnTo>
                  <a:pt x="5331" y="551"/>
                </a:lnTo>
                <a:lnTo>
                  <a:pt x="5331" y="551"/>
                </a:lnTo>
                <a:lnTo>
                  <a:pt x="5331" y="551"/>
                </a:lnTo>
                <a:lnTo>
                  <a:pt x="5331" y="551"/>
                </a:lnTo>
                <a:lnTo>
                  <a:pt x="5331" y="551"/>
                </a:lnTo>
                <a:lnTo>
                  <a:pt x="5331" y="551"/>
                </a:lnTo>
                <a:lnTo>
                  <a:pt x="5332" y="551"/>
                </a:lnTo>
                <a:lnTo>
                  <a:pt x="5332" y="552"/>
                </a:lnTo>
                <a:lnTo>
                  <a:pt x="5332" y="553"/>
                </a:lnTo>
                <a:lnTo>
                  <a:pt x="5333" y="554"/>
                </a:lnTo>
                <a:lnTo>
                  <a:pt x="5333" y="554"/>
                </a:lnTo>
                <a:lnTo>
                  <a:pt x="5333" y="554"/>
                </a:lnTo>
                <a:lnTo>
                  <a:pt x="5333" y="554"/>
                </a:lnTo>
                <a:lnTo>
                  <a:pt x="5334" y="555"/>
                </a:lnTo>
                <a:lnTo>
                  <a:pt x="5334" y="554"/>
                </a:lnTo>
                <a:lnTo>
                  <a:pt x="5334" y="554"/>
                </a:lnTo>
                <a:lnTo>
                  <a:pt x="5334" y="554"/>
                </a:lnTo>
                <a:lnTo>
                  <a:pt x="5335" y="554"/>
                </a:lnTo>
                <a:lnTo>
                  <a:pt x="5335" y="554"/>
                </a:lnTo>
                <a:lnTo>
                  <a:pt x="5335" y="554"/>
                </a:lnTo>
                <a:lnTo>
                  <a:pt x="5335" y="555"/>
                </a:lnTo>
                <a:lnTo>
                  <a:pt x="5336" y="555"/>
                </a:lnTo>
                <a:lnTo>
                  <a:pt x="5336" y="556"/>
                </a:lnTo>
                <a:lnTo>
                  <a:pt x="5336" y="557"/>
                </a:lnTo>
                <a:lnTo>
                  <a:pt x="5336" y="560"/>
                </a:lnTo>
                <a:lnTo>
                  <a:pt x="5336" y="563"/>
                </a:lnTo>
                <a:lnTo>
                  <a:pt x="5337" y="565"/>
                </a:lnTo>
                <a:lnTo>
                  <a:pt x="5337" y="567"/>
                </a:lnTo>
                <a:lnTo>
                  <a:pt x="5337" y="568"/>
                </a:lnTo>
                <a:lnTo>
                  <a:pt x="5337" y="569"/>
                </a:lnTo>
                <a:lnTo>
                  <a:pt x="5338" y="570"/>
                </a:lnTo>
                <a:lnTo>
                  <a:pt x="5338" y="570"/>
                </a:lnTo>
                <a:lnTo>
                  <a:pt x="5338" y="570"/>
                </a:lnTo>
                <a:lnTo>
                  <a:pt x="5338" y="571"/>
                </a:lnTo>
                <a:lnTo>
                  <a:pt x="5339" y="571"/>
                </a:lnTo>
                <a:lnTo>
                  <a:pt x="5339" y="571"/>
                </a:lnTo>
                <a:lnTo>
                  <a:pt x="5339" y="571"/>
                </a:lnTo>
                <a:lnTo>
                  <a:pt x="5339" y="571"/>
                </a:lnTo>
                <a:lnTo>
                  <a:pt x="5340" y="571"/>
                </a:lnTo>
                <a:lnTo>
                  <a:pt x="5340" y="570"/>
                </a:lnTo>
                <a:lnTo>
                  <a:pt x="5340" y="570"/>
                </a:lnTo>
                <a:lnTo>
                  <a:pt x="5340" y="570"/>
                </a:lnTo>
                <a:lnTo>
                  <a:pt x="5340" y="570"/>
                </a:lnTo>
                <a:lnTo>
                  <a:pt x="5341" y="570"/>
                </a:lnTo>
                <a:lnTo>
                  <a:pt x="5341" y="570"/>
                </a:lnTo>
                <a:lnTo>
                  <a:pt x="5341" y="570"/>
                </a:lnTo>
                <a:lnTo>
                  <a:pt x="5341" y="570"/>
                </a:lnTo>
                <a:lnTo>
                  <a:pt x="5342" y="570"/>
                </a:lnTo>
                <a:lnTo>
                  <a:pt x="5342" y="570"/>
                </a:lnTo>
                <a:lnTo>
                  <a:pt x="5342" y="570"/>
                </a:lnTo>
                <a:lnTo>
                  <a:pt x="5342" y="570"/>
                </a:lnTo>
                <a:lnTo>
                  <a:pt x="5343" y="570"/>
                </a:lnTo>
                <a:lnTo>
                  <a:pt x="5343" y="569"/>
                </a:lnTo>
                <a:lnTo>
                  <a:pt x="5343" y="569"/>
                </a:lnTo>
                <a:lnTo>
                  <a:pt x="5343" y="569"/>
                </a:lnTo>
                <a:lnTo>
                  <a:pt x="5344" y="569"/>
                </a:lnTo>
                <a:lnTo>
                  <a:pt x="5344" y="568"/>
                </a:lnTo>
                <a:lnTo>
                  <a:pt x="5344" y="568"/>
                </a:lnTo>
                <a:lnTo>
                  <a:pt x="5344" y="568"/>
                </a:lnTo>
                <a:lnTo>
                  <a:pt x="5345" y="568"/>
                </a:lnTo>
                <a:lnTo>
                  <a:pt x="5345" y="568"/>
                </a:lnTo>
                <a:lnTo>
                  <a:pt x="5345" y="568"/>
                </a:lnTo>
                <a:lnTo>
                  <a:pt x="5345" y="568"/>
                </a:lnTo>
                <a:lnTo>
                  <a:pt x="5345" y="568"/>
                </a:lnTo>
                <a:lnTo>
                  <a:pt x="5346" y="569"/>
                </a:lnTo>
                <a:lnTo>
                  <a:pt x="5346" y="569"/>
                </a:lnTo>
                <a:lnTo>
                  <a:pt x="5346" y="570"/>
                </a:lnTo>
                <a:lnTo>
                  <a:pt x="5346" y="570"/>
                </a:lnTo>
                <a:lnTo>
                  <a:pt x="5347" y="570"/>
                </a:lnTo>
                <a:lnTo>
                  <a:pt x="5347" y="570"/>
                </a:lnTo>
                <a:lnTo>
                  <a:pt x="5347" y="571"/>
                </a:lnTo>
                <a:lnTo>
                  <a:pt x="5347" y="572"/>
                </a:lnTo>
                <a:lnTo>
                  <a:pt x="5348" y="572"/>
                </a:lnTo>
                <a:lnTo>
                  <a:pt x="5348" y="572"/>
                </a:lnTo>
                <a:lnTo>
                  <a:pt x="5348" y="572"/>
                </a:lnTo>
                <a:lnTo>
                  <a:pt x="5348" y="573"/>
                </a:lnTo>
                <a:lnTo>
                  <a:pt x="5349" y="573"/>
                </a:lnTo>
                <a:lnTo>
                  <a:pt x="5349" y="572"/>
                </a:lnTo>
                <a:lnTo>
                  <a:pt x="5349" y="572"/>
                </a:lnTo>
                <a:lnTo>
                  <a:pt x="5349" y="573"/>
                </a:lnTo>
                <a:lnTo>
                  <a:pt x="5349" y="573"/>
                </a:lnTo>
                <a:lnTo>
                  <a:pt x="5350" y="573"/>
                </a:lnTo>
                <a:lnTo>
                  <a:pt x="5350" y="573"/>
                </a:lnTo>
                <a:lnTo>
                  <a:pt x="5350" y="573"/>
                </a:lnTo>
                <a:lnTo>
                  <a:pt x="5350" y="573"/>
                </a:lnTo>
                <a:lnTo>
                  <a:pt x="5351" y="573"/>
                </a:lnTo>
                <a:lnTo>
                  <a:pt x="5351" y="573"/>
                </a:lnTo>
                <a:lnTo>
                  <a:pt x="5351" y="573"/>
                </a:lnTo>
                <a:lnTo>
                  <a:pt x="5351" y="573"/>
                </a:lnTo>
                <a:lnTo>
                  <a:pt x="5352" y="574"/>
                </a:lnTo>
                <a:lnTo>
                  <a:pt x="5352" y="574"/>
                </a:lnTo>
                <a:lnTo>
                  <a:pt x="5352" y="574"/>
                </a:lnTo>
                <a:lnTo>
                  <a:pt x="5352" y="573"/>
                </a:lnTo>
                <a:lnTo>
                  <a:pt x="5353" y="573"/>
                </a:lnTo>
                <a:lnTo>
                  <a:pt x="5353" y="573"/>
                </a:lnTo>
                <a:lnTo>
                  <a:pt x="5353" y="573"/>
                </a:lnTo>
                <a:lnTo>
                  <a:pt x="5353" y="573"/>
                </a:lnTo>
                <a:lnTo>
                  <a:pt x="5354" y="574"/>
                </a:lnTo>
                <a:lnTo>
                  <a:pt x="5354" y="574"/>
                </a:lnTo>
                <a:lnTo>
                  <a:pt x="5354" y="574"/>
                </a:lnTo>
                <a:lnTo>
                  <a:pt x="5354" y="574"/>
                </a:lnTo>
                <a:lnTo>
                  <a:pt x="5354" y="574"/>
                </a:lnTo>
                <a:lnTo>
                  <a:pt x="5355" y="574"/>
                </a:lnTo>
                <a:lnTo>
                  <a:pt x="5355" y="574"/>
                </a:lnTo>
                <a:lnTo>
                  <a:pt x="5355" y="574"/>
                </a:lnTo>
                <a:lnTo>
                  <a:pt x="5355" y="574"/>
                </a:lnTo>
                <a:lnTo>
                  <a:pt x="5356" y="573"/>
                </a:lnTo>
                <a:lnTo>
                  <a:pt x="5356" y="573"/>
                </a:lnTo>
                <a:lnTo>
                  <a:pt x="5356" y="573"/>
                </a:lnTo>
                <a:lnTo>
                  <a:pt x="5356" y="573"/>
                </a:lnTo>
                <a:lnTo>
                  <a:pt x="5357" y="574"/>
                </a:lnTo>
                <a:lnTo>
                  <a:pt x="5357" y="573"/>
                </a:lnTo>
                <a:lnTo>
                  <a:pt x="5357" y="574"/>
                </a:lnTo>
                <a:lnTo>
                  <a:pt x="5357" y="573"/>
                </a:lnTo>
                <a:lnTo>
                  <a:pt x="5358" y="573"/>
                </a:lnTo>
                <a:lnTo>
                  <a:pt x="5358" y="573"/>
                </a:lnTo>
                <a:lnTo>
                  <a:pt x="5358" y="573"/>
                </a:lnTo>
                <a:lnTo>
                  <a:pt x="5358" y="573"/>
                </a:lnTo>
                <a:lnTo>
                  <a:pt x="5358" y="573"/>
                </a:lnTo>
                <a:lnTo>
                  <a:pt x="5359" y="574"/>
                </a:lnTo>
                <a:lnTo>
                  <a:pt x="5359" y="574"/>
                </a:lnTo>
                <a:lnTo>
                  <a:pt x="5359" y="573"/>
                </a:lnTo>
                <a:lnTo>
                  <a:pt x="5359" y="574"/>
                </a:lnTo>
                <a:lnTo>
                  <a:pt x="5360" y="574"/>
                </a:lnTo>
                <a:lnTo>
                  <a:pt x="5360" y="574"/>
                </a:lnTo>
                <a:lnTo>
                  <a:pt x="5360" y="574"/>
                </a:lnTo>
                <a:lnTo>
                  <a:pt x="5360" y="574"/>
                </a:lnTo>
                <a:lnTo>
                  <a:pt x="5361" y="574"/>
                </a:lnTo>
                <a:lnTo>
                  <a:pt x="5361" y="574"/>
                </a:lnTo>
                <a:lnTo>
                  <a:pt x="5361" y="574"/>
                </a:lnTo>
                <a:lnTo>
                  <a:pt x="5362" y="573"/>
                </a:lnTo>
                <a:lnTo>
                  <a:pt x="5362" y="573"/>
                </a:lnTo>
                <a:lnTo>
                  <a:pt x="5362" y="573"/>
                </a:lnTo>
                <a:lnTo>
                  <a:pt x="5362" y="573"/>
                </a:lnTo>
                <a:lnTo>
                  <a:pt x="5362" y="573"/>
                </a:lnTo>
                <a:lnTo>
                  <a:pt x="5362" y="573"/>
                </a:lnTo>
                <a:lnTo>
                  <a:pt x="5363" y="573"/>
                </a:lnTo>
                <a:lnTo>
                  <a:pt x="5363" y="573"/>
                </a:lnTo>
                <a:lnTo>
                  <a:pt x="5363" y="573"/>
                </a:lnTo>
                <a:lnTo>
                  <a:pt x="5363" y="573"/>
                </a:lnTo>
                <a:lnTo>
                  <a:pt x="5364" y="573"/>
                </a:lnTo>
                <a:lnTo>
                  <a:pt x="5364" y="573"/>
                </a:lnTo>
                <a:lnTo>
                  <a:pt x="5364" y="573"/>
                </a:lnTo>
                <a:lnTo>
                  <a:pt x="5364" y="573"/>
                </a:lnTo>
                <a:lnTo>
                  <a:pt x="5365" y="573"/>
                </a:lnTo>
                <a:lnTo>
                  <a:pt x="5365" y="573"/>
                </a:lnTo>
                <a:lnTo>
                  <a:pt x="5365" y="573"/>
                </a:lnTo>
                <a:lnTo>
                  <a:pt x="5366" y="573"/>
                </a:lnTo>
                <a:lnTo>
                  <a:pt x="5366" y="573"/>
                </a:lnTo>
                <a:lnTo>
                  <a:pt x="5366" y="573"/>
                </a:lnTo>
                <a:lnTo>
                  <a:pt x="5366" y="573"/>
                </a:lnTo>
                <a:lnTo>
                  <a:pt x="5367" y="573"/>
                </a:lnTo>
                <a:lnTo>
                  <a:pt x="5367" y="573"/>
                </a:lnTo>
                <a:lnTo>
                  <a:pt x="5367" y="572"/>
                </a:lnTo>
                <a:lnTo>
                  <a:pt x="5367" y="572"/>
                </a:lnTo>
                <a:lnTo>
                  <a:pt x="5367" y="572"/>
                </a:lnTo>
                <a:lnTo>
                  <a:pt x="5367" y="572"/>
                </a:lnTo>
                <a:lnTo>
                  <a:pt x="5368" y="572"/>
                </a:lnTo>
                <a:lnTo>
                  <a:pt x="5368" y="572"/>
                </a:lnTo>
                <a:lnTo>
                  <a:pt x="5368" y="572"/>
                </a:lnTo>
                <a:lnTo>
                  <a:pt x="5369" y="572"/>
                </a:lnTo>
                <a:lnTo>
                  <a:pt x="5369" y="572"/>
                </a:lnTo>
                <a:lnTo>
                  <a:pt x="5369" y="572"/>
                </a:lnTo>
                <a:lnTo>
                  <a:pt x="5369" y="572"/>
                </a:lnTo>
                <a:lnTo>
                  <a:pt x="5370" y="571"/>
                </a:lnTo>
                <a:lnTo>
                  <a:pt x="5370" y="571"/>
                </a:lnTo>
                <a:lnTo>
                  <a:pt x="5370" y="571"/>
                </a:lnTo>
                <a:lnTo>
                  <a:pt x="5370" y="570"/>
                </a:lnTo>
                <a:lnTo>
                  <a:pt x="5371" y="569"/>
                </a:lnTo>
                <a:lnTo>
                  <a:pt x="5371" y="568"/>
                </a:lnTo>
                <a:lnTo>
                  <a:pt x="5371" y="567"/>
                </a:lnTo>
                <a:lnTo>
                  <a:pt x="5371" y="566"/>
                </a:lnTo>
                <a:lnTo>
                  <a:pt x="5371" y="565"/>
                </a:lnTo>
                <a:lnTo>
                  <a:pt x="5372" y="564"/>
                </a:lnTo>
                <a:lnTo>
                  <a:pt x="5372" y="564"/>
                </a:lnTo>
                <a:lnTo>
                  <a:pt x="5372" y="563"/>
                </a:lnTo>
                <a:lnTo>
                  <a:pt x="5372" y="564"/>
                </a:lnTo>
                <a:lnTo>
                  <a:pt x="5373" y="564"/>
                </a:lnTo>
                <a:lnTo>
                  <a:pt x="5373" y="564"/>
                </a:lnTo>
                <a:lnTo>
                  <a:pt x="5373" y="564"/>
                </a:lnTo>
                <a:lnTo>
                  <a:pt x="5373" y="564"/>
                </a:lnTo>
                <a:lnTo>
                  <a:pt x="5374" y="564"/>
                </a:lnTo>
                <a:lnTo>
                  <a:pt x="5374" y="564"/>
                </a:lnTo>
                <a:lnTo>
                  <a:pt x="5374" y="564"/>
                </a:lnTo>
                <a:lnTo>
                  <a:pt x="5374" y="564"/>
                </a:lnTo>
                <a:lnTo>
                  <a:pt x="5375" y="565"/>
                </a:lnTo>
                <a:lnTo>
                  <a:pt x="5375" y="565"/>
                </a:lnTo>
                <a:lnTo>
                  <a:pt x="5375" y="565"/>
                </a:lnTo>
                <a:lnTo>
                  <a:pt x="5375" y="560"/>
                </a:lnTo>
                <a:lnTo>
                  <a:pt x="5376" y="546"/>
                </a:lnTo>
                <a:lnTo>
                  <a:pt x="5376" y="535"/>
                </a:lnTo>
                <a:lnTo>
                  <a:pt x="5376" y="526"/>
                </a:lnTo>
                <a:lnTo>
                  <a:pt x="5376" y="525"/>
                </a:lnTo>
                <a:lnTo>
                  <a:pt x="5376" y="529"/>
                </a:lnTo>
                <a:lnTo>
                  <a:pt x="5377" y="534"/>
                </a:lnTo>
                <a:lnTo>
                  <a:pt x="5377" y="535"/>
                </a:lnTo>
                <a:lnTo>
                  <a:pt x="5377" y="534"/>
                </a:lnTo>
                <a:lnTo>
                  <a:pt x="5377" y="531"/>
                </a:lnTo>
                <a:lnTo>
                  <a:pt x="5378" y="528"/>
                </a:lnTo>
                <a:lnTo>
                  <a:pt x="5378" y="524"/>
                </a:lnTo>
                <a:lnTo>
                  <a:pt x="5378" y="519"/>
                </a:lnTo>
                <a:lnTo>
                  <a:pt x="5378" y="517"/>
                </a:lnTo>
                <a:lnTo>
                  <a:pt x="5379" y="543"/>
                </a:lnTo>
                <a:lnTo>
                  <a:pt x="5379" y="558"/>
                </a:lnTo>
                <a:lnTo>
                  <a:pt x="5379" y="561"/>
                </a:lnTo>
                <a:lnTo>
                  <a:pt x="5379" y="561"/>
                </a:lnTo>
                <a:lnTo>
                  <a:pt x="5380" y="561"/>
                </a:lnTo>
                <a:lnTo>
                  <a:pt x="5380" y="561"/>
                </a:lnTo>
                <a:lnTo>
                  <a:pt x="5380" y="561"/>
                </a:lnTo>
                <a:lnTo>
                  <a:pt x="5380" y="561"/>
                </a:lnTo>
                <a:lnTo>
                  <a:pt x="5380" y="561"/>
                </a:lnTo>
                <a:lnTo>
                  <a:pt x="5381" y="561"/>
                </a:lnTo>
                <a:lnTo>
                  <a:pt x="5381" y="561"/>
                </a:lnTo>
                <a:lnTo>
                  <a:pt x="5381" y="561"/>
                </a:lnTo>
                <a:lnTo>
                  <a:pt x="5381" y="561"/>
                </a:lnTo>
                <a:lnTo>
                  <a:pt x="5382" y="561"/>
                </a:lnTo>
                <a:lnTo>
                  <a:pt x="5382" y="561"/>
                </a:lnTo>
                <a:lnTo>
                  <a:pt x="5382" y="561"/>
                </a:lnTo>
                <a:lnTo>
                  <a:pt x="5382" y="561"/>
                </a:lnTo>
                <a:lnTo>
                  <a:pt x="5383" y="561"/>
                </a:lnTo>
                <a:lnTo>
                  <a:pt x="5383" y="561"/>
                </a:lnTo>
                <a:lnTo>
                  <a:pt x="5383" y="560"/>
                </a:lnTo>
                <a:lnTo>
                  <a:pt x="5383" y="560"/>
                </a:lnTo>
                <a:lnTo>
                  <a:pt x="5384" y="560"/>
                </a:lnTo>
                <a:lnTo>
                  <a:pt x="5384" y="560"/>
                </a:lnTo>
                <a:lnTo>
                  <a:pt x="5384" y="560"/>
                </a:lnTo>
                <a:lnTo>
                  <a:pt x="5384" y="560"/>
                </a:lnTo>
                <a:lnTo>
                  <a:pt x="5385" y="560"/>
                </a:lnTo>
                <a:lnTo>
                  <a:pt x="5385" y="560"/>
                </a:lnTo>
                <a:lnTo>
                  <a:pt x="5385" y="560"/>
                </a:lnTo>
                <a:lnTo>
                  <a:pt x="5385" y="560"/>
                </a:lnTo>
                <a:lnTo>
                  <a:pt x="5385" y="560"/>
                </a:lnTo>
                <a:lnTo>
                  <a:pt x="5386" y="560"/>
                </a:lnTo>
                <a:lnTo>
                  <a:pt x="5386" y="560"/>
                </a:lnTo>
                <a:lnTo>
                  <a:pt x="5386" y="560"/>
                </a:lnTo>
                <a:lnTo>
                  <a:pt x="5386" y="560"/>
                </a:lnTo>
                <a:lnTo>
                  <a:pt x="5387" y="560"/>
                </a:lnTo>
                <a:lnTo>
                  <a:pt x="5387" y="560"/>
                </a:lnTo>
                <a:lnTo>
                  <a:pt x="5387" y="560"/>
                </a:lnTo>
                <a:lnTo>
                  <a:pt x="5387" y="560"/>
                </a:lnTo>
                <a:lnTo>
                  <a:pt x="5388" y="560"/>
                </a:lnTo>
                <a:lnTo>
                  <a:pt x="5388" y="560"/>
                </a:lnTo>
                <a:lnTo>
                  <a:pt x="5388" y="560"/>
                </a:lnTo>
                <a:lnTo>
                  <a:pt x="5388" y="560"/>
                </a:lnTo>
                <a:lnTo>
                  <a:pt x="5389" y="560"/>
                </a:lnTo>
                <a:lnTo>
                  <a:pt x="5389" y="560"/>
                </a:lnTo>
                <a:lnTo>
                  <a:pt x="5389" y="560"/>
                </a:lnTo>
                <a:lnTo>
                  <a:pt x="5389" y="560"/>
                </a:lnTo>
                <a:lnTo>
                  <a:pt x="5389" y="560"/>
                </a:lnTo>
                <a:lnTo>
                  <a:pt x="5390" y="560"/>
                </a:lnTo>
                <a:lnTo>
                  <a:pt x="5390" y="561"/>
                </a:lnTo>
                <a:lnTo>
                  <a:pt x="5390" y="561"/>
                </a:lnTo>
                <a:lnTo>
                  <a:pt x="5390" y="561"/>
                </a:lnTo>
                <a:lnTo>
                  <a:pt x="5391" y="560"/>
                </a:lnTo>
                <a:lnTo>
                  <a:pt x="5391" y="561"/>
                </a:lnTo>
                <a:lnTo>
                  <a:pt x="5391" y="562"/>
                </a:lnTo>
                <a:lnTo>
                  <a:pt x="5391" y="563"/>
                </a:lnTo>
                <a:lnTo>
                  <a:pt x="5392" y="563"/>
                </a:lnTo>
                <a:lnTo>
                  <a:pt x="5392" y="563"/>
                </a:lnTo>
                <a:lnTo>
                  <a:pt x="5392" y="563"/>
                </a:lnTo>
                <a:lnTo>
                  <a:pt x="5392" y="563"/>
                </a:lnTo>
                <a:lnTo>
                  <a:pt x="5393" y="563"/>
                </a:lnTo>
                <a:lnTo>
                  <a:pt x="5393" y="563"/>
                </a:lnTo>
                <a:lnTo>
                  <a:pt x="5393" y="563"/>
                </a:lnTo>
                <a:lnTo>
                  <a:pt x="5393" y="563"/>
                </a:lnTo>
                <a:lnTo>
                  <a:pt x="5394" y="563"/>
                </a:lnTo>
                <a:lnTo>
                  <a:pt x="5394" y="563"/>
                </a:lnTo>
                <a:lnTo>
                  <a:pt x="5394" y="564"/>
                </a:lnTo>
                <a:lnTo>
                  <a:pt x="5394" y="565"/>
                </a:lnTo>
                <a:lnTo>
                  <a:pt x="5394" y="565"/>
                </a:lnTo>
                <a:lnTo>
                  <a:pt x="5395" y="565"/>
                </a:lnTo>
                <a:lnTo>
                  <a:pt x="5395" y="565"/>
                </a:lnTo>
                <a:lnTo>
                  <a:pt x="5395" y="566"/>
                </a:lnTo>
                <a:lnTo>
                  <a:pt x="5395" y="566"/>
                </a:lnTo>
                <a:lnTo>
                  <a:pt x="5396" y="567"/>
                </a:lnTo>
                <a:lnTo>
                  <a:pt x="5396" y="567"/>
                </a:lnTo>
                <a:lnTo>
                  <a:pt x="5396" y="568"/>
                </a:lnTo>
                <a:lnTo>
                  <a:pt x="5396" y="568"/>
                </a:lnTo>
                <a:lnTo>
                  <a:pt x="5397" y="568"/>
                </a:lnTo>
                <a:lnTo>
                  <a:pt x="5397" y="568"/>
                </a:lnTo>
                <a:lnTo>
                  <a:pt x="5397" y="568"/>
                </a:lnTo>
                <a:lnTo>
                  <a:pt x="5398" y="568"/>
                </a:lnTo>
                <a:lnTo>
                  <a:pt x="5398" y="568"/>
                </a:lnTo>
                <a:lnTo>
                  <a:pt x="5398" y="568"/>
                </a:lnTo>
                <a:lnTo>
                  <a:pt x="5398" y="568"/>
                </a:lnTo>
                <a:lnTo>
                  <a:pt x="5398" y="568"/>
                </a:lnTo>
                <a:lnTo>
                  <a:pt x="5398" y="568"/>
                </a:lnTo>
                <a:lnTo>
                  <a:pt x="5399" y="568"/>
                </a:lnTo>
                <a:lnTo>
                  <a:pt x="5399" y="568"/>
                </a:lnTo>
                <a:lnTo>
                  <a:pt x="5399" y="568"/>
                </a:lnTo>
                <a:lnTo>
                  <a:pt x="5399" y="568"/>
                </a:lnTo>
                <a:lnTo>
                  <a:pt x="5400" y="568"/>
                </a:lnTo>
                <a:lnTo>
                  <a:pt x="5400" y="568"/>
                </a:lnTo>
                <a:lnTo>
                  <a:pt x="5400" y="568"/>
                </a:lnTo>
                <a:lnTo>
                  <a:pt x="5401" y="568"/>
                </a:lnTo>
                <a:lnTo>
                  <a:pt x="5401" y="568"/>
                </a:lnTo>
                <a:lnTo>
                  <a:pt x="5401" y="568"/>
                </a:lnTo>
                <a:lnTo>
                  <a:pt x="5401" y="569"/>
                </a:lnTo>
                <a:lnTo>
                  <a:pt x="5402" y="569"/>
                </a:lnTo>
                <a:lnTo>
                  <a:pt x="5402" y="569"/>
                </a:lnTo>
                <a:lnTo>
                  <a:pt x="5402" y="569"/>
                </a:lnTo>
                <a:lnTo>
                  <a:pt x="5402" y="570"/>
                </a:lnTo>
                <a:lnTo>
                  <a:pt x="5402" y="570"/>
                </a:lnTo>
                <a:lnTo>
                  <a:pt x="5402" y="570"/>
                </a:lnTo>
                <a:lnTo>
                  <a:pt x="5403" y="570"/>
                </a:lnTo>
                <a:lnTo>
                  <a:pt x="5403" y="570"/>
                </a:lnTo>
                <a:lnTo>
                  <a:pt x="5403" y="570"/>
                </a:lnTo>
                <a:lnTo>
                  <a:pt x="5404" y="570"/>
                </a:lnTo>
                <a:lnTo>
                  <a:pt x="5404" y="570"/>
                </a:lnTo>
                <a:lnTo>
                  <a:pt x="5404" y="570"/>
                </a:lnTo>
                <a:lnTo>
                  <a:pt x="5404" y="571"/>
                </a:lnTo>
                <a:lnTo>
                  <a:pt x="5405" y="571"/>
                </a:lnTo>
                <a:lnTo>
                  <a:pt x="5405" y="570"/>
                </a:lnTo>
                <a:lnTo>
                  <a:pt x="5405" y="570"/>
                </a:lnTo>
                <a:lnTo>
                  <a:pt x="5405" y="571"/>
                </a:lnTo>
                <a:lnTo>
                  <a:pt x="5406" y="571"/>
                </a:lnTo>
                <a:lnTo>
                  <a:pt x="5406" y="570"/>
                </a:lnTo>
                <a:lnTo>
                  <a:pt x="5406" y="570"/>
                </a:lnTo>
                <a:lnTo>
                  <a:pt x="5406" y="570"/>
                </a:lnTo>
                <a:lnTo>
                  <a:pt x="5407" y="570"/>
                </a:lnTo>
                <a:lnTo>
                  <a:pt x="5407" y="570"/>
                </a:lnTo>
                <a:lnTo>
                  <a:pt x="5407" y="571"/>
                </a:lnTo>
                <a:lnTo>
                  <a:pt x="5407" y="571"/>
                </a:lnTo>
                <a:lnTo>
                  <a:pt x="5407" y="570"/>
                </a:lnTo>
                <a:lnTo>
                  <a:pt x="5408" y="570"/>
                </a:lnTo>
                <a:lnTo>
                  <a:pt x="5408" y="570"/>
                </a:lnTo>
                <a:lnTo>
                  <a:pt x="5408" y="570"/>
                </a:lnTo>
                <a:lnTo>
                  <a:pt x="5408" y="571"/>
                </a:lnTo>
                <a:lnTo>
                  <a:pt x="5409" y="571"/>
                </a:lnTo>
                <a:lnTo>
                  <a:pt x="5409" y="571"/>
                </a:lnTo>
                <a:lnTo>
                  <a:pt x="5409" y="571"/>
                </a:lnTo>
                <a:lnTo>
                  <a:pt x="5409" y="571"/>
                </a:lnTo>
                <a:lnTo>
                  <a:pt x="5410" y="571"/>
                </a:lnTo>
                <a:lnTo>
                  <a:pt x="5410" y="571"/>
                </a:lnTo>
                <a:lnTo>
                  <a:pt x="5410" y="571"/>
                </a:lnTo>
                <a:lnTo>
                  <a:pt x="5410" y="571"/>
                </a:lnTo>
                <a:lnTo>
                  <a:pt x="5411" y="571"/>
                </a:lnTo>
                <a:lnTo>
                  <a:pt x="5411" y="571"/>
                </a:lnTo>
                <a:lnTo>
                  <a:pt x="5411" y="572"/>
                </a:lnTo>
                <a:lnTo>
                  <a:pt x="5411" y="571"/>
                </a:lnTo>
                <a:lnTo>
                  <a:pt x="5411" y="571"/>
                </a:lnTo>
                <a:lnTo>
                  <a:pt x="5412" y="571"/>
                </a:lnTo>
                <a:lnTo>
                  <a:pt x="5412" y="571"/>
                </a:lnTo>
                <a:lnTo>
                  <a:pt x="5412" y="571"/>
                </a:lnTo>
                <a:lnTo>
                  <a:pt x="5412" y="571"/>
                </a:lnTo>
                <a:lnTo>
                  <a:pt x="5413" y="571"/>
                </a:lnTo>
                <a:lnTo>
                  <a:pt x="5413" y="571"/>
                </a:lnTo>
                <a:lnTo>
                  <a:pt x="5413" y="571"/>
                </a:lnTo>
                <a:lnTo>
                  <a:pt x="5413" y="571"/>
                </a:lnTo>
                <a:lnTo>
                  <a:pt x="5414" y="570"/>
                </a:lnTo>
                <a:lnTo>
                  <a:pt x="5414" y="570"/>
                </a:lnTo>
                <a:lnTo>
                  <a:pt x="5414" y="570"/>
                </a:lnTo>
                <a:lnTo>
                  <a:pt x="5414" y="570"/>
                </a:lnTo>
                <a:lnTo>
                  <a:pt x="5415" y="570"/>
                </a:lnTo>
                <a:lnTo>
                  <a:pt x="5415" y="570"/>
                </a:lnTo>
                <a:lnTo>
                  <a:pt x="5415" y="570"/>
                </a:lnTo>
                <a:lnTo>
                  <a:pt x="5415" y="570"/>
                </a:lnTo>
                <a:lnTo>
                  <a:pt x="5416" y="570"/>
                </a:lnTo>
                <a:lnTo>
                  <a:pt x="5416" y="570"/>
                </a:lnTo>
                <a:lnTo>
                  <a:pt x="5416" y="570"/>
                </a:lnTo>
                <a:lnTo>
                  <a:pt x="5416" y="570"/>
                </a:lnTo>
                <a:lnTo>
                  <a:pt x="5416" y="571"/>
                </a:lnTo>
                <a:lnTo>
                  <a:pt x="5417" y="571"/>
                </a:lnTo>
                <a:lnTo>
                  <a:pt x="5417" y="571"/>
                </a:lnTo>
                <a:lnTo>
                  <a:pt x="5417" y="571"/>
                </a:lnTo>
                <a:lnTo>
                  <a:pt x="5417" y="570"/>
                </a:lnTo>
                <a:lnTo>
                  <a:pt x="5418" y="570"/>
                </a:lnTo>
                <a:lnTo>
                  <a:pt x="5418" y="570"/>
                </a:lnTo>
                <a:lnTo>
                  <a:pt x="5418" y="570"/>
                </a:lnTo>
                <a:lnTo>
                  <a:pt x="5418" y="570"/>
                </a:lnTo>
                <a:lnTo>
                  <a:pt x="5419" y="570"/>
                </a:lnTo>
                <a:lnTo>
                  <a:pt x="5419" y="571"/>
                </a:lnTo>
                <a:lnTo>
                  <a:pt x="5419" y="571"/>
                </a:lnTo>
                <a:lnTo>
                  <a:pt x="5419" y="571"/>
                </a:lnTo>
                <a:lnTo>
                  <a:pt x="5420" y="571"/>
                </a:lnTo>
                <a:lnTo>
                  <a:pt x="5420" y="571"/>
                </a:lnTo>
                <a:lnTo>
                  <a:pt x="5420" y="571"/>
                </a:lnTo>
                <a:lnTo>
                  <a:pt x="5420" y="571"/>
                </a:lnTo>
                <a:lnTo>
                  <a:pt x="5420" y="570"/>
                </a:lnTo>
                <a:lnTo>
                  <a:pt x="5421" y="570"/>
                </a:lnTo>
                <a:lnTo>
                  <a:pt x="5421" y="570"/>
                </a:lnTo>
                <a:lnTo>
                  <a:pt x="5421" y="570"/>
                </a:lnTo>
                <a:lnTo>
                  <a:pt x="5421" y="570"/>
                </a:lnTo>
                <a:lnTo>
                  <a:pt x="5422" y="570"/>
                </a:lnTo>
                <a:lnTo>
                  <a:pt x="5422" y="570"/>
                </a:lnTo>
                <a:lnTo>
                  <a:pt x="5422" y="570"/>
                </a:lnTo>
                <a:lnTo>
                  <a:pt x="5422" y="571"/>
                </a:lnTo>
                <a:lnTo>
                  <a:pt x="5423" y="571"/>
                </a:lnTo>
                <a:lnTo>
                  <a:pt x="5423" y="571"/>
                </a:lnTo>
                <a:lnTo>
                  <a:pt x="5423" y="571"/>
                </a:lnTo>
                <a:lnTo>
                  <a:pt x="5423" y="571"/>
                </a:lnTo>
                <a:lnTo>
                  <a:pt x="5424" y="570"/>
                </a:lnTo>
                <a:lnTo>
                  <a:pt x="5424" y="570"/>
                </a:lnTo>
                <a:lnTo>
                  <a:pt x="5424" y="570"/>
                </a:lnTo>
                <a:lnTo>
                  <a:pt x="5424" y="570"/>
                </a:lnTo>
                <a:lnTo>
                  <a:pt x="5425" y="571"/>
                </a:lnTo>
                <a:lnTo>
                  <a:pt x="5425" y="570"/>
                </a:lnTo>
                <a:lnTo>
                  <a:pt x="5425" y="570"/>
                </a:lnTo>
                <a:lnTo>
                  <a:pt x="5425" y="570"/>
                </a:lnTo>
                <a:lnTo>
                  <a:pt x="5425" y="570"/>
                </a:lnTo>
                <a:lnTo>
                  <a:pt x="5426" y="571"/>
                </a:lnTo>
                <a:lnTo>
                  <a:pt x="5426" y="571"/>
                </a:lnTo>
                <a:lnTo>
                  <a:pt x="5426" y="572"/>
                </a:lnTo>
                <a:lnTo>
                  <a:pt x="5426" y="571"/>
                </a:lnTo>
                <a:lnTo>
                  <a:pt x="5427" y="571"/>
                </a:lnTo>
                <a:lnTo>
                  <a:pt x="5427" y="571"/>
                </a:lnTo>
                <a:lnTo>
                  <a:pt x="5427" y="571"/>
                </a:lnTo>
                <a:lnTo>
                  <a:pt x="5427" y="571"/>
                </a:lnTo>
                <a:lnTo>
                  <a:pt x="5428" y="571"/>
                </a:lnTo>
                <a:lnTo>
                  <a:pt x="5428" y="571"/>
                </a:lnTo>
                <a:lnTo>
                  <a:pt x="5428" y="571"/>
                </a:lnTo>
                <a:lnTo>
                  <a:pt x="5428" y="571"/>
                </a:lnTo>
                <a:lnTo>
                  <a:pt x="5429" y="571"/>
                </a:lnTo>
                <a:lnTo>
                  <a:pt x="5429" y="571"/>
                </a:lnTo>
                <a:lnTo>
                  <a:pt x="5429" y="571"/>
                </a:lnTo>
                <a:lnTo>
                  <a:pt x="5429" y="571"/>
                </a:lnTo>
                <a:lnTo>
                  <a:pt x="5429" y="571"/>
                </a:lnTo>
                <a:lnTo>
                  <a:pt x="5430" y="571"/>
                </a:lnTo>
                <a:lnTo>
                  <a:pt x="5430" y="571"/>
                </a:lnTo>
                <a:lnTo>
                  <a:pt x="5430" y="571"/>
                </a:lnTo>
                <a:lnTo>
                  <a:pt x="5430" y="571"/>
                </a:lnTo>
                <a:lnTo>
                  <a:pt x="5431" y="571"/>
                </a:lnTo>
                <a:lnTo>
                  <a:pt x="5431" y="571"/>
                </a:lnTo>
                <a:lnTo>
                  <a:pt x="5431" y="570"/>
                </a:lnTo>
                <a:lnTo>
                  <a:pt x="5431" y="570"/>
                </a:lnTo>
                <a:lnTo>
                  <a:pt x="5432" y="571"/>
                </a:lnTo>
                <a:lnTo>
                  <a:pt x="5432" y="571"/>
                </a:lnTo>
                <a:lnTo>
                  <a:pt x="5432" y="571"/>
                </a:lnTo>
                <a:lnTo>
                  <a:pt x="5432" y="571"/>
                </a:lnTo>
                <a:lnTo>
                  <a:pt x="5433" y="571"/>
                </a:lnTo>
                <a:lnTo>
                  <a:pt x="5433" y="571"/>
                </a:lnTo>
                <a:lnTo>
                  <a:pt x="5433" y="571"/>
                </a:lnTo>
                <a:lnTo>
                  <a:pt x="5434" y="572"/>
                </a:lnTo>
                <a:lnTo>
                  <a:pt x="5434" y="572"/>
                </a:lnTo>
                <a:lnTo>
                  <a:pt x="5434" y="572"/>
                </a:lnTo>
                <a:lnTo>
                  <a:pt x="5434" y="572"/>
                </a:lnTo>
                <a:lnTo>
                  <a:pt x="5434" y="572"/>
                </a:lnTo>
                <a:lnTo>
                  <a:pt x="5434" y="572"/>
                </a:lnTo>
                <a:lnTo>
                  <a:pt x="5435" y="572"/>
                </a:lnTo>
                <a:lnTo>
                  <a:pt x="5435" y="572"/>
                </a:lnTo>
                <a:lnTo>
                  <a:pt x="5435" y="571"/>
                </a:lnTo>
                <a:lnTo>
                  <a:pt x="5435" y="567"/>
                </a:lnTo>
                <a:lnTo>
                  <a:pt x="5436" y="558"/>
                </a:lnTo>
                <a:lnTo>
                  <a:pt x="5436" y="559"/>
                </a:lnTo>
                <a:lnTo>
                  <a:pt x="5436" y="560"/>
                </a:lnTo>
                <a:lnTo>
                  <a:pt x="5437" y="564"/>
                </a:lnTo>
                <a:lnTo>
                  <a:pt x="5437" y="567"/>
                </a:lnTo>
                <a:lnTo>
                  <a:pt x="5437" y="567"/>
                </a:lnTo>
                <a:lnTo>
                  <a:pt x="5437" y="564"/>
                </a:lnTo>
                <a:lnTo>
                  <a:pt x="5438" y="560"/>
                </a:lnTo>
                <a:lnTo>
                  <a:pt x="5438" y="560"/>
                </a:lnTo>
                <a:lnTo>
                  <a:pt x="5438" y="558"/>
                </a:lnTo>
                <a:lnTo>
                  <a:pt x="5438" y="557"/>
                </a:lnTo>
                <a:lnTo>
                  <a:pt x="5438" y="557"/>
                </a:lnTo>
                <a:lnTo>
                  <a:pt x="5438" y="571"/>
                </a:lnTo>
                <a:lnTo>
                  <a:pt x="5439" y="573"/>
                </a:lnTo>
                <a:lnTo>
                  <a:pt x="5439" y="572"/>
                </a:lnTo>
                <a:lnTo>
                  <a:pt x="5439" y="573"/>
                </a:lnTo>
                <a:lnTo>
                  <a:pt x="5440" y="573"/>
                </a:lnTo>
                <a:lnTo>
                  <a:pt x="5440" y="573"/>
                </a:lnTo>
                <a:lnTo>
                  <a:pt x="5440" y="574"/>
                </a:lnTo>
                <a:lnTo>
                  <a:pt x="5440" y="574"/>
                </a:lnTo>
                <a:lnTo>
                  <a:pt x="5441" y="574"/>
                </a:lnTo>
                <a:lnTo>
                  <a:pt x="5441" y="574"/>
                </a:lnTo>
                <a:lnTo>
                  <a:pt x="5441" y="574"/>
                </a:lnTo>
                <a:lnTo>
                  <a:pt x="5441" y="574"/>
                </a:lnTo>
                <a:lnTo>
                  <a:pt x="5442" y="574"/>
                </a:lnTo>
                <a:lnTo>
                  <a:pt x="5442" y="574"/>
                </a:lnTo>
                <a:lnTo>
                  <a:pt x="5442" y="574"/>
                </a:lnTo>
                <a:lnTo>
                  <a:pt x="5442" y="574"/>
                </a:lnTo>
                <a:lnTo>
                  <a:pt x="5442" y="574"/>
                </a:lnTo>
                <a:lnTo>
                  <a:pt x="5443" y="574"/>
                </a:lnTo>
                <a:lnTo>
                  <a:pt x="5443" y="574"/>
                </a:lnTo>
                <a:lnTo>
                  <a:pt x="5443" y="574"/>
                </a:lnTo>
                <a:lnTo>
                  <a:pt x="5443" y="574"/>
                </a:lnTo>
                <a:lnTo>
                  <a:pt x="5444" y="574"/>
                </a:lnTo>
                <a:lnTo>
                  <a:pt x="5444" y="574"/>
                </a:lnTo>
                <a:lnTo>
                  <a:pt x="5444" y="574"/>
                </a:lnTo>
                <a:lnTo>
                  <a:pt x="5444" y="574"/>
                </a:lnTo>
                <a:lnTo>
                  <a:pt x="5445" y="574"/>
                </a:lnTo>
                <a:lnTo>
                  <a:pt x="5445" y="574"/>
                </a:lnTo>
                <a:lnTo>
                  <a:pt x="5445" y="574"/>
                </a:lnTo>
                <a:lnTo>
                  <a:pt x="5445" y="574"/>
                </a:lnTo>
                <a:lnTo>
                  <a:pt x="5446" y="574"/>
                </a:lnTo>
                <a:lnTo>
                  <a:pt x="5446" y="574"/>
                </a:lnTo>
                <a:lnTo>
                  <a:pt x="5446" y="574"/>
                </a:lnTo>
                <a:lnTo>
                  <a:pt x="5446" y="574"/>
                </a:lnTo>
                <a:lnTo>
                  <a:pt x="5447" y="574"/>
                </a:lnTo>
                <a:lnTo>
                  <a:pt x="5447" y="574"/>
                </a:lnTo>
                <a:lnTo>
                  <a:pt x="5447" y="574"/>
                </a:lnTo>
                <a:lnTo>
                  <a:pt x="5447" y="574"/>
                </a:lnTo>
                <a:lnTo>
                  <a:pt x="5447" y="574"/>
                </a:lnTo>
                <a:lnTo>
                  <a:pt x="5448" y="574"/>
                </a:lnTo>
                <a:lnTo>
                  <a:pt x="5448" y="574"/>
                </a:lnTo>
                <a:lnTo>
                  <a:pt x="5448" y="574"/>
                </a:lnTo>
                <a:lnTo>
                  <a:pt x="5448" y="574"/>
                </a:lnTo>
                <a:lnTo>
                  <a:pt x="5449" y="574"/>
                </a:lnTo>
                <a:lnTo>
                  <a:pt x="5449" y="574"/>
                </a:lnTo>
                <a:lnTo>
                  <a:pt x="5449" y="574"/>
                </a:lnTo>
                <a:lnTo>
                  <a:pt x="5449" y="574"/>
                </a:lnTo>
                <a:lnTo>
                  <a:pt x="5450" y="574"/>
                </a:lnTo>
                <a:lnTo>
                  <a:pt x="5450" y="574"/>
                </a:lnTo>
                <a:lnTo>
                  <a:pt x="5450" y="574"/>
                </a:lnTo>
                <a:lnTo>
                  <a:pt x="5450" y="574"/>
                </a:lnTo>
                <a:lnTo>
                  <a:pt x="5451" y="574"/>
                </a:lnTo>
                <a:lnTo>
                  <a:pt x="5451" y="574"/>
                </a:lnTo>
                <a:lnTo>
                  <a:pt x="5451" y="574"/>
                </a:lnTo>
                <a:lnTo>
                  <a:pt x="5451" y="574"/>
                </a:lnTo>
                <a:lnTo>
                  <a:pt x="5451" y="574"/>
                </a:lnTo>
                <a:lnTo>
                  <a:pt x="5452" y="574"/>
                </a:lnTo>
                <a:lnTo>
                  <a:pt x="5452" y="574"/>
                </a:lnTo>
                <a:lnTo>
                  <a:pt x="5452" y="574"/>
                </a:lnTo>
                <a:lnTo>
                  <a:pt x="5452" y="574"/>
                </a:lnTo>
                <a:lnTo>
                  <a:pt x="5453" y="574"/>
                </a:lnTo>
                <a:lnTo>
                  <a:pt x="5453" y="574"/>
                </a:lnTo>
                <a:lnTo>
                  <a:pt x="5453" y="574"/>
                </a:lnTo>
                <a:lnTo>
                  <a:pt x="5453" y="574"/>
                </a:lnTo>
                <a:lnTo>
                  <a:pt x="5454" y="574"/>
                </a:lnTo>
                <a:lnTo>
                  <a:pt x="5454" y="574"/>
                </a:lnTo>
                <a:lnTo>
                  <a:pt x="5454" y="574"/>
                </a:lnTo>
                <a:lnTo>
                  <a:pt x="5454" y="574"/>
                </a:lnTo>
                <a:lnTo>
                  <a:pt x="5455" y="574"/>
                </a:lnTo>
                <a:lnTo>
                  <a:pt x="5455" y="575"/>
                </a:lnTo>
                <a:lnTo>
                  <a:pt x="5455" y="575"/>
                </a:lnTo>
                <a:lnTo>
                  <a:pt x="5455" y="575"/>
                </a:lnTo>
                <a:lnTo>
                  <a:pt x="5456" y="575"/>
                </a:lnTo>
                <a:lnTo>
                  <a:pt x="5456" y="575"/>
                </a:lnTo>
                <a:lnTo>
                  <a:pt x="5456" y="575"/>
                </a:lnTo>
                <a:lnTo>
                  <a:pt x="5456" y="575"/>
                </a:lnTo>
                <a:lnTo>
                  <a:pt x="5456" y="575"/>
                </a:lnTo>
                <a:lnTo>
                  <a:pt x="5457" y="575"/>
                </a:lnTo>
                <a:lnTo>
                  <a:pt x="5457" y="575"/>
                </a:lnTo>
                <a:lnTo>
                  <a:pt x="5457" y="574"/>
                </a:lnTo>
                <a:lnTo>
                  <a:pt x="5457" y="574"/>
                </a:lnTo>
                <a:lnTo>
                  <a:pt x="5458" y="574"/>
                </a:lnTo>
                <a:lnTo>
                  <a:pt x="5458" y="574"/>
                </a:lnTo>
                <a:lnTo>
                  <a:pt x="5458" y="573"/>
                </a:lnTo>
                <a:lnTo>
                  <a:pt x="5458" y="573"/>
                </a:lnTo>
                <a:lnTo>
                  <a:pt x="5459" y="573"/>
                </a:lnTo>
                <a:lnTo>
                  <a:pt x="5459" y="573"/>
                </a:lnTo>
                <a:lnTo>
                  <a:pt x="5459" y="573"/>
                </a:lnTo>
                <a:lnTo>
                  <a:pt x="5459" y="573"/>
                </a:lnTo>
                <a:lnTo>
                  <a:pt x="5460" y="573"/>
                </a:lnTo>
                <a:lnTo>
                  <a:pt x="5460" y="573"/>
                </a:lnTo>
                <a:lnTo>
                  <a:pt x="5460" y="573"/>
                </a:lnTo>
                <a:lnTo>
                  <a:pt x="5460" y="573"/>
                </a:lnTo>
                <a:lnTo>
                  <a:pt x="5460" y="573"/>
                </a:lnTo>
                <a:lnTo>
                  <a:pt x="5461" y="573"/>
                </a:lnTo>
                <a:lnTo>
                  <a:pt x="5461" y="573"/>
                </a:lnTo>
                <a:lnTo>
                  <a:pt x="5461" y="573"/>
                </a:lnTo>
                <a:lnTo>
                  <a:pt x="5461" y="573"/>
                </a:lnTo>
                <a:lnTo>
                  <a:pt x="5462" y="573"/>
                </a:lnTo>
                <a:lnTo>
                  <a:pt x="5462" y="573"/>
                </a:lnTo>
                <a:lnTo>
                  <a:pt x="5462" y="572"/>
                </a:lnTo>
                <a:lnTo>
                  <a:pt x="5462" y="572"/>
                </a:lnTo>
                <a:lnTo>
                  <a:pt x="5463" y="572"/>
                </a:lnTo>
                <a:lnTo>
                  <a:pt x="5463" y="572"/>
                </a:lnTo>
                <a:lnTo>
                  <a:pt x="5463" y="572"/>
                </a:lnTo>
                <a:lnTo>
                  <a:pt x="5463" y="572"/>
                </a:lnTo>
                <a:lnTo>
                  <a:pt x="5464" y="572"/>
                </a:lnTo>
                <a:lnTo>
                  <a:pt x="5464" y="572"/>
                </a:lnTo>
                <a:lnTo>
                  <a:pt x="5464" y="572"/>
                </a:lnTo>
                <a:lnTo>
                  <a:pt x="5464" y="572"/>
                </a:lnTo>
                <a:lnTo>
                  <a:pt x="5465" y="572"/>
                </a:lnTo>
                <a:lnTo>
                  <a:pt x="5465" y="572"/>
                </a:lnTo>
                <a:lnTo>
                  <a:pt x="5465" y="572"/>
                </a:lnTo>
                <a:lnTo>
                  <a:pt x="5465" y="572"/>
                </a:lnTo>
                <a:lnTo>
                  <a:pt x="5465" y="572"/>
                </a:lnTo>
                <a:lnTo>
                  <a:pt x="5466" y="572"/>
                </a:lnTo>
                <a:lnTo>
                  <a:pt x="5466" y="572"/>
                </a:lnTo>
                <a:lnTo>
                  <a:pt x="5466" y="572"/>
                </a:lnTo>
                <a:lnTo>
                  <a:pt x="5466" y="572"/>
                </a:lnTo>
                <a:lnTo>
                  <a:pt x="5467" y="572"/>
                </a:lnTo>
                <a:lnTo>
                  <a:pt x="5467" y="572"/>
                </a:lnTo>
                <a:lnTo>
                  <a:pt x="5467" y="572"/>
                </a:lnTo>
                <a:lnTo>
                  <a:pt x="5467" y="572"/>
                </a:lnTo>
                <a:lnTo>
                  <a:pt x="5468" y="572"/>
                </a:lnTo>
                <a:lnTo>
                  <a:pt x="5468" y="572"/>
                </a:lnTo>
                <a:lnTo>
                  <a:pt x="5468" y="572"/>
                </a:lnTo>
                <a:lnTo>
                  <a:pt x="5468" y="572"/>
                </a:lnTo>
                <a:lnTo>
                  <a:pt x="5469" y="572"/>
                </a:lnTo>
                <a:lnTo>
                  <a:pt x="5469" y="572"/>
                </a:lnTo>
                <a:lnTo>
                  <a:pt x="5469" y="572"/>
                </a:lnTo>
                <a:lnTo>
                  <a:pt x="5469" y="572"/>
                </a:lnTo>
                <a:lnTo>
                  <a:pt x="5469" y="572"/>
                </a:lnTo>
                <a:lnTo>
                  <a:pt x="5470" y="572"/>
                </a:lnTo>
                <a:lnTo>
                  <a:pt x="5470" y="572"/>
                </a:lnTo>
                <a:lnTo>
                  <a:pt x="5470" y="572"/>
                </a:lnTo>
                <a:lnTo>
                  <a:pt x="5470" y="572"/>
                </a:lnTo>
                <a:lnTo>
                  <a:pt x="5471" y="572"/>
                </a:lnTo>
                <a:lnTo>
                  <a:pt x="5471" y="572"/>
                </a:lnTo>
                <a:lnTo>
                  <a:pt x="5471" y="572"/>
                </a:lnTo>
                <a:lnTo>
                  <a:pt x="5471" y="572"/>
                </a:lnTo>
                <a:lnTo>
                  <a:pt x="5472" y="572"/>
                </a:lnTo>
                <a:lnTo>
                  <a:pt x="5472" y="572"/>
                </a:lnTo>
                <a:lnTo>
                  <a:pt x="5472" y="572"/>
                </a:lnTo>
                <a:lnTo>
                  <a:pt x="5473" y="572"/>
                </a:lnTo>
                <a:lnTo>
                  <a:pt x="5473" y="572"/>
                </a:lnTo>
                <a:lnTo>
                  <a:pt x="5473" y="572"/>
                </a:lnTo>
                <a:lnTo>
                  <a:pt x="5473" y="572"/>
                </a:lnTo>
                <a:lnTo>
                  <a:pt x="5474" y="573"/>
                </a:lnTo>
                <a:lnTo>
                  <a:pt x="5474" y="572"/>
                </a:lnTo>
                <a:lnTo>
                  <a:pt x="5474" y="572"/>
                </a:lnTo>
                <a:lnTo>
                  <a:pt x="5474" y="572"/>
                </a:lnTo>
                <a:lnTo>
                  <a:pt x="5474" y="572"/>
                </a:lnTo>
                <a:lnTo>
                  <a:pt x="5474" y="572"/>
                </a:lnTo>
                <a:lnTo>
                  <a:pt x="5475" y="572"/>
                </a:lnTo>
                <a:lnTo>
                  <a:pt x="5475" y="572"/>
                </a:lnTo>
                <a:lnTo>
                  <a:pt x="5475" y="572"/>
                </a:lnTo>
                <a:lnTo>
                  <a:pt x="5476" y="572"/>
                </a:lnTo>
                <a:lnTo>
                  <a:pt x="5476" y="572"/>
                </a:lnTo>
                <a:lnTo>
                  <a:pt x="5476" y="572"/>
                </a:lnTo>
                <a:lnTo>
                  <a:pt x="5476" y="572"/>
                </a:lnTo>
                <a:lnTo>
                  <a:pt x="5477" y="572"/>
                </a:lnTo>
                <a:lnTo>
                  <a:pt x="5477" y="572"/>
                </a:lnTo>
                <a:lnTo>
                  <a:pt x="5477" y="572"/>
                </a:lnTo>
                <a:lnTo>
                  <a:pt x="5477" y="572"/>
                </a:lnTo>
                <a:lnTo>
                  <a:pt x="5478" y="572"/>
                </a:lnTo>
                <a:lnTo>
                  <a:pt x="5478" y="572"/>
                </a:lnTo>
                <a:lnTo>
                  <a:pt x="5478" y="573"/>
                </a:lnTo>
                <a:lnTo>
                  <a:pt x="5478" y="573"/>
                </a:lnTo>
                <a:lnTo>
                  <a:pt x="5478" y="573"/>
                </a:lnTo>
                <a:lnTo>
                  <a:pt x="5479" y="573"/>
                </a:lnTo>
                <a:lnTo>
                  <a:pt x="5479" y="573"/>
                </a:lnTo>
                <a:lnTo>
                  <a:pt x="5479" y="573"/>
                </a:lnTo>
                <a:lnTo>
                  <a:pt x="5479" y="573"/>
                </a:lnTo>
                <a:lnTo>
                  <a:pt x="5480" y="573"/>
                </a:lnTo>
                <a:lnTo>
                  <a:pt x="5480" y="573"/>
                </a:lnTo>
                <a:lnTo>
                  <a:pt x="5480" y="573"/>
                </a:lnTo>
                <a:lnTo>
                  <a:pt x="5480" y="573"/>
                </a:lnTo>
                <a:lnTo>
                  <a:pt x="5481" y="573"/>
                </a:lnTo>
                <a:lnTo>
                  <a:pt x="5481" y="573"/>
                </a:lnTo>
                <a:lnTo>
                  <a:pt x="5481" y="573"/>
                </a:lnTo>
                <a:lnTo>
                  <a:pt x="5481" y="573"/>
                </a:lnTo>
                <a:lnTo>
                  <a:pt x="5482" y="573"/>
                </a:lnTo>
                <a:lnTo>
                  <a:pt x="5482" y="573"/>
                </a:lnTo>
                <a:lnTo>
                  <a:pt x="5482" y="573"/>
                </a:lnTo>
                <a:lnTo>
                  <a:pt x="5482" y="573"/>
                </a:lnTo>
                <a:lnTo>
                  <a:pt x="5482" y="573"/>
                </a:lnTo>
                <a:lnTo>
                  <a:pt x="5483" y="573"/>
                </a:lnTo>
                <a:lnTo>
                  <a:pt x="5483" y="573"/>
                </a:lnTo>
                <a:lnTo>
                  <a:pt x="5483" y="573"/>
                </a:lnTo>
                <a:lnTo>
                  <a:pt x="5483" y="573"/>
                </a:lnTo>
                <a:lnTo>
                  <a:pt x="5484" y="573"/>
                </a:lnTo>
                <a:lnTo>
                  <a:pt x="5484" y="573"/>
                </a:lnTo>
                <a:lnTo>
                  <a:pt x="5484" y="572"/>
                </a:lnTo>
                <a:lnTo>
                  <a:pt x="5484" y="572"/>
                </a:lnTo>
                <a:lnTo>
                  <a:pt x="5485" y="572"/>
                </a:lnTo>
                <a:lnTo>
                  <a:pt x="5485" y="572"/>
                </a:lnTo>
                <a:lnTo>
                  <a:pt x="5485" y="572"/>
                </a:lnTo>
                <a:lnTo>
                  <a:pt x="5485" y="572"/>
                </a:lnTo>
                <a:lnTo>
                  <a:pt x="5486" y="572"/>
                </a:lnTo>
                <a:lnTo>
                  <a:pt x="5486" y="572"/>
                </a:lnTo>
                <a:lnTo>
                  <a:pt x="5486" y="572"/>
                </a:lnTo>
                <a:lnTo>
                  <a:pt x="5486" y="572"/>
                </a:lnTo>
                <a:lnTo>
                  <a:pt x="5487" y="572"/>
                </a:lnTo>
                <a:lnTo>
                  <a:pt x="5487" y="572"/>
                </a:lnTo>
                <a:lnTo>
                  <a:pt x="5487" y="571"/>
                </a:lnTo>
                <a:lnTo>
                  <a:pt x="5487" y="571"/>
                </a:lnTo>
                <a:lnTo>
                  <a:pt x="5487" y="571"/>
                </a:lnTo>
                <a:lnTo>
                  <a:pt x="5488" y="571"/>
                </a:lnTo>
                <a:lnTo>
                  <a:pt x="5488" y="571"/>
                </a:lnTo>
                <a:lnTo>
                  <a:pt x="5488" y="571"/>
                </a:lnTo>
                <a:lnTo>
                  <a:pt x="5488" y="571"/>
                </a:lnTo>
                <a:lnTo>
                  <a:pt x="5489" y="571"/>
                </a:lnTo>
                <a:lnTo>
                  <a:pt x="5489" y="570"/>
                </a:lnTo>
                <a:lnTo>
                  <a:pt x="5489" y="570"/>
                </a:lnTo>
                <a:lnTo>
                  <a:pt x="5489" y="570"/>
                </a:lnTo>
                <a:lnTo>
                  <a:pt x="5490" y="570"/>
                </a:lnTo>
                <a:lnTo>
                  <a:pt x="5490" y="570"/>
                </a:lnTo>
                <a:lnTo>
                  <a:pt x="5490" y="569"/>
                </a:lnTo>
                <a:lnTo>
                  <a:pt x="5490" y="569"/>
                </a:lnTo>
                <a:lnTo>
                  <a:pt x="5491" y="569"/>
                </a:lnTo>
                <a:lnTo>
                  <a:pt x="5491" y="569"/>
                </a:lnTo>
                <a:lnTo>
                  <a:pt x="5491" y="569"/>
                </a:lnTo>
                <a:lnTo>
                  <a:pt x="5491" y="569"/>
                </a:lnTo>
                <a:lnTo>
                  <a:pt x="5491" y="569"/>
                </a:lnTo>
                <a:lnTo>
                  <a:pt x="5492" y="569"/>
                </a:lnTo>
                <a:lnTo>
                  <a:pt x="5492" y="569"/>
                </a:lnTo>
                <a:lnTo>
                  <a:pt x="5492" y="569"/>
                </a:lnTo>
                <a:lnTo>
                  <a:pt x="5492" y="569"/>
                </a:lnTo>
                <a:lnTo>
                  <a:pt x="5493" y="569"/>
                </a:lnTo>
                <a:lnTo>
                  <a:pt x="5493" y="569"/>
                </a:lnTo>
                <a:lnTo>
                  <a:pt x="5493" y="569"/>
                </a:lnTo>
                <a:lnTo>
                  <a:pt x="5493" y="569"/>
                </a:lnTo>
                <a:lnTo>
                  <a:pt x="5494" y="568"/>
                </a:lnTo>
                <a:lnTo>
                  <a:pt x="5494" y="568"/>
                </a:lnTo>
                <a:lnTo>
                  <a:pt x="5494" y="568"/>
                </a:lnTo>
                <a:lnTo>
                  <a:pt x="5494" y="568"/>
                </a:lnTo>
                <a:lnTo>
                  <a:pt x="5495" y="568"/>
                </a:lnTo>
                <a:lnTo>
                  <a:pt x="5495" y="568"/>
                </a:lnTo>
                <a:lnTo>
                  <a:pt x="5495" y="568"/>
                </a:lnTo>
                <a:lnTo>
                  <a:pt x="5495" y="568"/>
                </a:lnTo>
                <a:lnTo>
                  <a:pt x="5496" y="569"/>
                </a:lnTo>
                <a:lnTo>
                  <a:pt x="5496" y="569"/>
                </a:lnTo>
                <a:lnTo>
                  <a:pt x="5496" y="565"/>
                </a:lnTo>
                <a:lnTo>
                  <a:pt x="5496" y="564"/>
                </a:lnTo>
                <a:lnTo>
                  <a:pt x="5496" y="557"/>
                </a:lnTo>
                <a:lnTo>
                  <a:pt x="5497" y="549"/>
                </a:lnTo>
                <a:lnTo>
                  <a:pt x="5497" y="543"/>
                </a:lnTo>
                <a:lnTo>
                  <a:pt x="5497" y="540"/>
                </a:lnTo>
                <a:lnTo>
                  <a:pt x="5497" y="548"/>
                </a:lnTo>
                <a:lnTo>
                  <a:pt x="5498" y="547"/>
                </a:lnTo>
                <a:lnTo>
                  <a:pt x="5498" y="546"/>
                </a:lnTo>
                <a:lnTo>
                  <a:pt x="5498" y="546"/>
                </a:lnTo>
                <a:lnTo>
                  <a:pt x="5498" y="546"/>
                </a:lnTo>
                <a:lnTo>
                  <a:pt x="5499" y="552"/>
                </a:lnTo>
                <a:lnTo>
                  <a:pt x="5499" y="559"/>
                </a:lnTo>
                <a:lnTo>
                  <a:pt x="5499" y="560"/>
                </a:lnTo>
                <a:lnTo>
                  <a:pt x="5499" y="560"/>
                </a:lnTo>
                <a:lnTo>
                  <a:pt x="5500" y="560"/>
                </a:lnTo>
                <a:lnTo>
                  <a:pt x="5500" y="560"/>
                </a:lnTo>
                <a:lnTo>
                  <a:pt x="5500" y="560"/>
                </a:lnTo>
                <a:lnTo>
                  <a:pt x="5500" y="560"/>
                </a:lnTo>
                <a:lnTo>
                  <a:pt x="5500" y="560"/>
                </a:lnTo>
                <a:lnTo>
                  <a:pt x="5501" y="560"/>
                </a:lnTo>
                <a:lnTo>
                  <a:pt x="5501" y="560"/>
                </a:lnTo>
                <a:lnTo>
                  <a:pt x="5501" y="560"/>
                </a:lnTo>
                <a:lnTo>
                  <a:pt x="5501" y="560"/>
                </a:lnTo>
                <a:lnTo>
                  <a:pt x="5502" y="560"/>
                </a:lnTo>
                <a:lnTo>
                  <a:pt x="5502" y="560"/>
                </a:lnTo>
                <a:lnTo>
                  <a:pt x="5502" y="560"/>
                </a:lnTo>
                <a:lnTo>
                  <a:pt x="5502" y="559"/>
                </a:lnTo>
                <a:lnTo>
                  <a:pt x="5503" y="560"/>
                </a:lnTo>
                <a:lnTo>
                  <a:pt x="5503" y="560"/>
                </a:lnTo>
                <a:lnTo>
                  <a:pt x="5503" y="560"/>
                </a:lnTo>
                <a:lnTo>
                  <a:pt x="5503" y="560"/>
                </a:lnTo>
                <a:lnTo>
                  <a:pt x="5504" y="560"/>
                </a:lnTo>
                <a:lnTo>
                  <a:pt x="5504" y="560"/>
                </a:lnTo>
                <a:lnTo>
                  <a:pt x="5504" y="560"/>
                </a:lnTo>
                <a:lnTo>
                  <a:pt x="5505" y="560"/>
                </a:lnTo>
                <a:lnTo>
                  <a:pt x="5505" y="560"/>
                </a:lnTo>
                <a:lnTo>
                  <a:pt x="5505" y="560"/>
                </a:lnTo>
                <a:lnTo>
                  <a:pt x="5505" y="560"/>
                </a:lnTo>
                <a:lnTo>
                  <a:pt x="5505" y="560"/>
                </a:lnTo>
                <a:lnTo>
                  <a:pt x="5505" y="560"/>
                </a:lnTo>
                <a:lnTo>
                  <a:pt x="5506" y="560"/>
                </a:lnTo>
                <a:lnTo>
                  <a:pt x="5506" y="560"/>
                </a:lnTo>
                <a:lnTo>
                  <a:pt x="5506" y="560"/>
                </a:lnTo>
                <a:lnTo>
                  <a:pt x="5506" y="560"/>
                </a:lnTo>
                <a:lnTo>
                  <a:pt x="5507" y="560"/>
                </a:lnTo>
                <a:lnTo>
                  <a:pt x="5507" y="560"/>
                </a:lnTo>
                <a:lnTo>
                  <a:pt x="5507" y="560"/>
                </a:lnTo>
                <a:lnTo>
                  <a:pt x="5507" y="560"/>
                </a:lnTo>
                <a:lnTo>
                  <a:pt x="5508" y="560"/>
                </a:lnTo>
                <a:lnTo>
                  <a:pt x="5508" y="560"/>
                </a:lnTo>
                <a:lnTo>
                  <a:pt x="5508" y="560"/>
                </a:lnTo>
                <a:lnTo>
                  <a:pt x="5509" y="560"/>
                </a:lnTo>
                <a:lnTo>
                  <a:pt x="5509" y="560"/>
                </a:lnTo>
                <a:lnTo>
                  <a:pt x="5509" y="560"/>
                </a:lnTo>
                <a:lnTo>
                  <a:pt x="5509" y="559"/>
                </a:lnTo>
                <a:lnTo>
                  <a:pt x="5509" y="559"/>
                </a:lnTo>
                <a:lnTo>
                  <a:pt x="5509" y="559"/>
                </a:lnTo>
                <a:lnTo>
                  <a:pt x="5510" y="559"/>
                </a:lnTo>
                <a:lnTo>
                  <a:pt x="5510" y="559"/>
                </a:lnTo>
                <a:lnTo>
                  <a:pt x="5510" y="559"/>
                </a:lnTo>
                <a:lnTo>
                  <a:pt x="5510" y="559"/>
                </a:lnTo>
                <a:lnTo>
                  <a:pt x="5511" y="559"/>
                </a:lnTo>
                <a:lnTo>
                  <a:pt x="5511" y="559"/>
                </a:lnTo>
                <a:lnTo>
                  <a:pt x="5511" y="558"/>
                </a:lnTo>
                <a:lnTo>
                  <a:pt x="5512" y="558"/>
                </a:lnTo>
                <a:lnTo>
                  <a:pt x="5512" y="558"/>
                </a:lnTo>
                <a:lnTo>
                  <a:pt x="5512" y="558"/>
                </a:lnTo>
                <a:lnTo>
                  <a:pt x="5512" y="559"/>
                </a:lnTo>
                <a:lnTo>
                  <a:pt x="5513" y="559"/>
                </a:lnTo>
                <a:lnTo>
                  <a:pt x="5513" y="559"/>
                </a:lnTo>
                <a:lnTo>
                  <a:pt x="5513" y="559"/>
                </a:lnTo>
                <a:lnTo>
                  <a:pt x="5513" y="559"/>
                </a:lnTo>
                <a:lnTo>
                  <a:pt x="5514" y="559"/>
                </a:lnTo>
                <a:lnTo>
                  <a:pt x="5514" y="559"/>
                </a:lnTo>
                <a:lnTo>
                  <a:pt x="5514" y="560"/>
                </a:lnTo>
                <a:lnTo>
                  <a:pt x="5514" y="560"/>
                </a:lnTo>
                <a:lnTo>
                  <a:pt x="5514" y="560"/>
                </a:lnTo>
                <a:lnTo>
                  <a:pt x="5515" y="560"/>
                </a:lnTo>
                <a:lnTo>
                  <a:pt x="5515" y="561"/>
                </a:lnTo>
                <a:lnTo>
                  <a:pt x="5515" y="562"/>
                </a:lnTo>
                <a:lnTo>
                  <a:pt x="5515" y="563"/>
                </a:lnTo>
                <a:lnTo>
                  <a:pt x="5516" y="563"/>
                </a:lnTo>
                <a:lnTo>
                  <a:pt x="5516" y="563"/>
                </a:lnTo>
                <a:lnTo>
                  <a:pt x="5516" y="564"/>
                </a:lnTo>
                <a:lnTo>
                  <a:pt x="5516" y="564"/>
                </a:lnTo>
                <a:lnTo>
                  <a:pt x="5517" y="564"/>
                </a:lnTo>
                <a:lnTo>
                  <a:pt x="5517" y="564"/>
                </a:lnTo>
                <a:lnTo>
                  <a:pt x="5517" y="564"/>
                </a:lnTo>
                <a:lnTo>
                  <a:pt x="5517" y="564"/>
                </a:lnTo>
                <a:lnTo>
                  <a:pt x="5518" y="564"/>
                </a:lnTo>
                <a:lnTo>
                  <a:pt x="5518" y="564"/>
                </a:lnTo>
                <a:lnTo>
                  <a:pt x="5518" y="564"/>
                </a:lnTo>
                <a:lnTo>
                  <a:pt x="5518" y="564"/>
                </a:lnTo>
                <a:lnTo>
                  <a:pt x="5518" y="565"/>
                </a:lnTo>
                <a:lnTo>
                  <a:pt x="5519" y="565"/>
                </a:lnTo>
                <a:lnTo>
                  <a:pt x="5519" y="565"/>
                </a:lnTo>
                <a:lnTo>
                  <a:pt x="5519" y="565"/>
                </a:lnTo>
                <a:lnTo>
                  <a:pt x="5519" y="565"/>
                </a:lnTo>
                <a:lnTo>
                  <a:pt x="5520" y="566"/>
                </a:lnTo>
                <a:lnTo>
                  <a:pt x="5520" y="566"/>
                </a:lnTo>
                <a:lnTo>
                  <a:pt x="5520" y="566"/>
                </a:lnTo>
                <a:lnTo>
                  <a:pt x="5520" y="566"/>
                </a:lnTo>
                <a:lnTo>
                  <a:pt x="5521" y="566"/>
                </a:lnTo>
                <a:lnTo>
                  <a:pt x="5521" y="566"/>
                </a:lnTo>
                <a:lnTo>
                  <a:pt x="5521" y="566"/>
                </a:lnTo>
                <a:lnTo>
                  <a:pt x="5521" y="566"/>
                </a:lnTo>
                <a:lnTo>
                  <a:pt x="5522" y="566"/>
                </a:lnTo>
                <a:lnTo>
                  <a:pt x="5522" y="566"/>
                </a:lnTo>
                <a:lnTo>
                  <a:pt x="5522" y="566"/>
                </a:lnTo>
                <a:lnTo>
                  <a:pt x="5522" y="566"/>
                </a:lnTo>
                <a:lnTo>
                  <a:pt x="5522" y="566"/>
                </a:lnTo>
                <a:lnTo>
                  <a:pt x="5523" y="566"/>
                </a:lnTo>
                <a:lnTo>
                  <a:pt x="5523" y="566"/>
                </a:lnTo>
                <a:lnTo>
                  <a:pt x="5523" y="566"/>
                </a:lnTo>
                <a:lnTo>
                  <a:pt x="5523" y="566"/>
                </a:lnTo>
                <a:lnTo>
                  <a:pt x="5524" y="566"/>
                </a:lnTo>
                <a:lnTo>
                  <a:pt x="5524" y="566"/>
                </a:lnTo>
                <a:lnTo>
                  <a:pt x="5524" y="566"/>
                </a:lnTo>
                <a:lnTo>
                  <a:pt x="5524" y="566"/>
                </a:lnTo>
                <a:lnTo>
                  <a:pt x="5525" y="566"/>
                </a:lnTo>
                <a:lnTo>
                  <a:pt x="5525" y="566"/>
                </a:lnTo>
                <a:lnTo>
                  <a:pt x="5525" y="567"/>
                </a:lnTo>
                <a:lnTo>
                  <a:pt x="5525" y="567"/>
                </a:lnTo>
                <a:lnTo>
                  <a:pt x="5526" y="567"/>
                </a:lnTo>
                <a:lnTo>
                  <a:pt x="5526" y="567"/>
                </a:lnTo>
                <a:lnTo>
                  <a:pt x="5526" y="567"/>
                </a:lnTo>
                <a:lnTo>
                  <a:pt x="5526" y="567"/>
                </a:lnTo>
                <a:lnTo>
                  <a:pt x="5527" y="567"/>
                </a:lnTo>
                <a:lnTo>
                  <a:pt x="5527" y="567"/>
                </a:lnTo>
                <a:lnTo>
                  <a:pt x="5527" y="567"/>
                </a:lnTo>
                <a:lnTo>
                  <a:pt x="5527" y="567"/>
                </a:lnTo>
                <a:lnTo>
                  <a:pt x="5527" y="567"/>
                </a:lnTo>
                <a:lnTo>
                  <a:pt x="5528" y="567"/>
                </a:lnTo>
                <a:lnTo>
                  <a:pt x="5528" y="567"/>
                </a:lnTo>
                <a:lnTo>
                  <a:pt x="5528" y="567"/>
                </a:lnTo>
                <a:lnTo>
                  <a:pt x="5528" y="567"/>
                </a:lnTo>
                <a:lnTo>
                  <a:pt x="5529" y="567"/>
                </a:lnTo>
                <a:lnTo>
                  <a:pt x="5529" y="567"/>
                </a:lnTo>
                <a:lnTo>
                  <a:pt x="5529" y="567"/>
                </a:lnTo>
                <a:lnTo>
                  <a:pt x="5529" y="567"/>
                </a:lnTo>
                <a:lnTo>
                  <a:pt x="5530" y="567"/>
                </a:lnTo>
                <a:lnTo>
                  <a:pt x="5530" y="567"/>
                </a:lnTo>
                <a:lnTo>
                  <a:pt x="5530" y="567"/>
                </a:lnTo>
                <a:lnTo>
                  <a:pt x="5530" y="567"/>
                </a:lnTo>
                <a:lnTo>
                  <a:pt x="5531" y="567"/>
                </a:lnTo>
                <a:lnTo>
                  <a:pt x="5531" y="567"/>
                </a:lnTo>
                <a:lnTo>
                  <a:pt x="5531" y="567"/>
                </a:lnTo>
                <a:lnTo>
                  <a:pt x="5531" y="568"/>
                </a:lnTo>
                <a:lnTo>
                  <a:pt x="5531" y="568"/>
                </a:lnTo>
                <a:lnTo>
                  <a:pt x="5532" y="568"/>
                </a:lnTo>
                <a:lnTo>
                  <a:pt x="5532" y="568"/>
                </a:lnTo>
                <a:lnTo>
                  <a:pt x="5532" y="568"/>
                </a:lnTo>
                <a:lnTo>
                  <a:pt x="5532" y="568"/>
                </a:lnTo>
                <a:lnTo>
                  <a:pt x="5533" y="568"/>
                </a:lnTo>
                <a:lnTo>
                  <a:pt x="5533" y="568"/>
                </a:lnTo>
                <a:lnTo>
                  <a:pt x="5533" y="568"/>
                </a:lnTo>
                <a:lnTo>
                  <a:pt x="5533" y="568"/>
                </a:lnTo>
                <a:lnTo>
                  <a:pt x="5534" y="568"/>
                </a:lnTo>
                <a:lnTo>
                  <a:pt x="5534" y="568"/>
                </a:lnTo>
                <a:lnTo>
                  <a:pt x="5534" y="568"/>
                </a:lnTo>
                <a:lnTo>
                  <a:pt x="5534" y="568"/>
                </a:lnTo>
                <a:lnTo>
                  <a:pt x="5535" y="568"/>
                </a:lnTo>
                <a:lnTo>
                  <a:pt x="5535" y="568"/>
                </a:lnTo>
                <a:lnTo>
                  <a:pt x="5535" y="568"/>
                </a:lnTo>
                <a:lnTo>
                  <a:pt x="5535" y="568"/>
                </a:lnTo>
                <a:lnTo>
                  <a:pt x="5536" y="568"/>
                </a:lnTo>
                <a:lnTo>
                  <a:pt x="5536" y="568"/>
                </a:lnTo>
                <a:lnTo>
                  <a:pt x="5536" y="568"/>
                </a:lnTo>
                <a:lnTo>
                  <a:pt x="5536" y="568"/>
                </a:lnTo>
                <a:lnTo>
                  <a:pt x="5536" y="569"/>
                </a:lnTo>
                <a:lnTo>
                  <a:pt x="5537" y="569"/>
                </a:lnTo>
                <a:lnTo>
                  <a:pt x="5537" y="569"/>
                </a:lnTo>
                <a:lnTo>
                  <a:pt x="5537" y="569"/>
                </a:lnTo>
                <a:lnTo>
                  <a:pt x="5537" y="569"/>
                </a:lnTo>
                <a:lnTo>
                  <a:pt x="5538" y="569"/>
                </a:lnTo>
                <a:lnTo>
                  <a:pt x="5538" y="569"/>
                </a:lnTo>
                <a:lnTo>
                  <a:pt x="5538" y="569"/>
                </a:lnTo>
                <a:lnTo>
                  <a:pt x="5538" y="569"/>
                </a:lnTo>
                <a:lnTo>
                  <a:pt x="5539" y="570"/>
                </a:lnTo>
                <a:lnTo>
                  <a:pt x="5539" y="570"/>
                </a:lnTo>
                <a:lnTo>
                  <a:pt x="5539" y="570"/>
                </a:lnTo>
                <a:lnTo>
                  <a:pt x="5539" y="570"/>
                </a:lnTo>
                <a:lnTo>
                  <a:pt x="5540" y="570"/>
                </a:lnTo>
                <a:lnTo>
                  <a:pt x="5540" y="570"/>
                </a:lnTo>
                <a:lnTo>
                  <a:pt x="5540" y="570"/>
                </a:lnTo>
                <a:lnTo>
                  <a:pt x="5540" y="570"/>
                </a:lnTo>
                <a:lnTo>
                  <a:pt x="5540" y="570"/>
                </a:lnTo>
                <a:lnTo>
                  <a:pt x="5541" y="570"/>
                </a:lnTo>
                <a:lnTo>
                  <a:pt x="5541" y="570"/>
                </a:lnTo>
                <a:lnTo>
                  <a:pt x="5541" y="570"/>
                </a:lnTo>
                <a:lnTo>
                  <a:pt x="5541" y="570"/>
                </a:lnTo>
                <a:lnTo>
                  <a:pt x="5542" y="570"/>
                </a:lnTo>
                <a:lnTo>
                  <a:pt x="5542" y="570"/>
                </a:lnTo>
                <a:lnTo>
                  <a:pt x="5542" y="570"/>
                </a:lnTo>
                <a:lnTo>
                  <a:pt x="5542" y="570"/>
                </a:lnTo>
                <a:lnTo>
                  <a:pt x="5543" y="570"/>
                </a:lnTo>
                <a:lnTo>
                  <a:pt x="5543" y="570"/>
                </a:lnTo>
                <a:lnTo>
                  <a:pt x="5543" y="570"/>
                </a:lnTo>
                <a:lnTo>
                  <a:pt x="5544" y="570"/>
                </a:lnTo>
                <a:lnTo>
                  <a:pt x="5544" y="570"/>
                </a:lnTo>
                <a:lnTo>
                  <a:pt x="5544" y="570"/>
                </a:lnTo>
                <a:lnTo>
                  <a:pt x="5544" y="570"/>
                </a:lnTo>
                <a:lnTo>
                  <a:pt x="5545" y="570"/>
                </a:lnTo>
                <a:lnTo>
                  <a:pt x="5545" y="570"/>
                </a:lnTo>
                <a:lnTo>
                  <a:pt x="5545" y="570"/>
                </a:lnTo>
                <a:lnTo>
                  <a:pt x="5545" y="570"/>
                </a:lnTo>
                <a:lnTo>
                  <a:pt x="5545" y="571"/>
                </a:lnTo>
                <a:lnTo>
                  <a:pt x="5545" y="570"/>
                </a:lnTo>
                <a:lnTo>
                  <a:pt x="5546" y="571"/>
                </a:lnTo>
                <a:lnTo>
                  <a:pt x="5546" y="571"/>
                </a:lnTo>
                <a:lnTo>
                  <a:pt x="5546" y="571"/>
                </a:lnTo>
                <a:lnTo>
                  <a:pt x="5546" y="571"/>
                </a:lnTo>
                <a:lnTo>
                  <a:pt x="5547" y="571"/>
                </a:lnTo>
                <a:lnTo>
                  <a:pt x="5547" y="571"/>
                </a:lnTo>
                <a:lnTo>
                  <a:pt x="5547" y="571"/>
                </a:lnTo>
                <a:lnTo>
                  <a:pt x="5548" y="571"/>
                </a:lnTo>
                <a:lnTo>
                  <a:pt x="5548" y="571"/>
                </a:lnTo>
                <a:lnTo>
                  <a:pt x="5548" y="571"/>
                </a:lnTo>
                <a:lnTo>
                  <a:pt x="5548" y="571"/>
                </a:lnTo>
                <a:lnTo>
                  <a:pt x="5549" y="571"/>
                </a:lnTo>
                <a:lnTo>
                  <a:pt x="5549" y="571"/>
                </a:lnTo>
                <a:lnTo>
                  <a:pt x="5549" y="571"/>
                </a:lnTo>
                <a:lnTo>
                  <a:pt x="5549" y="570"/>
                </a:lnTo>
                <a:lnTo>
                  <a:pt x="5549" y="570"/>
                </a:lnTo>
                <a:lnTo>
                  <a:pt x="5549" y="570"/>
                </a:lnTo>
                <a:lnTo>
                  <a:pt x="5550" y="570"/>
                </a:lnTo>
                <a:lnTo>
                  <a:pt x="5550" y="569"/>
                </a:lnTo>
                <a:lnTo>
                  <a:pt x="5550" y="570"/>
                </a:lnTo>
                <a:lnTo>
                  <a:pt x="5551" y="570"/>
                </a:lnTo>
                <a:lnTo>
                  <a:pt x="5551" y="570"/>
                </a:lnTo>
                <a:lnTo>
                  <a:pt x="5551" y="570"/>
                </a:lnTo>
                <a:lnTo>
                  <a:pt x="5551" y="569"/>
                </a:lnTo>
                <a:lnTo>
                  <a:pt x="5552" y="569"/>
                </a:lnTo>
                <a:lnTo>
                  <a:pt x="5552" y="569"/>
                </a:lnTo>
                <a:lnTo>
                  <a:pt x="5552" y="569"/>
                </a:lnTo>
                <a:lnTo>
                  <a:pt x="5552" y="569"/>
                </a:lnTo>
                <a:lnTo>
                  <a:pt x="5553" y="570"/>
                </a:lnTo>
                <a:lnTo>
                  <a:pt x="5553" y="571"/>
                </a:lnTo>
                <a:lnTo>
                  <a:pt x="5553" y="571"/>
                </a:lnTo>
                <a:lnTo>
                  <a:pt x="5553" y="571"/>
                </a:lnTo>
                <a:lnTo>
                  <a:pt x="5554" y="571"/>
                </a:lnTo>
                <a:lnTo>
                  <a:pt x="5554" y="571"/>
                </a:lnTo>
                <a:lnTo>
                  <a:pt x="5554" y="571"/>
                </a:lnTo>
                <a:lnTo>
                  <a:pt x="5554" y="571"/>
                </a:lnTo>
                <a:lnTo>
                  <a:pt x="5554" y="572"/>
                </a:lnTo>
                <a:lnTo>
                  <a:pt x="5555" y="572"/>
                </a:lnTo>
                <a:lnTo>
                  <a:pt x="5555" y="572"/>
                </a:lnTo>
                <a:lnTo>
                  <a:pt x="5555" y="572"/>
                </a:lnTo>
                <a:lnTo>
                  <a:pt x="5555" y="572"/>
                </a:lnTo>
                <a:lnTo>
                  <a:pt x="5556" y="572"/>
                </a:lnTo>
                <a:lnTo>
                  <a:pt x="5556" y="572"/>
                </a:lnTo>
                <a:lnTo>
                  <a:pt x="5556" y="572"/>
                </a:lnTo>
                <a:lnTo>
                  <a:pt x="5556" y="572"/>
                </a:lnTo>
                <a:lnTo>
                  <a:pt x="5557" y="572"/>
                </a:lnTo>
                <a:lnTo>
                  <a:pt x="5557" y="572"/>
                </a:lnTo>
                <a:lnTo>
                  <a:pt x="5557" y="572"/>
                </a:lnTo>
                <a:lnTo>
                  <a:pt x="5557" y="572"/>
                </a:lnTo>
                <a:lnTo>
                  <a:pt x="5558" y="571"/>
                </a:lnTo>
                <a:lnTo>
                  <a:pt x="5558" y="565"/>
                </a:lnTo>
                <a:lnTo>
                  <a:pt x="5558" y="564"/>
                </a:lnTo>
                <a:lnTo>
                  <a:pt x="5558" y="562"/>
                </a:lnTo>
                <a:lnTo>
                  <a:pt x="5558" y="559"/>
                </a:lnTo>
                <a:lnTo>
                  <a:pt x="5559" y="557"/>
                </a:lnTo>
                <a:lnTo>
                  <a:pt x="5559" y="559"/>
                </a:lnTo>
                <a:lnTo>
                  <a:pt x="5559" y="561"/>
                </a:lnTo>
                <a:lnTo>
                  <a:pt x="5559" y="562"/>
                </a:lnTo>
                <a:lnTo>
                  <a:pt x="5560" y="562"/>
                </a:lnTo>
                <a:lnTo>
                  <a:pt x="5560" y="561"/>
                </a:lnTo>
                <a:lnTo>
                  <a:pt x="5560" y="561"/>
                </a:lnTo>
                <a:lnTo>
                  <a:pt x="5560" y="561"/>
                </a:lnTo>
                <a:lnTo>
                  <a:pt x="5561" y="561"/>
                </a:lnTo>
                <a:lnTo>
                  <a:pt x="5561" y="561"/>
                </a:lnTo>
                <a:lnTo>
                  <a:pt x="5561" y="561"/>
                </a:lnTo>
                <a:lnTo>
                  <a:pt x="5561" y="561"/>
                </a:lnTo>
                <a:lnTo>
                  <a:pt x="5562" y="561"/>
                </a:lnTo>
                <a:lnTo>
                  <a:pt x="5562" y="561"/>
                </a:lnTo>
                <a:lnTo>
                  <a:pt x="5562" y="561"/>
                </a:lnTo>
                <a:lnTo>
                  <a:pt x="5562" y="561"/>
                </a:lnTo>
                <a:lnTo>
                  <a:pt x="5562" y="561"/>
                </a:lnTo>
                <a:lnTo>
                  <a:pt x="5563" y="561"/>
                </a:lnTo>
                <a:lnTo>
                  <a:pt x="5563" y="561"/>
                </a:lnTo>
                <a:lnTo>
                  <a:pt x="5563" y="561"/>
                </a:lnTo>
                <a:lnTo>
                  <a:pt x="5563" y="561"/>
                </a:lnTo>
                <a:lnTo>
                  <a:pt x="5564" y="561"/>
                </a:lnTo>
                <a:lnTo>
                  <a:pt x="5564" y="561"/>
                </a:lnTo>
                <a:lnTo>
                  <a:pt x="5564" y="561"/>
                </a:lnTo>
                <a:lnTo>
                  <a:pt x="5564" y="561"/>
                </a:lnTo>
                <a:lnTo>
                  <a:pt x="5565" y="561"/>
                </a:lnTo>
                <a:lnTo>
                  <a:pt x="5565" y="561"/>
                </a:lnTo>
                <a:lnTo>
                  <a:pt x="5565" y="561"/>
                </a:lnTo>
                <a:lnTo>
                  <a:pt x="5565" y="561"/>
                </a:lnTo>
                <a:lnTo>
                  <a:pt x="5566" y="561"/>
                </a:lnTo>
                <a:lnTo>
                  <a:pt x="5566" y="561"/>
                </a:lnTo>
                <a:lnTo>
                  <a:pt x="5566" y="561"/>
                </a:lnTo>
                <a:lnTo>
                  <a:pt x="5566" y="561"/>
                </a:lnTo>
                <a:lnTo>
                  <a:pt x="5567" y="561"/>
                </a:lnTo>
                <a:lnTo>
                  <a:pt x="5567" y="561"/>
                </a:lnTo>
                <a:lnTo>
                  <a:pt x="5567" y="562"/>
                </a:lnTo>
                <a:lnTo>
                  <a:pt x="5567" y="562"/>
                </a:lnTo>
                <a:lnTo>
                  <a:pt x="5567" y="562"/>
                </a:lnTo>
                <a:lnTo>
                  <a:pt x="5568" y="562"/>
                </a:lnTo>
                <a:lnTo>
                  <a:pt x="5568" y="562"/>
                </a:lnTo>
                <a:lnTo>
                  <a:pt x="5568" y="562"/>
                </a:lnTo>
                <a:lnTo>
                  <a:pt x="5568" y="562"/>
                </a:lnTo>
                <a:lnTo>
                  <a:pt x="5569" y="562"/>
                </a:lnTo>
                <a:lnTo>
                  <a:pt x="5569" y="562"/>
                </a:lnTo>
                <a:lnTo>
                  <a:pt x="5569" y="563"/>
                </a:lnTo>
                <a:lnTo>
                  <a:pt x="5569" y="563"/>
                </a:lnTo>
                <a:lnTo>
                  <a:pt x="5570" y="563"/>
                </a:lnTo>
                <a:lnTo>
                  <a:pt x="5570" y="563"/>
                </a:lnTo>
                <a:lnTo>
                  <a:pt x="5570" y="563"/>
                </a:lnTo>
                <a:lnTo>
                  <a:pt x="5570" y="563"/>
                </a:lnTo>
                <a:lnTo>
                  <a:pt x="5571" y="563"/>
                </a:lnTo>
                <a:lnTo>
                  <a:pt x="5571" y="563"/>
                </a:lnTo>
                <a:lnTo>
                  <a:pt x="5571" y="563"/>
                </a:lnTo>
                <a:lnTo>
                  <a:pt x="5571" y="563"/>
                </a:lnTo>
                <a:lnTo>
                  <a:pt x="5571" y="563"/>
                </a:lnTo>
                <a:lnTo>
                  <a:pt x="5572" y="563"/>
                </a:lnTo>
                <a:lnTo>
                  <a:pt x="5572" y="563"/>
                </a:lnTo>
                <a:lnTo>
                  <a:pt x="5572" y="563"/>
                </a:lnTo>
                <a:lnTo>
                  <a:pt x="5572" y="563"/>
                </a:lnTo>
                <a:lnTo>
                  <a:pt x="5573" y="563"/>
                </a:lnTo>
                <a:lnTo>
                  <a:pt x="5573" y="563"/>
                </a:lnTo>
                <a:lnTo>
                  <a:pt x="5573" y="563"/>
                </a:lnTo>
                <a:lnTo>
                  <a:pt x="5573" y="563"/>
                </a:lnTo>
                <a:lnTo>
                  <a:pt x="5574" y="563"/>
                </a:lnTo>
                <a:lnTo>
                  <a:pt x="5574" y="563"/>
                </a:lnTo>
                <a:lnTo>
                  <a:pt x="5574" y="563"/>
                </a:lnTo>
                <a:lnTo>
                  <a:pt x="5574" y="563"/>
                </a:lnTo>
                <a:lnTo>
                  <a:pt x="5575" y="563"/>
                </a:lnTo>
                <a:lnTo>
                  <a:pt x="5575" y="563"/>
                </a:lnTo>
                <a:lnTo>
                  <a:pt x="5575" y="563"/>
                </a:lnTo>
                <a:lnTo>
                  <a:pt x="5575" y="564"/>
                </a:lnTo>
                <a:lnTo>
                  <a:pt x="5576" y="564"/>
                </a:lnTo>
                <a:lnTo>
                  <a:pt x="5576" y="568"/>
                </a:lnTo>
                <a:lnTo>
                  <a:pt x="5576" y="570"/>
                </a:lnTo>
                <a:lnTo>
                  <a:pt x="5576" y="572"/>
                </a:lnTo>
                <a:lnTo>
                  <a:pt x="5576" y="572"/>
                </a:lnTo>
                <a:lnTo>
                  <a:pt x="5577" y="573"/>
                </a:lnTo>
                <a:lnTo>
                  <a:pt x="5577" y="573"/>
                </a:lnTo>
                <a:lnTo>
                  <a:pt x="5577" y="573"/>
                </a:lnTo>
                <a:lnTo>
                  <a:pt x="5577" y="574"/>
                </a:lnTo>
                <a:lnTo>
                  <a:pt x="5578" y="574"/>
                </a:lnTo>
                <a:lnTo>
                  <a:pt x="5578" y="574"/>
                </a:lnTo>
                <a:lnTo>
                  <a:pt x="5578" y="574"/>
                </a:lnTo>
                <a:lnTo>
                  <a:pt x="5578" y="574"/>
                </a:lnTo>
                <a:lnTo>
                  <a:pt x="5579" y="574"/>
                </a:lnTo>
                <a:lnTo>
                  <a:pt x="5579" y="573"/>
                </a:lnTo>
                <a:lnTo>
                  <a:pt x="5579" y="573"/>
                </a:lnTo>
                <a:lnTo>
                  <a:pt x="5580" y="573"/>
                </a:lnTo>
                <a:lnTo>
                  <a:pt x="5580" y="573"/>
                </a:lnTo>
                <a:lnTo>
                  <a:pt x="5580" y="573"/>
                </a:lnTo>
                <a:lnTo>
                  <a:pt x="5580" y="573"/>
                </a:lnTo>
                <a:lnTo>
                  <a:pt x="5580" y="573"/>
                </a:lnTo>
                <a:lnTo>
                  <a:pt x="5580" y="573"/>
                </a:lnTo>
                <a:lnTo>
                  <a:pt x="5581" y="573"/>
                </a:lnTo>
                <a:lnTo>
                  <a:pt x="5581" y="573"/>
                </a:lnTo>
                <a:lnTo>
                  <a:pt x="5581" y="573"/>
                </a:lnTo>
                <a:lnTo>
                  <a:pt x="5581" y="573"/>
                </a:lnTo>
                <a:lnTo>
                  <a:pt x="5582" y="573"/>
                </a:lnTo>
                <a:lnTo>
                  <a:pt x="5582" y="573"/>
                </a:lnTo>
                <a:lnTo>
                  <a:pt x="5582" y="573"/>
                </a:lnTo>
                <a:lnTo>
                  <a:pt x="5583" y="573"/>
                </a:lnTo>
                <a:lnTo>
                  <a:pt x="5583" y="573"/>
                </a:lnTo>
                <a:lnTo>
                  <a:pt x="5583" y="573"/>
                </a:lnTo>
                <a:lnTo>
                  <a:pt x="5583" y="573"/>
                </a:lnTo>
                <a:lnTo>
                  <a:pt x="5584" y="573"/>
                </a:lnTo>
                <a:lnTo>
                  <a:pt x="5584" y="573"/>
                </a:lnTo>
                <a:lnTo>
                  <a:pt x="5584" y="573"/>
                </a:lnTo>
                <a:lnTo>
                  <a:pt x="5584" y="573"/>
                </a:lnTo>
                <a:lnTo>
                  <a:pt x="5585" y="573"/>
                </a:lnTo>
                <a:lnTo>
                  <a:pt x="5585" y="573"/>
                </a:lnTo>
                <a:lnTo>
                  <a:pt x="5585" y="573"/>
                </a:lnTo>
                <a:lnTo>
                  <a:pt x="5585" y="573"/>
                </a:lnTo>
                <a:lnTo>
                  <a:pt x="5585" y="573"/>
                </a:lnTo>
                <a:lnTo>
                  <a:pt x="5586" y="573"/>
                </a:lnTo>
                <a:lnTo>
                  <a:pt x="5586" y="573"/>
                </a:lnTo>
                <a:lnTo>
                  <a:pt x="5586" y="573"/>
                </a:lnTo>
                <a:lnTo>
                  <a:pt x="5586" y="573"/>
                </a:lnTo>
                <a:lnTo>
                  <a:pt x="5587" y="573"/>
                </a:lnTo>
                <a:lnTo>
                  <a:pt x="5587" y="573"/>
                </a:lnTo>
                <a:lnTo>
                  <a:pt x="5587" y="573"/>
                </a:lnTo>
                <a:lnTo>
                  <a:pt x="5587" y="573"/>
                </a:lnTo>
                <a:lnTo>
                  <a:pt x="5588" y="573"/>
                </a:lnTo>
                <a:lnTo>
                  <a:pt x="5588" y="573"/>
                </a:lnTo>
                <a:lnTo>
                  <a:pt x="5588" y="573"/>
                </a:lnTo>
                <a:lnTo>
                  <a:pt x="5588" y="574"/>
                </a:lnTo>
                <a:lnTo>
                  <a:pt x="5589" y="574"/>
                </a:lnTo>
                <a:lnTo>
                  <a:pt x="5589" y="574"/>
                </a:lnTo>
                <a:lnTo>
                  <a:pt x="5589" y="574"/>
                </a:lnTo>
                <a:lnTo>
                  <a:pt x="5589" y="574"/>
                </a:lnTo>
                <a:lnTo>
                  <a:pt x="5589" y="574"/>
                </a:lnTo>
                <a:lnTo>
                  <a:pt x="5590" y="574"/>
                </a:lnTo>
                <a:lnTo>
                  <a:pt x="5590" y="574"/>
                </a:lnTo>
                <a:lnTo>
                  <a:pt x="5590" y="574"/>
                </a:lnTo>
                <a:lnTo>
                  <a:pt x="5590" y="574"/>
                </a:lnTo>
                <a:lnTo>
                  <a:pt x="5591" y="574"/>
                </a:lnTo>
                <a:lnTo>
                  <a:pt x="5591" y="574"/>
                </a:lnTo>
                <a:lnTo>
                  <a:pt x="5591" y="574"/>
                </a:lnTo>
                <a:lnTo>
                  <a:pt x="5591" y="574"/>
                </a:lnTo>
                <a:lnTo>
                  <a:pt x="5592" y="574"/>
                </a:lnTo>
                <a:lnTo>
                  <a:pt x="5592" y="573"/>
                </a:lnTo>
                <a:lnTo>
                  <a:pt x="5592" y="574"/>
                </a:lnTo>
                <a:lnTo>
                  <a:pt x="5592" y="574"/>
                </a:lnTo>
                <a:lnTo>
                  <a:pt x="5593" y="574"/>
                </a:lnTo>
                <a:lnTo>
                  <a:pt x="5593" y="574"/>
                </a:lnTo>
                <a:lnTo>
                  <a:pt x="5593" y="574"/>
                </a:lnTo>
                <a:lnTo>
                  <a:pt x="5593" y="574"/>
                </a:lnTo>
                <a:lnTo>
                  <a:pt x="5594" y="574"/>
                </a:lnTo>
                <a:lnTo>
                  <a:pt x="5594" y="573"/>
                </a:lnTo>
                <a:lnTo>
                  <a:pt x="5594" y="573"/>
                </a:lnTo>
                <a:lnTo>
                  <a:pt x="5594" y="573"/>
                </a:lnTo>
                <a:lnTo>
                  <a:pt x="5594" y="573"/>
                </a:lnTo>
                <a:lnTo>
                  <a:pt x="5595" y="573"/>
                </a:lnTo>
                <a:lnTo>
                  <a:pt x="5595" y="573"/>
                </a:lnTo>
                <a:lnTo>
                  <a:pt x="5595" y="573"/>
                </a:lnTo>
                <a:lnTo>
                  <a:pt x="5595" y="573"/>
                </a:lnTo>
                <a:lnTo>
                  <a:pt x="5596" y="573"/>
                </a:lnTo>
                <a:lnTo>
                  <a:pt x="5596" y="572"/>
                </a:lnTo>
                <a:lnTo>
                  <a:pt x="5596" y="572"/>
                </a:lnTo>
                <a:lnTo>
                  <a:pt x="5596" y="573"/>
                </a:lnTo>
                <a:lnTo>
                  <a:pt x="5597" y="573"/>
                </a:lnTo>
                <a:lnTo>
                  <a:pt x="5597" y="573"/>
                </a:lnTo>
                <a:lnTo>
                  <a:pt x="5597" y="573"/>
                </a:lnTo>
                <a:lnTo>
                  <a:pt x="5597" y="573"/>
                </a:lnTo>
                <a:lnTo>
                  <a:pt x="5598" y="573"/>
                </a:lnTo>
                <a:lnTo>
                  <a:pt x="5598" y="573"/>
                </a:lnTo>
                <a:lnTo>
                  <a:pt x="5598" y="573"/>
                </a:lnTo>
                <a:lnTo>
                  <a:pt x="5598" y="573"/>
                </a:lnTo>
                <a:lnTo>
                  <a:pt x="5598" y="573"/>
                </a:lnTo>
                <a:lnTo>
                  <a:pt x="5599" y="573"/>
                </a:lnTo>
                <a:lnTo>
                  <a:pt x="5599" y="573"/>
                </a:lnTo>
                <a:lnTo>
                  <a:pt x="5599" y="572"/>
                </a:lnTo>
                <a:lnTo>
                  <a:pt x="5599" y="572"/>
                </a:lnTo>
                <a:lnTo>
                  <a:pt x="5600" y="573"/>
                </a:lnTo>
                <a:lnTo>
                  <a:pt x="5600" y="573"/>
                </a:lnTo>
                <a:lnTo>
                  <a:pt x="5600" y="573"/>
                </a:lnTo>
                <a:lnTo>
                  <a:pt x="5600" y="573"/>
                </a:lnTo>
                <a:lnTo>
                  <a:pt x="5601" y="573"/>
                </a:lnTo>
                <a:lnTo>
                  <a:pt x="5601" y="573"/>
                </a:lnTo>
                <a:lnTo>
                  <a:pt x="5601" y="573"/>
                </a:lnTo>
                <a:lnTo>
                  <a:pt x="5601" y="573"/>
                </a:lnTo>
                <a:lnTo>
                  <a:pt x="5602" y="573"/>
                </a:lnTo>
                <a:lnTo>
                  <a:pt x="5602" y="573"/>
                </a:lnTo>
                <a:lnTo>
                  <a:pt x="5602" y="573"/>
                </a:lnTo>
                <a:lnTo>
                  <a:pt x="5602" y="573"/>
                </a:lnTo>
                <a:lnTo>
                  <a:pt x="5602" y="573"/>
                </a:lnTo>
                <a:lnTo>
                  <a:pt x="5603" y="573"/>
                </a:lnTo>
                <a:lnTo>
                  <a:pt x="5603" y="573"/>
                </a:lnTo>
                <a:lnTo>
                  <a:pt x="5603" y="573"/>
                </a:lnTo>
                <a:lnTo>
                  <a:pt x="5603" y="573"/>
                </a:lnTo>
                <a:lnTo>
                  <a:pt x="5604" y="573"/>
                </a:lnTo>
                <a:lnTo>
                  <a:pt x="5604" y="573"/>
                </a:lnTo>
                <a:lnTo>
                  <a:pt x="5604" y="573"/>
                </a:lnTo>
                <a:lnTo>
                  <a:pt x="5604" y="573"/>
                </a:lnTo>
                <a:lnTo>
                  <a:pt x="5605" y="573"/>
                </a:lnTo>
                <a:lnTo>
                  <a:pt x="5605" y="573"/>
                </a:lnTo>
                <a:lnTo>
                  <a:pt x="5605" y="573"/>
                </a:lnTo>
                <a:lnTo>
                  <a:pt x="5605" y="573"/>
                </a:lnTo>
                <a:lnTo>
                  <a:pt x="5606" y="573"/>
                </a:lnTo>
                <a:lnTo>
                  <a:pt x="5606" y="573"/>
                </a:lnTo>
                <a:lnTo>
                  <a:pt x="5606" y="573"/>
                </a:lnTo>
                <a:lnTo>
                  <a:pt x="5606" y="573"/>
                </a:lnTo>
                <a:lnTo>
                  <a:pt x="5607" y="573"/>
                </a:lnTo>
                <a:lnTo>
                  <a:pt x="5607" y="573"/>
                </a:lnTo>
                <a:lnTo>
                  <a:pt x="5607" y="573"/>
                </a:lnTo>
                <a:lnTo>
                  <a:pt x="5607" y="573"/>
                </a:lnTo>
                <a:lnTo>
                  <a:pt x="5607" y="573"/>
                </a:lnTo>
                <a:lnTo>
                  <a:pt x="5608" y="573"/>
                </a:lnTo>
                <a:lnTo>
                  <a:pt x="5608" y="573"/>
                </a:lnTo>
                <a:lnTo>
                  <a:pt x="5608" y="573"/>
                </a:lnTo>
                <a:lnTo>
                  <a:pt x="5608" y="573"/>
                </a:lnTo>
                <a:lnTo>
                  <a:pt x="5609" y="573"/>
                </a:lnTo>
                <a:lnTo>
                  <a:pt x="5609" y="573"/>
                </a:lnTo>
                <a:lnTo>
                  <a:pt x="5609" y="573"/>
                </a:lnTo>
                <a:lnTo>
                  <a:pt x="5609" y="573"/>
                </a:lnTo>
                <a:lnTo>
                  <a:pt x="5610" y="573"/>
                </a:lnTo>
                <a:lnTo>
                  <a:pt x="5610" y="574"/>
                </a:lnTo>
                <a:lnTo>
                  <a:pt x="5610" y="573"/>
                </a:lnTo>
                <a:lnTo>
                  <a:pt x="5610" y="573"/>
                </a:lnTo>
                <a:lnTo>
                  <a:pt x="5611" y="572"/>
                </a:lnTo>
                <a:lnTo>
                  <a:pt x="5611" y="572"/>
                </a:lnTo>
                <a:lnTo>
                  <a:pt x="5611" y="572"/>
                </a:lnTo>
                <a:lnTo>
                  <a:pt x="5611" y="572"/>
                </a:lnTo>
                <a:lnTo>
                  <a:pt x="5611" y="572"/>
                </a:lnTo>
                <a:lnTo>
                  <a:pt x="5612" y="572"/>
                </a:lnTo>
                <a:lnTo>
                  <a:pt x="5612" y="572"/>
                </a:lnTo>
                <a:lnTo>
                  <a:pt x="5612" y="572"/>
                </a:lnTo>
                <a:lnTo>
                  <a:pt x="5612" y="572"/>
                </a:lnTo>
                <a:lnTo>
                  <a:pt x="5613" y="572"/>
                </a:lnTo>
                <a:lnTo>
                  <a:pt x="5613" y="572"/>
                </a:lnTo>
                <a:lnTo>
                  <a:pt x="5613" y="572"/>
                </a:lnTo>
                <a:lnTo>
                  <a:pt x="5613" y="572"/>
                </a:lnTo>
                <a:lnTo>
                  <a:pt x="5614" y="572"/>
                </a:lnTo>
                <a:lnTo>
                  <a:pt x="5614" y="572"/>
                </a:lnTo>
                <a:lnTo>
                  <a:pt x="5614" y="572"/>
                </a:lnTo>
                <a:lnTo>
                  <a:pt x="5614" y="572"/>
                </a:lnTo>
                <a:lnTo>
                  <a:pt x="5615" y="570"/>
                </a:lnTo>
                <a:lnTo>
                  <a:pt x="5615" y="570"/>
                </a:lnTo>
                <a:lnTo>
                  <a:pt x="5615" y="570"/>
                </a:lnTo>
                <a:lnTo>
                  <a:pt x="5616" y="570"/>
                </a:lnTo>
                <a:lnTo>
                  <a:pt x="5616" y="570"/>
                </a:lnTo>
                <a:lnTo>
                  <a:pt x="5616" y="570"/>
                </a:lnTo>
                <a:lnTo>
                  <a:pt x="5616" y="570"/>
                </a:lnTo>
                <a:lnTo>
                  <a:pt x="5616" y="570"/>
                </a:lnTo>
                <a:lnTo>
                  <a:pt x="5616" y="570"/>
                </a:lnTo>
                <a:lnTo>
                  <a:pt x="5617" y="570"/>
                </a:lnTo>
                <a:lnTo>
                  <a:pt x="5617" y="570"/>
                </a:lnTo>
                <a:lnTo>
                  <a:pt x="5617" y="569"/>
                </a:lnTo>
                <a:lnTo>
                  <a:pt x="5617" y="563"/>
                </a:lnTo>
                <a:lnTo>
                  <a:pt x="5618" y="544"/>
                </a:lnTo>
                <a:lnTo>
                  <a:pt x="5618" y="543"/>
                </a:lnTo>
                <a:lnTo>
                  <a:pt x="5618" y="544"/>
                </a:lnTo>
                <a:lnTo>
                  <a:pt x="5619" y="547"/>
                </a:lnTo>
                <a:lnTo>
                  <a:pt x="5619" y="552"/>
                </a:lnTo>
                <a:lnTo>
                  <a:pt x="5619" y="555"/>
                </a:lnTo>
                <a:lnTo>
                  <a:pt x="5619" y="559"/>
                </a:lnTo>
                <a:lnTo>
                  <a:pt x="5620" y="561"/>
                </a:lnTo>
                <a:lnTo>
                  <a:pt x="5620" y="564"/>
                </a:lnTo>
                <a:lnTo>
                  <a:pt x="5620" y="564"/>
                </a:lnTo>
                <a:lnTo>
                  <a:pt x="5620" y="561"/>
                </a:lnTo>
                <a:lnTo>
                  <a:pt x="5620" y="559"/>
                </a:lnTo>
                <a:lnTo>
                  <a:pt x="5620" y="559"/>
                </a:lnTo>
                <a:lnTo>
                  <a:pt x="5621" y="561"/>
                </a:lnTo>
                <a:lnTo>
                  <a:pt x="5621" y="563"/>
                </a:lnTo>
                <a:lnTo>
                  <a:pt x="5621" y="564"/>
                </a:lnTo>
                <a:lnTo>
                  <a:pt x="5622" y="566"/>
                </a:lnTo>
                <a:lnTo>
                  <a:pt x="5622" y="565"/>
                </a:lnTo>
                <a:lnTo>
                  <a:pt x="5622" y="565"/>
                </a:lnTo>
                <a:lnTo>
                  <a:pt x="5622" y="565"/>
                </a:lnTo>
                <a:lnTo>
                  <a:pt x="5623" y="565"/>
                </a:lnTo>
                <a:lnTo>
                  <a:pt x="5623" y="566"/>
                </a:lnTo>
                <a:lnTo>
                  <a:pt x="5623" y="566"/>
                </a:lnTo>
                <a:lnTo>
                  <a:pt x="5623" y="567"/>
                </a:lnTo>
                <a:lnTo>
                  <a:pt x="5624" y="567"/>
                </a:lnTo>
                <a:lnTo>
                  <a:pt x="5624" y="567"/>
                </a:lnTo>
                <a:lnTo>
                  <a:pt x="5624" y="567"/>
                </a:lnTo>
                <a:lnTo>
                  <a:pt x="5624" y="567"/>
                </a:lnTo>
                <a:lnTo>
                  <a:pt x="5625" y="567"/>
                </a:lnTo>
                <a:lnTo>
                  <a:pt x="5625" y="567"/>
                </a:lnTo>
                <a:lnTo>
                  <a:pt x="5625" y="567"/>
                </a:lnTo>
                <a:lnTo>
                  <a:pt x="5625" y="567"/>
                </a:lnTo>
                <a:lnTo>
                  <a:pt x="5625" y="567"/>
                </a:lnTo>
                <a:lnTo>
                  <a:pt x="5626" y="567"/>
                </a:lnTo>
                <a:lnTo>
                  <a:pt x="5626" y="567"/>
                </a:lnTo>
                <a:lnTo>
                  <a:pt x="5626" y="568"/>
                </a:lnTo>
                <a:lnTo>
                  <a:pt x="5626" y="568"/>
                </a:lnTo>
                <a:lnTo>
                  <a:pt x="5627" y="568"/>
                </a:lnTo>
                <a:lnTo>
                  <a:pt x="5627" y="568"/>
                </a:lnTo>
                <a:lnTo>
                  <a:pt x="5627" y="568"/>
                </a:lnTo>
                <a:lnTo>
                  <a:pt x="5627" y="568"/>
                </a:lnTo>
                <a:lnTo>
                  <a:pt x="5628" y="568"/>
                </a:lnTo>
                <a:lnTo>
                  <a:pt x="5628" y="568"/>
                </a:lnTo>
                <a:lnTo>
                  <a:pt x="5628" y="569"/>
                </a:lnTo>
                <a:lnTo>
                  <a:pt x="5628" y="569"/>
                </a:lnTo>
                <a:lnTo>
                  <a:pt x="5629" y="569"/>
                </a:lnTo>
                <a:lnTo>
                  <a:pt x="5629" y="569"/>
                </a:lnTo>
                <a:lnTo>
                  <a:pt x="5629" y="569"/>
                </a:lnTo>
                <a:lnTo>
                  <a:pt x="5629" y="569"/>
                </a:lnTo>
                <a:lnTo>
                  <a:pt x="5629" y="569"/>
                </a:lnTo>
                <a:lnTo>
                  <a:pt x="5630" y="569"/>
                </a:lnTo>
                <a:lnTo>
                  <a:pt x="5630" y="569"/>
                </a:lnTo>
                <a:lnTo>
                  <a:pt x="5630" y="569"/>
                </a:lnTo>
                <a:lnTo>
                  <a:pt x="5630" y="569"/>
                </a:lnTo>
                <a:lnTo>
                  <a:pt x="5631" y="569"/>
                </a:lnTo>
                <a:lnTo>
                  <a:pt x="5631" y="569"/>
                </a:lnTo>
                <a:lnTo>
                  <a:pt x="5631" y="569"/>
                </a:lnTo>
                <a:lnTo>
                  <a:pt x="5631" y="569"/>
                </a:lnTo>
                <a:lnTo>
                  <a:pt x="5632" y="569"/>
                </a:lnTo>
                <a:lnTo>
                  <a:pt x="5632" y="569"/>
                </a:lnTo>
                <a:lnTo>
                  <a:pt x="5632" y="569"/>
                </a:lnTo>
                <a:lnTo>
                  <a:pt x="5632" y="569"/>
                </a:lnTo>
                <a:lnTo>
                  <a:pt x="5633" y="569"/>
                </a:lnTo>
                <a:lnTo>
                  <a:pt x="5633" y="569"/>
                </a:lnTo>
                <a:lnTo>
                  <a:pt x="5633" y="570"/>
                </a:lnTo>
                <a:lnTo>
                  <a:pt x="5633" y="570"/>
                </a:lnTo>
                <a:lnTo>
                  <a:pt x="5634" y="571"/>
                </a:lnTo>
                <a:lnTo>
                  <a:pt x="5634" y="571"/>
                </a:lnTo>
                <a:lnTo>
                  <a:pt x="5634" y="571"/>
                </a:lnTo>
                <a:lnTo>
                  <a:pt x="5634" y="570"/>
                </a:lnTo>
                <a:lnTo>
                  <a:pt x="5634" y="570"/>
                </a:lnTo>
                <a:lnTo>
                  <a:pt x="5635" y="569"/>
                </a:lnTo>
                <a:lnTo>
                  <a:pt x="5635" y="568"/>
                </a:lnTo>
                <a:lnTo>
                  <a:pt x="5635" y="567"/>
                </a:lnTo>
                <a:lnTo>
                  <a:pt x="5635" y="567"/>
                </a:lnTo>
                <a:lnTo>
                  <a:pt x="5636" y="567"/>
                </a:lnTo>
                <a:lnTo>
                  <a:pt x="5636" y="567"/>
                </a:lnTo>
                <a:lnTo>
                  <a:pt x="5636" y="567"/>
                </a:lnTo>
                <a:lnTo>
                  <a:pt x="5636" y="567"/>
                </a:lnTo>
                <a:lnTo>
                  <a:pt x="5637" y="567"/>
                </a:lnTo>
                <a:lnTo>
                  <a:pt x="5637" y="567"/>
                </a:lnTo>
                <a:lnTo>
                  <a:pt x="5637" y="566"/>
                </a:lnTo>
                <a:lnTo>
                  <a:pt x="5637" y="566"/>
                </a:lnTo>
                <a:lnTo>
                  <a:pt x="5638" y="566"/>
                </a:lnTo>
                <a:lnTo>
                  <a:pt x="5638" y="568"/>
                </a:lnTo>
                <a:lnTo>
                  <a:pt x="5638" y="568"/>
                </a:lnTo>
                <a:lnTo>
                  <a:pt x="5638" y="569"/>
                </a:lnTo>
                <a:lnTo>
                  <a:pt x="5638" y="569"/>
                </a:lnTo>
                <a:lnTo>
                  <a:pt x="5639" y="569"/>
                </a:lnTo>
                <a:lnTo>
                  <a:pt x="5639" y="569"/>
                </a:lnTo>
                <a:lnTo>
                  <a:pt x="5639" y="569"/>
                </a:lnTo>
                <a:lnTo>
                  <a:pt x="5639" y="569"/>
                </a:lnTo>
                <a:lnTo>
                  <a:pt x="5640" y="570"/>
                </a:lnTo>
                <a:lnTo>
                  <a:pt x="5640" y="570"/>
                </a:lnTo>
                <a:lnTo>
                  <a:pt x="5640" y="570"/>
                </a:lnTo>
                <a:lnTo>
                  <a:pt x="5640" y="570"/>
                </a:lnTo>
                <a:lnTo>
                  <a:pt x="5641" y="571"/>
                </a:lnTo>
                <a:lnTo>
                  <a:pt x="5641" y="571"/>
                </a:lnTo>
                <a:lnTo>
                  <a:pt x="5641" y="571"/>
                </a:lnTo>
                <a:lnTo>
                  <a:pt x="5641" y="571"/>
                </a:lnTo>
                <a:lnTo>
                  <a:pt x="5642" y="571"/>
                </a:lnTo>
                <a:lnTo>
                  <a:pt x="5642" y="571"/>
                </a:lnTo>
                <a:lnTo>
                  <a:pt x="5642" y="571"/>
                </a:lnTo>
                <a:lnTo>
                  <a:pt x="5642" y="572"/>
                </a:lnTo>
                <a:lnTo>
                  <a:pt x="5642" y="572"/>
                </a:lnTo>
                <a:lnTo>
                  <a:pt x="5643" y="572"/>
                </a:lnTo>
                <a:lnTo>
                  <a:pt x="5643" y="572"/>
                </a:lnTo>
                <a:lnTo>
                  <a:pt x="5643" y="572"/>
                </a:lnTo>
                <a:lnTo>
                  <a:pt x="5643" y="572"/>
                </a:lnTo>
                <a:lnTo>
                  <a:pt x="5644" y="572"/>
                </a:lnTo>
                <a:lnTo>
                  <a:pt x="5644" y="572"/>
                </a:lnTo>
                <a:lnTo>
                  <a:pt x="5644" y="572"/>
                </a:lnTo>
                <a:lnTo>
                  <a:pt x="5644" y="572"/>
                </a:lnTo>
                <a:lnTo>
                  <a:pt x="5645" y="573"/>
                </a:lnTo>
                <a:lnTo>
                  <a:pt x="5645" y="573"/>
                </a:lnTo>
                <a:lnTo>
                  <a:pt x="5645" y="573"/>
                </a:lnTo>
                <a:lnTo>
                  <a:pt x="5645" y="573"/>
                </a:lnTo>
                <a:lnTo>
                  <a:pt x="5646" y="573"/>
                </a:lnTo>
                <a:lnTo>
                  <a:pt x="5646" y="573"/>
                </a:lnTo>
                <a:lnTo>
                  <a:pt x="5646" y="573"/>
                </a:lnTo>
                <a:lnTo>
                  <a:pt x="5646" y="573"/>
                </a:lnTo>
                <a:lnTo>
                  <a:pt x="5647" y="573"/>
                </a:lnTo>
                <a:lnTo>
                  <a:pt x="5647" y="573"/>
                </a:lnTo>
                <a:lnTo>
                  <a:pt x="5647" y="573"/>
                </a:lnTo>
                <a:lnTo>
                  <a:pt x="5647" y="573"/>
                </a:lnTo>
                <a:lnTo>
                  <a:pt x="5647" y="573"/>
                </a:lnTo>
                <a:lnTo>
                  <a:pt x="5648" y="573"/>
                </a:lnTo>
                <a:lnTo>
                  <a:pt x="5648" y="573"/>
                </a:lnTo>
                <a:lnTo>
                  <a:pt x="5648" y="573"/>
                </a:lnTo>
                <a:lnTo>
                  <a:pt x="5648" y="573"/>
                </a:lnTo>
                <a:lnTo>
                  <a:pt x="5649" y="573"/>
                </a:lnTo>
                <a:lnTo>
                  <a:pt x="5649" y="573"/>
                </a:lnTo>
                <a:lnTo>
                  <a:pt x="5649" y="573"/>
                </a:lnTo>
                <a:lnTo>
                  <a:pt x="5649" y="573"/>
                </a:lnTo>
                <a:lnTo>
                  <a:pt x="5650" y="573"/>
                </a:lnTo>
                <a:lnTo>
                  <a:pt x="5650" y="573"/>
                </a:lnTo>
                <a:lnTo>
                  <a:pt x="5650" y="572"/>
                </a:lnTo>
                <a:lnTo>
                  <a:pt x="5650" y="572"/>
                </a:lnTo>
                <a:lnTo>
                  <a:pt x="5651" y="572"/>
                </a:lnTo>
                <a:lnTo>
                  <a:pt x="5651" y="572"/>
                </a:lnTo>
                <a:lnTo>
                  <a:pt x="5651" y="572"/>
                </a:lnTo>
                <a:lnTo>
                  <a:pt x="5651" y="572"/>
                </a:lnTo>
                <a:lnTo>
                  <a:pt x="5651" y="572"/>
                </a:lnTo>
                <a:lnTo>
                  <a:pt x="5652" y="572"/>
                </a:lnTo>
                <a:lnTo>
                  <a:pt x="5652" y="572"/>
                </a:lnTo>
                <a:lnTo>
                  <a:pt x="5652" y="572"/>
                </a:lnTo>
                <a:lnTo>
                  <a:pt x="5652" y="572"/>
                </a:lnTo>
                <a:lnTo>
                  <a:pt x="5653" y="572"/>
                </a:lnTo>
                <a:lnTo>
                  <a:pt x="5653" y="572"/>
                </a:lnTo>
                <a:lnTo>
                  <a:pt x="5653" y="572"/>
                </a:lnTo>
                <a:lnTo>
                  <a:pt x="5653" y="572"/>
                </a:lnTo>
                <a:lnTo>
                  <a:pt x="5654" y="572"/>
                </a:lnTo>
                <a:lnTo>
                  <a:pt x="5654" y="572"/>
                </a:lnTo>
                <a:lnTo>
                  <a:pt x="5654" y="572"/>
                </a:lnTo>
                <a:lnTo>
                  <a:pt x="5655" y="572"/>
                </a:lnTo>
                <a:lnTo>
                  <a:pt x="5655" y="572"/>
                </a:lnTo>
                <a:lnTo>
                  <a:pt x="5655" y="571"/>
                </a:lnTo>
                <a:lnTo>
                  <a:pt x="5655" y="571"/>
                </a:lnTo>
                <a:lnTo>
                  <a:pt x="5656" y="571"/>
                </a:lnTo>
                <a:lnTo>
                  <a:pt x="5656" y="571"/>
                </a:lnTo>
                <a:lnTo>
                  <a:pt x="5656" y="571"/>
                </a:lnTo>
                <a:lnTo>
                  <a:pt x="5656" y="571"/>
                </a:lnTo>
                <a:lnTo>
                  <a:pt x="5656" y="571"/>
                </a:lnTo>
                <a:lnTo>
                  <a:pt x="5656" y="571"/>
                </a:lnTo>
                <a:lnTo>
                  <a:pt x="5657" y="570"/>
                </a:lnTo>
                <a:lnTo>
                  <a:pt x="5657" y="570"/>
                </a:lnTo>
                <a:lnTo>
                  <a:pt x="5657" y="569"/>
                </a:lnTo>
                <a:lnTo>
                  <a:pt x="5658" y="569"/>
                </a:lnTo>
                <a:lnTo>
                  <a:pt x="5658" y="569"/>
                </a:lnTo>
                <a:lnTo>
                  <a:pt x="5658" y="569"/>
                </a:lnTo>
                <a:lnTo>
                  <a:pt x="5658" y="569"/>
                </a:lnTo>
                <a:lnTo>
                  <a:pt x="5659" y="569"/>
                </a:lnTo>
                <a:lnTo>
                  <a:pt x="5659" y="569"/>
                </a:lnTo>
                <a:lnTo>
                  <a:pt x="5659" y="569"/>
                </a:lnTo>
                <a:lnTo>
                  <a:pt x="5659" y="569"/>
                </a:lnTo>
                <a:lnTo>
                  <a:pt x="5660" y="569"/>
                </a:lnTo>
                <a:lnTo>
                  <a:pt x="5660" y="569"/>
                </a:lnTo>
                <a:lnTo>
                  <a:pt x="5660" y="569"/>
                </a:lnTo>
                <a:lnTo>
                  <a:pt x="5660" y="568"/>
                </a:lnTo>
                <a:lnTo>
                  <a:pt x="5660" y="568"/>
                </a:lnTo>
                <a:lnTo>
                  <a:pt x="5661" y="568"/>
                </a:lnTo>
                <a:lnTo>
                  <a:pt x="5661" y="568"/>
                </a:lnTo>
                <a:lnTo>
                  <a:pt x="5661" y="568"/>
                </a:lnTo>
                <a:lnTo>
                  <a:pt x="5661" y="568"/>
                </a:lnTo>
                <a:lnTo>
                  <a:pt x="5662" y="568"/>
                </a:lnTo>
                <a:lnTo>
                  <a:pt x="5662" y="568"/>
                </a:lnTo>
                <a:lnTo>
                  <a:pt x="5662" y="568"/>
                </a:lnTo>
                <a:lnTo>
                  <a:pt x="5662" y="568"/>
                </a:lnTo>
                <a:lnTo>
                  <a:pt x="5663" y="568"/>
                </a:lnTo>
                <a:lnTo>
                  <a:pt x="5663" y="568"/>
                </a:lnTo>
                <a:lnTo>
                  <a:pt x="5663" y="568"/>
                </a:lnTo>
                <a:lnTo>
                  <a:pt x="5663" y="568"/>
                </a:lnTo>
                <a:lnTo>
                  <a:pt x="5664" y="568"/>
                </a:lnTo>
                <a:lnTo>
                  <a:pt x="5664" y="568"/>
                </a:lnTo>
                <a:lnTo>
                  <a:pt x="5664" y="568"/>
                </a:lnTo>
                <a:lnTo>
                  <a:pt x="5664" y="568"/>
                </a:lnTo>
                <a:lnTo>
                  <a:pt x="5665" y="568"/>
                </a:lnTo>
                <a:lnTo>
                  <a:pt x="5665" y="568"/>
                </a:lnTo>
                <a:lnTo>
                  <a:pt x="5665" y="569"/>
                </a:lnTo>
                <a:lnTo>
                  <a:pt x="5665" y="569"/>
                </a:lnTo>
                <a:lnTo>
                  <a:pt x="5665" y="569"/>
                </a:lnTo>
                <a:lnTo>
                  <a:pt x="5666" y="569"/>
                </a:lnTo>
                <a:lnTo>
                  <a:pt x="5666" y="570"/>
                </a:lnTo>
                <a:lnTo>
                  <a:pt x="5666" y="570"/>
                </a:lnTo>
                <a:lnTo>
                  <a:pt x="5666" y="570"/>
                </a:lnTo>
                <a:lnTo>
                  <a:pt x="5667" y="570"/>
                </a:lnTo>
                <a:lnTo>
                  <a:pt x="5667" y="569"/>
                </a:lnTo>
                <a:lnTo>
                  <a:pt x="5667" y="569"/>
                </a:lnTo>
                <a:lnTo>
                  <a:pt x="5667" y="569"/>
                </a:lnTo>
                <a:lnTo>
                  <a:pt x="5668" y="569"/>
                </a:lnTo>
                <a:lnTo>
                  <a:pt x="5668" y="570"/>
                </a:lnTo>
                <a:lnTo>
                  <a:pt x="5668" y="569"/>
                </a:lnTo>
                <a:lnTo>
                  <a:pt x="5668" y="568"/>
                </a:lnTo>
                <a:lnTo>
                  <a:pt x="5669" y="568"/>
                </a:lnTo>
                <a:lnTo>
                  <a:pt x="5669" y="567"/>
                </a:lnTo>
                <a:lnTo>
                  <a:pt x="5669" y="567"/>
                </a:lnTo>
                <a:lnTo>
                  <a:pt x="5669" y="567"/>
                </a:lnTo>
                <a:lnTo>
                  <a:pt x="5669" y="567"/>
                </a:lnTo>
                <a:lnTo>
                  <a:pt x="5670" y="567"/>
                </a:lnTo>
                <a:lnTo>
                  <a:pt x="5670" y="566"/>
                </a:lnTo>
                <a:lnTo>
                  <a:pt x="5670" y="566"/>
                </a:lnTo>
                <a:lnTo>
                  <a:pt x="5670" y="566"/>
                </a:lnTo>
                <a:lnTo>
                  <a:pt x="5671" y="566"/>
                </a:lnTo>
                <a:lnTo>
                  <a:pt x="5671" y="566"/>
                </a:lnTo>
                <a:lnTo>
                  <a:pt x="5671" y="566"/>
                </a:lnTo>
                <a:lnTo>
                  <a:pt x="5671" y="566"/>
                </a:lnTo>
                <a:lnTo>
                  <a:pt x="5672" y="566"/>
                </a:lnTo>
                <a:lnTo>
                  <a:pt x="5672" y="566"/>
                </a:lnTo>
                <a:lnTo>
                  <a:pt x="5672" y="567"/>
                </a:lnTo>
                <a:lnTo>
                  <a:pt x="5672" y="567"/>
                </a:lnTo>
                <a:lnTo>
                  <a:pt x="5673" y="567"/>
                </a:lnTo>
                <a:lnTo>
                  <a:pt x="5673" y="568"/>
                </a:lnTo>
                <a:lnTo>
                  <a:pt x="5673" y="567"/>
                </a:lnTo>
                <a:lnTo>
                  <a:pt x="5673" y="567"/>
                </a:lnTo>
                <a:lnTo>
                  <a:pt x="5674" y="568"/>
                </a:lnTo>
                <a:lnTo>
                  <a:pt x="5674" y="568"/>
                </a:lnTo>
                <a:lnTo>
                  <a:pt x="5674" y="569"/>
                </a:lnTo>
                <a:lnTo>
                  <a:pt x="5674" y="569"/>
                </a:lnTo>
                <a:lnTo>
                  <a:pt x="5674" y="569"/>
                </a:lnTo>
                <a:lnTo>
                  <a:pt x="5675" y="569"/>
                </a:lnTo>
                <a:lnTo>
                  <a:pt x="5675" y="568"/>
                </a:lnTo>
                <a:lnTo>
                  <a:pt x="5675" y="568"/>
                </a:lnTo>
                <a:lnTo>
                  <a:pt x="5675" y="568"/>
                </a:lnTo>
                <a:lnTo>
                  <a:pt x="5676" y="568"/>
                </a:lnTo>
                <a:lnTo>
                  <a:pt x="5676" y="568"/>
                </a:lnTo>
                <a:lnTo>
                  <a:pt x="5676" y="568"/>
                </a:lnTo>
                <a:lnTo>
                  <a:pt x="5676" y="568"/>
                </a:lnTo>
                <a:lnTo>
                  <a:pt x="5677" y="568"/>
                </a:lnTo>
                <a:lnTo>
                  <a:pt x="5677" y="569"/>
                </a:lnTo>
                <a:lnTo>
                  <a:pt x="5677" y="569"/>
                </a:lnTo>
                <a:lnTo>
                  <a:pt x="5677" y="569"/>
                </a:lnTo>
                <a:lnTo>
                  <a:pt x="5678" y="568"/>
                </a:lnTo>
                <a:lnTo>
                  <a:pt x="5678" y="568"/>
                </a:lnTo>
                <a:lnTo>
                  <a:pt x="5678" y="568"/>
                </a:lnTo>
                <a:lnTo>
                  <a:pt x="5678" y="568"/>
                </a:lnTo>
                <a:lnTo>
                  <a:pt x="5678" y="568"/>
                </a:lnTo>
                <a:lnTo>
                  <a:pt x="5679" y="566"/>
                </a:lnTo>
                <a:lnTo>
                  <a:pt x="5679" y="555"/>
                </a:lnTo>
                <a:lnTo>
                  <a:pt x="5679" y="555"/>
                </a:lnTo>
                <a:lnTo>
                  <a:pt x="5679" y="554"/>
                </a:lnTo>
                <a:lnTo>
                  <a:pt x="5680" y="552"/>
                </a:lnTo>
                <a:lnTo>
                  <a:pt x="5680" y="553"/>
                </a:lnTo>
                <a:lnTo>
                  <a:pt x="5680" y="555"/>
                </a:lnTo>
                <a:lnTo>
                  <a:pt x="5680" y="557"/>
                </a:lnTo>
                <a:lnTo>
                  <a:pt x="5681" y="558"/>
                </a:lnTo>
                <a:lnTo>
                  <a:pt x="5681" y="560"/>
                </a:lnTo>
                <a:lnTo>
                  <a:pt x="5681" y="559"/>
                </a:lnTo>
                <a:lnTo>
                  <a:pt x="5681" y="559"/>
                </a:lnTo>
                <a:lnTo>
                  <a:pt x="5682" y="559"/>
                </a:lnTo>
                <a:lnTo>
                  <a:pt x="5682" y="560"/>
                </a:lnTo>
                <a:lnTo>
                  <a:pt x="5682" y="560"/>
                </a:lnTo>
                <a:lnTo>
                  <a:pt x="5682" y="560"/>
                </a:lnTo>
                <a:lnTo>
                  <a:pt x="5682" y="560"/>
                </a:lnTo>
                <a:lnTo>
                  <a:pt x="5683" y="560"/>
                </a:lnTo>
                <a:lnTo>
                  <a:pt x="5683" y="560"/>
                </a:lnTo>
                <a:lnTo>
                  <a:pt x="5683" y="560"/>
                </a:lnTo>
                <a:lnTo>
                  <a:pt x="5683" y="560"/>
                </a:lnTo>
                <a:lnTo>
                  <a:pt x="5684" y="561"/>
                </a:lnTo>
                <a:lnTo>
                  <a:pt x="5684" y="561"/>
                </a:lnTo>
                <a:lnTo>
                  <a:pt x="5684" y="561"/>
                </a:lnTo>
                <a:lnTo>
                  <a:pt x="5684" y="561"/>
                </a:lnTo>
                <a:lnTo>
                  <a:pt x="5685" y="561"/>
                </a:lnTo>
                <a:lnTo>
                  <a:pt x="5685" y="561"/>
                </a:lnTo>
                <a:lnTo>
                  <a:pt x="5685" y="561"/>
                </a:lnTo>
                <a:lnTo>
                  <a:pt x="5685" y="561"/>
                </a:lnTo>
                <a:lnTo>
                  <a:pt x="5686" y="561"/>
                </a:lnTo>
                <a:lnTo>
                  <a:pt x="5686" y="561"/>
                </a:lnTo>
                <a:lnTo>
                  <a:pt x="5686" y="561"/>
                </a:lnTo>
                <a:lnTo>
                  <a:pt x="5686" y="561"/>
                </a:lnTo>
                <a:lnTo>
                  <a:pt x="5687" y="561"/>
                </a:lnTo>
                <a:lnTo>
                  <a:pt x="5687" y="561"/>
                </a:lnTo>
                <a:lnTo>
                  <a:pt x="5687" y="561"/>
                </a:lnTo>
                <a:lnTo>
                  <a:pt x="5687" y="561"/>
                </a:lnTo>
                <a:lnTo>
                  <a:pt x="5687" y="561"/>
                </a:lnTo>
                <a:lnTo>
                  <a:pt x="5688" y="561"/>
                </a:lnTo>
                <a:lnTo>
                  <a:pt x="5688" y="561"/>
                </a:lnTo>
                <a:lnTo>
                  <a:pt x="5688" y="561"/>
                </a:lnTo>
                <a:lnTo>
                  <a:pt x="5688" y="561"/>
                </a:lnTo>
                <a:lnTo>
                  <a:pt x="5689" y="561"/>
                </a:lnTo>
                <a:lnTo>
                  <a:pt x="5689" y="561"/>
                </a:lnTo>
                <a:lnTo>
                  <a:pt x="5689" y="561"/>
                </a:lnTo>
                <a:lnTo>
                  <a:pt x="5689" y="561"/>
                </a:lnTo>
                <a:lnTo>
                  <a:pt x="5690" y="561"/>
                </a:lnTo>
                <a:lnTo>
                  <a:pt x="5690" y="562"/>
                </a:lnTo>
                <a:lnTo>
                  <a:pt x="5690" y="562"/>
                </a:lnTo>
                <a:lnTo>
                  <a:pt x="5691" y="562"/>
                </a:lnTo>
                <a:lnTo>
                  <a:pt x="5691" y="562"/>
                </a:lnTo>
                <a:lnTo>
                  <a:pt x="5691" y="562"/>
                </a:lnTo>
                <a:lnTo>
                  <a:pt x="5691" y="562"/>
                </a:lnTo>
                <a:lnTo>
                  <a:pt x="5691" y="561"/>
                </a:lnTo>
                <a:lnTo>
                  <a:pt x="5691" y="561"/>
                </a:lnTo>
                <a:lnTo>
                  <a:pt x="5692" y="561"/>
                </a:lnTo>
                <a:lnTo>
                  <a:pt x="5692" y="561"/>
                </a:lnTo>
                <a:lnTo>
                  <a:pt x="5692" y="561"/>
                </a:lnTo>
                <a:lnTo>
                  <a:pt x="5692" y="561"/>
                </a:lnTo>
                <a:lnTo>
                  <a:pt x="5693" y="562"/>
                </a:lnTo>
                <a:lnTo>
                  <a:pt x="5693" y="563"/>
                </a:lnTo>
                <a:lnTo>
                  <a:pt x="5693" y="562"/>
                </a:lnTo>
                <a:lnTo>
                  <a:pt x="5694" y="562"/>
                </a:lnTo>
                <a:lnTo>
                  <a:pt x="5694" y="562"/>
                </a:lnTo>
                <a:lnTo>
                  <a:pt x="5694" y="561"/>
                </a:lnTo>
                <a:lnTo>
                  <a:pt x="5694" y="561"/>
                </a:lnTo>
                <a:lnTo>
                  <a:pt x="5695" y="561"/>
                </a:lnTo>
                <a:lnTo>
                  <a:pt x="5695" y="561"/>
                </a:lnTo>
                <a:lnTo>
                  <a:pt x="5695" y="560"/>
                </a:lnTo>
                <a:lnTo>
                  <a:pt x="5695" y="560"/>
                </a:lnTo>
                <a:lnTo>
                  <a:pt x="5696" y="560"/>
                </a:lnTo>
                <a:lnTo>
                  <a:pt x="5696" y="560"/>
                </a:lnTo>
                <a:lnTo>
                  <a:pt x="5696" y="562"/>
                </a:lnTo>
                <a:lnTo>
                  <a:pt x="5696" y="565"/>
                </a:lnTo>
                <a:lnTo>
                  <a:pt x="5696" y="567"/>
                </a:lnTo>
                <a:lnTo>
                  <a:pt x="5697" y="568"/>
                </a:lnTo>
                <a:lnTo>
                  <a:pt x="5697" y="568"/>
                </a:lnTo>
                <a:lnTo>
                  <a:pt x="5697" y="568"/>
                </a:lnTo>
                <a:lnTo>
                  <a:pt x="5697" y="568"/>
                </a:lnTo>
                <a:lnTo>
                  <a:pt x="5698" y="568"/>
                </a:lnTo>
                <a:lnTo>
                  <a:pt x="5698" y="569"/>
                </a:lnTo>
                <a:lnTo>
                  <a:pt x="5698" y="569"/>
                </a:lnTo>
                <a:lnTo>
                  <a:pt x="5698" y="570"/>
                </a:lnTo>
                <a:lnTo>
                  <a:pt x="5699" y="570"/>
                </a:lnTo>
                <a:lnTo>
                  <a:pt x="5699" y="570"/>
                </a:lnTo>
                <a:lnTo>
                  <a:pt x="5699" y="570"/>
                </a:lnTo>
                <a:lnTo>
                  <a:pt x="5699" y="570"/>
                </a:lnTo>
                <a:lnTo>
                  <a:pt x="5700" y="570"/>
                </a:lnTo>
                <a:lnTo>
                  <a:pt x="5700" y="570"/>
                </a:lnTo>
                <a:lnTo>
                  <a:pt x="5700" y="570"/>
                </a:lnTo>
                <a:lnTo>
                  <a:pt x="5700" y="570"/>
                </a:lnTo>
                <a:lnTo>
                  <a:pt x="5700" y="570"/>
                </a:lnTo>
                <a:lnTo>
                  <a:pt x="5701" y="570"/>
                </a:lnTo>
                <a:lnTo>
                  <a:pt x="5701" y="570"/>
                </a:lnTo>
                <a:lnTo>
                  <a:pt x="5701" y="570"/>
                </a:lnTo>
                <a:lnTo>
                  <a:pt x="5701" y="570"/>
                </a:lnTo>
                <a:lnTo>
                  <a:pt x="5702" y="571"/>
                </a:lnTo>
                <a:lnTo>
                  <a:pt x="5702" y="571"/>
                </a:lnTo>
                <a:lnTo>
                  <a:pt x="5702" y="571"/>
                </a:lnTo>
                <a:lnTo>
                  <a:pt x="5702" y="571"/>
                </a:lnTo>
                <a:lnTo>
                  <a:pt x="5703" y="571"/>
                </a:lnTo>
                <a:lnTo>
                  <a:pt x="5703" y="571"/>
                </a:lnTo>
                <a:lnTo>
                  <a:pt x="5703" y="571"/>
                </a:lnTo>
                <a:lnTo>
                  <a:pt x="5703" y="571"/>
                </a:lnTo>
                <a:lnTo>
                  <a:pt x="5704" y="571"/>
                </a:lnTo>
                <a:lnTo>
                  <a:pt x="5704" y="571"/>
                </a:lnTo>
                <a:lnTo>
                  <a:pt x="5704" y="571"/>
                </a:lnTo>
                <a:lnTo>
                  <a:pt x="5704" y="571"/>
                </a:lnTo>
                <a:lnTo>
                  <a:pt x="5705" y="571"/>
                </a:lnTo>
                <a:lnTo>
                  <a:pt x="5705" y="571"/>
                </a:lnTo>
                <a:lnTo>
                  <a:pt x="5705" y="571"/>
                </a:lnTo>
                <a:lnTo>
                  <a:pt x="5705" y="572"/>
                </a:lnTo>
                <a:lnTo>
                  <a:pt x="5705" y="572"/>
                </a:lnTo>
                <a:lnTo>
                  <a:pt x="5706" y="572"/>
                </a:lnTo>
                <a:lnTo>
                  <a:pt x="5706" y="572"/>
                </a:lnTo>
                <a:lnTo>
                  <a:pt x="5706" y="572"/>
                </a:lnTo>
                <a:lnTo>
                  <a:pt x="5706" y="572"/>
                </a:lnTo>
                <a:lnTo>
                  <a:pt x="5707" y="572"/>
                </a:lnTo>
                <a:lnTo>
                  <a:pt x="5707" y="572"/>
                </a:lnTo>
                <a:lnTo>
                  <a:pt x="5707" y="572"/>
                </a:lnTo>
                <a:lnTo>
                  <a:pt x="5707" y="572"/>
                </a:lnTo>
                <a:lnTo>
                  <a:pt x="5708" y="572"/>
                </a:lnTo>
                <a:lnTo>
                  <a:pt x="5708" y="572"/>
                </a:lnTo>
                <a:lnTo>
                  <a:pt x="5708" y="572"/>
                </a:lnTo>
                <a:lnTo>
                  <a:pt x="5708" y="572"/>
                </a:lnTo>
                <a:lnTo>
                  <a:pt x="5709" y="572"/>
                </a:lnTo>
                <a:lnTo>
                  <a:pt x="5709" y="572"/>
                </a:lnTo>
                <a:lnTo>
                  <a:pt x="5709" y="572"/>
                </a:lnTo>
                <a:lnTo>
                  <a:pt x="5709" y="572"/>
                </a:lnTo>
                <a:lnTo>
                  <a:pt x="5709" y="573"/>
                </a:lnTo>
                <a:lnTo>
                  <a:pt x="5710" y="573"/>
                </a:lnTo>
                <a:lnTo>
                  <a:pt x="5710" y="573"/>
                </a:lnTo>
                <a:lnTo>
                  <a:pt x="5710" y="573"/>
                </a:lnTo>
                <a:lnTo>
                  <a:pt x="5710" y="573"/>
                </a:lnTo>
                <a:lnTo>
                  <a:pt x="5711" y="573"/>
                </a:lnTo>
                <a:lnTo>
                  <a:pt x="5711" y="572"/>
                </a:lnTo>
                <a:lnTo>
                  <a:pt x="5711" y="573"/>
                </a:lnTo>
                <a:lnTo>
                  <a:pt x="5711" y="573"/>
                </a:lnTo>
                <a:lnTo>
                  <a:pt x="5712" y="573"/>
                </a:lnTo>
                <a:lnTo>
                  <a:pt x="5712" y="572"/>
                </a:lnTo>
                <a:lnTo>
                  <a:pt x="5712" y="572"/>
                </a:lnTo>
                <a:lnTo>
                  <a:pt x="5712" y="572"/>
                </a:lnTo>
                <a:lnTo>
                  <a:pt x="5713" y="572"/>
                </a:lnTo>
                <a:lnTo>
                  <a:pt x="5713" y="573"/>
                </a:lnTo>
                <a:lnTo>
                  <a:pt x="5713" y="573"/>
                </a:lnTo>
                <a:lnTo>
                  <a:pt x="5713" y="573"/>
                </a:lnTo>
                <a:lnTo>
                  <a:pt x="5714" y="573"/>
                </a:lnTo>
                <a:lnTo>
                  <a:pt x="5714" y="573"/>
                </a:lnTo>
                <a:lnTo>
                  <a:pt x="5714" y="573"/>
                </a:lnTo>
                <a:lnTo>
                  <a:pt x="5714" y="573"/>
                </a:lnTo>
                <a:lnTo>
                  <a:pt x="5714" y="573"/>
                </a:lnTo>
                <a:lnTo>
                  <a:pt x="5715" y="573"/>
                </a:lnTo>
                <a:lnTo>
                  <a:pt x="5715" y="573"/>
                </a:lnTo>
                <a:lnTo>
                  <a:pt x="5715" y="573"/>
                </a:lnTo>
                <a:lnTo>
                  <a:pt x="5715" y="573"/>
                </a:lnTo>
                <a:lnTo>
                  <a:pt x="5716" y="573"/>
                </a:lnTo>
                <a:lnTo>
                  <a:pt x="5716" y="574"/>
                </a:lnTo>
                <a:lnTo>
                  <a:pt x="5716" y="573"/>
                </a:lnTo>
                <a:lnTo>
                  <a:pt x="5716" y="573"/>
                </a:lnTo>
                <a:lnTo>
                  <a:pt x="5717" y="573"/>
                </a:lnTo>
                <a:lnTo>
                  <a:pt x="5717" y="573"/>
                </a:lnTo>
                <a:lnTo>
                  <a:pt x="5717" y="573"/>
                </a:lnTo>
                <a:lnTo>
                  <a:pt x="5717" y="573"/>
                </a:lnTo>
                <a:lnTo>
                  <a:pt x="5718" y="574"/>
                </a:lnTo>
                <a:lnTo>
                  <a:pt x="5718" y="574"/>
                </a:lnTo>
                <a:lnTo>
                  <a:pt x="5718" y="574"/>
                </a:lnTo>
                <a:lnTo>
                  <a:pt x="5718" y="574"/>
                </a:lnTo>
                <a:lnTo>
                  <a:pt x="5718" y="574"/>
                </a:lnTo>
                <a:lnTo>
                  <a:pt x="5719" y="574"/>
                </a:lnTo>
                <a:lnTo>
                  <a:pt x="5719" y="574"/>
                </a:lnTo>
                <a:lnTo>
                  <a:pt x="5719" y="574"/>
                </a:lnTo>
                <a:lnTo>
                  <a:pt x="5719" y="574"/>
                </a:lnTo>
                <a:lnTo>
                  <a:pt x="5720" y="574"/>
                </a:lnTo>
                <a:lnTo>
                  <a:pt x="5720" y="574"/>
                </a:lnTo>
                <a:lnTo>
                  <a:pt x="5720" y="574"/>
                </a:lnTo>
                <a:lnTo>
                  <a:pt x="5720" y="574"/>
                </a:lnTo>
                <a:lnTo>
                  <a:pt x="5721" y="574"/>
                </a:lnTo>
                <a:lnTo>
                  <a:pt x="5721" y="574"/>
                </a:lnTo>
                <a:lnTo>
                  <a:pt x="5721" y="574"/>
                </a:lnTo>
                <a:lnTo>
                  <a:pt x="5721" y="574"/>
                </a:lnTo>
                <a:lnTo>
                  <a:pt x="5722" y="573"/>
                </a:lnTo>
                <a:lnTo>
                  <a:pt x="5722" y="573"/>
                </a:lnTo>
                <a:lnTo>
                  <a:pt x="5722" y="573"/>
                </a:lnTo>
                <a:lnTo>
                  <a:pt x="5722" y="573"/>
                </a:lnTo>
                <a:lnTo>
                  <a:pt x="5722" y="573"/>
                </a:lnTo>
                <a:lnTo>
                  <a:pt x="5723" y="573"/>
                </a:lnTo>
                <a:lnTo>
                  <a:pt x="5723" y="573"/>
                </a:lnTo>
                <a:lnTo>
                  <a:pt x="5723" y="573"/>
                </a:lnTo>
                <a:lnTo>
                  <a:pt x="5723" y="573"/>
                </a:lnTo>
                <a:lnTo>
                  <a:pt x="5724" y="573"/>
                </a:lnTo>
                <a:lnTo>
                  <a:pt x="5724" y="573"/>
                </a:lnTo>
                <a:lnTo>
                  <a:pt x="5724" y="573"/>
                </a:lnTo>
                <a:lnTo>
                  <a:pt x="5724" y="573"/>
                </a:lnTo>
                <a:lnTo>
                  <a:pt x="5725" y="573"/>
                </a:lnTo>
                <a:lnTo>
                  <a:pt x="5725" y="572"/>
                </a:lnTo>
                <a:lnTo>
                  <a:pt x="5725" y="572"/>
                </a:lnTo>
                <a:lnTo>
                  <a:pt x="5726" y="572"/>
                </a:lnTo>
                <a:lnTo>
                  <a:pt x="5726" y="572"/>
                </a:lnTo>
                <a:lnTo>
                  <a:pt x="5726" y="572"/>
                </a:lnTo>
                <a:lnTo>
                  <a:pt x="5726" y="572"/>
                </a:lnTo>
                <a:lnTo>
                  <a:pt x="5727" y="572"/>
                </a:lnTo>
                <a:lnTo>
                  <a:pt x="5727" y="573"/>
                </a:lnTo>
                <a:lnTo>
                  <a:pt x="5727" y="572"/>
                </a:lnTo>
                <a:lnTo>
                  <a:pt x="5727" y="572"/>
                </a:lnTo>
                <a:lnTo>
                  <a:pt x="5727" y="572"/>
                </a:lnTo>
                <a:lnTo>
                  <a:pt x="5727" y="573"/>
                </a:lnTo>
                <a:lnTo>
                  <a:pt x="5728" y="573"/>
                </a:lnTo>
                <a:lnTo>
                  <a:pt x="5728" y="572"/>
                </a:lnTo>
                <a:lnTo>
                  <a:pt x="5728" y="572"/>
                </a:lnTo>
                <a:lnTo>
                  <a:pt x="5728" y="572"/>
                </a:lnTo>
                <a:lnTo>
                  <a:pt x="5729" y="572"/>
                </a:lnTo>
                <a:lnTo>
                  <a:pt x="5729" y="572"/>
                </a:lnTo>
                <a:lnTo>
                  <a:pt x="5729" y="572"/>
                </a:lnTo>
                <a:lnTo>
                  <a:pt x="5730" y="572"/>
                </a:lnTo>
                <a:lnTo>
                  <a:pt x="5730" y="572"/>
                </a:lnTo>
                <a:lnTo>
                  <a:pt x="5730" y="572"/>
                </a:lnTo>
                <a:lnTo>
                  <a:pt x="5730" y="571"/>
                </a:lnTo>
                <a:lnTo>
                  <a:pt x="5731" y="570"/>
                </a:lnTo>
                <a:lnTo>
                  <a:pt x="5731" y="569"/>
                </a:lnTo>
                <a:lnTo>
                  <a:pt x="5731" y="569"/>
                </a:lnTo>
                <a:lnTo>
                  <a:pt x="5731" y="569"/>
                </a:lnTo>
                <a:lnTo>
                  <a:pt x="5731" y="570"/>
                </a:lnTo>
                <a:lnTo>
                  <a:pt x="5731" y="570"/>
                </a:lnTo>
                <a:lnTo>
                  <a:pt x="5732" y="569"/>
                </a:lnTo>
                <a:lnTo>
                  <a:pt x="5732" y="569"/>
                </a:lnTo>
                <a:lnTo>
                  <a:pt x="5732" y="569"/>
                </a:lnTo>
                <a:lnTo>
                  <a:pt x="5733" y="569"/>
                </a:lnTo>
                <a:lnTo>
                  <a:pt x="5733" y="569"/>
                </a:lnTo>
                <a:lnTo>
                  <a:pt x="5733" y="569"/>
                </a:lnTo>
                <a:lnTo>
                  <a:pt x="5733" y="569"/>
                </a:lnTo>
                <a:lnTo>
                  <a:pt x="5734" y="569"/>
                </a:lnTo>
                <a:lnTo>
                  <a:pt x="5734" y="569"/>
                </a:lnTo>
                <a:lnTo>
                  <a:pt x="5734" y="569"/>
                </a:lnTo>
                <a:lnTo>
                  <a:pt x="5734" y="569"/>
                </a:lnTo>
                <a:lnTo>
                  <a:pt x="5735" y="569"/>
                </a:lnTo>
                <a:lnTo>
                  <a:pt x="5735" y="569"/>
                </a:lnTo>
                <a:lnTo>
                  <a:pt x="5735" y="569"/>
                </a:lnTo>
                <a:lnTo>
                  <a:pt x="5735" y="568"/>
                </a:lnTo>
                <a:lnTo>
                  <a:pt x="5736" y="568"/>
                </a:lnTo>
                <a:lnTo>
                  <a:pt x="5736" y="568"/>
                </a:lnTo>
                <a:lnTo>
                  <a:pt x="5736" y="568"/>
                </a:lnTo>
                <a:lnTo>
                  <a:pt x="5736" y="568"/>
                </a:lnTo>
                <a:lnTo>
                  <a:pt x="5736" y="568"/>
                </a:lnTo>
                <a:lnTo>
                  <a:pt x="5737" y="568"/>
                </a:lnTo>
                <a:lnTo>
                  <a:pt x="5737" y="568"/>
                </a:lnTo>
                <a:lnTo>
                  <a:pt x="5737" y="568"/>
                </a:lnTo>
                <a:lnTo>
                  <a:pt x="5737" y="568"/>
                </a:lnTo>
                <a:lnTo>
                  <a:pt x="5738" y="568"/>
                </a:lnTo>
                <a:lnTo>
                  <a:pt x="5738" y="568"/>
                </a:lnTo>
                <a:lnTo>
                  <a:pt x="5738" y="567"/>
                </a:lnTo>
                <a:lnTo>
                  <a:pt x="5738" y="566"/>
                </a:lnTo>
                <a:lnTo>
                  <a:pt x="5739" y="566"/>
                </a:lnTo>
                <a:lnTo>
                  <a:pt x="5739" y="566"/>
                </a:lnTo>
                <a:lnTo>
                  <a:pt x="5739" y="565"/>
                </a:lnTo>
                <a:lnTo>
                  <a:pt x="5739" y="565"/>
                </a:lnTo>
                <a:lnTo>
                  <a:pt x="5740" y="562"/>
                </a:lnTo>
                <a:lnTo>
                  <a:pt x="5740" y="558"/>
                </a:lnTo>
                <a:lnTo>
                  <a:pt x="5740" y="556"/>
                </a:lnTo>
                <a:lnTo>
                  <a:pt x="5740" y="554"/>
                </a:lnTo>
                <a:lnTo>
                  <a:pt x="5740" y="553"/>
                </a:lnTo>
                <a:lnTo>
                  <a:pt x="5741" y="556"/>
                </a:lnTo>
                <a:lnTo>
                  <a:pt x="5741" y="552"/>
                </a:lnTo>
                <a:lnTo>
                  <a:pt x="5741" y="539"/>
                </a:lnTo>
                <a:lnTo>
                  <a:pt x="5741" y="531"/>
                </a:lnTo>
                <a:lnTo>
                  <a:pt x="5742" y="534"/>
                </a:lnTo>
                <a:lnTo>
                  <a:pt x="5742" y="540"/>
                </a:lnTo>
                <a:lnTo>
                  <a:pt x="5742" y="554"/>
                </a:lnTo>
                <a:lnTo>
                  <a:pt x="5742" y="556"/>
                </a:lnTo>
                <a:lnTo>
                  <a:pt x="5743" y="556"/>
                </a:lnTo>
                <a:lnTo>
                  <a:pt x="5743" y="563"/>
                </a:lnTo>
                <a:lnTo>
                  <a:pt x="5743" y="564"/>
                </a:lnTo>
                <a:lnTo>
                  <a:pt x="5743" y="564"/>
                </a:lnTo>
                <a:lnTo>
                  <a:pt x="5744" y="564"/>
                </a:lnTo>
                <a:lnTo>
                  <a:pt x="5744" y="564"/>
                </a:lnTo>
                <a:lnTo>
                  <a:pt x="5744" y="564"/>
                </a:lnTo>
                <a:lnTo>
                  <a:pt x="5744" y="564"/>
                </a:lnTo>
                <a:lnTo>
                  <a:pt x="5745" y="564"/>
                </a:lnTo>
                <a:lnTo>
                  <a:pt x="5745" y="564"/>
                </a:lnTo>
                <a:lnTo>
                  <a:pt x="5745" y="564"/>
                </a:lnTo>
                <a:lnTo>
                  <a:pt x="5745" y="564"/>
                </a:lnTo>
                <a:lnTo>
                  <a:pt x="5745" y="564"/>
                </a:lnTo>
                <a:lnTo>
                  <a:pt x="5746" y="565"/>
                </a:lnTo>
                <a:lnTo>
                  <a:pt x="5746" y="565"/>
                </a:lnTo>
                <a:lnTo>
                  <a:pt x="5746" y="565"/>
                </a:lnTo>
                <a:lnTo>
                  <a:pt x="5746" y="565"/>
                </a:lnTo>
                <a:lnTo>
                  <a:pt x="5747" y="565"/>
                </a:lnTo>
                <a:lnTo>
                  <a:pt x="5747" y="565"/>
                </a:lnTo>
                <a:lnTo>
                  <a:pt x="5747" y="565"/>
                </a:lnTo>
                <a:lnTo>
                  <a:pt x="5747" y="565"/>
                </a:lnTo>
                <a:lnTo>
                  <a:pt x="5748" y="565"/>
                </a:lnTo>
                <a:lnTo>
                  <a:pt x="5748" y="565"/>
                </a:lnTo>
                <a:lnTo>
                  <a:pt x="5748" y="565"/>
                </a:lnTo>
                <a:lnTo>
                  <a:pt x="5748" y="565"/>
                </a:lnTo>
                <a:lnTo>
                  <a:pt x="5749" y="565"/>
                </a:lnTo>
                <a:lnTo>
                  <a:pt x="5749" y="565"/>
                </a:lnTo>
                <a:lnTo>
                  <a:pt x="5749" y="565"/>
                </a:lnTo>
                <a:lnTo>
                  <a:pt x="5749" y="565"/>
                </a:lnTo>
                <a:lnTo>
                  <a:pt x="5749" y="565"/>
                </a:lnTo>
                <a:lnTo>
                  <a:pt x="5750" y="565"/>
                </a:lnTo>
                <a:lnTo>
                  <a:pt x="5750" y="565"/>
                </a:lnTo>
                <a:lnTo>
                  <a:pt x="5750" y="565"/>
                </a:lnTo>
                <a:lnTo>
                  <a:pt x="5750" y="565"/>
                </a:lnTo>
                <a:lnTo>
                  <a:pt x="5751" y="565"/>
                </a:lnTo>
                <a:lnTo>
                  <a:pt x="5751" y="565"/>
                </a:lnTo>
                <a:lnTo>
                  <a:pt x="5751" y="564"/>
                </a:lnTo>
                <a:lnTo>
                  <a:pt x="5751" y="564"/>
                </a:lnTo>
                <a:lnTo>
                  <a:pt x="5752" y="564"/>
                </a:lnTo>
                <a:lnTo>
                  <a:pt x="5752" y="564"/>
                </a:lnTo>
                <a:lnTo>
                  <a:pt x="5752" y="564"/>
                </a:lnTo>
                <a:lnTo>
                  <a:pt x="5752" y="564"/>
                </a:lnTo>
                <a:lnTo>
                  <a:pt x="5753" y="564"/>
                </a:lnTo>
                <a:lnTo>
                  <a:pt x="5753" y="564"/>
                </a:lnTo>
                <a:lnTo>
                  <a:pt x="5753" y="564"/>
                </a:lnTo>
                <a:lnTo>
                  <a:pt x="5753" y="564"/>
                </a:lnTo>
                <a:lnTo>
                  <a:pt x="5754" y="564"/>
                </a:lnTo>
                <a:lnTo>
                  <a:pt x="5754" y="564"/>
                </a:lnTo>
                <a:lnTo>
                  <a:pt x="5754" y="565"/>
                </a:lnTo>
                <a:lnTo>
                  <a:pt x="5754" y="565"/>
                </a:lnTo>
                <a:lnTo>
                  <a:pt x="5754" y="565"/>
                </a:lnTo>
                <a:lnTo>
                  <a:pt x="5755" y="565"/>
                </a:lnTo>
                <a:lnTo>
                  <a:pt x="5755" y="565"/>
                </a:lnTo>
                <a:lnTo>
                  <a:pt x="5755" y="565"/>
                </a:lnTo>
                <a:lnTo>
                  <a:pt x="5755" y="565"/>
                </a:lnTo>
                <a:lnTo>
                  <a:pt x="5756" y="565"/>
                </a:lnTo>
                <a:lnTo>
                  <a:pt x="5756" y="565"/>
                </a:lnTo>
                <a:lnTo>
                  <a:pt x="5756" y="564"/>
                </a:lnTo>
                <a:lnTo>
                  <a:pt x="5756" y="564"/>
                </a:lnTo>
                <a:lnTo>
                  <a:pt x="5757" y="563"/>
                </a:lnTo>
                <a:lnTo>
                  <a:pt x="5757" y="563"/>
                </a:lnTo>
                <a:lnTo>
                  <a:pt x="5757" y="563"/>
                </a:lnTo>
                <a:lnTo>
                  <a:pt x="5757" y="563"/>
                </a:lnTo>
                <a:lnTo>
                  <a:pt x="5758" y="563"/>
                </a:lnTo>
                <a:lnTo>
                  <a:pt x="5758" y="564"/>
                </a:lnTo>
                <a:lnTo>
                  <a:pt x="5758" y="567"/>
                </a:lnTo>
                <a:lnTo>
                  <a:pt x="5758" y="569"/>
                </a:lnTo>
                <a:lnTo>
                  <a:pt x="5758" y="570"/>
                </a:lnTo>
                <a:lnTo>
                  <a:pt x="5759" y="570"/>
                </a:lnTo>
                <a:lnTo>
                  <a:pt x="5759" y="571"/>
                </a:lnTo>
                <a:lnTo>
                  <a:pt x="5759" y="571"/>
                </a:lnTo>
                <a:lnTo>
                  <a:pt x="5759" y="572"/>
                </a:lnTo>
                <a:lnTo>
                  <a:pt x="5760" y="572"/>
                </a:lnTo>
                <a:lnTo>
                  <a:pt x="5760" y="573"/>
                </a:lnTo>
                <a:lnTo>
                  <a:pt x="5760" y="573"/>
                </a:lnTo>
                <a:lnTo>
                  <a:pt x="5760" y="573"/>
                </a:lnTo>
                <a:lnTo>
                  <a:pt x="5761" y="573"/>
                </a:lnTo>
                <a:lnTo>
                  <a:pt x="5761" y="573"/>
                </a:lnTo>
                <a:lnTo>
                  <a:pt x="5761" y="573"/>
                </a:lnTo>
                <a:lnTo>
                  <a:pt x="5762" y="573"/>
                </a:lnTo>
                <a:lnTo>
                  <a:pt x="5762" y="573"/>
                </a:lnTo>
                <a:lnTo>
                  <a:pt x="5762" y="573"/>
                </a:lnTo>
                <a:lnTo>
                  <a:pt x="5762" y="573"/>
                </a:lnTo>
                <a:lnTo>
                  <a:pt x="5762" y="573"/>
                </a:lnTo>
                <a:lnTo>
                  <a:pt x="5762" y="572"/>
                </a:lnTo>
                <a:lnTo>
                  <a:pt x="5763" y="572"/>
                </a:lnTo>
                <a:lnTo>
                  <a:pt x="5763" y="572"/>
                </a:lnTo>
                <a:lnTo>
                  <a:pt x="5763" y="571"/>
                </a:lnTo>
                <a:lnTo>
                  <a:pt x="5763" y="571"/>
                </a:lnTo>
                <a:lnTo>
                  <a:pt x="5764" y="571"/>
                </a:lnTo>
                <a:lnTo>
                  <a:pt x="5764" y="572"/>
                </a:lnTo>
                <a:lnTo>
                  <a:pt x="5764" y="572"/>
                </a:lnTo>
                <a:lnTo>
                  <a:pt x="5765" y="572"/>
                </a:lnTo>
                <a:lnTo>
                  <a:pt x="5765" y="572"/>
                </a:lnTo>
                <a:lnTo>
                  <a:pt x="5765" y="572"/>
                </a:lnTo>
                <a:lnTo>
                  <a:pt x="5765" y="572"/>
                </a:lnTo>
                <a:lnTo>
                  <a:pt x="5766" y="571"/>
                </a:lnTo>
                <a:lnTo>
                  <a:pt x="5766" y="571"/>
                </a:lnTo>
                <a:lnTo>
                  <a:pt x="5766" y="570"/>
                </a:lnTo>
                <a:lnTo>
                  <a:pt x="5766" y="570"/>
                </a:lnTo>
                <a:lnTo>
                  <a:pt x="5767" y="570"/>
                </a:lnTo>
                <a:lnTo>
                  <a:pt x="5767" y="570"/>
                </a:lnTo>
                <a:lnTo>
                  <a:pt x="5767" y="570"/>
                </a:lnTo>
                <a:lnTo>
                  <a:pt x="5767" y="570"/>
                </a:lnTo>
                <a:lnTo>
                  <a:pt x="5767" y="570"/>
                </a:lnTo>
                <a:lnTo>
                  <a:pt x="5767" y="570"/>
                </a:lnTo>
                <a:lnTo>
                  <a:pt x="5768" y="570"/>
                </a:lnTo>
                <a:lnTo>
                  <a:pt x="5768" y="570"/>
                </a:lnTo>
                <a:lnTo>
                  <a:pt x="5768" y="570"/>
                </a:lnTo>
                <a:lnTo>
                  <a:pt x="5769" y="569"/>
                </a:lnTo>
                <a:lnTo>
                  <a:pt x="5769" y="569"/>
                </a:lnTo>
                <a:lnTo>
                  <a:pt x="5769" y="569"/>
                </a:lnTo>
                <a:lnTo>
                  <a:pt x="5769" y="569"/>
                </a:lnTo>
                <a:lnTo>
                  <a:pt x="5770" y="570"/>
                </a:lnTo>
                <a:lnTo>
                  <a:pt x="5770" y="570"/>
                </a:lnTo>
                <a:lnTo>
                  <a:pt x="5770" y="570"/>
                </a:lnTo>
                <a:lnTo>
                  <a:pt x="5770" y="569"/>
                </a:lnTo>
                <a:lnTo>
                  <a:pt x="5771" y="569"/>
                </a:lnTo>
                <a:lnTo>
                  <a:pt x="5771" y="568"/>
                </a:lnTo>
                <a:lnTo>
                  <a:pt x="5771" y="568"/>
                </a:lnTo>
                <a:lnTo>
                  <a:pt x="5771" y="568"/>
                </a:lnTo>
                <a:lnTo>
                  <a:pt x="5771" y="568"/>
                </a:lnTo>
                <a:lnTo>
                  <a:pt x="5772" y="568"/>
                </a:lnTo>
                <a:lnTo>
                  <a:pt x="5772" y="568"/>
                </a:lnTo>
                <a:lnTo>
                  <a:pt x="5772" y="568"/>
                </a:lnTo>
                <a:lnTo>
                  <a:pt x="5772" y="568"/>
                </a:lnTo>
                <a:lnTo>
                  <a:pt x="5773" y="568"/>
                </a:lnTo>
                <a:lnTo>
                  <a:pt x="5773" y="568"/>
                </a:lnTo>
                <a:lnTo>
                  <a:pt x="5773" y="567"/>
                </a:lnTo>
                <a:lnTo>
                  <a:pt x="5773" y="567"/>
                </a:lnTo>
                <a:lnTo>
                  <a:pt x="5774" y="567"/>
                </a:lnTo>
                <a:lnTo>
                  <a:pt x="5774" y="567"/>
                </a:lnTo>
                <a:lnTo>
                  <a:pt x="5774" y="568"/>
                </a:lnTo>
                <a:lnTo>
                  <a:pt x="5774" y="567"/>
                </a:lnTo>
                <a:lnTo>
                  <a:pt x="5775" y="567"/>
                </a:lnTo>
                <a:lnTo>
                  <a:pt x="5775" y="567"/>
                </a:lnTo>
                <a:lnTo>
                  <a:pt x="5775" y="567"/>
                </a:lnTo>
                <a:lnTo>
                  <a:pt x="5775" y="567"/>
                </a:lnTo>
                <a:lnTo>
                  <a:pt x="5776" y="567"/>
                </a:lnTo>
                <a:lnTo>
                  <a:pt x="5776" y="567"/>
                </a:lnTo>
                <a:lnTo>
                  <a:pt x="5776" y="567"/>
                </a:lnTo>
                <a:lnTo>
                  <a:pt x="5776" y="567"/>
                </a:lnTo>
                <a:lnTo>
                  <a:pt x="5776" y="567"/>
                </a:lnTo>
                <a:lnTo>
                  <a:pt x="5777" y="568"/>
                </a:lnTo>
                <a:lnTo>
                  <a:pt x="5777" y="568"/>
                </a:lnTo>
                <a:lnTo>
                  <a:pt x="5777" y="568"/>
                </a:lnTo>
                <a:lnTo>
                  <a:pt x="5777" y="567"/>
                </a:lnTo>
                <a:lnTo>
                  <a:pt x="5778" y="567"/>
                </a:lnTo>
                <a:lnTo>
                  <a:pt x="5778" y="567"/>
                </a:lnTo>
                <a:lnTo>
                  <a:pt x="5778" y="567"/>
                </a:lnTo>
                <a:lnTo>
                  <a:pt x="5778" y="567"/>
                </a:lnTo>
                <a:lnTo>
                  <a:pt x="5779" y="567"/>
                </a:lnTo>
                <a:lnTo>
                  <a:pt x="5779" y="567"/>
                </a:lnTo>
                <a:lnTo>
                  <a:pt x="5779" y="567"/>
                </a:lnTo>
                <a:lnTo>
                  <a:pt x="5779" y="567"/>
                </a:lnTo>
                <a:lnTo>
                  <a:pt x="5780" y="567"/>
                </a:lnTo>
                <a:lnTo>
                  <a:pt x="5780" y="567"/>
                </a:lnTo>
                <a:lnTo>
                  <a:pt x="5780" y="567"/>
                </a:lnTo>
                <a:lnTo>
                  <a:pt x="5780" y="567"/>
                </a:lnTo>
                <a:lnTo>
                  <a:pt x="5780" y="567"/>
                </a:lnTo>
                <a:lnTo>
                  <a:pt x="5781" y="567"/>
                </a:lnTo>
                <a:lnTo>
                  <a:pt x="5781" y="567"/>
                </a:lnTo>
                <a:lnTo>
                  <a:pt x="5781" y="567"/>
                </a:lnTo>
                <a:lnTo>
                  <a:pt x="5781" y="567"/>
                </a:lnTo>
                <a:lnTo>
                  <a:pt x="5782" y="567"/>
                </a:lnTo>
                <a:lnTo>
                  <a:pt x="5782" y="567"/>
                </a:lnTo>
                <a:lnTo>
                  <a:pt x="5782" y="567"/>
                </a:lnTo>
                <a:lnTo>
                  <a:pt x="5782" y="567"/>
                </a:lnTo>
                <a:lnTo>
                  <a:pt x="5783" y="567"/>
                </a:lnTo>
                <a:lnTo>
                  <a:pt x="5783" y="567"/>
                </a:lnTo>
                <a:lnTo>
                  <a:pt x="5783" y="567"/>
                </a:lnTo>
                <a:lnTo>
                  <a:pt x="5783" y="567"/>
                </a:lnTo>
                <a:lnTo>
                  <a:pt x="5784" y="567"/>
                </a:lnTo>
                <a:lnTo>
                  <a:pt x="5784" y="567"/>
                </a:lnTo>
                <a:lnTo>
                  <a:pt x="5784" y="567"/>
                </a:lnTo>
                <a:lnTo>
                  <a:pt x="5784" y="567"/>
                </a:lnTo>
                <a:lnTo>
                  <a:pt x="5785" y="567"/>
                </a:lnTo>
                <a:lnTo>
                  <a:pt x="5785" y="567"/>
                </a:lnTo>
                <a:lnTo>
                  <a:pt x="5785" y="567"/>
                </a:lnTo>
                <a:lnTo>
                  <a:pt x="5785" y="568"/>
                </a:lnTo>
                <a:lnTo>
                  <a:pt x="5785" y="568"/>
                </a:lnTo>
                <a:lnTo>
                  <a:pt x="5786" y="568"/>
                </a:lnTo>
                <a:lnTo>
                  <a:pt x="5786" y="568"/>
                </a:lnTo>
                <a:lnTo>
                  <a:pt x="5786" y="567"/>
                </a:lnTo>
                <a:lnTo>
                  <a:pt x="5786" y="567"/>
                </a:lnTo>
                <a:lnTo>
                  <a:pt x="5787" y="566"/>
                </a:lnTo>
                <a:lnTo>
                  <a:pt x="5787" y="566"/>
                </a:lnTo>
                <a:lnTo>
                  <a:pt x="5787" y="566"/>
                </a:lnTo>
                <a:lnTo>
                  <a:pt x="5787" y="566"/>
                </a:lnTo>
                <a:lnTo>
                  <a:pt x="5788" y="566"/>
                </a:lnTo>
                <a:lnTo>
                  <a:pt x="5788" y="566"/>
                </a:lnTo>
                <a:lnTo>
                  <a:pt x="5788" y="566"/>
                </a:lnTo>
                <a:lnTo>
                  <a:pt x="5788" y="566"/>
                </a:lnTo>
                <a:lnTo>
                  <a:pt x="5789" y="566"/>
                </a:lnTo>
                <a:lnTo>
                  <a:pt x="5789" y="566"/>
                </a:lnTo>
                <a:lnTo>
                  <a:pt x="5789" y="566"/>
                </a:lnTo>
                <a:lnTo>
                  <a:pt x="5789" y="566"/>
                </a:lnTo>
                <a:lnTo>
                  <a:pt x="5789" y="567"/>
                </a:lnTo>
                <a:lnTo>
                  <a:pt x="5790" y="567"/>
                </a:lnTo>
                <a:lnTo>
                  <a:pt x="5790" y="567"/>
                </a:lnTo>
                <a:lnTo>
                  <a:pt x="5790" y="567"/>
                </a:lnTo>
                <a:lnTo>
                  <a:pt x="5790" y="566"/>
                </a:lnTo>
                <a:lnTo>
                  <a:pt x="5791" y="566"/>
                </a:lnTo>
                <a:lnTo>
                  <a:pt x="5791" y="565"/>
                </a:lnTo>
                <a:lnTo>
                  <a:pt x="5791" y="565"/>
                </a:lnTo>
                <a:lnTo>
                  <a:pt x="5791" y="564"/>
                </a:lnTo>
                <a:lnTo>
                  <a:pt x="5792" y="564"/>
                </a:lnTo>
                <a:lnTo>
                  <a:pt x="5792" y="564"/>
                </a:lnTo>
                <a:lnTo>
                  <a:pt x="5792" y="564"/>
                </a:lnTo>
                <a:lnTo>
                  <a:pt x="5792" y="563"/>
                </a:lnTo>
                <a:lnTo>
                  <a:pt x="5793" y="563"/>
                </a:lnTo>
                <a:lnTo>
                  <a:pt x="5793" y="563"/>
                </a:lnTo>
                <a:lnTo>
                  <a:pt x="5793" y="563"/>
                </a:lnTo>
                <a:lnTo>
                  <a:pt x="5793" y="563"/>
                </a:lnTo>
                <a:lnTo>
                  <a:pt x="5794" y="563"/>
                </a:lnTo>
                <a:lnTo>
                  <a:pt x="5794" y="562"/>
                </a:lnTo>
                <a:lnTo>
                  <a:pt x="5794" y="562"/>
                </a:lnTo>
                <a:lnTo>
                  <a:pt x="5794" y="561"/>
                </a:lnTo>
                <a:lnTo>
                  <a:pt x="5794" y="561"/>
                </a:lnTo>
                <a:lnTo>
                  <a:pt x="5795" y="560"/>
                </a:lnTo>
                <a:lnTo>
                  <a:pt x="5795" y="560"/>
                </a:lnTo>
                <a:lnTo>
                  <a:pt x="5795" y="560"/>
                </a:lnTo>
                <a:lnTo>
                  <a:pt x="5795" y="560"/>
                </a:lnTo>
                <a:lnTo>
                  <a:pt x="5796" y="560"/>
                </a:lnTo>
                <a:lnTo>
                  <a:pt x="5796" y="560"/>
                </a:lnTo>
                <a:lnTo>
                  <a:pt x="5796" y="560"/>
                </a:lnTo>
                <a:lnTo>
                  <a:pt x="5796" y="561"/>
                </a:lnTo>
                <a:lnTo>
                  <a:pt x="5797" y="561"/>
                </a:lnTo>
                <a:lnTo>
                  <a:pt x="5797" y="561"/>
                </a:lnTo>
                <a:lnTo>
                  <a:pt x="5797" y="561"/>
                </a:lnTo>
                <a:lnTo>
                  <a:pt x="5798" y="561"/>
                </a:lnTo>
                <a:lnTo>
                  <a:pt x="5798" y="561"/>
                </a:lnTo>
                <a:lnTo>
                  <a:pt x="5798" y="561"/>
                </a:lnTo>
                <a:lnTo>
                  <a:pt x="5798" y="560"/>
                </a:lnTo>
                <a:lnTo>
                  <a:pt x="5798" y="560"/>
                </a:lnTo>
                <a:lnTo>
                  <a:pt x="5798" y="560"/>
                </a:lnTo>
                <a:lnTo>
                  <a:pt x="5799" y="560"/>
                </a:lnTo>
                <a:lnTo>
                  <a:pt x="5799" y="556"/>
                </a:lnTo>
                <a:lnTo>
                  <a:pt x="5799" y="533"/>
                </a:lnTo>
                <a:lnTo>
                  <a:pt x="5799" y="515"/>
                </a:lnTo>
                <a:lnTo>
                  <a:pt x="5800" y="518"/>
                </a:lnTo>
                <a:lnTo>
                  <a:pt x="5800" y="522"/>
                </a:lnTo>
                <a:lnTo>
                  <a:pt x="5800" y="528"/>
                </a:lnTo>
                <a:lnTo>
                  <a:pt x="5801" y="533"/>
                </a:lnTo>
                <a:lnTo>
                  <a:pt x="5801" y="536"/>
                </a:lnTo>
                <a:lnTo>
                  <a:pt x="5801" y="537"/>
                </a:lnTo>
                <a:lnTo>
                  <a:pt x="5801" y="538"/>
                </a:lnTo>
                <a:lnTo>
                  <a:pt x="5802" y="540"/>
                </a:lnTo>
                <a:lnTo>
                  <a:pt x="5802" y="545"/>
                </a:lnTo>
                <a:lnTo>
                  <a:pt x="5802" y="543"/>
                </a:lnTo>
                <a:lnTo>
                  <a:pt x="5802" y="538"/>
                </a:lnTo>
                <a:lnTo>
                  <a:pt x="5802" y="536"/>
                </a:lnTo>
                <a:lnTo>
                  <a:pt x="5802" y="540"/>
                </a:lnTo>
                <a:lnTo>
                  <a:pt x="5803" y="550"/>
                </a:lnTo>
                <a:lnTo>
                  <a:pt x="5803" y="558"/>
                </a:lnTo>
                <a:lnTo>
                  <a:pt x="5803" y="559"/>
                </a:lnTo>
                <a:lnTo>
                  <a:pt x="5804" y="559"/>
                </a:lnTo>
                <a:lnTo>
                  <a:pt x="5804" y="559"/>
                </a:lnTo>
                <a:lnTo>
                  <a:pt x="5804" y="559"/>
                </a:lnTo>
                <a:lnTo>
                  <a:pt x="5804" y="559"/>
                </a:lnTo>
                <a:lnTo>
                  <a:pt x="5805" y="560"/>
                </a:lnTo>
                <a:lnTo>
                  <a:pt x="5805" y="561"/>
                </a:lnTo>
                <a:lnTo>
                  <a:pt x="5805" y="561"/>
                </a:lnTo>
                <a:lnTo>
                  <a:pt x="5805" y="561"/>
                </a:lnTo>
                <a:lnTo>
                  <a:pt x="5806" y="561"/>
                </a:lnTo>
                <a:lnTo>
                  <a:pt x="5806" y="561"/>
                </a:lnTo>
                <a:lnTo>
                  <a:pt x="5806" y="561"/>
                </a:lnTo>
                <a:lnTo>
                  <a:pt x="5806" y="561"/>
                </a:lnTo>
                <a:lnTo>
                  <a:pt x="5807" y="561"/>
                </a:lnTo>
                <a:lnTo>
                  <a:pt x="5807" y="561"/>
                </a:lnTo>
                <a:lnTo>
                  <a:pt x="5807" y="560"/>
                </a:lnTo>
                <a:lnTo>
                  <a:pt x="5807" y="561"/>
                </a:lnTo>
                <a:lnTo>
                  <a:pt x="5807" y="561"/>
                </a:lnTo>
                <a:lnTo>
                  <a:pt x="5808" y="561"/>
                </a:lnTo>
                <a:lnTo>
                  <a:pt x="5808" y="561"/>
                </a:lnTo>
                <a:lnTo>
                  <a:pt x="5808" y="561"/>
                </a:lnTo>
                <a:lnTo>
                  <a:pt x="5808" y="561"/>
                </a:lnTo>
                <a:lnTo>
                  <a:pt x="5809" y="561"/>
                </a:lnTo>
                <a:lnTo>
                  <a:pt x="5809" y="561"/>
                </a:lnTo>
                <a:lnTo>
                  <a:pt x="5809" y="561"/>
                </a:lnTo>
                <a:lnTo>
                  <a:pt x="5809" y="561"/>
                </a:lnTo>
                <a:lnTo>
                  <a:pt x="5810" y="561"/>
                </a:lnTo>
                <a:lnTo>
                  <a:pt x="5810" y="561"/>
                </a:lnTo>
                <a:lnTo>
                  <a:pt x="5810" y="560"/>
                </a:lnTo>
                <a:lnTo>
                  <a:pt x="5810" y="560"/>
                </a:lnTo>
                <a:lnTo>
                  <a:pt x="5811" y="560"/>
                </a:lnTo>
                <a:lnTo>
                  <a:pt x="5811" y="560"/>
                </a:lnTo>
                <a:lnTo>
                  <a:pt x="5811" y="560"/>
                </a:lnTo>
                <a:lnTo>
                  <a:pt x="5811" y="560"/>
                </a:lnTo>
                <a:lnTo>
                  <a:pt x="5811" y="559"/>
                </a:lnTo>
                <a:lnTo>
                  <a:pt x="5812" y="559"/>
                </a:lnTo>
                <a:lnTo>
                  <a:pt x="5812" y="559"/>
                </a:lnTo>
                <a:lnTo>
                  <a:pt x="5812" y="558"/>
                </a:lnTo>
                <a:lnTo>
                  <a:pt x="5812" y="557"/>
                </a:lnTo>
                <a:lnTo>
                  <a:pt x="5813" y="557"/>
                </a:lnTo>
                <a:lnTo>
                  <a:pt x="5813" y="557"/>
                </a:lnTo>
                <a:lnTo>
                  <a:pt x="5813" y="556"/>
                </a:lnTo>
                <a:lnTo>
                  <a:pt x="5813" y="555"/>
                </a:lnTo>
                <a:lnTo>
                  <a:pt x="5814" y="555"/>
                </a:lnTo>
                <a:lnTo>
                  <a:pt x="5814" y="555"/>
                </a:lnTo>
                <a:lnTo>
                  <a:pt x="5814" y="555"/>
                </a:lnTo>
                <a:lnTo>
                  <a:pt x="5814" y="556"/>
                </a:lnTo>
                <a:lnTo>
                  <a:pt x="5815" y="557"/>
                </a:lnTo>
                <a:lnTo>
                  <a:pt x="5815" y="558"/>
                </a:lnTo>
                <a:lnTo>
                  <a:pt x="5815" y="559"/>
                </a:lnTo>
                <a:lnTo>
                  <a:pt x="5815" y="561"/>
                </a:lnTo>
                <a:lnTo>
                  <a:pt x="5816" y="562"/>
                </a:lnTo>
                <a:lnTo>
                  <a:pt x="5816" y="562"/>
                </a:lnTo>
                <a:lnTo>
                  <a:pt x="5816" y="563"/>
                </a:lnTo>
                <a:lnTo>
                  <a:pt x="5816" y="564"/>
                </a:lnTo>
                <a:lnTo>
                  <a:pt x="5816" y="565"/>
                </a:lnTo>
                <a:lnTo>
                  <a:pt x="5817" y="565"/>
                </a:lnTo>
                <a:lnTo>
                  <a:pt x="5817" y="564"/>
                </a:lnTo>
                <a:lnTo>
                  <a:pt x="5817" y="564"/>
                </a:lnTo>
                <a:lnTo>
                  <a:pt x="5817" y="564"/>
                </a:lnTo>
                <a:lnTo>
                  <a:pt x="5818" y="563"/>
                </a:lnTo>
                <a:lnTo>
                  <a:pt x="5818" y="563"/>
                </a:lnTo>
                <a:lnTo>
                  <a:pt x="5818" y="563"/>
                </a:lnTo>
                <a:lnTo>
                  <a:pt x="5818" y="563"/>
                </a:lnTo>
                <a:lnTo>
                  <a:pt x="5819" y="563"/>
                </a:lnTo>
                <a:lnTo>
                  <a:pt x="5819" y="563"/>
                </a:lnTo>
                <a:lnTo>
                  <a:pt x="5819" y="563"/>
                </a:lnTo>
                <a:lnTo>
                  <a:pt x="5819" y="563"/>
                </a:lnTo>
                <a:lnTo>
                  <a:pt x="5820" y="564"/>
                </a:lnTo>
                <a:lnTo>
                  <a:pt x="5820" y="564"/>
                </a:lnTo>
                <a:lnTo>
                  <a:pt x="5820" y="565"/>
                </a:lnTo>
                <a:lnTo>
                  <a:pt x="5820" y="565"/>
                </a:lnTo>
                <a:lnTo>
                  <a:pt x="5820" y="565"/>
                </a:lnTo>
                <a:lnTo>
                  <a:pt x="5821" y="565"/>
                </a:lnTo>
                <a:lnTo>
                  <a:pt x="5821" y="566"/>
                </a:lnTo>
                <a:lnTo>
                  <a:pt x="5821" y="566"/>
                </a:lnTo>
                <a:lnTo>
                  <a:pt x="5821" y="566"/>
                </a:lnTo>
                <a:lnTo>
                  <a:pt x="5822" y="566"/>
                </a:lnTo>
                <a:lnTo>
                  <a:pt x="5822" y="566"/>
                </a:lnTo>
                <a:lnTo>
                  <a:pt x="5822" y="566"/>
                </a:lnTo>
                <a:lnTo>
                  <a:pt x="5822" y="566"/>
                </a:lnTo>
                <a:lnTo>
                  <a:pt x="5823" y="565"/>
                </a:lnTo>
                <a:lnTo>
                  <a:pt x="5823" y="565"/>
                </a:lnTo>
                <a:lnTo>
                  <a:pt x="5823" y="566"/>
                </a:lnTo>
                <a:lnTo>
                  <a:pt x="5823" y="566"/>
                </a:lnTo>
                <a:lnTo>
                  <a:pt x="5824" y="565"/>
                </a:lnTo>
                <a:lnTo>
                  <a:pt x="5824" y="565"/>
                </a:lnTo>
                <a:lnTo>
                  <a:pt x="5824" y="565"/>
                </a:lnTo>
                <a:lnTo>
                  <a:pt x="5824" y="565"/>
                </a:lnTo>
                <a:lnTo>
                  <a:pt x="5825" y="565"/>
                </a:lnTo>
                <a:lnTo>
                  <a:pt x="5825" y="566"/>
                </a:lnTo>
                <a:lnTo>
                  <a:pt x="5825" y="566"/>
                </a:lnTo>
                <a:lnTo>
                  <a:pt x="5825" y="566"/>
                </a:lnTo>
                <a:lnTo>
                  <a:pt x="5825" y="566"/>
                </a:lnTo>
                <a:lnTo>
                  <a:pt x="5826" y="566"/>
                </a:lnTo>
                <a:lnTo>
                  <a:pt x="5826" y="567"/>
                </a:lnTo>
                <a:lnTo>
                  <a:pt x="5826" y="567"/>
                </a:lnTo>
                <a:lnTo>
                  <a:pt x="5826" y="567"/>
                </a:lnTo>
                <a:lnTo>
                  <a:pt x="5827" y="567"/>
                </a:lnTo>
                <a:lnTo>
                  <a:pt x="5827" y="566"/>
                </a:lnTo>
                <a:lnTo>
                  <a:pt x="5827" y="566"/>
                </a:lnTo>
                <a:lnTo>
                  <a:pt x="5827" y="566"/>
                </a:lnTo>
                <a:lnTo>
                  <a:pt x="5828" y="566"/>
                </a:lnTo>
                <a:lnTo>
                  <a:pt x="5828" y="566"/>
                </a:lnTo>
                <a:lnTo>
                  <a:pt x="5828" y="566"/>
                </a:lnTo>
                <a:lnTo>
                  <a:pt x="5828" y="566"/>
                </a:lnTo>
                <a:lnTo>
                  <a:pt x="5829" y="566"/>
                </a:lnTo>
                <a:lnTo>
                  <a:pt x="5829" y="566"/>
                </a:lnTo>
                <a:lnTo>
                  <a:pt x="5829" y="566"/>
                </a:lnTo>
                <a:lnTo>
                  <a:pt x="5829" y="566"/>
                </a:lnTo>
                <a:lnTo>
                  <a:pt x="5829" y="566"/>
                </a:lnTo>
                <a:lnTo>
                  <a:pt x="5830" y="566"/>
                </a:lnTo>
                <a:lnTo>
                  <a:pt x="5830" y="566"/>
                </a:lnTo>
                <a:lnTo>
                  <a:pt x="5830" y="566"/>
                </a:lnTo>
                <a:lnTo>
                  <a:pt x="5830" y="566"/>
                </a:lnTo>
                <a:lnTo>
                  <a:pt x="5831" y="566"/>
                </a:lnTo>
                <a:lnTo>
                  <a:pt x="5831" y="566"/>
                </a:lnTo>
                <a:lnTo>
                  <a:pt x="5831" y="566"/>
                </a:lnTo>
                <a:lnTo>
                  <a:pt x="5831" y="566"/>
                </a:lnTo>
                <a:lnTo>
                  <a:pt x="5832" y="566"/>
                </a:lnTo>
                <a:lnTo>
                  <a:pt x="5832" y="566"/>
                </a:lnTo>
                <a:lnTo>
                  <a:pt x="5832" y="566"/>
                </a:lnTo>
                <a:lnTo>
                  <a:pt x="5832" y="566"/>
                </a:lnTo>
                <a:lnTo>
                  <a:pt x="5833" y="566"/>
                </a:lnTo>
                <a:lnTo>
                  <a:pt x="5833" y="566"/>
                </a:lnTo>
                <a:lnTo>
                  <a:pt x="5833" y="566"/>
                </a:lnTo>
                <a:lnTo>
                  <a:pt x="5834" y="566"/>
                </a:lnTo>
                <a:lnTo>
                  <a:pt x="5834" y="566"/>
                </a:lnTo>
                <a:lnTo>
                  <a:pt x="5834" y="566"/>
                </a:lnTo>
                <a:lnTo>
                  <a:pt x="5834" y="566"/>
                </a:lnTo>
                <a:lnTo>
                  <a:pt x="5834" y="566"/>
                </a:lnTo>
                <a:lnTo>
                  <a:pt x="5834" y="566"/>
                </a:lnTo>
                <a:lnTo>
                  <a:pt x="5835" y="566"/>
                </a:lnTo>
                <a:lnTo>
                  <a:pt x="5835" y="566"/>
                </a:lnTo>
                <a:lnTo>
                  <a:pt x="5835" y="567"/>
                </a:lnTo>
                <a:lnTo>
                  <a:pt x="5835" y="566"/>
                </a:lnTo>
                <a:lnTo>
                  <a:pt x="5836" y="566"/>
                </a:lnTo>
                <a:lnTo>
                  <a:pt x="5836" y="566"/>
                </a:lnTo>
                <a:lnTo>
                  <a:pt x="5836" y="566"/>
                </a:lnTo>
                <a:lnTo>
                  <a:pt x="5837" y="566"/>
                </a:lnTo>
                <a:lnTo>
                  <a:pt x="5837" y="566"/>
                </a:lnTo>
                <a:lnTo>
                  <a:pt x="5837" y="566"/>
                </a:lnTo>
                <a:lnTo>
                  <a:pt x="5837" y="567"/>
                </a:lnTo>
                <a:lnTo>
                  <a:pt x="5838" y="566"/>
                </a:lnTo>
                <a:lnTo>
                  <a:pt x="5838" y="566"/>
                </a:lnTo>
                <a:lnTo>
                  <a:pt x="5838" y="567"/>
                </a:lnTo>
                <a:lnTo>
                  <a:pt x="5838" y="567"/>
                </a:lnTo>
                <a:lnTo>
                  <a:pt x="5838" y="566"/>
                </a:lnTo>
                <a:lnTo>
                  <a:pt x="5838" y="566"/>
                </a:lnTo>
                <a:lnTo>
                  <a:pt x="5839" y="566"/>
                </a:lnTo>
                <a:lnTo>
                  <a:pt x="5839" y="567"/>
                </a:lnTo>
                <a:lnTo>
                  <a:pt x="5839" y="567"/>
                </a:lnTo>
                <a:lnTo>
                  <a:pt x="5840" y="567"/>
                </a:lnTo>
                <a:lnTo>
                  <a:pt x="5840" y="567"/>
                </a:lnTo>
                <a:lnTo>
                  <a:pt x="5840" y="567"/>
                </a:lnTo>
                <a:lnTo>
                  <a:pt x="5840" y="568"/>
                </a:lnTo>
                <a:lnTo>
                  <a:pt x="5841" y="568"/>
                </a:lnTo>
                <a:lnTo>
                  <a:pt x="5841" y="568"/>
                </a:lnTo>
                <a:lnTo>
                  <a:pt x="5841" y="568"/>
                </a:lnTo>
                <a:lnTo>
                  <a:pt x="5841" y="568"/>
                </a:lnTo>
                <a:lnTo>
                  <a:pt x="5842" y="568"/>
                </a:lnTo>
                <a:lnTo>
                  <a:pt x="5842" y="568"/>
                </a:lnTo>
                <a:lnTo>
                  <a:pt x="5842" y="568"/>
                </a:lnTo>
                <a:lnTo>
                  <a:pt x="5842" y="567"/>
                </a:lnTo>
                <a:lnTo>
                  <a:pt x="5842" y="567"/>
                </a:lnTo>
                <a:lnTo>
                  <a:pt x="5843" y="567"/>
                </a:lnTo>
                <a:lnTo>
                  <a:pt x="5843" y="567"/>
                </a:lnTo>
                <a:lnTo>
                  <a:pt x="5843" y="567"/>
                </a:lnTo>
                <a:lnTo>
                  <a:pt x="5843" y="567"/>
                </a:lnTo>
                <a:lnTo>
                  <a:pt x="5844" y="567"/>
                </a:lnTo>
                <a:lnTo>
                  <a:pt x="5844" y="568"/>
                </a:lnTo>
                <a:lnTo>
                  <a:pt x="5844" y="568"/>
                </a:lnTo>
                <a:lnTo>
                  <a:pt x="5844" y="567"/>
                </a:lnTo>
                <a:lnTo>
                  <a:pt x="5845" y="567"/>
                </a:lnTo>
                <a:lnTo>
                  <a:pt x="5845" y="567"/>
                </a:lnTo>
                <a:lnTo>
                  <a:pt x="5845" y="567"/>
                </a:lnTo>
                <a:lnTo>
                  <a:pt x="5845" y="567"/>
                </a:lnTo>
                <a:lnTo>
                  <a:pt x="5846" y="567"/>
                </a:lnTo>
                <a:lnTo>
                  <a:pt x="5846" y="567"/>
                </a:lnTo>
                <a:lnTo>
                  <a:pt x="5846" y="568"/>
                </a:lnTo>
                <a:lnTo>
                  <a:pt x="5846" y="568"/>
                </a:lnTo>
                <a:lnTo>
                  <a:pt x="5847" y="568"/>
                </a:lnTo>
                <a:lnTo>
                  <a:pt x="5847" y="568"/>
                </a:lnTo>
                <a:lnTo>
                  <a:pt x="5847" y="568"/>
                </a:lnTo>
                <a:lnTo>
                  <a:pt x="5847" y="568"/>
                </a:lnTo>
                <a:lnTo>
                  <a:pt x="5847" y="568"/>
                </a:lnTo>
                <a:lnTo>
                  <a:pt x="5848" y="568"/>
                </a:lnTo>
                <a:lnTo>
                  <a:pt x="5848" y="568"/>
                </a:lnTo>
                <a:lnTo>
                  <a:pt x="5848" y="568"/>
                </a:lnTo>
                <a:lnTo>
                  <a:pt x="5848" y="568"/>
                </a:lnTo>
                <a:lnTo>
                  <a:pt x="5849" y="568"/>
                </a:lnTo>
                <a:lnTo>
                  <a:pt x="5849" y="568"/>
                </a:lnTo>
                <a:lnTo>
                  <a:pt x="5849" y="568"/>
                </a:lnTo>
                <a:lnTo>
                  <a:pt x="5849" y="568"/>
                </a:lnTo>
                <a:lnTo>
                  <a:pt x="5850" y="568"/>
                </a:lnTo>
                <a:lnTo>
                  <a:pt x="5850" y="568"/>
                </a:lnTo>
                <a:lnTo>
                  <a:pt x="5850" y="567"/>
                </a:lnTo>
                <a:lnTo>
                  <a:pt x="5850" y="567"/>
                </a:lnTo>
                <a:lnTo>
                  <a:pt x="5851" y="567"/>
                </a:lnTo>
                <a:lnTo>
                  <a:pt x="5851" y="566"/>
                </a:lnTo>
                <a:lnTo>
                  <a:pt x="5851" y="566"/>
                </a:lnTo>
                <a:lnTo>
                  <a:pt x="5851" y="565"/>
                </a:lnTo>
                <a:lnTo>
                  <a:pt x="5851" y="564"/>
                </a:lnTo>
                <a:lnTo>
                  <a:pt x="5852" y="564"/>
                </a:lnTo>
                <a:lnTo>
                  <a:pt x="5852" y="564"/>
                </a:lnTo>
                <a:lnTo>
                  <a:pt x="5852" y="564"/>
                </a:lnTo>
                <a:lnTo>
                  <a:pt x="5852" y="564"/>
                </a:lnTo>
                <a:lnTo>
                  <a:pt x="5853" y="564"/>
                </a:lnTo>
                <a:lnTo>
                  <a:pt x="5853" y="564"/>
                </a:lnTo>
                <a:lnTo>
                  <a:pt x="5853" y="564"/>
                </a:lnTo>
                <a:lnTo>
                  <a:pt x="5853" y="564"/>
                </a:lnTo>
                <a:lnTo>
                  <a:pt x="5854" y="564"/>
                </a:lnTo>
                <a:lnTo>
                  <a:pt x="5854" y="564"/>
                </a:lnTo>
                <a:lnTo>
                  <a:pt x="5854" y="564"/>
                </a:lnTo>
                <a:lnTo>
                  <a:pt x="5854" y="564"/>
                </a:lnTo>
                <a:lnTo>
                  <a:pt x="5855" y="564"/>
                </a:lnTo>
                <a:lnTo>
                  <a:pt x="5855" y="564"/>
                </a:lnTo>
                <a:lnTo>
                  <a:pt x="5855" y="564"/>
                </a:lnTo>
                <a:lnTo>
                  <a:pt x="5855" y="564"/>
                </a:lnTo>
                <a:lnTo>
                  <a:pt x="5856" y="564"/>
                </a:lnTo>
                <a:lnTo>
                  <a:pt x="5856" y="564"/>
                </a:lnTo>
                <a:lnTo>
                  <a:pt x="5856" y="564"/>
                </a:lnTo>
                <a:lnTo>
                  <a:pt x="5856" y="564"/>
                </a:lnTo>
                <a:lnTo>
                  <a:pt x="5856" y="564"/>
                </a:lnTo>
                <a:lnTo>
                  <a:pt x="5857" y="564"/>
                </a:lnTo>
                <a:lnTo>
                  <a:pt x="5857" y="564"/>
                </a:lnTo>
                <a:lnTo>
                  <a:pt x="5857" y="564"/>
                </a:lnTo>
                <a:lnTo>
                  <a:pt x="5857" y="564"/>
                </a:lnTo>
                <a:lnTo>
                  <a:pt x="5858" y="564"/>
                </a:lnTo>
                <a:lnTo>
                  <a:pt x="5858" y="564"/>
                </a:lnTo>
                <a:lnTo>
                  <a:pt x="5858" y="564"/>
                </a:lnTo>
                <a:lnTo>
                  <a:pt x="5858" y="564"/>
                </a:lnTo>
                <a:lnTo>
                  <a:pt x="5859" y="564"/>
                </a:lnTo>
                <a:lnTo>
                  <a:pt x="5859" y="564"/>
                </a:lnTo>
                <a:lnTo>
                  <a:pt x="5859" y="564"/>
                </a:lnTo>
                <a:lnTo>
                  <a:pt x="5859" y="565"/>
                </a:lnTo>
                <a:lnTo>
                  <a:pt x="5860" y="567"/>
                </a:lnTo>
                <a:lnTo>
                  <a:pt x="5860" y="568"/>
                </a:lnTo>
                <a:lnTo>
                  <a:pt x="5860" y="571"/>
                </a:lnTo>
                <a:lnTo>
                  <a:pt x="5860" y="572"/>
                </a:lnTo>
                <a:lnTo>
                  <a:pt x="5860" y="573"/>
                </a:lnTo>
                <a:lnTo>
                  <a:pt x="5861" y="572"/>
                </a:lnTo>
                <a:lnTo>
                  <a:pt x="5861" y="571"/>
                </a:lnTo>
                <a:lnTo>
                  <a:pt x="5861" y="570"/>
                </a:lnTo>
                <a:lnTo>
                  <a:pt x="5861" y="568"/>
                </a:lnTo>
                <a:lnTo>
                  <a:pt x="5862" y="565"/>
                </a:lnTo>
                <a:lnTo>
                  <a:pt x="5862" y="564"/>
                </a:lnTo>
                <a:lnTo>
                  <a:pt x="5862" y="563"/>
                </a:lnTo>
                <a:lnTo>
                  <a:pt x="5862" y="563"/>
                </a:lnTo>
                <a:lnTo>
                  <a:pt x="5863" y="563"/>
                </a:lnTo>
                <a:lnTo>
                  <a:pt x="5863" y="563"/>
                </a:lnTo>
                <a:lnTo>
                  <a:pt x="5863" y="563"/>
                </a:lnTo>
                <a:lnTo>
                  <a:pt x="5863" y="563"/>
                </a:lnTo>
                <a:lnTo>
                  <a:pt x="5864" y="563"/>
                </a:lnTo>
                <a:lnTo>
                  <a:pt x="5864" y="563"/>
                </a:lnTo>
                <a:lnTo>
                  <a:pt x="5864" y="563"/>
                </a:lnTo>
                <a:lnTo>
                  <a:pt x="5864" y="563"/>
                </a:lnTo>
                <a:lnTo>
                  <a:pt x="5865" y="563"/>
                </a:lnTo>
                <a:lnTo>
                  <a:pt x="5865" y="563"/>
                </a:lnTo>
                <a:lnTo>
                  <a:pt x="5865" y="563"/>
                </a:lnTo>
                <a:lnTo>
                  <a:pt x="5865" y="563"/>
                </a:lnTo>
                <a:lnTo>
                  <a:pt x="5865" y="563"/>
                </a:lnTo>
                <a:lnTo>
                  <a:pt x="5866" y="563"/>
                </a:lnTo>
                <a:lnTo>
                  <a:pt x="5866" y="563"/>
                </a:lnTo>
                <a:lnTo>
                  <a:pt x="5866" y="563"/>
                </a:lnTo>
                <a:lnTo>
                  <a:pt x="5866" y="563"/>
                </a:lnTo>
                <a:lnTo>
                  <a:pt x="5867" y="563"/>
                </a:lnTo>
                <a:lnTo>
                  <a:pt x="5867" y="563"/>
                </a:lnTo>
                <a:lnTo>
                  <a:pt x="5867" y="563"/>
                </a:lnTo>
                <a:lnTo>
                  <a:pt x="5867" y="563"/>
                </a:lnTo>
                <a:lnTo>
                  <a:pt x="5868" y="563"/>
                </a:lnTo>
                <a:lnTo>
                  <a:pt x="5868" y="563"/>
                </a:lnTo>
                <a:lnTo>
                  <a:pt x="5868" y="563"/>
                </a:lnTo>
                <a:lnTo>
                  <a:pt x="5868" y="563"/>
                </a:lnTo>
                <a:lnTo>
                  <a:pt x="5869" y="563"/>
                </a:lnTo>
                <a:lnTo>
                  <a:pt x="5869" y="563"/>
                </a:lnTo>
                <a:lnTo>
                  <a:pt x="5869" y="563"/>
                </a:lnTo>
                <a:lnTo>
                  <a:pt x="5869" y="563"/>
                </a:lnTo>
                <a:lnTo>
                  <a:pt x="5869" y="563"/>
                </a:lnTo>
                <a:lnTo>
                  <a:pt x="5870" y="563"/>
                </a:lnTo>
                <a:lnTo>
                  <a:pt x="5870" y="562"/>
                </a:lnTo>
                <a:lnTo>
                  <a:pt x="5870" y="562"/>
                </a:lnTo>
                <a:lnTo>
                  <a:pt x="5870" y="562"/>
                </a:lnTo>
                <a:lnTo>
                  <a:pt x="5871" y="562"/>
                </a:lnTo>
                <a:lnTo>
                  <a:pt x="5871" y="562"/>
                </a:lnTo>
                <a:lnTo>
                  <a:pt x="5871" y="562"/>
                </a:lnTo>
                <a:lnTo>
                  <a:pt x="5871" y="562"/>
                </a:lnTo>
                <a:lnTo>
                  <a:pt x="5872" y="562"/>
                </a:lnTo>
                <a:lnTo>
                  <a:pt x="5872" y="562"/>
                </a:lnTo>
                <a:lnTo>
                  <a:pt x="5872" y="562"/>
                </a:lnTo>
                <a:lnTo>
                  <a:pt x="5873" y="562"/>
                </a:lnTo>
                <a:lnTo>
                  <a:pt x="5873" y="562"/>
                </a:lnTo>
                <a:lnTo>
                  <a:pt x="5873" y="562"/>
                </a:lnTo>
                <a:lnTo>
                  <a:pt x="5873" y="562"/>
                </a:lnTo>
                <a:lnTo>
                  <a:pt x="5874" y="562"/>
                </a:lnTo>
                <a:lnTo>
                  <a:pt x="5874" y="562"/>
                </a:lnTo>
                <a:lnTo>
                  <a:pt x="5874" y="562"/>
                </a:lnTo>
                <a:lnTo>
                  <a:pt x="5874" y="562"/>
                </a:lnTo>
                <a:lnTo>
                  <a:pt x="5874" y="563"/>
                </a:lnTo>
                <a:lnTo>
                  <a:pt x="5874" y="563"/>
                </a:lnTo>
                <a:lnTo>
                  <a:pt x="5875" y="563"/>
                </a:lnTo>
                <a:lnTo>
                  <a:pt x="5875" y="563"/>
                </a:lnTo>
                <a:lnTo>
                  <a:pt x="5875" y="563"/>
                </a:lnTo>
                <a:lnTo>
                  <a:pt x="5876" y="563"/>
                </a:lnTo>
                <a:lnTo>
                  <a:pt x="5876" y="563"/>
                </a:lnTo>
                <a:lnTo>
                  <a:pt x="5876" y="563"/>
                </a:lnTo>
                <a:lnTo>
                  <a:pt x="5876" y="563"/>
                </a:lnTo>
                <a:lnTo>
                  <a:pt x="5877" y="563"/>
                </a:lnTo>
                <a:lnTo>
                  <a:pt x="5877" y="563"/>
                </a:lnTo>
                <a:lnTo>
                  <a:pt x="5877" y="563"/>
                </a:lnTo>
                <a:lnTo>
                  <a:pt x="5877" y="563"/>
                </a:lnTo>
                <a:lnTo>
                  <a:pt x="5878" y="564"/>
                </a:lnTo>
                <a:lnTo>
                  <a:pt x="5878" y="564"/>
                </a:lnTo>
                <a:lnTo>
                  <a:pt x="5878" y="565"/>
                </a:lnTo>
                <a:lnTo>
                  <a:pt x="5878" y="566"/>
                </a:lnTo>
                <a:lnTo>
                  <a:pt x="5878" y="567"/>
                </a:lnTo>
                <a:lnTo>
                  <a:pt x="5879" y="568"/>
                </a:lnTo>
                <a:lnTo>
                  <a:pt x="5879" y="568"/>
                </a:lnTo>
                <a:lnTo>
                  <a:pt x="5879" y="569"/>
                </a:lnTo>
                <a:lnTo>
                  <a:pt x="5879" y="569"/>
                </a:lnTo>
                <a:lnTo>
                  <a:pt x="5880" y="569"/>
                </a:lnTo>
                <a:lnTo>
                  <a:pt x="5880" y="569"/>
                </a:lnTo>
                <a:lnTo>
                  <a:pt x="5880" y="569"/>
                </a:lnTo>
                <a:lnTo>
                  <a:pt x="5880" y="570"/>
                </a:lnTo>
                <a:lnTo>
                  <a:pt x="5881" y="570"/>
                </a:lnTo>
                <a:lnTo>
                  <a:pt x="5881" y="570"/>
                </a:lnTo>
                <a:lnTo>
                  <a:pt x="5881" y="570"/>
                </a:lnTo>
                <a:lnTo>
                  <a:pt x="5881" y="570"/>
                </a:lnTo>
                <a:lnTo>
                  <a:pt x="5882" y="570"/>
                </a:lnTo>
                <a:lnTo>
                  <a:pt x="5882" y="570"/>
                </a:lnTo>
                <a:lnTo>
                  <a:pt x="5882" y="570"/>
                </a:lnTo>
                <a:lnTo>
                  <a:pt x="5882" y="570"/>
                </a:lnTo>
                <a:lnTo>
                  <a:pt x="5882" y="570"/>
                </a:lnTo>
                <a:lnTo>
                  <a:pt x="5883" y="570"/>
                </a:lnTo>
                <a:lnTo>
                  <a:pt x="5883" y="570"/>
                </a:lnTo>
                <a:lnTo>
                  <a:pt x="5883" y="570"/>
                </a:lnTo>
                <a:lnTo>
                  <a:pt x="5883" y="570"/>
                </a:lnTo>
                <a:lnTo>
                  <a:pt x="5884" y="570"/>
                </a:lnTo>
                <a:lnTo>
                  <a:pt x="5884" y="570"/>
                </a:lnTo>
                <a:lnTo>
                  <a:pt x="5884" y="571"/>
                </a:lnTo>
                <a:lnTo>
                  <a:pt x="5884" y="571"/>
                </a:lnTo>
                <a:lnTo>
                  <a:pt x="5885" y="571"/>
                </a:lnTo>
                <a:lnTo>
                  <a:pt x="5885" y="571"/>
                </a:lnTo>
                <a:lnTo>
                  <a:pt x="5885" y="571"/>
                </a:lnTo>
                <a:lnTo>
                  <a:pt x="5885" y="571"/>
                </a:lnTo>
                <a:lnTo>
                  <a:pt x="5886" y="571"/>
                </a:lnTo>
                <a:lnTo>
                  <a:pt x="5886" y="571"/>
                </a:lnTo>
                <a:lnTo>
                  <a:pt x="5886" y="571"/>
                </a:lnTo>
                <a:lnTo>
                  <a:pt x="5886" y="571"/>
                </a:lnTo>
                <a:lnTo>
                  <a:pt x="5887" y="571"/>
                </a:lnTo>
                <a:lnTo>
                  <a:pt x="5887" y="571"/>
                </a:lnTo>
                <a:lnTo>
                  <a:pt x="5887" y="571"/>
                </a:lnTo>
                <a:lnTo>
                  <a:pt x="5887" y="571"/>
                </a:lnTo>
                <a:lnTo>
                  <a:pt x="5887" y="571"/>
                </a:lnTo>
                <a:lnTo>
                  <a:pt x="5888" y="571"/>
                </a:lnTo>
                <a:lnTo>
                  <a:pt x="5888" y="571"/>
                </a:lnTo>
                <a:lnTo>
                  <a:pt x="5888" y="571"/>
                </a:lnTo>
                <a:lnTo>
                  <a:pt x="5888" y="571"/>
                </a:lnTo>
                <a:lnTo>
                  <a:pt x="5889" y="571"/>
                </a:lnTo>
                <a:lnTo>
                  <a:pt x="5889" y="571"/>
                </a:lnTo>
                <a:lnTo>
                  <a:pt x="5889" y="571"/>
                </a:lnTo>
                <a:lnTo>
                  <a:pt x="5889" y="571"/>
                </a:lnTo>
                <a:lnTo>
                  <a:pt x="5890" y="571"/>
                </a:lnTo>
                <a:lnTo>
                  <a:pt x="5890" y="571"/>
                </a:lnTo>
                <a:lnTo>
                  <a:pt x="5890" y="571"/>
                </a:lnTo>
                <a:lnTo>
                  <a:pt x="5890" y="571"/>
                </a:lnTo>
                <a:lnTo>
                  <a:pt x="5891" y="571"/>
                </a:lnTo>
                <a:lnTo>
                  <a:pt x="5891" y="571"/>
                </a:lnTo>
                <a:lnTo>
                  <a:pt x="5891" y="571"/>
                </a:lnTo>
                <a:lnTo>
                  <a:pt x="5891" y="571"/>
                </a:lnTo>
                <a:lnTo>
                  <a:pt x="5891" y="571"/>
                </a:lnTo>
                <a:lnTo>
                  <a:pt x="5892" y="572"/>
                </a:lnTo>
                <a:lnTo>
                  <a:pt x="5892" y="572"/>
                </a:lnTo>
                <a:lnTo>
                  <a:pt x="5892" y="572"/>
                </a:lnTo>
                <a:lnTo>
                  <a:pt x="5892" y="572"/>
                </a:lnTo>
                <a:lnTo>
                  <a:pt x="5893" y="572"/>
                </a:lnTo>
                <a:lnTo>
                  <a:pt x="5893" y="571"/>
                </a:lnTo>
                <a:lnTo>
                  <a:pt x="5893" y="571"/>
                </a:lnTo>
                <a:lnTo>
                  <a:pt x="5893" y="571"/>
                </a:lnTo>
                <a:lnTo>
                  <a:pt x="5894" y="572"/>
                </a:lnTo>
                <a:lnTo>
                  <a:pt x="5894" y="572"/>
                </a:lnTo>
                <a:lnTo>
                  <a:pt x="5894" y="572"/>
                </a:lnTo>
                <a:lnTo>
                  <a:pt x="5894" y="572"/>
                </a:lnTo>
                <a:lnTo>
                  <a:pt x="5895" y="572"/>
                </a:lnTo>
                <a:lnTo>
                  <a:pt x="5895" y="572"/>
                </a:lnTo>
                <a:lnTo>
                  <a:pt x="5895" y="572"/>
                </a:lnTo>
                <a:lnTo>
                  <a:pt x="5895" y="609"/>
                </a:lnTo>
                <a:lnTo>
                  <a:pt x="5896" y="609"/>
                </a:lnTo>
                <a:lnTo>
                  <a:pt x="5896" y="609"/>
                </a:lnTo>
                <a:lnTo>
                  <a:pt x="5896" y="609"/>
                </a:lnTo>
                <a:lnTo>
                  <a:pt x="5896" y="609"/>
                </a:lnTo>
                <a:lnTo>
                  <a:pt x="5896" y="609"/>
                </a:lnTo>
                <a:lnTo>
                  <a:pt x="5897" y="609"/>
                </a:lnTo>
                <a:lnTo>
                  <a:pt x="5897" y="609"/>
                </a:lnTo>
                <a:lnTo>
                  <a:pt x="5897" y="609"/>
                </a:lnTo>
                <a:lnTo>
                  <a:pt x="5897" y="609"/>
                </a:lnTo>
                <a:lnTo>
                  <a:pt x="5898" y="609"/>
                </a:lnTo>
                <a:lnTo>
                  <a:pt x="5898" y="609"/>
                </a:lnTo>
                <a:lnTo>
                  <a:pt x="5898" y="609"/>
                </a:lnTo>
                <a:lnTo>
                  <a:pt x="5898" y="609"/>
                </a:lnTo>
                <a:lnTo>
                  <a:pt x="5899" y="609"/>
                </a:lnTo>
                <a:lnTo>
                  <a:pt x="5899" y="609"/>
                </a:lnTo>
                <a:lnTo>
                  <a:pt x="5899" y="609"/>
                </a:lnTo>
                <a:lnTo>
                  <a:pt x="5899" y="609"/>
                </a:lnTo>
                <a:lnTo>
                  <a:pt x="5900" y="609"/>
                </a:lnTo>
                <a:lnTo>
                  <a:pt x="5900" y="609"/>
                </a:lnTo>
                <a:lnTo>
                  <a:pt x="5900" y="609"/>
                </a:lnTo>
                <a:lnTo>
                  <a:pt x="5900" y="609"/>
                </a:lnTo>
                <a:lnTo>
                  <a:pt x="5900" y="609"/>
                </a:lnTo>
                <a:lnTo>
                  <a:pt x="5901" y="609"/>
                </a:lnTo>
                <a:lnTo>
                  <a:pt x="5901" y="609"/>
                </a:lnTo>
                <a:lnTo>
                  <a:pt x="5901" y="609"/>
                </a:lnTo>
                <a:lnTo>
                  <a:pt x="5901" y="609"/>
                </a:lnTo>
                <a:lnTo>
                  <a:pt x="5902" y="609"/>
                </a:lnTo>
                <a:lnTo>
                  <a:pt x="5902" y="609"/>
                </a:lnTo>
                <a:lnTo>
                  <a:pt x="5902" y="609"/>
                </a:lnTo>
                <a:lnTo>
                  <a:pt x="5902" y="609"/>
                </a:lnTo>
                <a:lnTo>
                  <a:pt x="5903" y="609"/>
                </a:lnTo>
                <a:lnTo>
                  <a:pt x="5903" y="609"/>
                </a:lnTo>
                <a:lnTo>
                  <a:pt x="5903" y="609"/>
                </a:lnTo>
                <a:lnTo>
                  <a:pt x="5903" y="609"/>
                </a:lnTo>
                <a:lnTo>
                  <a:pt x="5904" y="609"/>
                </a:lnTo>
                <a:lnTo>
                  <a:pt x="5904" y="609"/>
                </a:lnTo>
                <a:lnTo>
                  <a:pt x="5904" y="609"/>
                </a:lnTo>
                <a:lnTo>
                  <a:pt x="5905" y="609"/>
                </a:lnTo>
                <a:lnTo>
                  <a:pt x="5905" y="609"/>
                </a:lnTo>
                <a:lnTo>
                  <a:pt x="5905" y="609"/>
                </a:lnTo>
                <a:lnTo>
                  <a:pt x="5905" y="609"/>
                </a:lnTo>
                <a:lnTo>
                  <a:pt x="5905" y="609"/>
                </a:lnTo>
                <a:lnTo>
                  <a:pt x="5905" y="609"/>
                </a:lnTo>
                <a:lnTo>
                  <a:pt x="5906" y="609"/>
                </a:lnTo>
                <a:lnTo>
                  <a:pt x="5906" y="609"/>
                </a:lnTo>
                <a:lnTo>
                  <a:pt x="5906" y="609"/>
                </a:lnTo>
                <a:lnTo>
                  <a:pt x="5906" y="609"/>
                </a:lnTo>
                <a:lnTo>
                  <a:pt x="5907" y="609"/>
                </a:lnTo>
                <a:lnTo>
                  <a:pt x="5907" y="609"/>
                </a:lnTo>
                <a:lnTo>
                  <a:pt x="5907" y="609"/>
                </a:lnTo>
                <a:lnTo>
                  <a:pt x="5908" y="609"/>
                </a:lnTo>
                <a:lnTo>
                  <a:pt x="5908" y="609"/>
                </a:lnTo>
                <a:lnTo>
                  <a:pt x="5908" y="609"/>
                </a:lnTo>
                <a:lnTo>
                  <a:pt x="5908" y="609"/>
                </a:lnTo>
                <a:lnTo>
                  <a:pt x="5909" y="609"/>
                </a:lnTo>
                <a:lnTo>
                  <a:pt x="5909" y="609"/>
                </a:lnTo>
                <a:lnTo>
                  <a:pt x="5909" y="609"/>
                </a:lnTo>
                <a:lnTo>
                  <a:pt x="5909" y="609"/>
                </a:lnTo>
                <a:lnTo>
                  <a:pt x="5909" y="609"/>
                </a:lnTo>
                <a:lnTo>
                  <a:pt x="5909" y="609"/>
                </a:lnTo>
                <a:lnTo>
                  <a:pt x="5910" y="609"/>
                </a:lnTo>
                <a:lnTo>
                  <a:pt x="5910" y="609"/>
                </a:lnTo>
                <a:lnTo>
                  <a:pt x="5910" y="609"/>
                </a:lnTo>
                <a:lnTo>
                  <a:pt x="5910" y="609"/>
                </a:lnTo>
                <a:lnTo>
                  <a:pt x="5911" y="609"/>
                </a:lnTo>
                <a:lnTo>
                  <a:pt x="5911" y="609"/>
                </a:lnTo>
                <a:lnTo>
                  <a:pt x="5911" y="609"/>
                </a:lnTo>
                <a:lnTo>
                  <a:pt x="5912" y="609"/>
                </a:lnTo>
                <a:lnTo>
                  <a:pt x="5912" y="609"/>
                </a:lnTo>
                <a:lnTo>
                  <a:pt x="5912" y="609"/>
                </a:lnTo>
                <a:lnTo>
                  <a:pt x="5912" y="609"/>
                </a:lnTo>
                <a:lnTo>
                  <a:pt x="5913" y="609"/>
                </a:lnTo>
                <a:lnTo>
                  <a:pt x="5913" y="609"/>
                </a:lnTo>
                <a:lnTo>
                  <a:pt x="5913" y="609"/>
                </a:lnTo>
                <a:lnTo>
                  <a:pt x="5913" y="609"/>
                </a:lnTo>
                <a:lnTo>
                  <a:pt x="5914" y="609"/>
                </a:lnTo>
                <a:lnTo>
                  <a:pt x="5914" y="609"/>
                </a:lnTo>
                <a:lnTo>
                  <a:pt x="5914" y="609"/>
                </a:lnTo>
                <a:lnTo>
                  <a:pt x="5914" y="609"/>
                </a:lnTo>
                <a:lnTo>
                  <a:pt x="5914" y="609"/>
                </a:lnTo>
                <a:lnTo>
                  <a:pt x="5915" y="609"/>
                </a:lnTo>
                <a:lnTo>
                  <a:pt x="5915" y="609"/>
                </a:lnTo>
                <a:lnTo>
                  <a:pt x="5915" y="609"/>
                </a:lnTo>
                <a:lnTo>
                  <a:pt x="5915" y="609"/>
                </a:lnTo>
                <a:lnTo>
                  <a:pt x="5916" y="609"/>
                </a:lnTo>
                <a:lnTo>
                  <a:pt x="5916" y="609"/>
                </a:lnTo>
                <a:lnTo>
                  <a:pt x="5916" y="609"/>
                </a:lnTo>
                <a:lnTo>
                  <a:pt x="5916" y="609"/>
                </a:lnTo>
                <a:lnTo>
                  <a:pt x="5917" y="609"/>
                </a:lnTo>
                <a:lnTo>
                  <a:pt x="5917" y="609"/>
                </a:lnTo>
                <a:lnTo>
                  <a:pt x="5917" y="609"/>
                </a:lnTo>
                <a:lnTo>
                  <a:pt x="5917" y="609"/>
                </a:lnTo>
                <a:lnTo>
                  <a:pt x="5918" y="609"/>
                </a:lnTo>
                <a:lnTo>
                  <a:pt x="5918" y="609"/>
                </a:lnTo>
                <a:lnTo>
                  <a:pt x="5918" y="609"/>
                </a:lnTo>
                <a:lnTo>
                  <a:pt x="5918" y="609"/>
                </a:lnTo>
                <a:lnTo>
                  <a:pt x="5918" y="609"/>
                </a:lnTo>
                <a:lnTo>
                  <a:pt x="5919" y="609"/>
                </a:lnTo>
                <a:lnTo>
                  <a:pt x="5919" y="609"/>
                </a:lnTo>
                <a:lnTo>
                  <a:pt x="5919" y="609"/>
                </a:lnTo>
                <a:lnTo>
                  <a:pt x="5919" y="609"/>
                </a:lnTo>
                <a:lnTo>
                  <a:pt x="5920" y="609"/>
                </a:lnTo>
                <a:lnTo>
                  <a:pt x="5920" y="609"/>
                </a:lnTo>
                <a:lnTo>
                  <a:pt x="5920" y="609"/>
                </a:lnTo>
                <a:lnTo>
                  <a:pt x="5920" y="609"/>
                </a:lnTo>
                <a:lnTo>
                  <a:pt x="5921" y="609"/>
                </a:lnTo>
                <a:lnTo>
                  <a:pt x="5921" y="609"/>
                </a:lnTo>
                <a:lnTo>
                  <a:pt x="5921" y="609"/>
                </a:lnTo>
                <a:lnTo>
                  <a:pt x="5921" y="609"/>
                </a:lnTo>
                <a:lnTo>
                  <a:pt x="5922" y="609"/>
                </a:lnTo>
                <a:lnTo>
                  <a:pt x="5922" y="609"/>
                </a:lnTo>
                <a:lnTo>
                  <a:pt x="5922" y="609"/>
                </a:lnTo>
                <a:lnTo>
                  <a:pt x="5922" y="609"/>
                </a:lnTo>
                <a:lnTo>
                  <a:pt x="5922" y="609"/>
                </a:lnTo>
                <a:lnTo>
                  <a:pt x="5923" y="609"/>
                </a:lnTo>
                <a:lnTo>
                  <a:pt x="5923" y="609"/>
                </a:lnTo>
                <a:lnTo>
                  <a:pt x="5923" y="609"/>
                </a:lnTo>
                <a:lnTo>
                  <a:pt x="5923" y="609"/>
                </a:lnTo>
                <a:lnTo>
                  <a:pt x="5924" y="609"/>
                </a:lnTo>
                <a:lnTo>
                  <a:pt x="5924" y="609"/>
                </a:lnTo>
                <a:lnTo>
                  <a:pt x="5924" y="609"/>
                </a:lnTo>
                <a:lnTo>
                  <a:pt x="5924" y="609"/>
                </a:lnTo>
                <a:lnTo>
                  <a:pt x="5925" y="609"/>
                </a:lnTo>
                <a:lnTo>
                  <a:pt x="5925" y="609"/>
                </a:lnTo>
                <a:lnTo>
                  <a:pt x="5925" y="609"/>
                </a:lnTo>
                <a:lnTo>
                  <a:pt x="5925" y="609"/>
                </a:lnTo>
                <a:lnTo>
                  <a:pt x="5926" y="609"/>
                </a:lnTo>
                <a:lnTo>
                  <a:pt x="5926" y="609"/>
                </a:lnTo>
                <a:lnTo>
                  <a:pt x="5926" y="609"/>
                </a:lnTo>
                <a:lnTo>
                  <a:pt x="5926" y="609"/>
                </a:lnTo>
                <a:lnTo>
                  <a:pt x="5927" y="609"/>
                </a:lnTo>
                <a:lnTo>
                  <a:pt x="5927" y="609"/>
                </a:lnTo>
                <a:lnTo>
                  <a:pt x="5927" y="609"/>
                </a:lnTo>
                <a:lnTo>
                  <a:pt x="5927" y="609"/>
                </a:lnTo>
                <a:lnTo>
                  <a:pt x="5927" y="609"/>
                </a:lnTo>
                <a:lnTo>
                  <a:pt x="5928" y="609"/>
                </a:lnTo>
                <a:lnTo>
                  <a:pt x="5928" y="609"/>
                </a:lnTo>
                <a:lnTo>
                  <a:pt x="5928" y="609"/>
                </a:lnTo>
                <a:lnTo>
                  <a:pt x="5928" y="609"/>
                </a:lnTo>
                <a:lnTo>
                  <a:pt x="5929" y="609"/>
                </a:lnTo>
                <a:lnTo>
                  <a:pt x="5929" y="609"/>
                </a:lnTo>
                <a:lnTo>
                  <a:pt x="5929" y="609"/>
                </a:lnTo>
                <a:lnTo>
                  <a:pt x="5929" y="609"/>
                </a:lnTo>
                <a:lnTo>
                  <a:pt x="5930" y="609"/>
                </a:lnTo>
                <a:lnTo>
                  <a:pt x="5930" y="609"/>
                </a:lnTo>
                <a:lnTo>
                  <a:pt x="5930" y="609"/>
                </a:lnTo>
                <a:lnTo>
                  <a:pt x="5930" y="609"/>
                </a:lnTo>
                <a:lnTo>
                  <a:pt x="5931" y="609"/>
                </a:lnTo>
                <a:lnTo>
                  <a:pt x="5931" y="609"/>
                </a:lnTo>
                <a:lnTo>
                  <a:pt x="5931" y="609"/>
                </a:lnTo>
                <a:lnTo>
                  <a:pt x="5931" y="609"/>
                </a:lnTo>
                <a:lnTo>
                  <a:pt x="5931" y="609"/>
                </a:lnTo>
                <a:lnTo>
                  <a:pt x="5932" y="609"/>
                </a:lnTo>
                <a:lnTo>
                  <a:pt x="5932" y="609"/>
                </a:lnTo>
                <a:lnTo>
                  <a:pt x="5932" y="609"/>
                </a:lnTo>
                <a:lnTo>
                  <a:pt x="5932" y="609"/>
                </a:lnTo>
                <a:lnTo>
                  <a:pt x="5933" y="609"/>
                </a:lnTo>
                <a:lnTo>
                  <a:pt x="5933" y="609"/>
                </a:lnTo>
                <a:lnTo>
                  <a:pt x="5933" y="609"/>
                </a:lnTo>
                <a:lnTo>
                  <a:pt x="5933" y="609"/>
                </a:lnTo>
                <a:lnTo>
                  <a:pt x="5934" y="609"/>
                </a:lnTo>
                <a:lnTo>
                  <a:pt x="5934" y="609"/>
                </a:lnTo>
                <a:lnTo>
                  <a:pt x="5934" y="609"/>
                </a:lnTo>
                <a:lnTo>
                  <a:pt x="5934" y="609"/>
                </a:lnTo>
                <a:lnTo>
                  <a:pt x="5935" y="609"/>
                </a:lnTo>
                <a:lnTo>
                  <a:pt x="5935" y="609"/>
                </a:lnTo>
                <a:lnTo>
                  <a:pt x="5935" y="609"/>
                </a:lnTo>
                <a:lnTo>
                  <a:pt x="5935" y="609"/>
                </a:lnTo>
                <a:lnTo>
                  <a:pt x="5936" y="609"/>
                </a:lnTo>
                <a:lnTo>
                  <a:pt x="5936" y="609"/>
                </a:lnTo>
                <a:lnTo>
                  <a:pt x="5936" y="609"/>
                </a:lnTo>
                <a:lnTo>
                  <a:pt x="5936" y="609"/>
                </a:lnTo>
                <a:lnTo>
                  <a:pt x="5936" y="609"/>
                </a:lnTo>
                <a:lnTo>
                  <a:pt x="5937" y="609"/>
                </a:lnTo>
                <a:lnTo>
                  <a:pt x="5937" y="609"/>
                </a:lnTo>
                <a:lnTo>
                  <a:pt x="5937" y="609"/>
                </a:lnTo>
                <a:lnTo>
                  <a:pt x="5937" y="609"/>
                </a:lnTo>
                <a:lnTo>
                  <a:pt x="5938" y="609"/>
                </a:lnTo>
                <a:lnTo>
                  <a:pt x="5938" y="609"/>
                </a:lnTo>
                <a:lnTo>
                  <a:pt x="5938" y="609"/>
                </a:lnTo>
                <a:lnTo>
                  <a:pt x="5938" y="609"/>
                </a:lnTo>
                <a:lnTo>
                  <a:pt x="5939" y="609"/>
                </a:lnTo>
                <a:lnTo>
                  <a:pt x="5939" y="609"/>
                </a:lnTo>
                <a:lnTo>
                  <a:pt x="5939" y="609"/>
                </a:lnTo>
                <a:lnTo>
                  <a:pt x="5939" y="609"/>
                </a:lnTo>
                <a:lnTo>
                  <a:pt x="5940" y="609"/>
                </a:lnTo>
                <a:lnTo>
                  <a:pt x="5940" y="609"/>
                </a:lnTo>
                <a:lnTo>
                  <a:pt x="5940" y="609"/>
                </a:lnTo>
                <a:lnTo>
                  <a:pt x="5940" y="609"/>
                </a:lnTo>
                <a:lnTo>
                  <a:pt x="5940" y="609"/>
                </a:lnTo>
                <a:lnTo>
                  <a:pt x="5941" y="609"/>
                </a:lnTo>
                <a:lnTo>
                  <a:pt x="5941" y="609"/>
                </a:lnTo>
                <a:lnTo>
                  <a:pt x="5941" y="609"/>
                </a:lnTo>
                <a:lnTo>
                  <a:pt x="5941" y="609"/>
                </a:lnTo>
                <a:lnTo>
                  <a:pt x="5942" y="609"/>
                </a:lnTo>
                <a:lnTo>
                  <a:pt x="5942" y="609"/>
                </a:lnTo>
                <a:lnTo>
                  <a:pt x="5942" y="609"/>
                </a:lnTo>
                <a:lnTo>
                  <a:pt x="5942" y="609"/>
                </a:lnTo>
                <a:lnTo>
                  <a:pt x="5943" y="609"/>
                </a:lnTo>
                <a:lnTo>
                  <a:pt x="5943" y="609"/>
                </a:lnTo>
                <a:lnTo>
                  <a:pt x="5943" y="609"/>
                </a:lnTo>
                <a:lnTo>
                  <a:pt x="5944" y="609"/>
                </a:lnTo>
                <a:lnTo>
                  <a:pt x="5944" y="609"/>
                </a:lnTo>
                <a:lnTo>
                  <a:pt x="5944" y="609"/>
                </a:lnTo>
                <a:lnTo>
                  <a:pt x="5944" y="609"/>
                </a:lnTo>
                <a:lnTo>
                  <a:pt x="5945" y="609"/>
                </a:lnTo>
                <a:lnTo>
                  <a:pt x="5945" y="609"/>
                </a:lnTo>
                <a:lnTo>
                  <a:pt x="5945" y="609"/>
                </a:lnTo>
                <a:lnTo>
                  <a:pt x="5945" y="609"/>
                </a:lnTo>
                <a:lnTo>
                  <a:pt x="5945" y="609"/>
                </a:lnTo>
                <a:lnTo>
                  <a:pt x="5945" y="609"/>
                </a:lnTo>
                <a:lnTo>
                  <a:pt x="5946" y="609"/>
                </a:lnTo>
                <a:lnTo>
                  <a:pt x="5946" y="609"/>
                </a:lnTo>
                <a:lnTo>
                  <a:pt x="5946" y="609"/>
                </a:lnTo>
                <a:lnTo>
                  <a:pt x="5947" y="609"/>
                </a:lnTo>
                <a:lnTo>
                  <a:pt x="5947" y="609"/>
                </a:lnTo>
                <a:lnTo>
                  <a:pt x="5947" y="609"/>
                </a:lnTo>
                <a:lnTo>
                  <a:pt x="5947" y="609"/>
                </a:lnTo>
                <a:lnTo>
                  <a:pt x="5948" y="609"/>
                </a:lnTo>
                <a:lnTo>
                  <a:pt x="5948" y="609"/>
                </a:lnTo>
                <a:lnTo>
                  <a:pt x="5948" y="609"/>
                </a:lnTo>
                <a:lnTo>
                  <a:pt x="5948" y="609"/>
                </a:lnTo>
                <a:lnTo>
                  <a:pt x="5949" y="609"/>
                </a:lnTo>
                <a:lnTo>
                  <a:pt x="5949" y="609"/>
                </a:lnTo>
                <a:lnTo>
                  <a:pt x="5949" y="609"/>
                </a:lnTo>
                <a:lnTo>
                  <a:pt x="5949" y="609"/>
                </a:lnTo>
                <a:lnTo>
                  <a:pt x="5949" y="609"/>
                </a:lnTo>
                <a:lnTo>
                  <a:pt x="5949" y="609"/>
                </a:lnTo>
                <a:lnTo>
                  <a:pt x="5950" y="609"/>
                </a:lnTo>
                <a:lnTo>
                  <a:pt x="5950" y="609"/>
                </a:lnTo>
                <a:lnTo>
                  <a:pt x="5950" y="609"/>
                </a:lnTo>
                <a:lnTo>
                  <a:pt x="5951" y="609"/>
                </a:lnTo>
                <a:lnTo>
                  <a:pt x="5951" y="609"/>
                </a:lnTo>
                <a:lnTo>
                  <a:pt x="5951" y="609"/>
                </a:lnTo>
                <a:lnTo>
                  <a:pt x="5951" y="609"/>
                </a:lnTo>
                <a:lnTo>
                  <a:pt x="5952" y="609"/>
                </a:lnTo>
                <a:lnTo>
                  <a:pt x="5952" y="609"/>
                </a:lnTo>
                <a:lnTo>
                  <a:pt x="5952" y="609"/>
                </a:lnTo>
                <a:lnTo>
                  <a:pt x="5952" y="609"/>
                </a:lnTo>
                <a:lnTo>
                  <a:pt x="5953" y="609"/>
                </a:lnTo>
                <a:lnTo>
                  <a:pt x="5953" y="609"/>
                </a:lnTo>
                <a:lnTo>
                  <a:pt x="5953" y="609"/>
                </a:lnTo>
                <a:lnTo>
                  <a:pt x="5953" y="609"/>
                </a:lnTo>
                <a:lnTo>
                  <a:pt x="5954" y="609"/>
                </a:lnTo>
                <a:lnTo>
                  <a:pt x="5954" y="609"/>
                </a:lnTo>
                <a:lnTo>
                  <a:pt x="5954" y="609"/>
                </a:lnTo>
                <a:lnTo>
                  <a:pt x="5954" y="609"/>
                </a:lnTo>
                <a:lnTo>
                  <a:pt x="5954" y="609"/>
                </a:lnTo>
                <a:lnTo>
                  <a:pt x="5955" y="609"/>
                </a:lnTo>
                <a:lnTo>
                  <a:pt x="5955" y="609"/>
                </a:lnTo>
                <a:lnTo>
                  <a:pt x="5955" y="609"/>
                </a:lnTo>
                <a:lnTo>
                  <a:pt x="5955" y="609"/>
                </a:lnTo>
                <a:lnTo>
                  <a:pt x="5956" y="609"/>
                </a:lnTo>
                <a:lnTo>
                  <a:pt x="5956" y="609"/>
                </a:lnTo>
              </a:path>
            </a:pathLst>
          </a:custGeom>
          <a:noFill/>
          <a:ln w="3175"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 name="Freeform 38">
            <a:extLst>
              <a:ext uri="{FF2B5EF4-FFF2-40B4-BE49-F238E27FC236}">
                <a16:creationId xmlns:a16="http://schemas.microsoft.com/office/drawing/2014/main" id="{958E71AD-AE0E-47D8-AC3B-F79C25057B35}"/>
              </a:ext>
            </a:extLst>
          </p:cNvPr>
          <p:cNvSpPr>
            <a:spLocks/>
          </p:cNvSpPr>
          <p:nvPr/>
        </p:nvSpPr>
        <p:spPr bwMode="auto">
          <a:xfrm>
            <a:off x="1440490" y="2528752"/>
            <a:ext cx="10567701" cy="490157"/>
          </a:xfrm>
          <a:custGeom>
            <a:avLst/>
            <a:gdLst>
              <a:gd name="T0" fmla="*/ 93 w 5956"/>
              <a:gd name="T1" fmla="*/ 320 h 476"/>
              <a:gd name="T2" fmla="*/ 186 w 5956"/>
              <a:gd name="T3" fmla="*/ 329 h 476"/>
              <a:gd name="T4" fmla="*/ 279 w 5956"/>
              <a:gd name="T5" fmla="*/ 330 h 476"/>
              <a:gd name="T6" fmla="*/ 372 w 5956"/>
              <a:gd name="T7" fmla="*/ 328 h 476"/>
              <a:gd name="T8" fmla="*/ 466 w 5956"/>
              <a:gd name="T9" fmla="*/ 337 h 476"/>
              <a:gd name="T10" fmla="*/ 559 w 5956"/>
              <a:gd name="T11" fmla="*/ 355 h 476"/>
              <a:gd name="T12" fmla="*/ 652 w 5956"/>
              <a:gd name="T13" fmla="*/ 332 h 476"/>
              <a:gd name="T14" fmla="*/ 745 w 5956"/>
              <a:gd name="T15" fmla="*/ 334 h 476"/>
              <a:gd name="T16" fmla="*/ 838 w 5956"/>
              <a:gd name="T17" fmla="*/ 328 h 476"/>
              <a:gd name="T18" fmla="*/ 931 w 5956"/>
              <a:gd name="T19" fmla="*/ 46 h 476"/>
              <a:gd name="T20" fmla="*/ 1025 w 5956"/>
              <a:gd name="T21" fmla="*/ 344 h 476"/>
              <a:gd name="T22" fmla="*/ 1118 w 5956"/>
              <a:gd name="T23" fmla="*/ 323 h 476"/>
              <a:gd name="T24" fmla="*/ 1211 w 5956"/>
              <a:gd name="T25" fmla="*/ 339 h 476"/>
              <a:gd name="T26" fmla="*/ 1304 w 5956"/>
              <a:gd name="T27" fmla="*/ 336 h 476"/>
              <a:gd name="T28" fmla="*/ 1397 w 5956"/>
              <a:gd name="T29" fmla="*/ 328 h 476"/>
              <a:gd name="T30" fmla="*/ 1490 w 5956"/>
              <a:gd name="T31" fmla="*/ 328 h 476"/>
              <a:gd name="T32" fmla="*/ 1583 w 5956"/>
              <a:gd name="T33" fmla="*/ 342 h 476"/>
              <a:gd name="T34" fmla="*/ 1677 w 5956"/>
              <a:gd name="T35" fmla="*/ 335 h 476"/>
              <a:gd name="T36" fmla="*/ 1770 w 5956"/>
              <a:gd name="T37" fmla="*/ 220 h 476"/>
              <a:gd name="T38" fmla="*/ 1863 w 5956"/>
              <a:gd name="T39" fmla="*/ 336 h 476"/>
              <a:gd name="T40" fmla="*/ 1956 w 5956"/>
              <a:gd name="T41" fmla="*/ 331 h 476"/>
              <a:gd name="T42" fmla="*/ 2049 w 5956"/>
              <a:gd name="T43" fmla="*/ 336 h 476"/>
              <a:gd name="T44" fmla="*/ 2142 w 5956"/>
              <a:gd name="T45" fmla="*/ 337 h 476"/>
              <a:gd name="T46" fmla="*/ 2235 w 5956"/>
              <a:gd name="T47" fmla="*/ 344 h 476"/>
              <a:gd name="T48" fmla="*/ 2329 w 5956"/>
              <a:gd name="T49" fmla="*/ 328 h 476"/>
              <a:gd name="T50" fmla="*/ 2422 w 5956"/>
              <a:gd name="T51" fmla="*/ 339 h 476"/>
              <a:gd name="T52" fmla="*/ 2515 w 5956"/>
              <a:gd name="T53" fmla="*/ 297 h 476"/>
              <a:gd name="T54" fmla="*/ 2608 w 5956"/>
              <a:gd name="T55" fmla="*/ 342 h 476"/>
              <a:gd name="T56" fmla="*/ 2701 w 5956"/>
              <a:gd name="T57" fmla="*/ 327 h 476"/>
              <a:gd name="T58" fmla="*/ 2794 w 5956"/>
              <a:gd name="T59" fmla="*/ 339 h 476"/>
              <a:gd name="T60" fmla="*/ 2887 w 5956"/>
              <a:gd name="T61" fmla="*/ 329 h 476"/>
              <a:gd name="T62" fmla="*/ 2981 w 5956"/>
              <a:gd name="T63" fmla="*/ 328 h 476"/>
              <a:gd name="T64" fmla="*/ 3074 w 5956"/>
              <a:gd name="T65" fmla="*/ 340 h 476"/>
              <a:gd name="T66" fmla="*/ 3167 w 5956"/>
              <a:gd name="T67" fmla="*/ 344 h 476"/>
              <a:gd name="T68" fmla="*/ 3260 w 5956"/>
              <a:gd name="T69" fmla="*/ 330 h 476"/>
              <a:gd name="T70" fmla="*/ 3353 w 5956"/>
              <a:gd name="T71" fmla="*/ 327 h 476"/>
              <a:gd name="T72" fmla="*/ 3447 w 5956"/>
              <a:gd name="T73" fmla="*/ 338 h 476"/>
              <a:gd name="T74" fmla="*/ 3540 w 5956"/>
              <a:gd name="T75" fmla="*/ 330 h 476"/>
              <a:gd name="T76" fmla="*/ 3633 w 5956"/>
              <a:gd name="T77" fmla="*/ 476 h 476"/>
              <a:gd name="T78" fmla="*/ 3726 w 5956"/>
              <a:gd name="T79" fmla="*/ 337 h 476"/>
              <a:gd name="T80" fmla="*/ 3819 w 5956"/>
              <a:gd name="T81" fmla="*/ 324 h 476"/>
              <a:gd name="T82" fmla="*/ 3912 w 5956"/>
              <a:gd name="T83" fmla="*/ 344 h 476"/>
              <a:gd name="T84" fmla="*/ 4005 w 5956"/>
              <a:gd name="T85" fmla="*/ 337 h 476"/>
              <a:gd name="T86" fmla="*/ 4099 w 5956"/>
              <a:gd name="T87" fmla="*/ 339 h 476"/>
              <a:gd name="T88" fmla="*/ 4192 w 5956"/>
              <a:gd name="T89" fmla="*/ 332 h 476"/>
              <a:gd name="T90" fmla="*/ 4285 w 5956"/>
              <a:gd name="T91" fmla="*/ 345 h 476"/>
              <a:gd name="T92" fmla="*/ 4378 w 5956"/>
              <a:gd name="T93" fmla="*/ 288 h 476"/>
              <a:gd name="T94" fmla="*/ 4471 w 5956"/>
              <a:gd name="T95" fmla="*/ 327 h 476"/>
              <a:gd name="T96" fmla="*/ 4564 w 5956"/>
              <a:gd name="T97" fmla="*/ 342 h 476"/>
              <a:gd name="T98" fmla="*/ 4657 w 5956"/>
              <a:gd name="T99" fmla="*/ 340 h 476"/>
              <a:gd name="T100" fmla="*/ 4751 w 5956"/>
              <a:gd name="T101" fmla="*/ 339 h 476"/>
              <a:gd name="T102" fmla="*/ 4844 w 5956"/>
              <a:gd name="T103" fmla="*/ 331 h 476"/>
              <a:gd name="T104" fmla="*/ 4937 w 5956"/>
              <a:gd name="T105" fmla="*/ 335 h 476"/>
              <a:gd name="T106" fmla="*/ 5030 w 5956"/>
              <a:gd name="T107" fmla="*/ 330 h 476"/>
              <a:gd name="T108" fmla="*/ 5123 w 5956"/>
              <a:gd name="T109" fmla="*/ 340 h 476"/>
              <a:gd name="T110" fmla="*/ 5216 w 5956"/>
              <a:gd name="T111" fmla="*/ 278 h 476"/>
              <a:gd name="T112" fmla="*/ 5309 w 5956"/>
              <a:gd name="T113" fmla="*/ 330 h 476"/>
              <a:gd name="T114" fmla="*/ 5402 w 5956"/>
              <a:gd name="T115" fmla="*/ 335 h 476"/>
              <a:gd name="T116" fmla="*/ 5496 w 5956"/>
              <a:gd name="T117" fmla="*/ 340 h 476"/>
              <a:gd name="T118" fmla="*/ 5589 w 5956"/>
              <a:gd name="T119" fmla="*/ 338 h 476"/>
              <a:gd name="T120" fmla="*/ 5682 w 5956"/>
              <a:gd name="T121" fmla="*/ 334 h 476"/>
              <a:gd name="T122" fmla="*/ 5775 w 5956"/>
              <a:gd name="T123" fmla="*/ 335 h 476"/>
              <a:gd name="T124" fmla="*/ 5868 w 5956"/>
              <a:gd name="T125" fmla="*/ 33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6" h="476">
                <a:moveTo>
                  <a:pt x="0" y="333"/>
                </a:moveTo>
                <a:lnTo>
                  <a:pt x="0" y="333"/>
                </a:lnTo>
                <a:lnTo>
                  <a:pt x="1" y="333"/>
                </a:lnTo>
                <a:lnTo>
                  <a:pt x="1" y="334"/>
                </a:lnTo>
                <a:lnTo>
                  <a:pt x="1" y="333"/>
                </a:lnTo>
                <a:lnTo>
                  <a:pt x="1" y="333"/>
                </a:lnTo>
                <a:lnTo>
                  <a:pt x="2" y="333"/>
                </a:lnTo>
                <a:lnTo>
                  <a:pt x="2" y="333"/>
                </a:lnTo>
                <a:lnTo>
                  <a:pt x="2" y="332"/>
                </a:lnTo>
                <a:lnTo>
                  <a:pt x="2" y="330"/>
                </a:lnTo>
                <a:lnTo>
                  <a:pt x="2" y="329"/>
                </a:lnTo>
                <a:lnTo>
                  <a:pt x="3" y="327"/>
                </a:lnTo>
                <a:lnTo>
                  <a:pt x="3" y="328"/>
                </a:lnTo>
                <a:lnTo>
                  <a:pt x="3" y="325"/>
                </a:lnTo>
                <a:lnTo>
                  <a:pt x="3" y="324"/>
                </a:lnTo>
                <a:lnTo>
                  <a:pt x="4" y="324"/>
                </a:lnTo>
                <a:lnTo>
                  <a:pt x="4" y="325"/>
                </a:lnTo>
                <a:lnTo>
                  <a:pt x="4" y="323"/>
                </a:lnTo>
                <a:lnTo>
                  <a:pt x="4" y="321"/>
                </a:lnTo>
                <a:lnTo>
                  <a:pt x="5" y="322"/>
                </a:lnTo>
                <a:lnTo>
                  <a:pt x="5" y="322"/>
                </a:lnTo>
                <a:lnTo>
                  <a:pt x="5" y="323"/>
                </a:lnTo>
                <a:lnTo>
                  <a:pt x="5" y="322"/>
                </a:lnTo>
                <a:lnTo>
                  <a:pt x="6" y="324"/>
                </a:lnTo>
                <a:lnTo>
                  <a:pt x="6" y="324"/>
                </a:lnTo>
                <a:lnTo>
                  <a:pt x="6" y="328"/>
                </a:lnTo>
                <a:lnTo>
                  <a:pt x="6" y="330"/>
                </a:lnTo>
                <a:lnTo>
                  <a:pt x="7" y="330"/>
                </a:lnTo>
                <a:lnTo>
                  <a:pt x="7" y="332"/>
                </a:lnTo>
                <a:lnTo>
                  <a:pt x="7" y="332"/>
                </a:lnTo>
                <a:lnTo>
                  <a:pt x="7" y="334"/>
                </a:lnTo>
                <a:lnTo>
                  <a:pt x="7" y="337"/>
                </a:lnTo>
                <a:lnTo>
                  <a:pt x="8" y="335"/>
                </a:lnTo>
                <a:lnTo>
                  <a:pt x="8" y="336"/>
                </a:lnTo>
                <a:lnTo>
                  <a:pt x="8" y="335"/>
                </a:lnTo>
                <a:lnTo>
                  <a:pt x="8" y="336"/>
                </a:lnTo>
                <a:lnTo>
                  <a:pt x="9" y="337"/>
                </a:lnTo>
                <a:lnTo>
                  <a:pt x="9" y="336"/>
                </a:lnTo>
                <a:lnTo>
                  <a:pt x="9" y="336"/>
                </a:lnTo>
                <a:lnTo>
                  <a:pt x="9" y="334"/>
                </a:lnTo>
                <a:lnTo>
                  <a:pt x="10" y="334"/>
                </a:lnTo>
                <a:lnTo>
                  <a:pt x="10" y="335"/>
                </a:lnTo>
                <a:lnTo>
                  <a:pt x="10" y="334"/>
                </a:lnTo>
                <a:lnTo>
                  <a:pt x="10" y="334"/>
                </a:lnTo>
                <a:lnTo>
                  <a:pt x="11" y="333"/>
                </a:lnTo>
                <a:lnTo>
                  <a:pt x="11" y="334"/>
                </a:lnTo>
                <a:lnTo>
                  <a:pt x="11" y="336"/>
                </a:lnTo>
                <a:lnTo>
                  <a:pt x="11" y="334"/>
                </a:lnTo>
                <a:lnTo>
                  <a:pt x="11" y="319"/>
                </a:lnTo>
                <a:lnTo>
                  <a:pt x="12" y="279"/>
                </a:lnTo>
                <a:lnTo>
                  <a:pt x="12" y="212"/>
                </a:lnTo>
                <a:lnTo>
                  <a:pt x="12" y="131"/>
                </a:lnTo>
                <a:lnTo>
                  <a:pt x="12" y="61"/>
                </a:lnTo>
                <a:lnTo>
                  <a:pt x="13" y="18"/>
                </a:lnTo>
                <a:lnTo>
                  <a:pt x="13" y="22"/>
                </a:lnTo>
                <a:lnTo>
                  <a:pt x="13" y="68"/>
                </a:lnTo>
                <a:lnTo>
                  <a:pt x="13" y="133"/>
                </a:lnTo>
                <a:lnTo>
                  <a:pt x="14" y="203"/>
                </a:lnTo>
                <a:lnTo>
                  <a:pt x="14" y="270"/>
                </a:lnTo>
                <a:lnTo>
                  <a:pt x="14" y="310"/>
                </a:lnTo>
                <a:lnTo>
                  <a:pt x="14" y="323"/>
                </a:lnTo>
                <a:lnTo>
                  <a:pt x="15" y="327"/>
                </a:lnTo>
                <a:lnTo>
                  <a:pt x="15" y="325"/>
                </a:lnTo>
                <a:lnTo>
                  <a:pt x="15" y="328"/>
                </a:lnTo>
                <a:lnTo>
                  <a:pt x="15" y="330"/>
                </a:lnTo>
                <a:lnTo>
                  <a:pt x="16" y="333"/>
                </a:lnTo>
                <a:lnTo>
                  <a:pt x="16" y="334"/>
                </a:lnTo>
                <a:lnTo>
                  <a:pt x="16" y="334"/>
                </a:lnTo>
                <a:lnTo>
                  <a:pt x="16" y="339"/>
                </a:lnTo>
                <a:lnTo>
                  <a:pt x="16" y="337"/>
                </a:lnTo>
                <a:lnTo>
                  <a:pt x="17" y="336"/>
                </a:lnTo>
                <a:lnTo>
                  <a:pt x="17" y="335"/>
                </a:lnTo>
                <a:lnTo>
                  <a:pt x="17" y="335"/>
                </a:lnTo>
                <a:lnTo>
                  <a:pt x="17" y="337"/>
                </a:lnTo>
                <a:lnTo>
                  <a:pt x="18" y="334"/>
                </a:lnTo>
                <a:lnTo>
                  <a:pt x="18" y="334"/>
                </a:lnTo>
                <a:lnTo>
                  <a:pt x="18" y="334"/>
                </a:lnTo>
                <a:lnTo>
                  <a:pt x="18" y="333"/>
                </a:lnTo>
                <a:lnTo>
                  <a:pt x="19" y="333"/>
                </a:lnTo>
                <a:lnTo>
                  <a:pt x="19" y="333"/>
                </a:lnTo>
                <a:lnTo>
                  <a:pt x="19" y="332"/>
                </a:lnTo>
                <a:lnTo>
                  <a:pt x="19" y="332"/>
                </a:lnTo>
                <a:lnTo>
                  <a:pt x="20" y="333"/>
                </a:lnTo>
                <a:lnTo>
                  <a:pt x="20" y="333"/>
                </a:lnTo>
                <a:lnTo>
                  <a:pt x="20" y="334"/>
                </a:lnTo>
                <a:lnTo>
                  <a:pt x="20" y="333"/>
                </a:lnTo>
                <a:lnTo>
                  <a:pt x="20" y="332"/>
                </a:lnTo>
                <a:lnTo>
                  <a:pt x="21" y="331"/>
                </a:lnTo>
                <a:lnTo>
                  <a:pt x="21" y="330"/>
                </a:lnTo>
                <a:lnTo>
                  <a:pt x="21" y="332"/>
                </a:lnTo>
                <a:lnTo>
                  <a:pt x="21" y="332"/>
                </a:lnTo>
                <a:lnTo>
                  <a:pt x="22" y="332"/>
                </a:lnTo>
                <a:lnTo>
                  <a:pt x="22" y="330"/>
                </a:lnTo>
                <a:lnTo>
                  <a:pt x="22" y="330"/>
                </a:lnTo>
                <a:lnTo>
                  <a:pt x="22" y="329"/>
                </a:lnTo>
                <a:lnTo>
                  <a:pt x="23" y="328"/>
                </a:lnTo>
                <a:lnTo>
                  <a:pt x="23" y="326"/>
                </a:lnTo>
                <a:lnTo>
                  <a:pt x="23" y="324"/>
                </a:lnTo>
                <a:lnTo>
                  <a:pt x="24" y="322"/>
                </a:lnTo>
                <a:lnTo>
                  <a:pt x="24" y="321"/>
                </a:lnTo>
                <a:lnTo>
                  <a:pt x="24" y="322"/>
                </a:lnTo>
                <a:lnTo>
                  <a:pt x="24" y="318"/>
                </a:lnTo>
                <a:lnTo>
                  <a:pt x="24" y="316"/>
                </a:lnTo>
                <a:lnTo>
                  <a:pt x="24" y="313"/>
                </a:lnTo>
                <a:lnTo>
                  <a:pt x="25" y="310"/>
                </a:lnTo>
                <a:lnTo>
                  <a:pt x="25" y="306"/>
                </a:lnTo>
                <a:lnTo>
                  <a:pt x="25" y="302"/>
                </a:lnTo>
                <a:lnTo>
                  <a:pt x="25" y="299"/>
                </a:lnTo>
                <a:lnTo>
                  <a:pt x="26" y="296"/>
                </a:lnTo>
                <a:lnTo>
                  <a:pt x="26" y="294"/>
                </a:lnTo>
                <a:lnTo>
                  <a:pt x="26" y="290"/>
                </a:lnTo>
                <a:lnTo>
                  <a:pt x="27" y="290"/>
                </a:lnTo>
                <a:lnTo>
                  <a:pt x="27" y="288"/>
                </a:lnTo>
                <a:lnTo>
                  <a:pt x="27" y="286"/>
                </a:lnTo>
                <a:lnTo>
                  <a:pt x="27" y="286"/>
                </a:lnTo>
                <a:lnTo>
                  <a:pt x="28" y="282"/>
                </a:lnTo>
                <a:lnTo>
                  <a:pt x="28" y="282"/>
                </a:lnTo>
                <a:lnTo>
                  <a:pt x="28" y="279"/>
                </a:lnTo>
                <a:lnTo>
                  <a:pt x="28" y="280"/>
                </a:lnTo>
                <a:lnTo>
                  <a:pt x="29" y="284"/>
                </a:lnTo>
                <a:lnTo>
                  <a:pt x="29" y="286"/>
                </a:lnTo>
                <a:lnTo>
                  <a:pt x="29" y="293"/>
                </a:lnTo>
                <a:lnTo>
                  <a:pt x="29" y="297"/>
                </a:lnTo>
                <a:lnTo>
                  <a:pt x="29" y="302"/>
                </a:lnTo>
                <a:lnTo>
                  <a:pt x="30" y="305"/>
                </a:lnTo>
                <a:lnTo>
                  <a:pt x="30" y="308"/>
                </a:lnTo>
                <a:lnTo>
                  <a:pt x="30" y="312"/>
                </a:lnTo>
                <a:lnTo>
                  <a:pt x="30" y="314"/>
                </a:lnTo>
                <a:lnTo>
                  <a:pt x="31" y="319"/>
                </a:lnTo>
                <a:lnTo>
                  <a:pt x="31" y="321"/>
                </a:lnTo>
                <a:lnTo>
                  <a:pt x="31" y="322"/>
                </a:lnTo>
                <a:lnTo>
                  <a:pt x="31" y="324"/>
                </a:lnTo>
                <a:lnTo>
                  <a:pt x="32" y="326"/>
                </a:lnTo>
                <a:lnTo>
                  <a:pt x="32" y="327"/>
                </a:lnTo>
                <a:lnTo>
                  <a:pt x="32" y="328"/>
                </a:lnTo>
                <a:lnTo>
                  <a:pt x="32" y="329"/>
                </a:lnTo>
                <a:lnTo>
                  <a:pt x="33" y="328"/>
                </a:lnTo>
                <a:lnTo>
                  <a:pt x="33" y="328"/>
                </a:lnTo>
                <a:lnTo>
                  <a:pt x="33" y="329"/>
                </a:lnTo>
                <a:lnTo>
                  <a:pt x="33" y="330"/>
                </a:lnTo>
                <a:lnTo>
                  <a:pt x="33" y="330"/>
                </a:lnTo>
                <a:lnTo>
                  <a:pt x="34" y="330"/>
                </a:lnTo>
                <a:lnTo>
                  <a:pt x="34" y="331"/>
                </a:lnTo>
                <a:lnTo>
                  <a:pt x="34" y="330"/>
                </a:lnTo>
                <a:lnTo>
                  <a:pt x="34" y="330"/>
                </a:lnTo>
                <a:lnTo>
                  <a:pt x="35" y="330"/>
                </a:lnTo>
                <a:lnTo>
                  <a:pt x="35" y="330"/>
                </a:lnTo>
                <a:lnTo>
                  <a:pt x="35" y="332"/>
                </a:lnTo>
                <a:lnTo>
                  <a:pt x="35" y="332"/>
                </a:lnTo>
                <a:lnTo>
                  <a:pt x="36" y="332"/>
                </a:lnTo>
                <a:lnTo>
                  <a:pt x="36" y="332"/>
                </a:lnTo>
                <a:lnTo>
                  <a:pt x="36" y="333"/>
                </a:lnTo>
                <a:lnTo>
                  <a:pt x="36" y="333"/>
                </a:lnTo>
                <a:lnTo>
                  <a:pt x="37" y="333"/>
                </a:lnTo>
                <a:lnTo>
                  <a:pt x="37" y="333"/>
                </a:lnTo>
                <a:lnTo>
                  <a:pt x="37" y="333"/>
                </a:lnTo>
                <a:lnTo>
                  <a:pt x="37" y="334"/>
                </a:lnTo>
                <a:lnTo>
                  <a:pt x="38" y="337"/>
                </a:lnTo>
                <a:lnTo>
                  <a:pt x="38" y="334"/>
                </a:lnTo>
                <a:lnTo>
                  <a:pt x="38" y="334"/>
                </a:lnTo>
                <a:lnTo>
                  <a:pt x="38" y="333"/>
                </a:lnTo>
                <a:lnTo>
                  <a:pt x="38" y="336"/>
                </a:lnTo>
                <a:lnTo>
                  <a:pt x="39" y="338"/>
                </a:lnTo>
                <a:lnTo>
                  <a:pt x="39" y="336"/>
                </a:lnTo>
                <a:lnTo>
                  <a:pt x="39" y="336"/>
                </a:lnTo>
                <a:lnTo>
                  <a:pt x="39" y="337"/>
                </a:lnTo>
                <a:lnTo>
                  <a:pt x="40" y="340"/>
                </a:lnTo>
                <a:lnTo>
                  <a:pt x="40" y="341"/>
                </a:lnTo>
                <a:lnTo>
                  <a:pt x="40" y="339"/>
                </a:lnTo>
                <a:lnTo>
                  <a:pt x="40" y="337"/>
                </a:lnTo>
                <a:lnTo>
                  <a:pt x="41" y="334"/>
                </a:lnTo>
                <a:lnTo>
                  <a:pt x="41" y="334"/>
                </a:lnTo>
                <a:lnTo>
                  <a:pt x="41" y="334"/>
                </a:lnTo>
                <a:lnTo>
                  <a:pt x="41" y="333"/>
                </a:lnTo>
                <a:lnTo>
                  <a:pt x="42" y="334"/>
                </a:lnTo>
                <a:lnTo>
                  <a:pt x="42" y="334"/>
                </a:lnTo>
                <a:lnTo>
                  <a:pt x="42" y="336"/>
                </a:lnTo>
                <a:lnTo>
                  <a:pt x="42" y="336"/>
                </a:lnTo>
                <a:lnTo>
                  <a:pt x="42" y="335"/>
                </a:lnTo>
                <a:lnTo>
                  <a:pt x="43" y="333"/>
                </a:lnTo>
                <a:lnTo>
                  <a:pt x="43" y="333"/>
                </a:lnTo>
                <a:lnTo>
                  <a:pt x="43" y="333"/>
                </a:lnTo>
                <a:lnTo>
                  <a:pt x="43" y="334"/>
                </a:lnTo>
                <a:lnTo>
                  <a:pt x="44" y="333"/>
                </a:lnTo>
                <a:lnTo>
                  <a:pt x="44" y="332"/>
                </a:lnTo>
                <a:lnTo>
                  <a:pt x="44" y="334"/>
                </a:lnTo>
                <a:lnTo>
                  <a:pt x="44" y="333"/>
                </a:lnTo>
                <a:lnTo>
                  <a:pt x="45" y="333"/>
                </a:lnTo>
                <a:lnTo>
                  <a:pt x="45" y="333"/>
                </a:lnTo>
                <a:lnTo>
                  <a:pt x="45" y="333"/>
                </a:lnTo>
                <a:lnTo>
                  <a:pt x="45" y="333"/>
                </a:lnTo>
                <a:lnTo>
                  <a:pt x="46" y="334"/>
                </a:lnTo>
                <a:lnTo>
                  <a:pt x="46" y="334"/>
                </a:lnTo>
                <a:lnTo>
                  <a:pt x="46" y="334"/>
                </a:lnTo>
                <a:lnTo>
                  <a:pt x="46" y="334"/>
                </a:lnTo>
                <a:lnTo>
                  <a:pt x="47" y="335"/>
                </a:lnTo>
                <a:lnTo>
                  <a:pt x="47" y="335"/>
                </a:lnTo>
                <a:lnTo>
                  <a:pt x="47" y="334"/>
                </a:lnTo>
                <a:lnTo>
                  <a:pt x="47" y="333"/>
                </a:lnTo>
                <a:lnTo>
                  <a:pt x="47" y="338"/>
                </a:lnTo>
                <a:lnTo>
                  <a:pt x="48" y="334"/>
                </a:lnTo>
                <a:lnTo>
                  <a:pt x="48" y="334"/>
                </a:lnTo>
                <a:lnTo>
                  <a:pt x="48" y="333"/>
                </a:lnTo>
                <a:lnTo>
                  <a:pt x="48" y="333"/>
                </a:lnTo>
                <a:lnTo>
                  <a:pt x="49" y="338"/>
                </a:lnTo>
                <a:lnTo>
                  <a:pt x="49" y="337"/>
                </a:lnTo>
                <a:lnTo>
                  <a:pt x="49" y="335"/>
                </a:lnTo>
                <a:lnTo>
                  <a:pt x="49" y="337"/>
                </a:lnTo>
                <a:lnTo>
                  <a:pt x="50" y="337"/>
                </a:lnTo>
                <a:lnTo>
                  <a:pt x="50" y="338"/>
                </a:lnTo>
                <a:lnTo>
                  <a:pt x="50" y="336"/>
                </a:lnTo>
                <a:lnTo>
                  <a:pt x="50" y="336"/>
                </a:lnTo>
                <a:lnTo>
                  <a:pt x="51" y="335"/>
                </a:lnTo>
                <a:lnTo>
                  <a:pt x="51" y="335"/>
                </a:lnTo>
                <a:lnTo>
                  <a:pt x="51" y="335"/>
                </a:lnTo>
                <a:lnTo>
                  <a:pt x="51" y="337"/>
                </a:lnTo>
                <a:lnTo>
                  <a:pt x="51" y="335"/>
                </a:lnTo>
                <a:lnTo>
                  <a:pt x="52" y="337"/>
                </a:lnTo>
                <a:lnTo>
                  <a:pt x="52" y="336"/>
                </a:lnTo>
                <a:lnTo>
                  <a:pt x="52" y="338"/>
                </a:lnTo>
                <a:lnTo>
                  <a:pt x="52" y="337"/>
                </a:lnTo>
                <a:lnTo>
                  <a:pt x="53" y="337"/>
                </a:lnTo>
                <a:lnTo>
                  <a:pt x="53" y="337"/>
                </a:lnTo>
                <a:lnTo>
                  <a:pt x="53" y="337"/>
                </a:lnTo>
                <a:lnTo>
                  <a:pt x="53" y="335"/>
                </a:lnTo>
                <a:lnTo>
                  <a:pt x="54" y="336"/>
                </a:lnTo>
                <a:lnTo>
                  <a:pt x="54" y="335"/>
                </a:lnTo>
                <a:lnTo>
                  <a:pt x="54" y="336"/>
                </a:lnTo>
                <a:lnTo>
                  <a:pt x="54" y="336"/>
                </a:lnTo>
                <a:lnTo>
                  <a:pt x="55" y="336"/>
                </a:lnTo>
                <a:lnTo>
                  <a:pt x="55" y="336"/>
                </a:lnTo>
                <a:lnTo>
                  <a:pt x="55" y="338"/>
                </a:lnTo>
                <a:lnTo>
                  <a:pt x="55" y="336"/>
                </a:lnTo>
                <a:lnTo>
                  <a:pt x="56" y="337"/>
                </a:lnTo>
                <a:lnTo>
                  <a:pt x="56" y="338"/>
                </a:lnTo>
                <a:lnTo>
                  <a:pt x="56" y="338"/>
                </a:lnTo>
                <a:lnTo>
                  <a:pt x="56" y="336"/>
                </a:lnTo>
                <a:lnTo>
                  <a:pt x="56" y="336"/>
                </a:lnTo>
                <a:lnTo>
                  <a:pt x="57" y="336"/>
                </a:lnTo>
                <a:lnTo>
                  <a:pt x="57" y="336"/>
                </a:lnTo>
                <a:lnTo>
                  <a:pt x="57" y="337"/>
                </a:lnTo>
                <a:lnTo>
                  <a:pt x="57" y="336"/>
                </a:lnTo>
                <a:lnTo>
                  <a:pt x="58" y="336"/>
                </a:lnTo>
                <a:lnTo>
                  <a:pt x="58" y="336"/>
                </a:lnTo>
                <a:lnTo>
                  <a:pt x="58" y="336"/>
                </a:lnTo>
                <a:lnTo>
                  <a:pt x="58" y="335"/>
                </a:lnTo>
                <a:lnTo>
                  <a:pt x="59" y="338"/>
                </a:lnTo>
                <a:lnTo>
                  <a:pt x="59" y="336"/>
                </a:lnTo>
                <a:lnTo>
                  <a:pt x="59" y="336"/>
                </a:lnTo>
                <a:lnTo>
                  <a:pt x="60" y="337"/>
                </a:lnTo>
                <a:lnTo>
                  <a:pt x="60" y="336"/>
                </a:lnTo>
                <a:lnTo>
                  <a:pt x="60" y="337"/>
                </a:lnTo>
                <a:lnTo>
                  <a:pt x="60" y="334"/>
                </a:lnTo>
                <a:lnTo>
                  <a:pt x="60" y="334"/>
                </a:lnTo>
                <a:lnTo>
                  <a:pt x="60" y="335"/>
                </a:lnTo>
                <a:lnTo>
                  <a:pt x="61" y="336"/>
                </a:lnTo>
                <a:lnTo>
                  <a:pt x="61" y="335"/>
                </a:lnTo>
                <a:lnTo>
                  <a:pt x="61" y="334"/>
                </a:lnTo>
                <a:lnTo>
                  <a:pt x="61" y="333"/>
                </a:lnTo>
                <a:lnTo>
                  <a:pt x="62" y="333"/>
                </a:lnTo>
                <a:lnTo>
                  <a:pt x="62" y="334"/>
                </a:lnTo>
                <a:lnTo>
                  <a:pt x="62" y="337"/>
                </a:lnTo>
                <a:lnTo>
                  <a:pt x="63" y="337"/>
                </a:lnTo>
                <a:lnTo>
                  <a:pt x="63" y="337"/>
                </a:lnTo>
                <a:lnTo>
                  <a:pt x="63" y="337"/>
                </a:lnTo>
                <a:lnTo>
                  <a:pt x="63" y="337"/>
                </a:lnTo>
                <a:lnTo>
                  <a:pt x="64" y="336"/>
                </a:lnTo>
                <a:lnTo>
                  <a:pt x="64" y="334"/>
                </a:lnTo>
                <a:lnTo>
                  <a:pt x="64" y="332"/>
                </a:lnTo>
                <a:lnTo>
                  <a:pt x="64" y="330"/>
                </a:lnTo>
                <a:lnTo>
                  <a:pt x="64" y="329"/>
                </a:lnTo>
                <a:lnTo>
                  <a:pt x="64" y="328"/>
                </a:lnTo>
                <a:lnTo>
                  <a:pt x="65" y="328"/>
                </a:lnTo>
                <a:lnTo>
                  <a:pt x="65" y="328"/>
                </a:lnTo>
                <a:lnTo>
                  <a:pt x="65" y="328"/>
                </a:lnTo>
                <a:lnTo>
                  <a:pt x="66" y="328"/>
                </a:lnTo>
                <a:lnTo>
                  <a:pt x="66" y="325"/>
                </a:lnTo>
                <a:lnTo>
                  <a:pt x="66" y="322"/>
                </a:lnTo>
                <a:lnTo>
                  <a:pt x="66" y="320"/>
                </a:lnTo>
                <a:lnTo>
                  <a:pt x="67" y="320"/>
                </a:lnTo>
                <a:lnTo>
                  <a:pt x="67" y="322"/>
                </a:lnTo>
                <a:lnTo>
                  <a:pt x="67" y="323"/>
                </a:lnTo>
                <a:lnTo>
                  <a:pt x="67" y="323"/>
                </a:lnTo>
                <a:lnTo>
                  <a:pt x="68" y="324"/>
                </a:lnTo>
                <a:lnTo>
                  <a:pt x="68" y="328"/>
                </a:lnTo>
                <a:lnTo>
                  <a:pt x="68" y="330"/>
                </a:lnTo>
                <a:lnTo>
                  <a:pt x="68" y="331"/>
                </a:lnTo>
                <a:lnTo>
                  <a:pt x="69" y="330"/>
                </a:lnTo>
                <a:lnTo>
                  <a:pt x="69" y="335"/>
                </a:lnTo>
                <a:lnTo>
                  <a:pt x="69" y="335"/>
                </a:lnTo>
                <a:lnTo>
                  <a:pt x="69" y="336"/>
                </a:lnTo>
                <a:lnTo>
                  <a:pt x="69" y="336"/>
                </a:lnTo>
                <a:lnTo>
                  <a:pt x="70" y="336"/>
                </a:lnTo>
                <a:lnTo>
                  <a:pt x="70" y="338"/>
                </a:lnTo>
                <a:lnTo>
                  <a:pt x="70" y="333"/>
                </a:lnTo>
                <a:lnTo>
                  <a:pt x="70" y="333"/>
                </a:lnTo>
                <a:lnTo>
                  <a:pt x="71" y="334"/>
                </a:lnTo>
                <a:lnTo>
                  <a:pt x="71" y="336"/>
                </a:lnTo>
                <a:lnTo>
                  <a:pt x="71" y="339"/>
                </a:lnTo>
                <a:lnTo>
                  <a:pt x="71" y="338"/>
                </a:lnTo>
                <a:lnTo>
                  <a:pt x="72" y="336"/>
                </a:lnTo>
                <a:lnTo>
                  <a:pt x="72" y="334"/>
                </a:lnTo>
                <a:lnTo>
                  <a:pt x="72" y="333"/>
                </a:lnTo>
                <a:lnTo>
                  <a:pt x="72" y="334"/>
                </a:lnTo>
                <a:lnTo>
                  <a:pt x="73" y="334"/>
                </a:lnTo>
                <a:lnTo>
                  <a:pt x="73" y="336"/>
                </a:lnTo>
                <a:lnTo>
                  <a:pt x="73" y="337"/>
                </a:lnTo>
                <a:lnTo>
                  <a:pt x="73" y="334"/>
                </a:lnTo>
                <a:lnTo>
                  <a:pt x="73" y="316"/>
                </a:lnTo>
                <a:lnTo>
                  <a:pt x="74" y="276"/>
                </a:lnTo>
                <a:lnTo>
                  <a:pt x="74" y="212"/>
                </a:lnTo>
                <a:lnTo>
                  <a:pt x="74" y="133"/>
                </a:lnTo>
                <a:lnTo>
                  <a:pt x="74" y="58"/>
                </a:lnTo>
                <a:lnTo>
                  <a:pt x="75" y="8"/>
                </a:lnTo>
                <a:lnTo>
                  <a:pt x="75" y="9"/>
                </a:lnTo>
                <a:lnTo>
                  <a:pt x="75" y="51"/>
                </a:lnTo>
                <a:lnTo>
                  <a:pt x="75" y="120"/>
                </a:lnTo>
                <a:lnTo>
                  <a:pt x="76" y="195"/>
                </a:lnTo>
                <a:lnTo>
                  <a:pt x="76" y="267"/>
                </a:lnTo>
                <a:lnTo>
                  <a:pt x="76" y="310"/>
                </a:lnTo>
                <a:lnTo>
                  <a:pt x="76" y="324"/>
                </a:lnTo>
                <a:lnTo>
                  <a:pt x="77" y="325"/>
                </a:lnTo>
                <a:lnTo>
                  <a:pt x="77" y="324"/>
                </a:lnTo>
                <a:lnTo>
                  <a:pt x="77" y="328"/>
                </a:lnTo>
                <a:lnTo>
                  <a:pt x="77" y="330"/>
                </a:lnTo>
                <a:lnTo>
                  <a:pt x="78" y="332"/>
                </a:lnTo>
                <a:lnTo>
                  <a:pt x="78" y="332"/>
                </a:lnTo>
                <a:lnTo>
                  <a:pt x="78" y="332"/>
                </a:lnTo>
                <a:lnTo>
                  <a:pt x="78" y="333"/>
                </a:lnTo>
                <a:lnTo>
                  <a:pt x="78" y="334"/>
                </a:lnTo>
                <a:lnTo>
                  <a:pt x="79" y="338"/>
                </a:lnTo>
                <a:lnTo>
                  <a:pt x="79" y="334"/>
                </a:lnTo>
                <a:lnTo>
                  <a:pt x="79" y="333"/>
                </a:lnTo>
                <a:lnTo>
                  <a:pt x="79" y="332"/>
                </a:lnTo>
                <a:lnTo>
                  <a:pt x="80" y="334"/>
                </a:lnTo>
                <a:lnTo>
                  <a:pt x="80" y="336"/>
                </a:lnTo>
                <a:lnTo>
                  <a:pt x="80" y="333"/>
                </a:lnTo>
                <a:lnTo>
                  <a:pt x="80" y="333"/>
                </a:lnTo>
                <a:lnTo>
                  <a:pt x="81" y="331"/>
                </a:lnTo>
                <a:lnTo>
                  <a:pt x="81" y="329"/>
                </a:lnTo>
                <a:lnTo>
                  <a:pt x="81" y="327"/>
                </a:lnTo>
                <a:lnTo>
                  <a:pt x="81" y="323"/>
                </a:lnTo>
                <a:lnTo>
                  <a:pt x="82" y="324"/>
                </a:lnTo>
                <a:lnTo>
                  <a:pt x="82" y="331"/>
                </a:lnTo>
                <a:lnTo>
                  <a:pt x="82" y="339"/>
                </a:lnTo>
                <a:lnTo>
                  <a:pt x="82" y="342"/>
                </a:lnTo>
                <a:lnTo>
                  <a:pt x="82" y="336"/>
                </a:lnTo>
                <a:lnTo>
                  <a:pt x="83" y="330"/>
                </a:lnTo>
                <a:lnTo>
                  <a:pt x="83" y="326"/>
                </a:lnTo>
                <a:lnTo>
                  <a:pt x="83" y="329"/>
                </a:lnTo>
                <a:lnTo>
                  <a:pt x="83" y="330"/>
                </a:lnTo>
                <a:lnTo>
                  <a:pt x="84" y="328"/>
                </a:lnTo>
                <a:lnTo>
                  <a:pt x="84" y="324"/>
                </a:lnTo>
                <a:lnTo>
                  <a:pt x="84" y="325"/>
                </a:lnTo>
                <a:lnTo>
                  <a:pt x="84" y="324"/>
                </a:lnTo>
                <a:lnTo>
                  <a:pt x="85" y="323"/>
                </a:lnTo>
                <a:lnTo>
                  <a:pt x="85" y="322"/>
                </a:lnTo>
                <a:lnTo>
                  <a:pt x="85" y="319"/>
                </a:lnTo>
                <a:lnTo>
                  <a:pt x="85" y="318"/>
                </a:lnTo>
                <a:lnTo>
                  <a:pt x="86" y="316"/>
                </a:lnTo>
                <a:lnTo>
                  <a:pt x="86" y="317"/>
                </a:lnTo>
                <a:lnTo>
                  <a:pt x="86" y="316"/>
                </a:lnTo>
                <a:lnTo>
                  <a:pt x="86" y="312"/>
                </a:lnTo>
                <a:lnTo>
                  <a:pt x="87" y="308"/>
                </a:lnTo>
                <a:lnTo>
                  <a:pt x="87" y="305"/>
                </a:lnTo>
                <a:lnTo>
                  <a:pt x="87" y="304"/>
                </a:lnTo>
                <a:lnTo>
                  <a:pt x="87" y="300"/>
                </a:lnTo>
                <a:lnTo>
                  <a:pt x="87" y="297"/>
                </a:lnTo>
                <a:lnTo>
                  <a:pt x="88" y="294"/>
                </a:lnTo>
                <a:lnTo>
                  <a:pt x="88" y="289"/>
                </a:lnTo>
                <a:lnTo>
                  <a:pt x="88" y="284"/>
                </a:lnTo>
                <a:lnTo>
                  <a:pt x="88" y="278"/>
                </a:lnTo>
                <a:lnTo>
                  <a:pt x="89" y="274"/>
                </a:lnTo>
                <a:lnTo>
                  <a:pt x="89" y="272"/>
                </a:lnTo>
                <a:lnTo>
                  <a:pt x="89" y="273"/>
                </a:lnTo>
                <a:lnTo>
                  <a:pt x="89" y="275"/>
                </a:lnTo>
                <a:lnTo>
                  <a:pt x="90" y="276"/>
                </a:lnTo>
                <a:lnTo>
                  <a:pt x="90" y="272"/>
                </a:lnTo>
                <a:lnTo>
                  <a:pt x="90" y="273"/>
                </a:lnTo>
                <a:lnTo>
                  <a:pt x="90" y="271"/>
                </a:lnTo>
                <a:lnTo>
                  <a:pt x="91" y="275"/>
                </a:lnTo>
                <a:lnTo>
                  <a:pt x="91" y="282"/>
                </a:lnTo>
                <a:lnTo>
                  <a:pt x="91" y="286"/>
                </a:lnTo>
                <a:lnTo>
                  <a:pt x="91" y="297"/>
                </a:lnTo>
                <a:lnTo>
                  <a:pt x="91" y="301"/>
                </a:lnTo>
                <a:lnTo>
                  <a:pt x="92" y="300"/>
                </a:lnTo>
                <a:lnTo>
                  <a:pt x="92" y="300"/>
                </a:lnTo>
                <a:lnTo>
                  <a:pt x="92" y="308"/>
                </a:lnTo>
                <a:lnTo>
                  <a:pt x="92" y="321"/>
                </a:lnTo>
                <a:lnTo>
                  <a:pt x="93" y="325"/>
                </a:lnTo>
                <a:lnTo>
                  <a:pt x="93" y="320"/>
                </a:lnTo>
                <a:lnTo>
                  <a:pt x="93" y="318"/>
                </a:lnTo>
                <a:lnTo>
                  <a:pt x="93" y="318"/>
                </a:lnTo>
                <a:lnTo>
                  <a:pt x="94" y="322"/>
                </a:lnTo>
                <a:lnTo>
                  <a:pt x="94" y="326"/>
                </a:lnTo>
                <a:lnTo>
                  <a:pt x="94" y="329"/>
                </a:lnTo>
                <a:lnTo>
                  <a:pt x="94" y="332"/>
                </a:lnTo>
                <a:lnTo>
                  <a:pt x="95" y="330"/>
                </a:lnTo>
                <a:lnTo>
                  <a:pt x="95" y="328"/>
                </a:lnTo>
                <a:lnTo>
                  <a:pt x="95" y="328"/>
                </a:lnTo>
                <a:lnTo>
                  <a:pt x="96" y="328"/>
                </a:lnTo>
                <a:lnTo>
                  <a:pt x="96" y="327"/>
                </a:lnTo>
                <a:lnTo>
                  <a:pt x="96" y="327"/>
                </a:lnTo>
                <a:lnTo>
                  <a:pt x="96" y="330"/>
                </a:lnTo>
                <a:lnTo>
                  <a:pt x="96" y="328"/>
                </a:lnTo>
                <a:lnTo>
                  <a:pt x="96" y="327"/>
                </a:lnTo>
                <a:lnTo>
                  <a:pt x="97" y="329"/>
                </a:lnTo>
                <a:lnTo>
                  <a:pt x="97" y="333"/>
                </a:lnTo>
                <a:lnTo>
                  <a:pt x="97" y="336"/>
                </a:lnTo>
                <a:lnTo>
                  <a:pt x="97" y="336"/>
                </a:lnTo>
                <a:lnTo>
                  <a:pt x="98" y="337"/>
                </a:lnTo>
                <a:lnTo>
                  <a:pt x="98" y="336"/>
                </a:lnTo>
                <a:lnTo>
                  <a:pt x="98" y="336"/>
                </a:lnTo>
                <a:lnTo>
                  <a:pt x="99" y="334"/>
                </a:lnTo>
                <a:lnTo>
                  <a:pt x="99" y="330"/>
                </a:lnTo>
                <a:lnTo>
                  <a:pt x="99" y="328"/>
                </a:lnTo>
                <a:lnTo>
                  <a:pt x="99" y="328"/>
                </a:lnTo>
                <a:lnTo>
                  <a:pt x="100" y="332"/>
                </a:lnTo>
                <a:lnTo>
                  <a:pt x="100" y="336"/>
                </a:lnTo>
                <a:lnTo>
                  <a:pt x="100" y="339"/>
                </a:lnTo>
                <a:lnTo>
                  <a:pt x="100" y="334"/>
                </a:lnTo>
                <a:lnTo>
                  <a:pt x="100" y="333"/>
                </a:lnTo>
                <a:lnTo>
                  <a:pt x="100" y="333"/>
                </a:lnTo>
                <a:lnTo>
                  <a:pt x="101" y="334"/>
                </a:lnTo>
                <a:lnTo>
                  <a:pt x="101" y="338"/>
                </a:lnTo>
                <a:lnTo>
                  <a:pt x="101" y="336"/>
                </a:lnTo>
                <a:lnTo>
                  <a:pt x="102" y="338"/>
                </a:lnTo>
                <a:lnTo>
                  <a:pt x="102" y="342"/>
                </a:lnTo>
                <a:lnTo>
                  <a:pt x="102" y="340"/>
                </a:lnTo>
                <a:lnTo>
                  <a:pt x="102" y="331"/>
                </a:lnTo>
                <a:lnTo>
                  <a:pt x="103" y="328"/>
                </a:lnTo>
                <a:lnTo>
                  <a:pt x="103" y="334"/>
                </a:lnTo>
                <a:lnTo>
                  <a:pt x="103" y="346"/>
                </a:lnTo>
                <a:lnTo>
                  <a:pt x="103" y="347"/>
                </a:lnTo>
                <a:lnTo>
                  <a:pt x="104" y="340"/>
                </a:lnTo>
                <a:lnTo>
                  <a:pt x="104" y="332"/>
                </a:lnTo>
                <a:lnTo>
                  <a:pt x="104" y="328"/>
                </a:lnTo>
                <a:lnTo>
                  <a:pt x="104" y="325"/>
                </a:lnTo>
                <a:lnTo>
                  <a:pt x="104" y="324"/>
                </a:lnTo>
                <a:lnTo>
                  <a:pt x="105" y="324"/>
                </a:lnTo>
                <a:lnTo>
                  <a:pt x="105" y="330"/>
                </a:lnTo>
                <a:lnTo>
                  <a:pt x="105" y="337"/>
                </a:lnTo>
                <a:lnTo>
                  <a:pt x="105" y="338"/>
                </a:lnTo>
                <a:lnTo>
                  <a:pt x="106" y="333"/>
                </a:lnTo>
                <a:lnTo>
                  <a:pt x="106" y="329"/>
                </a:lnTo>
                <a:lnTo>
                  <a:pt x="106" y="329"/>
                </a:lnTo>
                <a:lnTo>
                  <a:pt x="106" y="329"/>
                </a:lnTo>
                <a:lnTo>
                  <a:pt x="107" y="331"/>
                </a:lnTo>
                <a:lnTo>
                  <a:pt x="107" y="333"/>
                </a:lnTo>
                <a:lnTo>
                  <a:pt x="107" y="333"/>
                </a:lnTo>
                <a:lnTo>
                  <a:pt x="107" y="334"/>
                </a:lnTo>
                <a:lnTo>
                  <a:pt x="108" y="334"/>
                </a:lnTo>
                <a:lnTo>
                  <a:pt x="108" y="329"/>
                </a:lnTo>
                <a:lnTo>
                  <a:pt x="108" y="328"/>
                </a:lnTo>
                <a:lnTo>
                  <a:pt x="108" y="327"/>
                </a:lnTo>
                <a:lnTo>
                  <a:pt x="109" y="330"/>
                </a:lnTo>
                <a:lnTo>
                  <a:pt x="109" y="332"/>
                </a:lnTo>
                <a:lnTo>
                  <a:pt x="109" y="331"/>
                </a:lnTo>
                <a:lnTo>
                  <a:pt x="109" y="331"/>
                </a:lnTo>
                <a:lnTo>
                  <a:pt x="109" y="333"/>
                </a:lnTo>
                <a:lnTo>
                  <a:pt x="110" y="337"/>
                </a:lnTo>
                <a:lnTo>
                  <a:pt x="110" y="338"/>
                </a:lnTo>
                <a:lnTo>
                  <a:pt x="110" y="334"/>
                </a:lnTo>
                <a:lnTo>
                  <a:pt x="110" y="332"/>
                </a:lnTo>
                <a:lnTo>
                  <a:pt x="111" y="332"/>
                </a:lnTo>
                <a:lnTo>
                  <a:pt x="111" y="334"/>
                </a:lnTo>
                <a:lnTo>
                  <a:pt x="111" y="339"/>
                </a:lnTo>
                <a:lnTo>
                  <a:pt x="111" y="338"/>
                </a:lnTo>
                <a:lnTo>
                  <a:pt x="112" y="336"/>
                </a:lnTo>
                <a:lnTo>
                  <a:pt x="112" y="333"/>
                </a:lnTo>
                <a:lnTo>
                  <a:pt x="112" y="331"/>
                </a:lnTo>
                <a:lnTo>
                  <a:pt x="112" y="331"/>
                </a:lnTo>
                <a:lnTo>
                  <a:pt x="113" y="331"/>
                </a:lnTo>
                <a:lnTo>
                  <a:pt x="113" y="333"/>
                </a:lnTo>
                <a:lnTo>
                  <a:pt x="113" y="333"/>
                </a:lnTo>
                <a:lnTo>
                  <a:pt x="113" y="336"/>
                </a:lnTo>
                <a:lnTo>
                  <a:pt x="113" y="336"/>
                </a:lnTo>
                <a:lnTo>
                  <a:pt x="114" y="336"/>
                </a:lnTo>
                <a:lnTo>
                  <a:pt x="114" y="336"/>
                </a:lnTo>
                <a:lnTo>
                  <a:pt x="114" y="334"/>
                </a:lnTo>
                <a:lnTo>
                  <a:pt x="114" y="333"/>
                </a:lnTo>
                <a:lnTo>
                  <a:pt x="115" y="332"/>
                </a:lnTo>
                <a:lnTo>
                  <a:pt x="115" y="333"/>
                </a:lnTo>
                <a:lnTo>
                  <a:pt x="115" y="336"/>
                </a:lnTo>
                <a:lnTo>
                  <a:pt x="115" y="337"/>
                </a:lnTo>
                <a:lnTo>
                  <a:pt x="116" y="336"/>
                </a:lnTo>
                <a:lnTo>
                  <a:pt x="116" y="335"/>
                </a:lnTo>
                <a:lnTo>
                  <a:pt x="116" y="334"/>
                </a:lnTo>
                <a:lnTo>
                  <a:pt x="116" y="337"/>
                </a:lnTo>
                <a:lnTo>
                  <a:pt x="117" y="338"/>
                </a:lnTo>
                <a:lnTo>
                  <a:pt x="117" y="333"/>
                </a:lnTo>
                <a:lnTo>
                  <a:pt x="117" y="330"/>
                </a:lnTo>
                <a:lnTo>
                  <a:pt x="117" y="330"/>
                </a:lnTo>
                <a:lnTo>
                  <a:pt x="118" y="334"/>
                </a:lnTo>
                <a:lnTo>
                  <a:pt x="118" y="334"/>
                </a:lnTo>
                <a:lnTo>
                  <a:pt x="118" y="332"/>
                </a:lnTo>
                <a:lnTo>
                  <a:pt x="118" y="330"/>
                </a:lnTo>
                <a:lnTo>
                  <a:pt x="118" y="330"/>
                </a:lnTo>
                <a:lnTo>
                  <a:pt x="119" y="331"/>
                </a:lnTo>
                <a:lnTo>
                  <a:pt x="119" y="331"/>
                </a:lnTo>
                <a:lnTo>
                  <a:pt x="119" y="333"/>
                </a:lnTo>
                <a:lnTo>
                  <a:pt x="119" y="335"/>
                </a:lnTo>
                <a:lnTo>
                  <a:pt x="120" y="336"/>
                </a:lnTo>
                <a:lnTo>
                  <a:pt x="120" y="332"/>
                </a:lnTo>
                <a:lnTo>
                  <a:pt x="120" y="330"/>
                </a:lnTo>
                <a:lnTo>
                  <a:pt x="120" y="332"/>
                </a:lnTo>
                <a:lnTo>
                  <a:pt x="121" y="333"/>
                </a:lnTo>
                <a:lnTo>
                  <a:pt x="121" y="334"/>
                </a:lnTo>
                <a:lnTo>
                  <a:pt x="121" y="336"/>
                </a:lnTo>
                <a:lnTo>
                  <a:pt x="121" y="332"/>
                </a:lnTo>
                <a:lnTo>
                  <a:pt x="122" y="330"/>
                </a:lnTo>
                <a:lnTo>
                  <a:pt x="122" y="330"/>
                </a:lnTo>
                <a:lnTo>
                  <a:pt x="122" y="332"/>
                </a:lnTo>
                <a:lnTo>
                  <a:pt x="122" y="336"/>
                </a:lnTo>
                <a:lnTo>
                  <a:pt x="122" y="334"/>
                </a:lnTo>
                <a:lnTo>
                  <a:pt x="123" y="334"/>
                </a:lnTo>
                <a:lnTo>
                  <a:pt x="123" y="329"/>
                </a:lnTo>
                <a:lnTo>
                  <a:pt x="123" y="327"/>
                </a:lnTo>
                <a:lnTo>
                  <a:pt x="123" y="328"/>
                </a:lnTo>
                <a:lnTo>
                  <a:pt x="124" y="328"/>
                </a:lnTo>
                <a:lnTo>
                  <a:pt x="124" y="326"/>
                </a:lnTo>
                <a:lnTo>
                  <a:pt x="124" y="323"/>
                </a:lnTo>
                <a:lnTo>
                  <a:pt x="124" y="322"/>
                </a:lnTo>
                <a:lnTo>
                  <a:pt x="125" y="320"/>
                </a:lnTo>
                <a:lnTo>
                  <a:pt x="125" y="320"/>
                </a:lnTo>
                <a:lnTo>
                  <a:pt x="125" y="321"/>
                </a:lnTo>
                <a:lnTo>
                  <a:pt x="125" y="326"/>
                </a:lnTo>
                <a:lnTo>
                  <a:pt x="126" y="325"/>
                </a:lnTo>
                <a:lnTo>
                  <a:pt x="126" y="324"/>
                </a:lnTo>
                <a:lnTo>
                  <a:pt x="126" y="322"/>
                </a:lnTo>
                <a:lnTo>
                  <a:pt x="126" y="321"/>
                </a:lnTo>
                <a:lnTo>
                  <a:pt x="127" y="319"/>
                </a:lnTo>
                <a:lnTo>
                  <a:pt x="127" y="321"/>
                </a:lnTo>
                <a:lnTo>
                  <a:pt x="127" y="323"/>
                </a:lnTo>
                <a:lnTo>
                  <a:pt x="127" y="327"/>
                </a:lnTo>
                <a:lnTo>
                  <a:pt x="127" y="330"/>
                </a:lnTo>
                <a:lnTo>
                  <a:pt x="128" y="333"/>
                </a:lnTo>
                <a:lnTo>
                  <a:pt x="128" y="334"/>
                </a:lnTo>
                <a:lnTo>
                  <a:pt x="128" y="332"/>
                </a:lnTo>
                <a:lnTo>
                  <a:pt x="128" y="332"/>
                </a:lnTo>
                <a:lnTo>
                  <a:pt x="129" y="332"/>
                </a:lnTo>
                <a:lnTo>
                  <a:pt x="129" y="333"/>
                </a:lnTo>
                <a:lnTo>
                  <a:pt x="129" y="337"/>
                </a:lnTo>
                <a:lnTo>
                  <a:pt x="129" y="338"/>
                </a:lnTo>
                <a:lnTo>
                  <a:pt x="130" y="334"/>
                </a:lnTo>
                <a:lnTo>
                  <a:pt x="130" y="331"/>
                </a:lnTo>
                <a:lnTo>
                  <a:pt x="130" y="331"/>
                </a:lnTo>
                <a:lnTo>
                  <a:pt x="131" y="333"/>
                </a:lnTo>
                <a:lnTo>
                  <a:pt x="131" y="333"/>
                </a:lnTo>
                <a:lnTo>
                  <a:pt x="131" y="335"/>
                </a:lnTo>
                <a:lnTo>
                  <a:pt x="131" y="339"/>
                </a:lnTo>
                <a:lnTo>
                  <a:pt x="131" y="332"/>
                </a:lnTo>
                <a:lnTo>
                  <a:pt x="131" y="330"/>
                </a:lnTo>
                <a:lnTo>
                  <a:pt x="132" y="333"/>
                </a:lnTo>
                <a:lnTo>
                  <a:pt x="132" y="336"/>
                </a:lnTo>
                <a:lnTo>
                  <a:pt x="132" y="331"/>
                </a:lnTo>
                <a:lnTo>
                  <a:pt x="132" y="296"/>
                </a:lnTo>
                <a:lnTo>
                  <a:pt x="133" y="232"/>
                </a:lnTo>
                <a:lnTo>
                  <a:pt x="133" y="150"/>
                </a:lnTo>
                <a:lnTo>
                  <a:pt x="133" y="73"/>
                </a:lnTo>
                <a:lnTo>
                  <a:pt x="133" y="19"/>
                </a:lnTo>
                <a:lnTo>
                  <a:pt x="134" y="9"/>
                </a:lnTo>
                <a:lnTo>
                  <a:pt x="134" y="42"/>
                </a:lnTo>
                <a:lnTo>
                  <a:pt x="134" y="105"/>
                </a:lnTo>
                <a:lnTo>
                  <a:pt x="135" y="177"/>
                </a:lnTo>
                <a:lnTo>
                  <a:pt x="135" y="247"/>
                </a:lnTo>
                <a:lnTo>
                  <a:pt x="135" y="294"/>
                </a:lnTo>
                <a:lnTo>
                  <a:pt x="135" y="317"/>
                </a:lnTo>
                <a:lnTo>
                  <a:pt x="136" y="324"/>
                </a:lnTo>
                <a:lnTo>
                  <a:pt x="136" y="322"/>
                </a:lnTo>
                <a:lnTo>
                  <a:pt x="136" y="319"/>
                </a:lnTo>
                <a:lnTo>
                  <a:pt x="136" y="321"/>
                </a:lnTo>
                <a:lnTo>
                  <a:pt x="136" y="323"/>
                </a:lnTo>
                <a:lnTo>
                  <a:pt x="136" y="328"/>
                </a:lnTo>
                <a:lnTo>
                  <a:pt x="137" y="333"/>
                </a:lnTo>
                <a:lnTo>
                  <a:pt x="137" y="337"/>
                </a:lnTo>
                <a:lnTo>
                  <a:pt x="137" y="335"/>
                </a:lnTo>
                <a:lnTo>
                  <a:pt x="138" y="332"/>
                </a:lnTo>
                <a:lnTo>
                  <a:pt x="138" y="330"/>
                </a:lnTo>
                <a:lnTo>
                  <a:pt x="138" y="333"/>
                </a:lnTo>
                <a:lnTo>
                  <a:pt x="138" y="333"/>
                </a:lnTo>
                <a:lnTo>
                  <a:pt x="139" y="333"/>
                </a:lnTo>
                <a:lnTo>
                  <a:pt x="139" y="332"/>
                </a:lnTo>
                <a:lnTo>
                  <a:pt x="139" y="330"/>
                </a:lnTo>
                <a:lnTo>
                  <a:pt x="139" y="332"/>
                </a:lnTo>
                <a:lnTo>
                  <a:pt x="140" y="332"/>
                </a:lnTo>
                <a:lnTo>
                  <a:pt x="140" y="330"/>
                </a:lnTo>
                <a:lnTo>
                  <a:pt x="140" y="329"/>
                </a:lnTo>
                <a:lnTo>
                  <a:pt x="140" y="330"/>
                </a:lnTo>
                <a:lnTo>
                  <a:pt x="140" y="332"/>
                </a:lnTo>
                <a:lnTo>
                  <a:pt x="141" y="330"/>
                </a:lnTo>
                <a:lnTo>
                  <a:pt x="141" y="329"/>
                </a:lnTo>
                <a:lnTo>
                  <a:pt x="141" y="327"/>
                </a:lnTo>
                <a:lnTo>
                  <a:pt x="141" y="328"/>
                </a:lnTo>
                <a:lnTo>
                  <a:pt x="142" y="328"/>
                </a:lnTo>
                <a:lnTo>
                  <a:pt x="142" y="329"/>
                </a:lnTo>
                <a:lnTo>
                  <a:pt x="142" y="328"/>
                </a:lnTo>
                <a:lnTo>
                  <a:pt x="142" y="331"/>
                </a:lnTo>
                <a:lnTo>
                  <a:pt x="143" y="327"/>
                </a:lnTo>
                <a:lnTo>
                  <a:pt x="143" y="326"/>
                </a:lnTo>
                <a:lnTo>
                  <a:pt x="143" y="326"/>
                </a:lnTo>
                <a:lnTo>
                  <a:pt x="143" y="330"/>
                </a:lnTo>
                <a:lnTo>
                  <a:pt x="144" y="328"/>
                </a:lnTo>
                <a:lnTo>
                  <a:pt x="144" y="319"/>
                </a:lnTo>
                <a:lnTo>
                  <a:pt x="144" y="315"/>
                </a:lnTo>
                <a:lnTo>
                  <a:pt x="144" y="315"/>
                </a:lnTo>
                <a:lnTo>
                  <a:pt x="144" y="317"/>
                </a:lnTo>
                <a:lnTo>
                  <a:pt x="145" y="314"/>
                </a:lnTo>
                <a:lnTo>
                  <a:pt x="145" y="312"/>
                </a:lnTo>
                <a:lnTo>
                  <a:pt x="145" y="307"/>
                </a:lnTo>
                <a:lnTo>
                  <a:pt x="145" y="304"/>
                </a:lnTo>
                <a:lnTo>
                  <a:pt x="146" y="301"/>
                </a:lnTo>
                <a:lnTo>
                  <a:pt x="146" y="298"/>
                </a:lnTo>
                <a:lnTo>
                  <a:pt x="146" y="297"/>
                </a:lnTo>
                <a:lnTo>
                  <a:pt x="146" y="295"/>
                </a:lnTo>
                <a:lnTo>
                  <a:pt x="147" y="293"/>
                </a:lnTo>
                <a:lnTo>
                  <a:pt x="147" y="288"/>
                </a:lnTo>
                <a:lnTo>
                  <a:pt x="147" y="285"/>
                </a:lnTo>
                <a:lnTo>
                  <a:pt x="147" y="280"/>
                </a:lnTo>
                <a:lnTo>
                  <a:pt x="148" y="276"/>
                </a:lnTo>
                <a:lnTo>
                  <a:pt x="148" y="275"/>
                </a:lnTo>
                <a:lnTo>
                  <a:pt x="148" y="274"/>
                </a:lnTo>
                <a:lnTo>
                  <a:pt x="148" y="273"/>
                </a:lnTo>
                <a:lnTo>
                  <a:pt x="149" y="270"/>
                </a:lnTo>
                <a:lnTo>
                  <a:pt x="149" y="272"/>
                </a:lnTo>
                <a:lnTo>
                  <a:pt x="149" y="278"/>
                </a:lnTo>
                <a:lnTo>
                  <a:pt x="149" y="280"/>
                </a:lnTo>
                <a:lnTo>
                  <a:pt x="149" y="282"/>
                </a:lnTo>
                <a:lnTo>
                  <a:pt x="150" y="283"/>
                </a:lnTo>
                <a:lnTo>
                  <a:pt x="150" y="285"/>
                </a:lnTo>
                <a:lnTo>
                  <a:pt x="150" y="288"/>
                </a:lnTo>
                <a:lnTo>
                  <a:pt x="150" y="293"/>
                </a:lnTo>
                <a:lnTo>
                  <a:pt x="151" y="301"/>
                </a:lnTo>
                <a:lnTo>
                  <a:pt x="151" y="306"/>
                </a:lnTo>
                <a:lnTo>
                  <a:pt x="151" y="310"/>
                </a:lnTo>
                <a:lnTo>
                  <a:pt x="151" y="310"/>
                </a:lnTo>
                <a:lnTo>
                  <a:pt x="152" y="314"/>
                </a:lnTo>
                <a:lnTo>
                  <a:pt x="152" y="317"/>
                </a:lnTo>
                <a:lnTo>
                  <a:pt x="152" y="318"/>
                </a:lnTo>
                <a:lnTo>
                  <a:pt x="152" y="319"/>
                </a:lnTo>
                <a:lnTo>
                  <a:pt x="153" y="324"/>
                </a:lnTo>
                <a:lnTo>
                  <a:pt x="153" y="327"/>
                </a:lnTo>
                <a:lnTo>
                  <a:pt x="153" y="325"/>
                </a:lnTo>
                <a:lnTo>
                  <a:pt x="153" y="327"/>
                </a:lnTo>
                <a:lnTo>
                  <a:pt x="153" y="330"/>
                </a:lnTo>
                <a:lnTo>
                  <a:pt x="154" y="326"/>
                </a:lnTo>
                <a:lnTo>
                  <a:pt x="154" y="322"/>
                </a:lnTo>
                <a:lnTo>
                  <a:pt x="154" y="321"/>
                </a:lnTo>
                <a:lnTo>
                  <a:pt x="154" y="322"/>
                </a:lnTo>
                <a:lnTo>
                  <a:pt x="155" y="324"/>
                </a:lnTo>
                <a:lnTo>
                  <a:pt x="155" y="323"/>
                </a:lnTo>
                <a:lnTo>
                  <a:pt x="155" y="325"/>
                </a:lnTo>
                <a:lnTo>
                  <a:pt x="155" y="330"/>
                </a:lnTo>
                <a:lnTo>
                  <a:pt x="156" y="335"/>
                </a:lnTo>
                <a:lnTo>
                  <a:pt x="156" y="336"/>
                </a:lnTo>
                <a:lnTo>
                  <a:pt x="156" y="328"/>
                </a:lnTo>
                <a:lnTo>
                  <a:pt x="156" y="319"/>
                </a:lnTo>
                <a:lnTo>
                  <a:pt x="157" y="320"/>
                </a:lnTo>
                <a:lnTo>
                  <a:pt x="157" y="328"/>
                </a:lnTo>
                <a:lnTo>
                  <a:pt x="157" y="338"/>
                </a:lnTo>
                <a:lnTo>
                  <a:pt x="157" y="339"/>
                </a:lnTo>
                <a:lnTo>
                  <a:pt x="158" y="332"/>
                </a:lnTo>
                <a:lnTo>
                  <a:pt x="158" y="323"/>
                </a:lnTo>
                <a:lnTo>
                  <a:pt x="158" y="321"/>
                </a:lnTo>
                <a:lnTo>
                  <a:pt x="158" y="324"/>
                </a:lnTo>
                <a:lnTo>
                  <a:pt x="158" y="327"/>
                </a:lnTo>
                <a:lnTo>
                  <a:pt x="159" y="328"/>
                </a:lnTo>
                <a:lnTo>
                  <a:pt x="159" y="331"/>
                </a:lnTo>
                <a:lnTo>
                  <a:pt x="159" y="334"/>
                </a:lnTo>
                <a:lnTo>
                  <a:pt x="159" y="335"/>
                </a:lnTo>
                <a:lnTo>
                  <a:pt x="160" y="333"/>
                </a:lnTo>
                <a:lnTo>
                  <a:pt x="160" y="333"/>
                </a:lnTo>
                <a:lnTo>
                  <a:pt x="160" y="332"/>
                </a:lnTo>
                <a:lnTo>
                  <a:pt x="160" y="332"/>
                </a:lnTo>
                <a:lnTo>
                  <a:pt x="161" y="331"/>
                </a:lnTo>
                <a:lnTo>
                  <a:pt x="161" y="331"/>
                </a:lnTo>
                <a:lnTo>
                  <a:pt x="161" y="331"/>
                </a:lnTo>
                <a:lnTo>
                  <a:pt x="161" y="330"/>
                </a:lnTo>
                <a:lnTo>
                  <a:pt x="162" y="331"/>
                </a:lnTo>
                <a:lnTo>
                  <a:pt x="162" y="331"/>
                </a:lnTo>
                <a:lnTo>
                  <a:pt x="162" y="330"/>
                </a:lnTo>
                <a:lnTo>
                  <a:pt x="162" y="329"/>
                </a:lnTo>
                <a:lnTo>
                  <a:pt x="162" y="327"/>
                </a:lnTo>
                <a:lnTo>
                  <a:pt x="163" y="330"/>
                </a:lnTo>
                <a:lnTo>
                  <a:pt x="163" y="331"/>
                </a:lnTo>
                <a:lnTo>
                  <a:pt x="163" y="332"/>
                </a:lnTo>
                <a:lnTo>
                  <a:pt x="163" y="334"/>
                </a:lnTo>
                <a:lnTo>
                  <a:pt x="164" y="332"/>
                </a:lnTo>
                <a:lnTo>
                  <a:pt x="164" y="328"/>
                </a:lnTo>
                <a:lnTo>
                  <a:pt x="164" y="324"/>
                </a:lnTo>
                <a:lnTo>
                  <a:pt x="164" y="324"/>
                </a:lnTo>
                <a:lnTo>
                  <a:pt x="165" y="328"/>
                </a:lnTo>
                <a:lnTo>
                  <a:pt x="165" y="328"/>
                </a:lnTo>
                <a:lnTo>
                  <a:pt x="165" y="325"/>
                </a:lnTo>
                <a:lnTo>
                  <a:pt x="165" y="325"/>
                </a:lnTo>
                <a:lnTo>
                  <a:pt x="166" y="328"/>
                </a:lnTo>
                <a:lnTo>
                  <a:pt x="166" y="330"/>
                </a:lnTo>
                <a:lnTo>
                  <a:pt x="166" y="330"/>
                </a:lnTo>
                <a:lnTo>
                  <a:pt x="167" y="327"/>
                </a:lnTo>
                <a:lnTo>
                  <a:pt x="167" y="324"/>
                </a:lnTo>
                <a:lnTo>
                  <a:pt x="167" y="324"/>
                </a:lnTo>
                <a:lnTo>
                  <a:pt x="167" y="327"/>
                </a:lnTo>
                <a:lnTo>
                  <a:pt x="167" y="328"/>
                </a:lnTo>
                <a:lnTo>
                  <a:pt x="167" y="329"/>
                </a:lnTo>
                <a:lnTo>
                  <a:pt x="168" y="328"/>
                </a:lnTo>
                <a:lnTo>
                  <a:pt x="168" y="328"/>
                </a:lnTo>
                <a:lnTo>
                  <a:pt x="168" y="330"/>
                </a:lnTo>
                <a:lnTo>
                  <a:pt x="168" y="330"/>
                </a:lnTo>
                <a:lnTo>
                  <a:pt x="169" y="330"/>
                </a:lnTo>
                <a:lnTo>
                  <a:pt x="169" y="329"/>
                </a:lnTo>
                <a:lnTo>
                  <a:pt x="169" y="329"/>
                </a:lnTo>
                <a:lnTo>
                  <a:pt x="170" y="330"/>
                </a:lnTo>
                <a:lnTo>
                  <a:pt x="170" y="330"/>
                </a:lnTo>
                <a:lnTo>
                  <a:pt x="170" y="331"/>
                </a:lnTo>
                <a:lnTo>
                  <a:pt x="170" y="331"/>
                </a:lnTo>
                <a:lnTo>
                  <a:pt x="171" y="331"/>
                </a:lnTo>
                <a:lnTo>
                  <a:pt x="171" y="330"/>
                </a:lnTo>
                <a:lnTo>
                  <a:pt x="171" y="330"/>
                </a:lnTo>
                <a:lnTo>
                  <a:pt x="171" y="330"/>
                </a:lnTo>
                <a:lnTo>
                  <a:pt x="171" y="332"/>
                </a:lnTo>
                <a:lnTo>
                  <a:pt x="171" y="332"/>
                </a:lnTo>
                <a:lnTo>
                  <a:pt x="172" y="330"/>
                </a:lnTo>
                <a:lnTo>
                  <a:pt x="172" y="329"/>
                </a:lnTo>
                <a:lnTo>
                  <a:pt x="172" y="330"/>
                </a:lnTo>
                <a:lnTo>
                  <a:pt x="173" y="332"/>
                </a:lnTo>
                <a:lnTo>
                  <a:pt x="173" y="332"/>
                </a:lnTo>
                <a:lnTo>
                  <a:pt x="173" y="329"/>
                </a:lnTo>
                <a:lnTo>
                  <a:pt x="173" y="328"/>
                </a:lnTo>
                <a:lnTo>
                  <a:pt x="174" y="332"/>
                </a:lnTo>
                <a:lnTo>
                  <a:pt x="174" y="332"/>
                </a:lnTo>
                <a:lnTo>
                  <a:pt x="174" y="333"/>
                </a:lnTo>
                <a:lnTo>
                  <a:pt x="174" y="333"/>
                </a:lnTo>
                <a:lnTo>
                  <a:pt x="175" y="332"/>
                </a:lnTo>
                <a:lnTo>
                  <a:pt x="175" y="334"/>
                </a:lnTo>
                <a:lnTo>
                  <a:pt x="175" y="332"/>
                </a:lnTo>
                <a:lnTo>
                  <a:pt x="175" y="332"/>
                </a:lnTo>
                <a:lnTo>
                  <a:pt x="176" y="332"/>
                </a:lnTo>
                <a:lnTo>
                  <a:pt x="176" y="331"/>
                </a:lnTo>
                <a:lnTo>
                  <a:pt x="176" y="332"/>
                </a:lnTo>
                <a:lnTo>
                  <a:pt x="176" y="332"/>
                </a:lnTo>
                <a:lnTo>
                  <a:pt x="176" y="332"/>
                </a:lnTo>
                <a:lnTo>
                  <a:pt x="177" y="332"/>
                </a:lnTo>
                <a:lnTo>
                  <a:pt x="177" y="332"/>
                </a:lnTo>
                <a:lnTo>
                  <a:pt x="177" y="332"/>
                </a:lnTo>
                <a:lnTo>
                  <a:pt x="177" y="330"/>
                </a:lnTo>
                <a:lnTo>
                  <a:pt x="178" y="329"/>
                </a:lnTo>
                <a:lnTo>
                  <a:pt x="178" y="329"/>
                </a:lnTo>
                <a:lnTo>
                  <a:pt x="178" y="328"/>
                </a:lnTo>
                <a:lnTo>
                  <a:pt x="178" y="327"/>
                </a:lnTo>
                <a:lnTo>
                  <a:pt x="179" y="328"/>
                </a:lnTo>
                <a:lnTo>
                  <a:pt x="179" y="332"/>
                </a:lnTo>
                <a:lnTo>
                  <a:pt x="179" y="337"/>
                </a:lnTo>
                <a:lnTo>
                  <a:pt x="179" y="336"/>
                </a:lnTo>
                <a:lnTo>
                  <a:pt x="180" y="328"/>
                </a:lnTo>
                <a:lnTo>
                  <a:pt x="180" y="320"/>
                </a:lnTo>
                <a:lnTo>
                  <a:pt x="180" y="318"/>
                </a:lnTo>
                <a:lnTo>
                  <a:pt x="180" y="320"/>
                </a:lnTo>
                <a:lnTo>
                  <a:pt x="180" y="323"/>
                </a:lnTo>
                <a:lnTo>
                  <a:pt x="181" y="324"/>
                </a:lnTo>
                <a:lnTo>
                  <a:pt x="181" y="324"/>
                </a:lnTo>
                <a:lnTo>
                  <a:pt x="181" y="324"/>
                </a:lnTo>
                <a:lnTo>
                  <a:pt x="181" y="323"/>
                </a:lnTo>
                <a:lnTo>
                  <a:pt x="182" y="323"/>
                </a:lnTo>
                <a:lnTo>
                  <a:pt x="182" y="322"/>
                </a:lnTo>
                <a:lnTo>
                  <a:pt x="182" y="318"/>
                </a:lnTo>
                <a:lnTo>
                  <a:pt x="182" y="314"/>
                </a:lnTo>
                <a:lnTo>
                  <a:pt x="183" y="316"/>
                </a:lnTo>
                <a:lnTo>
                  <a:pt x="183" y="320"/>
                </a:lnTo>
                <a:lnTo>
                  <a:pt x="183" y="322"/>
                </a:lnTo>
                <a:lnTo>
                  <a:pt x="183" y="319"/>
                </a:lnTo>
                <a:lnTo>
                  <a:pt x="184" y="312"/>
                </a:lnTo>
                <a:lnTo>
                  <a:pt x="184" y="316"/>
                </a:lnTo>
                <a:lnTo>
                  <a:pt x="184" y="318"/>
                </a:lnTo>
                <a:lnTo>
                  <a:pt x="184" y="322"/>
                </a:lnTo>
                <a:lnTo>
                  <a:pt x="184" y="324"/>
                </a:lnTo>
                <a:lnTo>
                  <a:pt x="185" y="329"/>
                </a:lnTo>
                <a:lnTo>
                  <a:pt x="185" y="327"/>
                </a:lnTo>
                <a:lnTo>
                  <a:pt x="185" y="328"/>
                </a:lnTo>
                <a:lnTo>
                  <a:pt x="185" y="328"/>
                </a:lnTo>
                <a:lnTo>
                  <a:pt x="186" y="332"/>
                </a:lnTo>
                <a:lnTo>
                  <a:pt x="186" y="333"/>
                </a:lnTo>
                <a:lnTo>
                  <a:pt x="186" y="329"/>
                </a:lnTo>
                <a:lnTo>
                  <a:pt x="186" y="327"/>
                </a:lnTo>
                <a:lnTo>
                  <a:pt x="187" y="327"/>
                </a:lnTo>
                <a:lnTo>
                  <a:pt x="187" y="332"/>
                </a:lnTo>
                <a:lnTo>
                  <a:pt x="187" y="334"/>
                </a:lnTo>
                <a:lnTo>
                  <a:pt x="187" y="330"/>
                </a:lnTo>
                <a:lnTo>
                  <a:pt x="188" y="329"/>
                </a:lnTo>
                <a:lnTo>
                  <a:pt x="188" y="330"/>
                </a:lnTo>
                <a:lnTo>
                  <a:pt x="188" y="328"/>
                </a:lnTo>
                <a:lnTo>
                  <a:pt x="188" y="323"/>
                </a:lnTo>
                <a:lnTo>
                  <a:pt x="189" y="322"/>
                </a:lnTo>
                <a:lnTo>
                  <a:pt x="189" y="322"/>
                </a:lnTo>
                <a:lnTo>
                  <a:pt x="189" y="330"/>
                </a:lnTo>
                <a:lnTo>
                  <a:pt x="189" y="336"/>
                </a:lnTo>
                <a:lnTo>
                  <a:pt x="189" y="328"/>
                </a:lnTo>
                <a:lnTo>
                  <a:pt x="190" y="295"/>
                </a:lnTo>
                <a:lnTo>
                  <a:pt x="190" y="237"/>
                </a:lnTo>
                <a:lnTo>
                  <a:pt x="190" y="159"/>
                </a:lnTo>
                <a:lnTo>
                  <a:pt x="190" y="81"/>
                </a:lnTo>
                <a:lnTo>
                  <a:pt x="191" y="19"/>
                </a:lnTo>
                <a:lnTo>
                  <a:pt x="191" y="4"/>
                </a:lnTo>
                <a:lnTo>
                  <a:pt x="191" y="39"/>
                </a:lnTo>
                <a:lnTo>
                  <a:pt x="191" y="96"/>
                </a:lnTo>
                <a:lnTo>
                  <a:pt x="192" y="165"/>
                </a:lnTo>
                <a:lnTo>
                  <a:pt x="192" y="237"/>
                </a:lnTo>
                <a:lnTo>
                  <a:pt x="192" y="289"/>
                </a:lnTo>
                <a:lnTo>
                  <a:pt x="192" y="318"/>
                </a:lnTo>
                <a:lnTo>
                  <a:pt x="193" y="322"/>
                </a:lnTo>
                <a:lnTo>
                  <a:pt x="193" y="321"/>
                </a:lnTo>
                <a:lnTo>
                  <a:pt x="193" y="319"/>
                </a:lnTo>
                <a:lnTo>
                  <a:pt x="193" y="322"/>
                </a:lnTo>
                <a:lnTo>
                  <a:pt x="193" y="327"/>
                </a:lnTo>
                <a:lnTo>
                  <a:pt x="194" y="328"/>
                </a:lnTo>
                <a:lnTo>
                  <a:pt x="194" y="329"/>
                </a:lnTo>
                <a:lnTo>
                  <a:pt x="194" y="330"/>
                </a:lnTo>
                <a:lnTo>
                  <a:pt x="194" y="331"/>
                </a:lnTo>
                <a:lnTo>
                  <a:pt x="195" y="332"/>
                </a:lnTo>
                <a:lnTo>
                  <a:pt x="195" y="330"/>
                </a:lnTo>
                <a:lnTo>
                  <a:pt x="195" y="333"/>
                </a:lnTo>
                <a:lnTo>
                  <a:pt x="195" y="330"/>
                </a:lnTo>
                <a:lnTo>
                  <a:pt x="196" y="327"/>
                </a:lnTo>
                <a:lnTo>
                  <a:pt x="196" y="327"/>
                </a:lnTo>
                <a:lnTo>
                  <a:pt x="196" y="328"/>
                </a:lnTo>
                <a:lnTo>
                  <a:pt x="196" y="330"/>
                </a:lnTo>
                <a:lnTo>
                  <a:pt x="197" y="330"/>
                </a:lnTo>
                <a:lnTo>
                  <a:pt x="197" y="328"/>
                </a:lnTo>
                <a:lnTo>
                  <a:pt x="197" y="327"/>
                </a:lnTo>
                <a:lnTo>
                  <a:pt x="197" y="326"/>
                </a:lnTo>
                <a:lnTo>
                  <a:pt x="198" y="328"/>
                </a:lnTo>
                <a:lnTo>
                  <a:pt x="198" y="328"/>
                </a:lnTo>
                <a:lnTo>
                  <a:pt x="198" y="328"/>
                </a:lnTo>
                <a:lnTo>
                  <a:pt x="198" y="328"/>
                </a:lnTo>
                <a:lnTo>
                  <a:pt x="198" y="328"/>
                </a:lnTo>
                <a:lnTo>
                  <a:pt x="199" y="329"/>
                </a:lnTo>
                <a:lnTo>
                  <a:pt x="199" y="328"/>
                </a:lnTo>
                <a:lnTo>
                  <a:pt x="199" y="326"/>
                </a:lnTo>
                <a:lnTo>
                  <a:pt x="199" y="324"/>
                </a:lnTo>
                <a:lnTo>
                  <a:pt x="200" y="328"/>
                </a:lnTo>
                <a:lnTo>
                  <a:pt x="200" y="330"/>
                </a:lnTo>
                <a:lnTo>
                  <a:pt x="200" y="328"/>
                </a:lnTo>
                <a:lnTo>
                  <a:pt x="200" y="324"/>
                </a:lnTo>
                <a:lnTo>
                  <a:pt x="201" y="320"/>
                </a:lnTo>
                <a:lnTo>
                  <a:pt x="201" y="318"/>
                </a:lnTo>
                <a:lnTo>
                  <a:pt x="201" y="318"/>
                </a:lnTo>
                <a:lnTo>
                  <a:pt x="201" y="320"/>
                </a:lnTo>
                <a:lnTo>
                  <a:pt x="202" y="320"/>
                </a:lnTo>
                <a:lnTo>
                  <a:pt x="202" y="318"/>
                </a:lnTo>
                <a:lnTo>
                  <a:pt x="202" y="312"/>
                </a:lnTo>
                <a:lnTo>
                  <a:pt x="202" y="310"/>
                </a:lnTo>
                <a:lnTo>
                  <a:pt x="202" y="310"/>
                </a:lnTo>
                <a:lnTo>
                  <a:pt x="203" y="306"/>
                </a:lnTo>
                <a:lnTo>
                  <a:pt x="203" y="298"/>
                </a:lnTo>
                <a:lnTo>
                  <a:pt x="203" y="294"/>
                </a:lnTo>
                <a:lnTo>
                  <a:pt x="203" y="291"/>
                </a:lnTo>
                <a:lnTo>
                  <a:pt x="204" y="290"/>
                </a:lnTo>
                <a:lnTo>
                  <a:pt x="204" y="288"/>
                </a:lnTo>
                <a:lnTo>
                  <a:pt x="204" y="286"/>
                </a:lnTo>
                <a:lnTo>
                  <a:pt x="204" y="280"/>
                </a:lnTo>
                <a:lnTo>
                  <a:pt x="205" y="276"/>
                </a:lnTo>
                <a:lnTo>
                  <a:pt x="205" y="276"/>
                </a:lnTo>
                <a:lnTo>
                  <a:pt x="205" y="274"/>
                </a:lnTo>
                <a:lnTo>
                  <a:pt x="206" y="272"/>
                </a:lnTo>
                <a:lnTo>
                  <a:pt x="206" y="270"/>
                </a:lnTo>
                <a:lnTo>
                  <a:pt x="206" y="269"/>
                </a:lnTo>
                <a:lnTo>
                  <a:pt x="206" y="272"/>
                </a:lnTo>
                <a:lnTo>
                  <a:pt x="207" y="273"/>
                </a:lnTo>
                <a:lnTo>
                  <a:pt x="207" y="276"/>
                </a:lnTo>
                <a:lnTo>
                  <a:pt x="207" y="283"/>
                </a:lnTo>
                <a:lnTo>
                  <a:pt x="207" y="286"/>
                </a:lnTo>
                <a:lnTo>
                  <a:pt x="207" y="288"/>
                </a:lnTo>
                <a:lnTo>
                  <a:pt x="207" y="291"/>
                </a:lnTo>
                <a:lnTo>
                  <a:pt x="208" y="296"/>
                </a:lnTo>
                <a:lnTo>
                  <a:pt x="208" y="300"/>
                </a:lnTo>
                <a:lnTo>
                  <a:pt x="208" y="305"/>
                </a:lnTo>
                <a:lnTo>
                  <a:pt x="209" y="316"/>
                </a:lnTo>
                <a:lnTo>
                  <a:pt x="209" y="321"/>
                </a:lnTo>
                <a:lnTo>
                  <a:pt x="209" y="318"/>
                </a:lnTo>
                <a:lnTo>
                  <a:pt x="209" y="312"/>
                </a:lnTo>
                <a:lnTo>
                  <a:pt x="210" y="312"/>
                </a:lnTo>
                <a:lnTo>
                  <a:pt x="210" y="316"/>
                </a:lnTo>
                <a:lnTo>
                  <a:pt x="210" y="319"/>
                </a:lnTo>
                <a:lnTo>
                  <a:pt x="210" y="322"/>
                </a:lnTo>
                <a:lnTo>
                  <a:pt x="211" y="324"/>
                </a:lnTo>
                <a:lnTo>
                  <a:pt x="211" y="327"/>
                </a:lnTo>
                <a:lnTo>
                  <a:pt x="211" y="326"/>
                </a:lnTo>
                <a:lnTo>
                  <a:pt x="211" y="324"/>
                </a:lnTo>
                <a:lnTo>
                  <a:pt x="211" y="324"/>
                </a:lnTo>
                <a:lnTo>
                  <a:pt x="212" y="327"/>
                </a:lnTo>
                <a:lnTo>
                  <a:pt x="212" y="327"/>
                </a:lnTo>
                <a:lnTo>
                  <a:pt x="212" y="328"/>
                </a:lnTo>
                <a:lnTo>
                  <a:pt x="212" y="328"/>
                </a:lnTo>
                <a:lnTo>
                  <a:pt x="213" y="329"/>
                </a:lnTo>
                <a:lnTo>
                  <a:pt x="213" y="329"/>
                </a:lnTo>
                <a:lnTo>
                  <a:pt x="213" y="330"/>
                </a:lnTo>
                <a:lnTo>
                  <a:pt x="213" y="330"/>
                </a:lnTo>
                <a:lnTo>
                  <a:pt x="214" y="329"/>
                </a:lnTo>
                <a:lnTo>
                  <a:pt x="214" y="328"/>
                </a:lnTo>
                <a:lnTo>
                  <a:pt x="214" y="327"/>
                </a:lnTo>
                <a:lnTo>
                  <a:pt x="214" y="325"/>
                </a:lnTo>
                <a:lnTo>
                  <a:pt x="215" y="328"/>
                </a:lnTo>
                <a:lnTo>
                  <a:pt x="215" y="332"/>
                </a:lnTo>
                <a:lnTo>
                  <a:pt x="215" y="331"/>
                </a:lnTo>
                <a:lnTo>
                  <a:pt x="215" y="331"/>
                </a:lnTo>
                <a:lnTo>
                  <a:pt x="216" y="328"/>
                </a:lnTo>
                <a:lnTo>
                  <a:pt x="216" y="330"/>
                </a:lnTo>
                <a:lnTo>
                  <a:pt x="216" y="334"/>
                </a:lnTo>
                <a:lnTo>
                  <a:pt x="216" y="332"/>
                </a:lnTo>
                <a:lnTo>
                  <a:pt x="216" y="332"/>
                </a:lnTo>
                <a:lnTo>
                  <a:pt x="217" y="331"/>
                </a:lnTo>
                <a:lnTo>
                  <a:pt x="217" y="330"/>
                </a:lnTo>
                <a:lnTo>
                  <a:pt x="217" y="331"/>
                </a:lnTo>
                <a:lnTo>
                  <a:pt x="217" y="331"/>
                </a:lnTo>
                <a:lnTo>
                  <a:pt x="218" y="333"/>
                </a:lnTo>
                <a:lnTo>
                  <a:pt x="218" y="332"/>
                </a:lnTo>
                <a:lnTo>
                  <a:pt x="218" y="334"/>
                </a:lnTo>
                <a:lnTo>
                  <a:pt x="218" y="334"/>
                </a:lnTo>
                <a:lnTo>
                  <a:pt x="219" y="334"/>
                </a:lnTo>
                <a:lnTo>
                  <a:pt x="219" y="334"/>
                </a:lnTo>
                <a:lnTo>
                  <a:pt x="219" y="332"/>
                </a:lnTo>
                <a:lnTo>
                  <a:pt x="219" y="332"/>
                </a:lnTo>
                <a:lnTo>
                  <a:pt x="220" y="333"/>
                </a:lnTo>
                <a:lnTo>
                  <a:pt x="220" y="332"/>
                </a:lnTo>
                <a:lnTo>
                  <a:pt x="220" y="332"/>
                </a:lnTo>
                <a:lnTo>
                  <a:pt x="220" y="330"/>
                </a:lnTo>
                <a:lnTo>
                  <a:pt x="220" y="330"/>
                </a:lnTo>
                <a:lnTo>
                  <a:pt x="221" y="328"/>
                </a:lnTo>
                <a:lnTo>
                  <a:pt x="221" y="329"/>
                </a:lnTo>
                <a:lnTo>
                  <a:pt x="221" y="328"/>
                </a:lnTo>
                <a:lnTo>
                  <a:pt x="221" y="330"/>
                </a:lnTo>
                <a:lnTo>
                  <a:pt x="222" y="331"/>
                </a:lnTo>
                <a:lnTo>
                  <a:pt x="222" y="331"/>
                </a:lnTo>
                <a:lnTo>
                  <a:pt x="222" y="330"/>
                </a:lnTo>
                <a:lnTo>
                  <a:pt x="222" y="332"/>
                </a:lnTo>
                <a:lnTo>
                  <a:pt x="223" y="329"/>
                </a:lnTo>
                <a:lnTo>
                  <a:pt x="223" y="330"/>
                </a:lnTo>
                <a:lnTo>
                  <a:pt x="223" y="330"/>
                </a:lnTo>
                <a:lnTo>
                  <a:pt x="223" y="330"/>
                </a:lnTo>
                <a:lnTo>
                  <a:pt x="224" y="329"/>
                </a:lnTo>
                <a:lnTo>
                  <a:pt x="224" y="328"/>
                </a:lnTo>
                <a:lnTo>
                  <a:pt x="224" y="328"/>
                </a:lnTo>
                <a:lnTo>
                  <a:pt x="224" y="331"/>
                </a:lnTo>
                <a:lnTo>
                  <a:pt x="224" y="332"/>
                </a:lnTo>
                <a:lnTo>
                  <a:pt x="225" y="330"/>
                </a:lnTo>
                <a:lnTo>
                  <a:pt x="225" y="330"/>
                </a:lnTo>
                <a:lnTo>
                  <a:pt x="225" y="331"/>
                </a:lnTo>
                <a:lnTo>
                  <a:pt x="225" y="330"/>
                </a:lnTo>
                <a:lnTo>
                  <a:pt x="226" y="331"/>
                </a:lnTo>
                <a:lnTo>
                  <a:pt x="226" y="332"/>
                </a:lnTo>
                <a:lnTo>
                  <a:pt x="226" y="330"/>
                </a:lnTo>
                <a:lnTo>
                  <a:pt x="226" y="331"/>
                </a:lnTo>
                <a:lnTo>
                  <a:pt x="227" y="330"/>
                </a:lnTo>
                <a:lnTo>
                  <a:pt x="227" y="332"/>
                </a:lnTo>
                <a:lnTo>
                  <a:pt x="227" y="332"/>
                </a:lnTo>
                <a:lnTo>
                  <a:pt x="227" y="330"/>
                </a:lnTo>
                <a:lnTo>
                  <a:pt x="228" y="331"/>
                </a:lnTo>
                <a:lnTo>
                  <a:pt x="228" y="333"/>
                </a:lnTo>
                <a:lnTo>
                  <a:pt x="228" y="334"/>
                </a:lnTo>
                <a:lnTo>
                  <a:pt x="228" y="333"/>
                </a:lnTo>
                <a:lnTo>
                  <a:pt x="229" y="332"/>
                </a:lnTo>
                <a:lnTo>
                  <a:pt x="229" y="331"/>
                </a:lnTo>
                <a:lnTo>
                  <a:pt x="229" y="332"/>
                </a:lnTo>
                <a:lnTo>
                  <a:pt x="229" y="333"/>
                </a:lnTo>
                <a:lnTo>
                  <a:pt x="229" y="336"/>
                </a:lnTo>
                <a:lnTo>
                  <a:pt x="230" y="333"/>
                </a:lnTo>
                <a:lnTo>
                  <a:pt x="230" y="330"/>
                </a:lnTo>
                <a:lnTo>
                  <a:pt x="230" y="328"/>
                </a:lnTo>
                <a:lnTo>
                  <a:pt x="230" y="330"/>
                </a:lnTo>
                <a:lnTo>
                  <a:pt x="231" y="332"/>
                </a:lnTo>
                <a:lnTo>
                  <a:pt x="231" y="332"/>
                </a:lnTo>
                <a:lnTo>
                  <a:pt x="231" y="328"/>
                </a:lnTo>
                <a:lnTo>
                  <a:pt x="231" y="327"/>
                </a:lnTo>
                <a:lnTo>
                  <a:pt x="232" y="330"/>
                </a:lnTo>
                <a:lnTo>
                  <a:pt x="232" y="338"/>
                </a:lnTo>
                <a:lnTo>
                  <a:pt x="232" y="344"/>
                </a:lnTo>
                <a:lnTo>
                  <a:pt x="232" y="341"/>
                </a:lnTo>
                <a:lnTo>
                  <a:pt x="233" y="330"/>
                </a:lnTo>
                <a:lnTo>
                  <a:pt x="233" y="323"/>
                </a:lnTo>
                <a:lnTo>
                  <a:pt x="233" y="324"/>
                </a:lnTo>
                <a:lnTo>
                  <a:pt x="233" y="325"/>
                </a:lnTo>
                <a:lnTo>
                  <a:pt x="233" y="330"/>
                </a:lnTo>
                <a:lnTo>
                  <a:pt x="234" y="330"/>
                </a:lnTo>
                <a:lnTo>
                  <a:pt x="234" y="329"/>
                </a:lnTo>
                <a:lnTo>
                  <a:pt x="234" y="330"/>
                </a:lnTo>
                <a:lnTo>
                  <a:pt x="234" y="331"/>
                </a:lnTo>
                <a:lnTo>
                  <a:pt x="235" y="332"/>
                </a:lnTo>
                <a:lnTo>
                  <a:pt x="235" y="331"/>
                </a:lnTo>
                <a:lnTo>
                  <a:pt x="235" y="331"/>
                </a:lnTo>
                <a:lnTo>
                  <a:pt x="235" y="329"/>
                </a:lnTo>
                <a:lnTo>
                  <a:pt x="236" y="330"/>
                </a:lnTo>
                <a:lnTo>
                  <a:pt x="236" y="334"/>
                </a:lnTo>
                <a:lnTo>
                  <a:pt x="236" y="331"/>
                </a:lnTo>
                <a:lnTo>
                  <a:pt x="236" y="330"/>
                </a:lnTo>
                <a:lnTo>
                  <a:pt x="237" y="330"/>
                </a:lnTo>
                <a:lnTo>
                  <a:pt x="237" y="329"/>
                </a:lnTo>
                <a:lnTo>
                  <a:pt x="237" y="331"/>
                </a:lnTo>
                <a:lnTo>
                  <a:pt x="237" y="328"/>
                </a:lnTo>
                <a:lnTo>
                  <a:pt x="238" y="324"/>
                </a:lnTo>
                <a:lnTo>
                  <a:pt x="238" y="319"/>
                </a:lnTo>
                <a:lnTo>
                  <a:pt x="238" y="316"/>
                </a:lnTo>
                <a:lnTo>
                  <a:pt x="238" y="318"/>
                </a:lnTo>
                <a:lnTo>
                  <a:pt x="238" y="325"/>
                </a:lnTo>
                <a:lnTo>
                  <a:pt x="239" y="327"/>
                </a:lnTo>
                <a:lnTo>
                  <a:pt x="239" y="321"/>
                </a:lnTo>
                <a:lnTo>
                  <a:pt x="239" y="319"/>
                </a:lnTo>
                <a:lnTo>
                  <a:pt x="239" y="320"/>
                </a:lnTo>
                <a:lnTo>
                  <a:pt x="240" y="322"/>
                </a:lnTo>
                <a:lnTo>
                  <a:pt x="240" y="323"/>
                </a:lnTo>
                <a:lnTo>
                  <a:pt x="240" y="326"/>
                </a:lnTo>
                <a:lnTo>
                  <a:pt x="240" y="334"/>
                </a:lnTo>
                <a:lnTo>
                  <a:pt x="241" y="339"/>
                </a:lnTo>
                <a:lnTo>
                  <a:pt x="241" y="338"/>
                </a:lnTo>
                <a:lnTo>
                  <a:pt x="241" y="332"/>
                </a:lnTo>
                <a:lnTo>
                  <a:pt x="242" y="327"/>
                </a:lnTo>
                <a:lnTo>
                  <a:pt x="242" y="324"/>
                </a:lnTo>
                <a:lnTo>
                  <a:pt x="242" y="327"/>
                </a:lnTo>
                <a:lnTo>
                  <a:pt x="242" y="330"/>
                </a:lnTo>
                <a:lnTo>
                  <a:pt x="242" y="334"/>
                </a:lnTo>
                <a:lnTo>
                  <a:pt x="242" y="333"/>
                </a:lnTo>
                <a:lnTo>
                  <a:pt x="243" y="331"/>
                </a:lnTo>
                <a:lnTo>
                  <a:pt x="243" y="332"/>
                </a:lnTo>
                <a:lnTo>
                  <a:pt x="243" y="335"/>
                </a:lnTo>
                <a:lnTo>
                  <a:pt x="243" y="337"/>
                </a:lnTo>
                <a:lnTo>
                  <a:pt x="244" y="333"/>
                </a:lnTo>
                <a:lnTo>
                  <a:pt x="244" y="329"/>
                </a:lnTo>
                <a:lnTo>
                  <a:pt x="244" y="330"/>
                </a:lnTo>
                <a:lnTo>
                  <a:pt x="245" y="332"/>
                </a:lnTo>
                <a:lnTo>
                  <a:pt x="245" y="334"/>
                </a:lnTo>
                <a:lnTo>
                  <a:pt x="245" y="333"/>
                </a:lnTo>
                <a:lnTo>
                  <a:pt x="245" y="334"/>
                </a:lnTo>
                <a:lnTo>
                  <a:pt x="246" y="333"/>
                </a:lnTo>
                <a:lnTo>
                  <a:pt x="246" y="331"/>
                </a:lnTo>
                <a:lnTo>
                  <a:pt x="246" y="310"/>
                </a:lnTo>
                <a:lnTo>
                  <a:pt x="246" y="266"/>
                </a:lnTo>
                <a:lnTo>
                  <a:pt x="247" y="196"/>
                </a:lnTo>
                <a:lnTo>
                  <a:pt x="247" y="119"/>
                </a:lnTo>
                <a:lnTo>
                  <a:pt x="247" y="52"/>
                </a:lnTo>
                <a:lnTo>
                  <a:pt x="247" y="14"/>
                </a:lnTo>
                <a:lnTo>
                  <a:pt x="247" y="23"/>
                </a:lnTo>
                <a:lnTo>
                  <a:pt x="248" y="80"/>
                </a:lnTo>
                <a:lnTo>
                  <a:pt x="248" y="165"/>
                </a:lnTo>
                <a:lnTo>
                  <a:pt x="248" y="247"/>
                </a:lnTo>
                <a:lnTo>
                  <a:pt x="248" y="296"/>
                </a:lnTo>
                <a:lnTo>
                  <a:pt x="249" y="306"/>
                </a:lnTo>
                <a:lnTo>
                  <a:pt x="249" y="306"/>
                </a:lnTo>
                <a:lnTo>
                  <a:pt x="249" y="310"/>
                </a:lnTo>
                <a:lnTo>
                  <a:pt x="249" y="318"/>
                </a:lnTo>
                <a:lnTo>
                  <a:pt x="250" y="324"/>
                </a:lnTo>
                <a:lnTo>
                  <a:pt x="250" y="328"/>
                </a:lnTo>
                <a:lnTo>
                  <a:pt x="250" y="330"/>
                </a:lnTo>
                <a:lnTo>
                  <a:pt x="250" y="330"/>
                </a:lnTo>
                <a:lnTo>
                  <a:pt x="251" y="331"/>
                </a:lnTo>
                <a:lnTo>
                  <a:pt x="251" y="332"/>
                </a:lnTo>
                <a:lnTo>
                  <a:pt x="251" y="333"/>
                </a:lnTo>
                <a:lnTo>
                  <a:pt x="251" y="333"/>
                </a:lnTo>
                <a:lnTo>
                  <a:pt x="251" y="334"/>
                </a:lnTo>
                <a:lnTo>
                  <a:pt x="252" y="334"/>
                </a:lnTo>
                <a:lnTo>
                  <a:pt x="252" y="334"/>
                </a:lnTo>
                <a:lnTo>
                  <a:pt x="252" y="333"/>
                </a:lnTo>
                <a:lnTo>
                  <a:pt x="252" y="334"/>
                </a:lnTo>
                <a:lnTo>
                  <a:pt x="253" y="333"/>
                </a:lnTo>
                <a:lnTo>
                  <a:pt x="253" y="334"/>
                </a:lnTo>
                <a:lnTo>
                  <a:pt x="253" y="334"/>
                </a:lnTo>
                <a:lnTo>
                  <a:pt x="253" y="336"/>
                </a:lnTo>
                <a:lnTo>
                  <a:pt x="254" y="336"/>
                </a:lnTo>
                <a:lnTo>
                  <a:pt x="254" y="333"/>
                </a:lnTo>
                <a:lnTo>
                  <a:pt x="254" y="333"/>
                </a:lnTo>
                <a:lnTo>
                  <a:pt x="254" y="334"/>
                </a:lnTo>
                <a:lnTo>
                  <a:pt x="255" y="332"/>
                </a:lnTo>
                <a:lnTo>
                  <a:pt x="255" y="332"/>
                </a:lnTo>
                <a:lnTo>
                  <a:pt x="255" y="332"/>
                </a:lnTo>
                <a:lnTo>
                  <a:pt x="255" y="332"/>
                </a:lnTo>
                <a:lnTo>
                  <a:pt x="256" y="330"/>
                </a:lnTo>
                <a:lnTo>
                  <a:pt x="256" y="331"/>
                </a:lnTo>
                <a:lnTo>
                  <a:pt x="256" y="331"/>
                </a:lnTo>
                <a:lnTo>
                  <a:pt x="256" y="331"/>
                </a:lnTo>
                <a:lnTo>
                  <a:pt x="256" y="330"/>
                </a:lnTo>
                <a:lnTo>
                  <a:pt x="257" y="330"/>
                </a:lnTo>
                <a:lnTo>
                  <a:pt x="257" y="331"/>
                </a:lnTo>
                <a:lnTo>
                  <a:pt x="257" y="329"/>
                </a:lnTo>
                <a:lnTo>
                  <a:pt x="257" y="319"/>
                </a:lnTo>
                <a:lnTo>
                  <a:pt x="258" y="318"/>
                </a:lnTo>
                <a:lnTo>
                  <a:pt x="258" y="320"/>
                </a:lnTo>
                <a:lnTo>
                  <a:pt x="258" y="321"/>
                </a:lnTo>
                <a:lnTo>
                  <a:pt x="258" y="316"/>
                </a:lnTo>
                <a:lnTo>
                  <a:pt x="259" y="316"/>
                </a:lnTo>
                <a:lnTo>
                  <a:pt x="259" y="312"/>
                </a:lnTo>
                <a:lnTo>
                  <a:pt x="259" y="308"/>
                </a:lnTo>
                <a:lnTo>
                  <a:pt x="259" y="304"/>
                </a:lnTo>
                <a:lnTo>
                  <a:pt x="260" y="300"/>
                </a:lnTo>
                <a:lnTo>
                  <a:pt x="260" y="301"/>
                </a:lnTo>
                <a:lnTo>
                  <a:pt x="260" y="302"/>
                </a:lnTo>
                <a:lnTo>
                  <a:pt x="260" y="296"/>
                </a:lnTo>
                <a:lnTo>
                  <a:pt x="260" y="287"/>
                </a:lnTo>
                <a:lnTo>
                  <a:pt x="261" y="279"/>
                </a:lnTo>
                <a:lnTo>
                  <a:pt x="261" y="276"/>
                </a:lnTo>
                <a:lnTo>
                  <a:pt x="261" y="274"/>
                </a:lnTo>
                <a:lnTo>
                  <a:pt x="261" y="275"/>
                </a:lnTo>
                <a:lnTo>
                  <a:pt x="262" y="275"/>
                </a:lnTo>
                <a:lnTo>
                  <a:pt x="262" y="279"/>
                </a:lnTo>
                <a:lnTo>
                  <a:pt x="262" y="276"/>
                </a:lnTo>
                <a:lnTo>
                  <a:pt x="262" y="272"/>
                </a:lnTo>
                <a:lnTo>
                  <a:pt x="263" y="272"/>
                </a:lnTo>
                <a:lnTo>
                  <a:pt x="263" y="275"/>
                </a:lnTo>
                <a:lnTo>
                  <a:pt x="263" y="284"/>
                </a:lnTo>
                <a:lnTo>
                  <a:pt x="263" y="288"/>
                </a:lnTo>
                <a:lnTo>
                  <a:pt x="264" y="292"/>
                </a:lnTo>
                <a:lnTo>
                  <a:pt x="264" y="297"/>
                </a:lnTo>
                <a:lnTo>
                  <a:pt x="264" y="302"/>
                </a:lnTo>
                <a:lnTo>
                  <a:pt x="264" y="309"/>
                </a:lnTo>
                <a:lnTo>
                  <a:pt x="264" y="313"/>
                </a:lnTo>
                <a:lnTo>
                  <a:pt x="265" y="318"/>
                </a:lnTo>
                <a:lnTo>
                  <a:pt x="265" y="322"/>
                </a:lnTo>
                <a:lnTo>
                  <a:pt x="265" y="324"/>
                </a:lnTo>
                <a:lnTo>
                  <a:pt x="265" y="324"/>
                </a:lnTo>
                <a:lnTo>
                  <a:pt x="266" y="324"/>
                </a:lnTo>
                <a:lnTo>
                  <a:pt x="266" y="327"/>
                </a:lnTo>
                <a:lnTo>
                  <a:pt x="266" y="330"/>
                </a:lnTo>
                <a:lnTo>
                  <a:pt x="266" y="330"/>
                </a:lnTo>
                <a:lnTo>
                  <a:pt x="267" y="329"/>
                </a:lnTo>
                <a:lnTo>
                  <a:pt x="267" y="328"/>
                </a:lnTo>
                <a:lnTo>
                  <a:pt x="267" y="330"/>
                </a:lnTo>
                <a:lnTo>
                  <a:pt x="267" y="328"/>
                </a:lnTo>
                <a:lnTo>
                  <a:pt x="268" y="328"/>
                </a:lnTo>
                <a:lnTo>
                  <a:pt x="268" y="330"/>
                </a:lnTo>
                <a:lnTo>
                  <a:pt x="268" y="330"/>
                </a:lnTo>
                <a:lnTo>
                  <a:pt x="268" y="333"/>
                </a:lnTo>
                <a:lnTo>
                  <a:pt x="269" y="331"/>
                </a:lnTo>
                <a:lnTo>
                  <a:pt x="269" y="332"/>
                </a:lnTo>
                <a:lnTo>
                  <a:pt x="269" y="331"/>
                </a:lnTo>
                <a:lnTo>
                  <a:pt x="269" y="331"/>
                </a:lnTo>
                <a:lnTo>
                  <a:pt x="269" y="330"/>
                </a:lnTo>
                <a:lnTo>
                  <a:pt x="270" y="330"/>
                </a:lnTo>
                <a:lnTo>
                  <a:pt x="270" y="332"/>
                </a:lnTo>
                <a:lnTo>
                  <a:pt x="270" y="333"/>
                </a:lnTo>
                <a:lnTo>
                  <a:pt x="270" y="335"/>
                </a:lnTo>
                <a:lnTo>
                  <a:pt x="271" y="337"/>
                </a:lnTo>
                <a:lnTo>
                  <a:pt x="271" y="334"/>
                </a:lnTo>
                <a:lnTo>
                  <a:pt x="271" y="334"/>
                </a:lnTo>
                <a:lnTo>
                  <a:pt x="271" y="332"/>
                </a:lnTo>
                <a:lnTo>
                  <a:pt x="272" y="335"/>
                </a:lnTo>
                <a:lnTo>
                  <a:pt x="272" y="336"/>
                </a:lnTo>
                <a:lnTo>
                  <a:pt x="272" y="334"/>
                </a:lnTo>
                <a:lnTo>
                  <a:pt x="272" y="338"/>
                </a:lnTo>
                <a:lnTo>
                  <a:pt x="273" y="342"/>
                </a:lnTo>
                <a:lnTo>
                  <a:pt x="273" y="342"/>
                </a:lnTo>
                <a:lnTo>
                  <a:pt x="273" y="336"/>
                </a:lnTo>
                <a:lnTo>
                  <a:pt x="273" y="329"/>
                </a:lnTo>
                <a:lnTo>
                  <a:pt x="273" y="328"/>
                </a:lnTo>
                <a:lnTo>
                  <a:pt x="274" y="329"/>
                </a:lnTo>
                <a:lnTo>
                  <a:pt x="274" y="333"/>
                </a:lnTo>
                <a:lnTo>
                  <a:pt x="274" y="335"/>
                </a:lnTo>
                <a:lnTo>
                  <a:pt x="274" y="338"/>
                </a:lnTo>
                <a:lnTo>
                  <a:pt x="275" y="339"/>
                </a:lnTo>
                <a:lnTo>
                  <a:pt x="275" y="338"/>
                </a:lnTo>
                <a:lnTo>
                  <a:pt x="275" y="338"/>
                </a:lnTo>
                <a:lnTo>
                  <a:pt x="275" y="336"/>
                </a:lnTo>
                <a:lnTo>
                  <a:pt x="276" y="334"/>
                </a:lnTo>
                <a:lnTo>
                  <a:pt x="276" y="333"/>
                </a:lnTo>
                <a:lnTo>
                  <a:pt x="276" y="333"/>
                </a:lnTo>
                <a:lnTo>
                  <a:pt x="276" y="333"/>
                </a:lnTo>
                <a:lnTo>
                  <a:pt x="277" y="334"/>
                </a:lnTo>
                <a:lnTo>
                  <a:pt x="277" y="333"/>
                </a:lnTo>
                <a:lnTo>
                  <a:pt x="277" y="335"/>
                </a:lnTo>
                <a:lnTo>
                  <a:pt x="278" y="338"/>
                </a:lnTo>
                <a:lnTo>
                  <a:pt x="278" y="338"/>
                </a:lnTo>
                <a:lnTo>
                  <a:pt x="278" y="335"/>
                </a:lnTo>
                <a:lnTo>
                  <a:pt x="278" y="333"/>
                </a:lnTo>
                <a:lnTo>
                  <a:pt x="278" y="333"/>
                </a:lnTo>
                <a:lnTo>
                  <a:pt x="278" y="330"/>
                </a:lnTo>
                <a:lnTo>
                  <a:pt x="279" y="328"/>
                </a:lnTo>
                <a:lnTo>
                  <a:pt x="279" y="329"/>
                </a:lnTo>
                <a:lnTo>
                  <a:pt x="279" y="330"/>
                </a:lnTo>
                <a:lnTo>
                  <a:pt x="279" y="333"/>
                </a:lnTo>
                <a:lnTo>
                  <a:pt x="280" y="334"/>
                </a:lnTo>
                <a:lnTo>
                  <a:pt x="280" y="335"/>
                </a:lnTo>
                <a:lnTo>
                  <a:pt x="280" y="334"/>
                </a:lnTo>
                <a:lnTo>
                  <a:pt x="281" y="333"/>
                </a:lnTo>
                <a:lnTo>
                  <a:pt x="281" y="332"/>
                </a:lnTo>
                <a:lnTo>
                  <a:pt x="281" y="331"/>
                </a:lnTo>
                <a:lnTo>
                  <a:pt x="281" y="334"/>
                </a:lnTo>
                <a:lnTo>
                  <a:pt x="282" y="339"/>
                </a:lnTo>
                <a:lnTo>
                  <a:pt x="282" y="338"/>
                </a:lnTo>
                <a:lnTo>
                  <a:pt x="282" y="333"/>
                </a:lnTo>
                <a:lnTo>
                  <a:pt x="282" y="330"/>
                </a:lnTo>
                <a:lnTo>
                  <a:pt x="282" y="330"/>
                </a:lnTo>
                <a:lnTo>
                  <a:pt x="282" y="332"/>
                </a:lnTo>
                <a:lnTo>
                  <a:pt x="283" y="336"/>
                </a:lnTo>
                <a:lnTo>
                  <a:pt x="283" y="339"/>
                </a:lnTo>
                <a:lnTo>
                  <a:pt x="283" y="342"/>
                </a:lnTo>
                <a:lnTo>
                  <a:pt x="284" y="341"/>
                </a:lnTo>
                <a:lnTo>
                  <a:pt x="284" y="334"/>
                </a:lnTo>
                <a:lnTo>
                  <a:pt x="284" y="330"/>
                </a:lnTo>
                <a:lnTo>
                  <a:pt x="284" y="327"/>
                </a:lnTo>
                <a:lnTo>
                  <a:pt x="285" y="330"/>
                </a:lnTo>
                <a:lnTo>
                  <a:pt x="285" y="332"/>
                </a:lnTo>
                <a:lnTo>
                  <a:pt x="285" y="333"/>
                </a:lnTo>
                <a:lnTo>
                  <a:pt x="285" y="334"/>
                </a:lnTo>
                <a:lnTo>
                  <a:pt x="286" y="333"/>
                </a:lnTo>
                <a:lnTo>
                  <a:pt x="286" y="334"/>
                </a:lnTo>
                <a:lnTo>
                  <a:pt x="286" y="335"/>
                </a:lnTo>
                <a:lnTo>
                  <a:pt x="286" y="338"/>
                </a:lnTo>
                <a:lnTo>
                  <a:pt x="287" y="339"/>
                </a:lnTo>
                <a:lnTo>
                  <a:pt x="287" y="334"/>
                </a:lnTo>
                <a:lnTo>
                  <a:pt x="287" y="330"/>
                </a:lnTo>
                <a:lnTo>
                  <a:pt x="287" y="331"/>
                </a:lnTo>
                <a:lnTo>
                  <a:pt x="287" y="338"/>
                </a:lnTo>
                <a:lnTo>
                  <a:pt x="288" y="343"/>
                </a:lnTo>
                <a:lnTo>
                  <a:pt x="288" y="339"/>
                </a:lnTo>
                <a:lnTo>
                  <a:pt x="288" y="336"/>
                </a:lnTo>
                <a:lnTo>
                  <a:pt x="288" y="338"/>
                </a:lnTo>
                <a:lnTo>
                  <a:pt x="289" y="339"/>
                </a:lnTo>
                <a:lnTo>
                  <a:pt x="289" y="339"/>
                </a:lnTo>
                <a:lnTo>
                  <a:pt x="289" y="336"/>
                </a:lnTo>
                <a:lnTo>
                  <a:pt x="289" y="333"/>
                </a:lnTo>
                <a:lnTo>
                  <a:pt x="290" y="334"/>
                </a:lnTo>
                <a:lnTo>
                  <a:pt x="290" y="330"/>
                </a:lnTo>
                <a:lnTo>
                  <a:pt x="290" y="333"/>
                </a:lnTo>
                <a:lnTo>
                  <a:pt x="290" y="340"/>
                </a:lnTo>
                <a:lnTo>
                  <a:pt x="291" y="341"/>
                </a:lnTo>
                <a:lnTo>
                  <a:pt x="291" y="338"/>
                </a:lnTo>
                <a:lnTo>
                  <a:pt x="291" y="333"/>
                </a:lnTo>
                <a:lnTo>
                  <a:pt x="291" y="330"/>
                </a:lnTo>
                <a:lnTo>
                  <a:pt x="291" y="330"/>
                </a:lnTo>
                <a:lnTo>
                  <a:pt x="292" y="332"/>
                </a:lnTo>
                <a:lnTo>
                  <a:pt x="292" y="332"/>
                </a:lnTo>
                <a:lnTo>
                  <a:pt x="292" y="337"/>
                </a:lnTo>
                <a:lnTo>
                  <a:pt x="292" y="342"/>
                </a:lnTo>
                <a:lnTo>
                  <a:pt x="293" y="344"/>
                </a:lnTo>
                <a:lnTo>
                  <a:pt x="293" y="340"/>
                </a:lnTo>
                <a:lnTo>
                  <a:pt x="293" y="333"/>
                </a:lnTo>
                <a:lnTo>
                  <a:pt x="293" y="330"/>
                </a:lnTo>
                <a:lnTo>
                  <a:pt x="294" y="326"/>
                </a:lnTo>
                <a:lnTo>
                  <a:pt x="294" y="322"/>
                </a:lnTo>
                <a:lnTo>
                  <a:pt x="294" y="324"/>
                </a:lnTo>
                <a:lnTo>
                  <a:pt x="294" y="326"/>
                </a:lnTo>
                <a:lnTo>
                  <a:pt x="295" y="329"/>
                </a:lnTo>
                <a:lnTo>
                  <a:pt x="295" y="328"/>
                </a:lnTo>
                <a:lnTo>
                  <a:pt x="295" y="323"/>
                </a:lnTo>
                <a:lnTo>
                  <a:pt x="295" y="323"/>
                </a:lnTo>
                <a:lnTo>
                  <a:pt x="296" y="327"/>
                </a:lnTo>
                <a:lnTo>
                  <a:pt x="296" y="330"/>
                </a:lnTo>
                <a:lnTo>
                  <a:pt x="296" y="329"/>
                </a:lnTo>
                <a:lnTo>
                  <a:pt x="296" y="325"/>
                </a:lnTo>
                <a:lnTo>
                  <a:pt x="296" y="326"/>
                </a:lnTo>
                <a:lnTo>
                  <a:pt x="297" y="328"/>
                </a:lnTo>
                <a:lnTo>
                  <a:pt x="297" y="331"/>
                </a:lnTo>
                <a:lnTo>
                  <a:pt x="297" y="332"/>
                </a:lnTo>
                <a:lnTo>
                  <a:pt x="297" y="334"/>
                </a:lnTo>
                <a:lnTo>
                  <a:pt x="298" y="338"/>
                </a:lnTo>
                <a:lnTo>
                  <a:pt x="298" y="339"/>
                </a:lnTo>
                <a:lnTo>
                  <a:pt x="298" y="339"/>
                </a:lnTo>
                <a:lnTo>
                  <a:pt x="298" y="342"/>
                </a:lnTo>
                <a:lnTo>
                  <a:pt x="299" y="340"/>
                </a:lnTo>
                <a:lnTo>
                  <a:pt x="299" y="343"/>
                </a:lnTo>
                <a:lnTo>
                  <a:pt x="299" y="342"/>
                </a:lnTo>
                <a:lnTo>
                  <a:pt x="299" y="342"/>
                </a:lnTo>
                <a:lnTo>
                  <a:pt x="300" y="344"/>
                </a:lnTo>
                <a:lnTo>
                  <a:pt x="300" y="341"/>
                </a:lnTo>
                <a:lnTo>
                  <a:pt x="300" y="342"/>
                </a:lnTo>
                <a:lnTo>
                  <a:pt x="300" y="342"/>
                </a:lnTo>
                <a:lnTo>
                  <a:pt x="300" y="340"/>
                </a:lnTo>
                <a:lnTo>
                  <a:pt x="301" y="340"/>
                </a:lnTo>
                <a:lnTo>
                  <a:pt x="301" y="338"/>
                </a:lnTo>
                <a:lnTo>
                  <a:pt x="301" y="338"/>
                </a:lnTo>
                <a:lnTo>
                  <a:pt x="301" y="339"/>
                </a:lnTo>
                <a:lnTo>
                  <a:pt x="302" y="339"/>
                </a:lnTo>
                <a:lnTo>
                  <a:pt x="302" y="342"/>
                </a:lnTo>
                <a:lnTo>
                  <a:pt x="302" y="339"/>
                </a:lnTo>
                <a:lnTo>
                  <a:pt x="302" y="323"/>
                </a:lnTo>
                <a:lnTo>
                  <a:pt x="303" y="283"/>
                </a:lnTo>
                <a:lnTo>
                  <a:pt x="303" y="215"/>
                </a:lnTo>
                <a:lnTo>
                  <a:pt x="303" y="135"/>
                </a:lnTo>
                <a:lnTo>
                  <a:pt x="303" y="65"/>
                </a:lnTo>
                <a:lnTo>
                  <a:pt x="304" y="28"/>
                </a:lnTo>
                <a:lnTo>
                  <a:pt x="304" y="35"/>
                </a:lnTo>
                <a:lnTo>
                  <a:pt x="304" y="75"/>
                </a:lnTo>
                <a:lnTo>
                  <a:pt x="304" y="135"/>
                </a:lnTo>
                <a:lnTo>
                  <a:pt x="304" y="202"/>
                </a:lnTo>
                <a:lnTo>
                  <a:pt x="305" y="269"/>
                </a:lnTo>
                <a:lnTo>
                  <a:pt x="305" y="312"/>
                </a:lnTo>
                <a:lnTo>
                  <a:pt x="305" y="331"/>
                </a:lnTo>
                <a:lnTo>
                  <a:pt x="305" y="333"/>
                </a:lnTo>
                <a:lnTo>
                  <a:pt x="306" y="330"/>
                </a:lnTo>
                <a:lnTo>
                  <a:pt x="306" y="330"/>
                </a:lnTo>
                <a:lnTo>
                  <a:pt x="306" y="330"/>
                </a:lnTo>
                <a:lnTo>
                  <a:pt x="306" y="334"/>
                </a:lnTo>
                <a:lnTo>
                  <a:pt x="307" y="336"/>
                </a:lnTo>
                <a:lnTo>
                  <a:pt x="307" y="338"/>
                </a:lnTo>
                <a:lnTo>
                  <a:pt x="307" y="338"/>
                </a:lnTo>
                <a:lnTo>
                  <a:pt x="307" y="339"/>
                </a:lnTo>
                <a:lnTo>
                  <a:pt x="308" y="339"/>
                </a:lnTo>
                <a:lnTo>
                  <a:pt x="308" y="339"/>
                </a:lnTo>
                <a:lnTo>
                  <a:pt x="308" y="337"/>
                </a:lnTo>
                <a:lnTo>
                  <a:pt x="308" y="334"/>
                </a:lnTo>
                <a:lnTo>
                  <a:pt x="309" y="336"/>
                </a:lnTo>
                <a:lnTo>
                  <a:pt x="309" y="339"/>
                </a:lnTo>
                <a:lnTo>
                  <a:pt x="309" y="341"/>
                </a:lnTo>
                <a:lnTo>
                  <a:pt x="309" y="342"/>
                </a:lnTo>
                <a:lnTo>
                  <a:pt x="309" y="349"/>
                </a:lnTo>
                <a:lnTo>
                  <a:pt x="310" y="347"/>
                </a:lnTo>
                <a:lnTo>
                  <a:pt x="310" y="342"/>
                </a:lnTo>
                <a:lnTo>
                  <a:pt x="310" y="335"/>
                </a:lnTo>
                <a:lnTo>
                  <a:pt x="310" y="334"/>
                </a:lnTo>
                <a:lnTo>
                  <a:pt x="311" y="336"/>
                </a:lnTo>
                <a:lnTo>
                  <a:pt x="311" y="337"/>
                </a:lnTo>
                <a:lnTo>
                  <a:pt x="311" y="336"/>
                </a:lnTo>
                <a:lnTo>
                  <a:pt x="311" y="336"/>
                </a:lnTo>
                <a:lnTo>
                  <a:pt x="312" y="337"/>
                </a:lnTo>
                <a:lnTo>
                  <a:pt x="312" y="340"/>
                </a:lnTo>
                <a:lnTo>
                  <a:pt x="312" y="339"/>
                </a:lnTo>
                <a:lnTo>
                  <a:pt x="313" y="336"/>
                </a:lnTo>
                <a:lnTo>
                  <a:pt x="313" y="333"/>
                </a:lnTo>
                <a:lnTo>
                  <a:pt x="313" y="332"/>
                </a:lnTo>
                <a:lnTo>
                  <a:pt x="313" y="332"/>
                </a:lnTo>
                <a:lnTo>
                  <a:pt x="313" y="331"/>
                </a:lnTo>
                <a:lnTo>
                  <a:pt x="313" y="330"/>
                </a:lnTo>
                <a:lnTo>
                  <a:pt x="314" y="328"/>
                </a:lnTo>
                <a:lnTo>
                  <a:pt x="314" y="325"/>
                </a:lnTo>
                <a:lnTo>
                  <a:pt x="314" y="327"/>
                </a:lnTo>
                <a:lnTo>
                  <a:pt x="314" y="330"/>
                </a:lnTo>
                <a:lnTo>
                  <a:pt x="315" y="327"/>
                </a:lnTo>
                <a:lnTo>
                  <a:pt x="315" y="318"/>
                </a:lnTo>
                <a:lnTo>
                  <a:pt x="315" y="314"/>
                </a:lnTo>
                <a:lnTo>
                  <a:pt x="315" y="314"/>
                </a:lnTo>
                <a:lnTo>
                  <a:pt x="316" y="313"/>
                </a:lnTo>
                <a:lnTo>
                  <a:pt x="316" y="311"/>
                </a:lnTo>
                <a:lnTo>
                  <a:pt x="316" y="307"/>
                </a:lnTo>
                <a:lnTo>
                  <a:pt x="317" y="306"/>
                </a:lnTo>
                <a:lnTo>
                  <a:pt x="317" y="308"/>
                </a:lnTo>
                <a:lnTo>
                  <a:pt x="317" y="304"/>
                </a:lnTo>
                <a:lnTo>
                  <a:pt x="317" y="296"/>
                </a:lnTo>
                <a:lnTo>
                  <a:pt x="318" y="287"/>
                </a:lnTo>
                <a:lnTo>
                  <a:pt x="318" y="285"/>
                </a:lnTo>
                <a:lnTo>
                  <a:pt x="318" y="288"/>
                </a:lnTo>
                <a:lnTo>
                  <a:pt x="318" y="289"/>
                </a:lnTo>
                <a:lnTo>
                  <a:pt x="318" y="288"/>
                </a:lnTo>
                <a:lnTo>
                  <a:pt x="318" y="284"/>
                </a:lnTo>
                <a:lnTo>
                  <a:pt x="319" y="282"/>
                </a:lnTo>
                <a:lnTo>
                  <a:pt x="319" y="283"/>
                </a:lnTo>
                <a:lnTo>
                  <a:pt x="319" y="285"/>
                </a:lnTo>
                <a:lnTo>
                  <a:pt x="320" y="286"/>
                </a:lnTo>
                <a:lnTo>
                  <a:pt x="320" y="291"/>
                </a:lnTo>
                <a:lnTo>
                  <a:pt x="320" y="298"/>
                </a:lnTo>
                <a:lnTo>
                  <a:pt x="320" y="306"/>
                </a:lnTo>
                <a:lnTo>
                  <a:pt x="321" y="310"/>
                </a:lnTo>
                <a:lnTo>
                  <a:pt x="321" y="311"/>
                </a:lnTo>
                <a:lnTo>
                  <a:pt x="321" y="314"/>
                </a:lnTo>
                <a:lnTo>
                  <a:pt x="321" y="315"/>
                </a:lnTo>
                <a:lnTo>
                  <a:pt x="322" y="320"/>
                </a:lnTo>
                <a:lnTo>
                  <a:pt x="322" y="324"/>
                </a:lnTo>
                <a:lnTo>
                  <a:pt x="322" y="328"/>
                </a:lnTo>
                <a:lnTo>
                  <a:pt x="322" y="330"/>
                </a:lnTo>
                <a:lnTo>
                  <a:pt x="322" y="337"/>
                </a:lnTo>
                <a:lnTo>
                  <a:pt x="323" y="339"/>
                </a:lnTo>
                <a:lnTo>
                  <a:pt x="323" y="334"/>
                </a:lnTo>
                <a:lnTo>
                  <a:pt x="323" y="328"/>
                </a:lnTo>
                <a:lnTo>
                  <a:pt x="323" y="324"/>
                </a:lnTo>
                <a:lnTo>
                  <a:pt x="324" y="328"/>
                </a:lnTo>
                <a:lnTo>
                  <a:pt x="324" y="333"/>
                </a:lnTo>
                <a:lnTo>
                  <a:pt x="324" y="336"/>
                </a:lnTo>
                <a:lnTo>
                  <a:pt x="324" y="335"/>
                </a:lnTo>
                <a:lnTo>
                  <a:pt x="325" y="335"/>
                </a:lnTo>
                <a:lnTo>
                  <a:pt x="325" y="337"/>
                </a:lnTo>
                <a:lnTo>
                  <a:pt x="325" y="338"/>
                </a:lnTo>
                <a:lnTo>
                  <a:pt x="325" y="337"/>
                </a:lnTo>
                <a:lnTo>
                  <a:pt x="326" y="334"/>
                </a:lnTo>
                <a:lnTo>
                  <a:pt x="326" y="332"/>
                </a:lnTo>
                <a:lnTo>
                  <a:pt x="326" y="332"/>
                </a:lnTo>
                <a:lnTo>
                  <a:pt x="326" y="336"/>
                </a:lnTo>
                <a:lnTo>
                  <a:pt x="327" y="340"/>
                </a:lnTo>
                <a:lnTo>
                  <a:pt x="327" y="340"/>
                </a:lnTo>
                <a:lnTo>
                  <a:pt x="327" y="338"/>
                </a:lnTo>
                <a:lnTo>
                  <a:pt x="327" y="335"/>
                </a:lnTo>
                <a:lnTo>
                  <a:pt x="327" y="334"/>
                </a:lnTo>
                <a:lnTo>
                  <a:pt x="328" y="337"/>
                </a:lnTo>
                <a:lnTo>
                  <a:pt x="328" y="338"/>
                </a:lnTo>
                <a:lnTo>
                  <a:pt x="328" y="340"/>
                </a:lnTo>
                <a:lnTo>
                  <a:pt x="328" y="339"/>
                </a:lnTo>
                <a:lnTo>
                  <a:pt x="329" y="340"/>
                </a:lnTo>
                <a:lnTo>
                  <a:pt x="329" y="342"/>
                </a:lnTo>
                <a:lnTo>
                  <a:pt x="329" y="339"/>
                </a:lnTo>
                <a:lnTo>
                  <a:pt x="329" y="338"/>
                </a:lnTo>
                <a:lnTo>
                  <a:pt x="330" y="344"/>
                </a:lnTo>
                <a:lnTo>
                  <a:pt x="330" y="342"/>
                </a:lnTo>
                <a:lnTo>
                  <a:pt x="330" y="338"/>
                </a:lnTo>
                <a:lnTo>
                  <a:pt x="330" y="335"/>
                </a:lnTo>
                <a:lnTo>
                  <a:pt x="331" y="338"/>
                </a:lnTo>
                <a:lnTo>
                  <a:pt x="331" y="342"/>
                </a:lnTo>
                <a:lnTo>
                  <a:pt x="331" y="339"/>
                </a:lnTo>
                <a:lnTo>
                  <a:pt x="331" y="336"/>
                </a:lnTo>
                <a:lnTo>
                  <a:pt x="331" y="336"/>
                </a:lnTo>
                <a:lnTo>
                  <a:pt x="332" y="342"/>
                </a:lnTo>
                <a:lnTo>
                  <a:pt x="332" y="345"/>
                </a:lnTo>
                <a:lnTo>
                  <a:pt x="332" y="344"/>
                </a:lnTo>
                <a:lnTo>
                  <a:pt x="332" y="341"/>
                </a:lnTo>
                <a:lnTo>
                  <a:pt x="333" y="336"/>
                </a:lnTo>
                <a:lnTo>
                  <a:pt x="333" y="335"/>
                </a:lnTo>
                <a:lnTo>
                  <a:pt x="333" y="335"/>
                </a:lnTo>
                <a:lnTo>
                  <a:pt x="333" y="337"/>
                </a:lnTo>
                <a:lnTo>
                  <a:pt x="334" y="342"/>
                </a:lnTo>
                <a:lnTo>
                  <a:pt x="334" y="344"/>
                </a:lnTo>
                <a:lnTo>
                  <a:pt x="334" y="342"/>
                </a:lnTo>
                <a:lnTo>
                  <a:pt x="334" y="339"/>
                </a:lnTo>
                <a:lnTo>
                  <a:pt x="335" y="335"/>
                </a:lnTo>
                <a:lnTo>
                  <a:pt x="335" y="335"/>
                </a:lnTo>
                <a:lnTo>
                  <a:pt x="335" y="333"/>
                </a:lnTo>
                <a:lnTo>
                  <a:pt x="335" y="331"/>
                </a:lnTo>
                <a:lnTo>
                  <a:pt x="336" y="333"/>
                </a:lnTo>
                <a:lnTo>
                  <a:pt x="336" y="339"/>
                </a:lnTo>
                <a:lnTo>
                  <a:pt x="336" y="343"/>
                </a:lnTo>
                <a:lnTo>
                  <a:pt x="336" y="341"/>
                </a:lnTo>
                <a:lnTo>
                  <a:pt x="336" y="339"/>
                </a:lnTo>
                <a:lnTo>
                  <a:pt x="337" y="336"/>
                </a:lnTo>
                <a:lnTo>
                  <a:pt x="337" y="336"/>
                </a:lnTo>
                <a:lnTo>
                  <a:pt x="337" y="340"/>
                </a:lnTo>
                <a:lnTo>
                  <a:pt x="337" y="340"/>
                </a:lnTo>
                <a:lnTo>
                  <a:pt x="338" y="341"/>
                </a:lnTo>
                <a:lnTo>
                  <a:pt x="338" y="337"/>
                </a:lnTo>
                <a:lnTo>
                  <a:pt x="338" y="333"/>
                </a:lnTo>
                <a:lnTo>
                  <a:pt x="338" y="330"/>
                </a:lnTo>
                <a:lnTo>
                  <a:pt x="339" y="335"/>
                </a:lnTo>
                <a:lnTo>
                  <a:pt x="339" y="340"/>
                </a:lnTo>
                <a:lnTo>
                  <a:pt x="339" y="342"/>
                </a:lnTo>
                <a:lnTo>
                  <a:pt x="339" y="340"/>
                </a:lnTo>
                <a:lnTo>
                  <a:pt x="340" y="337"/>
                </a:lnTo>
                <a:lnTo>
                  <a:pt x="340" y="335"/>
                </a:lnTo>
                <a:lnTo>
                  <a:pt x="340" y="340"/>
                </a:lnTo>
                <a:lnTo>
                  <a:pt x="340" y="343"/>
                </a:lnTo>
                <a:lnTo>
                  <a:pt x="340" y="342"/>
                </a:lnTo>
                <a:lnTo>
                  <a:pt x="341" y="339"/>
                </a:lnTo>
                <a:lnTo>
                  <a:pt x="341" y="334"/>
                </a:lnTo>
                <a:lnTo>
                  <a:pt x="341" y="334"/>
                </a:lnTo>
                <a:lnTo>
                  <a:pt x="341" y="339"/>
                </a:lnTo>
                <a:lnTo>
                  <a:pt x="342" y="343"/>
                </a:lnTo>
                <a:lnTo>
                  <a:pt x="342" y="344"/>
                </a:lnTo>
                <a:lnTo>
                  <a:pt x="342" y="338"/>
                </a:lnTo>
                <a:lnTo>
                  <a:pt x="342" y="336"/>
                </a:lnTo>
                <a:lnTo>
                  <a:pt x="343" y="340"/>
                </a:lnTo>
                <a:lnTo>
                  <a:pt x="343" y="344"/>
                </a:lnTo>
                <a:lnTo>
                  <a:pt x="343" y="342"/>
                </a:lnTo>
                <a:lnTo>
                  <a:pt x="343" y="338"/>
                </a:lnTo>
                <a:lnTo>
                  <a:pt x="344" y="336"/>
                </a:lnTo>
                <a:lnTo>
                  <a:pt x="344" y="334"/>
                </a:lnTo>
                <a:lnTo>
                  <a:pt x="344" y="337"/>
                </a:lnTo>
                <a:lnTo>
                  <a:pt x="344" y="339"/>
                </a:lnTo>
                <a:lnTo>
                  <a:pt x="344" y="342"/>
                </a:lnTo>
                <a:lnTo>
                  <a:pt x="345" y="342"/>
                </a:lnTo>
                <a:lnTo>
                  <a:pt x="345" y="339"/>
                </a:lnTo>
                <a:lnTo>
                  <a:pt x="345" y="334"/>
                </a:lnTo>
                <a:lnTo>
                  <a:pt x="345" y="335"/>
                </a:lnTo>
                <a:lnTo>
                  <a:pt x="346" y="342"/>
                </a:lnTo>
                <a:lnTo>
                  <a:pt x="346" y="345"/>
                </a:lnTo>
                <a:lnTo>
                  <a:pt x="346" y="340"/>
                </a:lnTo>
                <a:lnTo>
                  <a:pt x="346" y="333"/>
                </a:lnTo>
                <a:lnTo>
                  <a:pt x="347" y="332"/>
                </a:lnTo>
                <a:lnTo>
                  <a:pt x="347" y="336"/>
                </a:lnTo>
                <a:lnTo>
                  <a:pt x="347" y="342"/>
                </a:lnTo>
                <a:lnTo>
                  <a:pt x="347" y="344"/>
                </a:lnTo>
                <a:lnTo>
                  <a:pt x="348" y="342"/>
                </a:lnTo>
                <a:lnTo>
                  <a:pt x="348" y="336"/>
                </a:lnTo>
                <a:lnTo>
                  <a:pt x="348" y="332"/>
                </a:lnTo>
                <a:lnTo>
                  <a:pt x="349" y="333"/>
                </a:lnTo>
                <a:lnTo>
                  <a:pt x="349" y="337"/>
                </a:lnTo>
                <a:lnTo>
                  <a:pt x="349" y="340"/>
                </a:lnTo>
                <a:lnTo>
                  <a:pt x="349" y="340"/>
                </a:lnTo>
                <a:lnTo>
                  <a:pt x="349" y="337"/>
                </a:lnTo>
                <a:lnTo>
                  <a:pt x="349" y="334"/>
                </a:lnTo>
                <a:lnTo>
                  <a:pt x="350" y="335"/>
                </a:lnTo>
                <a:lnTo>
                  <a:pt x="350" y="337"/>
                </a:lnTo>
                <a:lnTo>
                  <a:pt x="350" y="338"/>
                </a:lnTo>
                <a:lnTo>
                  <a:pt x="350" y="343"/>
                </a:lnTo>
                <a:lnTo>
                  <a:pt x="351" y="350"/>
                </a:lnTo>
                <a:lnTo>
                  <a:pt x="351" y="344"/>
                </a:lnTo>
                <a:lnTo>
                  <a:pt x="351" y="338"/>
                </a:lnTo>
                <a:lnTo>
                  <a:pt x="352" y="330"/>
                </a:lnTo>
                <a:lnTo>
                  <a:pt x="352" y="328"/>
                </a:lnTo>
                <a:lnTo>
                  <a:pt x="352" y="328"/>
                </a:lnTo>
                <a:lnTo>
                  <a:pt x="352" y="325"/>
                </a:lnTo>
                <a:lnTo>
                  <a:pt x="353" y="330"/>
                </a:lnTo>
                <a:lnTo>
                  <a:pt x="353" y="333"/>
                </a:lnTo>
                <a:lnTo>
                  <a:pt x="353" y="333"/>
                </a:lnTo>
                <a:lnTo>
                  <a:pt x="353" y="330"/>
                </a:lnTo>
                <a:lnTo>
                  <a:pt x="353" y="324"/>
                </a:lnTo>
                <a:lnTo>
                  <a:pt x="353" y="322"/>
                </a:lnTo>
                <a:lnTo>
                  <a:pt x="354" y="326"/>
                </a:lnTo>
                <a:lnTo>
                  <a:pt x="354" y="330"/>
                </a:lnTo>
                <a:lnTo>
                  <a:pt x="354" y="331"/>
                </a:lnTo>
                <a:lnTo>
                  <a:pt x="354" y="328"/>
                </a:lnTo>
                <a:lnTo>
                  <a:pt x="355" y="325"/>
                </a:lnTo>
                <a:lnTo>
                  <a:pt x="355" y="327"/>
                </a:lnTo>
                <a:lnTo>
                  <a:pt x="355" y="332"/>
                </a:lnTo>
                <a:lnTo>
                  <a:pt x="356" y="333"/>
                </a:lnTo>
                <a:lnTo>
                  <a:pt x="356" y="332"/>
                </a:lnTo>
                <a:lnTo>
                  <a:pt x="356" y="334"/>
                </a:lnTo>
                <a:lnTo>
                  <a:pt x="356" y="339"/>
                </a:lnTo>
                <a:lnTo>
                  <a:pt x="357" y="340"/>
                </a:lnTo>
                <a:lnTo>
                  <a:pt x="357" y="340"/>
                </a:lnTo>
                <a:lnTo>
                  <a:pt x="357" y="342"/>
                </a:lnTo>
                <a:lnTo>
                  <a:pt x="357" y="344"/>
                </a:lnTo>
                <a:lnTo>
                  <a:pt x="358" y="342"/>
                </a:lnTo>
                <a:lnTo>
                  <a:pt x="358" y="338"/>
                </a:lnTo>
                <a:lnTo>
                  <a:pt x="358" y="335"/>
                </a:lnTo>
                <a:lnTo>
                  <a:pt x="358" y="337"/>
                </a:lnTo>
                <a:lnTo>
                  <a:pt x="358" y="340"/>
                </a:lnTo>
                <a:lnTo>
                  <a:pt x="359" y="338"/>
                </a:lnTo>
                <a:lnTo>
                  <a:pt x="359" y="334"/>
                </a:lnTo>
                <a:lnTo>
                  <a:pt x="359" y="334"/>
                </a:lnTo>
                <a:lnTo>
                  <a:pt x="359" y="340"/>
                </a:lnTo>
                <a:lnTo>
                  <a:pt x="360" y="344"/>
                </a:lnTo>
                <a:lnTo>
                  <a:pt x="360" y="342"/>
                </a:lnTo>
                <a:lnTo>
                  <a:pt x="360" y="342"/>
                </a:lnTo>
                <a:lnTo>
                  <a:pt x="360" y="344"/>
                </a:lnTo>
                <a:lnTo>
                  <a:pt x="361" y="343"/>
                </a:lnTo>
                <a:lnTo>
                  <a:pt x="361" y="331"/>
                </a:lnTo>
                <a:lnTo>
                  <a:pt x="361" y="298"/>
                </a:lnTo>
                <a:lnTo>
                  <a:pt x="361" y="239"/>
                </a:lnTo>
                <a:lnTo>
                  <a:pt x="362" y="156"/>
                </a:lnTo>
                <a:lnTo>
                  <a:pt x="362" y="75"/>
                </a:lnTo>
                <a:lnTo>
                  <a:pt x="362" y="19"/>
                </a:lnTo>
                <a:lnTo>
                  <a:pt x="362" y="16"/>
                </a:lnTo>
                <a:lnTo>
                  <a:pt x="362" y="54"/>
                </a:lnTo>
                <a:lnTo>
                  <a:pt x="363" y="116"/>
                </a:lnTo>
                <a:lnTo>
                  <a:pt x="363" y="187"/>
                </a:lnTo>
                <a:lnTo>
                  <a:pt x="363" y="258"/>
                </a:lnTo>
                <a:lnTo>
                  <a:pt x="363" y="308"/>
                </a:lnTo>
                <a:lnTo>
                  <a:pt x="364" y="328"/>
                </a:lnTo>
                <a:lnTo>
                  <a:pt x="364" y="333"/>
                </a:lnTo>
                <a:lnTo>
                  <a:pt x="364" y="330"/>
                </a:lnTo>
                <a:lnTo>
                  <a:pt x="364" y="331"/>
                </a:lnTo>
                <a:lnTo>
                  <a:pt x="365" y="330"/>
                </a:lnTo>
                <a:lnTo>
                  <a:pt x="365" y="331"/>
                </a:lnTo>
                <a:lnTo>
                  <a:pt x="365" y="333"/>
                </a:lnTo>
                <a:lnTo>
                  <a:pt x="365" y="338"/>
                </a:lnTo>
                <a:lnTo>
                  <a:pt x="366" y="343"/>
                </a:lnTo>
                <a:lnTo>
                  <a:pt x="366" y="348"/>
                </a:lnTo>
                <a:lnTo>
                  <a:pt x="366" y="346"/>
                </a:lnTo>
                <a:lnTo>
                  <a:pt x="366" y="338"/>
                </a:lnTo>
                <a:lnTo>
                  <a:pt x="367" y="332"/>
                </a:lnTo>
                <a:lnTo>
                  <a:pt x="367" y="334"/>
                </a:lnTo>
                <a:lnTo>
                  <a:pt x="367" y="342"/>
                </a:lnTo>
                <a:lnTo>
                  <a:pt x="367" y="346"/>
                </a:lnTo>
                <a:lnTo>
                  <a:pt x="367" y="342"/>
                </a:lnTo>
                <a:lnTo>
                  <a:pt x="368" y="342"/>
                </a:lnTo>
                <a:lnTo>
                  <a:pt x="368" y="344"/>
                </a:lnTo>
                <a:lnTo>
                  <a:pt x="368" y="346"/>
                </a:lnTo>
                <a:lnTo>
                  <a:pt x="368" y="344"/>
                </a:lnTo>
                <a:lnTo>
                  <a:pt x="369" y="340"/>
                </a:lnTo>
                <a:lnTo>
                  <a:pt x="369" y="336"/>
                </a:lnTo>
                <a:lnTo>
                  <a:pt x="369" y="334"/>
                </a:lnTo>
                <a:lnTo>
                  <a:pt x="369" y="336"/>
                </a:lnTo>
                <a:lnTo>
                  <a:pt x="370" y="337"/>
                </a:lnTo>
                <a:lnTo>
                  <a:pt x="370" y="338"/>
                </a:lnTo>
                <a:lnTo>
                  <a:pt x="370" y="338"/>
                </a:lnTo>
                <a:lnTo>
                  <a:pt x="370" y="333"/>
                </a:lnTo>
                <a:lnTo>
                  <a:pt x="371" y="328"/>
                </a:lnTo>
                <a:lnTo>
                  <a:pt x="371" y="330"/>
                </a:lnTo>
                <a:lnTo>
                  <a:pt x="371" y="342"/>
                </a:lnTo>
                <a:lnTo>
                  <a:pt x="371" y="350"/>
                </a:lnTo>
                <a:lnTo>
                  <a:pt x="371" y="342"/>
                </a:lnTo>
                <a:lnTo>
                  <a:pt x="372" y="328"/>
                </a:lnTo>
                <a:lnTo>
                  <a:pt x="372" y="319"/>
                </a:lnTo>
                <a:lnTo>
                  <a:pt x="372" y="324"/>
                </a:lnTo>
                <a:lnTo>
                  <a:pt x="372" y="328"/>
                </a:lnTo>
                <a:lnTo>
                  <a:pt x="373" y="328"/>
                </a:lnTo>
                <a:lnTo>
                  <a:pt x="373" y="328"/>
                </a:lnTo>
                <a:lnTo>
                  <a:pt x="373" y="327"/>
                </a:lnTo>
                <a:lnTo>
                  <a:pt x="373" y="322"/>
                </a:lnTo>
                <a:lnTo>
                  <a:pt x="374" y="318"/>
                </a:lnTo>
                <a:lnTo>
                  <a:pt x="374" y="313"/>
                </a:lnTo>
                <a:lnTo>
                  <a:pt x="374" y="313"/>
                </a:lnTo>
                <a:lnTo>
                  <a:pt x="374" y="316"/>
                </a:lnTo>
                <a:lnTo>
                  <a:pt x="375" y="315"/>
                </a:lnTo>
                <a:lnTo>
                  <a:pt x="375" y="304"/>
                </a:lnTo>
                <a:lnTo>
                  <a:pt x="375" y="296"/>
                </a:lnTo>
                <a:lnTo>
                  <a:pt x="375" y="294"/>
                </a:lnTo>
                <a:lnTo>
                  <a:pt x="376" y="294"/>
                </a:lnTo>
                <a:lnTo>
                  <a:pt x="376" y="293"/>
                </a:lnTo>
                <a:lnTo>
                  <a:pt x="376" y="296"/>
                </a:lnTo>
                <a:lnTo>
                  <a:pt x="376" y="298"/>
                </a:lnTo>
                <a:lnTo>
                  <a:pt x="376" y="288"/>
                </a:lnTo>
                <a:lnTo>
                  <a:pt x="377" y="283"/>
                </a:lnTo>
                <a:lnTo>
                  <a:pt x="377" y="280"/>
                </a:lnTo>
                <a:lnTo>
                  <a:pt x="377" y="283"/>
                </a:lnTo>
                <a:lnTo>
                  <a:pt x="377" y="279"/>
                </a:lnTo>
                <a:lnTo>
                  <a:pt x="378" y="277"/>
                </a:lnTo>
                <a:lnTo>
                  <a:pt x="378" y="280"/>
                </a:lnTo>
                <a:lnTo>
                  <a:pt x="378" y="285"/>
                </a:lnTo>
                <a:lnTo>
                  <a:pt x="378" y="294"/>
                </a:lnTo>
                <a:lnTo>
                  <a:pt x="379" y="302"/>
                </a:lnTo>
                <a:lnTo>
                  <a:pt x="379" y="310"/>
                </a:lnTo>
                <a:lnTo>
                  <a:pt x="379" y="318"/>
                </a:lnTo>
                <a:lnTo>
                  <a:pt x="379" y="326"/>
                </a:lnTo>
                <a:lnTo>
                  <a:pt x="380" y="330"/>
                </a:lnTo>
                <a:lnTo>
                  <a:pt x="380" y="325"/>
                </a:lnTo>
                <a:lnTo>
                  <a:pt x="380" y="324"/>
                </a:lnTo>
                <a:lnTo>
                  <a:pt x="380" y="324"/>
                </a:lnTo>
                <a:lnTo>
                  <a:pt x="380" y="328"/>
                </a:lnTo>
                <a:lnTo>
                  <a:pt x="381" y="331"/>
                </a:lnTo>
                <a:lnTo>
                  <a:pt x="381" y="335"/>
                </a:lnTo>
                <a:lnTo>
                  <a:pt x="381" y="338"/>
                </a:lnTo>
                <a:lnTo>
                  <a:pt x="381" y="336"/>
                </a:lnTo>
                <a:lnTo>
                  <a:pt x="382" y="333"/>
                </a:lnTo>
                <a:lnTo>
                  <a:pt x="382" y="335"/>
                </a:lnTo>
                <a:lnTo>
                  <a:pt x="382" y="334"/>
                </a:lnTo>
                <a:lnTo>
                  <a:pt x="382" y="337"/>
                </a:lnTo>
                <a:lnTo>
                  <a:pt x="383" y="338"/>
                </a:lnTo>
                <a:lnTo>
                  <a:pt x="383" y="339"/>
                </a:lnTo>
                <a:lnTo>
                  <a:pt x="383" y="339"/>
                </a:lnTo>
                <a:lnTo>
                  <a:pt x="383" y="338"/>
                </a:lnTo>
                <a:lnTo>
                  <a:pt x="384" y="342"/>
                </a:lnTo>
                <a:lnTo>
                  <a:pt x="384" y="341"/>
                </a:lnTo>
                <a:lnTo>
                  <a:pt x="384" y="335"/>
                </a:lnTo>
                <a:lnTo>
                  <a:pt x="384" y="332"/>
                </a:lnTo>
                <a:lnTo>
                  <a:pt x="384" y="333"/>
                </a:lnTo>
                <a:lnTo>
                  <a:pt x="385" y="345"/>
                </a:lnTo>
                <a:lnTo>
                  <a:pt x="385" y="356"/>
                </a:lnTo>
                <a:lnTo>
                  <a:pt x="385" y="355"/>
                </a:lnTo>
                <a:lnTo>
                  <a:pt x="385" y="344"/>
                </a:lnTo>
                <a:lnTo>
                  <a:pt x="386" y="334"/>
                </a:lnTo>
                <a:lnTo>
                  <a:pt x="386" y="333"/>
                </a:lnTo>
                <a:lnTo>
                  <a:pt x="386" y="340"/>
                </a:lnTo>
                <a:lnTo>
                  <a:pt x="386" y="347"/>
                </a:lnTo>
                <a:lnTo>
                  <a:pt x="387" y="344"/>
                </a:lnTo>
                <a:lnTo>
                  <a:pt x="387" y="339"/>
                </a:lnTo>
                <a:lnTo>
                  <a:pt x="387" y="339"/>
                </a:lnTo>
                <a:lnTo>
                  <a:pt x="388" y="342"/>
                </a:lnTo>
                <a:lnTo>
                  <a:pt x="388" y="345"/>
                </a:lnTo>
                <a:lnTo>
                  <a:pt x="388" y="344"/>
                </a:lnTo>
                <a:lnTo>
                  <a:pt x="388" y="342"/>
                </a:lnTo>
                <a:lnTo>
                  <a:pt x="389" y="342"/>
                </a:lnTo>
                <a:lnTo>
                  <a:pt x="389" y="344"/>
                </a:lnTo>
                <a:lnTo>
                  <a:pt x="389" y="344"/>
                </a:lnTo>
                <a:lnTo>
                  <a:pt x="389" y="340"/>
                </a:lnTo>
                <a:lnTo>
                  <a:pt x="389" y="332"/>
                </a:lnTo>
                <a:lnTo>
                  <a:pt x="389" y="330"/>
                </a:lnTo>
                <a:lnTo>
                  <a:pt x="390" y="329"/>
                </a:lnTo>
                <a:lnTo>
                  <a:pt x="390" y="334"/>
                </a:lnTo>
                <a:lnTo>
                  <a:pt x="390" y="340"/>
                </a:lnTo>
                <a:lnTo>
                  <a:pt x="391" y="344"/>
                </a:lnTo>
                <a:lnTo>
                  <a:pt x="391" y="342"/>
                </a:lnTo>
                <a:lnTo>
                  <a:pt x="391" y="342"/>
                </a:lnTo>
                <a:lnTo>
                  <a:pt x="391" y="344"/>
                </a:lnTo>
                <a:lnTo>
                  <a:pt x="392" y="344"/>
                </a:lnTo>
                <a:lnTo>
                  <a:pt x="392" y="341"/>
                </a:lnTo>
                <a:lnTo>
                  <a:pt x="392" y="334"/>
                </a:lnTo>
                <a:lnTo>
                  <a:pt x="392" y="332"/>
                </a:lnTo>
                <a:lnTo>
                  <a:pt x="393" y="339"/>
                </a:lnTo>
                <a:lnTo>
                  <a:pt x="393" y="341"/>
                </a:lnTo>
                <a:lnTo>
                  <a:pt x="393" y="340"/>
                </a:lnTo>
                <a:lnTo>
                  <a:pt x="393" y="336"/>
                </a:lnTo>
                <a:lnTo>
                  <a:pt x="393" y="334"/>
                </a:lnTo>
                <a:lnTo>
                  <a:pt x="394" y="342"/>
                </a:lnTo>
                <a:lnTo>
                  <a:pt x="394" y="350"/>
                </a:lnTo>
                <a:lnTo>
                  <a:pt x="394" y="346"/>
                </a:lnTo>
                <a:lnTo>
                  <a:pt x="394" y="337"/>
                </a:lnTo>
                <a:lnTo>
                  <a:pt x="395" y="328"/>
                </a:lnTo>
                <a:lnTo>
                  <a:pt x="395" y="334"/>
                </a:lnTo>
                <a:lnTo>
                  <a:pt x="395" y="339"/>
                </a:lnTo>
                <a:lnTo>
                  <a:pt x="395" y="338"/>
                </a:lnTo>
                <a:lnTo>
                  <a:pt x="396" y="332"/>
                </a:lnTo>
                <a:lnTo>
                  <a:pt x="396" y="327"/>
                </a:lnTo>
                <a:lnTo>
                  <a:pt x="396" y="328"/>
                </a:lnTo>
                <a:lnTo>
                  <a:pt x="396" y="332"/>
                </a:lnTo>
                <a:lnTo>
                  <a:pt x="397" y="337"/>
                </a:lnTo>
                <a:lnTo>
                  <a:pt x="397" y="339"/>
                </a:lnTo>
                <a:lnTo>
                  <a:pt x="397" y="336"/>
                </a:lnTo>
                <a:lnTo>
                  <a:pt x="397" y="334"/>
                </a:lnTo>
                <a:lnTo>
                  <a:pt x="398" y="333"/>
                </a:lnTo>
                <a:lnTo>
                  <a:pt x="398" y="334"/>
                </a:lnTo>
                <a:lnTo>
                  <a:pt x="398" y="337"/>
                </a:lnTo>
                <a:lnTo>
                  <a:pt x="398" y="340"/>
                </a:lnTo>
                <a:lnTo>
                  <a:pt x="398" y="341"/>
                </a:lnTo>
                <a:lnTo>
                  <a:pt x="399" y="344"/>
                </a:lnTo>
                <a:lnTo>
                  <a:pt x="399" y="346"/>
                </a:lnTo>
                <a:lnTo>
                  <a:pt x="399" y="346"/>
                </a:lnTo>
                <a:lnTo>
                  <a:pt x="399" y="346"/>
                </a:lnTo>
                <a:lnTo>
                  <a:pt x="400" y="339"/>
                </a:lnTo>
                <a:lnTo>
                  <a:pt x="400" y="338"/>
                </a:lnTo>
                <a:lnTo>
                  <a:pt x="400" y="344"/>
                </a:lnTo>
                <a:lnTo>
                  <a:pt x="400" y="347"/>
                </a:lnTo>
                <a:lnTo>
                  <a:pt x="401" y="338"/>
                </a:lnTo>
                <a:lnTo>
                  <a:pt x="401" y="327"/>
                </a:lnTo>
                <a:lnTo>
                  <a:pt x="401" y="328"/>
                </a:lnTo>
                <a:lnTo>
                  <a:pt x="401" y="330"/>
                </a:lnTo>
                <a:lnTo>
                  <a:pt x="402" y="332"/>
                </a:lnTo>
                <a:lnTo>
                  <a:pt x="402" y="337"/>
                </a:lnTo>
                <a:lnTo>
                  <a:pt x="402" y="341"/>
                </a:lnTo>
                <a:lnTo>
                  <a:pt x="402" y="340"/>
                </a:lnTo>
                <a:lnTo>
                  <a:pt x="402" y="333"/>
                </a:lnTo>
                <a:lnTo>
                  <a:pt x="403" y="329"/>
                </a:lnTo>
                <a:lnTo>
                  <a:pt x="403" y="333"/>
                </a:lnTo>
                <a:lnTo>
                  <a:pt x="403" y="343"/>
                </a:lnTo>
                <a:lnTo>
                  <a:pt x="403" y="347"/>
                </a:lnTo>
                <a:lnTo>
                  <a:pt x="404" y="350"/>
                </a:lnTo>
                <a:lnTo>
                  <a:pt x="404" y="344"/>
                </a:lnTo>
                <a:lnTo>
                  <a:pt x="404" y="336"/>
                </a:lnTo>
                <a:lnTo>
                  <a:pt x="404" y="329"/>
                </a:lnTo>
                <a:lnTo>
                  <a:pt x="405" y="328"/>
                </a:lnTo>
                <a:lnTo>
                  <a:pt x="405" y="342"/>
                </a:lnTo>
                <a:lnTo>
                  <a:pt x="405" y="351"/>
                </a:lnTo>
                <a:lnTo>
                  <a:pt x="405" y="347"/>
                </a:lnTo>
                <a:lnTo>
                  <a:pt x="406" y="340"/>
                </a:lnTo>
                <a:lnTo>
                  <a:pt x="406" y="334"/>
                </a:lnTo>
                <a:lnTo>
                  <a:pt x="406" y="332"/>
                </a:lnTo>
                <a:lnTo>
                  <a:pt x="406" y="333"/>
                </a:lnTo>
                <a:lnTo>
                  <a:pt x="407" y="337"/>
                </a:lnTo>
                <a:lnTo>
                  <a:pt x="407" y="341"/>
                </a:lnTo>
                <a:lnTo>
                  <a:pt x="407" y="338"/>
                </a:lnTo>
                <a:lnTo>
                  <a:pt x="407" y="332"/>
                </a:lnTo>
                <a:lnTo>
                  <a:pt x="407" y="328"/>
                </a:lnTo>
                <a:lnTo>
                  <a:pt x="408" y="327"/>
                </a:lnTo>
                <a:lnTo>
                  <a:pt x="408" y="328"/>
                </a:lnTo>
                <a:lnTo>
                  <a:pt x="408" y="331"/>
                </a:lnTo>
                <a:lnTo>
                  <a:pt x="408" y="333"/>
                </a:lnTo>
                <a:lnTo>
                  <a:pt x="409" y="330"/>
                </a:lnTo>
                <a:lnTo>
                  <a:pt x="409" y="328"/>
                </a:lnTo>
                <a:lnTo>
                  <a:pt x="409" y="327"/>
                </a:lnTo>
                <a:lnTo>
                  <a:pt x="409" y="328"/>
                </a:lnTo>
                <a:lnTo>
                  <a:pt x="410" y="329"/>
                </a:lnTo>
                <a:lnTo>
                  <a:pt x="410" y="328"/>
                </a:lnTo>
                <a:lnTo>
                  <a:pt x="410" y="324"/>
                </a:lnTo>
                <a:lnTo>
                  <a:pt x="410" y="323"/>
                </a:lnTo>
                <a:lnTo>
                  <a:pt x="411" y="324"/>
                </a:lnTo>
                <a:lnTo>
                  <a:pt x="411" y="327"/>
                </a:lnTo>
                <a:lnTo>
                  <a:pt x="411" y="328"/>
                </a:lnTo>
                <a:lnTo>
                  <a:pt x="411" y="327"/>
                </a:lnTo>
                <a:lnTo>
                  <a:pt x="411" y="328"/>
                </a:lnTo>
                <a:lnTo>
                  <a:pt x="412" y="329"/>
                </a:lnTo>
                <a:lnTo>
                  <a:pt x="412" y="330"/>
                </a:lnTo>
                <a:lnTo>
                  <a:pt x="412" y="331"/>
                </a:lnTo>
                <a:lnTo>
                  <a:pt x="412" y="333"/>
                </a:lnTo>
                <a:lnTo>
                  <a:pt x="413" y="333"/>
                </a:lnTo>
                <a:lnTo>
                  <a:pt x="413" y="334"/>
                </a:lnTo>
                <a:lnTo>
                  <a:pt x="413" y="338"/>
                </a:lnTo>
                <a:lnTo>
                  <a:pt x="413" y="335"/>
                </a:lnTo>
                <a:lnTo>
                  <a:pt x="414" y="336"/>
                </a:lnTo>
                <a:lnTo>
                  <a:pt x="414" y="338"/>
                </a:lnTo>
                <a:lnTo>
                  <a:pt x="414" y="341"/>
                </a:lnTo>
                <a:lnTo>
                  <a:pt x="414" y="344"/>
                </a:lnTo>
                <a:lnTo>
                  <a:pt x="415" y="342"/>
                </a:lnTo>
                <a:lnTo>
                  <a:pt x="415" y="340"/>
                </a:lnTo>
                <a:lnTo>
                  <a:pt x="415" y="340"/>
                </a:lnTo>
                <a:lnTo>
                  <a:pt x="415" y="342"/>
                </a:lnTo>
                <a:lnTo>
                  <a:pt x="416" y="341"/>
                </a:lnTo>
                <a:lnTo>
                  <a:pt x="416" y="338"/>
                </a:lnTo>
                <a:lnTo>
                  <a:pt x="416" y="334"/>
                </a:lnTo>
                <a:lnTo>
                  <a:pt x="416" y="332"/>
                </a:lnTo>
                <a:lnTo>
                  <a:pt x="416" y="330"/>
                </a:lnTo>
                <a:lnTo>
                  <a:pt x="417" y="332"/>
                </a:lnTo>
                <a:lnTo>
                  <a:pt x="417" y="336"/>
                </a:lnTo>
                <a:lnTo>
                  <a:pt x="417" y="339"/>
                </a:lnTo>
                <a:lnTo>
                  <a:pt x="417" y="327"/>
                </a:lnTo>
                <a:lnTo>
                  <a:pt x="418" y="288"/>
                </a:lnTo>
                <a:lnTo>
                  <a:pt x="418" y="219"/>
                </a:lnTo>
                <a:lnTo>
                  <a:pt x="418" y="135"/>
                </a:lnTo>
                <a:lnTo>
                  <a:pt x="418" y="61"/>
                </a:lnTo>
                <a:lnTo>
                  <a:pt x="419" y="14"/>
                </a:lnTo>
                <a:lnTo>
                  <a:pt x="419" y="13"/>
                </a:lnTo>
                <a:lnTo>
                  <a:pt x="419" y="58"/>
                </a:lnTo>
                <a:lnTo>
                  <a:pt x="419" y="130"/>
                </a:lnTo>
                <a:lnTo>
                  <a:pt x="420" y="205"/>
                </a:lnTo>
                <a:lnTo>
                  <a:pt x="420" y="271"/>
                </a:lnTo>
                <a:lnTo>
                  <a:pt x="420" y="308"/>
                </a:lnTo>
                <a:lnTo>
                  <a:pt x="420" y="319"/>
                </a:lnTo>
                <a:lnTo>
                  <a:pt x="420" y="319"/>
                </a:lnTo>
                <a:lnTo>
                  <a:pt x="421" y="324"/>
                </a:lnTo>
                <a:lnTo>
                  <a:pt x="421" y="334"/>
                </a:lnTo>
                <a:lnTo>
                  <a:pt x="421" y="339"/>
                </a:lnTo>
                <a:lnTo>
                  <a:pt x="421" y="336"/>
                </a:lnTo>
                <a:lnTo>
                  <a:pt x="422" y="330"/>
                </a:lnTo>
                <a:lnTo>
                  <a:pt x="422" y="329"/>
                </a:lnTo>
                <a:lnTo>
                  <a:pt x="422" y="333"/>
                </a:lnTo>
                <a:lnTo>
                  <a:pt x="422" y="342"/>
                </a:lnTo>
                <a:lnTo>
                  <a:pt x="423" y="342"/>
                </a:lnTo>
                <a:lnTo>
                  <a:pt x="423" y="335"/>
                </a:lnTo>
                <a:lnTo>
                  <a:pt x="423" y="328"/>
                </a:lnTo>
                <a:lnTo>
                  <a:pt x="424" y="327"/>
                </a:lnTo>
                <a:lnTo>
                  <a:pt x="424" y="330"/>
                </a:lnTo>
                <a:lnTo>
                  <a:pt x="424" y="333"/>
                </a:lnTo>
                <a:lnTo>
                  <a:pt x="424" y="338"/>
                </a:lnTo>
                <a:lnTo>
                  <a:pt x="424" y="341"/>
                </a:lnTo>
                <a:lnTo>
                  <a:pt x="424" y="338"/>
                </a:lnTo>
                <a:lnTo>
                  <a:pt x="425" y="336"/>
                </a:lnTo>
                <a:lnTo>
                  <a:pt x="425" y="334"/>
                </a:lnTo>
                <a:lnTo>
                  <a:pt x="425" y="333"/>
                </a:lnTo>
                <a:lnTo>
                  <a:pt x="425" y="334"/>
                </a:lnTo>
                <a:lnTo>
                  <a:pt x="426" y="335"/>
                </a:lnTo>
                <a:lnTo>
                  <a:pt x="426" y="335"/>
                </a:lnTo>
                <a:lnTo>
                  <a:pt x="426" y="334"/>
                </a:lnTo>
                <a:lnTo>
                  <a:pt x="427" y="330"/>
                </a:lnTo>
                <a:lnTo>
                  <a:pt x="427" y="330"/>
                </a:lnTo>
                <a:lnTo>
                  <a:pt x="427" y="329"/>
                </a:lnTo>
                <a:lnTo>
                  <a:pt x="427" y="330"/>
                </a:lnTo>
                <a:lnTo>
                  <a:pt x="428" y="329"/>
                </a:lnTo>
                <a:lnTo>
                  <a:pt x="428" y="328"/>
                </a:lnTo>
                <a:lnTo>
                  <a:pt x="428" y="325"/>
                </a:lnTo>
                <a:lnTo>
                  <a:pt x="428" y="324"/>
                </a:lnTo>
                <a:lnTo>
                  <a:pt x="429" y="327"/>
                </a:lnTo>
                <a:lnTo>
                  <a:pt x="429" y="325"/>
                </a:lnTo>
                <a:lnTo>
                  <a:pt x="429" y="324"/>
                </a:lnTo>
                <a:lnTo>
                  <a:pt x="429" y="320"/>
                </a:lnTo>
                <a:lnTo>
                  <a:pt x="429" y="319"/>
                </a:lnTo>
                <a:lnTo>
                  <a:pt x="430" y="324"/>
                </a:lnTo>
                <a:lnTo>
                  <a:pt x="430" y="329"/>
                </a:lnTo>
                <a:lnTo>
                  <a:pt x="430" y="328"/>
                </a:lnTo>
                <a:lnTo>
                  <a:pt x="430" y="319"/>
                </a:lnTo>
                <a:lnTo>
                  <a:pt x="431" y="313"/>
                </a:lnTo>
                <a:lnTo>
                  <a:pt x="431" y="308"/>
                </a:lnTo>
                <a:lnTo>
                  <a:pt x="431" y="302"/>
                </a:lnTo>
                <a:lnTo>
                  <a:pt x="431" y="297"/>
                </a:lnTo>
                <a:lnTo>
                  <a:pt x="432" y="291"/>
                </a:lnTo>
                <a:lnTo>
                  <a:pt x="432" y="287"/>
                </a:lnTo>
                <a:lnTo>
                  <a:pt x="432" y="290"/>
                </a:lnTo>
                <a:lnTo>
                  <a:pt x="432" y="292"/>
                </a:lnTo>
                <a:lnTo>
                  <a:pt x="433" y="289"/>
                </a:lnTo>
                <a:lnTo>
                  <a:pt x="433" y="279"/>
                </a:lnTo>
                <a:lnTo>
                  <a:pt x="433" y="272"/>
                </a:lnTo>
                <a:lnTo>
                  <a:pt x="433" y="273"/>
                </a:lnTo>
                <a:lnTo>
                  <a:pt x="433" y="274"/>
                </a:lnTo>
                <a:lnTo>
                  <a:pt x="434" y="276"/>
                </a:lnTo>
                <a:lnTo>
                  <a:pt x="434" y="274"/>
                </a:lnTo>
                <a:lnTo>
                  <a:pt x="434" y="275"/>
                </a:lnTo>
                <a:lnTo>
                  <a:pt x="434" y="278"/>
                </a:lnTo>
                <a:lnTo>
                  <a:pt x="435" y="289"/>
                </a:lnTo>
                <a:lnTo>
                  <a:pt x="435" y="295"/>
                </a:lnTo>
                <a:lnTo>
                  <a:pt x="435" y="296"/>
                </a:lnTo>
                <a:lnTo>
                  <a:pt x="435" y="298"/>
                </a:lnTo>
                <a:lnTo>
                  <a:pt x="436" y="299"/>
                </a:lnTo>
                <a:lnTo>
                  <a:pt x="436" y="302"/>
                </a:lnTo>
                <a:lnTo>
                  <a:pt x="436" y="306"/>
                </a:lnTo>
                <a:lnTo>
                  <a:pt x="436" y="311"/>
                </a:lnTo>
                <a:lnTo>
                  <a:pt x="437" y="312"/>
                </a:lnTo>
                <a:lnTo>
                  <a:pt x="437" y="314"/>
                </a:lnTo>
                <a:lnTo>
                  <a:pt x="437" y="316"/>
                </a:lnTo>
                <a:lnTo>
                  <a:pt x="437" y="316"/>
                </a:lnTo>
                <a:lnTo>
                  <a:pt x="438" y="321"/>
                </a:lnTo>
                <a:lnTo>
                  <a:pt x="438" y="327"/>
                </a:lnTo>
                <a:lnTo>
                  <a:pt x="438" y="331"/>
                </a:lnTo>
                <a:lnTo>
                  <a:pt x="438" y="330"/>
                </a:lnTo>
                <a:lnTo>
                  <a:pt x="438" y="330"/>
                </a:lnTo>
                <a:lnTo>
                  <a:pt x="439" y="330"/>
                </a:lnTo>
                <a:lnTo>
                  <a:pt x="439" y="333"/>
                </a:lnTo>
                <a:lnTo>
                  <a:pt x="439" y="338"/>
                </a:lnTo>
                <a:lnTo>
                  <a:pt x="439" y="338"/>
                </a:lnTo>
                <a:lnTo>
                  <a:pt x="440" y="331"/>
                </a:lnTo>
                <a:lnTo>
                  <a:pt x="440" y="323"/>
                </a:lnTo>
                <a:lnTo>
                  <a:pt x="440" y="322"/>
                </a:lnTo>
                <a:lnTo>
                  <a:pt x="440" y="324"/>
                </a:lnTo>
                <a:lnTo>
                  <a:pt x="441" y="328"/>
                </a:lnTo>
                <a:lnTo>
                  <a:pt x="441" y="330"/>
                </a:lnTo>
                <a:lnTo>
                  <a:pt x="441" y="328"/>
                </a:lnTo>
                <a:lnTo>
                  <a:pt x="441" y="329"/>
                </a:lnTo>
                <a:lnTo>
                  <a:pt x="442" y="332"/>
                </a:lnTo>
                <a:lnTo>
                  <a:pt x="442" y="332"/>
                </a:lnTo>
                <a:lnTo>
                  <a:pt x="442" y="329"/>
                </a:lnTo>
                <a:lnTo>
                  <a:pt x="442" y="326"/>
                </a:lnTo>
                <a:lnTo>
                  <a:pt x="442" y="332"/>
                </a:lnTo>
                <a:lnTo>
                  <a:pt x="443" y="344"/>
                </a:lnTo>
                <a:lnTo>
                  <a:pt x="443" y="350"/>
                </a:lnTo>
                <a:lnTo>
                  <a:pt x="443" y="345"/>
                </a:lnTo>
                <a:lnTo>
                  <a:pt x="443" y="338"/>
                </a:lnTo>
                <a:lnTo>
                  <a:pt x="444" y="332"/>
                </a:lnTo>
                <a:lnTo>
                  <a:pt x="444" y="332"/>
                </a:lnTo>
                <a:lnTo>
                  <a:pt x="444" y="333"/>
                </a:lnTo>
                <a:lnTo>
                  <a:pt x="444" y="336"/>
                </a:lnTo>
                <a:lnTo>
                  <a:pt x="445" y="333"/>
                </a:lnTo>
                <a:lnTo>
                  <a:pt x="445" y="332"/>
                </a:lnTo>
                <a:lnTo>
                  <a:pt x="445" y="332"/>
                </a:lnTo>
                <a:lnTo>
                  <a:pt x="445" y="332"/>
                </a:lnTo>
                <a:lnTo>
                  <a:pt x="446" y="336"/>
                </a:lnTo>
                <a:lnTo>
                  <a:pt x="446" y="335"/>
                </a:lnTo>
                <a:lnTo>
                  <a:pt x="446" y="340"/>
                </a:lnTo>
                <a:lnTo>
                  <a:pt x="446" y="342"/>
                </a:lnTo>
                <a:lnTo>
                  <a:pt x="447" y="340"/>
                </a:lnTo>
                <a:lnTo>
                  <a:pt x="447" y="334"/>
                </a:lnTo>
                <a:lnTo>
                  <a:pt x="447" y="330"/>
                </a:lnTo>
                <a:lnTo>
                  <a:pt x="447" y="332"/>
                </a:lnTo>
                <a:lnTo>
                  <a:pt x="447" y="334"/>
                </a:lnTo>
                <a:lnTo>
                  <a:pt x="448" y="342"/>
                </a:lnTo>
                <a:lnTo>
                  <a:pt x="448" y="349"/>
                </a:lnTo>
                <a:lnTo>
                  <a:pt x="448" y="344"/>
                </a:lnTo>
                <a:lnTo>
                  <a:pt x="448" y="333"/>
                </a:lnTo>
                <a:lnTo>
                  <a:pt x="449" y="330"/>
                </a:lnTo>
                <a:lnTo>
                  <a:pt x="449" y="333"/>
                </a:lnTo>
                <a:lnTo>
                  <a:pt x="449" y="336"/>
                </a:lnTo>
                <a:lnTo>
                  <a:pt x="449" y="337"/>
                </a:lnTo>
                <a:lnTo>
                  <a:pt x="450" y="334"/>
                </a:lnTo>
                <a:lnTo>
                  <a:pt x="450" y="339"/>
                </a:lnTo>
                <a:lnTo>
                  <a:pt x="450" y="344"/>
                </a:lnTo>
                <a:lnTo>
                  <a:pt x="450" y="342"/>
                </a:lnTo>
                <a:lnTo>
                  <a:pt x="451" y="339"/>
                </a:lnTo>
                <a:lnTo>
                  <a:pt x="451" y="336"/>
                </a:lnTo>
                <a:lnTo>
                  <a:pt x="451" y="334"/>
                </a:lnTo>
                <a:lnTo>
                  <a:pt x="451" y="332"/>
                </a:lnTo>
                <a:lnTo>
                  <a:pt x="451" y="330"/>
                </a:lnTo>
                <a:lnTo>
                  <a:pt x="452" y="333"/>
                </a:lnTo>
                <a:lnTo>
                  <a:pt x="452" y="344"/>
                </a:lnTo>
                <a:lnTo>
                  <a:pt x="452" y="351"/>
                </a:lnTo>
                <a:lnTo>
                  <a:pt x="452" y="356"/>
                </a:lnTo>
                <a:lnTo>
                  <a:pt x="453" y="351"/>
                </a:lnTo>
                <a:lnTo>
                  <a:pt x="453" y="344"/>
                </a:lnTo>
                <a:lnTo>
                  <a:pt x="453" y="342"/>
                </a:lnTo>
                <a:lnTo>
                  <a:pt x="453" y="342"/>
                </a:lnTo>
                <a:lnTo>
                  <a:pt x="454" y="341"/>
                </a:lnTo>
                <a:lnTo>
                  <a:pt x="454" y="342"/>
                </a:lnTo>
                <a:lnTo>
                  <a:pt x="454" y="342"/>
                </a:lnTo>
                <a:lnTo>
                  <a:pt x="454" y="336"/>
                </a:lnTo>
                <a:lnTo>
                  <a:pt x="455" y="333"/>
                </a:lnTo>
                <a:lnTo>
                  <a:pt x="455" y="341"/>
                </a:lnTo>
                <a:lnTo>
                  <a:pt x="455" y="352"/>
                </a:lnTo>
                <a:lnTo>
                  <a:pt x="455" y="352"/>
                </a:lnTo>
                <a:lnTo>
                  <a:pt x="456" y="344"/>
                </a:lnTo>
                <a:lnTo>
                  <a:pt x="456" y="337"/>
                </a:lnTo>
                <a:lnTo>
                  <a:pt x="456" y="340"/>
                </a:lnTo>
                <a:lnTo>
                  <a:pt x="456" y="346"/>
                </a:lnTo>
                <a:lnTo>
                  <a:pt x="456" y="349"/>
                </a:lnTo>
                <a:lnTo>
                  <a:pt x="457" y="353"/>
                </a:lnTo>
                <a:lnTo>
                  <a:pt x="457" y="355"/>
                </a:lnTo>
                <a:lnTo>
                  <a:pt x="457" y="361"/>
                </a:lnTo>
                <a:lnTo>
                  <a:pt x="457" y="361"/>
                </a:lnTo>
                <a:lnTo>
                  <a:pt x="458" y="351"/>
                </a:lnTo>
                <a:lnTo>
                  <a:pt x="458" y="342"/>
                </a:lnTo>
                <a:lnTo>
                  <a:pt x="458" y="335"/>
                </a:lnTo>
                <a:lnTo>
                  <a:pt x="458" y="330"/>
                </a:lnTo>
                <a:lnTo>
                  <a:pt x="459" y="330"/>
                </a:lnTo>
                <a:lnTo>
                  <a:pt x="459" y="333"/>
                </a:lnTo>
                <a:lnTo>
                  <a:pt x="459" y="347"/>
                </a:lnTo>
                <a:lnTo>
                  <a:pt x="460" y="364"/>
                </a:lnTo>
                <a:lnTo>
                  <a:pt x="460" y="376"/>
                </a:lnTo>
                <a:lnTo>
                  <a:pt x="460" y="361"/>
                </a:lnTo>
                <a:lnTo>
                  <a:pt x="460" y="334"/>
                </a:lnTo>
                <a:lnTo>
                  <a:pt x="460" y="323"/>
                </a:lnTo>
                <a:lnTo>
                  <a:pt x="460" y="334"/>
                </a:lnTo>
                <a:lnTo>
                  <a:pt x="461" y="346"/>
                </a:lnTo>
                <a:lnTo>
                  <a:pt x="461" y="353"/>
                </a:lnTo>
                <a:lnTo>
                  <a:pt x="461" y="353"/>
                </a:lnTo>
                <a:lnTo>
                  <a:pt x="461" y="344"/>
                </a:lnTo>
                <a:lnTo>
                  <a:pt x="462" y="338"/>
                </a:lnTo>
                <a:lnTo>
                  <a:pt x="462" y="340"/>
                </a:lnTo>
                <a:lnTo>
                  <a:pt x="462" y="344"/>
                </a:lnTo>
                <a:lnTo>
                  <a:pt x="463" y="345"/>
                </a:lnTo>
                <a:lnTo>
                  <a:pt x="463" y="342"/>
                </a:lnTo>
                <a:lnTo>
                  <a:pt x="463" y="342"/>
                </a:lnTo>
                <a:lnTo>
                  <a:pt x="463" y="340"/>
                </a:lnTo>
                <a:lnTo>
                  <a:pt x="464" y="344"/>
                </a:lnTo>
                <a:lnTo>
                  <a:pt x="464" y="351"/>
                </a:lnTo>
                <a:lnTo>
                  <a:pt x="464" y="370"/>
                </a:lnTo>
                <a:lnTo>
                  <a:pt x="464" y="382"/>
                </a:lnTo>
                <a:lnTo>
                  <a:pt x="464" y="364"/>
                </a:lnTo>
                <a:lnTo>
                  <a:pt x="464" y="334"/>
                </a:lnTo>
                <a:lnTo>
                  <a:pt x="465" y="316"/>
                </a:lnTo>
                <a:lnTo>
                  <a:pt x="465" y="318"/>
                </a:lnTo>
                <a:lnTo>
                  <a:pt x="465" y="328"/>
                </a:lnTo>
                <a:lnTo>
                  <a:pt x="466" y="337"/>
                </a:lnTo>
                <a:lnTo>
                  <a:pt x="466" y="337"/>
                </a:lnTo>
                <a:lnTo>
                  <a:pt x="466" y="339"/>
                </a:lnTo>
                <a:lnTo>
                  <a:pt x="466" y="341"/>
                </a:lnTo>
                <a:lnTo>
                  <a:pt x="467" y="340"/>
                </a:lnTo>
                <a:lnTo>
                  <a:pt x="467" y="337"/>
                </a:lnTo>
                <a:lnTo>
                  <a:pt x="467" y="332"/>
                </a:lnTo>
                <a:lnTo>
                  <a:pt x="467" y="334"/>
                </a:lnTo>
                <a:lnTo>
                  <a:pt x="468" y="342"/>
                </a:lnTo>
                <a:lnTo>
                  <a:pt x="468" y="342"/>
                </a:lnTo>
                <a:lnTo>
                  <a:pt x="468" y="333"/>
                </a:lnTo>
                <a:lnTo>
                  <a:pt x="468" y="322"/>
                </a:lnTo>
                <a:lnTo>
                  <a:pt x="469" y="325"/>
                </a:lnTo>
                <a:lnTo>
                  <a:pt x="469" y="336"/>
                </a:lnTo>
                <a:lnTo>
                  <a:pt x="469" y="344"/>
                </a:lnTo>
                <a:lnTo>
                  <a:pt x="469" y="342"/>
                </a:lnTo>
                <a:lnTo>
                  <a:pt x="469" y="334"/>
                </a:lnTo>
                <a:lnTo>
                  <a:pt x="470" y="330"/>
                </a:lnTo>
                <a:lnTo>
                  <a:pt x="470" y="332"/>
                </a:lnTo>
                <a:lnTo>
                  <a:pt x="470" y="339"/>
                </a:lnTo>
                <a:lnTo>
                  <a:pt x="470" y="342"/>
                </a:lnTo>
                <a:lnTo>
                  <a:pt x="471" y="341"/>
                </a:lnTo>
                <a:lnTo>
                  <a:pt x="471" y="340"/>
                </a:lnTo>
                <a:lnTo>
                  <a:pt x="471" y="342"/>
                </a:lnTo>
                <a:lnTo>
                  <a:pt x="471" y="347"/>
                </a:lnTo>
                <a:lnTo>
                  <a:pt x="472" y="348"/>
                </a:lnTo>
                <a:lnTo>
                  <a:pt x="472" y="342"/>
                </a:lnTo>
                <a:lnTo>
                  <a:pt x="472" y="337"/>
                </a:lnTo>
                <a:lnTo>
                  <a:pt x="472" y="341"/>
                </a:lnTo>
                <a:lnTo>
                  <a:pt x="473" y="344"/>
                </a:lnTo>
                <a:lnTo>
                  <a:pt x="473" y="339"/>
                </a:lnTo>
                <a:lnTo>
                  <a:pt x="473" y="334"/>
                </a:lnTo>
                <a:lnTo>
                  <a:pt x="473" y="336"/>
                </a:lnTo>
                <a:lnTo>
                  <a:pt x="473" y="336"/>
                </a:lnTo>
                <a:lnTo>
                  <a:pt x="474" y="336"/>
                </a:lnTo>
                <a:lnTo>
                  <a:pt x="474" y="337"/>
                </a:lnTo>
                <a:lnTo>
                  <a:pt x="474" y="344"/>
                </a:lnTo>
                <a:lnTo>
                  <a:pt x="474" y="353"/>
                </a:lnTo>
                <a:lnTo>
                  <a:pt x="475" y="356"/>
                </a:lnTo>
                <a:lnTo>
                  <a:pt x="475" y="352"/>
                </a:lnTo>
                <a:lnTo>
                  <a:pt x="475" y="342"/>
                </a:lnTo>
                <a:lnTo>
                  <a:pt x="475" y="321"/>
                </a:lnTo>
                <a:lnTo>
                  <a:pt x="476" y="279"/>
                </a:lnTo>
                <a:lnTo>
                  <a:pt x="476" y="220"/>
                </a:lnTo>
                <a:lnTo>
                  <a:pt x="476" y="142"/>
                </a:lnTo>
                <a:lnTo>
                  <a:pt x="476" y="64"/>
                </a:lnTo>
                <a:lnTo>
                  <a:pt x="477" y="18"/>
                </a:lnTo>
                <a:lnTo>
                  <a:pt x="477" y="18"/>
                </a:lnTo>
                <a:lnTo>
                  <a:pt x="477" y="65"/>
                </a:lnTo>
                <a:lnTo>
                  <a:pt x="477" y="135"/>
                </a:lnTo>
                <a:lnTo>
                  <a:pt x="478" y="210"/>
                </a:lnTo>
                <a:lnTo>
                  <a:pt x="478" y="277"/>
                </a:lnTo>
                <a:lnTo>
                  <a:pt x="478" y="320"/>
                </a:lnTo>
                <a:lnTo>
                  <a:pt x="478" y="329"/>
                </a:lnTo>
                <a:lnTo>
                  <a:pt x="478" y="319"/>
                </a:lnTo>
                <a:lnTo>
                  <a:pt x="479" y="316"/>
                </a:lnTo>
                <a:lnTo>
                  <a:pt x="479" y="323"/>
                </a:lnTo>
                <a:lnTo>
                  <a:pt x="479" y="333"/>
                </a:lnTo>
                <a:lnTo>
                  <a:pt x="479" y="338"/>
                </a:lnTo>
                <a:lnTo>
                  <a:pt x="480" y="339"/>
                </a:lnTo>
                <a:lnTo>
                  <a:pt x="480" y="340"/>
                </a:lnTo>
                <a:lnTo>
                  <a:pt x="480" y="342"/>
                </a:lnTo>
                <a:lnTo>
                  <a:pt x="480" y="342"/>
                </a:lnTo>
                <a:lnTo>
                  <a:pt x="481" y="342"/>
                </a:lnTo>
                <a:lnTo>
                  <a:pt x="481" y="339"/>
                </a:lnTo>
                <a:lnTo>
                  <a:pt x="481" y="337"/>
                </a:lnTo>
                <a:lnTo>
                  <a:pt x="481" y="339"/>
                </a:lnTo>
                <a:lnTo>
                  <a:pt x="482" y="344"/>
                </a:lnTo>
                <a:lnTo>
                  <a:pt x="482" y="347"/>
                </a:lnTo>
                <a:lnTo>
                  <a:pt x="482" y="347"/>
                </a:lnTo>
                <a:lnTo>
                  <a:pt x="482" y="344"/>
                </a:lnTo>
                <a:lnTo>
                  <a:pt x="482" y="339"/>
                </a:lnTo>
                <a:lnTo>
                  <a:pt x="483" y="337"/>
                </a:lnTo>
                <a:lnTo>
                  <a:pt x="483" y="341"/>
                </a:lnTo>
                <a:lnTo>
                  <a:pt x="483" y="342"/>
                </a:lnTo>
                <a:lnTo>
                  <a:pt x="483" y="340"/>
                </a:lnTo>
                <a:lnTo>
                  <a:pt x="484" y="338"/>
                </a:lnTo>
                <a:lnTo>
                  <a:pt x="484" y="336"/>
                </a:lnTo>
                <a:lnTo>
                  <a:pt x="484" y="331"/>
                </a:lnTo>
                <a:lnTo>
                  <a:pt x="484" y="328"/>
                </a:lnTo>
                <a:lnTo>
                  <a:pt x="485" y="328"/>
                </a:lnTo>
                <a:lnTo>
                  <a:pt x="485" y="330"/>
                </a:lnTo>
                <a:lnTo>
                  <a:pt x="485" y="333"/>
                </a:lnTo>
                <a:lnTo>
                  <a:pt x="485" y="334"/>
                </a:lnTo>
                <a:lnTo>
                  <a:pt x="486" y="333"/>
                </a:lnTo>
                <a:lnTo>
                  <a:pt x="486" y="336"/>
                </a:lnTo>
                <a:lnTo>
                  <a:pt x="486" y="336"/>
                </a:lnTo>
                <a:lnTo>
                  <a:pt x="486" y="331"/>
                </a:lnTo>
                <a:lnTo>
                  <a:pt x="487" y="328"/>
                </a:lnTo>
                <a:lnTo>
                  <a:pt x="487" y="327"/>
                </a:lnTo>
                <a:lnTo>
                  <a:pt x="487" y="323"/>
                </a:lnTo>
                <a:lnTo>
                  <a:pt x="487" y="322"/>
                </a:lnTo>
                <a:lnTo>
                  <a:pt x="487" y="320"/>
                </a:lnTo>
                <a:lnTo>
                  <a:pt x="488" y="321"/>
                </a:lnTo>
                <a:lnTo>
                  <a:pt x="488" y="324"/>
                </a:lnTo>
                <a:lnTo>
                  <a:pt x="488" y="319"/>
                </a:lnTo>
                <a:lnTo>
                  <a:pt x="488" y="310"/>
                </a:lnTo>
                <a:lnTo>
                  <a:pt x="489" y="306"/>
                </a:lnTo>
                <a:lnTo>
                  <a:pt x="489" y="304"/>
                </a:lnTo>
                <a:lnTo>
                  <a:pt x="489" y="301"/>
                </a:lnTo>
                <a:lnTo>
                  <a:pt x="489" y="296"/>
                </a:lnTo>
                <a:lnTo>
                  <a:pt x="490" y="289"/>
                </a:lnTo>
                <a:lnTo>
                  <a:pt x="490" y="284"/>
                </a:lnTo>
                <a:lnTo>
                  <a:pt x="490" y="279"/>
                </a:lnTo>
                <a:lnTo>
                  <a:pt x="490" y="278"/>
                </a:lnTo>
                <a:lnTo>
                  <a:pt x="491" y="283"/>
                </a:lnTo>
                <a:lnTo>
                  <a:pt x="491" y="287"/>
                </a:lnTo>
                <a:lnTo>
                  <a:pt x="491" y="283"/>
                </a:lnTo>
                <a:lnTo>
                  <a:pt x="491" y="272"/>
                </a:lnTo>
                <a:lnTo>
                  <a:pt x="491" y="268"/>
                </a:lnTo>
                <a:lnTo>
                  <a:pt x="492" y="268"/>
                </a:lnTo>
                <a:lnTo>
                  <a:pt x="492" y="273"/>
                </a:lnTo>
                <a:lnTo>
                  <a:pt x="492" y="280"/>
                </a:lnTo>
                <a:lnTo>
                  <a:pt x="492" y="286"/>
                </a:lnTo>
                <a:lnTo>
                  <a:pt x="493" y="287"/>
                </a:lnTo>
                <a:lnTo>
                  <a:pt x="493" y="287"/>
                </a:lnTo>
                <a:lnTo>
                  <a:pt x="493" y="290"/>
                </a:lnTo>
                <a:lnTo>
                  <a:pt x="493" y="297"/>
                </a:lnTo>
                <a:lnTo>
                  <a:pt x="494" y="302"/>
                </a:lnTo>
                <a:lnTo>
                  <a:pt x="494" y="306"/>
                </a:lnTo>
                <a:lnTo>
                  <a:pt x="494" y="310"/>
                </a:lnTo>
                <a:lnTo>
                  <a:pt x="495" y="312"/>
                </a:lnTo>
                <a:lnTo>
                  <a:pt x="495" y="315"/>
                </a:lnTo>
                <a:lnTo>
                  <a:pt x="495" y="317"/>
                </a:lnTo>
                <a:lnTo>
                  <a:pt x="495" y="322"/>
                </a:lnTo>
                <a:lnTo>
                  <a:pt x="496" y="324"/>
                </a:lnTo>
                <a:lnTo>
                  <a:pt x="496" y="327"/>
                </a:lnTo>
                <a:lnTo>
                  <a:pt x="496" y="328"/>
                </a:lnTo>
                <a:lnTo>
                  <a:pt x="496" y="329"/>
                </a:lnTo>
                <a:lnTo>
                  <a:pt x="496" y="328"/>
                </a:lnTo>
                <a:lnTo>
                  <a:pt x="496" y="330"/>
                </a:lnTo>
                <a:lnTo>
                  <a:pt x="497" y="340"/>
                </a:lnTo>
                <a:lnTo>
                  <a:pt x="497" y="340"/>
                </a:lnTo>
                <a:lnTo>
                  <a:pt x="497" y="332"/>
                </a:lnTo>
                <a:lnTo>
                  <a:pt x="497" y="322"/>
                </a:lnTo>
                <a:lnTo>
                  <a:pt x="498" y="322"/>
                </a:lnTo>
                <a:lnTo>
                  <a:pt x="498" y="329"/>
                </a:lnTo>
                <a:lnTo>
                  <a:pt x="498" y="330"/>
                </a:lnTo>
                <a:lnTo>
                  <a:pt x="499" y="332"/>
                </a:lnTo>
                <a:lnTo>
                  <a:pt x="499" y="332"/>
                </a:lnTo>
                <a:lnTo>
                  <a:pt x="499" y="332"/>
                </a:lnTo>
                <a:lnTo>
                  <a:pt x="499" y="330"/>
                </a:lnTo>
                <a:lnTo>
                  <a:pt x="500" y="332"/>
                </a:lnTo>
                <a:lnTo>
                  <a:pt x="500" y="335"/>
                </a:lnTo>
                <a:lnTo>
                  <a:pt x="500" y="336"/>
                </a:lnTo>
                <a:lnTo>
                  <a:pt x="500" y="331"/>
                </a:lnTo>
                <a:lnTo>
                  <a:pt x="500" y="330"/>
                </a:lnTo>
                <a:lnTo>
                  <a:pt x="500" y="333"/>
                </a:lnTo>
                <a:lnTo>
                  <a:pt x="501" y="337"/>
                </a:lnTo>
                <a:lnTo>
                  <a:pt x="501" y="335"/>
                </a:lnTo>
                <a:lnTo>
                  <a:pt x="501" y="330"/>
                </a:lnTo>
                <a:lnTo>
                  <a:pt x="502" y="328"/>
                </a:lnTo>
                <a:lnTo>
                  <a:pt x="502" y="328"/>
                </a:lnTo>
                <a:lnTo>
                  <a:pt x="502" y="330"/>
                </a:lnTo>
                <a:lnTo>
                  <a:pt x="502" y="332"/>
                </a:lnTo>
                <a:lnTo>
                  <a:pt x="503" y="334"/>
                </a:lnTo>
                <a:lnTo>
                  <a:pt x="503" y="332"/>
                </a:lnTo>
                <a:lnTo>
                  <a:pt x="503" y="333"/>
                </a:lnTo>
                <a:lnTo>
                  <a:pt x="503" y="334"/>
                </a:lnTo>
                <a:lnTo>
                  <a:pt x="504" y="337"/>
                </a:lnTo>
                <a:lnTo>
                  <a:pt x="504" y="336"/>
                </a:lnTo>
                <a:lnTo>
                  <a:pt x="504" y="336"/>
                </a:lnTo>
                <a:lnTo>
                  <a:pt x="504" y="336"/>
                </a:lnTo>
                <a:lnTo>
                  <a:pt x="505" y="340"/>
                </a:lnTo>
                <a:lnTo>
                  <a:pt x="505" y="336"/>
                </a:lnTo>
                <a:lnTo>
                  <a:pt x="505" y="334"/>
                </a:lnTo>
                <a:lnTo>
                  <a:pt x="505" y="333"/>
                </a:lnTo>
                <a:lnTo>
                  <a:pt x="505" y="334"/>
                </a:lnTo>
                <a:lnTo>
                  <a:pt x="506" y="335"/>
                </a:lnTo>
                <a:lnTo>
                  <a:pt x="506" y="339"/>
                </a:lnTo>
                <a:lnTo>
                  <a:pt x="506" y="339"/>
                </a:lnTo>
                <a:lnTo>
                  <a:pt x="506" y="332"/>
                </a:lnTo>
                <a:lnTo>
                  <a:pt x="507" y="328"/>
                </a:lnTo>
                <a:lnTo>
                  <a:pt x="507" y="325"/>
                </a:lnTo>
                <a:lnTo>
                  <a:pt x="507" y="327"/>
                </a:lnTo>
                <a:lnTo>
                  <a:pt x="507" y="330"/>
                </a:lnTo>
                <a:lnTo>
                  <a:pt x="508" y="333"/>
                </a:lnTo>
                <a:lnTo>
                  <a:pt x="508" y="333"/>
                </a:lnTo>
                <a:lnTo>
                  <a:pt x="508" y="334"/>
                </a:lnTo>
                <a:lnTo>
                  <a:pt x="508" y="331"/>
                </a:lnTo>
                <a:lnTo>
                  <a:pt x="509" y="330"/>
                </a:lnTo>
                <a:lnTo>
                  <a:pt x="509" y="328"/>
                </a:lnTo>
                <a:lnTo>
                  <a:pt x="509" y="329"/>
                </a:lnTo>
                <a:lnTo>
                  <a:pt x="509" y="334"/>
                </a:lnTo>
                <a:lnTo>
                  <a:pt x="509" y="333"/>
                </a:lnTo>
                <a:lnTo>
                  <a:pt x="510" y="333"/>
                </a:lnTo>
                <a:lnTo>
                  <a:pt x="510" y="330"/>
                </a:lnTo>
                <a:lnTo>
                  <a:pt x="510" y="330"/>
                </a:lnTo>
                <a:lnTo>
                  <a:pt x="510" y="329"/>
                </a:lnTo>
                <a:lnTo>
                  <a:pt x="511" y="331"/>
                </a:lnTo>
                <a:lnTo>
                  <a:pt x="511" y="332"/>
                </a:lnTo>
                <a:lnTo>
                  <a:pt x="511" y="332"/>
                </a:lnTo>
                <a:lnTo>
                  <a:pt x="511" y="332"/>
                </a:lnTo>
                <a:lnTo>
                  <a:pt x="512" y="333"/>
                </a:lnTo>
                <a:lnTo>
                  <a:pt x="512" y="334"/>
                </a:lnTo>
                <a:lnTo>
                  <a:pt x="512" y="336"/>
                </a:lnTo>
                <a:lnTo>
                  <a:pt x="512" y="335"/>
                </a:lnTo>
                <a:lnTo>
                  <a:pt x="513" y="336"/>
                </a:lnTo>
                <a:lnTo>
                  <a:pt x="513" y="335"/>
                </a:lnTo>
                <a:lnTo>
                  <a:pt x="513" y="336"/>
                </a:lnTo>
                <a:lnTo>
                  <a:pt x="513" y="336"/>
                </a:lnTo>
                <a:lnTo>
                  <a:pt x="513" y="336"/>
                </a:lnTo>
                <a:lnTo>
                  <a:pt x="514" y="336"/>
                </a:lnTo>
                <a:lnTo>
                  <a:pt x="514" y="337"/>
                </a:lnTo>
                <a:lnTo>
                  <a:pt x="514" y="339"/>
                </a:lnTo>
                <a:lnTo>
                  <a:pt x="514" y="339"/>
                </a:lnTo>
                <a:lnTo>
                  <a:pt x="515" y="338"/>
                </a:lnTo>
                <a:lnTo>
                  <a:pt x="515" y="337"/>
                </a:lnTo>
                <a:lnTo>
                  <a:pt x="515" y="337"/>
                </a:lnTo>
                <a:lnTo>
                  <a:pt x="515" y="338"/>
                </a:lnTo>
                <a:lnTo>
                  <a:pt x="516" y="338"/>
                </a:lnTo>
                <a:lnTo>
                  <a:pt x="516" y="339"/>
                </a:lnTo>
                <a:lnTo>
                  <a:pt x="516" y="340"/>
                </a:lnTo>
                <a:lnTo>
                  <a:pt x="516" y="338"/>
                </a:lnTo>
                <a:lnTo>
                  <a:pt x="517" y="334"/>
                </a:lnTo>
                <a:lnTo>
                  <a:pt x="517" y="332"/>
                </a:lnTo>
                <a:lnTo>
                  <a:pt x="517" y="334"/>
                </a:lnTo>
                <a:lnTo>
                  <a:pt x="517" y="337"/>
                </a:lnTo>
                <a:lnTo>
                  <a:pt x="518" y="338"/>
                </a:lnTo>
                <a:lnTo>
                  <a:pt x="518" y="339"/>
                </a:lnTo>
                <a:lnTo>
                  <a:pt x="518" y="340"/>
                </a:lnTo>
                <a:lnTo>
                  <a:pt x="518" y="336"/>
                </a:lnTo>
                <a:lnTo>
                  <a:pt x="518" y="334"/>
                </a:lnTo>
                <a:lnTo>
                  <a:pt x="519" y="333"/>
                </a:lnTo>
                <a:lnTo>
                  <a:pt x="519" y="335"/>
                </a:lnTo>
                <a:lnTo>
                  <a:pt x="519" y="339"/>
                </a:lnTo>
                <a:lnTo>
                  <a:pt x="519" y="338"/>
                </a:lnTo>
                <a:lnTo>
                  <a:pt x="520" y="337"/>
                </a:lnTo>
                <a:lnTo>
                  <a:pt x="520" y="334"/>
                </a:lnTo>
                <a:lnTo>
                  <a:pt x="520" y="334"/>
                </a:lnTo>
                <a:lnTo>
                  <a:pt x="520" y="339"/>
                </a:lnTo>
                <a:lnTo>
                  <a:pt x="521" y="341"/>
                </a:lnTo>
                <a:lnTo>
                  <a:pt x="521" y="341"/>
                </a:lnTo>
                <a:lnTo>
                  <a:pt x="521" y="341"/>
                </a:lnTo>
                <a:lnTo>
                  <a:pt x="521" y="340"/>
                </a:lnTo>
                <a:lnTo>
                  <a:pt x="522" y="337"/>
                </a:lnTo>
                <a:lnTo>
                  <a:pt x="522" y="333"/>
                </a:lnTo>
                <a:lnTo>
                  <a:pt x="522" y="333"/>
                </a:lnTo>
                <a:lnTo>
                  <a:pt x="522" y="334"/>
                </a:lnTo>
                <a:lnTo>
                  <a:pt x="522" y="334"/>
                </a:lnTo>
                <a:lnTo>
                  <a:pt x="523" y="332"/>
                </a:lnTo>
                <a:lnTo>
                  <a:pt x="523" y="332"/>
                </a:lnTo>
                <a:lnTo>
                  <a:pt x="523" y="331"/>
                </a:lnTo>
                <a:lnTo>
                  <a:pt x="523" y="331"/>
                </a:lnTo>
                <a:lnTo>
                  <a:pt x="524" y="330"/>
                </a:lnTo>
                <a:lnTo>
                  <a:pt x="524" y="330"/>
                </a:lnTo>
                <a:lnTo>
                  <a:pt x="524" y="330"/>
                </a:lnTo>
                <a:lnTo>
                  <a:pt x="524" y="330"/>
                </a:lnTo>
                <a:lnTo>
                  <a:pt x="525" y="331"/>
                </a:lnTo>
                <a:lnTo>
                  <a:pt x="525" y="330"/>
                </a:lnTo>
                <a:lnTo>
                  <a:pt x="525" y="328"/>
                </a:lnTo>
                <a:lnTo>
                  <a:pt x="525" y="327"/>
                </a:lnTo>
                <a:lnTo>
                  <a:pt x="526" y="328"/>
                </a:lnTo>
                <a:lnTo>
                  <a:pt x="526" y="328"/>
                </a:lnTo>
                <a:lnTo>
                  <a:pt x="526" y="328"/>
                </a:lnTo>
                <a:lnTo>
                  <a:pt x="526" y="327"/>
                </a:lnTo>
                <a:lnTo>
                  <a:pt x="527" y="328"/>
                </a:lnTo>
                <a:lnTo>
                  <a:pt x="527" y="329"/>
                </a:lnTo>
                <a:lnTo>
                  <a:pt x="527" y="328"/>
                </a:lnTo>
                <a:lnTo>
                  <a:pt x="527" y="327"/>
                </a:lnTo>
                <a:lnTo>
                  <a:pt x="527" y="327"/>
                </a:lnTo>
                <a:lnTo>
                  <a:pt x="528" y="330"/>
                </a:lnTo>
                <a:lnTo>
                  <a:pt x="528" y="334"/>
                </a:lnTo>
                <a:lnTo>
                  <a:pt x="528" y="335"/>
                </a:lnTo>
                <a:lnTo>
                  <a:pt x="528" y="339"/>
                </a:lnTo>
                <a:lnTo>
                  <a:pt x="529" y="340"/>
                </a:lnTo>
                <a:lnTo>
                  <a:pt x="529" y="341"/>
                </a:lnTo>
                <a:lnTo>
                  <a:pt x="529" y="344"/>
                </a:lnTo>
                <a:lnTo>
                  <a:pt x="529" y="342"/>
                </a:lnTo>
                <a:lnTo>
                  <a:pt x="530" y="343"/>
                </a:lnTo>
                <a:lnTo>
                  <a:pt x="530" y="342"/>
                </a:lnTo>
                <a:lnTo>
                  <a:pt x="530" y="342"/>
                </a:lnTo>
                <a:lnTo>
                  <a:pt x="531" y="340"/>
                </a:lnTo>
                <a:lnTo>
                  <a:pt x="531" y="338"/>
                </a:lnTo>
                <a:lnTo>
                  <a:pt x="531" y="340"/>
                </a:lnTo>
                <a:lnTo>
                  <a:pt x="531" y="344"/>
                </a:lnTo>
                <a:lnTo>
                  <a:pt x="531" y="339"/>
                </a:lnTo>
                <a:lnTo>
                  <a:pt x="531" y="332"/>
                </a:lnTo>
                <a:lnTo>
                  <a:pt x="532" y="328"/>
                </a:lnTo>
                <a:lnTo>
                  <a:pt x="532" y="332"/>
                </a:lnTo>
                <a:lnTo>
                  <a:pt x="532" y="337"/>
                </a:lnTo>
                <a:lnTo>
                  <a:pt x="532" y="334"/>
                </a:lnTo>
                <a:lnTo>
                  <a:pt x="533" y="309"/>
                </a:lnTo>
                <a:lnTo>
                  <a:pt x="533" y="261"/>
                </a:lnTo>
                <a:lnTo>
                  <a:pt x="533" y="191"/>
                </a:lnTo>
                <a:lnTo>
                  <a:pt x="534" y="111"/>
                </a:lnTo>
                <a:lnTo>
                  <a:pt x="534" y="40"/>
                </a:lnTo>
                <a:lnTo>
                  <a:pt x="534" y="0"/>
                </a:lnTo>
                <a:lnTo>
                  <a:pt x="534" y="13"/>
                </a:lnTo>
                <a:lnTo>
                  <a:pt x="535" y="65"/>
                </a:lnTo>
                <a:lnTo>
                  <a:pt x="535" y="138"/>
                </a:lnTo>
                <a:lnTo>
                  <a:pt x="535" y="214"/>
                </a:lnTo>
                <a:lnTo>
                  <a:pt x="535" y="278"/>
                </a:lnTo>
                <a:lnTo>
                  <a:pt x="536" y="312"/>
                </a:lnTo>
                <a:lnTo>
                  <a:pt x="536" y="324"/>
                </a:lnTo>
                <a:lnTo>
                  <a:pt x="536" y="331"/>
                </a:lnTo>
                <a:lnTo>
                  <a:pt x="536" y="337"/>
                </a:lnTo>
                <a:lnTo>
                  <a:pt x="536" y="337"/>
                </a:lnTo>
                <a:lnTo>
                  <a:pt x="536" y="333"/>
                </a:lnTo>
                <a:lnTo>
                  <a:pt x="537" y="332"/>
                </a:lnTo>
                <a:lnTo>
                  <a:pt x="537" y="334"/>
                </a:lnTo>
                <a:lnTo>
                  <a:pt x="537" y="336"/>
                </a:lnTo>
                <a:lnTo>
                  <a:pt x="538" y="333"/>
                </a:lnTo>
                <a:lnTo>
                  <a:pt x="538" y="331"/>
                </a:lnTo>
                <a:lnTo>
                  <a:pt x="538" y="332"/>
                </a:lnTo>
                <a:lnTo>
                  <a:pt x="538" y="334"/>
                </a:lnTo>
                <a:lnTo>
                  <a:pt x="539" y="336"/>
                </a:lnTo>
                <a:lnTo>
                  <a:pt x="539" y="335"/>
                </a:lnTo>
                <a:lnTo>
                  <a:pt x="539" y="335"/>
                </a:lnTo>
                <a:lnTo>
                  <a:pt x="539" y="338"/>
                </a:lnTo>
                <a:lnTo>
                  <a:pt x="540" y="335"/>
                </a:lnTo>
                <a:lnTo>
                  <a:pt x="540" y="334"/>
                </a:lnTo>
                <a:lnTo>
                  <a:pt x="540" y="334"/>
                </a:lnTo>
                <a:lnTo>
                  <a:pt x="540" y="337"/>
                </a:lnTo>
                <a:lnTo>
                  <a:pt x="540" y="339"/>
                </a:lnTo>
                <a:lnTo>
                  <a:pt x="541" y="336"/>
                </a:lnTo>
                <a:lnTo>
                  <a:pt x="541" y="335"/>
                </a:lnTo>
                <a:lnTo>
                  <a:pt x="541" y="333"/>
                </a:lnTo>
                <a:lnTo>
                  <a:pt x="541" y="332"/>
                </a:lnTo>
                <a:lnTo>
                  <a:pt x="542" y="340"/>
                </a:lnTo>
                <a:lnTo>
                  <a:pt x="542" y="347"/>
                </a:lnTo>
                <a:lnTo>
                  <a:pt x="542" y="346"/>
                </a:lnTo>
                <a:lnTo>
                  <a:pt x="542" y="336"/>
                </a:lnTo>
                <a:lnTo>
                  <a:pt x="543" y="329"/>
                </a:lnTo>
                <a:lnTo>
                  <a:pt x="543" y="328"/>
                </a:lnTo>
                <a:lnTo>
                  <a:pt x="543" y="328"/>
                </a:lnTo>
                <a:lnTo>
                  <a:pt x="543" y="330"/>
                </a:lnTo>
                <a:lnTo>
                  <a:pt x="544" y="330"/>
                </a:lnTo>
                <a:lnTo>
                  <a:pt x="544" y="332"/>
                </a:lnTo>
                <a:lnTo>
                  <a:pt x="544" y="334"/>
                </a:lnTo>
                <a:lnTo>
                  <a:pt x="544" y="338"/>
                </a:lnTo>
                <a:lnTo>
                  <a:pt x="545" y="335"/>
                </a:lnTo>
                <a:lnTo>
                  <a:pt x="545" y="323"/>
                </a:lnTo>
                <a:lnTo>
                  <a:pt x="545" y="316"/>
                </a:lnTo>
                <a:lnTo>
                  <a:pt x="545" y="316"/>
                </a:lnTo>
                <a:lnTo>
                  <a:pt x="545" y="316"/>
                </a:lnTo>
                <a:lnTo>
                  <a:pt x="546" y="314"/>
                </a:lnTo>
                <a:lnTo>
                  <a:pt x="546" y="312"/>
                </a:lnTo>
                <a:lnTo>
                  <a:pt x="546" y="315"/>
                </a:lnTo>
                <a:lnTo>
                  <a:pt x="546" y="318"/>
                </a:lnTo>
                <a:lnTo>
                  <a:pt x="547" y="312"/>
                </a:lnTo>
                <a:lnTo>
                  <a:pt x="547" y="302"/>
                </a:lnTo>
                <a:lnTo>
                  <a:pt x="547" y="296"/>
                </a:lnTo>
                <a:lnTo>
                  <a:pt x="547" y="294"/>
                </a:lnTo>
                <a:lnTo>
                  <a:pt x="548" y="292"/>
                </a:lnTo>
                <a:lnTo>
                  <a:pt x="548" y="288"/>
                </a:lnTo>
                <a:lnTo>
                  <a:pt x="548" y="282"/>
                </a:lnTo>
                <a:lnTo>
                  <a:pt x="548" y="276"/>
                </a:lnTo>
                <a:lnTo>
                  <a:pt x="549" y="274"/>
                </a:lnTo>
                <a:lnTo>
                  <a:pt x="549" y="277"/>
                </a:lnTo>
                <a:lnTo>
                  <a:pt x="549" y="280"/>
                </a:lnTo>
                <a:lnTo>
                  <a:pt x="549" y="278"/>
                </a:lnTo>
                <a:lnTo>
                  <a:pt x="549" y="275"/>
                </a:lnTo>
                <a:lnTo>
                  <a:pt x="550" y="270"/>
                </a:lnTo>
                <a:lnTo>
                  <a:pt x="550" y="276"/>
                </a:lnTo>
                <a:lnTo>
                  <a:pt x="550" y="290"/>
                </a:lnTo>
                <a:lnTo>
                  <a:pt x="550" y="304"/>
                </a:lnTo>
                <a:lnTo>
                  <a:pt x="551" y="310"/>
                </a:lnTo>
                <a:lnTo>
                  <a:pt x="551" y="304"/>
                </a:lnTo>
                <a:lnTo>
                  <a:pt x="551" y="298"/>
                </a:lnTo>
                <a:lnTo>
                  <a:pt x="551" y="301"/>
                </a:lnTo>
                <a:lnTo>
                  <a:pt x="552" y="312"/>
                </a:lnTo>
                <a:lnTo>
                  <a:pt x="552" y="322"/>
                </a:lnTo>
                <a:lnTo>
                  <a:pt x="552" y="325"/>
                </a:lnTo>
                <a:lnTo>
                  <a:pt x="552" y="322"/>
                </a:lnTo>
                <a:lnTo>
                  <a:pt x="553" y="324"/>
                </a:lnTo>
                <a:lnTo>
                  <a:pt x="553" y="328"/>
                </a:lnTo>
                <a:lnTo>
                  <a:pt x="553" y="333"/>
                </a:lnTo>
                <a:lnTo>
                  <a:pt x="553" y="337"/>
                </a:lnTo>
                <a:lnTo>
                  <a:pt x="553" y="337"/>
                </a:lnTo>
                <a:lnTo>
                  <a:pt x="554" y="333"/>
                </a:lnTo>
                <a:lnTo>
                  <a:pt x="554" y="330"/>
                </a:lnTo>
                <a:lnTo>
                  <a:pt x="554" y="332"/>
                </a:lnTo>
                <a:lnTo>
                  <a:pt x="554" y="339"/>
                </a:lnTo>
                <a:lnTo>
                  <a:pt x="555" y="344"/>
                </a:lnTo>
                <a:lnTo>
                  <a:pt x="555" y="342"/>
                </a:lnTo>
                <a:lnTo>
                  <a:pt x="555" y="336"/>
                </a:lnTo>
                <a:lnTo>
                  <a:pt x="555" y="334"/>
                </a:lnTo>
                <a:lnTo>
                  <a:pt x="556" y="336"/>
                </a:lnTo>
                <a:lnTo>
                  <a:pt x="556" y="337"/>
                </a:lnTo>
                <a:lnTo>
                  <a:pt x="556" y="333"/>
                </a:lnTo>
                <a:lnTo>
                  <a:pt x="556" y="333"/>
                </a:lnTo>
                <a:lnTo>
                  <a:pt x="557" y="332"/>
                </a:lnTo>
                <a:lnTo>
                  <a:pt x="557" y="332"/>
                </a:lnTo>
                <a:lnTo>
                  <a:pt x="557" y="330"/>
                </a:lnTo>
                <a:lnTo>
                  <a:pt x="557" y="334"/>
                </a:lnTo>
                <a:lnTo>
                  <a:pt x="558" y="337"/>
                </a:lnTo>
                <a:lnTo>
                  <a:pt x="558" y="344"/>
                </a:lnTo>
                <a:lnTo>
                  <a:pt x="558" y="347"/>
                </a:lnTo>
                <a:lnTo>
                  <a:pt x="558" y="349"/>
                </a:lnTo>
                <a:lnTo>
                  <a:pt x="558" y="349"/>
                </a:lnTo>
                <a:lnTo>
                  <a:pt x="559" y="355"/>
                </a:lnTo>
                <a:lnTo>
                  <a:pt x="559" y="360"/>
                </a:lnTo>
                <a:lnTo>
                  <a:pt x="559" y="351"/>
                </a:lnTo>
                <a:lnTo>
                  <a:pt x="559" y="334"/>
                </a:lnTo>
                <a:lnTo>
                  <a:pt x="560" y="326"/>
                </a:lnTo>
                <a:lnTo>
                  <a:pt x="560" y="329"/>
                </a:lnTo>
                <a:lnTo>
                  <a:pt x="560" y="340"/>
                </a:lnTo>
                <a:lnTo>
                  <a:pt x="560" y="350"/>
                </a:lnTo>
                <a:lnTo>
                  <a:pt x="561" y="348"/>
                </a:lnTo>
                <a:lnTo>
                  <a:pt x="561" y="342"/>
                </a:lnTo>
                <a:lnTo>
                  <a:pt x="561" y="337"/>
                </a:lnTo>
                <a:lnTo>
                  <a:pt x="561" y="342"/>
                </a:lnTo>
                <a:lnTo>
                  <a:pt x="562" y="353"/>
                </a:lnTo>
                <a:lnTo>
                  <a:pt x="562" y="357"/>
                </a:lnTo>
                <a:lnTo>
                  <a:pt x="562" y="350"/>
                </a:lnTo>
                <a:lnTo>
                  <a:pt x="562" y="341"/>
                </a:lnTo>
                <a:lnTo>
                  <a:pt x="562" y="339"/>
                </a:lnTo>
                <a:lnTo>
                  <a:pt x="563" y="350"/>
                </a:lnTo>
                <a:lnTo>
                  <a:pt x="563" y="362"/>
                </a:lnTo>
                <a:lnTo>
                  <a:pt x="563" y="361"/>
                </a:lnTo>
                <a:lnTo>
                  <a:pt x="563" y="346"/>
                </a:lnTo>
                <a:lnTo>
                  <a:pt x="564" y="337"/>
                </a:lnTo>
                <a:lnTo>
                  <a:pt x="564" y="336"/>
                </a:lnTo>
                <a:lnTo>
                  <a:pt x="564" y="339"/>
                </a:lnTo>
                <a:lnTo>
                  <a:pt x="564" y="341"/>
                </a:lnTo>
                <a:lnTo>
                  <a:pt x="565" y="341"/>
                </a:lnTo>
                <a:lnTo>
                  <a:pt x="565" y="340"/>
                </a:lnTo>
                <a:lnTo>
                  <a:pt x="565" y="339"/>
                </a:lnTo>
                <a:lnTo>
                  <a:pt x="565" y="340"/>
                </a:lnTo>
                <a:lnTo>
                  <a:pt x="566" y="339"/>
                </a:lnTo>
                <a:lnTo>
                  <a:pt x="566" y="342"/>
                </a:lnTo>
                <a:lnTo>
                  <a:pt x="566" y="340"/>
                </a:lnTo>
                <a:lnTo>
                  <a:pt x="567" y="340"/>
                </a:lnTo>
                <a:lnTo>
                  <a:pt x="567" y="342"/>
                </a:lnTo>
                <a:lnTo>
                  <a:pt x="567" y="347"/>
                </a:lnTo>
                <a:lnTo>
                  <a:pt x="567" y="350"/>
                </a:lnTo>
                <a:lnTo>
                  <a:pt x="567" y="351"/>
                </a:lnTo>
                <a:lnTo>
                  <a:pt x="567" y="351"/>
                </a:lnTo>
                <a:lnTo>
                  <a:pt x="568" y="350"/>
                </a:lnTo>
                <a:lnTo>
                  <a:pt x="568" y="341"/>
                </a:lnTo>
                <a:lnTo>
                  <a:pt x="568" y="336"/>
                </a:lnTo>
                <a:lnTo>
                  <a:pt x="568" y="332"/>
                </a:lnTo>
                <a:lnTo>
                  <a:pt x="569" y="334"/>
                </a:lnTo>
                <a:lnTo>
                  <a:pt x="569" y="344"/>
                </a:lnTo>
                <a:lnTo>
                  <a:pt x="569" y="355"/>
                </a:lnTo>
                <a:lnTo>
                  <a:pt x="570" y="357"/>
                </a:lnTo>
                <a:lnTo>
                  <a:pt x="570" y="350"/>
                </a:lnTo>
                <a:lnTo>
                  <a:pt x="570" y="340"/>
                </a:lnTo>
                <a:lnTo>
                  <a:pt x="570" y="338"/>
                </a:lnTo>
                <a:lnTo>
                  <a:pt x="571" y="344"/>
                </a:lnTo>
                <a:lnTo>
                  <a:pt x="571" y="342"/>
                </a:lnTo>
                <a:lnTo>
                  <a:pt x="571" y="341"/>
                </a:lnTo>
                <a:lnTo>
                  <a:pt x="571" y="339"/>
                </a:lnTo>
                <a:lnTo>
                  <a:pt x="571" y="342"/>
                </a:lnTo>
                <a:lnTo>
                  <a:pt x="571" y="346"/>
                </a:lnTo>
                <a:lnTo>
                  <a:pt x="572" y="346"/>
                </a:lnTo>
                <a:lnTo>
                  <a:pt x="572" y="347"/>
                </a:lnTo>
                <a:lnTo>
                  <a:pt x="572" y="349"/>
                </a:lnTo>
                <a:lnTo>
                  <a:pt x="573" y="348"/>
                </a:lnTo>
                <a:lnTo>
                  <a:pt x="573" y="347"/>
                </a:lnTo>
                <a:lnTo>
                  <a:pt x="573" y="346"/>
                </a:lnTo>
                <a:lnTo>
                  <a:pt x="573" y="346"/>
                </a:lnTo>
                <a:lnTo>
                  <a:pt x="574" y="344"/>
                </a:lnTo>
                <a:lnTo>
                  <a:pt x="574" y="346"/>
                </a:lnTo>
                <a:lnTo>
                  <a:pt x="574" y="347"/>
                </a:lnTo>
                <a:lnTo>
                  <a:pt x="574" y="346"/>
                </a:lnTo>
                <a:lnTo>
                  <a:pt x="575" y="346"/>
                </a:lnTo>
                <a:lnTo>
                  <a:pt x="575" y="348"/>
                </a:lnTo>
                <a:lnTo>
                  <a:pt x="575" y="349"/>
                </a:lnTo>
                <a:lnTo>
                  <a:pt x="575" y="347"/>
                </a:lnTo>
                <a:lnTo>
                  <a:pt x="576" y="348"/>
                </a:lnTo>
                <a:lnTo>
                  <a:pt x="576" y="350"/>
                </a:lnTo>
                <a:lnTo>
                  <a:pt x="576" y="352"/>
                </a:lnTo>
                <a:lnTo>
                  <a:pt x="576" y="350"/>
                </a:lnTo>
                <a:lnTo>
                  <a:pt x="576" y="344"/>
                </a:lnTo>
                <a:lnTo>
                  <a:pt x="577" y="344"/>
                </a:lnTo>
                <a:lnTo>
                  <a:pt x="577" y="344"/>
                </a:lnTo>
                <a:lnTo>
                  <a:pt x="577" y="344"/>
                </a:lnTo>
                <a:lnTo>
                  <a:pt x="577" y="344"/>
                </a:lnTo>
                <a:lnTo>
                  <a:pt x="578" y="344"/>
                </a:lnTo>
                <a:lnTo>
                  <a:pt x="578" y="342"/>
                </a:lnTo>
                <a:lnTo>
                  <a:pt x="578" y="342"/>
                </a:lnTo>
                <a:lnTo>
                  <a:pt x="578" y="344"/>
                </a:lnTo>
                <a:lnTo>
                  <a:pt x="579" y="347"/>
                </a:lnTo>
                <a:lnTo>
                  <a:pt x="579" y="348"/>
                </a:lnTo>
                <a:lnTo>
                  <a:pt x="579" y="346"/>
                </a:lnTo>
                <a:lnTo>
                  <a:pt x="579" y="342"/>
                </a:lnTo>
                <a:lnTo>
                  <a:pt x="580" y="342"/>
                </a:lnTo>
                <a:lnTo>
                  <a:pt x="580" y="342"/>
                </a:lnTo>
                <a:lnTo>
                  <a:pt x="580" y="342"/>
                </a:lnTo>
                <a:lnTo>
                  <a:pt x="580" y="340"/>
                </a:lnTo>
                <a:lnTo>
                  <a:pt x="580" y="342"/>
                </a:lnTo>
                <a:lnTo>
                  <a:pt x="581" y="338"/>
                </a:lnTo>
                <a:lnTo>
                  <a:pt x="581" y="336"/>
                </a:lnTo>
                <a:lnTo>
                  <a:pt x="581" y="335"/>
                </a:lnTo>
                <a:lnTo>
                  <a:pt x="581" y="334"/>
                </a:lnTo>
                <a:lnTo>
                  <a:pt x="582" y="337"/>
                </a:lnTo>
                <a:lnTo>
                  <a:pt x="582" y="334"/>
                </a:lnTo>
                <a:lnTo>
                  <a:pt x="582" y="336"/>
                </a:lnTo>
                <a:lnTo>
                  <a:pt x="582" y="339"/>
                </a:lnTo>
                <a:lnTo>
                  <a:pt x="583" y="339"/>
                </a:lnTo>
                <a:lnTo>
                  <a:pt x="583" y="338"/>
                </a:lnTo>
                <a:lnTo>
                  <a:pt x="583" y="339"/>
                </a:lnTo>
                <a:lnTo>
                  <a:pt x="583" y="339"/>
                </a:lnTo>
                <a:lnTo>
                  <a:pt x="584" y="340"/>
                </a:lnTo>
                <a:lnTo>
                  <a:pt x="584" y="342"/>
                </a:lnTo>
                <a:lnTo>
                  <a:pt x="584" y="344"/>
                </a:lnTo>
                <a:lnTo>
                  <a:pt x="584" y="346"/>
                </a:lnTo>
                <a:lnTo>
                  <a:pt x="585" y="347"/>
                </a:lnTo>
                <a:lnTo>
                  <a:pt x="585" y="346"/>
                </a:lnTo>
                <a:lnTo>
                  <a:pt x="585" y="346"/>
                </a:lnTo>
                <a:lnTo>
                  <a:pt x="585" y="344"/>
                </a:lnTo>
                <a:lnTo>
                  <a:pt x="585" y="345"/>
                </a:lnTo>
                <a:lnTo>
                  <a:pt x="586" y="346"/>
                </a:lnTo>
                <a:lnTo>
                  <a:pt x="586" y="347"/>
                </a:lnTo>
                <a:lnTo>
                  <a:pt x="586" y="347"/>
                </a:lnTo>
                <a:lnTo>
                  <a:pt x="586" y="346"/>
                </a:lnTo>
                <a:lnTo>
                  <a:pt x="587" y="347"/>
                </a:lnTo>
                <a:lnTo>
                  <a:pt x="587" y="346"/>
                </a:lnTo>
                <a:lnTo>
                  <a:pt x="587" y="344"/>
                </a:lnTo>
                <a:lnTo>
                  <a:pt x="587" y="346"/>
                </a:lnTo>
                <a:lnTo>
                  <a:pt x="588" y="349"/>
                </a:lnTo>
                <a:lnTo>
                  <a:pt x="588" y="348"/>
                </a:lnTo>
                <a:lnTo>
                  <a:pt x="588" y="348"/>
                </a:lnTo>
                <a:lnTo>
                  <a:pt x="588" y="342"/>
                </a:lnTo>
                <a:lnTo>
                  <a:pt x="589" y="344"/>
                </a:lnTo>
                <a:lnTo>
                  <a:pt x="589" y="348"/>
                </a:lnTo>
                <a:lnTo>
                  <a:pt x="589" y="341"/>
                </a:lnTo>
                <a:lnTo>
                  <a:pt x="589" y="304"/>
                </a:lnTo>
                <a:lnTo>
                  <a:pt x="589" y="238"/>
                </a:lnTo>
                <a:lnTo>
                  <a:pt x="590" y="157"/>
                </a:lnTo>
                <a:lnTo>
                  <a:pt x="590" y="80"/>
                </a:lnTo>
                <a:lnTo>
                  <a:pt x="590" y="33"/>
                </a:lnTo>
                <a:lnTo>
                  <a:pt x="590" y="31"/>
                </a:lnTo>
                <a:lnTo>
                  <a:pt x="591" y="68"/>
                </a:lnTo>
                <a:lnTo>
                  <a:pt x="591" y="130"/>
                </a:lnTo>
                <a:lnTo>
                  <a:pt x="591" y="200"/>
                </a:lnTo>
                <a:lnTo>
                  <a:pt x="591" y="269"/>
                </a:lnTo>
                <a:lnTo>
                  <a:pt x="592" y="312"/>
                </a:lnTo>
                <a:lnTo>
                  <a:pt x="592" y="333"/>
                </a:lnTo>
                <a:lnTo>
                  <a:pt x="592" y="337"/>
                </a:lnTo>
                <a:lnTo>
                  <a:pt x="592" y="334"/>
                </a:lnTo>
                <a:lnTo>
                  <a:pt x="593" y="334"/>
                </a:lnTo>
                <a:lnTo>
                  <a:pt x="593" y="338"/>
                </a:lnTo>
                <a:lnTo>
                  <a:pt x="593" y="340"/>
                </a:lnTo>
                <a:lnTo>
                  <a:pt x="593" y="342"/>
                </a:lnTo>
                <a:lnTo>
                  <a:pt x="593" y="344"/>
                </a:lnTo>
                <a:lnTo>
                  <a:pt x="594" y="344"/>
                </a:lnTo>
                <a:lnTo>
                  <a:pt x="594" y="344"/>
                </a:lnTo>
                <a:lnTo>
                  <a:pt x="594" y="346"/>
                </a:lnTo>
                <a:lnTo>
                  <a:pt x="594" y="345"/>
                </a:lnTo>
                <a:lnTo>
                  <a:pt x="595" y="342"/>
                </a:lnTo>
                <a:lnTo>
                  <a:pt x="595" y="341"/>
                </a:lnTo>
                <a:lnTo>
                  <a:pt x="595" y="342"/>
                </a:lnTo>
                <a:lnTo>
                  <a:pt x="595" y="342"/>
                </a:lnTo>
                <a:lnTo>
                  <a:pt x="596" y="340"/>
                </a:lnTo>
                <a:lnTo>
                  <a:pt x="596" y="340"/>
                </a:lnTo>
                <a:lnTo>
                  <a:pt x="596" y="338"/>
                </a:lnTo>
                <a:lnTo>
                  <a:pt x="596" y="337"/>
                </a:lnTo>
                <a:lnTo>
                  <a:pt x="597" y="339"/>
                </a:lnTo>
                <a:lnTo>
                  <a:pt x="597" y="344"/>
                </a:lnTo>
                <a:lnTo>
                  <a:pt x="597" y="347"/>
                </a:lnTo>
                <a:lnTo>
                  <a:pt x="597" y="347"/>
                </a:lnTo>
                <a:lnTo>
                  <a:pt x="598" y="342"/>
                </a:lnTo>
                <a:lnTo>
                  <a:pt x="598" y="337"/>
                </a:lnTo>
                <a:lnTo>
                  <a:pt x="598" y="334"/>
                </a:lnTo>
                <a:lnTo>
                  <a:pt x="598" y="334"/>
                </a:lnTo>
                <a:lnTo>
                  <a:pt x="598" y="334"/>
                </a:lnTo>
                <a:lnTo>
                  <a:pt x="599" y="336"/>
                </a:lnTo>
                <a:lnTo>
                  <a:pt x="599" y="339"/>
                </a:lnTo>
                <a:lnTo>
                  <a:pt x="599" y="340"/>
                </a:lnTo>
                <a:lnTo>
                  <a:pt x="599" y="338"/>
                </a:lnTo>
                <a:lnTo>
                  <a:pt x="600" y="333"/>
                </a:lnTo>
                <a:lnTo>
                  <a:pt x="600" y="329"/>
                </a:lnTo>
                <a:lnTo>
                  <a:pt x="600" y="328"/>
                </a:lnTo>
                <a:lnTo>
                  <a:pt x="600" y="327"/>
                </a:lnTo>
                <a:lnTo>
                  <a:pt x="601" y="325"/>
                </a:lnTo>
                <a:lnTo>
                  <a:pt x="601" y="325"/>
                </a:lnTo>
                <a:lnTo>
                  <a:pt x="601" y="324"/>
                </a:lnTo>
                <a:lnTo>
                  <a:pt x="601" y="324"/>
                </a:lnTo>
                <a:lnTo>
                  <a:pt x="602" y="318"/>
                </a:lnTo>
                <a:lnTo>
                  <a:pt x="602" y="319"/>
                </a:lnTo>
                <a:lnTo>
                  <a:pt x="602" y="318"/>
                </a:lnTo>
                <a:lnTo>
                  <a:pt x="602" y="316"/>
                </a:lnTo>
                <a:lnTo>
                  <a:pt x="602" y="310"/>
                </a:lnTo>
                <a:lnTo>
                  <a:pt x="603" y="302"/>
                </a:lnTo>
                <a:lnTo>
                  <a:pt x="603" y="301"/>
                </a:lnTo>
                <a:lnTo>
                  <a:pt x="603" y="299"/>
                </a:lnTo>
                <a:lnTo>
                  <a:pt x="603" y="300"/>
                </a:lnTo>
                <a:lnTo>
                  <a:pt x="604" y="294"/>
                </a:lnTo>
                <a:lnTo>
                  <a:pt x="604" y="288"/>
                </a:lnTo>
                <a:lnTo>
                  <a:pt x="604" y="284"/>
                </a:lnTo>
                <a:lnTo>
                  <a:pt x="604" y="282"/>
                </a:lnTo>
                <a:lnTo>
                  <a:pt x="605" y="278"/>
                </a:lnTo>
                <a:lnTo>
                  <a:pt x="605" y="276"/>
                </a:lnTo>
                <a:lnTo>
                  <a:pt x="605" y="274"/>
                </a:lnTo>
                <a:lnTo>
                  <a:pt x="606" y="274"/>
                </a:lnTo>
                <a:lnTo>
                  <a:pt x="606" y="278"/>
                </a:lnTo>
                <a:lnTo>
                  <a:pt x="606" y="283"/>
                </a:lnTo>
                <a:lnTo>
                  <a:pt x="606" y="286"/>
                </a:lnTo>
                <a:lnTo>
                  <a:pt x="607" y="288"/>
                </a:lnTo>
                <a:lnTo>
                  <a:pt x="607" y="294"/>
                </a:lnTo>
                <a:lnTo>
                  <a:pt x="607" y="298"/>
                </a:lnTo>
                <a:lnTo>
                  <a:pt x="607" y="304"/>
                </a:lnTo>
                <a:lnTo>
                  <a:pt x="607" y="308"/>
                </a:lnTo>
                <a:lnTo>
                  <a:pt x="607" y="316"/>
                </a:lnTo>
                <a:lnTo>
                  <a:pt x="608" y="324"/>
                </a:lnTo>
                <a:lnTo>
                  <a:pt x="608" y="329"/>
                </a:lnTo>
                <a:lnTo>
                  <a:pt x="608" y="328"/>
                </a:lnTo>
                <a:lnTo>
                  <a:pt x="609" y="327"/>
                </a:lnTo>
                <a:lnTo>
                  <a:pt x="609" y="330"/>
                </a:lnTo>
                <a:lnTo>
                  <a:pt x="609" y="332"/>
                </a:lnTo>
                <a:lnTo>
                  <a:pt x="609" y="333"/>
                </a:lnTo>
                <a:lnTo>
                  <a:pt x="610" y="333"/>
                </a:lnTo>
                <a:lnTo>
                  <a:pt x="610" y="333"/>
                </a:lnTo>
                <a:lnTo>
                  <a:pt x="610" y="333"/>
                </a:lnTo>
                <a:lnTo>
                  <a:pt x="610" y="333"/>
                </a:lnTo>
                <a:lnTo>
                  <a:pt x="611" y="334"/>
                </a:lnTo>
                <a:lnTo>
                  <a:pt x="611" y="334"/>
                </a:lnTo>
                <a:lnTo>
                  <a:pt x="611" y="333"/>
                </a:lnTo>
                <a:lnTo>
                  <a:pt x="611" y="331"/>
                </a:lnTo>
                <a:lnTo>
                  <a:pt x="611" y="333"/>
                </a:lnTo>
                <a:lnTo>
                  <a:pt x="612" y="342"/>
                </a:lnTo>
                <a:lnTo>
                  <a:pt x="612" y="344"/>
                </a:lnTo>
                <a:lnTo>
                  <a:pt x="612" y="344"/>
                </a:lnTo>
                <a:lnTo>
                  <a:pt x="612" y="344"/>
                </a:lnTo>
                <a:lnTo>
                  <a:pt x="613" y="342"/>
                </a:lnTo>
                <a:lnTo>
                  <a:pt x="613" y="344"/>
                </a:lnTo>
                <a:lnTo>
                  <a:pt x="613" y="342"/>
                </a:lnTo>
                <a:lnTo>
                  <a:pt x="613" y="342"/>
                </a:lnTo>
                <a:lnTo>
                  <a:pt x="614" y="341"/>
                </a:lnTo>
                <a:lnTo>
                  <a:pt x="614" y="339"/>
                </a:lnTo>
                <a:lnTo>
                  <a:pt x="614" y="336"/>
                </a:lnTo>
                <a:lnTo>
                  <a:pt x="614" y="333"/>
                </a:lnTo>
                <a:lnTo>
                  <a:pt x="615" y="334"/>
                </a:lnTo>
                <a:lnTo>
                  <a:pt x="615" y="337"/>
                </a:lnTo>
                <a:lnTo>
                  <a:pt x="615" y="339"/>
                </a:lnTo>
                <a:lnTo>
                  <a:pt x="615" y="344"/>
                </a:lnTo>
                <a:lnTo>
                  <a:pt x="616" y="346"/>
                </a:lnTo>
                <a:lnTo>
                  <a:pt x="616" y="344"/>
                </a:lnTo>
                <a:lnTo>
                  <a:pt x="616" y="344"/>
                </a:lnTo>
                <a:lnTo>
                  <a:pt x="616" y="349"/>
                </a:lnTo>
                <a:lnTo>
                  <a:pt x="616" y="352"/>
                </a:lnTo>
                <a:lnTo>
                  <a:pt x="617" y="350"/>
                </a:lnTo>
                <a:lnTo>
                  <a:pt x="617" y="344"/>
                </a:lnTo>
                <a:lnTo>
                  <a:pt x="617" y="342"/>
                </a:lnTo>
                <a:lnTo>
                  <a:pt x="617" y="341"/>
                </a:lnTo>
                <a:lnTo>
                  <a:pt x="618" y="343"/>
                </a:lnTo>
                <a:lnTo>
                  <a:pt x="618" y="344"/>
                </a:lnTo>
                <a:lnTo>
                  <a:pt x="618" y="344"/>
                </a:lnTo>
                <a:lnTo>
                  <a:pt x="618" y="347"/>
                </a:lnTo>
                <a:lnTo>
                  <a:pt x="619" y="347"/>
                </a:lnTo>
                <a:lnTo>
                  <a:pt x="619" y="344"/>
                </a:lnTo>
                <a:lnTo>
                  <a:pt x="619" y="341"/>
                </a:lnTo>
                <a:lnTo>
                  <a:pt x="619" y="342"/>
                </a:lnTo>
                <a:lnTo>
                  <a:pt x="620" y="340"/>
                </a:lnTo>
                <a:lnTo>
                  <a:pt x="620" y="338"/>
                </a:lnTo>
                <a:lnTo>
                  <a:pt x="620" y="337"/>
                </a:lnTo>
                <a:lnTo>
                  <a:pt x="620" y="338"/>
                </a:lnTo>
                <a:lnTo>
                  <a:pt x="620" y="338"/>
                </a:lnTo>
                <a:lnTo>
                  <a:pt x="621" y="338"/>
                </a:lnTo>
                <a:lnTo>
                  <a:pt x="621" y="338"/>
                </a:lnTo>
                <a:lnTo>
                  <a:pt x="621" y="338"/>
                </a:lnTo>
                <a:lnTo>
                  <a:pt x="621" y="340"/>
                </a:lnTo>
                <a:lnTo>
                  <a:pt x="622" y="342"/>
                </a:lnTo>
                <a:lnTo>
                  <a:pt x="622" y="342"/>
                </a:lnTo>
                <a:lnTo>
                  <a:pt x="622" y="342"/>
                </a:lnTo>
                <a:lnTo>
                  <a:pt x="622" y="341"/>
                </a:lnTo>
                <a:lnTo>
                  <a:pt x="623" y="340"/>
                </a:lnTo>
                <a:lnTo>
                  <a:pt x="623" y="342"/>
                </a:lnTo>
                <a:lnTo>
                  <a:pt x="623" y="340"/>
                </a:lnTo>
                <a:lnTo>
                  <a:pt x="623" y="340"/>
                </a:lnTo>
                <a:lnTo>
                  <a:pt x="624" y="341"/>
                </a:lnTo>
                <a:lnTo>
                  <a:pt x="624" y="339"/>
                </a:lnTo>
                <a:lnTo>
                  <a:pt x="624" y="339"/>
                </a:lnTo>
                <a:lnTo>
                  <a:pt x="624" y="337"/>
                </a:lnTo>
                <a:lnTo>
                  <a:pt x="625" y="339"/>
                </a:lnTo>
                <a:lnTo>
                  <a:pt x="625" y="339"/>
                </a:lnTo>
                <a:lnTo>
                  <a:pt x="625" y="342"/>
                </a:lnTo>
                <a:lnTo>
                  <a:pt x="625" y="342"/>
                </a:lnTo>
                <a:lnTo>
                  <a:pt x="625" y="342"/>
                </a:lnTo>
                <a:lnTo>
                  <a:pt x="626" y="342"/>
                </a:lnTo>
                <a:lnTo>
                  <a:pt x="626" y="344"/>
                </a:lnTo>
                <a:lnTo>
                  <a:pt x="626" y="348"/>
                </a:lnTo>
                <a:lnTo>
                  <a:pt x="626" y="346"/>
                </a:lnTo>
                <a:lnTo>
                  <a:pt x="627" y="338"/>
                </a:lnTo>
                <a:lnTo>
                  <a:pt x="627" y="335"/>
                </a:lnTo>
                <a:lnTo>
                  <a:pt x="627" y="337"/>
                </a:lnTo>
                <a:lnTo>
                  <a:pt x="627" y="340"/>
                </a:lnTo>
                <a:lnTo>
                  <a:pt x="628" y="339"/>
                </a:lnTo>
                <a:lnTo>
                  <a:pt x="628" y="339"/>
                </a:lnTo>
                <a:lnTo>
                  <a:pt x="628" y="340"/>
                </a:lnTo>
                <a:lnTo>
                  <a:pt x="628" y="341"/>
                </a:lnTo>
                <a:lnTo>
                  <a:pt x="629" y="342"/>
                </a:lnTo>
                <a:lnTo>
                  <a:pt x="629" y="342"/>
                </a:lnTo>
                <a:lnTo>
                  <a:pt x="629" y="343"/>
                </a:lnTo>
                <a:lnTo>
                  <a:pt x="629" y="344"/>
                </a:lnTo>
                <a:lnTo>
                  <a:pt x="629" y="344"/>
                </a:lnTo>
                <a:lnTo>
                  <a:pt x="630" y="342"/>
                </a:lnTo>
                <a:lnTo>
                  <a:pt x="630" y="341"/>
                </a:lnTo>
                <a:lnTo>
                  <a:pt x="630" y="340"/>
                </a:lnTo>
                <a:lnTo>
                  <a:pt x="630" y="340"/>
                </a:lnTo>
                <a:lnTo>
                  <a:pt x="631" y="339"/>
                </a:lnTo>
                <a:lnTo>
                  <a:pt x="631" y="340"/>
                </a:lnTo>
                <a:lnTo>
                  <a:pt x="631" y="344"/>
                </a:lnTo>
                <a:lnTo>
                  <a:pt x="631" y="350"/>
                </a:lnTo>
                <a:lnTo>
                  <a:pt x="632" y="350"/>
                </a:lnTo>
                <a:lnTo>
                  <a:pt x="632" y="343"/>
                </a:lnTo>
                <a:lnTo>
                  <a:pt x="632" y="336"/>
                </a:lnTo>
                <a:lnTo>
                  <a:pt x="632" y="334"/>
                </a:lnTo>
                <a:lnTo>
                  <a:pt x="633" y="334"/>
                </a:lnTo>
                <a:lnTo>
                  <a:pt x="633" y="339"/>
                </a:lnTo>
                <a:lnTo>
                  <a:pt x="633" y="338"/>
                </a:lnTo>
                <a:lnTo>
                  <a:pt x="633" y="339"/>
                </a:lnTo>
                <a:lnTo>
                  <a:pt x="633" y="339"/>
                </a:lnTo>
                <a:lnTo>
                  <a:pt x="634" y="336"/>
                </a:lnTo>
                <a:lnTo>
                  <a:pt x="634" y="337"/>
                </a:lnTo>
                <a:lnTo>
                  <a:pt x="634" y="333"/>
                </a:lnTo>
                <a:lnTo>
                  <a:pt x="634" y="335"/>
                </a:lnTo>
                <a:lnTo>
                  <a:pt x="635" y="333"/>
                </a:lnTo>
                <a:lnTo>
                  <a:pt x="635" y="330"/>
                </a:lnTo>
                <a:lnTo>
                  <a:pt x="635" y="327"/>
                </a:lnTo>
                <a:lnTo>
                  <a:pt x="635" y="325"/>
                </a:lnTo>
                <a:lnTo>
                  <a:pt x="636" y="329"/>
                </a:lnTo>
                <a:lnTo>
                  <a:pt x="636" y="334"/>
                </a:lnTo>
                <a:lnTo>
                  <a:pt x="636" y="337"/>
                </a:lnTo>
                <a:lnTo>
                  <a:pt x="636" y="335"/>
                </a:lnTo>
                <a:lnTo>
                  <a:pt x="637" y="330"/>
                </a:lnTo>
                <a:lnTo>
                  <a:pt x="637" y="327"/>
                </a:lnTo>
                <a:lnTo>
                  <a:pt x="637" y="325"/>
                </a:lnTo>
                <a:lnTo>
                  <a:pt x="637" y="329"/>
                </a:lnTo>
                <a:lnTo>
                  <a:pt x="638" y="334"/>
                </a:lnTo>
                <a:lnTo>
                  <a:pt x="638" y="341"/>
                </a:lnTo>
                <a:lnTo>
                  <a:pt x="638" y="344"/>
                </a:lnTo>
                <a:lnTo>
                  <a:pt x="638" y="344"/>
                </a:lnTo>
                <a:lnTo>
                  <a:pt x="638" y="344"/>
                </a:lnTo>
                <a:lnTo>
                  <a:pt x="639" y="344"/>
                </a:lnTo>
                <a:lnTo>
                  <a:pt x="639" y="345"/>
                </a:lnTo>
                <a:lnTo>
                  <a:pt x="639" y="344"/>
                </a:lnTo>
                <a:lnTo>
                  <a:pt x="639" y="342"/>
                </a:lnTo>
                <a:lnTo>
                  <a:pt x="640" y="342"/>
                </a:lnTo>
                <a:lnTo>
                  <a:pt x="640" y="342"/>
                </a:lnTo>
                <a:lnTo>
                  <a:pt x="640" y="342"/>
                </a:lnTo>
                <a:lnTo>
                  <a:pt x="640" y="341"/>
                </a:lnTo>
                <a:lnTo>
                  <a:pt x="641" y="341"/>
                </a:lnTo>
                <a:lnTo>
                  <a:pt x="641" y="342"/>
                </a:lnTo>
                <a:lnTo>
                  <a:pt x="641" y="340"/>
                </a:lnTo>
                <a:lnTo>
                  <a:pt x="642" y="337"/>
                </a:lnTo>
                <a:lnTo>
                  <a:pt x="642" y="338"/>
                </a:lnTo>
                <a:lnTo>
                  <a:pt x="642" y="339"/>
                </a:lnTo>
                <a:lnTo>
                  <a:pt x="642" y="341"/>
                </a:lnTo>
                <a:lnTo>
                  <a:pt x="642" y="340"/>
                </a:lnTo>
                <a:lnTo>
                  <a:pt x="642" y="331"/>
                </a:lnTo>
                <a:lnTo>
                  <a:pt x="643" y="296"/>
                </a:lnTo>
                <a:lnTo>
                  <a:pt x="643" y="240"/>
                </a:lnTo>
                <a:lnTo>
                  <a:pt x="643" y="163"/>
                </a:lnTo>
                <a:lnTo>
                  <a:pt x="643" y="89"/>
                </a:lnTo>
                <a:lnTo>
                  <a:pt x="644" y="37"/>
                </a:lnTo>
                <a:lnTo>
                  <a:pt x="644" y="32"/>
                </a:lnTo>
                <a:lnTo>
                  <a:pt x="644" y="69"/>
                </a:lnTo>
                <a:lnTo>
                  <a:pt x="645" y="131"/>
                </a:lnTo>
                <a:lnTo>
                  <a:pt x="645" y="196"/>
                </a:lnTo>
                <a:lnTo>
                  <a:pt x="645" y="261"/>
                </a:lnTo>
                <a:lnTo>
                  <a:pt x="645" y="305"/>
                </a:lnTo>
                <a:lnTo>
                  <a:pt x="646" y="323"/>
                </a:lnTo>
                <a:lnTo>
                  <a:pt x="646" y="327"/>
                </a:lnTo>
                <a:lnTo>
                  <a:pt x="646" y="328"/>
                </a:lnTo>
                <a:lnTo>
                  <a:pt x="646" y="329"/>
                </a:lnTo>
                <a:lnTo>
                  <a:pt x="647" y="331"/>
                </a:lnTo>
                <a:lnTo>
                  <a:pt x="647" y="331"/>
                </a:lnTo>
                <a:lnTo>
                  <a:pt x="647" y="334"/>
                </a:lnTo>
                <a:lnTo>
                  <a:pt x="647" y="337"/>
                </a:lnTo>
                <a:lnTo>
                  <a:pt x="647" y="341"/>
                </a:lnTo>
                <a:lnTo>
                  <a:pt x="648" y="340"/>
                </a:lnTo>
                <a:lnTo>
                  <a:pt x="648" y="339"/>
                </a:lnTo>
                <a:lnTo>
                  <a:pt x="648" y="336"/>
                </a:lnTo>
                <a:lnTo>
                  <a:pt x="648" y="336"/>
                </a:lnTo>
                <a:lnTo>
                  <a:pt x="649" y="336"/>
                </a:lnTo>
                <a:lnTo>
                  <a:pt x="649" y="335"/>
                </a:lnTo>
                <a:lnTo>
                  <a:pt x="649" y="336"/>
                </a:lnTo>
                <a:lnTo>
                  <a:pt x="649" y="334"/>
                </a:lnTo>
                <a:lnTo>
                  <a:pt x="650" y="331"/>
                </a:lnTo>
                <a:lnTo>
                  <a:pt x="650" y="332"/>
                </a:lnTo>
                <a:lnTo>
                  <a:pt x="650" y="333"/>
                </a:lnTo>
                <a:lnTo>
                  <a:pt x="650" y="338"/>
                </a:lnTo>
                <a:lnTo>
                  <a:pt x="651" y="338"/>
                </a:lnTo>
                <a:lnTo>
                  <a:pt x="651" y="334"/>
                </a:lnTo>
                <a:lnTo>
                  <a:pt x="651" y="334"/>
                </a:lnTo>
                <a:lnTo>
                  <a:pt x="651" y="336"/>
                </a:lnTo>
                <a:lnTo>
                  <a:pt x="651" y="336"/>
                </a:lnTo>
                <a:lnTo>
                  <a:pt x="652" y="333"/>
                </a:lnTo>
                <a:lnTo>
                  <a:pt x="652" y="332"/>
                </a:lnTo>
                <a:lnTo>
                  <a:pt x="652" y="332"/>
                </a:lnTo>
                <a:lnTo>
                  <a:pt x="652" y="333"/>
                </a:lnTo>
                <a:lnTo>
                  <a:pt x="653" y="333"/>
                </a:lnTo>
                <a:lnTo>
                  <a:pt x="653" y="332"/>
                </a:lnTo>
                <a:lnTo>
                  <a:pt x="653" y="330"/>
                </a:lnTo>
                <a:lnTo>
                  <a:pt x="653" y="329"/>
                </a:lnTo>
                <a:lnTo>
                  <a:pt x="654" y="329"/>
                </a:lnTo>
                <a:lnTo>
                  <a:pt x="654" y="329"/>
                </a:lnTo>
                <a:lnTo>
                  <a:pt x="654" y="330"/>
                </a:lnTo>
                <a:lnTo>
                  <a:pt x="654" y="325"/>
                </a:lnTo>
                <a:lnTo>
                  <a:pt x="655" y="323"/>
                </a:lnTo>
                <a:lnTo>
                  <a:pt x="655" y="322"/>
                </a:lnTo>
                <a:lnTo>
                  <a:pt x="655" y="320"/>
                </a:lnTo>
                <a:lnTo>
                  <a:pt x="655" y="316"/>
                </a:lnTo>
                <a:lnTo>
                  <a:pt x="656" y="316"/>
                </a:lnTo>
                <a:lnTo>
                  <a:pt x="656" y="313"/>
                </a:lnTo>
                <a:lnTo>
                  <a:pt x="656" y="313"/>
                </a:lnTo>
                <a:lnTo>
                  <a:pt x="656" y="312"/>
                </a:lnTo>
                <a:lnTo>
                  <a:pt x="656" y="304"/>
                </a:lnTo>
                <a:lnTo>
                  <a:pt x="657" y="292"/>
                </a:lnTo>
                <a:lnTo>
                  <a:pt x="657" y="286"/>
                </a:lnTo>
                <a:lnTo>
                  <a:pt x="657" y="285"/>
                </a:lnTo>
                <a:lnTo>
                  <a:pt x="657" y="284"/>
                </a:lnTo>
                <a:lnTo>
                  <a:pt x="658" y="283"/>
                </a:lnTo>
                <a:lnTo>
                  <a:pt x="658" y="279"/>
                </a:lnTo>
                <a:lnTo>
                  <a:pt x="658" y="276"/>
                </a:lnTo>
                <a:lnTo>
                  <a:pt x="658" y="276"/>
                </a:lnTo>
                <a:lnTo>
                  <a:pt x="659" y="275"/>
                </a:lnTo>
                <a:lnTo>
                  <a:pt x="659" y="277"/>
                </a:lnTo>
                <a:lnTo>
                  <a:pt x="659" y="278"/>
                </a:lnTo>
                <a:lnTo>
                  <a:pt x="659" y="280"/>
                </a:lnTo>
                <a:lnTo>
                  <a:pt x="660" y="282"/>
                </a:lnTo>
                <a:lnTo>
                  <a:pt x="660" y="285"/>
                </a:lnTo>
                <a:lnTo>
                  <a:pt x="660" y="291"/>
                </a:lnTo>
                <a:lnTo>
                  <a:pt x="660" y="296"/>
                </a:lnTo>
                <a:lnTo>
                  <a:pt x="660" y="301"/>
                </a:lnTo>
                <a:lnTo>
                  <a:pt x="661" y="302"/>
                </a:lnTo>
                <a:lnTo>
                  <a:pt x="661" y="304"/>
                </a:lnTo>
                <a:lnTo>
                  <a:pt x="661" y="310"/>
                </a:lnTo>
                <a:lnTo>
                  <a:pt x="661" y="313"/>
                </a:lnTo>
                <a:lnTo>
                  <a:pt x="662" y="318"/>
                </a:lnTo>
                <a:lnTo>
                  <a:pt x="662" y="322"/>
                </a:lnTo>
                <a:lnTo>
                  <a:pt x="662" y="322"/>
                </a:lnTo>
                <a:lnTo>
                  <a:pt x="662" y="322"/>
                </a:lnTo>
                <a:lnTo>
                  <a:pt x="663" y="323"/>
                </a:lnTo>
                <a:lnTo>
                  <a:pt x="663" y="327"/>
                </a:lnTo>
                <a:lnTo>
                  <a:pt x="663" y="329"/>
                </a:lnTo>
                <a:lnTo>
                  <a:pt x="663" y="332"/>
                </a:lnTo>
                <a:lnTo>
                  <a:pt x="664" y="331"/>
                </a:lnTo>
                <a:lnTo>
                  <a:pt x="664" y="330"/>
                </a:lnTo>
                <a:lnTo>
                  <a:pt x="664" y="333"/>
                </a:lnTo>
                <a:lnTo>
                  <a:pt x="664" y="333"/>
                </a:lnTo>
                <a:lnTo>
                  <a:pt x="665" y="333"/>
                </a:lnTo>
                <a:lnTo>
                  <a:pt x="665" y="332"/>
                </a:lnTo>
                <a:lnTo>
                  <a:pt x="665" y="333"/>
                </a:lnTo>
                <a:lnTo>
                  <a:pt x="665" y="336"/>
                </a:lnTo>
                <a:lnTo>
                  <a:pt x="665" y="336"/>
                </a:lnTo>
                <a:lnTo>
                  <a:pt x="666" y="340"/>
                </a:lnTo>
                <a:lnTo>
                  <a:pt x="666" y="338"/>
                </a:lnTo>
                <a:lnTo>
                  <a:pt x="666" y="336"/>
                </a:lnTo>
                <a:lnTo>
                  <a:pt x="666" y="334"/>
                </a:lnTo>
                <a:lnTo>
                  <a:pt x="667" y="333"/>
                </a:lnTo>
                <a:lnTo>
                  <a:pt x="667" y="333"/>
                </a:lnTo>
                <a:lnTo>
                  <a:pt x="667" y="332"/>
                </a:lnTo>
                <a:lnTo>
                  <a:pt x="667" y="332"/>
                </a:lnTo>
                <a:lnTo>
                  <a:pt x="668" y="333"/>
                </a:lnTo>
                <a:lnTo>
                  <a:pt x="668" y="334"/>
                </a:lnTo>
                <a:lnTo>
                  <a:pt x="668" y="336"/>
                </a:lnTo>
                <a:lnTo>
                  <a:pt x="668" y="337"/>
                </a:lnTo>
                <a:lnTo>
                  <a:pt x="669" y="338"/>
                </a:lnTo>
                <a:lnTo>
                  <a:pt x="669" y="337"/>
                </a:lnTo>
                <a:lnTo>
                  <a:pt x="669" y="336"/>
                </a:lnTo>
                <a:lnTo>
                  <a:pt x="669" y="337"/>
                </a:lnTo>
                <a:lnTo>
                  <a:pt x="669" y="337"/>
                </a:lnTo>
                <a:lnTo>
                  <a:pt x="670" y="337"/>
                </a:lnTo>
                <a:lnTo>
                  <a:pt x="670" y="337"/>
                </a:lnTo>
                <a:lnTo>
                  <a:pt x="670" y="338"/>
                </a:lnTo>
                <a:lnTo>
                  <a:pt x="670" y="339"/>
                </a:lnTo>
                <a:lnTo>
                  <a:pt x="671" y="339"/>
                </a:lnTo>
                <a:lnTo>
                  <a:pt x="671" y="342"/>
                </a:lnTo>
                <a:lnTo>
                  <a:pt x="671" y="340"/>
                </a:lnTo>
                <a:lnTo>
                  <a:pt x="671" y="340"/>
                </a:lnTo>
                <a:lnTo>
                  <a:pt x="672" y="342"/>
                </a:lnTo>
                <a:lnTo>
                  <a:pt x="672" y="338"/>
                </a:lnTo>
                <a:lnTo>
                  <a:pt x="672" y="341"/>
                </a:lnTo>
                <a:lnTo>
                  <a:pt x="672" y="347"/>
                </a:lnTo>
                <a:lnTo>
                  <a:pt x="673" y="348"/>
                </a:lnTo>
                <a:lnTo>
                  <a:pt x="673" y="340"/>
                </a:lnTo>
                <a:lnTo>
                  <a:pt x="673" y="332"/>
                </a:lnTo>
                <a:lnTo>
                  <a:pt x="673" y="330"/>
                </a:lnTo>
                <a:lnTo>
                  <a:pt x="673" y="330"/>
                </a:lnTo>
                <a:lnTo>
                  <a:pt x="674" y="333"/>
                </a:lnTo>
                <a:lnTo>
                  <a:pt x="674" y="334"/>
                </a:lnTo>
                <a:lnTo>
                  <a:pt x="674" y="333"/>
                </a:lnTo>
                <a:lnTo>
                  <a:pt x="674" y="334"/>
                </a:lnTo>
                <a:lnTo>
                  <a:pt x="675" y="333"/>
                </a:lnTo>
                <a:lnTo>
                  <a:pt x="675" y="334"/>
                </a:lnTo>
                <a:lnTo>
                  <a:pt x="675" y="337"/>
                </a:lnTo>
                <a:lnTo>
                  <a:pt x="675" y="334"/>
                </a:lnTo>
                <a:lnTo>
                  <a:pt x="676" y="333"/>
                </a:lnTo>
                <a:lnTo>
                  <a:pt x="676" y="332"/>
                </a:lnTo>
                <a:lnTo>
                  <a:pt x="676" y="333"/>
                </a:lnTo>
                <a:lnTo>
                  <a:pt x="676" y="334"/>
                </a:lnTo>
                <a:lnTo>
                  <a:pt x="677" y="334"/>
                </a:lnTo>
                <a:lnTo>
                  <a:pt x="677" y="336"/>
                </a:lnTo>
                <a:lnTo>
                  <a:pt x="677" y="338"/>
                </a:lnTo>
                <a:lnTo>
                  <a:pt x="678" y="337"/>
                </a:lnTo>
                <a:lnTo>
                  <a:pt x="678" y="336"/>
                </a:lnTo>
                <a:lnTo>
                  <a:pt x="678" y="334"/>
                </a:lnTo>
                <a:lnTo>
                  <a:pt x="678" y="333"/>
                </a:lnTo>
                <a:lnTo>
                  <a:pt x="678" y="334"/>
                </a:lnTo>
                <a:lnTo>
                  <a:pt x="678" y="334"/>
                </a:lnTo>
                <a:lnTo>
                  <a:pt x="679" y="335"/>
                </a:lnTo>
                <a:lnTo>
                  <a:pt x="679" y="336"/>
                </a:lnTo>
                <a:lnTo>
                  <a:pt x="679" y="337"/>
                </a:lnTo>
                <a:lnTo>
                  <a:pt x="679" y="336"/>
                </a:lnTo>
                <a:lnTo>
                  <a:pt x="680" y="334"/>
                </a:lnTo>
                <a:lnTo>
                  <a:pt x="680" y="335"/>
                </a:lnTo>
                <a:lnTo>
                  <a:pt x="680" y="338"/>
                </a:lnTo>
                <a:lnTo>
                  <a:pt x="681" y="338"/>
                </a:lnTo>
                <a:lnTo>
                  <a:pt x="681" y="335"/>
                </a:lnTo>
                <a:lnTo>
                  <a:pt x="681" y="334"/>
                </a:lnTo>
                <a:lnTo>
                  <a:pt x="681" y="333"/>
                </a:lnTo>
                <a:lnTo>
                  <a:pt x="682" y="335"/>
                </a:lnTo>
                <a:lnTo>
                  <a:pt x="682" y="339"/>
                </a:lnTo>
                <a:lnTo>
                  <a:pt x="682" y="344"/>
                </a:lnTo>
                <a:lnTo>
                  <a:pt x="682" y="342"/>
                </a:lnTo>
                <a:lnTo>
                  <a:pt x="682" y="336"/>
                </a:lnTo>
                <a:lnTo>
                  <a:pt x="682" y="330"/>
                </a:lnTo>
                <a:lnTo>
                  <a:pt x="683" y="332"/>
                </a:lnTo>
                <a:lnTo>
                  <a:pt x="683" y="333"/>
                </a:lnTo>
                <a:lnTo>
                  <a:pt x="683" y="333"/>
                </a:lnTo>
                <a:lnTo>
                  <a:pt x="684" y="333"/>
                </a:lnTo>
                <a:lnTo>
                  <a:pt x="684" y="335"/>
                </a:lnTo>
                <a:lnTo>
                  <a:pt x="684" y="338"/>
                </a:lnTo>
                <a:lnTo>
                  <a:pt x="684" y="342"/>
                </a:lnTo>
                <a:lnTo>
                  <a:pt x="685" y="342"/>
                </a:lnTo>
                <a:lnTo>
                  <a:pt x="685" y="340"/>
                </a:lnTo>
                <a:lnTo>
                  <a:pt x="685" y="337"/>
                </a:lnTo>
                <a:lnTo>
                  <a:pt x="685" y="336"/>
                </a:lnTo>
                <a:lnTo>
                  <a:pt x="686" y="333"/>
                </a:lnTo>
                <a:lnTo>
                  <a:pt x="686" y="336"/>
                </a:lnTo>
                <a:lnTo>
                  <a:pt x="686" y="338"/>
                </a:lnTo>
                <a:lnTo>
                  <a:pt x="686" y="340"/>
                </a:lnTo>
                <a:lnTo>
                  <a:pt x="687" y="342"/>
                </a:lnTo>
                <a:lnTo>
                  <a:pt x="687" y="337"/>
                </a:lnTo>
                <a:lnTo>
                  <a:pt x="687" y="335"/>
                </a:lnTo>
                <a:lnTo>
                  <a:pt x="687" y="336"/>
                </a:lnTo>
                <a:lnTo>
                  <a:pt x="687" y="337"/>
                </a:lnTo>
                <a:lnTo>
                  <a:pt x="688" y="338"/>
                </a:lnTo>
                <a:lnTo>
                  <a:pt x="688" y="340"/>
                </a:lnTo>
                <a:lnTo>
                  <a:pt x="688" y="339"/>
                </a:lnTo>
                <a:lnTo>
                  <a:pt x="688" y="335"/>
                </a:lnTo>
                <a:lnTo>
                  <a:pt x="689" y="333"/>
                </a:lnTo>
                <a:lnTo>
                  <a:pt x="689" y="333"/>
                </a:lnTo>
                <a:lnTo>
                  <a:pt x="689" y="334"/>
                </a:lnTo>
                <a:lnTo>
                  <a:pt x="689" y="336"/>
                </a:lnTo>
                <a:lnTo>
                  <a:pt x="690" y="337"/>
                </a:lnTo>
                <a:lnTo>
                  <a:pt x="690" y="336"/>
                </a:lnTo>
                <a:lnTo>
                  <a:pt x="690" y="335"/>
                </a:lnTo>
                <a:lnTo>
                  <a:pt x="690" y="336"/>
                </a:lnTo>
                <a:lnTo>
                  <a:pt x="691" y="336"/>
                </a:lnTo>
                <a:lnTo>
                  <a:pt x="691" y="336"/>
                </a:lnTo>
                <a:lnTo>
                  <a:pt x="691" y="333"/>
                </a:lnTo>
                <a:lnTo>
                  <a:pt x="691" y="332"/>
                </a:lnTo>
                <a:lnTo>
                  <a:pt x="691" y="330"/>
                </a:lnTo>
                <a:lnTo>
                  <a:pt x="692" y="330"/>
                </a:lnTo>
                <a:lnTo>
                  <a:pt x="692" y="329"/>
                </a:lnTo>
                <a:lnTo>
                  <a:pt x="692" y="330"/>
                </a:lnTo>
                <a:lnTo>
                  <a:pt x="692" y="332"/>
                </a:lnTo>
                <a:lnTo>
                  <a:pt x="693" y="330"/>
                </a:lnTo>
                <a:lnTo>
                  <a:pt x="693" y="324"/>
                </a:lnTo>
                <a:lnTo>
                  <a:pt x="693" y="321"/>
                </a:lnTo>
                <a:lnTo>
                  <a:pt x="693" y="322"/>
                </a:lnTo>
                <a:lnTo>
                  <a:pt x="694" y="324"/>
                </a:lnTo>
                <a:lnTo>
                  <a:pt x="694" y="325"/>
                </a:lnTo>
                <a:lnTo>
                  <a:pt x="694" y="324"/>
                </a:lnTo>
                <a:lnTo>
                  <a:pt x="694" y="325"/>
                </a:lnTo>
                <a:lnTo>
                  <a:pt x="695" y="330"/>
                </a:lnTo>
                <a:lnTo>
                  <a:pt x="695" y="334"/>
                </a:lnTo>
                <a:lnTo>
                  <a:pt x="695" y="338"/>
                </a:lnTo>
                <a:lnTo>
                  <a:pt x="695" y="339"/>
                </a:lnTo>
                <a:lnTo>
                  <a:pt x="696" y="333"/>
                </a:lnTo>
                <a:lnTo>
                  <a:pt x="696" y="332"/>
                </a:lnTo>
                <a:lnTo>
                  <a:pt x="696" y="332"/>
                </a:lnTo>
                <a:lnTo>
                  <a:pt x="696" y="336"/>
                </a:lnTo>
                <a:lnTo>
                  <a:pt x="696" y="338"/>
                </a:lnTo>
                <a:lnTo>
                  <a:pt x="697" y="337"/>
                </a:lnTo>
                <a:lnTo>
                  <a:pt x="697" y="338"/>
                </a:lnTo>
                <a:lnTo>
                  <a:pt x="697" y="338"/>
                </a:lnTo>
                <a:lnTo>
                  <a:pt x="697" y="338"/>
                </a:lnTo>
                <a:lnTo>
                  <a:pt x="698" y="339"/>
                </a:lnTo>
                <a:lnTo>
                  <a:pt x="698" y="339"/>
                </a:lnTo>
                <a:lnTo>
                  <a:pt x="698" y="342"/>
                </a:lnTo>
                <a:lnTo>
                  <a:pt x="698" y="340"/>
                </a:lnTo>
                <a:lnTo>
                  <a:pt x="699" y="336"/>
                </a:lnTo>
                <a:lnTo>
                  <a:pt x="699" y="335"/>
                </a:lnTo>
                <a:lnTo>
                  <a:pt x="699" y="333"/>
                </a:lnTo>
                <a:lnTo>
                  <a:pt x="699" y="334"/>
                </a:lnTo>
                <a:lnTo>
                  <a:pt x="700" y="336"/>
                </a:lnTo>
                <a:lnTo>
                  <a:pt x="700" y="340"/>
                </a:lnTo>
                <a:lnTo>
                  <a:pt x="700" y="339"/>
                </a:lnTo>
                <a:lnTo>
                  <a:pt x="700" y="321"/>
                </a:lnTo>
                <a:lnTo>
                  <a:pt x="700" y="271"/>
                </a:lnTo>
                <a:lnTo>
                  <a:pt x="701" y="196"/>
                </a:lnTo>
                <a:lnTo>
                  <a:pt x="701" y="115"/>
                </a:lnTo>
                <a:lnTo>
                  <a:pt x="701" y="47"/>
                </a:lnTo>
                <a:lnTo>
                  <a:pt x="701" y="19"/>
                </a:lnTo>
                <a:lnTo>
                  <a:pt x="702" y="37"/>
                </a:lnTo>
                <a:lnTo>
                  <a:pt x="702" y="89"/>
                </a:lnTo>
                <a:lnTo>
                  <a:pt x="702" y="156"/>
                </a:lnTo>
                <a:lnTo>
                  <a:pt x="702" y="225"/>
                </a:lnTo>
                <a:lnTo>
                  <a:pt x="703" y="283"/>
                </a:lnTo>
                <a:lnTo>
                  <a:pt x="703" y="314"/>
                </a:lnTo>
                <a:lnTo>
                  <a:pt x="703" y="324"/>
                </a:lnTo>
                <a:lnTo>
                  <a:pt x="703" y="324"/>
                </a:lnTo>
                <a:lnTo>
                  <a:pt x="704" y="326"/>
                </a:lnTo>
                <a:lnTo>
                  <a:pt x="704" y="328"/>
                </a:lnTo>
                <a:lnTo>
                  <a:pt x="704" y="329"/>
                </a:lnTo>
                <a:lnTo>
                  <a:pt x="704" y="330"/>
                </a:lnTo>
                <a:lnTo>
                  <a:pt x="705" y="332"/>
                </a:lnTo>
                <a:lnTo>
                  <a:pt x="705" y="331"/>
                </a:lnTo>
                <a:lnTo>
                  <a:pt x="705" y="333"/>
                </a:lnTo>
                <a:lnTo>
                  <a:pt x="705" y="334"/>
                </a:lnTo>
                <a:lnTo>
                  <a:pt x="705" y="335"/>
                </a:lnTo>
                <a:lnTo>
                  <a:pt x="706" y="334"/>
                </a:lnTo>
                <a:lnTo>
                  <a:pt x="706" y="334"/>
                </a:lnTo>
                <a:lnTo>
                  <a:pt x="706" y="336"/>
                </a:lnTo>
                <a:lnTo>
                  <a:pt x="706" y="338"/>
                </a:lnTo>
                <a:lnTo>
                  <a:pt x="707" y="332"/>
                </a:lnTo>
                <a:lnTo>
                  <a:pt x="707" y="331"/>
                </a:lnTo>
                <a:lnTo>
                  <a:pt x="707" y="332"/>
                </a:lnTo>
                <a:lnTo>
                  <a:pt x="707" y="334"/>
                </a:lnTo>
                <a:lnTo>
                  <a:pt x="708" y="336"/>
                </a:lnTo>
                <a:lnTo>
                  <a:pt x="708" y="334"/>
                </a:lnTo>
                <a:lnTo>
                  <a:pt x="708" y="333"/>
                </a:lnTo>
                <a:lnTo>
                  <a:pt x="708" y="333"/>
                </a:lnTo>
                <a:lnTo>
                  <a:pt x="709" y="335"/>
                </a:lnTo>
                <a:lnTo>
                  <a:pt x="709" y="336"/>
                </a:lnTo>
                <a:lnTo>
                  <a:pt x="709" y="334"/>
                </a:lnTo>
                <a:lnTo>
                  <a:pt x="709" y="332"/>
                </a:lnTo>
                <a:lnTo>
                  <a:pt x="709" y="332"/>
                </a:lnTo>
                <a:lnTo>
                  <a:pt x="710" y="330"/>
                </a:lnTo>
                <a:lnTo>
                  <a:pt x="710" y="328"/>
                </a:lnTo>
                <a:lnTo>
                  <a:pt x="710" y="328"/>
                </a:lnTo>
                <a:lnTo>
                  <a:pt x="710" y="327"/>
                </a:lnTo>
                <a:lnTo>
                  <a:pt x="711" y="327"/>
                </a:lnTo>
                <a:lnTo>
                  <a:pt x="711" y="326"/>
                </a:lnTo>
                <a:lnTo>
                  <a:pt x="711" y="326"/>
                </a:lnTo>
                <a:lnTo>
                  <a:pt x="711" y="327"/>
                </a:lnTo>
                <a:lnTo>
                  <a:pt x="712" y="325"/>
                </a:lnTo>
                <a:lnTo>
                  <a:pt x="712" y="322"/>
                </a:lnTo>
                <a:lnTo>
                  <a:pt x="712" y="319"/>
                </a:lnTo>
                <a:lnTo>
                  <a:pt x="713" y="317"/>
                </a:lnTo>
                <a:lnTo>
                  <a:pt x="713" y="316"/>
                </a:lnTo>
                <a:lnTo>
                  <a:pt x="713" y="316"/>
                </a:lnTo>
                <a:lnTo>
                  <a:pt x="713" y="316"/>
                </a:lnTo>
                <a:lnTo>
                  <a:pt x="713" y="310"/>
                </a:lnTo>
                <a:lnTo>
                  <a:pt x="713" y="305"/>
                </a:lnTo>
                <a:lnTo>
                  <a:pt x="714" y="300"/>
                </a:lnTo>
                <a:lnTo>
                  <a:pt x="714" y="299"/>
                </a:lnTo>
                <a:lnTo>
                  <a:pt x="714" y="297"/>
                </a:lnTo>
                <a:lnTo>
                  <a:pt x="714" y="294"/>
                </a:lnTo>
                <a:lnTo>
                  <a:pt x="715" y="290"/>
                </a:lnTo>
                <a:lnTo>
                  <a:pt x="715" y="287"/>
                </a:lnTo>
                <a:lnTo>
                  <a:pt x="715" y="283"/>
                </a:lnTo>
                <a:lnTo>
                  <a:pt x="716" y="278"/>
                </a:lnTo>
                <a:lnTo>
                  <a:pt x="716" y="276"/>
                </a:lnTo>
                <a:lnTo>
                  <a:pt x="716" y="274"/>
                </a:lnTo>
                <a:lnTo>
                  <a:pt x="716" y="274"/>
                </a:lnTo>
                <a:lnTo>
                  <a:pt x="717" y="275"/>
                </a:lnTo>
                <a:lnTo>
                  <a:pt x="717" y="278"/>
                </a:lnTo>
                <a:lnTo>
                  <a:pt x="717" y="275"/>
                </a:lnTo>
                <a:lnTo>
                  <a:pt x="717" y="276"/>
                </a:lnTo>
                <a:lnTo>
                  <a:pt x="718" y="280"/>
                </a:lnTo>
                <a:lnTo>
                  <a:pt x="718" y="284"/>
                </a:lnTo>
                <a:lnTo>
                  <a:pt x="718" y="291"/>
                </a:lnTo>
                <a:lnTo>
                  <a:pt x="718" y="296"/>
                </a:lnTo>
                <a:lnTo>
                  <a:pt x="718" y="300"/>
                </a:lnTo>
                <a:lnTo>
                  <a:pt x="718" y="302"/>
                </a:lnTo>
                <a:lnTo>
                  <a:pt x="719" y="306"/>
                </a:lnTo>
                <a:lnTo>
                  <a:pt x="719" y="312"/>
                </a:lnTo>
                <a:lnTo>
                  <a:pt x="719" y="316"/>
                </a:lnTo>
                <a:lnTo>
                  <a:pt x="720" y="317"/>
                </a:lnTo>
                <a:lnTo>
                  <a:pt x="720" y="319"/>
                </a:lnTo>
                <a:lnTo>
                  <a:pt x="720" y="320"/>
                </a:lnTo>
                <a:lnTo>
                  <a:pt x="720" y="324"/>
                </a:lnTo>
                <a:lnTo>
                  <a:pt x="721" y="327"/>
                </a:lnTo>
                <a:lnTo>
                  <a:pt x="721" y="328"/>
                </a:lnTo>
                <a:lnTo>
                  <a:pt x="721" y="328"/>
                </a:lnTo>
                <a:lnTo>
                  <a:pt x="721" y="328"/>
                </a:lnTo>
                <a:lnTo>
                  <a:pt x="722" y="327"/>
                </a:lnTo>
                <a:lnTo>
                  <a:pt x="722" y="327"/>
                </a:lnTo>
                <a:lnTo>
                  <a:pt x="722" y="326"/>
                </a:lnTo>
                <a:lnTo>
                  <a:pt x="722" y="329"/>
                </a:lnTo>
                <a:lnTo>
                  <a:pt x="722" y="332"/>
                </a:lnTo>
                <a:lnTo>
                  <a:pt x="723" y="331"/>
                </a:lnTo>
                <a:lnTo>
                  <a:pt x="723" y="330"/>
                </a:lnTo>
                <a:lnTo>
                  <a:pt x="723" y="329"/>
                </a:lnTo>
                <a:lnTo>
                  <a:pt x="723" y="330"/>
                </a:lnTo>
                <a:lnTo>
                  <a:pt x="724" y="332"/>
                </a:lnTo>
                <a:lnTo>
                  <a:pt x="724" y="332"/>
                </a:lnTo>
                <a:lnTo>
                  <a:pt x="724" y="333"/>
                </a:lnTo>
                <a:lnTo>
                  <a:pt x="724" y="331"/>
                </a:lnTo>
                <a:lnTo>
                  <a:pt x="725" y="330"/>
                </a:lnTo>
                <a:lnTo>
                  <a:pt x="725" y="328"/>
                </a:lnTo>
                <a:lnTo>
                  <a:pt x="725" y="328"/>
                </a:lnTo>
                <a:lnTo>
                  <a:pt x="725" y="329"/>
                </a:lnTo>
                <a:lnTo>
                  <a:pt x="726" y="329"/>
                </a:lnTo>
                <a:lnTo>
                  <a:pt x="726" y="330"/>
                </a:lnTo>
                <a:lnTo>
                  <a:pt x="726" y="332"/>
                </a:lnTo>
                <a:lnTo>
                  <a:pt x="726" y="335"/>
                </a:lnTo>
                <a:lnTo>
                  <a:pt x="727" y="339"/>
                </a:lnTo>
                <a:lnTo>
                  <a:pt x="727" y="338"/>
                </a:lnTo>
                <a:lnTo>
                  <a:pt x="727" y="335"/>
                </a:lnTo>
                <a:lnTo>
                  <a:pt x="727" y="330"/>
                </a:lnTo>
                <a:lnTo>
                  <a:pt x="727" y="329"/>
                </a:lnTo>
                <a:lnTo>
                  <a:pt x="728" y="330"/>
                </a:lnTo>
                <a:lnTo>
                  <a:pt x="728" y="330"/>
                </a:lnTo>
                <a:lnTo>
                  <a:pt x="728" y="332"/>
                </a:lnTo>
                <a:lnTo>
                  <a:pt x="728" y="333"/>
                </a:lnTo>
                <a:lnTo>
                  <a:pt x="729" y="334"/>
                </a:lnTo>
                <a:lnTo>
                  <a:pt x="729" y="337"/>
                </a:lnTo>
                <a:lnTo>
                  <a:pt x="729" y="340"/>
                </a:lnTo>
                <a:lnTo>
                  <a:pt x="729" y="337"/>
                </a:lnTo>
                <a:lnTo>
                  <a:pt x="730" y="334"/>
                </a:lnTo>
                <a:lnTo>
                  <a:pt x="730" y="330"/>
                </a:lnTo>
                <a:lnTo>
                  <a:pt x="730" y="329"/>
                </a:lnTo>
                <a:lnTo>
                  <a:pt x="730" y="330"/>
                </a:lnTo>
                <a:lnTo>
                  <a:pt x="731" y="332"/>
                </a:lnTo>
                <a:lnTo>
                  <a:pt x="731" y="333"/>
                </a:lnTo>
                <a:lnTo>
                  <a:pt x="731" y="333"/>
                </a:lnTo>
                <a:lnTo>
                  <a:pt x="731" y="332"/>
                </a:lnTo>
                <a:lnTo>
                  <a:pt x="731" y="332"/>
                </a:lnTo>
                <a:lnTo>
                  <a:pt x="732" y="334"/>
                </a:lnTo>
                <a:lnTo>
                  <a:pt x="732" y="333"/>
                </a:lnTo>
                <a:lnTo>
                  <a:pt x="732" y="332"/>
                </a:lnTo>
                <a:lnTo>
                  <a:pt x="732" y="330"/>
                </a:lnTo>
                <a:lnTo>
                  <a:pt x="733" y="328"/>
                </a:lnTo>
                <a:lnTo>
                  <a:pt x="733" y="328"/>
                </a:lnTo>
                <a:lnTo>
                  <a:pt x="733" y="329"/>
                </a:lnTo>
                <a:lnTo>
                  <a:pt x="733" y="332"/>
                </a:lnTo>
                <a:lnTo>
                  <a:pt x="734" y="333"/>
                </a:lnTo>
                <a:lnTo>
                  <a:pt x="734" y="332"/>
                </a:lnTo>
                <a:lnTo>
                  <a:pt x="734" y="330"/>
                </a:lnTo>
                <a:lnTo>
                  <a:pt x="734" y="332"/>
                </a:lnTo>
                <a:lnTo>
                  <a:pt x="735" y="334"/>
                </a:lnTo>
                <a:lnTo>
                  <a:pt x="735" y="336"/>
                </a:lnTo>
                <a:lnTo>
                  <a:pt x="735" y="332"/>
                </a:lnTo>
                <a:lnTo>
                  <a:pt x="735" y="329"/>
                </a:lnTo>
                <a:lnTo>
                  <a:pt x="736" y="330"/>
                </a:lnTo>
                <a:lnTo>
                  <a:pt x="736" y="332"/>
                </a:lnTo>
                <a:lnTo>
                  <a:pt x="736" y="333"/>
                </a:lnTo>
                <a:lnTo>
                  <a:pt x="736" y="333"/>
                </a:lnTo>
                <a:lnTo>
                  <a:pt x="736" y="333"/>
                </a:lnTo>
                <a:lnTo>
                  <a:pt x="737" y="334"/>
                </a:lnTo>
                <a:lnTo>
                  <a:pt x="737" y="336"/>
                </a:lnTo>
                <a:lnTo>
                  <a:pt x="737" y="334"/>
                </a:lnTo>
                <a:lnTo>
                  <a:pt x="737" y="333"/>
                </a:lnTo>
                <a:lnTo>
                  <a:pt x="738" y="334"/>
                </a:lnTo>
                <a:lnTo>
                  <a:pt x="738" y="332"/>
                </a:lnTo>
                <a:lnTo>
                  <a:pt x="738" y="333"/>
                </a:lnTo>
                <a:lnTo>
                  <a:pt x="738" y="333"/>
                </a:lnTo>
                <a:lnTo>
                  <a:pt x="739" y="333"/>
                </a:lnTo>
                <a:lnTo>
                  <a:pt x="739" y="335"/>
                </a:lnTo>
                <a:lnTo>
                  <a:pt x="739" y="333"/>
                </a:lnTo>
                <a:lnTo>
                  <a:pt x="739" y="333"/>
                </a:lnTo>
                <a:lnTo>
                  <a:pt x="740" y="334"/>
                </a:lnTo>
                <a:lnTo>
                  <a:pt x="740" y="337"/>
                </a:lnTo>
                <a:lnTo>
                  <a:pt x="740" y="336"/>
                </a:lnTo>
                <a:lnTo>
                  <a:pt x="740" y="338"/>
                </a:lnTo>
                <a:lnTo>
                  <a:pt x="740" y="339"/>
                </a:lnTo>
                <a:lnTo>
                  <a:pt x="741" y="336"/>
                </a:lnTo>
                <a:lnTo>
                  <a:pt x="741" y="333"/>
                </a:lnTo>
                <a:lnTo>
                  <a:pt x="741" y="333"/>
                </a:lnTo>
                <a:lnTo>
                  <a:pt x="741" y="333"/>
                </a:lnTo>
                <a:lnTo>
                  <a:pt x="742" y="334"/>
                </a:lnTo>
                <a:lnTo>
                  <a:pt x="742" y="334"/>
                </a:lnTo>
                <a:lnTo>
                  <a:pt x="742" y="334"/>
                </a:lnTo>
                <a:lnTo>
                  <a:pt x="742" y="336"/>
                </a:lnTo>
                <a:lnTo>
                  <a:pt x="743" y="339"/>
                </a:lnTo>
                <a:lnTo>
                  <a:pt x="743" y="340"/>
                </a:lnTo>
                <a:lnTo>
                  <a:pt x="743" y="339"/>
                </a:lnTo>
                <a:lnTo>
                  <a:pt x="743" y="336"/>
                </a:lnTo>
                <a:lnTo>
                  <a:pt x="744" y="334"/>
                </a:lnTo>
                <a:lnTo>
                  <a:pt x="744" y="333"/>
                </a:lnTo>
                <a:lnTo>
                  <a:pt x="744" y="334"/>
                </a:lnTo>
                <a:lnTo>
                  <a:pt x="744" y="335"/>
                </a:lnTo>
                <a:lnTo>
                  <a:pt x="745" y="337"/>
                </a:lnTo>
                <a:lnTo>
                  <a:pt x="745" y="333"/>
                </a:lnTo>
                <a:lnTo>
                  <a:pt x="745" y="334"/>
                </a:lnTo>
                <a:lnTo>
                  <a:pt x="745" y="334"/>
                </a:lnTo>
                <a:lnTo>
                  <a:pt x="745" y="336"/>
                </a:lnTo>
                <a:lnTo>
                  <a:pt x="746" y="333"/>
                </a:lnTo>
                <a:lnTo>
                  <a:pt x="746" y="331"/>
                </a:lnTo>
                <a:lnTo>
                  <a:pt x="746" y="333"/>
                </a:lnTo>
                <a:lnTo>
                  <a:pt x="746" y="333"/>
                </a:lnTo>
                <a:lnTo>
                  <a:pt x="747" y="334"/>
                </a:lnTo>
                <a:lnTo>
                  <a:pt x="747" y="334"/>
                </a:lnTo>
                <a:lnTo>
                  <a:pt x="747" y="334"/>
                </a:lnTo>
                <a:lnTo>
                  <a:pt x="747" y="337"/>
                </a:lnTo>
                <a:lnTo>
                  <a:pt x="748" y="340"/>
                </a:lnTo>
                <a:lnTo>
                  <a:pt x="748" y="334"/>
                </a:lnTo>
                <a:lnTo>
                  <a:pt x="748" y="332"/>
                </a:lnTo>
                <a:lnTo>
                  <a:pt x="749" y="332"/>
                </a:lnTo>
                <a:lnTo>
                  <a:pt x="749" y="333"/>
                </a:lnTo>
                <a:lnTo>
                  <a:pt x="749" y="337"/>
                </a:lnTo>
                <a:lnTo>
                  <a:pt x="749" y="336"/>
                </a:lnTo>
                <a:lnTo>
                  <a:pt x="749" y="334"/>
                </a:lnTo>
                <a:lnTo>
                  <a:pt x="749" y="333"/>
                </a:lnTo>
                <a:lnTo>
                  <a:pt x="750" y="331"/>
                </a:lnTo>
                <a:lnTo>
                  <a:pt x="750" y="330"/>
                </a:lnTo>
                <a:lnTo>
                  <a:pt x="750" y="328"/>
                </a:lnTo>
                <a:lnTo>
                  <a:pt x="750" y="326"/>
                </a:lnTo>
                <a:lnTo>
                  <a:pt x="751" y="325"/>
                </a:lnTo>
                <a:lnTo>
                  <a:pt x="751" y="324"/>
                </a:lnTo>
                <a:lnTo>
                  <a:pt x="751" y="324"/>
                </a:lnTo>
                <a:lnTo>
                  <a:pt x="752" y="324"/>
                </a:lnTo>
                <a:lnTo>
                  <a:pt x="752" y="322"/>
                </a:lnTo>
                <a:lnTo>
                  <a:pt x="752" y="323"/>
                </a:lnTo>
                <a:lnTo>
                  <a:pt x="752" y="324"/>
                </a:lnTo>
                <a:lnTo>
                  <a:pt x="753" y="324"/>
                </a:lnTo>
                <a:lnTo>
                  <a:pt x="753" y="323"/>
                </a:lnTo>
                <a:lnTo>
                  <a:pt x="753" y="324"/>
                </a:lnTo>
                <a:lnTo>
                  <a:pt x="753" y="329"/>
                </a:lnTo>
                <a:lnTo>
                  <a:pt x="753" y="328"/>
                </a:lnTo>
                <a:lnTo>
                  <a:pt x="753" y="328"/>
                </a:lnTo>
                <a:lnTo>
                  <a:pt x="754" y="329"/>
                </a:lnTo>
                <a:lnTo>
                  <a:pt x="754" y="331"/>
                </a:lnTo>
                <a:lnTo>
                  <a:pt x="754" y="333"/>
                </a:lnTo>
                <a:lnTo>
                  <a:pt x="755" y="334"/>
                </a:lnTo>
                <a:lnTo>
                  <a:pt x="755" y="334"/>
                </a:lnTo>
                <a:lnTo>
                  <a:pt x="755" y="334"/>
                </a:lnTo>
                <a:lnTo>
                  <a:pt x="755" y="337"/>
                </a:lnTo>
                <a:lnTo>
                  <a:pt x="756" y="335"/>
                </a:lnTo>
                <a:lnTo>
                  <a:pt x="756" y="336"/>
                </a:lnTo>
                <a:lnTo>
                  <a:pt x="756" y="336"/>
                </a:lnTo>
                <a:lnTo>
                  <a:pt x="756" y="336"/>
                </a:lnTo>
                <a:lnTo>
                  <a:pt x="757" y="337"/>
                </a:lnTo>
                <a:lnTo>
                  <a:pt x="757" y="337"/>
                </a:lnTo>
                <a:lnTo>
                  <a:pt x="757" y="337"/>
                </a:lnTo>
                <a:lnTo>
                  <a:pt x="757" y="336"/>
                </a:lnTo>
                <a:lnTo>
                  <a:pt x="758" y="333"/>
                </a:lnTo>
                <a:lnTo>
                  <a:pt x="758" y="332"/>
                </a:lnTo>
                <a:lnTo>
                  <a:pt x="758" y="332"/>
                </a:lnTo>
                <a:lnTo>
                  <a:pt x="758" y="334"/>
                </a:lnTo>
                <a:lnTo>
                  <a:pt x="758" y="337"/>
                </a:lnTo>
                <a:lnTo>
                  <a:pt x="759" y="339"/>
                </a:lnTo>
                <a:lnTo>
                  <a:pt x="759" y="330"/>
                </a:lnTo>
                <a:lnTo>
                  <a:pt x="759" y="294"/>
                </a:lnTo>
                <a:lnTo>
                  <a:pt x="759" y="232"/>
                </a:lnTo>
                <a:lnTo>
                  <a:pt x="760" y="152"/>
                </a:lnTo>
                <a:lnTo>
                  <a:pt x="760" y="77"/>
                </a:lnTo>
                <a:lnTo>
                  <a:pt x="760" y="28"/>
                </a:lnTo>
                <a:lnTo>
                  <a:pt x="760" y="24"/>
                </a:lnTo>
                <a:lnTo>
                  <a:pt x="761" y="61"/>
                </a:lnTo>
                <a:lnTo>
                  <a:pt x="761" y="121"/>
                </a:lnTo>
                <a:lnTo>
                  <a:pt x="761" y="187"/>
                </a:lnTo>
                <a:lnTo>
                  <a:pt x="761" y="253"/>
                </a:lnTo>
                <a:lnTo>
                  <a:pt x="762" y="298"/>
                </a:lnTo>
                <a:lnTo>
                  <a:pt x="762" y="320"/>
                </a:lnTo>
                <a:lnTo>
                  <a:pt x="762" y="323"/>
                </a:lnTo>
                <a:lnTo>
                  <a:pt x="762" y="321"/>
                </a:lnTo>
                <a:lnTo>
                  <a:pt x="762" y="321"/>
                </a:lnTo>
                <a:lnTo>
                  <a:pt x="763" y="324"/>
                </a:lnTo>
                <a:lnTo>
                  <a:pt x="763" y="330"/>
                </a:lnTo>
                <a:lnTo>
                  <a:pt x="763" y="333"/>
                </a:lnTo>
                <a:lnTo>
                  <a:pt x="763" y="336"/>
                </a:lnTo>
                <a:lnTo>
                  <a:pt x="764" y="335"/>
                </a:lnTo>
                <a:lnTo>
                  <a:pt x="764" y="334"/>
                </a:lnTo>
                <a:lnTo>
                  <a:pt x="764" y="333"/>
                </a:lnTo>
                <a:lnTo>
                  <a:pt x="764" y="332"/>
                </a:lnTo>
                <a:lnTo>
                  <a:pt x="765" y="334"/>
                </a:lnTo>
                <a:lnTo>
                  <a:pt x="765" y="341"/>
                </a:lnTo>
                <a:lnTo>
                  <a:pt x="765" y="344"/>
                </a:lnTo>
                <a:lnTo>
                  <a:pt x="765" y="337"/>
                </a:lnTo>
                <a:lnTo>
                  <a:pt x="766" y="330"/>
                </a:lnTo>
                <a:lnTo>
                  <a:pt x="766" y="328"/>
                </a:lnTo>
                <a:lnTo>
                  <a:pt x="766" y="329"/>
                </a:lnTo>
                <a:lnTo>
                  <a:pt x="766" y="332"/>
                </a:lnTo>
                <a:lnTo>
                  <a:pt x="767" y="334"/>
                </a:lnTo>
                <a:lnTo>
                  <a:pt x="767" y="332"/>
                </a:lnTo>
                <a:lnTo>
                  <a:pt x="767" y="333"/>
                </a:lnTo>
                <a:lnTo>
                  <a:pt x="767" y="333"/>
                </a:lnTo>
                <a:lnTo>
                  <a:pt x="767" y="333"/>
                </a:lnTo>
                <a:lnTo>
                  <a:pt x="768" y="330"/>
                </a:lnTo>
                <a:lnTo>
                  <a:pt x="768" y="330"/>
                </a:lnTo>
                <a:lnTo>
                  <a:pt x="768" y="329"/>
                </a:lnTo>
                <a:lnTo>
                  <a:pt x="768" y="328"/>
                </a:lnTo>
                <a:lnTo>
                  <a:pt x="769" y="328"/>
                </a:lnTo>
                <a:lnTo>
                  <a:pt x="769" y="330"/>
                </a:lnTo>
                <a:lnTo>
                  <a:pt x="769" y="330"/>
                </a:lnTo>
                <a:lnTo>
                  <a:pt x="769" y="332"/>
                </a:lnTo>
                <a:lnTo>
                  <a:pt x="770" y="332"/>
                </a:lnTo>
                <a:lnTo>
                  <a:pt x="770" y="328"/>
                </a:lnTo>
                <a:lnTo>
                  <a:pt x="770" y="319"/>
                </a:lnTo>
                <a:lnTo>
                  <a:pt x="770" y="318"/>
                </a:lnTo>
                <a:lnTo>
                  <a:pt x="771" y="319"/>
                </a:lnTo>
                <a:lnTo>
                  <a:pt x="771" y="319"/>
                </a:lnTo>
                <a:lnTo>
                  <a:pt x="771" y="318"/>
                </a:lnTo>
                <a:lnTo>
                  <a:pt x="771" y="317"/>
                </a:lnTo>
                <a:lnTo>
                  <a:pt x="771" y="314"/>
                </a:lnTo>
                <a:lnTo>
                  <a:pt x="772" y="312"/>
                </a:lnTo>
                <a:lnTo>
                  <a:pt x="772" y="310"/>
                </a:lnTo>
                <a:lnTo>
                  <a:pt x="772" y="308"/>
                </a:lnTo>
                <a:lnTo>
                  <a:pt x="772" y="307"/>
                </a:lnTo>
                <a:lnTo>
                  <a:pt x="773" y="304"/>
                </a:lnTo>
                <a:lnTo>
                  <a:pt x="773" y="298"/>
                </a:lnTo>
                <a:lnTo>
                  <a:pt x="773" y="294"/>
                </a:lnTo>
                <a:lnTo>
                  <a:pt x="773" y="292"/>
                </a:lnTo>
                <a:lnTo>
                  <a:pt x="774" y="290"/>
                </a:lnTo>
                <a:lnTo>
                  <a:pt x="774" y="285"/>
                </a:lnTo>
                <a:lnTo>
                  <a:pt x="774" y="278"/>
                </a:lnTo>
                <a:lnTo>
                  <a:pt x="774" y="274"/>
                </a:lnTo>
                <a:lnTo>
                  <a:pt x="775" y="274"/>
                </a:lnTo>
                <a:lnTo>
                  <a:pt x="775" y="275"/>
                </a:lnTo>
                <a:lnTo>
                  <a:pt x="775" y="275"/>
                </a:lnTo>
                <a:lnTo>
                  <a:pt x="775" y="276"/>
                </a:lnTo>
                <a:lnTo>
                  <a:pt x="776" y="278"/>
                </a:lnTo>
                <a:lnTo>
                  <a:pt x="776" y="279"/>
                </a:lnTo>
                <a:lnTo>
                  <a:pt x="776" y="283"/>
                </a:lnTo>
                <a:lnTo>
                  <a:pt x="776" y="286"/>
                </a:lnTo>
                <a:lnTo>
                  <a:pt x="776" y="294"/>
                </a:lnTo>
                <a:lnTo>
                  <a:pt x="777" y="296"/>
                </a:lnTo>
                <a:lnTo>
                  <a:pt x="777" y="298"/>
                </a:lnTo>
                <a:lnTo>
                  <a:pt x="777" y="301"/>
                </a:lnTo>
                <a:lnTo>
                  <a:pt x="777" y="304"/>
                </a:lnTo>
                <a:lnTo>
                  <a:pt x="778" y="310"/>
                </a:lnTo>
                <a:lnTo>
                  <a:pt x="778" y="314"/>
                </a:lnTo>
                <a:lnTo>
                  <a:pt x="778" y="317"/>
                </a:lnTo>
                <a:lnTo>
                  <a:pt x="778" y="318"/>
                </a:lnTo>
                <a:lnTo>
                  <a:pt x="779" y="319"/>
                </a:lnTo>
                <a:lnTo>
                  <a:pt x="779" y="323"/>
                </a:lnTo>
                <a:lnTo>
                  <a:pt x="779" y="324"/>
                </a:lnTo>
                <a:lnTo>
                  <a:pt x="779" y="327"/>
                </a:lnTo>
                <a:lnTo>
                  <a:pt x="780" y="328"/>
                </a:lnTo>
                <a:lnTo>
                  <a:pt x="780" y="331"/>
                </a:lnTo>
                <a:lnTo>
                  <a:pt x="780" y="333"/>
                </a:lnTo>
                <a:lnTo>
                  <a:pt x="780" y="330"/>
                </a:lnTo>
                <a:lnTo>
                  <a:pt x="780" y="330"/>
                </a:lnTo>
                <a:lnTo>
                  <a:pt x="781" y="331"/>
                </a:lnTo>
                <a:lnTo>
                  <a:pt x="781" y="329"/>
                </a:lnTo>
                <a:lnTo>
                  <a:pt x="781" y="328"/>
                </a:lnTo>
                <a:lnTo>
                  <a:pt x="781" y="328"/>
                </a:lnTo>
                <a:lnTo>
                  <a:pt x="782" y="332"/>
                </a:lnTo>
                <a:lnTo>
                  <a:pt x="782" y="333"/>
                </a:lnTo>
                <a:lnTo>
                  <a:pt x="782" y="332"/>
                </a:lnTo>
                <a:lnTo>
                  <a:pt x="782" y="330"/>
                </a:lnTo>
                <a:lnTo>
                  <a:pt x="783" y="328"/>
                </a:lnTo>
                <a:lnTo>
                  <a:pt x="783" y="328"/>
                </a:lnTo>
                <a:lnTo>
                  <a:pt x="783" y="331"/>
                </a:lnTo>
                <a:lnTo>
                  <a:pt x="783" y="333"/>
                </a:lnTo>
                <a:lnTo>
                  <a:pt x="784" y="330"/>
                </a:lnTo>
                <a:lnTo>
                  <a:pt x="784" y="330"/>
                </a:lnTo>
                <a:lnTo>
                  <a:pt x="784" y="330"/>
                </a:lnTo>
                <a:lnTo>
                  <a:pt x="785" y="331"/>
                </a:lnTo>
                <a:lnTo>
                  <a:pt x="785" y="332"/>
                </a:lnTo>
                <a:lnTo>
                  <a:pt x="785" y="335"/>
                </a:lnTo>
                <a:lnTo>
                  <a:pt x="785" y="336"/>
                </a:lnTo>
                <a:lnTo>
                  <a:pt x="785" y="334"/>
                </a:lnTo>
                <a:lnTo>
                  <a:pt x="785" y="333"/>
                </a:lnTo>
                <a:lnTo>
                  <a:pt x="786" y="332"/>
                </a:lnTo>
                <a:lnTo>
                  <a:pt x="786" y="331"/>
                </a:lnTo>
                <a:lnTo>
                  <a:pt x="786" y="330"/>
                </a:lnTo>
                <a:lnTo>
                  <a:pt x="786" y="334"/>
                </a:lnTo>
                <a:lnTo>
                  <a:pt x="787" y="334"/>
                </a:lnTo>
                <a:lnTo>
                  <a:pt x="787" y="336"/>
                </a:lnTo>
                <a:lnTo>
                  <a:pt x="787" y="333"/>
                </a:lnTo>
                <a:lnTo>
                  <a:pt x="788" y="332"/>
                </a:lnTo>
                <a:lnTo>
                  <a:pt x="788" y="330"/>
                </a:lnTo>
                <a:lnTo>
                  <a:pt x="788" y="331"/>
                </a:lnTo>
                <a:lnTo>
                  <a:pt x="788" y="332"/>
                </a:lnTo>
                <a:lnTo>
                  <a:pt x="789" y="332"/>
                </a:lnTo>
                <a:lnTo>
                  <a:pt x="789" y="333"/>
                </a:lnTo>
                <a:lnTo>
                  <a:pt x="789" y="333"/>
                </a:lnTo>
                <a:lnTo>
                  <a:pt x="789" y="333"/>
                </a:lnTo>
                <a:lnTo>
                  <a:pt x="789" y="333"/>
                </a:lnTo>
                <a:lnTo>
                  <a:pt x="789" y="333"/>
                </a:lnTo>
                <a:lnTo>
                  <a:pt x="790" y="333"/>
                </a:lnTo>
                <a:lnTo>
                  <a:pt x="790" y="333"/>
                </a:lnTo>
                <a:lnTo>
                  <a:pt x="790" y="332"/>
                </a:lnTo>
                <a:lnTo>
                  <a:pt x="791" y="334"/>
                </a:lnTo>
                <a:lnTo>
                  <a:pt x="791" y="332"/>
                </a:lnTo>
                <a:lnTo>
                  <a:pt x="791" y="332"/>
                </a:lnTo>
                <a:lnTo>
                  <a:pt x="791" y="332"/>
                </a:lnTo>
                <a:lnTo>
                  <a:pt x="792" y="332"/>
                </a:lnTo>
                <a:lnTo>
                  <a:pt x="792" y="334"/>
                </a:lnTo>
                <a:lnTo>
                  <a:pt x="792" y="335"/>
                </a:lnTo>
                <a:lnTo>
                  <a:pt x="792" y="332"/>
                </a:lnTo>
                <a:lnTo>
                  <a:pt x="793" y="329"/>
                </a:lnTo>
                <a:lnTo>
                  <a:pt x="793" y="328"/>
                </a:lnTo>
                <a:lnTo>
                  <a:pt x="793" y="330"/>
                </a:lnTo>
                <a:lnTo>
                  <a:pt x="793" y="332"/>
                </a:lnTo>
                <a:lnTo>
                  <a:pt x="793" y="334"/>
                </a:lnTo>
                <a:lnTo>
                  <a:pt x="794" y="334"/>
                </a:lnTo>
                <a:lnTo>
                  <a:pt x="794" y="333"/>
                </a:lnTo>
                <a:lnTo>
                  <a:pt x="794" y="333"/>
                </a:lnTo>
                <a:lnTo>
                  <a:pt x="794" y="333"/>
                </a:lnTo>
                <a:lnTo>
                  <a:pt x="795" y="333"/>
                </a:lnTo>
                <a:lnTo>
                  <a:pt x="795" y="331"/>
                </a:lnTo>
                <a:lnTo>
                  <a:pt x="795" y="332"/>
                </a:lnTo>
                <a:lnTo>
                  <a:pt x="795" y="333"/>
                </a:lnTo>
                <a:lnTo>
                  <a:pt x="796" y="334"/>
                </a:lnTo>
                <a:lnTo>
                  <a:pt x="796" y="333"/>
                </a:lnTo>
                <a:lnTo>
                  <a:pt x="796" y="334"/>
                </a:lnTo>
                <a:lnTo>
                  <a:pt x="796" y="338"/>
                </a:lnTo>
                <a:lnTo>
                  <a:pt x="797" y="339"/>
                </a:lnTo>
                <a:lnTo>
                  <a:pt x="797" y="335"/>
                </a:lnTo>
                <a:lnTo>
                  <a:pt x="797" y="332"/>
                </a:lnTo>
                <a:lnTo>
                  <a:pt x="797" y="329"/>
                </a:lnTo>
                <a:lnTo>
                  <a:pt x="798" y="331"/>
                </a:lnTo>
                <a:lnTo>
                  <a:pt x="798" y="332"/>
                </a:lnTo>
                <a:lnTo>
                  <a:pt x="798" y="334"/>
                </a:lnTo>
                <a:lnTo>
                  <a:pt x="798" y="337"/>
                </a:lnTo>
                <a:lnTo>
                  <a:pt x="798" y="336"/>
                </a:lnTo>
                <a:lnTo>
                  <a:pt x="799" y="335"/>
                </a:lnTo>
                <a:lnTo>
                  <a:pt x="799" y="333"/>
                </a:lnTo>
                <a:lnTo>
                  <a:pt x="799" y="331"/>
                </a:lnTo>
                <a:lnTo>
                  <a:pt x="799" y="331"/>
                </a:lnTo>
                <a:lnTo>
                  <a:pt x="800" y="333"/>
                </a:lnTo>
                <a:lnTo>
                  <a:pt x="800" y="334"/>
                </a:lnTo>
                <a:lnTo>
                  <a:pt x="800" y="336"/>
                </a:lnTo>
                <a:lnTo>
                  <a:pt x="800" y="334"/>
                </a:lnTo>
                <a:lnTo>
                  <a:pt x="801" y="336"/>
                </a:lnTo>
                <a:lnTo>
                  <a:pt x="801" y="338"/>
                </a:lnTo>
                <a:lnTo>
                  <a:pt x="801" y="337"/>
                </a:lnTo>
                <a:lnTo>
                  <a:pt x="801" y="337"/>
                </a:lnTo>
                <a:lnTo>
                  <a:pt x="802" y="333"/>
                </a:lnTo>
                <a:lnTo>
                  <a:pt x="802" y="333"/>
                </a:lnTo>
                <a:lnTo>
                  <a:pt x="802" y="333"/>
                </a:lnTo>
                <a:lnTo>
                  <a:pt x="802" y="334"/>
                </a:lnTo>
                <a:lnTo>
                  <a:pt x="802" y="335"/>
                </a:lnTo>
                <a:lnTo>
                  <a:pt x="803" y="335"/>
                </a:lnTo>
                <a:lnTo>
                  <a:pt x="803" y="337"/>
                </a:lnTo>
                <a:lnTo>
                  <a:pt x="803" y="338"/>
                </a:lnTo>
                <a:lnTo>
                  <a:pt x="803" y="336"/>
                </a:lnTo>
                <a:lnTo>
                  <a:pt x="804" y="332"/>
                </a:lnTo>
                <a:lnTo>
                  <a:pt x="804" y="330"/>
                </a:lnTo>
                <a:lnTo>
                  <a:pt x="804" y="331"/>
                </a:lnTo>
                <a:lnTo>
                  <a:pt x="804" y="332"/>
                </a:lnTo>
                <a:lnTo>
                  <a:pt x="805" y="333"/>
                </a:lnTo>
                <a:lnTo>
                  <a:pt x="805" y="333"/>
                </a:lnTo>
                <a:lnTo>
                  <a:pt x="805" y="334"/>
                </a:lnTo>
                <a:lnTo>
                  <a:pt x="805" y="333"/>
                </a:lnTo>
                <a:lnTo>
                  <a:pt x="806" y="333"/>
                </a:lnTo>
                <a:lnTo>
                  <a:pt x="806" y="335"/>
                </a:lnTo>
                <a:lnTo>
                  <a:pt x="806" y="334"/>
                </a:lnTo>
                <a:lnTo>
                  <a:pt x="806" y="333"/>
                </a:lnTo>
                <a:lnTo>
                  <a:pt x="807" y="333"/>
                </a:lnTo>
                <a:lnTo>
                  <a:pt x="807" y="336"/>
                </a:lnTo>
                <a:lnTo>
                  <a:pt x="807" y="337"/>
                </a:lnTo>
                <a:lnTo>
                  <a:pt x="807" y="332"/>
                </a:lnTo>
                <a:lnTo>
                  <a:pt x="807" y="326"/>
                </a:lnTo>
                <a:lnTo>
                  <a:pt x="808" y="323"/>
                </a:lnTo>
                <a:lnTo>
                  <a:pt x="808" y="322"/>
                </a:lnTo>
                <a:lnTo>
                  <a:pt x="808" y="323"/>
                </a:lnTo>
                <a:lnTo>
                  <a:pt x="808" y="323"/>
                </a:lnTo>
                <a:lnTo>
                  <a:pt x="809" y="323"/>
                </a:lnTo>
                <a:lnTo>
                  <a:pt x="809" y="323"/>
                </a:lnTo>
                <a:lnTo>
                  <a:pt x="809" y="323"/>
                </a:lnTo>
                <a:lnTo>
                  <a:pt x="809" y="323"/>
                </a:lnTo>
                <a:lnTo>
                  <a:pt x="810" y="323"/>
                </a:lnTo>
                <a:lnTo>
                  <a:pt x="810" y="323"/>
                </a:lnTo>
                <a:lnTo>
                  <a:pt x="810" y="326"/>
                </a:lnTo>
                <a:lnTo>
                  <a:pt x="810" y="327"/>
                </a:lnTo>
                <a:lnTo>
                  <a:pt x="811" y="329"/>
                </a:lnTo>
                <a:lnTo>
                  <a:pt x="811" y="329"/>
                </a:lnTo>
                <a:lnTo>
                  <a:pt x="811" y="331"/>
                </a:lnTo>
                <a:lnTo>
                  <a:pt x="811" y="334"/>
                </a:lnTo>
                <a:lnTo>
                  <a:pt x="811" y="334"/>
                </a:lnTo>
                <a:lnTo>
                  <a:pt x="812" y="337"/>
                </a:lnTo>
                <a:lnTo>
                  <a:pt x="812" y="339"/>
                </a:lnTo>
                <a:lnTo>
                  <a:pt x="812" y="338"/>
                </a:lnTo>
                <a:lnTo>
                  <a:pt x="812" y="336"/>
                </a:lnTo>
                <a:lnTo>
                  <a:pt x="813" y="336"/>
                </a:lnTo>
                <a:lnTo>
                  <a:pt x="813" y="336"/>
                </a:lnTo>
                <a:lnTo>
                  <a:pt x="813" y="337"/>
                </a:lnTo>
                <a:lnTo>
                  <a:pt x="813" y="336"/>
                </a:lnTo>
                <a:lnTo>
                  <a:pt x="814" y="334"/>
                </a:lnTo>
                <a:lnTo>
                  <a:pt x="814" y="334"/>
                </a:lnTo>
                <a:lnTo>
                  <a:pt x="814" y="336"/>
                </a:lnTo>
                <a:lnTo>
                  <a:pt x="814" y="337"/>
                </a:lnTo>
                <a:lnTo>
                  <a:pt x="815" y="335"/>
                </a:lnTo>
                <a:lnTo>
                  <a:pt x="815" y="333"/>
                </a:lnTo>
                <a:lnTo>
                  <a:pt x="815" y="332"/>
                </a:lnTo>
                <a:lnTo>
                  <a:pt x="815" y="333"/>
                </a:lnTo>
                <a:lnTo>
                  <a:pt x="816" y="338"/>
                </a:lnTo>
                <a:lnTo>
                  <a:pt x="816" y="340"/>
                </a:lnTo>
                <a:lnTo>
                  <a:pt x="816" y="330"/>
                </a:lnTo>
                <a:lnTo>
                  <a:pt x="816" y="296"/>
                </a:lnTo>
                <a:lnTo>
                  <a:pt x="816" y="234"/>
                </a:lnTo>
                <a:lnTo>
                  <a:pt x="817" y="161"/>
                </a:lnTo>
                <a:lnTo>
                  <a:pt x="817" y="87"/>
                </a:lnTo>
                <a:lnTo>
                  <a:pt x="817" y="35"/>
                </a:lnTo>
                <a:lnTo>
                  <a:pt x="817" y="29"/>
                </a:lnTo>
                <a:lnTo>
                  <a:pt x="818" y="68"/>
                </a:lnTo>
                <a:lnTo>
                  <a:pt x="818" y="132"/>
                </a:lnTo>
                <a:lnTo>
                  <a:pt x="818" y="201"/>
                </a:lnTo>
                <a:lnTo>
                  <a:pt x="818" y="267"/>
                </a:lnTo>
                <a:lnTo>
                  <a:pt x="819" y="310"/>
                </a:lnTo>
                <a:lnTo>
                  <a:pt x="819" y="327"/>
                </a:lnTo>
                <a:lnTo>
                  <a:pt x="819" y="328"/>
                </a:lnTo>
                <a:lnTo>
                  <a:pt x="819" y="328"/>
                </a:lnTo>
                <a:lnTo>
                  <a:pt x="820" y="330"/>
                </a:lnTo>
                <a:lnTo>
                  <a:pt x="820" y="331"/>
                </a:lnTo>
                <a:lnTo>
                  <a:pt x="820" y="329"/>
                </a:lnTo>
                <a:lnTo>
                  <a:pt x="820" y="329"/>
                </a:lnTo>
                <a:lnTo>
                  <a:pt x="820" y="330"/>
                </a:lnTo>
                <a:lnTo>
                  <a:pt x="821" y="330"/>
                </a:lnTo>
                <a:lnTo>
                  <a:pt x="821" y="332"/>
                </a:lnTo>
                <a:lnTo>
                  <a:pt x="821" y="337"/>
                </a:lnTo>
                <a:lnTo>
                  <a:pt x="821" y="336"/>
                </a:lnTo>
                <a:lnTo>
                  <a:pt x="822" y="337"/>
                </a:lnTo>
                <a:lnTo>
                  <a:pt x="822" y="332"/>
                </a:lnTo>
                <a:lnTo>
                  <a:pt x="822" y="330"/>
                </a:lnTo>
                <a:lnTo>
                  <a:pt x="822" y="333"/>
                </a:lnTo>
                <a:lnTo>
                  <a:pt x="823" y="332"/>
                </a:lnTo>
                <a:lnTo>
                  <a:pt x="823" y="334"/>
                </a:lnTo>
                <a:lnTo>
                  <a:pt x="823" y="333"/>
                </a:lnTo>
                <a:lnTo>
                  <a:pt x="824" y="333"/>
                </a:lnTo>
                <a:lnTo>
                  <a:pt x="824" y="334"/>
                </a:lnTo>
                <a:lnTo>
                  <a:pt x="824" y="336"/>
                </a:lnTo>
                <a:lnTo>
                  <a:pt x="824" y="339"/>
                </a:lnTo>
                <a:lnTo>
                  <a:pt x="825" y="338"/>
                </a:lnTo>
                <a:lnTo>
                  <a:pt x="825" y="333"/>
                </a:lnTo>
                <a:lnTo>
                  <a:pt x="825" y="330"/>
                </a:lnTo>
                <a:lnTo>
                  <a:pt x="825" y="328"/>
                </a:lnTo>
                <a:lnTo>
                  <a:pt x="825" y="328"/>
                </a:lnTo>
                <a:lnTo>
                  <a:pt x="825" y="328"/>
                </a:lnTo>
                <a:lnTo>
                  <a:pt x="826" y="330"/>
                </a:lnTo>
                <a:lnTo>
                  <a:pt x="826" y="331"/>
                </a:lnTo>
                <a:lnTo>
                  <a:pt x="826" y="330"/>
                </a:lnTo>
                <a:lnTo>
                  <a:pt x="827" y="330"/>
                </a:lnTo>
                <a:lnTo>
                  <a:pt x="827" y="327"/>
                </a:lnTo>
                <a:lnTo>
                  <a:pt x="827" y="324"/>
                </a:lnTo>
                <a:lnTo>
                  <a:pt x="827" y="324"/>
                </a:lnTo>
                <a:lnTo>
                  <a:pt x="828" y="323"/>
                </a:lnTo>
                <a:lnTo>
                  <a:pt x="828" y="322"/>
                </a:lnTo>
                <a:lnTo>
                  <a:pt x="828" y="322"/>
                </a:lnTo>
                <a:lnTo>
                  <a:pt x="828" y="319"/>
                </a:lnTo>
                <a:lnTo>
                  <a:pt x="829" y="319"/>
                </a:lnTo>
                <a:lnTo>
                  <a:pt x="829" y="316"/>
                </a:lnTo>
                <a:lnTo>
                  <a:pt x="829" y="314"/>
                </a:lnTo>
                <a:lnTo>
                  <a:pt x="829" y="310"/>
                </a:lnTo>
                <a:lnTo>
                  <a:pt x="829" y="310"/>
                </a:lnTo>
                <a:lnTo>
                  <a:pt x="830" y="308"/>
                </a:lnTo>
                <a:lnTo>
                  <a:pt x="830" y="304"/>
                </a:lnTo>
                <a:lnTo>
                  <a:pt x="830" y="299"/>
                </a:lnTo>
                <a:lnTo>
                  <a:pt x="830" y="295"/>
                </a:lnTo>
                <a:lnTo>
                  <a:pt x="831" y="293"/>
                </a:lnTo>
                <a:lnTo>
                  <a:pt x="831" y="288"/>
                </a:lnTo>
                <a:lnTo>
                  <a:pt x="831" y="283"/>
                </a:lnTo>
                <a:lnTo>
                  <a:pt x="831" y="278"/>
                </a:lnTo>
                <a:lnTo>
                  <a:pt x="832" y="280"/>
                </a:lnTo>
                <a:lnTo>
                  <a:pt x="832" y="280"/>
                </a:lnTo>
                <a:lnTo>
                  <a:pt x="832" y="279"/>
                </a:lnTo>
                <a:lnTo>
                  <a:pt x="832" y="276"/>
                </a:lnTo>
                <a:lnTo>
                  <a:pt x="833" y="273"/>
                </a:lnTo>
                <a:lnTo>
                  <a:pt x="833" y="275"/>
                </a:lnTo>
                <a:lnTo>
                  <a:pt x="833" y="276"/>
                </a:lnTo>
                <a:lnTo>
                  <a:pt x="833" y="280"/>
                </a:lnTo>
                <a:lnTo>
                  <a:pt x="833" y="284"/>
                </a:lnTo>
                <a:lnTo>
                  <a:pt x="834" y="288"/>
                </a:lnTo>
                <a:lnTo>
                  <a:pt x="834" y="293"/>
                </a:lnTo>
                <a:lnTo>
                  <a:pt x="834" y="297"/>
                </a:lnTo>
                <a:lnTo>
                  <a:pt x="834" y="302"/>
                </a:lnTo>
                <a:lnTo>
                  <a:pt x="835" y="306"/>
                </a:lnTo>
                <a:lnTo>
                  <a:pt x="835" y="310"/>
                </a:lnTo>
                <a:lnTo>
                  <a:pt x="835" y="313"/>
                </a:lnTo>
                <a:lnTo>
                  <a:pt x="835" y="317"/>
                </a:lnTo>
                <a:lnTo>
                  <a:pt x="836" y="318"/>
                </a:lnTo>
                <a:lnTo>
                  <a:pt x="836" y="320"/>
                </a:lnTo>
                <a:lnTo>
                  <a:pt x="836" y="322"/>
                </a:lnTo>
                <a:lnTo>
                  <a:pt x="836" y="325"/>
                </a:lnTo>
                <a:lnTo>
                  <a:pt x="837" y="328"/>
                </a:lnTo>
                <a:lnTo>
                  <a:pt x="837" y="328"/>
                </a:lnTo>
                <a:lnTo>
                  <a:pt x="837" y="329"/>
                </a:lnTo>
                <a:lnTo>
                  <a:pt x="837" y="330"/>
                </a:lnTo>
                <a:lnTo>
                  <a:pt x="838" y="332"/>
                </a:lnTo>
                <a:lnTo>
                  <a:pt x="838" y="333"/>
                </a:lnTo>
                <a:lnTo>
                  <a:pt x="838" y="331"/>
                </a:lnTo>
                <a:lnTo>
                  <a:pt x="838" y="328"/>
                </a:lnTo>
                <a:lnTo>
                  <a:pt x="838" y="326"/>
                </a:lnTo>
                <a:lnTo>
                  <a:pt x="839" y="327"/>
                </a:lnTo>
                <a:lnTo>
                  <a:pt x="839" y="330"/>
                </a:lnTo>
                <a:lnTo>
                  <a:pt x="839" y="329"/>
                </a:lnTo>
                <a:lnTo>
                  <a:pt x="839" y="332"/>
                </a:lnTo>
                <a:lnTo>
                  <a:pt x="840" y="332"/>
                </a:lnTo>
                <a:lnTo>
                  <a:pt x="840" y="334"/>
                </a:lnTo>
                <a:lnTo>
                  <a:pt x="840" y="332"/>
                </a:lnTo>
                <a:lnTo>
                  <a:pt x="840" y="331"/>
                </a:lnTo>
                <a:lnTo>
                  <a:pt x="841" y="330"/>
                </a:lnTo>
                <a:lnTo>
                  <a:pt x="841" y="329"/>
                </a:lnTo>
                <a:lnTo>
                  <a:pt x="841" y="330"/>
                </a:lnTo>
                <a:lnTo>
                  <a:pt x="841" y="331"/>
                </a:lnTo>
                <a:lnTo>
                  <a:pt x="842" y="334"/>
                </a:lnTo>
                <a:lnTo>
                  <a:pt x="842" y="339"/>
                </a:lnTo>
                <a:lnTo>
                  <a:pt x="842" y="338"/>
                </a:lnTo>
                <a:lnTo>
                  <a:pt x="842" y="333"/>
                </a:lnTo>
                <a:lnTo>
                  <a:pt x="842" y="332"/>
                </a:lnTo>
                <a:lnTo>
                  <a:pt x="843" y="330"/>
                </a:lnTo>
                <a:lnTo>
                  <a:pt x="843" y="332"/>
                </a:lnTo>
                <a:lnTo>
                  <a:pt x="843" y="332"/>
                </a:lnTo>
                <a:lnTo>
                  <a:pt x="843" y="333"/>
                </a:lnTo>
                <a:lnTo>
                  <a:pt x="844" y="335"/>
                </a:lnTo>
                <a:lnTo>
                  <a:pt x="844" y="334"/>
                </a:lnTo>
                <a:lnTo>
                  <a:pt x="844" y="336"/>
                </a:lnTo>
                <a:lnTo>
                  <a:pt x="844" y="335"/>
                </a:lnTo>
                <a:lnTo>
                  <a:pt x="845" y="334"/>
                </a:lnTo>
                <a:lnTo>
                  <a:pt x="845" y="334"/>
                </a:lnTo>
                <a:lnTo>
                  <a:pt x="845" y="332"/>
                </a:lnTo>
                <a:lnTo>
                  <a:pt x="845" y="332"/>
                </a:lnTo>
                <a:lnTo>
                  <a:pt x="846" y="330"/>
                </a:lnTo>
                <a:lnTo>
                  <a:pt x="846" y="331"/>
                </a:lnTo>
                <a:lnTo>
                  <a:pt x="846" y="331"/>
                </a:lnTo>
                <a:lnTo>
                  <a:pt x="846" y="333"/>
                </a:lnTo>
                <a:lnTo>
                  <a:pt x="847" y="333"/>
                </a:lnTo>
                <a:lnTo>
                  <a:pt x="847" y="332"/>
                </a:lnTo>
                <a:lnTo>
                  <a:pt x="847" y="332"/>
                </a:lnTo>
                <a:lnTo>
                  <a:pt x="847" y="330"/>
                </a:lnTo>
                <a:lnTo>
                  <a:pt x="847" y="334"/>
                </a:lnTo>
                <a:lnTo>
                  <a:pt x="848" y="336"/>
                </a:lnTo>
                <a:lnTo>
                  <a:pt x="848" y="335"/>
                </a:lnTo>
                <a:lnTo>
                  <a:pt x="848" y="334"/>
                </a:lnTo>
                <a:lnTo>
                  <a:pt x="848" y="332"/>
                </a:lnTo>
                <a:lnTo>
                  <a:pt x="849" y="331"/>
                </a:lnTo>
                <a:lnTo>
                  <a:pt x="849" y="331"/>
                </a:lnTo>
                <a:lnTo>
                  <a:pt x="849" y="330"/>
                </a:lnTo>
                <a:lnTo>
                  <a:pt x="849" y="331"/>
                </a:lnTo>
                <a:lnTo>
                  <a:pt x="850" y="331"/>
                </a:lnTo>
                <a:lnTo>
                  <a:pt x="850" y="334"/>
                </a:lnTo>
                <a:lnTo>
                  <a:pt x="850" y="337"/>
                </a:lnTo>
                <a:lnTo>
                  <a:pt x="850" y="339"/>
                </a:lnTo>
                <a:lnTo>
                  <a:pt x="851" y="339"/>
                </a:lnTo>
                <a:lnTo>
                  <a:pt x="851" y="334"/>
                </a:lnTo>
                <a:lnTo>
                  <a:pt x="851" y="332"/>
                </a:lnTo>
                <a:lnTo>
                  <a:pt x="851" y="331"/>
                </a:lnTo>
                <a:lnTo>
                  <a:pt x="851" y="331"/>
                </a:lnTo>
                <a:lnTo>
                  <a:pt x="852" y="332"/>
                </a:lnTo>
                <a:lnTo>
                  <a:pt x="852" y="333"/>
                </a:lnTo>
                <a:lnTo>
                  <a:pt x="852" y="336"/>
                </a:lnTo>
                <a:lnTo>
                  <a:pt x="852" y="339"/>
                </a:lnTo>
                <a:lnTo>
                  <a:pt x="853" y="339"/>
                </a:lnTo>
                <a:lnTo>
                  <a:pt x="853" y="339"/>
                </a:lnTo>
                <a:lnTo>
                  <a:pt x="853" y="337"/>
                </a:lnTo>
                <a:lnTo>
                  <a:pt x="853" y="336"/>
                </a:lnTo>
                <a:lnTo>
                  <a:pt x="854" y="336"/>
                </a:lnTo>
                <a:lnTo>
                  <a:pt x="854" y="333"/>
                </a:lnTo>
                <a:lnTo>
                  <a:pt x="854" y="334"/>
                </a:lnTo>
                <a:lnTo>
                  <a:pt x="854" y="334"/>
                </a:lnTo>
                <a:lnTo>
                  <a:pt x="855" y="335"/>
                </a:lnTo>
                <a:lnTo>
                  <a:pt x="855" y="337"/>
                </a:lnTo>
                <a:lnTo>
                  <a:pt x="855" y="336"/>
                </a:lnTo>
                <a:lnTo>
                  <a:pt x="856" y="337"/>
                </a:lnTo>
                <a:lnTo>
                  <a:pt x="856" y="338"/>
                </a:lnTo>
                <a:lnTo>
                  <a:pt x="856" y="340"/>
                </a:lnTo>
                <a:lnTo>
                  <a:pt x="856" y="342"/>
                </a:lnTo>
                <a:lnTo>
                  <a:pt x="856" y="342"/>
                </a:lnTo>
                <a:lnTo>
                  <a:pt x="856" y="336"/>
                </a:lnTo>
                <a:lnTo>
                  <a:pt x="857" y="330"/>
                </a:lnTo>
                <a:lnTo>
                  <a:pt x="857" y="329"/>
                </a:lnTo>
                <a:lnTo>
                  <a:pt x="857" y="330"/>
                </a:lnTo>
                <a:lnTo>
                  <a:pt x="857" y="334"/>
                </a:lnTo>
                <a:lnTo>
                  <a:pt x="858" y="337"/>
                </a:lnTo>
                <a:lnTo>
                  <a:pt x="858" y="337"/>
                </a:lnTo>
                <a:lnTo>
                  <a:pt x="858" y="337"/>
                </a:lnTo>
                <a:lnTo>
                  <a:pt x="858" y="338"/>
                </a:lnTo>
                <a:lnTo>
                  <a:pt x="859" y="337"/>
                </a:lnTo>
                <a:lnTo>
                  <a:pt x="859" y="337"/>
                </a:lnTo>
                <a:lnTo>
                  <a:pt x="859" y="336"/>
                </a:lnTo>
                <a:lnTo>
                  <a:pt x="860" y="338"/>
                </a:lnTo>
                <a:lnTo>
                  <a:pt x="860" y="336"/>
                </a:lnTo>
                <a:lnTo>
                  <a:pt x="860" y="336"/>
                </a:lnTo>
                <a:lnTo>
                  <a:pt x="860" y="334"/>
                </a:lnTo>
                <a:lnTo>
                  <a:pt x="860" y="336"/>
                </a:lnTo>
                <a:lnTo>
                  <a:pt x="860" y="339"/>
                </a:lnTo>
                <a:lnTo>
                  <a:pt x="861" y="339"/>
                </a:lnTo>
                <a:lnTo>
                  <a:pt x="861" y="336"/>
                </a:lnTo>
                <a:lnTo>
                  <a:pt x="861" y="332"/>
                </a:lnTo>
                <a:lnTo>
                  <a:pt x="861" y="331"/>
                </a:lnTo>
                <a:lnTo>
                  <a:pt x="862" y="332"/>
                </a:lnTo>
                <a:lnTo>
                  <a:pt x="862" y="334"/>
                </a:lnTo>
                <a:lnTo>
                  <a:pt x="862" y="338"/>
                </a:lnTo>
                <a:lnTo>
                  <a:pt x="863" y="344"/>
                </a:lnTo>
                <a:lnTo>
                  <a:pt x="863" y="340"/>
                </a:lnTo>
                <a:lnTo>
                  <a:pt x="863" y="336"/>
                </a:lnTo>
                <a:lnTo>
                  <a:pt x="863" y="332"/>
                </a:lnTo>
                <a:lnTo>
                  <a:pt x="864" y="332"/>
                </a:lnTo>
                <a:lnTo>
                  <a:pt x="864" y="335"/>
                </a:lnTo>
                <a:lnTo>
                  <a:pt x="864" y="331"/>
                </a:lnTo>
                <a:lnTo>
                  <a:pt x="864" y="329"/>
                </a:lnTo>
                <a:lnTo>
                  <a:pt x="865" y="326"/>
                </a:lnTo>
                <a:lnTo>
                  <a:pt x="865" y="325"/>
                </a:lnTo>
                <a:lnTo>
                  <a:pt x="865" y="327"/>
                </a:lnTo>
                <a:lnTo>
                  <a:pt x="865" y="327"/>
                </a:lnTo>
                <a:lnTo>
                  <a:pt x="865" y="328"/>
                </a:lnTo>
                <a:lnTo>
                  <a:pt x="866" y="328"/>
                </a:lnTo>
                <a:lnTo>
                  <a:pt x="866" y="325"/>
                </a:lnTo>
                <a:lnTo>
                  <a:pt x="866" y="322"/>
                </a:lnTo>
                <a:lnTo>
                  <a:pt x="866" y="322"/>
                </a:lnTo>
                <a:lnTo>
                  <a:pt x="867" y="325"/>
                </a:lnTo>
                <a:lnTo>
                  <a:pt x="867" y="329"/>
                </a:lnTo>
                <a:lnTo>
                  <a:pt x="867" y="328"/>
                </a:lnTo>
                <a:lnTo>
                  <a:pt x="867" y="326"/>
                </a:lnTo>
                <a:lnTo>
                  <a:pt x="868" y="326"/>
                </a:lnTo>
                <a:lnTo>
                  <a:pt x="868" y="326"/>
                </a:lnTo>
                <a:lnTo>
                  <a:pt x="868" y="328"/>
                </a:lnTo>
                <a:lnTo>
                  <a:pt x="868" y="332"/>
                </a:lnTo>
                <a:lnTo>
                  <a:pt x="869" y="334"/>
                </a:lnTo>
                <a:lnTo>
                  <a:pt x="869" y="335"/>
                </a:lnTo>
                <a:lnTo>
                  <a:pt x="869" y="334"/>
                </a:lnTo>
                <a:lnTo>
                  <a:pt x="869" y="334"/>
                </a:lnTo>
                <a:lnTo>
                  <a:pt x="869" y="334"/>
                </a:lnTo>
                <a:lnTo>
                  <a:pt x="870" y="332"/>
                </a:lnTo>
                <a:lnTo>
                  <a:pt x="870" y="334"/>
                </a:lnTo>
                <a:lnTo>
                  <a:pt x="870" y="339"/>
                </a:lnTo>
                <a:lnTo>
                  <a:pt x="870" y="337"/>
                </a:lnTo>
                <a:lnTo>
                  <a:pt x="871" y="337"/>
                </a:lnTo>
                <a:lnTo>
                  <a:pt x="871" y="336"/>
                </a:lnTo>
                <a:lnTo>
                  <a:pt x="871" y="336"/>
                </a:lnTo>
                <a:lnTo>
                  <a:pt x="871" y="335"/>
                </a:lnTo>
                <a:lnTo>
                  <a:pt x="872" y="337"/>
                </a:lnTo>
                <a:lnTo>
                  <a:pt x="872" y="337"/>
                </a:lnTo>
                <a:lnTo>
                  <a:pt x="872" y="336"/>
                </a:lnTo>
                <a:lnTo>
                  <a:pt x="872" y="336"/>
                </a:lnTo>
                <a:lnTo>
                  <a:pt x="873" y="336"/>
                </a:lnTo>
                <a:lnTo>
                  <a:pt x="873" y="338"/>
                </a:lnTo>
                <a:lnTo>
                  <a:pt x="873" y="338"/>
                </a:lnTo>
                <a:lnTo>
                  <a:pt x="873" y="329"/>
                </a:lnTo>
                <a:lnTo>
                  <a:pt x="873" y="301"/>
                </a:lnTo>
                <a:lnTo>
                  <a:pt x="874" y="243"/>
                </a:lnTo>
                <a:lnTo>
                  <a:pt x="874" y="171"/>
                </a:lnTo>
                <a:lnTo>
                  <a:pt x="874" y="96"/>
                </a:lnTo>
                <a:lnTo>
                  <a:pt x="874" y="44"/>
                </a:lnTo>
                <a:lnTo>
                  <a:pt x="875" y="38"/>
                </a:lnTo>
                <a:lnTo>
                  <a:pt x="875" y="79"/>
                </a:lnTo>
                <a:lnTo>
                  <a:pt x="875" y="144"/>
                </a:lnTo>
                <a:lnTo>
                  <a:pt x="875" y="217"/>
                </a:lnTo>
                <a:lnTo>
                  <a:pt x="876" y="283"/>
                </a:lnTo>
                <a:lnTo>
                  <a:pt x="876" y="319"/>
                </a:lnTo>
                <a:lnTo>
                  <a:pt x="876" y="329"/>
                </a:lnTo>
                <a:lnTo>
                  <a:pt x="876" y="328"/>
                </a:lnTo>
                <a:lnTo>
                  <a:pt x="877" y="328"/>
                </a:lnTo>
                <a:lnTo>
                  <a:pt x="877" y="328"/>
                </a:lnTo>
                <a:lnTo>
                  <a:pt x="877" y="328"/>
                </a:lnTo>
                <a:lnTo>
                  <a:pt x="877" y="329"/>
                </a:lnTo>
                <a:lnTo>
                  <a:pt x="878" y="330"/>
                </a:lnTo>
                <a:lnTo>
                  <a:pt x="878" y="330"/>
                </a:lnTo>
                <a:lnTo>
                  <a:pt x="878" y="330"/>
                </a:lnTo>
                <a:lnTo>
                  <a:pt x="878" y="331"/>
                </a:lnTo>
                <a:lnTo>
                  <a:pt x="878" y="333"/>
                </a:lnTo>
                <a:lnTo>
                  <a:pt x="879" y="334"/>
                </a:lnTo>
                <a:lnTo>
                  <a:pt x="879" y="334"/>
                </a:lnTo>
                <a:lnTo>
                  <a:pt x="879" y="334"/>
                </a:lnTo>
                <a:lnTo>
                  <a:pt x="879" y="337"/>
                </a:lnTo>
                <a:lnTo>
                  <a:pt x="880" y="335"/>
                </a:lnTo>
                <a:lnTo>
                  <a:pt x="880" y="332"/>
                </a:lnTo>
                <a:lnTo>
                  <a:pt x="880" y="330"/>
                </a:lnTo>
                <a:lnTo>
                  <a:pt x="880" y="331"/>
                </a:lnTo>
                <a:lnTo>
                  <a:pt x="881" y="333"/>
                </a:lnTo>
                <a:lnTo>
                  <a:pt x="881" y="334"/>
                </a:lnTo>
                <a:lnTo>
                  <a:pt x="881" y="331"/>
                </a:lnTo>
                <a:lnTo>
                  <a:pt x="881" y="330"/>
                </a:lnTo>
                <a:lnTo>
                  <a:pt x="882" y="330"/>
                </a:lnTo>
                <a:lnTo>
                  <a:pt x="882" y="333"/>
                </a:lnTo>
                <a:lnTo>
                  <a:pt x="882" y="333"/>
                </a:lnTo>
                <a:lnTo>
                  <a:pt x="882" y="332"/>
                </a:lnTo>
                <a:lnTo>
                  <a:pt x="882" y="328"/>
                </a:lnTo>
                <a:lnTo>
                  <a:pt x="883" y="325"/>
                </a:lnTo>
                <a:lnTo>
                  <a:pt x="883" y="327"/>
                </a:lnTo>
                <a:lnTo>
                  <a:pt x="883" y="328"/>
                </a:lnTo>
                <a:lnTo>
                  <a:pt x="883" y="328"/>
                </a:lnTo>
                <a:lnTo>
                  <a:pt x="884" y="330"/>
                </a:lnTo>
                <a:lnTo>
                  <a:pt x="884" y="324"/>
                </a:lnTo>
                <a:lnTo>
                  <a:pt x="884" y="324"/>
                </a:lnTo>
                <a:lnTo>
                  <a:pt x="884" y="324"/>
                </a:lnTo>
                <a:lnTo>
                  <a:pt x="885" y="323"/>
                </a:lnTo>
                <a:lnTo>
                  <a:pt x="885" y="324"/>
                </a:lnTo>
                <a:lnTo>
                  <a:pt x="885" y="321"/>
                </a:lnTo>
                <a:lnTo>
                  <a:pt x="885" y="319"/>
                </a:lnTo>
                <a:lnTo>
                  <a:pt x="886" y="320"/>
                </a:lnTo>
                <a:lnTo>
                  <a:pt x="886" y="316"/>
                </a:lnTo>
                <a:lnTo>
                  <a:pt x="886" y="312"/>
                </a:lnTo>
                <a:lnTo>
                  <a:pt x="886" y="308"/>
                </a:lnTo>
                <a:lnTo>
                  <a:pt x="887" y="306"/>
                </a:lnTo>
                <a:lnTo>
                  <a:pt x="887" y="306"/>
                </a:lnTo>
                <a:lnTo>
                  <a:pt x="887" y="302"/>
                </a:lnTo>
                <a:lnTo>
                  <a:pt x="887" y="296"/>
                </a:lnTo>
                <a:lnTo>
                  <a:pt x="887" y="291"/>
                </a:lnTo>
                <a:lnTo>
                  <a:pt x="888" y="290"/>
                </a:lnTo>
                <a:lnTo>
                  <a:pt x="888" y="288"/>
                </a:lnTo>
                <a:lnTo>
                  <a:pt x="888" y="283"/>
                </a:lnTo>
                <a:lnTo>
                  <a:pt x="888" y="277"/>
                </a:lnTo>
                <a:lnTo>
                  <a:pt x="889" y="276"/>
                </a:lnTo>
                <a:lnTo>
                  <a:pt x="889" y="274"/>
                </a:lnTo>
                <a:lnTo>
                  <a:pt x="889" y="274"/>
                </a:lnTo>
                <a:lnTo>
                  <a:pt x="889" y="276"/>
                </a:lnTo>
                <a:lnTo>
                  <a:pt x="890" y="276"/>
                </a:lnTo>
                <a:lnTo>
                  <a:pt x="890" y="275"/>
                </a:lnTo>
                <a:lnTo>
                  <a:pt x="890" y="278"/>
                </a:lnTo>
                <a:lnTo>
                  <a:pt x="890" y="283"/>
                </a:lnTo>
                <a:lnTo>
                  <a:pt x="891" y="286"/>
                </a:lnTo>
                <a:lnTo>
                  <a:pt x="891" y="293"/>
                </a:lnTo>
                <a:lnTo>
                  <a:pt x="891" y="296"/>
                </a:lnTo>
                <a:lnTo>
                  <a:pt x="891" y="298"/>
                </a:lnTo>
                <a:lnTo>
                  <a:pt x="891" y="302"/>
                </a:lnTo>
                <a:lnTo>
                  <a:pt x="892" y="308"/>
                </a:lnTo>
                <a:lnTo>
                  <a:pt x="892" y="313"/>
                </a:lnTo>
                <a:lnTo>
                  <a:pt x="892" y="317"/>
                </a:lnTo>
                <a:lnTo>
                  <a:pt x="892" y="317"/>
                </a:lnTo>
                <a:lnTo>
                  <a:pt x="893" y="318"/>
                </a:lnTo>
                <a:lnTo>
                  <a:pt x="893" y="321"/>
                </a:lnTo>
                <a:lnTo>
                  <a:pt x="893" y="324"/>
                </a:lnTo>
                <a:lnTo>
                  <a:pt x="893" y="325"/>
                </a:lnTo>
                <a:lnTo>
                  <a:pt x="894" y="328"/>
                </a:lnTo>
                <a:lnTo>
                  <a:pt x="894" y="329"/>
                </a:lnTo>
                <a:lnTo>
                  <a:pt x="894" y="332"/>
                </a:lnTo>
                <a:lnTo>
                  <a:pt x="895" y="331"/>
                </a:lnTo>
                <a:lnTo>
                  <a:pt x="895" y="329"/>
                </a:lnTo>
                <a:lnTo>
                  <a:pt x="895" y="330"/>
                </a:lnTo>
                <a:lnTo>
                  <a:pt x="895" y="328"/>
                </a:lnTo>
                <a:lnTo>
                  <a:pt x="896" y="328"/>
                </a:lnTo>
                <a:lnTo>
                  <a:pt x="896" y="329"/>
                </a:lnTo>
                <a:lnTo>
                  <a:pt x="896" y="332"/>
                </a:lnTo>
                <a:lnTo>
                  <a:pt x="896" y="333"/>
                </a:lnTo>
                <a:lnTo>
                  <a:pt x="896" y="330"/>
                </a:lnTo>
                <a:lnTo>
                  <a:pt x="896" y="330"/>
                </a:lnTo>
                <a:lnTo>
                  <a:pt x="897" y="330"/>
                </a:lnTo>
                <a:lnTo>
                  <a:pt x="897" y="329"/>
                </a:lnTo>
                <a:lnTo>
                  <a:pt x="897" y="330"/>
                </a:lnTo>
                <a:lnTo>
                  <a:pt x="897" y="331"/>
                </a:lnTo>
                <a:lnTo>
                  <a:pt x="898" y="333"/>
                </a:lnTo>
                <a:lnTo>
                  <a:pt x="898" y="336"/>
                </a:lnTo>
                <a:lnTo>
                  <a:pt x="898" y="336"/>
                </a:lnTo>
                <a:lnTo>
                  <a:pt x="899" y="332"/>
                </a:lnTo>
                <a:lnTo>
                  <a:pt x="899" y="330"/>
                </a:lnTo>
                <a:lnTo>
                  <a:pt x="899" y="330"/>
                </a:lnTo>
                <a:lnTo>
                  <a:pt x="899" y="330"/>
                </a:lnTo>
                <a:lnTo>
                  <a:pt x="900" y="330"/>
                </a:lnTo>
                <a:lnTo>
                  <a:pt x="900" y="331"/>
                </a:lnTo>
                <a:lnTo>
                  <a:pt x="900" y="333"/>
                </a:lnTo>
                <a:lnTo>
                  <a:pt x="900" y="334"/>
                </a:lnTo>
                <a:lnTo>
                  <a:pt x="900" y="332"/>
                </a:lnTo>
                <a:lnTo>
                  <a:pt x="900" y="330"/>
                </a:lnTo>
                <a:lnTo>
                  <a:pt x="901" y="330"/>
                </a:lnTo>
                <a:lnTo>
                  <a:pt x="901" y="330"/>
                </a:lnTo>
                <a:lnTo>
                  <a:pt x="901" y="332"/>
                </a:lnTo>
                <a:lnTo>
                  <a:pt x="902" y="330"/>
                </a:lnTo>
                <a:lnTo>
                  <a:pt x="902" y="332"/>
                </a:lnTo>
                <a:lnTo>
                  <a:pt x="902" y="331"/>
                </a:lnTo>
                <a:lnTo>
                  <a:pt x="902" y="332"/>
                </a:lnTo>
                <a:lnTo>
                  <a:pt x="903" y="332"/>
                </a:lnTo>
                <a:lnTo>
                  <a:pt x="903" y="330"/>
                </a:lnTo>
                <a:lnTo>
                  <a:pt x="903" y="329"/>
                </a:lnTo>
                <a:lnTo>
                  <a:pt x="903" y="328"/>
                </a:lnTo>
                <a:lnTo>
                  <a:pt x="904" y="330"/>
                </a:lnTo>
                <a:lnTo>
                  <a:pt x="904" y="331"/>
                </a:lnTo>
                <a:lnTo>
                  <a:pt x="904" y="334"/>
                </a:lnTo>
                <a:lnTo>
                  <a:pt x="904" y="335"/>
                </a:lnTo>
                <a:lnTo>
                  <a:pt x="905" y="333"/>
                </a:lnTo>
                <a:lnTo>
                  <a:pt x="905" y="332"/>
                </a:lnTo>
                <a:lnTo>
                  <a:pt x="905" y="334"/>
                </a:lnTo>
                <a:lnTo>
                  <a:pt x="905" y="332"/>
                </a:lnTo>
                <a:lnTo>
                  <a:pt x="905" y="331"/>
                </a:lnTo>
                <a:lnTo>
                  <a:pt x="906" y="328"/>
                </a:lnTo>
                <a:lnTo>
                  <a:pt x="906" y="327"/>
                </a:lnTo>
                <a:lnTo>
                  <a:pt x="906" y="328"/>
                </a:lnTo>
                <a:lnTo>
                  <a:pt x="906" y="326"/>
                </a:lnTo>
                <a:lnTo>
                  <a:pt x="907" y="328"/>
                </a:lnTo>
                <a:lnTo>
                  <a:pt x="907" y="330"/>
                </a:lnTo>
                <a:lnTo>
                  <a:pt x="907" y="332"/>
                </a:lnTo>
                <a:lnTo>
                  <a:pt x="907" y="333"/>
                </a:lnTo>
                <a:lnTo>
                  <a:pt x="908" y="334"/>
                </a:lnTo>
                <a:lnTo>
                  <a:pt x="908" y="334"/>
                </a:lnTo>
                <a:lnTo>
                  <a:pt x="908" y="334"/>
                </a:lnTo>
                <a:lnTo>
                  <a:pt x="908" y="332"/>
                </a:lnTo>
                <a:lnTo>
                  <a:pt x="909" y="333"/>
                </a:lnTo>
                <a:lnTo>
                  <a:pt x="909" y="334"/>
                </a:lnTo>
                <a:lnTo>
                  <a:pt x="909" y="336"/>
                </a:lnTo>
                <a:lnTo>
                  <a:pt x="909" y="333"/>
                </a:lnTo>
                <a:lnTo>
                  <a:pt x="909" y="330"/>
                </a:lnTo>
                <a:lnTo>
                  <a:pt x="910" y="331"/>
                </a:lnTo>
                <a:lnTo>
                  <a:pt x="910" y="332"/>
                </a:lnTo>
                <a:lnTo>
                  <a:pt x="910" y="332"/>
                </a:lnTo>
                <a:lnTo>
                  <a:pt x="910" y="332"/>
                </a:lnTo>
                <a:lnTo>
                  <a:pt x="911" y="334"/>
                </a:lnTo>
                <a:lnTo>
                  <a:pt x="911" y="334"/>
                </a:lnTo>
                <a:lnTo>
                  <a:pt x="911" y="333"/>
                </a:lnTo>
                <a:lnTo>
                  <a:pt x="911" y="332"/>
                </a:lnTo>
                <a:lnTo>
                  <a:pt x="912" y="332"/>
                </a:lnTo>
                <a:lnTo>
                  <a:pt x="912" y="331"/>
                </a:lnTo>
                <a:lnTo>
                  <a:pt x="912" y="332"/>
                </a:lnTo>
                <a:lnTo>
                  <a:pt x="912" y="332"/>
                </a:lnTo>
                <a:lnTo>
                  <a:pt x="913" y="332"/>
                </a:lnTo>
                <a:lnTo>
                  <a:pt x="913" y="332"/>
                </a:lnTo>
                <a:lnTo>
                  <a:pt x="913" y="332"/>
                </a:lnTo>
                <a:lnTo>
                  <a:pt x="913" y="333"/>
                </a:lnTo>
                <a:lnTo>
                  <a:pt x="913" y="333"/>
                </a:lnTo>
                <a:lnTo>
                  <a:pt x="914" y="333"/>
                </a:lnTo>
                <a:lnTo>
                  <a:pt x="914" y="333"/>
                </a:lnTo>
                <a:lnTo>
                  <a:pt x="914" y="335"/>
                </a:lnTo>
                <a:lnTo>
                  <a:pt x="914" y="335"/>
                </a:lnTo>
                <a:lnTo>
                  <a:pt x="915" y="337"/>
                </a:lnTo>
                <a:lnTo>
                  <a:pt x="915" y="337"/>
                </a:lnTo>
                <a:lnTo>
                  <a:pt x="915" y="332"/>
                </a:lnTo>
                <a:lnTo>
                  <a:pt x="915" y="330"/>
                </a:lnTo>
                <a:lnTo>
                  <a:pt x="916" y="332"/>
                </a:lnTo>
                <a:lnTo>
                  <a:pt x="916" y="333"/>
                </a:lnTo>
                <a:lnTo>
                  <a:pt x="916" y="334"/>
                </a:lnTo>
                <a:lnTo>
                  <a:pt x="916" y="331"/>
                </a:lnTo>
                <a:lnTo>
                  <a:pt x="917" y="332"/>
                </a:lnTo>
                <a:lnTo>
                  <a:pt x="917" y="332"/>
                </a:lnTo>
                <a:lnTo>
                  <a:pt x="917" y="333"/>
                </a:lnTo>
                <a:lnTo>
                  <a:pt x="917" y="333"/>
                </a:lnTo>
                <a:lnTo>
                  <a:pt x="918" y="334"/>
                </a:lnTo>
                <a:lnTo>
                  <a:pt x="918" y="336"/>
                </a:lnTo>
                <a:lnTo>
                  <a:pt x="918" y="334"/>
                </a:lnTo>
                <a:lnTo>
                  <a:pt x="918" y="332"/>
                </a:lnTo>
                <a:lnTo>
                  <a:pt x="918" y="333"/>
                </a:lnTo>
                <a:lnTo>
                  <a:pt x="919" y="334"/>
                </a:lnTo>
                <a:lnTo>
                  <a:pt x="919" y="336"/>
                </a:lnTo>
                <a:lnTo>
                  <a:pt x="919" y="334"/>
                </a:lnTo>
                <a:lnTo>
                  <a:pt x="919" y="333"/>
                </a:lnTo>
                <a:lnTo>
                  <a:pt x="920" y="332"/>
                </a:lnTo>
                <a:lnTo>
                  <a:pt x="920" y="333"/>
                </a:lnTo>
                <a:lnTo>
                  <a:pt x="920" y="332"/>
                </a:lnTo>
                <a:lnTo>
                  <a:pt x="920" y="332"/>
                </a:lnTo>
                <a:lnTo>
                  <a:pt x="921" y="333"/>
                </a:lnTo>
                <a:lnTo>
                  <a:pt x="921" y="335"/>
                </a:lnTo>
                <a:lnTo>
                  <a:pt x="921" y="332"/>
                </a:lnTo>
                <a:lnTo>
                  <a:pt x="921" y="324"/>
                </a:lnTo>
                <a:lnTo>
                  <a:pt x="922" y="319"/>
                </a:lnTo>
                <a:lnTo>
                  <a:pt x="922" y="319"/>
                </a:lnTo>
                <a:lnTo>
                  <a:pt x="922" y="321"/>
                </a:lnTo>
                <a:lnTo>
                  <a:pt x="922" y="322"/>
                </a:lnTo>
                <a:lnTo>
                  <a:pt x="922" y="322"/>
                </a:lnTo>
                <a:lnTo>
                  <a:pt x="923" y="322"/>
                </a:lnTo>
                <a:lnTo>
                  <a:pt x="923" y="323"/>
                </a:lnTo>
                <a:lnTo>
                  <a:pt x="923" y="324"/>
                </a:lnTo>
                <a:lnTo>
                  <a:pt x="923" y="326"/>
                </a:lnTo>
                <a:lnTo>
                  <a:pt x="924" y="327"/>
                </a:lnTo>
                <a:lnTo>
                  <a:pt x="924" y="330"/>
                </a:lnTo>
                <a:lnTo>
                  <a:pt x="924" y="334"/>
                </a:lnTo>
                <a:lnTo>
                  <a:pt x="924" y="333"/>
                </a:lnTo>
                <a:lnTo>
                  <a:pt x="925" y="328"/>
                </a:lnTo>
                <a:lnTo>
                  <a:pt x="925" y="324"/>
                </a:lnTo>
                <a:lnTo>
                  <a:pt x="925" y="324"/>
                </a:lnTo>
                <a:lnTo>
                  <a:pt x="925" y="328"/>
                </a:lnTo>
                <a:lnTo>
                  <a:pt x="926" y="332"/>
                </a:lnTo>
                <a:lnTo>
                  <a:pt x="926" y="333"/>
                </a:lnTo>
                <a:lnTo>
                  <a:pt x="926" y="339"/>
                </a:lnTo>
                <a:lnTo>
                  <a:pt x="926" y="338"/>
                </a:lnTo>
                <a:lnTo>
                  <a:pt x="927" y="341"/>
                </a:lnTo>
                <a:lnTo>
                  <a:pt x="927" y="339"/>
                </a:lnTo>
                <a:lnTo>
                  <a:pt x="927" y="335"/>
                </a:lnTo>
                <a:lnTo>
                  <a:pt x="927" y="333"/>
                </a:lnTo>
                <a:lnTo>
                  <a:pt x="927" y="332"/>
                </a:lnTo>
                <a:lnTo>
                  <a:pt x="928" y="334"/>
                </a:lnTo>
                <a:lnTo>
                  <a:pt x="928" y="334"/>
                </a:lnTo>
                <a:lnTo>
                  <a:pt x="928" y="336"/>
                </a:lnTo>
                <a:lnTo>
                  <a:pt x="928" y="337"/>
                </a:lnTo>
                <a:lnTo>
                  <a:pt x="929" y="334"/>
                </a:lnTo>
                <a:lnTo>
                  <a:pt x="929" y="336"/>
                </a:lnTo>
                <a:lnTo>
                  <a:pt x="929" y="336"/>
                </a:lnTo>
                <a:lnTo>
                  <a:pt x="929" y="336"/>
                </a:lnTo>
                <a:lnTo>
                  <a:pt x="930" y="329"/>
                </a:lnTo>
                <a:lnTo>
                  <a:pt x="930" y="302"/>
                </a:lnTo>
                <a:lnTo>
                  <a:pt x="930" y="250"/>
                </a:lnTo>
                <a:lnTo>
                  <a:pt x="931" y="171"/>
                </a:lnTo>
                <a:lnTo>
                  <a:pt x="931" y="87"/>
                </a:lnTo>
                <a:lnTo>
                  <a:pt x="931" y="24"/>
                </a:lnTo>
                <a:lnTo>
                  <a:pt x="931" y="10"/>
                </a:lnTo>
                <a:lnTo>
                  <a:pt x="931" y="46"/>
                </a:lnTo>
                <a:lnTo>
                  <a:pt x="931" y="109"/>
                </a:lnTo>
                <a:lnTo>
                  <a:pt x="932" y="182"/>
                </a:lnTo>
                <a:lnTo>
                  <a:pt x="932" y="256"/>
                </a:lnTo>
                <a:lnTo>
                  <a:pt x="932" y="306"/>
                </a:lnTo>
                <a:lnTo>
                  <a:pt x="932" y="328"/>
                </a:lnTo>
                <a:lnTo>
                  <a:pt x="933" y="330"/>
                </a:lnTo>
                <a:lnTo>
                  <a:pt x="933" y="325"/>
                </a:lnTo>
                <a:lnTo>
                  <a:pt x="933" y="322"/>
                </a:lnTo>
                <a:lnTo>
                  <a:pt x="934" y="323"/>
                </a:lnTo>
                <a:lnTo>
                  <a:pt x="934" y="327"/>
                </a:lnTo>
                <a:lnTo>
                  <a:pt x="934" y="328"/>
                </a:lnTo>
                <a:lnTo>
                  <a:pt x="934" y="331"/>
                </a:lnTo>
                <a:lnTo>
                  <a:pt x="935" y="333"/>
                </a:lnTo>
                <a:lnTo>
                  <a:pt x="935" y="335"/>
                </a:lnTo>
                <a:lnTo>
                  <a:pt x="935" y="336"/>
                </a:lnTo>
                <a:lnTo>
                  <a:pt x="935" y="335"/>
                </a:lnTo>
                <a:lnTo>
                  <a:pt x="936" y="333"/>
                </a:lnTo>
                <a:lnTo>
                  <a:pt x="936" y="332"/>
                </a:lnTo>
                <a:lnTo>
                  <a:pt x="936" y="332"/>
                </a:lnTo>
                <a:lnTo>
                  <a:pt x="936" y="336"/>
                </a:lnTo>
                <a:lnTo>
                  <a:pt x="936" y="334"/>
                </a:lnTo>
                <a:lnTo>
                  <a:pt x="937" y="330"/>
                </a:lnTo>
                <a:lnTo>
                  <a:pt x="937" y="328"/>
                </a:lnTo>
                <a:lnTo>
                  <a:pt x="937" y="330"/>
                </a:lnTo>
                <a:lnTo>
                  <a:pt x="937" y="336"/>
                </a:lnTo>
                <a:lnTo>
                  <a:pt x="938" y="337"/>
                </a:lnTo>
                <a:lnTo>
                  <a:pt x="938" y="333"/>
                </a:lnTo>
                <a:lnTo>
                  <a:pt x="938" y="329"/>
                </a:lnTo>
                <a:lnTo>
                  <a:pt x="938" y="327"/>
                </a:lnTo>
                <a:lnTo>
                  <a:pt x="939" y="328"/>
                </a:lnTo>
                <a:lnTo>
                  <a:pt x="939" y="330"/>
                </a:lnTo>
                <a:lnTo>
                  <a:pt x="939" y="334"/>
                </a:lnTo>
                <a:lnTo>
                  <a:pt x="939" y="332"/>
                </a:lnTo>
                <a:lnTo>
                  <a:pt x="940" y="328"/>
                </a:lnTo>
                <a:lnTo>
                  <a:pt x="940" y="324"/>
                </a:lnTo>
                <a:lnTo>
                  <a:pt x="940" y="323"/>
                </a:lnTo>
                <a:lnTo>
                  <a:pt x="940" y="322"/>
                </a:lnTo>
                <a:lnTo>
                  <a:pt x="940" y="325"/>
                </a:lnTo>
                <a:lnTo>
                  <a:pt x="941" y="328"/>
                </a:lnTo>
                <a:lnTo>
                  <a:pt x="941" y="328"/>
                </a:lnTo>
                <a:lnTo>
                  <a:pt x="941" y="324"/>
                </a:lnTo>
                <a:lnTo>
                  <a:pt x="941" y="319"/>
                </a:lnTo>
                <a:lnTo>
                  <a:pt x="942" y="313"/>
                </a:lnTo>
                <a:lnTo>
                  <a:pt x="942" y="312"/>
                </a:lnTo>
                <a:lnTo>
                  <a:pt x="942" y="313"/>
                </a:lnTo>
                <a:lnTo>
                  <a:pt x="942" y="316"/>
                </a:lnTo>
                <a:lnTo>
                  <a:pt x="943" y="316"/>
                </a:lnTo>
                <a:lnTo>
                  <a:pt x="943" y="312"/>
                </a:lnTo>
                <a:lnTo>
                  <a:pt x="943" y="307"/>
                </a:lnTo>
                <a:lnTo>
                  <a:pt x="943" y="304"/>
                </a:lnTo>
                <a:lnTo>
                  <a:pt x="944" y="302"/>
                </a:lnTo>
                <a:lnTo>
                  <a:pt x="944" y="301"/>
                </a:lnTo>
                <a:lnTo>
                  <a:pt x="944" y="293"/>
                </a:lnTo>
                <a:lnTo>
                  <a:pt x="944" y="287"/>
                </a:lnTo>
                <a:lnTo>
                  <a:pt x="945" y="285"/>
                </a:lnTo>
                <a:lnTo>
                  <a:pt x="945" y="283"/>
                </a:lnTo>
                <a:lnTo>
                  <a:pt x="945" y="280"/>
                </a:lnTo>
                <a:lnTo>
                  <a:pt x="945" y="277"/>
                </a:lnTo>
                <a:lnTo>
                  <a:pt x="945" y="274"/>
                </a:lnTo>
                <a:lnTo>
                  <a:pt x="946" y="271"/>
                </a:lnTo>
                <a:lnTo>
                  <a:pt x="946" y="272"/>
                </a:lnTo>
                <a:lnTo>
                  <a:pt x="946" y="273"/>
                </a:lnTo>
                <a:lnTo>
                  <a:pt x="946" y="278"/>
                </a:lnTo>
                <a:lnTo>
                  <a:pt x="947" y="277"/>
                </a:lnTo>
                <a:lnTo>
                  <a:pt x="947" y="277"/>
                </a:lnTo>
                <a:lnTo>
                  <a:pt x="947" y="279"/>
                </a:lnTo>
                <a:lnTo>
                  <a:pt x="947" y="285"/>
                </a:lnTo>
                <a:lnTo>
                  <a:pt x="948" y="293"/>
                </a:lnTo>
                <a:lnTo>
                  <a:pt x="948" y="297"/>
                </a:lnTo>
                <a:lnTo>
                  <a:pt x="948" y="302"/>
                </a:lnTo>
                <a:lnTo>
                  <a:pt x="948" y="308"/>
                </a:lnTo>
                <a:lnTo>
                  <a:pt x="949" y="310"/>
                </a:lnTo>
                <a:lnTo>
                  <a:pt x="949" y="313"/>
                </a:lnTo>
                <a:lnTo>
                  <a:pt x="949" y="315"/>
                </a:lnTo>
                <a:lnTo>
                  <a:pt x="949" y="316"/>
                </a:lnTo>
                <a:lnTo>
                  <a:pt x="949" y="318"/>
                </a:lnTo>
                <a:lnTo>
                  <a:pt x="950" y="324"/>
                </a:lnTo>
                <a:lnTo>
                  <a:pt x="950" y="328"/>
                </a:lnTo>
                <a:lnTo>
                  <a:pt x="950" y="330"/>
                </a:lnTo>
                <a:lnTo>
                  <a:pt x="950" y="328"/>
                </a:lnTo>
                <a:lnTo>
                  <a:pt x="951" y="327"/>
                </a:lnTo>
                <a:lnTo>
                  <a:pt x="951" y="327"/>
                </a:lnTo>
                <a:lnTo>
                  <a:pt x="951" y="328"/>
                </a:lnTo>
                <a:lnTo>
                  <a:pt x="951" y="330"/>
                </a:lnTo>
                <a:lnTo>
                  <a:pt x="952" y="329"/>
                </a:lnTo>
                <a:lnTo>
                  <a:pt x="952" y="329"/>
                </a:lnTo>
                <a:lnTo>
                  <a:pt x="952" y="330"/>
                </a:lnTo>
                <a:lnTo>
                  <a:pt x="952" y="330"/>
                </a:lnTo>
                <a:lnTo>
                  <a:pt x="953" y="330"/>
                </a:lnTo>
                <a:lnTo>
                  <a:pt x="953" y="330"/>
                </a:lnTo>
                <a:lnTo>
                  <a:pt x="953" y="330"/>
                </a:lnTo>
                <a:lnTo>
                  <a:pt x="953" y="333"/>
                </a:lnTo>
                <a:lnTo>
                  <a:pt x="953" y="334"/>
                </a:lnTo>
                <a:lnTo>
                  <a:pt x="954" y="337"/>
                </a:lnTo>
                <a:lnTo>
                  <a:pt x="954" y="332"/>
                </a:lnTo>
                <a:lnTo>
                  <a:pt x="954" y="328"/>
                </a:lnTo>
                <a:lnTo>
                  <a:pt x="954" y="328"/>
                </a:lnTo>
                <a:lnTo>
                  <a:pt x="955" y="330"/>
                </a:lnTo>
                <a:lnTo>
                  <a:pt x="955" y="334"/>
                </a:lnTo>
                <a:lnTo>
                  <a:pt x="955" y="337"/>
                </a:lnTo>
                <a:lnTo>
                  <a:pt x="955" y="332"/>
                </a:lnTo>
                <a:lnTo>
                  <a:pt x="956" y="330"/>
                </a:lnTo>
                <a:lnTo>
                  <a:pt x="956" y="330"/>
                </a:lnTo>
                <a:lnTo>
                  <a:pt x="956" y="331"/>
                </a:lnTo>
                <a:lnTo>
                  <a:pt x="956" y="333"/>
                </a:lnTo>
                <a:lnTo>
                  <a:pt x="957" y="338"/>
                </a:lnTo>
                <a:lnTo>
                  <a:pt x="957" y="338"/>
                </a:lnTo>
                <a:lnTo>
                  <a:pt x="957" y="334"/>
                </a:lnTo>
                <a:lnTo>
                  <a:pt x="957" y="332"/>
                </a:lnTo>
                <a:lnTo>
                  <a:pt x="958" y="332"/>
                </a:lnTo>
                <a:lnTo>
                  <a:pt x="958" y="334"/>
                </a:lnTo>
                <a:lnTo>
                  <a:pt x="958" y="332"/>
                </a:lnTo>
                <a:lnTo>
                  <a:pt x="958" y="330"/>
                </a:lnTo>
                <a:lnTo>
                  <a:pt x="958" y="328"/>
                </a:lnTo>
                <a:lnTo>
                  <a:pt x="959" y="327"/>
                </a:lnTo>
                <a:lnTo>
                  <a:pt x="959" y="330"/>
                </a:lnTo>
                <a:lnTo>
                  <a:pt x="959" y="334"/>
                </a:lnTo>
                <a:lnTo>
                  <a:pt x="959" y="335"/>
                </a:lnTo>
                <a:lnTo>
                  <a:pt x="960" y="333"/>
                </a:lnTo>
                <a:lnTo>
                  <a:pt x="960" y="330"/>
                </a:lnTo>
                <a:lnTo>
                  <a:pt x="960" y="331"/>
                </a:lnTo>
                <a:lnTo>
                  <a:pt x="960" y="333"/>
                </a:lnTo>
                <a:lnTo>
                  <a:pt x="961" y="337"/>
                </a:lnTo>
                <a:lnTo>
                  <a:pt x="961" y="337"/>
                </a:lnTo>
                <a:lnTo>
                  <a:pt x="961" y="331"/>
                </a:lnTo>
                <a:lnTo>
                  <a:pt x="961" y="324"/>
                </a:lnTo>
                <a:lnTo>
                  <a:pt x="962" y="319"/>
                </a:lnTo>
                <a:lnTo>
                  <a:pt x="962" y="322"/>
                </a:lnTo>
                <a:lnTo>
                  <a:pt x="962" y="328"/>
                </a:lnTo>
                <a:lnTo>
                  <a:pt x="962" y="331"/>
                </a:lnTo>
                <a:lnTo>
                  <a:pt x="962" y="330"/>
                </a:lnTo>
                <a:lnTo>
                  <a:pt x="963" y="330"/>
                </a:lnTo>
                <a:lnTo>
                  <a:pt x="963" y="330"/>
                </a:lnTo>
                <a:lnTo>
                  <a:pt x="963" y="330"/>
                </a:lnTo>
                <a:lnTo>
                  <a:pt x="963" y="330"/>
                </a:lnTo>
                <a:lnTo>
                  <a:pt x="964" y="330"/>
                </a:lnTo>
                <a:lnTo>
                  <a:pt x="964" y="330"/>
                </a:lnTo>
                <a:lnTo>
                  <a:pt x="964" y="330"/>
                </a:lnTo>
                <a:lnTo>
                  <a:pt x="964" y="330"/>
                </a:lnTo>
                <a:lnTo>
                  <a:pt x="965" y="332"/>
                </a:lnTo>
                <a:lnTo>
                  <a:pt x="965" y="337"/>
                </a:lnTo>
                <a:lnTo>
                  <a:pt x="965" y="334"/>
                </a:lnTo>
                <a:lnTo>
                  <a:pt x="965" y="332"/>
                </a:lnTo>
                <a:lnTo>
                  <a:pt x="966" y="335"/>
                </a:lnTo>
                <a:lnTo>
                  <a:pt x="966" y="340"/>
                </a:lnTo>
                <a:lnTo>
                  <a:pt x="966" y="341"/>
                </a:lnTo>
                <a:lnTo>
                  <a:pt x="967" y="337"/>
                </a:lnTo>
                <a:lnTo>
                  <a:pt x="967" y="334"/>
                </a:lnTo>
                <a:lnTo>
                  <a:pt x="967" y="331"/>
                </a:lnTo>
                <a:lnTo>
                  <a:pt x="967" y="329"/>
                </a:lnTo>
                <a:lnTo>
                  <a:pt x="967" y="332"/>
                </a:lnTo>
                <a:lnTo>
                  <a:pt x="967" y="330"/>
                </a:lnTo>
                <a:lnTo>
                  <a:pt x="968" y="332"/>
                </a:lnTo>
                <a:lnTo>
                  <a:pt x="968" y="332"/>
                </a:lnTo>
                <a:lnTo>
                  <a:pt x="968" y="333"/>
                </a:lnTo>
                <a:lnTo>
                  <a:pt x="968" y="339"/>
                </a:lnTo>
                <a:lnTo>
                  <a:pt x="969" y="337"/>
                </a:lnTo>
                <a:lnTo>
                  <a:pt x="969" y="336"/>
                </a:lnTo>
                <a:lnTo>
                  <a:pt x="969" y="334"/>
                </a:lnTo>
                <a:lnTo>
                  <a:pt x="970" y="336"/>
                </a:lnTo>
                <a:lnTo>
                  <a:pt x="970" y="337"/>
                </a:lnTo>
                <a:lnTo>
                  <a:pt x="970" y="337"/>
                </a:lnTo>
                <a:lnTo>
                  <a:pt x="970" y="336"/>
                </a:lnTo>
                <a:lnTo>
                  <a:pt x="971" y="336"/>
                </a:lnTo>
                <a:lnTo>
                  <a:pt x="971" y="335"/>
                </a:lnTo>
                <a:lnTo>
                  <a:pt x="971" y="336"/>
                </a:lnTo>
                <a:lnTo>
                  <a:pt x="971" y="338"/>
                </a:lnTo>
                <a:lnTo>
                  <a:pt x="971" y="342"/>
                </a:lnTo>
                <a:lnTo>
                  <a:pt x="971" y="342"/>
                </a:lnTo>
                <a:lnTo>
                  <a:pt x="972" y="339"/>
                </a:lnTo>
                <a:lnTo>
                  <a:pt x="972" y="333"/>
                </a:lnTo>
                <a:lnTo>
                  <a:pt x="972" y="332"/>
                </a:lnTo>
                <a:lnTo>
                  <a:pt x="973" y="332"/>
                </a:lnTo>
                <a:lnTo>
                  <a:pt x="973" y="333"/>
                </a:lnTo>
                <a:lnTo>
                  <a:pt x="973" y="336"/>
                </a:lnTo>
                <a:lnTo>
                  <a:pt x="973" y="337"/>
                </a:lnTo>
                <a:lnTo>
                  <a:pt x="974" y="336"/>
                </a:lnTo>
                <a:lnTo>
                  <a:pt x="974" y="333"/>
                </a:lnTo>
                <a:lnTo>
                  <a:pt x="974" y="333"/>
                </a:lnTo>
                <a:lnTo>
                  <a:pt x="974" y="335"/>
                </a:lnTo>
                <a:lnTo>
                  <a:pt x="975" y="336"/>
                </a:lnTo>
                <a:lnTo>
                  <a:pt x="975" y="336"/>
                </a:lnTo>
                <a:lnTo>
                  <a:pt x="975" y="334"/>
                </a:lnTo>
                <a:lnTo>
                  <a:pt x="975" y="337"/>
                </a:lnTo>
                <a:lnTo>
                  <a:pt x="976" y="338"/>
                </a:lnTo>
                <a:lnTo>
                  <a:pt x="976" y="338"/>
                </a:lnTo>
                <a:lnTo>
                  <a:pt x="976" y="334"/>
                </a:lnTo>
                <a:lnTo>
                  <a:pt x="976" y="332"/>
                </a:lnTo>
                <a:lnTo>
                  <a:pt x="976" y="334"/>
                </a:lnTo>
                <a:lnTo>
                  <a:pt x="977" y="336"/>
                </a:lnTo>
                <a:lnTo>
                  <a:pt x="977" y="336"/>
                </a:lnTo>
                <a:lnTo>
                  <a:pt x="977" y="334"/>
                </a:lnTo>
                <a:lnTo>
                  <a:pt x="977" y="338"/>
                </a:lnTo>
                <a:lnTo>
                  <a:pt x="978" y="340"/>
                </a:lnTo>
                <a:lnTo>
                  <a:pt x="978" y="339"/>
                </a:lnTo>
                <a:lnTo>
                  <a:pt x="978" y="337"/>
                </a:lnTo>
                <a:lnTo>
                  <a:pt x="978" y="334"/>
                </a:lnTo>
                <a:lnTo>
                  <a:pt x="979" y="335"/>
                </a:lnTo>
                <a:lnTo>
                  <a:pt x="979" y="332"/>
                </a:lnTo>
                <a:lnTo>
                  <a:pt x="979" y="330"/>
                </a:lnTo>
                <a:lnTo>
                  <a:pt x="979" y="330"/>
                </a:lnTo>
                <a:lnTo>
                  <a:pt x="980" y="330"/>
                </a:lnTo>
                <a:lnTo>
                  <a:pt x="980" y="332"/>
                </a:lnTo>
                <a:lnTo>
                  <a:pt x="980" y="334"/>
                </a:lnTo>
                <a:lnTo>
                  <a:pt x="980" y="330"/>
                </a:lnTo>
                <a:lnTo>
                  <a:pt x="980" y="325"/>
                </a:lnTo>
                <a:lnTo>
                  <a:pt x="981" y="323"/>
                </a:lnTo>
                <a:lnTo>
                  <a:pt x="981" y="324"/>
                </a:lnTo>
                <a:lnTo>
                  <a:pt x="981" y="324"/>
                </a:lnTo>
                <a:lnTo>
                  <a:pt x="981" y="327"/>
                </a:lnTo>
                <a:lnTo>
                  <a:pt x="982" y="325"/>
                </a:lnTo>
                <a:lnTo>
                  <a:pt x="982" y="328"/>
                </a:lnTo>
                <a:lnTo>
                  <a:pt x="982" y="330"/>
                </a:lnTo>
                <a:lnTo>
                  <a:pt x="982" y="332"/>
                </a:lnTo>
                <a:lnTo>
                  <a:pt x="983" y="332"/>
                </a:lnTo>
                <a:lnTo>
                  <a:pt x="983" y="331"/>
                </a:lnTo>
                <a:lnTo>
                  <a:pt x="983" y="334"/>
                </a:lnTo>
                <a:lnTo>
                  <a:pt x="983" y="340"/>
                </a:lnTo>
                <a:lnTo>
                  <a:pt x="984" y="340"/>
                </a:lnTo>
                <a:lnTo>
                  <a:pt x="984" y="340"/>
                </a:lnTo>
                <a:lnTo>
                  <a:pt x="984" y="339"/>
                </a:lnTo>
                <a:lnTo>
                  <a:pt x="984" y="342"/>
                </a:lnTo>
                <a:lnTo>
                  <a:pt x="985" y="341"/>
                </a:lnTo>
                <a:lnTo>
                  <a:pt x="985" y="342"/>
                </a:lnTo>
                <a:lnTo>
                  <a:pt x="985" y="343"/>
                </a:lnTo>
                <a:lnTo>
                  <a:pt x="985" y="342"/>
                </a:lnTo>
                <a:lnTo>
                  <a:pt x="985" y="340"/>
                </a:lnTo>
                <a:lnTo>
                  <a:pt x="986" y="338"/>
                </a:lnTo>
                <a:lnTo>
                  <a:pt x="986" y="339"/>
                </a:lnTo>
                <a:lnTo>
                  <a:pt x="986" y="340"/>
                </a:lnTo>
                <a:lnTo>
                  <a:pt x="986" y="342"/>
                </a:lnTo>
                <a:lnTo>
                  <a:pt x="987" y="344"/>
                </a:lnTo>
                <a:lnTo>
                  <a:pt x="987" y="341"/>
                </a:lnTo>
                <a:lnTo>
                  <a:pt x="987" y="342"/>
                </a:lnTo>
                <a:lnTo>
                  <a:pt x="987" y="342"/>
                </a:lnTo>
                <a:lnTo>
                  <a:pt x="988" y="341"/>
                </a:lnTo>
                <a:lnTo>
                  <a:pt x="988" y="328"/>
                </a:lnTo>
                <a:lnTo>
                  <a:pt x="988" y="290"/>
                </a:lnTo>
                <a:lnTo>
                  <a:pt x="988" y="223"/>
                </a:lnTo>
                <a:lnTo>
                  <a:pt x="989" y="141"/>
                </a:lnTo>
                <a:lnTo>
                  <a:pt x="989" y="71"/>
                </a:lnTo>
                <a:lnTo>
                  <a:pt x="989" y="30"/>
                </a:lnTo>
                <a:lnTo>
                  <a:pt x="989" y="38"/>
                </a:lnTo>
                <a:lnTo>
                  <a:pt x="989" y="90"/>
                </a:lnTo>
                <a:lnTo>
                  <a:pt x="990" y="162"/>
                </a:lnTo>
                <a:lnTo>
                  <a:pt x="990" y="238"/>
                </a:lnTo>
                <a:lnTo>
                  <a:pt x="990" y="299"/>
                </a:lnTo>
                <a:lnTo>
                  <a:pt x="990" y="330"/>
                </a:lnTo>
                <a:lnTo>
                  <a:pt x="991" y="336"/>
                </a:lnTo>
                <a:lnTo>
                  <a:pt x="991" y="336"/>
                </a:lnTo>
                <a:lnTo>
                  <a:pt x="991" y="333"/>
                </a:lnTo>
                <a:lnTo>
                  <a:pt x="991" y="334"/>
                </a:lnTo>
                <a:lnTo>
                  <a:pt x="992" y="333"/>
                </a:lnTo>
                <a:lnTo>
                  <a:pt x="992" y="336"/>
                </a:lnTo>
                <a:lnTo>
                  <a:pt x="992" y="339"/>
                </a:lnTo>
                <a:lnTo>
                  <a:pt x="992" y="339"/>
                </a:lnTo>
                <a:lnTo>
                  <a:pt x="993" y="337"/>
                </a:lnTo>
                <a:lnTo>
                  <a:pt x="993" y="339"/>
                </a:lnTo>
                <a:lnTo>
                  <a:pt x="993" y="344"/>
                </a:lnTo>
                <a:lnTo>
                  <a:pt x="993" y="344"/>
                </a:lnTo>
                <a:lnTo>
                  <a:pt x="993" y="339"/>
                </a:lnTo>
                <a:lnTo>
                  <a:pt x="994" y="336"/>
                </a:lnTo>
                <a:lnTo>
                  <a:pt x="994" y="338"/>
                </a:lnTo>
                <a:lnTo>
                  <a:pt x="994" y="340"/>
                </a:lnTo>
                <a:lnTo>
                  <a:pt x="994" y="344"/>
                </a:lnTo>
                <a:lnTo>
                  <a:pt x="995" y="348"/>
                </a:lnTo>
                <a:lnTo>
                  <a:pt x="995" y="346"/>
                </a:lnTo>
                <a:lnTo>
                  <a:pt x="995" y="340"/>
                </a:lnTo>
                <a:lnTo>
                  <a:pt x="995" y="339"/>
                </a:lnTo>
                <a:lnTo>
                  <a:pt x="996" y="340"/>
                </a:lnTo>
                <a:lnTo>
                  <a:pt x="996" y="340"/>
                </a:lnTo>
                <a:lnTo>
                  <a:pt x="996" y="339"/>
                </a:lnTo>
                <a:lnTo>
                  <a:pt x="996" y="337"/>
                </a:lnTo>
                <a:lnTo>
                  <a:pt x="997" y="336"/>
                </a:lnTo>
                <a:lnTo>
                  <a:pt x="997" y="336"/>
                </a:lnTo>
                <a:lnTo>
                  <a:pt x="997" y="336"/>
                </a:lnTo>
                <a:lnTo>
                  <a:pt x="997" y="335"/>
                </a:lnTo>
                <a:lnTo>
                  <a:pt x="998" y="336"/>
                </a:lnTo>
                <a:lnTo>
                  <a:pt x="998" y="336"/>
                </a:lnTo>
                <a:lnTo>
                  <a:pt x="998" y="334"/>
                </a:lnTo>
                <a:lnTo>
                  <a:pt x="998" y="333"/>
                </a:lnTo>
                <a:lnTo>
                  <a:pt x="998" y="339"/>
                </a:lnTo>
                <a:lnTo>
                  <a:pt x="999" y="339"/>
                </a:lnTo>
                <a:lnTo>
                  <a:pt x="999" y="338"/>
                </a:lnTo>
                <a:lnTo>
                  <a:pt x="999" y="333"/>
                </a:lnTo>
                <a:lnTo>
                  <a:pt x="999" y="328"/>
                </a:lnTo>
                <a:lnTo>
                  <a:pt x="1000" y="328"/>
                </a:lnTo>
                <a:lnTo>
                  <a:pt x="1000" y="324"/>
                </a:lnTo>
                <a:lnTo>
                  <a:pt x="1000" y="325"/>
                </a:lnTo>
                <a:lnTo>
                  <a:pt x="1000" y="325"/>
                </a:lnTo>
                <a:lnTo>
                  <a:pt x="1001" y="323"/>
                </a:lnTo>
                <a:lnTo>
                  <a:pt x="1001" y="318"/>
                </a:lnTo>
                <a:lnTo>
                  <a:pt x="1001" y="311"/>
                </a:lnTo>
                <a:lnTo>
                  <a:pt x="1001" y="308"/>
                </a:lnTo>
                <a:lnTo>
                  <a:pt x="1002" y="305"/>
                </a:lnTo>
                <a:lnTo>
                  <a:pt x="1002" y="302"/>
                </a:lnTo>
                <a:lnTo>
                  <a:pt x="1002" y="297"/>
                </a:lnTo>
                <a:lnTo>
                  <a:pt x="1002" y="294"/>
                </a:lnTo>
                <a:lnTo>
                  <a:pt x="1002" y="290"/>
                </a:lnTo>
                <a:lnTo>
                  <a:pt x="1003" y="286"/>
                </a:lnTo>
                <a:lnTo>
                  <a:pt x="1003" y="283"/>
                </a:lnTo>
                <a:lnTo>
                  <a:pt x="1003" y="283"/>
                </a:lnTo>
                <a:lnTo>
                  <a:pt x="1003" y="283"/>
                </a:lnTo>
                <a:lnTo>
                  <a:pt x="1004" y="285"/>
                </a:lnTo>
                <a:lnTo>
                  <a:pt x="1004" y="288"/>
                </a:lnTo>
                <a:lnTo>
                  <a:pt x="1004" y="288"/>
                </a:lnTo>
                <a:lnTo>
                  <a:pt x="1004" y="287"/>
                </a:lnTo>
                <a:lnTo>
                  <a:pt x="1005" y="283"/>
                </a:lnTo>
                <a:lnTo>
                  <a:pt x="1005" y="284"/>
                </a:lnTo>
                <a:lnTo>
                  <a:pt x="1005" y="291"/>
                </a:lnTo>
                <a:lnTo>
                  <a:pt x="1006" y="302"/>
                </a:lnTo>
                <a:lnTo>
                  <a:pt x="1006" y="309"/>
                </a:lnTo>
                <a:lnTo>
                  <a:pt x="1006" y="310"/>
                </a:lnTo>
                <a:lnTo>
                  <a:pt x="1006" y="312"/>
                </a:lnTo>
                <a:lnTo>
                  <a:pt x="1007" y="316"/>
                </a:lnTo>
                <a:lnTo>
                  <a:pt x="1007" y="321"/>
                </a:lnTo>
                <a:lnTo>
                  <a:pt x="1007" y="324"/>
                </a:lnTo>
                <a:lnTo>
                  <a:pt x="1007" y="328"/>
                </a:lnTo>
                <a:lnTo>
                  <a:pt x="1007" y="328"/>
                </a:lnTo>
                <a:lnTo>
                  <a:pt x="1007" y="329"/>
                </a:lnTo>
                <a:lnTo>
                  <a:pt x="1008" y="331"/>
                </a:lnTo>
                <a:lnTo>
                  <a:pt x="1008" y="331"/>
                </a:lnTo>
                <a:lnTo>
                  <a:pt x="1008" y="334"/>
                </a:lnTo>
                <a:lnTo>
                  <a:pt x="1009" y="340"/>
                </a:lnTo>
                <a:lnTo>
                  <a:pt x="1009" y="343"/>
                </a:lnTo>
                <a:lnTo>
                  <a:pt x="1009" y="343"/>
                </a:lnTo>
                <a:lnTo>
                  <a:pt x="1009" y="338"/>
                </a:lnTo>
                <a:lnTo>
                  <a:pt x="1010" y="334"/>
                </a:lnTo>
                <a:lnTo>
                  <a:pt x="1010" y="338"/>
                </a:lnTo>
                <a:lnTo>
                  <a:pt x="1010" y="342"/>
                </a:lnTo>
                <a:lnTo>
                  <a:pt x="1010" y="343"/>
                </a:lnTo>
                <a:lnTo>
                  <a:pt x="1011" y="338"/>
                </a:lnTo>
                <a:lnTo>
                  <a:pt x="1011" y="334"/>
                </a:lnTo>
                <a:lnTo>
                  <a:pt x="1011" y="336"/>
                </a:lnTo>
                <a:lnTo>
                  <a:pt x="1011" y="339"/>
                </a:lnTo>
                <a:lnTo>
                  <a:pt x="1011" y="340"/>
                </a:lnTo>
                <a:lnTo>
                  <a:pt x="1012" y="337"/>
                </a:lnTo>
                <a:lnTo>
                  <a:pt x="1012" y="336"/>
                </a:lnTo>
                <a:lnTo>
                  <a:pt x="1012" y="337"/>
                </a:lnTo>
                <a:lnTo>
                  <a:pt x="1012" y="339"/>
                </a:lnTo>
                <a:lnTo>
                  <a:pt x="1013" y="340"/>
                </a:lnTo>
                <a:lnTo>
                  <a:pt x="1013" y="341"/>
                </a:lnTo>
                <a:lnTo>
                  <a:pt x="1013" y="342"/>
                </a:lnTo>
                <a:lnTo>
                  <a:pt x="1013" y="344"/>
                </a:lnTo>
                <a:lnTo>
                  <a:pt x="1014" y="347"/>
                </a:lnTo>
                <a:lnTo>
                  <a:pt x="1014" y="349"/>
                </a:lnTo>
                <a:lnTo>
                  <a:pt x="1014" y="346"/>
                </a:lnTo>
                <a:lnTo>
                  <a:pt x="1014" y="342"/>
                </a:lnTo>
                <a:lnTo>
                  <a:pt x="1015" y="340"/>
                </a:lnTo>
                <a:lnTo>
                  <a:pt x="1015" y="340"/>
                </a:lnTo>
                <a:lnTo>
                  <a:pt x="1015" y="344"/>
                </a:lnTo>
                <a:lnTo>
                  <a:pt x="1015" y="347"/>
                </a:lnTo>
                <a:lnTo>
                  <a:pt x="1016" y="346"/>
                </a:lnTo>
                <a:lnTo>
                  <a:pt x="1016" y="341"/>
                </a:lnTo>
                <a:lnTo>
                  <a:pt x="1016" y="339"/>
                </a:lnTo>
                <a:lnTo>
                  <a:pt x="1016" y="338"/>
                </a:lnTo>
                <a:lnTo>
                  <a:pt x="1016" y="338"/>
                </a:lnTo>
                <a:lnTo>
                  <a:pt x="1017" y="340"/>
                </a:lnTo>
                <a:lnTo>
                  <a:pt x="1017" y="339"/>
                </a:lnTo>
                <a:lnTo>
                  <a:pt x="1017" y="339"/>
                </a:lnTo>
                <a:lnTo>
                  <a:pt x="1017" y="338"/>
                </a:lnTo>
                <a:lnTo>
                  <a:pt x="1018" y="338"/>
                </a:lnTo>
                <a:lnTo>
                  <a:pt x="1018" y="340"/>
                </a:lnTo>
                <a:lnTo>
                  <a:pt x="1018" y="340"/>
                </a:lnTo>
                <a:lnTo>
                  <a:pt x="1018" y="339"/>
                </a:lnTo>
                <a:lnTo>
                  <a:pt x="1019" y="335"/>
                </a:lnTo>
                <a:lnTo>
                  <a:pt x="1019" y="336"/>
                </a:lnTo>
                <a:lnTo>
                  <a:pt x="1019" y="338"/>
                </a:lnTo>
                <a:lnTo>
                  <a:pt x="1019" y="341"/>
                </a:lnTo>
                <a:lnTo>
                  <a:pt x="1020" y="341"/>
                </a:lnTo>
                <a:lnTo>
                  <a:pt x="1020" y="342"/>
                </a:lnTo>
                <a:lnTo>
                  <a:pt x="1020" y="340"/>
                </a:lnTo>
                <a:lnTo>
                  <a:pt x="1020" y="342"/>
                </a:lnTo>
                <a:lnTo>
                  <a:pt x="1020" y="342"/>
                </a:lnTo>
                <a:lnTo>
                  <a:pt x="1021" y="340"/>
                </a:lnTo>
                <a:lnTo>
                  <a:pt x="1021" y="341"/>
                </a:lnTo>
                <a:lnTo>
                  <a:pt x="1021" y="340"/>
                </a:lnTo>
                <a:lnTo>
                  <a:pt x="1021" y="342"/>
                </a:lnTo>
                <a:lnTo>
                  <a:pt x="1022" y="339"/>
                </a:lnTo>
                <a:lnTo>
                  <a:pt x="1022" y="338"/>
                </a:lnTo>
                <a:lnTo>
                  <a:pt x="1022" y="339"/>
                </a:lnTo>
                <a:lnTo>
                  <a:pt x="1022" y="339"/>
                </a:lnTo>
                <a:lnTo>
                  <a:pt x="1023" y="336"/>
                </a:lnTo>
                <a:lnTo>
                  <a:pt x="1023" y="333"/>
                </a:lnTo>
                <a:lnTo>
                  <a:pt x="1023" y="336"/>
                </a:lnTo>
                <a:lnTo>
                  <a:pt x="1023" y="338"/>
                </a:lnTo>
                <a:lnTo>
                  <a:pt x="1024" y="339"/>
                </a:lnTo>
                <a:lnTo>
                  <a:pt x="1024" y="339"/>
                </a:lnTo>
                <a:lnTo>
                  <a:pt x="1024" y="342"/>
                </a:lnTo>
                <a:lnTo>
                  <a:pt x="1024" y="346"/>
                </a:lnTo>
                <a:lnTo>
                  <a:pt x="1025" y="344"/>
                </a:lnTo>
                <a:lnTo>
                  <a:pt x="1025" y="340"/>
                </a:lnTo>
                <a:lnTo>
                  <a:pt x="1025" y="338"/>
                </a:lnTo>
                <a:lnTo>
                  <a:pt x="1025" y="339"/>
                </a:lnTo>
                <a:lnTo>
                  <a:pt x="1025" y="342"/>
                </a:lnTo>
                <a:lnTo>
                  <a:pt x="1026" y="342"/>
                </a:lnTo>
                <a:lnTo>
                  <a:pt x="1026" y="342"/>
                </a:lnTo>
                <a:lnTo>
                  <a:pt x="1026" y="340"/>
                </a:lnTo>
                <a:lnTo>
                  <a:pt x="1026" y="340"/>
                </a:lnTo>
                <a:lnTo>
                  <a:pt x="1027" y="345"/>
                </a:lnTo>
                <a:lnTo>
                  <a:pt x="1027" y="346"/>
                </a:lnTo>
                <a:lnTo>
                  <a:pt x="1027" y="342"/>
                </a:lnTo>
                <a:lnTo>
                  <a:pt x="1027" y="337"/>
                </a:lnTo>
                <a:lnTo>
                  <a:pt x="1028" y="337"/>
                </a:lnTo>
                <a:lnTo>
                  <a:pt x="1028" y="339"/>
                </a:lnTo>
                <a:lnTo>
                  <a:pt x="1028" y="336"/>
                </a:lnTo>
                <a:lnTo>
                  <a:pt x="1028" y="337"/>
                </a:lnTo>
                <a:lnTo>
                  <a:pt x="1029" y="340"/>
                </a:lnTo>
                <a:lnTo>
                  <a:pt x="1029" y="344"/>
                </a:lnTo>
                <a:lnTo>
                  <a:pt x="1029" y="344"/>
                </a:lnTo>
                <a:lnTo>
                  <a:pt x="1029" y="339"/>
                </a:lnTo>
                <a:lnTo>
                  <a:pt x="1029" y="337"/>
                </a:lnTo>
                <a:lnTo>
                  <a:pt x="1030" y="340"/>
                </a:lnTo>
                <a:lnTo>
                  <a:pt x="1030" y="340"/>
                </a:lnTo>
                <a:lnTo>
                  <a:pt x="1030" y="342"/>
                </a:lnTo>
                <a:lnTo>
                  <a:pt x="1030" y="344"/>
                </a:lnTo>
                <a:lnTo>
                  <a:pt x="1031" y="347"/>
                </a:lnTo>
                <a:lnTo>
                  <a:pt x="1031" y="345"/>
                </a:lnTo>
                <a:lnTo>
                  <a:pt x="1031" y="336"/>
                </a:lnTo>
                <a:lnTo>
                  <a:pt x="1031" y="334"/>
                </a:lnTo>
                <a:lnTo>
                  <a:pt x="1032" y="338"/>
                </a:lnTo>
                <a:lnTo>
                  <a:pt x="1032" y="341"/>
                </a:lnTo>
                <a:lnTo>
                  <a:pt x="1032" y="338"/>
                </a:lnTo>
                <a:lnTo>
                  <a:pt x="1032" y="334"/>
                </a:lnTo>
                <a:lnTo>
                  <a:pt x="1033" y="333"/>
                </a:lnTo>
                <a:lnTo>
                  <a:pt x="1033" y="336"/>
                </a:lnTo>
                <a:lnTo>
                  <a:pt x="1033" y="342"/>
                </a:lnTo>
                <a:lnTo>
                  <a:pt x="1033" y="345"/>
                </a:lnTo>
                <a:lnTo>
                  <a:pt x="1033" y="343"/>
                </a:lnTo>
                <a:lnTo>
                  <a:pt x="1034" y="339"/>
                </a:lnTo>
                <a:lnTo>
                  <a:pt x="1034" y="333"/>
                </a:lnTo>
                <a:lnTo>
                  <a:pt x="1034" y="334"/>
                </a:lnTo>
                <a:lnTo>
                  <a:pt x="1034" y="340"/>
                </a:lnTo>
                <a:lnTo>
                  <a:pt x="1035" y="344"/>
                </a:lnTo>
                <a:lnTo>
                  <a:pt x="1035" y="339"/>
                </a:lnTo>
                <a:lnTo>
                  <a:pt x="1035" y="334"/>
                </a:lnTo>
                <a:lnTo>
                  <a:pt x="1035" y="334"/>
                </a:lnTo>
                <a:lnTo>
                  <a:pt x="1036" y="337"/>
                </a:lnTo>
                <a:lnTo>
                  <a:pt x="1036" y="338"/>
                </a:lnTo>
                <a:lnTo>
                  <a:pt x="1036" y="338"/>
                </a:lnTo>
                <a:lnTo>
                  <a:pt x="1036" y="337"/>
                </a:lnTo>
                <a:lnTo>
                  <a:pt x="1037" y="337"/>
                </a:lnTo>
                <a:lnTo>
                  <a:pt x="1037" y="332"/>
                </a:lnTo>
                <a:lnTo>
                  <a:pt x="1037" y="328"/>
                </a:lnTo>
                <a:lnTo>
                  <a:pt x="1038" y="329"/>
                </a:lnTo>
                <a:lnTo>
                  <a:pt x="1038" y="331"/>
                </a:lnTo>
                <a:lnTo>
                  <a:pt x="1038" y="333"/>
                </a:lnTo>
                <a:lnTo>
                  <a:pt x="1038" y="330"/>
                </a:lnTo>
                <a:lnTo>
                  <a:pt x="1038" y="326"/>
                </a:lnTo>
                <a:lnTo>
                  <a:pt x="1038" y="323"/>
                </a:lnTo>
                <a:lnTo>
                  <a:pt x="1039" y="324"/>
                </a:lnTo>
                <a:lnTo>
                  <a:pt x="1039" y="330"/>
                </a:lnTo>
                <a:lnTo>
                  <a:pt x="1039" y="329"/>
                </a:lnTo>
                <a:lnTo>
                  <a:pt x="1039" y="325"/>
                </a:lnTo>
                <a:lnTo>
                  <a:pt x="1040" y="319"/>
                </a:lnTo>
                <a:lnTo>
                  <a:pt x="1040" y="322"/>
                </a:lnTo>
                <a:lnTo>
                  <a:pt x="1040" y="327"/>
                </a:lnTo>
                <a:lnTo>
                  <a:pt x="1040" y="329"/>
                </a:lnTo>
                <a:lnTo>
                  <a:pt x="1041" y="332"/>
                </a:lnTo>
                <a:lnTo>
                  <a:pt x="1041" y="339"/>
                </a:lnTo>
                <a:lnTo>
                  <a:pt x="1041" y="340"/>
                </a:lnTo>
                <a:lnTo>
                  <a:pt x="1042" y="336"/>
                </a:lnTo>
                <a:lnTo>
                  <a:pt x="1042" y="332"/>
                </a:lnTo>
                <a:lnTo>
                  <a:pt x="1042" y="333"/>
                </a:lnTo>
                <a:lnTo>
                  <a:pt x="1042" y="340"/>
                </a:lnTo>
                <a:lnTo>
                  <a:pt x="1042" y="345"/>
                </a:lnTo>
                <a:lnTo>
                  <a:pt x="1042" y="346"/>
                </a:lnTo>
                <a:lnTo>
                  <a:pt x="1043" y="341"/>
                </a:lnTo>
                <a:lnTo>
                  <a:pt x="1043" y="333"/>
                </a:lnTo>
                <a:lnTo>
                  <a:pt x="1043" y="336"/>
                </a:lnTo>
                <a:lnTo>
                  <a:pt x="1043" y="340"/>
                </a:lnTo>
                <a:lnTo>
                  <a:pt x="1044" y="341"/>
                </a:lnTo>
                <a:lnTo>
                  <a:pt x="1044" y="335"/>
                </a:lnTo>
                <a:lnTo>
                  <a:pt x="1044" y="332"/>
                </a:lnTo>
                <a:lnTo>
                  <a:pt x="1045" y="330"/>
                </a:lnTo>
                <a:lnTo>
                  <a:pt x="1045" y="330"/>
                </a:lnTo>
                <a:lnTo>
                  <a:pt x="1045" y="335"/>
                </a:lnTo>
                <a:lnTo>
                  <a:pt x="1045" y="341"/>
                </a:lnTo>
                <a:lnTo>
                  <a:pt x="1046" y="344"/>
                </a:lnTo>
                <a:lnTo>
                  <a:pt x="1046" y="339"/>
                </a:lnTo>
                <a:lnTo>
                  <a:pt x="1046" y="320"/>
                </a:lnTo>
                <a:lnTo>
                  <a:pt x="1046" y="283"/>
                </a:lnTo>
                <a:lnTo>
                  <a:pt x="1047" y="221"/>
                </a:lnTo>
                <a:lnTo>
                  <a:pt x="1047" y="139"/>
                </a:lnTo>
                <a:lnTo>
                  <a:pt x="1047" y="58"/>
                </a:lnTo>
                <a:lnTo>
                  <a:pt x="1047" y="10"/>
                </a:lnTo>
                <a:lnTo>
                  <a:pt x="1047" y="13"/>
                </a:lnTo>
                <a:lnTo>
                  <a:pt x="1048" y="65"/>
                </a:lnTo>
                <a:lnTo>
                  <a:pt x="1048" y="139"/>
                </a:lnTo>
                <a:lnTo>
                  <a:pt x="1048" y="219"/>
                </a:lnTo>
                <a:lnTo>
                  <a:pt x="1048" y="283"/>
                </a:lnTo>
                <a:lnTo>
                  <a:pt x="1049" y="320"/>
                </a:lnTo>
                <a:lnTo>
                  <a:pt x="1049" y="330"/>
                </a:lnTo>
                <a:lnTo>
                  <a:pt x="1049" y="330"/>
                </a:lnTo>
                <a:lnTo>
                  <a:pt x="1049" y="328"/>
                </a:lnTo>
                <a:lnTo>
                  <a:pt x="1050" y="328"/>
                </a:lnTo>
                <a:lnTo>
                  <a:pt x="1050" y="331"/>
                </a:lnTo>
                <a:lnTo>
                  <a:pt x="1050" y="339"/>
                </a:lnTo>
                <a:lnTo>
                  <a:pt x="1050" y="344"/>
                </a:lnTo>
                <a:lnTo>
                  <a:pt x="1051" y="340"/>
                </a:lnTo>
                <a:lnTo>
                  <a:pt x="1051" y="333"/>
                </a:lnTo>
                <a:lnTo>
                  <a:pt x="1051" y="333"/>
                </a:lnTo>
                <a:lnTo>
                  <a:pt x="1051" y="332"/>
                </a:lnTo>
                <a:lnTo>
                  <a:pt x="1051" y="334"/>
                </a:lnTo>
                <a:lnTo>
                  <a:pt x="1052" y="335"/>
                </a:lnTo>
                <a:lnTo>
                  <a:pt x="1052" y="337"/>
                </a:lnTo>
                <a:lnTo>
                  <a:pt x="1052" y="340"/>
                </a:lnTo>
                <a:lnTo>
                  <a:pt x="1052" y="341"/>
                </a:lnTo>
                <a:lnTo>
                  <a:pt x="1053" y="340"/>
                </a:lnTo>
                <a:lnTo>
                  <a:pt x="1053" y="336"/>
                </a:lnTo>
                <a:lnTo>
                  <a:pt x="1053" y="333"/>
                </a:lnTo>
                <a:lnTo>
                  <a:pt x="1053" y="333"/>
                </a:lnTo>
                <a:lnTo>
                  <a:pt x="1054" y="333"/>
                </a:lnTo>
                <a:lnTo>
                  <a:pt x="1054" y="333"/>
                </a:lnTo>
                <a:lnTo>
                  <a:pt x="1054" y="334"/>
                </a:lnTo>
                <a:lnTo>
                  <a:pt x="1054" y="334"/>
                </a:lnTo>
                <a:lnTo>
                  <a:pt x="1055" y="335"/>
                </a:lnTo>
                <a:lnTo>
                  <a:pt x="1055" y="334"/>
                </a:lnTo>
                <a:lnTo>
                  <a:pt x="1055" y="333"/>
                </a:lnTo>
                <a:lnTo>
                  <a:pt x="1055" y="331"/>
                </a:lnTo>
                <a:lnTo>
                  <a:pt x="1056" y="330"/>
                </a:lnTo>
                <a:lnTo>
                  <a:pt x="1056" y="331"/>
                </a:lnTo>
                <a:lnTo>
                  <a:pt x="1056" y="333"/>
                </a:lnTo>
                <a:lnTo>
                  <a:pt x="1056" y="333"/>
                </a:lnTo>
                <a:lnTo>
                  <a:pt x="1056" y="333"/>
                </a:lnTo>
                <a:lnTo>
                  <a:pt x="1057" y="332"/>
                </a:lnTo>
                <a:lnTo>
                  <a:pt x="1057" y="330"/>
                </a:lnTo>
                <a:lnTo>
                  <a:pt x="1057" y="330"/>
                </a:lnTo>
                <a:lnTo>
                  <a:pt x="1057" y="331"/>
                </a:lnTo>
                <a:lnTo>
                  <a:pt x="1058" y="330"/>
                </a:lnTo>
                <a:lnTo>
                  <a:pt x="1058" y="327"/>
                </a:lnTo>
                <a:lnTo>
                  <a:pt x="1058" y="322"/>
                </a:lnTo>
                <a:lnTo>
                  <a:pt x="1058" y="322"/>
                </a:lnTo>
                <a:lnTo>
                  <a:pt x="1059" y="317"/>
                </a:lnTo>
                <a:lnTo>
                  <a:pt x="1059" y="310"/>
                </a:lnTo>
                <a:lnTo>
                  <a:pt x="1059" y="306"/>
                </a:lnTo>
                <a:lnTo>
                  <a:pt x="1059" y="306"/>
                </a:lnTo>
                <a:lnTo>
                  <a:pt x="1060" y="304"/>
                </a:lnTo>
                <a:lnTo>
                  <a:pt x="1060" y="299"/>
                </a:lnTo>
                <a:lnTo>
                  <a:pt x="1060" y="295"/>
                </a:lnTo>
                <a:lnTo>
                  <a:pt x="1060" y="290"/>
                </a:lnTo>
                <a:lnTo>
                  <a:pt x="1060" y="289"/>
                </a:lnTo>
                <a:lnTo>
                  <a:pt x="1061" y="287"/>
                </a:lnTo>
                <a:lnTo>
                  <a:pt x="1061" y="282"/>
                </a:lnTo>
                <a:lnTo>
                  <a:pt x="1061" y="280"/>
                </a:lnTo>
                <a:lnTo>
                  <a:pt x="1061" y="277"/>
                </a:lnTo>
                <a:lnTo>
                  <a:pt x="1062" y="275"/>
                </a:lnTo>
                <a:lnTo>
                  <a:pt x="1062" y="275"/>
                </a:lnTo>
                <a:lnTo>
                  <a:pt x="1062" y="274"/>
                </a:lnTo>
                <a:lnTo>
                  <a:pt x="1062" y="280"/>
                </a:lnTo>
                <a:lnTo>
                  <a:pt x="1063" y="280"/>
                </a:lnTo>
                <a:lnTo>
                  <a:pt x="1063" y="280"/>
                </a:lnTo>
                <a:lnTo>
                  <a:pt x="1063" y="280"/>
                </a:lnTo>
                <a:lnTo>
                  <a:pt x="1063" y="286"/>
                </a:lnTo>
                <a:lnTo>
                  <a:pt x="1064" y="291"/>
                </a:lnTo>
                <a:lnTo>
                  <a:pt x="1064" y="299"/>
                </a:lnTo>
                <a:lnTo>
                  <a:pt x="1064" y="307"/>
                </a:lnTo>
                <a:lnTo>
                  <a:pt x="1064" y="313"/>
                </a:lnTo>
                <a:lnTo>
                  <a:pt x="1065" y="316"/>
                </a:lnTo>
                <a:lnTo>
                  <a:pt x="1065" y="316"/>
                </a:lnTo>
                <a:lnTo>
                  <a:pt x="1065" y="314"/>
                </a:lnTo>
                <a:lnTo>
                  <a:pt x="1065" y="316"/>
                </a:lnTo>
                <a:lnTo>
                  <a:pt x="1065" y="321"/>
                </a:lnTo>
                <a:lnTo>
                  <a:pt x="1066" y="327"/>
                </a:lnTo>
                <a:lnTo>
                  <a:pt x="1066" y="328"/>
                </a:lnTo>
                <a:lnTo>
                  <a:pt x="1066" y="329"/>
                </a:lnTo>
                <a:lnTo>
                  <a:pt x="1066" y="329"/>
                </a:lnTo>
                <a:lnTo>
                  <a:pt x="1067" y="330"/>
                </a:lnTo>
                <a:lnTo>
                  <a:pt x="1067" y="330"/>
                </a:lnTo>
                <a:lnTo>
                  <a:pt x="1067" y="332"/>
                </a:lnTo>
                <a:lnTo>
                  <a:pt x="1067" y="334"/>
                </a:lnTo>
                <a:lnTo>
                  <a:pt x="1068" y="334"/>
                </a:lnTo>
                <a:lnTo>
                  <a:pt x="1068" y="332"/>
                </a:lnTo>
                <a:lnTo>
                  <a:pt x="1068" y="330"/>
                </a:lnTo>
                <a:lnTo>
                  <a:pt x="1068" y="330"/>
                </a:lnTo>
                <a:lnTo>
                  <a:pt x="1069" y="332"/>
                </a:lnTo>
                <a:lnTo>
                  <a:pt x="1069" y="331"/>
                </a:lnTo>
                <a:lnTo>
                  <a:pt x="1069" y="330"/>
                </a:lnTo>
                <a:lnTo>
                  <a:pt x="1069" y="332"/>
                </a:lnTo>
                <a:lnTo>
                  <a:pt x="1069" y="334"/>
                </a:lnTo>
                <a:lnTo>
                  <a:pt x="1070" y="335"/>
                </a:lnTo>
                <a:lnTo>
                  <a:pt x="1070" y="335"/>
                </a:lnTo>
                <a:lnTo>
                  <a:pt x="1070" y="333"/>
                </a:lnTo>
                <a:lnTo>
                  <a:pt x="1070" y="333"/>
                </a:lnTo>
                <a:lnTo>
                  <a:pt x="1071" y="335"/>
                </a:lnTo>
                <a:lnTo>
                  <a:pt x="1071" y="334"/>
                </a:lnTo>
                <a:lnTo>
                  <a:pt x="1071" y="334"/>
                </a:lnTo>
                <a:lnTo>
                  <a:pt x="1071" y="334"/>
                </a:lnTo>
                <a:lnTo>
                  <a:pt x="1072" y="334"/>
                </a:lnTo>
                <a:lnTo>
                  <a:pt x="1072" y="336"/>
                </a:lnTo>
                <a:lnTo>
                  <a:pt x="1072" y="344"/>
                </a:lnTo>
                <a:lnTo>
                  <a:pt x="1072" y="346"/>
                </a:lnTo>
                <a:lnTo>
                  <a:pt x="1073" y="342"/>
                </a:lnTo>
                <a:lnTo>
                  <a:pt x="1073" y="336"/>
                </a:lnTo>
                <a:lnTo>
                  <a:pt x="1073" y="334"/>
                </a:lnTo>
                <a:lnTo>
                  <a:pt x="1073" y="338"/>
                </a:lnTo>
                <a:lnTo>
                  <a:pt x="1073" y="337"/>
                </a:lnTo>
                <a:lnTo>
                  <a:pt x="1074" y="339"/>
                </a:lnTo>
                <a:lnTo>
                  <a:pt x="1074" y="342"/>
                </a:lnTo>
                <a:lnTo>
                  <a:pt x="1074" y="341"/>
                </a:lnTo>
                <a:lnTo>
                  <a:pt x="1074" y="340"/>
                </a:lnTo>
                <a:lnTo>
                  <a:pt x="1075" y="338"/>
                </a:lnTo>
                <a:lnTo>
                  <a:pt x="1075" y="336"/>
                </a:lnTo>
                <a:lnTo>
                  <a:pt x="1075" y="334"/>
                </a:lnTo>
                <a:lnTo>
                  <a:pt x="1075" y="334"/>
                </a:lnTo>
                <a:lnTo>
                  <a:pt x="1076" y="336"/>
                </a:lnTo>
                <a:lnTo>
                  <a:pt x="1076" y="334"/>
                </a:lnTo>
                <a:lnTo>
                  <a:pt x="1076" y="335"/>
                </a:lnTo>
                <a:lnTo>
                  <a:pt x="1077" y="336"/>
                </a:lnTo>
                <a:lnTo>
                  <a:pt x="1077" y="339"/>
                </a:lnTo>
                <a:lnTo>
                  <a:pt x="1077" y="336"/>
                </a:lnTo>
                <a:lnTo>
                  <a:pt x="1077" y="334"/>
                </a:lnTo>
                <a:lnTo>
                  <a:pt x="1078" y="335"/>
                </a:lnTo>
                <a:lnTo>
                  <a:pt x="1078" y="335"/>
                </a:lnTo>
                <a:lnTo>
                  <a:pt x="1078" y="333"/>
                </a:lnTo>
                <a:lnTo>
                  <a:pt x="1078" y="332"/>
                </a:lnTo>
                <a:lnTo>
                  <a:pt x="1078" y="332"/>
                </a:lnTo>
                <a:lnTo>
                  <a:pt x="1078" y="334"/>
                </a:lnTo>
                <a:lnTo>
                  <a:pt x="1079" y="336"/>
                </a:lnTo>
                <a:lnTo>
                  <a:pt x="1079" y="341"/>
                </a:lnTo>
                <a:lnTo>
                  <a:pt x="1079" y="342"/>
                </a:lnTo>
                <a:lnTo>
                  <a:pt x="1079" y="339"/>
                </a:lnTo>
                <a:lnTo>
                  <a:pt x="1080" y="336"/>
                </a:lnTo>
                <a:lnTo>
                  <a:pt x="1080" y="336"/>
                </a:lnTo>
                <a:lnTo>
                  <a:pt x="1080" y="334"/>
                </a:lnTo>
                <a:lnTo>
                  <a:pt x="1081" y="337"/>
                </a:lnTo>
                <a:lnTo>
                  <a:pt x="1081" y="340"/>
                </a:lnTo>
                <a:lnTo>
                  <a:pt x="1081" y="337"/>
                </a:lnTo>
                <a:lnTo>
                  <a:pt x="1081" y="332"/>
                </a:lnTo>
                <a:lnTo>
                  <a:pt x="1082" y="330"/>
                </a:lnTo>
                <a:lnTo>
                  <a:pt x="1082" y="333"/>
                </a:lnTo>
                <a:lnTo>
                  <a:pt x="1082" y="339"/>
                </a:lnTo>
                <a:lnTo>
                  <a:pt x="1082" y="340"/>
                </a:lnTo>
                <a:lnTo>
                  <a:pt x="1082" y="334"/>
                </a:lnTo>
                <a:lnTo>
                  <a:pt x="1082" y="333"/>
                </a:lnTo>
                <a:lnTo>
                  <a:pt x="1083" y="334"/>
                </a:lnTo>
                <a:lnTo>
                  <a:pt x="1083" y="337"/>
                </a:lnTo>
                <a:lnTo>
                  <a:pt x="1083" y="339"/>
                </a:lnTo>
                <a:lnTo>
                  <a:pt x="1084" y="334"/>
                </a:lnTo>
                <a:lnTo>
                  <a:pt x="1084" y="337"/>
                </a:lnTo>
                <a:lnTo>
                  <a:pt x="1084" y="340"/>
                </a:lnTo>
                <a:lnTo>
                  <a:pt x="1084" y="345"/>
                </a:lnTo>
                <a:lnTo>
                  <a:pt x="1085" y="346"/>
                </a:lnTo>
                <a:lnTo>
                  <a:pt x="1085" y="342"/>
                </a:lnTo>
                <a:lnTo>
                  <a:pt x="1085" y="338"/>
                </a:lnTo>
                <a:lnTo>
                  <a:pt x="1085" y="334"/>
                </a:lnTo>
                <a:lnTo>
                  <a:pt x="1086" y="335"/>
                </a:lnTo>
                <a:lnTo>
                  <a:pt x="1086" y="336"/>
                </a:lnTo>
                <a:lnTo>
                  <a:pt x="1086" y="338"/>
                </a:lnTo>
                <a:lnTo>
                  <a:pt x="1086" y="342"/>
                </a:lnTo>
                <a:lnTo>
                  <a:pt x="1087" y="341"/>
                </a:lnTo>
                <a:lnTo>
                  <a:pt x="1087" y="339"/>
                </a:lnTo>
                <a:lnTo>
                  <a:pt x="1087" y="337"/>
                </a:lnTo>
                <a:lnTo>
                  <a:pt x="1087" y="334"/>
                </a:lnTo>
                <a:lnTo>
                  <a:pt x="1087" y="336"/>
                </a:lnTo>
                <a:lnTo>
                  <a:pt x="1088" y="342"/>
                </a:lnTo>
                <a:lnTo>
                  <a:pt x="1088" y="342"/>
                </a:lnTo>
                <a:lnTo>
                  <a:pt x="1088" y="338"/>
                </a:lnTo>
                <a:lnTo>
                  <a:pt x="1088" y="332"/>
                </a:lnTo>
                <a:lnTo>
                  <a:pt x="1089" y="333"/>
                </a:lnTo>
                <a:lnTo>
                  <a:pt x="1089" y="335"/>
                </a:lnTo>
                <a:lnTo>
                  <a:pt x="1089" y="336"/>
                </a:lnTo>
                <a:lnTo>
                  <a:pt x="1089" y="333"/>
                </a:lnTo>
                <a:lnTo>
                  <a:pt x="1090" y="334"/>
                </a:lnTo>
                <a:lnTo>
                  <a:pt x="1090" y="339"/>
                </a:lnTo>
                <a:lnTo>
                  <a:pt x="1090" y="342"/>
                </a:lnTo>
                <a:lnTo>
                  <a:pt x="1090" y="344"/>
                </a:lnTo>
                <a:lnTo>
                  <a:pt x="1091" y="342"/>
                </a:lnTo>
                <a:lnTo>
                  <a:pt x="1091" y="337"/>
                </a:lnTo>
                <a:lnTo>
                  <a:pt x="1091" y="334"/>
                </a:lnTo>
                <a:lnTo>
                  <a:pt x="1091" y="334"/>
                </a:lnTo>
                <a:lnTo>
                  <a:pt x="1091" y="336"/>
                </a:lnTo>
                <a:lnTo>
                  <a:pt x="1092" y="333"/>
                </a:lnTo>
                <a:lnTo>
                  <a:pt x="1092" y="333"/>
                </a:lnTo>
                <a:lnTo>
                  <a:pt x="1092" y="336"/>
                </a:lnTo>
                <a:lnTo>
                  <a:pt x="1092" y="338"/>
                </a:lnTo>
                <a:lnTo>
                  <a:pt x="1093" y="338"/>
                </a:lnTo>
                <a:lnTo>
                  <a:pt x="1093" y="336"/>
                </a:lnTo>
                <a:lnTo>
                  <a:pt x="1093" y="336"/>
                </a:lnTo>
                <a:lnTo>
                  <a:pt x="1093" y="341"/>
                </a:lnTo>
                <a:lnTo>
                  <a:pt x="1094" y="334"/>
                </a:lnTo>
                <a:lnTo>
                  <a:pt x="1094" y="333"/>
                </a:lnTo>
                <a:lnTo>
                  <a:pt x="1094" y="332"/>
                </a:lnTo>
                <a:lnTo>
                  <a:pt x="1094" y="332"/>
                </a:lnTo>
                <a:lnTo>
                  <a:pt x="1095" y="334"/>
                </a:lnTo>
                <a:lnTo>
                  <a:pt x="1095" y="338"/>
                </a:lnTo>
                <a:lnTo>
                  <a:pt x="1095" y="341"/>
                </a:lnTo>
                <a:lnTo>
                  <a:pt x="1095" y="340"/>
                </a:lnTo>
                <a:lnTo>
                  <a:pt x="1096" y="338"/>
                </a:lnTo>
                <a:lnTo>
                  <a:pt x="1096" y="336"/>
                </a:lnTo>
                <a:lnTo>
                  <a:pt x="1096" y="333"/>
                </a:lnTo>
                <a:lnTo>
                  <a:pt x="1096" y="334"/>
                </a:lnTo>
                <a:lnTo>
                  <a:pt x="1096" y="333"/>
                </a:lnTo>
                <a:lnTo>
                  <a:pt x="1097" y="334"/>
                </a:lnTo>
                <a:lnTo>
                  <a:pt x="1097" y="333"/>
                </a:lnTo>
                <a:lnTo>
                  <a:pt x="1097" y="330"/>
                </a:lnTo>
                <a:lnTo>
                  <a:pt x="1097" y="328"/>
                </a:lnTo>
                <a:lnTo>
                  <a:pt x="1098" y="329"/>
                </a:lnTo>
                <a:lnTo>
                  <a:pt x="1098" y="331"/>
                </a:lnTo>
                <a:lnTo>
                  <a:pt x="1098" y="331"/>
                </a:lnTo>
                <a:lnTo>
                  <a:pt x="1098" y="325"/>
                </a:lnTo>
                <a:lnTo>
                  <a:pt x="1099" y="323"/>
                </a:lnTo>
                <a:lnTo>
                  <a:pt x="1099" y="324"/>
                </a:lnTo>
                <a:lnTo>
                  <a:pt x="1099" y="328"/>
                </a:lnTo>
                <a:lnTo>
                  <a:pt x="1099" y="329"/>
                </a:lnTo>
                <a:lnTo>
                  <a:pt x="1100" y="328"/>
                </a:lnTo>
                <a:lnTo>
                  <a:pt x="1100" y="328"/>
                </a:lnTo>
                <a:lnTo>
                  <a:pt x="1100" y="328"/>
                </a:lnTo>
                <a:lnTo>
                  <a:pt x="1100" y="329"/>
                </a:lnTo>
                <a:lnTo>
                  <a:pt x="1100" y="330"/>
                </a:lnTo>
                <a:lnTo>
                  <a:pt x="1101" y="330"/>
                </a:lnTo>
                <a:lnTo>
                  <a:pt x="1101" y="332"/>
                </a:lnTo>
                <a:lnTo>
                  <a:pt x="1101" y="336"/>
                </a:lnTo>
                <a:lnTo>
                  <a:pt x="1101" y="339"/>
                </a:lnTo>
                <a:lnTo>
                  <a:pt x="1102" y="339"/>
                </a:lnTo>
                <a:lnTo>
                  <a:pt x="1102" y="336"/>
                </a:lnTo>
                <a:lnTo>
                  <a:pt x="1102" y="336"/>
                </a:lnTo>
                <a:lnTo>
                  <a:pt x="1102" y="339"/>
                </a:lnTo>
                <a:lnTo>
                  <a:pt x="1103" y="342"/>
                </a:lnTo>
                <a:lnTo>
                  <a:pt x="1103" y="340"/>
                </a:lnTo>
                <a:lnTo>
                  <a:pt x="1103" y="335"/>
                </a:lnTo>
                <a:lnTo>
                  <a:pt x="1103" y="335"/>
                </a:lnTo>
                <a:lnTo>
                  <a:pt x="1104" y="333"/>
                </a:lnTo>
                <a:lnTo>
                  <a:pt x="1104" y="334"/>
                </a:lnTo>
                <a:lnTo>
                  <a:pt x="1104" y="339"/>
                </a:lnTo>
                <a:lnTo>
                  <a:pt x="1104" y="340"/>
                </a:lnTo>
                <a:lnTo>
                  <a:pt x="1105" y="340"/>
                </a:lnTo>
                <a:lnTo>
                  <a:pt x="1105" y="335"/>
                </a:lnTo>
                <a:lnTo>
                  <a:pt x="1105" y="334"/>
                </a:lnTo>
                <a:lnTo>
                  <a:pt x="1105" y="336"/>
                </a:lnTo>
                <a:lnTo>
                  <a:pt x="1105" y="338"/>
                </a:lnTo>
                <a:lnTo>
                  <a:pt x="1106" y="329"/>
                </a:lnTo>
                <a:lnTo>
                  <a:pt x="1106" y="297"/>
                </a:lnTo>
                <a:lnTo>
                  <a:pt x="1106" y="239"/>
                </a:lnTo>
                <a:lnTo>
                  <a:pt x="1106" y="162"/>
                </a:lnTo>
                <a:lnTo>
                  <a:pt x="1107" y="89"/>
                </a:lnTo>
                <a:lnTo>
                  <a:pt x="1107" y="36"/>
                </a:lnTo>
                <a:lnTo>
                  <a:pt x="1107" y="30"/>
                </a:lnTo>
                <a:lnTo>
                  <a:pt x="1107" y="65"/>
                </a:lnTo>
                <a:lnTo>
                  <a:pt x="1108" y="131"/>
                </a:lnTo>
                <a:lnTo>
                  <a:pt x="1108" y="205"/>
                </a:lnTo>
                <a:lnTo>
                  <a:pt x="1108" y="274"/>
                </a:lnTo>
                <a:lnTo>
                  <a:pt x="1108" y="316"/>
                </a:lnTo>
                <a:lnTo>
                  <a:pt x="1109" y="330"/>
                </a:lnTo>
                <a:lnTo>
                  <a:pt x="1109" y="330"/>
                </a:lnTo>
                <a:lnTo>
                  <a:pt x="1109" y="330"/>
                </a:lnTo>
                <a:lnTo>
                  <a:pt x="1109" y="332"/>
                </a:lnTo>
                <a:lnTo>
                  <a:pt x="1109" y="334"/>
                </a:lnTo>
                <a:lnTo>
                  <a:pt x="1110" y="336"/>
                </a:lnTo>
                <a:lnTo>
                  <a:pt x="1110" y="338"/>
                </a:lnTo>
                <a:lnTo>
                  <a:pt x="1110" y="339"/>
                </a:lnTo>
                <a:lnTo>
                  <a:pt x="1110" y="341"/>
                </a:lnTo>
                <a:lnTo>
                  <a:pt x="1111" y="342"/>
                </a:lnTo>
                <a:lnTo>
                  <a:pt x="1111" y="338"/>
                </a:lnTo>
                <a:lnTo>
                  <a:pt x="1111" y="334"/>
                </a:lnTo>
                <a:lnTo>
                  <a:pt x="1111" y="334"/>
                </a:lnTo>
                <a:lnTo>
                  <a:pt x="1112" y="336"/>
                </a:lnTo>
                <a:lnTo>
                  <a:pt x="1112" y="337"/>
                </a:lnTo>
                <a:lnTo>
                  <a:pt x="1112" y="337"/>
                </a:lnTo>
                <a:lnTo>
                  <a:pt x="1113" y="338"/>
                </a:lnTo>
                <a:lnTo>
                  <a:pt x="1113" y="339"/>
                </a:lnTo>
                <a:lnTo>
                  <a:pt x="1113" y="337"/>
                </a:lnTo>
                <a:lnTo>
                  <a:pt x="1113" y="336"/>
                </a:lnTo>
                <a:lnTo>
                  <a:pt x="1113" y="337"/>
                </a:lnTo>
                <a:lnTo>
                  <a:pt x="1113" y="333"/>
                </a:lnTo>
                <a:lnTo>
                  <a:pt x="1114" y="335"/>
                </a:lnTo>
                <a:lnTo>
                  <a:pt x="1114" y="338"/>
                </a:lnTo>
                <a:lnTo>
                  <a:pt x="1114" y="338"/>
                </a:lnTo>
                <a:lnTo>
                  <a:pt x="1114" y="340"/>
                </a:lnTo>
                <a:lnTo>
                  <a:pt x="1115" y="336"/>
                </a:lnTo>
                <a:lnTo>
                  <a:pt x="1115" y="335"/>
                </a:lnTo>
                <a:lnTo>
                  <a:pt x="1115" y="334"/>
                </a:lnTo>
                <a:lnTo>
                  <a:pt x="1116" y="333"/>
                </a:lnTo>
                <a:lnTo>
                  <a:pt x="1116" y="333"/>
                </a:lnTo>
                <a:lnTo>
                  <a:pt x="1116" y="332"/>
                </a:lnTo>
                <a:lnTo>
                  <a:pt x="1116" y="332"/>
                </a:lnTo>
                <a:lnTo>
                  <a:pt x="1117" y="331"/>
                </a:lnTo>
                <a:lnTo>
                  <a:pt x="1117" y="330"/>
                </a:lnTo>
                <a:lnTo>
                  <a:pt x="1117" y="329"/>
                </a:lnTo>
                <a:lnTo>
                  <a:pt x="1117" y="327"/>
                </a:lnTo>
                <a:lnTo>
                  <a:pt x="1118" y="325"/>
                </a:lnTo>
                <a:lnTo>
                  <a:pt x="1118" y="323"/>
                </a:lnTo>
                <a:lnTo>
                  <a:pt x="1118" y="322"/>
                </a:lnTo>
                <a:lnTo>
                  <a:pt x="1118" y="322"/>
                </a:lnTo>
                <a:lnTo>
                  <a:pt x="1118" y="318"/>
                </a:lnTo>
                <a:lnTo>
                  <a:pt x="1118" y="313"/>
                </a:lnTo>
                <a:lnTo>
                  <a:pt x="1119" y="308"/>
                </a:lnTo>
                <a:lnTo>
                  <a:pt x="1119" y="306"/>
                </a:lnTo>
                <a:lnTo>
                  <a:pt x="1119" y="304"/>
                </a:lnTo>
                <a:lnTo>
                  <a:pt x="1120" y="304"/>
                </a:lnTo>
                <a:lnTo>
                  <a:pt x="1120" y="301"/>
                </a:lnTo>
                <a:lnTo>
                  <a:pt x="1120" y="297"/>
                </a:lnTo>
                <a:lnTo>
                  <a:pt x="1120" y="293"/>
                </a:lnTo>
                <a:lnTo>
                  <a:pt x="1121" y="291"/>
                </a:lnTo>
                <a:lnTo>
                  <a:pt x="1121" y="290"/>
                </a:lnTo>
                <a:lnTo>
                  <a:pt x="1121" y="288"/>
                </a:lnTo>
                <a:lnTo>
                  <a:pt x="1121" y="283"/>
                </a:lnTo>
                <a:lnTo>
                  <a:pt x="1122" y="278"/>
                </a:lnTo>
                <a:lnTo>
                  <a:pt x="1122" y="276"/>
                </a:lnTo>
                <a:lnTo>
                  <a:pt x="1122" y="276"/>
                </a:lnTo>
                <a:lnTo>
                  <a:pt x="1122" y="278"/>
                </a:lnTo>
                <a:lnTo>
                  <a:pt x="1122" y="278"/>
                </a:lnTo>
                <a:lnTo>
                  <a:pt x="1123" y="280"/>
                </a:lnTo>
                <a:lnTo>
                  <a:pt x="1123" y="286"/>
                </a:lnTo>
                <a:lnTo>
                  <a:pt x="1123" y="292"/>
                </a:lnTo>
                <a:lnTo>
                  <a:pt x="1123" y="298"/>
                </a:lnTo>
                <a:lnTo>
                  <a:pt x="1124" y="301"/>
                </a:lnTo>
                <a:lnTo>
                  <a:pt x="1124" y="301"/>
                </a:lnTo>
                <a:lnTo>
                  <a:pt x="1124" y="306"/>
                </a:lnTo>
                <a:lnTo>
                  <a:pt x="1124" y="310"/>
                </a:lnTo>
                <a:lnTo>
                  <a:pt x="1125" y="312"/>
                </a:lnTo>
                <a:lnTo>
                  <a:pt x="1125" y="320"/>
                </a:lnTo>
                <a:lnTo>
                  <a:pt x="1125" y="324"/>
                </a:lnTo>
                <a:lnTo>
                  <a:pt x="1125" y="325"/>
                </a:lnTo>
                <a:lnTo>
                  <a:pt x="1126" y="328"/>
                </a:lnTo>
                <a:lnTo>
                  <a:pt x="1126" y="330"/>
                </a:lnTo>
                <a:lnTo>
                  <a:pt x="1126" y="330"/>
                </a:lnTo>
                <a:lnTo>
                  <a:pt x="1126" y="333"/>
                </a:lnTo>
                <a:lnTo>
                  <a:pt x="1127" y="336"/>
                </a:lnTo>
                <a:lnTo>
                  <a:pt x="1127" y="338"/>
                </a:lnTo>
                <a:lnTo>
                  <a:pt x="1127" y="337"/>
                </a:lnTo>
                <a:lnTo>
                  <a:pt x="1127" y="337"/>
                </a:lnTo>
                <a:lnTo>
                  <a:pt x="1127" y="338"/>
                </a:lnTo>
                <a:lnTo>
                  <a:pt x="1128" y="338"/>
                </a:lnTo>
                <a:lnTo>
                  <a:pt x="1128" y="337"/>
                </a:lnTo>
                <a:lnTo>
                  <a:pt x="1128" y="336"/>
                </a:lnTo>
                <a:lnTo>
                  <a:pt x="1128" y="336"/>
                </a:lnTo>
                <a:lnTo>
                  <a:pt x="1129" y="337"/>
                </a:lnTo>
                <a:lnTo>
                  <a:pt x="1129" y="338"/>
                </a:lnTo>
                <a:lnTo>
                  <a:pt x="1129" y="339"/>
                </a:lnTo>
                <a:lnTo>
                  <a:pt x="1129" y="339"/>
                </a:lnTo>
                <a:lnTo>
                  <a:pt x="1130" y="342"/>
                </a:lnTo>
                <a:lnTo>
                  <a:pt x="1130" y="344"/>
                </a:lnTo>
                <a:lnTo>
                  <a:pt x="1130" y="342"/>
                </a:lnTo>
                <a:lnTo>
                  <a:pt x="1130" y="337"/>
                </a:lnTo>
                <a:lnTo>
                  <a:pt x="1131" y="337"/>
                </a:lnTo>
                <a:lnTo>
                  <a:pt x="1131" y="339"/>
                </a:lnTo>
                <a:lnTo>
                  <a:pt x="1131" y="339"/>
                </a:lnTo>
                <a:lnTo>
                  <a:pt x="1131" y="339"/>
                </a:lnTo>
                <a:lnTo>
                  <a:pt x="1131" y="340"/>
                </a:lnTo>
                <a:lnTo>
                  <a:pt x="1132" y="340"/>
                </a:lnTo>
                <a:lnTo>
                  <a:pt x="1132" y="344"/>
                </a:lnTo>
                <a:lnTo>
                  <a:pt x="1132" y="344"/>
                </a:lnTo>
                <a:lnTo>
                  <a:pt x="1132" y="345"/>
                </a:lnTo>
                <a:lnTo>
                  <a:pt x="1133" y="344"/>
                </a:lnTo>
                <a:lnTo>
                  <a:pt x="1133" y="343"/>
                </a:lnTo>
                <a:lnTo>
                  <a:pt x="1133" y="343"/>
                </a:lnTo>
                <a:lnTo>
                  <a:pt x="1133" y="343"/>
                </a:lnTo>
                <a:lnTo>
                  <a:pt x="1134" y="342"/>
                </a:lnTo>
                <a:lnTo>
                  <a:pt x="1134" y="342"/>
                </a:lnTo>
                <a:lnTo>
                  <a:pt x="1134" y="344"/>
                </a:lnTo>
                <a:lnTo>
                  <a:pt x="1134" y="346"/>
                </a:lnTo>
                <a:lnTo>
                  <a:pt x="1135" y="350"/>
                </a:lnTo>
                <a:lnTo>
                  <a:pt x="1135" y="345"/>
                </a:lnTo>
                <a:lnTo>
                  <a:pt x="1135" y="343"/>
                </a:lnTo>
                <a:lnTo>
                  <a:pt x="1135" y="343"/>
                </a:lnTo>
                <a:lnTo>
                  <a:pt x="1136" y="342"/>
                </a:lnTo>
                <a:lnTo>
                  <a:pt x="1136" y="342"/>
                </a:lnTo>
                <a:lnTo>
                  <a:pt x="1136" y="338"/>
                </a:lnTo>
                <a:lnTo>
                  <a:pt x="1136" y="338"/>
                </a:lnTo>
                <a:lnTo>
                  <a:pt x="1136" y="336"/>
                </a:lnTo>
                <a:lnTo>
                  <a:pt x="1137" y="338"/>
                </a:lnTo>
                <a:lnTo>
                  <a:pt x="1137" y="339"/>
                </a:lnTo>
                <a:lnTo>
                  <a:pt x="1137" y="338"/>
                </a:lnTo>
                <a:lnTo>
                  <a:pt x="1137" y="339"/>
                </a:lnTo>
                <a:lnTo>
                  <a:pt x="1138" y="340"/>
                </a:lnTo>
                <a:lnTo>
                  <a:pt x="1138" y="342"/>
                </a:lnTo>
                <a:lnTo>
                  <a:pt x="1138" y="342"/>
                </a:lnTo>
                <a:lnTo>
                  <a:pt x="1138" y="339"/>
                </a:lnTo>
                <a:lnTo>
                  <a:pt x="1139" y="337"/>
                </a:lnTo>
                <a:lnTo>
                  <a:pt x="1139" y="334"/>
                </a:lnTo>
                <a:lnTo>
                  <a:pt x="1139" y="336"/>
                </a:lnTo>
                <a:lnTo>
                  <a:pt x="1139" y="338"/>
                </a:lnTo>
                <a:lnTo>
                  <a:pt x="1140" y="340"/>
                </a:lnTo>
                <a:lnTo>
                  <a:pt x="1140" y="342"/>
                </a:lnTo>
                <a:lnTo>
                  <a:pt x="1140" y="343"/>
                </a:lnTo>
                <a:lnTo>
                  <a:pt x="1140" y="342"/>
                </a:lnTo>
                <a:lnTo>
                  <a:pt x="1140" y="341"/>
                </a:lnTo>
                <a:lnTo>
                  <a:pt x="1141" y="340"/>
                </a:lnTo>
                <a:lnTo>
                  <a:pt x="1141" y="342"/>
                </a:lnTo>
                <a:lnTo>
                  <a:pt x="1141" y="344"/>
                </a:lnTo>
                <a:lnTo>
                  <a:pt x="1141" y="345"/>
                </a:lnTo>
                <a:lnTo>
                  <a:pt x="1142" y="341"/>
                </a:lnTo>
                <a:lnTo>
                  <a:pt x="1142" y="337"/>
                </a:lnTo>
                <a:lnTo>
                  <a:pt x="1142" y="337"/>
                </a:lnTo>
                <a:lnTo>
                  <a:pt x="1142" y="341"/>
                </a:lnTo>
                <a:lnTo>
                  <a:pt x="1143" y="342"/>
                </a:lnTo>
                <a:lnTo>
                  <a:pt x="1143" y="342"/>
                </a:lnTo>
                <a:lnTo>
                  <a:pt x="1143" y="344"/>
                </a:lnTo>
                <a:lnTo>
                  <a:pt x="1143" y="344"/>
                </a:lnTo>
                <a:lnTo>
                  <a:pt x="1144" y="344"/>
                </a:lnTo>
                <a:lnTo>
                  <a:pt x="1144" y="346"/>
                </a:lnTo>
                <a:lnTo>
                  <a:pt x="1144" y="346"/>
                </a:lnTo>
                <a:lnTo>
                  <a:pt x="1144" y="346"/>
                </a:lnTo>
                <a:lnTo>
                  <a:pt x="1145" y="349"/>
                </a:lnTo>
                <a:lnTo>
                  <a:pt x="1145" y="346"/>
                </a:lnTo>
                <a:lnTo>
                  <a:pt x="1145" y="344"/>
                </a:lnTo>
                <a:lnTo>
                  <a:pt x="1145" y="343"/>
                </a:lnTo>
                <a:lnTo>
                  <a:pt x="1145" y="342"/>
                </a:lnTo>
                <a:lnTo>
                  <a:pt x="1146" y="344"/>
                </a:lnTo>
                <a:lnTo>
                  <a:pt x="1146" y="342"/>
                </a:lnTo>
                <a:lnTo>
                  <a:pt x="1146" y="345"/>
                </a:lnTo>
                <a:lnTo>
                  <a:pt x="1146" y="348"/>
                </a:lnTo>
                <a:lnTo>
                  <a:pt x="1147" y="347"/>
                </a:lnTo>
                <a:lnTo>
                  <a:pt x="1147" y="345"/>
                </a:lnTo>
                <a:lnTo>
                  <a:pt x="1147" y="344"/>
                </a:lnTo>
                <a:lnTo>
                  <a:pt x="1147" y="344"/>
                </a:lnTo>
                <a:lnTo>
                  <a:pt x="1148" y="344"/>
                </a:lnTo>
                <a:lnTo>
                  <a:pt x="1148" y="344"/>
                </a:lnTo>
                <a:lnTo>
                  <a:pt x="1148" y="344"/>
                </a:lnTo>
                <a:lnTo>
                  <a:pt x="1149" y="344"/>
                </a:lnTo>
                <a:lnTo>
                  <a:pt x="1149" y="344"/>
                </a:lnTo>
                <a:lnTo>
                  <a:pt x="1149" y="345"/>
                </a:lnTo>
                <a:lnTo>
                  <a:pt x="1149" y="351"/>
                </a:lnTo>
                <a:lnTo>
                  <a:pt x="1149" y="350"/>
                </a:lnTo>
                <a:lnTo>
                  <a:pt x="1149" y="345"/>
                </a:lnTo>
                <a:lnTo>
                  <a:pt x="1150" y="342"/>
                </a:lnTo>
                <a:lnTo>
                  <a:pt x="1150" y="342"/>
                </a:lnTo>
                <a:lnTo>
                  <a:pt x="1150" y="344"/>
                </a:lnTo>
                <a:lnTo>
                  <a:pt x="1150" y="346"/>
                </a:lnTo>
                <a:lnTo>
                  <a:pt x="1151" y="344"/>
                </a:lnTo>
                <a:lnTo>
                  <a:pt x="1151" y="344"/>
                </a:lnTo>
                <a:lnTo>
                  <a:pt x="1151" y="344"/>
                </a:lnTo>
                <a:lnTo>
                  <a:pt x="1152" y="344"/>
                </a:lnTo>
                <a:lnTo>
                  <a:pt x="1152" y="344"/>
                </a:lnTo>
                <a:lnTo>
                  <a:pt x="1152" y="342"/>
                </a:lnTo>
                <a:lnTo>
                  <a:pt x="1152" y="344"/>
                </a:lnTo>
                <a:lnTo>
                  <a:pt x="1153" y="345"/>
                </a:lnTo>
                <a:lnTo>
                  <a:pt x="1153" y="345"/>
                </a:lnTo>
                <a:lnTo>
                  <a:pt x="1153" y="344"/>
                </a:lnTo>
                <a:lnTo>
                  <a:pt x="1153" y="342"/>
                </a:lnTo>
                <a:lnTo>
                  <a:pt x="1153" y="340"/>
                </a:lnTo>
                <a:lnTo>
                  <a:pt x="1153" y="335"/>
                </a:lnTo>
                <a:lnTo>
                  <a:pt x="1154" y="332"/>
                </a:lnTo>
                <a:lnTo>
                  <a:pt x="1154" y="330"/>
                </a:lnTo>
                <a:lnTo>
                  <a:pt x="1154" y="332"/>
                </a:lnTo>
                <a:lnTo>
                  <a:pt x="1155" y="333"/>
                </a:lnTo>
                <a:lnTo>
                  <a:pt x="1155" y="337"/>
                </a:lnTo>
                <a:lnTo>
                  <a:pt x="1155" y="336"/>
                </a:lnTo>
                <a:lnTo>
                  <a:pt x="1155" y="333"/>
                </a:lnTo>
                <a:lnTo>
                  <a:pt x="1156" y="330"/>
                </a:lnTo>
                <a:lnTo>
                  <a:pt x="1156" y="334"/>
                </a:lnTo>
                <a:lnTo>
                  <a:pt x="1156" y="333"/>
                </a:lnTo>
                <a:lnTo>
                  <a:pt x="1156" y="333"/>
                </a:lnTo>
                <a:lnTo>
                  <a:pt x="1157" y="333"/>
                </a:lnTo>
                <a:lnTo>
                  <a:pt x="1157" y="337"/>
                </a:lnTo>
                <a:lnTo>
                  <a:pt x="1157" y="339"/>
                </a:lnTo>
                <a:lnTo>
                  <a:pt x="1157" y="335"/>
                </a:lnTo>
                <a:lnTo>
                  <a:pt x="1158" y="337"/>
                </a:lnTo>
                <a:lnTo>
                  <a:pt x="1158" y="338"/>
                </a:lnTo>
                <a:lnTo>
                  <a:pt x="1158" y="339"/>
                </a:lnTo>
                <a:lnTo>
                  <a:pt x="1158" y="341"/>
                </a:lnTo>
                <a:lnTo>
                  <a:pt x="1158" y="342"/>
                </a:lnTo>
                <a:lnTo>
                  <a:pt x="1159" y="342"/>
                </a:lnTo>
                <a:lnTo>
                  <a:pt x="1159" y="341"/>
                </a:lnTo>
                <a:lnTo>
                  <a:pt x="1159" y="342"/>
                </a:lnTo>
                <a:lnTo>
                  <a:pt x="1159" y="344"/>
                </a:lnTo>
                <a:lnTo>
                  <a:pt x="1160" y="346"/>
                </a:lnTo>
                <a:lnTo>
                  <a:pt x="1160" y="344"/>
                </a:lnTo>
                <a:lnTo>
                  <a:pt x="1160" y="339"/>
                </a:lnTo>
                <a:lnTo>
                  <a:pt x="1160" y="337"/>
                </a:lnTo>
                <a:lnTo>
                  <a:pt x="1161" y="341"/>
                </a:lnTo>
                <a:lnTo>
                  <a:pt x="1161" y="346"/>
                </a:lnTo>
                <a:lnTo>
                  <a:pt x="1161" y="344"/>
                </a:lnTo>
                <a:lnTo>
                  <a:pt x="1161" y="339"/>
                </a:lnTo>
                <a:lnTo>
                  <a:pt x="1162" y="334"/>
                </a:lnTo>
                <a:lnTo>
                  <a:pt x="1162" y="334"/>
                </a:lnTo>
                <a:lnTo>
                  <a:pt x="1162" y="340"/>
                </a:lnTo>
                <a:lnTo>
                  <a:pt x="1162" y="342"/>
                </a:lnTo>
                <a:lnTo>
                  <a:pt x="1162" y="340"/>
                </a:lnTo>
                <a:lnTo>
                  <a:pt x="1163" y="324"/>
                </a:lnTo>
                <a:lnTo>
                  <a:pt x="1163" y="284"/>
                </a:lnTo>
                <a:lnTo>
                  <a:pt x="1163" y="215"/>
                </a:lnTo>
                <a:lnTo>
                  <a:pt x="1163" y="134"/>
                </a:lnTo>
                <a:lnTo>
                  <a:pt x="1164" y="63"/>
                </a:lnTo>
                <a:lnTo>
                  <a:pt x="1164" y="23"/>
                </a:lnTo>
                <a:lnTo>
                  <a:pt x="1164" y="31"/>
                </a:lnTo>
                <a:lnTo>
                  <a:pt x="1164" y="81"/>
                </a:lnTo>
                <a:lnTo>
                  <a:pt x="1165" y="155"/>
                </a:lnTo>
                <a:lnTo>
                  <a:pt x="1165" y="225"/>
                </a:lnTo>
                <a:lnTo>
                  <a:pt x="1165" y="288"/>
                </a:lnTo>
                <a:lnTo>
                  <a:pt x="1165" y="322"/>
                </a:lnTo>
                <a:lnTo>
                  <a:pt x="1166" y="330"/>
                </a:lnTo>
                <a:lnTo>
                  <a:pt x="1166" y="331"/>
                </a:lnTo>
                <a:lnTo>
                  <a:pt x="1166" y="328"/>
                </a:lnTo>
                <a:lnTo>
                  <a:pt x="1166" y="330"/>
                </a:lnTo>
                <a:lnTo>
                  <a:pt x="1167" y="332"/>
                </a:lnTo>
                <a:lnTo>
                  <a:pt x="1167" y="335"/>
                </a:lnTo>
                <a:lnTo>
                  <a:pt x="1167" y="341"/>
                </a:lnTo>
                <a:lnTo>
                  <a:pt x="1167" y="340"/>
                </a:lnTo>
                <a:lnTo>
                  <a:pt x="1167" y="338"/>
                </a:lnTo>
                <a:lnTo>
                  <a:pt x="1168" y="333"/>
                </a:lnTo>
                <a:lnTo>
                  <a:pt x="1168" y="337"/>
                </a:lnTo>
                <a:lnTo>
                  <a:pt x="1168" y="342"/>
                </a:lnTo>
                <a:lnTo>
                  <a:pt x="1168" y="344"/>
                </a:lnTo>
                <a:lnTo>
                  <a:pt x="1169" y="339"/>
                </a:lnTo>
                <a:lnTo>
                  <a:pt x="1169" y="334"/>
                </a:lnTo>
                <a:lnTo>
                  <a:pt x="1169" y="330"/>
                </a:lnTo>
                <a:lnTo>
                  <a:pt x="1169" y="333"/>
                </a:lnTo>
                <a:lnTo>
                  <a:pt x="1170" y="334"/>
                </a:lnTo>
                <a:lnTo>
                  <a:pt x="1170" y="336"/>
                </a:lnTo>
                <a:lnTo>
                  <a:pt x="1170" y="334"/>
                </a:lnTo>
                <a:lnTo>
                  <a:pt x="1170" y="336"/>
                </a:lnTo>
                <a:lnTo>
                  <a:pt x="1171" y="336"/>
                </a:lnTo>
                <a:lnTo>
                  <a:pt x="1171" y="337"/>
                </a:lnTo>
                <a:lnTo>
                  <a:pt x="1171" y="338"/>
                </a:lnTo>
                <a:lnTo>
                  <a:pt x="1171" y="336"/>
                </a:lnTo>
                <a:lnTo>
                  <a:pt x="1171" y="335"/>
                </a:lnTo>
                <a:lnTo>
                  <a:pt x="1172" y="334"/>
                </a:lnTo>
                <a:lnTo>
                  <a:pt x="1172" y="334"/>
                </a:lnTo>
                <a:lnTo>
                  <a:pt x="1172" y="334"/>
                </a:lnTo>
                <a:lnTo>
                  <a:pt x="1172" y="333"/>
                </a:lnTo>
                <a:lnTo>
                  <a:pt x="1173" y="334"/>
                </a:lnTo>
                <a:lnTo>
                  <a:pt x="1173" y="333"/>
                </a:lnTo>
                <a:lnTo>
                  <a:pt x="1173" y="333"/>
                </a:lnTo>
                <a:lnTo>
                  <a:pt x="1173" y="334"/>
                </a:lnTo>
                <a:lnTo>
                  <a:pt x="1174" y="330"/>
                </a:lnTo>
                <a:lnTo>
                  <a:pt x="1174" y="328"/>
                </a:lnTo>
                <a:lnTo>
                  <a:pt x="1174" y="325"/>
                </a:lnTo>
                <a:lnTo>
                  <a:pt x="1174" y="324"/>
                </a:lnTo>
                <a:lnTo>
                  <a:pt x="1175" y="321"/>
                </a:lnTo>
                <a:lnTo>
                  <a:pt x="1175" y="319"/>
                </a:lnTo>
                <a:lnTo>
                  <a:pt x="1175" y="317"/>
                </a:lnTo>
                <a:lnTo>
                  <a:pt x="1175" y="316"/>
                </a:lnTo>
                <a:lnTo>
                  <a:pt x="1176" y="311"/>
                </a:lnTo>
                <a:lnTo>
                  <a:pt x="1176" y="308"/>
                </a:lnTo>
                <a:lnTo>
                  <a:pt x="1176" y="308"/>
                </a:lnTo>
                <a:lnTo>
                  <a:pt x="1176" y="306"/>
                </a:lnTo>
                <a:lnTo>
                  <a:pt x="1176" y="304"/>
                </a:lnTo>
                <a:lnTo>
                  <a:pt x="1177" y="300"/>
                </a:lnTo>
                <a:lnTo>
                  <a:pt x="1177" y="293"/>
                </a:lnTo>
                <a:lnTo>
                  <a:pt x="1177" y="290"/>
                </a:lnTo>
                <a:lnTo>
                  <a:pt x="1177" y="287"/>
                </a:lnTo>
                <a:lnTo>
                  <a:pt x="1178" y="286"/>
                </a:lnTo>
                <a:lnTo>
                  <a:pt x="1178" y="285"/>
                </a:lnTo>
                <a:lnTo>
                  <a:pt x="1178" y="282"/>
                </a:lnTo>
                <a:lnTo>
                  <a:pt x="1178" y="280"/>
                </a:lnTo>
                <a:lnTo>
                  <a:pt x="1179" y="279"/>
                </a:lnTo>
                <a:lnTo>
                  <a:pt x="1179" y="278"/>
                </a:lnTo>
                <a:lnTo>
                  <a:pt x="1179" y="283"/>
                </a:lnTo>
                <a:lnTo>
                  <a:pt x="1179" y="288"/>
                </a:lnTo>
                <a:lnTo>
                  <a:pt x="1180" y="289"/>
                </a:lnTo>
                <a:lnTo>
                  <a:pt x="1180" y="289"/>
                </a:lnTo>
                <a:lnTo>
                  <a:pt x="1180" y="296"/>
                </a:lnTo>
                <a:lnTo>
                  <a:pt x="1180" y="302"/>
                </a:lnTo>
                <a:lnTo>
                  <a:pt x="1180" y="307"/>
                </a:lnTo>
                <a:lnTo>
                  <a:pt x="1181" y="309"/>
                </a:lnTo>
                <a:lnTo>
                  <a:pt x="1181" y="312"/>
                </a:lnTo>
                <a:lnTo>
                  <a:pt x="1181" y="316"/>
                </a:lnTo>
                <a:lnTo>
                  <a:pt x="1181" y="321"/>
                </a:lnTo>
                <a:lnTo>
                  <a:pt x="1182" y="324"/>
                </a:lnTo>
                <a:lnTo>
                  <a:pt x="1182" y="328"/>
                </a:lnTo>
                <a:lnTo>
                  <a:pt x="1182" y="330"/>
                </a:lnTo>
                <a:lnTo>
                  <a:pt x="1182" y="332"/>
                </a:lnTo>
                <a:lnTo>
                  <a:pt x="1183" y="333"/>
                </a:lnTo>
                <a:lnTo>
                  <a:pt x="1183" y="333"/>
                </a:lnTo>
                <a:lnTo>
                  <a:pt x="1183" y="334"/>
                </a:lnTo>
                <a:lnTo>
                  <a:pt x="1183" y="337"/>
                </a:lnTo>
                <a:lnTo>
                  <a:pt x="1184" y="336"/>
                </a:lnTo>
                <a:lnTo>
                  <a:pt x="1184" y="334"/>
                </a:lnTo>
                <a:lnTo>
                  <a:pt x="1184" y="333"/>
                </a:lnTo>
                <a:lnTo>
                  <a:pt x="1185" y="337"/>
                </a:lnTo>
                <a:lnTo>
                  <a:pt x="1185" y="340"/>
                </a:lnTo>
                <a:lnTo>
                  <a:pt x="1185" y="341"/>
                </a:lnTo>
                <a:lnTo>
                  <a:pt x="1185" y="340"/>
                </a:lnTo>
                <a:lnTo>
                  <a:pt x="1185" y="337"/>
                </a:lnTo>
                <a:lnTo>
                  <a:pt x="1185" y="338"/>
                </a:lnTo>
                <a:lnTo>
                  <a:pt x="1186" y="339"/>
                </a:lnTo>
                <a:lnTo>
                  <a:pt x="1186" y="339"/>
                </a:lnTo>
                <a:lnTo>
                  <a:pt x="1186" y="338"/>
                </a:lnTo>
                <a:lnTo>
                  <a:pt x="1186" y="336"/>
                </a:lnTo>
                <a:lnTo>
                  <a:pt x="1187" y="338"/>
                </a:lnTo>
                <a:lnTo>
                  <a:pt x="1187" y="342"/>
                </a:lnTo>
                <a:lnTo>
                  <a:pt x="1187" y="341"/>
                </a:lnTo>
                <a:lnTo>
                  <a:pt x="1188" y="342"/>
                </a:lnTo>
                <a:lnTo>
                  <a:pt x="1188" y="342"/>
                </a:lnTo>
                <a:lnTo>
                  <a:pt x="1188" y="342"/>
                </a:lnTo>
                <a:lnTo>
                  <a:pt x="1188" y="344"/>
                </a:lnTo>
                <a:lnTo>
                  <a:pt x="1189" y="342"/>
                </a:lnTo>
                <a:lnTo>
                  <a:pt x="1189" y="342"/>
                </a:lnTo>
                <a:lnTo>
                  <a:pt x="1189" y="342"/>
                </a:lnTo>
                <a:lnTo>
                  <a:pt x="1189" y="342"/>
                </a:lnTo>
                <a:lnTo>
                  <a:pt x="1189" y="344"/>
                </a:lnTo>
                <a:lnTo>
                  <a:pt x="1189" y="344"/>
                </a:lnTo>
                <a:lnTo>
                  <a:pt x="1190" y="342"/>
                </a:lnTo>
                <a:lnTo>
                  <a:pt x="1190" y="342"/>
                </a:lnTo>
                <a:lnTo>
                  <a:pt x="1190" y="344"/>
                </a:lnTo>
                <a:lnTo>
                  <a:pt x="1191" y="344"/>
                </a:lnTo>
                <a:lnTo>
                  <a:pt x="1191" y="344"/>
                </a:lnTo>
                <a:lnTo>
                  <a:pt x="1191" y="344"/>
                </a:lnTo>
                <a:lnTo>
                  <a:pt x="1191" y="344"/>
                </a:lnTo>
                <a:lnTo>
                  <a:pt x="1192" y="342"/>
                </a:lnTo>
                <a:lnTo>
                  <a:pt x="1192" y="341"/>
                </a:lnTo>
                <a:lnTo>
                  <a:pt x="1192" y="342"/>
                </a:lnTo>
                <a:lnTo>
                  <a:pt x="1192" y="342"/>
                </a:lnTo>
                <a:lnTo>
                  <a:pt x="1193" y="340"/>
                </a:lnTo>
                <a:lnTo>
                  <a:pt x="1193" y="339"/>
                </a:lnTo>
                <a:lnTo>
                  <a:pt x="1193" y="339"/>
                </a:lnTo>
                <a:lnTo>
                  <a:pt x="1193" y="338"/>
                </a:lnTo>
                <a:lnTo>
                  <a:pt x="1193" y="339"/>
                </a:lnTo>
                <a:lnTo>
                  <a:pt x="1194" y="339"/>
                </a:lnTo>
                <a:lnTo>
                  <a:pt x="1194" y="339"/>
                </a:lnTo>
                <a:lnTo>
                  <a:pt x="1194" y="337"/>
                </a:lnTo>
                <a:lnTo>
                  <a:pt x="1194" y="338"/>
                </a:lnTo>
                <a:lnTo>
                  <a:pt x="1195" y="338"/>
                </a:lnTo>
                <a:lnTo>
                  <a:pt x="1195" y="339"/>
                </a:lnTo>
                <a:lnTo>
                  <a:pt x="1195" y="342"/>
                </a:lnTo>
                <a:lnTo>
                  <a:pt x="1195" y="341"/>
                </a:lnTo>
                <a:lnTo>
                  <a:pt x="1196" y="339"/>
                </a:lnTo>
                <a:lnTo>
                  <a:pt x="1196" y="339"/>
                </a:lnTo>
                <a:lnTo>
                  <a:pt x="1196" y="339"/>
                </a:lnTo>
                <a:lnTo>
                  <a:pt x="1196" y="340"/>
                </a:lnTo>
                <a:lnTo>
                  <a:pt x="1197" y="340"/>
                </a:lnTo>
                <a:lnTo>
                  <a:pt x="1197" y="342"/>
                </a:lnTo>
                <a:lnTo>
                  <a:pt x="1197" y="343"/>
                </a:lnTo>
                <a:lnTo>
                  <a:pt x="1197" y="342"/>
                </a:lnTo>
                <a:lnTo>
                  <a:pt x="1198" y="342"/>
                </a:lnTo>
                <a:lnTo>
                  <a:pt x="1198" y="339"/>
                </a:lnTo>
                <a:lnTo>
                  <a:pt x="1198" y="339"/>
                </a:lnTo>
                <a:lnTo>
                  <a:pt x="1198" y="342"/>
                </a:lnTo>
                <a:lnTo>
                  <a:pt x="1198" y="342"/>
                </a:lnTo>
                <a:lnTo>
                  <a:pt x="1199" y="344"/>
                </a:lnTo>
                <a:lnTo>
                  <a:pt x="1199" y="342"/>
                </a:lnTo>
                <a:lnTo>
                  <a:pt x="1199" y="342"/>
                </a:lnTo>
                <a:lnTo>
                  <a:pt x="1199" y="342"/>
                </a:lnTo>
                <a:lnTo>
                  <a:pt x="1200" y="341"/>
                </a:lnTo>
                <a:lnTo>
                  <a:pt x="1200" y="341"/>
                </a:lnTo>
                <a:lnTo>
                  <a:pt x="1200" y="341"/>
                </a:lnTo>
                <a:lnTo>
                  <a:pt x="1200" y="342"/>
                </a:lnTo>
                <a:lnTo>
                  <a:pt x="1201" y="344"/>
                </a:lnTo>
                <a:lnTo>
                  <a:pt x="1201" y="344"/>
                </a:lnTo>
                <a:lnTo>
                  <a:pt x="1201" y="344"/>
                </a:lnTo>
                <a:lnTo>
                  <a:pt x="1201" y="342"/>
                </a:lnTo>
                <a:lnTo>
                  <a:pt x="1202" y="341"/>
                </a:lnTo>
                <a:lnTo>
                  <a:pt x="1202" y="342"/>
                </a:lnTo>
                <a:lnTo>
                  <a:pt x="1202" y="344"/>
                </a:lnTo>
                <a:lnTo>
                  <a:pt x="1202" y="344"/>
                </a:lnTo>
                <a:lnTo>
                  <a:pt x="1202" y="342"/>
                </a:lnTo>
                <a:lnTo>
                  <a:pt x="1203" y="342"/>
                </a:lnTo>
                <a:lnTo>
                  <a:pt x="1203" y="344"/>
                </a:lnTo>
                <a:lnTo>
                  <a:pt x="1203" y="344"/>
                </a:lnTo>
                <a:lnTo>
                  <a:pt x="1203" y="344"/>
                </a:lnTo>
                <a:lnTo>
                  <a:pt x="1204" y="344"/>
                </a:lnTo>
                <a:lnTo>
                  <a:pt x="1204" y="344"/>
                </a:lnTo>
                <a:lnTo>
                  <a:pt x="1204" y="342"/>
                </a:lnTo>
                <a:lnTo>
                  <a:pt x="1204" y="344"/>
                </a:lnTo>
                <a:lnTo>
                  <a:pt x="1205" y="348"/>
                </a:lnTo>
                <a:lnTo>
                  <a:pt x="1205" y="344"/>
                </a:lnTo>
                <a:lnTo>
                  <a:pt x="1205" y="344"/>
                </a:lnTo>
                <a:lnTo>
                  <a:pt x="1205" y="342"/>
                </a:lnTo>
                <a:lnTo>
                  <a:pt x="1206" y="342"/>
                </a:lnTo>
                <a:lnTo>
                  <a:pt x="1206" y="344"/>
                </a:lnTo>
                <a:lnTo>
                  <a:pt x="1206" y="344"/>
                </a:lnTo>
                <a:lnTo>
                  <a:pt x="1206" y="344"/>
                </a:lnTo>
                <a:lnTo>
                  <a:pt x="1207" y="342"/>
                </a:lnTo>
                <a:lnTo>
                  <a:pt x="1207" y="342"/>
                </a:lnTo>
                <a:lnTo>
                  <a:pt x="1207" y="342"/>
                </a:lnTo>
                <a:lnTo>
                  <a:pt x="1207" y="344"/>
                </a:lnTo>
                <a:lnTo>
                  <a:pt x="1207" y="346"/>
                </a:lnTo>
                <a:lnTo>
                  <a:pt x="1208" y="344"/>
                </a:lnTo>
                <a:lnTo>
                  <a:pt x="1208" y="340"/>
                </a:lnTo>
                <a:lnTo>
                  <a:pt x="1208" y="342"/>
                </a:lnTo>
                <a:lnTo>
                  <a:pt x="1208" y="342"/>
                </a:lnTo>
                <a:lnTo>
                  <a:pt x="1209" y="342"/>
                </a:lnTo>
                <a:lnTo>
                  <a:pt x="1209" y="342"/>
                </a:lnTo>
                <a:lnTo>
                  <a:pt x="1209" y="339"/>
                </a:lnTo>
                <a:lnTo>
                  <a:pt x="1209" y="341"/>
                </a:lnTo>
                <a:lnTo>
                  <a:pt x="1210" y="342"/>
                </a:lnTo>
                <a:lnTo>
                  <a:pt x="1210" y="342"/>
                </a:lnTo>
                <a:lnTo>
                  <a:pt x="1210" y="341"/>
                </a:lnTo>
                <a:lnTo>
                  <a:pt x="1210" y="339"/>
                </a:lnTo>
                <a:lnTo>
                  <a:pt x="1211" y="340"/>
                </a:lnTo>
                <a:lnTo>
                  <a:pt x="1211" y="339"/>
                </a:lnTo>
                <a:lnTo>
                  <a:pt x="1211" y="337"/>
                </a:lnTo>
                <a:lnTo>
                  <a:pt x="1211" y="333"/>
                </a:lnTo>
                <a:lnTo>
                  <a:pt x="1211" y="331"/>
                </a:lnTo>
                <a:lnTo>
                  <a:pt x="1212" y="332"/>
                </a:lnTo>
                <a:lnTo>
                  <a:pt x="1212" y="333"/>
                </a:lnTo>
                <a:lnTo>
                  <a:pt x="1212" y="334"/>
                </a:lnTo>
                <a:lnTo>
                  <a:pt x="1212" y="333"/>
                </a:lnTo>
                <a:lnTo>
                  <a:pt x="1213" y="330"/>
                </a:lnTo>
                <a:lnTo>
                  <a:pt x="1213" y="329"/>
                </a:lnTo>
                <a:lnTo>
                  <a:pt x="1213" y="330"/>
                </a:lnTo>
                <a:lnTo>
                  <a:pt x="1213" y="331"/>
                </a:lnTo>
                <a:lnTo>
                  <a:pt x="1214" y="330"/>
                </a:lnTo>
                <a:lnTo>
                  <a:pt x="1214" y="330"/>
                </a:lnTo>
                <a:lnTo>
                  <a:pt x="1214" y="332"/>
                </a:lnTo>
                <a:lnTo>
                  <a:pt x="1214" y="334"/>
                </a:lnTo>
                <a:lnTo>
                  <a:pt x="1215" y="335"/>
                </a:lnTo>
                <a:lnTo>
                  <a:pt x="1215" y="337"/>
                </a:lnTo>
                <a:lnTo>
                  <a:pt x="1215" y="339"/>
                </a:lnTo>
                <a:lnTo>
                  <a:pt x="1215" y="340"/>
                </a:lnTo>
                <a:lnTo>
                  <a:pt x="1216" y="339"/>
                </a:lnTo>
                <a:lnTo>
                  <a:pt x="1216" y="340"/>
                </a:lnTo>
                <a:lnTo>
                  <a:pt x="1216" y="342"/>
                </a:lnTo>
                <a:lnTo>
                  <a:pt x="1216" y="342"/>
                </a:lnTo>
                <a:lnTo>
                  <a:pt x="1216" y="343"/>
                </a:lnTo>
                <a:lnTo>
                  <a:pt x="1217" y="342"/>
                </a:lnTo>
                <a:lnTo>
                  <a:pt x="1217" y="341"/>
                </a:lnTo>
                <a:lnTo>
                  <a:pt x="1217" y="342"/>
                </a:lnTo>
                <a:lnTo>
                  <a:pt x="1217" y="344"/>
                </a:lnTo>
                <a:lnTo>
                  <a:pt x="1218" y="342"/>
                </a:lnTo>
                <a:lnTo>
                  <a:pt x="1218" y="342"/>
                </a:lnTo>
                <a:lnTo>
                  <a:pt x="1218" y="344"/>
                </a:lnTo>
                <a:lnTo>
                  <a:pt x="1218" y="342"/>
                </a:lnTo>
                <a:lnTo>
                  <a:pt x="1219" y="340"/>
                </a:lnTo>
                <a:lnTo>
                  <a:pt x="1219" y="339"/>
                </a:lnTo>
                <a:lnTo>
                  <a:pt x="1219" y="339"/>
                </a:lnTo>
                <a:lnTo>
                  <a:pt x="1219" y="342"/>
                </a:lnTo>
                <a:lnTo>
                  <a:pt x="1220" y="339"/>
                </a:lnTo>
                <a:lnTo>
                  <a:pt x="1220" y="324"/>
                </a:lnTo>
                <a:lnTo>
                  <a:pt x="1220" y="290"/>
                </a:lnTo>
                <a:lnTo>
                  <a:pt x="1220" y="228"/>
                </a:lnTo>
                <a:lnTo>
                  <a:pt x="1220" y="147"/>
                </a:lnTo>
                <a:lnTo>
                  <a:pt x="1221" y="69"/>
                </a:lnTo>
                <a:lnTo>
                  <a:pt x="1221" y="27"/>
                </a:lnTo>
                <a:lnTo>
                  <a:pt x="1221" y="31"/>
                </a:lnTo>
                <a:lnTo>
                  <a:pt x="1221" y="78"/>
                </a:lnTo>
                <a:lnTo>
                  <a:pt x="1222" y="146"/>
                </a:lnTo>
                <a:lnTo>
                  <a:pt x="1222" y="219"/>
                </a:lnTo>
                <a:lnTo>
                  <a:pt x="1222" y="278"/>
                </a:lnTo>
                <a:lnTo>
                  <a:pt x="1222" y="311"/>
                </a:lnTo>
                <a:lnTo>
                  <a:pt x="1223" y="321"/>
                </a:lnTo>
                <a:lnTo>
                  <a:pt x="1223" y="319"/>
                </a:lnTo>
                <a:lnTo>
                  <a:pt x="1223" y="319"/>
                </a:lnTo>
                <a:lnTo>
                  <a:pt x="1224" y="324"/>
                </a:lnTo>
                <a:lnTo>
                  <a:pt x="1224" y="329"/>
                </a:lnTo>
                <a:lnTo>
                  <a:pt x="1224" y="330"/>
                </a:lnTo>
                <a:lnTo>
                  <a:pt x="1224" y="328"/>
                </a:lnTo>
                <a:lnTo>
                  <a:pt x="1225" y="328"/>
                </a:lnTo>
                <a:lnTo>
                  <a:pt x="1225" y="330"/>
                </a:lnTo>
                <a:lnTo>
                  <a:pt x="1225" y="333"/>
                </a:lnTo>
                <a:lnTo>
                  <a:pt x="1225" y="333"/>
                </a:lnTo>
                <a:lnTo>
                  <a:pt x="1225" y="332"/>
                </a:lnTo>
                <a:lnTo>
                  <a:pt x="1225" y="332"/>
                </a:lnTo>
                <a:lnTo>
                  <a:pt x="1226" y="333"/>
                </a:lnTo>
                <a:lnTo>
                  <a:pt x="1226" y="334"/>
                </a:lnTo>
                <a:lnTo>
                  <a:pt x="1226" y="334"/>
                </a:lnTo>
                <a:lnTo>
                  <a:pt x="1227" y="328"/>
                </a:lnTo>
                <a:lnTo>
                  <a:pt x="1227" y="324"/>
                </a:lnTo>
                <a:lnTo>
                  <a:pt x="1227" y="327"/>
                </a:lnTo>
                <a:lnTo>
                  <a:pt x="1227" y="333"/>
                </a:lnTo>
                <a:lnTo>
                  <a:pt x="1228" y="337"/>
                </a:lnTo>
                <a:lnTo>
                  <a:pt x="1228" y="334"/>
                </a:lnTo>
                <a:lnTo>
                  <a:pt x="1228" y="330"/>
                </a:lnTo>
                <a:lnTo>
                  <a:pt x="1228" y="329"/>
                </a:lnTo>
                <a:lnTo>
                  <a:pt x="1229" y="326"/>
                </a:lnTo>
                <a:lnTo>
                  <a:pt x="1229" y="324"/>
                </a:lnTo>
                <a:lnTo>
                  <a:pt x="1229" y="324"/>
                </a:lnTo>
                <a:lnTo>
                  <a:pt x="1229" y="324"/>
                </a:lnTo>
                <a:lnTo>
                  <a:pt x="1229" y="327"/>
                </a:lnTo>
                <a:lnTo>
                  <a:pt x="1230" y="322"/>
                </a:lnTo>
                <a:lnTo>
                  <a:pt x="1230" y="322"/>
                </a:lnTo>
                <a:lnTo>
                  <a:pt x="1230" y="323"/>
                </a:lnTo>
                <a:lnTo>
                  <a:pt x="1230" y="324"/>
                </a:lnTo>
                <a:lnTo>
                  <a:pt x="1231" y="324"/>
                </a:lnTo>
                <a:lnTo>
                  <a:pt x="1231" y="322"/>
                </a:lnTo>
                <a:lnTo>
                  <a:pt x="1231" y="321"/>
                </a:lnTo>
                <a:lnTo>
                  <a:pt x="1231" y="321"/>
                </a:lnTo>
                <a:lnTo>
                  <a:pt x="1232" y="317"/>
                </a:lnTo>
                <a:lnTo>
                  <a:pt x="1232" y="314"/>
                </a:lnTo>
                <a:lnTo>
                  <a:pt x="1232" y="312"/>
                </a:lnTo>
                <a:lnTo>
                  <a:pt x="1232" y="310"/>
                </a:lnTo>
                <a:lnTo>
                  <a:pt x="1233" y="307"/>
                </a:lnTo>
                <a:lnTo>
                  <a:pt x="1233" y="304"/>
                </a:lnTo>
                <a:lnTo>
                  <a:pt x="1233" y="304"/>
                </a:lnTo>
                <a:lnTo>
                  <a:pt x="1233" y="302"/>
                </a:lnTo>
                <a:lnTo>
                  <a:pt x="1233" y="298"/>
                </a:lnTo>
                <a:lnTo>
                  <a:pt x="1234" y="294"/>
                </a:lnTo>
                <a:lnTo>
                  <a:pt x="1234" y="290"/>
                </a:lnTo>
                <a:lnTo>
                  <a:pt x="1234" y="289"/>
                </a:lnTo>
                <a:lnTo>
                  <a:pt x="1234" y="288"/>
                </a:lnTo>
                <a:lnTo>
                  <a:pt x="1235" y="284"/>
                </a:lnTo>
                <a:lnTo>
                  <a:pt x="1235" y="282"/>
                </a:lnTo>
                <a:lnTo>
                  <a:pt x="1235" y="278"/>
                </a:lnTo>
                <a:lnTo>
                  <a:pt x="1235" y="275"/>
                </a:lnTo>
                <a:lnTo>
                  <a:pt x="1236" y="274"/>
                </a:lnTo>
                <a:lnTo>
                  <a:pt x="1236" y="274"/>
                </a:lnTo>
                <a:lnTo>
                  <a:pt x="1236" y="272"/>
                </a:lnTo>
                <a:lnTo>
                  <a:pt x="1236" y="271"/>
                </a:lnTo>
                <a:lnTo>
                  <a:pt x="1237" y="274"/>
                </a:lnTo>
                <a:lnTo>
                  <a:pt x="1237" y="278"/>
                </a:lnTo>
                <a:lnTo>
                  <a:pt x="1237" y="284"/>
                </a:lnTo>
                <a:lnTo>
                  <a:pt x="1237" y="287"/>
                </a:lnTo>
                <a:lnTo>
                  <a:pt x="1238" y="291"/>
                </a:lnTo>
                <a:lnTo>
                  <a:pt x="1238" y="296"/>
                </a:lnTo>
                <a:lnTo>
                  <a:pt x="1238" y="301"/>
                </a:lnTo>
                <a:lnTo>
                  <a:pt x="1238" y="305"/>
                </a:lnTo>
                <a:lnTo>
                  <a:pt x="1238" y="308"/>
                </a:lnTo>
                <a:lnTo>
                  <a:pt x="1239" y="309"/>
                </a:lnTo>
                <a:lnTo>
                  <a:pt x="1239" y="313"/>
                </a:lnTo>
                <a:lnTo>
                  <a:pt x="1239" y="314"/>
                </a:lnTo>
                <a:lnTo>
                  <a:pt x="1239" y="315"/>
                </a:lnTo>
                <a:lnTo>
                  <a:pt x="1240" y="321"/>
                </a:lnTo>
                <a:lnTo>
                  <a:pt x="1240" y="324"/>
                </a:lnTo>
                <a:lnTo>
                  <a:pt x="1240" y="328"/>
                </a:lnTo>
                <a:lnTo>
                  <a:pt x="1240" y="329"/>
                </a:lnTo>
                <a:lnTo>
                  <a:pt x="1241" y="332"/>
                </a:lnTo>
                <a:lnTo>
                  <a:pt x="1241" y="332"/>
                </a:lnTo>
                <a:lnTo>
                  <a:pt x="1241" y="330"/>
                </a:lnTo>
                <a:lnTo>
                  <a:pt x="1241" y="327"/>
                </a:lnTo>
                <a:lnTo>
                  <a:pt x="1242" y="325"/>
                </a:lnTo>
                <a:lnTo>
                  <a:pt x="1242" y="326"/>
                </a:lnTo>
                <a:lnTo>
                  <a:pt x="1242" y="328"/>
                </a:lnTo>
                <a:lnTo>
                  <a:pt x="1242" y="328"/>
                </a:lnTo>
                <a:lnTo>
                  <a:pt x="1242" y="329"/>
                </a:lnTo>
                <a:lnTo>
                  <a:pt x="1243" y="330"/>
                </a:lnTo>
                <a:lnTo>
                  <a:pt x="1243" y="330"/>
                </a:lnTo>
                <a:lnTo>
                  <a:pt x="1243" y="330"/>
                </a:lnTo>
                <a:lnTo>
                  <a:pt x="1243" y="330"/>
                </a:lnTo>
                <a:lnTo>
                  <a:pt x="1244" y="330"/>
                </a:lnTo>
                <a:lnTo>
                  <a:pt x="1244" y="330"/>
                </a:lnTo>
                <a:lnTo>
                  <a:pt x="1244" y="332"/>
                </a:lnTo>
                <a:lnTo>
                  <a:pt x="1244" y="333"/>
                </a:lnTo>
                <a:lnTo>
                  <a:pt x="1245" y="332"/>
                </a:lnTo>
                <a:lnTo>
                  <a:pt x="1245" y="330"/>
                </a:lnTo>
                <a:lnTo>
                  <a:pt x="1245" y="332"/>
                </a:lnTo>
                <a:lnTo>
                  <a:pt x="1245" y="332"/>
                </a:lnTo>
                <a:lnTo>
                  <a:pt x="1246" y="334"/>
                </a:lnTo>
                <a:lnTo>
                  <a:pt x="1246" y="335"/>
                </a:lnTo>
                <a:lnTo>
                  <a:pt x="1246" y="336"/>
                </a:lnTo>
                <a:lnTo>
                  <a:pt x="1246" y="338"/>
                </a:lnTo>
                <a:lnTo>
                  <a:pt x="1247" y="336"/>
                </a:lnTo>
                <a:lnTo>
                  <a:pt x="1247" y="336"/>
                </a:lnTo>
                <a:lnTo>
                  <a:pt x="1247" y="334"/>
                </a:lnTo>
                <a:lnTo>
                  <a:pt x="1247" y="334"/>
                </a:lnTo>
                <a:lnTo>
                  <a:pt x="1247" y="336"/>
                </a:lnTo>
                <a:lnTo>
                  <a:pt x="1248" y="338"/>
                </a:lnTo>
                <a:lnTo>
                  <a:pt x="1248" y="340"/>
                </a:lnTo>
                <a:lnTo>
                  <a:pt x="1248" y="339"/>
                </a:lnTo>
                <a:lnTo>
                  <a:pt x="1248" y="336"/>
                </a:lnTo>
                <a:lnTo>
                  <a:pt x="1249" y="334"/>
                </a:lnTo>
                <a:lnTo>
                  <a:pt x="1249" y="335"/>
                </a:lnTo>
                <a:lnTo>
                  <a:pt x="1249" y="338"/>
                </a:lnTo>
                <a:lnTo>
                  <a:pt x="1249" y="340"/>
                </a:lnTo>
                <a:lnTo>
                  <a:pt x="1250" y="336"/>
                </a:lnTo>
                <a:lnTo>
                  <a:pt x="1250" y="333"/>
                </a:lnTo>
                <a:lnTo>
                  <a:pt x="1250" y="332"/>
                </a:lnTo>
                <a:lnTo>
                  <a:pt x="1250" y="332"/>
                </a:lnTo>
                <a:lnTo>
                  <a:pt x="1251" y="333"/>
                </a:lnTo>
                <a:lnTo>
                  <a:pt x="1251" y="333"/>
                </a:lnTo>
                <a:lnTo>
                  <a:pt x="1251" y="337"/>
                </a:lnTo>
                <a:lnTo>
                  <a:pt x="1251" y="337"/>
                </a:lnTo>
                <a:lnTo>
                  <a:pt x="1251" y="337"/>
                </a:lnTo>
                <a:lnTo>
                  <a:pt x="1252" y="338"/>
                </a:lnTo>
                <a:lnTo>
                  <a:pt x="1252" y="338"/>
                </a:lnTo>
                <a:lnTo>
                  <a:pt x="1252" y="339"/>
                </a:lnTo>
                <a:lnTo>
                  <a:pt x="1252" y="340"/>
                </a:lnTo>
                <a:lnTo>
                  <a:pt x="1253" y="339"/>
                </a:lnTo>
                <a:lnTo>
                  <a:pt x="1253" y="337"/>
                </a:lnTo>
                <a:lnTo>
                  <a:pt x="1253" y="333"/>
                </a:lnTo>
                <a:lnTo>
                  <a:pt x="1253" y="334"/>
                </a:lnTo>
                <a:lnTo>
                  <a:pt x="1254" y="338"/>
                </a:lnTo>
                <a:lnTo>
                  <a:pt x="1254" y="341"/>
                </a:lnTo>
                <a:lnTo>
                  <a:pt x="1254" y="342"/>
                </a:lnTo>
                <a:lnTo>
                  <a:pt x="1254" y="341"/>
                </a:lnTo>
                <a:lnTo>
                  <a:pt x="1255" y="337"/>
                </a:lnTo>
                <a:lnTo>
                  <a:pt x="1255" y="332"/>
                </a:lnTo>
                <a:lnTo>
                  <a:pt x="1255" y="332"/>
                </a:lnTo>
                <a:lnTo>
                  <a:pt x="1256" y="333"/>
                </a:lnTo>
                <a:lnTo>
                  <a:pt x="1256" y="336"/>
                </a:lnTo>
                <a:lnTo>
                  <a:pt x="1256" y="338"/>
                </a:lnTo>
                <a:lnTo>
                  <a:pt x="1256" y="338"/>
                </a:lnTo>
                <a:lnTo>
                  <a:pt x="1256" y="339"/>
                </a:lnTo>
                <a:lnTo>
                  <a:pt x="1256" y="337"/>
                </a:lnTo>
                <a:lnTo>
                  <a:pt x="1257" y="337"/>
                </a:lnTo>
                <a:lnTo>
                  <a:pt x="1257" y="336"/>
                </a:lnTo>
                <a:lnTo>
                  <a:pt x="1257" y="334"/>
                </a:lnTo>
                <a:lnTo>
                  <a:pt x="1257" y="334"/>
                </a:lnTo>
                <a:lnTo>
                  <a:pt x="1258" y="338"/>
                </a:lnTo>
                <a:lnTo>
                  <a:pt x="1258" y="342"/>
                </a:lnTo>
                <a:lnTo>
                  <a:pt x="1258" y="341"/>
                </a:lnTo>
                <a:lnTo>
                  <a:pt x="1259" y="338"/>
                </a:lnTo>
                <a:lnTo>
                  <a:pt x="1259" y="337"/>
                </a:lnTo>
                <a:lnTo>
                  <a:pt x="1259" y="337"/>
                </a:lnTo>
                <a:lnTo>
                  <a:pt x="1259" y="337"/>
                </a:lnTo>
                <a:lnTo>
                  <a:pt x="1260" y="335"/>
                </a:lnTo>
                <a:lnTo>
                  <a:pt x="1260" y="331"/>
                </a:lnTo>
                <a:lnTo>
                  <a:pt x="1260" y="332"/>
                </a:lnTo>
                <a:lnTo>
                  <a:pt x="1260" y="332"/>
                </a:lnTo>
                <a:lnTo>
                  <a:pt x="1260" y="333"/>
                </a:lnTo>
                <a:lnTo>
                  <a:pt x="1260" y="337"/>
                </a:lnTo>
                <a:lnTo>
                  <a:pt x="1261" y="336"/>
                </a:lnTo>
                <a:lnTo>
                  <a:pt x="1261" y="337"/>
                </a:lnTo>
                <a:lnTo>
                  <a:pt x="1261" y="336"/>
                </a:lnTo>
                <a:lnTo>
                  <a:pt x="1261" y="338"/>
                </a:lnTo>
                <a:lnTo>
                  <a:pt x="1262" y="338"/>
                </a:lnTo>
                <a:lnTo>
                  <a:pt x="1262" y="339"/>
                </a:lnTo>
                <a:lnTo>
                  <a:pt x="1262" y="339"/>
                </a:lnTo>
                <a:lnTo>
                  <a:pt x="1263" y="338"/>
                </a:lnTo>
                <a:lnTo>
                  <a:pt x="1263" y="337"/>
                </a:lnTo>
                <a:lnTo>
                  <a:pt x="1263" y="337"/>
                </a:lnTo>
                <a:lnTo>
                  <a:pt x="1263" y="337"/>
                </a:lnTo>
                <a:lnTo>
                  <a:pt x="1264" y="337"/>
                </a:lnTo>
                <a:lnTo>
                  <a:pt x="1264" y="336"/>
                </a:lnTo>
                <a:lnTo>
                  <a:pt x="1264" y="336"/>
                </a:lnTo>
                <a:lnTo>
                  <a:pt x="1264" y="336"/>
                </a:lnTo>
                <a:lnTo>
                  <a:pt x="1265" y="337"/>
                </a:lnTo>
                <a:lnTo>
                  <a:pt x="1265" y="339"/>
                </a:lnTo>
                <a:lnTo>
                  <a:pt x="1265" y="340"/>
                </a:lnTo>
                <a:lnTo>
                  <a:pt x="1265" y="340"/>
                </a:lnTo>
                <a:lnTo>
                  <a:pt x="1265" y="340"/>
                </a:lnTo>
                <a:lnTo>
                  <a:pt x="1266" y="338"/>
                </a:lnTo>
                <a:lnTo>
                  <a:pt x="1266" y="334"/>
                </a:lnTo>
                <a:lnTo>
                  <a:pt x="1266" y="331"/>
                </a:lnTo>
                <a:lnTo>
                  <a:pt x="1266" y="331"/>
                </a:lnTo>
                <a:lnTo>
                  <a:pt x="1267" y="333"/>
                </a:lnTo>
                <a:lnTo>
                  <a:pt x="1267" y="336"/>
                </a:lnTo>
                <a:lnTo>
                  <a:pt x="1267" y="338"/>
                </a:lnTo>
                <a:lnTo>
                  <a:pt x="1267" y="337"/>
                </a:lnTo>
                <a:lnTo>
                  <a:pt x="1268" y="337"/>
                </a:lnTo>
                <a:lnTo>
                  <a:pt x="1268" y="334"/>
                </a:lnTo>
                <a:lnTo>
                  <a:pt x="1268" y="332"/>
                </a:lnTo>
                <a:lnTo>
                  <a:pt x="1268" y="328"/>
                </a:lnTo>
                <a:lnTo>
                  <a:pt x="1269" y="324"/>
                </a:lnTo>
                <a:lnTo>
                  <a:pt x="1269" y="324"/>
                </a:lnTo>
                <a:lnTo>
                  <a:pt x="1269" y="323"/>
                </a:lnTo>
                <a:lnTo>
                  <a:pt x="1269" y="324"/>
                </a:lnTo>
                <a:lnTo>
                  <a:pt x="1269" y="324"/>
                </a:lnTo>
                <a:lnTo>
                  <a:pt x="1270" y="324"/>
                </a:lnTo>
                <a:lnTo>
                  <a:pt x="1270" y="326"/>
                </a:lnTo>
                <a:lnTo>
                  <a:pt x="1270" y="328"/>
                </a:lnTo>
                <a:lnTo>
                  <a:pt x="1270" y="329"/>
                </a:lnTo>
                <a:lnTo>
                  <a:pt x="1271" y="332"/>
                </a:lnTo>
                <a:lnTo>
                  <a:pt x="1271" y="330"/>
                </a:lnTo>
                <a:lnTo>
                  <a:pt x="1271" y="333"/>
                </a:lnTo>
                <a:lnTo>
                  <a:pt x="1271" y="332"/>
                </a:lnTo>
                <a:lnTo>
                  <a:pt x="1272" y="334"/>
                </a:lnTo>
                <a:lnTo>
                  <a:pt x="1272" y="338"/>
                </a:lnTo>
                <a:lnTo>
                  <a:pt x="1272" y="337"/>
                </a:lnTo>
                <a:lnTo>
                  <a:pt x="1272" y="335"/>
                </a:lnTo>
                <a:lnTo>
                  <a:pt x="1273" y="338"/>
                </a:lnTo>
                <a:lnTo>
                  <a:pt x="1273" y="342"/>
                </a:lnTo>
                <a:lnTo>
                  <a:pt x="1273" y="342"/>
                </a:lnTo>
                <a:lnTo>
                  <a:pt x="1273" y="336"/>
                </a:lnTo>
                <a:lnTo>
                  <a:pt x="1273" y="332"/>
                </a:lnTo>
                <a:lnTo>
                  <a:pt x="1274" y="333"/>
                </a:lnTo>
                <a:lnTo>
                  <a:pt x="1274" y="338"/>
                </a:lnTo>
                <a:lnTo>
                  <a:pt x="1274" y="339"/>
                </a:lnTo>
                <a:lnTo>
                  <a:pt x="1274" y="337"/>
                </a:lnTo>
                <a:lnTo>
                  <a:pt x="1275" y="334"/>
                </a:lnTo>
                <a:lnTo>
                  <a:pt x="1275" y="334"/>
                </a:lnTo>
                <a:lnTo>
                  <a:pt x="1275" y="336"/>
                </a:lnTo>
                <a:lnTo>
                  <a:pt x="1275" y="336"/>
                </a:lnTo>
                <a:lnTo>
                  <a:pt x="1276" y="337"/>
                </a:lnTo>
                <a:lnTo>
                  <a:pt x="1276" y="340"/>
                </a:lnTo>
                <a:lnTo>
                  <a:pt x="1276" y="341"/>
                </a:lnTo>
                <a:lnTo>
                  <a:pt x="1276" y="336"/>
                </a:lnTo>
                <a:lnTo>
                  <a:pt x="1277" y="312"/>
                </a:lnTo>
                <a:lnTo>
                  <a:pt x="1277" y="266"/>
                </a:lnTo>
                <a:lnTo>
                  <a:pt x="1277" y="196"/>
                </a:lnTo>
                <a:lnTo>
                  <a:pt x="1277" y="119"/>
                </a:lnTo>
                <a:lnTo>
                  <a:pt x="1278" y="58"/>
                </a:lnTo>
                <a:lnTo>
                  <a:pt x="1278" y="35"/>
                </a:lnTo>
                <a:lnTo>
                  <a:pt x="1278" y="60"/>
                </a:lnTo>
                <a:lnTo>
                  <a:pt x="1278" y="121"/>
                </a:lnTo>
                <a:lnTo>
                  <a:pt x="1278" y="185"/>
                </a:lnTo>
                <a:lnTo>
                  <a:pt x="1279" y="250"/>
                </a:lnTo>
                <a:lnTo>
                  <a:pt x="1279" y="298"/>
                </a:lnTo>
                <a:lnTo>
                  <a:pt x="1279" y="322"/>
                </a:lnTo>
                <a:lnTo>
                  <a:pt x="1279" y="330"/>
                </a:lnTo>
                <a:lnTo>
                  <a:pt x="1280" y="325"/>
                </a:lnTo>
                <a:lnTo>
                  <a:pt x="1280" y="322"/>
                </a:lnTo>
                <a:lnTo>
                  <a:pt x="1280" y="324"/>
                </a:lnTo>
                <a:lnTo>
                  <a:pt x="1280" y="328"/>
                </a:lnTo>
                <a:lnTo>
                  <a:pt x="1281" y="334"/>
                </a:lnTo>
                <a:lnTo>
                  <a:pt x="1281" y="334"/>
                </a:lnTo>
                <a:lnTo>
                  <a:pt x="1281" y="336"/>
                </a:lnTo>
                <a:lnTo>
                  <a:pt x="1281" y="335"/>
                </a:lnTo>
                <a:lnTo>
                  <a:pt x="1282" y="335"/>
                </a:lnTo>
                <a:lnTo>
                  <a:pt x="1282" y="337"/>
                </a:lnTo>
                <a:lnTo>
                  <a:pt x="1282" y="335"/>
                </a:lnTo>
                <a:lnTo>
                  <a:pt x="1282" y="335"/>
                </a:lnTo>
                <a:lnTo>
                  <a:pt x="1282" y="336"/>
                </a:lnTo>
                <a:lnTo>
                  <a:pt x="1283" y="338"/>
                </a:lnTo>
                <a:lnTo>
                  <a:pt x="1283" y="340"/>
                </a:lnTo>
                <a:lnTo>
                  <a:pt x="1283" y="339"/>
                </a:lnTo>
                <a:lnTo>
                  <a:pt x="1283" y="339"/>
                </a:lnTo>
                <a:lnTo>
                  <a:pt x="1284" y="336"/>
                </a:lnTo>
                <a:lnTo>
                  <a:pt x="1284" y="333"/>
                </a:lnTo>
                <a:lnTo>
                  <a:pt x="1284" y="334"/>
                </a:lnTo>
                <a:lnTo>
                  <a:pt x="1284" y="338"/>
                </a:lnTo>
                <a:lnTo>
                  <a:pt x="1285" y="339"/>
                </a:lnTo>
                <a:lnTo>
                  <a:pt x="1285" y="336"/>
                </a:lnTo>
                <a:lnTo>
                  <a:pt x="1285" y="334"/>
                </a:lnTo>
                <a:lnTo>
                  <a:pt x="1285" y="332"/>
                </a:lnTo>
                <a:lnTo>
                  <a:pt x="1286" y="330"/>
                </a:lnTo>
                <a:lnTo>
                  <a:pt x="1286" y="330"/>
                </a:lnTo>
                <a:lnTo>
                  <a:pt x="1286" y="330"/>
                </a:lnTo>
                <a:lnTo>
                  <a:pt x="1286" y="331"/>
                </a:lnTo>
                <a:lnTo>
                  <a:pt x="1287" y="329"/>
                </a:lnTo>
                <a:lnTo>
                  <a:pt x="1287" y="328"/>
                </a:lnTo>
                <a:lnTo>
                  <a:pt x="1287" y="327"/>
                </a:lnTo>
                <a:lnTo>
                  <a:pt x="1287" y="328"/>
                </a:lnTo>
                <a:lnTo>
                  <a:pt x="1287" y="328"/>
                </a:lnTo>
                <a:lnTo>
                  <a:pt x="1288" y="327"/>
                </a:lnTo>
                <a:lnTo>
                  <a:pt x="1288" y="324"/>
                </a:lnTo>
                <a:lnTo>
                  <a:pt x="1288" y="323"/>
                </a:lnTo>
                <a:lnTo>
                  <a:pt x="1288" y="320"/>
                </a:lnTo>
                <a:lnTo>
                  <a:pt x="1289" y="320"/>
                </a:lnTo>
                <a:lnTo>
                  <a:pt x="1289" y="319"/>
                </a:lnTo>
                <a:lnTo>
                  <a:pt x="1289" y="316"/>
                </a:lnTo>
                <a:lnTo>
                  <a:pt x="1289" y="313"/>
                </a:lnTo>
                <a:lnTo>
                  <a:pt x="1290" y="311"/>
                </a:lnTo>
                <a:lnTo>
                  <a:pt x="1290" y="306"/>
                </a:lnTo>
                <a:lnTo>
                  <a:pt x="1290" y="300"/>
                </a:lnTo>
                <a:lnTo>
                  <a:pt x="1290" y="294"/>
                </a:lnTo>
                <a:lnTo>
                  <a:pt x="1291" y="290"/>
                </a:lnTo>
                <a:lnTo>
                  <a:pt x="1291" y="290"/>
                </a:lnTo>
                <a:lnTo>
                  <a:pt x="1291" y="288"/>
                </a:lnTo>
                <a:lnTo>
                  <a:pt x="1291" y="287"/>
                </a:lnTo>
                <a:lnTo>
                  <a:pt x="1291" y="286"/>
                </a:lnTo>
                <a:lnTo>
                  <a:pt x="1292" y="280"/>
                </a:lnTo>
                <a:lnTo>
                  <a:pt x="1292" y="280"/>
                </a:lnTo>
                <a:lnTo>
                  <a:pt x="1292" y="278"/>
                </a:lnTo>
                <a:lnTo>
                  <a:pt x="1292" y="278"/>
                </a:lnTo>
                <a:lnTo>
                  <a:pt x="1293" y="277"/>
                </a:lnTo>
                <a:lnTo>
                  <a:pt x="1293" y="278"/>
                </a:lnTo>
                <a:lnTo>
                  <a:pt x="1293" y="283"/>
                </a:lnTo>
                <a:lnTo>
                  <a:pt x="1293" y="287"/>
                </a:lnTo>
                <a:lnTo>
                  <a:pt x="1294" y="292"/>
                </a:lnTo>
                <a:lnTo>
                  <a:pt x="1294" y="296"/>
                </a:lnTo>
                <a:lnTo>
                  <a:pt x="1294" y="301"/>
                </a:lnTo>
                <a:lnTo>
                  <a:pt x="1295" y="305"/>
                </a:lnTo>
                <a:lnTo>
                  <a:pt x="1295" y="307"/>
                </a:lnTo>
                <a:lnTo>
                  <a:pt x="1295" y="312"/>
                </a:lnTo>
                <a:lnTo>
                  <a:pt x="1295" y="316"/>
                </a:lnTo>
                <a:lnTo>
                  <a:pt x="1296" y="320"/>
                </a:lnTo>
                <a:lnTo>
                  <a:pt x="1296" y="323"/>
                </a:lnTo>
                <a:lnTo>
                  <a:pt x="1296" y="324"/>
                </a:lnTo>
                <a:lnTo>
                  <a:pt x="1296" y="327"/>
                </a:lnTo>
                <a:lnTo>
                  <a:pt x="1296" y="332"/>
                </a:lnTo>
                <a:lnTo>
                  <a:pt x="1296" y="334"/>
                </a:lnTo>
                <a:lnTo>
                  <a:pt x="1297" y="334"/>
                </a:lnTo>
                <a:lnTo>
                  <a:pt x="1297" y="330"/>
                </a:lnTo>
                <a:lnTo>
                  <a:pt x="1297" y="329"/>
                </a:lnTo>
                <a:lnTo>
                  <a:pt x="1298" y="330"/>
                </a:lnTo>
                <a:lnTo>
                  <a:pt x="1298" y="333"/>
                </a:lnTo>
                <a:lnTo>
                  <a:pt x="1298" y="335"/>
                </a:lnTo>
                <a:lnTo>
                  <a:pt x="1298" y="334"/>
                </a:lnTo>
                <a:lnTo>
                  <a:pt x="1299" y="333"/>
                </a:lnTo>
                <a:lnTo>
                  <a:pt x="1299" y="332"/>
                </a:lnTo>
                <a:lnTo>
                  <a:pt x="1299" y="332"/>
                </a:lnTo>
                <a:lnTo>
                  <a:pt x="1299" y="334"/>
                </a:lnTo>
                <a:lnTo>
                  <a:pt x="1300" y="334"/>
                </a:lnTo>
                <a:lnTo>
                  <a:pt x="1300" y="333"/>
                </a:lnTo>
                <a:lnTo>
                  <a:pt x="1300" y="333"/>
                </a:lnTo>
                <a:lnTo>
                  <a:pt x="1300" y="333"/>
                </a:lnTo>
                <a:lnTo>
                  <a:pt x="1300" y="336"/>
                </a:lnTo>
                <a:lnTo>
                  <a:pt x="1300" y="334"/>
                </a:lnTo>
                <a:lnTo>
                  <a:pt x="1301" y="333"/>
                </a:lnTo>
                <a:lnTo>
                  <a:pt x="1301" y="333"/>
                </a:lnTo>
                <a:lnTo>
                  <a:pt x="1301" y="334"/>
                </a:lnTo>
                <a:lnTo>
                  <a:pt x="1302" y="333"/>
                </a:lnTo>
                <a:lnTo>
                  <a:pt x="1302" y="335"/>
                </a:lnTo>
                <a:lnTo>
                  <a:pt x="1302" y="334"/>
                </a:lnTo>
                <a:lnTo>
                  <a:pt x="1302" y="334"/>
                </a:lnTo>
                <a:lnTo>
                  <a:pt x="1303" y="334"/>
                </a:lnTo>
                <a:lnTo>
                  <a:pt x="1303" y="333"/>
                </a:lnTo>
                <a:lnTo>
                  <a:pt x="1303" y="336"/>
                </a:lnTo>
                <a:lnTo>
                  <a:pt x="1303" y="333"/>
                </a:lnTo>
                <a:lnTo>
                  <a:pt x="1304" y="334"/>
                </a:lnTo>
                <a:lnTo>
                  <a:pt x="1304" y="334"/>
                </a:lnTo>
                <a:lnTo>
                  <a:pt x="1304" y="336"/>
                </a:lnTo>
                <a:lnTo>
                  <a:pt x="1304" y="335"/>
                </a:lnTo>
                <a:lnTo>
                  <a:pt x="1305" y="334"/>
                </a:lnTo>
                <a:lnTo>
                  <a:pt x="1305" y="334"/>
                </a:lnTo>
                <a:lnTo>
                  <a:pt x="1305" y="333"/>
                </a:lnTo>
                <a:lnTo>
                  <a:pt x="1305" y="331"/>
                </a:lnTo>
                <a:lnTo>
                  <a:pt x="1305" y="332"/>
                </a:lnTo>
                <a:lnTo>
                  <a:pt x="1306" y="333"/>
                </a:lnTo>
                <a:lnTo>
                  <a:pt x="1306" y="333"/>
                </a:lnTo>
                <a:lnTo>
                  <a:pt x="1306" y="331"/>
                </a:lnTo>
                <a:lnTo>
                  <a:pt x="1306" y="333"/>
                </a:lnTo>
                <a:lnTo>
                  <a:pt x="1307" y="332"/>
                </a:lnTo>
                <a:lnTo>
                  <a:pt x="1307" y="331"/>
                </a:lnTo>
                <a:lnTo>
                  <a:pt x="1307" y="330"/>
                </a:lnTo>
                <a:lnTo>
                  <a:pt x="1307" y="330"/>
                </a:lnTo>
                <a:lnTo>
                  <a:pt x="1308" y="330"/>
                </a:lnTo>
                <a:lnTo>
                  <a:pt x="1308" y="330"/>
                </a:lnTo>
                <a:lnTo>
                  <a:pt x="1308" y="331"/>
                </a:lnTo>
                <a:lnTo>
                  <a:pt x="1308" y="334"/>
                </a:lnTo>
                <a:lnTo>
                  <a:pt x="1309" y="334"/>
                </a:lnTo>
                <a:lnTo>
                  <a:pt x="1309" y="334"/>
                </a:lnTo>
                <a:lnTo>
                  <a:pt x="1309" y="331"/>
                </a:lnTo>
                <a:lnTo>
                  <a:pt x="1309" y="333"/>
                </a:lnTo>
                <a:lnTo>
                  <a:pt x="1309" y="334"/>
                </a:lnTo>
                <a:lnTo>
                  <a:pt x="1310" y="334"/>
                </a:lnTo>
                <a:lnTo>
                  <a:pt x="1310" y="330"/>
                </a:lnTo>
                <a:lnTo>
                  <a:pt x="1310" y="328"/>
                </a:lnTo>
                <a:lnTo>
                  <a:pt x="1310" y="328"/>
                </a:lnTo>
                <a:lnTo>
                  <a:pt x="1311" y="330"/>
                </a:lnTo>
                <a:lnTo>
                  <a:pt x="1311" y="334"/>
                </a:lnTo>
                <a:lnTo>
                  <a:pt x="1311" y="340"/>
                </a:lnTo>
                <a:lnTo>
                  <a:pt x="1311" y="339"/>
                </a:lnTo>
                <a:lnTo>
                  <a:pt x="1312" y="334"/>
                </a:lnTo>
                <a:lnTo>
                  <a:pt x="1312" y="333"/>
                </a:lnTo>
                <a:lnTo>
                  <a:pt x="1312" y="332"/>
                </a:lnTo>
                <a:lnTo>
                  <a:pt x="1312" y="333"/>
                </a:lnTo>
                <a:lnTo>
                  <a:pt x="1313" y="336"/>
                </a:lnTo>
                <a:lnTo>
                  <a:pt x="1313" y="337"/>
                </a:lnTo>
                <a:lnTo>
                  <a:pt x="1313" y="338"/>
                </a:lnTo>
                <a:lnTo>
                  <a:pt x="1313" y="334"/>
                </a:lnTo>
                <a:lnTo>
                  <a:pt x="1313" y="334"/>
                </a:lnTo>
                <a:lnTo>
                  <a:pt x="1314" y="335"/>
                </a:lnTo>
                <a:lnTo>
                  <a:pt x="1314" y="333"/>
                </a:lnTo>
                <a:lnTo>
                  <a:pt x="1314" y="332"/>
                </a:lnTo>
                <a:lnTo>
                  <a:pt x="1314" y="330"/>
                </a:lnTo>
                <a:lnTo>
                  <a:pt x="1315" y="332"/>
                </a:lnTo>
                <a:lnTo>
                  <a:pt x="1315" y="334"/>
                </a:lnTo>
                <a:lnTo>
                  <a:pt x="1315" y="338"/>
                </a:lnTo>
                <a:lnTo>
                  <a:pt x="1315" y="336"/>
                </a:lnTo>
                <a:lnTo>
                  <a:pt x="1316" y="332"/>
                </a:lnTo>
                <a:lnTo>
                  <a:pt x="1316" y="330"/>
                </a:lnTo>
                <a:lnTo>
                  <a:pt x="1316" y="328"/>
                </a:lnTo>
                <a:lnTo>
                  <a:pt x="1316" y="328"/>
                </a:lnTo>
                <a:lnTo>
                  <a:pt x="1317" y="328"/>
                </a:lnTo>
                <a:lnTo>
                  <a:pt x="1317" y="330"/>
                </a:lnTo>
                <a:lnTo>
                  <a:pt x="1317" y="333"/>
                </a:lnTo>
                <a:lnTo>
                  <a:pt x="1317" y="336"/>
                </a:lnTo>
                <a:lnTo>
                  <a:pt x="1318" y="336"/>
                </a:lnTo>
                <a:lnTo>
                  <a:pt x="1318" y="336"/>
                </a:lnTo>
                <a:lnTo>
                  <a:pt x="1318" y="334"/>
                </a:lnTo>
                <a:lnTo>
                  <a:pt x="1318" y="331"/>
                </a:lnTo>
                <a:lnTo>
                  <a:pt x="1318" y="328"/>
                </a:lnTo>
                <a:lnTo>
                  <a:pt x="1319" y="328"/>
                </a:lnTo>
                <a:lnTo>
                  <a:pt x="1319" y="330"/>
                </a:lnTo>
                <a:lnTo>
                  <a:pt x="1319" y="335"/>
                </a:lnTo>
                <a:lnTo>
                  <a:pt x="1319" y="342"/>
                </a:lnTo>
                <a:lnTo>
                  <a:pt x="1320" y="339"/>
                </a:lnTo>
                <a:lnTo>
                  <a:pt x="1320" y="336"/>
                </a:lnTo>
                <a:lnTo>
                  <a:pt x="1320" y="333"/>
                </a:lnTo>
                <a:lnTo>
                  <a:pt x="1320" y="329"/>
                </a:lnTo>
                <a:lnTo>
                  <a:pt x="1321" y="327"/>
                </a:lnTo>
                <a:lnTo>
                  <a:pt x="1321" y="325"/>
                </a:lnTo>
                <a:lnTo>
                  <a:pt x="1321" y="330"/>
                </a:lnTo>
                <a:lnTo>
                  <a:pt x="1321" y="332"/>
                </a:lnTo>
                <a:lnTo>
                  <a:pt x="1322" y="336"/>
                </a:lnTo>
                <a:lnTo>
                  <a:pt x="1322" y="338"/>
                </a:lnTo>
                <a:lnTo>
                  <a:pt x="1322" y="334"/>
                </a:lnTo>
                <a:lnTo>
                  <a:pt x="1322" y="328"/>
                </a:lnTo>
                <a:lnTo>
                  <a:pt x="1322" y="324"/>
                </a:lnTo>
                <a:lnTo>
                  <a:pt x="1323" y="327"/>
                </a:lnTo>
                <a:lnTo>
                  <a:pt x="1323" y="332"/>
                </a:lnTo>
                <a:lnTo>
                  <a:pt x="1323" y="329"/>
                </a:lnTo>
                <a:lnTo>
                  <a:pt x="1323" y="324"/>
                </a:lnTo>
                <a:lnTo>
                  <a:pt x="1324" y="321"/>
                </a:lnTo>
                <a:lnTo>
                  <a:pt x="1324" y="318"/>
                </a:lnTo>
                <a:lnTo>
                  <a:pt x="1324" y="316"/>
                </a:lnTo>
                <a:lnTo>
                  <a:pt x="1324" y="319"/>
                </a:lnTo>
                <a:lnTo>
                  <a:pt x="1325" y="321"/>
                </a:lnTo>
                <a:lnTo>
                  <a:pt x="1325" y="322"/>
                </a:lnTo>
                <a:lnTo>
                  <a:pt x="1325" y="322"/>
                </a:lnTo>
                <a:lnTo>
                  <a:pt x="1325" y="321"/>
                </a:lnTo>
                <a:lnTo>
                  <a:pt x="1326" y="322"/>
                </a:lnTo>
                <a:lnTo>
                  <a:pt x="1326" y="326"/>
                </a:lnTo>
                <a:lnTo>
                  <a:pt x="1326" y="324"/>
                </a:lnTo>
                <a:lnTo>
                  <a:pt x="1326" y="323"/>
                </a:lnTo>
                <a:lnTo>
                  <a:pt x="1327" y="322"/>
                </a:lnTo>
                <a:lnTo>
                  <a:pt x="1327" y="322"/>
                </a:lnTo>
                <a:lnTo>
                  <a:pt x="1327" y="323"/>
                </a:lnTo>
                <a:lnTo>
                  <a:pt x="1327" y="328"/>
                </a:lnTo>
                <a:lnTo>
                  <a:pt x="1327" y="330"/>
                </a:lnTo>
                <a:lnTo>
                  <a:pt x="1328" y="330"/>
                </a:lnTo>
                <a:lnTo>
                  <a:pt x="1328" y="330"/>
                </a:lnTo>
                <a:lnTo>
                  <a:pt x="1328" y="332"/>
                </a:lnTo>
                <a:lnTo>
                  <a:pt x="1328" y="332"/>
                </a:lnTo>
                <a:lnTo>
                  <a:pt x="1329" y="334"/>
                </a:lnTo>
                <a:lnTo>
                  <a:pt x="1329" y="333"/>
                </a:lnTo>
                <a:lnTo>
                  <a:pt x="1329" y="333"/>
                </a:lnTo>
                <a:lnTo>
                  <a:pt x="1329" y="333"/>
                </a:lnTo>
                <a:lnTo>
                  <a:pt x="1330" y="333"/>
                </a:lnTo>
                <a:lnTo>
                  <a:pt x="1330" y="333"/>
                </a:lnTo>
                <a:lnTo>
                  <a:pt x="1330" y="333"/>
                </a:lnTo>
                <a:lnTo>
                  <a:pt x="1331" y="333"/>
                </a:lnTo>
                <a:lnTo>
                  <a:pt x="1331" y="332"/>
                </a:lnTo>
                <a:lnTo>
                  <a:pt x="1331" y="332"/>
                </a:lnTo>
                <a:lnTo>
                  <a:pt x="1331" y="333"/>
                </a:lnTo>
                <a:lnTo>
                  <a:pt x="1331" y="336"/>
                </a:lnTo>
                <a:lnTo>
                  <a:pt x="1331" y="336"/>
                </a:lnTo>
                <a:lnTo>
                  <a:pt x="1332" y="331"/>
                </a:lnTo>
                <a:lnTo>
                  <a:pt x="1332" y="320"/>
                </a:lnTo>
                <a:lnTo>
                  <a:pt x="1332" y="295"/>
                </a:lnTo>
                <a:lnTo>
                  <a:pt x="1332" y="247"/>
                </a:lnTo>
                <a:lnTo>
                  <a:pt x="1333" y="181"/>
                </a:lnTo>
                <a:lnTo>
                  <a:pt x="1333" y="105"/>
                </a:lnTo>
                <a:lnTo>
                  <a:pt x="1333" y="46"/>
                </a:lnTo>
                <a:lnTo>
                  <a:pt x="1334" y="30"/>
                </a:lnTo>
                <a:lnTo>
                  <a:pt x="1334" y="59"/>
                </a:lnTo>
                <a:lnTo>
                  <a:pt x="1334" y="120"/>
                </a:lnTo>
                <a:lnTo>
                  <a:pt x="1334" y="188"/>
                </a:lnTo>
                <a:lnTo>
                  <a:pt x="1335" y="252"/>
                </a:lnTo>
                <a:lnTo>
                  <a:pt x="1335" y="299"/>
                </a:lnTo>
                <a:lnTo>
                  <a:pt x="1335" y="321"/>
                </a:lnTo>
                <a:lnTo>
                  <a:pt x="1335" y="323"/>
                </a:lnTo>
                <a:lnTo>
                  <a:pt x="1336" y="323"/>
                </a:lnTo>
                <a:lnTo>
                  <a:pt x="1336" y="325"/>
                </a:lnTo>
                <a:lnTo>
                  <a:pt x="1336" y="329"/>
                </a:lnTo>
                <a:lnTo>
                  <a:pt x="1336" y="330"/>
                </a:lnTo>
                <a:lnTo>
                  <a:pt x="1336" y="331"/>
                </a:lnTo>
                <a:lnTo>
                  <a:pt x="1337" y="332"/>
                </a:lnTo>
                <a:lnTo>
                  <a:pt x="1337" y="334"/>
                </a:lnTo>
                <a:lnTo>
                  <a:pt x="1337" y="334"/>
                </a:lnTo>
                <a:lnTo>
                  <a:pt x="1337" y="333"/>
                </a:lnTo>
                <a:lnTo>
                  <a:pt x="1338" y="333"/>
                </a:lnTo>
                <a:lnTo>
                  <a:pt x="1338" y="331"/>
                </a:lnTo>
                <a:lnTo>
                  <a:pt x="1338" y="332"/>
                </a:lnTo>
                <a:lnTo>
                  <a:pt x="1338" y="334"/>
                </a:lnTo>
                <a:lnTo>
                  <a:pt x="1339" y="333"/>
                </a:lnTo>
                <a:lnTo>
                  <a:pt x="1339" y="333"/>
                </a:lnTo>
                <a:lnTo>
                  <a:pt x="1339" y="333"/>
                </a:lnTo>
                <a:lnTo>
                  <a:pt x="1339" y="334"/>
                </a:lnTo>
                <a:lnTo>
                  <a:pt x="1340" y="334"/>
                </a:lnTo>
                <a:lnTo>
                  <a:pt x="1340" y="334"/>
                </a:lnTo>
                <a:lnTo>
                  <a:pt x="1340" y="333"/>
                </a:lnTo>
                <a:lnTo>
                  <a:pt x="1340" y="333"/>
                </a:lnTo>
                <a:lnTo>
                  <a:pt x="1340" y="332"/>
                </a:lnTo>
                <a:lnTo>
                  <a:pt x="1341" y="332"/>
                </a:lnTo>
                <a:lnTo>
                  <a:pt x="1341" y="333"/>
                </a:lnTo>
                <a:lnTo>
                  <a:pt x="1341" y="336"/>
                </a:lnTo>
                <a:lnTo>
                  <a:pt x="1341" y="334"/>
                </a:lnTo>
                <a:lnTo>
                  <a:pt x="1342" y="331"/>
                </a:lnTo>
                <a:lnTo>
                  <a:pt x="1342" y="324"/>
                </a:lnTo>
                <a:lnTo>
                  <a:pt x="1342" y="324"/>
                </a:lnTo>
                <a:lnTo>
                  <a:pt x="1342" y="327"/>
                </a:lnTo>
                <a:lnTo>
                  <a:pt x="1343" y="328"/>
                </a:lnTo>
                <a:lnTo>
                  <a:pt x="1343" y="327"/>
                </a:lnTo>
                <a:lnTo>
                  <a:pt x="1343" y="328"/>
                </a:lnTo>
                <a:lnTo>
                  <a:pt x="1343" y="325"/>
                </a:lnTo>
                <a:lnTo>
                  <a:pt x="1344" y="324"/>
                </a:lnTo>
                <a:lnTo>
                  <a:pt x="1344" y="322"/>
                </a:lnTo>
                <a:lnTo>
                  <a:pt x="1344" y="321"/>
                </a:lnTo>
                <a:lnTo>
                  <a:pt x="1344" y="316"/>
                </a:lnTo>
                <a:lnTo>
                  <a:pt x="1345" y="316"/>
                </a:lnTo>
                <a:lnTo>
                  <a:pt x="1345" y="313"/>
                </a:lnTo>
                <a:lnTo>
                  <a:pt x="1345" y="310"/>
                </a:lnTo>
                <a:lnTo>
                  <a:pt x="1345" y="308"/>
                </a:lnTo>
                <a:lnTo>
                  <a:pt x="1345" y="304"/>
                </a:lnTo>
                <a:lnTo>
                  <a:pt x="1346" y="302"/>
                </a:lnTo>
                <a:lnTo>
                  <a:pt x="1346" y="298"/>
                </a:lnTo>
                <a:lnTo>
                  <a:pt x="1346" y="296"/>
                </a:lnTo>
                <a:lnTo>
                  <a:pt x="1346" y="292"/>
                </a:lnTo>
                <a:lnTo>
                  <a:pt x="1347" y="289"/>
                </a:lnTo>
                <a:lnTo>
                  <a:pt x="1347" y="287"/>
                </a:lnTo>
                <a:lnTo>
                  <a:pt x="1347" y="284"/>
                </a:lnTo>
                <a:lnTo>
                  <a:pt x="1347" y="283"/>
                </a:lnTo>
                <a:lnTo>
                  <a:pt x="1348" y="279"/>
                </a:lnTo>
                <a:lnTo>
                  <a:pt x="1348" y="276"/>
                </a:lnTo>
                <a:lnTo>
                  <a:pt x="1348" y="274"/>
                </a:lnTo>
                <a:lnTo>
                  <a:pt x="1348" y="276"/>
                </a:lnTo>
                <a:lnTo>
                  <a:pt x="1349" y="278"/>
                </a:lnTo>
                <a:lnTo>
                  <a:pt x="1349" y="282"/>
                </a:lnTo>
                <a:lnTo>
                  <a:pt x="1349" y="284"/>
                </a:lnTo>
                <a:lnTo>
                  <a:pt x="1349" y="288"/>
                </a:lnTo>
                <a:lnTo>
                  <a:pt x="1349" y="290"/>
                </a:lnTo>
                <a:lnTo>
                  <a:pt x="1350" y="295"/>
                </a:lnTo>
                <a:lnTo>
                  <a:pt x="1350" y="300"/>
                </a:lnTo>
                <a:lnTo>
                  <a:pt x="1350" y="304"/>
                </a:lnTo>
                <a:lnTo>
                  <a:pt x="1350" y="308"/>
                </a:lnTo>
                <a:lnTo>
                  <a:pt x="1351" y="313"/>
                </a:lnTo>
                <a:lnTo>
                  <a:pt x="1351" y="319"/>
                </a:lnTo>
                <a:lnTo>
                  <a:pt x="1351" y="322"/>
                </a:lnTo>
                <a:lnTo>
                  <a:pt x="1351" y="322"/>
                </a:lnTo>
                <a:lnTo>
                  <a:pt x="1352" y="322"/>
                </a:lnTo>
                <a:lnTo>
                  <a:pt x="1352" y="324"/>
                </a:lnTo>
                <a:lnTo>
                  <a:pt x="1352" y="325"/>
                </a:lnTo>
                <a:lnTo>
                  <a:pt x="1352" y="329"/>
                </a:lnTo>
                <a:lnTo>
                  <a:pt x="1353" y="329"/>
                </a:lnTo>
                <a:lnTo>
                  <a:pt x="1353" y="329"/>
                </a:lnTo>
                <a:lnTo>
                  <a:pt x="1353" y="329"/>
                </a:lnTo>
                <a:lnTo>
                  <a:pt x="1353" y="330"/>
                </a:lnTo>
                <a:lnTo>
                  <a:pt x="1353" y="331"/>
                </a:lnTo>
                <a:lnTo>
                  <a:pt x="1354" y="329"/>
                </a:lnTo>
                <a:lnTo>
                  <a:pt x="1354" y="327"/>
                </a:lnTo>
                <a:lnTo>
                  <a:pt x="1354" y="328"/>
                </a:lnTo>
                <a:lnTo>
                  <a:pt x="1354" y="326"/>
                </a:lnTo>
                <a:lnTo>
                  <a:pt x="1355" y="329"/>
                </a:lnTo>
                <a:lnTo>
                  <a:pt x="1355" y="331"/>
                </a:lnTo>
                <a:lnTo>
                  <a:pt x="1355" y="332"/>
                </a:lnTo>
                <a:lnTo>
                  <a:pt x="1355" y="333"/>
                </a:lnTo>
                <a:lnTo>
                  <a:pt x="1356" y="331"/>
                </a:lnTo>
                <a:lnTo>
                  <a:pt x="1356" y="328"/>
                </a:lnTo>
                <a:lnTo>
                  <a:pt x="1356" y="328"/>
                </a:lnTo>
                <a:lnTo>
                  <a:pt x="1356" y="328"/>
                </a:lnTo>
                <a:lnTo>
                  <a:pt x="1357" y="330"/>
                </a:lnTo>
                <a:lnTo>
                  <a:pt x="1357" y="333"/>
                </a:lnTo>
                <a:lnTo>
                  <a:pt x="1357" y="333"/>
                </a:lnTo>
                <a:lnTo>
                  <a:pt x="1357" y="333"/>
                </a:lnTo>
                <a:lnTo>
                  <a:pt x="1358" y="333"/>
                </a:lnTo>
                <a:lnTo>
                  <a:pt x="1358" y="334"/>
                </a:lnTo>
                <a:lnTo>
                  <a:pt x="1358" y="334"/>
                </a:lnTo>
                <a:lnTo>
                  <a:pt x="1358" y="334"/>
                </a:lnTo>
                <a:lnTo>
                  <a:pt x="1358" y="334"/>
                </a:lnTo>
                <a:lnTo>
                  <a:pt x="1359" y="334"/>
                </a:lnTo>
                <a:lnTo>
                  <a:pt x="1359" y="334"/>
                </a:lnTo>
                <a:lnTo>
                  <a:pt x="1359" y="334"/>
                </a:lnTo>
                <a:lnTo>
                  <a:pt x="1359" y="336"/>
                </a:lnTo>
                <a:lnTo>
                  <a:pt x="1360" y="336"/>
                </a:lnTo>
                <a:lnTo>
                  <a:pt x="1360" y="336"/>
                </a:lnTo>
                <a:lnTo>
                  <a:pt x="1360" y="334"/>
                </a:lnTo>
                <a:lnTo>
                  <a:pt x="1360" y="333"/>
                </a:lnTo>
                <a:lnTo>
                  <a:pt x="1361" y="334"/>
                </a:lnTo>
                <a:lnTo>
                  <a:pt x="1361" y="333"/>
                </a:lnTo>
                <a:lnTo>
                  <a:pt x="1361" y="336"/>
                </a:lnTo>
                <a:lnTo>
                  <a:pt x="1361" y="334"/>
                </a:lnTo>
                <a:lnTo>
                  <a:pt x="1362" y="333"/>
                </a:lnTo>
                <a:lnTo>
                  <a:pt x="1362" y="332"/>
                </a:lnTo>
                <a:lnTo>
                  <a:pt x="1362" y="331"/>
                </a:lnTo>
                <a:lnTo>
                  <a:pt x="1362" y="332"/>
                </a:lnTo>
                <a:lnTo>
                  <a:pt x="1362" y="332"/>
                </a:lnTo>
                <a:lnTo>
                  <a:pt x="1363" y="334"/>
                </a:lnTo>
                <a:lnTo>
                  <a:pt x="1363" y="332"/>
                </a:lnTo>
                <a:lnTo>
                  <a:pt x="1363" y="332"/>
                </a:lnTo>
                <a:lnTo>
                  <a:pt x="1363" y="330"/>
                </a:lnTo>
                <a:lnTo>
                  <a:pt x="1364" y="329"/>
                </a:lnTo>
                <a:lnTo>
                  <a:pt x="1364" y="330"/>
                </a:lnTo>
                <a:lnTo>
                  <a:pt x="1364" y="333"/>
                </a:lnTo>
                <a:lnTo>
                  <a:pt x="1364" y="332"/>
                </a:lnTo>
                <a:lnTo>
                  <a:pt x="1365" y="331"/>
                </a:lnTo>
                <a:lnTo>
                  <a:pt x="1365" y="330"/>
                </a:lnTo>
                <a:lnTo>
                  <a:pt x="1365" y="332"/>
                </a:lnTo>
                <a:lnTo>
                  <a:pt x="1365" y="336"/>
                </a:lnTo>
                <a:lnTo>
                  <a:pt x="1366" y="335"/>
                </a:lnTo>
                <a:lnTo>
                  <a:pt x="1366" y="333"/>
                </a:lnTo>
                <a:lnTo>
                  <a:pt x="1366" y="331"/>
                </a:lnTo>
                <a:lnTo>
                  <a:pt x="1367" y="331"/>
                </a:lnTo>
                <a:lnTo>
                  <a:pt x="1367" y="332"/>
                </a:lnTo>
                <a:lnTo>
                  <a:pt x="1367" y="332"/>
                </a:lnTo>
                <a:lnTo>
                  <a:pt x="1367" y="333"/>
                </a:lnTo>
                <a:lnTo>
                  <a:pt x="1367" y="334"/>
                </a:lnTo>
                <a:lnTo>
                  <a:pt x="1367" y="334"/>
                </a:lnTo>
                <a:lnTo>
                  <a:pt x="1368" y="335"/>
                </a:lnTo>
                <a:lnTo>
                  <a:pt x="1368" y="335"/>
                </a:lnTo>
                <a:lnTo>
                  <a:pt x="1368" y="335"/>
                </a:lnTo>
                <a:lnTo>
                  <a:pt x="1368" y="333"/>
                </a:lnTo>
                <a:lnTo>
                  <a:pt x="1369" y="334"/>
                </a:lnTo>
                <a:lnTo>
                  <a:pt x="1369" y="333"/>
                </a:lnTo>
                <a:lnTo>
                  <a:pt x="1369" y="333"/>
                </a:lnTo>
                <a:lnTo>
                  <a:pt x="1370" y="334"/>
                </a:lnTo>
                <a:lnTo>
                  <a:pt x="1370" y="336"/>
                </a:lnTo>
                <a:lnTo>
                  <a:pt x="1370" y="337"/>
                </a:lnTo>
                <a:lnTo>
                  <a:pt x="1370" y="334"/>
                </a:lnTo>
                <a:lnTo>
                  <a:pt x="1371" y="332"/>
                </a:lnTo>
                <a:lnTo>
                  <a:pt x="1371" y="332"/>
                </a:lnTo>
                <a:lnTo>
                  <a:pt x="1371" y="332"/>
                </a:lnTo>
                <a:lnTo>
                  <a:pt x="1371" y="332"/>
                </a:lnTo>
                <a:lnTo>
                  <a:pt x="1371" y="333"/>
                </a:lnTo>
                <a:lnTo>
                  <a:pt x="1371" y="335"/>
                </a:lnTo>
                <a:lnTo>
                  <a:pt x="1372" y="337"/>
                </a:lnTo>
                <a:lnTo>
                  <a:pt x="1372" y="334"/>
                </a:lnTo>
                <a:lnTo>
                  <a:pt x="1372" y="335"/>
                </a:lnTo>
                <a:lnTo>
                  <a:pt x="1373" y="334"/>
                </a:lnTo>
                <a:lnTo>
                  <a:pt x="1373" y="334"/>
                </a:lnTo>
                <a:lnTo>
                  <a:pt x="1373" y="335"/>
                </a:lnTo>
                <a:lnTo>
                  <a:pt x="1373" y="336"/>
                </a:lnTo>
                <a:lnTo>
                  <a:pt x="1374" y="338"/>
                </a:lnTo>
                <a:lnTo>
                  <a:pt x="1374" y="336"/>
                </a:lnTo>
                <a:lnTo>
                  <a:pt x="1374" y="337"/>
                </a:lnTo>
                <a:lnTo>
                  <a:pt x="1374" y="336"/>
                </a:lnTo>
                <a:lnTo>
                  <a:pt x="1375" y="336"/>
                </a:lnTo>
                <a:lnTo>
                  <a:pt x="1375" y="336"/>
                </a:lnTo>
                <a:lnTo>
                  <a:pt x="1375" y="336"/>
                </a:lnTo>
                <a:lnTo>
                  <a:pt x="1375" y="334"/>
                </a:lnTo>
                <a:lnTo>
                  <a:pt x="1376" y="334"/>
                </a:lnTo>
                <a:lnTo>
                  <a:pt x="1376" y="333"/>
                </a:lnTo>
                <a:lnTo>
                  <a:pt x="1376" y="335"/>
                </a:lnTo>
                <a:lnTo>
                  <a:pt x="1376" y="336"/>
                </a:lnTo>
                <a:lnTo>
                  <a:pt x="1376" y="336"/>
                </a:lnTo>
                <a:lnTo>
                  <a:pt x="1377" y="335"/>
                </a:lnTo>
                <a:lnTo>
                  <a:pt x="1377" y="333"/>
                </a:lnTo>
                <a:lnTo>
                  <a:pt x="1377" y="333"/>
                </a:lnTo>
                <a:lnTo>
                  <a:pt x="1377" y="334"/>
                </a:lnTo>
                <a:lnTo>
                  <a:pt x="1378" y="331"/>
                </a:lnTo>
                <a:lnTo>
                  <a:pt x="1378" y="330"/>
                </a:lnTo>
                <a:lnTo>
                  <a:pt x="1378" y="328"/>
                </a:lnTo>
                <a:lnTo>
                  <a:pt x="1378" y="328"/>
                </a:lnTo>
                <a:lnTo>
                  <a:pt x="1379" y="328"/>
                </a:lnTo>
                <a:lnTo>
                  <a:pt x="1379" y="328"/>
                </a:lnTo>
                <a:lnTo>
                  <a:pt x="1379" y="328"/>
                </a:lnTo>
                <a:lnTo>
                  <a:pt x="1379" y="324"/>
                </a:lnTo>
                <a:lnTo>
                  <a:pt x="1380" y="322"/>
                </a:lnTo>
                <a:lnTo>
                  <a:pt x="1380" y="323"/>
                </a:lnTo>
                <a:lnTo>
                  <a:pt x="1380" y="324"/>
                </a:lnTo>
                <a:lnTo>
                  <a:pt x="1380" y="324"/>
                </a:lnTo>
                <a:lnTo>
                  <a:pt x="1380" y="326"/>
                </a:lnTo>
                <a:lnTo>
                  <a:pt x="1381" y="328"/>
                </a:lnTo>
                <a:lnTo>
                  <a:pt x="1381" y="328"/>
                </a:lnTo>
                <a:lnTo>
                  <a:pt x="1381" y="329"/>
                </a:lnTo>
                <a:lnTo>
                  <a:pt x="1381" y="332"/>
                </a:lnTo>
                <a:lnTo>
                  <a:pt x="1382" y="334"/>
                </a:lnTo>
                <a:lnTo>
                  <a:pt x="1382" y="336"/>
                </a:lnTo>
                <a:lnTo>
                  <a:pt x="1382" y="335"/>
                </a:lnTo>
                <a:lnTo>
                  <a:pt x="1382" y="336"/>
                </a:lnTo>
                <a:lnTo>
                  <a:pt x="1383" y="336"/>
                </a:lnTo>
                <a:lnTo>
                  <a:pt x="1383" y="337"/>
                </a:lnTo>
                <a:lnTo>
                  <a:pt x="1383" y="338"/>
                </a:lnTo>
                <a:lnTo>
                  <a:pt x="1383" y="338"/>
                </a:lnTo>
                <a:lnTo>
                  <a:pt x="1384" y="339"/>
                </a:lnTo>
                <a:lnTo>
                  <a:pt x="1384" y="339"/>
                </a:lnTo>
                <a:lnTo>
                  <a:pt x="1384" y="339"/>
                </a:lnTo>
                <a:lnTo>
                  <a:pt x="1384" y="337"/>
                </a:lnTo>
                <a:lnTo>
                  <a:pt x="1385" y="337"/>
                </a:lnTo>
                <a:lnTo>
                  <a:pt x="1385" y="336"/>
                </a:lnTo>
                <a:lnTo>
                  <a:pt x="1385" y="335"/>
                </a:lnTo>
                <a:lnTo>
                  <a:pt x="1385" y="334"/>
                </a:lnTo>
                <a:lnTo>
                  <a:pt x="1385" y="338"/>
                </a:lnTo>
                <a:lnTo>
                  <a:pt x="1386" y="336"/>
                </a:lnTo>
                <a:lnTo>
                  <a:pt x="1386" y="339"/>
                </a:lnTo>
                <a:lnTo>
                  <a:pt x="1386" y="339"/>
                </a:lnTo>
                <a:lnTo>
                  <a:pt x="1386" y="333"/>
                </a:lnTo>
                <a:lnTo>
                  <a:pt x="1387" y="308"/>
                </a:lnTo>
                <a:lnTo>
                  <a:pt x="1387" y="261"/>
                </a:lnTo>
                <a:lnTo>
                  <a:pt x="1387" y="189"/>
                </a:lnTo>
                <a:lnTo>
                  <a:pt x="1387" y="110"/>
                </a:lnTo>
                <a:lnTo>
                  <a:pt x="1388" y="49"/>
                </a:lnTo>
                <a:lnTo>
                  <a:pt x="1388" y="27"/>
                </a:lnTo>
                <a:lnTo>
                  <a:pt x="1388" y="62"/>
                </a:lnTo>
                <a:lnTo>
                  <a:pt x="1388" y="125"/>
                </a:lnTo>
                <a:lnTo>
                  <a:pt x="1389" y="197"/>
                </a:lnTo>
                <a:lnTo>
                  <a:pt x="1389" y="266"/>
                </a:lnTo>
                <a:lnTo>
                  <a:pt x="1389" y="311"/>
                </a:lnTo>
                <a:lnTo>
                  <a:pt x="1389" y="329"/>
                </a:lnTo>
                <a:lnTo>
                  <a:pt x="1389" y="330"/>
                </a:lnTo>
                <a:lnTo>
                  <a:pt x="1390" y="330"/>
                </a:lnTo>
                <a:lnTo>
                  <a:pt x="1390" y="328"/>
                </a:lnTo>
                <a:lnTo>
                  <a:pt x="1390" y="329"/>
                </a:lnTo>
                <a:lnTo>
                  <a:pt x="1390" y="332"/>
                </a:lnTo>
                <a:lnTo>
                  <a:pt x="1391" y="334"/>
                </a:lnTo>
                <a:lnTo>
                  <a:pt x="1391" y="334"/>
                </a:lnTo>
                <a:lnTo>
                  <a:pt x="1391" y="337"/>
                </a:lnTo>
                <a:lnTo>
                  <a:pt x="1391" y="337"/>
                </a:lnTo>
                <a:lnTo>
                  <a:pt x="1392" y="338"/>
                </a:lnTo>
                <a:lnTo>
                  <a:pt x="1392" y="338"/>
                </a:lnTo>
                <a:lnTo>
                  <a:pt x="1392" y="337"/>
                </a:lnTo>
                <a:lnTo>
                  <a:pt x="1392" y="336"/>
                </a:lnTo>
                <a:lnTo>
                  <a:pt x="1393" y="334"/>
                </a:lnTo>
                <a:lnTo>
                  <a:pt x="1393" y="334"/>
                </a:lnTo>
                <a:lnTo>
                  <a:pt x="1393" y="334"/>
                </a:lnTo>
                <a:lnTo>
                  <a:pt x="1393" y="336"/>
                </a:lnTo>
                <a:lnTo>
                  <a:pt x="1393" y="336"/>
                </a:lnTo>
                <a:lnTo>
                  <a:pt x="1394" y="334"/>
                </a:lnTo>
                <a:lnTo>
                  <a:pt x="1394" y="336"/>
                </a:lnTo>
                <a:lnTo>
                  <a:pt x="1394" y="334"/>
                </a:lnTo>
                <a:lnTo>
                  <a:pt x="1394" y="334"/>
                </a:lnTo>
                <a:lnTo>
                  <a:pt x="1395" y="334"/>
                </a:lnTo>
                <a:lnTo>
                  <a:pt x="1395" y="334"/>
                </a:lnTo>
                <a:lnTo>
                  <a:pt x="1395" y="334"/>
                </a:lnTo>
                <a:lnTo>
                  <a:pt x="1395" y="337"/>
                </a:lnTo>
                <a:lnTo>
                  <a:pt x="1396" y="333"/>
                </a:lnTo>
                <a:lnTo>
                  <a:pt x="1396" y="334"/>
                </a:lnTo>
                <a:lnTo>
                  <a:pt x="1396" y="333"/>
                </a:lnTo>
                <a:lnTo>
                  <a:pt x="1396" y="332"/>
                </a:lnTo>
                <a:lnTo>
                  <a:pt x="1397" y="331"/>
                </a:lnTo>
                <a:lnTo>
                  <a:pt x="1397" y="328"/>
                </a:lnTo>
                <a:lnTo>
                  <a:pt x="1397" y="328"/>
                </a:lnTo>
                <a:lnTo>
                  <a:pt x="1397" y="325"/>
                </a:lnTo>
                <a:lnTo>
                  <a:pt x="1398" y="324"/>
                </a:lnTo>
                <a:lnTo>
                  <a:pt x="1398" y="327"/>
                </a:lnTo>
                <a:lnTo>
                  <a:pt x="1398" y="324"/>
                </a:lnTo>
                <a:lnTo>
                  <a:pt x="1398" y="324"/>
                </a:lnTo>
                <a:lnTo>
                  <a:pt x="1398" y="320"/>
                </a:lnTo>
                <a:lnTo>
                  <a:pt x="1399" y="316"/>
                </a:lnTo>
                <a:lnTo>
                  <a:pt x="1399" y="312"/>
                </a:lnTo>
                <a:lnTo>
                  <a:pt x="1399" y="311"/>
                </a:lnTo>
                <a:lnTo>
                  <a:pt x="1399" y="309"/>
                </a:lnTo>
                <a:lnTo>
                  <a:pt x="1400" y="309"/>
                </a:lnTo>
                <a:lnTo>
                  <a:pt x="1400" y="307"/>
                </a:lnTo>
                <a:lnTo>
                  <a:pt x="1400" y="304"/>
                </a:lnTo>
                <a:lnTo>
                  <a:pt x="1400" y="300"/>
                </a:lnTo>
                <a:lnTo>
                  <a:pt x="1401" y="294"/>
                </a:lnTo>
                <a:lnTo>
                  <a:pt x="1401" y="289"/>
                </a:lnTo>
                <a:lnTo>
                  <a:pt x="1401" y="286"/>
                </a:lnTo>
                <a:lnTo>
                  <a:pt x="1401" y="286"/>
                </a:lnTo>
                <a:lnTo>
                  <a:pt x="1402" y="284"/>
                </a:lnTo>
                <a:lnTo>
                  <a:pt x="1402" y="280"/>
                </a:lnTo>
                <a:lnTo>
                  <a:pt x="1402" y="278"/>
                </a:lnTo>
                <a:lnTo>
                  <a:pt x="1402" y="277"/>
                </a:lnTo>
                <a:lnTo>
                  <a:pt x="1402" y="278"/>
                </a:lnTo>
                <a:lnTo>
                  <a:pt x="1403" y="278"/>
                </a:lnTo>
                <a:lnTo>
                  <a:pt x="1403" y="282"/>
                </a:lnTo>
                <a:lnTo>
                  <a:pt x="1403" y="284"/>
                </a:lnTo>
                <a:lnTo>
                  <a:pt x="1403" y="288"/>
                </a:lnTo>
                <a:lnTo>
                  <a:pt x="1404" y="294"/>
                </a:lnTo>
                <a:lnTo>
                  <a:pt x="1404" y="297"/>
                </a:lnTo>
                <a:lnTo>
                  <a:pt x="1404" y="300"/>
                </a:lnTo>
                <a:lnTo>
                  <a:pt x="1404" y="304"/>
                </a:lnTo>
                <a:lnTo>
                  <a:pt x="1405" y="308"/>
                </a:lnTo>
                <a:lnTo>
                  <a:pt x="1405" y="312"/>
                </a:lnTo>
                <a:lnTo>
                  <a:pt x="1405" y="317"/>
                </a:lnTo>
                <a:lnTo>
                  <a:pt x="1406" y="319"/>
                </a:lnTo>
                <a:lnTo>
                  <a:pt x="1406" y="321"/>
                </a:lnTo>
                <a:lnTo>
                  <a:pt x="1406" y="324"/>
                </a:lnTo>
                <a:lnTo>
                  <a:pt x="1406" y="325"/>
                </a:lnTo>
                <a:lnTo>
                  <a:pt x="1407" y="328"/>
                </a:lnTo>
                <a:lnTo>
                  <a:pt x="1407" y="330"/>
                </a:lnTo>
                <a:lnTo>
                  <a:pt x="1407" y="328"/>
                </a:lnTo>
                <a:lnTo>
                  <a:pt x="1407" y="330"/>
                </a:lnTo>
                <a:lnTo>
                  <a:pt x="1407" y="330"/>
                </a:lnTo>
                <a:lnTo>
                  <a:pt x="1407" y="328"/>
                </a:lnTo>
                <a:lnTo>
                  <a:pt x="1408" y="328"/>
                </a:lnTo>
                <a:lnTo>
                  <a:pt x="1408" y="328"/>
                </a:lnTo>
                <a:lnTo>
                  <a:pt x="1408" y="331"/>
                </a:lnTo>
                <a:lnTo>
                  <a:pt x="1409" y="332"/>
                </a:lnTo>
                <a:lnTo>
                  <a:pt x="1409" y="333"/>
                </a:lnTo>
                <a:lnTo>
                  <a:pt x="1409" y="332"/>
                </a:lnTo>
                <a:lnTo>
                  <a:pt x="1409" y="331"/>
                </a:lnTo>
                <a:lnTo>
                  <a:pt x="1410" y="330"/>
                </a:lnTo>
                <a:lnTo>
                  <a:pt x="1410" y="331"/>
                </a:lnTo>
                <a:lnTo>
                  <a:pt x="1410" y="333"/>
                </a:lnTo>
                <a:lnTo>
                  <a:pt x="1410" y="332"/>
                </a:lnTo>
                <a:lnTo>
                  <a:pt x="1411" y="332"/>
                </a:lnTo>
                <a:lnTo>
                  <a:pt x="1411" y="332"/>
                </a:lnTo>
                <a:lnTo>
                  <a:pt x="1411" y="333"/>
                </a:lnTo>
                <a:lnTo>
                  <a:pt x="1411" y="336"/>
                </a:lnTo>
                <a:lnTo>
                  <a:pt x="1411" y="335"/>
                </a:lnTo>
                <a:lnTo>
                  <a:pt x="1412" y="333"/>
                </a:lnTo>
                <a:lnTo>
                  <a:pt x="1412" y="332"/>
                </a:lnTo>
                <a:lnTo>
                  <a:pt x="1412" y="332"/>
                </a:lnTo>
                <a:lnTo>
                  <a:pt x="1412" y="332"/>
                </a:lnTo>
                <a:lnTo>
                  <a:pt x="1413" y="332"/>
                </a:lnTo>
                <a:lnTo>
                  <a:pt x="1413" y="332"/>
                </a:lnTo>
                <a:lnTo>
                  <a:pt x="1413" y="334"/>
                </a:lnTo>
                <a:lnTo>
                  <a:pt x="1413" y="333"/>
                </a:lnTo>
                <a:lnTo>
                  <a:pt x="1414" y="334"/>
                </a:lnTo>
                <a:lnTo>
                  <a:pt x="1414" y="334"/>
                </a:lnTo>
                <a:lnTo>
                  <a:pt x="1414" y="336"/>
                </a:lnTo>
                <a:lnTo>
                  <a:pt x="1414" y="334"/>
                </a:lnTo>
                <a:lnTo>
                  <a:pt x="1415" y="334"/>
                </a:lnTo>
                <a:lnTo>
                  <a:pt x="1415" y="334"/>
                </a:lnTo>
                <a:lnTo>
                  <a:pt x="1415" y="333"/>
                </a:lnTo>
                <a:lnTo>
                  <a:pt x="1415" y="333"/>
                </a:lnTo>
                <a:lnTo>
                  <a:pt x="1416" y="333"/>
                </a:lnTo>
                <a:lnTo>
                  <a:pt x="1416" y="334"/>
                </a:lnTo>
                <a:lnTo>
                  <a:pt x="1416" y="334"/>
                </a:lnTo>
                <a:lnTo>
                  <a:pt x="1416" y="333"/>
                </a:lnTo>
                <a:lnTo>
                  <a:pt x="1416" y="333"/>
                </a:lnTo>
                <a:lnTo>
                  <a:pt x="1417" y="334"/>
                </a:lnTo>
                <a:lnTo>
                  <a:pt x="1417" y="333"/>
                </a:lnTo>
                <a:lnTo>
                  <a:pt x="1417" y="333"/>
                </a:lnTo>
                <a:lnTo>
                  <a:pt x="1417" y="332"/>
                </a:lnTo>
                <a:lnTo>
                  <a:pt x="1418" y="332"/>
                </a:lnTo>
                <a:lnTo>
                  <a:pt x="1418" y="334"/>
                </a:lnTo>
                <a:lnTo>
                  <a:pt x="1418" y="332"/>
                </a:lnTo>
                <a:lnTo>
                  <a:pt x="1418" y="333"/>
                </a:lnTo>
                <a:lnTo>
                  <a:pt x="1419" y="332"/>
                </a:lnTo>
                <a:lnTo>
                  <a:pt x="1419" y="332"/>
                </a:lnTo>
                <a:lnTo>
                  <a:pt x="1419" y="332"/>
                </a:lnTo>
                <a:lnTo>
                  <a:pt x="1419" y="332"/>
                </a:lnTo>
                <a:lnTo>
                  <a:pt x="1420" y="333"/>
                </a:lnTo>
                <a:lnTo>
                  <a:pt x="1420" y="332"/>
                </a:lnTo>
                <a:lnTo>
                  <a:pt x="1420" y="330"/>
                </a:lnTo>
                <a:lnTo>
                  <a:pt x="1420" y="331"/>
                </a:lnTo>
                <a:lnTo>
                  <a:pt x="1420" y="329"/>
                </a:lnTo>
                <a:lnTo>
                  <a:pt x="1421" y="330"/>
                </a:lnTo>
                <a:lnTo>
                  <a:pt x="1421" y="333"/>
                </a:lnTo>
                <a:lnTo>
                  <a:pt x="1421" y="335"/>
                </a:lnTo>
                <a:lnTo>
                  <a:pt x="1421" y="334"/>
                </a:lnTo>
                <a:lnTo>
                  <a:pt x="1422" y="334"/>
                </a:lnTo>
                <a:lnTo>
                  <a:pt x="1422" y="333"/>
                </a:lnTo>
                <a:lnTo>
                  <a:pt x="1422" y="332"/>
                </a:lnTo>
                <a:lnTo>
                  <a:pt x="1422" y="333"/>
                </a:lnTo>
                <a:lnTo>
                  <a:pt x="1423" y="334"/>
                </a:lnTo>
                <a:lnTo>
                  <a:pt x="1423" y="335"/>
                </a:lnTo>
                <a:lnTo>
                  <a:pt x="1423" y="335"/>
                </a:lnTo>
                <a:lnTo>
                  <a:pt x="1423" y="333"/>
                </a:lnTo>
                <a:lnTo>
                  <a:pt x="1424" y="333"/>
                </a:lnTo>
                <a:lnTo>
                  <a:pt x="1424" y="334"/>
                </a:lnTo>
                <a:lnTo>
                  <a:pt x="1424" y="334"/>
                </a:lnTo>
                <a:lnTo>
                  <a:pt x="1424" y="334"/>
                </a:lnTo>
                <a:lnTo>
                  <a:pt x="1425" y="335"/>
                </a:lnTo>
                <a:lnTo>
                  <a:pt x="1425" y="336"/>
                </a:lnTo>
                <a:lnTo>
                  <a:pt x="1425" y="333"/>
                </a:lnTo>
                <a:lnTo>
                  <a:pt x="1425" y="333"/>
                </a:lnTo>
                <a:lnTo>
                  <a:pt x="1425" y="331"/>
                </a:lnTo>
                <a:lnTo>
                  <a:pt x="1426" y="332"/>
                </a:lnTo>
                <a:lnTo>
                  <a:pt x="1426" y="333"/>
                </a:lnTo>
                <a:lnTo>
                  <a:pt x="1426" y="333"/>
                </a:lnTo>
                <a:lnTo>
                  <a:pt x="1426" y="333"/>
                </a:lnTo>
                <a:lnTo>
                  <a:pt x="1427" y="336"/>
                </a:lnTo>
                <a:lnTo>
                  <a:pt x="1427" y="334"/>
                </a:lnTo>
                <a:lnTo>
                  <a:pt x="1427" y="334"/>
                </a:lnTo>
                <a:lnTo>
                  <a:pt x="1427" y="336"/>
                </a:lnTo>
                <a:lnTo>
                  <a:pt x="1428" y="337"/>
                </a:lnTo>
                <a:lnTo>
                  <a:pt x="1428" y="340"/>
                </a:lnTo>
                <a:lnTo>
                  <a:pt x="1428" y="336"/>
                </a:lnTo>
                <a:lnTo>
                  <a:pt x="1428" y="334"/>
                </a:lnTo>
                <a:lnTo>
                  <a:pt x="1429" y="330"/>
                </a:lnTo>
                <a:lnTo>
                  <a:pt x="1429" y="330"/>
                </a:lnTo>
                <a:lnTo>
                  <a:pt x="1429" y="330"/>
                </a:lnTo>
                <a:lnTo>
                  <a:pt x="1429" y="329"/>
                </a:lnTo>
                <a:lnTo>
                  <a:pt x="1429" y="328"/>
                </a:lnTo>
                <a:lnTo>
                  <a:pt x="1430" y="328"/>
                </a:lnTo>
                <a:lnTo>
                  <a:pt x="1430" y="327"/>
                </a:lnTo>
                <a:lnTo>
                  <a:pt x="1430" y="327"/>
                </a:lnTo>
                <a:lnTo>
                  <a:pt x="1430" y="324"/>
                </a:lnTo>
                <a:lnTo>
                  <a:pt x="1431" y="322"/>
                </a:lnTo>
                <a:lnTo>
                  <a:pt x="1431" y="322"/>
                </a:lnTo>
                <a:lnTo>
                  <a:pt x="1431" y="324"/>
                </a:lnTo>
                <a:lnTo>
                  <a:pt x="1431" y="327"/>
                </a:lnTo>
                <a:lnTo>
                  <a:pt x="1432" y="328"/>
                </a:lnTo>
                <a:lnTo>
                  <a:pt x="1432" y="328"/>
                </a:lnTo>
                <a:lnTo>
                  <a:pt x="1432" y="327"/>
                </a:lnTo>
                <a:lnTo>
                  <a:pt x="1432" y="326"/>
                </a:lnTo>
                <a:lnTo>
                  <a:pt x="1433" y="327"/>
                </a:lnTo>
                <a:lnTo>
                  <a:pt x="1433" y="328"/>
                </a:lnTo>
                <a:lnTo>
                  <a:pt x="1433" y="328"/>
                </a:lnTo>
                <a:lnTo>
                  <a:pt x="1433" y="330"/>
                </a:lnTo>
                <a:lnTo>
                  <a:pt x="1433" y="333"/>
                </a:lnTo>
                <a:lnTo>
                  <a:pt x="1434" y="334"/>
                </a:lnTo>
                <a:lnTo>
                  <a:pt x="1434" y="334"/>
                </a:lnTo>
                <a:lnTo>
                  <a:pt x="1434" y="334"/>
                </a:lnTo>
                <a:lnTo>
                  <a:pt x="1434" y="334"/>
                </a:lnTo>
                <a:lnTo>
                  <a:pt x="1435" y="334"/>
                </a:lnTo>
                <a:lnTo>
                  <a:pt x="1435" y="336"/>
                </a:lnTo>
                <a:lnTo>
                  <a:pt x="1435" y="336"/>
                </a:lnTo>
                <a:lnTo>
                  <a:pt x="1435" y="336"/>
                </a:lnTo>
                <a:lnTo>
                  <a:pt x="1436" y="337"/>
                </a:lnTo>
                <a:lnTo>
                  <a:pt x="1436" y="336"/>
                </a:lnTo>
                <a:lnTo>
                  <a:pt x="1436" y="334"/>
                </a:lnTo>
                <a:lnTo>
                  <a:pt x="1436" y="334"/>
                </a:lnTo>
                <a:lnTo>
                  <a:pt x="1437" y="333"/>
                </a:lnTo>
                <a:lnTo>
                  <a:pt x="1437" y="333"/>
                </a:lnTo>
                <a:lnTo>
                  <a:pt x="1437" y="335"/>
                </a:lnTo>
                <a:lnTo>
                  <a:pt x="1438" y="336"/>
                </a:lnTo>
                <a:lnTo>
                  <a:pt x="1438" y="335"/>
                </a:lnTo>
                <a:lnTo>
                  <a:pt x="1438" y="326"/>
                </a:lnTo>
                <a:lnTo>
                  <a:pt x="1438" y="288"/>
                </a:lnTo>
                <a:lnTo>
                  <a:pt x="1438" y="223"/>
                </a:lnTo>
                <a:lnTo>
                  <a:pt x="1438" y="143"/>
                </a:lnTo>
                <a:lnTo>
                  <a:pt x="1439" y="67"/>
                </a:lnTo>
                <a:lnTo>
                  <a:pt x="1439" y="21"/>
                </a:lnTo>
                <a:lnTo>
                  <a:pt x="1439" y="27"/>
                </a:lnTo>
                <a:lnTo>
                  <a:pt x="1439" y="73"/>
                </a:lnTo>
                <a:lnTo>
                  <a:pt x="1440" y="142"/>
                </a:lnTo>
                <a:lnTo>
                  <a:pt x="1440" y="214"/>
                </a:lnTo>
                <a:lnTo>
                  <a:pt x="1440" y="277"/>
                </a:lnTo>
                <a:lnTo>
                  <a:pt x="1441" y="312"/>
                </a:lnTo>
                <a:lnTo>
                  <a:pt x="1441" y="322"/>
                </a:lnTo>
                <a:lnTo>
                  <a:pt x="1441" y="322"/>
                </a:lnTo>
                <a:lnTo>
                  <a:pt x="1441" y="322"/>
                </a:lnTo>
                <a:lnTo>
                  <a:pt x="1442" y="324"/>
                </a:lnTo>
                <a:lnTo>
                  <a:pt x="1442" y="327"/>
                </a:lnTo>
                <a:lnTo>
                  <a:pt x="1442" y="330"/>
                </a:lnTo>
                <a:lnTo>
                  <a:pt x="1442" y="331"/>
                </a:lnTo>
                <a:lnTo>
                  <a:pt x="1442" y="332"/>
                </a:lnTo>
                <a:lnTo>
                  <a:pt x="1442" y="332"/>
                </a:lnTo>
                <a:lnTo>
                  <a:pt x="1443" y="334"/>
                </a:lnTo>
                <a:lnTo>
                  <a:pt x="1443" y="334"/>
                </a:lnTo>
                <a:lnTo>
                  <a:pt x="1443" y="333"/>
                </a:lnTo>
                <a:lnTo>
                  <a:pt x="1443" y="332"/>
                </a:lnTo>
                <a:lnTo>
                  <a:pt x="1444" y="332"/>
                </a:lnTo>
                <a:lnTo>
                  <a:pt x="1444" y="332"/>
                </a:lnTo>
                <a:lnTo>
                  <a:pt x="1444" y="331"/>
                </a:lnTo>
                <a:lnTo>
                  <a:pt x="1445" y="333"/>
                </a:lnTo>
                <a:lnTo>
                  <a:pt x="1445" y="333"/>
                </a:lnTo>
                <a:lnTo>
                  <a:pt x="1445" y="332"/>
                </a:lnTo>
                <a:lnTo>
                  <a:pt x="1445" y="331"/>
                </a:lnTo>
                <a:lnTo>
                  <a:pt x="1446" y="332"/>
                </a:lnTo>
                <a:lnTo>
                  <a:pt x="1446" y="332"/>
                </a:lnTo>
                <a:lnTo>
                  <a:pt x="1446" y="332"/>
                </a:lnTo>
                <a:lnTo>
                  <a:pt x="1446" y="332"/>
                </a:lnTo>
                <a:lnTo>
                  <a:pt x="1447" y="333"/>
                </a:lnTo>
                <a:lnTo>
                  <a:pt x="1447" y="331"/>
                </a:lnTo>
                <a:lnTo>
                  <a:pt x="1447" y="329"/>
                </a:lnTo>
                <a:lnTo>
                  <a:pt x="1447" y="327"/>
                </a:lnTo>
                <a:lnTo>
                  <a:pt x="1447" y="327"/>
                </a:lnTo>
                <a:lnTo>
                  <a:pt x="1448" y="328"/>
                </a:lnTo>
                <a:lnTo>
                  <a:pt x="1448" y="330"/>
                </a:lnTo>
                <a:lnTo>
                  <a:pt x="1448" y="325"/>
                </a:lnTo>
                <a:lnTo>
                  <a:pt x="1448" y="324"/>
                </a:lnTo>
                <a:lnTo>
                  <a:pt x="1449" y="323"/>
                </a:lnTo>
                <a:lnTo>
                  <a:pt x="1449" y="324"/>
                </a:lnTo>
                <a:lnTo>
                  <a:pt x="1449" y="326"/>
                </a:lnTo>
                <a:lnTo>
                  <a:pt x="1449" y="321"/>
                </a:lnTo>
                <a:lnTo>
                  <a:pt x="1450" y="319"/>
                </a:lnTo>
                <a:lnTo>
                  <a:pt x="1450" y="318"/>
                </a:lnTo>
                <a:lnTo>
                  <a:pt x="1450" y="317"/>
                </a:lnTo>
                <a:lnTo>
                  <a:pt x="1450" y="314"/>
                </a:lnTo>
                <a:lnTo>
                  <a:pt x="1451" y="312"/>
                </a:lnTo>
                <a:lnTo>
                  <a:pt x="1451" y="310"/>
                </a:lnTo>
                <a:lnTo>
                  <a:pt x="1451" y="308"/>
                </a:lnTo>
                <a:lnTo>
                  <a:pt x="1451" y="305"/>
                </a:lnTo>
                <a:lnTo>
                  <a:pt x="1451" y="301"/>
                </a:lnTo>
                <a:lnTo>
                  <a:pt x="1452" y="298"/>
                </a:lnTo>
                <a:lnTo>
                  <a:pt x="1452" y="294"/>
                </a:lnTo>
                <a:lnTo>
                  <a:pt x="1452" y="291"/>
                </a:lnTo>
                <a:lnTo>
                  <a:pt x="1452" y="288"/>
                </a:lnTo>
                <a:lnTo>
                  <a:pt x="1453" y="286"/>
                </a:lnTo>
                <a:lnTo>
                  <a:pt x="1453" y="283"/>
                </a:lnTo>
                <a:lnTo>
                  <a:pt x="1453" y="280"/>
                </a:lnTo>
                <a:lnTo>
                  <a:pt x="1453" y="279"/>
                </a:lnTo>
                <a:lnTo>
                  <a:pt x="1454" y="277"/>
                </a:lnTo>
                <a:lnTo>
                  <a:pt x="1454" y="277"/>
                </a:lnTo>
                <a:lnTo>
                  <a:pt x="1454" y="276"/>
                </a:lnTo>
                <a:lnTo>
                  <a:pt x="1454" y="278"/>
                </a:lnTo>
                <a:lnTo>
                  <a:pt x="1455" y="283"/>
                </a:lnTo>
                <a:lnTo>
                  <a:pt x="1455" y="285"/>
                </a:lnTo>
                <a:lnTo>
                  <a:pt x="1455" y="289"/>
                </a:lnTo>
                <a:lnTo>
                  <a:pt x="1455" y="294"/>
                </a:lnTo>
                <a:lnTo>
                  <a:pt x="1456" y="299"/>
                </a:lnTo>
                <a:lnTo>
                  <a:pt x="1456" y="302"/>
                </a:lnTo>
                <a:lnTo>
                  <a:pt x="1456" y="308"/>
                </a:lnTo>
                <a:lnTo>
                  <a:pt x="1456" y="312"/>
                </a:lnTo>
                <a:lnTo>
                  <a:pt x="1456" y="316"/>
                </a:lnTo>
                <a:lnTo>
                  <a:pt x="1457" y="318"/>
                </a:lnTo>
                <a:lnTo>
                  <a:pt x="1457" y="322"/>
                </a:lnTo>
                <a:lnTo>
                  <a:pt x="1457" y="323"/>
                </a:lnTo>
                <a:lnTo>
                  <a:pt x="1457" y="324"/>
                </a:lnTo>
                <a:lnTo>
                  <a:pt x="1458" y="325"/>
                </a:lnTo>
                <a:lnTo>
                  <a:pt x="1458" y="327"/>
                </a:lnTo>
                <a:lnTo>
                  <a:pt x="1458" y="328"/>
                </a:lnTo>
                <a:lnTo>
                  <a:pt x="1458" y="331"/>
                </a:lnTo>
                <a:lnTo>
                  <a:pt x="1459" y="330"/>
                </a:lnTo>
                <a:lnTo>
                  <a:pt x="1459" y="329"/>
                </a:lnTo>
                <a:lnTo>
                  <a:pt x="1459" y="330"/>
                </a:lnTo>
                <a:lnTo>
                  <a:pt x="1459" y="330"/>
                </a:lnTo>
                <a:lnTo>
                  <a:pt x="1460" y="330"/>
                </a:lnTo>
                <a:lnTo>
                  <a:pt x="1460" y="332"/>
                </a:lnTo>
                <a:lnTo>
                  <a:pt x="1460" y="332"/>
                </a:lnTo>
                <a:lnTo>
                  <a:pt x="1460" y="331"/>
                </a:lnTo>
                <a:lnTo>
                  <a:pt x="1460" y="330"/>
                </a:lnTo>
                <a:lnTo>
                  <a:pt x="1461" y="329"/>
                </a:lnTo>
                <a:lnTo>
                  <a:pt x="1461" y="329"/>
                </a:lnTo>
                <a:lnTo>
                  <a:pt x="1461" y="331"/>
                </a:lnTo>
                <a:lnTo>
                  <a:pt x="1461" y="330"/>
                </a:lnTo>
                <a:lnTo>
                  <a:pt x="1462" y="330"/>
                </a:lnTo>
                <a:lnTo>
                  <a:pt x="1462" y="332"/>
                </a:lnTo>
                <a:lnTo>
                  <a:pt x="1462" y="333"/>
                </a:lnTo>
                <a:lnTo>
                  <a:pt x="1462" y="335"/>
                </a:lnTo>
                <a:lnTo>
                  <a:pt x="1463" y="335"/>
                </a:lnTo>
                <a:lnTo>
                  <a:pt x="1463" y="336"/>
                </a:lnTo>
                <a:lnTo>
                  <a:pt x="1463" y="334"/>
                </a:lnTo>
                <a:lnTo>
                  <a:pt x="1463" y="333"/>
                </a:lnTo>
                <a:lnTo>
                  <a:pt x="1464" y="334"/>
                </a:lnTo>
                <a:lnTo>
                  <a:pt x="1464" y="334"/>
                </a:lnTo>
                <a:lnTo>
                  <a:pt x="1464" y="336"/>
                </a:lnTo>
                <a:lnTo>
                  <a:pt x="1464" y="336"/>
                </a:lnTo>
                <a:lnTo>
                  <a:pt x="1465" y="335"/>
                </a:lnTo>
                <a:lnTo>
                  <a:pt x="1465" y="335"/>
                </a:lnTo>
                <a:lnTo>
                  <a:pt x="1465" y="335"/>
                </a:lnTo>
                <a:lnTo>
                  <a:pt x="1465" y="335"/>
                </a:lnTo>
                <a:lnTo>
                  <a:pt x="1465" y="334"/>
                </a:lnTo>
                <a:lnTo>
                  <a:pt x="1466" y="334"/>
                </a:lnTo>
                <a:lnTo>
                  <a:pt x="1466" y="334"/>
                </a:lnTo>
                <a:lnTo>
                  <a:pt x="1466" y="333"/>
                </a:lnTo>
                <a:lnTo>
                  <a:pt x="1466" y="333"/>
                </a:lnTo>
                <a:lnTo>
                  <a:pt x="1467" y="334"/>
                </a:lnTo>
                <a:lnTo>
                  <a:pt x="1467" y="334"/>
                </a:lnTo>
                <a:lnTo>
                  <a:pt x="1467" y="334"/>
                </a:lnTo>
                <a:lnTo>
                  <a:pt x="1467" y="334"/>
                </a:lnTo>
                <a:lnTo>
                  <a:pt x="1468" y="334"/>
                </a:lnTo>
                <a:lnTo>
                  <a:pt x="1468" y="333"/>
                </a:lnTo>
                <a:lnTo>
                  <a:pt x="1468" y="334"/>
                </a:lnTo>
                <a:lnTo>
                  <a:pt x="1468" y="334"/>
                </a:lnTo>
                <a:lnTo>
                  <a:pt x="1469" y="332"/>
                </a:lnTo>
                <a:lnTo>
                  <a:pt x="1469" y="332"/>
                </a:lnTo>
                <a:lnTo>
                  <a:pt x="1469" y="334"/>
                </a:lnTo>
                <a:lnTo>
                  <a:pt x="1469" y="332"/>
                </a:lnTo>
                <a:lnTo>
                  <a:pt x="1469" y="333"/>
                </a:lnTo>
                <a:lnTo>
                  <a:pt x="1470" y="333"/>
                </a:lnTo>
                <a:lnTo>
                  <a:pt x="1470" y="334"/>
                </a:lnTo>
                <a:lnTo>
                  <a:pt x="1470" y="336"/>
                </a:lnTo>
                <a:lnTo>
                  <a:pt x="1470" y="333"/>
                </a:lnTo>
                <a:lnTo>
                  <a:pt x="1471" y="333"/>
                </a:lnTo>
                <a:lnTo>
                  <a:pt x="1471" y="333"/>
                </a:lnTo>
                <a:lnTo>
                  <a:pt x="1471" y="334"/>
                </a:lnTo>
                <a:lnTo>
                  <a:pt x="1471" y="334"/>
                </a:lnTo>
                <a:lnTo>
                  <a:pt x="1472" y="334"/>
                </a:lnTo>
                <a:lnTo>
                  <a:pt x="1472" y="334"/>
                </a:lnTo>
                <a:lnTo>
                  <a:pt x="1472" y="333"/>
                </a:lnTo>
                <a:lnTo>
                  <a:pt x="1472" y="334"/>
                </a:lnTo>
                <a:lnTo>
                  <a:pt x="1473" y="335"/>
                </a:lnTo>
                <a:lnTo>
                  <a:pt x="1473" y="335"/>
                </a:lnTo>
                <a:lnTo>
                  <a:pt x="1473" y="336"/>
                </a:lnTo>
                <a:lnTo>
                  <a:pt x="1473" y="336"/>
                </a:lnTo>
                <a:lnTo>
                  <a:pt x="1473" y="335"/>
                </a:lnTo>
                <a:lnTo>
                  <a:pt x="1474" y="333"/>
                </a:lnTo>
                <a:lnTo>
                  <a:pt x="1474" y="332"/>
                </a:lnTo>
                <a:lnTo>
                  <a:pt x="1474" y="332"/>
                </a:lnTo>
                <a:lnTo>
                  <a:pt x="1474" y="334"/>
                </a:lnTo>
                <a:lnTo>
                  <a:pt x="1475" y="334"/>
                </a:lnTo>
                <a:lnTo>
                  <a:pt x="1475" y="335"/>
                </a:lnTo>
                <a:lnTo>
                  <a:pt x="1475" y="336"/>
                </a:lnTo>
                <a:lnTo>
                  <a:pt x="1475" y="334"/>
                </a:lnTo>
                <a:lnTo>
                  <a:pt x="1476" y="333"/>
                </a:lnTo>
                <a:lnTo>
                  <a:pt x="1476" y="334"/>
                </a:lnTo>
                <a:lnTo>
                  <a:pt x="1476" y="334"/>
                </a:lnTo>
                <a:lnTo>
                  <a:pt x="1477" y="336"/>
                </a:lnTo>
                <a:lnTo>
                  <a:pt x="1477" y="336"/>
                </a:lnTo>
                <a:lnTo>
                  <a:pt x="1477" y="337"/>
                </a:lnTo>
                <a:lnTo>
                  <a:pt x="1477" y="336"/>
                </a:lnTo>
                <a:lnTo>
                  <a:pt x="1478" y="337"/>
                </a:lnTo>
                <a:lnTo>
                  <a:pt x="1478" y="335"/>
                </a:lnTo>
                <a:lnTo>
                  <a:pt x="1478" y="334"/>
                </a:lnTo>
                <a:lnTo>
                  <a:pt x="1478" y="334"/>
                </a:lnTo>
                <a:lnTo>
                  <a:pt x="1478" y="332"/>
                </a:lnTo>
                <a:lnTo>
                  <a:pt x="1478" y="328"/>
                </a:lnTo>
                <a:lnTo>
                  <a:pt x="1479" y="328"/>
                </a:lnTo>
                <a:lnTo>
                  <a:pt x="1479" y="330"/>
                </a:lnTo>
                <a:lnTo>
                  <a:pt x="1479" y="328"/>
                </a:lnTo>
                <a:lnTo>
                  <a:pt x="1480" y="328"/>
                </a:lnTo>
                <a:lnTo>
                  <a:pt x="1480" y="327"/>
                </a:lnTo>
                <a:lnTo>
                  <a:pt x="1480" y="324"/>
                </a:lnTo>
                <a:lnTo>
                  <a:pt x="1480" y="324"/>
                </a:lnTo>
                <a:lnTo>
                  <a:pt x="1481" y="323"/>
                </a:lnTo>
                <a:lnTo>
                  <a:pt x="1481" y="324"/>
                </a:lnTo>
                <a:lnTo>
                  <a:pt x="1481" y="327"/>
                </a:lnTo>
                <a:lnTo>
                  <a:pt x="1481" y="328"/>
                </a:lnTo>
                <a:lnTo>
                  <a:pt x="1482" y="329"/>
                </a:lnTo>
                <a:lnTo>
                  <a:pt x="1482" y="328"/>
                </a:lnTo>
                <a:lnTo>
                  <a:pt x="1482" y="328"/>
                </a:lnTo>
                <a:lnTo>
                  <a:pt x="1482" y="330"/>
                </a:lnTo>
                <a:lnTo>
                  <a:pt x="1482" y="331"/>
                </a:lnTo>
                <a:lnTo>
                  <a:pt x="1482" y="334"/>
                </a:lnTo>
                <a:lnTo>
                  <a:pt x="1483" y="337"/>
                </a:lnTo>
                <a:lnTo>
                  <a:pt x="1483" y="338"/>
                </a:lnTo>
                <a:lnTo>
                  <a:pt x="1483" y="337"/>
                </a:lnTo>
                <a:lnTo>
                  <a:pt x="1484" y="337"/>
                </a:lnTo>
                <a:lnTo>
                  <a:pt x="1484" y="338"/>
                </a:lnTo>
                <a:lnTo>
                  <a:pt x="1484" y="340"/>
                </a:lnTo>
                <a:lnTo>
                  <a:pt x="1484" y="339"/>
                </a:lnTo>
                <a:lnTo>
                  <a:pt x="1485" y="337"/>
                </a:lnTo>
                <a:lnTo>
                  <a:pt x="1485" y="336"/>
                </a:lnTo>
                <a:lnTo>
                  <a:pt x="1485" y="336"/>
                </a:lnTo>
                <a:lnTo>
                  <a:pt x="1485" y="338"/>
                </a:lnTo>
                <a:lnTo>
                  <a:pt x="1486" y="338"/>
                </a:lnTo>
                <a:lnTo>
                  <a:pt x="1486" y="338"/>
                </a:lnTo>
                <a:lnTo>
                  <a:pt x="1486" y="338"/>
                </a:lnTo>
                <a:lnTo>
                  <a:pt x="1486" y="336"/>
                </a:lnTo>
                <a:lnTo>
                  <a:pt x="1487" y="335"/>
                </a:lnTo>
                <a:lnTo>
                  <a:pt x="1487" y="336"/>
                </a:lnTo>
                <a:lnTo>
                  <a:pt x="1487" y="335"/>
                </a:lnTo>
                <a:lnTo>
                  <a:pt x="1487" y="339"/>
                </a:lnTo>
                <a:lnTo>
                  <a:pt x="1487" y="334"/>
                </a:lnTo>
                <a:lnTo>
                  <a:pt x="1488" y="314"/>
                </a:lnTo>
                <a:lnTo>
                  <a:pt x="1488" y="266"/>
                </a:lnTo>
                <a:lnTo>
                  <a:pt x="1488" y="189"/>
                </a:lnTo>
                <a:lnTo>
                  <a:pt x="1488" y="108"/>
                </a:lnTo>
                <a:lnTo>
                  <a:pt x="1489" y="46"/>
                </a:lnTo>
                <a:lnTo>
                  <a:pt x="1489" y="26"/>
                </a:lnTo>
                <a:lnTo>
                  <a:pt x="1489" y="56"/>
                </a:lnTo>
                <a:lnTo>
                  <a:pt x="1489" y="115"/>
                </a:lnTo>
                <a:lnTo>
                  <a:pt x="1490" y="188"/>
                </a:lnTo>
                <a:lnTo>
                  <a:pt x="1490" y="257"/>
                </a:lnTo>
                <a:lnTo>
                  <a:pt x="1490" y="305"/>
                </a:lnTo>
                <a:lnTo>
                  <a:pt x="1490" y="328"/>
                </a:lnTo>
                <a:lnTo>
                  <a:pt x="1491" y="328"/>
                </a:lnTo>
                <a:lnTo>
                  <a:pt x="1491" y="328"/>
                </a:lnTo>
                <a:lnTo>
                  <a:pt x="1491" y="328"/>
                </a:lnTo>
                <a:lnTo>
                  <a:pt x="1491" y="329"/>
                </a:lnTo>
                <a:lnTo>
                  <a:pt x="1491" y="332"/>
                </a:lnTo>
                <a:lnTo>
                  <a:pt x="1492" y="333"/>
                </a:lnTo>
                <a:lnTo>
                  <a:pt x="1492" y="334"/>
                </a:lnTo>
                <a:lnTo>
                  <a:pt x="1492" y="334"/>
                </a:lnTo>
                <a:lnTo>
                  <a:pt x="1492" y="334"/>
                </a:lnTo>
                <a:lnTo>
                  <a:pt x="1493" y="336"/>
                </a:lnTo>
                <a:lnTo>
                  <a:pt x="1493" y="336"/>
                </a:lnTo>
                <a:lnTo>
                  <a:pt x="1493" y="337"/>
                </a:lnTo>
                <a:lnTo>
                  <a:pt x="1493" y="336"/>
                </a:lnTo>
                <a:lnTo>
                  <a:pt x="1494" y="334"/>
                </a:lnTo>
                <a:lnTo>
                  <a:pt x="1494" y="334"/>
                </a:lnTo>
                <a:lnTo>
                  <a:pt x="1494" y="334"/>
                </a:lnTo>
                <a:lnTo>
                  <a:pt x="1494" y="335"/>
                </a:lnTo>
                <a:lnTo>
                  <a:pt x="1495" y="334"/>
                </a:lnTo>
                <a:lnTo>
                  <a:pt x="1495" y="334"/>
                </a:lnTo>
                <a:lnTo>
                  <a:pt x="1495" y="334"/>
                </a:lnTo>
                <a:lnTo>
                  <a:pt x="1495" y="334"/>
                </a:lnTo>
                <a:lnTo>
                  <a:pt x="1496" y="334"/>
                </a:lnTo>
                <a:lnTo>
                  <a:pt x="1496" y="333"/>
                </a:lnTo>
                <a:lnTo>
                  <a:pt x="1496" y="334"/>
                </a:lnTo>
                <a:lnTo>
                  <a:pt x="1496" y="333"/>
                </a:lnTo>
                <a:lnTo>
                  <a:pt x="1496" y="333"/>
                </a:lnTo>
                <a:lnTo>
                  <a:pt x="1497" y="333"/>
                </a:lnTo>
                <a:lnTo>
                  <a:pt x="1497" y="332"/>
                </a:lnTo>
                <a:lnTo>
                  <a:pt x="1497" y="330"/>
                </a:lnTo>
                <a:lnTo>
                  <a:pt x="1497" y="330"/>
                </a:lnTo>
                <a:lnTo>
                  <a:pt x="1498" y="330"/>
                </a:lnTo>
                <a:lnTo>
                  <a:pt x="1498" y="330"/>
                </a:lnTo>
                <a:lnTo>
                  <a:pt x="1498" y="330"/>
                </a:lnTo>
                <a:lnTo>
                  <a:pt x="1498" y="329"/>
                </a:lnTo>
                <a:lnTo>
                  <a:pt x="1499" y="325"/>
                </a:lnTo>
                <a:lnTo>
                  <a:pt x="1499" y="322"/>
                </a:lnTo>
                <a:lnTo>
                  <a:pt x="1499" y="319"/>
                </a:lnTo>
                <a:lnTo>
                  <a:pt x="1499" y="318"/>
                </a:lnTo>
                <a:lnTo>
                  <a:pt x="1500" y="319"/>
                </a:lnTo>
                <a:lnTo>
                  <a:pt x="1500" y="316"/>
                </a:lnTo>
                <a:lnTo>
                  <a:pt x="1500" y="315"/>
                </a:lnTo>
                <a:lnTo>
                  <a:pt x="1500" y="310"/>
                </a:lnTo>
                <a:lnTo>
                  <a:pt x="1500" y="310"/>
                </a:lnTo>
                <a:lnTo>
                  <a:pt x="1501" y="305"/>
                </a:lnTo>
                <a:lnTo>
                  <a:pt x="1501" y="302"/>
                </a:lnTo>
                <a:lnTo>
                  <a:pt x="1501" y="299"/>
                </a:lnTo>
                <a:lnTo>
                  <a:pt x="1501" y="294"/>
                </a:lnTo>
                <a:lnTo>
                  <a:pt x="1502" y="294"/>
                </a:lnTo>
                <a:lnTo>
                  <a:pt x="1502" y="289"/>
                </a:lnTo>
                <a:lnTo>
                  <a:pt x="1502" y="288"/>
                </a:lnTo>
                <a:lnTo>
                  <a:pt x="1502" y="284"/>
                </a:lnTo>
                <a:lnTo>
                  <a:pt x="1503" y="283"/>
                </a:lnTo>
                <a:lnTo>
                  <a:pt x="1503" y="280"/>
                </a:lnTo>
                <a:lnTo>
                  <a:pt x="1503" y="280"/>
                </a:lnTo>
                <a:lnTo>
                  <a:pt x="1503" y="278"/>
                </a:lnTo>
                <a:lnTo>
                  <a:pt x="1504" y="278"/>
                </a:lnTo>
                <a:lnTo>
                  <a:pt x="1504" y="279"/>
                </a:lnTo>
                <a:lnTo>
                  <a:pt x="1504" y="283"/>
                </a:lnTo>
                <a:lnTo>
                  <a:pt x="1504" y="288"/>
                </a:lnTo>
                <a:lnTo>
                  <a:pt x="1505" y="294"/>
                </a:lnTo>
                <a:lnTo>
                  <a:pt x="1505" y="298"/>
                </a:lnTo>
                <a:lnTo>
                  <a:pt x="1505" y="302"/>
                </a:lnTo>
                <a:lnTo>
                  <a:pt x="1505" y="306"/>
                </a:lnTo>
                <a:lnTo>
                  <a:pt x="1505" y="311"/>
                </a:lnTo>
                <a:lnTo>
                  <a:pt x="1506" y="316"/>
                </a:lnTo>
                <a:lnTo>
                  <a:pt x="1506" y="321"/>
                </a:lnTo>
                <a:lnTo>
                  <a:pt x="1506" y="323"/>
                </a:lnTo>
                <a:lnTo>
                  <a:pt x="1506" y="322"/>
                </a:lnTo>
                <a:lnTo>
                  <a:pt x="1507" y="323"/>
                </a:lnTo>
                <a:lnTo>
                  <a:pt x="1507" y="328"/>
                </a:lnTo>
                <a:lnTo>
                  <a:pt x="1507" y="330"/>
                </a:lnTo>
                <a:lnTo>
                  <a:pt x="1507" y="333"/>
                </a:lnTo>
                <a:lnTo>
                  <a:pt x="1508" y="333"/>
                </a:lnTo>
                <a:lnTo>
                  <a:pt x="1508" y="334"/>
                </a:lnTo>
                <a:lnTo>
                  <a:pt x="1508" y="333"/>
                </a:lnTo>
                <a:lnTo>
                  <a:pt x="1508" y="337"/>
                </a:lnTo>
                <a:lnTo>
                  <a:pt x="1509" y="336"/>
                </a:lnTo>
                <a:lnTo>
                  <a:pt x="1509" y="334"/>
                </a:lnTo>
                <a:lnTo>
                  <a:pt x="1509" y="332"/>
                </a:lnTo>
                <a:lnTo>
                  <a:pt x="1509" y="333"/>
                </a:lnTo>
                <a:lnTo>
                  <a:pt x="1509" y="336"/>
                </a:lnTo>
                <a:lnTo>
                  <a:pt x="1510" y="336"/>
                </a:lnTo>
                <a:lnTo>
                  <a:pt x="1510" y="335"/>
                </a:lnTo>
                <a:lnTo>
                  <a:pt x="1510" y="338"/>
                </a:lnTo>
                <a:lnTo>
                  <a:pt x="1510" y="334"/>
                </a:lnTo>
                <a:lnTo>
                  <a:pt x="1511" y="334"/>
                </a:lnTo>
                <a:lnTo>
                  <a:pt x="1511" y="337"/>
                </a:lnTo>
                <a:lnTo>
                  <a:pt x="1511" y="338"/>
                </a:lnTo>
                <a:lnTo>
                  <a:pt x="1511" y="342"/>
                </a:lnTo>
                <a:lnTo>
                  <a:pt x="1512" y="339"/>
                </a:lnTo>
                <a:lnTo>
                  <a:pt x="1512" y="338"/>
                </a:lnTo>
                <a:lnTo>
                  <a:pt x="1512" y="338"/>
                </a:lnTo>
                <a:lnTo>
                  <a:pt x="1513" y="338"/>
                </a:lnTo>
                <a:lnTo>
                  <a:pt x="1513" y="340"/>
                </a:lnTo>
                <a:lnTo>
                  <a:pt x="1513" y="340"/>
                </a:lnTo>
                <a:lnTo>
                  <a:pt x="1513" y="341"/>
                </a:lnTo>
                <a:lnTo>
                  <a:pt x="1513" y="341"/>
                </a:lnTo>
                <a:lnTo>
                  <a:pt x="1513" y="340"/>
                </a:lnTo>
                <a:lnTo>
                  <a:pt x="1514" y="339"/>
                </a:lnTo>
                <a:lnTo>
                  <a:pt x="1514" y="339"/>
                </a:lnTo>
                <a:lnTo>
                  <a:pt x="1514" y="339"/>
                </a:lnTo>
                <a:lnTo>
                  <a:pt x="1514" y="342"/>
                </a:lnTo>
                <a:lnTo>
                  <a:pt x="1515" y="342"/>
                </a:lnTo>
                <a:lnTo>
                  <a:pt x="1515" y="342"/>
                </a:lnTo>
                <a:lnTo>
                  <a:pt x="1515" y="340"/>
                </a:lnTo>
                <a:lnTo>
                  <a:pt x="1516" y="339"/>
                </a:lnTo>
                <a:lnTo>
                  <a:pt x="1516" y="340"/>
                </a:lnTo>
                <a:lnTo>
                  <a:pt x="1516" y="339"/>
                </a:lnTo>
                <a:lnTo>
                  <a:pt x="1516" y="340"/>
                </a:lnTo>
                <a:lnTo>
                  <a:pt x="1517" y="340"/>
                </a:lnTo>
                <a:lnTo>
                  <a:pt x="1517" y="340"/>
                </a:lnTo>
                <a:lnTo>
                  <a:pt x="1517" y="339"/>
                </a:lnTo>
                <a:lnTo>
                  <a:pt x="1517" y="339"/>
                </a:lnTo>
                <a:lnTo>
                  <a:pt x="1518" y="338"/>
                </a:lnTo>
                <a:lnTo>
                  <a:pt x="1518" y="339"/>
                </a:lnTo>
                <a:lnTo>
                  <a:pt x="1518" y="339"/>
                </a:lnTo>
                <a:lnTo>
                  <a:pt x="1518" y="339"/>
                </a:lnTo>
                <a:lnTo>
                  <a:pt x="1518" y="340"/>
                </a:lnTo>
                <a:lnTo>
                  <a:pt x="1519" y="337"/>
                </a:lnTo>
                <a:lnTo>
                  <a:pt x="1519" y="334"/>
                </a:lnTo>
                <a:lnTo>
                  <a:pt x="1519" y="334"/>
                </a:lnTo>
                <a:lnTo>
                  <a:pt x="1519" y="336"/>
                </a:lnTo>
                <a:lnTo>
                  <a:pt x="1520" y="337"/>
                </a:lnTo>
                <a:lnTo>
                  <a:pt x="1520" y="337"/>
                </a:lnTo>
                <a:lnTo>
                  <a:pt x="1520" y="338"/>
                </a:lnTo>
                <a:lnTo>
                  <a:pt x="1520" y="337"/>
                </a:lnTo>
                <a:lnTo>
                  <a:pt x="1521" y="336"/>
                </a:lnTo>
                <a:lnTo>
                  <a:pt x="1521" y="340"/>
                </a:lnTo>
                <a:lnTo>
                  <a:pt x="1521" y="340"/>
                </a:lnTo>
                <a:lnTo>
                  <a:pt x="1521" y="340"/>
                </a:lnTo>
                <a:lnTo>
                  <a:pt x="1522" y="342"/>
                </a:lnTo>
                <a:lnTo>
                  <a:pt x="1522" y="340"/>
                </a:lnTo>
                <a:lnTo>
                  <a:pt x="1522" y="338"/>
                </a:lnTo>
                <a:lnTo>
                  <a:pt x="1522" y="336"/>
                </a:lnTo>
                <a:lnTo>
                  <a:pt x="1522" y="337"/>
                </a:lnTo>
                <a:lnTo>
                  <a:pt x="1523" y="341"/>
                </a:lnTo>
                <a:lnTo>
                  <a:pt x="1523" y="339"/>
                </a:lnTo>
                <a:lnTo>
                  <a:pt x="1523" y="340"/>
                </a:lnTo>
                <a:lnTo>
                  <a:pt x="1523" y="339"/>
                </a:lnTo>
                <a:lnTo>
                  <a:pt x="1524" y="339"/>
                </a:lnTo>
                <a:lnTo>
                  <a:pt x="1524" y="340"/>
                </a:lnTo>
                <a:lnTo>
                  <a:pt x="1524" y="339"/>
                </a:lnTo>
                <a:lnTo>
                  <a:pt x="1524" y="340"/>
                </a:lnTo>
                <a:lnTo>
                  <a:pt x="1525" y="341"/>
                </a:lnTo>
                <a:lnTo>
                  <a:pt x="1525" y="342"/>
                </a:lnTo>
                <a:lnTo>
                  <a:pt x="1525" y="342"/>
                </a:lnTo>
                <a:lnTo>
                  <a:pt x="1525" y="340"/>
                </a:lnTo>
                <a:lnTo>
                  <a:pt x="1526" y="339"/>
                </a:lnTo>
                <a:lnTo>
                  <a:pt x="1526" y="342"/>
                </a:lnTo>
                <a:lnTo>
                  <a:pt x="1526" y="341"/>
                </a:lnTo>
                <a:lnTo>
                  <a:pt x="1526" y="340"/>
                </a:lnTo>
                <a:lnTo>
                  <a:pt x="1527" y="339"/>
                </a:lnTo>
                <a:lnTo>
                  <a:pt x="1527" y="338"/>
                </a:lnTo>
                <a:lnTo>
                  <a:pt x="1527" y="339"/>
                </a:lnTo>
                <a:lnTo>
                  <a:pt x="1527" y="341"/>
                </a:lnTo>
                <a:lnTo>
                  <a:pt x="1527" y="341"/>
                </a:lnTo>
                <a:lnTo>
                  <a:pt x="1528" y="339"/>
                </a:lnTo>
                <a:lnTo>
                  <a:pt x="1528" y="339"/>
                </a:lnTo>
                <a:lnTo>
                  <a:pt x="1528" y="340"/>
                </a:lnTo>
                <a:lnTo>
                  <a:pt x="1528" y="339"/>
                </a:lnTo>
                <a:lnTo>
                  <a:pt x="1529" y="339"/>
                </a:lnTo>
                <a:lnTo>
                  <a:pt x="1529" y="338"/>
                </a:lnTo>
                <a:lnTo>
                  <a:pt x="1529" y="340"/>
                </a:lnTo>
                <a:lnTo>
                  <a:pt x="1529" y="340"/>
                </a:lnTo>
                <a:lnTo>
                  <a:pt x="1530" y="341"/>
                </a:lnTo>
                <a:lnTo>
                  <a:pt x="1530" y="340"/>
                </a:lnTo>
                <a:lnTo>
                  <a:pt x="1530" y="339"/>
                </a:lnTo>
                <a:lnTo>
                  <a:pt x="1530" y="338"/>
                </a:lnTo>
                <a:lnTo>
                  <a:pt x="1531" y="337"/>
                </a:lnTo>
                <a:lnTo>
                  <a:pt x="1531" y="337"/>
                </a:lnTo>
                <a:lnTo>
                  <a:pt x="1531" y="335"/>
                </a:lnTo>
                <a:lnTo>
                  <a:pt x="1531" y="333"/>
                </a:lnTo>
                <a:lnTo>
                  <a:pt x="1531" y="336"/>
                </a:lnTo>
                <a:lnTo>
                  <a:pt x="1532" y="334"/>
                </a:lnTo>
                <a:lnTo>
                  <a:pt x="1532" y="333"/>
                </a:lnTo>
                <a:lnTo>
                  <a:pt x="1532" y="332"/>
                </a:lnTo>
                <a:lnTo>
                  <a:pt x="1532" y="329"/>
                </a:lnTo>
                <a:lnTo>
                  <a:pt x="1533" y="328"/>
                </a:lnTo>
                <a:lnTo>
                  <a:pt x="1533" y="324"/>
                </a:lnTo>
                <a:lnTo>
                  <a:pt x="1533" y="325"/>
                </a:lnTo>
                <a:lnTo>
                  <a:pt x="1533" y="329"/>
                </a:lnTo>
                <a:lnTo>
                  <a:pt x="1534" y="332"/>
                </a:lnTo>
                <a:lnTo>
                  <a:pt x="1534" y="333"/>
                </a:lnTo>
                <a:lnTo>
                  <a:pt x="1534" y="333"/>
                </a:lnTo>
                <a:lnTo>
                  <a:pt x="1534" y="333"/>
                </a:lnTo>
                <a:lnTo>
                  <a:pt x="1535" y="332"/>
                </a:lnTo>
                <a:lnTo>
                  <a:pt x="1535" y="334"/>
                </a:lnTo>
                <a:lnTo>
                  <a:pt x="1535" y="338"/>
                </a:lnTo>
                <a:lnTo>
                  <a:pt x="1535" y="340"/>
                </a:lnTo>
                <a:lnTo>
                  <a:pt x="1536" y="342"/>
                </a:lnTo>
                <a:lnTo>
                  <a:pt x="1536" y="342"/>
                </a:lnTo>
                <a:lnTo>
                  <a:pt x="1536" y="342"/>
                </a:lnTo>
                <a:lnTo>
                  <a:pt x="1536" y="342"/>
                </a:lnTo>
                <a:lnTo>
                  <a:pt x="1536" y="342"/>
                </a:lnTo>
                <a:lnTo>
                  <a:pt x="1537" y="342"/>
                </a:lnTo>
                <a:lnTo>
                  <a:pt x="1537" y="341"/>
                </a:lnTo>
                <a:lnTo>
                  <a:pt x="1537" y="342"/>
                </a:lnTo>
                <a:lnTo>
                  <a:pt x="1537" y="342"/>
                </a:lnTo>
                <a:lnTo>
                  <a:pt x="1538" y="342"/>
                </a:lnTo>
                <a:lnTo>
                  <a:pt x="1538" y="342"/>
                </a:lnTo>
                <a:lnTo>
                  <a:pt x="1538" y="342"/>
                </a:lnTo>
                <a:lnTo>
                  <a:pt x="1538" y="342"/>
                </a:lnTo>
                <a:lnTo>
                  <a:pt x="1539" y="342"/>
                </a:lnTo>
                <a:lnTo>
                  <a:pt x="1539" y="342"/>
                </a:lnTo>
                <a:lnTo>
                  <a:pt x="1539" y="343"/>
                </a:lnTo>
                <a:lnTo>
                  <a:pt x="1539" y="344"/>
                </a:lnTo>
                <a:lnTo>
                  <a:pt x="1540" y="347"/>
                </a:lnTo>
                <a:lnTo>
                  <a:pt x="1540" y="344"/>
                </a:lnTo>
                <a:lnTo>
                  <a:pt x="1540" y="327"/>
                </a:lnTo>
                <a:lnTo>
                  <a:pt x="1540" y="283"/>
                </a:lnTo>
                <a:lnTo>
                  <a:pt x="1540" y="214"/>
                </a:lnTo>
                <a:lnTo>
                  <a:pt x="1541" y="135"/>
                </a:lnTo>
                <a:lnTo>
                  <a:pt x="1541" y="68"/>
                </a:lnTo>
                <a:lnTo>
                  <a:pt x="1541" y="36"/>
                </a:lnTo>
                <a:lnTo>
                  <a:pt x="1541" y="51"/>
                </a:lnTo>
                <a:lnTo>
                  <a:pt x="1542" y="105"/>
                </a:lnTo>
                <a:lnTo>
                  <a:pt x="1542" y="173"/>
                </a:lnTo>
                <a:lnTo>
                  <a:pt x="1542" y="247"/>
                </a:lnTo>
                <a:lnTo>
                  <a:pt x="1542" y="305"/>
                </a:lnTo>
                <a:lnTo>
                  <a:pt x="1543" y="336"/>
                </a:lnTo>
                <a:lnTo>
                  <a:pt x="1543" y="337"/>
                </a:lnTo>
                <a:lnTo>
                  <a:pt x="1543" y="334"/>
                </a:lnTo>
                <a:lnTo>
                  <a:pt x="1543" y="330"/>
                </a:lnTo>
                <a:lnTo>
                  <a:pt x="1544" y="331"/>
                </a:lnTo>
                <a:lnTo>
                  <a:pt x="1544" y="336"/>
                </a:lnTo>
                <a:lnTo>
                  <a:pt x="1544" y="339"/>
                </a:lnTo>
                <a:lnTo>
                  <a:pt x="1544" y="342"/>
                </a:lnTo>
                <a:lnTo>
                  <a:pt x="1545" y="341"/>
                </a:lnTo>
                <a:lnTo>
                  <a:pt x="1545" y="341"/>
                </a:lnTo>
                <a:lnTo>
                  <a:pt x="1545" y="340"/>
                </a:lnTo>
                <a:lnTo>
                  <a:pt x="1545" y="338"/>
                </a:lnTo>
                <a:lnTo>
                  <a:pt x="1545" y="339"/>
                </a:lnTo>
                <a:lnTo>
                  <a:pt x="1546" y="342"/>
                </a:lnTo>
                <a:lnTo>
                  <a:pt x="1546" y="344"/>
                </a:lnTo>
                <a:lnTo>
                  <a:pt x="1546" y="341"/>
                </a:lnTo>
                <a:lnTo>
                  <a:pt x="1546" y="337"/>
                </a:lnTo>
                <a:lnTo>
                  <a:pt x="1547" y="333"/>
                </a:lnTo>
                <a:lnTo>
                  <a:pt x="1547" y="333"/>
                </a:lnTo>
                <a:lnTo>
                  <a:pt x="1547" y="337"/>
                </a:lnTo>
                <a:lnTo>
                  <a:pt x="1547" y="338"/>
                </a:lnTo>
                <a:lnTo>
                  <a:pt x="1548" y="337"/>
                </a:lnTo>
                <a:lnTo>
                  <a:pt x="1548" y="336"/>
                </a:lnTo>
                <a:lnTo>
                  <a:pt x="1548" y="336"/>
                </a:lnTo>
                <a:lnTo>
                  <a:pt x="1549" y="337"/>
                </a:lnTo>
                <a:lnTo>
                  <a:pt x="1549" y="336"/>
                </a:lnTo>
                <a:lnTo>
                  <a:pt x="1549" y="337"/>
                </a:lnTo>
                <a:lnTo>
                  <a:pt x="1549" y="336"/>
                </a:lnTo>
                <a:lnTo>
                  <a:pt x="1549" y="336"/>
                </a:lnTo>
                <a:lnTo>
                  <a:pt x="1549" y="337"/>
                </a:lnTo>
                <a:lnTo>
                  <a:pt x="1550" y="337"/>
                </a:lnTo>
                <a:lnTo>
                  <a:pt x="1550" y="334"/>
                </a:lnTo>
                <a:lnTo>
                  <a:pt x="1550" y="332"/>
                </a:lnTo>
                <a:lnTo>
                  <a:pt x="1550" y="333"/>
                </a:lnTo>
                <a:lnTo>
                  <a:pt x="1551" y="330"/>
                </a:lnTo>
                <a:lnTo>
                  <a:pt x="1551" y="330"/>
                </a:lnTo>
                <a:lnTo>
                  <a:pt x="1551" y="332"/>
                </a:lnTo>
                <a:lnTo>
                  <a:pt x="1552" y="332"/>
                </a:lnTo>
                <a:lnTo>
                  <a:pt x="1552" y="328"/>
                </a:lnTo>
                <a:lnTo>
                  <a:pt x="1552" y="322"/>
                </a:lnTo>
                <a:lnTo>
                  <a:pt x="1552" y="320"/>
                </a:lnTo>
                <a:lnTo>
                  <a:pt x="1553" y="318"/>
                </a:lnTo>
                <a:lnTo>
                  <a:pt x="1553" y="315"/>
                </a:lnTo>
                <a:lnTo>
                  <a:pt x="1553" y="315"/>
                </a:lnTo>
                <a:lnTo>
                  <a:pt x="1553" y="312"/>
                </a:lnTo>
                <a:lnTo>
                  <a:pt x="1553" y="309"/>
                </a:lnTo>
                <a:lnTo>
                  <a:pt x="1553" y="306"/>
                </a:lnTo>
                <a:lnTo>
                  <a:pt x="1554" y="300"/>
                </a:lnTo>
                <a:lnTo>
                  <a:pt x="1554" y="300"/>
                </a:lnTo>
                <a:lnTo>
                  <a:pt x="1554" y="296"/>
                </a:lnTo>
                <a:lnTo>
                  <a:pt x="1555" y="294"/>
                </a:lnTo>
                <a:lnTo>
                  <a:pt x="1555" y="289"/>
                </a:lnTo>
                <a:lnTo>
                  <a:pt x="1555" y="287"/>
                </a:lnTo>
                <a:lnTo>
                  <a:pt x="1555" y="286"/>
                </a:lnTo>
                <a:lnTo>
                  <a:pt x="1556" y="286"/>
                </a:lnTo>
                <a:lnTo>
                  <a:pt x="1556" y="284"/>
                </a:lnTo>
                <a:lnTo>
                  <a:pt x="1556" y="284"/>
                </a:lnTo>
                <a:lnTo>
                  <a:pt x="1556" y="285"/>
                </a:lnTo>
                <a:lnTo>
                  <a:pt x="1557" y="288"/>
                </a:lnTo>
                <a:lnTo>
                  <a:pt x="1557" y="290"/>
                </a:lnTo>
                <a:lnTo>
                  <a:pt x="1557" y="295"/>
                </a:lnTo>
                <a:lnTo>
                  <a:pt x="1557" y="299"/>
                </a:lnTo>
                <a:lnTo>
                  <a:pt x="1558" y="305"/>
                </a:lnTo>
                <a:lnTo>
                  <a:pt x="1558" y="310"/>
                </a:lnTo>
                <a:lnTo>
                  <a:pt x="1558" y="315"/>
                </a:lnTo>
                <a:lnTo>
                  <a:pt x="1558" y="319"/>
                </a:lnTo>
                <a:lnTo>
                  <a:pt x="1558" y="322"/>
                </a:lnTo>
                <a:lnTo>
                  <a:pt x="1559" y="327"/>
                </a:lnTo>
                <a:lnTo>
                  <a:pt x="1559" y="330"/>
                </a:lnTo>
                <a:lnTo>
                  <a:pt x="1559" y="330"/>
                </a:lnTo>
                <a:lnTo>
                  <a:pt x="1559" y="330"/>
                </a:lnTo>
                <a:lnTo>
                  <a:pt x="1560" y="333"/>
                </a:lnTo>
                <a:lnTo>
                  <a:pt x="1560" y="336"/>
                </a:lnTo>
                <a:lnTo>
                  <a:pt x="1560" y="337"/>
                </a:lnTo>
                <a:lnTo>
                  <a:pt x="1560" y="336"/>
                </a:lnTo>
                <a:lnTo>
                  <a:pt x="1561" y="337"/>
                </a:lnTo>
                <a:lnTo>
                  <a:pt x="1561" y="336"/>
                </a:lnTo>
                <a:lnTo>
                  <a:pt x="1561" y="336"/>
                </a:lnTo>
                <a:lnTo>
                  <a:pt x="1561" y="338"/>
                </a:lnTo>
                <a:lnTo>
                  <a:pt x="1562" y="337"/>
                </a:lnTo>
                <a:lnTo>
                  <a:pt x="1562" y="339"/>
                </a:lnTo>
                <a:lnTo>
                  <a:pt x="1562" y="339"/>
                </a:lnTo>
                <a:lnTo>
                  <a:pt x="1562" y="340"/>
                </a:lnTo>
                <a:lnTo>
                  <a:pt x="1562" y="341"/>
                </a:lnTo>
                <a:lnTo>
                  <a:pt x="1563" y="342"/>
                </a:lnTo>
                <a:lnTo>
                  <a:pt x="1563" y="339"/>
                </a:lnTo>
                <a:lnTo>
                  <a:pt x="1563" y="340"/>
                </a:lnTo>
                <a:lnTo>
                  <a:pt x="1563" y="340"/>
                </a:lnTo>
                <a:lnTo>
                  <a:pt x="1564" y="340"/>
                </a:lnTo>
                <a:lnTo>
                  <a:pt x="1564" y="342"/>
                </a:lnTo>
                <a:lnTo>
                  <a:pt x="1564" y="340"/>
                </a:lnTo>
                <a:lnTo>
                  <a:pt x="1564" y="342"/>
                </a:lnTo>
                <a:lnTo>
                  <a:pt x="1565" y="343"/>
                </a:lnTo>
                <a:lnTo>
                  <a:pt x="1565" y="344"/>
                </a:lnTo>
                <a:lnTo>
                  <a:pt x="1565" y="342"/>
                </a:lnTo>
                <a:lnTo>
                  <a:pt x="1565" y="343"/>
                </a:lnTo>
                <a:lnTo>
                  <a:pt x="1566" y="344"/>
                </a:lnTo>
                <a:lnTo>
                  <a:pt x="1566" y="346"/>
                </a:lnTo>
                <a:lnTo>
                  <a:pt x="1566" y="346"/>
                </a:lnTo>
                <a:lnTo>
                  <a:pt x="1566" y="344"/>
                </a:lnTo>
                <a:lnTo>
                  <a:pt x="1567" y="342"/>
                </a:lnTo>
                <a:lnTo>
                  <a:pt x="1567" y="342"/>
                </a:lnTo>
                <a:lnTo>
                  <a:pt x="1567" y="344"/>
                </a:lnTo>
                <a:lnTo>
                  <a:pt x="1567" y="345"/>
                </a:lnTo>
                <a:lnTo>
                  <a:pt x="1567" y="344"/>
                </a:lnTo>
                <a:lnTo>
                  <a:pt x="1568" y="342"/>
                </a:lnTo>
                <a:lnTo>
                  <a:pt x="1568" y="340"/>
                </a:lnTo>
                <a:lnTo>
                  <a:pt x="1568" y="340"/>
                </a:lnTo>
                <a:lnTo>
                  <a:pt x="1568" y="342"/>
                </a:lnTo>
                <a:lnTo>
                  <a:pt x="1569" y="342"/>
                </a:lnTo>
                <a:lnTo>
                  <a:pt x="1569" y="342"/>
                </a:lnTo>
                <a:lnTo>
                  <a:pt x="1569" y="342"/>
                </a:lnTo>
                <a:lnTo>
                  <a:pt x="1569" y="342"/>
                </a:lnTo>
                <a:lnTo>
                  <a:pt x="1570" y="342"/>
                </a:lnTo>
                <a:lnTo>
                  <a:pt x="1570" y="340"/>
                </a:lnTo>
                <a:lnTo>
                  <a:pt x="1570" y="339"/>
                </a:lnTo>
                <a:lnTo>
                  <a:pt x="1570" y="342"/>
                </a:lnTo>
                <a:lnTo>
                  <a:pt x="1571" y="340"/>
                </a:lnTo>
                <a:lnTo>
                  <a:pt x="1571" y="342"/>
                </a:lnTo>
                <a:lnTo>
                  <a:pt x="1571" y="340"/>
                </a:lnTo>
                <a:lnTo>
                  <a:pt x="1571" y="342"/>
                </a:lnTo>
                <a:lnTo>
                  <a:pt x="1571" y="344"/>
                </a:lnTo>
                <a:lnTo>
                  <a:pt x="1572" y="342"/>
                </a:lnTo>
                <a:lnTo>
                  <a:pt x="1572" y="341"/>
                </a:lnTo>
                <a:lnTo>
                  <a:pt x="1572" y="341"/>
                </a:lnTo>
                <a:lnTo>
                  <a:pt x="1572" y="340"/>
                </a:lnTo>
                <a:lnTo>
                  <a:pt x="1573" y="340"/>
                </a:lnTo>
                <a:lnTo>
                  <a:pt x="1573" y="342"/>
                </a:lnTo>
                <a:lnTo>
                  <a:pt x="1573" y="342"/>
                </a:lnTo>
                <a:lnTo>
                  <a:pt x="1573" y="342"/>
                </a:lnTo>
                <a:lnTo>
                  <a:pt x="1574" y="342"/>
                </a:lnTo>
                <a:lnTo>
                  <a:pt x="1574" y="345"/>
                </a:lnTo>
                <a:lnTo>
                  <a:pt x="1574" y="342"/>
                </a:lnTo>
                <a:lnTo>
                  <a:pt x="1574" y="342"/>
                </a:lnTo>
                <a:lnTo>
                  <a:pt x="1575" y="342"/>
                </a:lnTo>
                <a:lnTo>
                  <a:pt x="1575" y="342"/>
                </a:lnTo>
                <a:lnTo>
                  <a:pt x="1575" y="344"/>
                </a:lnTo>
                <a:lnTo>
                  <a:pt x="1575" y="344"/>
                </a:lnTo>
                <a:lnTo>
                  <a:pt x="1576" y="344"/>
                </a:lnTo>
                <a:lnTo>
                  <a:pt x="1576" y="342"/>
                </a:lnTo>
                <a:lnTo>
                  <a:pt x="1576" y="342"/>
                </a:lnTo>
                <a:lnTo>
                  <a:pt x="1576" y="344"/>
                </a:lnTo>
                <a:lnTo>
                  <a:pt x="1576" y="344"/>
                </a:lnTo>
                <a:lnTo>
                  <a:pt x="1577" y="344"/>
                </a:lnTo>
                <a:lnTo>
                  <a:pt x="1577" y="344"/>
                </a:lnTo>
                <a:lnTo>
                  <a:pt x="1577" y="344"/>
                </a:lnTo>
                <a:lnTo>
                  <a:pt x="1577" y="346"/>
                </a:lnTo>
                <a:lnTo>
                  <a:pt x="1578" y="345"/>
                </a:lnTo>
                <a:lnTo>
                  <a:pt x="1578" y="346"/>
                </a:lnTo>
                <a:lnTo>
                  <a:pt x="1578" y="344"/>
                </a:lnTo>
                <a:lnTo>
                  <a:pt x="1578" y="344"/>
                </a:lnTo>
                <a:lnTo>
                  <a:pt x="1579" y="344"/>
                </a:lnTo>
                <a:lnTo>
                  <a:pt x="1579" y="345"/>
                </a:lnTo>
                <a:lnTo>
                  <a:pt x="1579" y="344"/>
                </a:lnTo>
                <a:lnTo>
                  <a:pt x="1579" y="344"/>
                </a:lnTo>
                <a:lnTo>
                  <a:pt x="1580" y="346"/>
                </a:lnTo>
                <a:lnTo>
                  <a:pt x="1580" y="344"/>
                </a:lnTo>
                <a:lnTo>
                  <a:pt x="1580" y="344"/>
                </a:lnTo>
                <a:lnTo>
                  <a:pt x="1580" y="344"/>
                </a:lnTo>
                <a:lnTo>
                  <a:pt x="1580" y="345"/>
                </a:lnTo>
                <a:lnTo>
                  <a:pt x="1581" y="346"/>
                </a:lnTo>
                <a:lnTo>
                  <a:pt x="1581" y="344"/>
                </a:lnTo>
                <a:lnTo>
                  <a:pt x="1581" y="344"/>
                </a:lnTo>
                <a:lnTo>
                  <a:pt x="1581" y="344"/>
                </a:lnTo>
                <a:lnTo>
                  <a:pt x="1582" y="344"/>
                </a:lnTo>
                <a:lnTo>
                  <a:pt x="1582" y="346"/>
                </a:lnTo>
                <a:lnTo>
                  <a:pt x="1582" y="344"/>
                </a:lnTo>
                <a:lnTo>
                  <a:pt x="1582" y="344"/>
                </a:lnTo>
                <a:lnTo>
                  <a:pt x="1583" y="344"/>
                </a:lnTo>
                <a:lnTo>
                  <a:pt x="1583" y="344"/>
                </a:lnTo>
                <a:lnTo>
                  <a:pt x="1583" y="344"/>
                </a:lnTo>
                <a:lnTo>
                  <a:pt x="1583" y="342"/>
                </a:lnTo>
                <a:lnTo>
                  <a:pt x="1584" y="339"/>
                </a:lnTo>
                <a:lnTo>
                  <a:pt x="1584" y="340"/>
                </a:lnTo>
                <a:lnTo>
                  <a:pt x="1584" y="338"/>
                </a:lnTo>
                <a:lnTo>
                  <a:pt x="1585" y="337"/>
                </a:lnTo>
                <a:lnTo>
                  <a:pt x="1585" y="336"/>
                </a:lnTo>
                <a:lnTo>
                  <a:pt x="1585" y="336"/>
                </a:lnTo>
                <a:lnTo>
                  <a:pt x="1585" y="337"/>
                </a:lnTo>
                <a:lnTo>
                  <a:pt x="1585" y="334"/>
                </a:lnTo>
                <a:lnTo>
                  <a:pt x="1585" y="333"/>
                </a:lnTo>
                <a:lnTo>
                  <a:pt x="1586" y="333"/>
                </a:lnTo>
                <a:lnTo>
                  <a:pt x="1586" y="336"/>
                </a:lnTo>
                <a:lnTo>
                  <a:pt x="1586" y="336"/>
                </a:lnTo>
                <a:lnTo>
                  <a:pt x="1586" y="337"/>
                </a:lnTo>
                <a:lnTo>
                  <a:pt x="1587" y="339"/>
                </a:lnTo>
                <a:lnTo>
                  <a:pt x="1587" y="339"/>
                </a:lnTo>
                <a:lnTo>
                  <a:pt x="1587" y="339"/>
                </a:lnTo>
                <a:lnTo>
                  <a:pt x="1588" y="339"/>
                </a:lnTo>
                <a:lnTo>
                  <a:pt x="1588" y="340"/>
                </a:lnTo>
                <a:lnTo>
                  <a:pt x="1588" y="343"/>
                </a:lnTo>
                <a:lnTo>
                  <a:pt x="1588" y="344"/>
                </a:lnTo>
                <a:lnTo>
                  <a:pt x="1589" y="346"/>
                </a:lnTo>
                <a:lnTo>
                  <a:pt x="1589" y="346"/>
                </a:lnTo>
                <a:lnTo>
                  <a:pt x="1589" y="347"/>
                </a:lnTo>
                <a:lnTo>
                  <a:pt x="1589" y="350"/>
                </a:lnTo>
                <a:lnTo>
                  <a:pt x="1589" y="350"/>
                </a:lnTo>
                <a:lnTo>
                  <a:pt x="1589" y="348"/>
                </a:lnTo>
                <a:lnTo>
                  <a:pt x="1590" y="346"/>
                </a:lnTo>
                <a:lnTo>
                  <a:pt x="1590" y="344"/>
                </a:lnTo>
                <a:lnTo>
                  <a:pt x="1590" y="345"/>
                </a:lnTo>
                <a:lnTo>
                  <a:pt x="1591" y="344"/>
                </a:lnTo>
                <a:lnTo>
                  <a:pt x="1591" y="346"/>
                </a:lnTo>
                <a:lnTo>
                  <a:pt x="1591" y="346"/>
                </a:lnTo>
                <a:lnTo>
                  <a:pt x="1591" y="346"/>
                </a:lnTo>
                <a:lnTo>
                  <a:pt x="1592" y="347"/>
                </a:lnTo>
                <a:lnTo>
                  <a:pt x="1592" y="347"/>
                </a:lnTo>
                <a:lnTo>
                  <a:pt x="1592" y="350"/>
                </a:lnTo>
                <a:lnTo>
                  <a:pt x="1592" y="348"/>
                </a:lnTo>
                <a:lnTo>
                  <a:pt x="1593" y="336"/>
                </a:lnTo>
                <a:lnTo>
                  <a:pt x="1593" y="305"/>
                </a:lnTo>
                <a:lnTo>
                  <a:pt x="1593" y="246"/>
                </a:lnTo>
                <a:lnTo>
                  <a:pt x="1593" y="171"/>
                </a:lnTo>
                <a:lnTo>
                  <a:pt x="1593" y="93"/>
                </a:lnTo>
                <a:lnTo>
                  <a:pt x="1594" y="40"/>
                </a:lnTo>
                <a:lnTo>
                  <a:pt x="1594" y="35"/>
                </a:lnTo>
                <a:lnTo>
                  <a:pt x="1594" y="77"/>
                </a:lnTo>
                <a:lnTo>
                  <a:pt x="1594" y="143"/>
                </a:lnTo>
                <a:lnTo>
                  <a:pt x="1595" y="216"/>
                </a:lnTo>
                <a:lnTo>
                  <a:pt x="1595" y="280"/>
                </a:lnTo>
                <a:lnTo>
                  <a:pt x="1595" y="316"/>
                </a:lnTo>
                <a:lnTo>
                  <a:pt x="1595" y="333"/>
                </a:lnTo>
                <a:lnTo>
                  <a:pt x="1596" y="335"/>
                </a:lnTo>
                <a:lnTo>
                  <a:pt x="1596" y="336"/>
                </a:lnTo>
                <a:lnTo>
                  <a:pt x="1596" y="335"/>
                </a:lnTo>
                <a:lnTo>
                  <a:pt x="1596" y="336"/>
                </a:lnTo>
                <a:lnTo>
                  <a:pt x="1597" y="338"/>
                </a:lnTo>
                <a:lnTo>
                  <a:pt x="1597" y="340"/>
                </a:lnTo>
                <a:lnTo>
                  <a:pt x="1597" y="342"/>
                </a:lnTo>
                <a:lnTo>
                  <a:pt x="1597" y="344"/>
                </a:lnTo>
                <a:lnTo>
                  <a:pt x="1598" y="344"/>
                </a:lnTo>
                <a:lnTo>
                  <a:pt x="1598" y="344"/>
                </a:lnTo>
                <a:lnTo>
                  <a:pt x="1598" y="344"/>
                </a:lnTo>
                <a:lnTo>
                  <a:pt x="1598" y="343"/>
                </a:lnTo>
                <a:lnTo>
                  <a:pt x="1598" y="344"/>
                </a:lnTo>
                <a:lnTo>
                  <a:pt x="1599" y="344"/>
                </a:lnTo>
                <a:lnTo>
                  <a:pt x="1599" y="344"/>
                </a:lnTo>
                <a:lnTo>
                  <a:pt x="1599" y="343"/>
                </a:lnTo>
                <a:lnTo>
                  <a:pt x="1599" y="341"/>
                </a:lnTo>
                <a:lnTo>
                  <a:pt x="1600" y="340"/>
                </a:lnTo>
                <a:lnTo>
                  <a:pt x="1600" y="339"/>
                </a:lnTo>
                <a:lnTo>
                  <a:pt x="1600" y="341"/>
                </a:lnTo>
                <a:lnTo>
                  <a:pt x="1600" y="341"/>
                </a:lnTo>
                <a:lnTo>
                  <a:pt x="1601" y="342"/>
                </a:lnTo>
                <a:lnTo>
                  <a:pt x="1601" y="342"/>
                </a:lnTo>
                <a:lnTo>
                  <a:pt x="1601" y="340"/>
                </a:lnTo>
                <a:lnTo>
                  <a:pt x="1601" y="340"/>
                </a:lnTo>
                <a:lnTo>
                  <a:pt x="1602" y="342"/>
                </a:lnTo>
                <a:lnTo>
                  <a:pt x="1602" y="339"/>
                </a:lnTo>
                <a:lnTo>
                  <a:pt x="1602" y="339"/>
                </a:lnTo>
                <a:lnTo>
                  <a:pt x="1602" y="337"/>
                </a:lnTo>
                <a:lnTo>
                  <a:pt x="1602" y="337"/>
                </a:lnTo>
                <a:lnTo>
                  <a:pt x="1603" y="334"/>
                </a:lnTo>
                <a:lnTo>
                  <a:pt x="1603" y="334"/>
                </a:lnTo>
                <a:lnTo>
                  <a:pt x="1603" y="333"/>
                </a:lnTo>
                <a:lnTo>
                  <a:pt x="1603" y="331"/>
                </a:lnTo>
                <a:lnTo>
                  <a:pt x="1604" y="331"/>
                </a:lnTo>
                <a:lnTo>
                  <a:pt x="1604" y="330"/>
                </a:lnTo>
                <a:lnTo>
                  <a:pt x="1604" y="328"/>
                </a:lnTo>
                <a:lnTo>
                  <a:pt x="1604" y="327"/>
                </a:lnTo>
                <a:lnTo>
                  <a:pt x="1605" y="324"/>
                </a:lnTo>
                <a:lnTo>
                  <a:pt x="1605" y="321"/>
                </a:lnTo>
                <a:lnTo>
                  <a:pt x="1605" y="316"/>
                </a:lnTo>
                <a:lnTo>
                  <a:pt x="1605" y="316"/>
                </a:lnTo>
                <a:lnTo>
                  <a:pt x="1606" y="312"/>
                </a:lnTo>
                <a:lnTo>
                  <a:pt x="1606" y="310"/>
                </a:lnTo>
                <a:lnTo>
                  <a:pt x="1606" y="307"/>
                </a:lnTo>
                <a:lnTo>
                  <a:pt x="1606" y="302"/>
                </a:lnTo>
                <a:lnTo>
                  <a:pt x="1607" y="301"/>
                </a:lnTo>
                <a:lnTo>
                  <a:pt x="1607" y="296"/>
                </a:lnTo>
                <a:lnTo>
                  <a:pt x="1607" y="293"/>
                </a:lnTo>
                <a:lnTo>
                  <a:pt x="1607" y="288"/>
                </a:lnTo>
                <a:lnTo>
                  <a:pt x="1607" y="286"/>
                </a:lnTo>
                <a:lnTo>
                  <a:pt x="1608" y="284"/>
                </a:lnTo>
                <a:lnTo>
                  <a:pt x="1608" y="284"/>
                </a:lnTo>
                <a:lnTo>
                  <a:pt x="1608" y="284"/>
                </a:lnTo>
                <a:lnTo>
                  <a:pt x="1608" y="286"/>
                </a:lnTo>
                <a:lnTo>
                  <a:pt x="1609" y="287"/>
                </a:lnTo>
                <a:lnTo>
                  <a:pt x="1609" y="288"/>
                </a:lnTo>
                <a:lnTo>
                  <a:pt x="1609" y="290"/>
                </a:lnTo>
                <a:lnTo>
                  <a:pt x="1609" y="293"/>
                </a:lnTo>
                <a:lnTo>
                  <a:pt x="1610" y="296"/>
                </a:lnTo>
                <a:lnTo>
                  <a:pt x="1610" y="301"/>
                </a:lnTo>
                <a:lnTo>
                  <a:pt x="1610" y="306"/>
                </a:lnTo>
                <a:lnTo>
                  <a:pt x="1610" y="310"/>
                </a:lnTo>
                <a:lnTo>
                  <a:pt x="1611" y="315"/>
                </a:lnTo>
                <a:lnTo>
                  <a:pt x="1611" y="319"/>
                </a:lnTo>
                <a:lnTo>
                  <a:pt x="1611" y="322"/>
                </a:lnTo>
                <a:lnTo>
                  <a:pt x="1611" y="325"/>
                </a:lnTo>
                <a:lnTo>
                  <a:pt x="1611" y="328"/>
                </a:lnTo>
                <a:lnTo>
                  <a:pt x="1612" y="330"/>
                </a:lnTo>
                <a:lnTo>
                  <a:pt x="1612" y="332"/>
                </a:lnTo>
                <a:lnTo>
                  <a:pt x="1612" y="332"/>
                </a:lnTo>
                <a:lnTo>
                  <a:pt x="1612" y="332"/>
                </a:lnTo>
                <a:lnTo>
                  <a:pt x="1613" y="333"/>
                </a:lnTo>
                <a:lnTo>
                  <a:pt x="1613" y="333"/>
                </a:lnTo>
                <a:lnTo>
                  <a:pt x="1613" y="334"/>
                </a:lnTo>
                <a:lnTo>
                  <a:pt x="1613" y="334"/>
                </a:lnTo>
                <a:lnTo>
                  <a:pt x="1614" y="336"/>
                </a:lnTo>
                <a:lnTo>
                  <a:pt x="1614" y="335"/>
                </a:lnTo>
                <a:lnTo>
                  <a:pt x="1614" y="337"/>
                </a:lnTo>
                <a:lnTo>
                  <a:pt x="1614" y="336"/>
                </a:lnTo>
                <a:lnTo>
                  <a:pt x="1615" y="335"/>
                </a:lnTo>
                <a:lnTo>
                  <a:pt x="1615" y="335"/>
                </a:lnTo>
                <a:lnTo>
                  <a:pt x="1615" y="339"/>
                </a:lnTo>
                <a:lnTo>
                  <a:pt x="1615" y="335"/>
                </a:lnTo>
                <a:lnTo>
                  <a:pt x="1616" y="334"/>
                </a:lnTo>
                <a:lnTo>
                  <a:pt x="1616" y="333"/>
                </a:lnTo>
                <a:lnTo>
                  <a:pt x="1616" y="335"/>
                </a:lnTo>
                <a:lnTo>
                  <a:pt x="1616" y="339"/>
                </a:lnTo>
                <a:lnTo>
                  <a:pt x="1616" y="336"/>
                </a:lnTo>
                <a:lnTo>
                  <a:pt x="1617" y="336"/>
                </a:lnTo>
                <a:lnTo>
                  <a:pt x="1617" y="334"/>
                </a:lnTo>
                <a:lnTo>
                  <a:pt x="1617" y="336"/>
                </a:lnTo>
                <a:lnTo>
                  <a:pt x="1617" y="337"/>
                </a:lnTo>
                <a:lnTo>
                  <a:pt x="1618" y="338"/>
                </a:lnTo>
                <a:lnTo>
                  <a:pt x="1618" y="339"/>
                </a:lnTo>
                <a:lnTo>
                  <a:pt x="1618" y="340"/>
                </a:lnTo>
                <a:lnTo>
                  <a:pt x="1618" y="339"/>
                </a:lnTo>
                <a:lnTo>
                  <a:pt x="1619" y="338"/>
                </a:lnTo>
                <a:lnTo>
                  <a:pt x="1619" y="338"/>
                </a:lnTo>
                <a:lnTo>
                  <a:pt x="1619" y="339"/>
                </a:lnTo>
                <a:lnTo>
                  <a:pt x="1620" y="339"/>
                </a:lnTo>
                <a:lnTo>
                  <a:pt x="1620" y="342"/>
                </a:lnTo>
                <a:lnTo>
                  <a:pt x="1620" y="342"/>
                </a:lnTo>
                <a:lnTo>
                  <a:pt x="1620" y="342"/>
                </a:lnTo>
                <a:lnTo>
                  <a:pt x="1620" y="341"/>
                </a:lnTo>
                <a:lnTo>
                  <a:pt x="1620" y="339"/>
                </a:lnTo>
                <a:lnTo>
                  <a:pt x="1621" y="339"/>
                </a:lnTo>
                <a:lnTo>
                  <a:pt x="1621" y="338"/>
                </a:lnTo>
                <a:lnTo>
                  <a:pt x="1621" y="339"/>
                </a:lnTo>
                <a:lnTo>
                  <a:pt x="1621" y="338"/>
                </a:lnTo>
                <a:lnTo>
                  <a:pt x="1622" y="339"/>
                </a:lnTo>
                <a:lnTo>
                  <a:pt x="1622" y="339"/>
                </a:lnTo>
                <a:lnTo>
                  <a:pt x="1622" y="339"/>
                </a:lnTo>
                <a:lnTo>
                  <a:pt x="1622" y="339"/>
                </a:lnTo>
                <a:lnTo>
                  <a:pt x="1623" y="339"/>
                </a:lnTo>
                <a:lnTo>
                  <a:pt x="1623" y="336"/>
                </a:lnTo>
                <a:lnTo>
                  <a:pt x="1623" y="337"/>
                </a:lnTo>
                <a:lnTo>
                  <a:pt x="1624" y="337"/>
                </a:lnTo>
                <a:lnTo>
                  <a:pt x="1624" y="336"/>
                </a:lnTo>
                <a:lnTo>
                  <a:pt x="1624" y="336"/>
                </a:lnTo>
                <a:lnTo>
                  <a:pt x="1624" y="338"/>
                </a:lnTo>
                <a:lnTo>
                  <a:pt x="1625" y="339"/>
                </a:lnTo>
                <a:lnTo>
                  <a:pt x="1625" y="340"/>
                </a:lnTo>
                <a:lnTo>
                  <a:pt x="1625" y="339"/>
                </a:lnTo>
                <a:lnTo>
                  <a:pt x="1625" y="339"/>
                </a:lnTo>
                <a:lnTo>
                  <a:pt x="1625" y="338"/>
                </a:lnTo>
                <a:lnTo>
                  <a:pt x="1625" y="338"/>
                </a:lnTo>
                <a:lnTo>
                  <a:pt x="1626" y="338"/>
                </a:lnTo>
                <a:lnTo>
                  <a:pt x="1626" y="339"/>
                </a:lnTo>
                <a:lnTo>
                  <a:pt x="1626" y="342"/>
                </a:lnTo>
                <a:lnTo>
                  <a:pt x="1627" y="341"/>
                </a:lnTo>
                <a:lnTo>
                  <a:pt x="1627" y="340"/>
                </a:lnTo>
                <a:lnTo>
                  <a:pt x="1627" y="340"/>
                </a:lnTo>
                <a:lnTo>
                  <a:pt x="1627" y="340"/>
                </a:lnTo>
                <a:lnTo>
                  <a:pt x="1628" y="342"/>
                </a:lnTo>
                <a:lnTo>
                  <a:pt x="1628" y="339"/>
                </a:lnTo>
                <a:lnTo>
                  <a:pt x="1628" y="339"/>
                </a:lnTo>
                <a:lnTo>
                  <a:pt x="1628" y="339"/>
                </a:lnTo>
                <a:lnTo>
                  <a:pt x="1629" y="340"/>
                </a:lnTo>
                <a:lnTo>
                  <a:pt x="1629" y="340"/>
                </a:lnTo>
                <a:lnTo>
                  <a:pt x="1629" y="340"/>
                </a:lnTo>
                <a:lnTo>
                  <a:pt x="1629" y="341"/>
                </a:lnTo>
                <a:lnTo>
                  <a:pt x="1629" y="341"/>
                </a:lnTo>
                <a:lnTo>
                  <a:pt x="1630" y="342"/>
                </a:lnTo>
                <a:lnTo>
                  <a:pt x="1630" y="342"/>
                </a:lnTo>
                <a:lnTo>
                  <a:pt x="1630" y="342"/>
                </a:lnTo>
                <a:lnTo>
                  <a:pt x="1630" y="342"/>
                </a:lnTo>
                <a:lnTo>
                  <a:pt x="1631" y="342"/>
                </a:lnTo>
                <a:lnTo>
                  <a:pt x="1631" y="342"/>
                </a:lnTo>
                <a:lnTo>
                  <a:pt x="1631" y="341"/>
                </a:lnTo>
                <a:lnTo>
                  <a:pt x="1631" y="340"/>
                </a:lnTo>
                <a:lnTo>
                  <a:pt x="1632" y="340"/>
                </a:lnTo>
                <a:lnTo>
                  <a:pt x="1632" y="341"/>
                </a:lnTo>
                <a:lnTo>
                  <a:pt x="1632" y="342"/>
                </a:lnTo>
                <a:lnTo>
                  <a:pt x="1632" y="342"/>
                </a:lnTo>
                <a:lnTo>
                  <a:pt x="1633" y="340"/>
                </a:lnTo>
                <a:lnTo>
                  <a:pt x="1633" y="340"/>
                </a:lnTo>
                <a:lnTo>
                  <a:pt x="1633" y="339"/>
                </a:lnTo>
                <a:lnTo>
                  <a:pt x="1633" y="342"/>
                </a:lnTo>
                <a:lnTo>
                  <a:pt x="1633" y="341"/>
                </a:lnTo>
                <a:lnTo>
                  <a:pt x="1634" y="340"/>
                </a:lnTo>
                <a:lnTo>
                  <a:pt x="1634" y="339"/>
                </a:lnTo>
                <a:lnTo>
                  <a:pt x="1634" y="341"/>
                </a:lnTo>
                <a:lnTo>
                  <a:pt x="1634" y="340"/>
                </a:lnTo>
                <a:lnTo>
                  <a:pt x="1635" y="340"/>
                </a:lnTo>
                <a:lnTo>
                  <a:pt x="1635" y="340"/>
                </a:lnTo>
                <a:lnTo>
                  <a:pt x="1635" y="340"/>
                </a:lnTo>
                <a:lnTo>
                  <a:pt x="1635" y="340"/>
                </a:lnTo>
                <a:lnTo>
                  <a:pt x="1636" y="341"/>
                </a:lnTo>
                <a:lnTo>
                  <a:pt x="1636" y="340"/>
                </a:lnTo>
                <a:lnTo>
                  <a:pt x="1636" y="340"/>
                </a:lnTo>
                <a:lnTo>
                  <a:pt x="1636" y="342"/>
                </a:lnTo>
                <a:lnTo>
                  <a:pt x="1637" y="340"/>
                </a:lnTo>
                <a:lnTo>
                  <a:pt x="1637" y="340"/>
                </a:lnTo>
                <a:lnTo>
                  <a:pt x="1637" y="341"/>
                </a:lnTo>
                <a:lnTo>
                  <a:pt x="1637" y="341"/>
                </a:lnTo>
                <a:lnTo>
                  <a:pt x="1638" y="342"/>
                </a:lnTo>
                <a:lnTo>
                  <a:pt x="1638" y="341"/>
                </a:lnTo>
                <a:lnTo>
                  <a:pt x="1638" y="341"/>
                </a:lnTo>
                <a:lnTo>
                  <a:pt x="1638" y="340"/>
                </a:lnTo>
                <a:lnTo>
                  <a:pt x="1638" y="341"/>
                </a:lnTo>
                <a:lnTo>
                  <a:pt x="1639" y="340"/>
                </a:lnTo>
                <a:lnTo>
                  <a:pt x="1639" y="339"/>
                </a:lnTo>
                <a:lnTo>
                  <a:pt x="1639" y="338"/>
                </a:lnTo>
                <a:lnTo>
                  <a:pt x="1639" y="338"/>
                </a:lnTo>
                <a:lnTo>
                  <a:pt x="1640" y="338"/>
                </a:lnTo>
                <a:lnTo>
                  <a:pt x="1640" y="339"/>
                </a:lnTo>
                <a:lnTo>
                  <a:pt x="1640" y="336"/>
                </a:lnTo>
                <a:lnTo>
                  <a:pt x="1640" y="337"/>
                </a:lnTo>
                <a:lnTo>
                  <a:pt x="1641" y="335"/>
                </a:lnTo>
                <a:lnTo>
                  <a:pt x="1641" y="334"/>
                </a:lnTo>
                <a:lnTo>
                  <a:pt x="1641" y="332"/>
                </a:lnTo>
                <a:lnTo>
                  <a:pt x="1641" y="331"/>
                </a:lnTo>
                <a:lnTo>
                  <a:pt x="1642" y="332"/>
                </a:lnTo>
                <a:lnTo>
                  <a:pt x="1642" y="334"/>
                </a:lnTo>
                <a:lnTo>
                  <a:pt x="1642" y="333"/>
                </a:lnTo>
                <a:lnTo>
                  <a:pt x="1642" y="330"/>
                </a:lnTo>
                <a:lnTo>
                  <a:pt x="1642" y="325"/>
                </a:lnTo>
                <a:lnTo>
                  <a:pt x="1643" y="324"/>
                </a:lnTo>
                <a:lnTo>
                  <a:pt x="1643" y="324"/>
                </a:lnTo>
                <a:lnTo>
                  <a:pt x="1643" y="328"/>
                </a:lnTo>
                <a:lnTo>
                  <a:pt x="1643" y="328"/>
                </a:lnTo>
                <a:lnTo>
                  <a:pt x="1644" y="328"/>
                </a:lnTo>
                <a:lnTo>
                  <a:pt x="1644" y="330"/>
                </a:lnTo>
                <a:lnTo>
                  <a:pt x="1644" y="332"/>
                </a:lnTo>
                <a:lnTo>
                  <a:pt x="1644" y="333"/>
                </a:lnTo>
                <a:lnTo>
                  <a:pt x="1645" y="335"/>
                </a:lnTo>
                <a:lnTo>
                  <a:pt x="1645" y="336"/>
                </a:lnTo>
                <a:lnTo>
                  <a:pt x="1645" y="337"/>
                </a:lnTo>
                <a:lnTo>
                  <a:pt x="1645" y="337"/>
                </a:lnTo>
                <a:lnTo>
                  <a:pt x="1646" y="339"/>
                </a:lnTo>
                <a:lnTo>
                  <a:pt x="1646" y="340"/>
                </a:lnTo>
                <a:lnTo>
                  <a:pt x="1646" y="341"/>
                </a:lnTo>
                <a:lnTo>
                  <a:pt x="1646" y="344"/>
                </a:lnTo>
                <a:lnTo>
                  <a:pt x="1647" y="340"/>
                </a:lnTo>
                <a:lnTo>
                  <a:pt x="1647" y="341"/>
                </a:lnTo>
                <a:lnTo>
                  <a:pt x="1647" y="341"/>
                </a:lnTo>
                <a:lnTo>
                  <a:pt x="1647" y="340"/>
                </a:lnTo>
                <a:lnTo>
                  <a:pt x="1647" y="342"/>
                </a:lnTo>
                <a:lnTo>
                  <a:pt x="1648" y="339"/>
                </a:lnTo>
                <a:lnTo>
                  <a:pt x="1648" y="339"/>
                </a:lnTo>
                <a:lnTo>
                  <a:pt x="1648" y="337"/>
                </a:lnTo>
                <a:lnTo>
                  <a:pt x="1648" y="338"/>
                </a:lnTo>
                <a:lnTo>
                  <a:pt x="1649" y="339"/>
                </a:lnTo>
                <a:lnTo>
                  <a:pt x="1649" y="342"/>
                </a:lnTo>
                <a:lnTo>
                  <a:pt x="1649" y="344"/>
                </a:lnTo>
                <a:lnTo>
                  <a:pt x="1649" y="341"/>
                </a:lnTo>
                <a:lnTo>
                  <a:pt x="1650" y="326"/>
                </a:lnTo>
                <a:lnTo>
                  <a:pt x="1650" y="288"/>
                </a:lnTo>
                <a:lnTo>
                  <a:pt x="1650" y="227"/>
                </a:lnTo>
                <a:lnTo>
                  <a:pt x="1650" y="149"/>
                </a:lnTo>
                <a:lnTo>
                  <a:pt x="1651" y="75"/>
                </a:lnTo>
                <a:lnTo>
                  <a:pt x="1651" y="30"/>
                </a:lnTo>
                <a:lnTo>
                  <a:pt x="1651" y="31"/>
                </a:lnTo>
                <a:lnTo>
                  <a:pt x="1651" y="79"/>
                </a:lnTo>
                <a:lnTo>
                  <a:pt x="1651" y="145"/>
                </a:lnTo>
                <a:lnTo>
                  <a:pt x="1652" y="215"/>
                </a:lnTo>
                <a:lnTo>
                  <a:pt x="1652" y="277"/>
                </a:lnTo>
                <a:lnTo>
                  <a:pt x="1652" y="317"/>
                </a:lnTo>
                <a:lnTo>
                  <a:pt x="1652" y="330"/>
                </a:lnTo>
                <a:lnTo>
                  <a:pt x="1653" y="331"/>
                </a:lnTo>
                <a:lnTo>
                  <a:pt x="1653" y="330"/>
                </a:lnTo>
                <a:lnTo>
                  <a:pt x="1653" y="331"/>
                </a:lnTo>
                <a:lnTo>
                  <a:pt x="1653" y="333"/>
                </a:lnTo>
                <a:lnTo>
                  <a:pt x="1654" y="336"/>
                </a:lnTo>
                <a:lnTo>
                  <a:pt x="1654" y="339"/>
                </a:lnTo>
                <a:lnTo>
                  <a:pt x="1654" y="336"/>
                </a:lnTo>
                <a:lnTo>
                  <a:pt x="1654" y="336"/>
                </a:lnTo>
                <a:lnTo>
                  <a:pt x="1655" y="337"/>
                </a:lnTo>
                <a:lnTo>
                  <a:pt x="1655" y="338"/>
                </a:lnTo>
                <a:lnTo>
                  <a:pt x="1655" y="339"/>
                </a:lnTo>
                <a:lnTo>
                  <a:pt x="1656" y="339"/>
                </a:lnTo>
                <a:lnTo>
                  <a:pt x="1656" y="339"/>
                </a:lnTo>
                <a:lnTo>
                  <a:pt x="1656" y="338"/>
                </a:lnTo>
                <a:lnTo>
                  <a:pt x="1656" y="339"/>
                </a:lnTo>
                <a:lnTo>
                  <a:pt x="1656" y="337"/>
                </a:lnTo>
                <a:lnTo>
                  <a:pt x="1656" y="334"/>
                </a:lnTo>
                <a:lnTo>
                  <a:pt x="1657" y="336"/>
                </a:lnTo>
                <a:lnTo>
                  <a:pt x="1657" y="337"/>
                </a:lnTo>
                <a:lnTo>
                  <a:pt x="1657" y="336"/>
                </a:lnTo>
                <a:lnTo>
                  <a:pt x="1657" y="338"/>
                </a:lnTo>
                <a:lnTo>
                  <a:pt x="1658" y="335"/>
                </a:lnTo>
                <a:lnTo>
                  <a:pt x="1658" y="337"/>
                </a:lnTo>
                <a:lnTo>
                  <a:pt x="1658" y="336"/>
                </a:lnTo>
                <a:lnTo>
                  <a:pt x="1659" y="337"/>
                </a:lnTo>
                <a:lnTo>
                  <a:pt x="1659" y="339"/>
                </a:lnTo>
                <a:lnTo>
                  <a:pt x="1659" y="337"/>
                </a:lnTo>
                <a:lnTo>
                  <a:pt x="1659" y="334"/>
                </a:lnTo>
                <a:lnTo>
                  <a:pt x="1660" y="332"/>
                </a:lnTo>
                <a:lnTo>
                  <a:pt x="1660" y="331"/>
                </a:lnTo>
                <a:lnTo>
                  <a:pt x="1660" y="330"/>
                </a:lnTo>
                <a:lnTo>
                  <a:pt x="1660" y="330"/>
                </a:lnTo>
                <a:lnTo>
                  <a:pt x="1660" y="330"/>
                </a:lnTo>
                <a:lnTo>
                  <a:pt x="1660" y="328"/>
                </a:lnTo>
                <a:lnTo>
                  <a:pt x="1661" y="328"/>
                </a:lnTo>
                <a:lnTo>
                  <a:pt x="1661" y="328"/>
                </a:lnTo>
                <a:lnTo>
                  <a:pt x="1661" y="324"/>
                </a:lnTo>
                <a:lnTo>
                  <a:pt x="1662" y="322"/>
                </a:lnTo>
                <a:lnTo>
                  <a:pt x="1662" y="322"/>
                </a:lnTo>
                <a:lnTo>
                  <a:pt x="1662" y="319"/>
                </a:lnTo>
                <a:lnTo>
                  <a:pt x="1662" y="316"/>
                </a:lnTo>
                <a:lnTo>
                  <a:pt x="1663" y="312"/>
                </a:lnTo>
                <a:lnTo>
                  <a:pt x="1663" y="309"/>
                </a:lnTo>
                <a:lnTo>
                  <a:pt x="1663" y="307"/>
                </a:lnTo>
                <a:lnTo>
                  <a:pt x="1663" y="302"/>
                </a:lnTo>
                <a:lnTo>
                  <a:pt x="1664" y="300"/>
                </a:lnTo>
                <a:lnTo>
                  <a:pt x="1664" y="297"/>
                </a:lnTo>
                <a:lnTo>
                  <a:pt x="1664" y="295"/>
                </a:lnTo>
                <a:lnTo>
                  <a:pt x="1664" y="291"/>
                </a:lnTo>
                <a:lnTo>
                  <a:pt x="1665" y="290"/>
                </a:lnTo>
                <a:lnTo>
                  <a:pt x="1665" y="288"/>
                </a:lnTo>
                <a:lnTo>
                  <a:pt x="1665" y="284"/>
                </a:lnTo>
                <a:lnTo>
                  <a:pt x="1665" y="283"/>
                </a:lnTo>
                <a:lnTo>
                  <a:pt x="1665" y="282"/>
                </a:lnTo>
                <a:lnTo>
                  <a:pt x="1666" y="280"/>
                </a:lnTo>
                <a:lnTo>
                  <a:pt x="1666" y="279"/>
                </a:lnTo>
                <a:lnTo>
                  <a:pt x="1666" y="280"/>
                </a:lnTo>
                <a:lnTo>
                  <a:pt x="1666" y="283"/>
                </a:lnTo>
                <a:lnTo>
                  <a:pt x="1667" y="286"/>
                </a:lnTo>
                <a:lnTo>
                  <a:pt x="1667" y="290"/>
                </a:lnTo>
                <a:lnTo>
                  <a:pt x="1667" y="298"/>
                </a:lnTo>
                <a:lnTo>
                  <a:pt x="1667" y="301"/>
                </a:lnTo>
                <a:lnTo>
                  <a:pt x="1668" y="302"/>
                </a:lnTo>
                <a:lnTo>
                  <a:pt x="1668" y="308"/>
                </a:lnTo>
                <a:lnTo>
                  <a:pt x="1668" y="311"/>
                </a:lnTo>
                <a:lnTo>
                  <a:pt x="1668" y="315"/>
                </a:lnTo>
                <a:lnTo>
                  <a:pt x="1669" y="316"/>
                </a:lnTo>
                <a:lnTo>
                  <a:pt x="1669" y="323"/>
                </a:lnTo>
                <a:lnTo>
                  <a:pt x="1669" y="323"/>
                </a:lnTo>
                <a:lnTo>
                  <a:pt x="1669" y="326"/>
                </a:lnTo>
                <a:lnTo>
                  <a:pt x="1669" y="328"/>
                </a:lnTo>
                <a:lnTo>
                  <a:pt x="1670" y="328"/>
                </a:lnTo>
                <a:lnTo>
                  <a:pt x="1670" y="330"/>
                </a:lnTo>
                <a:lnTo>
                  <a:pt x="1670" y="329"/>
                </a:lnTo>
                <a:lnTo>
                  <a:pt x="1670" y="328"/>
                </a:lnTo>
                <a:lnTo>
                  <a:pt x="1671" y="328"/>
                </a:lnTo>
                <a:lnTo>
                  <a:pt x="1671" y="330"/>
                </a:lnTo>
                <a:lnTo>
                  <a:pt x="1671" y="331"/>
                </a:lnTo>
                <a:lnTo>
                  <a:pt x="1671" y="332"/>
                </a:lnTo>
                <a:lnTo>
                  <a:pt x="1672" y="330"/>
                </a:lnTo>
                <a:lnTo>
                  <a:pt x="1672" y="332"/>
                </a:lnTo>
                <a:lnTo>
                  <a:pt x="1672" y="331"/>
                </a:lnTo>
                <a:lnTo>
                  <a:pt x="1672" y="332"/>
                </a:lnTo>
                <a:lnTo>
                  <a:pt x="1673" y="333"/>
                </a:lnTo>
                <a:lnTo>
                  <a:pt x="1673" y="333"/>
                </a:lnTo>
                <a:lnTo>
                  <a:pt x="1673" y="332"/>
                </a:lnTo>
                <a:lnTo>
                  <a:pt x="1673" y="330"/>
                </a:lnTo>
                <a:lnTo>
                  <a:pt x="1673" y="330"/>
                </a:lnTo>
                <a:lnTo>
                  <a:pt x="1674" y="330"/>
                </a:lnTo>
                <a:lnTo>
                  <a:pt x="1674" y="332"/>
                </a:lnTo>
                <a:lnTo>
                  <a:pt x="1674" y="332"/>
                </a:lnTo>
                <a:lnTo>
                  <a:pt x="1674" y="333"/>
                </a:lnTo>
                <a:lnTo>
                  <a:pt x="1675" y="333"/>
                </a:lnTo>
                <a:lnTo>
                  <a:pt x="1675" y="333"/>
                </a:lnTo>
                <a:lnTo>
                  <a:pt x="1675" y="334"/>
                </a:lnTo>
                <a:lnTo>
                  <a:pt x="1675" y="334"/>
                </a:lnTo>
                <a:lnTo>
                  <a:pt x="1676" y="334"/>
                </a:lnTo>
                <a:lnTo>
                  <a:pt x="1676" y="336"/>
                </a:lnTo>
                <a:lnTo>
                  <a:pt x="1676" y="336"/>
                </a:lnTo>
                <a:lnTo>
                  <a:pt x="1676" y="334"/>
                </a:lnTo>
                <a:lnTo>
                  <a:pt x="1677" y="335"/>
                </a:lnTo>
                <a:lnTo>
                  <a:pt x="1677" y="336"/>
                </a:lnTo>
                <a:lnTo>
                  <a:pt x="1677" y="334"/>
                </a:lnTo>
                <a:lnTo>
                  <a:pt x="1677" y="336"/>
                </a:lnTo>
                <a:lnTo>
                  <a:pt x="1678" y="340"/>
                </a:lnTo>
                <a:lnTo>
                  <a:pt x="1678" y="334"/>
                </a:lnTo>
                <a:lnTo>
                  <a:pt x="1678" y="333"/>
                </a:lnTo>
                <a:lnTo>
                  <a:pt x="1678" y="332"/>
                </a:lnTo>
                <a:lnTo>
                  <a:pt x="1678" y="334"/>
                </a:lnTo>
                <a:lnTo>
                  <a:pt x="1679" y="335"/>
                </a:lnTo>
                <a:lnTo>
                  <a:pt x="1679" y="334"/>
                </a:lnTo>
                <a:lnTo>
                  <a:pt x="1679" y="334"/>
                </a:lnTo>
                <a:lnTo>
                  <a:pt x="1679" y="334"/>
                </a:lnTo>
                <a:lnTo>
                  <a:pt x="1680" y="334"/>
                </a:lnTo>
                <a:lnTo>
                  <a:pt x="1680" y="334"/>
                </a:lnTo>
                <a:lnTo>
                  <a:pt x="1680" y="334"/>
                </a:lnTo>
                <a:lnTo>
                  <a:pt x="1680" y="333"/>
                </a:lnTo>
                <a:lnTo>
                  <a:pt x="1681" y="331"/>
                </a:lnTo>
                <a:lnTo>
                  <a:pt x="1681" y="332"/>
                </a:lnTo>
                <a:lnTo>
                  <a:pt x="1681" y="333"/>
                </a:lnTo>
                <a:lnTo>
                  <a:pt x="1681" y="333"/>
                </a:lnTo>
                <a:lnTo>
                  <a:pt x="1682" y="333"/>
                </a:lnTo>
                <a:lnTo>
                  <a:pt x="1682" y="332"/>
                </a:lnTo>
                <a:lnTo>
                  <a:pt x="1682" y="332"/>
                </a:lnTo>
                <a:lnTo>
                  <a:pt x="1682" y="333"/>
                </a:lnTo>
                <a:lnTo>
                  <a:pt x="1682" y="333"/>
                </a:lnTo>
                <a:lnTo>
                  <a:pt x="1683" y="332"/>
                </a:lnTo>
                <a:lnTo>
                  <a:pt x="1683" y="330"/>
                </a:lnTo>
                <a:lnTo>
                  <a:pt x="1683" y="331"/>
                </a:lnTo>
                <a:lnTo>
                  <a:pt x="1683" y="332"/>
                </a:lnTo>
                <a:lnTo>
                  <a:pt x="1684" y="332"/>
                </a:lnTo>
                <a:lnTo>
                  <a:pt x="1684" y="333"/>
                </a:lnTo>
                <a:lnTo>
                  <a:pt x="1684" y="334"/>
                </a:lnTo>
                <a:lnTo>
                  <a:pt x="1684" y="334"/>
                </a:lnTo>
                <a:lnTo>
                  <a:pt x="1685" y="334"/>
                </a:lnTo>
                <a:lnTo>
                  <a:pt x="1685" y="334"/>
                </a:lnTo>
                <a:lnTo>
                  <a:pt x="1685" y="337"/>
                </a:lnTo>
                <a:lnTo>
                  <a:pt x="1685" y="334"/>
                </a:lnTo>
                <a:lnTo>
                  <a:pt x="1686" y="334"/>
                </a:lnTo>
                <a:lnTo>
                  <a:pt x="1686" y="333"/>
                </a:lnTo>
                <a:lnTo>
                  <a:pt x="1686" y="335"/>
                </a:lnTo>
                <a:lnTo>
                  <a:pt x="1686" y="334"/>
                </a:lnTo>
                <a:lnTo>
                  <a:pt x="1687" y="335"/>
                </a:lnTo>
                <a:lnTo>
                  <a:pt x="1687" y="334"/>
                </a:lnTo>
                <a:lnTo>
                  <a:pt x="1687" y="333"/>
                </a:lnTo>
                <a:lnTo>
                  <a:pt x="1687" y="333"/>
                </a:lnTo>
                <a:lnTo>
                  <a:pt x="1687" y="333"/>
                </a:lnTo>
                <a:lnTo>
                  <a:pt x="1688" y="333"/>
                </a:lnTo>
                <a:lnTo>
                  <a:pt x="1688" y="334"/>
                </a:lnTo>
                <a:lnTo>
                  <a:pt x="1688" y="334"/>
                </a:lnTo>
                <a:lnTo>
                  <a:pt x="1688" y="338"/>
                </a:lnTo>
                <a:lnTo>
                  <a:pt x="1689" y="342"/>
                </a:lnTo>
                <a:lnTo>
                  <a:pt x="1689" y="339"/>
                </a:lnTo>
                <a:lnTo>
                  <a:pt x="1689" y="334"/>
                </a:lnTo>
                <a:lnTo>
                  <a:pt x="1689" y="332"/>
                </a:lnTo>
                <a:lnTo>
                  <a:pt x="1690" y="333"/>
                </a:lnTo>
                <a:lnTo>
                  <a:pt x="1690" y="336"/>
                </a:lnTo>
                <a:lnTo>
                  <a:pt x="1690" y="335"/>
                </a:lnTo>
                <a:lnTo>
                  <a:pt x="1690" y="336"/>
                </a:lnTo>
                <a:lnTo>
                  <a:pt x="1691" y="334"/>
                </a:lnTo>
                <a:lnTo>
                  <a:pt x="1691" y="336"/>
                </a:lnTo>
                <a:lnTo>
                  <a:pt x="1691" y="336"/>
                </a:lnTo>
                <a:lnTo>
                  <a:pt x="1691" y="337"/>
                </a:lnTo>
                <a:lnTo>
                  <a:pt x="1691" y="338"/>
                </a:lnTo>
                <a:lnTo>
                  <a:pt x="1692" y="337"/>
                </a:lnTo>
                <a:lnTo>
                  <a:pt x="1692" y="336"/>
                </a:lnTo>
                <a:lnTo>
                  <a:pt x="1692" y="336"/>
                </a:lnTo>
                <a:lnTo>
                  <a:pt x="1692" y="336"/>
                </a:lnTo>
                <a:lnTo>
                  <a:pt x="1693" y="337"/>
                </a:lnTo>
                <a:lnTo>
                  <a:pt x="1693" y="336"/>
                </a:lnTo>
                <a:lnTo>
                  <a:pt x="1693" y="337"/>
                </a:lnTo>
                <a:lnTo>
                  <a:pt x="1693" y="336"/>
                </a:lnTo>
                <a:lnTo>
                  <a:pt x="1694" y="336"/>
                </a:lnTo>
                <a:lnTo>
                  <a:pt x="1694" y="336"/>
                </a:lnTo>
                <a:lnTo>
                  <a:pt x="1694" y="336"/>
                </a:lnTo>
                <a:lnTo>
                  <a:pt x="1695" y="336"/>
                </a:lnTo>
                <a:lnTo>
                  <a:pt x="1695" y="336"/>
                </a:lnTo>
                <a:lnTo>
                  <a:pt x="1695" y="334"/>
                </a:lnTo>
                <a:lnTo>
                  <a:pt x="1695" y="337"/>
                </a:lnTo>
                <a:lnTo>
                  <a:pt x="1696" y="336"/>
                </a:lnTo>
                <a:lnTo>
                  <a:pt x="1696" y="337"/>
                </a:lnTo>
                <a:lnTo>
                  <a:pt x="1696" y="334"/>
                </a:lnTo>
                <a:lnTo>
                  <a:pt x="1696" y="334"/>
                </a:lnTo>
                <a:lnTo>
                  <a:pt x="1696" y="334"/>
                </a:lnTo>
                <a:lnTo>
                  <a:pt x="1696" y="336"/>
                </a:lnTo>
                <a:lnTo>
                  <a:pt x="1697" y="337"/>
                </a:lnTo>
                <a:lnTo>
                  <a:pt x="1697" y="334"/>
                </a:lnTo>
                <a:lnTo>
                  <a:pt x="1697" y="334"/>
                </a:lnTo>
                <a:lnTo>
                  <a:pt x="1698" y="334"/>
                </a:lnTo>
                <a:lnTo>
                  <a:pt x="1698" y="336"/>
                </a:lnTo>
                <a:lnTo>
                  <a:pt x="1698" y="334"/>
                </a:lnTo>
                <a:lnTo>
                  <a:pt x="1698" y="333"/>
                </a:lnTo>
                <a:lnTo>
                  <a:pt x="1699" y="334"/>
                </a:lnTo>
                <a:lnTo>
                  <a:pt x="1699" y="339"/>
                </a:lnTo>
                <a:lnTo>
                  <a:pt x="1699" y="337"/>
                </a:lnTo>
                <a:lnTo>
                  <a:pt x="1699" y="336"/>
                </a:lnTo>
                <a:lnTo>
                  <a:pt x="1700" y="334"/>
                </a:lnTo>
                <a:lnTo>
                  <a:pt x="1700" y="332"/>
                </a:lnTo>
                <a:lnTo>
                  <a:pt x="1700" y="335"/>
                </a:lnTo>
                <a:lnTo>
                  <a:pt x="1700" y="334"/>
                </a:lnTo>
                <a:lnTo>
                  <a:pt x="1700" y="334"/>
                </a:lnTo>
                <a:lnTo>
                  <a:pt x="1701" y="331"/>
                </a:lnTo>
                <a:lnTo>
                  <a:pt x="1701" y="329"/>
                </a:lnTo>
                <a:lnTo>
                  <a:pt x="1701" y="328"/>
                </a:lnTo>
                <a:lnTo>
                  <a:pt x="1701" y="327"/>
                </a:lnTo>
                <a:lnTo>
                  <a:pt x="1702" y="327"/>
                </a:lnTo>
                <a:lnTo>
                  <a:pt x="1702" y="327"/>
                </a:lnTo>
                <a:lnTo>
                  <a:pt x="1702" y="326"/>
                </a:lnTo>
                <a:lnTo>
                  <a:pt x="1702" y="327"/>
                </a:lnTo>
                <a:lnTo>
                  <a:pt x="1703" y="323"/>
                </a:lnTo>
                <a:lnTo>
                  <a:pt x="1703" y="321"/>
                </a:lnTo>
                <a:lnTo>
                  <a:pt x="1703" y="322"/>
                </a:lnTo>
                <a:lnTo>
                  <a:pt x="1703" y="324"/>
                </a:lnTo>
                <a:lnTo>
                  <a:pt x="1704" y="325"/>
                </a:lnTo>
                <a:lnTo>
                  <a:pt x="1704" y="324"/>
                </a:lnTo>
                <a:lnTo>
                  <a:pt x="1704" y="324"/>
                </a:lnTo>
                <a:lnTo>
                  <a:pt x="1704" y="324"/>
                </a:lnTo>
                <a:lnTo>
                  <a:pt x="1705" y="328"/>
                </a:lnTo>
                <a:lnTo>
                  <a:pt x="1705" y="330"/>
                </a:lnTo>
                <a:lnTo>
                  <a:pt x="1705" y="332"/>
                </a:lnTo>
                <a:lnTo>
                  <a:pt x="1705" y="333"/>
                </a:lnTo>
                <a:lnTo>
                  <a:pt x="1705" y="333"/>
                </a:lnTo>
                <a:lnTo>
                  <a:pt x="1706" y="334"/>
                </a:lnTo>
                <a:lnTo>
                  <a:pt x="1706" y="337"/>
                </a:lnTo>
                <a:lnTo>
                  <a:pt x="1706" y="340"/>
                </a:lnTo>
                <a:lnTo>
                  <a:pt x="1706" y="338"/>
                </a:lnTo>
                <a:lnTo>
                  <a:pt x="1707" y="337"/>
                </a:lnTo>
                <a:lnTo>
                  <a:pt x="1707" y="336"/>
                </a:lnTo>
                <a:lnTo>
                  <a:pt x="1707" y="336"/>
                </a:lnTo>
                <a:lnTo>
                  <a:pt x="1707" y="338"/>
                </a:lnTo>
                <a:lnTo>
                  <a:pt x="1708" y="338"/>
                </a:lnTo>
                <a:lnTo>
                  <a:pt x="1708" y="337"/>
                </a:lnTo>
                <a:lnTo>
                  <a:pt x="1708" y="337"/>
                </a:lnTo>
                <a:lnTo>
                  <a:pt x="1708" y="336"/>
                </a:lnTo>
                <a:lnTo>
                  <a:pt x="1709" y="337"/>
                </a:lnTo>
                <a:lnTo>
                  <a:pt x="1709" y="337"/>
                </a:lnTo>
                <a:lnTo>
                  <a:pt x="1709" y="334"/>
                </a:lnTo>
                <a:lnTo>
                  <a:pt x="1709" y="337"/>
                </a:lnTo>
                <a:lnTo>
                  <a:pt x="1709" y="337"/>
                </a:lnTo>
                <a:lnTo>
                  <a:pt x="1710" y="329"/>
                </a:lnTo>
                <a:lnTo>
                  <a:pt x="1710" y="297"/>
                </a:lnTo>
                <a:lnTo>
                  <a:pt x="1710" y="243"/>
                </a:lnTo>
                <a:lnTo>
                  <a:pt x="1710" y="171"/>
                </a:lnTo>
                <a:lnTo>
                  <a:pt x="1711" y="95"/>
                </a:lnTo>
                <a:lnTo>
                  <a:pt x="1711" y="36"/>
                </a:lnTo>
                <a:lnTo>
                  <a:pt x="1711" y="21"/>
                </a:lnTo>
                <a:lnTo>
                  <a:pt x="1711" y="61"/>
                </a:lnTo>
                <a:lnTo>
                  <a:pt x="1712" y="131"/>
                </a:lnTo>
                <a:lnTo>
                  <a:pt x="1712" y="208"/>
                </a:lnTo>
                <a:lnTo>
                  <a:pt x="1712" y="276"/>
                </a:lnTo>
                <a:lnTo>
                  <a:pt x="1712" y="316"/>
                </a:lnTo>
                <a:lnTo>
                  <a:pt x="1713" y="328"/>
                </a:lnTo>
                <a:lnTo>
                  <a:pt x="1713" y="328"/>
                </a:lnTo>
                <a:lnTo>
                  <a:pt x="1713" y="328"/>
                </a:lnTo>
                <a:lnTo>
                  <a:pt x="1713" y="327"/>
                </a:lnTo>
                <a:lnTo>
                  <a:pt x="1713" y="329"/>
                </a:lnTo>
                <a:lnTo>
                  <a:pt x="1714" y="331"/>
                </a:lnTo>
                <a:lnTo>
                  <a:pt x="1714" y="333"/>
                </a:lnTo>
                <a:lnTo>
                  <a:pt x="1714" y="334"/>
                </a:lnTo>
                <a:lnTo>
                  <a:pt x="1714" y="334"/>
                </a:lnTo>
                <a:lnTo>
                  <a:pt x="1715" y="335"/>
                </a:lnTo>
                <a:lnTo>
                  <a:pt x="1715" y="336"/>
                </a:lnTo>
                <a:lnTo>
                  <a:pt x="1715" y="337"/>
                </a:lnTo>
                <a:lnTo>
                  <a:pt x="1715" y="336"/>
                </a:lnTo>
                <a:lnTo>
                  <a:pt x="1716" y="337"/>
                </a:lnTo>
                <a:lnTo>
                  <a:pt x="1716" y="334"/>
                </a:lnTo>
                <a:lnTo>
                  <a:pt x="1716" y="334"/>
                </a:lnTo>
                <a:lnTo>
                  <a:pt x="1716" y="335"/>
                </a:lnTo>
                <a:lnTo>
                  <a:pt x="1717" y="334"/>
                </a:lnTo>
                <a:lnTo>
                  <a:pt x="1717" y="334"/>
                </a:lnTo>
                <a:lnTo>
                  <a:pt x="1717" y="333"/>
                </a:lnTo>
                <a:lnTo>
                  <a:pt x="1717" y="332"/>
                </a:lnTo>
                <a:lnTo>
                  <a:pt x="1718" y="334"/>
                </a:lnTo>
                <a:lnTo>
                  <a:pt x="1718" y="334"/>
                </a:lnTo>
                <a:lnTo>
                  <a:pt x="1718" y="336"/>
                </a:lnTo>
                <a:lnTo>
                  <a:pt x="1718" y="336"/>
                </a:lnTo>
                <a:lnTo>
                  <a:pt x="1718" y="333"/>
                </a:lnTo>
                <a:lnTo>
                  <a:pt x="1719" y="331"/>
                </a:lnTo>
                <a:lnTo>
                  <a:pt x="1719" y="332"/>
                </a:lnTo>
                <a:lnTo>
                  <a:pt x="1719" y="330"/>
                </a:lnTo>
                <a:lnTo>
                  <a:pt x="1719" y="328"/>
                </a:lnTo>
                <a:lnTo>
                  <a:pt x="1720" y="329"/>
                </a:lnTo>
                <a:lnTo>
                  <a:pt x="1720" y="331"/>
                </a:lnTo>
                <a:lnTo>
                  <a:pt x="1720" y="329"/>
                </a:lnTo>
                <a:lnTo>
                  <a:pt x="1720" y="328"/>
                </a:lnTo>
                <a:lnTo>
                  <a:pt x="1721" y="328"/>
                </a:lnTo>
                <a:lnTo>
                  <a:pt x="1721" y="328"/>
                </a:lnTo>
                <a:lnTo>
                  <a:pt x="1721" y="328"/>
                </a:lnTo>
                <a:lnTo>
                  <a:pt x="1721" y="324"/>
                </a:lnTo>
                <a:lnTo>
                  <a:pt x="1722" y="321"/>
                </a:lnTo>
                <a:lnTo>
                  <a:pt x="1722" y="318"/>
                </a:lnTo>
                <a:lnTo>
                  <a:pt x="1722" y="317"/>
                </a:lnTo>
                <a:lnTo>
                  <a:pt x="1722" y="315"/>
                </a:lnTo>
                <a:lnTo>
                  <a:pt x="1722" y="312"/>
                </a:lnTo>
                <a:lnTo>
                  <a:pt x="1723" y="310"/>
                </a:lnTo>
                <a:lnTo>
                  <a:pt x="1723" y="308"/>
                </a:lnTo>
                <a:lnTo>
                  <a:pt x="1723" y="305"/>
                </a:lnTo>
                <a:lnTo>
                  <a:pt x="1723" y="302"/>
                </a:lnTo>
                <a:lnTo>
                  <a:pt x="1724" y="298"/>
                </a:lnTo>
                <a:lnTo>
                  <a:pt x="1724" y="294"/>
                </a:lnTo>
                <a:lnTo>
                  <a:pt x="1724" y="289"/>
                </a:lnTo>
                <a:lnTo>
                  <a:pt x="1724" y="286"/>
                </a:lnTo>
                <a:lnTo>
                  <a:pt x="1725" y="286"/>
                </a:lnTo>
                <a:lnTo>
                  <a:pt x="1725" y="283"/>
                </a:lnTo>
                <a:lnTo>
                  <a:pt x="1725" y="280"/>
                </a:lnTo>
                <a:lnTo>
                  <a:pt x="1725" y="278"/>
                </a:lnTo>
                <a:lnTo>
                  <a:pt x="1726" y="280"/>
                </a:lnTo>
                <a:lnTo>
                  <a:pt x="1726" y="283"/>
                </a:lnTo>
                <a:lnTo>
                  <a:pt x="1726" y="280"/>
                </a:lnTo>
                <a:lnTo>
                  <a:pt x="1726" y="280"/>
                </a:lnTo>
                <a:lnTo>
                  <a:pt x="1727" y="283"/>
                </a:lnTo>
                <a:lnTo>
                  <a:pt x="1727" y="285"/>
                </a:lnTo>
                <a:lnTo>
                  <a:pt x="1727" y="290"/>
                </a:lnTo>
                <a:lnTo>
                  <a:pt x="1727" y="296"/>
                </a:lnTo>
                <a:lnTo>
                  <a:pt x="1727" y="301"/>
                </a:lnTo>
                <a:lnTo>
                  <a:pt x="1728" y="305"/>
                </a:lnTo>
                <a:lnTo>
                  <a:pt x="1728" y="310"/>
                </a:lnTo>
                <a:lnTo>
                  <a:pt x="1728" y="313"/>
                </a:lnTo>
                <a:lnTo>
                  <a:pt x="1728" y="316"/>
                </a:lnTo>
                <a:lnTo>
                  <a:pt x="1729" y="319"/>
                </a:lnTo>
                <a:lnTo>
                  <a:pt x="1729" y="322"/>
                </a:lnTo>
                <a:lnTo>
                  <a:pt x="1729" y="325"/>
                </a:lnTo>
                <a:lnTo>
                  <a:pt x="1729" y="327"/>
                </a:lnTo>
                <a:lnTo>
                  <a:pt x="1730" y="328"/>
                </a:lnTo>
                <a:lnTo>
                  <a:pt x="1730" y="331"/>
                </a:lnTo>
                <a:lnTo>
                  <a:pt x="1730" y="329"/>
                </a:lnTo>
                <a:lnTo>
                  <a:pt x="1731" y="332"/>
                </a:lnTo>
                <a:lnTo>
                  <a:pt x="1731" y="331"/>
                </a:lnTo>
                <a:lnTo>
                  <a:pt x="1731" y="331"/>
                </a:lnTo>
                <a:lnTo>
                  <a:pt x="1731" y="334"/>
                </a:lnTo>
                <a:lnTo>
                  <a:pt x="1731" y="333"/>
                </a:lnTo>
                <a:lnTo>
                  <a:pt x="1731" y="333"/>
                </a:lnTo>
                <a:lnTo>
                  <a:pt x="1732" y="333"/>
                </a:lnTo>
                <a:lnTo>
                  <a:pt x="1732" y="334"/>
                </a:lnTo>
                <a:lnTo>
                  <a:pt x="1732" y="334"/>
                </a:lnTo>
                <a:lnTo>
                  <a:pt x="1732" y="331"/>
                </a:lnTo>
                <a:lnTo>
                  <a:pt x="1733" y="332"/>
                </a:lnTo>
                <a:lnTo>
                  <a:pt x="1733" y="332"/>
                </a:lnTo>
                <a:lnTo>
                  <a:pt x="1733" y="334"/>
                </a:lnTo>
                <a:lnTo>
                  <a:pt x="1734" y="333"/>
                </a:lnTo>
                <a:lnTo>
                  <a:pt x="1734" y="332"/>
                </a:lnTo>
                <a:lnTo>
                  <a:pt x="1734" y="334"/>
                </a:lnTo>
                <a:lnTo>
                  <a:pt x="1734" y="335"/>
                </a:lnTo>
                <a:lnTo>
                  <a:pt x="1735" y="335"/>
                </a:lnTo>
                <a:lnTo>
                  <a:pt x="1735" y="336"/>
                </a:lnTo>
                <a:lnTo>
                  <a:pt x="1735" y="337"/>
                </a:lnTo>
                <a:lnTo>
                  <a:pt x="1735" y="337"/>
                </a:lnTo>
                <a:lnTo>
                  <a:pt x="1736" y="337"/>
                </a:lnTo>
                <a:lnTo>
                  <a:pt x="1736" y="337"/>
                </a:lnTo>
                <a:lnTo>
                  <a:pt x="1736" y="336"/>
                </a:lnTo>
                <a:lnTo>
                  <a:pt x="1736" y="338"/>
                </a:lnTo>
                <a:lnTo>
                  <a:pt x="1736" y="339"/>
                </a:lnTo>
                <a:lnTo>
                  <a:pt x="1737" y="339"/>
                </a:lnTo>
                <a:lnTo>
                  <a:pt x="1737" y="338"/>
                </a:lnTo>
                <a:lnTo>
                  <a:pt x="1737" y="339"/>
                </a:lnTo>
                <a:lnTo>
                  <a:pt x="1737" y="338"/>
                </a:lnTo>
                <a:lnTo>
                  <a:pt x="1738" y="340"/>
                </a:lnTo>
                <a:lnTo>
                  <a:pt x="1738" y="338"/>
                </a:lnTo>
                <a:lnTo>
                  <a:pt x="1738" y="338"/>
                </a:lnTo>
                <a:lnTo>
                  <a:pt x="1738" y="338"/>
                </a:lnTo>
                <a:lnTo>
                  <a:pt x="1739" y="339"/>
                </a:lnTo>
                <a:lnTo>
                  <a:pt x="1739" y="339"/>
                </a:lnTo>
                <a:lnTo>
                  <a:pt x="1739" y="340"/>
                </a:lnTo>
                <a:lnTo>
                  <a:pt x="1739" y="337"/>
                </a:lnTo>
                <a:lnTo>
                  <a:pt x="1740" y="334"/>
                </a:lnTo>
                <a:lnTo>
                  <a:pt x="1740" y="334"/>
                </a:lnTo>
                <a:lnTo>
                  <a:pt x="1740" y="335"/>
                </a:lnTo>
                <a:lnTo>
                  <a:pt x="1740" y="336"/>
                </a:lnTo>
                <a:lnTo>
                  <a:pt x="1740" y="337"/>
                </a:lnTo>
                <a:lnTo>
                  <a:pt x="1741" y="337"/>
                </a:lnTo>
                <a:lnTo>
                  <a:pt x="1741" y="336"/>
                </a:lnTo>
                <a:lnTo>
                  <a:pt x="1741" y="338"/>
                </a:lnTo>
                <a:lnTo>
                  <a:pt x="1741" y="336"/>
                </a:lnTo>
                <a:lnTo>
                  <a:pt x="1742" y="335"/>
                </a:lnTo>
                <a:lnTo>
                  <a:pt x="1742" y="336"/>
                </a:lnTo>
                <a:lnTo>
                  <a:pt x="1742" y="338"/>
                </a:lnTo>
                <a:lnTo>
                  <a:pt x="1742" y="340"/>
                </a:lnTo>
                <a:lnTo>
                  <a:pt x="1743" y="337"/>
                </a:lnTo>
                <a:lnTo>
                  <a:pt x="1743" y="336"/>
                </a:lnTo>
                <a:lnTo>
                  <a:pt x="1743" y="335"/>
                </a:lnTo>
                <a:lnTo>
                  <a:pt x="1743" y="336"/>
                </a:lnTo>
                <a:lnTo>
                  <a:pt x="1744" y="337"/>
                </a:lnTo>
                <a:lnTo>
                  <a:pt x="1744" y="338"/>
                </a:lnTo>
                <a:lnTo>
                  <a:pt x="1744" y="339"/>
                </a:lnTo>
                <a:lnTo>
                  <a:pt x="1744" y="340"/>
                </a:lnTo>
                <a:lnTo>
                  <a:pt x="1745" y="338"/>
                </a:lnTo>
                <a:lnTo>
                  <a:pt x="1745" y="337"/>
                </a:lnTo>
                <a:lnTo>
                  <a:pt x="1745" y="336"/>
                </a:lnTo>
                <a:lnTo>
                  <a:pt x="1745" y="337"/>
                </a:lnTo>
                <a:lnTo>
                  <a:pt x="1745" y="338"/>
                </a:lnTo>
                <a:lnTo>
                  <a:pt x="1746" y="341"/>
                </a:lnTo>
                <a:lnTo>
                  <a:pt x="1746" y="340"/>
                </a:lnTo>
                <a:lnTo>
                  <a:pt x="1746" y="340"/>
                </a:lnTo>
                <a:lnTo>
                  <a:pt x="1746" y="341"/>
                </a:lnTo>
                <a:lnTo>
                  <a:pt x="1747" y="340"/>
                </a:lnTo>
                <a:lnTo>
                  <a:pt x="1747" y="339"/>
                </a:lnTo>
                <a:lnTo>
                  <a:pt x="1747" y="338"/>
                </a:lnTo>
                <a:lnTo>
                  <a:pt x="1747" y="338"/>
                </a:lnTo>
                <a:lnTo>
                  <a:pt x="1748" y="338"/>
                </a:lnTo>
                <a:lnTo>
                  <a:pt x="1748" y="338"/>
                </a:lnTo>
                <a:lnTo>
                  <a:pt x="1748" y="339"/>
                </a:lnTo>
                <a:lnTo>
                  <a:pt x="1748" y="342"/>
                </a:lnTo>
                <a:lnTo>
                  <a:pt x="1749" y="342"/>
                </a:lnTo>
                <a:lnTo>
                  <a:pt x="1749" y="340"/>
                </a:lnTo>
                <a:lnTo>
                  <a:pt x="1749" y="340"/>
                </a:lnTo>
                <a:lnTo>
                  <a:pt x="1749" y="340"/>
                </a:lnTo>
                <a:lnTo>
                  <a:pt x="1749" y="340"/>
                </a:lnTo>
                <a:lnTo>
                  <a:pt x="1750" y="340"/>
                </a:lnTo>
                <a:lnTo>
                  <a:pt x="1750" y="341"/>
                </a:lnTo>
                <a:lnTo>
                  <a:pt x="1750" y="342"/>
                </a:lnTo>
                <a:lnTo>
                  <a:pt x="1750" y="342"/>
                </a:lnTo>
                <a:lnTo>
                  <a:pt x="1751" y="342"/>
                </a:lnTo>
                <a:lnTo>
                  <a:pt x="1751" y="342"/>
                </a:lnTo>
                <a:lnTo>
                  <a:pt x="1751" y="344"/>
                </a:lnTo>
                <a:lnTo>
                  <a:pt x="1751" y="341"/>
                </a:lnTo>
                <a:lnTo>
                  <a:pt x="1752" y="339"/>
                </a:lnTo>
                <a:lnTo>
                  <a:pt x="1752" y="338"/>
                </a:lnTo>
                <a:lnTo>
                  <a:pt x="1752" y="339"/>
                </a:lnTo>
                <a:lnTo>
                  <a:pt x="1752" y="341"/>
                </a:lnTo>
                <a:lnTo>
                  <a:pt x="1753" y="340"/>
                </a:lnTo>
                <a:lnTo>
                  <a:pt x="1753" y="342"/>
                </a:lnTo>
                <a:lnTo>
                  <a:pt x="1753" y="342"/>
                </a:lnTo>
                <a:lnTo>
                  <a:pt x="1753" y="341"/>
                </a:lnTo>
                <a:lnTo>
                  <a:pt x="1753" y="340"/>
                </a:lnTo>
                <a:lnTo>
                  <a:pt x="1754" y="340"/>
                </a:lnTo>
                <a:lnTo>
                  <a:pt x="1754" y="339"/>
                </a:lnTo>
                <a:lnTo>
                  <a:pt x="1754" y="341"/>
                </a:lnTo>
                <a:lnTo>
                  <a:pt x="1754" y="340"/>
                </a:lnTo>
                <a:lnTo>
                  <a:pt x="1755" y="339"/>
                </a:lnTo>
                <a:lnTo>
                  <a:pt x="1755" y="338"/>
                </a:lnTo>
                <a:lnTo>
                  <a:pt x="1755" y="339"/>
                </a:lnTo>
                <a:lnTo>
                  <a:pt x="1755" y="340"/>
                </a:lnTo>
                <a:lnTo>
                  <a:pt x="1756" y="340"/>
                </a:lnTo>
                <a:lnTo>
                  <a:pt x="1756" y="339"/>
                </a:lnTo>
                <a:lnTo>
                  <a:pt x="1756" y="341"/>
                </a:lnTo>
                <a:lnTo>
                  <a:pt x="1756" y="342"/>
                </a:lnTo>
                <a:lnTo>
                  <a:pt x="1757" y="342"/>
                </a:lnTo>
                <a:lnTo>
                  <a:pt x="1757" y="339"/>
                </a:lnTo>
                <a:lnTo>
                  <a:pt x="1757" y="337"/>
                </a:lnTo>
                <a:lnTo>
                  <a:pt x="1757" y="336"/>
                </a:lnTo>
                <a:lnTo>
                  <a:pt x="1758" y="338"/>
                </a:lnTo>
                <a:lnTo>
                  <a:pt x="1758" y="339"/>
                </a:lnTo>
                <a:lnTo>
                  <a:pt x="1758" y="340"/>
                </a:lnTo>
                <a:lnTo>
                  <a:pt x="1758" y="340"/>
                </a:lnTo>
                <a:lnTo>
                  <a:pt x="1758" y="342"/>
                </a:lnTo>
                <a:lnTo>
                  <a:pt x="1759" y="340"/>
                </a:lnTo>
                <a:lnTo>
                  <a:pt x="1759" y="341"/>
                </a:lnTo>
                <a:lnTo>
                  <a:pt x="1759" y="340"/>
                </a:lnTo>
                <a:lnTo>
                  <a:pt x="1759" y="340"/>
                </a:lnTo>
                <a:lnTo>
                  <a:pt x="1760" y="340"/>
                </a:lnTo>
                <a:lnTo>
                  <a:pt x="1760" y="337"/>
                </a:lnTo>
                <a:lnTo>
                  <a:pt x="1760" y="336"/>
                </a:lnTo>
                <a:lnTo>
                  <a:pt x="1760" y="334"/>
                </a:lnTo>
                <a:lnTo>
                  <a:pt x="1761" y="334"/>
                </a:lnTo>
                <a:lnTo>
                  <a:pt x="1761" y="333"/>
                </a:lnTo>
                <a:lnTo>
                  <a:pt x="1761" y="334"/>
                </a:lnTo>
                <a:lnTo>
                  <a:pt x="1761" y="330"/>
                </a:lnTo>
                <a:lnTo>
                  <a:pt x="1762" y="330"/>
                </a:lnTo>
                <a:lnTo>
                  <a:pt x="1762" y="330"/>
                </a:lnTo>
                <a:lnTo>
                  <a:pt x="1762" y="329"/>
                </a:lnTo>
                <a:lnTo>
                  <a:pt x="1762" y="328"/>
                </a:lnTo>
                <a:lnTo>
                  <a:pt x="1762" y="325"/>
                </a:lnTo>
                <a:lnTo>
                  <a:pt x="1763" y="327"/>
                </a:lnTo>
                <a:lnTo>
                  <a:pt x="1763" y="329"/>
                </a:lnTo>
                <a:lnTo>
                  <a:pt x="1763" y="332"/>
                </a:lnTo>
                <a:lnTo>
                  <a:pt x="1763" y="334"/>
                </a:lnTo>
                <a:lnTo>
                  <a:pt x="1764" y="333"/>
                </a:lnTo>
                <a:lnTo>
                  <a:pt x="1764" y="333"/>
                </a:lnTo>
                <a:lnTo>
                  <a:pt x="1764" y="333"/>
                </a:lnTo>
                <a:lnTo>
                  <a:pt x="1764" y="337"/>
                </a:lnTo>
                <a:lnTo>
                  <a:pt x="1765" y="338"/>
                </a:lnTo>
                <a:lnTo>
                  <a:pt x="1765" y="339"/>
                </a:lnTo>
                <a:lnTo>
                  <a:pt x="1765" y="341"/>
                </a:lnTo>
                <a:lnTo>
                  <a:pt x="1765" y="344"/>
                </a:lnTo>
                <a:lnTo>
                  <a:pt x="1766" y="344"/>
                </a:lnTo>
                <a:lnTo>
                  <a:pt x="1766" y="342"/>
                </a:lnTo>
                <a:lnTo>
                  <a:pt x="1766" y="340"/>
                </a:lnTo>
                <a:lnTo>
                  <a:pt x="1767" y="339"/>
                </a:lnTo>
                <a:lnTo>
                  <a:pt x="1767" y="340"/>
                </a:lnTo>
                <a:lnTo>
                  <a:pt x="1767" y="342"/>
                </a:lnTo>
                <a:lnTo>
                  <a:pt x="1767" y="342"/>
                </a:lnTo>
                <a:lnTo>
                  <a:pt x="1767" y="341"/>
                </a:lnTo>
                <a:lnTo>
                  <a:pt x="1767" y="340"/>
                </a:lnTo>
                <a:lnTo>
                  <a:pt x="1768" y="340"/>
                </a:lnTo>
                <a:lnTo>
                  <a:pt x="1768" y="340"/>
                </a:lnTo>
                <a:lnTo>
                  <a:pt x="1768" y="339"/>
                </a:lnTo>
                <a:lnTo>
                  <a:pt x="1768" y="341"/>
                </a:lnTo>
                <a:lnTo>
                  <a:pt x="1769" y="344"/>
                </a:lnTo>
                <a:lnTo>
                  <a:pt x="1769" y="341"/>
                </a:lnTo>
                <a:lnTo>
                  <a:pt x="1769" y="325"/>
                </a:lnTo>
                <a:lnTo>
                  <a:pt x="1770" y="287"/>
                </a:lnTo>
                <a:lnTo>
                  <a:pt x="1770" y="220"/>
                </a:lnTo>
                <a:lnTo>
                  <a:pt x="1770" y="143"/>
                </a:lnTo>
                <a:lnTo>
                  <a:pt x="1770" y="72"/>
                </a:lnTo>
                <a:lnTo>
                  <a:pt x="1771" y="33"/>
                </a:lnTo>
                <a:lnTo>
                  <a:pt x="1771" y="39"/>
                </a:lnTo>
                <a:lnTo>
                  <a:pt x="1771" y="87"/>
                </a:lnTo>
                <a:lnTo>
                  <a:pt x="1771" y="157"/>
                </a:lnTo>
                <a:lnTo>
                  <a:pt x="1771" y="227"/>
                </a:lnTo>
                <a:lnTo>
                  <a:pt x="1771" y="287"/>
                </a:lnTo>
                <a:lnTo>
                  <a:pt x="1772" y="322"/>
                </a:lnTo>
                <a:lnTo>
                  <a:pt x="1772" y="331"/>
                </a:lnTo>
                <a:lnTo>
                  <a:pt x="1772" y="334"/>
                </a:lnTo>
                <a:lnTo>
                  <a:pt x="1773" y="330"/>
                </a:lnTo>
                <a:lnTo>
                  <a:pt x="1773" y="332"/>
                </a:lnTo>
                <a:lnTo>
                  <a:pt x="1773" y="333"/>
                </a:lnTo>
                <a:lnTo>
                  <a:pt x="1773" y="339"/>
                </a:lnTo>
                <a:lnTo>
                  <a:pt x="1774" y="344"/>
                </a:lnTo>
                <a:lnTo>
                  <a:pt x="1774" y="342"/>
                </a:lnTo>
                <a:lnTo>
                  <a:pt x="1774" y="340"/>
                </a:lnTo>
                <a:lnTo>
                  <a:pt x="1774" y="338"/>
                </a:lnTo>
                <a:lnTo>
                  <a:pt x="1775" y="339"/>
                </a:lnTo>
                <a:lnTo>
                  <a:pt x="1775" y="340"/>
                </a:lnTo>
                <a:lnTo>
                  <a:pt x="1775" y="340"/>
                </a:lnTo>
                <a:lnTo>
                  <a:pt x="1775" y="341"/>
                </a:lnTo>
                <a:lnTo>
                  <a:pt x="1776" y="340"/>
                </a:lnTo>
                <a:lnTo>
                  <a:pt x="1776" y="340"/>
                </a:lnTo>
                <a:lnTo>
                  <a:pt x="1776" y="339"/>
                </a:lnTo>
                <a:lnTo>
                  <a:pt x="1776" y="340"/>
                </a:lnTo>
                <a:lnTo>
                  <a:pt x="1776" y="338"/>
                </a:lnTo>
                <a:lnTo>
                  <a:pt x="1777" y="336"/>
                </a:lnTo>
                <a:lnTo>
                  <a:pt x="1777" y="338"/>
                </a:lnTo>
                <a:lnTo>
                  <a:pt x="1777" y="340"/>
                </a:lnTo>
                <a:lnTo>
                  <a:pt x="1777" y="340"/>
                </a:lnTo>
                <a:lnTo>
                  <a:pt x="1778" y="336"/>
                </a:lnTo>
                <a:lnTo>
                  <a:pt x="1778" y="334"/>
                </a:lnTo>
                <a:lnTo>
                  <a:pt x="1778" y="335"/>
                </a:lnTo>
                <a:lnTo>
                  <a:pt x="1778" y="335"/>
                </a:lnTo>
                <a:lnTo>
                  <a:pt x="1779" y="335"/>
                </a:lnTo>
                <a:lnTo>
                  <a:pt x="1779" y="334"/>
                </a:lnTo>
                <a:lnTo>
                  <a:pt x="1779" y="334"/>
                </a:lnTo>
                <a:lnTo>
                  <a:pt x="1779" y="333"/>
                </a:lnTo>
                <a:lnTo>
                  <a:pt x="1780" y="333"/>
                </a:lnTo>
                <a:lnTo>
                  <a:pt x="1780" y="330"/>
                </a:lnTo>
                <a:lnTo>
                  <a:pt x="1780" y="330"/>
                </a:lnTo>
                <a:lnTo>
                  <a:pt x="1780" y="329"/>
                </a:lnTo>
                <a:lnTo>
                  <a:pt x="1780" y="328"/>
                </a:lnTo>
                <a:lnTo>
                  <a:pt x="1781" y="325"/>
                </a:lnTo>
                <a:lnTo>
                  <a:pt x="1781" y="324"/>
                </a:lnTo>
                <a:lnTo>
                  <a:pt x="1781" y="322"/>
                </a:lnTo>
                <a:lnTo>
                  <a:pt x="1781" y="321"/>
                </a:lnTo>
                <a:lnTo>
                  <a:pt x="1782" y="320"/>
                </a:lnTo>
                <a:lnTo>
                  <a:pt x="1782" y="318"/>
                </a:lnTo>
                <a:lnTo>
                  <a:pt x="1782" y="312"/>
                </a:lnTo>
                <a:lnTo>
                  <a:pt x="1782" y="306"/>
                </a:lnTo>
                <a:lnTo>
                  <a:pt x="1783" y="306"/>
                </a:lnTo>
                <a:lnTo>
                  <a:pt x="1783" y="304"/>
                </a:lnTo>
                <a:lnTo>
                  <a:pt x="1783" y="300"/>
                </a:lnTo>
                <a:lnTo>
                  <a:pt x="1783" y="297"/>
                </a:lnTo>
                <a:lnTo>
                  <a:pt x="1784" y="292"/>
                </a:lnTo>
                <a:lnTo>
                  <a:pt x="1784" y="293"/>
                </a:lnTo>
                <a:lnTo>
                  <a:pt x="1784" y="289"/>
                </a:lnTo>
                <a:lnTo>
                  <a:pt x="1784" y="284"/>
                </a:lnTo>
                <a:lnTo>
                  <a:pt x="1785" y="283"/>
                </a:lnTo>
                <a:lnTo>
                  <a:pt x="1785" y="280"/>
                </a:lnTo>
                <a:lnTo>
                  <a:pt x="1785" y="280"/>
                </a:lnTo>
                <a:lnTo>
                  <a:pt x="1785" y="279"/>
                </a:lnTo>
                <a:lnTo>
                  <a:pt x="1785" y="279"/>
                </a:lnTo>
                <a:lnTo>
                  <a:pt x="1786" y="280"/>
                </a:lnTo>
                <a:lnTo>
                  <a:pt x="1786" y="283"/>
                </a:lnTo>
                <a:lnTo>
                  <a:pt x="1786" y="286"/>
                </a:lnTo>
                <a:lnTo>
                  <a:pt x="1786" y="292"/>
                </a:lnTo>
                <a:lnTo>
                  <a:pt x="1787" y="300"/>
                </a:lnTo>
                <a:lnTo>
                  <a:pt x="1787" y="302"/>
                </a:lnTo>
                <a:lnTo>
                  <a:pt x="1787" y="306"/>
                </a:lnTo>
                <a:lnTo>
                  <a:pt x="1787" y="310"/>
                </a:lnTo>
                <a:lnTo>
                  <a:pt x="1788" y="314"/>
                </a:lnTo>
                <a:lnTo>
                  <a:pt x="1788" y="318"/>
                </a:lnTo>
                <a:lnTo>
                  <a:pt x="1788" y="321"/>
                </a:lnTo>
                <a:lnTo>
                  <a:pt x="1788" y="324"/>
                </a:lnTo>
                <a:lnTo>
                  <a:pt x="1789" y="328"/>
                </a:lnTo>
                <a:lnTo>
                  <a:pt x="1789" y="330"/>
                </a:lnTo>
                <a:lnTo>
                  <a:pt x="1789" y="332"/>
                </a:lnTo>
                <a:lnTo>
                  <a:pt x="1789" y="334"/>
                </a:lnTo>
                <a:lnTo>
                  <a:pt x="1789" y="334"/>
                </a:lnTo>
                <a:lnTo>
                  <a:pt x="1790" y="332"/>
                </a:lnTo>
                <a:lnTo>
                  <a:pt x="1790" y="333"/>
                </a:lnTo>
                <a:lnTo>
                  <a:pt x="1790" y="334"/>
                </a:lnTo>
                <a:lnTo>
                  <a:pt x="1790" y="334"/>
                </a:lnTo>
                <a:lnTo>
                  <a:pt x="1791" y="333"/>
                </a:lnTo>
                <a:lnTo>
                  <a:pt x="1791" y="334"/>
                </a:lnTo>
                <a:lnTo>
                  <a:pt x="1791" y="335"/>
                </a:lnTo>
                <a:lnTo>
                  <a:pt x="1791" y="335"/>
                </a:lnTo>
                <a:lnTo>
                  <a:pt x="1792" y="336"/>
                </a:lnTo>
                <a:lnTo>
                  <a:pt x="1792" y="334"/>
                </a:lnTo>
                <a:lnTo>
                  <a:pt x="1792" y="336"/>
                </a:lnTo>
                <a:lnTo>
                  <a:pt x="1792" y="340"/>
                </a:lnTo>
                <a:lnTo>
                  <a:pt x="1793" y="337"/>
                </a:lnTo>
                <a:lnTo>
                  <a:pt x="1793" y="338"/>
                </a:lnTo>
                <a:lnTo>
                  <a:pt x="1793" y="337"/>
                </a:lnTo>
                <a:lnTo>
                  <a:pt x="1793" y="337"/>
                </a:lnTo>
                <a:lnTo>
                  <a:pt x="1793" y="339"/>
                </a:lnTo>
                <a:lnTo>
                  <a:pt x="1794" y="338"/>
                </a:lnTo>
                <a:lnTo>
                  <a:pt x="1794" y="337"/>
                </a:lnTo>
                <a:lnTo>
                  <a:pt x="1794" y="336"/>
                </a:lnTo>
                <a:lnTo>
                  <a:pt x="1794" y="337"/>
                </a:lnTo>
                <a:lnTo>
                  <a:pt x="1795" y="340"/>
                </a:lnTo>
                <a:lnTo>
                  <a:pt x="1795" y="339"/>
                </a:lnTo>
                <a:lnTo>
                  <a:pt x="1795" y="339"/>
                </a:lnTo>
                <a:lnTo>
                  <a:pt x="1795" y="339"/>
                </a:lnTo>
                <a:lnTo>
                  <a:pt x="1796" y="341"/>
                </a:lnTo>
                <a:lnTo>
                  <a:pt x="1796" y="342"/>
                </a:lnTo>
                <a:lnTo>
                  <a:pt x="1796" y="342"/>
                </a:lnTo>
                <a:lnTo>
                  <a:pt x="1796" y="339"/>
                </a:lnTo>
                <a:lnTo>
                  <a:pt x="1797" y="340"/>
                </a:lnTo>
                <a:lnTo>
                  <a:pt x="1797" y="338"/>
                </a:lnTo>
                <a:lnTo>
                  <a:pt x="1797" y="338"/>
                </a:lnTo>
                <a:lnTo>
                  <a:pt x="1797" y="339"/>
                </a:lnTo>
                <a:lnTo>
                  <a:pt x="1798" y="339"/>
                </a:lnTo>
                <a:lnTo>
                  <a:pt x="1798" y="338"/>
                </a:lnTo>
                <a:lnTo>
                  <a:pt x="1798" y="339"/>
                </a:lnTo>
                <a:lnTo>
                  <a:pt x="1798" y="339"/>
                </a:lnTo>
                <a:lnTo>
                  <a:pt x="1798" y="338"/>
                </a:lnTo>
                <a:lnTo>
                  <a:pt x="1799" y="338"/>
                </a:lnTo>
                <a:lnTo>
                  <a:pt x="1799" y="337"/>
                </a:lnTo>
                <a:lnTo>
                  <a:pt x="1799" y="337"/>
                </a:lnTo>
                <a:lnTo>
                  <a:pt x="1799" y="338"/>
                </a:lnTo>
                <a:lnTo>
                  <a:pt x="1800" y="337"/>
                </a:lnTo>
                <a:lnTo>
                  <a:pt x="1800" y="336"/>
                </a:lnTo>
                <a:lnTo>
                  <a:pt x="1800" y="333"/>
                </a:lnTo>
                <a:lnTo>
                  <a:pt x="1800" y="334"/>
                </a:lnTo>
                <a:lnTo>
                  <a:pt x="1801" y="334"/>
                </a:lnTo>
                <a:lnTo>
                  <a:pt x="1801" y="334"/>
                </a:lnTo>
                <a:lnTo>
                  <a:pt x="1801" y="334"/>
                </a:lnTo>
                <a:lnTo>
                  <a:pt x="1802" y="334"/>
                </a:lnTo>
                <a:lnTo>
                  <a:pt x="1802" y="335"/>
                </a:lnTo>
                <a:lnTo>
                  <a:pt x="1802" y="335"/>
                </a:lnTo>
                <a:lnTo>
                  <a:pt x="1802" y="336"/>
                </a:lnTo>
                <a:lnTo>
                  <a:pt x="1802" y="335"/>
                </a:lnTo>
                <a:lnTo>
                  <a:pt x="1802" y="334"/>
                </a:lnTo>
                <a:lnTo>
                  <a:pt x="1803" y="336"/>
                </a:lnTo>
                <a:lnTo>
                  <a:pt x="1803" y="336"/>
                </a:lnTo>
                <a:lnTo>
                  <a:pt x="1803" y="337"/>
                </a:lnTo>
                <a:lnTo>
                  <a:pt x="1803" y="339"/>
                </a:lnTo>
                <a:lnTo>
                  <a:pt x="1804" y="336"/>
                </a:lnTo>
                <a:lnTo>
                  <a:pt x="1804" y="336"/>
                </a:lnTo>
                <a:lnTo>
                  <a:pt x="1804" y="336"/>
                </a:lnTo>
                <a:lnTo>
                  <a:pt x="1804" y="338"/>
                </a:lnTo>
                <a:lnTo>
                  <a:pt x="1805" y="341"/>
                </a:lnTo>
                <a:lnTo>
                  <a:pt x="1805" y="340"/>
                </a:lnTo>
                <a:lnTo>
                  <a:pt x="1805" y="341"/>
                </a:lnTo>
                <a:lnTo>
                  <a:pt x="1806" y="341"/>
                </a:lnTo>
                <a:lnTo>
                  <a:pt x="1806" y="339"/>
                </a:lnTo>
                <a:lnTo>
                  <a:pt x="1806" y="338"/>
                </a:lnTo>
                <a:lnTo>
                  <a:pt x="1806" y="338"/>
                </a:lnTo>
                <a:lnTo>
                  <a:pt x="1807" y="339"/>
                </a:lnTo>
                <a:lnTo>
                  <a:pt x="1807" y="340"/>
                </a:lnTo>
                <a:lnTo>
                  <a:pt x="1807" y="338"/>
                </a:lnTo>
                <a:lnTo>
                  <a:pt x="1807" y="340"/>
                </a:lnTo>
                <a:lnTo>
                  <a:pt x="1807" y="339"/>
                </a:lnTo>
                <a:lnTo>
                  <a:pt x="1807" y="340"/>
                </a:lnTo>
                <a:lnTo>
                  <a:pt x="1808" y="339"/>
                </a:lnTo>
                <a:lnTo>
                  <a:pt x="1808" y="341"/>
                </a:lnTo>
                <a:lnTo>
                  <a:pt x="1808" y="340"/>
                </a:lnTo>
                <a:lnTo>
                  <a:pt x="1809" y="340"/>
                </a:lnTo>
                <a:lnTo>
                  <a:pt x="1809" y="341"/>
                </a:lnTo>
                <a:lnTo>
                  <a:pt x="1809" y="341"/>
                </a:lnTo>
                <a:lnTo>
                  <a:pt x="1809" y="341"/>
                </a:lnTo>
                <a:lnTo>
                  <a:pt x="1810" y="339"/>
                </a:lnTo>
                <a:lnTo>
                  <a:pt x="1810" y="338"/>
                </a:lnTo>
                <a:lnTo>
                  <a:pt x="1810" y="340"/>
                </a:lnTo>
                <a:lnTo>
                  <a:pt x="1810" y="339"/>
                </a:lnTo>
                <a:lnTo>
                  <a:pt x="1811" y="340"/>
                </a:lnTo>
                <a:lnTo>
                  <a:pt x="1811" y="339"/>
                </a:lnTo>
                <a:lnTo>
                  <a:pt x="1811" y="340"/>
                </a:lnTo>
                <a:lnTo>
                  <a:pt x="1811" y="339"/>
                </a:lnTo>
                <a:lnTo>
                  <a:pt x="1811" y="340"/>
                </a:lnTo>
                <a:lnTo>
                  <a:pt x="1812" y="339"/>
                </a:lnTo>
                <a:lnTo>
                  <a:pt x="1812" y="339"/>
                </a:lnTo>
                <a:lnTo>
                  <a:pt x="1812" y="339"/>
                </a:lnTo>
                <a:lnTo>
                  <a:pt x="1812" y="340"/>
                </a:lnTo>
                <a:lnTo>
                  <a:pt x="1813" y="340"/>
                </a:lnTo>
                <a:lnTo>
                  <a:pt x="1813" y="341"/>
                </a:lnTo>
                <a:lnTo>
                  <a:pt x="1813" y="340"/>
                </a:lnTo>
                <a:lnTo>
                  <a:pt x="1813" y="342"/>
                </a:lnTo>
                <a:lnTo>
                  <a:pt x="1814" y="344"/>
                </a:lnTo>
                <a:lnTo>
                  <a:pt x="1814" y="340"/>
                </a:lnTo>
                <a:lnTo>
                  <a:pt x="1814" y="339"/>
                </a:lnTo>
                <a:lnTo>
                  <a:pt x="1814" y="338"/>
                </a:lnTo>
                <a:lnTo>
                  <a:pt x="1815" y="340"/>
                </a:lnTo>
                <a:lnTo>
                  <a:pt x="1815" y="342"/>
                </a:lnTo>
                <a:lnTo>
                  <a:pt x="1815" y="340"/>
                </a:lnTo>
                <a:lnTo>
                  <a:pt x="1815" y="340"/>
                </a:lnTo>
                <a:lnTo>
                  <a:pt x="1816" y="339"/>
                </a:lnTo>
                <a:lnTo>
                  <a:pt x="1816" y="341"/>
                </a:lnTo>
                <a:lnTo>
                  <a:pt x="1816" y="342"/>
                </a:lnTo>
                <a:lnTo>
                  <a:pt x="1816" y="340"/>
                </a:lnTo>
                <a:lnTo>
                  <a:pt x="1816" y="338"/>
                </a:lnTo>
                <a:lnTo>
                  <a:pt x="1817" y="337"/>
                </a:lnTo>
                <a:lnTo>
                  <a:pt x="1817" y="338"/>
                </a:lnTo>
                <a:lnTo>
                  <a:pt x="1817" y="341"/>
                </a:lnTo>
                <a:lnTo>
                  <a:pt x="1817" y="342"/>
                </a:lnTo>
                <a:lnTo>
                  <a:pt x="1818" y="341"/>
                </a:lnTo>
                <a:lnTo>
                  <a:pt x="1818" y="339"/>
                </a:lnTo>
                <a:lnTo>
                  <a:pt x="1818" y="340"/>
                </a:lnTo>
                <a:lnTo>
                  <a:pt x="1818" y="339"/>
                </a:lnTo>
                <a:lnTo>
                  <a:pt x="1819" y="339"/>
                </a:lnTo>
                <a:lnTo>
                  <a:pt x="1819" y="337"/>
                </a:lnTo>
                <a:lnTo>
                  <a:pt x="1819" y="337"/>
                </a:lnTo>
                <a:lnTo>
                  <a:pt x="1819" y="338"/>
                </a:lnTo>
                <a:lnTo>
                  <a:pt x="1820" y="339"/>
                </a:lnTo>
                <a:lnTo>
                  <a:pt x="1820" y="339"/>
                </a:lnTo>
                <a:lnTo>
                  <a:pt x="1820" y="339"/>
                </a:lnTo>
                <a:lnTo>
                  <a:pt x="1820" y="339"/>
                </a:lnTo>
                <a:lnTo>
                  <a:pt x="1820" y="339"/>
                </a:lnTo>
                <a:lnTo>
                  <a:pt x="1821" y="339"/>
                </a:lnTo>
                <a:lnTo>
                  <a:pt x="1821" y="340"/>
                </a:lnTo>
                <a:lnTo>
                  <a:pt x="1821" y="339"/>
                </a:lnTo>
                <a:lnTo>
                  <a:pt x="1821" y="338"/>
                </a:lnTo>
                <a:lnTo>
                  <a:pt x="1822" y="339"/>
                </a:lnTo>
                <a:lnTo>
                  <a:pt x="1822" y="338"/>
                </a:lnTo>
                <a:lnTo>
                  <a:pt x="1822" y="337"/>
                </a:lnTo>
                <a:lnTo>
                  <a:pt x="1822" y="337"/>
                </a:lnTo>
                <a:lnTo>
                  <a:pt x="1823" y="337"/>
                </a:lnTo>
                <a:lnTo>
                  <a:pt x="1823" y="337"/>
                </a:lnTo>
                <a:lnTo>
                  <a:pt x="1823" y="336"/>
                </a:lnTo>
                <a:lnTo>
                  <a:pt x="1823" y="338"/>
                </a:lnTo>
                <a:lnTo>
                  <a:pt x="1824" y="339"/>
                </a:lnTo>
                <a:lnTo>
                  <a:pt x="1824" y="338"/>
                </a:lnTo>
                <a:lnTo>
                  <a:pt x="1824" y="336"/>
                </a:lnTo>
                <a:lnTo>
                  <a:pt x="1824" y="334"/>
                </a:lnTo>
                <a:lnTo>
                  <a:pt x="1825" y="333"/>
                </a:lnTo>
                <a:lnTo>
                  <a:pt x="1825" y="337"/>
                </a:lnTo>
                <a:lnTo>
                  <a:pt x="1825" y="333"/>
                </a:lnTo>
                <a:lnTo>
                  <a:pt x="1825" y="332"/>
                </a:lnTo>
                <a:lnTo>
                  <a:pt x="1825" y="328"/>
                </a:lnTo>
                <a:lnTo>
                  <a:pt x="1826" y="328"/>
                </a:lnTo>
                <a:lnTo>
                  <a:pt x="1826" y="328"/>
                </a:lnTo>
                <a:lnTo>
                  <a:pt x="1826" y="327"/>
                </a:lnTo>
                <a:lnTo>
                  <a:pt x="1826" y="325"/>
                </a:lnTo>
                <a:lnTo>
                  <a:pt x="1827" y="325"/>
                </a:lnTo>
                <a:lnTo>
                  <a:pt x="1827" y="327"/>
                </a:lnTo>
                <a:lnTo>
                  <a:pt x="1827" y="328"/>
                </a:lnTo>
                <a:lnTo>
                  <a:pt x="1827" y="328"/>
                </a:lnTo>
                <a:lnTo>
                  <a:pt x="1828" y="330"/>
                </a:lnTo>
                <a:lnTo>
                  <a:pt x="1828" y="330"/>
                </a:lnTo>
                <a:lnTo>
                  <a:pt x="1828" y="332"/>
                </a:lnTo>
                <a:lnTo>
                  <a:pt x="1828" y="332"/>
                </a:lnTo>
                <a:lnTo>
                  <a:pt x="1829" y="332"/>
                </a:lnTo>
                <a:lnTo>
                  <a:pt x="1829" y="333"/>
                </a:lnTo>
                <a:lnTo>
                  <a:pt x="1829" y="337"/>
                </a:lnTo>
                <a:lnTo>
                  <a:pt x="1829" y="338"/>
                </a:lnTo>
                <a:lnTo>
                  <a:pt x="1829" y="338"/>
                </a:lnTo>
                <a:lnTo>
                  <a:pt x="1830" y="340"/>
                </a:lnTo>
                <a:lnTo>
                  <a:pt x="1830" y="342"/>
                </a:lnTo>
                <a:lnTo>
                  <a:pt x="1830" y="340"/>
                </a:lnTo>
                <a:lnTo>
                  <a:pt x="1830" y="341"/>
                </a:lnTo>
                <a:lnTo>
                  <a:pt x="1831" y="339"/>
                </a:lnTo>
                <a:lnTo>
                  <a:pt x="1831" y="340"/>
                </a:lnTo>
                <a:lnTo>
                  <a:pt x="1831" y="340"/>
                </a:lnTo>
                <a:lnTo>
                  <a:pt x="1831" y="341"/>
                </a:lnTo>
                <a:lnTo>
                  <a:pt x="1832" y="340"/>
                </a:lnTo>
                <a:lnTo>
                  <a:pt x="1832" y="339"/>
                </a:lnTo>
                <a:lnTo>
                  <a:pt x="1832" y="340"/>
                </a:lnTo>
                <a:lnTo>
                  <a:pt x="1832" y="341"/>
                </a:lnTo>
                <a:lnTo>
                  <a:pt x="1833" y="342"/>
                </a:lnTo>
                <a:lnTo>
                  <a:pt x="1833" y="341"/>
                </a:lnTo>
                <a:lnTo>
                  <a:pt x="1833" y="340"/>
                </a:lnTo>
                <a:lnTo>
                  <a:pt x="1833" y="342"/>
                </a:lnTo>
                <a:lnTo>
                  <a:pt x="1833" y="342"/>
                </a:lnTo>
                <a:lnTo>
                  <a:pt x="1834" y="330"/>
                </a:lnTo>
                <a:lnTo>
                  <a:pt x="1834" y="294"/>
                </a:lnTo>
                <a:lnTo>
                  <a:pt x="1834" y="231"/>
                </a:lnTo>
                <a:lnTo>
                  <a:pt x="1834" y="154"/>
                </a:lnTo>
                <a:lnTo>
                  <a:pt x="1835" y="79"/>
                </a:lnTo>
                <a:lnTo>
                  <a:pt x="1835" y="31"/>
                </a:lnTo>
                <a:lnTo>
                  <a:pt x="1835" y="27"/>
                </a:lnTo>
                <a:lnTo>
                  <a:pt x="1835" y="68"/>
                </a:lnTo>
                <a:lnTo>
                  <a:pt x="1836" y="133"/>
                </a:lnTo>
                <a:lnTo>
                  <a:pt x="1836" y="203"/>
                </a:lnTo>
                <a:lnTo>
                  <a:pt x="1836" y="270"/>
                </a:lnTo>
                <a:lnTo>
                  <a:pt x="1836" y="313"/>
                </a:lnTo>
                <a:lnTo>
                  <a:pt x="1837" y="330"/>
                </a:lnTo>
                <a:lnTo>
                  <a:pt x="1837" y="334"/>
                </a:lnTo>
                <a:lnTo>
                  <a:pt x="1837" y="333"/>
                </a:lnTo>
                <a:lnTo>
                  <a:pt x="1838" y="333"/>
                </a:lnTo>
                <a:lnTo>
                  <a:pt x="1838" y="336"/>
                </a:lnTo>
                <a:lnTo>
                  <a:pt x="1838" y="336"/>
                </a:lnTo>
                <a:lnTo>
                  <a:pt x="1838" y="339"/>
                </a:lnTo>
                <a:lnTo>
                  <a:pt x="1838" y="340"/>
                </a:lnTo>
                <a:lnTo>
                  <a:pt x="1838" y="342"/>
                </a:lnTo>
                <a:lnTo>
                  <a:pt x="1839" y="344"/>
                </a:lnTo>
                <a:lnTo>
                  <a:pt x="1839" y="344"/>
                </a:lnTo>
                <a:lnTo>
                  <a:pt x="1839" y="340"/>
                </a:lnTo>
                <a:lnTo>
                  <a:pt x="1839" y="339"/>
                </a:lnTo>
                <a:lnTo>
                  <a:pt x="1840" y="338"/>
                </a:lnTo>
                <a:lnTo>
                  <a:pt x="1840" y="339"/>
                </a:lnTo>
                <a:lnTo>
                  <a:pt x="1840" y="337"/>
                </a:lnTo>
                <a:lnTo>
                  <a:pt x="1841" y="340"/>
                </a:lnTo>
                <a:lnTo>
                  <a:pt x="1841" y="339"/>
                </a:lnTo>
                <a:lnTo>
                  <a:pt x="1841" y="339"/>
                </a:lnTo>
                <a:lnTo>
                  <a:pt x="1841" y="339"/>
                </a:lnTo>
                <a:lnTo>
                  <a:pt x="1842" y="338"/>
                </a:lnTo>
                <a:lnTo>
                  <a:pt x="1842" y="338"/>
                </a:lnTo>
                <a:lnTo>
                  <a:pt x="1842" y="338"/>
                </a:lnTo>
                <a:lnTo>
                  <a:pt x="1842" y="338"/>
                </a:lnTo>
                <a:lnTo>
                  <a:pt x="1842" y="336"/>
                </a:lnTo>
                <a:lnTo>
                  <a:pt x="1842" y="338"/>
                </a:lnTo>
                <a:lnTo>
                  <a:pt x="1843" y="338"/>
                </a:lnTo>
                <a:lnTo>
                  <a:pt x="1843" y="336"/>
                </a:lnTo>
                <a:lnTo>
                  <a:pt x="1843" y="336"/>
                </a:lnTo>
                <a:lnTo>
                  <a:pt x="1843" y="333"/>
                </a:lnTo>
                <a:lnTo>
                  <a:pt x="1844" y="334"/>
                </a:lnTo>
                <a:lnTo>
                  <a:pt x="1844" y="333"/>
                </a:lnTo>
                <a:lnTo>
                  <a:pt x="1844" y="334"/>
                </a:lnTo>
                <a:lnTo>
                  <a:pt x="1845" y="333"/>
                </a:lnTo>
                <a:lnTo>
                  <a:pt x="1845" y="334"/>
                </a:lnTo>
                <a:lnTo>
                  <a:pt x="1845" y="330"/>
                </a:lnTo>
                <a:lnTo>
                  <a:pt x="1845" y="330"/>
                </a:lnTo>
                <a:lnTo>
                  <a:pt x="1846" y="329"/>
                </a:lnTo>
                <a:lnTo>
                  <a:pt x="1846" y="329"/>
                </a:lnTo>
                <a:lnTo>
                  <a:pt x="1846" y="328"/>
                </a:lnTo>
                <a:lnTo>
                  <a:pt x="1846" y="322"/>
                </a:lnTo>
                <a:lnTo>
                  <a:pt x="1847" y="318"/>
                </a:lnTo>
                <a:lnTo>
                  <a:pt x="1847" y="317"/>
                </a:lnTo>
                <a:lnTo>
                  <a:pt x="1847" y="314"/>
                </a:lnTo>
                <a:lnTo>
                  <a:pt x="1847" y="312"/>
                </a:lnTo>
                <a:lnTo>
                  <a:pt x="1847" y="310"/>
                </a:lnTo>
                <a:lnTo>
                  <a:pt x="1848" y="307"/>
                </a:lnTo>
                <a:lnTo>
                  <a:pt x="1848" y="304"/>
                </a:lnTo>
                <a:lnTo>
                  <a:pt x="1848" y="300"/>
                </a:lnTo>
                <a:lnTo>
                  <a:pt x="1848" y="298"/>
                </a:lnTo>
                <a:lnTo>
                  <a:pt x="1849" y="296"/>
                </a:lnTo>
                <a:lnTo>
                  <a:pt x="1849" y="290"/>
                </a:lnTo>
                <a:lnTo>
                  <a:pt x="1849" y="288"/>
                </a:lnTo>
                <a:lnTo>
                  <a:pt x="1849" y="284"/>
                </a:lnTo>
                <a:lnTo>
                  <a:pt x="1850" y="283"/>
                </a:lnTo>
                <a:lnTo>
                  <a:pt x="1850" y="280"/>
                </a:lnTo>
                <a:lnTo>
                  <a:pt x="1850" y="280"/>
                </a:lnTo>
                <a:lnTo>
                  <a:pt x="1850" y="282"/>
                </a:lnTo>
                <a:lnTo>
                  <a:pt x="1851" y="282"/>
                </a:lnTo>
                <a:lnTo>
                  <a:pt x="1851" y="285"/>
                </a:lnTo>
                <a:lnTo>
                  <a:pt x="1851" y="288"/>
                </a:lnTo>
                <a:lnTo>
                  <a:pt x="1851" y="294"/>
                </a:lnTo>
                <a:lnTo>
                  <a:pt x="1851" y="298"/>
                </a:lnTo>
                <a:lnTo>
                  <a:pt x="1852" y="302"/>
                </a:lnTo>
                <a:lnTo>
                  <a:pt x="1852" y="307"/>
                </a:lnTo>
                <a:lnTo>
                  <a:pt x="1852" y="310"/>
                </a:lnTo>
                <a:lnTo>
                  <a:pt x="1852" y="316"/>
                </a:lnTo>
                <a:lnTo>
                  <a:pt x="1853" y="318"/>
                </a:lnTo>
                <a:lnTo>
                  <a:pt x="1853" y="320"/>
                </a:lnTo>
                <a:lnTo>
                  <a:pt x="1853" y="322"/>
                </a:lnTo>
                <a:lnTo>
                  <a:pt x="1853" y="324"/>
                </a:lnTo>
                <a:lnTo>
                  <a:pt x="1854" y="328"/>
                </a:lnTo>
                <a:lnTo>
                  <a:pt x="1854" y="330"/>
                </a:lnTo>
                <a:lnTo>
                  <a:pt x="1854" y="330"/>
                </a:lnTo>
                <a:lnTo>
                  <a:pt x="1854" y="331"/>
                </a:lnTo>
                <a:lnTo>
                  <a:pt x="1855" y="332"/>
                </a:lnTo>
                <a:lnTo>
                  <a:pt x="1855" y="332"/>
                </a:lnTo>
                <a:lnTo>
                  <a:pt x="1855" y="332"/>
                </a:lnTo>
                <a:lnTo>
                  <a:pt x="1855" y="332"/>
                </a:lnTo>
                <a:lnTo>
                  <a:pt x="1856" y="333"/>
                </a:lnTo>
                <a:lnTo>
                  <a:pt x="1856" y="334"/>
                </a:lnTo>
                <a:lnTo>
                  <a:pt x="1856" y="337"/>
                </a:lnTo>
                <a:lnTo>
                  <a:pt x="1856" y="333"/>
                </a:lnTo>
                <a:lnTo>
                  <a:pt x="1856" y="334"/>
                </a:lnTo>
                <a:lnTo>
                  <a:pt x="1857" y="335"/>
                </a:lnTo>
                <a:lnTo>
                  <a:pt x="1857" y="335"/>
                </a:lnTo>
                <a:lnTo>
                  <a:pt x="1857" y="334"/>
                </a:lnTo>
                <a:lnTo>
                  <a:pt x="1857" y="332"/>
                </a:lnTo>
                <a:lnTo>
                  <a:pt x="1858" y="332"/>
                </a:lnTo>
                <a:lnTo>
                  <a:pt x="1858" y="333"/>
                </a:lnTo>
                <a:lnTo>
                  <a:pt x="1858" y="333"/>
                </a:lnTo>
                <a:lnTo>
                  <a:pt x="1858" y="335"/>
                </a:lnTo>
                <a:lnTo>
                  <a:pt x="1859" y="334"/>
                </a:lnTo>
                <a:lnTo>
                  <a:pt x="1859" y="334"/>
                </a:lnTo>
                <a:lnTo>
                  <a:pt x="1859" y="334"/>
                </a:lnTo>
                <a:lnTo>
                  <a:pt x="1859" y="336"/>
                </a:lnTo>
                <a:lnTo>
                  <a:pt x="1860" y="337"/>
                </a:lnTo>
                <a:lnTo>
                  <a:pt x="1860" y="336"/>
                </a:lnTo>
                <a:lnTo>
                  <a:pt x="1860" y="337"/>
                </a:lnTo>
                <a:lnTo>
                  <a:pt x="1860" y="336"/>
                </a:lnTo>
                <a:lnTo>
                  <a:pt x="1860" y="334"/>
                </a:lnTo>
                <a:lnTo>
                  <a:pt x="1861" y="334"/>
                </a:lnTo>
                <a:lnTo>
                  <a:pt x="1861" y="337"/>
                </a:lnTo>
                <a:lnTo>
                  <a:pt x="1861" y="337"/>
                </a:lnTo>
                <a:lnTo>
                  <a:pt x="1861" y="337"/>
                </a:lnTo>
                <a:lnTo>
                  <a:pt x="1862" y="338"/>
                </a:lnTo>
                <a:lnTo>
                  <a:pt x="1862" y="339"/>
                </a:lnTo>
                <a:lnTo>
                  <a:pt x="1862" y="342"/>
                </a:lnTo>
                <a:lnTo>
                  <a:pt x="1862" y="341"/>
                </a:lnTo>
                <a:lnTo>
                  <a:pt x="1863" y="338"/>
                </a:lnTo>
                <a:lnTo>
                  <a:pt x="1863" y="336"/>
                </a:lnTo>
                <a:lnTo>
                  <a:pt x="1863" y="334"/>
                </a:lnTo>
                <a:lnTo>
                  <a:pt x="1863" y="335"/>
                </a:lnTo>
                <a:lnTo>
                  <a:pt x="1864" y="337"/>
                </a:lnTo>
                <a:lnTo>
                  <a:pt x="1864" y="337"/>
                </a:lnTo>
                <a:lnTo>
                  <a:pt x="1864" y="336"/>
                </a:lnTo>
                <a:lnTo>
                  <a:pt x="1864" y="334"/>
                </a:lnTo>
                <a:lnTo>
                  <a:pt x="1865" y="333"/>
                </a:lnTo>
                <a:lnTo>
                  <a:pt x="1865" y="334"/>
                </a:lnTo>
                <a:lnTo>
                  <a:pt x="1865" y="334"/>
                </a:lnTo>
                <a:lnTo>
                  <a:pt x="1865" y="334"/>
                </a:lnTo>
                <a:lnTo>
                  <a:pt x="1865" y="333"/>
                </a:lnTo>
                <a:lnTo>
                  <a:pt x="1866" y="334"/>
                </a:lnTo>
                <a:lnTo>
                  <a:pt x="1866" y="337"/>
                </a:lnTo>
                <a:lnTo>
                  <a:pt x="1866" y="335"/>
                </a:lnTo>
                <a:lnTo>
                  <a:pt x="1866" y="334"/>
                </a:lnTo>
                <a:lnTo>
                  <a:pt x="1867" y="333"/>
                </a:lnTo>
                <a:lnTo>
                  <a:pt x="1867" y="334"/>
                </a:lnTo>
                <a:lnTo>
                  <a:pt x="1867" y="337"/>
                </a:lnTo>
                <a:lnTo>
                  <a:pt x="1867" y="334"/>
                </a:lnTo>
                <a:lnTo>
                  <a:pt x="1868" y="334"/>
                </a:lnTo>
                <a:lnTo>
                  <a:pt x="1868" y="334"/>
                </a:lnTo>
                <a:lnTo>
                  <a:pt x="1868" y="334"/>
                </a:lnTo>
                <a:lnTo>
                  <a:pt x="1868" y="333"/>
                </a:lnTo>
                <a:lnTo>
                  <a:pt x="1869" y="334"/>
                </a:lnTo>
                <a:lnTo>
                  <a:pt x="1869" y="336"/>
                </a:lnTo>
                <a:lnTo>
                  <a:pt x="1869" y="337"/>
                </a:lnTo>
                <a:lnTo>
                  <a:pt x="1869" y="336"/>
                </a:lnTo>
                <a:lnTo>
                  <a:pt x="1869" y="335"/>
                </a:lnTo>
                <a:lnTo>
                  <a:pt x="1870" y="334"/>
                </a:lnTo>
                <a:lnTo>
                  <a:pt x="1870" y="336"/>
                </a:lnTo>
                <a:lnTo>
                  <a:pt x="1870" y="335"/>
                </a:lnTo>
                <a:lnTo>
                  <a:pt x="1870" y="336"/>
                </a:lnTo>
                <a:lnTo>
                  <a:pt x="1871" y="337"/>
                </a:lnTo>
                <a:lnTo>
                  <a:pt x="1871" y="340"/>
                </a:lnTo>
                <a:lnTo>
                  <a:pt x="1871" y="338"/>
                </a:lnTo>
                <a:lnTo>
                  <a:pt x="1871" y="337"/>
                </a:lnTo>
                <a:lnTo>
                  <a:pt x="1872" y="336"/>
                </a:lnTo>
                <a:lnTo>
                  <a:pt x="1872" y="335"/>
                </a:lnTo>
                <a:lnTo>
                  <a:pt x="1872" y="337"/>
                </a:lnTo>
                <a:lnTo>
                  <a:pt x="1872" y="338"/>
                </a:lnTo>
                <a:lnTo>
                  <a:pt x="1873" y="339"/>
                </a:lnTo>
                <a:lnTo>
                  <a:pt x="1873" y="340"/>
                </a:lnTo>
                <a:lnTo>
                  <a:pt x="1873" y="338"/>
                </a:lnTo>
                <a:lnTo>
                  <a:pt x="1873" y="337"/>
                </a:lnTo>
                <a:lnTo>
                  <a:pt x="1873" y="335"/>
                </a:lnTo>
                <a:lnTo>
                  <a:pt x="1874" y="336"/>
                </a:lnTo>
                <a:lnTo>
                  <a:pt x="1874" y="336"/>
                </a:lnTo>
                <a:lnTo>
                  <a:pt x="1874" y="337"/>
                </a:lnTo>
                <a:lnTo>
                  <a:pt x="1874" y="338"/>
                </a:lnTo>
                <a:lnTo>
                  <a:pt x="1875" y="338"/>
                </a:lnTo>
                <a:lnTo>
                  <a:pt x="1875" y="338"/>
                </a:lnTo>
                <a:lnTo>
                  <a:pt x="1875" y="338"/>
                </a:lnTo>
                <a:lnTo>
                  <a:pt x="1875" y="338"/>
                </a:lnTo>
                <a:lnTo>
                  <a:pt x="1876" y="339"/>
                </a:lnTo>
                <a:lnTo>
                  <a:pt x="1876" y="341"/>
                </a:lnTo>
                <a:lnTo>
                  <a:pt x="1876" y="340"/>
                </a:lnTo>
                <a:lnTo>
                  <a:pt x="1877" y="339"/>
                </a:lnTo>
                <a:lnTo>
                  <a:pt x="1877" y="338"/>
                </a:lnTo>
                <a:lnTo>
                  <a:pt x="1877" y="339"/>
                </a:lnTo>
                <a:lnTo>
                  <a:pt x="1877" y="341"/>
                </a:lnTo>
                <a:lnTo>
                  <a:pt x="1878" y="337"/>
                </a:lnTo>
                <a:lnTo>
                  <a:pt x="1878" y="334"/>
                </a:lnTo>
                <a:lnTo>
                  <a:pt x="1878" y="333"/>
                </a:lnTo>
                <a:lnTo>
                  <a:pt x="1878" y="336"/>
                </a:lnTo>
                <a:lnTo>
                  <a:pt x="1878" y="337"/>
                </a:lnTo>
                <a:lnTo>
                  <a:pt x="1878" y="338"/>
                </a:lnTo>
                <a:lnTo>
                  <a:pt x="1879" y="338"/>
                </a:lnTo>
                <a:lnTo>
                  <a:pt x="1879" y="338"/>
                </a:lnTo>
                <a:lnTo>
                  <a:pt x="1879" y="339"/>
                </a:lnTo>
                <a:lnTo>
                  <a:pt x="1880" y="339"/>
                </a:lnTo>
                <a:lnTo>
                  <a:pt x="1880" y="338"/>
                </a:lnTo>
                <a:lnTo>
                  <a:pt x="1880" y="338"/>
                </a:lnTo>
                <a:lnTo>
                  <a:pt x="1880" y="338"/>
                </a:lnTo>
                <a:lnTo>
                  <a:pt x="1881" y="339"/>
                </a:lnTo>
                <a:lnTo>
                  <a:pt x="1881" y="338"/>
                </a:lnTo>
                <a:lnTo>
                  <a:pt x="1881" y="337"/>
                </a:lnTo>
                <a:lnTo>
                  <a:pt x="1881" y="336"/>
                </a:lnTo>
                <a:lnTo>
                  <a:pt x="1882" y="337"/>
                </a:lnTo>
                <a:lnTo>
                  <a:pt x="1882" y="337"/>
                </a:lnTo>
                <a:lnTo>
                  <a:pt x="1882" y="338"/>
                </a:lnTo>
                <a:lnTo>
                  <a:pt x="1882" y="338"/>
                </a:lnTo>
                <a:lnTo>
                  <a:pt x="1882" y="338"/>
                </a:lnTo>
                <a:lnTo>
                  <a:pt x="1883" y="337"/>
                </a:lnTo>
                <a:lnTo>
                  <a:pt x="1883" y="337"/>
                </a:lnTo>
                <a:lnTo>
                  <a:pt x="1883" y="335"/>
                </a:lnTo>
                <a:lnTo>
                  <a:pt x="1883" y="335"/>
                </a:lnTo>
                <a:lnTo>
                  <a:pt x="1884" y="336"/>
                </a:lnTo>
                <a:lnTo>
                  <a:pt x="1884" y="337"/>
                </a:lnTo>
                <a:lnTo>
                  <a:pt x="1884" y="336"/>
                </a:lnTo>
                <a:lnTo>
                  <a:pt x="1884" y="338"/>
                </a:lnTo>
                <a:lnTo>
                  <a:pt x="1885" y="339"/>
                </a:lnTo>
                <a:lnTo>
                  <a:pt x="1885" y="338"/>
                </a:lnTo>
                <a:lnTo>
                  <a:pt x="1885" y="336"/>
                </a:lnTo>
                <a:lnTo>
                  <a:pt x="1885" y="336"/>
                </a:lnTo>
                <a:lnTo>
                  <a:pt x="1886" y="333"/>
                </a:lnTo>
                <a:lnTo>
                  <a:pt x="1886" y="334"/>
                </a:lnTo>
                <a:lnTo>
                  <a:pt x="1886" y="334"/>
                </a:lnTo>
                <a:lnTo>
                  <a:pt x="1886" y="336"/>
                </a:lnTo>
                <a:lnTo>
                  <a:pt x="1887" y="338"/>
                </a:lnTo>
                <a:lnTo>
                  <a:pt x="1887" y="338"/>
                </a:lnTo>
                <a:lnTo>
                  <a:pt x="1887" y="337"/>
                </a:lnTo>
                <a:lnTo>
                  <a:pt x="1887" y="339"/>
                </a:lnTo>
                <a:lnTo>
                  <a:pt x="1887" y="335"/>
                </a:lnTo>
                <a:lnTo>
                  <a:pt x="1888" y="336"/>
                </a:lnTo>
                <a:lnTo>
                  <a:pt x="1888" y="336"/>
                </a:lnTo>
                <a:lnTo>
                  <a:pt x="1888" y="335"/>
                </a:lnTo>
                <a:lnTo>
                  <a:pt x="1888" y="337"/>
                </a:lnTo>
                <a:lnTo>
                  <a:pt x="1889" y="337"/>
                </a:lnTo>
                <a:lnTo>
                  <a:pt x="1889" y="337"/>
                </a:lnTo>
                <a:lnTo>
                  <a:pt x="1889" y="337"/>
                </a:lnTo>
                <a:lnTo>
                  <a:pt x="1889" y="335"/>
                </a:lnTo>
                <a:lnTo>
                  <a:pt x="1890" y="335"/>
                </a:lnTo>
                <a:lnTo>
                  <a:pt x="1890" y="336"/>
                </a:lnTo>
                <a:lnTo>
                  <a:pt x="1890" y="336"/>
                </a:lnTo>
                <a:lnTo>
                  <a:pt x="1890" y="334"/>
                </a:lnTo>
                <a:lnTo>
                  <a:pt x="1891" y="332"/>
                </a:lnTo>
                <a:lnTo>
                  <a:pt x="1891" y="332"/>
                </a:lnTo>
                <a:lnTo>
                  <a:pt x="1891" y="331"/>
                </a:lnTo>
                <a:lnTo>
                  <a:pt x="1891" y="330"/>
                </a:lnTo>
                <a:lnTo>
                  <a:pt x="1891" y="330"/>
                </a:lnTo>
                <a:lnTo>
                  <a:pt x="1892" y="330"/>
                </a:lnTo>
                <a:lnTo>
                  <a:pt x="1892" y="331"/>
                </a:lnTo>
                <a:lnTo>
                  <a:pt x="1892" y="330"/>
                </a:lnTo>
                <a:lnTo>
                  <a:pt x="1892" y="327"/>
                </a:lnTo>
                <a:lnTo>
                  <a:pt x="1893" y="322"/>
                </a:lnTo>
                <a:lnTo>
                  <a:pt x="1893" y="321"/>
                </a:lnTo>
                <a:lnTo>
                  <a:pt x="1893" y="323"/>
                </a:lnTo>
                <a:lnTo>
                  <a:pt x="1893" y="327"/>
                </a:lnTo>
                <a:lnTo>
                  <a:pt x="1894" y="328"/>
                </a:lnTo>
                <a:lnTo>
                  <a:pt x="1894" y="328"/>
                </a:lnTo>
                <a:lnTo>
                  <a:pt x="1894" y="328"/>
                </a:lnTo>
                <a:lnTo>
                  <a:pt x="1894" y="329"/>
                </a:lnTo>
                <a:lnTo>
                  <a:pt x="1895" y="331"/>
                </a:lnTo>
                <a:lnTo>
                  <a:pt x="1895" y="334"/>
                </a:lnTo>
                <a:lnTo>
                  <a:pt x="1895" y="333"/>
                </a:lnTo>
                <a:lnTo>
                  <a:pt x="1895" y="336"/>
                </a:lnTo>
                <a:lnTo>
                  <a:pt x="1896" y="336"/>
                </a:lnTo>
                <a:lnTo>
                  <a:pt x="1896" y="339"/>
                </a:lnTo>
                <a:lnTo>
                  <a:pt x="1896" y="339"/>
                </a:lnTo>
                <a:lnTo>
                  <a:pt x="1896" y="339"/>
                </a:lnTo>
                <a:lnTo>
                  <a:pt x="1896" y="339"/>
                </a:lnTo>
                <a:lnTo>
                  <a:pt x="1897" y="338"/>
                </a:lnTo>
                <a:lnTo>
                  <a:pt x="1897" y="339"/>
                </a:lnTo>
                <a:lnTo>
                  <a:pt x="1897" y="342"/>
                </a:lnTo>
                <a:lnTo>
                  <a:pt x="1897" y="340"/>
                </a:lnTo>
                <a:lnTo>
                  <a:pt x="1898" y="339"/>
                </a:lnTo>
                <a:lnTo>
                  <a:pt x="1898" y="338"/>
                </a:lnTo>
                <a:lnTo>
                  <a:pt x="1898" y="339"/>
                </a:lnTo>
                <a:lnTo>
                  <a:pt x="1898" y="342"/>
                </a:lnTo>
                <a:lnTo>
                  <a:pt x="1899" y="338"/>
                </a:lnTo>
                <a:lnTo>
                  <a:pt x="1899" y="338"/>
                </a:lnTo>
                <a:lnTo>
                  <a:pt x="1899" y="339"/>
                </a:lnTo>
                <a:lnTo>
                  <a:pt x="1899" y="341"/>
                </a:lnTo>
                <a:lnTo>
                  <a:pt x="1900" y="339"/>
                </a:lnTo>
                <a:lnTo>
                  <a:pt x="1900" y="324"/>
                </a:lnTo>
                <a:lnTo>
                  <a:pt x="1900" y="289"/>
                </a:lnTo>
                <a:lnTo>
                  <a:pt x="1900" y="231"/>
                </a:lnTo>
                <a:lnTo>
                  <a:pt x="1900" y="158"/>
                </a:lnTo>
                <a:lnTo>
                  <a:pt x="1901" y="81"/>
                </a:lnTo>
                <a:lnTo>
                  <a:pt x="1901" y="32"/>
                </a:lnTo>
                <a:lnTo>
                  <a:pt x="1901" y="30"/>
                </a:lnTo>
                <a:lnTo>
                  <a:pt x="1901" y="75"/>
                </a:lnTo>
                <a:lnTo>
                  <a:pt x="1902" y="143"/>
                </a:lnTo>
                <a:lnTo>
                  <a:pt x="1902" y="217"/>
                </a:lnTo>
                <a:lnTo>
                  <a:pt x="1902" y="279"/>
                </a:lnTo>
                <a:lnTo>
                  <a:pt x="1902" y="318"/>
                </a:lnTo>
                <a:lnTo>
                  <a:pt x="1903" y="331"/>
                </a:lnTo>
                <a:lnTo>
                  <a:pt x="1903" y="332"/>
                </a:lnTo>
                <a:lnTo>
                  <a:pt x="1903" y="330"/>
                </a:lnTo>
                <a:lnTo>
                  <a:pt x="1903" y="330"/>
                </a:lnTo>
                <a:lnTo>
                  <a:pt x="1904" y="332"/>
                </a:lnTo>
                <a:lnTo>
                  <a:pt x="1904" y="335"/>
                </a:lnTo>
                <a:lnTo>
                  <a:pt x="1904" y="338"/>
                </a:lnTo>
                <a:lnTo>
                  <a:pt x="1904" y="337"/>
                </a:lnTo>
                <a:lnTo>
                  <a:pt x="1905" y="339"/>
                </a:lnTo>
                <a:lnTo>
                  <a:pt x="1905" y="340"/>
                </a:lnTo>
                <a:lnTo>
                  <a:pt x="1905" y="339"/>
                </a:lnTo>
                <a:lnTo>
                  <a:pt x="1905" y="339"/>
                </a:lnTo>
                <a:lnTo>
                  <a:pt x="1905" y="340"/>
                </a:lnTo>
                <a:lnTo>
                  <a:pt x="1906" y="339"/>
                </a:lnTo>
                <a:lnTo>
                  <a:pt x="1906" y="339"/>
                </a:lnTo>
                <a:lnTo>
                  <a:pt x="1906" y="339"/>
                </a:lnTo>
                <a:lnTo>
                  <a:pt x="1906" y="340"/>
                </a:lnTo>
                <a:lnTo>
                  <a:pt x="1907" y="338"/>
                </a:lnTo>
                <a:lnTo>
                  <a:pt x="1907" y="338"/>
                </a:lnTo>
                <a:lnTo>
                  <a:pt x="1907" y="338"/>
                </a:lnTo>
                <a:lnTo>
                  <a:pt x="1907" y="338"/>
                </a:lnTo>
                <a:lnTo>
                  <a:pt x="1908" y="339"/>
                </a:lnTo>
                <a:lnTo>
                  <a:pt x="1908" y="337"/>
                </a:lnTo>
                <a:lnTo>
                  <a:pt x="1908" y="337"/>
                </a:lnTo>
                <a:lnTo>
                  <a:pt x="1908" y="338"/>
                </a:lnTo>
                <a:lnTo>
                  <a:pt x="1909" y="337"/>
                </a:lnTo>
                <a:lnTo>
                  <a:pt x="1909" y="339"/>
                </a:lnTo>
                <a:lnTo>
                  <a:pt x="1909" y="339"/>
                </a:lnTo>
                <a:lnTo>
                  <a:pt x="1909" y="337"/>
                </a:lnTo>
                <a:lnTo>
                  <a:pt x="1909" y="334"/>
                </a:lnTo>
                <a:lnTo>
                  <a:pt x="1910" y="333"/>
                </a:lnTo>
                <a:lnTo>
                  <a:pt x="1910" y="334"/>
                </a:lnTo>
                <a:lnTo>
                  <a:pt x="1910" y="333"/>
                </a:lnTo>
                <a:lnTo>
                  <a:pt x="1910" y="332"/>
                </a:lnTo>
                <a:lnTo>
                  <a:pt x="1911" y="330"/>
                </a:lnTo>
                <a:lnTo>
                  <a:pt x="1911" y="330"/>
                </a:lnTo>
                <a:lnTo>
                  <a:pt x="1911" y="327"/>
                </a:lnTo>
                <a:lnTo>
                  <a:pt x="1911" y="327"/>
                </a:lnTo>
                <a:lnTo>
                  <a:pt x="1912" y="324"/>
                </a:lnTo>
                <a:lnTo>
                  <a:pt x="1912" y="323"/>
                </a:lnTo>
                <a:lnTo>
                  <a:pt x="1912" y="322"/>
                </a:lnTo>
                <a:lnTo>
                  <a:pt x="1913" y="321"/>
                </a:lnTo>
                <a:lnTo>
                  <a:pt x="1913" y="319"/>
                </a:lnTo>
                <a:lnTo>
                  <a:pt x="1913" y="316"/>
                </a:lnTo>
                <a:lnTo>
                  <a:pt x="1913" y="312"/>
                </a:lnTo>
                <a:lnTo>
                  <a:pt x="1913" y="310"/>
                </a:lnTo>
                <a:lnTo>
                  <a:pt x="1913" y="310"/>
                </a:lnTo>
                <a:lnTo>
                  <a:pt x="1914" y="306"/>
                </a:lnTo>
                <a:lnTo>
                  <a:pt x="1914" y="301"/>
                </a:lnTo>
                <a:lnTo>
                  <a:pt x="1914" y="298"/>
                </a:lnTo>
                <a:lnTo>
                  <a:pt x="1914" y="293"/>
                </a:lnTo>
                <a:lnTo>
                  <a:pt x="1915" y="291"/>
                </a:lnTo>
                <a:lnTo>
                  <a:pt x="1915" y="289"/>
                </a:lnTo>
                <a:lnTo>
                  <a:pt x="1915" y="286"/>
                </a:lnTo>
                <a:lnTo>
                  <a:pt x="1916" y="285"/>
                </a:lnTo>
                <a:lnTo>
                  <a:pt x="1916" y="284"/>
                </a:lnTo>
                <a:lnTo>
                  <a:pt x="1916" y="283"/>
                </a:lnTo>
                <a:lnTo>
                  <a:pt x="1916" y="283"/>
                </a:lnTo>
                <a:lnTo>
                  <a:pt x="1917" y="283"/>
                </a:lnTo>
                <a:lnTo>
                  <a:pt x="1917" y="283"/>
                </a:lnTo>
                <a:lnTo>
                  <a:pt x="1917" y="285"/>
                </a:lnTo>
                <a:lnTo>
                  <a:pt x="1917" y="288"/>
                </a:lnTo>
                <a:lnTo>
                  <a:pt x="1918" y="293"/>
                </a:lnTo>
                <a:lnTo>
                  <a:pt x="1918" y="297"/>
                </a:lnTo>
                <a:lnTo>
                  <a:pt x="1918" y="304"/>
                </a:lnTo>
                <a:lnTo>
                  <a:pt x="1918" y="309"/>
                </a:lnTo>
                <a:lnTo>
                  <a:pt x="1918" y="310"/>
                </a:lnTo>
                <a:lnTo>
                  <a:pt x="1919" y="316"/>
                </a:lnTo>
                <a:lnTo>
                  <a:pt x="1919" y="320"/>
                </a:lnTo>
                <a:lnTo>
                  <a:pt x="1919" y="323"/>
                </a:lnTo>
                <a:lnTo>
                  <a:pt x="1919" y="324"/>
                </a:lnTo>
                <a:lnTo>
                  <a:pt x="1920" y="330"/>
                </a:lnTo>
                <a:lnTo>
                  <a:pt x="1920" y="328"/>
                </a:lnTo>
                <a:lnTo>
                  <a:pt x="1920" y="330"/>
                </a:lnTo>
                <a:lnTo>
                  <a:pt x="1920" y="332"/>
                </a:lnTo>
                <a:lnTo>
                  <a:pt x="1921" y="334"/>
                </a:lnTo>
                <a:lnTo>
                  <a:pt x="1921" y="334"/>
                </a:lnTo>
                <a:lnTo>
                  <a:pt x="1921" y="333"/>
                </a:lnTo>
                <a:lnTo>
                  <a:pt x="1921" y="333"/>
                </a:lnTo>
                <a:lnTo>
                  <a:pt x="1922" y="333"/>
                </a:lnTo>
                <a:lnTo>
                  <a:pt x="1922" y="334"/>
                </a:lnTo>
                <a:lnTo>
                  <a:pt x="1922" y="337"/>
                </a:lnTo>
                <a:lnTo>
                  <a:pt x="1922" y="336"/>
                </a:lnTo>
                <a:lnTo>
                  <a:pt x="1922" y="338"/>
                </a:lnTo>
                <a:lnTo>
                  <a:pt x="1923" y="336"/>
                </a:lnTo>
                <a:lnTo>
                  <a:pt x="1923" y="338"/>
                </a:lnTo>
                <a:lnTo>
                  <a:pt x="1923" y="338"/>
                </a:lnTo>
                <a:lnTo>
                  <a:pt x="1923" y="338"/>
                </a:lnTo>
                <a:lnTo>
                  <a:pt x="1924" y="338"/>
                </a:lnTo>
                <a:lnTo>
                  <a:pt x="1924" y="337"/>
                </a:lnTo>
                <a:lnTo>
                  <a:pt x="1924" y="338"/>
                </a:lnTo>
                <a:lnTo>
                  <a:pt x="1924" y="338"/>
                </a:lnTo>
                <a:lnTo>
                  <a:pt x="1925" y="338"/>
                </a:lnTo>
                <a:lnTo>
                  <a:pt x="1925" y="340"/>
                </a:lnTo>
                <a:lnTo>
                  <a:pt x="1925" y="339"/>
                </a:lnTo>
                <a:lnTo>
                  <a:pt x="1925" y="338"/>
                </a:lnTo>
                <a:lnTo>
                  <a:pt x="1926" y="338"/>
                </a:lnTo>
                <a:lnTo>
                  <a:pt x="1926" y="338"/>
                </a:lnTo>
                <a:lnTo>
                  <a:pt x="1926" y="336"/>
                </a:lnTo>
                <a:lnTo>
                  <a:pt x="1926" y="337"/>
                </a:lnTo>
                <a:lnTo>
                  <a:pt x="1927" y="338"/>
                </a:lnTo>
                <a:lnTo>
                  <a:pt x="1927" y="339"/>
                </a:lnTo>
                <a:lnTo>
                  <a:pt x="1927" y="342"/>
                </a:lnTo>
                <a:lnTo>
                  <a:pt x="1927" y="342"/>
                </a:lnTo>
                <a:lnTo>
                  <a:pt x="1927" y="342"/>
                </a:lnTo>
                <a:lnTo>
                  <a:pt x="1928" y="341"/>
                </a:lnTo>
                <a:lnTo>
                  <a:pt x="1928" y="339"/>
                </a:lnTo>
                <a:lnTo>
                  <a:pt x="1928" y="339"/>
                </a:lnTo>
                <a:lnTo>
                  <a:pt x="1928" y="342"/>
                </a:lnTo>
                <a:lnTo>
                  <a:pt x="1929" y="341"/>
                </a:lnTo>
                <a:lnTo>
                  <a:pt x="1929" y="342"/>
                </a:lnTo>
                <a:lnTo>
                  <a:pt x="1929" y="341"/>
                </a:lnTo>
                <a:lnTo>
                  <a:pt x="1929" y="341"/>
                </a:lnTo>
                <a:lnTo>
                  <a:pt x="1930" y="344"/>
                </a:lnTo>
                <a:lnTo>
                  <a:pt x="1930" y="341"/>
                </a:lnTo>
                <a:lnTo>
                  <a:pt x="1930" y="340"/>
                </a:lnTo>
                <a:lnTo>
                  <a:pt x="1930" y="337"/>
                </a:lnTo>
                <a:lnTo>
                  <a:pt x="1931" y="338"/>
                </a:lnTo>
                <a:lnTo>
                  <a:pt x="1931" y="339"/>
                </a:lnTo>
                <a:lnTo>
                  <a:pt x="1931" y="339"/>
                </a:lnTo>
                <a:lnTo>
                  <a:pt x="1931" y="340"/>
                </a:lnTo>
                <a:lnTo>
                  <a:pt x="1931" y="338"/>
                </a:lnTo>
                <a:lnTo>
                  <a:pt x="1932" y="338"/>
                </a:lnTo>
                <a:lnTo>
                  <a:pt x="1932" y="339"/>
                </a:lnTo>
                <a:lnTo>
                  <a:pt x="1932" y="340"/>
                </a:lnTo>
                <a:lnTo>
                  <a:pt x="1932" y="340"/>
                </a:lnTo>
                <a:lnTo>
                  <a:pt x="1933" y="336"/>
                </a:lnTo>
                <a:lnTo>
                  <a:pt x="1933" y="335"/>
                </a:lnTo>
                <a:lnTo>
                  <a:pt x="1933" y="336"/>
                </a:lnTo>
                <a:lnTo>
                  <a:pt x="1933" y="338"/>
                </a:lnTo>
                <a:lnTo>
                  <a:pt x="1934" y="339"/>
                </a:lnTo>
                <a:lnTo>
                  <a:pt x="1934" y="336"/>
                </a:lnTo>
                <a:lnTo>
                  <a:pt x="1934" y="336"/>
                </a:lnTo>
                <a:lnTo>
                  <a:pt x="1934" y="338"/>
                </a:lnTo>
                <a:lnTo>
                  <a:pt x="1935" y="340"/>
                </a:lnTo>
                <a:lnTo>
                  <a:pt x="1935" y="342"/>
                </a:lnTo>
                <a:lnTo>
                  <a:pt x="1935" y="342"/>
                </a:lnTo>
                <a:lnTo>
                  <a:pt x="1935" y="340"/>
                </a:lnTo>
                <a:lnTo>
                  <a:pt x="1936" y="339"/>
                </a:lnTo>
                <a:lnTo>
                  <a:pt x="1936" y="339"/>
                </a:lnTo>
                <a:lnTo>
                  <a:pt x="1936" y="340"/>
                </a:lnTo>
                <a:lnTo>
                  <a:pt x="1936" y="338"/>
                </a:lnTo>
                <a:lnTo>
                  <a:pt x="1936" y="338"/>
                </a:lnTo>
                <a:lnTo>
                  <a:pt x="1937" y="340"/>
                </a:lnTo>
                <a:lnTo>
                  <a:pt x="1937" y="341"/>
                </a:lnTo>
                <a:lnTo>
                  <a:pt x="1937" y="341"/>
                </a:lnTo>
                <a:lnTo>
                  <a:pt x="1937" y="341"/>
                </a:lnTo>
                <a:lnTo>
                  <a:pt x="1938" y="339"/>
                </a:lnTo>
                <a:lnTo>
                  <a:pt x="1938" y="339"/>
                </a:lnTo>
                <a:lnTo>
                  <a:pt x="1938" y="342"/>
                </a:lnTo>
                <a:lnTo>
                  <a:pt x="1938" y="342"/>
                </a:lnTo>
                <a:lnTo>
                  <a:pt x="1939" y="342"/>
                </a:lnTo>
                <a:lnTo>
                  <a:pt x="1939" y="342"/>
                </a:lnTo>
                <a:lnTo>
                  <a:pt x="1939" y="342"/>
                </a:lnTo>
                <a:lnTo>
                  <a:pt x="1939" y="340"/>
                </a:lnTo>
                <a:lnTo>
                  <a:pt x="1940" y="342"/>
                </a:lnTo>
                <a:lnTo>
                  <a:pt x="1940" y="339"/>
                </a:lnTo>
                <a:lnTo>
                  <a:pt x="1940" y="339"/>
                </a:lnTo>
                <a:lnTo>
                  <a:pt x="1940" y="341"/>
                </a:lnTo>
                <a:lnTo>
                  <a:pt x="1940" y="342"/>
                </a:lnTo>
                <a:lnTo>
                  <a:pt x="1941" y="344"/>
                </a:lnTo>
                <a:lnTo>
                  <a:pt x="1941" y="342"/>
                </a:lnTo>
                <a:lnTo>
                  <a:pt x="1941" y="344"/>
                </a:lnTo>
                <a:lnTo>
                  <a:pt x="1941" y="344"/>
                </a:lnTo>
                <a:lnTo>
                  <a:pt x="1942" y="342"/>
                </a:lnTo>
                <a:lnTo>
                  <a:pt x="1942" y="342"/>
                </a:lnTo>
                <a:lnTo>
                  <a:pt x="1942" y="341"/>
                </a:lnTo>
                <a:lnTo>
                  <a:pt x="1942" y="342"/>
                </a:lnTo>
                <a:lnTo>
                  <a:pt x="1943" y="342"/>
                </a:lnTo>
                <a:lnTo>
                  <a:pt x="1943" y="342"/>
                </a:lnTo>
                <a:lnTo>
                  <a:pt x="1943" y="340"/>
                </a:lnTo>
                <a:lnTo>
                  <a:pt x="1943" y="339"/>
                </a:lnTo>
                <a:lnTo>
                  <a:pt x="1944" y="338"/>
                </a:lnTo>
                <a:lnTo>
                  <a:pt x="1944" y="339"/>
                </a:lnTo>
                <a:lnTo>
                  <a:pt x="1944" y="339"/>
                </a:lnTo>
                <a:lnTo>
                  <a:pt x="1944" y="340"/>
                </a:lnTo>
                <a:lnTo>
                  <a:pt x="1945" y="339"/>
                </a:lnTo>
                <a:lnTo>
                  <a:pt x="1945" y="340"/>
                </a:lnTo>
                <a:lnTo>
                  <a:pt x="1945" y="340"/>
                </a:lnTo>
                <a:lnTo>
                  <a:pt x="1945" y="339"/>
                </a:lnTo>
                <a:lnTo>
                  <a:pt x="1945" y="339"/>
                </a:lnTo>
                <a:lnTo>
                  <a:pt x="1946" y="339"/>
                </a:lnTo>
                <a:lnTo>
                  <a:pt x="1946" y="340"/>
                </a:lnTo>
                <a:lnTo>
                  <a:pt x="1946" y="342"/>
                </a:lnTo>
                <a:lnTo>
                  <a:pt x="1946" y="342"/>
                </a:lnTo>
                <a:lnTo>
                  <a:pt x="1947" y="342"/>
                </a:lnTo>
                <a:lnTo>
                  <a:pt x="1947" y="340"/>
                </a:lnTo>
                <a:lnTo>
                  <a:pt x="1947" y="340"/>
                </a:lnTo>
                <a:lnTo>
                  <a:pt x="1947" y="340"/>
                </a:lnTo>
                <a:lnTo>
                  <a:pt x="1948" y="341"/>
                </a:lnTo>
                <a:lnTo>
                  <a:pt x="1948" y="340"/>
                </a:lnTo>
                <a:lnTo>
                  <a:pt x="1948" y="341"/>
                </a:lnTo>
                <a:lnTo>
                  <a:pt x="1949" y="340"/>
                </a:lnTo>
                <a:lnTo>
                  <a:pt x="1949" y="339"/>
                </a:lnTo>
                <a:lnTo>
                  <a:pt x="1949" y="340"/>
                </a:lnTo>
                <a:lnTo>
                  <a:pt x="1949" y="341"/>
                </a:lnTo>
                <a:lnTo>
                  <a:pt x="1949" y="340"/>
                </a:lnTo>
                <a:lnTo>
                  <a:pt x="1949" y="342"/>
                </a:lnTo>
                <a:lnTo>
                  <a:pt x="1950" y="339"/>
                </a:lnTo>
                <a:lnTo>
                  <a:pt x="1950" y="339"/>
                </a:lnTo>
                <a:lnTo>
                  <a:pt x="1950" y="338"/>
                </a:lnTo>
                <a:lnTo>
                  <a:pt x="1950" y="339"/>
                </a:lnTo>
                <a:lnTo>
                  <a:pt x="1951" y="342"/>
                </a:lnTo>
                <a:lnTo>
                  <a:pt x="1951" y="340"/>
                </a:lnTo>
                <a:lnTo>
                  <a:pt x="1951" y="339"/>
                </a:lnTo>
                <a:lnTo>
                  <a:pt x="1952" y="341"/>
                </a:lnTo>
                <a:lnTo>
                  <a:pt x="1952" y="342"/>
                </a:lnTo>
                <a:lnTo>
                  <a:pt x="1952" y="340"/>
                </a:lnTo>
                <a:lnTo>
                  <a:pt x="1952" y="338"/>
                </a:lnTo>
                <a:lnTo>
                  <a:pt x="1953" y="337"/>
                </a:lnTo>
                <a:lnTo>
                  <a:pt x="1953" y="335"/>
                </a:lnTo>
                <a:lnTo>
                  <a:pt x="1953" y="333"/>
                </a:lnTo>
                <a:lnTo>
                  <a:pt x="1953" y="334"/>
                </a:lnTo>
                <a:lnTo>
                  <a:pt x="1953" y="333"/>
                </a:lnTo>
                <a:lnTo>
                  <a:pt x="1953" y="333"/>
                </a:lnTo>
                <a:lnTo>
                  <a:pt x="1954" y="332"/>
                </a:lnTo>
                <a:lnTo>
                  <a:pt x="1954" y="330"/>
                </a:lnTo>
                <a:lnTo>
                  <a:pt x="1954" y="328"/>
                </a:lnTo>
                <a:lnTo>
                  <a:pt x="1955" y="326"/>
                </a:lnTo>
                <a:lnTo>
                  <a:pt x="1955" y="324"/>
                </a:lnTo>
                <a:lnTo>
                  <a:pt x="1955" y="325"/>
                </a:lnTo>
                <a:lnTo>
                  <a:pt x="1955" y="328"/>
                </a:lnTo>
                <a:lnTo>
                  <a:pt x="1956" y="328"/>
                </a:lnTo>
                <a:lnTo>
                  <a:pt x="1956" y="330"/>
                </a:lnTo>
                <a:lnTo>
                  <a:pt x="1956" y="331"/>
                </a:lnTo>
                <a:lnTo>
                  <a:pt x="1956" y="331"/>
                </a:lnTo>
                <a:lnTo>
                  <a:pt x="1957" y="333"/>
                </a:lnTo>
                <a:lnTo>
                  <a:pt x="1957" y="334"/>
                </a:lnTo>
                <a:lnTo>
                  <a:pt x="1957" y="335"/>
                </a:lnTo>
                <a:lnTo>
                  <a:pt x="1957" y="336"/>
                </a:lnTo>
                <a:lnTo>
                  <a:pt x="1958" y="340"/>
                </a:lnTo>
                <a:lnTo>
                  <a:pt x="1958" y="342"/>
                </a:lnTo>
                <a:lnTo>
                  <a:pt x="1958" y="343"/>
                </a:lnTo>
                <a:lnTo>
                  <a:pt x="1958" y="341"/>
                </a:lnTo>
                <a:lnTo>
                  <a:pt x="1958" y="340"/>
                </a:lnTo>
                <a:lnTo>
                  <a:pt x="1959" y="338"/>
                </a:lnTo>
                <a:lnTo>
                  <a:pt x="1959" y="339"/>
                </a:lnTo>
                <a:lnTo>
                  <a:pt x="1959" y="340"/>
                </a:lnTo>
                <a:lnTo>
                  <a:pt x="1959" y="339"/>
                </a:lnTo>
                <a:lnTo>
                  <a:pt x="1960" y="342"/>
                </a:lnTo>
                <a:lnTo>
                  <a:pt x="1960" y="340"/>
                </a:lnTo>
                <a:lnTo>
                  <a:pt x="1960" y="339"/>
                </a:lnTo>
                <a:lnTo>
                  <a:pt x="1960" y="338"/>
                </a:lnTo>
                <a:lnTo>
                  <a:pt x="1961" y="337"/>
                </a:lnTo>
                <a:lnTo>
                  <a:pt x="1961" y="340"/>
                </a:lnTo>
                <a:lnTo>
                  <a:pt x="1961" y="336"/>
                </a:lnTo>
                <a:lnTo>
                  <a:pt x="1961" y="339"/>
                </a:lnTo>
                <a:lnTo>
                  <a:pt x="1962" y="341"/>
                </a:lnTo>
                <a:lnTo>
                  <a:pt x="1962" y="340"/>
                </a:lnTo>
                <a:lnTo>
                  <a:pt x="1962" y="324"/>
                </a:lnTo>
                <a:lnTo>
                  <a:pt x="1962" y="287"/>
                </a:lnTo>
                <a:lnTo>
                  <a:pt x="1962" y="223"/>
                </a:lnTo>
                <a:lnTo>
                  <a:pt x="1963" y="147"/>
                </a:lnTo>
                <a:lnTo>
                  <a:pt x="1963" y="80"/>
                </a:lnTo>
                <a:lnTo>
                  <a:pt x="1963" y="39"/>
                </a:lnTo>
                <a:lnTo>
                  <a:pt x="1963" y="42"/>
                </a:lnTo>
                <a:lnTo>
                  <a:pt x="1964" y="86"/>
                </a:lnTo>
                <a:lnTo>
                  <a:pt x="1964" y="152"/>
                </a:lnTo>
                <a:lnTo>
                  <a:pt x="1964" y="223"/>
                </a:lnTo>
                <a:lnTo>
                  <a:pt x="1964" y="286"/>
                </a:lnTo>
                <a:lnTo>
                  <a:pt x="1965" y="320"/>
                </a:lnTo>
                <a:lnTo>
                  <a:pt x="1965" y="330"/>
                </a:lnTo>
                <a:lnTo>
                  <a:pt x="1965" y="330"/>
                </a:lnTo>
                <a:lnTo>
                  <a:pt x="1965" y="331"/>
                </a:lnTo>
                <a:lnTo>
                  <a:pt x="1966" y="332"/>
                </a:lnTo>
                <a:lnTo>
                  <a:pt x="1966" y="333"/>
                </a:lnTo>
                <a:lnTo>
                  <a:pt x="1966" y="333"/>
                </a:lnTo>
                <a:lnTo>
                  <a:pt x="1966" y="335"/>
                </a:lnTo>
                <a:lnTo>
                  <a:pt x="1967" y="337"/>
                </a:lnTo>
                <a:lnTo>
                  <a:pt x="1967" y="336"/>
                </a:lnTo>
                <a:lnTo>
                  <a:pt x="1967" y="337"/>
                </a:lnTo>
                <a:lnTo>
                  <a:pt x="1967" y="341"/>
                </a:lnTo>
                <a:lnTo>
                  <a:pt x="1967" y="339"/>
                </a:lnTo>
                <a:lnTo>
                  <a:pt x="1968" y="340"/>
                </a:lnTo>
                <a:lnTo>
                  <a:pt x="1968" y="337"/>
                </a:lnTo>
                <a:lnTo>
                  <a:pt x="1968" y="336"/>
                </a:lnTo>
                <a:lnTo>
                  <a:pt x="1968" y="335"/>
                </a:lnTo>
                <a:lnTo>
                  <a:pt x="1969" y="334"/>
                </a:lnTo>
                <a:lnTo>
                  <a:pt x="1969" y="335"/>
                </a:lnTo>
                <a:lnTo>
                  <a:pt x="1969" y="334"/>
                </a:lnTo>
                <a:lnTo>
                  <a:pt x="1969" y="335"/>
                </a:lnTo>
                <a:lnTo>
                  <a:pt x="1970" y="334"/>
                </a:lnTo>
                <a:lnTo>
                  <a:pt x="1970" y="336"/>
                </a:lnTo>
                <a:lnTo>
                  <a:pt x="1970" y="336"/>
                </a:lnTo>
                <a:lnTo>
                  <a:pt x="1970" y="334"/>
                </a:lnTo>
                <a:lnTo>
                  <a:pt x="1971" y="336"/>
                </a:lnTo>
                <a:lnTo>
                  <a:pt x="1971" y="338"/>
                </a:lnTo>
                <a:lnTo>
                  <a:pt x="1971" y="334"/>
                </a:lnTo>
                <a:lnTo>
                  <a:pt x="1971" y="332"/>
                </a:lnTo>
                <a:lnTo>
                  <a:pt x="1971" y="331"/>
                </a:lnTo>
                <a:lnTo>
                  <a:pt x="1972" y="330"/>
                </a:lnTo>
                <a:lnTo>
                  <a:pt x="1972" y="334"/>
                </a:lnTo>
                <a:lnTo>
                  <a:pt x="1972" y="330"/>
                </a:lnTo>
                <a:lnTo>
                  <a:pt x="1972" y="329"/>
                </a:lnTo>
                <a:lnTo>
                  <a:pt x="1973" y="328"/>
                </a:lnTo>
                <a:lnTo>
                  <a:pt x="1973" y="328"/>
                </a:lnTo>
                <a:lnTo>
                  <a:pt x="1973" y="329"/>
                </a:lnTo>
                <a:lnTo>
                  <a:pt x="1973" y="327"/>
                </a:lnTo>
                <a:lnTo>
                  <a:pt x="1974" y="322"/>
                </a:lnTo>
                <a:lnTo>
                  <a:pt x="1974" y="320"/>
                </a:lnTo>
                <a:lnTo>
                  <a:pt x="1974" y="318"/>
                </a:lnTo>
                <a:lnTo>
                  <a:pt x="1974" y="316"/>
                </a:lnTo>
                <a:lnTo>
                  <a:pt x="1975" y="316"/>
                </a:lnTo>
                <a:lnTo>
                  <a:pt x="1975" y="312"/>
                </a:lnTo>
                <a:lnTo>
                  <a:pt x="1975" y="309"/>
                </a:lnTo>
                <a:lnTo>
                  <a:pt x="1975" y="307"/>
                </a:lnTo>
                <a:lnTo>
                  <a:pt x="1976" y="305"/>
                </a:lnTo>
                <a:lnTo>
                  <a:pt x="1976" y="299"/>
                </a:lnTo>
                <a:lnTo>
                  <a:pt x="1976" y="294"/>
                </a:lnTo>
                <a:lnTo>
                  <a:pt x="1976" y="291"/>
                </a:lnTo>
                <a:lnTo>
                  <a:pt x="1976" y="287"/>
                </a:lnTo>
                <a:lnTo>
                  <a:pt x="1977" y="286"/>
                </a:lnTo>
                <a:lnTo>
                  <a:pt x="1977" y="280"/>
                </a:lnTo>
                <a:lnTo>
                  <a:pt x="1977" y="278"/>
                </a:lnTo>
                <a:lnTo>
                  <a:pt x="1977" y="276"/>
                </a:lnTo>
                <a:lnTo>
                  <a:pt x="1978" y="275"/>
                </a:lnTo>
                <a:lnTo>
                  <a:pt x="1978" y="276"/>
                </a:lnTo>
                <a:lnTo>
                  <a:pt x="1978" y="277"/>
                </a:lnTo>
                <a:lnTo>
                  <a:pt x="1978" y="278"/>
                </a:lnTo>
                <a:lnTo>
                  <a:pt x="1979" y="280"/>
                </a:lnTo>
                <a:lnTo>
                  <a:pt x="1979" y="283"/>
                </a:lnTo>
                <a:lnTo>
                  <a:pt x="1979" y="287"/>
                </a:lnTo>
                <a:lnTo>
                  <a:pt x="1979" y="289"/>
                </a:lnTo>
                <a:lnTo>
                  <a:pt x="1980" y="295"/>
                </a:lnTo>
                <a:lnTo>
                  <a:pt x="1980" y="299"/>
                </a:lnTo>
                <a:lnTo>
                  <a:pt x="1980" y="305"/>
                </a:lnTo>
                <a:lnTo>
                  <a:pt x="1980" y="312"/>
                </a:lnTo>
                <a:lnTo>
                  <a:pt x="1980" y="314"/>
                </a:lnTo>
                <a:lnTo>
                  <a:pt x="1981" y="315"/>
                </a:lnTo>
                <a:lnTo>
                  <a:pt x="1981" y="318"/>
                </a:lnTo>
                <a:lnTo>
                  <a:pt x="1981" y="322"/>
                </a:lnTo>
                <a:lnTo>
                  <a:pt x="1981" y="324"/>
                </a:lnTo>
                <a:lnTo>
                  <a:pt x="1982" y="327"/>
                </a:lnTo>
                <a:lnTo>
                  <a:pt x="1982" y="330"/>
                </a:lnTo>
                <a:lnTo>
                  <a:pt x="1982" y="328"/>
                </a:lnTo>
                <a:lnTo>
                  <a:pt x="1982" y="330"/>
                </a:lnTo>
                <a:lnTo>
                  <a:pt x="1983" y="331"/>
                </a:lnTo>
                <a:lnTo>
                  <a:pt x="1983" y="332"/>
                </a:lnTo>
                <a:lnTo>
                  <a:pt x="1983" y="332"/>
                </a:lnTo>
                <a:lnTo>
                  <a:pt x="1984" y="331"/>
                </a:lnTo>
                <a:lnTo>
                  <a:pt x="1984" y="333"/>
                </a:lnTo>
                <a:lnTo>
                  <a:pt x="1984" y="334"/>
                </a:lnTo>
                <a:lnTo>
                  <a:pt x="1984" y="335"/>
                </a:lnTo>
                <a:lnTo>
                  <a:pt x="1985" y="335"/>
                </a:lnTo>
                <a:lnTo>
                  <a:pt x="1985" y="333"/>
                </a:lnTo>
                <a:lnTo>
                  <a:pt x="1985" y="332"/>
                </a:lnTo>
                <a:lnTo>
                  <a:pt x="1985" y="333"/>
                </a:lnTo>
                <a:lnTo>
                  <a:pt x="1985" y="333"/>
                </a:lnTo>
                <a:lnTo>
                  <a:pt x="1985" y="333"/>
                </a:lnTo>
                <a:lnTo>
                  <a:pt x="1986" y="334"/>
                </a:lnTo>
                <a:lnTo>
                  <a:pt x="1986" y="335"/>
                </a:lnTo>
                <a:lnTo>
                  <a:pt x="1986" y="336"/>
                </a:lnTo>
                <a:lnTo>
                  <a:pt x="1986" y="337"/>
                </a:lnTo>
                <a:lnTo>
                  <a:pt x="1987" y="336"/>
                </a:lnTo>
                <a:lnTo>
                  <a:pt x="1987" y="336"/>
                </a:lnTo>
                <a:lnTo>
                  <a:pt x="1987" y="336"/>
                </a:lnTo>
                <a:lnTo>
                  <a:pt x="1988" y="336"/>
                </a:lnTo>
                <a:lnTo>
                  <a:pt x="1988" y="336"/>
                </a:lnTo>
                <a:lnTo>
                  <a:pt x="1988" y="335"/>
                </a:lnTo>
                <a:lnTo>
                  <a:pt x="1988" y="336"/>
                </a:lnTo>
                <a:lnTo>
                  <a:pt x="1989" y="337"/>
                </a:lnTo>
                <a:lnTo>
                  <a:pt x="1989" y="337"/>
                </a:lnTo>
                <a:lnTo>
                  <a:pt x="1989" y="337"/>
                </a:lnTo>
                <a:lnTo>
                  <a:pt x="1989" y="338"/>
                </a:lnTo>
                <a:lnTo>
                  <a:pt x="1989" y="340"/>
                </a:lnTo>
                <a:lnTo>
                  <a:pt x="1989" y="338"/>
                </a:lnTo>
                <a:lnTo>
                  <a:pt x="1990" y="338"/>
                </a:lnTo>
                <a:lnTo>
                  <a:pt x="1990" y="337"/>
                </a:lnTo>
                <a:lnTo>
                  <a:pt x="1990" y="336"/>
                </a:lnTo>
                <a:lnTo>
                  <a:pt x="1991" y="337"/>
                </a:lnTo>
                <a:lnTo>
                  <a:pt x="1991" y="339"/>
                </a:lnTo>
                <a:lnTo>
                  <a:pt x="1991" y="337"/>
                </a:lnTo>
                <a:lnTo>
                  <a:pt x="1991" y="338"/>
                </a:lnTo>
                <a:lnTo>
                  <a:pt x="1992" y="336"/>
                </a:lnTo>
                <a:lnTo>
                  <a:pt x="1992" y="335"/>
                </a:lnTo>
                <a:lnTo>
                  <a:pt x="1992" y="338"/>
                </a:lnTo>
                <a:lnTo>
                  <a:pt x="1992" y="334"/>
                </a:lnTo>
                <a:lnTo>
                  <a:pt x="1993" y="333"/>
                </a:lnTo>
                <a:lnTo>
                  <a:pt x="1993" y="333"/>
                </a:lnTo>
                <a:lnTo>
                  <a:pt x="1993" y="334"/>
                </a:lnTo>
                <a:lnTo>
                  <a:pt x="1993" y="333"/>
                </a:lnTo>
                <a:lnTo>
                  <a:pt x="1993" y="333"/>
                </a:lnTo>
                <a:lnTo>
                  <a:pt x="1994" y="334"/>
                </a:lnTo>
                <a:lnTo>
                  <a:pt x="1994" y="334"/>
                </a:lnTo>
                <a:lnTo>
                  <a:pt x="1994" y="333"/>
                </a:lnTo>
                <a:lnTo>
                  <a:pt x="1994" y="334"/>
                </a:lnTo>
                <a:lnTo>
                  <a:pt x="1995" y="332"/>
                </a:lnTo>
                <a:lnTo>
                  <a:pt x="1995" y="333"/>
                </a:lnTo>
                <a:lnTo>
                  <a:pt x="1995" y="332"/>
                </a:lnTo>
                <a:lnTo>
                  <a:pt x="1995" y="332"/>
                </a:lnTo>
                <a:lnTo>
                  <a:pt x="1996" y="332"/>
                </a:lnTo>
                <a:lnTo>
                  <a:pt x="1996" y="334"/>
                </a:lnTo>
                <a:lnTo>
                  <a:pt x="1996" y="337"/>
                </a:lnTo>
                <a:lnTo>
                  <a:pt x="1996" y="337"/>
                </a:lnTo>
                <a:lnTo>
                  <a:pt x="1997" y="334"/>
                </a:lnTo>
                <a:lnTo>
                  <a:pt x="1997" y="334"/>
                </a:lnTo>
                <a:lnTo>
                  <a:pt x="1997" y="333"/>
                </a:lnTo>
                <a:lnTo>
                  <a:pt x="1997" y="333"/>
                </a:lnTo>
                <a:lnTo>
                  <a:pt x="1998" y="332"/>
                </a:lnTo>
                <a:lnTo>
                  <a:pt x="1998" y="333"/>
                </a:lnTo>
                <a:lnTo>
                  <a:pt x="1998" y="333"/>
                </a:lnTo>
                <a:lnTo>
                  <a:pt x="1998" y="336"/>
                </a:lnTo>
                <a:lnTo>
                  <a:pt x="1998" y="336"/>
                </a:lnTo>
                <a:lnTo>
                  <a:pt x="1999" y="337"/>
                </a:lnTo>
                <a:lnTo>
                  <a:pt x="1999" y="337"/>
                </a:lnTo>
                <a:lnTo>
                  <a:pt x="1999" y="336"/>
                </a:lnTo>
                <a:lnTo>
                  <a:pt x="1999" y="336"/>
                </a:lnTo>
                <a:lnTo>
                  <a:pt x="2000" y="335"/>
                </a:lnTo>
                <a:lnTo>
                  <a:pt x="2000" y="335"/>
                </a:lnTo>
                <a:lnTo>
                  <a:pt x="2000" y="336"/>
                </a:lnTo>
                <a:lnTo>
                  <a:pt x="2000" y="336"/>
                </a:lnTo>
                <a:lnTo>
                  <a:pt x="2001" y="338"/>
                </a:lnTo>
                <a:lnTo>
                  <a:pt x="2001" y="336"/>
                </a:lnTo>
                <a:lnTo>
                  <a:pt x="2001" y="337"/>
                </a:lnTo>
                <a:lnTo>
                  <a:pt x="2001" y="337"/>
                </a:lnTo>
                <a:lnTo>
                  <a:pt x="2002" y="338"/>
                </a:lnTo>
                <a:lnTo>
                  <a:pt x="2002" y="338"/>
                </a:lnTo>
                <a:lnTo>
                  <a:pt x="2002" y="340"/>
                </a:lnTo>
                <a:lnTo>
                  <a:pt x="2002" y="336"/>
                </a:lnTo>
                <a:lnTo>
                  <a:pt x="2002" y="337"/>
                </a:lnTo>
                <a:lnTo>
                  <a:pt x="2003" y="337"/>
                </a:lnTo>
                <a:lnTo>
                  <a:pt x="2003" y="338"/>
                </a:lnTo>
                <a:lnTo>
                  <a:pt x="2003" y="339"/>
                </a:lnTo>
                <a:lnTo>
                  <a:pt x="2003" y="337"/>
                </a:lnTo>
                <a:lnTo>
                  <a:pt x="2004" y="338"/>
                </a:lnTo>
                <a:lnTo>
                  <a:pt x="2004" y="339"/>
                </a:lnTo>
                <a:lnTo>
                  <a:pt x="2004" y="339"/>
                </a:lnTo>
                <a:lnTo>
                  <a:pt x="2004" y="336"/>
                </a:lnTo>
                <a:lnTo>
                  <a:pt x="2005" y="334"/>
                </a:lnTo>
                <a:lnTo>
                  <a:pt x="2005" y="334"/>
                </a:lnTo>
                <a:lnTo>
                  <a:pt x="2005" y="336"/>
                </a:lnTo>
                <a:lnTo>
                  <a:pt x="2005" y="337"/>
                </a:lnTo>
                <a:lnTo>
                  <a:pt x="2006" y="337"/>
                </a:lnTo>
                <a:lnTo>
                  <a:pt x="2006" y="337"/>
                </a:lnTo>
                <a:lnTo>
                  <a:pt x="2006" y="336"/>
                </a:lnTo>
                <a:lnTo>
                  <a:pt x="2006" y="337"/>
                </a:lnTo>
                <a:lnTo>
                  <a:pt x="2007" y="336"/>
                </a:lnTo>
                <a:lnTo>
                  <a:pt x="2007" y="335"/>
                </a:lnTo>
                <a:lnTo>
                  <a:pt x="2007" y="334"/>
                </a:lnTo>
                <a:lnTo>
                  <a:pt x="2007" y="335"/>
                </a:lnTo>
                <a:lnTo>
                  <a:pt x="2007" y="338"/>
                </a:lnTo>
                <a:lnTo>
                  <a:pt x="2008" y="339"/>
                </a:lnTo>
                <a:lnTo>
                  <a:pt x="2008" y="338"/>
                </a:lnTo>
                <a:lnTo>
                  <a:pt x="2008" y="337"/>
                </a:lnTo>
                <a:lnTo>
                  <a:pt x="2008" y="334"/>
                </a:lnTo>
                <a:lnTo>
                  <a:pt x="2009" y="334"/>
                </a:lnTo>
                <a:lnTo>
                  <a:pt x="2009" y="335"/>
                </a:lnTo>
                <a:lnTo>
                  <a:pt x="2009" y="337"/>
                </a:lnTo>
                <a:lnTo>
                  <a:pt x="2009" y="335"/>
                </a:lnTo>
                <a:lnTo>
                  <a:pt x="2010" y="334"/>
                </a:lnTo>
                <a:lnTo>
                  <a:pt x="2010" y="336"/>
                </a:lnTo>
                <a:lnTo>
                  <a:pt x="2010" y="337"/>
                </a:lnTo>
                <a:lnTo>
                  <a:pt x="2010" y="336"/>
                </a:lnTo>
                <a:lnTo>
                  <a:pt x="2011" y="334"/>
                </a:lnTo>
                <a:lnTo>
                  <a:pt x="2011" y="336"/>
                </a:lnTo>
                <a:lnTo>
                  <a:pt x="2011" y="337"/>
                </a:lnTo>
                <a:lnTo>
                  <a:pt x="2011" y="337"/>
                </a:lnTo>
                <a:lnTo>
                  <a:pt x="2011" y="336"/>
                </a:lnTo>
                <a:lnTo>
                  <a:pt x="2012" y="334"/>
                </a:lnTo>
                <a:lnTo>
                  <a:pt x="2012" y="337"/>
                </a:lnTo>
                <a:lnTo>
                  <a:pt x="2012" y="335"/>
                </a:lnTo>
                <a:lnTo>
                  <a:pt x="2012" y="336"/>
                </a:lnTo>
                <a:lnTo>
                  <a:pt x="2013" y="334"/>
                </a:lnTo>
                <a:lnTo>
                  <a:pt x="2013" y="331"/>
                </a:lnTo>
                <a:lnTo>
                  <a:pt x="2013" y="331"/>
                </a:lnTo>
                <a:lnTo>
                  <a:pt x="2013" y="328"/>
                </a:lnTo>
                <a:lnTo>
                  <a:pt x="2014" y="329"/>
                </a:lnTo>
                <a:lnTo>
                  <a:pt x="2014" y="328"/>
                </a:lnTo>
                <a:lnTo>
                  <a:pt x="2014" y="327"/>
                </a:lnTo>
                <a:lnTo>
                  <a:pt x="2014" y="327"/>
                </a:lnTo>
                <a:lnTo>
                  <a:pt x="2015" y="325"/>
                </a:lnTo>
                <a:lnTo>
                  <a:pt x="2015" y="323"/>
                </a:lnTo>
                <a:lnTo>
                  <a:pt x="2015" y="323"/>
                </a:lnTo>
                <a:lnTo>
                  <a:pt x="2015" y="324"/>
                </a:lnTo>
                <a:lnTo>
                  <a:pt x="2016" y="327"/>
                </a:lnTo>
                <a:lnTo>
                  <a:pt x="2016" y="327"/>
                </a:lnTo>
                <a:lnTo>
                  <a:pt x="2016" y="326"/>
                </a:lnTo>
                <a:lnTo>
                  <a:pt x="2016" y="324"/>
                </a:lnTo>
                <a:lnTo>
                  <a:pt x="2016" y="328"/>
                </a:lnTo>
                <a:lnTo>
                  <a:pt x="2017" y="328"/>
                </a:lnTo>
                <a:lnTo>
                  <a:pt x="2017" y="332"/>
                </a:lnTo>
                <a:lnTo>
                  <a:pt x="2017" y="333"/>
                </a:lnTo>
                <a:lnTo>
                  <a:pt x="2017" y="336"/>
                </a:lnTo>
                <a:lnTo>
                  <a:pt x="2018" y="338"/>
                </a:lnTo>
                <a:lnTo>
                  <a:pt x="2018" y="337"/>
                </a:lnTo>
                <a:lnTo>
                  <a:pt x="2018" y="336"/>
                </a:lnTo>
                <a:lnTo>
                  <a:pt x="2018" y="335"/>
                </a:lnTo>
                <a:lnTo>
                  <a:pt x="2019" y="337"/>
                </a:lnTo>
                <a:lnTo>
                  <a:pt x="2019" y="336"/>
                </a:lnTo>
                <a:lnTo>
                  <a:pt x="2019" y="335"/>
                </a:lnTo>
                <a:lnTo>
                  <a:pt x="2020" y="336"/>
                </a:lnTo>
                <a:lnTo>
                  <a:pt x="2020" y="338"/>
                </a:lnTo>
                <a:lnTo>
                  <a:pt x="2020" y="336"/>
                </a:lnTo>
                <a:lnTo>
                  <a:pt x="2020" y="336"/>
                </a:lnTo>
                <a:lnTo>
                  <a:pt x="2020" y="335"/>
                </a:lnTo>
                <a:lnTo>
                  <a:pt x="2020" y="336"/>
                </a:lnTo>
                <a:lnTo>
                  <a:pt x="2021" y="335"/>
                </a:lnTo>
                <a:lnTo>
                  <a:pt x="2021" y="334"/>
                </a:lnTo>
                <a:lnTo>
                  <a:pt x="2021" y="334"/>
                </a:lnTo>
                <a:lnTo>
                  <a:pt x="2021" y="336"/>
                </a:lnTo>
                <a:lnTo>
                  <a:pt x="2022" y="339"/>
                </a:lnTo>
                <a:lnTo>
                  <a:pt x="2022" y="332"/>
                </a:lnTo>
                <a:lnTo>
                  <a:pt x="2022" y="305"/>
                </a:lnTo>
                <a:lnTo>
                  <a:pt x="2023" y="255"/>
                </a:lnTo>
                <a:lnTo>
                  <a:pt x="2023" y="184"/>
                </a:lnTo>
                <a:lnTo>
                  <a:pt x="2023" y="106"/>
                </a:lnTo>
                <a:lnTo>
                  <a:pt x="2023" y="41"/>
                </a:lnTo>
                <a:lnTo>
                  <a:pt x="2024" y="16"/>
                </a:lnTo>
                <a:lnTo>
                  <a:pt x="2024" y="33"/>
                </a:lnTo>
                <a:lnTo>
                  <a:pt x="2024" y="89"/>
                </a:lnTo>
                <a:lnTo>
                  <a:pt x="2024" y="157"/>
                </a:lnTo>
                <a:lnTo>
                  <a:pt x="2025" y="227"/>
                </a:lnTo>
                <a:lnTo>
                  <a:pt x="2025" y="284"/>
                </a:lnTo>
                <a:lnTo>
                  <a:pt x="2025" y="316"/>
                </a:lnTo>
                <a:lnTo>
                  <a:pt x="2025" y="326"/>
                </a:lnTo>
                <a:lnTo>
                  <a:pt x="2025" y="324"/>
                </a:lnTo>
                <a:lnTo>
                  <a:pt x="2025" y="325"/>
                </a:lnTo>
                <a:lnTo>
                  <a:pt x="2026" y="328"/>
                </a:lnTo>
                <a:lnTo>
                  <a:pt x="2026" y="332"/>
                </a:lnTo>
                <a:lnTo>
                  <a:pt x="2026" y="333"/>
                </a:lnTo>
                <a:lnTo>
                  <a:pt x="2027" y="334"/>
                </a:lnTo>
                <a:lnTo>
                  <a:pt x="2027" y="333"/>
                </a:lnTo>
                <a:lnTo>
                  <a:pt x="2027" y="333"/>
                </a:lnTo>
                <a:lnTo>
                  <a:pt x="2027" y="334"/>
                </a:lnTo>
                <a:lnTo>
                  <a:pt x="2028" y="336"/>
                </a:lnTo>
                <a:lnTo>
                  <a:pt x="2028" y="337"/>
                </a:lnTo>
                <a:lnTo>
                  <a:pt x="2028" y="336"/>
                </a:lnTo>
                <a:lnTo>
                  <a:pt x="2028" y="335"/>
                </a:lnTo>
                <a:lnTo>
                  <a:pt x="2029" y="335"/>
                </a:lnTo>
                <a:lnTo>
                  <a:pt x="2029" y="334"/>
                </a:lnTo>
                <a:lnTo>
                  <a:pt x="2029" y="334"/>
                </a:lnTo>
                <a:lnTo>
                  <a:pt x="2029" y="332"/>
                </a:lnTo>
                <a:lnTo>
                  <a:pt x="2029" y="333"/>
                </a:lnTo>
                <a:lnTo>
                  <a:pt x="2030" y="334"/>
                </a:lnTo>
                <a:lnTo>
                  <a:pt x="2030" y="334"/>
                </a:lnTo>
                <a:lnTo>
                  <a:pt x="2030" y="334"/>
                </a:lnTo>
                <a:lnTo>
                  <a:pt x="2030" y="334"/>
                </a:lnTo>
                <a:lnTo>
                  <a:pt x="2031" y="334"/>
                </a:lnTo>
                <a:lnTo>
                  <a:pt x="2031" y="333"/>
                </a:lnTo>
                <a:lnTo>
                  <a:pt x="2031" y="333"/>
                </a:lnTo>
                <a:lnTo>
                  <a:pt x="2031" y="331"/>
                </a:lnTo>
                <a:lnTo>
                  <a:pt x="2032" y="330"/>
                </a:lnTo>
                <a:lnTo>
                  <a:pt x="2032" y="330"/>
                </a:lnTo>
                <a:lnTo>
                  <a:pt x="2032" y="330"/>
                </a:lnTo>
                <a:lnTo>
                  <a:pt x="2032" y="329"/>
                </a:lnTo>
                <a:lnTo>
                  <a:pt x="2033" y="329"/>
                </a:lnTo>
                <a:lnTo>
                  <a:pt x="2033" y="328"/>
                </a:lnTo>
                <a:lnTo>
                  <a:pt x="2033" y="328"/>
                </a:lnTo>
                <a:lnTo>
                  <a:pt x="2033" y="331"/>
                </a:lnTo>
                <a:lnTo>
                  <a:pt x="2033" y="327"/>
                </a:lnTo>
                <a:lnTo>
                  <a:pt x="2034" y="324"/>
                </a:lnTo>
                <a:lnTo>
                  <a:pt x="2034" y="319"/>
                </a:lnTo>
                <a:lnTo>
                  <a:pt x="2034" y="318"/>
                </a:lnTo>
                <a:lnTo>
                  <a:pt x="2034" y="314"/>
                </a:lnTo>
                <a:lnTo>
                  <a:pt x="2035" y="316"/>
                </a:lnTo>
                <a:lnTo>
                  <a:pt x="2035" y="313"/>
                </a:lnTo>
                <a:lnTo>
                  <a:pt x="2035" y="312"/>
                </a:lnTo>
                <a:lnTo>
                  <a:pt x="2035" y="308"/>
                </a:lnTo>
                <a:lnTo>
                  <a:pt x="2036" y="305"/>
                </a:lnTo>
                <a:lnTo>
                  <a:pt x="2036" y="302"/>
                </a:lnTo>
                <a:lnTo>
                  <a:pt x="2036" y="300"/>
                </a:lnTo>
                <a:lnTo>
                  <a:pt x="2036" y="297"/>
                </a:lnTo>
                <a:lnTo>
                  <a:pt x="2037" y="293"/>
                </a:lnTo>
                <a:lnTo>
                  <a:pt x="2037" y="288"/>
                </a:lnTo>
                <a:lnTo>
                  <a:pt x="2037" y="286"/>
                </a:lnTo>
                <a:lnTo>
                  <a:pt x="2037" y="284"/>
                </a:lnTo>
                <a:lnTo>
                  <a:pt x="2038" y="282"/>
                </a:lnTo>
                <a:lnTo>
                  <a:pt x="2038" y="278"/>
                </a:lnTo>
                <a:lnTo>
                  <a:pt x="2038" y="278"/>
                </a:lnTo>
                <a:lnTo>
                  <a:pt x="2038" y="277"/>
                </a:lnTo>
                <a:lnTo>
                  <a:pt x="2038" y="276"/>
                </a:lnTo>
                <a:lnTo>
                  <a:pt x="2039" y="278"/>
                </a:lnTo>
                <a:lnTo>
                  <a:pt x="2039" y="280"/>
                </a:lnTo>
                <a:lnTo>
                  <a:pt x="2039" y="284"/>
                </a:lnTo>
                <a:lnTo>
                  <a:pt x="2039" y="286"/>
                </a:lnTo>
                <a:lnTo>
                  <a:pt x="2040" y="288"/>
                </a:lnTo>
                <a:lnTo>
                  <a:pt x="2040" y="292"/>
                </a:lnTo>
                <a:lnTo>
                  <a:pt x="2040" y="298"/>
                </a:lnTo>
                <a:lnTo>
                  <a:pt x="2040" y="304"/>
                </a:lnTo>
                <a:lnTo>
                  <a:pt x="2041" y="308"/>
                </a:lnTo>
                <a:lnTo>
                  <a:pt x="2041" y="311"/>
                </a:lnTo>
                <a:lnTo>
                  <a:pt x="2041" y="315"/>
                </a:lnTo>
                <a:lnTo>
                  <a:pt x="2041" y="318"/>
                </a:lnTo>
                <a:lnTo>
                  <a:pt x="2042" y="322"/>
                </a:lnTo>
                <a:lnTo>
                  <a:pt x="2042" y="326"/>
                </a:lnTo>
                <a:lnTo>
                  <a:pt x="2042" y="328"/>
                </a:lnTo>
                <a:lnTo>
                  <a:pt x="2042" y="326"/>
                </a:lnTo>
                <a:lnTo>
                  <a:pt x="2042" y="325"/>
                </a:lnTo>
                <a:lnTo>
                  <a:pt x="2043" y="325"/>
                </a:lnTo>
                <a:lnTo>
                  <a:pt x="2043" y="328"/>
                </a:lnTo>
                <a:lnTo>
                  <a:pt x="2043" y="332"/>
                </a:lnTo>
                <a:lnTo>
                  <a:pt x="2043" y="330"/>
                </a:lnTo>
                <a:lnTo>
                  <a:pt x="2044" y="330"/>
                </a:lnTo>
                <a:lnTo>
                  <a:pt x="2044" y="330"/>
                </a:lnTo>
                <a:lnTo>
                  <a:pt x="2044" y="330"/>
                </a:lnTo>
                <a:lnTo>
                  <a:pt x="2044" y="333"/>
                </a:lnTo>
                <a:lnTo>
                  <a:pt x="2045" y="332"/>
                </a:lnTo>
                <a:lnTo>
                  <a:pt x="2045" y="333"/>
                </a:lnTo>
                <a:lnTo>
                  <a:pt x="2045" y="332"/>
                </a:lnTo>
                <a:lnTo>
                  <a:pt x="2045" y="332"/>
                </a:lnTo>
                <a:lnTo>
                  <a:pt x="2046" y="332"/>
                </a:lnTo>
                <a:lnTo>
                  <a:pt x="2046" y="331"/>
                </a:lnTo>
                <a:lnTo>
                  <a:pt x="2046" y="332"/>
                </a:lnTo>
                <a:lnTo>
                  <a:pt x="2046" y="332"/>
                </a:lnTo>
                <a:lnTo>
                  <a:pt x="2047" y="334"/>
                </a:lnTo>
                <a:lnTo>
                  <a:pt x="2047" y="336"/>
                </a:lnTo>
                <a:lnTo>
                  <a:pt x="2047" y="333"/>
                </a:lnTo>
                <a:lnTo>
                  <a:pt x="2047" y="333"/>
                </a:lnTo>
                <a:lnTo>
                  <a:pt x="2047" y="333"/>
                </a:lnTo>
                <a:lnTo>
                  <a:pt x="2048" y="333"/>
                </a:lnTo>
                <a:lnTo>
                  <a:pt x="2048" y="333"/>
                </a:lnTo>
                <a:lnTo>
                  <a:pt x="2048" y="334"/>
                </a:lnTo>
                <a:lnTo>
                  <a:pt x="2048" y="335"/>
                </a:lnTo>
                <a:lnTo>
                  <a:pt x="2049" y="334"/>
                </a:lnTo>
                <a:lnTo>
                  <a:pt x="2049" y="334"/>
                </a:lnTo>
                <a:lnTo>
                  <a:pt x="2049" y="336"/>
                </a:lnTo>
                <a:lnTo>
                  <a:pt x="2049" y="337"/>
                </a:lnTo>
                <a:lnTo>
                  <a:pt x="2050" y="336"/>
                </a:lnTo>
                <a:lnTo>
                  <a:pt x="2050" y="336"/>
                </a:lnTo>
                <a:lnTo>
                  <a:pt x="2050" y="336"/>
                </a:lnTo>
                <a:lnTo>
                  <a:pt x="2050" y="336"/>
                </a:lnTo>
                <a:lnTo>
                  <a:pt x="2051" y="335"/>
                </a:lnTo>
                <a:lnTo>
                  <a:pt x="2051" y="336"/>
                </a:lnTo>
                <a:lnTo>
                  <a:pt x="2051" y="337"/>
                </a:lnTo>
                <a:lnTo>
                  <a:pt x="2051" y="338"/>
                </a:lnTo>
                <a:lnTo>
                  <a:pt x="2051" y="338"/>
                </a:lnTo>
                <a:lnTo>
                  <a:pt x="2052" y="337"/>
                </a:lnTo>
                <a:lnTo>
                  <a:pt x="2052" y="336"/>
                </a:lnTo>
                <a:lnTo>
                  <a:pt x="2052" y="334"/>
                </a:lnTo>
                <a:lnTo>
                  <a:pt x="2052" y="335"/>
                </a:lnTo>
                <a:lnTo>
                  <a:pt x="2053" y="334"/>
                </a:lnTo>
                <a:lnTo>
                  <a:pt x="2053" y="336"/>
                </a:lnTo>
                <a:lnTo>
                  <a:pt x="2053" y="336"/>
                </a:lnTo>
                <a:lnTo>
                  <a:pt x="2053" y="335"/>
                </a:lnTo>
                <a:lnTo>
                  <a:pt x="2054" y="335"/>
                </a:lnTo>
                <a:lnTo>
                  <a:pt x="2054" y="335"/>
                </a:lnTo>
                <a:lnTo>
                  <a:pt x="2054" y="336"/>
                </a:lnTo>
                <a:lnTo>
                  <a:pt x="2054" y="338"/>
                </a:lnTo>
                <a:lnTo>
                  <a:pt x="2055" y="335"/>
                </a:lnTo>
                <a:lnTo>
                  <a:pt x="2055" y="334"/>
                </a:lnTo>
                <a:lnTo>
                  <a:pt x="2055" y="332"/>
                </a:lnTo>
                <a:lnTo>
                  <a:pt x="2056" y="332"/>
                </a:lnTo>
                <a:lnTo>
                  <a:pt x="2056" y="333"/>
                </a:lnTo>
                <a:lnTo>
                  <a:pt x="2056" y="333"/>
                </a:lnTo>
                <a:lnTo>
                  <a:pt x="2056" y="334"/>
                </a:lnTo>
                <a:lnTo>
                  <a:pt x="2056" y="333"/>
                </a:lnTo>
                <a:lnTo>
                  <a:pt x="2056" y="333"/>
                </a:lnTo>
                <a:lnTo>
                  <a:pt x="2057" y="335"/>
                </a:lnTo>
                <a:lnTo>
                  <a:pt x="2057" y="337"/>
                </a:lnTo>
                <a:lnTo>
                  <a:pt x="2057" y="337"/>
                </a:lnTo>
                <a:lnTo>
                  <a:pt x="2057" y="336"/>
                </a:lnTo>
                <a:lnTo>
                  <a:pt x="2058" y="332"/>
                </a:lnTo>
                <a:lnTo>
                  <a:pt x="2058" y="332"/>
                </a:lnTo>
                <a:lnTo>
                  <a:pt x="2058" y="334"/>
                </a:lnTo>
                <a:lnTo>
                  <a:pt x="2059" y="337"/>
                </a:lnTo>
                <a:lnTo>
                  <a:pt x="2059" y="336"/>
                </a:lnTo>
                <a:lnTo>
                  <a:pt x="2059" y="334"/>
                </a:lnTo>
                <a:lnTo>
                  <a:pt x="2059" y="334"/>
                </a:lnTo>
                <a:lnTo>
                  <a:pt x="2060" y="336"/>
                </a:lnTo>
                <a:lnTo>
                  <a:pt x="2060" y="338"/>
                </a:lnTo>
                <a:lnTo>
                  <a:pt x="2060" y="338"/>
                </a:lnTo>
                <a:lnTo>
                  <a:pt x="2060" y="336"/>
                </a:lnTo>
                <a:lnTo>
                  <a:pt x="2060" y="335"/>
                </a:lnTo>
                <a:lnTo>
                  <a:pt x="2060" y="337"/>
                </a:lnTo>
                <a:lnTo>
                  <a:pt x="2061" y="338"/>
                </a:lnTo>
                <a:lnTo>
                  <a:pt x="2061" y="339"/>
                </a:lnTo>
                <a:lnTo>
                  <a:pt x="2061" y="337"/>
                </a:lnTo>
                <a:lnTo>
                  <a:pt x="2062" y="335"/>
                </a:lnTo>
                <a:lnTo>
                  <a:pt x="2062" y="336"/>
                </a:lnTo>
                <a:lnTo>
                  <a:pt x="2062" y="337"/>
                </a:lnTo>
                <a:lnTo>
                  <a:pt x="2062" y="337"/>
                </a:lnTo>
                <a:lnTo>
                  <a:pt x="2063" y="337"/>
                </a:lnTo>
                <a:lnTo>
                  <a:pt x="2063" y="338"/>
                </a:lnTo>
                <a:lnTo>
                  <a:pt x="2063" y="338"/>
                </a:lnTo>
                <a:lnTo>
                  <a:pt x="2063" y="337"/>
                </a:lnTo>
                <a:lnTo>
                  <a:pt x="2064" y="337"/>
                </a:lnTo>
                <a:lnTo>
                  <a:pt x="2064" y="337"/>
                </a:lnTo>
                <a:lnTo>
                  <a:pt x="2064" y="336"/>
                </a:lnTo>
                <a:lnTo>
                  <a:pt x="2064" y="338"/>
                </a:lnTo>
                <a:lnTo>
                  <a:pt x="2065" y="340"/>
                </a:lnTo>
                <a:lnTo>
                  <a:pt x="2065" y="339"/>
                </a:lnTo>
                <a:lnTo>
                  <a:pt x="2065" y="340"/>
                </a:lnTo>
                <a:lnTo>
                  <a:pt x="2065" y="338"/>
                </a:lnTo>
                <a:lnTo>
                  <a:pt x="2065" y="338"/>
                </a:lnTo>
                <a:lnTo>
                  <a:pt x="2066" y="340"/>
                </a:lnTo>
                <a:lnTo>
                  <a:pt x="2066" y="338"/>
                </a:lnTo>
                <a:lnTo>
                  <a:pt x="2066" y="338"/>
                </a:lnTo>
                <a:lnTo>
                  <a:pt x="2066" y="338"/>
                </a:lnTo>
                <a:lnTo>
                  <a:pt x="2067" y="338"/>
                </a:lnTo>
                <a:lnTo>
                  <a:pt x="2067" y="338"/>
                </a:lnTo>
                <a:lnTo>
                  <a:pt x="2067" y="338"/>
                </a:lnTo>
                <a:lnTo>
                  <a:pt x="2067" y="338"/>
                </a:lnTo>
                <a:lnTo>
                  <a:pt x="2068" y="339"/>
                </a:lnTo>
                <a:lnTo>
                  <a:pt x="2068" y="338"/>
                </a:lnTo>
                <a:lnTo>
                  <a:pt x="2068" y="337"/>
                </a:lnTo>
                <a:lnTo>
                  <a:pt x="2068" y="335"/>
                </a:lnTo>
                <a:lnTo>
                  <a:pt x="2069" y="335"/>
                </a:lnTo>
                <a:lnTo>
                  <a:pt x="2069" y="337"/>
                </a:lnTo>
                <a:lnTo>
                  <a:pt x="2069" y="338"/>
                </a:lnTo>
                <a:lnTo>
                  <a:pt x="2069" y="338"/>
                </a:lnTo>
                <a:lnTo>
                  <a:pt x="2069" y="337"/>
                </a:lnTo>
                <a:lnTo>
                  <a:pt x="2070" y="335"/>
                </a:lnTo>
                <a:lnTo>
                  <a:pt x="2070" y="335"/>
                </a:lnTo>
                <a:lnTo>
                  <a:pt x="2070" y="336"/>
                </a:lnTo>
                <a:lnTo>
                  <a:pt x="2070" y="337"/>
                </a:lnTo>
                <a:lnTo>
                  <a:pt x="2071" y="337"/>
                </a:lnTo>
                <a:lnTo>
                  <a:pt x="2071" y="337"/>
                </a:lnTo>
                <a:lnTo>
                  <a:pt x="2071" y="338"/>
                </a:lnTo>
                <a:lnTo>
                  <a:pt x="2071" y="338"/>
                </a:lnTo>
                <a:lnTo>
                  <a:pt x="2072" y="337"/>
                </a:lnTo>
                <a:lnTo>
                  <a:pt x="2072" y="337"/>
                </a:lnTo>
                <a:lnTo>
                  <a:pt x="2072" y="337"/>
                </a:lnTo>
                <a:lnTo>
                  <a:pt x="2072" y="336"/>
                </a:lnTo>
                <a:lnTo>
                  <a:pt x="2073" y="337"/>
                </a:lnTo>
                <a:lnTo>
                  <a:pt x="2073" y="336"/>
                </a:lnTo>
                <a:lnTo>
                  <a:pt x="2073" y="337"/>
                </a:lnTo>
                <a:lnTo>
                  <a:pt x="2073" y="336"/>
                </a:lnTo>
                <a:lnTo>
                  <a:pt x="2073" y="337"/>
                </a:lnTo>
                <a:lnTo>
                  <a:pt x="2074" y="335"/>
                </a:lnTo>
                <a:lnTo>
                  <a:pt x="2074" y="333"/>
                </a:lnTo>
                <a:lnTo>
                  <a:pt x="2074" y="333"/>
                </a:lnTo>
                <a:lnTo>
                  <a:pt x="2074" y="333"/>
                </a:lnTo>
                <a:lnTo>
                  <a:pt x="2075" y="330"/>
                </a:lnTo>
                <a:lnTo>
                  <a:pt x="2075" y="330"/>
                </a:lnTo>
                <a:lnTo>
                  <a:pt x="2075" y="329"/>
                </a:lnTo>
                <a:lnTo>
                  <a:pt x="2075" y="330"/>
                </a:lnTo>
                <a:lnTo>
                  <a:pt x="2076" y="330"/>
                </a:lnTo>
                <a:lnTo>
                  <a:pt x="2076" y="328"/>
                </a:lnTo>
                <a:lnTo>
                  <a:pt x="2076" y="326"/>
                </a:lnTo>
                <a:lnTo>
                  <a:pt x="2076" y="324"/>
                </a:lnTo>
                <a:lnTo>
                  <a:pt x="2077" y="323"/>
                </a:lnTo>
                <a:lnTo>
                  <a:pt x="2077" y="323"/>
                </a:lnTo>
                <a:lnTo>
                  <a:pt x="2077" y="324"/>
                </a:lnTo>
                <a:lnTo>
                  <a:pt x="2077" y="325"/>
                </a:lnTo>
                <a:lnTo>
                  <a:pt x="2078" y="327"/>
                </a:lnTo>
                <a:lnTo>
                  <a:pt x="2078" y="328"/>
                </a:lnTo>
                <a:lnTo>
                  <a:pt x="2078" y="330"/>
                </a:lnTo>
                <a:lnTo>
                  <a:pt x="2078" y="332"/>
                </a:lnTo>
                <a:lnTo>
                  <a:pt x="2078" y="333"/>
                </a:lnTo>
                <a:lnTo>
                  <a:pt x="2079" y="333"/>
                </a:lnTo>
                <a:lnTo>
                  <a:pt x="2079" y="334"/>
                </a:lnTo>
                <a:lnTo>
                  <a:pt x="2079" y="337"/>
                </a:lnTo>
                <a:lnTo>
                  <a:pt x="2079" y="339"/>
                </a:lnTo>
                <a:lnTo>
                  <a:pt x="2080" y="339"/>
                </a:lnTo>
                <a:lnTo>
                  <a:pt x="2080" y="338"/>
                </a:lnTo>
                <a:lnTo>
                  <a:pt x="2080" y="338"/>
                </a:lnTo>
                <a:lnTo>
                  <a:pt x="2080" y="337"/>
                </a:lnTo>
                <a:lnTo>
                  <a:pt x="2081" y="338"/>
                </a:lnTo>
                <a:lnTo>
                  <a:pt x="2081" y="338"/>
                </a:lnTo>
                <a:lnTo>
                  <a:pt x="2081" y="338"/>
                </a:lnTo>
                <a:lnTo>
                  <a:pt x="2081" y="338"/>
                </a:lnTo>
                <a:lnTo>
                  <a:pt x="2082" y="337"/>
                </a:lnTo>
                <a:lnTo>
                  <a:pt x="2082" y="338"/>
                </a:lnTo>
                <a:lnTo>
                  <a:pt x="2082" y="339"/>
                </a:lnTo>
                <a:lnTo>
                  <a:pt x="2082" y="336"/>
                </a:lnTo>
                <a:lnTo>
                  <a:pt x="2082" y="334"/>
                </a:lnTo>
                <a:lnTo>
                  <a:pt x="2083" y="336"/>
                </a:lnTo>
                <a:lnTo>
                  <a:pt x="2083" y="339"/>
                </a:lnTo>
                <a:lnTo>
                  <a:pt x="2083" y="336"/>
                </a:lnTo>
                <a:lnTo>
                  <a:pt x="2083" y="318"/>
                </a:lnTo>
                <a:lnTo>
                  <a:pt x="2084" y="273"/>
                </a:lnTo>
                <a:lnTo>
                  <a:pt x="2084" y="200"/>
                </a:lnTo>
                <a:lnTo>
                  <a:pt x="2084" y="120"/>
                </a:lnTo>
                <a:lnTo>
                  <a:pt x="2084" y="54"/>
                </a:lnTo>
                <a:lnTo>
                  <a:pt x="2085" y="21"/>
                </a:lnTo>
                <a:lnTo>
                  <a:pt x="2085" y="44"/>
                </a:lnTo>
                <a:lnTo>
                  <a:pt x="2085" y="103"/>
                </a:lnTo>
                <a:lnTo>
                  <a:pt x="2085" y="176"/>
                </a:lnTo>
                <a:lnTo>
                  <a:pt x="2086" y="246"/>
                </a:lnTo>
                <a:lnTo>
                  <a:pt x="2086" y="298"/>
                </a:lnTo>
                <a:lnTo>
                  <a:pt x="2086" y="321"/>
                </a:lnTo>
                <a:lnTo>
                  <a:pt x="2086" y="328"/>
                </a:lnTo>
                <a:lnTo>
                  <a:pt x="2087" y="327"/>
                </a:lnTo>
                <a:lnTo>
                  <a:pt x="2087" y="330"/>
                </a:lnTo>
                <a:lnTo>
                  <a:pt x="2087" y="330"/>
                </a:lnTo>
                <a:lnTo>
                  <a:pt x="2087" y="332"/>
                </a:lnTo>
                <a:lnTo>
                  <a:pt x="2087" y="335"/>
                </a:lnTo>
                <a:lnTo>
                  <a:pt x="2088" y="339"/>
                </a:lnTo>
                <a:lnTo>
                  <a:pt x="2088" y="339"/>
                </a:lnTo>
                <a:lnTo>
                  <a:pt x="2088" y="336"/>
                </a:lnTo>
                <a:lnTo>
                  <a:pt x="2088" y="336"/>
                </a:lnTo>
                <a:lnTo>
                  <a:pt x="2089" y="334"/>
                </a:lnTo>
                <a:lnTo>
                  <a:pt x="2089" y="334"/>
                </a:lnTo>
                <a:lnTo>
                  <a:pt x="2089" y="336"/>
                </a:lnTo>
                <a:lnTo>
                  <a:pt x="2089" y="337"/>
                </a:lnTo>
                <a:lnTo>
                  <a:pt x="2090" y="337"/>
                </a:lnTo>
                <a:lnTo>
                  <a:pt x="2090" y="337"/>
                </a:lnTo>
                <a:lnTo>
                  <a:pt x="2090" y="337"/>
                </a:lnTo>
                <a:lnTo>
                  <a:pt x="2090" y="336"/>
                </a:lnTo>
                <a:lnTo>
                  <a:pt x="2091" y="337"/>
                </a:lnTo>
                <a:lnTo>
                  <a:pt x="2091" y="335"/>
                </a:lnTo>
                <a:lnTo>
                  <a:pt x="2091" y="333"/>
                </a:lnTo>
                <a:lnTo>
                  <a:pt x="2091" y="334"/>
                </a:lnTo>
                <a:lnTo>
                  <a:pt x="2091" y="335"/>
                </a:lnTo>
                <a:lnTo>
                  <a:pt x="2092" y="335"/>
                </a:lnTo>
                <a:lnTo>
                  <a:pt x="2092" y="334"/>
                </a:lnTo>
                <a:lnTo>
                  <a:pt x="2092" y="332"/>
                </a:lnTo>
                <a:lnTo>
                  <a:pt x="2092" y="334"/>
                </a:lnTo>
                <a:lnTo>
                  <a:pt x="2093" y="334"/>
                </a:lnTo>
                <a:lnTo>
                  <a:pt x="2093" y="334"/>
                </a:lnTo>
                <a:lnTo>
                  <a:pt x="2093" y="332"/>
                </a:lnTo>
                <a:lnTo>
                  <a:pt x="2093" y="330"/>
                </a:lnTo>
                <a:lnTo>
                  <a:pt x="2094" y="330"/>
                </a:lnTo>
                <a:lnTo>
                  <a:pt x="2094" y="329"/>
                </a:lnTo>
                <a:lnTo>
                  <a:pt x="2094" y="330"/>
                </a:lnTo>
                <a:lnTo>
                  <a:pt x="2095" y="329"/>
                </a:lnTo>
                <a:lnTo>
                  <a:pt x="2095" y="328"/>
                </a:lnTo>
                <a:lnTo>
                  <a:pt x="2095" y="326"/>
                </a:lnTo>
                <a:lnTo>
                  <a:pt x="2095" y="322"/>
                </a:lnTo>
                <a:lnTo>
                  <a:pt x="2096" y="322"/>
                </a:lnTo>
                <a:lnTo>
                  <a:pt x="2096" y="318"/>
                </a:lnTo>
                <a:lnTo>
                  <a:pt x="2096" y="319"/>
                </a:lnTo>
                <a:lnTo>
                  <a:pt x="2096" y="317"/>
                </a:lnTo>
                <a:lnTo>
                  <a:pt x="2096" y="316"/>
                </a:lnTo>
                <a:lnTo>
                  <a:pt x="2096" y="312"/>
                </a:lnTo>
                <a:lnTo>
                  <a:pt x="2097" y="306"/>
                </a:lnTo>
                <a:lnTo>
                  <a:pt x="2097" y="305"/>
                </a:lnTo>
                <a:lnTo>
                  <a:pt x="2097" y="302"/>
                </a:lnTo>
                <a:lnTo>
                  <a:pt x="2098" y="301"/>
                </a:lnTo>
                <a:lnTo>
                  <a:pt x="2098" y="297"/>
                </a:lnTo>
                <a:lnTo>
                  <a:pt x="2098" y="292"/>
                </a:lnTo>
                <a:lnTo>
                  <a:pt x="2098" y="289"/>
                </a:lnTo>
                <a:lnTo>
                  <a:pt x="2099" y="287"/>
                </a:lnTo>
                <a:lnTo>
                  <a:pt x="2099" y="285"/>
                </a:lnTo>
                <a:lnTo>
                  <a:pt x="2099" y="283"/>
                </a:lnTo>
                <a:lnTo>
                  <a:pt x="2099" y="280"/>
                </a:lnTo>
                <a:lnTo>
                  <a:pt x="2100" y="279"/>
                </a:lnTo>
                <a:lnTo>
                  <a:pt x="2100" y="280"/>
                </a:lnTo>
                <a:lnTo>
                  <a:pt x="2100" y="280"/>
                </a:lnTo>
                <a:lnTo>
                  <a:pt x="2100" y="280"/>
                </a:lnTo>
                <a:lnTo>
                  <a:pt x="2100" y="282"/>
                </a:lnTo>
                <a:lnTo>
                  <a:pt x="2101" y="286"/>
                </a:lnTo>
                <a:lnTo>
                  <a:pt x="2101" y="291"/>
                </a:lnTo>
                <a:lnTo>
                  <a:pt x="2101" y="294"/>
                </a:lnTo>
                <a:lnTo>
                  <a:pt x="2101" y="298"/>
                </a:lnTo>
                <a:lnTo>
                  <a:pt x="2102" y="301"/>
                </a:lnTo>
                <a:lnTo>
                  <a:pt x="2102" y="308"/>
                </a:lnTo>
                <a:lnTo>
                  <a:pt x="2102" y="311"/>
                </a:lnTo>
                <a:lnTo>
                  <a:pt x="2102" y="316"/>
                </a:lnTo>
                <a:lnTo>
                  <a:pt x="2103" y="318"/>
                </a:lnTo>
                <a:lnTo>
                  <a:pt x="2103" y="322"/>
                </a:lnTo>
                <a:lnTo>
                  <a:pt x="2103" y="323"/>
                </a:lnTo>
                <a:lnTo>
                  <a:pt x="2103" y="324"/>
                </a:lnTo>
                <a:lnTo>
                  <a:pt x="2104" y="327"/>
                </a:lnTo>
                <a:lnTo>
                  <a:pt x="2104" y="328"/>
                </a:lnTo>
                <a:lnTo>
                  <a:pt x="2104" y="330"/>
                </a:lnTo>
                <a:lnTo>
                  <a:pt x="2104" y="330"/>
                </a:lnTo>
                <a:lnTo>
                  <a:pt x="2105" y="332"/>
                </a:lnTo>
                <a:lnTo>
                  <a:pt x="2105" y="333"/>
                </a:lnTo>
                <a:lnTo>
                  <a:pt x="2105" y="332"/>
                </a:lnTo>
                <a:lnTo>
                  <a:pt x="2105" y="332"/>
                </a:lnTo>
                <a:lnTo>
                  <a:pt x="2105" y="332"/>
                </a:lnTo>
                <a:lnTo>
                  <a:pt x="2106" y="333"/>
                </a:lnTo>
                <a:lnTo>
                  <a:pt x="2106" y="334"/>
                </a:lnTo>
                <a:lnTo>
                  <a:pt x="2106" y="336"/>
                </a:lnTo>
                <a:lnTo>
                  <a:pt x="2106" y="334"/>
                </a:lnTo>
                <a:lnTo>
                  <a:pt x="2107" y="333"/>
                </a:lnTo>
                <a:lnTo>
                  <a:pt x="2107" y="335"/>
                </a:lnTo>
                <a:lnTo>
                  <a:pt x="2107" y="333"/>
                </a:lnTo>
                <a:lnTo>
                  <a:pt x="2107" y="333"/>
                </a:lnTo>
                <a:lnTo>
                  <a:pt x="2108" y="334"/>
                </a:lnTo>
                <a:lnTo>
                  <a:pt x="2108" y="334"/>
                </a:lnTo>
                <a:lnTo>
                  <a:pt x="2108" y="336"/>
                </a:lnTo>
                <a:lnTo>
                  <a:pt x="2108" y="337"/>
                </a:lnTo>
                <a:lnTo>
                  <a:pt x="2109" y="337"/>
                </a:lnTo>
                <a:lnTo>
                  <a:pt x="2109" y="336"/>
                </a:lnTo>
                <a:lnTo>
                  <a:pt x="2109" y="334"/>
                </a:lnTo>
                <a:lnTo>
                  <a:pt x="2109" y="334"/>
                </a:lnTo>
                <a:lnTo>
                  <a:pt x="2109" y="334"/>
                </a:lnTo>
                <a:lnTo>
                  <a:pt x="2110" y="336"/>
                </a:lnTo>
                <a:lnTo>
                  <a:pt x="2110" y="336"/>
                </a:lnTo>
                <a:lnTo>
                  <a:pt x="2110" y="336"/>
                </a:lnTo>
                <a:lnTo>
                  <a:pt x="2110" y="338"/>
                </a:lnTo>
                <a:lnTo>
                  <a:pt x="2111" y="339"/>
                </a:lnTo>
                <a:lnTo>
                  <a:pt x="2111" y="340"/>
                </a:lnTo>
                <a:lnTo>
                  <a:pt x="2111" y="338"/>
                </a:lnTo>
                <a:lnTo>
                  <a:pt x="2111" y="337"/>
                </a:lnTo>
                <a:lnTo>
                  <a:pt x="2112" y="336"/>
                </a:lnTo>
                <a:lnTo>
                  <a:pt x="2112" y="337"/>
                </a:lnTo>
                <a:lnTo>
                  <a:pt x="2112" y="337"/>
                </a:lnTo>
                <a:lnTo>
                  <a:pt x="2112" y="337"/>
                </a:lnTo>
                <a:lnTo>
                  <a:pt x="2113" y="337"/>
                </a:lnTo>
                <a:lnTo>
                  <a:pt x="2113" y="336"/>
                </a:lnTo>
                <a:lnTo>
                  <a:pt x="2113" y="338"/>
                </a:lnTo>
                <a:lnTo>
                  <a:pt x="2113" y="337"/>
                </a:lnTo>
                <a:lnTo>
                  <a:pt x="2113" y="338"/>
                </a:lnTo>
                <a:lnTo>
                  <a:pt x="2114" y="336"/>
                </a:lnTo>
                <a:lnTo>
                  <a:pt x="2114" y="336"/>
                </a:lnTo>
                <a:lnTo>
                  <a:pt x="2114" y="335"/>
                </a:lnTo>
                <a:lnTo>
                  <a:pt x="2114" y="335"/>
                </a:lnTo>
                <a:lnTo>
                  <a:pt x="2115" y="335"/>
                </a:lnTo>
                <a:lnTo>
                  <a:pt x="2115" y="336"/>
                </a:lnTo>
                <a:lnTo>
                  <a:pt x="2115" y="336"/>
                </a:lnTo>
                <a:lnTo>
                  <a:pt x="2115" y="336"/>
                </a:lnTo>
                <a:lnTo>
                  <a:pt x="2116" y="334"/>
                </a:lnTo>
                <a:lnTo>
                  <a:pt x="2116" y="333"/>
                </a:lnTo>
                <a:lnTo>
                  <a:pt x="2116" y="333"/>
                </a:lnTo>
                <a:lnTo>
                  <a:pt x="2116" y="333"/>
                </a:lnTo>
                <a:lnTo>
                  <a:pt x="2117" y="334"/>
                </a:lnTo>
                <a:lnTo>
                  <a:pt x="2117" y="338"/>
                </a:lnTo>
                <a:lnTo>
                  <a:pt x="2117" y="333"/>
                </a:lnTo>
                <a:lnTo>
                  <a:pt x="2117" y="333"/>
                </a:lnTo>
                <a:lnTo>
                  <a:pt x="2118" y="334"/>
                </a:lnTo>
                <a:lnTo>
                  <a:pt x="2118" y="336"/>
                </a:lnTo>
                <a:lnTo>
                  <a:pt x="2118" y="340"/>
                </a:lnTo>
                <a:lnTo>
                  <a:pt x="2118" y="337"/>
                </a:lnTo>
                <a:lnTo>
                  <a:pt x="2118" y="335"/>
                </a:lnTo>
                <a:lnTo>
                  <a:pt x="2119" y="334"/>
                </a:lnTo>
                <a:lnTo>
                  <a:pt x="2119" y="335"/>
                </a:lnTo>
                <a:lnTo>
                  <a:pt x="2119" y="336"/>
                </a:lnTo>
                <a:lnTo>
                  <a:pt x="2119" y="336"/>
                </a:lnTo>
                <a:lnTo>
                  <a:pt x="2120" y="336"/>
                </a:lnTo>
                <a:lnTo>
                  <a:pt x="2120" y="337"/>
                </a:lnTo>
                <a:lnTo>
                  <a:pt x="2120" y="338"/>
                </a:lnTo>
                <a:lnTo>
                  <a:pt x="2120" y="339"/>
                </a:lnTo>
                <a:lnTo>
                  <a:pt x="2121" y="339"/>
                </a:lnTo>
                <a:lnTo>
                  <a:pt x="2121" y="337"/>
                </a:lnTo>
                <a:lnTo>
                  <a:pt x="2121" y="337"/>
                </a:lnTo>
                <a:lnTo>
                  <a:pt x="2121" y="338"/>
                </a:lnTo>
                <a:lnTo>
                  <a:pt x="2122" y="336"/>
                </a:lnTo>
                <a:lnTo>
                  <a:pt x="2122" y="338"/>
                </a:lnTo>
                <a:lnTo>
                  <a:pt x="2122" y="339"/>
                </a:lnTo>
                <a:lnTo>
                  <a:pt x="2122" y="339"/>
                </a:lnTo>
                <a:lnTo>
                  <a:pt x="2122" y="340"/>
                </a:lnTo>
                <a:lnTo>
                  <a:pt x="2123" y="338"/>
                </a:lnTo>
                <a:lnTo>
                  <a:pt x="2123" y="338"/>
                </a:lnTo>
                <a:lnTo>
                  <a:pt x="2123" y="338"/>
                </a:lnTo>
                <a:lnTo>
                  <a:pt x="2123" y="339"/>
                </a:lnTo>
                <a:lnTo>
                  <a:pt x="2124" y="338"/>
                </a:lnTo>
                <a:lnTo>
                  <a:pt x="2124" y="338"/>
                </a:lnTo>
                <a:lnTo>
                  <a:pt x="2124" y="339"/>
                </a:lnTo>
                <a:lnTo>
                  <a:pt x="2124" y="340"/>
                </a:lnTo>
                <a:lnTo>
                  <a:pt x="2125" y="339"/>
                </a:lnTo>
                <a:lnTo>
                  <a:pt x="2125" y="339"/>
                </a:lnTo>
                <a:lnTo>
                  <a:pt x="2125" y="337"/>
                </a:lnTo>
                <a:lnTo>
                  <a:pt x="2125" y="338"/>
                </a:lnTo>
                <a:lnTo>
                  <a:pt x="2126" y="338"/>
                </a:lnTo>
                <a:lnTo>
                  <a:pt x="2126" y="337"/>
                </a:lnTo>
                <a:lnTo>
                  <a:pt x="2126" y="338"/>
                </a:lnTo>
                <a:lnTo>
                  <a:pt x="2126" y="338"/>
                </a:lnTo>
                <a:lnTo>
                  <a:pt x="2127" y="339"/>
                </a:lnTo>
                <a:lnTo>
                  <a:pt x="2127" y="341"/>
                </a:lnTo>
                <a:lnTo>
                  <a:pt x="2127" y="338"/>
                </a:lnTo>
                <a:lnTo>
                  <a:pt x="2127" y="338"/>
                </a:lnTo>
                <a:lnTo>
                  <a:pt x="2127" y="339"/>
                </a:lnTo>
                <a:lnTo>
                  <a:pt x="2128" y="340"/>
                </a:lnTo>
                <a:lnTo>
                  <a:pt x="2128" y="341"/>
                </a:lnTo>
                <a:lnTo>
                  <a:pt x="2128" y="337"/>
                </a:lnTo>
                <a:lnTo>
                  <a:pt x="2128" y="337"/>
                </a:lnTo>
                <a:lnTo>
                  <a:pt x="2129" y="336"/>
                </a:lnTo>
                <a:lnTo>
                  <a:pt x="2129" y="338"/>
                </a:lnTo>
                <a:lnTo>
                  <a:pt x="2129" y="339"/>
                </a:lnTo>
                <a:lnTo>
                  <a:pt x="2129" y="338"/>
                </a:lnTo>
                <a:lnTo>
                  <a:pt x="2130" y="338"/>
                </a:lnTo>
                <a:lnTo>
                  <a:pt x="2130" y="337"/>
                </a:lnTo>
                <a:lnTo>
                  <a:pt x="2130" y="338"/>
                </a:lnTo>
                <a:lnTo>
                  <a:pt x="2131" y="340"/>
                </a:lnTo>
                <a:lnTo>
                  <a:pt x="2131" y="339"/>
                </a:lnTo>
                <a:lnTo>
                  <a:pt x="2131" y="339"/>
                </a:lnTo>
                <a:lnTo>
                  <a:pt x="2131" y="338"/>
                </a:lnTo>
                <a:lnTo>
                  <a:pt x="2131" y="337"/>
                </a:lnTo>
                <a:lnTo>
                  <a:pt x="2131" y="336"/>
                </a:lnTo>
                <a:lnTo>
                  <a:pt x="2132" y="338"/>
                </a:lnTo>
                <a:lnTo>
                  <a:pt x="2132" y="338"/>
                </a:lnTo>
                <a:lnTo>
                  <a:pt x="2132" y="337"/>
                </a:lnTo>
                <a:lnTo>
                  <a:pt x="2132" y="338"/>
                </a:lnTo>
                <a:lnTo>
                  <a:pt x="2133" y="338"/>
                </a:lnTo>
                <a:lnTo>
                  <a:pt x="2133" y="337"/>
                </a:lnTo>
                <a:lnTo>
                  <a:pt x="2133" y="337"/>
                </a:lnTo>
                <a:lnTo>
                  <a:pt x="2134" y="336"/>
                </a:lnTo>
                <a:lnTo>
                  <a:pt x="2134" y="336"/>
                </a:lnTo>
                <a:lnTo>
                  <a:pt x="2134" y="336"/>
                </a:lnTo>
                <a:lnTo>
                  <a:pt x="2134" y="336"/>
                </a:lnTo>
                <a:lnTo>
                  <a:pt x="2135" y="337"/>
                </a:lnTo>
                <a:lnTo>
                  <a:pt x="2135" y="333"/>
                </a:lnTo>
                <a:lnTo>
                  <a:pt x="2135" y="333"/>
                </a:lnTo>
                <a:lnTo>
                  <a:pt x="2135" y="330"/>
                </a:lnTo>
                <a:lnTo>
                  <a:pt x="2136" y="330"/>
                </a:lnTo>
                <a:lnTo>
                  <a:pt x="2136" y="329"/>
                </a:lnTo>
                <a:lnTo>
                  <a:pt x="2136" y="328"/>
                </a:lnTo>
                <a:lnTo>
                  <a:pt x="2136" y="328"/>
                </a:lnTo>
                <a:lnTo>
                  <a:pt x="2136" y="327"/>
                </a:lnTo>
                <a:lnTo>
                  <a:pt x="2137" y="324"/>
                </a:lnTo>
                <a:lnTo>
                  <a:pt x="2137" y="323"/>
                </a:lnTo>
                <a:lnTo>
                  <a:pt x="2137" y="323"/>
                </a:lnTo>
                <a:lnTo>
                  <a:pt x="2137" y="327"/>
                </a:lnTo>
                <a:lnTo>
                  <a:pt x="2138" y="328"/>
                </a:lnTo>
                <a:lnTo>
                  <a:pt x="2138" y="328"/>
                </a:lnTo>
                <a:lnTo>
                  <a:pt x="2138" y="331"/>
                </a:lnTo>
                <a:lnTo>
                  <a:pt x="2138" y="329"/>
                </a:lnTo>
                <a:lnTo>
                  <a:pt x="2139" y="330"/>
                </a:lnTo>
                <a:lnTo>
                  <a:pt x="2139" y="332"/>
                </a:lnTo>
                <a:lnTo>
                  <a:pt x="2139" y="333"/>
                </a:lnTo>
                <a:lnTo>
                  <a:pt x="2139" y="335"/>
                </a:lnTo>
                <a:lnTo>
                  <a:pt x="2140" y="335"/>
                </a:lnTo>
                <a:lnTo>
                  <a:pt x="2140" y="337"/>
                </a:lnTo>
                <a:lnTo>
                  <a:pt x="2140" y="338"/>
                </a:lnTo>
                <a:lnTo>
                  <a:pt x="2140" y="339"/>
                </a:lnTo>
                <a:lnTo>
                  <a:pt x="2140" y="339"/>
                </a:lnTo>
                <a:lnTo>
                  <a:pt x="2141" y="337"/>
                </a:lnTo>
                <a:lnTo>
                  <a:pt x="2141" y="338"/>
                </a:lnTo>
                <a:lnTo>
                  <a:pt x="2141" y="338"/>
                </a:lnTo>
                <a:lnTo>
                  <a:pt x="2141" y="339"/>
                </a:lnTo>
                <a:lnTo>
                  <a:pt x="2142" y="339"/>
                </a:lnTo>
                <a:lnTo>
                  <a:pt x="2142" y="337"/>
                </a:lnTo>
                <a:lnTo>
                  <a:pt x="2142" y="337"/>
                </a:lnTo>
                <a:lnTo>
                  <a:pt x="2142" y="337"/>
                </a:lnTo>
                <a:lnTo>
                  <a:pt x="2143" y="338"/>
                </a:lnTo>
                <a:lnTo>
                  <a:pt x="2143" y="337"/>
                </a:lnTo>
                <a:lnTo>
                  <a:pt x="2143" y="336"/>
                </a:lnTo>
                <a:lnTo>
                  <a:pt x="2143" y="338"/>
                </a:lnTo>
                <a:lnTo>
                  <a:pt x="2144" y="340"/>
                </a:lnTo>
                <a:lnTo>
                  <a:pt x="2144" y="338"/>
                </a:lnTo>
                <a:lnTo>
                  <a:pt x="2144" y="319"/>
                </a:lnTo>
                <a:lnTo>
                  <a:pt x="2144" y="276"/>
                </a:lnTo>
                <a:lnTo>
                  <a:pt x="2145" y="209"/>
                </a:lnTo>
                <a:lnTo>
                  <a:pt x="2145" y="127"/>
                </a:lnTo>
                <a:lnTo>
                  <a:pt x="2145" y="55"/>
                </a:lnTo>
                <a:lnTo>
                  <a:pt x="2145" y="19"/>
                </a:lnTo>
                <a:lnTo>
                  <a:pt x="2145" y="39"/>
                </a:lnTo>
                <a:lnTo>
                  <a:pt x="2146" y="103"/>
                </a:lnTo>
                <a:lnTo>
                  <a:pt x="2146" y="173"/>
                </a:lnTo>
                <a:lnTo>
                  <a:pt x="2146" y="246"/>
                </a:lnTo>
                <a:lnTo>
                  <a:pt x="2146" y="301"/>
                </a:lnTo>
                <a:lnTo>
                  <a:pt x="2147" y="325"/>
                </a:lnTo>
                <a:lnTo>
                  <a:pt x="2147" y="331"/>
                </a:lnTo>
                <a:lnTo>
                  <a:pt x="2147" y="330"/>
                </a:lnTo>
                <a:lnTo>
                  <a:pt x="2147" y="329"/>
                </a:lnTo>
                <a:lnTo>
                  <a:pt x="2148" y="329"/>
                </a:lnTo>
                <a:lnTo>
                  <a:pt x="2148" y="333"/>
                </a:lnTo>
                <a:lnTo>
                  <a:pt x="2148" y="337"/>
                </a:lnTo>
                <a:lnTo>
                  <a:pt x="2148" y="337"/>
                </a:lnTo>
                <a:lnTo>
                  <a:pt x="2149" y="338"/>
                </a:lnTo>
                <a:lnTo>
                  <a:pt x="2149" y="338"/>
                </a:lnTo>
                <a:lnTo>
                  <a:pt x="2149" y="338"/>
                </a:lnTo>
                <a:lnTo>
                  <a:pt x="2149" y="339"/>
                </a:lnTo>
                <a:lnTo>
                  <a:pt x="2149" y="337"/>
                </a:lnTo>
                <a:lnTo>
                  <a:pt x="2150" y="337"/>
                </a:lnTo>
                <a:lnTo>
                  <a:pt x="2150" y="337"/>
                </a:lnTo>
                <a:lnTo>
                  <a:pt x="2150" y="338"/>
                </a:lnTo>
                <a:lnTo>
                  <a:pt x="2150" y="338"/>
                </a:lnTo>
                <a:lnTo>
                  <a:pt x="2151" y="338"/>
                </a:lnTo>
                <a:lnTo>
                  <a:pt x="2151" y="338"/>
                </a:lnTo>
                <a:lnTo>
                  <a:pt x="2151" y="337"/>
                </a:lnTo>
                <a:lnTo>
                  <a:pt x="2151" y="336"/>
                </a:lnTo>
                <a:lnTo>
                  <a:pt x="2152" y="335"/>
                </a:lnTo>
                <a:lnTo>
                  <a:pt x="2152" y="336"/>
                </a:lnTo>
                <a:lnTo>
                  <a:pt x="2152" y="337"/>
                </a:lnTo>
                <a:lnTo>
                  <a:pt x="2152" y="336"/>
                </a:lnTo>
                <a:lnTo>
                  <a:pt x="2153" y="337"/>
                </a:lnTo>
                <a:lnTo>
                  <a:pt x="2153" y="336"/>
                </a:lnTo>
                <a:lnTo>
                  <a:pt x="2153" y="336"/>
                </a:lnTo>
                <a:lnTo>
                  <a:pt x="2153" y="335"/>
                </a:lnTo>
                <a:lnTo>
                  <a:pt x="2153" y="334"/>
                </a:lnTo>
                <a:lnTo>
                  <a:pt x="2154" y="333"/>
                </a:lnTo>
                <a:lnTo>
                  <a:pt x="2154" y="335"/>
                </a:lnTo>
                <a:lnTo>
                  <a:pt x="2154" y="336"/>
                </a:lnTo>
                <a:lnTo>
                  <a:pt x="2154" y="333"/>
                </a:lnTo>
                <a:lnTo>
                  <a:pt x="2155" y="330"/>
                </a:lnTo>
                <a:lnTo>
                  <a:pt x="2155" y="328"/>
                </a:lnTo>
                <a:lnTo>
                  <a:pt x="2155" y="326"/>
                </a:lnTo>
                <a:lnTo>
                  <a:pt x="2155" y="325"/>
                </a:lnTo>
                <a:lnTo>
                  <a:pt x="2156" y="324"/>
                </a:lnTo>
                <a:lnTo>
                  <a:pt x="2156" y="324"/>
                </a:lnTo>
                <a:lnTo>
                  <a:pt x="2156" y="322"/>
                </a:lnTo>
                <a:lnTo>
                  <a:pt x="2156" y="321"/>
                </a:lnTo>
                <a:lnTo>
                  <a:pt x="2157" y="318"/>
                </a:lnTo>
                <a:lnTo>
                  <a:pt x="2157" y="317"/>
                </a:lnTo>
                <a:lnTo>
                  <a:pt x="2157" y="313"/>
                </a:lnTo>
                <a:lnTo>
                  <a:pt x="2157" y="309"/>
                </a:lnTo>
                <a:lnTo>
                  <a:pt x="2158" y="308"/>
                </a:lnTo>
                <a:lnTo>
                  <a:pt x="2158" y="302"/>
                </a:lnTo>
                <a:lnTo>
                  <a:pt x="2158" y="296"/>
                </a:lnTo>
                <a:lnTo>
                  <a:pt x="2158" y="294"/>
                </a:lnTo>
                <a:lnTo>
                  <a:pt x="2158" y="291"/>
                </a:lnTo>
                <a:lnTo>
                  <a:pt x="2159" y="290"/>
                </a:lnTo>
                <a:lnTo>
                  <a:pt x="2159" y="286"/>
                </a:lnTo>
                <a:lnTo>
                  <a:pt x="2159" y="282"/>
                </a:lnTo>
                <a:lnTo>
                  <a:pt x="2159" y="282"/>
                </a:lnTo>
                <a:lnTo>
                  <a:pt x="2160" y="280"/>
                </a:lnTo>
                <a:lnTo>
                  <a:pt x="2160" y="279"/>
                </a:lnTo>
                <a:lnTo>
                  <a:pt x="2160" y="280"/>
                </a:lnTo>
                <a:lnTo>
                  <a:pt x="2160" y="280"/>
                </a:lnTo>
                <a:lnTo>
                  <a:pt x="2161" y="284"/>
                </a:lnTo>
                <a:lnTo>
                  <a:pt x="2161" y="286"/>
                </a:lnTo>
                <a:lnTo>
                  <a:pt x="2161" y="291"/>
                </a:lnTo>
                <a:lnTo>
                  <a:pt x="2161" y="295"/>
                </a:lnTo>
                <a:lnTo>
                  <a:pt x="2162" y="298"/>
                </a:lnTo>
                <a:lnTo>
                  <a:pt x="2162" y="304"/>
                </a:lnTo>
                <a:lnTo>
                  <a:pt x="2162" y="308"/>
                </a:lnTo>
                <a:lnTo>
                  <a:pt x="2162" y="312"/>
                </a:lnTo>
                <a:lnTo>
                  <a:pt x="2162" y="316"/>
                </a:lnTo>
                <a:lnTo>
                  <a:pt x="2163" y="319"/>
                </a:lnTo>
                <a:lnTo>
                  <a:pt x="2163" y="323"/>
                </a:lnTo>
                <a:lnTo>
                  <a:pt x="2163" y="324"/>
                </a:lnTo>
                <a:lnTo>
                  <a:pt x="2163" y="327"/>
                </a:lnTo>
                <a:lnTo>
                  <a:pt x="2164" y="329"/>
                </a:lnTo>
                <a:lnTo>
                  <a:pt x="2164" y="330"/>
                </a:lnTo>
                <a:lnTo>
                  <a:pt x="2164" y="333"/>
                </a:lnTo>
                <a:lnTo>
                  <a:pt x="2164" y="334"/>
                </a:lnTo>
                <a:lnTo>
                  <a:pt x="2165" y="333"/>
                </a:lnTo>
                <a:lnTo>
                  <a:pt x="2165" y="333"/>
                </a:lnTo>
                <a:lnTo>
                  <a:pt x="2165" y="332"/>
                </a:lnTo>
                <a:lnTo>
                  <a:pt x="2165" y="335"/>
                </a:lnTo>
                <a:lnTo>
                  <a:pt x="2166" y="336"/>
                </a:lnTo>
                <a:lnTo>
                  <a:pt x="2166" y="337"/>
                </a:lnTo>
                <a:lnTo>
                  <a:pt x="2166" y="336"/>
                </a:lnTo>
                <a:lnTo>
                  <a:pt x="2167" y="337"/>
                </a:lnTo>
                <a:lnTo>
                  <a:pt x="2167" y="337"/>
                </a:lnTo>
                <a:lnTo>
                  <a:pt x="2167" y="336"/>
                </a:lnTo>
                <a:lnTo>
                  <a:pt x="2167" y="336"/>
                </a:lnTo>
                <a:lnTo>
                  <a:pt x="2167" y="336"/>
                </a:lnTo>
                <a:lnTo>
                  <a:pt x="2167" y="335"/>
                </a:lnTo>
                <a:lnTo>
                  <a:pt x="2168" y="337"/>
                </a:lnTo>
                <a:lnTo>
                  <a:pt x="2168" y="338"/>
                </a:lnTo>
                <a:lnTo>
                  <a:pt x="2168" y="339"/>
                </a:lnTo>
                <a:lnTo>
                  <a:pt x="2168" y="337"/>
                </a:lnTo>
                <a:lnTo>
                  <a:pt x="2169" y="337"/>
                </a:lnTo>
                <a:lnTo>
                  <a:pt x="2169" y="337"/>
                </a:lnTo>
                <a:lnTo>
                  <a:pt x="2169" y="341"/>
                </a:lnTo>
                <a:lnTo>
                  <a:pt x="2170" y="339"/>
                </a:lnTo>
                <a:lnTo>
                  <a:pt x="2170" y="339"/>
                </a:lnTo>
                <a:lnTo>
                  <a:pt x="2170" y="338"/>
                </a:lnTo>
                <a:lnTo>
                  <a:pt x="2170" y="339"/>
                </a:lnTo>
                <a:lnTo>
                  <a:pt x="2171" y="342"/>
                </a:lnTo>
                <a:lnTo>
                  <a:pt x="2171" y="342"/>
                </a:lnTo>
                <a:lnTo>
                  <a:pt x="2171" y="342"/>
                </a:lnTo>
                <a:lnTo>
                  <a:pt x="2171" y="339"/>
                </a:lnTo>
                <a:lnTo>
                  <a:pt x="2171" y="340"/>
                </a:lnTo>
                <a:lnTo>
                  <a:pt x="2171" y="341"/>
                </a:lnTo>
                <a:lnTo>
                  <a:pt x="2172" y="341"/>
                </a:lnTo>
                <a:lnTo>
                  <a:pt x="2172" y="342"/>
                </a:lnTo>
                <a:lnTo>
                  <a:pt x="2172" y="340"/>
                </a:lnTo>
                <a:lnTo>
                  <a:pt x="2173" y="341"/>
                </a:lnTo>
                <a:lnTo>
                  <a:pt x="2173" y="342"/>
                </a:lnTo>
                <a:lnTo>
                  <a:pt x="2173" y="341"/>
                </a:lnTo>
                <a:lnTo>
                  <a:pt x="2173" y="341"/>
                </a:lnTo>
                <a:lnTo>
                  <a:pt x="2174" y="340"/>
                </a:lnTo>
                <a:lnTo>
                  <a:pt x="2174" y="340"/>
                </a:lnTo>
                <a:lnTo>
                  <a:pt x="2174" y="340"/>
                </a:lnTo>
                <a:lnTo>
                  <a:pt x="2174" y="342"/>
                </a:lnTo>
                <a:lnTo>
                  <a:pt x="2175" y="341"/>
                </a:lnTo>
                <a:lnTo>
                  <a:pt x="2175" y="340"/>
                </a:lnTo>
                <a:lnTo>
                  <a:pt x="2175" y="340"/>
                </a:lnTo>
                <a:lnTo>
                  <a:pt x="2175" y="339"/>
                </a:lnTo>
                <a:lnTo>
                  <a:pt x="2176" y="339"/>
                </a:lnTo>
                <a:lnTo>
                  <a:pt x="2176" y="338"/>
                </a:lnTo>
                <a:lnTo>
                  <a:pt x="2176" y="338"/>
                </a:lnTo>
                <a:lnTo>
                  <a:pt x="2176" y="338"/>
                </a:lnTo>
                <a:lnTo>
                  <a:pt x="2176" y="339"/>
                </a:lnTo>
                <a:lnTo>
                  <a:pt x="2177" y="340"/>
                </a:lnTo>
                <a:lnTo>
                  <a:pt x="2177" y="339"/>
                </a:lnTo>
                <a:lnTo>
                  <a:pt x="2177" y="340"/>
                </a:lnTo>
                <a:lnTo>
                  <a:pt x="2177" y="339"/>
                </a:lnTo>
                <a:lnTo>
                  <a:pt x="2178" y="339"/>
                </a:lnTo>
                <a:lnTo>
                  <a:pt x="2178" y="340"/>
                </a:lnTo>
                <a:lnTo>
                  <a:pt x="2178" y="340"/>
                </a:lnTo>
                <a:lnTo>
                  <a:pt x="2178" y="342"/>
                </a:lnTo>
                <a:lnTo>
                  <a:pt x="2179" y="342"/>
                </a:lnTo>
                <a:lnTo>
                  <a:pt x="2179" y="342"/>
                </a:lnTo>
                <a:lnTo>
                  <a:pt x="2179" y="340"/>
                </a:lnTo>
                <a:lnTo>
                  <a:pt x="2179" y="342"/>
                </a:lnTo>
                <a:lnTo>
                  <a:pt x="2180" y="339"/>
                </a:lnTo>
                <a:lnTo>
                  <a:pt x="2180" y="341"/>
                </a:lnTo>
                <a:lnTo>
                  <a:pt x="2180" y="342"/>
                </a:lnTo>
                <a:lnTo>
                  <a:pt x="2180" y="342"/>
                </a:lnTo>
                <a:lnTo>
                  <a:pt x="2180" y="344"/>
                </a:lnTo>
                <a:lnTo>
                  <a:pt x="2181" y="342"/>
                </a:lnTo>
                <a:lnTo>
                  <a:pt x="2181" y="342"/>
                </a:lnTo>
                <a:lnTo>
                  <a:pt x="2181" y="342"/>
                </a:lnTo>
                <a:lnTo>
                  <a:pt x="2181" y="342"/>
                </a:lnTo>
                <a:lnTo>
                  <a:pt x="2182" y="344"/>
                </a:lnTo>
                <a:lnTo>
                  <a:pt x="2182" y="344"/>
                </a:lnTo>
                <a:lnTo>
                  <a:pt x="2182" y="344"/>
                </a:lnTo>
                <a:lnTo>
                  <a:pt x="2182" y="344"/>
                </a:lnTo>
                <a:lnTo>
                  <a:pt x="2183" y="343"/>
                </a:lnTo>
                <a:lnTo>
                  <a:pt x="2183" y="344"/>
                </a:lnTo>
                <a:lnTo>
                  <a:pt x="2183" y="344"/>
                </a:lnTo>
                <a:lnTo>
                  <a:pt x="2183" y="342"/>
                </a:lnTo>
                <a:lnTo>
                  <a:pt x="2184" y="342"/>
                </a:lnTo>
                <a:lnTo>
                  <a:pt x="2184" y="341"/>
                </a:lnTo>
                <a:lnTo>
                  <a:pt x="2184" y="341"/>
                </a:lnTo>
                <a:lnTo>
                  <a:pt x="2184" y="344"/>
                </a:lnTo>
                <a:lnTo>
                  <a:pt x="2185" y="344"/>
                </a:lnTo>
                <a:lnTo>
                  <a:pt x="2185" y="344"/>
                </a:lnTo>
                <a:lnTo>
                  <a:pt x="2185" y="344"/>
                </a:lnTo>
                <a:lnTo>
                  <a:pt x="2185" y="344"/>
                </a:lnTo>
                <a:lnTo>
                  <a:pt x="2185" y="344"/>
                </a:lnTo>
                <a:lnTo>
                  <a:pt x="2186" y="344"/>
                </a:lnTo>
                <a:lnTo>
                  <a:pt x="2186" y="346"/>
                </a:lnTo>
                <a:lnTo>
                  <a:pt x="2186" y="346"/>
                </a:lnTo>
                <a:lnTo>
                  <a:pt x="2186" y="345"/>
                </a:lnTo>
                <a:lnTo>
                  <a:pt x="2187" y="344"/>
                </a:lnTo>
                <a:lnTo>
                  <a:pt x="2187" y="344"/>
                </a:lnTo>
                <a:lnTo>
                  <a:pt x="2187" y="344"/>
                </a:lnTo>
                <a:lnTo>
                  <a:pt x="2187" y="346"/>
                </a:lnTo>
                <a:lnTo>
                  <a:pt x="2188" y="344"/>
                </a:lnTo>
                <a:lnTo>
                  <a:pt x="2188" y="342"/>
                </a:lnTo>
                <a:lnTo>
                  <a:pt x="2188" y="342"/>
                </a:lnTo>
                <a:lnTo>
                  <a:pt x="2188" y="342"/>
                </a:lnTo>
                <a:lnTo>
                  <a:pt x="2189" y="344"/>
                </a:lnTo>
                <a:lnTo>
                  <a:pt x="2189" y="343"/>
                </a:lnTo>
                <a:lnTo>
                  <a:pt x="2189" y="343"/>
                </a:lnTo>
                <a:lnTo>
                  <a:pt x="2189" y="344"/>
                </a:lnTo>
                <a:lnTo>
                  <a:pt x="2189" y="344"/>
                </a:lnTo>
                <a:lnTo>
                  <a:pt x="2190" y="344"/>
                </a:lnTo>
                <a:lnTo>
                  <a:pt x="2190" y="341"/>
                </a:lnTo>
                <a:lnTo>
                  <a:pt x="2190" y="342"/>
                </a:lnTo>
                <a:lnTo>
                  <a:pt x="2190" y="345"/>
                </a:lnTo>
                <a:lnTo>
                  <a:pt x="2191" y="344"/>
                </a:lnTo>
                <a:lnTo>
                  <a:pt x="2191" y="343"/>
                </a:lnTo>
                <a:lnTo>
                  <a:pt x="2191" y="342"/>
                </a:lnTo>
                <a:lnTo>
                  <a:pt x="2191" y="342"/>
                </a:lnTo>
                <a:lnTo>
                  <a:pt x="2192" y="344"/>
                </a:lnTo>
                <a:lnTo>
                  <a:pt x="2192" y="343"/>
                </a:lnTo>
                <a:lnTo>
                  <a:pt x="2192" y="343"/>
                </a:lnTo>
                <a:lnTo>
                  <a:pt x="2192" y="342"/>
                </a:lnTo>
                <a:lnTo>
                  <a:pt x="2193" y="342"/>
                </a:lnTo>
                <a:lnTo>
                  <a:pt x="2193" y="342"/>
                </a:lnTo>
                <a:lnTo>
                  <a:pt x="2193" y="342"/>
                </a:lnTo>
                <a:lnTo>
                  <a:pt x="2193" y="342"/>
                </a:lnTo>
                <a:lnTo>
                  <a:pt x="2193" y="342"/>
                </a:lnTo>
                <a:lnTo>
                  <a:pt x="2194" y="343"/>
                </a:lnTo>
                <a:lnTo>
                  <a:pt x="2194" y="344"/>
                </a:lnTo>
                <a:lnTo>
                  <a:pt x="2194" y="344"/>
                </a:lnTo>
                <a:lnTo>
                  <a:pt x="2194" y="341"/>
                </a:lnTo>
                <a:lnTo>
                  <a:pt x="2195" y="338"/>
                </a:lnTo>
                <a:lnTo>
                  <a:pt x="2195" y="337"/>
                </a:lnTo>
                <a:lnTo>
                  <a:pt x="2195" y="337"/>
                </a:lnTo>
                <a:lnTo>
                  <a:pt x="2195" y="336"/>
                </a:lnTo>
                <a:lnTo>
                  <a:pt x="2196" y="336"/>
                </a:lnTo>
                <a:lnTo>
                  <a:pt x="2196" y="337"/>
                </a:lnTo>
                <a:lnTo>
                  <a:pt x="2196" y="334"/>
                </a:lnTo>
                <a:lnTo>
                  <a:pt x="2196" y="330"/>
                </a:lnTo>
                <a:lnTo>
                  <a:pt x="2197" y="329"/>
                </a:lnTo>
                <a:lnTo>
                  <a:pt x="2197" y="328"/>
                </a:lnTo>
                <a:lnTo>
                  <a:pt x="2197" y="330"/>
                </a:lnTo>
                <a:lnTo>
                  <a:pt x="2197" y="333"/>
                </a:lnTo>
                <a:lnTo>
                  <a:pt x="2198" y="334"/>
                </a:lnTo>
                <a:lnTo>
                  <a:pt x="2198" y="336"/>
                </a:lnTo>
                <a:lnTo>
                  <a:pt x="2198" y="336"/>
                </a:lnTo>
                <a:lnTo>
                  <a:pt x="2198" y="337"/>
                </a:lnTo>
                <a:lnTo>
                  <a:pt x="2198" y="336"/>
                </a:lnTo>
                <a:lnTo>
                  <a:pt x="2199" y="336"/>
                </a:lnTo>
                <a:lnTo>
                  <a:pt x="2199" y="339"/>
                </a:lnTo>
                <a:lnTo>
                  <a:pt x="2199" y="342"/>
                </a:lnTo>
                <a:lnTo>
                  <a:pt x="2199" y="342"/>
                </a:lnTo>
                <a:lnTo>
                  <a:pt x="2200" y="344"/>
                </a:lnTo>
                <a:lnTo>
                  <a:pt x="2200" y="344"/>
                </a:lnTo>
                <a:lnTo>
                  <a:pt x="2200" y="346"/>
                </a:lnTo>
                <a:lnTo>
                  <a:pt x="2200" y="348"/>
                </a:lnTo>
                <a:lnTo>
                  <a:pt x="2201" y="344"/>
                </a:lnTo>
                <a:lnTo>
                  <a:pt x="2201" y="344"/>
                </a:lnTo>
                <a:lnTo>
                  <a:pt x="2201" y="345"/>
                </a:lnTo>
                <a:lnTo>
                  <a:pt x="2202" y="344"/>
                </a:lnTo>
                <a:lnTo>
                  <a:pt x="2202" y="345"/>
                </a:lnTo>
                <a:lnTo>
                  <a:pt x="2202" y="342"/>
                </a:lnTo>
                <a:lnTo>
                  <a:pt x="2202" y="342"/>
                </a:lnTo>
                <a:lnTo>
                  <a:pt x="2202" y="342"/>
                </a:lnTo>
                <a:lnTo>
                  <a:pt x="2202" y="344"/>
                </a:lnTo>
                <a:lnTo>
                  <a:pt x="2203" y="344"/>
                </a:lnTo>
                <a:lnTo>
                  <a:pt x="2203" y="343"/>
                </a:lnTo>
                <a:lnTo>
                  <a:pt x="2203" y="343"/>
                </a:lnTo>
                <a:lnTo>
                  <a:pt x="2203" y="345"/>
                </a:lnTo>
                <a:lnTo>
                  <a:pt x="2204" y="343"/>
                </a:lnTo>
                <a:lnTo>
                  <a:pt x="2204" y="324"/>
                </a:lnTo>
                <a:lnTo>
                  <a:pt x="2204" y="276"/>
                </a:lnTo>
                <a:lnTo>
                  <a:pt x="2205" y="204"/>
                </a:lnTo>
                <a:lnTo>
                  <a:pt x="2205" y="123"/>
                </a:lnTo>
                <a:lnTo>
                  <a:pt x="2205" y="56"/>
                </a:lnTo>
                <a:lnTo>
                  <a:pt x="2205" y="27"/>
                </a:lnTo>
                <a:lnTo>
                  <a:pt x="2206" y="52"/>
                </a:lnTo>
                <a:lnTo>
                  <a:pt x="2206" y="109"/>
                </a:lnTo>
                <a:lnTo>
                  <a:pt x="2206" y="178"/>
                </a:lnTo>
                <a:lnTo>
                  <a:pt x="2206" y="246"/>
                </a:lnTo>
                <a:lnTo>
                  <a:pt x="2207" y="302"/>
                </a:lnTo>
                <a:lnTo>
                  <a:pt x="2207" y="327"/>
                </a:lnTo>
                <a:lnTo>
                  <a:pt x="2207" y="334"/>
                </a:lnTo>
                <a:lnTo>
                  <a:pt x="2207" y="333"/>
                </a:lnTo>
                <a:lnTo>
                  <a:pt x="2207" y="333"/>
                </a:lnTo>
                <a:lnTo>
                  <a:pt x="2207" y="334"/>
                </a:lnTo>
                <a:lnTo>
                  <a:pt x="2208" y="338"/>
                </a:lnTo>
                <a:lnTo>
                  <a:pt x="2208" y="341"/>
                </a:lnTo>
                <a:lnTo>
                  <a:pt x="2208" y="342"/>
                </a:lnTo>
                <a:lnTo>
                  <a:pt x="2209" y="342"/>
                </a:lnTo>
                <a:lnTo>
                  <a:pt x="2209" y="342"/>
                </a:lnTo>
                <a:lnTo>
                  <a:pt x="2209" y="342"/>
                </a:lnTo>
                <a:lnTo>
                  <a:pt x="2209" y="343"/>
                </a:lnTo>
                <a:lnTo>
                  <a:pt x="2210" y="344"/>
                </a:lnTo>
                <a:lnTo>
                  <a:pt x="2210" y="342"/>
                </a:lnTo>
                <a:lnTo>
                  <a:pt x="2210" y="342"/>
                </a:lnTo>
                <a:lnTo>
                  <a:pt x="2210" y="342"/>
                </a:lnTo>
                <a:lnTo>
                  <a:pt x="2211" y="344"/>
                </a:lnTo>
                <a:lnTo>
                  <a:pt x="2211" y="343"/>
                </a:lnTo>
                <a:lnTo>
                  <a:pt x="2211" y="342"/>
                </a:lnTo>
                <a:lnTo>
                  <a:pt x="2211" y="341"/>
                </a:lnTo>
                <a:lnTo>
                  <a:pt x="2211" y="339"/>
                </a:lnTo>
                <a:lnTo>
                  <a:pt x="2212" y="342"/>
                </a:lnTo>
                <a:lnTo>
                  <a:pt x="2212" y="340"/>
                </a:lnTo>
                <a:lnTo>
                  <a:pt x="2212" y="342"/>
                </a:lnTo>
                <a:lnTo>
                  <a:pt x="2212" y="342"/>
                </a:lnTo>
                <a:lnTo>
                  <a:pt x="2213" y="340"/>
                </a:lnTo>
                <a:lnTo>
                  <a:pt x="2213" y="339"/>
                </a:lnTo>
                <a:lnTo>
                  <a:pt x="2213" y="339"/>
                </a:lnTo>
                <a:lnTo>
                  <a:pt x="2213" y="339"/>
                </a:lnTo>
                <a:lnTo>
                  <a:pt x="2214" y="338"/>
                </a:lnTo>
                <a:lnTo>
                  <a:pt x="2214" y="336"/>
                </a:lnTo>
                <a:lnTo>
                  <a:pt x="2214" y="337"/>
                </a:lnTo>
                <a:lnTo>
                  <a:pt x="2214" y="337"/>
                </a:lnTo>
                <a:lnTo>
                  <a:pt x="2215" y="337"/>
                </a:lnTo>
                <a:lnTo>
                  <a:pt x="2215" y="333"/>
                </a:lnTo>
                <a:lnTo>
                  <a:pt x="2215" y="332"/>
                </a:lnTo>
                <a:lnTo>
                  <a:pt x="2215" y="330"/>
                </a:lnTo>
                <a:lnTo>
                  <a:pt x="2216" y="330"/>
                </a:lnTo>
                <a:lnTo>
                  <a:pt x="2216" y="329"/>
                </a:lnTo>
                <a:lnTo>
                  <a:pt x="2216" y="327"/>
                </a:lnTo>
                <a:lnTo>
                  <a:pt x="2216" y="324"/>
                </a:lnTo>
                <a:lnTo>
                  <a:pt x="2216" y="324"/>
                </a:lnTo>
                <a:lnTo>
                  <a:pt x="2217" y="322"/>
                </a:lnTo>
                <a:lnTo>
                  <a:pt x="2217" y="319"/>
                </a:lnTo>
                <a:lnTo>
                  <a:pt x="2217" y="316"/>
                </a:lnTo>
                <a:lnTo>
                  <a:pt x="2217" y="312"/>
                </a:lnTo>
                <a:lnTo>
                  <a:pt x="2218" y="310"/>
                </a:lnTo>
                <a:lnTo>
                  <a:pt x="2218" y="304"/>
                </a:lnTo>
                <a:lnTo>
                  <a:pt x="2218" y="302"/>
                </a:lnTo>
                <a:lnTo>
                  <a:pt x="2218" y="299"/>
                </a:lnTo>
                <a:lnTo>
                  <a:pt x="2219" y="296"/>
                </a:lnTo>
                <a:lnTo>
                  <a:pt x="2219" y="291"/>
                </a:lnTo>
                <a:lnTo>
                  <a:pt x="2219" y="286"/>
                </a:lnTo>
                <a:lnTo>
                  <a:pt x="2219" y="284"/>
                </a:lnTo>
                <a:lnTo>
                  <a:pt x="2220" y="282"/>
                </a:lnTo>
                <a:lnTo>
                  <a:pt x="2220" y="280"/>
                </a:lnTo>
                <a:lnTo>
                  <a:pt x="2220" y="278"/>
                </a:lnTo>
                <a:lnTo>
                  <a:pt x="2220" y="279"/>
                </a:lnTo>
                <a:lnTo>
                  <a:pt x="2220" y="280"/>
                </a:lnTo>
                <a:lnTo>
                  <a:pt x="2221" y="283"/>
                </a:lnTo>
                <a:lnTo>
                  <a:pt x="2221" y="286"/>
                </a:lnTo>
                <a:lnTo>
                  <a:pt x="2221" y="289"/>
                </a:lnTo>
                <a:lnTo>
                  <a:pt x="2221" y="294"/>
                </a:lnTo>
                <a:lnTo>
                  <a:pt x="2222" y="296"/>
                </a:lnTo>
                <a:lnTo>
                  <a:pt x="2222" y="304"/>
                </a:lnTo>
                <a:lnTo>
                  <a:pt x="2222" y="308"/>
                </a:lnTo>
                <a:lnTo>
                  <a:pt x="2222" y="314"/>
                </a:lnTo>
                <a:lnTo>
                  <a:pt x="2223" y="318"/>
                </a:lnTo>
                <a:lnTo>
                  <a:pt x="2223" y="323"/>
                </a:lnTo>
                <a:lnTo>
                  <a:pt x="2223" y="324"/>
                </a:lnTo>
                <a:lnTo>
                  <a:pt x="2223" y="328"/>
                </a:lnTo>
                <a:lnTo>
                  <a:pt x="2224" y="329"/>
                </a:lnTo>
                <a:lnTo>
                  <a:pt x="2224" y="331"/>
                </a:lnTo>
                <a:lnTo>
                  <a:pt x="2224" y="336"/>
                </a:lnTo>
                <a:lnTo>
                  <a:pt x="2224" y="336"/>
                </a:lnTo>
                <a:lnTo>
                  <a:pt x="2225" y="338"/>
                </a:lnTo>
                <a:lnTo>
                  <a:pt x="2225" y="338"/>
                </a:lnTo>
                <a:lnTo>
                  <a:pt x="2225" y="338"/>
                </a:lnTo>
                <a:lnTo>
                  <a:pt x="2225" y="339"/>
                </a:lnTo>
                <a:lnTo>
                  <a:pt x="2225" y="340"/>
                </a:lnTo>
                <a:lnTo>
                  <a:pt x="2226" y="341"/>
                </a:lnTo>
                <a:lnTo>
                  <a:pt x="2226" y="341"/>
                </a:lnTo>
                <a:lnTo>
                  <a:pt x="2226" y="340"/>
                </a:lnTo>
                <a:lnTo>
                  <a:pt x="2226" y="339"/>
                </a:lnTo>
                <a:lnTo>
                  <a:pt x="2227" y="340"/>
                </a:lnTo>
                <a:lnTo>
                  <a:pt x="2227" y="342"/>
                </a:lnTo>
                <a:lnTo>
                  <a:pt x="2227" y="342"/>
                </a:lnTo>
                <a:lnTo>
                  <a:pt x="2227" y="342"/>
                </a:lnTo>
                <a:lnTo>
                  <a:pt x="2228" y="342"/>
                </a:lnTo>
                <a:lnTo>
                  <a:pt x="2228" y="341"/>
                </a:lnTo>
                <a:lnTo>
                  <a:pt x="2228" y="341"/>
                </a:lnTo>
                <a:lnTo>
                  <a:pt x="2228" y="341"/>
                </a:lnTo>
                <a:lnTo>
                  <a:pt x="2229" y="344"/>
                </a:lnTo>
                <a:lnTo>
                  <a:pt x="2229" y="344"/>
                </a:lnTo>
                <a:lnTo>
                  <a:pt x="2229" y="344"/>
                </a:lnTo>
                <a:lnTo>
                  <a:pt x="2229" y="342"/>
                </a:lnTo>
                <a:lnTo>
                  <a:pt x="2229" y="340"/>
                </a:lnTo>
                <a:lnTo>
                  <a:pt x="2230" y="342"/>
                </a:lnTo>
                <a:lnTo>
                  <a:pt x="2230" y="344"/>
                </a:lnTo>
                <a:lnTo>
                  <a:pt x="2230" y="346"/>
                </a:lnTo>
                <a:lnTo>
                  <a:pt x="2230" y="347"/>
                </a:lnTo>
                <a:lnTo>
                  <a:pt x="2231" y="347"/>
                </a:lnTo>
                <a:lnTo>
                  <a:pt x="2231" y="346"/>
                </a:lnTo>
                <a:lnTo>
                  <a:pt x="2231" y="346"/>
                </a:lnTo>
                <a:lnTo>
                  <a:pt x="2231" y="345"/>
                </a:lnTo>
                <a:lnTo>
                  <a:pt x="2232" y="346"/>
                </a:lnTo>
                <a:lnTo>
                  <a:pt x="2232" y="345"/>
                </a:lnTo>
                <a:lnTo>
                  <a:pt x="2232" y="346"/>
                </a:lnTo>
                <a:lnTo>
                  <a:pt x="2232" y="346"/>
                </a:lnTo>
                <a:lnTo>
                  <a:pt x="2233" y="346"/>
                </a:lnTo>
                <a:lnTo>
                  <a:pt x="2233" y="347"/>
                </a:lnTo>
                <a:lnTo>
                  <a:pt x="2233" y="346"/>
                </a:lnTo>
                <a:lnTo>
                  <a:pt x="2233" y="344"/>
                </a:lnTo>
                <a:lnTo>
                  <a:pt x="2233" y="346"/>
                </a:lnTo>
                <a:lnTo>
                  <a:pt x="2234" y="344"/>
                </a:lnTo>
                <a:lnTo>
                  <a:pt x="2234" y="344"/>
                </a:lnTo>
                <a:lnTo>
                  <a:pt x="2234" y="344"/>
                </a:lnTo>
                <a:lnTo>
                  <a:pt x="2234" y="342"/>
                </a:lnTo>
                <a:lnTo>
                  <a:pt x="2235" y="344"/>
                </a:lnTo>
                <a:lnTo>
                  <a:pt x="2235" y="342"/>
                </a:lnTo>
                <a:lnTo>
                  <a:pt x="2235" y="344"/>
                </a:lnTo>
                <a:lnTo>
                  <a:pt x="2235" y="344"/>
                </a:lnTo>
                <a:lnTo>
                  <a:pt x="2236" y="343"/>
                </a:lnTo>
                <a:lnTo>
                  <a:pt x="2236" y="342"/>
                </a:lnTo>
                <a:lnTo>
                  <a:pt x="2236" y="342"/>
                </a:lnTo>
                <a:lnTo>
                  <a:pt x="2236" y="341"/>
                </a:lnTo>
                <a:lnTo>
                  <a:pt x="2237" y="341"/>
                </a:lnTo>
                <a:lnTo>
                  <a:pt x="2237" y="342"/>
                </a:lnTo>
                <a:lnTo>
                  <a:pt x="2237" y="343"/>
                </a:lnTo>
                <a:lnTo>
                  <a:pt x="2238" y="341"/>
                </a:lnTo>
                <a:lnTo>
                  <a:pt x="2238" y="340"/>
                </a:lnTo>
                <a:lnTo>
                  <a:pt x="2238" y="340"/>
                </a:lnTo>
                <a:lnTo>
                  <a:pt x="2238" y="342"/>
                </a:lnTo>
                <a:lnTo>
                  <a:pt x="2238" y="342"/>
                </a:lnTo>
                <a:lnTo>
                  <a:pt x="2238" y="342"/>
                </a:lnTo>
                <a:lnTo>
                  <a:pt x="2239" y="342"/>
                </a:lnTo>
                <a:lnTo>
                  <a:pt x="2239" y="342"/>
                </a:lnTo>
                <a:lnTo>
                  <a:pt x="2239" y="343"/>
                </a:lnTo>
                <a:lnTo>
                  <a:pt x="2239" y="344"/>
                </a:lnTo>
                <a:lnTo>
                  <a:pt x="2240" y="344"/>
                </a:lnTo>
                <a:lnTo>
                  <a:pt x="2240" y="344"/>
                </a:lnTo>
                <a:lnTo>
                  <a:pt x="2240" y="344"/>
                </a:lnTo>
                <a:lnTo>
                  <a:pt x="2241" y="344"/>
                </a:lnTo>
                <a:lnTo>
                  <a:pt x="2241" y="346"/>
                </a:lnTo>
                <a:lnTo>
                  <a:pt x="2241" y="344"/>
                </a:lnTo>
                <a:lnTo>
                  <a:pt x="2241" y="342"/>
                </a:lnTo>
                <a:lnTo>
                  <a:pt x="2242" y="344"/>
                </a:lnTo>
                <a:lnTo>
                  <a:pt x="2242" y="347"/>
                </a:lnTo>
                <a:lnTo>
                  <a:pt x="2242" y="345"/>
                </a:lnTo>
                <a:lnTo>
                  <a:pt x="2242" y="346"/>
                </a:lnTo>
                <a:lnTo>
                  <a:pt x="2242" y="344"/>
                </a:lnTo>
                <a:lnTo>
                  <a:pt x="2242" y="345"/>
                </a:lnTo>
                <a:lnTo>
                  <a:pt x="2243" y="347"/>
                </a:lnTo>
                <a:lnTo>
                  <a:pt x="2243" y="348"/>
                </a:lnTo>
                <a:lnTo>
                  <a:pt x="2243" y="350"/>
                </a:lnTo>
                <a:lnTo>
                  <a:pt x="2244" y="347"/>
                </a:lnTo>
                <a:lnTo>
                  <a:pt x="2244" y="345"/>
                </a:lnTo>
                <a:lnTo>
                  <a:pt x="2244" y="345"/>
                </a:lnTo>
                <a:lnTo>
                  <a:pt x="2244" y="344"/>
                </a:lnTo>
                <a:lnTo>
                  <a:pt x="2245" y="346"/>
                </a:lnTo>
                <a:lnTo>
                  <a:pt x="2245" y="346"/>
                </a:lnTo>
                <a:lnTo>
                  <a:pt x="2245" y="344"/>
                </a:lnTo>
                <a:lnTo>
                  <a:pt x="2245" y="346"/>
                </a:lnTo>
                <a:lnTo>
                  <a:pt x="2246" y="345"/>
                </a:lnTo>
                <a:lnTo>
                  <a:pt x="2246" y="346"/>
                </a:lnTo>
                <a:lnTo>
                  <a:pt x="2246" y="346"/>
                </a:lnTo>
                <a:lnTo>
                  <a:pt x="2246" y="346"/>
                </a:lnTo>
                <a:lnTo>
                  <a:pt x="2247" y="346"/>
                </a:lnTo>
                <a:lnTo>
                  <a:pt x="2247" y="347"/>
                </a:lnTo>
                <a:lnTo>
                  <a:pt x="2247" y="347"/>
                </a:lnTo>
                <a:lnTo>
                  <a:pt x="2247" y="347"/>
                </a:lnTo>
                <a:lnTo>
                  <a:pt x="2247" y="347"/>
                </a:lnTo>
                <a:lnTo>
                  <a:pt x="2248" y="348"/>
                </a:lnTo>
                <a:lnTo>
                  <a:pt x="2248" y="347"/>
                </a:lnTo>
                <a:lnTo>
                  <a:pt x="2248" y="345"/>
                </a:lnTo>
                <a:lnTo>
                  <a:pt x="2248" y="345"/>
                </a:lnTo>
                <a:lnTo>
                  <a:pt x="2249" y="345"/>
                </a:lnTo>
                <a:lnTo>
                  <a:pt x="2249" y="346"/>
                </a:lnTo>
                <a:lnTo>
                  <a:pt x="2249" y="347"/>
                </a:lnTo>
                <a:lnTo>
                  <a:pt x="2249" y="350"/>
                </a:lnTo>
                <a:lnTo>
                  <a:pt x="2250" y="346"/>
                </a:lnTo>
                <a:lnTo>
                  <a:pt x="2250" y="344"/>
                </a:lnTo>
                <a:lnTo>
                  <a:pt x="2250" y="342"/>
                </a:lnTo>
                <a:lnTo>
                  <a:pt x="2250" y="342"/>
                </a:lnTo>
                <a:lnTo>
                  <a:pt x="2251" y="340"/>
                </a:lnTo>
                <a:lnTo>
                  <a:pt x="2251" y="339"/>
                </a:lnTo>
                <a:lnTo>
                  <a:pt x="2251" y="339"/>
                </a:lnTo>
                <a:lnTo>
                  <a:pt x="2251" y="339"/>
                </a:lnTo>
                <a:lnTo>
                  <a:pt x="2251" y="339"/>
                </a:lnTo>
                <a:lnTo>
                  <a:pt x="2252" y="338"/>
                </a:lnTo>
                <a:lnTo>
                  <a:pt x="2252" y="337"/>
                </a:lnTo>
                <a:lnTo>
                  <a:pt x="2252" y="334"/>
                </a:lnTo>
                <a:lnTo>
                  <a:pt x="2252" y="333"/>
                </a:lnTo>
                <a:lnTo>
                  <a:pt x="2253" y="334"/>
                </a:lnTo>
                <a:lnTo>
                  <a:pt x="2253" y="339"/>
                </a:lnTo>
                <a:lnTo>
                  <a:pt x="2253" y="334"/>
                </a:lnTo>
                <a:lnTo>
                  <a:pt x="2253" y="334"/>
                </a:lnTo>
                <a:lnTo>
                  <a:pt x="2254" y="337"/>
                </a:lnTo>
                <a:lnTo>
                  <a:pt x="2254" y="338"/>
                </a:lnTo>
                <a:lnTo>
                  <a:pt x="2254" y="340"/>
                </a:lnTo>
                <a:lnTo>
                  <a:pt x="2254" y="339"/>
                </a:lnTo>
                <a:lnTo>
                  <a:pt x="2255" y="342"/>
                </a:lnTo>
                <a:lnTo>
                  <a:pt x="2255" y="344"/>
                </a:lnTo>
                <a:lnTo>
                  <a:pt x="2255" y="344"/>
                </a:lnTo>
                <a:lnTo>
                  <a:pt x="2255" y="347"/>
                </a:lnTo>
                <a:lnTo>
                  <a:pt x="2256" y="346"/>
                </a:lnTo>
                <a:lnTo>
                  <a:pt x="2256" y="346"/>
                </a:lnTo>
                <a:lnTo>
                  <a:pt x="2256" y="346"/>
                </a:lnTo>
                <a:lnTo>
                  <a:pt x="2256" y="347"/>
                </a:lnTo>
                <a:lnTo>
                  <a:pt x="2256" y="346"/>
                </a:lnTo>
                <a:lnTo>
                  <a:pt x="2257" y="346"/>
                </a:lnTo>
                <a:lnTo>
                  <a:pt x="2257" y="346"/>
                </a:lnTo>
                <a:lnTo>
                  <a:pt x="2257" y="345"/>
                </a:lnTo>
                <a:lnTo>
                  <a:pt x="2257" y="346"/>
                </a:lnTo>
                <a:lnTo>
                  <a:pt x="2258" y="344"/>
                </a:lnTo>
                <a:lnTo>
                  <a:pt x="2258" y="344"/>
                </a:lnTo>
                <a:lnTo>
                  <a:pt x="2258" y="342"/>
                </a:lnTo>
                <a:lnTo>
                  <a:pt x="2258" y="342"/>
                </a:lnTo>
                <a:lnTo>
                  <a:pt x="2259" y="342"/>
                </a:lnTo>
                <a:lnTo>
                  <a:pt x="2259" y="344"/>
                </a:lnTo>
                <a:lnTo>
                  <a:pt x="2259" y="346"/>
                </a:lnTo>
                <a:lnTo>
                  <a:pt x="2259" y="346"/>
                </a:lnTo>
                <a:lnTo>
                  <a:pt x="2260" y="339"/>
                </a:lnTo>
                <a:lnTo>
                  <a:pt x="2260" y="312"/>
                </a:lnTo>
                <a:lnTo>
                  <a:pt x="2260" y="260"/>
                </a:lnTo>
                <a:lnTo>
                  <a:pt x="2260" y="190"/>
                </a:lnTo>
                <a:lnTo>
                  <a:pt x="2260" y="120"/>
                </a:lnTo>
                <a:lnTo>
                  <a:pt x="2261" y="64"/>
                </a:lnTo>
                <a:lnTo>
                  <a:pt x="2261" y="44"/>
                </a:lnTo>
                <a:lnTo>
                  <a:pt x="2261" y="64"/>
                </a:lnTo>
                <a:lnTo>
                  <a:pt x="2261" y="116"/>
                </a:lnTo>
                <a:lnTo>
                  <a:pt x="2262" y="184"/>
                </a:lnTo>
                <a:lnTo>
                  <a:pt x="2262" y="249"/>
                </a:lnTo>
                <a:lnTo>
                  <a:pt x="2262" y="302"/>
                </a:lnTo>
                <a:lnTo>
                  <a:pt x="2262" y="330"/>
                </a:lnTo>
                <a:lnTo>
                  <a:pt x="2263" y="334"/>
                </a:lnTo>
                <a:lnTo>
                  <a:pt x="2263" y="336"/>
                </a:lnTo>
                <a:lnTo>
                  <a:pt x="2263" y="331"/>
                </a:lnTo>
                <a:lnTo>
                  <a:pt x="2263" y="332"/>
                </a:lnTo>
                <a:lnTo>
                  <a:pt x="2264" y="335"/>
                </a:lnTo>
                <a:lnTo>
                  <a:pt x="2264" y="339"/>
                </a:lnTo>
                <a:lnTo>
                  <a:pt x="2264" y="342"/>
                </a:lnTo>
                <a:lnTo>
                  <a:pt x="2264" y="341"/>
                </a:lnTo>
                <a:lnTo>
                  <a:pt x="2265" y="342"/>
                </a:lnTo>
                <a:lnTo>
                  <a:pt x="2265" y="342"/>
                </a:lnTo>
                <a:lnTo>
                  <a:pt x="2265" y="342"/>
                </a:lnTo>
                <a:lnTo>
                  <a:pt x="2265" y="341"/>
                </a:lnTo>
                <a:lnTo>
                  <a:pt x="2265" y="339"/>
                </a:lnTo>
                <a:lnTo>
                  <a:pt x="2266" y="339"/>
                </a:lnTo>
                <a:lnTo>
                  <a:pt x="2266" y="340"/>
                </a:lnTo>
                <a:lnTo>
                  <a:pt x="2266" y="340"/>
                </a:lnTo>
                <a:lnTo>
                  <a:pt x="2266" y="341"/>
                </a:lnTo>
                <a:lnTo>
                  <a:pt x="2267" y="342"/>
                </a:lnTo>
                <a:lnTo>
                  <a:pt x="2267" y="342"/>
                </a:lnTo>
                <a:lnTo>
                  <a:pt x="2267" y="339"/>
                </a:lnTo>
                <a:lnTo>
                  <a:pt x="2267" y="338"/>
                </a:lnTo>
                <a:lnTo>
                  <a:pt x="2268" y="338"/>
                </a:lnTo>
                <a:lnTo>
                  <a:pt x="2268" y="338"/>
                </a:lnTo>
                <a:lnTo>
                  <a:pt x="2268" y="339"/>
                </a:lnTo>
                <a:lnTo>
                  <a:pt x="2268" y="339"/>
                </a:lnTo>
                <a:lnTo>
                  <a:pt x="2269" y="339"/>
                </a:lnTo>
                <a:lnTo>
                  <a:pt x="2269" y="338"/>
                </a:lnTo>
                <a:lnTo>
                  <a:pt x="2269" y="337"/>
                </a:lnTo>
                <a:lnTo>
                  <a:pt x="2269" y="337"/>
                </a:lnTo>
                <a:lnTo>
                  <a:pt x="2269" y="335"/>
                </a:lnTo>
                <a:lnTo>
                  <a:pt x="2270" y="334"/>
                </a:lnTo>
                <a:lnTo>
                  <a:pt x="2270" y="333"/>
                </a:lnTo>
                <a:lnTo>
                  <a:pt x="2270" y="334"/>
                </a:lnTo>
                <a:lnTo>
                  <a:pt x="2270" y="334"/>
                </a:lnTo>
                <a:lnTo>
                  <a:pt x="2271" y="332"/>
                </a:lnTo>
                <a:lnTo>
                  <a:pt x="2271" y="329"/>
                </a:lnTo>
                <a:lnTo>
                  <a:pt x="2271" y="327"/>
                </a:lnTo>
                <a:lnTo>
                  <a:pt x="2271" y="324"/>
                </a:lnTo>
                <a:lnTo>
                  <a:pt x="2272" y="325"/>
                </a:lnTo>
                <a:lnTo>
                  <a:pt x="2272" y="323"/>
                </a:lnTo>
                <a:lnTo>
                  <a:pt x="2272" y="322"/>
                </a:lnTo>
                <a:lnTo>
                  <a:pt x="2272" y="320"/>
                </a:lnTo>
                <a:lnTo>
                  <a:pt x="2273" y="317"/>
                </a:lnTo>
                <a:lnTo>
                  <a:pt x="2273" y="311"/>
                </a:lnTo>
                <a:lnTo>
                  <a:pt x="2273" y="309"/>
                </a:lnTo>
                <a:lnTo>
                  <a:pt x="2273" y="307"/>
                </a:lnTo>
                <a:lnTo>
                  <a:pt x="2273" y="306"/>
                </a:lnTo>
                <a:lnTo>
                  <a:pt x="2274" y="301"/>
                </a:lnTo>
                <a:lnTo>
                  <a:pt x="2274" y="294"/>
                </a:lnTo>
                <a:lnTo>
                  <a:pt x="2274" y="293"/>
                </a:lnTo>
                <a:lnTo>
                  <a:pt x="2274" y="289"/>
                </a:lnTo>
                <a:lnTo>
                  <a:pt x="2275" y="285"/>
                </a:lnTo>
                <a:lnTo>
                  <a:pt x="2275" y="283"/>
                </a:lnTo>
                <a:lnTo>
                  <a:pt x="2275" y="280"/>
                </a:lnTo>
                <a:lnTo>
                  <a:pt x="2275" y="279"/>
                </a:lnTo>
                <a:lnTo>
                  <a:pt x="2276" y="276"/>
                </a:lnTo>
                <a:lnTo>
                  <a:pt x="2276" y="275"/>
                </a:lnTo>
                <a:lnTo>
                  <a:pt x="2276" y="276"/>
                </a:lnTo>
                <a:lnTo>
                  <a:pt x="2277" y="278"/>
                </a:lnTo>
                <a:lnTo>
                  <a:pt x="2277" y="282"/>
                </a:lnTo>
                <a:lnTo>
                  <a:pt x="2277" y="284"/>
                </a:lnTo>
                <a:lnTo>
                  <a:pt x="2277" y="288"/>
                </a:lnTo>
                <a:lnTo>
                  <a:pt x="2278" y="296"/>
                </a:lnTo>
                <a:lnTo>
                  <a:pt x="2278" y="302"/>
                </a:lnTo>
                <a:lnTo>
                  <a:pt x="2278" y="306"/>
                </a:lnTo>
                <a:lnTo>
                  <a:pt x="2278" y="306"/>
                </a:lnTo>
                <a:lnTo>
                  <a:pt x="2278" y="310"/>
                </a:lnTo>
                <a:lnTo>
                  <a:pt x="2278" y="313"/>
                </a:lnTo>
                <a:lnTo>
                  <a:pt x="2279" y="321"/>
                </a:lnTo>
                <a:lnTo>
                  <a:pt x="2279" y="324"/>
                </a:lnTo>
                <a:lnTo>
                  <a:pt x="2279" y="327"/>
                </a:lnTo>
                <a:lnTo>
                  <a:pt x="2280" y="328"/>
                </a:lnTo>
                <a:lnTo>
                  <a:pt x="2280" y="330"/>
                </a:lnTo>
                <a:lnTo>
                  <a:pt x="2280" y="333"/>
                </a:lnTo>
                <a:lnTo>
                  <a:pt x="2280" y="334"/>
                </a:lnTo>
                <a:lnTo>
                  <a:pt x="2281" y="334"/>
                </a:lnTo>
                <a:lnTo>
                  <a:pt x="2281" y="334"/>
                </a:lnTo>
                <a:lnTo>
                  <a:pt x="2281" y="334"/>
                </a:lnTo>
                <a:lnTo>
                  <a:pt x="2281" y="334"/>
                </a:lnTo>
                <a:lnTo>
                  <a:pt x="2282" y="336"/>
                </a:lnTo>
                <a:lnTo>
                  <a:pt x="2282" y="338"/>
                </a:lnTo>
                <a:lnTo>
                  <a:pt x="2282" y="339"/>
                </a:lnTo>
                <a:lnTo>
                  <a:pt x="2282" y="339"/>
                </a:lnTo>
                <a:lnTo>
                  <a:pt x="2282" y="338"/>
                </a:lnTo>
                <a:lnTo>
                  <a:pt x="2283" y="338"/>
                </a:lnTo>
                <a:lnTo>
                  <a:pt x="2283" y="337"/>
                </a:lnTo>
                <a:lnTo>
                  <a:pt x="2283" y="337"/>
                </a:lnTo>
                <a:lnTo>
                  <a:pt x="2283" y="338"/>
                </a:lnTo>
                <a:lnTo>
                  <a:pt x="2284" y="338"/>
                </a:lnTo>
                <a:lnTo>
                  <a:pt x="2284" y="338"/>
                </a:lnTo>
                <a:lnTo>
                  <a:pt x="2284" y="342"/>
                </a:lnTo>
                <a:lnTo>
                  <a:pt x="2284" y="337"/>
                </a:lnTo>
                <a:lnTo>
                  <a:pt x="2285" y="336"/>
                </a:lnTo>
                <a:lnTo>
                  <a:pt x="2285" y="337"/>
                </a:lnTo>
                <a:lnTo>
                  <a:pt x="2285" y="341"/>
                </a:lnTo>
                <a:lnTo>
                  <a:pt x="2285" y="344"/>
                </a:lnTo>
                <a:lnTo>
                  <a:pt x="2286" y="342"/>
                </a:lnTo>
                <a:lnTo>
                  <a:pt x="2286" y="341"/>
                </a:lnTo>
                <a:lnTo>
                  <a:pt x="2286" y="339"/>
                </a:lnTo>
                <a:lnTo>
                  <a:pt x="2286" y="340"/>
                </a:lnTo>
                <a:lnTo>
                  <a:pt x="2287" y="342"/>
                </a:lnTo>
                <a:lnTo>
                  <a:pt x="2287" y="340"/>
                </a:lnTo>
                <a:lnTo>
                  <a:pt x="2287" y="341"/>
                </a:lnTo>
                <a:lnTo>
                  <a:pt x="2287" y="341"/>
                </a:lnTo>
                <a:lnTo>
                  <a:pt x="2287" y="344"/>
                </a:lnTo>
                <a:lnTo>
                  <a:pt x="2288" y="342"/>
                </a:lnTo>
                <a:lnTo>
                  <a:pt x="2288" y="341"/>
                </a:lnTo>
                <a:lnTo>
                  <a:pt x="2288" y="341"/>
                </a:lnTo>
                <a:lnTo>
                  <a:pt x="2288" y="342"/>
                </a:lnTo>
                <a:lnTo>
                  <a:pt x="2289" y="344"/>
                </a:lnTo>
                <a:lnTo>
                  <a:pt x="2289" y="343"/>
                </a:lnTo>
                <a:lnTo>
                  <a:pt x="2289" y="342"/>
                </a:lnTo>
                <a:lnTo>
                  <a:pt x="2289" y="343"/>
                </a:lnTo>
                <a:lnTo>
                  <a:pt x="2290" y="342"/>
                </a:lnTo>
                <a:lnTo>
                  <a:pt x="2290" y="342"/>
                </a:lnTo>
                <a:lnTo>
                  <a:pt x="2290" y="340"/>
                </a:lnTo>
                <a:lnTo>
                  <a:pt x="2290" y="341"/>
                </a:lnTo>
                <a:lnTo>
                  <a:pt x="2291" y="341"/>
                </a:lnTo>
                <a:lnTo>
                  <a:pt x="2291" y="340"/>
                </a:lnTo>
                <a:lnTo>
                  <a:pt x="2291" y="339"/>
                </a:lnTo>
                <a:lnTo>
                  <a:pt x="2291" y="338"/>
                </a:lnTo>
                <a:lnTo>
                  <a:pt x="2291" y="337"/>
                </a:lnTo>
                <a:lnTo>
                  <a:pt x="2292" y="337"/>
                </a:lnTo>
                <a:lnTo>
                  <a:pt x="2292" y="337"/>
                </a:lnTo>
                <a:lnTo>
                  <a:pt x="2292" y="339"/>
                </a:lnTo>
                <a:lnTo>
                  <a:pt x="2292" y="339"/>
                </a:lnTo>
                <a:lnTo>
                  <a:pt x="2293" y="340"/>
                </a:lnTo>
                <a:lnTo>
                  <a:pt x="2293" y="339"/>
                </a:lnTo>
                <a:lnTo>
                  <a:pt x="2293" y="337"/>
                </a:lnTo>
                <a:lnTo>
                  <a:pt x="2293" y="337"/>
                </a:lnTo>
                <a:lnTo>
                  <a:pt x="2294" y="337"/>
                </a:lnTo>
                <a:lnTo>
                  <a:pt x="2294" y="337"/>
                </a:lnTo>
                <a:lnTo>
                  <a:pt x="2294" y="340"/>
                </a:lnTo>
                <a:lnTo>
                  <a:pt x="2294" y="337"/>
                </a:lnTo>
                <a:lnTo>
                  <a:pt x="2295" y="339"/>
                </a:lnTo>
                <a:lnTo>
                  <a:pt x="2295" y="339"/>
                </a:lnTo>
                <a:lnTo>
                  <a:pt x="2295" y="340"/>
                </a:lnTo>
                <a:lnTo>
                  <a:pt x="2295" y="341"/>
                </a:lnTo>
                <a:lnTo>
                  <a:pt x="2296" y="340"/>
                </a:lnTo>
                <a:lnTo>
                  <a:pt x="2296" y="339"/>
                </a:lnTo>
                <a:lnTo>
                  <a:pt x="2296" y="339"/>
                </a:lnTo>
                <a:lnTo>
                  <a:pt x="2296" y="339"/>
                </a:lnTo>
                <a:lnTo>
                  <a:pt x="2296" y="340"/>
                </a:lnTo>
                <a:lnTo>
                  <a:pt x="2297" y="340"/>
                </a:lnTo>
                <a:lnTo>
                  <a:pt x="2297" y="341"/>
                </a:lnTo>
                <a:lnTo>
                  <a:pt x="2297" y="341"/>
                </a:lnTo>
                <a:lnTo>
                  <a:pt x="2297" y="341"/>
                </a:lnTo>
                <a:lnTo>
                  <a:pt x="2298" y="341"/>
                </a:lnTo>
                <a:lnTo>
                  <a:pt x="2298" y="341"/>
                </a:lnTo>
                <a:lnTo>
                  <a:pt x="2298" y="342"/>
                </a:lnTo>
                <a:lnTo>
                  <a:pt x="2298" y="340"/>
                </a:lnTo>
                <a:lnTo>
                  <a:pt x="2299" y="339"/>
                </a:lnTo>
                <a:lnTo>
                  <a:pt x="2299" y="341"/>
                </a:lnTo>
                <a:lnTo>
                  <a:pt x="2299" y="342"/>
                </a:lnTo>
                <a:lnTo>
                  <a:pt x="2299" y="341"/>
                </a:lnTo>
                <a:lnTo>
                  <a:pt x="2300" y="339"/>
                </a:lnTo>
                <a:lnTo>
                  <a:pt x="2300" y="339"/>
                </a:lnTo>
                <a:lnTo>
                  <a:pt x="2300" y="341"/>
                </a:lnTo>
                <a:lnTo>
                  <a:pt x="2300" y="341"/>
                </a:lnTo>
                <a:lnTo>
                  <a:pt x="2300" y="340"/>
                </a:lnTo>
                <a:lnTo>
                  <a:pt x="2301" y="340"/>
                </a:lnTo>
                <a:lnTo>
                  <a:pt x="2301" y="341"/>
                </a:lnTo>
                <a:lnTo>
                  <a:pt x="2301" y="340"/>
                </a:lnTo>
                <a:lnTo>
                  <a:pt x="2301" y="340"/>
                </a:lnTo>
                <a:lnTo>
                  <a:pt x="2302" y="342"/>
                </a:lnTo>
                <a:lnTo>
                  <a:pt x="2302" y="339"/>
                </a:lnTo>
                <a:lnTo>
                  <a:pt x="2302" y="340"/>
                </a:lnTo>
                <a:lnTo>
                  <a:pt x="2302" y="339"/>
                </a:lnTo>
                <a:lnTo>
                  <a:pt x="2303" y="341"/>
                </a:lnTo>
                <a:lnTo>
                  <a:pt x="2303" y="340"/>
                </a:lnTo>
                <a:lnTo>
                  <a:pt x="2303" y="340"/>
                </a:lnTo>
                <a:lnTo>
                  <a:pt x="2303" y="340"/>
                </a:lnTo>
                <a:lnTo>
                  <a:pt x="2304" y="340"/>
                </a:lnTo>
                <a:lnTo>
                  <a:pt x="2304" y="341"/>
                </a:lnTo>
                <a:lnTo>
                  <a:pt x="2304" y="341"/>
                </a:lnTo>
                <a:lnTo>
                  <a:pt x="2304" y="342"/>
                </a:lnTo>
                <a:lnTo>
                  <a:pt x="2305" y="341"/>
                </a:lnTo>
                <a:lnTo>
                  <a:pt x="2305" y="340"/>
                </a:lnTo>
                <a:lnTo>
                  <a:pt x="2305" y="342"/>
                </a:lnTo>
                <a:lnTo>
                  <a:pt x="2305" y="344"/>
                </a:lnTo>
                <a:lnTo>
                  <a:pt x="2305" y="340"/>
                </a:lnTo>
                <a:lnTo>
                  <a:pt x="2306" y="340"/>
                </a:lnTo>
                <a:lnTo>
                  <a:pt x="2306" y="341"/>
                </a:lnTo>
                <a:lnTo>
                  <a:pt x="2306" y="340"/>
                </a:lnTo>
                <a:lnTo>
                  <a:pt x="2306" y="340"/>
                </a:lnTo>
                <a:lnTo>
                  <a:pt x="2307" y="338"/>
                </a:lnTo>
                <a:lnTo>
                  <a:pt x="2307" y="339"/>
                </a:lnTo>
                <a:lnTo>
                  <a:pt x="2307" y="340"/>
                </a:lnTo>
                <a:lnTo>
                  <a:pt x="2307" y="342"/>
                </a:lnTo>
                <a:lnTo>
                  <a:pt x="2308" y="342"/>
                </a:lnTo>
                <a:lnTo>
                  <a:pt x="2308" y="340"/>
                </a:lnTo>
                <a:lnTo>
                  <a:pt x="2308" y="337"/>
                </a:lnTo>
                <a:lnTo>
                  <a:pt x="2308" y="334"/>
                </a:lnTo>
                <a:lnTo>
                  <a:pt x="2309" y="333"/>
                </a:lnTo>
                <a:lnTo>
                  <a:pt x="2309" y="333"/>
                </a:lnTo>
                <a:lnTo>
                  <a:pt x="2309" y="332"/>
                </a:lnTo>
                <a:lnTo>
                  <a:pt x="2309" y="331"/>
                </a:lnTo>
                <a:lnTo>
                  <a:pt x="2309" y="330"/>
                </a:lnTo>
                <a:lnTo>
                  <a:pt x="2310" y="330"/>
                </a:lnTo>
                <a:lnTo>
                  <a:pt x="2310" y="329"/>
                </a:lnTo>
                <a:lnTo>
                  <a:pt x="2310" y="328"/>
                </a:lnTo>
                <a:lnTo>
                  <a:pt x="2310" y="329"/>
                </a:lnTo>
                <a:lnTo>
                  <a:pt x="2311" y="330"/>
                </a:lnTo>
                <a:lnTo>
                  <a:pt x="2311" y="331"/>
                </a:lnTo>
                <a:lnTo>
                  <a:pt x="2311" y="330"/>
                </a:lnTo>
                <a:lnTo>
                  <a:pt x="2311" y="330"/>
                </a:lnTo>
                <a:lnTo>
                  <a:pt x="2312" y="330"/>
                </a:lnTo>
                <a:lnTo>
                  <a:pt x="2312" y="330"/>
                </a:lnTo>
                <a:lnTo>
                  <a:pt x="2312" y="334"/>
                </a:lnTo>
                <a:lnTo>
                  <a:pt x="2313" y="334"/>
                </a:lnTo>
                <a:lnTo>
                  <a:pt x="2313" y="338"/>
                </a:lnTo>
                <a:lnTo>
                  <a:pt x="2313" y="339"/>
                </a:lnTo>
                <a:lnTo>
                  <a:pt x="2313" y="341"/>
                </a:lnTo>
                <a:lnTo>
                  <a:pt x="2313" y="342"/>
                </a:lnTo>
                <a:lnTo>
                  <a:pt x="2313" y="340"/>
                </a:lnTo>
                <a:lnTo>
                  <a:pt x="2314" y="340"/>
                </a:lnTo>
                <a:lnTo>
                  <a:pt x="2314" y="342"/>
                </a:lnTo>
                <a:lnTo>
                  <a:pt x="2314" y="342"/>
                </a:lnTo>
                <a:lnTo>
                  <a:pt x="2314" y="342"/>
                </a:lnTo>
                <a:lnTo>
                  <a:pt x="2315" y="340"/>
                </a:lnTo>
                <a:lnTo>
                  <a:pt x="2315" y="342"/>
                </a:lnTo>
                <a:lnTo>
                  <a:pt x="2315" y="344"/>
                </a:lnTo>
                <a:lnTo>
                  <a:pt x="2316" y="342"/>
                </a:lnTo>
                <a:lnTo>
                  <a:pt x="2316" y="341"/>
                </a:lnTo>
                <a:lnTo>
                  <a:pt x="2316" y="339"/>
                </a:lnTo>
                <a:lnTo>
                  <a:pt x="2316" y="337"/>
                </a:lnTo>
                <a:lnTo>
                  <a:pt x="2317" y="339"/>
                </a:lnTo>
                <a:lnTo>
                  <a:pt x="2317" y="339"/>
                </a:lnTo>
                <a:lnTo>
                  <a:pt x="2317" y="342"/>
                </a:lnTo>
                <a:lnTo>
                  <a:pt x="2317" y="342"/>
                </a:lnTo>
                <a:lnTo>
                  <a:pt x="2318" y="333"/>
                </a:lnTo>
                <a:lnTo>
                  <a:pt x="2318" y="306"/>
                </a:lnTo>
                <a:lnTo>
                  <a:pt x="2318" y="258"/>
                </a:lnTo>
                <a:lnTo>
                  <a:pt x="2318" y="190"/>
                </a:lnTo>
                <a:lnTo>
                  <a:pt x="2318" y="114"/>
                </a:lnTo>
                <a:lnTo>
                  <a:pt x="2319" y="53"/>
                </a:lnTo>
                <a:lnTo>
                  <a:pt x="2319" y="31"/>
                </a:lnTo>
                <a:lnTo>
                  <a:pt x="2319" y="60"/>
                </a:lnTo>
                <a:lnTo>
                  <a:pt x="2319" y="120"/>
                </a:lnTo>
                <a:lnTo>
                  <a:pt x="2320" y="191"/>
                </a:lnTo>
                <a:lnTo>
                  <a:pt x="2320" y="257"/>
                </a:lnTo>
                <a:lnTo>
                  <a:pt x="2320" y="307"/>
                </a:lnTo>
                <a:lnTo>
                  <a:pt x="2320" y="326"/>
                </a:lnTo>
                <a:lnTo>
                  <a:pt x="2321" y="329"/>
                </a:lnTo>
                <a:lnTo>
                  <a:pt x="2321" y="327"/>
                </a:lnTo>
                <a:lnTo>
                  <a:pt x="2321" y="326"/>
                </a:lnTo>
                <a:lnTo>
                  <a:pt x="2321" y="330"/>
                </a:lnTo>
                <a:lnTo>
                  <a:pt x="2322" y="332"/>
                </a:lnTo>
                <a:lnTo>
                  <a:pt x="2322" y="337"/>
                </a:lnTo>
                <a:lnTo>
                  <a:pt x="2322" y="339"/>
                </a:lnTo>
                <a:lnTo>
                  <a:pt x="2322" y="339"/>
                </a:lnTo>
                <a:lnTo>
                  <a:pt x="2322" y="336"/>
                </a:lnTo>
                <a:lnTo>
                  <a:pt x="2323" y="335"/>
                </a:lnTo>
                <a:lnTo>
                  <a:pt x="2323" y="336"/>
                </a:lnTo>
                <a:lnTo>
                  <a:pt x="2323" y="338"/>
                </a:lnTo>
                <a:lnTo>
                  <a:pt x="2323" y="339"/>
                </a:lnTo>
                <a:lnTo>
                  <a:pt x="2324" y="337"/>
                </a:lnTo>
                <a:lnTo>
                  <a:pt x="2324" y="336"/>
                </a:lnTo>
                <a:lnTo>
                  <a:pt x="2324" y="334"/>
                </a:lnTo>
                <a:lnTo>
                  <a:pt x="2324" y="336"/>
                </a:lnTo>
                <a:lnTo>
                  <a:pt x="2325" y="337"/>
                </a:lnTo>
                <a:lnTo>
                  <a:pt x="2325" y="334"/>
                </a:lnTo>
                <a:lnTo>
                  <a:pt x="2325" y="335"/>
                </a:lnTo>
                <a:lnTo>
                  <a:pt x="2325" y="339"/>
                </a:lnTo>
                <a:lnTo>
                  <a:pt x="2326" y="336"/>
                </a:lnTo>
                <a:lnTo>
                  <a:pt x="2326" y="335"/>
                </a:lnTo>
                <a:lnTo>
                  <a:pt x="2326" y="333"/>
                </a:lnTo>
                <a:lnTo>
                  <a:pt x="2326" y="333"/>
                </a:lnTo>
                <a:lnTo>
                  <a:pt x="2327" y="335"/>
                </a:lnTo>
                <a:lnTo>
                  <a:pt x="2327" y="333"/>
                </a:lnTo>
                <a:lnTo>
                  <a:pt x="2327" y="334"/>
                </a:lnTo>
                <a:lnTo>
                  <a:pt x="2327" y="332"/>
                </a:lnTo>
                <a:lnTo>
                  <a:pt x="2327" y="332"/>
                </a:lnTo>
                <a:lnTo>
                  <a:pt x="2328" y="331"/>
                </a:lnTo>
                <a:lnTo>
                  <a:pt x="2328" y="330"/>
                </a:lnTo>
                <a:lnTo>
                  <a:pt x="2328" y="330"/>
                </a:lnTo>
                <a:lnTo>
                  <a:pt x="2328" y="330"/>
                </a:lnTo>
                <a:lnTo>
                  <a:pt x="2329" y="328"/>
                </a:lnTo>
                <a:lnTo>
                  <a:pt x="2329" y="327"/>
                </a:lnTo>
                <a:lnTo>
                  <a:pt x="2329" y="324"/>
                </a:lnTo>
                <a:lnTo>
                  <a:pt x="2329" y="323"/>
                </a:lnTo>
                <a:lnTo>
                  <a:pt x="2330" y="323"/>
                </a:lnTo>
                <a:lnTo>
                  <a:pt x="2330" y="321"/>
                </a:lnTo>
                <a:lnTo>
                  <a:pt x="2330" y="316"/>
                </a:lnTo>
                <a:lnTo>
                  <a:pt x="2330" y="311"/>
                </a:lnTo>
                <a:lnTo>
                  <a:pt x="2331" y="308"/>
                </a:lnTo>
                <a:lnTo>
                  <a:pt x="2331" y="305"/>
                </a:lnTo>
                <a:lnTo>
                  <a:pt x="2331" y="304"/>
                </a:lnTo>
                <a:lnTo>
                  <a:pt x="2331" y="302"/>
                </a:lnTo>
                <a:lnTo>
                  <a:pt x="2331" y="300"/>
                </a:lnTo>
                <a:lnTo>
                  <a:pt x="2332" y="296"/>
                </a:lnTo>
                <a:lnTo>
                  <a:pt x="2332" y="294"/>
                </a:lnTo>
                <a:lnTo>
                  <a:pt x="2332" y="291"/>
                </a:lnTo>
                <a:lnTo>
                  <a:pt x="2332" y="290"/>
                </a:lnTo>
                <a:lnTo>
                  <a:pt x="2333" y="286"/>
                </a:lnTo>
                <a:lnTo>
                  <a:pt x="2333" y="282"/>
                </a:lnTo>
                <a:lnTo>
                  <a:pt x="2333" y="279"/>
                </a:lnTo>
                <a:lnTo>
                  <a:pt x="2333" y="278"/>
                </a:lnTo>
                <a:lnTo>
                  <a:pt x="2334" y="278"/>
                </a:lnTo>
                <a:lnTo>
                  <a:pt x="2334" y="274"/>
                </a:lnTo>
                <a:lnTo>
                  <a:pt x="2334" y="278"/>
                </a:lnTo>
                <a:lnTo>
                  <a:pt x="2334" y="283"/>
                </a:lnTo>
                <a:lnTo>
                  <a:pt x="2335" y="287"/>
                </a:lnTo>
                <a:lnTo>
                  <a:pt x="2335" y="290"/>
                </a:lnTo>
                <a:lnTo>
                  <a:pt x="2335" y="294"/>
                </a:lnTo>
                <a:lnTo>
                  <a:pt x="2335" y="296"/>
                </a:lnTo>
                <a:lnTo>
                  <a:pt x="2336" y="299"/>
                </a:lnTo>
                <a:lnTo>
                  <a:pt x="2336" y="305"/>
                </a:lnTo>
                <a:lnTo>
                  <a:pt x="2336" y="311"/>
                </a:lnTo>
                <a:lnTo>
                  <a:pt x="2336" y="314"/>
                </a:lnTo>
                <a:lnTo>
                  <a:pt x="2336" y="313"/>
                </a:lnTo>
                <a:lnTo>
                  <a:pt x="2337" y="322"/>
                </a:lnTo>
                <a:lnTo>
                  <a:pt x="2337" y="328"/>
                </a:lnTo>
                <a:lnTo>
                  <a:pt x="2337" y="329"/>
                </a:lnTo>
                <a:lnTo>
                  <a:pt x="2337" y="328"/>
                </a:lnTo>
                <a:lnTo>
                  <a:pt x="2338" y="328"/>
                </a:lnTo>
                <a:lnTo>
                  <a:pt x="2338" y="328"/>
                </a:lnTo>
                <a:lnTo>
                  <a:pt x="2338" y="334"/>
                </a:lnTo>
                <a:lnTo>
                  <a:pt x="2338" y="335"/>
                </a:lnTo>
                <a:lnTo>
                  <a:pt x="2339" y="332"/>
                </a:lnTo>
                <a:lnTo>
                  <a:pt x="2339" y="328"/>
                </a:lnTo>
                <a:lnTo>
                  <a:pt x="2339" y="325"/>
                </a:lnTo>
                <a:lnTo>
                  <a:pt x="2339" y="328"/>
                </a:lnTo>
                <a:lnTo>
                  <a:pt x="2340" y="330"/>
                </a:lnTo>
                <a:lnTo>
                  <a:pt x="2340" y="334"/>
                </a:lnTo>
                <a:lnTo>
                  <a:pt x="2340" y="340"/>
                </a:lnTo>
                <a:lnTo>
                  <a:pt x="2340" y="340"/>
                </a:lnTo>
                <a:lnTo>
                  <a:pt x="2340" y="339"/>
                </a:lnTo>
                <a:lnTo>
                  <a:pt x="2341" y="336"/>
                </a:lnTo>
                <a:lnTo>
                  <a:pt x="2341" y="334"/>
                </a:lnTo>
                <a:lnTo>
                  <a:pt x="2341" y="333"/>
                </a:lnTo>
                <a:lnTo>
                  <a:pt x="2341" y="333"/>
                </a:lnTo>
                <a:lnTo>
                  <a:pt x="2342" y="336"/>
                </a:lnTo>
                <a:lnTo>
                  <a:pt x="2342" y="339"/>
                </a:lnTo>
                <a:lnTo>
                  <a:pt x="2342" y="341"/>
                </a:lnTo>
                <a:lnTo>
                  <a:pt x="2342" y="338"/>
                </a:lnTo>
                <a:lnTo>
                  <a:pt x="2343" y="337"/>
                </a:lnTo>
                <a:lnTo>
                  <a:pt x="2343" y="338"/>
                </a:lnTo>
                <a:lnTo>
                  <a:pt x="2343" y="338"/>
                </a:lnTo>
                <a:lnTo>
                  <a:pt x="2343" y="338"/>
                </a:lnTo>
                <a:lnTo>
                  <a:pt x="2344" y="339"/>
                </a:lnTo>
                <a:lnTo>
                  <a:pt x="2344" y="340"/>
                </a:lnTo>
                <a:lnTo>
                  <a:pt x="2344" y="342"/>
                </a:lnTo>
                <a:lnTo>
                  <a:pt x="2345" y="340"/>
                </a:lnTo>
                <a:lnTo>
                  <a:pt x="2345" y="339"/>
                </a:lnTo>
                <a:lnTo>
                  <a:pt x="2345" y="338"/>
                </a:lnTo>
                <a:lnTo>
                  <a:pt x="2345" y="338"/>
                </a:lnTo>
                <a:lnTo>
                  <a:pt x="2345" y="340"/>
                </a:lnTo>
                <a:lnTo>
                  <a:pt x="2345" y="346"/>
                </a:lnTo>
                <a:lnTo>
                  <a:pt x="2346" y="347"/>
                </a:lnTo>
                <a:lnTo>
                  <a:pt x="2346" y="344"/>
                </a:lnTo>
                <a:lnTo>
                  <a:pt x="2346" y="340"/>
                </a:lnTo>
                <a:lnTo>
                  <a:pt x="2346" y="342"/>
                </a:lnTo>
                <a:lnTo>
                  <a:pt x="2347" y="342"/>
                </a:lnTo>
                <a:lnTo>
                  <a:pt x="2347" y="346"/>
                </a:lnTo>
                <a:lnTo>
                  <a:pt x="2347" y="346"/>
                </a:lnTo>
                <a:lnTo>
                  <a:pt x="2347" y="348"/>
                </a:lnTo>
                <a:lnTo>
                  <a:pt x="2348" y="348"/>
                </a:lnTo>
                <a:lnTo>
                  <a:pt x="2348" y="342"/>
                </a:lnTo>
                <a:lnTo>
                  <a:pt x="2348" y="342"/>
                </a:lnTo>
                <a:lnTo>
                  <a:pt x="2349" y="342"/>
                </a:lnTo>
                <a:lnTo>
                  <a:pt x="2349" y="341"/>
                </a:lnTo>
                <a:lnTo>
                  <a:pt x="2349" y="340"/>
                </a:lnTo>
                <a:lnTo>
                  <a:pt x="2349" y="340"/>
                </a:lnTo>
                <a:lnTo>
                  <a:pt x="2349" y="344"/>
                </a:lnTo>
                <a:lnTo>
                  <a:pt x="2349" y="347"/>
                </a:lnTo>
                <a:lnTo>
                  <a:pt x="2350" y="347"/>
                </a:lnTo>
                <a:lnTo>
                  <a:pt x="2350" y="344"/>
                </a:lnTo>
                <a:lnTo>
                  <a:pt x="2350" y="342"/>
                </a:lnTo>
                <a:lnTo>
                  <a:pt x="2350" y="340"/>
                </a:lnTo>
                <a:lnTo>
                  <a:pt x="2351" y="346"/>
                </a:lnTo>
                <a:lnTo>
                  <a:pt x="2351" y="351"/>
                </a:lnTo>
                <a:lnTo>
                  <a:pt x="2351" y="351"/>
                </a:lnTo>
                <a:lnTo>
                  <a:pt x="2352" y="346"/>
                </a:lnTo>
                <a:lnTo>
                  <a:pt x="2352" y="342"/>
                </a:lnTo>
                <a:lnTo>
                  <a:pt x="2352" y="343"/>
                </a:lnTo>
                <a:lnTo>
                  <a:pt x="2352" y="346"/>
                </a:lnTo>
                <a:lnTo>
                  <a:pt x="2353" y="344"/>
                </a:lnTo>
                <a:lnTo>
                  <a:pt x="2353" y="343"/>
                </a:lnTo>
                <a:lnTo>
                  <a:pt x="2353" y="342"/>
                </a:lnTo>
                <a:lnTo>
                  <a:pt x="2353" y="344"/>
                </a:lnTo>
                <a:lnTo>
                  <a:pt x="2353" y="346"/>
                </a:lnTo>
                <a:lnTo>
                  <a:pt x="2353" y="347"/>
                </a:lnTo>
                <a:lnTo>
                  <a:pt x="2354" y="348"/>
                </a:lnTo>
                <a:lnTo>
                  <a:pt x="2354" y="347"/>
                </a:lnTo>
                <a:lnTo>
                  <a:pt x="2354" y="343"/>
                </a:lnTo>
                <a:lnTo>
                  <a:pt x="2355" y="342"/>
                </a:lnTo>
                <a:lnTo>
                  <a:pt x="2355" y="344"/>
                </a:lnTo>
                <a:lnTo>
                  <a:pt x="2355" y="350"/>
                </a:lnTo>
                <a:lnTo>
                  <a:pt x="2355" y="358"/>
                </a:lnTo>
                <a:lnTo>
                  <a:pt x="2356" y="358"/>
                </a:lnTo>
                <a:lnTo>
                  <a:pt x="2356" y="351"/>
                </a:lnTo>
                <a:lnTo>
                  <a:pt x="2356" y="344"/>
                </a:lnTo>
                <a:lnTo>
                  <a:pt x="2356" y="344"/>
                </a:lnTo>
                <a:lnTo>
                  <a:pt x="2357" y="350"/>
                </a:lnTo>
                <a:lnTo>
                  <a:pt x="2357" y="354"/>
                </a:lnTo>
                <a:lnTo>
                  <a:pt x="2357" y="355"/>
                </a:lnTo>
                <a:lnTo>
                  <a:pt x="2357" y="350"/>
                </a:lnTo>
                <a:lnTo>
                  <a:pt x="2358" y="353"/>
                </a:lnTo>
                <a:lnTo>
                  <a:pt x="2358" y="364"/>
                </a:lnTo>
                <a:lnTo>
                  <a:pt x="2358" y="358"/>
                </a:lnTo>
                <a:lnTo>
                  <a:pt x="2358" y="344"/>
                </a:lnTo>
                <a:lnTo>
                  <a:pt x="2358" y="337"/>
                </a:lnTo>
                <a:lnTo>
                  <a:pt x="2359" y="337"/>
                </a:lnTo>
                <a:lnTo>
                  <a:pt x="2359" y="344"/>
                </a:lnTo>
                <a:lnTo>
                  <a:pt x="2359" y="347"/>
                </a:lnTo>
                <a:lnTo>
                  <a:pt x="2359" y="351"/>
                </a:lnTo>
                <a:lnTo>
                  <a:pt x="2360" y="356"/>
                </a:lnTo>
                <a:lnTo>
                  <a:pt x="2360" y="354"/>
                </a:lnTo>
                <a:lnTo>
                  <a:pt x="2360" y="350"/>
                </a:lnTo>
                <a:lnTo>
                  <a:pt x="2360" y="350"/>
                </a:lnTo>
                <a:lnTo>
                  <a:pt x="2361" y="351"/>
                </a:lnTo>
                <a:lnTo>
                  <a:pt x="2361" y="352"/>
                </a:lnTo>
                <a:lnTo>
                  <a:pt x="2361" y="355"/>
                </a:lnTo>
                <a:lnTo>
                  <a:pt x="2361" y="356"/>
                </a:lnTo>
                <a:lnTo>
                  <a:pt x="2362" y="353"/>
                </a:lnTo>
                <a:lnTo>
                  <a:pt x="2362" y="352"/>
                </a:lnTo>
                <a:lnTo>
                  <a:pt x="2362" y="353"/>
                </a:lnTo>
                <a:lnTo>
                  <a:pt x="2362" y="353"/>
                </a:lnTo>
                <a:lnTo>
                  <a:pt x="2362" y="344"/>
                </a:lnTo>
                <a:lnTo>
                  <a:pt x="2363" y="337"/>
                </a:lnTo>
                <a:lnTo>
                  <a:pt x="2363" y="337"/>
                </a:lnTo>
                <a:lnTo>
                  <a:pt x="2363" y="346"/>
                </a:lnTo>
                <a:lnTo>
                  <a:pt x="2363" y="355"/>
                </a:lnTo>
                <a:lnTo>
                  <a:pt x="2364" y="357"/>
                </a:lnTo>
                <a:lnTo>
                  <a:pt x="2364" y="351"/>
                </a:lnTo>
                <a:lnTo>
                  <a:pt x="2364" y="342"/>
                </a:lnTo>
                <a:lnTo>
                  <a:pt x="2364" y="339"/>
                </a:lnTo>
                <a:lnTo>
                  <a:pt x="2365" y="347"/>
                </a:lnTo>
                <a:lnTo>
                  <a:pt x="2365" y="361"/>
                </a:lnTo>
                <a:lnTo>
                  <a:pt x="2365" y="364"/>
                </a:lnTo>
                <a:lnTo>
                  <a:pt x="2365" y="355"/>
                </a:lnTo>
                <a:lnTo>
                  <a:pt x="2366" y="347"/>
                </a:lnTo>
                <a:lnTo>
                  <a:pt x="2366" y="344"/>
                </a:lnTo>
                <a:lnTo>
                  <a:pt x="2366" y="342"/>
                </a:lnTo>
                <a:lnTo>
                  <a:pt x="2366" y="342"/>
                </a:lnTo>
                <a:lnTo>
                  <a:pt x="2367" y="344"/>
                </a:lnTo>
                <a:lnTo>
                  <a:pt x="2367" y="344"/>
                </a:lnTo>
                <a:lnTo>
                  <a:pt x="2367" y="342"/>
                </a:lnTo>
                <a:lnTo>
                  <a:pt x="2367" y="340"/>
                </a:lnTo>
                <a:lnTo>
                  <a:pt x="2367" y="344"/>
                </a:lnTo>
                <a:lnTo>
                  <a:pt x="2368" y="347"/>
                </a:lnTo>
                <a:lnTo>
                  <a:pt x="2368" y="342"/>
                </a:lnTo>
                <a:lnTo>
                  <a:pt x="2368" y="339"/>
                </a:lnTo>
                <a:lnTo>
                  <a:pt x="2368" y="342"/>
                </a:lnTo>
                <a:lnTo>
                  <a:pt x="2369" y="346"/>
                </a:lnTo>
                <a:lnTo>
                  <a:pt x="2369" y="350"/>
                </a:lnTo>
                <a:lnTo>
                  <a:pt x="2369" y="344"/>
                </a:lnTo>
                <a:lnTo>
                  <a:pt x="2369" y="342"/>
                </a:lnTo>
                <a:lnTo>
                  <a:pt x="2370" y="338"/>
                </a:lnTo>
                <a:lnTo>
                  <a:pt x="2370" y="336"/>
                </a:lnTo>
                <a:lnTo>
                  <a:pt x="2370" y="336"/>
                </a:lnTo>
                <a:lnTo>
                  <a:pt x="2370" y="336"/>
                </a:lnTo>
                <a:lnTo>
                  <a:pt x="2371" y="333"/>
                </a:lnTo>
                <a:lnTo>
                  <a:pt x="2371" y="329"/>
                </a:lnTo>
                <a:lnTo>
                  <a:pt x="2371" y="330"/>
                </a:lnTo>
                <a:lnTo>
                  <a:pt x="2371" y="336"/>
                </a:lnTo>
                <a:lnTo>
                  <a:pt x="2371" y="337"/>
                </a:lnTo>
                <a:lnTo>
                  <a:pt x="2372" y="338"/>
                </a:lnTo>
                <a:lnTo>
                  <a:pt x="2372" y="337"/>
                </a:lnTo>
                <a:lnTo>
                  <a:pt x="2372" y="339"/>
                </a:lnTo>
                <a:lnTo>
                  <a:pt x="2372" y="342"/>
                </a:lnTo>
                <a:lnTo>
                  <a:pt x="2373" y="341"/>
                </a:lnTo>
                <a:lnTo>
                  <a:pt x="2373" y="342"/>
                </a:lnTo>
                <a:lnTo>
                  <a:pt x="2373" y="347"/>
                </a:lnTo>
                <a:lnTo>
                  <a:pt x="2373" y="350"/>
                </a:lnTo>
                <a:lnTo>
                  <a:pt x="2374" y="349"/>
                </a:lnTo>
                <a:lnTo>
                  <a:pt x="2374" y="347"/>
                </a:lnTo>
                <a:lnTo>
                  <a:pt x="2374" y="350"/>
                </a:lnTo>
                <a:lnTo>
                  <a:pt x="2374" y="350"/>
                </a:lnTo>
                <a:lnTo>
                  <a:pt x="2375" y="346"/>
                </a:lnTo>
                <a:lnTo>
                  <a:pt x="2375" y="344"/>
                </a:lnTo>
                <a:lnTo>
                  <a:pt x="2375" y="344"/>
                </a:lnTo>
                <a:lnTo>
                  <a:pt x="2375" y="346"/>
                </a:lnTo>
                <a:lnTo>
                  <a:pt x="2376" y="346"/>
                </a:lnTo>
                <a:lnTo>
                  <a:pt x="2376" y="344"/>
                </a:lnTo>
                <a:lnTo>
                  <a:pt x="2376" y="341"/>
                </a:lnTo>
                <a:lnTo>
                  <a:pt x="2376" y="341"/>
                </a:lnTo>
                <a:lnTo>
                  <a:pt x="2376" y="344"/>
                </a:lnTo>
                <a:lnTo>
                  <a:pt x="2377" y="346"/>
                </a:lnTo>
                <a:lnTo>
                  <a:pt x="2377" y="344"/>
                </a:lnTo>
                <a:lnTo>
                  <a:pt x="2377" y="342"/>
                </a:lnTo>
                <a:lnTo>
                  <a:pt x="2377" y="330"/>
                </a:lnTo>
                <a:lnTo>
                  <a:pt x="2378" y="290"/>
                </a:lnTo>
                <a:lnTo>
                  <a:pt x="2378" y="232"/>
                </a:lnTo>
                <a:lnTo>
                  <a:pt x="2378" y="160"/>
                </a:lnTo>
                <a:lnTo>
                  <a:pt x="2378" y="93"/>
                </a:lnTo>
                <a:lnTo>
                  <a:pt x="2379" y="54"/>
                </a:lnTo>
                <a:lnTo>
                  <a:pt x="2379" y="55"/>
                </a:lnTo>
                <a:lnTo>
                  <a:pt x="2379" y="101"/>
                </a:lnTo>
                <a:lnTo>
                  <a:pt x="2379" y="164"/>
                </a:lnTo>
                <a:lnTo>
                  <a:pt x="2380" y="231"/>
                </a:lnTo>
                <a:lnTo>
                  <a:pt x="2380" y="288"/>
                </a:lnTo>
                <a:lnTo>
                  <a:pt x="2380" y="319"/>
                </a:lnTo>
                <a:lnTo>
                  <a:pt x="2380" y="332"/>
                </a:lnTo>
                <a:lnTo>
                  <a:pt x="2380" y="333"/>
                </a:lnTo>
                <a:lnTo>
                  <a:pt x="2381" y="332"/>
                </a:lnTo>
                <a:lnTo>
                  <a:pt x="2381" y="330"/>
                </a:lnTo>
                <a:lnTo>
                  <a:pt x="2381" y="334"/>
                </a:lnTo>
                <a:lnTo>
                  <a:pt x="2381" y="339"/>
                </a:lnTo>
                <a:lnTo>
                  <a:pt x="2382" y="346"/>
                </a:lnTo>
                <a:lnTo>
                  <a:pt x="2382" y="347"/>
                </a:lnTo>
                <a:lnTo>
                  <a:pt x="2382" y="346"/>
                </a:lnTo>
                <a:lnTo>
                  <a:pt x="2382" y="342"/>
                </a:lnTo>
                <a:lnTo>
                  <a:pt x="2383" y="340"/>
                </a:lnTo>
                <a:lnTo>
                  <a:pt x="2383" y="339"/>
                </a:lnTo>
                <a:lnTo>
                  <a:pt x="2383" y="338"/>
                </a:lnTo>
                <a:lnTo>
                  <a:pt x="2384" y="338"/>
                </a:lnTo>
                <a:lnTo>
                  <a:pt x="2384" y="337"/>
                </a:lnTo>
                <a:lnTo>
                  <a:pt x="2384" y="337"/>
                </a:lnTo>
                <a:lnTo>
                  <a:pt x="2384" y="334"/>
                </a:lnTo>
                <a:lnTo>
                  <a:pt x="2385" y="335"/>
                </a:lnTo>
                <a:lnTo>
                  <a:pt x="2385" y="338"/>
                </a:lnTo>
                <a:lnTo>
                  <a:pt x="2385" y="339"/>
                </a:lnTo>
                <a:lnTo>
                  <a:pt x="2385" y="340"/>
                </a:lnTo>
                <a:lnTo>
                  <a:pt x="2385" y="342"/>
                </a:lnTo>
                <a:lnTo>
                  <a:pt x="2385" y="340"/>
                </a:lnTo>
                <a:lnTo>
                  <a:pt x="2386" y="339"/>
                </a:lnTo>
                <a:lnTo>
                  <a:pt x="2386" y="340"/>
                </a:lnTo>
                <a:lnTo>
                  <a:pt x="2386" y="345"/>
                </a:lnTo>
                <a:lnTo>
                  <a:pt x="2386" y="346"/>
                </a:lnTo>
                <a:lnTo>
                  <a:pt x="2387" y="342"/>
                </a:lnTo>
                <a:lnTo>
                  <a:pt x="2387" y="336"/>
                </a:lnTo>
                <a:lnTo>
                  <a:pt x="2387" y="332"/>
                </a:lnTo>
                <a:lnTo>
                  <a:pt x="2388" y="334"/>
                </a:lnTo>
                <a:lnTo>
                  <a:pt x="2388" y="334"/>
                </a:lnTo>
                <a:lnTo>
                  <a:pt x="2388" y="333"/>
                </a:lnTo>
                <a:lnTo>
                  <a:pt x="2388" y="332"/>
                </a:lnTo>
                <a:lnTo>
                  <a:pt x="2389" y="332"/>
                </a:lnTo>
                <a:lnTo>
                  <a:pt x="2389" y="332"/>
                </a:lnTo>
                <a:lnTo>
                  <a:pt x="2389" y="333"/>
                </a:lnTo>
                <a:lnTo>
                  <a:pt x="2389" y="328"/>
                </a:lnTo>
                <a:lnTo>
                  <a:pt x="2389" y="324"/>
                </a:lnTo>
                <a:lnTo>
                  <a:pt x="2389" y="323"/>
                </a:lnTo>
                <a:lnTo>
                  <a:pt x="2390" y="324"/>
                </a:lnTo>
                <a:lnTo>
                  <a:pt x="2390" y="324"/>
                </a:lnTo>
                <a:lnTo>
                  <a:pt x="2390" y="319"/>
                </a:lnTo>
                <a:lnTo>
                  <a:pt x="2391" y="311"/>
                </a:lnTo>
                <a:lnTo>
                  <a:pt x="2391" y="308"/>
                </a:lnTo>
                <a:lnTo>
                  <a:pt x="2391" y="307"/>
                </a:lnTo>
                <a:lnTo>
                  <a:pt x="2391" y="306"/>
                </a:lnTo>
                <a:lnTo>
                  <a:pt x="2392" y="304"/>
                </a:lnTo>
                <a:lnTo>
                  <a:pt x="2392" y="301"/>
                </a:lnTo>
                <a:lnTo>
                  <a:pt x="2392" y="301"/>
                </a:lnTo>
                <a:lnTo>
                  <a:pt x="2392" y="299"/>
                </a:lnTo>
                <a:lnTo>
                  <a:pt x="2393" y="295"/>
                </a:lnTo>
                <a:lnTo>
                  <a:pt x="2393" y="289"/>
                </a:lnTo>
                <a:lnTo>
                  <a:pt x="2393" y="284"/>
                </a:lnTo>
                <a:lnTo>
                  <a:pt x="2393" y="282"/>
                </a:lnTo>
                <a:lnTo>
                  <a:pt x="2393" y="280"/>
                </a:lnTo>
                <a:lnTo>
                  <a:pt x="2394" y="280"/>
                </a:lnTo>
                <a:lnTo>
                  <a:pt x="2394" y="282"/>
                </a:lnTo>
                <a:lnTo>
                  <a:pt x="2394" y="282"/>
                </a:lnTo>
                <a:lnTo>
                  <a:pt x="2394" y="283"/>
                </a:lnTo>
                <a:lnTo>
                  <a:pt x="2395" y="286"/>
                </a:lnTo>
                <a:lnTo>
                  <a:pt x="2395" y="290"/>
                </a:lnTo>
                <a:lnTo>
                  <a:pt x="2395" y="294"/>
                </a:lnTo>
                <a:lnTo>
                  <a:pt x="2395" y="299"/>
                </a:lnTo>
                <a:lnTo>
                  <a:pt x="2396" y="304"/>
                </a:lnTo>
                <a:lnTo>
                  <a:pt x="2396" y="310"/>
                </a:lnTo>
                <a:lnTo>
                  <a:pt x="2396" y="313"/>
                </a:lnTo>
                <a:lnTo>
                  <a:pt x="2396" y="317"/>
                </a:lnTo>
                <a:lnTo>
                  <a:pt x="2397" y="319"/>
                </a:lnTo>
                <a:lnTo>
                  <a:pt x="2397" y="320"/>
                </a:lnTo>
                <a:lnTo>
                  <a:pt x="2397" y="322"/>
                </a:lnTo>
                <a:lnTo>
                  <a:pt x="2397" y="324"/>
                </a:lnTo>
                <a:lnTo>
                  <a:pt x="2398" y="327"/>
                </a:lnTo>
                <a:lnTo>
                  <a:pt x="2398" y="329"/>
                </a:lnTo>
                <a:lnTo>
                  <a:pt x="2398" y="331"/>
                </a:lnTo>
                <a:lnTo>
                  <a:pt x="2398" y="334"/>
                </a:lnTo>
                <a:lnTo>
                  <a:pt x="2398" y="335"/>
                </a:lnTo>
                <a:lnTo>
                  <a:pt x="2399" y="333"/>
                </a:lnTo>
                <a:lnTo>
                  <a:pt x="2399" y="334"/>
                </a:lnTo>
                <a:lnTo>
                  <a:pt x="2399" y="330"/>
                </a:lnTo>
                <a:lnTo>
                  <a:pt x="2399" y="330"/>
                </a:lnTo>
                <a:lnTo>
                  <a:pt x="2400" y="330"/>
                </a:lnTo>
                <a:lnTo>
                  <a:pt x="2400" y="331"/>
                </a:lnTo>
                <a:lnTo>
                  <a:pt x="2400" y="333"/>
                </a:lnTo>
                <a:lnTo>
                  <a:pt x="2400" y="333"/>
                </a:lnTo>
                <a:lnTo>
                  <a:pt x="2401" y="336"/>
                </a:lnTo>
                <a:lnTo>
                  <a:pt x="2401" y="338"/>
                </a:lnTo>
                <a:lnTo>
                  <a:pt x="2401" y="337"/>
                </a:lnTo>
                <a:lnTo>
                  <a:pt x="2401" y="332"/>
                </a:lnTo>
                <a:lnTo>
                  <a:pt x="2402" y="330"/>
                </a:lnTo>
                <a:lnTo>
                  <a:pt x="2402" y="331"/>
                </a:lnTo>
                <a:lnTo>
                  <a:pt x="2402" y="332"/>
                </a:lnTo>
                <a:lnTo>
                  <a:pt x="2402" y="334"/>
                </a:lnTo>
                <a:lnTo>
                  <a:pt x="2402" y="336"/>
                </a:lnTo>
                <a:lnTo>
                  <a:pt x="2403" y="337"/>
                </a:lnTo>
                <a:lnTo>
                  <a:pt x="2403" y="336"/>
                </a:lnTo>
                <a:lnTo>
                  <a:pt x="2403" y="335"/>
                </a:lnTo>
                <a:lnTo>
                  <a:pt x="2403" y="337"/>
                </a:lnTo>
                <a:lnTo>
                  <a:pt x="2404" y="337"/>
                </a:lnTo>
                <a:lnTo>
                  <a:pt x="2404" y="338"/>
                </a:lnTo>
                <a:lnTo>
                  <a:pt x="2404" y="342"/>
                </a:lnTo>
                <a:lnTo>
                  <a:pt x="2404" y="342"/>
                </a:lnTo>
                <a:lnTo>
                  <a:pt x="2405" y="340"/>
                </a:lnTo>
                <a:lnTo>
                  <a:pt x="2405" y="334"/>
                </a:lnTo>
                <a:lnTo>
                  <a:pt x="2405" y="333"/>
                </a:lnTo>
                <a:lnTo>
                  <a:pt x="2405" y="335"/>
                </a:lnTo>
                <a:lnTo>
                  <a:pt x="2406" y="338"/>
                </a:lnTo>
                <a:lnTo>
                  <a:pt x="2406" y="338"/>
                </a:lnTo>
                <a:lnTo>
                  <a:pt x="2406" y="336"/>
                </a:lnTo>
                <a:lnTo>
                  <a:pt x="2406" y="337"/>
                </a:lnTo>
                <a:lnTo>
                  <a:pt x="2407" y="338"/>
                </a:lnTo>
                <a:lnTo>
                  <a:pt x="2407" y="338"/>
                </a:lnTo>
                <a:lnTo>
                  <a:pt x="2407" y="338"/>
                </a:lnTo>
                <a:lnTo>
                  <a:pt x="2407" y="336"/>
                </a:lnTo>
                <a:lnTo>
                  <a:pt x="2407" y="334"/>
                </a:lnTo>
                <a:lnTo>
                  <a:pt x="2408" y="336"/>
                </a:lnTo>
                <a:lnTo>
                  <a:pt x="2408" y="338"/>
                </a:lnTo>
                <a:lnTo>
                  <a:pt x="2408" y="338"/>
                </a:lnTo>
                <a:lnTo>
                  <a:pt x="2408" y="336"/>
                </a:lnTo>
                <a:lnTo>
                  <a:pt x="2409" y="333"/>
                </a:lnTo>
                <a:lnTo>
                  <a:pt x="2409" y="335"/>
                </a:lnTo>
                <a:lnTo>
                  <a:pt x="2409" y="336"/>
                </a:lnTo>
                <a:lnTo>
                  <a:pt x="2409" y="338"/>
                </a:lnTo>
                <a:lnTo>
                  <a:pt x="2410" y="334"/>
                </a:lnTo>
                <a:lnTo>
                  <a:pt x="2410" y="333"/>
                </a:lnTo>
                <a:lnTo>
                  <a:pt x="2410" y="334"/>
                </a:lnTo>
                <a:lnTo>
                  <a:pt x="2410" y="333"/>
                </a:lnTo>
                <a:lnTo>
                  <a:pt x="2411" y="335"/>
                </a:lnTo>
                <a:lnTo>
                  <a:pt x="2411" y="337"/>
                </a:lnTo>
                <a:lnTo>
                  <a:pt x="2411" y="336"/>
                </a:lnTo>
                <a:lnTo>
                  <a:pt x="2411" y="337"/>
                </a:lnTo>
                <a:lnTo>
                  <a:pt x="2411" y="336"/>
                </a:lnTo>
                <a:lnTo>
                  <a:pt x="2412" y="337"/>
                </a:lnTo>
                <a:lnTo>
                  <a:pt x="2412" y="335"/>
                </a:lnTo>
                <a:lnTo>
                  <a:pt x="2412" y="334"/>
                </a:lnTo>
                <a:lnTo>
                  <a:pt x="2412" y="334"/>
                </a:lnTo>
                <a:lnTo>
                  <a:pt x="2413" y="335"/>
                </a:lnTo>
                <a:lnTo>
                  <a:pt x="2413" y="336"/>
                </a:lnTo>
                <a:lnTo>
                  <a:pt x="2413" y="335"/>
                </a:lnTo>
                <a:lnTo>
                  <a:pt x="2413" y="336"/>
                </a:lnTo>
                <a:lnTo>
                  <a:pt x="2414" y="337"/>
                </a:lnTo>
                <a:lnTo>
                  <a:pt x="2414" y="336"/>
                </a:lnTo>
                <a:lnTo>
                  <a:pt x="2414" y="334"/>
                </a:lnTo>
                <a:lnTo>
                  <a:pt x="2414" y="334"/>
                </a:lnTo>
                <a:lnTo>
                  <a:pt x="2415" y="336"/>
                </a:lnTo>
                <a:lnTo>
                  <a:pt x="2415" y="335"/>
                </a:lnTo>
                <a:lnTo>
                  <a:pt x="2415" y="338"/>
                </a:lnTo>
                <a:lnTo>
                  <a:pt x="2415" y="339"/>
                </a:lnTo>
                <a:lnTo>
                  <a:pt x="2416" y="339"/>
                </a:lnTo>
                <a:lnTo>
                  <a:pt x="2416" y="337"/>
                </a:lnTo>
                <a:lnTo>
                  <a:pt x="2416" y="338"/>
                </a:lnTo>
                <a:lnTo>
                  <a:pt x="2416" y="340"/>
                </a:lnTo>
                <a:lnTo>
                  <a:pt x="2416" y="343"/>
                </a:lnTo>
                <a:lnTo>
                  <a:pt x="2417" y="339"/>
                </a:lnTo>
                <a:lnTo>
                  <a:pt x="2417" y="336"/>
                </a:lnTo>
                <a:lnTo>
                  <a:pt x="2417" y="334"/>
                </a:lnTo>
                <a:lnTo>
                  <a:pt x="2417" y="337"/>
                </a:lnTo>
                <a:lnTo>
                  <a:pt x="2418" y="337"/>
                </a:lnTo>
                <a:lnTo>
                  <a:pt x="2418" y="339"/>
                </a:lnTo>
                <a:lnTo>
                  <a:pt x="2418" y="338"/>
                </a:lnTo>
                <a:lnTo>
                  <a:pt x="2418" y="338"/>
                </a:lnTo>
                <a:lnTo>
                  <a:pt x="2419" y="339"/>
                </a:lnTo>
                <a:lnTo>
                  <a:pt x="2419" y="339"/>
                </a:lnTo>
                <a:lnTo>
                  <a:pt x="2419" y="339"/>
                </a:lnTo>
                <a:lnTo>
                  <a:pt x="2420" y="338"/>
                </a:lnTo>
                <a:lnTo>
                  <a:pt x="2420" y="337"/>
                </a:lnTo>
                <a:lnTo>
                  <a:pt x="2420" y="338"/>
                </a:lnTo>
                <a:lnTo>
                  <a:pt x="2420" y="340"/>
                </a:lnTo>
                <a:lnTo>
                  <a:pt x="2420" y="338"/>
                </a:lnTo>
                <a:lnTo>
                  <a:pt x="2420" y="338"/>
                </a:lnTo>
                <a:lnTo>
                  <a:pt x="2421" y="338"/>
                </a:lnTo>
                <a:lnTo>
                  <a:pt x="2421" y="339"/>
                </a:lnTo>
                <a:lnTo>
                  <a:pt x="2421" y="341"/>
                </a:lnTo>
                <a:lnTo>
                  <a:pt x="2421" y="339"/>
                </a:lnTo>
                <a:lnTo>
                  <a:pt x="2422" y="339"/>
                </a:lnTo>
                <a:lnTo>
                  <a:pt x="2422" y="340"/>
                </a:lnTo>
                <a:lnTo>
                  <a:pt x="2422" y="340"/>
                </a:lnTo>
                <a:lnTo>
                  <a:pt x="2423" y="340"/>
                </a:lnTo>
                <a:lnTo>
                  <a:pt x="2423" y="339"/>
                </a:lnTo>
                <a:lnTo>
                  <a:pt x="2423" y="339"/>
                </a:lnTo>
                <a:lnTo>
                  <a:pt x="2423" y="338"/>
                </a:lnTo>
                <a:lnTo>
                  <a:pt x="2424" y="338"/>
                </a:lnTo>
                <a:lnTo>
                  <a:pt x="2424" y="338"/>
                </a:lnTo>
                <a:lnTo>
                  <a:pt x="2424" y="337"/>
                </a:lnTo>
                <a:lnTo>
                  <a:pt x="2424" y="337"/>
                </a:lnTo>
                <a:lnTo>
                  <a:pt x="2425" y="336"/>
                </a:lnTo>
                <a:lnTo>
                  <a:pt x="2425" y="337"/>
                </a:lnTo>
                <a:lnTo>
                  <a:pt x="2425" y="337"/>
                </a:lnTo>
                <a:lnTo>
                  <a:pt x="2425" y="338"/>
                </a:lnTo>
                <a:lnTo>
                  <a:pt x="2425" y="336"/>
                </a:lnTo>
                <a:lnTo>
                  <a:pt x="2426" y="336"/>
                </a:lnTo>
                <a:lnTo>
                  <a:pt x="2426" y="337"/>
                </a:lnTo>
                <a:lnTo>
                  <a:pt x="2426" y="337"/>
                </a:lnTo>
                <a:lnTo>
                  <a:pt x="2426" y="339"/>
                </a:lnTo>
                <a:lnTo>
                  <a:pt x="2427" y="337"/>
                </a:lnTo>
                <a:lnTo>
                  <a:pt x="2427" y="335"/>
                </a:lnTo>
                <a:lnTo>
                  <a:pt x="2427" y="336"/>
                </a:lnTo>
                <a:lnTo>
                  <a:pt x="2427" y="336"/>
                </a:lnTo>
                <a:lnTo>
                  <a:pt x="2428" y="337"/>
                </a:lnTo>
                <a:lnTo>
                  <a:pt x="2428" y="336"/>
                </a:lnTo>
                <a:lnTo>
                  <a:pt x="2428" y="336"/>
                </a:lnTo>
                <a:lnTo>
                  <a:pt x="2428" y="337"/>
                </a:lnTo>
                <a:lnTo>
                  <a:pt x="2429" y="337"/>
                </a:lnTo>
                <a:lnTo>
                  <a:pt x="2429" y="337"/>
                </a:lnTo>
                <a:lnTo>
                  <a:pt x="2429" y="337"/>
                </a:lnTo>
                <a:lnTo>
                  <a:pt x="2429" y="337"/>
                </a:lnTo>
                <a:lnTo>
                  <a:pt x="2429" y="337"/>
                </a:lnTo>
                <a:lnTo>
                  <a:pt x="2430" y="336"/>
                </a:lnTo>
                <a:lnTo>
                  <a:pt x="2430" y="335"/>
                </a:lnTo>
                <a:lnTo>
                  <a:pt x="2430" y="335"/>
                </a:lnTo>
                <a:lnTo>
                  <a:pt x="2430" y="331"/>
                </a:lnTo>
                <a:lnTo>
                  <a:pt x="2431" y="330"/>
                </a:lnTo>
                <a:lnTo>
                  <a:pt x="2431" y="327"/>
                </a:lnTo>
                <a:lnTo>
                  <a:pt x="2431" y="328"/>
                </a:lnTo>
                <a:lnTo>
                  <a:pt x="2431" y="330"/>
                </a:lnTo>
                <a:lnTo>
                  <a:pt x="2432" y="328"/>
                </a:lnTo>
                <a:lnTo>
                  <a:pt x="2432" y="328"/>
                </a:lnTo>
                <a:lnTo>
                  <a:pt x="2432" y="324"/>
                </a:lnTo>
                <a:lnTo>
                  <a:pt x="2432" y="323"/>
                </a:lnTo>
                <a:lnTo>
                  <a:pt x="2433" y="322"/>
                </a:lnTo>
                <a:lnTo>
                  <a:pt x="2433" y="323"/>
                </a:lnTo>
                <a:lnTo>
                  <a:pt x="2433" y="326"/>
                </a:lnTo>
                <a:lnTo>
                  <a:pt x="2433" y="327"/>
                </a:lnTo>
                <a:lnTo>
                  <a:pt x="2433" y="329"/>
                </a:lnTo>
                <a:lnTo>
                  <a:pt x="2434" y="330"/>
                </a:lnTo>
                <a:lnTo>
                  <a:pt x="2434" y="330"/>
                </a:lnTo>
                <a:lnTo>
                  <a:pt x="2434" y="332"/>
                </a:lnTo>
                <a:lnTo>
                  <a:pt x="2434" y="333"/>
                </a:lnTo>
                <a:lnTo>
                  <a:pt x="2435" y="337"/>
                </a:lnTo>
                <a:lnTo>
                  <a:pt x="2435" y="337"/>
                </a:lnTo>
                <a:lnTo>
                  <a:pt x="2435" y="338"/>
                </a:lnTo>
                <a:lnTo>
                  <a:pt x="2435" y="336"/>
                </a:lnTo>
                <a:lnTo>
                  <a:pt x="2436" y="335"/>
                </a:lnTo>
                <a:lnTo>
                  <a:pt x="2436" y="336"/>
                </a:lnTo>
                <a:lnTo>
                  <a:pt x="2436" y="336"/>
                </a:lnTo>
                <a:lnTo>
                  <a:pt x="2436" y="338"/>
                </a:lnTo>
                <a:lnTo>
                  <a:pt x="2437" y="339"/>
                </a:lnTo>
                <a:lnTo>
                  <a:pt x="2437" y="339"/>
                </a:lnTo>
                <a:lnTo>
                  <a:pt x="2437" y="340"/>
                </a:lnTo>
                <a:lnTo>
                  <a:pt x="2437" y="337"/>
                </a:lnTo>
                <a:lnTo>
                  <a:pt x="2438" y="337"/>
                </a:lnTo>
                <a:lnTo>
                  <a:pt x="2438" y="337"/>
                </a:lnTo>
                <a:lnTo>
                  <a:pt x="2438" y="337"/>
                </a:lnTo>
                <a:lnTo>
                  <a:pt x="2438" y="336"/>
                </a:lnTo>
                <a:lnTo>
                  <a:pt x="2438" y="336"/>
                </a:lnTo>
                <a:lnTo>
                  <a:pt x="2439" y="338"/>
                </a:lnTo>
                <a:lnTo>
                  <a:pt x="2439" y="340"/>
                </a:lnTo>
                <a:lnTo>
                  <a:pt x="2439" y="340"/>
                </a:lnTo>
                <a:lnTo>
                  <a:pt x="2439" y="328"/>
                </a:lnTo>
                <a:lnTo>
                  <a:pt x="2440" y="293"/>
                </a:lnTo>
                <a:lnTo>
                  <a:pt x="2440" y="232"/>
                </a:lnTo>
                <a:lnTo>
                  <a:pt x="2440" y="153"/>
                </a:lnTo>
                <a:lnTo>
                  <a:pt x="2440" y="85"/>
                </a:lnTo>
                <a:lnTo>
                  <a:pt x="2441" y="38"/>
                </a:lnTo>
                <a:lnTo>
                  <a:pt x="2441" y="32"/>
                </a:lnTo>
                <a:lnTo>
                  <a:pt x="2441" y="71"/>
                </a:lnTo>
                <a:lnTo>
                  <a:pt x="2441" y="133"/>
                </a:lnTo>
                <a:lnTo>
                  <a:pt x="2442" y="202"/>
                </a:lnTo>
                <a:lnTo>
                  <a:pt x="2442" y="266"/>
                </a:lnTo>
                <a:lnTo>
                  <a:pt x="2442" y="309"/>
                </a:lnTo>
                <a:lnTo>
                  <a:pt x="2442" y="327"/>
                </a:lnTo>
                <a:lnTo>
                  <a:pt x="2442" y="330"/>
                </a:lnTo>
                <a:lnTo>
                  <a:pt x="2443" y="328"/>
                </a:lnTo>
                <a:lnTo>
                  <a:pt x="2443" y="328"/>
                </a:lnTo>
                <a:lnTo>
                  <a:pt x="2443" y="329"/>
                </a:lnTo>
                <a:lnTo>
                  <a:pt x="2443" y="332"/>
                </a:lnTo>
                <a:lnTo>
                  <a:pt x="2444" y="335"/>
                </a:lnTo>
                <a:lnTo>
                  <a:pt x="2444" y="337"/>
                </a:lnTo>
                <a:lnTo>
                  <a:pt x="2444" y="338"/>
                </a:lnTo>
                <a:lnTo>
                  <a:pt x="2444" y="336"/>
                </a:lnTo>
                <a:lnTo>
                  <a:pt x="2445" y="336"/>
                </a:lnTo>
                <a:lnTo>
                  <a:pt x="2445" y="335"/>
                </a:lnTo>
                <a:lnTo>
                  <a:pt x="2445" y="336"/>
                </a:lnTo>
                <a:lnTo>
                  <a:pt x="2445" y="336"/>
                </a:lnTo>
                <a:lnTo>
                  <a:pt x="2446" y="337"/>
                </a:lnTo>
                <a:lnTo>
                  <a:pt x="2446" y="337"/>
                </a:lnTo>
                <a:lnTo>
                  <a:pt x="2446" y="336"/>
                </a:lnTo>
                <a:lnTo>
                  <a:pt x="2446" y="336"/>
                </a:lnTo>
                <a:lnTo>
                  <a:pt x="2447" y="335"/>
                </a:lnTo>
                <a:lnTo>
                  <a:pt x="2447" y="334"/>
                </a:lnTo>
                <a:lnTo>
                  <a:pt x="2447" y="335"/>
                </a:lnTo>
                <a:lnTo>
                  <a:pt x="2447" y="336"/>
                </a:lnTo>
                <a:lnTo>
                  <a:pt x="2447" y="336"/>
                </a:lnTo>
                <a:lnTo>
                  <a:pt x="2448" y="336"/>
                </a:lnTo>
                <a:lnTo>
                  <a:pt x="2448" y="334"/>
                </a:lnTo>
                <a:lnTo>
                  <a:pt x="2448" y="333"/>
                </a:lnTo>
                <a:lnTo>
                  <a:pt x="2448" y="334"/>
                </a:lnTo>
                <a:lnTo>
                  <a:pt x="2449" y="333"/>
                </a:lnTo>
                <a:lnTo>
                  <a:pt x="2449" y="334"/>
                </a:lnTo>
                <a:lnTo>
                  <a:pt x="2449" y="332"/>
                </a:lnTo>
                <a:lnTo>
                  <a:pt x="2449" y="332"/>
                </a:lnTo>
                <a:lnTo>
                  <a:pt x="2450" y="330"/>
                </a:lnTo>
                <a:lnTo>
                  <a:pt x="2450" y="328"/>
                </a:lnTo>
                <a:lnTo>
                  <a:pt x="2450" y="328"/>
                </a:lnTo>
                <a:lnTo>
                  <a:pt x="2450" y="327"/>
                </a:lnTo>
                <a:lnTo>
                  <a:pt x="2451" y="328"/>
                </a:lnTo>
                <a:lnTo>
                  <a:pt x="2451" y="328"/>
                </a:lnTo>
                <a:lnTo>
                  <a:pt x="2451" y="326"/>
                </a:lnTo>
                <a:lnTo>
                  <a:pt x="2451" y="325"/>
                </a:lnTo>
                <a:lnTo>
                  <a:pt x="2451" y="320"/>
                </a:lnTo>
                <a:lnTo>
                  <a:pt x="2452" y="319"/>
                </a:lnTo>
                <a:lnTo>
                  <a:pt x="2452" y="320"/>
                </a:lnTo>
                <a:lnTo>
                  <a:pt x="2452" y="317"/>
                </a:lnTo>
                <a:lnTo>
                  <a:pt x="2452" y="312"/>
                </a:lnTo>
                <a:lnTo>
                  <a:pt x="2453" y="310"/>
                </a:lnTo>
                <a:lnTo>
                  <a:pt x="2453" y="306"/>
                </a:lnTo>
                <a:lnTo>
                  <a:pt x="2453" y="304"/>
                </a:lnTo>
                <a:lnTo>
                  <a:pt x="2453" y="300"/>
                </a:lnTo>
                <a:lnTo>
                  <a:pt x="2454" y="297"/>
                </a:lnTo>
                <a:lnTo>
                  <a:pt x="2454" y="296"/>
                </a:lnTo>
                <a:lnTo>
                  <a:pt x="2454" y="293"/>
                </a:lnTo>
                <a:lnTo>
                  <a:pt x="2454" y="289"/>
                </a:lnTo>
                <a:lnTo>
                  <a:pt x="2455" y="287"/>
                </a:lnTo>
                <a:lnTo>
                  <a:pt x="2455" y="284"/>
                </a:lnTo>
                <a:lnTo>
                  <a:pt x="2455" y="282"/>
                </a:lnTo>
                <a:lnTo>
                  <a:pt x="2456" y="280"/>
                </a:lnTo>
                <a:lnTo>
                  <a:pt x="2456" y="279"/>
                </a:lnTo>
                <a:lnTo>
                  <a:pt x="2456" y="279"/>
                </a:lnTo>
                <a:lnTo>
                  <a:pt x="2456" y="283"/>
                </a:lnTo>
                <a:lnTo>
                  <a:pt x="2456" y="282"/>
                </a:lnTo>
                <a:lnTo>
                  <a:pt x="2456" y="285"/>
                </a:lnTo>
                <a:lnTo>
                  <a:pt x="2457" y="288"/>
                </a:lnTo>
                <a:lnTo>
                  <a:pt x="2457" y="294"/>
                </a:lnTo>
                <a:lnTo>
                  <a:pt x="2457" y="298"/>
                </a:lnTo>
                <a:lnTo>
                  <a:pt x="2457" y="304"/>
                </a:lnTo>
                <a:lnTo>
                  <a:pt x="2458" y="308"/>
                </a:lnTo>
                <a:lnTo>
                  <a:pt x="2458" y="312"/>
                </a:lnTo>
                <a:lnTo>
                  <a:pt x="2458" y="316"/>
                </a:lnTo>
                <a:lnTo>
                  <a:pt x="2459" y="319"/>
                </a:lnTo>
                <a:lnTo>
                  <a:pt x="2459" y="319"/>
                </a:lnTo>
                <a:lnTo>
                  <a:pt x="2459" y="322"/>
                </a:lnTo>
                <a:lnTo>
                  <a:pt x="2459" y="325"/>
                </a:lnTo>
                <a:lnTo>
                  <a:pt x="2460" y="328"/>
                </a:lnTo>
                <a:lnTo>
                  <a:pt x="2460" y="327"/>
                </a:lnTo>
                <a:lnTo>
                  <a:pt x="2460" y="328"/>
                </a:lnTo>
                <a:lnTo>
                  <a:pt x="2460" y="328"/>
                </a:lnTo>
                <a:lnTo>
                  <a:pt x="2460" y="330"/>
                </a:lnTo>
                <a:lnTo>
                  <a:pt x="2460" y="332"/>
                </a:lnTo>
                <a:lnTo>
                  <a:pt x="2461" y="332"/>
                </a:lnTo>
                <a:lnTo>
                  <a:pt x="2461" y="333"/>
                </a:lnTo>
                <a:lnTo>
                  <a:pt x="2461" y="336"/>
                </a:lnTo>
                <a:lnTo>
                  <a:pt x="2462" y="333"/>
                </a:lnTo>
                <a:lnTo>
                  <a:pt x="2462" y="334"/>
                </a:lnTo>
                <a:lnTo>
                  <a:pt x="2462" y="332"/>
                </a:lnTo>
                <a:lnTo>
                  <a:pt x="2462" y="333"/>
                </a:lnTo>
                <a:lnTo>
                  <a:pt x="2463" y="335"/>
                </a:lnTo>
                <a:lnTo>
                  <a:pt x="2463" y="334"/>
                </a:lnTo>
                <a:lnTo>
                  <a:pt x="2463" y="334"/>
                </a:lnTo>
                <a:lnTo>
                  <a:pt x="2463" y="333"/>
                </a:lnTo>
                <a:lnTo>
                  <a:pt x="2464" y="334"/>
                </a:lnTo>
                <a:lnTo>
                  <a:pt x="2464" y="334"/>
                </a:lnTo>
                <a:lnTo>
                  <a:pt x="2464" y="332"/>
                </a:lnTo>
                <a:lnTo>
                  <a:pt x="2464" y="331"/>
                </a:lnTo>
                <a:lnTo>
                  <a:pt x="2465" y="331"/>
                </a:lnTo>
                <a:lnTo>
                  <a:pt x="2465" y="332"/>
                </a:lnTo>
                <a:lnTo>
                  <a:pt x="2465" y="333"/>
                </a:lnTo>
                <a:lnTo>
                  <a:pt x="2465" y="335"/>
                </a:lnTo>
                <a:lnTo>
                  <a:pt x="2465" y="334"/>
                </a:lnTo>
                <a:lnTo>
                  <a:pt x="2466" y="334"/>
                </a:lnTo>
                <a:lnTo>
                  <a:pt x="2466" y="336"/>
                </a:lnTo>
                <a:lnTo>
                  <a:pt x="2466" y="335"/>
                </a:lnTo>
                <a:lnTo>
                  <a:pt x="2466" y="335"/>
                </a:lnTo>
                <a:lnTo>
                  <a:pt x="2467" y="335"/>
                </a:lnTo>
                <a:lnTo>
                  <a:pt x="2467" y="335"/>
                </a:lnTo>
                <a:lnTo>
                  <a:pt x="2467" y="336"/>
                </a:lnTo>
                <a:lnTo>
                  <a:pt x="2467" y="336"/>
                </a:lnTo>
                <a:lnTo>
                  <a:pt x="2468" y="337"/>
                </a:lnTo>
                <a:lnTo>
                  <a:pt x="2468" y="337"/>
                </a:lnTo>
                <a:lnTo>
                  <a:pt x="2468" y="337"/>
                </a:lnTo>
                <a:lnTo>
                  <a:pt x="2468" y="336"/>
                </a:lnTo>
                <a:lnTo>
                  <a:pt x="2469" y="337"/>
                </a:lnTo>
                <a:lnTo>
                  <a:pt x="2469" y="336"/>
                </a:lnTo>
                <a:lnTo>
                  <a:pt x="2469" y="339"/>
                </a:lnTo>
                <a:lnTo>
                  <a:pt x="2469" y="336"/>
                </a:lnTo>
                <a:lnTo>
                  <a:pt x="2469" y="336"/>
                </a:lnTo>
                <a:lnTo>
                  <a:pt x="2470" y="336"/>
                </a:lnTo>
                <a:lnTo>
                  <a:pt x="2470" y="337"/>
                </a:lnTo>
                <a:lnTo>
                  <a:pt x="2470" y="335"/>
                </a:lnTo>
                <a:lnTo>
                  <a:pt x="2470" y="334"/>
                </a:lnTo>
                <a:lnTo>
                  <a:pt x="2471" y="333"/>
                </a:lnTo>
                <a:lnTo>
                  <a:pt x="2471" y="333"/>
                </a:lnTo>
                <a:lnTo>
                  <a:pt x="2471" y="333"/>
                </a:lnTo>
                <a:lnTo>
                  <a:pt x="2471" y="334"/>
                </a:lnTo>
                <a:lnTo>
                  <a:pt x="2472" y="333"/>
                </a:lnTo>
                <a:lnTo>
                  <a:pt x="2472" y="333"/>
                </a:lnTo>
                <a:lnTo>
                  <a:pt x="2472" y="332"/>
                </a:lnTo>
                <a:lnTo>
                  <a:pt x="2472" y="334"/>
                </a:lnTo>
                <a:lnTo>
                  <a:pt x="2473" y="337"/>
                </a:lnTo>
                <a:lnTo>
                  <a:pt x="2473" y="333"/>
                </a:lnTo>
                <a:lnTo>
                  <a:pt x="2473" y="334"/>
                </a:lnTo>
                <a:lnTo>
                  <a:pt x="2473" y="334"/>
                </a:lnTo>
                <a:lnTo>
                  <a:pt x="2473" y="335"/>
                </a:lnTo>
                <a:lnTo>
                  <a:pt x="2474" y="336"/>
                </a:lnTo>
                <a:lnTo>
                  <a:pt x="2474" y="336"/>
                </a:lnTo>
                <a:lnTo>
                  <a:pt x="2474" y="335"/>
                </a:lnTo>
                <a:lnTo>
                  <a:pt x="2474" y="334"/>
                </a:lnTo>
                <a:lnTo>
                  <a:pt x="2475" y="336"/>
                </a:lnTo>
                <a:lnTo>
                  <a:pt x="2475" y="336"/>
                </a:lnTo>
                <a:lnTo>
                  <a:pt x="2475" y="336"/>
                </a:lnTo>
                <a:lnTo>
                  <a:pt x="2475" y="336"/>
                </a:lnTo>
                <a:lnTo>
                  <a:pt x="2476" y="336"/>
                </a:lnTo>
                <a:lnTo>
                  <a:pt x="2476" y="336"/>
                </a:lnTo>
                <a:lnTo>
                  <a:pt x="2476" y="336"/>
                </a:lnTo>
                <a:lnTo>
                  <a:pt x="2476" y="337"/>
                </a:lnTo>
                <a:lnTo>
                  <a:pt x="2477" y="338"/>
                </a:lnTo>
                <a:lnTo>
                  <a:pt x="2477" y="338"/>
                </a:lnTo>
                <a:lnTo>
                  <a:pt x="2477" y="337"/>
                </a:lnTo>
                <a:lnTo>
                  <a:pt x="2477" y="335"/>
                </a:lnTo>
                <a:lnTo>
                  <a:pt x="2478" y="336"/>
                </a:lnTo>
                <a:lnTo>
                  <a:pt x="2478" y="336"/>
                </a:lnTo>
                <a:lnTo>
                  <a:pt x="2478" y="338"/>
                </a:lnTo>
                <a:lnTo>
                  <a:pt x="2478" y="338"/>
                </a:lnTo>
                <a:lnTo>
                  <a:pt x="2478" y="336"/>
                </a:lnTo>
                <a:lnTo>
                  <a:pt x="2479" y="336"/>
                </a:lnTo>
                <a:lnTo>
                  <a:pt x="2479" y="336"/>
                </a:lnTo>
                <a:lnTo>
                  <a:pt x="2479" y="338"/>
                </a:lnTo>
                <a:lnTo>
                  <a:pt x="2479" y="337"/>
                </a:lnTo>
                <a:lnTo>
                  <a:pt x="2480" y="337"/>
                </a:lnTo>
                <a:lnTo>
                  <a:pt x="2480" y="338"/>
                </a:lnTo>
                <a:lnTo>
                  <a:pt x="2480" y="338"/>
                </a:lnTo>
                <a:lnTo>
                  <a:pt x="2480" y="338"/>
                </a:lnTo>
                <a:lnTo>
                  <a:pt x="2481" y="338"/>
                </a:lnTo>
                <a:lnTo>
                  <a:pt x="2481" y="338"/>
                </a:lnTo>
                <a:lnTo>
                  <a:pt x="2481" y="338"/>
                </a:lnTo>
                <a:lnTo>
                  <a:pt x="2481" y="338"/>
                </a:lnTo>
                <a:lnTo>
                  <a:pt x="2482" y="337"/>
                </a:lnTo>
                <a:lnTo>
                  <a:pt x="2482" y="338"/>
                </a:lnTo>
                <a:lnTo>
                  <a:pt x="2482" y="338"/>
                </a:lnTo>
                <a:lnTo>
                  <a:pt x="2482" y="339"/>
                </a:lnTo>
                <a:lnTo>
                  <a:pt x="2482" y="340"/>
                </a:lnTo>
                <a:lnTo>
                  <a:pt x="2483" y="339"/>
                </a:lnTo>
                <a:lnTo>
                  <a:pt x="2483" y="339"/>
                </a:lnTo>
                <a:lnTo>
                  <a:pt x="2483" y="339"/>
                </a:lnTo>
                <a:lnTo>
                  <a:pt x="2483" y="337"/>
                </a:lnTo>
                <a:lnTo>
                  <a:pt x="2484" y="340"/>
                </a:lnTo>
                <a:lnTo>
                  <a:pt x="2484" y="336"/>
                </a:lnTo>
                <a:lnTo>
                  <a:pt x="2484" y="338"/>
                </a:lnTo>
                <a:lnTo>
                  <a:pt x="2484" y="336"/>
                </a:lnTo>
                <a:lnTo>
                  <a:pt x="2485" y="337"/>
                </a:lnTo>
                <a:lnTo>
                  <a:pt x="2485" y="337"/>
                </a:lnTo>
                <a:lnTo>
                  <a:pt x="2485" y="337"/>
                </a:lnTo>
                <a:lnTo>
                  <a:pt x="2485" y="337"/>
                </a:lnTo>
                <a:lnTo>
                  <a:pt x="2486" y="337"/>
                </a:lnTo>
                <a:lnTo>
                  <a:pt x="2486" y="336"/>
                </a:lnTo>
                <a:lnTo>
                  <a:pt x="2486" y="338"/>
                </a:lnTo>
                <a:lnTo>
                  <a:pt x="2486" y="338"/>
                </a:lnTo>
                <a:lnTo>
                  <a:pt x="2487" y="336"/>
                </a:lnTo>
                <a:lnTo>
                  <a:pt x="2487" y="336"/>
                </a:lnTo>
                <a:lnTo>
                  <a:pt x="2487" y="336"/>
                </a:lnTo>
                <a:lnTo>
                  <a:pt x="2487" y="336"/>
                </a:lnTo>
                <a:lnTo>
                  <a:pt x="2487" y="338"/>
                </a:lnTo>
                <a:lnTo>
                  <a:pt x="2488" y="337"/>
                </a:lnTo>
                <a:lnTo>
                  <a:pt x="2488" y="336"/>
                </a:lnTo>
                <a:lnTo>
                  <a:pt x="2488" y="336"/>
                </a:lnTo>
                <a:lnTo>
                  <a:pt x="2488" y="338"/>
                </a:lnTo>
                <a:lnTo>
                  <a:pt x="2489" y="338"/>
                </a:lnTo>
                <a:lnTo>
                  <a:pt x="2489" y="338"/>
                </a:lnTo>
                <a:lnTo>
                  <a:pt x="2489" y="336"/>
                </a:lnTo>
                <a:lnTo>
                  <a:pt x="2489" y="337"/>
                </a:lnTo>
                <a:lnTo>
                  <a:pt x="2490" y="337"/>
                </a:lnTo>
                <a:lnTo>
                  <a:pt x="2490" y="339"/>
                </a:lnTo>
                <a:lnTo>
                  <a:pt x="2490" y="337"/>
                </a:lnTo>
                <a:lnTo>
                  <a:pt x="2490" y="337"/>
                </a:lnTo>
                <a:lnTo>
                  <a:pt x="2491" y="335"/>
                </a:lnTo>
                <a:lnTo>
                  <a:pt x="2491" y="336"/>
                </a:lnTo>
                <a:lnTo>
                  <a:pt x="2491" y="336"/>
                </a:lnTo>
                <a:lnTo>
                  <a:pt x="2491" y="333"/>
                </a:lnTo>
                <a:lnTo>
                  <a:pt x="2491" y="330"/>
                </a:lnTo>
                <a:lnTo>
                  <a:pt x="2492" y="328"/>
                </a:lnTo>
                <a:lnTo>
                  <a:pt x="2492" y="328"/>
                </a:lnTo>
                <a:lnTo>
                  <a:pt x="2492" y="330"/>
                </a:lnTo>
                <a:lnTo>
                  <a:pt x="2492" y="333"/>
                </a:lnTo>
                <a:lnTo>
                  <a:pt x="2493" y="329"/>
                </a:lnTo>
                <a:lnTo>
                  <a:pt x="2493" y="326"/>
                </a:lnTo>
                <a:lnTo>
                  <a:pt x="2493" y="322"/>
                </a:lnTo>
                <a:lnTo>
                  <a:pt x="2493" y="322"/>
                </a:lnTo>
                <a:lnTo>
                  <a:pt x="2494" y="328"/>
                </a:lnTo>
                <a:lnTo>
                  <a:pt x="2494" y="324"/>
                </a:lnTo>
                <a:lnTo>
                  <a:pt x="2494" y="327"/>
                </a:lnTo>
                <a:lnTo>
                  <a:pt x="2495" y="328"/>
                </a:lnTo>
                <a:lnTo>
                  <a:pt x="2495" y="330"/>
                </a:lnTo>
                <a:lnTo>
                  <a:pt x="2495" y="330"/>
                </a:lnTo>
                <a:lnTo>
                  <a:pt x="2495" y="330"/>
                </a:lnTo>
                <a:lnTo>
                  <a:pt x="2496" y="330"/>
                </a:lnTo>
                <a:lnTo>
                  <a:pt x="2496" y="333"/>
                </a:lnTo>
                <a:lnTo>
                  <a:pt x="2496" y="337"/>
                </a:lnTo>
                <a:lnTo>
                  <a:pt x="2496" y="338"/>
                </a:lnTo>
                <a:lnTo>
                  <a:pt x="2496" y="337"/>
                </a:lnTo>
                <a:lnTo>
                  <a:pt x="2496" y="338"/>
                </a:lnTo>
                <a:lnTo>
                  <a:pt x="2497" y="338"/>
                </a:lnTo>
                <a:lnTo>
                  <a:pt x="2497" y="341"/>
                </a:lnTo>
                <a:lnTo>
                  <a:pt x="2497" y="340"/>
                </a:lnTo>
                <a:lnTo>
                  <a:pt x="2498" y="339"/>
                </a:lnTo>
                <a:lnTo>
                  <a:pt x="2498" y="339"/>
                </a:lnTo>
                <a:lnTo>
                  <a:pt x="2498" y="339"/>
                </a:lnTo>
                <a:lnTo>
                  <a:pt x="2498" y="339"/>
                </a:lnTo>
                <a:lnTo>
                  <a:pt x="2499" y="339"/>
                </a:lnTo>
                <a:lnTo>
                  <a:pt x="2499" y="339"/>
                </a:lnTo>
                <a:lnTo>
                  <a:pt x="2499" y="338"/>
                </a:lnTo>
                <a:lnTo>
                  <a:pt x="2499" y="337"/>
                </a:lnTo>
                <a:lnTo>
                  <a:pt x="2500" y="337"/>
                </a:lnTo>
                <a:lnTo>
                  <a:pt x="2500" y="339"/>
                </a:lnTo>
                <a:lnTo>
                  <a:pt x="2500" y="341"/>
                </a:lnTo>
                <a:lnTo>
                  <a:pt x="2500" y="344"/>
                </a:lnTo>
                <a:lnTo>
                  <a:pt x="2500" y="334"/>
                </a:lnTo>
                <a:lnTo>
                  <a:pt x="2501" y="312"/>
                </a:lnTo>
                <a:lnTo>
                  <a:pt x="2501" y="265"/>
                </a:lnTo>
                <a:lnTo>
                  <a:pt x="2501" y="194"/>
                </a:lnTo>
                <a:lnTo>
                  <a:pt x="2501" y="114"/>
                </a:lnTo>
                <a:lnTo>
                  <a:pt x="2502" y="50"/>
                </a:lnTo>
                <a:lnTo>
                  <a:pt x="2502" y="23"/>
                </a:lnTo>
                <a:lnTo>
                  <a:pt x="2502" y="45"/>
                </a:lnTo>
                <a:lnTo>
                  <a:pt x="2502" y="103"/>
                </a:lnTo>
                <a:lnTo>
                  <a:pt x="2503" y="176"/>
                </a:lnTo>
                <a:lnTo>
                  <a:pt x="2503" y="243"/>
                </a:lnTo>
                <a:lnTo>
                  <a:pt x="2503" y="298"/>
                </a:lnTo>
                <a:lnTo>
                  <a:pt x="2503" y="327"/>
                </a:lnTo>
                <a:lnTo>
                  <a:pt x="2504" y="332"/>
                </a:lnTo>
                <a:lnTo>
                  <a:pt x="2504" y="332"/>
                </a:lnTo>
                <a:lnTo>
                  <a:pt x="2504" y="328"/>
                </a:lnTo>
                <a:lnTo>
                  <a:pt x="2504" y="330"/>
                </a:lnTo>
                <a:lnTo>
                  <a:pt x="2505" y="332"/>
                </a:lnTo>
                <a:lnTo>
                  <a:pt x="2505" y="336"/>
                </a:lnTo>
                <a:lnTo>
                  <a:pt x="2505" y="339"/>
                </a:lnTo>
                <a:lnTo>
                  <a:pt x="2505" y="339"/>
                </a:lnTo>
                <a:lnTo>
                  <a:pt x="2505" y="339"/>
                </a:lnTo>
                <a:lnTo>
                  <a:pt x="2506" y="338"/>
                </a:lnTo>
                <a:lnTo>
                  <a:pt x="2506" y="339"/>
                </a:lnTo>
                <a:lnTo>
                  <a:pt x="2506" y="339"/>
                </a:lnTo>
                <a:lnTo>
                  <a:pt x="2506" y="339"/>
                </a:lnTo>
                <a:lnTo>
                  <a:pt x="2507" y="339"/>
                </a:lnTo>
                <a:lnTo>
                  <a:pt x="2507" y="338"/>
                </a:lnTo>
                <a:lnTo>
                  <a:pt x="2507" y="337"/>
                </a:lnTo>
                <a:lnTo>
                  <a:pt x="2507" y="336"/>
                </a:lnTo>
                <a:lnTo>
                  <a:pt x="2508" y="336"/>
                </a:lnTo>
                <a:lnTo>
                  <a:pt x="2508" y="336"/>
                </a:lnTo>
                <a:lnTo>
                  <a:pt x="2508" y="335"/>
                </a:lnTo>
                <a:lnTo>
                  <a:pt x="2508" y="335"/>
                </a:lnTo>
                <a:lnTo>
                  <a:pt x="2509" y="335"/>
                </a:lnTo>
                <a:lnTo>
                  <a:pt x="2509" y="336"/>
                </a:lnTo>
                <a:lnTo>
                  <a:pt x="2509" y="337"/>
                </a:lnTo>
                <a:lnTo>
                  <a:pt x="2509" y="337"/>
                </a:lnTo>
                <a:lnTo>
                  <a:pt x="2509" y="337"/>
                </a:lnTo>
                <a:lnTo>
                  <a:pt x="2510" y="336"/>
                </a:lnTo>
                <a:lnTo>
                  <a:pt x="2510" y="334"/>
                </a:lnTo>
                <a:lnTo>
                  <a:pt x="2510" y="333"/>
                </a:lnTo>
                <a:lnTo>
                  <a:pt x="2510" y="332"/>
                </a:lnTo>
                <a:lnTo>
                  <a:pt x="2511" y="332"/>
                </a:lnTo>
                <a:lnTo>
                  <a:pt x="2511" y="331"/>
                </a:lnTo>
                <a:lnTo>
                  <a:pt x="2511" y="331"/>
                </a:lnTo>
                <a:lnTo>
                  <a:pt x="2511" y="331"/>
                </a:lnTo>
                <a:lnTo>
                  <a:pt x="2512" y="330"/>
                </a:lnTo>
                <a:lnTo>
                  <a:pt x="2512" y="329"/>
                </a:lnTo>
                <a:lnTo>
                  <a:pt x="2512" y="325"/>
                </a:lnTo>
                <a:lnTo>
                  <a:pt x="2512" y="325"/>
                </a:lnTo>
                <a:lnTo>
                  <a:pt x="2513" y="324"/>
                </a:lnTo>
                <a:lnTo>
                  <a:pt x="2513" y="323"/>
                </a:lnTo>
                <a:lnTo>
                  <a:pt x="2513" y="319"/>
                </a:lnTo>
                <a:lnTo>
                  <a:pt x="2513" y="319"/>
                </a:lnTo>
                <a:lnTo>
                  <a:pt x="2513" y="316"/>
                </a:lnTo>
                <a:lnTo>
                  <a:pt x="2514" y="312"/>
                </a:lnTo>
                <a:lnTo>
                  <a:pt x="2514" y="311"/>
                </a:lnTo>
                <a:lnTo>
                  <a:pt x="2514" y="308"/>
                </a:lnTo>
                <a:lnTo>
                  <a:pt x="2514" y="305"/>
                </a:lnTo>
                <a:lnTo>
                  <a:pt x="2515" y="301"/>
                </a:lnTo>
                <a:lnTo>
                  <a:pt x="2515" y="297"/>
                </a:lnTo>
                <a:lnTo>
                  <a:pt x="2515" y="297"/>
                </a:lnTo>
                <a:lnTo>
                  <a:pt x="2515" y="294"/>
                </a:lnTo>
                <a:lnTo>
                  <a:pt x="2516" y="290"/>
                </a:lnTo>
                <a:lnTo>
                  <a:pt x="2516" y="288"/>
                </a:lnTo>
                <a:lnTo>
                  <a:pt x="2516" y="284"/>
                </a:lnTo>
                <a:lnTo>
                  <a:pt x="2516" y="280"/>
                </a:lnTo>
                <a:lnTo>
                  <a:pt x="2517" y="279"/>
                </a:lnTo>
                <a:lnTo>
                  <a:pt x="2517" y="279"/>
                </a:lnTo>
                <a:lnTo>
                  <a:pt x="2517" y="280"/>
                </a:lnTo>
                <a:lnTo>
                  <a:pt x="2517" y="280"/>
                </a:lnTo>
                <a:lnTo>
                  <a:pt x="2518" y="284"/>
                </a:lnTo>
                <a:lnTo>
                  <a:pt x="2518" y="287"/>
                </a:lnTo>
                <a:lnTo>
                  <a:pt x="2518" y="292"/>
                </a:lnTo>
                <a:lnTo>
                  <a:pt x="2518" y="296"/>
                </a:lnTo>
                <a:lnTo>
                  <a:pt x="2518" y="300"/>
                </a:lnTo>
                <a:lnTo>
                  <a:pt x="2519" y="305"/>
                </a:lnTo>
                <a:lnTo>
                  <a:pt x="2519" y="310"/>
                </a:lnTo>
                <a:lnTo>
                  <a:pt x="2519" y="316"/>
                </a:lnTo>
                <a:lnTo>
                  <a:pt x="2519" y="319"/>
                </a:lnTo>
                <a:lnTo>
                  <a:pt x="2520" y="320"/>
                </a:lnTo>
                <a:lnTo>
                  <a:pt x="2520" y="322"/>
                </a:lnTo>
                <a:lnTo>
                  <a:pt x="2520" y="324"/>
                </a:lnTo>
                <a:lnTo>
                  <a:pt x="2520" y="325"/>
                </a:lnTo>
                <a:lnTo>
                  <a:pt x="2521" y="328"/>
                </a:lnTo>
                <a:lnTo>
                  <a:pt x="2521" y="330"/>
                </a:lnTo>
                <a:lnTo>
                  <a:pt x="2521" y="333"/>
                </a:lnTo>
                <a:lnTo>
                  <a:pt x="2521" y="333"/>
                </a:lnTo>
                <a:lnTo>
                  <a:pt x="2522" y="332"/>
                </a:lnTo>
                <a:lnTo>
                  <a:pt x="2522" y="331"/>
                </a:lnTo>
                <a:lnTo>
                  <a:pt x="2522" y="330"/>
                </a:lnTo>
                <a:lnTo>
                  <a:pt x="2522" y="331"/>
                </a:lnTo>
                <a:lnTo>
                  <a:pt x="2522" y="333"/>
                </a:lnTo>
                <a:lnTo>
                  <a:pt x="2523" y="333"/>
                </a:lnTo>
                <a:lnTo>
                  <a:pt x="2523" y="334"/>
                </a:lnTo>
                <a:lnTo>
                  <a:pt x="2523" y="334"/>
                </a:lnTo>
                <a:lnTo>
                  <a:pt x="2523" y="334"/>
                </a:lnTo>
                <a:lnTo>
                  <a:pt x="2524" y="336"/>
                </a:lnTo>
                <a:lnTo>
                  <a:pt x="2524" y="336"/>
                </a:lnTo>
                <a:lnTo>
                  <a:pt x="2524" y="338"/>
                </a:lnTo>
                <a:lnTo>
                  <a:pt x="2524" y="336"/>
                </a:lnTo>
                <a:lnTo>
                  <a:pt x="2525" y="335"/>
                </a:lnTo>
                <a:lnTo>
                  <a:pt x="2525" y="338"/>
                </a:lnTo>
                <a:lnTo>
                  <a:pt x="2525" y="336"/>
                </a:lnTo>
                <a:lnTo>
                  <a:pt x="2525" y="338"/>
                </a:lnTo>
                <a:lnTo>
                  <a:pt x="2526" y="338"/>
                </a:lnTo>
                <a:lnTo>
                  <a:pt x="2526" y="338"/>
                </a:lnTo>
                <a:lnTo>
                  <a:pt x="2526" y="338"/>
                </a:lnTo>
                <a:lnTo>
                  <a:pt x="2527" y="336"/>
                </a:lnTo>
                <a:lnTo>
                  <a:pt x="2527" y="338"/>
                </a:lnTo>
                <a:lnTo>
                  <a:pt x="2527" y="338"/>
                </a:lnTo>
                <a:lnTo>
                  <a:pt x="2527" y="338"/>
                </a:lnTo>
                <a:lnTo>
                  <a:pt x="2527" y="338"/>
                </a:lnTo>
                <a:lnTo>
                  <a:pt x="2527" y="339"/>
                </a:lnTo>
                <a:lnTo>
                  <a:pt x="2528" y="339"/>
                </a:lnTo>
                <a:lnTo>
                  <a:pt x="2528" y="339"/>
                </a:lnTo>
                <a:lnTo>
                  <a:pt x="2528" y="340"/>
                </a:lnTo>
                <a:lnTo>
                  <a:pt x="2528" y="339"/>
                </a:lnTo>
                <a:lnTo>
                  <a:pt x="2529" y="340"/>
                </a:lnTo>
                <a:lnTo>
                  <a:pt x="2529" y="339"/>
                </a:lnTo>
                <a:lnTo>
                  <a:pt x="2529" y="340"/>
                </a:lnTo>
                <a:lnTo>
                  <a:pt x="2529" y="339"/>
                </a:lnTo>
                <a:lnTo>
                  <a:pt x="2530" y="339"/>
                </a:lnTo>
                <a:lnTo>
                  <a:pt x="2530" y="339"/>
                </a:lnTo>
                <a:lnTo>
                  <a:pt x="2530" y="340"/>
                </a:lnTo>
                <a:lnTo>
                  <a:pt x="2531" y="342"/>
                </a:lnTo>
                <a:lnTo>
                  <a:pt x="2531" y="339"/>
                </a:lnTo>
                <a:lnTo>
                  <a:pt x="2531" y="336"/>
                </a:lnTo>
                <a:lnTo>
                  <a:pt x="2531" y="336"/>
                </a:lnTo>
                <a:lnTo>
                  <a:pt x="2531" y="338"/>
                </a:lnTo>
                <a:lnTo>
                  <a:pt x="2531" y="338"/>
                </a:lnTo>
                <a:lnTo>
                  <a:pt x="2532" y="337"/>
                </a:lnTo>
                <a:lnTo>
                  <a:pt x="2532" y="337"/>
                </a:lnTo>
                <a:lnTo>
                  <a:pt x="2532" y="339"/>
                </a:lnTo>
                <a:lnTo>
                  <a:pt x="2532" y="338"/>
                </a:lnTo>
                <a:lnTo>
                  <a:pt x="2533" y="338"/>
                </a:lnTo>
                <a:lnTo>
                  <a:pt x="2533" y="338"/>
                </a:lnTo>
                <a:lnTo>
                  <a:pt x="2533" y="337"/>
                </a:lnTo>
                <a:lnTo>
                  <a:pt x="2534" y="338"/>
                </a:lnTo>
                <a:lnTo>
                  <a:pt x="2534" y="337"/>
                </a:lnTo>
                <a:lnTo>
                  <a:pt x="2534" y="335"/>
                </a:lnTo>
                <a:lnTo>
                  <a:pt x="2534" y="334"/>
                </a:lnTo>
                <a:lnTo>
                  <a:pt x="2535" y="336"/>
                </a:lnTo>
                <a:lnTo>
                  <a:pt x="2535" y="338"/>
                </a:lnTo>
                <a:lnTo>
                  <a:pt x="2535" y="342"/>
                </a:lnTo>
                <a:lnTo>
                  <a:pt x="2535" y="338"/>
                </a:lnTo>
                <a:lnTo>
                  <a:pt x="2536" y="337"/>
                </a:lnTo>
                <a:lnTo>
                  <a:pt x="2536" y="337"/>
                </a:lnTo>
                <a:lnTo>
                  <a:pt x="2536" y="337"/>
                </a:lnTo>
                <a:lnTo>
                  <a:pt x="2536" y="340"/>
                </a:lnTo>
                <a:lnTo>
                  <a:pt x="2536" y="338"/>
                </a:lnTo>
                <a:lnTo>
                  <a:pt x="2537" y="339"/>
                </a:lnTo>
                <a:lnTo>
                  <a:pt x="2537" y="339"/>
                </a:lnTo>
                <a:lnTo>
                  <a:pt x="2537" y="340"/>
                </a:lnTo>
                <a:lnTo>
                  <a:pt x="2537" y="342"/>
                </a:lnTo>
                <a:lnTo>
                  <a:pt x="2538" y="341"/>
                </a:lnTo>
                <a:lnTo>
                  <a:pt x="2538" y="340"/>
                </a:lnTo>
                <a:lnTo>
                  <a:pt x="2538" y="339"/>
                </a:lnTo>
                <a:lnTo>
                  <a:pt x="2538" y="340"/>
                </a:lnTo>
                <a:lnTo>
                  <a:pt x="2539" y="341"/>
                </a:lnTo>
                <a:lnTo>
                  <a:pt x="2539" y="341"/>
                </a:lnTo>
                <a:lnTo>
                  <a:pt x="2539" y="341"/>
                </a:lnTo>
                <a:lnTo>
                  <a:pt x="2539" y="342"/>
                </a:lnTo>
                <a:lnTo>
                  <a:pt x="2540" y="340"/>
                </a:lnTo>
                <a:lnTo>
                  <a:pt x="2540" y="339"/>
                </a:lnTo>
                <a:lnTo>
                  <a:pt x="2540" y="340"/>
                </a:lnTo>
                <a:lnTo>
                  <a:pt x="2540" y="339"/>
                </a:lnTo>
                <a:lnTo>
                  <a:pt x="2540" y="340"/>
                </a:lnTo>
                <a:lnTo>
                  <a:pt x="2541" y="342"/>
                </a:lnTo>
                <a:lnTo>
                  <a:pt x="2541" y="342"/>
                </a:lnTo>
                <a:lnTo>
                  <a:pt x="2541" y="343"/>
                </a:lnTo>
                <a:lnTo>
                  <a:pt x="2541" y="340"/>
                </a:lnTo>
                <a:lnTo>
                  <a:pt x="2542" y="338"/>
                </a:lnTo>
                <a:lnTo>
                  <a:pt x="2542" y="338"/>
                </a:lnTo>
                <a:lnTo>
                  <a:pt x="2542" y="339"/>
                </a:lnTo>
                <a:lnTo>
                  <a:pt x="2542" y="340"/>
                </a:lnTo>
                <a:lnTo>
                  <a:pt x="2543" y="341"/>
                </a:lnTo>
                <a:lnTo>
                  <a:pt x="2543" y="342"/>
                </a:lnTo>
                <a:lnTo>
                  <a:pt x="2543" y="342"/>
                </a:lnTo>
                <a:lnTo>
                  <a:pt x="2543" y="342"/>
                </a:lnTo>
                <a:lnTo>
                  <a:pt x="2544" y="342"/>
                </a:lnTo>
                <a:lnTo>
                  <a:pt x="2544" y="341"/>
                </a:lnTo>
                <a:lnTo>
                  <a:pt x="2544" y="340"/>
                </a:lnTo>
                <a:lnTo>
                  <a:pt x="2544" y="340"/>
                </a:lnTo>
                <a:lnTo>
                  <a:pt x="2545" y="338"/>
                </a:lnTo>
                <a:lnTo>
                  <a:pt x="2545" y="339"/>
                </a:lnTo>
                <a:lnTo>
                  <a:pt x="2545" y="342"/>
                </a:lnTo>
                <a:lnTo>
                  <a:pt x="2545" y="342"/>
                </a:lnTo>
                <a:lnTo>
                  <a:pt x="2545" y="341"/>
                </a:lnTo>
                <a:lnTo>
                  <a:pt x="2546" y="340"/>
                </a:lnTo>
                <a:lnTo>
                  <a:pt x="2546" y="340"/>
                </a:lnTo>
                <a:lnTo>
                  <a:pt x="2546" y="342"/>
                </a:lnTo>
                <a:lnTo>
                  <a:pt x="2546" y="341"/>
                </a:lnTo>
                <a:lnTo>
                  <a:pt x="2547" y="342"/>
                </a:lnTo>
                <a:lnTo>
                  <a:pt x="2547" y="340"/>
                </a:lnTo>
                <a:lnTo>
                  <a:pt x="2547" y="341"/>
                </a:lnTo>
                <a:lnTo>
                  <a:pt x="2547" y="344"/>
                </a:lnTo>
                <a:lnTo>
                  <a:pt x="2548" y="342"/>
                </a:lnTo>
                <a:lnTo>
                  <a:pt x="2548" y="339"/>
                </a:lnTo>
                <a:lnTo>
                  <a:pt x="2548" y="335"/>
                </a:lnTo>
                <a:lnTo>
                  <a:pt x="2548" y="335"/>
                </a:lnTo>
                <a:lnTo>
                  <a:pt x="2549" y="337"/>
                </a:lnTo>
                <a:lnTo>
                  <a:pt x="2549" y="340"/>
                </a:lnTo>
                <a:lnTo>
                  <a:pt x="2549" y="339"/>
                </a:lnTo>
                <a:lnTo>
                  <a:pt x="2549" y="339"/>
                </a:lnTo>
                <a:lnTo>
                  <a:pt x="2549" y="340"/>
                </a:lnTo>
                <a:lnTo>
                  <a:pt x="2550" y="339"/>
                </a:lnTo>
                <a:lnTo>
                  <a:pt x="2550" y="342"/>
                </a:lnTo>
                <a:lnTo>
                  <a:pt x="2550" y="342"/>
                </a:lnTo>
                <a:lnTo>
                  <a:pt x="2550" y="341"/>
                </a:lnTo>
                <a:lnTo>
                  <a:pt x="2551" y="339"/>
                </a:lnTo>
                <a:lnTo>
                  <a:pt x="2551" y="338"/>
                </a:lnTo>
                <a:lnTo>
                  <a:pt x="2551" y="339"/>
                </a:lnTo>
                <a:lnTo>
                  <a:pt x="2551" y="340"/>
                </a:lnTo>
                <a:lnTo>
                  <a:pt x="2552" y="339"/>
                </a:lnTo>
                <a:lnTo>
                  <a:pt x="2552" y="340"/>
                </a:lnTo>
                <a:lnTo>
                  <a:pt x="2552" y="338"/>
                </a:lnTo>
                <a:lnTo>
                  <a:pt x="2552" y="338"/>
                </a:lnTo>
                <a:lnTo>
                  <a:pt x="2553" y="339"/>
                </a:lnTo>
                <a:lnTo>
                  <a:pt x="2553" y="335"/>
                </a:lnTo>
                <a:lnTo>
                  <a:pt x="2553" y="333"/>
                </a:lnTo>
                <a:lnTo>
                  <a:pt x="2553" y="331"/>
                </a:lnTo>
                <a:lnTo>
                  <a:pt x="2553" y="332"/>
                </a:lnTo>
                <a:lnTo>
                  <a:pt x="2554" y="333"/>
                </a:lnTo>
                <a:lnTo>
                  <a:pt x="2554" y="332"/>
                </a:lnTo>
                <a:lnTo>
                  <a:pt x="2554" y="328"/>
                </a:lnTo>
                <a:lnTo>
                  <a:pt x="2554" y="324"/>
                </a:lnTo>
                <a:lnTo>
                  <a:pt x="2555" y="325"/>
                </a:lnTo>
                <a:lnTo>
                  <a:pt x="2555" y="329"/>
                </a:lnTo>
                <a:lnTo>
                  <a:pt x="2555" y="330"/>
                </a:lnTo>
                <a:lnTo>
                  <a:pt x="2555" y="331"/>
                </a:lnTo>
                <a:lnTo>
                  <a:pt x="2556" y="330"/>
                </a:lnTo>
                <a:lnTo>
                  <a:pt x="2556" y="330"/>
                </a:lnTo>
                <a:lnTo>
                  <a:pt x="2556" y="332"/>
                </a:lnTo>
                <a:lnTo>
                  <a:pt x="2556" y="331"/>
                </a:lnTo>
                <a:lnTo>
                  <a:pt x="2557" y="334"/>
                </a:lnTo>
                <a:lnTo>
                  <a:pt x="2557" y="336"/>
                </a:lnTo>
                <a:lnTo>
                  <a:pt x="2557" y="340"/>
                </a:lnTo>
                <a:lnTo>
                  <a:pt x="2557" y="340"/>
                </a:lnTo>
                <a:lnTo>
                  <a:pt x="2558" y="340"/>
                </a:lnTo>
                <a:lnTo>
                  <a:pt x="2558" y="340"/>
                </a:lnTo>
                <a:lnTo>
                  <a:pt x="2558" y="341"/>
                </a:lnTo>
                <a:lnTo>
                  <a:pt x="2558" y="342"/>
                </a:lnTo>
                <a:lnTo>
                  <a:pt x="2558" y="341"/>
                </a:lnTo>
                <a:lnTo>
                  <a:pt x="2559" y="340"/>
                </a:lnTo>
                <a:lnTo>
                  <a:pt x="2559" y="340"/>
                </a:lnTo>
                <a:lnTo>
                  <a:pt x="2559" y="341"/>
                </a:lnTo>
                <a:lnTo>
                  <a:pt x="2559" y="342"/>
                </a:lnTo>
                <a:lnTo>
                  <a:pt x="2560" y="342"/>
                </a:lnTo>
                <a:lnTo>
                  <a:pt x="2560" y="342"/>
                </a:lnTo>
                <a:lnTo>
                  <a:pt x="2560" y="341"/>
                </a:lnTo>
                <a:lnTo>
                  <a:pt x="2560" y="339"/>
                </a:lnTo>
                <a:lnTo>
                  <a:pt x="2561" y="339"/>
                </a:lnTo>
                <a:lnTo>
                  <a:pt x="2561" y="340"/>
                </a:lnTo>
                <a:lnTo>
                  <a:pt x="2561" y="342"/>
                </a:lnTo>
                <a:lnTo>
                  <a:pt x="2561" y="344"/>
                </a:lnTo>
                <a:lnTo>
                  <a:pt x="2562" y="342"/>
                </a:lnTo>
                <a:lnTo>
                  <a:pt x="2562" y="330"/>
                </a:lnTo>
                <a:lnTo>
                  <a:pt x="2562" y="294"/>
                </a:lnTo>
                <a:lnTo>
                  <a:pt x="2562" y="230"/>
                </a:lnTo>
                <a:lnTo>
                  <a:pt x="2562" y="152"/>
                </a:lnTo>
                <a:lnTo>
                  <a:pt x="2563" y="77"/>
                </a:lnTo>
                <a:lnTo>
                  <a:pt x="2563" y="34"/>
                </a:lnTo>
                <a:lnTo>
                  <a:pt x="2563" y="39"/>
                </a:lnTo>
                <a:lnTo>
                  <a:pt x="2563" y="88"/>
                </a:lnTo>
                <a:lnTo>
                  <a:pt x="2564" y="161"/>
                </a:lnTo>
                <a:lnTo>
                  <a:pt x="2564" y="228"/>
                </a:lnTo>
                <a:lnTo>
                  <a:pt x="2564" y="287"/>
                </a:lnTo>
                <a:lnTo>
                  <a:pt x="2564" y="322"/>
                </a:lnTo>
                <a:lnTo>
                  <a:pt x="2565" y="331"/>
                </a:lnTo>
                <a:lnTo>
                  <a:pt x="2565" y="331"/>
                </a:lnTo>
                <a:lnTo>
                  <a:pt x="2565" y="330"/>
                </a:lnTo>
                <a:lnTo>
                  <a:pt x="2566" y="330"/>
                </a:lnTo>
                <a:lnTo>
                  <a:pt x="2566" y="334"/>
                </a:lnTo>
                <a:lnTo>
                  <a:pt x="2566" y="335"/>
                </a:lnTo>
                <a:lnTo>
                  <a:pt x="2566" y="341"/>
                </a:lnTo>
                <a:lnTo>
                  <a:pt x="2567" y="342"/>
                </a:lnTo>
                <a:lnTo>
                  <a:pt x="2567" y="342"/>
                </a:lnTo>
                <a:lnTo>
                  <a:pt x="2567" y="340"/>
                </a:lnTo>
                <a:lnTo>
                  <a:pt x="2567" y="340"/>
                </a:lnTo>
                <a:lnTo>
                  <a:pt x="2567" y="342"/>
                </a:lnTo>
                <a:lnTo>
                  <a:pt x="2567" y="338"/>
                </a:lnTo>
                <a:lnTo>
                  <a:pt x="2568" y="339"/>
                </a:lnTo>
                <a:lnTo>
                  <a:pt x="2568" y="338"/>
                </a:lnTo>
                <a:lnTo>
                  <a:pt x="2568" y="339"/>
                </a:lnTo>
                <a:lnTo>
                  <a:pt x="2568" y="339"/>
                </a:lnTo>
                <a:lnTo>
                  <a:pt x="2569" y="341"/>
                </a:lnTo>
                <a:lnTo>
                  <a:pt x="2569" y="341"/>
                </a:lnTo>
                <a:lnTo>
                  <a:pt x="2569" y="339"/>
                </a:lnTo>
                <a:lnTo>
                  <a:pt x="2570" y="338"/>
                </a:lnTo>
                <a:lnTo>
                  <a:pt x="2570" y="338"/>
                </a:lnTo>
                <a:lnTo>
                  <a:pt x="2570" y="337"/>
                </a:lnTo>
                <a:lnTo>
                  <a:pt x="2570" y="338"/>
                </a:lnTo>
                <a:lnTo>
                  <a:pt x="2571" y="337"/>
                </a:lnTo>
                <a:lnTo>
                  <a:pt x="2571" y="337"/>
                </a:lnTo>
                <a:lnTo>
                  <a:pt x="2571" y="337"/>
                </a:lnTo>
                <a:lnTo>
                  <a:pt x="2571" y="339"/>
                </a:lnTo>
                <a:lnTo>
                  <a:pt x="2571" y="339"/>
                </a:lnTo>
                <a:lnTo>
                  <a:pt x="2571" y="336"/>
                </a:lnTo>
                <a:lnTo>
                  <a:pt x="2572" y="334"/>
                </a:lnTo>
                <a:lnTo>
                  <a:pt x="2572" y="332"/>
                </a:lnTo>
                <a:lnTo>
                  <a:pt x="2572" y="332"/>
                </a:lnTo>
                <a:lnTo>
                  <a:pt x="2573" y="330"/>
                </a:lnTo>
                <a:lnTo>
                  <a:pt x="2573" y="330"/>
                </a:lnTo>
                <a:lnTo>
                  <a:pt x="2573" y="330"/>
                </a:lnTo>
                <a:lnTo>
                  <a:pt x="2573" y="328"/>
                </a:lnTo>
                <a:lnTo>
                  <a:pt x="2574" y="328"/>
                </a:lnTo>
                <a:lnTo>
                  <a:pt x="2574" y="327"/>
                </a:lnTo>
                <a:lnTo>
                  <a:pt x="2574" y="326"/>
                </a:lnTo>
                <a:lnTo>
                  <a:pt x="2574" y="324"/>
                </a:lnTo>
                <a:lnTo>
                  <a:pt x="2575" y="322"/>
                </a:lnTo>
                <a:lnTo>
                  <a:pt x="2575" y="320"/>
                </a:lnTo>
                <a:lnTo>
                  <a:pt x="2575" y="316"/>
                </a:lnTo>
                <a:lnTo>
                  <a:pt x="2575" y="313"/>
                </a:lnTo>
                <a:lnTo>
                  <a:pt x="2576" y="310"/>
                </a:lnTo>
                <a:lnTo>
                  <a:pt x="2576" y="307"/>
                </a:lnTo>
                <a:lnTo>
                  <a:pt x="2576" y="304"/>
                </a:lnTo>
                <a:lnTo>
                  <a:pt x="2576" y="298"/>
                </a:lnTo>
                <a:lnTo>
                  <a:pt x="2576" y="297"/>
                </a:lnTo>
                <a:lnTo>
                  <a:pt x="2577" y="294"/>
                </a:lnTo>
                <a:lnTo>
                  <a:pt x="2577" y="290"/>
                </a:lnTo>
                <a:lnTo>
                  <a:pt x="2577" y="288"/>
                </a:lnTo>
                <a:lnTo>
                  <a:pt x="2577" y="284"/>
                </a:lnTo>
                <a:lnTo>
                  <a:pt x="2578" y="284"/>
                </a:lnTo>
                <a:lnTo>
                  <a:pt x="2578" y="283"/>
                </a:lnTo>
                <a:lnTo>
                  <a:pt x="2578" y="280"/>
                </a:lnTo>
                <a:lnTo>
                  <a:pt x="2578" y="279"/>
                </a:lnTo>
                <a:lnTo>
                  <a:pt x="2579" y="280"/>
                </a:lnTo>
                <a:lnTo>
                  <a:pt x="2579" y="283"/>
                </a:lnTo>
                <a:lnTo>
                  <a:pt x="2579" y="286"/>
                </a:lnTo>
                <a:lnTo>
                  <a:pt x="2579" y="292"/>
                </a:lnTo>
                <a:lnTo>
                  <a:pt x="2580" y="298"/>
                </a:lnTo>
                <a:lnTo>
                  <a:pt x="2580" y="301"/>
                </a:lnTo>
                <a:lnTo>
                  <a:pt x="2580" y="306"/>
                </a:lnTo>
                <a:lnTo>
                  <a:pt x="2580" y="308"/>
                </a:lnTo>
                <a:lnTo>
                  <a:pt x="2580" y="315"/>
                </a:lnTo>
                <a:lnTo>
                  <a:pt x="2581" y="319"/>
                </a:lnTo>
                <a:lnTo>
                  <a:pt x="2581" y="323"/>
                </a:lnTo>
                <a:lnTo>
                  <a:pt x="2581" y="323"/>
                </a:lnTo>
                <a:lnTo>
                  <a:pt x="2581" y="323"/>
                </a:lnTo>
                <a:lnTo>
                  <a:pt x="2582" y="325"/>
                </a:lnTo>
                <a:lnTo>
                  <a:pt x="2582" y="329"/>
                </a:lnTo>
                <a:lnTo>
                  <a:pt x="2582" y="330"/>
                </a:lnTo>
                <a:lnTo>
                  <a:pt x="2582" y="334"/>
                </a:lnTo>
                <a:lnTo>
                  <a:pt x="2583" y="333"/>
                </a:lnTo>
                <a:lnTo>
                  <a:pt x="2583" y="334"/>
                </a:lnTo>
                <a:lnTo>
                  <a:pt x="2583" y="336"/>
                </a:lnTo>
                <a:lnTo>
                  <a:pt x="2583" y="337"/>
                </a:lnTo>
                <a:lnTo>
                  <a:pt x="2584" y="336"/>
                </a:lnTo>
                <a:lnTo>
                  <a:pt x="2584" y="339"/>
                </a:lnTo>
                <a:lnTo>
                  <a:pt x="2584" y="336"/>
                </a:lnTo>
                <a:lnTo>
                  <a:pt x="2584" y="337"/>
                </a:lnTo>
                <a:lnTo>
                  <a:pt x="2585" y="336"/>
                </a:lnTo>
                <a:lnTo>
                  <a:pt x="2585" y="337"/>
                </a:lnTo>
                <a:lnTo>
                  <a:pt x="2585" y="334"/>
                </a:lnTo>
                <a:lnTo>
                  <a:pt x="2585" y="334"/>
                </a:lnTo>
                <a:lnTo>
                  <a:pt x="2585" y="336"/>
                </a:lnTo>
                <a:lnTo>
                  <a:pt x="2586" y="338"/>
                </a:lnTo>
                <a:lnTo>
                  <a:pt x="2586" y="339"/>
                </a:lnTo>
                <a:lnTo>
                  <a:pt x="2586" y="338"/>
                </a:lnTo>
                <a:lnTo>
                  <a:pt x="2586" y="337"/>
                </a:lnTo>
                <a:lnTo>
                  <a:pt x="2587" y="337"/>
                </a:lnTo>
                <a:lnTo>
                  <a:pt x="2587" y="338"/>
                </a:lnTo>
                <a:lnTo>
                  <a:pt x="2587" y="340"/>
                </a:lnTo>
                <a:lnTo>
                  <a:pt x="2587" y="343"/>
                </a:lnTo>
                <a:lnTo>
                  <a:pt x="2588" y="341"/>
                </a:lnTo>
                <a:lnTo>
                  <a:pt x="2588" y="342"/>
                </a:lnTo>
                <a:lnTo>
                  <a:pt x="2588" y="342"/>
                </a:lnTo>
                <a:lnTo>
                  <a:pt x="2588" y="339"/>
                </a:lnTo>
                <a:lnTo>
                  <a:pt x="2589" y="339"/>
                </a:lnTo>
                <a:lnTo>
                  <a:pt x="2589" y="338"/>
                </a:lnTo>
                <a:lnTo>
                  <a:pt x="2589" y="341"/>
                </a:lnTo>
                <a:lnTo>
                  <a:pt x="2589" y="342"/>
                </a:lnTo>
                <a:lnTo>
                  <a:pt x="2589" y="340"/>
                </a:lnTo>
                <a:lnTo>
                  <a:pt x="2590" y="339"/>
                </a:lnTo>
                <a:lnTo>
                  <a:pt x="2590" y="339"/>
                </a:lnTo>
                <a:lnTo>
                  <a:pt x="2590" y="341"/>
                </a:lnTo>
                <a:lnTo>
                  <a:pt x="2590" y="341"/>
                </a:lnTo>
                <a:lnTo>
                  <a:pt x="2591" y="340"/>
                </a:lnTo>
                <a:lnTo>
                  <a:pt x="2591" y="340"/>
                </a:lnTo>
                <a:lnTo>
                  <a:pt x="2591" y="340"/>
                </a:lnTo>
                <a:lnTo>
                  <a:pt x="2591" y="340"/>
                </a:lnTo>
                <a:lnTo>
                  <a:pt x="2592" y="340"/>
                </a:lnTo>
                <a:lnTo>
                  <a:pt x="2592" y="340"/>
                </a:lnTo>
                <a:lnTo>
                  <a:pt x="2592" y="339"/>
                </a:lnTo>
                <a:lnTo>
                  <a:pt x="2592" y="338"/>
                </a:lnTo>
                <a:lnTo>
                  <a:pt x="2593" y="338"/>
                </a:lnTo>
                <a:lnTo>
                  <a:pt x="2593" y="338"/>
                </a:lnTo>
                <a:lnTo>
                  <a:pt x="2593" y="338"/>
                </a:lnTo>
                <a:lnTo>
                  <a:pt x="2593" y="339"/>
                </a:lnTo>
                <a:lnTo>
                  <a:pt x="2593" y="339"/>
                </a:lnTo>
                <a:lnTo>
                  <a:pt x="2594" y="340"/>
                </a:lnTo>
                <a:lnTo>
                  <a:pt x="2594" y="339"/>
                </a:lnTo>
                <a:lnTo>
                  <a:pt x="2594" y="339"/>
                </a:lnTo>
                <a:lnTo>
                  <a:pt x="2594" y="337"/>
                </a:lnTo>
                <a:lnTo>
                  <a:pt x="2595" y="339"/>
                </a:lnTo>
                <a:lnTo>
                  <a:pt x="2595" y="338"/>
                </a:lnTo>
                <a:lnTo>
                  <a:pt x="2595" y="338"/>
                </a:lnTo>
                <a:lnTo>
                  <a:pt x="2595" y="338"/>
                </a:lnTo>
                <a:lnTo>
                  <a:pt x="2596" y="339"/>
                </a:lnTo>
                <a:lnTo>
                  <a:pt x="2596" y="339"/>
                </a:lnTo>
                <a:lnTo>
                  <a:pt x="2596" y="339"/>
                </a:lnTo>
                <a:lnTo>
                  <a:pt x="2596" y="338"/>
                </a:lnTo>
                <a:lnTo>
                  <a:pt x="2597" y="338"/>
                </a:lnTo>
                <a:lnTo>
                  <a:pt x="2597" y="338"/>
                </a:lnTo>
                <a:lnTo>
                  <a:pt x="2597" y="339"/>
                </a:lnTo>
                <a:lnTo>
                  <a:pt x="2597" y="342"/>
                </a:lnTo>
                <a:lnTo>
                  <a:pt x="2598" y="340"/>
                </a:lnTo>
                <a:lnTo>
                  <a:pt x="2598" y="339"/>
                </a:lnTo>
                <a:lnTo>
                  <a:pt x="2598" y="339"/>
                </a:lnTo>
                <a:lnTo>
                  <a:pt x="2598" y="339"/>
                </a:lnTo>
                <a:lnTo>
                  <a:pt x="2598" y="342"/>
                </a:lnTo>
                <a:lnTo>
                  <a:pt x="2599" y="340"/>
                </a:lnTo>
                <a:lnTo>
                  <a:pt x="2599" y="340"/>
                </a:lnTo>
                <a:lnTo>
                  <a:pt x="2599" y="339"/>
                </a:lnTo>
                <a:lnTo>
                  <a:pt x="2599" y="340"/>
                </a:lnTo>
                <a:lnTo>
                  <a:pt x="2600" y="340"/>
                </a:lnTo>
                <a:lnTo>
                  <a:pt x="2600" y="339"/>
                </a:lnTo>
                <a:lnTo>
                  <a:pt x="2600" y="339"/>
                </a:lnTo>
                <a:lnTo>
                  <a:pt x="2600" y="341"/>
                </a:lnTo>
                <a:lnTo>
                  <a:pt x="2601" y="342"/>
                </a:lnTo>
                <a:lnTo>
                  <a:pt x="2601" y="342"/>
                </a:lnTo>
                <a:lnTo>
                  <a:pt x="2601" y="340"/>
                </a:lnTo>
                <a:lnTo>
                  <a:pt x="2602" y="342"/>
                </a:lnTo>
                <a:lnTo>
                  <a:pt x="2602" y="341"/>
                </a:lnTo>
                <a:lnTo>
                  <a:pt x="2602" y="342"/>
                </a:lnTo>
                <a:lnTo>
                  <a:pt x="2602" y="341"/>
                </a:lnTo>
                <a:lnTo>
                  <a:pt x="2602" y="341"/>
                </a:lnTo>
                <a:lnTo>
                  <a:pt x="2602" y="341"/>
                </a:lnTo>
                <a:lnTo>
                  <a:pt x="2603" y="342"/>
                </a:lnTo>
                <a:lnTo>
                  <a:pt x="2603" y="342"/>
                </a:lnTo>
                <a:lnTo>
                  <a:pt x="2603" y="342"/>
                </a:lnTo>
                <a:lnTo>
                  <a:pt x="2603" y="342"/>
                </a:lnTo>
                <a:lnTo>
                  <a:pt x="2604" y="342"/>
                </a:lnTo>
                <a:lnTo>
                  <a:pt x="2604" y="341"/>
                </a:lnTo>
                <a:lnTo>
                  <a:pt x="2604" y="340"/>
                </a:lnTo>
                <a:lnTo>
                  <a:pt x="2605" y="339"/>
                </a:lnTo>
                <a:lnTo>
                  <a:pt x="2605" y="340"/>
                </a:lnTo>
                <a:lnTo>
                  <a:pt x="2605" y="339"/>
                </a:lnTo>
                <a:lnTo>
                  <a:pt x="2605" y="340"/>
                </a:lnTo>
                <a:lnTo>
                  <a:pt x="2606" y="340"/>
                </a:lnTo>
                <a:lnTo>
                  <a:pt x="2606" y="341"/>
                </a:lnTo>
                <a:lnTo>
                  <a:pt x="2606" y="342"/>
                </a:lnTo>
                <a:lnTo>
                  <a:pt x="2606" y="341"/>
                </a:lnTo>
                <a:lnTo>
                  <a:pt x="2607" y="340"/>
                </a:lnTo>
                <a:lnTo>
                  <a:pt x="2607" y="341"/>
                </a:lnTo>
                <a:lnTo>
                  <a:pt x="2607" y="340"/>
                </a:lnTo>
                <a:lnTo>
                  <a:pt x="2607" y="341"/>
                </a:lnTo>
                <a:lnTo>
                  <a:pt x="2607" y="342"/>
                </a:lnTo>
                <a:lnTo>
                  <a:pt x="2607" y="341"/>
                </a:lnTo>
                <a:lnTo>
                  <a:pt x="2608" y="341"/>
                </a:lnTo>
                <a:lnTo>
                  <a:pt x="2608" y="342"/>
                </a:lnTo>
                <a:lnTo>
                  <a:pt x="2608" y="342"/>
                </a:lnTo>
                <a:lnTo>
                  <a:pt x="2609" y="343"/>
                </a:lnTo>
                <a:lnTo>
                  <a:pt x="2609" y="339"/>
                </a:lnTo>
                <a:lnTo>
                  <a:pt x="2609" y="340"/>
                </a:lnTo>
                <a:lnTo>
                  <a:pt x="2609" y="341"/>
                </a:lnTo>
                <a:lnTo>
                  <a:pt x="2610" y="340"/>
                </a:lnTo>
                <a:lnTo>
                  <a:pt x="2610" y="339"/>
                </a:lnTo>
                <a:lnTo>
                  <a:pt x="2610" y="339"/>
                </a:lnTo>
                <a:lnTo>
                  <a:pt x="2610" y="340"/>
                </a:lnTo>
                <a:lnTo>
                  <a:pt x="2611" y="340"/>
                </a:lnTo>
                <a:lnTo>
                  <a:pt x="2611" y="340"/>
                </a:lnTo>
                <a:lnTo>
                  <a:pt x="2611" y="340"/>
                </a:lnTo>
                <a:lnTo>
                  <a:pt x="2611" y="336"/>
                </a:lnTo>
                <a:lnTo>
                  <a:pt x="2611" y="336"/>
                </a:lnTo>
                <a:lnTo>
                  <a:pt x="2612" y="334"/>
                </a:lnTo>
                <a:lnTo>
                  <a:pt x="2612" y="336"/>
                </a:lnTo>
                <a:lnTo>
                  <a:pt x="2612" y="336"/>
                </a:lnTo>
                <a:lnTo>
                  <a:pt x="2612" y="334"/>
                </a:lnTo>
                <a:lnTo>
                  <a:pt x="2613" y="332"/>
                </a:lnTo>
                <a:lnTo>
                  <a:pt x="2613" y="331"/>
                </a:lnTo>
                <a:lnTo>
                  <a:pt x="2613" y="328"/>
                </a:lnTo>
                <a:lnTo>
                  <a:pt x="2613" y="326"/>
                </a:lnTo>
                <a:lnTo>
                  <a:pt x="2614" y="328"/>
                </a:lnTo>
                <a:lnTo>
                  <a:pt x="2614" y="330"/>
                </a:lnTo>
                <a:lnTo>
                  <a:pt x="2614" y="330"/>
                </a:lnTo>
                <a:lnTo>
                  <a:pt x="2614" y="330"/>
                </a:lnTo>
                <a:lnTo>
                  <a:pt x="2615" y="331"/>
                </a:lnTo>
                <a:lnTo>
                  <a:pt x="2615" y="332"/>
                </a:lnTo>
                <a:lnTo>
                  <a:pt x="2615" y="334"/>
                </a:lnTo>
                <a:lnTo>
                  <a:pt x="2615" y="334"/>
                </a:lnTo>
                <a:lnTo>
                  <a:pt x="2616" y="336"/>
                </a:lnTo>
                <a:lnTo>
                  <a:pt x="2616" y="338"/>
                </a:lnTo>
                <a:lnTo>
                  <a:pt x="2616" y="340"/>
                </a:lnTo>
                <a:lnTo>
                  <a:pt x="2616" y="340"/>
                </a:lnTo>
                <a:lnTo>
                  <a:pt x="2616" y="340"/>
                </a:lnTo>
                <a:lnTo>
                  <a:pt x="2617" y="342"/>
                </a:lnTo>
                <a:lnTo>
                  <a:pt x="2617" y="342"/>
                </a:lnTo>
                <a:lnTo>
                  <a:pt x="2617" y="342"/>
                </a:lnTo>
                <a:lnTo>
                  <a:pt x="2617" y="342"/>
                </a:lnTo>
                <a:lnTo>
                  <a:pt x="2618" y="342"/>
                </a:lnTo>
                <a:lnTo>
                  <a:pt x="2618" y="342"/>
                </a:lnTo>
                <a:lnTo>
                  <a:pt x="2618" y="340"/>
                </a:lnTo>
                <a:lnTo>
                  <a:pt x="2618" y="340"/>
                </a:lnTo>
                <a:lnTo>
                  <a:pt x="2619" y="344"/>
                </a:lnTo>
                <a:lnTo>
                  <a:pt x="2619" y="342"/>
                </a:lnTo>
                <a:lnTo>
                  <a:pt x="2619" y="342"/>
                </a:lnTo>
                <a:lnTo>
                  <a:pt x="2619" y="339"/>
                </a:lnTo>
                <a:lnTo>
                  <a:pt x="2620" y="339"/>
                </a:lnTo>
                <a:lnTo>
                  <a:pt x="2620" y="342"/>
                </a:lnTo>
                <a:lnTo>
                  <a:pt x="2620" y="342"/>
                </a:lnTo>
                <a:lnTo>
                  <a:pt x="2620" y="344"/>
                </a:lnTo>
                <a:lnTo>
                  <a:pt x="2620" y="337"/>
                </a:lnTo>
                <a:lnTo>
                  <a:pt x="2621" y="313"/>
                </a:lnTo>
                <a:lnTo>
                  <a:pt x="2621" y="265"/>
                </a:lnTo>
                <a:lnTo>
                  <a:pt x="2621" y="196"/>
                </a:lnTo>
                <a:lnTo>
                  <a:pt x="2621" y="121"/>
                </a:lnTo>
                <a:lnTo>
                  <a:pt x="2622" y="57"/>
                </a:lnTo>
                <a:lnTo>
                  <a:pt x="2622" y="32"/>
                </a:lnTo>
                <a:lnTo>
                  <a:pt x="2622" y="54"/>
                </a:lnTo>
                <a:lnTo>
                  <a:pt x="2622" y="114"/>
                </a:lnTo>
                <a:lnTo>
                  <a:pt x="2623" y="187"/>
                </a:lnTo>
                <a:lnTo>
                  <a:pt x="2623" y="257"/>
                </a:lnTo>
                <a:lnTo>
                  <a:pt x="2623" y="306"/>
                </a:lnTo>
                <a:lnTo>
                  <a:pt x="2623" y="328"/>
                </a:lnTo>
                <a:lnTo>
                  <a:pt x="2624" y="330"/>
                </a:lnTo>
                <a:lnTo>
                  <a:pt x="2624" y="330"/>
                </a:lnTo>
                <a:lnTo>
                  <a:pt x="2624" y="329"/>
                </a:lnTo>
                <a:lnTo>
                  <a:pt x="2624" y="332"/>
                </a:lnTo>
                <a:lnTo>
                  <a:pt x="2625" y="336"/>
                </a:lnTo>
                <a:lnTo>
                  <a:pt x="2625" y="339"/>
                </a:lnTo>
                <a:lnTo>
                  <a:pt x="2625" y="338"/>
                </a:lnTo>
                <a:lnTo>
                  <a:pt x="2625" y="339"/>
                </a:lnTo>
                <a:lnTo>
                  <a:pt x="2625" y="339"/>
                </a:lnTo>
                <a:lnTo>
                  <a:pt x="2626" y="338"/>
                </a:lnTo>
                <a:lnTo>
                  <a:pt x="2626" y="339"/>
                </a:lnTo>
                <a:lnTo>
                  <a:pt x="2626" y="339"/>
                </a:lnTo>
                <a:lnTo>
                  <a:pt x="2626" y="338"/>
                </a:lnTo>
                <a:lnTo>
                  <a:pt x="2627" y="339"/>
                </a:lnTo>
                <a:lnTo>
                  <a:pt x="2627" y="339"/>
                </a:lnTo>
                <a:lnTo>
                  <a:pt x="2627" y="340"/>
                </a:lnTo>
                <a:lnTo>
                  <a:pt x="2627" y="338"/>
                </a:lnTo>
                <a:lnTo>
                  <a:pt x="2628" y="336"/>
                </a:lnTo>
                <a:lnTo>
                  <a:pt x="2628" y="336"/>
                </a:lnTo>
                <a:lnTo>
                  <a:pt x="2628" y="335"/>
                </a:lnTo>
                <a:lnTo>
                  <a:pt x="2628" y="336"/>
                </a:lnTo>
                <a:lnTo>
                  <a:pt x="2629" y="339"/>
                </a:lnTo>
                <a:lnTo>
                  <a:pt x="2629" y="336"/>
                </a:lnTo>
                <a:lnTo>
                  <a:pt x="2629" y="337"/>
                </a:lnTo>
                <a:lnTo>
                  <a:pt x="2629" y="337"/>
                </a:lnTo>
                <a:lnTo>
                  <a:pt x="2629" y="337"/>
                </a:lnTo>
                <a:lnTo>
                  <a:pt x="2630" y="338"/>
                </a:lnTo>
                <a:lnTo>
                  <a:pt x="2630" y="334"/>
                </a:lnTo>
                <a:lnTo>
                  <a:pt x="2630" y="334"/>
                </a:lnTo>
                <a:lnTo>
                  <a:pt x="2630" y="333"/>
                </a:lnTo>
                <a:lnTo>
                  <a:pt x="2631" y="333"/>
                </a:lnTo>
                <a:lnTo>
                  <a:pt x="2631" y="334"/>
                </a:lnTo>
                <a:lnTo>
                  <a:pt x="2631" y="332"/>
                </a:lnTo>
                <a:lnTo>
                  <a:pt x="2631" y="332"/>
                </a:lnTo>
                <a:lnTo>
                  <a:pt x="2632" y="332"/>
                </a:lnTo>
                <a:lnTo>
                  <a:pt x="2632" y="330"/>
                </a:lnTo>
                <a:lnTo>
                  <a:pt x="2632" y="328"/>
                </a:lnTo>
                <a:lnTo>
                  <a:pt x="2632" y="324"/>
                </a:lnTo>
                <a:lnTo>
                  <a:pt x="2633" y="322"/>
                </a:lnTo>
                <a:lnTo>
                  <a:pt x="2633" y="322"/>
                </a:lnTo>
                <a:lnTo>
                  <a:pt x="2633" y="319"/>
                </a:lnTo>
                <a:lnTo>
                  <a:pt x="2633" y="318"/>
                </a:lnTo>
                <a:lnTo>
                  <a:pt x="2633" y="314"/>
                </a:lnTo>
                <a:lnTo>
                  <a:pt x="2634" y="312"/>
                </a:lnTo>
                <a:lnTo>
                  <a:pt x="2634" y="310"/>
                </a:lnTo>
                <a:lnTo>
                  <a:pt x="2634" y="306"/>
                </a:lnTo>
                <a:lnTo>
                  <a:pt x="2634" y="302"/>
                </a:lnTo>
                <a:lnTo>
                  <a:pt x="2635" y="298"/>
                </a:lnTo>
                <a:lnTo>
                  <a:pt x="2635" y="296"/>
                </a:lnTo>
                <a:lnTo>
                  <a:pt x="2635" y="292"/>
                </a:lnTo>
                <a:lnTo>
                  <a:pt x="2635" y="288"/>
                </a:lnTo>
                <a:lnTo>
                  <a:pt x="2636" y="287"/>
                </a:lnTo>
                <a:lnTo>
                  <a:pt x="2636" y="286"/>
                </a:lnTo>
                <a:lnTo>
                  <a:pt x="2636" y="286"/>
                </a:lnTo>
                <a:lnTo>
                  <a:pt x="2636" y="283"/>
                </a:lnTo>
                <a:lnTo>
                  <a:pt x="2637" y="280"/>
                </a:lnTo>
                <a:lnTo>
                  <a:pt x="2637" y="278"/>
                </a:lnTo>
                <a:lnTo>
                  <a:pt x="2637" y="280"/>
                </a:lnTo>
                <a:lnTo>
                  <a:pt x="2638" y="283"/>
                </a:lnTo>
                <a:lnTo>
                  <a:pt x="2638" y="287"/>
                </a:lnTo>
                <a:lnTo>
                  <a:pt x="2638" y="289"/>
                </a:lnTo>
                <a:lnTo>
                  <a:pt x="2638" y="297"/>
                </a:lnTo>
                <a:lnTo>
                  <a:pt x="2638" y="302"/>
                </a:lnTo>
                <a:lnTo>
                  <a:pt x="2638" y="306"/>
                </a:lnTo>
                <a:lnTo>
                  <a:pt x="2639" y="310"/>
                </a:lnTo>
                <a:lnTo>
                  <a:pt x="2639" y="313"/>
                </a:lnTo>
                <a:lnTo>
                  <a:pt x="2639" y="316"/>
                </a:lnTo>
                <a:lnTo>
                  <a:pt x="2639" y="319"/>
                </a:lnTo>
                <a:lnTo>
                  <a:pt x="2640" y="325"/>
                </a:lnTo>
                <a:lnTo>
                  <a:pt x="2640" y="327"/>
                </a:lnTo>
                <a:lnTo>
                  <a:pt x="2640" y="329"/>
                </a:lnTo>
                <a:lnTo>
                  <a:pt x="2641" y="330"/>
                </a:lnTo>
                <a:lnTo>
                  <a:pt x="2641" y="332"/>
                </a:lnTo>
                <a:lnTo>
                  <a:pt x="2641" y="335"/>
                </a:lnTo>
                <a:lnTo>
                  <a:pt x="2641" y="336"/>
                </a:lnTo>
                <a:lnTo>
                  <a:pt x="2642" y="334"/>
                </a:lnTo>
                <a:lnTo>
                  <a:pt x="2642" y="334"/>
                </a:lnTo>
                <a:lnTo>
                  <a:pt x="2642" y="334"/>
                </a:lnTo>
                <a:lnTo>
                  <a:pt x="2642" y="337"/>
                </a:lnTo>
                <a:lnTo>
                  <a:pt x="2642" y="336"/>
                </a:lnTo>
                <a:lnTo>
                  <a:pt x="2642" y="337"/>
                </a:lnTo>
                <a:lnTo>
                  <a:pt x="2643" y="337"/>
                </a:lnTo>
                <a:lnTo>
                  <a:pt x="2643" y="337"/>
                </a:lnTo>
                <a:lnTo>
                  <a:pt x="2643" y="337"/>
                </a:lnTo>
                <a:lnTo>
                  <a:pt x="2644" y="338"/>
                </a:lnTo>
                <a:lnTo>
                  <a:pt x="2644" y="337"/>
                </a:lnTo>
                <a:lnTo>
                  <a:pt x="2644" y="336"/>
                </a:lnTo>
                <a:lnTo>
                  <a:pt x="2644" y="337"/>
                </a:lnTo>
                <a:lnTo>
                  <a:pt x="2645" y="337"/>
                </a:lnTo>
                <a:lnTo>
                  <a:pt x="2645" y="339"/>
                </a:lnTo>
                <a:lnTo>
                  <a:pt x="2645" y="340"/>
                </a:lnTo>
                <a:lnTo>
                  <a:pt x="2645" y="339"/>
                </a:lnTo>
                <a:lnTo>
                  <a:pt x="2646" y="338"/>
                </a:lnTo>
                <a:lnTo>
                  <a:pt x="2646" y="337"/>
                </a:lnTo>
                <a:lnTo>
                  <a:pt x="2646" y="337"/>
                </a:lnTo>
                <a:lnTo>
                  <a:pt x="2646" y="338"/>
                </a:lnTo>
                <a:lnTo>
                  <a:pt x="2647" y="337"/>
                </a:lnTo>
                <a:lnTo>
                  <a:pt x="2647" y="339"/>
                </a:lnTo>
                <a:lnTo>
                  <a:pt x="2647" y="342"/>
                </a:lnTo>
                <a:lnTo>
                  <a:pt x="2647" y="343"/>
                </a:lnTo>
                <a:lnTo>
                  <a:pt x="2647" y="342"/>
                </a:lnTo>
                <a:lnTo>
                  <a:pt x="2648" y="340"/>
                </a:lnTo>
                <a:lnTo>
                  <a:pt x="2648" y="340"/>
                </a:lnTo>
                <a:lnTo>
                  <a:pt x="2648" y="341"/>
                </a:lnTo>
                <a:lnTo>
                  <a:pt x="2648" y="342"/>
                </a:lnTo>
                <a:lnTo>
                  <a:pt x="2649" y="341"/>
                </a:lnTo>
                <a:lnTo>
                  <a:pt x="2649" y="340"/>
                </a:lnTo>
                <a:lnTo>
                  <a:pt x="2649" y="341"/>
                </a:lnTo>
                <a:lnTo>
                  <a:pt x="2649" y="342"/>
                </a:lnTo>
                <a:lnTo>
                  <a:pt x="2650" y="342"/>
                </a:lnTo>
                <a:lnTo>
                  <a:pt x="2650" y="344"/>
                </a:lnTo>
                <a:lnTo>
                  <a:pt x="2650" y="341"/>
                </a:lnTo>
                <a:lnTo>
                  <a:pt x="2650" y="340"/>
                </a:lnTo>
                <a:lnTo>
                  <a:pt x="2651" y="340"/>
                </a:lnTo>
                <a:lnTo>
                  <a:pt x="2651" y="339"/>
                </a:lnTo>
                <a:lnTo>
                  <a:pt x="2651" y="342"/>
                </a:lnTo>
                <a:lnTo>
                  <a:pt x="2651" y="339"/>
                </a:lnTo>
                <a:lnTo>
                  <a:pt x="2651" y="340"/>
                </a:lnTo>
                <a:lnTo>
                  <a:pt x="2652" y="339"/>
                </a:lnTo>
                <a:lnTo>
                  <a:pt x="2652" y="339"/>
                </a:lnTo>
                <a:lnTo>
                  <a:pt x="2652" y="339"/>
                </a:lnTo>
                <a:lnTo>
                  <a:pt x="2652" y="338"/>
                </a:lnTo>
                <a:lnTo>
                  <a:pt x="2653" y="338"/>
                </a:lnTo>
                <a:lnTo>
                  <a:pt x="2653" y="337"/>
                </a:lnTo>
                <a:lnTo>
                  <a:pt x="2653" y="338"/>
                </a:lnTo>
                <a:lnTo>
                  <a:pt x="2653" y="338"/>
                </a:lnTo>
                <a:lnTo>
                  <a:pt x="2654" y="337"/>
                </a:lnTo>
                <a:lnTo>
                  <a:pt x="2654" y="337"/>
                </a:lnTo>
                <a:lnTo>
                  <a:pt x="2654" y="338"/>
                </a:lnTo>
                <a:lnTo>
                  <a:pt x="2654" y="339"/>
                </a:lnTo>
                <a:lnTo>
                  <a:pt x="2655" y="338"/>
                </a:lnTo>
                <a:lnTo>
                  <a:pt x="2655" y="338"/>
                </a:lnTo>
                <a:lnTo>
                  <a:pt x="2655" y="337"/>
                </a:lnTo>
                <a:lnTo>
                  <a:pt x="2655" y="337"/>
                </a:lnTo>
                <a:lnTo>
                  <a:pt x="2656" y="338"/>
                </a:lnTo>
                <a:lnTo>
                  <a:pt x="2656" y="340"/>
                </a:lnTo>
                <a:lnTo>
                  <a:pt x="2656" y="339"/>
                </a:lnTo>
                <a:lnTo>
                  <a:pt x="2656" y="340"/>
                </a:lnTo>
                <a:lnTo>
                  <a:pt x="2656" y="338"/>
                </a:lnTo>
                <a:lnTo>
                  <a:pt x="2657" y="339"/>
                </a:lnTo>
                <a:lnTo>
                  <a:pt x="2657" y="339"/>
                </a:lnTo>
                <a:lnTo>
                  <a:pt x="2657" y="342"/>
                </a:lnTo>
                <a:lnTo>
                  <a:pt x="2657" y="342"/>
                </a:lnTo>
                <a:lnTo>
                  <a:pt x="2658" y="341"/>
                </a:lnTo>
                <a:lnTo>
                  <a:pt x="2658" y="339"/>
                </a:lnTo>
                <a:lnTo>
                  <a:pt x="2658" y="338"/>
                </a:lnTo>
                <a:lnTo>
                  <a:pt x="2658" y="339"/>
                </a:lnTo>
                <a:lnTo>
                  <a:pt x="2659" y="340"/>
                </a:lnTo>
                <a:lnTo>
                  <a:pt x="2659" y="342"/>
                </a:lnTo>
                <a:lnTo>
                  <a:pt x="2659" y="341"/>
                </a:lnTo>
                <a:lnTo>
                  <a:pt x="2659" y="340"/>
                </a:lnTo>
                <a:lnTo>
                  <a:pt x="2660" y="341"/>
                </a:lnTo>
                <a:lnTo>
                  <a:pt x="2660" y="344"/>
                </a:lnTo>
                <a:lnTo>
                  <a:pt x="2660" y="344"/>
                </a:lnTo>
                <a:lnTo>
                  <a:pt x="2660" y="342"/>
                </a:lnTo>
                <a:lnTo>
                  <a:pt x="2660" y="341"/>
                </a:lnTo>
                <a:lnTo>
                  <a:pt x="2661" y="341"/>
                </a:lnTo>
                <a:lnTo>
                  <a:pt x="2661" y="344"/>
                </a:lnTo>
                <a:lnTo>
                  <a:pt x="2661" y="342"/>
                </a:lnTo>
                <a:lnTo>
                  <a:pt x="2661" y="342"/>
                </a:lnTo>
                <a:lnTo>
                  <a:pt x="2662" y="342"/>
                </a:lnTo>
                <a:lnTo>
                  <a:pt x="2662" y="342"/>
                </a:lnTo>
                <a:lnTo>
                  <a:pt x="2662" y="342"/>
                </a:lnTo>
                <a:lnTo>
                  <a:pt x="2662" y="342"/>
                </a:lnTo>
                <a:lnTo>
                  <a:pt x="2663" y="342"/>
                </a:lnTo>
                <a:lnTo>
                  <a:pt x="2663" y="342"/>
                </a:lnTo>
                <a:lnTo>
                  <a:pt x="2663" y="339"/>
                </a:lnTo>
                <a:lnTo>
                  <a:pt x="2663" y="339"/>
                </a:lnTo>
                <a:lnTo>
                  <a:pt x="2664" y="339"/>
                </a:lnTo>
                <a:lnTo>
                  <a:pt x="2664" y="341"/>
                </a:lnTo>
                <a:lnTo>
                  <a:pt x="2664" y="339"/>
                </a:lnTo>
                <a:lnTo>
                  <a:pt x="2664" y="340"/>
                </a:lnTo>
                <a:lnTo>
                  <a:pt x="2665" y="339"/>
                </a:lnTo>
                <a:lnTo>
                  <a:pt x="2665" y="341"/>
                </a:lnTo>
                <a:lnTo>
                  <a:pt x="2665" y="340"/>
                </a:lnTo>
                <a:lnTo>
                  <a:pt x="2665" y="340"/>
                </a:lnTo>
                <a:lnTo>
                  <a:pt x="2665" y="341"/>
                </a:lnTo>
                <a:lnTo>
                  <a:pt x="2666" y="342"/>
                </a:lnTo>
                <a:lnTo>
                  <a:pt x="2666" y="342"/>
                </a:lnTo>
                <a:lnTo>
                  <a:pt x="2666" y="341"/>
                </a:lnTo>
                <a:lnTo>
                  <a:pt x="2666" y="338"/>
                </a:lnTo>
                <a:lnTo>
                  <a:pt x="2667" y="339"/>
                </a:lnTo>
                <a:lnTo>
                  <a:pt x="2667" y="339"/>
                </a:lnTo>
                <a:lnTo>
                  <a:pt x="2667" y="339"/>
                </a:lnTo>
                <a:lnTo>
                  <a:pt x="2667" y="342"/>
                </a:lnTo>
                <a:lnTo>
                  <a:pt x="2668" y="340"/>
                </a:lnTo>
                <a:lnTo>
                  <a:pt x="2668" y="340"/>
                </a:lnTo>
                <a:lnTo>
                  <a:pt x="2668" y="340"/>
                </a:lnTo>
                <a:lnTo>
                  <a:pt x="2668" y="341"/>
                </a:lnTo>
                <a:lnTo>
                  <a:pt x="2669" y="341"/>
                </a:lnTo>
                <a:lnTo>
                  <a:pt x="2669" y="341"/>
                </a:lnTo>
                <a:lnTo>
                  <a:pt x="2669" y="340"/>
                </a:lnTo>
                <a:lnTo>
                  <a:pt x="2669" y="338"/>
                </a:lnTo>
                <a:lnTo>
                  <a:pt x="2669" y="338"/>
                </a:lnTo>
                <a:lnTo>
                  <a:pt x="2670" y="338"/>
                </a:lnTo>
                <a:lnTo>
                  <a:pt x="2670" y="340"/>
                </a:lnTo>
                <a:lnTo>
                  <a:pt x="2670" y="339"/>
                </a:lnTo>
                <a:lnTo>
                  <a:pt x="2670" y="340"/>
                </a:lnTo>
                <a:lnTo>
                  <a:pt x="2671" y="340"/>
                </a:lnTo>
                <a:lnTo>
                  <a:pt x="2671" y="341"/>
                </a:lnTo>
                <a:lnTo>
                  <a:pt x="2671" y="337"/>
                </a:lnTo>
                <a:lnTo>
                  <a:pt x="2671" y="337"/>
                </a:lnTo>
                <a:lnTo>
                  <a:pt x="2672" y="335"/>
                </a:lnTo>
                <a:lnTo>
                  <a:pt x="2672" y="334"/>
                </a:lnTo>
                <a:lnTo>
                  <a:pt x="2672" y="334"/>
                </a:lnTo>
                <a:lnTo>
                  <a:pt x="2672" y="332"/>
                </a:lnTo>
                <a:lnTo>
                  <a:pt x="2673" y="333"/>
                </a:lnTo>
                <a:lnTo>
                  <a:pt x="2673" y="333"/>
                </a:lnTo>
                <a:lnTo>
                  <a:pt x="2673" y="331"/>
                </a:lnTo>
                <a:lnTo>
                  <a:pt x="2673" y="330"/>
                </a:lnTo>
                <a:lnTo>
                  <a:pt x="2673" y="328"/>
                </a:lnTo>
                <a:lnTo>
                  <a:pt x="2674" y="328"/>
                </a:lnTo>
                <a:lnTo>
                  <a:pt x="2674" y="328"/>
                </a:lnTo>
                <a:lnTo>
                  <a:pt x="2674" y="330"/>
                </a:lnTo>
                <a:lnTo>
                  <a:pt x="2674" y="330"/>
                </a:lnTo>
                <a:lnTo>
                  <a:pt x="2675" y="330"/>
                </a:lnTo>
                <a:lnTo>
                  <a:pt x="2675" y="329"/>
                </a:lnTo>
                <a:lnTo>
                  <a:pt x="2675" y="330"/>
                </a:lnTo>
                <a:lnTo>
                  <a:pt x="2675" y="331"/>
                </a:lnTo>
                <a:lnTo>
                  <a:pt x="2676" y="331"/>
                </a:lnTo>
                <a:lnTo>
                  <a:pt x="2676" y="333"/>
                </a:lnTo>
                <a:lnTo>
                  <a:pt x="2676" y="337"/>
                </a:lnTo>
                <a:lnTo>
                  <a:pt x="2677" y="338"/>
                </a:lnTo>
                <a:lnTo>
                  <a:pt x="2677" y="340"/>
                </a:lnTo>
                <a:lnTo>
                  <a:pt x="2677" y="339"/>
                </a:lnTo>
                <a:lnTo>
                  <a:pt x="2677" y="339"/>
                </a:lnTo>
                <a:lnTo>
                  <a:pt x="2678" y="338"/>
                </a:lnTo>
                <a:lnTo>
                  <a:pt x="2678" y="338"/>
                </a:lnTo>
                <a:lnTo>
                  <a:pt x="2678" y="339"/>
                </a:lnTo>
                <a:lnTo>
                  <a:pt x="2678" y="340"/>
                </a:lnTo>
                <a:lnTo>
                  <a:pt x="2678" y="340"/>
                </a:lnTo>
                <a:lnTo>
                  <a:pt x="2678" y="341"/>
                </a:lnTo>
                <a:lnTo>
                  <a:pt x="2679" y="342"/>
                </a:lnTo>
                <a:lnTo>
                  <a:pt x="2679" y="342"/>
                </a:lnTo>
                <a:lnTo>
                  <a:pt x="2679" y="340"/>
                </a:lnTo>
                <a:lnTo>
                  <a:pt x="2680" y="338"/>
                </a:lnTo>
                <a:lnTo>
                  <a:pt x="2680" y="336"/>
                </a:lnTo>
                <a:lnTo>
                  <a:pt x="2680" y="337"/>
                </a:lnTo>
                <a:lnTo>
                  <a:pt x="2680" y="339"/>
                </a:lnTo>
                <a:lnTo>
                  <a:pt x="2681" y="341"/>
                </a:lnTo>
                <a:lnTo>
                  <a:pt x="2681" y="343"/>
                </a:lnTo>
                <a:lnTo>
                  <a:pt x="2681" y="344"/>
                </a:lnTo>
                <a:lnTo>
                  <a:pt x="2681" y="330"/>
                </a:lnTo>
                <a:lnTo>
                  <a:pt x="2682" y="297"/>
                </a:lnTo>
                <a:lnTo>
                  <a:pt x="2682" y="238"/>
                </a:lnTo>
                <a:lnTo>
                  <a:pt x="2682" y="162"/>
                </a:lnTo>
                <a:lnTo>
                  <a:pt x="2682" y="87"/>
                </a:lnTo>
                <a:lnTo>
                  <a:pt x="2682" y="40"/>
                </a:lnTo>
                <a:lnTo>
                  <a:pt x="2683" y="38"/>
                </a:lnTo>
                <a:lnTo>
                  <a:pt x="2683" y="79"/>
                </a:lnTo>
                <a:lnTo>
                  <a:pt x="2683" y="144"/>
                </a:lnTo>
                <a:lnTo>
                  <a:pt x="2683" y="213"/>
                </a:lnTo>
                <a:lnTo>
                  <a:pt x="2684" y="276"/>
                </a:lnTo>
                <a:lnTo>
                  <a:pt x="2684" y="316"/>
                </a:lnTo>
                <a:lnTo>
                  <a:pt x="2684" y="330"/>
                </a:lnTo>
                <a:lnTo>
                  <a:pt x="2684" y="332"/>
                </a:lnTo>
                <a:lnTo>
                  <a:pt x="2685" y="330"/>
                </a:lnTo>
                <a:lnTo>
                  <a:pt x="2685" y="331"/>
                </a:lnTo>
                <a:lnTo>
                  <a:pt x="2685" y="334"/>
                </a:lnTo>
                <a:lnTo>
                  <a:pt x="2685" y="337"/>
                </a:lnTo>
                <a:lnTo>
                  <a:pt x="2686" y="338"/>
                </a:lnTo>
                <a:lnTo>
                  <a:pt x="2686" y="340"/>
                </a:lnTo>
                <a:lnTo>
                  <a:pt x="2686" y="341"/>
                </a:lnTo>
                <a:lnTo>
                  <a:pt x="2686" y="342"/>
                </a:lnTo>
                <a:lnTo>
                  <a:pt x="2687" y="340"/>
                </a:lnTo>
                <a:lnTo>
                  <a:pt x="2687" y="340"/>
                </a:lnTo>
                <a:lnTo>
                  <a:pt x="2687" y="339"/>
                </a:lnTo>
                <a:lnTo>
                  <a:pt x="2687" y="339"/>
                </a:lnTo>
                <a:lnTo>
                  <a:pt x="2687" y="338"/>
                </a:lnTo>
                <a:lnTo>
                  <a:pt x="2688" y="336"/>
                </a:lnTo>
                <a:lnTo>
                  <a:pt x="2688" y="336"/>
                </a:lnTo>
                <a:lnTo>
                  <a:pt x="2688" y="337"/>
                </a:lnTo>
                <a:lnTo>
                  <a:pt x="2688" y="338"/>
                </a:lnTo>
                <a:lnTo>
                  <a:pt x="2689" y="337"/>
                </a:lnTo>
                <a:lnTo>
                  <a:pt x="2689" y="337"/>
                </a:lnTo>
                <a:lnTo>
                  <a:pt x="2689" y="338"/>
                </a:lnTo>
                <a:lnTo>
                  <a:pt x="2689" y="339"/>
                </a:lnTo>
                <a:lnTo>
                  <a:pt x="2690" y="339"/>
                </a:lnTo>
                <a:lnTo>
                  <a:pt x="2690" y="337"/>
                </a:lnTo>
                <a:lnTo>
                  <a:pt x="2690" y="335"/>
                </a:lnTo>
                <a:lnTo>
                  <a:pt x="2690" y="333"/>
                </a:lnTo>
                <a:lnTo>
                  <a:pt x="2691" y="333"/>
                </a:lnTo>
                <a:lnTo>
                  <a:pt x="2691" y="333"/>
                </a:lnTo>
                <a:lnTo>
                  <a:pt x="2691" y="337"/>
                </a:lnTo>
                <a:lnTo>
                  <a:pt x="2691" y="333"/>
                </a:lnTo>
                <a:lnTo>
                  <a:pt x="2691" y="333"/>
                </a:lnTo>
                <a:lnTo>
                  <a:pt x="2692" y="332"/>
                </a:lnTo>
                <a:lnTo>
                  <a:pt x="2692" y="332"/>
                </a:lnTo>
                <a:lnTo>
                  <a:pt x="2692" y="333"/>
                </a:lnTo>
                <a:lnTo>
                  <a:pt x="2692" y="328"/>
                </a:lnTo>
                <a:lnTo>
                  <a:pt x="2693" y="325"/>
                </a:lnTo>
                <a:lnTo>
                  <a:pt x="2693" y="324"/>
                </a:lnTo>
                <a:lnTo>
                  <a:pt x="2693" y="326"/>
                </a:lnTo>
                <a:lnTo>
                  <a:pt x="2693" y="327"/>
                </a:lnTo>
                <a:lnTo>
                  <a:pt x="2694" y="323"/>
                </a:lnTo>
                <a:lnTo>
                  <a:pt x="2694" y="320"/>
                </a:lnTo>
                <a:lnTo>
                  <a:pt x="2694" y="318"/>
                </a:lnTo>
                <a:lnTo>
                  <a:pt x="2694" y="314"/>
                </a:lnTo>
                <a:lnTo>
                  <a:pt x="2695" y="311"/>
                </a:lnTo>
                <a:lnTo>
                  <a:pt x="2695" y="309"/>
                </a:lnTo>
                <a:lnTo>
                  <a:pt x="2695" y="305"/>
                </a:lnTo>
                <a:lnTo>
                  <a:pt x="2695" y="305"/>
                </a:lnTo>
                <a:lnTo>
                  <a:pt x="2696" y="300"/>
                </a:lnTo>
                <a:lnTo>
                  <a:pt x="2696" y="297"/>
                </a:lnTo>
                <a:lnTo>
                  <a:pt x="2696" y="294"/>
                </a:lnTo>
                <a:lnTo>
                  <a:pt x="2696" y="291"/>
                </a:lnTo>
                <a:lnTo>
                  <a:pt x="2696" y="288"/>
                </a:lnTo>
                <a:lnTo>
                  <a:pt x="2697" y="285"/>
                </a:lnTo>
                <a:lnTo>
                  <a:pt x="2697" y="284"/>
                </a:lnTo>
                <a:lnTo>
                  <a:pt x="2697" y="282"/>
                </a:lnTo>
                <a:lnTo>
                  <a:pt x="2697" y="280"/>
                </a:lnTo>
                <a:lnTo>
                  <a:pt x="2698" y="280"/>
                </a:lnTo>
                <a:lnTo>
                  <a:pt x="2698" y="283"/>
                </a:lnTo>
                <a:lnTo>
                  <a:pt x="2698" y="285"/>
                </a:lnTo>
                <a:lnTo>
                  <a:pt x="2698" y="286"/>
                </a:lnTo>
                <a:lnTo>
                  <a:pt x="2699" y="290"/>
                </a:lnTo>
                <a:lnTo>
                  <a:pt x="2699" y="295"/>
                </a:lnTo>
                <a:lnTo>
                  <a:pt x="2699" y="300"/>
                </a:lnTo>
                <a:lnTo>
                  <a:pt x="2699" y="305"/>
                </a:lnTo>
                <a:lnTo>
                  <a:pt x="2700" y="307"/>
                </a:lnTo>
                <a:lnTo>
                  <a:pt x="2700" y="310"/>
                </a:lnTo>
                <a:lnTo>
                  <a:pt x="2700" y="316"/>
                </a:lnTo>
                <a:lnTo>
                  <a:pt x="2700" y="320"/>
                </a:lnTo>
                <a:lnTo>
                  <a:pt x="2700" y="324"/>
                </a:lnTo>
                <a:lnTo>
                  <a:pt x="2701" y="327"/>
                </a:lnTo>
                <a:lnTo>
                  <a:pt x="2701" y="327"/>
                </a:lnTo>
                <a:lnTo>
                  <a:pt x="2701" y="327"/>
                </a:lnTo>
                <a:lnTo>
                  <a:pt x="2701" y="329"/>
                </a:lnTo>
                <a:lnTo>
                  <a:pt x="2702" y="330"/>
                </a:lnTo>
                <a:lnTo>
                  <a:pt x="2702" y="332"/>
                </a:lnTo>
                <a:lnTo>
                  <a:pt x="2702" y="334"/>
                </a:lnTo>
                <a:lnTo>
                  <a:pt x="2702" y="334"/>
                </a:lnTo>
                <a:lnTo>
                  <a:pt x="2703" y="335"/>
                </a:lnTo>
                <a:lnTo>
                  <a:pt x="2703" y="334"/>
                </a:lnTo>
                <a:lnTo>
                  <a:pt x="2703" y="334"/>
                </a:lnTo>
                <a:lnTo>
                  <a:pt x="2703" y="336"/>
                </a:lnTo>
                <a:lnTo>
                  <a:pt x="2704" y="333"/>
                </a:lnTo>
                <a:lnTo>
                  <a:pt x="2704" y="333"/>
                </a:lnTo>
                <a:lnTo>
                  <a:pt x="2704" y="334"/>
                </a:lnTo>
                <a:lnTo>
                  <a:pt x="2704" y="336"/>
                </a:lnTo>
                <a:lnTo>
                  <a:pt x="2705" y="336"/>
                </a:lnTo>
                <a:lnTo>
                  <a:pt x="2705" y="333"/>
                </a:lnTo>
                <a:lnTo>
                  <a:pt x="2705" y="333"/>
                </a:lnTo>
                <a:lnTo>
                  <a:pt x="2705" y="334"/>
                </a:lnTo>
                <a:lnTo>
                  <a:pt x="2705" y="336"/>
                </a:lnTo>
                <a:lnTo>
                  <a:pt x="2706" y="336"/>
                </a:lnTo>
                <a:lnTo>
                  <a:pt x="2706" y="334"/>
                </a:lnTo>
                <a:lnTo>
                  <a:pt x="2706" y="337"/>
                </a:lnTo>
                <a:lnTo>
                  <a:pt x="2706" y="336"/>
                </a:lnTo>
                <a:lnTo>
                  <a:pt x="2707" y="337"/>
                </a:lnTo>
                <a:lnTo>
                  <a:pt x="2707" y="336"/>
                </a:lnTo>
                <a:lnTo>
                  <a:pt x="2707" y="338"/>
                </a:lnTo>
                <a:lnTo>
                  <a:pt x="2707" y="337"/>
                </a:lnTo>
                <a:lnTo>
                  <a:pt x="2708" y="337"/>
                </a:lnTo>
                <a:lnTo>
                  <a:pt x="2708" y="336"/>
                </a:lnTo>
                <a:lnTo>
                  <a:pt x="2708" y="335"/>
                </a:lnTo>
                <a:lnTo>
                  <a:pt x="2708" y="336"/>
                </a:lnTo>
                <a:lnTo>
                  <a:pt x="2709" y="337"/>
                </a:lnTo>
                <a:lnTo>
                  <a:pt x="2709" y="336"/>
                </a:lnTo>
                <a:lnTo>
                  <a:pt x="2709" y="337"/>
                </a:lnTo>
                <a:lnTo>
                  <a:pt x="2709" y="337"/>
                </a:lnTo>
                <a:lnTo>
                  <a:pt x="2709" y="341"/>
                </a:lnTo>
                <a:lnTo>
                  <a:pt x="2710" y="340"/>
                </a:lnTo>
                <a:lnTo>
                  <a:pt x="2710" y="339"/>
                </a:lnTo>
                <a:lnTo>
                  <a:pt x="2710" y="337"/>
                </a:lnTo>
                <a:lnTo>
                  <a:pt x="2710" y="337"/>
                </a:lnTo>
                <a:lnTo>
                  <a:pt x="2711" y="336"/>
                </a:lnTo>
                <a:lnTo>
                  <a:pt x="2711" y="336"/>
                </a:lnTo>
                <a:lnTo>
                  <a:pt x="2711" y="336"/>
                </a:lnTo>
                <a:lnTo>
                  <a:pt x="2711" y="338"/>
                </a:lnTo>
                <a:lnTo>
                  <a:pt x="2712" y="337"/>
                </a:lnTo>
                <a:lnTo>
                  <a:pt x="2712" y="336"/>
                </a:lnTo>
                <a:lnTo>
                  <a:pt x="2712" y="338"/>
                </a:lnTo>
                <a:lnTo>
                  <a:pt x="2713" y="335"/>
                </a:lnTo>
                <a:lnTo>
                  <a:pt x="2713" y="335"/>
                </a:lnTo>
                <a:lnTo>
                  <a:pt x="2713" y="334"/>
                </a:lnTo>
                <a:lnTo>
                  <a:pt x="2713" y="336"/>
                </a:lnTo>
                <a:lnTo>
                  <a:pt x="2713" y="338"/>
                </a:lnTo>
                <a:lnTo>
                  <a:pt x="2713" y="334"/>
                </a:lnTo>
                <a:lnTo>
                  <a:pt x="2714" y="334"/>
                </a:lnTo>
                <a:lnTo>
                  <a:pt x="2714" y="334"/>
                </a:lnTo>
                <a:lnTo>
                  <a:pt x="2714" y="335"/>
                </a:lnTo>
                <a:lnTo>
                  <a:pt x="2714" y="336"/>
                </a:lnTo>
                <a:lnTo>
                  <a:pt x="2715" y="337"/>
                </a:lnTo>
                <a:lnTo>
                  <a:pt x="2715" y="336"/>
                </a:lnTo>
                <a:lnTo>
                  <a:pt x="2715" y="334"/>
                </a:lnTo>
                <a:lnTo>
                  <a:pt x="2716" y="334"/>
                </a:lnTo>
                <a:lnTo>
                  <a:pt x="2716" y="335"/>
                </a:lnTo>
                <a:lnTo>
                  <a:pt x="2716" y="336"/>
                </a:lnTo>
                <a:lnTo>
                  <a:pt x="2716" y="336"/>
                </a:lnTo>
                <a:lnTo>
                  <a:pt x="2717" y="337"/>
                </a:lnTo>
                <a:lnTo>
                  <a:pt x="2717" y="336"/>
                </a:lnTo>
                <a:lnTo>
                  <a:pt x="2717" y="336"/>
                </a:lnTo>
                <a:lnTo>
                  <a:pt x="2717" y="337"/>
                </a:lnTo>
                <a:lnTo>
                  <a:pt x="2718" y="337"/>
                </a:lnTo>
                <a:lnTo>
                  <a:pt x="2718" y="336"/>
                </a:lnTo>
                <a:lnTo>
                  <a:pt x="2718" y="337"/>
                </a:lnTo>
                <a:lnTo>
                  <a:pt x="2718" y="338"/>
                </a:lnTo>
                <a:lnTo>
                  <a:pt x="2718" y="338"/>
                </a:lnTo>
                <a:lnTo>
                  <a:pt x="2719" y="337"/>
                </a:lnTo>
                <a:lnTo>
                  <a:pt x="2719" y="336"/>
                </a:lnTo>
                <a:lnTo>
                  <a:pt x="2719" y="337"/>
                </a:lnTo>
                <a:lnTo>
                  <a:pt x="2719" y="339"/>
                </a:lnTo>
                <a:lnTo>
                  <a:pt x="2720" y="340"/>
                </a:lnTo>
                <a:lnTo>
                  <a:pt x="2720" y="339"/>
                </a:lnTo>
                <a:lnTo>
                  <a:pt x="2720" y="338"/>
                </a:lnTo>
                <a:lnTo>
                  <a:pt x="2720" y="337"/>
                </a:lnTo>
                <a:lnTo>
                  <a:pt x="2721" y="337"/>
                </a:lnTo>
                <a:lnTo>
                  <a:pt x="2721" y="336"/>
                </a:lnTo>
                <a:lnTo>
                  <a:pt x="2721" y="334"/>
                </a:lnTo>
                <a:lnTo>
                  <a:pt x="2721" y="336"/>
                </a:lnTo>
                <a:lnTo>
                  <a:pt x="2722" y="338"/>
                </a:lnTo>
                <a:lnTo>
                  <a:pt x="2722" y="337"/>
                </a:lnTo>
                <a:lnTo>
                  <a:pt x="2722" y="337"/>
                </a:lnTo>
                <a:lnTo>
                  <a:pt x="2722" y="339"/>
                </a:lnTo>
                <a:lnTo>
                  <a:pt x="2722" y="337"/>
                </a:lnTo>
                <a:lnTo>
                  <a:pt x="2723" y="337"/>
                </a:lnTo>
                <a:lnTo>
                  <a:pt x="2723" y="336"/>
                </a:lnTo>
                <a:lnTo>
                  <a:pt x="2723" y="337"/>
                </a:lnTo>
                <a:lnTo>
                  <a:pt x="2723" y="339"/>
                </a:lnTo>
                <a:lnTo>
                  <a:pt x="2724" y="338"/>
                </a:lnTo>
                <a:lnTo>
                  <a:pt x="2724" y="340"/>
                </a:lnTo>
                <a:lnTo>
                  <a:pt x="2724" y="339"/>
                </a:lnTo>
                <a:lnTo>
                  <a:pt x="2724" y="338"/>
                </a:lnTo>
                <a:lnTo>
                  <a:pt x="2725" y="338"/>
                </a:lnTo>
                <a:lnTo>
                  <a:pt x="2725" y="338"/>
                </a:lnTo>
                <a:lnTo>
                  <a:pt x="2725" y="340"/>
                </a:lnTo>
                <a:lnTo>
                  <a:pt x="2725" y="339"/>
                </a:lnTo>
                <a:lnTo>
                  <a:pt x="2726" y="336"/>
                </a:lnTo>
                <a:lnTo>
                  <a:pt x="2726" y="337"/>
                </a:lnTo>
                <a:lnTo>
                  <a:pt x="2726" y="335"/>
                </a:lnTo>
                <a:lnTo>
                  <a:pt x="2726" y="337"/>
                </a:lnTo>
                <a:lnTo>
                  <a:pt x="2727" y="337"/>
                </a:lnTo>
                <a:lnTo>
                  <a:pt x="2727" y="339"/>
                </a:lnTo>
                <a:lnTo>
                  <a:pt x="2727" y="338"/>
                </a:lnTo>
                <a:lnTo>
                  <a:pt x="2727" y="337"/>
                </a:lnTo>
                <a:lnTo>
                  <a:pt x="2727" y="335"/>
                </a:lnTo>
                <a:lnTo>
                  <a:pt x="2728" y="335"/>
                </a:lnTo>
                <a:lnTo>
                  <a:pt x="2728" y="335"/>
                </a:lnTo>
                <a:lnTo>
                  <a:pt x="2728" y="336"/>
                </a:lnTo>
                <a:lnTo>
                  <a:pt x="2728" y="336"/>
                </a:lnTo>
                <a:lnTo>
                  <a:pt x="2729" y="336"/>
                </a:lnTo>
                <a:lnTo>
                  <a:pt x="2729" y="336"/>
                </a:lnTo>
                <a:lnTo>
                  <a:pt x="2729" y="337"/>
                </a:lnTo>
                <a:lnTo>
                  <a:pt x="2729" y="336"/>
                </a:lnTo>
                <a:lnTo>
                  <a:pt x="2730" y="337"/>
                </a:lnTo>
                <a:lnTo>
                  <a:pt x="2730" y="337"/>
                </a:lnTo>
                <a:lnTo>
                  <a:pt x="2730" y="336"/>
                </a:lnTo>
                <a:lnTo>
                  <a:pt x="2730" y="334"/>
                </a:lnTo>
                <a:lnTo>
                  <a:pt x="2731" y="336"/>
                </a:lnTo>
                <a:lnTo>
                  <a:pt x="2731" y="336"/>
                </a:lnTo>
                <a:lnTo>
                  <a:pt x="2731" y="336"/>
                </a:lnTo>
                <a:lnTo>
                  <a:pt x="2731" y="336"/>
                </a:lnTo>
                <a:lnTo>
                  <a:pt x="2731" y="335"/>
                </a:lnTo>
                <a:lnTo>
                  <a:pt x="2732" y="336"/>
                </a:lnTo>
                <a:lnTo>
                  <a:pt x="2732" y="336"/>
                </a:lnTo>
                <a:lnTo>
                  <a:pt x="2732" y="336"/>
                </a:lnTo>
                <a:lnTo>
                  <a:pt x="2732" y="336"/>
                </a:lnTo>
                <a:lnTo>
                  <a:pt x="2733" y="336"/>
                </a:lnTo>
                <a:lnTo>
                  <a:pt x="2733" y="337"/>
                </a:lnTo>
                <a:lnTo>
                  <a:pt x="2733" y="336"/>
                </a:lnTo>
                <a:lnTo>
                  <a:pt x="2733" y="338"/>
                </a:lnTo>
                <a:lnTo>
                  <a:pt x="2734" y="333"/>
                </a:lnTo>
                <a:lnTo>
                  <a:pt x="2734" y="333"/>
                </a:lnTo>
                <a:lnTo>
                  <a:pt x="2734" y="332"/>
                </a:lnTo>
                <a:lnTo>
                  <a:pt x="2734" y="332"/>
                </a:lnTo>
                <a:lnTo>
                  <a:pt x="2735" y="332"/>
                </a:lnTo>
                <a:lnTo>
                  <a:pt x="2735" y="327"/>
                </a:lnTo>
                <a:lnTo>
                  <a:pt x="2735" y="327"/>
                </a:lnTo>
                <a:lnTo>
                  <a:pt x="2735" y="328"/>
                </a:lnTo>
                <a:lnTo>
                  <a:pt x="2736" y="329"/>
                </a:lnTo>
                <a:lnTo>
                  <a:pt x="2736" y="330"/>
                </a:lnTo>
                <a:lnTo>
                  <a:pt x="2736" y="325"/>
                </a:lnTo>
                <a:lnTo>
                  <a:pt x="2736" y="323"/>
                </a:lnTo>
                <a:lnTo>
                  <a:pt x="2736" y="322"/>
                </a:lnTo>
                <a:lnTo>
                  <a:pt x="2737" y="324"/>
                </a:lnTo>
                <a:lnTo>
                  <a:pt x="2737" y="324"/>
                </a:lnTo>
                <a:lnTo>
                  <a:pt x="2737" y="324"/>
                </a:lnTo>
                <a:lnTo>
                  <a:pt x="2737" y="326"/>
                </a:lnTo>
                <a:lnTo>
                  <a:pt x="2738" y="328"/>
                </a:lnTo>
                <a:lnTo>
                  <a:pt x="2738" y="329"/>
                </a:lnTo>
                <a:lnTo>
                  <a:pt x="2738" y="329"/>
                </a:lnTo>
                <a:lnTo>
                  <a:pt x="2738" y="330"/>
                </a:lnTo>
                <a:lnTo>
                  <a:pt x="2739" y="333"/>
                </a:lnTo>
                <a:lnTo>
                  <a:pt x="2739" y="336"/>
                </a:lnTo>
                <a:lnTo>
                  <a:pt x="2739" y="337"/>
                </a:lnTo>
                <a:lnTo>
                  <a:pt x="2739" y="336"/>
                </a:lnTo>
                <a:lnTo>
                  <a:pt x="2740" y="337"/>
                </a:lnTo>
                <a:lnTo>
                  <a:pt x="2740" y="337"/>
                </a:lnTo>
                <a:lnTo>
                  <a:pt x="2740" y="336"/>
                </a:lnTo>
                <a:lnTo>
                  <a:pt x="2740" y="336"/>
                </a:lnTo>
                <a:lnTo>
                  <a:pt x="2740" y="335"/>
                </a:lnTo>
                <a:lnTo>
                  <a:pt x="2741" y="337"/>
                </a:lnTo>
                <a:lnTo>
                  <a:pt x="2741" y="338"/>
                </a:lnTo>
                <a:lnTo>
                  <a:pt x="2741" y="337"/>
                </a:lnTo>
                <a:lnTo>
                  <a:pt x="2741" y="337"/>
                </a:lnTo>
                <a:lnTo>
                  <a:pt x="2742" y="336"/>
                </a:lnTo>
                <a:lnTo>
                  <a:pt x="2742" y="337"/>
                </a:lnTo>
                <a:lnTo>
                  <a:pt x="2742" y="336"/>
                </a:lnTo>
                <a:lnTo>
                  <a:pt x="2742" y="336"/>
                </a:lnTo>
                <a:lnTo>
                  <a:pt x="2743" y="336"/>
                </a:lnTo>
                <a:lnTo>
                  <a:pt x="2743" y="338"/>
                </a:lnTo>
                <a:lnTo>
                  <a:pt x="2743" y="337"/>
                </a:lnTo>
                <a:lnTo>
                  <a:pt x="2743" y="328"/>
                </a:lnTo>
                <a:lnTo>
                  <a:pt x="2744" y="294"/>
                </a:lnTo>
                <a:lnTo>
                  <a:pt x="2744" y="238"/>
                </a:lnTo>
                <a:lnTo>
                  <a:pt x="2744" y="165"/>
                </a:lnTo>
                <a:lnTo>
                  <a:pt x="2745" y="95"/>
                </a:lnTo>
                <a:lnTo>
                  <a:pt x="2745" y="44"/>
                </a:lnTo>
                <a:lnTo>
                  <a:pt x="2745" y="40"/>
                </a:lnTo>
                <a:lnTo>
                  <a:pt x="2745" y="80"/>
                </a:lnTo>
                <a:lnTo>
                  <a:pt x="2745" y="145"/>
                </a:lnTo>
                <a:lnTo>
                  <a:pt x="2745" y="214"/>
                </a:lnTo>
                <a:lnTo>
                  <a:pt x="2746" y="277"/>
                </a:lnTo>
                <a:lnTo>
                  <a:pt x="2746" y="314"/>
                </a:lnTo>
                <a:lnTo>
                  <a:pt x="2746" y="328"/>
                </a:lnTo>
                <a:lnTo>
                  <a:pt x="2746" y="328"/>
                </a:lnTo>
                <a:lnTo>
                  <a:pt x="2747" y="326"/>
                </a:lnTo>
                <a:lnTo>
                  <a:pt x="2747" y="328"/>
                </a:lnTo>
                <a:lnTo>
                  <a:pt x="2747" y="329"/>
                </a:lnTo>
                <a:lnTo>
                  <a:pt x="2748" y="333"/>
                </a:lnTo>
                <a:lnTo>
                  <a:pt x="2748" y="336"/>
                </a:lnTo>
                <a:lnTo>
                  <a:pt x="2748" y="337"/>
                </a:lnTo>
                <a:lnTo>
                  <a:pt x="2748" y="337"/>
                </a:lnTo>
                <a:lnTo>
                  <a:pt x="2749" y="336"/>
                </a:lnTo>
                <a:lnTo>
                  <a:pt x="2749" y="336"/>
                </a:lnTo>
                <a:lnTo>
                  <a:pt x="2749" y="334"/>
                </a:lnTo>
                <a:lnTo>
                  <a:pt x="2749" y="335"/>
                </a:lnTo>
                <a:lnTo>
                  <a:pt x="2749" y="336"/>
                </a:lnTo>
                <a:lnTo>
                  <a:pt x="2749" y="338"/>
                </a:lnTo>
                <a:lnTo>
                  <a:pt x="2750" y="339"/>
                </a:lnTo>
                <a:lnTo>
                  <a:pt x="2750" y="336"/>
                </a:lnTo>
                <a:lnTo>
                  <a:pt x="2750" y="333"/>
                </a:lnTo>
                <a:lnTo>
                  <a:pt x="2750" y="334"/>
                </a:lnTo>
                <a:lnTo>
                  <a:pt x="2751" y="334"/>
                </a:lnTo>
                <a:lnTo>
                  <a:pt x="2751" y="339"/>
                </a:lnTo>
                <a:lnTo>
                  <a:pt x="2751" y="336"/>
                </a:lnTo>
                <a:lnTo>
                  <a:pt x="2752" y="335"/>
                </a:lnTo>
                <a:lnTo>
                  <a:pt x="2752" y="332"/>
                </a:lnTo>
                <a:lnTo>
                  <a:pt x="2752" y="333"/>
                </a:lnTo>
                <a:lnTo>
                  <a:pt x="2752" y="334"/>
                </a:lnTo>
                <a:lnTo>
                  <a:pt x="2753" y="336"/>
                </a:lnTo>
                <a:lnTo>
                  <a:pt x="2753" y="335"/>
                </a:lnTo>
                <a:lnTo>
                  <a:pt x="2753" y="331"/>
                </a:lnTo>
                <a:lnTo>
                  <a:pt x="2753" y="330"/>
                </a:lnTo>
                <a:lnTo>
                  <a:pt x="2753" y="330"/>
                </a:lnTo>
                <a:lnTo>
                  <a:pt x="2753" y="330"/>
                </a:lnTo>
                <a:lnTo>
                  <a:pt x="2754" y="329"/>
                </a:lnTo>
                <a:lnTo>
                  <a:pt x="2754" y="328"/>
                </a:lnTo>
                <a:lnTo>
                  <a:pt x="2754" y="328"/>
                </a:lnTo>
                <a:lnTo>
                  <a:pt x="2755" y="331"/>
                </a:lnTo>
                <a:lnTo>
                  <a:pt x="2755" y="328"/>
                </a:lnTo>
                <a:lnTo>
                  <a:pt x="2755" y="327"/>
                </a:lnTo>
                <a:lnTo>
                  <a:pt x="2755" y="325"/>
                </a:lnTo>
                <a:lnTo>
                  <a:pt x="2756" y="323"/>
                </a:lnTo>
                <a:lnTo>
                  <a:pt x="2756" y="320"/>
                </a:lnTo>
                <a:lnTo>
                  <a:pt x="2756" y="319"/>
                </a:lnTo>
                <a:lnTo>
                  <a:pt x="2756" y="316"/>
                </a:lnTo>
                <a:lnTo>
                  <a:pt x="2757" y="315"/>
                </a:lnTo>
                <a:lnTo>
                  <a:pt x="2757" y="312"/>
                </a:lnTo>
                <a:lnTo>
                  <a:pt x="2757" y="310"/>
                </a:lnTo>
                <a:lnTo>
                  <a:pt x="2757" y="306"/>
                </a:lnTo>
                <a:lnTo>
                  <a:pt x="2758" y="302"/>
                </a:lnTo>
                <a:lnTo>
                  <a:pt x="2758" y="301"/>
                </a:lnTo>
                <a:lnTo>
                  <a:pt x="2758" y="296"/>
                </a:lnTo>
                <a:lnTo>
                  <a:pt x="2758" y="292"/>
                </a:lnTo>
                <a:lnTo>
                  <a:pt x="2758" y="288"/>
                </a:lnTo>
                <a:lnTo>
                  <a:pt x="2759" y="285"/>
                </a:lnTo>
                <a:lnTo>
                  <a:pt x="2759" y="283"/>
                </a:lnTo>
                <a:lnTo>
                  <a:pt x="2759" y="280"/>
                </a:lnTo>
                <a:lnTo>
                  <a:pt x="2759" y="280"/>
                </a:lnTo>
                <a:lnTo>
                  <a:pt x="2760" y="279"/>
                </a:lnTo>
                <a:lnTo>
                  <a:pt x="2760" y="279"/>
                </a:lnTo>
                <a:lnTo>
                  <a:pt x="2760" y="282"/>
                </a:lnTo>
                <a:lnTo>
                  <a:pt x="2760" y="284"/>
                </a:lnTo>
                <a:lnTo>
                  <a:pt x="2761" y="286"/>
                </a:lnTo>
                <a:lnTo>
                  <a:pt x="2761" y="290"/>
                </a:lnTo>
                <a:lnTo>
                  <a:pt x="2761" y="294"/>
                </a:lnTo>
                <a:lnTo>
                  <a:pt x="2761" y="298"/>
                </a:lnTo>
                <a:lnTo>
                  <a:pt x="2762" y="302"/>
                </a:lnTo>
                <a:lnTo>
                  <a:pt x="2762" y="308"/>
                </a:lnTo>
                <a:lnTo>
                  <a:pt x="2762" y="312"/>
                </a:lnTo>
                <a:lnTo>
                  <a:pt x="2762" y="314"/>
                </a:lnTo>
                <a:lnTo>
                  <a:pt x="2762" y="316"/>
                </a:lnTo>
                <a:lnTo>
                  <a:pt x="2763" y="319"/>
                </a:lnTo>
                <a:lnTo>
                  <a:pt x="2763" y="323"/>
                </a:lnTo>
                <a:lnTo>
                  <a:pt x="2763" y="327"/>
                </a:lnTo>
                <a:lnTo>
                  <a:pt x="2763" y="328"/>
                </a:lnTo>
                <a:lnTo>
                  <a:pt x="2764" y="328"/>
                </a:lnTo>
                <a:lnTo>
                  <a:pt x="2764" y="328"/>
                </a:lnTo>
                <a:lnTo>
                  <a:pt x="2764" y="330"/>
                </a:lnTo>
                <a:lnTo>
                  <a:pt x="2764" y="331"/>
                </a:lnTo>
                <a:lnTo>
                  <a:pt x="2765" y="335"/>
                </a:lnTo>
                <a:lnTo>
                  <a:pt x="2765" y="333"/>
                </a:lnTo>
                <a:lnTo>
                  <a:pt x="2765" y="332"/>
                </a:lnTo>
                <a:lnTo>
                  <a:pt x="2765" y="332"/>
                </a:lnTo>
                <a:lnTo>
                  <a:pt x="2766" y="333"/>
                </a:lnTo>
                <a:lnTo>
                  <a:pt x="2766" y="337"/>
                </a:lnTo>
                <a:lnTo>
                  <a:pt x="2766" y="333"/>
                </a:lnTo>
                <a:lnTo>
                  <a:pt x="2766" y="334"/>
                </a:lnTo>
                <a:lnTo>
                  <a:pt x="2767" y="333"/>
                </a:lnTo>
                <a:lnTo>
                  <a:pt x="2767" y="334"/>
                </a:lnTo>
                <a:lnTo>
                  <a:pt x="2767" y="334"/>
                </a:lnTo>
                <a:lnTo>
                  <a:pt x="2767" y="334"/>
                </a:lnTo>
                <a:lnTo>
                  <a:pt x="2767" y="336"/>
                </a:lnTo>
                <a:lnTo>
                  <a:pt x="2768" y="335"/>
                </a:lnTo>
                <a:lnTo>
                  <a:pt x="2768" y="336"/>
                </a:lnTo>
                <a:lnTo>
                  <a:pt x="2768" y="337"/>
                </a:lnTo>
                <a:lnTo>
                  <a:pt x="2768" y="335"/>
                </a:lnTo>
                <a:lnTo>
                  <a:pt x="2769" y="335"/>
                </a:lnTo>
                <a:lnTo>
                  <a:pt x="2769" y="336"/>
                </a:lnTo>
                <a:lnTo>
                  <a:pt x="2769" y="337"/>
                </a:lnTo>
                <a:lnTo>
                  <a:pt x="2769" y="338"/>
                </a:lnTo>
                <a:lnTo>
                  <a:pt x="2770" y="339"/>
                </a:lnTo>
                <a:lnTo>
                  <a:pt x="2770" y="338"/>
                </a:lnTo>
                <a:lnTo>
                  <a:pt x="2770" y="338"/>
                </a:lnTo>
                <a:lnTo>
                  <a:pt x="2770" y="338"/>
                </a:lnTo>
                <a:lnTo>
                  <a:pt x="2771" y="340"/>
                </a:lnTo>
                <a:lnTo>
                  <a:pt x="2771" y="338"/>
                </a:lnTo>
                <a:lnTo>
                  <a:pt x="2771" y="338"/>
                </a:lnTo>
                <a:lnTo>
                  <a:pt x="2771" y="338"/>
                </a:lnTo>
                <a:lnTo>
                  <a:pt x="2771" y="341"/>
                </a:lnTo>
                <a:lnTo>
                  <a:pt x="2772" y="340"/>
                </a:lnTo>
                <a:lnTo>
                  <a:pt x="2772" y="338"/>
                </a:lnTo>
                <a:lnTo>
                  <a:pt x="2772" y="336"/>
                </a:lnTo>
                <a:lnTo>
                  <a:pt x="2772" y="336"/>
                </a:lnTo>
                <a:lnTo>
                  <a:pt x="2773" y="337"/>
                </a:lnTo>
                <a:lnTo>
                  <a:pt x="2773" y="338"/>
                </a:lnTo>
                <a:lnTo>
                  <a:pt x="2773" y="338"/>
                </a:lnTo>
                <a:lnTo>
                  <a:pt x="2773" y="338"/>
                </a:lnTo>
                <a:lnTo>
                  <a:pt x="2774" y="337"/>
                </a:lnTo>
                <a:lnTo>
                  <a:pt x="2774" y="337"/>
                </a:lnTo>
                <a:lnTo>
                  <a:pt x="2774" y="339"/>
                </a:lnTo>
                <a:lnTo>
                  <a:pt x="2774" y="340"/>
                </a:lnTo>
                <a:lnTo>
                  <a:pt x="2775" y="340"/>
                </a:lnTo>
                <a:lnTo>
                  <a:pt x="2775" y="337"/>
                </a:lnTo>
                <a:lnTo>
                  <a:pt x="2775" y="336"/>
                </a:lnTo>
                <a:lnTo>
                  <a:pt x="2775" y="335"/>
                </a:lnTo>
                <a:lnTo>
                  <a:pt x="2776" y="335"/>
                </a:lnTo>
                <a:lnTo>
                  <a:pt x="2776" y="340"/>
                </a:lnTo>
                <a:lnTo>
                  <a:pt x="2776" y="339"/>
                </a:lnTo>
                <a:lnTo>
                  <a:pt x="2776" y="336"/>
                </a:lnTo>
                <a:lnTo>
                  <a:pt x="2776" y="335"/>
                </a:lnTo>
                <a:lnTo>
                  <a:pt x="2777" y="334"/>
                </a:lnTo>
                <a:lnTo>
                  <a:pt x="2777" y="335"/>
                </a:lnTo>
                <a:lnTo>
                  <a:pt x="2777" y="337"/>
                </a:lnTo>
                <a:lnTo>
                  <a:pt x="2777" y="338"/>
                </a:lnTo>
                <a:lnTo>
                  <a:pt x="2778" y="337"/>
                </a:lnTo>
                <a:lnTo>
                  <a:pt x="2778" y="339"/>
                </a:lnTo>
                <a:lnTo>
                  <a:pt x="2778" y="338"/>
                </a:lnTo>
                <a:lnTo>
                  <a:pt x="2778" y="336"/>
                </a:lnTo>
                <a:lnTo>
                  <a:pt x="2779" y="334"/>
                </a:lnTo>
                <a:lnTo>
                  <a:pt x="2779" y="334"/>
                </a:lnTo>
                <a:lnTo>
                  <a:pt x="2779" y="336"/>
                </a:lnTo>
                <a:lnTo>
                  <a:pt x="2779" y="337"/>
                </a:lnTo>
                <a:lnTo>
                  <a:pt x="2780" y="338"/>
                </a:lnTo>
                <a:lnTo>
                  <a:pt x="2780" y="337"/>
                </a:lnTo>
                <a:lnTo>
                  <a:pt x="2780" y="337"/>
                </a:lnTo>
                <a:lnTo>
                  <a:pt x="2780" y="338"/>
                </a:lnTo>
                <a:lnTo>
                  <a:pt x="2780" y="339"/>
                </a:lnTo>
                <a:lnTo>
                  <a:pt x="2781" y="340"/>
                </a:lnTo>
                <a:lnTo>
                  <a:pt x="2781" y="340"/>
                </a:lnTo>
                <a:lnTo>
                  <a:pt x="2781" y="339"/>
                </a:lnTo>
                <a:lnTo>
                  <a:pt x="2781" y="340"/>
                </a:lnTo>
                <a:lnTo>
                  <a:pt x="2782" y="340"/>
                </a:lnTo>
                <a:lnTo>
                  <a:pt x="2782" y="340"/>
                </a:lnTo>
                <a:lnTo>
                  <a:pt x="2782" y="342"/>
                </a:lnTo>
                <a:lnTo>
                  <a:pt x="2782" y="340"/>
                </a:lnTo>
                <a:lnTo>
                  <a:pt x="2783" y="338"/>
                </a:lnTo>
                <a:lnTo>
                  <a:pt x="2783" y="338"/>
                </a:lnTo>
                <a:lnTo>
                  <a:pt x="2783" y="339"/>
                </a:lnTo>
                <a:lnTo>
                  <a:pt x="2784" y="340"/>
                </a:lnTo>
                <a:lnTo>
                  <a:pt x="2784" y="341"/>
                </a:lnTo>
                <a:lnTo>
                  <a:pt x="2784" y="342"/>
                </a:lnTo>
                <a:lnTo>
                  <a:pt x="2784" y="340"/>
                </a:lnTo>
                <a:lnTo>
                  <a:pt x="2785" y="341"/>
                </a:lnTo>
                <a:lnTo>
                  <a:pt x="2785" y="340"/>
                </a:lnTo>
                <a:lnTo>
                  <a:pt x="2785" y="340"/>
                </a:lnTo>
                <a:lnTo>
                  <a:pt x="2785" y="338"/>
                </a:lnTo>
                <a:lnTo>
                  <a:pt x="2785" y="339"/>
                </a:lnTo>
                <a:lnTo>
                  <a:pt x="2785" y="339"/>
                </a:lnTo>
                <a:lnTo>
                  <a:pt x="2786" y="341"/>
                </a:lnTo>
                <a:lnTo>
                  <a:pt x="2786" y="336"/>
                </a:lnTo>
                <a:lnTo>
                  <a:pt x="2786" y="339"/>
                </a:lnTo>
                <a:lnTo>
                  <a:pt x="2787" y="339"/>
                </a:lnTo>
                <a:lnTo>
                  <a:pt x="2787" y="340"/>
                </a:lnTo>
                <a:lnTo>
                  <a:pt x="2787" y="340"/>
                </a:lnTo>
                <a:lnTo>
                  <a:pt x="2787" y="339"/>
                </a:lnTo>
                <a:lnTo>
                  <a:pt x="2788" y="338"/>
                </a:lnTo>
                <a:lnTo>
                  <a:pt x="2788" y="340"/>
                </a:lnTo>
                <a:lnTo>
                  <a:pt x="2788" y="338"/>
                </a:lnTo>
                <a:lnTo>
                  <a:pt x="2788" y="339"/>
                </a:lnTo>
                <a:lnTo>
                  <a:pt x="2789" y="339"/>
                </a:lnTo>
                <a:lnTo>
                  <a:pt x="2789" y="340"/>
                </a:lnTo>
                <a:lnTo>
                  <a:pt x="2789" y="339"/>
                </a:lnTo>
                <a:lnTo>
                  <a:pt x="2789" y="340"/>
                </a:lnTo>
                <a:lnTo>
                  <a:pt x="2789" y="340"/>
                </a:lnTo>
                <a:lnTo>
                  <a:pt x="2789" y="339"/>
                </a:lnTo>
                <a:lnTo>
                  <a:pt x="2790" y="339"/>
                </a:lnTo>
                <a:lnTo>
                  <a:pt x="2790" y="340"/>
                </a:lnTo>
                <a:lnTo>
                  <a:pt x="2790" y="340"/>
                </a:lnTo>
                <a:lnTo>
                  <a:pt x="2791" y="341"/>
                </a:lnTo>
                <a:lnTo>
                  <a:pt x="2791" y="342"/>
                </a:lnTo>
                <a:lnTo>
                  <a:pt x="2791" y="342"/>
                </a:lnTo>
                <a:lnTo>
                  <a:pt x="2791" y="339"/>
                </a:lnTo>
                <a:lnTo>
                  <a:pt x="2792" y="338"/>
                </a:lnTo>
                <a:lnTo>
                  <a:pt x="2792" y="337"/>
                </a:lnTo>
                <a:lnTo>
                  <a:pt x="2792" y="340"/>
                </a:lnTo>
                <a:lnTo>
                  <a:pt x="2792" y="342"/>
                </a:lnTo>
                <a:lnTo>
                  <a:pt x="2793" y="340"/>
                </a:lnTo>
                <a:lnTo>
                  <a:pt x="2793" y="337"/>
                </a:lnTo>
                <a:lnTo>
                  <a:pt x="2793" y="337"/>
                </a:lnTo>
                <a:lnTo>
                  <a:pt x="2793" y="337"/>
                </a:lnTo>
                <a:lnTo>
                  <a:pt x="2793" y="339"/>
                </a:lnTo>
                <a:lnTo>
                  <a:pt x="2794" y="339"/>
                </a:lnTo>
                <a:lnTo>
                  <a:pt x="2794" y="339"/>
                </a:lnTo>
                <a:lnTo>
                  <a:pt x="2794" y="339"/>
                </a:lnTo>
                <a:lnTo>
                  <a:pt x="2794" y="339"/>
                </a:lnTo>
                <a:lnTo>
                  <a:pt x="2795" y="337"/>
                </a:lnTo>
                <a:lnTo>
                  <a:pt x="2795" y="337"/>
                </a:lnTo>
                <a:lnTo>
                  <a:pt x="2795" y="336"/>
                </a:lnTo>
                <a:lnTo>
                  <a:pt x="2795" y="337"/>
                </a:lnTo>
                <a:lnTo>
                  <a:pt x="2796" y="336"/>
                </a:lnTo>
                <a:lnTo>
                  <a:pt x="2796" y="338"/>
                </a:lnTo>
                <a:lnTo>
                  <a:pt x="2796" y="332"/>
                </a:lnTo>
                <a:lnTo>
                  <a:pt x="2796" y="330"/>
                </a:lnTo>
                <a:lnTo>
                  <a:pt x="2797" y="330"/>
                </a:lnTo>
                <a:lnTo>
                  <a:pt x="2797" y="332"/>
                </a:lnTo>
                <a:lnTo>
                  <a:pt x="2797" y="333"/>
                </a:lnTo>
                <a:lnTo>
                  <a:pt x="2797" y="330"/>
                </a:lnTo>
                <a:lnTo>
                  <a:pt x="2798" y="328"/>
                </a:lnTo>
                <a:lnTo>
                  <a:pt x="2798" y="325"/>
                </a:lnTo>
                <a:lnTo>
                  <a:pt x="2798" y="325"/>
                </a:lnTo>
                <a:lnTo>
                  <a:pt x="2798" y="328"/>
                </a:lnTo>
                <a:lnTo>
                  <a:pt x="2798" y="328"/>
                </a:lnTo>
                <a:lnTo>
                  <a:pt x="2799" y="328"/>
                </a:lnTo>
                <a:lnTo>
                  <a:pt x="2799" y="327"/>
                </a:lnTo>
                <a:lnTo>
                  <a:pt x="2799" y="330"/>
                </a:lnTo>
                <a:lnTo>
                  <a:pt x="2799" y="334"/>
                </a:lnTo>
                <a:lnTo>
                  <a:pt x="2800" y="337"/>
                </a:lnTo>
                <a:lnTo>
                  <a:pt x="2800" y="336"/>
                </a:lnTo>
                <a:lnTo>
                  <a:pt x="2800" y="333"/>
                </a:lnTo>
                <a:lnTo>
                  <a:pt x="2800" y="334"/>
                </a:lnTo>
                <a:lnTo>
                  <a:pt x="2801" y="338"/>
                </a:lnTo>
                <a:lnTo>
                  <a:pt x="2801" y="339"/>
                </a:lnTo>
                <a:lnTo>
                  <a:pt x="2801" y="340"/>
                </a:lnTo>
                <a:lnTo>
                  <a:pt x="2801" y="340"/>
                </a:lnTo>
                <a:lnTo>
                  <a:pt x="2802" y="342"/>
                </a:lnTo>
                <a:lnTo>
                  <a:pt x="2802" y="342"/>
                </a:lnTo>
                <a:lnTo>
                  <a:pt x="2802" y="340"/>
                </a:lnTo>
                <a:lnTo>
                  <a:pt x="2802" y="341"/>
                </a:lnTo>
                <a:lnTo>
                  <a:pt x="2802" y="340"/>
                </a:lnTo>
                <a:lnTo>
                  <a:pt x="2803" y="340"/>
                </a:lnTo>
                <a:lnTo>
                  <a:pt x="2803" y="339"/>
                </a:lnTo>
                <a:lnTo>
                  <a:pt x="2803" y="338"/>
                </a:lnTo>
                <a:lnTo>
                  <a:pt x="2803" y="338"/>
                </a:lnTo>
                <a:lnTo>
                  <a:pt x="2804" y="338"/>
                </a:lnTo>
                <a:lnTo>
                  <a:pt x="2804" y="339"/>
                </a:lnTo>
                <a:lnTo>
                  <a:pt x="2804" y="342"/>
                </a:lnTo>
                <a:lnTo>
                  <a:pt x="2804" y="342"/>
                </a:lnTo>
                <a:lnTo>
                  <a:pt x="2805" y="341"/>
                </a:lnTo>
                <a:lnTo>
                  <a:pt x="2805" y="328"/>
                </a:lnTo>
                <a:lnTo>
                  <a:pt x="2805" y="290"/>
                </a:lnTo>
                <a:lnTo>
                  <a:pt x="2805" y="227"/>
                </a:lnTo>
                <a:lnTo>
                  <a:pt x="2806" y="152"/>
                </a:lnTo>
                <a:lnTo>
                  <a:pt x="2806" y="79"/>
                </a:lnTo>
                <a:lnTo>
                  <a:pt x="2806" y="37"/>
                </a:lnTo>
                <a:lnTo>
                  <a:pt x="2806" y="40"/>
                </a:lnTo>
                <a:lnTo>
                  <a:pt x="2807" y="87"/>
                </a:lnTo>
                <a:lnTo>
                  <a:pt x="2807" y="153"/>
                </a:lnTo>
                <a:lnTo>
                  <a:pt x="2807" y="223"/>
                </a:lnTo>
                <a:lnTo>
                  <a:pt x="2807" y="284"/>
                </a:lnTo>
                <a:lnTo>
                  <a:pt x="2807" y="319"/>
                </a:lnTo>
                <a:lnTo>
                  <a:pt x="2808" y="331"/>
                </a:lnTo>
                <a:lnTo>
                  <a:pt x="2808" y="332"/>
                </a:lnTo>
                <a:lnTo>
                  <a:pt x="2808" y="331"/>
                </a:lnTo>
                <a:lnTo>
                  <a:pt x="2808" y="333"/>
                </a:lnTo>
                <a:lnTo>
                  <a:pt x="2809" y="336"/>
                </a:lnTo>
                <a:lnTo>
                  <a:pt x="2809" y="339"/>
                </a:lnTo>
                <a:lnTo>
                  <a:pt x="2809" y="339"/>
                </a:lnTo>
                <a:lnTo>
                  <a:pt x="2809" y="340"/>
                </a:lnTo>
                <a:lnTo>
                  <a:pt x="2810" y="341"/>
                </a:lnTo>
                <a:lnTo>
                  <a:pt x="2810" y="340"/>
                </a:lnTo>
                <a:lnTo>
                  <a:pt x="2810" y="340"/>
                </a:lnTo>
                <a:lnTo>
                  <a:pt x="2810" y="339"/>
                </a:lnTo>
                <a:lnTo>
                  <a:pt x="2811" y="340"/>
                </a:lnTo>
                <a:lnTo>
                  <a:pt x="2811" y="340"/>
                </a:lnTo>
                <a:lnTo>
                  <a:pt x="2811" y="342"/>
                </a:lnTo>
                <a:lnTo>
                  <a:pt x="2811" y="341"/>
                </a:lnTo>
                <a:lnTo>
                  <a:pt x="2811" y="339"/>
                </a:lnTo>
                <a:lnTo>
                  <a:pt x="2812" y="337"/>
                </a:lnTo>
                <a:lnTo>
                  <a:pt x="2812" y="337"/>
                </a:lnTo>
                <a:lnTo>
                  <a:pt x="2812" y="336"/>
                </a:lnTo>
                <a:lnTo>
                  <a:pt x="2812" y="336"/>
                </a:lnTo>
                <a:lnTo>
                  <a:pt x="2813" y="337"/>
                </a:lnTo>
                <a:lnTo>
                  <a:pt x="2813" y="338"/>
                </a:lnTo>
                <a:lnTo>
                  <a:pt x="2813" y="339"/>
                </a:lnTo>
                <a:lnTo>
                  <a:pt x="2813" y="341"/>
                </a:lnTo>
                <a:lnTo>
                  <a:pt x="2814" y="339"/>
                </a:lnTo>
                <a:lnTo>
                  <a:pt x="2814" y="337"/>
                </a:lnTo>
                <a:lnTo>
                  <a:pt x="2814" y="335"/>
                </a:lnTo>
                <a:lnTo>
                  <a:pt x="2814" y="335"/>
                </a:lnTo>
                <a:lnTo>
                  <a:pt x="2815" y="337"/>
                </a:lnTo>
                <a:lnTo>
                  <a:pt x="2815" y="337"/>
                </a:lnTo>
                <a:lnTo>
                  <a:pt x="2815" y="336"/>
                </a:lnTo>
                <a:lnTo>
                  <a:pt x="2815" y="333"/>
                </a:lnTo>
                <a:lnTo>
                  <a:pt x="2816" y="332"/>
                </a:lnTo>
                <a:lnTo>
                  <a:pt x="2816" y="331"/>
                </a:lnTo>
                <a:lnTo>
                  <a:pt x="2816" y="330"/>
                </a:lnTo>
                <a:lnTo>
                  <a:pt x="2816" y="329"/>
                </a:lnTo>
                <a:lnTo>
                  <a:pt x="2816" y="328"/>
                </a:lnTo>
                <a:lnTo>
                  <a:pt x="2817" y="326"/>
                </a:lnTo>
                <a:lnTo>
                  <a:pt x="2817" y="327"/>
                </a:lnTo>
                <a:lnTo>
                  <a:pt x="2817" y="324"/>
                </a:lnTo>
                <a:lnTo>
                  <a:pt x="2817" y="322"/>
                </a:lnTo>
                <a:lnTo>
                  <a:pt x="2818" y="318"/>
                </a:lnTo>
                <a:lnTo>
                  <a:pt x="2818" y="313"/>
                </a:lnTo>
                <a:lnTo>
                  <a:pt x="2818" y="312"/>
                </a:lnTo>
                <a:lnTo>
                  <a:pt x="2818" y="311"/>
                </a:lnTo>
                <a:lnTo>
                  <a:pt x="2819" y="308"/>
                </a:lnTo>
                <a:lnTo>
                  <a:pt x="2819" y="304"/>
                </a:lnTo>
                <a:lnTo>
                  <a:pt x="2819" y="300"/>
                </a:lnTo>
                <a:lnTo>
                  <a:pt x="2820" y="296"/>
                </a:lnTo>
                <a:lnTo>
                  <a:pt x="2820" y="294"/>
                </a:lnTo>
                <a:lnTo>
                  <a:pt x="2820" y="291"/>
                </a:lnTo>
                <a:lnTo>
                  <a:pt x="2820" y="289"/>
                </a:lnTo>
                <a:lnTo>
                  <a:pt x="2820" y="287"/>
                </a:lnTo>
                <a:lnTo>
                  <a:pt x="2820" y="287"/>
                </a:lnTo>
                <a:lnTo>
                  <a:pt x="2821" y="284"/>
                </a:lnTo>
                <a:lnTo>
                  <a:pt x="2821" y="284"/>
                </a:lnTo>
                <a:lnTo>
                  <a:pt x="2821" y="285"/>
                </a:lnTo>
                <a:lnTo>
                  <a:pt x="2821" y="286"/>
                </a:lnTo>
                <a:lnTo>
                  <a:pt x="2822" y="290"/>
                </a:lnTo>
                <a:lnTo>
                  <a:pt x="2822" y="290"/>
                </a:lnTo>
                <a:lnTo>
                  <a:pt x="2822" y="294"/>
                </a:lnTo>
                <a:lnTo>
                  <a:pt x="2823" y="300"/>
                </a:lnTo>
                <a:lnTo>
                  <a:pt x="2823" y="305"/>
                </a:lnTo>
                <a:lnTo>
                  <a:pt x="2823" y="310"/>
                </a:lnTo>
                <a:lnTo>
                  <a:pt x="2823" y="314"/>
                </a:lnTo>
                <a:lnTo>
                  <a:pt x="2824" y="318"/>
                </a:lnTo>
                <a:lnTo>
                  <a:pt x="2824" y="322"/>
                </a:lnTo>
                <a:lnTo>
                  <a:pt x="2824" y="325"/>
                </a:lnTo>
                <a:lnTo>
                  <a:pt x="2824" y="328"/>
                </a:lnTo>
                <a:lnTo>
                  <a:pt x="2825" y="328"/>
                </a:lnTo>
                <a:lnTo>
                  <a:pt x="2825" y="328"/>
                </a:lnTo>
                <a:lnTo>
                  <a:pt x="2825" y="330"/>
                </a:lnTo>
                <a:lnTo>
                  <a:pt x="2825" y="332"/>
                </a:lnTo>
                <a:lnTo>
                  <a:pt x="2825" y="332"/>
                </a:lnTo>
                <a:lnTo>
                  <a:pt x="2826" y="333"/>
                </a:lnTo>
                <a:lnTo>
                  <a:pt x="2826" y="332"/>
                </a:lnTo>
                <a:lnTo>
                  <a:pt x="2826" y="334"/>
                </a:lnTo>
                <a:lnTo>
                  <a:pt x="2826" y="334"/>
                </a:lnTo>
                <a:lnTo>
                  <a:pt x="2827" y="336"/>
                </a:lnTo>
                <a:lnTo>
                  <a:pt x="2827" y="337"/>
                </a:lnTo>
                <a:lnTo>
                  <a:pt x="2827" y="339"/>
                </a:lnTo>
                <a:lnTo>
                  <a:pt x="2827" y="334"/>
                </a:lnTo>
                <a:lnTo>
                  <a:pt x="2828" y="334"/>
                </a:lnTo>
                <a:lnTo>
                  <a:pt x="2828" y="337"/>
                </a:lnTo>
                <a:lnTo>
                  <a:pt x="2828" y="338"/>
                </a:lnTo>
                <a:lnTo>
                  <a:pt x="2828" y="340"/>
                </a:lnTo>
                <a:lnTo>
                  <a:pt x="2829" y="336"/>
                </a:lnTo>
                <a:lnTo>
                  <a:pt x="2829" y="336"/>
                </a:lnTo>
                <a:lnTo>
                  <a:pt x="2829" y="336"/>
                </a:lnTo>
                <a:lnTo>
                  <a:pt x="2829" y="337"/>
                </a:lnTo>
                <a:lnTo>
                  <a:pt x="2829" y="336"/>
                </a:lnTo>
                <a:lnTo>
                  <a:pt x="2830" y="336"/>
                </a:lnTo>
                <a:lnTo>
                  <a:pt x="2830" y="336"/>
                </a:lnTo>
                <a:lnTo>
                  <a:pt x="2830" y="340"/>
                </a:lnTo>
                <a:lnTo>
                  <a:pt x="2830" y="340"/>
                </a:lnTo>
                <a:lnTo>
                  <a:pt x="2831" y="337"/>
                </a:lnTo>
                <a:lnTo>
                  <a:pt x="2831" y="337"/>
                </a:lnTo>
                <a:lnTo>
                  <a:pt x="2831" y="337"/>
                </a:lnTo>
                <a:lnTo>
                  <a:pt x="2831" y="339"/>
                </a:lnTo>
                <a:lnTo>
                  <a:pt x="2832" y="340"/>
                </a:lnTo>
                <a:lnTo>
                  <a:pt x="2832" y="341"/>
                </a:lnTo>
                <a:lnTo>
                  <a:pt x="2832" y="340"/>
                </a:lnTo>
                <a:lnTo>
                  <a:pt x="2832" y="338"/>
                </a:lnTo>
                <a:lnTo>
                  <a:pt x="2833" y="339"/>
                </a:lnTo>
                <a:lnTo>
                  <a:pt x="2833" y="339"/>
                </a:lnTo>
                <a:lnTo>
                  <a:pt x="2833" y="339"/>
                </a:lnTo>
                <a:lnTo>
                  <a:pt x="2833" y="340"/>
                </a:lnTo>
                <a:lnTo>
                  <a:pt x="2833" y="341"/>
                </a:lnTo>
                <a:lnTo>
                  <a:pt x="2834" y="340"/>
                </a:lnTo>
                <a:lnTo>
                  <a:pt x="2834" y="341"/>
                </a:lnTo>
                <a:lnTo>
                  <a:pt x="2834" y="340"/>
                </a:lnTo>
                <a:lnTo>
                  <a:pt x="2834" y="341"/>
                </a:lnTo>
                <a:lnTo>
                  <a:pt x="2835" y="342"/>
                </a:lnTo>
                <a:lnTo>
                  <a:pt x="2835" y="338"/>
                </a:lnTo>
                <a:lnTo>
                  <a:pt x="2835" y="336"/>
                </a:lnTo>
                <a:lnTo>
                  <a:pt x="2835" y="334"/>
                </a:lnTo>
                <a:lnTo>
                  <a:pt x="2836" y="337"/>
                </a:lnTo>
                <a:lnTo>
                  <a:pt x="2836" y="338"/>
                </a:lnTo>
                <a:lnTo>
                  <a:pt x="2836" y="339"/>
                </a:lnTo>
                <a:lnTo>
                  <a:pt x="2836" y="338"/>
                </a:lnTo>
                <a:lnTo>
                  <a:pt x="2837" y="334"/>
                </a:lnTo>
                <a:lnTo>
                  <a:pt x="2837" y="336"/>
                </a:lnTo>
                <a:lnTo>
                  <a:pt x="2837" y="336"/>
                </a:lnTo>
                <a:lnTo>
                  <a:pt x="2837" y="338"/>
                </a:lnTo>
                <a:lnTo>
                  <a:pt x="2838" y="336"/>
                </a:lnTo>
                <a:lnTo>
                  <a:pt x="2838" y="335"/>
                </a:lnTo>
                <a:lnTo>
                  <a:pt x="2838" y="334"/>
                </a:lnTo>
                <a:lnTo>
                  <a:pt x="2838" y="339"/>
                </a:lnTo>
                <a:lnTo>
                  <a:pt x="2838" y="337"/>
                </a:lnTo>
                <a:lnTo>
                  <a:pt x="2839" y="337"/>
                </a:lnTo>
                <a:lnTo>
                  <a:pt x="2839" y="334"/>
                </a:lnTo>
                <a:lnTo>
                  <a:pt x="2839" y="335"/>
                </a:lnTo>
                <a:lnTo>
                  <a:pt x="2839" y="337"/>
                </a:lnTo>
                <a:lnTo>
                  <a:pt x="2840" y="338"/>
                </a:lnTo>
                <a:lnTo>
                  <a:pt x="2840" y="339"/>
                </a:lnTo>
                <a:lnTo>
                  <a:pt x="2840" y="340"/>
                </a:lnTo>
                <a:lnTo>
                  <a:pt x="2840" y="339"/>
                </a:lnTo>
                <a:lnTo>
                  <a:pt x="2841" y="339"/>
                </a:lnTo>
                <a:lnTo>
                  <a:pt x="2841" y="337"/>
                </a:lnTo>
                <a:lnTo>
                  <a:pt x="2841" y="337"/>
                </a:lnTo>
                <a:lnTo>
                  <a:pt x="2841" y="336"/>
                </a:lnTo>
                <a:lnTo>
                  <a:pt x="2842" y="339"/>
                </a:lnTo>
                <a:lnTo>
                  <a:pt x="2842" y="339"/>
                </a:lnTo>
                <a:lnTo>
                  <a:pt x="2842" y="341"/>
                </a:lnTo>
                <a:lnTo>
                  <a:pt x="2842" y="341"/>
                </a:lnTo>
                <a:lnTo>
                  <a:pt x="2842" y="339"/>
                </a:lnTo>
                <a:lnTo>
                  <a:pt x="2843" y="338"/>
                </a:lnTo>
                <a:lnTo>
                  <a:pt x="2843" y="339"/>
                </a:lnTo>
                <a:lnTo>
                  <a:pt x="2843" y="341"/>
                </a:lnTo>
                <a:lnTo>
                  <a:pt x="2843" y="341"/>
                </a:lnTo>
                <a:lnTo>
                  <a:pt x="2844" y="339"/>
                </a:lnTo>
                <a:lnTo>
                  <a:pt x="2844" y="339"/>
                </a:lnTo>
                <a:lnTo>
                  <a:pt x="2844" y="339"/>
                </a:lnTo>
                <a:lnTo>
                  <a:pt x="2844" y="340"/>
                </a:lnTo>
                <a:lnTo>
                  <a:pt x="2845" y="339"/>
                </a:lnTo>
                <a:lnTo>
                  <a:pt x="2845" y="340"/>
                </a:lnTo>
                <a:lnTo>
                  <a:pt x="2845" y="341"/>
                </a:lnTo>
                <a:lnTo>
                  <a:pt x="2845" y="340"/>
                </a:lnTo>
                <a:lnTo>
                  <a:pt x="2846" y="341"/>
                </a:lnTo>
                <a:lnTo>
                  <a:pt x="2846" y="341"/>
                </a:lnTo>
                <a:lnTo>
                  <a:pt x="2846" y="342"/>
                </a:lnTo>
                <a:lnTo>
                  <a:pt x="2846" y="342"/>
                </a:lnTo>
                <a:lnTo>
                  <a:pt x="2847" y="340"/>
                </a:lnTo>
                <a:lnTo>
                  <a:pt x="2847" y="339"/>
                </a:lnTo>
                <a:lnTo>
                  <a:pt x="2847" y="340"/>
                </a:lnTo>
                <a:lnTo>
                  <a:pt x="2847" y="341"/>
                </a:lnTo>
                <a:lnTo>
                  <a:pt x="2847" y="342"/>
                </a:lnTo>
                <a:lnTo>
                  <a:pt x="2848" y="342"/>
                </a:lnTo>
                <a:lnTo>
                  <a:pt x="2848" y="342"/>
                </a:lnTo>
                <a:lnTo>
                  <a:pt x="2848" y="342"/>
                </a:lnTo>
                <a:lnTo>
                  <a:pt x="2848" y="339"/>
                </a:lnTo>
                <a:lnTo>
                  <a:pt x="2849" y="340"/>
                </a:lnTo>
                <a:lnTo>
                  <a:pt x="2849" y="342"/>
                </a:lnTo>
                <a:lnTo>
                  <a:pt x="2849" y="342"/>
                </a:lnTo>
                <a:lnTo>
                  <a:pt x="2849" y="342"/>
                </a:lnTo>
                <a:lnTo>
                  <a:pt x="2850" y="342"/>
                </a:lnTo>
                <a:lnTo>
                  <a:pt x="2850" y="342"/>
                </a:lnTo>
                <a:lnTo>
                  <a:pt x="2850" y="342"/>
                </a:lnTo>
                <a:lnTo>
                  <a:pt x="2850" y="340"/>
                </a:lnTo>
                <a:lnTo>
                  <a:pt x="2851" y="340"/>
                </a:lnTo>
                <a:lnTo>
                  <a:pt x="2851" y="339"/>
                </a:lnTo>
                <a:lnTo>
                  <a:pt x="2851" y="339"/>
                </a:lnTo>
                <a:lnTo>
                  <a:pt x="2851" y="339"/>
                </a:lnTo>
                <a:lnTo>
                  <a:pt x="2851" y="339"/>
                </a:lnTo>
                <a:lnTo>
                  <a:pt x="2852" y="339"/>
                </a:lnTo>
                <a:lnTo>
                  <a:pt x="2852" y="339"/>
                </a:lnTo>
                <a:lnTo>
                  <a:pt x="2852" y="339"/>
                </a:lnTo>
                <a:lnTo>
                  <a:pt x="2852" y="339"/>
                </a:lnTo>
                <a:lnTo>
                  <a:pt x="2853" y="341"/>
                </a:lnTo>
                <a:lnTo>
                  <a:pt x="2853" y="339"/>
                </a:lnTo>
                <a:lnTo>
                  <a:pt x="2853" y="339"/>
                </a:lnTo>
                <a:lnTo>
                  <a:pt x="2853" y="339"/>
                </a:lnTo>
                <a:lnTo>
                  <a:pt x="2854" y="340"/>
                </a:lnTo>
                <a:lnTo>
                  <a:pt x="2854" y="340"/>
                </a:lnTo>
                <a:lnTo>
                  <a:pt x="2854" y="339"/>
                </a:lnTo>
                <a:lnTo>
                  <a:pt x="2854" y="339"/>
                </a:lnTo>
                <a:lnTo>
                  <a:pt x="2855" y="339"/>
                </a:lnTo>
                <a:lnTo>
                  <a:pt x="2855" y="339"/>
                </a:lnTo>
                <a:lnTo>
                  <a:pt x="2855" y="340"/>
                </a:lnTo>
                <a:lnTo>
                  <a:pt x="2856" y="339"/>
                </a:lnTo>
                <a:lnTo>
                  <a:pt x="2856" y="339"/>
                </a:lnTo>
                <a:lnTo>
                  <a:pt x="2856" y="339"/>
                </a:lnTo>
                <a:lnTo>
                  <a:pt x="2856" y="339"/>
                </a:lnTo>
                <a:lnTo>
                  <a:pt x="2856" y="339"/>
                </a:lnTo>
                <a:lnTo>
                  <a:pt x="2856" y="339"/>
                </a:lnTo>
                <a:lnTo>
                  <a:pt x="2857" y="339"/>
                </a:lnTo>
                <a:lnTo>
                  <a:pt x="2857" y="336"/>
                </a:lnTo>
                <a:lnTo>
                  <a:pt x="2857" y="336"/>
                </a:lnTo>
                <a:lnTo>
                  <a:pt x="2857" y="333"/>
                </a:lnTo>
                <a:lnTo>
                  <a:pt x="2858" y="332"/>
                </a:lnTo>
                <a:lnTo>
                  <a:pt x="2858" y="330"/>
                </a:lnTo>
                <a:lnTo>
                  <a:pt x="2858" y="333"/>
                </a:lnTo>
                <a:lnTo>
                  <a:pt x="2859" y="330"/>
                </a:lnTo>
                <a:lnTo>
                  <a:pt x="2859" y="331"/>
                </a:lnTo>
                <a:lnTo>
                  <a:pt x="2859" y="328"/>
                </a:lnTo>
                <a:lnTo>
                  <a:pt x="2859" y="327"/>
                </a:lnTo>
                <a:lnTo>
                  <a:pt x="2860" y="327"/>
                </a:lnTo>
                <a:lnTo>
                  <a:pt x="2860" y="324"/>
                </a:lnTo>
                <a:lnTo>
                  <a:pt x="2860" y="327"/>
                </a:lnTo>
                <a:lnTo>
                  <a:pt x="2860" y="328"/>
                </a:lnTo>
                <a:lnTo>
                  <a:pt x="2860" y="330"/>
                </a:lnTo>
                <a:lnTo>
                  <a:pt x="2860" y="331"/>
                </a:lnTo>
                <a:lnTo>
                  <a:pt x="2861" y="330"/>
                </a:lnTo>
                <a:lnTo>
                  <a:pt x="2861" y="330"/>
                </a:lnTo>
                <a:lnTo>
                  <a:pt x="2861" y="330"/>
                </a:lnTo>
                <a:lnTo>
                  <a:pt x="2862" y="332"/>
                </a:lnTo>
                <a:lnTo>
                  <a:pt x="2862" y="335"/>
                </a:lnTo>
                <a:lnTo>
                  <a:pt x="2862" y="338"/>
                </a:lnTo>
                <a:lnTo>
                  <a:pt x="2862" y="339"/>
                </a:lnTo>
                <a:lnTo>
                  <a:pt x="2863" y="341"/>
                </a:lnTo>
                <a:lnTo>
                  <a:pt x="2863" y="342"/>
                </a:lnTo>
                <a:lnTo>
                  <a:pt x="2863" y="342"/>
                </a:lnTo>
                <a:lnTo>
                  <a:pt x="2863" y="340"/>
                </a:lnTo>
                <a:lnTo>
                  <a:pt x="2864" y="337"/>
                </a:lnTo>
                <a:lnTo>
                  <a:pt x="2864" y="338"/>
                </a:lnTo>
                <a:lnTo>
                  <a:pt x="2864" y="339"/>
                </a:lnTo>
                <a:lnTo>
                  <a:pt x="2864" y="340"/>
                </a:lnTo>
                <a:lnTo>
                  <a:pt x="2865" y="340"/>
                </a:lnTo>
                <a:lnTo>
                  <a:pt x="2865" y="340"/>
                </a:lnTo>
                <a:lnTo>
                  <a:pt x="2865" y="340"/>
                </a:lnTo>
                <a:lnTo>
                  <a:pt x="2865" y="340"/>
                </a:lnTo>
                <a:lnTo>
                  <a:pt x="2865" y="339"/>
                </a:lnTo>
                <a:lnTo>
                  <a:pt x="2866" y="338"/>
                </a:lnTo>
                <a:lnTo>
                  <a:pt x="2866" y="340"/>
                </a:lnTo>
                <a:lnTo>
                  <a:pt x="2866" y="339"/>
                </a:lnTo>
                <a:lnTo>
                  <a:pt x="2866" y="341"/>
                </a:lnTo>
                <a:lnTo>
                  <a:pt x="2867" y="333"/>
                </a:lnTo>
                <a:lnTo>
                  <a:pt x="2867" y="308"/>
                </a:lnTo>
                <a:lnTo>
                  <a:pt x="2867" y="254"/>
                </a:lnTo>
                <a:lnTo>
                  <a:pt x="2867" y="177"/>
                </a:lnTo>
                <a:lnTo>
                  <a:pt x="2868" y="98"/>
                </a:lnTo>
                <a:lnTo>
                  <a:pt x="2868" y="38"/>
                </a:lnTo>
                <a:lnTo>
                  <a:pt x="2868" y="25"/>
                </a:lnTo>
                <a:lnTo>
                  <a:pt x="2868" y="64"/>
                </a:lnTo>
                <a:lnTo>
                  <a:pt x="2869" y="124"/>
                </a:lnTo>
                <a:lnTo>
                  <a:pt x="2869" y="191"/>
                </a:lnTo>
                <a:lnTo>
                  <a:pt x="2869" y="256"/>
                </a:lnTo>
                <a:lnTo>
                  <a:pt x="2869" y="305"/>
                </a:lnTo>
                <a:lnTo>
                  <a:pt x="2869" y="328"/>
                </a:lnTo>
                <a:lnTo>
                  <a:pt x="2870" y="329"/>
                </a:lnTo>
                <a:lnTo>
                  <a:pt x="2870" y="329"/>
                </a:lnTo>
                <a:lnTo>
                  <a:pt x="2870" y="331"/>
                </a:lnTo>
                <a:lnTo>
                  <a:pt x="2870" y="334"/>
                </a:lnTo>
                <a:lnTo>
                  <a:pt x="2871" y="336"/>
                </a:lnTo>
                <a:lnTo>
                  <a:pt x="2871" y="334"/>
                </a:lnTo>
                <a:lnTo>
                  <a:pt x="2871" y="334"/>
                </a:lnTo>
                <a:lnTo>
                  <a:pt x="2871" y="337"/>
                </a:lnTo>
                <a:lnTo>
                  <a:pt x="2872" y="338"/>
                </a:lnTo>
                <a:lnTo>
                  <a:pt x="2872" y="339"/>
                </a:lnTo>
                <a:lnTo>
                  <a:pt x="2872" y="339"/>
                </a:lnTo>
                <a:lnTo>
                  <a:pt x="2872" y="338"/>
                </a:lnTo>
                <a:lnTo>
                  <a:pt x="2873" y="340"/>
                </a:lnTo>
                <a:lnTo>
                  <a:pt x="2873" y="339"/>
                </a:lnTo>
                <a:lnTo>
                  <a:pt x="2873" y="338"/>
                </a:lnTo>
                <a:lnTo>
                  <a:pt x="2873" y="338"/>
                </a:lnTo>
                <a:lnTo>
                  <a:pt x="2873" y="337"/>
                </a:lnTo>
                <a:lnTo>
                  <a:pt x="2874" y="336"/>
                </a:lnTo>
                <a:lnTo>
                  <a:pt x="2874" y="338"/>
                </a:lnTo>
                <a:lnTo>
                  <a:pt x="2874" y="339"/>
                </a:lnTo>
                <a:lnTo>
                  <a:pt x="2874" y="339"/>
                </a:lnTo>
                <a:lnTo>
                  <a:pt x="2875" y="338"/>
                </a:lnTo>
                <a:lnTo>
                  <a:pt x="2875" y="338"/>
                </a:lnTo>
                <a:lnTo>
                  <a:pt x="2875" y="336"/>
                </a:lnTo>
                <a:lnTo>
                  <a:pt x="2875" y="335"/>
                </a:lnTo>
                <a:lnTo>
                  <a:pt x="2876" y="334"/>
                </a:lnTo>
                <a:lnTo>
                  <a:pt x="2876" y="334"/>
                </a:lnTo>
                <a:lnTo>
                  <a:pt x="2876" y="333"/>
                </a:lnTo>
                <a:lnTo>
                  <a:pt x="2876" y="334"/>
                </a:lnTo>
                <a:lnTo>
                  <a:pt x="2877" y="334"/>
                </a:lnTo>
                <a:lnTo>
                  <a:pt x="2877" y="336"/>
                </a:lnTo>
                <a:lnTo>
                  <a:pt x="2877" y="333"/>
                </a:lnTo>
                <a:lnTo>
                  <a:pt x="2877" y="330"/>
                </a:lnTo>
                <a:lnTo>
                  <a:pt x="2878" y="329"/>
                </a:lnTo>
                <a:lnTo>
                  <a:pt x="2878" y="329"/>
                </a:lnTo>
                <a:lnTo>
                  <a:pt x="2878" y="329"/>
                </a:lnTo>
                <a:lnTo>
                  <a:pt x="2878" y="329"/>
                </a:lnTo>
                <a:lnTo>
                  <a:pt x="2878" y="328"/>
                </a:lnTo>
                <a:lnTo>
                  <a:pt x="2879" y="327"/>
                </a:lnTo>
                <a:lnTo>
                  <a:pt x="2879" y="322"/>
                </a:lnTo>
                <a:lnTo>
                  <a:pt x="2879" y="320"/>
                </a:lnTo>
                <a:lnTo>
                  <a:pt x="2879" y="316"/>
                </a:lnTo>
                <a:lnTo>
                  <a:pt x="2880" y="318"/>
                </a:lnTo>
                <a:lnTo>
                  <a:pt x="2880" y="316"/>
                </a:lnTo>
                <a:lnTo>
                  <a:pt x="2880" y="316"/>
                </a:lnTo>
                <a:lnTo>
                  <a:pt x="2880" y="312"/>
                </a:lnTo>
                <a:lnTo>
                  <a:pt x="2881" y="304"/>
                </a:lnTo>
                <a:lnTo>
                  <a:pt x="2881" y="302"/>
                </a:lnTo>
                <a:lnTo>
                  <a:pt x="2881" y="300"/>
                </a:lnTo>
                <a:lnTo>
                  <a:pt x="2881" y="297"/>
                </a:lnTo>
                <a:lnTo>
                  <a:pt x="2882" y="294"/>
                </a:lnTo>
                <a:lnTo>
                  <a:pt x="2882" y="290"/>
                </a:lnTo>
                <a:lnTo>
                  <a:pt x="2882" y="289"/>
                </a:lnTo>
                <a:lnTo>
                  <a:pt x="2882" y="286"/>
                </a:lnTo>
                <a:lnTo>
                  <a:pt x="2882" y="284"/>
                </a:lnTo>
                <a:lnTo>
                  <a:pt x="2883" y="282"/>
                </a:lnTo>
                <a:lnTo>
                  <a:pt x="2883" y="282"/>
                </a:lnTo>
                <a:lnTo>
                  <a:pt x="2883" y="280"/>
                </a:lnTo>
                <a:lnTo>
                  <a:pt x="2883" y="283"/>
                </a:lnTo>
                <a:lnTo>
                  <a:pt x="2884" y="284"/>
                </a:lnTo>
                <a:lnTo>
                  <a:pt x="2884" y="285"/>
                </a:lnTo>
                <a:lnTo>
                  <a:pt x="2884" y="290"/>
                </a:lnTo>
                <a:lnTo>
                  <a:pt x="2884" y="295"/>
                </a:lnTo>
                <a:lnTo>
                  <a:pt x="2885" y="296"/>
                </a:lnTo>
                <a:lnTo>
                  <a:pt x="2885" y="298"/>
                </a:lnTo>
                <a:lnTo>
                  <a:pt x="2885" y="301"/>
                </a:lnTo>
                <a:lnTo>
                  <a:pt x="2885" y="306"/>
                </a:lnTo>
                <a:lnTo>
                  <a:pt x="2886" y="310"/>
                </a:lnTo>
                <a:lnTo>
                  <a:pt x="2886" y="313"/>
                </a:lnTo>
                <a:lnTo>
                  <a:pt x="2886" y="319"/>
                </a:lnTo>
                <a:lnTo>
                  <a:pt x="2886" y="323"/>
                </a:lnTo>
                <a:lnTo>
                  <a:pt x="2887" y="327"/>
                </a:lnTo>
                <a:lnTo>
                  <a:pt x="2887" y="328"/>
                </a:lnTo>
                <a:lnTo>
                  <a:pt x="2887" y="328"/>
                </a:lnTo>
                <a:lnTo>
                  <a:pt x="2887" y="328"/>
                </a:lnTo>
                <a:lnTo>
                  <a:pt x="2887" y="329"/>
                </a:lnTo>
                <a:lnTo>
                  <a:pt x="2888" y="330"/>
                </a:lnTo>
                <a:lnTo>
                  <a:pt x="2888" y="332"/>
                </a:lnTo>
                <a:lnTo>
                  <a:pt x="2888" y="332"/>
                </a:lnTo>
                <a:lnTo>
                  <a:pt x="2888" y="332"/>
                </a:lnTo>
                <a:lnTo>
                  <a:pt x="2889" y="332"/>
                </a:lnTo>
                <a:lnTo>
                  <a:pt x="2889" y="333"/>
                </a:lnTo>
                <a:lnTo>
                  <a:pt x="2889" y="334"/>
                </a:lnTo>
                <a:lnTo>
                  <a:pt x="2889" y="336"/>
                </a:lnTo>
                <a:lnTo>
                  <a:pt x="2890" y="334"/>
                </a:lnTo>
                <a:lnTo>
                  <a:pt x="2890" y="334"/>
                </a:lnTo>
                <a:lnTo>
                  <a:pt x="2890" y="332"/>
                </a:lnTo>
                <a:lnTo>
                  <a:pt x="2890" y="333"/>
                </a:lnTo>
                <a:lnTo>
                  <a:pt x="2891" y="334"/>
                </a:lnTo>
                <a:lnTo>
                  <a:pt x="2891" y="332"/>
                </a:lnTo>
                <a:lnTo>
                  <a:pt x="2891" y="333"/>
                </a:lnTo>
                <a:lnTo>
                  <a:pt x="2891" y="333"/>
                </a:lnTo>
                <a:lnTo>
                  <a:pt x="2891" y="336"/>
                </a:lnTo>
                <a:lnTo>
                  <a:pt x="2892" y="336"/>
                </a:lnTo>
                <a:lnTo>
                  <a:pt x="2892" y="336"/>
                </a:lnTo>
                <a:lnTo>
                  <a:pt x="2892" y="333"/>
                </a:lnTo>
                <a:lnTo>
                  <a:pt x="2892" y="333"/>
                </a:lnTo>
                <a:lnTo>
                  <a:pt x="2893" y="333"/>
                </a:lnTo>
                <a:lnTo>
                  <a:pt x="2893" y="337"/>
                </a:lnTo>
                <a:lnTo>
                  <a:pt x="2893" y="336"/>
                </a:lnTo>
                <a:lnTo>
                  <a:pt x="2893" y="339"/>
                </a:lnTo>
                <a:lnTo>
                  <a:pt x="2894" y="340"/>
                </a:lnTo>
                <a:lnTo>
                  <a:pt x="2894" y="339"/>
                </a:lnTo>
                <a:lnTo>
                  <a:pt x="2894" y="338"/>
                </a:lnTo>
                <a:lnTo>
                  <a:pt x="2895" y="340"/>
                </a:lnTo>
                <a:lnTo>
                  <a:pt x="2895" y="338"/>
                </a:lnTo>
                <a:lnTo>
                  <a:pt x="2895" y="338"/>
                </a:lnTo>
                <a:lnTo>
                  <a:pt x="2895" y="337"/>
                </a:lnTo>
                <a:lnTo>
                  <a:pt x="2896" y="338"/>
                </a:lnTo>
                <a:lnTo>
                  <a:pt x="2896" y="339"/>
                </a:lnTo>
                <a:lnTo>
                  <a:pt x="2896" y="338"/>
                </a:lnTo>
                <a:lnTo>
                  <a:pt x="2896" y="336"/>
                </a:lnTo>
                <a:lnTo>
                  <a:pt x="2896" y="336"/>
                </a:lnTo>
                <a:lnTo>
                  <a:pt x="2896" y="336"/>
                </a:lnTo>
                <a:lnTo>
                  <a:pt x="2897" y="338"/>
                </a:lnTo>
                <a:lnTo>
                  <a:pt x="2897" y="339"/>
                </a:lnTo>
                <a:lnTo>
                  <a:pt x="2897" y="336"/>
                </a:lnTo>
                <a:lnTo>
                  <a:pt x="2898" y="335"/>
                </a:lnTo>
                <a:lnTo>
                  <a:pt x="2898" y="333"/>
                </a:lnTo>
                <a:lnTo>
                  <a:pt x="2898" y="333"/>
                </a:lnTo>
                <a:lnTo>
                  <a:pt x="2898" y="334"/>
                </a:lnTo>
                <a:lnTo>
                  <a:pt x="2899" y="336"/>
                </a:lnTo>
                <a:lnTo>
                  <a:pt x="2899" y="338"/>
                </a:lnTo>
                <a:lnTo>
                  <a:pt x="2899" y="336"/>
                </a:lnTo>
                <a:lnTo>
                  <a:pt x="2899" y="333"/>
                </a:lnTo>
                <a:lnTo>
                  <a:pt x="2900" y="333"/>
                </a:lnTo>
                <a:lnTo>
                  <a:pt x="2900" y="334"/>
                </a:lnTo>
                <a:lnTo>
                  <a:pt x="2900" y="336"/>
                </a:lnTo>
                <a:lnTo>
                  <a:pt x="2900" y="336"/>
                </a:lnTo>
                <a:lnTo>
                  <a:pt x="2900" y="335"/>
                </a:lnTo>
                <a:lnTo>
                  <a:pt x="2901" y="340"/>
                </a:lnTo>
                <a:lnTo>
                  <a:pt x="2901" y="337"/>
                </a:lnTo>
                <a:lnTo>
                  <a:pt x="2901" y="337"/>
                </a:lnTo>
                <a:lnTo>
                  <a:pt x="2901" y="335"/>
                </a:lnTo>
                <a:lnTo>
                  <a:pt x="2902" y="336"/>
                </a:lnTo>
                <a:lnTo>
                  <a:pt x="2902" y="337"/>
                </a:lnTo>
                <a:lnTo>
                  <a:pt x="2902" y="336"/>
                </a:lnTo>
                <a:lnTo>
                  <a:pt x="2902" y="337"/>
                </a:lnTo>
                <a:lnTo>
                  <a:pt x="2903" y="336"/>
                </a:lnTo>
                <a:lnTo>
                  <a:pt x="2903" y="336"/>
                </a:lnTo>
                <a:lnTo>
                  <a:pt x="2903" y="336"/>
                </a:lnTo>
                <a:lnTo>
                  <a:pt x="2903" y="335"/>
                </a:lnTo>
                <a:lnTo>
                  <a:pt x="2904" y="337"/>
                </a:lnTo>
                <a:lnTo>
                  <a:pt x="2904" y="339"/>
                </a:lnTo>
                <a:lnTo>
                  <a:pt x="2904" y="340"/>
                </a:lnTo>
                <a:lnTo>
                  <a:pt x="2904" y="340"/>
                </a:lnTo>
                <a:lnTo>
                  <a:pt x="2905" y="342"/>
                </a:lnTo>
                <a:lnTo>
                  <a:pt x="2905" y="339"/>
                </a:lnTo>
                <a:lnTo>
                  <a:pt x="2905" y="336"/>
                </a:lnTo>
                <a:lnTo>
                  <a:pt x="2905" y="336"/>
                </a:lnTo>
                <a:lnTo>
                  <a:pt x="2905" y="338"/>
                </a:lnTo>
                <a:lnTo>
                  <a:pt x="2906" y="339"/>
                </a:lnTo>
                <a:lnTo>
                  <a:pt x="2906" y="340"/>
                </a:lnTo>
                <a:lnTo>
                  <a:pt x="2906" y="340"/>
                </a:lnTo>
                <a:lnTo>
                  <a:pt x="2906" y="339"/>
                </a:lnTo>
                <a:lnTo>
                  <a:pt x="2907" y="339"/>
                </a:lnTo>
                <a:lnTo>
                  <a:pt x="2907" y="342"/>
                </a:lnTo>
                <a:lnTo>
                  <a:pt x="2907" y="342"/>
                </a:lnTo>
                <a:lnTo>
                  <a:pt x="2907" y="338"/>
                </a:lnTo>
                <a:lnTo>
                  <a:pt x="2908" y="336"/>
                </a:lnTo>
                <a:lnTo>
                  <a:pt x="2908" y="338"/>
                </a:lnTo>
                <a:lnTo>
                  <a:pt x="2908" y="339"/>
                </a:lnTo>
                <a:lnTo>
                  <a:pt x="2908" y="339"/>
                </a:lnTo>
                <a:lnTo>
                  <a:pt x="2909" y="339"/>
                </a:lnTo>
                <a:lnTo>
                  <a:pt x="2909" y="339"/>
                </a:lnTo>
                <a:lnTo>
                  <a:pt x="2909" y="339"/>
                </a:lnTo>
                <a:lnTo>
                  <a:pt x="2909" y="339"/>
                </a:lnTo>
                <a:lnTo>
                  <a:pt x="2909" y="337"/>
                </a:lnTo>
                <a:lnTo>
                  <a:pt x="2910" y="336"/>
                </a:lnTo>
                <a:lnTo>
                  <a:pt x="2910" y="337"/>
                </a:lnTo>
                <a:lnTo>
                  <a:pt x="2910" y="338"/>
                </a:lnTo>
                <a:lnTo>
                  <a:pt x="2910" y="339"/>
                </a:lnTo>
                <a:lnTo>
                  <a:pt x="2911" y="340"/>
                </a:lnTo>
                <a:lnTo>
                  <a:pt x="2911" y="340"/>
                </a:lnTo>
                <a:lnTo>
                  <a:pt x="2911" y="341"/>
                </a:lnTo>
                <a:lnTo>
                  <a:pt x="2911" y="341"/>
                </a:lnTo>
                <a:lnTo>
                  <a:pt x="2912" y="339"/>
                </a:lnTo>
                <a:lnTo>
                  <a:pt x="2912" y="340"/>
                </a:lnTo>
                <a:lnTo>
                  <a:pt x="2912" y="336"/>
                </a:lnTo>
                <a:lnTo>
                  <a:pt x="2912" y="337"/>
                </a:lnTo>
                <a:lnTo>
                  <a:pt x="2913" y="340"/>
                </a:lnTo>
                <a:lnTo>
                  <a:pt x="2913" y="343"/>
                </a:lnTo>
                <a:lnTo>
                  <a:pt x="2913" y="342"/>
                </a:lnTo>
                <a:lnTo>
                  <a:pt x="2913" y="337"/>
                </a:lnTo>
                <a:lnTo>
                  <a:pt x="2913" y="335"/>
                </a:lnTo>
                <a:lnTo>
                  <a:pt x="2914" y="335"/>
                </a:lnTo>
                <a:lnTo>
                  <a:pt x="2914" y="338"/>
                </a:lnTo>
                <a:lnTo>
                  <a:pt x="2914" y="339"/>
                </a:lnTo>
                <a:lnTo>
                  <a:pt x="2914" y="337"/>
                </a:lnTo>
                <a:lnTo>
                  <a:pt x="2915" y="334"/>
                </a:lnTo>
                <a:lnTo>
                  <a:pt x="2915" y="335"/>
                </a:lnTo>
                <a:lnTo>
                  <a:pt x="2915" y="339"/>
                </a:lnTo>
                <a:lnTo>
                  <a:pt x="2915" y="341"/>
                </a:lnTo>
                <a:lnTo>
                  <a:pt x="2916" y="339"/>
                </a:lnTo>
                <a:lnTo>
                  <a:pt x="2916" y="337"/>
                </a:lnTo>
                <a:lnTo>
                  <a:pt x="2916" y="334"/>
                </a:lnTo>
                <a:lnTo>
                  <a:pt x="2916" y="334"/>
                </a:lnTo>
                <a:lnTo>
                  <a:pt x="2917" y="334"/>
                </a:lnTo>
                <a:lnTo>
                  <a:pt x="2917" y="336"/>
                </a:lnTo>
                <a:lnTo>
                  <a:pt x="2917" y="340"/>
                </a:lnTo>
                <a:lnTo>
                  <a:pt x="2917" y="340"/>
                </a:lnTo>
                <a:lnTo>
                  <a:pt x="2918" y="337"/>
                </a:lnTo>
                <a:lnTo>
                  <a:pt x="2918" y="335"/>
                </a:lnTo>
                <a:lnTo>
                  <a:pt x="2918" y="334"/>
                </a:lnTo>
                <a:lnTo>
                  <a:pt x="2918" y="338"/>
                </a:lnTo>
                <a:lnTo>
                  <a:pt x="2918" y="334"/>
                </a:lnTo>
                <a:lnTo>
                  <a:pt x="2919" y="331"/>
                </a:lnTo>
                <a:lnTo>
                  <a:pt x="2919" y="328"/>
                </a:lnTo>
                <a:lnTo>
                  <a:pt x="2919" y="325"/>
                </a:lnTo>
                <a:lnTo>
                  <a:pt x="2919" y="328"/>
                </a:lnTo>
                <a:lnTo>
                  <a:pt x="2920" y="331"/>
                </a:lnTo>
                <a:lnTo>
                  <a:pt x="2920" y="331"/>
                </a:lnTo>
                <a:lnTo>
                  <a:pt x="2920" y="327"/>
                </a:lnTo>
                <a:lnTo>
                  <a:pt x="2920" y="324"/>
                </a:lnTo>
                <a:lnTo>
                  <a:pt x="2921" y="325"/>
                </a:lnTo>
                <a:lnTo>
                  <a:pt x="2921" y="327"/>
                </a:lnTo>
                <a:lnTo>
                  <a:pt x="2921" y="327"/>
                </a:lnTo>
                <a:lnTo>
                  <a:pt x="2921" y="324"/>
                </a:lnTo>
                <a:lnTo>
                  <a:pt x="2922" y="327"/>
                </a:lnTo>
                <a:lnTo>
                  <a:pt x="2922" y="330"/>
                </a:lnTo>
                <a:lnTo>
                  <a:pt x="2922" y="330"/>
                </a:lnTo>
                <a:lnTo>
                  <a:pt x="2922" y="330"/>
                </a:lnTo>
                <a:lnTo>
                  <a:pt x="2922" y="332"/>
                </a:lnTo>
                <a:lnTo>
                  <a:pt x="2923" y="333"/>
                </a:lnTo>
                <a:lnTo>
                  <a:pt x="2923" y="334"/>
                </a:lnTo>
                <a:lnTo>
                  <a:pt x="2923" y="337"/>
                </a:lnTo>
                <a:lnTo>
                  <a:pt x="2923" y="339"/>
                </a:lnTo>
                <a:lnTo>
                  <a:pt x="2924" y="340"/>
                </a:lnTo>
                <a:lnTo>
                  <a:pt x="2924" y="340"/>
                </a:lnTo>
                <a:lnTo>
                  <a:pt x="2924" y="341"/>
                </a:lnTo>
                <a:lnTo>
                  <a:pt x="2924" y="337"/>
                </a:lnTo>
                <a:lnTo>
                  <a:pt x="2925" y="334"/>
                </a:lnTo>
                <a:lnTo>
                  <a:pt x="2925" y="335"/>
                </a:lnTo>
                <a:lnTo>
                  <a:pt x="2925" y="338"/>
                </a:lnTo>
                <a:lnTo>
                  <a:pt x="2925" y="339"/>
                </a:lnTo>
                <a:lnTo>
                  <a:pt x="2926" y="339"/>
                </a:lnTo>
                <a:lnTo>
                  <a:pt x="2926" y="342"/>
                </a:lnTo>
                <a:lnTo>
                  <a:pt x="2926" y="340"/>
                </a:lnTo>
                <a:lnTo>
                  <a:pt x="2927" y="340"/>
                </a:lnTo>
                <a:lnTo>
                  <a:pt x="2927" y="336"/>
                </a:lnTo>
                <a:lnTo>
                  <a:pt x="2927" y="338"/>
                </a:lnTo>
                <a:lnTo>
                  <a:pt x="2927" y="340"/>
                </a:lnTo>
                <a:lnTo>
                  <a:pt x="2927" y="339"/>
                </a:lnTo>
                <a:lnTo>
                  <a:pt x="2927" y="330"/>
                </a:lnTo>
                <a:lnTo>
                  <a:pt x="2928" y="298"/>
                </a:lnTo>
                <a:lnTo>
                  <a:pt x="2928" y="240"/>
                </a:lnTo>
                <a:lnTo>
                  <a:pt x="2928" y="157"/>
                </a:lnTo>
                <a:lnTo>
                  <a:pt x="2928" y="77"/>
                </a:lnTo>
                <a:lnTo>
                  <a:pt x="2929" y="26"/>
                </a:lnTo>
                <a:lnTo>
                  <a:pt x="2929" y="20"/>
                </a:lnTo>
                <a:lnTo>
                  <a:pt x="2929" y="71"/>
                </a:lnTo>
                <a:lnTo>
                  <a:pt x="2930" y="146"/>
                </a:lnTo>
                <a:lnTo>
                  <a:pt x="2930" y="217"/>
                </a:lnTo>
                <a:lnTo>
                  <a:pt x="2930" y="279"/>
                </a:lnTo>
                <a:lnTo>
                  <a:pt x="2930" y="319"/>
                </a:lnTo>
                <a:lnTo>
                  <a:pt x="2931" y="330"/>
                </a:lnTo>
                <a:lnTo>
                  <a:pt x="2931" y="331"/>
                </a:lnTo>
                <a:lnTo>
                  <a:pt x="2931" y="330"/>
                </a:lnTo>
                <a:lnTo>
                  <a:pt x="2931" y="330"/>
                </a:lnTo>
                <a:lnTo>
                  <a:pt x="2931" y="332"/>
                </a:lnTo>
                <a:lnTo>
                  <a:pt x="2931" y="337"/>
                </a:lnTo>
                <a:lnTo>
                  <a:pt x="2932" y="341"/>
                </a:lnTo>
                <a:lnTo>
                  <a:pt x="2932" y="339"/>
                </a:lnTo>
                <a:lnTo>
                  <a:pt x="2932" y="340"/>
                </a:lnTo>
                <a:lnTo>
                  <a:pt x="2932" y="340"/>
                </a:lnTo>
                <a:lnTo>
                  <a:pt x="2933" y="340"/>
                </a:lnTo>
                <a:lnTo>
                  <a:pt x="2933" y="341"/>
                </a:lnTo>
                <a:lnTo>
                  <a:pt x="2933" y="338"/>
                </a:lnTo>
                <a:lnTo>
                  <a:pt x="2934" y="342"/>
                </a:lnTo>
                <a:lnTo>
                  <a:pt x="2934" y="341"/>
                </a:lnTo>
                <a:lnTo>
                  <a:pt x="2934" y="336"/>
                </a:lnTo>
                <a:lnTo>
                  <a:pt x="2934" y="332"/>
                </a:lnTo>
                <a:lnTo>
                  <a:pt x="2935" y="331"/>
                </a:lnTo>
                <a:lnTo>
                  <a:pt x="2935" y="334"/>
                </a:lnTo>
                <a:lnTo>
                  <a:pt x="2935" y="337"/>
                </a:lnTo>
                <a:lnTo>
                  <a:pt x="2935" y="339"/>
                </a:lnTo>
                <a:lnTo>
                  <a:pt x="2936" y="339"/>
                </a:lnTo>
                <a:lnTo>
                  <a:pt x="2936" y="337"/>
                </a:lnTo>
                <a:lnTo>
                  <a:pt x="2936" y="337"/>
                </a:lnTo>
                <a:lnTo>
                  <a:pt x="2936" y="336"/>
                </a:lnTo>
                <a:lnTo>
                  <a:pt x="2936" y="338"/>
                </a:lnTo>
                <a:lnTo>
                  <a:pt x="2937" y="338"/>
                </a:lnTo>
                <a:lnTo>
                  <a:pt x="2937" y="337"/>
                </a:lnTo>
                <a:lnTo>
                  <a:pt x="2937" y="334"/>
                </a:lnTo>
                <a:lnTo>
                  <a:pt x="2937" y="334"/>
                </a:lnTo>
                <a:lnTo>
                  <a:pt x="2938" y="334"/>
                </a:lnTo>
                <a:lnTo>
                  <a:pt x="2938" y="334"/>
                </a:lnTo>
                <a:lnTo>
                  <a:pt x="2938" y="333"/>
                </a:lnTo>
                <a:lnTo>
                  <a:pt x="2938" y="333"/>
                </a:lnTo>
                <a:lnTo>
                  <a:pt x="2939" y="331"/>
                </a:lnTo>
                <a:lnTo>
                  <a:pt x="2939" y="329"/>
                </a:lnTo>
                <a:lnTo>
                  <a:pt x="2939" y="328"/>
                </a:lnTo>
                <a:lnTo>
                  <a:pt x="2939" y="328"/>
                </a:lnTo>
                <a:lnTo>
                  <a:pt x="2940" y="328"/>
                </a:lnTo>
                <a:lnTo>
                  <a:pt x="2940" y="329"/>
                </a:lnTo>
                <a:lnTo>
                  <a:pt x="2940" y="328"/>
                </a:lnTo>
                <a:lnTo>
                  <a:pt x="2940" y="321"/>
                </a:lnTo>
                <a:lnTo>
                  <a:pt x="2940" y="314"/>
                </a:lnTo>
                <a:lnTo>
                  <a:pt x="2941" y="311"/>
                </a:lnTo>
                <a:lnTo>
                  <a:pt x="2941" y="311"/>
                </a:lnTo>
                <a:lnTo>
                  <a:pt x="2941" y="309"/>
                </a:lnTo>
                <a:lnTo>
                  <a:pt x="2941" y="307"/>
                </a:lnTo>
                <a:lnTo>
                  <a:pt x="2942" y="304"/>
                </a:lnTo>
                <a:lnTo>
                  <a:pt x="2942" y="299"/>
                </a:lnTo>
                <a:lnTo>
                  <a:pt x="2942" y="298"/>
                </a:lnTo>
                <a:lnTo>
                  <a:pt x="2942" y="294"/>
                </a:lnTo>
                <a:lnTo>
                  <a:pt x="2943" y="289"/>
                </a:lnTo>
                <a:lnTo>
                  <a:pt x="2943" y="286"/>
                </a:lnTo>
                <a:lnTo>
                  <a:pt x="2943" y="284"/>
                </a:lnTo>
                <a:lnTo>
                  <a:pt x="2943" y="284"/>
                </a:lnTo>
                <a:lnTo>
                  <a:pt x="2944" y="284"/>
                </a:lnTo>
                <a:lnTo>
                  <a:pt x="2944" y="283"/>
                </a:lnTo>
                <a:lnTo>
                  <a:pt x="2944" y="280"/>
                </a:lnTo>
                <a:lnTo>
                  <a:pt x="2944" y="279"/>
                </a:lnTo>
                <a:lnTo>
                  <a:pt x="2945" y="280"/>
                </a:lnTo>
                <a:lnTo>
                  <a:pt x="2945" y="284"/>
                </a:lnTo>
                <a:lnTo>
                  <a:pt x="2945" y="289"/>
                </a:lnTo>
                <a:lnTo>
                  <a:pt x="2945" y="291"/>
                </a:lnTo>
                <a:lnTo>
                  <a:pt x="2945" y="296"/>
                </a:lnTo>
                <a:lnTo>
                  <a:pt x="2946" y="299"/>
                </a:lnTo>
                <a:lnTo>
                  <a:pt x="2946" y="305"/>
                </a:lnTo>
                <a:lnTo>
                  <a:pt x="2946" y="308"/>
                </a:lnTo>
                <a:lnTo>
                  <a:pt x="2946" y="312"/>
                </a:lnTo>
                <a:lnTo>
                  <a:pt x="2947" y="316"/>
                </a:lnTo>
                <a:lnTo>
                  <a:pt x="2947" y="321"/>
                </a:lnTo>
                <a:lnTo>
                  <a:pt x="2947" y="325"/>
                </a:lnTo>
                <a:lnTo>
                  <a:pt x="2947" y="327"/>
                </a:lnTo>
                <a:lnTo>
                  <a:pt x="2948" y="325"/>
                </a:lnTo>
                <a:lnTo>
                  <a:pt x="2948" y="326"/>
                </a:lnTo>
                <a:lnTo>
                  <a:pt x="2948" y="328"/>
                </a:lnTo>
                <a:lnTo>
                  <a:pt x="2948" y="330"/>
                </a:lnTo>
                <a:lnTo>
                  <a:pt x="2949" y="330"/>
                </a:lnTo>
                <a:lnTo>
                  <a:pt x="2949" y="331"/>
                </a:lnTo>
                <a:lnTo>
                  <a:pt x="2949" y="332"/>
                </a:lnTo>
                <a:lnTo>
                  <a:pt x="2949" y="332"/>
                </a:lnTo>
                <a:lnTo>
                  <a:pt x="2949" y="336"/>
                </a:lnTo>
                <a:lnTo>
                  <a:pt x="2950" y="334"/>
                </a:lnTo>
                <a:lnTo>
                  <a:pt x="2950" y="334"/>
                </a:lnTo>
                <a:lnTo>
                  <a:pt x="2950" y="334"/>
                </a:lnTo>
                <a:lnTo>
                  <a:pt x="2950" y="334"/>
                </a:lnTo>
                <a:lnTo>
                  <a:pt x="2951" y="334"/>
                </a:lnTo>
                <a:lnTo>
                  <a:pt x="2951" y="334"/>
                </a:lnTo>
                <a:lnTo>
                  <a:pt x="2951" y="334"/>
                </a:lnTo>
                <a:lnTo>
                  <a:pt x="2951" y="333"/>
                </a:lnTo>
                <a:lnTo>
                  <a:pt x="2952" y="334"/>
                </a:lnTo>
                <a:lnTo>
                  <a:pt x="2952" y="333"/>
                </a:lnTo>
                <a:lnTo>
                  <a:pt x="2952" y="335"/>
                </a:lnTo>
                <a:lnTo>
                  <a:pt x="2952" y="334"/>
                </a:lnTo>
                <a:lnTo>
                  <a:pt x="2953" y="334"/>
                </a:lnTo>
                <a:lnTo>
                  <a:pt x="2953" y="337"/>
                </a:lnTo>
                <a:lnTo>
                  <a:pt x="2953" y="342"/>
                </a:lnTo>
                <a:lnTo>
                  <a:pt x="2953" y="339"/>
                </a:lnTo>
                <a:lnTo>
                  <a:pt x="2953" y="336"/>
                </a:lnTo>
                <a:lnTo>
                  <a:pt x="2954" y="335"/>
                </a:lnTo>
                <a:lnTo>
                  <a:pt x="2954" y="339"/>
                </a:lnTo>
                <a:lnTo>
                  <a:pt x="2954" y="341"/>
                </a:lnTo>
                <a:lnTo>
                  <a:pt x="2954" y="337"/>
                </a:lnTo>
                <a:lnTo>
                  <a:pt x="2955" y="337"/>
                </a:lnTo>
                <a:lnTo>
                  <a:pt x="2955" y="338"/>
                </a:lnTo>
                <a:lnTo>
                  <a:pt x="2955" y="339"/>
                </a:lnTo>
                <a:lnTo>
                  <a:pt x="2955" y="337"/>
                </a:lnTo>
                <a:lnTo>
                  <a:pt x="2956" y="333"/>
                </a:lnTo>
                <a:lnTo>
                  <a:pt x="2956" y="333"/>
                </a:lnTo>
                <a:lnTo>
                  <a:pt x="2956" y="334"/>
                </a:lnTo>
                <a:lnTo>
                  <a:pt x="2956" y="336"/>
                </a:lnTo>
                <a:lnTo>
                  <a:pt x="2957" y="338"/>
                </a:lnTo>
                <a:lnTo>
                  <a:pt x="2957" y="337"/>
                </a:lnTo>
                <a:lnTo>
                  <a:pt x="2957" y="336"/>
                </a:lnTo>
                <a:lnTo>
                  <a:pt x="2957" y="337"/>
                </a:lnTo>
                <a:lnTo>
                  <a:pt x="2958" y="338"/>
                </a:lnTo>
                <a:lnTo>
                  <a:pt x="2958" y="337"/>
                </a:lnTo>
                <a:lnTo>
                  <a:pt x="2958" y="336"/>
                </a:lnTo>
                <a:lnTo>
                  <a:pt x="2958" y="337"/>
                </a:lnTo>
                <a:lnTo>
                  <a:pt x="2958" y="334"/>
                </a:lnTo>
                <a:lnTo>
                  <a:pt x="2959" y="336"/>
                </a:lnTo>
                <a:lnTo>
                  <a:pt x="2959" y="335"/>
                </a:lnTo>
                <a:lnTo>
                  <a:pt x="2959" y="334"/>
                </a:lnTo>
                <a:lnTo>
                  <a:pt x="2959" y="334"/>
                </a:lnTo>
                <a:lnTo>
                  <a:pt x="2960" y="335"/>
                </a:lnTo>
                <a:lnTo>
                  <a:pt x="2960" y="336"/>
                </a:lnTo>
                <a:lnTo>
                  <a:pt x="2960" y="334"/>
                </a:lnTo>
                <a:lnTo>
                  <a:pt x="2960" y="333"/>
                </a:lnTo>
                <a:lnTo>
                  <a:pt x="2961" y="335"/>
                </a:lnTo>
                <a:lnTo>
                  <a:pt x="2961" y="334"/>
                </a:lnTo>
                <a:lnTo>
                  <a:pt x="2961" y="332"/>
                </a:lnTo>
                <a:lnTo>
                  <a:pt x="2961" y="331"/>
                </a:lnTo>
                <a:lnTo>
                  <a:pt x="2962" y="330"/>
                </a:lnTo>
                <a:lnTo>
                  <a:pt x="2962" y="331"/>
                </a:lnTo>
                <a:lnTo>
                  <a:pt x="2962" y="333"/>
                </a:lnTo>
                <a:lnTo>
                  <a:pt x="2962" y="336"/>
                </a:lnTo>
                <a:lnTo>
                  <a:pt x="2962" y="337"/>
                </a:lnTo>
                <a:lnTo>
                  <a:pt x="2963" y="337"/>
                </a:lnTo>
                <a:lnTo>
                  <a:pt x="2963" y="340"/>
                </a:lnTo>
                <a:lnTo>
                  <a:pt x="2963" y="337"/>
                </a:lnTo>
                <a:lnTo>
                  <a:pt x="2963" y="336"/>
                </a:lnTo>
                <a:lnTo>
                  <a:pt x="2964" y="333"/>
                </a:lnTo>
                <a:lnTo>
                  <a:pt x="2964" y="333"/>
                </a:lnTo>
                <a:lnTo>
                  <a:pt x="2964" y="337"/>
                </a:lnTo>
                <a:lnTo>
                  <a:pt x="2964" y="337"/>
                </a:lnTo>
                <a:lnTo>
                  <a:pt x="2965" y="339"/>
                </a:lnTo>
                <a:lnTo>
                  <a:pt x="2965" y="339"/>
                </a:lnTo>
                <a:lnTo>
                  <a:pt x="2965" y="337"/>
                </a:lnTo>
                <a:lnTo>
                  <a:pt x="2966" y="339"/>
                </a:lnTo>
                <a:lnTo>
                  <a:pt x="2966" y="339"/>
                </a:lnTo>
                <a:lnTo>
                  <a:pt x="2966" y="338"/>
                </a:lnTo>
                <a:lnTo>
                  <a:pt x="2966" y="334"/>
                </a:lnTo>
                <a:lnTo>
                  <a:pt x="2967" y="333"/>
                </a:lnTo>
                <a:lnTo>
                  <a:pt x="2967" y="333"/>
                </a:lnTo>
                <a:lnTo>
                  <a:pt x="2967" y="336"/>
                </a:lnTo>
                <a:lnTo>
                  <a:pt x="2967" y="340"/>
                </a:lnTo>
                <a:lnTo>
                  <a:pt x="2967" y="340"/>
                </a:lnTo>
                <a:lnTo>
                  <a:pt x="2967" y="339"/>
                </a:lnTo>
                <a:lnTo>
                  <a:pt x="2968" y="338"/>
                </a:lnTo>
                <a:lnTo>
                  <a:pt x="2968" y="338"/>
                </a:lnTo>
                <a:lnTo>
                  <a:pt x="2968" y="338"/>
                </a:lnTo>
                <a:lnTo>
                  <a:pt x="2969" y="337"/>
                </a:lnTo>
                <a:lnTo>
                  <a:pt x="2969" y="340"/>
                </a:lnTo>
                <a:lnTo>
                  <a:pt x="2969" y="339"/>
                </a:lnTo>
                <a:lnTo>
                  <a:pt x="2969" y="340"/>
                </a:lnTo>
                <a:lnTo>
                  <a:pt x="2970" y="339"/>
                </a:lnTo>
                <a:lnTo>
                  <a:pt x="2970" y="339"/>
                </a:lnTo>
                <a:lnTo>
                  <a:pt x="2970" y="340"/>
                </a:lnTo>
                <a:lnTo>
                  <a:pt x="2970" y="340"/>
                </a:lnTo>
                <a:lnTo>
                  <a:pt x="2971" y="339"/>
                </a:lnTo>
                <a:lnTo>
                  <a:pt x="2971" y="338"/>
                </a:lnTo>
                <a:lnTo>
                  <a:pt x="2971" y="336"/>
                </a:lnTo>
                <a:lnTo>
                  <a:pt x="2971" y="336"/>
                </a:lnTo>
                <a:lnTo>
                  <a:pt x="2971" y="334"/>
                </a:lnTo>
                <a:lnTo>
                  <a:pt x="2971" y="338"/>
                </a:lnTo>
                <a:lnTo>
                  <a:pt x="2972" y="339"/>
                </a:lnTo>
                <a:lnTo>
                  <a:pt x="2972" y="341"/>
                </a:lnTo>
                <a:lnTo>
                  <a:pt x="2972" y="340"/>
                </a:lnTo>
                <a:lnTo>
                  <a:pt x="2973" y="339"/>
                </a:lnTo>
                <a:lnTo>
                  <a:pt x="2973" y="338"/>
                </a:lnTo>
                <a:lnTo>
                  <a:pt x="2973" y="337"/>
                </a:lnTo>
                <a:lnTo>
                  <a:pt x="2973" y="334"/>
                </a:lnTo>
                <a:lnTo>
                  <a:pt x="2974" y="335"/>
                </a:lnTo>
                <a:lnTo>
                  <a:pt x="2974" y="336"/>
                </a:lnTo>
                <a:lnTo>
                  <a:pt x="2974" y="339"/>
                </a:lnTo>
                <a:lnTo>
                  <a:pt x="2974" y="342"/>
                </a:lnTo>
                <a:lnTo>
                  <a:pt x="2975" y="339"/>
                </a:lnTo>
                <a:lnTo>
                  <a:pt x="2975" y="338"/>
                </a:lnTo>
                <a:lnTo>
                  <a:pt x="2975" y="337"/>
                </a:lnTo>
                <a:lnTo>
                  <a:pt x="2975" y="336"/>
                </a:lnTo>
                <a:lnTo>
                  <a:pt x="2976" y="337"/>
                </a:lnTo>
                <a:lnTo>
                  <a:pt x="2976" y="335"/>
                </a:lnTo>
                <a:lnTo>
                  <a:pt x="2976" y="337"/>
                </a:lnTo>
                <a:lnTo>
                  <a:pt x="2976" y="339"/>
                </a:lnTo>
                <a:lnTo>
                  <a:pt x="2976" y="339"/>
                </a:lnTo>
                <a:lnTo>
                  <a:pt x="2977" y="337"/>
                </a:lnTo>
                <a:lnTo>
                  <a:pt x="2977" y="336"/>
                </a:lnTo>
                <a:lnTo>
                  <a:pt x="2977" y="337"/>
                </a:lnTo>
                <a:lnTo>
                  <a:pt x="2977" y="340"/>
                </a:lnTo>
                <a:lnTo>
                  <a:pt x="2978" y="339"/>
                </a:lnTo>
                <a:lnTo>
                  <a:pt x="2978" y="334"/>
                </a:lnTo>
                <a:lnTo>
                  <a:pt x="2978" y="330"/>
                </a:lnTo>
                <a:lnTo>
                  <a:pt x="2978" y="330"/>
                </a:lnTo>
                <a:lnTo>
                  <a:pt x="2979" y="332"/>
                </a:lnTo>
                <a:lnTo>
                  <a:pt x="2979" y="334"/>
                </a:lnTo>
                <a:lnTo>
                  <a:pt x="2979" y="333"/>
                </a:lnTo>
                <a:lnTo>
                  <a:pt x="2979" y="333"/>
                </a:lnTo>
                <a:lnTo>
                  <a:pt x="2980" y="328"/>
                </a:lnTo>
                <a:lnTo>
                  <a:pt x="2980" y="321"/>
                </a:lnTo>
                <a:lnTo>
                  <a:pt x="2980" y="318"/>
                </a:lnTo>
                <a:lnTo>
                  <a:pt x="2980" y="321"/>
                </a:lnTo>
                <a:lnTo>
                  <a:pt x="2980" y="325"/>
                </a:lnTo>
                <a:lnTo>
                  <a:pt x="2981" y="328"/>
                </a:lnTo>
                <a:lnTo>
                  <a:pt x="2981" y="328"/>
                </a:lnTo>
                <a:lnTo>
                  <a:pt x="2981" y="329"/>
                </a:lnTo>
                <a:lnTo>
                  <a:pt x="2981" y="329"/>
                </a:lnTo>
                <a:lnTo>
                  <a:pt x="2982" y="331"/>
                </a:lnTo>
                <a:lnTo>
                  <a:pt x="2982" y="333"/>
                </a:lnTo>
                <a:lnTo>
                  <a:pt x="2982" y="334"/>
                </a:lnTo>
                <a:lnTo>
                  <a:pt x="2982" y="336"/>
                </a:lnTo>
                <a:lnTo>
                  <a:pt x="2983" y="338"/>
                </a:lnTo>
                <a:lnTo>
                  <a:pt x="2983" y="339"/>
                </a:lnTo>
                <a:lnTo>
                  <a:pt x="2983" y="342"/>
                </a:lnTo>
                <a:lnTo>
                  <a:pt x="2983" y="344"/>
                </a:lnTo>
                <a:lnTo>
                  <a:pt x="2984" y="342"/>
                </a:lnTo>
                <a:lnTo>
                  <a:pt x="2984" y="338"/>
                </a:lnTo>
                <a:lnTo>
                  <a:pt x="2984" y="338"/>
                </a:lnTo>
                <a:lnTo>
                  <a:pt x="2984" y="342"/>
                </a:lnTo>
                <a:lnTo>
                  <a:pt x="2985" y="340"/>
                </a:lnTo>
                <a:lnTo>
                  <a:pt x="2985" y="339"/>
                </a:lnTo>
                <a:lnTo>
                  <a:pt x="2985" y="336"/>
                </a:lnTo>
                <a:lnTo>
                  <a:pt x="2985" y="336"/>
                </a:lnTo>
                <a:lnTo>
                  <a:pt x="2985" y="339"/>
                </a:lnTo>
                <a:lnTo>
                  <a:pt x="2986" y="339"/>
                </a:lnTo>
                <a:lnTo>
                  <a:pt x="2986" y="338"/>
                </a:lnTo>
                <a:lnTo>
                  <a:pt x="2986" y="338"/>
                </a:lnTo>
                <a:lnTo>
                  <a:pt x="2986" y="340"/>
                </a:lnTo>
                <a:lnTo>
                  <a:pt x="2987" y="340"/>
                </a:lnTo>
                <a:lnTo>
                  <a:pt x="2987" y="334"/>
                </a:lnTo>
                <a:lnTo>
                  <a:pt x="2987" y="312"/>
                </a:lnTo>
                <a:lnTo>
                  <a:pt x="2987" y="260"/>
                </a:lnTo>
                <a:lnTo>
                  <a:pt x="2988" y="185"/>
                </a:lnTo>
                <a:lnTo>
                  <a:pt x="2988" y="102"/>
                </a:lnTo>
                <a:lnTo>
                  <a:pt x="2988" y="40"/>
                </a:lnTo>
                <a:lnTo>
                  <a:pt x="2988" y="18"/>
                </a:lnTo>
                <a:lnTo>
                  <a:pt x="2989" y="44"/>
                </a:lnTo>
                <a:lnTo>
                  <a:pt x="2989" y="107"/>
                </a:lnTo>
                <a:lnTo>
                  <a:pt x="2989" y="178"/>
                </a:lnTo>
                <a:lnTo>
                  <a:pt x="2989" y="249"/>
                </a:lnTo>
                <a:lnTo>
                  <a:pt x="2989" y="299"/>
                </a:lnTo>
                <a:lnTo>
                  <a:pt x="2990" y="325"/>
                </a:lnTo>
                <a:lnTo>
                  <a:pt x="2990" y="332"/>
                </a:lnTo>
                <a:lnTo>
                  <a:pt x="2990" y="331"/>
                </a:lnTo>
                <a:lnTo>
                  <a:pt x="2990" y="330"/>
                </a:lnTo>
                <a:lnTo>
                  <a:pt x="2991" y="331"/>
                </a:lnTo>
                <a:lnTo>
                  <a:pt x="2991" y="332"/>
                </a:lnTo>
                <a:lnTo>
                  <a:pt x="2991" y="334"/>
                </a:lnTo>
                <a:lnTo>
                  <a:pt x="2991" y="336"/>
                </a:lnTo>
                <a:lnTo>
                  <a:pt x="2992" y="340"/>
                </a:lnTo>
                <a:lnTo>
                  <a:pt x="2992" y="338"/>
                </a:lnTo>
                <a:lnTo>
                  <a:pt x="2992" y="337"/>
                </a:lnTo>
                <a:lnTo>
                  <a:pt x="2992" y="337"/>
                </a:lnTo>
                <a:lnTo>
                  <a:pt x="2993" y="340"/>
                </a:lnTo>
                <a:lnTo>
                  <a:pt x="2993" y="340"/>
                </a:lnTo>
                <a:lnTo>
                  <a:pt x="2993" y="340"/>
                </a:lnTo>
                <a:lnTo>
                  <a:pt x="2993" y="339"/>
                </a:lnTo>
                <a:lnTo>
                  <a:pt x="2993" y="338"/>
                </a:lnTo>
                <a:lnTo>
                  <a:pt x="2994" y="338"/>
                </a:lnTo>
                <a:lnTo>
                  <a:pt x="2994" y="339"/>
                </a:lnTo>
                <a:lnTo>
                  <a:pt x="2994" y="342"/>
                </a:lnTo>
                <a:lnTo>
                  <a:pt x="2994" y="338"/>
                </a:lnTo>
                <a:lnTo>
                  <a:pt x="2995" y="336"/>
                </a:lnTo>
                <a:lnTo>
                  <a:pt x="2995" y="337"/>
                </a:lnTo>
                <a:lnTo>
                  <a:pt x="2995" y="338"/>
                </a:lnTo>
                <a:lnTo>
                  <a:pt x="2995" y="340"/>
                </a:lnTo>
                <a:lnTo>
                  <a:pt x="2996" y="336"/>
                </a:lnTo>
                <a:lnTo>
                  <a:pt x="2996" y="334"/>
                </a:lnTo>
                <a:lnTo>
                  <a:pt x="2996" y="334"/>
                </a:lnTo>
                <a:lnTo>
                  <a:pt x="2996" y="337"/>
                </a:lnTo>
                <a:lnTo>
                  <a:pt x="2997" y="336"/>
                </a:lnTo>
                <a:lnTo>
                  <a:pt x="2997" y="333"/>
                </a:lnTo>
                <a:lnTo>
                  <a:pt x="2997" y="331"/>
                </a:lnTo>
                <a:lnTo>
                  <a:pt x="2997" y="332"/>
                </a:lnTo>
                <a:lnTo>
                  <a:pt x="2998" y="331"/>
                </a:lnTo>
                <a:lnTo>
                  <a:pt x="2998" y="331"/>
                </a:lnTo>
                <a:lnTo>
                  <a:pt x="2998" y="331"/>
                </a:lnTo>
                <a:lnTo>
                  <a:pt x="2998" y="330"/>
                </a:lnTo>
                <a:lnTo>
                  <a:pt x="2998" y="328"/>
                </a:lnTo>
                <a:lnTo>
                  <a:pt x="2999" y="328"/>
                </a:lnTo>
                <a:lnTo>
                  <a:pt x="2999" y="324"/>
                </a:lnTo>
                <a:lnTo>
                  <a:pt x="2999" y="322"/>
                </a:lnTo>
                <a:lnTo>
                  <a:pt x="2999" y="322"/>
                </a:lnTo>
                <a:lnTo>
                  <a:pt x="3000" y="322"/>
                </a:lnTo>
                <a:lnTo>
                  <a:pt x="3000" y="319"/>
                </a:lnTo>
                <a:lnTo>
                  <a:pt x="3000" y="316"/>
                </a:lnTo>
                <a:lnTo>
                  <a:pt x="3000" y="310"/>
                </a:lnTo>
                <a:lnTo>
                  <a:pt x="3001" y="305"/>
                </a:lnTo>
                <a:lnTo>
                  <a:pt x="3001" y="302"/>
                </a:lnTo>
                <a:lnTo>
                  <a:pt x="3001" y="300"/>
                </a:lnTo>
                <a:lnTo>
                  <a:pt x="3002" y="298"/>
                </a:lnTo>
                <a:lnTo>
                  <a:pt x="3002" y="294"/>
                </a:lnTo>
                <a:lnTo>
                  <a:pt x="3002" y="290"/>
                </a:lnTo>
                <a:lnTo>
                  <a:pt x="3002" y="288"/>
                </a:lnTo>
                <a:lnTo>
                  <a:pt x="3002" y="286"/>
                </a:lnTo>
                <a:lnTo>
                  <a:pt x="3002" y="284"/>
                </a:lnTo>
                <a:lnTo>
                  <a:pt x="3003" y="283"/>
                </a:lnTo>
                <a:lnTo>
                  <a:pt x="3003" y="282"/>
                </a:lnTo>
                <a:lnTo>
                  <a:pt x="3003" y="280"/>
                </a:lnTo>
                <a:lnTo>
                  <a:pt x="3003" y="283"/>
                </a:lnTo>
                <a:lnTo>
                  <a:pt x="3004" y="284"/>
                </a:lnTo>
                <a:lnTo>
                  <a:pt x="3004" y="287"/>
                </a:lnTo>
                <a:lnTo>
                  <a:pt x="3004" y="288"/>
                </a:lnTo>
                <a:lnTo>
                  <a:pt x="3005" y="294"/>
                </a:lnTo>
                <a:lnTo>
                  <a:pt x="3005" y="296"/>
                </a:lnTo>
                <a:lnTo>
                  <a:pt x="3005" y="302"/>
                </a:lnTo>
                <a:lnTo>
                  <a:pt x="3005" y="306"/>
                </a:lnTo>
                <a:lnTo>
                  <a:pt x="3006" y="308"/>
                </a:lnTo>
                <a:lnTo>
                  <a:pt x="3006" y="316"/>
                </a:lnTo>
                <a:lnTo>
                  <a:pt x="3006" y="318"/>
                </a:lnTo>
                <a:lnTo>
                  <a:pt x="3006" y="321"/>
                </a:lnTo>
                <a:lnTo>
                  <a:pt x="3007" y="324"/>
                </a:lnTo>
                <a:lnTo>
                  <a:pt x="3007" y="328"/>
                </a:lnTo>
                <a:lnTo>
                  <a:pt x="3007" y="328"/>
                </a:lnTo>
                <a:lnTo>
                  <a:pt x="3007" y="330"/>
                </a:lnTo>
                <a:lnTo>
                  <a:pt x="3007" y="331"/>
                </a:lnTo>
                <a:lnTo>
                  <a:pt x="3008" y="332"/>
                </a:lnTo>
                <a:lnTo>
                  <a:pt x="3008" y="333"/>
                </a:lnTo>
                <a:lnTo>
                  <a:pt x="3008" y="335"/>
                </a:lnTo>
                <a:lnTo>
                  <a:pt x="3008" y="336"/>
                </a:lnTo>
                <a:lnTo>
                  <a:pt x="3009" y="333"/>
                </a:lnTo>
                <a:lnTo>
                  <a:pt x="3009" y="332"/>
                </a:lnTo>
                <a:lnTo>
                  <a:pt x="3009" y="332"/>
                </a:lnTo>
                <a:lnTo>
                  <a:pt x="3009" y="334"/>
                </a:lnTo>
                <a:lnTo>
                  <a:pt x="3010" y="334"/>
                </a:lnTo>
                <a:lnTo>
                  <a:pt x="3010" y="334"/>
                </a:lnTo>
                <a:lnTo>
                  <a:pt x="3010" y="336"/>
                </a:lnTo>
                <a:lnTo>
                  <a:pt x="3010" y="336"/>
                </a:lnTo>
                <a:lnTo>
                  <a:pt x="3011" y="336"/>
                </a:lnTo>
                <a:lnTo>
                  <a:pt x="3011" y="335"/>
                </a:lnTo>
                <a:lnTo>
                  <a:pt x="3011" y="333"/>
                </a:lnTo>
                <a:lnTo>
                  <a:pt x="3011" y="334"/>
                </a:lnTo>
                <a:lnTo>
                  <a:pt x="3011" y="334"/>
                </a:lnTo>
                <a:lnTo>
                  <a:pt x="3012" y="336"/>
                </a:lnTo>
                <a:lnTo>
                  <a:pt x="3012" y="337"/>
                </a:lnTo>
                <a:lnTo>
                  <a:pt x="3012" y="337"/>
                </a:lnTo>
                <a:lnTo>
                  <a:pt x="3012" y="336"/>
                </a:lnTo>
                <a:lnTo>
                  <a:pt x="3013" y="336"/>
                </a:lnTo>
                <a:lnTo>
                  <a:pt x="3013" y="338"/>
                </a:lnTo>
                <a:lnTo>
                  <a:pt x="3013" y="340"/>
                </a:lnTo>
                <a:lnTo>
                  <a:pt x="3013" y="339"/>
                </a:lnTo>
                <a:lnTo>
                  <a:pt x="3014" y="339"/>
                </a:lnTo>
                <a:lnTo>
                  <a:pt x="3014" y="339"/>
                </a:lnTo>
                <a:lnTo>
                  <a:pt x="3014" y="340"/>
                </a:lnTo>
                <a:lnTo>
                  <a:pt x="3014" y="340"/>
                </a:lnTo>
                <a:lnTo>
                  <a:pt x="3015" y="340"/>
                </a:lnTo>
                <a:lnTo>
                  <a:pt x="3015" y="340"/>
                </a:lnTo>
                <a:lnTo>
                  <a:pt x="3015" y="340"/>
                </a:lnTo>
                <a:lnTo>
                  <a:pt x="3015" y="340"/>
                </a:lnTo>
                <a:lnTo>
                  <a:pt x="3016" y="342"/>
                </a:lnTo>
                <a:lnTo>
                  <a:pt x="3016" y="339"/>
                </a:lnTo>
                <a:lnTo>
                  <a:pt x="3016" y="340"/>
                </a:lnTo>
                <a:lnTo>
                  <a:pt x="3016" y="338"/>
                </a:lnTo>
                <a:lnTo>
                  <a:pt x="3016" y="338"/>
                </a:lnTo>
                <a:lnTo>
                  <a:pt x="3017" y="340"/>
                </a:lnTo>
                <a:lnTo>
                  <a:pt x="3017" y="339"/>
                </a:lnTo>
                <a:lnTo>
                  <a:pt x="3017" y="337"/>
                </a:lnTo>
                <a:lnTo>
                  <a:pt x="3017" y="336"/>
                </a:lnTo>
                <a:lnTo>
                  <a:pt x="3018" y="337"/>
                </a:lnTo>
                <a:lnTo>
                  <a:pt x="3018" y="340"/>
                </a:lnTo>
                <a:lnTo>
                  <a:pt x="3018" y="338"/>
                </a:lnTo>
                <a:lnTo>
                  <a:pt x="3018" y="338"/>
                </a:lnTo>
                <a:lnTo>
                  <a:pt x="3019" y="337"/>
                </a:lnTo>
                <a:lnTo>
                  <a:pt x="3019" y="336"/>
                </a:lnTo>
                <a:lnTo>
                  <a:pt x="3019" y="334"/>
                </a:lnTo>
                <a:lnTo>
                  <a:pt x="3019" y="334"/>
                </a:lnTo>
                <a:lnTo>
                  <a:pt x="3020" y="337"/>
                </a:lnTo>
                <a:lnTo>
                  <a:pt x="3020" y="337"/>
                </a:lnTo>
                <a:lnTo>
                  <a:pt x="3020" y="334"/>
                </a:lnTo>
                <a:lnTo>
                  <a:pt x="3020" y="334"/>
                </a:lnTo>
                <a:lnTo>
                  <a:pt x="3020" y="335"/>
                </a:lnTo>
                <a:lnTo>
                  <a:pt x="3021" y="337"/>
                </a:lnTo>
                <a:lnTo>
                  <a:pt x="3021" y="337"/>
                </a:lnTo>
                <a:lnTo>
                  <a:pt x="3021" y="338"/>
                </a:lnTo>
                <a:lnTo>
                  <a:pt x="3021" y="336"/>
                </a:lnTo>
                <a:lnTo>
                  <a:pt x="3022" y="334"/>
                </a:lnTo>
                <a:lnTo>
                  <a:pt x="3022" y="337"/>
                </a:lnTo>
                <a:lnTo>
                  <a:pt x="3022" y="341"/>
                </a:lnTo>
                <a:lnTo>
                  <a:pt x="3022" y="342"/>
                </a:lnTo>
                <a:lnTo>
                  <a:pt x="3023" y="337"/>
                </a:lnTo>
                <a:lnTo>
                  <a:pt x="3023" y="336"/>
                </a:lnTo>
                <a:lnTo>
                  <a:pt x="3023" y="339"/>
                </a:lnTo>
                <a:lnTo>
                  <a:pt x="3023" y="340"/>
                </a:lnTo>
                <a:lnTo>
                  <a:pt x="3024" y="339"/>
                </a:lnTo>
                <a:lnTo>
                  <a:pt x="3024" y="336"/>
                </a:lnTo>
                <a:lnTo>
                  <a:pt x="3024" y="334"/>
                </a:lnTo>
                <a:lnTo>
                  <a:pt x="3024" y="336"/>
                </a:lnTo>
                <a:lnTo>
                  <a:pt x="3025" y="339"/>
                </a:lnTo>
                <a:lnTo>
                  <a:pt x="3025" y="339"/>
                </a:lnTo>
                <a:lnTo>
                  <a:pt x="3025" y="339"/>
                </a:lnTo>
                <a:lnTo>
                  <a:pt x="3025" y="340"/>
                </a:lnTo>
                <a:lnTo>
                  <a:pt x="3025" y="342"/>
                </a:lnTo>
                <a:lnTo>
                  <a:pt x="3026" y="339"/>
                </a:lnTo>
                <a:lnTo>
                  <a:pt x="3026" y="340"/>
                </a:lnTo>
                <a:lnTo>
                  <a:pt x="3026" y="340"/>
                </a:lnTo>
                <a:lnTo>
                  <a:pt x="3026" y="340"/>
                </a:lnTo>
                <a:lnTo>
                  <a:pt x="3027" y="342"/>
                </a:lnTo>
                <a:lnTo>
                  <a:pt x="3027" y="340"/>
                </a:lnTo>
                <a:lnTo>
                  <a:pt x="3027" y="340"/>
                </a:lnTo>
                <a:lnTo>
                  <a:pt x="3027" y="341"/>
                </a:lnTo>
                <a:lnTo>
                  <a:pt x="3028" y="340"/>
                </a:lnTo>
                <a:lnTo>
                  <a:pt x="3028" y="340"/>
                </a:lnTo>
                <a:lnTo>
                  <a:pt x="3028" y="339"/>
                </a:lnTo>
                <a:lnTo>
                  <a:pt x="3028" y="340"/>
                </a:lnTo>
                <a:lnTo>
                  <a:pt x="3029" y="341"/>
                </a:lnTo>
                <a:lnTo>
                  <a:pt x="3029" y="344"/>
                </a:lnTo>
                <a:lnTo>
                  <a:pt x="3029" y="344"/>
                </a:lnTo>
                <a:lnTo>
                  <a:pt x="3029" y="342"/>
                </a:lnTo>
                <a:lnTo>
                  <a:pt x="3029" y="339"/>
                </a:lnTo>
                <a:lnTo>
                  <a:pt x="3030" y="337"/>
                </a:lnTo>
                <a:lnTo>
                  <a:pt x="3030" y="339"/>
                </a:lnTo>
                <a:lnTo>
                  <a:pt x="3030" y="340"/>
                </a:lnTo>
                <a:lnTo>
                  <a:pt x="3030" y="340"/>
                </a:lnTo>
                <a:lnTo>
                  <a:pt x="3031" y="340"/>
                </a:lnTo>
                <a:lnTo>
                  <a:pt x="3031" y="340"/>
                </a:lnTo>
                <a:lnTo>
                  <a:pt x="3031" y="342"/>
                </a:lnTo>
                <a:lnTo>
                  <a:pt x="3031" y="342"/>
                </a:lnTo>
                <a:lnTo>
                  <a:pt x="3032" y="342"/>
                </a:lnTo>
                <a:lnTo>
                  <a:pt x="3032" y="338"/>
                </a:lnTo>
                <a:lnTo>
                  <a:pt x="3032" y="336"/>
                </a:lnTo>
                <a:lnTo>
                  <a:pt x="3032" y="338"/>
                </a:lnTo>
                <a:lnTo>
                  <a:pt x="3033" y="338"/>
                </a:lnTo>
                <a:lnTo>
                  <a:pt x="3033" y="339"/>
                </a:lnTo>
                <a:lnTo>
                  <a:pt x="3033" y="341"/>
                </a:lnTo>
                <a:lnTo>
                  <a:pt x="3033" y="338"/>
                </a:lnTo>
                <a:lnTo>
                  <a:pt x="3033" y="338"/>
                </a:lnTo>
                <a:lnTo>
                  <a:pt x="3034" y="339"/>
                </a:lnTo>
                <a:lnTo>
                  <a:pt x="3034" y="342"/>
                </a:lnTo>
                <a:lnTo>
                  <a:pt x="3034" y="342"/>
                </a:lnTo>
                <a:lnTo>
                  <a:pt x="3034" y="341"/>
                </a:lnTo>
                <a:lnTo>
                  <a:pt x="3035" y="336"/>
                </a:lnTo>
                <a:lnTo>
                  <a:pt x="3035" y="334"/>
                </a:lnTo>
                <a:lnTo>
                  <a:pt x="3035" y="336"/>
                </a:lnTo>
                <a:lnTo>
                  <a:pt x="3035" y="337"/>
                </a:lnTo>
                <a:lnTo>
                  <a:pt x="3036" y="337"/>
                </a:lnTo>
                <a:lnTo>
                  <a:pt x="3036" y="337"/>
                </a:lnTo>
                <a:lnTo>
                  <a:pt x="3036" y="339"/>
                </a:lnTo>
                <a:lnTo>
                  <a:pt x="3036" y="340"/>
                </a:lnTo>
                <a:lnTo>
                  <a:pt x="3037" y="342"/>
                </a:lnTo>
                <a:lnTo>
                  <a:pt x="3037" y="339"/>
                </a:lnTo>
                <a:lnTo>
                  <a:pt x="3037" y="336"/>
                </a:lnTo>
                <a:lnTo>
                  <a:pt x="3038" y="338"/>
                </a:lnTo>
                <a:lnTo>
                  <a:pt x="3038" y="341"/>
                </a:lnTo>
                <a:lnTo>
                  <a:pt x="3038" y="342"/>
                </a:lnTo>
                <a:lnTo>
                  <a:pt x="3038" y="339"/>
                </a:lnTo>
                <a:lnTo>
                  <a:pt x="3038" y="338"/>
                </a:lnTo>
                <a:lnTo>
                  <a:pt x="3038" y="336"/>
                </a:lnTo>
                <a:lnTo>
                  <a:pt x="3039" y="337"/>
                </a:lnTo>
                <a:lnTo>
                  <a:pt x="3039" y="337"/>
                </a:lnTo>
                <a:lnTo>
                  <a:pt x="3039" y="337"/>
                </a:lnTo>
                <a:lnTo>
                  <a:pt x="3039" y="336"/>
                </a:lnTo>
                <a:lnTo>
                  <a:pt x="3040" y="338"/>
                </a:lnTo>
                <a:lnTo>
                  <a:pt x="3040" y="338"/>
                </a:lnTo>
                <a:lnTo>
                  <a:pt x="3040" y="336"/>
                </a:lnTo>
                <a:lnTo>
                  <a:pt x="3041" y="333"/>
                </a:lnTo>
                <a:lnTo>
                  <a:pt x="3041" y="332"/>
                </a:lnTo>
                <a:lnTo>
                  <a:pt x="3041" y="330"/>
                </a:lnTo>
                <a:lnTo>
                  <a:pt x="3041" y="332"/>
                </a:lnTo>
                <a:lnTo>
                  <a:pt x="3042" y="330"/>
                </a:lnTo>
                <a:lnTo>
                  <a:pt x="3042" y="330"/>
                </a:lnTo>
                <a:lnTo>
                  <a:pt x="3042" y="330"/>
                </a:lnTo>
                <a:lnTo>
                  <a:pt x="3042" y="329"/>
                </a:lnTo>
                <a:lnTo>
                  <a:pt x="3042" y="327"/>
                </a:lnTo>
                <a:lnTo>
                  <a:pt x="3042" y="324"/>
                </a:lnTo>
                <a:lnTo>
                  <a:pt x="3043" y="325"/>
                </a:lnTo>
                <a:lnTo>
                  <a:pt x="3043" y="327"/>
                </a:lnTo>
                <a:lnTo>
                  <a:pt x="3043" y="328"/>
                </a:lnTo>
                <a:lnTo>
                  <a:pt x="3044" y="329"/>
                </a:lnTo>
                <a:lnTo>
                  <a:pt x="3044" y="329"/>
                </a:lnTo>
                <a:lnTo>
                  <a:pt x="3044" y="332"/>
                </a:lnTo>
                <a:lnTo>
                  <a:pt x="3044" y="334"/>
                </a:lnTo>
                <a:lnTo>
                  <a:pt x="3045" y="336"/>
                </a:lnTo>
                <a:lnTo>
                  <a:pt x="3045" y="336"/>
                </a:lnTo>
                <a:lnTo>
                  <a:pt x="3045" y="334"/>
                </a:lnTo>
                <a:lnTo>
                  <a:pt x="3045" y="337"/>
                </a:lnTo>
                <a:lnTo>
                  <a:pt x="3046" y="339"/>
                </a:lnTo>
                <a:lnTo>
                  <a:pt x="3046" y="342"/>
                </a:lnTo>
                <a:lnTo>
                  <a:pt x="3046" y="341"/>
                </a:lnTo>
                <a:lnTo>
                  <a:pt x="3046" y="338"/>
                </a:lnTo>
                <a:lnTo>
                  <a:pt x="3047" y="338"/>
                </a:lnTo>
                <a:lnTo>
                  <a:pt x="3047" y="341"/>
                </a:lnTo>
                <a:lnTo>
                  <a:pt x="3047" y="340"/>
                </a:lnTo>
                <a:lnTo>
                  <a:pt x="3047" y="341"/>
                </a:lnTo>
                <a:lnTo>
                  <a:pt x="3047" y="341"/>
                </a:lnTo>
                <a:lnTo>
                  <a:pt x="3048" y="340"/>
                </a:lnTo>
                <a:lnTo>
                  <a:pt x="3048" y="342"/>
                </a:lnTo>
                <a:lnTo>
                  <a:pt x="3048" y="340"/>
                </a:lnTo>
                <a:lnTo>
                  <a:pt x="3048" y="339"/>
                </a:lnTo>
                <a:lnTo>
                  <a:pt x="3049" y="338"/>
                </a:lnTo>
                <a:lnTo>
                  <a:pt x="3049" y="339"/>
                </a:lnTo>
                <a:lnTo>
                  <a:pt x="3049" y="340"/>
                </a:lnTo>
                <a:lnTo>
                  <a:pt x="3049" y="337"/>
                </a:lnTo>
                <a:lnTo>
                  <a:pt x="3050" y="320"/>
                </a:lnTo>
                <a:lnTo>
                  <a:pt x="3050" y="278"/>
                </a:lnTo>
                <a:lnTo>
                  <a:pt x="3050" y="210"/>
                </a:lnTo>
                <a:lnTo>
                  <a:pt x="3050" y="128"/>
                </a:lnTo>
                <a:lnTo>
                  <a:pt x="3051" y="58"/>
                </a:lnTo>
                <a:lnTo>
                  <a:pt x="3051" y="21"/>
                </a:lnTo>
                <a:lnTo>
                  <a:pt x="3051" y="33"/>
                </a:lnTo>
                <a:lnTo>
                  <a:pt x="3051" y="89"/>
                </a:lnTo>
                <a:lnTo>
                  <a:pt x="3051" y="163"/>
                </a:lnTo>
                <a:lnTo>
                  <a:pt x="3052" y="237"/>
                </a:lnTo>
                <a:lnTo>
                  <a:pt x="3052" y="294"/>
                </a:lnTo>
                <a:lnTo>
                  <a:pt x="3052" y="324"/>
                </a:lnTo>
                <a:lnTo>
                  <a:pt x="3052" y="330"/>
                </a:lnTo>
                <a:lnTo>
                  <a:pt x="3053" y="330"/>
                </a:lnTo>
                <a:lnTo>
                  <a:pt x="3053" y="330"/>
                </a:lnTo>
                <a:lnTo>
                  <a:pt x="3053" y="333"/>
                </a:lnTo>
                <a:lnTo>
                  <a:pt x="3053" y="334"/>
                </a:lnTo>
                <a:lnTo>
                  <a:pt x="3054" y="337"/>
                </a:lnTo>
                <a:lnTo>
                  <a:pt x="3054" y="337"/>
                </a:lnTo>
                <a:lnTo>
                  <a:pt x="3054" y="341"/>
                </a:lnTo>
                <a:lnTo>
                  <a:pt x="3054" y="342"/>
                </a:lnTo>
                <a:lnTo>
                  <a:pt x="3055" y="341"/>
                </a:lnTo>
                <a:lnTo>
                  <a:pt x="3055" y="339"/>
                </a:lnTo>
                <a:lnTo>
                  <a:pt x="3055" y="339"/>
                </a:lnTo>
                <a:lnTo>
                  <a:pt x="3055" y="339"/>
                </a:lnTo>
                <a:lnTo>
                  <a:pt x="3056" y="340"/>
                </a:lnTo>
                <a:lnTo>
                  <a:pt x="3056" y="340"/>
                </a:lnTo>
                <a:lnTo>
                  <a:pt x="3056" y="340"/>
                </a:lnTo>
                <a:lnTo>
                  <a:pt x="3056" y="340"/>
                </a:lnTo>
                <a:lnTo>
                  <a:pt x="3056" y="341"/>
                </a:lnTo>
                <a:lnTo>
                  <a:pt x="3057" y="342"/>
                </a:lnTo>
                <a:lnTo>
                  <a:pt x="3057" y="339"/>
                </a:lnTo>
                <a:lnTo>
                  <a:pt x="3057" y="340"/>
                </a:lnTo>
                <a:lnTo>
                  <a:pt x="3057" y="339"/>
                </a:lnTo>
                <a:lnTo>
                  <a:pt x="3058" y="339"/>
                </a:lnTo>
                <a:lnTo>
                  <a:pt x="3058" y="341"/>
                </a:lnTo>
                <a:lnTo>
                  <a:pt x="3058" y="338"/>
                </a:lnTo>
                <a:lnTo>
                  <a:pt x="3058" y="337"/>
                </a:lnTo>
                <a:lnTo>
                  <a:pt x="3059" y="338"/>
                </a:lnTo>
                <a:lnTo>
                  <a:pt x="3059" y="340"/>
                </a:lnTo>
                <a:lnTo>
                  <a:pt x="3059" y="340"/>
                </a:lnTo>
                <a:lnTo>
                  <a:pt x="3059" y="337"/>
                </a:lnTo>
                <a:lnTo>
                  <a:pt x="3060" y="335"/>
                </a:lnTo>
                <a:lnTo>
                  <a:pt x="3060" y="333"/>
                </a:lnTo>
                <a:lnTo>
                  <a:pt x="3060" y="333"/>
                </a:lnTo>
                <a:lnTo>
                  <a:pt x="3060" y="334"/>
                </a:lnTo>
                <a:lnTo>
                  <a:pt x="3060" y="333"/>
                </a:lnTo>
                <a:lnTo>
                  <a:pt x="3061" y="332"/>
                </a:lnTo>
                <a:lnTo>
                  <a:pt x="3061" y="330"/>
                </a:lnTo>
                <a:lnTo>
                  <a:pt x="3061" y="328"/>
                </a:lnTo>
                <a:lnTo>
                  <a:pt x="3061" y="325"/>
                </a:lnTo>
                <a:lnTo>
                  <a:pt x="3062" y="323"/>
                </a:lnTo>
                <a:lnTo>
                  <a:pt x="3062" y="320"/>
                </a:lnTo>
                <a:lnTo>
                  <a:pt x="3062" y="319"/>
                </a:lnTo>
                <a:lnTo>
                  <a:pt x="3062" y="318"/>
                </a:lnTo>
                <a:lnTo>
                  <a:pt x="3063" y="316"/>
                </a:lnTo>
                <a:lnTo>
                  <a:pt x="3063" y="313"/>
                </a:lnTo>
                <a:lnTo>
                  <a:pt x="3063" y="312"/>
                </a:lnTo>
                <a:lnTo>
                  <a:pt x="3063" y="308"/>
                </a:lnTo>
                <a:lnTo>
                  <a:pt x="3064" y="304"/>
                </a:lnTo>
                <a:lnTo>
                  <a:pt x="3064" y="301"/>
                </a:lnTo>
                <a:lnTo>
                  <a:pt x="3064" y="296"/>
                </a:lnTo>
                <a:lnTo>
                  <a:pt x="3064" y="294"/>
                </a:lnTo>
                <a:lnTo>
                  <a:pt x="3065" y="293"/>
                </a:lnTo>
                <a:lnTo>
                  <a:pt x="3065" y="289"/>
                </a:lnTo>
                <a:lnTo>
                  <a:pt x="3065" y="286"/>
                </a:lnTo>
                <a:lnTo>
                  <a:pt x="3065" y="283"/>
                </a:lnTo>
                <a:lnTo>
                  <a:pt x="3065" y="283"/>
                </a:lnTo>
                <a:lnTo>
                  <a:pt x="3066" y="282"/>
                </a:lnTo>
                <a:lnTo>
                  <a:pt x="3066" y="283"/>
                </a:lnTo>
                <a:lnTo>
                  <a:pt x="3066" y="284"/>
                </a:lnTo>
                <a:lnTo>
                  <a:pt x="3066" y="286"/>
                </a:lnTo>
                <a:lnTo>
                  <a:pt x="3067" y="289"/>
                </a:lnTo>
                <a:lnTo>
                  <a:pt x="3067" y="293"/>
                </a:lnTo>
                <a:lnTo>
                  <a:pt x="3067" y="298"/>
                </a:lnTo>
                <a:lnTo>
                  <a:pt x="3067" y="302"/>
                </a:lnTo>
                <a:lnTo>
                  <a:pt x="3068" y="308"/>
                </a:lnTo>
                <a:lnTo>
                  <a:pt x="3068" y="311"/>
                </a:lnTo>
                <a:lnTo>
                  <a:pt x="3068" y="318"/>
                </a:lnTo>
                <a:lnTo>
                  <a:pt x="3068" y="319"/>
                </a:lnTo>
                <a:lnTo>
                  <a:pt x="3069" y="321"/>
                </a:lnTo>
                <a:lnTo>
                  <a:pt x="3069" y="323"/>
                </a:lnTo>
                <a:lnTo>
                  <a:pt x="3069" y="328"/>
                </a:lnTo>
                <a:lnTo>
                  <a:pt x="3069" y="328"/>
                </a:lnTo>
                <a:lnTo>
                  <a:pt x="3069" y="329"/>
                </a:lnTo>
                <a:lnTo>
                  <a:pt x="3070" y="330"/>
                </a:lnTo>
                <a:lnTo>
                  <a:pt x="3070" y="332"/>
                </a:lnTo>
                <a:lnTo>
                  <a:pt x="3070" y="334"/>
                </a:lnTo>
                <a:lnTo>
                  <a:pt x="3070" y="336"/>
                </a:lnTo>
                <a:lnTo>
                  <a:pt x="3071" y="337"/>
                </a:lnTo>
                <a:lnTo>
                  <a:pt x="3071" y="336"/>
                </a:lnTo>
                <a:lnTo>
                  <a:pt x="3071" y="337"/>
                </a:lnTo>
                <a:lnTo>
                  <a:pt x="3071" y="337"/>
                </a:lnTo>
                <a:lnTo>
                  <a:pt x="3072" y="339"/>
                </a:lnTo>
                <a:lnTo>
                  <a:pt x="3072" y="339"/>
                </a:lnTo>
                <a:lnTo>
                  <a:pt x="3072" y="338"/>
                </a:lnTo>
                <a:lnTo>
                  <a:pt x="3072" y="338"/>
                </a:lnTo>
                <a:lnTo>
                  <a:pt x="3073" y="336"/>
                </a:lnTo>
                <a:lnTo>
                  <a:pt x="3073" y="337"/>
                </a:lnTo>
                <a:lnTo>
                  <a:pt x="3073" y="337"/>
                </a:lnTo>
                <a:lnTo>
                  <a:pt x="3073" y="336"/>
                </a:lnTo>
                <a:lnTo>
                  <a:pt x="3073" y="338"/>
                </a:lnTo>
                <a:lnTo>
                  <a:pt x="3074" y="340"/>
                </a:lnTo>
                <a:lnTo>
                  <a:pt x="3074" y="341"/>
                </a:lnTo>
                <a:lnTo>
                  <a:pt x="3074" y="341"/>
                </a:lnTo>
                <a:lnTo>
                  <a:pt x="3074" y="339"/>
                </a:lnTo>
                <a:lnTo>
                  <a:pt x="3075" y="339"/>
                </a:lnTo>
                <a:lnTo>
                  <a:pt x="3075" y="339"/>
                </a:lnTo>
                <a:lnTo>
                  <a:pt x="3075" y="340"/>
                </a:lnTo>
                <a:lnTo>
                  <a:pt x="3075" y="339"/>
                </a:lnTo>
                <a:lnTo>
                  <a:pt x="3076" y="339"/>
                </a:lnTo>
                <a:lnTo>
                  <a:pt x="3076" y="340"/>
                </a:lnTo>
                <a:lnTo>
                  <a:pt x="3076" y="340"/>
                </a:lnTo>
                <a:lnTo>
                  <a:pt x="3077" y="342"/>
                </a:lnTo>
                <a:lnTo>
                  <a:pt x="3077" y="342"/>
                </a:lnTo>
                <a:lnTo>
                  <a:pt x="3077" y="342"/>
                </a:lnTo>
                <a:lnTo>
                  <a:pt x="3077" y="342"/>
                </a:lnTo>
                <a:lnTo>
                  <a:pt x="3078" y="342"/>
                </a:lnTo>
                <a:lnTo>
                  <a:pt x="3078" y="344"/>
                </a:lnTo>
                <a:lnTo>
                  <a:pt x="3078" y="345"/>
                </a:lnTo>
                <a:lnTo>
                  <a:pt x="3078" y="341"/>
                </a:lnTo>
                <a:lnTo>
                  <a:pt x="3078" y="340"/>
                </a:lnTo>
                <a:lnTo>
                  <a:pt x="3078" y="342"/>
                </a:lnTo>
                <a:lnTo>
                  <a:pt x="3079" y="342"/>
                </a:lnTo>
                <a:lnTo>
                  <a:pt x="3079" y="344"/>
                </a:lnTo>
                <a:lnTo>
                  <a:pt x="3079" y="342"/>
                </a:lnTo>
                <a:lnTo>
                  <a:pt x="3080" y="342"/>
                </a:lnTo>
                <a:lnTo>
                  <a:pt x="3080" y="342"/>
                </a:lnTo>
                <a:lnTo>
                  <a:pt x="3080" y="342"/>
                </a:lnTo>
                <a:lnTo>
                  <a:pt x="3080" y="342"/>
                </a:lnTo>
                <a:lnTo>
                  <a:pt x="3081" y="342"/>
                </a:lnTo>
                <a:lnTo>
                  <a:pt x="3081" y="339"/>
                </a:lnTo>
                <a:lnTo>
                  <a:pt x="3081" y="339"/>
                </a:lnTo>
                <a:lnTo>
                  <a:pt x="3081" y="340"/>
                </a:lnTo>
                <a:lnTo>
                  <a:pt x="3082" y="342"/>
                </a:lnTo>
                <a:lnTo>
                  <a:pt x="3082" y="342"/>
                </a:lnTo>
                <a:lnTo>
                  <a:pt x="3082" y="340"/>
                </a:lnTo>
                <a:lnTo>
                  <a:pt x="3082" y="339"/>
                </a:lnTo>
                <a:lnTo>
                  <a:pt x="3082" y="339"/>
                </a:lnTo>
                <a:lnTo>
                  <a:pt x="3083" y="338"/>
                </a:lnTo>
                <a:lnTo>
                  <a:pt x="3083" y="339"/>
                </a:lnTo>
                <a:lnTo>
                  <a:pt x="3083" y="340"/>
                </a:lnTo>
                <a:lnTo>
                  <a:pt x="3083" y="344"/>
                </a:lnTo>
                <a:lnTo>
                  <a:pt x="3084" y="344"/>
                </a:lnTo>
                <a:lnTo>
                  <a:pt x="3084" y="342"/>
                </a:lnTo>
                <a:lnTo>
                  <a:pt x="3084" y="339"/>
                </a:lnTo>
                <a:lnTo>
                  <a:pt x="3084" y="338"/>
                </a:lnTo>
                <a:lnTo>
                  <a:pt x="3085" y="340"/>
                </a:lnTo>
                <a:lnTo>
                  <a:pt x="3085" y="341"/>
                </a:lnTo>
                <a:lnTo>
                  <a:pt x="3085" y="342"/>
                </a:lnTo>
                <a:lnTo>
                  <a:pt x="3085" y="342"/>
                </a:lnTo>
                <a:lnTo>
                  <a:pt x="3086" y="346"/>
                </a:lnTo>
                <a:lnTo>
                  <a:pt x="3086" y="344"/>
                </a:lnTo>
                <a:lnTo>
                  <a:pt x="3086" y="342"/>
                </a:lnTo>
                <a:lnTo>
                  <a:pt x="3086" y="341"/>
                </a:lnTo>
                <a:lnTo>
                  <a:pt x="3087" y="342"/>
                </a:lnTo>
                <a:lnTo>
                  <a:pt x="3087" y="342"/>
                </a:lnTo>
                <a:lnTo>
                  <a:pt x="3087" y="344"/>
                </a:lnTo>
                <a:lnTo>
                  <a:pt x="3087" y="345"/>
                </a:lnTo>
                <a:lnTo>
                  <a:pt x="3087" y="344"/>
                </a:lnTo>
                <a:lnTo>
                  <a:pt x="3088" y="344"/>
                </a:lnTo>
                <a:lnTo>
                  <a:pt x="3088" y="346"/>
                </a:lnTo>
                <a:lnTo>
                  <a:pt x="3088" y="347"/>
                </a:lnTo>
                <a:lnTo>
                  <a:pt x="3088" y="346"/>
                </a:lnTo>
                <a:lnTo>
                  <a:pt x="3089" y="343"/>
                </a:lnTo>
                <a:lnTo>
                  <a:pt x="3089" y="342"/>
                </a:lnTo>
                <a:lnTo>
                  <a:pt x="3089" y="346"/>
                </a:lnTo>
                <a:lnTo>
                  <a:pt x="3089" y="344"/>
                </a:lnTo>
                <a:lnTo>
                  <a:pt x="3090" y="344"/>
                </a:lnTo>
                <a:lnTo>
                  <a:pt x="3090" y="344"/>
                </a:lnTo>
                <a:lnTo>
                  <a:pt x="3090" y="344"/>
                </a:lnTo>
                <a:lnTo>
                  <a:pt x="3090" y="346"/>
                </a:lnTo>
                <a:lnTo>
                  <a:pt x="3091" y="344"/>
                </a:lnTo>
                <a:lnTo>
                  <a:pt x="3091" y="342"/>
                </a:lnTo>
                <a:lnTo>
                  <a:pt x="3091" y="342"/>
                </a:lnTo>
                <a:lnTo>
                  <a:pt x="3091" y="346"/>
                </a:lnTo>
                <a:lnTo>
                  <a:pt x="3091" y="346"/>
                </a:lnTo>
                <a:lnTo>
                  <a:pt x="3092" y="344"/>
                </a:lnTo>
                <a:lnTo>
                  <a:pt x="3092" y="344"/>
                </a:lnTo>
                <a:lnTo>
                  <a:pt x="3092" y="344"/>
                </a:lnTo>
                <a:lnTo>
                  <a:pt x="3092" y="344"/>
                </a:lnTo>
                <a:lnTo>
                  <a:pt x="3093" y="345"/>
                </a:lnTo>
                <a:lnTo>
                  <a:pt x="3093" y="344"/>
                </a:lnTo>
                <a:lnTo>
                  <a:pt x="3093" y="344"/>
                </a:lnTo>
                <a:lnTo>
                  <a:pt x="3093" y="342"/>
                </a:lnTo>
                <a:lnTo>
                  <a:pt x="3094" y="343"/>
                </a:lnTo>
                <a:lnTo>
                  <a:pt x="3094" y="344"/>
                </a:lnTo>
                <a:lnTo>
                  <a:pt x="3094" y="344"/>
                </a:lnTo>
                <a:lnTo>
                  <a:pt x="3094" y="344"/>
                </a:lnTo>
                <a:lnTo>
                  <a:pt x="3095" y="344"/>
                </a:lnTo>
                <a:lnTo>
                  <a:pt x="3095" y="346"/>
                </a:lnTo>
                <a:lnTo>
                  <a:pt x="3095" y="347"/>
                </a:lnTo>
                <a:lnTo>
                  <a:pt x="3095" y="346"/>
                </a:lnTo>
                <a:lnTo>
                  <a:pt x="3096" y="344"/>
                </a:lnTo>
                <a:lnTo>
                  <a:pt x="3096" y="342"/>
                </a:lnTo>
                <a:lnTo>
                  <a:pt x="3096" y="344"/>
                </a:lnTo>
                <a:lnTo>
                  <a:pt x="3096" y="344"/>
                </a:lnTo>
                <a:lnTo>
                  <a:pt x="3096" y="344"/>
                </a:lnTo>
                <a:lnTo>
                  <a:pt x="3097" y="344"/>
                </a:lnTo>
                <a:lnTo>
                  <a:pt x="3097" y="344"/>
                </a:lnTo>
                <a:lnTo>
                  <a:pt x="3097" y="344"/>
                </a:lnTo>
                <a:lnTo>
                  <a:pt x="3097" y="346"/>
                </a:lnTo>
                <a:lnTo>
                  <a:pt x="3098" y="348"/>
                </a:lnTo>
                <a:lnTo>
                  <a:pt x="3098" y="348"/>
                </a:lnTo>
                <a:lnTo>
                  <a:pt x="3098" y="346"/>
                </a:lnTo>
                <a:lnTo>
                  <a:pt x="3098" y="342"/>
                </a:lnTo>
                <a:lnTo>
                  <a:pt x="3099" y="342"/>
                </a:lnTo>
                <a:lnTo>
                  <a:pt x="3099" y="344"/>
                </a:lnTo>
                <a:lnTo>
                  <a:pt x="3099" y="345"/>
                </a:lnTo>
                <a:lnTo>
                  <a:pt x="3099" y="342"/>
                </a:lnTo>
                <a:lnTo>
                  <a:pt x="3100" y="344"/>
                </a:lnTo>
                <a:lnTo>
                  <a:pt x="3100" y="344"/>
                </a:lnTo>
                <a:lnTo>
                  <a:pt x="3100" y="344"/>
                </a:lnTo>
                <a:lnTo>
                  <a:pt x="3100" y="344"/>
                </a:lnTo>
                <a:lnTo>
                  <a:pt x="3100" y="342"/>
                </a:lnTo>
                <a:lnTo>
                  <a:pt x="3101" y="343"/>
                </a:lnTo>
                <a:lnTo>
                  <a:pt x="3101" y="342"/>
                </a:lnTo>
                <a:lnTo>
                  <a:pt x="3101" y="339"/>
                </a:lnTo>
                <a:lnTo>
                  <a:pt x="3101" y="337"/>
                </a:lnTo>
                <a:lnTo>
                  <a:pt x="3102" y="338"/>
                </a:lnTo>
                <a:lnTo>
                  <a:pt x="3102" y="340"/>
                </a:lnTo>
                <a:lnTo>
                  <a:pt x="3102" y="339"/>
                </a:lnTo>
                <a:lnTo>
                  <a:pt x="3102" y="336"/>
                </a:lnTo>
                <a:lnTo>
                  <a:pt x="3103" y="332"/>
                </a:lnTo>
                <a:lnTo>
                  <a:pt x="3103" y="328"/>
                </a:lnTo>
                <a:lnTo>
                  <a:pt x="3103" y="328"/>
                </a:lnTo>
                <a:lnTo>
                  <a:pt x="3103" y="332"/>
                </a:lnTo>
                <a:lnTo>
                  <a:pt x="3104" y="334"/>
                </a:lnTo>
                <a:lnTo>
                  <a:pt x="3104" y="334"/>
                </a:lnTo>
                <a:lnTo>
                  <a:pt x="3104" y="336"/>
                </a:lnTo>
                <a:lnTo>
                  <a:pt x="3104" y="339"/>
                </a:lnTo>
                <a:lnTo>
                  <a:pt x="3105" y="341"/>
                </a:lnTo>
                <a:lnTo>
                  <a:pt x="3105" y="342"/>
                </a:lnTo>
                <a:lnTo>
                  <a:pt x="3105" y="342"/>
                </a:lnTo>
                <a:lnTo>
                  <a:pt x="3105" y="344"/>
                </a:lnTo>
                <a:lnTo>
                  <a:pt x="3105" y="345"/>
                </a:lnTo>
                <a:lnTo>
                  <a:pt x="3106" y="344"/>
                </a:lnTo>
                <a:lnTo>
                  <a:pt x="3106" y="346"/>
                </a:lnTo>
                <a:lnTo>
                  <a:pt x="3106" y="345"/>
                </a:lnTo>
                <a:lnTo>
                  <a:pt x="3106" y="346"/>
                </a:lnTo>
                <a:lnTo>
                  <a:pt x="3107" y="345"/>
                </a:lnTo>
                <a:lnTo>
                  <a:pt x="3107" y="344"/>
                </a:lnTo>
                <a:lnTo>
                  <a:pt x="3107" y="345"/>
                </a:lnTo>
                <a:lnTo>
                  <a:pt x="3107" y="346"/>
                </a:lnTo>
                <a:lnTo>
                  <a:pt x="3108" y="346"/>
                </a:lnTo>
                <a:lnTo>
                  <a:pt x="3108" y="344"/>
                </a:lnTo>
                <a:lnTo>
                  <a:pt x="3108" y="344"/>
                </a:lnTo>
                <a:lnTo>
                  <a:pt x="3109" y="346"/>
                </a:lnTo>
                <a:lnTo>
                  <a:pt x="3109" y="346"/>
                </a:lnTo>
                <a:lnTo>
                  <a:pt x="3109" y="344"/>
                </a:lnTo>
                <a:lnTo>
                  <a:pt x="3109" y="346"/>
                </a:lnTo>
                <a:lnTo>
                  <a:pt x="3109" y="344"/>
                </a:lnTo>
                <a:lnTo>
                  <a:pt x="3109" y="347"/>
                </a:lnTo>
                <a:lnTo>
                  <a:pt x="3110" y="342"/>
                </a:lnTo>
                <a:lnTo>
                  <a:pt x="3110" y="327"/>
                </a:lnTo>
                <a:lnTo>
                  <a:pt x="3110" y="284"/>
                </a:lnTo>
                <a:lnTo>
                  <a:pt x="3110" y="221"/>
                </a:lnTo>
                <a:lnTo>
                  <a:pt x="3111" y="142"/>
                </a:lnTo>
                <a:lnTo>
                  <a:pt x="3111" y="72"/>
                </a:lnTo>
                <a:lnTo>
                  <a:pt x="3111" y="36"/>
                </a:lnTo>
                <a:lnTo>
                  <a:pt x="3111" y="47"/>
                </a:lnTo>
                <a:lnTo>
                  <a:pt x="3112" y="101"/>
                </a:lnTo>
                <a:lnTo>
                  <a:pt x="3112" y="169"/>
                </a:lnTo>
                <a:lnTo>
                  <a:pt x="3112" y="244"/>
                </a:lnTo>
                <a:lnTo>
                  <a:pt x="3113" y="304"/>
                </a:lnTo>
                <a:lnTo>
                  <a:pt x="3113" y="334"/>
                </a:lnTo>
                <a:lnTo>
                  <a:pt x="3113" y="340"/>
                </a:lnTo>
                <a:lnTo>
                  <a:pt x="3113" y="337"/>
                </a:lnTo>
                <a:lnTo>
                  <a:pt x="3113" y="334"/>
                </a:lnTo>
                <a:lnTo>
                  <a:pt x="3113" y="335"/>
                </a:lnTo>
                <a:lnTo>
                  <a:pt x="3114" y="339"/>
                </a:lnTo>
                <a:lnTo>
                  <a:pt x="3114" y="344"/>
                </a:lnTo>
                <a:lnTo>
                  <a:pt x="3114" y="346"/>
                </a:lnTo>
                <a:lnTo>
                  <a:pt x="3114" y="344"/>
                </a:lnTo>
                <a:lnTo>
                  <a:pt x="3115" y="342"/>
                </a:lnTo>
                <a:lnTo>
                  <a:pt x="3115" y="344"/>
                </a:lnTo>
                <a:lnTo>
                  <a:pt x="3115" y="344"/>
                </a:lnTo>
                <a:lnTo>
                  <a:pt x="3116" y="344"/>
                </a:lnTo>
                <a:lnTo>
                  <a:pt x="3116" y="344"/>
                </a:lnTo>
                <a:lnTo>
                  <a:pt x="3116" y="344"/>
                </a:lnTo>
                <a:lnTo>
                  <a:pt x="3116" y="344"/>
                </a:lnTo>
                <a:lnTo>
                  <a:pt x="3117" y="344"/>
                </a:lnTo>
                <a:lnTo>
                  <a:pt x="3117" y="345"/>
                </a:lnTo>
                <a:lnTo>
                  <a:pt x="3117" y="342"/>
                </a:lnTo>
                <a:lnTo>
                  <a:pt x="3117" y="344"/>
                </a:lnTo>
                <a:lnTo>
                  <a:pt x="3118" y="345"/>
                </a:lnTo>
                <a:lnTo>
                  <a:pt x="3118" y="346"/>
                </a:lnTo>
                <a:lnTo>
                  <a:pt x="3118" y="344"/>
                </a:lnTo>
                <a:lnTo>
                  <a:pt x="3118" y="344"/>
                </a:lnTo>
                <a:lnTo>
                  <a:pt x="3118" y="341"/>
                </a:lnTo>
                <a:lnTo>
                  <a:pt x="3119" y="340"/>
                </a:lnTo>
                <a:lnTo>
                  <a:pt x="3119" y="341"/>
                </a:lnTo>
                <a:lnTo>
                  <a:pt x="3119" y="340"/>
                </a:lnTo>
                <a:lnTo>
                  <a:pt x="3119" y="342"/>
                </a:lnTo>
                <a:lnTo>
                  <a:pt x="3120" y="344"/>
                </a:lnTo>
                <a:lnTo>
                  <a:pt x="3120" y="344"/>
                </a:lnTo>
                <a:lnTo>
                  <a:pt x="3120" y="341"/>
                </a:lnTo>
                <a:lnTo>
                  <a:pt x="3120" y="339"/>
                </a:lnTo>
                <a:lnTo>
                  <a:pt x="3121" y="334"/>
                </a:lnTo>
                <a:lnTo>
                  <a:pt x="3121" y="334"/>
                </a:lnTo>
                <a:lnTo>
                  <a:pt x="3121" y="334"/>
                </a:lnTo>
                <a:lnTo>
                  <a:pt x="3121" y="334"/>
                </a:lnTo>
                <a:lnTo>
                  <a:pt x="3122" y="333"/>
                </a:lnTo>
                <a:lnTo>
                  <a:pt x="3122" y="330"/>
                </a:lnTo>
                <a:lnTo>
                  <a:pt x="3122" y="330"/>
                </a:lnTo>
                <a:lnTo>
                  <a:pt x="3122" y="328"/>
                </a:lnTo>
                <a:lnTo>
                  <a:pt x="3122" y="326"/>
                </a:lnTo>
                <a:lnTo>
                  <a:pt x="3123" y="323"/>
                </a:lnTo>
                <a:lnTo>
                  <a:pt x="3123" y="320"/>
                </a:lnTo>
                <a:lnTo>
                  <a:pt x="3123" y="317"/>
                </a:lnTo>
                <a:lnTo>
                  <a:pt x="3123" y="314"/>
                </a:lnTo>
                <a:lnTo>
                  <a:pt x="3124" y="310"/>
                </a:lnTo>
                <a:lnTo>
                  <a:pt x="3124" y="307"/>
                </a:lnTo>
                <a:lnTo>
                  <a:pt x="3124" y="304"/>
                </a:lnTo>
                <a:lnTo>
                  <a:pt x="3124" y="301"/>
                </a:lnTo>
                <a:lnTo>
                  <a:pt x="3125" y="298"/>
                </a:lnTo>
                <a:lnTo>
                  <a:pt x="3125" y="293"/>
                </a:lnTo>
                <a:lnTo>
                  <a:pt x="3125" y="290"/>
                </a:lnTo>
                <a:lnTo>
                  <a:pt x="3125" y="288"/>
                </a:lnTo>
                <a:lnTo>
                  <a:pt x="3126" y="287"/>
                </a:lnTo>
                <a:lnTo>
                  <a:pt x="3126" y="283"/>
                </a:lnTo>
                <a:lnTo>
                  <a:pt x="3126" y="282"/>
                </a:lnTo>
                <a:lnTo>
                  <a:pt x="3126" y="283"/>
                </a:lnTo>
                <a:lnTo>
                  <a:pt x="3127" y="283"/>
                </a:lnTo>
                <a:lnTo>
                  <a:pt x="3127" y="284"/>
                </a:lnTo>
                <a:lnTo>
                  <a:pt x="3127" y="286"/>
                </a:lnTo>
                <a:lnTo>
                  <a:pt x="3127" y="290"/>
                </a:lnTo>
                <a:lnTo>
                  <a:pt x="3127" y="296"/>
                </a:lnTo>
                <a:lnTo>
                  <a:pt x="3128" y="302"/>
                </a:lnTo>
                <a:lnTo>
                  <a:pt x="3128" y="306"/>
                </a:lnTo>
                <a:lnTo>
                  <a:pt x="3128" y="310"/>
                </a:lnTo>
                <a:lnTo>
                  <a:pt x="3128" y="313"/>
                </a:lnTo>
                <a:lnTo>
                  <a:pt x="3129" y="317"/>
                </a:lnTo>
                <a:lnTo>
                  <a:pt x="3129" y="321"/>
                </a:lnTo>
                <a:lnTo>
                  <a:pt x="3129" y="323"/>
                </a:lnTo>
                <a:lnTo>
                  <a:pt x="3129" y="328"/>
                </a:lnTo>
                <a:lnTo>
                  <a:pt x="3130" y="330"/>
                </a:lnTo>
                <a:lnTo>
                  <a:pt x="3130" y="332"/>
                </a:lnTo>
                <a:lnTo>
                  <a:pt x="3130" y="335"/>
                </a:lnTo>
                <a:lnTo>
                  <a:pt x="3130" y="340"/>
                </a:lnTo>
                <a:lnTo>
                  <a:pt x="3131" y="339"/>
                </a:lnTo>
                <a:lnTo>
                  <a:pt x="3131" y="340"/>
                </a:lnTo>
                <a:lnTo>
                  <a:pt x="3131" y="341"/>
                </a:lnTo>
                <a:lnTo>
                  <a:pt x="3131" y="341"/>
                </a:lnTo>
                <a:lnTo>
                  <a:pt x="3131" y="343"/>
                </a:lnTo>
                <a:lnTo>
                  <a:pt x="3132" y="340"/>
                </a:lnTo>
                <a:lnTo>
                  <a:pt x="3132" y="340"/>
                </a:lnTo>
                <a:lnTo>
                  <a:pt x="3132" y="338"/>
                </a:lnTo>
                <a:lnTo>
                  <a:pt x="3132" y="339"/>
                </a:lnTo>
                <a:lnTo>
                  <a:pt x="3133" y="342"/>
                </a:lnTo>
                <a:lnTo>
                  <a:pt x="3133" y="342"/>
                </a:lnTo>
                <a:lnTo>
                  <a:pt x="3133" y="340"/>
                </a:lnTo>
                <a:lnTo>
                  <a:pt x="3133" y="337"/>
                </a:lnTo>
                <a:lnTo>
                  <a:pt x="3134" y="338"/>
                </a:lnTo>
                <a:lnTo>
                  <a:pt x="3134" y="339"/>
                </a:lnTo>
                <a:lnTo>
                  <a:pt x="3134" y="341"/>
                </a:lnTo>
                <a:lnTo>
                  <a:pt x="3134" y="341"/>
                </a:lnTo>
                <a:lnTo>
                  <a:pt x="3135" y="341"/>
                </a:lnTo>
                <a:lnTo>
                  <a:pt x="3135" y="342"/>
                </a:lnTo>
                <a:lnTo>
                  <a:pt x="3135" y="341"/>
                </a:lnTo>
                <a:lnTo>
                  <a:pt x="3135" y="341"/>
                </a:lnTo>
                <a:lnTo>
                  <a:pt x="3136" y="342"/>
                </a:lnTo>
                <a:lnTo>
                  <a:pt x="3136" y="342"/>
                </a:lnTo>
                <a:lnTo>
                  <a:pt x="3136" y="344"/>
                </a:lnTo>
                <a:lnTo>
                  <a:pt x="3136" y="343"/>
                </a:lnTo>
                <a:lnTo>
                  <a:pt x="3136" y="344"/>
                </a:lnTo>
                <a:lnTo>
                  <a:pt x="3137" y="342"/>
                </a:lnTo>
                <a:lnTo>
                  <a:pt x="3137" y="342"/>
                </a:lnTo>
                <a:lnTo>
                  <a:pt x="3137" y="344"/>
                </a:lnTo>
                <a:lnTo>
                  <a:pt x="3137" y="344"/>
                </a:lnTo>
                <a:lnTo>
                  <a:pt x="3138" y="345"/>
                </a:lnTo>
                <a:lnTo>
                  <a:pt x="3138" y="344"/>
                </a:lnTo>
                <a:lnTo>
                  <a:pt x="3138" y="344"/>
                </a:lnTo>
                <a:lnTo>
                  <a:pt x="3138" y="345"/>
                </a:lnTo>
                <a:lnTo>
                  <a:pt x="3139" y="344"/>
                </a:lnTo>
                <a:lnTo>
                  <a:pt x="3139" y="344"/>
                </a:lnTo>
                <a:lnTo>
                  <a:pt x="3139" y="342"/>
                </a:lnTo>
                <a:lnTo>
                  <a:pt x="3139" y="342"/>
                </a:lnTo>
                <a:lnTo>
                  <a:pt x="3140" y="341"/>
                </a:lnTo>
                <a:lnTo>
                  <a:pt x="3140" y="342"/>
                </a:lnTo>
                <a:lnTo>
                  <a:pt x="3140" y="344"/>
                </a:lnTo>
                <a:lnTo>
                  <a:pt x="3140" y="346"/>
                </a:lnTo>
                <a:lnTo>
                  <a:pt x="3140" y="341"/>
                </a:lnTo>
                <a:lnTo>
                  <a:pt x="3141" y="340"/>
                </a:lnTo>
                <a:lnTo>
                  <a:pt x="3141" y="341"/>
                </a:lnTo>
                <a:lnTo>
                  <a:pt x="3141" y="343"/>
                </a:lnTo>
                <a:lnTo>
                  <a:pt x="3141" y="344"/>
                </a:lnTo>
                <a:lnTo>
                  <a:pt x="3142" y="339"/>
                </a:lnTo>
                <a:lnTo>
                  <a:pt x="3142" y="340"/>
                </a:lnTo>
                <a:lnTo>
                  <a:pt x="3142" y="342"/>
                </a:lnTo>
                <a:lnTo>
                  <a:pt x="3142" y="342"/>
                </a:lnTo>
                <a:lnTo>
                  <a:pt x="3143" y="341"/>
                </a:lnTo>
                <a:lnTo>
                  <a:pt x="3143" y="340"/>
                </a:lnTo>
                <a:lnTo>
                  <a:pt x="3143" y="340"/>
                </a:lnTo>
                <a:lnTo>
                  <a:pt x="3143" y="340"/>
                </a:lnTo>
                <a:lnTo>
                  <a:pt x="3144" y="341"/>
                </a:lnTo>
                <a:lnTo>
                  <a:pt x="3144" y="342"/>
                </a:lnTo>
                <a:lnTo>
                  <a:pt x="3144" y="342"/>
                </a:lnTo>
                <a:lnTo>
                  <a:pt x="3145" y="344"/>
                </a:lnTo>
                <a:lnTo>
                  <a:pt x="3145" y="344"/>
                </a:lnTo>
                <a:lnTo>
                  <a:pt x="3145" y="342"/>
                </a:lnTo>
                <a:lnTo>
                  <a:pt x="3145" y="340"/>
                </a:lnTo>
                <a:lnTo>
                  <a:pt x="3145" y="340"/>
                </a:lnTo>
                <a:lnTo>
                  <a:pt x="3145" y="341"/>
                </a:lnTo>
                <a:lnTo>
                  <a:pt x="3146" y="341"/>
                </a:lnTo>
                <a:lnTo>
                  <a:pt x="3146" y="342"/>
                </a:lnTo>
                <a:lnTo>
                  <a:pt x="3146" y="342"/>
                </a:lnTo>
                <a:lnTo>
                  <a:pt x="3146" y="344"/>
                </a:lnTo>
                <a:lnTo>
                  <a:pt x="3147" y="344"/>
                </a:lnTo>
                <a:lnTo>
                  <a:pt x="3147" y="344"/>
                </a:lnTo>
                <a:lnTo>
                  <a:pt x="3147" y="344"/>
                </a:lnTo>
                <a:lnTo>
                  <a:pt x="3148" y="344"/>
                </a:lnTo>
                <a:lnTo>
                  <a:pt x="3148" y="344"/>
                </a:lnTo>
                <a:lnTo>
                  <a:pt x="3148" y="346"/>
                </a:lnTo>
                <a:lnTo>
                  <a:pt x="3148" y="342"/>
                </a:lnTo>
                <a:lnTo>
                  <a:pt x="3149" y="342"/>
                </a:lnTo>
                <a:lnTo>
                  <a:pt x="3149" y="340"/>
                </a:lnTo>
                <a:lnTo>
                  <a:pt x="3149" y="343"/>
                </a:lnTo>
                <a:lnTo>
                  <a:pt x="3149" y="344"/>
                </a:lnTo>
                <a:lnTo>
                  <a:pt x="3149" y="344"/>
                </a:lnTo>
                <a:lnTo>
                  <a:pt x="3149" y="344"/>
                </a:lnTo>
                <a:lnTo>
                  <a:pt x="3150" y="344"/>
                </a:lnTo>
                <a:lnTo>
                  <a:pt x="3150" y="344"/>
                </a:lnTo>
                <a:lnTo>
                  <a:pt x="3150" y="346"/>
                </a:lnTo>
                <a:lnTo>
                  <a:pt x="3151" y="346"/>
                </a:lnTo>
                <a:lnTo>
                  <a:pt x="3151" y="345"/>
                </a:lnTo>
                <a:lnTo>
                  <a:pt x="3151" y="343"/>
                </a:lnTo>
                <a:lnTo>
                  <a:pt x="3151" y="344"/>
                </a:lnTo>
                <a:lnTo>
                  <a:pt x="3152" y="350"/>
                </a:lnTo>
                <a:lnTo>
                  <a:pt x="3152" y="348"/>
                </a:lnTo>
                <a:lnTo>
                  <a:pt x="3152" y="344"/>
                </a:lnTo>
                <a:lnTo>
                  <a:pt x="3152" y="340"/>
                </a:lnTo>
                <a:lnTo>
                  <a:pt x="3153" y="339"/>
                </a:lnTo>
                <a:lnTo>
                  <a:pt x="3153" y="342"/>
                </a:lnTo>
                <a:lnTo>
                  <a:pt x="3153" y="342"/>
                </a:lnTo>
                <a:lnTo>
                  <a:pt x="3153" y="342"/>
                </a:lnTo>
                <a:lnTo>
                  <a:pt x="3153" y="342"/>
                </a:lnTo>
                <a:lnTo>
                  <a:pt x="3153" y="344"/>
                </a:lnTo>
                <a:lnTo>
                  <a:pt x="3154" y="344"/>
                </a:lnTo>
                <a:lnTo>
                  <a:pt x="3154" y="344"/>
                </a:lnTo>
                <a:lnTo>
                  <a:pt x="3154" y="344"/>
                </a:lnTo>
                <a:lnTo>
                  <a:pt x="3155" y="345"/>
                </a:lnTo>
                <a:lnTo>
                  <a:pt x="3155" y="344"/>
                </a:lnTo>
                <a:lnTo>
                  <a:pt x="3155" y="344"/>
                </a:lnTo>
                <a:lnTo>
                  <a:pt x="3155" y="342"/>
                </a:lnTo>
                <a:lnTo>
                  <a:pt x="3156" y="342"/>
                </a:lnTo>
                <a:lnTo>
                  <a:pt x="3156" y="342"/>
                </a:lnTo>
                <a:lnTo>
                  <a:pt x="3156" y="344"/>
                </a:lnTo>
                <a:lnTo>
                  <a:pt x="3156" y="342"/>
                </a:lnTo>
                <a:lnTo>
                  <a:pt x="3157" y="342"/>
                </a:lnTo>
                <a:lnTo>
                  <a:pt x="3157" y="342"/>
                </a:lnTo>
                <a:lnTo>
                  <a:pt x="3157" y="344"/>
                </a:lnTo>
                <a:lnTo>
                  <a:pt x="3157" y="346"/>
                </a:lnTo>
                <a:lnTo>
                  <a:pt x="3158" y="344"/>
                </a:lnTo>
                <a:lnTo>
                  <a:pt x="3158" y="340"/>
                </a:lnTo>
                <a:lnTo>
                  <a:pt x="3158" y="340"/>
                </a:lnTo>
                <a:lnTo>
                  <a:pt x="3158" y="339"/>
                </a:lnTo>
                <a:lnTo>
                  <a:pt x="3158" y="344"/>
                </a:lnTo>
                <a:lnTo>
                  <a:pt x="3159" y="344"/>
                </a:lnTo>
                <a:lnTo>
                  <a:pt x="3159" y="344"/>
                </a:lnTo>
                <a:lnTo>
                  <a:pt x="3159" y="342"/>
                </a:lnTo>
                <a:lnTo>
                  <a:pt x="3159" y="340"/>
                </a:lnTo>
                <a:lnTo>
                  <a:pt x="3160" y="340"/>
                </a:lnTo>
                <a:lnTo>
                  <a:pt x="3160" y="340"/>
                </a:lnTo>
                <a:lnTo>
                  <a:pt x="3160" y="344"/>
                </a:lnTo>
                <a:lnTo>
                  <a:pt x="3160" y="342"/>
                </a:lnTo>
                <a:lnTo>
                  <a:pt x="3161" y="342"/>
                </a:lnTo>
                <a:lnTo>
                  <a:pt x="3161" y="340"/>
                </a:lnTo>
                <a:lnTo>
                  <a:pt x="3161" y="340"/>
                </a:lnTo>
                <a:lnTo>
                  <a:pt x="3161" y="339"/>
                </a:lnTo>
                <a:lnTo>
                  <a:pt x="3162" y="339"/>
                </a:lnTo>
                <a:lnTo>
                  <a:pt x="3162" y="335"/>
                </a:lnTo>
                <a:lnTo>
                  <a:pt x="3162" y="336"/>
                </a:lnTo>
                <a:lnTo>
                  <a:pt x="3162" y="335"/>
                </a:lnTo>
                <a:lnTo>
                  <a:pt x="3162" y="334"/>
                </a:lnTo>
                <a:lnTo>
                  <a:pt x="3163" y="334"/>
                </a:lnTo>
                <a:lnTo>
                  <a:pt x="3163" y="330"/>
                </a:lnTo>
                <a:lnTo>
                  <a:pt x="3163" y="330"/>
                </a:lnTo>
                <a:lnTo>
                  <a:pt x="3163" y="329"/>
                </a:lnTo>
                <a:lnTo>
                  <a:pt x="3164" y="330"/>
                </a:lnTo>
                <a:lnTo>
                  <a:pt x="3164" y="330"/>
                </a:lnTo>
                <a:lnTo>
                  <a:pt x="3164" y="330"/>
                </a:lnTo>
                <a:lnTo>
                  <a:pt x="3164" y="331"/>
                </a:lnTo>
                <a:lnTo>
                  <a:pt x="3165" y="333"/>
                </a:lnTo>
                <a:lnTo>
                  <a:pt x="3165" y="334"/>
                </a:lnTo>
                <a:lnTo>
                  <a:pt x="3165" y="335"/>
                </a:lnTo>
                <a:lnTo>
                  <a:pt x="3165" y="337"/>
                </a:lnTo>
                <a:lnTo>
                  <a:pt x="3166" y="339"/>
                </a:lnTo>
                <a:lnTo>
                  <a:pt x="3166" y="341"/>
                </a:lnTo>
                <a:lnTo>
                  <a:pt x="3166" y="342"/>
                </a:lnTo>
                <a:lnTo>
                  <a:pt x="3166" y="342"/>
                </a:lnTo>
                <a:lnTo>
                  <a:pt x="3167" y="342"/>
                </a:lnTo>
                <a:lnTo>
                  <a:pt x="3167" y="343"/>
                </a:lnTo>
                <a:lnTo>
                  <a:pt x="3167" y="344"/>
                </a:lnTo>
                <a:lnTo>
                  <a:pt x="3167" y="347"/>
                </a:lnTo>
                <a:lnTo>
                  <a:pt x="3167" y="344"/>
                </a:lnTo>
                <a:lnTo>
                  <a:pt x="3168" y="341"/>
                </a:lnTo>
                <a:lnTo>
                  <a:pt x="3168" y="340"/>
                </a:lnTo>
                <a:lnTo>
                  <a:pt x="3168" y="340"/>
                </a:lnTo>
                <a:lnTo>
                  <a:pt x="3168" y="342"/>
                </a:lnTo>
                <a:lnTo>
                  <a:pt x="3169" y="342"/>
                </a:lnTo>
                <a:lnTo>
                  <a:pt x="3169" y="342"/>
                </a:lnTo>
                <a:lnTo>
                  <a:pt x="3169" y="342"/>
                </a:lnTo>
                <a:lnTo>
                  <a:pt x="3169" y="340"/>
                </a:lnTo>
                <a:lnTo>
                  <a:pt x="3170" y="339"/>
                </a:lnTo>
                <a:lnTo>
                  <a:pt x="3170" y="341"/>
                </a:lnTo>
                <a:lnTo>
                  <a:pt x="3170" y="342"/>
                </a:lnTo>
                <a:lnTo>
                  <a:pt x="3170" y="337"/>
                </a:lnTo>
                <a:lnTo>
                  <a:pt x="3171" y="315"/>
                </a:lnTo>
                <a:lnTo>
                  <a:pt x="3171" y="268"/>
                </a:lnTo>
                <a:lnTo>
                  <a:pt x="3171" y="199"/>
                </a:lnTo>
                <a:lnTo>
                  <a:pt x="3171" y="124"/>
                </a:lnTo>
                <a:lnTo>
                  <a:pt x="3171" y="61"/>
                </a:lnTo>
                <a:lnTo>
                  <a:pt x="3172" y="30"/>
                </a:lnTo>
                <a:lnTo>
                  <a:pt x="3172" y="41"/>
                </a:lnTo>
                <a:lnTo>
                  <a:pt x="3172" y="88"/>
                </a:lnTo>
                <a:lnTo>
                  <a:pt x="3172" y="153"/>
                </a:lnTo>
                <a:lnTo>
                  <a:pt x="3173" y="224"/>
                </a:lnTo>
                <a:lnTo>
                  <a:pt x="3173" y="286"/>
                </a:lnTo>
                <a:lnTo>
                  <a:pt x="3173" y="318"/>
                </a:lnTo>
                <a:lnTo>
                  <a:pt x="3173" y="330"/>
                </a:lnTo>
                <a:lnTo>
                  <a:pt x="3174" y="330"/>
                </a:lnTo>
                <a:lnTo>
                  <a:pt x="3174" y="330"/>
                </a:lnTo>
                <a:lnTo>
                  <a:pt x="3174" y="332"/>
                </a:lnTo>
                <a:lnTo>
                  <a:pt x="3174" y="334"/>
                </a:lnTo>
                <a:lnTo>
                  <a:pt x="3175" y="338"/>
                </a:lnTo>
                <a:lnTo>
                  <a:pt x="3175" y="340"/>
                </a:lnTo>
                <a:lnTo>
                  <a:pt x="3175" y="342"/>
                </a:lnTo>
                <a:lnTo>
                  <a:pt x="3175" y="342"/>
                </a:lnTo>
                <a:lnTo>
                  <a:pt x="3176" y="342"/>
                </a:lnTo>
                <a:lnTo>
                  <a:pt x="3176" y="339"/>
                </a:lnTo>
                <a:lnTo>
                  <a:pt x="3176" y="338"/>
                </a:lnTo>
                <a:lnTo>
                  <a:pt x="3176" y="337"/>
                </a:lnTo>
                <a:lnTo>
                  <a:pt x="3176" y="338"/>
                </a:lnTo>
                <a:lnTo>
                  <a:pt x="3177" y="338"/>
                </a:lnTo>
                <a:lnTo>
                  <a:pt x="3177" y="338"/>
                </a:lnTo>
                <a:lnTo>
                  <a:pt x="3177" y="338"/>
                </a:lnTo>
                <a:lnTo>
                  <a:pt x="3177" y="339"/>
                </a:lnTo>
                <a:lnTo>
                  <a:pt x="3178" y="338"/>
                </a:lnTo>
                <a:lnTo>
                  <a:pt x="3178" y="338"/>
                </a:lnTo>
                <a:lnTo>
                  <a:pt x="3178" y="337"/>
                </a:lnTo>
                <a:lnTo>
                  <a:pt x="3178" y="337"/>
                </a:lnTo>
                <a:lnTo>
                  <a:pt x="3179" y="337"/>
                </a:lnTo>
                <a:lnTo>
                  <a:pt x="3179" y="337"/>
                </a:lnTo>
                <a:lnTo>
                  <a:pt x="3179" y="335"/>
                </a:lnTo>
                <a:lnTo>
                  <a:pt x="3179" y="334"/>
                </a:lnTo>
                <a:lnTo>
                  <a:pt x="3180" y="334"/>
                </a:lnTo>
                <a:lnTo>
                  <a:pt x="3180" y="332"/>
                </a:lnTo>
                <a:lnTo>
                  <a:pt x="3180" y="332"/>
                </a:lnTo>
                <a:lnTo>
                  <a:pt x="3180" y="332"/>
                </a:lnTo>
                <a:lnTo>
                  <a:pt x="3180" y="332"/>
                </a:lnTo>
                <a:lnTo>
                  <a:pt x="3181" y="331"/>
                </a:lnTo>
                <a:lnTo>
                  <a:pt x="3181" y="329"/>
                </a:lnTo>
                <a:lnTo>
                  <a:pt x="3181" y="328"/>
                </a:lnTo>
                <a:lnTo>
                  <a:pt x="3181" y="328"/>
                </a:lnTo>
                <a:lnTo>
                  <a:pt x="3182" y="329"/>
                </a:lnTo>
                <a:lnTo>
                  <a:pt x="3182" y="329"/>
                </a:lnTo>
                <a:lnTo>
                  <a:pt x="3182" y="327"/>
                </a:lnTo>
                <a:lnTo>
                  <a:pt x="3182" y="322"/>
                </a:lnTo>
                <a:lnTo>
                  <a:pt x="3183" y="317"/>
                </a:lnTo>
                <a:lnTo>
                  <a:pt x="3183" y="319"/>
                </a:lnTo>
                <a:lnTo>
                  <a:pt x="3183" y="316"/>
                </a:lnTo>
                <a:lnTo>
                  <a:pt x="3184" y="314"/>
                </a:lnTo>
                <a:lnTo>
                  <a:pt x="3184" y="312"/>
                </a:lnTo>
                <a:lnTo>
                  <a:pt x="3184" y="306"/>
                </a:lnTo>
                <a:lnTo>
                  <a:pt x="3184" y="306"/>
                </a:lnTo>
                <a:lnTo>
                  <a:pt x="3185" y="302"/>
                </a:lnTo>
                <a:lnTo>
                  <a:pt x="3185" y="299"/>
                </a:lnTo>
                <a:lnTo>
                  <a:pt x="3185" y="295"/>
                </a:lnTo>
                <a:lnTo>
                  <a:pt x="3185" y="290"/>
                </a:lnTo>
                <a:lnTo>
                  <a:pt x="3185" y="286"/>
                </a:lnTo>
                <a:lnTo>
                  <a:pt x="3185" y="285"/>
                </a:lnTo>
                <a:lnTo>
                  <a:pt x="3186" y="283"/>
                </a:lnTo>
                <a:lnTo>
                  <a:pt x="3186" y="279"/>
                </a:lnTo>
                <a:lnTo>
                  <a:pt x="3186" y="278"/>
                </a:lnTo>
                <a:lnTo>
                  <a:pt x="3187" y="276"/>
                </a:lnTo>
                <a:lnTo>
                  <a:pt x="3187" y="276"/>
                </a:lnTo>
                <a:lnTo>
                  <a:pt x="3187" y="277"/>
                </a:lnTo>
                <a:lnTo>
                  <a:pt x="3187" y="278"/>
                </a:lnTo>
                <a:lnTo>
                  <a:pt x="3188" y="280"/>
                </a:lnTo>
                <a:lnTo>
                  <a:pt x="3188" y="284"/>
                </a:lnTo>
                <a:lnTo>
                  <a:pt x="3188" y="293"/>
                </a:lnTo>
                <a:lnTo>
                  <a:pt x="3188" y="298"/>
                </a:lnTo>
                <a:lnTo>
                  <a:pt x="3189" y="304"/>
                </a:lnTo>
                <a:lnTo>
                  <a:pt x="3189" y="307"/>
                </a:lnTo>
                <a:lnTo>
                  <a:pt x="3189" y="310"/>
                </a:lnTo>
                <a:lnTo>
                  <a:pt x="3189" y="313"/>
                </a:lnTo>
                <a:lnTo>
                  <a:pt x="3189" y="316"/>
                </a:lnTo>
                <a:lnTo>
                  <a:pt x="3190" y="316"/>
                </a:lnTo>
                <a:lnTo>
                  <a:pt x="3190" y="321"/>
                </a:lnTo>
                <a:lnTo>
                  <a:pt x="3190" y="323"/>
                </a:lnTo>
                <a:lnTo>
                  <a:pt x="3190" y="327"/>
                </a:lnTo>
                <a:lnTo>
                  <a:pt x="3191" y="328"/>
                </a:lnTo>
                <a:lnTo>
                  <a:pt x="3191" y="328"/>
                </a:lnTo>
                <a:lnTo>
                  <a:pt x="3191" y="328"/>
                </a:lnTo>
                <a:lnTo>
                  <a:pt x="3191" y="330"/>
                </a:lnTo>
                <a:lnTo>
                  <a:pt x="3192" y="330"/>
                </a:lnTo>
                <a:lnTo>
                  <a:pt x="3192" y="331"/>
                </a:lnTo>
                <a:lnTo>
                  <a:pt x="3192" y="329"/>
                </a:lnTo>
                <a:lnTo>
                  <a:pt x="3192" y="329"/>
                </a:lnTo>
                <a:lnTo>
                  <a:pt x="3193" y="330"/>
                </a:lnTo>
                <a:lnTo>
                  <a:pt x="3193" y="334"/>
                </a:lnTo>
                <a:lnTo>
                  <a:pt x="3193" y="331"/>
                </a:lnTo>
                <a:lnTo>
                  <a:pt x="3193" y="329"/>
                </a:lnTo>
                <a:lnTo>
                  <a:pt x="3193" y="329"/>
                </a:lnTo>
                <a:lnTo>
                  <a:pt x="3194" y="331"/>
                </a:lnTo>
                <a:lnTo>
                  <a:pt x="3194" y="333"/>
                </a:lnTo>
                <a:lnTo>
                  <a:pt x="3194" y="331"/>
                </a:lnTo>
                <a:lnTo>
                  <a:pt x="3194" y="332"/>
                </a:lnTo>
                <a:lnTo>
                  <a:pt x="3195" y="331"/>
                </a:lnTo>
                <a:lnTo>
                  <a:pt x="3195" y="332"/>
                </a:lnTo>
                <a:lnTo>
                  <a:pt x="3195" y="332"/>
                </a:lnTo>
                <a:lnTo>
                  <a:pt x="3195" y="333"/>
                </a:lnTo>
                <a:lnTo>
                  <a:pt x="3196" y="333"/>
                </a:lnTo>
                <a:lnTo>
                  <a:pt x="3196" y="332"/>
                </a:lnTo>
                <a:lnTo>
                  <a:pt x="3196" y="332"/>
                </a:lnTo>
                <a:lnTo>
                  <a:pt x="3196" y="332"/>
                </a:lnTo>
                <a:lnTo>
                  <a:pt x="3197" y="331"/>
                </a:lnTo>
                <a:lnTo>
                  <a:pt x="3197" y="332"/>
                </a:lnTo>
                <a:lnTo>
                  <a:pt x="3197" y="333"/>
                </a:lnTo>
                <a:lnTo>
                  <a:pt x="3197" y="334"/>
                </a:lnTo>
                <a:lnTo>
                  <a:pt x="3198" y="333"/>
                </a:lnTo>
                <a:lnTo>
                  <a:pt x="3198" y="333"/>
                </a:lnTo>
                <a:lnTo>
                  <a:pt x="3198" y="331"/>
                </a:lnTo>
                <a:lnTo>
                  <a:pt x="3198" y="332"/>
                </a:lnTo>
                <a:lnTo>
                  <a:pt x="3198" y="334"/>
                </a:lnTo>
                <a:lnTo>
                  <a:pt x="3199" y="334"/>
                </a:lnTo>
                <a:lnTo>
                  <a:pt x="3199" y="334"/>
                </a:lnTo>
                <a:lnTo>
                  <a:pt x="3199" y="333"/>
                </a:lnTo>
                <a:lnTo>
                  <a:pt x="3199" y="333"/>
                </a:lnTo>
                <a:lnTo>
                  <a:pt x="3200" y="333"/>
                </a:lnTo>
                <a:lnTo>
                  <a:pt x="3200" y="333"/>
                </a:lnTo>
                <a:lnTo>
                  <a:pt x="3200" y="332"/>
                </a:lnTo>
                <a:lnTo>
                  <a:pt x="3200" y="336"/>
                </a:lnTo>
                <a:lnTo>
                  <a:pt x="3201" y="334"/>
                </a:lnTo>
                <a:lnTo>
                  <a:pt x="3201" y="334"/>
                </a:lnTo>
                <a:lnTo>
                  <a:pt x="3201" y="332"/>
                </a:lnTo>
                <a:lnTo>
                  <a:pt x="3201" y="331"/>
                </a:lnTo>
                <a:lnTo>
                  <a:pt x="3202" y="331"/>
                </a:lnTo>
                <a:lnTo>
                  <a:pt x="3202" y="332"/>
                </a:lnTo>
                <a:lnTo>
                  <a:pt x="3202" y="333"/>
                </a:lnTo>
                <a:lnTo>
                  <a:pt x="3202" y="332"/>
                </a:lnTo>
                <a:lnTo>
                  <a:pt x="3202" y="333"/>
                </a:lnTo>
                <a:lnTo>
                  <a:pt x="3203" y="333"/>
                </a:lnTo>
                <a:lnTo>
                  <a:pt x="3203" y="332"/>
                </a:lnTo>
                <a:lnTo>
                  <a:pt x="3203" y="330"/>
                </a:lnTo>
                <a:lnTo>
                  <a:pt x="3203" y="328"/>
                </a:lnTo>
                <a:lnTo>
                  <a:pt x="3204" y="330"/>
                </a:lnTo>
                <a:lnTo>
                  <a:pt x="3204" y="335"/>
                </a:lnTo>
                <a:lnTo>
                  <a:pt x="3204" y="332"/>
                </a:lnTo>
                <a:lnTo>
                  <a:pt x="3204" y="331"/>
                </a:lnTo>
                <a:lnTo>
                  <a:pt x="3205" y="330"/>
                </a:lnTo>
                <a:lnTo>
                  <a:pt x="3205" y="330"/>
                </a:lnTo>
                <a:lnTo>
                  <a:pt x="3205" y="331"/>
                </a:lnTo>
                <a:lnTo>
                  <a:pt x="3205" y="332"/>
                </a:lnTo>
                <a:lnTo>
                  <a:pt x="3206" y="333"/>
                </a:lnTo>
                <a:lnTo>
                  <a:pt x="3206" y="330"/>
                </a:lnTo>
                <a:lnTo>
                  <a:pt x="3206" y="330"/>
                </a:lnTo>
                <a:lnTo>
                  <a:pt x="3206" y="332"/>
                </a:lnTo>
                <a:lnTo>
                  <a:pt x="3207" y="331"/>
                </a:lnTo>
                <a:lnTo>
                  <a:pt x="3207" y="332"/>
                </a:lnTo>
                <a:lnTo>
                  <a:pt x="3207" y="332"/>
                </a:lnTo>
                <a:lnTo>
                  <a:pt x="3207" y="332"/>
                </a:lnTo>
                <a:lnTo>
                  <a:pt x="3207" y="332"/>
                </a:lnTo>
                <a:lnTo>
                  <a:pt x="3208" y="333"/>
                </a:lnTo>
                <a:lnTo>
                  <a:pt x="3208" y="334"/>
                </a:lnTo>
                <a:lnTo>
                  <a:pt x="3208" y="334"/>
                </a:lnTo>
                <a:lnTo>
                  <a:pt x="3208" y="334"/>
                </a:lnTo>
                <a:lnTo>
                  <a:pt x="3209" y="332"/>
                </a:lnTo>
                <a:lnTo>
                  <a:pt x="3209" y="332"/>
                </a:lnTo>
                <a:lnTo>
                  <a:pt x="3209" y="333"/>
                </a:lnTo>
                <a:lnTo>
                  <a:pt x="3209" y="333"/>
                </a:lnTo>
                <a:lnTo>
                  <a:pt x="3210" y="334"/>
                </a:lnTo>
                <a:lnTo>
                  <a:pt x="3210" y="334"/>
                </a:lnTo>
                <a:lnTo>
                  <a:pt x="3210" y="336"/>
                </a:lnTo>
                <a:lnTo>
                  <a:pt x="3210" y="336"/>
                </a:lnTo>
                <a:lnTo>
                  <a:pt x="3211" y="334"/>
                </a:lnTo>
                <a:lnTo>
                  <a:pt x="3211" y="330"/>
                </a:lnTo>
                <a:lnTo>
                  <a:pt x="3211" y="330"/>
                </a:lnTo>
                <a:lnTo>
                  <a:pt x="3211" y="331"/>
                </a:lnTo>
                <a:lnTo>
                  <a:pt x="3211" y="333"/>
                </a:lnTo>
                <a:lnTo>
                  <a:pt x="3212" y="334"/>
                </a:lnTo>
                <a:lnTo>
                  <a:pt x="3212" y="333"/>
                </a:lnTo>
                <a:lnTo>
                  <a:pt x="3212" y="333"/>
                </a:lnTo>
                <a:lnTo>
                  <a:pt x="3212" y="333"/>
                </a:lnTo>
                <a:lnTo>
                  <a:pt x="3213" y="333"/>
                </a:lnTo>
                <a:lnTo>
                  <a:pt x="3213" y="332"/>
                </a:lnTo>
                <a:lnTo>
                  <a:pt x="3213" y="334"/>
                </a:lnTo>
                <a:lnTo>
                  <a:pt x="3213" y="334"/>
                </a:lnTo>
                <a:lnTo>
                  <a:pt x="3214" y="335"/>
                </a:lnTo>
                <a:lnTo>
                  <a:pt x="3214" y="335"/>
                </a:lnTo>
                <a:lnTo>
                  <a:pt x="3214" y="331"/>
                </a:lnTo>
                <a:lnTo>
                  <a:pt x="3214" y="332"/>
                </a:lnTo>
                <a:lnTo>
                  <a:pt x="3215" y="334"/>
                </a:lnTo>
                <a:lnTo>
                  <a:pt x="3215" y="335"/>
                </a:lnTo>
                <a:lnTo>
                  <a:pt x="3215" y="338"/>
                </a:lnTo>
                <a:lnTo>
                  <a:pt x="3215" y="333"/>
                </a:lnTo>
                <a:lnTo>
                  <a:pt x="3216" y="332"/>
                </a:lnTo>
                <a:lnTo>
                  <a:pt x="3216" y="331"/>
                </a:lnTo>
                <a:lnTo>
                  <a:pt x="3216" y="332"/>
                </a:lnTo>
                <a:lnTo>
                  <a:pt x="3216" y="332"/>
                </a:lnTo>
                <a:lnTo>
                  <a:pt x="3216" y="333"/>
                </a:lnTo>
                <a:lnTo>
                  <a:pt x="3217" y="332"/>
                </a:lnTo>
                <a:lnTo>
                  <a:pt x="3217" y="333"/>
                </a:lnTo>
                <a:lnTo>
                  <a:pt x="3217" y="332"/>
                </a:lnTo>
                <a:lnTo>
                  <a:pt x="3217" y="334"/>
                </a:lnTo>
                <a:lnTo>
                  <a:pt x="3218" y="332"/>
                </a:lnTo>
                <a:lnTo>
                  <a:pt x="3218" y="332"/>
                </a:lnTo>
                <a:lnTo>
                  <a:pt x="3218" y="332"/>
                </a:lnTo>
                <a:lnTo>
                  <a:pt x="3218" y="332"/>
                </a:lnTo>
                <a:lnTo>
                  <a:pt x="3219" y="332"/>
                </a:lnTo>
                <a:lnTo>
                  <a:pt x="3219" y="331"/>
                </a:lnTo>
                <a:lnTo>
                  <a:pt x="3219" y="330"/>
                </a:lnTo>
                <a:lnTo>
                  <a:pt x="3220" y="331"/>
                </a:lnTo>
                <a:lnTo>
                  <a:pt x="3220" y="333"/>
                </a:lnTo>
                <a:lnTo>
                  <a:pt x="3220" y="334"/>
                </a:lnTo>
                <a:lnTo>
                  <a:pt x="3220" y="332"/>
                </a:lnTo>
                <a:lnTo>
                  <a:pt x="3220" y="330"/>
                </a:lnTo>
                <a:lnTo>
                  <a:pt x="3220" y="329"/>
                </a:lnTo>
                <a:lnTo>
                  <a:pt x="3221" y="329"/>
                </a:lnTo>
                <a:lnTo>
                  <a:pt x="3221" y="330"/>
                </a:lnTo>
                <a:lnTo>
                  <a:pt x="3221" y="330"/>
                </a:lnTo>
                <a:lnTo>
                  <a:pt x="3221" y="330"/>
                </a:lnTo>
                <a:lnTo>
                  <a:pt x="3222" y="332"/>
                </a:lnTo>
                <a:lnTo>
                  <a:pt x="3222" y="332"/>
                </a:lnTo>
                <a:lnTo>
                  <a:pt x="3222" y="331"/>
                </a:lnTo>
                <a:lnTo>
                  <a:pt x="3223" y="328"/>
                </a:lnTo>
                <a:lnTo>
                  <a:pt x="3223" y="324"/>
                </a:lnTo>
                <a:lnTo>
                  <a:pt x="3223" y="323"/>
                </a:lnTo>
                <a:lnTo>
                  <a:pt x="3223" y="323"/>
                </a:lnTo>
                <a:lnTo>
                  <a:pt x="3224" y="324"/>
                </a:lnTo>
                <a:lnTo>
                  <a:pt x="3224" y="324"/>
                </a:lnTo>
                <a:lnTo>
                  <a:pt x="3224" y="324"/>
                </a:lnTo>
                <a:lnTo>
                  <a:pt x="3224" y="321"/>
                </a:lnTo>
                <a:lnTo>
                  <a:pt x="3225" y="320"/>
                </a:lnTo>
                <a:lnTo>
                  <a:pt x="3225" y="320"/>
                </a:lnTo>
                <a:lnTo>
                  <a:pt x="3225" y="317"/>
                </a:lnTo>
                <a:lnTo>
                  <a:pt x="3225" y="314"/>
                </a:lnTo>
                <a:lnTo>
                  <a:pt x="3225" y="318"/>
                </a:lnTo>
                <a:lnTo>
                  <a:pt x="3226" y="320"/>
                </a:lnTo>
                <a:lnTo>
                  <a:pt x="3226" y="322"/>
                </a:lnTo>
                <a:lnTo>
                  <a:pt x="3226" y="322"/>
                </a:lnTo>
                <a:lnTo>
                  <a:pt x="3226" y="323"/>
                </a:lnTo>
                <a:lnTo>
                  <a:pt x="3227" y="323"/>
                </a:lnTo>
                <a:lnTo>
                  <a:pt x="3227" y="324"/>
                </a:lnTo>
                <a:lnTo>
                  <a:pt x="3227" y="327"/>
                </a:lnTo>
                <a:lnTo>
                  <a:pt x="3227" y="330"/>
                </a:lnTo>
                <a:lnTo>
                  <a:pt x="3228" y="332"/>
                </a:lnTo>
                <a:lnTo>
                  <a:pt x="3228" y="332"/>
                </a:lnTo>
                <a:lnTo>
                  <a:pt x="3228" y="332"/>
                </a:lnTo>
                <a:lnTo>
                  <a:pt x="3228" y="332"/>
                </a:lnTo>
                <a:lnTo>
                  <a:pt x="3229" y="332"/>
                </a:lnTo>
                <a:lnTo>
                  <a:pt x="3229" y="332"/>
                </a:lnTo>
                <a:lnTo>
                  <a:pt x="3229" y="332"/>
                </a:lnTo>
                <a:lnTo>
                  <a:pt x="3229" y="331"/>
                </a:lnTo>
                <a:lnTo>
                  <a:pt x="3229" y="330"/>
                </a:lnTo>
                <a:lnTo>
                  <a:pt x="3230" y="330"/>
                </a:lnTo>
                <a:lnTo>
                  <a:pt x="3230" y="330"/>
                </a:lnTo>
                <a:lnTo>
                  <a:pt x="3230" y="331"/>
                </a:lnTo>
                <a:lnTo>
                  <a:pt x="3230" y="332"/>
                </a:lnTo>
                <a:lnTo>
                  <a:pt x="3231" y="332"/>
                </a:lnTo>
                <a:lnTo>
                  <a:pt x="3231" y="332"/>
                </a:lnTo>
                <a:lnTo>
                  <a:pt x="3231" y="330"/>
                </a:lnTo>
                <a:lnTo>
                  <a:pt x="3231" y="330"/>
                </a:lnTo>
                <a:lnTo>
                  <a:pt x="3232" y="332"/>
                </a:lnTo>
                <a:lnTo>
                  <a:pt x="3232" y="319"/>
                </a:lnTo>
                <a:lnTo>
                  <a:pt x="3232" y="288"/>
                </a:lnTo>
                <a:lnTo>
                  <a:pt x="3232" y="229"/>
                </a:lnTo>
                <a:lnTo>
                  <a:pt x="3233" y="152"/>
                </a:lnTo>
                <a:lnTo>
                  <a:pt x="3233" y="79"/>
                </a:lnTo>
                <a:lnTo>
                  <a:pt x="3233" y="26"/>
                </a:lnTo>
                <a:lnTo>
                  <a:pt x="3233" y="19"/>
                </a:lnTo>
                <a:lnTo>
                  <a:pt x="3233" y="58"/>
                </a:lnTo>
                <a:lnTo>
                  <a:pt x="3234" y="122"/>
                </a:lnTo>
                <a:lnTo>
                  <a:pt x="3234" y="195"/>
                </a:lnTo>
                <a:lnTo>
                  <a:pt x="3234" y="258"/>
                </a:lnTo>
                <a:lnTo>
                  <a:pt x="3234" y="302"/>
                </a:lnTo>
                <a:lnTo>
                  <a:pt x="3235" y="320"/>
                </a:lnTo>
                <a:lnTo>
                  <a:pt x="3235" y="322"/>
                </a:lnTo>
                <a:lnTo>
                  <a:pt x="3235" y="325"/>
                </a:lnTo>
                <a:lnTo>
                  <a:pt x="3235" y="324"/>
                </a:lnTo>
                <a:lnTo>
                  <a:pt x="3236" y="327"/>
                </a:lnTo>
                <a:lnTo>
                  <a:pt x="3236" y="327"/>
                </a:lnTo>
                <a:lnTo>
                  <a:pt x="3236" y="327"/>
                </a:lnTo>
                <a:lnTo>
                  <a:pt x="3236" y="328"/>
                </a:lnTo>
                <a:lnTo>
                  <a:pt x="3237" y="328"/>
                </a:lnTo>
                <a:lnTo>
                  <a:pt x="3237" y="330"/>
                </a:lnTo>
                <a:lnTo>
                  <a:pt x="3237" y="331"/>
                </a:lnTo>
                <a:lnTo>
                  <a:pt x="3237" y="332"/>
                </a:lnTo>
                <a:lnTo>
                  <a:pt x="3238" y="333"/>
                </a:lnTo>
                <a:lnTo>
                  <a:pt x="3238" y="332"/>
                </a:lnTo>
                <a:lnTo>
                  <a:pt x="3238" y="330"/>
                </a:lnTo>
                <a:lnTo>
                  <a:pt x="3238" y="328"/>
                </a:lnTo>
                <a:lnTo>
                  <a:pt x="3238" y="330"/>
                </a:lnTo>
                <a:lnTo>
                  <a:pt x="3239" y="330"/>
                </a:lnTo>
                <a:lnTo>
                  <a:pt x="3239" y="328"/>
                </a:lnTo>
                <a:lnTo>
                  <a:pt x="3239" y="328"/>
                </a:lnTo>
                <a:lnTo>
                  <a:pt x="3239" y="328"/>
                </a:lnTo>
                <a:lnTo>
                  <a:pt x="3240" y="328"/>
                </a:lnTo>
                <a:lnTo>
                  <a:pt x="3240" y="328"/>
                </a:lnTo>
                <a:lnTo>
                  <a:pt x="3240" y="328"/>
                </a:lnTo>
                <a:lnTo>
                  <a:pt x="3240" y="327"/>
                </a:lnTo>
                <a:lnTo>
                  <a:pt x="3241" y="325"/>
                </a:lnTo>
                <a:lnTo>
                  <a:pt x="3241" y="327"/>
                </a:lnTo>
                <a:lnTo>
                  <a:pt x="3241" y="324"/>
                </a:lnTo>
                <a:lnTo>
                  <a:pt x="3241" y="327"/>
                </a:lnTo>
                <a:lnTo>
                  <a:pt x="3242" y="325"/>
                </a:lnTo>
                <a:lnTo>
                  <a:pt x="3242" y="326"/>
                </a:lnTo>
                <a:lnTo>
                  <a:pt x="3242" y="326"/>
                </a:lnTo>
                <a:lnTo>
                  <a:pt x="3242" y="324"/>
                </a:lnTo>
                <a:lnTo>
                  <a:pt x="3242" y="324"/>
                </a:lnTo>
                <a:lnTo>
                  <a:pt x="3243" y="321"/>
                </a:lnTo>
                <a:lnTo>
                  <a:pt x="3243" y="320"/>
                </a:lnTo>
                <a:lnTo>
                  <a:pt x="3243" y="318"/>
                </a:lnTo>
                <a:lnTo>
                  <a:pt x="3243" y="319"/>
                </a:lnTo>
                <a:lnTo>
                  <a:pt x="3244" y="318"/>
                </a:lnTo>
                <a:lnTo>
                  <a:pt x="3244" y="316"/>
                </a:lnTo>
                <a:lnTo>
                  <a:pt x="3244" y="312"/>
                </a:lnTo>
                <a:lnTo>
                  <a:pt x="3244" y="310"/>
                </a:lnTo>
                <a:lnTo>
                  <a:pt x="3245" y="307"/>
                </a:lnTo>
                <a:lnTo>
                  <a:pt x="3245" y="305"/>
                </a:lnTo>
                <a:lnTo>
                  <a:pt x="3245" y="300"/>
                </a:lnTo>
                <a:lnTo>
                  <a:pt x="3245" y="300"/>
                </a:lnTo>
                <a:lnTo>
                  <a:pt x="3246" y="297"/>
                </a:lnTo>
                <a:lnTo>
                  <a:pt x="3246" y="294"/>
                </a:lnTo>
                <a:lnTo>
                  <a:pt x="3246" y="290"/>
                </a:lnTo>
                <a:lnTo>
                  <a:pt x="3246" y="286"/>
                </a:lnTo>
                <a:lnTo>
                  <a:pt x="3247" y="286"/>
                </a:lnTo>
                <a:lnTo>
                  <a:pt x="3247" y="283"/>
                </a:lnTo>
                <a:lnTo>
                  <a:pt x="3247" y="277"/>
                </a:lnTo>
                <a:lnTo>
                  <a:pt x="3247" y="273"/>
                </a:lnTo>
                <a:lnTo>
                  <a:pt x="3247" y="271"/>
                </a:lnTo>
                <a:lnTo>
                  <a:pt x="3248" y="271"/>
                </a:lnTo>
                <a:lnTo>
                  <a:pt x="3248" y="272"/>
                </a:lnTo>
                <a:lnTo>
                  <a:pt x="3248" y="272"/>
                </a:lnTo>
                <a:lnTo>
                  <a:pt x="3248" y="273"/>
                </a:lnTo>
                <a:lnTo>
                  <a:pt x="3249" y="278"/>
                </a:lnTo>
                <a:lnTo>
                  <a:pt x="3249" y="283"/>
                </a:lnTo>
                <a:lnTo>
                  <a:pt x="3249" y="284"/>
                </a:lnTo>
                <a:lnTo>
                  <a:pt x="3249" y="286"/>
                </a:lnTo>
                <a:lnTo>
                  <a:pt x="3250" y="290"/>
                </a:lnTo>
                <a:lnTo>
                  <a:pt x="3250" y="297"/>
                </a:lnTo>
                <a:lnTo>
                  <a:pt x="3250" y="302"/>
                </a:lnTo>
                <a:lnTo>
                  <a:pt x="3250" y="306"/>
                </a:lnTo>
                <a:lnTo>
                  <a:pt x="3251" y="310"/>
                </a:lnTo>
                <a:lnTo>
                  <a:pt x="3251" y="310"/>
                </a:lnTo>
                <a:lnTo>
                  <a:pt x="3251" y="311"/>
                </a:lnTo>
                <a:lnTo>
                  <a:pt x="3251" y="315"/>
                </a:lnTo>
                <a:lnTo>
                  <a:pt x="3251" y="318"/>
                </a:lnTo>
                <a:lnTo>
                  <a:pt x="3252" y="320"/>
                </a:lnTo>
                <a:lnTo>
                  <a:pt x="3252" y="321"/>
                </a:lnTo>
                <a:lnTo>
                  <a:pt x="3252" y="322"/>
                </a:lnTo>
                <a:lnTo>
                  <a:pt x="3252" y="324"/>
                </a:lnTo>
                <a:lnTo>
                  <a:pt x="3253" y="325"/>
                </a:lnTo>
                <a:lnTo>
                  <a:pt x="3253" y="324"/>
                </a:lnTo>
                <a:lnTo>
                  <a:pt x="3253" y="324"/>
                </a:lnTo>
                <a:lnTo>
                  <a:pt x="3253" y="324"/>
                </a:lnTo>
                <a:lnTo>
                  <a:pt x="3254" y="325"/>
                </a:lnTo>
                <a:lnTo>
                  <a:pt x="3254" y="327"/>
                </a:lnTo>
                <a:lnTo>
                  <a:pt x="3254" y="327"/>
                </a:lnTo>
                <a:lnTo>
                  <a:pt x="3254" y="325"/>
                </a:lnTo>
                <a:lnTo>
                  <a:pt x="3255" y="324"/>
                </a:lnTo>
                <a:lnTo>
                  <a:pt x="3255" y="324"/>
                </a:lnTo>
                <a:lnTo>
                  <a:pt x="3255" y="327"/>
                </a:lnTo>
                <a:lnTo>
                  <a:pt x="3256" y="327"/>
                </a:lnTo>
                <a:lnTo>
                  <a:pt x="3256" y="328"/>
                </a:lnTo>
                <a:lnTo>
                  <a:pt x="3256" y="325"/>
                </a:lnTo>
                <a:lnTo>
                  <a:pt x="3256" y="324"/>
                </a:lnTo>
                <a:lnTo>
                  <a:pt x="3256" y="328"/>
                </a:lnTo>
                <a:lnTo>
                  <a:pt x="3256" y="325"/>
                </a:lnTo>
                <a:lnTo>
                  <a:pt x="3257" y="328"/>
                </a:lnTo>
                <a:lnTo>
                  <a:pt x="3257" y="327"/>
                </a:lnTo>
                <a:lnTo>
                  <a:pt x="3257" y="327"/>
                </a:lnTo>
                <a:lnTo>
                  <a:pt x="3257" y="328"/>
                </a:lnTo>
                <a:lnTo>
                  <a:pt x="3258" y="328"/>
                </a:lnTo>
                <a:lnTo>
                  <a:pt x="3258" y="328"/>
                </a:lnTo>
                <a:lnTo>
                  <a:pt x="3258" y="328"/>
                </a:lnTo>
                <a:lnTo>
                  <a:pt x="3259" y="328"/>
                </a:lnTo>
                <a:lnTo>
                  <a:pt x="3259" y="327"/>
                </a:lnTo>
                <a:lnTo>
                  <a:pt x="3259" y="328"/>
                </a:lnTo>
                <a:lnTo>
                  <a:pt x="3259" y="330"/>
                </a:lnTo>
                <a:lnTo>
                  <a:pt x="3260" y="330"/>
                </a:lnTo>
                <a:lnTo>
                  <a:pt x="3260" y="329"/>
                </a:lnTo>
                <a:lnTo>
                  <a:pt x="3260" y="329"/>
                </a:lnTo>
                <a:lnTo>
                  <a:pt x="3260" y="330"/>
                </a:lnTo>
                <a:lnTo>
                  <a:pt x="3260" y="330"/>
                </a:lnTo>
                <a:lnTo>
                  <a:pt x="3260" y="328"/>
                </a:lnTo>
                <a:lnTo>
                  <a:pt x="3261" y="328"/>
                </a:lnTo>
                <a:lnTo>
                  <a:pt x="3261" y="328"/>
                </a:lnTo>
                <a:lnTo>
                  <a:pt x="3261" y="328"/>
                </a:lnTo>
                <a:lnTo>
                  <a:pt x="3262" y="330"/>
                </a:lnTo>
                <a:lnTo>
                  <a:pt x="3262" y="331"/>
                </a:lnTo>
                <a:lnTo>
                  <a:pt x="3262" y="330"/>
                </a:lnTo>
                <a:lnTo>
                  <a:pt x="3262" y="330"/>
                </a:lnTo>
                <a:lnTo>
                  <a:pt x="3263" y="328"/>
                </a:lnTo>
                <a:lnTo>
                  <a:pt x="3263" y="328"/>
                </a:lnTo>
                <a:lnTo>
                  <a:pt x="3263" y="324"/>
                </a:lnTo>
                <a:lnTo>
                  <a:pt x="3263" y="324"/>
                </a:lnTo>
                <a:lnTo>
                  <a:pt x="3264" y="324"/>
                </a:lnTo>
                <a:lnTo>
                  <a:pt x="3264" y="327"/>
                </a:lnTo>
                <a:lnTo>
                  <a:pt x="3264" y="329"/>
                </a:lnTo>
                <a:lnTo>
                  <a:pt x="3264" y="328"/>
                </a:lnTo>
                <a:lnTo>
                  <a:pt x="3265" y="328"/>
                </a:lnTo>
                <a:lnTo>
                  <a:pt x="3265" y="327"/>
                </a:lnTo>
                <a:lnTo>
                  <a:pt x="3265" y="329"/>
                </a:lnTo>
                <a:lnTo>
                  <a:pt x="3265" y="330"/>
                </a:lnTo>
                <a:lnTo>
                  <a:pt x="3265" y="327"/>
                </a:lnTo>
                <a:lnTo>
                  <a:pt x="3266" y="325"/>
                </a:lnTo>
                <a:lnTo>
                  <a:pt x="3266" y="324"/>
                </a:lnTo>
                <a:lnTo>
                  <a:pt x="3266" y="328"/>
                </a:lnTo>
                <a:lnTo>
                  <a:pt x="3266" y="332"/>
                </a:lnTo>
                <a:lnTo>
                  <a:pt x="3267" y="328"/>
                </a:lnTo>
                <a:lnTo>
                  <a:pt x="3267" y="328"/>
                </a:lnTo>
                <a:lnTo>
                  <a:pt x="3267" y="328"/>
                </a:lnTo>
                <a:lnTo>
                  <a:pt x="3267" y="332"/>
                </a:lnTo>
                <a:lnTo>
                  <a:pt x="3268" y="333"/>
                </a:lnTo>
                <a:lnTo>
                  <a:pt x="3268" y="329"/>
                </a:lnTo>
                <a:lnTo>
                  <a:pt x="3268" y="327"/>
                </a:lnTo>
                <a:lnTo>
                  <a:pt x="3268" y="328"/>
                </a:lnTo>
                <a:lnTo>
                  <a:pt x="3269" y="330"/>
                </a:lnTo>
                <a:lnTo>
                  <a:pt x="3269" y="330"/>
                </a:lnTo>
                <a:lnTo>
                  <a:pt x="3269" y="330"/>
                </a:lnTo>
                <a:lnTo>
                  <a:pt x="3269" y="330"/>
                </a:lnTo>
                <a:lnTo>
                  <a:pt x="3269" y="329"/>
                </a:lnTo>
                <a:lnTo>
                  <a:pt x="3270" y="332"/>
                </a:lnTo>
                <a:lnTo>
                  <a:pt x="3270" y="333"/>
                </a:lnTo>
                <a:lnTo>
                  <a:pt x="3270" y="330"/>
                </a:lnTo>
                <a:lnTo>
                  <a:pt x="3270" y="330"/>
                </a:lnTo>
                <a:lnTo>
                  <a:pt x="3271" y="329"/>
                </a:lnTo>
                <a:lnTo>
                  <a:pt x="3271" y="329"/>
                </a:lnTo>
                <a:lnTo>
                  <a:pt x="3271" y="329"/>
                </a:lnTo>
                <a:lnTo>
                  <a:pt x="3271" y="331"/>
                </a:lnTo>
                <a:lnTo>
                  <a:pt x="3272" y="332"/>
                </a:lnTo>
                <a:lnTo>
                  <a:pt x="3272" y="332"/>
                </a:lnTo>
                <a:lnTo>
                  <a:pt x="3272" y="331"/>
                </a:lnTo>
                <a:lnTo>
                  <a:pt x="3272" y="330"/>
                </a:lnTo>
                <a:lnTo>
                  <a:pt x="3273" y="330"/>
                </a:lnTo>
                <a:lnTo>
                  <a:pt x="3273" y="330"/>
                </a:lnTo>
                <a:lnTo>
                  <a:pt x="3273" y="330"/>
                </a:lnTo>
                <a:lnTo>
                  <a:pt x="3273" y="331"/>
                </a:lnTo>
                <a:lnTo>
                  <a:pt x="3273" y="331"/>
                </a:lnTo>
                <a:lnTo>
                  <a:pt x="3274" y="331"/>
                </a:lnTo>
                <a:lnTo>
                  <a:pt x="3274" y="330"/>
                </a:lnTo>
                <a:lnTo>
                  <a:pt x="3274" y="331"/>
                </a:lnTo>
                <a:lnTo>
                  <a:pt x="3274" y="330"/>
                </a:lnTo>
                <a:lnTo>
                  <a:pt x="3275" y="330"/>
                </a:lnTo>
                <a:lnTo>
                  <a:pt x="3275" y="331"/>
                </a:lnTo>
                <a:lnTo>
                  <a:pt x="3275" y="330"/>
                </a:lnTo>
                <a:lnTo>
                  <a:pt x="3275" y="329"/>
                </a:lnTo>
                <a:lnTo>
                  <a:pt x="3276" y="330"/>
                </a:lnTo>
                <a:lnTo>
                  <a:pt x="3276" y="330"/>
                </a:lnTo>
                <a:lnTo>
                  <a:pt x="3276" y="330"/>
                </a:lnTo>
                <a:lnTo>
                  <a:pt x="3276" y="330"/>
                </a:lnTo>
                <a:lnTo>
                  <a:pt x="3277" y="328"/>
                </a:lnTo>
                <a:lnTo>
                  <a:pt x="3277" y="330"/>
                </a:lnTo>
                <a:lnTo>
                  <a:pt x="3277" y="331"/>
                </a:lnTo>
                <a:lnTo>
                  <a:pt x="3277" y="330"/>
                </a:lnTo>
                <a:lnTo>
                  <a:pt x="3278" y="332"/>
                </a:lnTo>
                <a:lnTo>
                  <a:pt x="3278" y="331"/>
                </a:lnTo>
                <a:lnTo>
                  <a:pt x="3278" y="330"/>
                </a:lnTo>
                <a:lnTo>
                  <a:pt x="3278" y="330"/>
                </a:lnTo>
                <a:lnTo>
                  <a:pt x="3278" y="331"/>
                </a:lnTo>
                <a:lnTo>
                  <a:pt x="3279" y="332"/>
                </a:lnTo>
                <a:lnTo>
                  <a:pt x="3279" y="329"/>
                </a:lnTo>
                <a:lnTo>
                  <a:pt x="3279" y="329"/>
                </a:lnTo>
                <a:lnTo>
                  <a:pt x="3279" y="330"/>
                </a:lnTo>
                <a:lnTo>
                  <a:pt x="3280" y="331"/>
                </a:lnTo>
                <a:lnTo>
                  <a:pt x="3280" y="331"/>
                </a:lnTo>
                <a:lnTo>
                  <a:pt x="3280" y="330"/>
                </a:lnTo>
                <a:lnTo>
                  <a:pt x="3280" y="330"/>
                </a:lnTo>
                <a:lnTo>
                  <a:pt x="3281" y="331"/>
                </a:lnTo>
                <a:lnTo>
                  <a:pt x="3281" y="331"/>
                </a:lnTo>
                <a:lnTo>
                  <a:pt x="3281" y="332"/>
                </a:lnTo>
                <a:lnTo>
                  <a:pt x="3281" y="332"/>
                </a:lnTo>
                <a:lnTo>
                  <a:pt x="3282" y="330"/>
                </a:lnTo>
                <a:lnTo>
                  <a:pt x="3282" y="330"/>
                </a:lnTo>
                <a:lnTo>
                  <a:pt x="3282" y="330"/>
                </a:lnTo>
                <a:lnTo>
                  <a:pt x="3282" y="329"/>
                </a:lnTo>
                <a:lnTo>
                  <a:pt x="3282" y="328"/>
                </a:lnTo>
                <a:lnTo>
                  <a:pt x="3283" y="327"/>
                </a:lnTo>
                <a:lnTo>
                  <a:pt x="3283" y="326"/>
                </a:lnTo>
                <a:lnTo>
                  <a:pt x="3283" y="325"/>
                </a:lnTo>
                <a:lnTo>
                  <a:pt x="3283" y="324"/>
                </a:lnTo>
                <a:lnTo>
                  <a:pt x="3284" y="325"/>
                </a:lnTo>
                <a:lnTo>
                  <a:pt x="3284" y="326"/>
                </a:lnTo>
                <a:lnTo>
                  <a:pt x="3284" y="324"/>
                </a:lnTo>
                <a:lnTo>
                  <a:pt x="3284" y="323"/>
                </a:lnTo>
                <a:lnTo>
                  <a:pt x="3285" y="323"/>
                </a:lnTo>
                <a:lnTo>
                  <a:pt x="3285" y="323"/>
                </a:lnTo>
                <a:lnTo>
                  <a:pt x="3285" y="322"/>
                </a:lnTo>
                <a:lnTo>
                  <a:pt x="3285" y="318"/>
                </a:lnTo>
                <a:lnTo>
                  <a:pt x="3286" y="316"/>
                </a:lnTo>
                <a:lnTo>
                  <a:pt x="3286" y="318"/>
                </a:lnTo>
                <a:lnTo>
                  <a:pt x="3286" y="319"/>
                </a:lnTo>
                <a:lnTo>
                  <a:pt x="3286" y="321"/>
                </a:lnTo>
                <a:lnTo>
                  <a:pt x="3287" y="321"/>
                </a:lnTo>
                <a:lnTo>
                  <a:pt x="3287" y="322"/>
                </a:lnTo>
                <a:lnTo>
                  <a:pt x="3287" y="325"/>
                </a:lnTo>
                <a:lnTo>
                  <a:pt x="3287" y="325"/>
                </a:lnTo>
                <a:lnTo>
                  <a:pt x="3287" y="329"/>
                </a:lnTo>
                <a:lnTo>
                  <a:pt x="3288" y="329"/>
                </a:lnTo>
                <a:lnTo>
                  <a:pt x="3288" y="332"/>
                </a:lnTo>
                <a:lnTo>
                  <a:pt x="3288" y="331"/>
                </a:lnTo>
                <a:lnTo>
                  <a:pt x="3288" y="331"/>
                </a:lnTo>
                <a:lnTo>
                  <a:pt x="3289" y="332"/>
                </a:lnTo>
                <a:lnTo>
                  <a:pt x="3289" y="331"/>
                </a:lnTo>
                <a:lnTo>
                  <a:pt x="3289" y="332"/>
                </a:lnTo>
                <a:lnTo>
                  <a:pt x="3289" y="334"/>
                </a:lnTo>
                <a:lnTo>
                  <a:pt x="3290" y="336"/>
                </a:lnTo>
                <a:lnTo>
                  <a:pt x="3290" y="334"/>
                </a:lnTo>
                <a:lnTo>
                  <a:pt x="3290" y="330"/>
                </a:lnTo>
                <a:lnTo>
                  <a:pt x="3291" y="329"/>
                </a:lnTo>
                <a:lnTo>
                  <a:pt x="3291" y="330"/>
                </a:lnTo>
                <a:lnTo>
                  <a:pt x="3291" y="333"/>
                </a:lnTo>
                <a:lnTo>
                  <a:pt x="3291" y="332"/>
                </a:lnTo>
                <a:lnTo>
                  <a:pt x="3291" y="333"/>
                </a:lnTo>
                <a:lnTo>
                  <a:pt x="3291" y="332"/>
                </a:lnTo>
                <a:lnTo>
                  <a:pt x="3292" y="333"/>
                </a:lnTo>
                <a:lnTo>
                  <a:pt x="3292" y="336"/>
                </a:lnTo>
                <a:lnTo>
                  <a:pt x="3292" y="334"/>
                </a:lnTo>
                <a:lnTo>
                  <a:pt x="3292" y="322"/>
                </a:lnTo>
                <a:lnTo>
                  <a:pt x="3293" y="289"/>
                </a:lnTo>
                <a:lnTo>
                  <a:pt x="3293" y="231"/>
                </a:lnTo>
                <a:lnTo>
                  <a:pt x="3293" y="153"/>
                </a:lnTo>
                <a:lnTo>
                  <a:pt x="3293" y="77"/>
                </a:lnTo>
                <a:lnTo>
                  <a:pt x="3294" y="30"/>
                </a:lnTo>
                <a:lnTo>
                  <a:pt x="3294" y="30"/>
                </a:lnTo>
                <a:lnTo>
                  <a:pt x="3294" y="77"/>
                </a:lnTo>
                <a:lnTo>
                  <a:pt x="3295" y="146"/>
                </a:lnTo>
                <a:lnTo>
                  <a:pt x="3295" y="218"/>
                </a:lnTo>
                <a:lnTo>
                  <a:pt x="3295" y="275"/>
                </a:lnTo>
                <a:lnTo>
                  <a:pt x="3295" y="312"/>
                </a:lnTo>
                <a:lnTo>
                  <a:pt x="3296" y="324"/>
                </a:lnTo>
                <a:lnTo>
                  <a:pt x="3296" y="324"/>
                </a:lnTo>
                <a:lnTo>
                  <a:pt x="3296" y="322"/>
                </a:lnTo>
                <a:lnTo>
                  <a:pt x="3296" y="322"/>
                </a:lnTo>
                <a:lnTo>
                  <a:pt x="3296" y="327"/>
                </a:lnTo>
                <a:lnTo>
                  <a:pt x="3296" y="330"/>
                </a:lnTo>
                <a:lnTo>
                  <a:pt x="3297" y="332"/>
                </a:lnTo>
                <a:lnTo>
                  <a:pt x="3297" y="331"/>
                </a:lnTo>
                <a:lnTo>
                  <a:pt x="3297" y="332"/>
                </a:lnTo>
                <a:lnTo>
                  <a:pt x="3298" y="334"/>
                </a:lnTo>
                <a:lnTo>
                  <a:pt x="3298" y="334"/>
                </a:lnTo>
                <a:lnTo>
                  <a:pt x="3298" y="334"/>
                </a:lnTo>
                <a:lnTo>
                  <a:pt x="3298" y="334"/>
                </a:lnTo>
                <a:lnTo>
                  <a:pt x="3299" y="333"/>
                </a:lnTo>
                <a:lnTo>
                  <a:pt x="3299" y="336"/>
                </a:lnTo>
                <a:lnTo>
                  <a:pt x="3299" y="333"/>
                </a:lnTo>
                <a:lnTo>
                  <a:pt x="3299" y="332"/>
                </a:lnTo>
                <a:lnTo>
                  <a:pt x="3300" y="330"/>
                </a:lnTo>
                <a:lnTo>
                  <a:pt x="3300" y="330"/>
                </a:lnTo>
                <a:lnTo>
                  <a:pt x="3300" y="330"/>
                </a:lnTo>
                <a:lnTo>
                  <a:pt x="3300" y="332"/>
                </a:lnTo>
                <a:lnTo>
                  <a:pt x="3300" y="334"/>
                </a:lnTo>
                <a:lnTo>
                  <a:pt x="3301" y="334"/>
                </a:lnTo>
                <a:lnTo>
                  <a:pt x="3301" y="334"/>
                </a:lnTo>
                <a:lnTo>
                  <a:pt x="3301" y="336"/>
                </a:lnTo>
                <a:lnTo>
                  <a:pt x="3301" y="334"/>
                </a:lnTo>
                <a:lnTo>
                  <a:pt x="3302" y="332"/>
                </a:lnTo>
                <a:lnTo>
                  <a:pt x="3302" y="330"/>
                </a:lnTo>
                <a:lnTo>
                  <a:pt x="3302" y="329"/>
                </a:lnTo>
                <a:lnTo>
                  <a:pt x="3302" y="328"/>
                </a:lnTo>
                <a:lnTo>
                  <a:pt x="3303" y="329"/>
                </a:lnTo>
                <a:lnTo>
                  <a:pt x="3303" y="330"/>
                </a:lnTo>
                <a:lnTo>
                  <a:pt x="3303" y="328"/>
                </a:lnTo>
                <a:lnTo>
                  <a:pt x="3303" y="328"/>
                </a:lnTo>
                <a:lnTo>
                  <a:pt x="3304" y="328"/>
                </a:lnTo>
                <a:lnTo>
                  <a:pt x="3304" y="325"/>
                </a:lnTo>
                <a:lnTo>
                  <a:pt x="3304" y="322"/>
                </a:lnTo>
                <a:lnTo>
                  <a:pt x="3304" y="320"/>
                </a:lnTo>
                <a:lnTo>
                  <a:pt x="3305" y="319"/>
                </a:lnTo>
                <a:lnTo>
                  <a:pt x="3305" y="321"/>
                </a:lnTo>
                <a:lnTo>
                  <a:pt x="3305" y="318"/>
                </a:lnTo>
                <a:lnTo>
                  <a:pt x="3305" y="313"/>
                </a:lnTo>
                <a:lnTo>
                  <a:pt x="3305" y="310"/>
                </a:lnTo>
                <a:lnTo>
                  <a:pt x="3306" y="308"/>
                </a:lnTo>
                <a:lnTo>
                  <a:pt x="3306" y="308"/>
                </a:lnTo>
                <a:lnTo>
                  <a:pt x="3306" y="306"/>
                </a:lnTo>
                <a:lnTo>
                  <a:pt x="3306" y="301"/>
                </a:lnTo>
                <a:lnTo>
                  <a:pt x="3307" y="297"/>
                </a:lnTo>
                <a:lnTo>
                  <a:pt x="3307" y="296"/>
                </a:lnTo>
                <a:lnTo>
                  <a:pt x="3307" y="293"/>
                </a:lnTo>
                <a:lnTo>
                  <a:pt x="3307" y="287"/>
                </a:lnTo>
                <a:lnTo>
                  <a:pt x="3308" y="280"/>
                </a:lnTo>
                <a:lnTo>
                  <a:pt x="3308" y="282"/>
                </a:lnTo>
                <a:lnTo>
                  <a:pt x="3308" y="280"/>
                </a:lnTo>
                <a:lnTo>
                  <a:pt x="3308" y="278"/>
                </a:lnTo>
                <a:lnTo>
                  <a:pt x="3309" y="276"/>
                </a:lnTo>
                <a:lnTo>
                  <a:pt x="3309" y="274"/>
                </a:lnTo>
                <a:lnTo>
                  <a:pt x="3309" y="277"/>
                </a:lnTo>
                <a:lnTo>
                  <a:pt x="3309" y="280"/>
                </a:lnTo>
                <a:lnTo>
                  <a:pt x="3309" y="284"/>
                </a:lnTo>
                <a:lnTo>
                  <a:pt x="3310" y="287"/>
                </a:lnTo>
                <a:lnTo>
                  <a:pt x="3310" y="292"/>
                </a:lnTo>
                <a:lnTo>
                  <a:pt x="3310" y="298"/>
                </a:lnTo>
                <a:lnTo>
                  <a:pt x="3310" y="300"/>
                </a:lnTo>
                <a:lnTo>
                  <a:pt x="3311" y="302"/>
                </a:lnTo>
                <a:lnTo>
                  <a:pt x="3311" y="306"/>
                </a:lnTo>
                <a:lnTo>
                  <a:pt x="3311" y="310"/>
                </a:lnTo>
                <a:lnTo>
                  <a:pt x="3311" y="314"/>
                </a:lnTo>
                <a:lnTo>
                  <a:pt x="3312" y="319"/>
                </a:lnTo>
                <a:lnTo>
                  <a:pt x="3312" y="324"/>
                </a:lnTo>
                <a:lnTo>
                  <a:pt x="3312" y="323"/>
                </a:lnTo>
                <a:lnTo>
                  <a:pt x="3312" y="324"/>
                </a:lnTo>
                <a:lnTo>
                  <a:pt x="3313" y="326"/>
                </a:lnTo>
                <a:lnTo>
                  <a:pt x="3313" y="328"/>
                </a:lnTo>
                <a:lnTo>
                  <a:pt x="3313" y="328"/>
                </a:lnTo>
                <a:lnTo>
                  <a:pt x="3313" y="328"/>
                </a:lnTo>
                <a:lnTo>
                  <a:pt x="3313" y="329"/>
                </a:lnTo>
                <a:lnTo>
                  <a:pt x="3314" y="330"/>
                </a:lnTo>
                <a:lnTo>
                  <a:pt x="3314" y="332"/>
                </a:lnTo>
                <a:lnTo>
                  <a:pt x="3314" y="332"/>
                </a:lnTo>
                <a:lnTo>
                  <a:pt x="3314" y="330"/>
                </a:lnTo>
                <a:lnTo>
                  <a:pt x="3315" y="330"/>
                </a:lnTo>
                <a:lnTo>
                  <a:pt x="3315" y="332"/>
                </a:lnTo>
                <a:lnTo>
                  <a:pt x="3315" y="334"/>
                </a:lnTo>
                <a:lnTo>
                  <a:pt x="3315" y="332"/>
                </a:lnTo>
                <a:lnTo>
                  <a:pt x="3316" y="332"/>
                </a:lnTo>
                <a:lnTo>
                  <a:pt x="3316" y="333"/>
                </a:lnTo>
                <a:lnTo>
                  <a:pt x="3316" y="337"/>
                </a:lnTo>
                <a:lnTo>
                  <a:pt x="3316" y="337"/>
                </a:lnTo>
                <a:lnTo>
                  <a:pt x="3317" y="333"/>
                </a:lnTo>
                <a:lnTo>
                  <a:pt x="3317" y="332"/>
                </a:lnTo>
                <a:lnTo>
                  <a:pt x="3317" y="332"/>
                </a:lnTo>
                <a:lnTo>
                  <a:pt x="3317" y="333"/>
                </a:lnTo>
                <a:lnTo>
                  <a:pt x="3318" y="332"/>
                </a:lnTo>
                <a:lnTo>
                  <a:pt x="3318" y="332"/>
                </a:lnTo>
                <a:lnTo>
                  <a:pt x="3318" y="332"/>
                </a:lnTo>
                <a:lnTo>
                  <a:pt x="3318" y="332"/>
                </a:lnTo>
                <a:lnTo>
                  <a:pt x="3318" y="333"/>
                </a:lnTo>
                <a:lnTo>
                  <a:pt x="3319" y="337"/>
                </a:lnTo>
                <a:lnTo>
                  <a:pt x="3319" y="335"/>
                </a:lnTo>
                <a:lnTo>
                  <a:pt x="3319" y="336"/>
                </a:lnTo>
                <a:lnTo>
                  <a:pt x="3319" y="336"/>
                </a:lnTo>
                <a:lnTo>
                  <a:pt x="3320" y="336"/>
                </a:lnTo>
                <a:lnTo>
                  <a:pt x="3320" y="338"/>
                </a:lnTo>
                <a:lnTo>
                  <a:pt x="3320" y="336"/>
                </a:lnTo>
                <a:lnTo>
                  <a:pt x="3320" y="337"/>
                </a:lnTo>
                <a:lnTo>
                  <a:pt x="3321" y="336"/>
                </a:lnTo>
                <a:lnTo>
                  <a:pt x="3321" y="337"/>
                </a:lnTo>
                <a:lnTo>
                  <a:pt x="3321" y="337"/>
                </a:lnTo>
                <a:lnTo>
                  <a:pt x="3321" y="338"/>
                </a:lnTo>
                <a:lnTo>
                  <a:pt x="3322" y="338"/>
                </a:lnTo>
                <a:lnTo>
                  <a:pt x="3322" y="339"/>
                </a:lnTo>
                <a:lnTo>
                  <a:pt x="3322" y="338"/>
                </a:lnTo>
                <a:lnTo>
                  <a:pt x="3322" y="338"/>
                </a:lnTo>
                <a:lnTo>
                  <a:pt x="3322" y="337"/>
                </a:lnTo>
                <a:lnTo>
                  <a:pt x="3323" y="334"/>
                </a:lnTo>
                <a:lnTo>
                  <a:pt x="3323" y="334"/>
                </a:lnTo>
                <a:lnTo>
                  <a:pt x="3323" y="336"/>
                </a:lnTo>
                <a:lnTo>
                  <a:pt x="3323" y="336"/>
                </a:lnTo>
                <a:lnTo>
                  <a:pt x="3324" y="337"/>
                </a:lnTo>
                <a:lnTo>
                  <a:pt x="3324" y="336"/>
                </a:lnTo>
                <a:lnTo>
                  <a:pt x="3324" y="334"/>
                </a:lnTo>
                <a:lnTo>
                  <a:pt x="3324" y="334"/>
                </a:lnTo>
                <a:lnTo>
                  <a:pt x="3325" y="334"/>
                </a:lnTo>
                <a:lnTo>
                  <a:pt x="3325" y="333"/>
                </a:lnTo>
                <a:lnTo>
                  <a:pt x="3325" y="334"/>
                </a:lnTo>
                <a:lnTo>
                  <a:pt x="3325" y="334"/>
                </a:lnTo>
                <a:lnTo>
                  <a:pt x="3326" y="337"/>
                </a:lnTo>
                <a:lnTo>
                  <a:pt x="3326" y="336"/>
                </a:lnTo>
                <a:lnTo>
                  <a:pt x="3326" y="336"/>
                </a:lnTo>
                <a:lnTo>
                  <a:pt x="3327" y="337"/>
                </a:lnTo>
                <a:lnTo>
                  <a:pt x="3327" y="337"/>
                </a:lnTo>
                <a:lnTo>
                  <a:pt x="3327" y="337"/>
                </a:lnTo>
                <a:lnTo>
                  <a:pt x="3327" y="335"/>
                </a:lnTo>
                <a:lnTo>
                  <a:pt x="3327" y="336"/>
                </a:lnTo>
                <a:lnTo>
                  <a:pt x="3327" y="338"/>
                </a:lnTo>
                <a:lnTo>
                  <a:pt x="3328" y="340"/>
                </a:lnTo>
                <a:lnTo>
                  <a:pt x="3328" y="340"/>
                </a:lnTo>
                <a:lnTo>
                  <a:pt x="3328" y="338"/>
                </a:lnTo>
                <a:lnTo>
                  <a:pt x="3328" y="338"/>
                </a:lnTo>
                <a:lnTo>
                  <a:pt x="3329" y="339"/>
                </a:lnTo>
                <a:lnTo>
                  <a:pt x="3329" y="339"/>
                </a:lnTo>
                <a:lnTo>
                  <a:pt x="3329" y="339"/>
                </a:lnTo>
                <a:lnTo>
                  <a:pt x="3330" y="340"/>
                </a:lnTo>
                <a:lnTo>
                  <a:pt x="3330" y="339"/>
                </a:lnTo>
                <a:lnTo>
                  <a:pt x="3330" y="338"/>
                </a:lnTo>
                <a:lnTo>
                  <a:pt x="3330" y="336"/>
                </a:lnTo>
                <a:lnTo>
                  <a:pt x="3331" y="337"/>
                </a:lnTo>
                <a:lnTo>
                  <a:pt x="3331" y="337"/>
                </a:lnTo>
                <a:lnTo>
                  <a:pt x="3331" y="337"/>
                </a:lnTo>
                <a:lnTo>
                  <a:pt x="3331" y="338"/>
                </a:lnTo>
                <a:lnTo>
                  <a:pt x="3331" y="340"/>
                </a:lnTo>
                <a:lnTo>
                  <a:pt x="3331" y="342"/>
                </a:lnTo>
                <a:lnTo>
                  <a:pt x="3332" y="342"/>
                </a:lnTo>
                <a:lnTo>
                  <a:pt x="3332" y="340"/>
                </a:lnTo>
                <a:lnTo>
                  <a:pt x="3332" y="338"/>
                </a:lnTo>
                <a:lnTo>
                  <a:pt x="3332" y="338"/>
                </a:lnTo>
                <a:lnTo>
                  <a:pt x="3333" y="339"/>
                </a:lnTo>
                <a:lnTo>
                  <a:pt x="3333" y="339"/>
                </a:lnTo>
                <a:lnTo>
                  <a:pt x="3333" y="339"/>
                </a:lnTo>
                <a:lnTo>
                  <a:pt x="3334" y="339"/>
                </a:lnTo>
                <a:lnTo>
                  <a:pt x="3334" y="340"/>
                </a:lnTo>
                <a:lnTo>
                  <a:pt x="3334" y="340"/>
                </a:lnTo>
                <a:lnTo>
                  <a:pt x="3334" y="339"/>
                </a:lnTo>
                <a:lnTo>
                  <a:pt x="3335" y="338"/>
                </a:lnTo>
                <a:lnTo>
                  <a:pt x="3335" y="338"/>
                </a:lnTo>
                <a:lnTo>
                  <a:pt x="3335" y="340"/>
                </a:lnTo>
                <a:lnTo>
                  <a:pt x="3335" y="340"/>
                </a:lnTo>
                <a:lnTo>
                  <a:pt x="3336" y="338"/>
                </a:lnTo>
                <a:lnTo>
                  <a:pt x="3336" y="338"/>
                </a:lnTo>
                <a:lnTo>
                  <a:pt x="3336" y="338"/>
                </a:lnTo>
                <a:lnTo>
                  <a:pt x="3336" y="339"/>
                </a:lnTo>
                <a:lnTo>
                  <a:pt x="3336" y="339"/>
                </a:lnTo>
                <a:lnTo>
                  <a:pt x="3337" y="338"/>
                </a:lnTo>
                <a:lnTo>
                  <a:pt x="3337" y="336"/>
                </a:lnTo>
                <a:lnTo>
                  <a:pt x="3337" y="338"/>
                </a:lnTo>
                <a:lnTo>
                  <a:pt x="3337" y="340"/>
                </a:lnTo>
                <a:lnTo>
                  <a:pt x="3338" y="340"/>
                </a:lnTo>
                <a:lnTo>
                  <a:pt x="3338" y="339"/>
                </a:lnTo>
                <a:lnTo>
                  <a:pt x="3338" y="338"/>
                </a:lnTo>
                <a:lnTo>
                  <a:pt x="3338" y="340"/>
                </a:lnTo>
                <a:lnTo>
                  <a:pt x="3339" y="342"/>
                </a:lnTo>
                <a:lnTo>
                  <a:pt x="3339" y="342"/>
                </a:lnTo>
                <a:lnTo>
                  <a:pt x="3339" y="338"/>
                </a:lnTo>
                <a:lnTo>
                  <a:pt x="3339" y="337"/>
                </a:lnTo>
                <a:lnTo>
                  <a:pt x="3340" y="337"/>
                </a:lnTo>
                <a:lnTo>
                  <a:pt x="3340" y="339"/>
                </a:lnTo>
                <a:lnTo>
                  <a:pt x="3340" y="342"/>
                </a:lnTo>
                <a:lnTo>
                  <a:pt x="3340" y="340"/>
                </a:lnTo>
                <a:lnTo>
                  <a:pt x="3340" y="341"/>
                </a:lnTo>
                <a:lnTo>
                  <a:pt x="3341" y="340"/>
                </a:lnTo>
                <a:lnTo>
                  <a:pt x="3341" y="340"/>
                </a:lnTo>
                <a:lnTo>
                  <a:pt x="3341" y="338"/>
                </a:lnTo>
                <a:lnTo>
                  <a:pt x="3341" y="336"/>
                </a:lnTo>
                <a:lnTo>
                  <a:pt x="3342" y="335"/>
                </a:lnTo>
                <a:lnTo>
                  <a:pt x="3342" y="334"/>
                </a:lnTo>
                <a:lnTo>
                  <a:pt x="3342" y="332"/>
                </a:lnTo>
                <a:lnTo>
                  <a:pt x="3342" y="331"/>
                </a:lnTo>
                <a:lnTo>
                  <a:pt x="3343" y="332"/>
                </a:lnTo>
                <a:lnTo>
                  <a:pt x="3343" y="336"/>
                </a:lnTo>
                <a:lnTo>
                  <a:pt x="3343" y="334"/>
                </a:lnTo>
                <a:lnTo>
                  <a:pt x="3343" y="330"/>
                </a:lnTo>
                <a:lnTo>
                  <a:pt x="3344" y="325"/>
                </a:lnTo>
                <a:lnTo>
                  <a:pt x="3344" y="327"/>
                </a:lnTo>
                <a:lnTo>
                  <a:pt x="3344" y="330"/>
                </a:lnTo>
                <a:lnTo>
                  <a:pt x="3344" y="332"/>
                </a:lnTo>
                <a:lnTo>
                  <a:pt x="3345" y="330"/>
                </a:lnTo>
                <a:lnTo>
                  <a:pt x="3345" y="330"/>
                </a:lnTo>
                <a:lnTo>
                  <a:pt x="3345" y="332"/>
                </a:lnTo>
                <a:lnTo>
                  <a:pt x="3345" y="334"/>
                </a:lnTo>
                <a:lnTo>
                  <a:pt x="3345" y="338"/>
                </a:lnTo>
                <a:lnTo>
                  <a:pt x="3346" y="340"/>
                </a:lnTo>
                <a:lnTo>
                  <a:pt x="3346" y="338"/>
                </a:lnTo>
                <a:lnTo>
                  <a:pt x="3346" y="338"/>
                </a:lnTo>
                <a:lnTo>
                  <a:pt x="3346" y="340"/>
                </a:lnTo>
                <a:lnTo>
                  <a:pt x="3347" y="340"/>
                </a:lnTo>
                <a:lnTo>
                  <a:pt x="3347" y="341"/>
                </a:lnTo>
                <a:lnTo>
                  <a:pt x="3347" y="342"/>
                </a:lnTo>
                <a:lnTo>
                  <a:pt x="3347" y="340"/>
                </a:lnTo>
                <a:lnTo>
                  <a:pt x="3348" y="339"/>
                </a:lnTo>
                <a:lnTo>
                  <a:pt x="3348" y="340"/>
                </a:lnTo>
                <a:lnTo>
                  <a:pt x="3348" y="342"/>
                </a:lnTo>
                <a:lnTo>
                  <a:pt x="3348" y="341"/>
                </a:lnTo>
                <a:lnTo>
                  <a:pt x="3349" y="341"/>
                </a:lnTo>
                <a:lnTo>
                  <a:pt x="3349" y="339"/>
                </a:lnTo>
                <a:lnTo>
                  <a:pt x="3349" y="341"/>
                </a:lnTo>
                <a:lnTo>
                  <a:pt x="3349" y="340"/>
                </a:lnTo>
                <a:lnTo>
                  <a:pt x="3349" y="339"/>
                </a:lnTo>
                <a:lnTo>
                  <a:pt x="3350" y="341"/>
                </a:lnTo>
                <a:lnTo>
                  <a:pt x="3350" y="344"/>
                </a:lnTo>
                <a:lnTo>
                  <a:pt x="3350" y="345"/>
                </a:lnTo>
                <a:lnTo>
                  <a:pt x="3350" y="344"/>
                </a:lnTo>
                <a:lnTo>
                  <a:pt x="3351" y="327"/>
                </a:lnTo>
                <a:lnTo>
                  <a:pt x="3351" y="288"/>
                </a:lnTo>
                <a:lnTo>
                  <a:pt x="3351" y="221"/>
                </a:lnTo>
                <a:lnTo>
                  <a:pt x="3351" y="145"/>
                </a:lnTo>
                <a:lnTo>
                  <a:pt x="3352" y="75"/>
                </a:lnTo>
                <a:lnTo>
                  <a:pt x="3352" y="36"/>
                </a:lnTo>
                <a:lnTo>
                  <a:pt x="3352" y="43"/>
                </a:lnTo>
                <a:lnTo>
                  <a:pt x="3352" y="90"/>
                </a:lnTo>
                <a:lnTo>
                  <a:pt x="3353" y="157"/>
                </a:lnTo>
                <a:lnTo>
                  <a:pt x="3353" y="233"/>
                </a:lnTo>
                <a:lnTo>
                  <a:pt x="3353" y="296"/>
                </a:lnTo>
                <a:lnTo>
                  <a:pt x="3353" y="327"/>
                </a:lnTo>
                <a:lnTo>
                  <a:pt x="3353" y="333"/>
                </a:lnTo>
                <a:lnTo>
                  <a:pt x="3354" y="330"/>
                </a:lnTo>
                <a:lnTo>
                  <a:pt x="3354" y="328"/>
                </a:lnTo>
                <a:lnTo>
                  <a:pt x="3354" y="330"/>
                </a:lnTo>
                <a:lnTo>
                  <a:pt x="3354" y="334"/>
                </a:lnTo>
                <a:lnTo>
                  <a:pt x="3355" y="336"/>
                </a:lnTo>
                <a:lnTo>
                  <a:pt x="3355" y="337"/>
                </a:lnTo>
                <a:lnTo>
                  <a:pt x="3355" y="339"/>
                </a:lnTo>
                <a:lnTo>
                  <a:pt x="3355" y="341"/>
                </a:lnTo>
                <a:lnTo>
                  <a:pt x="3356" y="344"/>
                </a:lnTo>
                <a:lnTo>
                  <a:pt x="3356" y="341"/>
                </a:lnTo>
                <a:lnTo>
                  <a:pt x="3356" y="340"/>
                </a:lnTo>
                <a:lnTo>
                  <a:pt x="3356" y="338"/>
                </a:lnTo>
                <a:lnTo>
                  <a:pt x="3357" y="339"/>
                </a:lnTo>
                <a:lnTo>
                  <a:pt x="3357" y="340"/>
                </a:lnTo>
                <a:lnTo>
                  <a:pt x="3357" y="342"/>
                </a:lnTo>
                <a:lnTo>
                  <a:pt x="3357" y="344"/>
                </a:lnTo>
                <a:lnTo>
                  <a:pt x="3358" y="342"/>
                </a:lnTo>
                <a:lnTo>
                  <a:pt x="3358" y="340"/>
                </a:lnTo>
                <a:lnTo>
                  <a:pt x="3358" y="339"/>
                </a:lnTo>
                <a:lnTo>
                  <a:pt x="3358" y="339"/>
                </a:lnTo>
                <a:lnTo>
                  <a:pt x="3358" y="340"/>
                </a:lnTo>
                <a:lnTo>
                  <a:pt x="3359" y="339"/>
                </a:lnTo>
                <a:lnTo>
                  <a:pt x="3359" y="337"/>
                </a:lnTo>
                <a:lnTo>
                  <a:pt x="3359" y="336"/>
                </a:lnTo>
                <a:lnTo>
                  <a:pt x="3359" y="337"/>
                </a:lnTo>
                <a:lnTo>
                  <a:pt x="3360" y="338"/>
                </a:lnTo>
                <a:lnTo>
                  <a:pt x="3360" y="341"/>
                </a:lnTo>
                <a:lnTo>
                  <a:pt x="3360" y="337"/>
                </a:lnTo>
                <a:lnTo>
                  <a:pt x="3360" y="334"/>
                </a:lnTo>
                <a:lnTo>
                  <a:pt x="3361" y="332"/>
                </a:lnTo>
                <a:lnTo>
                  <a:pt x="3361" y="333"/>
                </a:lnTo>
                <a:lnTo>
                  <a:pt x="3361" y="336"/>
                </a:lnTo>
                <a:lnTo>
                  <a:pt x="3361" y="334"/>
                </a:lnTo>
                <a:lnTo>
                  <a:pt x="3362" y="333"/>
                </a:lnTo>
                <a:lnTo>
                  <a:pt x="3362" y="330"/>
                </a:lnTo>
                <a:lnTo>
                  <a:pt x="3362" y="328"/>
                </a:lnTo>
                <a:lnTo>
                  <a:pt x="3362" y="327"/>
                </a:lnTo>
                <a:lnTo>
                  <a:pt x="3362" y="323"/>
                </a:lnTo>
                <a:lnTo>
                  <a:pt x="3363" y="322"/>
                </a:lnTo>
                <a:lnTo>
                  <a:pt x="3363" y="322"/>
                </a:lnTo>
                <a:lnTo>
                  <a:pt x="3363" y="319"/>
                </a:lnTo>
                <a:lnTo>
                  <a:pt x="3363" y="314"/>
                </a:lnTo>
                <a:lnTo>
                  <a:pt x="3364" y="313"/>
                </a:lnTo>
                <a:lnTo>
                  <a:pt x="3364" y="310"/>
                </a:lnTo>
                <a:lnTo>
                  <a:pt x="3364" y="306"/>
                </a:lnTo>
                <a:lnTo>
                  <a:pt x="3364" y="302"/>
                </a:lnTo>
                <a:lnTo>
                  <a:pt x="3365" y="299"/>
                </a:lnTo>
                <a:lnTo>
                  <a:pt x="3365" y="296"/>
                </a:lnTo>
                <a:lnTo>
                  <a:pt x="3365" y="294"/>
                </a:lnTo>
                <a:lnTo>
                  <a:pt x="3366" y="290"/>
                </a:lnTo>
                <a:lnTo>
                  <a:pt x="3366" y="286"/>
                </a:lnTo>
                <a:lnTo>
                  <a:pt x="3366" y="284"/>
                </a:lnTo>
                <a:lnTo>
                  <a:pt x="3366" y="279"/>
                </a:lnTo>
                <a:lnTo>
                  <a:pt x="3367" y="278"/>
                </a:lnTo>
                <a:lnTo>
                  <a:pt x="3367" y="277"/>
                </a:lnTo>
                <a:lnTo>
                  <a:pt x="3367" y="278"/>
                </a:lnTo>
                <a:lnTo>
                  <a:pt x="3367" y="280"/>
                </a:lnTo>
                <a:lnTo>
                  <a:pt x="3367" y="283"/>
                </a:lnTo>
                <a:lnTo>
                  <a:pt x="3367" y="286"/>
                </a:lnTo>
                <a:lnTo>
                  <a:pt x="3368" y="289"/>
                </a:lnTo>
                <a:lnTo>
                  <a:pt x="3368" y="294"/>
                </a:lnTo>
                <a:lnTo>
                  <a:pt x="3368" y="300"/>
                </a:lnTo>
                <a:lnTo>
                  <a:pt x="3369" y="305"/>
                </a:lnTo>
                <a:lnTo>
                  <a:pt x="3369" y="310"/>
                </a:lnTo>
                <a:lnTo>
                  <a:pt x="3369" y="316"/>
                </a:lnTo>
                <a:lnTo>
                  <a:pt x="3369" y="319"/>
                </a:lnTo>
                <a:lnTo>
                  <a:pt x="3370" y="322"/>
                </a:lnTo>
                <a:lnTo>
                  <a:pt x="3370" y="324"/>
                </a:lnTo>
                <a:lnTo>
                  <a:pt x="3370" y="327"/>
                </a:lnTo>
                <a:lnTo>
                  <a:pt x="3370" y="328"/>
                </a:lnTo>
                <a:lnTo>
                  <a:pt x="3371" y="332"/>
                </a:lnTo>
                <a:lnTo>
                  <a:pt x="3371" y="333"/>
                </a:lnTo>
                <a:lnTo>
                  <a:pt x="3371" y="336"/>
                </a:lnTo>
                <a:lnTo>
                  <a:pt x="3371" y="339"/>
                </a:lnTo>
                <a:lnTo>
                  <a:pt x="3371" y="336"/>
                </a:lnTo>
                <a:lnTo>
                  <a:pt x="3372" y="334"/>
                </a:lnTo>
                <a:lnTo>
                  <a:pt x="3372" y="335"/>
                </a:lnTo>
                <a:lnTo>
                  <a:pt x="3372" y="339"/>
                </a:lnTo>
                <a:lnTo>
                  <a:pt x="3372" y="340"/>
                </a:lnTo>
                <a:lnTo>
                  <a:pt x="3373" y="338"/>
                </a:lnTo>
                <a:lnTo>
                  <a:pt x="3373" y="338"/>
                </a:lnTo>
                <a:lnTo>
                  <a:pt x="3373" y="338"/>
                </a:lnTo>
                <a:lnTo>
                  <a:pt x="3373" y="339"/>
                </a:lnTo>
                <a:lnTo>
                  <a:pt x="3374" y="339"/>
                </a:lnTo>
                <a:lnTo>
                  <a:pt x="3374" y="338"/>
                </a:lnTo>
                <a:lnTo>
                  <a:pt x="3374" y="336"/>
                </a:lnTo>
                <a:lnTo>
                  <a:pt x="3374" y="337"/>
                </a:lnTo>
                <a:lnTo>
                  <a:pt x="3375" y="339"/>
                </a:lnTo>
                <a:lnTo>
                  <a:pt x="3375" y="339"/>
                </a:lnTo>
                <a:lnTo>
                  <a:pt x="3375" y="339"/>
                </a:lnTo>
                <a:lnTo>
                  <a:pt x="3375" y="340"/>
                </a:lnTo>
                <a:lnTo>
                  <a:pt x="3376" y="340"/>
                </a:lnTo>
                <a:lnTo>
                  <a:pt x="3376" y="342"/>
                </a:lnTo>
                <a:lnTo>
                  <a:pt x="3376" y="342"/>
                </a:lnTo>
                <a:lnTo>
                  <a:pt x="3376" y="342"/>
                </a:lnTo>
                <a:lnTo>
                  <a:pt x="3376" y="343"/>
                </a:lnTo>
                <a:lnTo>
                  <a:pt x="3377" y="344"/>
                </a:lnTo>
                <a:lnTo>
                  <a:pt x="3377" y="342"/>
                </a:lnTo>
                <a:lnTo>
                  <a:pt x="3377" y="341"/>
                </a:lnTo>
                <a:lnTo>
                  <a:pt x="3377" y="340"/>
                </a:lnTo>
                <a:lnTo>
                  <a:pt x="3378" y="342"/>
                </a:lnTo>
                <a:lnTo>
                  <a:pt x="3378" y="342"/>
                </a:lnTo>
                <a:lnTo>
                  <a:pt x="3378" y="342"/>
                </a:lnTo>
                <a:lnTo>
                  <a:pt x="3378" y="342"/>
                </a:lnTo>
                <a:lnTo>
                  <a:pt x="3379" y="342"/>
                </a:lnTo>
                <a:lnTo>
                  <a:pt x="3379" y="343"/>
                </a:lnTo>
                <a:lnTo>
                  <a:pt x="3379" y="344"/>
                </a:lnTo>
                <a:lnTo>
                  <a:pt x="3379" y="344"/>
                </a:lnTo>
                <a:lnTo>
                  <a:pt x="3380" y="342"/>
                </a:lnTo>
                <a:lnTo>
                  <a:pt x="3380" y="341"/>
                </a:lnTo>
                <a:lnTo>
                  <a:pt x="3380" y="339"/>
                </a:lnTo>
                <a:lnTo>
                  <a:pt x="3380" y="341"/>
                </a:lnTo>
                <a:lnTo>
                  <a:pt x="3380" y="344"/>
                </a:lnTo>
                <a:lnTo>
                  <a:pt x="3381" y="344"/>
                </a:lnTo>
                <a:lnTo>
                  <a:pt x="3381" y="342"/>
                </a:lnTo>
                <a:lnTo>
                  <a:pt x="3381" y="339"/>
                </a:lnTo>
                <a:lnTo>
                  <a:pt x="3381" y="336"/>
                </a:lnTo>
                <a:lnTo>
                  <a:pt x="3382" y="338"/>
                </a:lnTo>
                <a:lnTo>
                  <a:pt x="3382" y="339"/>
                </a:lnTo>
                <a:lnTo>
                  <a:pt x="3382" y="339"/>
                </a:lnTo>
                <a:lnTo>
                  <a:pt x="3382" y="342"/>
                </a:lnTo>
                <a:lnTo>
                  <a:pt x="3383" y="340"/>
                </a:lnTo>
                <a:lnTo>
                  <a:pt x="3383" y="342"/>
                </a:lnTo>
                <a:lnTo>
                  <a:pt x="3383" y="339"/>
                </a:lnTo>
                <a:lnTo>
                  <a:pt x="3383" y="338"/>
                </a:lnTo>
                <a:lnTo>
                  <a:pt x="3384" y="337"/>
                </a:lnTo>
                <a:lnTo>
                  <a:pt x="3384" y="337"/>
                </a:lnTo>
                <a:lnTo>
                  <a:pt x="3384" y="339"/>
                </a:lnTo>
                <a:lnTo>
                  <a:pt x="3384" y="340"/>
                </a:lnTo>
                <a:lnTo>
                  <a:pt x="3385" y="340"/>
                </a:lnTo>
                <a:lnTo>
                  <a:pt x="3385" y="341"/>
                </a:lnTo>
                <a:lnTo>
                  <a:pt x="3385" y="339"/>
                </a:lnTo>
                <a:lnTo>
                  <a:pt x="3385" y="339"/>
                </a:lnTo>
                <a:lnTo>
                  <a:pt x="3385" y="339"/>
                </a:lnTo>
                <a:lnTo>
                  <a:pt x="3386" y="340"/>
                </a:lnTo>
                <a:lnTo>
                  <a:pt x="3386" y="340"/>
                </a:lnTo>
                <a:lnTo>
                  <a:pt x="3386" y="341"/>
                </a:lnTo>
                <a:lnTo>
                  <a:pt x="3386" y="342"/>
                </a:lnTo>
                <a:lnTo>
                  <a:pt x="3387" y="342"/>
                </a:lnTo>
                <a:lnTo>
                  <a:pt x="3387" y="342"/>
                </a:lnTo>
                <a:lnTo>
                  <a:pt x="3387" y="341"/>
                </a:lnTo>
                <a:lnTo>
                  <a:pt x="3387" y="341"/>
                </a:lnTo>
                <a:lnTo>
                  <a:pt x="3388" y="342"/>
                </a:lnTo>
                <a:lnTo>
                  <a:pt x="3388" y="340"/>
                </a:lnTo>
                <a:lnTo>
                  <a:pt x="3388" y="341"/>
                </a:lnTo>
                <a:lnTo>
                  <a:pt x="3388" y="340"/>
                </a:lnTo>
                <a:lnTo>
                  <a:pt x="3389" y="342"/>
                </a:lnTo>
                <a:lnTo>
                  <a:pt x="3389" y="342"/>
                </a:lnTo>
                <a:lnTo>
                  <a:pt x="3389" y="342"/>
                </a:lnTo>
                <a:lnTo>
                  <a:pt x="3389" y="341"/>
                </a:lnTo>
                <a:lnTo>
                  <a:pt x="3389" y="341"/>
                </a:lnTo>
                <a:lnTo>
                  <a:pt x="3390" y="342"/>
                </a:lnTo>
                <a:lnTo>
                  <a:pt x="3390" y="344"/>
                </a:lnTo>
                <a:lnTo>
                  <a:pt x="3390" y="344"/>
                </a:lnTo>
                <a:lnTo>
                  <a:pt x="3390" y="344"/>
                </a:lnTo>
                <a:lnTo>
                  <a:pt x="3391" y="342"/>
                </a:lnTo>
                <a:lnTo>
                  <a:pt x="3391" y="342"/>
                </a:lnTo>
                <a:lnTo>
                  <a:pt x="3391" y="345"/>
                </a:lnTo>
                <a:lnTo>
                  <a:pt x="3391" y="342"/>
                </a:lnTo>
                <a:lnTo>
                  <a:pt x="3392" y="343"/>
                </a:lnTo>
                <a:lnTo>
                  <a:pt x="3392" y="342"/>
                </a:lnTo>
                <a:lnTo>
                  <a:pt x="3392" y="342"/>
                </a:lnTo>
                <a:lnTo>
                  <a:pt x="3392" y="344"/>
                </a:lnTo>
                <a:lnTo>
                  <a:pt x="3393" y="344"/>
                </a:lnTo>
                <a:lnTo>
                  <a:pt x="3393" y="344"/>
                </a:lnTo>
                <a:lnTo>
                  <a:pt x="3393" y="343"/>
                </a:lnTo>
                <a:lnTo>
                  <a:pt x="3393" y="342"/>
                </a:lnTo>
                <a:lnTo>
                  <a:pt x="3394" y="340"/>
                </a:lnTo>
                <a:lnTo>
                  <a:pt x="3394" y="340"/>
                </a:lnTo>
                <a:lnTo>
                  <a:pt x="3394" y="342"/>
                </a:lnTo>
                <a:lnTo>
                  <a:pt x="3394" y="341"/>
                </a:lnTo>
                <a:lnTo>
                  <a:pt x="3394" y="342"/>
                </a:lnTo>
                <a:lnTo>
                  <a:pt x="3395" y="344"/>
                </a:lnTo>
                <a:lnTo>
                  <a:pt x="3395" y="343"/>
                </a:lnTo>
                <a:lnTo>
                  <a:pt x="3395" y="342"/>
                </a:lnTo>
                <a:lnTo>
                  <a:pt x="3395" y="342"/>
                </a:lnTo>
                <a:lnTo>
                  <a:pt x="3396" y="342"/>
                </a:lnTo>
                <a:lnTo>
                  <a:pt x="3396" y="340"/>
                </a:lnTo>
                <a:lnTo>
                  <a:pt x="3396" y="341"/>
                </a:lnTo>
                <a:lnTo>
                  <a:pt x="3396" y="340"/>
                </a:lnTo>
                <a:lnTo>
                  <a:pt x="3397" y="342"/>
                </a:lnTo>
                <a:lnTo>
                  <a:pt x="3397" y="344"/>
                </a:lnTo>
                <a:lnTo>
                  <a:pt x="3397" y="342"/>
                </a:lnTo>
                <a:lnTo>
                  <a:pt x="3397" y="342"/>
                </a:lnTo>
                <a:lnTo>
                  <a:pt x="3398" y="340"/>
                </a:lnTo>
                <a:lnTo>
                  <a:pt x="3398" y="339"/>
                </a:lnTo>
                <a:lnTo>
                  <a:pt x="3398" y="341"/>
                </a:lnTo>
                <a:lnTo>
                  <a:pt x="3398" y="339"/>
                </a:lnTo>
                <a:lnTo>
                  <a:pt x="3398" y="338"/>
                </a:lnTo>
                <a:lnTo>
                  <a:pt x="3399" y="337"/>
                </a:lnTo>
                <a:lnTo>
                  <a:pt x="3399" y="334"/>
                </a:lnTo>
                <a:lnTo>
                  <a:pt x="3399" y="336"/>
                </a:lnTo>
                <a:lnTo>
                  <a:pt x="3399" y="336"/>
                </a:lnTo>
                <a:lnTo>
                  <a:pt x="3400" y="333"/>
                </a:lnTo>
                <a:lnTo>
                  <a:pt x="3400" y="330"/>
                </a:lnTo>
                <a:lnTo>
                  <a:pt x="3400" y="328"/>
                </a:lnTo>
                <a:lnTo>
                  <a:pt x="3400" y="328"/>
                </a:lnTo>
                <a:lnTo>
                  <a:pt x="3401" y="330"/>
                </a:lnTo>
                <a:lnTo>
                  <a:pt x="3401" y="331"/>
                </a:lnTo>
                <a:lnTo>
                  <a:pt x="3401" y="330"/>
                </a:lnTo>
                <a:lnTo>
                  <a:pt x="3402" y="332"/>
                </a:lnTo>
                <a:lnTo>
                  <a:pt x="3402" y="333"/>
                </a:lnTo>
                <a:lnTo>
                  <a:pt x="3402" y="334"/>
                </a:lnTo>
                <a:lnTo>
                  <a:pt x="3402" y="334"/>
                </a:lnTo>
                <a:lnTo>
                  <a:pt x="3402" y="338"/>
                </a:lnTo>
                <a:lnTo>
                  <a:pt x="3402" y="337"/>
                </a:lnTo>
                <a:lnTo>
                  <a:pt x="3403" y="342"/>
                </a:lnTo>
                <a:lnTo>
                  <a:pt x="3403" y="344"/>
                </a:lnTo>
                <a:lnTo>
                  <a:pt x="3403" y="344"/>
                </a:lnTo>
                <a:lnTo>
                  <a:pt x="3403" y="344"/>
                </a:lnTo>
                <a:lnTo>
                  <a:pt x="3404" y="342"/>
                </a:lnTo>
                <a:lnTo>
                  <a:pt x="3404" y="340"/>
                </a:lnTo>
                <a:lnTo>
                  <a:pt x="3404" y="342"/>
                </a:lnTo>
                <a:lnTo>
                  <a:pt x="3405" y="342"/>
                </a:lnTo>
                <a:lnTo>
                  <a:pt x="3405" y="342"/>
                </a:lnTo>
                <a:lnTo>
                  <a:pt x="3405" y="342"/>
                </a:lnTo>
                <a:lnTo>
                  <a:pt x="3405" y="342"/>
                </a:lnTo>
                <a:lnTo>
                  <a:pt x="3406" y="342"/>
                </a:lnTo>
                <a:lnTo>
                  <a:pt x="3406" y="342"/>
                </a:lnTo>
                <a:lnTo>
                  <a:pt x="3406" y="343"/>
                </a:lnTo>
                <a:lnTo>
                  <a:pt x="3406" y="342"/>
                </a:lnTo>
                <a:lnTo>
                  <a:pt x="3407" y="339"/>
                </a:lnTo>
                <a:lnTo>
                  <a:pt x="3407" y="340"/>
                </a:lnTo>
                <a:lnTo>
                  <a:pt x="3407" y="342"/>
                </a:lnTo>
                <a:lnTo>
                  <a:pt x="3407" y="342"/>
                </a:lnTo>
                <a:lnTo>
                  <a:pt x="3407" y="340"/>
                </a:lnTo>
                <a:lnTo>
                  <a:pt x="3408" y="324"/>
                </a:lnTo>
                <a:lnTo>
                  <a:pt x="3408" y="285"/>
                </a:lnTo>
                <a:lnTo>
                  <a:pt x="3408" y="221"/>
                </a:lnTo>
                <a:lnTo>
                  <a:pt x="3408" y="145"/>
                </a:lnTo>
                <a:lnTo>
                  <a:pt x="3409" y="77"/>
                </a:lnTo>
                <a:lnTo>
                  <a:pt x="3409" y="39"/>
                </a:lnTo>
                <a:lnTo>
                  <a:pt x="3409" y="46"/>
                </a:lnTo>
                <a:lnTo>
                  <a:pt x="3409" y="94"/>
                </a:lnTo>
                <a:lnTo>
                  <a:pt x="3410" y="164"/>
                </a:lnTo>
                <a:lnTo>
                  <a:pt x="3410" y="236"/>
                </a:lnTo>
                <a:lnTo>
                  <a:pt x="3410" y="295"/>
                </a:lnTo>
                <a:lnTo>
                  <a:pt x="3410" y="321"/>
                </a:lnTo>
                <a:lnTo>
                  <a:pt x="3411" y="330"/>
                </a:lnTo>
                <a:lnTo>
                  <a:pt x="3411" y="332"/>
                </a:lnTo>
                <a:lnTo>
                  <a:pt x="3411" y="331"/>
                </a:lnTo>
                <a:lnTo>
                  <a:pt x="3411" y="331"/>
                </a:lnTo>
                <a:lnTo>
                  <a:pt x="3411" y="332"/>
                </a:lnTo>
                <a:lnTo>
                  <a:pt x="3412" y="336"/>
                </a:lnTo>
                <a:lnTo>
                  <a:pt x="3412" y="338"/>
                </a:lnTo>
                <a:lnTo>
                  <a:pt x="3412" y="339"/>
                </a:lnTo>
                <a:lnTo>
                  <a:pt x="3412" y="344"/>
                </a:lnTo>
                <a:lnTo>
                  <a:pt x="3413" y="344"/>
                </a:lnTo>
                <a:lnTo>
                  <a:pt x="3413" y="342"/>
                </a:lnTo>
                <a:lnTo>
                  <a:pt x="3413" y="339"/>
                </a:lnTo>
                <a:lnTo>
                  <a:pt x="3413" y="337"/>
                </a:lnTo>
                <a:lnTo>
                  <a:pt x="3414" y="338"/>
                </a:lnTo>
                <a:lnTo>
                  <a:pt x="3414" y="337"/>
                </a:lnTo>
                <a:lnTo>
                  <a:pt x="3414" y="339"/>
                </a:lnTo>
                <a:lnTo>
                  <a:pt x="3414" y="339"/>
                </a:lnTo>
                <a:lnTo>
                  <a:pt x="3415" y="339"/>
                </a:lnTo>
                <a:lnTo>
                  <a:pt x="3415" y="338"/>
                </a:lnTo>
                <a:lnTo>
                  <a:pt x="3415" y="340"/>
                </a:lnTo>
                <a:lnTo>
                  <a:pt x="3415" y="339"/>
                </a:lnTo>
                <a:lnTo>
                  <a:pt x="3416" y="340"/>
                </a:lnTo>
                <a:lnTo>
                  <a:pt x="3416" y="340"/>
                </a:lnTo>
                <a:lnTo>
                  <a:pt x="3416" y="338"/>
                </a:lnTo>
                <a:lnTo>
                  <a:pt x="3416" y="337"/>
                </a:lnTo>
                <a:lnTo>
                  <a:pt x="3416" y="336"/>
                </a:lnTo>
                <a:lnTo>
                  <a:pt x="3417" y="337"/>
                </a:lnTo>
                <a:lnTo>
                  <a:pt x="3417" y="337"/>
                </a:lnTo>
                <a:lnTo>
                  <a:pt x="3417" y="334"/>
                </a:lnTo>
                <a:lnTo>
                  <a:pt x="3417" y="334"/>
                </a:lnTo>
                <a:lnTo>
                  <a:pt x="3418" y="334"/>
                </a:lnTo>
                <a:lnTo>
                  <a:pt x="3418" y="333"/>
                </a:lnTo>
                <a:lnTo>
                  <a:pt x="3418" y="334"/>
                </a:lnTo>
                <a:lnTo>
                  <a:pt x="3418" y="330"/>
                </a:lnTo>
                <a:lnTo>
                  <a:pt x="3419" y="329"/>
                </a:lnTo>
                <a:lnTo>
                  <a:pt x="3419" y="328"/>
                </a:lnTo>
                <a:lnTo>
                  <a:pt x="3419" y="328"/>
                </a:lnTo>
                <a:lnTo>
                  <a:pt x="3419" y="327"/>
                </a:lnTo>
                <a:lnTo>
                  <a:pt x="3420" y="323"/>
                </a:lnTo>
                <a:lnTo>
                  <a:pt x="3420" y="321"/>
                </a:lnTo>
                <a:lnTo>
                  <a:pt x="3420" y="319"/>
                </a:lnTo>
                <a:lnTo>
                  <a:pt x="3420" y="316"/>
                </a:lnTo>
                <a:lnTo>
                  <a:pt x="3420" y="313"/>
                </a:lnTo>
                <a:lnTo>
                  <a:pt x="3421" y="311"/>
                </a:lnTo>
                <a:lnTo>
                  <a:pt x="3421" y="308"/>
                </a:lnTo>
                <a:lnTo>
                  <a:pt x="3421" y="304"/>
                </a:lnTo>
                <a:lnTo>
                  <a:pt x="3421" y="301"/>
                </a:lnTo>
                <a:lnTo>
                  <a:pt x="3422" y="296"/>
                </a:lnTo>
                <a:lnTo>
                  <a:pt x="3422" y="294"/>
                </a:lnTo>
                <a:lnTo>
                  <a:pt x="3422" y="290"/>
                </a:lnTo>
                <a:lnTo>
                  <a:pt x="3422" y="287"/>
                </a:lnTo>
                <a:lnTo>
                  <a:pt x="3423" y="286"/>
                </a:lnTo>
                <a:lnTo>
                  <a:pt x="3423" y="284"/>
                </a:lnTo>
                <a:lnTo>
                  <a:pt x="3423" y="282"/>
                </a:lnTo>
                <a:lnTo>
                  <a:pt x="3423" y="280"/>
                </a:lnTo>
                <a:lnTo>
                  <a:pt x="3424" y="278"/>
                </a:lnTo>
                <a:lnTo>
                  <a:pt x="3424" y="279"/>
                </a:lnTo>
                <a:lnTo>
                  <a:pt x="3424" y="279"/>
                </a:lnTo>
                <a:lnTo>
                  <a:pt x="3424" y="283"/>
                </a:lnTo>
                <a:lnTo>
                  <a:pt x="3425" y="286"/>
                </a:lnTo>
                <a:lnTo>
                  <a:pt x="3425" y="292"/>
                </a:lnTo>
                <a:lnTo>
                  <a:pt x="3425" y="296"/>
                </a:lnTo>
                <a:lnTo>
                  <a:pt x="3425" y="300"/>
                </a:lnTo>
                <a:lnTo>
                  <a:pt x="3425" y="304"/>
                </a:lnTo>
                <a:lnTo>
                  <a:pt x="3426" y="308"/>
                </a:lnTo>
                <a:lnTo>
                  <a:pt x="3426" y="312"/>
                </a:lnTo>
                <a:lnTo>
                  <a:pt x="3426" y="316"/>
                </a:lnTo>
                <a:lnTo>
                  <a:pt x="3426" y="319"/>
                </a:lnTo>
                <a:lnTo>
                  <a:pt x="3427" y="322"/>
                </a:lnTo>
                <a:lnTo>
                  <a:pt x="3427" y="324"/>
                </a:lnTo>
                <a:lnTo>
                  <a:pt x="3427" y="327"/>
                </a:lnTo>
                <a:lnTo>
                  <a:pt x="3427" y="329"/>
                </a:lnTo>
                <a:lnTo>
                  <a:pt x="3428" y="330"/>
                </a:lnTo>
                <a:lnTo>
                  <a:pt x="3428" y="332"/>
                </a:lnTo>
                <a:lnTo>
                  <a:pt x="3428" y="334"/>
                </a:lnTo>
                <a:lnTo>
                  <a:pt x="3428" y="334"/>
                </a:lnTo>
                <a:lnTo>
                  <a:pt x="3429" y="334"/>
                </a:lnTo>
                <a:lnTo>
                  <a:pt x="3429" y="334"/>
                </a:lnTo>
                <a:lnTo>
                  <a:pt x="3429" y="333"/>
                </a:lnTo>
                <a:lnTo>
                  <a:pt x="3429" y="333"/>
                </a:lnTo>
                <a:lnTo>
                  <a:pt x="3429" y="335"/>
                </a:lnTo>
                <a:lnTo>
                  <a:pt x="3430" y="336"/>
                </a:lnTo>
                <a:lnTo>
                  <a:pt x="3430" y="339"/>
                </a:lnTo>
                <a:lnTo>
                  <a:pt x="3430" y="337"/>
                </a:lnTo>
                <a:lnTo>
                  <a:pt x="3430" y="337"/>
                </a:lnTo>
                <a:lnTo>
                  <a:pt x="3431" y="335"/>
                </a:lnTo>
                <a:lnTo>
                  <a:pt x="3431" y="337"/>
                </a:lnTo>
                <a:lnTo>
                  <a:pt x="3431" y="334"/>
                </a:lnTo>
                <a:lnTo>
                  <a:pt x="3431" y="335"/>
                </a:lnTo>
                <a:lnTo>
                  <a:pt x="3432" y="338"/>
                </a:lnTo>
                <a:lnTo>
                  <a:pt x="3432" y="341"/>
                </a:lnTo>
                <a:lnTo>
                  <a:pt x="3432" y="341"/>
                </a:lnTo>
                <a:lnTo>
                  <a:pt x="3432" y="338"/>
                </a:lnTo>
                <a:lnTo>
                  <a:pt x="3433" y="336"/>
                </a:lnTo>
                <a:lnTo>
                  <a:pt x="3433" y="335"/>
                </a:lnTo>
                <a:lnTo>
                  <a:pt x="3433" y="334"/>
                </a:lnTo>
                <a:lnTo>
                  <a:pt x="3433" y="336"/>
                </a:lnTo>
                <a:lnTo>
                  <a:pt x="3434" y="339"/>
                </a:lnTo>
                <a:lnTo>
                  <a:pt x="3434" y="338"/>
                </a:lnTo>
                <a:lnTo>
                  <a:pt x="3434" y="338"/>
                </a:lnTo>
                <a:lnTo>
                  <a:pt x="3434" y="339"/>
                </a:lnTo>
                <a:lnTo>
                  <a:pt x="3434" y="339"/>
                </a:lnTo>
                <a:lnTo>
                  <a:pt x="3435" y="340"/>
                </a:lnTo>
                <a:lnTo>
                  <a:pt x="3435" y="339"/>
                </a:lnTo>
                <a:lnTo>
                  <a:pt x="3435" y="339"/>
                </a:lnTo>
                <a:lnTo>
                  <a:pt x="3435" y="342"/>
                </a:lnTo>
                <a:lnTo>
                  <a:pt x="3436" y="341"/>
                </a:lnTo>
                <a:lnTo>
                  <a:pt x="3436" y="339"/>
                </a:lnTo>
                <a:lnTo>
                  <a:pt x="3436" y="337"/>
                </a:lnTo>
                <a:lnTo>
                  <a:pt x="3436" y="338"/>
                </a:lnTo>
                <a:lnTo>
                  <a:pt x="3437" y="340"/>
                </a:lnTo>
                <a:lnTo>
                  <a:pt x="3437" y="342"/>
                </a:lnTo>
                <a:lnTo>
                  <a:pt x="3437" y="341"/>
                </a:lnTo>
                <a:lnTo>
                  <a:pt x="3438" y="338"/>
                </a:lnTo>
                <a:lnTo>
                  <a:pt x="3438" y="337"/>
                </a:lnTo>
                <a:lnTo>
                  <a:pt x="3438" y="337"/>
                </a:lnTo>
                <a:lnTo>
                  <a:pt x="3438" y="338"/>
                </a:lnTo>
                <a:lnTo>
                  <a:pt x="3438" y="337"/>
                </a:lnTo>
                <a:lnTo>
                  <a:pt x="3438" y="338"/>
                </a:lnTo>
                <a:lnTo>
                  <a:pt x="3439" y="337"/>
                </a:lnTo>
                <a:lnTo>
                  <a:pt x="3439" y="336"/>
                </a:lnTo>
                <a:lnTo>
                  <a:pt x="3439" y="336"/>
                </a:lnTo>
                <a:lnTo>
                  <a:pt x="3439" y="335"/>
                </a:lnTo>
                <a:lnTo>
                  <a:pt x="3440" y="335"/>
                </a:lnTo>
                <a:lnTo>
                  <a:pt x="3440" y="335"/>
                </a:lnTo>
                <a:lnTo>
                  <a:pt x="3440" y="334"/>
                </a:lnTo>
                <a:lnTo>
                  <a:pt x="3441" y="334"/>
                </a:lnTo>
                <a:lnTo>
                  <a:pt x="3441" y="333"/>
                </a:lnTo>
                <a:lnTo>
                  <a:pt x="3441" y="334"/>
                </a:lnTo>
                <a:lnTo>
                  <a:pt x="3441" y="336"/>
                </a:lnTo>
                <a:lnTo>
                  <a:pt x="3442" y="337"/>
                </a:lnTo>
                <a:lnTo>
                  <a:pt x="3442" y="338"/>
                </a:lnTo>
                <a:lnTo>
                  <a:pt x="3442" y="337"/>
                </a:lnTo>
                <a:lnTo>
                  <a:pt x="3442" y="336"/>
                </a:lnTo>
                <a:lnTo>
                  <a:pt x="3442" y="335"/>
                </a:lnTo>
                <a:lnTo>
                  <a:pt x="3442" y="336"/>
                </a:lnTo>
                <a:lnTo>
                  <a:pt x="3443" y="337"/>
                </a:lnTo>
                <a:lnTo>
                  <a:pt x="3443" y="337"/>
                </a:lnTo>
                <a:lnTo>
                  <a:pt x="3443" y="338"/>
                </a:lnTo>
                <a:lnTo>
                  <a:pt x="3444" y="340"/>
                </a:lnTo>
                <a:lnTo>
                  <a:pt x="3444" y="337"/>
                </a:lnTo>
                <a:lnTo>
                  <a:pt x="3444" y="337"/>
                </a:lnTo>
                <a:lnTo>
                  <a:pt x="3444" y="337"/>
                </a:lnTo>
                <a:lnTo>
                  <a:pt x="3445" y="338"/>
                </a:lnTo>
                <a:lnTo>
                  <a:pt x="3445" y="340"/>
                </a:lnTo>
                <a:lnTo>
                  <a:pt x="3445" y="338"/>
                </a:lnTo>
                <a:lnTo>
                  <a:pt x="3445" y="338"/>
                </a:lnTo>
                <a:lnTo>
                  <a:pt x="3446" y="339"/>
                </a:lnTo>
                <a:lnTo>
                  <a:pt x="3446" y="339"/>
                </a:lnTo>
                <a:lnTo>
                  <a:pt x="3446" y="339"/>
                </a:lnTo>
                <a:lnTo>
                  <a:pt x="3446" y="339"/>
                </a:lnTo>
                <a:lnTo>
                  <a:pt x="3447" y="338"/>
                </a:lnTo>
                <a:lnTo>
                  <a:pt x="3447" y="337"/>
                </a:lnTo>
                <a:lnTo>
                  <a:pt x="3447" y="338"/>
                </a:lnTo>
                <a:lnTo>
                  <a:pt x="3447" y="339"/>
                </a:lnTo>
                <a:lnTo>
                  <a:pt x="3447" y="339"/>
                </a:lnTo>
                <a:lnTo>
                  <a:pt x="3448" y="337"/>
                </a:lnTo>
                <a:lnTo>
                  <a:pt x="3448" y="336"/>
                </a:lnTo>
                <a:lnTo>
                  <a:pt x="3448" y="340"/>
                </a:lnTo>
                <a:lnTo>
                  <a:pt x="3448" y="339"/>
                </a:lnTo>
                <a:lnTo>
                  <a:pt x="3449" y="339"/>
                </a:lnTo>
                <a:lnTo>
                  <a:pt x="3449" y="337"/>
                </a:lnTo>
                <a:lnTo>
                  <a:pt x="3449" y="336"/>
                </a:lnTo>
                <a:lnTo>
                  <a:pt x="3449" y="338"/>
                </a:lnTo>
                <a:lnTo>
                  <a:pt x="3450" y="339"/>
                </a:lnTo>
                <a:lnTo>
                  <a:pt x="3450" y="339"/>
                </a:lnTo>
                <a:lnTo>
                  <a:pt x="3450" y="338"/>
                </a:lnTo>
                <a:lnTo>
                  <a:pt x="3450" y="337"/>
                </a:lnTo>
                <a:lnTo>
                  <a:pt x="3451" y="338"/>
                </a:lnTo>
                <a:lnTo>
                  <a:pt x="3451" y="338"/>
                </a:lnTo>
                <a:lnTo>
                  <a:pt x="3451" y="339"/>
                </a:lnTo>
                <a:lnTo>
                  <a:pt x="3451" y="340"/>
                </a:lnTo>
                <a:lnTo>
                  <a:pt x="3451" y="339"/>
                </a:lnTo>
                <a:lnTo>
                  <a:pt x="3452" y="339"/>
                </a:lnTo>
                <a:lnTo>
                  <a:pt x="3452" y="338"/>
                </a:lnTo>
                <a:lnTo>
                  <a:pt x="3452" y="338"/>
                </a:lnTo>
                <a:lnTo>
                  <a:pt x="3452" y="336"/>
                </a:lnTo>
                <a:lnTo>
                  <a:pt x="3453" y="336"/>
                </a:lnTo>
                <a:lnTo>
                  <a:pt x="3453" y="337"/>
                </a:lnTo>
                <a:lnTo>
                  <a:pt x="3453" y="337"/>
                </a:lnTo>
                <a:lnTo>
                  <a:pt x="3453" y="338"/>
                </a:lnTo>
                <a:lnTo>
                  <a:pt x="3454" y="338"/>
                </a:lnTo>
                <a:lnTo>
                  <a:pt x="3454" y="338"/>
                </a:lnTo>
                <a:lnTo>
                  <a:pt x="3454" y="336"/>
                </a:lnTo>
                <a:lnTo>
                  <a:pt x="3454" y="334"/>
                </a:lnTo>
                <a:lnTo>
                  <a:pt x="3455" y="338"/>
                </a:lnTo>
                <a:lnTo>
                  <a:pt x="3455" y="344"/>
                </a:lnTo>
                <a:lnTo>
                  <a:pt x="3455" y="340"/>
                </a:lnTo>
                <a:lnTo>
                  <a:pt x="3455" y="337"/>
                </a:lnTo>
                <a:lnTo>
                  <a:pt x="3456" y="334"/>
                </a:lnTo>
                <a:lnTo>
                  <a:pt x="3456" y="336"/>
                </a:lnTo>
                <a:lnTo>
                  <a:pt x="3456" y="336"/>
                </a:lnTo>
                <a:lnTo>
                  <a:pt x="3456" y="336"/>
                </a:lnTo>
                <a:lnTo>
                  <a:pt x="3456" y="336"/>
                </a:lnTo>
                <a:lnTo>
                  <a:pt x="3457" y="337"/>
                </a:lnTo>
                <a:lnTo>
                  <a:pt x="3457" y="337"/>
                </a:lnTo>
                <a:lnTo>
                  <a:pt x="3457" y="336"/>
                </a:lnTo>
                <a:lnTo>
                  <a:pt x="3457" y="335"/>
                </a:lnTo>
                <a:lnTo>
                  <a:pt x="3458" y="336"/>
                </a:lnTo>
                <a:lnTo>
                  <a:pt x="3458" y="337"/>
                </a:lnTo>
                <a:lnTo>
                  <a:pt x="3458" y="335"/>
                </a:lnTo>
                <a:lnTo>
                  <a:pt x="3458" y="334"/>
                </a:lnTo>
                <a:lnTo>
                  <a:pt x="3459" y="334"/>
                </a:lnTo>
                <a:lnTo>
                  <a:pt x="3459" y="332"/>
                </a:lnTo>
                <a:lnTo>
                  <a:pt x="3459" y="330"/>
                </a:lnTo>
                <a:lnTo>
                  <a:pt x="3459" y="328"/>
                </a:lnTo>
                <a:lnTo>
                  <a:pt x="3460" y="328"/>
                </a:lnTo>
                <a:lnTo>
                  <a:pt x="3460" y="328"/>
                </a:lnTo>
                <a:lnTo>
                  <a:pt x="3460" y="329"/>
                </a:lnTo>
                <a:lnTo>
                  <a:pt x="3460" y="327"/>
                </a:lnTo>
                <a:lnTo>
                  <a:pt x="3460" y="325"/>
                </a:lnTo>
                <a:lnTo>
                  <a:pt x="3461" y="322"/>
                </a:lnTo>
                <a:lnTo>
                  <a:pt x="3461" y="323"/>
                </a:lnTo>
                <a:lnTo>
                  <a:pt x="3461" y="327"/>
                </a:lnTo>
                <a:lnTo>
                  <a:pt x="3461" y="330"/>
                </a:lnTo>
                <a:lnTo>
                  <a:pt x="3462" y="329"/>
                </a:lnTo>
                <a:lnTo>
                  <a:pt x="3462" y="325"/>
                </a:lnTo>
                <a:lnTo>
                  <a:pt x="3462" y="324"/>
                </a:lnTo>
                <a:lnTo>
                  <a:pt x="3462" y="327"/>
                </a:lnTo>
                <a:lnTo>
                  <a:pt x="3463" y="328"/>
                </a:lnTo>
                <a:lnTo>
                  <a:pt x="3463" y="330"/>
                </a:lnTo>
                <a:lnTo>
                  <a:pt x="3463" y="332"/>
                </a:lnTo>
                <a:lnTo>
                  <a:pt x="3463" y="334"/>
                </a:lnTo>
                <a:lnTo>
                  <a:pt x="3464" y="335"/>
                </a:lnTo>
                <a:lnTo>
                  <a:pt x="3464" y="338"/>
                </a:lnTo>
                <a:lnTo>
                  <a:pt x="3464" y="339"/>
                </a:lnTo>
                <a:lnTo>
                  <a:pt x="3464" y="340"/>
                </a:lnTo>
                <a:lnTo>
                  <a:pt x="3465" y="337"/>
                </a:lnTo>
                <a:lnTo>
                  <a:pt x="3465" y="339"/>
                </a:lnTo>
                <a:lnTo>
                  <a:pt x="3465" y="336"/>
                </a:lnTo>
                <a:lnTo>
                  <a:pt x="3465" y="336"/>
                </a:lnTo>
                <a:lnTo>
                  <a:pt x="3465" y="335"/>
                </a:lnTo>
                <a:lnTo>
                  <a:pt x="3466" y="336"/>
                </a:lnTo>
                <a:lnTo>
                  <a:pt x="3466" y="339"/>
                </a:lnTo>
                <a:lnTo>
                  <a:pt x="3466" y="338"/>
                </a:lnTo>
                <a:lnTo>
                  <a:pt x="3466" y="338"/>
                </a:lnTo>
                <a:lnTo>
                  <a:pt x="3467" y="335"/>
                </a:lnTo>
                <a:lnTo>
                  <a:pt x="3467" y="335"/>
                </a:lnTo>
                <a:lnTo>
                  <a:pt x="3467" y="338"/>
                </a:lnTo>
                <a:lnTo>
                  <a:pt x="3467" y="340"/>
                </a:lnTo>
                <a:lnTo>
                  <a:pt x="3468" y="338"/>
                </a:lnTo>
                <a:lnTo>
                  <a:pt x="3468" y="322"/>
                </a:lnTo>
                <a:lnTo>
                  <a:pt x="3468" y="286"/>
                </a:lnTo>
                <a:lnTo>
                  <a:pt x="3468" y="223"/>
                </a:lnTo>
                <a:lnTo>
                  <a:pt x="3469" y="147"/>
                </a:lnTo>
                <a:lnTo>
                  <a:pt x="3469" y="74"/>
                </a:lnTo>
                <a:lnTo>
                  <a:pt x="3469" y="32"/>
                </a:lnTo>
                <a:lnTo>
                  <a:pt x="3469" y="40"/>
                </a:lnTo>
                <a:lnTo>
                  <a:pt x="3469" y="90"/>
                </a:lnTo>
                <a:lnTo>
                  <a:pt x="3470" y="157"/>
                </a:lnTo>
                <a:lnTo>
                  <a:pt x="3470" y="229"/>
                </a:lnTo>
                <a:lnTo>
                  <a:pt x="3470" y="288"/>
                </a:lnTo>
                <a:lnTo>
                  <a:pt x="3470" y="319"/>
                </a:lnTo>
                <a:lnTo>
                  <a:pt x="3471" y="327"/>
                </a:lnTo>
                <a:lnTo>
                  <a:pt x="3471" y="325"/>
                </a:lnTo>
                <a:lnTo>
                  <a:pt x="3471" y="324"/>
                </a:lnTo>
                <a:lnTo>
                  <a:pt x="3471" y="328"/>
                </a:lnTo>
                <a:lnTo>
                  <a:pt x="3472" y="332"/>
                </a:lnTo>
                <a:lnTo>
                  <a:pt x="3472" y="334"/>
                </a:lnTo>
                <a:lnTo>
                  <a:pt x="3472" y="337"/>
                </a:lnTo>
                <a:lnTo>
                  <a:pt x="3473" y="336"/>
                </a:lnTo>
                <a:lnTo>
                  <a:pt x="3473" y="334"/>
                </a:lnTo>
                <a:lnTo>
                  <a:pt x="3473" y="334"/>
                </a:lnTo>
                <a:lnTo>
                  <a:pt x="3473" y="335"/>
                </a:lnTo>
                <a:lnTo>
                  <a:pt x="3474" y="338"/>
                </a:lnTo>
                <a:lnTo>
                  <a:pt x="3474" y="338"/>
                </a:lnTo>
                <a:lnTo>
                  <a:pt x="3474" y="335"/>
                </a:lnTo>
                <a:lnTo>
                  <a:pt x="3474" y="334"/>
                </a:lnTo>
                <a:lnTo>
                  <a:pt x="3474" y="331"/>
                </a:lnTo>
                <a:lnTo>
                  <a:pt x="3474" y="332"/>
                </a:lnTo>
                <a:lnTo>
                  <a:pt x="3475" y="336"/>
                </a:lnTo>
                <a:lnTo>
                  <a:pt x="3475" y="334"/>
                </a:lnTo>
                <a:lnTo>
                  <a:pt x="3475" y="334"/>
                </a:lnTo>
                <a:lnTo>
                  <a:pt x="3475" y="334"/>
                </a:lnTo>
                <a:lnTo>
                  <a:pt x="3476" y="334"/>
                </a:lnTo>
                <a:lnTo>
                  <a:pt x="3476" y="336"/>
                </a:lnTo>
                <a:lnTo>
                  <a:pt x="3476" y="334"/>
                </a:lnTo>
                <a:lnTo>
                  <a:pt x="3477" y="333"/>
                </a:lnTo>
                <a:lnTo>
                  <a:pt x="3477" y="333"/>
                </a:lnTo>
                <a:lnTo>
                  <a:pt x="3477" y="332"/>
                </a:lnTo>
                <a:lnTo>
                  <a:pt x="3477" y="332"/>
                </a:lnTo>
                <a:lnTo>
                  <a:pt x="3478" y="331"/>
                </a:lnTo>
                <a:lnTo>
                  <a:pt x="3478" y="332"/>
                </a:lnTo>
                <a:lnTo>
                  <a:pt x="3478" y="333"/>
                </a:lnTo>
                <a:lnTo>
                  <a:pt x="3478" y="332"/>
                </a:lnTo>
                <a:lnTo>
                  <a:pt x="3478" y="330"/>
                </a:lnTo>
                <a:lnTo>
                  <a:pt x="3478" y="327"/>
                </a:lnTo>
                <a:lnTo>
                  <a:pt x="3479" y="324"/>
                </a:lnTo>
                <a:lnTo>
                  <a:pt x="3479" y="324"/>
                </a:lnTo>
                <a:lnTo>
                  <a:pt x="3479" y="322"/>
                </a:lnTo>
                <a:lnTo>
                  <a:pt x="3480" y="321"/>
                </a:lnTo>
                <a:lnTo>
                  <a:pt x="3480" y="321"/>
                </a:lnTo>
                <a:lnTo>
                  <a:pt x="3480" y="321"/>
                </a:lnTo>
                <a:lnTo>
                  <a:pt x="3480" y="321"/>
                </a:lnTo>
                <a:lnTo>
                  <a:pt x="3481" y="316"/>
                </a:lnTo>
                <a:lnTo>
                  <a:pt x="3481" y="312"/>
                </a:lnTo>
                <a:lnTo>
                  <a:pt x="3481" y="309"/>
                </a:lnTo>
                <a:lnTo>
                  <a:pt x="3481" y="305"/>
                </a:lnTo>
                <a:lnTo>
                  <a:pt x="3482" y="304"/>
                </a:lnTo>
                <a:lnTo>
                  <a:pt x="3482" y="302"/>
                </a:lnTo>
                <a:lnTo>
                  <a:pt x="3482" y="300"/>
                </a:lnTo>
                <a:lnTo>
                  <a:pt x="3482" y="295"/>
                </a:lnTo>
                <a:lnTo>
                  <a:pt x="3482" y="290"/>
                </a:lnTo>
                <a:lnTo>
                  <a:pt x="3483" y="287"/>
                </a:lnTo>
                <a:lnTo>
                  <a:pt x="3483" y="284"/>
                </a:lnTo>
                <a:lnTo>
                  <a:pt x="3483" y="283"/>
                </a:lnTo>
                <a:lnTo>
                  <a:pt x="3483" y="280"/>
                </a:lnTo>
                <a:lnTo>
                  <a:pt x="3484" y="279"/>
                </a:lnTo>
                <a:lnTo>
                  <a:pt x="3484" y="278"/>
                </a:lnTo>
                <a:lnTo>
                  <a:pt x="3484" y="276"/>
                </a:lnTo>
                <a:lnTo>
                  <a:pt x="3484" y="277"/>
                </a:lnTo>
                <a:lnTo>
                  <a:pt x="3485" y="279"/>
                </a:lnTo>
                <a:lnTo>
                  <a:pt x="3485" y="283"/>
                </a:lnTo>
                <a:lnTo>
                  <a:pt x="3485" y="287"/>
                </a:lnTo>
                <a:lnTo>
                  <a:pt x="3485" y="288"/>
                </a:lnTo>
                <a:lnTo>
                  <a:pt x="3486" y="294"/>
                </a:lnTo>
                <a:lnTo>
                  <a:pt x="3486" y="298"/>
                </a:lnTo>
                <a:lnTo>
                  <a:pt x="3486" y="299"/>
                </a:lnTo>
                <a:lnTo>
                  <a:pt x="3486" y="306"/>
                </a:lnTo>
                <a:lnTo>
                  <a:pt x="3487" y="310"/>
                </a:lnTo>
                <a:lnTo>
                  <a:pt x="3487" y="316"/>
                </a:lnTo>
                <a:lnTo>
                  <a:pt x="3487" y="318"/>
                </a:lnTo>
                <a:lnTo>
                  <a:pt x="3487" y="318"/>
                </a:lnTo>
                <a:lnTo>
                  <a:pt x="3487" y="322"/>
                </a:lnTo>
                <a:lnTo>
                  <a:pt x="3488" y="322"/>
                </a:lnTo>
                <a:lnTo>
                  <a:pt x="3488" y="323"/>
                </a:lnTo>
                <a:lnTo>
                  <a:pt x="3488" y="327"/>
                </a:lnTo>
                <a:lnTo>
                  <a:pt x="3488" y="328"/>
                </a:lnTo>
                <a:lnTo>
                  <a:pt x="3489" y="330"/>
                </a:lnTo>
                <a:lnTo>
                  <a:pt x="3489" y="332"/>
                </a:lnTo>
                <a:lnTo>
                  <a:pt x="3489" y="332"/>
                </a:lnTo>
                <a:lnTo>
                  <a:pt x="3489" y="332"/>
                </a:lnTo>
                <a:lnTo>
                  <a:pt x="3490" y="330"/>
                </a:lnTo>
                <a:lnTo>
                  <a:pt x="3490" y="330"/>
                </a:lnTo>
                <a:lnTo>
                  <a:pt x="3490" y="330"/>
                </a:lnTo>
                <a:lnTo>
                  <a:pt x="3490" y="330"/>
                </a:lnTo>
                <a:lnTo>
                  <a:pt x="3491" y="332"/>
                </a:lnTo>
                <a:lnTo>
                  <a:pt x="3491" y="333"/>
                </a:lnTo>
                <a:lnTo>
                  <a:pt x="3491" y="333"/>
                </a:lnTo>
                <a:lnTo>
                  <a:pt x="3491" y="332"/>
                </a:lnTo>
                <a:lnTo>
                  <a:pt x="3491" y="331"/>
                </a:lnTo>
                <a:lnTo>
                  <a:pt x="3492" y="331"/>
                </a:lnTo>
                <a:lnTo>
                  <a:pt x="3492" y="331"/>
                </a:lnTo>
                <a:lnTo>
                  <a:pt x="3492" y="332"/>
                </a:lnTo>
                <a:lnTo>
                  <a:pt x="3492" y="332"/>
                </a:lnTo>
                <a:lnTo>
                  <a:pt x="3493" y="332"/>
                </a:lnTo>
                <a:lnTo>
                  <a:pt x="3493" y="334"/>
                </a:lnTo>
                <a:lnTo>
                  <a:pt x="3493" y="333"/>
                </a:lnTo>
                <a:lnTo>
                  <a:pt x="3493" y="334"/>
                </a:lnTo>
                <a:lnTo>
                  <a:pt x="3494" y="333"/>
                </a:lnTo>
                <a:lnTo>
                  <a:pt x="3494" y="332"/>
                </a:lnTo>
                <a:lnTo>
                  <a:pt x="3494" y="333"/>
                </a:lnTo>
                <a:lnTo>
                  <a:pt x="3494" y="334"/>
                </a:lnTo>
                <a:lnTo>
                  <a:pt x="3495" y="335"/>
                </a:lnTo>
                <a:lnTo>
                  <a:pt x="3495" y="334"/>
                </a:lnTo>
                <a:lnTo>
                  <a:pt x="3495" y="333"/>
                </a:lnTo>
                <a:lnTo>
                  <a:pt x="3495" y="333"/>
                </a:lnTo>
                <a:lnTo>
                  <a:pt x="3496" y="334"/>
                </a:lnTo>
                <a:lnTo>
                  <a:pt x="3496" y="334"/>
                </a:lnTo>
                <a:lnTo>
                  <a:pt x="3496" y="337"/>
                </a:lnTo>
                <a:lnTo>
                  <a:pt x="3496" y="334"/>
                </a:lnTo>
                <a:lnTo>
                  <a:pt x="3496" y="334"/>
                </a:lnTo>
                <a:lnTo>
                  <a:pt x="3497" y="335"/>
                </a:lnTo>
                <a:lnTo>
                  <a:pt x="3497" y="337"/>
                </a:lnTo>
                <a:lnTo>
                  <a:pt x="3497" y="337"/>
                </a:lnTo>
                <a:lnTo>
                  <a:pt x="3497" y="333"/>
                </a:lnTo>
                <a:lnTo>
                  <a:pt x="3498" y="334"/>
                </a:lnTo>
                <a:lnTo>
                  <a:pt x="3498" y="333"/>
                </a:lnTo>
                <a:lnTo>
                  <a:pt x="3498" y="334"/>
                </a:lnTo>
                <a:lnTo>
                  <a:pt x="3498" y="334"/>
                </a:lnTo>
                <a:lnTo>
                  <a:pt x="3499" y="334"/>
                </a:lnTo>
                <a:lnTo>
                  <a:pt x="3499" y="333"/>
                </a:lnTo>
                <a:lnTo>
                  <a:pt x="3499" y="332"/>
                </a:lnTo>
                <a:lnTo>
                  <a:pt x="3499" y="332"/>
                </a:lnTo>
                <a:lnTo>
                  <a:pt x="3500" y="333"/>
                </a:lnTo>
                <a:lnTo>
                  <a:pt x="3500" y="334"/>
                </a:lnTo>
                <a:lnTo>
                  <a:pt x="3500" y="334"/>
                </a:lnTo>
                <a:lnTo>
                  <a:pt x="3500" y="333"/>
                </a:lnTo>
                <a:lnTo>
                  <a:pt x="3500" y="334"/>
                </a:lnTo>
                <a:lnTo>
                  <a:pt x="3501" y="333"/>
                </a:lnTo>
                <a:lnTo>
                  <a:pt x="3501" y="334"/>
                </a:lnTo>
                <a:lnTo>
                  <a:pt x="3501" y="334"/>
                </a:lnTo>
                <a:lnTo>
                  <a:pt x="3501" y="334"/>
                </a:lnTo>
                <a:lnTo>
                  <a:pt x="3502" y="333"/>
                </a:lnTo>
                <a:lnTo>
                  <a:pt x="3502" y="333"/>
                </a:lnTo>
                <a:lnTo>
                  <a:pt x="3502" y="333"/>
                </a:lnTo>
                <a:lnTo>
                  <a:pt x="3502" y="334"/>
                </a:lnTo>
                <a:lnTo>
                  <a:pt x="3503" y="333"/>
                </a:lnTo>
                <a:lnTo>
                  <a:pt x="3503" y="336"/>
                </a:lnTo>
                <a:lnTo>
                  <a:pt x="3503" y="336"/>
                </a:lnTo>
                <a:lnTo>
                  <a:pt x="3503" y="336"/>
                </a:lnTo>
                <a:lnTo>
                  <a:pt x="3504" y="334"/>
                </a:lnTo>
                <a:lnTo>
                  <a:pt x="3504" y="334"/>
                </a:lnTo>
                <a:lnTo>
                  <a:pt x="3504" y="334"/>
                </a:lnTo>
                <a:lnTo>
                  <a:pt x="3504" y="334"/>
                </a:lnTo>
                <a:lnTo>
                  <a:pt x="3505" y="336"/>
                </a:lnTo>
                <a:lnTo>
                  <a:pt x="3505" y="337"/>
                </a:lnTo>
                <a:lnTo>
                  <a:pt x="3505" y="338"/>
                </a:lnTo>
                <a:lnTo>
                  <a:pt x="3505" y="336"/>
                </a:lnTo>
                <a:lnTo>
                  <a:pt x="3505" y="336"/>
                </a:lnTo>
                <a:lnTo>
                  <a:pt x="3506" y="338"/>
                </a:lnTo>
                <a:lnTo>
                  <a:pt x="3506" y="342"/>
                </a:lnTo>
                <a:lnTo>
                  <a:pt x="3506" y="339"/>
                </a:lnTo>
                <a:lnTo>
                  <a:pt x="3506" y="338"/>
                </a:lnTo>
                <a:lnTo>
                  <a:pt x="3507" y="337"/>
                </a:lnTo>
                <a:lnTo>
                  <a:pt x="3507" y="337"/>
                </a:lnTo>
                <a:lnTo>
                  <a:pt x="3507" y="340"/>
                </a:lnTo>
                <a:lnTo>
                  <a:pt x="3507" y="339"/>
                </a:lnTo>
                <a:lnTo>
                  <a:pt x="3508" y="339"/>
                </a:lnTo>
                <a:lnTo>
                  <a:pt x="3508" y="338"/>
                </a:lnTo>
                <a:lnTo>
                  <a:pt x="3508" y="339"/>
                </a:lnTo>
                <a:lnTo>
                  <a:pt x="3509" y="339"/>
                </a:lnTo>
                <a:lnTo>
                  <a:pt x="3509" y="338"/>
                </a:lnTo>
                <a:lnTo>
                  <a:pt x="3509" y="336"/>
                </a:lnTo>
                <a:lnTo>
                  <a:pt x="3509" y="338"/>
                </a:lnTo>
                <a:lnTo>
                  <a:pt x="3509" y="339"/>
                </a:lnTo>
                <a:lnTo>
                  <a:pt x="3509" y="339"/>
                </a:lnTo>
                <a:lnTo>
                  <a:pt x="3510" y="339"/>
                </a:lnTo>
                <a:lnTo>
                  <a:pt x="3510" y="340"/>
                </a:lnTo>
                <a:lnTo>
                  <a:pt x="3510" y="339"/>
                </a:lnTo>
                <a:lnTo>
                  <a:pt x="3510" y="339"/>
                </a:lnTo>
                <a:lnTo>
                  <a:pt x="3511" y="339"/>
                </a:lnTo>
                <a:lnTo>
                  <a:pt x="3511" y="338"/>
                </a:lnTo>
                <a:lnTo>
                  <a:pt x="3511" y="336"/>
                </a:lnTo>
                <a:lnTo>
                  <a:pt x="3512" y="337"/>
                </a:lnTo>
                <a:lnTo>
                  <a:pt x="3512" y="338"/>
                </a:lnTo>
                <a:lnTo>
                  <a:pt x="3512" y="337"/>
                </a:lnTo>
                <a:lnTo>
                  <a:pt x="3512" y="337"/>
                </a:lnTo>
                <a:lnTo>
                  <a:pt x="3513" y="337"/>
                </a:lnTo>
                <a:lnTo>
                  <a:pt x="3513" y="338"/>
                </a:lnTo>
                <a:lnTo>
                  <a:pt x="3513" y="339"/>
                </a:lnTo>
                <a:lnTo>
                  <a:pt x="3513" y="339"/>
                </a:lnTo>
                <a:lnTo>
                  <a:pt x="3514" y="339"/>
                </a:lnTo>
                <a:lnTo>
                  <a:pt x="3514" y="340"/>
                </a:lnTo>
                <a:lnTo>
                  <a:pt x="3514" y="339"/>
                </a:lnTo>
                <a:lnTo>
                  <a:pt x="3514" y="337"/>
                </a:lnTo>
                <a:lnTo>
                  <a:pt x="3514" y="337"/>
                </a:lnTo>
                <a:lnTo>
                  <a:pt x="3514" y="337"/>
                </a:lnTo>
                <a:lnTo>
                  <a:pt x="3515" y="337"/>
                </a:lnTo>
                <a:lnTo>
                  <a:pt x="3515" y="337"/>
                </a:lnTo>
                <a:lnTo>
                  <a:pt x="3515" y="339"/>
                </a:lnTo>
                <a:lnTo>
                  <a:pt x="3516" y="339"/>
                </a:lnTo>
                <a:lnTo>
                  <a:pt x="3516" y="338"/>
                </a:lnTo>
                <a:lnTo>
                  <a:pt x="3516" y="338"/>
                </a:lnTo>
                <a:lnTo>
                  <a:pt x="3516" y="338"/>
                </a:lnTo>
                <a:lnTo>
                  <a:pt x="3517" y="338"/>
                </a:lnTo>
                <a:lnTo>
                  <a:pt x="3517" y="338"/>
                </a:lnTo>
                <a:lnTo>
                  <a:pt x="3517" y="337"/>
                </a:lnTo>
                <a:lnTo>
                  <a:pt x="3517" y="340"/>
                </a:lnTo>
                <a:lnTo>
                  <a:pt x="3518" y="338"/>
                </a:lnTo>
                <a:lnTo>
                  <a:pt x="3518" y="339"/>
                </a:lnTo>
                <a:lnTo>
                  <a:pt x="3518" y="340"/>
                </a:lnTo>
                <a:lnTo>
                  <a:pt x="3518" y="337"/>
                </a:lnTo>
                <a:lnTo>
                  <a:pt x="3518" y="337"/>
                </a:lnTo>
                <a:lnTo>
                  <a:pt x="3519" y="335"/>
                </a:lnTo>
                <a:lnTo>
                  <a:pt x="3519" y="336"/>
                </a:lnTo>
                <a:lnTo>
                  <a:pt x="3519" y="337"/>
                </a:lnTo>
                <a:lnTo>
                  <a:pt x="3519" y="336"/>
                </a:lnTo>
                <a:lnTo>
                  <a:pt x="3520" y="335"/>
                </a:lnTo>
                <a:lnTo>
                  <a:pt x="3520" y="334"/>
                </a:lnTo>
                <a:lnTo>
                  <a:pt x="3520" y="333"/>
                </a:lnTo>
                <a:lnTo>
                  <a:pt x="3520" y="331"/>
                </a:lnTo>
                <a:lnTo>
                  <a:pt x="3521" y="330"/>
                </a:lnTo>
                <a:lnTo>
                  <a:pt x="3521" y="330"/>
                </a:lnTo>
                <a:lnTo>
                  <a:pt x="3521" y="330"/>
                </a:lnTo>
                <a:lnTo>
                  <a:pt x="3521" y="330"/>
                </a:lnTo>
                <a:lnTo>
                  <a:pt x="3522" y="327"/>
                </a:lnTo>
                <a:lnTo>
                  <a:pt x="3522" y="324"/>
                </a:lnTo>
                <a:lnTo>
                  <a:pt x="3522" y="324"/>
                </a:lnTo>
                <a:lnTo>
                  <a:pt x="3522" y="324"/>
                </a:lnTo>
                <a:lnTo>
                  <a:pt x="3522" y="327"/>
                </a:lnTo>
                <a:lnTo>
                  <a:pt x="3523" y="328"/>
                </a:lnTo>
                <a:lnTo>
                  <a:pt x="3523" y="328"/>
                </a:lnTo>
                <a:lnTo>
                  <a:pt x="3523" y="328"/>
                </a:lnTo>
                <a:lnTo>
                  <a:pt x="3523" y="330"/>
                </a:lnTo>
                <a:lnTo>
                  <a:pt x="3524" y="332"/>
                </a:lnTo>
                <a:lnTo>
                  <a:pt x="3524" y="334"/>
                </a:lnTo>
                <a:lnTo>
                  <a:pt x="3524" y="336"/>
                </a:lnTo>
                <a:lnTo>
                  <a:pt x="3524" y="338"/>
                </a:lnTo>
                <a:lnTo>
                  <a:pt x="3525" y="340"/>
                </a:lnTo>
                <a:lnTo>
                  <a:pt x="3525" y="339"/>
                </a:lnTo>
                <a:lnTo>
                  <a:pt x="3525" y="339"/>
                </a:lnTo>
                <a:lnTo>
                  <a:pt x="3525" y="339"/>
                </a:lnTo>
                <a:lnTo>
                  <a:pt x="3526" y="339"/>
                </a:lnTo>
                <a:lnTo>
                  <a:pt x="3526" y="342"/>
                </a:lnTo>
                <a:lnTo>
                  <a:pt x="3526" y="341"/>
                </a:lnTo>
                <a:lnTo>
                  <a:pt x="3526" y="339"/>
                </a:lnTo>
                <a:lnTo>
                  <a:pt x="3527" y="339"/>
                </a:lnTo>
                <a:lnTo>
                  <a:pt x="3527" y="338"/>
                </a:lnTo>
                <a:lnTo>
                  <a:pt x="3527" y="339"/>
                </a:lnTo>
                <a:lnTo>
                  <a:pt x="3527" y="343"/>
                </a:lnTo>
                <a:lnTo>
                  <a:pt x="3527" y="341"/>
                </a:lnTo>
                <a:lnTo>
                  <a:pt x="3528" y="340"/>
                </a:lnTo>
                <a:lnTo>
                  <a:pt x="3528" y="338"/>
                </a:lnTo>
                <a:lnTo>
                  <a:pt x="3528" y="337"/>
                </a:lnTo>
                <a:lnTo>
                  <a:pt x="3528" y="341"/>
                </a:lnTo>
                <a:lnTo>
                  <a:pt x="3529" y="340"/>
                </a:lnTo>
                <a:lnTo>
                  <a:pt x="3529" y="328"/>
                </a:lnTo>
                <a:lnTo>
                  <a:pt x="3529" y="294"/>
                </a:lnTo>
                <a:lnTo>
                  <a:pt x="3529" y="235"/>
                </a:lnTo>
                <a:lnTo>
                  <a:pt x="3530" y="163"/>
                </a:lnTo>
                <a:lnTo>
                  <a:pt x="3530" y="89"/>
                </a:lnTo>
                <a:lnTo>
                  <a:pt x="3530" y="45"/>
                </a:lnTo>
                <a:lnTo>
                  <a:pt x="3530" y="45"/>
                </a:lnTo>
                <a:lnTo>
                  <a:pt x="3531" y="90"/>
                </a:lnTo>
                <a:lnTo>
                  <a:pt x="3531" y="153"/>
                </a:lnTo>
                <a:lnTo>
                  <a:pt x="3531" y="224"/>
                </a:lnTo>
                <a:lnTo>
                  <a:pt x="3531" y="284"/>
                </a:lnTo>
                <a:lnTo>
                  <a:pt x="3531" y="318"/>
                </a:lnTo>
                <a:lnTo>
                  <a:pt x="3532" y="328"/>
                </a:lnTo>
                <a:lnTo>
                  <a:pt x="3532" y="328"/>
                </a:lnTo>
                <a:lnTo>
                  <a:pt x="3532" y="328"/>
                </a:lnTo>
                <a:lnTo>
                  <a:pt x="3532" y="330"/>
                </a:lnTo>
                <a:lnTo>
                  <a:pt x="3533" y="334"/>
                </a:lnTo>
                <a:lnTo>
                  <a:pt x="3533" y="338"/>
                </a:lnTo>
                <a:lnTo>
                  <a:pt x="3533" y="338"/>
                </a:lnTo>
                <a:lnTo>
                  <a:pt x="3533" y="338"/>
                </a:lnTo>
                <a:lnTo>
                  <a:pt x="3534" y="338"/>
                </a:lnTo>
                <a:lnTo>
                  <a:pt x="3534" y="338"/>
                </a:lnTo>
                <a:lnTo>
                  <a:pt x="3534" y="339"/>
                </a:lnTo>
                <a:lnTo>
                  <a:pt x="3534" y="339"/>
                </a:lnTo>
                <a:lnTo>
                  <a:pt x="3535" y="340"/>
                </a:lnTo>
                <a:lnTo>
                  <a:pt x="3535" y="340"/>
                </a:lnTo>
                <a:lnTo>
                  <a:pt x="3535" y="341"/>
                </a:lnTo>
                <a:lnTo>
                  <a:pt x="3535" y="339"/>
                </a:lnTo>
                <a:lnTo>
                  <a:pt x="3536" y="339"/>
                </a:lnTo>
                <a:lnTo>
                  <a:pt x="3536" y="338"/>
                </a:lnTo>
                <a:lnTo>
                  <a:pt x="3536" y="337"/>
                </a:lnTo>
                <a:lnTo>
                  <a:pt x="3536" y="336"/>
                </a:lnTo>
                <a:lnTo>
                  <a:pt x="3536" y="337"/>
                </a:lnTo>
                <a:lnTo>
                  <a:pt x="3537" y="339"/>
                </a:lnTo>
                <a:lnTo>
                  <a:pt x="3537" y="339"/>
                </a:lnTo>
                <a:lnTo>
                  <a:pt x="3537" y="339"/>
                </a:lnTo>
                <a:lnTo>
                  <a:pt x="3537" y="338"/>
                </a:lnTo>
                <a:lnTo>
                  <a:pt x="3538" y="337"/>
                </a:lnTo>
                <a:lnTo>
                  <a:pt x="3538" y="336"/>
                </a:lnTo>
                <a:lnTo>
                  <a:pt x="3538" y="337"/>
                </a:lnTo>
                <a:lnTo>
                  <a:pt x="3538" y="338"/>
                </a:lnTo>
                <a:lnTo>
                  <a:pt x="3539" y="334"/>
                </a:lnTo>
                <a:lnTo>
                  <a:pt x="3539" y="334"/>
                </a:lnTo>
                <a:lnTo>
                  <a:pt x="3539" y="333"/>
                </a:lnTo>
                <a:lnTo>
                  <a:pt x="3539" y="332"/>
                </a:lnTo>
                <a:lnTo>
                  <a:pt x="3540" y="330"/>
                </a:lnTo>
                <a:lnTo>
                  <a:pt x="3540" y="329"/>
                </a:lnTo>
                <a:lnTo>
                  <a:pt x="3540" y="331"/>
                </a:lnTo>
                <a:lnTo>
                  <a:pt x="3540" y="329"/>
                </a:lnTo>
                <a:lnTo>
                  <a:pt x="3540" y="327"/>
                </a:lnTo>
                <a:lnTo>
                  <a:pt x="3541" y="324"/>
                </a:lnTo>
                <a:lnTo>
                  <a:pt x="3541" y="322"/>
                </a:lnTo>
                <a:lnTo>
                  <a:pt x="3541" y="321"/>
                </a:lnTo>
                <a:lnTo>
                  <a:pt x="3541" y="320"/>
                </a:lnTo>
                <a:lnTo>
                  <a:pt x="3542" y="318"/>
                </a:lnTo>
                <a:lnTo>
                  <a:pt x="3542" y="314"/>
                </a:lnTo>
                <a:lnTo>
                  <a:pt x="3542" y="310"/>
                </a:lnTo>
                <a:lnTo>
                  <a:pt x="3542" y="308"/>
                </a:lnTo>
                <a:lnTo>
                  <a:pt x="3543" y="305"/>
                </a:lnTo>
                <a:lnTo>
                  <a:pt x="3543" y="302"/>
                </a:lnTo>
                <a:lnTo>
                  <a:pt x="3543" y="297"/>
                </a:lnTo>
                <a:lnTo>
                  <a:pt x="3543" y="295"/>
                </a:lnTo>
                <a:lnTo>
                  <a:pt x="3544" y="294"/>
                </a:lnTo>
                <a:lnTo>
                  <a:pt x="3544" y="291"/>
                </a:lnTo>
                <a:lnTo>
                  <a:pt x="3544" y="286"/>
                </a:lnTo>
                <a:lnTo>
                  <a:pt x="3545" y="283"/>
                </a:lnTo>
                <a:lnTo>
                  <a:pt x="3545" y="280"/>
                </a:lnTo>
                <a:lnTo>
                  <a:pt x="3545" y="280"/>
                </a:lnTo>
                <a:lnTo>
                  <a:pt x="3545" y="282"/>
                </a:lnTo>
                <a:lnTo>
                  <a:pt x="3545" y="280"/>
                </a:lnTo>
                <a:lnTo>
                  <a:pt x="3545" y="283"/>
                </a:lnTo>
                <a:lnTo>
                  <a:pt x="3546" y="285"/>
                </a:lnTo>
                <a:lnTo>
                  <a:pt x="3546" y="288"/>
                </a:lnTo>
                <a:lnTo>
                  <a:pt x="3546" y="293"/>
                </a:lnTo>
                <a:lnTo>
                  <a:pt x="3546" y="296"/>
                </a:lnTo>
                <a:lnTo>
                  <a:pt x="3547" y="302"/>
                </a:lnTo>
                <a:lnTo>
                  <a:pt x="3547" y="307"/>
                </a:lnTo>
                <a:lnTo>
                  <a:pt x="3547" y="311"/>
                </a:lnTo>
                <a:lnTo>
                  <a:pt x="3548" y="316"/>
                </a:lnTo>
                <a:lnTo>
                  <a:pt x="3548" y="318"/>
                </a:lnTo>
                <a:lnTo>
                  <a:pt x="3548" y="322"/>
                </a:lnTo>
                <a:lnTo>
                  <a:pt x="3548" y="324"/>
                </a:lnTo>
                <a:lnTo>
                  <a:pt x="3549" y="329"/>
                </a:lnTo>
                <a:lnTo>
                  <a:pt x="3549" y="328"/>
                </a:lnTo>
                <a:lnTo>
                  <a:pt x="3549" y="330"/>
                </a:lnTo>
                <a:lnTo>
                  <a:pt x="3549" y="332"/>
                </a:lnTo>
                <a:lnTo>
                  <a:pt x="3549" y="333"/>
                </a:lnTo>
                <a:lnTo>
                  <a:pt x="3549" y="335"/>
                </a:lnTo>
                <a:lnTo>
                  <a:pt x="3550" y="333"/>
                </a:lnTo>
                <a:lnTo>
                  <a:pt x="3550" y="337"/>
                </a:lnTo>
                <a:lnTo>
                  <a:pt x="3550" y="336"/>
                </a:lnTo>
                <a:lnTo>
                  <a:pt x="3551" y="335"/>
                </a:lnTo>
                <a:lnTo>
                  <a:pt x="3551" y="334"/>
                </a:lnTo>
                <a:lnTo>
                  <a:pt x="3551" y="334"/>
                </a:lnTo>
                <a:lnTo>
                  <a:pt x="3551" y="334"/>
                </a:lnTo>
                <a:lnTo>
                  <a:pt x="3552" y="334"/>
                </a:lnTo>
                <a:lnTo>
                  <a:pt x="3552" y="335"/>
                </a:lnTo>
                <a:lnTo>
                  <a:pt x="3552" y="334"/>
                </a:lnTo>
                <a:lnTo>
                  <a:pt x="3552" y="334"/>
                </a:lnTo>
                <a:lnTo>
                  <a:pt x="3553" y="335"/>
                </a:lnTo>
                <a:lnTo>
                  <a:pt x="3553" y="336"/>
                </a:lnTo>
                <a:lnTo>
                  <a:pt x="3553" y="338"/>
                </a:lnTo>
                <a:lnTo>
                  <a:pt x="3553" y="337"/>
                </a:lnTo>
                <a:lnTo>
                  <a:pt x="3554" y="334"/>
                </a:lnTo>
                <a:lnTo>
                  <a:pt x="3554" y="333"/>
                </a:lnTo>
                <a:lnTo>
                  <a:pt x="3554" y="334"/>
                </a:lnTo>
                <a:lnTo>
                  <a:pt x="3554" y="336"/>
                </a:lnTo>
                <a:lnTo>
                  <a:pt x="3554" y="338"/>
                </a:lnTo>
                <a:lnTo>
                  <a:pt x="3555" y="339"/>
                </a:lnTo>
                <a:lnTo>
                  <a:pt x="3555" y="338"/>
                </a:lnTo>
                <a:lnTo>
                  <a:pt x="3555" y="338"/>
                </a:lnTo>
                <a:lnTo>
                  <a:pt x="3555" y="339"/>
                </a:lnTo>
                <a:lnTo>
                  <a:pt x="3556" y="337"/>
                </a:lnTo>
                <a:lnTo>
                  <a:pt x="3556" y="338"/>
                </a:lnTo>
                <a:lnTo>
                  <a:pt x="3556" y="339"/>
                </a:lnTo>
                <a:lnTo>
                  <a:pt x="3556" y="339"/>
                </a:lnTo>
                <a:lnTo>
                  <a:pt x="3557" y="338"/>
                </a:lnTo>
                <a:lnTo>
                  <a:pt x="3557" y="338"/>
                </a:lnTo>
                <a:lnTo>
                  <a:pt x="3557" y="339"/>
                </a:lnTo>
                <a:lnTo>
                  <a:pt x="3557" y="339"/>
                </a:lnTo>
                <a:lnTo>
                  <a:pt x="3558" y="339"/>
                </a:lnTo>
                <a:lnTo>
                  <a:pt x="3558" y="340"/>
                </a:lnTo>
                <a:lnTo>
                  <a:pt x="3558" y="338"/>
                </a:lnTo>
                <a:lnTo>
                  <a:pt x="3558" y="338"/>
                </a:lnTo>
                <a:lnTo>
                  <a:pt x="3558" y="340"/>
                </a:lnTo>
                <a:lnTo>
                  <a:pt x="3559" y="340"/>
                </a:lnTo>
                <a:lnTo>
                  <a:pt x="3559" y="339"/>
                </a:lnTo>
                <a:lnTo>
                  <a:pt x="3559" y="338"/>
                </a:lnTo>
                <a:lnTo>
                  <a:pt x="3559" y="336"/>
                </a:lnTo>
                <a:lnTo>
                  <a:pt x="3560" y="337"/>
                </a:lnTo>
                <a:lnTo>
                  <a:pt x="3560" y="334"/>
                </a:lnTo>
                <a:lnTo>
                  <a:pt x="3560" y="335"/>
                </a:lnTo>
                <a:lnTo>
                  <a:pt x="3560" y="336"/>
                </a:lnTo>
                <a:lnTo>
                  <a:pt x="3561" y="337"/>
                </a:lnTo>
                <a:lnTo>
                  <a:pt x="3561" y="338"/>
                </a:lnTo>
                <a:lnTo>
                  <a:pt x="3561" y="338"/>
                </a:lnTo>
                <a:lnTo>
                  <a:pt x="3561" y="338"/>
                </a:lnTo>
                <a:lnTo>
                  <a:pt x="3562" y="336"/>
                </a:lnTo>
                <a:lnTo>
                  <a:pt x="3562" y="336"/>
                </a:lnTo>
                <a:lnTo>
                  <a:pt x="3562" y="336"/>
                </a:lnTo>
                <a:lnTo>
                  <a:pt x="3562" y="336"/>
                </a:lnTo>
                <a:lnTo>
                  <a:pt x="3562" y="337"/>
                </a:lnTo>
                <a:lnTo>
                  <a:pt x="3563" y="337"/>
                </a:lnTo>
                <a:lnTo>
                  <a:pt x="3563" y="338"/>
                </a:lnTo>
                <a:lnTo>
                  <a:pt x="3563" y="338"/>
                </a:lnTo>
                <a:lnTo>
                  <a:pt x="3563" y="337"/>
                </a:lnTo>
                <a:lnTo>
                  <a:pt x="3564" y="336"/>
                </a:lnTo>
                <a:lnTo>
                  <a:pt x="3564" y="336"/>
                </a:lnTo>
                <a:lnTo>
                  <a:pt x="3564" y="337"/>
                </a:lnTo>
                <a:lnTo>
                  <a:pt x="3564" y="336"/>
                </a:lnTo>
                <a:lnTo>
                  <a:pt x="3565" y="337"/>
                </a:lnTo>
                <a:lnTo>
                  <a:pt x="3565" y="337"/>
                </a:lnTo>
                <a:lnTo>
                  <a:pt x="3565" y="336"/>
                </a:lnTo>
                <a:lnTo>
                  <a:pt x="3565" y="338"/>
                </a:lnTo>
                <a:lnTo>
                  <a:pt x="3566" y="340"/>
                </a:lnTo>
                <a:lnTo>
                  <a:pt x="3566" y="342"/>
                </a:lnTo>
                <a:lnTo>
                  <a:pt x="3566" y="342"/>
                </a:lnTo>
                <a:lnTo>
                  <a:pt x="3566" y="338"/>
                </a:lnTo>
                <a:lnTo>
                  <a:pt x="3567" y="337"/>
                </a:lnTo>
                <a:lnTo>
                  <a:pt x="3567" y="338"/>
                </a:lnTo>
                <a:lnTo>
                  <a:pt x="3567" y="338"/>
                </a:lnTo>
                <a:lnTo>
                  <a:pt x="3567" y="338"/>
                </a:lnTo>
                <a:lnTo>
                  <a:pt x="3567" y="337"/>
                </a:lnTo>
                <a:lnTo>
                  <a:pt x="3568" y="337"/>
                </a:lnTo>
                <a:lnTo>
                  <a:pt x="3568" y="338"/>
                </a:lnTo>
                <a:lnTo>
                  <a:pt x="3568" y="340"/>
                </a:lnTo>
                <a:lnTo>
                  <a:pt x="3568" y="341"/>
                </a:lnTo>
                <a:lnTo>
                  <a:pt x="3569" y="342"/>
                </a:lnTo>
                <a:lnTo>
                  <a:pt x="3569" y="338"/>
                </a:lnTo>
                <a:lnTo>
                  <a:pt x="3569" y="337"/>
                </a:lnTo>
                <a:lnTo>
                  <a:pt x="3569" y="337"/>
                </a:lnTo>
                <a:lnTo>
                  <a:pt x="3570" y="339"/>
                </a:lnTo>
                <a:lnTo>
                  <a:pt x="3570" y="338"/>
                </a:lnTo>
                <a:lnTo>
                  <a:pt x="3570" y="339"/>
                </a:lnTo>
                <a:lnTo>
                  <a:pt x="3570" y="342"/>
                </a:lnTo>
                <a:lnTo>
                  <a:pt x="3571" y="341"/>
                </a:lnTo>
                <a:lnTo>
                  <a:pt x="3571" y="340"/>
                </a:lnTo>
                <a:lnTo>
                  <a:pt x="3571" y="338"/>
                </a:lnTo>
                <a:lnTo>
                  <a:pt x="3571" y="338"/>
                </a:lnTo>
                <a:lnTo>
                  <a:pt x="3571" y="339"/>
                </a:lnTo>
                <a:lnTo>
                  <a:pt x="3572" y="340"/>
                </a:lnTo>
                <a:lnTo>
                  <a:pt x="3572" y="340"/>
                </a:lnTo>
                <a:lnTo>
                  <a:pt x="3572" y="337"/>
                </a:lnTo>
                <a:lnTo>
                  <a:pt x="3572" y="336"/>
                </a:lnTo>
                <a:lnTo>
                  <a:pt x="3573" y="336"/>
                </a:lnTo>
                <a:lnTo>
                  <a:pt x="3573" y="338"/>
                </a:lnTo>
                <a:lnTo>
                  <a:pt x="3573" y="338"/>
                </a:lnTo>
                <a:lnTo>
                  <a:pt x="3573" y="339"/>
                </a:lnTo>
                <a:lnTo>
                  <a:pt x="3574" y="339"/>
                </a:lnTo>
                <a:lnTo>
                  <a:pt x="3574" y="338"/>
                </a:lnTo>
                <a:lnTo>
                  <a:pt x="3574" y="337"/>
                </a:lnTo>
                <a:lnTo>
                  <a:pt x="3574" y="336"/>
                </a:lnTo>
                <a:lnTo>
                  <a:pt x="3575" y="336"/>
                </a:lnTo>
                <a:lnTo>
                  <a:pt x="3575" y="334"/>
                </a:lnTo>
                <a:lnTo>
                  <a:pt x="3575" y="337"/>
                </a:lnTo>
                <a:lnTo>
                  <a:pt x="3575" y="339"/>
                </a:lnTo>
                <a:lnTo>
                  <a:pt x="3576" y="338"/>
                </a:lnTo>
                <a:lnTo>
                  <a:pt x="3576" y="338"/>
                </a:lnTo>
                <a:lnTo>
                  <a:pt x="3576" y="336"/>
                </a:lnTo>
                <a:lnTo>
                  <a:pt x="3576" y="337"/>
                </a:lnTo>
                <a:lnTo>
                  <a:pt x="3576" y="338"/>
                </a:lnTo>
                <a:lnTo>
                  <a:pt x="3577" y="337"/>
                </a:lnTo>
                <a:lnTo>
                  <a:pt x="3577" y="337"/>
                </a:lnTo>
                <a:lnTo>
                  <a:pt x="3577" y="337"/>
                </a:lnTo>
                <a:lnTo>
                  <a:pt x="3577" y="337"/>
                </a:lnTo>
                <a:lnTo>
                  <a:pt x="3578" y="340"/>
                </a:lnTo>
                <a:lnTo>
                  <a:pt x="3578" y="337"/>
                </a:lnTo>
                <a:lnTo>
                  <a:pt x="3578" y="337"/>
                </a:lnTo>
                <a:lnTo>
                  <a:pt x="3578" y="337"/>
                </a:lnTo>
                <a:lnTo>
                  <a:pt x="3579" y="340"/>
                </a:lnTo>
                <a:lnTo>
                  <a:pt x="3579" y="339"/>
                </a:lnTo>
                <a:lnTo>
                  <a:pt x="3579" y="337"/>
                </a:lnTo>
                <a:lnTo>
                  <a:pt x="3579" y="336"/>
                </a:lnTo>
                <a:lnTo>
                  <a:pt x="3580" y="337"/>
                </a:lnTo>
                <a:lnTo>
                  <a:pt x="3580" y="334"/>
                </a:lnTo>
                <a:lnTo>
                  <a:pt x="3580" y="334"/>
                </a:lnTo>
                <a:lnTo>
                  <a:pt x="3580" y="334"/>
                </a:lnTo>
                <a:lnTo>
                  <a:pt x="3580" y="334"/>
                </a:lnTo>
                <a:lnTo>
                  <a:pt x="3581" y="335"/>
                </a:lnTo>
                <a:lnTo>
                  <a:pt x="3581" y="331"/>
                </a:lnTo>
                <a:lnTo>
                  <a:pt x="3581" y="330"/>
                </a:lnTo>
                <a:lnTo>
                  <a:pt x="3581" y="330"/>
                </a:lnTo>
                <a:lnTo>
                  <a:pt x="3582" y="329"/>
                </a:lnTo>
                <a:lnTo>
                  <a:pt x="3582" y="330"/>
                </a:lnTo>
                <a:lnTo>
                  <a:pt x="3582" y="328"/>
                </a:lnTo>
                <a:lnTo>
                  <a:pt x="3582" y="327"/>
                </a:lnTo>
                <a:lnTo>
                  <a:pt x="3583" y="323"/>
                </a:lnTo>
                <a:lnTo>
                  <a:pt x="3583" y="323"/>
                </a:lnTo>
                <a:lnTo>
                  <a:pt x="3583" y="324"/>
                </a:lnTo>
                <a:lnTo>
                  <a:pt x="3584" y="328"/>
                </a:lnTo>
                <a:lnTo>
                  <a:pt x="3584" y="327"/>
                </a:lnTo>
                <a:lnTo>
                  <a:pt x="3584" y="326"/>
                </a:lnTo>
                <a:lnTo>
                  <a:pt x="3584" y="328"/>
                </a:lnTo>
                <a:lnTo>
                  <a:pt x="3585" y="329"/>
                </a:lnTo>
                <a:lnTo>
                  <a:pt x="3585" y="331"/>
                </a:lnTo>
                <a:lnTo>
                  <a:pt x="3585" y="332"/>
                </a:lnTo>
                <a:lnTo>
                  <a:pt x="3585" y="333"/>
                </a:lnTo>
                <a:lnTo>
                  <a:pt x="3585" y="334"/>
                </a:lnTo>
                <a:lnTo>
                  <a:pt x="3585" y="336"/>
                </a:lnTo>
                <a:lnTo>
                  <a:pt x="3586" y="337"/>
                </a:lnTo>
                <a:lnTo>
                  <a:pt x="3586" y="337"/>
                </a:lnTo>
                <a:lnTo>
                  <a:pt x="3586" y="337"/>
                </a:lnTo>
                <a:lnTo>
                  <a:pt x="3587" y="337"/>
                </a:lnTo>
                <a:lnTo>
                  <a:pt x="3587" y="338"/>
                </a:lnTo>
                <a:lnTo>
                  <a:pt x="3587" y="338"/>
                </a:lnTo>
                <a:lnTo>
                  <a:pt x="3587" y="338"/>
                </a:lnTo>
                <a:lnTo>
                  <a:pt x="3588" y="335"/>
                </a:lnTo>
                <a:lnTo>
                  <a:pt x="3588" y="334"/>
                </a:lnTo>
                <a:lnTo>
                  <a:pt x="3588" y="333"/>
                </a:lnTo>
                <a:lnTo>
                  <a:pt x="3588" y="334"/>
                </a:lnTo>
                <a:lnTo>
                  <a:pt x="3589" y="334"/>
                </a:lnTo>
                <a:lnTo>
                  <a:pt x="3589" y="334"/>
                </a:lnTo>
                <a:lnTo>
                  <a:pt x="3589" y="332"/>
                </a:lnTo>
                <a:lnTo>
                  <a:pt x="3589" y="334"/>
                </a:lnTo>
                <a:lnTo>
                  <a:pt x="3589" y="338"/>
                </a:lnTo>
                <a:lnTo>
                  <a:pt x="3590" y="342"/>
                </a:lnTo>
                <a:lnTo>
                  <a:pt x="3590" y="332"/>
                </a:lnTo>
                <a:lnTo>
                  <a:pt x="3590" y="306"/>
                </a:lnTo>
                <a:lnTo>
                  <a:pt x="3590" y="255"/>
                </a:lnTo>
                <a:lnTo>
                  <a:pt x="3591" y="183"/>
                </a:lnTo>
                <a:lnTo>
                  <a:pt x="3591" y="109"/>
                </a:lnTo>
                <a:lnTo>
                  <a:pt x="3591" y="54"/>
                </a:lnTo>
                <a:lnTo>
                  <a:pt x="3591" y="30"/>
                </a:lnTo>
                <a:lnTo>
                  <a:pt x="3592" y="50"/>
                </a:lnTo>
                <a:lnTo>
                  <a:pt x="3592" y="100"/>
                </a:lnTo>
                <a:lnTo>
                  <a:pt x="3592" y="171"/>
                </a:lnTo>
                <a:lnTo>
                  <a:pt x="3592" y="239"/>
                </a:lnTo>
                <a:lnTo>
                  <a:pt x="3593" y="296"/>
                </a:lnTo>
                <a:lnTo>
                  <a:pt x="3593" y="323"/>
                </a:lnTo>
                <a:lnTo>
                  <a:pt x="3593" y="328"/>
                </a:lnTo>
                <a:lnTo>
                  <a:pt x="3593" y="327"/>
                </a:lnTo>
                <a:lnTo>
                  <a:pt x="3594" y="326"/>
                </a:lnTo>
                <a:lnTo>
                  <a:pt x="3594" y="328"/>
                </a:lnTo>
                <a:lnTo>
                  <a:pt x="3594" y="330"/>
                </a:lnTo>
                <a:lnTo>
                  <a:pt x="3594" y="333"/>
                </a:lnTo>
                <a:lnTo>
                  <a:pt x="3594" y="335"/>
                </a:lnTo>
                <a:lnTo>
                  <a:pt x="3595" y="335"/>
                </a:lnTo>
                <a:lnTo>
                  <a:pt x="3595" y="336"/>
                </a:lnTo>
                <a:lnTo>
                  <a:pt x="3595" y="335"/>
                </a:lnTo>
                <a:lnTo>
                  <a:pt x="3595" y="336"/>
                </a:lnTo>
                <a:lnTo>
                  <a:pt x="3596" y="336"/>
                </a:lnTo>
                <a:lnTo>
                  <a:pt x="3596" y="337"/>
                </a:lnTo>
                <a:lnTo>
                  <a:pt x="3596" y="335"/>
                </a:lnTo>
                <a:lnTo>
                  <a:pt x="3596" y="334"/>
                </a:lnTo>
                <a:lnTo>
                  <a:pt x="3597" y="334"/>
                </a:lnTo>
                <a:lnTo>
                  <a:pt x="3597" y="335"/>
                </a:lnTo>
                <a:lnTo>
                  <a:pt x="3597" y="336"/>
                </a:lnTo>
                <a:lnTo>
                  <a:pt x="3597" y="339"/>
                </a:lnTo>
                <a:lnTo>
                  <a:pt x="3598" y="336"/>
                </a:lnTo>
                <a:lnTo>
                  <a:pt x="3598" y="334"/>
                </a:lnTo>
                <a:lnTo>
                  <a:pt x="3598" y="331"/>
                </a:lnTo>
                <a:lnTo>
                  <a:pt x="3598" y="332"/>
                </a:lnTo>
                <a:lnTo>
                  <a:pt x="3598" y="333"/>
                </a:lnTo>
                <a:lnTo>
                  <a:pt x="3599" y="334"/>
                </a:lnTo>
                <a:lnTo>
                  <a:pt x="3599" y="333"/>
                </a:lnTo>
                <a:lnTo>
                  <a:pt x="3599" y="330"/>
                </a:lnTo>
                <a:lnTo>
                  <a:pt x="3599" y="330"/>
                </a:lnTo>
                <a:lnTo>
                  <a:pt x="3600" y="330"/>
                </a:lnTo>
                <a:lnTo>
                  <a:pt x="3600" y="330"/>
                </a:lnTo>
                <a:lnTo>
                  <a:pt x="3600" y="330"/>
                </a:lnTo>
                <a:lnTo>
                  <a:pt x="3600" y="329"/>
                </a:lnTo>
                <a:lnTo>
                  <a:pt x="3601" y="330"/>
                </a:lnTo>
                <a:lnTo>
                  <a:pt x="3601" y="330"/>
                </a:lnTo>
                <a:lnTo>
                  <a:pt x="3601" y="326"/>
                </a:lnTo>
                <a:lnTo>
                  <a:pt x="3601" y="324"/>
                </a:lnTo>
                <a:lnTo>
                  <a:pt x="3602" y="323"/>
                </a:lnTo>
                <a:lnTo>
                  <a:pt x="3602" y="321"/>
                </a:lnTo>
                <a:lnTo>
                  <a:pt x="3602" y="316"/>
                </a:lnTo>
                <a:lnTo>
                  <a:pt x="3602" y="318"/>
                </a:lnTo>
                <a:lnTo>
                  <a:pt x="3602" y="316"/>
                </a:lnTo>
                <a:lnTo>
                  <a:pt x="3603" y="312"/>
                </a:lnTo>
                <a:lnTo>
                  <a:pt x="3603" y="310"/>
                </a:lnTo>
                <a:lnTo>
                  <a:pt x="3603" y="308"/>
                </a:lnTo>
                <a:lnTo>
                  <a:pt x="3603" y="305"/>
                </a:lnTo>
                <a:lnTo>
                  <a:pt x="3604" y="300"/>
                </a:lnTo>
                <a:lnTo>
                  <a:pt x="3604" y="296"/>
                </a:lnTo>
                <a:lnTo>
                  <a:pt x="3604" y="293"/>
                </a:lnTo>
                <a:lnTo>
                  <a:pt x="3604" y="291"/>
                </a:lnTo>
                <a:lnTo>
                  <a:pt x="3605" y="288"/>
                </a:lnTo>
                <a:lnTo>
                  <a:pt x="3605" y="285"/>
                </a:lnTo>
                <a:lnTo>
                  <a:pt x="3605" y="283"/>
                </a:lnTo>
                <a:lnTo>
                  <a:pt x="3605" y="278"/>
                </a:lnTo>
                <a:lnTo>
                  <a:pt x="3606" y="277"/>
                </a:lnTo>
                <a:lnTo>
                  <a:pt x="3606" y="276"/>
                </a:lnTo>
                <a:lnTo>
                  <a:pt x="3606" y="272"/>
                </a:lnTo>
                <a:lnTo>
                  <a:pt x="3606" y="271"/>
                </a:lnTo>
                <a:lnTo>
                  <a:pt x="3607" y="273"/>
                </a:lnTo>
                <a:lnTo>
                  <a:pt x="3607" y="276"/>
                </a:lnTo>
                <a:lnTo>
                  <a:pt x="3607" y="279"/>
                </a:lnTo>
                <a:lnTo>
                  <a:pt x="3607" y="285"/>
                </a:lnTo>
                <a:lnTo>
                  <a:pt x="3607" y="290"/>
                </a:lnTo>
                <a:lnTo>
                  <a:pt x="3608" y="294"/>
                </a:lnTo>
                <a:lnTo>
                  <a:pt x="3608" y="299"/>
                </a:lnTo>
                <a:lnTo>
                  <a:pt x="3608" y="304"/>
                </a:lnTo>
                <a:lnTo>
                  <a:pt x="3608" y="308"/>
                </a:lnTo>
                <a:lnTo>
                  <a:pt x="3609" y="311"/>
                </a:lnTo>
                <a:lnTo>
                  <a:pt x="3609" y="314"/>
                </a:lnTo>
                <a:lnTo>
                  <a:pt x="3609" y="320"/>
                </a:lnTo>
                <a:lnTo>
                  <a:pt x="3609" y="322"/>
                </a:lnTo>
                <a:lnTo>
                  <a:pt x="3610" y="324"/>
                </a:lnTo>
                <a:lnTo>
                  <a:pt x="3610" y="325"/>
                </a:lnTo>
                <a:lnTo>
                  <a:pt x="3610" y="328"/>
                </a:lnTo>
                <a:lnTo>
                  <a:pt x="3610" y="330"/>
                </a:lnTo>
                <a:lnTo>
                  <a:pt x="3611" y="333"/>
                </a:lnTo>
                <a:lnTo>
                  <a:pt x="3611" y="333"/>
                </a:lnTo>
                <a:lnTo>
                  <a:pt x="3611" y="329"/>
                </a:lnTo>
                <a:lnTo>
                  <a:pt x="3611" y="330"/>
                </a:lnTo>
                <a:lnTo>
                  <a:pt x="3611" y="333"/>
                </a:lnTo>
                <a:lnTo>
                  <a:pt x="3612" y="336"/>
                </a:lnTo>
                <a:lnTo>
                  <a:pt x="3612" y="340"/>
                </a:lnTo>
                <a:lnTo>
                  <a:pt x="3612" y="334"/>
                </a:lnTo>
                <a:lnTo>
                  <a:pt x="3612" y="332"/>
                </a:lnTo>
                <a:lnTo>
                  <a:pt x="3613" y="332"/>
                </a:lnTo>
                <a:lnTo>
                  <a:pt x="3613" y="333"/>
                </a:lnTo>
                <a:lnTo>
                  <a:pt x="3613" y="333"/>
                </a:lnTo>
                <a:lnTo>
                  <a:pt x="3613" y="333"/>
                </a:lnTo>
                <a:lnTo>
                  <a:pt x="3614" y="333"/>
                </a:lnTo>
                <a:lnTo>
                  <a:pt x="3614" y="334"/>
                </a:lnTo>
                <a:lnTo>
                  <a:pt x="3614" y="333"/>
                </a:lnTo>
                <a:lnTo>
                  <a:pt x="3614" y="334"/>
                </a:lnTo>
                <a:lnTo>
                  <a:pt x="3615" y="336"/>
                </a:lnTo>
                <a:lnTo>
                  <a:pt x="3615" y="336"/>
                </a:lnTo>
                <a:lnTo>
                  <a:pt x="3615" y="334"/>
                </a:lnTo>
                <a:lnTo>
                  <a:pt x="3615" y="335"/>
                </a:lnTo>
                <a:lnTo>
                  <a:pt x="3616" y="336"/>
                </a:lnTo>
                <a:lnTo>
                  <a:pt x="3616" y="337"/>
                </a:lnTo>
                <a:lnTo>
                  <a:pt x="3616" y="338"/>
                </a:lnTo>
                <a:lnTo>
                  <a:pt x="3616" y="339"/>
                </a:lnTo>
                <a:lnTo>
                  <a:pt x="3616" y="339"/>
                </a:lnTo>
                <a:lnTo>
                  <a:pt x="3617" y="338"/>
                </a:lnTo>
                <a:lnTo>
                  <a:pt x="3617" y="338"/>
                </a:lnTo>
                <a:lnTo>
                  <a:pt x="3617" y="339"/>
                </a:lnTo>
                <a:lnTo>
                  <a:pt x="3617" y="339"/>
                </a:lnTo>
                <a:lnTo>
                  <a:pt x="3618" y="339"/>
                </a:lnTo>
                <a:lnTo>
                  <a:pt x="3618" y="337"/>
                </a:lnTo>
                <a:lnTo>
                  <a:pt x="3618" y="338"/>
                </a:lnTo>
                <a:lnTo>
                  <a:pt x="3618" y="339"/>
                </a:lnTo>
                <a:lnTo>
                  <a:pt x="3619" y="339"/>
                </a:lnTo>
                <a:lnTo>
                  <a:pt x="3619" y="339"/>
                </a:lnTo>
                <a:lnTo>
                  <a:pt x="3619" y="339"/>
                </a:lnTo>
                <a:lnTo>
                  <a:pt x="3620" y="336"/>
                </a:lnTo>
                <a:lnTo>
                  <a:pt x="3620" y="336"/>
                </a:lnTo>
                <a:lnTo>
                  <a:pt x="3620" y="337"/>
                </a:lnTo>
                <a:lnTo>
                  <a:pt x="3620" y="337"/>
                </a:lnTo>
                <a:lnTo>
                  <a:pt x="3620" y="336"/>
                </a:lnTo>
                <a:lnTo>
                  <a:pt x="3620" y="335"/>
                </a:lnTo>
                <a:lnTo>
                  <a:pt x="3621" y="336"/>
                </a:lnTo>
                <a:lnTo>
                  <a:pt x="3621" y="334"/>
                </a:lnTo>
                <a:lnTo>
                  <a:pt x="3621" y="333"/>
                </a:lnTo>
                <a:lnTo>
                  <a:pt x="3621" y="332"/>
                </a:lnTo>
                <a:lnTo>
                  <a:pt x="3622" y="334"/>
                </a:lnTo>
                <a:lnTo>
                  <a:pt x="3622" y="337"/>
                </a:lnTo>
                <a:lnTo>
                  <a:pt x="3622" y="336"/>
                </a:lnTo>
                <a:lnTo>
                  <a:pt x="3623" y="336"/>
                </a:lnTo>
                <a:lnTo>
                  <a:pt x="3623" y="333"/>
                </a:lnTo>
                <a:lnTo>
                  <a:pt x="3623" y="333"/>
                </a:lnTo>
                <a:lnTo>
                  <a:pt x="3623" y="334"/>
                </a:lnTo>
                <a:lnTo>
                  <a:pt x="3624" y="334"/>
                </a:lnTo>
                <a:lnTo>
                  <a:pt x="3624" y="334"/>
                </a:lnTo>
                <a:lnTo>
                  <a:pt x="3624" y="333"/>
                </a:lnTo>
                <a:lnTo>
                  <a:pt x="3624" y="334"/>
                </a:lnTo>
                <a:lnTo>
                  <a:pt x="3625" y="336"/>
                </a:lnTo>
                <a:lnTo>
                  <a:pt x="3625" y="335"/>
                </a:lnTo>
                <a:lnTo>
                  <a:pt x="3625" y="336"/>
                </a:lnTo>
                <a:lnTo>
                  <a:pt x="3625" y="336"/>
                </a:lnTo>
                <a:lnTo>
                  <a:pt x="3625" y="337"/>
                </a:lnTo>
                <a:lnTo>
                  <a:pt x="3626" y="336"/>
                </a:lnTo>
                <a:lnTo>
                  <a:pt x="3626" y="333"/>
                </a:lnTo>
                <a:lnTo>
                  <a:pt x="3626" y="332"/>
                </a:lnTo>
                <a:lnTo>
                  <a:pt x="3626" y="332"/>
                </a:lnTo>
                <a:lnTo>
                  <a:pt x="3627" y="334"/>
                </a:lnTo>
                <a:lnTo>
                  <a:pt x="3627" y="335"/>
                </a:lnTo>
                <a:lnTo>
                  <a:pt x="3627" y="336"/>
                </a:lnTo>
                <a:lnTo>
                  <a:pt x="3627" y="337"/>
                </a:lnTo>
                <a:lnTo>
                  <a:pt x="3628" y="337"/>
                </a:lnTo>
                <a:lnTo>
                  <a:pt x="3628" y="333"/>
                </a:lnTo>
                <a:lnTo>
                  <a:pt x="3628" y="333"/>
                </a:lnTo>
                <a:lnTo>
                  <a:pt x="3628" y="332"/>
                </a:lnTo>
                <a:lnTo>
                  <a:pt x="3629" y="329"/>
                </a:lnTo>
                <a:lnTo>
                  <a:pt x="3629" y="320"/>
                </a:lnTo>
                <a:lnTo>
                  <a:pt x="3629" y="310"/>
                </a:lnTo>
                <a:lnTo>
                  <a:pt x="3629" y="299"/>
                </a:lnTo>
                <a:lnTo>
                  <a:pt x="3629" y="286"/>
                </a:lnTo>
                <a:lnTo>
                  <a:pt x="3630" y="268"/>
                </a:lnTo>
                <a:lnTo>
                  <a:pt x="3630" y="247"/>
                </a:lnTo>
                <a:lnTo>
                  <a:pt x="3630" y="227"/>
                </a:lnTo>
                <a:lnTo>
                  <a:pt x="3630" y="207"/>
                </a:lnTo>
                <a:lnTo>
                  <a:pt x="3631" y="189"/>
                </a:lnTo>
                <a:lnTo>
                  <a:pt x="3631" y="171"/>
                </a:lnTo>
                <a:lnTo>
                  <a:pt x="3631" y="157"/>
                </a:lnTo>
                <a:lnTo>
                  <a:pt x="3631" y="161"/>
                </a:lnTo>
                <a:lnTo>
                  <a:pt x="3632" y="189"/>
                </a:lnTo>
                <a:lnTo>
                  <a:pt x="3632" y="251"/>
                </a:lnTo>
                <a:lnTo>
                  <a:pt x="3632" y="344"/>
                </a:lnTo>
                <a:lnTo>
                  <a:pt x="3632" y="421"/>
                </a:lnTo>
                <a:lnTo>
                  <a:pt x="3633" y="465"/>
                </a:lnTo>
                <a:lnTo>
                  <a:pt x="3633" y="476"/>
                </a:lnTo>
                <a:lnTo>
                  <a:pt x="3633" y="463"/>
                </a:lnTo>
                <a:lnTo>
                  <a:pt x="3633" y="444"/>
                </a:lnTo>
                <a:lnTo>
                  <a:pt x="3634" y="427"/>
                </a:lnTo>
                <a:lnTo>
                  <a:pt x="3634" y="415"/>
                </a:lnTo>
                <a:lnTo>
                  <a:pt x="3634" y="407"/>
                </a:lnTo>
                <a:lnTo>
                  <a:pt x="3634" y="398"/>
                </a:lnTo>
                <a:lnTo>
                  <a:pt x="3634" y="387"/>
                </a:lnTo>
                <a:lnTo>
                  <a:pt x="3635" y="378"/>
                </a:lnTo>
                <a:lnTo>
                  <a:pt x="3635" y="374"/>
                </a:lnTo>
                <a:lnTo>
                  <a:pt x="3635" y="370"/>
                </a:lnTo>
                <a:lnTo>
                  <a:pt x="3635" y="366"/>
                </a:lnTo>
                <a:lnTo>
                  <a:pt x="3636" y="361"/>
                </a:lnTo>
                <a:lnTo>
                  <a:pt x="3636" y="354"/>
                </a:lnTo>
                <a:lnTo>
                  <a:pt x="3636" y="347"/>
                </a:lnTo>
                <a:lnTo>
                  <a:pt x="3636" y="340"/>
                </a:lnTo>
                <a:lnTo>
                  <a:pt x="3637" y="334"/>
                </a:lnTo>
                <a:lnTo>
                  <a:pt x="3637" y="333"/>
                </a:lnTo>
                <a:lnTo>
                  <a:pt x="3637" y="333"/>
                </a:lnTo>
                <a:lnTo>
                  <a:pt x="3637" y="333"/>
                </a:lnTo>
                <a:lnTo>
                  <a:pt x="3638" y="330"/>
                </a:lnTo>
                <a:lnTo>
                  <a:pt x="3638" y="328"/>
                </a:lnTo>
                <a:lnTo>
                  <a:pt x="3638" y="325"/>
                </a:lnTo>
                <a:lnTo>
                  <a:pt x="3638" y="323"/>
                </a:lnTo>
                <a:lnTo>
                  <a:pt x="3638" y="322"/>
                </a:lnTo>
                <a:lnTo>
                  <a:pt x="3639" y="320"/>
                </a:lnTo>
                <a:lnTo>
                  <a:pt x="3639" y="317"/>
                </a:lnTo>
                <a:lnTo>
                  <a:pt x="3639" y="314"/>
                </a:lnTo>
                <a:lnTo>
                  <a:pt x="3639" y="310"/>
                </a:lnTo>
                <a:lnTo>
                  <a:pt x="3640" y="310"/>
                </a:lnTo>
                <a:lnTo>
                  <a:pt x="3640" y="307"/>
                </a:lnTo>
                <a:lnTo>
                  <a:pt x="3640" y="305"/>
                </a:lnTo>
                <a:lnTo>
                  <a:pt x="3640" y="305"/>
                </a:lnTo>
                <a:lnTo>
                  <a:pt x="3641" y="301"/>
                </a:lnTo>
                <a:lnTo>
                  <a:pt x="3641" y="297"/>
                </a:lnTo>
                <a:lnTo>
                  <a:pt x="3641" y="293"/>
                </a:lnTo>
                <a:lnTo>
                  <a:pt x="3641" y="288"/>
                </a:lnTo>
                <a:lnTo>
                  <a:pt x="3642" y="284"/>
                </a:lnTo>
                <a:lnTo>
                  <a:pt x="3642" y="280"/>
                </a:lnTo>
                <a:lnTo>
                  <a:pt x="3642" y="274"/>
                </a:lnTo>
                <a:lnTo>
                  <a:pt x="3642" y="272"/>
                </a:lnTo>
                <a:lnTo>
                  <a:pt x="3642" y="266"/>
                </a:lnTo>
                <a:lnTo>
                  <a:pt x="3643" y="260"/>
                </a:lnTo>
                <a:lnTo>
                  <a:pt x="3643" y="253"/>
                </a:lnTo>
                <a:lnTo>
                  <a:pt x="3643" y="245"/>
                </a:lnTo>
                <a:lnTo>
                  <a:pt x="3643" y="241"/>
                </a:lnTo>
                <a:lnTo>
                  <a:pt x="3644" y="235"/>
                </a:lnTo>
                <a:lnTo>
                  <a:pt x="3644" y="232"/>
                </a:lnTo>
                <a:lnTo>
                  <a:pt x="3644" y="228"/>
                </a:lnTo>
                <a:lnTo>
                  <a:pt x="3644" y="223"/>
                </a:lnTo>
                <a:lnTo>
                  <a:pt x="3645" y="218"/>
                </a:lnTo>
                <a:lnTo>
                  <a:pt x="3645" y="215"/>
                </a:lnTo>
                <a:lnTo>
                  <a:pt x="3645" y="211"/>
                </a:lnTo>
                <a:lnTo>
                  <a:pt x="3645" y="210"/>
                </a:lnTo>
                <a:lnTo>
                  <a:pt x="3646" y="210"/>
                </a:lnTo>
                <a:lnTo>
                  <a:pt x="3646" y="210"/>
                </a:lnTo>
                <a:lnTo>
                  <a:pt x="3646" y="213"/>
                </a:lnTo>
                <a:lnTo>
                  <a:pt x="3646" y="213"/>
                </a:lnTo>
                <a:lnTo>
                  <a:pt x="3647" y="217"/>
                </a:lnTo>
                <a:lnTo>
                  <a:pt x="3647" y="222"/>
                </a:lnTo>
                <a:lnTo>
                  <a:pt x="3647" y="230"/>
                </a:lnTo>
                <a:lnTo>
                  <a:pt x="3647" y="238"/>
                </a:lnTo>
                <a:lnTo>
                  <a:pt x="3647" y="245"/>
                </a:lnTo>
                <a:lnTo>
                  <a:pt x="3648" y="255"/>
                </a:lnTo>
                <a:lnTo>
                  <a:pt x="3648" y="265"/>
                </a:lnTo>
                <a:lnTo>
                  <a:pt x="3648" y="272"/>
                </a:lnTo>
                <a:lnTo>
                  <a:pt x="3648" y="277"/>
                </a:lnTo>
                <a:lnTo>
                  <a:pt x="3649" y="284"/>
                </a:lnTo>
                <a:lnTo>
                  <a:pt x="3649" y="294"/>
                </a:lnTo>
                <a:lnTo>
                  <a:pt x="3649" y="301"/>
                </a:lnTo>
                <a:lnTo>
                  <a:pt x="3649" y="305"/>
                </a:lnTo>
                <a:lnTo>
                  <a:pt x="3650" y="308"/>
                </a:lnTo>
                <a:lnTo>
                  <a:pt x="3650" y="312"/>
                </a:lnTo>
                <a:lnTo>
                  <a:pt x="3650" y="316"/>
                </a:lnTo>
                <a:lnTo>
                  <a:pt x="3650" y="321"/>
                </a:lnTo>
                <a:lnTo>
                  <a:pt x="3651" y="324"/>
                </a:lnTo>
                <a:lnTo>
                  <a:pt x="3651" y="324"/>
                </a:lnTo>
                <a:lnTo>
                  <a:pt x="3651" y="325"/>
                </a:lnTo>
                <a:lnTo>
                  <a:pt x="3651" y="325"/>
                </a:lnTo>
                <a:lnTo>
                  <a:pt x="3651" y="324"/>
                </a:lnTo>
                <a:lnTo>
                  <a:pt x="3652" y="328"/>
                </a:lnTo>
                <a:lnTo>
                  <a:pt x="3652" y="328"/>
                </a:lnTo>
                <a:lnTo>
                  <a:pt x="3652" y="329"/>
                </a:lnTo>
                <a:lnTo>
                  <a:pt x="3652" y="331"/>
                </a:lnTo>
                <a:lnTo>
                  <a:pt x="3653" y="331"/>
                </a:lnTo>
                <a:lnTo>
                  <a:pt x="3653" y="330"/>
                </a:lnTo>
                <a:lnTo>
                  <a:pt x="3653" y="331"/>
                </a:lnTo>
                <a:lnTo>
                  <a:pt x="3653" y="329"/>
                </a:lnTo>
                <a:lnTo>
                  <a:pt x="3654" y="331"/>
                </a:lnTo>
                <a:lnTo>
                  <a:pt x="3654" y="332"/>
                </a:lnTo>
                <a:lnTo>
                  <a:pt x="3654" y="333"/>
                </a:lnTo>
                <a:lnTo>
                  <a:pt x="3654" y="335"/>
                </a:lnTo>
                <a:lnTo>
                  <a:pt x="3655" y="333"/>
                </a:lnTo>
                <a:lnTo>
                  <a:pt x="3655" y="332"/>
                </a:lnTo>
                <a:lnTo>
                  <a:pt x="3655" y="330"/>
                </a:lnTo>
                <a:lnTo>
                  <a:pt x="3656" y="331"/>
                </a:lnTo>
                <a:lnTo>
                  <a:pt x="3656" y="331"/>
                </a:lnTo>
                <a:lnTo>
                  <a:pt x="3656" y="332"/>
                </a:lnTo>
                <a:lnTo>
                  <a:pt x="3656" y="331"/>
                </a:lnTo>
                <a:lnTo>
                  <a:pt x="3656" y="330"/>
                </a:lnTo>
                <a:lnTo>
                  <a:pt x="3656" y="330"/>
                </a:lnTo>
                <a:lnTo>
                  <a:pt x="3657" y="330"/>
                </a:lnTo>
                <a:lnTo>
                  <a:pt x="3657" y="331"/>
                </a:lnTo>
                <a:lnTo>
                  <a:pt x="3657" y="331"/>
                </a:lnTo>
                <a:lnTo>
                  <a:pt x="3657" y="330"/>
                </a:lnTo>
                <a:lnTo>
                  <a:pt x="3658" y="330"/>
                </a:lnTo>
                <a:lnTo>
                  <a:pt x="3658" y="330"/>
                </a:lnTo>
                <a:lnTo>
                  <a:pt x="3658" y="330"/>
                </a:lnTo>
                <a:lnTo>
                  <a:pt x="3659" y="332"/>
                </a:lnTo>
                <a:lnTo>
                  <a:pt x="3659" y="332"/>
                </a:lnTo>
                <a:lnTo>
                  <a:pt x="3659" y="330"/>
                </a:lnTo>
                <a:lnTo>
                  <a:pt x="3659" y="330"/>
                </a:lnTo>
                <a:lnTo>
                  <a:pt x="3660" y="331"/>
                </a:lnTo>
                <a:lnTo>
                  <a:pt x="3660" y="333"/>
                </a:lnTo>
                <a:lnTo>
                  <a:pt x="3660" y="332"/>
                </a:lnTo>
                <a:lnTo>
                  <a:pt x="3660" y="330"/>
                </a:lnTo>
                <a:lnTo>
                  <a:pt x="3660" y="328"/>
                </a:lnTo>
                <a:lnTo>
                  <a:pt x="3660" y="330"/>
                </a:lnTo>
                <a:lnTo>
                  <a:pt x="3661" y="334"/>
                </a:lnTo>
                <a:lnTo>
                  <a:pt x="3661" y="336"/>
                </a:lnTo>
                <a:lnTo>
                  <a:pt x="3661" y="337"/>
                </a:lnTo>
                <a:lnTo>
                  <a:pt x="3662" y="334"/>
                </a:lnTo>
                <a:lnTo>
                  <a:pt x="3662" y="333"/>
                </a:lnTo>
                <a:lnTo>
                  <a:pt x="3662" y="333"/>
                </a:lnTo>
                <a:lnTo>
                  <a:pt x="3662" y="333"/>
                </a:lnTo>
                <a:lnTo>
                  <a:pt x="3663" y="334"/>
                </a:lnTo>
                <a:lnTo>
                  <a:pt x="3663" y="333"/>
                </a:lnTo>
                <a:lnTo>
                  <a:pt x="3663" y="336"/>
                </a:lnTo>
                <a:lnTo>
                  <a:pt x="3663" y="341"/>
                </a:lnTo>
                <a:lnTo>
                  <a:pt x="3664" y="338"/>
                </a:lnTo>
                <a:lnTo>
                  <a:pt x="3664" y="337"/>
                </a:lnTo>
                <a:lnTo>
                  <a:pt x="3664" y="338"/>
                </a:lnTo>
                <a:lnTo>
                  <a:pt x="3664" y="338"/>
                </a:lnTo>
                <a:lnTo>
                  <a:pt x="3665" y="340"/>
                </a:lnTo>
                <a:lnTo>
                  <a:pt x="3665" y="338"/>
                </a:lnTo>
                <a:lnTo>
                  <a:pt x="3665" y="338"/>
                </a:lnTo>
                <a:lnTo>
                  <a:pt x="3665" y="338"/>
                </a:lnTo>
                <a:lnTo>
                  <a:pt x="3665" y="340"/>
                </a:lnTo>
                <a:lnTo>
                  <a:pt x="3666" y="341"/>
                </a:lnTo>
                <a:lnTo>
                  <a:pt x="3666" y="339"/>
                </a:lnTo>
                <a:lnTo>
                  <a:pt x="3666" y="340"/>
                </a:lnTo>
                <a:lnTo>
                  <a:pt x="3666" y="339"/>
                </a:lnTo>
                <a:lnTo>
                  <a:pt x="3667" y="339"/>
                </a:lnTo>
                <a:lnTo>
                  <a:pt x="3667" y="341"/>
                </a:lnTo>
                <a:lnTo>
                  <a:pt x="3667" y="341"/>
                </a:lnTo>
                <a:lnTo>
                  <a:pt x="3667" y="340"/>
                </a:lnTo>
                <a:lnTo>
                  <a:pt x="3668" y="339"/>
                </a:lnTo>
                <a:lnTo>
                  <a:pt x="3668" y="340"/>
                </a:lnTo>
                <a:lnTo>
                  <a:pt x="3668" y="342"/>
                </a:lnTo>
                <a:lnTo>
                  <a:pt x="3668" y="344"/>
                </a:lnTo>
                <a:lnTo>
                  <a:pt x="3669" y="342"/>
                </a:lnTo>
                <a:lnTo>
                  <a:pt x="3669" y="340"/>
                </a:lnTo>
                <a:lnTo>
                  <a:pt x="3669" y="339"/>
                </a:lnTo>
                <a:lnTo>
                  <a:pt x="3669" y="339"/>
                </a:lnTo>
                <a:lnTo>
                  <a:pt x="3669" y="341"/>
                </a:lnTo>
                <a:lnTo>
                  <a:pt x="3670" y="342"/>
                </a:lnTo>
                <a:lnTo>
                  <a:pt x="3670" y="342"/>
                </a:lnTo>
                <a:lnTo>
                  <a:pt x="3670" y="342"/>
                </a:lnTo>
                <a:lnTo>
                  <a:pt x="3670" y="344"/>
                </a:lnTo>
                <a:lnTo>
                  <a:pt x="3671" y="345"/>
                </a:lnTo>
                <a:lnTo>
                  <a:pt x="3671" y="343"/>
                </a:lnTo>
                <a:lnTo>
                  <a:pt x="3671" y="341"/>
                </a:lnTo>
                <a:lnTo>
                  <a:pt x="3671" y="340"/>
                </a:lnTo>
                <a:lnTo>
                  <a:pt x="3672" y="342"/>
                </a:lnTo>
                <a:lnTo>
                  <a:pt x="3672" y="344"/>
                </a:lnTo>
                <a:lnTo>
                  <a:pt x="3672" y="342"/>
                </a:lnTo>
                <a:lnTo>
                  <a:pt x="3672" y="342"/>
                </a:lnTo>
                <a:lnTo>
                  <a:pt x="3673" y="342"/>
                </a:lnTo>
                <a:lnTo>
                  <a:pt x="3673" y="342"/>
                </a:lnTo>
                <a:lnTo>
                  <a:pt x="3673" y="344"/>
                </a:lnTo>
                <a:lnTo>
                  <a:pt x="3673" y="346"/>
                </a:lnTo>
                <a:lnTo>
                  <a:pt x="3674" y="344"/>
                </a:lnTo>
                <a:lnTo>
                  <a:pt x="3674" y="344"/>
                </a:lnTo>
                <a:lnTo>
                  <a:pt x="3674" y="344"/>
                </a:lnTo>
                <a:lnTo>
                  <a:pt x="3674" y="346"/>
                </a:lnTo>
                <a:lnTo>
                  <a:pt x="3674" y="346"/>
                </a:lnTo>
                <a:lnTo>
                  <a:pt x="3675" y="341"/>
                </a:lnTo>
                <a:lnTo>
                  <a:pt x="3675" y="342"/>
                </a:lnTo>
                <a:lnTo>
                  <a:pt x="3675" y="342"/>
                </a:lnTo>
                <a:lnTo>
                  <a:pt x="3675" y="344"/>
                </a:lnTo>
                <a:lnTo>
                  <a:pt x="3676" y="344"/>
                </a:lnTo>
                <a:lnTo>
                  <a:pt x="3676" y="343"/>
                </a:lnTo>
                <a:lnTo>
                  <a:pt x="3676" y="342"/>
                </a:lnTo>
                <a:lnTo>
                  <a:pt x="3676" y="346"/>
                </a:lnTo>
                <a:lnTo>
                  <a:pt x="3677" y="346"/>
                </a:lnTo>
                <a:lnTo>
                  <a:pt x="3677" y="344"/>
                </a:lnTo>
                <a:lnTo>
                  <a:pt x="3677" y="342"/>
                </a:lnTo>
                <a:lnTo>
                  <a:pt x="3677" y="342"/>
                </a:lnTo>
                <a:lnTo>
                  <a:pt x="3678" y="344"/>
                </a:lnTo>
                <a:lnTo>
                  <a:pt x="3678" y="346"/>
                </a:lnTo>
                <a:lnTo>
                  <a:pt x="3678" y="344"/>
                </a:lnTo>
                <a:lnTo>
                  <a:pt x="3678" y="344"/>
                </a:lnTo>
                <a:lnTo>
                  <a:pt x="3678" y="344"/>
                </a:lnTo>
                <a:lnTo>
                  <a:pt x="3679" y="344"/>
                </a:lnTo>
                <a:lnTo>
                  <a:pt x="3679" y="344"/>
                </a:lnTo>
                <a:lnTo>
                  <a:pt x="3679" y="342"/>
                </a:lnTo>
                <a:lnTo>
                  <a:pt x="3679" y="344"/>
                </a:lnTo>
                <a:lnTo>
                  <a:pt x="3680" y="346"/>
                </a:lnTo>
                <a:lnTo>
                  <a:pt x="3680" y="346"/>
                </a:lnTo>
                <a:lnTo>
                  <a:pt x="3680" y="345"/>
                </a:lnTo>
                <a:lnTo>
                  <a:pt x="3680" y="344"/>
                </a:lnTo>
                <a:lnTo>
                  <a:pt x="3681" y="344"/>
                </a:lnTo>
                <a:lnTo>
                  <a:pt x="3681" y="346"/>
                </a:lnTo>
                <a:lnTo>
                  <a:pt x="3681" y="344"/>
                </a:lnTo>
                <a:lnTo>
                  <a:pt x="3681" y="342"/>
                </a:lnTo>
                <a:lnTo>
                  <a:pt x="3682" y="342"/>
                </a:lnTo>
                <a:lnTo>
                  <a:pt x="3682" y="344"/>
                </a:lnTo>
                <a:lnTo>
                  <a:pt x="3682" y="344"/>
                </a:lnTo>
                <a:lnTo>
                  <a:pt x="3682" y="344"/>
                </a:lnTo>
                <a:lnTo>
                  <a:pt x="3682" y="343"/>
                </a:lnTo>
                <a:lnTo>
                  <a:pt x="3683" y="341"/>
                </a:lnTo>
                <a:lnTo>
                  <a:pt x="3683" y="342"/>
                </a:lnTo>
                <a:lnTo>
                  <a:pt x="3683" y="344"/>
                </a:lnTo>
                <a:lnTo>
                  <a:pt x="3683" y="350"/>
                </a:lnTo>
                <a:lnTo>
                  <a:pt x="3684" y="347"/>
                </a:lnTo>
                <a:lnTo>
                  <a:pt x="3684" y="344"/>
                </a:lnTo>
                <a:lnTo>
                  <a:pt x="3684" y="342"/>
                </a:lnTo>
                <a:lnTo>
                  <a:pt x="3684" y="344"/>
                </a:lnTo>
                <a:lnTo>
                  <a:pt x="3685" y="342"/>
                </a:lnTo>
                <a:lnTo>
                  <a:pt x="3685" y="343"/>
                </a:lnTo>
                <a:lnTo>
                  <a:pt x="3685" y="344"/>
                </a:lnTo>
                <a:lnTo>
                  <a:pt x="3685" y="344"/>
                </a:lnTo>
                <a:lnTo>
                  <a:pt x="3686" y="344"/>
                </a:lnTo>
                <a:lnTo>
                  <a:pt x="3686" y="344"/>
                </a:lnTo>
                <a:lnTo>
                  <a:pt x="3686" y="344"/>
                </a:lnTo>
                <a:lnTo>
                  <a:pt x="3686" y="344"/>
                </a:lnTo>
                <a:lnTo>
                  <a:pt x="3687" y="344"/>
                </a:lnTo>
                <a:lnTo>
                  <a:pt x="3687" y="344"/>
                </a:lnTo>
                <a:lnTo>
                  <a:pt x="3687" y="344"/>
                </a:lnTo>
                <a:lnTo>
                  <a:pt x="3687" y="344"/>
                </a:lnTo>
                <a:lnTo>
                  <a:pt x="3687" y="344"/>
                </a:lnTo>
                <a:lnTo>
                  <a:pt x="3688" y="344"/>
                </a:lnTo>
                <a:lnTo>
                  <a:pt x="3688" y="343"/>
                </a:lnTo>
                <a:lnTo>
                  <a:pt x="3688" y="342"/>
                </a:lnTo>
                <a:lnTo>
                  <a:pt x="3688" y="340"/>
                </a:lnTo>
                <a:lnTo>
                  <a:pt x="3689" y="340"/>
                </a:lnTo>
                <a:lnTo>
                  <a:pt x="3689" y="344"/>
                </a:lnTo>
                <a:lnTo>
                  <a:pt x="3689" y="344"/>
                </a:lnTo>
                <a:lnTo>
                  <a:pt x="3689" y="344"/>
                </a:lnTo>
                <a:lnTo>
                  <a:pt x="3690" y="342"/>
                </a:lnTo>
                <a:lnTo>
                  <a:pt x="3690" y="342"/>
                </a:lnTo>
                <a:lnTo>
                  <a:pt x="3690" y="342"/>
                </a:lnTo>
                <a:lnTo>
                  <a:pt x="3691" y="343"/>
                </a:lnTo>
                <a:lnTo>
                  <a:pt x="3691" y="342"/>
                </a:lnTo>
                <a:lnTo>
                  <a:pt x="3691" y="342"/>
                </a:lnTo>
                <a:lnTo>
                  <a:pt x="3691" y="341"/>
                </a:lnTo>
                <a:lnTo>
                  <a:pt x="3691" y="342"/>
                </a:lnTo>
                <a:lnTo>
                  <a:pt x="3691" y="344"/>
                </a:lnTo>
                <a:lnTo>
                  <a:pt x="3692" y="343"/>
                </a:lnTo>
                <a:lnTo>
                  <a:pt x="3692" y="340"/>
                </a:lnTo>
                <a:lnTo>
                  <a:pt x="3692" y="339"/>
                </a:lnTo>
                <a:lnTo>
                  <a:pt x="3692" y="342"/>
                </a:lnTo>
                <a:lnTo>
                  <a:pt x="3693" y="342"/>
                </a:lnTo>
                <a:lnTo>
                  <a:pt x="3693" y="342"/>
                </a:lnTo>
                <a:lnTo>
                  <a:pt x="3693" y="342"/>
                </a:lnTo>
                <a:lnTo>
                  <a:pt x="3694" y="344"/>
                </a:lnTo>
                <a:lnTo>
                  <a:pt x="3694" y="346"/>
                </a:lnTo>
                <a:lnTo>
                  <a:pt x="3694" y="346"/>
                </a:lnTo>
                <a:lnTo>
                  <a:pt x="3694" y="343"/>
                </a:lnTo>
                <a:lnTo>
                  <a:pt x="3695" y="342"/>
                </a:lnTo>
                <a:lnTo>
                  <a:pt x="3695" y="338"/>
                </a:lnTo>
                <a:lnTo>
                  <a:pt x="3695" y="339"/>
                </a:lnTo>
                <a:lnTo>
                  <a:pt x="3695" y="339"/>
                </a:lnTo>
                <a:lnTo>
                  <a:pt x="3696" y="340"/>
                </a:lnTo>
                <a:lnTo>
                  <a:pt x="3696" y="339"/>
                </a:lnTo>
                <a:lnTo>
                  <a:pt x="3696" y="333"/>
                </a:lnTo>
                <a:lnTo>
                  <a:pt x="3696" y="333"/>
                </a:lnTo>
                <a:lnTo>
                  <a:pt x="3696" y="333"/>
                </a:lnTo>
                <a:lnTo>
                  <a:pt x="3696" y="333"/>
                </a:lnTo>
                <a:lnTo>
                  <a:pt x="3697" y="333"/>
                </a:lnTo>
                <a:lnTo>
                  <a:pt x="3697" y="330"/>
                </a:lnTo>
                <a:lnTo>
                  <a:pt x="3697" y="330"/>
                </a:lnTo>
                <a:lnTo>
                  <a:pt x="3698" y="330"/>
                </a:lnTo>
                <a:lnTo>
                  <a:pt x="3698" y="333"/>
                </a:lnTo>
                <a:lnTo>
                  <a:pt x="3698" y="332"/>
                </a:lnTo>
                <a:lnTo>
                  <a:pt x="3698" y="331"/>
                </a:lnTo>
                <a:lnTo>
                  <a:pt x="3699" y="332"/>
                </a:lnTo>
                <a:lnTo>
                  <a:pt x="3699" y="333"/>
                </a:lnTo>
                <a:lnTo>
                  <a:pt x="3699" y="334"/>
                </a:lnTo>
                <a:lnTo>
                  <a:pt x="3699" y="334"/>
                </a:lnTo>
                <a:lnTo>
                  <a:pt x="3700" y="336"/>
                </a:lnTo>
                <a:lnTo>
                  <a:pt x="3700" y="342"/>
                </a:lnTo>
                <a:lnTo>
                  <a:pt x="3700" y="343"/>
                </a:lnTo>
                <a:lnTo>
                  <a:pt x="3700" y="344"/>
                </a:lnTo>
                <a:lnTo>
                  <a:pt x="3700" y="342"/>
                </a:lnTo>
                <a:lnTo>
                  <a:pt x="3701" y="342"/>
                </a:lnTo>
                <a:lnTo>
                  <a:pt x="3701" y="342"/>
                </a:lnTo>
                <a:lnTo>
                  <a:pt x="3701" y="342"/>
                </a:lnTo>
                <a:lnTo>
                  <a:pt x="3701" y="340"/>
                </a:lnTo>
                <a:lnTo>
                  <a:pt x="3702" y="340"/>
                </a:lnTo>
                <a:lnTo>
                  <a:pt x="3702" y="342"/>
                </a:lnTo>
                <a:lnTo>
                  <a:pt x="3702" y="344"/>
                </a:lnTo>
                <a:lnTo>
                  <a:pt x="3702" y="339"/>
                </a:lnTo>
                <a:lnTo>
                  <a:pt x="3703" y="334"/>
                </a:lnTo>
                <a:lnTo>
                  <a:pt x="3703" y="328"/>
                </a:lnTo>
                <a:lnTo>
                  <a:pt x="3703" y="322"/>
                </a:lnTo>
                <a:lnTo>
                  <a:pt x="3703" y="318"/>
                </a:lnTo>
                <a:lnTo>
                  <a:pt x="3704" y="312"/>
                </a:lnTo>
                <a:lnTo>
                  <a:pt x="3704" y="300"/>
                </a:lnTo>
                <a:lnTo>
                  <a:pt x="3704" y="278"/>
                </a:lnTo>
                <a:lnTo>
                  <a:pt x="3704" y="246"/>
                </a:lnTo>
                <a:lnTo>
                  <a:pt x="3705" y="194"/>
                </a:lnTo>
                <a:lnTo>
                  <a:pt x="3705" y="137"/>
                </a:lnTo>
                <a:lnTo>
                  <a:pt x="3705" y="87"/>
                </a:lnTo>
                <a:lnTo>
                  <a:pt x="3705" y="63"/>
                </a:lnTo>
                <a:lnTo>
                  <a:pt x="3705" y="73"/>
                </a:lnTo>
                <a:lnTo>
                  <a:pt x="3706" y="114"/>
                </a:lnTo>
                <a:lnTo>
                  <a:pt x="3706" y="177"/>
                </a:lnTo>
                <a:lnTo>
                  <a:pt x="3706" y="247"/>
                </a:lnTo>
                <a:lnTo>
                  <a:pt x="3706" y="309"/>
                </a:lnTo>
                <a:lnTo>
                  <a:pt x="3707" y="336"/>
                </a:lnTo>
                <a:lnTo>
                  <a:pt x="3707" y="342"/>
                </a:lnTo>
                <a:lnTo>
                  <a:pt x="3707" y="337"/>
                </a:lnTo>
                <a:lnTo>
                  <a:pt x="3707" y="336"/>
                </a:lnTo>
                <a:lnTo>
                  <a:pt x="3708" y="338"/>
                </a:lnTo>
                <a:lnTo>
                  <a:pt x="3708" y="342"/>
                </a:lnTo>
                <a:lnTo>
                  <a:pt x="3708" y="344"/>
                </a:lnTo>
                <a:lnTo>
                  <a:pt x="3708" y="344"/>
                </a:lnTo>
                <a:lnTo>
                  <a:pt x="3709" y="342"/>
                </a:lnTo>
                <a:lnTo>
                  <a:pt x="3709" y="344"/>
                </a:lnTo>
                <a:lnTo>
                  <a:pt x="3709" y="344"/>
                </a:lnTo>
                <a:lnTo>
                  <a:pt x="3709" y="344"/>
                </a:lnTo>
                <a:lnTo>
                  <a:pt x="3709" y="344"/>
                </a:lnTo>
                <a:lnTo>
                  <a:pt x="3710" y="345"/>
                </a:lnTo>
                <a:lnTo>
                  <a:pt x="3710" y="343"/>
                </a:lnTo>
                <a:lnTo>
                  <a:pt x="3710" y="343"/>
                </a:lnTo>
                <a:lnTo>
                  <a:pt x="3710" y="342"/>
                </a:lnTo>
                <a:lnTo>
                  <a:pt x="3711" y="342"/>
                </a:lnTo>
                <a:lnTo>
                  <a:pt x="3711" y="342"/>
                </a:lnTo>
                <a:lnTo>
                  <a:pt x="3711" y="344"/>
                </a:lnTo>
                <a:lnTo>
                  <a:pt x="3711" y="344"/>
                </a:lnTo>
                <a:lnTo>
                  <a:pt x="3712" y="342"/>
                </a:lnTo>
                <a:lnTo>
                  <a:pt x="3712" y="342"/>
                </a:lnTo>
                <a:lnTo>
                  <a:pt x="3712" y="343"/>
                </a:lnTo>
                <a:lnTo>
                  <a:pt x="3712" y="342"/>
                </a:lnTo>
                <a:lnTo>
                  <a:pt x="3713" y="344"/>
                </a:lnTo>
                <a:lnTo>
                  <a:pt x="3713" y="342"/>
                </a:lnTo>
                <a:lnTo>
                  <a:pt x="3713" y="342"/>
                </a:lnTo>
                <a:lnTo>
                  <a:pt x="3713" y="342"/>
                </a:lnTo>
                <a:lnTo>
                  <a:pt x="3714" y="342"/>
                </a:lnTo>
                <a:lnTo>
                  <a:pt x="3714" y="342"/>
                </a:lnTo>
                <a:lnTo>
                  <a:pt x="3714" y="339"/>
                </a:lnTo>
                <a:lnTo>
                  <a:pt x="3714" y="339"/>
                </a:lnTo>
                <a:lnTo>
                  <a:pt x="3714" y="338"/>
                </a:lnTo>
                <a:lnTo>
                  <a:pt x="3715" y="339"/>
                </a:lnTo>
                <a:lnTo>
                  <a:pt x="3715" y="336"/>
                </a:lnTo>
                <a:lnTo>
                  <a:pt x="3715" y="333"/>
                </a:lnTo>
                <a:lnTo>
                  <a:pt x="3715" y="331"/>
                </a:lnTo>
                <a:lnTo>
                  <a:pt x="3716" y="331"/>
                </a:lnTo>
                <a:lnTo>
                  <a:pt x="3716" y="328"/>
                </a:lnTo>
                <a:lnTo>
                  <a:pt x="3716" y="327"/>
                </a:lnTo>
                <a:lnTo>
                  <a:pt x="3716" y="324"/>
                </a:lnTo>
                <a:lnTo>
                  <a:pt x="3717" y="323"/>
                </a:lnTo>
                <a:lnTo>
                  <a:pt x="3717" y="316"/>
                </a:lnTo>
                <a:lnTo>
                  <a:pt x="3717" y="314"/>
                </a:lnTo>
                <a:lnTo>
                  <a:pt x="3717" y="311"/>
                </a:lnTo>
                <a:lnTo>
                  <a:pt x="3718" y="310"/>
                </a:lnTo>
                <a:lnTo>
                  <a:pt x="3718" y="307"/>
                </a:lnTo>
                <a:lnTo>
                  <a:pt x="3718" y="304"/>
                </a:lnTo>
                <a:lnTo>
                  <a:pt x="3718" y="301"/>
                </a:lnTo>
                <a:lnTo>
                  <a:pt x="3718" y="298"/>
                </a:lnTo>
                <a:lnTo>
                  <a:pt x="3719" y="297"/>
                </a:lnTo>
                <a:lnTo>
                  <a:pt x="3719" y="292"/>
                </a:lnTo>
                <a:lnTo>
                  <a:pt x="3719" y="290"/>
                </a:lnTo>
                <a:lnTo>
                  <a:pt x="3719" y="289"/>
                </a:lnTo>
                <a:lnTo>
                  <a:pt x="3720" y="288"/>
                </a:lnTo>
                <a:lnTo>
                  <a:pt x="3720" y="288"/>
                </a:lnTo>
                <a:lnTo>
                  <a:pt x="3720" y="288"/>
                </a:lnTo>
                <a:lnTo>
                  <a:pt x="3720" y="290"/>
                </a:lnTo>
                <a:lnTo>
                  <a:pt x="3721" y="294"/>
                </a:lnTo>
                <a:lnTo>
                  <a:pt x="3721" y="296"/>
                </a:lnTo>
                <a:lnTo>
                  <a:pt x="3721" y="298"/>
                </a:lnTo>
                <a:lnTo>
                  <a:pt x="3721" y="301"/>
                </a:lnTo>
                <a:lnTo>
                  <a:pt x="3722" y="304"/>
                </a:lnTo>
                <a:lnTo>
                  <a:pt x="3722" y="306"/>
                </a:lnTo>
                <a:lnTo>
                  <a:pt x="3722" y="310"/>
                </a:lnTo>
                <a:lnTo>
                  <a:pt x="3722" y="313"/>
                </a:lnTo>
                <a:lnTo>
                  <a:pt x="3722" y="316"/>
                </a:lnTo>
                <a:lnTo>
                  <a:pt x="3723" y="319"/>
                </a:lnTo>
                <a:lnTo>
                  <a:pt x="3723" y="321"/>
                </a:lnTo>
                <a:lnTo>
                  <a:pt x="3723" y="323"/>
                </a:lnTo>
                <a:lnTo>
                  <a:pt x="3723" y="329"/>
                </a:lnTo>
                <a:lnTo>
                  <a:pt x="3724" y="330"/>
                </a:lnTo>
                <a:lnTo>
                  <a:pt x="3724" y="329"/>
                </a:lnTo>
                <a:lnTo>
                  <a:pt x="3724" y="329"/>
                </a:lnTo>
                <a:lnTo>
                  <a:pt x="3724" y="330"/>
                </a:lnTo>
                <a:lnTo>
                  <a:pt x="3725" y="332"/>
                </a:lnTo>
                <a:lnTo>
                  <a:pt x="3725" y="336"/>
                </a:lnTo>
                <a:lnTo>
                  <a:pt x="3725" y="337"/>
                </a:lnTo>
                <a:lnTo>
                  <a:pt x="3725" y="337"/>
                </a:lnTo>
                <a:lnTo>
                  <a:pt x="3726" y="337"/>
                </a:lnTo>
                <a:lnTo>
                  <a:pt x="3726" y="337"/>
                </a:lnTo>
                <a:lnTo>
                  <a:pt x="3726" y="338"/>
                </a:lnTo>
                <a:lnTo>
                  <a:pt x="3727" y="338"/>
                </a:lnTo>
                <a:lnTo>
                  <a:pt x="3727" y="339"/>
                </a:lnTo>
                <a:lnTo>
                  <a:pt x="3727" y="342"/>
                </a:lnTo>
                <a:lnTo>
                  <a:pt x="3727" y="339"/>
                </a:lnTo>
                <a:lnTo>
                  <a:pt x="3727" y="339"/>
                </a:lnTo>
                <a:lnTo>
                  <a:pt x="3727" y="339"/>
                </a:lnTo>
                <a:lnTo>
                  <a:pt x="3728" y="341"/>
                </a:lnTo>
                <a:lnTo>
                  <a:pt x="3728" y="342"/>
                </a:lnTo>
                <a:lnTo>
                  <a:pt x="3728" y="341"/>
                </a:lnTo>
                <a:lnTo>
                  <a:pt x="3728" y="340"/>
                </a:lnTo>
                <a:lnTo>
                  <a:pt x="3729" y="339"/>
                </a:lnTo>
                <a:lnTo>
                  <a:pt x="3729" y="340"/>
                </a:lnTo>
                <a:lnTo>
                  <a:pt x="3729" y="341"/>
                </a:lnTo>
                <a:lnTo>
                  <a:pt x="3730" y="339"/>
                </a:lnTo>
                <a:lnTo>
                  <a:pt x="3730" y="338"/>
                </a:lnTo>
                <a:lnTo>
                  <a:pt x="3730" y="339"/>
                </a:lnTo>
                <a:lnTo>
                  <a:pt x="3730" y="341"/>
                </a:lnTo>
                <a:lnTo>
                  <a:pt x="3731" y="340"/>
                </a:lnTo>
                <a:lnTo>
                  <a:pt x="3731" y="339"/>
                </a:lnTo>
                <a:lnTo>
                  <a:pt x="3731" y="339"/>
                </a:lnTo>
                <a:lnTo>
                  <a:pt x="3731" y="340"/>
                </a:lnTo>
                <a:lnTo>
                  <a:pt x="3731" y="340"/>
                </a:lnTo>
                <a:lnTo>
                  <a:pt x="3731" y="336"/>
                </a:lnTo>
                <a:lnTo>
                  <a:pt x="3732" y="336"/>
                </a:lnTo>
                <a:lnTo>
                  <a:pt x="3732" y="338"/>
                </a:lnTo>
                <a:lnTo>
                  <a:pt x="3732" y="340"/>
                </a:lnTo>
                <a:lnTo>
                  <a:pt x="3733" y="338"/>
                </a:lnTo>
                <a:lnTo>
                  <a:pt x="3733" y="334"/>
                </a:lnTo>
                <a:lnTo>
                  <a:pt x="3733" y="334"/>
                </a:lnTo>
                <a:lnTo>
                  <a:pt x="3733" y="337"/>
                </a:lnTo>
                <a:lnTo>
                  <a:pt x="3734" y="336"/>
                </a:lnTo>
                <a:lnTo>
                  <a:pt x="3734" y="336"/>
                </a:lnTo>
                <a:lnTo>
                  <a:pt x="3734" y="335"/>
                </a:lnTo>
                <a:lnTo>
                  <a:pt x="3734" y="334"/>
                </a:lnTo>
                <a:lnTo>
                  <a:pt x="3735" y="334"/>
                </a:lnTo>
                <a:lnTo>
                  <a:pt x="3735" y="335"/>
                </a:lnTo>
                <a:lnTo>
                  <a:pt x="3735" y="336"/>
                </a:lnTo>
                <a:lnTo>
                  <a:pt x="3735" y="334"/>
                </a:lnTo>
                <a:lnTo>
                  <a:pt x="3736" y="333"/>
                </a:lnTo>
                <a:lnTo>
                  <a:pt x="3736" y="333"/>
                </a:lnTo>
                <a:lnTo>
                  <a:pt x="3736" y="333"/>
                </a:lnTo>
                <a:lnTo>
                  <a:pt x="3736" y="334"/>
                </a:lnTo>
                <a:lnTo>
                  <a:pt x="3736" y="334"/>
                </a:lnTo>
                <a:lnTo>
                  <a:pt x="3737" y="335"/>
                </a:lnTo>
                <a:lnTo>
                  <a:pt x="3737" y="340"/>
                </a:lnTo>
                <a:lnTo>
                  <a:pt x="3737" y="338"/>
                </a:lnTo>
                <a:lnTo>
                  <a:pt x="3737" y="338"/>
                </a:lnTo>
                <a:lnTo>
                  <a:pt x="3738" y="337"/>
                </a:lnTo>
                <a:lnTo>
                  <a:pt x="3738" y="336"/>
                </a:lnTo>
                <a:lnTo>
                  <a:pt x="3738" y="337"/>
                </a:lnTo>
                <a:lnTo>
                  <a:pt x="3738" y="337"/>
                </a:lnTo>
                <a:lnTo>
                  <a:pt x="3739" y="339"/>
                </a:lnTo>
                <a:lnTo>
                  <a:pt x="3739" y="339"/>
                </a:lnTo>
                <a:lnTo>
                  <a:pt x="3739" y="339"/>
                </a:lnTo>
                <a:lnTo>
                  <a:pt x="3739" y="339"/>
                </a:lnTo>
                <a:lnTo>
                  <a:pt x="3740" y="339"/>
                </a:lnTo>
                <a:lnTo>
                  <a:pt x="3740" y="339"/>
                </a:lnTo>
                <a:lnTo>
                  <a:pt x="3740" y="338"/>
                </a:lnTo>
                <a:lnTo>
                  <a:pt x="3740" y="340"/>
                </a:lnTo>
                <a:lnTo>
                  <a:pt x="3740" y="340"/>
                </a:lnTo>
                <a:lnTo>
                  <a:pt x="3741" y="341"/>
                </a:lnTo>
                <a:lnTo>
                  <a:pt x="3741" y="337"/>
                </a:lnTo>
                <a:lnTo>
                  <a:pt x="3741" y="337"/>
                </a:lnTo>
                <a:lnTo>
                  <a:pt x="3741" y="336"/>
                </a:lnTo>
                <a:lnTo>
                  <a:pt x="3742" y="338"/>
                </a:lnTo>
                <a:lnTo>
                  <a:pt x="3742" y="341"/>
                </a:lnTo>
                <a:lnTo>
                  <a:pt x="3742" y="342"/>
                </a:lnTo>
                <a:lnTo>
                  <a:pt x="3742" y="341"/>
                </a:lnTo>
                <a:lnTo>
                  <a:pt x="3743" y="341"/>
                </a:lnTo>
                <a:lnTo>
                  <a:pt x="3743" y="339"/>
                </a:lnTo>
                <a:lnTo>
                  <a:pt x="3743" y="341"/>
                </a:lnTo>
                <a:lnTo>
                  <a:pt x="3743" y="342"/>
                </a:lnTo>
                <a:lnTo>
                  <a:pt x="3744" y="342"/>
                </a:lnTo>
                <a:lnTo>
                  <a:pt x="3744" y="340"/>
                </a:lnTo>
                <a:lnTo>
                  <a:pt x="3744" y="339"/>
                </a:lnTo>
                <a:lnTo>
                  <a:pt x="3744" y="340"/>
                </a:lnTo>
                <a:lnTo>
                  <a:pt x="3745" y="339"/>
                </a:lnTo>
                <a:lnTo>
                  <a:pt x="3745" y="340"/>
                </a:lnTo>
                <a:lnTo>
                  <a:pt x="3745" y="339"/>
                </a:lnTo>
                <a:lnTo>
                  <a:pt x="3745" y="339"/>
                </a:lnTo>
                <a:lnTo>
                  <a:pt x="3745" y="341"/>
                </a:lnTo>
                <a:lnTo>
                  <a:pt x="3746" y="340"/>
                </a:lnTo>
                <a:lnTo>
                  <a:pt x="3746" y="339"/>
                </a:lnTo>
                <a:lnTo>
                  <a:pt x="3746" y="339"/>
                </a:lnTo>
                <a:lnTo>
                  <a:pt x="3746" y="340"/>
                </a:lnTo>
                <a:lnTo>
                  <a:pt x="3747" y="339"/>
                </a:lnTo>
                <a:lnTo>
                  <a:pt x="3747" y="343"/>
                </a:lnTo>
                <a:lnTo>
                  <a:pt x="3747" y="342"/>
                </a:lnTo>
                <a:lnTo>
                  <a:pt x="3747" y="342"/>
                </a:lnTo>
                <a:lnTo>
                  <a:pt x="3748" y="339"/>
                </a:lnTo>
                <a:lnTo>
                  <a:pt x="3748" y="337"/>
                </a:lnTo>
                <a:lnTo>
                  <a:pt x="3748" y="339"/>
                </a:lnTo>
                <a:lnTo>
                  <a:pt x="3748" y="338"/>
                </a:lnTo>
                <a:lnTo>
                  <a:pt x="3749" y="338"/>
                </a:lnTo>
                <a:lnTo>
                  <a:pt x="3749" y="339"/>
                </a:lnTo>
                <a:lnTo>
                  <a:pt x="3749" y="339"/>
                </a:lnTo>
                <a:lnTo>
                  <a:pt x="3749" y="340"/>
                </a:lnTo>
                <a:lnTo>
                  <a:pt x="3749" y="340"/>
                </a:lnTo>
                <a:lnTo>
                  <a:pt x="3750" y="342"/>
                </a:lnTo>
                <a:lnTo>
                  <a:pt x="3750" y="342"/>
                </a:lnTo>
                <a:lnTo>
                  <a:pt x="3750" y="339"/>
                </a:lnTo>
                <a:lnTo>
                  <a:pt x="3750" y="337"/>
                </a:lnTo>
                <a:lnTo>
                  <a:pt x="3751" y="336"/>
                </a:lnTo>
                <a:lnTo>
                  <a:pt x="3751" y="338"/>
                </a:lnTo>
                <a:lnTo>
                  <a:pt x="3751" y="338"/>
                </a:lnTo>
                <a:lnTo>
                  <a:pt x="3751" y="340"/>
                </a:lnTo>
                <a:lnTo>
                  <a:pt x="3752" y="339"/>
                </a:lnTo>
                <a:lnTo>
                  <a:pt x="3752" y="339"/>
                </a:lnTo>
                <a:lnTo>
                  <a:pt x="3752" y="340"/>
                </a:lnTo>
                <a:lnTo>
                  <a:pt x="3752" y="339"/>
                </a:lnTo>
                <a:lnTo>
                  <a:pt x="3753" y="341"/>
                </a:lnTo>
                <a:lnTo>
                  <a:pt x="3753" y="339"/>
                </a:lnTo>
                <a:lnTo>
                  <a:pt x="3753" y="338"/>
                </a:lnTo>
                <a:lnTo>
                  <a:pt x="3753" y="338"/>
                </a:lnTo>
                <a:lnTo>
                  <a:pt x="3754" y="338"/>
                </a:lnTo>
                <a:lnTo>
                  <a:pt x="3754" y="338"/>
                </a:lnTo>
                <a:lnTo>
                  <a:pt x="3754" y="337"/>
                </a:lnTo>
                <a:lnTo>
                  <a:pt x="3754" y="338"/>
                </a:lnTo>
                <a:lnTo>
                  <a:pt x="3754" y="338"/>
                </a:lnTo>
                <a:lnTo>
                  <a:pt x="3755" y="337"/>
                </a:lnTo>
                <a:lnTo>
                  <a:pt x="3755" y="335"/>
                </a:lnTo>
                <a:lnTo>
                  <a:pt x="3755" y="332"/>
                </a:lnTo>
                <a:lnTo>
                  <a:pt x="3755" y="330"/>
                </a:lnTo>
                <a:lnTo>
                  <a:pt x="3756" y="330"/>
                </a:lnTo>
                <a:lnTo>
                  <a:pt x="3756" y="330"/>
                </a:lnTo>
                <a:lnTo>
                  <a:pt x="3756" y="331"/>
                </a:lnTo>
                <a:lnTo>
                  <a:pt x="3756" y="328"/>
                </a:lnTo>
                <a:lnTo>
                  <a:pt x="3757" y="327"/>
                </a:lnTo>
                <a:lnTo>
                  <a:pt x="3757" y="329"/>
                </a:lnTo>
                <a:lnTo>
                  <a:pt x="3757" y="326"/>
                </a:lnTo>
                <a:lnTo>
                  <a:pt x="3757" y="325"/>
                </a:lnTo>
                <a:lnTo>
                  <a:pt x="3758" y="327"/>
                </a:lnTo>
                <a:lnTo>
                  <a:pt x="3758" y="328"/>
                </a:lnTo>
                <a:lnTo>
                  <a:pt x="3758" y="329"/>
                </a:lnTo>
                <a:lnTo>
                  <a:pt x="3758" y="328"/>
                </a:lnTo>
                <a:lnTo>
                  <a:pt x="3758" y="330"/>
                </a:lnTo>
                <a:lnTo>
                  <a:pt x="3759" y="330"/>
                </a:lnTo>
                <a:lnTo>
                  <a:pt x="3759" y="332"/>
                </a:lnTo>
                <a:lnTo>
                  <a:pt x="3759" y="333"/>
                </a:lnTo>
                <a:lnTo>
                  <a:pt x="3759" y="336"/>
                </a:lnTo>
                <a:lnTo>
                  <a:pt x="3760" y="338"/>
                </a:lnTo>
                <a:lnTo>
                  <a:pt x="3760" y="339"/>
                </a:lnTo>
                <a:lnTo>
                  <a:pt x="3760" y="338"/>
                </a:lnTo>
                <a:lnTo>
                  <a:pt x="3760" y="339"/>
                </a:lnTo>
                <a:lnTo>
                  <a:pt x="3761" y="339"/>
                </a:lnTo>
                <a:lnTo>
                  <a:pt x="3761" y="339"/>
                </a:lnTo>
                <a:lnTo>
                  <a:pt x="3761" y="338"/>
                </a:lnTo>
                <a:lnTo>
                  <a:pt x="3761" y="339"/>
                </a:lnTo>
                <a:lnTo>
                  <a:pt x="3762" y="340"/>
                </a:lnTo>
                <a:lnTo>
                  <a:pt x="3762" y="340"/>
                </a:lnTo>
                <a:lnTo>
                  <a:pt x="3762" y="341"/>
                </a:lnTo>
                <a:lnTo>
                  <a:pt x="3762" y="342"/>
                </a:lnTo>
                <a:lnTo>
                  <a:pt x="3762" y="341"/>
                </a:lnTo>
                <a:lnTo>
                  <a:pt x="3763" y="340"/>
                </a:lnTo>
                <a:lnTo>
                  <a:pt x="3763" y="339"/>
                </a:lnTo>
                <a:lnTo>
                  <a:pt x="3763" y="336"/>
                </a:lnTo>
                <a:lnTo>
                  <a:pt x="3763" y="336"/>
                </a:lnTo>
                <a:lnTo>
                  <a:pt x="3764" y="339"/>
                </a:lnTo>
                <a:lnTo>
                  <a:pt x="3764" y="338"/>
                </a:lnTo>
                <a:lnTo>
                  <a:pt x="3764" y="328"/>
                </a:lnTo>
                <a:lnTo>
                  <a:pt x="3764" y="296"/>
                </a:lnTo>
                <a:lnTo>
                  <a:pt x="3765" y="233"/>
                </a:lnTo>
                <a:lnTo>
                  <a:pt x="3765" y="158"/>
                </a:lnTo>
                <a:lnTo>
                  <a:pt x="3765" y="86"/>
                </a:lnTo>
                <a:lnTo>
                  <a:pt x="3766" y="41"/>
                </a:lnTo>
                <a:lnTo>
                  <a:pt x="3766" y="45"/>
                </a:lnTo>
                <a:lnTo>
                  <a:pt x="3766" y="85"/>
                </a:lnTo>
                <a:lnTo>
                  <a:pt x="3766" y="149"/>
                </a:lnTo>
                <a:lnTo>
                  <a:pt x="3767" y="221"/>
                </a:lnTo>
                <a:lnTo>
                  <a:pt x="3767" y="283"/>
                </a:lnTo>
                <a:lnTo>
                  <a:pt x="3767" y="318"/>
                </a:lnTo>
                <a:lnTo>
                  <a:pt x="3767" y="328"/>
                </a:lnTo>
                <a:lnTo>
                  <a:pt x="3767" y="329"/>
                </a:lnTo>
                <a:lnTo>
                  <a:pt x="3767" y="328"/>
                </a:lnTo>
                <a:lnTo>
                  <a:pt x="3768" y="330"/>
                </a:lnTo>
                <a:lnTo>
                  <a:pt x="3768" y="334"/>
                </a:lnTo>
                <a:lnTo>
                  <a:pt x="3768" y="335"/>
                </a:lnTo>
                <a:lnTo>
                  <a:pt x="3769" y="337"/>
                </a:lnTo>
                <a:lnTo>
                  <a:pt x="3769" y="339"/>
                </a:lnTo>
                <a:lnTo>
                  <a:pt x="3769" y="339"/>
                </a:lnTo>
                <a:lnTo>
                  <a:pt x="3769" y="342"/>
                </a:lnTo>
                <a:lnTo>
                  <a:pt x="3770" y="340"/>
                </a:lnTo>
                <a:lnTo>
                  <a:pt x="3770" y="340"/>
                </a:lnTo>
                <a:lnTo>
                  <a:pt x="3770" y="336"/>
                </a:lnTo>
                <a:lnTo>
                  <a:pt x="3770" y="336"/>
                </a:lnTo>
                <a:lnTo>
                  <a:pt x="3771" y="336"/>
                </a:lnTo>
                <a:lnTo>
                  <a:pt x="3771" y="336"/>
                </a:lnTo>
                <a:lnTo>
                  <a:pt x="3771" y="336"/>
                </a:lnTo>
                <a:lnTo>
                  <a:pt x="3771" y="336"/>
                </a:lnTo>
                <a:lnTo>
                  <a:pt x="3771" y="337"/>
                </a:lnTo>
                <a:lnTo>
                  <a:pt x="3772" y="338"/>
                </a:lnTo>
                <a:lnTo>
                  <a:pt x="3772" y="338"/>
                </a:lnTo>
                <a:lnTo>
                  <a:pt x="3772" y="338"/>
                </a:lnTo>
                <a:lnTo>
                  <a:pt x="3772" y="337"/>
                </a:lnTo>
                <a:lnTo>
                  <a:pt x="3773" y="336"/>
                </a:lnTo>
                <a:lnTo>
                  <a:pt x="3773" y="333"/>
                </a:lnTo>
                <a:lnTo>
                  <a:pt x="3773" y="333"/>
                </a:lnTo>
                <a:lnTo>
                  <a:pt x="3773" y="333"/>
                </a:lnTo>
                <a:lnTo>
                  <a:pt x="3774" y="333"/>
                </a:lnTo>
                <a:lnTo>
                  <a:pt x="3774" y="335"/>
                </a:lnTo>
                <a:lnTo>
                  <a:pt x="3774" y="334"/>
                </a:lnTo>
                <a:lnTo>
                  <a:pt x="3774" y="333"/>
                </a:lnTo>
                <a:lnTo>
                  <a:pt x="3775" y="330"/>
                </a:lnTo>
                <a:lnTo>
                  <a:pt x="3775" y="331"/>
                </a:lnTo>
                <a:lnTo>
                  <a:pt x="3775" y="332"/>
                </a:lnTo>
                <a:lnTo>
                  <a:pt x="3775" y="329"/>
                </a:lnTo>
                <a:lnTo>
                  <a:pt x="3776" y="330"/>
                </a:lnTo>
                <a:lnTo>
                  <a:pt x="3776" y="328"/>
                </a:lnTo>
                <a:lnTo>
                  <a:pt x="3776" y="324"/>
                </a:lnTo>
                <a:lnTo>
                  <a:pt x="3776" y="324"/>
                </a:lnTo>
                <a:lnTo>
                  <a:pt x="3776" y="323"/>
                </a:lnTo>
                <a:lnTo>
                  <a:pt x="3777" y="322"/>
                </a:lnTo>
                <a:lnTo>
                  <a:pt x="3777" y="320"/>
                </a:lnTo>
                <a:lnTo>
                  <a:pt x="3777" y="318"/>
                </a:lnTo>
                <a:lnTo>
                  <a:pt x="3777" y="316"/>
                </a:lnTo>
                <a:lnTo>
                  <a:pt x="3778" y="312"/>
                </a:lnTo>
                <a:lnTo>
                  <a:pt x="3778" y="306"/>
                </a:lnTo>
                <a:lnTo>
                  <a:pt x="3778" y="301"/>
                </a:lnTo>
                <a:lnTo>
                  <a:pt x="3778" y="302"/>
                </a:lnTo>
                <a:lnTo>
                  <a:pt x="3779" y="300"/>
                </a:lnTo>
                <a:lnTo>
                  <a:pt x="3779" y="296"/>
                </a:lnTo>
                <a:lnTo>
                  <a:pt x="3779" y="292"/>
                </a:lnTo>
                <a:lnTo>
                  <a:pt x="3779" y="287"/>
                </a:lnTo>
                <a:lnTo>
                  <a:pt x="3780" y="288"/>
                </a:lnTo>
                <a:lnTo>
                  <a:pt x="3780" y="286"/>
                </a:lnTo>
                <a:lnTo>
                  <a:pt x="3780" y="284"/>
                </a:lnTo>
                <a:lnTo>
                  <a:pt x="3780" y="283"/>
                </a:lnTo>
                <a:lnTo>
                  <a:pt x="3780" y="283"/>
                </a:lnTo>
                <a:lnTo>
                  <a:pt x="3781" y="283"/>
                </a:lnTo>
                <a:lnTo>
                  <a:pt x="3781" y="280"/>
                </a:lnTo>
                <a:lnTo>
                  <a:pt x="3781" y="280"/>
                </a:lnTo>
                <a:lnTo>
                  <a:pt x="3781" y="285"/>
                </a:lnTo>
                <a:lnTo>
                  <a:pt x="3782" y="289"/>
                </a:lnTo>
                <a:lnTo>
                  <a:pt x="3782" y="293"/>
                </a:lnTo>
                <a:lnTo>
                  <a:pt x="3782" y="296"/>
                </a:lnTo>
                <a:lnTo>
                  <a:pt x="3782" y="301"/>
                </a:lnTo>
                <a:lnTo>
                  <a:pt x="3783" y="306"/>
                </a:lnTo>
                <a:lnTo>
                  <a:pt x="3783" y="309"/>
                </a:lnTo>
                <a:lnTo>
                  <a:pt x="3783" y="312"/>
                </a:lnTo>
                <a:lnTo>
                  <a:pt x="3783" y="313"/>
                </a:lnTo>
                <a:lnTo>
                  <a:pt x="3784" y="316"/>
                </a:lnTo>
                <a:lnTo>
                  <a:pt x="3784" y="319"/>
                </a:lnTo>
                <a:lnTo>
                  <a:pt x="3784" y="323"/>
                </a:lnTo>
                <a:lnTo>
                  <a:pt x="3784" y="327"/>
                </a:lnTo>
                <a:lnTo>
                  <a:pt x="3785" y="328"/>
                </a:lnTo>
                <a:lnTo>
                  <a:pt x="3785" y="329"/>
                </a:lnTo>
                <a:lnTo>
                  <a:pt x="3785" y="330"/>
                </a:lnTo>
                <a:lnTo>
                  <a:pt x="3785" y="330"/>
                </a:lnTo>
                <a:lnTo>
                  <a:pt x="3785" y="332"/>
                </a:lnTo>
                <a:lnTo>
                  <a:pt x="3786" y="332"/>
                </a:lnTo>
                <a:lnTo>
                  <a:pt x="3786" y="332"/>
                </a:lnTo>
                <a:lnTo>
                  <a:pt x="3786" y="332"/>
                </a:lnTo>
                <a:lnTo>
                  <a:pt x="3786" y="332"/>
                </a:lnTo>
                <a:lnTo>
                  <a:pt x="3787" y="334"/>
                </a:lnTo>
                <a:lnTo>
                  <a:pt x="3787" y="334"/>
                </a:lnTo>
                <a:lnTo>
                  <a:pt x="3787" y="334"/>
                </a:lnTo>
                <a:lnTo>
                  <a:pt x="3787" y="333"/>
                </a:lnTo>
                <a:lnTo>
                  <a:pt x="3788" y="332"/>
                </a:lnTo>
                <a:lnTo>
                  <a:pt x="3788" y="333"/>
                </a:lnTo>
                <a:lnTo>
                  <a:pt x="3788" y="336"/>
                </a:lnTo>
                <a:lnTo>
                  <a:pt x="3788" y="333"/>
                </a:lnTo>
                <a:lnTo>
                  <a:pt x="3789" y="334"/>
                </a:lnTo>
                <a:lnTo>
                  <a:pt x="3789" y="335"/>
                </a:lnTo>
                <a:lnTo>
                  <a:pt x="3789" y="334"/>
                </a:lnTo>
                <a:lnTo>
                  <a:pt x="3789" y="334"/>
                </a:lnTo>
                <a:lnTo>
                  <a:pt x="3789" y="332"/>
                </a:lnTo>
                <a:lnTo>
                  <a:pt x="3790" y="332"/>
                </a:lnTo>
                <a:lnTo>
                  <a:pt x="3790" y="333"/>
                </a:lnTo>
                <a:lnTo>
                  <a:pt x="3790" y="334"/>
                </a:lnTo>
                <a:lnTo>
                  <a:pt x="3790" y="335"/>
                </a:lnTo>
                <a:lnTo>
                  <a:pt x="3791" y="335"/>
                </a:lnTo>
                <a:lnTo>
                  <a:pt x="3791" y="334"/>
                </a:lnTo>
                <a:lnTo>
                  <a:pt x="3791" y="334"/>
                </a:lnTo>
                <a:lnTo>
                  <a:pt x="3791" y="335"/>
                </a:lnTo>
                <a:lnTo>
                  <a:pt x="3792" y="336"/>
                </a:lnTo>
                <a:lnTo>
                  <a:pt x="3792" y="334"/>
                </a:lnTo>
                <a:lnTo>
                  <a:pt x="3792" y="333"/>
                </a:lnTo>
                <a:lnTo>
                  <a:pt x="3792" y="333"/>
                </a:lnTo>
                <a:lnTo>
                  <a:pt x="3793" y="333"/>
                </a:lnTo>
                <a:lnTo>
                  <a:pt x="3793" y="333"/>
                </a:lnTo>
                <a:lnTo>
                  <a:pt x="3793" y="334"/>
                </a:lnTo>
                <a:lnTo>
                  <a:pt x="3793" y="336"/>
                </a:lnTo>
                <a:lnTo>
                  <a:pt x="3794" y="337"/>
                </a:lnTo>
                <a:lnTo>
                  <a:pt x="3794" y="335"/>
                </a:lnTo>
                <a:lnTo>
                  <a:pt x="3794" y="334"/>
                </a:lnTo>
                <a:lnTo>
                  <a:pt x="3794" y="335"/>
                </a:lnTo>
                <a:lnTo>
                  <a:pt x="3794" y="334"/>
                </a:lnTo>
                <a:lnTo>
                  <a:pt x="3795" y="333"/>
                </a:lnTo>
                <a:lnTo>
                  <a:pt x="3795" y="334"/>
                </a:lnTo>
                <a:lnTo>
                  <a:pt x="3795" y="333"/>
                </a:lnTo>
                <a:lnTo>
                  <a:pt x="3795" y="333"/>
                </a:lnTo>
                <a:lnTo>
                  <a:pt x="3796" y="336"/>
                </a:lnTo>
                <a:lnTo>
                  <a:pt x="3796" y="337"/>
                </a:lnTo>
                <a:lnTo>
                  <a:pt x="3796" y="337"/>
                </a:lnTo>
                <a:lnTo>
                  <a:pt x="3796" y="334"/>
                </a:lnTo>
                <a:lnTo>
                  <a:pt x="3797" y="333"/>
                </a:lnTo>
                <a:lnTo>
                  <a:pt x="3797" y="333"/>
                </a:lnTo>
                <a:lnTo>
                  <a:pt x="3797" y="333"/>
                </a:lnTo>
                <a:lnTo>
                  <a:pt x="3797" y="333"/>
                </a:lnTo>
                <a:lnTo>
                  <a:pt x="3798" y="333"/>
                </a:lnTo>
                <a:lnTo>
                  <a:pt x="3798" y="337"/>
                </a:lnTo>
                <a:lnTo>
                  <a:pt x="3798" y="335"/>
                </a:lnTo>
                <a:lnTo>
                  <a:pt x="3798" y="335"/>
                </a:lnTo>
                <a:lnTo>
                  <a:pt x="3798" y="333"/>
                </a:lnTo>
                <a:lnTo>
                  <a:pt x="3799" y="334"/>
                </a:lnTo>
                <a:lnTo>
                  <a:pt x="3799" y="335"/>
                </a:lnTo>
                <a:lnTo>
                  <a:pt x="3799" y="338"/>
                </a:lnTo>
                <a:lnTo>
                  <a:pt x="3799" y="336"/>
                </a:lnTo>
                <a:lnTo>
                  <a:pt x="3800" y="338"/>
                </a:lnTo>
                <a:lnTo>
                  <a:pt x="3800" y="336"/>
                </a:lnTo>
                <a:lnTo>
                  <a:pt x="3800" y="335"/>
                </a:lnTo>
                <a:lnTo>
                  <a:pt x="3800" y="337"/>
                </a:lnTo>
                <a:lnTo>
                  <a:pt x="3801" y="335"/>
                </a:lnTo>
                <a:lnTo>
                  <a:pt x="3801" y="336"/>
                </a:lnTo>
                <a:lnTo>
                  <a:pt x="3801" y="337"/>
                </a:lnTo>
                <a:lnTo>
                  <a:pt x="3802" y="336"/>
                </a:lnTo>
                <a:lnTo>
                  <a:pt x="3802" y="336"/>
                </a:lnTo>
                <a:lnTo>
                  <a:pt x="3802" y="337"/>
                </a:lnTo>
                <a:lnTo>
                  <a:pt x="3802" y="336"/>
                </a:lnTo>
                <a:lnTo>
                  <a:pt x="3802" y="334"/>
                </a:lnTo>
                <a:lnTo>
                  <a:pt x="3802" y="334"/>
                </a:lnTo>
                <a:lnTo>
                  <a:pt x="3803" y="336"/>
                </a:lnTo>
                <a:lnTo>
                  <a:pt x="3803" y="337"/>
                </a:lnTo>
                <a:lnTo>
                  <a:pt x="3803" y="336"/>
                </a:lnTo>
                <a:lnTo>
                  <a:pt x="3803" y="337"/>
                </a:lnTo>
                <a:lnTo>
                  <a:pt x="3804" y="337"/>
                </a:lnTo>
                <a:lnTo>
                  <a:pt x="3804" y="337"/>
                </a:lnTo>
                <a:lnTo>
                  <a:pt x="3804" y="337"/>
                </a:lnTo>
                <a:lnTo>
                  <a:pt x="3805" y="336"/>
                </a:lnTo>
                <a:lnTo>
                  <a:pt x="3805" y="334"/>
                </a:lnTo>
                <a:lnTo>
                  <a:pt x="3805" y="335"/>
                </a:lnTo>
                <a:lnTo>
                  <a:pt x="3805" y="336"/>
                </a:lnTo>
                <a:lnTo>
                  <a:pt x="3806" y="338"/>
                </a:lnTo>
                <a:lnTo>
                  <a:pt x="3806" y="339"/>
                </a:lnTo>
                <a:lnTo>
                  <a:pt x="3806" y="338"/>
                </a:lnTo>
                <a:lnTo>
                  <a:pt x="3806" y="336"/>
                </a:lnTo>
                <a:lnTo>
                  <a:pt x="3807" y="335"/>
                </a:lnTo>
                <a:lnTo>
                  <a:pt x="3807" y="336"/>
                </a:lnTo>
                <a:lnTo>
                  <a:pt x="3807" y="337"/>
                </a:lnTo>
                <a:lnTo>
                  <a:pt x="3807" y="336"/>
                </a:lnTo>
                <a:lnTo>
                  <a:pt x="3807" y="336"/>
                </a:lnTo>
                <a:lnTo>
                  <a:pt x="3808" y="337"/>
                </a:lnTo>
                <a:lnTo>
                  <a:pt x="3808" y="337"/>
                </a:lnTo>
                <a:lnTo>
                  <a:pt x="3808" y="336"/>
                </a:lnTo>
                <a:lnTo>
                  <a:pt x="3808" y="336"/>
                </a:lnTo>
                <a:lnTo>
                  <a:pt x="3809" y="335"/>
                </a:lnTo>
                <a:lnTo>
                  <a:pt x="3809" y="334"/>
                </a:lnTo>
                <a:lnTo>
                  <a:pt x="3809" y="336"/>
                </a:lnTo>
                <a:lnTo>
                  <a:pt x="3809" y="339"/>
                </a:lnTo>
                <a:lnTo>
                  <a:pt x="3810" y="335"/>
                </a:lnTo>
                <a:lnTo>
                  <a:pt x="3810" y="334"/>
                </a:lnTo>
                <a:lnTo>
                  <a:pt x="3810" y="333"/>
                </a:lnTo>
                <a:lnTo>
                  <a:pt x="3810" y="332"/>
                </a:lnTo>
                <a:lnTo>
                  <a:pt x="3811" y="336"/>
                </a:lnTo>
                <a:lnTo>
                  <a:pt x="3811" y="334"/>
                </a:lnTo>
                <a:lnTo>
                  <a:pt x="3811" y="333"/>
                </a:lnTo>
                <a:lnTo>
                  <a:pt x="3811" y="334"/>
                </a:lnTo>
                <a:lnTo>
                  <a:pt x="3811" y="336"/>
                </a:lnTo>
                <a:lnTo>
                  <a:pt x="3812" y="336"/>
                </a:lnTo>
                <a:lnTo>
                  <a:pt x="3812" y="334"/>
                </a:lnTo>
                <a:lnTo>
                  <a:pt x="3812" y="334"/>
                </a:lnTo>
                <a:lnTo>
                  <a:pt x="3812" y="333"/>
                </a:lnTo>
                <a:lnTo>
                  <a:pt x="3813" y="332"/>
                </a:lnTo>
                <a:lnTo>
                  <a:pt x="3813" y="333"/>
                </a:lnTo>
                <a:lnTo>
                  <a:pt x="3813" y="335"/>
                </a:lnTo>
                <a:lnTo>
                  <a:pt x="3813" y="336"/>
                </a:lnTo>
                <a:lnTo>
                  <a:pt x="3814" y="334"/>
                </a:lnTo>
                <a:lnTo>
                  <a:pt x="3814" y="333"/>
                </a:lnTo>
                <a:lnTo>
                  <a:pt x="3814" y="332"/>
                </a:lnTo>
                <a:lnTo>
                  <a:pt x="3814" y="332"/>
                </a:lnTo>
                <a:lnTo>
                  <a:pt x="3815" y="333"/>
                </a:lnTo>
                <a:lnTo>
                  <a:pt x="3815" y="333"/>
                </a:lnTo>
                <a:lnTo>
                  <a:pt x="3815" y="334"/>
                </a:lnTo>
                <a:lnTo>
                  <a:pt x="3815" y="334"/>
                </a:lnTo>
                <a:lnTo>
                  <a:pt x="3816" y="333"/>
                </a:lnTo>
                <a:lnTo>
                  <a:pt x="3816" y="334"/>
                </a:lnTo>
                <a:lnTo>
                  <a:pt x="3816" y="333"/>
                </a:lnTo>
                <a:lnTo>
                  <a:pt x="3816" y="333"/>
                </a:lnTo>
                <a:lnTo>
                  <a:pt x="3816" y="331"/>
                </a:lnTo>
                <a:lnTo>
                  <a:pt x="3817" y="330"/>
                </a:lnTo>
                <a:lnTo>
                  <a:pt x="3817" y="332"/>
                </a:lnTo>
                <a:lnTo>
                  <a:pt x="3817" y="330"/>
                </a:lnTo>
                <a:lnTo>
                  <a:pt x="3817" y="330"/>
                </a:lnTo>
                <a:lnTo>
                  <a:pt x="3818" y="328"/>
                </a:lnTo>
                <a:lnTo>
                  <a:pt x="3818" y="324"/>
                </a:lnTo>
                <a:lnTo>
                  <a:pt x="3818" y="323"/>
                </a:lnTo>
                <a:lnTo>
                  <a:pt x="3818" y="324"/>
                </a:lnTo>
                <a:lnTo>
                  <a:pt x="3819" y="329"/>
                </a:lnTo>
                <a:lnTo>
                  <a:pt x="3819" y="327"/>
                </a:lnTo>
                <a:lnTo>
                  <a:pt x="3819" y="324"/>
                </a:lnTo>
                <a:lnTo>
                  <a:pt x="3819" y="317"/>
                </a:lnTo>
                <a:lnTo>
                  <a:pt x="3820" y="316"/>
                </a:lnTo>
                <a:lnTo>
                  <a:pt x="3820" y="318"/>
                </a:lnTo>
                <a:lnTo>
                  <a:pt x="3820" y="322"/>
                </a:lnTo>
                <a:lnTo>
                  <a:pt x="3820" y="322"/>
                </a:lnTo>
                <a:lnTo>
                  <a:pt x="3820" y="324"/>
                </a:lnTo>
                <a:lnTo>
                  <a:pt x="3821" y="323"/>
                </a:lnTo>
                <a:lnTo>
                  <a:pt x="3821" y="327"/>
                </a:lnTo>
                <a:lnTo>
                  <a:pt x="3821" y="327"/>
                </a:lnTo>
                <a:lnTo>
                  <a:pt x="3821" y="328"/>
                </a:lnTo>
                <a:lnTo>
                  <a:pt x="3822" y="330"/>
                </a:lnTo>
                <a:lnTo>
                  <a:pt x="3822" y="330"/>
                </a:lnTo>
                <a:lnTo>
                  <a:pt x="3822" y="333"/>
                </a:lnTo>
                <a:lnTo>
                  <a:pt x="3822" y="333"/>
                </a:lnTo>
                <a:lnTo>
                  <a:pt x="3823" y="333"/>
                </a:lnTo>
                <a:lnTo>
                  <a:pt x="3823" y="331"/>
                </a:lnTo>
                <a:lnTo>
                  <a:pt x="3823" y="331"/>
                </a:lnTo>
                <a:lnTo>
                  <a:pt x="3823" y="331"/>
                </a:lnTo>
                <a:lnTo>
                  <a:pt x="3824" y="332"/>
                </a:lnTo>
                <a:lnTo>
                  <a:pt x="3824" y="332"/>
                </a:lnTo>
                <a:lnTo>
                  <a:pt x="3824" y="333"/>
                </a:lnTo>
                <a:lnTo>
                  <a:pt x="3824" y="333"/>
                </a:lnTo>
                <a:lnTo>
                  <a:pt x="3825" y="334"/>
                </a:lnTo>
                <a:lnTo>
                  <a:pt x="3825" y="331"/>
                </a:lnTo>
                <a:lnTo>
                  <a:pt x="3825" y="332"/>
                </a:lnTo>
                <a:lnTo>
                  <a:pt x="3825" y="332"/>
                </a:lnTo>
                <a:lnTo>
                  <a:pt x="3825" y="330"/>
                </a:lnTo>
                <a:lnTo>
                  <a:pt x="3826" y="330"/>
                </a:lnTo>
                <a:lnTo>
                  <a:pt x="3826" y="331"/>
                </a:lnTo>
                <a:lnTo>
                  <a:pt x="3826" y="333"/>
                </a:lnTo>
                <a:lnTo>
                  <a:pt x="3826" y="329"/>
                </a:lnTo>
                <a:lnTo>
                  <a:pt x="3827" y="310"/>
                </a:lnTo>
                <a:lnTo>
                  <a:pt x="3827" y="265"/>
                </a:lnTo>
                <a:lnTo>
                  <a:pt x="3827" y="197"/>
                </a:lnTo>
                <a:lnTo>
                  <a:pt x="3827" y="123"/>
                </a:lnTo>
                <a:lnTo>
                  <a:pt x="3828" y="59"/>
                </a:lnTo>
                <a:lnTo>
                  <a:pt x="3828" y="32"/>
                </a:lnTo>
                <a:lnTo>
                  <a:pt x="3828" y="53"/>
                </a:lnTo>
                <a:lnTo>
                  <a:pt x="3828" y="100"/>
                </a:lnTo>
                <a:lnTo>
                  <a:pt x="3829" y="168"/>
                </a:lnTo>
                <a:lnTo>
                  <a:pt x="3829" y="241"/>
                </a:lnTo>
                <a:lnTo>
                  <a:pt x="3829" y="296"/>
                </a:lnTo>
                <a:lnTo>
                  <a:pt x="3829" y="323"/>
                </a:lnTo>
                <a:lnTo>
                  <a:pt x="3829" y="324"/>
                </a:lnTo>
                <a:lnTo>
                  <a:pt x="3830" y="322"/>
                </a:lnTo>
                <a:lnTo>
                  <a:pt x="3830" y="323"/>
                </a:lnTo>
                <a:lnTo>
                  <a:pt x="3830" y="324"/>
                </a:lnTo>
                <a:lnTo>
                  <a:pt x="3830" y="329"/>
                </a:lnTo>
                <a:lnTo>
                  <a:pt x="3831" y="328"/>
                </a:lnTo>
                <a:lnTo>
                  <a:pt x="3831" y="330"/>
                </a:lnTo>
                <a:lnTo>
                  <a:pt x="3831" y="332"/>
                </a:lnTo>
                <a:lnTo>
                  <a:pt x="3831" y="333"/>
                </a:lnTo>
                <a:lnTo>
                  <a:pt x="3832" y="334"/>
                </a:lnTo>
                <a:lnTo>
                  <a:pt x="3832" y="332"/>
                </a:lnTo>
                <a:lnTo>
                  <a:pt x="3832" y="332"/>
                </a:lnTo>
                <a:lnTo>
                  <a:pt x="3832" y="333"/>
                </a:lnTo>
                <a:lnTo>
                  <a:pt x="3833" y="333"/>
                </a:lnTo>
                <a:lnTo>
                  <a:pt x="3833" y="332"/>
                </a:lnTo>
                <a:lnTo>
                  <a:pt x="3833" y="330"/>
                </a:lnTo>
                <a:lnTo>
                  <a:pt x="3834" y="330"/>
                </a:lnTo>
                <a:lnTo>
                  <a:pt x="3834" y="333"/>
                </a:lnTo>
                <a:lnTo>
                  <a:pt x="3834" y="334"/>
                </a:lnTo>
                <a:lnTo>
                  <a:pt x="3834" y="333"/>
                </a:lnTo>
                <a:lnTo>
                  <a:pt x="3834" y="330"/>
                </a:lnTo>
                <a:lnTo>
                  <a:pt x="3834" y="330"/>
                </a:lnTo>
                <a:lnTo>
                  <a:pt x="3835" y="330"/>
                </a:lnTo>
                <a:lnTo>
                  <a:pt x="3835" y="330"/>
                </a:lnTo>
                <a:lnTo>
                  <a:pt x="3835" y="330"/>
                </a:lnTo>
                <a:lnTo>
                  <a:pt x="3835" y="330"/>
                </a:lnTo>
                <a:lnTo>
                  <a:pt x="3836" y="329"/>
                </a:lnTo>
                <a:lnTo>
                  <a:pt x="3836" y="330"/>
                </a:lnTo>
                <a:lnTo>
                  <a:pt x="3836" y="329"/>
                </a:lnTo>
                <a:lnTo>
                  <a:pt x="3836" y="328"/>
                </a:lnTo>
                <a:lnTo>
                  <a:pt x="3837" y="325"/>
                </a:lnTo>
                <a:lnTo>
                  <a:pt x="3837" y="325"/>
                </a:lnTo>
                <a:lnTo>
                  <a:pt x="3837" y="325"/>
                </a:lnTo>
                <a:lnTo>
                  <a:pt x="3838" y="325"/>
                </a:lnTo>
                <a:lnTo>
                  <a:pt x="3838" y="323"/>
                </a:lnTo>
                <a:lnTo>
                  <a:pt x="3838" y="322"/>
                </a:lnTo>
                <a:lnTo>
                  <a:pt x="3838" y="319"/>
                </a:lnTo>
                <a:lnTo>
                  <a:pt x="3838" y="320"/>
                </a:lnTo>
                <a:lnTo>
                  <a:pt x="3838" y="318"/>
                </a:lnTo>
                <a:lnTo>
                  <a:pt x="3839" y="316"/>
                </a:lnTo>
                <a:lnTo>
                  <a:pt x="3839" y="312"/>
                </a:lnTo>
                <a:lnTo>
                  <a:pt x="3839" y="309"/>
                </a:lnTo>
                <a:lnTo>
                  <a:pt x="3839" y="310"/>
                </a:lnTo>
                <a:lnTo>
                  <a:pt x="3840" y="307"/>
                </a:lnTo>
                <a:lnTo>
                  <a:pt x="3840" y="302"/>
                </a:lnTo>
                <a:lnTo>
                  <a:pt x="3840" y="297"/>
                </a:lnTo>
                <a:lnTo>
                  <a:pt x="3841" y="291"/>
                </a:lnTo>
                <a:lnTo>
                  <a:pt x="3841" y="290"/>
                </a:lnTo>
                <a:lnTo>
                  <a:pt x="3841" y="286"/>
                </a:lnTo>
                <a:lnTo>
                  <a:pt x="3841" y="285"/>
                </a:lnTo>
                <a:lnTo>
                  <a:pt x="3842" y="283"/>
                </a:lnTo>
                <a:lnTo>
                  <a:pt x="3842" y="280"/>
                </a:lnTo>
                <a:lnTo>
                  <a:pt x="3842" y="277"/>
                </a:lnTo>
                <a:lnTo>
                  <a:pt x="3842" y="274"/>
                </a:lnTo>
                <a:lnTo>
                  <a:pt x="3842" y="273"/>
                </a:lnTo>
                <a:lnTo>
                  <a:pt x="3842" y="272"/>
                </a:lnTo>
                <a:lnTo>
                  <a:pt x="3843" y="273"/>
                </a:lnTo>
                <a:lnTo>
                  <a:pt x="3843" y="273"/>
                </a:lnTo>
                <a:lnTo>
                  <a:pt x="3843" y="274"/>
                </a:lnTo>
                <a:lnTo>
                  <a:pt x="3844" y="276"/>
                </a:lnTo>
                <a:lnTo>
                  <a:pt x="3844" y="279"/>
                </a:lnTo>
                <a:lnTo>
                  <a:pt x="3844" y="285"/>
                </a:lnTo>
                <a:lnTo>
                  <a:pt x="3844" y="289"/>
                </a:lnTo>
                <a:lnTo>
                  <a:pt x="3845" y="295"/>
                </a:lnTo>
                <a:lnTo>
                  <a:pt x="3845" y="301"/>
                </a:lnTo>
                <a:lnTo>
                  <a:pt x="3845" y="305"/>
                </a:lnTo>
                <a:lnTo>
                  <a:pt x="3845" y="310"/>
                </a:lnTo>
                <a:lnTo>
                  <a:pt x="3846" y="313"/>
                </a:lnTo>
                <a:lnTo>
                  <a:pt x="3846" y="317"/>
                </a:lnTo>
                <a:lnTo>
                  <a:pt x="3846" y="320"/>
                </a:lnTo>
                <a:lnTo>
                  <a:pt x="3846" y="322"/>
                </a:lnTo>
                <a:lnTo>
                  <a:pt x="3847" y="323"/>
                </a:lnTo>
                <a:lnTo>
                  <a:pt x="3847" y="324"/>
                </a:lnTo>
                <a:lnTo>
                  <a:pt x="3847" y="324"/>
                </a:lnTo>
                <a:lnTo>
                  <a:pt x="3847" y="327"/>
                </a:lnTo>
                <a:lnTo>
                  <a:pt x="3847" y="328"/>
                </a:lnTo>
                <a:lnTo>
                  <a:pt x="3848" y="329"/>
                </a:lnTo>
                <a:lnTo>
                  <a:pt x="3848" y="330"/>
                </a:lnTo>
                <a:lnTo>
                  <a:pt x="3848" y="332"/>
                </a:lnTo>
                <a:lnTo>
                  <a:pt x="3848" y="331"/>
                </a:lnTo>
                <a:lnTo>
                  <a:pt x="3849" y="332"/>
                </a:lnTo>
                <a:lnTo>
                  <a:pt x="3849" y="332"/>
                </a:lnTo>
                <a:lnTo>
                  <a:pt x="3849" y="330"/>
                </a:lnTo>
                <a:lnTo>
                  <a:pt x="3849" y="331"/>
                </a:lnTo>
                <a:lnTo>
                  <a:pt x="3850" y="329"/>
                </a:lnTo>
                <a:lnTo>
                  <a:pt x="3850" y="329"/>
                </a:lnTo>
                <a:lnTo>
                  <a:pt x="3850" y="330"/>
                </a:lnTo>
                <a:lnTo>
                  <a:pt x="3850" y="332"/>
                </a:lnTo>
                <a:lnTo>
                  <a:pt x="3851" y="332"/>
                </a:lnTo>
                <a:lnTo>
                  <a:pt x="3851" y="330"/>
                </a:lnTo>
                <a:lnTo>
                  <a:pt x="3851" y="330"/>
                </a:lnTo>
                <a:lnTo>
                  <a:pt x="3851" y="329"/>
                </a:lnTo>
                <a:lnTo>
                  <a:pt x="3851" y="331"/>
                </a:lnTo>
                <a:lnTo>
                  <a:pt x="3852" y="334"/>
                </a:lnTo>
                <a:lnTo>
                  <a:pt x="3852" y="332"/>
                </a:lnTo>
                <a:lnTo>
                  <a:pt x="3852" y="333"/>
                </a:lnTo>
                <a:lnTo>
                  <a:pt x="3852" y="333"/>
                </a:lnTo>
                <a:lnTo>
                  <a:pt x="3853" y="334"/>
                </a:lnTo>
                <a:lnTo>
                  <a:pt x="3853" y="335"/>
                </a:lnTo>
                <a:lnTo>
                  <a:pt x="3853" y="332"/>
                </a:lnTo>
                <a:lnTo>
                  <a:pt x="3853" y="333"/>
                </a:lnTo>
                <a:lnTo>
                  <a:pt x="3854" y="334"/>
                </a:lnTo>
                <a:lnTo>
                  <a:pt x="3854" y="335"/>
                </a:lnTo>
                <a:lnTo>
                  <a:pt x="3854" y="334"/>
                </a:lnTo>
                <a:lnTo>
                  <a:pt x="3854" y="332"/>
                </a:lnTo>
                <a:lnTo>
                  <a:pt x="3855" y="332"/>
                </a:lnTo>
                <a:lnTo>
                  <a:pt x="3855" y="334"/>
                </a:lnTo>
                <a:lnTo>
                  <a:pt x="3855" y="335"/>
                </a:lnTo>
                <a:lnTo>
                  <a:pt x="3855" y="333"/>
                </a:lnTo>
                <a:lnTo>
                  <a:pt x="3856" y="331"/>
                </a:lnTo>
                <a:lnTo>
                  <a:pt x="3856" y="330"/>
                </a:lnTo>
                <a:lnTo>
                  <a:pt x="3856" y="331"/>
                </a:lnTo>
                <a:lnTo>
                  <a:pt x="3856" y="334"/>
                </a:lnTo>
                <a:lnTo>
                  <a:pt x="3856" y="334"/>
                </a:lnTo>
                <a:lnTo>
                  <a:pt x="3857" y="333"/>
                </a:lnTo>
                <a:lnTo>
                  <a:pt x="3857" y="330"/>
                </a:lnTo>
                <a:lnTo>
                  <a:pt x="3857" y="329"/>
                </a:lnTo>
                <a:lnTo>
                  <a:pt x="3857" y="331"/>
                </a:lnTo>
                <a:lnTo>
                  <a:pt x="3858" y="333"/>
                </a:lnTo>
                <a:lnTo>
                  <a:pt x="3858" y="334"/>
                </a:lnTo>
                <a:lnTo>
                  <a:pt x="3858" y="333"/>
                </a:lnTo>
                <a:lnTo>
                  <a:pt x="3858" y="332"/>
                </a:lnTo>
                <a:lnTo>
                  <a:pt x="3859" y="331"/>
                </a:lnTo>
                <a:lnTo>
                  <a:pt x="3859" y="332"/>
                </a:lnTo>
                <a:lnTo>
                  <a:pt x="3859" y="332"/>
                </a:lnTo>
                <a:lnTo>
                  <a:pt x="3859" y="333"/>
                </a:lnTo>
                <a:lnTo>
                  <a:pt x="3860" y="332"/>
                </a:lnTo>
                <a:lnTo>
                  <a:pt x="3860" y="331"/>
                </a:lnTo>
                <a:lnTo>
                  <a:pt x="3860" y="330"/>
                </a:lnTo>
                <a:lnTo>
                  <a:pt x="3860" y="330"/>
                </a:lnTo>
                <a:lnTo>
                  <a:pt x="3860" y="333"/>
                </a:lnTo>
                <a:lnTo>
                  <a:pt x="3861" y="333"/>
                </a:lnTo>
                <a:lnTo>
                  <a:pt x="3861" y="332"/>
                </a:lnTo>
                <a:lnTo>
                  <a:pt x="3861" y="331"/>
                </a:lnTo>
                <a:lnTo>
                  <a:pt x="3861" y="331"/>
                </a:lnTo>
                <a:lnTo>
                  <a:pt x="3862" y="335"/>
                </a:lnTo>
                <a:lnTo>
                  <a:pt x="3862" y="334"/>
                </a:lnTo>
                <a:lnTo>
                  <a:pt x="3862" y="334"/>
                </a:lnTo>
                <a:lnTo>
                  <a:pt x="3862" y="333"/>
                </a:lnTo>
                <a:lnTo>
                  <a:pt x="3863" y="332"/>
                </a:lnTo>
                <a:lnTo>
                  <a:pt x="3863" y="334"/>
                </a:lnTo>
                <a:lnTo>
                  <a:pt x="3863" y="332"/>
                </a:lnTo>
                <a:lnTo>
                  <a:pt x="3863" y="332"/>
                </a:lnTo>
                <a:lnTo>
                  <a:pt x="3864" y="332"/>
                </a:lnTo>
                <a:lnTo>
                  <a:pt x="3864" y="330"/>
                </a:lnTo>
                <a:lnTo>
                  <a:pt x="3864" y="331"/>
                </a:lnTo>
                <a:lnTo>
                  <a:pt x="3864" y="328"/>
                </a:lnTo>
                <a:lnTo>
                  <a:pt x="3865" y="322"/>
                </a:lnTo>
                <a:lnTo>
                  <a:pt x="3865" y="313"/>
                </a:lnTo>
                <a:lnTo>
                  <a:pt x="3865" y="302"/>
                </a:lnTo>
                <a:lnTo>
                  <a:pt x="3865" y="289"/>
                </a:lnTo>
                <a:lnTo>
                  <a:pt x="3865" y="271"/>
                </a:lnTo>
                <a:lnTo>
                  <a:pt x="3866" y="249"/>
                </a:lnTo>
                <a:lnTo>
                  <a:pt x="3866" y="227"/>
                </a:lnTo>
                <a:lnTo>
                  <a:pt x="3866" y="206"/>
                </a:lnTo>
                <a:lnTo>
                  <a:pt x="3866" y="184"/>
                </a:lnTo>
                <a:lnTo>
                  <a:pt x="3867" y="164"/>
                </a:lnTo>
                <a:lnTo>
                  <a:pt x="3867" y="150"/>
                </a:lnTo>
                <a:lnTo>
                  <a:pt x="3867" y="153"/>
                </a:lnTo>
                <a:lnTo>
                  <a:pt x="3867" y="179"/>
                </a:lnTo>
                <a:lnTo>
                  <a:pt x="3868" y="236"/>
                </a:lnTo>
                <a:lnTo>
                  <a:pt x="3868" y="324"/>
                </a:lnTo>
                <a:lnTo>
                  <a:pt x="3868" y="409"/>
                </a:lnTo>
                <a:lnTo>
                  <a:pt x="3868" y="459"/>
                </a:lnTo>
                <a:lnTo>
                  <a:pt x="3869" y="474"/>
                </a:lnTo>
                <a:lnTo>
                  <a:pt x="3869" y="466"/>
                </a:lnTo>
                <a:lnTo>
                  <a:pt x="3869" y="446"/>
                </a:lnTo>
                <a:lnTo>
                  <a:pt x="3869" y="426"/>
                </a:lnTo>
                <a:lnTo>
                  <a:pt x="3869" y="414"/>
                </a:lnTo>
                <a:lnTo>
                  <a:pt x="3870" y="405"/>
                </a:lnTo>
                <a:lnTo>
                  <a:pt x="3870" y="397"/>
                </a:lnTo>
                <a:lnTo>
                  <a:pt x="3870" y="390"/>
                </a:lnTo>
                <a:lnTo>
                  <a:pt x="3870" y="382"/>
                </a:lnTo>
                <a:lnTo>
                  <a:pt x="3871" y="375"/>
                </a:lnTo>
                <a:lnTo>
                  <a:pt x="3871" y="370"/>
                </a:lnTo>
                <a:lnTo>
                  <a:pt x="3871" y="364"/>
                </a:lnTo>
                <a:lnTo>
                  <a:pt x="3871" y="360"/>
                </a:lnTo>
                <a:lnTo>
                  <a:pt x="3872" y="356"/>
                </a:lnTo>
                <a:lnTo>
                  <a:pt x="3872" y="347"/>
                </a:lnTo>
                <a:lnTo>
                  <a:pt x="3872" y="341"/>
                </a:lnTo>
                <a:lnTo>
                  <a:pt x="3873" y="334"/>
                </a:lnTo>
                <a:lnTo>
                  <a:pt x="3873" y="334"/>
                </a:lnTo>
                <a:lnTo>
                  <a:pt x="3873" y="334"/>
                </a:lnTo>
                <a:lnTo>
                  <a:pt x="3873" y="329"/>
                </a:lnTo>
                <a:lnTo>
                  <a:pt x="3874" y="328"/>
                </a:lnTo>
                <a:lnTo>
                  <a:pt x="3874" y="325"/>
                </a:lnTo>
                <a:lnTo>
                  <a:pt x="3874" y="324"/>
                </a:lnTo>
                <a:lnTo>
                  <a:pt x="3874" y="324"/>
                </a:lnTo>
                <a:lnTo>
                  <a:pt x="3874" y="322"/>
                </a:lnTo>
                <a:lnTo>
                  <a:pt x="3874" y="318"/>
                </a:lnTo>
                <a:lnTo>
                  <a:pt x="3875" y="316"/>
                </a:lnTo>
                <a:lnTo>
                  <a:pt x="3875" y="312"/>
                </a:lnTo>
                <a:lnTo>
                  <a:pt x="3875" y="308"/>
                </a:lnTo>
                <a:lnTo>
                  <a:pt x="3875" y="305"/>
                </a:lnTo>
                <a:lnTo>
                  <a:pt x="3876" y="302"/>
                </a:lnTo>
                <a:lnTo>
                  <a:pt x="3876" y="302"/>
                </a:lnTo>
                <a:lnTo>
                  <a:pt x="3876" y="301"/>
                </a:lnTo>
                <a:lnTo>
                  <a:pt x="3877" y="298"/>
                </a:lnTo>
                <a:lnTo>
                  <a:pt x="3877" y="293"/>
                </a:lnTo>
                <a:lnTo>
                  <a:pt x="3877" y="288"/>
                </a:lnTo>
                <a:lnTo>
                  <a:pt x="3877" y="286"/>
                </a:lnTo>
                <a:lnTo>
                  <a:pt x="3878" y="284"/>
                </a:lnTo>
                <a:lnTo>
                  <a:pt x="3878" y="279"/>
                </a:lnTo>
                <a:lnTo>
                  <a:pt x="3878" y="272"/>
                </a:lnTo>
                <a:lnTo>
                  <a:pt x="3878" y="266"/>
                </a:lnTo>
                <a:lnTo>
                  <a:pt x="3878" y="261"/>
                </a:lnTo>
                <a:lnTo>
                  <a:pt x="3878" y="256"/>
                </a:lnTo>
                <a:lnTo>
                  <a:pt x="3879" y="252"/>
                </a:lnTo>
                <a:lnTo>
                  <a:pt x="3879" y="246"/>
                </a:lnTo>
                <a:lnTo>
                  <a:pt x="3879" y="239"/>
                </a:lnTo>
                <a:lnTo>
                  <a:pt x="3880" y="233"/>
                </a:lnTo>
                <a:lnTo>
                  <a:pt x="3880" y="227"/>
                </a:lnTo>
                <a:lnTo>
                  <a:pt x="3880" y="224"/>
                </a:lnTo>
                <a:lnTo>
                  <a:pt x="3880" y="219"/>
                </a:lnTo>
                <a:lnTo>
                  <a:pt x="3881" y="217"/>
                </a:lnTo>
                <a:lnTo>
                  <a:pt x="3881" y="210"/>
                </a:lnTo>
                <a:lnTo>
                  <a:pt x="3881" y="208"/>
                </a:lnTo>
                <a:lnTo>
                  <a:pt x="3881" y="207"/>
                </a:lnTo>
                <a:lnTo>
                  <a:pt x="3882" y="209"/>
                </a:lnTo>
                <a:lnTo>
                  <a:pt x="3882" y="209"/>
                </a:lnTo>
                <a:lnTo>
                  <a:pt x="3882" y="209"/>
                </a:lnTo>
                <a:lnTo>
                  <a:pt x="3882" y="212"/>
                </a:lnTo>
                <a:lnTo>
                  <a:pt x="3882" y="216"/>
                </a:lnTo>
                <a:lnTo>
                  <a:pt x="3883" y="222"/>
                </a:lnTo>
                <a:lnTo>
                  <a:pt x="3883" y="224"/>
                </a:lnTo>
                <a:lnTo>
                  <a:pt x="3883" y="234"/>
                </a:lnTo>
                <a:lnTo>
                  <a:pt x="3883" y="242"/>
                </a:lnTo>
                <a:lnTo>
                  <a:pt x="3884" y="251"/>
                </a:lnTo>
                <a:lnTo>
                  <a:pt x="3884" y="260"/>
                </a:lnTo>
                <a:lnTo>
                  <a:pt x="3884" y="269"/>
                </a:lnTo>
                <a:lnTo>
                  <a:pt x="3884" y="279"/>
                </a:lnTo>
                <a:lnTo>
                  <a:pt x="3885" y="285"/>
                </a:lnTo>
                <a:lnTo>
                  <a:pt x="3885" y="290"/>
                </a:lnTo>
                <a:lnTo>
                  <a:pt x="3885" y="294"/>
                </a:lnTo>
                <a:lnTo>
                  <a:pt x="3885" y="299"/>
                </a:lnTo>
                <a:lnTo>
                  <a:pt x="3886" y="306"/>
                </a:lnTo>
                <a:lnTo>
                  <a:pt x="3886" y="310"/>
                </a:lnTo>
                <a:lnTo>
                  <a:pt x="3886" y="314"/>
                </a:lnTo>
                <a:lnTo>
                  <a:pt x="3886" y="318"/>
                </a:lnTo>
                <a:lnTo>
                  <a:pt x="3887" y="322"/>
                </a:lnTo>
                <a:lnTo>
                  <a:pt x="3887" y="322"/>
                </a:lnTo>
                <a:lnTo>
                  <a:pt x="3887" y="322"/>
                </a:lnTo>
                <a:lnTo>
                  <a:pt x="3887" y="322"/>
                </a:lnTo>
                <a:lnTo>
                  <a:pt x="3887" y="323"/>
                </a:lnTo>
                <a:lnTo>
                  <a:pt x="3888" y="324"/>
                </a:lnTo>
                <a:lnTo>
                  <a:pt x="3888" y="327"/>
                </a:lnTo>
                <a:lnTo>
                  <a:pt x="3888" y="328"/>
                </a:lnTo>
                <a:lnTo>
                  <a:pt x="3888" y="330"/>
                </a:lnTo>
                <a:lnTo>
                  <a:pt x="3889" y="330"/>
                </a:lnTo>
                <a:lnTo>
                  <a:pt x="3889" y="329"/>
                </a:lnTo>
                <a:lnTo>
                  <a:pt x="3889" y="328"/>
                </a:lnTo>
                <a:lnTo>
                  <a:pt x="3889" y="328"/>
                </a:lnTo>
                <a:lnTo>
                  <a:pt x="3890" y="327"/>
                </a:lnTo>
                <a:lnTo>
                  <a:pt x="3890" y="328"/>
                </a:lnTo>
                <a:lnTo>
                  <a:pt x="3890" y="327"/>
                </a:lnTo>
                <a:lnTo>
                  <a:pt x="3890" y="329"/>
                </a:lnTo>
                <a:lnTo>
                  <a:pt x="3891" y="331"/>
                </a:lnTo>
                <a:lnTo>
                  <a:pt x="3891" y="331"/>
                </a:lnTo>
                <a:lnTo>
                  <a:pt x="3891" y="330"/>
                </a:lnTo>
                <a:lnTo>
                  <a:pt x="3891" y="329"/>
                </a:lnTo>
                <a:lnTo>
                  <a:pt x="3891" y="328"/>
                </a:lnTo>
                <a:lnTo>
                  <a:pt x="3892" y="328"/>
                </a:lnTo>
                <a:lnTo>
                  <a:pt x="3892" y="328"/>
                </a:lnTo>
                <a:lnTo>
                  <a:pt x="3892" y="328"/>
                </a:lnTo>
                <a:lnTo>
                  <a:pt x="3892" y="328"/>
                </a:lnTo>
                <a:lnTo>
                  <a:pt x="3893" y="329"/>
                </a:lnTo>
                <a:lnTo>
                  <a:pt x="3893" y="333"/>
                </a:lnTo>
                <a:lnTo>
                  <a:pt x="3893" y="331"/>
                </a:lnTo>
                <a:lnTo>
                  <a:pt x="3893" y="330"/>
                </a:lnTo>
                <a:lnTo>
                  <a:pt x="3894" y="329"/>
                </a:lnTo>
                <a:lnTo>
                  <a:pt x="3894" y="329"/>
                </a:lnTo>
                <a:lnTo>
                  <a:pt x="3894" y="330"/>
                </a:lnTo>
                <a:lnTo>
                  <a:pt x="3894" y="328"/>
                </a:lnTo>
                <a:lnTo>
                  <a:pt x="3895" y="328"/>
                </a:lnTo>
                <a:lnTo>
                  <a:pt x="3895" y="328"/>
                </a:lnTo>
                <a:lnTo>
                  <a:pt x="3895" y="328"/>
                </a:lnTo>
                <a:lnTo>
                  <a:pt x="3895" y="328"/>
                </a:lnTo>
                <a:lnTo>
                  <a:pt x="3896" y="330"/>
                </a:lnTo>
                <a:lnTo>
                  <a:pt x="3896" y="330"/>
                </a:lnTo>
                <a:lnTo>
                  <a:pt x="3896" y="330"/>
                </a:lnTo>
                <a:lnTo>
                  <a:pt x="3896" y="331"/>
                </a:lnTo>
                <a:lnTo>
                  <a:pt x="3896" y="331"/>
                </a:lnTo>
                <a:lnTo>
                  <a:pt x="3897" y="331"/>
                </a:lnTo>
                <a:lnTo>
                  <a:pt x="3897" y="333"/>
                </a:lnTo>
                <a:lnTo>
                  <a:pt x="3897" y="334"/>
                </a:lnTo>
                <a:lnTo>
                  <a:pt x="3897" y="332"/>
                </a:lnTo>
                <a:lnTo>
                  <a:pt x="3898" y="330"/>
                </a:lnTo>
                <a:lnTo>
                  <a:pt x="3898" y="330"/>
                </a:lnTo>
                <a:lnTo>
                  <a:pt x="3898" y="332"/>
                </a:lnTo>
                <a:lnTo>
                  <a:pt x="3898" y="334"/>
                </a:lnTo>
                <a:lnTo>
                  <a:pt x="3899" y="333"/>
                </a:lnTo>
                <a:lnTo>
                  <a:pt x="3899" y="333"/>
                </a:lnTo>
                <a:lnTo>
                  <a:pt x="3899" y="333"/>
                </a:lnTo>
                <a:lnTo>
                  <a:pt x="3899" y="334"/>
                </a:lnTo>
                <a:lnTo>
                  <a:pt x="3900" y="336"/>
                </a:lnTo>
                <a:lnTo>
                  <a:pt x="3900" y="338"/>
                </a:lnTo>
                <a:lnTo>
                  <a:pt x="3900" y="336"/>
                </a:lnTo>
                <a:lnTo>
                  <a:pt x="3900" y="337"/>
                </a:lnTo>
                <a:lnTo>
                  <a:pt x="3900" y="336"/>
                </a:lnTo>
                <a:lnTo>
                  <a:pt x="3901" y="334"/>
                </a:lnTo>
                <a:lnTo>
                  <a:pt x="3901" y="336"/>
                </a:lnTo>
                <a:lnTo>
                  <a:pt x="3901" y="335"/>
                </a:lnTo>
                <a:lnTo>
                  <a:pt x="3901" y="338"/>
                </a:lnTo>
                <a:lnTo>
                  <a:pt x="3902" y="339"/>
                </a:lnTo>
                <a:lnTo>
                  <a:pt x="3902" y="338"/>
                </a:lnTo>
                <a:lnTo>
                  <a:pt x="3902" y="337"/>
                </a:lnTo>
                <a:lnTo>
                  <a:pt x="3902" y="336"/>
                </a:lnTo>
                <a:lnTo>
                  <a:pt x="3903" y="337"/>
                </a:lnTo>
                <a:lnTo>
                  <a:pt x="3903" y="338"/>
                </a:lnTo>
                <a:lnTo>
                  <a:pt x="3903" y="337"/>
                </a:lnTo>
                <a:lnTo>
                  <a:pt x="3903" y="338"/>
                </a:lnTo>
                <a:lnTo>
                  <a:pt x="3904" y="335"/>
                </a:lnTo>
                <a:lnTo>
                  <a:pt x="3904" y="337"/>
                </a:lnTo>
                <a:lnTo>
                  <a:pt x="3904" y="341"/>
                </a:lnTo>
                <a:lnTo>
                  <a:pt x="3904" y="341"/>
                </a:lnTo>
                <a:lnTo>
                  <a:pt x="3905" y="340"/>
                </a:lnTo>
                <a:lnTo>
                  <a:pt x="3905" y="339"/>
                </a:lnTo>
                <a:lnTo>
                  <a:pt x="3905" y="340"/>
                </a:lnTo>
                <a:lnTo>
                  <a:pt x="3905" y="342"/>
                </a:lnTo>
                <a:lnTo>
                  <a:pt x="3905" y="342"/>
                </a:lnTo>
                <a:lnTo>
                  <a:pt x="3906" y="340"/>
                </a:lnTo>
                <a:lnTo>
                  <a:pt x="3906" y="334"/>
                </a:lnTo>
                <a:lnTo>
                  <a:pt x="3906" y="336"/>
                </a:lnTo>
                <a:lnTo>
                  <a:pt x="3906" y="340"/>
                </a:lnTo>
                <a:lnTo>
                  <a:pt x="3907" y="342"/>
                </a:lnTo>
                <a:lnTo>
                  <a:pt x="3907" y="341"/>
                </a:lnTo>
                <a:lnTo>
                  <a:pt x="3907" y="339"/>
                </a:lnTo>
                <a:lnTo>
                  <a:pt x="3907" y="340"/>
                </a:lnTo>
                <a:lnTo>
                  <a:pt x="3908" y="340"/>
                </a:lnTo>
                <a:lnTo>
                  <a:pt x="3908" y="340"/>
                </a:lnTo>
                <a:lnTo>
                  <a:pt x="3908" y="339"/>
                </a:lnTo>
                <a:lnTo>
                  <a:pt x="3909" y="340"/>
                </a:lnTo>
                <a:lnTo>
                  <a:pt x="3909" y="340"/>
                </a:lnTo>
                <a:lnTo>
                  <a:pt x="3909" y="341"/>
                </a:lnTo>
                <a:lnTo>
                  <a:pt x="3909" y="342"/>
                </a:lnTo>
                <a:lnTo>
                  <a:pt x="3909" y="342"/>
                </a:lnTo>
                <a:lnTo>
                  <a:pt x="3909" y="342"/>
                </a:lnTo>
                <a:lnTo>
                  <a:pt x="3910" y="341"/>
                </a:lnTo>
                <a:lnTo>
                  <a:pt x="3910" y="339"/>
                </a:lnTo>
                <a:lnTo>
                  <a:pt x="3910" y="342"/>
                </a:lnTo>
                <a:lnTo>
                  <a:pt x="3910" y="342"/>
                </a:lnTo>
                <a:lnTo>
                  <a:pt x="3911" y="344"/>
                </a:lnTo>
                <a:lnTo>
                  <a:pt x="3911" y="343"/>
                </a:lnTo>
                <a:lnTo>
                  <a:pt x="3911" y="340"/>
                </a:lnTo>
                <a:lnTo>
                  <a:pt x="3912" y="342"/>
                </a:lnTo>
                <a:lnTo>
                  <a:pt x="3912" y="342"/>
                </a:lnTo>
                <a:lnTo>
                  <a:pt x="3912" y="342"/>
                </a:lnTo>
                <a:lnTo>
                  <a:pt x="3912" y="344"/>
                </a:lnTo>
                <a:lnTo>
                  <a:pt x="3913" y="344"/>
                </a:lnTo>
                <a:lnTo>
                  <a:pt x="3913" y="342"/>
                </a:lnTo>
                <a:lnTo>
                  <a:pt x="3913" y="340"/>
                </a:lnTo>
                <a:lnTo>
                  <a:pt x="3913" y="340"/>
                </a:lnTo>
                <a:lnTo>
                  <a:pt x="3914" y="339"/>
                </a:lnTo>
                <a:lnTo>
                  <a:pt x="3914" y="340"/>
                </a:lnTo>
                <a:lnTo>
                  <a:pt x="3914" y="340"/>
                </a:lnTo>
                <a:lnTo>
                  <a:pt x="3914" y="344"/>
                </a:lnTo>
                <a:lnTo>
                  <a:pt x="3914" y="341"/>
                </a:lnTo>
                <a:lnTo>
                  <a:pt x="3915" y="342"/>
                </a:lnTo>
                <a:lnTo>
                  <a:pt x="3915" y="342"/>
                </a:lnTo>
                <a:lnTo>
                  <a:pt x="3915" y="342"/>
                </a:lnTo>
                <a:lnTo>
                  <a:pt x="3915" y="344"/>
                </a:lnTo>
                <a:lnTo>
                  <a:pt x="3916" y="342"/>
                </a:lnTo>
                <a:lnTo>
                  <a:pt x="3916" y="340"/>
                </a:lnTo>
                <a:lnTo>
                  <a:pt x="3916" y="340"/>
                </a:lnTo>
                <a:lnTo>
                  <a:pt x="3916" y="340"/>
                </a:lnTo>
                <a:lnTo>
                  <a:pt x="3917" y="343"/>
                </a:lnTo>
                <a:lnTo>
                  <a:pt x="3917" y="344"/>
                </a:lnTo>
                <a:lnTo>
                  <a:pt x="3917" y="344"/>
                </a:lnTo>
                <a:lnTo>
                  <a:pt x="3917" y="342"/>
                </a:lnTo>
                <a:lnTo>
                  <a:pt x="3918" y="342"/>
                </a:lnTo>
                <a:lnTo>
                  <a:pt x="3918" y="342"/>
                </a:lnTo>
                <a:lnTo>
                  <a:pt x="3918" y="339"/>
                </a:lnTo>
                <a:lnTo>
                  <a:pt x="3918" y="339"/>
                </a:lnTo>
                <a:lnTo>
                  <a:pt x="3918" y="341"/>
                </a:lnTo>
                <a:lnTo>
                  <a:pt x="3919" y="342"/>
                </a:lnTo>
                <a:lnTo>
                  <a:pt x="3919" y="341"/>
                </a:lnTo>
                <a:lnTo>
                  <a:pt x="3919" y="342"/>
                </a:lnTo>
                <a:lnTo>
                  <a:pt x="3919" y="341"/>
                </a:lnTo>
                <a:lnTo>
                  <a:pt x="3920" y="342"/>
                </a:lnTo>
                <a:lnTo>
                  <a:pt x="3920" y="342"/>
                </a:lnTo>
                <a:lnTo>
                  <a:pt x="3920" y="339"/>
                </a:lnTo>
                <a:lnTo>
                  <a:pt x="3920" y="340"/>
                </a:lnTo>
                <a:lnTo>
                  <a:pt x="3921" y="342"/>
                </a:lnTo>
                <a:lnTo>
                  <a:pt x="3921" y="342"/>
                </a:lnTo>
                <a:lnTo>
                  <a:pt x="3921" y="344"/>
                </a:lnTo>
                <a:lnTo>
                  <a:pt x="3921" y="342"/>
                </a:lnTo>
                <a:lnTo>
                  <a:pt x="3922" y="342"/>
                </a:lnTo>
                <a:lnTo>
                  <a:pt x="3922" y="339"/>
                </a:lnTo>
                <a:lnTo>
                  <a:pt x="3922" y="341"/>
                </a:lnTo>
                <a:lnTo>
                  <a:pt x="3922" y="340"/>
                </a:lnTo>
                <a:lnTo>
                  <a:pt x="3922" y="340"/>
                </a:lnTo>
                <a:lnTo>
                  <a:pt x="3923" y="339"/>
                </a:lnTo>
                <a:lnTo>
                  <a:pt x="3923" y="340"/>
                </a:lnTo>
                <a:lnTo>
                  <a:pt x="3923" y="342"/>
                </a:lnTo>
                <a:lnTo>
                  <a:pt x="3923" y="342"/>
                </a:lnTo>
                <a:lnTo>
                  <a:pt x="3924" y="341"/>
                </a:lnTo>
                <a:lnTo>
                  <a:pt x="3924" y="342"/>
                </a:lnTo>
                <a:lnTo>
                  <a:pt x="3924" y="344"/>
                </a:lnTo>
                <a:lnTo>
                  <a:pt x="3924" y="340"/>
                </a:lnTo>
                <a:lnTo>
                  <a:pt x="3925" y="340"/>
                </a:lnTo>
                <a:lnTo>
                  <a:pt x="3925" y="338"/>
                </a:lnTo>
                <a:lnTo>
                  <a:pt x="3925" y="338"/>
                </a:lnTo>
                <a:lnTo>
                  <a:pt x="3925" y="342"/>
                </a:lnTo>
                <a:lnTo>
                  <a:pt x="3926" y="343"/>
                </a:lnTo>
                <a:lnTo>
                  <a:pt x="3926" y="344"/>
                </a:lnTo>
                <a:lnTo>
                  <a:pt x="3926" y="341"/>
                </a:lnTo>
                <a:lnTo>
                  <a:pt x="3926" y="339"/>
                </a:lnTo>
                <a:lnTo>
                  <a:pt x="3927" y="339"/>
                </a:lnTo>
                <a:lnTo>
                  <a:pt x="3927" y="339"/>
                </a:lnTo>
                <a:lnTo>
                  <a:pt x="3927" y="341"/>
                </a:lnTo>
                <a:lnTo>
                  <a:pt x="3927" y="342"/>
                </a:lnTo>
                <a:lnTo>
                  <a:pt x="3927" y="341"/>
                </a:lnTo>
                <a:lnTo>
                  <a:pt x="3928" y="339"/>
                </a:lnTo>
                <a:lnTo>
                  <a:pt x="3928" y="339"/>
                </a:lnTo>
                <a:lnTo>
                  <a:pt x="3928" y="339"/>
                </a:lnTo>
                <a:lnTo>
                  <a:pt x="3928" y="342"/>
                </a:lnTo>
                <a:lnTo>
                  <a:pt x="3929" y="343"/>
                </a:lnTo>
                <a:lnTo>
                  <a:pt x="3929" y="342"/>
                </a:lnTo>
                <a:lnTo>
                  <a:pt x="3929" y="339"/>
                </a:lnTo>
                <a:lnTo>
                  <a:pt x="3929" y="339"/>
                </a:lnTo>
                <a:lnTo>
                  <a:pt x="3930" y="339"/>
                </a:lnTo>
                <a:lnTo>
                  <a:pt x="3930" y="340"/>
                </a:lnTo>
                <a:lnTo>
                  <a:pt x="3930" y="339"/>
                </a:lnTo>
                <a:lnTo>
                  <a:pt x="3930" y="340"/>
                </a:lnTo>
                <a:lnTo>
                  <a:pt x="3931" y="339"/>
                </a:lnTo>
                <a:lnTo>
                  <a:pt x="3931" y="339"/>
                </a:lnTo>
                <a:lnTo>
                  <a:pt x="3931" y="339"/>
                </a:lnTo>
                <a:lnTo>
                  <a:pt x="3931" y="339"/>
                </a:lnTo>
                <a:lnTo>
                  <a:pt x="3931" y="340"/>
                </a:lnTo>
                <a:lnTo>
                  <a:pt x="3932" y="341"/>
                </a:lnTo>
                <a:lnTo>
                  <a:pt x="3932" y="337"/>
                </a:lnTo>
                <a:lnTo>
                  <a:pt x="3932" y="337"/>
                </a:lnTo>
                <a:lnTo>
                  <a:pt x="3932" y="334"/>
                </a:lnTo>
                <a:lnTo>
                  <a:pt x="3933" y="332"/>
                </a:lnTo>
                <a:lnTo>
                  <a:pt x="3933" y="330"/>
                </a:lnTo>
                <a:lnTo>
                  <a:pt x="3933" y="332"/>
                </a:lnTo>
                <a:lnTo>
                  <a:pt x="3933" y="330"/>
                </a:lnTo>
                <a:lnTo>
                  <a:pt x="3934" y="330"/>
                </a:lnTo>
                <a:lnTo>
                  <a:pt x="3934" y="328"/>
                </a:lnTo>
                <a:lnTo>
                  <a:pt x="3934" y="327"/>
                </a:lnTo>
                <a:lnTo>
                  <a:pt x="3934" y="328"/>
                </a:lnTo>
                <a:lnTo>
                  <a:pt x="3935" y="330"/>
                </a:lnTo>
                <a:lnTo>
                  <a:pt x="3935" y="329"/>
                </a:lnTo>
                <a:lnTo>
                  <a:pt x="3935" y="328"/>
                </a:lnTo>
                <a:lnTo>
                  <a:pt x="3935" y="331"/>
                </a:lnTo>
                <a:lnTo>
                  <a:pt x="3936" y="332"/>
                </a:lnTo>
                <a:lnTo>
                  <a:pt x="3936" y="333"/>
                </a:lnTo>
                <a:lnTo>
                  <a:pt x="3936" y="335"/>
                </a:lnTo>
                <a:lnTo>
                  <a:pt x="3936" y="336"/>
                </a:lnTo>
                <a:lnTo>
                  <a:pt x="3936" y="338"/>
                </a:lnTo>
                <a:lnTo>
                  <a:pt x="3937" y="338"/>
                </a:lnTo>
                <a:lnTo>
                  <a:pt x="3937" y="340"/>
                </a:lnTo>
                <a:lnTo>
                  <a:pt x="3937" y="340"/>
                </a:lnTo>
                <a:lnTo>
                  <a:pt x="3937" y="341"/>
                </a:lnTo>
                <a:lnTo>
                  <a:pt x="3938" y="339"/>
                </a:lnTo>
                <a:lnTo>
                  <a:pt x="3938" y="340"/>
                </a:lnTo>
                <a:lnTo>
                  <a:pt x="3938" y="341"/>
                </a:lnTo>
                <a:lnTo>
                  <a:pt x="3938" y="342"/>
                </a:lnTo>
                <a:lnTo>
                  <a:pt x="3939" y="344"/>
                </a:lnTo>
                <a:lnTo>
                  <a:pt x="3939" y="342"/>
                </a:lnTo>
                <a:lnTo>
                  <a:pt x="3939" y="340"/>
                </a:lnTo>
                <a:lnTo>
                  <a:pt x="3939" y="341"/>
                </a:lnTo>
                <a:lnTo>
                  <a:pt x="3940" y="342"/>
                </a:lnTo>
                <a:lnTo>
                  <a:pt x="3940" y="340"/>
                </a:lnTo>
                <a:lnTo>
                  <a:pt x="3940" y="339"/>
                </a:lnTo>
                <a:lnTo>
                  <a:pt x="3940" y="341"/>
                </a:lnTo>
                <a:lnTo>
                  <a:pt x="3940" y="342"/>
                </a:lnTo>
                <a:lnTo>
                  <a:pt x="3941" y="336"/>
                </a:lnTo>
                <a:lnTo>
                  <a:pt x="3941" y="311"/>
                </a:lnTo>
                <a:lnTo>
                  <a:pt x="3941" y="261"/>
                </a:lnTo>
                <a:lnTo>
                  <a:pt x="3941" y="190"/>
                </a:lnTo>
                <a:lnTo>
                  <a:pt x="3942" y="117"/>
                </a:lnTo>
                <a:lnTo>
                  <a:pt x="3942" y="56"/>
                </a:lnTo>
                <a:lnTo>
                  <a:pt x="3942" y="35"/>
                </a:lnTo>
                <a:lnTo>
                  <a:pt x="3942" y="60"/>
                </a:lnTo>
                <a:lnTo>
                  <a:pt x="3943" y="119"/>
                </a:lnTo>
                <a:lnTo>
                  <a:pt x="3943" y="194"/>
                </a:lnTo>
                <a:lnTo>
                  <a:pt x="3943" y="260"/>
                </a:lnTo>
                <a:lnTo>
                  <a:pt x="3943" y="308"/>
                </a:lnTo>
                <a:lnTo>
                  <a:pt x="3944" y="327"/>
                </a:lnTo>
                <a:lnTo>
                  <a:pt x="3944" y="331"/>
                </a:lnTo>
                <a:lnTo>
                  <a:pt x="3944" y="331"/>
                </a:lnTo>
                <a:lnTo>
                  <a:pt x="3945" y="331"/>
                </a:lnTo>
                <a:lnTo>
                  <a:pt x="3945" y="334"/>
                </a:lnTo>
                <a:lnTo>
                  <a:pt x="3945" y="337"/>
                </a:lnTo>
                <a:lnTo>
                  <a:pt x="3945" y="341"/>
                </a:lnTo>
                <a:lnTo>
                  <a:pt x="3945" y="344"/>
                </a:lnTo>
                <a:lnTo>
                  <a:pt x="3945" y="342"/>
                </a:lnTo>
                <a:lnTo>
                  <a:pt x="3946" y="342"/>
                </a:lnTo>
                <a:lnTo>
                  <a:pt x="3946" y="341"/>
                </a:lnTo>
                <a:lnTo>
                  <a:pt x="3946" y="341"/>
                </a:lnTo>
                <a:lnTo>
                  <a:pt x="3946" y="344"/>
                </a:lnTo>
                <a:lnTo>
                  <a:pt x="3947" y="342"/>
                </a:lnTo>
                <a:lnTo>
                  <a:pt x="3947" y="342"/>
                </a:lnTo>
                <a:lnTo>
                  <a:pt x="3947" y="344"/>
                </a:lnTo>
                <a:lnTo>
                  <a:pt x="3948" y="342"/>
                </a:lnTo>
                <a:lnTo>
                  <a:pt x="3948" y="343"/>
                </a:lnTo>
                <a:lnTo>
                  <a:pt x="3948" y="342"/>
                </a:lnTo>
                <a:lnTo>
                  <a:pt x="3948" y="342"/>
                </a:lnTo>
                <a:lnTo>
                  <a:pt x="3949" y="342"/>
                </a:lnTo>
                <a:lnTo>
                  <a:pt x="3949" y="344"/>
                </a:lnTo>
                <a:lnTo>
                  <a:pt x="3949" y="342"/>
                </a:lnTo>
                <a:lnTo>
                  <a:pt x="3949" y="340"/>
                </a:lnTo>
                <a:lnTo>
                  <a:pt x="3949" y="339"/>
                </a:lnTo>
                <a:lnTo>
                  <a:pt x="3949" y="339"/>
                </a:lnTo>
                <a:lnTo>
                  <a:pt x="3950" y="341"/>
                </a:lnTo>
                <a:lnTo>
                  <a:pt x="3950" y="340"/>
                </a:lnTo>
                <a:lnTo>
                  <a:pt x="3950" y="340"/>
                </a:lnTo>
                <a:lnTo>
                  <a:pt x="3951" y="338"/>
                </a:lnTo>
                <a:lnTo>
                  <a:pt x="3951" y="338"/>
                </a:lnTo>
                <a:lnTo>
                  <a:pt x="3951" y="336"/>
                </a:lnTo>
                <a:lnTo>
                  <a:pt x="3951" y="337"/>
                </a:lnTo>
                <a:lnTo>
                  <a:pt x="3952" y="337"/>
                </a:lnTo>
                <a:lnTo>
                  <a:pt x="3952" y="337"/>
                </a:lnTo>
                <a:lnTo>
                  <a:pt x="3952" y="334"/>
                </a:lnTo>
                <a:lnTo>
                  <a:pt x="3952" y="333"/>
                </a:lnTo>
                <a:lnTo>
                  <a:pt x="3953" y="331"/>
                </a:lnTo>
                <a:lnTo>
                  <a:pt x="3953" y="330"/>
                </a:lnTo>
                <a:lnTo>
                  <a:pt x="3953" y="329"/>
                </a:lnTo>
                <a:lnTo>
                  <a:pt x="3953" y="328"/>
                </a:lnTo>
                <a:lnTo>
                  <a:pt x="3954" y="327"/>
                </a:lnTo>
                <a:lnTo>
                  <a:pt x="3954" y="324"/>
                </a:lnTo>
                <a:lnTo>
                  <a:pt x="3954" y="322"/>
                </a:lnTo>
                <a:lnTo>
                  <a:pt x="3954" y="319"/>
                </a:lnTo>
                <a:lnTo>
                  <a:pt x="3954" y="316"/>
                </a:lnTo>
                <a:lnTo>
                  <a:pt x="3955" y="312"/>
                </a:lnTo>
                <a:lnTo>
                  <a:pt x="3955" y="309"/>
                </a:lnTo>
                <a:lnTo>
                  <a:pt x="3955" y="305"/>
                </a:lnTo>
                <a:lnTo>
                  <a:pt x="3955" y="300"/>
                </a:lnTo>
                <a:lnTo>
                  <a:pt x="3956" y="300"/>
                </a:lnTo>
                <a:lnTo>
                  <a:pt x="3956" y="296"/>
                </a:lnTo>
                <a:lnTo>
                  <a:pt x="3956" y="292"/>
                </a:lnTo>
                <a:lnTo>
                  <a:pt x="3956" y="289"/>
                </a:lnTo>
                <a:lnTo>
                  <a:pt x="3957" y="285"/>
                </a:lnTo>
                <a:lnTo>
                  <a:pt x="3957" y="284"/>
                </a:lnTo>
                <a:lnTo>
                  <a:pt x="3957" y="284"/>
                </a:lnTo>
                <a:lnTo>
                  <a:pt x="3957" y="280"/>
                </a:lnTo>
                <a:lnTo>
                  <a:pt x="3958" y="282"/>
                </a:lnTo>
                <a:lnTo>
                  <a:pt x="3958" y="284"/>
                </a:lnTo>
                <a:lnTo>
                  <a:pt x="3958" y="286"/>
                </a:lnTo>
                <a:lnTo>
                  <a:pt x="3958" y="288"/>
                </a:lnTo>
                <a:lnTo>
                  <a:pt x="3958" y="294"/>
                </a:lnTo>
                <a:lnTo>
                  <a:pt x="3959" y="297"/>
                </a:lnTo>
                <a:lnTo>
                  <a:pt x="3959" y="300"/>
                </a:lnTo>
                <a:lnTo>
                  <a:pt x="3959" y="304"/>
                </a:lnTo>
                <a:lnTo>
                  <a:pt x="3959" y="308"/>
                </a:lnTo>
                <a:lnTo>
                  <a:pt x="3960" y="312"/>
                </a:lnTo>
                <a:lnTo>
                  <a:pt x="3960" y="317"/>
                </a:lnTo>
                <a:lnTo>
                  <a:pt x="3960" y="320"/>
                </a:lnTo>
                <a:lnTo>
                  <a:pt x="3960" y="323"/>
                </a:lnTo>
                <a:lnTo>
                  <a:pt x="3961" y="326"/>
                </a:lnTo>
                <a:lnTo>
                  <a:pt x="3961" y="328"/>
                </a:lnTo>
                <a:lnTo>
                  <a:pt x="3961" y="331"/>
                </a:lnTo>
                <a:lnTo>
                  <a:pt x="3961" y="332"/>
                </a:lnTo>
                <a:lnTo>
                  <a:pt x="3962" y="332"/>
                </a:lnTo>
                <a:lnTo>
                  <a:pt x="3962" y="332"/>
                </a:lnTo>
                <a:lnTo>
                  <a:pt x="3962" y="332"/>
                </a:lnTo>
                <a:lnTo>
                  <a:pt x="3962" y="332"/>
                </a:lnTo>
                <a:lnTo>
                  <a:pt x="3962" y="332"/>
                </a:lnTo>
                <a:lnTo>
                  <a:pt x="3963" y="333"/>
                </a:lnTo>
                <a:lnTo>
                  <a:pt x="3963" y="336"/>
                </a:lnTo>
                <a:lnTo>
                  <a:pt x="3963" y="336"/>
                </a:lnTo>
                <a:lnTo>
                  <a:pt x="3963" y="334"/>
                </a:lnTo>
                <a:lnTo>
                  <a:pt x="3964" y="334"/>
                </a:lnTo>
                <a:lnTo>
                  <a:pt x="3964" y="334"/>
                </a:lnTo>
                <a:lnTo>
                  <a:pt x="3964" y="334"/>
                </a:lnTo>
                <a:lnTo>
                  <a:pt x="3964" y="333"/>
                </a:lnTo>
                <a:lnTo>
                  <a:pt x="3965" y="332"/>
                </a:lnTo>
                <a:lnTo>
                  <a:pt x="3965" y="332"/>
                </a:lnTo>
                <a:lnTo>
                  <a:pt x="3965" y="334"/>
                </a:lnTo>
                <a:lnTo>
                  <a:pt x="3965" y="338"/>
                </a:lnTo>
                <a:lnTo>
                  <a:pt x="3966" y="339"/>
                </a:lnTo>
                <a:lnTo>
                  <a:pt x="3966" y="336"/>
                </a:lnTo>
                <a:lnTo>
                  <a:pt x="3966" y="334"/>
                </a:lnTo>
                <a:lnTo>
                  <a:pt x="3966" y="334"/>
                </a:lnTo>
                <a:lnTo>
                  <a:pt x="3967" y="337"/>
                </a:lnTo>
                <a:lnTo>
                  <a:pt x="3967" y="334"/>
                </a:lnTo>
                <a:lnTo>
                  <a:pt x="3967" y="334"/>
                </a:lnTo>
                <a:lnTo>
                  <a:pt x="3967" y="335"/>
                </a:lnTo>
                <a:lnTo>
                  <a:pt x="3967" y="335"/>
                </a:lnTo>
                <a:lnTo>
                  <a:pt x="3968" y="338"/>
                </a:lnTo>
                <a:lnTo>
                  <a:pt x="3968" y="336"/>
                </a:lnTo>
                <a:lnTo>
                  <a:pt x="3968" y="336"/>
                </a:lnTo>
                <a:lnTo>
                  <a:pt x="3968" y="338"/>
                </a:lnTo>
                <a:lnTo>
                  <a:pt x="3969" y="340"/>
                </a:lnTo>
                <a:lnTo>
                  <a:pt x="3969" y="341"/>
                </a:lnTo>
                <a:lnTo>
                  <a:pt x="3969" y="337"/>
                </a:lnTo>
                <a:lnTo>
                  <a:pt x="3969" y="336"/>
                </a:lnTo>
                <a:lnTo>
                  <a:pt x="3970" y="334"/>
                </a:lnTo>
                <a:lnTo>
                  <a:pt x="3970" y="336"/>
                </a:lnTo>
                <a:lnTo>
                  <a:pt x="3970" y="336"/>
                </a:lnTo>
                <a:lnTo>
                  <a:pt x="3970" y="337"/>
                </a:lnTo>
                <a:lnTo>
                  <a:pt x="3971" y="336"/>
                </a:lnTo>
                <a:lnTo>
                  <a:pt x="3971" y="336"/>
                </a:lnTo>
                <a:lnTo>
                  <a:pt x="3971" y="336"/>
                </a:lnTo>
                <a:lnTo>
                  <a:pt x="3971" y="336"/>
                </a:lnTo>
                <a:lnTo>
                  <a:pt x="3971" y="337"/>
                </a:lnTo>
                <a:lnTo>
                  <a:pt x="3972" y="337"/>
                </a:lnTo>
                <a:lnTo>
                  <a:pt x="3972" y="337"/>
                </a:lnTo>
                <a:lnTo>
                  <a:pt x="3972" y="337"/>
                </a:lnTo>
                <a:lnTo>
                  <a:pt x="3972" y="337"/>
                </a:lnTo>
                <a:lnTo>
                  <a:pt x="3973" y="336"/>
                </a:lnTo>
                <a:lnTo>
                  <a:pt x="3973" y="336"/>
                </a:lnTo>
                <a:lnTo>
                  <a:pt x="3973" y="335"/>
                </a:lnTo>
                <a:lnTo>
                  <a:pt x="3973" y="335"/>
                </a:lnTo>
                <a:lnTo>
                  <a:pt x="3974" y="335"/>
                </a:lnTo>
                <a:lnTo>
                  <a:pt x="3974" y="336"/>
                </a:lnTo>
                <a:lnTo>
                  <a:pt x="3974" y="338"/>
                </a:lnTo>
                <a:lnTo>
                  <a:pt x="3974" y="340"/>
                </a:lnTo>
                <a:lnTo>
                  <a:pt x="3975" y="340"/>
                </a:lnTo>
                <a:lnTo>
                  <a:pt x="3975" y="336"/>
                </a:lnTo>
                <a:lnTo>
                  <a:pt x="3975" y="334"/>
                </a:lnTo>
                <a:lnTo>
                  <a:pt x="3975" y="333"/>
                </a:lnTo>
                <a:lnTo>
                  <a:pt x="3976" y="335"/>
                </a:lnTo>
                <a:lnTo>
                  <a:pt x="3976" y="337"/>
                </a:lnTo>
                <a:lnTo>
                  <a:pt x="3976" y="337"/>
                </a:lnTo>
                <a:lnTo>
                  <a:pt x="3976" y="336"/>
                </a:lnTo>
                <a:lnTo>
                  <a:pt x="3976" y="338"/>
                </a:lnTo>
                <a:lnTo>
                  <a:pt x="3977" y="337"/>
                </a:lnTo>
                <a:lnTo>
                  <a:pt x="3977" y="341"/>
                </a:lnTo>
                <a:lnTo>
                  <a:pt x="3977" y="340"/>
                </a:lnTo>
                <a:lnTo>
                  <a:pt x="3977" y="339"/>
                </a:lnTo>
                <a:lnTo>
                  <a:pt x="3978" y="339"/>
                </a:lnTo>
                <a:lnTo>
                  <a:pt x="3978" y="338"/>
                </a:lnTo>
                <a:lnTo>
                  <a:pt x="3978" y="338"/>
                </a:lnTo>
                <a:lnTo>
                  <a:pt x="3978" y="340"/>
                </a:lnTo>
                <a:lnTo>
                  <a:pt x="3979" y="340"/>
                </a:lnTo>
                <a:lnTo>
                  <a:pt x="3979" y="339"/>
                </a:lnTo>
                <a:lnTo>
                  <a:pt x="3979" y="339"/>
                </a:lnTo>
                <a:lnTo>
                  <a:pt x="3979" y="341"/>
                </a:lnTo>
                <a:lnTo>
                  <a:pt x="3980" y="340"/>
                </a:lnTo>
                <a:lnTo>
                  <a:pt x="3980" y="340"/>
                </a:lnTo>
                <a:lnTo>
                  <a:pt x="3980" y="340"/>
                </a:lnTo>
                <a:lnTo>
                  <a:pt x="3980" y="340"/>
                </a:lnTo>
                <a:lnTo>
                  <a:pt x="3980" y="340"/>
                </a:lnTo>
                <a:lnTo>
                  <a:pt x="3981" y="340"/>
                </a:lnTo>
                <a:lnTo>
                  <a:pt x="3981" y="342"/>
                </a:lnTo>
                <a:lnTo>
                  <a:pt x="3981" y="341"/>
                </a:lnTo>
                <a:lnTo>
                  <a:pt x="3981" y="342"/>
                </a:lnTo>
                <a:lnTo>
                  <a:pt x="3982" y="339"/>
                </a:lnTo>
                <a:lnTo>
                  <a:pt x="3982" y="338"/>
                </a:lnTo>
                <a:lnTo>
                  <a:pt x="3982" y="337"/>
                </a:lnTo>
                <a:lnTo>
                  <a:pt x="3982" y="337"/>
                </a:lnTo>
                <a:lnTo>
                  <a:pt x="3983" y="339"/>
                </a:lnTo>
                <a:lnTo>
                  <a:pt x="3983" y="340"/>
                </a:lnTo>
                <a:lnTo>
                  <a:pt x="3983" y="342"/>
                </a:lnTo>
                <a:lnTo>
                  <a:pt x="3984" y="342"/>
                </a:lnTo>
                <a:lnTo>
                  <a:pt x="3984" y="339"/>
                </a:lnTo>
                <a:lnTo>
                  <a:pt x="3984" y="338"/>
                </a:lnTo>
                <a:lnTo>
                  <a:pt x="3984" y="339"/>
                </a:lnTo>
                <a:lnTo>
                  <a:pt x="3985" y="339"/>
                </a:lnTo>
                <a:lnTo>
                  <a:pt x="3985" y="340"/>
                </a:lnTo>
                <a:lnTo>
                  <a:pt x="3985" y="339"/>
                </a:lnTo>
                <a:lnTo>
                  <a:pt x="3985" y="340"/>
                </a:lnTo>
                <a:lnTo>
                  <a:pt x="3985" y="340"/>
                </a:lnTo>
                <a:lnTo>
                  <a:pt x="3985" y="339"/>
                </a:lnTo>
                <a:lnTo>
                  <a:pt x="3986" y="339"/>
                </a:lnTo>
                <a:lnTo>
                  <a:pt x="3986" y="339"/>
                </a:lnTo>
                <a:lnTo>
                  <a:pt x="3986" y="339"/>
                </a:lnTo>
                <a:lnTo>
                  <a:pt x="3987" y="340"/>
                </a:lnTo>
                <a:lnTo>
                  <a:pt x="3987" y="338"/>
                </a:lnTo>
                <a:lnTo>
                  <a:pt x="3987" y="338"/>
                </a:lnTo>
                <a:lnTo>
                  <a:pt x="3987" y="341"/>
                </a:lnTo>
                <a:lnTo>
                  <a:pt x="3988" y="342"/>
                </a:lnTo>
                <a:lnTo>
                  <a:pt x="3988" y="344"/>
                </a:lnTo>
                <a:lnTo>
                  <a:pt x="3988" y="338"/>
                </a:lnTo>
                <a:lnTo>
                  <a:pt x="3988" y="335"/>
                </a:lnTo>
                <a:lnTo>
                  <a:pt x="3989" y="336"/>
                </a:lnTo>
                <a:lnTo>
                  <a:pt x="3989" y="338"/>
                </a:lnTo>
                <a:lnTo>
                  <a:pt x="3989" y="339"/>
                </a:lnTo>
                <a:lnTo>
                  <a:pt x="3989" y="338"/>
                </a:lnTo>
                <a:lnTo>
                  <a:pt x="3989" y="338"/>
                </a:lnTo>
                <a:lnTo>
                  <a:pt x="3990" y="337"/>
                </a:lnTo>
                <a:lnTo>
                  <a:pt x="3990" y="338"/>
                </a:lnTo>
                <a:lnTo>
                  <a:pt x="3990" y="341"/>
                </a:lnTo>
                <a:lnTo>
                  <a:pt x="3990" y="341"/>
                </a:lnTo>
                <a:lnTo>
                  <a:pt x="3991" y="338"/>
                </a:lnTo>
                <a:lnTo>
                  <a:pt x="3991" y="338"/>
                </a:lnTo>
                <a:lnTo>
                  <a:pt x="3991" y="337"/>
                </a:lnTo>
                <a:lnTo>
                  <a:pt x="3991" y="337"/>
                </a:lnTo>
                <a:lnTo>
                  <a:pt x="3992" y="334"/>
                </a:lnTo>
                <a:lnTo>
                  <a:pt x="3992" y="332"/>
                </a:lnTo>
                <a:lnTo>
                  <a:pt x="3992" y="330"/>
                </a:lnTo>
                <a:lnTo>
                  <a:pt x="3992" y="332"/>
                </a:lnTo>
                <a:lnTo>
                  <a:pt x="3993" y="332"/>
                </a:lnTo>
                <a:lnTo>
                  <a:pt x="3993" y="329"/>
                </a:lnTo>
                <a:lnTo>
                  <a:pt x="3993" y="328"/>
                </a:lnTo>
                <a:lnTo>
                  <a:pt x="3993" y="328"/>
                </a:lnTo>
                <a:lnTo>
                  <a:pt x="3994" y="328"/>
                </a:lnTo>
                <a:lnTo>
                  <a:pt x="3994" y="328"/>
                </a:lnTo>
                <a:lnTo>
                  <a:pt x="3994" y="330"/>
                </a:lnTo>
                <a:lnTo>
                  <a:pt x="3994" y="329"/>
                </a:lnTo>
                <a:lnTo>
                  <a:pt x="3994" y="325"/>
                </a:lnTo>
                <a:lnTo>
                  <a:pt x="3995" y="325"/>
                </a:lnTo>
                <a:lnTo>
                  <a:pt x="3995" y="327"/>
                </a:lnTo>
                <a:lnTo>
                  <a:pt x="3995" y="330"/>
                </a:lnTo>
                <a:lnTo>
                  <a:pt x="3995" y="331"/>
                </a:lnTo>
                <a:lnTo>
                  <a:pt x="3996" y="331"/>
                </a:lnTo>
                <a:lnTo>
                  <a:pt x="3996" y="333"/>
                </a:lnTo>
                <a:lnTo>
                  <a:pt x="3996" y="335"/>
                </a:lnTo>
                <a:lnTo>
                  <a:pt x="3996" y="337"/>
                </a:lnTo>
                <a:lnTo>
                  <a:pt x="3997" y="339"/>
                </a:lnTo>
                <a:lnTo>
                  <a:pt x="3997" y="339"/>
                </a:lnTo>
                <a:lnTo>
                  <a:pt x="3997" y="341"/>
                </a:lnTo>
                <a:lnTo>
                  <a:pt x="3997" y="339"/>
                </a:lnTo>
                <a:lnTo>
                  <a:pt x="3998" y="339"/>
                </a:lnTo>
                <a:lnTo>
                  <a:pt x="3998" y="340"/>
                </a:lnTo>
                <a:lnTo>
                  <a:pt x="3998" y="338"/>
                </a:lnTo>
                <a:lnTo>
                  <a:pt x="3998" y="339"/>
                </a:lnTo>
                <a:lnTo>
                  <a:pt x="3998" y="338"/>
                </a:lnTo>
                <a:lnTo>
                  <a:pt x="3999" y="339"/>
                </a:lnTo>
                <a:lnTo>
                  <a:pt x="3999" y="342"/>
                </a:lnTo>
                <a:lnTo>
                  <a:pt x="3999" y="338"/>
                </a:lnTo>
                <a:lnTo>
                  <a:pt x="3999" y="337"/>
                </a:lnTo>
                <a:lnTo>
                  <a:pt x="4000" y="337"/>
                </a:lnTo>
                <a:lnTo>
                  <a:pt x="4000" y="338"/>
                </a:lnTo>
                <a:lnTo>
                  <a:pt x="4000" y="342"/>
                </a:lnTo>
                <a:lnTo>
                  <a:pt x="4000" y="342"/>
                </a:lnTo>
                <a:lnTo>
                  <a:pt x="4001" y="332"/>
                </a:lnTo>
                <a:lnTo>
                  <a:pt x="4001" y="304"/>
                </a:lnTo>
                <a:lnTo>
                  <a:pt x="4001" y="251"/>
                </a:lnTo>
                <a:lnTo>
                  <a:pt x="4001" y="178"/>
                </a:lnTo>
                <a:lnTo>
                  <a:pt x="4002" y="105"/>
                </a:lnTo>
                <a:lnTo>
                  <a:pt x="4002" y="49"/>
                </a:lnTo>
                <a:lnTo>
                  <a:pt x="4002" y="32"/>
                </a:lnTo>
                <a:lnTo>
                  <a:pt x="4002" y="65"/>
                </a:lnTo>
                <a:lnTo>
                  <a:pt x="4002" y="127"/>
                </a:lnTo>
                <a:lnTo>
                  <a:pt x="4003" y="198"/>
                </a:lnTo>
                <a:lnTo>
                  <a:pt x="4003" y="268"/>
                </a:lnTo>
                <a:lnTo>
                  <a:pt x="4003" y="314"/>
                </a:lnTo>
                <a:lnTo>
                  <a:pt x="4003" y="330"/>
                </a:lnTo>
                <a:lnTo>
                  <a:pt x="4004" y="330"/>
                </a:lnTo>
                <a:lnTo>
                  <a:pt x="4004" y="329"/>
                </a:lnTo>
                <a:lnTo>
                  <a:pt x="4004" y="330"/>
                </a:lnTo>
                <a:lnTo>
                  <a:pt x="4004" y="330"/>
                </a:lnTo>
                <a:lnTo>
                  <a:pt x="4005" y="331"/>
                </a:lnTo>
                <a:lnTo>
                  <a:pt x="4005" y="333"/>
                </a:lnTo>
                <a:lnTo>
                  <a:pt x="4005" y="337"/>
                </a:lnTo>
                <a:lnTo>
                  <a:pt x="4005" y="337"/>
                </a:lnTo>
                <a:lnTo>
                  <a:pt x="4006" y="338"/>
                </a:lnTo>
                <a:lnTo>
                  <a:pt x="4006" y="339"/>
                </a:lnTo>
                <a:lnTo>
                  <a:pt x="4006" y="338"/>
                </a:lnTo>
                <a:lnTo>
                  <a:pt x="4006" y="336"/>
                </a:lnTo>
                <a:lnTo>
                  <a:pt x="4007" y="335"/>
                </a:lnTo>
                <a:lnTo>
                  <a:pt x="4007" y="334"/>
                </a:lnTo>
                <a:lnTo>
                  <a:pt x="4007" y="334"/>
                </a:lnTo>
                <a:lnTo>
                  <a:pt x="4007" y="334"/>
                </a:lnTo>
                <a:lnTo>
                  <a:pt x="4007" y="336"/>
                </a:lnTo>
                <a:lnTo>
                  <a:pt x="4008" y="339"/>
                </a:lnTo>
                <a:lnTo>
                  <a:pt x="4008" y="336"/>
                </a:lnTo>
                <a:lnTo>
                  <a:pt x="4008" y="334"/>
                </a:lnTo>
                <a:lnTo>
                  <a:pt x="4008" y="334"/>
                </a:lnTo>
                <a:lnTo>
                  <a:pt x="4009" y="335"/>
                </a:lnTo>
                <a:lnTo>
                  <a:pt x="4009" y="338"/>
                </a:lnTo>
                <a:lnTo>
                  <a:pt x="4009" y="333"/>
                </a:lnTo>
                <a:lnTo>
                  <a:pt x="4009" y="332"/>
                </a:lnTo>
                <a:lnTo>
                  <a:pt x="4010" y="332"/>
                </a:lnTo>
                <a:lnTo>
                  <a:pt x="4010" y="334"/>
                </a:lnTo>
                <a:lnTo>
                  <a:pt x="4010" y="333"/>
                </a:lnTo>
                <a:lnTo>
                  <a:pt x="4010" y="333"/>
                </a:lnTo>
                <a:lnTo>
                  <a:pt x="4011" y="331"/>
                </a:lnTo>
                <a:lnTo>
                  <a:pt x="4011" y="330"/>
                </a:lnTo>
                <a:lnTo>
                  <a:pt x="4011" y="330"/>
                </a:lnTo>
                <a:lnTo>
                  <a:pt x="4011" y="331"/>
                </a:lnTo>
                <a:lnTo>
                  <a:pt x="4011" y="330"/>
                </a:lnTo>
                <a:lnTo>
                  <a:pt x="4012" y="329"/>
                </a:lnTo>
                <a:lnTo>
                  <a:pt x="4012" y="327"/>
                </a:lnTo>
                <a:lnTo>
                  <a:pt x="4012" y="325"/>
                </a:lnTo>
                <a:lnTo>
                  <a:pt x="4012" y="322"/>
                </a:lnTo>
                <a:lnTo>
                  <a:pt x="4013" y="320"/>
                </a:lnTo>
                <a:lnTo>
                  <a:pt x="4013" y="318"/>
                </a:lnTo>
                <a:lnTo>
                  <a:pt x="4013" y="318"/>
                </a:lnTo>
                <a:lnTo>
                  <a:pt x="4013" y="314"/>
                </a:lnTo>
                <a:lnTo>
                  <a:pt x="4014" y="312"/>
                </a:lnTo>
                <a:lnTo>
                  <a:pt x="4014" y="310"/>
                </a:lnTo>
                <a:lnTo>
                  <a:pt x="4014" y="306"/>
                </a:lnTo>
                <a:lnTo>
                  <a:pt x="4014" y="305"/>
                </a:lnTo>
                <a:lnTo>
                  <a:pt x="4015" y="302"/>
                </a:lnTo>
                <a:lnTo>
                  <a:pt x="4015" y="299"/>
                </a:lnTo>
                <a:lnTo>
                  <a:pt x="4015" y="293"/>
                </a:lnTo>
                <a:lnTo>
                  <a:pt x="4016" y="288"/>
                </a:lnTo>
                <a:lnTo>
                  <a:pt x="4016" y="287"/>
                </a:lnTo>
                <a:lnTo>
                  <a:pt x="4016" y="286"/>
                </a:lnTo>
                <a:lnTo>
                  <a:pt x="4016" y="283"/>
                </a:lnTo>
                <a:lnTo>
                  <a:pt x="4016" y="279"/>
                </a:lnTo>
                <a:lnTo>
                  <a:pt x="4016" y="278"/>
                </a:lnTo>
                <a:lnTo>
                  <a:pt x="4017" y="277"/>
                </a:lnTo>
                <a:lnTo>
                  <a:pt x="4017" y="276"/>
                </a:lnTo>
                <a:lnTo>
                  <a:pt x="4017" y="277"/>
                </a:lnTo>
                <a:lnTo>
                  <a:pt x="4017" y="279"/>
                </a:lnTo>
                <a:lnTo>
                  <a:pt x="4018" y="282"/>
                </a:lnTo>
                <a:lnTo>
                  <a:pt x="4018" y="286"/>
                </a:lnTo>
                <a:lnTo>
                  <a:pt x="4018" y="291"/>
                </a:lnTo>
                <a:lnTo>
                  <a:pt x="4018" y="298"/>
                </a:lnTo>
                <a:lnTo>
                  <a:pt x="4019" y="302"/>
                </a:lnTo>
                <a:lnTo>
                  <a:pt x="4019" y="301"/>
                </a:lnTo>
                <a:lnTo>
                  <a:pt x="4019" y="308"/>
                </a:lnTo>
                <a:lnTo>
                  <a:pt x="4020" y="312"/>
                </a:lnTo>
                <a:lnTo>
                  <a:pt x="4020" y="316"/>
                </a:lnTo>
                <a:lnTo>
                  <a:pt x="4020" y="319"/>
                </a:lnTo>
                <a:lnTo>
                  <a:pt x="4020" y="323"/>
                </a:lnTo>
                <a:lnTo>
                  <a:pt x="4020" y="324"/>
                </a:lnTo>
                <a:lnTo>
                  <a:pt x="4020" y="328"/>
                </a:lnTo>
                <a:lnTo>
                  <a:pt x="4021" y="328"/>
                </a:lnTo>
                <a:lnTo>
                  <a:pt x="4021" y="329"/>
                </a:lnTo>
                <a:lnTo>
                  <a:pt x="4021" y="331"/>
                </a:lnTo>
                <a:lnTo>
                  <a:pt x="4021" y="332"/>
                </a:lnTo>
                <a:lnTo>
                  <a:pt x="4022" y="333"/>
                </a:lnTo>
                <a:lnTo>
                  <a:pt x="4022" y="333"/>
                </a:lnTo>
                <a:lnTo>
                  <a:pt x="4022" y="334"/>
                </a:lnTo>
                <a:lnTo>
                  <a:pt x="4023" y="333"/>
                </a:lnTo>
                <a:lnTo>
                  <a:pt x="4023" y="331"/>
                </a:lnTo>
                <a:lnTo>
                  <a:pt x="4023" y="332"/>
                </a:lnTo>
                <a:lnTo>
                  <a:pt x="4023" y="334"/>
                </a:lnTo>
                <a:lnTo>
                  <a:pt x="4024" y="336"/>
                </a:lnTo>
                <a:lnTo>
                  <a:pt x="4024" y="335"/>
                </a:lnTo>
                <a:lnTo>
                  <a:pt x="4024" y="333"/>
                </a:lnTo>
                <a:lnTo>
                  <a:pt x="4024" y="334"/>
                </a:lnTo>
                <a:lnTo>
                  <a:pt x="4025" y="333"/>
                </a:lnTo>
                <a:lnTo>
                  <a:pt x="4025" y="334"/>
                </a:lnTo>
                <a:lnTo>
                  <a:pt x="4025" y="337"/>
                </a:lnTo>
                <a:lnTo>
                  <a:pt x="4025" y="338"/>
                </a:lnTo>
                <a:lnTo>
                  <a:pt x="4025" y="336"/>
                </a:lnTo>
                <a:lnTo>
                  <a:pt x="4026" y="334"/>
                </a:lnTo>
                <a:lnTo>
                  <a:pt x="4026" y="333"/>
                </a:lnTo>
                <a:lnTo>
                  <a:pt x="4026" y="333"/>
                </a:lnTo>
                <a:lnTo>
                  <a:pt x="4026" y="333"/>
                </a:lnTo>
                <a:lnTo>
                  <a:pt x="4027" y="335"/>
                </a:lnTo>
                <a:lnTo>
                  <a:pt x="4027" y="337"/>
                </a:lnTo>
                <a:lnTo>
                  <a:pt x="4027" y="337"/>
                </a:lnTo>
                <a:lnTo>
                  <a:pt x="4027" y="338"/>
                </a:lnTo>
                <a:lnTo>
                  <a:pt x="4028" y="339"/>
                </a:lnTo>
                <a:lnTo>
                  <a:pt x="4028" y="339"/>
                </a:lnTo>
                <a:lnTo>
                  <a:pt x="4028" y="339"/>
                </a:lnTo>
                <a:lnTo>
                  <a:pt x="4028" y="337"/>
                </a:lnTo>
                <a:lnTo>
                  <a:pt x="4029" y="337"/>
                </a:lnTo>
                <a:lnTo>
                  <a:pt x="4029" y="338"/>
                </a:lnTo>
                <a:lnTo>
                  <a:pt x="4029" y="342"/>
                </a:lnTo>
                <a:lnTo>
                  <a:pt x="4029" y="341"/>
                </a:lnTo>
                <a:lnTo>
                  <a:pt x="4029" y="340"/>
                </a:lnTo>
                <a:lnTo>
                  <a:pt x="4030" y="338"/>
                </a:lnTo>
                <a:lnTo>
                  <a:pt x="4030" y="338"/>
                </a:lnTo>
                <a:lnTo>
                  <a:pt x="4030" y="339"/>
                </a:lnTo>
                <a:lnTo>
                  <a:pt x="4030" y="339"/>
                </a:lnTo>
                <a:lnTo>
                  <a:pt x="4031" y="338"/>
                </a:lnTo>
                <a:lnTo>
                  <a:pt x="4031" y="338"/>
                </a:lnTo>
                <a:lnTo>
                  <a:pt x="4031" y="338"/>
                </a:lnTo>
                <a:lnTo>
                  <a:pt x="4031" y="339"/>
                </a:lnTo>
                <a:lnTo>
                  <a:pt x="4032" y="338"/>
                </a:lnTo>
                <a:lnTo>
                  <a:pt x="4032" y="337"/>
                </a:lnTo>
                <a:lnTo>
                  <a:pt x="4032" y="337"/>
                </a:lnTo>
                <a:lnTo>
                  <a:pt x="4032" y="338"/>
                </a:lnTo>
                <a:lnTo>
                  <a:pt x="4033" y="338"/>
                </a:lnTo>
                <a:lnTo>
                  <a:pt x="4033" y="338"/>
                </a:lnTo>
                <a:lnTo>
                  <a:pt x="4033" y="338"/>
                </a:lnTo>
                <a:lnTo>
                  <a:pt x="4033" y="338"/>
                </a:lnTo>
                <a:lnTo>
                  <a:pt x="4034" y="336"/>
                </a:lnTo>
                <a:lnTo>
                  <a:pt x="4034" y="335"/>
                </a:lnTo>
                <a:lnTo>
                  <a:pt x="4034" y="336"/>
                </a:lnTo>
                <a:lnTo>
                  <a:pt x="4034" y="338"/>
                </a:lnTo>
                <a:lnTo>
                  <a:pt x="4034" y="337"/>
                </a:lnTo>
                <a:lnTo>
                  <a:pt x="4035" y="337"/>
                </a:lnTo>
                <a:lnTo>
                  <a:pt x="4035" y="336"/>
                </a:lnTo>
                <a:lnTo>
                  <a:pt x="4035" y="337"/>
                </a:lnTo>
                <a:lnTo>
                  <a:pt x="4035" y="337"/>
                </a:lnTo>
                <a:lnTo>
                  <a:pt x="4036" y="337"/>
                </a:lnTo>
                <a:lnTo>
                  <a:pt x="4036" y="339"/>
                </a:lnTo>
                <a:lnTo>
                  <a:pt x="4036" y="339"/>
                </a:lnTo>
                <a:lnTo>
                  <a:pt x="4036" y="339"/>
                </a:lnTo>
                <a:lnTo>
                  <a:pt x="4037" y="337"/>
                </a:lnTo>
                <a:lnTo>
                  <a:pt x="4037" y="338"/>
                </a:lnTo>
                <a:lnTo>
                  <a:pt x="4037" y="338"/>
                </a:lnTo>
                <a:lnTo>
                  <a:pt x="4037" y="336"/>
                </a:lnTo>
                <a:lnTo>
                  <a:pt x="4038" y="337"/>
                </a:lnTo>
                <a:lnTo>
                  <a:pt x="4038" y="337"/>
                </a:lnTo>
                <a:lnTo>
                  <a:pt x="4038" y="338"/>
                </a:lnTo>
                <a:lnTo>
                  <a:pt x="4038" y="340"/>
                </a:lnTo>
                <a:lnTo>
                  <a:pt x="4038" y="339"/>
                </a:lnTo>
                <a:lnTo>
                  <a:pt x="4039" y="339"/>
                </a:lnTo>
                <a:lnTo>
                  <a:pt x="4039" y="340"/>
                </a:lnTo>
                <a:lnTo>
                  <a:pt x="4039" y="338"/>
                </a:lnTo>
                <a:lnTo>
                  <a:pt x="4039" y="339"/>
                </a:lnTo>
                <a:lnTo>
                  <a:pt x="4040" y="341"/>
                </a:lnTo>
                <a:lnTo>
                  <a:pt x="4040" y="342"/>
                </a:lnTo>
                <a:lnTo>
                  <a:pt x="4040" y="342"/>
                </a:lnTo>
                <a:lnTo>
                  <a:pt x="4040" y="339"/>
                </a:lnTo>
                <a:lnTo>
                  <a:pt x="4041" y="340"/>
                </a:lnTo>
                <a:lnTo>
                  <a:pt x="4041" y="340"/>
                </a:lnTo>
                <a:lnTo>
                  <a:pt x="4041" y="339"/>
                </a:lnTo>
                <a:lnTo>
                  <a:pt x="4041" y="342"/>
                </a:lnTo>
                <a:lnTo>
                  <a:pt x="4042" y="340"/>
                </a:lnTo>
                <a:lnTo>
                  <a:pt x="4042" y="340"/>
                </a:lnTo>
                <a:lnTo>
                  <a:pt x="4042" y="339"/>
                </a:lnTo>
                <a:lnTo>
                  <a:pt x="4042" y="341"/>
                </a:lnTo>
                <a:lnTo>
                  <a:pt x="4042" y="343"/>
                </a:lnTo>
                <a:lnTo>
                  <a:pt x="4043" y="342"/>
                </a:lnTo>
                <a:lnTo>
                  <a:pt x="4043" y="341"/>
                </a:lnTo>
                <a:lnTo>
                  <a:pt x="4043" y="341"/>
                </a:lnTo>
                <a:lnTo>
                  <a:pt x="4043" y="341"/>
                </a:lnTo>
                <a:lnTo>
                  <a:pt x="4044" y="341"/>
                </a:lnTo>
                <a:lnTo>
                  <a:pt x="4044" y="342"/>
                </a:lnTo>
                <a:lnTo>
                  <a:pt x="4044" y="342"/>
                </a:lnTo>
                <a:lnTo>
                  <a:pt x="4044" y="341"/>
                </a:lnTo>
                <a:lnTo>
                  <a:pt x="4045" y="342"/>
                </a:lnTo>
                <a:lnTo>
                  <a:pt x="4045" y="341"/>
                </a:lnTo>
                <a:lnTo>
                  <a:pt x="4045" y="339"/>
                </a:lnTo>
                <a:lnTo>
                  <a:pt x="4045" y="339"/>
                </a:lnTo>
                <a:lnTo>
                  <a:pt x="4046" y="340"/>
                </a:lnTo>
                <a:lnTo>
                  <a:pt x="4046" y="340"/>
                </a:lnTo>
                <a:lnTo>
                  <a:pt x="4046" y="339"/>
                </a:lnTo>
                <a:lnTo>
                  <a:pt x="4046" y="341"/>
                </a:lnTo>
                <a:lnTo>
                  <a:pt x="4047" y="342"/>
                </a:lnTo>
                <a:lnTo>
                  <a:pt x="4047" y="342"/>
                </a:lnTo>
                <a:lnTo>
                  <a:pt x="4047" y="342"/>
                </a:lnTo>
                <a:lnTo>
                  <a:pt x="4047" y="340"/>
                </a:lnTo>
                <a:lnTo>
                  <a:pt x="4047" y="340"/>
                </a:lnTo>
                <a:lnTo>
                  <a:pt x="4048" y="339"/>
                </a:lnTo>
                <a:lnTo>
                  <a:pt x="4048" y="340"/>
                </a:lnTo>
                <a:lnTo>
                  <a:pt x="4048" y="342"/>
                </a:lnTo>
                <a:lnTo>
                  <a:pt x="4048" y="340"/>
                </a:lnTo>
                <a:lnTo>
                  <a:pt x="4049" y="341"/>
                </a:lnTo>
                <a:lnTo>
                  <a:pt x="4049" y="339"/>
                </a:lnTo>
                <a:lnTo>
                  <a:pt x="4049" y="339"/>
                </a:lnTo>
                <a:lnTo>
                  <a:pt x="4049" y="340"/>
                </a:lnTo>
                <a:lnTo>
                  <a:pt x="4050" y="340"/>
                </a:lnTo>
                <a:lnTo>
                  <a:pt x="4050" y="340"/>
                </a:lnTo>
                <a:lnTo>
                  <a:pt x="4050" y="342"/>
                </a:lnTo>
                <a:lnTo>
                  <a:pt x="4050" y="342"/>
                </a:lnTo>
                <a:lnTo>
                  <a:pt x="4051" y="341"/>
                </a:lnTo>
                <a:lnTo>
                  <a:pt x="4051" y="340"/>
                </a:lnTo>
                <a:lnTo>
                  <a:pt x="4051" y="339"/>
                </a:lnTo>
                <a:lnTo>
                  <a:pt x="4051" y="342"/>
                </a:lnTo>
                <a:lnTo>
                  <a:pt x="4051" y="340"/>
                </a:lnTo>
                <a:lnTo>
                  <a:pt x="4052" y="341"/>
                </a:lnTo>
                <a:lnTo>
                  <a:pt x="4052" y="339"/>
                </a:lnTo>
                <a:lnTo>
                  <a:pt x="4052" y="338"/>
                </a:lnTo>
                <a:lnTo>
                  <a:pt x="4052" y="337"/>
                </a:lnTo>
                <a:lnTo>
                  <a:pt x="4053" y="336"/>
                </a:lnTo>
                <a:lnTo>
                  <a:pt x="4053" y="338"/>
                </a:lnTo>
                <a:lnTo>
                  <a:pt x="4053" y="338"/>
                </a:lnTo>
                <a:lnTo>
                  <a:pt x="4053" y="335"/>
                </a:lnTo>
                <a:lnTo>
                  <a:pt x="4054" y="333"/>
                </a:lnTo>
                <a:lnTo>
                  <a:pt x="4054" y="331"/>
                </a:lnTo>
                <a:lnTo>
                  <a:pt x="4054" y="332"/>
                </a:lnTo>
                <a:lnTo>
                  <a:pt x="4055" y="332"/>
                </a:lnTo>
                <a:lnTo>
                  <a:pt x="4055" y="332"/>
                </a:lnTo>
                <a:lnTo>
                  <a:pt x="4055" y="330"/>
                </a:lnTo>
                <a:lnTo>
                  <a:pt x="4055" y="327"/>
                </a:lnTo>
                <a:lnTo>
                  <a:pt x="4056" y="324"/>
                </a:lnTo>
                <a:lnTo>
                  <a:pt x="4056" y="327"/>
                </a:lnTo>
                <a:lnTo>
                  <a:pt x="4056" y="329"/>
                </a:lnTo>
                <a:lnTo>
                  <a:pt x="4056" y="331"/>
                </a:lnTo>
                <a:lnTo>
                  <a:pt x="4056" y="332"/>
                </a:lnTo>
                <a:lnTo>
                  <a:pt x="4056" y="332"/>
                </a:lnTo>
                <a:lnTo>
                  <a:pt x="4057" y="333"/>
                </a:lnTo>
                <a:lnTo>
                  <a:pt x="4057" y="337"/>
                </a:lnTo>
                <a:lnTo>
                  <a:pt x="4057" y="339"/>
                </a:lnTo>
                <a:lnTo>
                  <a:pt x="4057" y="341"/>
                </a:lnTo>
                <a:lnTo>
                  <a:pt x="4058" y="340"/>
                </a:lnTo>
                <a:lnTo>
                  <a:pt x="4058" y="340"/>
                </a:lnTo>
                <a:lnTo>
                  <a:pt x="4058" y="339"/>
                </a:lnTo>
                <a:lnTo>
                  <a:pt x="4059" y="338"/>
                </a:lnTo>
                <a:lnTo>
                  <a:pt x="4059" y="342"/>
                </a:lnTo>
                <a:lnTo>
                  <a:pt x="4059" y="342"/>
                </a:lnTo>
                <a:lnTo>
                  <a:pt x="4059" y="343"/>
                </a:lnTo>
                <a:lnTo>
                  <a:pt x="4060" y="340"/>
                </a:lnTo>
                <a:lnTo>
                  <a:pt x="4060" y="340"/>
                </a:lnTo>
                <a:lnTo>
                  <a:pt x="4060" y="340"/>
                </a:lnTo>
                <a:lnTo>
                  <a:pt x="4060" y="342"/>
                </a:lnTo>
                <a:lnTo>
                  <a:pt x="4060" y="340"/>
                </a:lnTo>
                <a:lnTo>
                  <a:pt x="4060" y="340"/>
                </a:lnTo>
                <a:lnTo>
                  <a:pt x="4061" y="342"/>
                </a:lnTo>
                <a:lnTo>
                  <a:pt x="4061" y="342"/>
                </a:lnTo>
                <a:lnTo>
                  <a:pt x="4061" y="343"/>
                </a:lnTo>
                <a:lnTo>
                  <a:pt x="4062" y="339"/>
                </a:lnTo>
                <a:lnTo>
                  <a:pt x="4062" y="340"/>
                </a:lnTo>
                <a:lnTo>
                  <a:pt x="4062" y="336"/>
                </a:lnTo>
                <a:lnTo>
                  <a:pt x="4062" y="320"/>
                </a:lnTo>
                <a:lnTo>
                  <a:pt x="4063" y="278"/>
                </a:lnTo>
                <a:lnTo>
                  <a:pt x="4063" y="213"/>
                </a:lnTo>
                <a:lnTo>
                  <a:pt x="4063" y="138"/>
                </a:lnTo>
                <a:lnTo>
                  <a:pt x="4063" y="75"/>
                </a:lnTo>
                <a:lnTo>
                  <a:pt x="4064" y="44"/>
                </a:lnTo>
                <a:lnTo>
                  <a:pt x="4064" y="55"/>
                </a:lnTo>
                <a:lnTo>
                  <a:pt x="4064" y="107"/>
                </a:lnTo>
                <a:lnTo>
                  <a:pt x="4064" y="173"/>
                </a:lnTo>
                <a:lnTo>
                  <a:pt x="4065" y="242"/>
                </a:lnTo>
                <a:lnTo>
                  <a:pt x="4065" y="300"/>
                </a:lnTo>
                <a:lnTo>
                  <a:pt x="4065" y="328"/>
                </a:lnTo>
                <a:lnTo>
                  <a:pt x="4065" y="332"/>
                </a:lnTo>
                <a:lnTo>
                  <a:pt x="4065" y="330"/>
                </a:lnTo>
                <a:lnTo>
                  <a:pt x="4066" y="329"/>
                </a:lnTo>
                <a:lnTo>
                  <a:pt x="4066" y="329"/>
                </a:lnTo>
                <a:lnTo>
                  <a:pt x="4066" y="332"/>
                </a:lnTo>
                <a:lnTo>
                  <a:pt x="4066" y="337"/>
                </a:lnTo>
                <a:lnTo>
                  <a:pt x="4067" y="340"/>
                </a:lnTo>
                <a:lnTo>
                  <a:pt x="4067" y="342"/>
                </a:lnTo>
                <a:lnTo>
                  <a:pt x="4067" y="342"/>
                </a:lnTo>
                <a:lnTo>
                  <a:pt x="4067" y="339"/>
                </a:lnTo>
                <a:lnTo>
                  <a:pt x="4068" y="339"/>
                </a:lnTo>
                <a:lnTo>
                  <a:pt x="4068" y="339"/>
                </a:lnTo>
                <a:lnTo>
                  <a:pt x="4068" y="339"/>
                </a:lnTo>
                <a:lnTo>
                  <a:pt x="4068" y="342"/>
                </a:lnTo>
                <a:lnTo>
                  <a:pt x="4069" y="342"/>
                </a:lnTo>
                <a:lnTo>
                  <a:pt x="4069" y="340"/>
                </a:lnTo>
                <a:lnTo>
                  <a:pt x="4069" y="338"/>
                </a:lnTo>
                <a:lnTo>
                  <a:pt x="4069" y="337"/>
                </a:lnTo>
                <a:lnTo>
                  <a:pt x="4069" y="337"/>
                </a:lnTo>
                <a:lnTo>
                  <a:pt x="4070" y="338"/>
                </a:lnTo>
                <a:lnTo>
                  <a:pt x="4070" y="339"/>
                </a:lnTo>
                <a:lnTo>
                  <a:pt x="4070" y="341"/>
                </a:lnTo>
                <a:lnTo>
                  <a:pt x="4070" y="338"/>
                </a:lnTo>
                <a:lnTo>
                  <a:pt x="4071" y="336"/>
                </a:lnTo>
                <a:lnTo>
                  <a:pt x="4071" y="337"/>
                </a:lnTo>
                <a:lnTo>
                  <a:pt x="4071" y="336"/>
                </a:lnTo>
                <a:lnTo>
                  <a:pt x="4071" y="339"/>
                </a:lnTo>
                <a:lnTo>
                  <a:pt x="4072" y="336"/>
                </a:lnTo>
                <a:lnTo>
                  <a:pt x="4072" y="336"/>
                </a:lnTo>
                <a:lnTo>
                  <a:pt x="4072" y="333"/>
                </a:lnTo>
                <a:lnTo>
                  <a:pt x="4072" y="333"/>
                </a:lnTo>
                <a:lnTo>
                  <a:pt x="4073" y="333"/>
                </a:lnTo>
                <a:lnTo>
                  <a:pt x="4073" y="334"/>
                </a:lnTo>
                <a:lnTo>
                  <a:pt x="4073" y="332"/>
                </a:lnTo>
                <a:lnTo>
                  <a:pt x="4073" y="330"/>
                </a:lnTo>
                <a:lnTo>
                  <a:pt x="4074" y="329"/>
                </a:lnTo>
                <a:lnTo>
                  <a:pt x="4074" y="328"/>
                </a:lnTo>
                <a:lnTo>
                  <a:pt x="4074" y="324"/>
                </a:lnTo>
                <a:lnTo>
                  <a:pt x="4074" y="323"/>
                </a:lnTo>
                <a:lnTo>
                  <a:pt x="4074" y="320"/>
                </a:lnTo>
                <a:lnTo>
                  <a:pt x="4075" y="318"/>
                </a:lnTo>
                <a:lnTo>
                  <a:pt x="4075" y="316"/>
                </a:lnTo>
                <a:lnTo>
                  <a:pt x="4075" y="313"/>
                </a:lnTo>
                <a:lnTo>
                  <a:pt x="4075" y="310"/>
                </a:lnTo>
                <a:lnTo>
                  <a:pt x="4076" y="308"/>
                </a:lnTo>
                <a:lnTo>
                  <a:pt x="4076" y="305"/>
                </a:lnTo>
                <a:lnTo>
                  <a:pt x="4076" y="304"/>
                </a:lnTo>
                <a:lnTo>
                  <a:pt x="4076" y="298"/>
                </a:lnTo>
                <a:lnTo>
                  <a:pt x="4077" y="292"/>
                </a:lnTo>
                <a:lnTo>
                  <a:pt x="4077" y="289"/>
                </a:lnTo>
                <a:lnTo>
                  <a:pt x="4077" y="286"/>
                </a:lnTo>
                <a:lnTo>
                  <a:pt x="4077" y="284"/>
                </a:lnTo>
                <a:lnTo>
                  <a:pt x="4078" y="280"/>
                </a:lnTo>
                <a:lnTo>
                  <a:pt x="4078" y="278"/>
                </a:lnTo>
                <a:lnTo>
                  <a:pt x="4078" y="276"/>
                </a:lnTo>
                <a:lnTo>
                  <a:pt x="4078" y="276"/>
                </a:lnTo>
                <a:lnTo>
                  <a:pt x="4078" y="277"/>
                </a:lnTo>
                <a:lnTo>
                  <a:pt x="4079" y="276"/>
                </a:lnTo>
                <a:lnTo>
                  <a:pt x="4079" y="278"/>
                </a:lnTo>
                <a:lnTo>
                  <a:pt x="4079" y="280"/>
                </a:lnTo>
                <a:lnTo>
                  <a:pt x="4079" y="287"/>
                </a:lnTo>
                <a:lnTo>
                  <a:pt x="4080" y="294"/>
                </a:lnTo>
                <a:lnTo>
                  <a:pt x="4080" y="298"/>
                </a:lnTo>
                <a:lnTo>
                  <a:pt x="4080" y="306"/>
                </a:lnTo>
                <a:lnTo>
                  <a:pt x="4080" y="309"/>
                </a:lnTo>
                <a:lnTo>
                  <a:pt x="4081" y="312"/>
                </a:lnTo>
                <a:lnTo>
                  <a:pt x="4081" y="316"/>
                </a:lnTo>
                <a:lnTo>
                  <a:pt x="4081" y="320"/>
                </a:lnTo>
                <a:lnTo>
                  <a:pt x="4081" y="328"/>
                </a:lnTo>
                <a:lnTo>
                  <a:pt x="4082" y="328"/>
                </a:lnTo>
                <a:lnTo>
                  <a:pt x="4082" y="329"/>
                </a:lnTo>
                <a:lnTo>
                  <a:pt x="4082" y="330"/>
                </a:lnTo>
                <a:lnTo>
                  <a:pt x="4082" y="333"/>
                </a:lnTo>
                <a:lnTo>
                  <a:pt x="4082" y="335"/>
                </a:lnTo>
                <a:lnTo>
                  <a:pt x="4083" y="333"/>
                </a:lnTo>
                <a:lnTo>
                  <a:pt x="4083" y="334"/>
                </a:lnTo>
                <a:lnTo>
                  <a:pt x="4083" y="334"/>
                </a:lnTo>
                <a:lnTo>
                  <a:pt x="4083" y="334"/>
                </a:lnTo>
                <a:lnTo>
                  <a:pt x="4084" y="334"/>
                </a:lnTo>
                <a:lnTo>
                  <a:pt x="4084" y="336"/>
                </a:lnTo>
                <a:lnTo>
                  <a:pt x="4084" y="338"/>
                </a:lnTo>
                <a:lnTo>
                  <a:pt x="4084" y="339"/>
                </a:lnTo>
                <a:lnTo>
                  <a:pt x="4085" y="339"/>
                </a:lnTo>
                <a:lnTo>
                  <a:pt x="4085" y="339"/>
                </a:lnTo>
                <a:lnTo>
                  <a:pt x="4085" y="338"/>
                </a:lnTo>
                <a:lnTo>
                  <a:pt x="4085" y="338"/>
                </a:lnTo>
                <a:lnTo>
                  <a:pt x="4086" y="339"/>
                </a:lnTo>
                <a:lnTo>
                  <a:pt x="4086" y="339"/>
                </a:lnTo>
                <a:lnTo>
                  <a:pt x="4086" y="339"/>
                </a:lnTo>
                <a:lnTo>
                  <a:pt x="4086" y="339"/>
                </a:lnTo>
                <a:lnTo>
                  <a:pt x="4087" y="339"/>
                </a:lnTo>
                <a:lnTo>
                  <a:pt x="4087" y="340"/>
                </a:lnTo>
                <a:lnTo>
                  <a:pt x="4087" y="340"/>
                </a:lnTo>
                <a:lnTo>
                  <a:pt x="4087" y="339"/>
                </a:lnTo>
                <a:lnTo>
                  <a:pt x="4087" y="340"/>
                </a:lnTo>
                <a:lnTo>
                  <a:pt x="4088" y="342"/>
                </a:lnTo>
                <a:lnTo>
                  <a:pt x="4088" y="342"/>
                </a:lnTo>
                <a:lnTo>
                  <a:pt x="4088" y="342"/>
                </a:lnTo>
                <a:lnTo>
                  <a:pt x="4088" y="342"/>
                </a:lnTo>
                <a:lnTo>
                  <a:pt x="4089" y="344"/>
                </a:lnTo>
                <a:lnTo>
                  <a:pt x="4089" y="344"/>
                </a:lnTo>
                <a:lnTo>
                  <a:pt x="4089" y="342"/>
                </a:lnTo>
                <a:lnTo>
                  <a:pt x="4089" y="340"/>
                </a:lnTo>
                <a:lnTo>
                  <a:pt x="4090" y="339"/>
                </a:lnTo>
                <a:lnTo>
                  <a:pt x="4090" y="340"/>
                </a:lnTo>
                <a:lnTo>
                  <a:pt x="4090" y="342"/>
                </a:lnTo>
                <a:lnTo>
                  <a:pt x="4091" y="344"/>
                </a:lnTo>
                <a:lnTo>
                  <a:pt x="4091" y="344"/>
                </a:lnTo>
                <a:lnTo>
                  <a:pt x="4091" y="341"/>
                </a:lnTo>
                <a:lnTo>
                  <a:pt x="4091" y="342"/>
                </a:lnTo>
                <a:lnTo>
                  <a:pt x="4091" y="344"/>
                </a:lnTo>
                <a:lnTo>
                  <a:pt x="4091" y="342"/>
                </a:lnTo>
                <a:lnTo>
                  <a:pt x="4092" y="340"/>
                </a:lnTo>
                <a:lnTo>
                  <a:pt x="4092" y="339"/>
                </a:lnTo>
                <a:lnTo>
                  <a:pt x="4092" y="339"/>
                </a:lnTo>
                <a:lnTo>
                  <a:pt x="4092" y="341"/>
                </a:lnTo>
                <a:lnTo>
                  <a:pt x="4093" y="339"/>
                </a:lnTo>
                <a:lnTo>
                  <a:pt x="4093" y="341"/>
                </a:lnTo>
                <a:lnTo>
                  <a:pt x="4093" y="341"/>
                </a:lnTo>
                <a:lnTo>
                  <a:pt x="4094" y="341"/>
                </a:lnTo>
                <a:lnTo>
                  <a:pt x="4094" y="339"/>
                </a:lnTo>
                <a:lnTo>
                  <a:pt x="4094" y="338"/>
                </a:lnTo>
                <a:lnTo>
                  <a:pt x="4094" y="338"/>
                </a:lnTo>
                <a:lnTo>
                  <a:pt x="4095" y="338"/>
                </a:lnTo>
                <a:lnTo>
                  <a:pt x="4095" y="340"/>
                </a:lnTo>
                <a:lnTo>
                  <a:pt x="4095" y="340"/>
                </a:lnTo>
                <a:lnTo>
                  <a:pt x="4095" y="340"/>
                </a:lnTo>
                <a:lnTo>
                  <a:pt x="4096" y="339"/>
                </a:lnTo>
                <a:lnTo>
                  <a:pt x="4096" y="336"/>
                </a:lnTo>
                <a:lnTo>
                  <a:pt x="4096" y="336"/>
                </a:lnTo>
                <a:lnTo>
                  <a:pt x="4096" y="337"/>
                </a:lnTo>
                <a:lnTo>
                  <a:pt x="4096" y="340"/>
                </a:lnTo>
                <a:lnTo>
                  <a:pt x="4097" y="344"/>
                </a:lnTo>
                <a:lnTo>
                  <a:pt x="4097" y="344"/>
                </a:lnTo>
                <a:lnTo>
                  <a:pt x="4097" y="342"/>
                </a:lnTo>
                <a:lnTo>
                  <a:pt x="4097" y="338"/>
                </a:lnTo>
                <a:lnTo>
                  <a:pt x="4098" y="336"/>
                </a:lnTo>
                <a:lnTo>
                  <a:pt x="4098" y="336"/>
                </a:lnTo>
                <a:lnTo>
                  <a:pt x="4098" y="338"/>
                </a:lnTo>
                <a:lnTo>
                  <a:pt x="4098" y="339"/>
                </a:lnTo>
                <a:lnTo>
                  <a:pt x="4099" y="339"/>
                </a:lnTo>
                <a:lnTo>
                  <a:pt x="4099" y="341"/>
                </a:lnTo>
                <a:lnTo>
                  <a:pt x="4099" y="342"/>
                </a:lnTo>
                <a:lnTo>
                  <a:pt x="4099" y="339"/>
                </a:lnTo>
                <a:lnTo>
                  <a:pt x="4100" y="342"/>
                </a:lnTo>
                <a:lnTo>
                  <a:pt x="4100" y="344"/>
                </a:lnTo>
                <a:lnTo>
                  <a:pt x="4100" y="345"/>
                </a:lnTo>
                <a:lnTo>
                  <a:pt x="4100" y="340"/>
                </a:lnTo>
                <a:lnTo>
                  <a:pt x="4100" y="339"/>
                </a:lnTo>
                <a:lnTo>
                  <a:pt x="4101" y="339"/>
                </a:lnTo>
                <a:lnTo>
                  <a:pt x="4101" y="339"/>
                </a:lnTo>
                <a:lnTo>
                  <a:pt x="4101" y="341"/>
                </a:lnTo>
                <a:lnTo>
                  <a:pt x="4101" y="342"/>
                </a:lnTo>
                <a:lnTo>
                  <a:pt x="4102" y="342"/>
                </a:lnTo>
                <a:lnTo>
                  <a:pt x="4102" y="343"/>
                </a:lnTo>
                <a:lnTo>
                  <a:pt x="4102" y="343"/>
                </a:lnTo>
                <a:lnTo>
                  <a:pt x="4102" y="342"/>
                </a:lnTo>
                <a:lnTo>
                  <a:pt x="4103" y="344"/>
                </a:lnTo>
                <a:lnTo>
                  <a:pt x="4103" y="342"/>
                </a:lnTo>
                <a:lnTo>
                  <a:pt x="4103" y="342"/>
                </a:lnTo>
                <a:lnTo>
                  <a:pt x="4103" y="342"/>
                </a:lnTo>
                <a:lnTo>
                  <a:pt x="4104" y="342"/>
                </a:lnTo>
                <a:lnTo>
                  <a:pt x="4104" y="342"/>
                </a:lnTo>
                <a:lnTo>
                  <a:pt x="4104" y="342"/>
                </a:lnTo>
                <a:lnTo>
                  <a:pt x="4104" y="340"/>
                </a:lnTo>
                <a:lnTo>
                  <a:pt x="4105" y="341"/>
                </a:lnTo>
                <a:lnTo>
                  <a:pt x="4105" y="341"/>
                </a:lnTo>
                <a:lnTo>
                  <a:pt x="4105" y="342"/>
                </a:lnTo>
                <a:lnTo>
                  <a:pt x="4105" y="342"/>
                </a:lnTo>
                <a:lnTo>
                  <a:pt x="4105" y="343"/>
                </a:lnTo>
                <a:lnTo>
                  <a:pt x="4106" y="342"/>
                </a:lnTo>
                <a:lnTo>
                  <a:pt x="4106" y="340"/>
                </a:lnTo>
                <a:lnTo>
                  <a:pt x="4106" y="342"/>
                </a:lnTo>
                <a:lnTo>
                  <a:pt x="4106" y="342"/>
                </a:lnTo>
                <a:lnTo>
                  <a:pt x="4107" y="342"/>
                </a:lnTo>
                <a:lnTo>
                  <a:pt x="4107" y="342"/>
                </a:lnTo>
                <a:lnTo>
                  <a:pt x="4107" y="342"/>
                </a:lnTo>
                <a:lnTo>
                  <a:pt x="4107" y="342"/>
                </a:lnTo>
                <a:lnTo>
                  <a:pt x="4108" y="340"/>
                </a:lnTo>
                <a:lnTo>
                  <a:pt x="4108" y="342"/>
                </a:lnTo>
                <a:lnTo>
                  <a:pt x="4108" y="342"/>
                </a:lnTo>
                <a:lnTo>
                  <a:pt x="4108" y="343"/>
                </a:lnTo>
                <a:lnTo>
                  <a:pt x="4109" y="341"/>
                </a:lnTo>
                <a:lnTo>
                  <a:pt x="4109" y="341"/>
                </a:lnTo>
                <a:lnTo>
                  <a:pt x="4109" y="341"/>
                </a:lnTo>
                <a:lnTo>
                  <a:pt x="4109" y="340"/>
                </a:lnTo>
                <a:lnTo>
                  <a:pt x="4109" y="340"/>
                </a:lnTo>
                <a:lnTo>
                  <a:pt x="4110" y="341"/>
                </a:lnTo>
                <a:lnTo>
                  <a:pt x="4110" y="342"/>
                </a:lnTo>
                <a:lnTo>
                  <a:pt x="4110" y="340"/>
                </a:lnTo>
                <a:lnTo>
                  <a:pt x="4110" y="338"/>
                </a:lnTo>
                <a:lnTo>
                  <a:pt x="4111" y="333"/>
                </a:lnTo>
                <a:lnTo>
                  <a:pt x="4111" y="332"/>
                </a:lnTo>
                <a:lnTo>
                  <a:pt x="4111" y="333"/>
                </a:lnTo>
                <a:lnTo>
                  <a:pt x="4111" y="334"/>
                </a:lnTo>
                <a:lnTo>
                  <a:pt x="4112" y="333"/>
                </a:lnTo>
                <a:lnTo>
                  <a:pt x="4112" y="330"/>
                </a:lnTo>
                <a:lnTo>
                  <a:pt x="4112" y="329"/>
                </a:lnTo>
                <a:lnTo>
                  <a:pt x="4112" y="328"/>
                </a:lnTo>
                <a:lnTo>
                  <a:pt x="4113" y="332"/>
                </a:lnTo>
                <a:lnTo>
                  <a:pt x="4113" y="331"/>
                </a:lnTo>
                <a:lnTo>
                  <a:pt x="4113" y="332"/>
                </a:lnTo>
                <a:lnTo>
                  <a:pt x="4113" y="330"/>
                </a:lnTo>
                <a:lnTo>
                  <a:pt x="4114" y="332"/>
                </a:lnTo>
                <a:lnTo>
                  <a:pt x="4114" y="336"/>
                </a:lnTo>
                <a:lnTo>
                  <a:pt x="4114" y="334"/>
                </a:lnTo>
                <a:lnTo>
                  <a:pt x="4114" y="337"/>
                </a:lnTo>
                <a:lnTo>
                  <a:pt x="4114" y="340"/>
                </a:lnTo>
                <a:lnTo>
                  <a:pt x="4115" y="341"/>
                </a:lnTo>
                <a:lnTo>
                  <a:pt x="4115" y="342"/>
                </a:lnTo>
                <a:lnTo>
                  <a:pt x="4115" y="342"/>
                </a:lnTo>
                <a:lnTo>
                  <a:pt x="4115" y="343"/>
                </a:lnTo>
                <a:lnTo>
                  <a:pt x="4116" y="343"/>
                </a:lnTo>
                <a:lnTo>
                  <a:pt x="4116" y="342"/>
                </a:lnTo>
                <a:lnTo>
                  <a:pt x="4116" y="342"/>
                </a:lnTo>
                <a:lnTo>
                  <a:pt x="4116" y="342"/>
                </a:lnTo>
                <a:lnTo>
                  <a:pt x="4117" y="342"/>
                </a:lnTo>
                <a:lnTo>
                  <a:pt x="4117" y="340"/>
                </a:lnTo>
                <a:lnTo>
                  <a:pt x="4117" y="342"/>
                </a:lnTo>
                <a:lnTo>
                  <a:pt x="4117" y="342"/>
                </a:lnTo>
                <a:lnTo>
                  <a:pt x="4118" y="342"/>
                </a:lnTo>
                <a:lnTo>
                  <a:pt x="4118" y="342"/>
                </a:lnTo>
                <a:lnTo>
                  <a:pt x="4118" y="341"/>
                </a:lnTo>
                <a:lnTo>
                  <a:pt x="4118" y="342"/>
                </a:lnTo>
                <a:lnTo>
                  <a:pt x="4118" y="342"/>
                </a:lnTo>
                <a:lnTo>
                  <a:pt x="4119" y="342"/>
                </a:lnTo>
                <a:lnTo>
                  <a:pt x="4119" y="342"/>
                </a:lnTo>
                <a:lnTo>
                  <a:pt x="4119" y="338"/>
                </a:lnTo>
                <a:lnTo>
                  <a:pt x="4119" y="316"/>
                </a:lnTo>
                <a:lnTo>
                  <a:pt x="4120" y="268"/>
                </a:lnTo>
                <a:lnTo>
                  <a:pt x="4120" y="201"/>
                </a:lnTo>
                <a:lnTo>
                  <a:pt x="4120" y="127"/>
                </a:lnTo>
                <a:lnTo>
                  <a:pt x="4120" y="63"/>
                </a:lnTo>
                <a:lnTo>
                  <a:pt x="4121" y="33"/>
                </a:lnTo>
                <a:lnTo>
                  <a:pt x="4121" y="47"/>
                </a:lnTo>
                <a:lnTo>
                  <a:pt x="4121" y="96"/>
                </a:lnTo>
                <a:lnTo>
                  <a:pt x="4121" y="164"/>
                </a:lnTo>
                <a:lnTo>
                  <a:pt x="4122" y="230"/>
                </a:lnTo>
                <a:lnTo>
                  <a:pt x="4122" y="289"/>
                </a:lnTo>
                <a:lnTo>
                  <a:pt x="4122" y="322"/>
                </a:lnTo>
                <a:lnTo>
                  <a:pt x="4122" y="332"/>
                </a:lnTo>
                <a:lnTo>
                  <a:pt x="4122" y="333"/>
                </a:lnTo>
                <a:lnTo>
                  <a:pt x="4123" y="328"/>
                </a:lnTo>
                <a:lnTo>
                  <a:pt x="4123" y="330"/>
                </a:lnTo>
                <a:lnTo>
                  <a:pt x="4123" y="333"/>
                </a:lnTo>
                <a:lnTo>
                  <a:pt x="4123" y="338"/>
                </a:lnTo>
                <a:lnTo>
                  <a:pt x="4124" y="342"/>
                </a:lnTo>
                <a:lnTo>
                  <a:pt x="4124" y="340"/>
                </a:lnTo>
                <a:lnTo>
                  <a:pt x="4124" y="341"/>
                </a:lnTo>
                <a:lnTo>
                  <a:pt x="4124" y="342"/>
                </a:lnTo>
                <a:lnTo>
                  <a:pt x="4125" y="341"/>
                </a:lnTo>
                <a:lnTo>
                  <a:pt x="4125" y="340"/>
                </a:lnTo>
                <a:lnTo>
                  <a:pt x="4125" y="339"/>
                </a:lnTo>
                <a:lnTo>
                  <a:pt x="4125" y="339"/>
                </a:lnTo>
                <a:lnTo>
                  <a:pt x="4126" y="339"/>
                </a:lnTo>
                <a:lnTo>
                  <a:pt x="4126" y="339"/>
                </a:lnTo>
                <a:lnTo>
                  <a:pt x="4126" y="339"/>
                </a:lnTo>
                <a:lnTo>
                  <a:pt x="4127" y="338"/>
                </a:lnTo>
                <a:lnTo>
                  <a:pt x="4127" y="338"/>
                </a:lnTo>
                <a:lnTo>
                  <a:pt x="4127" y="340"/>
                </a:lnTo>
                <a:lnTo>
                  <a:pt x="4127" y="340"/>
                </a:lnTo>
                <a:lnTo>
                  <a:pt x="4127" y="337"/>
                </a:lnTo>
                <a:lnTo>
                  <a:pt x="4127" y="336"/>
                </a:lnTo>
                <a:lnTo>
                  <a:pt x="4128" y="334"/>
                </a:lnTo>
                <a:lnTo>
                  <a:pt x="4128" y="337"/>
                </a:lnTo>
                <a:lnTo>
                  <a:pt x="4128" y="338"/>
                </a:lnTo>
                <a:lnTo>
                  <a:pt x="4128" y="337"/>
                </a:lnTo>
                <a:lnTo>
                  <a:pt x="4129" y="337"/>
                </a:lnTo>
                <a:lnTo>
                  <a:pt x="4129" y="334"/>
                </a:lnTo>
                <a:lnTo>
                  <a:pt x="4129" y="333"/>
                </a:lnTo>
                <a:lnTo>
                  <a:pt x="4130" y="332"/>
                </a:lnTo>
                <a:lnTo>
                  <a:pt x="4130" y="329"/>
                </a:lnTo>
                <a:lnTo>
                  <a:pt x="4130" y="330"/>
                </a:lnTo>
                <a:lnTo>
                  <a:pt x="4130" y="332"/>
                </a:lnTo>
                <a:lnTo>
                  <a:pt x="4131" y="330"/>
                </a:lnTo>
                <a:lnTo>
                  <a:pt x="4131" y="329"/>
                </a:lnTo>
                <a:lnTo>
                  <a:pt x="4131" y="328"/>
                </a:lnTo>
                <a:lnTo>
                  <a:pt x="4131" y="325"/>
                </a:lnTo>
                <a:lnTo>
                  <a:pt x="4131" y="325"/>
                </a:lnTo>
                <a:lnTo>
                  <a:pt x="4131" y="322"/>
                </a:lnTo>
                <a:lnTo>
                  <a:pt x="4132" y="320"/>
                </a:lnTo>
                <a:lnTo>
                  <a:pt x="4132" y="317"/>
                </a:lnTo>
                <a:lnTo>
                  <a:pt x="4132" y="314"/>
                </a:lnTo>
                <a:lnTo>
                  <a:pt x="4133" y="311"/>
                </a:lnTo>
                <a:lnTo>
                  <a:pt x="4133" y="308"/>
                </a:lnTo>
                <a:lnTo>
                  <a:pt x="4133" y="305"/>
                </a:lnTo>
                <a:lnTo>
                  <a:pt x="4133" y="300"/>
                </a:lnTo>
                <a:lnTo>
                  <a:pt x="4134" y="297"/>
                </a:lnTo>
                <a:lnTo>
                  <a:pt x="4134" y="294"/>
                </a:lnTo>
                <a:lnTo>
                  <a:pt x="4134" y="293"/>
                </a:lnTo>
                <a:lnTo>
                  <a:pt x="4134" y="287"/>
                </a:lnTo>
                <a:lnTo>
                  <a:pt x="4135" y="283"/>
                </a:lnTo>
                <a:lnTo>
                  <a:pt x="4135" y="282"/>
                </a:lnTo>
                <a:lnTo>
                  <a:pt x="4135" y="278"/>
                </a:lnTo>
                <a:lnTo>
                  <a:pt x="4135" y="278"/>
                </a:lnTo>
                <a:lnTo>
                  <a:pt x="4136" y="278"/>
                </a:lnTo>
                <a:lnTo>
                  <a:pt x="4136" y="282"/>
                </a:lnTo>
                <a:lnTo>
                  <a:pt x="4136" y="283"/>
                </a:lnTo>
                <a:lnTo>
                  <a:pt x="4136" y="283"/>
                </a:lnTo>
                <a:lnTo>
                  <a:pt x="4136" y="286"/>
                </a:lnTo>
                <a:lnTo>
                  <a:pt x="4137" y="290"/>
                </a:lnTo>
                <a:lnTo>
                  <a:pt x="4137" y="296"/>
                </a:lnTo>
                <a:lnTo>
                  <a:pt x="4137" y="302"/>
                </a:lnTo>
                <a:lnTo>
                  <a:pt x="4137" y="306"/>
                </a:lnTo>
                <a:lnTo>
                  <a:pt x="4138" y="310"/>
                </a:lnTo>
                <a:lnTo>
                  <a:pt x="4138" y="312"/>
                </a:lnTo>
                <a:lnTo>
                  <a:pt x="4138" y="318"/>
                </a:lnTo>
                <a:lnTo>
                  <a:pt x="4138" y="322"/>
                </a:lnTo>
                <a:lnTo>
                  <a:pt x="4139" y="324"/>
                </a:lnTo>
                <a:lnTo>
                  <a:pt x="4139" y="328"/>
                </a:lnTo>
                <a:lnTo>
                  <a:pt x="4139" y="330"/>
                </a:lnTo>
                <a:lnTo>
                  <a:pt x="4139" y="330"/>
                </a:lnTo>
                <a:lnTo>
                  <a:pt x="4140" y="332"/>
                </a:lnTo>
                <a:lnTo>
                  <a:pt x="4140" y="334"/>
                </a:lnTo>
                <a:lnTo>
                  <a:pt x="4140" y="336"/>
                </a:lnTo>
                <a:lnTo>
                  <a:pt x="4140" y="335"/>
                </a:lnTo>
                <a:lnTo>
                  <a:pt x="4140" y="334"/>
                </a:lnTo>
                <a:lnTo>
                  <a:pt x="4141" y="336"/>
                </a:lnTo>
                <a:lnTo>
                  <a:pt x="4141" y="336"/>
                </a:lnTo>
                <a:lnTo>
                  <a:pt x="4141" y="336"/>
                </a:lnTo>
                <a:lnTo>
                  <a:pt x="4141" y="337"/>
                </a:lnTo>
                <a:lnTo>
                  <a:pt x="4142" y="338"/>
                </a:lnTo>
                <a:lnTo>
                  <a:pt x="4142" y="338"/>
                </a:lnTo>
                <a:lnTo>
                  <a:pt x="4142" y="337"/>
                </a:lnTo>
                <a:lnTo>
                  <a:pt x="4142" y="336"/>
                </a:lnTo>
                <a:lnTo>
                  <a:pt x="4143" y="334"/>
                </a:lnTo>
                <a:lnTo>
                  <a:pt x="4143" y="337"/>
                </a:lnTo>
                <a:lnTo>
                  <a:pt x="4143" y="338"/>
                </a:lnTo>
                <a:lnTo>
                  <a:pt x="4143" y="338"/>
                </a:lnTo>
                <a:lnTo>
                  <a:pt x="4144" y="337"/>
                </a:lnTo>
                <a:lnTo>
                  <a:pt x="4144" y="340"/>
                </a:lnTo>
                <a:lnTo>
                  <a:pt x="4144" y="338"/>
                </a:lnTo>
                <a:lnTo>
                  <a:pt x="4144" y="339"/>
                </a:lnTo>
                <a:lnTo>
                  <a:pt x="4145" y="338"/>
                </a:lnTo>
                <a:lnTo>
                  <a:pt x="4145" y="337"/>
                </a:lnTo>
                <a:lnTo>
                  <a:pt x="4145" y="340"/>
                </a:lnTo>
                <a:lnTo>
                  <a:pt x="4145" y="339"/>
                </a:lnTo>
                <a:lnTo>
                  <a:pt x="4145" y="338"/>
                </a:lnTo>
                <a:lnTo>
                  <a:pt x="4146" y="339"/>
                </a:lnTo>
                <a:lnTo>
                  <a:pt x="4146" y="340"/>
                </a:lnTo>
                <a:lnTo>
                  <a:pt x="4146" y="342"/>
                </a:lnTo>
                <a:lnTo>
                  <a:pt x="4146" y="344"/>
                </a:lnTo>
                <a:lnTo>
                  <a:pt x="4147" y="344"/>
                </a:lnTo>
                <a:lnTo>
                  <a:pt x="4147" y="342"/>
                </a:lnTo>
                <a:lnTo>
                  <a:pt x="4147" y="340"/>
                </a:lnTo>
                <a:lnTo>
                  <a:pt x="4147" y="340"/>
                </a:lnTo>
                <a:lnTo>
                  <a:pt x="4148" y="340"/>
                </a:lnTo>
                <a:lnTo>
                  <a:pt x="4148" y="340"/>
                </a:lnTo>
                <a:lnTo>
                  <a:pt x="4148" y="342"/>
                </a:lnTo>
                <a:lnTo>
                  <a:pt x="4148" y="344"/>
                </a:lnTo>
                <a:lnTo>
                  <a:pt x="4149" y="344"/>
                </a:lnTo>
                <a:lnTo>
                  <a:pt x="4149" y="344"/>
                </a:lnTo>
                <a:lnTo>
                  <a:pt x="4149" y="341"/>
                </a:lnTo>
                <a:lnTo>
                  <a:pt x="4149" y="338"/>
                </a:lnTo>
                <a:lnTo>
                  <a:pt x="4149" y="338"/>
                </a:lnTo>
                <a:lnTo>
                  <a:pt x="4150" y="338"/>
                </a:lnTo>
                <a:lnTo>
                  <a:pt x="4150" y="340"/>
                </a:lnTo>
                <a:lnTo>
                  <a:pt x="4150" y="340"/>
                </a:lnTo>
                <a:lnTo>
                  <a:pt x="4150" y="339"/>
                </a:lnTo>
                <a:lnTo>
                  <a:pt x="4151" y="338"/>
                </a:lnTo>
                <a:lnTo>
                  <a:pt x="4151" y="339"/>
                </a:lnTo>
                <a:lnTo>
                  <a:pt x="4151" y="339"/>
                </a:lnTo>
                <a:lnTo>
                  <a:pt x="4151" y="338"/>
                </a:lnTo>
                <a:lnTo>
                  <a:pt x="4152" y="336"/>
                </a:lnTo>
                <a:lnTo>
                  <a:pt x="4152" y="338"/>
                </a:lnTo>
                <a:lnTo>
                  <a:pt x="4152" y="337"/>
                </a:lnTo>
                <a:lnTo>
                  <a:pt x="4152" y="338"/>
                </a:lnTo>
                <a:lnTo>
                  <a:pt x="4153" y="339"/>
                </a:lnTo>
                <a:lnTo>
                  <a:pt x="4153" y="339"/>
                </a:lnTo>
                <a:lnTo>
                  <a:pt x="4153" y="339"/>
                </a:lnTo>
                <a:lnTo>
                  <a:pt x="4153" y="337"/>
                </a:lnTo>
                <a:lnTo>
                  <a:pt x="4154" y="337"/>
                </a:lnTo>
                <a:lnTo>
                  <a:pt x="4154" y="339"/>
                </a:lnTo>
                <a:lnTo>
                  <a:pt x="4154" y="337"/>
                </a:lnTo>
                <a:lnTo>
                  <a:pt x="4154" y="338"/>
                </a:lnTo>
                <a:lnTo>
                  <a:pt x="4154" y="340"/>
                </a:lnTo>
                <a:lnTo>
                  <a:pt x="4155" y="341"/>
                </a:lnTo>
                <a:lnTo>
                  <a:pt x="4155" y="342"/>
                </a:lnTo>
                <a:lnTo>
                  <a:pt x="4155" y="338"/>
                </a:lnTo>
                <a:lnTo>
                  <a:pt x="4155" y="338"/>
                </a:lnTo>
                <a:lnTo>
                  <a:pt x="4156" y="338"/>
                </a:lnTo>
                <a:lnTo>
                  <a:pt x="4156" y="339"/>
                </a:lnTo>
                <a:lnTo>
                  <a:pt x="4156" y="340"/>
                </a:lnTo>
                <a:lnTo>
                  <a:pt x="4156" y="340"/>
                </a:lnTo>
                <a:lnTo>
                  <a:pt x="4157" y="341"/>
                </a:lnTo>
                <a:lnTo>
                  <a:pt x="4157" y="338"/>
                </a:lnTo>
                <a:lnTo>
                  <a:pt x="4157" y="338"/>
                </a:lnTo>
                <a:lnTo>
                  <a:pt x="4157" y="339"/>
                </a:lnTo>
                <a:lnTo>
                  <a:pt x="4158" y="340"/>
                </a:lnTo>
                <a:lnTo>
                  <a:pt x="4158" y="340"/>
                </a:lnTo>
                <a:lnTo>
                  <a:pt x="4158" y="338"/>
                </a:lnTo>
                <a:lnTo>
                  <a:pt x="4158" y="338"/>
                </a:lnTo>
                <a:lnTo>
                  <a:pt x="4158" y="340"/>
                </a:lnTo>
                <a:lnTo>
                  <a:pt x="4159" y="339"/>
                </a:lnTo>
                <a:lnTo>
                  <a:pt x="4159" y="339"/>
                </a:lnTo>
                <a:lnTo>
                  <a:pt x="4159" y="341"/>
                </a:lnTo>
                <a:lnTo>
                  <a:pt x="4159" y="343"/>
                </a:lnTo>
                <a:lnTo>
                  <a:pt x="4160" y="344"/>
                </a:lnTo>
                <a:lnTo>
                  <a:pt x="4160" y="344"/>
                </a:lnTo>
                <a:lnTo>
                  <a:pt x="4160" y="342"/>
                </a:lnTo>
                <a:lnTo>
                  <a:pt x="4160" y="340"/>
                </a:lnTo>
                <a:lnTo>
                  <a:pt x="4161" y="339"/>
                </a:lnTo>
                <a:lnTo>
                  <a:pt x="4161" y="340"/>
                </a:lnTo>
                <a:lnTo>
                  <a:pt x="4161" y="340"/>
                </a:lnTo>
                <a:lnTo>
                  <a:pt x="4161" y="342"/>
                </a:lnTo>
                <a:lnTo>
                  <a:pt x="4162" y="342"/>
                </a:lnTo>
                <a:lnTo>
                  <a:pt x="4162" y="344"/>
                </a:lnTo>
                <a:lnTo>
                  <a:pt x="4162" y="344"/>
                </a:lnTo>
                <a:lnTo>
                  <a:pt x="4162" y="341"/>
                </a:lnTo>
                <a:lnTo>
                  <a:pt x="4162" y="339"/>
                </a:lnTo>
                <a:lnTo>
                  <a:pt x="4163" y="339"/>
                </a:lnTo>
                <a:lnTo>
                  <a:pt x="4163" y="339"/>
                </a:lnTo>
                <a:lnTo>
                  <a:pt x="4163" y="339"/>
                </a:lnTo>
                <a:lnTo>
                  <a:pt x="4163" y="341"/>
                </a:lnTo>
                <a:lnTo>
                  <a:pt x="4164" y="340"/>
                </a:lnTo>
                <a:lnTo>
                  <a:pt x="4164" y="342"/>
                </a:lnTo>
                <a:lnTo>
                  <a:pt x="4164" y="342"/>
                </a:lnTo>
                <a:lnTo>
                  <a:pt x="4164" y="340"/>
                </a:lnTo>
                <a:lnTo>
                  <a:pt x="4165" y="341"/>
                </a:lnTo>
                <a:lnTo>
                  <a:pt x="4165" y="342"/>
                </a:lnTo>
                <a:lnTo>
                  <a:pt x="4165" y="340"/>
                </a:lnTo>
                <a:lnTo>
                  <a:pt x="4166" y="340"/>
                </a:lnTo>
                <a:lnTo>
                  <a:pt x="4166" y="339"/>
                </a:lnTo>
                <a:lnTo>
                  <a:pt x="4166" y="339"/>
                </a:lnTo>
                <a:lnTo>
                  <a:pt x="4166" y="342"/>
                </a:lnTo>
                <a:lnTo>
                  <a:pt x="4167" y="341"/>
                </a:lnTo>
                <a:lnTo>
                  <a:pt x="4167" y="343"/>
                </a:lnTo>
                <a:lnTo>
                  <a:pt x="4167" y="342"/>
                </a:lnTo>
                <a:lnTo>
                  <a:pt x="4167" y="341"/>
                </a:lnTo>
                <a:lnTo>
                  <a:pt x="4167" y="339"/>
                </a:lnTo>
                <a:lnTo>
                  <a:pt x="4167" y="339"/>
                </a:lnTo>
                <a:lnTo>
                  <a:pt x="4168" y="339"/>
                </a:lnTo>
                <a:lnTo>
                  <a:pt x="4168" y="339"/>
                </a:lnTo>
                <a:lnTo>
                  <a:pt x="4168" y="338"/>
                </a:lnTo>
                <a:lnTo>
                  <a:pt x="4169" y="342"/>
                </a:lnTo>
                <a:lnTo>
                  <a:pt x="4169" y="342"/>
                </a:lnTo>
                <a:lnTo>
                  <a:pt x="4169" y="342"/>
                </a:lnTo>
                <a:lnTo>
                  <a:pt x="4169" y="339"/>
                </a:lnTo>
                <a:lnTo>
                  <a:pt x="4170" y="339"/>
                </a:lnTo>
                <a:lnTo>
                  <a:pt x="4170" y="339"/>
                </a:lnTo>
                <a:lnTo>
                  <a:pt x="4170" y="339"/>
                </a:lnTo>
                <a:lnTo>
                  <a:pt x="4170" y="338"/>
                </a:lnTo>
                <a:lnTo>
                  <a:pt x="4171" y="337"/>
                </a:lnTo>
                <a:lnTo>
                  <a:pt x="4171" y="337"/>
                </a:lnTo>
                <a:lnTo>
                  <a:pt x="4171" y="338"/>
                </a:lnTo>
                <a:lnTo>
                  <a:pt x="4171" y="339"/>
                </a:lnTo>
                <a:lnTo>
                  <a:pt x="4171" y="340"/>
                </a:lnTo>
                <a:lnTo>
                  <a:pt x="4172" y="337"/>
                </a:lnTo>
                <a:lnTo>
                  <a:pt x="4172" y="334"/>
                </a:lnTo>
                <a:lnTo>
                  <a:pt x="4172" y="332"/>
                </a:lnTo>
                <a:lnTo>
                  <a:pt x="4172" y="332"/>
                </a:lnTo>
                <a:lnTo>
                  <a:pt x="4173" y="332"/>
                </a:lnTo>
                <a:lnTo>
                  <a:pt x="4173" y="333"/>
                </a:lnTo>
                <a:lnTo>
                  <a:pt x="4173" y="332"/>
                </a:lnTo>
                <a:lnTo>
                  <a:pt x="4173" y="330"/>
                </a:lnTo>
                <a:lnTo>
                  <a:pt x="4174" y="328"/>
                </a:lnTo>
                <a:lnTo>
                  <a:pt x="4174" y="326"/>
                </a:lnTo>
                <a:lnTo>
                  <a:pt x="4174" y="329"/>
                </a:lnTo>
                <a:lnTo>
                  <a:pt x="4174" y="332"/>
                </a:lnTo>
                <a:lnTo>
                  <a:pt x="4175" y="330"/>
                </a:lnTo>
                <a:lnTo>
                  <a:pt x="4175" y="330"/>
                </a:lnTo>
                <a:lnTo>
                  <a:pt x="4175" y="333"/>
                </a:lnTo>
                <a:lnTo>
                  <a:pt x="4175" y="331"/>
                </a:lnTo>
                <a:lnTo>
                  <a:pt x="4176" y="334"/>
                </a:lnTo>
                <a:lnTo>
                  <a:pt x="4176" y="337"/>
                </a:lnTo>
                <a:lnTo>
                  <a:pt x="4176" y="340"/>
                </a:lnTo>
                <a:lnTo>
                  <a:pt x="4176" y="344"/>
                </a:lnTo>
                <a:lnTo>
                  <a:pt x="4176" y="340"/>
                </a:lnTo>
                <a:lnTo>
                  <a:pt x="4177" y="340"/>
                </a:lnTo>
                <a:lnTo>
                  <a:pt x="4177" y="339"/>
                </a:lnTo>
                <a:lnTo>
                  <a:pt x="4177" y="339"/>
                </a:lnTo>
                <a:lnTo>
                  <a:pt x="4177" y="340"/>
                </a:lnTo>
                <a:lnTo>
                  <a:pt x="4178" y="341"/>
                </a:lnTo>
                <a:lnTo>
                  <a:pt x="4178" y="342"/>
                </a:lnTo>
                <a:lnTo>
                  <a:pt x="4178" y="340"/>
                </a:lnTo>
                <a:lnTo>
                  <a:pt x="4178" y="341"/>
                </a:lnTo>
                <a:lnTo>
                  <a:pt x="4179" y="343"/>
                </a:lnTo>
                <a:lnTo>
                  <a:pt x="4179" y="344"/>
                </a:lnTo>
                <a:lnTo>
                  <a:pt x="4179" y="342"/>
                </a:lnTo>
                <a:lnTo>
                  <a:pt x="4179" y="339"/>
                </a:lnTo>
                <a:lnTo>
                  <a:pt x="4180" y="339"/>
                </a:lnTo>
                <a:lnTo>
                  <a:pt x="4180" y="340"/>
                </a:lnTo>
                <a:lnTo>
                  <a:pt x="4180" y="341"/>
                </a:lnTo>
                <a:lnTo>
                  <a:pt x="4180" y="342"/>
                </a:lnTo>
                <a:lnTo>
                  <a:pt x="4180" y="342"/>
                </a:lnTo>
                <a:lnTo>
                  <a:pt x="4181" y="333"/>
                </a:lnTo>
                <a:lnTo>
                  <a:pt x="4181" y="305"/>
                </a:lnTo>
                <a:lnTo>
                  <a:pt x="4181" y="246"/>
                </a:lnTo>
                <a:lnTo>
                  <a:pt x="4181" y="171"/>
                </a:lnTo>
                <a:lnTo>
                  <a:pt x="4182" y="93"/>
                </a:lnTo>
                <a:lnTo>
                  <a:pt x="4182" y="40"/>
                </a:lnTo>
                <a:lnTo>
                  <a:pt x="4182" y="28"/>
                </a:lnTo>
                <a:lnTo>
                  <a:pt x="4182" y="64"/>
                </a:lnTo>
                <a:lnTo>
                  <a:pt x="4183" y="131"/>
                </a:lnTo>
                <a:lnTo>
                  <a:pt x="4183" y="199"/>
                </a:lnTo>
                <a:lnTo>
                  <a:pt x="4183" y="266"/>
                </a:lnTo>
                <a:lnTo>
                  <a:pt x="4183" y="311"/>
                </a:lnTo>
                <a:lnTo>
                  <a:pt x="4184" y="328"/>
                </a:lnTo>
                <a:lnTo>
                  <a:pt x="4184" y="334"/>
                </a:lnTo>
                <a:lnTo>
                  <a:pt x="4184" y="332"/>
                </a:lnTo>
                <a:lnTo>
                  <a:pt x="4184" y="332"/>
                </a:lnTo>
                <a:lnTo>
                  <a:pt x="4185" y="333"/>
                </a:lnTo>
                <a:lnTo>
                  <a:pt x="4185" y="337"/>
                </a:lnTo>
                <a:lnTo>
                  <a:pt x="4185" y="340"/>
                </a:lnTo>
                <a:lnTo>
                  <a:pt x="4185" y="342"/>
                </a:lnTo>
                <a:lnTo>
                  <a:pt x="4185" y="341"/>
                </a:lnTo>
                <a:lnTo>
                  <a:pt x="4186" y="339"/>
                </a:lnTo>
                <a:lnTo>
                  <a:pt x="4186" y="342"/>
                </a:lnTo>
                <a:lnTo>
                  <a:pt x="4186" y="344"/>
                </a:lnTo>
                <a:lnTo>
                  <a:pt x="4186" y="340"/>
                </a:lnTo>
                <a:lnTo>
                  <a:pt x="4187" y="340"/>
                </a:lnTo>
                <a:lnTo>
                  <a:pt x="4187" y="339"/>
                </a:lnTo>
                <a:lnTo>
                  <a:pt x="4187" y="339"/>
                </a:lnTo>
                <a:lnTo>
                  <a:pt x="4187" y="339"/>
                </a:lnTo>
                <a:lnTo>
                  <a:pt x="4188" y="340"/>
                </a:lnTo>
                <a:lnTo>
                  <a:pt x="4188" y="340"/>
                </a:lnTo>
                <a:lnTo>
                  <a:pt x="4188" y="341"/>
                </a:lnTo>
                <a:lnTo>
                  <a:pt x="4188" y="340"/>
                </a:lnTo>
                <a:lnTo>
                  <a:pt x="4189" y="340"/>
                </a:lnTo>
                <a:lnTo>
                  <a:pt x="4189" y="339"/>
                </a:lnTo>
                <a:lnTo>
                  <a:pt x="4189" y="339"/>
                </a:lnTo>
                <a:lnTo>
                  <a:pt x="4189" y="338"/>
                </a:lnTo>
                <a:lnTo>
                  <a:pt x="4189" y="338"/>
                </a:lnTo>
                <a:lnTo>
                  <a:pt x="4190" y="337"/>
                </a:lnTo>
                <a:lnTo>
                  <a:pt x="4190" y="338"/>
                </a:lnTo>
                <a:lnTo>
                  <a:pt x="4190" y="338"/>
                </a:lnTo>
                <a:lnTo>
                  <a:pt x="4190" y="339"/>
                </a:lnTo>
                <a:lnTo>
                  <a:pt x="4191" y="338"/>
                </a:lnTo>
                <a:lnTo>
                  <a:pt x="4191" y="336"/>
                </a:lnTo>
                <a:lnTo>
                  <a:pt x="4191" y="334"/>
                </a:lnTo>
                <a:lnTo>
                  <a:pt x="4191" y="333"/>
                </a:lnTo>
                <a:lnTo>
                  <a:pt x="4192" y="332"/>
                </a:lnTo>
                <a:lnTo>
                  <a:pt x="4192" y="330"/>
                </a:lnTo>
                <a:lnTo>
                  <a:pt x="4192" y="328"/>
                </a:lnTo>
                <a:lnTo>
                  <a:pt x="4192" y="328"/>
                </a:lnTo>
                <a:lnTo>
                  <a:pt x="4193" y="329"/>
                </a:lnTo>
                <a:lnTo>
                  <a:pt x="4193" y="329"/>
                </a:lnTo>
                <a:lnTo>
                  <a:pt x="4193" y="324"/>
                </a:lnTo>
                <a:lnTo>
                  <a:pt x="4193" y="321"/>
                </a:lnTo>
                <a:lnTo>
                  <a:pt x="4194" y="318"/>
                </a:lnTo>
                <a:lnTo>
                  <a:pt x="4194" y="316"/>
                </a:lnTo>
                <a:lnTo>
                  <a:pt x="4194" y="313"/>
                </a:lnTo>
                <a:lnTo>
                  <a:pt x="4194" y="310"/>
                </a:lnTo>
                <a:lnTo>
                  <a:pt x="4194" y="308"/>
                </a:lnTo>
                <a:lnTo>
                  <a:pt x="4195" y="305"/>
                </a:lnTo>
                <a:lnTo>
                  <a:pt x="4195" y="302"/>
                </a:lnTo>
                <a:lnTo>
                  <a:pt x="4195" y="297"/>
                </a:lnTo>
                <a:lnTo>
                  <a:pt x="4195" y="291"/>
                </a:lnTo>
                <a:lnTo>
                  <a:pt x="4196" y="288"/>
                </a:lnTo>
                <a:lnTo>
                  <a:pt x="4196" y="285"/>
                </a:lnTo>
                <a:lnTo>
                  <a:pt x="4196" y="282"/>
                </a:lnTo>
                <a:lnTo>
                  <a:pt x="4196" y="280"/>
                </a:lnTo>
                <a:lnTo>
                  <a:pt x="4197" y="280"/>
                </a:lnTo>
                <a:lnTo>
                  <a:pt x="4197" y="280"/>
                </a:lnTo>
                <a:lnTo>
                  <a:pt x="4197" y="282"/>
                </a:lnTo>
                <a:lnTo>
                  <a:pt x="4197" y="280"/>
                </a:lnTo>
                <a:lnTo>
                  <a:pt x="4198" y="284"/>
                </a:lnTo>
                <a:lnTo>
                  <a:pt x="4198" y="285"/>
                </a:lnTo>
                <a:lnTo>
                  <a:pt x="4198" y="289"/>
                </a:lnTo>
                <a:lnTo>
                  <a:pt x="4198" y="296"/>
                </a:lnTo>
                <a:lnTo>
                  <a:pt x="4198" y="300"/>
                </a:lnTo>
                <a:lnTo>
                  <a:pt x="4199" y="302"/>
                </a:lnTo>
                <a:lnTo>
                  <a:pt x="4199" y="304"/>
                </a:lnTo>
                <a:lnTo>
                  <a:pt x="4199" y="309"/>
                </a:lnTo>
                <a:lnTo>
                  <a:pt x="4199" y="316"/>
                </a:lnTo>
                <a:lnTo>
                  <a:pt x="4200" y="319"/>
                </a:lnTo>
                <a:lnTo>
                  <a:pt x="4200" y="323"/>
                </a:lnTo>
                <a:lnTo>
                  <a:pt x="4200" y="327"/>
                </a:lnTo>
                <a:lnTo>
                  <a:pt x="4200" y="328"/>
                </a:lnTo>
                <a:lnTo>
                  <a:pt x="4201" y="330"/>
                </a:lnTo>
                <a:lnTo>
                  <a:pt x="4201" y="330"/>
                </a:lnTo>
                <a:lnTo>
                  <a:pt x="4201" y="330"/>
                </a:lnTo>
                <a:lnTo>
                  <a:pt x="4202" y="332"/>
                </a:lnTo>
                <a:lnTo>
                  <a:pt x="4202" y="333"/>
                </a:lnTo>
                <a:lnTo>
                  <a:pt x="4202" y="337"/>
                </a:lnTo>
                <a:lnTo>
                  <a:pt x="4202" y="336"/>
                </a:lnTo>
                <a:lnTo>
                  <a:pt x="4202" y="335"/>
                </a:lnTo>
                <a:lnTo>
                  <a:pt x="4202" y="335"/>
                </a:lnTo>
                <a:lnTo>
                  <a:pt x="4203" y="336"/>
                </a:lnTo>
                <a:lnTo>
                  <a:pt x="4203" y="338"/>
                </a:lnTo>
                <a:lnTo>
                  <a:pt x="4203" y="337"/>
                </a:lnTo>
                <a:lnTo>
                  <a:pt x="4203" y="336"/>
                </a:lnTo>
                <a:lnTo>
                  <a:pt x="4204" y="337"/>
                </a:lnTo>
                <a:lnTo>
                  <a:pt x="4204" y="339"/>
                </a:lnTo>
                <a:lnTo>
                  <a:pt x="4204" y="342"/>
                </a:lnTo>
                <a:lnTo>
                  <a:pt x="4205" y="339"/>
                </a:lnTo>
                <a:lnTo>
                  <a:pt x="4205" y="337"/>
                </a:lnTo>
                <a:lnTo>
                  <a:pt x="4205" y="334"/>
                </a:lnTo>
                <a:lnTo>
                  <a:pt x="4205" y="334"/>
                </a:lnTo>
                <a:lnTo>
                  <a:pt x="4206" y="336"/>
                </a:lnTo>
                <a:lnTo>
                  <a:pt x="4206" y="337"/>
                </a:lnTo>
                <a:lnTo>
                  <a:pt x="4206" y="337"/>
                </a:lnTo>
                <a:lnTo>
                  <a:pt x="4206" y="339"/>
                </a:lnTo>
                <a:lnTo>
                  <a:pt x="4207" y="336"/>
                </a:lnTo>
                <a:lnTo>
                  <a:pt x="4207" y="338"/>
                </a:lnTo>
                <a:lnTo>
                  <a:pt x="4207" y="339"/>
                </a:lnTo>
                <a:lnTo>
                  <a:pt x="4207" y="342"/>
                </a:lnTo>
                <a:lnTo>
                  <a:pt x="4207" y="342"/>
                </a:lnTo>
                <a:lnTo>
                  <a:pt x="4208" y="340"/>
                </a:lnTo>
                <a:lnTo>
                  <a:pt x="4208" y="340"/>
                </a:lnTo>
                <a:lnTo>
                  <a:pt x="4208" y="341"/>
                </a:lnTo>
                <a:lnTo>
                  <a:pt x="4208" y="341"/>
                </a:lnTo>
                <a:lnTo>
                  <a:pt x="4209" y="342"/>
                </a:lnTo>
                <a:lnTo>
                  <a:pt x="4209" y="342"/>
                </a:lnTo>
                <a:lnTo>
                  <a:pt x="4209" y="343"/>
                </a:lnTo>
                <a:lnTo>
                  <a:pt x="4209" y="344"/>
                </a:lnTo>
                <a:lnTo>
                  <a:pt x="4210" y="344"/>
                </a:lnTo>
                <a:lnTo>
                  <a:pt x="4210" y="344"/>
                </a:lnTo>
                <a:lnTo>
                  <a:pt x="4210" y="344"/>
                </a:lnTo>
                <a:lnTo>
                  <a:pt x="4210" y="344"/>
                </a:lnTo>
                <a:lnTo>
                  <a:pt x="4211" y="344"/>
                </a:lnTo>
                <a:lnTo>
                  <a:pt x="4211" y="344"/>
                </a:lnTo>
                <a:lnTo>
                  <a:pt x="4211" y="341"/>
                </a:lnTo>
                <a:lnTo>
                  <a:pt x="4211" y="341"/>
                </a:lnTo>
                <a:lnTo>
                  <a:pt x="4211" y="344"/>
                </a:lnTo>
                <a:lnTo>
                  <a:pt x="4212" y="344"/>
                </a:lnTo>
                <a:lnTo>
                  <a:pt x="4212" y="342"/>
                </a:lnTo>
                <a:lnTo>
                  <a:pt x="4212" y="342"/>
                </a:lnTo>
                <a:lnTo>
                  <a:pt x="4212" y="341"/>
                </a:lnTo>
                <a:lnTo>
                  <a:pt x="4213" y="339"/>
                </a:lnTo>
                <a:lnTo>
                  <a:pt x="4213" y="338"/>
                </a:lnTo>
                <a:lnTo>
                  <a:pt x="4213" y="337"/>
                </a:lnTo>
                <a:lnTo>
                  <a:pt x="4213" y="338"/>
                </a:lnTo>
                <a:lnTo>
                  <a:pt x="4214" y="340"/>
                </a:lnTo>
                <a:lnTo>
                  <a:pt x="4214" y="342"/>
                </a:lnTo>
                <a:lnTo>
                  <a:pt x="4214" y="340"/>
                </a:lnTo>
                <a:lnTo>
                  <a:pt x="4214" y="339"/>
                </a:lnTo>
                <a:lnTo>
                  <a:pt x="4215" y="340"/>
                </a:lnTo>
                <a:lnTo>
                  <a:pt x="4215" y="341"/>
                </a:lnTo>
                <a:lnTo>
                  <a:pt x="4215" y="341"/>
                </a:lnTo>
                <a:lnTo>
                  <a:pt x="4215" y="341"/>
                </a:lnTo>
                <a:lnTo>
                  <a:pt x="4216" y="339"/>
                </a:lnTo>
                <a:lnTo>
                  <a:pt x="4216" y="339"/>
                </a:lnTo>
                <a:lnTo>
                  <a:pt x="4216" y="339"/>
                </a:lnTo>
                <a:lnTo>
                  <a:pt x="4216" y="340"/>
                </a:lnTo>
                <a:lnTo>
                  <a:pt x="4216" y="340"/>
                </a:lnTo>
                <a:lnTo>
                  <a:pt x="4217" y="340"/>
                </a:lnTo>
                <a:lnTo>
                  <a:pt x="4217" y="339"/>
                </a:lnTo>
                <a:lnTo>
                  <a:pt x="4217" y="340"/>
                </a:lnTo>
                <a:lnTo>
                  <a:pt x="4217" y="344"/>
                </a:lnTo>
                <a:lnTo>
                  <a:pt x="4218" y="342"/>
                </a:lnTo>
                <a:lnTo>
                  <a:pt x="4218" y="340"/>
                </a:lnTo>
                <a:lnTo>
                  <a:pt x="4218" y="340"/>
                </a:lnTo>
                <a:lnTo>
                  <a:pt x="4218" y="340"/>
                </a:lnTo>
                <a:lnTo>
                  <a:pt x="4219" y="344"/>
                </a:lnTo>
                <a:lnTo>
                  <a:pt x="4219" y="344"/>
                </a:lnTo>
                <a:lnTo>
                  <a:pt x="4219" y="342"/>
                </a:lnTo>
                <a:lnTo>
                  <a:pt x="4219" y="340"/>
                </a:lnTo>
                <a:lnTo>
                  <a:pt x="4220" y="341"/>
                </a:lnTo>
                <a:lnTo>
                  <a:pt x="4220" y="342"/>
                </a:lnTo>
                <a:lnTo>
                  <a:pt x="4220" y="342"/>
                </a:lnTo>
                <a:lnTo>
                  <a:pt x="4220" y="344"/>
                </a:lnTo>
                <a:lnTo>
                  <a:pt x="4220" y="344"/>
                </a:lnTo>
                <a:lnTo>
                  <a:pt x="4221" y="345"/>
                </a:lnTo>
                <a:lnTo>
                  <a:pt x="4221" y="342"/>
                </a:lnTo>
                <a:lnTo>
                  <a:pt x="4221" y="342"/>
                </a:lnTo>
                <a:lnTo>
                  <a:pt x="4221" y="342"/>
                </a:lnTo>
                <a:lnTo>
                  <a:pt x="4222" y="344"/>
                </a:lnTo>
                <a:lnTo>
                  <a:pt x="4222" y="343"/>
                </a:lnTo>
                <a:lnTo>
                  <a:pt x="4222" y="342"/>
                </a:lnTo>
                <a:lnTo>
                  <a:pt x="4222" y="342"/>
                </a:lnTo>
                <a:lnTo>
                  <a:pt x="4223" y="344"/>
                </a:lnTo>
                <a:lnTo>
                  <a:pt x="4223" y="346"/>
                </a:lnTo>
                <a:lnTo>
                  <a:pt x="4223" y="344"/>
                </a:lnTo>
                <a:lnTo>
                  <a:pt x="4223" y="342"/>
                </a:lnTo>
                <a:lnTo>
                  <a:pt x="4224" y="340"/>
                </a:lnTo>
                <a:lnTo>
                  <a:pt x="4224" y="340"/>
                </a:lnTo>
                <a:lnTo>
                  <a:pt x="4224" y="342"/>
                </a:lnTo>
                <a:lnTo>
                  <a:pt x="4224" y="342"/>
                </a:lnTo>
                <a:lnTo>
                  <a:pt x="4225" y="342"/>
                </a:lnTo>
                <a:lnTo>
                  <a:pt x="4225" y="345"/>
                </a:lnTo>
                <a:lnTo>
                  <a:pt x="4225" y="345"/>
                </a:lnTo>
                <a:lnTo>
                  <a:pt x="4225" y="344"/>
                </a:lnTo>
                <a:lnTo>
                  <a:pt x="4225" y="342"/>
                </a:lnTo>
                <a:lnTo>
                  <a:pt x="4226" y="341"/>
                </a:lnTo>
                <a:lnTo>
                  <a:pt x="4226" y="342"/>
                </a:lnTo>
                <a:lnTo>
                  <a:pt x="4226" y="342"/>
                </a:lnTo>
                <a:lnTo>
                  <a:pt x="4226" y="344"/>
                </a:lnTo>
                <a:lnTo>
                  <a:pt x="4227" y="344"/>
                </a:lnTo>
                <a:lnTo>
                  <a:pt x="4227" y="343"/>
                </a:lnTo>
                <a:lnTo>
                  <a:pt x="4227" y="343"/>
                </a:lnTo>
                <a:lnTo>
                  <a:pt x="4227" y="344"/>
                </a:lnTo>
                <a:lnTo>
                  <a:pt x="4228" y="342"/>
                </a:lnTo>
                <a:lnTo>
                  <a:pt x="4228" y="341"/>
                </a:lnTo>
                <a:lnTo>
                  <a:pt x="4228" y="342"/>
                </a:lnTo>
                <a:lnTo>
                  <a:pt x="4228" y="343"/>
                </a:lnTo>
                <a:lnTo>
                  <a:pt x="4229" y="347"/>
                </a:lnTo>
                <a:lnTo>
                  <a:pt x="4229" y="344"/>
                </a:lnTo>
                <a:lnTo>
                  <a:pt x="4229" y="344"/>
                </a:lnTo>
                <a:lnTo>
                  <a:pt x="4229" y="342"/>
                </a:lnTo>
                <a:lnTo>
                  <a:pt x="4229" y="342"/>
                </a:lnTo>
                <a:lnTo>
                  <a:pt x="4230" y="342"/>
                </a:lnTo>
                <a:lnTo>
                  <a:pt x="4230" y="344"/>
                </a:lnTo>
                <a:lnTo>
                  <a:pt x="4230" y="344"/>
                </a:lnTo>
                <a:lnTo>
                  <a:pt x="4230" y="342"/>
                </a:lnTo>
                <a:lnTo>
                  <a:pt x="4231" y="341"/>
                </a:lnTo>
                <a:lnTo>
                  <a:pt x="4231" y="342"/>
                </a:lnTo>
                <a:lnTo>
                  <a:pt x="4231" y="341"/>
                </a:lnTo>
                <a:lnTo>
                  <a:pt x="4231" y="344"/>
                </a:lnTo>
                <a:lnTo>
                  <a:pt x="4232" y="343"/>
                </a:lnTo>
                <a:lnTo>
                  <a:pt x="4232" y="342"/>
                </a:lnTo>
                <a:lnTo>
                  <a:pt x="4232" y="341"/>
                </a:lnTo>
                <a:lnTo>
                  <a:pt x="4232" y="341"/>
                </a:lnTo>
                <a:lnTo>
                  <a:pt x="4233" y="339"/>
                </a:lnTo>
                <a:lnTo>
                  <a:pt x="4233" y="337"/>
                </a:lnTo>
                <a:lnTo>
                  <a:pt x="4233" y="335"/>
                </a:lnTo>
                <a:lnTo>
                  <a:pt x="4234" y="335"/>
                </a:lnTo>
                <a:lnTo>
                  <a:pt x="4234" y="337"/>
                </a:lnTo>
                <a:lnTo>
                  <a:pt x="4234" y="336"/>
                </a:lnTo>
                <a:lnTo>
                  <a:pt x="4234" y="336"/>
                </a:lnTo>
                <a:lnTo>
                  <a:pt x="4234" y="334"/>
                </a:lnTo>
                <a:lnTo>
                  <a:pt x="4234" y="331"/>
                </a:lnTo>
                <a:lnTo>
                  <a:pt x="4235" y="330"/>
                </a:lnTo>
                <a:lnTo>
                  <a:pt x="4235" y="328"/>
                </a:lnTo>
                <a:lnTo>
                  <a:pt x="4235" y="329"/>
                </a:lnTo>
                <a:lnTo>
                  <a:pt x="4235" y="332"/>
                </a:lnTo>
                <a:lnTo>
                  <a:pt x="4236" y="332"/>
                </a:lnTo>
                <a:lnTo>
                  <a:pt x="4236" y="333"/>
                </a:lnTo>
                <a:lnTo>
                  <a:pt x="4236" y="336"/>
                </a:lnTo>
                <a:lnTo>
                  <a:pt x="4237" y="336"/>
                </a:lnTo>
                <a:lnTo>
                  <a:pt x="4237" y="337"/>
                </a:lnTo>
                <a:lnTo>
                  <a:pt x="4237" y="336"/>
                </a:lnTo>
                <a:lnTo>
                  <a:pt x="4237" y="337"/>
                </a:lnTo>
                <a:lnTo>
                  <a:pt x="4238" y="342"/>
                </a:lnTo>
                <a:lnTo>
                  <a:pt x="4238" y="344"/>
                </a:lnTo>
                <a:lnTo>
                  <a:pt x="4238" y="344"/>
                </a:lnTo>
                <a:lnTo>
                  <a:pt x="4238" y="342"/>
                </a:lnTo>
                <a:lnTo>
                  <a:pt x="4238" y="342"/>
                </a:lnTo>
                <a:lnTo>
                  <a:pt x="4238" y="344"/>
                </a:lnTo>
                <a:lnTo>
                  <a:pt x="4239" y="343"/>
                </a:lnTo>
                <a:lnTo>
                  <a:pt x="4239" y="344"/>
                </a:lnTo>
                <a:lnTo>
                  <a:pt x="4239" y="344"/>
                </a:lnTo>
                <a:lnTo>
                  <a:pt x="4239" y="344"/>
                </a:lnTo>
                <a:lnTo>
                  <a:pt x="4240" y="344"/>
                </a:lnTo>
                <a:lnTo>
                  <a:pt x="4240" y="344"/>
                </a:lnTo>
                <a:lnTo>
                  <a:pt x="4240" y="342"/>
                </a:lnTo>
                <a:lnTo>
                  <a:pt x="4241" y="341"/>
                </a:lnTo>
                <a:lnTo>
                  <a:pt x="4241" y="339"/>
                </a:lnTo>
                <a:lnTo>
                  <a:pt x="4241" y="341"/>
                </a:lnTo>
                <a:lnTo>
                  <a:pt x="4241" y="341"/>
                </a:lnTo>
                <a:lnTo>
                  <a:pt x="4242" y="344"/>
                </a:lnTo>
                <a:lnTo>
                  <a:pt x="4242" y="343"/>
                </a:lnTo>
                <a:lnTo>
                  <a:pt x="4242" y="329"/>
                </a:lnTo>
                <a:lnTo>
                  <a:pt x="4242" y="293"/>
                </a:lnTo>
                <a:lnTo>
                  <a:pt x="4242" y="233"/>
                </a:lnTo>
                <a:lnTo>
                  <a:pt x="4242" y="160"/>
                </a:lnTo>
                <a:lnTo>
                  <a:pt x="4243" y="87"/>
                </a:lnTo>
                <a:lnTo>
                  <a:pt x="4243" y="41"/>
                </a:lnTo>
                <a:lnTo>
                  <a:pt x="4243" y="40"/>
                </a:lnTo>
                <a:lnTo>
                  <a:pt x="4244" y="83"/>
                </a:lnTo>
                <a:lnTo>
                  <a:pt x="4244" y="150"/>
                </a:lnTo>
                <a:lnTo>
                  <a:pt x="4244" y="223"/>
                </a:lnTo>
                <a:lnTo>
                  <a:pt x="4244" y="288"/>
                </a:lnTo>
                <a:lnTo>
                  <a:pt x="4245" y="324"/>
                </a:lnTo>
                <a:lnTo>
                  <a:pt x="4245" y="333"/>
                </a:lnTo>
                <a:lnTo>
                  <a:pt x="4245" y="331"/>
                </a:lnTo>
                <a:lnTo>
                  <a:pt x="4245" y="329"/>
                </a:lnTo>
                <a:lnTo>
                  <a:pt x="4246" y="333"/>
                </a:lnTo>
                <a:lnTo>
                  <a:pt x="4246" y="338"/>
                </a:lnTo>
                <a:lnTo>
                  <a:pt x="4246" y="340"/>
                </a:lnTo>
                <a:lnTo>
                  <a:pt x="4246" y="342"/>
                </a:lnTo>
                <a:lnTo>
                  <a:pt x="4247" y="341"/>
                </a:lnTo>
                <a:lnTo>
                  <a:pt x="4247" y="342"/>
                </a:lnTo>
                <a:lnTo>
                  <a:pt x="4247" y="342"/>
                </a:lnTo>
                <a:lnTo>
                  <a:pt x="4247" y="342"/>
                </a:lnTo>
                <a:lnTo>
                  <a:pt x="4247" y="340"/>
                </a:lnTo>
                <a:lnTo>
                  <a:pt x="4248" y="340"/>
                </a:lnTo>
                <a:lnTo>
                  <a:pt x="4248" y="342"/>
                </a:lnTo>
                <a:lnTo>
                  <a:pt x="4248" y="342"/>
                </a:lnTo>
                <a:lnTo>
                  <a:pt x="4248" y="342"/>
                </a:lnTo>
                <a:lnTo>
                  <a:pt x="4249" y="343"/>
                </a:lnTo>
                <a:lnTo>
                  <a:pt x="4249" y="341"/>
                </a:lnTo>
                <a:lnTo>
                  <a:pt x="4249" y="340"/>
                </a:lnTo>
                <a:lnTo>
                  <a:pt x="4249" y="341"/>
                </a:lnTo>
                <a:lnTo>
                  <a:pt x="4250" y="340"/>
                </a:lnTo>
                <a:lnTo>
                  <a:pt x="4250" y="342"/>
                </a:lnTo>
                <a:lnTo>
                  <a:pt x="4250" y="341"/>
                </a:lnTo>
                <a:lnTo>
                  <a:pt x="4250" y="342"/>
                </a:lnTo>
                <a:lnTo>
                  <a:pt x="4251" y="341"/>
                </a:lnTo>
                <a:lnTo>
                  <a:pt x="4251" y="338"/>
                </a:lnTo>
                <a:lnTo>
                  <a:pt x="4251" y="339"/>
                </a:lnTo>
                <a:lnTo>
                  <a:pt x="4251" y="341"/>
                </a:lnTo>
                <a:lnTo>
                  <a:pt x="4251" y="340"/>
                </a:lnTo>
                <a:lnTo>
                  <a:pt x="4252" y="336"/>
                </a:lnTo>
                <a:lnTo>
                  <a:pt x="4252" y="334"/>
                </a:lnTo>
                <a:lnTo>
                  <a:pt x="4252" y="333"/>
                </a:lnTo>
                <a:lnTo>
                  <a:pt x="4252" y="334"/>
                </a:lnTo>
                <a:lnTo>
                  <a:pt x="4253" y="333"/>
                </a:lnTo>
                <a:lnTo>
                  <a:pt x="4253" y="333"/>
                </a:lnTo>
                <a:lnTo>
                  <a:pt x="4253" y="332"/>
                </a:lnTo>
                <a:lnTo>
                  <a:pt x="4253" y="330"/>
                </a:lnTo>
                <a:lnTo>
                  <a:pt x="4254" y="329"/>
                </a:lnTo>
                <a:lnTo>
                  <a:pt x="4254" y="328"/>
                </a:lnTo>
                <a:lnTo>
                  <a:pt x="4254" y="324"/>
                </a:lnTo>
                <a:lnTo>
                  <a:pt x="4254" y="322"/>
                </a:lnTo>
                <a:lnTo>
                  <a:pt x="4255" y="321"/>
                </a:lnTo>
                <a:lnTo>
                  <a:pt x="4255" y="319"/>
                </a:lnTo>
                <a:lnTo>
                  <a:pt x="4255" y="316"/>
                </a:lnTo>
                <a:lnTo>
                  <a:pt x="4255" y="312"/>
                </a:lnTo>
                <a:lnTo>
                  <a:pt x="4256" y="308"/>
                </a:lnTo>
                <a:lnTo>
                  <a:pt x="4256" y="304"/>
                </a:lnTo>
                <a:lnTo>
                  <a:pt x="4256" y="300"/>
                </a:lnTo>
                <a:lnTo>
                  <a:pt x="4256" y="297"/>
                </a:lnTo>
                <a:lnTo>
                  <a:pt x="4256" y="292"/>
                </a:lnTo>
                <a:lnTo>
                  <a:pt x="4257" y="290"/>
                </a:lnTo>
                <a:lnTo>
                  <a:pt x="4257" y="286"/>
                </a:lnTo>
                <a:lnTo>
                  <a:pt x="4257" y="286"/>
                </a:lnTo>
                <a:lnTo>
                  <a:pt x="4257" y="284"/>
                </a:lnTo>
                <a:lnTo>
                  <a:pt x="4258" y="280"/>
                </a:lnTo>
                <a:lnTo>
                  <a:pt x="4258" y="278"/>
                </a:lnTo>
                <a:lnTo>
                  <a:pt x="4258" y="278"/>
                </a:lnTo>
                <a:lnTo>
                  <a:pt x="4258" y="277"/>
                </a:lnTo>
                <a:lnTo>
                  <a:pt x="4259" y="276"/>
                </a:lnTo>
                <a:lnTo>
                  <a:pt x="4259" y="283"/>
                </a:lnTo>
                <a:lnTo>
                  <a:pt x="4259" y="287"/>
                </a:lnTo>
                <a:lnTo>
                  <a:pt x="4259" y="291"/>
                </a:lnTo>
                <a:lnTo>
                  <a:pt x="4260" y="296"/>
                </a:lnTo>
                <a:lnTo>
                  <a:pt x="4260" y="300"/>
                </a:lnTo>
                <a:lnTo>
                  <a:pt x="4260" y="306"/>
                </a:lnTo>
                <a:lnTo>
                  <a:pt x="4260" y="310"/>
                </a:lnTo>
                <a:lnTo>
                  <a:pt x="4260" y="316"/>
                </a:lnTo>
                <a:lnTo>
                  <a:pt x="4261" y="319"/>
                </a:lnTo>
                <a:lnTo>
                  <a:pt x="4261" y="324"/>
                </a:lnTo>
                <a:lnTo>
                  <a:pt x="4261" y="325"/>
                </a:lnTo>
                <a:lnTo>
                  <a:pt x="4261" y="327"/>
                </a:lnTo>
                <a:lnTo>
                  <a:pt x="4262" y="328"/>
                </a:lnTo>
                <a:lnTo>
                  <a:pt x="4262" y="331"/>
                </a:lnTo>
                <a:lnTo>
                  <a:pt x="4262" y="334"/>
                </a:lnTo>
                <a:lnTo>
                  <a:pt x="4262" y="334"/>
                </a:lnTo>
                <a:lnTo>
                  <a:pt x="4263" y="336"/>
                </a:lnTo>
                <a:lnTo>
                  <a:pt x="4263" y="336"/>
                </a:lnTo>
                <a:lnTo>
                  <a:pt x="4263" y="337"/>
                </a:lnTo>
                <a:lnTo>
                  <a:pt x="4263" y="337"/>
                </a:lnTo>
                <a:lnTo>
                  <a:pt x="4264" y="338"/>
                </a:lnTo>
                <a:lnTo>
                  <a:pt x="4264" y="340"/>
                </a:lnTo>
                <a:lnTo>
                  <a:pt x="4264" y="338"/>
                </a:lnTo>
                <a:lnTo>
                  <a:pt x="4264" y="337"/>
                </a:lnTo>
                <a:lnTo>
                  <a:pt x="4265" y="338"/>
                </a:lnTo>
                <a:lnTo>
                  <a:pt x="4265" y="339"/>
                </a:lnTo>
                <a:lnTo>
                  <a:pt x="4265" y="340"/>
                </a:lnTo>
                <a:lnTo>
                  <a:pt x="4265" y="340"/>
                </a:lnTo>
                <a:lnTo>
                  <a:pt x="4265" y="340"/>
                </a:lnTo>
                <a:lnTo>
                  <a:pt x="4266" y="339"/>
                </a:lnTo>
                <a:lnTo>
                  <a:pt x="4266" y="339"/>
                </a:lnTo>
                <a:lnTo>
                  <a:pt x="4266" y="340"/>
                </a:lnTo>
                <a:lnTo>
                  <a:pt x="4266" y="339"/>
                </a:lnTo>
                <a:lnTo>
                  <a:pt x="4267" y="340"/>
                </a:lnTo>
                <a:lnTo>
                  <a:pt x="4267" y="340"/>
                </a:lnTo>
                <a:lnTo>
                  <a:pt x="4267" y="341"/>
                </a:lnTo>
                <a:lnTo>
                  <a:pt x="4267" y="340"/>
                </a:lnTo>
                <a:lnTo>
                  <a:pt x="4268" y="342"/>
                </a:lnTo>
                <a:lnTo>
                  <a:pt x="4268" y="342"/>
                </a:lnTo>
                <a:lnTo>
                  <a:pt x="4268" y="344"/>
                </a:lnTo>
                <a:lnTo>
                  <a:pt x="4268" y="346"/>
                </a:lnTo>
                <a:lnTo>
                  <a:pt x="4269" y="347"/>
                </a:lnTo>
                <a:lnTo>
                  <a:pt x="4269" y="344"/>
                </a:lnTo>
                <a:lnTo>
                  <a:pt x="4269" y="342"/>
                </a:lnTo>
                <a:lnTo>
                  <a:pt x="4269" y="342"/>
                </a:lnTo>
                <a:lnTo>
                  <a:pt x="4269" y="343"/>
                </a:lnTo>
                <a:lnTo>
                  <a:pt x="4270" y="346"/>
                </a:lnTo>
                <a:lnTo>
                  <a:pt x="4270" y="346"/>
                </a:lnTo>
                <a:lnTo>
                  <a:pt x="4270" y="344"/>
                </a:lnTo>
                <a:lnTo>
                  <a:pt x="4270" y="345"/>
                </a:lnTo>
                <a:lnTo>
                  <a:pt x="4271" y="344"/>
                </a:lnTo>
                <a:lnTo>
                  <a:pt x="4271" y="344"/>
                </a:lnTo>
                <a:lnTo>
                  <a:pt x="4271" y="344"/>
                </a:lnTo>
                <a:lnTo>
                  <a:pt x="4271" y="344"/>
                </a:lnTo>
                <a:lnTo>
                  <a:pt x="4272" y="344"/>
                </a:lnTo>
                <a:lnTo>
                  <a:pt x="4272" y="344"/>
                </a:lnTo>
                <a:lnTo>
                  <a:pt x="4272" y="344"/>
                </a:lnTo>
                <a:lnTo>
                  <a:pt x="4273" y="344"/>
                </a:lnTo>
                <a:lnTo>
                  <a:pt x="4273" y="344"/>
                </a:lnTo>
                <a:lnTo>
                  <a:pt x="4273" y="344"/>
                </a:lnTo>
                <a:lnTo>
                  <a:pt x="4273" y="342"/>
                </a:lnTo>
                <a:lnTo>
                  <a:pt x="4274" y="342"/>
                </a:lnTo>
                <a:lnTo>
                  <a:pt x="4274" y="344"/>
                </a:lnTo>
                <a:lnTo>
                  <a:pt x="4274" y="343"/>
                </a:lnTo>
                <a:lnTo>
                  <a:pt x="4274" y="342"/>
                </a:lnTo>
                <a:lnTo>
                  <a:pt x="4274" y="340"/>
                </a:lnTo>
                <a:lnTo>
                  <a:pt x="4274" y="339"/>
                </a:lnTo>
                <a:lnTo>
                  <a:pt x="4275" y="341"/>
                </a:lnTo>
                <a:lnTo>
                  <a:pt x="4275" y="342"/>
                </a:lnTo>
                <a:lnTo>
                  <a:pt x="4275" y="342"/>
                </a:lnTo>
                <a:lnTo>
                  <a:pt x="4276" y="342"/>
                </a:lnTo>
                <a:lnTo>
                  <a:pt x="4276" y="340"/>
                </a:lnTo>
                <a:lnTo>
                  <a:pt x="4276" y="341"/>
                </a:lnTo>
                <a:lnTo>
                  <a:pt x="4276" y="342"/>
                </a:lnTo>
                <a:lnTo>
                  <a:pt x="4277" y="344"/>
                </a:lnTo>
                <a:lnTo>
                  <a:pt x="4277" y="344"/>
                </a:lnTo>
                <a:lnTo>
                  <a:pt x="4277" y="342"/>
                </a:lnTo>
                <a:lnTo>
                  <a:pt x="4277" y="341"/>
                </a:lnTo>
                <a:lnTo>
                  <a:pt x="4278" y="340"/>
                </a:lnTo>
                <a:lnTo>
                  <a:pt x="4278" y="340"/>
                </a:lnTo>
                <a:lnTo>
                  <a:pt x="4278" y="341"/>
                </a:lnTo>
                <a:lnTo>
                  <a:pt x="4278" y="341"/>
                </a:lnTo>
                <a:lnTo>
                  <a:pt x="4278" y="342"/>
                </a:lnTo>
                <a:lnTo>
                  <a:pt x="4278" y="344"/>
                </a:lnTo>
                <a:lnTo>
                  <a:pt x="4279" y="344"/>
                </a:lnTo>
                <a:lnTo>
                  <a:pt x="4279" y="344"/>
                </a:lnTo>
                <a:lnTo>
                  <a:pt x="4279" y="344"/>
                </a:lnTo>
                <a:lnTo>
                  <a:pt x="4280" y="344"/>
                </a:lnTo>
                <a:lnTo>
                  <a:pt x="4280" y="346"/>
                </a:lnTo>
                <a:lnTo>
                  <a:pt x="4280" y="344"/>
                </a:lnTo>
                <a:lnTo>
                  <a:pt x="4280" y="344"/>
                </a:lnTo>
                <a:lnTo>
                  <a:pt x="4281" y="344"/>
                </a:lnTo>
                <a:lnTo>
                  <a:pt x="4281" y="344"/>
                </a:lnTo>
                <a:lnTo>
                  <a:pt x="4281" y="346"/>
                </a:lnTo>
                <a:lnTo>
                  <a:pt x="4281" y="344"/>
                </a:lnTo>
                <a:lnTo>
                  <a:pt x="4282" y="342"/>
                </a:lnTo>
                <a:lnTo>
                  <a:pt x="4282" y="341"/>
                </a:lnTo>
                <a:lnTo>
                  <a:pt x="4282" y="344"/>
                </a:lnTo>
                <a:lnTo>
                  <a:pt x="4282" y="344"/>
                </a:lnTo>
                <a:lnTo>
                  <a:pt x="4282" y="345"/>
                </a:lnTo>
                <a:lnTo>
                  <a:pt x="4283" y="346"/>
                </a:lnTo>
                <a:lnTo>
                  <a:pt x="4283" y="344"/>
                </a:lnTo>
                <a:lnTo>
                  <a:pt x="4283" y="345"/>
                </a:lnTo>
                <a:lnTo>
                  <a:pt x="4283" y="346"/>
                </a:lnTo>
                <a:lnTo>
                  <a:pt x="4284" y="344"/>
                </a:lnTo>
                <a:lnTo>
                  <a:pt x="4284" y="344"/>
                </a:lnTo>
                <a:lnTo>
                  <a:pt x="4284" y="344"/>
                </a:lnTo>
                <a:lnTo>
                  <a:pt x="4284" y="344"/>
                </a:lnTo>
                <a:lnTo>
                  <a:pt x="4285" y="344"/>
                </a:lnTo>
                <a:lnTo>
                  <a:pt x="4285" y="345"/>
                </a:lnTo>
                <a:lnTo>
                  <a:pt x="4285" y="344"/>
                </a:lnTo>
                <a:lnTo>
                  <a:pt x="4285" y="344"/>
                </a:lnTo>
                <a:lnTo>
                  <a:pt x="4286" y="346"/>
                </a:lnTo>
                <a:lnTo>
                  <a:pt x="4286" y="346"/>
                </a:lnTo>
                <a:lnTo>
                  <a:pt x="4286" y="344"/>
                </a:lnTo>
                <a:lnTo>
                  <a:pt x="4286" y="342"/>
                </a:lnTo>
                <a:lnTo>
                  <a:pt x="4287" y="344"/>
                </a:lnTo>
                <a:lnTo>
                  <a:pt x="4287" y="345"/>
                </a:lnTo>
                <a:lnTo>
                  <a:pt x="4287" y="344"/>
                </a:lnTo>
                <a:lnTo>
                  <a:pt x="4287" y="342"/>
                </a:lnTo>
                <a:lnTo>
                  <a:pt x="4287" y="342"/>
                </a:lnTo>
                <a:lnTo>
                  <a:pt x="4288" y="342"/>
                </a:lnTo>
                <a:lnTo>
                  <a:pt x="4288" y="344"/>
                </a:lnTo>
                <a:lnTo>
                  <a:pt x="4288" y="344"/>
                </a:lnTo>
                <a:lnTo>
                  <a:pt x="4288" y="346"/>
                </a:lnTo>
                <a:lnTo>
                  <a:pt x="4289" y="345"/>
                </a:lnTo>
                <a:lnTo>
                  <a:pt x="4289" y="344"/>
                </a:lnTo>
                <a:lnTo>
                  <a:pt x="4289" y="344"/>
                </a:lnTo>
                <a:lnTo>
                  <a:pt x="4289" y="344"/>
                </a:lnTo>
                <a:lnTo>
                  <a:pt x="4290" y="344"/>
                </a:lnTo>
                <a:lnTo>
                  <a:pt x="4290" y="346"/>
                </a:lnTo>
                <a:lnTo>
                  <a:pt x="4290" y="344"/>
                </a:lnTo>
                <a:lnTo>
                  <a:pt x="4290" y="344"/>
                </a:lnTo>
                <a:lnTo>
                  <a:pt x="4291" y="344"/>
                </a:lnTo>
                <a:lnTo>
                  <a:pt x="4291" y="345"/>
                </a:lnTo>
                <a:lnTo>
                  <a:pt x="4291" y="348"/>
                </a:lnTo>
                <a:lnTo>
                  <a:pt x="4291" y="346"/>
                </a:lnTo>
                <a:lnTo>
                  <a:pt x="4291" y="346"/>
                </a:lnTo>
                <a:lnTo>
                  <a:pt x="4292" y="342"/>
                </a:lnTo>
                <a:lnTo>
                  <a:pt x="4292" y="340"/>
                </a:lnTo>
                <a:lnTo>
                  <a:pt x="4292" y="340"/>
                </a:lnTo>
                <a:lnTo>
                  <a:pt x="4292" y="341"/>
                </a:lnTo>
                <a:lnTo>
                  <a:pt x="4293" y="343"/>
                </a:lnTo>
                <a:lnTo>
                  <a:pt x="4293" y="342"/>
                </a:lnTo>
                <a:lnTo>
                  <a:pt x="4293" y="338"/>
                </a:lnTo>
                <a:lnTo>
                  <a:pt x="4293" y="334"/>
                </a:lnTo>
                <a:lnTo>
                  <a:pt x="4294" y="333"/>
                </a:lnTo>
                <a:lnTo>
                  <a:pt x="4294" y="336"/>
                </a:lnTo>
                <a:lnTo>
                  <a:pt x="4294" y="336"/>
                </a:lnTo>
                <a:lnTo>
                  <a:pt x="4294" y="334"/>
                </a:lnTo>
                <a:lnTo>
                  <a:pt x="4295" y="333"/>
                </a:lnTo>
                <a:lnTo>
                  <a:pt x="4295" y="333"/>
                </a:lnTo>
                <a:lnTo>
                  <a:pt x="4295" y="332"/>
                </a:lnTo>
                <a:lnTo>
                  <a:pt x="4295" y="334"/>
                </a:lnTo>
                <a:lnTo>
                  <a:pt x="4296" y="334"/>
                </a:lnTo>
                <a:lnTo>
                  <a:pt x="4296" y="333"/>
                </a:lnTo>
                <a:lnTo>
                  <a:pt x="4296" y="333"/>
                </a:lnTo>
                <a:lnTo>
                  <a:pt x="4296" y="333"/>
                </a:lnTo>
                <a:lnTo>
                  <a:pt x="4296" y="336"/>
                </a:lnTo>
                <a:lnTo>
                  <a:pt x="4297" y="339"/>
                </a:lnTo>
                <a:lnTo>
                  <a:pt x="4297" y="340"/>
                </a:lnTo>
                <a:lnTo>
                  <a:pt x="4297" y="342"/>
                </a:lnTo>
                <a:lnTo>
                  <a:pt x="4297" y="346"/>
                </a:lnTo>
                <a:lnTo>
                  <a:pt x="4298" y="345"/>
                </a:lnTo>
                <a:lnTo>
                  <a:pt x="4298" y="346"/>
                </a:lnTo>
                <a:lnTo>
                  <a:pt x="4298" y="345"/>
                </a:lnTo>
                <a:lnTo>
                  <a:pt x="4298" y="344"/>
                </a:lnTo>
                <a:lnTo>
                  <a:pt x="4299" y="344"/>
                </a:lnTo>
                <a:lnTo>
                  <a:pt x="4299" y="344"/>
                </a:lnTo>
                <a:lnTo>
                  <a:pt x="4299" y="344"/>
                </a:lnTo>
                <a:lnTo>
                  <a:pt x="4299" y="344"/>
                </a:lnTo>
                <a:lnTo>
                  <a:pt x="4300" y="345"/>
                </a:lnTo>
                <a:lnTo>
                  <a:pt x="4300" y="346"/>
                </a:lnTo>
                <a:lnTo>
                  <a:pt x="4300" y="348"/>
                </a:lnTo>
                <a:lnTo>
                  <a:pt x="4300" y="346"/>
                </a:lnTo>
                <a:lnTo>
                  <a:pt x="4300" y="344"/>
                </a:lnTo>
                <a:lnTo>
                  <a:pt x="4301" y="342"/>
                </a:lnTo>
                <a:lnTo>
                  <a:pt x="4301" y="346"/>
                </a:lnTo>
                <a:lnTo>
                  <a:pt x="4301" y="344"/>
                </a:lnTo>
                <a:lnTo>
                  <a:pt x="4301" y="346"/>
                </a:lnTo>
                <a:lnTo>
                  <a:pt x="4302" y="340"/>
                </a:lnTo>
                <a:lnTo>
                  <a:pt x="4302" y="322"/>
                </a:lnTo>
                <a:lnTo>
                  <a:pt x="4302" y="280"/>
                </a:lnTo>
                <a:lnTo>
                  <a:pt x="4302" y="217"/>
                </a:lnTo>
                <a:lnTo>
                  <a:pt x="4303" y="137"/>
                </a:lnTo>
                <a:lnTo>
                  <a:pt x="4303" y="68"/>
                </a:lnTo>
                <a:lnTo>
                  <a:pt x="4303" y="37"/>
                </a:lnTo>
                <a:lnTo>
                  <a:pt x="4303" y="50"/>
                </a:lnTo>
                <a:lnTo>
                  <a:pt x="4304" y="100"/>
                </a:lnTo>
                <a:lnTo>
                  <a:pt x="4304" y="167"/>
                </a:lnTo>
                <a:lnTo>
                  <a:pt x="4304" y="239"/>
                </a:lnTo>
                <a:lnTo>
                  <a:pt x="4304" y="297"/>
                </a:lnTo>
                <a:lnTo>
                  <a:pt x="4305" y="328"/>
                </a:lnTo>
                <a:lnTo>
                  <a:pt x="4305" y="334"/>
                </a:lnTo>
                <a:lnTo>
                  <a:pt x="4305" y="333"/>
                </a:lnTo>
                <a:lnTo>
                  <a:pt x="4305" y="333"/>
                </a:lnTo>
                <a:lnTo>
                  <a:pt x="4305" y="336"/>
                </a:lnTo>
                <a:lnTo>
                  <a:pt x="4306" y="339"/>
                </a:lnTo>
                <a:lnTo>
                  <a:pt x="4306" y="342"/>
                </a:lnTo>
                <a:lnTo>
                  <a:pt x="4306" y="342"/>
                </a:lnTo>
                <a:lnTo>
                  <a:pt x="4306" y="344"/>
                </a:lnTo>
                <a:lnTo>
                  <a:pt x="4307" y="346"/>
                </a:lnTo>
                <a:lnTo>
                  <a:pt x="4307" y="345"/>
                </a:lnTo>
                <a:lnTo>
                  <a:pt x="4307" y="344"/>
                </a:lnTo>
                <a:lnTo>
                  <a:pt x="4307" y="342"/>
                </a:lnTo>
                <a:lnTo>
                  <a:pt x="4308" y="342"/>
                </a:lnTo>
                <a:lnTo>
                  <a:pt x="4308" y="342"/>
                </a:lnTo>
                <a:lnTo>
                  <a:pt x="4308" y="342"/>
                </a:lnTo>
                <a:lnTo>
                  <a:pt x="4309" y="342"/>
                </a:lnTo>
                <a:lnTo>
                  <a:pt x="4309" y="342"/>
                </a:lnTo>
                <a:lnTo>
                  <a:pt x="4309" y="344"/>
                </a:lnTo>
                <a:lnTo>
                  <a:pt x="4309" y="344"/>
                </a:lnTo>
                <a:lnTo>
                  <a:pt x="4309" y="345"/>
                </a:lnTo>
                <a:lnTo>
                  <a:pt x="4309" y="342"/>
                </a:lnTo>
                <a:lnTo>
                  <a:pt x="4310" y="339"/>
                </a:lnTo>
                <a:lnTo>
                  <a:pt x="4310" y="339"/>
                </a:lnTo>
                <a:lnTo>
                  <a:pt x="4310" y="339"/>
                </a:lnTo>
                <a:lnTo>
                  <a:pt x="4310" y="340"/>
                </a:lnTo>
                <a:lnTo>
                  <a:pt x="4311" y="339"/>
                </a:lnTo>
                <a:lnTo>
                  <a:pt x="4311" y="339"/>
                </a:lnTo>
                <a:lnTo>
                  <a:pt x="4311" y="336"/>
                </a:lnTo>
                <a:lnTo>
                  <a:pt x="4312" y="339"/>
                </a:lnTo>
                <a:lnTo>
                  <a:pt x="4312" y="338"/>
                </a:lnTo>
                <a:lnTo>
                  <a:pt x="4312" y="338"/>
                </a:lnTo>
                <a:lnTo>
                  <a:pt x="4312" y="340"/>
                </a:lnTo>
                <a:lnTo>
                  <a:pt x="4313" y="336"/>
                </a:lnTo>
                <a:lnTo>
                  <a:pt x="4313" y="335"/>
                </a:lnTo>
                <a:lnTo>
                  <a:pt x="4313" y="334"/>
                </a:lnTo>
                <a:lnTo>
                  <a:pt x="4313" y="332"/>
                </a:lnTo>
                <a:lnTo>
                  <a:pt x="4314" y="330"/>
                </a:lnTo>
                <a:lnTo>
                  <a:pt x="4314" y="328"/>
                </a:lnTo>
                <a:lnTo>
                  <a:pt x="4314" y="328"/>
                </a:lnTo>
                <a:lnTo>
                  <a:pt x="4314" y="325"/>
                </a:lnTo>
                <a:lnTo>
                  <a:pt x="4314" y="322"/>
                </a:lnTo>
                <a:lnTo>
                  <a:pt x="4315" y="320"/>
                </a:lnTo>
                <a:lnTo>
                  <a:pt x="4315" y="317"/>
                </a:lnTo>
                <a:lnTo>
                  <a:pt x="4315" y="316"/>
                </a:lnTo>
                <a:lnTo>
                  <a:pt x="4315" y="312"/>
                </a:lnTo>
                <a:lnTo>
                  <a:pt x="4316" y="308"/>
                </a:lnTo>
                <a:lnTo>
                  <a:pt x="4316" y="305"/>
                </a:lnTo>
                <a:lnTo>
                  <a:pt x="4316" y="301"/>
                </a:lnTo>
                <a:lnTo>
                  <a:pt x="4316" y="297"/>
                </a:lnTo>
                <a:lnTo>
                  <a:pt x="4317" y="294"/>
                </a:lnTo>
                <a:lnTo>
                  <a:pt x="4317" y="291"/>
                </a:lnTo>
                <a:lnTo>
                  <a:pt x="4317" y="288"/>
                </a:lnTo>
                <a:lnTo>
                  <a:pt x="4317" y="283"/>
                </a:lnTo>
                <a:lnTo>
                  <a:pt x="4318" y="280"/>
                </a:lnTo>
                <a:lnTo>
                  <a:pt x="4318" y="278"/>
                </a:lnTo>
                <a:lnTo>
                  <a:pt x="4318" y="277"/>
                </a:lnTo>
                <a:lnTo>
                  <a:pt x="4318" y="278"/>
                </a:lnTo>
                <a:lnTo>
                  <a:pt x="4318" y="280"/>
                </a:lnTo>
                <a:lnTo>
                  <a:pt x="4319" y="284"/>
                </a:lnTo>
                <a:lnTo>
                  <a:pt x="4319" y="287"/>
                </a:lnTo>
                <a:lnTo>
                  <a:pt x="4319" y="288"/>
                </a:lnTo>
                <a:lnTo>
                  <a:pt x="4319" y="290"/>
                </a:lnTo>
                <a:lnTo>
                  <a:pt x="4320" y="296"/>
                </a:lnTo>
                <a:lnTo>
                  <a:pt x="4320" y="302"/>
                </a:lnTo>
                <a:lnTo>
                  <a:pt x="4320" y="309"/>
                </a:lnTo>
                <a:lnTo>
                  <a:pt x="4320" y="314"/>
                </a:lnTo>
                <a:lnTo>
                  <a:pt x="4321" y="319"/>
                </a:lnTo>
                <a:lnTo>
                  <a:pt x="4321" y="322"/>
                </a:lnTo>
                <a:lnTo>
                  <a:pt x="4321" y="328"/>
                </a:lnTo>
                <a:lnTo>
                  <a:pt x="4321" y="329"/>
                </a:lnTo>
                <a:lnTo>
                  <a:pt x="4322" y="330"/>
                </a:lnTo>
                <a:lnTo>
                  <a:pt x="4322" y="332"/>
                </a:lnTo>
                <a:lnTo>
                  <a:pt x="4322" y="333"/>
                </a:lnTo>
                <a:lnTo>
                  <a:pt x="4322" y="338"/>
                </a:lnTo>
                <a:lnTo>
                  <a:pt x="4322" y="336"/>
                </a:lnTo>
                <a:lnTo>
                  <a:pt x="4323" y="336"/>
                </a:lnTo>
                <a:lnTo>
                  <a:pt x="4323" y="337"/>
                </a:lnTo>
                <a:lnTo>
                  <a:pt x="4323" y="339"/>
                </a:lnTo>
                <a:lnTo>
                  <a:pt x="4323" y="341"/>
                </a:lnTo>
                <a:lnTo>
                  <a:pt x="4324" y="341"/>
                </a:lnTo>
                <a:lnTo>
                  <a:pt x="4324" y="341"/>
                </a:lnTo>
                <a:lnTo>
                  <a:pt x="4324" y="339"/>
                </a:lnTo>
                <a:lnTo>
                  <a:pt x="4324" y="339"/>
                </a:lnTo>
                <a:lnTo>
                  <a:pt x="4325" y="340"/>
                </a:lnTo>
                <a:lnTo>
                  <a:pt x="4325" y="341"/>
                </a:lnTo>
                <a:lnTo>
                  <a:pt x="4325" y="341"/>
                </a:lnTo>
                <a:lnTo>
                  <a:pt x="4325" y="343"/>
                </a:lnTo>
                <a:lnTo>
                  <a:pt x="4326" y="342"/>
                </a:lnTo>
                <a:lnTo>
                  <a:pt x="4326" y="340"/>
                </a:lnTo>
                <a:lnTo>
                  <a:pt x="4326" y="340"/>
                </a:lnTo>
                <a:lnTo>
                  <a:pt x="4326" y="339"/>
                </a:lnTo>
                <a:lnTo>
                  <a:pt x="4327" y="340"/>
                </a:lnTo>
                <a:lnTo>
                  <a:pt x="4327" y="342"/>
                </a:lnTo>
                <a:lnTo>
                  <a:pt x="4327" y="344"/>
                </a:lnTo>
                <a:lnTo>
                  <a:pt x="4327" y="345"/>
                </a:lnTo>
                <a:lnTo>
                  <a:pt x="4327" y="344"/>
                </a:lnTo>
                <a:lnTo>
                  <a:pt x="4328" y="341"/>
                </a:lnTo>
                <a:lnTo>
                  <a:pt x="4328" y="341"/>
                </a:lnTo>
                <a:lnTo>
                  <a:pt x="4328" y="342"/>
                </a:lnTo>
                <a:lnTo>
                  <a:pt x="4328" y="344"/>
                </a:lnTo>
                <a:lnTo>
                  <a:pt x="4329" y="346"/>
                </a:lnTo>
                <a:lnTo>
                  <a:pt x="4329" y="344"/>
                </a:lnTo>
                <a:lnTo>
                  <a:pt x="4329" y="346"/>
                </a:lnTo>
                <a:lnTo>
                  <a:pt x="4329" y="346"/>
                </a:lnTo>
                <a:lnTo>
                  <a:pt x="4330" y="347"/>
                </a:lnTo>
                <a:lnTo>
                  <a:pt x="4330" y="345"/>
                </a:lnTo>
                <a:lnTo>
                  <a:pt x="4330" y="346"/>
                </a:lnTo>
                <a:lnTo>
                  <a:pt x="4330" y="346"/>
                </a:lnTo>
                <a:lnTo>
                  <a:pt x="4331" y="347"/>
                </a:lnTo>
                <a:lnTo>
                  <a:pt x="4331" y="347"/>
                </a:lnTo>
                <a:lnTo>
                  <a:pt x="4331" y="347"/>
                </a:lnTo>
                <a:lnTo>
                  <a:pt x="4331" y="348"/>
                </a:lnTo>
                <a:lnTo>
                  <a:pt x="4331" y="347"/>
                </a:lnTo>
                <a:lnTo>
                  <a:pt x="4332" y="346"/>
                </a:lnTo>
                <a:lnTo>
                  <a:pt x="4332" y="346"/>
                </a:lnTo>
                <a:lnTo>
                  <a:pt x="4332" y="347"/>
                </a:lnTo>
                <a:lnTo>
                  <a:pt x="4332" y="345"/>
                </a:lnTo>
                <a:lnTo>
                  <a:pt x="4333" y="344"/>
                </a:lnTo>
                <a:lnTo>
                  <a:pt x="4333" y="344"/>
                </a:lnTo>
                <a:lnTo>
                  <a:pt x="4333" y="346"/>
                </a:lnTo>
                <a:lnTo>
                  <a:pt x="4333" y="348"/>
                </a:lnTo>
                <a:lnTo>
                  <a:pt x="4334" y="342"/>
                </a:lnTo>
                <a:lnTo>
                  <a:pt x="4334" y="341"/>
                </a:lnTo>
                <a:lnTo>
                  <a:pt x="4334" y="341"/>
                </a:lnTo>
                <a:lnTo>
                  <a:pt x="4334" y="342"/>
                </a:lnTo>
                <a:lnTo>
                  <a:pt x="4335" y="342"/>
                </a:lnTo>
                <a:lnTo>
                  <a:pt x="4335" y="342"/>
                </a:lnTo>
                <a:lnTo>
                  <a:pt x="4335" y="342"/>
                </a:lnTo>
                <a:lnTo>
                  <a:pt x="4335" y="344"/>
                </a:lnTo>
                <a:lnTo>
                  <a:pt x="4336" y="342"/>
                </a:lnTo>
                <a:lnTo>
                  <a:pt x="4336" y="342"/>
                </a:lnTo>
                <a:lnTo>
                  <a:pt x="4336" y="343"/>
                </a:lnTo>
                <a:lnTo>
                  <a:pt x="4336" y="344"/>
                </a:lnTo>
                <a:lnTo>
                  <a:pt x="4336" y="344"/>
                </a:lnTo>
                <a:lnTo>
                  <a:pt x="4337" y="342"/>
                </a:lnTo>
                <a:lnTo>
                  <a:pt x="4337" y="341"/>
                </a:lnTo>
                <a:lnTo>
                  <a:pt x="4337" y="342"/>
                </a:lnTo>
                <a:lnTo>
                  <a:pt x="4337" y="342"/>
                </a:lnTo>
                <a:lnTo>
                  <a:pt x="4338" y="342"/>
                </a:lnTo>
                <a:lnTo>
                  <a:pt x="4338" y="342"/>
                </a:lnTo>
                <a:lnTo>
                  <a:pt x="4338" y="343"/>
                </a:lnTo>
                <a:lnTo>
                  <a:pt x="4338" y="343"/>
                </a:lnTo>
                <a:lnTo>
                  <a:pt x="4339" y="344"/>
                </a:lnTo>
                <a:lnTo>
                  <a:pt x="4339" y="344"/>
                </a:lnTo>
                <a:lnTo>
                  <a:pt x="4339" y="344"/>
                </a:lnTo>
                <a:lnTo>
                  <a:pt x="4339" y="345"/>
                </a:lnTo>
                <a:lnTo>
                  <a:pt x="4340" y="344"/>
                </a:lnTo>
                <a:lnTo>
                  <a:pt x="4340" y="342"/>
                </a:lnTo>
                <a:lnTo>
                  <a:pt x="4340" y="342"/>
                </a:lnTo>
                <a:lnTo>
                  <a:pt x="4340" y="344"/>
                </a:lnTo>
                <a:lnTo>
                  <a:pt x="4340" y="344"/>
                </a:lnTo>
                <a:lnTo>
                  <a:pt x="4341" y="346"/>
                </a:lnTo>
                <a:lnTo>
                  <a:pt x="4341" y="346"/>
                </a:lnTo>
                <a:lnTo>
                  <a:pt x="4341" y="344"/>
                </a:lnTo>
                <a:lnTo>
                  <a:pt x="4341" y="346"/>
                </a:lnTo>
                <a:lnTo>
                  <a:pt x="4342" y="344"/>
                </a:lnTo>
                <a:lnTo>
                  <a:pt x="4342" y="344"/>
                </a:lnTo>
                <a:lnTo>
                  <a:pt x="4342" y="346"/>
                </a:lnTo>
                <a:lnTo>
                  <a:pt x="4342" y="344"/>
                </a:lnTo>
                <a:lnTo>
                  <a:pt x="4343" y="345"/>
                </a:lnTo>
                <a:lnTo>
                  <a:pt x="4343" y="344"/>
                </a:lnTo>
                <a:lnTo>
                  <a:pt x="4343" y="346"/>
                </a:lnTo>
                <a:lnTo>
                  <a:pt x="4343" y="349"/>
                </a:lnTo>
                <a:lnTo>
                  <a:pt x="4344" y="344"/>
                </a:lnTo>
                <a:lnTo>
                  <a:pt x="4344" y="345"/>
                </a:lnTo>
                <a:lnTo>
                  <a:pt x="4344" y="342"/>
                </a:lnTo>
                <a:lnTo>
                  <a:pt x="4345" y="344"/>
                </a:lnTo>
                <a:lnTo>
                  <a:pt x="4345" y="346"/>
                </a:lnTo>
                <a:lnTo>
                  <a:pt x="4345" y="344"/>
                </a:lnTo>
                <a:lnTo>
                  <a:pt x="4345" y="344"/>
                </a:lnTo>
                <a:lnTo>
                  <a:pt x="4345" y="346"/>
                </a:lnTo>
                <a:lnTo>
                  <a:pt x="4345" y="347"/>
                </a:lnTo>
                <a:lnTo>
                  <a:pt x="4346" y="347"/>
                </a:lnTo>
                <a:lnTo>
                  <a:pt x="4346" y="344"/>
                </a:lnTo>
                <a:lnTo>
                  <a:pt x="4346" y="343"/>
                </a:lnTo>
                <a:lnTo>
                  <a:pt x="4346" y="342"/>
                </a:lnTo>
                <a:lnTo>
                  <a:pt x="4347" y="342"/>
                </a:lnTo>
                <a:lnTo>
                  <a:pt x="4347" y="344"/>
                </a:lnTo>
                <a:lnTo>
                  <a:pt x="4347" y="346"/>
                </a:lnTo>
                <a:lnTo>
                  <a:pt x="4348" y="346"/>
                </a:lnTo>
                <a:lnTo>
                  <a:pt x="4348" y="342"/>
                </a:lnTo>
                <a:lnTo>
                  <a:pt x="4348" y="341"/>
                </a:lnTo>
                <a:lnTo>
                  <a:pt x="4348" y="342"/>
                </a:lnTo>
                <a:lnTo>
                  <a:pt x="4349" y="342"/>
                </a:lnTo>
                <a:lnTo>
                  <a:pt x="4349" y="344"/>
                </a:lnTo>
                <a:lnTo>
                  <a:pt x="4349" y="342"/>
                </a:lnTo>
                <a:lnTo>
                  <a:pt x="4349" y="343"/>
                </a:lnTo>
                <a:lnTo>
                  <a:pt x="4349" y="343"/>
                </a:lnTo>
                <a:lnTo>
                  <a:pt x="4349" y="344"/>
                </a:lnTo>
                <a:lnTo>
                  <a:pt x="4350" y="345"/>
                </a:lnTo>
                <a:lnTo>
                  <a:pt x="4350" y="344"/>
                </a:lnTo>
                <a:lnTo>
                  <a:pt x="4350" y="344"/>
                </a:lnTo>
                <a:lnTo>
                  <a:pt x="4351" y="344"/>
                </a:lnTo>
                <a:lnTo>
                  <a:pt x="4351" y="344"/>
                </a:lnTo>
                <a:lnTo>
                  <a:pt x="4351" y="343"/>
                </a:lnTo>
                <a:lnTo>
                  <a:pt x="4351" y="342"/>
                </a:lnTo>
                <a:lnTo>
                  <a:pt x="4352" y="344"/>
                </a:lnTo>
                <a:lnTo>
                  <a:pt x="4352" y="344"/>
                </a:lnTo>
                <a:lnTo>
                  <a:pt x="4352" y="344"/>
                </a:lnTo>
                <a:lnTo>
                  <a:pt x="4352" y="342"/>
                </a:lnTo>
                <a:lnTo>
                  <a:pt x="4353" y="342"/>
                </a:lnTo>
                <a:lnTo>
                  <a:pt x="4353" y="342"/>
                </a:lnTo>
                <a:lnTo>
                  <a:pt x="4353" y="340"/>
                </a:lnTo>
                <a:lnTo>
                  <a:pt x="4353" y="339"/>
                </a:lnTo>
                <a:lnTo>
                  <a:pt x="4354" y="342"/>
                </a:lnTo>
                <a:lnTo>
                  <a:pt x="4354" y="341"/>
                </a:lnTo>
                <a:lnTo>
                  <a:pt x="4354" y="338"/>
                </a:lnTo>
                <a:lnTo>
                  <a:pt x="4354" y="333"/>
                </a:lnTo>
                <a:lnTo>
                  <a:pt x="4354" y="334"/>
                </a:lnTo>
                <a:lnTo>
                  <a:pt x="4355" y="334"/>
                </a:lnTo>
                <a:lnTo>
                  <a:pt x="4355" y="334"/>
                </a:lnTo>
                <a:lnTo>
                  <a:pt x="4355" y="334"/>
                </a:lnTo>
                <a:lnTo>
                  <a:pt x="4355" y="332"/>
                </a:lnTo>
                <a:lnTo>
                  <a:pt x="4356" y="330"/>
                </a:lnTo>
                <a:lnTo>
                  <a:pt x="4356" y="330"/>
                </a:lnTo>
                <a:lnTo>
                  <a:pt x="4356" y="330"/>
                </a:lnTo>
                <a:lnTo>
                  <a:pt x="4356" y="332"/>
                </a:lnTo>
                <a:lnTo>
                  <a:pt x="4357" y="331"/>
                </a:lnTo>
                <a:lnTo>
                  <a:pt x="4357" y="333"/>
                </a:lnTo>
                <a:lnTo>
                  <a:pt x="4357" y="333"/>
                </a:lnTo>
                <a:lnTo>
                  <a:pt x="4357" y="335"/>
                </a:lnTo>
                <a:lnTo>
                  <a:pt x="4358" y="336"/>
                </a:lnTo>
                <a:lnTo>
                  <a:pt x="4358" y="336"/>
                </a:lnTo>
                <a:lnTo>
                  <a:pt x="4358" y="339"/>
                </a:lnTo>
                <a:lnTo>
                  <a:pt x="4358" y="342"/>
                </a:lnTo>
                <a:lnTo>
                  <a:pt x="4358" y="344"/>
                </a:lnTo>
                <a:lnTo>
                  <a:pt x="4359" y="344"/>
                </a:lnTo>
                <a:lnTo>
                  <a:pt x="4359" y="344"/>
                </a:lnTo>
                <a:lnTo>
                  <a:pt x="4359" y="344"/>
                </a:lnTo>
                <a:lnTo>
                  <a:pt x="4359" y="342"/>
                </a:lnTo>
                <a:lnTo>
                  <a:pt x="4360" y="343"/>
                </a:lnTo>
                <a:lnTo>
                  <a:pt x="4360" y="342"/>
                </a:lnTo>
                <a:lnTo>
                  <a:pt x="4360" y="342"/>
                </a:lnTo>
                <a:lnTo>
                  <a:pt x="4360" y="343"/>
                </a:lnTo>
                <a:lnTo>
                  <a:pt x="4361" y="342"/>
                </a:lnTo>
                <a:lnTo>
                  <a:pt x="4361" y="343"/>
                </a:lnTo>
                <a:lnTo>
                  <a:pt x="4361" y="342"/>
                </a:lnTo>
                <a:lnTo>
                  <a:pt x="4361" y="342"/>
                </a:lnTo>
                <a:lnTo>
                  <a:pt x="4362" y="344"/>
                </a:lnTo>
                <a:lnTo>
                  <a:pt x="4362" y="344"/>
                </a:lnTo>
                <a:lnTo>
                  <a:pt x="4362" y="342"/>
                </a:lnTo>
                <a:lnTo>
                  <a:pt x="4362" y="342"/>
                </a:lnTo>
                <a:lnTo>
                  <a:pt x="4362" y="344"/>
                </a:lnTo>
                <a:lnTo>
                  <a:pt x="4363" y="340"/>
                </a:lnTo>
                <a:lnTo>
                  <a:pt x="4363" y="320"/>
                </a:lnTo>
                <a:lnTo>
                  <a:pt x="4363" y="275"/>
                </a:lnTo>
                <a:lnTo>
                  <a:pt x="4363" y="203"/>
                </a:lnTo>
                <a:lnTo>
                  <a:pt x="4364" y="127"/>
                </a:lnTo>
                <a:lnTo>
                  <a:pt x="4364" y="58"/>
                </a:lnTo>
                <a:lnTo>
                  <a:pt x="4364" y="24"/>
                </a:lnTo>
                <a:lnTo>
                  <a:pt x="4364" y="42"/>
                </a:lnTo>
                <a:lnTo>
                  <a:pt x="4365" y="101"/>
                </a:lnTo>
                <a:lnTo>
                  <a:pt x="4365" y="173"/>
                </a:lnTo>
                <a:lnTo>
                  <a:pt x="4365" y="242"/>
                </a:lnTo>
                <a:lnTo>
                  <a:pt x="4365" y="297"/>
                </a:lnTo>
                <a:lnTo>
                  <a:pt x="4366" y="322"/>
                </a:lnTo>
                <a:lnTo>
                  <a:pt x="4366" y="329"/>
                </a:lnTo>
                <a:lnTo>
                  <a:pt x="4366" y="330"/>
                </a:lnTo>
                <a:lnTo>
                  <a:pt x="4366" y="331"/>
                </a:lnTo>
                <a:lnTo>
                  <a:pt x="4367" y="333"/>
                </a:lnTo>
                <a:lnTo>
                  <a:pt x="4367" y="338"/>
                </a:lnTo>
                <a:lnTo>
                  <a:pt x="4367" y="341"/>
                </a:lnTo>
                <a:lnTo>
                  <a:pt x="4367" y="343"/>
                </a:lnTo>
                <a:lnTo>
                  <a:pt x="4367" y="341"/>
                </a:lnTo>
                <a:lnTo>
                  <a:pt x="4368" y="340"/>
                </a:lnTo>
                <a:lnTo>
                  <a:pt x="4368" y="341"/>
                </a:lnTo>
                <a:lnTo>
                  <a:pt x="4368" y="342"/>
                </a:lnTo>
                <a:lnTo>
                  <a:pt x="4368" y="344"/>
                </a:lnTo>
                <a:lnTo>
                  <a:pt x="4369" y="344"/>
                </a:lnTo>
                <a:lnTo>
                  <a:pt x="4369" y="340"/>
                </a:lnTo>
                <a:lnTo>
                  <a:pt x="4369" y="339"/>
                </a:lnTo>
                <a:lnTo>
                  <a:pt x="4369" y="340"/>
                </a:lnTo>
                <a:lnTo>
                  <a:pt x="4370" y="342"/>
                </a:lnTo>
                <a:lnTo>
                  <a:pt x="4370" y="341"/>
                </a:lnTo>
                <a:lnTo>
                  <a:pt x="4370" y="339"/>
                </a:lnTo>
                <a:lnTo>
                  <a:pt x="4370" y="339"/>
                </a:lnTo>
                <a:lnTo>
                  <a:pt x="4371" y="341"/>
                </a:lnTo>
                <a:lnTo>
                  <a:pt x="4371" y="342"/>
                </a:lnTo>
                <a:lnTo>
                  <a:pt x="4371" y="340"/>
                </a:lnTo>
                <a:lnTo>
                  <a:pt x="4371" y="339"/>
                </a:lnTo>
                <a:lnTo>
                  <a:pt x="4371" y="339"/>
                </a:lnTo>
                <a:lnTo>
                  <a:pt x="4372" y="339"/>
                </a:lnTo>
                <a:lnTo>
                  <a:pt x="4372" y="339"/>
                </a:lnTo>
                <a:lnTo>
                  <a:pt x="4372" y="337"/>
                </a:lnTo>
                <a:lnTo>
                  <a:pt x="4372" y="336"/>
                </a:lnTo>
                <a:lnTo>
                  <a:pt x="4373" y="334"/>
                </a:lnTo>
                <a:lnTo>
                  <a:pt x="4373" y="336"/>
                </a:lnTo>
                <a:lnTo>
                  <a:pt x="4373" y="336"/>
                </a:lnTo>
                <a:lnTo>
                  <a:pt x="4373" y="338"/>
                </a:lnTo>
                <a:lnTo>
                  <a:pt x="4374" y="333"/>
                </a:lnTo>
                <a:lnTo>
                  <a:pt x="4374" y="332"/>
                </a:lnTo>
                <a:lnTo>
                  <a:pt x="4374" y="332"/>
                </a:lnTo>
                <a:lnTo>
                  <a:pt x="4374" y="331"/>
                </a:lnTo>
                <a:lnTo>
                  <a:pt x="4375" y="331"/>
                </a:lnTo>
                <a:lnTo>
                  <a:pt x="4375" y="327"/>
                </a:lnTo>
                <a:lnTo>
                  <a:pt x="4375" y="324"/>
                </a:lnTo>
                <a:lnTo>
                  <a:pt x="4375" y="322"/>
                </a:lnTo>
                <a:lnTo>
                  <a:pt x="4376" y="322"/>
                </a:lnTo>
                <a:lnTo>
                  <a:pt x="4376" y="318"/>
                </a:lnTo>
                <a:lnTo>
                  <a:pt x="4376" y="316"/>
                </a:lnTo>
                <a:lnTo>
                  <a:pt x="4376" y="313"/>
                </a:lnTo>
                <a:lnTo>
                  <a:pt x="4376" y="311"/>
                </a:lnTo>
                <a:lnTo>
                  <a:pt x="4377" y="306"/>
                </a:lnTo>
                <a:lnTo>
                  <a:pt x="4377" y="302"/>
                </a:lnTo>
                <a:lnTo>
                  <a:pt x="4377" y="299"/>
                </a:lnTo>
                <a:lnTo>
                  <a:pt x="4377" y="297"/>
                </a:lnTo>
                <a:lnTo>
                  <a:pt x="4378" y="293"/>
                </a:lnTo>
                <a:lnTo>
                  <a:pt x="4378" y="288"/>
                </a:lnTo>
                <a:lnTo>
                  <a:pt x="4378" y="285"/>
                </a:lnTo>
                <a:lnTo>
                  <a:pt x="4378" y="283"/>
                </a:lnTo>
                <a:lnTo>
                  <a:pt x="4379" y="282"/>
                </a:lnTo>
                <a:lnTo>
                  <a:pt x="4379" y="282"/>
                </a:lnTo>
                <a:lnTo>
                  <a:pt x="4379" y="280"/>
                </a:lnTo>
                <a:lnTo>
                  <a:pt x="4379" y="278"/>
                </a:lnTo>
                <a:lnTo>
                  <a:pt x="4380" y="279"/>
                </a:lnTo>
                <a:lnTo>
                  <a:pt x="4380" y="282"/>
                </a:lnTo>
                <a:lnTo>
                  <a:pt x="4380" y="286"/>
                </a:lnTo>
                <a:lnTo>
                  <a:pt x="4380" y="289"/>
                </a:lnTo>
                <a:lnTo>
                  <a:pt x="4380" y="296"/>
                </a:lnTo>
                <a:lnTo>
                  <a:pt x="4381" y="301"/>
                </a:lnTo>
                <a:lnTo>
                  <a:pt x="4381" y="308"/>
                </a:lnTo>
                <a:lnTo>
                  <a:pt x="4381" y="311"/>
                </a:lnTo>
                <a:lnTo>
                  <a:pt x="4381" y="314"/>
                </a:lnTo>
                <a:lnTo>
                  <a:pt x="4382" y="318"/>
                </a:lnTo>
                <a:lnTo>
                  <a:pt x="4382" y="321"/>
                </a:lnTo>
                <a:lnTo>
                  <a:pt x="4382" y="325"/>
                </a:lnTo>
                <a:lnTo>
                  <a:pt x="4382" y="330"/>
                </a:lnTo>
                <a:lnTo>
                  <a:pt x="4383" y="330"/>
                </a:lnTo>
                <a:lnTo>
                  <a:pt x="4383" y="330"/>
                </a:lnTo>
                <a:lnTo>
                  <a:pt x="4383" y="331"/>
                </a:lnTo>
                <a:lnTo>
                  <a:pt x="4384" y="334"/>
                </a:lnTo>
                <a:lnTo>
                  <a:pt x="4384" y="334"/>
                </a:lnTo>
                <a:lnTo>
                  <a:pt x="4384" y="334"/>
                </a:lnTo>
                <a:lnTo>
                  <a:pt x="4384" y="334"/>
                </a:lnTo>
                <a:lnTo>
                  <a:pt x="4385" y="334"/>
                </a:lnTo>
                <a:lnTo>
                  <a:pt x="4385" y="340"/>
                </a:lnTo>
                <a:lnTo>
                  <a:pt x="4385" y="337"/>
                </a:lnTo>
                <a:lnTo>
                  <a:pt x="4385" y="337"/>
                </a:lnTo>
                <a:lnTo>
                  <a:pt x="4385" y="337"/>
                </a:lnTo>
                <a:lnTo>
                  <a:pt x="4385" y="336"/>
                </a:lnTo>
                <a:lnTo>
                  <a:pt x="4386" y="340"/>
                </a:lnTo>
                <a:lnTo>
                  <a:pt x="4386" y="339"/>
                </a:lnTo>
                <a:lnTo>
                  <a:pt x="4386" y="339"/>
                </a:lnTo>
                <a:lnTo>
                  <a:pt x="4387" y="336"/>
                </a:lnTo>
                <a:lnTo>
                  <a:pt x="4387" y="335"/>
                </a:lnTo>
                <a:lnTo>
                  <a:pt x="4387" y="336"/>
                </a:lnTo>
                <a:lnTo>
                  <a:pt x="4387" y="336"/>
                </a:lnTo>
                <a:lnTo>
                  <a:pt x="4388" y="337"/>
                </a:lnTo>
                <a:lnTo>
                  <a:pt x="4388" y="335"/>
                </a:lnTo>
                <a:lnTo>
                  <a:pt x="4388" y="337"/>
                </a:lnTo>
                <a:lnTo>
                  <a:pt x="4388" y="337"/>
                </a:lnTo>
                <a:lnTo>
                  <a:pt x="4389" y="339"/>
                </a:lnTo>
                <a:lnTo>
                  <a:pt x="4389" y="341"/>
                </a:lnTo>
                <a:lnTo>
                  <a:pt x="4389" y="339"/>
                </a:lnTo>
                <a:lnTo>
                  <a:pt x="4389" y="338"/>
                </a:lnTo>
                <a:lnTo>
                  <a:pt x="4389" y="337"/>
                </a:lnTo>
                <a:lnTo>
                  <a:pt x="4390" y="339"/>
                </a:lnTo>
                <a:lnTo>
                  <a:pt x="4390" y="338"/>
                </a:lnTo>
                <a:lnTo>
                  <a:pt x="4390" y="339"/>
                </a:lnTo>
                <a:lnTo>
                  <a:pt x="4390" y="339"/>
                </a:lnTo>
                <a:lnTo>
                  <a:pt x="4391" y="341"/>
                </a:lnTo>
                <a:lnTo>
                  <a:pt x="4391" y="343"/>
                </a:lnTo>
                <a:lnTo>
                  <a:pt x="4391" y="343"/>
                </a:lnTo>
                <a:lnTo>
                  <a:pt x="4391" y="342"/>
                </a:lnTo>
                <a:lnTo>
                  <a:pt x="4392" y="341"/>
                </a:lnTo>
                <a:lnTo>
                  <a:pt x="4392" y="339"/>
                </a:lnTo>
                <a:lnTo>
                  <a:pt x="4392" y="340"/>
                </a:lnTo>
                <a:lnTo>
                  <a:pt x="4392" y="342"/>
                </a:lnTo>
                <a:lnTo>
                  <a:pt x="4393" y="341"/>
                </a:lnTo>
                <a:lnTo>
                  <a:pt x="4393" y="340"/>
                </a:lnTo>
                <a:lnTo>
                  <a:pt x="4393" y="339"/>
                </a:lnTo>
                <a:lnTo>
                  <a:pt x="4393" y="341"/>
                </a:lnTo>
                <a:lnTo>
                  <a:pt x="4394" y="341"/>
                </a:lnTo>
                <a:lnTo>
                  <a:pt x="4394" y="342"/>
                </a:lnTo>
                <a:lnTo>
                  <a:pt x="4394" y="342"/>
                </a:lnTo>
                <a:lnTo>
                  <a:pt x="4394" y="340"/>
                </a:lnTo>
                <a:lnTo>
                  <a:pt x="4394" y="339"/>
                </a:lnTo>
                <a:lnTo>
                  <a:pt x="4395" y="340"/>
                </a:lnTo>
                <a:lnTo>
                  <a:pt x="4395" y="337"/>
                </a:lnTo>
                <a:lnTo>
                  <a:pt x="4395" y="337"/>
                </a:lnTo>
                <a:lnTo>
                  <a:pt x="4395" y="338"/>
                </a:lnTo>
                <a:lnTo>
                  <a:pt x="4396" y="339"/>
                </a:lnTo>
                <a:lnTo>
                  <a:pt x="4396" y="341"/>
                </a:lnTo>
                <a:lnTo>
                  <a:pt x="4396" y="338"/>
                </a:lnTo>
                <a:lnTo>
                  <a:pt x="4396" y="338"/>
                </a:lnTo>
                <a:lnTo>
                  <a:pt x="4397" y="338"/>
                </a:lnTo>
                <a:lnTo>
                  <a:pt x="4397" y="339"/>
                </a:lnTo>
                <a:lnTo>
                  <a:pt x="4397" y="340"/>
                </a:lnTo>
                <a:lnTo>
                  <a:pt x="4397" y="338"/>
                </a:lnTo>
                <a:lnTo>
                  <a:pt x="4398" y="336"/>
                </a:lnTo>
                <a:lnTo>
                  <a:pt x="4398" y="337"/>
                </a:lnTo>
                <a:lnTo>
                  <a:pt x="4398" y="338"/>
                </a:lnTo>
                <a:lnTo>
                  <a:pt x="4398" y="339"/>
                </a:lnTo>
                <a:lnTo>
                  <a:pt x="4398" y="338"/>
                </a:lnTo>
                <a:lnTo>
                  <a:pt x="4399" y="338"/>
                </a:lnTo>
                <a:lnTo>
                  <a:pt x="4399" y="338"/>
                </a:lnTo>
                <a:lnTo>
                  <a:pt x="4399" y="339"/>
                </a:lnTo>
                <a:lnTo>
                  <a:pt x="4399" y="338"/>
                </a:lnTo>
                <a:lnTo>
                  <a:pt x="4400" y="338"/>
                </a:lnTo>
                <a:lnTo>
                  <a:pt x="4400" y="337"/>
                </a:lnTo>
                <a:lnTo>
                  <a:pt x="4400" y="338"/>
                </a:lnTo>
                <a:lnTo>
                  <a:pt x="4400" y="338"/>
                </a:lnTo>
                <a:lnTo>
                  <a:pt x="4401" y="339"/>
                </a:lnTo>
                <a:lnTo>
                  <a:pt x="4401" y="339"/>
                </a:lnTo>
                <a:lnTo>
                  <a:pt x="4401" y="341"/>
                </a:lnTo>
                <a:lnTo>
                  <a:pt x="4401" y="341"/>
                </a:lnTo>
                <a:lnTo>
                  <a:pt x="4402" y="340"/>
                </a:lnTo>
                <a:lnTo>
                  <a:pt x="4402" y="339"/>
                </a:lnTo>
                <a:lnTo>
                  <a:pt x="4402" y="339"/>
                </a:lnTo>
                <a:lnTo>
                  <a:pt x="4402" y="339"/>
                </a:lnTo>
                <a:lnTo>
                  <a:pt x="4402" y="341"/>
                </a:lnTo>
                <a:lnTo>
                  <a:pt x="4403" y="340"/>
                </a:lnTo>
                <a:lnTo>
                  <a:pt x="4403" y="340"/>
                </a:lnTo>
                <a:lnTo>
                  <a:pt x="4403" y="340"/>
                </a:lnTo>
                <a:lnTo>
                  <a:pt x="4403" y="341"/>
                </a:lnTo>
                <a:lnTo>
                  <a:pt x="4404" y="340"/>
                </a:lnTo>
                <a:lnTo>
                  <a:pt x="4404" y="340"/>
                </a:lnTo>
                <a:lnTo>
                  <a:pt x="4404" y="339"/>
                </a:lnTo>
                <a:lnTo>
                  <a:pt x="4404" y="339"/>
                </a:lnTo>
                <a:lnTo>
                  <a:pt x="4405" y="344"/>
                </a:lnTo>
                <a:lnTo>
                  <a:pt x="4405" y="342"/>
                </a:lnTo>
                <a:lnTo>
                  <a:pt x="4405" y="341"/>
                </a:lnTo>
                <a:lnTo>
                  <a:pt x="4405" y="339"/>
                </a:lnTo>
                <a:lnTo>
                  <a:pt x="4406" y="341"/>
                </a:lnTo>
                <a:lnTo>
                  <a:pt x="4406" y="344"/>
                </a:lnTo>
                <a:lnTo>
                  <a:pt x="4406" y="340"/>
                </a:lnTo>
                <a:lnTo>
                  <a:pt x="4406" y="341"/>
                </a:lnTo>
                <a:lnTo>
                  <a:pt x="4407" y="340"/>
                </a:lnTo>
                <a:lnTo>
                  <a:pt x="4407" y="342"/>
                </a:lnTo>
                <a:lnTo>
                  <a:pt x="4407" y="342"/>
                </a:lnTo>
                <a:lnTo>
                  <a:pt x="4407" y="340"/>
                </a:lnTo>
                <a:lnTo>
                  <a:pt x="4407" y="339"/>
                </a:lnTo>
                <a:lnTo>
                  <a:pt x="4408" y="338"/>
                </a:lnTo>
                <a:lnTo>
                  <a:pt x="4408" y="338"/>
                </a:lnTo>
                <a:lnTo>
                  <a:pt x="4408" y="339"/>
                </a:lnTo>
                <a:lnTo>
                  <a:pt x="4408" y="340"/>
                </a:lnTo>
                <a:lnTo>
                  <a:pt x="4409" y="340"/>
                </a:lnTo>
                <a:lnTo>
                  <a:pt x="4409" y="338"/>
                </a:lnTo>
                <a:lnTo>
                  <a:pt x="4409" y="339"/>
                </a:lnTo>
                <a:lnTo>
                  <a:pt x="4409" y="339"/>
                </a:lnTo>
                <a:lnTo>
                  <a:pt x="4410" y="339"/>
                </a:lnTo>
                <a:lnTo>
                  <a:pt x="4410" y="340"/>
                </a:lnTo>
                <a:lnTo>
                  <a:pt x="4410" y="339"/>
                </a:lnTo>
                <a:lnTo>
                  <a:pt x="4410" y="338"/>
                </a:lnTo>
                <a:lnTo>
                  <a:pt x="4411" y="339"/>
                </a:lnTo>
                <a:lnTo>
                  <a:pt x="4411" y="342"/>
                </a:lnTo>
                <a:lnTo>
                  <a:pt x="4411" y="342"/>
                </a:lnTo>
                <a:lnTo>
                  <a:pt x="4411" y="339"/>
                </a:lnTo>
                <a:lnTo>
                  <a:pt x="4411" y="339"/>
                </a:lnTo>
                <a:lnTo>
                  <a:pt x="4412" y="338"/>
                </a:lnTo>
                <a:lnTo>
                  <a:pt x="4412" y="338"/>
                </a:lnTo>
                <a:lnTo>
                  <a:pt x="4412" y="340"/>
                </a:lnTo>
                <a:lnTo>
                  <a:pt x="4412" y="338"/>
                </a:lnTo>
                <a:lnTo>
                  <a:pt x="4413" y="338"/>
                </a:lnTo>
                <a:lnTo>
                  <a:pt x="4413" y="339"/>
                </a:lnTo>
                <a:lnTo>
                  <a:pt x="4413" y="341"/>
                </a:lnTo>
                <a:lnTo>
                  <a:pt x="4413" y="339"/>
                </a:lnTo>
                <a:lnTo>
                  <a:pt x="4414" y="337"/>
                </a:lnTo>
                <a:lnTo>
                  <a:pt x="4414" y="334"/>
                </a:lnTo>
                <a:lnTo>
                  <a:pt x="4414" y="334"/>
                </a:lnTo>
                <a:lnTo>
                  <a:pt x="4414" y="336"/>
                </a:lnTo>
                <a:lnTo>
                  <a:pt x="4415" y="336"/>
                </a:lnTo>
                <a:lnTo>
                  <a:pt x="4415" y="337"/>
                </a:lnTo>
                <a:lnTo>
                  <a:pt x="4415" y="337"/>
                </a:lnTo>
                <a:lnTo>
                  <a:pt x="4416" y="337"/>
                </a:lnTo>
                <a:lnTo>
                  <a:pt x="4416" y="337"/>
                </a:lnTo>
                <a:lnTo>
                  <a:pt x="4416" y="339"/>
                </a:lnTo>
                <a:lnTo>
                  <a:pt x="4416" y="333"/>
                </a:lnTo>
                <a:lnTo>
                  <a:pt x="4416" y="332"/>
                </a:lnTo>
                <a:lnTo>
                  <a:pt x="4416" y="330"/>
                </a:lnTo>
                <a:lnTo>
                  <a:pt x="4417" y="332"/>
                </a:lnTo>
                <a:lnTo>
                  <a:pt x="4417" y="330"/>
                </a:lnTo>
                <a:lnTo>
                  <a:pt x="4417" y="328"/>
                </a:lnTo>
                <a:lnTo>
                  <a:pt x="4417" y="328"/>
                </a:lnTo>
                <a:lnTo>
                  <a:pt x="4418" y="328"/>
                </a:lnTo>
                <a:lnTo>
                  <a:pt x="4418" y="326"/>
                </a:lnTo>
                <a:lnTo>
                  <a:pt x="4418" y="327"/>
                </a:lnTo>
                <a:lnTo>
                  <a:pt x="4419" y="327"/>
                </a:lnTo>
                <a:lnTo>
                  <a:pt x="4419" y="325"/>
                </a:lnTo>
                <a:lnTo>
                  <a:pt x="4419" y="323"/>
                </a:lnTo>
                <a:lnTo>
                  <a:pt x="4419" y="322"/>
                </a:lnTo>
                <a:lnTo>
                  <a:pt x="4420" y="325"/>
                </a:lnTo>
                <a:lnTo>
                  <a:pt x="4420" y="327"/>
                </a:lnTo>
                <a:lnTo>
                  <a:pt x="4420" y="332"/>
                </a:lnTo>
                <a:lnTo>
                  <a:pt x="4420" y="333"/>
                </a:lnTo>
                <a:lnTo>
                  <a:pt x="4420" y="334"/>
                </a:lnTo>
                <a:lnTo>
                  <a:pt x="4420" y="333"/>
                </a:lnTo>
                <a:lnTo>
                  <a:pt x="4421" y="333"/>
                </a:lnTo>
                <a:lnTo>
                  <a:pt x="4421" y="334"/>
                </a:lnTo>
                <a:lnTo>
                  <a:pt x="4421" y="337"/>
                </a:lnTo>
                <a:lnTo>
                  <a:pt x="4421" y="337"/>
                </a:lnTo>
                <a:lnTo>
                  <a:pt x="4422" y="337"/>
                </a:lnTo>
                <a:lnTo>
                  <a:pt x="4422" y="338"/>
                </a:lnTo>
                <a:lnTo>
                  <a:pt x="4422" y="339"/>
                </a:lnTo>
                <a:lnTo>
                  <a:pt x="4423" y="339"/>
                </a:lnTo>
                <a:lnTo>
                  <a:pt x="4423" y="338"/>
                </a:lnTo>
                <a:lnTo>
                  <a:pt x="4423" y="337"/>
                </a:lnTo>
                <a:lnTo>
                  <a:pt x="4423" y="336"/>
                </a:lnTo>
                <a:lnTo>
                  <a:pt x="4424" y="337"/>
                </a:lnTo>
                <a:lnTo>
                  <a:pt x="4424" y="336"/>
                </a:lnTo>
                <a:lnTo>
                  <a:pt x="4424" y="336"/>
                </a:lnTo>
                <a:lnTo>
                  <a:pt x="4424" y="334"/>
                </a:lnTo>
                <a:lnTo>
                  <a:pt x="4425" y="337"/>
                </a:lnTo>
                <a:lnTo>
                  <a:pt x="4425" y="338"/>
                </a:lnTo>
                <a:lnTo>
                  <a:pt x="4425" y="338"/>
                </a:lnTo>
                <a:lnTo>
                  <a:pt x="4425" y="328"/>
                </a:lnTo>
                <a:lnTo>
                  <a:pt x="4425" y="300"/>
                </a:lnTo>
                <a:lnTo>
                  <a:pt x="4426" y="251"/>
                </a:lnTo>
                <a:lnTo>
                  <a:pt x="4426" y="178"/>
                </a:lnTo>
                <a:lnTo>
                  <a:pt x="4426" y="105"/>
                </a:lnTo>
                <a:lnTo>
                  <a:pt x="4426" y="46"/>
                </a:lnTo>
                <a:lnTo>
                  <a:pt x="4427" y="26"/>
                </a:lnTo>
                <a:lnTo>
                  <a:pt x="4427" y="55"/>
                </a:lnTo>
                <a:lnTo>
                  <a:pt x="4427" y="116"/>
                </a:lnTo>
                <a:lnTo>
                  <a:pt x="4427" y="187"/>
                </a:lnTo>
                <a:lnTo>
                  <a:pt x="4428" y="255"/>
                </a:lnTo>
                <a:lnTo>
                  <a:pt x="4428" y="302"/>
                </a:lnTo>
                <a:lnTo>
                  <a:pt x="4428" y="320"/>
                </a:lnTo>
                <a:lnTo>
                  <a:pt x="4428" y="324"/>
                </a:lnTo>
                <a:lnTo>
                  <a:pt x="4429" y="323"/>
                </a:lnTo>
                <a:lnTo>
                  <a:pt x="4429" y="325"/>
                </a:lnTo>
                <a:lnTo>
                  <a:pt x="4429" y="328"/>
                </a:lnTo>
                <a:lnTo>
                  <a:pt x="4429" y="334"/>
                </a:lnTo>
                <a:lnTo>
                  <a:pt x="4429" y="336"/>
                </a:lnTo>
                <a:lnTo>
                  <a:pt x="4430" y="338"/>
                </a:lnTo>
                <a:lnTo>
                  <a:pt x="4430" y="337"/>
                </a:lnTo>
                <a:lnTo>
                  <a:pt x="4430" y="336"/>
                </a:lnTo>
                <a:lnTo>
                  <a:pt x="4430" y="336"/>
                </a:lnTo>
                <a:lnTo>
                  <a:pt x="4431" y="340"/>
                </a:lnTo>
                <a:lnTo>
                  <a:pt x="4431" y="340"/>
                </a:lnTo>
                <a:lnTo>
                  <a:pt x="4431" y="339"/>
                </a:lnTo>
                <a:lnTo>
                  <a:pt x="4431" y="336"/>
                </a:lnTo>
                <a:lnTo>
                  <a:pt x="4432" y="336"/>
                </a:lnTo>
                <a:lnTo>
                  <a:pt x="4432" y="336"/>
                </a:lnTo>
                <a:lnTo>
                  <a:pt x="4432" y="334"/>
                </a:lnTo>
                <a:lnTo>
                  <a:pt x="4432" y="334"/>
                </a:lnTo>
                <a:lnTo>
                  <a:pt x="4433" y="336"/>
                </a:lnTo>
                <a:lnTo>
                  <a:pt x="4433" y="336"/>
                </a:lnTo>
                <a:lnTo>
                  <a:pt x="4433" y="336"/>
                </a:lnTo>
                <a:lnTo>
                  <a:pt x="4433" y="335"/>
                </a:lnTo>
                <a:lnTo>
                  <a:pt x="4434" y="334"/>
                </a:lnTo>
                <a:lnTo>
                  <a:pt x="4434" y="334"/>
                </a:lnTo>
                <a:lnTo>
                  <a:pt x="4434" y="332"/>
                </a:lnTo>
                <a:lnTo>
                  <a:pt x="4434" y="332"/>
                </a:lnTo>
                <a:lnTo>
                  <a:pt x="4434" y="332"/>
                </a:lnTo>
                <a:lnTo>
                  <a:pt x="4435" y="333"/>
                </a:lnTo>
                <a:lnTo>
                  <a:pt x="4435" y="332"/>
                </a:lnTo>
                <a:lnTo>
                  <a:pt x="4435" y="331"/>
                </a:lnTo>
                <a:lnTo>
                  <a:pt x="4435" y="330"/>
                </a:lnTo>
                <a:lnTo>
                  <a:pt x="4436" y="330"/>
                </a:lnTo>
                <a:lnTo>
                  <a:pt x="4436" y="330"/>
                </a:lnTo>
                <a:lnTo>
                  <a:pt x="4436" y="325"/>
                </a:lnTo>
                <a:lnTo>
                  <a:pt x="4436" y="325"/>
                </a:lnTo>
                <a:lnTo>
                  <a:pt x="4437" y="324"/>
                </a:lnTo>
                <a:lnTo>
                  <a:pt x="4437" y="324"/>
                </a:lnTo>
                <a:lnTo>
                  <a:pt x="4437" y="319"/>
                </a:lnTo>
                <a:lnTo>
                  <a:pt x="4437" y="319"/>
                </a:lnTo>
                <a:lnTo>
                  <a:pt x="4438" y="318"/>
                </a:lnTo>
                <a:lnTo>
                  <a:pt x="4438" y="318"/>
                </a:lnTo>
                <a:lnTo>
                  <a:pt x="4438" y="316"/>
                </a:lnTo>
                <a:lnTo>
                  <a:pt x="4438" y="314"/>
                </a:lnTo>
                <a:lnTo>
                  <a:pt x="4438" y="309"/>
                </a:lnTo>
                <a:lnTo>
                  <a:pt x="4439" y="302"/>
                </a:lnTo>
                <a:lnTo>
                  <a:pt x="4439" y="298"/>
                </a:lnTo>
                <a:lnTo>
                  <a:pt x="4439" y="295"/>
                </a:lnTo>
                <a:lnTo>
                  <a:pt x="4439" y="292"/>
                </a:lnTo>
                <a:lnTo>
                  <a:pt x="4440" y="289"/>
                </a:lnTo>
                <a:lnTo>
                  <a:pt x="4440" y="288"/>
                </a:lnTo>
                <a:lnTo>
                  <a:pt x="4440" y="286"/>
                </a:lnTo>
                <a:lnTo>
                  <a:pt x="4440" y="284"/>
                </a:lnTo>
                <a:lnTo>
                  <a:pt x="4441" y="280"/>
                </a:lnTo>
                <a:lnTo>
                  <a:pt x="4441" y="275"/>
                </a:lnTo>
                <a:lnTo>
                  <a:pt x="4441" y="272"/>
                </a:lnTo>
                <a:lnTo>
                  <a:pt x="4441" y="272"/>
                </a:lnTo>
                <a:lnTo>
                  <a:pt x="4442" y="272"/>
                </a:lnTo>
                <a:lnTo>
                  <a:pt x="4442" y="274"/>
                </a:lnTo>
                <a:lnTo>
                  <a:pt x="4442" y="274"/>
                </a:lnTo>
                <a:lnTo>
                  <a:pt x="4442" y="277"/>
                </a:lnTo>
                <a:lnTo>
                  <a:pt x="4442" y="285"/>
                </a:lnTo>
                <a:lnTo>
                  <a:pt x="4443" y="291"/>
                </a:lnTo>
                <a:lnTo>
                  <a:pt x="4443" y="295"/>
                </a:lnTo>
                <a:lnTo>
                  <a:pt x="4443" y="296"/>
                </a:lnTo>
                <a:lnTo>
                  <a:pt x="4443" y="297"/>
                </a:lnTo>
                <a:lnTo>
                  <a:pt x="4444" y="302"/>
                </a:lnTo>
                <a:lnTo>
                  <a:pt x="4444" y="308"/>
                </a:lnTo>
                <a:lnTo>
                  <a:pt x="4444" y="312"/>
                </a:lnTo>
                <a:lnTo>
                  <a:pt x="4444" y="316"/>
                </a:lnTo>
                <a:lnTo>
                  <a:pt x="4445" y="319"/>
                </a:lnTo>
                <a:lnTo>
                  <a:pt x="4445" y="322"/>
                </a:lnTo>
                <a:lnTo>
                  <a:pt x="4445" y="322"/>
                </a:lnTo>
                <a:lnTo>
                  <a:pt x="4445" y="324"/>
                </a:lnTo>
                <a:lnTo>
                  <a:pt x="4446" y="328"/>
                </a:lnTo>
                <a:lnTo>
                  <a:pt x="4446" y="331"/>
                </a:lnTo>
                <a:lnTo>
                  <a:pt x="4446" y="330"/>
                </a:lnTo>
                <a:lnTo>
                  <a:pt x="4446" y="329"/>
                </a:lnTo>
                <a:lnTo>
                  <a:pt x="4447" y="326"/>
                </a:lnTo>
                <a:lnTo>
                  <a:pt x="4447" y="328"/>
                </a:lnTo>
                <a:lnTo>
                  <a:pt x="4447" y="331"/>
                </a:lnTo>
                <a:lnTo>
                  <a:pt x="4447" y="330"/>
                </a:lnTo>
                <a:lnTo>
                  <a:pt x="4447" y="332"/>
                </a:lnTo>
                <a:lnTo>
                  <a:pt x="4448" y="331"/>
                </a:lnTo>
                <a:lnTo>
                  <a:pt x="4448" y="329"/>
                </a:lnTo>
                <a:lnTo>
                  <a:pt x="4448" y="330"/>
                </a:lnTo>
                <a:lnTo>
                  <a:pt x="4448" y="329"/>
                </a:lnTo>
                <a:lnTo>
                  <a:pt x="4449" y="330"/>
                </a:lnTo>
                <a:lnTo>
                  <a:pt x="4449" y="330"/>
                </a:lnTo>
                <a:lnTo>
                  <a:pt x="4449" y="332"/>
                </a:lnTo>
                <a:lnTo>
                  <a:pt x="4449" y="333"/>
                </a:lnTo>
                <a:lnTo>
                  <a:pt x="4450" y="332"/>
                </a:lnTo>
                <a:lnTo>
                  <a:pt x="4450" y="330"/>
                </a:lnTo>
                <a:lnTo>
                  <a:pt x="4450" y="332"/>
                </a:lnTo>
                <a:lnTo>
                  <a:pt x="4450" y="332"/>
                </a:lnTo>
                <a:lnTo>
                  <a:pt x="4451" y="330"/>
                </a:lnTo>
                <a:lnTo>
                  <a:pt x="4451" y="330"/>
                </a:lnTo>
                <a:lnTo>
                  <a:pt x="4451" y="331"/>
                </a:lnTo>
                <a:lnTo>
                  <a:pt x="4451" y="332"/>
                </a:lnTo>
                <a:lnTo>
                  <a:pt x="4451" y="334"/>
                </a:lnTo>
                <a:lnTo>
                  <a:pt x="4452" y="333"/>
                </a:lnTo>
                <a:lnTo>
                  <a:pt x="4452" y="333"/>
                </a:lnTo>
                <a:lnTo>
                  <a:pt x="4452" y="333"/>
                </a:lnTo>
                <a:lnTo>
                  <a:pt x="4452" y="333"/>
                </a:lnTo>
                <a:lnTo>
                  <a:pt x="4453" y="333"/>
                </a:lnTo>
                <a:lnTo>
                  <a:pt x="4453" y="334"/>
                </a:lnTo>
                <a:lnTo>
                  <a:pt x="4453" y="334"/>
                </a:lnTo>
                <a:lnTo>
                  <a:pt x="4453" y="336"/>
                </a:lnTo>
                <a:lnTo>
                  <a:pt x="4454" y="336"/>
                </a:lnTo>
                <a:lnTo>
                  <a:pt x="4454" y="338"/>
                </a:lnTo>
                <a:lnTo>
                  <a:pt x="4454" y="336"/>
                </a:lnTo>
                <a:lnTo>
                  <a:pt x="4455" y="335"/>
                </a:lnTo>
                <a:lnTo>
                  <a:pt x="4455" y="334"/>
                </a:lnTo>
                <a:lnTo>
                  <a:pt x="4455" y="336"/>
                </a:lnTo>
                <a:lnTo>
                  <a:pt x="4455" y="336"/>
                </a:lnTo>
                <a:lnTo>
                  <a:pt x="4456" y="336"/>
                </a:lnTo>
                <a:lnTo>
                  <a:pt x="4456" y="333"/>
                </a:lnTo>
                <a:lnTo>
                  <a:pt x="4456" y="331"/>
                </a:lnTo>
                <a:lnTo>
                  <a:pt x="4456" y="330"/>
                </a:lnTo>
                <a:lnTo>
                  <a:pt x="4456" y="333"/>
                </a:lnTo>
                <a:lnTo>
                  <a:pt x="4456" y="334"/>
                </a:lnTo>
                <a:lnTo>
                  <a:pt x="4457" y="334"/>
                </a:lnTo>
                <a:lnTo>
                  <a:pt x="4457" y="336"/>
                </a:lnTo>
                <a:lnTo>
                  <a:pt x="4457" y="334"/>
                </a:lnTo>
                <a:lnTo>
                  <a:pt x="4458" y="334"/>
                </a:lnTo>
                <a:lnTo>
                  <a:pt x="4458" y="332"/>
                </a:lnTo>
                <a:lnTo>
                  <a:pt x="4458" y="332"/>
                </a:lnTo>
                <a:lnTo>
                  <a:pt x="4458" y="334"/>
                </a:lnTo>
                <a:lnTo>
                  <a:pt x="4459" y="330"/>
                </a:lnTo>
                <a:lnTo>
                  <a:pt x="4459" y="331"/>
                </a:lnTo>
                <a:lnTo>
                  <a:pt x="4459" y="333"/>
                </a:lnTo>
                <a:lnTo>
                  <a:pt x="4459" y="333"/>
                </a:lnTo>
                <a:lnTo>
                  <a:pt x="4460" y="334"/>
                </a:lnTo>
                <a:lnTo>
                  <a:pt x="4460" y="334"/>
                </a:lnTo>
                <a:lnTo>
                  <a:pt x="4460" y="333"/>
                </a:lnTo>
                <a:lnTo>
                  <a:pt x="4460" y="332"/>
                </a:lnTo>
                <a:lnTo>
                  <a:pt x="4460" y="330"/>
                </a:lnTo>
                <a:lnTo>
                  <a:pt x="4460" y="330"/>
                </a:lnTo>
                <a:lnTo>
                  <a:pt x="4461" y="332"/>
                </a:lnTo>
                <a:lnTo>
                  <a:pt x="4461" y="333"/>
                </a:lnTo>
                <a:lnTo>
                  <a:pt x="4461" y="334"/>
                </a:lnTo>
                <a:lnTo>
                  <a:pt x="4462" y="334"/>
                </a:lnTo>
                <a:lnTo>
                  <a:pt x="4462" y="333"/>
                </a:lnTo>
                <a:lnTo>
                  <a:pt x="4462" y="332"/>
                </a:lnTo>
                <a:lnTo>
                  <a:pt x="4462" y="332"/>
                </a:lnTo>
                <a:lnTo>
                  <a:pt x="4463" y="333"/>
                </a:lnTo>
                <a:lnTo>
                  <a:pt x="4463" y="334"/>
                </a:lnTo>
                <a:lnTo>
                  <a:pt x="4463" y="333"/>
                </a:lnTo>
                <a:lnTo>
                  <a:pt x="4463" y="332"/>
                </a:lnTo>
                <a:lnTo>
                  <a:pt x="4464" y="333"/>
                </a:lnTo>
                <a:lnTo>
                  <a:pt x="4464" y="333"/>
                </a:lnTo>
                <a:lnTo>
                  <a:pt x="4464" y="334"/>
                </a:lnTo>
                <a:lnTo>
                  <a:pt x="4464" y="333"/>
                </a:lnTo>
                <a:lnTo>
                  <a:pt x="4465" y="334"/>
                </a:lnTo>
                <a:lnTo>
                  <a:pt x="4465" y="336"/>
                </a:lnTo>
                <a:lnTo>
                  <a:pt x="4465" y="334"/>
                </a:lnTo>
                <a:lnTo>
                  <a:pt x="4465" y="333"/>
                </a:lnTo>
                <a:lnTo>
                  <a:pt x="4465" y="333"/>
                </a:lnTo>
                <a:lnTo>
                  <a:pt x="4466" y="333"/>
                </a:lnTo>
                <a:lnTo>
                  <a:pt x="4466" y="335"/>
                </a:lnTo>
                <a:lnTo>
                  <a:pt x="4466" y="336"/>
                </a:lnTo>
                <a:lnTo>
                  <a:pt x="4466" y="335"/>
                </a:lnTo>
                <a:lnTo>
                  <a:pt x="4467" y="333"/>
                </a:lnTo>
                <a:lnTo>
                  <a:pt x="4467" y="334"/>
                </a:lnTo>
                <a:lnTo>
                  <a:pt x="4467" y="333"/>
                </a:lnTo>
                <a:lnTo>
                  <a:pt x="4467" y="334"/>
                </a:lnTo>
                <a:lnTo>
                  <a:pt x="4468" y="332"/>
                </a:lnTo>
                <a:lnTo>
                  <a:pt x="4468" y="330"/>
                </a:lnTo>
                <a:lnTo>
                  <a:pt x="4468" y="332"/>
                </a:lnTo>
                <a:lnTo>
                  <a:pt x="4468" y="337"/>
                </a:lnTo>
                <a:lnTo>
                  <a:pt x="4469" y="336"/>
                </a:lnTo>
                <a:lnTo>
                  <a:pt x="4469" y="337"/>
                </a:lnTo>
                <a:lnTo>
                  <a:pt x="4469" y="336"/>
                </a:lnTo>
                <a:lnTo>
                  <a:pt x="4469" y="337"/>
                </a:lnTo>
                <a:lnTo>
                  <a:pt x="4469" y="335"/>
                </a:lnTo>
                <a:lnTo>
                  <a:pt x="4470" y="334"/>
                </a:lnTo>
                <a:lnTo>
                  <a:pt x="4470" y="332"/>
                </a:lnTo>
                <a:lnTo>
                  <a:pt x="4470" y="332"/>
                </a:lnTo>
                <a:lnTo>
                  <a:pt x="4470" y="330"/>
                </a:lnTo>
                <a:lnTo>
                  <a:pt x="4471" y="330"/>
                </a:lnTo>
                <a:lnTo>
                  <a:pt x="4471" y="328"/>
                </a:lnTo>
                <a:lnTo>
                  <a:pt x="4471" y="327"/>
                </a:lnTo>
                <a:lnTo>
                  <a:pt x="4471" y="324"/>
                </a:lnTo>
                <a:lnTo>
                  <a:pt x="4472" y="324"/>
                </a:lnTo>
                <a:lnTo>
                  <a:pt x="4472" y="322"/>
                </a:lnTo>
                <a:lnTo>
                  <a:pt x="4472" y="322"/>
                </a:lnTo>
                <a:lnTo>
                  <a:pt x="4472" y="322"/>
                </a:lnTo>
                <a:lnTo>
                  <a:pt x="4473" y="324"/>
                </a:lnTo>
                <a:lnTo>
                  <a:pt x="4473" y="324"/>
                </a:lnTo>
                <a:lnTo>
                  <a:pt x="4473" y="324"/>
                </a:lnTo>
                <a:lnTo>
                  <a:pt x="4473" y="324"/>
                </a:lnTo>
                <a:lnTo>
                  <a:pt x="4474" y="325"/>
                </a:lnTo>
                <a:lnTo>
                  <a:pt x="4474" y="325"/>
                </a:lnTo>
                <a:lnTo>
                  <a:pt x="4474" y="327"/>
                </a:lnTo>
                <a:lnTo>
                  <a:pt x="4474" y="330"/>
                </a:lnTo>
                <a:lnTo>
                  <a:pt x="4474" y="333"/>
                </a:lnTo>
                <a:lnTo>
                  <a:pt x="4475" y="336"/>
                </a:lnTo>
                <a:lnTo>
                  <a:pt x="4475" y="334"/>
                </a:lnTo>
                <a:lnTo>
                  <a:pt x="4475" y="334"/>
                </a:lnTo>
                <a:lnTo>
                  <a:pt x="4475" y="334"/>
                </a:lnTo>
                <a:lnTo>
                  <a:pt x="4476" y="334"/>
                </a:lnTo>
                <a:lnTo>
                  <a:pt x="4476" y="335"/>
                </a:lnTo>
                <a:lnTo>
                  <a:pt x="4476" y="335"/>
                </a:lnTo>
                <a:lnTo>
                  <a:pt x="4476" y="336"/>
                </a:lnTo>
                <a:lnTo>
                  <a:pt x="4477" y="336"/>
                </a:lnTo>
                <a:lnTo>
                  <a:pt x="4477" y="336"/>
                </a:lnTo>
                <a:lnTo>
                  <a:pt x="4477" y="334"/>
                </a:lnTo>
                <a:lnTo>
                  <a:pt x="4477" y="334"/>
                </a:lnTo>
                <a:lnTo>
                  <a:pt x="4478" y="335"/>
                </a:lnTo>
                <a:lnTo>
                  <a:pt x="4478" y="334"/>
                </a:lnTo>
                <a:lnTo>
                  <a:pt x="4478" y="333"/>
                </a:lnTo>
                <a:lnTo>
                  <a:pt x="4478" y="336"/>
                </a:lnTo>
                <a:lnTo>
                  <a:pt x="4478" y="333"/>
                </a:lnTo>
                <a:lnTo>
                  <a:pt x="4479" y="336"/>
                </a:lnTo>
                <a:lnTo>
                  <a:pt x="4479" y="336"/>
                </a:lnTo>
                <a:lnTo>
                  <a:pt x="4479" y="331"/>
                </a:lnTo>
                <a:lnTo>
                  <a:pt x="4479" y="306"/>
                </a:lnTo>
                <a:lnTo>
                  <a:pt x="4480" y="258"/>
                </a:lnTo>
                <a:lnTo>
                  <a:pt x="4480" y="183"/>
                </a:lnTo>
                <a:lnTo>
                  <a:pt x="4480" y="100"/>
                </a:lnTo>
                <a:lnTo>
                  <a:pt x="4480" y="35"/>
                </a:lnTo>
                <a:lnTo>
                  <a:pt x="4481" y="10"/>
                </a:lnTo>
                <a:lnTo>
                  <a:pt x="4481" y="39"/>
                </a:lnTo>
                <a:lnTo>
                  <a:pt x="4481" y="100"/>
                </a:lnTo>
                <a:lnTo>
                  <a:pt x="4481" y="172"/>
                </a:lnTo>
                <a:lnTo>
                  <a:pt x="4482" y="241"/>
                </a:lnTo>
                <a:lnTo>
                  <a:pt x="4482" y="294"/>
                </a:lnTo>
                <a:lnTo>
                  <a:pt x="4482" y="319"/>
                </a:lnTo>
                <a:lnTo>
                  <a:pt x="4482" y="327"/>
                </a:lnTo>
                <a:lnTo>
                  <a:pt x="4482" y="327"/>
                </a:lnTo>
                <a:lnTo>
                  <a:pt x="4483" y="323"/>
                </a:lnTo>
                <a:lnTo>
                  <a:pt x="4483" y="322"/>
                </a:lnTo>
                <a:lnTo>
                  <a:pt x="4483" y="326"/>
                </a:lnTo>
                <a:lnTo>
                  <a:pt x="4483" y="332"/>
                </a:lnTo>
                <a:lnTo>
                  <a:pt x="4484" y="335"/>
                </a:lnTo>
                <a:lnTo>
                  <a:pt x="4484" y="336"/>
                </a:lnTo>
                <a:lnTo>
                  <a:pt x="4484" y="334"/>
                </a:lnTo>
                <a:lnTo>
                  <a:pt x="4484" y="335"/>
                </a:lnTo>
                <a:lnTo>
                  <a:pt x="4485" y="335"/>
                </a:lnTo>
                <a:lnTo>
                  <a:pt x="4485" y="335"/>
                </a:lnTo>
                <a:lnTo>
                  <a:pt x="4485" y="336"/>
                </a:lnTo>
                <a:lnTo>
                  <a:pt x="4485" y="334"/>
                </a:lnTo>
                <a:lnTo>
                  <a:pt x="4486" y="336"/>
                </a:lnTo>
                <a:lnTo>
                  <a:pt x="4486" y="336"/>
                </a:lnTo>
                <a:lnTo>
                  <a:pt x="4486" y="336"/>
                </a:lnTo>
                <a:lnTo>
                  <a:pt x="4486" y="334"/>
                </a:lnTo>
                <a:lnTo>
                  <a:pt x="4487" y="334"/>
                </a:lnTo>
                <a:lnTo>
                  <a:pt x="4487" y="335"/>
                </a:lnTo>
                <a:lnTo>
                  <a:pt x="4487" y="336"/>
                </a:lnTo>
                <a:lnTo>
                  <a:pt x="4487" y="334"/>
                </a:lnTo>
                <a:lnTo>
                  <a:pt x="4487" y="333"/>
                </a:lnTo>
                <a:lnTo>
                  <a:pt x="4488" y="334"/>
                </a:lnTo>
                <a:lnTo>
                  <a:pt x="4488" y="332"/>
                </a:lnTo>
                <a:lnTo>
                  <a:pt x="4488" y="337"/>
                </a:lnTo>
                <a:lnTo>
                  <a:pt x="4488" y="335"/>
                </a:lnTo>
                <a:lnTo>
                  <a:pt x="4489" y="333"/>
                </a:lnTo>
                <a:lnTo>
                  <a:pt x="4489" y="330"/>
                </a:lnTo>
                <a:lnTo>
                  <a:pt x="4489" y="330"/>
                </a:lnTo>
                <a:lnTo>
                  <a:pt x="4489" y="333"/>
                </a:lnTo>
                <a:lnTo>
                  <a:pt x="4490" y="330"/>
                </a:lnTo>
                <a:lnTo>
                  <a:pt x="4490" y="329"/>
                </a:lnTo>
                <a:lnTo>
                  <a:pt x="4490" y="330"/>
                </a:lnTo>
                <a:lnTo>
                  <a:pt x="4491" y="330"/>
                </a:lnTo>
                <a:lnTo>
                  <a:pt x="4491" y="330"/>
                </a:lnTo>
                <a:lnTo>
                  <a:pt x="4491" y="324"/>
                </a:lnTo>
                <a:lnTo>
                  <a:pt x="4491" y="323"/>
                </a:lnTo>
                <a:lnTo>
                  <a:pt x="4491" y="321"/>
                </a:lnTo>
                <a:lnTo>
                  <a:pt x="4491" y="320"/>
                </a:lnTo>
                <a:lnTo>
                  <a:pt x="4492" y="319"/>
                </a:lnTo>
                <a:lnTo>
                  <a:pt x="4492" y="316"/>
                </a:lnTo>
                <a:lnTo>
                  <a:pt x="4492" y="312"/>
                </a:lnTo>
                <a:lnTo>
                  <a:pt x="4492" y="309"/>
                </a:lnTo>
                <a:lnTo>
                  <a:pt x="4493" y="307"/>
                </a:lnTo>
                <a:lnTo>
                  <a:pt x="4493" y="301"/>
                </a:lnTo>
                <a:lnTo>
                  <a:pt x="4493" y="296"/>
                </a:lnTo>
                <a:lnTo>
                  <a:pt x="4494" y="293"/>
                </a:lnTo>
                <a:lnTo>
                  <a:pt x="4494" y="292"/>
                </a:lnTo>
                <a:lnTo>
                  <a:pt x="4494" y="288"/>
                </a:lnTo>
                <a:lnTo>
                  <a:pt x="4494" y="287"/>
                </a:lnTo>
                <a:lnTo>
                  <a:pt x="4495" y="283"/>
                </a:lnTo>
                <a:lnTo>
                  <a:pt x="4495" y="278"/>
                </a:lnTo>
                <a:lnTo>
                  <a:pt x="4495" y="278"/>
                </a:lnTo>
                <a:lnTo>
                  <a:pt x="4495" y="276"/>
                </a:lnTo>
                <a:lnTo>
                  <a:pt x="4496" y="274"/>
                </a:lnTo>
                <a:lnTo>
                  <a:pt x="4496" y="273"/>
                </a:lnTo>
                <a:lnTo>
                  <a:pt x="4496" y="275"/>
                </a:lnTo>
                <a:lnTo>
                  <a:pt x="4496" y="276"/>
                </a:lnTo>
                <a:lnTo>
                  <a:pt x="4496" y="283"/>
                </a:lnTo>
                <a:lnTo>
                  <a:pt x="4497" y="288"/>
                </a:lnTo>
                <a:lnTo>
                  <a:pt x="4497" y="295"/>
                </a:lnTo>
                <a:lnTo>
                  <a:pt x="4497" y="300"/>
                </a:lnTo>
                <a:lnTo>
                  <a:pt x="4497" y="304"/>
                </a:lnTo>
                <a:lnTo>
                  <a:pt x="4498" y="306"/>
                </a:lnTo>
                <a:lnTo>
                  <a:pt x="4498" y="309"/>
                </a:lnTo>
                <a:lnTo>
                  <a:pt x="4498" y="312"/>
                </a:lnTo>
                <a:lnTo>
                  <a:pt x="4498" y="314"/>
                </a:lnTo>
                <a:lnTo>
                  <a:pt x="4499" y="319"/>
                </a:lnTo>
                <a:lnTo>
                  <a:pt x="4499" y="322"/>
                </a:lnTo>
                <a:lnTo>
                  <a:pt x="4499" y="324"/>
                </a:lnTo>
                <a:lnTo>
                  <a:pt x="4499" y="330"/>
                </a:lnTo>
                <a:lnTo>
                  <a:pt x="4500" y="333"/>
                </a:lnTo>
                <a:lnTo>
                  <a:pt x="4500" y="330"/>
                </a:lnTo>
                <a:lnTo>
                  <a:pt x="4500" y="330"/>
                </a:lnTo>
                <a:lnTo>
                  <a:pt x="4500" y="332"/>
                </a:lnTo>
                <a:lnTo>
                  <a:pt x="4500" y="334"/>
                </a:lnTo>
                <a:lnTo>
                  <a:pt x="4501" y="337"/>
                </a:lnTo>
                <a:lnTo>
                  <a:pt x="4501" y="335"/>
                </a:lnTo>
                <a:lnTo>
                  <a:pt x="4501" y="335"/>
                </a:lnTo>
                <a:lnTo>
                  <a:pt x="4501" y="336"/>
                </a:lnTo>
                <a:lnTo>
                  <a:pt x="4502" y="336"/>
                </a:lnTo>
                <a:lnTo>
                  <a:pt x="4502" y="337"/>
                </a:lnTo>
                <a:lnTo>
                  <a:pt x="4502" y="336"/>
                </a:lnTo>
                <a:lnTo>
                  <a:pt x="4502" y="338"/>
                </a:lnTo>
                <a:lnTo>
                  <a:pt x="4503" y="337"/>
                </a:lnTo>
                <a:lnTo>
                  <a:pt x="4503" y="336"/>
                </a:lnTo>
                <a:lnTo>
                  <a:pt x="4503" y="336"/>
                </a:lnTo>
                <a:lnTo>
                  <a:pt x="4503" y="337"/>
                </a:lnTo>
                <a:lnTo>
                  <a:pt x="4504" y="338"/>
                </a:lnTo>
                <a:lnTo>
                  <a:pt x="4504" y="337"/>
                </a:lnTo>
                <a:lnTo>
                  <a:pt x="4504" y="337"/>
                </a:lnTo>
                <a:lnTo>
                  <a:pt x="4504" y="338"/>
                </a:lnTo>
                <a:lnTo>
                  <a:pt x="4505" y="340"/>
                </a:lnTo>
                <a:lnTo>
                  <a:pt x="4505" y="338"/>
                </a:lnTo>
                <a:lnTo>
                  <a:pt x="4505" y="338"/>
                </a:lnTo>
                <a:lnTo>
                  <a:pt x="4505" y="338"/>
                </a:lnTo>
                <a:lnTo>
                  <a:pt x="4505" y="339"/>
                </a:lnTo>
                <a:lnTo>
                  <a:pt x="4506" y="339"/>
                </a:lnTo>
                <a:lnTo>
                  <a:pt x="4506" y="340"/>
                </a:lnTo>
                <a:lnTo>
                  <a:pt x="4506" y="340"/>
                </a:lnTo>
                <a:lnTo>
                  <a:pt x="4506" y="341"/>
                </a:lnTo>
                <a:lnTo>
                  <a:pt x="4507" y="340"/>
                </a:lnTo>
                <a:lnTo>
                  <a:pt x="4507" y="340"/>
                </a:lnTo>
                <a:lnTo>
                  <a:pt x="4507" y="342"/>
                </a:lnTo>
                <a:lnTo>
                  <a:pt x="4507" y="342"/>
                </a:lnTo>
                <a:lnTo>
                  <a:pt x="4508" y="344"/>
                </a:lnTo>
                <a:lnTo>
                  <a:pt x="4508" y="344"/>
                </a:lnTo>
                <a:lnTo>
                  <a:pt x="4508" y="342"/>
                </a:lnTo>
                <a:lnTo>
                  <a:pt x="4508" y="340"/>
                </a:lnTo>
                <a:lnTo>
                  <a:pt x="4509" y="342"/>
                </a:lnTo>
                <a:lnTo>
                  <a:pt x="4509" y="342"/>
                </a:lnTo>
                <a:lnTo>
                  <a:pt x="4509" y="340"/>
                </a:lnTo>
                <a:lnTo>
                  <a:pt x="4509" y="341"/>
                </a:lnTo>
                <a:lnTo>
                  <a:pt x="4509" y="343"/>
                </a:lnTo>
                <a:lnTo>
                  <a:pt x="4510" y="342"/>
                </a:lnTo>
                <a:lnTo>
                  <a:pt x="4510" y="339"/>
                </a:lnTo>
                <a:lnTo>
                  <a:pt x="4510" y="340"/>
                </a:lnTo>
                <a:lnTo>
                  <a:pt x="4510" y="339"/>
                </a:lnTo>
                <a:lnTo>
                  <a:pt x="4511" y="343"/>
                </a:lnTo>
                <a:lnTo>
                  <a:pt x="4511" y="340"/>
                </a:lnTo>
                <a:lnTo>
                  <a:pt x="4511" y="339"/>
                </a:lnTo>
                <a:lnTo>
                  <a:pt x="4511" y="337"/>
                </a:lnTo>
                <a:lnTo>
                  <a:pt x="4512" y="337"/>
                </a:lnTo>
                <a:lnTo>
                  <a:pt x="4512" y="340"/>
                </a:lnTo>
                <a:lnTo>
                  <a:pt x="4512" y="340"/>
                </a:lnTo>
                <a:lnTo>
                  <a:pt x="4512" y="340"/>
                </a:lnTo>
                <a:lnTo>
                  <a:pt x="4513" y="338"/>
                </a:lnTo>
                <a:lnTo>
                  <a:pt x="4513" y="338"/>
                </a:lnTo>
                <a:lnTo>
                  <a:pt x="4513" y="338"/>
                </a:lnTo>
                <a:lnTo>
                  <a:pt x="4513" y="339"/>
                </a:lnTo>
                <a:lnTo>
                  <a:pt x="4514" y="339"/>
                </a:lnTo>
                <a:lnTo>
                  <a:pt x="4514" y="341"/>
                </a:lnTo>
                <a:lnTo>
                  <a:pt x="4514" y="341"/>
                </a:lnTo>
                <a:lnTo>
                  <a:pt x="4514" y="340"/>
                </a:lnTo>
                <a:lnTo>
                  <a:pt x="4514" y="342"/>
                </a:lnTo>
                <a:lnTo>
                  <a:pt x="4515" y="341"/>
                </a:lnTo>
                <a:lnTo>
                  <a:pt x="4515" y="339"/>
                </a:lnTo>
                <a:lnTo>
                  <a:pt x="4515" y="339"/>
                </a:lnTo>
                <a:lnTo>
                  <a:pt x="4515" y="339"/>
                </a:lnTo>
                <a:lnTo>
                  <a:pt x="4516" y="340"/>
                </a:lnTo>
                <a:lnTo>
                  <a:pt x="4516" y="339"/>
                </a:lnTo>
                <a:lnTo>
                  <a:pt x="4516" y="339"/>
                </a:lnTo>
                <a:lnTo>
                  <a:pt x="4516" y="340"/>
                </a:lnTo>
                <a:lnTo>
                  <a:pt x="4517" y="339"/>
                </a:lnTo>
                <a:lnTo>
                  <a:pt x="4517" y="340"/>
                </a:lnTo>
                <a:lnTo>
                  <a:pt x="4517" y="339"/>
                </a:lnTo>
                <a:lnTo>
                  <a:pt x="4517" y="340"/>
                </a:lnTo>
                <a:lnTo>
                  <a:pt x="4518" y="340"/>
                </a:lnTo>
                <a:lnTo>
                  <a:pt x="4518" y="340"/>
                </a:lnTo>
                <a:lnTo>
                  <a:pt x="4518" y="339"/>
                </a:lnTo>
                <a:lnTo>
                  <a:pt x="4518" y="339"/>
                </a:lnTo>
                <a:lnTo>
                  <a:pt x="4518" y="338"/>
                </a:lnTo>
                <a:lnTo>
                  <a:pt x="4519" y="339"/>
                </a:lnTo>
                <a:lnTo>
                  <a:pt x="4519" y="340"/>
                </a:lnTo>
                <a:lnTo>
                  <a:pt x="4519" y="341"/>
                </a:lnTo>
                <a:lnTo>
                  <a:pt x="4519" y="343"/>
                </a:lnTo>
                <a:lnTo>
                  <a:pt x="4520" y="340"/>
                </a:lnTo>
                <a:lnTo>
                  <a:pt x="4520" y="339"/>
                </a:lnTo>
                <a:lnTo>
                  <a:pt x="4520" y="340"/>
                </a:lnTo>
                <a:lnTo>
                  <a:pt x="4520" y="340"/>
                </a:lnTo>
                <a:lnTo>
                  <a:pt x="4521" y="343"/>
                </a:lnTo>
                <a:lnTo>
                  <a:pt x="4521" y="340"/>
                </a:lnTo>
                <a:lnTo>
                  <a:pt x="4521" y="340"/>
                </a:lnTo>
                <a:lnTo>
                  <a:pt x="4521" y="340"/>
                </a:lnTo>
                <a:lnTo>
                  <a:pt x="4522" y="340"/>
                </a:lnTo>
                <a:lnTo>
                  <a:pt x="4522" y="340"/>
                </a:lnTo>
                <a:lnTo>
                  <a:pt x="4522" y="339"/>
                </a:lnTo>
                <a:lnTo>
                  <a:pt x="4522" y="339"/>
                </a:lnTo>
                <a:lnTo>
                  <a:pt x="4522" y="340"/>
                </a:lnTo>
                <a:lnTo>
                  <a:pt x="4523" y="336"/>
                </a:lnTo>
                <a:lnTo>
                  <a:pt x="4523" y="334"/>
                </a:lnTo>
                <a:lnTo>
                  <a:pt x="4523" y="332"/>
                </a:lnTo>
                <a:lnTo>
                  <a:pt x="4523" y="331"/>
                </a:lnTo>
                <a:lnTo>
                  <a:pt x="4524" y="332"/>
                </a:lnTo>
                <a:lnTo>
                  <a:pt x="4524" y="334"/>
                </a:lnTo>
                <a:lnTo>
                  <a:pt x="4524" y="330"/>
                </a:lnTo>
                <a:lnTo>
                  <a:pt x="4524" y="328"/>
                </a:lnTo>
                <a:lnTo>
                  <a:pt x="4525" y="326"/>
                </a:lnTo>
                <a:lnTo>
                  <a:pt x="4525" y="327"/>
                </a:lnTo>
                <a:lnTo>
                  <a:pt x="4525" y="328"/>
                </a:lnTo>
                <a:lnTo>
                  <a:pt x="4525" y="331"/>
                </a:lnTo>
                <a:lnTo>
                  <a:pt x="4526" y="333"/>
                </a:lnTo>
                <a:lnTo>
                  <a:pt x="4526" y="333"/>
                </a:lnTo>
                <a:lnTo>
                  <a:pt x="4526" y="333"/>
                </a:lnTo>
                <a:lnTo>
                  <a:pt x="4527" y="333"/>
                </a:lnTo>
                <a:lnTo>
                  <a:pt x="4527" y="333"/>
                </a:lnTo>
                <a:lnTo>
                  <a:pt x="4527" y="337"/>
                </a:lnTo>
                <a:lnTo>
                  <a:pt x="4527" y="340"/>
                </a:lnTo>
                <a:lnTo>
                  <a:pt x="4527" y="342"/>
                </a:lnTo>
                <a:lnTo>
                  <a:pt x="4527" y="344"/>
                </a:lnTo>
                <a:lnTo>
                  <a:pt x="4528" y="342"/>
                </a:lnTo>
                <a:lnTo>
                  <a:pt x="4528" y="342"/>
                </a:lnTo>
                <a:lnTo>
                  <a:pt x="4528" y="343"/>
                </a:lnTo>
                <a:lnTo>
                  <a:pt x="4528" y="344"/>
                </a:lnTo>
                <a:lnTo>
                  <a:pt x="4529" y="346"/>
                </a:lnTo>
                <a:lnTo>
                  <a:pt x="4529" y="344"/>
                </a:lnTo>
                <a:lnTo>
                  <a:pt x="4529" y="342"/>
                </a:lnTo>
                <a:lnTo>
                  <a:pt x="4530" y="342"/>
                </a:lnTo>
                <a:lnTo>
                  <a:pt x="4530" y="344"/>
                </a:lnTo>
                <a:lnTo>
                  <a:pt x="4530" y="344"/>
                </a:lnTo>
                <a:lnTo>
                  <a:pt x="4530" y="342"/>
                </a:lnTo>
                <a:lnTo>
                  <a:pt x="4531" y="339"/>
                </a:lnTo>
                <a:lnTo>
                  <a:pt x="4531" y="340"/>
                </a:lnTo>
                <a:lnTo>
                  <a:pt x="4531" y="342"/>
                </a:lnTo>
                <a:lnTo>
                  <a:pt x="4531" y="346"/>
                </a:lnTo>
                <a:lnTo>
                  <a:pt x="4531" y="346"/>
                </a:lnTo>
                <a:lnTo>
                  <a:pt x="4531" y="334"/>
                </a:lnTo>
                <a:lnTo>
                  <a:pt x="4532" y="300"/>
                </a:lnTo>
                <a:lnTo>
                  <a:pt x="4532" y="244"/>
                </a:lnTo>
                <a:lnTo>
                  <a:pt x="4532" y="168"/>
                </a:lnTo>
                <a:lnTo>
                  <a:pt x="4533" y="91"/>
                </a:lnTo>
                <a:lnTo>
                  <a:pt x="4533" y="36"/>
                </a:lnTo>
                <a:lnTo>
                  <a:pt x="4533" y="22"/>
                </a:lnTo>
                <a:lnTo>
                  <a:pt x="4533" y="55"/>
                </a:lnTo>
                <a:lnTo>
                  <a:pt x="4534" y="114"/>
                </a:lnTo>
                <a:lnTo>
                  <a:pt x="4534" y="182"/>
                </a:lnTo>
                <a:lnTo>
                  <a:pt x="4534" y="248"/>
                </a:lnTo>
                <a:lnTo>
                  <a:pt x="4534" y="301"/>
                </a:lnTo>
                <a:lnTo>
                  <a:pt x="4535" y="324"/>
                </a:lnTo>
                <a:lnTo>
                  <a:pt x="4535" y="331"/>
                </a:lnTo>
                <a:lnTo>
                  <a:pt x="4535" y="331"/>
                </a:lnTo>
                <a:lnTo>
                  <a:pt x="4535" y="330"/>
                </a:lnTo>
                <a:lnTo>
                  <a:pt x="4536" y="334"/>
                </a:lnTo>
                <a:lnTo>
                  <a:pt x="4536" y="338"/>
                </a:lnTo>
                <a:lnTo>
                  <a:pt x="4536" y="340"/>
                </a:lnTo>
                <a:lnTo>
                  <a:pt x="4536" y="337"/>
                </a:lnTo>
                <a:lnTo>
                  <a:pt x="4536" y="336"/>
                </a:lnTo>
                <a:lnTo>
                  <a:pt x="4537" y="336"/>
                </a:lnTo>
                <a:lnTo>
                  <a:pt x="4537" y="339"/>
                </a:lnTo>
                <a:lnTo>
                  <a:pt x="4537" y="341"/>
                </a:lnTo>
                <a:lnTo>
                  <a:pt x="4537" y="340"/>
                </a:lnTo>
                <a:lnTo>
                  <a:pt x="4538" y="341"/>
                </a:lnTo>
                <a:lnTo>
                  <a:pt x="4538" y="341"/>
                </a:lnTo>
                <a:lnTo>
                  <a:pt x="4538" y="340"/>
                </a:lnTo>
                <a:lnTo>
                  <a:pt x="4538" y="339"/>
                </a:lnTo>
                <a:lnTo>
                  <a:pt x="4539" y="339"/>
                </a:lnTo>
                <a:lnTo>
                  <a:pt x="4539" y="339"/>
                </a:lnTo>
                <a:lnTo>
                  <a:pt x="4539" y="339"/>
                </a:lnTo>
                <a:lnTo>
                  <a:pt x="4539" y="341"/>
                </a:lnTo>
                <a:lnTo>
                  <a:pt x="4540" y="339"/>
                </a:lnTo>
                <a:lnTo>
                  <a:pt x="4540" y="337"/>
                </a:lnTo>
                <a:lnTo>
                  <a:pt x="4540" y="336"/>
                </a:lnTo>
                <a:lnTo>
                  <a:pt x="4540" y="338"/>
                </a:lnTo>
                <a:lnTo>
                  <a:pt x="4540" y="338"/>
                </a:lnTo>
                <a:lnTo>
                  <a:pt x="4541" y="339"/>
                </a:lnTo>
                <a:lnTo>
                  <a:pt x="4541" y="337"/>
                </a:lnTo>
                <a:lnTo>
                  <a:pt x="4541" y="339"/>
                </a:lnTo>
                <a:lnTo>
                  <a:pt x="4541" y="338"/>
                </a:lnTo>
                <a:lnTo>
                  <a:pt x="4542" y="334"/>
                </a:lnTo>
                <a:lnTo>
                  <a:pt x="4542" y="333"/>
                </a:lnTo>
                <a:lnTo>
                  <a:pt x="4542" y="331"/>
                </a:lnTo>
                <a:lnTo>
                  <a:pt x="4542" y="333"/>
                </a:lnTo>
                <a:lnTo>
                  <a:pt x="4543" y="333"/>
                </a:lnTo>
                <a:lnTo>
                  <a:pt x="4543" y="332"/>
                </a:lnTo>
                <a:lnTo>
                  <a:pt x="4543" y="329"/>
                </a:lnTo>
                <a:lnTo>
                  <a:pt x="4543" y="325"/>
                </a:lnTo>
                <a:lnTo>
                  <a:pt x="4544" y="324"/>
                </a:lnTo>
                <a:lnTo>
                  <a:pt x="4544" y="324"/>
                </a:lnTo>
                <a:lnTo>
                  <a:pt x="4544" y="323"/>
                </a:lnTo>
                <a:lnTo>
                  <a:pt x="4544" y="322"/>
                </a:lnTo>
                <a:lnTo>
                  <a:pt x="4545" y="318"/>
                </a:lnTo>
                <a:lnTo>
                  <a:pt x="4545" y="316"/>
                </a:lnTo>
                <a:lnTo>
                  <a:pt x="4545" y="312"/>
                </a:lnTo>
                <a:lnTo>
                  <a:pt x="4545" y="307"/>
                </a:lnTo>
                <a:lnTo>
                  <a:pt x="4545" y="305"/>
                </a:lnTo>
                <a:lnTo>
                  <a:pt x="4546" y="300"/>
                </a:lnTo>
                <a:lnTo>
                  <a:pt x="4546" y="296"/>
                </a:lnTo>
                <a:lnTo>
                  <a:pt x="4546" y="295"/>
                </a:lnTo>
                <a:lnTo>
                  <a:pt x="4546" y="293"/>
                </a:lnTo>
                <a:lnTo>
                  <a:pt x="4547" y="288"/>
                </a:lnTo>
                <a:lnTo>
                  <a:pt x="4547" y="284"/>
                </a:lnTo>
                <a:lnTo>
                  <a:pt x="4547" y="280"/>
                </a:lnTo>
                <a:lnTo>
                  <a:pt x="4547" y="280"/>
                </a:lnTo>
                <a:lnTo>
                  <a:pt x="4548" y="279"/>
                </a:lnTo>
                <a:lnTo>
                  <a:pt x="4548" y="279"/>
                </a:lnTo>
                <a:lnTo>
                  <a:pt x="4548" y="277"/>
                </a:lnTo>
                <a:lnTo>
                  <a:pt x="4548" y="278"/>
                </a:lnTo>
                <a:lnTo>
                  <a:pt x="4549" y="282"/>
                </a:lnTo>
                <a:lnTo>
                  <a:pt x="4549" y="285"/>
                </a:lnTo>
                <a:lnTo>
                  <a:pt x="4549" y="291"/>
                </a:lnTo>
                <a:lnTo>
                  <a:pt x="4549" y="296"/>
                </a:lnTo>
                <a:lnTo>
                  <a:pt x="4549" y="302"/>
                </a:lnTo>
                <a:lnTo>
                  <a:pt x="4550" y="308"/>
                </a:lnTo>
                <a:lnTo>
                  <a:pt x="4550" y="312"/>
                </a:lnTo>
                <a:lnTo>
                  <a:pt x="4550" y="316"/>
                </a:lnTo>
                <a:lnTo>
                  <a:pt x="4550" y="319"/>
                </a:lnTo>
                <a:lnTo>
                  <a:pt x="4551" y="325"/>
                </a:lnTo>
                <a:lnTo>
                  <a:pt x="4551" y="328"/>
                </a:lnTo>
                <a:lnTo>
                  <a:pt x="4551" y="331"/>
                </a:lnTo>
                <a:lnTo>
                  <a:pt x="4551" y="330"/>
                </a:lnTo>
                <a:lnTo>
                  <a:pt x="4552" y="334"/>
                </a:lnTo>
                <a:lnTo>
                  <a:pt x="4552" y="339"/>
                </a:lnTo>
                <a:lnTo>
                  <a:pt x="4552" y="335"/>
                </a:lnTo>
                <a:lnTo>
                  <a:pt x="4552" y="334"/>
                </a:lnTo>
                <a:lnTo>
                  <a:pt x="4553" y="334"/>
                </a:lnTo>
                <a:lnTo>
                  <a:pt x="4553" y="337"/>
                </a:lnTo>
                <a:lnTo>
                  <a:pt x="4553" y="339"/>
                </a:lnTo>
                <a:lnTo>
                  <a:pt x="4553" y="339"/>
                </a:lnTo>
                <a:lnTo>
                  <a:pt x="4554" y="339"/>
                </a:lnTo>
                <a:lnTo>
                  <a:pt x="4554" y="339"/>
                </a:lnTo>
                <a:lnTo>
                  <a:pt x="4554" y="340"/>
                </a:lnTo>
                <a:lnTo>
                  <a:pt x="4554" y="341"/>
                </a:lnTo>
                <a:lnTo>
                  <a:pt x="4554" y="340"/>
                </a:lnTo>
                <a:lnTo>
                  <a:pt x="4555" y="339"/>
                </a:lnTo>
                <a:lnTo>
                  <a:pt x="4555" y="339"/>
                </a:lnTo>
                <a:lnTo>
                  <a:pt x="4555" y="339"/>
                </a:lnTo>
                <a:lnTo>
                  <a:pt x="4555" y="339"/>
                </a:lnTo>
                <a:lnTo>
                  <a:pt x="4556" y="341"/>
                </a:lnTo>
                <a:lnTo>
                  <a:pt x="4556" y="342"/>
                </a:lnTo>
                <a:lnTo>
                  <a:pt x="4556" y="340"/>
                </a:lnTo>
                <a:lnTo>
                  <a:pt x="4556" y="340"/>
                </a:lnTo>
                <a:lnTo>
                  <a:pt x="4557" y="340"/>
                </a:lnTo>
                <a:lnTo>
                  <a:pt x="4557" y="342"/>
                </a:lnTo>
                <a:lnTo>
                  <a:pt x="4557" y="342"/>
                </a:lnTo>
                <a:lnTo>
                  <a:pt x="4557" y="339"/>
                </a:lnTo>
                <a:lnTo>
                  <a:pt x="4558" y="340"/>
                </a:lnTo>
                <a:lnTo>
                  <a:pt x="4558" y="342"/>
                </a:lnTo>
                <a:lnTo>
                  <a:pt x="4558" y="344"/>
                </a:lnTo>
                <a:lnTo>
                  <a:pt x="4558" y="345"/>
                </a:lnTo>
                <a:lnTo>
                  <a:pt x="4558" y="344"/>
                </a:lnTo>
                <a:lnTo>
                  <a:pt x="4559" y="344"/>
                </a:lnTo>
                <a:lnTo>
                  <a:pt x="4559" y="344"/>
                </a:lnTo>
                <a:lnTo>
                  <a:pt x="4559" y="346"/>
                </a:lnTo>
                <a:lnTo>
                  <a:pt x="4559" y="346"/>
                </a:lnTo>
                <a:lnTo>
                  <a:pt x="4560" y="344"/>
                </a:lnTo>
                <a:lnTo>
                  <a:pt x="4560" y="344"/>
                </a:lnTo>
                <a:lnTo>
                  <a:pt x="4560" y="343"/>
                </a:lnTo>
                <a:lnTo>
                  <a:pt x="4560" y="342"/>
                </a:lnTo>
                <a:lnTo>
                  <a:pt x="4561" y="344"/>
                </a:lnTo>
                <a:lnTo>
                  <a:pt x="4561" y="346"/>
                </a:lnTo>
                <a:lnTo>
                  <a:pt x="4561" y="347"/>
                </a:lnTo>
                <a:lnTo>
                  <a:pt x="4561" y="346"/>
                </a:lnTo>
                <a:lnTo>
                  <a:pt x="4562" y="344"/>
                </a:lnTo>
                <a:lnTo>
                  <a:pt x="4562" y="344"/>
                </a:lnTo>
                <a:lnTo>
                  <a:pt x="4562" y="341"/>
                </a:lnTo>
                <a:lnTo>
                  <a:pt x="4562" y="342"/>
                </a:lnTo>
                <a:lnTo>
                  <a:pt x="4562" y="342"/>
                </a:lnTo>
                <a:lnTo>
                  <a:pt x="4563" y="342"/>
                </a:lnTo>
                <a:lnTo>
                  <a:pt x="4563" y="342"/>
                </a:lnTo>
                <a:lnTo>
                  <a:pt x="4563" y="342"/>
                </a:lnTo>
                <a:lnTo>
                  <a:pt x="4563" y="344"/>
                </a:lnTo>
                <a:lnTo>
                  <a:pt x="4564" y="344"/>
                </a:lnTo>
                <a:lnTo>
                  <a:pt x="4564" y="344"/>
                </a:lnTo>
                <a:lnTo>
                  <a:pt x="4564" y="342"/>
                </a:lnTo>
                <a:lnTo>
                  <a:pt x="4564" y="340"/>
                </a:lnTo>
                <a:lnTo>
                  <a:pt x="4565" y="340"/>
                </a:lnTo>
                <a:lnTo>
                  <a:pt x="4565" y="342"/>
                </a:lnTo>
                <a:lnTo>
                  <a:pt x="4565" y="344"/>
                </a:lnTo>
                <a:lnTo>
                  <a:pt x="4566" y="343"/>
                </a:lnTo>
                <a:lnTo>
                  <a:pt x="4566" y="342"/>
                </a:lnTo>
                <a:lnTo>
                  <a:pt x="4566" y="341"/>
                </a:lnTo>
                <a:lnTo>
                  <a:pt x="4566" y="340"/>
                </a:lnTo>
                <a:lnTo>
                  <a:pt x="4567" y="340"/>
                </a:lnTo>
                <a:lnTo>
                  <a:pt x="4567" y="340"/>
                </a:lnTo>
                <a:lnTo>
                  <a:pt x="4567" y="341"/>
                </a:lnTo>
                <a:lnTo>
                  <a:pt x="4567" y="343"/>
                </a:lnTo>
                <a:lnTo>
                  <a:pt x="4567" y="344"/>
                </a:lnTo>
                <a:lnTo>
                  <a:pt x="4567" y="344"/>
                </a:lnTo>
                <a:lnTo>
                  <a:pt x="4568" y="342"/>
                </a:lnTo>
                <a:lnTo>
                  <a:pt x="4568" y="342"/>
                </a:lnTo>
                <a:lnTo>
                  <a:pt x="4568" y="342"/>
                </a:lnTo>
                <a:lnTo>
                  <a:pt x="4569" y="344"/>
                </a:lnTo>
                <a:lnTo>
                  <a:pt x="4569" y="346"/>
                </a:lnTo>
                <a:lnTo>
                  <a:pt x="4569" y="346"/>
                </a:lnTo>
                <a:lnTo>
                  <a:pt x="4569" y="345"/>
                </a:lnTo>
                <a:lnTo>
                  <a:pt x="4570" y="344"/>
                </a:lnTo>
                <a:lnTo>
                  <a:pt x="4570" y="342"/>
                </a:lnTo>
                <a:lnTo>
                  <a:pt x="4570" y="342"/>
                </a:lnTo>
                <a:lnTo>
                  <a:pt x="4570" y="343"/>
                </a:lnTo>
                <a:lnTo>
                  <a:pt x="4571" y="344"/>
                </a:lnTo>
                <a:lnTo>
                  <a:pt x="4571" y="345"/>
                </a:lnTo>
                <a:lnTo>
                  <a:pt x="4571" y="346"/>
                </a:lnTo>
                <a:lnTo>
                  <a:pt x="4571" y="346"/>
                </a:lnTo>
                <a:lnTo>
                  <a:pt x="4571" y="344"/>
                </a:lnTo>
                <a:lnTo>
                  <a:pt x="4572" y="342"/>
                </a:lnTo>
                <a:lnTo>
                  <a:pt x="4572" y="344"/>
                </a:lnTo>
                <a:lnTo>
                  <a:pt x="4572" y="344"/>
                </a:lnTo>
                <a:lnTo>
                  <a:pt x="4572" y="344"/>
                </a:lnTo>
                <a:lnTo>
                  <a:pt x="4573" y="344"/>
                </a:lnTo>
                <a:lnTo>
                  <a:pt x="4573" y="342"/>
                </a:lnTo>
                <a:lnTo>
                  <a:pt x="4573" y="346"/>
                </a:lnTo>
                <a:lnTo>
                  <a:pt x="4573" y="346"/>
                </a:lnTo>
                <a:lnTo>
                  <a:pt x="4574" y="347"/>
                </a:lnTo>
                <a:lnTo>
                  <a:pt x="4574" y="346"/>
                </a:lnTo>
                <a:lnTo>
                  <a:pt x="4574" y="344"/>
                </a:lnTo>
                <a:lnTo>
                  <a:pt x="4574" y="342"/>
                </a:lnTo>
                <a:lnTo>
                  <a:pt x="4575" y="342"/>
                </a:lnTo>
                <a:lnTo>
                  <a:pt x="4575" y="343"/>
                </a:lnTo>
                <a:lnTo>
                  <a:pt x="4575" y="344"/>
                </a:lnTo>
                <a:lnTo>
                  <a:pt x="4575" y="344"/>
                </a:lnTo>
                <a:lnTo>
                  <a:pt x="4576" y="344"/>
                </a:lnTo>
                <a:lnTo>
                  <a:pt x="4576" y="344"/>
                </a:lnTo>
                <a:lnTo>
                  <a:pt x="4576" y="346"/>
                </a:lnTo>
                <a:lnTo>
                  <a:pt x="4576" y="347"/>
                </a:lnTo>
                <a:lnTo>
                  <a:pt x="4576" y="347"/>
                </a:lnTo>
                <a:lnTo>
                  <a:pt x="4577" y="344"/>
                </a:lnTo>
                <a:lnTo>
                  <a:pt x="4577" y="342"/>
                </a:lnTo>
                <a:lnTo>
                  <a:pt x="4577" y="342"/>
                </a:lnTo>
                <a:lnTo>
                  <a:pt x="4577" y="342"/>
                </a:lnTo>
                <a:lnTo>
                  <a:pt x="4578" y="342"/>
                </a:lnTo>
                <a:lnTo>
                  <a:pt x="4578" y="342"/>
                </a:lnTo>
                <a:lnTo>
                  <a:pt x="4578" y="343"/>
                </a:lnTo>
                <a:lnTo>
                  <a:pt x="4578" y="344"/>
                </a:lnTo>
                <a:lnTo>
                  <a:pt x="4579" y="344"/>
                </a:lnTo>
                <a:lnTo>
                  <a:pt x="4579" y="344"/>
                </a:lnTo>
                <a:lnTo>
                  <a:pt x="4579" y="343"/>
                </a:lnTo>
                <a:lnTo>
                  <a:pt x="4579" y="344"/>
                </a:lnTo>
                <a:lnTo>
                  <a:pt x="4580" y="346"/>
                </a:lnTo>
                <a:lnTo>
                  <a:pt x="4580" y="342"/>
                </a:lnTo>
                <a:lnTo>
                  <a:pt x="4580" y="342"/>
                </a:lnTo>
                <a:lnTo>
                  <a:pt x="4580" y="342"/>
                </a:lnTo>
                <a:lnTo>
                  <a:pt x="4580" y="340"/>
                </a:lnTo>
                <a:lnTo>
                  <a:pt x="4581" y="339"/>
                </a:lnTo>
                <a:lnTo>
                  <a:pt x="4581" y="336"/>
                </a:lnTo>
                <a:lnTo>
                  <a:pt x="4581" y="337"/>
                </a:lnTo>
                <a:lnTo>
                  <a:pt x="4581" y="337"/>
                </a:lnTo>
                <a:lnTo>
                  <a:pt x="4582" y="339"/>
                </a:lnTo>
                <a:lnTo>
                  <a:pt x="4582" y="336"/>
                </a:lnTo>
                <a:lnTo>
                  <a:pt x="4582" y="335"/>
                </a:lnTo>
                <a:lnTo>
                  <a:pt x="4582" y="332"/>
                </a:lnTo>
                <a:lnTo>
                  <a:pt x="4583" y="329"/>
                </a:lnTo>
                <a:lnTo>
                  <a:pt x="4583" y="330"/>
                </a:lnTo>
                <a:lnTo>
                  <a:pt x="4583" y="336"/>
                </a:lnTo>
                <a:lnTo>
                  <a:pt x="4583" y="334"/>
                </a:lnTo>
                <a:lnTo>
                  <a:pt x="4584" y="334"/>
                </a:lnTo>
                <a:lnTo>
                  <a:pt x="4584" y="333"/>
                </a:lnTo>
                <a:lnTo>
                  <a:pt x="4584" y="335"/>
                </a:lnTo>
                <a:lnTo>
                  <a:pt x="4584" y="339"/>
                </a:lnTo>
                <a:lnTo>
                  <a:pt x="4585" y="339"/>
                </a:lnTo>
                <a:lnTo>
                  <a:pt x="4585" y="340"/>
                </a:lnTo>
                <a:lnTo>
                  <a:pt x="4585" y="340"/>
                </a:lnTo>
                <a:lnTo>
                  <a:pt x="4585" y="342"/>
                </a:lnTo>
                <a:lnTo>
                  <a:pt x="4585" y="345"/>
                </a:lnTo>
                <a:lnTo>
                  <a:pt x="4586" y="344"/>
                </a:lnTo>
                <a:lnTo>
                  <a:pt x="4586" y="346"/>
                </a:lnTo>
                <a:lnTo>
                  <a:pt x="4586" y="344"/>
                </a:lnTo>
                <a:lnTo>
                  <a:pt x="4586" y="344"/>
                </a:lnTo>
                <a:lnTo>
                  <a:pt x="4587" y="344"/>
                </a:lnTo>
                <a:lnTo>
                  <a:pt x="4587" y="343"/>
                </a:lnTo>
                <a:lnTo>
                  <a:pt x="4587" y="343"/>
                </a:lnTo>
                <a:lnTo>
                  <a:pt x="4587" y="344"/>
                </a:lnTo>
                <a:lnTo>
                  <a:pt x="4588" y="344"/>
                </a:lnTo>
                <a:lnTo>
                  <a:pt x="4588" y="344"/>
                </a:lnTo>
                <a:lnTo>
                  <a:pt x="4588" y="344"/>
                </a:lnTo>
                <a:lnTo>
                  <a:pt x="4588" y="342"/>
                </a:lnTo>
                <a:lnTo>
                  <a:pt x="4589" y="343"/>
                </a:lnTo>
                <a:lnTo>
                  <a:pt x="4589" y="344"/>
                </a:lnTo>
                <a:lnTo>
                  <a:pt x="4589" y="345"/>
                </a:lnTo>
                <a:lnTo>
                  <a:pt x="4589" y="345"/>
                </a:lnTo>
                <a:lnTo>
                  <a:pt x="4589" y="337"/>
                </a:lnTo>
                <a:lnTo>
                  <a:pt x="4590" y="312"/>
                </a:lnTo>
                <a:lnTo>
                  <a:pt x="4590" y="262"/>
                </a:lnTo>
                <a:lnTo>
                  <a:pt x="4590" y="190"/>
                </a:lnTo>
                <a:lnTo>
                  <a:pt x="4590" y="115"/>
                </a:lnTo>
                <a:lnTo>
                  <a:pt x="4591" y="61"/>
                </a:lnTo>
                <a:lnTo>
                  <a:pt x="4591" y="34"/>
                </a:lnTo>
                <a:lnTo>
                  <a:pt x="4591" y="57"/>
                </a:lnTo>
                <a:lnTo>
                  <a:pt x="4591" y="111"/>
                </a:lnTo>
                <a:lnTo>
                  <a:pt x="4592" y="180"/>
                </a:lnTo>
                <a:lnTo>
                  <a:pt x="4592" y="252"/>
                </a:lnTo>
                <a:lnTo>
                  <a:pt x="4592" y="301"/>
                </a:lnTo>
                <a:lnTo>
                  <a:pt x="4592" y="324"/>
                </a:lnTo>
                <a:lnTo>
                  <a:pt x="4593" y="331"/>
                </a:lnTo>
                <a:lnTo>
                  <a:pt x="4593" y="332"/>
                </a:lnTo>
                <a:lnTo>
                  <a:pt x="4593" y="335"/>
                </a:lnTo>
                <a:lnTo>
                  <a:pt x="4593" y="334"/>
                </a:lnTo>
                <a:lnTo>
                  <a:pt x="4594" y="336"/>
                </a:lnTo>
                <a:lnTo>
                  <a:pt x="4594" y="336"/>
                </a:lnTo>
                <a:lnTo>
                  <a:pt x="4594" y="337"/>
                </a:lnTo>
                <a:lnTo>
                  <a:pt x="4594" y="340"/>
                </a:lnTo>
                <a:lnTo>
                  <a:pt x="4594" y="341"/>
                </a:lnTo>
                <a:lnTo>
                  <a:pt x="4595" y="344"/>
                </a:lnTo>
                <a:lnTo>
                  <a:pt x="4595" y="342"/>
                </a:lnTo>
                <a:lnTo>
                  <a:pt x="4595" y="340"/>
                </a:lnTo>
                <a:lnTo>
                  <a:pt x="4595" y="340"/>
                </a:lnTo>
                <a:lnTo>
                  <a:pt x="4596" y="339"/>
                </a:lnTo>
                <a:lnTo>
                  <a:pt x="4596" y="342"/>
                </a:lnTo>
                <a:lnTo>
                  <a:pt x="4596" y="340"/>
                </a:lnTo>
                <a:lnTo>
                  <a:pt x="4596" y="341"/>
                </a:lnTo>
                <a:lnTo>
                  <a:pt x="4597" y="340"/>
                </a:lnTo>
                <a:lnTo>
                  <a:pt x="4597" y="340"/>
                </a:lnTo>
                <a:lnTo>
                  <a:pt x="4597" y="340"/>
                </a:lnTo>
                <a:lnTo>
                  <a:pt x="4598" y="339"/>
                </a:lnTo>
                <a:lnTo>
                  <a:pt x="4598" y="340"/>
                </a:lnTo>
                <a:lnTo>
                  <a:pt x="4598" y="340"/>
                </a:lnTo>
                <a:lnTo>
                  <a:pt x="4598" y="339"/>
                </a:lnTo>
                <a:lnTo>
                  <a:pt x="4598" y="338"/>
                </a:lnTo>
                <a:lnTo>
                  <a:pt x="4598" y="336"/>
                </a:lnTo>
                <a:lnTo>
                  <a:pt x="4599" y="336"/>
                </a:lnTo>
                <a:lnTo>
                  <a:pt x="4599" y="336"/>
                </a:lnTo>
                <a:lnTo>
                  <a:pt x="4599" y="337"/>
                </a:lnTo>
                <a:lnTo>
                  <a:pt x="4599" y="337"/>
                </a:lnTo>
                <a:lnTo>
                  <a:pt x="4600" y="336"/>
                </a:lnTo>
                <a:lnTo>
                  <a:pt x="4600" y="333"/>
                </a:lnTo>
                <a:lnTo>
                  <a:pt x="4600" y="334"/>
                </a:lnTo>
                <a:lnTo>
                  <a:pt x="4600" y="334"/>
                </a:lnTo>
                <a:lnTo>
                  <a:pt x="4601" y="334"/>
                </a:lnTo>
                <a:lnTo>
                  <a:pt x="4601" y="330"/>
                </a:lnTo>
                <a:lnTo>
                  <a:pt x="4601" y="330"/>
                </a:lnTo>
                <a:lnTo>
                  <a:pt x="4602" y="328"/>
                </a:lnTo>
                <a:lnTo>
                  <a:pt x="4602" y="328"/>
                </a:lnTo>
                <a:lnTo>
                  <a:pt x="4602" y="328"/>
                </a:lnTo>
                <a:lnTo>
                  <a:pt x="4602" y="324"/>
                </a:lnTo>
                <a:lnTo>
                  <a:pt x="4602" y="321"/>
                </a:lnTo>
                <a:lnTo>
                  <a:pt x="4602" y="318"/>
                </a:lnTo>
                <a:lnTo>
                  <a:pt x="4603" y="316"/>
                </a:lnTo>
                <a:lnTo>
                  <a:pt x="4603" y="311"/>
                </a:lnTo>
                <a:lnTo>
                  <a:pt x="4603" y="311"/>
                </a:lnTo>
                <a:lnTo>
                  <a:pt x="4603" y="306"/>
                </a:lnTo>
                <a:lnTo>
                  <a:pt x="4604" y="301"/>
                </a:lnTo>
                <a:lnTo>
                  <a:pt x="4604" y="298"/>
                </a:lnTo>
                <a:lnTo>
                  <a:pt x="4604" y="294"/>
                </a:lnTo>
                <a:lnTo>
                  <a:pt x="4605" y="293"/>
                </a:lnTo>
                <a:lnTo>
                  <a:pt x="4605" y="289"/>
                </a:lnTo>
                <a:lnTo>
                  <a:pt x="4605" y="286"/>
                </a:lnTo>
                <a:lnTo>
                  <a:pt x="4605" y="286"/>
                </a:lnTo>
                <a:lnTo>
                  <a:pt x="4606" y="286"/>
                </a:lnTo>
                <a:lnTo>
                  <a:pt x="4606" y="283"/>
                </a:lnTo>
                <a:lnTo>
                  <a:pt x="4606" y="280"/>
                </a:lnTo>
                <a:lnTo>
                  <a:pt x="4606" y="280"/>
                </a:lnTo>
                <a:lnTo>
                  <a:pt x="4607" y="283"/>
                </a:lnTo>
                <a:lnTo>
                  <a:pt x="4607" y="286"/>
                </a:lnTo>
                <a:lnTo>
                  <a:pt x="4607" y="290"/>
                </a:lnTo>
                <a:lnTo>
                  <a:pt x="4607" y="293"/>
                </a:lnTo>
                <a:lnTo>
                  <a:pt x="4607" y="297"/>
                </a:lnTo>
                <a:lnTo>
                  <a:pt x="4608" y="302"/>
                </a:lnTo>
                <a:lnTo>
                  <a:pt x="4608" y="310"/>
                </a:lnTo>
                <a:lnTo>
                  <a:pt x="4608" y="313"/>
                </a:lnTo>
                <a:lnTo>
                  <a:pt x="4608" y="314"/>
                </a:lnTo>
                <a:lnTo>
                  <a:pt x="4609" y="316"/>
                </a:lnTo>
                <a:lnTo>
                  <a:pt x="4609" y="322"/>
                </a:lnTo>
                <a:lnTo>
                  <a:pt x="4609" y="324"/>
                </a:lnTo>
                <a:lnTo>
                  <a:pt x="4609" y="328"/>
                </a:lnTo>
                <a:lnTo>
                  <a:pt x="4610" y="330"/>
                </a:lnTo>
                <a:lnTo>
                  <a:pt x="4610" y="333"/>
                </a:lnTo>
                <a:lnTo>
                  <a:pt x="4610" y="334"/>
                </a:lnTo>
                <a:lnTo>
                  <a:pt x="4610" y="334"/>
                </a:lnTo>
                <a:lnTo>
                  <a:pt x="4611" y="334"/>
                </a:lnTo>
                <a:lnTo>
                  <a:pt x="4611" y="336"/>
                </a:lnTo>
                <a:lnTo>
                  <a:pt x="4611" y="336"/>
                </a:lnTo>
                <a:lnTo>
                  <a:pt x="4611" y="337"/>
                </a:lnTo>
                <a:lnTo>
                  <a:pt x="4611" y="338"/>
                </a:lnTo>
                <a:lnTo>
                  <a:pt x="4612" y="339"/>
                </a:lnTo>
                <a:lnTo>
                  <a:pt x="4612" y="339"/>
                </a:lnTo>
                <a:lnTo>
                  <a:pt x="4612" y="341"/>
                </a:lnTo>
                <a:lnTo>
                  <a:pt x="4612" y="340"/>
                </a:lnTo>
                <a:lnTo>
                  <a:pt x="4613" y="339"/>
                </a:lnTo>
                <a:lnTo>
                  <a:pt x="4613" y="337"/>
                </a:lnTo>
                <a:lnTo>
                  <a:pt x="4613" y="337"/>
                </a:lnTo>
                <a:lnTo>
                  <a:pt x="4613" y="340"/>
                </a:lnTo>
                <a:lnTo>
                  <a:pt x="4614" y="342"/>
                </a:lnTo>
                <a:lnTo>
                  <a:pt x="4614" y="341"/>
                </a:lnTo>
                <a:lnTo>
                  <a:pt x="4614" y="339"/>
                </a:lnTo>
                <a:lnTo>
                  <a:pt x="4614" y="340"/>
                </a:lnTo>
                <a:lnTo>
                  <a:pt x="4615" y="339"/>
                </a:lnTo>
                <a:lnTo>
                  <a:pt x="4615" y="340"/>
                </a:lnTo>
                <a:lnTo>
                  <a:pt x="4615" y="339"/>
                </a:lnTo>
                <a:lnTo>
                  <a:pt x="4615" y="340"/>
                </a:lnTo>
                <a:lnTo>
                  <a:pt x="4616" y="342"/>
                </a:lnTo>
                <a:lnTo>
                  <a:pt x="4616" y="339"/>
                </a:lnTo>
                <a:lnTo>
                  <a:pt x="4616" y="340"/>
                </a:lnTo>
                <a:lnTo>
                  <a:pt x="4616" y="341"/>
                </a:lnTo>
                <a:lnTo>
                  <a:pt x="4616" y="342"/>
                </a:lnTo>
                <a:lnTo>
                  <a:pt x="4617" y="344"/>
                </a:lnTo>
                <a:lnTo>
                  <a:pt x="4617" y="344"/>
                </a:lnTo>
                <a:lnTo>
                  <a:pt x="4617" y="344"/>
                </a:lnTo>
                <a:lnTo>
                  <a:pt x="4617" y="344"/>
                </a:lnTo>
                <a:lnTo>
                  <a:pt x="4618" y="344"/>
                </a:lnTo>
                <a:lnTo>
                  <a:pt x="4618" y="346"/>
                </a:lnTo>
                <a:lnTo>
                  <a:pt x="4618" y="346"/>
                </a:lnTo>
                <a:lnTo>
                  <a:pt x="4618" y="344"/>
                </a:lnTo>
                <a:lnTo>
                  <a:pt x="4619" y="344"/>
                </a:lnTo>
                <a:lnTo>
                  <a:pt x="4619" y="342"/>
                </a:lnTo>
                <a:lnTo>
                  <a:pt x="4619" y="342"/>
                </a:lnTo>
                <a:lnTo>
                  <a:pt x="4619" y="344"/>
                </a:lnTo>
                <a:lnTo>
                  <a:pt x="4620" y="347"/>
                </a:lnTo>
                <a:lnTo>
                  <a:pt x="4620" y="346"/>
                </a:lnTo>
                <a:lnTo>
                  <a:pt x="4620" y="344"/>
                </a:lnTo>
                <a:lnTo>
                  <a:pt x="4620" y="342"/>
                </a:lnTo>
                <a:lnTo>
                  <a:pt x="4620" y="343"/>
                </a:lnTo>
                <a:lnTo>
                  <a:pt x="4621" y="344"/>
                </a:lnTo>
                <a:lnTo>
                  <a:pt x="4621" y="344"/>
                </a:lnTo>
                <a:lnTo>
                  <a:pt x="4621" y="344"/>
                </a:lnTo>
                <a:lnTo>
                  <a:pt x="4621" y="343"/>
                </a:lnTo>
                <a:lnTo>
                  <a:pt x="4622" y="342"/>
                </a:lnTo>
                <a:lnTo>
                  <a:pt x="4622" y="342"/>
                </a:lnTo>
                <a:lnTo>
                  <a:pt x="4622" y="342"/>
                </a:lnTo>
                <a:lnTo>
                  <a:pt x="4622" y="344"/>
                </a:lnTo>
                <a:lnTo>
                  <a:pt x="4623" y="342"/>
                </a:lnTo>
                <a:lnTo>
                  <a:pt x="4623" y="343"/>
                </a:lnTo>
                <a:lnTo>
                  <a:pt x="4623" y="343"/>
                </a:lnTo>
                <a:lnTo>
                  <a:pt x="4623" y="343"/>
                </a:lnTo>
                <a:lnTo>
                  <a:pt x="4624" y="342"/>
                </a:lnTo>
                <a:lnTo>
                  <a:pt x="4624" y="342"/>
                </a:lnTo>
                <a:lnTo>
                  <a:pt x="4624" y="344"/>
                </a:lnTo>
                <a:lnTo>
                  <a:pt x="4624" y="344"/>
                </a:lnTo>
                <a:lnTo>
                  <a:pt x="4625" y="342"/>
                </a:lnTo>
                <a:lnTo>
                  <a:pt x="4625" y="342"/>
                </a:lnTo>
                <a:lnTo>
                  <a:pt x="4625" y="342"/>
                </a:lnTo>
                <a:lnTo>
                  <a:pt x="4625" y="342"/>
                </a:lnTo>
                <a:lnTo>
                  <a:pt x="4625" y="344"/>
                </a:lnTo>
                <a:lnTo>
                  <a:pt x="4626" y="344"/>
                </a:lnTo>
                <a:lnTo>
                  <a:pt x="4626" y="344"/>
                </a:lnTo>
                <a:lnTo>
                  <a:pt x="4626" y="342"/>
                </a:lnTo>
                <a:lnTo>
                  <a:pt x="4626" y="344"/>
                </a:lnTo>
                <a:lnTo>
                  <a:pt x="4627" y="344"/>
                </a:lnTo>
                <a:lnTo>
                  <a:pt x="4627" y="344"/>
                </a:lnTo>
                <a:lnTo>
                  <a:pt x="4627" y="342"/>
                </a:lnTo>
                <a:lnTo>
                  <a:pt x="4627" y="342"/>
                </a:lnTo>
                <a:lnTo>
                  <a:pt x="4628" y="343"/>
                </a:lnTo>
                <a:lnTo>
                  <a:pt x="4628" y="344"/>
                </a:lnTo>
                <a:lnTo>
                  <a:pt x="4628" y="344"/>
                </a:lnTo>
                <a:lnTo>
                  <a:pt x="4628" y="346"/>
                </a:lnTo>
                <a:lnTo>
                  <a:pt x="4629" y="344"/>
                </a:lnTo>
                <a:lnTo>
                  <a:pt x="4629" y="346"/>
                </a:lnTo>
                <a:lnTo>
                  <a:pt x="4629" y="346"/>
                </a:lnTo>
                <a:lnTo>
                  <a:pt x="4629" y="346"/>
                </a:lnTo>
                <a:lnTo>
                  <a:pt x="4629" y="344"/>
                </a:lnTo>
                <a:lnTo>
                  <a:pt x="4630" y="344"/>
                </a:lnTo>
                <a:lnTo>
                  <a:pt x="4630" y="344"/>
                </a:lnTo>
                <a:lnTo>
                  <a:pt x="4630" y="344"/>
                </a:lnTo>
                <a:lnTo>
                  <a:pt x="4630" y="346"/>
                </a:lnTo>
                <a:lnTo>
                  <a:pt x="4631" y="345"/>
                </a:lnTo>
                <a:lnTo>
                  <a:pt x="4631" y="342"/>
                </a:lnTo>
                <a:lnTo>
                  <a:pt x="4631" y="344"/>
                </a:lnTo>
                <a:lnTo>
                  <a:pt x="4631" y="346"/>
                </a:lnTo>
                <a:lnTo>
                  <a:pt x="4632" y="346"/>
                </a:lnTo>
                <a:lnTo>
                  <a:pt x="4632" y="346"/>
                </a:lnTo>
                <a:lnTo>
                  <a:pt x="4632" y="344"/>
                </a:lnTo>
                <a:lnTo>
                  <a:pt x="4632" y="344"/>
                </a:lnTo>
                <a:lnTo>
                  <a:pt x="4633" y="344"/>
                </a:lnTo>
                <a:lnTo>
                  <a:pt x="4633" y="344"/>
                </a:lnTo>
                <a:lnTo>
                  <a:pt x="4633" y="344"/>
                </a:lnTo>
                <a:lnTo>
                  <a:pt x="4634" y="344"/>
                </a:lnTo>
                <a:lnTo>
                  <a:pt x="4634" y="344"/>
                </a:lnTo>
                <a:lnTo>
                  <a:pt x="4634" y="344"/>
                </a:lnTo>
                <a:lnTo>
                  <a:pt x="4634" y="344"/>
                </a:lnTo>
                <a:lnTo>
                  <a:pt x="4634" y="344"/>
                </a:lnTo>
                <a:lnTo>
                  <a:pt x="4634" y="344"/>
                </a:lnTo>
                <a:lnTo>
                  <a:pt x="4635" y="342"/>
                </a:lnTo>
                <a:lnTo>
                  <a:pt x="4635" y="343"/>
                </a:lnTo>
                <a:lnTo>
                  <a:pt x="4635" y="343"/>
                </a:lnTo>
                <a:lnTo>
                  <a:pt x="4635" y="346"/>
                </a:lnTo>
                <a:lnTo>
                  <a:pt x="4636" y="344"/>
                </a:lnTo>
                <a:lnTo>
                  <a:pt x="4636" y="344"/>
                </a:lnTo>
                <a:lnTo>
                  <a:pt x="4636" y="344"/>
                </a:lnTo>
                <a:lnTo>
                  <a:pt x="4637" y="348"/>
                </a:lnTo>
                <a:lnTo>
                  <a:pt x="4637" y="347"/>
                </a:lnTo>
                <a:lnTo>
                  <a:pt x="4637" y="343"/>
                </a:lnTo>
                <a:lnTo>
                  <a:pt x="4637" y="340"/>
                </a:lnTo>
                <a:lnTo>
                  <a:pt x="4638" y="340"/>
                </a:lnTo>
                <a:lnTo>
                  <a:pt x="4638" y="344"/>
                </a:lnTo>
                <a:lnTo>
                  <a:pt x="4638" y="346"/>
                </a:lnTo>
                <a:lnTo>
                  <a:pt x="4638" y="345"/>
                </a:lnTo>
                <a:lnTo>
                  <a:pt x="4638" y="343"/>
                </a:lnTo>
                <a:lnTo>
                  <a:pt x="4638" y="340"/>
                </a:lnTo>
                <a:lnTo>
                  <a:pt x="4639" y="341"/>
                </a:lnTo>
                <a:lnTo>
                  <a:pt x="4639" y="341"/>
                </a:lnTo>
                <a:lnTo>
                  <a:pt x="4639" y="343"/>
                </a:lnTo>
                <a:lnTo>
                  <a:pt x="4640" y="343"/>
                </a:lnTo>
                <a:lnTo>
                  <a:pt x="4640" y="342"/>
                </a:lnTo>
                <a:lnTo>
                  <a:pt x="4640" y="344"/>
                </a:lnTo>
                <a:lnTo>
                  <a:pt x="4640" y="345"/>
                </a:lnTo>
                <a:lnTo>
                  <a:pt x="4641" y="344"/>
                </a:lnTo>
                <a:lnTo>
                  <a:pt x="4641" y="342"/>
                </a:lnTo>
                <a:lnTo>
                  <a:pt x="4641" y="337"/>
                </a:lnTo>
                <a:lnTo>
                  <a:pt x="4641" y="335"/>
                </a:lnTo>
                <a:lnTo>
                  <a:pt x="4642" y="334"/>
                </a:lnTo>
                <a:lnTo>
                  <a:pt x="4642" y="336"/>
                </a:lnTo>
                <a:lnTo>
                  <a:pt x="4642" y="337"/>
                </a:lnTo>
                <a:lnTo>
                  <a:pt x="4642" y="337"/>
                </a:lnTo>
                <a:lnTo>
                  <a:pt x="4642" y="337"/>
                </a:lnTo>
                <a:lnTo>
                  <a:pt x="4642" y="334"/>
                </a:lnTo>
                <a:lnTo>
                  <a:pt x="4643" y="332"/>
                </a:lnTo>
                <a:lnTo>
                  <a:pt x="4643" y="330"/>
                </a:lnTo>
                <a:lnTo>
                  <a:pt x="4643" y="330"/>
                </a:lnTo>
                <a:lnTo>
                  <a:pt x="4644" y="332"/>
                </a:lnTo>
                <a:lnTo>
                  <a:pt x="4644" y="333"/>
                </a:lnTo>
                <a:lnTo>
                  <a:pt x="4644" y="334"/>
                </a:lnTo>
                <a:lnTo>
                  <a:pt x="4644" y="333"/>
                </a:lnTo>
                <a:lnTo>
                  <a:pt x="4645" y="333"/>
                </a:lnTo>
                <a:lnTo>
                  <a:pt x="4645" y="336"/>
                </a:lnTo>
                <a:lnTo>
                  <a:pt x="4645" y="340"/>
                </a:lnTo>
                <a:lnTo>
                  <a:pt x="4645" y="342"/>
                </a:lnTo>
                <a:lnTo>
                  <a:pt x="4646" y="344"/>
                </a:lnTo>
                <a:lnTo>
                  <a:pt x="4646" y="342"/>
                </a:lnTo>
                <a:lnTo>
                  <a:pt x="4646" y="342"/>
                </a:lnTo>
                <a:lnTo>
                  <a:pt x="4646" y="344"/>
                </a:lnTo>
                <a:lnTo>
                  <a:pt x="4647" y="344"/>
                </a:lnTo>
                <a:lnTo>
                  <a:pt x="4647" y="346"/>
                </a:lnTo>
                <a:lnTo>
                  <a:pt x="4647" y="344"/>
                </a:lnTo>
                <a:lnTo>
                  <a:pt x="4647" y="346"/>
                </a:lnTo>
                <a:lnTo>
                  <a:pt x="4647" y="346"/>
                </a:lnTo>
                <a:lnTo>
                  <a:pt x="4648" y="346"/>
                </a:lnTo>
                <a:lnTo>
                  <a:pt x="4648" y="346"/>
                </a:lnTo>
                <a:lnTo>
                  <a:pt x="4648" y="344"/>
                </a:lnTo>
                <a:lnTo>
                  <a:pt x="4648" y="344"/>
                </a:lnTo>
                <a:lnTo>
                  <a:pt x="4649" y="343"/>
                </a:lnTo>
                <a:lnTo>
                  <a:pt x="4649" y="342"/>
                </a:lnTo>
                <a:lnTo>
                  <a:pt x="4649" y="342"/>
                </a:lnTo>
                <a:lnTo>
                  <a:pt x="4649" y="342"/>
                </a:lnTo>
                <a:lnTo>
                  <a:pt x="4650" y="344"/>
                </a:lnTo>
                <a:lnTo>
                  <a:pt x="4650" y="345"/>
                </a:lnTo>
                <a:lnTo>
                  <a:pt x="4650" y="340"/>
                </a:lnTo>
                <a:lnTo>
                  <a:pt x="4650" y="320"/>
                </a:lnTo>
                <a:lnTo>
                  <a:pt x="4651" y="276"/>
                </a:lnTo>
                <a:lnTo>
                  <a:pt x="4651" y="207"/>
                </a:lnTo>
                <a:lnTo>
                  <a:pt x="4651" y="129"/>
                </a:lnTo>
                <a:lnTo>
                  <a:pt x="4651" y="61"/>
                </a:lnTo>
                <a:lnTo>
                  <a:pt x="4651" y="27"/>
                </a:lnTo>
                <a:lnTo>
                  <a:pt x="4652" y="46"/>
                </a:lnTo>
                <a:lnTo>
                  <a:pt x="4652" y="101"/>
                </a:lnTo>
                <a:lnTo>
                  <a:pt x="4652" y="169"/>
                </a:lnTo>
                <a:lnTo>
                  <a:pt x="4652" y="241"/>
                </a:lnTo>
                <a:lnTo>
                  <a:pt x="4653" y="299"/>
                </a:lnTo>
                <a:lnTo>
                  <a:pt x="4653" y="324"/>
                </a:lnTo>
                <a:lnTo>
                  <a:pt x="4653" y="332"/>
                </a:lnTo>
                <a:lnTo>
                  <a:pt x="4653" y="330"/>
                </a:lnTo>
                <a:lnTo>
                  <a:pt x="4654" y="330"/>
                </a:lnTo>
                <a:lnTo>
                  <a:pt x="4654" y="333"/>
                </a:lnTo>
                <a:lnTo>
                  <a:pt x="4654" y="341"/>
                </a:lnTo>
                <a:lnTo>
                  <a:pt x="4654" y="344"/>
                </a:lnTo>
                <a:lnTo>
                  <a:pt x="4655" y="344"/>
                </a:lnTo>
                <a:lnTo>
                  <a:pt x="4655" y="342"/>
                </a:lnTo>
                <a:lnTo>
                  <a:pt x="4655" y="341"/>
                </a:lnTo>
                <a:lnTo>
                  <a:pt x="4655" y="343"/>
                </a:lnTo>
                <a:lnTo>
                  <a:pt x="4656" y="346"/>
                </a:lnTo>
                <a:lnTo>
                  <a:pt x="4656" y="344"/>
                </a:lnTo>
                <a:lnTo>
                  <a:pt x="4656" y="344"/>
                </a:lnTo>
                <a:lnTo>
                  <a:pt x="4656" y="342"/>
                </a:lnTo>
                <a:lnTo>
                  <a:pt x="4656" y="342"/>
                </a:lnTo>
                <a:lnTo>
                  <a:pt x="4657" y="344"/>
                </a:lnTo>
                <a:lnTo>
                  <a:pt x="4657" y="344"/>
                </a:lnTo>
                <a:lnTo>
                  <a:pt x="4657" y="343"/>
                </a:lnTo>
                <a:lnTo>
                  <a:pt x="4657" y="340"/>
                </a:lnTo>
                <a:lnTo>
                  <a:pt x="4658" y="340"/>
                </a:lnTo>
                <a:lnTo>
                  <a:pt x="4658" y="342"/>
                </a:lnTo>
                <a:lnTo>
                  <a:pt x="4658" y="343"/>
                </a:lnTo>
                <a:lnTo>
                  <a:pt x="4658" y="342"/>
                </a:lnTo>
                <a:lnTo>
                  <a:pt x="4659" y="340"/>
                </a:lnTo>
                <a:lnTo>
                  <a:pt x="4659" y="339"/>
                </a:lnTo>
                <a:lnTo>
                  <a:pt x="4659" y="340"/>
                </a:lnTo>
                <a:lnTo>
                  <a:pt x="4659" y="340"/>
                </a:lnTo>
                <a:lnTo>
                  <a:pt x="4660" y="341"/>
                </a:lnTo>
                <a:lnTo>
                  <a:pt x="4660" y="338"/>
                </a:lnTo>
                <a:lnTo>
                  <a:pt x="4660" y="339"/>
                </a:lnTo>
                <a:lnTo>
                  <a:pt x="4660" y="339"/>
                </a:lnTo>
                <a:lnTo>
                  <a:pt x="4660" y="337"/>
                </a:lnTo>
                <a:lnTo>
                  <a:pt x="4661" y="336"/>
                </a:lnTo>
                <a:lnTo>
                  <a:pt x="4661" y="334"/>
                </a:lnTo>
                <a:lnTo>
                  <a:pt x="4661" y="334"/>
                </a:lnTo>
                <a:lnTo>
                  <a:pt x="4661" y="332"/>
                </a:lnTo>
                <a:lnTo>
                  <a:pt x="4662" y="330"/>
                </a:lnTo>
                <a:lnTo>
                  <a:pt x="4662" y="329"/>
                </a:lnTo>
                <a:lnTo>
                  <a:pt x="4662" y="328"/>
                </a:lnTo>
                <a:lnTo>
                  <a:pt x="4662" y="328"/>
                </a:lnTo>
                <a:lnTo>
                  <a:pt x="4663" y="328"/>
                </a:lnTo>
                <a:lnTo>
                  <a:pt x="4663" y="322"/>
                </a:lnTo>
                <a:lnTo>
                  <a:pt x="4663" y="321"/>
                </a:lnTo>
                <a:lnTo>
                  <a:pt x="4663" y="317"/>
                </a:lnTo>
                <a:lnTo>
                  <a:pt x="4664" y="314"/>
                </a:lnTo>
                <a:lnTo>
                  <a:pt x="4664" y="312"/>
                </a:lnTo>
                <a:lnTo>
                  <a:pt x="4664" y="308"/>
                </a:lnTo>
                <a:lnTo>
                  <a:pt x="4664" y="304"/>
                </a:lnTo>
                <a:lnTo>
                  <a:pt x="4665" y="300"/>
                </a:lnTo>
                <a:lnTo>
                  <a:pt x="4665" y="298"/>
                </a:lnTo>
                <a:lnTo>
                  <a:pt x="4665" y="295"/>
                </a:lnTo>
                <a:lnTo>
                  <a:pt x="4665" y="290"/>
                </a:lnTo>
                <a:lnTo>
                  <a:pt x="4665" y="286"/>
                </a:lnTo>
                <a:lnTo>
                  <a:pt x="4666" y="284"/>
                </a:lnTo>
                <a:lnTo>
                  <a:pt x="4666" y="283"/>
                </a:lnTo>
                <a:lnTo>
                  <a:pt x="4666" y="283"/>
                </a:lnTo>
                <a:lnTo>
                  <a:pt x="4666" y="283"/>
                </a:lnTo>
                <a:lnTo>
                  <a:pt x="4667" y="278"/>
                </a:lnTo>
                <a:lnTo>
                  <a:pt x="4667" y="283"/>
                </a:lnTo>
                <a:lnTo>
                  <a:pt x="4667" y="287"/>
                </a:lnTo>
                <a:lnTo>
                  <a:pt x="4667" y="291"/>
                </a:lnTo>
                <a:lnTo>
                  <a:pt x="4668" y="294"/>
                </a:lnTo>
                <a:lnTo>
                  <a:pt x="4668" y="292"/>
                </a:lnTo>
                <a:lnTo>
                  <a:pt x="4668" y="297"/>
                </a:lnTo>
                <a:lnTo>
                  <a:pt x="4668" y="304"/>
                </a:lnTo>
                <a:lnTo>
                  <a:pt x="4669" y="309"/>
                </a:lnTo>
                <a:lnTo>
                  <a:pt x="4669" y="312"/>
                </a:lnTo>
                <a:lnTo>
                  <a:pt x="4669" y="316"/>
                </a:lnTo>
                <a:lnTo>
                  <a:pt x="4669" y="320"/>
                </a:lnTo>
                <a:lnTo>
                  <a:pt x="4669" y="324"/>
                </a:lnTo>
                <a:lnTo>
                  <a:pt x="4670" y="324"/>
                </a:lnTo>
                <a:lnTo>
                  <a:pt x="4670" y="327"/>
                </a:lnTo>
                <a:lnTo>
                  <a:pt x="4670" y="328"/>
                </a:lnTo>
                <a:lnTo>
                  <a:pt x="4670" y="330"/>
                </a:lnTo>
                <a:lnTo>
                  <a:pt x="4671" y="331"/>
                </a:lnTo>
                <a:lnTo>
                  <a:pt x="4671" y="333"/>
                </a:lnTo>
                <a:lnTo>
                  <a:pt x="4671" y="336"/>
                </a:lnTo>
                <a:lnTo>
                  <a:pt x="4671" y="336"/>
                </a:lnTo>
                <a:lnTo>
                  <a:pt x="4672" y="336"/>
                </a:lnTo>
                <a:lnTo>
                  <a:pt x="4672" y="335"/>
                </a:lnTo>
                <a:lnTo>
                  <a:pt x="4672" y="337"/>
                </a:lnTo>
                <a:lnTo>
                  <a:pt x="4673" y="335"/>
                </a:lnTo>
                <a:lnTo>
                  <a:pt x="4673" y="333"/>
                </a:lnTo>
                <a:lnTo>
                  <a:pt x="4673" y="333"/>
                </a:lnTo>
                <a:lnTo>
                  <a:pt x="4673" y="336"/>
                </a:lnTo>
                <a:lnTo>
                  <a:pt x="4674" y="337"/>
                </a:lnTo>
                <a:lnTo>
                  <a:pt x="4674" y="338"/>
                </a:lnTo>
                <a:lnTo>
                  <a:pt x="4674" y="337"/>
                </a:lnTo>
                <a:lnTo>
                  <a:pt x="4674" y="338"/>
                </a:lnTo>
                <a:lnTo>
                  <a:pt x="4674" y="336"/>
                </a:lnTo>
                <a:lnTo>
                  <a:pt x="4674" y="336"/>
                </a:lnTo>
                <a:lnTo>
                  <a:pt x="4675" y="335"/>
                </a:lnTo>
                <a:lnTo>
                  <a:pt x="4675" y="337"/>
                </a:lnTo>
                <a:lnTo>
                  <a:pt x="4675" y="336"/>
                </a:lnTo>
                <a:lnTo>
                  <a:pt x="4676" y="336"/>
                </a:lnTo>
                <a:lnTo>
                  <a:pt x="4676" y="336"/>
                </a:lnTo>
                <a:lnTo>
                  <a:pt x="4676" y="338"/>
                </a:lnTo>
                <a:lnTo>
                  <a:pt x="4676" y="339"/>
                </a:lnTo>
                <a:lnTo>
                  <a:pt x="4677" y="340"/>
                </a:lnTo>
                <a:lnTo>
                  <a:pt x="4677" y="340"/>
                </a:lnTo>
                <a:lnTo>
                  <a:pt x="4677" y="338"/>
                </a:lnTo>
                <a:lnTo>
                  <a:pt x="4677" y="338"/>
                </a:lnTo>
                <a:lnTo>
                  <a:pt x="4678" y="339"/>
                </a:lnTo>
                <a:lnTo>
                  <a:pt x="4678" y="339"/>
                </a:lnTo>
                <a:lnTo>
                  <a:pt x="4678" y="342"/>
                </a:lnTo>
                <a:lnTo>
                  <a:pt x="4678" y="341"/>
                </a:lnTo>
                <a:lnTo>
                  <a:pt x="4678" y="341"/>
                </a:lnTo>
                <a:lnTo>
                  <a:pt x="4679" y="340"/>
                </a:lnTo>
                <a:lnTo>
                  <a:pt x="4679" y="342"/>
                </a:lnTo>
                <a:lnTo>
                  <a:pt x="4679" y="341"/>
                </a:lnTo>
                <a:lnTo>
                  <a:pt x="4679" y="340"/>
                </a:lnTo>
                <a:lnTo>
                  <a:pt x="4680" y="340"/>
                </a:lnTo>
                <a:lnTo>
                  <a:pt x="4680" y="341"/>
                </a:lnTo>
                <a:lnTo>
                  <a:pt x="4680" y="342"/>
                </a:lnTo>
                <a:lnTo>
                  <a:pt x="4680" y="342"/>
                </a:lnTo>
                <a:lnTo>
                  <a:pt x="4681" y="342"/>
                </a:lnTo>
                <a:lnTo>
                  <a:pt x="4681" y="342"/>
                </a:lnTo>
                <a:lnTo>
                  <a:pt x="4681" y="339"/>
                </a:lnTo>
                <a:lnTo>
                  <a:pt x="4681" y="339"/>
                </a:lnTo>
                <a:lnTo>
                  <a:pt x="4682" y="339"/>
                </a:lnTo>
                <a:lnTo>
                  <a:pt x="4682" y="339"/>
                </a:lnTo>
                <a:lnTo>
                  <a:pt x="4682" y="338"/>
                </a:lnTo>
                <a:lnTo>
                  <a:pt x="4682" y="337"/>
                </a:lnTo>
                <a:lnTo>
                  <a:pt x="4682" y="338"/>
                </a:lnTo>
                <a:lnTo>
                  <a:pt x="4683" y="339"/>
                </a:lnTo>
                <a:lnTo>
                  <a:pt x="4683" y="340"/>
                </a:lnTo>
                <a:lnTo>
                  <a:pt x="4683" y="339"/>
                </a:lnTo>
                <a:lnTo>
                  <a:pt x="4683" y="338"/>
                </a:lnTo>
                <a:lnTo>
                  <a:pt x="4684" y="339"/>
                </a:lnTo>
                <a:lnTo>
                  <a:pt x="4684" y="337"/>
                </a:lnTo>
                <a:lnTo>
                  <a:pt x="4684" y="338"/>
                </a:lnTo>
                <a:lnTo>
                  <a:pt x="4684" y="337"/>
                </a:lnTo>
                <a:lnTo>
                  <a:pt x="4685" y="338"/>
                </a:lnTo>
                <a:lnTo>
                  <a:pt x="4685" y="339"/>
                </a:lnTo>
                <a:lnTo>
                  <a:pt x="4685" y="340"/>
                </a:lnTo>
                <a:lnTo>
                  <a:pt x="4685" y="339"/>
                </a:lnTo>
                <a:lnTo>
                  <a:pt x="4686" y="339"/>
                </a:lnTo>
                <a:lnTo>
                  <a:pt x="4686" y="339"/>
                </a:lnTo>
                <a:lnTo>
                  <a:pt x="4686" y="340"/>
                </a:lnTo>
                <a:lnTo>
                  <a:pt x="4686" y="338"/>
                </a:lnTo>
                <a:lnTo>
                  <a:pt x="4687" y="338"/>
                </a:lnTo>
                <a:lnTo>
                  <a:pt x="4687" y="342"/>
                </a:lnTo>
                <a:lnTo>
                  <a:pt x="4687" y="342"/>
                </a:lnTo>
                <a:lnTo>
                  <a:pt x="4687" y="342"/>
                </a:lnTo>
                <a:lnTo>
                  <a:pt x="4687" y="340"/>
                </a:lnTo>
                <a:lnTo>
                  <a:pt x="4688" y="339"/>
                </a:lnTo>
                <a:lnTo>
                  <a:pt x="4688" y="340"/>
                </a:lnTo>
                <a:lnTo>
                  <a:pt x="4688" y="338"/>
                </a:lnTo>
                <a:lnTo>
                  <a:pt x="4688" y="340"/>
                </a:lnTo>
                <a:lnTo>
                  <a:pt x="4689" y="340"/>
                </a:lnTo>
                <a:lnTo>
                  <a:pt x="4689" y="341"/>
                </a:lnTo>
                <a:lnTo>
                  <a:pt x="4689" y="340"/>
                </a:lnTo>
                <a:lnTo>
                  <a:pt x="4689" y="341"/>
                </a:lnTo>
                <a:lnTo>
                  <a:pt x="4690" y="341"/>
                </a:lnTo>
                <a:lnTo>
                  <a:pt x="4690" y="342"/>
                </a:lnTo>
                <a:lnTo>
                  <a:pt x="4690" y="342"/>
                </a:lnTo>
                <a:lnTo>
                  <a:pt x="4690" y="342"/>
                </a:lnTo>
                <a:lnTo>
                  <a:pt x="4691" y="342"/>
                </a:lnTo>
                <a:lnTo>
                  <a:pt x="4691" y="342"/>
                </a:lnTo>
                <a:lnTo>
                  <a:pt x="4691" y="342"/>
                </a:lnTo>
                <a:lnTo>
                  <a:pt x="4691" y="341"/>
                </a:lnTo>
                <a:lnTo>
                  <a:pt x="4691" y="339"/>
                </a:lnTo>
                <a:lnTo>
                  <a:pt x="4692" y="341"/>
                </a:lnTo>
                <a:lnTo>
                  <a:pt x="4692" y="342"/>
                </a:lnTo>
                <a:lnTo>
                  <a:pt x="4692" y="344"/>
                </a:lnTo>
                <a:lnTo>
                  <a:pt x="4692" y="342"/>
                </a:lnTo>
                <a:lnTo>
                  <a:pt x="4693" y="342"/>
                </a:lnTo>
                <a:lnTo>
                  <a:pt x="4693" y="341"/>
                </a:lnTo>
                <a:lnTo>
                  <a:pt x="4693" y="341"/>
                </a:lnTo>
                <a:lnTo>
                  <a:pt x="4693" y="342"/>
                </a:lnTo>
                <a:lnTo>
                  <a:pt x="4694" y="341"/>
                </a:lnTo>
                <a:lnTo>
                  <a:pt x="4694" y="339"/>
                </a:lnTo>
                <a:lnTo>
                  <a:pt x="4694" y="339"/>
                </a:lnTo>
                <a:lnTo>
                  <a:pt x="4694" y="343"/>
                </a:lnTo>
                <a:lnTo>
                  <a:pt x="4695" y="342"/>
                </a:lnTo>
                <a:lnTo>
                  <a:pt x="4695" y="343"/>
                </a:lnTo>
                <a:lnTo>
                  <a:pt x="4695" y="343"/>
                </a:lnTo>
                <a:lnTo>
                  <a:pt x="4695" y="342"/>
                </a:lnTo>
                <a:lnTo>
                  <a:pt x="4696" y="341"/>
                </a:lnTo>
                <a:lnTo>
                  <a:pt x="4696" y="341"/>
                </a:lnTo>
                <a:lnTo>
                  <a:pt x="4696" y="339"/>
                </a:lnTo>
                <a:lnTo>
                  <a:pt x="4696" y="339"/>
                </a:lnTo>
                <a:lnTo>
                  <a:pt x="4696" y="339"/>
                </a:lnTo>
                <a:lnTo>
                  <a:pt x="4697" y="340"/>
                </a:lnTo>
                <a:lnTo>
                  <a:pt x="4697" y="341"/>
                </a:lnTo>
                <a:lnTo>
                  <a:pt x="4697" y="342"/>
                </a:lnTo>
                <a:lnTo>
                  <a:pt x="4697" y="340"/>
                </a:lnTo>
                <a:lnTo>
                  <a:pt x="4698" y="340"/>
                </a:lnTo>
                <a:lnTo>
                  <a:pt x="4698" y="342"/>
                </a:lnTo>
                <a:lnTo>
                  <a:pt x="4698" y="339"/>
                </a:lnTo>
                <a:lnTo>
                  <a:pt x="4698" y="341"/>
                </a:lnTo>
                <a:lnTo>
                  <a:pt x="4699" y="341"/>
                </a:lnTo>
                <a:lnTo>
                  <a:pt x="4699" y="342"/>
                </a:lnTo>
                <a:lnTo>
                  <a:pt x="4699" y="344"/>
                </a:lnTo>
                <a:lnTo>
                  <a:pt x="4699" y="342"/>
                </a:lnTo>
                <a:lnTo>
                  <a:pt x="4700" y="340"/>
                </a:lnTo>
                <a:lnTo>
                  <a:pt x="4700" y="338"/>
                </a:lnTo>
                <a:lnTo>
                  <a:pt x="4700" y="338"/>
                </a:lnTo>
                <a:lnTo>
                  <a:pt x="4700" y="340"/>
                </a:lnTo>
                <a:lnTo>
                  <a:pt x="4700" y="342"/>
                </a:lnTo>
                <a:lnTo>
                  <a:pt x="4701" y="342"/>
                </a:lnTo>
                <a:lnTo>
                  <a:pt x="4701" y="342"/>
                </a:lnTo>
                <a:lnTo>
                  <a:pt x="4701" y="340"/>
                </a:lnTo>
                <a:lnTo>
                  <a:pt x="4701" y="338"/>
                </a:lnTo>
                <a:lnTo>
                  <a:pt x="4702" y="339"/>
                </a:lnTo>
                <a:lnTo>
                  <a:pt x="4702" y="340"/>
                </a:lnTo>
                <a:lnTo>
                  <a:pt x="4702" y="341"/>
                </a:lnTo>
                <a:lnTo>
                  <a:pt x="4702" y="339"/>
                </a:lnTo>
                <a:lnTo>
                  <a:pt x="4703" y="336"/>
                </a:lnTo>
                <a:lnTo>
                  <a:pt x="4703" y="333"/>
                </a:lnTo>
                <a:lnTo>
                  <a:pt x="4703" y="332"/>
                </a:lnTo>
                <a:lnTo>
                  <a:pt x="4703" y="332"/>
                </a:lnTo>
                <a:lnTo>
                  <a:pt x="4704" y="333"/>
                </a:lnTo>
                <a:lnTo>
                  <a:pt x="4704" y="330"/>
                </a:lnTo>
                <a:lnTo>
                  <a:pt x="4704" y="331"/>
                </a:lnTo>
                <a:lnTo>
                  <a:pt x="4704" y="331"/>
                </a:lnTo>
                <a:lnTo>
                  <a:pt x="4705" y="328"/>
                </a:lnTo>
                <a:lnTo>
                  <a:pt x="4705" y="328"/>
                </a:lnTo>
                <a:lnTo>
                  <a:pt x="4705" y="325"/>
                </a:lnTo>
                <a:lnTo>
                  <a:pt x="4705" y="328"/>
                </a:lnTo>
                <a:lnTo>
                  <a:pt x="4705" y="328"/>
                </a:lnTo>
                <a:lnTo>
                  <a:pt x="4706" y="328"/>
                </a:lnTo>
                <a:lnTo>
                  <a:pt x="4706" y="329"/>
                </a:lnTo>
                <a:lnTo>
                  <a:pt x="4706" y="330"/>
                </a:lnTo>
                <a:lnTo>
                  <a:pt x="4706" y="331"/>
                </a:lnTo>
                <a:lnTo>
                  <a:pt x="4707" y="333"/>
                </a:lnTo>
                <a:lnTo>
                  <a:pt x="4707" y="334"/>
                </a:lnTo>
                <a:lnTo>
                  <a:pt x="4707" y="336"/>
                </a:lnTo>
                <a:lnTo>
                  <a:pt x="4707" y="338"/>
                </a:lnTo>
                <a:lnTo>
                  <a:pt x="4708" y="341"/>
                </a:lnTo>
                <a:lnTo>
                  <a:pt x="4708" y="344"/>
                </a:lnTo>
                <a:lnTo>
                  <a:pt x="4708" y="342"/>
                </a:lnTo>
                <a:lnTo>
                  <a:pt x="4709" y="341"/>
                </a:lnTo>
                <a:lnTo>
                  <a:pt x="4709" y="339"/>
                </a:lnTo>
                <a:lnTo>
                  <a:pt x="4709" y="340"/>
                </a:lnTo>
                <a:lnTo>
                  <a:pt x="4709" y="340"/>
                </a:lnTo>
                <a:lnTo>
                  <a:pt x="4709" y="341"/>
                </a:lnTo>
                <a:lnTo>
                  <a:pt x="4709" y="340"/>
                </a:lnTo>
                <a:lnTo>
                  <a:pt x="4710" y="339"/>
                </a:lnTo>
                <a:lnTo>
                  <a:pt x="4710" y="340"/>
                </a:lnTo>
                <a:lnTo>
                  <a:pt x="4710" y="340"/>
                </a:lnTo>
                <a:lnTo>
                  <a:pt x="4710" y="338"/>
                </a:lnTo>
                <a:lnTo>
                  <a:pt x="4711" y="338"/>
                </a:lnTo>
                <a:lnTo>
                  <a:pt x="4711" y="338"/>
                </a:lnTo>
                <a:lnTo>
                  <a:pt x="4711" y="339"/>
                </a:lnTo>
                <a:lnTo>
                  <a:pt x="4712" y="341"/>
                </a:lnTo>
                <a:lnTo>
                  <a:pt x="4712" y="342"/>
                </a:lnTo>
                <a:lnTo>
                  <a:pt x="4712" y="334"/>
                </a:lnTo>
                <a:lnTo>
                  <a:pt x="4712" y="311"/>
                </a:lnTo>
                <a:lnTo>
                  <a:pt x="4713" y="261"/>
                </a:lnTo>
                <a:lnTo>
                  <a:pt x="4713" y="188"/>
                </a:lnTo>
                <a:lnTo>
                  <a:pt x="4713" y="109"/>
                </a:lnTo>
                <a:lnTo>
                  <a:pt x="4713" y="47"/>
                </a:lnTo>
                <a:lnTo>
                  <a:pt x="4714" y="24"/>
                </a:lnTo>
                <a:lnTo>
                  <a:pt x="4714" y="47"/>
                </a:lnTo>
                <a:lnTo>
                  <a:pt x="4714" y="104"/>
                </a:lnTo>
                <a:lnTo>
                  <a:pt x="4714" y="169"/>
                </a:lnTo>
                <a:lnTo>
                  <a:pt x="4714" y="238"/>
                </a:lnTo>
                <a:lnTo>
                  <a:pt x="4715" y="294"/>
                </a:lnTo>
                <a:lnTo>
                  <a:pt x="4715" y="322"/>
                </a:lnTo>
                <a:lnTo>
                  <a:pt x="4715" y="332"/>
                </a:lnTo>
                <a:lnTo>
                  <a:pt x="4715" y="332"/>
                </a:lnTo>
                <a:lnTo>
                  <a:pt x="4716" y="330"/>
                </a:lnTo>
                <a:lnTo>
                  <a:pt x="4716" y="330"/>
                </a:lnTo>
                <a:lnTo>
                  <a:pt x="4716" y="334"/>
                </a:lnTo>
                <a:lnTo>
                  <a:pt x="4716" y="335"/>
                </a:lnTo>
                <a:lnTo>
                  <a:pt x="4717" y="338"/>
                </a:lnTo>
                <a:lnTo>
                  <a:pt x="4717" y="337"/>
                </a:lnTo>
                <a:lnTo>
                  <a:pt x="4717" y="338"/>
                </a:lnTo>
                <a:lnTo>
                  <a:pt x="4717" y="339"/>
                </a:lnTo>
                <a:lnTo>
                  <a:pt x="4718" y="339"/>
                </a:lnTo>
                <a:lnTo>
                  <a:pt x="4718" y="339"/>
                </a:lnTo>
                <a:lnTo>
                  <a:pt x="4718" y="339"/>
                </a:lnTo>
                <a:lnTo>
                  <a:pt x="4718" y="339"/>
                </a:lnTo>
                <a:lnTo>
                  <a:pt x="4718" y="338"/>
                </a:lnTo>
                <a:lnTo>
                  <a:pt x="4719" y="336"/>
                </a:lnTo>
                <a:lnTo>
                  <a:pt x="4719" y="337"/>
                </a:lnTo>
                <a:lnTo>
                  <a:pt x="4719" y="342"/>
                </a:lnTo>
                <a:lnTo>
                  <a:pt x="4719" y="341"/>
                </a:lnTo>
                <a:lnTo>
                  <a:pt x="4720" y="339"/>
                </a:lnTo>
                <a:lnTo>
                  <a:pt x="4720" y="336"/>
                </a:lnTo>
                <a:lnTo>
                  <a:pt x="4720" y="333"/>
                </a:lnTo>
                <a:lnTo>
                  <a:pt x="4720" y="335"/>
                </a:lnTo>
                <a:lnTo>
                  <a:pt x="4721" y="335"/>
                </a:lnTo>
                <a:lnTo>
                  <a:pt x="4721" y="336"/>
                </a:lnTo>
                <a:lnTo>
                  <a:pt x="4721" y="336"/>
                </a:lnTo>
                <a:lnTo>
                  <a:pt x="4721" y="334"/>
                </a:lnTo>
                <a:lnTo>
                  <a:pt x="4722" y="334"/>
                </a:lnTo>
                <a:lnTo>
                  <a:pt x="4722" y="336"/>
                </a:lnTo>
                <a:lnTo>
                  <a:pt x="4722" y="336"/>
                </a:lnTo>
                <a:lnTo>
                  <a:pt x="4722" y="334"/>
                </a:lnTo>
                <a:lnTo>
                  <a:pt x="4722" y="333"/>
                </a:lnTo>
                <a:lnTo>
                  <a:pt x="4723" y="331"/>
                </a:lnTo>
                <a:lnTo>
                  <a:pt x="4723" y="330"/>
                </a:lnTo>
                <a:lnTo>
                  <a:pt x="4723" y="330"/>
                </a:lnTo>
                <a:lnTo>
                  <a:pt x="4723" y="328"/>
                </a:lnTo>
                <a:lnTo>
                  <a:pt x="4724" y="327"/>
                </a:lnTo>
                <a:lnTo>
                  <a:pt x="4724" y="324"/>
                </a:lnTo>
                <a:lnTo>
                  <a:pt x="4724" y="324"/>
                </a:lnTo>
                <a:lnTo>
                  <a:pt x="4724" y="323"/>
                </a:lnTo>
                <a:lnTo>
                  <a:pt x="4725" y="323"/>
                </a:lnTo>
                <a:lnTo>
                  <a:pt x="4725" y="320"/>
                </a:lnTo>
                <a:lnTo>
                  <a:pt x="4725" y="317"/>
                </a:lnTo>
                <a:lnTo>
                  <a:pt x="4725" y="313"/>
                </a:lnTo>
                <a:lnTo>
                  <a:pt x="4726" y="311"/>
                </a:lnTo>
                <a:lnTo>
                  <a:pt x="4726" y="308"/>
                </a:lnTo>
                <a:lnTo>
                  <a:pt x="4726" y="306"/>
                </a:lnTo>
                <a:lnTo>
                  <a:pt x="4726" y="301"/>
                </a:lnTo>
                <a:lnTo>
                  <a:pt x="4727" y="298"/>
                </a:lnTo>
                <a:lnTo>
                  <a:pt x="4727" y="294"/>
                </a:lnTo>
                <a:lnTo>
                  <a:pt x="4727" y="291"/>
                </a:lnTo>
                <a:lnTo>
                  <a:pt x="4727" y="288"/>
                </a:lnTo>
                <a:lnTo>
                  <a:pt x="4727" y="284"/>
                </a:lnTo>
                <a:lnTo>
                  <a:pt x="4728" y="282"/>
                </a:lnTo>
                <a:lnTo>
                  <a:pt x="4728" y="279"/>
                </a:lnTo>
                <a:lnTo>
                  <a:pt x="4728" y="278"/>
                </a:lnTo>
                <a:lnTo>
                  <a:pt x="4728" y="276"/>
                </a:lnTo>
                <a:lnTo>
                  <a:pt x="4729" y="278"/>
                </a:lnTo>
                <a:lnTo>
                  <a:pt x="4729" y="280"/>
                </a:lnTo>
                <a:lnTo>
                  <a:pt x="4729" y="280"/>
                </a:lnTo>
                <a:lnTo>
                  <a:pt x="4729" y="286"/>
                </a:lnTo>
                <a:lnTo>
                  <a:pt x="4730" y="289"/>
                </a:lnTo>
                <a:lnTo>
                  <a:pt x="4730" y="293"/>
                </a:lnTo>
                <a:lnTo>
                  <a:pt x="4730" y="296"/>
                </a:lnTo>
                <a:lnTo>
                  <a:pt x="4730" y="297"/>
                </a:lnTo>
                <a:lnTo>
                  <a:pt x="4731" y="305"/>
                </a:lnTo>
                <a:lnTo>
                  <a:pt x="4731" y="309"/>
                </a:lnTo>
                <a:lnTo>
                  <a:pt x="4731" y="314"/>
                </a:lnTo>
                <a:lnTo>
                  <a:pt x="4731" y="318"/>
                </a:lnTo>
                <a:lnTo>
                  <a:pt x="4731" y="322"/>
                </a:lnTo>
                <a:lnTo>
                  <a:pt x="4732" y="324"/>
                </a:lnTo>
                <a:lnTo>
                  <a:pt x="4732" y="326"/>
                </a:lnTo>
                <a:lnTo>
                  <a:pt x="4732" y="328"/>
                </a:lnTo>
                <a:lnTo>
                  <a:pt x="4732" y="328"/>
                </a:lnTo>
                <a:lnTo>
                  <a:pt x="4733" y="332"/>
                </a:lnTo>
                <a:lnTo>
                  <a:pt x="4733" y="333"/>
                </a:lnTo>
                <a:lnTo>
                  <a:pt x="4733" y="333"/>
                </a:lnTo>
                <a:lnTo>
                  <a:pt x="4733" y="332"/>
                </a:lnTo>
                <a:lnTo>
                  <a:pt x="4734" y="332"/>
                </a:lnTo>
                <a:lnTo>
                  <a:pt x="4734" y="332"/>
                </a:lnTo>
                <a:lnTo>
                  <a:pt x="4734" y="332"/>
                </a:lnTo>
                <a:lnTo>
                  <a:pt x="4734" y="332"/>
                </a:lnTo>
                <a:lnTo>
                  <a:pt x="4735" y="332"/>
                </a:lnTo>
                <a:lnTo>
                  <a:pt x="4735" y="333"/>
                </a:lnTo>
                <a:lnTo>
                  <a:pt x="4735" y="332"/>
                </a:lnTo>
                <a:lnTo>
                  <a:pt x="4735" y="333"/>
                </a:lnTo>
                <a:lnTo>
                  <a:pt x="4736" y="333"/>
                </a:lnTo>
                <a:lnTo>
                  <a:pt x="4736" y="334"/>
                </a:lnTo>
                <a:lnTo>
                  <a:pt x="4736" y="335"/>
                </a:lnTo>
                <a:lnTo>
                  <a:pt x="4736" y="335"/>
                </a:lnTo>
                <a:lnTo>
                  <a:pt x="4736" y="336"/>
                </a:lnTo>
                <a:lnTo>
                  <a:pt x="4737" y="336"/>
                </a:lnTo>
                <a:lnTo>
                  <a:pt x="4737" y="336"/>
                </a:lnTo>
                <a:lnTo>
                  <a:pt x="4737" y="336"/>
                </a:lnTo>
                <a:lnTo>
                  <a:pt x="4737" y="335"/>
                </a:lnTo>
                <a:lnTo>
                  <a:pt x="4738" y="334"/>
                </a:lnTo>
                <a:lnTo>
                  <a:pt x="4738" y="334"/>
                </a:lnTo>
                <a:lnTo>
                  <a:pt x="4738" y="335"/>
                </a:lnTo>
                <a:lnTo>
                  <a:pt x="4738" y="335"/>
                </a:lnTo>
                <a:lnTo>
                  <a:pt x="4739" y="337"/>
                </a:lnTo>
                <a:lnTo>
                  <a:pt x="4739" y="338"/>
                </a:lnTo>
                <a:lnTo>
                  <a:pt x="4739" y="342"/>
                </a:lnTo>
                <a:lnTo>
                  <a:pt x="4739" y="341"/>
                </a:lnTo>
                <a:lnTo>
                  <a:pt x="4740" y="339"/>
                </a:lnTo>
                <a:lnTo>
                  <a:pt x="4740" y="337"/>
                </a:lnTo>
                <a:lnTo>
                  <a:pt x="4740" y="338"/>
                </a:lnTo>
                <a:lnTo>
                  <a:pt x="4740" y="341"/>
                </a:lnTo>
                <a:lnTo>
                  <a:pt x="4740" y="338"/>
                </a:lnTo>
                <a:lnTo>
                  <a:pt x="4741" y="338"/>
                </a:lnTo>
                <a:lnTo>
                  <a:pt x="4741" y="338"/>
                </a:lnTo>
                <a:lnTo>
                  <a:pt x="4741" y="339"/>
                </a:lnTo>
                <a:lnTo>
                  <a:pt x="4741" y="340"/>
                </a:lnTo>
                <a:lnTo>
                  <a:pt x="4742" y="340"/>
                </a:lnTo>
                <a:lnTo>
                  <a:pt x="4742" y="340"/>
                </a:lnTo>
                <a:lnTo>
                  <a:pt x="4742" y="340"/>
                </a:lnTo>
                <a:lnTo>
                  <a:pt x="4742" y="337"/>
                </a:lnTo>
                <a:lnTo>
                  <a:pt x="4743" y="337"/>
                </a:lnTo>
                <a:lnTo>
                  <a:pt x="4743" y="336"/>
                </a:lnTo>
                <a:lnTo>
                  <a:pt x="4743" y="337"/>
                </a:lnTo>
                <a:lnTo>
                  <a:pt x="4743" y="336"/>
                </a:lnTo>
                <a:lnTo>
                  <a:pt x="4744" y="339"/>
                </a:lnTo>
                <a:lnTo>
                  <a:pt x="4744" y="338"/>
                </a:lnTo>
                <a:lnTo>
                  <a:pt x="4744" y="337"/>
                </a:lnTo>
                <a:lnTo>
                  <a:pt x="4745" y="336"/>
                </a:lnTo>
                <a:lnTo>
                  <a:pt x="4745" y="336"/>
                </a:lnTo>
                <a:lnTo>
                  <a:pt x="4745" y="334"/>
                </a:lnTo>
                <a:lnTo>
                  <a:pt x="4745" y="333"/>
                </a:lnTo>
                <a:lnTo>
                  <a:pt x="4745" y="333"/>
                </a:lnTo>
                <a:lnTo>
                  <a:pt x="4745" y="334"/>
                </a:lnTo>
                <a:lnTo>
                  <a:pt x="4746" y="336"/>
                </a:lnTo>
                <a:lnTo>
                  <a:pt x="4746" y="337"/>
                </a:lnTo>
                <a:lnTo>
                  <a:pt x="4746" y="337"/>
                </a:lnTo>
                <a:lnTo>
                  <a:pt x="4746" y="336"/>
                </a:lnTo>
                <a:lnTo>
                  <a:pt x="4747" y="337"/>
                </a:lnTo>
                <a:lnTo>
                  <a:pt x="4747" y="335"/>
                </a:lnTo>
                <a:lnTo>
                  <a:pt x="4747" y="336"/>
                </a:lnTo>
                <a:lnTo>
                  <a:pt x="4748" y="338"/>
                </a:lnTo>
                <a:lnTo>
                  <a:pt x="4748" y="339"/>
                </a:lnTo>
                <a:lnTo>
                  <a:pt x="4748" y="338"/>
                </a:lnTo>
                <a:lnTo>
                  <a:pt x="4748" y="337"/>
                </a:lnTo>
                <a:lnTo>
                  <a:pt x="4749" y="336"/>
                </a:lnTo>
                <a:lnTo>
                  <a:pt x="4749" y="336"/>
                </a:lnTo>
                <a:lnTo>
                  <a:pt x="4749" y="339"/>
                </a:lnTo>
                <a:lnTo>
                  <a:pt x="4749" y="339"/>
                </a:lnTo>
                <a:lnTo>
                  <a:pt x="4749" y="339"/>
                </a:lnTo>
                <a:lnTo>
                  <a:pt x="4749" y="337"/>
                </a:lnTo>
                <a:lnTo>
                  <a:pt x="4750" y="335"/>
                </a:lnTo>
                <a:lnTo>
                  <a:pt x="4750" y="336"/>
                </a:lnTo>
                <a:lnTo>
                  <a:pt x="4750" y="342"/>
                </a:lnTo>
                <a:lnTo>
                  <a:pt x="4751" y="339"/>
                </a:lnTo>
                <a:lnTo>
                  <a:pt x="4751" y="338"/>
                </a:lnTo>
                <a:lnTo>
                  <a:pt x="4751" y="337"/>
                </a:lnTo>
                <a:lnTo>
                  <a:pt x="4751" y="338"/>
                </a:lnTo>
                <a:lnTo>
                  <a:pt x="4752" y="339"/>
                </a:lnTo>
                <a:lnTo>
                  <a:pt x="4752" y="338"/>
                </a:lnTo>
                <a:lnTo>
                  <a:pt x="4752" y="338"/>
                </a:lnTo>
                <a:lnTo>
                  <a:pt x="4752" y="339"/>
                </a:lnTo>
                <a:lnTo>
                  <a:pt x="4753" y="338"/>
                </a:lnTo>
                <a:lnTo>
                  <a:pt x="4753" y="340"/>
                </a:lnTo>
                <a:lnTo>
                  <a:pt x="4753" y="340"/>
                </a:lnTo>
                <a:lnTo>
                  <a:pt x="4753" y="337"/>
                </a:lnTo>
                <a:lnTo>
                  <a:pt x="4754" y="337"/>
                </a:lnTo>
                <a:lnTo>
                  <a:pt x="4754" y="338"/>
                </a:lnTo>
                <a:lnTo>
                  <a:pt x="4754" y="339"/>
                </a:lnTo>
                <a:lnTo>
                  <a:pt x="4754" y="340"/>
                </a:lnTo>
                <a:lnTo>
                  <a:pt x="4754" y="339"/>
                </a:lnTo>
                <a:lnTo>
                  <a:pt x="4755" y="340"/>
                </a:lnTo>
                <a:lnTo>
                  <a:pt x="4755" y="340"/>
                </a:lnTo>
                <a:lnTo>
                  <a:pt x="4755" y="341"/>
                </a:lnTo>
                <a:lnTo>
                  <a:pt x="4755" y="341"/>
                </a:lnTo>
                <a:lnTo>
                  <a:pt x="4756" y="339"/>
                </a:lnTo>
                <a:lnTo>
                  <a:pt x="4756" y="336"/>
                </a:lnTo>
                <a:lnTo>
                  <a:pt x="4756" y="336"/>
                </a:lnTo>
                <a:lnTo>
                  <a:pt x="4756" y="336"/>
                </a:lnTo>
                <a:lnTo>
                  <a:pt x="4757" y="339"/>
                </a:lnTo>
                <a:lnTo>
                  <a:pt x="4757" y="341"/>
                </a:lnTo>
                <a:lnTo>
                  <a:pt x="4757" y="339"/>
                </a:lnTo>
                <a:lnTo>
                  <a:pt x="4757" y="336"/>
                </a:lnTo>
                <a:lnTo>
                  <a:pt x="4758" y="335"/>
                </a:lnTo>
                <a:lnTo>
                  <a:pt x="4758" y="336"/>
                </a:lnTo>
                <a:lnTo>
                  <a:pt x="4758" y="337"/>
                </a:lnTo>
                <a:lnTo>
                  <a:pt x="4758" y="339"/>
                </a:lnTo>
                <a:lnTo>
                  <a:pt x="4758" y="340"/>
                </a:lnTo>
                <a:lnTo>
                  <a:pt x="4759" y="338"/>
                </a:lnTo>
                <a:lnTo>
                  <a:pt x="4759" y="339"/>
                </a:lnTo>
                <a:lnTo>
                  <a:pt x="4759" y="336"/>
                </a:lnTo>
                <a:lnTo>
                  <a:pt x="4759" y="337"/>
                </a:lnTo>
                <a:lnTo>
                  <a:pt x="4760" y="337"/>
                </a:lnTo>
                <a:lnTo>
                  <a:pt x="4760" y="337"/>
                </a:lnTo>
                <a:lnTo>
                  <a:pt x="4760" y="338"/>
                </a:lnTo>
                <a:lnTo>
                  <a:pt x="4760" y="340"/>
                </a:lnTo>
                <a:lnTo>
                  <a:pt x="4761" y="339"/>
                </a:lnTo>
                <a:lnTo>
                  <a:pt x="4761" y="338"/>
                </a:lnTo>
                <a:lnTo>
                  <a:pt x="4761" y="338"/>
                </a:lnTo>
                <a:lnTo>
                  <a:pt x="4761" y="337"/>
                </a:lnTo>
                <a:lnTo>
                  <a:pt x="4762" y="338"/>
                </a:lnTo>
                <a:lnTo>
                  <a:pt x="4762" y="337"/>
                </a:lnTo>
                <a:lnTo>
                  <a:pt x="4762" y="337"/>
                </a:lnTo>
                <a:lnTo>
                  <a:pt x="4762" y="336"/>
                </a:lnTo>
                <a:lnTo>
                  <a:pt x="4762" y="334"/>
                </a:lnTo>
                <a:lnTo>
                  <a:pt x="4763" y="334"/>
                </a:lnTo>
                <a:lnTo>
                  <a:pt x="4763" y="336"/>
                </a:lnTo>
                <a:lnTo>
                  <a:pt x="4763" y="338"/>
                </a:lnTo>
                <a:lnTo>
                  <a:pt x="4763" y="338"/>
                </a:lnTo>
                <a:lnTo>
                  <a:pt x="4764" y="336"/>
                </a:lnTo>
                <a:lnTo>
                  <a:pt x="4764" y="333"/>
                </a:lnTo>
                <a:lnTo>
                  <a:pt x="4764" y="330"/>
                </a:lnTo>
                <a:lnTo>
                  <a:pt x="4764" y="331"/>
                </a:lnTo>
                <a:lnTo>
                  <a:pt x="4765" y="332"/>
                </a:lnTo>
                <a:lnTo>
                  <a:pt x="4765" y="332"/>
                </a:lnTo>
                <a:lnTo>
                  <a:pt x="4765" y="330"/>
                </a:lnTo>
                <a:lnTo>
                  <a:pt x="4765" y="329"/>
                </a:lnTo>
                <a:lnTo>
                  <a:pt x="4766" y="328"/>
                </a:lnTo>
                <a:lnTo>
                  <a:pt x="4766" y="327"/>
                </a:lnTo>
                <a:lnTo>
                  <a:pt x="4766" y="324"/>
                </a:lnTo>
                <a:lnTo>
                  <a:pt x="4766" y="323"/>
                </a:lnTo>
                <a:lnTo>
                  <a:pt x="4767" y="327"/>
                </a:lnTo>
                <a:lnTo>
                  <a:pt x="4767" y="330"/>
                </a:lnTo>
                <a:lnTo>
                  <a:pt x="4767" y="330"/>
                </a:lnTo>
                <a:lnTo>
                  <a:pt x="4767" y="329"/>
                </a:lnTo>
                <a:lnTo>
                  <a:pt x="4767" y="328"/>
                </a:lnTo>
                <a:lnTo>
                  <a:pt x="4768" y="329"/>
                </a:lnTo>
                <a:lnTo>
                  <a:pt x="4768" y="330"/>
                </a:lnTo>
                <a:lnTo>
                  <a:pt x="4768" y="332"/>
                </a:lnTo>
                <a:lnTo>
                  <a:pt x="4768" y="334"/>
                </a:lnTo>
                <a:lnTo>
                  <a:pt x="4769" y="334"/>
                </a:lnTo>
                <a:lnTo>
                  <a:pt x="4769" y="338"/>
                </a:lnTo>
                <a:lnTo>
                  <a:pt x="4769" y="340"/>
                </a:lnTo>
                <a:lnTo>
                  <a:pt x="4769" y="340"/>
                </a:lnTo>
                <a:lnTo>
                  <a:pt x="4770" y="339"/>
                </a:lnTo>
                <a:lnTo>
                  <a:pt x="4770" y="339"/>
                </a:lnTo>
                <a:lnTo>
                  <a:pt x="4770" y="339"/>
                </a:lnTo>
                <a:lnTo>
                  <a:pt x="4770" y="341"/>
                </a:lnTo>
                <a:lnTo>
                  <a:pt x="4771" y="337"/>
                </a:lnTo>
                <a:lnTo>
                  <a:pt x="4771" y="337"/>
                </a:lnTo>
                <a:lnTo>
                  <a:pt x="4771" y="338"/>
                </a:lnTo>
                <a:lnTo>
                  <a:pt x="4771" y="339"/>
                </a:lnTo>
                <a:lnTo>
                  <a:pt x="4771" y="344"/>
                </a:lnTo>
                <a:lnTo>
                  <a:pt x="4772" y="340"/>
                </a:lnTo>
                <a:lnTo>
                  <a:pt x="4772" y="339"/>
                </a:lnTo>
                <a:lnTo>
                  <a:pt x="4772" y="336"/>
                </a:lnTo>
                <a:lnTo>
                  <a:pt x="4772" y="337"/>
                </a:lnTo>
                <a:lnTo>
                  <a:pt x="4773" y="341"/>
                </a:lnTo>
                <a:lnTo>
                  <a:pt x="4773" y="340"/>
                </a:lnTo>
                <a:lnTo>
                  <a:pt x="4773" y="328"/>
                </a:lnTo>
                <a:lnTo>
                  <a:pt x="4773" y="289"/>
                </a:lnTo>
                <a:lnTo>
                  <a:pt x="4774" y="228"/>
                </a:lnTo>
                <a:lnTo>
                  <a:pt x="4774" y="153"/>
                </a:lnTo>
                <a:lnTo>
                  <a:pt x="4774" y="81"/>
                </a:lnTo>
                <a:lnTo>
                  <a:pt x="4774" y="34"/>
                </a:lnTo>
                <a:lnTo>
                  <a:pt x="4775" y="30"/>
                </a:lnTo>
                <a:lnTo>
                  <a:pt x="4775" y="69"/>
                </a:lnTo>
                <a:lnTo>
                  <a:pt x="4775" y="132"/>
                </a:lnTo>
                <a:lnTo>
                  <a:pt x="4775" y="205"/>
                </a:lnTo>
                <a:lnTo>
                  <a:pt x="4776" y="272"/>
                </a:lnTo>
                <a:lnTo>
                  <a:pt x="4776" y="317"/>
                </a:lnTo>
                <a:lnTo>
                  <a:pt x="4776" y="332"/>
                </a:lnTo>
                <a:lnTo>
                  <a:pt x="4776" y="332"/>
                </a:lnTo>
                <a:lnTo>
                  <a:pt x="4776" y="330"/>
                </a:lnTo>
                <a:lnTo>
                  <a:pt x="4777" y="329"/>
                </a:lnTo>
                <a:lnTo>
                  <a:pt x="4777" y="331"/>
                </a:lnTo>
                <a:lnTo>
                  <a:pt x="4777" y="332"/>
                </a:lnTo>
                <a:lnTo>
                  <a:pt x="4777" y="334"/>
                </a:lnTo>
                <a:lnTo>
                  <a:pt x="4778" y="337"/>
                </a:lnTo>
                <a:lnTo>
                  <a:pt x="4778" y="342"/>
                </a:lnTo>
                <a:lnTo>
                  <a:pt x="4778" y="342"/>
                </a:lnTo>
                <a:lnTo>
                  <a:pt x="4778" y="342"/>
                </a:lnTo>
                <a:lnTo>
                  <a:pt x="4779" y="339"/>
                </a:lnTo>
                <a:lnTo>
                  <a:pt x="4779" y="335"/>
                </a:lnTo>
                <a:lnTo>
                  <a:pt x="4779" y="333"/>
                </a:lnTo>
                <a:lnTo>
                  <a:pt x="4780" y="334"/>
                </a:lnTo>
                <a:lnTo>
                  <a:pt x="4780" y="339"/>
                </a:lnTo>
                <a:lnTo>
                  <a:pt x="4780" y="339"/>
                </a:lnTo>
                <a:lnTo>
                  <a:pt x="4780" y="338"/>
                </a:lnTo>
                <a:lnTo>
                  <a:pt x="4780" y="334"/>
                </a:lnTo>
                <a:lnTo>
                  <a:pt x="4780" y="335"/>
                </a:lnTo>
                <a:lnTo>
                  <a:pt x="4781" y="336"/>
                </a:lnTo>
                <a:lnTo>
                  <a:pt x="4781" y="335"/>
                </a:lnTo>
                <a:lnTo>
                  <a:pt x="4781" y="336"/>
                </a:lnTo>
                <a:lnTo>
                  <a:pt x="4781" y="339"/>
                </a:lnTo>
                <a:lnTo>
                  <a:pt x="4782" y="337"/>
                </a:lnTo>
                <a:lnTo>
                  <a:pt x="4782" y="336"/>
                </a:lnTo>
                <a:lnTo>
                  <a:pt x="4782" y="336"/>
                </a:lnTo>
                <a:lnTo>
                  <a:pt x="4782" y="336"/>
                </a:lnTo>
                <a:lnTo>
                  <a:pt x="4783" y="337"/>
                </a:lnTo>
                <a:lnTo>
                  <a:pt x="4783" y="334"/>
                </a:lnTo>
                <a:lnTo>
                  <a:pt x="4783" y="332"/>
                </a:lnTo>
                <a:lnTo>
                  <a:pt x="4784" y="332"/>
                </a:lnTo>
                <a:lnTo>
                  <a:pt x="4784" y="332"/>
                </a:lnTo>
                <a:lnTo>
                  <a:pt x="4784" y="330"/>
                </a:lnTo>
                <a:lnTo>
                  <a:pt x="4784" y="328"/>
                </a:lnTo>
                <a:lnTo>
                  <a:pt x="4785" y="328"/>
                </a:lnTo>
                <a:lnTo>
                  <a:pt x="4785" y="328"/>
                </a:lnTo>
                <a:lnTo>
                  <a:pt x="4785" y="330"/>
                </a:lnTo>
                <a:lnTo>
                  <a:pt x="4785" y="330"/>
                </a:lnTo>
                <a:lnTo>
                  <a:pt x="4785" y="325"/>
                </a:lnTo>
                <a:lnTo>
                  <a:pt x="4785" y="320"/>
                </a:lnTo>
                <a:lnTo>
                  <a:pt x="4786" y="318"/>
                </a:lnTo>
                <a:lnTo>
                  <a:pt x="4786" y="314"/>
                </a:lnTo>
                <a:lnTo>
                  <a:pt x="4786" y="312"/>
                </a:lnTo>
                <a:lnTo>
                  <a:pt x="4787" y="310"/>
                </a:lnTo>
                <a:lnTo>
                  <a:pt x="4787" y="308"/>
                </a:lnTo>
                <a:lnTo>
                  <a:pt x="4787" y="305"/>
                </a:lnTo>
                <a:lnTo>
                  <a:pt x="4787" y="301"/>
                </a:lnTo>
                <a:lnTo>
                  <a:pt x="4788" y="298"/>
                </a:lnTo>
                <a:lnTo>
                  <a:pt x="4788" y="294"/>
                </a:lnTo>
                <a:lnTo>
                  <a:pt x="4788" y="290"/>
                </a:lnTo>
                <a:lnTo>
                  <a:pt x="4788" y="286"/>
                </a:lnTo>
                <a:lnTo>
                  <a:pt x="4789" y="285"/>
                </a:lnTo>
                <a:lnTo>
                  <a:pt x="4789" y="283"/>
                </a:lnTo>
                <a:lnTo>
                  <a:pt x="4789" y="280"/>
                </a:lnTo>
                <a:lnTo>
                  <a:pt x="4789" y="278"/>
                </a:lnTo>
                <a:lnTo>
                  <a:pt x="4789" y="277"/>
                </a:lnTo>
                <a:lnTo>
                  <a:pt x="4790" y="276"/>
                </a:lnTo>
                <a:lnTo>
                  <a:pt x="4790" y="276"/>
                </a:lnTo>
                <a:lnTo>
                  <a:pt x="4790" y="277"/>
                </a:lnTo>
                <a:lnTo>
                  <a:pt x="4790" y="278"/>
                </a:lnTo>
                <a:lnTo>
                  <a:pt x="4791" y="280"/>
                </a:lnTo>
                <a:lnTo>
                  <a:pt x="4791" y="287"/>
                </a:lnTo>
                <a:lnTo>
                  <a:pt x="4791" y="296"/>
                </a:lnTo>
                <a:lnTo>
                  <a:pt x="4791" y="298"/>
                </a:lnTo>
                <a:lnTo>
                  <a:pt x="4792" y="298"/>
                </a:lnTo>
                <a:lnTo>
                  <a:pt x="4792" y="306"/>
                </a:lnTo>
                <a:lnTo>
                  <a:pt x="4792" y="311"/>
                </a:lnTo>
                <a:lnTo>
                  <a:pt x="4792" y="316"/>
                </a:lnTo>
                <a:lnTo>
                  <a:pt x="4793" y="319"/>
                </a:lnTo>
                <a:lnTo>
                  <a:pt x="4793" y="318"/>
                </a:lnTo>
                <a:lnTo>
                  <a:pt x="4793" y="322"/>
                </a:lnTo>
                <a:lnTo>
                  <a:pt x="4793" y="327"/>
                </a:lnTo>
                <a:lnTo>
                  <a:pt x="4794" y="330"/>
                </a:lnTo>
                <a:lnTo>
                  <a:pt x="4794" y="331"/>
                </a:lnTo>
                <a:lnTo>
                  <a:pt x="4794" y="330"/>
                </a:lnTo>
                <a:lnTo>
                  <a:pt x="4794" y="331"/>
                </a:lnTo>
                <a:lnTo>
                  <a:pt x="4794" y="333"/>
                </a:lnTo>
                <a:lnTo>
                  <a:pt x="4795" y="334"/>
                </a:lnTo>
                <a:lnTo>
                  <a:pt x="4795" y="334"/>
                </a:lnTo>
                <a:lnTo>
                  <a:pt x="4795" y="334"/>
                </a:lnTo>
                <a:lnTo>
                  <a:pt x="4795" y="334"/>
                </a:lnTo>
                <a:lnTo>
                  <a:pt x="4796" y="334"/>
                </a:lnTo>
                <a:lnTo>
                  <a:pt x="4796" y="334"/>
                </a:lnTo>
                <a:lnTo>
                  <a:pt x="4796" y="334"/>
                </a:lnTo>
                <a:lnTo>
                  <a:pt x="4796" y="332"/>
                </a:lnTo>
                <a:lnTo>
                  <a:pt x="4797" y="333"/>
                </a:lnTo>
                <a:lnTo>
                  <a:pt x="4797" y="334"/>
                </a:lnTo>
                <a:lnTo>
                  <a:pt x="4797" y="334"/>
                </a:lnTo>
                <a:lnTo>
                  <a:pt x="4797" y="335"/>
                </a:lnTo>
                <a:lnTo>
                  <a:pt x="4798" y="337"/>
                </a:lnTo>
                <a:lnTo>
                  <a:pt x="4798" y="337"/>
                </a:lnTo>
                <a:lnTo>
                  <a:pt x="4798" y="337"/>
                </a:lnTo>
                <a:lnTo>
                  <a:pt x="4798" y="337"/>
                </a:lnTo>
                <a:lnTo>
                  <a:pt x="4798" y="337"/>
                </a:lnTo>
                <a:lnTo>
                  <a:pt x="4799" y="334"/>
                </a:lnTo>
                <a:lnTo>
                  <a:pt x="4799" y="334"/>
                </a:lnTo>
                <a:lnTo>
                  <a:pt x="4799" y="335"/>
                </a:lnTo>
                <a:lnTo>
                  <a:pt x="4799" y="339"/>
                </a:lnTo>
                <a:lnTo>
                  <a:pt x="4800" y="340"/>
                </a:lnTo>
                <a:lnTo>
                  <a:pt x="4800" y="338"/>
                </a:lnTo>
                <a:lnTo>
                  <a:pt x="4800" y="336"/>
                </a:lnTo>
                <a:lnTo>
                  <a:pt x="4800" y="337"/>
                </a:lnTo>
                <a:lnTo>
                  <a:pt x="4801" y="339"/>
                </a:lnTo>
                <a:lnTo>
                  <a:pt x="4801" y="339"/>
                </a:lnTo>
                <a:lnTo>
                  <a:pt x="4801" y="338"/>
                </a:lnTo>
                <a:lnTo>
                  <a:pt x="4801" y="340"/>
                </a:lnTo>
                <a:lnTo>
                  <a:pt x="4802" y="342"/>
                </a:lnTo>
                <a:lnTo>
                  <a:pt x="4802" y="339"/>
                </a:lnTo>
                <a:lnTo>
                  <a:pt x="4802" y="336"/>
                </a:lnTo>
                <a:lnTo>
                  <a:pt x="4802" y="337"/>
                </a:lnTo>
                <a:lnTo>
                  <a:pt x="4802" y="340"/>
                </a:lnTo>
                <a:lnTo>
                  <a:pt x="4803" y="342"/>
                </a:lnTo>
                <a:lnTo>
                  <a:pt x="4803" y="339"/>
                </a:lnTo>
                <a:lnTo>
                  <a:pt x="4803" y="338"/>
                </a:lnTo>
                <a:lnTo>
                  <a:pt x="4803" y="337"/>
                </a:lnTo>
                <a:lnTo>
                  <a:pt x="4804" y="339"/>
                </a:lnTo>
                <a:lnTo>
                  <a:pt x="4804" y="339"/>
                </a:lnTo>
                <a:lnTo>
                  <a:pt x="4804" y="340"/>
                </a:lnTo>
                <a:lnTo>
                  <a:pt x="4804" y="339"/>
                </a:lnTo>
                <a:lnTo>
                  <a:pt x="4805" y="337"/>
                </a:lnTo>
                <a:lnTo>
                  <a:pt x="4805" y="336"/>
                </a:lnTo>
                <a:lnTo>
                  <a:pt x="4805" y="335"/>
                </a:lnTo>
                <a:lnTo>
                  <a:pt x="4805" y="334"/>
                </a:lnTo>
                <a:lnTo>
                  <a:pt x="4806" y="333"/>
                </a:lnTo>
                <a:lnTo>
                  <a:pt x="4806" y="333"/>
                </a:lnTo>
                <a:lnTo>
                  <a:pt x="4806" y="335"/>
                </a:lnTo>
                <a:lnTo>
                  <a:pt x="4806" y="339"/>
                </a:lnTo>
                <a:lnTo>
                  <a:pt x="4807" y="339"/>
                </a:lnTo>
                <a:lnTo>
                  <a:pt x="4807" y="336"/>
                </a:lnTo>
                <a:lnTo>
                  <a:pt x="4807" y="333"/>
                </a:lnTo>
                <a:lnTo>
                  <a:pt x="4807" y="333"/>
                </a:lnTo>
                <a:lnTo>
                  <a:pt x="4807" y="334"/>
                </a:lnTo>
                <a:lnTo>
                  <a:pt x="4808" y="336"/>
                </a:lnTo>
                <a:lnTo>
                  <a:pt x="4808" y="336"/>
                </a:lnTo>
                <a:lnTo>
                  <a:pt x="4808" y="337"/>
                </a:lnTo>
                <a:lnTo>
                  <a:pt x="4808" y="338"/>
                </a:lnTo>
                <a:lnTo>
                  <a:pt x="4809" y="338"/>
                </a:lnTo>
                <a:lnTo>
                  <a:pt x="4809" y="337"/>
                </a:lnTo>
                <a:lnTo>
                  <a:pt x="4809" y="337"/>
                </a:lnTo>
                <a:lnTo>
                  <a:pt x="4809" y="336"/>
                </a:lnTo>
                <a:lnTo>
                  <a:pt x="4810" y="338"/>
                </a:lnTo>
                <a:lnTo>
                  <a:pt x="4810" y="339"/>
                </a:lnTo>
                <a:lnTo>
                  <a:pt x="4810" y="339"/>
                </a:lnTo>
                <a:lnTo>
                  <a:pt x="4810" y="336"/>
                </a:lnTo>
                <a:lnTo>
                  <a:pt x="4811" y="338"/>
                </a:lnTo>
                <a:lnTo>
                  <a:pt x="4811" y="339"/>
                </a:lnTo>
                <a:lnTo>
                  <a:pt x="4811" y="338"/>
                </a:lnTo>
                <a:lnTo>
                  <a:pt x="4811" y="337"/>
                </a:lnTo>
                <a:lnTo>
                  <a:pt x="4811" y="336"/>
                </a:lnTo>
                <a:lnTo>
                  <a:pt x="4812" y="338"/>
                </a:lnTo>
                <a:lnTo>
                  <a:pt x="4812" y="337"/>
                </a:lnTo>
                <a:lnTo>
                  <a:pt x="4812" y="338"/>
                </a:lnTo>
                <a:lnTo>
                  <a:pt x="4812" y="339"/>
                </a:lnTo>
                <a:lnTo>
                  <a:pt x="4813" y="341"/>
                </a:lnTo>
                <a:lnTo>
                  <a:pt x="4813" y="340"/>
                </a:lnTo>
                <a:lnTo>
                  <a:pt x="4813" y="339"/>
                </a:lnTo>
                <a:lnTo>
                  <a:pt x="4813" y="339"/>
                </a:lnTo>
                <a:lnTo>
                  <a:pt x="4814" y="339"/>
                </a:lnTo>
                <a:lnTo>
                  <a:pt x="4814" y="342"/>
                </a:lnTo>
                <a:lnTo>
                  <a:pt x="4814" y="341"/>
                </a:lnTo>
                <a:lnTo>
                  <a:pt x="4814" y="338"/>
                </a:lnTo>
                <a:lnTo>
                  <a:pt x="4815" y="337"/>
                </a:lnTo>
                <a:lnTo>
                  <a:pt x="4815" y="339"/>
                </a:lnTo>
                <a:lnTo>
                  <a:pt x="4815" y="340"/>
                </a:lnTo>
                <a:lnTo>
                  <a:pt x="4816" y="340"/>
                </a:lnTo>
                <a:lnTo>
                  <a:pt x="4816" y="340"/>
                </a:lnTo>
                <a:lnTo>
                  <a:pt x="4816" y="340"/>
                </a:lnTo>
                <a:lnTo>
                  <a:pt x="4816" y="338"/>
                </a:lnTo>
                <a:lnTo>
                  <a:pt x="4816" y="338"/>
                </a:lnTo>
                <a:lnTo>
                  <a:pt x="4816" y="340"/>
                </a:lnTo>
                <a:lnTo>
                  <a:pt x="4817" y="341"/>
                </a:lnTo>
                <a:lnTo>
                  <a:pt x="4817" y="340"/>
                </a:lnTo>
                <a:lnTo>
                  <a:pt x="4817" y="339"/>
                </a:lnTo>
                <a:lnTo>
                  <a:pt x="4817" y="339"/>
                </a:lnTo>
                <a:lnTo>
                  <a:pt x="4818" y="338"/>
                </a:lnTo>
                <a:lnTo>
                  <a:pt x="4818" y="337"/>
                </a:lnTo>
                <a:lnTo>
                  <a:pt x="4818" y="338"/>
                </a:lnTo>
                <a:lnTo>
                  <a:pt x="4819" y="339"/>
                </a:lnTo>
                <a:lnTo>
                  <a:pt x="4819" y="339"/>
                </a:lnTo>
                <a:lnTo>
                  <a:pt x="4819" y="338"/>
                </a:lnTo>
                <a:lnTo>
                  <a:pt x="4819" y="336"/>
                </a:lnTo>
                <a:lnTo>
                  <a:pt x="4820" y="337"/>
                </a:lnTo>
                <a:lnTo>
                  <a:pt x="4820" y="337"/>
                </a:lnTo>
                <a:lnTo>
                  <a:pt x="4820" y="337"/>
                </a:lnTo>
                <a:lnTo>
                  <a:pt x="4820" y="338"/>
                </a:lnTo>
                <a:lnTo>
                  <a:pt x="4820" y="338"/>
                </a:lnTo>
                <a:lnTo>
                  <a:pt x="4820" y="338"/>
                </a:lnTo>
                <a:lnTo>
                  <a:pt x="4821" y="338"/>
                </a:lnTo>
                <a:lnTo>
                  <a:pt x="4821" y="338"/>
                </a:lnTo>
                <a:lnTo>
                  <a:pt x="4821" y="340"/>
                </a:lnTo>
                <a:lnTo>
                  <a:pt x="4821" y="340"/>
                </a:lnTo>
                <a:lnTo>
                  <a:pt x="4822" y="339"/>
                </a:lnTo>
                <a:lnTo>
                  <a:pt x="4822" y="338"/>
                </a:lnTo>
                <a:lnTo>
                  <a:pt x="4822" y="336"/>
                </a:lnTo>
                <a:lnTo>
                  <a:pt x="4823" y="337"/>
                </a:lnTo>
                <a:lnTo>
                  <a:pt x="4823" y="341"/>
                </a:lnTo>
                <a:lnTo>
                  <a:pt x="4823" y="337"/>
                </a:lnTo>
                <a:lnTo>
                  <a:pt x="4823" y="338"/>
                </a:lnTo>
                <a:lnTo>
                  <a:pt x="4824" y="338"/>
                </a:lnTo>
                <a:lnTo>
                  <a:pt x="4824" y="338"/>
                </a:lnTo>
                <a:lnTo>
                  <a:pt x="4824" y="339"/>
                </a:lnTo>
                <a:lnTo>
                  <a:pt x="4824" y="334"/>
                </a:lnTo>
                <a:lnTo>
                  <a:pt x="4825" y="332"/>
                </a:lnTo>
                <a:lnTo>
                  <a:pt x="4825" y="330"/>
                </a:lnTo>
                <a:lnTo>
                  <a:pt x="4825" y="330"/>
                </a:lnTo>
                <a:lnTo>
                  <a:pt x="4825" y="332"/>
                </a:lnTo>
                <a:lnTo>
                  <a:pt x="4825" y="331"/>
                </a:lnTo>
                <a:lnTo>
                  <a:pt x="4826" y="330"/>
                </a:lnTo>
                <a:lnTo>
                  <a:pt x="4826" y="330"/>
                </a:lnTo>
                <a:lnTo>
                  <a:pt x="4826" y="328"/>
                </a:lnTo>
                <a:lnTo>
                  <a:pt x="4826" y="327"/>
                </a:lnTo>
                <a:lnTo>
                  <a:pt x="4827" y="327"/>
                </a:lnTo>
                <a:lnTo>
                  <a:pt x="4827" y="328"/>
                </a:lnTo>
                <a:lnTo>
                  <a:pt x="4827" y="327"/>
                </a:lnTo>
                <a:lnTo>
                  <a:pt x="4827" y="326"/>
                </a:lnTo>
                <a:lnTo>
                  <a:pt x="4828" y="328"/>
                </a:lnTo>
                <a:lnTo>
                  <a:pt x="4828" y="330"/>
                </a:lnTo>
                <a:lnTo>
                  <a:pt x="4828" y="331"/>
                </a:lnTo>
                <a:lnTo>
                  <a:pt x="4828" y="330"/>
                </a:lnTo>
                <a:lnTo>
                  <a:pt x="4829" y="332"/>
                </a:lnTo>
                <a:lnTo>
                  <a:pt x="4829" y="334"/>
                </a:lnTo>
                <a:lnTo>
                  <a:pt x="4829" y="338"/>
                </a:lnTo>
                <a:lnTo>
                  <a:pt x="4829" y="339"/>
                </a:lnTo>
                <a:lnTo>
                  <a:pt x="4829" y="336"/>
                </a:lnTo>
                <a:lnTo>
                  <a:pt x="4830" y="337"/>
                </a:lnTo>
                <a:lnTo>
                  <a:pt x="4830" y="338"/>
                </a:lnTo>
                <a:lnTo>
                  <a:pt x="4830" y="339"/>
                </a:lnTo>
                <a:lnTo>
                  <a:pt x="4830" y="342"/>
                </a:lnTo>
                <a:lnTo>
                  <a:pt x="4831" y="339"/>
                </a:lnTo>
                <a:lnTo>
                  <a:pt x="4831" y="339"/>
                </a:lnTo>
                <a:lnTo>
                  <a:pt x="4831" y="338"/>
                </a:lnTo>
                <a:lnTo>
                  <a:pt x="4831" y="339"/>
                </a:lnTo>
                <a:lnTo>
                  <a:pt x="4832" y="337"/>
                </a:lnTo>
                <a:lnTo>
                  <a:pt x="4832" y="338"/>
                </a:lnTo>
                <a:lnTo>
                  <a:pt x="4832" y="336"/>
                </a:lnTo>
                <a:lnTo>
                  <a:pt x="4832" y="338"/>
                </a:lnTo>
                <a:lnTo>
                  <a:pt x="4833" y="337"/>
                </a:lnTo>
                <a:lnTo>
                  <a:pt x="4833" y="338"/>
                </a:lnTo>
                <a:lnTo>
                  <a:pt x="4833" y="338"/>
                </a:lnTo>
                <a:lnTo>
                  <a:pt x="4833" y="337"/>
                </a:lnTo>
                <a:lnTo>
                  <a:pt x="4834" y="324"/>
                </a:lnTo>
                <a:lnTo>
                  <a:pt x="4834" y="294"/>
                </a:lnTo>
                <a:lnTo>
                  <a:pt x="4834" y="233"/>
                </a:lnTo>
                <a:lnTo>
                  <a:pt x="4834" y="162"/>
                </a:lnTo>
                <a:lnTo>
                  <a:pt x="4834" y="89"/>
                </a:lnTo>
                <a:lnTo>
                  <a:pt x="4835" y="41"/>
                </a:lnTo>
                <a:lnTo>
                  <a:pt x="4835" y="32"/>
                </a:lnTo>
                <a:lnTo>
                  <a:pt x="4835" y="68"/>
                </a:lnTo>
                <a:lnTo>
                  <a:pt x="4835" y="132"/>
                </a:lnTo>
                <a:lnTo>
                  <a:pt x="4836" y="204"/>
                </a:lnTo>
                <a:lnTo>
                  <a:pt x="4836" y="268"/>
                </a:lnTo>
                <a:lnTo>
                  <a:pt x="4836" y="308"/>
                </a:lnTo>
                <a:lnTo>
                  <a:pt x="4836" y="323"/>
                </a:lnTo>
                <a:lnTo>
                  <a:pt x="4837" y="325"/>
                </a:lnTo>
                <a:lnTo>
                  <a:pt x="4837" y="328"/>
                </a:lnTo>
                <a:lnTo>
                  <a:pt x="4837" y="330"/>
                </a:lnTo>
                <a:lnTo>
                  <a:pt x="4837" y="332"/>
                </a:lnTo>
                <a:lnTo>
                  <a:pt x="4838" y="332"/>
                </a:lnTo>
                <a:lnTo>
                  <a:pt x="4838" y="333"/>
                </a:lnTo>
                <a:lnTo>
                  <a:pt x="4838" y="334"/>
                </a:lnTo>
                <a:lnTo>
                  <a:pt x="4838" y="336"/>
                </a:lnTo>
                <a:lnTo>
                  <a:pt x="4838" y="337"/>
                </a:lnTo>
                <a:lnTo>
                  <a:pt x="4839" y="336"/>
                </a:lnTo>
                <a:lnTo>
                  <a:pt x="4839" y="338"/>
                </a:lnTo>
                <a:lnTo>
                  <a:pt x="4839" y="339"/>
                </a:lnTo>
                <a:lnTo>
                  <a:pt x="4839" y="338"/>
                </a:lnTo>
                <a:lnTo>
                  <a:pt x="4840" y="336"/>
                </a:lnTo>
                <a:lnTo>
                  <a:pt x="4840" y="336"/>
                </a:lnTo>
                <a:lnTo>
                  <a:pt x="4840" y="336"/>
                </a:lnTo>
                <a:lnTo>
                  <a:pt x="4840" y="337"/>
                </a:lnTo>
                <a:lnTo>
                  <a:pt x="4841" y="336"/>
                </a:lnTo>
                <a:lnTo>
                  <a:pt x="4841" y="334"/>
                </a:lnTo>
                <a:lnTo>
                  <a:pt x="4841" y="333"/>
                </a:lnTo>
                <a:lnTo>
                  <a:pt x="4841" y="334"/>
                </a:lnTo>
                <a:lnTo>
                  <a:pt x="4842" y="336"/>
                </a:lnTo>
                <a:lnTo>
                  <a:pt x="4842" y="335"/>
                </a:lnTo>
                <a:lnTo>
                  <a:pt x="4842" y="336"/>
                </a:lnTo>
                <a:lnTo>
                  <a:pt x="4842" y="333"/>
                </a:lnTo>
                <a:lnTo>
                  <a:pt x="4842" y="332"/>
                </a:lnTo>
                <a:lnTo>
                  <a:pt x="4843" y="331"/>
                </a:lnTo>
                <a:lnTo>
                  <a:pt x="4843" y="332"/>
                </a:lnTo>
                <a:lnTo>
                  <a:pt x="4843" y="334"/>
                </a:lnTo>
                <a:lnTo>
                  <a:pt x="4843" y="332"/>
                </a:lnTo>
                <a:lnTo>
                  <a:pt x="4844" y="331"/>
                </a:lnTo>
                <a:lnTo>
                  <a:pt x="4844" y="332"/>
                </a:lnTo>
                <a:lnTo>
                  <a:pt x="4844" y="328"/>
                </a:lnTo>
                <a:lnTo>
                  <a:pt x="4844" y="327"/>
                </a:lnTo>
                <a:lnTo>
                  <a:pt x="4845" y="327"/>
                </a:lnTo>
                <a:lnTo>
                  <a:pt x="4845" y="327"/>
                </a:lnTo>
                <a:lnTo>
                  <a:pt x="4845" y="328"/>
                </a:lnTo>
                <a:lnTo>
                  <a:pt x="4845" y="322"/>
                </a:lnTo>
                <a:lnTo>
                  <a:pt x="4846" y="321"/>
                </a:lnTo>
                <a:lnTo>
                  <a:pt x="4846" y="320"/>
                </a:lnTo>
                <a:lnTo>
                  <a:pt x="4846" y="319"/>
                </a:lnTo>
                <a:lnTo>
                  <a:pt x="4846" y="316"/>
                </a:lnTo>
                <a:lnTo>
                  <a:pt x="4847" y="312"/>
                </a:lnTo>
                <a:lnTo>
                  <a:pt x="4847" y="308"/>
                </a:lnTo>
                <a:lnTo>
                  <a:pt x="4847" y="304"/>
                </a:lnTo>
                <a:lnTo>
                  <a:pt x="4847" y="302"/>
                </a:lnTo>
                <a:lnTo>
                  <a:pt x="4847" y="300"/>
                </a:lnTo>
                <a:lnTo>
                  <a:pt x="4848" y="296"/>
                </a:lnTo>
                <a:lnTo>
                  <a:pt x="4848" y="290"/>
                </a:lnTo>
                <a:lnTo>
                  <a:pt x="4848" y="286"/>
                </a:lnTo>
                <a:lnTo>
                  <a:pt x="4848" y="284"/>
                </a:lnTo>
                <a:lnTo>
                  <a:pt x="4849" y="283"/>
                </a:lnTo>
                <a:lnTo>
                  <a:pt x="4849" y="280"/>
                </a:lnTo>
                <a:lnTo>
                  <a:pt x="4849" y="275"/>
                </a:lnTo>
                <a:lnTo>
                  <a:pt x="4849" y="276"/>
                </a:lnTo>
                <a:lnTo>
                  <a:pt x="4850" y="276"/>
                </a:lnTo>
                <a:lnTo>
                  <a:pt x="4850" y="276"/>
                </a:lnTo>
                <a:lnTo>
                  <a:pt x="4850" y="274"/>
                </a:lnTo>
                <a:lnTo>
                  <a:pt x="4850" y="275"/>
                </a:lnTo>
                <a:lnTo>
                  <a:pt x="4851" y="282"/>
                </a:lnTo>
                <a:lnTo>
                  <a:pt x="4851" y="286"/>
                </a:lnTo>
                <a:lnTo>
                  <a:pt x="4851" y="291"/>
                </a:lnTo>
                <a:lnTo>
                  <a:pt x="4851" y="294"/>
                </a:lnTo>
                <a:lnTo>
                  <a:pt x="4851" y="299"/>
                </a:lnTo>
                <a:lnTo>
                  <a:pt x="4852" y="304"/>
                </a:lnTo>
                <a:lnTo>
                  <a:pt x="4852" y="309"/>
                </a:lnTo>
                <a:lnTo>
                  <a:pt x="4852" y="316"/>
                </a:lnTo>
                <a:lnTo>
                  <a:pt x="4852" y="317"/>
                </a:lnTo>
                <a:lnTo>
                  <a:pt x="4853" y="319"/>
                </a:lnTo>
                <a:lnTo>
                  <a:pt x="4853" y="322"/>
                </a:lnTo>
                <a:lnTo>
                  <a:pt x="4853" y="327"/>
                </a:lnTo>
                <a:lnTo>
                  <a:pt x="4853" y="326"/>
                </a:lnTo>
                <a:lnTo>
                  <a:pt x="4854" y="326"/>
                </a:lnTo>
                <a:lnTo>
                  <a:pt x="4854" y="330"/>
                </a:lnTo>
                <a:lnTo>
                  <a:pt x="4854" y="330"/>
                </a:lnTo>
                <a:lnTo>
                  <a:pt x="4855" y="332"/>
                </a:lnTo>
                <a:lnTo>
                  <a:pt x="4855" y="332"/>
                </a:lnTo>
                <a:lnTo>
                  <a:pt x="4855" y="332"/>
                </a:lnTo>
                <a:lnTo>
                  <a:pt x="4855" y="334"/>
                </a:lnTo>
                <a:lnTo>
                  <a:pt x="4856" y="332"/>
                </a:lnTo>
                <a:lnTo>
                  <a:pt x="4856" y="333"/>
                </a:lnTo>
                <a:lnTo>
                  <a:pt x="4856" y="334"/>
                </a:lnTo>
                <a:lnTo>
                  <a:pt x="4856" y="333"/>
                </a:lnTo>
                <a:lnTo>
                  <a:pt x="4856" y="333"/>
                </a:lnTo>
                <a:lnTo>
                  <a:pt x="4856" y="334"/>
                </a:lnTo>
                <a:lnTo>
                  <a:pt x="4857" y="334"/>
                </a:lnTo>
                <a:lnTo>
                  <a:pt x="4857" y="333"/>
                </a:lnTo>
                <a:lnTo>
                  <a:pt x="4857" y="332"/>
                </a:lnTo>
                <a:lnTo>
                  <a:pt x="4858" y="333"/>
                </a:lnTo>
                <a:lnTo>
                  <a:pt x="4858" y="334"/>
                </a:lnTo>
                <a:lnTo>
                  <a:pt x="4858" y="335"/>
                </a:lnTo>
                <a:lnTo>
                  <a:pt x="4858" y="336"/>
                </a:lnTo>
                <a:lnTo>
                  <a:pt x="4859" y="336"/>
                </a:lnTo>
                <a:lnTo>
                  <a:pt x="4859" y="336"/>
                </a:lnTo>
                <a:lnTo>
                  <a:pt x="4859" y="334"/>
                </a:lnTo>
                <a:lnTo>
                  <a:pt x="4859" y="336"/>
                </a:lnTo>
                <a:lnTo>
                  <a:pt x="4860" y="337"/>
                </a:lnTo>
                <a:lnTo>
                  <a:pt x="4860" y="336"/>
                </a:lnTo>
                <a:lnTo>
                  <a:pt x="4860" y="334"/>
                </a:lnTo>
                <a:lnTo>
                  <a:pt x="4860" y="333"/>
                </a:lnTo>
                <a:lnTo>
                  <a:pt x="4860" y="334"/>
                </a:lnTo>
                <a:lnTo>
                  <a:pt x="4861" y="337"/>
                </a:lnTo>
                <a:lnTo>
                  <a:pt x="4861" y="339"/>
                </a:lnTo>
                <a:lnTo>
                  <a:pt x="4861" y="339"/>
                </a:lnTo>
                <a:lnTo>
                  <a:pt x="4861" y="338"/>
                </a:lnTo>
                <a:lnTo>
                  <a:pt x="4862" y="339"/>
                </a:lnTo>
                <a:lnTo>
                  <a:pt x="4862" y="337"/>
                </a:lnTo>
                <a:lnTo>
                  <a:pt x="4862" y="337"/>
                </a:lnTo>
                <a:lnTo>
                  <a:pt x="4862" y="340"/>
                </a:lnTo>
                <a:lnTo>
                  <a:pt x="4863" y="340"/>
                </a:lnTo>
                <a:lnTo>
                  <a:pt x="4863" y="338"/>
                </a:lnTo>
                <a:lnTo>
                  <a:pt x="4863" y="336"/>
                </a:lnTo>
                <a:lnTo>
                  <a:pt x="4863" y="335"/>
                </a:lnTo>
                <a:lnTo>
                  <a:pt x="4864" y="334"/>
                </a:lnTo>
                <a:lnTo>
                  <a:pt x="4864" y="335"/>
                </a:lnTo>
                <a:lnTo>
                  <a:pt x="4864" y="336"/>
                </a:lnTo>
                <a:lnTo>
                  <a:pt x="4864" y="336"/>
                </a:lnTo>
                <a:lnTo>
                  <a:pt x="4865" y="336"/>
                </a:lnTo>
                <a:lnTo>
                  <a:pt x="4865" y="334"/>
                </a:lnTo>
                <a:lnTo>
                  <a:pt x="4865" y="333"/>
                </a:lnTo>
                <a:lnTo>
                  <a:pt x="4865" y="337"/>
                </a:lnTo>
                <a:lnTo>
                  <a:pt x="4865" y="335"/>
                </a:lnTo>
                <a:lnTo>
                  <a:pt x="4866" y="336"/>
                </a:lnTo>
                <a:lnTo>
                  <a:pt x="4866" y="334"/>
                </a:lnTo>
                <a:lnTo>
                  <a:pt x="4866" y="333"/>
                </a:lnTo>
                <a:lnTo>
                  <a:pt x="4866" y="336"/>
                </a:lnTo>
                <a:lnTo>
                  <a:pt x="4867" y="334"/>
                </a:lnTo>
                <a:lnTo>
                  <a:pt x="4867" y="333"/>
                </a:lnTo>
                <a:lnTo>
                  <a:pt x="4867" y="332"/>
                </a:lnTo>
                <a:lnTo>
                  <a:pt x="4867" y="333"/>
                </a:lnTo>
                <a:lnTo>
                  <a:pt x="4868" y="334"/>
                </a:lnTo>
                <a:lnTo>
                  <a:pt x="4868" y="334"/>
                </a:lnTo>
                <a:lnTo>
                  <a:pt x="4868" y="334"/>
                </a:lnTo>
                <a:lnTo>
                  <a:pt x="4868" y="332"/>
                </a:lnTo>
                <a:lnTo>
                  <a:pt x="4869" y="333"/>
                </a:lnTo>
                <a:lnTo>
                  <a:pt x="4869" y="333"/>
                </a:lnTo>
                <a:lnTo>
                  <a:pt x="4869" y="334"/>
                </a:lnTo>
                <a:lnTo>
                  <a:pt x="4869" y="334"/>
                </a:lnTo>
                <a:lnTo>
                  <a:pt x="4869" y="335"/>
                </a:lnTo>
                <a:lnTo>
                  <a:pt x="4870" y="336"/>
                </a:lnTo>
                <a:lnTo>
                  <a:pt x="4870" y="337"/>
                </a:lnTo>
                <a:lnTo>
                  <a:pt x="4870" y="337"/>
                </a:lnTo>
                <a:lnTo>
                  <a:pt x="4870" y="333"/>
                </a:lnTo>
                <a:lnTo>
                  <a:pt x="4871" y="333"/>
                </a:lnTo>
                <a:lnTo>
                  <a:pt x="4871" y="335"/>
                </a:lnTo>
                <a:lnTo>
                  <a:pt x="4871" y="337"/>
                </a:lnTo>
                <a:lnTo>
                  <a:pt x="4871" y="337"/>
                </a:lnTo>
                <a:lnTo>
                  <a:pt x="4872" y="336"/>
                </a:lnTo>
                <a:lnTo>
                  <a:pt x="4872" y="336"/>
                </a:lnTo>
                <a:lnTo>
                  <a:pt x="4872" y="337"/>
                </a:lnTo>
                <a:lnTo>
                  <a:pt x="4872" y="336"/>
                </a:lnTo>
                <a:lnTo>
                  <a:pt x="4873" y="336"/>
                </a:lnTo>
                <a:lnTo>
                  <a:pt x="4873" y="337"/>
                </a:lnTo>
                <a:lnTo>
                  <a:pt x="4873" y="336"/>
                </a:lnTo>
                <a:lnTo>
                  <a:pt x="4873" y="336"/>
                </a:lnTo>
                <a:lnTo>
                  <a:pt x="4874" y="335"/>
                </a:lnTo>
                <a:lnTo>
                  <a:pt x="4874" y="336"/>
                </a:lnTo>
                <a:lnTo>
                  <a:pt x="4874" y="337"/>
                </a:lnTo>
                <a:lnTo>
                  <a:pt x="4874" y="337"/>
                </a:lnTo>
                <a:lnTo>
                  <a:pt x="4874" y="338"/>
                </a:lnTo>
                <a:lnTo>
                  <a:pt x="4875" y="339"/>
                </a:lnTo>
                <a:lnTo>
                  <a:pt x="4875" y="340"/>
                </a:lnTo>
                <a:lnTo>
                  <a:pt x="4875" y="342"/>
                </a:lnTo>
                <a:lnTo>
                  <a:pt x="4875" y="337"/>
                </a:lnTo>
                <a:lnTo>
                  <a:pt x="4876" y="335"/>
                </a:lnTo>
                <a:lnTo>
                  <a:pt x="4876" y="333"/>
                </a:lnTo>
                <a:lnTo>
                  <a:pt x="4876" y="334"/>
                </a:lnTo>
                <a:lnTo>
                  <a:pt x="4876" y="339"/>
                </a:lnTo>
                <a:lnTo>
                  <a:pt x="4877" y="339"/>
                </a:lnTo>
                <a:lnTo>
                  <a:pt x="4877" y="338"/>
                </a:lnTo>
                <a:lnTo>
                  <a:pt x="4877" y="337"/>
                </a:lnTo>
                <a:lnTo>
                  <a:pt x="4877" y="336"/>
                </a:lnTo>
                <a:lnTo>
                  <a:pt x="4878" y="337"/>
                </a:lnTo>
                <a:lnTo>
                  <a:pt x="4878" y="336"/>
                </a:lnTo>
                <a:lnTo>
                  <a:pt x="4878" y="337"/>
                </a:lnTo>
                <a:lnTo>
                  <a:pt x="4878" y="336"/>
                </a:lnTo>
                <a:lnTo>
                  <a:pt x="4878" y="337"/>
                </a:lnTo>
                <a:lnTo>
                  <a:pt x="4879" y="337"/>
                </a:lnTo>
                <a:lnTo>
                  <a:pt x="4879" y="336"/>
                </a:lnTo>
                <a:lnTo>
                  <a:pt x="4879" y="336"/>
                </a:lnTo>
                <a:lnTo>
                  <a:pt x="4879" y="334"/>
                </a:lnTo>
                <a:lnTo>
                  <a:pt x="4880" y="334"/>
                </a:lnTo>
                <a:lnTo>
                  <a:pt x="4880" y="335"/>
                </a:lnTo>
                <a:lnTo>
                  <a:pt x="4880" y="336"/>
                </a:lnTo>
                <a:lnTo>
                  <a:pt x="4880" y="336"/>
                </a:lnTo>
                <a:lnTo>
                  <a:pt x="4881" y="337"/>
                </a:lnTo>
                <a:lnTo>
                  <a:pt x="4881" y="337"/>
                </a:lnTo>
                <a:lnTo>
                  <a:pt x="4881" y="336"/>
                </a:lnTo>
                <a:lnTo>
                  <a:pt x="4881" y="334"/>
                </a:lnTo>
                <a:lnTo>
                  <a:pt x="4882" y="334"/>
                </a:lnTo>
                <a:lnTo>
                  <a:pt x="4882" y="334"/>
                </a:lnTo>
                <a:lnTo>
                  <a:pt x="4882" y="336"/>
                </a:lnTo>
                <a:lnTo>
                  <a:pt x="4882" y="335"/>
                </a:lnTo>
                <a:lnTo>
                  <a:pt x="4882" y="336"/>
                </a:lnTo>
                <a:lnTo>
                  <a:pt x="4883" y="337"/>
                </a:lnTo>
                <a:lnTo>
                  <a:pt x="4883" y="337"/>
                </a:lnTo>
                <a:lnTo>
                  <a:pt x="4883" y="335"/>
                </a:lnTo>
                <a:lnTo>
                  <a:pt x="4883" y="333"/>
                </a:lnTo>
                <a:lnTo>
                  <a:pt x="4884" y="333"/>
                </a:lnTo>
                <a:lnTo>
                  <a:pt x="4884" y="334"/>
                </a:lnTo>
                <a:lnTo>
                  <a:pt x="4884" y="334"/>
                </a:lnTo>
                <a:lnTo>
                  <a:pt x="4884" y="335"/>
                </a:lnTo>
                <a:lnTo>
                  <a:pt x="4885" y="336"/>
                </a:lnTo>
                <a:lnTo>
                  <a:pt x="4885" y="336"/>
                </a:lnTo>
                <a:lnTo>
                  <a:pt x="4885" y="335"/>
                </a:lnTo>
                <a:lnTo>
                  <a:pt x="4885" y="331"/>
                </a:lnTo>
                <a:lnTo>
                  <a:pt x="4886" y="329"/>
                </a:lnTo>
                <a:lnTo>
                  <a:pt x="4886" y="330"/>
                </a:lnTo>
                <a:lnTo>
                  <a:pt x="4886" y="329"/>
                </a:lnTo>
                <a:lnTo>
                  <a:pt x="4886" y="330"/>
                </a:lnTo>
                <a:lnTo>
                  <a:pt x="4887" y="328"/>
                </a:lnTo>
                <a:lnTo>
                  <a:pt x="4887" y="328"/>
                </a:lnTo>
                <a:lnTo>
                  <a:pt x="4887" y="328"/>
                </a:lnTo>
                <a:lnTo>
                  <a:pt x="4887" y="327"/>
                </a:lnTo>
                <a:lnTo>
                  <a:pt x="4887" y="324"/>
                </a:lnTo>
                <a:lnTo>
                  <a:pt x="4888" y="321"/>
                </a:lnTo>
                <a:lnTo>
                  <a:pt x="4888" y="322"/>
                </a:lnTo>
                <a:lnTo>
                  <a:pt x="4888" y="325"/>
                </a:lnTo>
                <a:lnTo>
                  <a:pt x="4888" y="325"/>
                </a:lnTo>
                <a:lnTo>
                  <a:pt x="4889" y="324"/>
                </a:lnTo>
                <a:lnTo>
                  <a:pt x="4889" y="325"/>
                </a:lnTo>
                <a:lnTo>
                  <a:pt x="4889" y="325"/>
                </a:lnTo>
                <a:lnTo>
                  <a:pt x="4889" y="325"/>
                </a:lnTo>
                <a:lnTo>
                  <a:pt x="4890" y="327"/>
                </a:lnTo>
                <a:lnTo>
                  <a:pt x="4890" y="330"/>
                </a:lnTo>
                <a:lnTo>
                  <a:pt x="4890" y="334"/>
                </a:lnTo>
                <a:lnTo>
                  <a:pt x="4891" y="337"/>
                </a:lnTo>
                <a:lnTo>
                  <a:pt x="4891" y="335"/>
                </a:lnTo>
                <a:lnTo>
                  <a:pt x="4891" y="334"/>
                </a:lnTo>
                <a:lnTo>
                  <a:pt x="4891" y="333"/>
                </a:lnTo>
                <a:lnTo>
                  <a:pt x="4891" y="334"/>
                </a:lnTo>
                <a:lnTo>
                  <a:pt x="4891" y="336"/>
                </a:lnTo>
                <a:lnTo>
                  <a:pt x="4892" y="336"/>
                </a:lnTo>
                <a:lnTo>
                  <a:pt x="4892" y="337"/>
                </a:lnTo>
                <a:lnTo>
                  <a:pt x="4892" y="337"/>
                </a:lnTo>
                <a:lnTo>
                  <a:pt x="4892" y="338"/>
                </a:lnTo>
                <a:lnTo>
                  <a:pt x="4893" y="338"/>
                </a:lnTo>
                <a:lnTo>
                  <a:pt x="4893" y="337"/>
                </a:lnTo>
                <a:lnTo>
                  <a:pt x="4893" y="336"/>
                </a:lnTo>
                <a:lnTo>
                  <a:pt x="4894" y="333"/>
                </a:lnTo>
                <a:lnTo>
                  <a:pt x="4894" y="334"/>
                </a:lnTo>
                <a:lnTo>
                  <a:pt x="4894" y="334"/>
                </a:lnTo>
                <a:lnTo>
                  <a:pt x="4894" y="335"/>
                </a:lnTo>
                <a:lnTo>
                  <a:pt x="4895" y="337"/>
                </a:lnTo>
                <a:lnTo>
                  <a:pt x="4895" y="334"/>
                </a:lnTo>
                <a:lnTo>
                  <a:pt x="4895" y="322"/>
                </a:lnTo>
                <a:lnTo>
                  <a:pt x="4895" y="283"/>
                </a:lnTo>
                <a:lnTo>
                  <a:pt x="4896" y="217"/>
                </a:lnTo>
                <a:lnTo>
                  <a:pt x="4896" y="139"/>
                </a:lnTo>
                <a:lnTo>
                  <a:pt x="4896" y="67"/>
                </a:lnTo>
                <a:lnTo>
                  <a:pt x="4896" y="27"/>
                </a:lnTo>
                <a:lnTo>
                  <a:pt x="4896" y="33"/>
                </a:lnTo>
                <a:lnTo>
                  <a:pt x="4897" y="79"/>
                </a:lnTo>
                <a:lnTo>
                  <a:pt x="4897" y="146"/>
                </a:lnTo>
                <a:lnTo>
                  <a:pt x="4897" y="214"/>
                </a:lnTo>
                <a:lnTo>
                  <a:pt x="4897" y="274"/>
                </a:lnTo>
                <a:lnTo>
                  <a:pt x="4898" y="308"/>
                </a:lnTo>
                <a:lnTo>
                  <a:pt x="4898" y="322"/>
                </a:lnTo>
                <a:lnTo>
                  <a:pt x="4898" y="323"/>
                </a:lnTo>
                <a:lnTo>
                  <a:pt x="4898" y="324"/>
                </a:lnTo>
                <a:lnTo>
                  <a:pt x="4899" y="328"/>
                </a:lnTo>
                <a:lnTo>
                  <a:pt x="4899" y="331"/>
                </a:lnTo>
                <a:lnTo>
                  <a:pt x="4899" y="333"/>
                </a:lnTo>
                <a:lnTo>
                  <a:pt x="4899" y="333"/>
                </a:lnTo>
                <a:lnTo>
                  <a:pt x="4900" y="334"/>
                </a:lnTo>
                <a:lnTo>
                  <a:pt x="4900" y="334"/>
                </a:lnTo>
                <a:lnTo>
                  <a:pt x="4900" y="335"/>
                </a:lnTo>
                <a:lnTo>
                  <a:pt x="4900" y="335"/>
                </a:lnTo>
                <a:lnTo>
                  <a:pt x="4900" y="335"/>
                </a:lnTo>
                <a:lnTo>
                  <a:pt x="4901" y="334"/>
                </a:lnTo>
                <a:lnTo>
                  <a:pt x="4901" y="334"/>
                </a:lnTo>
                <a:lnTo>
                  <a:pt x="4901" y="335"/>
                </a:lnTo>
                <a:lnTo>
                  <a:pt x="4901" y="334"/>
                </a:lnTo>
                <a:lnTo>
                  <a:pt x="4902" y="334"/>
                </a:lnTo>
                <a:lnTo>
                  <a:pt x="4902" y="333"/>
                </a:lnTo>
                <a:lnTo>
                  <a:pt x="4902" y="334"/>
                </a:lnTo>
                <a:lnTo>
                  <a:pt x="4902" y="336"/>
                </a:lnTo>
                <a:lnTo>
                  <a:pt x="4903" y="337"/>
                </a:lnTo>
                <a:lnTo>
                  <a:pt x="4903" y="334"/>
                </a:lnTo>
                <a:lnTo>
                  <a:pt x="4903" y="332"/>
                </a:lnTo>
                <a:lnTo>
                  <a:pt x="4903" y="332"/>
                </a:lnTo>
                <a:lnTo>
                  <a:pt x="4904" y="332"/>
                </a:lnTo>
                <a:lnTo>
                  <a:pt x="4904" y="332"/>
                </a:lnTo>
                <a:lnTo>
                  <a:pt x="4904" y="333"/>
                </a:lnTo>
                <a:lnTo>
                  <a:pt x="4904" y="332"/>
                </a:lnTo>
                <a:lnTo>
                  <a:pt x="4905" y="330"/>
                </a:lnTo>
                <a:lnTo>
                  <a:pt x="4905" y="328"/>
                </a:lnTo>
                <a:lnTo>
                  <a:pt x="4905" y="329"/>
                </a:lnTo>
                <a:lnTo>
                  <a:pt x="4905" y="330"/>
                </a:lnTo>
                <a:lnTo>
                  <a:pt x="4905" y="328"/>
                </a:lnTo>
                <a:lnTo>
                  <a:pt x="4906" y="327"/>
                </a:lnTo>
                <a:lnTo>
                  <a:pt x="4906" y="324"/>
                </a:lnTo>
                <a:lnTo>
                  <a:pt x="4906" y="327"/>
                </a:lnTo>
                <a:lnTo>
                  <a:pt x="4906" y="328"/>
                </a:lnTo>
                <a:lnTo>
                  <a:pt x="4907" y="323"/>
                </a:lnTo>
                <a:lnTo>
                  <a:pt x="4907" y="319"/>
                </a:lnTo>
                <a:lnTo>
                  <a:pt x="4907" y="318"/>
                </a:lnTo>
                <a:lnTo>
                  <a:pt x="4907" y="316"/>
                </a:lnTo>
                <a:lnTo>
                  <a:pt x="4908" y="312"/>
                </a:lnTo>
                <a:lnTo>
                  <a:pt x="4908" y="312"/>
                </a:lnTo>
                <a:lnTo>
                  <a:pt x="4908" y="310"/>
                </a:lnTo>
                <a:lnTo>
                  <a:pt x="4908" y="308"/>
                </a:lnTo>
                <a:lnTo>
                  <a:pt x="4909" y="305"/>
                </a:lnTo>
                <a:lnTo>
                  <a:pt x="4909" y="302"/>
                </a:lnTo>
                <a:lnTo>
                  <a:pt x="4909" y="298"/>
                </a:lnTo>
                <a:lnTo>
                  <a:pt x="4909" y="294"/>
                </a:lnTo>
                <a:lnTo>
                  <a:pt x="4909" y="288"/>
                </a:lnTo>
                <a:lnTo>
                  <a:pt x="4910" y="286"/>
                </a:lnTo>
                <a:lnTo>
                  <a:pt x="4910" y="286"/>
                </a:lnTo>
                <a:lnTo>
                  <a:pt x="4910" y="283"/>
                </a:lnTo>
                <a:lnTo>
                  <a:pt x="4910" y="278"/>
                </a:lnTo>
                <a:lnTo>
                  <a:pt x="4911" y="276"/>
                </a:lnTo>
                <a:lnTo>
                  <a:pt x="4911" y="274"/>
                </a:lnTo>
                <a:lnTo>
                  <a:pt x="4911" y="274"/>
                </a:lnTo>
                <a:lnTo>
                  <a:pt x="4911" y="274"/>
                </a:lnTo>
                <a:lnTo>
                  <a:pt x="4912" y="275"/>
                </a:lnTo>
                <a:lnTo>
                  <a:pt x="4912" y="278"/>
                </a:lnTo>
                <a:lnTo>
                  <a:pt x="4912" y="280"/>
                </a:lnTo>
                <a:lnTo>
                  <a:pt x="4912" y="287"/>
                </a:lnTo>
                <a:lnTo>
                  <a:pt x="4913" y="290"/>
                </a:lnTo>
                <a:lnTo>
                  <a:pt x="4913" y="295"/>
                </a:lnTo>
                <a:lnTo>
                  <a:pt x="4913" y="300"/>
                </a:lnTo>
                <a:lnTo>
                  <a:pt x="4913" y="304"/>
                </a:lnTo>
                <a:lnTo>
                  <a:pt x="4914" y="308"/>
                </a:lnTo>
                <a:lnTo>
                  <a:pt x="4914" y="310"/>
                </a:lnTo>
                <a:lnTo>
                  <a:pt x="4914" y="312"/>
                </a:lnTo>
                <a:lnTo>
                  <a:pt x="4914" y="318"/>
                </a:lnTo>
                <a:lnTo>
                  <a:pt x="4914" y="323"/>
                </a:lnTo>
                <a:lnTo>
                  <a:pt x="4915" y="324"/>
                </a:lnTo>
                <a:lnTo>
                  <a:pt x="4915" y="324"/>
                </a:lnTo>
                <a:lnTo>
                  <a:pt x="4915" y="324"/>
                </a:lnTo>
                <a:lnTo>
                  <a:pt x="4915" y="324"/>
                </a:lnTo>
                <a:lnTo>
                  <a:pt x="4916" y="325"/>
                </a:lnTo>
                <a:lnTo>
                  <a:pt x="4916" y="328"/>
                </a:lnTo>
                <a:lnTo>
                  <a:pt x="4916" y="330"/>
                </a:lnTo>
                <a:lnTo>
                  <a:pt x="4916" y="329"/>
                </a:lnTo>
                <a:lnTo>
                  <a:pt x="4917" y="328"/>
                </a:lnTo>
                <a:lnTo>
                  <a:pt x="4917" y="328"/>
                </a:lnTo>
                <a:lnTo>
                  <a:pt x="4917" y="329"/>
                </a:lnTo>
                <a:lnTo>
                  <a:pt x="4917" y="328"/>
                </a:lnTo>
                <a:lnTo>
                  <a:pt x="4918" y="331"/>
                </a:lnTo>
                <a:lnTo>
                  <a:pt x="4918" y="330"/>
                </a:lnTo>
                <a:lnTo>
                  <a:pt x="4918" y="331"/>
                </a:lnTo>
                <a:lnTo>
                  <a:pt x="4918" y="332"/>
                </a:lnTo>
                <a:lnTo>
                  <a:pt x="4918" y="331"/>
                </a:lnTo>
                <a:lnTo>
                  <a:pt x="4919" y="332"/>
                </a:lnTo>
                <a:lnTo>
                  <a:pt x="4919" y="331"/>
                </a:lnTo>
                <a:lnTo>
                  <a:pt x="4919" y="332"/>
                </a:lnTo>
                <a:lnTo>
                  <a:pt x="4919" y="330"/>
                </a:lnTo>
                <a:lnTo>
                  <a:pt x="4920" y="330"/>
                </a:lnTo>
                <a:lnTo>
                  <a:pt x="4920" y="332"/>
                </a:lnTo>
                <a:lnTo>
                  <a:pt x="4920" y="332"/>
                </a:lnTo>
                <a:lnTo>
                  <a:pt x="4920" y="333"/>
                </a:lnTo>
                <a:lnTo>
                  <a:pt x="4921" y="332"/>
                </a:lnTo>
                <a:lnTo>
                  <a:pt x="4921" y="332"/>
                </a:lnTo>
                <a:lnTo>
                  <a:pt x="4921" y="332"/>
                </a:lnTo>
                <a:lnTo>
                  <a:pt x="4921" y="332"/>
                </a:lnTo>
                <a:lnTo>
                  <a:pt x="4922" y="335"/>
                </a:lnTo>
                <a:lnTo>
                  <a:pt x="4922" y="338"/>
                </a:lnTo>
                <a:lnTo>
                  <a:pt x="4922" y="336"/>
                </a:lnTo>
                <a:lnTo>
                  <a:pt x="4922" y="333"/>
                </a:lnTo>
                <a:lnTo>
                  <a:pt x="4922" y="330"/>
                </a:lnTo>
                <a:lnTo>
                  <a:pt x="4923" y="331"/>
                </a:lnTo>
                <a:lnTo>
                  <a:pt x="4923" y="332"/>
                </a:lnTo>
                <a:lnTo>
                  <a:pt x="4923" y="334"/>
                </a:lnTo>
                <a:lnTo>
                  <a:pt x="4923" y="335"/>
                </a:lnTo>
                <a:lnTo>
                  <a:pt x="4924" y="334"/>
                </a:lnTo>
                <a:lnTo>
                  <a:pt x="4924" y="334"/>
                </a:lnTo>
                <a:lnTo>
                  <a:pt x="4924" y="335"/>
                </a:lnTo>
                <a:lnTo>
                  <a:pt x="4924" y="335"/>
                </a:lnTo>
                <a:lnTo>
                  <a:pt x="4925" y="335"/>
                </a:lnTo>
                <a:lnTo>
                  <a:pt x="4925" y="335"/>
                </a:lnTo>
                <a:lnTo>
                  <a:pt x="4925" y="335"/>
                </a:lnTo>
                <a:lnTo>
                  <a:pt x="4925" y="333"/>
                </a:lnTo>
                <a:lnTo>
                  <a:pt x="4926" y="333"/>
                </a:lnTo>
                <a:lnTo>
                  <a:pt x="4926" y="332"/>
                </a:lnTo>
                <a:lnTo>
                  <a:pt x="4926" y="333"/>
                </a:lnTo>
                <a:lnTo>
                  <a:pt x="4927" y="333"/>
                </a:lnTo>
                <a:lnTo>
                  <a:pt x="4927" y="334"/>
                </a:lnTo>
                <a:lnTo>
                  <a:pt x="4927" y="335"/>
                </a:lnTo>
                <a:lnTo>
                  <a:pt x="4927" y="334"/>
                </a:lnTo>
                <a:lnTo>
                  <a:pt x="4927" y="334"/>
                </a:lnTo>
                <a:lnTo>
                  <a:pt x="4927" y="337"/>
                </a:lnTo>
                <a:lnTo>
                  <a:pt x="4928" y="334"/>
                </a:lnTo>
                <a:lnTo>
                  <a:pt x="4928" y="332"/>
                </a:lnTo>
                <a:lnTo>
                  <a:pt x="4928" y="330"/>
                </a:lnTo>
                <a:lnTo>
                  <a:pt x="4928" y="332"/>
                </a:lnTo>
                <a:lnTo>
                  <a:pt x="4929" y="335"/>
                </a:lnTo>
                <a:lnTo>
                  <a:pt x="4929" y="334"/>
                </a:lnTo>
                <a:lnTo>
                  <a:pt x="4929" y="336"/>
                </a:lnTo>
                <a:lnTo>
                  <a:pt x="4930" y="333"/>
                </a:lnTo>
                <a:lnTo>
                  <a:pt x="4930" y="330"/>
                </a:lnTo>
                <a:lnTo>
                  <a:pt x="4930" y="331"/>
                </a:lnTo>
                <a:lnTo>
                  <a:pt x="4930" y="333"/>
                </a:lnTo>
                <a:lnTo>
                  <a:pt x="4931" y="335"/>
                </a:lnTo>
                <a:lnTo>
                  <a:pt x="4931" y="336"/>
                </a:lnTo>
                <a:lnTo>
                  <a:pt x="4931" y="336"/>
                </a:lnTo>
                <a:lnTo>
                  <a:pt x="4931" y="334"/>
                </a:lnTo>
                <a:lnTo>
                  <a:pt x="4931" y="332"/>
                </a:lnTo>
                <a:lnTo>
                  <a:pt x="4931" y="333"/>
                </a:lnTo>
                <a:lnTo>
                  <a:pt x="4932" y="336"/>
                </a:lnTo>
                <a:lnTo>
                  <a:pt x="4932" y="339"/>
                </a:lnTo>
                <a:lnTo>
                  <a:pt x="4932" y="338"/>
                </a:lnTo>
                <a:lnTo>
                  <a:pt x="4933" y="336"/>
                </a:lnTo>
                <a:lnTo>
                  <a:pt x="4933" y="336"/>
                </a:lnTo>
                <a:lnTo>
                  <a:pt x="4933" y="336"/>
                </a:lnTo>
                <a:lnTo>
                  <a:pt x="4933" y="337"/>
                </a:lnTo>
                <a:lnTo>
                  <a:pt x="4934" y="336"/>
                </a:lnTo>
                <a:lnTo>
                  <a:pt x="4934" y="336"/>
                </a:lnTo>
                <a:lnTo>
                  <a:pt x="4934" y="336"/>
                </a:lnTo>
                <a:lnTo>
                  <a:pt x="4934" y="336"/>
                </a:lnTo>
                <a:lnTo>
                  <a:pt x="4935" y="336"/>
                </a:lnTo>
                <a:lnTo>
                  <a:pt x="4935" y="336"/>
                </a:lnTo>
                <a:lnTo>
                  <a:pt x="4935" y="336"/>
                </a:lnTo>
                <a:lnTo>
                  <a:pt x="4935" y="337"/>
                </a:lnTo>
                <a:lnTo>
                  <a:pt x="4936" y="338"/>
                </a:lnTo>
                <a:lnTo>
                  <a:pt x="4936" y="339"/>
                </a:lnTo>
                <a:lnTo>
                  <a:pt x="4936" y="337"/>
                </a:lnTo>
                <a:lnTo>
                  <a:pt x="4936" y="338"/>
                </a:lnTo>
                <a:lnTo>
                  <a:pt x="4936" y="336"/>
                </a:lnTo>
                <a:lnTo>
                  <a:pt x="4937" y="335"/>
                </a:lnTo>
                <a:lnTo>
                  <a:pt x="4937" y="335"/>
                </a:lnTo>
                <a:lnTo>
                  <a:pt x="4937" y="337"/>
                </a:lnTo>
                <a:lnTo>
                  <a:pt x="4937" y="336"/>
                </a:lnTo>
                <a:lnTo>
                  <a:pt x="4938" y="339"/>
                </a:lnTo>
                <a:lnTo>
                  <a:pt x="4938" y="339"/>
                </a:lnTo>
                <a:lnTo>
                  <a:pt x="4938" y="340"/>
                </a:lnTo>
                <a:lnTo>
                  <a:pt x="4938" y="340"/>
                </a:lnTo>
                <a:lnTo>
                  <a:pt x="4939" y="339"/>
                </a:lnTo>
                <a:lnTo>
                  <a:pt x="4939" y="340"/>
                </a:lnTo>
                <a:lnTo>
                  <a:pt x="4939" y="336"/>
                </a:lnTo>
                <a:lnTo>
                  <a:pt x="4939" y="336"/>
                </a:lnTo>
                <a:lnTo>
                  <a:pt x="4940" y="337"/>
                </a:lnTo>
                <a:lnTo>
                  <a:pt x="4940" y="337"/>
                </a:lnTo>
                <a:lnTo>
                  <a:pt x="4940" y="338"/>
                </a:lnTo>
                <a:lnTo>
                  <a:pt x="4940" y="339"/>
                </a:lnTo>
                <a:lnTo>
                  <a:pt x="4940" y="340"/>
                </a:lnTo>
                <a:lnTo>
                  <a:pt x="4941" y="339"/>
                </a:lnTo>
                <a:lnTo>
                  <a:pt x="4941" y="336"/>
                </a:lnTo>
                <a:lnTo>
                  <a:pt x="4941" y="334"/>
                </a:lnTo>
                <a:lnTo>
                  <a:pt x="4941" y="334"/>
                </a:lnTo>
                <a:lnTo>
                  <a:pt x="4942" y="335"/>
                </a:lnTo>
                <a:lnTo>
                  <a:pt x="4942" y="336"/>
                </a:lnTo>
                <a:lnTo>
                  <a:pt x="4942" y="336"/>
                </a:lnTo>
                <a:lnTo>
                  <a:pt x="4942" y="336"/>
                </a:lnTo>
                <a:lnTo>
                  <a:pt x="4943" y="338"/>
                </a:lnTo>
                <a:lnTo>
                  <a:pt x="4943" y="339"/>
                </a:lnTo>
                <a:lnTo>
                  <a:pt x="4943" y="339"/>
                </a:lnTo>
                <a:lnTo>
                  <a:pt x="4943" y="337"/>
                </a:lnTo>
                <a:lnTo>
                  <a:pt x="4944" y="336"/>
                </a:lnTo>
                <a:lnTo>
                  <a:pt x="4944" y="334"/>
                </a:lnTo>
                <a:lnTo>
                  <a:pt x="4944" y="334"/>
                </a:lnTo>
                <a:lnTo>
                  <a:pt x="4944" y="336"/>
                </a:lnTo>
                <a:lnTo>
                  <a:pt x="4945" y="336"/>
                </a:lnTo>
                <a:lnTo>
                  <a:pt x="4945" y="336"/>
                </a:lnTo>
                <a:lnTo>
                  <a:pt x="4945" y="336"/>
                </a:lnTo>
                <a:lnTo>
                  <a:pt x="4945" y="337"/>
                </a:lnTo>
                <a:lnTo>
                  <a:pt x="4945" y="334"/>
                </a:lnTo>
                <a:lnTo>
                  <a:pt x="4946" y="335"/>
                </a:lnTo>
                <a:lnTo>
                  <a:pt x="4946" y="334"/>
                </a:lnTo>
                <a:lnTo>
                  <a:pt x="4946" y="337"/>
                </a:lnTo>
                <a:lnTo>
                  <a:pt x="4946" y="337"/>
                </a:lnTo>
                <a:lnTo>
                  <a:pt x="4947" y="339"/>
                </a:lnTo>
                <a:lnTo>
                  <a:pt x="4947" y="337"/>
                </a:lnTo>
                <a:lnTo>
                  <a:pt x="4947" y="332"/>
                </a:lnTo>
                <a:lnTo>
                  <a:pt x="4947" y="332"/>
                </a:lnTo>
                <a:lnTo>
                  <a:pt x="4948" y="332"/>
                </a:lnTo>
                <a:lnTo>
                  <a:pt x="4948" y="333"/>
                </a:lnTo>
                <a:lnTo>
                  <a:pt x="4948" y="335"/>
                </a:lnTo>
                <a:lnTo>
                  <a:pt x="4948" y="336"/>
                </a:lnTo>
                <a:lnTo>
                  <a:pt x="4949" y="333"/>
                </a:lnTo>
                <a:lnTo>
                  <a:pt x="4949" y="332"/>
                </a:lnTo>
                <a:lnTo>
                  <a:pt x="4949" y="327"/>
                </a:lnTo>
                <a:lnTo>
                  <a:pt x="4949" y="327"/>
                </a:lnTo>
                <a:lnTo>
                  <a:pt x="4949" y="328"/>
                </a:lnTo>
                <a:lnTo>
                  <a:pt x="4950" y="329"/>
                </a:lnTo>
                <a:lnTo>
                  <a:pt x="4950" y="330"/>
                </a:lnTo>
                <a:lnTo>
                  <a:pt x="4950" y="326"/>
                </a:lnTo>
                <a:lnTo>
                  <a:pt x="4950" y="324"/>
                </a:lnTo>
                <a:lnTo>
                  <a:pt x="4951" y="323"/>
                </a:lnTo>
                <a:lnTo>
                  <a:pt x="4951" y="324"/>
                </a:lnTo>
                <a:lnTo>
                  <a:pt x="4951" y="325"/>
                </a:lnTo>
                <a:lnTo>
                  <a:pt x="4951" y="324"/>
                </a:lnTo>
                <a:lnTo>
                  <a:pt x="4952" y="326"/>
                </a:lnTo>
                <a:lnTo>
                  <a:pt x="4952" y="328"/>
                </a:lnTo>
                <a:lnTo>
                  <a:pt x="4952" y="330"/>
                </a:lnTo>
                <a:lnTo>
                  <a:pt x="4952" y="332"/>
                </a:lnTo>
                <a:lnTo>
                  <a:pt x="4953" y="333"/>
                </a:lnTo>
                <a:lnTo>
                  <a:pt x="4953" y="335"/>
                </a:lnTo>
                <a:lnTo>
                  <a:pt x="4953" y="335"/>
                </a:lnTo>
                <a:lnTo>
                  <a:pt x="4953" y="337"/>
                </a:lnTo>
                <a:lnTo>
                  <a:pt x="4954" y="336"/>
                </a:lnTo>
                <a:lnTo>
                  <a:pt x="4954" y="336"/>
                </a:lnTo>
                <a:lnTo>
                  <a:pt x="4954" y="337"/>
                </a:lnTo>
                <a:lnTo>
                  <a:pt x="4954" y="337"/>
                </a:lnTo>
                <a:lnTo>
                  <a:pt x="4954" y="336"/>
                </a:lnTo>
                <a:lnTo>
                  <a:pt x="4955" y="335"/>
                </a:lnTo>
                <a:lnTo>
                  <a:pt x="4955" y="339"/>
                </a:lnTo>
                <a:lnTo>
                  <a:pt x="4955" y="342"/>
                </a:lnTo>
                <a:lnTo>
                  <a:pt x="4955" y="340"/>
                </a:lnTo>
                <a:lnTo>
                  <a:pt x="4956" y="338"/>
                </a:lnTo>
                <a:lnTo>
                  <a:pt x="4956" y="334"/>
                </a:lnTo>
                <a:lnTo>
                  <a:pt x="4956" y="335"/>
                </a:lnTo>
                <a:lnTo>
                  <a:pt x="4956" y="333"/>
                </a:lnTo>
                <a:lnTo>
                  <a:pt x="4957" y="334"/>
                </a:lnTo>
                <a:lnTo>
                  <a:pt x="4957" y="337"/>
                </a:lnTo>
                <a:lnTo>
                  <a:pt x="4957" y="339"/>
                </a:lnTo>
                <a:lnTo>
                  <a:pt x="4957" y="329"/>
                </a:lnTo>
                <a:lnTo>
                  <a:pt x="4958" y="298"/>
                </a:lnTo>
                <a:lnTo>
                  <a:pt x="4958" y="242"/>
                </a:lnTo>
                <a:lnTo>
                  <a:pt x="4958" y="168"/>
                </a:lnTo>
                <a:lnTo>
                  <a:pt x="4958" y="89"/>
                </a:lnTo>
                <a:lnTo>
                  <a:pt x="4958" y="34"/>
                </a:lnTo>
                <a:lnTo>
                  <a:pt x="4959" y="23"/>
                </a:lnTo>
                <a:lnTo>
                  <a:pt x="4959" y="63"/>
                </a:lnTo>
                <a:lnTo>
                  <a:pt x="4959" y="129"/>
                </a:lnTo>
                <a:lnTo>
                  <a:pt x="4959" y="205"/>
                </a:lnTo>
                <a:lnTo>
                  <a:pt x="4960" y="273"/>
                </a:lnTo>
                <a:lnTo>
                  <a:pt x="4960" y="313"/>
                </a:lnTo>
                <a:lnTo>
                  <a:pt x="4960" y="329"/>
                </a:lnTo>
                <a:lnTo>
                  <a:pt x="4960" y="329"/>
                </a:lnTo>
                <a:lnTo>
                  <a:pt x="4961" y="328"/>
                </a:lnTo>
                <a:lnTo>
                  <a:pt x="4961" y="329"/>
                </a:lnTo>
                <a:lnTo>
                  <a:pt x="4961" y="332"/>
                </a:lnTo>
                <a:lnTo>
                  <a:pt x="4962" y="334"/>
                </a:lnTo>
                <a:lnTo>
                  <a:pt x="4962" y="338"/>
                </a:lnTo>
                <a:lnTo>
                  <a:pt x="4962" y="338"/>
                </a:lnTo>
                <a:lnTo>
                  <a:pt x="4962" y="336"/>
                </a:lnTo>
                <a:lnTo>
                  <a:pt x="4962" y="337"/>
                </a:lnTo>
                <a:lnTo>
                  <a:pt x="4962" y="338"/>
                </a:lnTo>
                <a:lnTo>
                  <a:pt x="4963" y="338"/>
                </a:lnTo>
                <a:lnTo>
                  <a:pt x="4963" y="337"/>
                </a:lnTo>
                <a:lnTo>
                  <a:pt x="4963" y="337"/>
                </a:lnTo>
                <a:lnTo>
                  <a:pt x="4963" y="336"/>
                </a:lnTo>
                <a:lnTo>
                  <a:pt x="4964" y="336"/>
                </a:lnTo>
                <a:lnTo>
                  <a:pt x="4964" y="336"/>
                </a:lnTo>
                <a:lnTo>
                  <a:pt x="4964" y="336"/>
                </a:lnTo>
                <a:lnTo>
                  <a:pt x="4964" y="336"/>
                </a:lnTo>
                <a:lnTo>
                  <a:pt x="4965" y="336"/>
                </a:lnTo>
                <a:lnTo>
                  <a:pt x="4965" y="336"/>
                </a:lnTo>
                <a:lnTo>
                  <a:pt x="4965" y="337"/>
                </a:lnTo>
                <a:lnTo>
                  <a:pt x="4966" y="336"/>
                </a:lnTo>
                <a:lnTo>
                  <a:pt x="4966" y="334"/>
                </a:lnTo>
                <a:lnTo>
                  <a:pt x="4966" y="332"/>
                </a:lnTo>
                <a:lnTo>
                  <a:pt x="4966" y="333"/>
                </a:lnTo>
                <a:lnTo>
                  <a:pt x="4967" y="333"/>
                </a:lnTo>
                <a:lnTo>
                  <a:pt x="4967" y="334"/>
                </a:lnTo>
                <a:lnTo>
                  <a:pt x="4967" y="334"/>
                </a:lnTo>
                <a:lnTo>
                  <a:pt x="4967" y="332"/>
                </a:lnTo>
                <a:lnTo>
                  <a:pt x="4967" y="331"/>
                </a:lnTo>
                <a:lnTo>
                  <a:pt x="4967" y="332"/>
                </a:lnTo>
                <a:lnTo>
                  <a:pt x="4968" y="332"/>
                </a:lnTo>
                <a:lnTo>
                  <a:pt x="4968" y="328"/>
                </a:lnTo>
                <a:lnTo>
                  <a:pt x="4968" y="327"/>
                </a:lnTo>
                <a:lnTo>
                  <a:pt x="4969" y="327"/>
                </a:lnTo>
                <a:lnTo>
                  <a:pt x="4969" y="330"/>
                </a:lnTo>
                <a:lnTo>
                  <a:pt x="4969" y="328"/>
                </a:lnTo>
                <a:lnTo>
                  <a:pt x="4969" y="324"/>
                </a:lnTo>
                <a:lnTo>
                  <a:pt x="4970" y="322"/>
                </a:lnTo>
                <a:lnTo>
                  <a:pt x="4970" y="319"/>
                </a:lnTo>
                <a:lnTo>
                  <a:pt x="4970" y="316"/>
                </a:lnTo>
                <a:lnTo>
                  <a:pt x="4970" y="316"/>
                </a:lnTo>
                <a:lnTo>
                  <a:pt x="4971" y="313"/>
                </a:lnTo>
                <a:lnTo>
                  <a:pt x="4971" y="312"/>
                </a:lnTo>
                <a:lnTo>
                  <a:pt x="4971" y="310"/>
                </a:lnTo>
                <a:lnTo>
                  <a:pt x="4971" y="304"/>
                </a:lnTo>
                <a:lnTo>
                  <a:pt x="4971" y="300"/>
                </a:lnTo>
                <a:lnTo>
                  <a:pt x="4972" y="296"/>
                </a:lnTo>
                <a:lnTo>
                  <a:pt x="4972" y="293"/>
                </a:lnTo>
                <a:lnTo>
                  <a:pt x="4972" y="289"/>
                </a:lnTo>
                <a:lnTo>
                  <a:pt x="4972" y="288"/>
                </a:lnTo>
                <a:lnTo>
                  <a:pt x="4973" y="285"/>
                </a:lnTo>
                <a:lnTo>
                  <a:pt x="4973" y="284"/>
                </a:lnTo>
                <a:lnTo>
                  <a:pt x="4973" y="280"/>
                </a:lnTo>
                <a:lnTo>
                  <a:pt x="4973" y="276"/>
                </a:lnTo>
                <a:lnTo>
                  <a:pt x="4974" y="276"/>
                </a:lnTo>
                <a:lnTo>
                  <a:pt x="4974" y="275"/>
                </a:lnTo>
                <a:lnTo>
                  <a:pt x="4974" y="277"/>
                </a:lnTo>
                <a:lnTo>
                  <a:pt x="4974" y="280"/>
                </a:lnTo>
                <a:lnTo>
                  <a:pt x="4975" y="284"/>
                </a:lnTo>
                <a:lnTo>
                  <a:pt x="4975" y="288"/>
                </a:lnTo>
                <a:lnTo>
                  <a:pt x="4975" y="290"/>
                </a:lnTo>
                <a:lnTo>
                  <a:pt x="4975" y="294"/>
                </a:lnTo>
                <a:lnTo>
                  <a:pt x="4976" y="298"/>
                </a:lnTo>
                <a:lnTo>
                  <a:pt x="4976" y="302"/>
                </a:lnTo>
                <a:lnTo>
                  <a:pt x="4976" y="307"/>
                </a:lnTo>
                <a:lnTo>
                  <a:pt x="4976" y="311"/>
                </a:lnTo>
                <a:lnTo>
                  <a:pt x="4976" y="315"/>
                </a:lnTo>
                <a:lnTo>
                  <a:pt x="4977" y="319"/>
                </a:lnTo>
                <a:lnTo>
                  <a:pt x="4977" y="322"/>
                </a:lnTo>
                <a:lnTo>
                  <a:pt x="4977" y="324"/>
                </a:lnTo>
                <a:lnTo>
                  <a:pt x="4977" y="326"/>
                </a:lnTo>
                <a:lnTo>
                  <a:pt x="4978" y="328"/>
                </a:lnTo>
                <a:lnTo>
                  <a:pt x="4978" y="329"/>
                </a:lnTo>
                <a:lnTo>
                  <a:pt x="4978" y="330"/>
                </a:lnTo>
                <a:lnTo>
                  <a:pt x="4978" y="330"/>
                </a:lnTo>
                <a:lnTo>
                  <a:pt x="4979" y="330"/>
                </a:lnTo>
                <a:lnTo>
                  <a:pt x="4979" y="328"/>
                </a:lnTo>
                <a:lnTo>
                  <a:pt x="4979" y="330"/>
                </a:lnTo>
                <a:lnTo>
                  <a:pt x="4979" y="332"/>
                </a:lnTo>
                <a:lnTo>
                  <a:pt x="4980" y="332"/>
                </a:lnTo>
                <a:lnTo>
                  <a:pt x="4980" y="332"/>
                </a:lnTo>
                <a:lnTo>
                  <a:pt x="4980" y="336"/>
                </a:lnTo>
                <a:lnTo>
                  <a:pt x="4980" y="333"/>
                </a:lnTo>
                <a:lnTo>
                  <a:pt x="4980" y="334"/>
                </a:lnTo>
                <a:lnTo>
                  <a:pt x="4981" y="333"/>
                </a:lnTo>
                <a:lnTo>
                  <a:pt x="4981" y="333"/>
                </a:lnTo>
                <a:lnTo>
                  <a:pt x="4981" y="333"/>
                </a:lnTo>
                <a:lnTo>
                  <a:pt x="4981" y="332"/>
                </a:lnTo>
                <a:lnTo>
                  <a:pt x="4982" y="334"/>
                </a:lnTo>
                <a:lnTo>
                  <a:pt x="4982" y="333"/>
                </a:lnTo>
                <a:lnTo>
                  <a:pt x="4982" y="333"/>
                </a:lnTo>
                <a:lnTo>
                  <a:pt x="4982" y="333"/>
                </a:lnTo>
                <a:lnTo>
                  <a:pt x="4983" y="334"/>
                </a:lnTo>
                <a:lnTo>
                  <a:pt x="4983" y="335"/>
                </a:lnTo>
                <a:lnTo>
                  <a:pt x="4983" y="334"/>
                </a:lnTo>
                <a:lnTo>
                  <a:pt x="4983" y="335"/>
                </a:lnTo>
                <a:lnTo>
                  <a:pt x="4984" y="336"/>
                </a:lnTo>
                <a:lnTo>
                  <a:pt x="4984" y="337"/>
                </a:lnTo>
                <a:lnTo>
                  <a:pt x="4984" y="338"/>
                </a:lnTo>
                <a:lnTo>
                  <a:pt x="4984" y="338"/>
                </a:lnTo>
                <a:lnTo>
                  <a:pt x="4985" y="337"/>
                </a:lnTo>
                <a:lnTo>
                  <a:pt x="4985" y="336"/>
                </a:lnTo>
                <a:lnTo>
                  <a:pt x="4985" y="336"/>
                </a:lnTo>
                <a:lnTo>
                  <a:pt x="4985" y="338"/>
                </a:lnTo>
                <a:lnTo>
                  <a:pt x="4985" y="338"/>
                </a:lnTo>
                <a:lnTo>
                  <a:pt x="4986" y="337"/>
                </a:lnTo>
                <a:lnTo>
                  <a:pt x="4986" y="334"/>
                </a:lnTo>
                <a:lnTo>
                  <a:pt x="4986" y="334"/>
                </a:lnTo>
                <a:lnTo>
                  <a:pt x="4986" y="336"/>
                </a:lnTo>
                <a:lnTo>
                  <a:pt x="4987" y="339"/>
                </a:lnTo>
                <a:lnTo>
                  <a:pt x="4987" y="339"/>
                </a:lnTo>
                <a:lnTo>
                  <a:pt x="4987" y="337"/>
                </a:lnTo>
                <a:lnTo>
                  <a:pt x="4987" y="336"/>
                </a:lnTo>
                <a:lnTo>
                  <a:pt x="4988" y="335"/>
                </a:lnTo>
                <a:lnTo>
                  <a:pt x="4988" y="336"/>
                </a:lnTo>
                <a:lnTo>
                  <a:pt x="4988" y="336"/>
                </a:lnTo>
                <a:lnTo>
                  <a:pt x="4988" y="335"/>
                </a:lnTo>
                <a:lnTo>
                  <a:pt x="4989" y="335"/>
                </a:lnTo>
                <a:lnTo>
                  <a:pt x="4989" y="334"/>
                </a:lnTo>
                <a:lnTo>
                  <a:pt x="4989" y="334"/>
                </a:lnTo>
                <a:lnTo>
                  <a:pt x="4989" y="334"/>
                </a:lnTo>
                <a:lnTo>
                  <a:pt x="4989" y="334"/>
                </a:lnTo>
                <a:lnTo>
                  <a:pt x="4990" y="336"/>
                </a:lnTo>
                <a:lnTo>
                  <a:pt x="4990" y="338"/>
                </a:lnTo>
                <a:lnTo>
                  <a:pt x="4990" y="334"/>
                </a:lnTo>
                <a:lnTo>
                  <a:pt x="4990" y="334"/>
                </a:lnTo>
                <a:lnTo>
                  <a:pt x="4991" y="336"/>
                </a:lnTo>
                <a:lnTo>
                  <a:pt x="4991" y="336"/>
                </a:lnTo>
                <a:lnTo>
                  <a:pt x="4991" y="337"/>
                </a:lnTo>
                <a:lnTo>
                  <a:pt x="4991" y="336"/>
                </a:lnTo>
                <a:lnTo>
                  <a:pt x="4992" y="336"/>
                </a:lnTo>
                <a:lnTo>
                  <a:pt x="4992" y="337"/>
                </a:lnTo>
                <a:lnTo>
                  <a:pt x="4992" y="334"/>
                </a:lnTo>
                <a:lnTo>
                  <a:pt x="4992" y="335"/>
                </a:lnTo>
                <a:lnTo>
                  <a:pt x="4993" y="334"/>
                </a:lnTo>
                <a:lnTo>
                  <a:pt x="4993" y="335"/>
                </a:lnTo>
                <a:lnTo>
                  <a:pt x="4993" y="335"/>
                </a:lnTo>
                <a:lnTo>
                  <a:pt x="4993" y="336"/>
                </a:lnTo>
                <a:lnTo>
                  <a:pt x="4994" y="335"/>
                </a:lnTo>
                <a:lnTo>
                  <a:pt x="4994" y="335"/>
                </a:lnTo>
                <a:lnTo>
                  <a:pt x="4994" y="337"/>
                </a:lnTo>
                <a:lnTo>
                  <a:pt x="4994" y="338"/>
                </a:lnTo>
                <a:lnTo>
                  <a:pt x="4994" y="338"/>
                </a:lnTo>
                <a:lnTo>
                  <a:pt x="4995" y="337"/>
                </a:lnTo>
                <a:lnTo>
                  <a:pt x="4995" y="336"/>
                </a:lnTo>
                <a:lnTo>
                  <a:pt x="4995" y="337"/>
                </a:lnTo>
                <a:lnTo>
                  <a:pt x="4995" y="339"/>
                </a:lnTo>
                <a:lnTo>
                  <a:pt x="4996" y="340"/>
                </a:lnTo>
                <a:lnTo>
                  <a:pt x="4996" y="339"/>
                </a:lnTo>
                <a:lnTo>
                  <a:pt x="4996" y="338"/>
                </a:lnTo>
                <a:lnTo>
                  <a:pt x="4996" y="338"/>
                </a:lnTo>
                <a:lnTo>
                  <a:pt x="4997" y="340"/>
                </a:lnTo>
                <a:lnTo>
                  <a:pt x="4997" y="340"/>
                </a:lnTo>
                <a:lnTo>
                  <a:pt x="4997" y="339"/>
                </a:lnTo>
                <a:lnTo>
                  <a:pt x="4998" y="338"/>
                </a:lnTo>
                <a:lnTo>
                  <a:pt x="4998" y="339"/>
                </a:lnTo>
                <a:lnTo>
                  <a:pt x="4998" y="337"/>
                </a:lnTo>
                <a:lnTo>
                  <a:pt x="4998" y="339"/>
                </a:lnTo>
                <a:lnTo>
                  <a:pt x="4998" y="338"/>
                </a:lnTo>
                <a:lnTo>
                  <a:pt x="4998" y="338"/>
                </a:lnTo>
                <a:lnTo>
                  <a:pt x="4999" y="337"/>
                </a:lnTo>
                <a:lnTo>
                  <a:pt x="4999" y="339"/>
                </a:lnTo>
                <a:lnTo>
                  <a:pt x="4999" y="339"/>
                </a:lnTo>
                <a:lnTo>
                  <a:pt x="4999" y="339"/>
                </a:lnTo>
                <a:lnTo>
                  <a:pt x="5000" y="338"/>
                </a:lnTo>
                <a:lnTo>
                  <a:pt x="5000" y="339"/>
                </a:lnTo>
                <a:lnTo>
                  <a:pt x="5000" y="338"/>
                </a:lnTo>
                <a:lnTo>
                  <a:pt x="5001" y="339"/>
                </a:lnTo>
                <a:lnTo>
                  <a:pt x="5001" y="339"/>
                </a:lnTo>
                <a:lnTo>
                  <a:pt x="5001" y="339"/>
                </a:lnTo>
                <a:lnTo>
                  <a:pt x="5001" y="341"/>
                </a:lnTo>
                <a:lnTo>
                  <a:pt x="5002" y="341"/>
                </a:lnTo>
                <a:lnTo>
                  <a:pt x="5002" y="342"/>
                </a:lnTo>
                <a:lnTo>
                  <a:pt x="5002" y="339"/>
                </a:lnTo>
                <a:lnTo>
                  <a:pt x="5002" y="337"/>
                </a:lnTo>
                <a:lnTo>
                  <a:pt x="5002" y="338"/>
                </a:lnTo>
                <a:lnTo>
                  <a:pt x="5002" y="338"/>
                </a:lnTo>
                <a:lnTo>
                  <a:pt x="5003" y="339"/>
                </a:lnTo>
                <a:lnTo>
                  <a:pt x="5003" y="338"/>
                </a:lnTo>
                <a:lnTo>
                  <a:pt x="5003" y="337"/>
                </a:lnTo>
                <a:lnTo>
                  <a:pt x="5003" y="338"/>
                </a:lnTo>
                <a:lnTo>
                  <a:pt x="5004" y="340"/>
                </a:lnTo>
                <a:lnTo>
                  <a:pt x="5004" y="342"/>
                </a:lnTo>
                <a:lnTo>
                  <a:pt x="5004" y="339"/>
                </a:lnTo>
                <a:lnTo>
                  <a:pt x="5005" y="336"/>
                </a:lnTo>
                <a:lnTo>
                  <a:pt x="5005" y="334"/>
                </a:lnTo>
                <a:lnTo>
                  <a:pt x="5005" y="337"/>
                </a:lnTo>
                <a:lnTo>
                  <a:pt x="5005" y="338"/>
                </a:lnTo>
                <a:lnTo>
                  <a:pt x="5006" y="338"/>
                </a:lnTo>
                <a:lnTo>
                  <a:pt x="5006" y="337"/>
                </a:lnTo>
                <a:lnTo>
                  <a:pt x="5006" y="336"/>
                </a:lnTo>
                <a:lnTo>
                  <a:pt x="5006" y="337"/>
                </a:lnTo>
                <a:lnTo>
                  <a:pt x="5007" y="338"/>
                </a:lnTo>
                <a:lnTo>
                  <a:pt x="5007" y="339"/>
                </a:lnTo>
                <a:lnTo>
                  <a:pt x="5007" y="339"/>
                </a:lnTo>
                <a:lnTo>
                  <a:pt x="5007" y="337"/>
                </a:lnTo>
                <a:lnTo>
                  <a:pt x="5007" y="337"/>
                </a:lnTo>
                <a:lnTo>
                  <a:pt x="5008" y="339"/>
                </a:lnTo>
                <a:lnTo>
                  <a:pt x="5008" y="338"/>
                </a:lnTo>
                <a:lnTo>
                  <a:pt x="5008" y="339"/>
                </a:lnTo>
                <a:lnTo>
                  <a:pt x="5008" y="340"/>
                </a:lnTo>
                <a:lnTo>
                  <a:pt x="5009" y="341"/>
                </a:lnTo>
                <a:lnTo>
                  <a:pt x="5009" y="339"/>
                </a:lnTo>
                <a:lnTo>
                  <a:pt x="5009" y="336"/>
                </a:lnTo>
                <a:lnTo>
                  <a:pt x="5009" y="335"/>
                </a:lnTo>
                <a:lnTo>
                  <a:pt x="5010" y="335"/>
                </a:lnTo>
                <a:lnTo>
                  <a:pt x="5010" y="336"/>
                </a:lnTo>
                <a:lnTo>
                  <a:pt x="5010" y="334"/>
                </a:lnTo>
                <a:lnTo>
                  <a:pt x="5010" y="331"/>
                </a:lnTo>
                <a:lnTo>
                  <a:pt x="5011" y="331"/>
                </a:lnTo>
                <a:lnTo>
                  <a:pt x="5011" y="330"/>
                </a:lnTo>
                <a:lnTo>
                  <a:pt x="5011" y="332"/>
                </a:lnTo>
                <a:lnTo>
                  <a:pt x="5011" y="332"/>
                </a:lnTo>
                <a:lnTo>
                  <a:pt x="5011" y="328"/>
                </a:lnTo>
                <a:lnTo>
                  <a:pt x="5012" y="327"/>
                </a:lnTo>
                <a:lnTo>
                  <a:pt x="5012" y="326"/>
                </a:lnTo>
                <a:lnTo>
                  <a:pt x="5012" y="325"/>
                </a:lnTo>
                <a:lnTo>
                  <a:pt x="5012" y="326"/>
                </a:lnTo>
                <a:lnTo>
                  <a:pt x="5013" y="323"/>
                </a:lnTo>
                <a:lnTo>
                  <a:pt x="5013" y="324"/>
                </a:lnTo>
                <a:lnTo>
                  <a:pt x="5013" y="325"/>
                </a:lnTo>
                <a:lnTo>
                  <a:pt x="5013" y="329"/>
                </a:lnTo>
                <a:lnTo>
                  <a:pt x="5014" y="330"/>
                </a:lnTo>
                <a:lnTo>
                  <a:pt x="5014" y="332"/>
                </a:lnTo>
                <a:lnTo>
                  <a:pt x="5014" y="334"/>
                </a:lnTo>
                <a:lnTo>
                  <a:pt x="5014" y="335"/>
                </a:lnTo>
                <a:lnTo>
                  <a:pt x="5015" y="337"/>
                </a:lnTo>
                <a:lnTo>
                  <a:pt x="5015" y="338"/>
                </a:lnTo>
                <a:lnTo>
                  <a:pt x="5015" y="338"/>
                </a:lnTo>
                <a:lnTo>
                  <a:pt x="5015" y="338"/>
                </a:lnTo>
                <a:lnTo>
                  <a:pt x="5016" y="339"/>
                </a:lnTo>
                <a:lnTo>
                  <a:pt x="5016" y="339"/>
                </a:lnTo>
                <a:lnTo>
                  <a:pt x="5016" y="339"/>
                </a:lnTo>
                <a:lnTo>
                  <a:pt x="5016" y="339"/>
                </a:lnTo>
                <a:lnTo>
                  <a:pt x="5016" y="337"/>
                </a:lnTo>
                <a:lnTo>
                  <a:pt x="5017" y="336"/>
                </a:lnTo>
                <a:lnTo>
                  <a:pt x="5017" y="338"/>
                </a:lnTo>
                <a:lnTo>
                  <a:pt x="5017" y="339"/>
                </a:lnTo>
                <a:lnTo>
                  <a:pt x="5017" y="339"/>
                </a:lnTo>
                <a:lnTo>
                  <a:pt x="5018" y="338"/>
                </a:lnTo>
                <a:lnTo>
                  <a:pt x="5018" y="338"/>
                </a:lnTo>
                <a:lnTo>
                  <a:pt x="5018" y="342"/>
                </a:lnTo>
                <a:lnTo>
                  <a:pt x="5018" y="342"/>
                </a:lnTo>
                <a:lnTo>
                  <a:pt x="5019" y="340"/>
                </a:lnTo>
                <a:lnTo>
                  <a:pt x="5019" y="337"/>
                </a:lnTo>
                <a:lnTo>
                  <a:pt x="5019" y="324"/>
                </a:lnTo>
                <a:lnTo>
                  <a:pt x="5019" y="294"/>
                </a:lnTo>
                <a:lnTo>
                  <a:pt x="5020" y="234"/>
                </a:lnTo>
                <a:lnTo>
                  <a:pt x="5020" y="155"/>
                </a:lnTo>
                <a:lnTo>
                  <a:pt x="5020" y="82"/>
                </a:lnTo>
                <a:lnTo>
                  <a:pt x="5020" y="32"/>
                </a:lnTo>
                <a:lnTo>
                  <a:pt x="5020" y="30"/>
                </a:lnTo>
                <a:lnTo>
                  <a:pt x="5021" y="71"/>
                </a:lnTo>
                <a:lnTo>
                  <a:pt x="5021" y="135"/>
                </a:lnTo>
                <a:lnTo>
                  <a:pt x="5021" y="209"/>
                </a:lnTo>
                <a:lnTo>
                  <a:pt x="5021" y="274"/>
                </a:lnTo>
                <a:lnTo>
                  <a:pt x="5022" y="315"/>
                </a:lnTo>
                <a:lnTo>
                  <a:pt x="5022" y="328"/>
                </a:lnTo>
                <a:lnTo>
                  <a:pt x="5022" y="330"/>
                </a:lnTo>
                <a:lnTo>
                  <a:pt x="5022" y="332"/>
                </a:lnTo>
                <a:lnTo>
                  <a:pt x="5023" y="330"/>
                </a:lnTo>
                <a:lnTo>
                  <a:pt x="5023" y="332"/>
                </a:lnTo>
                <a:lnTo>
                  <a:pt x="5023" y="333"/>
                </a:lnTo>
                <a:lnTo>
                  <a:pt x="5023" y="337"/>
                </a:lnTo>
                <a:lnTo>
                  <a:pt x="5024" y="340"/>
                </a:lnTo>
                <a:lnTo>
                  <a:pt x="5024" y="341"/>
                </a:lnTo>
                <a:lnTo>
                  <a:pt x="5024" y="339"/>
                </a:lnTo>
                <a:lnTo>
                  <a:pt x="5024" y="337"/>
                </a:lnTo>
                <a:lnTo>
                  <a:pt x="5025" y="338"/>
                </a:lnTo>
                <a:lnTo>
                  <a:pt x="5025" y="338"/>
                </a:lnTo>
                <a:lnTo>
                  <a:pt x="5025" y="336"/>
                </a:lnTo>
                <a:lnTo>
                  <a:pt x="5025" y="336"/>
                </a:lnTo>
                <a:lnTo>
                  <a:pt x="5025" y="336"/>
                </a:lnTo>
                <a:lnTo>
                  <a:pt x="5026" y="337"/>
                </a:lnTo>
                <a:lnTo>
                  <a:pt x="5026" y="336"/>
                </a:lnTo>
                <a:lnTo>
                  <a:pt x="5026" y="337"/>
                </a:lnTo>
                <a:lnTo>
                  <a:pt x="5026" y="336"/>
                </a:lnTo>
                <a:lnTo>
                  <a:pt x="5027" y="337"/>
                </a:lnTo>
                <a:lnTo>
                  <a:pt x="5027" y="336"/>
                </a:lnTo>
                <a:lnTo>
                  <a:pt x="5027" y="337"/>
                </a:lnTo>
                <a:lnTo>
                  <a:pt x="5027" y="337"/>
                </a:lnTo>
                <a:lnTo>
                  <a:pt x="5028" y="336"/>
                </a:lnTo>
                <a:lnTo>
                  <a:pt x="5028" y="333"/>
                </a:lnTo>
                <a:lnTo>
                  <a:pt x="5028" y="332"/>
                </a:lnTo>
                <a:lnTo>
                  <a:pt x="5028" y="334"/>
                </a:lnTo>
                <a:lnTo>
                  <a:pt x="5029" y="333"/>
                </a:lnTo>
                <a:lnTo>
                  <a:pt x="5029" y="335"/>
                </a:lnTo>
                <a:lnTo>
                  <a:pt x="5029" y="334"/>
                </a:lnTo>
                <a:lnTo>
                  <a:pt x="5029" y="332"/>
                </a:lnTo>
                <a:lnTo>
                  <a:pt x="5029" y="330"/>
                </a:lnTo>
                <a:lnTo>
                  <a:pt x="5030" y="330"/>
                </a:lnTo>
                <a:lnTo>
                  <a:pt x="5030" y="330"/>
                </a:lnTo>
                <a:lnTo>
                  <a:pt x="5030" y="330"/>
                </a:lnTo>
                <a:lnTo>
                  <a:pt x="5030" y="328"/>
                </a:lnTo>
                <a:lnTo>
                  <a:pt x="5031" y="323"/>
                </a:lnTo>
                <a:lnTo>
                  <a:pt x="5031" y="323"/>
                </a:lnTo>
                <a:lnTo>
                  <a:pt x="5031" y="321"/>
                </a:lnTo>
                <a:lnTo>
                  <a:pt x="5031" y="317"/>
                </a:lnTo>
                <a:lnTo>
                  <a:pt x="5032" y="312"/>
                </a:lnTo>
                <a:lnTo>
                  <a:pt x="5032" y="312"/>
                </a:lnTo>
                <a:lnTo>
                  <a:pt x="5032" y="310"/>
                </a:lnTo>
                <a:lnTo>
                  <a:pt x="5032" y="306"/>
                </a:lnTo>
                <a:lnTo>
                  <a:pt x="5033" y="305"/>
                </a:lnTo>
                <a:lnTo>
                  <a:pt x="5033" y="301"/>
                </a:lnTo>
                <a:lnTo>
                  <a:pt x="5033" y="298"/>
                </a:lnTo>
                <a:lnTo>
                  <a:pt x="5034" y="296"/>
                </a:lnTo>
                <a:lnTo>
                  <a:pt x="5034" y="289"/>
                </a:lnTo>
                <a:lnTo>
                  <a:pt x="5034" y="286"/>
                </a:lnTo>
                <a:lnTo>
                  <a:pt x="5034" y="283"/>
                </a:lnTo>
                <a:lnTo>
                  <a:pt x="5034" y="278"/>
                </a:lnTo>
                <a:lnTo>
                  <a:pt x="5034" y="278"/>
                </a:lnTo>
                <a:lnTo>
                  <a:pt x="5035" y="278"/>
                </a:lnTo>
                <a:lnTo>
                  <a:pt x="5035" y="274"/>
                </a:lnTo>
                <a:lnTo>
                  <a:pt x="5035" y="272"/>
                </a:lnTo>
                <a:lnTo>
                  <a:pt x="5035" y="271"/>
                </a:lnTo>
                <a:lnTo>
                  <a:pt x="5036" y="272"/>
                </a:lnTo>
                <a:lnTo>
                  <a:pt x="5036" y="276"/>
                </a:lnTo>
                <a:lnTo>
                  <a:pt x="5036" y="277"/>
                </a:lnTo>
                <a:lnTo>
                  <a:pt x="5037" y="282"/>
                </a:lnTo>
                <a:lnTo>
                  <a:pt x="5037" y="286"/>
                </a:lnTo>
                <a:lnTo>
                  <a:pt x="5037" y="291"/>
                </a:lnTo>
                <a:lnTo>
                  <a:pt x="5037" y="297"/>
                </a:lnTo>
                <a:lnTo>
                  <a:pt x="5038" y="302"/>
                </a:lnTo>
                <a:lnTo>
                  <a:pt x="5038" y="308"/>
                </a:lnTo>
                <a:lnTo>
                  <a:pt x="5038" y="310"/>
                </a:lnTo>
                <a:lnTo>
                  <a:pt x="5038" y="316"/>
                </a:lnTo>
                <a:lnTo>
                  <a:pt x="5038" y="321"/>
                </a:lnTo>
                <a:lnTo>
                  <a:pt x="5038" y="323"/>
                </a:lnTo>
                <a:lnTo>
                  <a:pt x="5039" y="324"/>
                </a:lnTo>
                <a:lnTo>
                  <a:pt x="5039" y="324"/>
                </a:lnTo>
                <a:lnTo>
                  <a:pt x="5039" y="328"/>
                </a:lnTo>
                <a:lnTo>
                  <a:pt x="5040" y="330"/>
                </a:lnTo>
                <a:lnTo>
                  <a:pt x="5040" y="330"/>
                </a:lnTo>
                <a:lnTo>
                  <a:pt x="5040" y="331"/>
                </a:lnTo>
                <a:lnTo>
                  <a:pt x="5040" y="330"/>
                </a:lnTo>
                <a:lnTo>
                  <a:pt x="5041" y="332"/>
                </a:lnTo>
                <a:lnTo>
                  <a:pt x="5041" y="332"/>
                </a:lnTo>
                <a:lnTo>
                  <a:pt x="5041" y="333"/>
                </a:lnTo>
                <a:lnTo>
                  <a:pt x="5041" y="333"/>
                </a:lnTo>
                <a:lnTo>
                  <a:pt x="5042" y="334"/>
                </a:lnTo>
                <a:lnTo>
                  <a:pt x="5042" y="334"/>
                </a:lnTo>
                <a:lnTo>
                  <a:pt x="5042" y="334"/>
                </a:lnTo>
                <a:lnTo>
                  <a:pt x="5042" y="333"/>
                </a:lnTo>
                <a:lnTo>
                  <a:pt x="5042" y="334"/>
                </a:lnTo>
                <a:lnTo>
                  <a:pt x="5042" y="331"/>
                </a:lnTo>
                <a:lnTo>
                  <a:pt x="5043" y="333"/>
                </a:lnTo>
                <a:lnTo>
                  <a:pt x="5043" y="333"/>
                </a:lnTo>
                <a:lnTo>
                  <a:pt x="5043" y="334"/>
                </a:lnTo>
                <a:lnTo>
                  <a:pt x="5044" y="337"/>
                </a:lnTo>
                <a:lnTo>
                  <a:pt x="5044" y="335"/>
                </a:lnTo>
                <a:lnTo>
                  <a:pt x="5044" y="334"/>
                </a:lnTo>
                <a:lnTo>
                  <a:pt x="5044" y="333"/>
                </a:lnTo>
                <a:lnTo>
                  <a:pt x="5045" y="333"/>
                </a:lnTo>
                <a:lnTo>
                  <a:pt x="5045" y="336"/>
                </a:lnTo>
                <a:lnTo>
                  <a:pt x="5045" y="339"/>
                </a:lnTo>
                <a:lnTo>
                  <a:pt x="5045" y="339"/>
                </a:lnTo>
                <a:lnTo>
                  <a:pt x="5046" y="337"/>
                </a:lnTo>
                <a:lnTo>
                  <a:pt x="5046" y="333"/>
                </a:lnTo>
                <a:lnTo>
                  <a:pt x="5046" y="333"/>
                </a:lnTo>
                <a:lnTo>
                  <a:pt x="5046" y="335"/>
                </a:lnTo>
                <a:lnTo>
                  <a:pt x="5047" y="337"/>
                </a:lnTo>
                <a:lnTo>
                  <a:pt x="5047" y="337"/>
                </a:lnTo>
                <a:lnTo>
                  <a:pt x="5047" y="337"/>
                </a:lnTo>
                <a:lnTo>
                  <a:pt x="5047" y="337"/>
                </a:lnTo>
                <a:lnTo>
                  <a:pt x="5047" y="338"/>
                </a:lnTo>
                <a:lnTo>
                  <a:pt x="5048" y="336"/>
                </a:lnTo>
                <a:lnTo>
                  <a:pt x="5048" y="336"/>
                </a:lnTo>
                <a:lnTo>
                  <a:pt x="5048" y="336"/>
                </a:lnTo>
                <a:lnTo>
                  <a:pt x="5048" y="336"/>
                </a:lnTo>
                <a:lnTo>
                  <a:pt x="5049" y="336"/>
                </a:lnTo>
                <a:lnTo>
                  <a:pt x="5049" y="334"/>
                </a:lnTo>
                <a:lnTo>
                  <a:pt x="5049" y="334"/>
                </a:lnTo>
                <a:lnTo>
                  <a:pt x="5049" y="335"/>
                </a:lnTo>
                <a:lnTo>
                  <a:pt x="5050" y="336"/>
                </a:lnTo>
                <a:lnTo>
                  <a:pt x="5050" y="334"/>
                </a:lnTo>
                <a:lnTo>
                  <a:pt x="5050" y="333"/>
                </a:lnTo>
                <a:lnTo>
                  <a:pt x="5050" y="333"/>
                </a:lnTo>
                <a:lnTo>
                  <a:pt x="5051" y="334"/>
                </a:lnTo>
                <a:lnTo>
                  <a:pt x="5051" y="333"/>
                </a:lnTo>
                <a:lnTo>
                  <a:pt x="5051" y="333"/>
                </a:lnTo>
                <a:lnTo>
                  <a:pt x="5051" y="333"/>
                </a:lnTo>
                <a:lnTo>
                  <a:pt x="5051" y="334"/>
                </a:lnTo>
                <a:lnTo>
                  <a:pt x="5052" y="334"/>
                </a:lnTo>
                <a:lnTo>
                  <a:pt x="5052" y="334"/>
                </a:lnTo>
                <a:lnTo>
                  <a:pt x="5052" y="332"/>
                </a:lnTo>
                <a:lnTo>
                  <a:pt x="5052" y="333"/>
                </a:lnTo>
                <a:lnTo>
                  <a:pt x="5053" y="332"/>
                </a:lnTo>
                <a:lnTo>
                  <a:pt x="5053" y="331"/>
                </a:lnTo>
                <a:lnTo>
                  <a:pt x="5053" y="332"/>
                </a:lnTo>
                <a:lnTo>
                  <a:pt x="5053" y="333"/>
                </a:lnTo>
                <a:lnTo>
                  <a:pt x="5054" y="337"/>
                </a:lnTo>
                <a:lnTo>
                  <a:pt x="5054" y="334"/>
                </a:lnTo>
                <a:lnTo>
                  <a:pt x="5054" y="333"/>
                </a:lnTo>
                <a:lnTo>
                  <a:pt x="5054" y="332"/>
                </a:lnTo>
                <a:lnTo>
                  <a:pt x="5055" y="333"/>
                </a:lnTo>
                <a:lnTo>
                  <a:pt x="5055" y="337"/>
                </a:lnTo>
                <a:lnTo>
                  <a:pt x="5055" y="336"/>
                </a:lnTo>
                <a:lnTo>
                  <a:pt x="5055" y="337"/>
                </a:lnTo>
                <a:lnTo>
                  <a:pt x="5056" y="334"/>
                </a:lnTo>
                <a:lnTo>
                  <a:pt x="5056" y="334"/>
                </a:lnTo>
                <a:lnTo>
                  <a:pt x="5056" y="333"/>
                </a:lnTo>
                <a:lnTo>
                  <a:pt x="5056" y="333"/>
                </a:lnTo>
                <a:lnTo>
                  <a:pt x="5056" y="335"/>
                </a:lnTo>
                <a:lnTo>
                  <a:pt x="5057" y="338"/>
                </a:lnTo>
                <a:lnTo>
                  <a:pt x="5057" y="337"/>
                </a:lnTo>
                <a:lnTo>
                  <a:pt x="5057" y="335"/>
                </a:lnTo>
                <a:lnTo>
                  <a:pt x="5057" y="337"/>
                </a:lnTo>
                <a:lnTo>
                  <a:pt x="5058" y="336"/>
                </a:lnTo>
                <a:lnTo>
                  <a:pt x="5058" y="334"/>
                </a:lnTo>
                <a:lnTo>
                  <a:pt x="5058" y="334"/>
                </a:lnTo>
                <a:lnTo>
                  <a:pt x="5058" y="334"/>
                </a:lnTo>
                <a:lnTo>
                  <a:pt x="5059" y="336"/>
                </a:lnTo>
                <a:lnTo>
                  <a:pt x="5059" y="335"/>
                </a:lnTo>
                <a:lnTo>
                  <a:pt x="5059" y="336"/>
                </a:lnTo>
                <a:lnTo>
                  <a:pt x="5059" y="338"/>
                </a:lnTo>
                <a:lnTo>
                  <a:pt x="5060" y="339"/>
                </a:lnTo>
                <a:lnTo>
                  <a:pt x="5060" y="339"/>
                </a:lnTo>
                <a:lnTo>
                  <a:pt x="5060" y="338"/>
                </a:lnTo>
                <a:lnTo>
                  <a:pt x="5060" y="334"/>
                </a:lnTo>
                <a:lnTo>
                  <a:pt x="5060" y="335"/>
                </a:lnTo>
                <a:lnTo>
                  <a:pt x="5061" y="336"/>
                </a:lnTo>
                <a:lnTo>
                  <a:pt x="5061" y="337"/>
                </a:lnTo>
                <a:lnTo>
                  <a:pt x="5061" y="336"/>
                </a:lnTo>
                <a:lnTo>
                  <a:pt x="5061" y="336"/>
                </a:lnTo>
                <a:lnTo>
                  <a:pt x="5062" y="336"/>
                </a:lnTo>
                <a:lnTo>
                  <a:pt x="5062" y="334"/>
                </a:lnTo>
                <a:lnTo>
                  <a:pt x="5062" y="337"/>
                </a:lnTo>
                <a:lnTo>
                  <a:pt x="5062" y="337"/>
                </a:lnTo>
                <a:lnTo>
                  <a:pt x="5063" y="335"/>
                </a:lnTo>
                <a:lnTo>
                  <a:pt x="5063" y="334"/>
                </a:lnTo>
                <a:lnTo>
                  <a:pt x="5063" y="336"/>
                </a:lnTo>
                <a:lnTo>
                  <a:pt x="5063" y="337"/>
                </a:lnTo>
                <a:lnTo>
                  <a:pt x="5064" y="340"/>
                </a:lnTo>
                <a:lnTo>
                  <a:pt x="5064" y="339"/>
                </a:lnTo>
                <a:lnTo>
                  <a:pt x="5064" y="340"/>
                </a:lnTo>
                <a:lnTo>
                  <a:pt x="5064" y="337"/>
                </a:lnTo>
                <a:lnTo>
                  <a:pt x="5065" y="334"/>
                </a:lnTo>
                <a:lnTo>
                  <a:pt x="5065" y="334"/>
                </a:lnTo>
                <a:lnTo>
                  <a:pt x="5065" y="332"/>
                </a:lnTo>
                <a:lnTo>
                  <a:pt x="5065" y="334"/>
                </a:lnTo>
                <a:lnTo>
                  <a:pt x="5065" y="337"/>
                </a:lnTo>
                <a:lnTo>
                  <a:pt x="5066" y="338"/>
                </a:lnTo>
                <a:lnTo>
                  <a:pt x="5066" y="338"/>
                </a:lnTo>
                <a:lnTo>
                  <a:pt x="5066" y="337"/>
                </a:lnTo>
                <a:lnTo>
                  <a:pt x="5066" y="336"/>
                </a:lnTo>
                <a:lnTo>
                  <a:pt x="5067" y="336"/>
                </a:lnTo>
                <a:lnTo>
                  <a:pt x="5067" y="337"/>
                </a:lnTo>
                <a:lnTo>
                  <a:pt x="5067" y="338"/>
                </a:lnTo>
                <a:lnTo>
                  <a:pt x="5067" y="336"/>
                </a:lnTo>
                <a:lnTo>
                  <a:pt x="5068" y="335"/>
                </a:lnTo>
                <a:lnTo>
                  <a:pt x="5068" y="334"/>
                </a:lnTo>
                <a:lnTo>
                  <a:pt x="5068" y="334"/>
                </a:lnTo>
                <a:lnTo>
                  <a:pt x="5068" y="334"/>
                </a:lnTo>
                <a:lnTo>
                  <a:pt x="5069" y="334"/>
                </a:lnTo>
                <a:lnTo>
                  <a:pt x="5069" y="334"/>
                </a:lnTo>
                <a:lnTo>
                  <a:pt x="5069" y="334"/>
                </a:lnTo>
                <a:lnTo>
                  <a:pt x="5069" y="333"/>
                </a:lnTo>
                <a:lnTo>
                  <a:pt x="5069" y="333"/>
                </a:lnTo>
                <a:lnTo>
                  <a:pt x="5070" y="333"/>
                </a:lnTo>
                <a:lnTo>
                  <a:pt x="5070" y="331"/>
                </a:lnTo>
                <a:lnTo>
                  <a:pt x="5070" y="329"/>
                </a:lnTo>
                <a:lnTo>
                  <a:pt x="5070" y="328"/>
                </a:lnTo>
                <a:lnTo>
                  <a:pt x="5071" y="327"/>
                </a:lnTo>
                <a:lnTo>
                  <a:pt x="5071" y="328"/>
                </a:lnTo>
                <a:lnTo>
                  <a:pt x="5071" y="325"/>
                </a:lnTo>
                <a:lnTo>
                  <a:pt x="5071" y="324"/>
                </a:lnTo>
                <a:lnTo>
                  <a:pt x="5072" y="324"/>
                </a:lnTo>
                <a:lnTo>
                  <a:pt x="5072" y="328"/>
                </a:lnTo>
                <a:lnTo>
                  <a:pt x="5072" y="327"/>
                </a:lnTo>
                <a:lnTo>
                  <a:pt x="5073" y="327"/>
                </a:lnTo>
                <a:lnTo>
                  <a:pt x="5073" y="327"/>
                </a:lnTo>
                <a:lnTo>
                  <a:pt x="5073" y="328"/>
                </a:lnTo>
                <a:lnTo>
                  <a:pt x="5073" y="331"/>
                </a:lnTo>
                <a:lnTo>
                  <a:pt x="5074" y="332"/>
                </a:lnTo>
                <a:lnTo>
                  <a:pt x="5074" y="336"/>
                </a:lnTo>
                <a:lnTo>
                  <a:pt x="5074" y="334"/>
                </a:lnTo>
                <a:lnTo>
                  <a:pt x="5074" y="337"/>
                </a:lnTo>
                <a:lnTo>
                  <a:pt x="5074" y="337"/>
                </a:lnTo>
                <a:lnTo>
                  <a:pt x="5074" y="336"/>
                </a:lnTo>
                <a:lnTo>
                  <a:pt x="5075" y="340"/>
                </a:lnTo>
                <a:lnTo>
                  <a:pt x="5075" y="339"/>
                </a:lnTo>
                <a:lnTo>
                  <a:pt x="5075" y="339"/>
                </a:lnTo>
                <a:lnTo>
                  <a:pt x="5076" y="336"/>
                </a:lnTo>
                <a:lnTo>
                  <a:pt x="5076" y="336"/>
                </a:lnTo>
                <a:lnTo>
                  <a:pt x="5076" y="337"/>
                </a:lnTo>
                <a:lnTo>
                  <a:pt x="5076" y="338"/>
                </a:lnTo>
                <a:lnTo>
                  <a:pt x="5077" y="339"/>
                </a:lnTo>
                <a:lnTo>
                  <a:pt x="5077" y="339"/>
                </a:lnTo>
                <a:lnTo>
                  <a:pt x="5077" y="338"/>
                </a:lnTo>
                <a:lnTo>
                  <a:pt x="5077" y="336"/>
                </a:lnTo>
                <a:lnTo>
                  <a:pt x="5078" y="334"/>
                </a:lnTo>
                <a:lnTo>
                  <a:pt x="5078" y="335"/>
                </a:lnTo>
                <a:lnTo>
                  <a:pt x="5078" y="338"/>
                </a:lnTo>
                <a:lnTo>
                  <a:pt x="5078" y="338"/>
                </a:lnTo>
                <a:lnTo>
                  <a:pt x="5078" y="325"/>
                </a:lnTo>
                <a:lnTo>
                  <a:pt x="5079" y="293"/>
                </a:lnTo>
                <a:lnTo>
                  <a:pt x="5079" y="232"/>
                </a:lnTo>
                <a:lnTo>
                  <a:pt x="5079" y="155"/>
                </a:lnTo>
                <a:lnTo>
                  <a:pt x="5079" y="82"/>
                </a:lnTo>
                <a:lnTo>
                  <a:pt x="5080" y="36"/>
                </a:lnTo>
                <a:lnTo>
                  <a:pt x="5080" y="35"/>
                </a:lnTo>
                <a:lnTo>
                  <a:pt x="5080" y="69"/>
                </a:lnTo>
                <a:lnTo>
                  <a:pt x="5080" y="128"/>
                </a:lnTo>
                <a:lnTo>
                  <a:pt x="5081" y="192"/>
                </a:lnTo>
                <a:lnTo>
                  <a:pt x="5081" y="258"/>
                </a:lnTo>
                <a:lnTo>
                  <a:pt x="5081" y="306"/>
                </a:lnTo>
                <a:lnTo>
                  <a:pt x="5081" y="328"/>
                </a:lnTo>
                <a:lnTo>
                  <a:pt x="5082" y="330"/>
                </a:lnTo>
                <a:lnTo>
                  <a:pt x="5082" y="328"/>
                </a:lnTo>
                <a:lnTo>
                  <a:pt x="5082" y="325"/>
                </a:lnTo>
                <a:lnTo>
                  <a:pt x="5082" y="330"/>
                </a:lnTo>
                <a:lnTo>
                  <a:pt x="5082" y="332"/>
                </a:lnTo>
                <a:lnTo>
                  <a:pt x="5083" y="333"/>
                </a:lnTo>
                <a:lnTo>
                  <a:pt x="5083" y="334"/>
                </a:lnTo>
                <a:lnTo>
                  <a:pt x="5083" y="334"/>
                </a:lnTo>
                <a:lnTo>
                  <a:pt x="5083" y="338"/>
                </a:lnTo>
                <a:lnTo>
                  <a:pt x="5084" y="341"/>
                </a:lnTo>
                <a:lnTo>
                  <a:pt x="5084" y="338"/>
                </a:lnTo>
                <a:lnTo>
                  <a:pt x="5084" y="336"/>
                </a:lnTo>
                <a:lnTo>
                  <a:pt x="5084" y="333"/>
                </a:lnTo>
                <a:lnTo>
                  <a:pt x="5085" y="334"/>
                </a:lnTo>
                <a:lnTo>
                  <a:pt x="5085" y="337"/>
                </a:lnTo>
                <a:lnTo>
                  <a:pt x="5085" y="334"/>
                </a:lnTo>
                <a:lnTo>
                  <a:pt x="5085" y="334"/>
                </a:lnTo>
                <a:lnTo>
                  <a:pt x="5086" y="335"/>
                </a:lnTo>
                <a:lnTo>
                  <a:pt x="5086" y="337"/>
                </a:lnTo>
                <a:lnTo>
                  <a:pt x="5086" y="336"/>
                </a:lnTo>
                <a:lnTo>
                  <a:pt x="5086" y="333"/>
                </a:lnTo>
                <a:lnTo>
                  <a:pt x="5087" y="332"/>
                </a:lnTo>
                <a:lnTo>
                  <a:pt x="5087" y="333"/>
                </a:lnTo>
                <a:lnTo>
                  <a:pt x="5087" y="336"/>
                </a:lnTo>
                <a:lnTo>
                  <a:pt x="5087" y="335"/>
                </a:lnTo>
                <a:lnTo>
                  <a:pt x="5087" y="332"/>
                </a:lnTo>
                <a:lnTo>
                  <a:pt x="5088" y="330"/>
                </a:lnTo>
                <a:lnTo>
                  <a:pt x="5088" y="330"/>
                </a:lnTo>
                <a:lnTo>
                  <a:pt x="5088" y="330"/>
                </a:lnTo>
                <a:lnTo>
                  <a:pt x="5088" y="330"/>
                </a:lnTo>
                <a:lnTo>
                  <a:pt x="5089" y="329"/>
                </a:lnTo>
                <a:lnTo>
                  <a:pt x="5089" y="328"/>
                </a:lnTo>
                <a:lnTo>
                  <a:pt x="5089" y="328"/>
                </a:lnTo>
                <a:lnTo>
                  <a:pt x="5089" y="328"/>
                </a:lnTo>
                <a:lnTo>
                  <a:pt x="5090" y="327"/>
                </a:lnTo>
                <a:lnTo>
                  <a:pt x="5090" y="323"/>
                </a:lnTo>
                <a:lnTo>
                  <a:pt x="5090" y="321"/>
                </a:lnTo>
                <a:lnTo>
                  <a:pt x="5090" y="321"/>
                </a:lnTo>
                <a:lnTo>
                  <a:pt x="5091" y="321"/>
                </a:lnTo>
                <a:lnTo>
                  <a:pt x="5091" y="319"/>
                </a:lnTo>
                <a:lnTo>
                  <a:pt x="5091" y="314"/>
                </a:lnTo>
                <a:lnTo>
                  <a:pt x="5091" y="310"/>
                </a:lnTo>
                <a:lnTo>
                  <a:pt x="5091" y="309"/>
                </a:lnTo>
                <a:lnTo>
                  <a:pt x="5092" y="306"/>
                </a:lnTo>
                <a:lnTo>
                  <a:pt x="5092" y="304"/>
                </a:lnTo>
                <a:lnTo>
                  <a:pt x="5092" y="300"/>
                </a:lnTo>
                <a:lnTo>
                  <a:pt x="5092" y="296"/>
                </a:lnTo>
                <a:lnTo>
                  <a:pt x="5093" y="290"/>
                </a:lnTo>
                <a:lnTo>
                  <a:pt x="5093" y="287"/>
                </a:lnTo>
                <a:lnTo>
                  <a:pt x="5093" y="284"/>
                </a:lnTo>
                <a:lnTo>
                  <a:pt x="5093" y="280"/>
                </a:lnTo>
                <a:lnTo>
                  <a:pt x="5094" y="278"/>
                </a:lnTo>
                <a:lnTo>
                  <a:pt x="5094" y="276"/>
                </a:lnTo>
                <a:lnTo>
                  <a:pt x="5094" y="275"/>
                </a:lnTo>
                <a:lnTo>
                  <a:pt x="5094" y="276"/>
                </a:lnTo>
                <a:lnTo>
                  <a:pt x="5095" y="276"/>
                </a:lnTo>
                <a:lnTo>
                  <a:pt x="5095" y="273"/>
                </a:lnTo>
                <a:lnTo>
                  <a:pt x="5095" y="274"/>
                </a:lnTo>
                <a:lnTo>
                  <a:pt x="5095" y="277"/>
                </a:lnTo>
                <a:lnTo>
                  <a:pt x="5096" y="282"/>
                </a:lnTo>
                <a:lnTo>
                  <a:pt x="5096" y="286"/>
                </a:lnTo>
                <a:lnTo>
                  <a:pt x="5096" y="291"/>
                </a:lnTo>
                <a:lnTo>
                  <a:pt x="5096" y="301"/>
                </a:lnTo>
                <a:lnTo>
                  <a:pt x="5096" y="305"/>
                </a:lnTo>
                <a:lnTo>
                  <a:pt x="5097" y="308"/>
                </a:lnTo>
                <a:lnTo>
                  <a:pt x="5097" y="309"/>
                </a:lnTo>
                <a:lnTo>
                  <a:pt x="5097" y="315"/>
                </a:lnTo>
                <a:lnTo>
                  <a:pt x="5097" y="320"/>
                </a:lnTo>
                <a:lnTo>
                  <a:pt x="5098" y="322"/>
                </a:lnTo>
                <a:lnTo>
                  <a:pt x="5098" y="324"/>
                </a:lnTo>
                <a:lnTo>
                  <a:pt x="5098" y="325"/>
                </a:lnTo>
                <a:lnTo>
                  <a:pt x="5098" y="329"/>
                </a:lnTo>
                <a:lnTo>
                  <a:pt x="5099" y="332"/>
                </a:lnTo>
                <a:lnTo>
                  <a:pt x="5099" y="334"/>
                </a:lnTo>
                <a:lnTo>
                  <a:pt x="5099" y="333"/>
                </a:lnTo>
                <a:lnTo>
                  <a:pt x="5099" y="330"/>
                </a:lnTo>
                <a:lnTo>
                  <a:pt x="5100" y="330"/>
                </a:lnTo>
                <a:lnTo>
                  <a:pt x="5100" y="331"/>
                </a:lnTo>
                <a:lnTo>
                  <a:pt x="5100" y="332"/>
                </a:lnTo>
                <a:lnTo>
                  <a:pt x="5100" y="332"/>
                </a:lnTo>
                <a:lnTo>
                  <a:pt x="5100" y="333"/>
                </a:lnTo>
                <a:lnTo>
                  <a:pt x="5101" y="336"/>
                </a:lnTo>
                <a:lnTo>
                  <a:pt x="5101" y="335"/>
                </a:lnTo>
                <a:lnTo>
                  <a:pt x="5101" y="333"/>
                </a:lnTo>
                <a:lnTo>
                  <a:pt x="5101" y="333"/>
                </a:lnTo>
                <a:lnTo>
                  <a:pt x="5102" y="334"/>
                </a:lnTo>
                <a:lnTo>
                  <a:pt x="5102" y="336"/>
                </a:lnTo>
                <a:lnTo>
                  <a:pt x="5102" y="336"/>
                </a:lnTo>
                <a:lnTo>
                  <a:pt x="5102" y="334"/>
                </a:lnTo>
                <a:lnTo>
                  <a:pt x="5103" y="334"/>
                </a:lnTo>
                <a:lnTo>
                  <a:pt x="5103" y="335"/>
                </a:lnTo>
                <a:lnTo>
                  <a:pt x="5103" y="335"/>
                </a:lnTo>
                <a:lnTo>
                  <a:pt x="5103" y="337"/>
                </a:lnTo>
                <a:lnTo>
                  <a:pt x="5104" y="338"/>
                </a:lnTo>
                <a:lnTo>
                  <a:pt x="5104" y="340"/>
                </a:lnTo>
                <a:lnTo>
                  <a:pt x="5104" y="342"/>
                </a:lnTo>
                <a:lnTo>
                  <a:pt x="5104" y="340"/>
                </a:lnTo>
                <a:lnTo>
                  <a:pt x="5105" y="336"/>
                </a:lnTo>
                <a:lnTo>
                  <a:pt x="5105" y="337"/>
                </a:lnTo>
                <a:lnTo>
                  <a:pt x="5105" y="334"/>
                </a:lnTo>
                <a:lnTo>
                  <a:pt x="5105" y="338"/>
                </a:lnTo>
                <a:lnTo>
                  <a:pt x="5105" y="339"/>
                </a:lnTo>
                <a:lnTo>
                  <a:pt x="5106" y="340"/>
                </a:lnTo>
                <a:lnTo>
                  <a:pt x="5106" y="342"/>
                </a:lnTo>
                <a:lnTo>
                  <a:pt x="5106" y="339"/>
                </a:lnTo>
                <a:lnTo>
                  <a:pt x="5106" y="341"/>
                </a:lnTo>
                <a:lnTo>
                  <a:pt x="5107" y="339"/>
                </a:lnTo>
                <a:lnTo>
                  <a:pt x="5107" y="340"/>
                </a:lnTo>
                <a:lnTo>
                  <a:pt x="5107" y="340"/>
                </a:lnTo>
                <a:lnTo>
                  <a:pt x="5107" y="339"/>
                </a:lnTo>
                <a:lnTo>
                  <a:pt x="5108" y="339"/>
                </a:lnTo>
                <a:lnTo>
                  <a:pt x="5108" y="339"/>
                </a:lnTo>
                <a:lnTo>
                  <a:pt x="5108" y="340"/>
                </a:lnTo>
                <a:lnTo>
                  <a:pt x="5109" y="342"/>
                </a:lnTo>
                <a:lnTo>
                  <a:pt x="5109" y="338"/>
                </a:lnTo>
                <a:lnTo>
                  <a:pt x="5109" y="336"/>
                </a:lnTo>
                <a:lnTo>
                  <a:pt x="5109" y="334"/>
                </a:lnTo>
                <a:lnTo>
                  <a:pt x="5109" y="334"/>
                </a:lnTo>
                <a:lnTo>
                  <a:pt x="5109" y="334"/>
                </a:lnTo>
                <a:lnTo>
                  <a:pt x="5110" y="335"/>
                </a:lnTo>
                <a:lnTo>
                  <a:pt x="5110" y="337"/>
                </a:lnTo>
                <a:lnTo>
                  <a:pt x="5110" y="336"/>
                </a:lnTo>
                <a:lnTo>
                  <a:pt x="5110" y="337"/>
                </a:lnTo>
                <a:lnTo>
                  <a:pt x="5111" y="336"/>
                </a:lnTo>
                <a:lnTo>
                  <a:pt x="5111" y="337"/>
                </a:lnTo>
                <a:lnTo>
                  <a:pt x="5111" y="338"/>
                </a:lnTo>
                <a:lnTo>
                  <a:pt x="5112" y="338"/>
                </a:lnTo>
                <a:lnTo>
                  <a:pt x="5112" y="336"/>
                </a:lnTo>
                <a:lnTo>
                  <a:pt x="5112" y="337"/>
                </a:lnTo>
                <a:lnTo>
                  <a:pt x="5112" y="339"/>
                </a:lnTo>
                <a:lnTo>
                  <a:pt x="5113" y="342"/>
                </a:lnTo>
                <a:lnTo>
                  <a:pt x="5113" y="341"/>
                </a:lnTo>
                <a:lnTo>
                  <a:pt x="5113" y="341"/>
                </a:lnTo>
                <a:lnTo>
                  <a:pt x="5113" y="338"/>
                </a:lnTo>
                <a:lnTo>
                  <a:pt x="5114" y="337"/>
                </a:lnTo>
                <a:lnTo>
                  <a:pt x="5114" y="336"/>
                </a:lnTo>
                <a:lnTo>
                  <a:pt x="5114" y="334"/>
                </a:lnTo>
                <a:lnTo>
                  <a:pt x="5114" y="334"/>
                </a:lnTo>
                <a:lnTo>
                  <a:pt x="5114" y="337"/>
                </a:lnTo>
                <a:lnTo>
                  <a:pt x="5115" y="339"/>
                </a:lnTo>
                <a:lnTo>
                  <a:pt x="5115" y="340"/>
                </a:lnTo>
                <a:lnTo>
                  <a:pt x="5115" y="340"/>
                </a:lnTo>
                <a:lnTo>
                  <a:pt x="5115" y="339"/>
                </a:lnTo>
                <a:lnTo>
                  <a:pt x="5116" y="338"/>
                </a:lnTo>
                <a:lnTo>
                  <a:pt x="5116" y="339"/>
                </a:lnTo>
                <a:lnTo>
                  <a:pt x="5116" y="342"/>
                </a:lnTo>
                <a:lnTo>
                  <a:pt x="5116" y="340"/>
                </a:lnTo>
                <a:lnTo>
                  <a:pt x="5117" y="340"/>
                </a:lnTo>
                <a:lnTo>
                  <a:pt x="5117" y="340"/>
                </a:lnTo>
                <a:lnTo>
                  <a:pt x="5117" y="341"/>
                </a:lnTo>
                <a:lnTo>
                  <a:pt x="5117" y="342"/>
                </a:lnTo>
                <a:lnTo>
                  <a:pt x="5118" y="339"/>
                </a:lnTo>
                <a:lnTo>
                  <a:pt x="5118" y="340"/>
                </a:lnTo>
                <a:lnTo>
                  <a:pt x="5118" y="341"/>
                </a:lnTo>
                <a:lnTo>
                  <a:pt x="5118" y="341"/>
                </a:lnTo>
                <a:lnTo>
                  <a:pt x="5118" y="341"/>
                </a:lnTo>
                <a:lnTo>
                  <a:pt x="5119" y="340"/>
                </a:lnTo>
                <a:lnTo>
                  <a:pt x="5119" y="340"/>
                </a:lnTo>
                <a:lnTo>
                  <a:pt x="5119" y="340"/>
                </a:lnTo>
                <a:lnTo>
                  <a:pt x="5119" y="342"/>
                </a:lnTo>
                <a:lnTo>
                  <a:pt x="5120" y="342"/>
                </a:lnTo>
                <a:lnTo>
                  <a:pt x="5120" y="342"/>
                </a:lnTo>
                <a:lnTo>
                  <a:pt x="5120" y="340"/>
                </a:lnTo>
                <a:lnTo>
                  <a:pt x="5120" y="339"/>
                </a:lnTo>
                <a:lnTo>
                  <a:pt x="5121" y="340"/>
                </a:lnTo>
                <a:lnTo>
                  <a:pt x="5121" y="341"/>
                </a:lnTo>
                <a:lnTo>
                  <a:pt x="5121" y="342"/>
                </a:lnTo>
                <a:lnTo>
                  <a:pt x="5121" y="343"/>
                </a:lnTo>
                <a:lnTo>
                  <a:pt x="5122" y="342"/>
                </a:lnTo>
                <a:lnTo>
                  <a:pt x="5122" y="343"/>
                </a:lnTo>
                <a:lnTo>
                  <a:pt x="5122" y="342"/>
                </a:lnTo>
                <a:lnTo>
                  <a:pt x="5122" y="339"/>
                </a:lnTo>
                <a:lnTo>
                  <a:pt x="5122" y="338"/>
                </a:lnTo>
                <a:lnTo>
                  <a:pt x="5123" y="339"/>
                </a:lnTo>
                <a:lnTo>
                  <a:pt x="5123" y="339"/>
                </a:lnTo>
                <a:lnTo>
                  <a:pt x="5123" y="340"/>
                </a:lnTo>
                <a:lnTo>
                  <a:pt x="5123" y="342"/>
                </a:lnTo>
                <a:lnTo>
                  <a:pt x="5124" y="340"/>
                </a:lnTo>
                <a:lnTo>
                  <a:pt x="5124" y="339"/>
                </a:lnTo>
                <a:lnTo>
                  <a:pt x="5124" y="340"/>
                </a:lnTo>
                <a:lnTo>
                  <a:pt x="5124" y="340"/>
                </a:lnTo>
                <a:lnTo>
                  <a:pt x="5125" y="340"/>
                </a:lnTo>
                <a:lnTo>
                  <a:pt x="5125" y="340"/>
                </a:lnTo>
                <a:lnTo>
                  <a:pt x="5125" y="339"/>
                </a:lnTo>
                <a:lnTo>
                  <a:pt x="5125" y="338"/>
                </a:lnTo>
                <a:lnTo>
                  <a:pt x="5126" y="338"/>
                </a:lnTo>
                <a:lnTo>
                  <a:pt x="5126" y="339"/>
                </a:lnTo>
                <a:lnTo>
                  <a:pt x="5126" y="342"/>
                </a:lnTo>
                <a:lnTo>
                  <a:pt x="5126" y="341"/>
                </a:lnTo>
                <a:lnTo>
                  <a:pt x="5127" y="342"/>
                </a:lnTo>
                <a:lnTo>
                  <a:pt x="5127" y="341"/>
                </a:lnTo>
                <a:lnTo>
                  <a:pt x="5127" y="341"/>
                </a:lnTo>
                <a:lnTo>
                  <a:pt x="5127" y="342"/>
                </a:lnTo>
                <a:lnTo>
                  <a:pt x="5127" y="339"/>
                </a:lnTo>
                <a:lnTo>
                  <a:pt x="5128" y="339"/>
                </a:lnTo>
                <a:lnTo>
                  <a:pt x="5128" y="339"/>
                </a:lnTo>
                <a:lnTo>
                  <a:pt x="5128" y="338"/>
                </a:lnTo>
                <a:lnTo>
                  <a:pt x="5128" y="338"/>
                </a:lnTo>
                <a:lnTo>
                  <a:pt x="5129" y="339"/>
                </a:lnTo>
                <a:lnTo>
                  <a:pt x="5129" y="339"/>
                </a:lnTo>
                <a:lnTo>
                  <a:pt x="5129" y="339"/>
                </a:lnTo>
                <a:lnTo>
                  <a:pt x="5129" y="339"/>
                </a:lnTo>
                <a:lnTo>
                  <a:pt x="5130" y="342"/>
                </a:lnTo>
                <a:lnTo>
                  <a:pt x="5130" y="339"/>
                </a:lnTo>
                <a:lnTo>
                  <a:pt x="5130" y="335"/>
                </a:lnTo>
                <a:lnTo>
                  <a:pt x="5130" y="332"/>
                </a:lnTo>
                <a:lnTo>
                  <a:pt x="5131" y="332"/>
                </a:lnTo>
                <a:lnTo>
                  <a:pt x="5131" y="332"/>
                </a:lnTo>
                <a:lnTo>
                  <a:pt x="5131" y="332"/>
                </a:lnTo>
                <a:lnTo>
                  <a:pt x="5131" y="331"/>
                </a:lnTo>
                <a:lnTo>
                  <a:pt x="5131" y="331"/>
                </a:lnTo>
                <a:lnTo>
                  <a:pt x="5132" y="330"/>
                </a:lnTo>
                <a:lnTo>
                  <a:pt x="5132" y="328"/>
                </a:lnTo>
                <a:lnTo>
                  <a:pt x="5132" y="328"/>
                </a:lnTo>
                <a:lnTo>
                  <a:pt x="5132" y="328"/>
                </a:lnTo>
                <a:lnTo>
                  <a:pt x="5133" y="328"/>
                </a:lnTo>
                <a:lnTo>
                  <a:pt x="5133" y="328"/>
                </a:lnTo>
                <a:lnTo>
                  <a:pt x="5133" y="329"/>
                </a:lnTo>
                <a:lnTo>
                  <a:pt x="5133" y="330"/>
                </a:lnTo>
                <a:lnTo>
                  <a:pt x="5134" y="330"/>
                </a:lnTo>
                <a:lnTo>
                  <a:pt x="5134" y="332"/>
                </a:lnTo>
                <a:lnTo>
                  <a:pt x="5134" y="336"/>
                </a:lnTo>
                <a:lnTo>
                  <a:pt x="5134" y="339"/>
                </a:lnTo>
                <a:lnTo>
                  <a:pt x="5135" y="339"/>
                </a:lnTo>
                <a:lnTo>
                  <a:pt x="5135" y="339"/>
                </a:lnTo>
                <a:lnTo>
                  <a:pt x="5135" y="341"/>
                </a:lnTo>
                <a:lnTo>
                  <a:pt x="5135" y="342"/>
                </a:lnTo>
                <a:lnTo>
                  <a:pt x="5136" y="342"/>
                </a:lnTo>
                <a:lnTo>
                  <a:pt x="5136" y="342"/>
                </a:lnTo>
                <a:lnTo>
                  <a:pt x="5136" y="344"/>
                </a:lnTo>
                <a:lnTo>
                  <a:pt x="5136" y="341"/>
                </a:lnTo>
                <a:lnTo>
                  <a:pt x="5136" y="340"/>
                </a:lnTo>
                <a:lnTo>
                  <a:pt x="5137" y="340"/>
                </a:lnTo>
                <a:lnTo>
                  <a:pt x="5137" y="342"/>
                </a:lnTo>
                <a:lnTo>
                  <a:pt x="5137" y="343"/>
                </a:lnTo>
                <a:lnTo>
                  <a:pt x="5137" y="339"/>
                </a:lnTo>
                <a:lnTo>
                  <a:pt x="5138" y="339"/>
                </a:lnTo>
                <a:lnTo>
                  <a:pt x="5138" y="342"/>
                </a:lnTo>
                <a:lnTo>
                  <a:pt x="5138" y="344"/>
                </a:lnTo>
                <a:lnTo>
                  <a:pt x="5138" y="344"/>
                </a:lnTo>
                <a:lnTo>
                  <a:pt x="5139" y="344"/>
                </a:lnTo>
                <a:lnTo>
                  <a:pt x="5139" y="332"/>
                </a:lnTo>
                <a:lnTo>
                  <a:pt x="5139" y="302"/>
                </a:lnTo>
                <a:lnTo>
                  <a:pt x="5139" y="242"/>
                </a:lnTo>
                <a:lnTo>
                  <a:pt x="5140" y="165"/>
                </a:lnTo>
                <a:lnTo>
                  <a:pt x="5140" y="87"/>
                </a:lnTo>
                <a:lnTo>
                  <a:pt x="5140" y="33"/>
                </a:lnTo>
                <a:lnTo>
                  <a:pt x="5140" y="26"/>
                </a:lnTo>
                <a:lnTo>
                  <a:pt x="5140" y="67"/>
                </a:lnTo>
                <a:lnTo>
                  <a:pt x="5141" y="133"/>
                </a:lnTo>
                <a:lnTo>
                  <a:pt x="5141" y="206"/>
                </a:lnTo>
                <a:lnTo>
                  <a:pt x="5141" y="271"/>
                </a:lnTo>
                <a:lnTo>
                  <a:pt x="5141" y="312"/>
                </a:lnTo>
                <a:lnTo>
                  <a:pt x="5142" y="327"/>
                </a:lnTo>
                <a:lnTo>
                  <a:pt x="5142" y="329"/>
                </a:lnTo>
                <a:lnTo>
                  <a:pt x="5142" y="328"/>
                </a:lnTo>
                <a:lnTo>
                  <a:pt x="5142" y="330"/>
                </a:lnTo>
                <a:lnTo>
                  <a:pt x="5143" y="332"/>
                </a:lnTo>
                <a:lnTo>
                  <a:pt x="5143" y="337"/>
                </a:lnTo>
                <a:lnTo>
                  <a:pt x="5143" y="341"/>
                </a:lnTo>
                <a:lnTo>
                  <a:pt x="5143" y="343"/>
                </a:lnTo>
                <a:lnTo>
                  <a:pt x="5144" y="344"/>
                </a:lnTo>
                <a:lnTo>
                  <a:pt x="5144" y="341"/>
                </a:lnTo>
                <a:lnTo>
                  <a:pt x="5144" y="339"/>
                </a:lnTo>
                <a:lnTo>
                  <a:pt x="5145" y="337"/>
                </a:lnTo>
                <a:lnTo>
                  <a:pt x="5145" y="339"/>
                </a:lnTo>
                <a:lnTo>
                  <a:pt x="5145" y="339"/>
                </a:lnTo>
                <a:lnTo>
                  <a:pt x="5145" y="339"/>
                </a:lnTo>
                <a:lnTo>
                  <a:pt x="5145" y="340"/>
                </a:lnTo>
                <a:lnTo>
                  <a:pt x="5145" y="339"/>
                </a:lnTo>
                <a:lnTo>
                  <a:pt x="5146" y="341"/>
                </a:lnTo>
                <a:lnTo>
                  <a:pt x="5146" y="340"/>
                </a:lnTo>
                <a:lnTo>
                  <a:pt x="5146" y="339"/>
                </a:lnTo>
                <a:lnTo>
                  <a:pt x="5146" y="336"/>
                </a:lnTo>
                <a:lnTo>
                  <a:pt x="5147" y="335"/>
                </a:lnTo>
                <a:lnTo>
                  <a:pt x="5147" y="336"/>
                </a:lnTo>
                <a:lnTo>
                  <a:pt x="5147" y="339"/>
                </a:lnTo>
                <a:lnTo>
                  <a:pt x="5148" y="335"/>
                </a:lnTo>
                <a:lnTo>
                  <a:pt x="5148" y="334"/>
                </a:lnTo>
                <a:lnTo>
                  <a:pt x="5148" y="334"/>
                </a:lnTo>
                <a:lnTo>
                  <a:pt x="5148" y="337"/>
                </a:lnTo>
                <a:lnTo>
                  <a:pt x="5149" y="338"/>
                </a:lnTo>
                <a:lnTo>
                  <a:pt x="5149" y="334"/>
                </a:lnTo>
                <a:lnTo>
                  <a:pt x="5149" y="333"/>
                </a:lnTo>
                <a:lnTo>
                  <a:pt x="5149" y="332"/>
                </a:lnTo>
                <a:lnTo>
                  <a:pt x="5149" y="332"/>
                </a:lnTo>
                <a:lnTo>
                  <a:pt x="5149" y="334"/>
                </a:lnTo>
                <a:lnTo>
                  <a:pt x="5150" y="330"/>
                </a:lnTo>
                <a:lnTo>
                  <a:pt x="5150" y="330"/>
                </a:lnTo>
                <a:lnTo>
                  <a:pt x="5150" y="326"/>
                </a:lnTo>
                <a:lnTo>
                  <a:pt x="5151" y="324"/>
                </a:lnTo>
                <a:lnTo>
                  <a:pt x="5151" y="324"/>
                </a:lnTo>
                <a:lnTo>
                  <a:pt x="5151" y="322"/>
                </a:lnTo>
                <a:lnTo>
                  <a:pt x="5151" y="319"/>
                </a:lnTo>
                <a:lnTo>
                  <a:pt x="5152" y="318"/>
                </a:lnTo>
                <a:lnTo>
                  <a:pt x="5152" y="319"/>
                </a:lnTo>
                <a:lnTo>
                  <a:pt x="5152" y="318"/>
                </a:lnTo>
                <a:lnTo>
                  <a:pt x="5152" y="312"/>
                </a:lnTo>
                <a:lnTo>
                  <a:pt x="5153" y="308"/>
                </a:lnTo>
                <a:lnTo>
                  <a:pt x="5153" y="302"/>
                </a:lnTo>
                <a:lnTo>
                  <a:pt x="5153" y="297"/>
                </a:lnTo>
                <a:lnTo>
                  <a:pt x="5153" y="294"/>
                </a:lnTo>
                <a:lnTo>
                  <a:pt x="5154" y="290"/>
                </a:lnTo>
                <a:lnTo>
                  <a:pt x="5154" y="288"/>
                </a:lnTo>
                <a:lnTo>
                  <a:pt x="5154" y="287"/>
                </a:lnTo>
                <a:lnTo>
                  <a:pt x="5154" y="284"/>
                </a:lnTo>
                <a:lnTo>
                  <a:pt x="5154" y="284"/>
                </a:lnTo>
                <a:lnTo>
                  <a:pt x="5155" y="279"/>
                </a:lnTo>
                <a:lnTo>
                  <a:pt x="5155" y="278"/>
                </a:lnTo>
                <a:lnTo>
                  <a:pt x="5155" y="278"/>
                </a:lnTo>
                <a:lnTo>
                  <a:pt x="5155" y="278"/>
                </a:lnTo>
                <a:lnTo>
                  <a:pt x="5156" y="282"/>
                </a:lnTo>
                <a:lnTo>
                  <a:pt x="5156" y="282"/>
                </a:lnTo>
                <a:lnTo>
                  <a:pt x="5156" y="285"/>
                </a:lnTo>
                <a:lnTo>
                  <a:pt x="5156" y="289"/>
                </a:lnTo>
                <a:lnTo>
                  <a:pt x="5157" y="294"/>
                </a:lnTo>
                <a:lnTo>
                  <a:pt x="5157" y="297"/>
                </a:lnTo>
                <a:lnTo>
                  <a:pt x="5157" y="301"/>
                </a:lnTo>
                <a:lnTo>
                  <a:pt x="5157" y="304"/>
                </a:lnTo>
                <a:lnTo>
                  <a:pt x="5158" y="312"/>
                </a:lnTo>
                <a:lnTo>
                  <a:pt x="5158" y="316"/>
                </a:lnTo>
                <a:lnTo>
                  <a:pt x="5158" y="320"/>
                </a:lnTo>
                <a:lnTo>
                  <a:pt x="5158" y="322"/>
                </a:lnTo>
                <a:lnTo>
                  <a:pt x="5158" y="324"/>
                </a:lnTo>
                <a:lnTo>
                  <a:pt x="5159" y="325"/>
                </a:lnTo>
                <a:lnTo>
                  <a:pt x="5159" y="330"/>
                </a:lnTo>
                <a:lnTo>
                  <a:pt x="5159" y="332"/>
                </a:lnTo>
                <a:lnTo>
                  <a:pt x="5159" y="330"/>
                </a:lnTo>
                <a:lnTo>
                  <a:pt x="5160" y="330"/>
                </a:lnTo>
                <a:lnTo>
                  <a:pt x="5160" y="329"/>
                </a:lnTo>
                <a:lnTo>
                  <a:pt x="5160" y="330"/>
                </a:lnTo>
                <a:lnTo>
                  <a:pt x="5160" y="330"/>
                </a:lnTo>
                <a:lnTo>
                  <a:pt x="5161" y="331"/>
                </a:lnTo>
                <a:lnTo>
                  <a:pt x="5161" y="332"/>
                </a:lnTo>
                <a:lnTo>
                  <a:pt x="5161" y="333"/>
                </a:lnTo>
                <a:lnTo>
                  <a:pt x="5161" y="334"/>
                </a:lnTo>
                <a:lnTo>
                  <a:pt x="5162" y="333"/>
                </a:lnTo>
                <a:lnTo>
                  <a:pt x="5162" y="333"/>
                </a:lnTo>
                <a:lnTo>
                  <a:pt x="5162" y="333"/>
                </a:lnTo>
                <a:lnTo>
                  <a:pt x="5162" y="333"/>
                </a:lnTo>
                <a:lnTo>
                  <a:pt x="5162" y="334"/>
                </a:lnTo>
                <a:lnTo>
                  <a:pt x="5163" y="334"/>
                </a:lnTo>
                <a:lnTo>
                  <a:pt x="5163" y="333"/>
                </a:lnTo>
                <a:lnTo>
                  <a:pt x="5163" y="332"/>
                </a:lnTo>
                <a:lnTo>
                  <a:pt x="5163" y="334"/>
                </a:lnTo>
                <a:lnTo>
                  <a:pt x="5164" y="334"/>
                </a:lnTo>
                <a:lnTo>
                  <a:pt x="5164" y="334"/>
                </a:lnTo>
                <a:lnTo>
                  <a:pt x="5164" y="334"/>
                </a:lnTo>
                <a:lnTo>
                  <a:pt x="5164" y="335"/>
                </a:lnTo>
                <a:lnTo>
                  <a:pt x="5165" y="335"/>
                </a:lnTo>
                <a:lnTo>
                  <a:pt x="5165" y="335"/>
                </a:lnTo>
                <a:lnTo>
                  <a:pt x="5165" y="333"/>
                </a:lnTo>
                <a:lnTo>
                  <a:pt x="5165" y="334"/>
                </a:lnTo>
                <a:lnTo>
                  <a:pt x="5166" y="334"/>
                </a:lnTo>
                <a:lnTo>
                  <a:pt x="5166" y="334"/>
                </a:lnTo>
                <a:lnTo>
                  <a:pt x="5166" y="336"/>
                </a:lnTo>
                <a:lnTo>
                  <a:pt x="5166" y="339"/>
                </a:lnTo>
                <a:lnTo>
                  <a:pt x="5167" y="340"/>
                </a:lnTo>
                <a:lnTo>
                  <a:pt x="5167" y="335"/>
                </a:lnTo>
                <a:lnTo>
                  <a:pt x="5167" y="333"/>
                </a:lnTo>
                <a:lnTo>
                  <a:pt x="5167" y="334"/>
                </a:lnTo>
                <a:lnTo>
                  <a:pt x="5167" y="334"/>
                </a:lnTo>
                <a:lnTo>
                  <a:pt x="5168" y="336"/>
                </a:lnTo>
                <a:lnTo>
                  <a:pt x="5168" y="338"/>
                </a:lnTo>
                <a:lnTo>
                  <a:pt x="5168" y="338"/>
                </a:lnTo>
                <a:lnTo>
                  <a:pt x="5168" y="339"/>
                </a:lnTo>
                <a:lnTo>
                  <a:pt x="5169" y="334"/>
                </a:lnTo>
                <a:lnTo>
                  <a:pt x="5169" y="335"/>
                </a:lnTo>
                <a:lnTo>
                  <a:pt x="5169" y="334"/>
                </a:lnTo>
                <a:lnTo>
                  <a:pt x="5169" y="337"/>
                </a:lnTo>
                <a:lnTo>
                  <a:pt x="5170" y="336"/>
                </a:lnTo>
                <a:lnTo>
                  <a:pt x="5170" y="334"/>
                </a:lnTo>
                <a:lnTo>
                  <a:pt x="5170" y="334"/>
                </a:lnTo>
                <a:lnTo>
                  <a:pt x="5170" y="335"/>
                </a:lnTo>
                <a:lnTo>
                  <a:pt x="5171" y="336"/>
                </a:lnTo>
                <a:lnTo>
                  <a:pt x="5171" y="334"/>
                </a:lnTo>
                <a:lnTo>
                  <a:pt x="5171" y="333"/>
                </a:lnTo>
                <a:lnTo>
                  <a:pt x="5171" y="333"/>
                </a:lnTo>
                <a:lnTo>
                  <a:pt x="5171" y="333"/>
                </a:lnTo>
                <a:lnTo>
                  <a:pt x="5172" y="333"/>
                </a:lnTo>
                <a:lnTo>
                  <a:pt x="5172" y="333"/>
                </a:lnTo>
                <a:lnTo>
                  <a:pt x="5172" y="334"/>
                </a:lnTo>
                <a:lnTo>
                  <a:pt x="5172" y="332"/>
                </a:lnTo>
                <a:lnTo>
                  <a:pt x="5173" y="333"/>
                </a:lnTo>
                <a:lnTo>
                  <a:pt x="5173" y="337"/>
                </a:lnTo>
                <a:lnTo>
                  <a:pt x="5173" y="336"/>
                </a:lnTo>
                <a:lnTo>
                  <a:pt x="5173" y="336"/>
                </a:lnTo>
                <a:lnTo>
                  <a:pt x="5174" y="332"/>
                </a:lnTo>
                <a:lnTo>
                  <a:pt x="5174" y="331"/>
                </a:lnTo>
                <a:lnTo>
                  <a:pt x="5174" y="333"/>
                </a:lnTo>
                <a:lnTo>
                  <a:pt x="5174" y="334"/>
                </a:lnTo>
                <a:lnTo>
                  <a:pt x="5175" y="334"/>
                </a:lnTo>
                <a:lnTo>
                  <a:pt x="5175" y="335"/>
                </a:lnTo>
                <a:lnTo>
                  <a:pt x="5175" y="335"/>
                </a:lnTo>
                <a:lnTo>
                  <a:pt x="5175" y="334"/>
                </a:lnTo>
                <a:lnTo>
                  <a:pt x="5176" y="333"/>
                </a:lnTo>
                <a:lnTo>
                  <a:pt x="5176" y="332"/>
                </a:lnTo>
                <a:lnTo>
                  <a:pt x="5176" y="333"/>
                </a:lnTo>
                <a:lnTo>
                  <a:pt x="5176" y="337"/>
                </a:lnTo>
                <a:lnTo>
                  <a:pt x="5176" y="337"/>
                </a:lnTo>
                <a:lnTo>
                  <a:pt x="5177" y="336"/>
                </a:lnTo>
                <a:lnTo>
                  <a:pt x="5177" y="336"/>
                </a:lnTo>
                <a:lnTo>
                  <a:pt x="5177" y="336"/>
                </a:lnTo>
                <a:lnTo>
                  <a:pt x="5177" y="337"/>
                </a:lnTo>
                <a:lnTo>
                  <a:pt x="5178" y="338"/>
                </a:lnTo>
                <a:lnTo>
                  <a:pt x="5178" y="337"/>
                </a:lnTo>
                <a:lnTo>
                  <a:pt x="5178" y="336"/>
                </a:lnTo>
                <a:lnTo>
                  <a:pt x="5178" y="339"/>
                </a:lnTo>
                <a:lnTo>
                  <a:pt x="5179" y="337"/>
                </a:lnTo>
                <a:lnTo>
                  <a:pt x="5179" y="335"/>
                </a:lnTo>
                <a:lnTo>
                  <a:pt x="5179" y="334"/>
                </a:lnTo>
                <a:lnTo>
                  <a:pt x="5180" y="335"/>
                </a:lnTo>
                <a:lnTo>
                  <a:pt x="5180" y="340"/>
                </a:lnTo>
                <a:lnTo>
                  <a:pt x="5180" y="339"/>
                </a:lnTo>
                <a:lnTo>
                  <a:pt x="5180" y="337"/>
                </a:lnTo>
                <a:lnTo>
                  <a:pt x="5180" y="333"/>
                </a:lnTo>
                <a:lnTo>
                  <a:pt x="5180" y="333"/>
                </a:lnTo>
                <a:lnTo>
                  <a:pt x="5181" y="334"/>
                </a:lnTo>
                <a:lnTo>
                  <a:pt x="5181" y="337"/>
                </a:lnTo>
                <a:lnTo>
                  <a:pt x="5181" y="339"/>
                </a:lnTo>
                <a:lnTo>
                  <a:pt x="5181" y="338"/>
                </a:lnTo>
                <a:lnTo>
                  <a:pt x="5182" y="336"/>
                </a:lnTo>
                <a:lnTo>
                  <a:pt x="5182" y="334"/>
                </a:lnTo>
                <a:lnTo>
                  <a:pt x="5182" y="334"/>
                </a:lnTo>
                <a:lnTo>
                  <a:pt x="5183" y="334"/>
                </a:lnTo>
                <a:lnTo>
                  <a:pt x="5183" y="334"/>
                </a:lnTo>
                <a:lnTo>
                  <a:pt x="5183" y="335"/>
                </a:lnTo>
                <a:lnTo>
                  <a:pt x="5183" y="335"/>
                </a:lnTo>
                <a:lnTo>
                  <a:pt x="5184" y="337"/>
                </a:lnTo>
                <a:lnTo>
                  <a:pt x="5184" y="337"/>
                </a:lnTo>
                <a:lnTo>
                  <a:pt x="5184" y="336"/>
                </a:lnTo>
                <a:lnTo>
                  <a:pt x="5184" y="335"/>
                </a:lnTo>
                <a:lnTo>
                  <a:pt x="5185" y="334"/>
                </a:lnTo>
                <a:lnTo>
                  <a:pt x="5185" y="336"/>
                </a:lnTo>
                <a:lnTo>
                  <a:pt x="5185" y="334"/>
                </a:lnTo>
                <a:lnTo>
                  <a:pt x="5185" y="334"/>
                </a:lnTo>
                <a:lnTo>
                  <a:pt x="5185" y="336"/>
                </a:lnTo>
                <a:lnTo>
                  <a:pt x="5185" y="336"/>
                </a:lnTo>
                <a:lnTo>
                  <a:pt x="5186" y="339"/>
                </a:lnTo>
                <a:lnTo>
                  <a:pt x="5186" y="335"/>
                </a:lnTo>
                <a:lnTo>
                  <a:pt x="5186" y="332"/>
                </a:lnTo>
                <a:lnTo>
                  <a:pt x="5187" y="330"/>
                </a:lnTo>
                <a:lnTo>
                  <a:pt x="5187" y="331"/>
                </a:lnTo>
                <a:lnTo>
                  <a:pt x="5187" y="333"/>
                </a:lnTo>
                <a:lnTo>
                  <a:pt x="5187" y="332"/>
                </a:lnTo>
                <a:lnTo>
                  <a:pt x="5188" y="333"/>
                </a:lnTo>
                <a:lnTo>
                  <a:pt x="5188" y="334"/>
                </a:lnTo>
                <a:lnTo>
                  <a:pt x="5188" y="336"/>
                </a:lnTo>
                <a:lnTo>
                  <a:pt x="5188" y="336"/>
                </a:lnTo>
                <a:lnTo>
                  <a:pt x="5189" y="336"/>
                </a:lnTo>
                <a:lnTo>
                  <a:pt x="5189" y="332"/>
                </a:lnTo>
                <a:lnTo>
                  <a:pt x="5189" y="332"/>
                </a:lnTo>
                <a:lnTo>
                  <a:pt x="5189" y="332"/>
                </a:lnTo>
                <a:lnTo>
                  <a:pt x="5189" y="334"/>
                </a:lnTo>
                <a:lnTo>
                  <a:pt x="5190" y="336"/>
                </a:lnTo>
                <a:lnTo>
                  <a:pt x="5190" y="334"/>
                </a:lnTo>
                <a:lnTo>
                  <a:pt x="5190" y="334"/>
                </a:lnTo>
                <a:lnTo>
                  <a:pt x="5190" y="333"/>
                </a:lnTo>
                <a:lnTo>
                  <a:pt x="5191" y="333"/>
                </a:lnTo>
                <a:lnTo>
                  <a:pt x="5191" y="332"/>
                </a:lnTo>
                <a:lnTo>
                  <a:pt x="5191" y="330"/>
                </a:lnTo>
                <a:lnTo>
                  <a:pt x="5191" y="329"/>
                </a:lnTo>
                <a:lnTo>
                  <a:pt x="5192" y="328"/>
                </a:lnTo>
                <a:lnTo>
                  <a:pt x="5192" y="327"/>
                </a:lnTo>
                <a:lnTo>
                  <a:pt x="5192" y="328"/>
                </a:lnTo>
                <a:lnTo>
                  <a:pt x="5192" y="329"/>
                </a:lnTo>
                <a:lnTo>
                  <a:pt x="5193" y="328"/>
                </a:lnTo>
                <a:lnTo>
                  <a:pt x="5193" y="328"/>
                </a:lnTo>
                <a:lnTo>
                  <a:pt x="5193" y="324"/>
                </a:lnTo>
                <a:lnTo>
                  <a:pt x="5193" y="320"/>
                </a:lnTo>
                <a:lnTo>
                  <a:pt x="5194" y="316"/>
                </a:lnTo>
                <a:lnTo>
                  <a:pt x="5194" y="316"/>
                </a:lnTo>
                <a:lnTo>
                  <a:pt x="5194" y="320"/>
                </a:lnTo>
                <a:lnTo>
                  <a:pt x="5194" y="322"/>
                </a:lnTo>
                <a:lnTo>
                  <a:pt x="5194" y="324"/>
                </a:lnTo>
                <a:lnTo>
                  <a:pt x="5195" y="324"/>
                </a:lnTo>
                <a:lnTo>
                  <a:pt x="5195" y="326"/>
                </a:lnTo>
                <a:lnTo>
                  <a:pt x="5195" y="328"/>
                </a:lnTo>
                <a:lnTo>
                  <a:pt x="5195" y="329"/>
                </a:lnTo>
                <a:lnTo>
                  <a:pt x="5196" y="330"/>
                </a:lnTo>
                <a:lnTo>
                  <a:pt x="5196" y="330"/>
                </a:lnTo>
                <a:lnTo>
                  <a:pt x="5196" y="334"/>
                </a:lnTo>
                <a:lnTo>
                  <a:pt x="5196" y="334"/>
                </a:lnTo>
                <a:lnTo>
                  <a:pt x="5197" y="333"/>
                </a:lnTo>
                <a:lnTo>
                  <a:pt x="5197" y="334"/>
                </a:lnTo>
                <a:lnTo>
                  <a:pt x="5197" y="335"/>
                </a:lnTo>
                <a:lnTo>
                  <a:pt x="5197" y="334"/>
                </a:lnTo>
                <a:lnTo>
                  <a:pt x="5198" y="334"/>
                </a:lnTo>
                <a:lnTo>
                  <a:pt x="5198" y="334"/>
                </a:lnTo>
                <a:lnTo>
                  <a:pt x="5198" y="334"/>
                </a:lnTo>
                <a:lnTo>
                  <a:pt x="5198" y="336"/>
                </a:lnTo>
                <a:lnTo>
                  <a:pt x="5198" y="336"/>
                </a:lnTo>
                <a:lnTo>
                  <a:pt x="5199" y="334"/>
                </a:lnTo>
                <a:lnTo>
                  <a:pt x="5199" y="332"/>
                </a:lnTo>
                <a:lnTo>
                  <a:pt x="5199" y="330"/>
                </a:lnTo>
                <a:lnTo>
                  <a:pt x="5199" y="333"/>
                </a:lnTo>
                <a:lnTo>
                  <a:pt x="5200" y="338"/>
                </a:lnTo>
                <a:lnTo>
                  <a:pt x="5200" y="338"/>
                </a:lnTo>
                <a:lnTo>
                  <a:pt x="5200" y="334"/>
                </a:lnTo>
                <a:lnTo>
                  <a:pt x="5200" y="320"/>
                </a:lnTo>
                <a:lnTo>
                  <a:pt x="5201" y="288"/>
                </a:lnTo>
                <a:lnTo>
                  <a:pt x="5201" y="230"/>
                </a:lnTo>
                <a:lnTo>
                  <a:pt x="5201" y="157"/>
                </a:lnTo>
                <a:lnTo>
                  <a:pt x="5201" y="84"/>
                </a:lnTo>
                <a:lnTo>
                  <a:pt x="5202" y="33"/>
                </a:lnTo>
                <a:lnTo>
                  <a:pt x="5202" y="33"/>
                </a:lnTo>
                <a:lnTo>
                  <a:pt x="5202" y="75"/>
                </a:lnTo>
                <a:lnTo>
                  <a:pt x="5202" y="143"/>
                </a:lnTo>
                <a:lnTo>
                  <a:pt x="5202" y="216"/>
                </a:lnTo>
                <a:lnTo>
                  <a:pt x="5203" y="280"/>
                </a:lnTo>
                <a:lnTo>
                  <a:pt x="5203" y="314"/>
                </a:lnTo>
                <a:lnTo>
                  <a:pt x="5203" y="324"/>
                </a:lnTo>
                <a:lnTo>
                  <a:pt x="5203" y="325"/>
                </a:lnTo>
                <a:lnTo>
                  <a:pt x="5204" y="324"/>
                </a:lnTo>
                <a:lnTo>
                  <a:pt x="5204" y="326"/>
                </a:lnTo>
                <a:lnTo>
                  <a:pt x="5204" y="328"/>
                </a:lnTo>
                <a:lnTo>
                  <a:pt x="5204" y="332"/>
                </a:lnTo>
                <a:lnTo>
                  <a:pt x="5205" y="333"/>
                </a:lnTo>
                <a:lnTo>
                  <a:pt x="5205" y="332"/>
                </a:lnTo>
                <a:lnTo>
                  <a:pt x="5205" y="332"/>
                </a:lnTo>
                <a:lnTo>
                  <a:pt x="5205" y="333"/>
                </a:lnTo>
                <a:lnTo>
                  <a:pt x="5206" y="334"/>
                </a:lnTo>
                <a:lnTo>
                  <a:pt x="5206" y="334"/>
                </a:lnTo>
                <a:lnTo>
                  <a:pt x="5206" y="334"/>
                </a:lnTo>
                <a:lnTo>
                  <a:pt x="5206" y="333"/>
                </a:lnTo>
                <a:lnTo>
                  <a:pt x="5207" y="333"/>
                </a:lnTo>
                <a:lnTo>
                  <a:pt x="5207" y="334"/>
                </a:lnTo>
                <a:lnTo>
                  <a:pt x="5207" y="335"/>
                </a:lnTo>
                <a:lnTo>
                  <a:pt x="5207" y="334"/>
                </a:lnTo>
                <a:lnTo>
                  <a:pt x="5207" y="330"/>
                </a:lnTo>
                <a:lnTo>
                  <a:pt x="5208" y="330"/>
                </a:lnTo>
                <a:lnTo>
                  <a:pt x="5208" y="330"/>
                </a:lnTo>
                <a:lnTo>
                  <a:pt x="5208" y="331"/>
                </a:lnTo>
                <a:lnTo>
                  <a:pt x="5208" y="331"/>
                </a:lnTo>
                <a:lnTo>
                  <a:pt x="5209" y="331"/>
                </a:lnTo>
                <a:lnTo>
                  <a:pt x="5209" y="330"/>
                </a:lnTo>
                <a:lnTo>
                  <a:pt x="5209" y="331"/>
                </a:lnTo>
                <a:lnTo>
                  <a:pt x="5209" y="331"/>
                </a:lnTo>
                <a:lnTo>
                  <a:pt x="5210" y="332"/>
                </a:lnTo>
                <a:lnTo>
                  <a:pt x="5210" y="328"/>
                </a:lnTo>
                <a:lnTo>
                  <a:pt x="5210" y="329"/>
                </a:lnTo>
                <a:lnTo>
                  <a:pt x="5210" y="329"/>
                </a:lnTo>
                <a:lnTo>
                  <a:pt x="5211" y="329"/>
                </a:lnTo>
                <a:lnTo>
                  <a:pt x="5211" y="328"/>
                </a:lnTo>
                <a:lnTo>
                  <a:pt x="5211" y="324"/>
                </a:lnTo>
                <a:lnTo>
                  <a:pt x="5211" y="323"/>
                </a:lnTo>
                <a:lnTo>
                  <a:pt x="5211" y="324"/>
                </a:lnTo>
                <a:lnTo>
                  <a:pt x="5212" y="322"/>
                </a:lnTo>
                <a:lnTo>
                  <a:pt x="5212" y="322"/>
                </a:lnTo>
                <a:lnTo>
                  <a:pt x="5212" y="320"/>
                </a:lnTo>
                <a:lnTo>
                  <a:pt x="5212" y="318"/>
                </a:lnTo>
                <a:lnTo>
                  <a:pt x="5213" y="318"/>
                </a:lnTo>
                <a:lnTo>
                  <a:pt x="5213" y="315"/>
                </a:lnTo>
                <a:lnTo>
                  <a:pt x="5213" y="311"/>
                </a:lnTo>
                <a:lnTo>
                  <a:pt x="5213" y="310"/>
                </a:lnTo>
                <a:lnTo>
                  <a:pt x="5214" y="308"/>
                </a:lnTo>
                <a:lnTo>
                  <a:pt x="5214" y="306"/>
                </a:lnTo>
                <a:lnTo>
                  <a:pt x="5214" y="301"/>
                </a:lnTo>
                <a:lnTo>
                  <a:pt x="5214" y="300"/>
                </a:lnTo>
                <a:lnTo>
                  <a:pt x="5215" y="294"/>
                </a:lnTo>
                <a:lnTo>
                  <a:pt x="5215" y="290"/>
                </a:lnTo>
                <a:lnTo>
                  <a:pt x="5215" y="286"/>
                </a:lnTo>
                <a:lnTo>
                  <a:pt x="5216" y="283"/>
                </a:lnTo>
                <a:lnTo>
                  <a:pt x="5216" y="279"/>
                </a:lnTo>
                <a:lnTo>
                  <a:pt x="5216" y="278"/>
                </a:lnTo>
                <a:lnTo>
                  <a:pt x="5216" y="278"/>
                </a:lnTo>
                <a:lnTo>
                  <a:pt x="5216" y="278"/>
                </a:lnTo>
                <a:lnTo>
                  <a:pt x="5216" y="274"/>
                </a:lnTo>
                <a:lnTo>
                  <a:pt x="5217" y="271"/>
                </a:lnTo>
                <a:lnTo>
                  <a:pt x="5217" y="270"/>
                </a:lnTo>
                <a:lnTo>
                  <a:pt x="5217" y="273"/>
                </a:lnTo>
                <a:lnTo>
                  <a:pt x="5217" y="274"/>
                </a:lnTo>
                <a:lnTo>
                  <a:pt x="5218" y="277"/>
                </a:lnTo>
                <a:lnTo>
                  <a:pt x="5218" y="283"/>
                </a:lnTo>
                <a:lnTo>
                  <a:pt x="5218" y="287"/>
                </a:lnTo>
                <a:lnTo>
                  <a:pt x="5219" y="294"/>
                </a:lnTo>
                <a:lnTo>
                  <a:pt x="5219" y="300"/>
                </a:lnTo>
                <a:lnTo>
                  <a:pt x="5219" y="302"/>
                </a:lnTo>
                <a:lnTo>
                  <a:pt x="5219" y="307"/>
                </a:lnTo>
                <a:lnTo>
                  <a:pt x="5220" y="310"/>
                </a:lnTo>
                <a:lnTo>
                  <a:pt x="5220" y="311"/>
                </a:lnTo>
                <a:lnTo>
                  <a:pt x="5220" y="318"/>
                </a:lnTo>
                <a:lnTo>
                  <a:pt x="5220" y="319"/>
                </a:lnTo>
                <a:lnTo>
                  <a:pt x="5220" y="320"/>
                </a:lnTo>
                <a:lnTo>
                  <a:pt x="5220" y="322"/>
                </a:lnTo>
                <a:lnTo>
                  <a:pt x="5221" y="325"/>
                </a:lnTo>
                <a:lnTo>
                  <a:pt x="5221" y="327"/>
                </a:lnTo>
                <a:lnTo>
                  <a:pt x="5221" y="328"/>
                </a:lnTo>
                <a:lnTo>
                  <a:pt x="5222" y="328"/>
                </a:lnTo>
                <a:lnTo>
                  <a:pt x="5222" y="327"/>
                </a:lnTo>
                <a:lnTo>
                  <a:pt x="5222" y="329"/>
                </a:lnTo>
                <a:lnTo>
                  <a:pt x="5222" y="330"/>
                </a:lnTo>
                <a:lnTo>
                  <a:pt x="5223" y="330"/>
                </a:lnTo>
                <a:lnTo>
                  <a:pt x="5223" y="329"/>
                </a:lnTo>
                <a:lnTo>
                  <a:pt x="5223" y="328"/>
                </a:lnTo>
                <a:lnTo>
                  <a:pt x="5223" y="328"/>
                </a:lnTo>
                <a:lnTo>
                  <a:pt x="5224" y="329"/>
                </a:lnTo>
                <a:lnTo>
                  <a:pt x="5224" y="331"/>
                </a:lnTo>
                <a:lnTo>
                  <a:pt x="5224" y="330"/>
                </a:lnTo>
                <a:lnTo>
                  <a:pt x="5224" y="330"/>
                </a:lnTo>
                <a:lnTo>
                  <a:pt x="5225" y="328"/>
                </a:lnTo>
                <a:lnTo>
                  <a:pt x="5225" y="328"/>
                </a:lnTo>
                <a:lnTo>
                  <a:pt x="5225" y="329"/>
                </a:lnTo>
                <a:lnTo>
                  <a:pt x="5225" y="331"/>
                </a:lnTo>
                <a:lnTo>
                  <a:pt x="5225" y="334"/>
                </a:lnTo>
                <a:lnTo>
                  <a:pt x="5226" y="333"/>
                </a:lnTo>
                <a:lnTo>
                  <a:pt x="5226" y="331"/>
                </a:lnTo>
                <a:lnTo>
                  <a:pt x="5226" y="329"/>
                </a:lnTo>
                <a:lnTo>
                  <a:pt x="5226" y="330"/>
                </a:lnTo>
                <a:lnTo>
                  <a:pt x="5227" y="330"/>
                </a:lnTo>
                <a:lnTo>
                  <a:pt x="5227" y="334"/>
                </a:lnTo>
                <a:lnTo>
                  <a:pt x="5227" y="334"/>
                </a:lnTo>
                <a:lnTo>
                  <a:pt x="5227" y="337"/>
                </a:lnTo>
                <a:lnTo>
                  <a:pt x="5228" y="330"/>
                </a:lnTo>
                <a:lnTo>
                  <a:pt x="5228" y="330"/>
                </a:lnTo>
                <a:lnTo>
                  <a:pt x="5228" y="332"/>
                </a:lnTo>
                <a:lnTo>
                  <a:pt x="5228" y="335"/>
                </a:lnTo>
                <a:lnTo>
                  <a:pt x="5229" y="335"/>
                </a:lnTo>
                <a:lnTo>
                  <a:pt x="5229" y="333"/>
                </a:lnTo>
                <a:lnTo>
                  <a:pt x="5229" y="330"/>
                </a:lnTo>
                <a:lnTo>
                  <a:pt x="5229" y="329"/>
                </a:lnTo>
                <a:lnTo>
                  <a:pt x="5229" y="330"/>
                </a:lnTo>
                <a:lnTo>
                  <a:pt x="5230" y="332"/>
                </a:lnTo>
                <a:lnTo>
                  <a:pt x="5230" y="332"/>
                </a:lnTo>
                <a:lnTo>
                  <a:pt x="5230" y="331"/>
                </a:lnTo>
                <a:lnTo>
                  <a:pt x="5230" y="330"/>
                </a:lnTo>
                <a:lnTo>
                  <a:pt x="5231" y="330"/>
                </a:lnTo>
                <a:lnTo>
                  <a:pt x="5231" y="333"/>
                </a:lnTo>
                <a:lnTo>
                  <a:pt x="5231" y="331"/>
                </a:lnTo>
                <a:lnTo>
                  <a:pt x="5231" y="331"/>
                </a:lnTo>
                <a:lnTo>
                  <a:pt x="5232" y="330"/>
                </a:lnTo>
                <a:lnTo>
                  <a:pt x="5232" y="330"/>
                </a:lnTo>
                <a:lnTo>
                  <a:pt x="5232" y="331"/>
                </a:lnTo>
                <a:lnTo>
                  <a:pt x="5232" y="329"/>
                </a:lnTo>
                <a:lnTo>
                  <a:pt x="5233" y="330"/>
                </a:lnTo>
                <a:lnTo>
                  <a:pt x="5233" y="332"/>
                </a:lnTo>
                <a:lnTo>
                  <a:pt x="5233" y="334"/>
                </a:lnTo>
                <a:lnTo>
                  <a:pt x="5233" y="333"/>
                </a:lnTo>
                <a:lnTo>
                  <a:pt x="5234" y="331"/>
                </a:lnTo>
                <a:lnTo>
                  <a:pt x="5234" y="330"/>
                </a:lnTo>
                <a:lnTo>
                  <a:pt x="5234" y="330"/>
                </a:lnTo>
                <a:lnTo>
                  <a:pt x="5234" y="330"/>
                </a:lnTo>
                <a:lnTo>
                  <a:pt x="5234" y="330"/>
                </a:lnTo>
                <a:lnTo>
                  <a:pt x="5235" y="330"/>
                </a:lnTo>
                <a:lnTo>
                  <a:pt x="5235" y="330"/>
                </a:lnTo>
                <a:lnTo>
                  <a:pt x="5235" y="332"/>
                </a:lnTo>
                <a:lnTo>
                  <a:pt x="5235" y="334"/>
                </a:lnTo>
                <a:lnTo>
                  <a:pt x="5236" y="334"/>
                </a:lnTo>
                <a:lnTo>
                  <a:pt x="5236" y="331"/>
                </a:lnTo>
                <a:lnTo>
                  <a:pt x="5236" y="329"/>
                </a:lnTo>
                <a:lnTo>
                  <a:pt x="5236" y="329"/>
                </a:lnTo>
                <a:lnTo>
                  <a:pt x="5237" y="328"/>
                </a:lnTo>
                <a:lnTo>
                  <a:pt x="5237" y="330"/>
                </a:lnTo>
                <a:lnTo>
                  <a:pt x="5237" y="331"/>
                </a:lnTo>
                <a:lnTo>
                  <a:pt x="5237" y="331"/>
                </a:lnTo>
                <a:lnTo>
                  <a:pt x="5238" y="332"/>
                </a:lnTo>
                <a:lnTo>
                  <a:pt x="5238" y="332"/>
                </a:lnTo>
                <a:lnTo>
                  <a:pt x="5238" y="331"/>
                </a:lnTo>
                <a:lnTo>
                  <a:pt x="5238" y="330"/>
                </a:lnTo>
                <a:lnTo>
                  <a:pt x="5238" y="332"/>
                </a:lnTo>
                <a:lnTo>
                  <a:pt x="5239" y="334"/>
                </a:lnTo>
                <a:lnTo>
                  <a:pt x="5239" y="334"/>
                </a:lnTo>
                <a:lnTo>
                  <a:pt x="5239" y="332"/>
                </a:lnTo>
                <a:lnTo>
                  <a:pt x="5239" y="332"/>
                </a:lnTo>
                <a:lnTo>
                  <a:pt x="5240" y="332"/>
                </a:lnTo>
                <a:lnTo>
                  <a:pt x="5240" y="332"/>
                </a:lnTo>
                <a:lnTo>
                  <a:pt x="5240" y="333"/>
                </a:lnTo>
                <a:lnTo>
                  <a:pt x="5240" y="332"/>
                </a:lnTo>
                <a:lnTo>
                  <a:pt x="5241" y="334"/>
                </a:lnTo>
                <a:lnTo>
                  <a:pt x="5241" y="337"/>
                </a:lnTo>
                <a:lnTo>
                  <a:pt x="5241" y="332"/>
                </a:lnTo>
                <a:lnTo>
                  <a:pt x="5241" y="332"/>
                </a:lnTo>
                <a:lnTo>
                  <a:pt x="5242" y="332"/>
                </a:lnTo>
                <a:lnTo>
                  <a:pt x="5242" y="334"/>
                </a:lnTo>
                <a:lnTo>
                  <a:pt x="5242" y="338"/>
                </a:lnTo>
                <a:lnTo>
                  <a:pt x="5242" y="333"/>
                </a:lnTo>
                <a:lnTo>
                  <a:pt x="5242" y="332"/>
                </a:lnTo>
                <a:lnTo>
                  <a:pt x="5243" y="330"/>
                </a:lnTo>
                <a:lnTo>
                  <a:pt x="5243" y="330"/>
                </a:lnTo>
                <a:lnTo>
                  <a:pt x="5243" y="332"/>
                </a:lnTo>
                <a:lnTo>
                  <a:pt x="5243" y="332"/>
                </a:lnTo>
                <a:lnTo>
                  <a:pt x="5244" y="332"/>
                </a:lnTo>
                <a:lnTo>
                  <a:pt x="5244" y="330"/>
                </a:lnTo>
                <a:lnTo>
                  <a:pt x="5244" y="330"/>
                </a:lnTo>
                <a:lnTo>
                  <a:pt x="5244" y="334"/>
                </a:lnTo>
                <a:lnTo>
                  <a:pt x="5245" y="332"/>
                </a:lnTo>
                <a:lnTo>
                  <a:pt x="5245" y="331"/>
                </a:lnTo>
                <a:lnTo>
                  <a:pt x="5245" y="330"/>
                </a:lnTo>
                <a:lnTo>
                  <a:pt x="5245" y="333"/>
                </a:lnTo>
                <a:lnTo>
                  <a:pt x="5246" y="333"/>
                </a:lnTo>
                <a:lnTo>
                  <a:pt x="5246" y="331"/>
                </a:lnTo>
                <a:lnTo>
                  <a:pt x="5246" y="330"/>
                </a:lnTo>
                <a:lnTo>
                  <a:pt x="5246" y="330"/>
                </a:lnTo>
                <a:lnTo>
                  <a:pt x="5247" y="330"/>
                </a:lnTo>
                <a:lnTo>
                  <a:pt x="5247" y="330"/>
                </a:lnTo>
                <a:lnTo>
                  <a:pt x="5247" y="330"/>
                </a:lnTo>
                <a:lnTo>
                  <a:pt x="5247" y="331"/>
                </a:lnTo>
                <a:lnTo>
                  <a:pt x="5247" y="331"/>
                </a:lnTo>
                <a:lnTo>
                  <a:pt x="5248" y="331"/>
                </a:lnTo>
                <a:lnTo>
                  <a:pt x="5248" y="330"/>
                </a:lnTo>
                <a:lnTo>
                  <a:pt x="5248" y="332"/>
                </a:lnTo>
                <a:lnTo>
                  <a:pt x="5248" y="330"/>
                </a:lnTo>
                <a:lnTo>
                  <a:pt x="5249" y="332"/>
                </a:lnTo>
                <a:lnTo>
                  <a:pt x="5249" y="332"/>
                </a:lnTo>
                <a:lnTo>
                  <a:pt x="5249" y="331"/>
                </a:lnTo>
                <a:lnTo>
                  <a:pt x="5249" y="332"/>
                </a:lnTo>
                <a:lnTo>
                  <a:pt x="5250" y="331"/>
                </a:lnTo>
                <a:lnTo>
                  <a:pt x="5250" y="330"/>
                </a:lnTo>
                <a:lnTo>
                  <a:pt x="5250" y="330"/>
                </a:lnTo>
                <a:lnTo>
                  <a:pt x="5250" y="329"/>
                </a:lnTo>
                <a:lnTo>
                  <a:pt x="5251" y="330"/>
                </a:lnTo>
                <a:lnTo>
                  <a:pt x="5251" y="330"/>
                </a:lnTo>
                <a:lnTo>
                  <a:pt x="5251" y="325"/>
                </a:lnTo>
                <a:lnTo>
                  <a:pt x="5251" y="324"/>
                </a:lnTo>
                <a:lnTo>
                  <a:pt x="5251" y="323"/>
                </a:lnTo>
                <a:lnTo>
                  <a:pt x="5252" y="324"/>
                </a:lnTo>
                <a:lnTo>
                  <a:pt x="5252" y="325"/>
                </a:lnTo>
                <a:lnTo>
                  <a:pt x="5252" y="322"/>
                </a:lnTo>
                <a:lnTo>
                  <a:pt x="5252" y="322"/>
                </a:lnTo>
                <a:lnTo>
                  <a:pt x="5253" y="321"/>
                </a:lnTo>
                <a:lnTo>
                  <a:pt x="5253" y="319"/>
                </a:lnTo>
                <a:lnTo>
                  <a:pt x="5253" y="319"/>
                </a:lnTo>
                <a:lnTo>
                  <a:pt x="5253" y="319"/>
                </a:lnTo>
                <a:lnTo>
                  <a:pt x="5254" y="318"/>
                </a:lnTo>
                <a:lnTo>
                  <a:pt x="5254" y="320"/>
                </a:lnTo>
                <a:lnTo>
                  <a:pt x="5254" y="322"/>
                </a:lnTo>
                <a:lnTo>
                  <a:pt x="5255" y="327"/>
                </a:lnTo>
                <a:lnTo>
                  <a:pt x="5255" y="325"/>
                </a:lnTo>
                <a:lnTo>
                  <a:pt x="5255" y="325"/>
                </a:lnTo>
                <a:lnTo>
                  <a:pt x="5255" y="327"/>
                </a:lnTo>
                <a:lnTo>
                  <a:pt x="5256" y="328"/>
                </a:lnTo>
                <a:lnTo>
                  <a:pt x="5256" y="329"/>
                </a:lnTo>
                <a:lnTo>
                  <a:pt x="5256" y="332"/>
                </a:lnTo>
                <a:lnTo>
                  <a:pt x="5256" y="334"/>
                </a:lnTo>
                <a:lnTo>
                  <a:pt x="5256" y="334"/>
                </a:lnTo>
                <a:lnTo>
                  <a:pt x="5256" y="332"/>
                </a:lnTo>
                <a:lnTo>
                  <a:pt x="5257" y="330"/>
                </a:lnTo>
                <a:lnTo>
                  <a:pt x="5257" y="329"/>
                </a:lnTo>
                <a:lnTo>
                  <a:pt x="5257" y="330"/>
                </a:lnTo>
                <a:lnTo>
                  <a:pt x="5258" y="330"/>
                </a:lnTo>
                <a:lnTo>
                  <a:pt x="5258" y="333"/>
                </a:lnTo>
                <a:lnTo>
                  <a:pt x="5258" y="332"/>
                </a:lnTo>
                <a:lnTo>
                  <a:pt x="5258" y="332"/>
                </a:lnTo>
                <a:lnTo>
                  <a:pt x="5259" y="333"/>
                </a:lnTo>
                <a:lnTo>
                  <a:pt x="5259" y="332"/>
                </a:lnTo>
                <a:lnTo>
                  <a:pt x="5259" y="332"/>
                </a:lnTo>
                <a:lnTo>
                  <a:pt x="5259" y="332"/>
                </a:lnTo>
                <a:lnTo>
                  <a:pt x="5260" y="333"/>
                </a:lnTo>
                <a:lnTo>
                  <a:pt x="5260" y="332"/>
                </a:lnTo>
                <a:lnTo>
                  <a:pt x="5260" y="318"/>
                </a:lnTo>
                <a:lnTo>
                  <a:pt x="5260" y="276"/>
                </a:lnTo>
                <a:lnTo>
                  <a:pt x="5260" y="214"/>
                </a:lnTo>
                <a:lnTo>
                  <a:pt x="5261" y="140"/>
                </a:lnTo>
                <a:lnTo>
                  <a:pt x="5261" y="71"/>
                </a:lnTo>
                <a:lnTo>
                  <a:pt x="5261" y="27"/>
                </a:lnTo>
                <a:lnTo>
                  <a:pt x="5261" y="30"/>
                </a:lnTo>
                <a:lnTo>
                  <a:pt x="5262" y="77"/>
                </a:lnTo>
                <a:lnTo>
                  <a:pt x="5262" y="149"/>
                </a:lnTo>
                <a:lnTo>
                  <a:pt x="5262" y="223"/>
                </a:lnTo>
                <a:lnTo>
                  <a:pt x="5262" y="285"/>
                </a:lnTo>
                <a:lnTo>
                  <a:pt x="5263" y="316"/>
                </a:lnTo>
                <a:lnTo>
                  <a:pt x="5263" y="323"/>
                </a:lnTo>
                <a:lnTo>
                  <a:pt x="5263" y="322"/>
                </a:lnTo>
                <a:lnTo>
                  <a:pt x="5263" y="323"/>
                </a:lnTo>
                <a:lnTo>
                  <a:pt x="5264" y="322"/>
                </a:lnTo>
                <a:lnTo>
                  <a:pt x="5264" y="327"/>
                </a:lnTo>
                <a:lnTo>
                  <a:pt x="5264" y="330"/>
                </a:lnTo>
                <a:lnTo>
                  <a:pt x="5264" y="332"/>
                </a:lnTo>
                <a:lnTo>
                  <a:pt x="5265" y="331"/>
                </a:lnTo>
                <a:lnTo>
                  <a:pt x="5265" y="329"/>
                </a:lnTo>
                <a:lnTo>
                  <a:pt x="5265" y="330"/>
                </a:lnTo>
                <a:lnTo>
                  <a:pt x="5265" y="330"/>
                </a:lnTo>
                <a:lnTo>
                  <a:pt x="5265" y="332"/>
                </a:lnTo>
                <a:lnTo>
                  <a:pt x="5266" y="334"/>
                </a:lnTo>
                <a:lnTo>
                  <a:pt x="5266" y="333"/>
                </a:lnTo>
                <a:lnTo>
                  <a:pt x="5266" y="330"/>
                </a:lnTo>
                <a:lnTo>
                  <a:pt x="5266" y="331"/>
                </a:lnTo>
                <a:lnTo>
                  <a:pt x="5267" y="331"/>
                </a:lnTo>
                <a:lnTo>
                  <a:pt x="5267" y="330"/>
                </a:lnTo>
                <a:lnTo>
                  <a:pt x="5267" y="330"/>
                </a:lnTo>
                <a:lnTo>
                  <a:pt x="5267" y="330"/>
                </a:lnTo>
                <a:lnTo>
                  <a:pt x="5268" y="328"/>
                </a:lnTo>
                <a:lnTo>
                  <a:pt x="5268" y="328"/>
                </a:lnTo>
                <a:lnTo>
                  <a:pt x="5268" y="330"/>
                </a:lnTo>
                <a:lnTo>
                  <a:pt x="5268" y="331"/>
                </a:lnTo>
                <a:lnTo>
                  <a:pt x="5269" y="329"/>
                </a:lnTo>
                <a:lnTo>
                  <a:pt x="5269" y="328"/>
                </a:lnTo>
                <a:lnTo>
                  <a:pt x="5269" y="328"/>
                </a:lnTo>
                <a:lnTo>
                  <a:pt x="5269" y="327"/>
                </a:lnTo>
                <a:lnTo>
                  <a:pt x="5269" y="325"/>
                </a:lnTo>
                <a:lnTo>
                  <a:pt x="5270" y="327"/>
                </a:lnTo>
                <a:lnTo>
                  <a:pt x="5270" y="327"/>
                </a:lnTo>
                <a:lnTo>
                  <a:pt x="5270" y="327"/>
                </a:lnTo>
                <a:lnTo>
                  <a:pt x="5270" y="324"/>
                </a:lnTo>
                <a:lnTo>
                  <a:pt x="5271" y="322"/>
                </a:lnTo>
                <a:lnTo>
                  <a:pt x="5271" y="319"/>
                </a:lnTo>
                <a:lnTo>
                  <a:pt x="5271" y="318"/>
                </a:lnTo>
                <a:lnTo>
                  <a:pt x="5271" y="319"/>
                </a:lnTo>
                <a:lnTo>
                  <a:pt x="5272" y="319"/>
                </a:lnTo>
                <a:lnTo>
                  <a:pt x="5272" y="316"/>
                </a:lnTo>
                <a:lnTo>
                  <a:pt x="5272" y="312"/>
                </a:lnTo>
                <a:lnTo>
                  <a:pt x="5272" y="312"/>
                </a:lnTo>
                <a:lnTo>
                  <a:pt x="5273" y="310"/>
                </a:lnTo>
                <a:lnTo>
                  <a:pt x="5273" y="308"/>
                </a:lnTo>
                <a:lnTo>
                  <a:pt x="5273" y="302"/>
                </a:lnTo>
                <a:lnTo>
                  <a:pt x="5273" y="297"/>
                </a:lnTo>
                <a:lnTo>
                  <a:pt x="5274" y="298"/>
                </a:lnTo>
                <a:lnTo>
                  <a:pt x="5274" y="296"/>
                </a:lnTo>
                <a:lnTo>
                  <a:pt x="5274" y="290"/>
                </a:lnTo>
                <a:lnTo>
                  <a:pt x="5274" y="284"/>
                </a:lnTo>
                <a:lnTo>
                  <a:pt x="5274" y="280"/>
                </a:lnTo>
                <a:lnTo>
                  <a:pt x="5275" y="278"/>
                </a:lnTo>
                <a:lnTo>
                  <a:pt x="5275" y="277"/>
                </a:lnTo>
                <a:lnTo>
                  <a:pt x="5275" y="275"/>
                </a:lnTo>
                <a:lnTo>
                  <a:pt x="5275" y="274"/>
                </a:lnTo>
                <a:lnTo>
                  <a:pt x="5276" y="271"/>
                </a:lnTo>
                <a:lnTo>
                  <a:pt x="5276" y="269"/>
                </a:lnTo>
                <a:lnTo>
                  <a:pt x="5276" y="269"/>
                </a:lnTo>
                <a:lnTo>
                  <a:pt x="5276" y="272"/>
                </a:lnTo>
                <a:lnTo>
                  <a:pt x="5277" y="275"/>
                </a:lnTo>
                <a:lnTo>
                  <a:pt x="5277" y="280"/>
                </a:lnTo>
                <a:lnTo>
                  <a:pt x="5277" y="284"/>
                </a:lnTo>
                <a:lnTo>
                  <a:pt x="5277" y="290"/>
                </a:lnTo>
                <a:lnTo>
                  <a:pt x="5278" y="296"/>
                </a:lnTo>
                <a:lnTo>
                  <a:pt x="5278" y="300"/>
                </a:lnTo>
                <a:lnTo>
                  <a:pt x="5278" y="305"/>
                </a:lnTo>
                <a:lnTo>
                  <a:pt x="5278" y="309"/>
                </a:lnTo>
                <a:lnTo>
                  <a:pt x="5278" y="312"/>
                </a:lnTo>
                <a:lnTo>
                  <a:pt x="5279" y="316"/>
                </a:lnTo>
                <a:lnTo>
                  <a:pt x="5279" y="318"/>
                </a:lnTo>
                <a:lnTo>
                  <a:pt x="5279" y="321"/>
                </a:lnTo>
                <a:lnTo>
                  <a:pt x="5279" y="324"/>
                </a:lnTo>
                <a:lnTo>
                  <a:pt x="5280" y="327"/>
                </a:lnTo>
                <a:lnTo>
                  <a:pt x="5280" y="328"/>
                </a:lnTo>
                <a:lnTo>
                  <a:pt x="5280" y="328"/>
                </a:lnTo>
                <a:lnTo>
                  <a:pt x="5280" y="328"/>
                </a:lnTo>
                <a:lnTo>
                  <a:pt x="5281" y="330"/>
                </a:lnTo>
                <a:lnTo>
                  <a:pt x="5281" y="330"/>
                </a:lnTo>
                <a:lnTo>
                  <a:pt x="5281" y="331"/>
                </a:lnTo>
                <a:lnTo>
                  <a:pt x="5281" y="330"/>
                </a:lnTo>
                <a:lnTo>
                  <a:pt x="5282" y="328"/>
                </a:lnTo>
                <a:lnTo>
                  <a:pt x="5282" y="330"/>
                </a:lnTo>
                <a:lnTo>
                  <a:pt x="5282" y="330"/>
                </a:lnTo>
                <a:lnTo>
                  <a:pt x="5282" y="330"/>
                </a:lnTo>
                <a:lnTo>
                  <a:pt x="5282" y="331"/>
                </a:lnTo>
                <a:lnTo>
                  <a:pt x="5283" y="332"/>
                </a:lnTo>
                <a:lnTo>
                  <a:pt x="5283" y="333"/>
                </a:lnTo>
                <a:lnTo>
                  <a:pt x="5283" y="336"/>
                </a:lnTo>
                <a:lnTo>
                  <a:pt x="5283" y="333"/>
                </a:lnTo>
                <a:lnTo>
                  <a:pt x="5284" y="332"/>
                </a:lnTo>
                <a:lnTo>
                  <a:pt x="5284" y="330"/>
                </a:lnTo>
                <a:lnTo>
                  <a:pt x="5284" y="330"/>
                </a:lnTo>
                <a:lnTo>
                  <a:pt x="5284" y="333"/>
                </a:lnTo>
                <a:lnTo>
                  <a:pt x="5285" y="333"/>
                </a:lnTo>
                <a:lnTo>
                  <a:pt x="5285" y="334"/>
                </a:lnTo>
                <a:lnTo>
                  <a:pt x="5285" y="333"/>
                </a:lnTo>
                <a:lnTo>
                  <a:pt x="5285" y="336"/>
                </a:lnTo>
                <a:lnTo>
                  <a:pt x="5286" y="336"/>
                </a:lnTo>
                <a:lnTo>
                  <a:pt x="5286" y="334"/>
                </a:lnTo>
                <a:lnTo>
                  <a:pt x="5286" y="333"/>
                </a:lnTo>
                <a:lnTo>
                  <a:pt x="5286" y="336"/>
                </a:lnTo>
                <a:lnTo>
                  <a:pt x="5287" y="337"/>
                </a:lnTo>
                <a:lnTo>
                  <a:pt x="5287" y="335"/>
                </a:lnTo>
                <a:lnTo>
                  <a:pt x="5287" y="334"/>
                </a:lnTo>
                <a:lnTo>
                  <a:pt x="5287" y="335"/>
                </a:lnTo>
                <a:lnTo>
                  <a:pt x="5287" y="333"/>
                </a:lnTo>
                <a:lnTo>
                  <a:pt x="5288" y="334"/>
                </a:lnTo>
                <a:lnTo>
                  <a:pt x="5288" y="336"/>
                </a:lnTo>
                <a:lnTo>
                  <a:pt x="5288" y="337"/>
                </a:lnTo>
                <a:lnTo>
                  <a:pt x="5288" y="338"/>
                </a:lnTo>
                <a:lnTo>
                  <a:pt x="5289" y="337"/>
                </a:lnTo>
                <a:lnTo>
                  <a:pt x="5289" y="335"/>
                </a:lnTo>
                <a:lnTo>
                  <a:pt x="5289" y="333"/>
                </a:lnTo>
                <a:lnTo>
                  <a:pt x="5289" y="334"/>
                </a:lnTo>
                <a:lnTo>
                  <a:pt x="5290" y="333"/>
                </a:lnTo>
                <a:lnTo>
                  <a:pt x="5290" y="333"/>
                </a:lnTo>
                <a:lnTo>
                  <a:pt x="5290" y="334"/>
                </a:lnTo>
                <a:lnTo>
                  <a:pt x="5291" y="333"/>
                </a:lnTo>
                <a:lnTo>
                  <a:pt x="5291" y="333"/>
                </a:lnTo>
                <a:lnTo>
                  <a:pt x="5291" y="332"/>
                </a:lnTo>
                <a:lnTo>
                  <a:pt x="5291" y="330"/>
                </a:lnTo>
                <a:lnTo>
                  <a:pt x="5291" y="330"/>
                </a:lnTo>
                <a:lnTo>
                  <a:pt x="5291" y="331"/>
                </a:lnTo>
                <a:lnTo>
                  <a:pt x="5292" y="333"/>
                </a:lnTo>
                <a:lnTo>
                  <a:pt x="5292" y="332"/>
                </a:lnTo>
                <a:lnTo>
                  <a:pt x="5292" y="332"/>
                </a:lnTo>
                <a:lnTo>
                  <a:pt x="5292" y="331"/>
                </a:lnTo>
                <a:lnTo>
                  <a:pt x="5293" y="332"/>
                </a:lnTo>
                <a:lnTo>
                  <a:pt x="5293" y="333"/>
                </a:lnTo>
                <a:lnTo>
                  <a:pt x="5293" y="336"/>
                </a:lnTo>
                <a:lnTo>
                  <a:pt x="5294" y="334"/>
                </a:lnTo>
                <a:lnTo>
                  <a:pt x="5294" y="334"/>
                </a:lnTo>
                <a:lnTo>
                  <a:pt x="5294" y="333"/>
                </a:lnTo>
                <a:lnTo>
                  <a:pt x="5294" y="332"/>
                </a:lnTo>
                <a:lnTo>
                  <a:pt x="5295" y="334"/>
                </a:lnTo>
                <a:lnTo>
                  <a:pt x="5295" y="333"/>
                </a:lnTo>
                <a:lnTo>
                  <a:pt x="5295" y="334"/>
                </a:lnTo>
                <a:lnTo>
                  <a:pt x="5295" y="334"/>
                </a:lnTo>
                <a:lnTo>
                  <a:pt x="5296" y="336"/>
                </a:lnTo>
                <a:lnTo>
                  <a:pt x="5296" y="336"/>
                </a:lnTo>
                <a:lnTo>
                  <a:pt x="5296" y="334"/>
                </a:lnTo>
                <a:lnTo>
                  <a:pt x="5296" y="334"/>
                </a:lnTo>
                <a:lnTo>
                  <a:pt x="5296" y="336"/>
                </a:lnTo>
                <a:lnTo>
                  <a:pt x="5297" y="336"/>
                </a:lnTo>
                <a:lnTo>
                  <a:pt x="5297" y="334"/>
                </a:lnTo>
                <a:lnTo>
                  <a:pt x="5297" y="333"/>
                </a:lnTo>
                <a:lnTo>
                  <a:pt x="5297" y="333"/>
                </a:lnTo>
                <a:lnTo>
                  <a:pt x="5298" y="333"/>
                </a:lnTo>
                <a:lnTo>
                  <a:pt x="5298" y="335"/>
                </a:lnTo>
                <a:lnTo>
                  <a:pt x="5298" y="339"/>
                </a:lnTo>
                <a:lnTo>
                  <a:pt x="5298" y="339"/>
                </a:lnTo>
                <a:lnTo>
                  <a:pt x="5299" y="336"/>
                </a:lnTo>
                <a:lnTo>
                  <a:pt x="5299" y="334"/>
                </a:lnTo>
                <a:lnTo>
                  <a:pt x="5299" y="335"/>
                </a:lnTo>
                <a:lnTo>
                  <a:pt x="5299" y="335"/>
                </a:lnTo>
                <a:lnTo>
                  <a:pt x="5300" y="334"/>
                </a:lnTo>
                <a:lnTo>
                  <a:pt x="5300" y="336"/>
                </a:lnTo>
                <a:lnTo>
                  <a:pt x="5300" y="336"/>
                </a:lnTo>
                <a:lnTo>
                  <a:pt x="5300" y="338"/>
                </a:lnTo>
                <a:lnTo>
                  <a:pt x="5300" y="336"/>
                </a:lnTo>
                <a:lnTo>
                  <a:pt x="5301" y="334"/>
                </a:lnTo>
                <a:lnTo>
                  <a:pt x="5301" y="333"/>
                </a:lnTo>
                <a:lnTo>
                  <a:pt x="5301" y="336"/>
                </a:lnTo>
                <a:lnTo>
                  <a:pt x="5301" y="337"/>
                </a:lnTo>
                <a:lnTo>
                  <a:pt x="5302" y="336"/>
                </a:lnTo>
                <a:lnTo>
                  <a:pt x="5302" y="334"/>
                </a:lnTo>
                <a:lnTo>
                  <a:pt x="5302" y="333"/>
                </a:lnTo>
                <a:lnTo>
                  <a:pt x="5302" y="336"/>
                </a:lnTo>
                <a:lnTo>
                  <a:pt x="5303" y="337"/>
                </a:lnTo>
                <a:lnTo>
                  <a:pt x="5303" y="336"/>
                </a:lnTo>
                <a:lnTo>
                  <a:pt x="5303" y="336"/>
                </a:lnTo>
                <a:lnTo>
                  <a:pt x="5303" y="338"/>
                </a:lnTo>
                <a:lnTo>
                  <a:pt x="5304" y="336"/>
                </a:lnTo>
                <a:lnTo>
                  <a:pt x="5304" y="336"/>
                </a:lnTo>
                <a:lnTo>
                  <a:pt x="5304" y="334"/>
                </a:lnTo>
                <a:lnTo>
                  <a:pt x="5304" y="333"/>
                </a:lnTo>
                <a:lnTo>
                  <a:pt x="5305" y="337"/>
                </a:lnTo>
                <a:lnTo>
                  <a:pt x="5305" y="336"/>
                </a:lnTo>
                <a:lnTo>
                  <a:pt x="5305" y="336"/>
                </a:lnTo>
                <a:lnTo>
                  <a:pt x="5305" y="335"/>
                </a:lnTo>
                <a:lnTo>
                  <a:pt x="5305" y="337"/>
                </a:lnTo>
                <a:lnTo>
                  <a:pt x="5306" y="338"/>
                </a:lnTo>
                <a:lnTo>
                  <a:pt x="5306" y="336"/>
                </a:lnTo>
                <a:lnTo>
                  <a:pt x="5306" y="336"/>
                </a:lnTo>
                <a:lnTo>
                  <a:pt x="5306" y="337"/>
                </a:lnTo>
                <a:lnTo>
                  <a:pt x="5307" y="337"/>
                </a:lnTo>
                <a:lnTo>
                  <a:pt x="5307" y="337"/>
                </a:lnTo>
                <a:lnTo>
                  <a:pt x="5307" y="336"/>
                </a:lnTo>
                <a:lnTo>
                  <a:pt x="5307" y="336"/>
                </a:lnTo>
                <a:lnTo>
                  <a:pt x="5308" y="336"/>
                </a:lnTo>
                <a:lnTo>
                  <a:pt x="5308" y="337"/>
                </a:lnTo>
                <a:lnTo>
                  <a:pt x="5308" y="334"/>
                </a:lnTo>
                <a:lnTo>
                  <a:pt x="5308" y="334"/>
                </a:lnTo>
                <a:lnTo>
                  <a:pt x="5309" y="333"/>
                </a:lnTo>
                <a:lnTo>
                  <a:pt x="5309" y="332"/>
                </a:lnTo>
                <a:lnTo>
                  <a:pt x="5309" y="330"/>
                </a:lnTo>
                <a:lnTo>
                  <a:pt x="5309" y="329"/>
                </a:lnTo>
                <a:lnTo>
                  <a:pt x="5309" y="330"/>
                </a:lnTo>
                <a:lnTo>
                  <a:pt x="5310" y="333"/>
                </a:lnTo>
                <a:lnTo>
                  <a:pt x="5310" y="332"/>
                </a:lnTo>
                <a:lnTo>
                  <a:pt x="5310" y="328"/>
                </a:lnTo>
                <a:lnTo>
                  <a:pt x="5310" y="324"/>
                </a:lnTo>
                <a:lnTo>
                  <a:pt x="5311" y="322"/>
                </a:lnTo>
                <a:lnTo>
                  <a:pt x="5311" y="324"/>
                </a:lnTo>
                <a:lnTo>
                  <a:pt x="5311" y="324"/>
                </a:lnTo>
                <a:lnTo>
                  <a:pt x="5311" y="324"/>
                </a:lnTo>
                <a:lnTo>
                  <a:pt x="5312" y="324"/>
                </a:lnTo>
                <a:lnTo>
                  <a:pt x="5312" y="328"/>
                </a:lnTo>
                <a:lnTo>
                  <a:pt x="5312" y="329"/>
                </a:lnTo>
                <a:lnTo>
                  <a:pt x="5312" y="329"/>
                </a:lnTo>
                <a:lnTo>
                  <a:pt x="5313" y="329"/>
                </a:lnTo>
                <a:lnTo>
                  <a:pt x="5313" y="330"/>
                </a:lnTo>
                <a:lnTo>
                  <a:pt x="5313" y="332"/>
                </a:lnTo>
                <a:lnTo>
                  <a:pt x="5313" y="333"/>
                </a:lnTo>
                <a:lnTo>
                  <a:pt x="5314" y="334"/>
                </a:lnTo>
                <a:lnTo>
                  <a:pt x="5314" y="336"/>
                </a:lnTo>
                <a:lnTo>
                  <a:pt x="5314" y="338"/>
                </a:lnTo>
                <a:lnTo>
                  <a:pt x="5314" y="340"/>
                </a:lnTo>
                <a:lnTo>
                  <a:pt x="5314" y="342"/>
                </a:lnTo>
                <a:lnTo>
                  <a:pt x="5315" y="339"/>
                </a:lnTo>
                <a:lnTo>
                  <a:pt x="5315" y="339"/>
                </a:lnTo>
                <a:lnTo>
                  <a:pt x="5315" y="338"/>
                </a:lnTo>
                <a:lnTo>
                  <a:pt x="5315" y="335"/>
                </a:lnTo>
                <a:lnTo>
                  <a:pt x="5316" y="334"/>
                </a:lnTo>
                <a:lnTo>
                  <a:pt x="5316" y="332"/>
                </a:lnTo>
                <a:lnTo>
                  <a:pt x="5316" y="334"/>
                </a:lnTo>
                <a:lnTo>
                  <a:pt x="5316" y="336"/>
                </a:lnTo>
                <a:lnTo>
                  <a:pt x="5317" y="335"/>
                </a:lnTo>
                <a:lnTo>
                  <a:pt x="5317" y="335"/>
                </a:lnTo>
                <a:lnTo>
                  <a:pt x="5317" y="337"/>
                </a:lnTo>
                <a:lnTo>
                  <a:pt x="5317" y="339"/>
                </a:lnTo>
                <a:lnTo>
                  <a:pt x="5318" y="328"/>
                </a:lnTo>
                <a:lnTo>
                  <a:pt x="5318" y="295"/>
                </a:lnTo>
                <a:lnTo>
                  <a:pt x="5318" y="234"/>
                </a:lnTo>
                <a:lnTo>
                  <a:pt x="5318" y="157"/>
                </a:lnTo>
                <a:lnTo>
                  <a:pt x="5318" y="79"/>
                </a:lnTo>
                <a:lnTo>
                  <a:pt x="5319" y="27"/>
                </a:lnTo>
                <a:lnTo>
                  <a:pt x="5319" y="22"/>
                </a:lnTo>
                <a:lnTo>
                  <a:pt x="5319" y="61"/>
                </a:lnTo>
                <a:lnTo>
                  <a:pt x="5319" y="125"/>
                </a:lnTo>
                <a:lnTo>
                  <a:pt x="5320" y="198"/>
                </a:lnTo>
                <a:lnTo>
                  <a:pt x="5320" y="265"/>
                </a:lnTo>
                <a:lnTo>
                  <a:pt x="5320" y="309"/>
                </a:lnTo>
                <a:lnTo>
                  <a:pt x="5320" y="323"/>
                </a:lnTo>
                <a:lnTo>
                  <a:pt x="5321" y="324"/>
                </a:lnTo>
                <a:lnTo>
                  <a:pt x="5321" y="321"/>
                </a:lnTo>
                <a:lnTo>
                  <a:pt x="5321" y="324"/>
                </a:lnTo>
                <a:lnTo>
                  <a:pt x="5321" y="328"/>
                </a:lnTo>
                <a:lnTo>
                  <a:pt x="5322" y="332"/>
                </a:lnTo>
                <a:lnTo>
                  <a:pt x="5322" y="334"/>
                </a:lnTo>
                <a:lnTo>
                  <a:pt x="5322" y="337"/>
                </a:lnTo>
                <a:lnTo>
                  <a:pt x="5322" y="336"/>
                </a:lnTo>
                <a:lnTo>
                  <a:pt x="5322" y="334"/>
                </a:lnTo>
                <a:lnTo>
                  <a:pt x="5323" y="333"/>
                </a:lnTo>
                <a:lnTo>
                  <a:pt x="5323" y="334"/>
                </a:lnTo>
                <a:lnTo>
                  <a:pt x="5323" y="335"/>
                </a:lnTo>
                <a:lnTo>
                  <a:pt x="5323" y="334"/>
                </a:lnTo>
                <a:lnTo>
                  <a:pt x="5324" y="332"/>
                </a:lnTo>
                <a:lnTo>
                  <a:pt x="5324" y="330"/>
                </a:lnTo>
                <a:lnTo>
                  <a:pt x="5324" y="333"/>
                </a:lnTo>
                <a:lnTo>
                  <a:pt x="5324" y="338"/>
                </a:lnTo>
                <a:lnTo>
                  <a:pt x="5325" y="334"/>
                </a:lnTo>
                <a:lnTo>
                  <a:pt x="5325" y="332"/>
                </a:lnTo>
                <a:lnTo>
                  <a:pt x="5325" y="330"/>
                </a:lnTo>
                <a:lnTo>
                  <a:pt x="5325" y="332"/>
                </a:lnTo>
                <a:lnTo>
                  <a:pt x="5326" y="335"/>
                </a:lnTo>
                <a:lnTo>
                  <a:pt x="5326" y="332"/>
                </a:lnTo>
                <a:lnTo>
                  <a:pt x="5326" y="333"/>
                </a:lnTo>
                <a:lnTo>
                  <a:pt x="5327" y="333"/>
                </a:lnTo>
                <a:lnTo>
                  <a:pt x="5327" y="333"/>
                </a:lnTo>
                <a:lnTo>
                  <a:pt x="5327" y="332"/>
                </a:lnTo>
                <a:lnTo>
                  <a:pt x="5327" y="330"/>
                </a:lnTo>
                <a:lnTo>
                  <a:pt x="5327" y="330"/>
                </a:lnTo>
                <a:lnTo>
                  <a:pt x="5327" y="330"/>
                </a:lnTo>
                <a:lnTo>
                  <a:pt x="5328" y="329"/>
                </a:lnTo>
                <a:lnTo>
                  <a:pt x="5328" y="328"/>
                </a:lnTo>
                <a:lnTo>
                  <a:pt x="5328" y="324"/>
                </a:lnTo>
                <a:lnTo>
                  <a:pt x="5328" y="324"/>
                </a:lnTo>
                <a:lnTo>
                  <a:pt x="5329" y="323"/>
                </a:lnTo>
                <a:lnTo>
                  <a:pt x="5329" y="322"/>
                </a:lnTo>
                <a:lnTo>
                  <a:pt x="5329" y="322"/>
                </a:lnTo>
                <a:lnTo>
                  <a:pt x="5330" y="320"/>
                </a:lnTo>
                <a:lnTo>
                  <a:pt x="5330" y="318"/>
                </a:lnTo>
                <a:lnTo>
                  <a:pt x="5330" y="316"/>
                </a:lnTo>
                <a:lnTo>
                  <a:pt x="5330" y="314"/>
                </a:lnTo>
                <a:lnTo>
                  <a:pt x="5331" y="312"/>
                </a:lnTo>
                <a:lnTo>
                  <a:pt x="5331" y="310"/>
                </a:lnTo>
                <a:lnTo>
                  <a:pt x="5331" y="306"/>
                </a:lnTo>
                <a:lnTo>
                  <a:pt x="5331" y="302"/>
                </a:lnTo>
                <a:lnTo>
                  <a:pt x="5331" y="299"/>
                </a:lnTo>
                <a:lnTo>
                  <a:pt x="5331" y="296"/>
                </a:lnTo>
                <a:lnTo>
                  <a:pt x="5332" y="290"/>
                </a:lnTo>
                <a:lnTo>
                  <a:pt x="5332" y="290"/>
                </a:lnTo>
                <a:lnTo>
                  <a:pt x="5332" y="288"/>
                </a:lnTo>
                <a:lnTo>
                  <a:pt x="5333" y="285"/>
                </a:lnTo>
                <a:lnTo>
                  <a:pt x="5333" y="280"/>
                </a:lnTo>
                <a:lnTo>
                  <a:pt x="5333" y="276"/>
                </a:lnTo>
                <a:lnTo>
                  <a:pt x="5333" y="274"/>
                </a:lnTo>
                <a:lnTo>
                  <a:pt x="5334" y="273"/>
                </a:lnTo>
                <a:lnTo>
                  <a:pt x="5334" y="274"/>
                </a:lnTo>
                <a:lnTo>
                  <a:pt x="5334" y="276"/>
                </a:lnTo>
                <a:lnTo>
                  <a:pt x="5334" y="278"/>
                </a:lnTo>
                <a:lnTo>
                  <a:pt x="5335" y="280"/>
                </a:lnTo>
                <a:lnTo>
                  <a:pt x="5335" y="285"/>
                </a:lnTo>
                <a:lnTo>
                  <a:pt x="5335" y="287"/>
                </a:lnTo>
                <a:lnTo>
                  <a:pt x="5335" y="293"/>
                </a:lnTo>
                <a:lnTo>
                  <a:pt x="5336" y="298"/>
                </a:lnTo>
                <a:lnTo>
                  <a:pt x="5336" y="301"/>
                </a:lnTo>
                <a:lnTo>
                  <a:pt x="5336" y="307"/>
                </a:lnTo>
                <a:lnTo>
                  <a:pt x="5336" y="311"/>
                </a:lnTo>
                <a:lnTo>
                  <a:pt x="5336" y="315"/>
                </a:lnTo>
                <a:lnTo>
                  <a:pt x="5337" y="316"/>
                </a:lnTo>
                <a:lnTo>
                  <a:pt x="5337" y="318"/>
                </a:lnTo>
                <a:lnTo>
                  <a:pt x="5337" y="321"/>
                </a:lnTo>
                <a:lnTo>
                  <a:pt x="5337" y="322"/>
                </a:lnTo>
                <a:lnTo>
                  <a:pt x="5338" y="323"/>
                </a:lnTo>
                <a:lnTo>
                  <a:pt x="5338" y="327"/>
                </a:lnTo>
                <a:lnTo>
                  <a:pt x="5338" y="330"/>
                </a:lnTo>
                <a:lnTo>
                  <a:pt x="5338" y="330"/>
                </a:lnTo>
                <a:lnTo>
                  <a:pt x="5339" y="330"/>
                </a:lnTo>
                <a:lnTo>
                  <a:pt x="5339" y="328"/>
                </a:lnTo>
                <a:lnTo>
                  <a:pt x="5339" y="327"/>
                </a:lnTo>
                <a:lnTo>
                  <a:pt x="5339" y="329"/>
                </a:lnTo>
                <a:lnTo>
                  <a:pt x="5340" y="330"/>
                </a:lnTo>
                <a:lnTo>
                  <a:pt x="5340" y="332"/>
                </a:lnTo>
                <a:lnTo>
                  <a:pt x="5340" y="330"/>
                </a:lnTo>
                <a:lnTo>
                  <a:pt x="5340" y="329"/>
                </a:lnTo>
                <a:lnTo>
                  <a:pt x="5340" y="329"/>
                </a:lnTo>
                <a:lnTo>
                  <a:pt x="5341" y="331"/>
                </a:lnTo>
                <a:lnTo>
                  <a:pt x="5341" y="330"/>
                </a:lnTo>
                <a:lnTo>
                  <a:pt x="5341" y="330"/>
                </a:lnTo>
                <a:lnTo>
                  <a:pt x="5341" y="331"/>
                </a:lnTo>
                <a:lnTo>
                  <a:pt x="5342" y="333"/>
                </a:lnTo>
                <a:lnTo>
                  <a:pt x="5342" y="334"/>
                </a:lnTo>
                <a:lnTo>
                  <a:pt x="5342" y="333"/>
                </a:lnTo>
                <a:lnTo>
                  <a:pt x="5342" y="330"/>
                </a:lnTo>
                <a:lnTo>
                  <a:pt x="5343" y="330"/>
                </a:lnTo>
                <a:lnTo>
                  <a:pt x="5343" y="330"/>
                </a:lnTo>
                <a:lnTo>
                  <a:pt x="5343" y="332"/>
                </a:lnTo>
                <a:lnTo>
                  <a:pt x="5343" y="333"/>
                </a:lnTo>
                <a:lnTo>
                  <a:pt x="5344" y="333"/>
                </a:lnTo>
                <a:lnTo>
                  <a:pt x="5344" y="333"/>
                </a:lnTo>
                <a:lnTo>
                  <a:pt x="5344" y="333"/>
                </a:lnTo>
                <a:lnTo>
                  <a:pt x="5344" y="333"/>
                </a:lnTo>
                <a:lnTo>
                  <a:pt x="5345" y="333"/>
                </a:lnTo>
                <a:lnTo>
                  <a:pt x="5345" y="334"/>
                </a:lnTo>
                <a:lnTo>
                  <a:pt x="5345" y="334"/>
                </a:lnTo>
                <a:lnTo>
                  <a:pt x="5345" y="335"/>
                </a:lnTo>
                <a:lnTo>
                  <a:pt x="5345" y="337"/>
                </a:lnTo>
                <a:lnTo>
                  <a:pt x="5346" y="337"/>
                </a:lnTo>
                <a:lnTo>
                  <a:pt x="5346" y="333"/>
                </a:lnTo>
                <a:lnTo>
                  <a:pt x="5346" y="332"/>
                </a:lnTo>
                <a:lnTo>
                  <a:pt x="5346" y="334"/>
                </a:lnTo>
                <a:lnTo>
                  <a:pt x="5347" y="334"/>
                </a:lnTo>
                <a:lnTo>
                  <a:pt x="5347" y="337"/>
                </a:lnTo>
                <a:lnTo>
                  <a:pt x="5347" y="334"/>
                </a:lnTo>
                <a:lnTo>
                  <a:pt x="5347" y="334"/>
                </a:lnTo>
                <a:lnTo>
                  <a:pt x="5348" y="334"/>
                </a:lnTo>
                <a:lnTo>
                  <a:pt x="5348" y="334"/>
                </a:lnTo>
                <a:lnTo>
                  <a:pt x="5348" y="334"/>
                </a:lnTo>
                <a:lnTo>
                  <a:pt x="5348" y="331"/>
                </a:lnTo>
                <a:lnTo>
                  <a:pt x="5349" y="330"/>
                </a:lnTo>
                <a:lnTo>
                  <a:pt x="5349" y="330"/>
                </a:lnTo>
                <a:lnTo>
                  <a:pt x="5349" y="332"/>
                </a:lnTo>
                <a:lnTo>
                  <a:pt x="5349" y="333"/>
                </a:lnTo>
                <a:lnTo>
                  <a:pt x="5349" y="333"/>
                </a:lnTo>
                <a:lnTo>
                  <a:pt x="5350" y="333"/>
                </a:lnTo>
                <a:lnTo>
                  <a:pt x="5350" y="333"/>
                </a:lnTo>
                <a:lnTo>
                  <a:pt x="5350" y="333"/>
                </a:lnTo>
                <a:lnTo>
                  <a:pt x="5350" y="332"/>
                </a:lnTo>
                <a:lnTo>
                  <a:pt x="5351" y="331"/>
                </a:lnTo>
                <a:lnTo>
                  <a:pt x="5351" y="332"/>
                </a:lnTo>
                <a:lnTo>
                  <a:pt x="5351" y="332"/>
                </a:lnTo>
                <a:lnTo>
                  <a:pt x="5351" y="333"/>
                </a:lnTo>
                <a:lnTo>
                  <a:pt x="5352" y="333"/>
                </a:lnTo>
                <a:lnTo>
                  <a:pt x="5352" y="332"/>
                </a:lnTo>
                <a:lnTo>
                  <a:pt x="5352" y="332"/>
                </a:lnTo>
                <a:lnTo>
                  <a:pt x="5352" y="333"/>
                </a:lnTo>
                <a:lnTo>
                  <a:pt x="5353" y="333"/>
                </a:lnTo>
                <a:lnTo>
                  <a:pt x="5353" y="333"/>
                </a:lnTo>
                <a:lnTo>
                  <a:pt x="5353" y="333"/>
                </a:lnTo>
                <a:lnTo>
                  <a:pt x="5353" y="332"/>
                </a:lnTo>
                <a:lnTo>
                  <a:pt x="5354" y="331"/>
                </a:lnTo>
                <a:lnTo>
                  <a:pt x="5354" y="332"/>
                </a:lnTo>
                <a:lnTo>
                  <a:pt x="5354" y="332"/>
                </a:lnTo>
                <a:lnTo>
                  <a:pt x="5354" y="334"/>
                </a:lnTo>
                <a:lnTo>
                  <a:pt x="5354" y="334"/>
                </a:lnTo>
                <a:lnTo>
                  <a:pt x="5355" y="334"/>
                </a:lnTo>
                <a:lnTo>
                  <a:pt x="5355" y="333"/>
                </a:lnTo>
                <a:lnTo>
                  <a:pt x="5355" y="333"/>
                </a:lnTo>
                <a:lnTo>
                  <a:pt x="5355" y="334"/>
                </a:lnTo>
                <a:lnTo>
                  <a:pt x="5356" y="336"/>
                </a:lnTo>
                <a:lnTo>
                  <a:pt x="5356" y="334"/>
                </a:lnTo>
                <a:lnTo>
                  <a:pt x="5356" y="334"/>
                </a:lnTo>
                <a:lnTo>
                  <a:pt x="5356" y="336"/>
                </a:lnTo>
                <a:lnTo>
                  <a:pt x="5357" y="336"/>
                </a:lnTo>
                <a:lnTo>
                  <a:pt x="5357" y="338"/>
                </a:lnTo>
                <a:lnTo>
                  <a:pt x="5357" y="334"/>
                </a:lnTo>
                <a:lnTo>
                  <a:pt x="5357" y="335"/>
                </a:lnTo>
                <a:lnTo>
                  <a:pt x="5358" y="334"/>
                </a:lnTo>
                <a:lnTo>
                  <a:pt x="5358" y="337"/>
                </a:lnTo>
                <a:lnTo>
                  <a:pt x="5358" y="337"/>
                </a:lnTo>
                <a:lnTo>
                  <a:pt x="5358" y="336"/>
                </a:lnTo>
                <a:lnTo>
                  <a:pt x="5358" y="336"/>
                </a:lnTo>
                <a:lnTo>
                  <a:pt x="5359" y="333"/>
                </a:lnTo>
                <a:lnTo>
                  <a:pt x="5359" y="334"/>
                </a:lnTo>
                <a:lnTo>
                  <a:pt x="5359" y="336"/>
                </a:lnTo>
                <a:lnTo>
                  <a:pt x="5359" y="336"/>
                </a:lnTo>
                <a:lnTo>
                  <a:pt x="5360" y="336"/>
                </a:lnTo>
                <a:lnTo>
                  <a:pt x="5360" y="335"/>
                </a:lnTo>
                <a:lnTo>
                  <a:pt x="5360" y="335"/>
                </a:lnTo>
                <a:lnTo>
                  <a:pt x="5360" y="333"/>
                </a:lnTo>
                <a:lnTo>
                  <a:pt x="5361" y="334"/>
                </a:lnTo>
                <a:lnTo>
                  <a:pt x="5361" y="334"/>
                </a:lnTo>
                <a:lnTo>
                  <a:pt x="5361" y="337"/>
                </a:lnTo>
                <a:lnTo>
                  <a:pt x="5362" y="335"/>
                </a:lnTo>
                <a:lnTo>
                  <a:pt x="5362" y="334"/>
                </a:lnTo>
                <a:lnTo>
                  <a:pt x="5362" y="336"/>
                </a:lnTo>
                <a:lnTo>
                  <a:pt x="5362" y="336"/>
                </a:lnTo>
                <a:lnTo>
                  <a:pt x="5362" y="334"/>
                </a:lnTo>
                <a:lnTo>
                  <a:pt x="5362" y="332"/>
                </a:lnTo>
                <a:lnTo>
                  <a:pt x="5363" y="333"/>
                </a:lnTo>
                <a:lnTo>
                  <a:pt x="5363" y="334"/>
                </a:lnTo>
                <a:lnTo>
                  <a:pt x="5363" y="336"/>
                </a:lnTo>
                <a:lnTo>
                  <a:pt x="5363" y="334"/>
                </a:lnTo>
                <a:lnTo>
                  <a:pt x="5364" y="335"/>
                </a:lnTo>
                <a:lnTo>
                  <a:pt x="5364" y="335"/>
                </a:lnTo>
                <a:lnTo>
                  <a:pt x="5364" y="336"/>
                </a:lnTo>
                <a:lnTo>
                  <a:pt x="5364" y="335"/>
                </a:lnTo>
                <a:lnTo>
                  <a:pt x="5365" y="335"/>
                </a:lnTo>
                <a:lnTo>
                  <a:pt x="5365" y="336"/>
                </a:lnTo>
                <a:lnTo>
                  <a:pt x="5365" y="334"/>
                </a:lnTo>
                <a:lnTo>
                  <a:pt x="5366" y="334"/>
                </a:lnTo>
                <a:lnTo>
                  <a:pt x="5366" y="334"/>
                </a:lnTo>
                <a:lnTo>
                  <a:pt x="5366" y="332"/>
                </a:lnTo>
                <a:lnTo>
                  <a:pt x="5366" y="333"/>
                </a:lnTo>
                <a:lnTo>
                  <a:pt x="5367" y="334"/>
                </a:lnTo>
                <a:lnTo>
                  <a:pt x="5367" y="333"/>
                </a:lnTo>
                <a:lnTo>
                  <a:pt x="5367" y="336"/>
                </a:lnTo>
                <a:lnTo>
                  <a:pt x="5367" y="333"/>
                </a:lnTo>
                <a:lnTo>
                  <a:pt x="5367" y="331"/>
                </a:lnTo>
                <a:lnTo>
                  <a:pt x="5367" y="327"/>
                </a:lnTo>
                <a:lnTo>
                  <a:pt x="5368" y="325"/>
                </a:lnTo>
                <a:lnTo>
                  <a:pt x="5368" y="327"/>
                </a:lnTo>
                <a:lnTo>
                  <a:pt x="5368" y="327"/>
                </a:lnTo>
                <a:lnTo>
                  <a:pt x="5369" y="326"/>
                </a:lnTo>
                <a:lnTo>
                  <a:pt x="5369" y="324"/>
                </a:lnTo>
                <a:lnTo>
                  <a:pt x="5369" y="322"/>
                </a:lnTo>
                <a:lnTo>
                  <a:pt x="5369" y="323"/>
                </a:lnTo>
                <a:lnTo>
                  <a:pt x="5370" y="324"/>
                </a:lnTo>
                <a:lnTo>
                  <a:pt x="5370" y="325"/>
                </a:lnTo>
                <a:lnTo>
                  <a:pt x="5370" y="324"/>
                </a:lnTo>
                <a:lnTo>
                  <a:pt x="5370" y="326"/>
                </a:lnTo>
                <a:lnTo>
                  <a:pt x="5371" y="326"/>
                </a:lnTo>
                <a:lnTo>
                  <a:pt x="5371" y="328"/>
                </a:lnTo>
                <a:lnTo>
                  <a:pt x="5371" y="328"/>
                </a:lnTo>
                <a:lnTo>
                  <a:pt x="5371" y="331"/>
                </a:lnTo>
                <a:lnTo>
                  <a:pt x="5371" y="332"/>
                </a:lnTo>
                <a:lnTo>
                  <a:pt x="5372" y="334"/>
                </a:lnTo>
                <a:lnTo>
                  <a:pt x="5372" y="334"/>
                </a:lnTo>
                <a:lnTo>
                  <a:pt x="5372" y="335"/>
                </a:lnTo>
                <a:lnTo>
                  <a:pt x="5372" y="334"/>
                </a:lnTo>
                <a:lnTo>
                  <a:pt x="5373" y="334"/>
                </a:lnTo>
                <a:lnTo>
                  <a:pt x="5373" y="334"/>
                </a:lnTo>
                <a:lnTo>
                  <a:pt x="5373" y="336"/>
                </a:lnTo>
                <a:lnTo>
                  <a:pt x="5373" y="338"/>
                </a:lnTo>
                <a:lnTo>
                  <a:pt x="5374" y="339"/>
                </a:lnTo>
                <a:lnTo>
                  <a:pt x="5374" y="336"/>
                </a:lnTo>
                <a:lnTo>
                  <a:pt x="5374" y="334"/>
                </a:lnTo>
                <a:lnTo>
                  <a:pt x="5374" y="332"/>
                </a:lnTo>
                <a:lnTo>
                  <a:pt x="5375" y="333"/>
                </a:lnTo>
                <a:lnTo>
                  <a:pt x="5375" y="334"/>
                </a:lnTo>
                <a:lnTo>
                  <a:pt x="5375" y="334"/>
                </a:lnTo>
                <a:lnTo>
                  <a:pt x="5375" y="334"/>
                </a:lnTo>
                <a:lnTo>
                  <a:pt x="5376" y="334"/>
                </a:lnTo>
                <a:lnTo>
                  <a:pt x="5376" y="336"/>
                </a:lnTo>
                <a:lnTo>
                  <a:pt x="5376" y="334"/>
                </a:lnTo>
                <a:lnTo>
                  <a:pt x="5376" y="321"/>
                </a:lnTo>
                <a:lnTo>
                  <a:pt x="5376" y="284"/>
                </a:lnTo>
                <a:lnTo>
                  <a:pt x="5377" y="223"/>
                </a:lnTo>
                <a:lnTo>
                  <a:pt x="5377" y="146"/>
                </a:lnTo>
                <a:lnTo>
                  <a:pt x="5377" y="78"/>
                </a:lnTo>
                <a:lnTo>
                  <a:pt x="5377" y="32"/>
                </a:lnTo>
                <a:lnTo>
                  <a:pt x="5378" y="31"/>
                </a:lnTo>
                <a:lnTo>
                  <a:pt x="5378" y="73"/>
                </a:lnTo>
                <a:lnTo>
                  <a:pt x="5378" y="138"/>
                </a:lnTo>
                <a:lnTo>
                  <a:pt x="5378" y="210"/>
                </a:lnTo>
                <a:lnTo>
                  <a:pt x="5379" y="273"/>
                </a:lnTo>
                <a:lnTo>
                  <a:pt x="5379" y="308"/>
                </a:lnTo>
                <a:lnTo>
                  <a:pt x="5379" y="319"/>
                </a:lnTo>
                <a:lnTo>
                  <a:pt x="5379" y="321"/>
                </a:lnTo>
                <a:lnTo>
                  <a:pt x="5380" y="322"/>
                </a:lnTo>
                <a:lnTo>
                  <a:pt x="5380" y="327"/>
                </a:lnTo>
                <a:lnTo>
                  <a:pt x="5380" y="330"/>
                </a:lnTo>
                <a:lnTo>
                  <a:pt x="5380" y="333"/>
                </a:lnTo>
                <a:lnTo>
                  <a:pt x="5380" y="333"/>
                </a:lnTo>
                <a:lnTo>
                  <a:pt x="5381" y="332"/>
                </a:lnTo>
                <a:lnTo>
                  <a:pt x="5381" y="333"/>
                </a:lnTo>
                <a:lnTo>
                  <a:pt x="5381" y="333"/>
                </a:lnTo>
                <a:lnTo>
                  <a:pt x="5381" y="334"/>
                </a:lnTo>
                <a:lnTo>
                  <a:pt x="5382" y="334"/>
                </a:lnTo>
                <a:lnTo>
                  <a:pt x="5382" y="334"/>
                </a:lnTo>
                <a:lnTo>
                  <a:pt x="5382" y="333"/>
                </a:lnTo>
                <a:lnTo>
                  <a:pt x="5382" y="333"/>
                </a:lnTo>
                <a:lnTo>
                  <a:pt x="5383" y="333"/>
                </a:lnTo>
                <a:lnTo>
                  <a:pt x="5383" y="332"/>
                </a:lnTo>
                <a:lnTo>
                  <a:pt x="5383" y="332"/>
                </a:lnTo>
                <a:lnTo>
                  <a:pt x="5383" y="332"/>
                </a:lnTo>
                <a:lnTo>
                  <a:pt x="5384" y="332"/>
                </a:lnTo>
                <a:lnTo>
                  <a:pt x="5384" y="333"/>
                </a:lnTo>
                <a:lnTo>
                  <a:pt x="5384" y="333"/>
                </a:lnTo>
                <a:lnTo>
                  <a:pt x="5384" y="332"/>
                </a:lnTo>
                <a:lnTo>
                  <a:pt x="5385" y="331"/>
                </a:lnTo>
                <a:lnTo>
                  <a:pt x="5385" y="331"/>
                </a:lnTo>
                <a:lnTo>
                  <a:pt x="5385" y="332"/>
                </a:lnTo>
                <a:lnTo>
                  <a:pt x="5385" y="332"/>
                </a:lnTo>
                <a:lnTo>
                  <a:pt x="5385" y="332"/>
                </a:lnTo>
                <a:lnTo>
                  <a:pt x="5386" y="330"/>
                </a:lnTo>
                <a:lnTo>
                  <a:pt x="5386" y="330"/>
                </a:lnTo>
                <a:lnTo>
                  <a:pt x="5386" y="328"/>
                </a:lnTo>
                <a:lnTo>
                  <a:pt x="5386" y="328"/>
                </a:lnTo>
                <a:lnTo>
                  <a:pt x="5387" y="328"/>
                </a:lnTo>
                <a:lnTo>
                  <a:pt x="5387" y="329"/>
                </a:lnTo>
                <a:lnTo>
                  <a:pt x="5387" y="324"/>
                </a:lnTo>
                <a:lnTo>
                  <a:pt x="5387" y="323"/>
                </a:lnTo>
                <a:lnTo>
                  <a:pt x="5388" y="323"/>
                </a:lnTo>
                <a:lnTo>
                  <a:pt x="5388" y="322"/>
                </a:lnTo>
                <a:lnTo>
                  <a:pt x="5388" y="318"/>
                </a:lnTo>
                <a:lnTo>
                  <a:pt x="5388" y="316"/>
                </a:lnTo>
                <a:lnTo>
                  <a:pt x="5389" y="314"/>
                </a:lnTo>
                <a:lnTo>
                  <a:pt x="5389" y="312"/>
                </a:lnTo>
                <a:lnTo>
                  <a:pt x="5389" y="310"/>
                </a:lnTo>
                <a:lnTo>
                  <a:pt x="5389" y="308"/>
                </a:lnTo>
                <a:lnTo>
                  <a:pt x="5389" y="307"/>
                </a:lnTo>
                <a:lnTo>
                  <a:pt x="5390" y="302"/>
                </a:lnTo>
                <a:lnTo>
                  <a:pt x="5390" y="298"/>
                </a:lnTo>
                <a:lnTo>
                  <a:pt x="5390" y="295"/>
                </a:lnTo>
                <a:lnTo>
                  <a:pt x="5390" y="290"/>
                </a:lnTo>
                <a:lnTo>
                  <a:pt x="5391" y="289"/>
                </a:lnTo>
                <a:lnTo>
                  <a:pt x="5391" y="286"/>
                </a:lnTo>
                <a:lnTo>
                  <a:pt x="5391" y="284"/>
                </a:lnTo>
                <a:lnTo>
                  <a:pt x="5391" y="280"/>
                </a:lnTo>
                <a:lnTo>
                  <a:pt x="5392" y="278"/>
                </a:lnTo>
                <a:lnTo>
                  <a:pt x="5392" y="276"/>
                </a:lnTo>
                <a:lnTo>
                  <a:pt x="5392" y="276"/>
                </a:lnTo>
                <a:lnTo>
                  <a:pt x="5392" y="276"/>
                </a:lnTo>
                <a:lnTo>
                  <a:pt x="5393" y="274"/>
                </a:lnTo>
                <a:lnTo>
                  <a:pt x="5393" y="276"/>
                </a:lnTo>
                <a:lnTo>
                  <a:pt x="5393" y="282"/>
                </a:lnTo>
                <a:lnTo>
                  <a:pt x="5393" y="287"/>
                </a:lnTo>
                <a:lnTo>
                  <a:pt x="5394" y="289"/>
                </a:lnTo>
                <a:lnTo>
                  <a:pt x="5394" y="294"/>
                </a:lnTo>
                <a:lnTo>
                  <a:pt x="5394" y="300"/>
                </a:lnTo>
                <a:lnTo>
                  <a:pt x="5394" y="305"/>
                </a:lnTo>
                <a:lnTo>
                  <a:pt x="5394" y="309"/>
                </a:lnTo>
                <a:lnTo>
                  <a:pt x="5395" y="312"/>
                </a:lnTo>
                <a:lnTo>
                  <a:pt x="5395" y="316"/>
                </a:lnTo>
                <a:lnTo>
                  <a:pt x="5395" y="319"/>
                </a:lnTo>
                <a:lnTo>
                  <a:pt x="5395" y="320"/>
                </a:lnTo>
                <a:lnTo>
                  <a:pt x="5396" y="322"/>
                </a:lnTo>
                <a:lnTo>
                  <a:pt x="5396" y="324"/>
                </a:lnTo>
                <a:lnTo>
                  <a:pt x="5396" y="325"/>
                </a:lnTo>
                <a:lnTo>
                  <a:pt x="5396" y="328"/>
                </a:lnTo>
                <a:lnTo>
                  <a:pt x="5397" y="329"/>
                </a:lnTo>
                <a:lnTo>
                  <a:pt x="5397" y="330"/>
                </a:lnTo>
                <a:lnTo>
                  <a:pt x="5397" y="330"/>
                </a:lnTo>
                <a:lnTo>
                  <a:pt x="5398" y="330"/>
                </a:lnTo>
                <a:lnTo>
                  <a:pt x="5398" y="330"/>
                </a:lnTo>
                <a:lnTo>
                  <a:pt x="5398" y="331"/>
                </a:lnTo>
                <a:lnTo>
                  <a:pt x="5398" y="332"/>
                </a:lnTo>
                <a:lnTo>
                  <a:pt x="5398" y="329"/>
                </a:lnTo>
                <a:lnTo>
                  <a:pt x="5398" y="330"/>
                </a:lnTo>
                <a:lnTo>
                  <a:pt x="5399" y="329"/>
                </a:lnTo>
                <a:lnTo>
                  <a:pt x="5399" y="330"/>
                </a:lnTo>
                <a:lnTo>
                  <a:pt x="5399" y="332"/>
                </a:lnTo>
                <a:lnTo>
                  <a:pt x="5399" y="332"/>
                </a:lnTo>
                <a:lnTo>
                  <a:pt x="5400" y="330"/>
                </a:lnTo>
                <a:lnTo>
                  <a:pt x="5400" y="328"/>
                </a:lnTo>
                <a:lnTo>
                  <a:pt x="5400" y="329"/>
                </a:lnTo>
                <a:lnTo>
                  <a:pt x="5401" y="331"/>
                </a:lnTo>
                <a:lnTo>
                  <a:pt x="5401" y="331"/>
                </a:lnTo>
                <a:lnTo>
                  <a:pt x="5401" y="331"/>
                </a:lnTo>
                <a:lnTo>
                  <a:pt x="5401" y="330"/>
                </a:lnTo>
                <a:lnTo>
                  <a:pt x="5402" y="332"/>
                </a:lnTo>
                <a:lnTo>
                  <a:pt x="5402" y="332"/>
                </a:lnTo>
                <a:lnTo>
                  <a:pt x="5402" y="331"/>
                </a:lnTo>
                <a:lnTo>
                  <a:pt x="5402" y="332"/>
                </a:lnTo>
                <a:lnTo>
                  <a:pt x="5402" y="333"/>
                </a:lnTo>
                <a:lnTo>
                  <a:pt x="5402" y="335"/>
                </a:lnTo>
                <a:lnTo>
                  <a:pt x="5403" y="333"/>
                </a:lnTo>
                <a:lnTo>
                  <a:pt x="5403" y="333"/>
                </a:lnTo>
                <a:lnTo>
                  <a:pt x="5403" y="334"/>
                </a:lnTo>
                <a:lnTo>
                  <a:pt x="5404" y="337"/>
                </a:lnTo>
                <a:lnTo>
                  <a:pt x="5404" y="337"/>
                </a:lnTo>
                <a:lnTo>
                  <a:pt x="5404" y="335"/>
                </a:lnTo>
                <a:lnTo>
                  <a:pt x="5404" y="333"/>
                </a:lnTo>
                <a:lnTo>
                  <a:pt x="5405" y="333"/>
                </a:lnTo>
                <a:lnTo>
                  <a:pt x="5405" y="333"/>
                </a:lnTo>
                <a:lnTo>
                  <a:pt x="5405" y="336"/>
                </a:lnTo>
                <a:lnTo>
                  <a:pt x="5405" y="335"/>
                </a:lnTo>
                <a:lnTo>
                  <a:pt x="5406" y="333"/>
                </a:lnTo>
                <a:lnTo>
                  <a:pt x="5406" y="332"/>
                </a:lnTo>
                <a:lnTo>
                  <a:pt x="5406" y="332"/>
                </a:lnTo>
                <a:lnTo>
                  <a:pt x="5406" y="333"/>
                </a:lnTo>
                <a:lnTo>
                  <a:pt x="5407" y="333"/>
                </a:lnTo>
                <a:lnTo>
                  <a:pt x="5407" y="332"/>
                </a:lnTo>
                <a:lnTo>
                  <a:pt x="5407" y="332"/>
                </a:lnTo>
                <a:lnTo>
                  <a:pt x="5407" y="333"/>
                </a:lnTo>
                <a:lnTo>
                  <a:pt x="5407" y="333"/>
                </a:lnTo>
                <a:lnTo>
                  <a:pt x="5408" y="333"/>
                </a:lnTo>
                <a:lnTo>
                  <a:pt x="5408" y="332"/>
                </a:lnTo>
                <a:lnTo>
                  <a:pt x="5408" y="334"/>
                </a:lnTo>
                <a:lnTo>
                  <a:pt x="5408" y="333"/>
                </a:lnTo>
                <a:lnTo>
                  <a:pt x="5409" y="332"/>
                </a:lnTo>
                <a:lnTo>
                  <a:pt x="5409" y="330"/>
                </a:lnTo>
                <a:lnTo>
                  <a:pt x="5409" y="332"/>
                </a:lnTo>
                <a:lnTo>
                  <a:pt x="5409" y="336"/>
                </a:lnTo>
                <a:lnTo>
                  <a:pt x="5410" y="333"/>
                </a:lnTo>
                <a:lnTo>
                  <a:pt x="5410" y="332"/>
                </a:lnTo>
                <a:lnTo>
                  <a:pt x="5410" y="330"/>
                </a:lnTo>
                <a:lnTo>
                  <a:pt x="5410" y="331"/>
                </a:lnTo>
                <a:lnTo>
                  <a:pt x="5411" y="334"/>
                </a:lnTo>
                <a:lnTo>
                  <a:pt x="5411" y="336"/>
                </a:lnTo>
                <a:lnTo>
                  <a:pt x="5411" y="334"/>
                </a:lnTo>
                <a:lnTo>
                  <a:pt x="5411" y="332"/>
                </a:lnTo>
                <a:lnTo>
                  <a:pt x="5411" y="332"/>
                </a:lnTo>
                <a:lnTo>
                  <a:pt x="5412" y="334"/>
                </a:lnTo>
                <a:lnTo>
                  <a:pt x="5412" y="333"/>
                </a:lnTo>
                <a:lnTo>
                  <a:pt x="5412" y="332"/>
                </a:lnTo>
                <a:lnTo>
                  <a:pt x="5412" y="333"/>
                </a:lnTo>
                <a:lnTo>
                  <a:pt x="5413" y="334"/>
                </a:lnTo>
                <a:lnTo>
                  <a:pt x="5413" y="334"/>
                </a:lnTo>
                <a:lnTo>
                  <a:pt x="5413" y="334"/>
                </a:lnTo>
                <a:lnTo>
                  <a:pt x="5413" y="333"/>
                </a:lnTo>
                <a:lnTo>
                  <a:pt x="5414" y="332"/>
                </a:lnTo>
                <a:lnTo>
                  <a:pt x="5414" y="334"/>
                </a:lnTo>
                <a:lnTo>
                  <a:pt x="5414" y="334"/>
                </a:lnTo>
                <a:lnTo>
                  <a:pt x="5414" y="334"/>
                </a:lnTo>
                <a:lnTo>
                  <a:pt x="5415" y="334"/>
                </a:lnTo>
                <a:lnTo>
                  <a:pt x="5415" y="334"/>
                </a:lnTo>
                <a:lnTo>
                  <a:pt x="5415" y="336"/>
                </a:lnTo>
                <a:lnTo>
                  <a:pt x="5415" y="337"/>
                </a:lnTo>
                <a:lnTo>
                  <a:pt x="5416" y="335"/>
                </a:lnTo>
                <a:lnTo>
                  <a:pt x="5416" y="336"/>
                </a:lnTo>
                <a:lnTo>
                  <a:pt x="5416" y="338"/>
                </a:lnTo>
                <a:lnTo>
                  <a:pt x="5416" y="338"/>
                </a:lnTo>
                <a:lnTo>
                  <a:pt x="5416" y="336"/>
                </a:lnTo>
                <a:lnTo>
                  <a:pt x="5417" y="335"/>
                </a:lnTo>
                <a:lnTo>
                  <a:pt x="5417" y="333"/>
                </a:lnTo>
                <a:lnTo>
                  <a:pt x="5417" y="333"/>
                </a:lnTo>
                <a:lnTo>
                  <a:pt x="5417" y="334"/>
                </a:lnTo>
                <a:lnTo>
                  <a:pt x="5418" y="336"/>
                </a:lnTo>
                <a:lnTo>
                  <a:pt x="5418" y="337"/>
                </a:lnTo>
                <a:lnTo>
                  <a:pt x="5418" y="339"/>
                </a:lnTo>
                <a:lnTo>
                  <a:pt x="5418" y="337"/>
                </a:lnTo>
                <a:lnTo>
                  <a:pt x="5419" y="335"/>
                </a:lnTo>
                <a:lnTo>
                  <a:pt x="5419" y="334"/>
                </a:lnTo>
                <a:lnTo>
                  <a:pt x="5419" y="333"/>
                </a:lnTo>
                <a:lnTo>
                  <a:pt x="5419" y="336"/>
                </a:lnTo>
                <a:lnTo>
                  <a:pt x="5420" y="334"/>
                </a:lnTo>
                <a:lnTo>
                  <a:pt x="5420" y="334"/>
                </a:lnTo>
                <a:lnTo>
                  <a:pt x="5420" y="333"/>
                </a:lnTo>
                <a:lnTo>
                  <a:pt x="5420" y="334"/>
                </a:lnTo>
                <a:lnTo>
                  <a:pt x="5420" y="336"/>
                </a:lnTo>
                <a:lnTo>
                  <a:pt x="5421" y="337"/>
                </a:lnTo>
                <a:lnTo>
                  <a:pt x="5421" y="334"/>
                </a:lnTo>
                <a:lnTo>
                  <a:pt x="5421" y="333"/>
                </a:lnTo>
                <a:lnTo>
                  <a:pt x="5421" y="333"/>
                </a:lnTo>
                <a:lnTo>
                  <a:pt x="5422" y="334"/>
                </a:lnTo>
                <a:lnTo>
                  <a:pt x="5422" y="334"/>
                </a:lnTo>
                <a:lnTo>
                  <a:pt x="5422" y="334"/>
                </a:lnTo>
                <a:lnTo>
                  <a:pt x="5422" y="336"/>
                </a:lnTo>
                <a:lnTo>
                  <a:pt x="5423" y="337"/>
                </a:lnTo>
                <a:lnTo>
                  <a:pt x="5423" y="337"/>
                </a:lnTo>
                <a:lnTo>
                  <a:pt x="5423" y="336"/>
                </a:lnTo>
                <a:lnTo>
                  <a:pt x="5423" y="334"/>
                </a:lnTo>
                <a:lnTo>
                  <a:pt x="5424" y="333"/>
                </a:lnTo>
                <a:lnTo>
                  <a:pt x="5424" y="332"/>
                </a:lnTo>
                <a:lnTo>
                  <a:pt x="5424" y="332"/>
                </a:lnTo>
                <a:lnTo>
                  <a:pt x="5424" y="333"/>
                </a:lnTo>
                <a:lnTo>
                  <a:pt x="5425" y="334"/>
                </a:lnTo>
                <a:lnTo>
                  <a:pt x="5425" y="334"/>
                </a:lnTo>
                <a:lnTo>
                  <a:pt x="5425" y="334"/>
                </a:lnTo>
                <a:lnTo>
                  <a:pt x="5425" y="333"/>
                </a:lnTo>
                <a:lnTo>
                  <a:pt x="5425" y="333"/>
                </a:lnTo>
                <a:lnTo>
                  <a:pt x="5426" y="337"/>
                </a:lnTo>
                <a:lnTo>
                  <a:pt x="5426" y="337"/>
                </a:lnTo>
                <a:lnTo>
                  <a:pt x="5426" y="336"/>
                </a:lnTo>
                <a:lnTo>
                  <a:pt x="5426" y="334"/>
                </a:lnTo>
                <a:lnTo>
                  <a:pt x="5427" y="334"/>
                </a:lnTo>
                <a:lnTo>
                  <a:pt x="5427" y="332"/>
                </a:lnTo>
                <a:lnTo>
                  <a:pt x="5427" y="328"/>
                </a:lnTo>
                <a:lnTo>
                  <a:pt x="5427" y="327"/>
                </a:lnTo>
                <a:lnTo>
                  <a:pt x="5428" y="324"/>
                </a:lnTo>
                <a:lnTo>
                  <a:pt x="5428" y="325"/>
                </a:lnTo>
                <a:lnTo>
                  <a:pt x="5428" y="328"/>
                </a:lnTo>
                <a:lnTo>
                  <a:pt x="5428" y="328"/>
                </a:lnTo>
                <a:lnTo>
                  <a:pt x="5429" y="327"/>
                </a:lnTo>
                <a:lnTo>
                  <a:pt x="5429" y="323"/>
                </a:lnTo>
                <a:lnTo>
                  <a:pt x="5429" y="322"/>
                </a:lnTo>
                <a:lnTo>
                  <a:pt x="5429" y="319"/>
                </a:lnTo>
                <a:lnTo>
                  <a:pt x="5429" y="324"/>
                </a:lnTo>
                <a:lnTo>
                  <a:pt x="5430" y="324"/>
                </a:lnTo>
                <a:lnTo>
                  <a:pt x="5430" y="324"/>
                </a:lnTo>
                <a:lnTo>
                  <a:pt x="5430" y="325"/>
                </a:lnTo>
                <a:lnTo>
                  <a:pt x="5430" y="328"/>
                </a:lnTo>
                <a:lnTo>
                  <a:pt x="5431" y="325"/>
                </a:lnTo>
                <a:lnTo>
                  <a:pt x="5431" y="328"/>
                </a:lnTo>
                <a:lnTo>
                  <a:pt x="5431" y="330"/>
                </a:lnTo>
                <a:lnTo>
                  <a:pt x="5431" y="332"/>
                </a:lnTo>
                <a:lnTo>
                  <a:pt x="5432" y="335"/>
                </a:lnTo>
                <a:lnTo>
                  <a:pt x="5432" y="336"/>
                </a:lnTo>
                <a:lnTo>
                  <a:pt x="5432" y="337"/>
                </a:lnTo>
                <a:lnTo>
                  <a:pt x="5432" y="336"/>
                </a:lnTo>
                <a:lnTo>
                  <a:pt x="5433" y="337"/>
                </a:lnTo>
                <a:lnTo>
                  <a:pt x="5433" y="338"/>
                </a:lnTo>
                <a:lnTo>
                  <a:pt x="5433" y="337"/>
                </a:lnTo>
                <a:lnTo>
                  <a:pt x="5434" y="336"/>
                </a:lnTo>
                <a:lnTo>
                  <a:pt x="5434" y="337"/>
                </a:lnTo>
                <a:lnTo>
                  <a:pt x="5434" y="336"/>
                </a:lnTo>
                <a:lnTo>
                  <a:pt x="5434" y="334"/>
                </a:lnTo>
                <a:lnTo>
                  <a:pt x="5434" y="333"/>
                </a:lnTo>
                <a:lnTo>
                  <a:pt x="5434" y="334"/>
                </a:lnTo>
                <a:lnTo>
                  <a:pt x="5435" y="333"/>
                </a:lnTo>
                <a:lnTo>
                  <a:pt x="5435" y="335"/>
                </a:lnTo>
                <a:lnTo>
                  <a:pt x="5435" y="335"/>
                </a:lnTo>
                <a:lnTo>
                  <a:pt x="5435" y="336"/>
                </a:lnTo>
                <a:lnTo>
                  <a:pt x="5436" y="332"/>
                </a:lnTo>
                <a:lnTo>
                  <a:pt x="5436" y="314"/>
                </a:lnTo>
                <a:lnTo>
                  <a:pt x="5436" y="270"/>
                </a:lnTo>
                <a:lnTo>
                  <a:pt x="5437" y="201"/>
                </a:lnTo>
                <a:lnTo>
                  <a:pt x="5437" y="123"/>
                </a:lnTo>
                <a:lnTo>
                  <a:pt x="5437" y="56"/>
                </a:lnTo>
                <a:lnTo>
                  <a:pt x="5437" y="19"/>
                </a:lnTo>
                <a:lnTo>
                  <a:pt x="5438" y="31"/>
                </a:lnTo>
                <a:lnTo>
                  <a:pt x="5438" y="83"/>
                </a:lnTo>
                <a:lnTo>
                  <a:pt x="5438" y="149"/>
                </a:lnTo>
                <a:lnTo>
                  <a:pt x="5438" y="223"/>
                </a:lnTo>
                <a:lnTo>
                  <a:pt x="5438" y="283"/>
                </a:lnTo>
                <a:lnTo>
                  <a:pt x="5438" y="317"/>
                </a:lnTo>
                <a:lnTo>
                  <a:pt x="5439" y="327"/>
                </a:lnTo>
                <a:lnTo>
                  <a:pt x="5439" y="325"/>
                </a:lnTo>
                <a:lnTo>
                  <a:pt x="5439" y="327"/>
                </a:lnTo>
                <a:lnTo>
                  <a:pt x="5440" y="324"/>
                </a:lnTo>
                <a:lnTo>
                  <a:pt x="5440" y="330"/>
                </a:lnTo>
                <a:lnTo>
                  <a:pt x="5440" y="333"/>
                </a:lnTo>
                <a:lnTo>
                  <a:pt x="5440" y="338"/>
                </a:lnTo>
                <a:lnTo>
                  <a:pt x="5441" y="339"/>
                </a:lnTo>
                <a:lnTo>
                  <a:pt x="5441" y="337"/>
                </a:lnTo>
                <a:lnTo>
                  <a:pt x="5441" y="333"/>
                </a:lnTo>
                <a:lnTo>
                  <a:pt x="5441" y="333"/>
                </a:lnTo>
                <a:lnTo>
                  <a:pt x="5442" y="333"/>
                </a:lnTo>
                <a:lnTo>
                  <a:pt x="5442" y="335"/>
                </a:lnTo>
                <a:lnTo>
                  <a:pt x="5442" y="334"/>
                </a:lnTo>
                <a:lnTo>
                  <a:pt x="5442" y="336"/>
                </a:lnTo>
                <a:lnTo>
                  <a:pt x="5442" y="334"/>
                </a:lnTo>
                <a:lnTo>
                  <a:pt x="5443" y="335"/>
                </a:lnTo>
                <a:lnTo>
                  <a:pt x="5443" y="334"/>
                </a:lnTo>
                <a:lnTo>
                  <a:pt x="5443" y="334"/>
                </a:lnTo>
                <a:lnTo>
                  <a:pt x="5443" y="336"/>
                </a:lnTo>
                <a:lnTo>
                  <a:pt x="5444" y="334"/>
                </a:lnTo>
                <a:lnTo>
                  <a:pt x="5444" y="336"/>
                </a:lnTo>
                <a:lnTo>
                  <a:pt x="5444" y="334"/>
                </a:lnTo>
                <a:lnTo>
                  <a:pt x="5444" y="333"/>
                </a:lnTo>
                <a:lnTo>
                  <a:pt x="5445" y="332"/>
                </a:lnTo>
                <a:lnTo>
                  <a:pt x="5445" y="332"/>
                </a:lnTo>
                <a:lnTo>
                  <a:pt x="5445" y="333"/>
                </a:lnTo>
                <a:lnTo>
                  <a:pt x="5445" y="332"/>
                </a:lnTo>
                <a:lnTo>
                  <a:pt x="5446" y="332"/>
                </a:lnTo>
                <a:lnTo>
                  <a:pt x="5446" y="330"/>
                </a:lnTo>
                <a:lnTo>
                  <a:pt x="5446" y="328"/>
                </a:lnTo>
                <a:lnTo>
                  <a:pt x="5446" y="327"/>
                </a:lnTo>
                <a:lnTo>
                  <a:pt x="5447" y="327"/>
                </a:lnTo>
                <a:lnTo>
                  <a:pt x="5447" y="327"/>
                </a:lnTo>
                <a:lnTo>
                  <a:pt x="5447" y="327"/>
                </a:lnTo>
                <a:lnTo>
                  <a:pt x="5447" y="324"/>
                </a:lnTo>
                <a:lnTo>
                  <a:pt x="5447" y="323"/>
                </a:lnTo>
                <a:lnTo>
                  <a:pt x="5448" y="322"/>
                </a:lnTo>
                <a:lnTo>
                  <a:pt x="5448" y="321"/>
                </a:lnTo>
                <a:lnTo>
                  <a:pt x="5448" y="319"/>
                </a:lnTo>
                <a:lnTo>
                  <a:pt x="5448" y="318"/>
                </a:lnTo>
                <a:lnTo>
                  <a:pt x="5449" y="314"/>
                </a:lnTo>
                <a:lnTo>
                  <a:pt x="5449" y="312"/>
                </a:lnTo>
                <a:lnTo>
                  <a:pt x="5449" y="310"/>
                </a:lnTo>
                <a:lnTo>
                  <a:pt x="5449" y="306"/>
                </a:lnTo>
                <a:lnTo>
                  <a:pt x="5450" y="302"/>
                </a:lnTo>
                <a:lnTo>
                  <a:pt x="5450" y="300"/>
                </a:lnTo>
                <a:lnTo>
                  <a:pt x="5450" y="296"/>
                </a:lnTo>
                <a:lnTo>
                  <a:pt x="5450" y="294"/>
                </a:lnTo>
                <a:lnTo>
                  <a:pt x="5451" y="288"/>
                </a:lnTo>
                <a:lnTo>
                  <a:pt x="5451" y="288"/>
                </a:lnTo>
                <a:lnTo>
                  <a:pt x="5451" y="284"/>
                </a:lnTo>
                <a:lnTo>
                  <a:pt x="5451" y="283"/>
                </a:lnTo>
                <a:lnTo>
                  <a:pt x="5451" y="280"/>
                </a:lnTo>
                <a:lnTo>
                  <a:pt x="5452" y="278"/>
                </a:lnTo>
                <a:lnTo>
                  <a:pt x="5452" y="276"/>
                </a:lnTo>
                <a:lnTo>
                  <a:pt x="5452" y="275"/>
                </a:lnTo>
                <a:lnTo>
                  <a:pt x="5452" y="276"/>
                </a:lnTo>
                <a:lnTo>
                  <a:pt x="5453" y="277"/>
                </a:lnTo>
                <a:lnTo>
                  <a:pt x="5453" y="280"/>
                </a:lnTo>
                <a:lnTo>
                  <a:pt x="5453" y="284"/>
                </a:lnTo>
                <a:lnTo>
                  <a:pt x="5453" y="288"/>
                </a:lnTo>
                <a:lnTo>
                  <a:pt x="5454" y="294"/>
                </a:lnTo>
                <a:lnTo>
                  <a:pt x="5454" y="299"/>
                </a:lnTo>
                <a:lnTo>
                  <a:pt x="5454" y="304"/>
                </a:lnTo>
                <a:lnTo>
                  <a:pt x="5454" y="307"/>
                </a:lnTo>
                <a:lnTo>
                  <a:pt x="5455" y="310"/>
                </a:lnTo>
                <a:lnTo>
                  <a:pt x="5455" y="313"/>
                </a:lnTo>
                <a:lnTo>
                  <a:pt x="5455" y="318"/>
                </a:lnTo>
                <a:lnTo>
                  <a:pt x="5455" y="321"/>
                </a:lnTo>
                <a:lnTo>
                  <a:pt x="5456" y="322"/>
                </a:lnTo>
                <a:lnTo>
                  <a:pt x="5456" y="325"/>
                </a:lnTo>
                <a:lnTo>
                  <a:pt x="5456" y="328"/>
                </a:lnTo>
                <a:lnTo>
                  <a:pt x="5456" y="329"/>
                </a:lnTo>
                <a:lnTo>
                  <a:pt x="5456" y="328"/>
                </a:lnTo>
                <a:lnTo>
                  <a:pt x="5457" y="329"/>
                </a:lnTo>
                <a:lnTo>
                  <a:pt x="5457" y="331"/>
                </a:lnTo>
                <a:lnTo>
                  <a:pt x="5457" y="330"/>
                </a:lnTo>
                <a:lnTo>
                  <a:pt x="5457" y="332"/>
                </a:lnTo>
                <a:lnTo>
                  <a:pt x="5458" y="332"/>
                </a:lnTo>
                <a:lnTo>
                  <a:pt x="5458" y="332"/>
                </a:lnTo>
                <a:lnTo>
                  <a:pt x="5458" y="330"/>
                </a:lnTo>
                <a:lnTo>
                  <a:pt x="5458" y="332"/>
                </a:lnTo>
                <a:lnTo>
                  <a:pt x="5459" y="333"/>
                </a:lnTo>
                <a:lnTo>
                  <a:pt x="5459" y="333"/>
                </a:lnTo>
                <a:lnTo>
                  <a:pt x="5459" y="332"/>
                </a:lnTo>
                <a:lnTo>
                  <a:pt x="5459" y="331"/>
                </a:lnTo>
                <a:lnTo>
                  <a:pt x="5460" y="332"/>
                </a:lnTo>
                <a:lnTo>
                  <a:pt x="5460" y="333"/>
                </a:lnTo>
                <a:lnTo>
                  <a:pt x="5460" y="332"/>
                </a:lnTo>
                <a:lnTo>
                  <a:pt x="5460" y="330"/>
                </a:lnTo>
                <a:lnTo>
                  <a:pt x="5460" y="333"/>
                </a:lnTo>
                <a:lnTo>
                  <a:pt x="5461" y="331"/>
                </a:lnTo>
                <a:lnTo>
                  <a:pt x="5461" y="333"/>
                </a:lnTo>
                <a:lnTo>
                  <a:pt x="5461" y="333"/>
                </a:lnTo>
                <a:lnTo>
                  <a:pt x="5461" y="333"/>
                </a:lnTo>
                <a:lnTo>
                  <a:pt x="5462" y="336"/>
                </a:lnTo>
                <a:lnTo>
                  <a:pt x="5462" y="336"/>
                </a:lnTo>
                <a:lnTo>
                  <a:pt x="5462" y="336"/>
                </a:lnTo>
                <a:lnTo>
                  <a:pt x="5462" y="334"/>
                </a:lnTo>
                <a:lnTo>
                  <a:pt x="5463" y="334"/>
                </a:lnTo>
                <a:lnTo>
                  <a:pt x="5463" y="336"/>
                </a:lnTo>
                <a:lnTo>
                  <a:pt x="5463" y="336"/>
                </a:lnTo>
                <a:lnTo>
                  <a:pt x="5463" y="336"/>
                </a:lnTo>
                <a:lnTo>
                  <a:pt x="5464" y="336"/>
                </a:lnTo>
                <a:lnTo>
                  <a:pt x="5464" y="336"/>
                </a:lnTo>
                <a:lnTo>
                  <a:pt x="5464" y="338"/>
                </a:lnTo>
                <a:lnTo>
                  <a:pt x="5464" y="337"/>
                </a:lnTo>
                <a:lnTo>
                  <a:pt x="5465" y="336"/>
                </a:lnTo>
                <a:lnTo>
                  <a:pt x="5465" y="334"/>
                </a:lnTo>
                <a:lnTo>
                  <a:pt x="5465" y="336"/>
                </a:lnTo>
                <a:lnTo>
                  <a:pt x="5465" y="336"/>
                </a:lnTo>
                <a:lnTo>
                  <a:pt x="5465" y="337"/>
                </a:lnTo>
                <a:lnTo>
                  <a:pt x="5466" y="336"/>
                </a:lnTo>
                <a:lnTo>
                  <a:pt x="5466" y="334"/>
                </a:lnTo>
                <a:lnTo>
                  <a:pt x="5466" y="333"/>
                </a:lnTo>
                <a:lnTo>
                  <a:pt x="5466" y="331"/>
                </a:lnTo>
                <a:lnTo>
                  <a:pt x="5467" y="333"/>
                </a:lnTo>
                <a:lnTo>
                  <a:pt x="5467" y="333"/>
                </a:lnTo>
                <a:lnTo>
                  <a:pt x="5467" y="333"/>
                </a:lnTo>
                <a:lnTo>
                  <a:pt x="5467" y="334"/>
                </a:lnTo>
                <a:lnTo>
                  <a:pt x="5468" y="333"/>
                </a:lnTo>
                <a:lnTo>
                  <a:pt x="5468" y="334"/>
                </a:lnTo>
                <a:lnTo>
                  <a:pt x="5468" y="333"/>
                </a:lnTo>
                <a:lnTo>
                  <a:pt x="5468" y="333"/>
                </a:lnTo>
                <a:lnTo>
                  <a:pt x="5469" y="334"/>
                </a:lnTo>
                <a:lnTo>
                  <a:pt x="5469" y="334"/>
                </a:lnTo>
                <a:lnTo>
                  <a:pt x="5469" y="334"/>
                </a:lnTo>
                <a:lnTo>
                  <a:pt x="5469" y="334"/>
                </a:lnTo>
                <a:lnTo>
                  <a:pt x="5469" y="332"/>
                </a:lnTo>
                <a:lnTo>
                  <a:pt x="5470" y="334"/>
                </a:lnTo>
                <a:lnTo>
                  <a:pt x="5470" y="333"/>
                </a:lnTo>
                <a:lnTo>
                  <a:pt x="5470" y="335"/>
                </a:lnTo>
                <a:lnTo>
                  <a:pt x="5470" y="338"/>
                </a:lnTo>
                <a:lnTo>
                  <a:pt x="5471" y="334"/>
                </a:lnTo>
                <a:lnTo>
                  <a:pt x="5471" y="335"/>
                </a:lnTo>
                <a:lnTo>
                  <a:pt x="5471" y="337"/>
                </a:lnTo>
                <a:lnTo>
                  <a:pt x="5471" y="336"/>
                </a:lnTo>
                <a:lnTo>
                  <a:pt x="5472" y="337"/>
                </a:lnTo>
                <a:lnTo>
                  <a:pt x="5472" y="334"/>
                </a:lnTo>
                <a:lnTo>
                  <a:pt x="5472" y="334"/>
                </a:lnTo>
                <a:lnTo>
                  <a:pt x="5473" y="336"/>
                </a:lnTo>
                <a:lnTo>
                  <a:pt x="5473" y="337"/>
                </a:lnTo>
                <a:lnTo>
                  <a:pt x="5473" y="338"/>
                </a:lnTo>
                <a:lnTo>
                  <a:pt x="5473" y="337"/>
                </a:lnTo>
                <a:lnTo>
                  <a:pt x="5474" y="336"/>
                </a:lnTo>
                <a:lnTo>
                  <a:pt x="5474" y="337"/>
                </a:lnTo>
                <a:lnTo>
                  <a:pt x="5474" y="336"/>
                </a:lnTo>
                <a:lnTo>
                  <a:pt x="5474" y="338"/>
                </a:lnTo>
                <a:lnTo>
                  <a:pt x="5474" y="336"/>
                </a:lnTo>
                <a:lnTo>
                  <a:pt x="5474" y="338"/>
                </a:lnTo>
                <a:lnTo>
                  <a:pt x="5475" y="338"/>
                </a:lnTo>
                <a:lnTo>
                  <a:pt x="5475" y="338"/>
                </a:lnTo>
                <a:lnTo>
                  <a:pt x="5475" y="337"/>
                </a:lnTo>
                <a:lnTo>
                  <a:pt x="5476" y="335"/>
                </a:lnTo>
                <a:lnTo>
                  <a:pt x="5476" y="336"/>
                </a:lnTo>
                <a:lnTo>
                  <a:pt x="5476" y="337"/>
                </a:lnTo>
                <a:lnTo>
                  <a:pt x="5476" y="338"/>
                </a:lnTo>
                <a:lnTo>
                  <a:pt x="5477" y="338"/>
                </a:lnTo>
                <a:lnTo>
                  <a:pt x="5477" y="338"/>
                </a:lnTo>
                <a:lnTo>
                  <a:pt x="5477" y="339"/>
                </a:lnTo>
                <a:lnTo>
                  <a:pt x="5477" y="338"/>
                </a:lnTo>
                <a:lnTo>
                  <a:pt x="5478" y="338"/>
                </a:lnTo>
                <a:lnTo>
                  <a:pt x="5478" y="336"/>
                </a:lnTo>
                <a:lnTo>
                  <a:pt x="5478" y="339"/>
                </a:lnTo>
                <a:lnTo>
                  <a:pt x="5478" y="341"/>
                </a:lnTo>
                <a:lnTo>
                  <a:pt x="5478" y="337"/>
                </a:lnTo>
                <a:lnTo>
                  <a:pt x="5479" y="336"/>
                </a:lnTo>
                <a:lnTo>
                  <a:pt x="5479" y="336"/>
                </a:lnTo>
                <a:lnTo>
                  <a:pt x="5479" y="337"/>
                </a:lnTo>
                <a:lnTo>
                  <a:pt x="5479" y="337"/>
                </a:lnTo>
                <a:lnTo>
                  <a:pt x="5480" y="336"/>
                </a:lnTo>
                <a:lnTo>
                  <a:pt x="5480" y="336"/>
                </a:lnTo>
                <a:lnTo>
                  <a:pt x="5480" y="337"/>
                </a:lnTo>
                <a:lnTo>
                  <a:pt x="5480" y="339"/>
                </a:lnTo>
                <a:lnTo>
                  <a:pt x="5481" y="339"/>
                </a:lnTo>
                <a:lnTo>
                  <a:pt x="5481" y="337"/>
                </a:lnTo>
                <a:lnTo>
                  <a:pt x="5481" y="335"/>
                </a:lnTo>
                <a:lnTo>
                  <a:pt x="5481" y="335"/>
                </a:lnTo>
                <a:lnTo>
                  <a:pt x="5482" y="337"/>
                </a:lnTo>
                <a:lnTo>
                  <a:pt x="5482" y="341"/>
                </a:lnTo>
                <a:lnTo>
                  <a:pt x="5482" y="339"/>
                </a:lnTo>
                <a:lnTo>
                  <a:pt x="5482" y="339"/>
                </a:lnTo>
                <a:lnTo>
                  <a:pt x="5482" y="337"/>
                </a:lnTo>
                <a:lnTo>
                  <a:pt x="5483" y="336"/>
                </a:lnTo>
                <a:lnTo>
                  <a:pt x="5483" y="338"/>
                </a:lnTo>
                <a:lnTo>
                  <a:pt x="5483" y="337"/>
                </a:lnTo>
                <a:lnTo>
                  <a:pt x="5483" y="337"/>
                </a:lnTo>
                <a:lnTo>
                  <a:pt x="5484" y="336"/>
                </a:lnTo>
                <a:lnTo>
                  <a:pt x="5484" y="336"/>
                </a:lnTo>
                <a:lnTo>
                  <a:pt x="5484" y="338"/>
                </a:lnTo>
                <a:lnTo>
                  <a:pt x="5484" y="338"/>
                </a:lnTo>
                <a:lnTo>
                  <a:pt x="5485" y="336"/>
                </a:lnTo>
                <a:lnTo>
                  <a:pt x="5485" y="336"/>
                </a:lnTo>
                <a:lnTo>
                  <a:pt x="5485" y="336"/>
                </a:lnTo>
                <a:lnTo>
                  <a:pt x="5485" y="336"/>
                </a:lnTo>
                <a:lnTo>
                  <a:pt x="5486" y="334"/>
                </a:lnTo>
                <a:lnTo>
                  <a:pt x="5486" y="335"/>
                </a:lnTo>
                <a:lnTo>
                  <a:pt x="5486" y="336"/>
                </a:lnTo>
                <a:lnTo>
                  <a:pt x="5486" y="338"/>
                </a:lnTo>
                <a:lnTo>
                  <a:pt x="5487" y="338"/>
                </a:lnTo>
                <a:lnTo>
                  <a:pt x="5487" y="336"/>
                </a:lnTo>
                <a:lnTo>
                  <a:pt x="5487" y="332"/>
                </a:lnTo>
                <a:lnTo>
                  <a:pt x="5487" y="330"/>
                </a:lnTo>
                <a:lnTo>
                  <a:pt x="5487" y="330"/>
                </a:lnTo>
                <a:lnTo>
                  <a:pt x="5488" y="329"/>
                </a:lnTo>
                <a:lnTo>
                  <a:pt x="5488" y="329"/>
                </a:lnTo>
                <a:lnTo>
                  <a:pt x="5488" y="328"/>
                </a:lnTo>
                <a:lnTo>
                  <a:pt x="5488" y="329"/>
                </a:lnTo>
                <a:lnTo>
                  <a:pt x="5489" y="330"/>
                </a:lnTo>
                <a:lnTo>
                  <a:pt x="5489" y="329"/>
                </a:lnTo>
                <a:lnTo>
                  <a:pt x="5489" y="324"/>
                </a:lnTo>
                <a:lnTo>
                  <a:pt x="5489" y="322"/>
                </a:lnTo>
                <a:lnTo>
                  <a:pt x="5490" y="323"/>
                </a:lnTo>
                <a:lnTo>
                  <a:pt x="5490" y="324"/>
                </a:lnTo>
                <a:lnTo>
                  <a:pt x="5490" y="324"/>
                </a:lnTo>
                <a:lnTo>
                  <a:pt x="5490" y="325"/>
                </a:lnTo>
                <a:lnTo>
                  <a:pt x="5491" y="328"/>
                </a:lnTo>
                <a:lnTo>
                  <a:pt x="5491" y="328"/>
                </a:lnTo>
                <a:lnTo>
                  <a:pt x="5491" y="332"/>
                </a:lnTo>
                <a:lnTo>
                  <a:pt x="5491" y="332"/>
                </a:lnTo>
                <a:lnTo>
                  <a:pt x="5491" y="332"/>
                </a:lnTo>
                <a:lnTo>
                  <a:pt x="5492" y="334"/>
                </a:lnTo>
                <a:lnTo>
                  <a:pt x="5492" y="333"/>
                </a:lnTo>
                <a:lnTo>
                  <a:pt x="5492" y="336"/>
                </a:lnTo>
                <a:lnTo>
                  <a:pt x="5492" y="339"/>
                </a:lnTo>
                <a:lnTo>
                  <a:pt x="5493" y="342"/>
                </a:lnTo>
                <a:lnTo>
                  <a:pt x="5493" y="344"/>
                </a:lnTo>
                <a:lnTo>
                  <a:pt x="5493" y="340"/>
                </a:lnTo>
                <a:lnTo>
                  <a:pt x="5493" y="339"/>
                </a:lnTo>
                <a:lnTo>
                  <a:pt x="5494" y="337"/>
                </a:lnTo>
                <a:lnTo>
                  <a:pt x="5494" y="336"/>
                </a:lnTo>
                <a:lnTo>
                  <a:pt x="5494" y="337"/>
                </a:lnTo>
                <a:lnTo>
                  <a:pt x="5494" y="336"/>
                </a:lnTo>
                <a:lnTo>
                  <a:pt x="5495" y="337"/>
                </a:lnTo>
                <a:lnTo>
                  <a:pt x="5495" y="337"/>
                </a:lnTo>
                <a:lnTo>
                  <a:pt x="5495" y="338"/>
                </a:lnTo>
                <a:lnTo>
                  <a:pt x="5495" y="340"/>
                </a:lnTo>
                <a:lnTo>
                  <a:pt x="5496" y="340"/>
                </a:lnTo>
                <a:lnTo>
                  <a:pt x="5496" y="340"/>
                </a:lnTo>
                <a:lnTo>
                  <a:pt x="5496" y="336"/>
                </a:lnTo>
                <a:lnTo>
                  <a:pt x="5496" y="317"/>
                </a:lnTo>
                <a:lnTo>
                  <a:pt x="5496" y="273"/>
                </a:lnTo>
                <a:lnTo>
                  <a:pt x="5497" y="205"/>
                </a:lnTo>
                <a:lnTo>
                  <a:pt x="5497" y="127"/>
                </a:lnTo>
                <a:lnTo>
                  <a:pt x="5497" y="56"/>
                </a:lnTo>
                <a:lnTo>
                  <a:pt x="5497" y="22"/>
                </a:lnTo>
                <a:lnTo>
                  <a:pt x="5498" y="38"/>
                </a:lnTo>
                <a:lnTo>
                  <a:pt x="5498" y="96"/>
                </a:lnTo>
                <a:lnTo>
                  <a:pt x="5498" y="167"/>
                </a:lnTo>
                <a:lnTo>
                  <a:pt x="5498" y="238"/>
                </a:lnTo>
                <a:lnTo>
                  <a:pt x="5499" y="293"/>
                </a:lnTo>
                <a:lnTo>
                  <a:pt x="5499" y="322"/>
                </a:lnTo>
                <a:lnTo>
                  <a:pt x="5499" y="327"/>
                </a:lnTo>
                <a:lnTo>
                  <a:pt x="5499" y="328"/>
                </a:lnTo>
                <a:lnTo>
                  <a:pt x="5500" y="329"/>
                </a:lnTo>
                <a:lnTo>
                  <a:pt x="5500" y="331"/>
                </a:lnTo>
                <a:lnTo>
                  <a:pt x="5500" y="333"/>
                </a:lnTo>
                <a:lnTo>
                  <a:pt x="5500" y="335"/>
                </a:lnTo>
                <a:lnTo>
                  <a:pt x="5500" y="336"/>
                </a:lnTo>
                <a:lnTo>
                  <a:pt x="5501" y="338"/>
                </a:lnTo>
                <a:lnTo>
                  <a:pt x="5501" y="338"/>
                </a:lnTo>
                <a:lnTo>
                  <a:pt x="5501" y="339"/>
                </a:lnTo>
                <a:lnTo>
                  <a:pt x="5501" y="338"/>
                </a:lnTo>
                <a:lnTo>
                  <a:pt x="5502" y="339"/>
                </a:lnTo>
                <a:lnTo>
                  <a:pt x="5502" y="336"/>
                </a:lnTo>
                <a:lnTo>
                  <a:pt x="5502" y="336"/>
                </a:lnTo>
                <a:lnTo>
                  <a:pt x="5502" y="336"/>
                </a:lnTo>
                <a:lnTo>
                  <a:pt x="5503" y="337"/>
                </a:lnTo>
                <a:lnTo>
                  <a:pt x="5503" y="337"/>
                </a:lnTo>
                <a:lnTo>
                  <a:pt x="5503" y="334"/>
                </a:lnTo>
                <a:lnTo>
                  <a:pt x="5503" y="336"/>
                </a:lnTo>
                <a:lnTo>
                  <a:pt x="5504" y="337"/>
                </a:lnTo>
                <a:lnTo>
                  <a:pt x="5504" y="336"/>
                </a:lnTo>
                <a:lnTo>
                  <a:pt x="5504" y="337"/>
                </a:lnTo>
                <a:lnTo>
                  <a:pt x="5505" y="335"/>
                </a:lnTo>
                <a:lnTo>
                  <a:pt x="5505" y="333"/>
                </a:lnTo>
                <a:lnTo>
                  <a:pt x="5505" y="334"/>
                </a:lnTo>
                <a:lnTo>
                  <a:pt x="5505" y="334"/>
                </a:lnTo>
                <a:lnTo>
                  <a:pt x="5505" y="334"/>
                </a:lnTo>
                <a:lnTo>
                  <a:pt x="5505" y="334"/>
                </a:lnTo>
                <a:lnTo>
                  <a:pt x="5506" y="333"/>
                </a:lnTo>
                <a:lnTo>
                  <a:pt x="5506" y="332"/>
                </a:lnTo>
                <a:lnTo>
                  <a:pt x="5506" y="333"/>
                </a:lnTo>
                <a:lnTo>
                  <a:pt x="5506" y="331"/>
                </a:lnTo>
                <a:lnTo>
                  <a:pt x="5507" y="330"/>
                </a:lnTo>
                <a:lnTo>
                  <a:pt x="5507" y="330"/>
                </a:lnTo>
                <a:lnTo>
                  <a:pt x="5507" y="328"/>
                </a:lnTo>
                <a:lnTo>
                  <a:pt x="5507" y="328"/>
                </a:lnTo>
                <a:lnTo>
                  <a:pt x="5508" y="328"/>
                </a:lnTo>
                <a:lnTo>
                  <a:pt x="5508" y="325"/>
                </a:lnTo>
                <a:lnTo>
                  <a:pt x="5508" y="324"/>
                </a:lnTo>
                <a:lnTo>
                  <a:pt x="5509" y="322"/>
                </a:lnTo>
                <a:lnTo>
                  <a:pt x="5509" y="321"/>
                </a:lnTo>
                <a:lnTo>
                  <a:pt x="5509" y="319"/>
                </a:lnTo>
                <a:lnTo>
                  <a:pt x="5509" y="313"/>
                </a:lnTo>
                <a:lnTo>
                  <a:pt x="5509" y="310"/>
                </a:lnTo>
                <a:lnTo>
                  <a:pt x="5509" y="307"/>
                </a:lnTo>
                <a:lnTo>
                  <a:pt x="5510" y="305"/>
                </a:lnTo>
                <a:lnTo>
                  <a:pt x="5510" y="302"/>
                </a:lnTo>
                <a:lnTo>
                  <a:pt x="5510" y="298"/>
                </a:lnTo>
                <a:lnTo>
                  <a:pt x="5510" y="296"/>
                </a:lnTo>
                <a:lnTo>
                  <a:pt x="5511" y="292"/>
                </a:lnTo>
                <a:lnTo>
                  <a:pt x="5511" y="289"/>
                </a:lnTo>
                <a:lnTo>
                  <a:pt x="5511" y="287"/>
                </a:lnTo>
                <a:lnTo>
                  <a:pt x="5512" y="283"/>
                </a:lnTo>
                <a:lnTo>
                  <a:pt x="5512" y="282"/>
                </a:lnTo>
                <a:lnTo>
                  <a:pt x="5512" y="278"/>
                </a:lnTo>
                <a:lnTo>
                  <a:pt x="5512" y="278"/>
                </a:lnTo>
                <a:lnTo>
                  <a:pt x="5513" y="278"/>
                </a:lnTo>
                <a:lnTo>
                  <a:pt x="5513" y="278"/>
                </a:lnTo>
                <a:lnTo>
                  <a:pt x="5513" y="278"/>
                </a:lnTo>
                <a:lnTo>
                  <a:pt x="5513" y="283"/>
                </a:lnTo>
                <a:lnTo>
                  <a:pt x="5514" y="286"/>
                </a:lnTo>
                <a:lnTo>
                  <a:pt x="5514" y="293"/>
                </a:lnTo>
                <a:lnTo>
                  <a:pt x="5514" y="295"/>
                </a:lnTo>
                <a:lnTo>
                  <a:pt x="5514" y="297"/>
                </a:lnTo>
                <a:lnTo>
                  <a:pt x="5514" y="302"/>
                </a:lnTo>
                <a:lnTo>
                  <a:pt x="5515" y="308"/>
                </a:lnTo>
                <a:lnTo>
                  <a:pt x="5515" y="313"/>
                </a:lnTo>
                <a:lnTo>
                  <a:pt x="5515" y="317"/>
                </a:lnTo>
                <a:lnTo>
                  <a:pt x="5515" y="320"/>
                </a:lnTo>
                <a:lnTo>
                  <a:pt x="5516" y="322"/>
                </a:lnTo>
                <a:lnTo>
                  <a:pt x="5516" y="324"/>
                </a:lnTo>
                <a:lnTo>
                  <a:pt x="5516" y="325"/>
                </a:lnTo>
                <a:lnTo>
                  <a:pt x="5516" y="328"/>
                </a:lnTo>
                <a:lnTo>
                  <a:pt x="5517" y="330"/>
                </a:lnTo>
                <a:lnTo>
                  <a:pt x="5517" y="330"/>
                </a:lnTo>
                <a:lnTo>
                  <a:pt x="5517" y="330"/>
                </a:lnTo>
                <a:lnTo>
                  <a:pt x="5517" y="331"/>
                </a:lnTo>
                <a:lnTo>
                  <a:pt x="5518" y="332"/>
                </a:lnTo>
                <a:lnTo>
                  <a:pt x="5518" y="330"/>
                </a:lnTo>
                <a:lnTo>
                  <a:pt x="5518" y="330"/>
                </a:lnTo>
                <a:lnTo>
                  <a:pt x="5518" y="330"/>
                </a:lnTo>
                <a:lnTo>
                  <a:pt x="5518" y="331"/>
                </a:lnTo>
                <a:lnTo>
                  <a:pt x="5519" y="332"/>
                </a:lnTo>
                <a:lnTo>
                  <a:pt x="5519" y="331"/>
                </a:lnTo>
                <a:lnTo>
                  <a:pt x="5519" y="330"/>
                </a:lnTo>
                <a:lnTo>
                  <a:pt x="5519" y="333"/>
                </a:lnTo>
                <a:lnTo>
                  <a:pt x="5520" y="333"/>
                </a:lnTo>
                <a:lnTo>
                  <a:pt x="5520" y="334"/>
                </a:lnTo>
                <a:lnTo>
                  <a:pt x="5520" y="333"/>
                </a:lnTo>
                <a:lnTo>
                  <a:pt x="5520" y="333"/>
                </a:lnTo>
                <a:lnTo>
                  <a:pt x="5521" y="333"/>
                </a:lnTo>
                <a:lnTo>
                  <a:pt x="5521" y="335"/>
                </a:lnTo>
                <a:lnTo>
                  <a:pt x="5521" y="334"/>
                </a:lnTo>
                <a:lnTo>
                  <a:pt x="5521" y="335"/>
                </a:lnTo>
                <a:lnTo>
                  <a:pt x="5522" y="334"/>
                </a:lnTo>
                <a:lnTo>
                  <a:pt x="5522" y="334"/>
                </a:lnTo>
                <a:lnTo>
                  <a:pt x="5522" y="334"/>
                </a:lnTo>
                <a:lnTo>
                  <a:pt x="5522" y="335"/>
                </a:lnTo>
                <a:lnTo>
                  <a:pt x="5522" y="336"/>
                </a:lnTo>
                <a:lnTo>
                  <a:pt x="5523" y="340"/>
                </a:lnTo>
                <a:lnTo>
                  <a:pt x="5523" y="343"/>
                </a:lnTo>
                <a:lnTo>
                  <a:pt x="5523" y="339"/>
                </a:lnTo>
                <a:lnTo>
                  <a:pt x="5523" y="336"/>
                </a:lnTo>
                <a:lnTo>
                  <a:pt x="5524" y="336"/>
                </a:lnTo>
                <a:lnTo>
                  <a:pt x="5524" y="337"/>
                </a:lnTo>
                <a:lnTo>
                  <a:pt x="5524" y="339"/>
                </a:lnTo>
                <a:lnTo>
                  <a:pt x="5524" y="337"/>
                </a:lnTo>
                <a:lnTo>
                  <a:pt x="5525" y="337"/>
                </a:lnTo>
                <a:lnTo>
                  <a:pt x="5525" y="336"/>
                </a:lnTo>
                <a:lnTo>
                  <a:pt x="5525" y="336"/>
                </a:lnTo>
                <a:lnTo>
                  <a:pt x="5525" y="336"/>
                </a:lnTo>
                <a:lnTo>
                  <a:pt x="5526" y="336"/>
                </a:lnTo>
                <a:lnTo>
                  <a:pt x="5526" y="335"/>
                </a:lnTo>
                <a:lnTo>
                  <a:pt x="5526" y="334"/>
                </a:lnTo>
                <a:lnTo>
                  <a:pt x="5526" y="336"/>
                </a:lnTo>
                <a:lnTo>
                  <a:pt x="5527" y="337"/>
                </a:lnTo>
                <a:lnTo>
                  <a:pt x="5527" y="338"/>
                </a:lnTo>
                <a:lnTo>
                  <a:pt x="5527" y="338"/>
                </a:lnTo>
                <a:lnTo>
                  <a:pt x="5527" y="337"/>
                </a:lnTo>
                <a:lnTo>
                  <a:pt x="5527" y="336"/>
                </a:lnTo>
                <a:lnTo>
                  <a:pt x="5528" y="334"/>
                </a:lnTo>
                <a:lnTo>
                  <a:pt x="5528" y="334"/>
                </a:lnTo>
                <a:lnTo>
                  <a:pt x="5528" y="334"/>
                </a:lnTo>
                <a:lnTo>
                  <a:pt x="5528" y="333"/>
                </a:lnTo>
                <a:lnTo>
                  <a:pt x="5529" y="334"/>
                </a:lnTo>
                <a:lnTo>
                  <a:pt x="5529" y="334"/>
                </a:lnTo>
                <a:lnTo>
                  <a:pt x="5529" y="335"/>
                </a:lnTo>
                <a:lnTo>
                  <a:pt x="5529" y="335"/>
                </a:lnTo>
                <a:lnTo>
                  <a:pt x="5530" y="336"/>
                </a:lnTo>
                <a:lnTo>
                  <a:pt x="5530" y="337"/>
                </a:lnTo>
                <a:lnTo>
                  <a:pt x="5530" y="334"/>
                </a:lnTo>
                <a:lnTo>
                  <a:pt x="5530" y="334"/>
                </a:lnTo>
                <a:lnTo>
                  <a:pt x="5531" y="334"/>
                </a:lnTo>
                <a:lnTo>
                  <a:pt x="5531" y="335"/>
                </a:lnTo>
                <a:lnTo>
                  <a:pt x="5531" y="336"/>
                </a:lnTo>
                <a:lnTo>
                  <a:pt x="5531" y="337"/>
                </a:lnTo>
                <a:lnTo>
                  <a:pt x="5531" y="337"/>
                </a:lnTo>
                <a:lnTo>
                  <a:pt x="5532" y="334"/>
                </a:lnTo>
                <a:lnTo>
                  <a:pt x="5532" y="335"/>
                </a:lnTo>
                <a:lnTo>
                  <a:pt x="5532" y="336"/>
                </a:lnTo>
                <a:lnTo>
                  <a:pt x="5532" y="336"/>
                </a:lnTo>
                <a:lnTo>
                  <a:pt x="5533" y="336"/>
                </a:lnTo>
                <a:lnTo>
                  <a:pt x="5533" y="337"/>
                </a:lnTo>
                <a:lnTo>
                  <a:pt x="5533" y="337"/>
                </a:lnTo>
                <a:lnTo>
                  <a:pt x="5533" y="337"/>
                </a:lnTo>
                <a:lnTo>
                  <a:pt x="5534" y="337"/>
                </a:lnTo>
                <a:lnTo>
                  <a:pt x="5534" y="335"/>
                </a:lnTo>
                <a:lnTo>
                  <a:pt x="5534" y="339"/>
                </a:lnTo>
                <a:lnTo>
                  <a:pt x="5534" y="339"/>
                </a:lnTo>
                <a:lnTo>
                  <a:pt x="5535" y="342"/>
                </a:lnTo>
                <a:lnTo>
                  <a:pt x="5535" y="342"/>
                </a:lnTo>
                <a:lnTo>
                  <a:pt x="5535" y="338"/>
                </a:lnTo>
                <a:lnTo>
                  <a:pt x="5535" y="336"/>
                </a:lnTo>
                <a:lnTo>
                  <a:pt x="5536" y="335"/>
                </a:lnTo>
                <a:lnTo>
                  <a:pt x="5536" y="337"/>
                </a:lnTo>
                <a:lnTo>
                  <a:pt x="5536" y="339"/>
                </a:lnTo>
                <a:lnTo>
                  <a:pt x="5536" y="339"/>
                </a:lnTo>
                <a:lnTo>
                  <a:pt x="5536" y="339"/>
                </a:lnTo>
                <a:lnTo>
                  <a:pt x="5537" y="339"/>
                </a:lnTo>
                <a:lnTo>
                  <a:pt x="5537" y="339"/>
                </a:lnTo>
                <a:lnTo>
                  <a:pt x="5537" y="339"/>
                </a:lnTo>
                <a:lnTo>
                  <a:pt x="5537" y="340"/>
                </a:lnTo>
                <a:lnTo>
                  <a:pt x="5538" y="339"/>
                </a:lnTo>
                <a:lnTo>
                  <a:pt x="5538" y="337"/>
                </a:lnTo>
                <a:lnTo>
                  <a:pt x="5538" y="336"/>
                </a:lnTo>
                <a:lnTo>
                  <a:pt x="5538" y="337"/>
                </a:lnTo>
                <a:lnTo>
                  <a:pt x="5539" y="339"/>
                </a:lnTo>
                <a:lnTo>
                  <a:pt x="5539" y="338"/>
                </a:lnTo>
                <a:lnTo>
                  <a:pt x="5539" y="338"/>
                </a:lnTo>
                <a:lnTo>
                  <a:pt x="5539" y="340"/>
                </a:lnTo>
                <a:lnTo>
                  <a:pt x="5540" y="340"/>
                </a:lnTo>
                <a:lnTo>
                  <a:pt x="5540" y="340"/>
                </a:lnTo>
                <a:lnTo>
                  <a:pt x="5540" y="338"/>
                </a:lnTo>
                <a:lnTo>
                  <a:pt x="5540" y="337"/>
                </a:lnTo>
                <a:lnTo>
                  <a:pt x="5540" y="339"/>
                </a:lnTo>
                <a:lnTo>
                  <a:pt x="5541" y="339"/>
                </a:lnTo>
                <a:lnTo>
                  <a:pt x="5541" y="338"/>
                </a:lnTo>
                <a:lnTo>
                  <a:pt x="5541" y="338"/>
                </a:lnTo>
                <a:lnTo>
                  <a:pt x="5541" y="339"/>
                </a:lnTo>
                <a:lnTo>
                  <a:pt x="5542" y="340"/>
                </a:lnTo>
                <a:lnTo>
                  <a:pt x="5542" y="340"/>
                </a:lnTo>
                <a:lnTo>
                  <a:pt x="5542" y="338"/>
                </a:lnTo>
                <a:lnTo>
                  <a:pt x="5542" y="336"/>
                </a:lnTo>
                <a:lnTo>
                  <a:pt x="5543" y="338"/>
                </a:lnTo>
                <a:lnTo>
                  <a:pt x="5543" y="338"/>
                </a:lnTo>
                <a:lnTo>
                  <a:pt x="5543" y="339"/>
                </a:lnTo>
                <a:lnTo>
                  <a:pt x="5544" y="338"/>
                </a:lnTo>
                <a:lnTo>
                  <a:pt x="5544" y="336"/>
                </a:lnTo>
                <a:lnTo>
                  <a:pt x="5544" y="337"/>
                </a:lnTo>
                <a:lnTo>
                  <a:pt x="5544" y="341"/>
                </a:lnTo>
                <a:lnTo>
                  <a:pt x="5545" y="339"/>
                </a:lnTo>
                <a:lnTo>
                  <a:pt x="5545" y="337"/>
                </a:lnTo>
                <a:lnTo>
                  <a:pt x="5545" y="334"/>
                </a:lnTo>
                <a:lnTo>
                  <a:pt x="5545" y="336"/>
                </a:lnTo>
                <a:lnTo>
                  <a:pt x="5545" y="340"/>
                </a:lnTo>
                <a:lnTo>
                  <a:pt x="5545" y="340"/>
                </a:lnTo>
                <a:lnTo>
                  <a:pt x="5546" y="339"/>
                </a:lnTo>
                <a:lnTo>
                  <a:pt x="5546" y="338"/>
                </a:lnTo>
                <a:lnTo>
                  <a:pt x="5546" y="338"/>
                </a:lnTo>
                <a:lnTo>
                  <a:pt x="5546" y="339"/>
                </a:lnTo>
                <a:lnTo>
                  <a:pt x="5547" y="341"/>
                </a:lnTo>
                <a:lnTo>
                  <a:pt x="5547" y="340"/>
                </a:lnTo>
                <a:lnTo>
                  <a:pt x="5547" y="338"/>
                </a:lnTo>
                <a:lnTo>
                  <a:pt x="5548" y="338"/>
                </a:lnTo>
                <a:lnTo>
                  <a:pt x="5548" y="338"/>
                </a:lnTo>
                <a:lnTo>
                  <a:pt x="5548" y="335"/>
                </a:lnTo>
                <a:lnTo>
                  <a:pt x="5548" y="333"/>
                </a:lnTo>
                <a:lnTo>
                  <a:pt x="5549" y="331"/>
                </a:lnTo>
                <a:lnTo>
                  <a:pt x="5549" y="330"/>
                </a:lnTo>
                <a:lnTo>
                  <a:pt x="5549" y="330"/>
                </a:lnTo>
                <a:lnTo>
                  <a:pt x="5549" y="329"/>
                </a:lnTo>
                <a:lnTo>
                  <a:pt x="5549" y="330"/>
                </a:lnTo>
                <a:lnTo>
                  <a:pt x="5549" y="328"/>
                </a:lnTo>
                <a:lnTo>
                  <a:pt x="5550" y="328"/>
                </a:lnTo>
                <a:lnTo>
                  <a:pt x="5550" y="327"/>
                </a:lnTo>
                <a:lnTo>
                  <a:pt x="5550" y="327"/>
                </a:lnTo>
                <a:lnTo>
                  <a:pt x="5551" y="325"/>
                </a:lnTo>
                <a:lnTo>
                  <a:pt x="5551" y="325"/>
                </a:lnTo>
                <a:lnTo>
                  <a:pt x="5551" y="325"/>
                </a:lnTo>
                <a:lnTo>
                  <a:pt x="5551" y="328"/>
                </a:lnTo>
                <a:lnTo>
                  <a:pt x="5552" y="333"/>
                </a:lnTo>
                <a:lnTo>
                  <a:pt x="5552" y="334"/>
                </a:lnTo>
                <a:lnTo>
                  <a:pt x="5552" y="333"/>
                </a:lnTo>
                <a:lnTo>
                  <a:pt x="5552" y="331"/>
                </a:lnTo>
                <a:lnTo>
                  <a:pt x="5553" y="333"/>
                </a:lnTo>
                <a:lnTo>
                  <a:pt x="5553" y="336"/>
                </a:lnTo>
                <a:lnTo>
                  <a:pt x="5553" y="338"/>
                </a:lnTo>
                <a:lnTo>
                  <a:pt x="5553" y="340"/>
                </a:lnTo>
                <a:lnTo>
                  <a:pt x="5554" y="340"/>
                </a:lnTo>
                <a:lnTo>
                  <a:pt x="5554" y="342"/>
                </a:lnTo>
                <a:lnTo>
                  <a:pt x="5554" y="343"/>
                </a:lnTo>
                <a:lnTo>
                  <a:pt x="5554" y="345"/>
                </a:lnTo>
                <a:lnTo>
                  <a:pt x="5554" y="342"/>
                </a:lnTo>
                <a:lnTo>
                  <a:pt x="5555" y="341"/>
                </a:lnTo>
                <a:lnTo>
                  <a:pt x="5555" y="339"/>
                </a:lnTo>
                <a:lnTo>
                  <a:pt x="5555" y="338"/>
                </a:lnTo>
                <a:lnTo>
                  <a:pt x="5555" y="339"/>
                </a:lnTo>
                <a:lnTo>
                  <a:pt x="5556" y="338"/>
                </a:lnTo>
                <a:lnTo>
                  <a:pt x="5556" y="339"/>
                </a:lnTo>
                <a:lnTo>
                  <a:pt x="5556" y="339"/>
                </a:lnTo>
                <a:lnTo>
                  <a:pt x="5556" y="339"/>
                </a:lnTo>
                <a:lnTo>
                  <a:pt x="5557" y="340"/>
                </a:lnTo>
                <a:lnTo>
                  <a:pt x="5557" y="340"/>
                </a:lnTo>
                <a:lnTo>
                  <a:pt x="5557" y="330"/>
                </a:lnTo>
                <a:lnTo>
                  <a:pt x="5557" y="298"/>
                </a:lnTo>
                <a:lnTo>
                  <a:pt x="5558" y="240"/>
                </a:lnTo>
                <a:lnTo>
                  <a:pt x="5558" y="164"/>
                </a:lnTo>
                <a:lnTo>
                  <a:pt x="5558" y="87"/>
                </a:lnTo>
                <a:lnTo>
                  <a:pt x="5558" y="29"/>
                </a:lnTo>
                <a:lnTo>
                  <a:pt x="5558" y="16"/>
                </a:lnTo>
                <a:lnTo>
                  <a:pt x="5559" y="53"/>
                </a:lnTo>
                <a:lnTo>
                  <a:pt x="5559" y="119"/>
                </a:lnTo>
                <a:lnTo>
                  <a:pt x="5559" y="194"/>
                </a:lnTo>
                <a:lnTo>
                  <a:pt x="5559" y="262"/>
                </a:lnTo>
                <a:lnTo>
                  <a:pt x="5560" y="310"/>
                </a:lnTo>
                <a:lnTo>
                  <a:pt x="5560" y="328"/>
                </a:lnTo>
                <a:lnTo>
                  <a:pt x="5560" y="330"/>
                </a:lnTo>
                <a:lnTo>
                  <a:pt x="5560" y="328"/>
                </a:lnTo>
                <a:lnTo>
                  <a:pt x="5561" y="330"/>
                </a:lnTo>
                <a:lnTo>
                  <a:pt x="5561" y="332"/>
                </a:lnTo>
                <a:lnTo>
                  <a:pt x="5561" y="336"/>
                </a:lnTo>
                <a:lnTo>
                  <a:pt x="5561" y="336"/>
                </a:lnTo>
                <a:lnTo>
                  <a:pt x="5562" y="337"/>
                </a:lnTo>
                <a:lnTo>
                  <a:pt x="5562" y="341"/>
                </a:lnTo>
                <a:lnTo>
                  <a:pt x="5562" y="341"/>
                </a:lnTo>
                <a:lnTo>
                  <a:pt x="5562" y="342"/>
                </a:lnTo>
                <a:lnTo>
                  <a:pt x="5562" y="341"/>
                </a:lnTo>
                <a:lnTo>
                  <a:pt x="5563" y="340"/>
                </a:lnTo>
                <a:lnTo>
                  <a:pt x="5563" y="339"/>
                </a:lnTo>
                <a:lnTo>
                  <a:pt x="5563" y="340"/>
                </a:lnTo>
                <a:lnTo>
                  <a:pt x="5563" y="339"/>
                </a:lnTo>
                <a:lnTo>
                  <a:pt x="5564" y="340"/>
                </a:lnTo>
                <a:lnTo>
                  <a:pt x="5564" y="340"/>
                </a:lnTo>
                <a:lnTo>
                  <a:pt x="5564" y="338"/>
                </a:lnTo>
                <a:lnTo>
                  <a:pt x="5564" y="339"/>
                </a:lnTo>
                <a:lnTo>
                  <a:pt x="5565" y="339"/>
                </a:lnTo>
                <a:lnTo>
                  <a:pt x="5565" y="336"/>
                </a:lnTo>
                <a:lnTo>
                  <a:pt x="5565" y="336"/>
                </a:lnTo>
                <a:lnTo>
                  <a:pt x="5565" y="340"/>
                </a:lnTo>
                <a:lnTo>
                  <a:pt x="5566" y="338"/>
                </a:lnTo>
                <a:lnTo>
                  <a:pt x="5566" y="336"/>
                </a:lnTo>
                <a:lnTo>
                  <a:pt x="5566" y="334"/>
                </a:lnTo>
                <a:lnTo>
                  <a:pt x="5566" y="336"/>
                </a:lnTo>
                <a:lnTo>
                  <a:pt x="5567" y="340"/>
                </a:lnTo>
                <a:lnTo>
                  <a:pt x="5567" y="340"/>
                </a:lnTo>
                <a:lnTo>
                  <a:pt x="5567" y="335"/>
                </a:lnTo>
                <a:lnTo>
                  <a:pt x="5567" y="330"/>
                </a:lnTo>
                <a:lnTo>
                  <a:pt x="5567" y="331"/>
                </a:lnTo>
                <a:lnTo>
                  <a:pt x="5568" y="331"/>
                </a:lnTo>
                <a:lnTo>
                  <a:pt x="5568" y="331"/>
                </a:lnTo>
                <a:lnTo>
                  <a:pt x="5568" y="330"/>
                </a:lnTo>
                <a:lnTo>
                  <a:pt x="5568" y="330"/>
                </a:lnTo>
                <a:lnTo>
                  <a:pt x="5569" y="330"/>
                </a:lnTo>
                <a:lnTo>
                  <a:pt x="5569" y="329"/>
                </a:lnTo>
                <a:lnTo>
                  <a:pt x="5569" y="324"/>
                </a:lnTo>
                <a:lnTo>
                  <a:pt x="5569" y="322"/>
                </a:lnTo>
                <a:lnTo>
                  <a:pt x="5570" y="321"/>
                </a:lnTo>
                <a:lnTo>
                  <a:pt x="5570" y="318"/>
                </a:lnTo>
                <a:lnTo>
                  <a:pt x="5570" y="316"/>
                </a:lnTo>
                <a:lnTo>
                  <a:pt x="5570" y="313"/>
                </a:lnTo>
                <a:lnTo>
                  <a:pt x="5571" y="310"/>
                </a:lnTo>
                <a:lnTo>
                  <a:pt x="5571" y="308"/>
                </a:lnTo>
                <a:lnTo>
                  <a:pt x="5571" y="305"/>
                </a:lnTo>
                <a:lnTo>
                  <a:pt x="5571" y="301"/>
                </a:lnTo>
                <a:lnTo>
                  <a:pt x="5571" y="297"/>
                </a:lnTo>
                <a:lnTo>
                  <a:pt x="5572" y="293"/>
                </a:lnTo>
                <a:lnTo>
                  <a:pt x="5572" y="290"/>
                </a:lnTo>
                <a:lnTo>
                  <a:pt x="5572" y="288"/>
                </a:lnTo>
                <a:lnTo>
                  <a:pt x="5572" y="286"/>
                </a:lnTo>
                <a:lnTo>
                  <a:pt x="5573" y="283"/>
                </a:lnTo>
                <a:lnTo>
                  <a:pt x="5573" y="282"/>
                </a:lnTo>
                <a:lnTo>
                  <a:pt x="5573" y="280"/>
                </a:lnTo>
                <a:lnTo>
                  <a:pt x="5573" y="280"/>
                </a:lnTo>
                <a:lnTo>
                  <a:pt x="5574" y="284"/>
                </a:lnTo>
                <a:lnTo>
                  <a:pt x="5574" y="285"/>
                </a:lnTo>
                <a:lnTo>
                  <a:pt x="5574" y="287"/>
                </a:lnTo>
                <a:lnTo>
                  <a:pt x="5574" y="286"/>
                </a:lnTo>
                <a:lnTo>
                  <a:pt x="5575" y="290"/>
                </a:lnTo>
                <a:lnTo>
                  <a:pt x="5575" y="296"/>
                </a:lnTo>
                <a:lnTo>
                  <a:pt x="5575" y="302"/>
                </a:lnTo>
                <a:lnTo>
                  <a:pt x="5575" y="304"/>
                </a:lnTo>
                <a:lnTo>
                  <a:pt x="5576" y="310"/>
                </a:lnTo>
                <a:lnTo>
                  <a:pt x="5576" y="313"/>
                </a:lnTo>
                <a:lnTo>
                  <a:pt x="5576" y="319"/>
                </a:lnTo>
                <a:lnTo>
                  <a:pt x="5576" y="322"/>
                </a:lnTo>
                <a:lnTo>
                  <a:pt x="5576" y="328"/>
                </a:lnTo>
                <a:lnTo>
                  <a:pt x="5577" y="328"/>
                </a:lnTo>
                <a:lnTo>
                  <a:pt x="5577" y="330"/>
                </a:lnTo>
                <a:lnTo>
                  <a:pt x="5577" y="329"/>
                </a:lnTo>
                <a:lnTo>
                  <a:pt x="5577" y="330"/>
                </a:lnTo>
                <a:lnTo>
                  <a:pt x="5578" y="333"/>
                </a:lnTo>
                <a:lnTo>
                  <a:pt x="5578" y="334"/>
                </a:lnTo>
                <a:lnTo>
                  <a:pt x="5578" y="333"/>
                </a:lnTo>
                <a:lnTo>
                  <a:pt x="5578" y="333"/>
                </a:lnTo>
                <a:lnTo>
                  <a:pt x="5579" y="333"/>
                </a:lnTo>
                <a:lnTo>
                  <a:pt x="5579" y="334"/>
                </a:lnTo>
                <a:lnTo>
                  <a:pt x="5579" y="334"/>
                </a:lnTo>
                <a:lnTo>
                  <a:pt x="5580" y="335"/>
                </a:lnTo>
                <a:lnTo>
                  <a:pt x="5580" y="333"/>
                </a:lnTo>
                <a:lnTo>
                  <a:pt x="5580" y="333"/>
                </a:lnTo>
                <a:lnTo>
                  <a:pt x="5580" y="333"/>
                </a:lnTo>
                <a:lnTo>
                  <a:pt x="5580" y="336"/>
                </a:lnTo>
                <a:lnTo>
                  <a:pt x="5580" y="337"/>
                </a:lnTo>
                <a:lnTo>
                  <a:pt x="5581" y="336"/>
                </a:lnTo>
                <a:lnTo>
                  <a:pt x="5581" y="337"/>
                </a:lnTo>
                <a:lnTo>
                  <a:pt x="5581" y="336"/>
                </a:lnTo>
                <a:lnTo>
                  <a:pt x="5581" y="334"/>
                </a:lnTo>
                <a:lnTo>
                  <a:pt x="5582" y="334"/>
                </a:lnTo>
                <a:lnTo>
                  <a:pt x="5582" y="336"/>
                </a:lnTo>
                <a:lnTo>
                  <a:pt x="5582" y="337"/>
                </a:lnTo>
                <a:lnTo>
                  <a:pt x="5583" y="338"/>
                </a:lnTo>
                <a:lnTo>
                  <a:pt x="5583" y="340"/>
                </a:lnTo>
                <a:lnTo>
                  <a:pt x="5583" y="340"/>
                </a:lnTo>
                <a:lnTo>
                  <a:pt x="5583" y="339"/>
                </a:lnTo>
                <a:lnTo>
                  <a:pt x="5584" y="338"/>
                </a:lnTo>
                <a:lnTo>
                  <a:pt x="5584" y="338"/>
                </a:lnTo>
                <a:lnTo>
                  <a:pt x="5584" y="340"/>
                </a:lnTo>
                <a:lnTo>
                  <a:pt x="5584" y="342"/>
                </a:lnTo>
                <a:lnTo>
                  <a:pt x="5585" y="342"/>
                </a:lnTo>
                <a:lnTo>
                  <a:pt x="5585" y="342"/>
                </a:lnTo>
                <a:lnTo>
                  <a:pt x="5585" y="340"/>
                </a:lnTo>
                <a:lnTo>
                  <a:pt x="5585" y="340"/>
                </a:lnTo>
                <a:lnTo>
                  <a:pt x="5585" y="340"/>
                </a:lnTo>
                <a:lnTo>
                  <a:pt x="5586" y="338"/>
                </a:lnTo>
                <a:lnTo>
                  <a:pt x="5586" y="339"/>
                </a:lnTo>
                <a:lnTo>
                  <a:pt x="5586" y="339"/>
                </a:lnTo>
                <a:lnTo>
                  <a:pt x="5586" y="339"/>
                </a:lnTo>
                <a:lnTo>
                  <a:pt x="5587" y="342"/>
                </a:lnTo>
                <a:lnTo>
                  <a:pt x="5587" y="341"/>
                </a:lnTo>
                <a:lnTo>
                  <a:pt x="5587" y="339"/>
                </a:lnTo>
                <a:lnTo>
                  <a:pt x="5587" y="339"/>
                </a:lnTo>
                <a:lnTo>
                  <a:pt x="5588" y="340"/>
                </a:lnTo>
                <a:lnTo>
                  <a:pt x="5588" y="340"/>
                </a:lnTo>
                <a:lnTo>
                  <a:pt x="5588" y="339"/>
                </a:lnTo>
                <a:lnTo>
                  <a:pt x="5588" y="337"/>
                </a:lnTo>
                <a:lnTo>
                  <a:pt x="5589" y="337"/>
                </a:lnTo>
                <a:lnTo>
                  <a:pt x="5589" y="338"/>
                </a:lnTo>
                <a:lnTo>
                  <a:pt x="5589" y="338"/>
                </a:lnTo>
                <a:lnTo>
                  <a:pt x="5589" y="337"/>
                </a:lnTo>
                <a:lnTo>
                  <a:pt x="5589" y="337"/>
                </a:lnTo>
                <a:lnTo>
                  <a:pt x="5590" y="336"/>
                </a:lnTo>
                <a:lnTo>
                  <a:pt x="5590" y="336"/>
                </a:lnTo>
                <a:lnTo>
                  <a:pt x="5590" y="336"/>
                </a:lnTo>
                <a:lnTo>
                  <a:pt x="5590" y="336"/>
                </a:lnTo>
                <a:lnTo>
                  <a:pt x="5591" y="337"/>
                </a:lnTo>
                <a:lnTo>
                  <a:pt x="5591" y="338"/>
                </a:lnTo>
                <a:lnTo>
                  <a:pt x="5591" y="339"/>
                </a:lnTo>
                <a:lnTo>
                  <a:pt x="5591" y="338"/>
                </a:lnTo>
                <a:lnTo>
                  <a:pt x="5592" y="338"/>
                </a:lnTo>
                <a:lnTo>
                  <a:pt x="5592" y="338"/>
                </a:lnTo>
                <a:lnTo>
                  <a:pt x="5592" y="338"/>
                </a:lnTo>
                <a:lnTo>
                  <a:pt x="5592" y="339"/>
                </a:lnTo>
                <a:lnTo>
                  <a:pt x="5593" y="340"/>
                </a:lnTo>
                <a:lnTo>
                  <a:pt x="5593" y="340"/>
                </a:lnTo>
                <a:lnTo>
                  <a:pt x="5593" y="340"/>
                </a:lnTo>
                <a:lnTo>
                  <a:pt x="5593" y="337"/>
                </a:lnTo>
                <a:lnTo>
                  <a:pt x="5594" y="338"/>
                </a:lnTo>
                <a:lnTo>
                  <a:pt x="5594" y="338"/>
                </a:lnTo>
                <a:lnTo>
                  <a:pt x="5594" y="339"/>
                </a:lnTo>
                <a:lnTo>
                  <a:pt x="5594" y="338"/>
                </a:lnTo>
                <a:lnTo>
                  <a:pt x="5594" y="339"/>
                </a:lnTo>
                <a:lnTo>
                  <a:pt x="5595" y="341"/>
                </a:lnTo>
                <a:lnTo>
                  <a:pt x="5595" y="342"/>
                </a:lnTo>
                <a:lnTo>
                  <a:pt x="5595" y="342"/>
                </a:lnTo>
                <a:lnTo>
                  <a:pt x="5595" y="339"/>
                </a:lnTo>
                <a:lnTo>
                  <a:pt x="5596" y="339"/>
                </a:lnTo>
                <a:lnTo>
                  <a:pt x="5596" y="340"/>
                </a:lnTo>
                <a:lnTo>
                  <a:pt x="5596" y="341"/>
                </a:lnTo>
                <a:lnTo>
                  <a:pt x="5596" y="342"/>
                </a:lnTo>
                <a:lnTo>
                  <a:pt x="5597" y="344"/>
                </a:lnTo>
                <a:lnTo>
                  <a:pt x="5597" y="340"/>
                </a:lnTo>
                <a:lnTo>
                  <a:pt x="5597" y="340"/>
                </a:lnTo>
                <a:lnTo>
                  <a:pt x="5597" y="340"/>
                </a:lnTo>
                <a:lnTo>
                  <a:pt x="5598" y="342"/>
                </a:lnTo>
                <a:lnTo>
                  <a:pt x="5598" y="343"/>
                </a:lnTo>
                <a:lnTo>
                  <a:pt x="5598" y="341"/>
                </a:lnTo>
                <a:lnTo>
                  <a:pt x="5598" y="340"/>
                </a:lnTo>
                <a:lnTo>
                  <a:pt x="5598" y="341"/>
                </a:lnTo>
                <a:lnTo>
                  <a:pt x="5599" y="342"/>
                </a:lnTo>
                <a:lnTo>
                  <a:pt x="5599" y="342"/>
                </a:lnTo>
                <a:lnTo>
                  <a:pt x="5599" y="342"/>
                </a:lnTo>
                <a:lnTo>
                  <a:pt x="5599" y="342"/>
                </a:lnTo>
                <a:lnTo>
                  <a:pt x="5600" y="342"/>
                </a:lnTo>
                <a:lnTo>
                  <a:pt x="5600" y="340"/>
                </a:lnTo>
                <a:lnTo>
                  <a:pt x="5600" y="340"/>
                </a:lnTo>
                <a:lnTo>
                  <a:pt x="5600" y="340"/>
                </a:lnTo>
                <a:lnTo>
                  <a:pt x="5601" y="339"/>
                </a:lnTo>
                <a:lnTo>
                  <a:pt x="5601" y="339"/>
                </a:lnTo>
                <a:lnTo>
                  <a:pt x="5601" y="341"/>
                </a:lnTo>
                <a:lnTo>
                  <a:pt x="5601" y="342"/>
                </a:lnTo>
                <a:lnTo>
                  <a:pt x="5602" y="344"/>
                </a:lnTo>
                <a:lnTo>
                  <a:pt x="5602" y="342"/>
                </a:lnTo>
                <a:lnTo>
                  <a:pt x="5602" y="340"/>
                </a:lnTo>
                <a:lnTo>
                  <a:pt x="5602" y="340"/>
                </a:lnTo>
                <a:lnTo>
                  <a:pt x="5602" y="338"/>
                </a:lnTo>
                <a:lnTo>
                  <a:pt x="5603" y="340"/>
                </a:lnTo>
                <a:lnTo>
                  <a:pt x="5603" y="342"/>
                </a:lnTo>
                <a:lnTo>
                  <a:pt x="5603" y="342"/>
                </a:lnTo>
                <a:lnTo>
                  <a:pt x="5603" y="341"/>
                </a:lnTo>
                <a:lnTo>
                  <a:pt x="5604" y="340"/>
                </a:lnTo>
                <a:lnTo>
                  <a:pt x="5604" y="339"/>
                </a:lnTo>
                <a:lnTo>
                  <a:pt x="5604" y="338"/>
                </a:lnTo>
                <a:lnTo>
                  <a:pt x="5604" y="338"/>
                </a:lnTo>
                <a:lnTo>
                  <a:pt x="5605" y="338"/>
                </a:lnTo>
                <a:lnTo>
                  <a:pt x="5605" y="340"/>
                </a:lnTo>
                <a:lnTo>
                  <a:pt x="5605" y="341"/>
                </a:lnTo>
                <a:lnTo>
                  <a:pt x="5605" y="340"/>
                </a:lnTo>
                <a:lnTo>
                  <a:pt x="5606" y="341"/>
                </a:lnTo>
                <a:lnTo>
                  <a:pt x="5606" y="340"/>
                </a:lnTo>
                <a:lnTo>
                  <a:pt x="5606" y="340"/>
                </a:lnTo>
                <a:lnTo>
                  <a:pt x="5606" y="340"/>
                </a:lnTo>
                <a:lnTo>
                  <a:pt x="5607" y="342"/>
                </a:lnTo>
                <a:lnTo>
                  <a:pt x="5607" y="341"/>
                </a:lnTo>
                <a:lnTo>
                  <a:pt x="5607" y="339"/>
                </a:lnTo>
                <a:lnTo>
                  <a:pt x="5607" y="338"/>
                </a:lnTo>
                <a:lnTo>
                  <a:pt x="5607" y="338"/>
                </a:lnTo>
                <a:lnTo>
                  <a:pt x="5608" y="340"/>
                </a:lnTo>
                <a:lnTo>
                  <a:pt x="5608" y="339"/>
                </a:lnTo>
                <a:lnTo>
                  <a:pt x="5608" y="339"/>
                </a:lnTo>
                <a:lnTo>
                  <a:pt x="5608" y="339"/>
                </a:lnTo>
                <a:lnTo>
                  <a:pt x="5609" y="340"/>
                </a:lnTo>
                <a:lnTo>
                  <a:pt x="5609" y="341"/>
                </a:lnTo>
                <a:lnTo>
                  <a:pt x="5609" y="337"/>
                </a:lnTo>
                <a:lnTo>
                  <a:pt x="5609" y="332"/>
                </a:lnTo>
                <a:lnTo>
                  <a:pt x="5610" y="329"/>
                </a:lnTo>
                <a:lnTo>
                  <a:pt x="5610" y="328"/>
                </a:lnTo>
                <a:lnTo>
                  <a:pt x="5610" y="329"/>
                </a:lnTo>
                <a:lnTo>
                  <a:pt x="5610" y="330"/>
                </a:lnTo>
                <a:lnTo>
                  <a:pt x="5611" y="333"/>
                </a:lnTo>
                <a:lnTo>
                  <a:pt x="5611" y="331"/>
                </a:lnTo>
                <a:lnTo>
                  <a:pt x="5611" y="328"/>
                </a:lnTo>
                <a:lnTo>
                  <a:pt x="5611" y="325"/>
                </a:lnTo>
                <a:lnTo>
                  <a:pt x="5611" y="326"/>
                </a:lnTo>
                <a:lnTo>
                  <a:pt x="5612" y="325"/>
                </a:lnTo>
                <a:lnTo>
                  <a:pt x="5612" y="325"/>
                </a:lnTo>
                <a:lnTo>
                  <a:pt x="5612" y="328"/>
                </a:lnTo>
                <a:lnTo>
                  <a:pt x="5612" y="329"/>
                </a:lnTo>
                <a:lnTo>
                  <a:pt x="5613" y="332"/>
                </a:lnTo>
                <a:lnTo>
                  <a:pt x="5613" y="333"/>
                </a:lnTo>
                <a:lnTo>
                  <a:pt x="5613" y="333"/>
                </a:lnTo>
                <a:lnTo>
                  <a:pt x="5613" y="334"/>
                </a:lnTo>
                <a:lnTo>
                  <a:pt x="5614" y="338"/>
                </a:lnTo>
                <a:lnTo>
                  <a:pt x="5614" y="339"/>
                </a:lnTo>
                <a:lnTo>
                  <a:pt x="5614" y="340"/>
                </a:lnTo>
                <a:lnTo>
                  <a:pt x="5614" y="338"/>
                </a:lnTo>
                <a:lnTo>
                  <a:pt x="5615" y="339"/>
                </a:lnTo>
                <a:lnTo>
                  <a:pt x="5615" y="339"/>
                </a:lnTo>
                <a:lnTo>
                  <a:pt x="5615" y="341"/>
                </a:lnTo>
                <a:lnTo>
                  <a:pt x="5616" y="342"/>
                </a:lnTo>
                <a:lnTo>
                  <a:pt x="5616" y="340"/>
                </a:lnTo>
                <a:lnTo>
                  <a:pt x="5616" y="340"/>
                </a:lnTo>
                <a:lnTo>
                  <a:pt x="5616" y="342"/>
                </a:lnTo>
                <a:lnTo>
                  <a:pt x="5616" y="342"/>
                </a:lnTo>
                <a:lnTo>
                  <a:pt x="5616" y="342"/>
                </a:lnTo>
                <a:lnTo>
                  <a:pt x="5617" y="337"/>
                </a:lnTo>
                <a:lnTo>
                  <a:pt x="5617" y="337"/>
                </a:lnTo>
                <a:lnTo>
                  <a:pt x="5617" y="337"/>
                </a:lnTo>
                <a:lnTo>
                  <a:pt x="5617" y="339"/>
                </a:lnTo>
                <a:lnTo>
                  <a:pt x="5618" y="343"/>
                </a:lnTo>
                <a:lnTo>
                  <a:pt x="5618" y="342"/>
                </a:lnTo>
                <a:lnTo>
                  <a:pt x="5618" y="338"/>
                </a:lnTo>
                <a:lnTo>
                  <a:pt x="5619" y="322"/>
                </a:lnTo>
                <a:lnTo>
                  <a:pt x="5619" y="279"/>
                </a:lnTo>
                <a:lnTo>
                  <a:pt x="5619" y="207"/>
                </a:lnTo>
                <a:lnTo>
                  <a:pt x="5619" y="125"/>
                </a:lnTo>
                <a:lnTo>
                  <a:pt x="5620" y="51"/>
                </a:lnTo>
                <a:lnTo>
                  <a:pt x="5620" y="13"/>
                </a:lnTo>
                <a:lnTo>
                  <a:pt x="5620" y="30"/>
                </a:lnTo>
                <a:lnTo>
                  <a:pt x="5620" y="85"/>
                </a:lnTo>
                <a:lnTo>
                  <a:pt x="5620" y="156"/>
                </a:lnTo>
                <a:lnTo>
                  <a:pt x="5620" y="230"/>
                </a:lnTo>
                <a:lnTo>
                  <a:pt x="5621" y="290"/>
                </a:lnTo>
                <a:lnTo>
                  <a:pt x="5621" y="322"/>
                </a:lnTo>
                <a:lnTo>
                  <a:pt x="5621" y="329"/>
                </a:lnTo>
                <a:lnTo>
                  <a:pt x="5622" y="328"/>
                </a:lnTo>
                <a:lnTo>
                  <a:pt x="5622" y="329"/>
                </a:lnTo>
                <a:lnTo>
                  <a:pt x="5622" y="332"/>
                </a:lnTo>
                <a:lnTo>
                  <a:pt x="5622" y="334"/>
                </a:lnTo>
                <a:lnTo>
                  <a:pt x="5623" y="337"/>
                </a:lnTo>
                <a:lnTo>
                  <a:pt x="5623" y="340"/>
                </a:lnTo>
                <a:lnTo>
                  <a:pt x="5623" y="342"/>
                </a:lnTo>
                <a:lnTo>
                  <a:pt x="5623" y="342"/>
                </a:lnTo>
                <a:lnTo>
                  <a:pt x="5624" y="340"/>
                </a:lnTo>
                <a:lnTo>
                  <a:pt x="5624" y="339"/>
                </a:lnTo>
                <a:lnTo>
                  <a:pt x="5624" y="340"/>
                </a:lnTo>
                <a:lnTo>
                  <a:pt x="5624" y="341"/>
                </a:lnTo>
                <a:lnTo>
                  <a:pt x="5625" y="341"/>
                </a:lnTo>
                <a:lnTo>
                  <a:pt x="5625" y="341"/>
                </a:lnTo>
                <a:lnTo>
                  <a:pt x="5625" y="339"/>
                </a:lnTo>
                <a:lnTo>
                  <a:pt x="5625" y="339"/>
                </a:lnTo>
                <a:lnTo>
                  <a:pt x="5625" y="339"/>
                </a:lnTo>
                <a:lnTo>
                  <a:pt x="5626" y="339"/>
                </a:lnTo>
                <a:lnTo>
                  <a:pt x="5626" y="340"/>
                </a:lnTo>
                <a:lnTo>
                  <a:pt x="5626" y="340"/>
                </a:lnTo>
                <a:lnTo>
                  <a:pt x="5626" y="339"/>
                </a:lnTo>
                <a:lnTo>
                  <a:pt x="5627" y="340"/>
                </a:lnTo>
                <a:lnTo>
                  <a:pt x="5627" y="338"/>
                </a:lnTo>
                <a:lnTo>
                  <a:pt x="5627" y="336"/>
                </a:lnTo>
                <a:lnTo>
                  <a:pt x="5627" y="334"/>
                </a:lnTo>
                <a:lnTo>
                  <a:pt x="5628" y="336"/>
                </a:lnTo>
                <a:lnTo>
                  <a:pt x="5628" y="339"/>
                </a:lnTo>
                <a:lnTo>
                  <a:pt x="5628" y="337"/>
                </a:lnTo>
                <a:lnTo>
                  <a:pt x="5628" y="335"/>
                </a:lnTo>
                <a:lnTo>
                  <a:pt x="5629" y="333"/>
                </a:lnTo>
                <a:lnTo>
                  <a:pt x="5629" y="334"/>
                </a:lnTo>
                <a:lnTo>
                  <a:pt x="5629" y="334"/>
                </a:lnTo>
                <a:lnTo>
                  <a:pt x="5629" y="333"/>
                </a:lnTo>
                <a:lnTo>
                  <a:pt x="5629" y="332"/>
                </a:lnTo>
                <a:lnTo>
                  <a:pt x="5630" y="332"/>
                </a:lnTo>
                <a:lnTo>
                  <a:pt x="5630" y="332"/>
                </a:lnTo>
                <a:lnTo>
                  <a:pt x="5630" y="330"/>
                </a:lnTo>
                <a:lnTo>
                  <a:pt x="5630" y="327"/>
                </a:lnTo>
                <a:lnTo>
                  <a:pt x="5631" y="324"/>
                </a:lnTo>
                <a:lnTo>
                  <a:pt x="5631" y="322"/>
                </a:lnTo>
                <a:lnTo>
                  <a:pt x="5631" y="321"/>
                </a:lnTo>
                <a:lnTo>
                  <a:pt x="5631" y="319"/>
                </a:lnTo>
                <a:lnTo>
                  <a:pt x="5632" y="318"/>
                </a:lnTo>
                <a:lnTo>
                  <a:pt x="5632" y="312"/>
                </a:lnTo>
                <a:lnTo>
                  <a:pt x="5632" y="309"/>
                </a:lnTo>
                <a:lnTo>
                  <a:pt x="5632" y="304"/>
                </a:lnTo>
                <a:lnTo>
                  <a:pt x="5633" y="302"/>
                </a:lnTo>
                <a:lnTo>
                  <a:pt x="5633" y="301"/>
                </a:lnTo>
                <a:lnTo>
                  <a:pt x="5633" y="299"/>
                </a:lnTo>
                <a:lnTo>
                  <a:pt x="5633" y="294"/>
                </a:lnTo>
                <a:lnTo>
                  <a:pt x="5634" y="287"/>
                </a:lnTo>
                <a:lnTo>
                  <a:pt x="5634" y="284"/>
                </a:lnTo>
                <a:lnTo>
                  <a:pt x="5634" y="282"/>
                </a:lnTo>
                <a:lnTo>
                  <a:pt x="5634" y="279"/>
                </a:lnTo>
                <a:lnTo>
                  <a:pt x="5634" y="278"/>
                </a:lnTo>
                <a:lnTo>
                  <a:pt x="5635" y="278"/>
                </a:lnTo>
                <a:lnTo>
                  <a:pt x="5635" y="279"/>
                </a:lnTo>
                <a:lnTo>
                  <a:pt x="5635" y="280"/>
                </a:lnTo>
                <a:lnTo>
                  <a:pt x="5635" y="280"/>
                </a:lnTo>
                <a:lnTo>
                  <a:pt x="5636" y="284"/>
                </a:lnTo>
                <a:lnTo>
                  <a:pt x="5636" y="288"/>
                </a:lnTo>
                <a:lnTo>
                  <a:pt x="5636" y="293"/>
                </a:lnTo>
                <a:lnTo>
                  <a:pt x="5636" y="297"/>
                </a:lnTo>
                <a:lnTo>
                  <a:pt x="5637" y="302"/>
                </a:lnTo>
                <a:lnTo>
                  <a:pt x="5637" y="308"/>
                </a:lnTo>
                <a:lnTo>
                  <a:pt x="5637" y="312"/>
                </a:lnTo>
                <a:lnTo>
                  <a:pt x="5637" y="318"/>
                </a:lnTo>
                <a:lnTo>
                  <a:pt x="5638" y="321"/>
                </a:lnTo>
                <a:lnTo>
                  <a:pt x="5638" y="325"/>
                </a:lnTo>
                <a:lnTo>
                  <a:pt x="5638" y="324"/>
                </a:lnTo>
                <a:lnTo>
                  <a:pt x="5638" y="328"/>
                </a:lnTo>
                <a:lnTo>
                  <a:pt x="5638" y="330"/>
                </a:lnTo>
                <a:lnTo>
                  <a:pt x="5639" y="332"/>
                </a:lnTo>
                <a:lnTo>
                  <a:pt x="5639" y="334"/>
                </a:lnTo>
                <a:lnTo>
                  <a:pt x="5639" y="332"/>
                </a:lnTo>
                <a:lnTo>
                  <a:pt x="5639" y="333"/>
                </a:lnTo>
                <a:lnTo>
                  <a:pt x="5640" y="334"/>
                </a:lnTo>
                <a:lnTo>
                  <a:pt x="5640" y="334"/>
                </a:lnTo>
                <a:lnTo>
                  <a:pt x="5640" y="334"/>
                </a:lnTo>
                <a:lnTo>
                  <a:pt x="5640" y="334"/>
                </a:lnTo>
                <a:lnTo>
                  <a:pt x="5641" y="336"/>
                </a:lnTo>
                <a:lnTo>
                  <a:pt x="5641" y="338"/>
                </a:lnTo>
                <a:lnTo>
                  <a:pt x="5641" y="338"/>
                </a:lnTo>
                <a:lnTo>
                  <a:pt x="5641" y="337"/>
                </a:lnTo>
                <a:lnTo>
                  <a:pt x="5642" y="334"/>
                </a:lnTo>
                <a:lnTo>
                  <a:pt x="5642" y="334"/>
                </a:lnTo>
                <a:lnTo>
                  <a:pt x="5642" y="335"/>
                </a:lnTo>
                <a:lnTo>
                  <a:pt x="5642" y="338"/>
                </a:lnTo>
                <a:lnTo>
                  <a:pt x="5642" y="339"/>
                </a:lnTo>
                <a:lnTo>
                  <a:pt x="5643" y="339"/>
                </a:lnTo>
                <a:lnTo>
                  <a:pt x="5643" y="338"/>
                </a:lnTo>
                <a:lnTo>
                  <a:pt x="5643" y="339"/>
                </a:lnTo>
                <a:lnTo>
                  <a:pt x="5643" y="338"/>
                </a:lnTo>
                <a:lnTo>
                  <a:pt x="5644" y="337"/>
                </a:lnTo>
                <a:lnTo>
                  <a:pt x="5644" y="338"/>
                </a:lnTo>
                <a:lnTo>
                  <a:pt x="5644" y="338"/>
                </a:lnTo>
                <a:lnTo>
                  <a:pt x="5644" y="337"/>
                </a:lnTo>
                <a:lnTo>
                  <a:pt x="5645" y="337"/>
                </a:lnTo>
                <a:lnTo>
                  <a:pt x="5645" y="339"/>
                </a:lnTo>
                <a:lnTo>
                  <a:pt x="5645" y="340"/>
                </a:lnTo>
                <a:lnTo>
                  <a:pt x="5645" y="344"/>
                </a:lnTo>
                <a:lnTo>
                  <a:pt x="5646" y="342"/>
                </a:lnTo>
                <a:lnTo>
                  <a:pt x="5646" y="342"/>
                </a:lnTo>
                <a:lnTo>
                  <a:pt x="5646" y="342"/>
                </a:lnTo>
                <a:lnTo>
                  <a:pt x="5646" y="341"/>
                </a:lnTo>
                <a:lnTo>
                  <a:pt x="5647" y="341"/>
                </a:lnTo>
                <a:lnTo>
                  <a:pt x="5647" y="341"/>
                </a:lnTo>
                <a:lnTo>
                  <a:pt x="5647" y="342"/>
                </a:lnTo>
                <a:lnTo>
                  <a:pt x="5647" y="340"/>
                </a:lnTo>
                <a:lnTo>
                  <a:pt x="5647" y="341"/>
                </a:lnTo>
                <a:lnTo>
                  <a:pt x="5648" y="340"/>
                </a:lnTo>
                <a:lnTo>
                  <a:pt x="5648" y="339"/>
                </a:lnTo>
                <a:lnTo>
                  <a:pt x="5648" y="340"/>
                </a:lnTo>
                <a:lnTo>
                  <a:pt x="5648" y="340"/>
                </a:lnTo>
                <a:lnTo>
                  <a:pt x="5649" y="341"/>
                </a:lnTo>
                <a:lnTo>
                  <a:pt x="5649" y="344"/>
                </a:lnTo>
                <a:lnTo>
                  <a:pt x="5649" y="342"/>
                </a:lnTo>
                <a:lnTo>
                  <a:pt x="5649" y="341"/>
                </a:lnTo>
                <a:lnTo>
                  <a:pt x="5650" y="340"/>
                </a:lnTo>
                <a:lnTo>
                  <a:pt x="5650" y="339"/>
                </a:lnTo>
                <a:lnTo>
                  <a:pt x="5650" y="339"/>
                </a:lnTo>
                <a:lnTo>
                  <a:pt x="5650" y="338"/>
                </a:lnTo>
                <a:lnTo>
                  <a:pt x="5651" y="338"/>
                </a:lnTo>
                <a:lnTo>
                  <a:pt x="5651" y="337"/>
                </a:lnTo>
                <a:lnTo>
                  <a:pt x="5651" y="338"/>
                </a:lnTo>
                <a:lnTo>
                  <a:pt x="5651" y="339"/>
                </a:lnTo>
                <a:lnTo>
                  <a:pt x="5651" y="339"/>
                </a:lnTo>
                <a:lnTo>
                  <a:pt x="5652" y="339"/>
                </a:lnTo>
                <a:lnTo>
                  <a:pt x="5652" y="338"/>
                </a:lnTo>
                <a:lnTo>
                  <a:pt x="5652" y="339"/>
                </a:lnTo>
                <a:lnTo>
                  <a:pt x="5652" y="338"/>
                </a:lnTo>
                <a:lnTo>
                  <a:pt x="5653" y="340"/>
                </a:lnTo>
                <a:lnTo>
                  <a:pt x="5653" y="340"/>
                </a:lnTo>
                <a:lnTo>
                  <a:pt x="5653" y="339"/>
                </a:lnTo>
                <a:lnTo>
                  <a:pt x="5653" y="341"/>
                </a:lnTo>
                <a:lnTo>
                  <a:pt x="5654" y="342"/>
                </a:lnTo>
                <a:lnTo>
                  <a:pt x="5654" y="340"/>
                </a:lnTo>
                <a:lnTo>
                  <a:pt x="5654" y="338"/>
                </a:lnTo>
                <a:lnTo>
                  <a:pt x="5655" y="338"/>
                </a:lnTo>
                <a:lnTo>
                  <a:pt x="5655" y="340"/>
                </a:lnTo>
                <a:lnTo>
                  <a:pt x="5655" y="340"/>
                </a:lnTo>
                <a:lnTo>
                  <a:pt x="5655" y="339"/>
                </a:lnTo>
                <a:lnTo>
                  <a:pt x="5656" y="340"/>
                </a:lnTo>
                <a:lnTo>
                  <a:pt x="5656" y="341"/>
                </a:lnTo>
                <a:lnTo>
                  <a:pt x="5656" y="343"/>
                </a:lnTo>
                <a:lnTo>
                  <a:pt x="5656" y="342"/>
                </a:lnTo>
                <a:lnTo>
                  <a:pt x="5656" y="339"/>
                </a:lnTo>
                <a:lnTo>
                  <a:pt x="5656" y="338"/>
                </a:lnTo>
                <a:lnTo>
                  <a:pt x="5657" y="339"/>
                </a:lnTo>
                <a:lnTo>
                  <a:pt x="5657" y="342"/>
                </a:lnTo>
                <a:lnTo>
                  <a:pt x="5657" y="340"/>
                </a:lnTo>
                <a:lnTo>
                  <a:pt x="5658" y="341"/>
                </a:lnTo>
                <a:lnTo>
                  <a:pt x="5658" y="340"/>
                </a:lnTo>
                <a:lnTo>
                  <a:pt x="5658" y="340"/>
                </a:lnTo>
                <a:lnTo>
                  <a:pt x="5658" y="342"/>
                </a:lnTo>
                <a:lnTo>
                  <a:pt x="5659" y="344"/>
                </a:lnTo>
                <a:lnTo>
                  <a:pt x="5659" y="344"/>
                </a:lnTo>
                <a:lnTo>
                  <a:pt x="5659" y="346"/>
                </a:lnTo>
                <a:lnTo>
                  <a:pt x="5659" y="343"/>
                </a:lnTo>
                <a:lnTo>
                  <a:pt x="5660" y="342"/>
                </a:lnTo>
                <a:lnTo>
                  <a:pt x="5660" y="340"/>
                </a:lnTo>
                <a:lnTo>
                  <a:pt x="5660" y="339"/>
                </a:lnTo>
                <a:lnTo>
                  <a:pt x="5660" y="342"/>
                </a:lnTo>
                <a:lnTo>
                  <a:pt x="5660" y="341"/>
                </a:lnTo>
                <a:lnTo>
                  <a:pt x="5661" y="342"/>
                </a:lnTo>
                <a:lnTo>
                  <a:pt x="5661" y="342"/>
                </a:lnTo>
                <a:lnTo>
                  <a:pt x="5661" y="342"/>
                </a:lnTo>
                <a:lnTo>
                  <a:pt x="5661" y="342"/>
                </a:lnTo>
                <a:lnTo>
                  <a:pt x="5662" y="342"/>
                </a:lnTo>
                <a:lnTo>
                  <a:pt x="5662" y="344"/>
                </a:lnTo>
                <a:lnTo>
                  <a:pt x="5662" y="342"/>
                </a:lnTo>
                <a:lnTo>
                  <a:pt x="5662" y="339"/>
                </a:lnTo>
                <a:lnTo>
                  <a:pt x="5663" y="338"/>
                </a:lnTo>
                <a:lnTo>
                  <a:pt x="5663" y="340"/>
                </a:lnTo>
                <a:lnTo>
                  <a:pt x="5663" y="342"/>
                </a:lnTo>
                <a:lnTo>
                  <a:pt x="5663" y="342"/>
                </a:lnTo>
                <a:lnTo>
                  <a:pt x="5664" y="340"/>
                </a:lnTo>
                <a:lnTo>
                  <a:pt x="5664" y="338"/>
                </a:lnTo>
                <a:lnTo>
                  <a:pt x="5664" y="340"/>
                </a:lnTo>
                <a:lnTo>
                  <a:pt x="5664" y="342"/>
                </a:lnTo>
                <a:lnTo>
                  <a:pt x="5665" y="342"/>
                </a:lnTo>
                <a:lnTo>
                  <a:pt x="5665" y="342"/>
                </a:lnTo>
                <a:lnTo>
                  <a:pt x="5665" y="342"/>
                </a:lnTo>
                <a:lnTo>
                  <a:pt x="5665" y="342"/>
                </a:lnTo>
                <a:lnTo>
                  <a:pt x="5665" y="342"/>
                </a:lnTo>
                <a:lnTo>
                  <a:pt x="5666" y="342"/>
                </a:lnTo>
                <a:lnTo>
                  <a:pt x="5666" y="342"/>
                </a:lnTo>
                <a:lnTo>
                  <a:pt x="5666" y="342"/>
                </a:lnTo>
                <a:lnTo>
                  <a:pt x="5666" y="342"/>
                </a:lnTo>
                <a:lnTo>
                  <a:pt x="5667" y="341"/>
                </a:lnTo>
                <a:lnTo>
                  <a:pt x="5667" y="340"/>
                </a:lnTo>
                <a:lnTo>
                  <a:pt x="5667" y="339"/>
                </a:lnTo>
                <a:lnTo>
                  <a:pt x="5667" y="340"/>
                </a:lnTo>
                <a:lnTo>
                  <a:pt x="5668" y="342"/>
                </a:lnTo>
                <a:lnTo>
                  <a:pt x="5668" y="342"/>
                </a:lnTo>
                <a:lnTo>
                  <a:pt x="5668" y="339"/>
                </a:lnTo>
                <a:lnTo>
                  <a:pt x="5668" y="339"/>
                </a:lnTo>
                <a:lnTo>
                  <a:pt x="5669" y="338"/>
                </a:lnTo>
                <a:lnTo>
                  <a:pt x="5669" y="338"/>
                </a:lnTo>
                <a:lnTo>
                  <a:pt x="5669" y="341"/>
                </a:lnTo>
                <a:lnTo>
                  <a:pt x="5669" y="338"/>
                </a:lnTo>
                <a:lnTo>
                  <a:pt x="5669" y="336"/>
                </a:lnTo>
                <a:lnTo>
                  <a:pt x="5670" y="333"/>
                </a:lnTo>
                <a:lnTo>
                  <a:pt x="5670" y="332"/>
                </a:lnTo>
                <a:lnTo>
                  <a:pt x="5670" y="336"/>
                </a:lnTo>
                <a:lnTo>
                  <a:pt x="5670" y="333"/>
                </a:lnTo>
                <a:lnTo>
                  <a:pt x="5671" y="331"/>
                </a:lnTo>
                <a:lnTo>
                  <a:pt x="5671" y="328"/>
                </a:lnTo>
                <a:lnTo>
                  <a:pt x="5671" y="328"/>
                </a:lnTo>
                <a:lnTo>
                  <a:pt x="5671" y="329"/>
                </a:lnTo>
                <a:lnTo>
                  <a:pt x="5672" y="331"/>
                </a:lnTo>
                <a:lnTo>
                  <a:pt x="5672" y="331"/>
                </a:lnTo>
                <a:lnTo>
                  <a:pt x="5672" y="329"/>
                </a:lnTo>
                <a:lnTo>
                  <a:pt x="5672" y="330"/>
                </a:lnTo>
                <a:lnTo>
                  <a:pt x="5673" y="332"/>
                </a:lnTo>
                <a:lnTo>
                  <a:pt x="5673" y="333"/>
                </a:lnTo>
                <a:lnTo>
                  <a:pt x="5673" y="335"/>
                </a:lnTo>
                <a:lnTo>
                  <a:pt x="5673" y="337"/>
                </a:lnTo>
                <a:lnTo>
                  <a:pt x="5674" y="338"/>
                </a:lnTo>
                <a:lnTo>
                  <a:pt x="5674" y="339"/>
                </a:lnTo>
                <a:lnTo>
                  <a:pt x="5674" y="340"/>
                </a:lnTo>
                <a:lnTo>
                  <a:pt x="5674" y="340"/>
                </a:lnTo>
                <a:lnTo>
                  <a:pt x="5674" y="339"/>
                </a:lnTo>
                <a:lnTo>
                  <a:pt x="5675" y="340"/>
                </a:lnTo>
                <a:lnTo>
                  <a:pt x="5675" y="340"/>
                </a:lnTo>
                <a:lnTo>
                  <a:pt x="5675" y="339"/>
                </a:lnTo>
                <a:lnTo>
                  <a:pt x="5675" y="339"/>
                </a:lnTo>
                <a:lnTo>
                  <a:pt x="5676" y="339"/>
                </a:lnTo>
                <a:lnTo>
                  <a:pt x="5676" y="342"/>
                </a:lnTo>
                <a:lnTo>
                  <a:pt x="5676" y="342"/>
                </a:lnTo>
                <a:lnTo>
                  <a:pt x="5676" y="340"/>
                </a:lnTo>
                <a:lnTo>
                  <a:pt x="5677" y="342"/>
                </a:lnTo>
                <a:lnTo>
                  <a:pt x="5677" y="339"/>
                </a:lnTo>
                <a:lnTo>
                  <a:pt x="5677" y="340"/>
                </a:lnTo>
                <a:lnTo>
                  <a:pt x="5677" y="340"/>
                </a:lnTo>
                <a:lnTo>
                  <a:pt x="5678" y="340"/>
                </a:lnTo>
                <a:lnTo>
                  <a:pt x="5678" y="340"/>
                </a:lnTo>
                <a:lnTo>
                  <a:pt x="5678" y="336"/>
                </a:lnTo>
                <a:lnTo>
                  <a:pt x="5678" y="322"/>
                </a:lnTo>
                <a:lnTo>
                  <a:pt x="5678" y="285"/>
                </a:lnTo>
                <a:lnTo>
                  <a:pt x="5679" y="217"/>
                </a:lnTo>
                <a:lnTo>
                  <a:pt x="5679" y="134"/>
                </a:lnTo>
                <a:lnTo>
                  <a:pt x="5679" y="61"/>
                </a:lnTo>
                <a:lnTo>
                  <a:pt x="5679" y="21"/>
                </a:lnTo>
                <a:lnTo>
                  <a:pt x="5680" y="30"/>
                </a:lnTo>
                <a:lnTo>
                  <a:pt x="5680" y="77"/>
                </a:lnTo>
                <a:lnTo>
                  <a:pt x="5680" y="147"/>
                </a:lnTo>
                <a:lnTo>
                  <a:pt x="5680" y="221"/>
                </a:lnTo>
                <a:lnTo>
                  <a:pt x="5681" y="285"/>
                </a:lnTo>
                <a:lnTo>
                  <a:pt x="5681" y="320"/>
                </a:lnTo>
                <a:lnTo>
                  <a:pt x="5681" y="328"/>
                </a:lnTo>
                <a:lnTo>
                  <a:pt x="5681" y="330"/>
                </a:lnTo>
                <a:lnTo>
                  <a:pt x="5682" y="328"/>
                </a:lnTo>
                <a:lnTo>
                  <a:pt x="5682" y="331"/>
                </a:lnTo>
                <a:lnTo>
                  <a:pt x="5682" y="334"/>
                </a:lnTo>
                <a:lnTo>
                  <a:pt x="5682" y="338"/>
                </a:lnTo>
                <a:lnTo>
                  <a:pt x="5682" y="339"/>
                </a:lnTo>
                <a:lnTo>
                  <a:pt x="5683" y="340"/>
                </a:lnTo>
                <a:lnTo>
                  <a:pt x="5683" y="340"/>
                </a:lnTo>
                <a:lnTo>
                  <a:pt x="5683" y="340"/>
                </a:lnTo>
                <a:lnTo>
                  <a:pt x="5683" y="339"/>
                </a:lnTo>
                <a:lnTo>
                  <a:pt x="5684" y="339"/>
                </a:lnTo>
                <a:lnTo>
                  <a:pt x="5684" y="340"/>
                </a:lnTo>
                <a:lnTo>
                  <a:pt x="5684" y="340"/>
                </a:lnTo>
                <a:lnTo>
                  <a:pt x="5684" y="339"/>
                </a:lnTo>
                <a:lnTo>
                  <a:pt x="5685" y="339"/>
                </a:lnTo>
                <a:lnTo>
                  <a:pt x="5685" y="339"/>
                </a:lnTo>
                <a:lnTo>
                  <a:pt x="5685" y="337"/>
                </a:lnTo>
                <a:lnTo>
                  <a:pt x="5685" y="337"/>
                </a:lnTo>
                <a:lnTo>
                  <a:pt x="5686" y="338"/>
                </a:lnTo>
                <a:lnTo>
                  <a:pt x="5686" y="338"/>
                </a:lnTo>
                <a:lnTo>
                  <a:pt x="5686" y="338"/>
                </a:lnTo>
                <a:lnTo>
                  <a:pt x="5686" y="338"/>
                </a:lnTo>
                <a:lnTo>
                  <a:pt x="5687" y="337"/>
                </a:lnTo>
                <a:lnTo>
                  <a:pt x="5687" y="337"/>
                </a:lnTo>
                <a:lnTo>
                  <a:pt x="5687" y="336"/>
                </a:lnTo>
                <a:lnTo>
                  <a:pt x="5687" y="333"/>
                </a:lnTo>
                <a:lnTo>
                  <a:pt x="5687" y="333"/>
                </a:lnTo>
                <a:lnTo>
                  <a:pt x="5688" y="334"/>
                </a:lnTo>
                <a:lnTo>
                  <a:pt x="5688" y="334"/>
                </a:lnTo>
                <a:lnTo>
                  <a:pt x="5688" y="332"/>
                </a:lnTo>
                <a:lnTo>
                  <a:pt x="5688" y="331"/>
                </a:lnTo>
                <a:lnTo>
                  <a:pt x="5689" y="330"/>
                </a:lnTo>
                <a:lnTo>
                  <a:pt x="5689" y="331"/>
                </a:lnTo>
                <a:lnTo>
                  <a:pt x="5689" y="330"/>
                </a:lnTo>
                <a:lnTo>
                  <a:pt x="5689" y="328"/>
                </a:lnTo>
                <a:lnTo>
                  <a:pt x="5690" y="326"/>
                </a:lnTo>
                <a:lnTo>
                  <a:pt x="5690" y="328"/>
                </a:lnTo>
                <a:lnTo>
                  <a:pt x="5690" y="329"/>
                </a:lnTo>
                <a:lnTo>
                  <a:pt x="5691" y="324"/>
                </a:lnTo>
                <a:lnTo>
                  <a:pt x="5691" y="321"/>
                </a:lnTo>
                <a:lnTo>
                  <a:pt x="5691" y="317"/>
                </a:lnTo>
                <a:lnTo>
                  <a:pt x="5691" y="312"/>
                </a:lnTo>
                <a:lnTo>
                  <a:pt x="5691" y="308"/>
                </a:lnTo>
                <a:lnTo>
                  <a:pt x="5691" y="309"/>
                </a:lnTo>
                <a:lnTo>
                  <a:pt x="5692" y="307"/>
                </a:lnTo>
                <a:lnTo>
                  <a:pt x="5692" y="305"/>
                </a:lnTo>
                <a:lnTo>
                  <a:pt x="5692" y="301"/>
                </a:lnTo>
                <a:lnTo>
                  <a:pt x="5692" y="296"/>
                </a:lnTo>
                <a:lnTo>
                  <a:pt x="5693" y="293"/>
                </a:lnTo>
                <a:lnTo>
                  <a:pt x="5693" y="288"/>
                </a:lnTo>
                <a:lnTo>
                  <a:pt x="5693" y="284"/>
                </a:lnTo>
                <a:lnTo>
                  <a:pt x="5694" y="283"/>
                </a:lnTo>
                <a:lnTo>
                  <a:pt x="5694" y="282"/>
                </a:lnTo>
                <a:lnTo>
                  <a:pt x="5694" y="279"/>
                </a:lnTo>
                <a:lnTo>
                  <a:pt x="5694" y="277"/>
                </a:lnTo>
                <a:lnTo>
                  <a:pt x="5695" y="276"/>
                </a:lnTo>
                <a:lnTo>
                  <a:pt x="5695" y="276"/>
                </a:lnTo>
                <a:lnTo>
                  <a:pt x="5695" y="278"/>
                </a:lnTo>
                <a:lnTo>
                  <a:pt x="5695" y="280"/>
                </a:lnTo>
                <a:lnTo>
                  <a:pt x="5696" y="284"/>
                </a:lnTo>
                <a:lnTo>
                  <a:pt x="5696" y="287"/>
                </a:lnTo>
                <a:lnTo>
                  <a:pt x="5696" y="291"/>
                </a:lnTo>
                <a:lnTo>
                  <a:pt x="5696" y="298"/>
                </a:lnTo>
                <a:lnTo>
                  <a:pt x="5696" y="304"/>
                </a:lnTo>
                <a:lnTo>
                  <a:pt x="5697" y="308"/>
                </a:lnTo>
                <a:lnTo>
                  <a:pt x="5697" y="312"/>
                </a:lnTo>
                <a:lnTo>
                  <a:pt x="5697" y="316"/>
                </a:lnTo>
                <a:lnTo>
                  <a:pt x="5697" y="320"/>
                </a:lnTo>
                <a:lnTo>
                  <a:pt x="5698" y="320"/>
                </a:lnTo>
                <a:lnTo>
                  <a:pt x="5698" y="321"/>
                </a:lnTo>
                <a:lnTo>
                  <a:pt x="5698" y="323"/>
                </a:lnTo>
                <a:lnTo>
                  <a:pt x="5698" y="327"/>
                </a:lnTo>
                <a:lnTo>
                  <a:pt x="5699" y="329"/>
                </a:lnTo>
                <a:lnTo>
                  <a:pt x="5699" y="330"/>
                </a:lnTo>
                <a:lnTo>
                  <a:pt x="5699" y="333"/>
                </a:lnTo>
                <a:lnTo>
                  <a:pt x="5699" y="334"/>
                </a:lnTo>
                <a:lnTo>
                  <a:pt x="5700" y="332"/>
                </a:lnTo>
                <a:lnTo>
                  <a:pt x="5700" y="332"/>
                </a:lnTo>
                <a:lnTo>
                  <a:pt x="5700" y="330"/>
                </a:lnTo>
                <a:lnTo>
                  <a:pt x="5700" y="333"/>
                </a:lnTo>
                <a:lnTo>
                  <a:pt x="5700" y="332"/>
                </a:lnTo>
                <a:lnTo>
                  <a:pt x="5701" y="334"/>
                </a:lnTo>
                <a:lnTo>
                  <a:pt x="5701" y="334"/>
                </a:lnTo>
                <a:lnTo>
                  <a:pt x="5701" y="335"/>
                </a:lnTo>
                <a:lnTo>
                  <a:pt x="5701" y="338"/>
                </a:lnTo>
                <a:lnTo>
                  <a:pt x="5702" y="336"/>
                </a:lnTo>
                <a:lnTo>
                  <a:pt x="5702" y="335"/>
                </a:lnTo>
                <a:lnTo>
                  <a:pt x="5702" y="333"/>
                </a:lnTo>
                <a:lnTo>
                  <a:pt x="5702" y="333"/>
                </a:lnTo>
                <a:lnTo>
                  <a:pt x="5703" y="334"/>
                </a:lnTo>
                <a:lnTo>
                  <a:pt x="5703" y="336"/>
                </a:lnTo>
                <a:lnTo>
                  <a:pt x="5703" y="336"/>
                </a:lnTo>
                <a:lnTo>
                  <a:pt x="5703" y="335"/>
                </a:lnTo>
                <a:lnTo>
                  <a:pt x="5704" y="334"/>
                </a:lnTo>
                <a:lnTo>
                  <a:pt x="5704" y="336"/>
                </a:lnTo>
                <a:lnTo>
                  <a:pt x="5704" y="337"/>
                </a:lnTo>
                <a:lnTo>
                  <a:pt x="5704" y="338"/>
                </a:lnTo>
                <a:lnTo>
                  <a:pt x="5705" y="337"/>
                </a:lnTo>
                <a:lnTo>
                  <a:pt x="5705" y="336"/>
                </a:lnTo>
                <a:lnTo>
                  <a:pt x="5705" y="338"/>
                </a:lnTo>
                <a:lnTo>
                  <a:pt x="5705" y="339"/>
                </a:lnTo>
                <a:lnTo>
                  <a:pt x="5705" y="339"/>
                </a:lnTo>
                <a:lnTo>
                  <a:pt x="5706" y="340"/>
                </a:lnTo>
                <a:lnTo>
                  <a:pt x="5706" y="340"/>
                </a:lnTo>
                <a:lnTo>
                  <a:pt x="5706" y="338"/>
                </a:lnTo>
                <a:lnTo>
                  <a:pt x="5706" y="336"/>
                </a:lnTo>
                <a:lnTo>
                  <a:pt x="5707" y="337"/>
                </a:lnTo>
                <a:lnTo>
                  <a:pt x="5707" y="339"/>
                </a:lnTo>
                <a:lnTo>
                  <a:pt x="5707" y="339"/>
                </a:lnTo>
                <a:lnTo>
                  <a:pt x="5707" y="337"/>
                </a:lnTo>
                <a:lnTo>
                  <a:pt x="5708" y="337"/>
                </a:lnTo>
                <a:lnTo>
                  <a:pt x="5708" y="337"/>
                </a:lnTo>
                <a:lnTo>
                  <a:pt x="5708" y="336"/>
                </a:lnTo>
                <a:lnTo>
                  <a:pt x="5708" y="336"/>
                </a:lnTo>
                <a:lnTo>
                  <a:pt x="5709" y="337"/>
                </a:lnTo>
                <a:lnTo>
                  <a:pt x="5709" y="337"/>
                </a:lnTo>
                <a:lnTo>
                  <a:pt x="5709" y="337"/>
                </a:lnTo>
                <a:lnTo>
                  <a:pt x="5709" y="338"/>
                </a:lnTo>
                <a:lnTo>
                  <a:pt x="5709" y="338"/>
                </a:lnTo>
                <a:lnTo>
                  <a:pt x="5710" y="336"/>
                </a:lnTo>
                <a:lnTo>
                  <a:pt x="5710" y="334"/>
                </a:lnTo>
                <a:lnTo>
                  <a:pt x="5710" y="333"/>
                </a:lnTo>
                <a:lnTo>
                  <a:pt x="5710" y="333"/>
                </a:lnTo>
                <a:lnTo>
                  <a:pt x="5711" y="334"/>
                </a:lnTo>
                <a:lnTo>
                  <a:pt x="5711" y="333"/>
                </a:lnTo>
                <a:lnTo>
                  <a:pt x="5711" y="335"/>
                </a:lnTo>
                <a:lnTo>
                  <a:pt x="5711" y="338"/>
                </a:lnTo>
                <a:lnTo>
                  <a:pt x="5712" y="334"/>
                </a:lnTo>
                <a:lnTo>
                  <a:pt x="5712" y="333"/>
                </a:lnTo>
                <a:lnTo>
                  <a:pt x="5712" y="333"/>
                </a:lnTo>
                <a:lnTo>
                  <a:pt x="5712" y="335"/>
                </a:lnTo>
                <a:lnTo>
                  <a:pt x="5713" y="337"/>
                </a:lnTo>
                <a:lnTo>
                  <a:pt x="5713" y="336"/>
                </a:lnTo>
                <a:lnTo>
                  <a:pt x="5713" y="333"/>
                </a:lnTo>
                <a:lnTo>
                  <a:pt x="5713" y="334"/>
                </a:lnTo>
                <a:lnTo>
                  <a:pt x="5714" y="335"/>
                </a:lnTo>
                <a:lnTo>
                  <a:pt x="5714" y="337"/>
                </a:lnTo>
                <a:lnTo>
                  <a:pt x="5714" y="336"/>
                </a:lnTo>
                <a:lnTo>
                  <a:pt x="5714" y="336"/>
                </a:lnTo>
                <a:lnTo>
                  <a:pt x="5714" y="337"/>
                </a:lnTo>
                <a:lnTo>
                  <a:pt x="5715" y="338"/>
                </a:lnTo>
                <a:lnTo>
                  <a:pt x="5715" y="340"/>
                </a:lnTo>
                <a:lnTo>
                  <a:pt x="5715" y="340"/>
                </a:lnTo>
                <a:lnTo>
                  <a:pt x="5715" y="337"/>
                </a:lnTo>
                <a:lnTo>
                  <a:pt x="5716" y="334"/>
                </a:lnTo>
                <a:lnTo>
                  <a:pt x="5716" y="334"/>
                </a:lnTo>
                <a:lnTo>
                  <a:pt x="5716" y="337"/>
                </a:lnTo>
                <a:lnTo>
                  <a:pt x="5716" y="339"/>
                </a:lnTo>
                <a:lnTo>
                  <a:pt x="5717" y="341"/>
                </a:lnTo>
                <a:lnTo>
                  <a:pt x="5717" y="341"/>
                </a:lnTo>
                <a:lnTo>
                  <a:pt x="5717" y="340"/>
                </a:lnTo>
                <a:lnTo>
                  <a:pt x="5717" y="339"/>
                </a:lnTo>
                <a:lnTo>
                  <a:pt x="5718" y="337"/>
                </a:lnTo>
                <a:lnTo>
                  <a:pt x="5718" y="336"/>
                </a:lnTo>
                <a:lnTo>
                  <a:pt x="5718" y="336"/>
                </a:lnTo>
                <a:lnTo>
                  <a:pt x="5718" y="337"/>
                </a:lnTo>
                <a:lnTo>
                  <a:pt x="5718" y="338"/>
                </a:lnTo>
                <a:lnTo>
                  <a:pt x="5719" y="339"/>
                </a:lnTo>
                <a:lnTo>
                  <a:pt x="5719" y="340"/>
                </a:lnTo>
                <a:lnTo>
                  <a:pt x="5719" y="340"/>
                </a:lnTo>
                <a:lnTo>
                  <a:pt x="5719" y="340"/>
                </a:lnTo>
                <a:lnTo>
                  <a:pt x="5720" y="340"/>
                </a:lnTo>
                <a:lnTo>
                  <a:pt x="5720" y="342"/>
                </a:lnTo>
                <a:lnTo>
                  <a:pt x="5720" y="339"/>
                </a:lnTo>
                <a:lnTo>
                  <a:pt x="5720" y="338"/>
                </a:lnTo>
                <a:lnTo>
                  <a:pt x="5721" y="336"/>
                </a:lnTo>
                <a:lnTo>
                  <a:pt x="5721" y="336"/>
                </a:lnTo>
                <a:lnTo>
                  <a:pt x="5721" y="337"/>
                </a:lnTo>
                <a:lnTo>
                  <a:pt x="5721" y="340"/>
                </a:lnTo>
                <a:lnTo>
                  <a:pt x="5722" y="339"/>
                </a:lnTo>
                <a:lnTo>
                  <a:pt x="5722" y="341"/>
                </a:lnTo>
                <a:lnTo>
                  <a:pt x="5722" y="340"/>
                </a:lnTo>
                <a:lnTo>
                  <a:pt x="5722" y="340"/>
                </a:lnTo>
                <a:lnTo>
                  <a:pt x="5722" y="340"/>
                </a:lnTo>
                <a:lnTo>
                  <a:pt x="5723" y="338"/>
                </a:lnTo>
                <a:lnTo>
                  <a:pt x="5723" y="337"/>
                </a:lnTo>
                <a:lnTo>
                  <a:pt x="5723" y="339"/>
                </a:lnTo>
                <a:lnTo>
                  <a:pt x="5723" y="338"/>
                </a:lnTo>
                <a:lnTo>
                  <a:pt x="5724" y="336"/>
                </a:lnTo>
                <a:lnTo>
                  <a:pt x="5724" y="336"/>
                </a:lnTo>
                <a:lnTo>
                  <a:pt x="5724" y="339"/>
                </a:lnTo>
                <a:lnTo>
                  <a:pt x="5724" y="338"/>
                </a:lnTo>
                <a:lnTo>
                  <a:pt x="5725" y="337"/>
                </a:lnTo>
                <a:lnTo>
                  <a:pt x="5725" y="337"/>
                </a:lnTo>
                <a:lnTo>
                  <a:pt x="5725" y="337"/>
                </a:lnTo>
                <a:lnTo>
                  <a:pt x="5726" y="338"/>
                </a:lnTo>
                <a:lnTo>
                  <a:pt x="5726" y="338"/>
                </a:lnTo>
                <a:lnTo>
                  <a:pt x="5726" y="337"/>
                </a:lnTo>
                <a:lnTo>
                  <a:pt x="5726" y="334"/>
                </a:lnTo>
                <a:lnTo>
                  <a:pt x="5727" y="335"/>
                </a:lnTo>
                <a:lnTo>
                  <a:pt x="5727" y="336"/>
                </a:lnTo>
                <a:lnTo>
                  <a:pt x="5727" y="336"/>
                </a:lnTo>
                <a:lnTo>
                  <a:pt x="5727" y="337"/>
                </a:lnTo>
                <a:lnTo>
                  <a:pt x="5727" y="339"/>
                </a:lnTo>
                <a:lnTo>
                  <a:pt x="5727" y="340"/>
                </a:lnTo>
                <a:lnTo>
                  <a:pt x="5728" y="336"/>
                </a:lnTo>
                <a:lnTo>
                  <a:pt x="5728" y="334"/>
                </a:lnTo>
                <a:lnTo>
                  <a:pt x="5728" y="335"/>
                </a:lnTo>
                <a:lnTo>
                  <a:pt x="5728" y="336"/>
                </a:lnTo>
                <a:lnTo>
                  <a:pt x="5729" y="340"/>
                </a:lnTo>
                <a:lnTo>
                  <a:pt x="5729" y="340"/>
                </a:lnTo>
                <a:lnTo>
                  <a:pt x="5729" y="335"/>
                </a:lnTo>
                <a:lnTo>
                  <a:pt x="5730" y="333"/>
                </a:lnTo>
                <a:lnTo>
                  <a:pt x="5730" y="333"/>
                </a:lnTo>
                <a:lnTo>
                  <a:pt x="5730" y="334"/>
                </a:lnTo>
                <a:lnTo>
                  <a:pt x="5730" y="334"/>
                </a:lnTo>
                <a:lnTo>
                  <a:pt x="5731" y="333"/>
                </a:lnTo>
                <a:lnTo>
                  <a:pt x="5731" y="332"/>
                </a:lnTo>
                <a:lnTo>
                  <a:pt x="5731" y="329"/>
                </a:lnTo>
                <a:lnTo>
                  <a:pt x="5731" y="330"/>
                </a:lnTo>
                <a:lnTo>
                  <a:pt x="5731" y="331"/>
                </a:lnTo>
                <a:lnTo>
                  <a:pt x="5731" y="328"/>
                </a:lnTo>
                <a:lnTo>
                  <a:pt x="5732" y="327"/>
                </a:lnTo>
                <a:lnTo>
                  <a:pt x="5732" y="322"/>
                </a:lnTo>
                <a:lnTo>
                  <a:pt x="5732" y="323"/>
                </a:lnTo>
                <a:lnTo>
                  <a:pt x="5733" y="319"/>
                </a:lnTo>
                <a:lnTo>
                  <a:pt x="5733" y="323"/>
                </a:lnTo>
                <a:lnTo>
                  <a:pt x="5733" y="324"/>
                </a:lnTo>
                <a:lnTo>
                  <a:pt x="5733" y="325"/>
                </a:lnTo>
                <a:lnTo>
                  <a:pt x="5734" y="327"/>
                </a:lnTo>
                <a:lnTo>
                  <a:pt x="5734" y="330"/>
                </a:lnTo>
                <a:lnTo>
                  <a:pt x="5734" y="329"/>
                </a:lnTo>
                <a:lnTo>
                  <a:pt x="5734" y="328"/>
                </a:lnTo>
                <a:lnTo>
                  <a:pt x="5735" y="327"/>
                </a:lnTo>
                <a:lnTo>
                  <a:pt x="5735" y="330"/>
                </a:lnTo>
                <a:lnTo>
                  <a:pt x="5735" y="334"/>
                </a:lnTo>
                <a:lnTo>
                  <a:pt x="5735" y="336"/>
                </a:lnTo>
                <a:lnTo>
                  <a:pt x="5736" y="335"/>
                </a:lnTo>
                <a:lnTo>
                  <a:pt x="5736" y="334"/>
                </a:lnTo>
                <a:lnTo>
                  <a:pt x="5736" y="336"/>
                </a:lnTo>
                <a:lnTo>
                  <a:pt x="5736" y="338"/>
                </a:lnTo>
                <a:lnTo>
                  <a:pt x="5736" y="338"/>
                </a:lnTo>
                <a:lnTo>
                  <a:pt x="5737" y="339"/>
                </a:lnTo>
                <a:lnTo>
                  <a:pt x="5737" y="338"/>
                </a:lnTo>
                <a:lnTo>
                  <a:pt x="5737" y="340"/>
                </a:lnTo>
                <a:lnTo>
                  <a:pt x="5737" y="340"/>
                </a:lnTo>
                <a:lnTo>
                  <a:pt x="5738" y="339"/>
                </a:lnTo>
                <a:lnTo>
                  <a:pt x="5738" y="336"/>
                </a:lnTo>
                <a:lnTo>
                  <a:pt x="5738" y="333"/>
                </a:lnTo>
                <a:lnTo>
                  <a:pt x="5738" y="334"/>
                </a:lnTo>
                <a:lnTo>
                  <a:pt x="5739" y="334"/>
                </a:lnTo>
                <a:lnTo>
                  <a:pt x="5739" y="336"/>
                </a:lnTo>
                <a:lnTo>
                  <a:pt x="5739" y="338"/>
                </a:lnTo>
                <a:lnTo>
                  <a:pt x="5739" y="336"/>
                </a:lnTo>
                <a:lnTo>
                  <a:pt x="5740" y="323"/>
                </a:lnTo>
                <a:lnTo>
                  <a:pt x="5740" y="286"/>
                </a:lnTo>
                <a:lnTo>
                  <a:pt x="5740" y="220"/>
                </a:lnTo>
                <a:lnTo>
                  <a:pt x="5740" y="143"/>
                </a:lnTo>
                <a:lnTo>
                  <a:pt x="5740" y="68"/>
                </a:lnTo>
                <a:lnTo>
                  <a:pt x="5741" y="16"/>
                </a:lnTo>
                <a:lnTo>
                  <a:pt x="5741" y="10"/>
                </a:lnTo>
                <a:lnTo>
                  <a:pt x="5741" y="54"/>
                </a:lnTo>
                <a:lnTo>
                  <a:pt x="5741" y="125"/>
                </a:lnTo>
                <a:lnTo>
                  <a:pt x="5742" y="195"/>
                </a:lnTo>
                <a:lnTo>
                  <a:pt x="5742" y="260"/>
                </a:lnTo>
                <a:lnTo>
                  <a:pt x="5742" y="306"/>
                </a:lnTo>
                <a:lnTo>
                  <a:pt x="5742" y="322"/>
                </a:lnTo>
                <a:lnTo>
                  <a:pt x="5743" y="328"/>
                </a:lnTo>
                <a:lnTo>
                  <a:pt x="5743" y="327"/>
                </a:lnTo>
                <a:lnTo>
                  <a:pt x="5743" y="328"/>
                </a:lnTo>
                <a:lnTo>
                  <a:pt x="5743" y="330"/>
                </a:lnTo>
                <a:lnTo>
                  <a:pt x="5744" y="331"/>
                </a:lnTo>
                <a:lnTo>
                  <a:pt x="5744" y="336"/>
                </a:lnTo>
                <a:lnTo>
                  <a:pt x="5744" y="335"/>
                </a:lnTo>
                <a:lnTo>
                  <a:pt x="5744" y="337"/>
                </a:lnTo>
                <a:lnTo>
                  <a:pt x="5745" y="337"/>
                </a:lnTo>
                <a:lnTo>
                  <a:pt x="5745" y="336"/>
                </a:lnTo>
                <a:lnTo>
                  <a:pt x="5745" y="336"/>
                </a:lnTo>
                <a:lnTo>
                  <a:pt x="5745" y="335"/>
                </a:lnTo>
                <a:lnTo>
                  <a:pt x="5745" y="335"/>
                </a:lnTo>
                <a:lnTo>
                  <a:pt x="5746" y="334"/>
                </a:lnTo>
                <a:lnTo>
                  <a:pt x="5746" y="335"/>
                </a:lnTo>
                <a:lnTo>
                  <a:pt x="5746" y="338"/>
                </a:lnTo>
                <a:lnTo>
                  <a:pt x="5746" y="337"/>
                </a:lnTo>
                <a:lnTo>
                  <a:pt x="5747" y="337"/>
                </a:lnTo>
                <a:lnTo>
                  <a:pt x="5747" y="336"/>
                </a:lnTo>
                <a:lnTo>
                  <a:pt x="5747" y="335"/>
                </a:lnTo>
                <a:lnTo>
                  <a:pt x="5747" y="334"/>
                </a:lnTo>
                <a:lnTo>
                  <a:pt x="5748" y="333"/>
                </a:lnTo>
                <a:lnTo>
                  <a:pt x="5748" y="333"/>
                </a:lnTo>
                <a:lnTo>
                  <a:pt x="5748" y="334"/>
                </a:lnTo>
                <a:lnTo>
                  <a:pt x="5748" y="336"/>
                </a:lnTo>
                <a:lnTo>
                  <a:pt x="5749" y="334"/>
                </a:lnTo>
                <a:lnTo>
                  <a:pt x="5749" y="333"/>
                </a:lnTo>
                <a:lnTo>
                  <a:pt x="5749" y="331"/>
                </a:lnTo>
                <a:lnTo>
                  <a:pt x="5749" y="329"/>
                </a:lnTo>
                <a:lnTo>
                  <a:pt x="5749" y="330"/>
                </a:lnTo>
                <a:lnTo>
                  <a:pt x="5750" y="329"/>
                </a:lnTo>
                <a:lnTo>
                  <a:pt x="5750" y="330"/>
                </a:lnTo>
                <a:lnTo>
                  <a:pt x="5750" y="330"/>
                </a:lnTo>
                <a:lnTo>
                  <a:pt x="5750" y="329"/>
                </a:lnTo>
                <a:lnTo>
                  <a:pt x="5751" y="327"/>
                </a:lnTo>
                <a:lnTo>
                  <a:pt x="5751" y="325"/>
                </a:lnTo>
                <a:lnTo>
                  <a:pt x="5751" y="324"/>
                </a:lnTo>
                <a:lnTo>
                  <a:pt x="5751" y="323"/>
                </a:lnTo>
                <a:lnTo>
                  <a:pt x="5752" y="321"/>
                </a:lnTo>
                <a:lnTo>
                  <a:pt x="5752" y="321"/>
                </a:lnTo>
                <a:lnTo>
                  <a:pt x="5752" y="321"/>
                </a:lnTo>
                <a:lnTo>
                  <a:pt x="5752" y="318"/>
                </a:lnTo>
                <a:lnTo>
                  <a:pt x="5753" y="311"/>
                </a:lnTo>
                <a:lnTo>
                  <a:pt x="5753" y="310"/>
                </a:lnTo>
                <a:lnTo>
                  <a:pt x="5753" y="307"/>
                </a:lnTo>
                <a:lnTo>
                  <a:pt x="5753" y="304"/>
                </a:lnTo>
                <a:lnTo>
                  <a:pt x="5754" y="299"/>
                </a:lnTo>
                <a:lnTo>
                  <a:pt x="5754" y="294"/>
                </a:lnTo>
                <a:lnTo>
                  <a:pt x="5754" y="294"/>
                </a:lnTo>
                <a:lnTo>
                  <a:pt x="5754" y="289"/>
                </a:lnTo>
                <a:lnTo>
                  <a:pt x="5754" y="288"/>
                </a:lnTo>
                <a:lnTo>
                  <a:pt x="5755" y="286"/>
                </a:lnTo>
                <a:lnTo>
                  <a:pt x="5755" y="283"/>
                </a:lnTo>
                <a:lnTo>
                  <a:pt x="5755" y="280"/>
                </a:lnTo>
                <a:lnTo>
                  <a:pt x="5755" y="276"/>
                </a:lnTo>
                <a:lnTo>
                  <a:pt x="5756" y="275"/>
                </a:lnTo>
                <a:lnTo>
                  <a:pt x="5756" y="273"/>
                </a:lnTo>
                <a:lnTo>
                  <a:pt x="5756" y="276"/>
                </a:lnTo>
                <a:lnTo>
                  <a:pt x="5756" y="278"/>
                </a:lnTo>
                <a:lnTo>
                  <a:pt x="5757" y="280"/>
                </a:lnTo>
                <a:lnTo>
                  <a:pt x="5757" y="284"/>
                </a:lnTo>
                <a:lnTo>
                  <a:pt x="5757" y="286"/>
                </a:lnTo>
                <a:lnTo>
                  <a:pt x="5757" y="290"/>
                </a:lnTo>
                <a:lnTo>
                  <a:pt x="5758" y="294"/>
                </a:lnTo>
                <a:lnTo>
                  <a:pt x="5758" y="299"/>
                </a:lnTo>
                <a:lnTo>
                  <a:pt x="5758" y="305"/>
                </a:lnTo>
                <a:lnTo>
                  <a:pt x="5758" y="310"/>
                </a:lnTo>
                <a:lnTo>
                  <a:pt x="5758" y="316"/>
                </a:lnTo>
                <a:lnTo>
                  <a:pt x="5759" y="318"/>
                </a:lnTo>
                <a:lnTo>
                  <a:pt x="5759" y="318"/>
                </a:lnTo>
                <a:lnTo>
                  <a:pt x="5759" y="320"/>
                </a:lnTo>
                <a:lnTo>
                  <a:pt x="5759" y="321"/>
                </a:lnTo>
                <a:lnTo>
                  <a:pt x="5760" y="324"/>
                </a:lnTo>
                <a:lnTo>
                  <a:pt x="5760" y="328"/>
                </a:lnTo>
                <a:lnTo>
                  <a:pt x="5760" y="330"/>
                </a:lnTo>
                <a:lnTo>
                  <a:pt x="5760" y="328"/>
                </a:lnTo>
                <a:lnTo>
                  <a:pt x="5761" y="329"/>
                </a:lnTo>
                <a:lnTo>
                  <a:pt x="5761" y="332"/>
                </a:lnTo>
                <a:lnTo>
                  <a:pt x="5761" y="334"/>
                </a:lnTo>
                <a:lnTo>
                  <a:pt x="5762" y="332"/>
                </a:lnTo>
                <a:lnTo>
                  <a:pt x="5762" y="330"/>
                </a:lnTo>
                <a:lnTo>
                  <a:pt x="5762" y="330"/>
                </a:lnTo>
                <a:lnTo>
                  <a:pt x="5762" y="331"/>
                </a:lnTo>
                <a:lnTo>
                  <a:pt x="5762" y="333"/>
                </a:lnTo>
                <a:lnTo>
                  <a:pt x="5762" y="331"/>
                </a:lnTo>
                <a:lnTo>
                  <a:pt x="5763" y="331"/>
                </a:lnTo>
                <a:lnTo>
                  <a:pt x="5763" y="331"/>
                </a:lnTo>
                <a:lnTo>
                  <a:pt x="5763" y="330"/>
                </a:lnTo>
                <a:lnTo>
                  <a:pt x="5763" y="330"/>
                </a:lnTo>
                <a:lnTo>
                  <a:pt x="5764" y="334"/>
                </a:lnTo>
                <a:lnTo>
                  <a:pt x="5764" y="333"/>
                </a:lnTo>
                <a:lnTo>
                  <a:pt x="5764" y="333"/>
                </a:lnTo>
                <a:lnTo>
                  <a:pt x="5765" y="333"/>
                </a:lnTo>
                <a:lnTo>
                  <a:pt x="5765" y="333"/>
                </a:lnTo>
                <a:lnTo>
                  <a:pt x="5765" y="333"/>
                </a:lnTo>
                <a:lnTo>
                  <a:pt x="5765" y="332"/>
                </a:lnTo>
                <a:lnTo>
                  <a:pt x="5766" y="333"/>
                </a:lnTo>
                <a:lnTo>
                  <a:pt x="5766" y="334"/>
                </a:lnTo>
                <a:lnTo>
                  <a:pt x="5766" y="334"/>
                </a:lnTo>
                <a:lnTo>
                  <a:pt x="5766" y="334"/>
                </a:lnTo>
                <a:lnTo>
                  <a:pt x="5767" y="334"/>
                </a:lnTo>
                <a:lnTo>
                  <a:pt x="5767" y="335"/>
                </a:lnTo>
                <a:lnTo>
                  <a:pt x="5767" y="335"/>
                </a:lnTo>
                <a:lnTo>
                  <a:pt x="5767" y="337"/>
                </a:lnTo>
                <a:lnTo>
                  <a:pt x="5767" y="338"/>
                </a:lnTo>
                <a:lnTo>
                  <a:pt x="5767" y="337"/>
                </a:lnTo>
                <a:lnTo>
                  <a:pt x="5768" y="336"/>
                </a:lnTo>
                <a:lnTo>
                  <a:pt x="5768" y="334"/>
                </a:lnTo>
                <a:lnTo>
                  <a:pt x="5768" y="333"/>
                </a:lnTo>
                <a:lnTo>
                  <a:pt x="5769" y="332"/>
                </a:lnTo>
                <a:lnTo>
                  <a:pt x="5769" y="334"/>
                </a:lnTo>
                <a:lnTo>
                  <a:pt x="5769" y="339"/>
                </a:lnTo>
                <a:lnTo>
                  <a:pt x="5769" y="339"/>
                </a:lnTo>
                <a:lnTo>
                  <a:pt x="5770" y="337"/>
                </a:lnTo>
                <a:lnTo>
                  <a:pt x="5770" y="334"/>
                </a:lnTo>
                <a:lnTo>
                  <a:pt x="5770" y="334"/>
                </a:lnTo>
                <a:lnTo>
                  <a:pt x="5770" y="333"/>
                </a:lnTo>
                <a:lnTo>
                  <a:pt x="5771" y="332"/>
                </a:lnTo>
                <a:lnTo>
                  <a:pt x="5771" y="333"/>
                </a:lnTo>
                <a:lnTo>
                  <a:pt x="5771" y="332"/>
                </a:lnTo>
                <a:lnTo>
                  <a:pt x="5771" y="333"/>
                </a:lnTo>
                <a:lnTo>
                  <a:pt x="5771" y="336"/>
                </a:lnTo>
                <a:lnTo>
                  <a:pt x="5772" y="336"/>
                </a:lnTo>
                <a:lnTo>
                  <a:pt x="5772" y="333"/>
                </a:lnTo>
                <a:lnTo>
                  <a:pt x="5772" y="330"/>
                </a:lnTo>
                <a:lnTo>
                  <a:pt x="5772" y="330"/>
                </a:lnTo>
                <a:lnTo>
                  <a:pt x="5773" y="332"/>
                </a:lnTo>
                <a:lnTo>
                  <a:pt x="5773" y="333"/>
                </a:lnTo>
                <a:lnTo>
                  <a:pt x="5773" y="333"/>
                </a:lnTo>
                <a:lnTo>
                  <a:pt x="5773" y="333"/>
                </a:lnTo>
                <a:lnTo>
                  <a:pt x="5774" y="332"/>
                </a:lnTo>
                <a:lnTo>
                  <a:pt x="5774" y="336"/>
                </a:lnTo>
                <a:lnTo>
                  <a:pt x="5774" y="333"/>
                </a:lnTo>
                <a:lnTo>
                  <a:pt x="5774" y="333"/>
                </a:lnTo>
                <a:lnTo>
                  <a:pt x="5775" y="332"/>
                </a:lnTo>
                <a:lnTo>
                  <a:pt x="5775" y="334"/>
                </a:lnTo>
                <a:lnTo>
                  <a:pt x="5775" y="336"/>
                </a:lnTo>
                <a:lnTo>
                  <a:pt x="5775" y="335"/>
                </a:lnTo>
                <a:lnTo>
                  <a:pt x="5776" y="333"/>
                </a:lnTo>
                <a:lnTo>
                  <a:pt x="5776" y="332"/>
                </a:lnTo>
                <a:lnTo>
                  <a:pt x="5776" y="333"/>
                </a:lnTo>
                <a:lnTo>
                  <a:pt x="5776" y="337"/>
                </a:lnTo>
                <a:lnTo>
                  <a:pt x="5776" y="338"/>
                </a:lnTo>
                <a:lnTo>
                  <a:pt x="5777" y="337"/>
                </a:lnTo>
                <a:lnTo>
                  <a:pt x="5777" y="333"/>
                </a:lnTo>
                <a:lnTo>
                  <a:pt x="5777" y="334"/>
                </a:lnTo>
                <a:lnTo>
                  <a:pt x="5777" y="333"/>
                </a:lnTo>
                <a:lnTo>
                  <a:pt x="5778" y="334"/>
                </a:lnTo>
                <a:lnTo>
                  <a:pt x="5778" y="333"/>
                </a:lnTo>
                <a:lnTo>
                  <a:pt x="5778" y="334"/>
                </a:lnTo>
                <a:lnTo>
                  <a:pt x="5778" y="334"/>
                </a:lnTo>
                <a:lnTo>
                  <a:pt x="5779" y="335"/>
                </a:lnTo>
                <a:lnTo>
                  <a:pt x="5779" y="336"/>
                </a:lnTo>
                <a:lnTo>
                  <a:pt x="5779" y="335"/>
                </a:lnTo>
                <a:lnTo>
                  <a:pt x="5779" y="334"/>
                </a:lnTo>
                <a:lnTo>
                  <a:pt x="5780" y="336"/>
                </a:lnTo>
                <a:lnTo>
                  <a:pt x="5780" y="336"/>
                </a:lnTo>
                <a:lnTo>
                  <a:pt x="5780" y="336"/>
                </a:lnTo>
                <a:lnTo>
                  <a:pt x="5780" y="336"/>
                </a:lnTo>
                <a:lnTo>
                  <a:pt x="5780" y="334"/>
                </a:lnTo>
                <a:lnTo>
                  <a:pt x="5781" y="334"/>
                </a:lnTo>
                <a:lnTo>
                  <a:pt x="5781" y="334"/>
                </a:lnTo>
                <a:lnTo>
                  <a:pt x="5781" y="336"/>
                </a:lnTo>
                <a:lnTo>
                  <a:pt x="5781" y="336"/>
                </a:lnTo>
                <a:lnTo>
                  <a:pt x="5782" y="336"/>
                </a:lnTo>
                <a:lnTo>
                  <a:pt x="5782" y="334"/>
                </a:lnTo>
                <a:lnTo>
                  <a:pt x="5782" y="336"/>
                </a:lnTo>
                <a:lnTo>
                  <a:pt x="5782" y="337"/>
                </a:lnTo>
                <a:lnTo>
                  <a:pt x="5783" y="336"/>
                </a:lnTo>
                <a:lnTo>
                  <a:pt x="5783" y="333"/>
                </a:lnTo>
                <a:lnTo>
                  <a:pt x="5783" y="334"/>
                </a:lnTo>
                <a:lnTo>
                  <a:pt x="5783" y="335"/>
                </a:lnTo>
                <a:lnTo>
                  <a:pt x="5784" y="336"/>
                </a:lnTo>
                <a:lnTo>
                  <a:pt x="5784" y="337"/>
                </a:lnTo>
                <a:lnTo>
                  <a:pt x="5784" y="335"/>
                </a:lnTo>
                <a:lnTo>
                  <a:pt x="5784" y="334"/>
                </a:lnTo>
                <a:lnTo>
                  <a:pt x="5785" y="334"/>
                </a:lnTo>
                <a:lnTo>
                  <a:pt x="5785" y="335"/>
                </a:lnTo>
                <a:lnTo>
                  <a:pt x="5785" y="338"/>
                </a:lnTo>
                <a:lnTo>
                  <a:pt x="5785" y="333"/>
                </a:lnTo>
                <a:lnTo>
                  <a:pt x="5785" y="333"/>
                </a:lnTo>
                <a:lnTo>
                  <a:pt x="5786" y="332"/>
                </a:lnTo>
                <a:lnTo>
                  <a:pt x="5786" y="333"/>
                </a:lnTo>
                <a:lnTo>
                  <a:pt x="5786" y="333"/>
                </a:lnTo>
                <a:lnTo>
                  <a:pt x="5786" y="333"/>
                </a:lnTo>
                <a:lnTo>
                  <a:pt x="5787" y="335"/>
                </a:lnTo>
                <a:lnTo>
                  <a:pt x="5787" y="336"/>
                </a:lnTo>
                <a:lnTo>
                  <a:pt x="5787" y="336"/>
                </a:lnTo>
                <a:lnTo>
                  <a:pt x="5787" y="335"/>
                </a:lnTo>
                <a:lnTo>
                  <a:pt x="5788" y="333"/>
                </a:lnTo>
                <a:lnTo>
                  <a:pt x="5788" y="332"/>
                </a:lnTo>
                <a:lnTo>
                  <a:pt x="5788" y="334"/>
                </a:lnTo>
                <a:lnTo>
                  <a:pt x="5788" y="334"/>
                </a:lnTo>
                <a:lnTo>
                  <a:pt x="5789" y="333"/>
                </a:lnTo>
                <a:lnTo>
                  <a:pt x="5789" y="334"/>
                </a:lnTo>
                <a:lnTo>
                  <a:pt x="5789" y="334"/>
                </a:lnTo>
                <a:lnTo>
                  <a:pt x="5789" y="333"/>
                </a:lnTo>
                <a:lnTo>
                  <a:pt x="5789" y="333"/>
                </a:lnTo>
                <a:lnTo>
                  <a:pt x="5790" y="331"/>
                </a:lnTo>
                <a:lnTo>
                  <a:pt x="5790" y="332"/>
                </a:lnTo>
                <a:lnTo>
                  <a:pt x="5790" y="333"/>
                </a:lnTo>
                <a:lnTo>
                  <a:pt x="5790" y="333"/>
                </a:lnTo>
                <a:lnTo>
                  <a:pt x="5791" y="332"/>
                </a:lnTo>
                <a:lnTo>
                  <a:pt x="5791" y="327"/>
                </a:lnTo>
                <a:lnTo>
                  <a:pt x="5791" y="323"/>
                </a:lnTo>
                <a:lnTo>
                  <a:pt x="5791" y="324"/>
                </a:lnTo>
                <a:lnTo>
                  <a:pt x="5792" y="323"/>
                </a:lnTo>
                <a:lnTo>
                  <a:pt x="5792" y="324"/>
                </a:lnTo>
                <a:lnTo>
                  <a:pt x="5792" y="324"/>
                </a:lnTo>
                <a:lnTo>
                  <a:pt x="5792" y="327"/>
                </a:lnTo>
                <a:lnTo>
                  <a:pt x="5793" y="325"/>
                </a:lnTo>
                <a:lnTo>
                  <a:pt x="5793" y="322"/>
                </a:lnTo>
                <a:lnTo>
                  <a:pt x="5793" y="319"/>
                </a:lnTo>
                <a:lnTo>
                  <a:pt x="5793" y="320"/>
                </a:lnTo>
                <a:lnTo>
                  <a:pt x="5794" y="319"/>
                </a:lnTo>
                <a:lnTo>
                  <a:pt x="5794" y="320"/>
                </a:lnTo>
                <a:lnTo>
                  <a:pt x="5794" y="321"/>
                </a:lnTo>
                <a:lnTo>
                  <a:pt x="5794" y="324"/>
                </a:lnTo>
                <a:lnTo>
                  <a:pt x="5794" y="325"/>
                </a:lnTo>
                <a:lnTo>
                  <a:pt x="5795" y="325"/>
                </a:lnTo>
                <a:lnTo>
                  <a:pt x="5795" y="329"/>
                </a:lnTo>
                <a:lnTo>
                  <a:pt x="5795" y="328"/>
                </a:lnTo>
                <a:lnTo>
                  <a:pt x="5795" y="330"/>
                </a:lnTo>
                <a:lnTo>
                  <a:pt x="5796" y="330"/>
                </a:lnTo>
                <a:lnTo>
                  <a:pt x="5796" y="327"/>
                </a:lnTo>
                <a:lnTo>
                  <a:pt x="5796" y="330"/>
                </a:lnTo>
                <a:lnTo>
                  <a:pt x="5796" y="331"/>
                </a:lnTo>
                <a:lnTo>
                  <a:pt x="5797" y="334"/>
                </a:lnTo>
                <a:lnTo>
                  <a:pt x="5797" y="333"/>
                </a:lnTo>
                <a:lnTo>
                  <a:pt x="5797" y="334"/>
                </a:lnTo>
                <a:lnTo>
                  <a:pt x="5798" y="335"/>
                </a:lnTo>
                <a:lnTo>
                  <a:pt x="5798" y="334"/>
                </a:lnTo>
                <a:lnTo>
                  <a:pt x="5798" y="336"/>
                </a:lnTo>
                <a:lnTo>
                  <a:pt x="5798" y="336"/>
                </a:lnTo>
                <a:lnTo>
                  <a:pt x="5798" y="334"/>
                </a:lnTo>
                <a:lnTo>
                  <a:pt x="5798" y="332"/>
                </a:lnTo>
                <a:lnTo>
                  <a:pt x="5799" y="330"/>
                </a:lnTo>
                <a:lnTo>
                  <a:pt x="5799" y="329"/>
                </a:lnTo>
                <a:lnTo>
                  <a:pt x="5799" y="329"/>
                </a:lnTo>
                <a:lnTo>
                  <a:pt x="5799" y="330"/>
                </a:lnTo>
                <a:lnTo>
                  <a:pt x="5800" y="332"/>
                </a:lnTo>
                <a:lnTo>
                  <a:pt x="5800" y="333"/>
                </a:lnTo>
                <a:lnTo>
                  <a:pt x="5800" y="325"/>
                </a:lnTo>
                <a:lnTo>
                  <a:pt x="5801" y="300"/>
                </a:lnTo>
                <a:lnTo>
                  <a:pt x="5801" y="247"/>
                </a:lnTo>
                <a:lnTo>
                  <a:pt x="5801" y="173"/>
                </a:lnTo>
                <a:lnTo>
                  <a:pt x="5801" y="93"/>
                </a:lnTo>
                <a:lnTo>
                  <a:pt x="5802" y="30"/>
                </a:lnTo>
                <a:lnTo>
                  <a:pt x="5802" y="5"/>
                </a:lnTo>
                <a:lnTo>
                  <a:pt x="5802" y="27"/>
                </a:lnTo>
                <a:lnTo>
                  <a:pt x="5802" y="86"/>
                </a:lnTo>
                <a:lnTo>
                  <a:pt x="5802" y="158"/>
                </a:lnTo>
                <a:lnTo>
                  <a:pt x="5802" y="230"/>
                </a:lnTo>
                <a:lnTo>
                  <a:pt x="5803" y="283"/>
                </a:lnTo>
                <a:lnTo>
                  <a:pt x="5803" y="312"/>
                </a:lnTo>
                <a:lnTo>
                  <a:pt x="5803" y="321"/>
                </a:lnTo>
                <a:lnTo>
                  <a:pt x="5804" y="322"/>
                </a:lnTo>
                <a:lnTo>
                  <a:pt x="5804" y="323"/>
                </a:lnTo>
                <a:lnTo>
                  <a:pt x="5804" y="325"/>
                </a:lnTo>
                <a:lnTo>
                  <a:pt x="5804" y="325"/>
                </a:lnTo>
                <a:lnTo>
                  <a:pt x="5805" y="326"/>
                </a:lnTo>
                <a:lnTo>
                  <a:pt x="5805" y="329"/>
                </a:lnTo>
                <a:lnTo>
                  <a:pt x="5805" y="331"/>
                </a:lnTo>
                <a:lnTo>
                  <a:pt x="5805" y="330"/>
                </a:lnTo>
                <a:lnTo>
                  <a:pt x="5806" y="332"/>
                </a:lnTo>
                <a:lnTo>
                  <a:pt x="5806" y="333"/>
                </a:lnTo>
                <a:lnTo>
                  <a:pt x="5806" y="332"/>
                </a:lnTo>
                <a:lnTo>
                  <a:pt x="5806" y="335"/>
                </a:lnTo>
                <a:lnTo>
                  <a:pt x="5807" y="333"/>
                </a:lnTo>
                <a:lnTo>
                  <a:pt x="5807" y="332"/>
                </a:lnTo>
                <a:lnTo>
                  <a:pt x="5807" y="332"/>
                </a:lnTo>
                <a:lnTo>
                  <a:pt x="5807" y="331"/>
                </a:lnTo>
                <a:lnTo>
                  <a:pt x="5807" y="333"/>
                </a:lnTo>
                <a:lnTo>
                  <a:pt x="5808" y="332"/>
                </a:lnTo>
                <a:lnTo>
                  <a:pt x="5808" y="331"/>
                </a:lnTo>
                <a:lnTo>
                  <a:pt x="5808" y="332"/>
                </a:lnTo>
                <a:lnTo>
                  <a:pt x="5808" y="333"/>
                </a:lnTo>
                <a:lnTo>
                  <a:pt x="5809" y="334"/>
                </a:lnTo>
                <a:lnTo>
                  <a:pt x="5809" y="334"/>
                </a:lnTo>
                <a:lnTo>
                  <a:pt x="5809" y="330"/>
                </a:lnTo>
                <a:lnTo>
                  <a:pt x="5809" y="330"/>
                </a:lnTo>
                <a:lnTo>
                  <a:pt x="5810" y="330"/>
                </a:lnTo>
                <a:lnTo>
                  <a:pt x="5810" y="330"/>
                </a:lnTo>
                <a:lnTo>
                  <a:pt x="5810" y="328"/>
                </a:lnTo>
                <a:lnTo>
                  <a:pt x="5810" y="324"/>
                </a:lnTo>
                <a:lnTo>
                  <a:pt x="5811" y="324"/>
                </a:lnTo>
                <a:lnTo>
                  <a:pt x="5811" y="327"/>
                </a:lnTo>
                <a:lnTo>
                  <a:pt x="5811" y="327"/>
                </a:lnTo>
                <a:lnTo>
                  <a:pt x="5811" y="324"/>
                </a:lnTo>
                <a:lnTo>
                  <a:pt x="5811" y="322"/>
                </a:lnTo>
                <a:lnTo>
                  <a:pt x="5812" y="324"/>
                </a:lnTo>
                <a:lnTo>
                  <a:pt x="5812" y="326"/>
                </a:lnTo>
                <a:lnTo>
                  <a:pt x="5812" y="324"/>
                </a:lnTo>
                <a:lnTo>
                  <a:pt x="5812" y="320"/>
                </a:lnTo>
                <a:lnTo>
                  <a:pt x="5813" y="318"/>
                </a:lnTo>
                <a:lnTo>
                  <a:pt x="5813" y="315"/>
                </a:lnTo>
                <a:lnTo>
                  <a:pt x="5813" y="312"/>
                </a:lnTo>
                <a:lnTo>
                  <a:pt x="5813" y="311"/>
                </a:lnTo>
                <a:lnTo>
                  <a:pt x="5814" y="308"/>
                </a:lnTo>
                <a:lnTo>
                  <a:pt x="5814" y="306"/>
                </a:lnTo>
                <a:lnTo>
                  <a:pt x="5814" y="302"/>
                </a:lnTo>
                <a:lnTo>
                  <a:pt x="5814" y="298"/>
                </a:lnTo>
                <a:lnTo>
                  <a:pt x="5815" y="294"/>
                </a:lnTo>
                <a:lnTo>
                  <a:pt x="5815" y="289"/>
                </a:lnTo>
                <a:lnTo>
                  <a:pt x="5815" y="285"/>
                </a:lnTo>
                <a:lnTo>
                  <a:pt x="5815" y="284"/>
                </a:lnTo>
                <a:lnTo>
                  <a:pt x="5816" y="280"/>
                </a:lnTo>
                <a:lnTo>
                  <a:pt x="5816" y="278"/>
                </a:lnTo>
                <a:lnTo>
                  <a:pt x="5816" y="276"/>
                </a:lnTo>
                <a:lnTo>
                  <a:pt x="5816" y="272"/>
                </a:lnTo>
                <a:lnTo>
                  <a:pt x="5816" y="272"/>
                </a:lnTo>
                <a:lnTo>
                  <a:pt x="5817" y="269"/>
                </a:lnTo>
                <a:lnTo>
                  <a:pt x="5817" y="267"/>
                </a:lnTo>
                <a:lnTo>
                  <a:pt x="5817" y="269"/>
                </a:lnTo>
                <a:lnTo>
                  <a:pt x="5817" y="269"/>
                </a:lnTo>
                <a:lnTo>
                  <a:pt x="5818" y="272"/>
                </a:lnTo>
                <a:lnTo>
                  <a:pt x="5818" y="276"/>
                </a:lnTo>
                <a:lnTo>
                  <a:pt x="5818" y="283"/>
                </a:lnTo>
                <a:lnTo>
                  <a:pt x="5818" y="286"/>
                </a:lnTo>
                <a:lnTo>
                  <a:pt x="5819" y="288"/>
                </a:lnTo>
                <a:lnTo>
                  <a:pt x="5819" y="294"/>
                </a:lnTo>
                <a:lnTo>
                  <a:pt x="5819" y="300"/>
                </a:lnTo>
                <a:lnTo>
                  <a:pt x="5819" y="307"/>
                </a:lnTo>
                <a:lnTo>
                  <a:pt x="5820" y="312"/>
                </a:lnTo>
                <a:lnTo>
                  <a:pt x="5820" y="316"/>
                </a:lnTo>
                <a:lnTo>
                  <a:pt x="5820" y="317"/>
                </a:lnTo>
                <a:lnTo>
                  <a:pt x="5820" y="318"/>
                </a:lnTo>
                <a:lnTo>
                  <a:pt x="5820" y="322"/>
                </a:lnTo>
                <a:lnTo>
                  <a:pt x="5821" y="324"/>
                </a:lnTo>
                <a:lnTo>
                  <a:pt x="5821" y="324"/>
                </a:lnTo>
                <a:lnTo>
                  <a:pt x="5821" y="324"/>
                </a:lnTo>
                <a:lnTo>
                  <a:pt x="5821" y="328"/>
                </a:lnTo>
                <a:lnTo>
                  <a:pt x="5822" y="329"/>
                </a:lnTo>
                <a:lnTo>
                  <a:pt x="5822" y="330"/>
                </a:lnTo>
                <a:lnTo>
                  <a:pt x="5822" y="330"/>
                </a:lnTo>
                <a:lnTo>
                  <a:pt x="5822" y="328"/>
                </a:lnTo>
                <a:lnTo>
                  <a:pt x="5823" y="327"/>
                </a:lnTo>
                <a:lnTo>
                  <a:pt x="5823" y="328"/>
                </a:lnTo>
                <a:lnTo>
                  <a:pt x="5823" y="331"/>
                </a:lnTo>
                <a:lnTo>
                  <a:pt x="5823" y="332"/>
                </a:lnTo>
                <a:lnTo>
                  <a:pt x="5824" y="333"/>
                </a:lnTo>
                <a:lnTo>
                  <a:pt x="5824" y="333"/>
                </a:lnTo>
                <a:lnTo>
                  <a:pt x="5824" y="330"/>
                </a:lnTo>
                <a:lnTo>
                  <a:pt x="5824" y="330"/>
                </a:lnTo>
                <a:lnTo>
                  <a:pt x="5825" y="328"/>
                </a:lnTo>
                <a:lnTo>
                  <a:pt x="5825" y="329"/>
                </a:lnTo>
                <a:lnTo>
                  <a:pt x="5825" y="329"/>
                </a:lnTo>
                <a:lnTo>
                  <a:pt x="5825" y="329"/>
                </a:lnTo>
                <a:lnTo>
                  <a:pt x="5825" y="330"/>
                </a:lnTo>
                <a:lnTo>
                  <a:pt x="5826" y="330"/>
                </a:lnTo>
                <a:lnTo>
                  <a:pt x="5826" y="332"/>
                </a:lnTo>
                <a:lnTo>
                  <a:pt x="5826" y="336"/>
                </a:lnTo>
                <a:lnTo>
                  <a:pt x="5826" y="333"/>
                </a:lnTo>
                <a:lnTo>
                  <a:pt x="5827" y="333"/>
                </a:lnTo>
                <a:lnTo>
                  <a:pt x="5827" y="332"/>
                </a:lnTo>
                <a:lnTo>
                  <a:pt x="5827" y="332"/>
                </a:lnTo>
                <a:lnTo>
                  <a:pt x="5827" y="335"/>
                </a:lnTo>
                <a:lnTo>
                  <a:pt x="5828" y="334"/>
                </a:lnTo>
                <a:lnTo>
                  <a:pt x="5828" y="335"/>
                </a:lnTo>
                <a:lnTo>
                  <a:pt x="5828" y="337"/>
                </a:lnTo>
                <a:lnTo>
                  <a:pt x="5828" y="336"/>
                </a:lnTo>
                <a:lnTo>
                  <a:pt x="5829" y="337"/>
                </a:lnTo>
                <a:lnTo>
                  <a:pt x="5829" y="334"/>
                </a:lnTo>
                <a:lnTo>
                  <a:pt x="5829" y="337"/>
                </a:lnTo>
                <a:lnTo>
                  <a:pt x="5829" y="338"/>
                </a:lnTo>
                <a:lnTo>
                  <a:pt x="5829" y="337"/>
                </a:lnTo>
                <a:lnTo>
                  <a:pt x="5830" y="336"/>
                </a:lnTo>
                <a:lnTo>
                  <a:pt x="5830" y="333"/>
                </a:lnTo>
                <a:lnTo>
                  <a:pt x="5830" y="333"/>
                </a:lnTo>
                <a:lnTo>
                  <a:pt x="5830" y="333"/>
                </a:lnTo>
                <a:lnTo>
                  <a:pt x="5831" y="334"/>
                </a:lnTo>
                <a:lnTo>
                  <a:pt x="5831" y="337"/>
                </a:lnTo>
                <a:lnTo>
                  <a:pt x="5831" y="337"/>
                </a:lnTo>
                <a:lnTo>
                  <a:pt x="5831" y="337"/>
                </a:lnTo>
                <a:lnTo>
                  <a:pt x="5832" y="333"/>
                </a:lnTo>
                <a:lnTo>
                  <a:pt x="5832" y="333"/>
                </a:lnTo>
                <a:lnTo>
                  <a:pt x="5832" y="332"/>
                </a:lnTo>
                <a:lnTo>
                  <a:pt x="5832" y="331"/>
                </a:lnTo>
                <a:lnTo>
                  <a:pt x="5833" y="330"/>
                </a:lnTo>
                <a:lnTo>
                  <a:pt x="5833" y="331"/>
                </a:lnTo>
                <a:lnTo>
                  <a:pt x="5833" y="332"/>
                </a:lnTo>
                <a:lnTo>
                  <a:pt x="5834" y="333"/>
                </a:lnTo>
                <a:lnTo>
                  <a:pt x="5834" y="333"/>
                </a:lnTo>
                <a:lnTo>
                  <a:pt x="5834" y="330"/>
                </a:lnTo>
                <a:lnTo>
                  <a:pt x="5834" y="330"/>
                </a:lnTo>
                <a:lnTo>
                  <a:pt x="5834" y="331"/>
                </a:lnTo>
                <a:lnTo>
                  <a:pt x="5834" y="332"/>
                </a:lnTo>
                <a:lnTo>
                  <a:pt x="5835" y="331"/>
                </a:lnTo>
                <a:lnTo>
                  <a:pt x="5835" y="330"/>
                </a:lnTo>
                <a:lnTo>
                  <a:pt x="5835" y="332"/>
                </a:lnTo>
                <a:lnTo>
                  <a:pt x="5835" y="334"/>
                </a:lnTo>
                <a:lnTo>
                  <a:pt x="5836" y="333"/>
                </a:lnTo>
                <a:lnTo>
                  <a:pt x="5836" y="333"/>
                </a:lnTo>
                <a:lnTo>
                  <a:pt x="5836" y="335"/>
                </a:lnTo>
                <a:lnTo>
                  <a:pt x="5837" y="332"/>
                </a:lnTo>
                <a:lnTo>
                  <a:pt x="5837" y="332"/>
                </a:lnTo>
                <a:lnTo>
                  <a:pt x="5837" y="333"/>
                </a:lnTo>
                <a:lnTo>
                  <a:pt x="5837" y="334"/>
                </a:lnTo>
                <a:lnTo>
                  <a:pt x="5838" y="334"/>
                </a:lnTo>
                <a:lnTo>
                  <a:pt x="5838" y="330"/>
                </a:lnTo>
                <a:lnTo>
                  <a:pt x="5838" y="333"/>
                </a:lnTo>
                <a:lnTo>
                  <a:pt x="5838" y="334"/>
                </a:lnTo>
                <a:lnTo>
                  <a:pt x="5838" y="334"/>
                </a:lnTo>
                <a:lnTo>
                  <a:pt x="5838" y="333"/>
                </a:lnTo>
                <a:lnTo>
                  <a:pt x="5839" y="332"/>
                </a:lnTo>
                <a:lnTo>
                  <a:pt x="5839" y="332"/>
                </a:lnTo>
                <a:lnTo>
                  <a:pt x="5839" y="333"/>
                </a:lnTo>
                <a:lnTo>
                  <a:pt x="5840" y="336"/>
                </a:lnTo>
                <a:lnTo>
                  <a:pt x="5840" y="338"/>
                </a:lnTo>
                <a:lnTo>
                  <a:pt x="5840" y="334"/>
                </a:lnTo>
                <a:lnTo>
                  <a:pt x="5840" y="333"/>
                </a:lnTo>
                <a:lnTo>
                  <a:pt x="5841" y="333"/>
                </a:lnTo>
                <a:lnTo>
                  <a:pt x="5841" y="333"/>
                </a:lnTo>
                <a:lnTo>
                  <a:pt x="5841" y="334"/>
                </a:lnTo>
                <a:lnTo>
                  <a:pt x="5841" y="334"/>
                </a:lnTo>
                <a:lnTo>
                  <a:pt x="5842" y="334"/>
                </a:lnTo>
                <a:lnTo>
                  <a:pt x="5842" y="334"/>
                </a:lnTo>
                <a:lnTo>
                  <a:pt x="5842" y="334"/>
                </a:lnTo>
                <a:lnTo>
                  <a:pt x="5842" y="334"/>
                </a:lnTo>
                <a:lnTo>
                  <a:pt x="5842" y="333"/>
                </a:lnTo>
                <a:lnTo>
                  <a:pt x="5843" y="333"/>
                </a:lnTo>
                <a:lnTo>
                  <a:pt x="5843" y="334"/>
                </a:lnTo>
                <a:lnTo>
                  <a:pt x="5843" y="336"/>
                </a:lnTo>
                <a:lnTo>
                  <a:pt x="5843" y="333"/>
                </a:lnTo>
                <a:lnTo>
                  <a:pt x="5844" y="333"/>
                </a:lnTo>
                <a:lnTo>
                  <a:pt x="5844" y="337"/>
                </a:lnTo>
                <a:lnTo>
                  <a:pt x="5844" y="334"/>
                </a:lnTo>
                <a:lnTo>
                  <a:pt x="5844" y="336"/>
                </a:lnTo>
                <a:lnTo>
                  <a:pt x="5845" y="334"/>
                </a:lnTo>
                <a:lnTo>
                  <a:pt x="5845" y="334"/>
                </a:lnTo>
                <a:lnTo>
                  <a:pt x="5845" y="333"/>
                </a:lnTo>
                <a:lnTo>
                  <a:pt x="5845" y="334"/>
                </a:lnTo>
                <a:lnTo>
                  <a:pt x="5846" y="332"/>
                </a:lnTo>
                <a:lnTo>
                  <a:pt x="5846" y="331"/>
                </a:lnTo>
                <a:lnTo>
                  <a:pt x="5846" y="332"/>
                </a:lnTo>
                <a:lnTo>
                  <a:pt x="5846" y="334"/>
                </a:lnTo>
                <a:lnTo>
                  <a:pt x="5847" y="334"/>
                </a:lnTo>
                <a:lnTo>
                  <a:pt x="5847" y="334"/>
                </a:lnTo>
                <a:lnTo>
                  <a:pt x="5847" y="330"/>
                </a:lnTo>
                <a:lnTo>
                  <a:pt x="5847" y="330"/>
                </a:lnTo>
                <a:lnTo>
                  <a:pt x="5847" y="333"/>
                </a:lnTo>
                <a:lnTo>
                  <a:pt x="5848" y="333"/>
                </a:lnTo>
                <a:lnTo>
                  <a:pt x="5848" y="336"/>
                </a:lnTo>
                <a:lnTo>
                  <a:pt x="5848" y="334"/>
                </a:lnTo>
                <a:lnTo>
                  <a:pt x="5848" y="332"/>
                </a:lnTo>
                <a:lnTo>
                  <a:pt x="5849" y="332"/>
                </a:lnTo>
                <a:lnTo>
                  <a:pt x="5849" y="331"/>
                </a:lnTo>
                <a:lnTo>
                  <a:pt x="5849" y="331"/>
                </a:lnTo>
                <a:lnTo>
                  <a:pt x="5849" y="332"/>
                </a:lnTo>
                <a:lnTo>
                  <a:pt x="5850" y="332"/>
                </a:lnTo>
                <a:lnTo>
                  <a:pt x="5850" y="333"/>
                </a:lnTo>
                <a:lnTo>
                  <a:pt x="5850" y="332"/>
                </a:lnTo>
                <a:lnTo>
                  <a:pt x="5850" y="332"/>
                </a:lnTo>
                <a:lnTo>
                  <a:pt x="5851" y="329"/>
                </a:lnTo>
                <a:lnTo>
                  <a:pt x="5851" y="327"/>
                </a:lnTo>
                <a:lnTo>
                  <a:pt x="5851" y="326"/>
                </a:lnTo>
                <a:lnTo>
                  <a:pt x="5851" y="324"/>
                </a:lnTo>
                <a:lnTo>
                  <a:pt x="5851" y="326"/>
                </a:lnTo>
                <a:lnTo>
                  <a:pt x="5852" y="324"/>
                </a:lnTo>
                <a:lnTo>
                  <a:pt x="5852" y="323"/>
                </a:lnTo>
                <a:lnTo>
                  <a:pt x="5852" y="322"/>
                </a:lnTo>
                <a:lnTo>
                  <a:pt x="5852" y="321"/>
                </a:lnTo>
                <a:lnTo>
                  <a:pt x="5853" y="319"/>
                </a:lnTo>
                <a:lnTo>
                  <a:pt x="5853" y="321"/>
                </a:lnTo>
                <a:lnTo>
                  <a:pt x="5853" y="321"/>
                </a:lnTo>
                <a:lnTo>
                  <a:pt x="5853" y="322"/>
                </a:lnTo>
                <a:lnTo>
                  <a:pt x="5854" y="323"/>
                </a:lnTo>
                <a:lnTo>
                  <a:pt x="5854" y="324"/>
                </a:lnTo>
                <a:lnTo>
                  <a:pt x="5854" y="324"/>
                </a:lnTo>
                <a:lnTo>
                  <a:pt x="5854" y="324"/>
                </a:lnTo>
                <a:lnTo>
                  <a:pt x="5855" y="327"/>
                </a:lnTo>
                <a:lnTo>
                  <a:pt x="5855" y="328"/>
                </a:lnTo>
                <a:lnTo>
                  <a:pt x="5855" y="330"/>
                </a:lnTo>
                <a:lnTo>
                  <a:pt x="5855" y="331"/>
                </a:lnTo>
                <a:lnTo>
                  <a:pt x="5856" y="332"/>
                </a:lnTo>
                <a:lnTo>
                  <a:pt x="5856" y="332"/>
                </a:lnTo>
                <a:lnTo>
                  <a:pt x="5856" y="334"/>
                </a:lnTo>
                <a:lnTo>
                  <a:pt x="5856" y="333"/>
                </a:lnTo>
                <a:lnTo>
                  <a:pt x="5856" y="333"/>
                </a:lnTo>
                <a:lnTo>
                  <a:pt x="5857" y="332"/>
                </a:lnTo>
                <a:lnTo>
                  <a:pt x="5857" y="333"/>
                </a:lnTo>
                <a:lnTo>
                  <a:pt x="5857" y="335"/>
                </a:lnTo>
                <a:lnTo>
                  <a:pt x="5857" y="336"/>
                </a:lnTo>
                <a:lnTo>
                  <a:pt x="5858" y="332"/>
                </a:lnTo>
                <a:lnTo>
                  <a:pt x="5858" y="332"/>
                </a:lnTo>
                <a:lnTo>
                  <a:pt x="5858" y="334"/>
                </a:lnTo>
                <a:lnTo>
                  <a:pt x="5858" y="336"/>
                </a:lnTo>
                <a:lnTo>
                  <a:pt x="5859" y="334"/>
                </a:lnTo>
                <a:lnTo>
                  <a:pt x="5859" y="329"/>
                </a:lnTo>
                <a:lnTo>
                  <a:pt x="5859" y="328"/>
                </a:lnTo>
                <a:lnTo>
                  <a:pt x="5859" y="330"/>
                </a:lnTo>
                <a:lnTo>
                  <a:pt x="5860" y="329"/>
                </a:lnTo>
                <a:lnTo>
                  <a:pt x="5860" y="312"/>
                </a:lnTo>
                <a:lnTo>
                  <a:pt x="5860" y="274"/>
                </a:lnTo>
                <a:lnTo>
                  <a:pt x="5860" y="210"/>
                </a:lnTo>
                <a:lnTo>
                  <a:pt x="5860" y="133"/>
                </a:lnTo>
                <a:lnTo>
                  <a:pt x="5861" y="62"/>
                </a:lnTo>
                <a:lnTo>
                  <a:pt x="5861" y="17"/>
                </a:lnTo>
                <a:lnTo>
                  <a:pt x="5861" y="20"/>
                </a:lnTo>
                <a:lnTo>
                  <a:pt x="5861" y="66"/>
                </a:lnTo>
                <a:lnTo>
                  <a:pt x="5862" y="135"/>
                </a:lnTo>
                <a:lnTo>
                  <a:pt x="5862" y="209"/>
                </a:lnTo>
                <a:lnTo>
                  <a:pt x="5862" y="271"/>
                </a:lnTo>
                <a:lnTo>
                  <a:pt x="5862" y="305"/>
                </a:lnTo>
                <a:lnTo>
                  <a:pt x="5863" y="317"/>
                </a:lnTo>
                <a:lnTo>
                  <a:pt x="5863" y="320"/>
                </a:lnTo>
                <a:lnTo>
                  <a:pt x="5863" y="321"/>
                </a:lnTo>
                <a:lnTo>
                  <a:pt x="5863" y="322"/>
                </a:lnTo>
                <a:lnTo>
                  <a:pt x="5864" y="324"/>
                </a:lnTo>
                <a:lnTo>
                  <a:pt x="5864" y="328"/>
                </a:lnTo>
                <a:lnTo>
                  <a:pt x="5864" y="330"/>
                </a:lnTo>
                <a:lnTo>
                  <a:pt x="5864" y="332"/>
                </a:lnTo>
                <a:lnTo>
                  <a:pt x="5865" y="332"/>
                </a:lnTo>
                <a:lnTo>
                  <a:pt x="5865" y="332"/>
                </a:lnTo>
                <a:lnTo>
                  <a:pt x="5865" y="330"/>
                </a:lnTo>
                <a:lnTo>
                  <a:pt x="5865" y="332"/>
                </a:lnTo>
                <a:lnTo>
                  <a:pt x="5865" y="333"/>
                </a:lnTo>
                <a:lnTo>
                  <a:pt x="5866" y="334"/>
                </a:lnTo>
                <a:lnTo>
                  <a:pt x="5866" y="334"/>
                </a:lnTo>
                <a:lnTo>
                  <a:pt x="5866" y="333"/>
                </a:lnTo>
                <a:lnTo>
                  <a:pt x="5866" y="330"/>
                </a:lnTo>
                <a:lnTo>
                  <a:pt x="5867" y="328"/>
                </a:lnTo>
                <a:lnTo>
                  <a:pt x="5867" y="328"/>
                </a:lnTo>
                <a:lnTo>
                  <a:pt x="5867" y="330"/>
                </a:lnTo>
                <a:lnTo>
                  <a:pt x="5867" y="334"/>
                </a:lnTo>
                <a:lnTo>
                  <a:pt x="5868" y="333"/>
                </a:lnTo>
                <a:lnTo>
                  <a:pt x="5868" y="333"/>
                </a:lnTo>
                <a:lnTo>
                  <a:pt x="5868" y="330"/>
                </a:lnTo>
                <a:lnTo>
                  <a:pt x="5868" y="330"/>
                </a:lnTo>
                <a:lnTo>
                  <a:pt x="5869" y="332"/>
                </a:lnTo>
                <a:lnTo>
                  <a:pt x="5869" y="330"/>
                </a:lnTo>
                <a:lnTo>
                  <a:pt x="5869" y="330"/>
                </a:lnTo>
                <a:lnTo>
                  <a:pt x="5869" y="329"/>
                </a:lnTo>
                <a:lnTo>
                  <a:pt x="5869" y="328"/>
                </a:lnTo>
                <a:lnTo>
                  <a:pt x="5870" y="328"/>
                </a:lnTo>
                <a:lnTo>
                  <a:pt x="5870" y="327"/>
                </a:lnTo>
                <a:lnTo>
                  <a:pt x="5870" y="327"/>
                </a:lnTo>
                <a:lnTo>
                  <a:pt x="5870" y="326"/>
                </a:lnTo>
                <a:lnTo>
                  <a:pt x="5871" y="327"/>
                </a:lnTo>
                <a:lnTo>
                  <a:pt x="5871" y="324"/>
                </a:lnTo>
                <a:lnTo>
                  <a:pt x="5871" y="323"/>
                </a:lnTo>
                <a:lnTo>
                  <a:pt x="5871" y="322"/>
                </a:lnTo>
                <a:lnTo>
                  <a:pt x="5872" y="320"/>
                </a:lnTo>
                <a:lnTo>
                  <a:pt x="5872" y="318"/>
                </a:lnTo>
                <a:lnTo>
                  <a:pt x="5872" y="318"/>
                </a:lnTo>
                <a:lnTo>
                  <a:pt x="5873" y="316"/>
                </a:lnTo>
                <a:lnTo>
                  <a:pt x="5873" y="314"/>
                </a:lnTo>
                <a:lnTo>
                  <a:pt x="5873" y="311"/>
                </a:lnTo>
                <a:lnTo>
                  <a:pt x="5873" y="307"/>
                </a:lnTo>
                <a:lnTo>
                  <a:pt x="5874" y="304"/>
                </a:lnTo>
                <a:lnTo>
                  <a:pt x="5874" y="301"/>
                </a:lnTo>
                <a:lnTo>
                  <a:pt x="5874" y="298"/>
                </a:lnTo>
                <a:lnTo>
                  <a:pt x="5874" y="296"/>
                </a:lnTo>
                <a:lnTo>
                  <a:pt x="5874" y="292"/>
                </a:lnTo>
                <a:lnTo>
                  <a:pt x="5874" y="288"/>
                </a:lnTo>
                <a:lnTo>
                  <a:pt x="5875" y="283"/>
                </a:lnTo>
                <a:lnTo>
                  <a:pt x="5875" y="279"/>
                </a:lnTo>
                <a:lnTo>
                  <a:pt x="5875" y="276"/>
                </a:lnTo>
                <a:lnTo>
                  <a:pt x="5876" y="274"/>
                </a:lnTo>
                <a:lnTo>
                  <a:pt x="5876" y="274"/>
                </a:lnTo>
                <a:lnTo>
                  <a:pt x="5876" y="273"/>
                </a:lnTo>
                <a:lnTo>
                  <a:pt x="5876" y="272"/>
                </a:lnTo>
                <a:lnTo>
                  <a:pt x="5877" y="273"/>
                </a:lnTo>
                <a:lnTo>
                  <a:pt x="5877" y="276"/>
                </a:lnTo>
                <a:lnTo>
                  <a:pt x="5877" y="279"/>
                </a:lnTo>
                <a:lnTo>
                  <a:pt x="5877" y="283"/>
                </a:lnTo>
                <a:lnTo>
                  <a:pt x="5878" y="288"/>
                </a:lnTo>
                <a:lnTo>
                  <a:pt x="5878" y="292"/>
                </a:lnTo>
                <a:lnTo>
                  <a:pt x="5878" y="296"/>
                </a:lnTo>
                <a:lnTo>
                  <a:pt x="5878" y="302"/>
                </a:lnTo>
                <a:lnTo>
                  <a:pt x="5878" y="306"/>
                </a:lnTo>
                <a:lnTo>
                  <a:pt x="5879" y="308"/>
                </a:lnTo>
                <a:lnTo>
                  <a:pt x="5879" y="315"/>
                </a:lnTo>
                <a:lnTo>
                  <a:pt x="5879" y="318"/>
                </a:lnTo>
                <a:lnTo>
                  <a:pt x="5879" y="321"/>
                </a:lnTo>
                <a:lnTo>
                  <a:pt x="5880" y="323"/>
                </a:lnTo>
                <a:lnTo>
                  <a:pt x="5880" y="324"/>
                </a:lnTo>
                <a:lnTo>
                  <a:pt x="5880" y="324"/>
                </a:lnTo>
                <a:lnTo>
                  <a:pt x="5880" y="325"/>
                </a:lnTo>
                <a:lnTo>
                  <a:pt x="5881" y="328"/>
                </a:lnTo>
                <a:lnTo>
                  <a:pt x="5881" y="329"/>
                </a:lnTo>
                <a:lnTo>
                  <a:pt x="5881" y="329"/>
                </a:lnTo>
                <a:lnTo>
                  <a:pt x="5881" y="328"/>
                </a:lnTo>
                <a:lnTo>
                  <a:pt x="5882" y="329"/>
                </a:lnTo>
                <a:lnTo>
                  <a:pt x="5882" y="330"/>
                </a:lnTo>
                <a:lnTo>
                  <a:pt x="5882" y="330"/>
                </a:lnTo>
                <a:lnTo>
                  <a:pt x="5882" y="330"/>
                </a:lnTo>
                <a:lnTo>
                  <a:pt x="5882" y="328"/>
                </a:lnTo>
                <a:lnTo>
                  <a:pt x="5883" y="330"/>
                </a:lnTo>
                <a:lnTo>
                  <a:pt x="5883" y="334"/>
                </a:lnTo>
                <a:lnTo>
                  <a:pt x="5883" y="334"/>
                </a:lnTo>
                <a:lnTo>
                  <a:pt x="5883" y="332"/>
                </a:lnTo>
                <a:lnTo>
                  <a:pt x="5884" y="330"/>
                </a:lnTo>
                <a:lnTo>
                  <a:pt x="5884" y="330"/>
                </a:lnTo>
                <a:lnTo>
                  <a:pt x="5884" y="333"/>
                </a:lnTo>
                <a:lnTo>
                  <a:pt x="5884" y="333"/>
                </a:lnTo>
                <a:lnTo>
                  <a:pt x="5885" y="333"/>
                </a:lnTo>
                <a:lnTo>
                  <a:pt x="5885" y="333"/>
                </a:lnTo>
                <a:lnTo>
                  <a:pt x="5885" y="333"/>
                </a:lnTo>
                <a:lnTo>
                  <a:pt x="5885" y="333"/>
                </a:lnTo>
                <a:lnTo>
                  <a:pt x="5886" y="333"/>
                </a:lnTo>
                <a:lnTo>
                  <a:pt x="5886" y="334"/>
                </a:lnTo>
                <a:lnTo>
                  <a:pt x="5886" y="332"/>
                </a:lnTo>
                <a:lnTo>
                  <a:pt x="5886" y="334"/>
                </a:lnTo>
                <a:lnTo>
                  <a:pt x="5887" y="335"/>
                </a:lnTo>
                <a:lnTo>
                  <a:pt x="5887" y="336"/>
                </a:lnTo>
                <a:lnTo>
                  <a:pt x="5887" y="335"/>
                </a:lnTo>
                <a:lnTo>
                  <a:pt x="5887" y="336"/>
                </a:lnTo>
                <a:lnTo>
                  <a:pt x="5887" y="336"/>
                </a:lnTo>
                <a:lnTo>
                  <a:pt x="5888" y="336"/>
                </a:lnTo>
                <a:lnTo>
                  <a:pt x="5888" y="337"/>
                </a:lnTo>
                <a:lnTo>
                  <a:pt x="5888" y="337"/>
                </a:lnTo>
                <a:lnTo>
                  <a:pt x="5888" y="336"/>
                </a:lnTo>
                <a:lnTo>
                  <a:pt x="5889" y="338"/>
                </a:lnTo>
                <a:lnTo>
                  <a:pt x="5889" y="337"/>
                </a:lnTo>
                <a:lnTo>
                  <a:pt x="5889" y="337"/>
                </a:lnTo>
                <a:lnTo>
                  <a:pt x="5889" y="335"/>
                </a:lnTo>
                <a:lnTo>
                  <a:pt x="5890" y="334"/>
                </a:lnTo>
                <a:lnTo>
                  <a:pt x="5890" y="336"/>
                </a:lnTo>
                <a:lnTo>
                  <a:pt x="5890" y="336"/>
                </a:lnTo>
                <a:lnTo>
                  <a:pt x="5890" y="336"/>
                </a:lnTo>
                <a:lnTo>
                  <a:pt x="5891" y="334"/>
                </a:lnTo>
                <a:lnTo>
                  <a:pt x="5891" y="334"/>
                </a:lnTo>
                <a:lnTo>
                  <a:pt x="5891" y="336"/>
                </a:lnTo>
                <a:lnTo>
                  <a:pt x="5891" y="336"/>
                </a:lnTo>
                <a:lnTo>
                  <a:pt x="5891" y="337"/>
                </a:lnTo>
                <a:lnTo>
                  <a:pt x="5892" y="334"/>
                </a:lnTo>
                <a:lnTo>
                  <a:pt x="5892" y="333"/>
                </a:lnTo>
                <a:lnTo>
                  <a:pt x="5892" y="333"/>
                </a:lnTo>
                <a:lnTo>
                  <a:pt x="5892" y="332"/>
                </a:lnTo>
                <a:lnTo>
                  <a:pt x="5893" y="333"/>
                </a:lnTo>
                <a:lnTo>
                  <a:pt x="5893" y="334"/>
                </a:lnTo>
                <a:lnTo>
                  <a:pt x="5893" y="334"/>
                </a:lnTo>
                <a:lnTo>
                  <a:pt x="5893" y="332"/>
                </a:lnTo>
                <a:lnTo>
                  <a:pt x="5894" y="332"/>
                </a:lnTo>
                <a:lnTo>
                  <a:pt x="5894" y="334"/>
                </a:lnTo>
                <a:lnTo>
                  <a:pt x="5894" y="334"/>
                </a:lnTo>
                <a:lnTo>
                  <a:pt x="5894" y="334"/>
                </a:lnTo>
                <a:lnTo>
                  <a:pt x="5895" y="333"/>
                </a:lnTo>
                <a:lnTo>
                  <a:pt x="5895" y="332"/>
                </a:lnTo>
                <a:lnTo>
                  <a:pt x="5895" y="333"/>
                </a:lnTo>
                <a:lnTo>
                  <a:pt x="5895" y="333"/>
                </a:lnTo>
                <a:lnTo>
                  <a:pt x="5896" y="333"/>
                </a:lnTo>
                <a:lnTo>
                  <a:pt x="5896" y="333"/>
                </a:lnTo>
                <a:lnTo>
                  <a:pt x="5896" y="333"/>
                </a:lnTo>
                <a:lnTo>
                  <a:pt x="5896" y="335"/>
                </a:lnTo>
                <a:lnTo>
                  <a:pt x="5896" y="333"/>
                </a:lnTo>
                <a:lnTo>
                  <a:pt x="5897" y="334"/>
                </a:lnTo>
                <a:lnTo>
                  <a:pt x="5897" y="334"/>
                </a:lnTo>
                <a:lnTo>
                  <a:pt x="5897" y="336"/>
                </a:lnTo>
                <a:lnTo>
                  <a:pt x="5897" y="336"/>
                </a:lnTo>
                <a:lnTo>
                  <a:pt x="5898" y="334"/>
                </a:lnTo>
                <a:lnTo>
                  <a:pt x="5898" y="334"/>
                </a:lnTo>
                <a:lnTo>
                  <a:pt x="5898" y="333"/>
                </a:lnTo>
                <a:lnTo>
                  <a:pt x="5898" y="336"/>
                </a:lnTo>
                <a:lnTo>
                  <a:pt x="5899" y="338"/>
                </a:lnTo>
                <a:lnTo>
                  <a:pt x="5899" y="337"/>
                </a:lnTo>
                <a:lnTo>
                  <a:pt x="5899" y="337"/>
                </a:lnTo>
                <a:lnTo>
                  <a:pt x="5899" y="333"/>
                </a:lnTo>
                <a:lnTo>
                  <a:pt x="5900" y="334"/>
                </a:lnTo>
                <a:lnTo>
                  <a:pt x="5900" y="336"/>
                </a:lnTo>
                <a:lnTo>
                  <a:pt x="5900" y="336"/>
                </a:lnTo>
                <a:lnTo>
                  <a:pt x="5900" y="336"/>
                </a:lnTo>
                <a:lnTo>
                  <a:pt x="5900" y="337"/>
                </a:lnTo>
                <a:lnTo>
                  <a:pt x="5901" y="336"/>
                </a:lnTo>
                <a:lnTo>
                  <a:pt x="5901" y="337"/>
                </a:lnTo>
                <a:lnTo>
                  <a:pt x="5901" y="334"/>
                </a:lnTo>
                <a:lnTo>
                  <a:pt x="5901" y="334"/>
                </a:lnTo>
                <a:lnTo>
                  <a:pt x="5902" y="333"/>
                </a:lnTo>
                <a:lnTo>
                  <a:pt x="5902" y="335"/>
                </a:lnTo>
                <a:lnTo>
                  <a:pt x="5902" y="337"/>
                </a:lnTo>
                <a:lnTo>
                  <a:pt x="5902" y="334"/>
                </a:lnTo>
                <a:lnTo>
                  <a:pt x="5903" y="333"/>
                </a:lnTo>
                <a:lnTo>
                  <a:pt x="5903" y="334"/>
                </a:lnTo>
                <a:lnTo>
                  <a:pt x="5903" y="337"/>
                </a:lnTo>
                <a:lnTo>
                  <a:pt x="5903" y="337"/>
                </a:lnTo>
                <a:lnTo>
                  <a:pt x="5904" y="336"/>
                </a:lnTo>
                <a:lnTo>
                  <a:pt x="5904" y="334"/>
                </a:lnTo>
                <a:lnTo>
                  <a:pt x="5904" y="333"/>
                </a:lnTo>
                <a:lnTo>
                  <a:pt x="5905" y="334"/>
                </a:lnTo>
                <a:lnTo>
                  <a:pt x="5905" y="335"/>
                </a:lnTo>
                <a:lnTo>
                  <a:pt x="5905" y="335"/>
                </a:lnTo>
                <a:lnTo>
                  <a:pt x="5905" y="336"/>
                </a:lnTo>
                <a:lnTo>
                  <a:pt x="5905" y="334"/>
                </a:lnTo>
                <a:lnTo>
                  <a:pt x="5905" y="335"/>
                </a:lnTo>
                <a:lnTo>
                  <a:pt x="5906" y="334"/>
                </a:lnTo>
                <a:lnTo>
                  <a:pt x="5906" y="334"/>
                </a:lnTo>
                <a:lnTo>
                  <a:pt x="5906" y="334"/>
                </a:lnTo>
                <a:lnTo>
                  <a:pt x="5906" y="334"/>
                </a:lnTo>
                <a:lnTo>
                  <a:pt x="5907" y="336"/>
                </a:lnTo>
                <a:lnTo>
                  <a:pt x="5907" y="334"/>
                </a:lnTo>
                <a:lnTo>
                  <a:pt x="5907" y="336"/>
                </a:lnTo>
                <a:lnTo>
                  <a:pt x="5908" y="335"/>
                </a:lnTo>
                <a:lnTo>
                  <a:pt x="5908" y="334"/>
                </a:lnTo>
                <a:lnTo>
                  <a:pt x="5908" y="334"/>
                </a:lnTo>
                <a:lnTo>
                  <a:pt x="5908" y="333"/>
                </a:lnTo>
                <a:lnTo>
                  <a:pt x="5909" y="334"/>
                </a:lnTo>
                <a:lnTo>
                  <a:pt x="5909" y="334"/>
                </a:lnTo>
                <a:lnTo>
                  <a:pt x="5909" y="334"/>
                </a:lnTo>
                <a:lnTo>
                  <a:pt x="5909" y="334"/>
                </a:lnTo>
                <a:lnTo>
                  <a:pt x="5909" y="333"/>
                </a:lnTo>
                <a:lnTo>
                  <a:pt x="5909" y="333"/>
                </a:lnTo>
                <a:lnTo>
                  <a:pt x="5910" y="335"/>
                </a:lnTo>
                <a:lnTo>
                  <a:pt x="5910" y="333"/>
                </a:lnTo>
                <a:lnTo>
                  <a:pt x="5910" y="330"/>
                </a:lnTo>
                <a:lnTo>
                  <a:pt x="5910" y="328"/>
                </a:lnTo>
                <a:lnTo>
                  <a:pt x="5911" y="326"/>
                </a:lnTo>
                <a:lnTo>
                  <a:pt x="5911" y="328"/>
                </a:lnTo>
                <a:lnTo>
                  <a:pt x="5911" y="326"/>
                </a:lnTo>
                <a:lnTo>
                  <a:pt x="5912" y="329"/>
                </a:lnTo>
                <a:lnTo>
                  <a:pt x="5912" y="329"/>
                </a:lnTo>
                <a:lnTo>
                  <a:pt x="5912" y="325"/>
                </a:lnTo>
                <a:lnTo>
                  <a:pt x="5912" y="322"/>
                </a:lnTo>
                <a:lnTo>
                  <a:pt x="5913" y="320"/>
                </a:lnTo>
                <a:lnTo>
                  <a:pt x="5913" y="322"/>
                </a:lnTo>
                <a:lnTo>
                  <a:pt x="5913" y="324"/>
                </a:lnTo>
                <a:lnTo>
                  <a:pt x="5913" y="324"/>
                </a:lnTo>
                <a:lnTo>
                  <a:pt x="5914" y="324"/>
                </a:lnTo>
                <a:lnTo>
                  <a:pt x="5914" y="325"/>
                </a:lnTo>
                <a:lnTo>
                  <a:pt x="5914" y="327"/>
                </a:lnTo>
                <a:lnTo>
                  <a:pt x="5914" y="327"/>
                </a:lnTo>
                <a:lnTo>
                  <a:pt x="5914" y="330"/>
                </a:lnTo>
                <a:lnTo>
                  <a:pt x="5915" y="331"/>
                </a:lnTo>
                <a:lnTo>
                  <a:pt x="5915" y="333"/>
                </a:lnTo>
                <a:lnTo>
                  <a:pt x="5915" y="334"/>
                </a:lnTo>
                <a:lnTo>
                  <a:pt x="5915" y="337"/>
                </a:lnTo>
                <a:lnTo>
                  <a:pt x="5916" y="336"/>
                </a:lnTo>
                <a:lnTo>
                  <a:pt x="5916" y="335"/>
                </a:lnTo>
                <a:lnTo>
                  <a:pt x="5916" y="335"/>
                </a:lnTo>
                <a:lnTo>
                  <a:pt x="5916" y="334"/>
                </a:lnTo>
                <a:lnTo>
                  <a:pt x="5917" y="334"/>
                </a:lnTo>
                <a:lnTo>
                  <a:pt x="5917" y="334"/>
                </a:lnTo>
                <a:lnTo>
                  <a:pt x="5917" y="335"/>
                </a:lnTo>
                <a:lnTo>
                  <a:pt x="5917" y="337"/>
                </a:lnTo>
                <a:lnTo>
                  <a:pt x="5918" y="336"/>
                </a:lnTo>
                <a:lnTo>
                  <a:pt x="5918" y="337"/>
                </a:lnTo>
                <a:lnTo>
                  <a:pt x="5918" y="336"/>
                </a:lnTo>
                <a:lnTo>
                  <a:pt x="5918" y="334"/>
                </a:lnTo>
                <a:lnTo>
                  <a:pt x="5918" y="332"/>
                </a:lnTo>
                <a:lnTo>
                  <a:pt x="5919" y="332"/>
                </a:lnTo>
                <a:lnTo>
                  <a:pt x="5919" y="335"/>
                </a:lnTo>
                <a:lnTo>
                  <a:pt x="5919" y="338"/>
                </a:lnTo>
                <a:lnTo>
                  <a:pt x="5919" y="331"/>
                </a:lnTo>
                <a:lnTo>
                  <a:pt x="5920" y="311"/>
                </a:lnTo>
                <a:lnTo>
                  <a:pt x="5920" y="262"/>
                </a:lnTo>
                <a:lnTo>
                  <a:pt x="5920" y="199"/>
                </a:lnTo>
                <a:lnTo>
                  <a:pt x="5920" y="122"/>
                </a:lnTo>
                <a:lnTo>
                  <a:pt x="5921" y="55"/>
                </a:lnTo>
                <a:lnTo>
                  <a:pt x="5921" y="19"/>
                </a:lnTo>
                <a:lnTo>
                  <a:pt x="5921" y="34"/>
                </a:lnTo>
                <a:lnTo>
                  <a:pt x="5921" y="87"/>
                </a:lnTo>
                <a:lnTo>
                  <a:pt x="5922" y="160"/>
                </a:lnTo>
                <a:lnTo>
                  <a:pt x="5922" y="233"/>
                </a:lnTo>
                <a:lnTo>
                  <a:pt x="5922" y="290"/>
                </a:lnTo>
                <a:lnTo>
                  <a:pt x="5922" y="317"/>
                </a:lnTo>
                <a:lnTo>
                  <a:pt x="5922" y="323"/>
                </a:lnTo>
                <a:lnTo>
                  <a:pt x="5923" y="322"/>
                </a:lnTo>
                <a:lnTo>
                  <a:pt x="5923" y="324"/>
                </a:lnTo>
                <a:lnTo>
                  <a:pt x="5923" y="327"/>
                </a:lnTo>
                <a:lnTo>
                  <a:pt x="5923" y="332"/>
                </a:lnTo>
                <a:lnTo>
                  <a:pt x="5924" y="334"/>
                </a:lnTo>
                <a:lnTo>
                  <a:pt x="5924" y="336"/>
                </a:lnTo>
                <a:lnTo>
                  <a:pt x="5924" y="334"/>
                </a:lnTo>
                <a:lnTo>
                  <a:pt x="5924" y="334"/>
                </a:lnTo>
                <a:lnTo>
                  <a:pt x="5925" y="336"/>
                </a:lnTo>
                <a:lnTo>
                  <a:pt x="5925" y="336"/>
                </a:lnTo>
                <a:lnTo>
                  <a:pt x="5925" y="335"/>
                </a:lnTo>
                <a:lnTo>
                  <a:pt x="5925" y="336"/>
                </a:lnTo>
                <a:lnTo>
                  <a:pt x="5926" y="338"/>
                </a:lnTo>
                <a:lnTo>
                  <a:pt x="5926" y="338"/>
                </a:lnTo>
                <a:lnTo>
                  <a:pt x="5926" y="338"/>
                </a:lnTo>
                <a:lnTo>
                  <a:pt x="5926" y="337"/>
                </a:lnTo>
                <a:lnTo>
                  <a:pt x="5927" y="336"/>
                </a:lnTo>
                <a:lnTo>
                  <a:pt x="5927" y="336"/>
                </a:lnTo>
                <a:lnTo>
                  <a:pt x="5927" y="335"/>
                </a:lnTo>
                <a:lnTo>
                  <a:pt x="5927" y="336"/>
                </a:lnTo>
                <a:lnTo>
                  <a:pt x="5927" y="337"/>
                </a:lnTo>
                <a:lnTo>
                  <a:pt x="5928" y="336"/>
                </a:lnTo>
                <a:lnTo>
                  <a:pt x="5928" y="337"/>
                </a:lnTo>
                <a:lnTo>
                  <a:pt x="5928" y="335"/>
                </a:lnTo>
                <a:lnTo>
                  <a:pt x="5928" y="334"/>
                </a:lnTo>
                <a:lnTo>
                  <a:pt x="5929" y="333"/>
                </a:lnTo>
                <a:lnTo>
                  <a:pt x="5929" y="333"/>
                </a:lnTo>
                <a:lnTo>
                  <a:pt x="5929" y="333"/>
                </a:lnTo>
                <a:lnTo>
                  <a:pt x="5929" y="332"/>
                </a:lnTo>
                <a:lnTo>
                  <a:pt x="5930" y="330"/>
                </a:lnTo>
                <a:lnTo>
                  <a:pt x="5930" y="329"/>
                </a:lnTo>
                <a:lnTo>
                  <a:pt x="5930" y="331"/>
                </a:lnTo>
                <a:lnTo>
                  <a:pt x="5930" y="334"/>
                </a:lnTo>
                <a:lnTo>
                  <a:pt x="5931" y="333"/>
                </a:lnTo>
                <a:lnTo>
                  <a:pt x="5931" y="328"/>
                </a:lnTo>
                <a:lnTo>
                  <a:pt x="5931" y="320"/>
                </a:lnTo>
                <a:lnTo>
                  <a:pt x="5931" y="319"/>
                </a:lnTo>
                <a:lnTo>
                  <a:pt x="5931" y="320"/>
                </a:lnTo>
                <a:lnTo>
                  <a:pt x="5932" y="320"/>
                </a:lnTo>
                <a:lnTo>
                  <a:pt x="5932" y="319"/>
                </a:lnTo>
                <a:lnTo>
                  <a:pt x="5932" y="315"/>
                </a:lnTo>
                <a:lnTo>
                  <a:pt x="5932" y="316"/>
                </a:lnTo>
                <a:lnTo>
                  <a:pt x="5933" y="313"/>
                </a:lnTo>
                <a:lnTo>
                  <a:pt x="5933" y="310"/>
                </a:lnTo>
                <a:lnTo>
                  <a:pt x="5933" y="307"/>
                </a:lnTo>
                <a:lnTo>
                  <a:pt x="5933" y="301"/>
                </a:lnTo>
                <a:lnTo>
                  <a:pt x="5934" y="298"/>
                </a:lnTo>
                <a:lnTo>
                  <a:pt x="5934" y="296"/>
                </a:lnTo>
                <a:lnTo>
                  <a:pt x="5934" y="293"/>
                </a:lnTo>
                <a:lnTo>
                  <a:pt x="5934" y="288"/>
                </a:lnTo>
                <a:lnTo>
                  <a:pt x="5935" y="285"/>
                </a:lnTo>
                <a:lnTo>
                  <a:pt x="5935" y="283"/>
                </a:lnTo>
                <a:lnTo>
                  <a:pt x="5935" y="279"/>
                </a:lnTo>
                <a:lnTo>
                  <a:pt x="5935" y="277"/>
                </a:lnTo>
                <a:lnTo>
                  <a:pt x="5936" y="274"/>
                </a:lnTo>
                <a:lnTo>
                  <a:pt x="5936" y="274"/>
                </a:lnTo>
                <a:lnTo>
                  <a:pt x="5936" y="274"/>
                </a:lnTo>
                <a:lnTo>
                  <a:pt x="5936" y="276"/>
                </a:lnTo>
                <a:lnTo>
                  <a:pt x="5936" y="278"/>
                </a:lnTo>
                <a:lnTo>
                  <a:pt x="5937" y="283"/>
                </a:lnTo>
                <a:lnTo>
                  <a:pt x="5937" y="287"/>
                </a:lnTo>
                <a:lnTo>
                  <a:pt x="5937" y="290"/>
                </a:lnTo>
                <a:lnTo>
                  <a:pt x="5937" y="296"/>
                </a:lnTo>
                <a:lnTo>
                  <a:pt x="5938" y="302"/>
                </a:lnTo>
                <a:lnTo>
                  <a:pt x="5938" y="305"/>
                </a:lnTo>
                <a:lnTo>
                  <a:pt x="5938" y="309"/>
                </a:lnTo>
                <a:lnTo>
                  <a:pt x="5938" y="311"/>
                </a:lnTo>
                <a:lnTo>
                  <a:pt x="5939" y="316"/>
                </a:lnTo>
                <a:lnTo>
                  <a:pt x="5939" y="318"/>
                </a:lnTo>
                <a:lnTo>
                  <a:pt x="5939" y="322"/>
                </a:lnTo>
                <a:lnTo>
                  <a:pt x="5939" y="326"/>
                </a:lnTo>
                <a:lnTo>
                  <a:pt x="5940" y="327"/>
                </a:lnTo>
                <a:lnTo>
                  <a:pt x="5940" y="328"/>
                </a:lnTo>
                <a:lnTo>
                  <a:pt x="5940" y="329"/>
                </a:lnTo>
                <a:lnTo>
                  <a:pt x="5940" y="330"/>
                </a:lnTo>
                <a:lnTo>
                  <a:pt x="5940" y="330"/>
                </a:lnTo>
                <a:lnTo>
                  <a:pt x="5941" y="331"/>
                </a:lnTo>
                <a:lnTo>
                  <a:pt x="5941" y="333"/>
                </a:lnTo>
                <a:lnTo>
                  <a:pt x="5941" y="330"/>
                </a:lnTo>
                <a:lnTo>
                  <a:pt x="5941" y="332"/>
                </a:lnTo>
                <a:lnTo>
                  <a:pt x="5942" y="332"/>
                </a:lnTo>
                <a:lnTo>
                  <a:pt x="5942" y="333"/>
                </a:lnTo>
                <a:lnTo>
                  <a:pt x="5942" y="337"/>
                </a:lnTo>
                <a:lnTo>
                  <a:pt x="5942" y="333"/>
                </a:lnTo>
                <a:lnTo>
                  <a:pt x="5943" y="330"/>
                </a:lnTo>
                <a:lnTo>
                  <a:pt x="5943" y="332"/>
                </a:lnTo>
                <a:lnTo>
                  <a:pt x="5943" y="333"/>
                </a:lnTo>
                <a:lnTo>
                  <a:pt x="5944" y="334"/>
                </a:lnTo>
                <a:lnTo>
                  <a:pt x="5944" y="333"/>
                </a:lnTo>
                <a:lnTo>
                  <a:pt x="5944" y="333"/>
                </a:lnTo>
                <a:lnTo>
                  <a:pt x="5944" y="333"/>
                </a:lnTo>
                <a:lnTo>
                  <a:pt x="5945" y="334"/>
                </a:lnTo>
                <a:lnTo>
                  <a:pt x="5945" y="336"/>
                </a:lnTo>
                <a:lnTo>
                  <a:pt x="5945" y="336"/>
                </a:lnTo>
                <a:lnTo>
                  <a:pt x="5945" y="336"/>
                </a:lnTo>
                <a:lnTo>
                  <a:pt x="5945" y="334"/>
                </a:lnTo>
                <a:lnTo>
                  <a:pt x="5945" y="333"/>
                </a:lnTo>
                <a:lnTo>
                  <a:pt x="5946" y="334"/>
                </a:lnTo>
                <a:lnTo>
                  <a:pt x="5946" y="336"/>
                </a:lnTo>
                <a:lnTo>
                  <a:pt x="5946" y="337"/>
                </a:lnTo>
                <a:lnTo>
                  <a:pt x="5947" y="336"/>
                </a:lnTo>
                <a:lnTo>
                  <a:pt x="5947" y="337"/>
                </a:lnTo>
                <a:lnTo>
                  <a:pt x="5947" y="338"/>
                </a:lnTo>
                <a:lnTo>
                  <a:pt x="5947" y="339"/>
                </a:lnTo>
                <a:lnTo>
                  <a:pt x="5948" y="339"/>
                </a:lnTo>
                <a:lnTo>
                  <a:pt x="5948" y="338"/>
                </a:lnTo>
                <a:lnTo>
                  <a:pt x="5948" y="337"/>
                </a:lnTo>
                <a:lnTo>
                  <a:pt x="5948" y="338"/>
                </a:lnTo>
                <a:lnTo>
                  <a:pt x="5949" y="339"/>
                </a:lnTo>
                <a:lnTo>
                  <a:pt x="5949" y="337"/>
                </a:lnTo>
                <a:lnTo>
                  <a:pt x="5949" y="337"/>
                </a:lnTo>
                <a:lnTo>
                  <a:pt x="5949" y="338"/>
                </a:lnTo>
                <a:lnTo>
                  <a:pt x="5949" y="339"/>
                </a:lnTo>
                <a:lnTo>
                  <a:pt x="5949" y="338"/>
                </a:lnTo>
                <a:lnTo>
                  <a:pt x="5950" y="336"/>
                </a:lnTo>
                <a:lnTo>
                  <a:pt x="5950" y="336"/>
                </a:lnTo>
                <a:lnTo>
                  <a:pt x="5950" y="336"/>
                </a:lnTo>
                <a:lnTo>
                  <a:pt x="5951" y="336"/>
                </a:lnTo>
                <a:lnTo>
                  <a:pt x="5951" y="335"/>
                </a:lnTo>
                <a:lnTo>
                  <a:pt x="5951" y="338"/>
                </a:lnTo>
                <a:lnTo>
                  <a:pt x="5951" y="335"/>
                </a:lnTo>
                <a:lnTo>
                  <a:pt x="5952" y="336"/>
                </a:lnTo>
                <a:lnTo>
                  <a:pt x="5952" y="337"/>
                </a:lnTo>
                <a:lnTo>
                  <a:pt x="5952" y="335"/>
                </a:lnTo>
                <a:lnTo>
                  <a:pt x="5952" y="334"/>
                </a:lnTo>
                <a:lnTo>
                  <a:pt x="5953" y="332"/>
                </a:lnTo>
                <a:lnTo>
                  <a:pt x="5953" y="332"/>
                </a:lnTo>
                <a:lnTo>
                  <a:pt x="5953" y="333"/>
                </a:lnTo>
                <a:lnTo>
                  <a:pt x="5953" y="334"/>
                </a:lnTo>
                <a:lnTo>
                  <a:pt x="5954" y="337"/>
                </a:lnTo>
                <a:lnTo>
                  <a:pt x="5954" y="336"/>
                </a:lnTo>
                <a:lnTo>
                  <a:pt x="5954" y="336"/>
                </a:lnTo>
                <a:lnTo>
                  <a:pt x="5954" y="336"/>
                </a:lnTo>
                <a:lnTo>
                  <a:pt x="5954" y="334"/>
                </a:lnTo>
                <a:lnTo>
                  <a:pt x="5955" y="334"/>
                </a:lnTo>
                <a:lnTo>
                  <a:pt x="5955" y="334"/>
                </a:lnTo>
                <a:lnTo>
                  <a:pt x="5955" y="335"/>
                </a:lnTo>
                <a:lnTo>
                  <a:pt x="5955" y="336"/>
                </a:lnTo>
                <a:lnTo>
                  <a:pt x="5956" y="334"/>
                </a:lnTo>
                <a:lnTo>
                  <a:pt x="5956" y="334"/>
                </a:lnTo>
              </a:path>
            </a:pathLst>
          </a:custGeom>
          <a:noFill/>
          <a:ln w="3175"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Rectangle 67">
            <a:extLst>
              <a:ext uri="{FF2B5EF4-FFF2-40B4-BE49-F238E27FC236}">
                <a16:creationId xmlns:a16="http://schemas.microsoft.com/office/drawing/2014/main" id="{15344CE6-09FB-48C1-94D6-7D80FA76404C}"/>
              </a:ext>
            </a:extLst>
          </p:cNvPr>
          <p:cNvSpPr/>
          <p:nvPr/>
        </p:nvSpPr>
        <p:spPr>
          <a:xfrm>
            <a:off x="7817033" y="2558333"/>
            <a:ext cx="157914" cy="1595667"/>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A1FF948C-84E7-49D0-AF3F-BCECF510C5D2}"/>
              </a:ext>
            </a:extLst>
          </p:cNvPr>
          <p:cNvSpPr txBox="1"/>
          <p:nvPr/>
        </p:nvSpPr>
        <p:spPr>
          <a:xfrm>
            <a:off x="6018347" y="1064594"/>
            <a:ext cx="1755817" cy="261610"/>
          </a:xfrm>
          <a:prstGeom prst="rect">
            <a:avLst/>
          </a:prstGeom>
          <a:noFill/>
        </p:spPr>
        <p:txBody>
          <a:bodyPr wrap="square">
            <a:spAutoFit/>
          </a:bodyPr>
          <a:lstStyle/>
          <a:p>
            <a:r>
              <a:rPr lang="en-US" sz="1050" dirty="0"/>
              <a:t>PVCs are </a:t>
            </a:r>
            <a:r>
              <a:rPr lang="en-US" sz="1050" i="1" dirty="0"/>
              <a:t>not</a:t>
            </a:r>
            <a:r>
              <a:rPr lang="en-US" sz="1050" dirty="0"/>
              <a:t> top discords</a:t>
            </a:r>
          </a:p>
        </p:txBody>
      </p:sp>
      <p:sp>
        <p:nvSpPr>
          <p:cNvPr id="71" name="TextBox 70">
            <a:extLst>
              <a:ext uri="{FF2B5EF4-FFF2-40B4-BE49-F238E27FC236}">
                <a16:creationId xmlns:a16="http://schemas.microsoft.com/office/drawing/2014/main" id="{34CFCCF6-9BD9-4F1A-ADA2-016FE5DFDE3A}"/>
              </a:ext>
            </a:extLst>
          </p:cNvPr>
          <p:cNvSpPr txBox="1"/>
          <p:nvPr/>
        </p:nvSpPr>
        <p:spPr>
          <a:xfrm>
            <a:off x="5603875" y="3487898"/>
            <a:ext cx="3325012" cy="261610"/>
          </a:xfrm>
          <a:prstGeom prst="rect">
            <a:avLst/>
          </a:prstGeom>
          <a:noFill/>
        </p:spPr>
        <p:txBody>
          <a:bodyPr wrap="square">
            <a:spAutoFit/>
          </a:bodyPr>
          <a:lstStyle/>
          <a:p>
            <a:r>
              <a:rPr lang="en-US" sz="1100" dirty="0"/>
              <a:t>Online discords (</a:t>
            </a:r>
            <a:r>
              <a:rPr lang="en-US" sz="1100" dirty="0" err="1"/>
              <a:t>STAMPi</a:t>
            </a:r>
            <a:r>
              <a:rPr lang="en-US" sz="1100" dirty="0"/>
              <a:t>)</a:t>
            </a:r>
          </a:p>
        </p:txBody>
      </p:sp>
      <p:sp>
        <p:nvSpPr>
          <p:cNvPr id="73" name="TextBox 72">
            <a:extLst>
              <a:ext uri="{FF2B5EF4-FFF2-40B4-BE49-F238E27FC236}">
                <a16:creationId xmlns:a16="http://schemas.microsoft.com/office/drawing/2014/main" id="{49DBF1E9-3110-4810-9943-CABEA09CF2A5}"/>
              </a:ext>
            </a:extLst>
          </p:cNvPr>
          <p:cNvSpPr txBox="1"/>
          <p:nvPr/>
        </p:nvSpPr>
        <p:spPr>
          <a:xfrm>
            <a:off x="7158571" y="5860189"/>
            <a:ext cx="5175670" cy="1015663"/>
          </a:xfrm>
          <a:prstGeom prst="rect">
            <a:avLst/>
          </a:prstGeom>
          <a:noFill/>
        </p:spPr>
        <p:txBody>
          <a:bodyPr wrap="square">
            <a:spAutoFit/>
          </a:bodyPr>
          <a:lstStyle/>
          <a:p>
            <a:r>
              <a:rPr lang="en-US" sz="600" b="0" i="0" u="none" strike="noStrike" baseline="0" dirty="0">
                <a:solidFill>
                  <a:srgbClr val="0000FF"/>
                </a:solidFill>
                <a:latin typeface="Courier New" panose="02070309020205020404" pitchFamily="49" charset="0"/>
              </a:rPr>
              <a:t>function</a:t>
            </a:r>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leftMP</a:t>
            </a:r>
            <a:r>
              <a:rPr lang="en-US" sz="600" b="0" i="0" u="none" strike="noStrike" baseline="0" dirty="0">
                <a:solidFill>
                  <a:srgbClr val="000000"/>
                </a:solidFill>
                <a:latin typeface="Courier New" panose="02070309020205020404" pitchFamily="49" charset="0"/>
              </a:rPr>
              <a:t>(T)</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SubsequenceLength</a:t>
            </a:r>
            <a:r>
              <a:rPr lang="en-US" sz="600" b="0" i="0" u="none" strike="noStrike" baseline="0" dirty="0">
                <a:solidFill>
                  <a:srgbClr val="000000"/>
                </a:solidFill>
                <a:latin typeface="Courier New" panose="02070309020205020404" pitchFamily="49" charset="0"/>
              </a:rPr>
              <a:t> = 256;    </a:t>
            </a:r>
            <a:r>
              <a:rPr lang="en-US" sz="600" b="0" i="0" u="none" strike="noStrike" baseline="0" dirty="0">
                <a:solidFill>
                  <a:srgbClr val="3C763D"/>
                </a:solidFill>
                <a:latin typeface="Courier New" panose="02070309020205020404" pitchFamily="49" charset="0"/>
              </a:rPr>
              <a:t>% This is often 'm' in papers</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CurrentIndex</a:t>
            </a:r>
            <a:r>
              <a:rPr lang="en-US" sz="600" b="0" i="0" u="none" strike="noStrike" baseline="0" dirty="0">
                <a:solidFill>
                  <a:srgbClr val="000000"/>
                </a:solidFill>
                <a:latin typeface="Courier New" panose="02070309020205020404" pitchFamily="49" charset="0"/>
              </a:rPr>
              <a:t> = </a:t>
            </a:r>
            <a:r>
              <a:rPr lang="en-US" sz="600" b="0" i="0" u="none" strike="noStrike" baseline="0" dirty="0">
                <a:solidFill>
                  <a:srgbClr val="000000"/>
                </a:solidFill>
                <a:highlight>
                  <a:srgbClr val="FFFF00"/>
                </a:highlight>
                <a:latin typeface="Courier New" panose="02070309020205020404" pitchFamily="49" charset="0"/>
              </a:rPr>
              <a:t>10000</a:t>
            </a:r>
            <a:r>
              <a:rPr lang="en-US" sz="600" b="0" i="0" u="none" strike="noStrike" baseline="0" dirty="0">
                <a:solidFill>
                  <a:srgbClr val="000000"/>
                </a:solidFill>
                <a:latin typeface="Courier New" panose="02070309020205020404" pitchFamily="49" charset="0"/>
              </a:rPr>
              <a:t>;       </a:t>
            </a:r>
            <a:r>
              <a:rPr lang="en-US" sz="600" b="0" i="0" u="none" strike="noStrike" baseline="0" dirty="0">
                <a:solidFill>
                  <a:srgbClr val="3C763D"/>
                </a:solidFill>
                <a:latin typeface="Courier New" panose="02070309020205020404" pitchFamily="49" charset="0"/>
              </a:rPr>
              <a:t>% Start processing only after seeing 10000 points</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  = zeros(size(T));  </a:t>
            </a:r>
            <a:r>
              <a:rPr lang="en-US" sz="600" b="0" i="0" u="none" strike="noStrike" baseline="0" dirty="0">
                <a:solidFill>
                  <a:srgbClr val="3C763D"/>
                </a:solidFill>
                <a:latin typeface="Courier New" panose="02070309020205020404" pitchFamily="49" charset="0"/>
              </a:rPr>
              <a:t>% This is a special Matrix Profile, it only looks left (backwards in time)</a:t>
            </a:r>
          </a:p>
          <a:p>
            <a:r>
              <a:rPr lang="en-US" sz="600" b="0" i="0" u="none" strike="noStrike" baseline="0" dirty="0">
                <a:solidFill>
                  <a:srgbClr val="3C763D"/>
                </a:solidFill>
                <a:latin typeface="Courier New" panose="02070309020205020404" pitchFamily="49" charset="0"/>
              </a:rPr>
              <a:t> </a:t>
            </a:r>
          </a:p>
          <a:p>
            <a:r>
              <a:rPr lang="en-US" sz="600" b="0" i="0" u="none" strike="noStrike" baseline="0" dirty="0">
                <a:solidFill>
                  <a:srgbClr val="0000FF"/>
                </a:solidFill>
                <a:latin typeface="Courier New" panose="02070309020205020404" pitchFamily="49" charset="0"/>
              </a:rPr>
              <a:t>for</a:t>
            </a:r>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i</a:t>
            </a:r>
            <a:r>
              <a:rPr lang="en-US" sz="600" b="0" i="0" u="none" strike="noStrike" baseline="0" dirty="0">
                <a:solidFill>
                  <a:srgbClr val="000000"/>
                </a:solidFill>
                <a:latin typeface="Courier New" panose="02070309020205020404" pitchFamily="49" charset="0"/>
              </a:rPr>
              <a:t> = </a:t>
            </a:r>
            <a:r>
              <a:rPr lang="en-US" sz="600" b="0" i="0" u="none" strike="noStrike" baseline="0" dirty="0" err="1">
                <a:solidFill>
                  <a:srgbClr val="000000"/>
                </a:solidFill>
                <a:latin typeface="Courier New" panose="02070309020205020404" pitchFamily="49" charset="0"/>
              </a:rPr>
              <a:t>CurrentIndex</a:t>
            </a:r>
            <a:r>
              <a:rPr lang="en-US" sz="600" b="0" i="0" u="none" strike="noStrike" baseline="0" dirty="0">
                <a:solidFill>
                  <a:srgbClr val="000000"/>
                </a:solidFill>
                <a:latin typeface="Courier New" panose="02070309020205020404" pitchFamily="49" charset="0"/>
              </a:rPr>
              <a:t> : length(T) - </a:t>
            </a:r>
            <a:r>
              <a:rPr lang="en-US" sz="600" b="0" i="0" u="none" strike="noStrike" baseline="0" dirty="0" err="1">
                <a:solidFill>
                  <a:srgbClr val="000000"/>
                </a:solidFill>
                <a:latin typeface="Courier New" panose="02070309020205020404" pitchFamily="49" charset="0"/>
              </a:rPr>
              <a:t>SubsequenceLength</a:t>
            </a:r>
            <a:r>
              <a:rPr lang="en-US" sz="600" b="0" i="0" u="none" strike="noStrike" baseline="0" dirty="0">
                <a:solidFill>
                  <a:srgbClr val="000000"/>
                </a:solidFill>
                <a:latin typeface="Courier New" panose="02070309020205020404" pitchFamily="49" charset="0"/>
              </a:rPr>
              <a:t> +1;</a:t>
            </a:r>
          </a:p>
          <a:p>
            <a:r>
              <a:rPr lang="en-US" sz="600" b="0" i="0" u="none" strike="noStrike" baseline="0" dirty="0">
                <a:solidFill>
                  <a:srgbClr val="000000"/>
                </a:solidFill>
                <a:latin typeface="Courier New" panose="02070309020205020404" pitchFamily="49" charset="0"/>
              </a:rPr>
              <a:t>      </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a:t>
            </a:r>
            <a:r>
              <a:rPr lang="en-US" sz="600" b="0" i="0" u="none" strike="noStrike" baseline="0" dirty="0" err="1">
                <a:solidFill>
                  <a:srgbClr val="000000"/>
                </a:solidFill>
                <a:latin typeface="Courier New" panose="02070309020205020404" pitchFamily="49" charset="0"/>
              </a:rPr>
              <a:t>i</a:t>
            </a:r>
            <a:r>
              <a:rPr lang="en-US" sz="600" b="0" i="0" u="none" strike="noStrike" baseline="0" dirty="0">
                <a:solidFill>
                  <a:srgbClr val="000000"/>
                </a:solidFill>
                <a:latin typeface="Courier New" panose="02070309020205020404" pitchFamily="49" charset="0"/>
              </a:rPr>
              <a:t>) = min( MASS_V3(T(1:i), T(i:i+SubsequenceLength-1) , 256*8)); </a:t>
            </a:r>
            <a:r>
              <a:rPr lang="en-US" sz="600" b="0" i="0" u="none" strike="noStrike" baseline="0" dirty="0">
                <a:solidFill>
                  <a:srgbClr val="3C763D"/>
                </a:solidFill>
                <a:latin typeface="Courier New" panose="02070309020205020404" pitchFamily="49" charset="0"/>
              </a:rPr>
              <a:t>% all the data we have seen    </a:t>
            </a:r>
          </a:p>
          <a:p>
            <a:r>
              <a:rPr lang="en-US" sz="600" b="0" i="0" u="none" strike="noStrike" baseline="0" dirty="0">
                <a:solidFill>
                  <a:srgbClr val="0000FF"/>
                </a:solidFill>
                <a:latin typeface="Courier New" panose="02070309020205020404" pitchFamily="49" charset="0"/>
              </a:rPr>
              <a:t>end</a:t>
            </a:r>
          </a:p>
          <a:p>
            <a:r>
              <a:rPr lang="en-US" sz="600" b="0" i="0" u="none" strike="noStrike" baseline="0" dirty="0">
                <a:solidFill>
                  <a:srgbClr val="0000FF"/>
                </a:solidFill>
                <a:latin typeface="Courier New" panose="02070309020205020404" pitchFamily="49" charset="0"/>
              </a:rPr>
              <a:t> </a:t>
            </a:r>
            <a:r>
              <a:rPr lang="en-US" sz="600" b="0" i="0" u="none" strike="noStrike" baseline="0" dirty="0">
                <a:solidFill>
                  <a:srgbClr val="000000"/>
                </a:solidFill>
                <a:latin typeface="Courier New" panose="02070309020205020404" pitchFamily="49" charset="0"/>
              </a:rPr>
              <a:t>  figure;, hold </a:t>
            </a:r>
            <a:r>
              <a:rPr lang="en-US" sz="600" b="0" i="0" u="none" strike="noStrike" baseline="0" dirty="0">
                <a:solidFill>
                  <a:srgbClr val="A020F0"/>
                </a:solidFill>
                <a:latin typeface="Courier New" panose="02070309020205020404" pitchFamily="49" charset="0"/>
              </a:rPr>
              <a:t>on</a:t>
            </a:r>
            <a:r>
              <a:rPr lang="en-US" sz="600" b="0" i="0" u="none" strike="noStrike" baseline="0" dirty="0">
                <a:latin typeface="Courier New" panose="02070309020205020404" pitchFamily="49" charset="0"/>
              </a:rPr>
              <a:t>;, </a:t>
            </a:r>
            <a:r>
              <a:rPr lang="en-US" sz="600" b="0" i="0" u="none" strike="noStrike" baseline="0" dirty="0">
                <a:solidFill>
                  <a:srgbClr val="000000"/>
                </a:solidFill>
                <a:latin typeface="Courier New" panose="02070309020205020404" pitchFamily="49" charset="0"/>
              </a:rPr>
              <a:t> plot(</a:t>
            </a:r>
            <a:r>
              <a:rPr lang="en-US" sz="600" b="0" i="0" u="none" strike="noStrike" baseline="0" dirty="0" err="1">
                <a:solidFill>
                  <a:srgbClr val="000000"/>
                </a:solidFill>
                <a:latin typeface="Courier New" panose="02070309020205020404" pitchFamily="49" charset="0"/>
              </a:rPr>
              <a:t>Left_MP</a:t>
            </a:r>
            <a:r>
              <a:rPr lang="en-US" sz="600" b="0" i="0" u="none" strike="noStrike" baseline="0" dirty="0">
                <a:solidFill>
                  <a:srgbClr val="000000"/>
                </a:solidFill>
                <a:latin typeface="Courier New" panose="02070309020205020404" pitchFamily="49" charset="0"/>
              </a:rPr>
              <a:t>);,</a:t>
            </a:r>
            <a:r>
              <a:rPr lang="fr-FR" sz="600" b="0" i="0" u="none" strike="noStrike" baseline="0" dirty="0">
                <a:solidFill>
                  <a:srgbClr val="000000"/>
                </a:solidFill>
                <a:latin typeface="Courier New" panose="02070309020205020404" pitchFamily="49" charset="0"/>
              </a:rPr>
              <a:t> plot(</a:t>
            </a:r>
            <a:r>
              <a:rPr lang="fr-FR" sz="600" b="0" i="0" u="none" strike="noStrike" baseline="0" dirty="0" err="1">
                <a:solidFill>
                  <a:srgbClr val="000000"/>
                </a:solidFill>
                <a:latin typeface="Courier New" panose="02070309020205020404" pitchFamily="49" charset="0"/>
              </a:rPr>
              <a:t>zscore</a:t>
            </a:r>
            <a:r>
              <a:rPr lang="fr-FR" sz="600" b="0" i="0" u="none" strike="noStrike" baseline="0" dirty="0">
                <a:solidFill>
                  <a:srgbClr val="000000"/>
                </a:solidFill>
                <a:latin typeface="Courier New" panose="02070309020205020404" pitchFamily="49" charset="0"/>
              </a:rPr>
              <a:t>(T)-8,</a:t>
            </a:r>
            <a:r>
              <a:rPr lang="fr-FR" sz="600" b="0" i="0" u="none" strike="noStrike" baseline="0" dirty="0">
                <a:solidFill>
                  <a:srgbClr val="A020F0"/>
                </a:solidFill>
                <a:latin typeface="Courier New" panose="02070309020205020404" pitchFamily="49" charset="0"/>
              </a:rPr>
              <a:t>’r'</a:t>
            </a:r>
            <a:r>
              <a:rPr lang="fr-FR" sz="600" b="0" i="0" u="none" strike="noStrike" baseline="0" dirty="0">
                <a:solidFill>
                  <a:srgbClr val="000000"/>
                </a:solidFill>
                <a:latin typeface="Courier New" panose="02070309020205020404" pitchFamily="49" charset="0"/>
              </a:rPr>
              <a:t>);</a:t>
            </a:r>
          </a:p>
          <a:p>
            <a:r>
              <a:rPr lang="en-US" sz="600" b="0" i="0" u="none" strike="noStrike" baseline="0" dirty="0">
                <a:solidFill>
                  <a:srgbClr val="0000FF"/>
                </a:solidFill>
                <a:latin typeface="Courier New" panose="02070309020205020404" pitchFamily="49" charset="0"/>
              </a:rPr>
              <a:t>end</a:t>
            </a:r>
          </a:p>
        </p:txBody>
      </p:sp>
      <p:sp>
        <p:nvSpPr>
          <p:cNvPr id="75" name="TextBox 74">
            <a:extLst>
              <a:ext uri="{FF2B5EF4-FFF2-40B4-BE49-F238E27FC236}">
                <a16:creationId xmlns:a16="http://schemas.microsoft.com/office/drawing/2014/main" id="{64A47CEC-438D-48AB-8B5A-02F0B182EF05}"/>
              </a:ext>
            </a:extLst>
          </p:cNvPr>
          <p:cNvSpPr txBox="1"/>
          <p:nvPr/>
        </p:nvSpPr>
        <p:spPr>
          <a:xfrm>
            <a:off x="7158571" y="5631846"/>
            <a:ext cx="4274914" cy="276999"/>
          </a:xfrm>
          <a:prstGeom prst="rect">
            <a:avLst/>
          </a:prstGeom>
          <a:noFill/>
        </p:spPr>
        <p:txBody>
          <a:bodyPr wrap="square">
            <a:spAutoFit/>
          </a:bodyPr>
          <a:lstStyle/>
          <a:p>
            <a:r>
              <a:rPr lang="en-US" sz="1200" dirty="0">
                <a:latin typeface="Courier New" panose="02070309020205020404" pitchFamily="49" charset="0"/>
                <a:cs typeface="Courier New" panose="02070309020205020404" pitchFamily="49" charset="0"/>
              </a:rPr>
              <a:t>&gt;&gt; </a:t>
            </a:r>
            <a:r>
              <a:rPr lang="en-US" sz="1200" dirty="0" err="1">
                <a:latin typeface="Courier New" panose="02070309020205020404" pitchFamily="49" charset="0"/>
                <a:cs typeface="Courier New" panose="02070309020205020404" pitchFamily="49" charset="0"/>
              </a:rPr>
              <a:t>leftMP</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edbECG</a:t>
            </a:r>
            <a:r>
              <a:rPr lang="en-US" sz="1200" dirty="0">
                <a:latin typeface="Courier New" panose="02070309020205020404" pitchFamily="49" charset="0"/>
                <a:cs typeface="Courier New" panose="02070309020205020404" pitchFamily="49" charset="0"/>
              </a:rPr>
              <a:t> )</a:t>
            </a:r>
          </a:p>
        </p:txBody>
      </p:sp>
      <p:sp>
        <p:nvSpPr>
          <p:cNvPr id="76" name="TextBox 75">
            <a:extLst>
              <a:ext uri="{FF2B5EF4-FFF2-40B4-BE49-F238E27FC236}">
                <a16:creationId xmlns:a16="http://schemas.microsoft.com/office/drawing/2014/main" id="{873076A0-B86C-4487-8678-8F07B6BC2BD5}"/>
              </a:ext>
            </a:extLst>
          </p:cNvPr>
          <p:cNvSpPr txBox="1"/>
          <p:nvPr/>
        </p:nvSpPr>
        <p:spPr>
          <a:xfrm>
            <a:off x="44371" y="4650371"/>
            <a:ext cx="6534229" cy="2123658"/>
          </a:xfrm>
          <a:prstGeom prst="rect">
            <a:avLst/>
          </a:prstGeom>
          <a:noFill/>
        </p:spPr>
        <p:txBody>
          <a:bodyPr wrap="square" rtlCol="0">
            <a:spAutoFit/>
          </a:bodyPr>
          <a:lstStyle/>
          <a:p>
            <a:r>
              <a:rPr lang="en-US" b="1" dirty="0"/>
              <a:t>Conclusion</a:t>
            </a:r>
          </a:p>
          <a:p>
            <a:r>
              <a:rPr lang="en-US" sz="1600" dirty="0"/>
              <a:t>The “twin freak” issue is not, and never really was a problem.</a:t>
            </a:r>
          </a:p>
          <a:p>
            <a:r>
              <a:rPr lang="en-US" sz="1600" dirty="0"/>
              <a:t>It is fixable by doing the above, or by considering the k</a:t>
            </a:r>
            <a:r>
              <a:rPr lang="en-US" sz="1600" baseline="30000" dirty="0"/>
              <a:t>th</a:t>
            </a:r>
            <a:r>
              <a:rPr lang="en-US" sz="1600" dirty="0"/>
              <a:t> nearest neighbor</a:t>
            </a:r>
            <a:r>
              <a:rPr lang="en-US" sz="1600" baseline="30000" dirty="0"/>
              <a:t>1</a:t>
            </a:r>
            <a:r>
              <a:rPr lang="en-US" sz="1600" dirty="0"/>
              <a:t>, or several other trivial ideas. Several papers contrived to make [a] or find datasets the exhibited this issue, but it is simply a non-issue.   </a:t>
            </a:r>
          </a:p>
          <a:p>
            <a:endParaRPr lang="en-US" dirty="0"/>
          </a:p>
          <a:p>
            <a:r>
              <a:rPr lang="en-US" sz="1200" dirty="0"/>
              <a:t>[a] https://www.cs.ucr.edu/~eamonn/discord_sigkdd.pdf</a:t>
            </a:r>
          </a:p>
          <a:p>
            <a:endParaRPr lang="en-US" sz="1200" dirty="0"/>
          </a:p>
          <a:p>
            <a:r>
              <a:rPr lang="en-US" sz="1000" baseline="30000" dirty="0"/>
              <a:t>1</a:t>
            </a:r>
            <a:r>
              <a:rPr lang="en-US" sz="800" dirty="0"/>
              <a:t>A handful of papers noted this, but bemoaned the fact k was a parameter, then they went on to introduce an alternative with 3 or 4 parameters! </a:t>
            </a:r>
            <a:endParaRPr lang="en-US" sz="1000" dirty="0"/>
          </a:p>
        </p:txBody>
      </p:sp>
      <p:sp>
        <p:nvSpPr>
          <p:cNvPr id="77" name="Rectangle 76">
            <a:extLst>
              <a:ext uri="{FF2B5EF4-FFF2-40B4-BE49-F238E27FC236}">
                <a16:creationId xmlns:a16="http://schemas.microsoft.com/office/drawing/2014/main" id="{DECB0D07-A98B-4071-ACD4-FC24593778F8}"/>
              </a:ext>
            </a:extLst>
          </p:cNvPr>
          <p:cNvSpPr/>
          <p:nvPr/>
        </p:nvSpPr>
        <p:spPr>
          <a:xfrm>
            <a:off x="7813758" y="620266"/>
            <a:ext cx="181380" cy="419216"/>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BA956527-64A2-4051-A3D7-8173F208ECA8}"/>
              </a:ext>
            </a:extLst>
          </p:cNvPr>
          <p:cNvSpPr/>
          <p:nvPr/>
        </p:nvSpPr>
        <p:spPr>
          <a:xfrm>
            <a:off x="8264057" y="620266"/>
            <a:ext cx="181380" cy="419216"/>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26ECD57A-0830-4AF7-AE88-57077CF8A9AA}"/>
              </a:ext>
            </a:extLst>
          </p:cNvPr>
          <p:cNvSpPr txBox="1"/>
          <p:nvPr/>
        </p:nvSpPr>
        <p:spPr>
          <a:xfrm>
            <a:off x="5768349" y="1642311"/>
            <a:ext cx="3325012" cy="261610"/>
          </a:xfrm>
          <a:prstGeom prst="rect">
            <a:avLst/>
          </a:prstGeom>
          <a:noFill/>
        </p:spPr>
        <p:txBody>
          <a:bodyPr wrap="square">
            <a:spAutoFit/>
          </a:bodyPr>
          <a:lstStyle/>
          <a:p>
            <a:r>
              <a:rPr lang="en-US" sz="1100" dirty="0"/>
              <a:t>batch discords (Matrix Profile)</a:t>
            </a:r>
          </a:p>
        </p:txBody>
      </p:sp>
      <p:cxnSp>
        <p:nvCxnSpPr>
          <p:cNvPr id="239" name="Straight Arrow Connector 238">
            <a:extLst>
              <a:ext uri="{FF2B5EF4-FFF2-40B4-BE49-F238E27FC236}">
                <a16:creationId xmlns:a16="http://schemas.microsoft.com/office/drawing/2014/main" id="{B42405D2-6357-43FA-ADC8-BE22DDCFAF61}"/>
              </a:ext>
            </a:extLst>
          </p:cNvPr>
          <p:cNvCxnSpPr>
            <a:cxnSpLocks/>
          </p:cNvCxnSpPr>
          <p:nvPr/>
        </p:nvCxnSpPr>
        <p:spPr>
          <a:xfrm flipV="1">
            <a:off x="7530547" y="1057015"/>
            <a:ext cx="283210" cy="1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0D012FC1-2768-4077-9415-0AD854F860B8}"/>
              </a:ext>
            </a:extLst>
          </p:cNvPr>
          <p:cNvSpPr txBox="1"/>
          <p:nvPr/>
        </p:nvSpPr>
        <p:spPr>
          <a:xfrm>
            <a:off x="7530547" y="4588316"/>
            <a:ext cx="4359639" cy="523220"/>
          </a:xfrm>
          <a:prstGeom prst="rect">
            <a:avLst/>
          </a:prstGeom>
          <a:noFill/>
        </p:spPr>
        <p:txBody>
          <a:bodyPr wrap="square">
            <a:spAutoFit/>
          </a:bodyPr>
          <a:lstStyle/>
          <a:p>
            <a:r>
              <a:rPr lang="en-US" sz="1400" dirty="0"/>
              <a:t>Did we fail to find the second anomaly? No, once we find the first, we can identify any subsequent occurrence. </a:t>
            </a:r>
          </a:p>
        </p:txBody>
      </p:sp>
      <p:sp>
        <p:nvSpPr>
          <p:cNvPr id="67" name="TextBox 66">
            <a:extLst>
              <a:ext uri="{FF2B5EF4-FFF2-40B4-BE49-F238E27FC236}">
                <a16:creationId xmlns:a16="http://schemas.microsoft.com/office/drawing/2014/main" id="{15C5AF27-BF82-4846-B7C7-539F4A7BAC54}"/>
              </a:ext>
            </a:extLst>
          </p:cNvPr>
          <p:cNvSpPr txBox="1"/>
          <p:nvPr/>
        </p:nvSpPr>
        <p:spPr>
          <a:xfrm>
            <a:off x="1605140" y="3361494"/>
            <a:ext cx="6169024" cy="369332"/>
          </a:xfrm>
          <a:prstGeom prst="rect">
            <a:avLst/>
          </a:prstGeom>
          <a:noFill/>
        </p:spPr>
        <p:txBody>
          <a:bodyPr wrap="square">
            <a:spAutoFit/>
          </a:bodyPr>
          <a:lstStyle/>
          <a:p>
            <a:r>
              <a:rPr lang="en-US" sz="1800" dirty="0"/>
              <a:t>Solved!</a:t>
            </a:r>
            <a:endParaRPr lang="en-US" dirty="0"/>
          </a:p>
        </p:txBody>
      </p:sp>
    </p:spTree>
    <p:extLst>
      <p:ext uri="{BB962C8B-B14F-4D97-AF65-F5344CB8AC3E}">
        <p14:creationId xmlns:p14="http://schemas.microsoft.com/office/powerpoint/2010/main" val="967238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Line 6">
            <a:extLst>
              <a:ext uri="{FF2B5EF4-FFF2-40B4-BE49-F238E27FC236}">
                <a16:creationId xmlns:a16="http://schemas.microsoft.com/office/drawing/2014/main" id="{AD549320-DECA-40CB-8DFC-BE6E89941080}"/>
              </a:ext>
            </a:extLst>
          </p:cNvPr>
          <p:cNvSpPr>
            <a:spLocks noChangeShapeType="1"/>
          </p:cNvSpPr>
          <p:nvPr/>
        </p:nvSpPr>
        <p:spPr bwMode="auto">
          <a:xfrm>
            <a:off x="2787176" y="6072819"/>
            <a:ext cx="94551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7">
            <a:extLst>
              <a:ext uri="{FF2B5EF4-FFF2-40B4-BE49-F238E27FC236}">
                <a16:creationId xmlns:a16="http://schemas.microsoft.com/office/drawing/2014/main" id="{9449739F-8869-432A-996E-029ED7DF2302}"/>
              </a:ext>
            </a:extLst>
          </p:cNvPr>
          <p:cNvSpPr>
            <a:spLocks noChangeShapeType="1"/>
          </p:cNvSpPr>
          <p:nvPr/>
        </p:nvSpPr>
        <p:spPr bwMode="auto">
          <a:xfrm flipV="1">
            <a:off x="2787176"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8">
            <a:extLst>
              <a:ext uri="{FF2B5EF4-FFF2-40B4-BE49-F238E27FC236}">
                <a16:creationId xmlns:a16="http://schemas.microsoft.com/office/drawing/2014/main" id="{01C42827-8D24-461A-AEE2-740B5392F8A2}"/>
              </a:ext>
            </a:extLst>
          </p:cNvPr>
          <p:cNvSpPr>
            <a:spLocks noChangeShapeType="1"/>
          </p:cNvSpPr>
          <p:nvPr/>
        </p:nvSpPr>
        <p:spPr bwMode="auto">
          <a:xfrm flipV="1">
            <a:off x="3733326"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9">
            <a:extLst>
              <a:ext uri="{FF2B5EF4-FFF2-40B4-BE49-F238E27FC236}">
                <a16:creationId xmlns:a16="http://schemas.microsoft.com/office/drawing/2014/main" id="{C6503B79-83BC-4DF8-9112-C5E5B0232131}"/>
              </a:ext>
            </a:extLst>
          </p:cNvPr>
          <p:cNvSpPr>
            <a:spLocks noChangeShapeType="1"/>
          </p:cNvSpPr>
          <p:nvPr/>
        </p:nvSpPr>
        <p:spPr bwMode="auto">
          <a:xfrm flipV="1">
            <a:off x="4677889"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0">
            <a:extLst>
              <a:ext uri="{FF2B5EF4-FFF2-40B4-BE49-F238E27FC236}">
                <a16:creationId xmlns:a16="http://schemas.microsoft.com/office/drawing/2014/main" id="{917CFD12-BD2C-4713-846A-0E407CE1AC4A}"/>
              </a:ext>
            </a:extLst>
          </p:cNvPr>
          <p:cNvSpPr>
            <a:spLocks noChangeShapeType="1"/>
          </p:cNvSpPr>
          <p:nvPr/>
        </p:nvSpPr>
        <p:spPr bwMode="auto">
          <a:xfrm flipV="1">
            <a:off x="5624039"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11">
            <a:extLst>
              <a:ext uri="{FF2B5EF4-FFF2-40B4-BE49-F238E27FC236}">
                <a16:creationId xmlns:a16="http://schemas.microsoft.com/office/drawing/2014/main" id="{AE17770C-AE9A-449E-937C-DD1E24E0B96A}"/>
              </a:ext>
            </a:extLst>
          </p:cNvPr>
          <p:cNvSpPr>
            <a:spLocks noChangeShapeType="1"/>
          </p:cNvSpPr>
          <p:nvPr/>
        </p:nvSpPr>
        <p:spPr bwMode="auto">
          <a:xfrm flipV="1">
            <a:off x="6570189"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12">
            <a:extLst>
              <a:ext uri="{FF2B5EF4-FFF2-40B4-BE49-F238E27FC236}">
                <a16:creationId xmlns:a16="http://schemas.microsoft.com/office/drawing/2014/main" id="{7FE744E0-31FB-4A38-92BF-FA4A8E025FD6}"/>
              </a:ext>
            </a:extLst>
          </p:cNvPr>
          <p:cNvSpPr>
            <a:spLocks noChangeShapeType="1"/>
          </p:cNvSpPr>
          <p:nvPr/>
        </p:nvSpPr>
        <p:spPr bwMode="auto">
          <a:xfrm flipV="1">
            <a:off x="7514751"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13">
            <a:extLst>
              <a:ext uri="{FF2B5EF4-FFF2-40B4-BE49-F238E27FC236}">
                <a16:creationId xmlns:a16="http://schemas.microsoft.com/office/drawing/2014/main" id="{632B3B39-37BD-48D1-A84F-D7D63D7C9074}"/>
              </a:ext>
            </a:extLst>
          </p:cNvPr>
          <p:cNvSpPr>
            <a:spLocks noChangeShapeType="1"/>
          </p:cNvSpPr>
          <p:nvPr/>
        </p:nvSpPr>
        <p:spPr bwMode="auto">
          <a:xfrm flipV="1">
            <a:off x="8460901"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4">
            <a:extLst>
              <a:ext uri="{FF2B5EF4-FFF2-40B4-BE49-F238E27FC236}">
                <a16:creationId xmlns:a16="http://schemas.microsoft.com/office/drawing/2014/main" id="{F778ECE1-39BE-40F7-8DF2-7784A55EB9F5}"/>
              </a:ext>
            </a:extLst>
          </p:cNvPr>
          <p:cNvSpPr>
            <a:spLocks noChangeShapeType="1"/>
          </p:cNvSpPr>
          <p:nvPr/>
        </p:nvSpPr>
        <p:spPr bwMode="auto">
          <a:xfrm flipV="1">
            <a:off x="9405464"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15">
            <a:extLst>
              <a:ext uri="{FF2B5EF4-FFF2-40B4-BE49-F238E27FC236}">
                <a16:creationId xmlns:a16="http://schemas.microsoft.com/office/drawing/2014/main" id="{11A845E2-8412-4D03-A4C0-2D0BC9FB9C38}"/>
              </a:ext>
            </a:extLst>
          </p:cNvPr>
          <p:cNvSpPr>
            <a:spLocks noChangeShapeType="1"/>
          </p:cNvSpPr>
          <p:nvPr/>
        </p:nvSpPr>
        <p:spPr bwMode="auto">
          <a:xfrm flipV="1">
            <a:off x="10351614"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16">
            <a:extLst>
              <a:ext uri="{FF2B5EF4-FFF2-40B4-BE49-F238E27FC236}">
                <a16:creationId xmlns:a16="http://schemas.microsoft.com/office/drawing/2014/main" id="{F222753D-5B2D-4D72-BFEE-3D6D5D772191}"/>
              </a:ext>
            </a:extLst>
          </p:cNvPr>
          <p:cNvSpPr>
            <a:spLocks noChangeShapeType="1"/>
          </p:cNvSpPr>
          <p:nvPr/>
        </p:nvSpPr>
        <p:spPr bwMode="auto">
          <a:xfrm flipV="1">
            <a:off x="11297764"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17">
            <a:extLst>
              <a:ext uri="{FF2B5EF4-FFF2-40B4-BE49-F238E27FC236}">
                <a16:creationId xmlns:a16="http://schemas.microsoft.com/office/drawing/2014/main" id="{7BA1E43B-6112-41C2-9EA8-DA9B096BD651}"/>
              </a:ext>
            </a:extLst>
          </p:cNvPr>
          <p:cNvSpPr>
            <a:spLocks noChangeShapeType="1"/>
          </p:cNvSpPr>
          <p:nvPr/>
        </p:nvSpPr>
        <p:spPr bwMode="auto">
          <a:xfrm flipV="1">
            <a:off x="12242326" y="5977569"/>
            <a:ext cx="0" cy="9525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Rectangle 18">
            <a:extLst>
              <a:ext uri="{FF2B5EF4-FFF2-40B4-BE49-F238E27FC236}">
                <a16:creationId xmlns:a16="http://schemas.microsoft.com/office/drawing/2014/main" id="{F594293B-E3DE-4D88-BADC-4142A384572F}"/>
              </a:ext>
            </a:extLst>
          </p:cNvPr>
          <p:cNvSpPr>
            <a:spLocks noChangeArrowheads="1"/>
          </p:cNvSpPr>
          <p:nvPr/>
        </p:nvSpPr>
        <p:spPr bwMode="auto">
          <a:xfrm>
            <a:off x="2758601" y="6126794"/>
            <a:ext cx="1016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 name="Rectangle 19">
            <a:extLst>
              <a:ext uri="{FF2B5EF4-FFF2-40B4-BE49-F238E27FC236}">
                <a16:creationId xmlns:a16="http://schemas.microsoft.com/office/drawing/2014/main" id="{AD2CDF58-41B4-4CD4-A9C2-463A173B4A05}"/>
              </a:ext>
            </a:extLst>
          </p:cNvPr>
          <p:cNvSpPr>
            <a:spLocks noChangeArrowheads="1"/>
          </p:cNvSpPr>
          <p:nvPr/>
        </p:nvSpPr>
        <p:spPr bwMode="auto">
          <a:xfrm>
            <a:off x="3628551"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 name="Rectangle 20">
            <a:extLst>
              <a:ext uri="{FF2B5EF4-FFF2-40B4-BE49-F238E27FC236}">
                <a16:creationId xmlns:a16="http://schemas.microsoft.com/office/drawing/2014/main" id="{AC1260C1-10F5-45ED-BA55-6FD70707E71B}"/>
              </a:ext>
            </a:extLst>
          </p:cNvPr>
          <p:cNvSpPr>
            <a:spLocks noChangeArrowheads="1"/>
          </p:cNvSpPr>
          <p:nvPr/>
        </p:nvSpPr>
        <p:spPr bwMode="auto">
          <a:xfrm>
            <a:off x="4571526"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 name="Rectangle 21">
            <a:extLst>
              <a:ext uri="{FF2B5EF4-FFF2-40B4-BE49-F238E27FC236}">
                <a16:creationId xmlns:a16="http://schemas.microsoft.com/office/drawing/2014/main" id="{5204015D-0F3C-42CC-8D75-B2DE8CB2552D}"/>
              </a:ext>
            </a:extLst>
          </p:cNvPr>
          <p:cNvSpPr>
            <a:spLocks noChangeArrowheads="1"/>
          </p:cNvSpPr>
          <p:nvPr/>
        </p:nvSpPr>
        <p:spPr bwMode="auto">
          <a:xfrm>
            <a:off x="5519264"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4" name="Rectangle 22">
            <a:extLst>
              <a:ext uri="{FF2B5EF4-FFF2-40B4-BE49-F238E27FC236}">
                <a16:creationId xmlns:a16="http://schemas.microsoft.com/office/drawing/2014/main" id="{4C236A74-3A6E-46E1-B0BC-B3C86B039A9C}"/>
              </a:ext>
            </a:extLst>
          </p:cNvPr>
          <p:cNvSpPr>
            <a:spLocks noChangeArrowheads="1"/>
          </p:cNvSpPr>
          <p:nvPr/>
        </p:nvSpPr>
        <p:spPr bwMode="auto">
          <a:xfrm>
            <a:off x="6462239"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4000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5" name="Rectangle 23">
            <a:extLst>
              <a:ext uri="{FF2B5EF4-FFF2-40B4-BE49-F238E27FC236}">
                <a16:creationId xmlns:a16="http://schemas.microsoft.com/office/drawing/2014/main" id="{8DF427B5-47BE-48E8-A1DA-D4B37931DF41}"/>
              </a:ext>
            </a:extLst>
          </p:cNvPr>
          <p:cNvSpPr>
            <a:spLocks noChangeArrowheads="1"/>
          </p:cNvSpPr>
          <p:nvPr/>
        </p:nvSpPr>
        <p:spPr bwMode="auto">
          <a:xfrm>
            <a:off x="7409976"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6" name="Rectangle 24">
            <a:extLst>
              <a:ext uri="{FF2B5EF4-FFF2-40B4-BE49-F238E27FC236}">
                <a16:creationId xmlns:a16="http://schemas.microsoft.com/office/drawing/2014/main" id="{323CC3D4-9B8A-4D40-8064-7492218096E5}"/>
              </a:ext>
            </a:extLst>
          </p:cNvPr>
          <p:cNvSpPr>
            <a:spLocks noChangeArrowheads="1"/>
          </p:cNvSpPr>
          <p:nvPr/>
        </p:nvSpPr>
        <p:spPr bwMode="auto">
          <a:xfrm>
            <a:off x="8352951"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6000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 name="Rectangle 25">
            <a:extLst>
              <a:ext uri="{FF2B5EF4-FFF2-40B4-BE49-F238E27FC236}">
                <a16:creationId xmlns:a16="http://schemas.microsoft.com/office/drawing/2014/main" id="{D656E8D0-C335-41A7-857B-F55B55CC7C47}"/>
              </a:ext>
            </a:extLst>
          </p:cNvPr>
          <p:cNvSpPr>
            <a:spLocks noChangeArrowheads="1"/>
          </p:cNvSpPr>
          <p:nvPr/>
        </p:nvSpPr>
        <p:spPr bwMode="auto">
          <a:xfrm>
            <a:off x="9302276"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7000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8" name="Rectangle 26">
            <a:extLst>
              <a:ext uri="{FF2B5EF4-FFF2-40B4-BE49-F238E27FC236}">
                <a16:creationId xmlns:a16="http://schemas.microsoft.com/office/drawing/2014/main" id="{C68F2C52-0A3A-4DC3-ACEC-F2EAFE89A957}"/>
              </a:ext>
            </a:extLst>
          </p:cNvPr>
          <p:cNvSpPr>
            <a:spLocks noChangeArrowheads="1"/>
          </p:cNvSpPr>
          <p:nvPr/>
        </p:nvSpPr>
        <p:spPr bwMode="auto">
          <a:xfrm>
            <a:off x="10245251"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8000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9" name="Rectangle 27">
            <a:extLst>
              <a:ext uri="{FF2B5EF4-FFF2-40B4-BE49-F238E27FC236}">
                <a16:creationId xmlns:a16="http://schemas.microsoft.com/office/drawing/2014/main" id="{5F889173-346A-472F-8E3D-A8A39D51C1E7}"/>
              </a:ext>
            </a:extLst>
          </p:cNvPr>
          <p:cNvSpPr>
            <a:spLocks noChangeArrowheads="1"/>
          </p:cNvSpPr>
          <p:nvPr/>
        </p:nvSpPr>
        <p:spPr bwMode="auto">
          <a:xfrm>
            <a:off x="11192989" y="6126794"/>
            <a:ext cx="271463"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9000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 name="Rectangle 28">
            <a:extLst>
              <a:ext uri="{FF2B5EF4-FFF2-40B4-BE49-F238E27FC236}">
                <a16:creationId xmlns:a16="http://schemas.microsoft.com/office/drawing/2014/main" id="{38973EB1-127B-446B-ACD2-76A272550D84}"/>
              </a:ext>
            </a:extLst>
          </p:cNvPr>
          <p:cNvSpPr>
            <a:spLocks noChangeArrowheads="1"/>
          </p:cNvSpPr>
          <p:nvPr/>
        </p:nvSpPr>
        <p:spPr bwMode="auto">
          <a:xfrm>
            <a:off x="12105801" y="6126794"/>
            <a:ext cx="330200" cy="1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262626"/>
                </a:solidFill>
                <a:effectLst/>
                <a:latin typeface="Arial" panose="020B0604020202020204" pitchFamily="34" charset="0"/>
              </a:rPr>
              <a:t>10000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2" name="Line 30">
            <a:extLst>
              <a:ext uri="{FF2B5EF4-FFF2-40B4-BE49-F238E27FC236}">
                <a16:creationId xmlns:a16="http://schemas.microsoft.com/office/drawing/2014/main" id="{8927CD4D-B9BB-4930-9D19-FD1EA1DEE4E2}"/>
              </a:ext>
            </a:extLst>
          </p:cNvPr>
          <p:cNvSpPr>
            <a:spLocks noChangeShapeType="1"/>
          </p:cNvSpPr>
          <p:nvPr/>
        </p:nvSpPr>
        <p:spPr bwMode="auto">
          <a:xfrm>
            <a:off x="2787176" y="6072819"/>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47">
            <a:extLst>
              <a:ext uri="{FF2B5EF4-FFF2-40B4-BE49-F238E27FC236}">
                <a16:creationId xmlns:a16="http://schemas.microsoft.com/office/drawing/2014/main" id="{BEE59864-70DC-40A8-A50C-C726294F062F}"/>
              </a:ext>
            </a:extLst>
          </p:cNvPr>
          <p:cNvSpPr>
            <a:spLocks/>
          </p:cNvSpPr>
          <p:nvPr/>
        </p:nvSpPr>
        <p:spPr bwMode="auto">
          <a:xfrm>
            <a:off x="2788764" y="5551274"/>
            <a:ext cx="9453563" cy="381560"/>
          </a:xfrm>
          <a:custGeom>
            <a:avLst/>
            <a:gdLst>
              <a:gd name="T0" fmla="*/ 93 w 5955"/>
              <a:gd name="T1" fmla="*/ 331 h 518"/>
              <a:gd name="T2" fmla="*/ 186 w 5955"/>
              <a:gd name="T3" fmla="*/ 321 h 518"/>
              <a:gd name="T4" fmla="*/ 280 w 5955"/>
              <a:gd name="T5" fmla="*/ 376 h 518"/>
              <a:gd name="T6" fmla="*/ 374 w 5955"/>
              <a:gd name="T7" fmla="*/ 317 h 518"/>
              <a:gd name="T8" fmla="*/ 467 w 5955"/>
              <a:gd name="T9" fmla="*/ 307 h 518"/>
              <a:gd name="T10" fmla="*/ 560 w 5955"/>
              <a:gd name="T11" fmla="*/ 325 h 518"/>
              <a:gd name="T12" fmla="*/ 654 w 5955"/>
              <a:gd name="T13" fmla="*/ 318 h 518"/>
              <a:gd name="T14" fmla="*/ 748 w 5955"/>
              <a:gd name="T15" fmla="*/ 251 h 518"/>
              <a:gd name="T16" fmla="*/ 841 w 5955"/>
              <a:gd name="T17" fmla="*/ 322 h 518"/>
              <a:gd name="T18" fmla="*/ 934 w 5955"/>
              <a:gd name="T19" fmla="*/ 301 h 518"/>
              <a:gd name="T20" fmla="*/ 1028 w 5955"/>
              <a:gd name="T21" fmla="*/ 319 h 518"/>
              <a:gd name="T22" fmla="*/ 1122 w 5955"/>
              <a:gd name="T23" fmla="*/ 330 h 518"/>
              <a:gd name="T24" fmla="*/ 1215 w 5955"/>
              <a:gd name="T25" fmla="*/ 377 h 518"/>
              <a:gd name="T26" fmla="*/ 1309 w 5955"/>
              <a:gd name="T27" fmla="*/ 284 h 518"/>
              <a:gd name="T28" fmla="*/ 1402 w 5955"/>
              <a:gd name="T29" fmla="*/ 308 h 518"/>
              <a:gd name="T30" fmla="*/ 1496 w 5955"/>
              <a:gd name="T31" fmla="*/ 344 h 518"/>
              <a:gd name="T32" fmla="*/ 1589 w 5955"/>
              <a:gd name="T33" fmla="*/ 330 h 518"/>
              <a:gd name="T34" fmla="*/ 1683 w 5955"/>
              <a:gd name="T35" fmla="*/ 378 h 518"/>
              <a:gd name="T36" fmla="*/ 1776 w 5955"/>
              <a:gd name="T37" fmla="*/ 315 h 518"/>
              <a:gd name="T38" fmla="*/ 1869 w 5955"/>
              <a:gd name="T39" fmla="*/ 306 h 518"/>
              <a:gd name="T40" fmla="*/ 1963 w 5955"/>
              <a:gd name="T41" fmla="*/ 326 h 518"/>
              <a:gd name="T42" fmla="*/ 2057 w 5955"/>
              <a:gd name="T43" fmla="*/ 319 h 518"/>
              <a:gd name="T44" fmla="*/ 2150 w 5955"/>
              <a:gd name="T45" fmla="*/ 365 h 518"/>
              <a:gd name="T46" fmla="*/ 2243 w 5955"/>
              <a:gd name="T47" fmla="*/ 293 h 518"/>
              <a:gd name="T48" fmla="*/ 2337 w 5955"/>
              <a:gd name="T49" fmla="*/ 314 h 518"/>
              <a:gd name="T50" fmla="*/ 2431 w 5955"/>
              <a:gd name="T51" fmla="*/ 222 h 518"/>
              <a:gd name="T52" fmla="*/ 2524 w 5955"/>
              <a:gd name="T53" fmla="*/ 333 h 518"/>
              <a:gd name="T54" fmla="*/ 2618 w 5955"/>
              <a:gd name="T55" fmla="*/ 374 h 518"/>
              <a:gd name="T56" fmla="*/ 2711 w 5955"/>
              <a:gd name="T57" fmla="*/ 292 h 518"/>
              <a:gd name="T58" fmla="*/ 2805 w 5955"/>
              <a:gd name="T59" fmla="*/ 298 h 518"/>
              <a:gd name="T60" fmla="*/ 2898 w 5955"/>
              <a:gd name="T61" fmla="*/ 327 h 518"/>
              <a:gd name="T62" fmla="*/ 2992 w 5955"/>
              <a:gd name="T63" fmla="*/ 332 h 518"/>
              <a:gd name="T64" fmla="*/ 3085 w 5955"/>
              <a:gd name="T65" fmla="*/ 310 h 518"/>
              <a:gd name="T66" fmla="*/ 3179 w 5955"/>
              <a:gd name="T67" fmla="*/ 329 h 518"/>
              <a:gd name="T68" fmla="*/ 3272 w 5955"/>
              <a:gd name="T69" fmla="*/ 382 h 518"/>
              <a:gd name="T70" fmla="*/ 3366 w 5955"/>
              <a:gd name="T71" fmla="*/ 281 h 518"/>
              <a:gd name="T72" fmla="*/ 3459 w 5955"/>
              <a:gd name="T73" fmla="*/ 307 h 518"/>
              <a:gd name="T74" fmla="*/ 3553 w 5955"/>
              <a:gd name="T75" fmla="*/ 319 h 518"/>
              <a:gd name="T76" fmla="*/ 3646 w 5955"/>
              <a:gd name="T77" fmla="*/ 323 h 518"/>
              <a:gd name="T78" fmla="*/ 3740 w 5955"/>
              <a:gd name="T79" fmla="*/ 259 h 518"/>
              <a:gd name="T80" fmla="*/ 3833 w 5955"/>
              <a:gd name="T81" fmla="*/ 330 h 518"/>
              <a:gd name="T82" fmla="*/ 3927 w 5955"/>
              <a:gd name="T83" fmla="*/ 381 h 518"/>
              <a:gd name="T84" fmla="*/ 4020 w 5955"/>
              <a:gd name="T85" fmla="*/ 285 h 518"/>
              <a:gd name="T86" fmla="*/ 4114 w 5955"/>
              <a:gd name="T87" fmla="*/ 303 h 518"/>
              <a:gd name="T88" fmla="*/ 4207 w 5955"/>
              <a:gd name="T89" fmla="*/ 333 h 518"/>
              <a:gd name="T90" fmla="*/ 4301 w 5955"/>
              <a:gd name="T91" fmla="*/ 322 h 518"/>
              <a:gd name="T92" fmla="*/ 4394 w 5955"/>
              <a:gd name="T93" fmla="*/ 381 h 518"/>
              <a:gd name="T94" fmla="*/ 4488 w 5955"/>
              <a:gd name="T95" fmla="*/ 282 h 518"/>
              <a:gd name="T96" fmla="*/ 4581 w 5955"/>
              <a:gd name="T97" fmla="*/ 296 h 518"/>
              <a:gd name="T98" fmla="*/ 4675 w 5955"/>
              <a:gd name="T99" fmla="*/ 327 h 518"/>
              <a:gd name="T100" fmla="*/ 4768 w 5955"/>
              <a:gd name="T101" fmla="*/ 321 h 518"/>
              <a:gd name="T102" fmla="*/ 4862 w 5955"/>
              <a:gd name="T103" fmla="*/ 372 h 518"/>
              <a:gd name="T104" fmla="*/ 4955 w 5955"/>
              <a:gd name="T105" fmla="*/ 309 h 518"/>
              <a:gd name="T106" fmla="*/ 5049 w 5955"/>
              <a:gd name="T107" fmla="*/ 307 h 518"/>
              <a:gd name="T108" fmla="*/ 5143 w 5955"/>
              <a:gd name="T109" fmla="*/ 323 h 518"/>
              <a:gd name="T110" fmla="*/ 5236 w 5955"/>
              <a:gd name="T111" fmla="*/ 327 h 518"/>
              <a:gd name="T112" fmla="*/ 5329 w 5955"/>
              <a:gd name="T113" fmla="*/ 256 h 518"/>
              <a:gd name="T114" fmla="*/ 5423 w 5955"/>
              <a:gd name="T115" fmla="*/ 326 h 518"/>
              <a:gd name="T116" fmla="*/ 5517 w 5955"/>
              <a:gd name="T117" fmla="*/ 376 h 518"/>
              <a:gd name="T118" fmla="*/ 5610 w 5955"/>
              <a:gd name="T119" fmla="*/ 295 h 518"/>
              <a:gd name="T120" fmla="*/ 5703 w 5955"/>
              <a:gd name="T121" fmla="*/ 305 h 518"/>
              <a:gd name="T122" fmla="*/ 5797 w 5955"/>
              <a:gd name="T123" fmla="*/ 317 h 518"/>
              <a:gd name="T124" fmla="*/ 5890 w 5955"/>
              <a:gd name="T125" fmla="*/ 323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5" h="518">
                <a:moveTo>
                  <a:pt x="0" y="298"/>
                </a:moveTo>
                <a:lnTo>
                  <a:pt x="1" y="295"/>
                </a:lnTo>
                <a:lnTo>
                  <a:pt x="1" y="288"/>
                </a:lnTo>
                <a:lnTo>
                  <a:pt x="2" y="290"/>
                </a:lnTo>
                <a:lnTo>
                  <a:pt x="2" y="292"/>
                </a:lnTo>
                <a:lnTo>
                  <a:pt x="3" y="295"/>
                </a:lnTo>
                <a:lnTo>
                  <a:pt x="3" y="302"/>
                </a:lnTo>
                <a:lnTo>
                  <a:pt x="4" y="303"/>
                </a:lnTo>
                <a:lnTo>
                  <a:pt x="5" y="310"/>
                </a:lnTo>
                <a:lnTo>
                  <a:pt x="5" y="309"/>
                </a:lnTo>
                <a:lnTo>
                  <a:pt x="6" y="312"/>
                </a:lnTo>
                <a:lnTo>
                  <a:pt x="7" y="312"/>
                </a:lnTo>
                <a:lnTo>
                  <a:pt x="7" y="312"/>
                </a:lnTo>
                <a:lnTo>
                  <a:pt x="8" y="314"/>
                </a:lnTo>
                <a:lnTo>
                  <a:pt x="8" y="312"/>
                </a:lnTo>
                <a:lnTo>
                  <a:pt x="9" y="314"/>
                </a:lnTo>
                <a:lnTo>
                  <a:pt x="10" y="313"/>
                </a:lnTo>
                <a:lnTo>
                  <a:pt x="10" y="313"/>
                </a:lnTo>
                <a:lnTo>
                  <a:pt x="11" y="317"/>
                </a:lnTo>
                <a:lnTo>
                  <a:pt x="12" y="316"/>
                </a:lnTo>
                <a:lnTo>
                  <a:pt x="12" y="318"/>
                </a:lnTo>
                <a:lnTo>
                  <a:pt x="13" y="317"/>
                </a:lnTo>
                <a:lnTo>
                  <a:pt x="13" y="319"/>
                </a:lnTo>
                <a:lnTo>
                  <a:pt x="14" y="319"/>
                </a:lnTo>
                <a:lnTo>
                  <a:pt x="14" y="319"/>
                </a:lnTo>
                <a:lnTo>
                  <a:pt x="15" y="324"/>
                </a:lnTo>
                <a:lnTo>
                  <a:pt x="15" y="323"/>
                </a:lnTo>
                <a:lnTo>
                  <a:pt x="16" y="326"/>
                </a:lnTo>
                <a:lnTo>
                  <a:pt x="17" y="324"/>
                </a:lnTo>
                <a:lnTo>
                  <a:pt x="17" y="325"/>
                </a:lnTo>
                <a:lnTo>
                  <a:pt x="18" y="324"/>
                </a:lnTo>
                <a:lnTo>
                  <a:pt x="18" y="324"/>
                </a:lnTo>
                <a:lnTo>
                  <a:pt x="19" y="325"/>
                </a:lnTo>
                <a:lnTo>
                  <a:pt x="20" y="320"/>
                </a:lnTo>
                <a:lnTo>
                  <a:pt x="20" y="323"/>
                </a:lnTo>
                <a:lnTo>
                  <a:pt x="21" y="319"/>
                </a:lnTo>
                <a:lnTo>
                  <a:pt x="21" y="318"/>
                </a:lnTo>
                <a:lnTo>
                  <a:pt x="22" y="318"/>
                </a:lnTo>
                <a:lnTo>
                  <a:pt x="23" y="313"/>
                </a:lnTo>
                <a:lnTo>
                  <a:pt x="23" y="312"/>
                </a:lnTo>
                <a:lnTo>
                  <a:pt x="24" y="309"/>
                </a:lnTo>
                <a:lnTo>
                  <a:pt x="25" y="310"/>
                </a:lnTo>
                <a:lnTo>
                  <a:pt x="25" y="303"/>
                </a:lnTo>
                <a:lnTo>
                  <a:pt x="26" y="292"/>
                </a:lnTo>
                <a:lnTo>
                  <a:pt x="26" y="290"/>
                </a:lnTo>
                <a:lnTo>
                  <a:pt x="27" y="295"/>
                </a:lnTo>
                <a:lnTo>
                  <a:pt x="28" y="284"/>
                </a:lnTo>
                <a:lnTo>
                  <a:pt x="28" y="289"/>
                </a:lnTo>
                <a:lnTo>
                  <a:pt x="29" y="290"/>
                </a:lnTo>
                <a:lnTo>
                  <a:pt x="29" y="296"/>
                </a:lnTo>
                <a:lnTo>
                  <a:pt x="30" y="306"/>
                </a:lnTo>
                <a:lnTo>
                  <a:pt x="30" y="312"/>
                </a:lnTo>
                <a:lnTo>
                  <a:pt x="31" y="317"/>
                </a:lnTo>
                <a:lnTo>
                  <a:pt x="31" y="319"/>
                </a:lnTo>
                <a:lnTo>
                  <a:pt x="32" y="317"/>
                </a:lnTo>
                <a:lnTo>
                  <a:pt x="33" y="318"/>
                </a:lnTo>
                <a:lnTo>
                  <a:pt x="33" y="318"/>
                </a:lnTo>
                <a:lnTo>
                  <a:pt x="34" y="316"/>
                </a:lnTo>
                <a:lnTo>
                  <a:pt x="34" y="319"/>
                </a:lnTo>
                <a:lnTo>
                  <a:pt x="35" y="314"/>
                </a:lnTo>
                <a:lnTo>
                  <a:pt x="36" y="315"/>
                </a:lnTo>
                <a:lnTo>
                  <a:pt x="36" y="314"/>
                </a:lnTo>
                <a:lnTo>
                  <a:pt x="37" y="313"/>
                </a:lnTo>
                <a:lnTo>
                  <a:pt x="38" y="315"/>
                </a:lnTo>
                <a:lnTo>
                  <a:pt x="38" y="338"/>
                </a:lnTo>
                <a:lnTo>
                  <a:pt x="39" y="295"/>
                </a:lnTo>
                <a:lnTo>
                  <a:pt x="39" y="252"/>
                </a:lnTo>
                <a:lnTo>
                  <a:pt x="40" y="208"/>
                </a:lnTo>
                <a:lnTo>
                  <a:pt x="41" y="165"/>
                </a:lnTo>
                <a:lnTo>
                  <a:pt x="41" y="193"/>
                </a:lnTo>
                <a:lnTo>
                  <a:pt x="42" y="236"/>
                </a:lnTo>
                <a:lnTo>
                  <a:pt x="43" y="280"/>
                </a:lnTo>
                <a:lnTo>
                  <a:pt x="43" y="324"/>
                </a:lnTo>
                <a:lnTo>
                  <a:pt x="44" y="367"/>
                </a:lnTo>
                <a:lnTo>
                  <a:pt x="44" y="364"/>
                </a:lnTo>
                <a:lnTo>
                  <a:pt x="45" y="361"/>
                </a:lnTo>
                <a:lnTo>
                  <a:pt x="45" y="361"/>
                </a:lnTo>
                <a:lnTo>
                  <a:pt x="46" y="364"/>
                </a:lnTo>
                <a:lnTo>
                  <a:pt x="46" y="365"/>
                </a:lnTo>
                <a:lnTo>
                  <a:pt x="47" y="366"/>
                </a:lnTo>
                <a:lnTo>
                  <a:pt x="48" y="368"/>
                </a:lnTo>
                <a:lnTo>
                  <a:pt x="48" y="366"/>
                </a:lnTo>
                <a:lnTo>
                  <a:pt x="49" y="372"/>
                </a:lnTo>
                <a:lnTo>
                  <a:pt x="49" y="370"/>
                </a:lnTo>
                <a:lnTo>
                  <a:pt x="50" y="375"/>
                </a:lnTo>
                <a:lnTo>
                  <a:pt x="51" y="374"/>
                </a:lnTo>
                <a:lnTo>
                  <a:pt x="51" y="376"/>
                </a:lnTo>
                <a:lnTo>
                  <a:pt x="52" y="376"/>
                </a:lnTo>
                <a:lnTo>
                  <a:pt x="52" y="374"/>
                </a:lnTo>
                <a:lnTo>
                  <a:pt x="53" y="374"/>
                </a:lnTo>
                <a:lnTo>
                  <a:pt x="54" y="369"/>
                </a:lnTo>
                <a:lnTo>
                  <a:pt x="54" y="366"/>
                </a:lnTo>
                <a:lnTo>
                  <a:pt x="55" y="359"/>
                </a:lnTo>
                <a:lnTo>
                  <a:pt x="56" y="351"/>
                </a:lnTo>
                <a:lnTo>
                  <a:pt x="56" y="344"/>
                </a:lnTo>
                <a:lnTo>
                  <a:pt x="57" y="331"/>
                </a:lnTo>
                <a:lnTo>
                  <a:pt x="57" y="323"/>
                </a:lnTo>
                <a:lnTo>
                  <a:pt x="58" y="310"/>
                </a:lnTo>
                <a:lnTo>
                  <a:pt x="59" y="304"/>
                </a:lnTo>
                <a:lnTo>
                  <a:pt x="59" y="297"/>
                </a:lnTo>
                <a:lnTo>
                  <a:pt x="60" y="295"/>
                </a:lnTo>
                <a:lnTo>
                  <a:pt x="60" y="301"/>
                </a:lnTo>
                <a:lnTo>
                  <a:pt x="61" y="299"/>
                </a:lnTo>
                <a:lnTo>
                  <a:pt x="61" y="308"/>
                </a:lnTo>
                <a:lnTo>
                  <a:pt x="62" y="310"/>
                </a:lnTo>
                <a:lnTo>
                  <a:pt x="62" y="314"/>
                </a:lnTo>
                <a:lnTo>
                  <a:pt x="63" y="317"/>
                </a:lnTo>
                <a:lnTo>
                  <a:pt x="64" y="319"/>
                </a:lnTo>
                <a:lnTo>
                  <a:pt x="64" y="320"/>
                </a:lnTo>
                <a:lnTo>
                  <a:pt x="65" y="320"/>
                </a:lnTo>
                <a:lnTo>
                  <a:pt x="65" y="323"/>
                </a:lnTo>
                <a:lnTo>
                  <a:pt x="66" y="320"/>
                </a:lnTo>
                <a:lnTo>
                  <a:pt x="67" y="323"/>
                </a:lnTo>
                <a:lnTo>
                  <a:pt x="67" y="322"/>
                </a:lnTo>
                <a:lnTo>
                  <a:pt x="68" y="321"/>
                </a:lnTo>
                <a:lnTo>
                  <a:pt x="69" y="326"/>
                </a:lnTo>
                <a:lnTo>
                  <a:pt x="69" y="320"/>
                </a:lnTo>
                <a:lnTo>
                  <a:pt x="70" y="324"/>
                </a:lnTo>
                <a:lnTo>
                  <a:pt x="70" y="324"/>
                </a:lnTo>
                <a:lnTo>
                  <a:pt x="71" y="324"/>
                </a:lnTo>
                <a:lnTo>
                  <a:pt x="72" y="325"/>
                </a:lnTo>
                <a:lnTo>
                  <a:pt x="72" y="326"/>
                </a:lnTo>
                <a:lnTo>
                  <a:pt x="73" y="331"/>
                </a:lnTo>
                <a:lnTo>
                  <a:pt x="73" y="330"/>
                </a:lnTo>
                <a:lnTo>
                  <a:pt x="74" y="331"/>
                </a:lnTo>
                <a:lnTo>
                  <a:pt x="75" y="332"/>
                </a:lnTo>
                <a:lnTo>
                  <a:pt x="75" y="332"/>
                </a:lnTo>
                <a:lnTo>
                  <a:pt x="76" y="334"/>
                </a:lnTo>
                <a:lnTo>
                  <a:pt x="76" y="332"/>
                </a:lnTo>
                <a:lnTo>
                  <a:pt x="77" y="335"/>
                </a:lnTo>
                <a:lnTo>
                  <a:pt x="77" y="331"/>
                </a:lnTo>
                <a:lnTo>
                  <a:pt x="78" y="331"/>
                </a:lnTo>
                <a:lnTo>
                  <a:pt x="78" y="329"/>
                </a:lnTo>
                <a:lnTo>
                  <a:pt x="79" y="327"/>
                </a:lnTo>
                <a:lnTo>
                  <a:pt x="80" y="330"/>
                </a:lnTo>
                <a:lnTo>
                  <a:pt x="80" y="323"/>
                </a:lnTo>
                <a:lnTo>
                  <a:pt x="81" y="325"/>
                </a:lnTo>
                <a:lnTo>
                  <a:pt x="82" y="318"/>
                </a:lnTo>
                <a:lnTo>
                  <a:pt x="82" y="319"/>
                </a:lnTo>
                <a:lnTo>
                  <a:pt x="83" y="319"/>
                </a:lnTo>
                <a:lnTo>
                  <a:pt x="83" y="309"/>
                </a:lnTo>
                <a:lnTo>
                  <a:pt x="84" y="300"/>
                </a:lnTo>
                <a:lnTo>
                  <a:pt x="85" y="309"/>
                </a:lnTo>
                <a:lnTo>
                  <a:pt x="85" y="295"/>
                </a:lnTo>
                <a:lnTo>
                  <a:pt x="86" y="305"/>
                </a:lnTo>
                <a:lnTo>
                  <a:pt x="87" y="300"/>
                </a:lnTo>
                <a:lnTo>
                  <a:pt x="87" y="311"/>
                </a:lnTo>
                <a:lnTo>
                  <a:pt x="88" y="318"/>
                </a:lnTo>
                <a:lnTo>
                  <a:pt x="88" y="326"/>
                </a:lnTo>
                <a:lnTo>
                  <a:pt x="89" y="330"/>
                </a:lnTo>
                <a:lnTo>
                  <a:pt x="89" y="328"/>
                </a:lnTo>
                <a:lnTo>
                  <a:pt x="90" y="333"/>
                </a:lnTo>
                <a:lnTo>
                  <a:pt x="91" y="330"/>
                </a:lnTo>
                <a:lnTo>
                  <a:pt x="91" y="335"/>
                </a:lnTo>
                <a:lnTo>
                  <a:pt x="92" y="329"/>
                </a:lnTo>
                <a:lnTo>
                  <a:pt x="92" y="332"/>
                </a:lnTo>
                <a:lnTo>
                  <a:pt x="93" y="331"/>
                </a:lnTo>
                <a:lnTo>
                  <a:pt x="93" y="329"/>
                </a:lnTo>
                <a:lnTo>
                  <a:pt x="94" y="331"/>
                </a:lnTo>
                <a:lnTo>
                  <a:pt x="95" y="326"/>
                </a:lnTo>
                <a:lnTo>
                  <a:pt x="95" y="329"/>
                </a:lnTo>
                <a:lnTo>
                  <a:pt x="96" y="345"/>
                </a:lnTo>
                <a:lnTo>
                  <a:pt x="96" y="320"/>
                </a:lnTo>
                <a:lnTo>
                  <a:pt x="97" y="277"/>
                </a:lnTo>
                <a:lnTo>
                  <a:pt x="98" y="234"/>
                </a:lnTo>
                <a:lnTo>
                  <a:pt x="98" y="190"/>
                </a:lnTo>
                <a:lnTo>
                  <a:pt x="99" y="147"/>
                </a:lnTo>
                <a:lnTo>
                  <a:pt x="100" y="191"/>
                </a:lnTo>
                <a:lnTo>
                  <a:pt x="100" y="234"/>
                </a:lnTo>
                <a:lnTo>
                  <a:pt x="101" y="278"/>
                </a:lnTo>
                <a:lnTo>
                  <a:pt x="101" y="322"/>
                </a:lnTo>
                <a:lnTo>
                  <a:pt x="102" y="366"/>
                </a:lnTo>
                <a:lnTo>
                  <a:pt x="103" y="372"/>
                </a:lnTo>
                <a:lnTo>
                  <a:pt x="103" y="369"/>
                </a:lnTo>
                <a:lnTo>
                  <a:pt x="104" y="372"/>
                </a:lnTo>
                <a:lnTo>
                  <a:pt x="104" y="374"/>
                </a:lnTo>
                <a:lnTo>
                  <a:pt x="105" y="373"/>
                </a:lnTo>
                <a:lnTo>
                  <a:pt x="105" y="379"/>
                </a:lnTo>
                <a:lnTo>
                  <a:pt x="106" y="377"/>
                </a:lnTo>
                <a:lnTo>
                  <a:pt x="107" y="381"/>
                </a:lnTo>
                <a:lnTo>
                  <a:pt x="107" y="379"/>
                </a:lnTo>
                <a:lnTo>
                  <a:pt x="108" y="382"/>
                </a:lnTo>
                <a:lnTo>
                  <a:pt x="108" y="382"/>
                </a:lnTo>
                <a:lnTo>
                  <a:pt x="109" y="381"/>
                </a:lnTo>
                <a:lnTo>
                  <a:pt x="110" y="382"/>
                </a:lnTo>
                <a:lnTo>
                  <a:pt x="110" y="380"/>
                </a:lnTo>
                <a:lnTo>
                  <a:pt x="111" y="380"/>
                </a:lnTo>
                <a:lnTo>
                  <a:pt x="111" y="373"/>
                </a:lnTo>
                <a:lnTo>
                  <a:pt x="112" y="368"/>
                </a:lnTo>
                <a:lnTo>
                  <a:pt x="113" y="361"/>
                </a:lnTo>
                <a:lnTo>
                  <a:pt x="113" y="350"/>
                </a:lnTo>
                <a:lnTo>
                  <a:pt x="114" y="343"/>
                </a:lnTo>
                <a:lnTo>
                  <a:pt x="114" y="330"/>
                </a:lnTo>
                <a:lnTo>
                  <a:pt x="115" y="320"/>
                </a:lnTo>
                <a:lnTo>
                  <a:pt x="116" y="312"/>
                </a:lnTo>
                <a:lnTo>
                  <a:pt x="116" y="302"/>
                </a:lnTo>
                <a:lnTo>
                  <a:pt x="117" y="302"/>
                </a:lnTo>
                <a:lnTo>
                  <a:pt x="118" y="302"/>
                </a:lnTo>
                <a:lnTo>
                  <a:pt x="118" y="306"/>
                </a:lnTo>
                <a:lnTo>
                  <a:pt x="119" y="308"/>
                </a:lnTo>
                <a:lnTo>
                  <a:pt x="119" y="313"/>
                </a:lnTo>
                <a:lnTo>
                  <a:pt x="120" y="317"/>
                </a:lnTo>
                <a:lnTo>
                  <a:pt x="120" y="317"/>
                </a:lnTo>
                <a:lnTo>
                  <a:pt x="121" y="322"/>
                </a:lnTo>
                <a:lnTo>
                  <a:pt x="121" y="322"/>
                </a:lnTo>
                <a:lnTo>
                  <a:pt x="122" y="325"/>
                </a:lnTo>
                <a:lnTo>
                  <a:pt x="123" y="325"/>
                </a:lnTo>
                <a:lnTo>
                  <a:pt x="123" y="325"/>
                </a:lnTo>
                <a:lnTo>
                  <a:pt x="124" y="326"/>
                </a:lnTo>
                <a:lnTo>
                  <a:pt x="124" y="326"/>
                </a:lnTo>
                <a:lnTo>
                  <a:pt x="125" y="326"/>
                </a:lnTo>
                <a:lnTo>
                  <a:pt x="126" y="325"/>
                </a:lnTo>
                <a:lnTo>
                  <a:pt x="126" y="326"/>
                </a:lnTo>
                <a:lnTo>
                  <a:pt x="127" y="326"/>
                </a:lnTo>
                <a:lnTo>
                  <a:pt x="127" y="326"/>
                </a:lnTo>
                <a:lnTo>
                  <a:pt x="128" y="330"/>
                </a:lnTo>
                <a:lnTo>
                  <a:pt x="129" y="327"/>
                </a:lnTo>
                <a:lnTo>
                  <a:pt x="129" y="331"/>
                </a:lnTo>
                <a:lnTo>
                  <a:pt x="130" y="330"/>
                </a:lnTo>
                <a:lnTo>
                  <a:pt x="131" y="330"/>
                </a:lnTo>
                <a:lnTo>
                  <a:pt x="131" y="331"/>
                </a:lnTo>
                <a:lnTo>
                  <a:pt x="132" y="327"/>
                </a:lnTo>
                <a:lnTo>
                  <a:pt x="132" y="328"/>
                </a:lnTo>
                <a:lnTo>
                  <a:pt x="133" y="325"/>
                </a:lnTo>
                <a:lnTo>
                  <a:pt x="134" y="326"/>
                </a:lnTo>
                <a:lnTo>
                  <a:pt x="134" y="326"/>
                </a:lnTo>
                <a:lnTo>
                  <a:pt x="135" y="323"/>
                </a:lnTo>
                <a:lnTo>
                  <a:pt x="135" y="325"/>
                </a:lnTo>
                <a:lnTo>
                  <a:pt x="136" y="324"/>
                </a:lnTo>
                <a:lnTo>
                  <a:pt x="136" y="325"/>
                </a:lnTo>
                <a:lnTo>
                  <a:pt x="137" y="324"/>
                </a:lnTo>
                <a:lnTo>
                  <a:pt x="137" y="323"/>
                </a:lnTo>
                <a:lnTo>
                  <a:pt x="138" y="320"/>
                </a:lnTo>
                <a:lnTo>
                  <a:pt x="139" y="317"/>
                </a:lnTo>
                <a:lnTo>
                  <a:pt x="139" y="316"/>
                </a:lnTo>
                <a:lnTo>
                  <a:pt x="140" y="312"/>
                </a:lnTo>
                <a:lnTo>
                  <a:pt x="141" y="313"/>
                </a:lnTo>
                <a:lnTo>
                  <a:pt x="141" y="305"/>
                </a:lnTo>
                <a:lnTo>
                  <a:pt x="142" y="292"/>
                </a:lnTo>
                <a:lnTo>
                  <a:pt x="142" y="303"/>
                </a:lnTo>
                <a:lnTo>
                  <a:pt x="143" y="291"/>
                </a:lnTo>
                <a:lnTo>
                  <a:pt x="144" y="300"/>
                </a:lnTo>
                <a:lnTo>
                  <a:pt x="144" y="297"/>
                </a:lnTo>
                <a:lnTo>
                  <a:pt x="145" y="304"/>
                </a:lnTo>
                <a:lnTo>
                  <a:pt x="145" y="318"/>
                </a:lnTo>
                <a:lnTo>
                  <a:pt x="146" y="319"/>
                </a:lnTo>
                <a:lnTo>
                  <a:pt x="147" y="326"/>
                </a:lnTo>
                <a:lnTo>
                  <a:pt x="147" y="324"/>
                </a:lnTo>
                <a:lnTo>
                  <a:pt x="148" y="327"/>
                </a:lnTo>
                <a:lnTo>
                  <a:pt x="148" y="326"/>
                </a:lnTo>
                <a:lnTo>
                  <a:pt x="149" y="326"/>
                </a:lnTo>
                <a:lnTo>
                  <a:pt x="150" y="326"/>
                </a:lnTo>
                <a:lnTo>
                  <a:pt x="150" y="326"/>
                </a:lnTo>
                <a:lnTo>
                  <a:pt x="151" y="327"/>
                </a:lnTo>
                <a:lnTo>
                  <a:pt x="151" y="323"/>
                </a:lnTo>
                <a:lnTo>
                  <a:pt x="152" y="325"/>
                </a:lnTo>
                <a:lnTo>
                  <a:pt x="152" y="324"/>
                </a:lnTo>
                <a:lnTo>
                  <a:pt x="153" y="321"/>
                </a:lnTo>
                <a:lnTo>
                  <a:pt x="154" y="345"/>
                </a:lnTo>
                <a:lnTo>
                  <a:pt x="154" y="310"/>
                </a:lnTo>
                <a:lnTo>
                  <a:pt x="155" y="266"/>
                </a:lnTo>
                <a:lnTo>
                  <a:pt x="155" y="223"/>
                </a:lnTo>
                <a:lnTo>
                  <a:pt x="156" y="180"/>
                </a:lnTo>
                <a:lnTo>
                  <a:pt x="157" y="157"/>
                </a:lnTo>
                <a:lnTo>
                  <a:pt x="157" y="200"/>
                </a:lnTo>
                <a:lnTo>
                  <a:pt x="158" y="244"/>
                </a:lnTo>
                <a:lnTo>
                  <a:pt x="158" y="288"/>
                </a:lnTo>
                <a:lnTo>
                  <a:pt x="159" y="331"/>
                </a:lnTo>
                <a:lnTo>
                  <a:pt x="160" y="370"/>
                </a:lnTo>
                <a:lnTo>
                  <a:pt x="160" y="367"/>
                </a:lnTo>
                <a:lnTo>
                  <a:pt x="161" y="367"/>
                </a:lnTo>
                <a:lnTo>
                  <a:pt x="162" y="366"/>
                </a:lnTo>
                <a:lnTo>
                  <a:pt x="162" y="370"/>
                </a:lnTo>
                <a:lnTo>
                  <a:pt x="163" y="369"/>
                </a:lnTo>
                <a:lnTo>
                  <a:pt x="163" y="370"/>
                </a:lnTo>
                <a:lnTo>
                  <a:pt x="164" y="370"/>
                </a:lnTo>
                <a:lnTo>
                  <a:pt x="164" y="372"/>
                </a:lnTo>
                <a:lnTo>
                  <a:pt x="165" y="375"/>
                </a:lnTo>
                <a:lnTo>
                  <a:pt x="166" y="373"/>
                </a:lnTo>
                <a:lnTo>
                  <a:pt x="166" y="375"/>
                </a:lnTo>
                <a:lnTo>
                  <a:pt x="167" y="373"/>
                </a:lnTo>
                <a:lnTo>
                  <a:pt x="167" y="373"/>
                </a:lnTo>
                <a:lnTo>
                  <a:pt x="168" y="371"/>
                </a:lnTo>
                <a:lnTo>
                  <a:pt x="168" y="367"/>
                </a:lnTo>
                <a:lnTo>
                  <a:pt x="169" y="366"/>
                </a:lnTo>
                <a:lnTo>
                  <a:pt x="170" y="358"/>
                </a:lnTo>
                <a:lnTo>
                  <a:pt x="170" y="353"/>
                </a:lnTo>
                <a:lnTo>
                  <a:pt x="171" y="344"/>
                </a:lnTo>
                <a:lnTo>
                  <a:pt x="172" y="336"/>
                </a:lnTo>
                <a:lnTo>
                  <a:pt x="172" y="326"/>
                </a:lnTo>
                <a:lnTo>
                  <a:pt x="173" y="312"/>
                </a:lnTo>
                <a:lnTo>
                  <a:pt x="173" y="305"/>
                </a:lnTo>
                <a:lnTo>
                  <a:pt x="174" y="294"/>
                </a:lnTo>
                <a:lnTo>
                  <a:pt x="175" y="292"/>
                </a:lnTo>
                <a:lnTo>
                  <a:pt x="175" y="292"/>
                </a:lnTo>
                <a:lnTo>
                  <a:pt x="176" y="295"/>
                </a:lnTo>
                <a:lnTo>
                  <a:pt x="176" y="301"/>
                </a:lnTo>
                <a:lnTo>
                  <a:pt x="177" y="303"/>
                </a:lnTo>
                <a:lnTo>
                  <a:pt x="178" y="310"/>
                </a:lnTo>
                <a:lnTo>
                  <a:pt x="178" y="311"/>
                </a:lnTo>
                <a:lnTo>
                  <a:pt x="179" y="314"/>
                </a:lnTo>
                <a:lnTo>
                  <a:pt x="179" y="314"/>
                </a:lnTo>
                <a:lnTo>
                  <a:pt x="180" y="315"/>
                </a:lnTo>
                <a:lnTo>
                  <a:pt x="180" y="318"/>
                </a:lnTo>
                <a:lnTo>
                  <a:pt x="181" y="315"/>
                </a:lnTo>
                <a:lnTo>
                  <a:pt x="182" y="318"/>
                </a:lnTo>
                <a:lnTo>
                  <a:pt x="182" y="318"/>
                </a:lnTo>
                <a:lnTo>
                  <a:pt x="183" y="318"/>
                </a:lnTo>
                <a:lnTo>
                  <a:pt x="183" y="318"/>
                </a:lnTo>
                <a:lnTo>
                  <a:pt x="184" y="318"/>
                </a:lnTo>
                <a:lnTo>
                  <a:pt x="185" y="320"/>
                </a:lnTo>
                <a:lnTo>
                  <a:pt x="185" y="318"/>
                </a:lnTo>
                <a:lnTo>
                  <a:pt x="186" y="322"/>
                </a:lnTo>
                <a:lnTo>
                  <a:pt x="186" y="321"/>
                </a:lnTo>
                <a:lnTo>
                  <a:pt x="187" y="323"/>
                </a:lnTo>
                <a:lnTo>
                  <a:pt x="188" y="327"/>
                </a:lnTo>
                <a:lnTo>
                  <a:pt x="188" y="325"/>
                </a:lnTo>
                <a:lnTo>
                  <a:pt x="189" y="328"/>
                </a:lnTo>
                <a:lnTo>
                  <a:pt x="190" y="327"/>
                </a:lnTo>
                <a:lnTo>
                  <a:pt x="190" y="327"/>
                </a:lnTo>
                <a:lnTo>
                  <a:pt x="191" y="328"/>
                </a:lnTo>
                <a:lnTo>
                  <a:pt x="191" y="326"/>
                </a:lnTo>
                <a:lnTo>
                  <a:pt x="192" y="328"/>
                </a:lnTo>
                <a:lnTo>
                  <a:pt x="193" y="324"/>
                </a:lnTo>
                <a:lnTo>
                  <a:pt x="193" y="325"/>
                </a:lnTo>
                <a:lnTo>
                  <a:pt x="194" y="323"/>
                </a:lnTo>
                <a:lnTo>
                  <a:pt x="194" y="321"/>
                </a:lnTo>
                <a:lnTo>
                  <a:pt x="195" y="322"/>
                </a:lnTo>
                <a:lnTo>
                  <a:pt x="195" y="315"/>
                </a:lnTo>
                <a:lnTo>
                  <a:pt x="196" y="318"/>
                </a:lnTo>
                <a:lnTo>
                  <a:pt x="197" y="314"/>
                </a:lnTo>
                <a:lnTo>
                  <a:pt x="197" y="308"/>
                </a:lnTo>
                <a:lnTo>
                  <a:pt x="198" y="309"/>
                </a:lnTo>
                <a:lnTo>
                  <a:pt x="198" y="305"/>
                </a:lnTo>
                <a:lnTo>
                  <a:pt x="199" y="310"/>
                </a:lnTo>
                <a:lnTo>
                  <a:pt x="199" y="284"/>
                </a:lnTo>
                <a:lnTo>
                  <a:pt x="200" y="300"/>
                </a:lnTo>
                <a:lnTo>
                  <a:pt x="201" y="284"/>
                </a:lnTo>
                <a:lnTo>
                  <a:pt x="201" y="286"/>
                </a:lnTo>
                <a:lnTo>
                  <a:pt x="202" y="295"/>
                </a:lnTo>
                <a:lnTo>
                  <a:pt x="203" y="293"/>
                </a:lnTo>
                <a:lnTo>
                  <a:pt x="203" y="299"/>
                </a:lnTo>
                <a:lnTo>
                  <a:pt x="204" y="311"/>
                </a:lnTo>
                <a:lnTo>
                  <a:pt x="204" y="315"/>
                </a:lnTo>
                <a:lnTo>
                  <a:pt x="205" y="319"/>
                </a:lnTo>
                <a:lnTo>
                  <a:pt x="206" y="315"/>
                </a:lnTo>
                <a:lnTo>
                  <a:pt x="206" y="321"/>
                </a:lnTo>
                <a:lnTo>
                  <a:pt x="207" y="315"/>
                </a:lnTo>
                <a:lnTo>
                  <a:pt x="207" y="318"/>
                </a:lnTo>
                <a:lnTo>
                  <a:pt x="208" y="322"/>
                </a:lnTo>
                <a:lnTo>
                  <a:pt x="209" y="317"/>
                </a:lnTo>
                <a:lnTo>
                  <a:pt x="209" y="320"/>
                </a:lnTo>
                <a:lnTo>
                  <a:pt x="210" y="315"/>
                </a:lnTo>
                <a:lnTo>
                  <a:pt x="210" y="319"/>
                </a:lnTo>
                <a:lnTo>
                  <a:pt x="211" y="312"/>
                </a:lnTo>
                <a:lnTo>
                  <a:pt x="211" y="320"/>
                </a:lnTo>
                <a:lnTo>
                  <a:pt x="212" y="341"/>
                </a:lnTo>
                <a:lnTo>
                  <a:pt x="213" y="298"/>
                </a:lnTo>
                <a:lnTo>
                  <a:pt x="213" y="254"/>
                </a:lnTo>
                <a:lnTo>
                  <a:pt x="214" y="211"/>
                </a:lnTo>
                <a:lnTo>
                  <a:pt x="214" y="168"/>
                </a:lnTo>
                <a:lnTo>
                  <a:pt x="215" y="211"/>
                </a:lnTo>
                <a:lnTo>
                  <a:pt x="216" y="255"/>
                </a:lnTo>
                <a:lnTo>
                  <a:pt x="216" y="298"/>
                </a:lnTo>
                <a:lnTo>
                  <a:pt x="217" y="342"/>
                </a:lnTo>
                <a:lnTo>
                  <a:pt x="217" y="367"/>
                </a:lnTo>
                <a:lnTo>
                  <a:pt x="218" y="362"/>
                </a:lnTo>
                <a:lnTo>
                  <a:pt x="219" y="365"/>
                </a:lnTo>
                <a:lnTo>
                  <a:pt x="219" y="364"/>
                </a:lnTo>
                <a:lnTo>
                  <a:pt x="220" y="365"/>
                </a:lnTo>
                <a:lnTo>
                  <a:pt x="221" y="367"/>
                </a:lnTo>
                <a:lnTo>
                  <a:pt x="221" y="367"/>
                </a:lnTo>
                <a:lnTo>
                  <a:pt x="222" y="372"/>
                </a:lnTo>
                <a:lnTo>
                  <a:pt x="222" y="372"/>
                </a:lnTo>
                <a:lnTo>
                  <a:pt x="223" y="372"/>
                </a:lnTo>
                <a:lnTo>
                  <a:pt x="224" y="374"/>
                </a:lnTo>
                <a:lnTo>
                  <a:pt x="224" y="375"/>
                </a:lnTo>
                <a:lnTo>
                  <a:pt x="225" y="378"/>
                </a:lnTo>
                <a:lnTo>
                  <a:pt x="225" y="376"/>
                </a:lnTo>
                <a:lnTo>
                  <a:pt x="226" y="379"/>
                </a:lnTo>
                <a:lnTo>
                  <a:pt x="226" y="377"/>
                </a:lnTo>
                <a:lnTo>
                  <a:pt x="227" y="375"/>
                </a:lnTo>
                <a:lnTo>
                  <a:pt x="227" y="372"/>
                </a:lnTo>
                <a:lnTo>
                  <a:pt x="228" y="361"/>
                </a:lnTo>
                <a:lnTo>
                  <a:pt x="229" y="359"/>
                </a:lnTo>
                <a:lnTo>
                  <a:pt x="229" y="348"/>
                </a:lnTo>
                <a:lnTo>
                  <a:pt x="230" y="340"/>
                </a:lnTo>
                <a:lnTo>
                  <a:pt x="230" y="331"/>
                </a:lnTo>
                <a:lnTo>
                  <a:pt x="231" y="323"/>
                </a:lnTo>
                <a:lnTo>
                  <a:pt x="232" y="315"/>
                </a:lnTo>
                <a:lnTo>
                  <a:pt x="232" y="304"/>
                </a:lnTo>
                <a:lnTo>
                  <a:pt x="233" y="307"/>
                </a:lnTo>
                <a:lnTo>
                  <a:pt x="234" y="306"/>
                </a:lnTo>
                <a:lnTo>
                  <a:pt x="234" y="308"/>
                </a:lnTo>
                <a:lnTo>
                  <a:pt x="235" y="312"/>
                </a:lnTo>
                <a:lnTo>
                  <a:pt x="235" y="315"/>
                </a:lnTo>
                <a:lnTo>
                  <a:pt x="236" y="321"/>
                </a:lnTo>
                <a:lnTo>
                  <a:pt x="237" y="322"/>
                </a:lnTo>
                <a:lnTo>
                  <a:pt x="237" y="326"/>
                </a:lnTo>
                <a:lnTo>
                  <a:pt x="238" y="325"/>
                </a:lnTo>
                <a:lnTo>
                  <a:pt x="238" y="329"/>
                </a:lnTo>
                <a:lnTo>
                  <a:pt x="239" y="325"/>
                </a:lnTo>
                <a:lnTo>
                  <a:pt x="240" y="327"/>
                </a:lnTo>
                <a:lnTo>
                  <a:pt x="240" y="330"/>
                </a:lnTo>
                <a:lnTo>
                  <a:pt x="241" y="325"/>
                </a:lnTo>
                <a:lnTo>
                  <a:pt x="241" y="326"/>
                </a:lnTo>
                <a:lnTo>
                  <a:pt x="242" y="330"/>
                </a:lnTo>
                <a:lnTo>
                  <a:pt x="242" y="325"/>
                </a:lnTo>
                <a:lnTo>
                  <a:pt x="243" y="330"/>
                </a:lnTo>
                <a:lnTo>
                  <a:pt x="243" y="327"/>
                </a:lnTo>
                <a:lnTo>
                  <a:pt x="244" y="327"/>
                </a:lnTo>
                <a:lnTo>
                  <a:pt x="245" y="329"/>
                </a:lnTo>
                <a:lnTo>
                  <a:pt x="245" y="330"/>
                </a:lnTo>
                <a:lnTo>
                  <a:pt x="246" y="330"/>
                </a:lnTo>
                <a:lnTo>
                  <a:pt x="247" y="331"/>
                </a:lnTo>
                <a:lnTo>
                  <a:pt x="247" y="333"/>
                </a:lnTo>
                <a:lnTo>
                  <a:pt x="248" y="332"/>
                </a:lnTo>
                <a:lnTo>
                  <a:pt x="248" y="334"/>
                </a:lnTo>
                <a:lnTo>
                  <a:pt x="249" y="336"/>
                </a:lnTo>
                <a:lnTo>
                  <a:pt x="250" y="330"/>
                </a:lnTo>
                <a:lnTo>
                  <a:pt x="250" y="335"/>
                </a:lnTo>
                <a:lnTo>
                  <a:pt x="251" y="330"/>
                </a:lnTo>
                <a:lnTo>
                  <a:pt x="252" y="331"/>
                </a:lnTo>
                <a:lnTo>
                  <a:pt x="252" y="329"/>
                </a:lnTo>
                <a:lnTo>
                  <a:pt x="253" y="330"/>
                </a:lnTo>
                <a:lnTo>
                  <a:pt x="253" y="329"/>
                </a:lnTo>
                <a:lnTo>
                  <a:pt x="254" y="325"/>
                </a:lnTo>
                <a:lnTo>
                  <a:pt x="254" y="325"/>
                </a:lnTo>
                <a:lnTo>
                  <a:pt x="255" y="319"/>
                </a:lnTo>
                <a:lnTo>
                  <a:pt x="256" y="318"/>
                </a:lnTo>
                <a:lnTo>
                  <a:pt x="256" y="315"/>
                </a:lnTo>
                <a:lnTo>
                  <a:pt x="257" y="317"/>
                </a:lnTo>
                <a:lnTo>
                  <a:pt x="257" y="302"/>
                </a:lnTo>
                <a:lnTo>
                  <a:pt x="258" y="302"/>
                </a:lnTo>
                <a:lnTo>
                  <a:pt x="258" y="297"/>
                </a:lnTo>
                <a:lnTo>
                  <a:pt x="259" y="296"/>
                </a:lnTo>
                <a:lnTo>
                  <a:pt x="260" y="303"/>
                </a:lnTo>
                <a:lnTo>
                  <a:pt x="260" y="303"/>
                </a:lnTo>
                <a:lnTo>
                  <a:pt x="261" y="308"/>
                </a:lnTo>
                <a:lnTo>
                  <a:pt x="261" y="324"/>
                </a:lnTo>
                <a:lnTo>
                  <a:pt x="262" y="324"/>
                </a:lnTo>
                <a:lnTo>
                  <a:pt x="263" y="326"/>
                </a:lnTo>
                <a:lnTo>
                  <a:pt x="263" y="326"/>
                </a:lnTo>
                <a:lnTo>
                  <a:pt x="264" y="327"/>
                </a:lnTo>
                <a:lnTo>
                  <a:pt x="265" y="327"/>
                </a:lnTo>
                <a:lnTo>
                  <a:pt x="265" y="327"/>
                </a:lnTo>
                <a:lnTo>
                  <a:pt x="266" y="329"/>
                </a:lnTo>
                <a:lnTo>
                  <a:pt x="266" y="326"/>
                </a:lnTo>
                <a:lnTo>
                  <a:pt x="267" y="330"/>
                </a:lnTo>
                <a:lnTo>
                  <a:pt x="268" y="326"/>
                </a:lnTo>
                <a:lnTo>
                  <a:pt x="268" y="324"/>
                </a:lnTo>
                <a:lnTo>
                  <a:pt x="269" y="324"/>
                </a:lnTo>
                <a:lnTo>
                  <a:pt x="269" y="332"/>
                </a:lnTo>
                <a:lnTo>
                  <a:pt x="270" y="349"/>
                </a:lnTo>
                <a:lnTo>
                  <a:pt x="270" y="306"/>
                </a:lnTo>
                <a:lnTo>
                  <a:pt x="271" y="262"/>
                </a:lnTo>
                <a:lnTo>
                  <a:pt x="272" y="219"/>
                </a:lnTo>
                <a:lnTo>
                  <a:pt x="272" y="176"/>
                </a:lnTo>
                <a:lnTo>
                  <a:pt x="273" y="220"/>
                </a:lnTo>
                <a:lnTo>
                  <a:pt x="273" y="263"/>
                </a:lnTo>
                <a:lnTo>
                  <a:pt x="274" y="307"/>
                </a:lnTo>
                <a:lnTo>
                  <a:pt x="274" y="351"/>
                </a:lnTo>
                <a:lnTo>
                  <a:pt x="275" y="370"/>
                </a:lnTo>
                <a:lnTo>
                  <a:pt x="276" y="369"/>
                </a:lnTo>
                <a:lnTo>
                  <a:pt x="276" y="366"/>
                </a:lnTo>
                <a:lnTo>
                  <a:pt x="277" y="367"/>
                </a:lnTo>
                <a:lnTo>
                  <a:pt x="278" y="369"/>
                </a:lnTo>
                <a:lnTo>
                  <a:pt x="278" y="369"/>
                </a:lnTo>
                <a:lnTo>
                  <a:pt x="279" y="370"/>
                </a:lnTo>
                <a:lnTo>
                  <a:pt x="279" y="371"/>
                </a:lnTo>
                <a:lnTo>
                  <a:pt x="280" y="376"/>
                </a:lnTo>
                <a:lnTo>
                  <a:pt x="281" y="374"/>
                </a:lnTo>
                <a:lnTo>
                  <a:pt x="281" y="379"/>
                </a:lnTo>
                <a:lnTo>
                  <a:pt x="282" y="376"/>
                </a:lnTo>
                <a:lnTo>
                  <a:pt x="283" y="375"/>
                </a:lnTo>
                <a:lnTo>
                  <a:pt x="283" y="378"/>
                </a:lnTo>
                <a:lnTo>
                  <a:pt x="284" y="374"/>
                </a:lnTo>
                <a:lnTo>
                  <a:pt x="284" y="376"/>
                </a:lnTo>
                <a:lnTo>
                  <a:pt x="285" y="370"/>
                </a:lnTo>
                <a:lnTo>
                  <a:pt x="285" y="367"/>
                </a:lnTo>
                <a:lnTo>
                  <a:pt x="286" y="361"/>
                </a:lnTo>
                <a:lnTo>
                  <a:pt x="286" y="353"/>
                </a:lnTo>
                <a:lnTo>
                  <a:pt x="287" y="346"/>
                </a:lnTo>
                <a:lnTo>
                  <a:pt x="288" y="334"/>
                </a:lnTo>
                <a:lnTo>
                  <a:pt x="288" y="326"/>
                </a:lnTo>
                <a:lnTo>
                  <a:pt x="289" y="314"/>
                </a:lnTo>
                <a:lnTo>
                  <a:pt x="289" y="306"/>
                </a:lnTo>
                <a:lnTo>
                  <a:pt x="290" y="298"/>
                </a:lnTo>
                <a:lnTo>
                  <a:pt x="291" y="293"/>
                </a:lnTo>
                <a:lnTo>
                  <a:pt x="291" y="296"/>
                </a:lnTo>
                <a:lnTo>
                  <a:pt x="292" y="298"/>
                </a:lnTo>
                <a:lnTo>
                  <a:pt x="292" y="306"/>
                </a:lnTo>
                <a:lnTo>
                  <a:pt x="293" y="309"/>
                </a:lnTo>
                <a:lnTo>
                  <a:pt x="294" y="313"/>
                </a:lnTo>
                <a:lnTo>
                  <a:pt x="294" y="316"/>
                </a:lnTo>
                <a:lnTo>
                  <a:pt x="295" y="313"/>
                </a:lnTo>
                <a:lnTo>
                  <a:pt x="296" y="318"/>
                </a:lnTo>
                <a:lnTo>
                  <a:pt x="296" y="315"/>
                </a:lnTo>
                <a:lnTo>
                  <a:pt x="297" y="318"/>
                </a:lnTo>
                <a:lnTo>
                  <a:pt x="297" y="318"/>
                </a:lnTo>
                <a:lnTo>
                  <a:pt x="298" y="319"/>
                </a:lnTo>
                <a:lnTo>
                  <a:pt x="299" y="321"/>
                </a:lnTo>
                <a:lnTo>
                  <a:pt x="299" y="320"/>
                </a:lnTo>
                <a:lnTo>
                  <a:pt x="300" y="324"/>
                </a:lnTo>
                <a:lnTo>
                  <a:pt x="300" y="321"/>
                </a:lnTo>
                <a:lnTo>
                  <a:pt x="301" y="321"/>
                </a:lnTo>
                <a:lnTo>
                  <a:pt x="301" y="323"/>
                </a:lnTo>
                <a:lnTo>
                  <a:pt x="302" y="323"/>
                </a:lnTo>
                <a:lnTo>
                  <a:pt x="302" y="326"/>
                </a:lnTo>
                <a:lnTo>
                  <a:pt x="303" y="323"/>
                </a:lnTo>
                <a:lnTo>
                  <a:pt x="304" y="326"/>
                </a:lnTo>
                <a:lnTo>
                  <a:pt x="304" y="326"/>
                </a:lnTo>
                <a:lnTo>
                  <a:pt x="305" y="330"/>
                </a:lnTo>
                <a:lnTo>
                  <a:pt x="305" y="331"/>
                </a:lnTo>
                <a:lnTo>
                  <a:pt x="306" y="329"/>
                </a:lnTo>
                <a:lnTo>
                  <a:pt x="307" y="330"/>
                </a:lnTo>
                <a:lnTo>
                  <a:pt x="307" y="327"/>
                </a:lnTo>
                <a:lnTo>
                  <a:pt x="308" y="326"/>
                </a:lnTo>
                <a:lnTo>
                  <a:pt x="309" y="326"/>
                </a:lnTo>
                <a:lnTo>
                  <a:pt x="309" y="325"/>
                </a:lnTo>
                <a:lnTo>
                  <a:pt x="310" y="326"/>
                </a:lnTo>
                <a:lnTo>
                  <a:pt x="310" y="323"/>
                </a:lnTo>
                <a:lnTo>
                  <a:pt x="311" y="323"/>
                </a:lnTo>
                <a:lnTo>
                  <a:pt x="312" y="320"/>
                </a:lnTo>
                <a:lnTo>
                  <a:pt x="312" y="320"/>
                </a:lnTo>
                <a:lnTo>
                  <a:pt x="313" y="319"/>
                </a:lnTo>
                <a:lnTo>
                  <a:pt x="313" y="315"/>
                </a:lnTo>
                <a:lnTo>
                  <a:pt x="314" y="316"/>
                </a:lnTo>
                <a:lnTo>
                  <a:pt x="315" y="311"/>
                </a:lnTo>
                <a:lnTo>
                  <a:pt x="315" y="309"/>
                </a:lnTo>
                <a:lnTo>
                  <a:pt x="316" y="304"/>
                </a:lnTo>
                <a:lnTo>
                  <a:pt x="316" y="288"/>
                </a:lnTo>
                <a:lnTo>
                  <a:pt x="317" y="303"/>
                </a:lnTo>
                <a:lnTo>
                  <a:pt x="317" y="288"/>
                </a:lnTo>
                <a:lnTo>
                  <a:pt x="318" y="298"/>
                </a:lnTo>
                <a:lnTo>
                  <a:pt x="318" y="296"/>
                </a:lnTo>
                <a:lnTo>
                  <a:pt x="319" y="303"/>
                </a:lnTo>
                <a:lnTo>
                  <a:pt x="320" y="317"/>
                </a:lnTo>
                <a:lnTo>
                  <a:pt x="320" y="318"/>
                </a:lnTo>
                <a:lnTo>
                  <a:pt x="321" y="325"/>
                </a:lnTo>
                <a:lnTo>
                  <a:pt x="322" y="323"/>
                </a:lnTo>
                <a:lnTo>
                  <a:pt x="322" y="325"/>
                </a:lnTo>
                <a:lnTo>
                  <a:pt x="323" y="325"/>
                </a:lnTo>
                <a:lnTo>
                  <a:pt x="323" y="325"/>
                </a:lnTo>
                <a:lnTo>
                  <a:pt x="324" y="326"/>
                </a:lnTo>
                <a:lnTo>
                  <a:pt x="325" y="325"/>
                </a:lnTo>
                <a:lnTo>
                  <a:pt x="325" y="328"/>
                </a:lnTo>
                <a:lnTo>
                  <a:pt x="326" y="325"/>
                </a:lnTo>
                <a:lnTo>
                  <a:pt x="327" y="326"/>
                </a:lnTo>
                <a:lnTo>
                  <a:pt x="327" y="323"/>
                </a:lnTo>
                <a:lnTo>
                  <a:pt x="328" y="325"/>
                </a:lnTo>
                <a:lnTo>
                  <a:pt x="328" y="350"/>
                </a:lnTo>
                <a:lnTo>
                  <a:pt x="329" y="307"/>
                </a:lnTo>
                <a:lnTo>
                  <a:pt x="329" y="263"/>
                </a:lnTo>
                <a:lnTo>
                  <a:pt x="330" y="220"/>
                </a:lnTo>
                <a:lnTo>
                  <a:pt x="331" y="177"/>
                </a:lnTo>
                <a:lnTo>
                  <a:pt x="331" y="220"/>
                </a:lnTo>
                <a:lnTo>
                  <a:pt x="332" y="264"/>
                </a:lnTo>
                <a:lnTo>
                  <a:pt x="332" y="308"/>
                </a:lnTo>
                <a:lnTo>
                  <a:pt x="333" y="351"/>
                </a:lnTo>
                <a:lnTo>
                  <a:pt x="333" y="375"/>
                </a:lnTo>
                <a:lnTo>
                  <a:pt x="334" y="367"/>
                </a:lnTo>
                <a:lnTo>
                  <a:pt x="335" y="366"/>
                </a:lnTo>
                <a:lnTo>
                  <a:pt x="335" y="367"/>
                </a:lnTo>
                <a:lnTo>
                  <a:pt x="336" y="366"/>
                </a:lnTo>
                <a:lnTo>
                  <a:pt x="336" y="369"/>
                </a:lnTo>
                <a:lnTo>
                  <a:pt x="337" y="368"/>
                </a:lnTo>
                <a:lnTo>
                  <a:pt x="338" y="372"/>
                </a:lnTo>
                <a:lnTo>
                  <a:pt x="338" y="371"/>
                </a:lnTo>
                <a:lnTo>
                  <a:pt x="339" y="372"/>
                </a:lnTo>
                <a:lnTo>
                  <a:pt x="340" y="374"/>
                </a:lnTo>
                <a:lnTo>
                  <a:pt x="340" y="372"/>
                </a:lnTo>
                <a:lnTo>
                  <a:pt x="341" y="375"/>
                </a:lnTo>
                <a:lnTo>
                  <a:pt x="341" y="373"/>
                </a:lnTo>
                <a:lnTo>
                  <a:pt x="342" y="374"/>
                </a:lnTo>
                <a:lnTo>
                  <a:pt x="343" y="374"/>
                </a:lnTo>
                <a:lnTo>
                  <a:pt x="343" y="369"/>
                </a:lnTo>
                <a:lnTo>
                  <a:pt x="344" y="366"/>
                </a:lnTo>
                <a:lnTo>
                  <a:pt x="344" y="358"/>
                </a:lnTo>
                <a:lnTo>
                  <a:pt x="345" y="353"/>
                </a:lnTo>
                <a:lnTo>
                  <a:pt x="346" y="344"/>
                </a:lnTo>
                <a:lnTo>
                  <a:pt x="346" y="335"/>
                </a:lnTo>
                <a:lnTo>
                  <a:pt x="347" y="326"/>
                </a:lnTo>
                <a:lnTo>
                  <a:pt x="347" y="314"/>
                </a:lnTo>
                <a:lnTo>
                  <a:pt x="348" y="309"/>
                </a:lnTo>
                <a:lnTo>
                  <a:pt x="348" y="299"/>
                </a:lnTo>
                <a:lnTo>
                  <a:pt x="349" y="297"/>
                </a:lnTo>
                <a:lnTo>
                  <a:pt x="350" y="296"/>
                </a:lnTo>
                <a:lnTo>
                  <a:pt x="350" y="297"/>
                </a:lnTo>
                <a:lnTo>
                  <a:pt x="351" y="303"/>
                </a:lnTo>
                <a:lnTo>
                  <a:pt x="351" y="305"/>
                </a:lnTo>
                <a:lnTo>
                  <a:pt x="352" y="311"/>
                </a:lnTo>
                <a:lnTo>
                  <a:pt x="353" y="313"/>
                </a:lnTo>
                <a:lnTo>
                  <a:pt x="353" y="315"/>
                </a:lnTo>
                <a:lnTo>
                  <a:pt x="354" y="318"/>
                </a:lnTo>
                <a:lnTo>
                  <a:pt x="354" y="317"/>
                </a:lnTo>
                <a:lnTo>
                  <a:pt x="355" y="322"/>
                </a:lnTo>
                <a:lnTo>
                  <a:pt x="356" y="320"/>
                </a:lnTo>
                <a:lnTo>
                  <a:pt x="356" y="320"/>
                </a:lnTo>
                <a:lnTo>
                  <a:pt x="357" y="320"/>
                </a:lnTo>
                <a:lnTo>
                  <a:pt x="358" y="318"/>
                </a:lnTo>
                <a:lnTo>
                  <a:pt x="358" y="320"/>
                </a:lnTo>
                <a:lnTo>
                  <a:pt x="359" y="318"/>
                </a:lnTo>
                <a:lnTo>
                  <a:pt x="359" y="320"/>
                </a:lnTo>
                <a:lnTo>
                  <a:pt x="360" y="319"/>
                </a:lnTo>
                <a:lnTo>
                  <a:pt x="360" y="323"/>
                </a:lnTo>
                <a:lnTo>
                  <a:pt x="361" y="325"/>
                </a:lnTo>
                <a:lnTo>
                  <a:pt x="362" y="324"/>
                </a:lnTo>
                <a:lnTo>
                  <a:pt x="362" y="326"/>
                </a:lnTo>
                <a:lnTo>
                  <a:pt x="363" y="325"/>
                </a:lnTo>
                <a:lnTo>
                  <a:pt x="363" y="328"/>
                </a:lnTo>
                <a:lnTo>
                  <a:pt x="364" y="331"/>
                </a:lnTo>
                <a:lnTo>
                  <a:pt x="364" y="330"/>
                </a:lnTo>
                <a:lnTo>
                  <a:pt x="365" y="333"/>
                </a:lnTo>
                <a:lnTo>
                  <a:pt x="366" y="331"/>
                </a:lnTo>
                <a:lnTo>
                  <a:pt x="366" y="332"/>
                </a:lnTo>
                <a:lnTo>
                  <a:pt x="367" y="330"/>
                </a:lnTo>
                <a:lnTo>
                  <a:pt x="367" y="328"/>
                </a:lnTo>
                <a:lnTo>
                  <a:pt x="368" y="327"/>
                </a:lnTo>
                <a:lnTo>
                  <a:pt x="369" y="328"/>
                </a:lnTo>
                <a:lnTo>
                  <a:pt x="369" y="326"/>
                </a:lnTo>
                <a:lnTo>
                  <a:pt x="370" y="324"/>
                </a:lnTo>
                <a:lnTo>
                  <a:pt x="371" y="324"/>
                </a:lnTo>
                <a:lnTo>
                  <a:pt x="371" y="322"/>
                </a:lnTo>
                <a:lnTo>
                  <a:pt x="372" y="318"/>
                </a:lnTo>
                <a:lnTo>
                  <a:pt x="372" y="315"/>
                </a:lnTo>
                <a:lnTo>
                  <a:pt x="373" y="312"/>
                </a:lnTo>
                <a:lnTo>
                  <a:pt x="374" y="317"/>
                </a:lnTo>
                <a:lnTo>
                  <a:pt x="374" y="298"/>
                </a:lnTo>
                <a:lnTo>
                  <a:pt x="375" y="303"/>
                </a:lnTo>
                <a:lnTo>
                  <a:pt x="375" y="295"/>
                </a:lnTo>
                <a:lnTo>
                  <a:pt x="376" y="295"/>
                </a:lnTo>
                <a:lnTo>
                  <a:pt x="376" y="303"/>
                </a:lnTo>
                <a:lnTo>
                  <a:pt x="377" y="302"/>
                </a:lnTo>
                <a:lnTo>
                  <a:pt x="378" y="308"/>
                </a:lnTo>
                <a:lnTo>
                  <a:pt x="378" y="320"/>
                </a:lnTo>
                <a:lnTo>
                  <a:pt x="379" y="325"/>
                </a:lnTo>
                <a:lnTo>
                  <a:pt x="379" y="326"/>
                </a:lnTo>
                <a:lnTo>
                  <a:pt x="380" y="326"/>
                </a:lnTo>
                <a:lnTo>
                  <a:pt x="381" y="330"/>
                </a:lnTo>
                <a:lnTo>
                  <a:pt x="381" y="326"/>
                </a:lnTo>
                <a:lnTo>
                  <a:pt x="382" y="330"/>
                </a:lnTo>
                <a:lnTo>
                  <a:pt x="382" y="327"/>
                </a:lnTo>
                <a:lnTo>
                  <a:pt x="383" y="329"/>
                </a:lnTo>
                <a:lnTo>
                  <a:pt x="384" y="328"/>
                </a:lnTo>
                <a:lnTo>
                  <a:pt x="384" y="326"/>
                </a:lnTo>
                <a:lnTo>
                  <a:pt x="385" y="328"/>
                </a:lnTo>
                <a:lnTo>
                  <a:pt x="385" y="321"/>
                </a:lnTo>
                <a:lnTo>
                  <a:pt x="386" y="340"/>
                </a:lnTo>
                <a:lnTo>
                  <a:pt x="387" y="338"/>
                </a:lnTo>
                <a:lnTo>
                  <a:pt x="387" y="295"/>
                </a:lnTo>
                <a:lnTo>
                  <a:pt x="388" y="252"/>
                </a:lnTo>
                <a:lnTo>
                  <a:pt x="389" y="208"/>
                </a:lnTo>
                <a:lnTo>
                  <a:pt x="389" y="165"/>
                </a:lnTo>
                <a:lnTo>
                  <a:pt x="390" y="208"/>
                </a:lnTo>
                <a:lnTo>
                  <a:pt x="390" y="252"/>
                </a:lnTo>
                <a:lnTo>
                  <a:pt x="391" y="296"/>
                </a:lnTo>
                <a:lnTo>
                  <a:pt x="391" y="340"/>
                </a:lnTo>
                <a:lnTo>
                  <a:pt x="392" y="376"/>
                </a:lnTo>
                <a:lnTo>
                  <a:pt x="392" y="370"/>
                </a:lnTo>
                <a:lnTo>
                  <a:pt x="393" y="373"/>
                </a:lnTo>
                <a:lnTo>
                  <a:pt x="394" y="372"/>
                </a:lnTo>
                <a:lnTo>
                  <a:pt x="394" y="374"/>
                </a:lnTo>
                <a:lnTo>
                  <a:pt x="395" y="376"/>
                </a:lnTo>
                <a:lnTo>
                  <a:pt x="395" y="374"/>
                </a:lnTo>
                <a:lnTo>
                  <a:pt x="396" y="380"/>
                </a:lnTo>
                <a:lnTo>
                  <a:pt x="397" y="380"/>
                </a:lnTo>
                <a:lnTo>
                  <a:pt x="397" y="382"/>
                </a:lnTo>
                <a:lnTo>
                  <a:pt x="398" y="385"/>
                </a:lnTo>
                <a:lnTo>
                  <a:pt x="398" y="382"/>
                </a:lnTo>
                <a:lnTo>
                  <a:pt x="399" y="385"/>
                </a:lnTo>
                <a:lnTo>
                  <a:pt x="400" y="384"/>
                </a:lnTo>
                <a:lnTo>
                  <a:pt x="400" y="388"/>
                </a:lnTo>
                <a:lnTo>
                  <a:pt x="401" y="385"/>
                </a:lnTo>
                <a:lnTo>
                  <a:pt x="402" y="382"/>
                </a:lnTo>
                <a:lnTo>
                  <a:pt x="402" y="380"/>
                </a:lnTo>
                <a:lnTo>
                  <a:pt x="403" y="372"/>
                </a:lnTo>
                <a:lnTo>
                  <a:pt x="403" y="368"/>
                </a:lnTo>
                <a:lnTo>
                  <a:pt x="404" y="359"/>
                </a:lnTo>
                <a:lnTo>
                  <a:pt x="405" y="351"/>
                </a:lnTo>
                <a:lnTo>
                  <a:pt x="405" y="340"/>
                </a:lnTo>
                <a:lnTo>
                  <a:pt x="406" y="331"/>
                </a:lnTo>
                <a:lnTo>
                  <a:pt x="406" y="325"/>
                </a:lnTo>
                <a:lnTo>
                  <a:pt x="407" y="313"/>
                </a:lnTo>
                <a:lnTo>
                  <a:pt x="407" y="310"/>
                </a:lnTo>
                <a:lnTo>
                  <a:pt x="408" y="309"/>
                </a:lnTo>
                <a:lnTo>
                  <a:pt x="408" y="312"/>
                </a:lnTo>
                <a:lnTo>
                  <a:pt x="409" y="317"/>
                </a:lnTo>
                <a:lnTo>
                  <a:pt x="410" y="320"/>
                </a:lnTo>
                <a:lnTo>
                  <a:pt x="410" y="326"/>
                </a:lnTo>
                <a:lnTo>
                  <a:pt x="411" y="324"/>
                </a:lnTo>
                <a:lnTo>
                  <a:pt x="412" y="328"/>
                </a:lnTo>
                <a:lnTo>
                  <a:pt x="412" y="330"/>
                </a:lnTo>
                <a:lnTo>
                  <a:pt x="413" y="332"/>
                </a:lnTo>
                <a:lnTo>
                  <a:pt x="413" y="331"/>
                </a:lnTo>
                <a:lnTo>
                  <a:pt x="414" y="330"/>
                </a:lnTo>
                <a:lnTo>
                  <a:pt x="415" y="333"/>
                </a:lnTo>
                <a:lnTo>
                  <a:pt x="415" y="331"/>
                </a:lnTo>
                <a:lnTo>
                  <a:pt x="416" y="330"/>
                </a:lnTo>
                <a:lnTo>
                  <a:pt x="416" y="333"/>
                </a:lnTo>
                <a:lnTo>
                  <a:pt x="417" y="329"/>
                </a:lnTo>
                <a:lnTo>
                  <a:pt x="418" y="334"/>
                </a:lnTo>
                <a:lnTo>
                  <a:pt x="418" y="331"/>
                </a:lnTo>
                <a:lnTo>
                  <a:pt x="419" y="335"/>
                </a:lnTo>
                <a:lnTo>
                  <a:pt x="419" y="333"/>
                </a:lnTo>
                <a:lnTo>
                  <a:pt x="420" y="336"/>
                </a:lnTo>
                <a:lnTo>
                  <a:pt x="421" y="333"/>
                </a:lnTo>
                <a:lnTo>
                  <a:pt x="421" y="336"/>
                </a:lnTo>
                <a:lnTo>
                  <a:pt x="422" y="341"/>
                </a:lnTo>
                <a:lnTo>
                  <a:pt x="422" y="338"/>
                </a:lnTo>
                <a:lnTo>
                  <a:pt x="423" y="340"/>
                </a:lnTo>
                <a:lnTo>
                  <a:pt x="423" y="340"/>
                </a:lnTo>
                <a:lnTo>
                  <a:pt x="424" y="338"/>
                </a:lnTo>
                <a:lnTo>
                  <a:pt x="425" y="339"/>
                </a:lnTo>
                <a:lnTo>
                  <a:pt x="425" y="335"/>
                </a:lnTo>
                <a:lnTo>
                  <a:pt x="426" y="338"/>
                </a:lnTo>
                <a:lnTo>
                  <a:pt x="426" y="333"/>
                </a:lnTo>
                <a:lnTo>
                  <a:pt x="427" y="336"/>
                </a:lnTo>
                <a:lnTo>
                  <a:pt x="428" y="333"/>
                </a:lnTo>
                <a:lnTo>
                  <a:pt x="428" y="332"/>
                </a:lnTo>
                <a:lnTo>
                  <a:pt x="429" y="331"/>
                </a:lnTo>
                <a:lnTo>
                  <a:pt x="430" y="325"/>
                </a:lnTo>
                <a:lnTo>
                  <a:pt x="430" y="326"/>
                </a:lnTo>
                <a:lnTo>
                  <a:pt x="431" y="325"/>
                </a:lnTo>
                <a:lnTo>
                  <a:pt x="431" y="322"/>
                </a:lnTo>
                <a:lnTo>
                  <a:pt x="432" y="319"/>
                </a:lnTo>
                <a:lnTo>
                  <a:pt x="433" y="302"/>
                </a:lnTo>
                <a:lnTo>
                  <a:pt x="433" y="317"/>
                </a:lnTo>
                <a:lnTo>
                  <a:pt x="434" y="298"/>
                </a:lnTo>
                <a:lnTo>
                  <a:pt x="434" y="309"/>
                </a:lnTo>
                <a:lnTo>
                  <a:pt x="435" y="307"/>
                </a:lnTo>
                <a:lnTo>
                  <a:pt x="435" y="313"/>
                </a:lnTo>
                <a:lnTo>
                  <a:pt x="436" y="326"/>
                </a:lnTo>
                <a:lnTo>
                  <a:pt x="437" y="328"/>
                </a:lnTo>
                <a:lnTo>
                  <a:pt x="437" y="335"/>
                </a:lnTo>
                <a:lnTo>
                  <a:pt x="438" y="332"/>
                </a:lnTo>
                <a:lnTo>
                  <a:pt x="438" y="335"/>
                </a:lnTo>
                <a:lnTo>
                  <a:pt x="439" y="335"/>
                </a:lnTo>
                <a:lnTo>
                  <a:pt x="439" y="333"/>
                </a:lnTo>
                <a:lnTo>
                  <a:pt x="440" y="334"/>
                </a:lnTo>
                <a:lnTo>
                  <a:pt x="441" y="331"/>
                </a:lnTo>
                <a:lnTo>
                  <a:pt x="441" y="333"/>
                </a:lnTo>
                <a:lnTo>
                  <a:pt x="442" y="330"/>
                </a:lnTo>
                <a:lnTo>
                  <a:pt x="443" y="330"/>
                </a:lnTo>
                <a:lnTo>
                  <a:pt x="443" y="329"/>
                </a:lnTo>
                <a:lnTo>
                  <a:pt x="444" y="328"/>
                </a:lnTo>
                <a:lnTo>
                  <a:pt x="444" y="349"/>
                </a:lnTo>
                <a:lnTo>
                  <a:pt x="445" y="307"/>
                </a:lnTo>
                <a:lnTo>
                  <a:pt x="446" y="264"/>
                </a:lnTo>
                <a:lnTo>
                  <a:pt x="446" y="220"/>
                </a:lnTo>
                <a:lnTo>
                  <a:pt x="447" y="177"/>
                </a:lnTo>
                <a:lnTo>
                  <a:pt x="447" y="197"/>
                </a:lnTo>
                <a:lnTo>
                  <a:pt x="448" y="241"/>
                </a:lnTo>
                <a:lnTo>
                  <a:pt x="449" y="284"/>
                </a:lnTo>
                <a:lnTo>
                  <a:pt x="449" y="328"/>
                </a:lnTo>
                <a:lnTo>
                  <a:pt x="450" y="372"/>
                </a:lnTo>
                <a:lnTo>
                  <a:pt x="450" y="372"/>
                </a:lnTo>
                <a:lnTo>
                  <a:pt x="451" y="368"/>
                </a:lnTo>
                <a:lnTo>
                  <a:pt x="451" y="370"/>
                </a:lnTo>
                <a:lnTo>
                  <a:pt x="452" y="370"/>
                </a:lnTo>
                <a:lnTo>
                  <a:pt x="453" y="372"/>
                </a:lnTo>
                <a:lnTo>
                  <a:pt x="453" y="371"/>
                </a:lnTo>
                <a:lnTo>
                  <a:pt x="454" y="375"/>
                </a:lnTo>
                <a:lnTo>
                  <a:pt x="454" y="374"/>
                </a:lnTo>
                <a:lnTo>
                  <a:pt x="455" y="376"/>
                </a:lnTo>
                <a:lnTo>
                  <a:pt x="456" y="379"/>
                </a:lnTo>
                <a:lnTo>
                  <a:pt x="456" y="378"/>
                </a:lnTo>
                <a:lnTo>
                  <a:pt x="457" y="381"/>
                </a:lnTo>
                <a:lnTo>
                  <a:pt x="457" y="378"/>
                </a:lnTo>
                <a:lnTo>
                  <a:pt x="458" y="378"/>
                </a:lnTo>
                <a:lnTo>
                  <a:pt x="459" y="376"/>
                </a:lnTo>
                <a:lnTo>
                  <a:pt x="459" y="372"/>
                </a:lnTo>
                <a:lnTo>
                  <a:pt x="460" y="370"/>
                </a:lnTo>
                <a:lnTo>
                  <a:pt x="461" y="362"/>
                </a:lnTo>
                <a:lnTo>
                  <a:pt x="461" y="358"/>
                </a:lnTo>
                <a:lnTo>
                  <a:pt x="462" y="345"/>
                </a:lnTo>
                <a:lnTo>
                  <a:pt x="462" y="338"/>
                </a:lnTo>
                <a:lnTo>
                  <a:pt x="463" y="329"/>
                </a:lnTo>
                <a:lnTo>
                  <a:pt x="464" y="317"/>
                </a:lnTo>
                <a:lnTo>
                  <a:pt x="464" y="310"/>
                </a:lnTo>
                <a:lnTo>
                  <a:pt x="465" y="299"/>
                </a:lnTo>
                <a:lnTo>
                  <a:pt x="465" y="299"/>
                </a:lnTo>
                <a:lnTo>
                  <a:pt x="466" y="297"/>
                </a:lnTo>
                <a:lnTo>
                  <a:pt x="466" y="302"/>
                </a:lnTo>
                <a:lnTo>
                  <a:pt x="467" y="307"/>
                </a:lnTo>
                <a:lnTo>
                  <a:pt x="467" y="308"/>
                </a:lnTo>
                <a:lnTo>
                  <a:pt x="468" y="314"/>
                </a:lnTo>
                <a:lnTo>
                  <a:pt x="469" y="314"/>
                </a:lnTo>
                <a:lnTo>
                  <a:pt x="469" y="317"/>
                </a:lnTo>
                <a:lnTo>
                  <a:pt x="470" y="320"/>
                </a:lnTo>
                <a:lnTo>
                  <a:pt x="470" y="319"/>
                </a:lnTo>
                <a:lnTo>
                  <a:pt x="471" y="323"/>
                </a:lnTo>
                <a:lnTo>
                  <a:pt x="472" y="322"/>
                </a:lnTo>
                <a:lnTo>
                  <a:pt x="472" y="323"/>
                </a:lnTo>
                <a:lnTo>
                  <a:pt x="473" y="325"/>
                </a:lnTo>
                <a:lnTo>
                  <a:pt x="474" y="323"/>
                </a:lnTo>
                <a:lnTo>
                  <a:pt x="474" y="325"/>
                </a:lnTo>
                <a:lnTo>
                  <a:pt x="475" y="322"/>
                </a:lnTo>
                <a:lnTo>
                  <a:pt x="475" y="326"/>
                </a:lnTo>
                <a:lnTo>
                  <a:pt x="476" y="325"/>
                </a:lnTo>
                <a:lnTo>
                  <a:pt x="477" y="325"/>
                </a:lnTo>
                <a:lnTo>
                  <a:pt x="477" y="329"/>
                </a:lnTo>
                <a:lnTo>
                  <a:pt x="478" y="326"/>
                </a:lnTo>
                <a:lnTo>
                  <a:pt x="478" y="330"/>
                </a:lnTo>
                <a:lnTo>
                  <a:pt x="479" y="329"/>
                </a:lnTo>
                <a:lnTo>
                  <a:pt x="480" y="331"/>
                </a:lnTo>
                <a:lnTo>
                  <a:pt x="480" y="330"/>
                </a:lnTo>
                <a:lnTo>
                  <a:pt x="481" y="331"/>
                </a:lnTo>
                <a:lnTo>
                  <a:pt x="481" y="330"/>
                </a:lnTo>
                <a:lnTo>
                  <a:pt x="482" y="328"/>
                </a:lnTo>
                <a:lnTo>
                  <a:pt x="482" y="331"/>
                </a:lnTo>
                <a:lnTo>
                  <a:pt x="483" y="327"/>
                </a:lnTo>
                <a:lnTo>
                  <a:pt x="483" y="328"/>
                </a:lnTo>
                <a:lnTo>
                  <a:pt x="484" y="328"/>
                </a:lnTo>
                <a:lnTo>
                  <a:pt x="485" y="325"/>
                </a:lnTo>
                <a:lnTo>
                  <a:pt x="485" y="325"/>
                </a:lnTo>
                <a:lnTo>
                  <a:pt x="486" y="321"/>
                </a:lnTo>
                <a:lnTo>
                  <a:pt x="487" y="323"/>
                </a:lnTo>
                <a:lnTo>
                  <a:pt x="487" y="318"/>
                </a:lnTo>
                <a:lnTo>
                  <a:pt x="488" y="322"/>
                </a:lnTo>
                <a:lnTo>
                  <a:pt x="488" y="317"/>
                </a:lnTo>
                <a:lnTo>
                  <a:pt x="489" y="312"/>
                </a:lnTo>
                <a:lnTo>
                  <a:pt x="490" y="313"/>
                </a:lnTo>
                <a:lnTo>
                  <a:pt x="490" y="309"/>
                </a:lnTo>
                <a:lnTo>
                  <a:pt x="491" y="293"/>
                </a:lnTo>
                <a:lnTo>
                  <a:pt x="492" y="303"/>
                </a:lnTo>
                <a:lnTo>
                  <a:pt x="492" y="292"/>
                </a:lnTo>
                <a:lnTo>
                  <a:pt x="493" y="297"/>
                </a:lnTo>
                <a:lnTo>
                  <a:pt x="493" y="300"/>
                </a:lnTo>
                <a:lnTo>
                  <a:pt x="494" y="303"/>
                </a:lnTo>
                <a:lnTo>
                  <a:pt x="495" y="305"/>
                </a:lnTo>
                <a:lnTo>
                  <a:pt x="495" y="318"/>
                </a:lnTo>
                <a:lnTo>
                  <a:pt x="496" y="320"/>
                </a:lnTo>
                <a:lnTo>
                  <a:pt x="496" y="321"/>
                </a:lnTo>
                <a:lnTo>
                  <a:pt x="497" y="323"/>
                </a:lnTo>
                <a:lnTo>
                  <a:pt x="497" y="321"/>
                </a:lnTo>
                <a:lnTo>
                  <a:pt x="498" y="325"/>
                </a:lnTo>
                <a:lnTo>
                  <a:pt x="498" y="323"/>
                </a:lnTo>
                <a:lnTo>
                  <a:pt x="499" y="325"/>
                </a:lnTo>
                <a:lnTo>
                  <a:pt x="500" y="322"/>
                </a:lnTo>
                <a:lnTo>
                  <a:pt x="500" y="323"/>
                </a:lnTo>
                <a:lnTo>
                  <a:pt x="501" y="321"/>
                </a:lnTo>
                <a:lnTo>
                  <a:pt x="501" y="317"/>
                </a:lnTo>
                <a:lnTo>
                  <a:pt x="502" y="318"/>
                </a:lnTo>
                <a:lnTo>
                  <a:pt x="503" y="333"/>
                </a:lnTo>
                <a:lnTo>
                  <a:pt x="503" y="325"/>
                </a:lnTo>
                <a:lnTo>
                  <a:pt x="504" y="282"/>
                </a:lnTo>
                <a:lnTo>
                  <a:pt x="505" y="239"/>
                </a:lnTo>
                <a:lnTo>
                  <a:pt x="505" y="195"/>
                </a:lnTo>
                <a:lnTo>
                  <a:pt x="506" y="152"/>
                </a:lnTo>
                <a:lnTo>
                  <a:pt x="506" y="196"/>
                </a:lnTo>
                <a:lnTo>
                  <a:pt x="507" y="239"/>
                </a:lnTo>
                <a:lnTo>
                  <a:pt x="508" y="283"/>
                </a:lnTo>
                <a:lnTo>
                  <a:pt x="508" y="326"/>
                </a:lnTo>
                <a:lnTo>
                  <a:pt x="509" y="369"/>
                </a:lnTo>
                <a:lnTo>
                  <a:pt x="509" y="367"/>
                </a:lnTo>
                <a:lnTo>
                  <a:pt x="510" y="365"/>
                </a:lnTo>
                <a:lnTo>
                  <a:pt x="511" y="367"/>
                </a:lnTo>
                <a:lnTo>
                  <a:pt x="511" y="367"/>
                </a:lnTo>
                <a:lnTo>
                  <a:pt x="512" y="367"/>
                </a:lnTo>
                <a:lnTo>
                  <a:pt x="512" y="369"/>
                </a:lnTo>
                <a:lnTo>
                  <a:pt x="513" y="370"/>
                </a:lnTo>
                <a:lnTo>
                  <a:pt x="513" y="372"/>
                </a:lnTo>
                <a:lnTo>
                  <a:pt x="514" y="372"/>
                </a:lnTo>
                <a:lnTo>
                  <a:pt x="514" y="374"/>
                </a:lnTo>
                <a:lnTo>
                  <a:pt x="515" y="375"/>
                </a:lnTo>
                <a:lnTo>
                  <a:pt x="516" y="374"/>
                </a:lnTo>
                <a:lnTo>
                  <a:pt x="516" y="376"/>
                </a:lnTo>
                <a:lnTo>
                  <a:pt x="517" y="374"/>
                </a:lnTo>
                <a:lnTo>
                  <a:pt x="518" y="374"/>
                </a:lnTo>
                <a:lnTo>
                  <a:pt x="518" y="371"/>
                </a:lnTo>
                <a:lnTo>
                  <a:pt x="519" y="364"/>
                </a:lnTo>
                <a:lnTo>
                  <a:pt x="519" y="360"/>
                </a:lnTo>
                <a:lnTo>
                  <a:pt x="520" y="351"/>
                </a:lnTo>
                <a:lnTo>
                  <a:pt x="521" y="344"/>
                </a:lnTo>
                <a:lnTo>
                  <a:pt x="521" y="336"/>
                </a:lnTo>
                <a:lnTo>
                  <a:pt x="522" y="326"/>
                </a:lnTo>
                <a:lnTo>
                  <a:pt x="523" y="319"/>
                </a:lnTo>
                <a:lnTo>
                  <a:pt x="523" y="306"/>
                </a:lnTo>
                <a:lnTo>
                  <a:pt x="524" y="302"/>
                </a:lnTo>
                <a:lnTo>
                  <a:pt x="524" y="297"/>
                </a:lnTo>
                <a:lnTo>
                  <a:pt x="525" y="297"/>
                </a:lnTo>
                <a:lnTo>
                  <a:pt x="525" y="299"/>
                </a:lnTo>
                <a:lnTo>
                  <a:pt x="526" y="304"/>
                </a:lnTo>
                <a:lnTo>
                  <a:pt x="527" y="308"/>
                </a:lnTo>
                <a:lnTo>
                  <a:pt x="527" y="311"/>
                </a:lnTo>
                <a:lnTo>
                  <a:pt x="528" y="317"/>
                </a:lnTo>
                <a:lnTo>
                  <a:pt x="528" y="317"/>
                </a:lnTo>
                <a:lnTo>
                  <a:pt x="529" y="321"/>
                </a:lnTo>
                <a:lnTo>
                  <a:pt x="529" y="314"/>
                </a:lnTo>
                <a:lnTo>
                  <a:pt x="530" y="318"/>
                </a:lnTo>
                <a:lnTo>
                  <a:pt x="531" y="320"/>
                </a:lnTo>
                <a:lnTo>
                  <a:pt x="531" y="319"/>
                </a:lnTo>
                <a:lnTo>
                  <a:pt x="532" y="320"/>
                </a:lnTo>
                <a:lnTo>
                  <a:pt x="532" y="319"/>
                </a:lnTo>
                <a:lnTo>
                  <a:pt x="533" y="322"/>
                </a:lnTo>
                <a:lnTo>
                  <a:pt x="534" y="320"/>
                </a:lnTo>
                <a:lnTo>
                  <a:pt x="534" y="320"/>
                </a:lnTo>
                <a:lnTo>
                  <a:pt x="535" y="321"/>
                </a:lnTo>
                <a:lnTo>
                  <a:pt x="536" y="323"/>
                </a:lnTo>
                <a:lnTo>
                  <a:pt x="536" y="325"/>
                </a:lnTo>
                <a:lnTo>
                  <a:pt x="537" y="323"/>
                </a:lnTo>
                <a:lnTo>
                  <a:pt x="537" y="326"/>
                </a:lnTo>
                <a:lnTo>
                  <a:pt x="538" y="329"/>
                </a:lnTo>
                <a:lnTo>
                  <a:pt x="539" y="328"/>
                </a:lnTo>
                <a:lnTo>
                  <a:pt x="539" y="331"/>
                </a:lnTo>
                <a:lnTo>
                  <a:pt x="540" y="331"/>
                </a:lnTo>
                <a:lnTo>
                  <a:pt x="540" y="333"/>
                </a:lnTo>
                <a:lnTo>
                  <a:pt x="541" y="331"/>
                </a:lnTo>
                <a:lnTo>
                  <a:pt x="541" y="334"/>
                </a:lnTo>
                <a:lnTo>
                  <a:pt x="542" y="329"/>
                </a:lnTo>
                <a:lnTo>
                  <a:pt x="543" y="329"/>
                </a:lnTo>
                <a:lnTo>
                  <a:pt x="543" y="331"/>
                </a:lnTo>
                <a:lnTo>
                  <a:pt x="544" y="328"/>
                </a:lnTo>
                <a:lnTo>
                  <a:pt x="544" y="326"/>
                </a:lnTo>
                <a:lnTo>
                  <a:pt x="545" y="327"/>
                </a:lnTo>
                <a:lnTo>
                  <a:pt x="545" y="328"/>
                </a:lnTo>
                <a:lnTo>
                  <a:pt x="546" y="326"/>
                </a:lnTo>
                <a:lnTo>
                  <a:pt x="547" y="322"/>
                </a:lnTo>
                <a:lnTo>
                  <a:pt x="547" y="323"/>
                </a:lnTo>
                <a:lnTo>
                  <a:pt x="548" y="315"/>
                </a:lnTo>
                <a:lnTo>
                  <a:pt x="549" y="318"/>
                </a:lnTo>
                <a:lnTo>
                  <a:pt x="549" y="305"/>
                </a:lnTo>
                <a:lnTo>
                  <a:pt x="550" y="308"/>
                </a:lnTo>
                <a:lnTo>
                  <a:pt x="550" y="302"/>
                </a:lnTo>
                <a:lnTo>
                  <a:pt x="551" y="302"/>
                </a:lnTo>
                <a:lnTo>
                  <a:pt x="552" y="308"/>
                </a:lnTo>
                <a:lnTo>
                  <a:pt x="552" y="309"/>
                </a:lnTo>
                <a:lnTo>
                  <a:pt x="553" y="316"/>
                </a:lnTo>
                <a:lnTo>
                  <a:pt x="554" y="326"/>
                </a:lnTo>
                <a:lnTo>
                  <a:pt x="554" y="329"/>
                </a:lnTo>
                <a:lnTo>
                  <a:pt x="555" y="333"/>
                </a:lnTo>
                <a:lnTo>
                  <a:pt x="555" y="330"/>
                </a:lnTo>
                <a:lnTo>
                  <a:pt x="556" y="334"/>
                </a:lnTo>
                <a:lnTo>
                  <a:pt x="556" y="336"/>
                </a:lnTo>
                <a:lnTo>
                  <a:pt x="557" y="330"/>
                </a:lnTo>
                <a:lnTo>
                  <a:pt x="557" y="337"/>
                </a:lnTo>
                <a:lnTo>
                  <a:pt x="558" y="333"/>
                </a:lnTo>
                <a:lnTo>
                  <a:pt x="559" y="333"/>
                </a:lnTo>
                <a:lnTo>
                  <a:pt x="559" y="333"/>
                </a:lnTo>
                <a:lnTo>
                  <a:pt x="560" y="330"/>
                </a:lnTo>
                <a:lnTo>
                  <a:pt x="560" y="325"/>
                </a:lnTo>
                <a:lnTo>
                  <a:pt x="561" y="338"/>
                </a:lnTo>
                <a:lnTo>
                  <a:pt x="562" y="351"/>
                </a:lnTo>
                <a:lnTo>
                  <a:pt x="562" y="308"/>
                </a:lnTo>
                <a:lnTo>
                  <a:pt x="563" y="264"/>
                </a:lnTo>
                <a:lnTo>
                  <a:pt x="563" y="221"/>
                </a:lnTo>
                <a:lnTo>
                  <a:pt x="564" y="178"/>
                </a:lnTo>
                <a:lnTo>
                  <a:pt x="565" y="221"/>
                </a:lnTo>
                <a:lnTo>
                  <a:pt x="565" y="265"/>
                </a:lnTo>
                <a:lnTo>
                  <a:pt x="566" y="309"/>
                </a:lnTo>
                <a:lnTo>
                  <a:pt x="567" y="353"/>
                </a:lnTo>
                <a:lnTo>
                  <a:pt x="567" y="376"/>
                </a:lnTo>
                <a:lnTo>
                  <a:pt x="568" y="370"/>
                </a:lnTo>
                <a:lnTo>
                  <a:pt x="568" y="372"/>
                </a:lnTo>
                <a:lnTo>
                  <a:pt x="569" y="373"/>
                </a:lnTo>
                <a:lnTo>
                  <a:pt x="570" y="370"/>
                </a:lnTo>
                <a:lnTo>
                  <a:pt x="570" y="377"/>
                </a:lnTo>
                <a:lnTo>
                  <a:pt x="571" y="374"/>
                </a:lnTo>
                <a:lnTo>
                  <a:pt x="571" y="379"/>
                </a:lnTo>
                <a:lnTo>
                  <a:pt x="572" y="379"/>
                </a:lnTo>
                <a:lnTo>
                  <a:pt x="572" y="381"/>
                </a:lnTo>
                <a:lnTo>
                  <a:pt x="573" y="383"/>
                </a:lnTo>
                <a:lnTo>
                  <a:pt x="573" y="382"/>
                </a:lnTo>
                <a:lnTo>
                  <a:pt x="574" y="387"/>
                </a:lnTo>
                <a:lnTo>
                  <a:pt x="575" y="385"/>
                </a:lnTo>
                <a:lnTo>
                  <a:pt x="575" y="385"/>
                </a:lnTo>
                <a:lnTo>
                  <a:pt x="576" y="385"/>
                </a:lnTo>
                <a:lnTo>
                  <a:pt x="576" y="380"/>
                </a:lnTo>
                <a:lnTo>
                  <a:pt x="577" y="377"/>
                </a:lnTo>
                <a:lnTo>
                  <a:pt x="578" y="369"/>
                </a:lnTo>
                <a:lnTo>
                  <a:pt x="578" y="362"/>
                </a:lnTo>
                <a:lnTo>
                  <a:pt x="579" y="353"/>
                </a:lnTo>
                <a:lnTo>
                  <a:pt x="580" y="345"/>
                </a:lnTo>
                <a:lnTo>
                  <a:pt x="580" y="336"/>
                </a:lnTo>
                <a:lnTo>
                  <a:pt x="581" y="325"/>
                </a:lnTo>
                <a:lnTo>
                  <a:pt x="581" y="319"/>
                </a:lnTo>
                <a:lnTo>
                  <a:pt x="582" y="308"/>
                </a:lnTo>
                <a:lnTo>
                  <a:pt x="583" y="307"/>
                </a:lnTo>
                <a:lnTo>
                  <a:pt x="583" y="310"/>
                </a:lnTo>
                <a:lnTo>
                  <a:pt x="584" y="311"/>
                </a:lnTo>
                <a:lnTo>
                  <a:pt x="584" y="317"/>
                </a:lnTo>
                <a:lnTo>
                  <a:pt x="585" y="320"/>
                </a:lnTo>
                <a:lnTo>
                  <a:pt x="586" y="325"/>
                </a:lnTo>
                <a:lnTo>
                  <a:pt x="586" y="325"/>
                </a:lnTo>
                <a:lnTo>
                  <a:pt x="587" y="326"/>
                </a:lnTo>
                <a:lnTo>
                  <a:pt x="587" y="328"/>
                </a:lnTo>
                <a:lnTo>
                  <a:pt x="588" y="327"/>
                </a:lnTo>
                <a:lnTo>
                  <a:pt x="588" y="330"/>
                </a:lnTo>
                <a:lnTo>
                  <a:pt x="589" y="328"/>
                </a:lnTo>
                <a:lnTo>
                  <a:pt x="589" y="329"/>
                </a:lnTo>
                <a:lnTo>
                  <a:pt x="590" y="330"/>
                </a:lnTo>
                <a:lnTo>
                  <a:pt x="591" y="329"/>
                </a:lnTo>
                <a:lnTo>
                  <a:pt x="591" y="334"/>
                </a:lnTo>
                <a:lnTo>
                  <a:pt x="592" y="331"/>
                </a:lnTo>
                <a:lnTo>
                  <a:pt x="593" y="334"/>
                </a:lnTo>
                <a:lnTo>
                  <a:pt x="593" y="331"/>
                </a:lnTo>
                <a:lnTo>
                  <a:pt x="594" y="335"/>
                </a:lnTo>
                <a:lnTo>
                  <a:pt x="594" y="331"/>
                </a:lnTo>
                <a:lnTo>
                  <a:pt x="595" y="331"/>
                </a:lnTo>
                <a:lnTo>
                  <a:pt x="596" y="336"/>
                </a:lnTo>
                <a:lnTo>
                  <a:pt x="596" y="332"/>
                </a:lnTo>
                <a:lnTo>
                  <a:pt x="597" y="334"/>
                </a:lnTo>
                <a:lnTo>
                  <a:pt x="598" y="336"/>
                </a:lnTo>
                <a:lnTo>
                  <a:pt x="598" y="333"/>
                </a:lnTo>
                <a:lnTo>
                  <a:pt x="599" y="333"/>
                </a:lnTo>
                <a:lnTo>
                  <a:pt x="599" y="331"/>
                </a:lnTo>
                <a:lnTo>
                  <a:pt x="600" y="332"/>
                </a:lnTo>
                <a:lnTo>
                  <a:pt x="600" y="330"/>
                </a:lnTo>
                <a:lnTo>
                  <a:pt x="601" y="331"/>
                </a:lnTo>
                <a:lnTo>
                  <a:pt x="602" y="327"/>
                </a:lnTo>
                <a:lnTo>
                  <a:pt x="602" y="327"/>
                </a:lnTo>
                <a:lnTo>
                  <a:pt x="603" y="330"/>
                </a:lnTo>
                <a:lnTo>
                  <a:pt x="603" y="325"/>
                </a:lnTo>
                <a:lnTo>
                  <a:pt x="604" y="327"/>
                </a:lnTo>
                <a:lnTo>
                  <a:pt x="604" y="322"/>
                </a:lnTo>
                <a:lnTo>
                  <a:pt x="605" y="318"/>
                </a:lnTo>
                <a:lnTo>
                  <a:pt x="606" y="317"/>
                </a:lnTo>
                <a:lnTo>
                  <a:pt x="606" y="314"/>
                </a:lnTo>
                <a:lnTo>
                  <a:pt x="607" y="308"/>
                </a:lnTo>
                <a:lnTo>
                  <a:pt x="607" y="294"/>
                </a:lnTo>
                <a:lnTo>
                  <a:pt x="608" y="305"/>
                </a:lnTo>
                <a:lnTo>
                  <a:pt x="609" y="293"/>
                </a:lnTo>
                <a:lnTo>
                  <a:pt x="609" y="302"/>
                </a:lnTo>
                <a:lnTo>
                  <a:pt x="610" y="302"/>
                </a:lnTo>
                <a:lnTo>
                  <a:pt x="611" y="305"/>
                </a:lnTo>
                <a:lnTo>
                  <a:pt x="611" y="319"/>
                </a:lnTo>
                <a:lnTo>
                  <a:pt x="612" y="323"/>
                </a:lnTo>
                <a:lnTo>
                  <a:pt x="612" y="325"/>
                </a:lnTo>
                <a:lnTo>
                  <a:pt x="613" y="324"/>
                </a:lnTo>
                <a:lnTo>
                  <a:pt x="614" y="326"/>
                </a:lnTo>
                <a:lnTo>
                  <a:pt x="614" y="326"/>
                </a:lnTo>
                <a:lnTo>
                  <a:pt x="615" y="326"/>
                </a:lnTo>
                <a:lnTo>
                  <a:pt x="615" y="326"/>
                </a:lnTo>
                <a:lnTo>
                  <a:pt x="616" y="323"/>
                </a:lnTo>
                <a:lnTo>
                  <a:pt x="616" y="325"/>
                </a:lnTo>
                <a:lnTo>
                  <a:pt x="617" y="323"/>
                </a:lnTo>
                <a:lnTo>
                  <a:pt x="618" y="323"/>
                </a:lnTo>
                <a:lnTo>
                  <a:pt x="618" y="320"/>
                </a:lnTo>
                <a:lnTo>
                  <a:pt x="619" y="326"/>
                </a:lnTo>
                <a:lnTo>
                  <a:pt x="619" y="348"/>
                </a:lnTo>
                <a:lnTo>
                  <a:pt x="620" y="305"/>
                </a:lnTo>
                <a:lnTo>
                  <a:pt x="621" y="261"/>
                </a:lnTo>
                <a:lnTo>
                  <a:pt x="621" y="218"/>
                </a:lnTo>
                <a:lnTo>
                  <a:pt x="622" y="174"/>
                </a:lnTo>
                <a:lnTo>
                  <a:pt x="622" y="218"/>
                </a:lnTo>
                <a:lnTo>
                  <a:pt x="623" y="262"/>
                </a:lnTo>
                <a:lnTo>
                  <a:pt x="624" y="305"/>
                </a:lnTo>
                <a:lnTo>
                  <a:pt x="624" y="349"/>
                </a:lnTo>
                <a:lnTo>
                  <a:pt x="625" y="372"/>
                </a:lnTo>
                <a:lnTo>
                  <a:pt x="625" y="370"/>
                </a:lnTo>
                <a:lnTo>
                  <a:pt x="626" y="366"/>
                </a:lnTo>
                <a:lnTo>
                  <a:pt x="627" y="367"/>
                </a:lnTo>
                <a:lnTo>
                  <a:pt x="627" y="366"/>
                </a:lnTo>
                <a:lnTo>
                  <a:pt x="628" y="370"/>
                </a:lnTo>
                <a:lnTo>
                  <a:pt x="629" y="368"/>
                </a:lnTo>
                <a:lnTo>
                  <a:pt x="629" y="369"/>
                </a:lnTo>
                <a:lnTo>
                  <a:pt x="630" y="372"/>
                </a:lnTo>
                <a:lnTo>
                  <a:pt x="630" y="370"/>
                </a:lnTo>
                <a:lnTo>
                  <a:pt x="631" y="374"/>
                </a:lnTo>
                <a:lnTo>
                  <a:pt x="631" y="372"/>
                </a:lnTo>
                <a:lnTo>
                  <a:pt x="632" y="374"/>
                </a:lnTo>
                <a:lnTo>
                  <a:pt x="632" y="374"/>
                </a:lnTo>
                <a:lnTo>
                  <a:pt x="633" y="374"/>
                </a:lnTo>
                <a:lnTo>
                  <a:pt x="634" y="374"/>
                </a:lnTo>
                <a:lnTo>
                  <a:pt x="634" y="370"/>
                </a:lnTo>
                <a:lnTo>
                  <a:pt x="635" y="370"/>
                </a:lnTo>
                <a:lnTo>
                  <a:pt x="635" y="361"/>
                </a:lnTo>
                <a:lnTo>
                  <a:pt x="636" y="354"/>
                </a:lnTo>
                <a:lnTo>
                  <a:pt x="637" y="346"/>
                </a:lnTo>
                <a:lnTo>
                  <a:pt x="637" y="337"/>
                </a:lnTo>
                <a:lnTo>
                  <a:pt x="638" y="331"/>
                </a:lnTo>
                <a:lnTo>
                  <a:pt x="638" y="320"/>
                </a:lnTo>
                <a:lnTo>
                  <a:pt x="639" y="311"/>
                </a:lnTo>
                <a:lnTo>
                  <a:pt x="640" y="300"/>
                </a:lnTo>
                <a:lnTo>
                  <a:pt x="640" y="296"/>
                </a:lnTo>
                <a:lnTo>
                  <a:pt x="641" y="295"/>
                </a:lnTo>
                <a:lnTo>
                  <a:pt x="642" y="295"/>
                </a:lnTo>
                <a:lnTo>
                  <a:pt x="642" y="302"/>
                </a:lnTo>
                <a:lnTo>
                  <a:pt x="643" y="303"/>
                </a:lnTo>
                <a:lnTo>
                  <a:pt x="643" y="309"/>
                </a:lnTo>
                <a:lnTo>
                  <a:pt x="644" y="312"/>
                </a:lnTo>
                <a:lnTo>
                  <a:pt x="645" y="314"/>
                </a:lnTo>
                <a:lnTo>
                  <a:pt x="645" y="317"/>
                </a:lnTo>
                <a:lnTo>
                  <a:pt x="646" y="313"/>
                </a:lnTo>
                <a:lnTo>
                  <a:pt x="646" y="316"/>
                </a:lnTo>
                <a:lnTo>
                  <a:pt x="647" y="314"/>
                </a:lnTo>
                <a:lnTo>
                  <a:pt x="647" y="317"/>
                </a:lnTo>
                <a:lnTo>
                  <a:pt x="648" y="314"/>
                </a:lnTo>
                <a:lnTo>
                  <a:pt x="649" y="314"/>
                </a:lnTo>
                <a:lnTo>
                  <a:pt x="649" y="317"/>
                </a:lnTo>
                <a:lnTo>
                  <a:pt x="650" y="314"/>
                </a:lnTo>
                <a:lnTo>
                  <a:pt x="650" y="318"/>
                </a:lnTo>
                <a:lnTo>
                  <a:pt x="651" y="317"/>
                </a:lnTo>
                <a:lnTo>
                  <a:pt x="652" y="318"/>
                </a:lnTo>
                <a:lnTo>
                  <a:pt x="652" y="317"/>
                </a:lnTo>
                <a:lnTo>
                  <a:pt x="653" y="318"/>
                </a:lnTo>
                <a:lnTo>
                  <a:pt x="653" y="319"/>
                </a:lnTo>
                <a:lnTo>
                  <a:pt x="654" y="318"/>
                </a:lnTo>
                <a:lnTo>
                  <a:pt x="655" y="324"/>
                </a:lnTo>
                <a:lnTo>
                  <a:pt x="655" y="322"/>
                </a:lnTo>
                <a:lnTo>
                  <a:pt x="656" y="322"/>
                </a:lnTo>
                <a:lnTo>
                  <a:pt x="656" y="323"/>
                </a:lnTo>
                <a:lnTo>
                  <a:pt x="657" y="320"/>
                </a:lnTo>
                <a:lnTo>
                  <a:pt x="658" y="323"/>
                </a:lnTo>
                <a:lnTo>
                  <a:pt x="658" y="321"/>
                </a:lnTo>
                <a:lnTo>
                  <a:pt x="659" y="322"/>
                </a:lnTo>
                <a:lnTo>
                  <a:pt x="660" y="318"/>
                </a:lnTo>
                <a:lnTo>
                  <a:pt x="660" y="318"/>
                </a:lnTo>
                <a:lnTo>
                  <a:pt x="661" y="317"/>
                </a:lnTo>
                <a:lnTo>
                  <a:pt x="661" y="314"/>
                </a:lnTo>
                <a:lnTo>
                  <a:pt x="662" y="316"/>
                </a:lnTo>
                <a:lnTo>
                  <a:pt x="662" y="312"/>
                </a:lnTo>
                <a:lnTo>
                  <a:pt x="663" y="311"/>
                </a:lnTo>
                <a:lnTo>
                  <a:pt x="663" y="309"/>
                </a:lnTo>
                <a:lnTo>
                  <a:pt x="664" y="303"/>
                </a:lnTo>
                <a:lnTo>
                  <a:pt x="665" y="309"/>
                </a:lnTo>
                <a:lnTo>
                  <a:pt x="665" y="290"/>
                </a:lnTo>
                <a:lnTo>
                  <a:pt x="666" y="297"/>
                </a:lnTo>
                <a:lnTo>
                  <a:pt x="666" y="290"/>
                </a:lnTo>
                <a:lnTo>
                  <a:pt x="667" y="285"/>
                </a:lnTo>
                <a:lnTo>
                  <a:pt x="668" y="297"/>
                </a:lnTo>
                <a:lnTo>
                  <a:pt x="668" y="290"/>
                </a:lnTo>
                <a:lnTo>
                  <a:pt x="669" y="298"/>
                </a:lnTo>
                <a:lnTo>
                  <a:pt x="669" y="311"/>
                </a:lnTo>
                <a:lnTo>
                  <a:pt x="670" y="316"/>
                </a:lnTo>
                <a:lnTo>
                  <a:pt x="671" y="319"/>
                </a:lnTo>
                <a:lnTo>
                  <a:pt x="671" y="316"/>
                </a:lnTo>
                <a:lnTo>
                  <a:pt x="672" y="319"/>
                </a:lnTo>
                <a:lnTo>
                  <a:pt x="673" y="318"/>
                </a:lnTo>
                <a:lnTo>
                  <a:pt x="673" y="319"/>
                </a:lnTo>
                <a:lnTo>
                  <a:pt x="674" y="318"/>
                </a:lnTo>
                <a:lnTo>
                  <a:pt x="674" y="319"/>
                </a:lnTo>
                <a:lnTo>
                  <a:pt x="675" y="319"/>
                </a:lnTo>
                <a:lnTo>
                  <a:pt x="676" y="317"/>
                </a:lnTo>
                <a:lnTo>
                  <a:pt x="676" y="318"/>
                </a:lnTo>
                <a:lnTo>
                  <a:pt x="677" y="312"/>
                </a:lnTo>
                <a:lnTo>
                  <a:pt x="677" y="316"/>
                </a:lnTo>
                <a:lnTo>
                  <a:pt x="678" y="340"/>
                </a:lnTo>
                <a:lnTo>
                  <a:pt x="678" y="297"/>
                </a:lnTo>
                <a:lnTo>
                  <a:pt x="679" y="254"/>
                </a:lnTo>
                <a:lnTo>
                  <a:pt x="679" y="210"/>
                </a:lnTo>
                <a:lnTo>
                  <a:pt x="680" y="167"/>
                </a:lnTo>
                <a:lnTo>
                  <a:pt x="681" y="211"/>
                </a:lnTo>
                <a:lnTo>
                  <a:pt x="681" y="254"/>
                </a:lnTo>
                <a:lnTo>
                  <a:pt x="682" y="298"/>
                </a:lnTo>
                <a:lnTo>
                  <a:pt x="683" y="342"/>
                </a:lnTo>
                <a:lnTo>
                  <a:pt x="683" y="366"/>
                </a:lnTo>
                <a:lnTo>
                  <a:pt x="684" y="363"/>
                </a:lnTo>
                <a:lnTo>
                  <a:pt x="684" y="363"/>
                </a:lnTo>
                <a:lnTo>
                  <a:pt x="685" y="363"/>
                </a:lnTo>
                <a:lnTo>
                  <a:pt x="686" y="364"/>
                </a:lnTo>
                <a:lnTo>
                  <a:pt x="686" y="364"/>
                </a:lnTo>
                <a:lnTo>
                  <a:pt x="687" y="366"/>
                </a:lnTo>
                <a:lnTo>
                  <a:pt x="687" y="368"/>
                </a:lnTo>
                <a:lnTo>
                  <a:pt x="688" y="367"/>
                </a:lnTo>
                <a:lnTo>
                  <a:pt x="689" y="372"/>
                </a:lnTo>
                <a:lnTo>
                  <a:pt x="689" y="372"/>
                </a:lnTo>
                <a:lnTo>
                  <a:pt x="690" y="371"/>
                </a:lnTo>
                <a:lnTo>
                  <a:pt x="690" y="374"/>
                </a:lnTo>
                <a:lnTo>
                  <a:pt x="691" y="374"/>
                </a:lnTo>
                <a:lnTo>
                  <a:pt x="692" y="374"/>
                </a:lnTo>
                <a:lnTo>
                  <a:pt x="692" y="376"/>
                </a:lnTo>
                <a:lnTo>
                  <a:pt x="693" y="374"/>
                </a:lnTo>
                <a:lnTo>
                  <a:pt x="693" y="367"/>
                </a:lnTo>
                <a:lnTo>
                  <a:pt x="694" y="364"/>
                </a:lnTo>
                <a:lnTo>
                  <a:pt x="694" y="354"/>
                </a:lnTo>
                <a:lnTo>
                  <a:pt x="695" y="347"/>
                </a:lnTo>
                <a:lnTo>
                  <a:pt x="696" y="342"/>
                </a:lnTo>
                <a:lnTo>
                  <a:pt x="696" y="328"/>
                </a:lnTo>
                <a:lnTo>
                  <a:pt x="697" y="321"/>
                </a:lnTo>
                <a:lnTo>
                  <a:pt x="697" y="312"/>
                </a:lnTo>
                <a:lnTo>
                  <a:pt x="698" y="305"/>
                </a:lnTo>
                <a:lnTo>
                  <a:pt x="699" y="300"/>
                </a:lnTo>
                <a:lnTo>
                  <a:pt x="699" y="298"/>
                </a:lnTo>
                <a:lnTo>
                  <a:pt x="700" y="304"/>
                </a:lnTo>
                <a:lnTo>
                  <a:pt x="701" y="303"/>
                </a:lnTo>
                <a:lnTo>
                  <a:pt x="701" y="309"/>
                </a:lnTo>
                <a:lnTo>
                  <a:pt x="702" y="310"/>
                </a:lnTo>
                <a:lnTo>
                  <a:pt x="702" y="305"/>
                </a:lnTo>
                <a:lnTo>
                  <a:pt x="703" y="291"/>
                </a:lnTo>
                <a:lnTo>
                  <a:pt x="704" y="248"/>
                </a:lnTo>
                <a:lnTo>
                  <a:pt x="704" y="205"/>
                </a:lnTo>
                <a:lnTo>
                  <a:pt x="705" y="248"/>
                </a:lnTo>
                <a:lnTo>
                  <a:pt x="705" y="292"/>
                </a:lnTo>
                <a:lnTo>
                  <a:pt x="706" y="336"/>
                </a:lnTo>
                <a:lnTo>
                  <a:pt x="706" y="379"/>
                </a:lnTo>
                <a:lnTo>
                  <a:pt x="707" y="423"/>
                </a:lnTo>
                <a:lnTo>
                  <a:pt x="708" y="466"/>
                </a:lnTo>
                <a:lnTo>
                  <a:pt x="708" y="510"/>
                </a:lnTo>
                <a:lnTo>
                  <a:pt x="709" y="514"/>
                </a:lnTo>
                <a:lnTo>
                  <a:pt x="709" y="475"/>
                </a:lnTo>
                <a:lnTo>
                  <a:pt x="710" y="445"/>
                </a:lnTo>
                <a:lnTo>
                  <a:pt x="710" y="441"/>
                </a:lnTo>
                <a:lnTo>
                  <a:pt x="711" y="430"/>
                </a:lnTo>
                <a:lnTo>
                  <a:pt x="712" y="404"/>
                </a:lnTo>
                <a:lnTo>
                  <a:pt x="712" y="361"/>
                </a:lnTo>
                <a:lnTo>
                  <a:pt x="713" y="317"/>
                </a:lnTo>
                <a:lnTo>
                  <a:pt x="714" y="296"/>
                </a:lnTo>
                <a:lnTo>
                  <a:pt x="714" y="291"/>
                </a:lnTo>
                <a:lnTo>
                  <a:pt x="715" y="277"/>
                </a:lnTo>
                <a:lnTo>
                  <a:pt x="715" y="274"/>
                </a:lnTo>
                <a:lnTo>
                  <a:pt x="716" y="256"/>
                </a:lnTo>
                <a:lnTo>
                  <a:pt x="717" y="243"/>
                </a:lnTo>
                <a:lnTo>
                  <a:pt x="717" y="224"/>
                </a:lnTo>
                <a:lnTo>
                  <a:pt x="718" y="206"/>
                </a:lnTo>
                <a:lnTo>
                  <a:pt x="718" y="181"/>
                </a:lnTo>
                <a:lnTo>
                  <a:pt x="719" y="160"/>
                </a:lnTo>
                <a:lnTo>
                  <a:pt x="720" y="136"/>
                </a:lnTo>
                <a:lnTo>
                  <a:pt x="720" y="110"/>
                </a:lnTo>
                <a:lnTo>
                  <a:pt x="721" y="84"/>
                </a:lnTo>
                <a:lnTo>
                  <a:pt x="721" y="65"/>
                </a:lnTo>
                <a:lnTo>
                  <a:pt x="722" y="43"/>
                </a:lnTo>
                <a:lnTo>
                  <a:pt x="722" y="32"/>
                </a:lnTo>
                <a:lnTo>
                  <a:pt x="723" y="13"/>
                </a:lnTo>
                <a:lnTo>
                  <a:pt x="724" y="6"/>
                </a:lnTo>
                <a:lnTo>
                  <a:pt x="724" y="21"/>
                </a:lnTo>
                <a:lnTo>
                  <a:pt x="725" y="25"/>
                </a:lnTo>
                <a:lnTo>
                  <a:pt x="725" y="56"/>
                </a:lnTo>
                <a:lnTo>
                  <a:pt x="726" y="82"/>
                </a:lnTo>
                <a:lnTo>
                  <a:pt x="727" y="121"/>
                </a:lnTo>
                <a:lnTo>
                  <a:pt x="727" y="164"/>
                </a:lnTo>
                <a:lnTo>
                  <a:pt x="728" y="207"/>
                </a:lnTo>
                <a:lnTo>
                  <a:pt x="728" y="244"/>
                </a:lnTo>
                <a:lnTo>
                  <a:pt x="729" y="267"/>
                </a:lnTo>
                <a:lnTo>
                  <a:pt x="730" y="287"/>
                </a:lnTo>
                <a:lnTo>
                  <a:pt x="730" y="296"/>
                </a:lnTo>
                <a:lnTo>
                  <a:pt x="731" y="305"/>
                </a:lnTo>
                <a:lnTo>
                  <a:pt x="732" y="308"/>
                </a:lnTo>
                <a:lnTo>
                  <a:pt x="732" y="315"/>
                </a:lnTo>
                <a:lnTo>
                  <a:pt x="733" y="315"/>
                </a:lnTo>
                <a:lnTo>
                  <a:pt x="733" y="315"/>
                </a:lnTo>
                <a:lnTo>
                  <a:pt x="734" y="322"/>
                </a:lnTo>
                <a:lnTo>
                  <a:pt x="735" y="320"/>
                </a:lnTo>
                <a:lnTo>
                  <a:pt x="735" y="323"/>
                </a:lnTo>
                <a:lnTo>
                  <a:pt x="736" y="323"/>
                </a:lnTo>
                <a:lnTo>
                  <a:pt x="736" y="322"/>
                </a:lnTo>
                <a:lnTo>
                  <a:pt x="737" y="323"/>
                </a:lnTo>
                <a:lnTo>
                  <a:pt x="737" y="320"/>
                </a:lnTo>
                <a:lnTo>
                  <a:pt x="738" y="325"/>
                </a:lnTo>
                <a:lnTo>
                  <a:pt x="738" y="311"/>
                </a:lnTo>
                <a:lnTo>
                  <a:pt x="739" y="325"/>
                </a:lnTo>
                <a:lnTo>
                  <a:pt x="740" y="320"/>
                </a:lnTo>
                <a:lnTo>
                  <a:pt x="740" y="320"/>
                </a:lnTo>
                <a:lnTo>
                  <a:pt x="741" y="325"/>
                </a:lnTo>
                <a:lnTo>
                  <a:pt x="741" y="312"/>
                </a:lnTo>
                <a:lnTo>
                  <a:pt x="742" y="325"/>
                </a:lnTo>
                <a:lnTo>
                  <a:pt x="743" y="317"/>
                </a:lnTo>
                <a:lnTo>
                  <a:pt x="743" y="327"/>
                </a:lnTo>
                <a:lnTo>
                  <a:pt x="744" y="337"/>
                </a:lnTo>
                <a:lnTo>
                  <a:pt x="745" y="294"/>
                </a:lnTo>
                <a:lnTo>
                  <a:pt x="745" y="250"/>
                </a:lnTo>
                <a:lnTo>
                  <a:pt x="746" y="207"/>
                </a:lnTo>
                <a:lnTo>
                  <a:pt x="746" y="164"/>
                </a:lnTo>
                <a:lnTo>
                  <a:pt x="747" y="207"/>
                </a:lnTo>
                <a:lnTo>
                  <a:pt x="748" y="251"/>
                </a:lnTo>
                <a:lnTo>
                  <a:pt x="748" y="295"/>
                </a:lnTo>
                <a:lnTo>
                  <a:pt x="749" y="338"/>
                </a:lnTo>
                <a:lnTo>
                  <a:pt x="749" y="374"/>
                </a:lnTo>
                <a:lnTo>
                  <a:pt x="750" y="369"/>
                </a:lnTo>
                <a:lnTo>
                  <a:pt x="751" y="370"/>
                </a:lnTo>
                <a:lnTo>
                  <a:pt x="751" y="371"/>
                </a:lnTo>
                <a:lnTo>
                  <a:pt x="752" y="373"/>
                </a:lnTo>
                <a:lnTo>
                  <a:pt x="752" y="376"/>
                </a:lnTo>
                <a:lnTo>
                  <a:pt x="753" y="375"/>
                </a:lnTo>
                <a:lnTo>
                  <a:pt x="753" y="379"/>
                </a:lnTo>
                <a:lnTo>
                  <a:pt x="754" y="379"/>
                </a:lnTo>
                <a:lnTo>
                  <a:pt x="754" y="381"/>
                </a:lnTo>
                <a:lnTo>
                  <a:pt x="755" y="384"/>
                </a:lnTo>
                <a:lnTo>
                  <a:pt x="756" y="384"/>
                </a:lnTo>
                <a:lnTo>
                  <a:pt x="756" y="387"/>
                </a:lnTo>
                <a:lnTo>
                  <a:pt x="757" y="387"/>
                </a:lnTo>
                <a:lnTo>
                  <a:pt x="758" y="391"/>
                </a:lnTo>
                <a:lnTo>
                  <a:pt x="758" y="389"/>
                </a:lnTo>
                <a:lnTo>
                  <a:pt x="759" y="387"/>
                </a:lnTo>
                <a:lnTo>
                  <a:pt x="759" y="385"/>
                </a:lnTo>
                <a:lnTo>
                  <a:pt x="760" y="382"/>
                </a:lnTo>
                <a:lnTo>
                  <a:pt x="761" y="381"/>
                </a:lnTo>
                <a:lnTo>
                  <a:pt x="761" y="376"/>
                </a:lnTo>
                <a:lnTo>
                  <a:pt x="762" y="374"/>
                </a:lnTo>
                <a:lnTo>
                  <a:pt x="763" y="367"/>
                </a:lnTo>
                <a:lnTo>
                  <a:pt x="763" y="359"/>
                </a:lnTo>
                <a:lnTo>
                  <a:pt x="764" y="349"/>
                </a:lnTo>
                <a:lnTo>
                  <a:pt x="764" y="337"/>
                </a:lnTo>
                <a:lnTo>
                  <a:pt x="765" y="333"/>
                </a:lnTo>
                <a:lnTo>
                  <a:pt x="765" y="327"/>
                </a:lnTo>
                <a:lnTo>
                  <a:pt x="766" y="327"/>
                </a:lnTo>
                <a:lnTo>
                  <a:pt x="767" y="326"/>
                </a:lnTo>
                <a:lnTo>
                  <a:pt x="767" y="326"/>
                </a:lnTo>
                <a:lnTo>
                  <a:pt x="768" y="329"/>
                </a:lnTo>
                <a:lnTo>
                  <a:pt x="768" y="326"/>
                </a:lnTo>
                <a:lnTo>
                  <a:pt x="769" y="330"/>
                </a:lnTo>
                <a:lnTo>
                  <a:pt x="769" y="326"/>
                </a:lnTo>
                <a:lnTo>
                  <a:pt x="770" y="327"/>
                </a:lnTo>
                <a:lnTo>
                  <a:pt x="771" y="328"/>
                </a:lnTo>
                <a:lnTo>
                  <a:pt x="771" y="329"/>
                </a:lnTo>
                <a:lnTo>
                  <a:pt x="772" y="330"/>
                </a:lnTo>
                <a:lnTo>
                  <a:pt x="772" y="329"/>
                </a:lnTo>
                <a:lnTo>
                  <a:pt x="773" y="333"/>
                </a:lnTo>
                <a:lnTo>
                  <a:pt x="774" y="332"/>
                </a:lnTo>
                <a:lnTo>
                  <a:pt x="774" y="334"/>
                </a:lnTo>
                <a:lnTo>
                  <a:pt x="775" y="336"/>
                </a:lnTo>
                <a:lnTo>
                  <a:pt x="776" y="333"/>
                </a:lnTo>
                <a:lnTo>
                  <a:pt x="776" y="336"/>
                </a:lnTo>
                <a:lnTo>
                  <a:pt x="777" y="333"/>
                </a:lnTo>
                <a:lnTo>
                  <a:pt x="777" y="334"/>
                </a:lnTo>
                <a:lnTo>
                  <a:pt x="778" y="331"/>
                </a:lnTo>
                <a:lnTo>
                  <a:pt x="779" y="331"/>
                </a:lnTo>
                <a:lnTo>
                  <a:pt x="779" y="331"/>
                </a:lnTo>
                <a:lnTo>
                  <a:pt x="780" y="329"/>
                </a:lnTo>
                <a:lnTo>
                  <a:pt x="780" y="331"/>
                </a:lnTo>
                <a:lnTo>
                  <a:pt x="781" y="325"/>
                </a:lnTo>
                <a:lnTo>
                  <a:pt x="781" y="323"/>
                </a:lnTo>
                <a:lnTo>
                  <a:pt x="782" y="322"/>
                </a:lnTo>
                <a:lnTo>
                  <a:pt x="783" y="317"/>
                </a:lnTo>
                <a:lnTo>
                  <a:pt x="783" y="314"/>
                </a:lnTo>
                <a:lnTo>
                  <a:pt x="784" y="308"/>
                </a:lnTo>
                <a:lnTo>
                  <a:pt x="784" y="295"/>
                </a:lnTo>
                <a:lnTo>
                  <a:pt x="785" y="310"/>
                </a:lnTo>
                <a:lnTo>
                  <a:pt x="785" y="292"/>
                </a:lnTo>
                <a:lnTo>
                  <a:pt x="786" y="302"/>
                </a:lnTo>
                <a:lnTo>
                  <a:pt x="787" y="301"/>
                </a:lnTo>
                <a:lnTo>
                  <a:pt x="787" y="311"/>
                </a:lnTo>
                <a:lnTo>
                  <a:pt x="788" y="315"/>
                </a:lnTo>
                <a:lnTo>
                  <a:pt x="789" y="323"/>
                </a:lnTo>
                <a:lnTo>
                  <a:pt x="789" y="328"/>
                </a:lnTo>
                <a:lnTo>
                  <a:pt x="790" y="325"/>
                </a:lnTo>
                <a:lnTo>
                  <a:pt x="790" y="330"/>
                </a:lnTo>
                <a:lnTo>
                  <a:pt x="791" y="327"/>
                </a:lnTo>
                <a:lnTo>
                  <a:pt x="792" y="330"/>
                </a:lnTo>
                <a:lnTo>
                  <a:pt x="792" y="329"/>
                </a:lnTo>
                <a:lnTo>
                  <a:pt x="793" y="330"/>
                </a:lnTo>
                <a:lnTo>
                  <a:pt x="794" y="330"/>
                </a:lnTo>
                <a:lnTo>
                  <a:pt x="794" y="327"/>
                </a:lnTo>
                <a:lnTo>
                  <a:pt x="795" y="330"/>
                </a:lnTo>
                <a:lnTo>
                  <a:pt x="795" y="325"/>
                </a:lnTo>
                <a:lnTo>
                  <a:pt x="796" y="326"/>
                </a:lnTo>
                <a:lnTo>
                  <a:pt x="796" y="322"/>
                </a:lnTo>
                <a:lnTo>
                  <a:pt x="797" y="336"/>
                </a:lnTo>
                <a:lnTo>
                  <a:pt x="798" y="347"/>
                </a:lnTo>
                <a:lnTo>
                  <a:pt x="798" y="304"/>
                </a:lnTo>
                <a:lnTo>
                  <a:pt x="799" y="261"/>
                </a:lnTo>
                <a:lnTo>
                  <a:pt x="799" y="217"/>
                </a:lnTo>
                <a:lnTo>
                  <a:pt x="800" y="174"/>
                </a:lnTo>
                <a:lnTo>
                  <a:pt x="800" y="218"/>
                </a:lnTo>
                <a:lnTo>
                  <a:pt x="801" y="261"/>
                </a:lnTo>
                <a:lnTo>
                  <a:pt x="802" y="305"/>
                </a:lnTo>
                <a:lnTo>
                  <a:pt x="802" y="348"/>
                </a:lnTo>
                <a:lnTo>
                  <a:pt x="803" y="380"/>
                </a:lnTo>
                <a:lnTo>
                  <a:pt x="803" y="374"/>
                </a:lnTo>
                <a:lnTo>
                  <a:pt x="804" y="376"/>
                </a:lnTo>
                <a:lnTo>
                  <a:pt x="805" y="376"/>
                </a:lnTo>
                <a:lnTo>
                  <a:pt x="805" y="376"/>
                </a:lnTo>
                <a:lnTo>
                  <a:pt x="806" y="379"/>
                </a:lnTo>
                <a:lnTo>
                  <a:pt x="807" y="378"/>
                </a:lnTo>
                <a:lnTo>
                  <a:pt x="807" y="381"/>
                </a:lnTo>
                <a:lnTo>
                  <a:pt x="808" y="380"/>
                </a:lnTo>
                <a:lnTo>
                  <a:pt x="808" y="383"/>
                </a:lnTo>
                <a:lnTo>
                  <a:pt x="809" y="385"/>
                </a:lnTo>
                <a:lnTo>
                  <a:pt x="810" y="384"/>
                </a:lnTo>
                <a:lnTo>
                  <a:pt x="810" y="386"/>
                </a:lnTo>
                <a:lnTo>
                  <a:pt x="811" y="383"/>
                </a:lnTo>
                <a:lnTo>
                  <a:pt x="811" y="384"/>
                </a:lnTo>
                <a:lnTo>
                  <a:pt x="812" y="378"/>
                </a:lnTo>
                <a:lnTo>
                  <a:pt x="812" y="378"/>
                </a:lnTo>
                <a:lnTo>
                  <a:pt x="813" y="372"/>
                </a:lnTo>
                <a:lnTo>
                  <a:pt x="814" y="366"/>
                </a:lnTo>
                <a:lnTo>
                  <a:pt x="814" y="361"/>
                </a:lnTo>
                <a:lnTo>
                  <a:pt x="815" y="351"/>
                </a:lnTo>
                <a:lnTo>
                  <a:pt x="815" y="344"/>
                </a:lnTo>
                <a:lnTo>
                  <a:pt x="816" y="336"/>
                </a:lnTo>
                <a:lnTo>
                  <a:pt x="816" y="326"/>
                </a:lnTo>
                <a:lnTo>
                  <a:pt x="817" y="319"/>
                </a:lnTo>
                <a:lnTo>
                  <a:pt x="818" y="309"/>
                </a:lnTo>
                <a:lnTo>
                  <a:pt x="818" y="307"/>
                </a:lnTo>
                <a:lnTo>
                  <a:pt x="819" y="302"/>
                </a:lnTo>
                <a:lnTo>
                  <a:pt x="820" y="307"/>
                </a:lnTo>
                <a:lnTo>
                  <a:pt x="820" y="310"/>
                </a:lnTo>
                <a:lnTo>
                  <a:pt x="821" y="310"/>
                </a:lnTo>
                <a:lnTo>
                  <a:pt x="821" y="318"/>
                </a:lnTo>
                <a:lnTo>
                  <a:pt x="822" y="317"/>
                </a:lnTo>
                <a:lnTo>
                  <a:pt x="823" y="321"/>
                </a:lnTo>
                <a:lnTo>
                  <a:pt x="823" y="323"/>
                </a:lnTo>
                <a:lnTo>
                  <a:pt x="824" y="326"/>
                </a:lnTo>
                <a:lnTo>
                  <a:pt x="825" y="322"/>
                </a:lnTo>
                <a:lnTo>
                  <a:pt x="825" y="323"/>
                </a:lnTo>
                <a:lnTo>
                  <a:pt x="826" y="323"/>
                </a:lnTo>
                <a:lnTo>
                  <a:pt x="826" y="320"/>
                </a:lnTo>
                <a:lnTo>
                  <a:pt x="827" y="324"/>
                </a:lnTo>
                <a:lnTo>
                  <a:pt x="827" y="320"/>
                </a:lnTo>
                <a:lnTo>
                  <a:pt x="828" y="324"/>
                </a:lnTo>
                <a:lnTo>
                  <a:pt x="828" y="322"/>
                </a:lnTo>
                <a:lnTo>
                  <a:pt x="829" y="325"/>
                </a:lnTo>
                <a:lnTo>
                  <a:pt x="830" y="326"/>
                </a:lnTo>
                <a:lnTo>
                  <a:pt x="830" y="329"/>
                </a:lnTo>
                <a:lnTo>
                  <a:pt x="831" y="327"/>
                </a:lnTo>
                <a:lnTo>
                  <a:pt x="831" y="330"/>
                </a:lnTo>
                <a:lnTo>
                  <a:pt x="832" y="331"/>
                </a:lnTo>
                <a:lnTo>
                  <a:pt x="833" y="336"/>
                </a:lnTo>
                <a:lnTo>
                  <a:pt x="833" y="333"/>
                </a:lnTo>
                <a:lnTo>
                  <a:pt x="834" y="339"/>
                </a:lnTo>
                <a:lnTo>
                  <a:pt x="834" y="333"/>
                </a:lnTo>
                <a:lnTo>
                  <a:pt x="835" y="338"/>
                </a:lnTo>
                <a:lnTo>
                  <a:pt x="836" y="336"/>
                </a:lnTo>
                <a:lnTo>
                  <a:pt x="836" y="332"/>
                </a:lnTo>
                <a:lnTo>
                  <a:pt x="837" y="333"/>
                </a:lnTo>
                <a:lnTo>
                  <a:pt x="838" y="333"/>
                </a:lnTo>
                <a:lnTo>
                  <a:pt x="838" y="329"/>
                </a:lnTo>
                <a:lnTo>
                  <a:pt x="839" y="330"/>
                </a:lnTo>
                <a:lnTo>
                  <a:pt x="839" y="326"/>
                </a:lnTo>
                <a:lnTo>
                  <a:pt x="840" y="328"/>
                </a:lnTo>
                <a:lnTo>
                  <a:pt x="841" y="322"/>
                </a:lnTo>
                <a:lnTo>
                  <a:pt x="841" y="322"/>
                </a:lnTo>
                <a:lnTo>
                  <a:pt x="842" y="320"/>
                </a:lnTo>
                <a:lnTo>
                  <a:pt x="842" y="303"/>
                </a:lnTo>
                <a:lnTo>
                  <a:pt x="843" y="310"/>
                </a:lnTo>
                <a:lnTo>
                  <a:pt x="843" y="299"/>
                </a:lnTo>
                <a:lnTo>
                  <a:pt x="844" y="307"/>
                </a:lnTo>
                <a:lnTo>
                  <a:pt x="844" y="305"/>
                </a:lnTo>
                <a:lnTo>
                  <a:pt x="845" y="310"/>
                </a:lnTo>
                <a:lnTo>
                  <a:pt x="846" y="315"/>
                </a:lnTo>
                <a:lnTo>
                  <a:pt x="846" y="331"/>
                </a:lnTo>
                <a:lnTo>
                  <a:pt x="847" y="336"/>
                </a:lnTo>
                <a:lnTo>
                  <a:pt x="847" y="331"/>
                </a:lnTo>
                <a:lnTo>
                  <a:pt x="848" y="338"/>
                </a:lnTo>
                <a:lnTo>
                  <a:pt x="849" y="334"/>
                </a:lnTo>
                <a:lnTo>
                  <a:pt x="849" y="340"/>
                </a:lnTo>
                <a:lnTo>
                  <a:pt x="850" y="333"/>
                </a:lnTo>
                <a:lnTo>
                  <a:pt x="851" y="338"/>
                </a:lnTo>
                <a:lnTo>
                  <a:pt x="851" y="341"/>
                </a:lnTo>
                <a:lnTo>
                  <a:pt x="852" y="338"/>
                </a:lnTo>
                <a:lnTo>
                  <a:pt x="852" y="337"/>
                </a:lnTo>
                <a:lnTo>
                  <a:pt x="853" y="333"/>
                </a:lnTo>
                <a:lnTo>
                  <a:pt x="854" y="334"/>
                </a:lnTo>
                <a:lnTo>
                  <a:pt x="854" y="336"/>
                </a:lnTo>
                <a:lnTo>
                  <a:pt x="855" y="349"/>
                </a:lnTo>
                <a:lnTo>
                  <a:pt x="855" y="327"/>
                </a:lnTo>
                <a:lnTo>
                  <a:pt x="856" y="284"/>
                </a:lnTo>
                <a:lnTo>
                  <a:pt x="857" y="241"/>
                </a:lnTo>
                <a:lnTo>
                  <a:pt x="857" y="197"/>
                </a:lnTo>
                <a:lnTo>
                  <a:pt x="858" y="154"/>
                </a:lnTo>
                <a:lnTo>
                  <a:pt x="858" y="198"/>
                </a:lnTo>
                <a:lnTo>
                  <a:pt x="859" y="241"/>
                </a:lnTo>
                <a:lnTo>
                  <a:pt x="859" y="285"/>
                </a:lnTo>
                <a:lnTo>
                  <a:pt x="860" y="329"/>
                </a:lnTo>
                <a:lnTo>
                  <a:pt x="861" y="372"/>
                </a:lnTo>
                <a:lnTo>
                  <a:pt x="861" y="381"/>
                </a:lnTo>
                <a:lnTo>
                  <a:pt x="862" y="382"/>
                </a:lnTo>
                <a:lnTo>
                  <a:pt x="862" y="384"/>
                </a:lnTo>
                <a:lnTo>
                  <a:pt x="863" y="380"/>
                </a:lnTo>
                <a:lnTo>
                  <a:pt x="864" y="386"/>
                </a:lnTo>
                <a:lnTo>
                  <a:pt x="864" y="385"/>
                </a:lnTo>
                <a:lnTo>
                  <a:pt x="865" y="387"/>
                </a:lnTo>
                <a:lnTo>
                  <a:pt x="865" y="390"/>
                </a:lnTo>
                <a:lnTo>
                  <a:pt x="866" y="390"/>
                </a:lnTo>
                <a:lnTo>
                  <a:pt x="867" y="392"/>
                </a:lnTo>
                <a:lnTo>
                  <a:pt x="867" y="392"/>
                </a:lnTo>
                <a:lnTo>
                  <a:pt x="868" y="393"/>
                </a:lnTo>
                <a:lnTo>
                  <a:pt x="869" y="393"/>
                </a:lnTo>
                <a:lnTo>
                  <a:pt x="869" y="391"/>
                </a:lnTo>
                <a:lnTo>
                  <a:pt x="870" y="392"/>
                </a:lnTo>
                <a:lnTo>
                  <a:pt x="870" y="385"/>
                </a:lnTo>
                <a:lnTo>
                  <a:pt x="871" y="385"/>
                </a:lnTo>
                <a:lnTo>
                  <a:pt x="871" y="377"/>
                </a:lnTo>
                <a:lnTo>
                  <a:pt x="872" y="372"/>
                </a:lnTo>
                <a:lnTo>
                  <a:pt x="873" y="365"/>
                </a:lnTo>
                <a:lnTo>
                  <a:pt x="873" y="357"/>
                </a:lnTo>
                <a:lnTo>
                  <a:pt x="874" y="351"/>
                </a:lnTo>
                <a:lnTo>
                  <a:pt x="874" y="338"/>
                </a:lnTo>
                <a:lnTo>
                  <a:pt x="875" y="331"/>
                </a:lnTo>
                <a:lnTo>
                  <a:pt x="875" y="322"/>
                </a:lnTo>
                <a:lnTo>
                  <a:pt x="876" y="318"/>
                </a:lnTo>
                <a:lnTo>
                  <a:pt x="877" y="319"/>
                </a:lnTo>
                <a:lnTo>
                  <a:pt x="877" y="320"/>
                </a:lnTo>
                <a:lnTo>
                  <a:pt x="878" y="325"/>
                </a:lnTo>
                <a:lnTo>
                  <a:pt x="878" y="326"/>
                </a:lnTo>
                <a:lnTo>
                  <a:pt x="879" y="330"/>
                </a:lnTo>
                <a:lnTo>
                  <a:pt x="880" y="327"/>
                </a:lnTo>
                <a:lnTo>
                  <a:pt x="880" y="329"/>
                </a:lnTo>
                <a:lnTo>
                  <a:pt x="881" y="333"/>
                </a:lnTo>
                <a:lnTo>
                  <a:pt x="882" y="329"/>
                </a:lnTo>
                <a:lnTo>
                  <a:pt x="882" y="332"/>
                </a:lnTo>
                <a:lnTo>
                  <a:pt x="883" y="332"/>
                </a:lnTo>
                <a:lnTo>
                  <a:pt x="883" y="333"/>
                </a:lnTo>
                <a:lnTo>
                  <a:pt x="884" y="331"/>
                </a:lnTo>
                <a:lnTo>
                  <a:pt x="885" y="330"/>
                </a:lnTo>
                <a:lnTo>
                  <a:pt x="885" y="332"/>
                </a:lnTo>
                <a:lnTo>
                  <a:pt x="886" y="331"/>
                </a:lnTo>
                <a:lnTo>
                  <a:pt x="886" y="334"/>
                </a:lnTo>
                <a:lnTo>
                  <a:pt x="887" y="330"/>
                </a:lnTo>
                <a:lnTo>
                  <a:pt x="887" y="334"/>
                </a:lnTo>
                <a:lnTo>
                  <a:pt x="888" y="334"/>
                </a:lnTo>
                <a:lnTo>
                  <a:pt x="889" y="332"/>
                </a:lnTo>
                <a:lnTo>
                  <a:pt x="889" y="336"/>
                </a:lnTo>
                <a:lnTo>
                  <a:pt x="890" y="332"/>
                </a:lnTo>
                <a:lnTo>
                  <a:pt x="890" y="334"/>
                </a:lnTo>
                <a:lnTo>
                  <a:pt x="891" y="333"/>
                </a:lnTo>
                <a:lnTo>
                  <a:pt x="892" y="333"/>
                </a:lnTo>
                <a:lnTo>
                  <a:pt x="892" y="331"/>
                </a:lnTo>
                <a:lnTo>
                  <a:pt x="893" y="330"/>
                </a:lnTo>
                <a:lnTo>
                  <a:pt x="893" y="333"/>
                </a:lnTo>
                <a:lnTo>
                  <a:pt x="894" y="326"/>
                </a:lnTo>
                <a:lnTo>
                  <a:pt x="895" y="329"/>
                </a:lnTo>
                <a:lnTo>
                  <a:pt x="895" y="325"/>
                </a:lnTo>
                <a:lnTo>
                  <a:pt x="896" y="325"/>
                </a:lnTo>
                <a:lnTo>
                  <a:pt x="896" y="326"/>
                </a:lnTo>
                <a:lnTo>
                  <a:pt x="897" y="319"/>
                </a:lnTo>
                <a:lnTo>
                  <a:pt x="898" y="319"/>
                </a:lnTo>
                <a:lnTo>
                  <a:pt x="898" y="317"/>
                </a:lnTo>
                <a:lnTo>
                  <a:pt x="899" y="317"/>
                </a:lnTo>
                <a:lnTo>
                  <a:pt x="900" y="310"/>
                </a:lnTo>
                <a:lnTo>
                  <a:pt x="900" y="297"/>
                </a:lnTo>
                <a:lnTo>
                  <a:pt x="901" y="298"/>
                </a:lnTo>
                <a:lnTo>
                  <a:pt x="901" y="298"/>
                </a:lnTo>
                <a:lnTo>
                  <a:pt x="902" y="289"/>
                </a:lnTo>
                <a:lnTo>
                  <a:pt x="902" y="300"/>
                </a:lnTo>
                <a:lnTo>
                  <a:pt x="903" y="298"/>
                </a:lnTo>
                <a:lnTo>
                  <a:pt x="903" y="307"/>
                </a:lnTo>
                <a:lnTo>
                  <a:pt x="904" y="318"/>
                </a:lnTo>
                <a:lnTo>
                  <a:pt x="905" y="324"/>
                </a:lnTo>
                <a:lnTo>
                  <a:pt x="905" y="325"/>
                </a:lnTo>
                <a:lnTo>
                  <a:pt x="906" y="326"/>
                </a:lnTo>
                <a:lnTo>
                  <a:pt x="906" y="327"/>
                </a:lnTo>
                <a:lnTo>
                  <a:pt x="907" y="325"/>
                </a:lnTo>
                <a:lnTo>
                  <a:pt x="908" y="330"/>
                </a:lnTo>
                <a:lnTo>
                  <a:pt x="908" y="325"/>
                </a:lnTo>
                <a:lnTo>
                  <a:pt x="909" y="326"/>
                </a:lnTo>
                <a:lnTo>
                  <a:pt x="909" y="326"/>
                </a:lnTo>
                <a:lnTo>
                  <a:pt x="910" y="324"/>
                </a:lnTo>
                <a:lnTo>
                  <a:pt x="911" y="325"/>
                </a:lnTo>
                <a:lnTo>
                  <a:pt x="911" y="322"/>
                </a:lnTo>
                <a:lnTo>
                  <a:pt x="912" y="320"/>
                </a:lnTo>
                <a:lnTo>
                  <a:pt x="913" y="337"/>
                </a:lnTo>
                <a:lnTo>
                  <a:pt x="913" y="333"/>
                </a:lnTo>
                <a:lnTo>
                  <a:pt x="914" y="290"/>
                </a:lnTo>
                <a:lnTo>
                  <a:pt x="914" y="247"/>
                </a:lnTo>
                <a:lnTo>
                  <a:pt x="915" y="203"/>
                </a:lnTo>
                <a:lnTo>
                  <a:pt x="916" y="160"/>
                </a:lnTo>
                <a:lnTo>
                  <a:pt x="916" y="204"/>
                </a:lnTo>
                <a:lnTo>
                  <a:pt x="917" y="248"/>
                </a:lnTo>
                <a:lnTo>
                  <a:pt x="917" y="291"/>
                </a:lnTo>
                <a:lnTo>
                  <a:pt x="918" y="335"/>
                </a:lnTo>
                <a:lnTo>
                  <a:pt x="918" y="374"/>
                </a:lnTo>
                <a:lnTo>
                  <a:pt x="919" y="369"/>
                </a:lnTo>
                <a:lnTo>
                  <a:pt x="919" y="368"/>
                </a:lnTo>
                <a:lnTo>
                  <a:pt x="920" y="372"/>
                </a:lnTo>
                <a:lnTo>
                  <a:pt x="921" y="370"/>
                </a:lnTo>
                <a:lnTo>
                  <a:pt x="921" y="373"/>
                </a:lnTo>
                <a:lnTo>
                  <a:pt x="922" y="374"/>
                </a:lnTo>
                <a:lnTo>
                  <a:pt x="923" y="376"/>
                </a:lnTo>
                <a:lnTo>
                  <a:pt x="923" y="377"/>
                </a:lnTo>
                <a:lnTo>
                  <a:pt x="924" y="376"/>
                </a:lnTo>
                <a:lnTo>
                  <a:pt x="924" y="379"/>
                </a:lnTo>
                <a:lnTo>
                  <a:pt x="925" y="377"/>
                </a:lnTo>
                <a:lnTo>
                  <a:pt x="926" y="380"/>
                </a:lnTo>
                <a:lnTo>
                  <a:pt x="926" y="379"/>
                </a:lnTo>
                <a:lnTo>
                  <a:pt x="927" y="377"/>
                </a:lnTo>
                <a:lnTo>
                  <a:pt x="927" y="376"/>
                </a:lnTo>
                <a:lnTo>
                  <a:pt x="928" y="369"/>
                </a:lnTo>
                <a:lnTo>
                  <a:pt x="929" y="367"/>
                </a:lnTo>
                <a:lnTo>
                  <a:pt x="929" y="359"/>
                </a:lnTo>
                <a:lnTo>
                  <a:pt x="930" y="353"/>
                </a:lnTo>
                <a:lnTo>
                  <a:pt x="930" y="344"/>
                </a:lnTo>
                <a:lnTo>
                  <a:pt x="931" y="333"/>
                </a:lnTo>
                <a:lnTo>
                  <a:pt x="932" y="327"/>
                </a:lnTo>
                <a:lnTo>
                  <a:pt x="932" y="314"/>
                </a:lnTo>
                <a:lnTo>
                  <a:pt x="933" y="306"/>
                </a:lnTo>
                <a:lnTo>
                  <a:pt x="933" y="298"/>
                </a:lnTo>
                <a:lnTo>
                  <a:pt x="934" y="296"/>
                </a:lnTo>
                <a:lnTo>
                  <a:pt x="934" y="301"/>
                </a:lnTo>
                <a:lnTo>
                  <a:pt x="935" y="301"/>
                </a:lnTo>
                <a:lnTo>
                  <a:pt x="936" y="307"/>
                </a:lnTo>
                <a:lnTo>
                  <a:pt x="936" y="308"/>
                </a:lnTo>
                <a:lnTo>
                  <a:pt x="937" y="310"/>
                </a:lnTo>
                <a:lnTo>
                  <a:pt x="937" y="314"/>
                </a:lnTo>
                <a:lnTo>
                  <a:pt x="938" y="314"/>
                </a:lnTo>
                <a:lnTo>
                  <a:pt x="939" y="317"/>
                </a:lnTo>
                <a:lnTo>
                  <a:pt x="939" y="316"/>
                </a:lnTo>
                <a:lnTo>
                  <a:pt x="940" y="318"/>
                </a:lnTo>
                <a:lnTo>
                  <a:pt x="940" y="317"/>
                </a:lnTo>
                <a:lnTo>
                  <a:pt x="941" y="314"/>
                </a:lnTo>
                <a:lnTo>
                  <a:pt x="942" y="318"/>
                </a:lnTo>
                <a:lnTo>
                  <a:pt x="942" y="315"/>
                </a:lnTo>
                <a:lnTo>
                  <a:pt x="943" y="316"/>
                </a:lnTo>
                <a:lnTo>
                  <a:pt x="944" y="317"/>
                </a:lnTo>
                <a:lnTo>
                  <a:pt x="944" y="316"/>
                </a:lnTo>
                <a:lnTo>
                  <a:pt x="945" y="320"/>
                </a:lnTo>
                <a:lnTo>
                  <a:pt x="945" y="318"/>
                </a:lnTo>
                <a:lnTo>
                  <a:pt x="946" y="323"/>
                </a:lnTo>
                <a:lnTo>
                  <a:pt x="947" y="321"/>
                </a:lnTo>
                <a:lnTo>
                  <a:pt x="947" y="324"/>
                </a:lnTo>
                <a:lnTo>
                  <a:pt x="948" y="325"/>
                </a:lnTo>
                <a:lnTo>
                  <a:pt x="948" y="323"/>
                </a:lnTo>
                <a:lnTo>
                  <a:pt x="949" y="327"/>
                </a:lnTo>
                <a:lnTo>
                  <a:pt x="949" y="324"/>
                </a:lnTo>
                <a:lnTo>
                  <a:pt x="950" y="328"/>
                </a:lnTo>
                <a:lnTo>
                  <a:pt x="950" y="326"/>
                </a:lnTo>
                <a:lnTo>
                  <a:pt x="951" y="326"/>
                </a:lnTo>
                <a:lnTo>
                  <a:pt x="952" y="326"/>
                </a:lnTo>
                <a:lnTo>
                  <a:pt x="952" y="323"/>
                </a:lnTo>
                <a:lnTo>
                  <a:pt x="953" y="323"/>
                </a:lnTo>
                <a:lnTo>
                  <a:pt x="954" y="318"/>
                </a:lnTo>
                <a:lnTo>
                  <a:pt x="954" y="318"/>
                </a:lnTo>
                <a:lnTo>
                  <a:pt x="955" y="314"/>
                </a:lnTo>
                <a:lnTo>
                  <a:pt x="955" y="313"/>
                </a:lnTo>
                <a:lnTo>
                  <a:pt x="956" y="313"/>
                </a:lnTo>
                <a:lnTo>
                  <a:pt x="957" y="309"/>
                </a:lnTo>
                <a:lnTo>
                  <a:pt x="957" y="307"/>
                </a:lnTo>
                <a:lnTo>
                  <a:pt x="958" y="300"/>
                </a:lnTo>
                <a:lnTo>
                  <a:pt x="958" y="288"/>
                </a:lnTo>
                <a:lnTo>
                  <a:pt x="959" y="298"/>
                </a:lnTo>
                <a:lnTo>
                  <a:pt x="960" y="283"/>
                </a:lnTo>
                <a:lnTo>
                  <a:pt x="960" y="291"/>
                </a:lnTo>
                <a:lnTo>
                  <a:pt x="961" y="291"/>
                </a:lnTo>
                <a:lnTo>
                  <a:pt x="961" y="301"/>
                </a:lnTo>
                <a:lnTo>
                  <a:pt x="962" y="306"/>
                </a:lnTo>
                <a:lnTo>
                  <a:pt x="963" y="314"/>
                </a:lnTo>
                <a:lnTo>
                  <a:pt x="963" y="318"/>
                </a:lnTo>
                <a:lnTo>
                  <a:pt x="964" y="319"/>
                </a:lnTo>
                <a:lnTo>
                  <a:pt x="964" y="321"/>
                </a:lnTo>
                <a:lnTo>
                  <a:pt x="965" y="320"/>
                </a:lnTo>
                <a:lnTo>
                  <a:pt x="965" y="323"/>
                </a:lnTo>
                <a:lnTo>
                  <a:pt x="966" y="322"/>
                </a:lnTo>
                <a:lnTo>
                  <a:pt x="967" y="326"/>
                </a:lnTo>
                <a:lnTo>
                  <a:pt x="967" y="323"/>
                </a:lnTo>
                <a:lnTo>
                  <a:pt x="968" y="322"/>
                </a:lnTo>
                <a:lnTo>
                  <a:pt x="968" y="325"/>
                </a:lnTo>
                <a:lnTo>
                  <a:pt x="969" y="319"/>
                </a:lnTo>
                <a:lnTo>
                  <a:pt x="970" y="320"/>
                </a:lnTo>
                <a:lnTo>
                  <a:pt x="970" y="325"/>
                </a:lnTo>
                <a:lnTo>
                  <a:pt x="971" y="342"/>
                </a:lnTo>
                <a:lnTo>
                  <a:pt x="972" y="299"/>
                </a:lnTo>
                <a:lnTo>
                  <a:pt x="972" y="256"/>
                </a:lnTo>
                <a:lnTo>
                  <a:pt x="973" y="212"/>
                </a:lnTo>
                <a:lnTo>
                  <a:pt x="973" y="169"/>
                </a:lnTo>
                <a:lnTo>
                  <a:pt x="974" y="213"/>
                </a:lnTo>
                <a:lnTo>
                  <a:pt x="975" y="256"/>
                </a:lnTo>
                <a:lnTo>
                  <a:pt x="975" y="300"/>
                </a:lnTo>
                <a:lnTo>
                  <a:pt x="976" y="344"/>
                </a:lnTo>
                <a:lnTo>
                  <a:pt x="976" y="370"/>
                </a:lnTo>
                <a:lnTo>
                  <a:pt x="977" y="372"/>
                </a:lnTo>
                <a:lnTo>
                  <a:pt x="977" y="369"/>
                </a:lnTo>
                <a:lnTo>
                  <a:pt x="978" y="371"/>
                </a:lnTo>
                <a:lnTo>
                  <a:pt x="979" y="372"/>
                </a:lnTo>
                <a:lnTo>
                  <a:pt x="979" y="371"/>
                </a:lnTo>
                <a:lnTo>
                  <a:pt x="980" y="373"/>
                </a:lnTo>
                <a:lnTo>
                  <a:pt x="980" y="376"/>
                </a:lnTo>
                <a:lnTo>
                  <a:pt x="981" y="378"/>
                </a:lnTo>
                <a:lnTo>
                  <a:pt x="981" y="380"/>
                </a:lnTo>
                <a:lnTo>
                  <a:pt x="982" y="381"/>
                </a:lnTo>
                <a:lnTo>
                  <a:pt x="983" y="382"/>
                </a:lnTo>
                <a:lnTo>
                  <a:pt x="983" y="381"/>
                </a:lnTo>
                <a:lnTo>
                  <a:pt x="984" y="385"/>
                </a:lnTo>
                <a:lnTo>
                  <a:pt x="985" y="381"/>
                </a:lnTo>
                <a:lnTo>
                  <a:pt x="985" y="385"/>
                </a:lnTo>
                <a:lnTo>
                  <a:pt x="986" y="378"/>
                </a:lnTo>
                <a:lnTo>
                  <a:pt x="986" y="377"/>
                </a:lnTo>
                <a:lnTo>
                  <a:pt x="987" y="372"/>
                </a:lnTo>
                <a:lnTo>
                  <a:pt x="988" y="364"/>
                </a:lnTo>
                <a:lnTo>
                  <a:pt x="988" y="358"/>
                </a:lnTo>
                <a:lnTo>
                  <a:pt x="989" y="348"/>
                </a:lnTo>
                <a:lnTo>
                  <a:pt x="989" y="341"/>
                </a:lnTo>
                <a:lnTo>
                  <a:pt x="990" y="331"/>
                </a:lnTo>
                <a:lnTo>
                  <a:pt x="991" y="317"/>
                </a:lnTo>
                <a:lnTo>
                  <a:pt x="991" y="311"/>
                </a:lnTo>
                <a:lnTo>
                  <a:pt x="992" y="303"/>
                </a:lnTo>
                <a:lnTo>
                  <a:pt x="992" y="301"/>
                </a:lnTo>
                <a:lnTo>
                  <a:pt x="993" y="302"/>
                </a:lnTo>
                <a:lnTo>
                  <a:pt x="993" y="305"/>
                </a:lnTo>
                <a:lnTo>
                  <a:pt x="994" y="312"/>
                </a:lnTo>
                <a:lnTo>
                  <a:pt x="995" y="311"/>
                </a:lnTo>
                <a:lnTo>
                  <a:pt x="995" y="316"/>
                </a:lnTo>
                <a:lnTo>
                  <a:pt x="996" y="317"/>
                </a:lnTo>
                <a:lnTo>
                  <a:pt x="996" y="318"/>
                </a:lnTo>
                <a:lnTo>
                  <a:pt x="997" y="321"/>
                </a:lnTo>
                <a:lnTo>
                  <a:pt x="998" y="320"/>
                </a:lnTo>
                <a:lnTo>
                  <a:pt x="998" y="322"/>
                </a:lnTo>
                <a:lnTo>
                  <a:pt x="999" y="320"/>
                </a:lnTo>
                <a:lnTo>
                  <a:pt x="999" y="323"/>
                </a:lnTo>
                <a:lnTo>
                  <a:pt x="1000" y="318"/>
                </a:lnTo>
                <a:lnTo>
                  <a:pt x="1001" y="320"/>
                </a:lnTo>
                <a:lnTo>
                  <a:pt x="1001" y="320"/>
                </a:lnTo>
                <a:lnTo>
                  <a:pt x="1002" y="318"/>
                </a:lnTo>
                <a:lnTo>
                  <a:pt x="1003" y="322"/>
                </a:lnTo>
                <a:lnTo>
                  <a:pt x="1003" y="320"/>
                </a:lnTo>
                <a:lnTo>
                  <a:pt x="1004" y="325"/>
                </a:lnTo>
                <a:lnTo>
                  <a:pt x="1004" y="324"/>
                </a:lnTo>
                <a:lnTo>
                  <a:pt x="1005" y="326"/>
                </a:lnTo>
                <a:lnTo>
                  <a:pt x="1006" y="327"/>
                </a:lnTo>
                <a:lnTo>
                  <a:pt x="1006" y="327"/>
                </a:lnTo>
                <a:lnTo>
                  <a:pt x="1007" y="330"/>
                </a:lnTo>
                <a:lnTo>
                  <a:pt x="1007" y="326"/>
                </a:lnTo>
                <a:lnTo>
                  <a:pt x="1008" y="330"/>
                </a:lnTo>
                <a:lnTo>
                  <a:pt x="1008" y="328"/>
                </a:lnTo>
                <a:lnTo>
                  <a:pt x="1009" y="326"/>
                </a:lnTo>
                <a:lnTo>
                  <a:pt x="1009" y="328"/>
                </a:lnTo>
                <a:lnTo>
                  <a:pt x="1010" y="325"/>
                </a:lnTo>
                <a:lnTo>
                  <a:pt x="1011" y="325"/>
                </a:lnTo>
                <a:lnTo>
                  <a:pt x="1011" y="322"/>
                </a:lnTo>
                <a:lnTo>
                  <a:pt x="1012" y="323"/>
                </a:lnTo>
                <a:lnTo>
                  <a:pt x="1012" y="318"/>
                </a:lnTo>
                <a:lnTo>
                  <a:pt x="1013" y="316"/>
                </a:lnTo>
                <a:lnTo>
                  <a:pt x="1014" y="314"/>
                </a:lnTo>
                <a:lnTo>
                  <a:pt x="1014" y="310"/>
                </a:lnTo>
                <a:lnTo>
                  <a:pt x="1015" y="309"/>
                </a:lnTo>
                <a:lnTo>
                  <a:pt x="1016" y="305"/>
                </a:lnTo>
                <a:lnTo>
                  <a:pt x="1016" y="287"/>
                </a:lnTo>
                <a:lnTo>
                  <a:pt x="1017" y="301"/>
                </a:lnTo>
                <a:lnTo>
                  <a:pt x="1017" y="283"/>
                </a:lnTo>
                <a:lnTo>
                  <a:pt x="1018" y="290"/>
                </a:lnTo>
                <a:lnTo>
                  <a:pt x="1019" y="290"/>
                </a:lnTo>
                <a:lnTo>
                  <a:pt x="1019" y="297"/>
                </a:lnTo>
                <a:lnTo>
                  <a:pt x="1020" y="301"/>
                </a:lnTo>
                <a:lnTo>
                  <a:pt x="1020" y="312"/>
                </a:lnTo>
                <a:lnTo>
                  <a:pt x="1021" y="318"/>
                </a:lnTo>
                <a:lnTo>
                  <a:pt x="1022" y="315"/>
                </a:lnTo>
                <a:lnTo>
                  <a:pt x="1022" y="318"/>
                </a:lnTo>
                <a:lnTo>
                  <a:pt x="1023" y="318"/>
                </a:lnTo>
                <a:lnTo>
                  <a:pt x="1023" y="320"/>
                </a:lnTo>
                <a:lnTo>
                  <a:pt x="1024" y="319"/>
                </a:lnTo>
                <a:lnTo>
                  <a:pt x="1024" y="318"/>
                </a:lnTo>
                <a:lnTo>
                  <a:pt x="1025" y="320"/>
                </a:lnTo>
                <a:lnTo>
                  <a:pt x="1025" y="317"/>
                </a:lnTo>
                <a:lnTo>
                  <a:pt x="1026" y="318"/>
                </a:lnTo>
                <a:lnTo>
                  <a:pt x="1027" y="313"/>
                </a:lnTo>
                <a:lnTo>
                  <a:pt x="1027" y="313"/>
                </a:lnTo>
                <a:lnTo>
                  <a:pt x="1028" y="319"/>
                </a:lnTo>
                <a:lnTo>
                  <a:pt x="1029" y="340"/>
                </a:lnTo>
                <a:lnTo>
                  <a:pt x="1029" y="296"/>
                </a:lnTo>
                <a:lnTo>
                  <a:pt x="1030" y="253"/>
                </a:lnTo>
                <a:lnTo>
                  <a:pt x="1030" y="210"/>
                </a:lnTo>
                <a:lnTo>
                  <a:pt x="1031" y="166"/>
                </a:lnTo>
                <a:lnTo>
                  <a:pt x="1032" y="210"/>
                </a:lnTo>
                <a:lnTo>
                  <a:pt x="1032" y="254"/>
                </a:lnTo>
                <a:lnTo>
                  <a:pt x="1033" y="297"/>
                </a:lnTo>
                <a:lnTo>
                  <a:pt x="1034" y="341"/>
                </a:lnTo>
                <a:lnTo>
                  <a:pt x="1034" y="369"/>
                </a:lnTo>
                <a:lnTo>
                  <a:pt x="1035" y="366"/>
                </a:lnTo>
                <a:lnTo>
                  <a:pt x="1035" y="366"/>
                </a:lnTo>
                <a:lnTo>
                  <a:pt x="1036" y="364"/>
                </a:lnTo>
                <a:lnTo>
                  <a:pt x="1036" y="367"/>
                </a:lnTo>
                <a:lnTo>
                  <a:pt x="1037" y="366"/>
                </a:lnTo>
                <a:lnTo>
                  <a:pt x="1038" y="370"/>
                </a:lnTo>
                <a:lnTo>
                  <a:pt x="1038" y="370"/>
                </a:lnTo>
                <a:lnTo>
                  <a:pt x="1039" y="374"/>
                </a:lnTo>
                <a:lnTo>
                  <a:pt x="1039" y="374"/>
                </a:lnTo>
                <a:lnTo>
                  <a:pt x="1040" y="374"/>
                </a:lnTo>
                <a:lnTo>
                  <a:pt x="1040" y="376"/>
                </a:lnTo>
                <a:lnTo>
                  <a:pt x="1041" y="375"/>
                </a:lnTo>
                <a:lnTo>
                  <a:pt x="1042" y="378"/>
                </a:lnTo>
                <a:lnTo>
                  <a:pt x="1042" y="376"/>
                </a:lnTo>
                <a:lnTo>
                  <a:pt x="1043" y="374"/>
                </a:lnTo>
                <a:lnTo>
                  <a:pt x="1043" y="372"/>
                </a:lnTo>
                <a:lnTo>
                  <a:pt x="1044" y="367"/>
                </a:lnTo>
                <a:lnTo>
                  <a:pt x="1045" y="362"/>
                </a:lnTo>
                <a:lnTo>
                  <a:pt x="1045" y="351"/>
                </a:lnTo>
                <a:lnTo>
                  <a:pt x="1046" y="344"/>
                </a:lnTo>
                <a:lnTo>
                  <a:pt x="1047" y="332"/>
                </a:lnTo>
                <a:lnTo>
                  <a:pt x="1047" y="324"/>
                </a:lnTo>
                <a:lnTo>
                  <a:pt x="1048" y="314"/>
                </a:lnTo>
                <a:lnTo>
                  <a:pt x="1048" y="300"/>
                </a:lnTo>
                <a:lnTo>
                  <a:pt x="1049" y="294"/>
                </a:lnTo>
                <a:lnTo>
                  <a:pt x="1050" y="288"/>
                </a:lnTo>
                <a:lnTo>
                  <a:pt x="1050" y="289"/>
                </a:lnTo>
                <a:lnTo>
                  <a:pt x="1051" y="293"/>
                </a:lnTo>
                <a:lnTo>
                  <a:pt x="1051" y="296"/>
                </a:lnTo>
                <a:lnTo>
                  <a:pt x="1052" y="302"/>
                </a:lnTo>
                <a:lnTo>
                  <a:pt x="1052" y="302"/>
                </a:lnTo>
                <a:lnTo>
                  <a:pt x="1053" y="308"/>
                </a:lnTo>
                <a:lnTo>
                  <a:pt x="1054" y="308"/>
                </a:lnTo>
                <a:lnTo>
                  <a:pt x="1054" y="308"/>
                </a:lnTo>
                <a:lnTo>
                  <a:pt x="1055" y="312"/>
                </a:lnTo>
                <a:lnTo>
                  <a:pt x="1055" y="311"/>
                </a:lnTo>
                <a:lnTo>
                  <a:pt x="1056" y="314"/>
                </a:lnTo>
                <a:lnTo>
                  <a:pt x="1056" y="314"/>
                </a:lnTo>
                <a:lnTo>
                  <a:pt x="1057" y="314"/>
                </a:lnTo>
                <a:lnTo>
                  <a:pt x="1058" y="315"/>
                </a:lnTo>
                <a:lnTo>
                  <a:pt x="1058" y="313"/>
                </a:lnTo>
                <a:lnTo>
                  <a:pt x="1059" y="315"/>
                </a:lnTo>
                <a:lnTo>
                  <a:pt x="1060" y="312"/>
                </a:lnTo>
                <a:lnTo>
                  <a:pt x="1060" y="316"/>
                </a:lnTo>
                <a:lnTo>
                  <a:pt x="1061" y="316"/>
                </a:lnTo>
                <a:lnTo>
                  <a:pt x="1061" y="317"/>
                </a:lnTo>
                <a:lnTo>
                  <a:pt x="1062" y="320"/>
                </a:lnTo>
                <a:lnTo>
                  <a:pt x="1063" y="318"/>
                </a:lnTo>
                <a:lnTo>
                  <a:pt x="1063" y="321"/>
                </a:lnTo>
                <a:lnTo>
                  <a:pt x="1064" y="321"/>
                </a:lnTo>
                <a:lnTo>
                  <a:pt x="1065" y="322"/>
                </a:lnTo>
                <a:lnTo>
                  <a:pt x="1065" y="321"/>
                </a:lnTo>
                <a:lnTo>
                  <a:pt x="1066" y="320"/>
                </a:lnTo>
                <a:lnTo>
                  <a:pt x="1066" y="323"/>
                </a:lnTo>
                <a:lnTo>
                  <a:pt x="1067" y="318"/>
                </a:lnTo>
                <a:lnTo>
                  <a:pt x="1067" y="320"/>
                </a:lnTo>
                <a:lnTo>
                  <a:pt x="1068" y="317"/>
                </a:lnTo>
                <a:lnTo>
                  <a:pt x="1068" y="317"/>
                </a:lnTo>
                <a:lnTo>
                  <a:pt x="1069" y="317"/>
                </a:lnTo>
                <a:lnTo>
                  <a:pt x="1070" y="312"/>
                </a:lnTo>
                <a:lnTo>
                  <a:pt x="1070" y="314"/>
                </a:lnTo>
                <a:lnTo>
                  <a:pt x="1071" y="311"/>
                </a:lnTo>
                <a:lnTo>
                  <a:pt x="1071" y="309"/>
                </a:lnTo>
                <a:lnTo>
                  <a:pt x="1072" y="304"/>
                </a:lnTo>
                <a:lnTo>
                  <a:pt x="1073" y="305"/>
                </a:lnTo>
                <a:lnTo>
                  <a:pt x="1073" y="306"/>
                </a:lnTo>
                <a:lnTo>
                  <a:pt x="1074" y="296"/>
                </a:lnTo>
                <a:lnTo>
                  <a:pt x="1074" y="289"/>
                </a:lnTo>
                <a:lnTo>
                  <a:pt x="1075" y="279"/>
                </a:lnTo>
                <a:lnTo>
                  <a:pt x="1076" y="290"/>
                </a:lnTo>
                <a:lnTo>
                  <a:pt x="1076" y="277"/>
                </a:lnTo>
                <a:lnTo>
                  <a:pt x="1077" y="287"/>
                </a:lnTo>
                <a:lnTo>
                  <a:pt x="1078" y="289"/>
                </a:lnTo>
                <a:lnTo>
                  <a:pt x="1078" y="291"/>
                </a:lnTo>
                <a:lnTo>
                  <a:pt x="1079" y="306"/>
                </a:lnTo>
                <a:lnTo>
                  <a:pt x="1079" y="307"/>
                </a:lnTo>
                <a:lnTo>
                  <a:pt x="1080" y="314"/>
                </a:lnTo>
                <a:lnTo>
                  <a:pt x="1081" y="312"/>
                </a:lnTo>
                <a:lnTo>
                  <a:pt x="1081" y="313"/>
                </a:lnTo>
                <a:lnTo>
                  <a:pt x="1082" y="318"/>
                </a:lnTo>
                <a:lnTo>
                  <a:pt x="1082" y="315"/>
                </a:lnTo>
                <a:lnTo>
                  <a:pt x="1083" y="317"/>
                </a:lnTo>
                <a:lnTo>
                  <a:pt x="1083" y="317"/>
                </a:lnTo>
                <a:lnTo>
                  <a:pt x="1084" y="314"/>
                </a:lnTo>
                <a:lnTo>
                  <a:pt x="1085" y="315"/>
                </a:lnTo>
                <a:lnTo>
                  <a:pt x="1085" y="310"/>
                </a:lnTo>
                <a:lnTo>
                  <a:pt x="1086" y="312"/>
                </a:lnTo>
                <a:lnTo>
                  <a:pt x="1086" y="308"/>
                </a:lnTo>
                <a:lnTo>
                  <a:pt x="1087" y="336"/>
                </a:lnTo>
                <a:lnTo>
                  <a:pt x="1087" y="297"/>
                </a:lnTo>
                <a:lnTo>
                  <a:pt x="1088" y="254"/>
                </a:lnTo>
                <a:lnTo>
                  <a:pt x="1089" y="211"/>
                </a:lnTo>
                <a:lnTo>
                  <a:pt x="1089" y="167"/>
                </a:lnTo>
                <a:lnTo>
                  <a:pt x="1090" y="127"/>
                </a:lnTo>
                <a:lnTo>
                  <a:pt x="1091" y="171"/>
                </a:lnTo>
                <a:lnTo>
                  <a:pt x="1091" y="215"/>
                </a:lnTo>
                <a:lnTo>
                  <a:pt x="1092" y="258"/>
                </a:lnTo>
                <a:lnTo>
                  <a:pt x="1092" y="302"/>
                </a:lnTo>
                <a:lnTo>
                  <a:pt x="1093" y="346"/>
                </a:lnTo>
                <a:lnTo>
                  <a:pt x="1094" y="365"/>
                </a:lnTo>
                <a:lnTo>
                  <a:pt x="1094" y="367"/>
                </a:lnTo>
                <a:lnTo>
                  <a:pt x="1095" y="367"/>
                </a:lnTo>
                <a:lnTo>
                  <a:pt x="1096" y="368"/>
                </a:lnTo>
                <a:lnTo>
                  <a:pt x="1096" y="372"/>
                </a:lnTo>
                <a:lnTo>
                  <a:pt x="1097" y="370"/>
                </a:lnTo>
                <a:lnTo>
                  <a:pt x="1097" y="374"/>
                </a:lnTo>
                <a:lnTo>
                  <a:pt x="1098" y="375"/>
                </a:lnTo>
                <a:lnTo>
                  <a:pt x="1098" y="376"/>
                </a:lnTo>
                <a:lnTo>
                  <a:pt x="1099" y="379"/>
                </a:lnTo>
                <a:lnTo>
                  <a:pt x="1099" y="379"/>
                </a:lnTo>
                <a:lnTo>
                  <a:pt x="1100" y="381"/>
                </a:lnTo>
                <a:lnTo>
                  <a:pt x="1101" y="381"/>
                </a:lnTo>
                <a:lnTo>
                  <a:pt x="1101" y="383"/>
                </a:lnTo>
                <a:lnTo>
                  <a:pt x="1102" y="381"/>
                </a:lnTo>
                <a:lnTo>
                  <a:pt x="1102" y="379"/>
                </a:lnTo>
                <a:lnTo>
                  <a:pt x="1103" y="375"/>
                </a:lnTo>
                <a:lnTo>
                  <a:pt x="1104" y="370"/>
                </a:lnTo>
                <a:lnTo>
                  <a:pt x="1104" y="365"/>
                </a:lnTo>
                <a:lnTo>
                  <a:pt x="1105" y="355"/>
                </a:lnTo>
                <a:lnTo>
                  <a:pt x="1105" y="345"/>
                </a:lnTo>
                <a:lnTo>
                  <a:pt x="1106" y="336"/>
                </a:lnTo>
                <a:lnTo>
                  <a:pt x="1107" y="325"/>
                </a:lnTo>
                <a:lnTo>
                  <a:pt x="1107" y="316"/>
                </a:lnTo>
                <a:lnTo>
                  <a:pt x="1108" y="308"/>
                </a:lnTo>
                <a:lnTo>
                  <a:pt x="1109" y="304"/>
                </a:lnTo>
                <a:lnTo>
                  <a:pt x="1109" y="302"/>
                </a:lnTo>
                <a:lnTo>
                  <a:pt x="1110" y="303"/>
                </a:lnTo>
                <a:lnTo>
                  <a:pt x="1110" y="308"/>
                </a:lnTo>
                <a:lnTo>
                  <a:pt x="1111" y="310"/>
                </a:lnTo>
                <a:lnTo>
                  <a:pt x="1112" y="315"/>
                </a:lnTo>
                <a:lnTo>
                  <a:pt x="1112" y="313"/>
                </a:lnTo>
                <a:lnTo>
                  <a:pt x="1113" y="321"/>
                </a:lnTo>
                <a:lnTo>
                  <a:pt x="1113" y="319"/>
                </a:lnTo>
                <a:lnTo>
                  <a:pt x="1114" y="320"/>
                </a:lnTo>
                <a:lnTo>
                  <a:pt x="1114" y="325"/>
                </a:lnTo>
                <a:lnTo>
                  <a:pt x="1115" y="319"/>
                </a:lnTo>
                <a:lnTo>
                  <a:pt x="1115" y="325"/>
                </a:lnTo>
                <a:lnTo>
                  <a:pt x="1116" y="320"/>
                </a:lnTo>
                <a:lnTo>
                  <a:pt x="1117" y="320"/>
                </a:lnTo>
                <a:lnTo>
                  <a:pt x="1117" y="323"/>
                </a:lnTo>
                <a:lnTo>
                  <a:pt x="1118" y="322"/>
                </a:lnTo>
                <a:lnTo>
                  <a:pt x="1118" y="323"/>
                </a:lnTo>
                <a:lnTo>
                  <a:pt x="1119" y="320"/>
                </a:lnTo>
                <a:lnTo>
                  <a:pt x="1120" y="329"/>
                </a:lnTo>
                <a:lnTo>
                  <a:pt x="1120" y="325"/>
                </a:lnTo>
                <a:lnTo>
                  <a:pt x="1121" y="330"/>
                </a:lnTo>
                <a:lnTo>
                  <a:pt x="1122" y="330"/>
                </a:lnTo>
                <a:lnTo>
                  <a:pt x="1122" y="330"/>
                </a:lnTo>
                <a:lnTo>
                  <a:pt x="1123" y="333"/>
                </a:lnTo>
                <a:lnTo>
                  <a:pt x="1123" y="332"/>
                </a:lnTo>
                <a:lnTo>
                  <a:pt x="1124" y="333"/>
                </a:lnTo>
                <a:lnTo>
                  <a:pt x="1125" y="331"/>
                </a:lnTo>
                <a:lnTo>
                  <a:pt x="1125" y="335"/>
                </a:lnTo>
                <a:lnTo>
                  <a:pt x="1126" y="335"/>
                </a:lnTo>
                <a:lnTo>
                  <a:pt x="1126" y="332"/>
                </a:lnTo>
                <a:lnTo>
                  <a:pt x="1127" y="333"/>
                </a:lnTo>
                <a:lnTo>
                  <a:pt x="1128" y="327"/>
                </a:lnTo>
                <a:lnTo>
                  <a:pt x="1128" y="330"/>
                </a:lnTo>
                <a:lnTo>
                  <a:pt x="1129" y="326"/>
                </a:lnTo>
                <a:lnTo>
                  <a:pt x="1129" y="325"/>
                </a:lnTo>
                <a:lnTo>
                  <a:pt x="1130" y="323"/>
                </a:lnTo>
                <a:lnTo>
                  <a:pt x="1130" y="318"/>
                </a:lnTo>
                <a:lnTo>
                  <a:pt x="1131" y="318"/>
                </a:lnTo>
                <a:lnTo>
                  <a:pt x="1132" y="316"/>
                </a:lnTo>
                <a:lnTo>
                  <a:pt x="1132" y="318"/>
                </a:lnTo>
                <a:lnTo>
                  <a:pt x="1133" y="301"/>
                </a:lnTo>
                <a:lnTo>
                  <a:pt x="1133" y="299"/>
                </a:lnTo>
                <a:lnTo>
                  <a:pt x="1134" y="303"/>
                </a:lnTo>
                <a:lnTo>
                  <a:pt x="1135" y="294"/>
                </a:lnTo>
                <a:lnTo>
                  <a:pt x="1135" y="302"/>
                </a:lnTo>
                <a:lnTo>
                  <a:pt x="1136" y="301"/>
                </a:lnTo>
                <a:lnTo>
                  <a:pt x="1136" y="305"/>
                </a:lnTo>
                <a:lnTo>
                  <a:pt x="1137" y="323"/>
                </a:lnTo>
                <a:lnTo>
                  <a:pt x="1138" y="322"/>
                </a:lnTo>
                <a:lnTo>
                  <a:pt x="1138" y="327"/>
                </a:lnTo>
                <a:lnTo>
                  <a:pt x="1139" y="325"/>
                </a:lnTo>
                <a:lnTo>
                  <a:pt x="1140" y="329"/>
                </a:lnTo>
                <a:lnTo>
                  <a:pt x="1140" y="328"/>
                </a:lnTo>
                <a:lnTo>
                  <a:pt x="1141" y="328"/>
                </a:lnTo>
                <a:lnTo>
                  <a:pt x="1141" y="331"/>
                </a:lnTo>
                <a:lnTo>
                  <a:pt x="1142" y="326"/>
                </a:lnTo>
                <a:lnTo>
                  <a:pt x="1142" y="328"/>
                </a:lnTo>
                <a:lnTo>
                  <a:pt x="1143" y="326"/>
                </a:lnTo>
                <a:lnTo>
                  <a:pt x="1144" y="324"/>
                </a:lnTo>
                <a:lnTo>
                  <a:pt x="1144" y="325"/>
                </a:lnTo>
                <a:lnTo>
                  <a:pt x="1145" y="322"/>
                </a:lnTo>
                <a:lnTo>
                  <a:pt x="1145" y="344"/>
                </a:lnTo>
                <a:lnTo>
                  <a:pt x="1146" y="319"/>
                </a:lnTo>
                <a:lnTo>
                  <a:pt x="1146" y="276"/>
                </a:lnTo>
                <a:lnTo>
                  <a:pt x="1147" y="233"/>
                </a:lnTo>
                <a:lnTo>
                  <a:pt x="1148" y="189"/>
                </a:lnTo>
                <a:lnTo>
                  <a:pt x="1148" y="173"/>
                </a:lnTo>
                <a:lnTo>
                  <a:pt x="1149" y="217"/>
                </a:lnTo>
                <a:lnTo>
                  <a:pt x="1149" y="261"/>
                </a:lnTo>
                <a:lnTo>
                  <a:pt x="1150" y="304"/>
                </a:lnTo>
                <a:lnTo>
                  <a:pt x="1151" y="348"/>
                </a:lnTo>
                <a:lnTo>
                  <a:pt x="1151" y="374"/>
                </a:lnTo>
                <a:lnTo>
                  <a:pt x="1152" y="371"/>
                </a:lnTo>
                <a:lnTo>
                  <a:pt x="1153" y="374"/>
                </a:lnTo>
                <a:lnTo>
                  <a:pt x="1153" y="370"/>
                </a:lnTo>
                <a:lnTo>
                  <a:pt x="1154" y="375"/>
                </a:lnTo>
                <a:lnTo>
                  <a:pt x="1154" y="374"/>
                </a:lnTo>
                <a:lnTo>
                  <a:pt x="1155" y="378"/>
                </a:lnTo>
                <a:lnTo>
                  <a:pt x="1156" y="379"/>
                </a:lnTo>
                <a:lnTo>
                  <a:pt x="1156" y="381"/>
                </a:lnTo>
                <a:lnTo>
                  <a:pt x="1157" y="382"/>
                </a:lnTo>
                <a:lnTo>
                  <a:pt x="1157" y="383"/>
                </a:lnTo>
                <a:lnTo>
                  <a:pt x="1158" y="386"/>
                </a:lnTo>
                <a:lnTo>
                  <a:pt x="1158" y="383"/>
                </a:lnTo>
                <a:lnTo>
                  <a:pt x="1159" y="385"/>
                </a:lnTo>
                <a:lnTo>
                  <a:pt x="1160" y="383"/>
                </a:lnTo>
                <a:lnTo>
                  <a:pt x="1160" y="381"/>
                </a:lnTo>
                <a:lnTo>
                  <a:pt x="1161" y="378"/>
                </a:lnTo>
                <a:lnTo>
                  <a:pt x="1161" y="369"/>
                </a:lnTo>
                <a:lnTo>
                  <a:pt x="1162" y="365"/>
                </a:lnTo>
                <a:lnTo>
                  <a:pt x="1163" y="354"/>
                </a:lnTo>
                <a:lnTo>
                  <a:pt x="1163" y="346"/>
                </a:lnTo>
                <a:lnTo>
                  <a:pt x="1164" y="336"/>
                </a:lnTo>
                <a:lnTo>
                  <a:pt x="1164" y="323"/>
                </a:lnTo>
                <a:lnTo>
                  <a:pt x="1165" y="314"/>
                </a:lnTo>
                <a:lnTo>
                  <a:pt x="1166" y="300"/>
                </a:lnTo>
                <a:lnTo>
                  <a:pt x="1166" y="298"/>
                </a:lnTo>
                <a:lnTo>
                  <a:pt x="1167" y="295"/>
                </a:lnTo>
                <a:lnTo>
                  <a:pt x="1167" y="298"/>
                </a:lnTo>
                <a:lnTo>
                  <a:pt x="1168" y="305"/>
                </a:lnTo>
                <a:lnTo>
                  <a:pt x="1169" y="305"/>
                </a:lnTo>
                <a:lnTo>
                  <a:pt x="1169" y="312"/>
                </a:lnTo>
                <a:lnTo>
                  <a:pt x="1170" y="312"/>
                </a:lnTo>
                <a:lnTo>
                  <a:pt x="1171" y="314"/>
                </a:lnTo>
                <a:lnTo>
                  <a:pt x="1171" y="317"/>
                </a:lnTo>
                <a:lnTo>
                  <a:pt x="1172" y="317"/>
                </a:lnTo>
                <a:lnTo>
                  <a:pt x="1172" y="319"/>
                </a:lnTo>
                <a:lnTo>
                  <a:pt x="1173" y="316"/>
                </a:lnTo>
                <a:lnTo>
                  <a:pt x="1173" y="319"/>
                </a:lnTo>
                <a:lnTo>
                  <a:pt x="1174" y="317"/>
                </a:lnTo>
                <a:lnTo>
                  <a:pt x="1174" y="318"/>
                </a:lnTo>
                <a:lnTo>
                  <a:pt x="1175" y="320"/>
                </a:lnTo>
                <a:lnTo>
                  <a:pt x="1176" y="318"/>
                </a:lnTo>
                <a:lnTo>
                  <a:pt x="1176" y="323"/>
                </a:lnTo>
                <a:lnTo>
                  <a:pt x="1177" y="320"/>
                </a:lnTo>
                <a:lnTo>
                  <a:pt x="1177" y="324"/>
                </a:lnTo>
                <a:lnTo>
                  <a:pt x="1178" y="323"/>
                </a:lnTo>
                <a:lnTo>
                  <a:pt x="1179" y="323"/>
                </a:lnTo>
                <a:lnTo>
                  <a:pt x="1179" y="325"/>
                </a:lnTo>
                <a:lnTo>
                  <a:pt x="1180" y="324"/>
                </a:lnTo>
                <a:lnTo>
                  <a:pt x="1180" y="327"/>
                </a:lnTo>
                <a:lnTo>
                  <a:pt x="1181" y="326"/>
                </a:lnTo>
                <a:lnTo>
                  <a:pt x="1182" y="326"/>
                </a:lnTo>
                <a:lnTo>
                  <a:pt x="1182" y="328"/>
                </a:lnTo>
                <a:lnTo>
                  <a:pt x="1183" y="325"/>
                </a:lnTo>
                <a:lnTo>
                  <a:pt x="1184" y="326"/>
                </a:lnTo>
                <a:lnTo>
                  <a:pt x="1184" y="324"/>
                </a:lnTo>
                <a:lnTo>
                  <a:pt x="1185" y="325"/>
                </a:lnTo>
                <a:lnTo>
                  <a:pt x="1185" y="321"/>
                </a:lnTo>
                <a:lnTo>
                  <a:pt x="1186" y="320"/>
                </a:lnTo>
                <a:lnTo>
                  <a:pt x="1187" y="321"/>
                </a:lnTo>
                <a:lnTo>
                  <a:pt x="1187" y="317"/>
                </a:lnTo>
                <a:lnTo>
                  <a:pt x="1188" y="319"/>
                </a:lnTo>
                <a:lnTo>
                  <a:pt x="1188" y="314"/>
                </a:lnTo>
                <a:lnTo>
                  <a:pt x="1189" y="314"/>
                </a:lnTo>
                <a:lnTo>
                  <a:pt x="1189" y="310"/>
                </a:lnTo>
                <a:lnTo>
                  <a:pt x="1190" y="309"/>
                </a:lnTo>
                <a:lnTo>
                  <a:pt x="1190" y="303"/>
                </a:lnTo>
                <a:lnTo>
                  <a:pt x="1191" y="298"/>
                </a:lnTo>
                <a:lnTo>
                  <a:pt x="1192" y="286"/>
                </a:lnTo>
                <a:lnTo>
                  <a:pt x="1192" y="298"/>
                </a:lnTo>
                <a:lnTo>
                  <a:pt x="1193" y="283"/>
                </a:lnTo>
                <a:lnTo>
                  <a:pt x="1194" y="290"/>
                </a:lnTo>
                <a:lnTo>
                  <a:pt x="1194" y="291"/>
                </a:lnTo>
                <a:lnTo>
                  <a:pt x="1195" y="299"/>
                </a:lnTo>
                <a:lnTo>
                  <a:pt x="1195" y="303"/>
                </a:lnTo>
                <a:lnTo>
                  <a:pt x="1196" y="313"/>
                </a:lnTo>
                <a:lnTo>
                  <a:pt x="1197" y="316"/>
                </a:lnTo>
                <a:lnTo>
                  <a:pt x="1197" y="318"/>
                </a:lnTo>
                <a:lnTo>
                  <a:pt x="1198" y="318"/>
                </a:lnTo>
                <a:lnTo>
                  <a:pt x="1198" y="317"/>
                </a:lnTo>
                <a:lnTo>
                  <a:pt x="1199" y="320"/>
                </a:lnTo>
                <a:lnTo>
                  <a:pt x="1200" y="317"/>
                </a:lnTo>
                <a:lnTo>
                  <a:pt x="1200" y="320"/>
                </a:lnTo>
                <a:lnTo>
                  <a:pt x="1201" y="318"/>
                </a:lnTo>
                <a:lnTo>
                  <a:pt x="1201" y="318"/>
                </a:lnTo>
                <a:lnTo>
                  <a:pt x="1202" y="318"/>
                </a:lnTo>
                <a:lnTo>
                  <a:pt x="1203" y="315"/>
                </a:lnTo>
                <a:lnTo>
                  <a:pt x="1203" y="314"/>
                </a:lnTo>
                <a:lnTo>
                  <a:pt x="1204" y="328"/>
                </a:lnTo>
                <a:lnTo>
                  <a:pt x="1204" y="334"/>
                </a:lnTo>
                <a:lnTo>
                  <a:pt x="1205" y="291"/>
                </a:lnTo>
                <a:lnTo>
                  <a:pt x="1205" y="248"/>
                </a:lnTo>
                <a:lnTo>
                  <a:pt x="1206" y="204"/>
                </a:lnTo>
                <a:lnTo>
                  <a:pt x="1207" y="161"/>
                </a:lnTo>
                <a:lnTo>
                  <a:pt x="1207" y="205"/>
                </a:lnTo>
                <a:lnTo>
                  <a:pt x="1208" y="248"/>
                </a:lnTo>
                <a:lnTo>
                  <a:pt x="1208" y="292"/>
                </a:lnTo>
                <a:lnTo>
                  <a:pt x="1209" y="336"/>
                </a:lnTo>
                <a:lnTo>
                  <a:pt x="1210" y="372"/>
                </a:lnTo>
                <a:lnTo>
                  <a:pt x="1210" y="370"/>
                </a:lnTo>
                <a:lnTo>
                  <a:pt x="1211" y="370"/>
                </a:lnTo>
                <a:lnTo>
                  <a:pt x="1212" y="374"/>
                </a:lnTo>
                <a:lnTo>
                  <a:pt x="1212" y="371"/>
                </a:lnTo>
                <a:lnTo>
                  <a:pt x="1213" y="372"/>
                </a:lnTo>
                <a:lnTo>
                  <a:pt x="1213" y="374"/>
                </a:lnTo>
                <a:lnTo>
                  <a:pt x="1214" y="374"/>
                </a:lnTo>
                <a:lnTo>
                  <a:pt x="1215" y="376"/>
                </a:lnTo>
                <a:lnTo>
                  <a:pt x="1215" y="377"/>
                </a:lnTo>
                <a:lnTo>
                  <a:pt x="1216" y="381"/>
                </a:lnTo>
                <a:lnTo>
                  <a:pt x="1216" y="381"/>
                </a:lnTo>
                <a:lnTo>
                  <a:pt x="1217" y="381"/>
                </a:lnTo>
                <a:lnTo>
                  <a:pt x="1217" y="382"/>
                </a:lnTo>
                <a:lnTo>
                  <a:pt x="1218" y="379"/>
                </a:lnTo>
                <a:lnTo>
                  <a:pt x="1219" y="382"/>
                </a:lnTo>
                <a:lnTo>
                  <a:pt x="1219" y="377"/>
                </a:lnTo>
                <a:lnTo>
                  <a:pt x="1220" y="374"/>
                </a:lnTo>
                <a:lnTo>
                  <a:pt x="1220" y="372"/>
                </a:lnTo>
                <a:lnTo>
                  <a:pt x="1221" y="362"/>
                </a:lnTo>
                <a:lnTo>
                  <a:pt x="1221" y="354"/>
                </a:lnTo>
                <a:lnTo>
                  <a:pt x="1222" y="345"/>
                </a:lnTo>
                <a:lnTo>
                  <a:pt x="1223" y="336"/>
                </a:lnTo>
                <a:lnTo>
                  <a:pt x="1223" y="325"/>
                </a:lnTo>
                <a:lnTo>
                  <a:pt x="1224" y="312"/>
                </a:lnTo>
                <a:lnTo>
                  <a:pt x="1225" y="307"/>
                </a:lnTo>
                <a:lnTo>
                  <a:pt x="1225" y="302"/>
                </a:lnTo>
                <a:lnTo>
                  <a:pt x="1226" y="302"/>
                </a:lnTo>
                <a:lnTo>
                  <a:pt x="1226" y="303"/>
                </a:lnTo>
                <a:lnTo>
                  <a:pt x="1227" y="306"/>
                </a:lnTo>
                <a:lnTo>
                  <a:pt x="1228" y="308"/>
                </a:lnTo>
                <a:lnTo>
                  <a:pt x="1228" y="311"/>
                </a:lnTo>
                <a:lnTo>
                  <a:pt x="1229" y="317"/>
                </a:lnTo>
                <a:lnTo>
                  <a:pt x="1229" y="316"/>
                </a:lnTo>
                <a:lnTo>
                  <a:pt x="1230" y="319"/>
                </a:lnTo>
                <a:lnTo>
                  <a:pt x="1231" y="318"/>
                </a:lnTo>
                <a:lnTo>
                  <a:pt x="1231" y="320"/>
                </a:lnTo>
                <a:lnTo>
                  <a:pt x="1232" y="320"/>
                </a:lnTo>
                <a:lnTo>
                  <a:pt x="1232" y="320"/>
                </a:lnTo>
                <a:lnTo>
                  <a:pt x="1233" y="323"/>
                </a:lnTo>
                <a:lnTo>
                  <a:pt x="1234" y="318"/>
                </a:lnTo>
                <a:lnTo>
                  <a:pt x="1234" y="320"/>
                </a:lnTo>
                <a:lnTo>
                  <a:pt x="1235" y="318"/>
                </a:lnTo>
                <a:lnTo>
                  <a:pt x="1235" y="319"/>
                </a:lnTo>
                <a:lnTo>
                  <a:pt x="1236" y="320"/>
                </a:lnTo>
                <a:lnTo>
                  <a:pt x="1236" y="318"/>
                </a:lnTo>
                <a:lnTo>
                  <a:pt x="1237" y="324"/>
                </a:lnTo>
                <a:lnTo>
                  <a:pt x="1238" y="323"/>
                </a:lnTo>
                <a:lnTo>
                  <a:pt x="1238" y="325"/>
                </a:lnTo>
                <a:lnTo>
                  <a:pt x="1239" y="327"/>
                </a:lnTo>
                <a:lnTo>
                  <a:pt x="1239" y="330"/>
                </a:lnTo>
                <a:lnTo>
                  <a:pt x="1240" y="332"/>
                </a:lnTo>
                <a:lnTo>
                  <a:pt x="1241" y="329"/>
                </a:lnTo>
                <a:lnTo>
                  <a:pt x="1241" y="333"/>
                </a:lnTo>
                <a:lnTo>
                  <a:pt x="1242" y="328"/>
                </a:lnTo>
                <a:lnTo>
                  <a:pt x="1243" y="332"/>
                </a:lnTo>
                <a:lnTo>
                  <a:pt x="1243" y="329"/>
                </a:lnTo>
                <a:lnTo>
                  <a:pt x="1244" y="330"/>
                </a:lnTo>
                <a:lnTo>
                  <a:pt x="1244" y="327"/>
                </a:lnTo>
                <a:lnTo>
                  <a:pt x="1245" y="327"/>
                </a:lnTo>
                <a:lnTo>
                  <a:pt x="1246" y="330"/>
                </a:lnTo>
                <a:lnTo>
                  <a:pt x="1246" y="323"/>
                </a:lnTo>
                <a:lnTo>
                  <a:pt x="1247" y="325"/>
                </a:lnTo>
                <a:lnTo>
                  <a:pt x="1247" y="319"/>
                </a:lnTo>
                <a:lnTo>
                  <a:pt x="1248" y="317"/>
                </a:lnTo>
                <a:lnTo>
                  <a:pt x="1248" y="317"/>
                </a:lnTo>
                <a:lnTo>
                  <a:pt x="1249" y="310"/>
                </a:lnTo>
                <a:lnTo>
                  <a:pt x="1250" y="308"/>
                </a:lnTo>
                <a:lnTo>
                  <a:pt x="1250" y="292"/>
                </a:lnTo>
                <a:lnTo>
                  <a:pt x="1251" y="305"/>
                </a:lnTo>
                <a:lnTo>
                  <a:pt x="1251" y="295"/>
                </a:lnTo>
                <a:lnTo>
                  <a:pt x="1252" y="297"/>
                </a:lnTo>
                <a:lnTo>
                  <a:pt x="1252" y="302"/>
                </a:lnTo>
                <a:lnTo>
                  <a:pt x="1253" y="305"/>
                </a:lnTo>
                <a:lnTo>
                  <a:pt x="1254" y="312"/>
                </a:lnTo>
                <a:lnTo>
                  <a:pt x="1254" y="321"/>
                </a:lnTo>
                <a:lnTo>
                  <a:pt x="1255" y="325"/>
                </a:lnTo>
                <a:lnTo>
                  <a:pt x="1256" y="327"/>
                </a:lnTo>
                <a:lnTo>
                  <a:pt x="1256" y="326"/>
                </a:lnTo>
                <a:lnTo>
                  <a:pt x="1257" y="328"/>
                </a:lnTo>
                <a:lnTo>
                  <a:pt x="1257" y="326"/>
                </a:lnTo>
                <a:lnTo>
                  <a:pt x="1258" y="331"/>
                </a:lnTo>
                <a:lnTo>
                  <a:pt x="1259" y="330"/>
                </a:lnTo>
                <a:lnTo>
                  <a:pt x="1259" y="326"/>
                </a:lnTo>
                <a:lnTo>
                  <a:pt x="1260" y="329"/>
                </a:lnTo>
                <a:lnTo>
                  <a:pt x="1260" y="324"/>
                </a:lnTo>
                <a:lnTo>
                  <a:pt x="1261" y="325"/>
                </a:lnTo>
                <a:lnTo>
                  <a:pt x="1262" y="320"/>
                </a:lnTo>
                <a:lnTo>
                  <a:pt x="1262" y="335"/>
                </a:lnTo>
                <a:lnTo>
                  <a:pt x="1263" y="346"/>
                </a:lnTo>
                <a:lnTo>
                  <a:pt x="1263" y="303"/>
                </a:lnTo>
                <a:lnTo>
                  <a:pt x="1264" y="260"/>
                </a:lnTo>
                <a:lnTo>
                  <a:pt x="1264" y="216"/>
                </a:lnTo>
                <a:lnTo>
                  <a:pt x="1265" y="173"/>
                </a:lnTo>
                <a:lnTo>
                  <a:pt x="1266" y="217"/>
                </a:lnTo>
                <a:lnTo>
                  <a:pt x="1266" y="261"/>
                </a:lnTo>
                <a:lnTo>
                  <a:pt x="1267" y="304"/>
                </a:lnTo>
                <a:lnTo>
                  <a:pt x="1267" y="348"/>
                </a:lnTo>
                <a:lnTo>
                  <a:pt x="1268" y="376"/>
                </a:lnTo>
                <a:lnTo>
                  <a:pt x="1269" y="371"/>
                </a:lnTo>
                <a:lnTo>
                  <a:pt x="1269" y="372"/>
                </a:lnTo>
                <a:lnTo>
                  <a:pt x="1270" y="371"/>
                </a:lnTo>
                <a:lnTo>
                  <a:pt x="1270" y="372"/>
                </a:lnTo>
                <a:lnTo>
                  <a:pt x="1271" y="374"/>
                </a:lnTo>
                <a:lnTo>
                  <a:pt x="1272" y="374"/>
                </a:lnTo>
                <a:lnTo>
                  <a:pt x="1272" y="379"/>
                </a:lnTo>
                <a:lnTo>
                  <a:pt x="1273" y="379"/>
                </a:lnTo>
                <a:lnTo>
                  <a:pt x="1274" y="380"/>
                </a:lnTo>
                <a:lnTo>
                  <a:pt x="1274" y="381"/>
                </a:lnTo>
                <a:lnTo>
                  <a:pt x="1275" y="381"/>
                </a:lnTo>
                <a:lnTo>
                  <a:pt x="1275" y="384"/>
                </a:lnTo>
                <a:lnTo>
                  <a:pt x="1276" y="382"/>
                </a:lnTo>
                <a:lnTo>
                  <a:pt x="1277" y="383"/>
                </a:lnTo>
                <a:lnTo>
                  <a:pt x="1277" y="379"/>
                </a:lnTo>
                <a:lnTo>
                  <a:pt x="1278" y="378"/>
                </a:lnTo>
                <a:lnTo>
                  <a:pt x="1278" y="373"/>
                </a:lnTo>
                <a:lnTo>
                  <a:pt x="1279" y="364"/>
                </a:lnTo>
                <a:lnTo>
                  <a:pt x="1279" y="359"/>
                </a:lnTo>
                <a:lnTo>
                  <a:pt x="1280" y="347"/>
                </a:lnTo>
                <a:lnTo>
                  <a:pt x="1280" y="338"/>
                </a:lnTo>
                <a:lnTo>
                  <a:pt x="1281" y="326"/>
                </a:lnTo>
                <a:lnTo>
                  <a:pt x="1282" y="318"/>
                </a:lnTo>
                <a:lnTo>
                  <a:pt x="1282" y="306"/>
                </a:lnTo>
                <a:lnTo>
                  <a:pt x="1283" y="298"/>
                </a:lnTo>
                <a:lnTo>
                  <a:pt x="1283" y="295"/>
                </a:lnTo>
                <a:lnTo>
                  <a:pt x="1284" y="295"/>
                </a:lnTo>
                <a:lnTo>
                  <a:pt x="1285" y="301"/>
                </a:lnTo>
                <a:lnTo>
                  <a:pt x="1285" y="302"/>
                </a:lnTo>
                <a:lnTo>
                  <a:pt x="1286" y="305"/>
                </a:lnTo>
                <a:lnTo>
                  <a:pt x="1287" y="310"/>
                </a:lnTo>
                <a:lnTo>
                  <a:pt x="1287" y="310"/>
                </a:lnTo>
                <a:lnTo>
                  <a:pt x="1288" y="316"/>
                </a:lnTo>
                <a:lnTo>
                  <a:pt x="1288" y="314"/>
                </a:lnTo>
                <a:lnTo>
                  <a:pt x="1289" y="317"/>
                </a:lnTo>
                <a:lnTo>
                  <a:pt x="1290" y="315"/>
                </a:lnTo>
                <a:lnTo>
                  <a:pt x="1290" y="316"/>
                </a:lnTo>
                <a:lnTo>
                  <a:pt x="1291" y="318"/>
                </a:lnTo>
                <a:lnTo>
                  <a:pt x="1291" y="316"/>
                </a:lnTo>
                <a:lnTo>
                  <a:pt x="1292" y="320"/>
                </a:lnTo>
                <a:lnTo>
                  <a:pt x="1293" y="319"/>
                </a:lnTo>
                <a:lnTo>
                  <a:pt x="1293" y="320"/>
                </a:lnTo>
                <a:lnTo>
                  <a:pt x="1294" y="323"/>
                </a:lnTo>
                <a:lnTo>
                  <a:pt x="1294" y="320"/>
                </a:lnTo>
                <a:lnTo>
                  <a:pt x="1295" y="323"/>
                </a:lnTo>
                <a:lnTo>
                  <a:pt x="1295" y="320"/>
                </a:lnTo>
                <a:lnTo>
                  <a:pt x="1296" y="324"/>
                </a:lnTo>
                <a:lnTo>
                  <a:pt x="1296" y="325"/>
                </a:lnTo>
                <a:lnTo>
                  <a:pt x="1297" y="324"/>
                </a:lnTo>
                <a:lnTo>
                  <a:pt x="1298" y="326"/>
                </a:lnTo>
                <a:lnTo>
                  <a:pt x="1298" y="323"/>
                </a:lnTo>
                <a:lnTo>
                  <a:pt x="1299" y="325"/>
                </a:lnTo>
                <a:lnTo>
                  <a:pt x="1300" y="322"/>
                </a:lnTo>
                <a:lnTo>
                  <a:pt x="1300" y="323"/>
                </a:lnTo>
                <a:lnTo>
                  <a:pt x="1301" y="323"/>
                </a:lnTo>
                <a:lnTo>
                  <a:pt x="1301" y="320"/>
                </a:lnTo>
                <a:lnTo>
                  <a:pt x="1302" y="323"/>
                </a:lnTo>
                <a:lnTo>
                  <a:pt x="1303" y="320"/>
                </a:lnTo>
                <a:lnTo>
                  <a:pt x="1303" y="320"/>
                </a:lnTo>
                <a:lnTo>
                  <a:pt x="1304" y="318"/>
                </a:lnTo>
                <a:lnTo>
                  <a:pt x="1305" y="317"/>
                </a:lnTo>
                <a:lnTo>
                  <a:pt x="1305" y="316"/>
                </a:lnTo>
                <a:lnTo>
                  <a:pt x="1306" y="311"/>
                </a:lnTo>
                <a:lnTo>
                  <a:pt x="1306" y="312"/>
                </a:lnTo>
                <a:lnTo>
                  <a:pt x="1307" y="308"/>
                </a:lnTo>
                <a:lnTo>
                  <a:pt x="1307" y="303"/>
                </a:lnTo>
                <a:lnTo>
                  <a:pt x="1308" y="300"/>
                </a:lnTo>
                <a:lnTo>
                  <a:pt x="1309" y="284"/>
                </a:lnTo>
                <a:lnTo>
                  <a:pt x="1309" y="301"/>
                </a:lnTo>
                <a:lnTo>
                  <a:pt x="1310" y="281"/>
                </a:lnTo>
                <a:lnTo>
                  <a:pt x="1310" y="291"/>
                </a:lnTo>
                <a:lnTo>
                  <a:pt x="1311" y="288"/>
                </a:lnTo>
                <a:lnTo>
                  <a:pt x="1311" y="297"/>
                </a:lnTo>
                <a:lnTo>
                  <a:pt x="1312" y="303"/>
                </a:lnTo>
                <a:lnTo>
                  <a:pt x="1313" y="308"/>
                </a:lnTo>
                <a:lnTo>
                  <a:pt x="1313" y="317"/>
                </a:lnTo>
                <a:lnTo>
                  <a:pt x="1314" y="313"/>
                </a:lnTo>
                <a:lnTo>
                  <a:pt x="1314" y="317"/>
                </a:lnTo>
                <a:lnTo>
                  <a:pt x="1315" y="316"/>
                </a:lnTo>
                <a:lnTo>
                  <a:pt x="1316" y="320"/>
                </a:lnTo>
                <a:lnTo>
                  <a:pt x="1316" y="318"/>
                </a:lnTo>
                <a:lnTo>
                  <a:pt x="1317" y="318"/>
                </a:lnTo>
                <a:lnTo>
                  <a:pt x="1318" y="319"/>
                </a:lnTo>
                <a:lnTo>
                  <a:pt x="1318" y="315"/>
                </a:lnTo>
                <a:lnTo>
                  <a:pt x="1319" y="316"/>
                </a:lnTo>
                <a:lnTo>
                  <a:pt x="1319" y="314"/>
                </a:lnTo>
                <a:lnTo>
                  <a:pt x="1320" y="311"/>
                </a:lnTo>
                <a:lnTo>
                  <a:pt x="1321" y="324"/>
                </a:lnTo>
                <a:lnTo>
                  <a:pt x="1321" y="337"/>
                </a:lnTo>
                <a:lnTo>
                  <a:pt x="1322" y="294"/>
                </a:lnTo>
                <a:lnTo>
                  <a:pt x="1322" y="250"/>
                </a:lnTo>
                <a:lnTo>
                  <a:pt x="1323" y="207"/>
                </a:lnTo>
                <a:lnTo>
                  <a:pt x="1323" y="164"/>
                </a:lnTo>
                <a:lnTo>
                  <a:pt x="1324" y="207"/>
                </a:lnTo>
                <a:lnTo>
                  <a:pt x="1325" y="251"/>
                </a:lnTo>
                <a:lnTo>
                  <a:pt x="1325" y="295"/>
                </a:lnTo>
                <a:lnTo>
                  <a:pt x="1326" y="338"/>
                </a:lnTo>
                <a:lnTo>
                  <a:pt x="1326" y="371"/>
                </a:lnTo>
                <a:lnTo>
                  <a:pt x="1327" y="369"/>
                </a:lnTo>
                <a:lnTo>
                  <a:pt x="1327" y="368"/>
                </a:lnTo>
                <a:lnTo>
                  <a:pt x="1328" y="368"/>
                </a:lnTo>
                <a:lnTo>
                  <a:pt x="1329" y="370"/>
                </a:lnTo>
                <a:lnTo>
                  <a:pt x="1329" y="369"/>
                </a:lnTo>
                <a:lnTo>
                  <a:pt x="1330" y="374"/>
                </a:lnTo>
                <a:lnTo>
                  <a:pt x="1331" y="371"/>
                </a:lnTo>
                <a:lnTo>
                  <a:pt x="1331" y="374"/>
                </a:lnTo>
                <a:lnTo>
                  <a:pt x="1332" y="376"/>
                </a:lnTo>
                <a:lnTo>
                  <a:pt x="1332" y="375"/>
                </a:lnTo>
                <a:lnTo>
                  <a:pt x="1333" y="380"/>
                </a:lnTo>
                <a:lnTo>
                  <a:pt x="1334" y="380"/>
                </a:lnTo>
                <a:lnTo>
                  <a:pt x="1334" y="380"/>
                </a:lnTo>
                <a:lnTo>
                  <a:pt x="1335" y="377"/>
                </a:lnTo>
                <a:lnTo>
                  <a:pt x="1336" y="377"/>
                </a:lnTo>
                <a:lnTo>
                  <a:pt x="1336" y="374"/>
                </a:lnTo>
                <a:lnTo>
                  <a:pt x="1337" y="368"/>
                </a:lnTo>
                <a:lnTo>
                  <a:pt x="1337" y="368"/>
                </a:lnTo>
                <a:lnTo>
                  <a:pt x="1338" y="355"/>
                </a:lnTo>
                <a:lnTo>
                  <a:pt x="1338" y="350"/>
                </a:lnTo>
                <a:lnTo>
                  <a:pt x="1339" y="341"/>
                </a:lnTo>
                <a:lnTo>
                  <a:pt x="1339" y="328"/>
                </a:lnTo>
                <a:lnTo>
                  <a:pt x="1340" y="320"/>
                </a:lnTo>
                <a:lnTo>
                  <a:pt x="1341" y="305"/>
                </a:lnTo>
                <a:lnTo>
                  <a:pt x="1341" y="301"/>
                </a:lnTo>
                <a:lnTo>
                  <a:pt x="1342" y="289"/>
                </a:lnTo>
                <a:lnTo>
                  <a:pt x="1342" y="293"/>
                </a:lnTo>
                <a:lnTo>
                  <a:pt x="1343" y="296"/>
                </a:lnTo>
                <a:lnTo>
                  <a:pt x="1344" y="300"/>
                </a:lnTo>
                <a:lnTo>
                  <a:pt x="1344" y="305"/>
                </a:lnTo>
                <a:lnTo>
                  <a:pt x="1345" y="309"/>
                </a:lnTo>
                <a:lnTo>
                  <a:pt x="1345" y="312"/>
                </a:lnTo>
                <a:lnTo>
                  <a:pt x="1346" y="314"/>
                </a:lnTo>
                <a:lnTo>
                  <a:pt x="1347" y="314"/>
                </a:lnTo>
                <a:lnTo>
                  <a:pt x="1347" y="317"/>
                </a:lnTo>
                <a:lnTo>
                  <a:pt x="1348" y="314"/>
                </a:lnTo>
                <a:lnTo>
                  <a:pt x="1349" y="318"/>
                </a:lnTo>
                <a:lnTo>
                  <a:pt x="1349" y="314"/>
                </a:lnTo>
                <a:lnTo>
                  <a:pt x="1350" y="319"/>
                </a:lnTo>
                <a:lnTo>
                  <a:pt x="1350" y="315"/>
                </a:lnTo>
                <a:lnTo>
                  <a:pt x="1351" y="318"/>
                </a:lnTo>
                <a:lnTo>
                  <a:pt x="1352" y="320"/>
                </a:lnTo>
                <a:lnTo>
                  <a:pt x="1352" y="317"/>
                </a:lnTo>
                <a:lnTo>
                  <a:pt x="1353" y="320"/>
                </a:lnTo>
                <a:lnTo>
                  <a:pt x="1353" y="318"/>
                </a:lnTo>
                <a:lnTo>
                  <a:pt x="1354" y="321"/>
                </a:lnTo>
                <a:lnTo>
                  <a:pt x="1354" y="320"/>
                </a:lnTo>
                <a:lnTo>
                  <a:pt x="1355" y="325"/>
                </a:lnTo>
                <a:lnTo>
                  <a:pt x="1355" y="325"/>
                </a:lnTo>
                <a:lnTo>
                  <a:pt x="1356" y="325"/>
                </a:lnTo>
                <a:lnTo>
                  <a:pt x="1357" y="330"/>
                </a:lnTo>
                <a:lnTo>
                  <a:pt x="1357" y="326"/>
                </a:lnTo>
                <a:lnTo>
                  <a:pt x="1358" y="330"/>
                </a:lnTo>
                <a:lnTo>
                  <a:pt x="1358" y="326"/>
                </a:lnTo>
                <a:lnTo>
                  <a:pt x="1359" y="327"/>
                </a:lnTo>
                <a:lnTo>
                  <a:pt x="1360" y="330"/>
                </a:lnTo>
                <a:lnTo>
                  <a:pt x="1360" y="325"/>
                </a:lnTo>
                <a:lnTo>
                  <a:pt x="1361" y="326"/>
                </a:lnTo>
                <a:lnTo>
                  <a:pt x="1362" y="326"/>
                </a:lnTo>
                <a:lnTo>
                  <a:pt x="1362" y="323"/>
                </a:lnTo>
                <a:lnTo>
                  <a:pt x="1363" y="323"/>
                </a:lnTo>
                <a:lnTo>
                  <a:pt x="1363" y="321"/>
                </a:lnTo>
                <a:lnTo>
                  <a:pt x="1364" y="318"/>
                </a:lnTo>
                <a:lnTo>
                  <a:pt x="1365" y="309"/>
                </a:lnTo>
                <a:lnTo>
                  <a:pt x="1365" y="313"/>
                </a:lnTo>
                <a:lnTo>
                  <a:pt x="1366" y="312"/>
                </a:lnTo>
                <a:lnTo>
                  <a:pt x="1366" y="293"/>
                </a:lnTo>
                <a:lnTo>
                  <a:pt x="1367" y="303"/>
                </a:lnTo>
                <a:lnTo>
                  <a:pt x="1368" y="294"/>
                </a:lnTo>
                <a:lnTo>
                  <a:pt x="1368" y="297"/>
                </a:lnTo>
                <a:lnTo>
                  <a:pt x="1369" y="297"/>
                </a:lnTo>
                <a:lnTo>
                  <a:pt x="1369" y="298"/>
                </a:lnTo>
                <a:lnTo>
                  <a:pt x="1370" y="301"/>
                </a:lnTo>
                <a:lnTo>
                  <a:pt x="1370" y="317"/>
                </a:lnTo>
                <a:lnTo>
                  <a:pt x="1371" y="321"/>
                </a:lnTo>
                <a:lnTo>
                  <a:pt x="1371" y="323"/>
                </a:lnTo>
                <a:lnTo>
                  <a:pt x="1372" y="323"/>
                </a:lnTo>
                <a:lnTo>
                  <a:pt x="1373" y="326"/>
                </a:lnTo>
                <a:lnTo>
                  <a:pt x="1373" y="323"/>
                </a:lnTo>
                <a:lnTo>
                  <a:pt x="1374" y="330"/>
                </a:lnTo>
                <a:lnTo>
                  <a:pt x="1375" y="320"/>
                </a:lnTo>
                <a:lnTo>
                  <a:pt x="1375" y="325"/>
                </a:lnTo>
                <a:lnTo>
                  <a:pt x="1376" y="323"/>
                </a:lnTo>
                <a:lnTo>
                  <a:pt x="1376" y="322"/>
                </a:lnTo>
                <a:lnTo>
                  <a:pt x="1377" y="323"/>
                </a:lnTo>
                <a:lnTo>
                  <a:pt x="1378" y="315"/>
                </a:lnTo>
                <a:lnTo>
                  <a:pt x="1378" y="321"/>
                </a:lnTo>
                <a:lnTo>
                  <a:pt x="1379" y="335"/>
                </a:lnTo>
                <a:lnTo>
                  <a:pt x="1380" y="333"/>
                </a:lnTo>
                <a:lnTo>
                  <a:pt x="1380" y="290"/>
                </a:lnTo>
                <a:lnTo>
                  <a:pt x="1381" y="247"/>
                </a:lnTo>
                <a:lnTo>
                  <a:pt x="1381" y="203"/>
                </a:lnTo>
                <a:lnTo>
                  <a:pt x="1382" y="160"/>
                </a:lnTo>
                <a:lnTo>
                  <a:pt x="1383" y="204"/>
                </a:lnTo>
                <a:lnTo>
                  <a:pt x="1383" y="248"/>
                </a:lnTo>
                <a:lnTo>
                  <a:pt x="1384" y="291"/>
                </a:lnTo>
                <a:lnTo>
                  <a:pt x="1384" y="335"/>
                </a:lnTo>
                <a:lnTo>
                  <a:pt x="1385" y="377"/>
                </a:lnTo>
                <a:lnTo>
                  <a:pt x="1385" y="372"/>
                </a:lnTo>
                <a:lnTo>
                  <a:pt x="1386" y="371"/>
                </a:lnTo>
                <a:lnTo>
                  <a:pt x="1386" y="375"/>
                </a:lnTo>
                <a:lnTo>
                  <a:pt x="1387" y="374"/>
                </a:lnTo>
                <a:lnTo>
                  <a:pt x="1388" y="377"/>
                </a:lnTo>
                <a:lnTo>
                  <a:pt x="1388" y="377"/>
                </a:lnTo>
                <a:lnTo>
                  <a:pt x="1389" y="381"/>
                </a:lnTo>
                <a:lnTo>
                  <a:pt x="1389" y="381"/>
                </a:lnTo>
                <a:lnTo>
                  <a:pt x="1390" y="381"/>
                </a:lnTo>
                <a:lnTo>
                  <a:pt x="1391" y="385"/>
                </a:lnTo>
                <a:lnTo>
                  <a:pt x="1391" y="385"/>
                </a:lnTo>
                <a:lnTo>
                  <a:pt x="1392" y="387"/>
                </a:lnTo>
                <a:lnTo>
                  <a:pt x="1393" y="385"/>
                </a:lnTo>
                <a:lnTo>
                  <a:pt x="1393" y="386"/>
                </a:lnTo>
                <a:lnTo>
                  <a:pt x="1394" y="383"/>
                </a:lnTo>
                <a:lnTo>
                  <a:pt x="1394" y="377"/>
                </a:lnTo>
                <a:lnTo>
                  <a:pt x="1395" y="372"/>
                </a:lnTo>
                <a:lnTo>
                  <a:pt x="1396" y="361"/>
                </a:lnTo>
                <a:lnTo>
                  <a:pt x="1396" y="356"/>
                </a:lnTo>
                <a:lnTo>
                  <a:pt x="1397" y="344"/>
                </a:lnTo>
                <a:lnTo>
                  <a:pt x="1397" y="334"/>
                </a:lnTo>
                <a:lnTo>
                  <a:pt x="1398" y="325"/>
                </a:lnTo>
                <a:lnTo>
                  <a:pt x="1399" y="312"/>
                </a:lnTo>
                <a:lnTo>
                  <a:pt x="1399" y="304"/>
                </a:lnTo>
                <a:lnTo>
                  <a:pt x="1400" y="296"/>
                </a:lnTo>
                <a:lnTo>
                  <a:pt x="1400" y="296"/>
                </a:lnTo>
                <a:lnTo>
                  <a:pt x="1401" y="298"/>
                </a:lnTo>
                <a:lnTo>
                  <a:pt x="1401" y="305"/>
                </a:lnTo>
                <a:lnTo>
                  <a:pt x="1402" y="308"/>
                </a:lnTo>
                <a:lnTo>
                  <a:pt x="1403" y="309"/>
                </a:lnTo>
                <a:lnTo>
                  <a:pt x="1403" y="316"/>
                </a:lnTo>
                <a:lnTo>
                  <a:pt x="1404" y="314"/>
                </a:lnTo>
                <a:lnTo>
                  <a:pt x="1404" y="317"/>
                </a:lnTo>
                <a:lnTo>
                  <a:pt x="1405" y="317"/>
                </a:lnTo>
                <a:lnTo>
                  <a:pt x="1406" y="317"/>
                </a:lnTo>
                <a:lnTo>
                  <a:pt x="1406" y="320"/>
                </a:lnTo>
                <a:lnTo>
                  <a:pt x="1407" y="318"/>
                </a:lnTo>
                <a:lnTo>
                  <a:pt x="1407" y="320"/>
                </a:lnTo>
                <a:lnTo>
                  <a:pt x="1408" y="317"/>
                </a:lnTo>
                <a:lnTo>
                  <a:pt x="1409" y="319"/>
                </a:lnTo>
                <a:lnTo>
                  <a:pt x="1409" y="323"/>
                </a:lnTo>
                <a:lnTo>
                  <a:pt x="1410" y="320"/>
                </a:lnTo>
                <a:lnTo>
                  <a:pt x="1411" y="325"/>
                </a:lnTo>
                <a:lnTo>
                  <a:pt x="1411" y="321"/>
                </a:lnTo>
                <a:lnTo>
                  <a:pt x="1412" y="324"/>
                </a:lnTo>
                <a:lnTo>
                  <a:pt x="1412" y="325"/>
                </a:lnTo>
                <a:lnTo>
                  <a:pt x="1413" y="321"/>
                </a:lnTo>
                <a:lnTo>
                  <a:pt x="1413" y="325"/>
                </a:lnTo>
                <a:lnTo>
                  <a:pt x="1414" y="323"/>
                </a:lnTo>
                <a:lnTo>
                  <a:pt x="1415" y="325"/>
                </a:lnTo>
                <a:lnTo>
                  <a:pt x="1415" y="321"/>
                </a:lnTo>
                <a:lnTo>
                  <a:pt x="1416" y="323"/>
                </a:lnTo>
                <a:lnTo>
                  <a:pt x="1416" y="322"/>
                </a:lnTo>
                <a:lnTo>
                  <a:pt x="1417" y="320"/>
                </a:lnTo>
                <a:lnTo>
                  <a:pt x="1417" y="323"/>
                </a:lnTo>
                <a:lnTo>
                  <a:pt x="1418" y="318"/>
                </a:lnTo>
                <a:lnTo>
                  <a:pt x="1419" y="319"/>
                </a:lnTo>
                <a:lnTo>
                  <a:pt x="1419" y="318"/>
                </a:lnTo>
                <a:lnTo>
                  <a:pt x="1420" y="317"/>
                </a:lnTo>
                <a:lnTo>
                  <a:pt x="1420" y="317"/>
                </a:lnTo>
                <a:lnTo>
                  <a:pt x="1421" y="312"/>
                </a:lnTo>
                <a:lnTo>
                  <a:pt x="1422" y="315"/>
                </a:lnTo>
                <a:lnTo>
                  <a:pt x="1422" y="307"/>
                </a:lnTo>
                <a:lnTo>
                  <a:pt x="1423" y="308"/>
                </a:lnTo>
                <a:lnTo>
                  <a:pt x="1424" y="305"/>
                </a:lnTo>
                <a:lnTo>
                  <a:pt x="1424" y="302"/>
                </a:lnTo>
                <a:lnTo>
                  <a:pt x="1425" y="289"/>
                </a:lnTo>
                <a:lnTo>
                  <a:pt x="1425" y="293"/>
                </a:lnTo>
                <a:lnTo>
                  <a:pt x="1426" y="284"/>
                </a:lnTo>
                <a:lnTo>
                  <a:pt x="1427" y="284"/>
                </a:lnTo>
                <a:lnTo>
                  <a:pt x="1427" y="292"/>
                </a:lnTo>
                <a:lnTo>
                  <a:pt x="1428" y="292"/>
                </a:lnTo>
                <a:lnTo>
                  <a:pt x="1428" y="294"/>
                </a:lnTo>
                <a:lnTo>
                  <a:pt x="1429" y="314"/>
                </a:lnTo>
                <a:lnTo>
                  <a:pt x="1429" y="314"/>
                </a:lnTo>
                <a:lnTo>
                  <a:pt x="1430" y="318"/>
                </a:lnTo>
                <a:lnTo>
                  <a:pt x="1431" y="317"/>
                </a:lnTo>
                <a:lnTo>
                  <a:pt x="1431" y="318"/>
                </a:lnTo>
                <a:lnTo>
                  <a:pt x="1432" y="318"/>
                </a:lnTo>
                <a:lnTo>
                  <a:pt x="1432" y="319"/>
                </a:lnTo>
                <a:lnTo>
                  <a:pt x="1433" y="319"/>
                </a:lnTo>
                <a:lnTo>
                  <a:pt x="1434" y="318"/>
                </a:lnTo>
                <a:lnTo>
                  <a:pt x="1434" y="319"/>
                </a:lnTo>
                <a:lnTo>
                  <a:pt x="1435" y="316"/>
                </a:lnTo>
                <a:lnTo>
                  <a:pt x="1435" y="317"/>
                </a:lnTo>
                <a:lnTo>
                  <a:pt x="1436" y="316"/>
                </a:lnTo>
                <a:lnTo>
                  <a:pt x="1437" y="317"/>
                </a:lnTo>
                <a:lnTo>
                  <a:pt x="1437" y="344"/>
                </a:lnTo>
                <a:lnTo>
                  <a:pt x="1438" y="300"/>
                </a:lnTo>
                <a:lnTo>
                  <a:pt x="1438" y="257"/>
                </a:lnTo>
                <a:lnTo>
                  <a:pt x="1439" y="214"/>
                </a:lnTo>
                <a:lnTo>
                  <a:pt x="1440" y="170"/>
                </a:lnTo>
                <a:lnTo>
                  <a:pt x="1440" y="214"/>
                </a:lnTo>
                <a:lnTo>
                  <a:pt x="1441" y="258"/>
                </a:lnTo>
                <a:lnTo>
                  <a:pt x="1442" y="302"/>
                </a:lnTo>
                <a:lnTo>
                  <a:pt x="1442" y="345"/>
                </a:lnTo>
                <a:lnTo>
                  <a:pt x="1443" y="376"/>
                </a:lnTo>
                <a:lnTo>
                  <a:pt x="1443" y="371"/>
                </a:lnTo>
                <a:lnTo>
                  <a:pt x="1444" y="370"/>
                </a:lnTo>
                <a:lnTo>
                  <a:pt x="1444" y="372"/>
                </a:lnTo>
                <a:lnTo>
                  <a:pt x="1445" y="372"/>
                </a:lnTo>
                <a:lnTo>
                  <a:pt x="1445" y="374"/>
                </a:lnTo>
                <a:lnTo>
                  <a:pt x="1446" y="375"/>
                </a:lnTo>
                <a:lnTo>
                  <a:pt x="1447" y="379"/>
                </a:lnTo>
                <a:lnTo>
                  <a:pt x="1447" y="379"/>
                </a:lnTo>
                <a:lnTo>
                  <a:pt x="1448" y="381"/>
                </a:lnTo>
                <a:lnTo>
                  <a:pt x="1448" y="384"/>
                </a:lnTo>
                <a:lnTo>
                  <a:pt x="1449" y="381"/>
                </a:lnTo>
                <a:lnTo>
                  <a:pt x="1450" y="385"/>
                </a:lnTo>
                <a:lnTo>
                  <a:pt x="1450" y="383"/>
                </a:lnTo>
                <a:lnTo>
                  <a:pt x="1451" y="383"/>
                </a:lnTo>
                <a:lnTo>
                  <a:pt x="1451" y="381"/>
                </a:lnTo>
                <a:lnTo>
                  <a:pt x="1452" y="378"/>
                </a:lnTo>
                <a:lnTo>
                  <a:pt x="1453" y="376"/>
                </a:lnTo>
                <a:lnTo>
                  <a:pt x="1453" y="370"/>
                </a:lnTo>
                <a:lnTo>
                  <a:pt x="1454" y="366"/>
                </a:lnTo>
                <a:lnTo>
                  <a:pt x="1455" y="355"/>
                </a:lnTo>
                <a:lnTo>
                  <a:pt x="1455" y="345"/>
                </a:lnTo>
                <a:lnTo>
                  <a:pt x="1456" y="338"/>
                </a:lnTo>
                <a:lnTo>
                  <a:pt x="1456" y="323"/>
                </a:lnTo>
                <a:lnTo>
                  <a:pt x="1457" y="316"/>
                </a:lnTo>
                <a:lnTo>
                  <a:pt x="1458" y="302"/>
                </a:lnTo>
                <a:lnTo>
                  <a:pt x="1458" y="295"/>
                </a:lnTo>
                <a:lnTo>
                  <a:pt x="1459" y="294"/>
                </a:lnTo>
                <a:lnTo>
                  <a:pt x="1459" y="294"/>
                </a:lnTo>
                <a:lnTo>
                  <a:pt x="1460" y="302"/>
                </a:lnTo>
                <a:lnTo>
                  <a:pt x="1460" y="302"/>
                </a:lnTo>
                <a:lnTo>
                  <a:pt x="1461" y="310"/>
                </a:lnTo>
                <a:lnTo>
                  <a:pt x="1461" y="309"/>
                </a:lnTo>
                <a:lnTo>
                  <a:pt x="1462" y="311"/>
                </a:lnTo>
                <a:lnTo>
                  <a:pt x="1463" y="313"/>
                </a:lnTo>
                <a:lnTo>
                  <a:pt x="1463" y="310"/>
                </a:lnTo>
                <a:lnTo>
                  <a:pt x="1464" y="315"/>
                </a:lnTo>
                <a:lnTo>
                  <a:pt x="1465" y="312"/>
                </a:lnTo>
                <a:lnTo>
                  <a:pt x="1465" y="314"/>
                </a:lnTo>
                <a:lnTo>
                  <a:pt x="1466" y="312"/>
                </a:lnTo>
                <a:lnTo>
                  <a:pt x="1466" y="314"/>
                </a:lnTo>
                <a:lnTo>
                  <a:pt x="1467" y="315"/>
                </a:lnTo>
                <a:lnTo>
                  <a:pt x="1468" y="313"/>
                </a:lnTo>
                <a:lnTo>
                  <a:pt x="1468" y="317"/>
                </a:lnTo>
                <a:lnTo>
                  <a:pt x="1469" y="312"/>
                </a:lnTo>
                <a:lnTo>
                  <a:pt x="1469" y="314"/>
                </a:lnTo>
                <a:lnTo>
                  <a:pt x="1470" y="314"/>
                </a:lnTo>
                <a:lnTo>
                  <a:pt x="1471" y="317"/>
                </a:lnTo>
                <a:lnTo>
                  <a:pt x="1471" y="318"/>
                </a:lnTo>
                <a:lnTo>
                  <a:pt x="1472" y="318"/>
                </a:lnTo>
                <a:lnTo>
                  <a:pt x="1472" y="321"/>
                </a:lnTo>
                <a:lnTo>
                  <a:pt x="1473" y="320"/>
                </a:lnTo>
                <a:lnTo>
                  <a:pt x="1474" y="324"/>
                </a:lnTo>
                <a:lnTo>
                  <a:pt x="1474" y="321"/>
                </a:lnTo>
                <a:lnTo>
                  <a:pt x="1475" y="320"/>
                </a:lnTo>
                <a:lnTo>
                  <a:pt x="1475" y="321"/>
                </a:lnTo>
                <a:lnTo>
                  <a:pt x="1476" y="319"/>
                </a:lnTo>
                <a:lnTo>
                  <a:pt x="1476" y="320"/>
                </a:lnTo>
                <a:lnTo>
                  <a:pt x="1477" y="319"/>
                </a:lnTo>
                <a:lnTo>
                  <a:pt x="1478" y="318"/>
                </a:lnTo>
                <a:lnTo>
                  <a:pt x="1478" y="317"/>
                </a:lnTo>
                <a:lnTo>
                  <a:pt x="1479" y="315"/>
                </a:lnTo>
                <a:lnTo>
                  <a:pt x="1479" y="311"/>
                </a:lnTo>
                <a:lnTo>
                  <a:pt x="1480" y="310"/>
                </a:lnTo>
                <a:lnTo>
                  <a:pt x="1481" y="308"/>
                </a:lnTo>
                <a:lnTo>
                  <a:pt x="1481" y="302"/>
                </a:lnTo>
                <a:lnTo>
                  <a:pt x="1482" y="303"/>
                </a:lnTo>
                <a:lnTo>
                  <a:pt x="1483" y="297"/>
                </a:lnTo>
                <a:lnTo>
                  <a:pt x="1483" y="280"/>
                </a:lnTo>
                <a:lnTo>
                  <a:pt x="1484" y="302"/>
                </a:lnTo>
                <a:lnTo>
                  <a:pt x="1484" y="278"/>
                </a:lnTo>
                <a:lnTo>
                  <a:pt x="1485" y="286"/>
                </a:lnTo>
                <a:lnTo>
                  <a:pt x="1486" y="289"/>
                </a:lnTo>
                <a:lnTo>
                  <a:pt x="1486" y="293"/>
                </a:lnTo>
                <a:lnTo>
                  <a:pt x="1487" y="302"/>
                </a:lnTo>
                <a:lnTo>
                  <a:pt x="1487" y="310"/>
                </a:lnTo>
                <a:lnTo>
                  <a:pt x="1488" y="318"/>
                </a:lnTo>
                <a:lnTo>
                  <a:pt x="1488" y="316"/>
                </a:lnTo>
                <a:lnTo>
                  <a:pt x="1489" y="318"/>
                </a:lnTo>
                <a:lnTo>
                  <a:pt x="1490" y="322"/>
                </a:lnTo>
                <a:lnTo>
                  <a:pt x="1490" y="317"/>
                </a:lnTo>
                <a:lnTo>
                  <a:pt x="1491" y="322"/>
                </a:lnTo>
                <a:lnTo>
                  <a:pt x="1491" y="319"/>
                </a:lnTo>
                <a:lnTo>
                  <a:pt x="1492" y="321"/>
                </a:lnTo>
                <a:lnTo>
                  <a:pt x="1492" y="318"/>
                </a:lnTo>
                <a:lnTo>
                  <a:pt x="1493" y="318"/>
                </a:lnTo>
                <a:lnTo>
                  <a:pt x="1494" y="319"/>
                </a:lnTo>
                <a:lnTo>
                  <a:pt x="1494" y="316"/>
                </a:lnTo>
                <a:lnTo>
                  <a:pt x="1495" y="324"/>
                </a:lnTo>
                <a:lnTo>
                  <a:pt x="1496" y="344"/>
                </a:lnTo>
                <a:lnTo>
                  <a:pt x="1496" y="300"/>
                </a:lnTo>
                <a:lnTo>
                  <a:pt x="1497" y="257"/>
                </a:lnTo>
                <a:lnTo>
                  <a:pt x="1497" y="214"/>
                </a:lnTo>
                <a:lnTo>
                  <a:pt x="1498" y="170"/>
                </a:lnTo>
                <a:lnTo>
                  <a:pt x="1499" y="214"/>
                </a:lnTo>
                <a:lnTo>
                  <a:pt x="1499" y="258"/>
                </a:lnTo>
                <a:lnTo>
                  <a:pt x="1500" y="302"/>
                </a:lnTo>
                <a:lnTo>
                  <a:pt x="1500" y="345"/>
                </a:lnTo>
                <a:lnTo>
                  <a:pt x="1501" y="380"/>
                </a:lnTo>
                <a:lnTo>
                  <a:pt x="1502" y="373"/>
                </a:lnTo>
                <a:lnTo>
                  <a:pt x="1502" y="377"/>
                </a:lnTo>
                <a:lnTo>
                  <a:pt x="1503" y="375"/>
                </a:lnTo>
                <a:lnTo>
                  <a:pt x="1503" y="376"/>
                </a:lnTo>
                <a:lnTo>
                  <a:pt x="1504" y="376"/>
                </a:lnTo>
                <a:lnTo>
                  <a:pt x="1504" y="380"/>
                </a:lnTo>
                <a:lnTo>
                  <a:pt x="1505" y="379"/>
                </a:lnTo>
                <a:lnTo>
                  <a:pt x="1506" y="381"/>
                </a:lnTo>
                <a:lnTo>
                  <a:pt x="1506" y="384"/>
                </a:lnTo>
                <a:lnTo>
                  <a:pt x="1507" y="383"/>
                </a:lnTo>
                <a:lnTo>
                  <a:pt x="1507" y="387"/>
                </a:lnTo>
                <a:lnTo>
                  <a:pt x="1508" y="387"/>
                </a:lnTo>
                <a:lnTo>
                  <a:pt x="1509" y="384"/>
                </a:lnTo>
                <a:lnTo>
                  <a:pt x="1509" y="386"/>
                </a:lnTo>
                <a:lnTo>
                  <a:pt x="1510" y="382"/>
                </a:lnTo>
                <a:lnTo>
                  <a:pt x="1510" y="382"/>
                </a:lnTo>
                <a:lnTo>
                  <a:pt x="1511" y="377"/>
                </a:lnTo>
                <a:lnTo>
                  <a:pt x="1512" y="372"/>
                </a:lnTo>
                <a:lnTo>
                  <a:pt x="1512" y="365"/>
                </a:lnTo>
                <a:lnTo>
                  <a:pt x="1513" y="358"/>
                </a:lnTo>
                <a:lnTo>
                  <a:pt x="1514" y="346"/>
                </a:lnTo>
                <a:lnTo>
                  <a:pt x="1514" y="335"/>
                </a:lnTo>
                <a:lnTo>
                  <a:pt x="1515" y="328"/>
                </a:lnTo>
                <a:lnTo>
                  <a:pt x="1515" y="309"/>
                </a:lnTo>
                <a:lnTo>
                  <a:pt x="1516" y="305"/>
                </a:lnTo>
                <a:lnTo>
                  <a:pt x="1517" y="297"/>
                </a:lnTo>
                <a:lnTo>
                  <a:pt x="1517" y="298"/>
                </a:lnTo>
                <a:lnTo>
                  <a:pt x="1518" y="302"/>
                </a:lnTo>
                <a:lnTo>
                  <a:pt x="1518" y="306"/>
                </a:lnTo>
                <a:lnTo>
                  <a:pt x="1519" y="313"/>
                </a:lnTo>
                <a:lnTo>
                  <a:pt x="1519" y="314"/>
                </a:lnTo>
                <a:lnTo>
                  <a:pt x="1520" y="318"/>
                </a:lnTo>
                <a:lnTo>
                  <a:pt x="1520" y="318"/>
                </a:lnTo>
                <a:lnTo>
                  <a:pt x="1521" y="318"/>
                </a:lnTo>
                <a:lnTo>
                  <a:pt x="1522" y="320"/>
                </a:lnTo>
                <a:lnTo>
                  <a:pt x="1522" y="321"/>
                </a:lnTo>
                <a:lnTo>
                  <a:pt x="1523" y="320"/>
                </a:lnTo>
                <a:lnTo>
                  <a:pt x="1523" y="320"/>
                </a:lnTo>
                <a:lnTo>
                  <a:pt x="1524" y="323"/>
                </a:lnTo>
                <a:lnTo>
                  <a:pt x="1525" y="320"/>
                </a:lnTo>
                <a:lnTo>
                  <a:pt x="1525" y="323"/>
                </a:lnTo>
                <a:lnTo>
                  <a:pt x="1526" y="325"/>
                </a:lnTo>
                <a:lnTo>
                  <a:pt x="1527" y="320"/>
                </a:lnTo>
                <a:lnTo>
                  <a:pt x="1527" y="326"/>
                </a:lnTo>
                <a:lnTo>
                  <a:pt x="1528" y="320"/>
                </a:lnTo>
                <a:lnTo>
                  <a:pt x="1528" y="325"/>
                </a:lnTo>
                <a:lnTo>
                  <a:pt x="1529" y="326"/>
                </a:lnTo>
                <a:lnTo>
                  <a:pt x="1530" y="325"/>
                </a:lnTo>
                <a:lnTo>
                  <a:pt x="1530" y="331"/>
                </a:lnTo>
                <a:lnTo>
                  <a:pt x="1531" y="327"/>
                </a:lnTo>
                <a:lnTo>
                  <a:pt x="1531" y="333"/>
                </a:lnTo>
                <a:lnTo>
                  <a:pt x="1532" y="331"/>
                </a:lnTo>
                <a:lnTo>
                  <a:pt x="1533" y="331"/>
                </a:lnTo>
                <a:lnTo>
                  <a:pt x="1533" y="331"/>
                </a:lnTo>
                <a:lnTo>
                  <a:pt x="1534" y="331"/>
                </a:lnTo>
                <a:lnTo>
                  <a:pt x="1534" y="333"/>
                </a:lnTo>
                <a:lnTo>
                  <a:pt x="1535" y="326"/>
                </a:lnTo>
                <a:lnTo>
                  <a:pt x="1535" y="326"/>
                </a:lnTo>
                <a:lnTo>
                  <a:pt x="1536" y="328"/>
                </a:lnTo>
                <a:lnTo>
                  <a:pt x="1537" y="326"/>
                </a:lnTo>
                <a:lnTo>
                  <a:pt x="1537" y="326"/>
                </a:lnTo>
                <a:lnTo>
                  <a:pt x="1538" y="323"/>
                </a:lnTo>
                <a:lnTo>
                  <a:pt x="1538" y="320"/>
                </a:lnTo>
                <a:lnTo>
                  <a:pt x="1539" y="316"/>
                </a:lnTo>
                <a:lnTo>
                  <a:pt x="1540" y="314"/>
                </a:lnTo>
                <a:lnTo>
                  <a:pt x="1540" y="317"/>
                </a:lnTo>
                <a:lnTo>
                  <a:pt x="1541" y="295"/>
                </a:lnTo>
                <a:lnTo>
                  <a:pt x="1541" y="305"/>
                </a:lnTo>
                <a:lnTo>
                  <a:pt x="1542" y="292"/>
                </a:lnTo>
                <a:lnTo>
                  <a:pt x="1543" y="298"/>
                </a:lnTo>
                <a:lnTo>
                  <a:pt x="1543" y="303"/>
                </a:lnTo>
                <a:lnTo>
                  <a:pt x="1544" y="304"/>
                </a:lnTo>
                <a:lnTo>
                  <a:pt x="1545" y="308"/>
                </a:lnTo>
                <a:lnTo>
                  <a:pt x="1545" y="321"/>
                </a:lnTo>
                <a:lnTo>
                  <a:pt x="1546" y="326"/>
                </a:lnTo>
                <a:lnTo>
                  <a:pt x="1546" y="325"/>
                </a:lnTo>
                <a:lnTo>
                  <a:pt x="1547" y="329"/>
                </a:lnTo>
                <a:lnTo>
                  <a:pt x="1548" y="327"/>
                </a:lnTo>
                <a:lnTo>
                  <a:pt x="1548" y="330"/>
                </a:lnTo>
                <a:lnTo>
                  <a:pt x="1549" y="331"/>
                </a:lnTo>
                <a:lnTo>
                  <a:pt x="1549" y="329"/>
                </a:lnTo>
                <a:lnTo>
                  <a:pt x="1550" y="331"/>
                </a:lnTo>
                <a:lnTo>
                  <a:pt x="1550" y="326"/>
                </a:lnTo>
                <a:lnTo>
                  <a:pt x="1551" y="326"/>
                </a:lnTo>
                <a:lnTo>
                  <a:pt x="1551" y="323"/>
                </a:lnTo>
                <a:lnTo>
                  <a:pt x="1552" y="322"/>
                </a:lnTo>
                <a:lnTo>
                  <a:pt x="1553" y="333"/>
                </a:lnTo>
                <a:lnTo>
                  <a:pt x="1553" y="348"/>
                </a:lnTo>
                <a:lnTo>
                  <a:pt x="1554" y="305"/>
                </a:lnTo>
                <a:lnTo>
                  <a:pt x="1554" y="261"/>
                </a:lnTo>
                <a:lnTo>
                  <a:pt x="1555" y="218"/>
                </a:lnTo>
                <a:lnTo>
                  <a:pt x="1556" y="174"/>
                </a:lnTo>
                <a:lnTo>
                  <a:pt x="1556" y="218"/>
                </a:lnTo>
                <a:lnTo>
                  <a:pt x="1557" y="262"/>
                </a:lnTo>
                <a:lnTo>
                  <a:pt x="1558" y="305"/>
                </a:lnTo>
                <a:lnTo>
                  <a:pt x="1558" y="349"/>
                </a:lnTo>
                <a:lnTo>
                  <a:pt x="1559" y="373"/>
                </a:lnTo>
                <a:lnTo>
                  <a:pt x="1559" y="372"/>
                </a:lnTo>
                <a:lnTo>
                  <a:pt x="1560" y="370"/>
                </a:lnTo>
                <a:lnTo>
                  <a:pt x="1561" y="372"/>
                </a:lnTo>
                <a:lnTo>
                  <a:pt x="1561" y="375"/>
                </a:lnTo>
                <a:lnTo>
                  <a:pt x="1562" y="374"/>
                </a:lnTo>
                <a:lnTo>
                  <a:pt x="1562" y="377"/>
                </a:lnTo>
                <a:lnTo>
                  <a:pt x="1563" y="377"/>
                </a:lnTo>
                <a:lnTo>
                  <a:pt x="1564" y="379"/>
                </a:lnTo>
                <a:lnTo>
                  <a:pt x="1564" y="379"/>
                </a:lnTo>
                <a:lnTo>
                  <a:pt x="1565" y="380"/>
                </a:lnTo>
                <a:lnTo>
                  <a:pt x="1565" y="382"/>
                </a:lnTo>
                <a:lnTo>
                  <a:pt x="1566" y="381"/>
                </a:lnTo>
                <a:lnTo>
                  <a:pt x="1566" y="384"/>
                </a:lnTo>
                <a:lnTo>
                  <a:pt x="1567" y="382"/>
                </a:lnTo>
                <a:lnTo>
                  <a:pt x="1567" y="381"/>
                </a:lnTo>
                <a:lnTo>
                  <a:pt x="1568" y="379"/>
                </a:lnTo>
                <a:lnTo>
                  <a:pt x="1569" y="372"/>
                </a:lnTo>
                <a:lnTo>
                  <a:pt x="1569" y="368"/>
                </a:lnTo>
                <a:lnTo>
                  <a:pt x="1570" y="360"/>
                </a:lnTo>
                <a:lnTo>
                  <a:pt x="1571" y="352"/>
                </a:lnTo>
                <a:lnTo>
                  <a:pt x="1571" y="342"/>
                </a:lnTo>
                <a:lnTo>
                  <a:pt x="1572" y="331"/>
                </a:lnTo>
                <a:lnTo>
                  <a:pt x="1572" y="323"/>
                </a:lnTo>
                <a:lnTo>
                  <a:pt x="1573" y="311"/>
                </a:lnTo>
                <a:lnTo>
                  <a:pt x="1574" y="306"/>
                </a:lnTo>
                <a:lnTo>
                  <a:pt x="1574" y="298"/>
                </a:lnTo>
                <a:lnTo>
                  <a:pt x="1575" y="299"/>
                </a:lnTo>
                <a:lnTo>
                  <a:pt x="1576" y="301"/>
                </a:lnTo>
                <a:lnTo>
                  <a:pt x="1576" y="304"/>
                </a:lnTo>
                <a:lnTo>
                  <a:pt x="1577" y="311"/>
                </a:lnTo>
                <a:lnTo>
                  <a:pt x="1577" y="312"/>
                </a:lnTo>
                <a:lnTo>
                  <a:pt x="1578" y="318"/>
                </a:lnTo>
                <a:lnTo>
                  <a:pt x="1578" y="318"/>
                </a:lnTo>
                <a:lnTo>
                  <a:pt x="1579" y="319"/>
                </a:lnTo>
                <a:lnTo>
                  <a:pt x="1580" y="322"/>
                </a:lnTo>
                <a:lnTo>
                  <a:pt x="1580" y="318"/>
                </a:lnTo>
                <a:lnTo>
                  <a:pt x="1581" y="321"/>
                </a:lnTo>
                <a:lnTo>
                  <a:pt x="1581" y="318"/>
                </a:lnTo>
                <a:lnTo>
                  <a:pt x="1582" y="323"/>
                </a:lnTo>
                <a:lnTo>
                  <a:pt x="1582" y="322"/>
                </a:lnTo>
                <a:lnTo>
                  <a:pt x="1583" y="324"/>
                </a:lnTo>
                <a:lnTo>
                  <a:pt x="1584" y="326"/>
                </a:lnTo>
                <a:lnTo>
                  <a:pt x="1584" y="324"/>
                </a:lnTo>
                <a:lnTo>
                  <a:pt x="1585" y="326"/>
                </a:lnTo>
                <a:lnTo>
                  <a:pt x="1585" y="324"/>
                </a:lnTo>
                <a:lnTo>
                  <a:pt x="1586" y="326"/>
                </a:lnTo>
                <a:lnTo>
                  <a:pt x="1587" y="326"/>
                </a:lnTo>
                <a:lnTo>
                  <a:pt x="1587" y="326"/>
                </a:lnTo>
                <a:lnTo>
                  <a:pt x="1588" y="329"/>
                </a:lnTo>
                <a:lnTo>
                  <a:pt x="1589" y="326"/>
                </a:lnTo>
                <a:lnTo>
                  <a:pt x="1589" y="330"/>
                </a:lnTo>
                <a:lnTo>
                  <a:pt x="1590" y="326"/>
                </a:lnTo>
                <a:lnTo>
                  <a:pt x="1590" y="328"/>
                </a:lnTo>
                <a:lnTo>
                  <a:pt x="1591" y="326"/>
                </a:lnTo>
                <a:lnTo>
                  <a:pt x="1592" y="325"/>
                </a:lnTo>
                <a:lnTo>
                  <a:pt x="1592" y="324"/>
                </a:lnTo>
                <a:lnTo>
                  <a:pt x="1593" y="321"/>
                </a:lnTo>
                <a:lnTo>
                  <a:pt x="1593" y="325"/>
                </a:lnTo>
                <a:lnTo>
                  <a:pt x="1594" y="325"/>
                </a:lnTo>
                <a:lnTo>
                  <a:pt x="1594" y="312"/>
                </a:lnTo>
                <a:lnTo>
                  <a:pt x="1595" y="321"/>
                </a:lnTo>
                <a:lnTo>
                  <a:pt x="1596" y="316"/>
                </a:lnTo>
                <a:lnTo>
                  <a:pt x="1596" y="314"/>
                </a:lnTo>
                <a:lnTo>
                  <a:pt x="1597" y="310"/>
                </a:lnTo>
                <a:lnTo>
                  <a:pt x="1597" y="309"/>
                </a:lnTo>
                <a:lnTo>
                  <a:pt x="1598" y="305"/>
                </a:lnTo>
                <a:lnTo>
                  <a:pt x="1598" y="310"/>
                </a:lnTo>
                <a:lnTo>
                  <a:pt x="1599" y="280"/>
                </a:lnTo>
                <a:lnTo>
                  <a:pt x="1600" y="296"/>
                </a:lnTo>
                <a:lnTo>
                  <a:pt x="1600" y="285"/>
                </a:lnTo>
                <a:lnTo>
                  <a:pt x="1601" y="286"/>
                </a:lnTo>
                <a:lnTo>
                  <a:pt x="1602" y="295"/>
                </a:lnTo>
                <a:lnTo>
                  <a:pt x="1602" y="295"/>
                </a:lnTo>
                <a:lnTo>
                  <a:pt x="1603" y="292"/>
                </a:lnTo>
                <a:lnTo>
                  <a:pt x="1603" y="317"/>
                </a:lnTo>
                <a:lnTo>
                  <a:pt x="1604" y="314"/>
                </a:lnTo>
                <a:lnTo>
                  <a:pt x="1605" y="320"/>
                </a:lnTo>
                <a:lnTo>
                  <a:pt x="1605" y="322"/>
                </a:lnTo>
                <a:lnTo>
                  <a:pt x="1606" y="315"/>
                </a:lnTo>
                <a:lnTo>
                  <a:pt x="1607" y="325"/>
                </a:lnTo>
                <a:lnTo>
                  <a:pt x="1607" y="320"/>
                </a:lnTo>
                <a:lnTo>
                  <a:pt x="1608" y="318"/>
                </a:lnTo>
                <a:lnTo>
                  <a:pt x="1608" y="323"/>
                </a:lnTo>
                <a:lnTo>
                  <a:pt x="1609" y="318"/>
                </a:lnTo>
                <a:lnTo>
                  <a:pt x="1609" y="321"/>
                </a:lnTo>
                <a:lnTo>
                  <a:pt x="1610" y="311"/>
                </a:lnTo>
                <a:lnTo>
                  <a:pt x="1610" y="320"/>
                </a:lnTo>
                <a:lnTo>
                  <a:pt x="1611" y="316"/>
                </a:lnTo>
                <a:lnTo>
                  <a:pt x="1612" y="344"/>
                </a:lnTo>
                <a:lnTo>
                  <a:pt x="1612" y="300"/>
                </a:lnTo>
                <a:lnTo>
                  <a:pt x="1613" y="257"/>
                </a:lnTo>
                <a:lnTo>
                  <a:pt x="1613" y="214"/>
                </a:lnTo>
                <a:lnTo>
                  <a:pt x="1614" y="170"/>
                </a:lnTo>
                <a:lnTo>
                  <a:pt x="1615" y="214"/>
                </a:lnTo>
                <a:lnTo>
                  <a:pt x="1615" y="258"/>
                </a:lnTo>
                <a:lnTo>
                  <a:pt x="1616" y="302"/>
                </a:lnTo>
                <a:lnTo>
                  <a:pt x="1616" y="345"/>
                </a:lnTo>
                <a:lnTo>
                  <a:pt x="1617" y="372"/>
                </a:lnTo>
                <a:lnTo>
                  <a:pt x="1618" y="369"/>
                </a:lnTo>
                <a:lnTo>
                  <a:pt x="1618" y="364"/>
                </a:lnTo>
                <a:lnTo>
                  <a:pt x="1619" y="372"/>
                </a:lnTo>
                <a:lnTo>
                  <a:pt x="1620" y="366"/>
                </a:lnTo>
                <a:lnTo>
                  <a:pt x="1620" y="371"/>
                </a:lnTo>
                <a:lnTo>
                  <a:pt x="1621" y="372"/>
                </a:lnTo>
                <a:lnTo>
                  <a:pt x="1621" y="375"/>
                </a:lnTo>
                <a:lnTo>
                  <a:pt x="1622" y="376"/>
                </a:lnTo>
                <a:lnTo>
                  <a:pt x="1623" y="376"/>
                </a:lnTo>
                <a:lnTo>
                  <a:pt x="1623" y="379"/>
                </a:lnTo>
                <a:lnTo>
                  <a:pt x="1624" y="377"/>
                </a:lnTo>
                <a:lnTo>
                  <a:pt x="1624" y="381"/>
                </a:lnTo>
                <a:lnTo>
                  <a:pt x="1625" y="377"/>
                </a:lnTo>
                <a:lnTo>
                  <a:pt x="1625" y="379"/>
                </a:lnTo>
                <a:lnTo>
                  <a:pt x="1626" y="377"/>
                </a:lnTo>
                <a:lnTo>
                  <a:pt x="1626" y="375"/>
                </a:lnTo>
                <a:lnTo>
                  <a:pt x="1627" y="373"/>
                </a:lnTo>
                <a:lnTo>
                  <a:pt x="1628" y="366"/>
                </a:lnTo>
                <a:lnTo>
                  <a:pt x="1628" y="359"/>
                </a:lnTo>
                <a:lnTo>
                  <a:pt x="1629" y="349"/>
                </a:lnTo>
                <a:lnTo>
                  <a:pt x="1629" y="341"/>
                </a:lnTo>
                <a:lnTo>
                  <a:pt x="1630" y="331"/>
                </a:lnTo>
                <a:lnTo>
                  <a:pt x="1631" y="318"/>
                </a:lnTo>
                <a:lnTo>
                  <a:pt x="1631" y="311"/>
                </a:lnTo>
                <a:lnTo>
                  <a:pt x="1632" y="298"/>
                </a:lnTo>
                <a:lnTo>
                  <a:pt x="1633" y="295"/>
                </a:lnTo>
                <a:lnTo>
                  <a:pt x="1633" y="292"/>
                </a:lnTo>
                <a:lnTo>
                  <a:pt x="1634" y="295"/>
                </a:lnTo>
                <a:lnTo>
                  <a:pt x="1634" y="298"/>
                </a:lnTo>
                <a:lnTo>
                  <a:pt x="1635" y="302"/>
                </a:lnTo>
                <a:lnTo>
                  <a:pt x="1636" y="307"/>
                </a:lnTo>
                <a:lnTo>
                  <a:pt x="1636" y="308"/>
                </a:lnTo>
                <a:lnTo>
                  <a:pt x="1637" y="312"/>
                </a:lnTo>
                <a:lnTo>
                  <a:pt x="1637" y="312"/>
                </a:lnTo>
                <a:lnTo>
                  <a:pt x="1638" y="312"/>
                </a:lnTo>
                <a:lnTo>
                  <a:pt x="1639" y="317"/>
                </a:lnTo>
                <a:lnTo>
                  <a:pt x="1639" y="312"/>
                </a:lnTo>
                <a:lnTo>
                  <a:pt x="1640" y="314"/>
                </a:lnTo>
                <a:lnTo>
                  <a:pt x="1640" y="315"/>
                </a:lnTo>
                <a:lnTo>
                  <a:pt x="1641" y="314"/>
                </a:lnTo>
                <a:lnTo>
                  <a:pt x="1641" y="314"/>
                </a:lnTo>
                <a:lnTo>
                  <a:pt x="1642" y="312"/>
                </a:lnTo>
                <a:lnTo>
                  <a:pt x="1643" y="316"/>
                </a:lnTo>
                <a:lnTo>
                  <a:pt x="1643" y="315"/>
                </a:lnTo>
                <a:lnTo>
                  <a:pt x="1644" y="318"/>
                </a:lnTo>
                <a:lnTo>
                  <a:pt x="1644" y="318"/>
                </a:lnTo>
                <a:lnTo>
                  <a:pt x="1645" y="318"/>
                </a:lnTo>
                <a:lnTo>
                  <a:pt x="1646" y="321"/>
                </a:lnTo>
                <a:lnTo>
                  <a:pt x="1646" y="320"/>
                </a:lnTo>
                <a:lnTo>
                  <a:pt x="1647" y="323"/>
                </a:lnTo>
                <a:lnTo>
                  <a:pt x="1647" y="322"/>
                </a:lnTo>
                <a:lnTo>
                  <a:pt x="1648" y="323"/>
                </a:lnTo>
                <a:lnTo>
                  <a:pt x="1649" y="324"/>
                </a:lnTo>
                <a:lnTo>
                  <a:pt x="1649" y="325"/>
                </a:lnTo>
                <a:lnTo>
                  <a:pt x="1650" y="326"/>
                </a:lnTo>
                <a:lnTo>
                  <a:pt x="1651" y="323"/>
                </a:lnTo>
                <a:lnTo>
                  <a:pt x="1651" y="326"/>
                </a:lnTo>
                <a:lnTo>
                  <a:pt x="1652" y="322"/>
                </a:lnTo>
                <a:lnTo>
                  <a:pt x="1652" y="320"/>
                </a:lnTo>
                <a:lnTo>
                  <a:pt x="1653" y="321"/>
                </a:lnTo>
                <a:lnTo>
                  <a:pt x="1653" y="317"/>
                </a:lnTo>
                <a:lnTo>
                  <a:pt x="1654" y="320"/>
                </a:lnTo>
                <a:lnTo>
                  <a:pt x="1655" y="316"/>
                </a:lnTo>
                <a:lnTo>
                  <a:pt x="1655" y="314"/>
                </a:lnTo>
                <a:lnTo>
                  <a:pt x="1656" y="309"/>
                </a:lnTo>
                <a:lnTo>
                  <a:pt x="1656" y="311"/>
                </a:lnTo>
                <a:lnTo>
                  <a:pt x="1657" y="306"/>
                </a:lnTo>
                <a:lnTo>
                  <a:pt x="1657" y="295"/>
                </a:lnTo>
                <a:lnTo>
                  <a:pt x="1658" y="291"/>
                </a:lnTo>
                <a:lnTo>
                  <a:pt x="1659" y="293"/>
                </a:lnTo>
                <a:lnTo>
                  <a:pt x="1659" y="289"/>
                </a:lnTo>
                <a:lnTo>
                  <a:pt x="1660" y="297"/>
                </a:lnTo>
                <a:lnTo>
                  <a:pt x="1660" y="295"/>
                </a:lnTo>
                <a:lnTo>
                  <a:pt x="1661" y="301"/>
                </a:lnTo>
                <a:lnTo>
                  <a:pt x="1662" y="313"/>
                </a:lnTo>
                <a:lnTo>
                  <a:pt x="1662" y="317"/>
                </a:lnTo>
                <a:lnTo>
                  <a:pt x="1663" y="318"/>
                </a:lnTo>
                <a:lnTo>
                  <a:pt x="1664" y="322"/>
                </a:lnTo>
                <a:lnTo>
                  <a:pt x="1664" y="321"/>
                </a:lnTo>
                <a:lnTo>
                  <a:pt x="1665" y="322"/>
                </a:lnTo>
                <a:lnTo>
                  <a:pt x="1665" y="324"/>
                </a:lnTo>
                <a:lnTo>
                  <a:pt x="1666" y="320"/>
                </a:lnTo>
                <a:lnTo>
                  <a:pt x="1667" y="324"/>
                </a:lnTo>
                <a:lnTo>
                  <a:pt x="1667" y="320"/>
                </a:lnTo>
                <a:lnTo>
                  <a:pt x="1668" y="320"/>
                </a:lnTo>
                <a:lnTo>
                  <a:pt x="1668" y="318"/>
                </a:lnTo>
                <a:lnTo>
                  <a:pt x="1669" y="317"/>
                </a:lnTo>
                <a:lnTo>
                  <a:pt x="1669" y="319"/>
                </a:lnTo>
                <a:lnTo>
                  <a:pt x="1670" y="339"/>
                </a:lnTo>
                <a:lnTo>
                  <a:pt x="1671" y="305"/>
                </a:lnTo>
                <a:lnTo>
                  <a:pt x="1671" y="261"/>
                </a:lnTo>
                <a:lnTo>
                  <a:pt x="1672" y="218"/>
                </a:lnTo>
                <a:lnTo>
                  <a:pt x="1672" y="175"/>
                </a:lnTo>
                <a:lnTo>
                  <a:pt x="1673" y="178"/>
                </a:lnTo>
                <a:lnTo>
                  <a:pt x="1674" y="221"/>
                </a:lnTo>
                <a:lnTo>
                  <a:pt x="1674" y="265"/>
                </a:lnTo>
                <a:lnTo>
                  <a:pt x="1675" y="309"/>
                </a:lnTo>
                <a:lnTo>
                  <a:pt x="1675" y="353"/>
                </a:lnTo>
                <a:lnTo>
                  <a:pt x="1676" y="370"/>
                </a:lnTo>
                <a:lnTo>
                  <a:pt x="1677" y="368"/>
                </a:lnTo>
                <a:lnTo>
                  <a:pt x="1677" y="367"/>
                </a:lnTo>
                <a:lnTo>
                  <a:pt x="1678" y="372"/>
                </a:lnTo>
                <a:lnTo>
                  <a:pt x="1678" y="369"/>
                </a:lnTo>
                <a:lnTo>
                  <a:pt x="1679" y="372"/>
                </a:lnTo>
                <a:lnTo>
                  <a:pt x="1680" y="374"/>
                </a:lnTo>
                <a:lnTo>
                  <a:pt x="1680" y="374"/>
                </a:lnTo>
                <a:lnTo>
                  <a:pt x="1681" y="377"/>
                </a:lnTo>
                <a:lnTo>
                  <a:pt x="1682" y="376"/>
                </a:lnTo>
                <a:lnTo>
                  <a:pt x="1682" y="379"/>
                </a:lnTo>
                <a:lnTo>
                  <a:pt x="1683" y="378"/>
                </a:lnTo>
                <a:lnTo>
                  <a:pt x="1683" y="379"/>
                </a:lnTo>
                <a:lnTo>
                  <a:pt x="1684" y="379"/>
                </a:lnTo>
                <a:lnTo>
                  <a:pt x="1684" y="376"/>
                </a:lnTo>
                <a:lnTo>
                  <a:pt x="1685" y="378"/>
                </a:lnTo>
                <a:lnTo>
                  <a:pt x="1686" y="372"/>
                </a:lnTo>
                <a:lnTo>
                  <a:pt x="1686" y="369"/>
                </a:lnTo>
                <a:lnTo>
                  <a:pt x="1687" y="364"/>
                </a:lnTo>
                <a:lnTo>
                  <a:pt x="1687" y="355"/>
                </a:lnTo>
                <a:lnTo>
                  <a:pt x="1688" y="349"/>
                </a:lnTo>
                <a:lnTo>
                  <a:pt x="1688" y="337"/>
                </a:lnTo>
                <a:lnTo>
                  <a:pt x="1689" y="329"/>
                </a:lnTo>
                <a:lnTo>
                  <a:pt x="1690" y="315"/>
                </a:lnTo>
                <a:lnTo>
                  <a:pt x="1690" y="305"/>
                </a:lnTo>
                <a:lnTo>
                  <a:pt x="1691" y="298"/>
                </a:lnTo>
                <a:lnTo>
                  <a:pt x="1691" y="292"/>
                </a:lnTo>
                <a:lnTo>
                  <a:pt x="1692" y="296"/>
                </a:lnTo>
                <a:lnTo>
                  <a:pt x="1693" y="297"/>
                </a:lnTo>
                <a:lnTo>
                  <a:pt x="1693" y="302"/>
                </a:lnTo>
                <a:lnTo>
                  <a:pt x="1694" y="303"/>
                </a:lnTo>
                <a:lnTo>
                  <a:pt x="1695" y="306"/>
                </a:lnTo>
                <a:lnTo>
                  <a:pt x="1695" y="310"/>
                </a:lnTo>
                <a:lnTo>
                  <a:pt x="1696" y="302"/>
                </a:lnTo>
                <a:lnTo>
                  <a:pt x="1696" y="286"/>
                </a:lnTo>
                <a:lnTo>
                  <a:pt x="1697" y="243"/>
                </a:lnTo>
                <a:lnTo>
                  <a:pt x="1698" y="199"/>
                </a:lnTo>
                <a:lnTo>
                  <a:pt x="1698" y="243"/>
                </a:lnTo>
                <a:lnTo>
                  <a:pt x="1699" y="286"/>
                </a:lnTo>
                <a:lnTo>
                  <a:pt x="1699" y="330"/>
                </a:lnTo>
                <a:lnTo>
                  <a:pt x="1700" y="374"/>
                </a:lnTo>
                <a:lnTo>
                  <a:pt x="1700" y="417"/>
                </a:lnTo>
                <a:lnTo>
                  <a:pt x="1701" y="461"/>
                </a:lnTo>
                <a:lnTo>
                  <a:pt x="1702" y="505"/>
                </a:lnTo>
                <a:lnTo>
                  <a:pt x="1702" y="492"/>
                </a:lnTo>
                <a:lnTo>
                  <a:pt x="1703" y="470"/>
                </a:lnTo>
                <a:lnTo>
                  <a:pt x="1703" y="457"/>
                </a:lnTo>
                <a:lnTo>
                  <a:pt x="1704" y="440"/>
                </a:lnTo>
                <a:lnTo>
                  <a:pt x="1705" y="436"/>
                </a:lnTo>
                <a:lnTo>
                  <a:pt x="1705" y="393"/>
                </a:lnTo>
                <a:lnTo>
                  <a:pt x="1706" y="350"/>
                </a:lnTo>
                <a:lnTo>
                  <a:pt x="1706" y="308"/>
                </a:lnTo>
                <a:lnTo>
                  <a:pt x="1707" y="297"/>
                </a:lnTo>
                <a:lnTo>
                  <a:pt x="1708" y="291"/>
                </a:lnTo>
                <a:lnTo>
                  <a:pt x="1708" y="280"/>
                </a:lnTo>
                <a:lnTo>
                  <a:pt x="1709" y="274"/>
                </a:lnTo>
                <a:lnTo>
                  <a:pt x="1709" y="257"/>
                </a:lnTo>
                <a:lnTo>
                  <a:pt x="1710" y="240"/>
                </a:lnTo>
                <a:lnTo>
                  <a:pt x="1711" y="228"/>
                </a:lnTo>
                <a:lnTo>
                  <a:pt x="1711" y="197"/>
                </a:lnTo>
                <a:lnTo>
                  <a:pt x="1712" y="180"/>
                </a:lnTo>
                <a:lnTo>
                  <a:pt x="1713" y="152"/>
                </a:lnTo>
                <a:lnTo>
                  <a:pt x="1713" y="127"/>
                </a:lnTo>
                <a:lnTo>
                  <a:pt x="1714" y="108"/>
                </a:lnTo>
                <a:lnTo>
                  <a:pt x="1714" y="85"/>
                </a:lnTo>
                <a:lnTo>
                  <a:pt x="1715" y="66"/>
                </a:lnTo>
                <a:lnTo>
                  <a:pt x="1715" y="46"/>
                </a:lnTo>
                <a:lnTo>
                  <a:pt x="1716" y="36"/>
                </a:lnTo>
                <a:lnTo>
                  <a:pt x="1716" y="16"/>
                </a:lnTo>
                <a:lnTo>
                  <a:pt x="1717" y="28"/>
                </a:lnTo>
                <a:lnTo>
                  <a:pt x="1718" y="31"/>
                </a:lnTo>
                <a:lnTo>
                  <a:pt x="1718" y="49"/>
                </a:lnTo>
                <a:lnTo>
                  <a:pt x="1719" y="80"/>
                </a:lnTo>
                <a:lnTo>
                  <a:pt x="1719" y="112"/>
                </a:lnTo>
                <a:lnTo>
                  <a:pt x="1720" y="149"/>
                </a:lnTo>
                <a:lnTo>
                  <a:pt x="1721" y="193"/>
                </a:lnTo>
                <a:lnTo>
                  <a:pt x="1721" y="234"/>
                </a:lnTo>
                <a:lnTo>
                  <a:pt x="1722" y="256"/>
                </a:lnTo>
                <a:lnTo>
                  <a:pt x="1723" y="275"/>
                </a:lnTo>
                <a:lnTo>
                  <a:pt x="1723" y="293"/>
                </a:lnTo>
                <a:lnTo>
                  <a:pt x="1724" y="302"/>
                </a:lnTo>
                <a:lnTo>
                  <a:pt x="1724" y="305"/>
                </a:lnTo>
                <a:lnTo>
                  <a:pt x="1725" y="315"/>
                </a:lnTo>
                <a:lnTo>
                  <a:pt x="1726" y="317"/>
                </a:lnTo>
                <a:lnTo>
                  <a:pt x="1726" y="319"/>
                </a:lnTo>
                <a:lnTo>
                  <a:pt x="1727" y="318"/>
                </a:lnTo>
                <a:lnTo>
                  <a:pt x="1727" y="325"/>
                </a:lnTo>
                <a:lnTo>
                  <a:pt x="1728" y="318"/>
                </a:lnTo>
                <a:lnTo>
                  <a:pt x="1729" y="323"/>
                </a:lnTo>
                <a:lnTo>
                  <a:pt x="1729" y="323"/>
                </a:lnTo>
                <a:lnTo>
                  <a:pt x="1730" y="318"/>
                </a:lnTo>
                <a:lnTo>
                  <a:pt x="1730" y="325"/>
                </a:lnTo>
                <a:lnTo>
                  <a:pt x="1731" y="320"/>
                </a:lnTo>
                <a:lnTo>
                  <a:pt x="1731" y="322"/>
                </a:lnTo>
                <a:lnTo>
                  <a:pt x="1732" y="321"/>
                </a:lnTo>
                <a:lnTo>
                  <a:pt x="1732" y="322"/>
                </a:lnTo>
                <a:lnTo>
                  <a:pt x="1733" y="323"/>
                </a:lnTo>
                <a:lnTo>
                  <a:pt x="1734" y="319"/>
                </a:lnTo>
                <a:lnTo>
                  <a:pt x="1734" y="322"/>
                </a:lnTo>
                <a:lnTo>
                  <a:pt x="1735" y="317"/>
                </a:lnTo>
                <a:lnTo>
                  <a:pt x="1736" y="323"/>
                </a:lnTo>
                <a:lnTo>
                  <a:pt x="1736" y="322"/>
                </a:lnTo>
                <a:lnTo>
                  <a:pt x="1737" y="316"/>
                </a:lnTo>
                <a:lnTo>
                  <a:pt x="1737" y="339"/>
                </a:lnTo>
                <a:lnTo>
                  <a:pt x="1738" y="314"/>
                </a:lnTo>
                <a:lnTo>
                  <a:pt x="1739" y="271"/>
                </a:lnTo>
                <a:lnTo>
                  <a:pt x="1739" y="227"/>
                </a:lnTo>
                <a:lnTo>
                  <a:pt x="1740" y="184"/>
                </a:lnTo>
                <a:lnTo>
                  <a:pt x="1740" y="140"/>
                </a:lnTo>
                <a:lnTo>
                  <a:pt x="1741" y="184"/>
                </a:lnTo>
                <a:lnTo>
                  <a:pt x="1742" y="228"/>
                </a:lnTo>
                <a:lnTo>
                  <a:pt x="1742" y="271"/>
                </a:lnTo>
                <a:lnTo>
                  <a:pt x="1743" y="315"/>
                </a:lnTo>
                <a:lnTo>
                  <a:pt x="1743" y="359"/>
                </a:lnTo>
                <a:lnTo>
                  <a:pt x="1744" y="372"/>
                </a:lnTo>
                <a:lnTo>
                  <a:pt x="1745" y="380"/>
                </a:lnTo>
                <a:lnTo>
                  <a:pt x="1745" y="376"/>
                </a:lnTo>
                <a:lnTo>
                  <a:pt x="1746" y="381"/>
                </a:lnTo>
                <a:lnTo>
                  <a:pt x="1746" y="381"/>
                </a:lnTo>
                <a:lnTo>
                  <a:pt x="1747" y="385"/>
                </a:lnTo>
                <a:lnTo>
                  <a:pt x="1747" y="387"/>
                </a:lnTo>
                <a:lnTo>
                  <a:pt x="1748" y="389"/>
                </a:lnTo>
                <a:lnTo>
                  <a:pt x="1749" y="391"/>
                </a:lnTo>
                <a:lnTo>
                  <a:pt x="1749" y="391"/>
                </a:lnTo>
                <a:lnTo>
                  <a:pt x="1750" y="398"/>
                </a:lnTo>
                <a:lnTo>
                  <a:pt x="1750" y="394"/>
                </a:lnTo>
                <a:lnTo>
                  <a:pt x="1751" y="397"/>
                </a:lnTo>
                <a:lnTo>
                  <a:pt x="1752" y="397"/>
                </a:lnTo>
                <a:lnTo>
                  <a:pt x="1752" y="394"/>
                </a:lnTo>
                <a:lnTo>
                  <a:pt x="1753" y="394"/>
                </a:lnTo>
                <a:lnTo>
                  <a:pt x="1754" y="389"/>
                </a:lnTo>
                <a:lnTo>
                  <a:pt x="1754" y="389"/>
                </a:lnTo>
                <a:lnTo>
                  <a:pt x="1755" y="384"/>
                </a:lnTo>
                <a:lnTo>
                  <a:pt x="1755" y="379"/>
                </a:lnTo>
                <a:lnTo>
                  <a:pt x="1756" y="375"/>
                </a:lnTo>
                <a:lnTo>
                  <a:pt x="1757" y="365"/>
                </a:lnTo>
                <a:lnTo>
                  <a:pt x="1757" y="360"/>
                </a:lnTo>
                <a:lnTo>
                  <a:pt x="1758" y="344"/>
                </a:lnTo>
                <a:lnTo>
                  <a:pt x="1758" y="338"/>
                </a:lnTo>
                <a:lnTo>
                  <a:pt x="1759" y="331"/>
                </a:lnTo>
                <a:lnTo>
                  <a:pt x="1759" y="326"/>
                </a:lnTo>
                <a:lnTo>
                  <a:pt x="1760" y="326"/>
                </a:lnTo>
                <a:lnTo>
                  <a:pt x="1761" y="325"/>
                </a:lnTo>
                <a:lnTo>
                  <a:pt x="1761" y="327"/>
                </a:lnTo>
                <a:lnTo>
                  <a:pt x="1762" y="326"/>
                </a:lnTo>
                <a:lnTo>
                  <a:pt x="1762" y="329"/>
                </a:lnTo>
                <a:lnTo>
                  <a:pt x="1763" y="329"/>
                </a:lnTo>
                <a:lnTo>
                  <a:pt x="1763" y="328"/>
                </a:lnTo>
                <a:lnTo>
                  <a:pt x="1764" y="331"/>
                </a:lnTo>
                <a:lnTo>
                  <a:pt x="1765" y="326"/>
                </a:lnTo>
                <a:lnTo>
                  <a:pt x="1765" y="330"/>
                </a:lnTo>
                <a:lnTo>
                  <a:pt x="1766" y="330"/>
                </a:lnTo>
                <a:lnTo>
                  <a:pt x="1767" y="330"/>
                </a:lnTo>
                <a:lnTo>
                  <a:pt x="1767" y="331"/>
                </a:lnTo>
                <a:lnTo>
                  <a:pt x="1768" y="333"/>
                </a:lnTo>
                <a:lnTo>
                  <a:pt x="1768" y="336"/>
                </a:lnTo>
                <a:lnTo>
                  <a:pt x="1769" y="332"/>
                </a:lnTo>
                <a:lnTo>
                  <a:pt x="1770" y="338"/>
                </a:lnTo>
                <a:lnTo>
                  <a:pt x="1770" y="336"/>
                </a:lnTo>
                <a:lnTo>
                  <a:pt x="1771" y="337"/>
                </a:lnTo>
                <a:lnTo>
                  <a:pt x="1771" y="338"/>
                </a:lnTo>
                <a:lnTo>
                  <a:pt x="1772" y="333"/>
                </a:lnTo>
                <a:lnTo>
                  <a:pt x="1773" y="336"/>
                </a:lnTo>
                <a:lnTo>
                  <a:pt x="1773" y="332"/>
                </a:lnTo>
                <a:lnTo>
                  <a:pt x="1774" y="330"/>
                </a:lnTo>
                <a:lnTo>
                  <a:pt x="1774" y="326"/>
                </a:lnTo>
                <a:lnTo>
                  <a:pt x="1775" y="323"/>
                </a:lnTo>
                <a:lnTo>
                  <a:pt x="1775" y="323"/>
                </a:lnTo>
                <a:lnTo>
                  <a:pt x="1776" y="315"/>
                </a:lnTo>
                <a:lnTo>
                  <a:pt x="1777" y="315"/>
                </a:lnTo>
                <a:lnTo>
                  <a:pt x="1777" y="300"/>
                </a:lnTo>
                <a:lnTo>
                  <a:pt x="1778" y="312"/>
                </a:lnTo>
                <a:lnTo>
                  <a:pt x="1778" y="297"/>
                </a:lnTo>
                <a:lnTo>
                  <a:pt x="1779" y="302"/>
                </a:lnTo>
                <a:lnTo>
                  <a:pt x="1780" y="304"/>
                </a:lnTo>
                <a:lnTo>
                  <a:pt x="1780" y="308"/>
                </a:lnTo>
                <a:lnTo>
                  <a:pt x="1781" y="319"/>
                </a:lnTo>
                <a:lnTo>
                  <a:pt x="1781" y="324"/>
                </a:lnTo>
                <a:lnTo>
                  <a:pt x="1782" y="330"/>
                </a:lnTo>
                <a:lnTo>
                  <a:pt x="1783" y="331"/>
                </a:lnTo>
                <a:lnTo>
                  <a:pt x="1783" y="330"/>
                </a:lnTo>
                <a:lnTo>
                  <a:pt x="1784" y="334"/>
                </a:lnTo>
                <a:lnTo>
                  <a:pt x="1785" y="331"/>
                </a:lnTo>
                <a:lnTo>
                  <a:pt x="1785" y="331"/>
                </a:lnTo>
                <a:lnTo>
                  <a:pt x="1786" y="331"/>
                </a:lnTo>
                <a:lnTo>
                  <a:pt x="1786" y="331"/>
                </a:lnTo>
                <a:lnTo>
                  <a:pt x="1787" y="331"/>
                </a:lnTo>
                <a:lnTo>
                  <a:pt x="1788" y="330"/>
                </a:lnTo>
                <a:lnTo>
                  <a:pt x="1788" y="330"/>
                </a:lnTo>
                <a:lnTo>
                  <a:pt x="1789" y="325"/>
                </a:lnTo>
                <a:lnTo>
                  <a:pt x="1789" y="325"/>
                </a:lnTo>
                <a:lnTo>
                  <a:pt x="1790" y="325"/>
                </a:lnTo>
                <a:lnTo>
                  <a:pt x="1790" y="346"/>
                </a:lnTo>
                <a:lnTo>
                  <a:pt x="1791" y="310"/>
                </a:lnTo>
                <a:lnTo>
                  <a:pt x="1791" y="266"/>
                </a:lnTo>
                <a:lnTo>
                  <a:pt x="1792" y="223"/>
                </a:lnTo>
                <a:lnTo>
                  <a:pt x="1793" y="180"/>
                </a:lnTo>
                <a:lnTo>
                  <a:pt x="1793" y="179"/>
                </a:lnTo>
                <a:lnTo>
                  <a:pt x="1794" y="222"/>
                </a:lnTo>
                <a:lnTo>
                  <a:pt x="1794" y="266"/>
                </a:lnTo>
                <a:lnTo>
                  <a:pt x="1795" y="310"/>
                </a:lnTo>
                <a:lnTo>
                  <a:pt x="1796" y="353"/>
                </a:lnTo>
                <a:lnTo>
                  <a:pt x="1796" y="382"/>
                </a:lnTo>
                <a:lnTo>
                  <a:pt x="1797" y="377"/>
                </a:lnTo>
                <a:lnTo>
                  <a:pt x="1798" y="376"/>
                </a:lnTo>
                <a:lnTo>
                  <a:pt x="1798" y="380"/>
                </a:lnTo>
                <a:lnTo>
                  <a:pt x="1799" y="378"/>
                </a:lnTo>
                <a:lnTo>
                  <a:pt x="1799" y="381"/>
                </a:lnTo>
                <a:lnTo>
                  <a:pt x="1800" y="381"/>
                </a:lnTo>
                <a:lnTo>
                  <a:pt x="1801" y="383"/>
                </a:lnTo>
                <a:lnTo>
                  <a:pt x="1801" y="385"/>
                </a:lnTo>
                <a:lnTo>
                  <a:pt x="1802" y="385"/>
                </a:lnTo>
                <a:lnTo>
                  <a:pt x="1802" y="388"/>
                </a:lnTo>
                <a:lnTo>
                  <a:pt x="1803" y="387"/>
                </a:lnTo>
                <a:lnTo>
                  <a:pt x="1804" y="388"/>
                </a:lnTo>
                <a:lnTo>
                  <a:pt x="1804" y="387"/>
                </a:lnTo>
                <a:lnTo>
                  <a:pt x="1805" y="385"/>
                </a:lnTo>
                <a:lnTo>
                  <a:pt x="1805" y="384"/>
                </a:lnTo>
                <a:lnTo>
                  <a:pt x="1806" y="381"/>
                </a:lnTo>
                <a:lnTo>
                  <a:pt x="1806" y="377"/>
                </a:lnTo>
                <a:lnTo>
                  <a:pt x="1807" y="370"/>
                </a:lnTo>
                <a:lnTo>
                  <a:pt x="1807" y="366"/>
                </a:lnTo>
                <a:lnTo>
                  <a:pt x="1808" y="357"/>
                </a:lnTo>
                <a:lnTo>
                  <a:pt x="1809" y="348"/>
                </a:lnTo>
                <a:lnTo>
                  <a:pt x="1809" y="341"/>
                </a:lnTo>
                <a:lnTo>
                  <a:pt x="1810" y="326"/>
                </a:lnTo>
                <a:lnTo>
                  <a:pt x="1811" y="319"/>
                </a:lnTo>
                <a:lnTo>
                  <a:pt x="1811" y="309"/>
                </a:lnTo>
                <a:lnTo>
                  <a:pt x="1812" y="305"/>
                </a:lnTo>
                <a:lnTo>
                  <a:pt x="1812" y="305"/>
                </a:lnTo>
                <a:lnTo>
                  <a:pt x="1813" y="307"/>
                </a:lnTo>
                <a:lnTo>
                  <a:pt x="1814" y="312"/>
                </a:lnTo>
                <a:lnTo>
                  <a:pt x="1814" y="313"/>
                </a:lnTo>
                <a:lnTo>
                  <a:pt x="1815" y="318"/>
                </a:lnTo>
                <a:lnTo>
                  <a:pt x="1816" y="318"/>
                </a:lnTo>
                <a:lnTo>
                  <a:pt x="1816" y="318"/>
                </a:lnTo>
                <a:lnTo>
                  <a:pt x="1817" y="322"/>
                </a:lnTo>
                <a:lnTo>
                  <a:pt x="1817" y="320"/>
                </a:lnTo>
                <a:lnTo>
                  <a:pt x="1818" y="323"/>
                </a:lnTo>
                <a:lnTo>
                  <a:pt x="1818" y="320"/>
                </a:lnTo>
                <a:lnTo>
                  <a:pt x="1819" y="323"/>
                </a:lnTo>
                <a:lnTo>
                  <a:pt x="1820" y="323"/>
                </a:lnTo>
                <a:lnTo>
                  <a:pt x="1820" y="323"/>
                </a:lnTo>
                <a:lnTo>
                  <a:pt x="1821" y="323"/>
                </a:lnTo>
                <a:lnTo>
                  <a:pt x="1821" y="321"/>
                </a:lnTo>
                <a:lnTo>
                  <a:pt x="1822" y="324"/>
                </a:lnTo>
                <a:lnTo>
                  <a:pt x="1822" y="321"/>
                </a:lnTo>
                <a:lnTo>
                  <a:pt x="1823" y="324"/>
                </a:lnTo>
                <a:lnTo>
                  <a:pt x="1824" y="325"/>
                </a:lnTo>
                <a:lnTo>
                  <a:pt x="1824" y="325"/>
                </a:lnTo>
                <a:lnTo>
                  <a:pt x="1825" y="329"/>
                </a:lnTo>
                <a:lnTo>
                  <a:pt x="1825" y="329"/>
                </a:lnTo>
                <a:lnTo>
                  <a:pt x="1826" y="333"/>
                </a:lnTo>
                <a:lnTo>
                  <a:pt x="1827" y="331"/>
                </a:lnTo>
                <a:lnTo>
                  <a:pt x="1827" y="333"/>
                </a:lnTo>
                <a:lnTo>
                  <a:pt x="1828" y="330"/>
                </a:lnTo>
                <a:lnTo>
                  <a:pt x="1829" y="330"/>
                </a:lnTo>
                <a:lnTo>
                  <a:pt x="1829" y="331"/>
                </a:lnTo>
                <a:lnTo>
                  <a:pt x="1830" y="326"/>
                </a:lnTo>
                <a:lnTo>
                  <a:pt x="1830" y="328"/>
                </a:lnTo>
                <a:lnTo>
                  <a:pt x="1831" y="326"/>
                </a:lnTo>
                <a:lnTo>
                  <a:pt x="1832" y="325"/>
                </a:lnTo>
                <a:lnTo>
                  <a:pt x="1832" y="323"/>
                </a:lnTo>
                <a:lnTo>
                  <a:pt x="1833" y="318"/>
                </a:lnTo>
                <a:lnTo>
                  <a:pt x="1833" y="317"/>
                </a:lnTo>
                <a:lnTo>
                  <a:pt x="1834" y="313"/>
                </a:lnTo>
                <a:lnTo>
                  <a:pt x="1835" y="310"/>
                </a:lnTo>
                <a:lnTo>
                  <a:pt x="1835" y="295"/>
                </a:lnTo>
                <a:lnTo>
                  <a:pt x="1836" y="294"/>
                </a:lnTo>
                <a:lnTo>
                  <a:pt x="1836" y="298"/>
                </a:lnTo>
                <a:lnTo>
                  <a:pt x="1837" y="286"/>
                </a:lnTo>
                <a:lnTo>
                  <a:pt x="1837" y="300"/>
                </a:lnTo>
                <a:lnTo>
                  <a:pt x="1838" y="299"/>
                </a:lnTo>
                <a:lnTo>
                  <a:pt x="1838" y="305"/>
                </a:lnTo>
                <a:lnTo>
                  <a:pt x="1839" y="318"/>
                </a:lnTo>
                <a:lnTo>
                  <a:pt x="1840" y="318"/>
                </a:lnTo>
                <a:lnTo>
                  <a:pt x="1840" y="324"/>
                </a:lnTo>
                <a:lnTo>
                  <a:pt x="1841" y="322"/>
                </a:lnTo>
                <a:lnTo>
                  <a:pt x="1842" y="326"/>
                </a:lnTo>
                <a:lnTo>
                  <a:pt x="1842" y="324"/>
                </a:lnTo>
                <a:lnTo>
                  <a:pt x="1843" y="325"/>
                </a:lnTo>
                <a:lnTo>
                  <a:pt x="1843" y="326"/>
                </a:lnTo>
                <a:lnTo>
                  <a:pt x="1844" y="324"/>
                </a:lnTo>
                <a:lnTo>
                  <a:pt x="1845" y="326"/>
                </a:lnTo>
                <a:lnTo>
                  <a:pt x="1845" y="325"/>
                </a:lnTo>
                <a:lnTo>
                  <a:pt x="1846" y="325"/>
                </a:lnTo>
                <a:lnTo>
                  <a:pt x="1847" y="324"/>
                </a:lnTo>
                <a:lnTo>
                  <a:pt x="1847" y="322"/>
                </a:lnTo>
                <a:lnTo>
                  <a:pt x="1848" y="320"/>
                </a:lnTo>
                <a:lnTo>
                  <a:pt x="1848" y="339"/>
                </a:lnTo>
                <a:lnTo>
                  <a:pt x="1849" y="317"/>
                </a:lnTo>
                <a:lnTo>
                  <a:pt x="1849" y="274"/>
                </a:lnTo>
                <a:lnTo>
                  <a:pt x="1850" y="230"/>
                </a:lnTo>
                <a:lnTo>
                  <a:pt x="1851" y="187"/>
                </a:lnTo>
                <a:lnTo>
                  <a:pt x="1851" y="144"/>
                </a:lnTo>
                <a:lnTo>
                  <a:pt x="1852" y="187"/>
                </a:lnTo>
                <a:lnTo>
                  <a:pt x="1852" y="231"/>
                </a:lnTo>
                <a:lnTo>
                  <a:pt x="1853" y="275"/>
                </a:lnTo>
                <a:lnTo>
                  <a:pt x="1853" y="318"/>
                </a:lnTo>
                <a:lnTo>
                  <a:pt x="1854" y="362"/>
                </a:lnTo>
                <a:lnTo>
                  <a:pt x="1855" y="376"/>
                </a:lnTo>
                <a:lnTo>
                  <a:pt x="1855" y="374"/>
                </a:lnTo>
                <a:lnTo>
                  <a:pt x="1856" y="376"/>
                </a:lnTo>
                <a:lnTo>
                  <a:pt x="1856" y="376"/>
                </a:lnTo>
                <a:lnTo>
                  <a:pt x="1857" y="376"/>
                </a:lnTo>
                <a:lnTo>
                  <a:pt x="1858" y="379"/>
                </a:lnTo>
                <a:lnTo>
                  <a:pt x="1858" y="377"/>
                </a:lnTo>
                <a:lnTo>
                  <a:pt x="1859" y="382"/>
                </a:lnTo>
                <a:lnTo>
                  <a:pt x="1860" y="381"/>
                </a:lnTo>
                <a:lnTo>
                  <a:pt x="1860" y="386"/>
                </a:lnTo>
                <a:lnTo>
                  <a:pt x="1861" y="385"/>
                </a:lnTo>
                <a:lnTo>
                  <a:pt x="1861" y="387"/>
                </a:lnTo>
                <a:lnTo>
                  <a:pt x="1862" y="385"/>
                </a:lnTo>
                <a:lnTo>
                  <a:pt x="1863" y="382"/>
                </a:lnTo>
                <a:lnTo>
                  <a:pt x="1863" y="383"/>
                </a:lnTo>
                <a:lnTo>
                  <a:pt x="1864" y="379"/>
                </a:lnTo>
                <a:lnTo>
                  <a:pt x="1864" y="379"/>
                </a:lnTo>
                <a:lnTo>
                  <a:pt x="1865" y="371"/>
                </a:lnTo>
                <a:lnTo>
                  <a:pt x="1865" y="363"/>
                </a:lnTo>
                <a:lnTo>
                  <a:pt x="1866" y="358"/>
                </a:lnTo>
                <a:lnTo>
                  <a:pt x="1867" y="346"/>
                </a:lnTo>
                <a:lnTo>
                  <a:pt x="1867" y="339"/>
                </a:lnTo>
                <a:lnTo>
                  <a:pt x="1868" y="329"/>
                </a:lnTo>
                <a:lnTo>
                  <a:pt x="1868" y="320"/>
                </a:lnTo>
                <a:lnTo>
                  <a:pt x="1869" y="311"/>
                </a:lnTo>
                <a:lnTo>
                  <a:pt x="1869" y="306"/>
                </a:lnTo>
                <a:lnTo>
                  <a:pt x="1870" y="311"/>
                </a:lnTo>
                <a:lnTo>
                  <a:pt x="1871" y="312"/>
                </a:lnTo>
                <a:lnTo>
                  <a:pt x="1871" y="316"/>
                </a:lnTo>
                <a:lnTo>
                  <a:pt x="1872" y="318"/>
                </a:lnTo>
                <a:lnTo>
                  <a:pt x="1873" y="323"/>
                </a:lnTo>
                <a:lnTo>
                  <a:pt x="1873" y="322"/>
                </a:lnTo>
                <a:lnTo>
                  <a:pt x="1874" y="321"/>
                </a:lnTo>
                <a:lnTo>
                  <a:pt x="1874" y="324"/>
                </a:lnTo>
                <a:lnTo>
                  <a:pt x="1875" y="325"/>
                </a:lnTo>
                <a:lnTo>
                  <a:pt x="1876" y="326"/>
                </a:lnTo>
                <a:lnTo>
                  <a:pt x="1876" y="323"/>
                </a:lnTo>
                <a:lnTo>
                  <a:pt x="1877" y="326"/>
                </a:lnTo>
                <a:lnTo>
                  <a:pt x="1878" y="323"/>
                </a:lnTo>
                <a:lnTo>
                  <a:pt x="1878" y="323"/>
                </a:lnTo>
                <a:lnTo>
                  <a:pt x="1879" y="327"/>
                </a:lnTo>
                <a:lnTo>
                  <a:pt x="1879" y="324"/>
                </a:lnTo>
                <a:lnTo>
                  <a:pt x="1880" y="327"/>
                </a:lnTo>
                <a:lnTo>
                  <a:pt x="1880" y="326"/>
                </a:lnTo>
                <a:lnTo>
                  <a:pt x="1881" y="328"/>
                </a:lnTo>
                <a:lnTo>
                  <a:pt x="1881" y="334"/>
                </a:lnTo>
                <a:lnTo>
                  <a:pt x="1882" y="330"/>
                </a:lnTo>
                <a:lnTo>
                  <a:pt x="1883" y="334"/>
                </a:lnTo>
                <a:lnTo>
                  <a:pt x="1883" y="336"/>
                </a:lnTo>
                <a:lnTo>
                  <a:pt x="1884" y="338"/>
                </a:lnTo>
                <a:lnTo>
                  <a:pt x="1884" y="338"/>
                </a:lnTo>
                <a:lnTo>
                  <a:pt x="1885" y="340"/>
                </a:lnTo>
                <a:lnTo>
                  <a:pt x="1886" y="339"/>
                </a:lnTo>
                <a:lnTo>
                  <a:pt x="1886" y="340"/>
                </a:lnTo>
                <a:lnTo>
                  <a:pt x="1887" y="337"/>
                </a:lnTo>
                <a:lnTo>
                  <a:pt x="1887" y="337"/>
                </a:lnTo>
                <a:lnTo>
                  <a:pt x="1888" y="332"/>
                </a:lnTo>
                <a:lnTo>
                  <a:pt x="1889" y="334"/>
                </a:lnTo>
                <a:lnTo>
                  <a:pt x="1889" y="331"/>
                </a:lnTo>
                <a:lnTo>
                  <a:pt x="1890" y="331"/>
                </a:lnTo>
                <a:lnTo>
                  <a:pt x="1891" y="331"/>
                </a:lnTo>
                <a:lnTo>
                  <a:pt x="1891" y="326"/>
                </a:lnTo>
                <a:lnTo>
                  <a:pt x="1892" y="325"/>
                </a:lnTo>
                <a:lnTo>
                  <a:pt x="1892" y="320"/>
                </a:lnTo>
                <a:lnTo>
                  <a:pt x="1893" y="321"/>
                </a:lnTo>
                <a:lnTo>
                  <a:pt x="1894" y="315"/>
                </a:lnTo>
                <a:lnTo>
                  <a:pt x="1894" y="302"/>
                </a:lnTo>
                <a:lnTo>
                  <a:pt x="1895" y="306"/>
                </a:lnTo>
                <a:lnTo>
                  <a:pt x="1895" y="299"/>
                </a:lnTo>
                <a:lnTo>
                  <a:pt x="1896" y="300"/>
                </a:lnTo>
                <a:lnTo>
                  <a:pt x="1896" y="305"/>
                </a:lnTo>
                <a:lnTo>
                  <a:pt x="1897" y="308"/>
                </a:lnTo>
                <a:lnTo>
                  <a:pt x="1897" y="311"/>
                </a:lnTo>
                <a:lnTo>
                  <a:pt x="1898" y="326"/>
                </a:lnTo>
                <a:lnTo>
                  <a:pt x="1899" y="328"/>
                </a:lnTo>
                <a:lnTo>
                  <a:pt x="1899" y="332"/>
                </a:lnTo>
                <a:lnTo>
                  <a:pt x="1900" y="331"/>
                </a:lnTo>
                <a:lnTo>
                  <a:pt x="1900" y="333"/>
                </a:lnTo>
                <a:lnTo>
                  <a:pt x="1901" y="336"/>
                </a:lnTo>
                <a:lnTo>
                  <a:pt x="1902" y="333"/>
                </a:lnTo>
                <a:lnTo>
                  <a:pt x="1902" y="336"/>
                </a:lnTo>
                <a:lnTo>
                  <a:pt x="1903" y="334"/>
                </a:lnTo>
                <a:lnTo>
                  <a:pt x="1904" y="333"/>
                </a:lnTo>
                <a:lnTo>
                  <a:pt x="1904" y="333"/>
                </a:lnTo>
                <a:lnTo>
                  <a:pt x="1905" y="327"/>
                </a:lnTo>
                <a:lnTo>
                  <a:pt x="1905" y="333"/>
                </a:lnTo>
                <a:lnTo>
                  <a:pt x="1906" y="327"/>
                </a:lnTo>
                <a:lnTo>
                  <a:pt x="1907" y="340"/>
                </a:lnTo>
                <a:lnTo>
                  <a:pt x="1907" y="350"/>
                </a:lnTo>
                <a:lnTo>
                  <a:pt x="1908" y="307"/>
                </a:lnTo>
                <a:lnTo>
                  <a:pt x="1908" y="263"/>
                </a:lnTo>
                <a:lnTo>
                  <a:pt x="1909" y="220"/>
                </a:lnTo>
                <a:lnTo>
                  <a:pt x="1910" y="177"/>
                </a:lnTo>
                <a:lnTo>
                  <a:pt x="1910" y="220"/>
                </a:lnTo>
                <a:lnTo>
                  <a:pt x="1911" y="264"/>
                </a:lnTo>
                <a:lnTo>
                  <a:pt x="1911" y="308"/>
                </a:lnTo>
                <a:lnTo>
                  <a:pt x="1912" y="351"/>
                </a:lnTo>
                <a:lnTo>
                  <a:pt x="1912" y="381"/>
                </a:lnTo>
                <a:lnTo>
                  <a:pt x="1913" y="379"/>
                </a:lnTo>
                <a:lnTo>
                  <a:pt x="1914" y="378"/>
                </a:lnTo>
                <a:lnTo>
                  <a:pt x="1914" y="379"/>
                </a:lnTo>
                <a:lnTo>
                  <a:pt x="1915" y="377"/>
                </a:lnTo>
                <a:lnTo>
                  <a:pt x="1915" y="382"/>
                </a:lnTo>
                <a:lnTo>
                  <a:pt x="1916" y="381"/>
                </a:lnTo>
                <a:lnTo>
                  <a:pt x="1917" y="385"/>
                </a:lnTo>
                <a:lnTo>
                  <a:pt x="1917" y="385"/>
                </a:lnTo>
                <a:lnTo>
                  <a:pt x="1918" y="390"/>
                </a:lnTo>
                <a:lnTo>
                  <a:pt x="1918" y="385"/>
                </a:lnTo>
                <a:lnTo>
                  <a:pt x="1919" y="393"/>
                </a:lnTo>
                <a:lnTo>
                  <a:pt x="1920" y="394"/>
                </a:lnTo>
                <a:lnTo>
                  <a:pt x="1920" y="390"/>
                </a:lnTo>
                <a:lnTo>
                  <a:pt x="1921" y="392"/>
                </a:lnTo>
                <a:lnTo>
                  <a:pt x="1922" y="389"/>
                </a:lnTo>
                <a:lnTo>
                  <a:pt x="1922" y="387"/>
                </a:lnTo>
                <a:lnTo>
                  <a:pt x="1923" y="385"/>
                </a:lnTo>
                <a:lnTo>
                  <a:pt x="1923" y="379"/>
                </a:lnTo>
                <a:lnTo>
                  <a:pt x="1924" y="374"/>
                </a:lnTo>
                <a:lnTo>
                  <a:pt x="1924" y="366"/>
                </a:lnTo>
                <a:lnTo>
                  <a:pt x="1925" y="361"/>
                </a:lnTo>
                <a:lnTo>
                  <a:pt x="1926" y="350"/>
                </a:lnTo>
                <a:lnTo>
                  <a:pt x="1926" y="340"/>
                </a:lnTo>
                <a:lnTo>
                  <a:pt x="1927" y="332"/>
                </a:lnTo>
                <a:lnTo>
                  <a:pt x="1927" y="317"/>
                </a:lnTo>
                <a:lnTo>
                  <a:pt x="1928" y="318"/>
                </a:lnTo>
                <a:lnTo>
                  <a:pt x="1928" y="312"/>
                </a:lnTo>
                <a:lnTo>
                  <a:pt x="1929" y="314"/>
                </a:lnTo>
                <a:lnTo>
                  <a:pt x="1930" y="320"/>
                </a:lnTo>
                <a:lnTo>
                  <a:pt x="1930" y="320"/>
                </a:lnTo>
                <a:lnTo>
                  <a:pt x="1931" y="327"/>
                </a:lnTo>
                <a:lnTo>
                  <a:pt x="1931" y="326"/>
                </a:lnTo>
                <a:lnTo>
                  <a:pt x="1932" y="330"/>
                </a:lnTo>
                <a:lnTo>
                  <a:pt x="1933" y="329"/>
                </a:lnTo>
                <a:lnTo>
                  <a:pt x="1933" y="330"/>
                </a:lnTo>
                <a:lnTo>
                  <a:pt x="1934" y="332"/>
                </a:lnTo>
                <a:lnTo>
                  <a:pt x="1935" y="331"/>
                </a:lnTo>
                <a:lnTo>
                  <a:pt x="1935" y="333"/>
                </a:lnTo>
                <a:lnTo>
                  <a:pt x="1936" y="331"/>
                </a:lnTo>
                <a:lnTo>
                  <a:pt x="1936" y="331"/>
                </a:lnTo>
                <a:lnTo>
                  <a:pt x="1937" y="330"/>
                </a:lnTo>
                <a:lnTo>
                  <a:pt x="1938" y="330"/>
                </a:lnTo>
                <a:lnTo>
                  <a:pt x="1938" y="331"/>
                </a:lnTo>
                <a:lnTo>
                  <a:pt x="1939" y="330"/>
                </a:lnTo>
                <a:lnTo>
                  <a:pt x="1939" y="333"/>
                </a:lnTo>
                <a:lnTo>
                  <a:pt x="1940" y="331"/>
                </a:lnTo>
                <a:lnTo>
                  <a:pt x="1940" y="334"/>
                </a:lnTo>
                <a:lnTo>
                  <a:pt x="1941" y="335"/>
                </a:lnTo>
                <a:lnTo>
                  <a:pt x="1942" y="334"/>
                </a:lnTo>
                <a:lnTo>
                  <a:pt x="1942" y="336"/>
                </a:lnTo>
                <a:lnTo>
                  <a:pt x="1943" y="333"/>
                </a:lnTo>
                <a:lnTo>
                  <a:pt x="1943" y="336"/>
                </a:lnTo>
                <a:lnTo>
                  <a:pt x="1944" y="333"/>
                </a:lnTo>
                <a:lnTo>
                  <a:pt x="1945" y="334"/>
                </a:lnTo>
                <a:lnTo>
                  <a:pt x="1945" y="333"/>
                </a:lnTo>
                <a:lnTo>
                  <a:pt x="1946" y="332"/>
                </a:lnTo>
                <a:lnTo>
                  <a:pt x="1946" y="333"/>
                </a:lnTo>
                <a:lnTo>
                  <a:pt x="1947" y="330"/>
                </a:lnTo>
                <a:lnTo>
                  <a:pt x="1948" y="331"/>
                </a:lnTo>
                <a:lnTo>
                  <a:pt x="1948" y="329"/>
                </a:lnTo>
                <a:lnTo>
                  <a:pt x="1949" y="327"/>
                </a:lnTo>
                <a:lnTo>
                  <a:pt x="1949" y="327"/>
                </a:lnTo>
                <a:lnTo>
                  <a:pt x="1950" y="321"/>
                </a:lnTo>
                <a:lnTo>
                  <a:pt x="1951" y="322"/>
                </a:lnTo>
                <a:lnTo>
                  <a:pt x="1951" y="319"/>
                </a:lnTo>
                <a:lnTo>
                  <a:pt x="1952" y="315"/>
                </a:lnTo>
                <a:lnTo>
                  <a:pt x="1953" y="308"/>
                </a:lnTo>
                <a:lnTo>
                  <a:pt x="1953" y="296"/>
                </a:lnTo>
                <a:lnTo>
                  <a:pt x="1954" y="311"/>
                </a:lnTo>
                <a:lnTo>
                  <a:pt x="1954" y="291"/>
                </a:lnTo>
                <a:lnTo>
                  <a:pt x="1955" y="302"/>
                </a:lnTo>
                <a:lnTo>
                  <a:pt x="1955" y="304"/>
                </a:lnTo>
                <a:lnTo>
                  <a:pt x="1956" y="305"/>
                </a:lnTo>
                <a:lnTo>
                  <a:pt x="1956" y="312"/>
                </a:lnTo>
                <a:lnTo>
                  <a:pt x="1957" y="322"/>
                </a:lnTo>
                <a:lnTo>
                  <a:pt x="1958" y="326"/>
                </a:lnTo>
                <a:lnTo>
                  <a:pt x="1958" y="326"/>
                </a:lnTo>
                <a:lnTo>
                  <a:pt x="1959" y="329"/>
                </a:lnTo>
                <a:lnTo>
                  <a:pt x="1959" y="330"/>
                </a:lnTo>
                <a:lnTo>
                  <a:pt x="1960" y="329"/>
                </a:lnTo>
                <a:lnTo>
                  <a:pt x="1961" y="332"/>
                </a:lnTo>
                <a:lnTo>
                  <a:pt x="1961" y="329"/>
                </a:lnTo>
                <a:lnTo>
                  <a:pt x="1962" y="331"/>
                </a:lnTo>
                <a:lnTo>
                  <a:pt x="1962" y="326"/>
                </a:lnTo>
                <a:lnTo>
                  <a:pt x="1963" y="326"/>
                </a:lnTo>
                <a:lnTo>
                  <a:pt x="1964" y="325"/>
                </a:lnTo>
                <a:lnTo>
                  <a:pt x="1964" y="323"/>
                </a:lnTo>
                <a:lnTo>
                  <a:pt x="1965" y="320"/>
                </a:lnTo>
                <a:lnTo>
                  <a:pt x="1966" y="338"/>
                </a:lnTo>
                <a:lnTo>
                  <a:pt x="1966" y="330"/>
                </a:lnTo>
                <a:lnTo>
                  <a:pt x="1967" y="287"/>
                </a:lnTo>
                <a:lnTo>
                  <a:pt x="1967" y="243"/>
                </a:lnTo>
                <a:lnTo>
                  <a:pt x="1968" y="200"/>
                </a:lnTo>
                <a:lnTo>
                  <a:pt x="1969" y="157"/>
                </a:lnTo>
                <a:lnTo>
                  <a:pt x="1969" y="200"/>
                </a:lnTo>
                <a:lnTo>
                  <a:pt x="1970" y="244"/>
                </a:lnTo>
                <a:lnTo>
                  <a:pt x="1970" y="288"/>
                </a:lnTo>
                <a:lnTo>
                  <a:pt x="1971" y="331"/>
                </a:lnTo>
                <a:lnTo>
                  <a:pt x="1971" y="375"/>
                </a:lnTo>
                <a:lnTo>
                  <a:pt x="1972" y="376"/>
                </a:lnTo>
                <a:lnTo>
                  <a:pt x="1972" y="376"/>
                </a:lnTo>
                <a:lnTo>
                  <a:pt x="1973" y="379"/>
                </a:lnTo>
                <a:lnTo>
                  <a:pt x="1974" y="377"/>
                </a:lnTo>
                <a:lnTo>
                  <a:pt x="1974" y="380"/>
                </a:lnTo>
                <a:lnTo>
                  <a:pt x="1975" y="381"/>
                </a:lnTo>
                <a:lnTo>
                  <a:pt x="1976" y="380"/>
                </a:lnTo>
                <a:lnTo>
                  <a:pt x="1976" y="383"/>
                </a:lnTo>
                <a:lnTo>
                  <a:pt x="1977" y="383"/>
                </a:lnTo>
                <a:lnTo>
                  <a:pt x="1977" y="386"/>
                </a:lnTo>
                <a:lnTo>
                  <a:pt x="1978" y="385"/>
                </a:lnTo>
                <a:lnTo>
                  <a:pt x="1979" y="389"/>
                </a:lnTo>
                <a:lnTo>
                  <a:pt x="1979" y="389"/>
                </a:lnTo>
                <a:lnTo>
                  <a:pt x="1980" y="386"/>
                </a:lnTo>
                <a:lnTo>
                  <a:pt x="1980" y="387"/>
                </a:lnTo>
                <a:lnTo>
                  <a:pt x="1981" y="379"/>
                </a:lnTo>
                <a:lnTo>
                  <a:pt x="1982" y="378"/>
                </a:lnTo>
                <a:lnTo>
                  <a:pt x="1982" y="369"/>
                </a:lnTo>
                <a:lnTo>
                  <a:pt x="1983" y="361"/>
                </a:lnTo>
                <a:lnTo>
                  <a:pt x="1984" y="353"/>
                </a:lnTo>
                <a:lnTo>
                  <a:pt x="1984" y="344"/>
                </a:lnTo>
                <a:lnTo>
                  <a:pt x="1985" y="336"/>
                </a:lnTo>
                <a:lnTo>
                  <a:pt x="1985" y="322"/>
                </a:lnTo>
                <a:lnTo>
                  <a:pt x="1986" y="315"/>
                </a:lnTo>
                <a:lnTo>
                  <a:pt x="1986" y="305"/>
                </a:lnTo>
                <a:lnTo>
                  <a:pt x="1987" y="303"/>
                </a:lnTo>
                <a:lnTo>
                  <a:pt x="1987" y="306"/>
                </a:lnTo>
                <a:lnTo>
                  <a:pt x="1988" y="307"/>
                </a:lnTo>
                <a:lnTo>
                  <a:pt x="1989" y="313"/>
                </a:lnTo>
                <a:lnTo>
                  <a:pt x="1989" y="314"/>
                </a:lnTo>
                <a:lnTo>
                  <a:pt x="1990" y="318"/>
                </a:lnTo>
                <a:lnTo>
                  <a:pt x="1990" y="319"/>
                </a:lnTo>
                <a:lnTo>
                  <a:pt x="1991" y="320"/>
                </a:lnTo>
                <a:lnTo>
                  <a:pt x="1992" y="323"/>
                </a:lnTo>
                <a:lnTo>
                  <a:pt x="1992" y="319"/>
                </a:lnTo>
                <a:lnTo>
                  <a:pt x="1993" y="323"/>
                </a:lnTo>
                <a:lnTo>
                  <a:pt x="1994" y="320"/>
                </a:lnTo>
                <a:lnTo>
                  <a:pt x="1994" y="323"/>
                </a:lnTo>
                <a:lnTo>
                  <a:pt x="1995" y="325"/>
                </a:lnTo>
                <a:lnTo>
                  <a:pt x="1995" y="321"/>
                </a:lnTo>
                <a:lnTo>
                  <a:pt x="1996" y="325"/>
                </a:lnTo>
                <a:lnTo>
                  <a:pt x="1997" y="323"/>
                </a:lnTo>
                <a:lnTo>
                  <a:pt x="1997" y="324"/>
                </a:lnTo>
                <a:lnTo>
                  <a:pt x="1998" y="325"/>
                </a:lnTo>
                <a:lnTo>
                  <a:pt x="1998" y="325"/>
                </a:lnTo>
                <a:lnTo>
                  <a:pt x="1999" y="328"/>
                </a:lnTo>
                <a:lnTo>
                  <a:pt x="2000" y="325"/>
                </a:lnTo>
                <a:lnTo>
                  <a:pt x="2000" y="330"/>
                </a:lnTo>
                <a:lnTo>
                  <a:pt x="2001" y="326"/>
                </a:lnTo>
                <a:lnTo>
                  <a:pt x="2001" y="330"/>
                </a:lnTo>
                <a:lnTo>
                  <a:pt x="2002" y="330"/>
                </a:lnTo>
                <a:lnTo>
                  <a:pt x="2002" y="330"/>
                </a:lnTo>
                <a:lnTo>
                  <a:pt x="2003" y="331"/>
                </a:lnTo>
                <a:lnTo>
                  <a:pt x="2003" y="329"/>
                </a:lnTo>
                <a:lnTo>
                  <a:pt x="2004" y="330"/>
                </a:lnTo>
                <a:lnTo>
                  <a:pt x="2005" y="326"/>
                </a:lnTo>
                <a:lnTo>
                  <a:pt x="2005" y="326"/>
                </a:lnTo>
                <a:lnTo>
                  <a:pt x="2006" y="328"/>
                </a:lnTo>
                <a:lnTo>
                  <a:pt x="2007" y="324"/>
                </a:lnTo>
                <a:lnTo>
                  <a:pt x="2007" y="325"/>
                </a:lnTo>
                <a:lnTo>
                  <a:pt x="2008" y="321"/>
                </a:lnTo>
                <a:lnTo>
                  <a:pt x="2008" y="320"/>
                </a:lnTo>
                <a:lnTo>
                  <a:pt x="2009" y="319"/>
                </a:lnTo>
                <a:lnTo>
                  <a:pt x="2010" y="315"/>
                </a:lnTo>
                <a:lnTo>
                  <a:pt x="2010" y="317"/>
                </a:lnTo>
                <a:lnTo>
                  <a:pt x="2011" y="308"/>
                </a:lnTo>
                <a:lnTo>
                  <a:pt x="2011" y="298"/>
                </a:lnTo>
                <a:lnTo>
                  <a:pt x="2012" y="294"/>
                </a:lnTo>
                <a:lnTo>
                  <a:pt x="2013" y="301"/>
                </a:lnTo>
                <a:lnTo>
                  <a:pt x="2013" y="290"/>
                </a:lnTo>
                <a:lnTo>
                  <a:pt x="2014" y="298"/>
                </a:lnTo>
                <a:lnTo>
                  <a:pt x="2014" y="300"/>
                </a:lnTo>
                <a:lnTo>
                  <a:pt x="2015" y="302"/>
                </a:lnTo>
                <a:lnTo>
                  <a:pt x="2016" y="315"/>
                </a:lnTo>
                <a:lnTo>
                  <a:pt x="2016" y="317"/>
                </a:lnTo>
                <a:lnTo>
                  <a:pt x="2017" y="320"/>
                </a:lnTo>
                <a:lnTo>
                  <a:pt x="2017" y="323"/>
                </a:lnTo>
                <a:lnTo>
                  <a:pt x="2018" y="321"/>
                </a:lnTo>
                <a:lnTo>
                  <a:pt x="2018" y="324"/>
                </a:lnTo>
                <a:lnTo>
                  <a:pt x="2019" y="320"/>
                </a:lnTo>
                <a:lnTo>
                  <a:pt x="2020" y="323"/>
                </a:lnTo>
                <a:lnTo>
                  <a:pt x="2020" y="320"/>
                </a:lnTo>
                <a:lnTo>
                  <a:pt x="2021" y="320"/>
                </a:lnTo>
                <a:lnTo>
                  <a:pt x="2021" y="320"/>
                </a:lnTo>
                <a:lnTo>
                  <a:pt x="2022" y="318"/>
                </a:lnTo>
                <a:lnTo>
                  <a:pt x="2023" y="320"/>
                </a:lnTo>
                <a:lnTo>
                  <a:pt x="2023" y="314"/>
                </a:lnTo>
                <a:lnTo>
                  <a:pt x="2024" y="330"/>
                </a:lnTo>
                <a:lnTo>
                  <a:pt x="2025" y="341"/>
                </a:lnTo>
                <a:lnTo>
                  <a:pt x="2025" y="298"/>
                </a:lnTo>
                <a:lnTo>
                  <a:pt x="2026" y="254"/>
                </a:lnTo>
                <a:lnTo>
                  <a:pt x="2026" y="211"/>
                </a:lnTo>
                <a:lnTo>
                  <a:pt x="2027" y="168"/>
                </a:lnTo>
                <a:lnTo>
                  <a:pt x="2028" y="211"/>
                </a:lnTo>
                <a:lnTo>
                  <a:pt x="2028" y="255"/>
                </a:lnTo>
                <a:lnTo>
                  <a:pt x="2029" y="298"/>
                </a:lnTo>
                <a:lnTo>
                  <a:pt x="2029" y="342"/>
                </a:lnTo>
                <a:lnTo>
                  <a:pt x="2030" y="374"/>
                </a:lnTo>
                <a:lnTo>
                  <a:pt x="2030" y="368"/>
                </a:lnTo>
                <a:lnTo>
                  <a:pt x="2031" y="372"/>
                </a:lnTo>
                <a:lnTo>
                  <a:pt x="2032" y="369"/>
                </a:lnTo>
                <a:lnTo>
                  <a:pt x="2032" y="372"/>
                </a:lnTo>
                <a:lnTo>
                  <a:pt x="2033" y="374"/>
                </a:lnTo>
                <a:lnTo>
                  <a:pt x="2033" y="373"/>
                </a:lnTo>
                <a:lnTo>
                  <a:pt x="2034" y="376"/>
                </a:lnTo>
                <a:lnTo>
                  <a:pt x="2034" y="375"/>
                </a:lnTo>
                <a:lnTo>
                  <a:pt x="2035" y="378"/>
                </a:lnTo>
                <a:lnTo>
                  <a:pt x="2036" y="377"/>
                </a:lnTo>
                <a:lnTo>
                  <a:pt x="2036" y="378"/>
                </a:lnTo>
                <a:lnTo>
                  <a:pt x="2037" y="379"/>
                </a:lnTo>
                <a:lnTo>
                  <a:pt x="2038" y="377"/>
                </a:lnTo>
                <a:lnTo>
                  <a:pt x="2038" y="381"/>
                </a:lnTo>
                <a:lnTo>
                  <a:pt x="2039" y="378"/>
                </a:lnTo>
                <a:lnTo>
                  <a:pt x="2039" y="378"/>
                </a:lnTo>
                <a:lnTo>
                  <a:pt x="2040" y="374"/>
                </a:lnTo>
                <a:lnTo>
                  <a:pt x="2041" y="367"/>
                </a:lnTo>
                <a:lnTo>
                  <a:pt x="2041" y="363"/>
                </a:lnTo>
                <a:lnTo>
                  <a:pt x="2042" y="353"/>
                </a:lnTo>
                <a:lnTo>
                  <a:pt x="2042" y="346"/>
                </a:lnTo>
                <a:lnTo>
                  <a:pt x="2043" y="336"/>
                </a:lnTo>
                <a:lnTo>
                  <a:pt x="2044" y="325"/>
                </a:lnTo>
                <a:lnTo>
                  <a:pt x="2044" y="312"/>
                </a:lnTo>
                <a:lnTo>
                  <a:pt x="2045" y="302"/>
                </a:lnTo>
                <a:lnTo>
                  <a:pt x="2045" y="301"/>
                </a:lnTo>
                <a:lnTo>
                  <a:pt x="2046" y="297"/>
                </a:lnTo>
                <a:lnTo>
                  <a:pt x="2046" y="301"/>
                </a:lnTo>
                <a:lnTo>
                  <a:pt x="2047" y="302"/>
                </a:lnTo>
                <a:lnTo>
                  <a:pt x="2048" y="303"/>
                </a:lnTo>
                <a:lnTo>
                  <a:pt x="2048" y="309"/>
                </a:lnTo>
                <a:lnTo>
                  <a:pt x="2049" y="310"/>
                </a:lnTo>
                <a:lnTo>
                  <a:pt x="2049" y="313"/>
                </a:lnTo>
                <a:lnTo>
                  <a:pt x="2050" y="311"/>
                </a:lnTo>
                <a:lnTo>
                  <a:pt x="2051" y="315"/>
                </a:lnTo>
                <a:lnTo>
                  <a:pt x="2051" y="313"/>
                </a:lnTo>
                <a:lnTo>
                  <a:pt x="2052" y="312"/>
                </a:lnTo>
                <a:lnTo>
                  <a:pt x="2052" y="314"/>
                </a:lnTo>
                <a:lnTo>
                  <a:pt x="2053" y="312"/>
                </a:lnTo>
                <a:lnTo>
                  <a:pt x="2054" y="313"/>
                </a:lnTo>
                <a:lnTo>
                  <a:pt x="2054" y="312"/>
                </a:lnTo>
                <a:lnTo>
                  <a:pt x="2055" y="313"/>
                </a:lnTo>
                <a:lnTo>
                  <a:pt x="2056" y="314"/>
                </a:lnTo>
                <a:lnTo>
                  <a:pt x="2056" y="315"/>
                </a:lnTo>
                <a:lnTo>
                  <a:pt x="2057" y="319"/>
                </a:lnTo>
                <a:lnTo>
                  <a:pt x="2057" y="315"/>
                </a:lnTo>
                <a:lnTo>
                  <a:pt x="2058" y="319"/>
                </a:lnTo>
                <a:lnTo>
                  <a:pt x="2059" y="320"/>
                </a:lnTo>
                <a:lnTo>
                  <a:pt x="2059" y="320"/>
                </a:lnTo>
                <a:lnTo>
                  <a:pt x="2060" y="324"/>
                </a:lnTo>
                <a:lnTo>
                  <a:pt x="2060" y="323"/>
                </a:lnTo>
                <a:lnTo>
                  <a:pt x="2061" y="326"/>
                </a:lnTo>
                <a:lnTo>
                  <a:pt x="2061" y="325"/>
                </a:lnTo>
                <a:lnTo>
                  <a:pt x="2062" y="326"/>
                </a:lnTo>
                <a:lnTo>
                  <a:pt x="2062" y="325"/>
                </a:lnTo>
                <a:lnTo>
                  <a:pt x="2063" y="323"/>
                </a:lnTo>
                <a:lnTo>
                  <a:pt x="2064" y="323"/>
                </a:lnTo>
                <a:lnTo>
                  <a:pt x="2064" y="319"/>
                </a:lnTo>
                <a:lnTo>
                  <a:pt x="2065" y="321"/>
                </a:lnTo>
                <a:lnTo>
                  <a:pt x="2065" y="318"/>
                </a:lnTo>
                <a:lnTo>
                  <a:pt x="2066" y="317"/>
                </a:lnTo>
                <a:lnTo>
                  <a:pt x="2067" y="316"/>
                </a:lnTo>
                <a:lnTo>
                  <a:pt x="2067" y="312"/>
                </a:lnTo>
                <a:lnTo>
                  <a:pt x="2068" y="312"/>
                </a:lnTo>
                <a:lnTo>
                  <a:pt x="2069" y="310"/>
                </a:lnTo>
                <a:lnTo>
                  <a:pt x="2069" y="304"/>
                </a:lnTo>
                <a:lnTo>
                  <a:pt x="2070" y="293"/>
                </a:lnTo>
                <a:lnTo>
                  <a:pt x="2070" y="286"/>
                </a:lnTo>
                <a:lnTo>
                  <a:pt x="2071" y="299"/>
                </a:lnTo>
                <a:lnTo>
                  <a:pt x="2072" y="280"/>
                </a:lnTo>
                <a:lnTo>
                  <a:pt x="2072" y="293"/>
                </a:lnTo>
                <a:lnTo>
                  <a:pt x="2073" y="289"/>
                </a:lnTo>
                <a:lnTo>
                  <a:pt x="2073" y="298"/>
                </a:lnTo>
                <a:lnTo>
                  <a:pt x="2074" y="308"/>
                </a:lnTo>
                <a:lnTo>
                  <a:pt x="2075" y="311"/>
                </a:lnTo>
                <a:lnTo>
                  <a:pt x="2075" y="318"/>
                </a:lnTo>
                <a:lnTo>
                  <a:pt x="2076" y="317"/>
                </a:lnTo>
                <a:lnTo>
                  <a:pt x="2076" y="319"/>
                </a:lnTo>
                <a:lnTo>
                  <a:pt x="2077" y="318"/>
                </a:lnTo>
                <a:lnTo>
                  <a:pt x="2077" y="320"/>
                </a:lnTo>
                <a:lnTo>
                  <a:pt x="2078" y="318"/>
                </a:lnTo>
                <a:lnTo>
                  <a:pt x="2078" y="318"/>
                </a:lnTo>
                <a:lnTo>
                  <a:pt x="2079" y="321"/>
                </a:lnTo>
                <a:lnTo>
                  <a:pt x="2080" y="318"/>
                </a:lnTo>
                <a:lnTo>
                  <a:pt x="2080" y="319"/>
                </a:lnTo>
                <a:lnTo>
                  <a:pt x="2081" y="316"/>
                </a:lnTo>
                <a:lnTo>
                  <a:pt x="2082" y="313"/>
                </a:lnTo>
                <a:lnTo>
                  <a:pt x="2082" y="325"/>
                </a:lnTo>
                <a:lnTo>
                  <a:pt x="2083" y="337"/>
                </a:lnTo>
                <a:lnTo>
                  <a:pt x="2083" y="294"/>
                </a:lnTo>
                <a:lnTo>
                  <a:pt x="2084" y="250"/>
                </a:lnTo>
                <a:lnTo>
                  <a:pt x="2085" y="207"/>
                </a:lnTo>
                <a:lnTo>
                  <a:pt x="2085" y="164"/>
                </a:lnTo>
                <a:lnTo>
                  <a:pt x="2086" y="207"/>
                </a:lnTo>
                <a:lnTo>
                  <a:pt x="2087" y="251"/>
                </a:lnTo>
                <a:lnTo>
                  <a:pt x="2087" y="295"/>
                </a:lnTo>
                <a:lnTo>
                  <a:pt x="2088" y="338"/>
                </a:lnTo>
                <a:lnTo>
                  <a:pt x="2088" y="368"/>
                </a:lnTo>
                <a:lnTo>
                  <a:pt x="2089" y="367"/>
                </a:lnTo>
                <a:lnTo>
                  <a:pt x="2089" y="366"/>
                </a:lnTo>
                <a:lnTo>
                  <a:pt x="2090" y="366"/>
                </a:lnTo>
                <a:lnTo>
                  <a:pt x="2091" y="368"/>
                </a:lnTo>
                <a:lnTo>
                  <a:pt x="2091" y="366"/>
                </a:lnTo>
                <a:lnTo>
                  <a:pt x="2092" y="372"/>
                </a:lnTo>
                <a:lnTo>
                  <a:pt x="2092" y="370"/>
                </a:lnTo>
                <a:lnTo>
                  <a:pt x="2093" y="373"/>
                </a:lnTo>
                <a:lnTo>
                  <a:pt x="2093" y="373"/>
                </a:lnTo>
                <a:lnTo>
                  <a:pt x="2094" y="374"/>
                </a:lnTo>
                <a:lnTo>
                  <a:pt x="2095" y="376"/>
                </a:lnTo>
                <a:lnTo>
                  <a:pt x="2095" y="376"/>
                </a:lnTo>
                <a:lnTo>
                  <a:pt x="2096" y="379"/>
                </a:lnTo>
                <a:lnTo>
                  <a:pt x="2096" y="376"/>
                </a:lnTo>
                <a:lnTo>
                  <a:pt x="2097" y="376"/>
                </a:lnTo>
                <a:lnTo>
                  <a:pt x="2098" y="374"/>
                </a:lnTo>
                <a:lnTo>
                  <a:pt x="2098" y="368"/>
                </a:lnTo>
                <a:lnTo>
                  <a:pt x="2099" y="366"/>
                </a:lnTo>
                <a:lnTo>
                  <a:pt x="2100" y="354"/>
                </a:lnTo>
                <a:lnTo>
                  <a:pt x="2100" y="347"/>
                </a:lnTo>
                <a:lnTo>
                  <a:pt x="2101" y="337"/>
                </a:lnTo>
                <a:lnTo>
                  <a:pt x="2101" y="328"/>
                </a:lnTo>
                <a:lnTo>
                  <a:pt x="2102" y="316"/>
                </a:lnTo>
                <a:lnTo>
                  <a:pt x="2103" y="305"/>
                </a:lnTo>
                <a:lnTo>
                  <a:pt x="2103" y="297"/>
                </a:lnTo>
                <a:lnTo>
                  <a:pt x="2104" y="288"/>
                </a:lnTo>
                <a:lnTo>
                  <a:pt x="2104" y="292"/>
                </a:lnTo>
                <a:lnTo>
                  <a:pt x="2105" y="294"/>
                </a:lnTo>
                <a:lnTo>
                  <a:pt x="2105" y="296"/>
                </a:lnTo>
                <a:lnTo>
                  <a:pt x="2106" y="301"/>
                </a:lnTo>
                <a:lnTo>
                  <a:pt x="2107" y="302"/>
                </a:lnTo>
                <a:lnTo>
                  <a:pt x="2107" y="305"/>
                </a:lnTo>
                <a:lnTo>
                  <a:pt x="2108" y="308"/>
                </a:lnTo>
                <a:lnTo>
                  <a:pt x="2108" y="306"/>
                </a:lnTo>
                <a:lnTo>
                  <a:pt x="2109" y="310"/>
                </a:lnTo>
                <a:lnTo>
                  <a:pt x="2109" y="308"/>
                </a:lnTo>
                <a:lnTo>
                  <a:pt x="2110" y="312"/>
                </a:lnTo>
                <a:lnTo>
                  <a:pt x="2111" y="308"/>
                </a:lnTo>
                <a:lnTo>
                  <a:pt x="2111" y="311"/>
                </a:lnTo>
                <a:lnTo>
                  <a:pt x="2112" y="308"/>
                </a:lnTo>
                <a:lnTo>
                  <a:pt x="2113" y="309"/>
                </a:lnTo>
                <a:lnTo>
                  <a:pt x="2113" y="310"/>
                </a:lnTo>
                <a:lnTo>
                  <a:pt x="2114" y="311"/>
                </a:lnTo>
                <a:lnTo>
                  <a:pt x="2114" y="314"/>
                </a:lnTo>
                <a:lnTo>
                  <a:pt x="2115" y="312"/>
                </a:lnTo>
                <a:lnTo>
                  <a:pt x="2116" y="316"/>
                </a:lnTo>
                <a:lnTo>
                  <a:pt x="2116" y="314"/>
                </a:lnTo>
                <a:lnTo>
                  <a:pt x="2117" y="315"/>
                </a:lnTo>
                <a:lnTo>
                  <a:pt x="2118" y="319"/>
                </a:lnTo>
                <a:lnTo>
                  <a:pt x="2118" y="317"/>
                </a:lnTo>
                <a:lnTo>
                  <a:pt x="2119" y="321"/>
                </a:lnTo>
                <a:lnTo>
                  <a:pt x="2119" y="322"/>
                </a:lnTo>
                <a:lnTo>
                  <a:pt x="2120" y="320"/>
                </a:lnTo>
                <a:lnTo>
                  <a:pt x="2120" y="321"/>
                </a:lnTo>
                <a:lnTo>
                  <a:pt x="2121" y="318"/>
                </a:lnTo>
                <a:lnTo>
                  <a:pt x="2121" y="320"/>
                </a:lnTo>
                <a:lnTo>
                  <a:pt x="2122" y="317"/>
                </a:lnTo>
                <a:lnTo>
                  <a:pt x="2123" y="317"/>
                </a:lnTo>
                <a:lnTo>
                  <a:pt x="2123" y="313"/>
                </a:lnTo>
                <a:lnTo>
                  <a:pt x="2124" y="313"/>
                </a:lnTo>
                <a:lnTo>
                  <a:pt x="2124" y="314"/>
                </a:lnTo>
                <a:lnTo>
                  <a:pt x="2125" y="307"/>
                </a:lnTo>
                <a:lnTo>
                  <a:pt x="2126" y="304"/>
                </a:lnTo>
                <a:lnTo>
                  <a:pt x="2126" y="301"/>
                </a:lnTo>
                <a:lnTo>
                  <a:pt x="2127" y="300"/>
                </a:lnTo>
                <a:lnTo>
                  <a:pt x="2127" y="295"/>
                </a:lnTo>
                <a:lnTo>
                  <a:pt x="2128" y="279"/>
                </a:lnTo>
                <a:lnTo>
                  <a:pt x="2129" y="286"/>
                </a:lnTo>
                <a:lnTo>
                  <a:pt x="2129" y="275"/>
                </a:lnTo>
                <a:lnTo>
                  <a:pt x="2130" y="282"/>
                </a:lnTo>
                <a:lnTo>
                  <a:pt x="2131" y="282"/>
                </a:lnTo>
                <a:lnTo>
                  <a:pt x="2131" y="287"/>
                </a:lnTo>
                <a:lnTo>
                  <a:pt x="2132" y="290"/>
                </a:lnTo>
                <a:lnTo>
                  <a:pt x="2132" y="303"/>
                </a:lnTo>
                <a:lnTo>
                  <a:pt x="2133" y="308"/>
                </a:lnTo>
                <a:lnTo>
                  <a:pt x="2134" y="308"/>
                </a:lnTo>
                <a:lnTo>
                  <a:pt x="2134" y="312"/>
                </a:lnTo>
                <a:lnTo>
                  <a:pt x="2135" y="309"/>
                </a:lnTo>
                <a:lnTo>
                  <a:pt x="2135" y="314"/>
                </a:lnTo>
                <a:lnTo>
                  <a:pt x="2136" y="311"/>
                </a:lnTo>
                <a:lnTo>
                  <a:pt x="2136" y="310"/>
                </a:lnTo>
                <a:lnTo>
                  <a:pt x="2137" y="313"/>
                </a:lnTo>
                <a:lnTo>
                  <a:pt x="2138" y="309"/>
                </a:lnTo>
                <a:lnTo>
                  <a:pt x="2138" y="310"/>
                </a:lnTo>
                <a:lnTo>
                  <a:pt x="2139" y="307"/>
                </a:lnTo>
                <a:lnTo>
                  <a:pt x="2139" y="305"/>
                </a:lnTo>
                <a:lnTo>
                  <a:pt x="2140" y="314"/>
                </a:lnTo>
                <a:lnTo>
                  <a:pt x="2140" y="333"/>
                </a:lnTo>
                <a:lnTo>
                  <a:pt x="2141" y="290"/>
                </a:lnTo>
                <a:lnTo>
                  <a:pt x="2142" y="247"/>
                </a:lnTo>
                <a:lnTo>
                  <a:pt x="2142" y="203"/>
                </a:lnTo>
                <a:lnTo>
                  <a:pt x="2143" y="160"/>
                </a:lnTo>
                <a:lnTo>
                  <a:pt x="2144" y="204"/>
                </a:lnTo>
                <a:lnTo>
                  <a:pt x="2144" y="248"/>
                </a:lnTo>
                <a:lnTo>
                  <a:pt x="2145" y="291"/>
                </a:lnTo>
                <a:lnTo>
                  <a:pt x="2145" y="335"/>
                </a:lnTo>
                <a:lnTo>
                  <a:pt x="2146" y="365"/>
                </a:lnTo>
                <a:lnTo>
                  <a:pt x="2147" y="364"/>
                </a:lnTo>
                <a:lnTo>
                  <a:pt x="2147" y="361"/>
                </a:lnTo>
                <a:lnTo>
                  <a:pt x="2148" y="363"/>
                </a:lnTo>
                <a:lnTo>
                  <a:pt x="2149" y="362"/>
                </a:lnTo>
                <a:lnTo>
                  <a:pt x="2149" y="361"/>
                </a:lnTo>
                <a:lnTo>
                  <a:pt x="2150" y="366"/>
                </a:lnTo>
                <a:lnTo>
                  <a:pt x="2150" y="365"/>
                </a:lnTo>
                <a:lnTo>
                  <a:pt x="2151" y="368"/>
                </a:lnTo>
                <a:lnTo>
                  <a:pt x="2151" y="369"/>
                </a:lnTo>
                <a:lnTo>
                  <a:pt x="2152" y="370"/>
                </a:lnTo>
                <a:lnTo>
                  <a:pt x="2152" y="374"/>
                </a:lnTo>
                <a:lnTo>
                  <a:pt x="2153" y="372"/>
                </a:lnTo>
                <a:lnTo>
                  <a:pt x="2154" y="375"/>
                </a:lnTo>
                <a:lnTo>
                  <a:pt x="2154" y="373"/>
                </a:lnTo>
                <a:lnTo>
                  <a:pt x="2155" y="375"/>
                </a:lnTo>
                <a:lnTo>
                  <a:pt x="2155" y="372"/>
                </a:lnTo>
                <a:lnTo>
                  <a:pt x="2156" y="368"/>
                </a:lnTo>
                <a:lnTo>
                  <a:pt x="2157" y="366"/>
                </a:lnTo>
                <a:lnTo>
                  <a:pt x="2157" y="357"/>
                </a:lnTo>
                <a:lnTo>
                  <a:pt x="2158" y="354"/>
                </a:lnTo>
                <a:lnTo>
                  <a:pt x="2158" y="345"/>
                </a:lnTo>
                <a:lnTo>
                  <a:pt x="2159" y="332"/>
                </a:lnTo>
                <a:lnTo>
                  <a:pt x="2160" y="322"/>
                </a:lnTo>
                <a:lnTo>
                  <a:pt x="2160" y="310"/>
                </a:lnTo>
                <a:lnTo>
                  <a:pt x="2161" y="302"/>
                </a:lnTo>
                <a:lnTo>
                  <a:pt x="2162" y="292"/>
                </a:lnTo>
                <a:lnTo>
                  <a:pt x="2162" y="297"/>
                </a:lnTo>
                <a:lnTo>
                  <a:pt x="2163" y="297"/>
                </a:lnTo>
                <a:lnTo>
                  <a:pt x="2163" y="299"/>
                </a:lnTo>
                <a:lnTo>
                  <a:pt x="2164" y="305"/>
                </a:lnTo>
                <a:lnTo>
                  <a:pt x="2165" y="303"/>
                </a:lnTo>
                <a:lnTo>
                  <a:pt x="2165" y="312"/>
                </a:lnTo>
                <a:lnTo>
                  <a:pt x="2166" y="310"/>
                </a:lnTo>
                <a:lnTo>
                  <a:pt x="2166" y="312"/>
                </a:lnTo>
                <a:lnTo>
                  <a:pt x="2167" y="315"/>
                </a:lnTo>
                <a:lnTo>
                  <a:pt x="2167" y="310"/>
                </a:lnTo>
                <a:lnTo>
                  <a:pt x="2168" y="314"/>
                </a:lnTo>
                <a:lnTo>
                  <a:pt x="2168" y="311"/>
                </a:lnTo>
                <a:lnTo>
                  <a:pt x="2169" y="314"/>
                </a:lnTo>
                <a:lnTo>
                  <a:pt x="2170" y="312"/>
                </a:lnTo>
                <a:lnTo>
                  <a:pt x="2170" y="317"/>
                </a:lnTo>
                <a:lnTo>
                  <a:pt x="2171" y="313"/>
                </a:lnTo>
                <a:lnTo>
                  <a:pt x="2171" y="313"/>
                </a:lnTo>
                <a:lnTo>
                  <a:pt x="2172" y="317"/>
                </a:lnTo>
                <a:lnTo>
                  <a:pt x="2173" y="317"/>
                </a:lnTo>
                <a:lnTo>
                  <a:pt x="2173" y="319"/>
                </a:lnTo>
                <a:lnTo>
                  <a:pt x="2174" y="318"/>
                </a:lnTo>
                <a:lnTo>
                  <a:pt x="2175" y="325"/>
                </a:lnTo>
                <a:lnTo>
                  <a:pt x="2175" y="325"/>
                </a:lnTo>
                <a:lnTo>
                  <a:pt x="2176" y="320"/>
                </a:lnTo>
                <a:lnTo>
                  <a:pt x="2176" y="330"/>
                </a:lnTo>
                <a:lnTo>
                  <a:pt x="2177" y="326"/>
                </a:lnTo>
                <a:lnTo>
                  <a:pt x="2178" y="327"/>
                </a:lnTo>
                <a:lnTo>
                  <a:pt x="2178" y="331"/>
                </a:lnTo>
                <a:lnTo>
                  <a:pt x="2179" y="328"/>
                </a:lnTo>
                <a:lnTo>
                  <a:pt x="2179" y="329"/>
                </a:lnTo>
                <a:lnTo>
                  <a:pt x="2180" y="322"/>
                </a:lnTo>
                <a:lnTo>
                  <a:pt x="2181" y="329"/>
                </a:lnTo>
                <a:lnTo>
                  <a:pt x="2181" y="325"/>
                </a:lnTo>
                <a:lnTo>
                  <a:pt x="2182" y="322"/>
                </a:lnTo>
                <a:lnTo>
                  <a:pt x="2182" y="325"/>
                </a:lnTo>
                <a:lnTo>
                  <a:pt x="2183" y="317"/>
                </a:lnTo>
                <a:lnTo>
                  <a:pt x="2183" y="323"/>
                </a:lnTo>
                <a:lnTo>
                  <a:pt x="2184" y="310"/>
                </a:lnTo>
                <a:lnTo>
                  <a:pt x="2185" y="317"/>
                </a:lnTo>
                <a:lnTo>
                  <a:pt x="2185" y="309"/>
                </a:lnTo>
                <a:lnTo>
                  <a:pt x="2186" y="298"/>
                </a:lnTo>
                <a:lnTo>
                  <a:pt x="2186" y="297"/>
                </a:lnTo>
                <a:lnTo>
                  <a:pt x="2187" y="297"/>
                </a:lnTo>
                <a:lnTo>
                  <a:pt x="2188" y="292"/>
                </a:lnTo>
                <a:lnTo>
                  <a:pt x="2188" y="297"/>
                </a:lnTo>
                <a:lnTo>
                  <a:pt x="2189" y="301"/>
                </a:lnTo>
                <a:lnTo>
                  <a:pt x="2189" y="306"/>
                </a:lnTo>
                <a:lnTo>
                  <a:pt x="2190" y="314"/>
                </a:lnTo>
                <a:lnTo>
                  <a:pt x="2191" y="320"/>
                </a:lnTo>
                <a:lnTo>
                  <a:pt x="2191" y="323"/>
                </a:lnTo>
                <a:lnTo>
                  <a:pt x="2192" y="325"/>
                </a:lnTo>
                <a:lnTo>
                  <a:pt x="2193" y="324"/>
                </a:lnTo>
                <a:lnTo>
                  <a:pt x="2193" y="327"/>
                </a:lnTo>
                <a:lnTo>
                  <a:pt x="2194" y="325"/>
                </a:lnTo>
                <a:lnTo>
                  <a:pt x="2194" y="324"/>
                </a:lnTo>
                <a:lnTo>
                  <a:pt x="2195" y="326"/>
                </a:lnTo>
                <a:lnTo>
                  <a:pt x="2195" y="324"/>
                </a:lnTo>
                <a:lnTo>
                  <a:pt x="2196" y="327"/>
                </a:lnTo>
                <a:lnTo>
                  <a:pt x="2197" y="324"/>
                </a:lnTo>
                <a:lnTo>
                  <a:pt x="2197" y="321"/>
                </a:lnTo>
                <a:lnTo>
                  <a:pt x="2198" y="322"/>
                </a:lnTo>
                <a:lnTo>
                  <a:pt x="2198" y="342"/>
                </a:lnTo>
                <a:lnTo>
                  <a:pt x="2199" y="324"/>
                </a:lnTo>
                <a:lnTo>
                  <a:pt x="2199" y="280"/>
                </a:lnTo>
                <a:lnTo>
                  <a:pt x="2200" y="237"/>
                </a:lnTo>
                <a:lnTo>
                  <a:pt x="2201" y="194"/>
                </a:lnTo>
                <a:lnTo>
                  <a:pt x="2201" y="151"/>
                </a:lnTo>
                <a:lnTo>
                  <a:pt x="2202" y="194"/>
                </a:lnTo>
                <a:lnTo>
                  <a:pt x="2202" y="238"/>
                </a:lnTo>
                <a:lnTo>
                  <a:pt x="2203" y="282"/>
                </a:lnTo>
                <a:lnTo>
                  <a:pt x="2204" y="325"/>
                </a:lnTo>
                <a:lnTo>
                  <a:pt x="2204" y="369"/>
                </a:lnTo>
                <a:lnTo>
                  <a:pt x="2205" y="370"/>
                </a:lnTo>
                <a:lnTo>
                  <a:pt x="2206" y="372"/>
                </a:lnTo>
                <a:lnTo>
                  <a:pt x="2206" y="372"/>
                </a:lnTo>
                <a:lnTo>
                  <a:pt x="2207" y="372"/>
                </a:lnTo>
                <a:lnTo>
                  <a:pt x="2207" y="374"/>
                </a:lnTo>
                <a:lnTo>
                  <a:pt x="2208" y="374"/>
                </a:lnTo>
                <a:lnTo>
                  <a:pt x="2209" y="377"/>
                </a:lnTo>
                <a:lnTo>
                  <a:pt x="2209" y="380"/>
                </a:lnTo>
                <a:lnTo>
                  <a:pt x="2210" y="380"/>
                </a:lnTo>
                <a:lnTo>
                  <a:pt x="2210" y="381"/>
                </a:lnTo>
                <a:lnTo>
                  <a:pt x="2211" y="381"/>
                </a:lnTo>
                <a:lnTo>
                  <a:pt x="2211" y="383"/>
                </a:lnTo>
                <a:lnTo>
                  <a:pt x="2212" y="381"/>
                </a:lnTo>
                <a:lnTo>
                  <a:pt x="2213" y="382"/>
                </a:lnTo>
                <a:lnTo>
                  <a:pt x="2213" y="379"/>
                </a:lnTo>
                <a:lnTo>
                  <a:pt x="2214" y="376"/>
                </a:lnTo>
                <a:lnTo>
                  <a:pt x="2214" y="374"/>
                </a:lnTo>
                <a:lnTo>
                  <a:pt x="2215" y="362"/>
                </a:lnTo>
                <a:lnTo>
                  <a:pt x="2216" y="358"/>
                </a:lnTo>
                <a:lnTo>
                  <a:pt x="2216" y="345"/>
                </a:lnTo>
                <a:lnTo>
                  <a:pt x="2217" y="337"/>
                </a:lnTo>
                <a:lnTo>
                  <a:pt x="2217" y="327"/>
                </a:lnTo>
                <a:lnTo>
                  <a:pt x="2218" y="315"/>
                </a:lnTo>
                <a:lnTo>
                  <a:pt x="2219" y="305"/>
                </a:lnTo>
                <a:lnTo>
                  <a:pt x="2219" y="299"/>
                </a:lnTo>
                <a:lnTo>
                  <a:pt x="2220" y="299"/>
                </a:lnTo>
                <a:lnTo>
                  <a:pt x="2220" y="299"/>
                </a:lnTo>
                <a:lnTo>
                  <a:pt x="2221" y="304"/>
                </a:lnTo>
                <a:lnTo>
                  <a:pt x="2222" y="310"/>
                </a:lnTo>
                <a:lnTo>
                  <a:pt x="2222" y="309"/>
                </a:lnTo>
                <a:lnTo>
                  <a:pt x="2223" y="314"/>
                </a:lnTo>
                <a:lnTo>
                  <a:pt x="2224" y="316"/>
                </a:lnTo>
                <a:lnTo>
                  <a:pt x="2224" y="318"/>
                </a:lnTo>
                <a:lnTo>
                  <a:pt x="2225" y="320"/>
                </a:lnTo>
                <a:lnTo>
                  <a:pt x="2225" y="319"/>
                </a:lnTo>
                <a:lnTo>
                  <a:pt x="2226" y="322"/>
                </a:lnTo>
                <a:lnTo>
                  <a:pt x="2226" y="317"/>
                </a:lnTo>
                <a:lnTo>
                  <a:pt x="2227" y="321"/>
                </a:lnTo>
                <a:lnTo>
                  <a:pt x="2227" y="320"/>
                </a:lnTo>
                <a:lnTo>
                  <a:pt x="2228" y="320"/>
                </a:lnTo>
                <a:lnTo>
                  <a:pt x="2229" y="325"/>
                </a:lnTo>
                <a:lnTo>
                  <a:pt x="2229" y="322"/>
                </a:lnTo>
                <a:lnTo>
                  <a:pt x="2230" y="325"/>
                </a:lnTo>
                <a:lnTo>
                  <a:pt x="2230" y="323"/>
                </a:lnTo>
                <a:lnTo>
                  <a:pt x="2231" y="325"/>
                </a:lnTo>
                <a:lnTo>
                  <a:pt x="2232" y="325"/>
                </a:lnTo>
                <a:lnTo>
                  <a:pt x="2232" y="326"/>
                </a:lnTo>
                <a:lnTo>
                  <a:pt x="2233" y="329"/>
                </a:lnTo>
                <a:lnTo>
                  <a:pt x="2233" y="326"/>
                </a:lnTo>
                <a:lnTo>
                  <a:pt x="2234" y="329"/>
                </a:lnTo>
                <a:lnTo>
                  <a:pt x="2235" y="326"/>
                </a:lnTo>
                <a:lnTo>
                  <a:pt x="2235" y="325"/>
                </a:lnTo>
                <a:lnTo>
                  <a:pt x="2236" y="326"/>
                </a:lnTo>
                <a:lnTo>
                  <a:pt x="2237" y="323"/>
                </a:lnTo>
                <a:lnTo>
                  <a:pt x="2237" y="323"/>
                </a:lnTo>
                <a:lnTo>
                  <a:pt x="2238" y="323"/>
                </a:lnTo>
                <a:lnTo>
                  <a:pt x="2238" y="323"/>
                </a:lnTo>
                <a:lnTo>
                  <a:pt x="2239" y="323"/>
                </a:lnTo>
                <a:lnTo>
                  <a:pt x="2240" y="321"/>
                </a:lnTo>
                <a:lnTo>
                  <a:pt x="2240" y="320"/>
                </a:lnTo>
                <a:lnTo>
                  <a:pt x="2241" y="314"/>
                </a:lnTo>
                <a:lnTo>
                  <a:pt x="2241" y="316"/>
                </a:lnTo>
                <a:lnTo>
                  <a:pt x="2242" y="312"/>
                </a:lnTo>
                <a:lnTo>
                  <a:pt x="2242" y="307"/>
                </a:lnTo>
                <a:lnTo>
                  <a:pt x="2243" y="296"/>
                </a:lnTo>
                <a:lnTo>
                  <a:pt x="2243" y="293"/>
                </a:lnTo>
                <a:lnTo>
                  <a:pt x="2244" y="294"/>
                </a:lnTo>
                <a:lnTo>
                  <a:pt x="2245" y="289"/>
                </a:lnTo>
                <a:lnTo>
                  <a:pt x="2245" y="298"/>
                </a:lnTo>
                <a:lnTo>
                  <a:pt x="2246" y="298"/>
                </a:lnTo>
                <a:lnTo>
                  <a:pt x="2247" y="305"/>
                </a:lnTo>
                <a:lnTo>
                  <a:pt x="2247" y="318"/>
                </a:lnTo>
                <a:lnTo>
                  <a:pt x="2248" y="318"/>
                </a:lnTo>
                <a:lnTo>
                  <a:pt x="2248" y="323"/>
                </a:lnTo>
                <a:lnTo>
                  <a:pt x="2249" y="320"/>
                </a:lnTo>
                <a:lnTo>
                  <a:pt x="2250" y="324"/>
                </a:lnTo>
                <a:lnTo>
                  <a:pt x="2250" y="323"/>
                </a:lnTo>
                <a:lnTo>
                  <a:pt x="2251" y="323"/>
                </a:lnTo>
                <a:lnTo>
                  <a:pt x="2251" y="324"/>
                </a:lnTo>
                <a:lnTo>
                  <a:pt x="2252" y="323"/>
                </a:lnTo>
                <a:lnTo>
                  <a:pt x="2253" y="325"/>
                </a:lnTo>
                <a:lnTo>
                  <a:pt x="2253" y="319"/>
                </a:lnTo>
                <a:lnTo>
                  <a:pt x="2254" y="323"/>
                </a:lnTo>
                <a:lnTo>
                  <a:pt x="2254" y="316"/>
                </a:lnTo>
                <a:lnTo>
                  <a:pt x="2255" y="326"/>
                </a:lnTo>
                <a:lnTo>
                  <a:pt x="2256" y="346"/>
                </a:lnTo>
                <a:lnTo>
                  <a:pt x="2256" y="303"/>
                </a:lnTo>
                <a:lnTo>
                  <a:pt x="2257" y="260"/>
                </a:lnTo>
                <a:lnTo>
                  <a:pt x="2257" y="216"/>
                </a:lnTo>
                <a:lnTo>
                  <a:pt x="2258" y="173"/>
                </a:lnTo>
                <a:lnTo>
                  <a:pt x="2258" y="217"/>
                </a:lnTo>
                <a:lnTo>
                  <a:pt x="2259" y="261"/>
                </a:lnTo>
                <a:lnTo>
                  <a:pt x="2260" y="304"/>
                </a:lnTo>
                <a:lnTo>
                  <a:pt x="2260" y="348"/>
                </a:lnTo>
                <a:lnTo>
                  <a:pt x="2261" y="375"/>
                </a:lnTo>
                <a:lnTo>
                  <a:pt x="2261" y="369"/>
                </a:lnTo>
                <a:lnTo>
                  <a:pt x="2262" y="372"/>
                </a:lnTo>
                <a:lnTo>
                  <a:pt x="2263" y="370"/>
                </a:lnTo>
                <a:lnTo>
                  <a:pt x="2263" y="372"/>
                </a:lnTo>
                <a:lnTo>
                  <a:pt x="2264" y="373"/>
                </a:lnTo>
                <a:lnTo>
                  <a:pt x="2265" y="374"/>
                </a:lnTo>
                <a:lnTo>
                  <a:pt x="2265" y="376"/>
                </a:lnTo>
                <a:lnTo>
                  <a:pt x="2266" y="375"/>
                </a:lnTo>
                <a:lnTo>
                  <a:pt x="2266" y="379"/>
                </a:lnTo>
                <a:lnTo>
                  <a:pt x="2267" y="379"/>
                </a:lnTo>
                <a:lnTo>
                  <a:pt x="2268" y="379"/>
                </a:lnTo>
                <a:lnTo>
                  <a:pt x="2268" y="382"/>
                </a:lnTo>
                <a:lnTo>
                  <a:pt x="2269" y="380"/>
                </a:lnTo>
                <a:lnTo>
                  <a:pt x="2269" y="381"/>
                </a:lnTo>
                <a:lnTo>
                  <a:pt x="2270" y="379"/>
                </a:lnTo>
                <a:lnTo>
                  <a:pt x="2270" y="377"/>
                </a:lnTo>
                <a:lnTo>
                  <a:pt x="2271" y="374"/>
                </a:lnTo>
                <a:lnTo>
                  <a:pt x="2272" y="367"/>
                </a:lnTo>
                <a:lnTo>
                  <a:pt x="2272" y="363"/>
                </a:lnTo>
                <a:lnTo>
                  <a:pt x="2273" y="351"/>
                </a:lnTo>
                <a:lnTo>
                  <a:pt x="2273" y="344"/>
                </a:lnTo>
                <a:lnTo>
                  <a:pt x="2274" y="335"/>
                </a:lnTo>
                <a:lnTo>
                  <a:pt x="2274" y="322"/>
                </a:lnTo>
                <a:lnTo>
                  <a:pt x="2275" y="314"/>
                </a:lnTo>
                <a:lnTo>
                  <a:pt x="2276" y="302"/>
                </a:lnTo>
                <a:lnTo>
                  <a:pt x="2276" y="297"/>
                </a:lnTo>
                <a:lnTo>
                  <a:pt x="2277" y="294"/>
                </a:lnTo>
                <a:lnTo>
                  <a:pt x="2278" y="297"/>
                </a:lnTo>
                <a:lnTo>
                  <a:pt x="2278" y="302"/>
                </a:lnTo>
                <a:lnTo>
                  <a:pt x="2279" y="305"/>
                </a:lnTo>
                <a:lnTo>
                  <a:pt x="2279" y="312"/>
                </a:lnTo>
                <a:lnTo>
                  <a:pt x="2280" y="311"/>
                </a:lnTo>
                <a:lnTo>
                  <a:pt x="2281" y="315"/>
                </a:lnTo>
                <a:lnTo>
                  <a:pt x="2281" y="316"/>
                </a:lnTo>
                <a:lnTo>
                  <a:pt x="2282" y="317"/>
                </a:lnTo>
                <a:lnTo>
                  <a:pt x="2282" y="319"/>
                </a:lnTo>
                <a:lnTo>
                  <a:pt x="2283" y="317"/>
                </a:lnTo>
                <a:lnTo>
                  <a:pt x="2284" y="320"/>
                </a:lnTo>
                <a:lnTo>
                  <a:pt x="2284" y="320"/>
                </a:lnTo>
                <a:lnTo>
                  <a:pt x="2285" y="323"/>
                </a:lnTo>
                <a:lnTo>
                  <a:pt x="2285" y="322"/>
                </a:lnTo>
                <a:lnTo>
                  <a:pt x="2286" y="320"/>
                </a:lnTo>
                <a:lnTo>
                  <a:pt x="2287" y="322"/>
                </a:lnTo>
                <a:lnTo>
                  <a:pt x="2287" y="318"/>
                </a:lnTo>
                <a:lnTo>
                  <a:pt x="2288" y="322"/>
                </a:lnTo>
                <a:lnTo>
                  <a:pt x="2288" y="319"/>
                </a:lnTo>
                <a:lnTo>
                  <a:pt x="2289" y="322"/>
                </a:lnTo>
                <a:lnTo>
                  <a:pt x="2289" y="323"/>
                </a:lnTo>
                <a:lnTo>
                  <a:pt x="2290" y="323"/>
                </a:lnTo>
                <a:lnTo>
                  <a:pt x="2291" y="325"/>
                </a:lnTo>
                <a:lnTo>
                  <a:pt x="2291" y="325"/>
                </a:lnTo>
                <a:lnTo>
                  <a:pt x="2292" y="327"/>
                </a:lnTo>
                <a:lnTo>
                  <a:pt x="2292" y="323"/>
                </a:lnTo>
                <a:lnTo>
                  <a:pt x="2293" y="325"/>
                </a:lnTo>
                <a:lnTo>
                  <a:pt x="2294" y="323"/>
                </a:lnTo>
                <a:lnTo>
                  <a:pt x="2294" y="321"/>
                </a:lnTo>
                <a:lnTo>
                  <a:pt x="2295" y="323"/>
                </a:lnTo>
                <a:lnTo>
                  <a:pt x="2296" y="318"/>
                </a:lnTo>
                <a:lnTo>
                  <a:pt x="2296" y="320"/>
                </a:lnTo>
                <a:lnTo>
                  <a:pt x="2297" y="317"/>
                </a:lnTo>
                <a:lnTo>
                  <a:pt x="2297" y="315"/>
                </a:lnTo>
                <a:lnTo>
                  <a:pt x="2298" y="311"/>
                </a:lnTo>
                <a:lnTo>
                  <a:pt x="2299" y="309"/>
                </a:lnTo>
                <a:lnTo>
                  <a:pt x="2299" y="308"/>
                </a:lnTo>
                <a:lnTo>
                  <a:pt x="2300" y="298"/>
                </a:lnTo>
                <a:lnTo>
                  <a:pt x="2300" y="291"/>
                </a:lnTo>
                <a:lnTo>
                  <a:pt x="2301" y="286"/>
                </a:lnTo>
                <a:lnTo>
                  <a:pt x="2301" y="294"/>
                </a:lnTo>
                <a:lnTo>
                  <a:pt x="2302" y="280"/>
                </a:lnTo>
                <a:lnTo>
                  <a:pt x="2303" y="290"/>
                </a:lnTo>
                <a:lnTo>
                  <a:pt x="2303" y="290"/>
                </a:lnTo>
                <a:lnTo>
                  <a:pt x="2304" y="295"/>
                </a:lnTo>
                <a:lnTo>
                  <a:pt x="2304" y="312"/>
                </a:lnTo>
                <a:lnTo>
                  <a:pt x="2305" y="312"/>
                </a:lnTo>
                <a:lnTo>
                  <a:pt x="2305" y="319"/>
                </a:lnTo>
                <a:lnTo>
                  <a:pt x="2306" y="319"/>
                </a:lnTo>
                <a:lnTo>
                  <a:pt x="2307" y="317"/>
                </a:lnTo>
                <a:lnTo>
                  <a:pt x="2307" y="323"/>
                </a:lnTo>
                <a:lnTo>
                  <a:pt x="2308" y="318"/>
                </a:lnTo>
                <a:lnTo>
                  <a:pt x="2309" y="321"/>
                </a:lnTo>
                <a:lnTo>
                  <a:pt x="2309" y="320"/>
                </a:lnTo>
                <a:lnTo>
                  <a:pt x="2310" y="319"/>
                </a:lnTo>
                <a:lnTo>
                  <a:pt x="2310" y="320"/>
                </a:lnTo>
                <a:lnTo>
                  <a:pt x="2311" y="317"/>
                </a:lnTo>
                <a:lnTo>
                  <a:pt x="2312" y="317"/>
                </a:lnTo>
                <a:lnTo>
                  <a:pt x="2312" y="313"/>
                </a:lnTo>
                <a:lnTo>
                  <a:pt x="2313" y="330"/>
                </a:lnTo>
                <a:lnTo>
                  <a:pt x="2313" y="331"/>
                </a:lnTo>
                <a:lnTo>
                  <a:pt x="2314" y="288"/>
                </a:lnTo>
                <a:lnTo>
                  <a:pt x="2315" y="245"/>
                </a:lnTo>
                <a:lnTo>
                  <a:pt x="2315" y="202"/>
                </a:lnTo>
                <a:lnTo>
                  <a:pt x="2316" y="158"/>
                </a:lnTo>
                <a:lnTo>
                  <a:pt x="2316" y="202"/>
                </a:lnTo>
                <a:lnTo>
                  <a:pt x="2317" y="246"/>
                </a:lnTo>
                <a:lnTo>
                  <a:pt x="2317" y="289"/>
                </a:lnTo>
                <a:lnTo>
                  <a:pt x="2318" y="333"/>
                </a:lnTo>
                <a:lnTo>
                  <a:pt x="2319" y="375"/>
                </a:lnTo>
                <a:lnTo>
                  <a:pt x="2319" y="367"/>
                </a:lnTo>
                <a:lnTo>
                  <a:pt x="2320" y="372"/>
                </a:lnTo>
                <a:lnTo>
                  <a:pt x="2320" y="370"/>
                </a:lnTo>
                <a:lnTo>
                  <a:pt x="2321" y="370"/>
                </a:lnTo>
                <a:lnTo>
                  <a:pt x="2322" y="372"/>
                </a:lnTo>
                <a:lnTo>
                  <a:pt x="2322" y="371"/>
                </a:lnTo>
                <a:lnTo>
                  <a:pt x="2323" y="376"/>
                </a:lnTo>
                <a:lnTo>
                  <a:pt x="2323" y="376"/>
                </a:lnTo>
                <a:lnTo>
                  <a:pt x="2324" y="382"/>
                </a:lnTo>
                <a:lnTo>
                  <a:pt x="2325" y="379"/>
                </a:lnTo>
                <a:lnTo>
                  <a:pt x="2325" y="382"/>
                </a:lnTo>
                <a:lnTo>
                  <a:pt x="2326" y="386"/>
                </a:lnTo>
                <a:lnTo>
                  <a:pt x="2327" y="379"/>
                </a:lnTo>
                <a:lnTo>
                  <a:pt x="2327" y="384"/>
                </a:lnTo>
                <a:lnTo>
                  <a:pt x="2328" y="386"/>
                </a:lnTo>
                <a:lnTo>
                  <a:pt x="2328" y="379"/>
                </a:lnTo>
                <a:lnTo>
                  <a:pt x="2329" y="377"/>
                </a:lnTo>
                <a:lnTo>
                  <a:pt x="2330" y="373"/>
                </a:lnTo>
                <a:lnTo>
                  <a:pt x="2330" y="364"/>
                </a:lnTo>
                <a:lnTo>
                  <a:pt x="2331" y="354"/>
                </a:lnTo>
                <a:lnTo>
                  <a:pt x="2331" y="351"/>
                </a:lnTo>
                <a:lnTo>
                  <a:pt x="2332" y="335"/>
                </a:lnTo>
                <a:lnTo>
                  <a:pt x="2332" y="328"/>
                </a:lnTo>
                <a:lnTo>
                  <a:pt x="2333" y="315"/>
                </a:lnTo>
                <a:lnTo>
                  <a:pt x="2333" y="307"/>
                </a:lnTo>
                <a:lnTo>
                  <a:pt x="2334" y="305"/>
                </a:lnTo>
                <a:lnTo>
                  <a:pt x="2335" y="305"/>
                </a:lnTo>
                <a:lnTo>
                  <a:pt x="2335" y="310"/>
                </a:lnTo>
                <a:lnTo>
                  <a:pt x="2336" y="309"/>
                </a:lnTo>
                <a:lnTo>
                  <a:pt x="2336" y="318"/>
                </a:lnTo>
                <a:lnTo>
                  <a:pt x="2337" y="314"/>
                </a:lnTo>
                <a:lnTo>
                  <a:pt x="2338" y="319"/>
                </a:lnTo>
                <a:lnTo>
                  <a:pt x="2338" y="322"/>
                </a:lnTo>
                <a:lnTo>
                  <a:pt x="2339" y="322"/>
                </a:lnTo>
                <a:lnTo>
                  <a:pt x="2340" y="326"/>
                </a:lnTo>
                <a:lnTo>
                  <a:pt x="2340" y="325"/>
                </a:lnTo>
                <a:lnTo>
                  <a:pt x="2341" y="323"/>
                </a:lnTo>
                <a:lnTo>
                  <a:pt x="2341" y="326"/>
                </a:lnTo>
                <a:lnTo>
                  <a:pt x="2342" y="326"/>
                </a:lnTo>
                <a:lnTo>
                  <a:pt x="2343" y="320"/>
                </a:lnTo>
                <a:lnTo>
                  <a:pt x="2343" y="326"/>
                </a:lnTo>
                <a:lnTo>
                  <a:pt x="2344" y="324"/>
                </a:lnTo>
                <a:lnTo>
                  <a:pt x="2344" y="326"/>
                </a:lnTo>
                <a:lnTo>
                  <a:pt x="2345" y="325"/>
                </a:lnTo>
                <a:lnTo>
                  <a:pt x="2346" y="330"/>
                </a:lnTo>
                <a:lnTo>
                  <a:pt x="2346" y="330"/>
                </a:lnTo>
                <a:lnTo>
                  <a:pt x="2347" y="328"/>
                </a:lnTo>
                <a:lnTo>
                  <a:pt x="2347" y="331"/>
                </a:lnTo>
                <a:lnTo>
                  <a:pt x="2348" y="335"/>
                </a:lnTo>
                <a:lnTo>
                  <a:pt x="2348" y="336"/>
                </a:lnTo>
                <a:lnTo>
                  <a:pt x="2349" y="336"/>
                </a:lnTo>
                <a:lnTo>
                  <a:pt x="2349" y="338"/>
                </a:lnTo>
                <a:lnTo>
                  <a:pt x="2350" y="340"/>
                </a:lnTo>
                <a:lnTo>
                  <a:pt x="2351" y="335"/>
                </a:lnTo>
                <a:lnTo>
                  <a:pt x="2351" y="336"/>
                </a:lnTo>
                <a:lnTo>
                  <a:pt x="2352" y="336"/>
                </a:lnTo>
                <a:lnTo>
                  <a:pt x="2353" y="336"/>
                </a:lnTo>
                <a:lnTo>
                  <a:pt x="2353" y="336"/>
                </a:lnTo>
                <a:lnTo>
                  <a:pt x="2354" y="332"/>
                </a:lnTo>
                <a:lnTo>
                  <a:pt x="2354" y="332"/>
                </a:lnTo>
                <a:lnTo>
                  <a:pt x="2355" y="331"/>
                </a:lnTo>
                <a:lnTo>
                  <a:pt x="2356" y="323"/>
                </a:lnTo>
                <a:lnTo>
                  <a:pt x="2356" y="322"/>
                </a:lnTo>
                <a:lnTo>
                  <a:pt x="2357" y="322"/>
                </a:lnTo>
                <a:lnTo>
                  <a:pt x="2358" y="314"/>
                </a:lnTo>
                <a:lnTo>
                  <a:pt x="2358" y="308"/>
                </a:lnTo>
                <a:lnTo>
                  <a:pt x="2359" y="300"/>
                </a:lnTo>
                <a:lnTo>
                  <a:pt x="2359" y="310"/>
                </a:lnTo>
                <a:lnTo>
                  <a:pt x="2360" y="296"/>
                </a:lnTo>
                <a:lnTo>
                  <a:pt x="2360" y="303"/>
                </a:lnTo>
                <a:lnTo>
                  <a:pt x="2361" y="307"/>
                </a:lnTo>
                <a:lnTo>
                  <a:pt x="2362" y="311"/>
                </a:lnTo>
                <a:lnTo>
                  <a:pt x="2362" y="322"/>
                </a:lnTo>
                <a:lnTo>
                  <a:pt x="2363" y="326"/>
                </a:lnTo>
                <a:lnTo>
                  <a:pt x="2363" y="330"/>
                </a:lnTo>
                <a:lnTo>
                  <a:pt x="2364" y="328"/>
                </a:lnTo>
                <a:lnTo>
                  <a:pt x="2364" y="331"/>
                </a:lnTo>
                <a:lnTo>
                  <a:pt x="2365" y="331"/>
                </a:lnTo>
                <a:lnTo>
                  <a:pt x="2366" y="330"/>
                </a:lnTo>
                <a:lnTo>
                  <a:pt x="2366" y="334"/>
                </a:lnTo>
                <a:lnTo>
                  <a:pt x="2367" y="331"/>
                </a:lnTo>
                <a:lnTo>
                  <a:pt x="2367" y="333"/>
                </a:lnTo>
                <a:lnTo>
                  <a:pt x="2368" y="331"/>
                </a:lnTo>
                <a:lnTo>
                  <a:pt x="2369" y="330"/>
                </a:lnTo>
                <a:lnTo>
                  <a:pt x="2369" y="330"/>
                </a:lnTo>
                <a:lnTo>
                  <a:pt x="2370" y="322"/>
                </a:lnTo>
                <a:lnTo>
                  <a:pt x="2371" y="345"/>
                </a:lnTo>
                <a:lnTo>
                  <a:pt x="2371" y="339"/>
                </a:lnTo>
                <a:lnTo>
                  <a:pt x="2372" y="295"/>
                </a:lnTo>
                <a:lnTo>
                  <a:pt x="2372" y="252"/>
                </a:lnTo>
                <a:lnTo>
                  <a:pt x="2373" y="209"/>
                </a:lnTo>
                <a:lnTo>
                  <a:pt x="2374" y="165"/>
                </a:lnTo>
                <a:lnTo>
                  <a:pt x="2374" y="209"/>
                </a:lnTo>
                <a:lnTo>
                  <a:pt x="2375" y="253"/>
                </a:lnTo>
                <a:lnTo>
                  <a:pt x="2375" y="297"/>
                </a:lnTo>
                <a:lnTo>
                  <a:pt x="2376" y="340"/>
                </a:lnTo>
                <a:lnTo>
                  <a:pt x="2376" y="380"/>
                </a:lnTo>
                <a:lnTo>
                  <a:pt x="2377" y="374"/>
                </a:lnTo>
                <a:lnTo>
                  <a:pt x="2378" y="379"/>
                </a:lnTo>
                <a:lnTo>
                  <a:pt x="2378" y="376"/>
                </a:lnTo>
                <a:lnTo>
                  <a:pt x="2379" y="379"/>
                </a:lnTo>
                <a:lnTo>
                  <a:pt x="2379" y="380"/>
                </a:lnTo>
                <a:lnTo>
                  <a:pt x="2380" y="382"/>
                </a:lnTo>
                <a:lnTo>
                  <a:pt x="2380" y="384"/>
                </a:lnTo>
                <a:lnTo>
                  <a:pt x="2381" y="385"/>
                </a:lnTo>
                <a:lnTo>
                  <a:pt x="2382" y="388"/>
                </a:lnTo>
                <a:lnTo>
                  <a:pt x="2382" y="387"/>
                </a:lnTo>
                <a:lnTo>
                  <a:pt x="2383" y="390"/>
                </a:lnTo>
                <a:lnTo>
                  <a:pt x="2384" y="390"/>
                </a:lnTo>
                <a:lnTo>
                  <a:pt x="2384" y="389"/>
                </a:lnTo>
                <a:lnTo>
                  <a:pt x="2385" y="391"/>
                </a:lnTo>
                <a:lnTo>
                  <a:pt x="2385" y="385"/>
                </a:lnTo>
                <a:lnTo>
                  <a:pt x="2386" y="385"/>
                </a:lnTo>
                <a:lnTo>
                  <a:pt x="2387" y="379"/>
                </a:lnTo>
                <a:lnTo>
                  <a:pt x="2387" y="371"/>
                </a:lnTo>
                <a:lnTo>
                  <a:pt x="2388" y="364"/>
                </a:lnTo>
                <a:lnTo>
                  <a:pt x="2389" y="352"/>
                </a:lnTo>
                <a:lnTo>
                  <a:pt x="2389" y="345"/>
                </a:lnTo>
                <a:lnTo>
                  <a:pt x="2390" y="333"/>
                </a:lnTo>
                <a:lnTo>
                  <a:pt x="2390" y="325"/>
                </a:lnTo>
                <a:lnTo>
                  <a:pt x="2391" y="310"/>
                </a:lnTo>
                <a:lnTo>
                  <a:pt x="2391" y="304"/>
                </a:lnTo>
                <a:lnTo>
                  <a:pt x="2392" y="303"/>
                </a:lnTo>
                <a:lnTo>
                  <a:pt x="2392" y="302"/>
                </a:lnTo>
                <a:lnTo>
                  <a:pt x="2393" y="310"/>
                </a:lnTo>
                <a:lnTo>
                  <a:pt x="2394" y="312"/>
                </a:lnTo>
                <a:lnTo>
                  <a:pt x="2394" y="315"/>
                </a:lnTo>
                <a:lnTo>
                  <a:pt x="2395" y="318"/>
                </a:lnTo>
                <a:lnTo>
                  <a:pt x="2395" y="319"/>
                </a:lnTo>
                <a:lnTo>
                  <a:pt x="2396" y="323"/>
                </a:lnTo>
                <a:lnTo>
                  <a:pt x="2397" y="323"/>
                </a:lnTo>
                <a:lnTo>
                  <a:pt x="2397" y="325"/>
                </a:lnTo>
                <a:lnTo>
                  <a:pt x="2398" y="324"/>
                </a:lnTo>
                <a:lnTo>
                  <a:pt x="2398" y="323"/>
                </a:lnTo>
                <a:lnTo>
                  <a:pt x="2399" y="326"/>
                </a:lnTo>
                <a:lnTo>
                  <a:pt x="2400" y="323"/>
                </a:lnTo>
                <a:lnTo>
                  <a:pt x="2400" y="328"/>
                </a:lnTo>
                <a:lnTo>
                  <a:pt x="2401" y="326"/>
                </a:lnTo>
                <a:lnTo>
                  <a:pt x="2402" y="330"/>
                </a:lnTo>
                <a:lnTo>
                  <a:pt x="2402" y="329"/>
                </a:lnTo>
                <a:lnTo>
                  <a:pt x="2403" y="330"/>
                </a:lnTo>
                <a:lnTo>
                  <a:pt x="2403" y="331"/>
                </a:lnTo>
                <a:lnTo>
                  <a:pt x="2404" y="329"/>
                </a:lnTo>
                <a:lnTo>
                  <a:pt x="2405" y="333"/>
                </a:lnTo>
                <a:lnTo>
                  <a:pt x="2405" y="329"/>
                </a:lnTo>
                <a:lnTo>
                  <a:pt x="2406" y="331"/>
                </a:lnTo>
                <a:lnTo>
                  <a:pt x="2406" y="332"/>
                </a:lnTo>
                <a:lnTo>
                  <a:pt x="2407" y="331"/>
                </a:lnTo>
                <a:lnTo>
                  <a:pt x="2407" y="333"/>
                </a:lnTo>
                <a:lnTo>
                  <a:pt x="2408" y="331"/>
                </a:lnTo>
                <a:lnTo>
                  <a:pt x="2408" y="331"/>
                </a:lnTo>
                <a:lnTo>
                  <a:pt x="2409" y="327"/>
                </a:lnTo>
                <a:lnTo>
                  <a:pt x="2410" y="330"/>
                </a:lnTo>
                <a:lnTo>
                  <a:pt x="2410" y="328"/>
                </a:lnTo>
                <a:lnTo>
                  <a:pt x="2411" y="326"/>
                </a:lnTo>
                <a:lnTo>
                  <a:pt x="2411" y="330"/>
                </a:lnTo>
                <a:lnTo>
                  <a:pt x="2412" y="324"/>
                </a:lnTo>
                <a:lnTo>
                  <a:pt x="2413" y="324"/>
                </a:lnTo>
                <a:lnTo>
                  <a:pt x="2413" y="320"/>
                </a:lnTo>
                <a:lnTo>
                  <a:pt x="2414" y="318"/>
                </a:lnTo>
                <a:lnTo>
                  <a:pt x="2415" y="315"/>
                </a:lnTo>
                <a:lnTo>
                  <a:pt x="2415" y="310"/>
                </a:lnTo>
                <a:lnTo>
                  <a:pt x="2416" y="303"/>
                </a:lnTo>
                <a:lnTo>
                  <a:pt x="2416" y="292"/>
                </a:lnTo>
                <a:lnTo>
                  <a:pt x="2417" y="306"/>
                </a:lnTo>
                <a:lnTo>
                  <a:pt x="2418" y="285"/>
                </a:lnTo>
                <a:lnTo>
                  <a:pt x="2418" y="296"/>
                </a:lnTo>
                <a:lnTo>
                  <a:pt x="2419" y="297"/>
                </a:lnTo>
                <a:lnTo>
                  <a:pt x="2419" y="301"/>
                </a:lnTo>
                <a:lnTo>
                  <a:pt x="2420" y="310"/>
                </a:lnTo>
                <a:lnTo>
                  <a:pt x="2421" y="317"/>
                </a:lnTo>
                <a:lnTo>
                  <a:pt x="2421" y="321"/>
                </a:lnTo>
                <a:lnTo>
                  <a:pt x="2422" y="322"/>
                </a:lnTo>
                <a:lnTo>
                  <a:pt x="2422" y="323"/>
                </a:lnTo>
                <a:lnTo>
                  <a:pt x="2423" y="324"/>
                </a:lnTo>
                <a:lnTo>
                  <a:pt x="2423" y="322"/>
                </a:lnTo>
                <a:lnTo>
                  <a:pt x="2424" y="325"/>
                </a:lnTo>
                <a:lnTo>
                  <a:pt x="2425" y="323"/>
                </a:lnTo>
                <a:lnTo>
                  <a:pt x="2425" y="324"/>
                </a:lnTo>
                <a:lnTo>
                  <a:pt x="2426" y="323"/>
                </a:lnTo>
                <a:lnTo>
                  <a:pt x="2426" y="319"/>
                </a:lnTo>
                <a:lnTo>
                  <a:pt x="2427" y="320"/>
                </a:lnTo>
                <a:lnTo>
                  <a:pt x="2428" y="317"/>
                </a:lnTo>
                <a:lnTo>
                  <a:pt x="2428" y="318"/>
                </a:lnTo>
                <a:lnTo>
                  <a:pt x="2429" y="336"/>
                </a:lnTo>
                <a:lnTo>
                  <a:pt x="2429" y="309"/>
                </a:lnTo>
                <a:lnTo>
                  <a:pt x="2430" y="266"/>
                </a:lnTo>
                <a:lnTo>
                  <a:pt x="2431" y="222"/>
                </a:lnTo>
                <a:lnTo>
                  <a:pt x="2431" y="179"/>
                </a:lnTo>
                <a:lnTo>
                  <a:pt x="2432" y="136"/>
                </a:lnTo>
                <a:lnTo>
                  <a:pt x="2433" y="180"/>
                </a:lnTo>
                <a:lnTo>
                  <a:pt x="2433" y="224"/>
                </a:lnTo>
                <a:lnTo>
                  <a:pt x="2434" y="267"/>
                </a:lnTo>
                <a:lnTo>
                  <a:pt x="2434" y="311"/>
                </a:lnTo>
                <a:lnTo>
                  <a:pt x="2435" y="354"/>
                </a:lnTo>
                <a:lnTo>
                  <a:pt x="2436" y="372"/>
                </a:lnTo>
                <a:lnTo>
                  <a:pt x="2436" y="370"/>
                </a:lnTo>
                <a:lnTo>
                  <a:pt x="2437" y="372"/>
                </a:lnTo>
                <a:lnTo>
                  <a:pt x="2437" y="372"/>
                </a:lnTo>
                <a:lnTo>
                  <a:pt x="2438" y="372"/>
                </a:lnTo>
                <a:lnTo>
                  <a:pt x="2438" y="375"/>
                </a:lnTo>
                <a:lnTo>
                  <a:pt x="2439" y="374"/>
                </a:lnTo>
                <a:lnTo>
                  <a:pt x="2439" y="376"/>
                </a:lnTo>
                <a:lnTo>
                  <a:pt x="2440" y="377"/>
                </a:lnTo>
                <a:lnTo>
                  <a:pt x="2441" y="379"/>
                </a:lnTo>
                <a:lnTo>
                  <a:pt x="2441" y="379"/>
                </a:lnTo>
                <a:lnTo>
                  <a:pt x="2442" y="379"/>
                </a:lnTo>
                <a:lnTo>
                  <a:pt x="2442" y="379"/>
                </a:lnTo>
                <a:lnTo>
                  <a:pt x="2443" y="375"/>
                </a:lnTo>
                <a:lnTo>
                  <a:pt x="2444" y="375"/>
                </a:lnTo>
                <a:lnTo>
                  <a:pt x="2444" y="370"/>
                </a:lnTo>
                <a:lnTo>
                  <a:pt x="2445" y="364"/>
                </a:lnTo>
                <a:lnTo>
                  <a:pt x="2446" y="357"/>
                </a:lnTo>
                <a:lnTo>
                  <a:pt x="2446" y="346"/>
                </a:lnTo>
                <a:lnTo>
                  <a:pt x="2447" y="337"/>
                </a:lnTo>
                <a:lnTo>
                  <a:pt x="2447" y="323"/>
                </a:lnTo>
                <a:lnTo>
                  <a:pt x="2448" y="316"/>
                </a:lnTo>
                <a:lnTo>
                  <a:pt x="2449" y="300"/>
                </a:lnTo>
                <a:lnTo>
                  <a:pt x="2449" y="293"/>
                </a:lnTo>
                <a:lnTo>
                  <a:pt x="2450" y="286"/>
                </a:lnTo>
                <a:lnTo>
                  <a:pt x="2450" y="284"/>
                </a:lnTo>
                <a:lnTo>
                  <a:pt x="2451" y="292"/>
                </a:lnTo>
                <a:lnTo>
                  <a:pt x="2452" y="292"/>
                </a:lnTo>
                <a:lnTo>
                  <a:pt x="2452" y="300"/>
                </a:lnTo>
                <a:lnTo>
                  <a:pt x="2453" y="302"/>
                </a:lnTo>
                <a:lnTo>
                  <a:pt x="2453" y="305"/>
                </a:lnTo>
                <a:lnTo>
                  <a:pt x="2454" y="307"/>
                </a:lnTo>
                <a:lnTo>
                  <a:pt x="2454" y="308"/>
                </a:lnTo>
                <a:lnTo>
                  <a:pt x="2455" y="312"/>
                </a:lnTo>
                <a:lnTo>
                  <a:pt x="2456" y="309"/>
                </a:lnTo>
                <a:lnTo>
                  <a:pt x="2456" y="314"/>
                </a:lnTo>
                <a:lnTo>
                  <a:pt x="2457" y="312"/>
                </a:lnTo>
                <a:lnTo>
                  <a:pt x="2457" y="312"/>
                </a:lnTo>
                <a:lnTo>
                  <a:pt x="2458" y="315"/>
                </a:lnTo>
                <a:lnTo>
                  <a:pt x="2459" y="308"/>
                </a:lnTo>
                <a:lnTo>
                  <a:pt x="2459" y="313"/>
                </a:lnTo>
                <a:lnTo>
                  <a:pt x="2460" y="311"/>
                </a:lnTo>
                <a:lnTo>
                  <a:pt x="2460" y="314"/>
                </a:lnTo>
                <a:lnTo>
                  <a:pt x="2461" y="314"/>
                </a:lnTo>
                <a:lnTo>
                  <a:pt x="2462" y="315"/>
                </a:lnTo>
                <a:lnTo>
                  <a:pt x="2462" y="318"/>
                </a:lnTo>
                <a:lnTo>
                  <a:pt x="2463" y="318"/>
                </a:lnTo>
                <a:lnTo>
                  <a:pt x="2464" y="322"/>
                </a:lnTo>
                <a:lnTo>
                  <a:pt x="2464" y="322"/>
                </a:lnTo>
                <a:lnTo>
                  <a:pt x="2465" y="324"/>
                </a:lnTo>
                <a:lnTo>
                  <a:pt x="2465" y="323"/>
                </a:lnTo>
                <a:lnTo>
                  <a:pt x="2466" y="323"/>
                </a:lnTo>
                <a:lnTo>
                  <a:pt x="2466" y="326"/>
                </a:lnTo>
                <a:lnTo>
                  <a:pt x="2467" y="322"/>
                </a:lnTo>
                <a:lnTo>
                  <a:pt x="2468" y="327"/>
                </a:lnTo>
                <a:lnTo>
                  <a:pt x="2468" y="323"/>
                </a:lnTo>
                <a:lnTo>
                  <a:pt x="2469" y="319"/>
                </a:lnTo>
                <a:lnTo>
                  <a:pt x="2469" y="324"/>
                </a:lnTo>
                <a:lnTo>
                  <a:pt x="2470" y="317"/>
                </a:lnTo>
                <a:lnTo>
                  <a:pt x="2470" y="323"/>
                </a:lnTo>
                <a:lnTo>
                  <a:pt x="2471" y="315"/>
                </a:lnTo>
                <a:lnTo>
                  <a:pt x="2472" y="318"/>
                </a:lnTo>
                <a:lnTo>
                  <a:pt x="2472" y="309"/>
                </a:lnTo>
                <a:lnTo>
                  <a:pt x="2473" y="309"/>
                </a:lnTo>
                <a:lnTo>
                  <a:pt x="2473" y="312"/>
                </a:lnTo>
                <a:lnTo>
                  <a:pt x="2474" y="303"/>
                </a:lnTo>
                <a:lnTo>
                  <a:pt x="2475" y="292"/>
                </a:lnTo>
                <a:lnTo>
                  <a:pt x="2475" y="294"/>
                </a:lnTo>
                <a:lnTo>
                  <a:pt x="2476" y="291"/>
                </a:lnTo>
                <a:lnTo>
                  <a:pt x="2477" y="288"/>
                </a:lnTo>
                <a:lnTo>
                  <a:pt x="2477" y="294"/>
                </a:lnTo>
                <a:lnTo>
                  <a:pt x="2478" y="297"/>
                </a:lnTo>
                <a:lnTo>
                  <a:pt x="2478" y="299"/>
                </a:lnTo>
                <a:lnTo>
                  <a:pt x="2479" y="317"/>
                </a:lnTo>
                <a:lnTo>
                  <a:pt x="2480" y="318"/>
                </a:lnTo>
                <a:lnTo>
                  <a:pt x="2480" y="321"/>
                </a:lnTo>
                <a:lnTo>
                  <a:pt x="2481" y="321"/>
                </a:lnTo>
                <a:lnTo>
                  <a:pt x="2481" y="320"/>
                </a:lnTo>
                <a:lnTo>
                  <a:pt x="2482" y="323"/>
                </a:lnTo>
                <a:lnTo>
                  <a:pt x="2482" y="321"/>
                </a:lnTo>
                <a:lnTo>
                  <a:pt x="2483" y="323"/>
                </a:lnTo>
                <a:lnTo>
                  <a:pt x="2484" y="323"/>
                </a:lnTo>
                <a:lnTo>
                  <a:pt x="2484" y="321"/>
                </a:lnTo>
                <a:lnTo>
                  <a:pt x="2485" y="324"/>
                </a:lnTo>
                <a:lnTo>
                  <a:pt x="2485" y="321"/>
                </a:lnTo>
                <a:lnTo>
                  <a:pt x="2486" y="320"/>
                </a:lnTo>
                <a:lnTo>
                  <a:pt x="2487" y="317"/>
                </a:lnTo>
                <a:lnTo>
                  <a:pt x="2487" y="327"/>
                </a:lnTo>
                <a:lnTo>
                  <a:pt x="2488" y="340"/>
                </a:lnTo>
                <a:lnTo>
                  <a:pt x="2488" y="297"/>
                </a:lnTo>
                <a:lnTo>
                  <a:pt x="2489" y="254"/>
                </a:lnTo>
                <a:lnTo>
                  <a:pt x="2490" y="210"/>
                </a:lnTo>
                <a:lnTo>
                  <a:pt x="2490" y="167"/>
                </a:lnTo>
                <a:lnTo>
                  <a:pt x="2491" y="211"/>
                </a:lnTo>
                <a:lnTo>
                  <a:pt x="2491" y="254"/>
                </a:lnTo>
                <a:lnTo>
                  <a:pt x="2492" y="298"/>
                </a:lnTo>
                <a:lnTo>
                  <a:pt x="2493" y="342"/>
                </a:lnTo>
                <a:lnTo>
                  <a:pt x="2493" y="376"/>
                </a:lnTo>
                <a:lnTo>
                  <a:pt x="2494" y="370"/>
                </a:lnTo>
                <a:lnTo>
                  <a:pt x="2495" y="375"/>
                </a:lnTo>
                <a:lnTo>
                  <a:pt x="2495" y="371"/>
                </a:lnTo>
                <a:lnTo>
                  <a:pt x="2496" y="376"/>
                </a:lnTo>
                <a:lnTo>
                  <a:pt x="2496" y="376"/>
                </a:lnTo>
                <a:lnTo>
                  <a:pt x="2497" y="374"/>
                </a:lnTo>
                <a:lnTo>
                  <a:pt x="2497" y="379"/>
                </a:lnTo>
                <a:lnTo>
                  <a:pt x="2498" y="379"/>
                </a:lnTo>
                <a:lnTo>
                  <a:pt x="2498" y="388"/>
                </a:lnTo>
                <a:lnTo>
                  <a:pt x="2499" y="380"/>
                </a:lnTo>
                <a:lnTo>
                  <a:pt x="2500" y="385"/>
                </a:lnTo>
                <a:lnTo>
                  <a:pt x="2500" y="386"/>
                </a:lnTo>
                <a:lnTo>
                  <a:pt x="2501" y="385"/>
                </a:lnTo>
                <a:lnTo>
                  <a:pt x="2501" y="388"/>
                </a:lnTo>
                <a:lnTo>
                  <a:pt x="2502" y="384"/>
                </a:lnTo>
                <a:lnTo>
                  <a:pt x="2503" y="385"/>
                </a:lnTo>
                <a:lnTo>
                  <a:pt x="2503" y="379"/>
                </a:lnTo>
                <a:lnTo>
                  <a:pt x="2504" y="374"/>
                </a:lnTo>
                <a:lnTo>
                  <a:pt x="2505" y="367"/>
                </a:lnTo>
                <a:lnTo>
                  <a:pt x="2505" y="358"/>
                </a:lnTo>
                <a:lnTo>
                  <a:pt x="2506" y="350"/>
                </a:lnTo>
                <a:lnTo>
                  <a:pt x="2506" y="339"/>
                </a:lnTo>
                <a:lnTo>
                  <a:pt x="2507" y="331"/>
                </a:lnTo>
                <a:lnTo>
                  <a:pt x="2508" y="320"/>
                </a:lnTo>
                <a:lnTo>
                  <a:pt x="2508" y="308"/>
                </a:lnTo>
                <a:lnTo>
                  <a:pt x="2509" y="309"/>
                </a:lnTo>
                <a:lnTo>
                  <a:pt x="2509" y="305"/>
                </a:lnTo>
                <a:lnTo>
                  <a:pt x="2510" y="308"/>
                </a:lnTo>
                <a:lnTo>
                  <a:pt x="2511" y="312"/>
                </a:lnTo>
                <a:lnTo>
                  <a:pt x="2511" y="315"/>
                </a:lnTo>
                <a:lnTo>
                  <a:pt x="2512" y="320"/>
                </a:lnTo>
                <a:lnTo>
                  <a:pt x="2512" y="320"/>
                </a:lnTo>
                <a:lnTo>
                  <a:pt x="2513" y="326"/>
                </a:lnTo>
                <a:lnTo>
                  <a:pt x="2513" y="323"/>
                </a:lnTo>
                <a:lnTo>
                  <a:pt x="2514" y="326"/>
                </a:lnTo>
                <a:lnTo>
                  <a:pt x="2514" y="326"/>
                </a:lnTo>
                <a:lnTo>
                  <a:pt x="2515" y="329"/>
                </a:lnTo>
                <a:lnTo>
                  <a:pt x="2516" y="328"/>
                </a:lnTo>
                <a:lnTo>
                  <a:pt x="2516" y="326"/>
                </a:lnTo>
                <a:lnTo>
                  <a:pt x="2517" y="328"/>
                </a:lnTo>
                <a:lnTo>
                  <a:pt x="2518" y="330"/>
                </a:lnTo>
                <a:lnTo>
                  <a:pt x="2518" y="330"/>
                </a:lnTo>
                <a:lnTo>
                  <a:pt x="2519" y="329"/>
                </a:lnTo>
                <a:lnTo>
                  <a:pt x="2519" y="330"/>
                </a:lnTo>
                <a:lnTo>
                  <a:pt x="2520" y="329"/>
                </a:lnTo>
                <a:lnTo>
                  <a:pt x="2521" y="328"/>
                </a:lnTo>
                <a:lnTo>
                  <a:pt x="2521" y="331"/>
                </a:lnTo>
                <a:lnTo>
                  <a:pt x="2522" y="329"/>
                </a:lnTo>
                <a:lnTo>
                  <a:pt x="2522" y="333"/>
                </a:lnTo>
                <a:lnTo>
                  <a:pt x="2523" y="333"/>
                </a:lnTo>
                <a:lnTo>
                  <a:pt x="2524" y="332"/>
                </a:lnTo>
                <a:lnTo>
                  <a:pt x="2524" y="333"/>
                </a:lnTo>
                <a:lnTo>
                  <a:pt x="2525" y="331"/>
                </a:lnTo>
                <a:lnTo>
                  <a:pt x="2525" y="333"/>
                </a:lnTo>
                <a:lnTo>
                  <a:pt x="2526" y="329"/>
                </a:lnTo>
                <a:lnTo>
                  <a:pt x="2527" y="333"/>
                </a:lnTo>
                <a:lnTo>
                  <a:pt x="2527" y="331"/>
                </a:lnTo>
                <a:lnTo>
                  <a:pt x="2528" y="329"/>
                </a:lnTo>
                <a:lnTo>
                  <a:pt x="2528" y="330"/>
                </a:lnTo>
                <a:lnTo>
                  <a:pt x="2529" y="326"/>
                </a:lnTo>
                <a:lnTo>
                  <a:pt x="2529" y="325"/>
                </a:lnTo>
                <a:lnTo>
                  <a:pt x="2530" y="320"/>
                </a:lnTo>
                <a:lnTo>
                  <a:pt x="2531" y="316"/>
                </a:lnTo>
                <a:lnTo>
                  <a:pt x="2531" y="315"/>
                </a:lnTo>
                <a:lnTo>
                  <a:pt x="2532" y="310"/>
                </a:lnTo>
                <a:lnTo>
                  <a:pt x="2532" y="310"/>
                </a:lnTo>
                <a:lnTo>
                  <a:pt x="2533" y="289"/>
                </a:lnTo>
                <a:lnTo>
                  <a:pt x="2534" y="305"/>
                </a:lnTo>
                <a:lnTo>
                  <a:pt x="2534" y="288"/>
                </a:lnTo>
                <a:lnTo>
                  <a:pt x="2535" y="293"/>
                </a:lnTo>
                <a:lnTo>
                  <a:pt x="2536" y="302"/>
                </a:lnTo>
                <a:lnTo>
                  <a:pt x="2536" y="302"/>
                </a:lnTo>
                <a:lnTo>
                  <a:pt x="2537" y="308"/>
                </a:lnTo>
                <a:lnTo>
                  <a:pt x="2537" y="318"/>
                </a:lnTo>
                <a:lnTo>
                  <a:pt x="2538" y="324"/>
                </a:lnTo>
                <a:lnTo>
                  <a:pt x="2539" y="320"/>
                </a:lnTo>
                <a:lnTo>
                  <a:pt x="2539" y="328"/>
                </a:lnTo>
                <a:lnTo>
                  <a:pt x="2540" y="320"/>
                </a:lnTo>
                <a:lnTo>
                  <a:pt x="2540" y="327"/>
                </a:lnTo>
                <a:lnTo>
                  <a:pt x="2541" y="327"/>
                </a:lnTo>
                <a:lnTo>
                  <a:pt x="2541" y="320"/>
                </a:lnTo>
                <a:lnTo>
                  <a:pt x="2542" y="327"/>
                </a:lnTo>
                <a:lnTo>
                  <a:pt x="2543" y="320"/>
                </a:lnTo>
                <a:lnTo>
                  <a:pt x="2543" y="319"/>
                </a:lnTo>
                <a:lnTo>
                  <a:pt x="2544" y="325"/>
                </a:lnTo>
                <a:lnTo>
                  <a:pt x="2544" y="315"/>
                </a:lnTo>
                <a:lnTo>
                  <a:pt x="2545" y="317"/>
                </a:lnTo>
                <a:lnTo>
                  <a:pt x="2545" y="325"/>
                </a:lnTo>
                <a:lnTo>
                  <a:pt x="2546" y="346"/>
                </a:lnTo>
                <a:lnTo>
                  <a:pt x="2547" y="302"/>
                </a:lnTo>
                <a:lnTo>
                  <a:pt x="2547" y="259"/>
                </a:lnTo>
                <a:lnTo>
                  <a:pt x="2548" y="216"/>
                </a:lnTo>
                <a:lnTo>
                  <a:pt x="2549" y="172"/>
                </a:lnTo>
                <a:lnTo>
                  <a:pt x="2549" y="216"/>
                </a:lnTo>
                <a:lnTo>
                  <a:pt x="2550" y="260"/>
                </a:lnTo>
                <a:lnTo>
                  <a:pt x="2550" y="303"/>
                </a:lnTo>
                <a:lnTo>
                  <a:pt x="2551" y="347"/>
                </a:lnTo>
                <a:lnTo>
                  <a:pt x="2552" y="374"/>
                </a:lnTo>
                <a:lnTo>
                  <a:pt x="2552" y="371"/>
                </a:lnTo>
                <a:lnTo>
                  <a:pt x="2553" y="367"/>
                </a:lnTo>
                <a:lnTo>
                  <a:pt x="2553" y="370"/>
                </a:lnTo>
                <a:lnTo>
                  <a:pt x="2554" y="372"/>
                </a:lnTo>
                <a:lnTo>
                  <a:pt x="2555" y="367"/>
                </a:lnTo>
                <a:lnTo>
                  <a:pt x="2555" y="378"/>
                </a:lnTo>
                <a:lnTo>
                  <a:pt x="2556" y="374"/>
                </a:lnTo>
                <a:lnTo>
                  <a:pt x="2556" y="379"/>
                </a:lnTo>
                <a:lnTo>
                  <a:pt x="2557" y="381"/>
                </a:lnTo>
                <a:lnTo>
                  <a:pt x="2557" y="381"/>
                </a:lnTo>
                <a:lnTo>
                  <a:pt x="2558" y="381"/>
                </a:lnTo>
                <a:lnTo>
                  <a:pt x="2559" y="381"/>
                </a:lnTo>
                <a:lnTo>
                  <a:pt x="2559" y="381"/>
                </a:lnTo>
                <a:lnTo>
                  <a:pt x="2560" y="379"/>
                </a:lnTo>
                <a:lnTo>
                  <a:pt x="2560" y="383"/>
                </a:lnTo>
                <a:lnTo>
                  <a:pt x="2561" y="372"/>
                </a:lnTo>
                <a:lnTo>
                  <a:pt x="2562" y="371"/>
                </a:lnTo>
                <a:lnTo>
                  <a:pt x="2562" y="365"/>
                </a:lnTo>
                <a:lnTo>
                  <a:pt x="2563" y="354"/>
                </a:lnTo>
                <a:lnTo>
                  <a:pt x="2563" y="348"/>
                </a:lnTo>
                <a:lnTo>
                  <a:pt x="2564" y="336"/>
                </a:lnTo>
                <a:lnTo>
                  <a:pt x="2565" y="325"/>
                </a:lnTo>
                <a:lnTo>
                  <a:pt x="2565" y="312"/>
                </a:lnTo>
                <a:lnTo>
                  <a:pt x="2566" y="302"/>
                </a:lnTo>
                <a:lnTo>
                  <a:pt x="2567" y="294"/>
                </a:lnTo>
                <a:lnTo>
                  <a:pt x="2567" y="289"/>
                </a:lnTo>
                <a:lnTo>
                  <a:pt x="2568" y="293"/>
                </a:lnTo>
                <a:lnTo>
                  <a:pt x="2568" y="293"/>
                </a:lnTo>
                <a:lnTo>
                  <a:pt x="2569" y="301"/>
                </a:lnTo>
                <a:lnTo>
                  <a:pt x="2570" y="305"/>
                </a:lnTo>
                <a:lnTo>
                  <a:pt x="2570" y="307"/>
                </a:lnTo>
                <a:lnTo>
                  <a:pt x="2571" y="312"/>
                </a:lnTo>
                <a:lnTo>
                  <a:pt x="2571" y="312"/>
                </a:lnTo>
                <a:lnTo>
                  <a:pt x="2572" y="315"/>
                </a:lnTo>
                <a:lnTo>
                  <a:pt x="2572" y="312"/>
                </a:lnTo>
                <a:lnTo>
                  <a:pt x="2573" y="316"/>
                </a:lnTo>
                <a:lnTo>
                  <a:pt x="2574" y="315"/>
                </a:lnTo>
                <a:lnTo>
                  <a:pt x="2574" y="317"/>
                </a:lnTo>
                <a:lnTo>
                  <a:pt x="2575" y="318"/>
                </a:lnTo>
                <a:lnTo>
                  <a:pt x="2575" y="317"/>
                </a:lnTo>
                <a:lnTo>
                  <a:pt x="2576" y="321"/>
                </a:lnTo>
                <a:lnTo>
                  <a:pt x="2576" y="320"/>
                </a:lnTo>
                <a:lnTo>
                  <a:pt x="2577" y="322"/>
                </a:lnTo>
                <a:lnTo>
                  <a:pt x="2578" y="321"/>
                </a:lnTo>
                <a:lnTo>
                  <a:pt x="2578" y="322"/>
                </a:lnTo>
                <a:lnTo>
                  <a:pt x="2579" y="325"/>
                </a:lnTo>
                <a:lnTo>
                  <a:pt x="2580" y="322"/>
                </a:lnTo>
                <a:lnTo>
                  <a:pt x="2580" y="326"/>
                </a:lnTo>
                <a:lnTo>
                  <a:pt x="2581" y="324"/>
                </a:lnTo>
                <a:lnTo>
                  <a:pt x="2581" y="326"/>
                </a:lnTo>
                <a:lnTo>
                  <a:pt x="2582" y="330"/>
                </a:lnTo>
                <a:lnTo>
                  <a:pt x="2583" y="326"/>
                </a:lnTo>
                <a:lnTo>
                  <a:pt x="2583" y="330"/>
                </a:lnTo>
                <a:lnTo>
                  <a:pt x="2584" y="326"/>
                </a:lnTo>
                <a:lnTo>
                  <a:pt x="2585" y="325"/>
                </a:lnTo>
                <a:lnTo>
                  <a:pt x="2585" y="325"/>
                </a:lnTo>
                <a:lnTo>
                  <a:pt x="2586" y="323"/>
                </a:lnTo>
                <a:lnTo>
                  <a:pt x="2586" y="323"/>
                </a:lnTo>
                <a:lnTo>
                  <a:pt x="2587" y="320"/>
                </a:lnTo>
                <a:lnTo>
                  <a:pt x="2587" y="321"/>
                </a:lnTo>
                <a:lnTo>
                  <a:pt x="2588" y="319"/>
                </a:lnTo>
                <a:lnTo>
                  <a:pt x="2588" y="317"/>
                </a:lnTo>
                <a:lnTo>
                  <a:pt x="2589" y="317"/>
                </a:lnTo>
                <a:lnTo>
                  <a:pt x="2590" y="311"/>
                </a:lnTo>
                <a:lnTo>
                  <a:pt x="2590" y="309"/>
                </a:lnTo>
                <a:lnTo>
                  <a:pt x="2591" y="305"/>
                </a:lnTo>
                <a:lnTo>
                  <a:pt x="2591" y="305"/>
                </a:lnTo>
                <a:lnTo>
                  <a:pt x="2592" y="299"/>
                </a:lnTo>
                <a:lnTo>
                  <a:pt x="2593" y="284"/>
                </a:lnTo>
                <a:lnTo>
                  <a:pt x="2593" y="290"/>
                </a:lnTo>
                <a:lnTo>
                  <a:pt x="2594" y="284"/>
                </a:lnTo>
                <a:lnTo>
                  <a:pt x="2594" y="284"/>
                </a:lnTo>
                <a:lnTo>
                  <a:pt x="2595" y="290"/>
                </a:lnTo>
                <a:lnTo>
                  <a:pt x="2596" y="289"/>
                </a:lnTo>
                <a:lnTo>
                  <a:pt x="2596" y="293"/>
                </a:lnTo>
                <a:lnTo>
                  <a:pt x="2597" y="307"/>
                </a:lnTo>
                <a:lnTo>
                  <a:pt x="2598" y="312"/>
                </a:lnTo>
                <a:lnTo>
                  <a:pt x="2598" y="312"/>
                </a:lnTo>
                <a:lnTo>
                  <a:pt x="2599" y="316"/>
                </a:lnTo>
                <a:lnTo>
                  <a:pt x="2599" y="314"/>
                </a:lnTo>
                <a:lnTo>
                  <a:pt x="2600" y="316"/>
                </a:lnTo>
                <a:lnTo>
                  <a:pt x="2601" y="317"/>
                </a:lnTo>
                <a:lnTo>
                  <a:pt x="2601" y="315"/>
                </a:lnTo>
                <a:lnTo>
                  <a:pt x="2602" y="318"/>
                </a:lnTo>
                <a:lnTo>
                  <a:pt x="2602" y="313"/>
                </a:lnTo>
                <a:lnTo>
                  <a:pt x="2603" y="314"/>
                </a:lnTo>
                <a:lnTo>
                  <a:pt x="2603" y="312"/>
                </a:lnTo>
                <a:lnTo>
                  <a:pt x="2604" y="312"/>
                </a:lnTo>
                <a:lnTo>
                  <a:pt x="2604" y="310"/>
                </a:lnTo>
                <a:lnTo>
                  <a:pt x="2605" y="323"/>
                </a:lnTo>
                <a:lnTo>
                  <a:pt x="2606" y="331"/>
                </a:lnTo>
                <a:lnTo>
                  <a:pt x="2606" y="287"/>
                </a:lnTo>
                <a:lnTo>
                  <a:pt x="2607" y="244"/>
                </a:lnTo>
                <a:lnTo>
                  <a:pt x="2607" y="201"/>
                </a:lnTo>
                <a:lnTo>
                  <a:pt x="2608" y="157"/>
                </a:lnTo>
                <a:lnTo>
                  <a:pt x="2609" y="201"/>
                </a:lnTo>
                <a:lnTo>
                  <a:pt x="2609" y="245"/>
                </a:lnTo>
                <a:lnTo>
                  <a:pt x="2610" y="289"/>
                </a:lnTo>
                <a:lnTo>
                  <a:pt x="2611" y="332"/>
                </a:lnTo>
                <a:lnTo>
                  <a:pt x="2611" y="371"/>
                </a:lnTo>
                <a:lnTo>
                  <a:pt x="2612" y="363"/>
                </a:lnTo>
                <a:lnTo>
                  <a:pt x="2612" y="364"/>
                </a:lnTo>
                <a:lnTo>
                  <a:pt x="2613" y="366"/>
                </a:lnTo>
                <a:lnTo>
                  <a:pt x="2614" y="365"/>
                </a:lnTo>
                <a:lnTo>
                  <a:pt x="2614" y="369"/>
                </a:lnTo>
                <a:lnTo>
                  <a:pt x="2615" y="369"/>
                </a:lnTo>
                <a:lnTo>
                  <a:pt x="2615" y="370"/>
                </a:lnTo>
                <a:lnTo>
                  <a:pt x="2616" y="372"/>
                </a:lnTo>
                <a:lnTo>
                  <a:pt x="2617" y="373"/>
                </a:lnTo>
                <a:lnTo>
                  <a:pt x="2617" y="376"/>
                </a:lnTo>
                <a:lnTo>
                  <a:pt x="2618" y="374"/>
                </a:lnTo>
                <a:lnTo>
                  <a:pt x="2618" y="378"/>
                </a:lnTo>
                <a:lnTo>
                  <a:pt x="2619" y="374"/>
                </a:lnTo>
                <a:lnTo>
                  <a:pt x="2619" y="375"/>
                </a:lnTo>
                <a:lnTo>
                  <a:pt x="2620" y="373"/>
                </a:lnTo>
                <a:lnTo>
                  <a:pt x="2620" y="369"/>
                </a:lnTo>
                <a:lnTo>
                  <a:pt x="2621" y="366"/>
                </a:lnTo>
                <a:lnTo>
                  <a:pt x="2622" y="358"/>
                </a:lnTo>
                <a:lnTo>
                  <a:pt x="2622" y="352"/>
                </a:lnTo>
                <a:lnTo>
                  <a:pt x="2623" y="340"/>
                </a:lnTo>
                <a:lnTo>
                  <a:pt x="2624" y="331"/>
                </a:lnTo>
                <a:lnTo>
                  <a:pt x="2624" y="319"/>
                </a:lnTo>
                <a:lnTo>
                  <a:pt x="2625" y="306"/>
                </a:lnTo>
                <a:lnTo>
                  <a:pt x="2625" y="298"/>
                </a:lnTo>
                <a:lnTo>
                  <a:pt x="2626" y="285"/>
                </a:lnTo>
                <a:lnTo>
                  <a:pt x="2627" y="284"/>
                </a:lnTo>
                <a:lnTo>
                  <a:pt x="2627" y="284"/>
                </a:lnTo>
                <a:lnTo>
                  <a:pt x="2628" y="286"/>
                </a:lnTo>
                <a:lnTo>
                  <a:pt x="2629" y="293"/>
                </a:lnTo>
                <a:lnTo>
                  <a:pt x="2629" y="295"/>
                </a:lnTo>
                <a:lnTo>
                  <a:pt x="2630" y="299"/>
                </a:lnTo>
                <a:lnTo>
                  <a:pt x="2630" y="299"/>
                </a:lnTo>
                <a:lnTo>
                  <a:pt x="2631" y="303"/>
                </a:lnTo>
                <a:lnTo>
                  <a:pt x="2631" y="304"/>
                </a:lnTo>
                <a:lnTo>
                  <a:pt x="2632" y="304"/>
                </a:lnTo>
                <a:lnTo>
                  <a:pt x="2633" y="308"/>
                </a:lnTo>
                <a:lnTo>
                  <a:pt x="2633" y="305"/>
                </a:lnTo>
                <a:lnTo>
                  <a:pt x="2634" y="307"/>
                </a:lnTo>
                <a:lnTo>
                  <a:pt x="2634" y="308"/>
                </a:lnTo>
                <a:lnTo>
                  <a:pt x="2635" y="307"/>
                </a:lnTo>
                <a:lnTo>
                  <a:pt x="2635" y="308"/>
                </a:lnTo>
                <a:lnTo>
                  <a:pt x="2636" y="304"/>
                </a:lnTo>
                <a:lnTo>
                  <a:pt x="2637" y="308"/>
                </a:lnTo>
                <a:lnTo>
                  <a:pt x="2637" y="306"/>
                </a:lnTo>
                <a:lnTo>
                  <a:pt x="2638" y="312"/>
                </a:lnTo>
                <a:lnTo>
                  <a:pt x="2638" y="312"/>
                </a:lnTo>
                <a:lnTo>
                  <a:pt x="2639" y="314"/>
                </a:lnTo>
                <a:lnTo>
                  <a:pt x="2640" y="318"/>
                </a:lnTo>
                <a:lnTo>
                  <a:pt x="2640" y="313"/>
                </a:lnTo>
                <a:lnTo>
                  <a:pt x="2641" y="321"/>
                </a:lnTo>
                <a:lnTo>
                  <a:pt x="2642" y="318"/>
                </a:lnTo>
                <a:lnTo>
                  <a:pt x="2642" y="323"/>
                </a:lnTo>
                <a:lnTo>
                  <a:pt x="2643" y="320"/>
                </a:lnTo>
                <a:lnTo>
                  <a:pt x="2643" y="324"/>
                </a:lnTo>
                <a:lnTo>
                  <a:pt x="2644" y="323"/>
                </a:lnTo>
                <a:lnTo>
                  <a:pt x="2645" y="318"/>
                </a:lnTo>
                <a:lnTo>
                  <a:pt x="2645" y="320"/>
                </a:lnTo>
                <a:lnTo>
                  <a:pt x="2646" y="318"/>
                </a:lnTo>
                <a:lnTo>
                  <a:pt x="2646" y="314"/>
                </a:lnTo>
                <a:lnTo>
                  <a:pt x="2647" y="318"/>
                </a:lnTo>
                <a:lnTo>
                  <a:pt x="2647" y="312"/>
                </a:lnTo>
                <a:lnTo>
                  <a:pt x="2648" y="317"/>
                </a:lnTo>
                <a:lnTo>
                  <a:pt x="2649" y="311"/>
                </a:lnTo>
                <a:lnTo>
                  <a:pt x="2649" y="312"/>
                </a:lnTo>
                <a:lnTo>
                  <a:pt x="2650" y="307"/>
                </a:lnTo>
                <a:lnTo>
                  <a:pt x="2650" y="304"/>
                </a:lnTo>
                <a:lnTo>
                  <a:pt x="2651" y="300"/>
                </a:lnTo>
                <a:lnTo>
                  <a:pt x="2651" y="297"/>
                </a:lnTo>
                <a:lnTo>
                  <a:pt x="2652" y="280"/>
                </a:lnTo>
                <a:lnTo>
                  <a:pt x="2653" y="297"/>
                </a:lnTo>
                <a:lnTo>
                  <a:pt x="2653" y="285"/>
                </a:lnTo>
                <a:lnTo>
                  <a:pt x="2654" y="284"/>
                </a:lnTo>
                <a:lnTo>
                  <a:pt x="2655" y="288"/>
                </a:lnTo>
                <a:lnTo>
                  <a:pt x="2655" y="297"/>
                </a:lnTo>
                <a:lnTo>
                  <a:pt x="2656" y="301"/>
                </a:lnTo>
                <a:lnTo>
                  <a:pt x="2656" y="310"/>
                </a:lnTo>
                <a:lnTo>
                  <a:pt x="2657" y="314"/>
                </a:lnTo>
                <a:lnTo>
                  <a:pt x="2658" y="318"/>
                </a:lnTo>
                <a:lnTo>
                  <a:pt x="2658" y="316"/>
                </a:lnTo>
                <a:lnTo>
                  <a:pt x="2659" y="315"/>
                </a:lnTo>
                <a:lnTo>
                  <a:pt x="2660" y="323"/>
                </a:lnTo>
                <a:lnTo>
                  <a:pt x="2660" y="314"/>
                </a:lnTo>
                <a:lnTo>
                  <a:pt x="2661" y="318"/>
                </a:lnTo>
                <a:lnTo>
                  <a:pt x="2661" y="317"/>
                </a:lnTo>
                <a:lnTo>
                  <a:pt x="2662" y="317"/>
                </a:lnTo>
                <a:lnTo>
                  <a:pt x="2662" y="316"/>
                </a:lnTo>
                <a:lnTo>
                  <a:pt x="2663" y="314"/>
                </a:lnTo>
                <a:lnTo>
                  <a:pt x="2663" y="314"/>
                </a:lnTo>
                <a:lnTo>
                  <a:pt x="2664" y="312"/>
                </a:lnTo>
                <a:lnTo>
                  <a:pt x="2665" y="331"/>
                </a:lnTo>
                <a:lnTo>
                  <a:pt x="2665" y="320"/>
                </a:lnTo>
                <a:lnTo>
                  <a:pt x="2666" y="277"/>
                </a:lnTo>
                <a:lnTo>
                  <a:pt x="2666" y="233"/>
                </a:lnTo>
                <a:lnTo>
                  <a:pt x="2667" y="190"/>
                </a:lnTo>
                <a:lnTo>
                  <a:pt x="2668" y="146"/>
                </a:lnTo>
                <a:lnTo>
                  <a:pt x="2668" y="190"/>
                </a:lnTo>
                <a:lnTo>
                  <a:pt x="2669" y="234"/>
                </a:lnTo>
                <a:lnTo>
                  <a:pt x="2669" y="277"/>
                </a:lnTo>
                <a:lnTo>
                  <a:pt x="2670" y="321"/>
                </a:lnTo>
                <a:lnTo>
                  <a:pt x="2671" y="365"/>
                </a:lnTo>
                <a:lnTo>
                  <a:pt x="2671" y="366"/>
                </a:lnTo>
                <a:lnTo>
                  <a:pt x="2672" y="370"/>
                </a:lnTo>
                <a:lnTo>
                  <a:pt x="2673" y="367"/>
                </a:lnTo>
                <a:lnTo>
                  <a:pt x="2673" y="372"/>
                </a:lnTo>
                <a:lnTo>
                  <a:pt x="2674" y="370"/>
                </a:lnTo>
                <a:lnTo>
                  <a:pt x="2674" y="371"/>
                </a:lnTo>
                <a:lnTo>
                  <a:pt x="2675" y="377"/>
                </a:lnTo>
                <a:lnTo>
                  <a:pt x="2676" y="377"/>
                </a:lnTo>
                <a:lnTo>
                  <a:pt x="2676" y="379"/>
                </a:lnTo>
                <a:lnTo>
                  <a:pt x="2677" y="382"/>
                </a:lnTo>
                <a:lnTo>
                  <a:pt x="2677" y="382"/>
                </a:lnTo>
                <a:lnTo>
                  <a:pt x="2678" y="383"/>
                </a:lnTo>
                <a:lnTo>
                  <a:pt x="2678" y="384"/>
                </a:lnTo>
                <a:lnTo>
                  <a:pt x="2679" y="385"/>
                </a:lnTo>
                <a:lnTo>
                  <a:pt x="2679" y="380"/>
                </a:lnTo>
                <a:lnTo>
                  <a:pt x="2680" y="377"/>
                </a:lnTo>
                <a:lnTo>
                  <a:pt x="2681" y="370"/>
                </a:lnTo>
                <a:lnTo>
                  <a:pt x="2681" y="364"/>
                </a:lnTo>
                <a:lnTo>
                  <a:pt x="2682" y="354"/>
                </a:lnTo>
                <a:lnTo>
                  <a:pt x="2682" y="346"/>
                </a:lnTo>
                <a:lnTo>
                  <a:pt x="2683" y="340"/>
                </a:lnTo>
                <a:lnTo>
                  <a:pt x="2684" y="325"/>
                </a:lnTo>
                <a:lnTo>
                  <a:pt x="2684" y="317"/>
                </a:lnTo>
                <a:lnTo>
                  <a:pt x="2685" y="305"/>
                </a:lnTo>
                <a:lnTo>
                  <a:pt x="2686" y="295"/>
                </a:lnTo>
                <a:lnTo>
                  <a:pt x="2686" y="297"/>
                </a:lnTo>
                <a:lnTo>
                  <a:pt x="2687" y="298"/>
                </a:lnTo>
                <a:lnTo>
                  <a:pt x="2687" y="303"/>
                </a:lnTo>
                <a:lnTo>
                  <a:pt x="2688" y="305"/>
                </a:lnTo>
                <a:lnTo>
                  <a:pt x="2689" y="308"/>
                </a:lnTo>
                <a:lnTo>
                  <a:pt x="2689" y="313"/>
                </a:lnTo>
                <a:lnTo>
                  <a:pt x="2690" y="314"/>
                </a:lnTo>
                <a:lnTo>
                  <a:pt x="2690" y="317"/>
                </a:lnTo>
                <a:lnTo>
                  <a:pt x="2691" y="316"/>
                </a:lnTo>
                <a:lnTo>
                  <a:pt x="2692" y="321"/>
                </a:lnTo>
                <a:lnTo>
                  <a:pt x="2692" y="317"/>
                </a:lnTo>
                <a:lnTo>
                  <a:pt x="2693" y="317"/>
                </a:lnTo>
                <a:lnTo>
                  <a:pt x="2693" y="319"/>
                </a:lnTo>
                <a:lnTo>
                  <a:pt x="2694" y="317"/>
                </a:lnTo>
                <a:lnTo>
                  <a:pt x="2694" y="320"/>
                </a:lnTo>
                <a:lnTo>
                  <a:pt x="2695" y="318"/>
                </a:lnTo>
                <a:lnTo>
                  <a:pt x="2696" y="322"/>
                </a:lnTo>
                <a:lnTo>
                  <a:pt x="2696" y="323"/>
                </a:lnTo>
                <a:lnTo>
                  <a:pt x="2697" y="320"/>
                </a:lnTo>
                <a:lnTo>
                  <a:pt x="2697" y="320"/>
                </a:lnTo>
                <a:lnTo>
                  <a:pt x="2698" y="320"/>
                </a:lnTo>
                <a:lnTo>
                  <a:pt x="2699" y="323"/>
                </a:lnTo>
                <a:lnTo>
                  <a:pt x="2699" y="321"/>
                </a:lnTo>
                <a:lnTo>
                  <a:pt x="2700" y="323"/>
                </a:lnTo>
                <a:lnTo>
                  <a:pt x="2700" y="322"/>
                </a:lnTo>
                <a:lnTo>
                  <a:pt x="2701" y="323"/>
                </a:lnTo>
                <a:lnTo>
                  <a:pt x="2702" y="323"/>
                </a:lnTo>
                <a:lnTo>
                  <a:pt x="2702" y="320"/>
                </a:lnTo>
                <a:lnTo>
                  <a:pt x="2703" y="321"/>
                </a:lnTo>
                <a:lnTo>
                  <a:pt x="2704" y="319"/>
                </a:lnTo>
                <a:lnTo>
                  <a:pt x="2704" y="318"/>
                </a:lnTo>
                <a:lnTo>
                  <a:pt x="2705" y="319"/>
                </a:lnTo>
                <a:lnTo>
                  <a:pt x="2705" y="314"/>
                </a:lnTo>
                <a:lnTo>
                  <a:pt x="2706" y="317"/>
                </a:lnTo>
                <a:lnTo>
                  <a:pt x="2706" y="317"/>
                </a:lnTo>
                <a:lnTo>
                  <a:pt x="2707" y="315"/>
                </a:lnTo>
                <a:lnTo>
                  <a:pt x="2708" y="315"/>
                </a:lnTo>
                <a:lnTo>
                  <a:pt x="2708" y="311"/>
                </a:lnTo>
                <a:lnTo>
                  <a:pt x="2709" y="308"/>
                </a:lnTo>
                <a:lnTo>
                  <a:pt x="2709" y="304"/>
                </a:lnTo>
                <a:lnTo>
                  <a:pt x="2710" y="306"/>
                </a:lnTo>
                <a:lnTo>
                  <a:pt x="2710" y="297"/>
                </a:lnTo>
                <a:lnTo>
                  <a:pt x="2711" y="292"/>
                </a:lnTo>
                <a:lnTo>
                  <a:pt x="2712" y="282"/>
                </a:lnTo>
                <a:lnTo>
                  <a:pt x="2712" y="292"/>
                </a:lnTo>
                <a:lnTo>
                  <a:pt x="2713" y="284"/>
                </a:lnTo>
                <a:lnTo>
                  <a:pt x="2713" y="288"/>
                </a:lnTo>
                <a:lnTo>
                  <a:pt x="2714" y="288"/>
                </a:lnTo>
                <a:lnTo>
                  <a:pt x="2715" y="291"/>
                </a:lnTo>
                <a:lnTo>
                  <a:pt x="2715" y="307"/>
                </a:lnTo>
                <a:lnTo>
                  <a:pt x="2716" y="310"/>
                </a:lnTo>
                <a:lnTo>
                  <a:pt x="2717" y="312"/>
                </a:lnTo>
                <a:lnTo>
                  <a:pt x="2717" y="317"/>
                </a:lnTo>
                <a:lnTo>
                  <a:pt x="2718" y="312"/>
                </a:lnTo>
                <a:lnTo>
                  <a:pt x="2718" y="316"/>
                </a:lnTo>
                <a:lnTo>
                  <a:pt x="2719" y="315"/>
                </a:lnTo>
                <a:lnTo>
                  <a:pt x="2720" y="312"/>
                </a:lnTo>
                <a:lnTo>
                  <a:pt x="2720" y="317"/>
                </a:lnTo>
                <a:lnTo>
                  <a:pt x="2721" y="314"/>
                </a:lnTo>
                <a:lnTo>
                  <a:pt x="2721" y="317"/>
                </a:lnTo>
                <a:lnTo>
                  <a:pt x="2722" y="310"/>
                </a:lnTo>
                <a:lnTo>
                  <a:pt x="2723" y="313"/>
                </a:lnTo>
                <a:lnTo>
                  <a:pt x="2723" y="306"/>
                </a:lnTo>
                <a:lnTo>
                  <a:pt x="2724" y="318"/>
                </a:lnTo>
                <a:lnTo>
                  <a:pt x="2724" y="337"/>
                </a:lnTo>
                <a:lnTo>
                  <a:pt x="2725" y="294"/>
                </a:lnTo>
                <a:lnTo>
                  <a:pt x="2725" y="250"/>
                </a:lnTo>
                <a:lnTo>
                  <a:pt x="2726" y="207"/>
                </a:lnTo>
                <a:lnTo>
                  <a:pt x="2727" y="164"/>
                </a:lnTo>
                <a:lnTo>
                  <a:pt x="2727" y="207"/>
                </a:lnTo>
                <a:lnTo>
                  <a:pt x="2728" y="251"/>
                </a:lnTo>
                <a:lnTo>
                  <a:pt x="2728" y="295"/>
                </a:lnTo>
                <a:lnTo>
                  <a:pt x="2729" y="338"/>
                </a:lnTo>
                <a:lnTo>
                  <a:pt x="2730" y="370"/>
                </a:lnTo>
                <a:lnTo>
                  <a:pt x="2730" y="364"/>
                </a:lnTo>
                <a:lnTo>
                  <a:pt x="2731" y="366"/>
                </a:lnTo>
                <a:lnTo>
                  <a:pt x="2731" y="366"/>
                </a:lnTo>
                <a:lnTo>
                  <a:pt x="2732" y="367"/>
                </a:lnTo>
                <a:lnTo>
                  <a:pt x="2733" y="370"/>
                </a:lnTo>
                <a:lnTo>
                  <a:pt x="2733" y="370"/>
                </a:lnTo>
                <a:lnTo>
                  <a:pt x="2734" y="373"/>
                </a:lnTo>
                <a:lnTo>
                  <a:pt x="2735" y="372"/>
                </a:lnTo>
                <a:lnTo>
                  <a:pt x="2735" y="375"/>
                </a:lnTo>
                <a:lnTo>
                  <a:pt x="2736" y="376"/>
                </a:lnTo>
                <a:lnTo>
                  <a:pt x="2736" y="375"/>
                </a:lnTo>
                <a:lnTo>
                  <a:pt x="2737" y="379"/>
                </a:lnTo>
                <a:lnTo>
                  <a:pt x="2737" y="375"/>
                </a:lnTo>
                <a:lnTo>
                  <a:pt x="2738" y="378"/>
                </a:lnTo>
                <a:lnTo>
                  <a:pt x="2739" y="376"/>
                </a:lnTo>
                <a:lnTo>
                  <a:pt x="2739" y="372"/>
                </a:lnTo>
                <a:lnTo>
                  <a:pt x="2740" y="370"/>
                </a:lnTo>
                <a:lnTo>
                  <a:pt x="2740" y="361"/>
                </a:lnTo>
                <a:lnTo>
                  <a:pt x="2741" y="354"/>
                </a:lnTo>
                <a:lnTo>
                  <a:pt x="2741" y="342"/>
                </a:lnTo>
                <a:lnTo>
                  <a:pt x="2742" y="336"/>
                </a:lnTo>
                <a:lnTo>
                  <a:pt x="2743" y="325"/>
                </a:lnTo>
                <a:lnTo>
                  <a:pt x="2743" y="313"/>
                </a:lnTo>
                <a:lnTo>
                  <a:pt x="2744" y="305"/>
                </a:lnTo>
                <a:lnTo>
                  <a:pt x="2744" y="291"/>
                </a:lnTo>
                <a:lnTo>
                  <a:pt x="2745" y="289"/>
                </a:lnTo>
                <a:lnTo>
                  <a:pt x="2746" y="286"/>
                </a:lnTo>
                <a:lnTo>
                  <a:pt x="2746" y="288"/>
                </a:lnTo>
                <a:lnTo>
                  <a:pt x="2747" y="293"/>
                </a:lnTo>
                <a:lnTo>
                  <a:pt x="2748" y="296"/>
                </a:lnTo>
                <a:lnTo>
                  <a:pt x="2748" y="303"/>
                </a:lnTo>
                <a:lnTo>
                  <a:pt x="2749" y="302"/>
                </a:lnTo>
                <a:lnTo>
                  <a:pt x="2749" y="308"/>
                </a:lnTo>
                <a:lnTo>
                  <a:pt x="2750" y="308"/>
                </a:lnTo>
                <a:lnTo>
                  <a:pt x="2751" y="308"/>
                </a:lnTo>
                <a:lnTo>
                  <a:pt x="2751" y="310"/>
                </a:lnTo>
                <a:lnTo>
                  <a:pt x="2752" y="310"/>
                </a:lnTo>
                <a:lnTo>
                  <a:pt x="2752" y="312"/>
                </a:lnTo>
                <a:lnTo>
                  <a:pt x="2753" y="312"/>
                </a:lnTo>
                <a:lnTo>
                  <a:pt x="2753" y="312"/>
                </a:lnTo>
                <a:lnTo>
                  <a:pt x="2754" y="313"/>
                </a:lnTo>
                <a:lnTo>
                  <a:pt x="2755" y="312"/>
                </a:lnTo>
                <a:lnTo>
                  <a:pt x="2755" y="316"/>
                </a:lnTo>
                <a:lnTo>
                  <a:pt x="2756" y="313"/>
                </a:lnTo>
                <a:lnTo>
                  <a:pt x="2756" y="318"/>
                </a:lnTo>
                <a:lnTo>
                  <a:pt x="2757" y="316"/>
                </a:lnTo>
                <a:lnTo>
                  <a:pt x="2758" y="317"/>
                </a:lnTo>
                <a:lnTo>
                  <a:pt x="2758" y="320"/>
                </a:lnTo>
                <a:lnTo>
                  <a:pt x="2759" y="320"/>
                </a:lnTo>
                <a:lnTo>
                  <a:pt x="2759" y="322"/>
                </a:lnTo>
                <a:lnTo>
                  <a:pt x="2760" y="321"/>
                </a:lnTo>
                <a:lnTo>
                  <a:pt x="2761" y="322"/>
                </a:lnTo>
                <a:lnTo>
                  <a:pt x="2761" y="320"/>
                </a:lnTo>
                <a:lnTo>
                  <a:pt x="2762" y="321"/>
                </a:lnTo>
                <a:lnTo>
                  <a:pt x="2762" y="321"/>
                </a:lnTo>
                <a:lnTo>
                  <a:pt x="2763" y="318"/>
                </a:lnTo>
                <a:lnTo>
                  <a:pt x="2764" y="320"/>
                </a:lnTo>
                <a:lnTo>
                  <a:pt x="2764" y="317"/>
                </a:lnTo>
                <a:lnTo>
                  <a:pt x="2765" y="318"/>
                </a:lnTo>
                <a:lnTo>
                  <a:pt x="2766" y="316"/>
                </a:lnTo>
                <a:lnTo>
                  <a:pt x="2766" y="314"/>
                </a:lnTo>
                <a:lnTo>
                  <a:pt x="2767" y="313"/>
                </a:lnTo>
                <a:lnTo>
                  <a:pt x="2767" y="310"/>
                </a:lnTo>
                <a:lnTo>
                  <a:pt x="2768" y="309"/>
                </a:lnTo>
                <a:lnTo>
                  <a:pt x="2768" y="302"/>
                </a:lnTo>
                <a:lnTo>
                  <a:pt x="2769" y="303"/>
                </a:lnTo>
                <a:lnTo>
                  <a:pt x="2769" y="303"/>
                </a:lnTo>
                <a:lnTo>
                  <a:pt x="2770" y="296"/>
                </a:lnTo>
                <a:lnTo>
                  <a:pt x="2771" y="287"/>
                </a:lnTo>
                <a:lnTo>
                  <a:pt x="2771" y="281"/>
                </a:lnTo>
                <a:lnTo>
                  <a:pt x="2772" y="287"/>
                </a:lnTo>
                <a:lnTo>
                  <a:pt x="2772" y="277"/>
                </a:lnTo>
                <a:lnTo>
                  <a:pt x="2773" y="287"/>
                </a:lnTo>
                <a:lnTo>
                  <a:pt x="2774" y="285"/>
                </a:lnTo>
                <a:lnTo>
                  <a:pt x="2774" y="289"/>
                </a:lnTo>
                <a:lnTo>
                  <a:pt x="2775" y="307"/>
                </a:lnTo>
                <a:lnTo>
                  <a:pt x="2776" y="306"/>
                </a:lnTo>
                <a:lnTo>
                  <a:pt x="2776" y="313"/>
                </a:lnTo>
                <a:lnTo>
                  <a:pt x="2777" y="313"/>
                </a:lnTo>
                <a:lnTo>
                  <a:pt x="2777" y="312"/>
                </a:lnTo>
                <a:lnTo>
                  <a:pt x="2778" y="314"/>
                </a:lnTo>
                <a:lnTo>
                  <a:pt x="2779" y="312"/>
                </a:lnTo>
                <a:lnTo>
                  <a:pt x="2779" y="314"/>
                </a:lnTo>
                <a:lnTo>
                  <a:pt x="2780" y="312"/>
                </a:lnTo>
                <a:lnTo>
                  <a:pt x="2780" y="314"/>
                </a:lnTo>
                <a:lnTo>
                  <a:pt x="2781" y="313"/>
                </a:lnTo>
                <a:lnTo>
                  <a:pt x="2782" y="310"/>
                </a:lnTo>
                <a:lnTo>
                  <a:pt x="2782" y="312"/>
                </a:lnTo>
                <a:lnTo>
                  <a:pt x="2783" y="307"/>
                </a:lnTo>
                <a:lnTo>
                  <a:pt x="2783" y="317"/>
                </a:lnTo>
                <a:lnTo>
                  <a:pt x="2784" y="336"/>
                </a:lnTo>
                <a:lnTo>
                  <a:pt x="2784" y="293"/>
                </a:lnTo>
                <a:lnTo>
                  <a:pt x="2785" y="249"/>
                </a:lnTo>
                <a:lnTo>
                  <a:pt x="2785" y="206"/>
                </a:lnTo>
                <a:lnTo>
                  <a:pt x="2786" y="163"/>
                </a:lnTo>
                <a:lnTo>
                  <a:pt x="2787" y="180"/>
                </a:lnTo>
                <a:lnTo>
                  <a:pt x="2787" y="224"/>
                </a:lnTo>
                <a:lnTo>
                  <a:pt x="2788" y="268"/>
                </a:lnTo>
                <a:lnTo>
                  <a:pt x="2789" y="312"/>
                </a:lnTo>
                <a:lnTo>
                  <a:pt x="2789" y="355"/>
                </a:lnTo>
                <a:lnTo>
                  <a:pt x="2790" y="367"/>
                </a:lnTo>
                <a:lnTo>
                  <a:pt x="2790" y="367"/>
                </a:lnTo>
                <a:lnTo>
                  <a:pt x="2791" y="365"/>
                </a:lnTo>
                <a:lnTo>
                  <a:pt x="2792" y="367"/>
                </a:lnTo>
                <a:lnTo>
                  <a:pt x="2792" y="368"/>
                </a:lnTo>
                <a:lnTo>
                  <a:pt x="2793" y="367"/>
                </a:lnTo>
                <a:lnTo>
                  <a:pt x="2793" y="372"/>
                </a:lnTo>
                <a:lnTo>
                  <a:pt x="2794" y="371"/>
                </a:lnTo>
                <a:lnTo>
                  <a:pt x="2795" y="378"/>
                </a:lnTo>
                <a:lnTo>
                  <a:pt x="2795" y="374"/>
                </a:lnTo>
                <a:lnTo>
                  <a:pt x="2796" y="378"/>
                </a:lnTo>
                <a:lnTo>
                  <a:pt x="2796" y="379"/>
                </a:lnTo>
                <a:lnTo>
                  <a:pt x="2797" y="375"/>
                </a:lnTo>
                <a:lnTo>
                  <a:pt x="2798" y="380"/>
                </a:lnTo>
                <a:lnTo>
                  <a:pt x="2798" y="380"/>
                </a:lnTo>
                <a:lnTo>
                  <a:pt x="2799" y="380"/>
                </a:lnTo>
                <a:lnTo>
                  <a:pt x="2799" y="374"/>
                </a:lnTo>
                <a:lnTo>
                  <a:pt x="2800" y="370"/>
                </a:lnTo>
                <a:lnTo>
                  <a:pt x="2800" y="365"/>
                </a:lnTo>
                <a:lnTo>
                  <a:pt x="2801" y="354"/>
                </a:lnTo>
                <a:lnTo>
                  <a:pt x="2802" y="346"/>
                </a:lnTo>
                <a:lnTo>
                  <a:pt x="2802" y="336"/>
                </a:lnTo>
                <a:lnTo>
                  <a:pt x="2803" y="325"/>
                </a:lnTo>
                <a:lnTo>
                  <a:pt x="2803" y="312"/>
                </a:lnTo>
                <a:lnTo>
                  <a:pt x="2804" y="305"/>
                </a:lnTo>
                <a:lnTo>
                  <a:pt x="2805" y="298"/>
                </a:lnTo>
                <a:lnTo>
                  <a:pt x="2805" y="297"/>
                </a:lnTo>
                <a:lnTo>
                  <a:pt x="2806" y="299"/>
                </a:lnTo>
                <a:lnTo>
                  <a:pt x="2807" y="299"/>
                </a:lnTo>
                <a:lnTo>
                  <a:pt x="2807" y="307"/>
                </a:lnTo>
                <a:lnTo>
                  <a:pt x="2808" y="309"/>
                </a:lnTo>
                <a:lnTo>
                  <a:pt x="2808" y="313"/>
                </a:lnTo>
                <a:lnTo>
                  <a:pt x="2809" y="317"/>
                </a:lnTo>
                <a:lnTo>
                  <a:pt x="2810" y="317"/>
                </a:lnTo>
                <a:lnTo>
                  <a:pt x="2810" y="318"/>
                </a:lnTo>
                <a:lnTo>
                  <a:pt x="2811" y="320"/>
                </a:lnTo>
                <a:lnTo>
                  <a:pt x="2811" y="323"/>
                </a:lnTo>
                <a:lnTo>
                  <a:pt x="2812" y="319"/>
                </a:lnTo>
                <a:lnTo>
                  <a:pt x="2812" y="320"/>
                </a:lnTo>
                <a:lnTo>
                  <a:pt x="2813" y="321"/>
                </a:lnTo>
                <a:lnTo>
                  <a:pt x="2814" y="316"/>
                </a:lnTo>
                <a:lnTo>
                  <a:pt x="2814" y="322"/>
                </a:lnTo>
                <a:lnTo>
                  <a:pt x="2815" y="319"/>
                </a:lnTo>
                <a:lnTo>
                  <a:pt x="2815" y="320"/>
                </a:lnTo>
                <a:lnTo>
                  <a:pt x="2816" y="323"/>
                </a:lnTo>
                <a:lnTo>
                  <a:pt x="2816" y="323"/>
                </a:lnTo>
                <a:lnTo>
                  <a:pt x="2817" y="331"/>
                </a:lnTo>
                <a:lnTo>
                  <a:pt x="2818" y="325"/>
                </a:lnTo>
                <a:lnTo>
                  <a:pt x="2818" y="330"/>
                </a:lnTo>
                <a:lnTo>
                  <a:pt x="2819" y="331"/>
                </a:lnTo>
                <a:lnTo>
                  <a:pt x="2820" y="331"/>
                </a:lnTo>
                <a:lnTo>
                  <a:pt x="2820" y="334"/>
                </a:lnTo>
                <a:lnTo>
                  <a:pt x="2821" y="334"/>
                </a:lnTo>
                <a:lnTo>
                  <a:pt x="2821" y="338"/>
                </a:lnTo>
                <a:lnTo>
                  <a:pt x="2822" y="334"/>
                </a:lnTo>
                <a:lnTo>
                  <a:pt x="2823" y="338"/>
                </a:lnTo>
                <a:lnTo>
                  <a:pt x="2823" y="339"/>
                </a:lnTo>
                <a:lnTo>
                  <a:pt x="2824" y="332"/>
                </a:lnTo>
                <a:lnTo>
                  <a:pt x="2824" y="337"/>
                </a:lnTo>
                <a:lnTo>
                  <a:pt x="2825" y="330"/>
                </a:lnTo>
                <a:lnTo>
                  <a:pt x="2826" y="333"/>
                </a:lnTo>
                <a:lnTo>
                  <a:pt x="2826" y="330"/>
                </a:lnTo>
                <a:lnTo>
                  <a:pt x="2827" y="331"/>
                </a:lnTo>
                <a:lnTo>
                  <a:pt x="2827" y="330"/>
                </a:lnTo>
                <a:lnTo>
                  <a:pt x="2828" y="326"/>
                </a:lnTo>
                <a:lnTo>
                  <a:pt x="2828" y="320"/>
                </a:lnTo>
                <a:lnTo>
                  <a:pt x="2829" y="319"/>
                </a:lnTo>
                <a:lnTo>
                  <a:pt x="2830" y="323"/>
                </a:lnTo>
                <a:lnTo>
                  <a:pt x="2830" y="312"/>
                </a:lnTo>
                <a:lnTo>
                  <a:pt x="2831" y="297"/>
                </a:lnTo>
                <a:lnTo>
                  <a:pt x="2831" y="313"/>
                </a:lnTo>
                <a:lnTo>
                  <a:pt x="2832" y="298"/>
                </a:lnTo>
                <a:lnTo>
                  <a:pt x="2833" y="305"/>
                </a:lnTo>
                <a:lnTo>
                  <a:pt x="2833" y="302"/>
                </a:lnTo>
                <a:lnTo>
                  <a:pt x="2834" y="314"/>
                </a:lnTo>
                <a:lnTo>
                  <a:pt x="2834" y="325"/>
                </a:lnTo>
                <a:lnTo>
                  <a:pt x="2835" y="326"/>
                </a:lnTo>
                <a:lnTo>
                  <a:pt x="2836" y="336"/>
                </a:lnTo>
                <a:lnTo>
                  <a:pt x="2836" y="334"/>
                </a:lnTo>
                <a:lnTo>
                  <a:pt x="2837" y="334"/>
                </a:lnTo>
                <a:lnTo>
                  <a:pt x="2838" y="336"/>
                </a:lnTo>
                <a:lnTo>
                  <a:pt x="2838" y="337"/>
                </a:lnTo>
                <a:lnTo>
                  <a:pt x="2839" y="336"/>
                </a:lnTo>
                <a:lnTo>
                  <a:pt x="2839" y="336"/>
                </a:lnTo>
                <a:lnTo>
                  <a:pt x="2840" y="336"/>
                </a:lnTo>
                <a:lnTo>
                  <a:pt x="2841" y="338"/>
                </a:lnTo>
                <a:lnTo>
                  <a:pt x="2841" y="335"/>
                </a:lnTo>
                <a:lnTo>
                  <a:pt x="2842" y="331"/>
                </a:lnTo>
                <a:lnTo>
                  <a:pt x="2842" y="330"/>
                </a:lnTo>
                <a:lnTo>
                  <a:pt x="2843" y="341"/>
                </a:lnTo>
                <a:lnTo>
                  <a:pt x="2843" y="358"/>
                </a:lnTo>
                <a:lnTo>
                  <a:pt x="2844" y="314"/>
                </a:lnTo>
                <a:lnTo>
                  <a:pt x="2844" y="271"/>
                </a:lnTo>
                <a:lnTo>
                  <a:pt x="2845" y="227"/>
                </a:lnTo>
                <a:lnTo>
                  <a:pt x="2846" y="184"/>
                </a:lnTo>
                <a:lnTo>
                  <a:pt x="2846" y="228"/>
                </a:lnTo>
                <a:lnTo>
                  <a:pt x="2847" y="271"/>
                </a:lnTo>
                <a:lnTo>
                  <a:pt x="2847" y="315"/>
                </a:lnTo>
                <a:lnTo>
                  <a:pt x="2848" y="359"/>
                </a:lnTo>
                <a:lnTo>
                  <a:pt x="2849" y="386"/>
                </a:lnTo>
                <a:lnTo>
                  <a:pt x="2849" y="386"/>
                </a:lnTo>
                <a:lnTo>
                  <a:pt x="2850" y="381"/>
                </a:lnTo>
                <a:lnTo>
                  <a:pt x="2851" y="385"/>
                </a:lnTo>
                <a:lnTo>
                  <a:pt x="2851" y="383"/>
                </a:lnTo>
                <a:lnTo>
                  <a:pt x="2852" y="386"/>
                </a:lnTo>
                <a:lnTo>
                  <a:pt x="2852" y="389"/>
                </a:lnTo>
                <a:lnTo>
                  <a:pt x="2853" y="387"/>
                </a:lnTo>
                <a:lnTo>
                  <a:pt x="2854" y="391"/>
                </a:lnTo>
                <a:lnTo>
                  <a:pt x="2854" y="391"/>
                </a:lnTo>
                <a:lnTo>
                  <a:pt x="2855" y="392"/>
                </a:lnTo>
                <a:lnTo>
                  <a:pt x="2855" y="395"/>
                </a:lnTo>
                <a:lnTo>
                  <a:pt x="2856" y="395"/>
                </a:lnTo>
                <a:lnTo>
                  <a:pt x="2857" y="397"/>
                </a:lnTo>
                <a:lnTo>
                  <a:pt x="2857" y="395"/>
                </a:lnTo>
                <a:lnTo>
                  <a:pt x="2858" y="394"/>
                </a:lnTo>
                <a:lnTo>
                  <a:pt x="2858" y="390"/>
                </a:lnTo>
                <a:lnTo>
                  <a:pt x="2859" y="384"/>
                </a:lnTo>
                <a:lnTo>
                  <a:pt x="2859" y="381"/>
                </a:lnTo>
                <a:lnTo>
                  <a:pt x="2860" y="369"/>
                </a:lnTo>
                <a:lnTo>
                  <a:pt x="2860" y="363"/>
                </a:lnTo>
                <a:lnTo>
                  <a:pt x="2861" y="351"/>
                </a:lnTo>
                <a:lnTo>
                  <a:pt x="2862" y="342"/>
                </a:lnTo>
                <a:lnTo>
                  <a:pt x="2862" y="335"/>
                </a:lnTo>
                <a:lnTo>
                  <a:pt x="2863" y="323"/>
                </a:lnTo>
                <a:lnTo>
                  <a:pt x="2864" y="314"/>
                </a:lnTo>
                <a:lnTo>
                  <a:pt x="2864" y="303"/>
                </a:lnTo>
                <a:lnTo>
                  <a:pt x="2865" y="305"/>
                </a:lnTo>
                <a:lnTo>
                  <a:pt x="2865" y="305"/>
                </a:lnTo>
                <a:lnTo>
                  <a:pt x="2866" y="308"/>
                </a:lnTo>
                <a:lnTo>
                  <a:pt x="2867" y="317"/>
                </a:lnTo>
                <a:lnTo>
                  <a:pt x="2867" y="317"/>
                </a:lnTo>
                <a:lnTo>
                  <a:pt x="2868" y="323"/>
                </a:lnTo>
                <a:lnTo>
                  <a:pt x="2869" y="323"/>
                </a:lnTo>
                <a:lnTo>
                  <a:pt x="2869" y="323"/>
                </a:lnTo>
                <a:lnTo>
                  <a:pt x="2870" y="326"/>
                </a:lnTo>
                <a:lnTo>
                  <a:pt x="2870" y="325"/>
                </a:lnTo>
                <a:lnTo>
                  <a:pt x="2871" y="327"/>
                </a:lnTo>
                <a:lnTo>
                  <a:pt x="2872" y="325"/>
                </a:lnTo>
                <a:lnTo>
                  <a:pt x="2872" y="328"/>
                </a:lnTo>
                <a:lnTo>
                  <a:pt x="2873" y="325"/>
                </a:lnTo>
                <a:lnTo>
                  <a:pt x="2873" y="326"/>
                </a:lnTo>
                <a:lnTo>
                  <a:pt x="2874" y="330"/>
                </a:lnTo>
                <a:lnTo>
                  <a:pt x="2874" y="329"/>
                </a:lnTo>
                <a:lnTo>
                  <a:pt x="2875" y="332"/>
                </a:lnTo>
                <a:lnTo>
                  <a:pt x="2875" y="330"/>
                </a:lnTo>
                <a:lnTo>
                  <a:pt x="2876" y="331"/>
                </a:lnTo>
                <a:lnTo>
                  <a:pt x="2877" y="331"/>
                </a:lnTo>
                <a:lnTo>
                  <a:pt x="2877" y="331"/>
                </a:lnTo>
                <a:lnTo>
                  <a:pt x="2878" y="333"/>
                </a:lnTo>
                <a:lnTo>
                  <a:pt x="2878" y="331"/>
                </a:lnTo>
                <a:lnTo>
                  <a:pt x="2879" y="333"/>
                </a:lnTo>
                <a:lnTo>
                  <a:pt x="2880" y="328"/>
                </a:lnTo>
                <a:lnTo>
                  <a:pt x="2880" y="330"/>
                </a:lnTo>
                <a:lnTo>
                  <a:pt x="2881" y="328"/>
                </a:lnTo>
                <a:lnTo>
                  <a:pt x="2882" y="328"/>
                </a:lnTo>
                <a:lnTo>
                  <a:pt x="2882" y="328"/>
                </a:lnTo>
                <a:lnTo>
                  <a:pt x="2883" y="325"/>
                </a:lnTo>
                <a:lnTo>
                  <a:pt x="2883" y="326"/>
                </a:lnTo>
                <a:lnTo>
                  <a:pt x="2884" y="323"/>
                </a:lnTo>
                <a:lnTo>
                  <a:pt x="2885" y="325"/>
                </a:lnTo>
                <a:lnTo>
                  <a:pt x="2885" y="321"/>
                </a:lnTo>
                <a:lnTo>
                  <a:pt x="2886" y="323"/>
                </a:lnTo>
                <a:lnTo>
                  <a:pt x="2886" y="323"/>
                </a:lnTo>
                <a:lnTo>
                  <a:pt x="2887" y="318"/>
                </a:lnTo>
                <a:lnTo>
                  <a:pt x="2888" y="318"/>
                </a:lnTo>
                <a:lnTo>
                  <a:pt x="2888" y="314"/>
                </a:lnTo>
                <a:lnTo>
                  <a:pt x="2889" y="316"/>
                </a:lnTo>
                <a:lnTo>
                  <a:pt x="2889" y="311"/>
                </a:lnTo>
                <a:lnTo>
                  <a:pt x="2890" y="295"/>
                </a:lnTo>
                <a:lnTo>
                  <a:pt x="2890" y="299"/>
                </a:lnTo>
                <a:lnTo>
                  <a:pt x="2891" y="292"/>
                </a:lnTo>
                <a:lnTo>
                  <a:pt x="2891" y="294"/>
                </a:lnTo>
                <a:lnTo>
                  <a:pt x="2892" y="298"/>
                </a:lnTo>
                <a:lnTo>
                  <a:pt x="2893" y="298"/>
                </a:lnTo>
                <a:lnTo>
                  <a:pt x="2893" y="303"/>
                </a:lnTo>
                <a:lnTo>
                  <a:pt x="2894" y="319"/>
                </a:lnTo>
                <a:lnTo>
                  <a:pt x="2895" y="321"/>
                </a:lnTo>
                <a:lnTo>
                  <a:pt x="2895" y="324"/>
                </a:lnTo>
                <a:lnTo>
                  <a:pt x="2896" y="326"/>
                </a:lnTo>
                <a:lnTo>
                  <a:pt x="2896" y="326"/>
                </a:lnTo>
                <a:lnTo>
                  <a:pt x="2897" y="327"/>
                </a:lnTo>
                <a:lnTo>
                  <a:pt x="2898" y="329"/>
                </a:lnTo>
                <a:lnTo>
                  <a:pt x="2898" y="327"/>
                </a:lnTo>
                <a:lnTo>
                  <a:pt x="2899" y="331"/>
                </a:lnTo>
                <a:lnTo>
                  <a:pt x="2900" y="325"/>
                </a:lnTo>
                <a:lnTo>
                  <a:pt x="2900" y="326"/>
                </a:lnTo>
                <a:lnTo>
                  <a:pt x="2901" y="325"/>
                </a:lnTo>
                <a:lnTo>
                  <a:pt x="2901" y="322"/>
                </a:lnTo>
                <a:lnTo>
                  <a:pt x="2902" y="322"/>
                </a:lnTo>
                <a:lnTo>
                  <a:pt x="2902" y="336"/>
                </a:lnTo>
                <a:lnTo>
                  <a:pt x="2903" y="347"/>
                </a:lnTo>
                <a:lnTo>
                  <a:pt x="2904" y="304"/>
                </a:lnTo>
                <a:lnTo>
                  <a:pt x="2904" y="261"/>
                </a:lnTo>
                <a:lnTo>
                  <a:pt x="2905" y="217"/>
                </a:lnTo>
                <a:lnTo>
                  <a:pt x="2905" y="174"/>
                </a:lnTo>
                <a:lnTo>
                  <a:pt x="2906" y="218"/>
                </a:lnTo>
                <a:lnTo>
                  <a:pt x="2906" y="261"/>
                </a:lnTo>
                <a:lnTo>
                  <a:pt x="2907" y="305"/>
                </a:lnTo>
                <a:lnTo>
                  <a:pt x="2908" y="348"/>
                </a:lnTo>
                <a:lnTo>
                  <a:pt x="2908" y="379"/>
                </a:lnTo>
                <a:lnTo>
                  <a:pt x="2909" y="376"/>
                </a:lnTo>
                <a:lnTo>
                  <a:pt x="2909" y="377"/>
                </a:lnTo>
                <a:lnTo>
                  <a:pt x="2910" y="379"/>
                </a:lnTo>
                <a:lnTo>
                  <a:pt x="2911" y="376"/>
                </a:lnTo>
                <a:lnTo>
                  <a:pt x="2911" y="381"/>
                </a:lnTo>
                <a:lnTo>
                  <a:pt x="2912" y="379"/>
                </a:lnTo>
                <a:lnTo>
                  <a:pt x="2913" y="381"/>
                </a:lnTo>
                <a:lnTo>
                  <a:pt x="2913" y="383"/>
                </a:lnTo>
                <a:lnTo>
                  <a:pt x="2914" y="383"/>
                </a:lnTo>
                <a:lnTo>
                  <a:pt x="2914" y="387"/>
                </a:lnTo>
                <a:lnTo>
                  <a:pt x="2915" y="386"/>
                </a:lnTo>
                <a:lnTo>
                  <a:pt x="2916" y="389"/>
                </a:lnTo>
                <a:lnTo>
                  <a:pt x="2916" y="388"/>
                </a:lnTo>
                <a:lnTo>
                  <a:pt x="2917" y="389"/>
                </a:lnTo>
                <a:lnTo>
                  <a:pt x="2917" y="387"/>
                </a:lnTo>
                <a:lnTo>
                  <a:pt x="2918" y="381"/>
                </a:lnTo>
                <a:lnTo>
                  <a:pt x="2918" y="381"/>
                </a:lnTo>
                <a:lnTo>
                  <a:pt x="2919" y="371"/>
                </a:lnTo>
                <a:lnTo>
                  <a:pt x="2920" y="365"/>
                </a:lnTo>
                <a:lnTo>
                  <a:pt x="2920" y="355"/>
                </a:lnTo>
                <a:lnTo>
                  <a:pt x="2921" y="344"/>
                </a:lnTo>
                <a:lnTo>
                  <a:pt x="2921" y="337"/>
                </a:lnTo>
                <a:lnTo>
                  <a:pt x="2922" y="325"/>
                </a:lnTo>
                <a:lnTo>
                  <a:pt x="2922" y="316"/>
                </a:lnTo>
                <a:lnTo>
                  <a:pt x="2923" y="304"/>
                </a:lnTo>
                <a:lnTo>
                  <a:pt x="2924" y="302"/>
                </a:lnTo>
                <a:lnTo>
                  <a:pt x="2924" y="301"/>
                </a:lnTo>
                <a:lnTo>
                  <a:pt x="2925" y="302"/>
                </a:lnTo>
                <a:lnTo>
                  <a:pt x="2926" y="309"/>
                </a:lnTo>
                <a:lnTo>
                  <a:pt x="2926" y="310"/>
                </a:lnTo>
                <a:lnTo>
                  <a:pt x="2927" y="315"/>
                </a:lnTo>
                <a:lnTo>
                  <a:pt x="2927" y="315"/>
                </a:lnTo>
                <a:lnTo>
                  <a:pt x="2928" y="318"/>
                </a:lnTo>
                <a:lnTo>
                  <a:pt x="2929" y="320"/>
                </a:lnTo>
                <a:lnTo>
                  <a:pt x="2929" y="320"/>
                </a:lnTo>
                <a:lnTo>
                  <a:pt x="2930" y="322"/>
                </a:lnTo>
                <a:lnTo>
                  <a:pt x="2931" y="318"/>
                </a:lnTo>
                <a:lnTo>
                  <a:pt x="2931" y="323"/>
                </a:lnTo>
                <a:lnTo>
                  <a:pt x="2932" y="321"/>
                </a:lnTo>
                <a:lnTo>
                  <a:pt x="2932" y="321"/>
                </a:lnTo>
                <a:lnTo>
                  <a:pt x="2933" y="324"/>
                </a:lnTo>
                <a:lnTo>
                  <a:pt x="2933" y="323"/>
                </a:lnTo>
                <a:lnTo>
                  <a:pt x="2934" y="326"/>
                </a:lnTo>
                <a:lnTo>
                  <a:pt x="2934" y="324"/>
                </a:lnTo>
                <a:lnTo>
                  <a:pt x="2935" y="325"/>
                </a:lnTo>
                <a:lnTo>
                  <a:pt x="2936" y="325"/>
                </a:lnTo>
                <a:lnTo>
                  <a:pt x="2936" y="326"/>
                </a:lnTo>
                <a:lnTo>
                  <a:pt x="2937" y="328"/>
                </a:lnTo>
                <a:lnTo>
                  <a:pt x="2937" y="327"/>
                </a:lnTo>
                <a:lnTo>
                  <a:pt x="2938" y="331"/>
                </a:lnTo>
                <a:lnTo>
                  <a:pt x="2939" y="330"/>
                </a:lnTo>
                <a:lnTo>
                  <a:pt x="2939" y="330"/>
                </a:lnTo>
                <a:lnTo>
                  <a:pt x="2940" y="331"/>
                </a:lnTo>
                <a:lnTo>
                  <a:pt x="2940" y="328"/>
                </a:lnTo>
                <a:lnTo>
                  <a:pt x="2941" y="331"/>
                </a:lnTo>
                <a:lnTo>
                  <a:pt x="2942" y="329"/>
                </a:lnTo>
                <a:lnTo>
                  <a:pt x="2942" y="331"/>
                </a:lnTo>
                <a:lnTo>
                  <a:pt x="2943" y="327"/>
                </a:lnTo>
                <a:lnTo>
                  <a:pt x="2944" y="325"/>
                </a:lnTo>
                <a:lnTo>
                  <a:pt x="2944" y="323"/>
                </a:lnTo>
                <a:lnTo>
                  <a:pt x="2945" y="322"/>
                </a:lnTo>
                <a:lnTo>
                  <a:pt x="2945" y="325"/>
                </a:lnTo>
                <a:lnTo>
                  <a:pt x="2946" y="321"/>
                </a:lnTo>
                <a:lnTo>
                  <a:pt x="2947" y="320"/>
                </a:lnTo>
                <a:lnTo>
                  <a:pt x="2947" y="318"/>
                </a:lnTo>
                <a:lnTo>
                  <a:pt x="2948" y="318"/>
                </a:lnTo>
                <a:lnTo>
                  <a:pt x="2948" y="314"/>
                </a:lnTo>
                <a:lnTo>
                  <a:pt x="2949" y="314"/>
                </a:lnTo>
                <a:lnTo>
                  <a:pt x="2949" y="308"/>
                </a:lnTo>
                <a:lnTo>
                  <a:pt x="2950" y="292"/>
                </a:lnTo>
                <a:lnTo>
                  <a:pt x="2950" y="299"/>
                </a:lnTo>
                <a:lnTo>
                  <a:pt x="2951" y="297"/>
                </a:lnTo>
                <a:lnTo>
                  <a:pt x="2952" y="296"/>
                </a:lnTo>
                <a:lnTo>
                  <a:pt x="2952" y="305"/>
                </a:lnTo>
                <a:lnTo>
                  <a:pt x="2953" y="303"/>
                </a:lnTo>
                <a:lnTo>
                  <a:pt x="2953" y="306"/>
                </a:lnTo>
                <a:lnTo>
                  <a:pt x="2954" y="320"/>
                </a:lnTo>
                <a:lnTo>
                  <a:pt x="2955" y="327"/>
                </a:lnTo>
                <a:lnTo>
                  <a:pt x="2955" y="326"/>
                </a:lnTo>
                <a:lnTo>
                  <a:pt x="2956" y="328"/>
                </a:lnTo>
                <a:lnTo>
                  <a:pt x="2957" y="332"/>
                </a:lnTo>
                <a:lnTo>
                  <a:pt x="2957" y="331"/>
                </a:lnTo>
                <a:lnTo>
                  <a:pt x="2958" y="333"/>
                </a:lnTo>
                <a:lnTo>
                  <a:pt x="2958" y="328"/>
                </a:lnTo>
                <a:lnTo>
                  <a:pt x="2959" y="331"/>
                </a:lnTo>
                <a:lnTo>
                  <a:pt x="2960" y="330"/>
                </a:lnTo>
                <a:lnTo>
                  <a:pt x="2960" y="328"/>
                </a:lnTo>
                <a:lnTo>
                  <a:pt x="2961" y="328"/>
                </a:lnTo>
                <a:lnTo>
                  <a:pt x="2961" y="326"/>
                </a:lnTo>
                <a:lnTo>
                  <a:pt x="2962" y="322"/>
                </a:lnTo>
                <a:lnTo>
                  <a:pt x="2963" y="338"/>
                </a:lnTo>
                <a:lnTo>
                  <a:pt x="2963" y="350"/>
                </a:lnTo>
                <a:lnTo>
                  <a:pt x="2964" y="307"/>
                </a:lnTo>
                <a:lnTo>
                  <a:pt x="2964" y="263"/>
                </a:lnTo>
                <a:lnTo>
                  <a:pt x="2965" y="220"/>
                </a:lnTo>
                <a:lnTo>
                  <a:pt x="2965" y="177"/>
                </a:lnTo>
                <a:lnTo>
                  <a:pt x="2966" y="220"/>
                </a:lnTo>
                <a:lnTo>
                  <a:pt x="2967" y="264"/>
                </a:lnTo>
                <a:lnTo>
                  <a:pt x="2967" y="308"/>
                </a:lnTo>
                <a:lnTo>
                  <a:pt x="2968" y="351"/>
                </a:lnTo>
                <a:lnTo>
                  <a:pt x="2968" y="382"/>
                </a:lnTo>
                <a:lnTo>
                  <a:pt x="2969" y="381"/>
                </a:lnTo>
                <a:lnTo>
                  <a:pt x="2970" y="376"/>
                </a:lnTo>
                <a:lnTo>
                  <a:pt x="2970" y="381"/>
                </a:lnTo>
                <a:lnTo>
                  <a:pt x="2971" y="380"/>
                </a:lnTo>
                <a:lnTo>
                  <a:pt x="2971" y="380"/>
                </a:lnTo>
                <a:lnTo>
                  <a:pt x="2972" y="385"/>
                </a:lnTo>
                <a:lnTo>
                  <a:pt x="2973" y="384"/>
                </a:lnTo>
                <a:lnTo>
                  <a:pt x="2973" y="389"/>
                </a:lnTo>
                <a:lnTo>
                  <a:pt x="2974" y="389"/>
                </a:lnTo>
                <a:lnTo>
                  <a:pt x="2975" y="390"/>
                </a:lnTo>
                <a:lnTo>
                  <a:pt x="2975" y="391"/>
                </a:lnTo>
                <a:lnTo>
                  <a:pt x="2976" y="390"/>
                </a:lnTo>
                <a:lnTo>
                  <a:pt x="2976" y="395"/>
                </a:lnTo>
                <a:lnTo>
                  <a:pt x="2977" y="392"/>
                </a:lnTo>
                <a:lnTo>
                  <a:pt x="2977" y="392"/>
                </a:lnTo>
                <a:lnTo>
                  <a:pt x="2978" y="389"/>
                </a:lnTo>
                <a:lnTo>
                  <a:pt x="2979" y="386"/>
                </a:lnTo>
                <a:lnTo>
                  <a:pt x="2979" y="381"/>
                </a:lnTo>
                <a:lnTo>
                  <a:pt x="2980" y="375"/>
                </a:lnTo>
                <a:lnTo>
                  <a:pt x="2980" y="368"/>
                </a:lnTo>
                <a:lnTo>
                  <a:pt x="2981" y="356"/>
                </a:lnTo>
                <a:lnTo>
                  <a:pt x="2981" y="351"/>
                </a:lnTo>
                <a:lnTo>
                  <a:pt x="2982" y="336"/>
                </a:lnTo>
                <a:lnTo>
                  <a:pt x="2983" y="326"/>
                </a:lnTo>
                <a:lnTo>
                  <a:pt x="2983" y="318"/>
                </a:lnTo>
                <a:lnTo>
                  <a:pt x="2984" y="309"/>
                </a:lnTo>
                <a:lnTo>
                  <a:pt x="2984" y="310"/>
                </a:lnTo>
                <a:lnTo>
                  <a:pt x="2985" y="312"/>
                </a:lnTo>
                <a:lnTo>
                  <a:pt x="2986" y="317"/>
                </a:lnTo>
                <a:lnTo>
                  <a:pt x="2986" y="316"/>
                </a:lnTo>
                <a:lnTo>
                  <a:pt x="2987" y="322"/>
                </a:lnTo>
                <a:lnTo>
                  <a:pt x="2988" y="325"/>
                </a:lnTo>
                <a:lnTo>
                  <a:pt x="2988" y="320"/>
                </a:lnTo>
                <a:lnTo>
                  <a:pt x="2989" y="331"/>
                </a:lnTo>
                <a:lnTo>
                  <a:pt x="2989" y="325"/>
                </a:lnTo>
                <a:lnTo>
                  <a:pt x="2990" y="331"/>
                </a:lnTo>
                <a:lnTo>
                  <a:pt x="2991" y="330"/>
                </a:lnTo>
                <a:lnTo>
                  <a:pt x="2991" y="330"/>
                </a:lnTo>
                <a:lnTo>
                  <a:pt x="2992" y="332"/>
                </a:lnTo>
                <a:lnTo>
                  <a:pt x="2992" y="327"/>
                </a:lnTo>
                <a:lnTo>
                  <a:pt x="2993" y="333"/>
                </a:lnTo>
                <a:lnTo>
                  <a:pt x="2993" y="329"/>
                </a:lnTo>
                <a:lnTo>
                  <a:pt x="2994" y="331"/>
                </a:lnTo>
                <a:lnTo>
                  <a:pt x="2995" y="332"/>
                </a:lnTo>
                <a:lnTo>
                  <a:pt x="2995" y="331"/>
                </a:lnTo>
                <a:lnTo>
                  <a:pt x="2996" y="333"/>
                </a:lnTo>
                <a:lnTo>
                  <a:pt x="2996" y="332"/>
                </a:lnTo>
                <a:lnTo>
                  <a:pt x="2997" y="335"/>
                </a:lnTo>
                <a:lnTo>
                  <a:pt x="2998" y="335"/>
                </a:lnTo>
                <a:lnTo>
                  <a:pt x="2998" y="336"/>
                </a:lnTo>
                <a:lnTo>
                  <a:pt x="2999" y="338"/>
                </a:lnTo>
                <a:lnTo>
                  <a:pt x="2999" y="336"/>
                </a:lnTo>
                <a:lnTo>
                  <a:pt x="3000" y="336"/>
                </a:lnTo>
                <a:lnTo>
                  <a:pt x="3001" y="335"/>
                </a:lnTo>
                <a:lnTo>
                  <a:pt x="3001" y="337"/>
                </a:lnTo>
                <a:lnTo>
                  <a:pt x="3002" y="335"/>
                </a:lnTo>
                <a:lnTo>
                  <a:pt x="3002" y="336"/>
                </a:lnTo>
                <a:lnTo>
                  <a:pt x="3003" y="335"/>
                </a:lnTo>
                <a:lnTo>
                  <a:pt x="3004" y="332"/>
                </a:lnTo>
                <a:lnTo>
                  <a:pt x="3004" y="333"/>
                </a:lnTo>
                <a:lnTo>
                  <a:pt x="3005" y="331"/>
                </a:lnTo>
                <a:lnTo>
                  <a:pt x="3006" y="331"/>
                </a:lnTo>
                <a:lnTo>
                  <a:pt x="3006" y="326"/>
                </a:lnTo>
                <a:lnTo>
                  <a:pt x="3007" y="325"/>
                </a:lnTo>
                <a:lnTo>
                  <a:pt x="3007" y="322"/>
                </a:lnTo>
                <a:lnTo>
                  <a:pt x="3008" y="318"/>
                </a:lnTo>
                <a:lnTo>
                  <a:pt x="3008" y="320"/>
                </a:lnTo>
                <a:lnTo>
                  <a:pt x="3009" y="297"/>
                </a:lnTo>
                <a:lnTo>
                  <a:pt x="3009" y="308"/>
                </a:lnTo>
                <a:lnTo>
                  <a:pt x="3010" y="298"/>
                </a:lnTo>
                <a:lnTo>
                  <a:pt x="3011" y="297"/>
                </a:lnTo>
                <a:lnTo>
                  <a:pt x="3011" y="303"/>
                </a:lnTo>
                <a:lnTo>
                  <a:pt x="3012" y="302"/>
                </a:lnTo>
                <a:lnTo>
                  <a:pt x="3012" y="309"/>
                </a:lnTo>
                <a:lnTo>
                  <a:pt x="3013" y="323"/>
                </a:lnTo>
                <a:lnTo>
                  <a:pt x="3014" y="326"/>
                </a:lnTo>
                <a:lnTo>
                  <a:pt x="3014" y="330"/>
                </a:lnTo>
                <a:lnTo>
                  <a:pt x="3015" y="327"/>
                </a:lnTo>
                <a:lnTo>
                  <a:pt x="3016" y="331"/>
                </a:lnTo>
                <a:lnTo>
                  <a:pt x="3016" y="328"/>
                </a:lnTo>
                <a:lnTo>
                  <a:pt x="3017" y="330"/>
                </a:lnTo>
                <a:lnTo>
                  <a:pt x="3017" y="326"/>
                </a:lnTo>
                <a:lnTo>
                  <a:pt x="3018" y="326"/>
                </a:lnTo>
                <a:lnTo>
                  <a:pt x="3019" y="326"/>
                </a:lnTo>
                <a:lnTo>
                  <a:pt x="3019" y="326"/>
                </a:lnTo>
                <a:lnTo>
                  <a:pt x="3020" y="327"/>
                </a:lnTo>
                <a:lnTo>
                  <a:pt x="3020" y="323"/>
                </a:lnTo>
                <a:lnTo>
                  <a:pt x="3021" y="323"/>
                </a:lnTo>
                <a:lnTo>
                  <a:pt x="3022" y="320"/>
                </a:lnTo>
                <a:lnTo>
                  <a:pt x="3022" y="338"/>
                </a:lnTo>
                <a:lnTo>
                  <a:pt x="3023" y="318"/>
                </a:lnTo>
                <a:lnTo>
                  <a:pt x="3023" y="275"/>
                </a:lnTo>
                <a:lnTo>
                  <a:pt x="3024" y="232"/>
                </a:lnTo>
                <a:lnTo>
                  <a:pt x="3024" y="188"/>
                </a:lnTo>
                <a:lnTo>
                  <a:pt x="3025" y="159"/>
                </a:lnTo>
                <a:lnTo>
                  <a:pt x="3026" y="203"/>
                </a:lnTo>
                <a:lnTo>
                  <a:pt x="3026" y="247"/>
                </a:lnTo>
                <a:lnTo>
                  <a:pt x="3027" y="290"/>
                </a:lnTo>
                <a:lnTo>
                  <a:pt x="3027" y="334"/>
                </a:lnTo>
                <a:lnTo>
                  <a:pt x="3028" y="376"/>
                </a:lnTo>
                <a:lnTo>
                  <a:pt x="3029" y="370"/>
                </a:lnTo>
                <a:lnTo>
                  <a:pt x="3029" y="372"/>
                </a:lnTo>
                <a:lnTo>
                  <a:pt x="3030" y="372"/>
                </a:lnTo>
                <a:lnTo>
                  <a:pt x="3030" y="372"/>
                </a:lnTo>
                <a:lnTo>
                  <a:pt x="3031" y="376"/>
                </a:lnTo>
                <a:lnTo>
                  <a:pt x="3032" y="375"/>
                </a:lnTo>
                <a:lnTo>
                  <a:pt x="3032" y="379"/>
                </a:lnTo>
                <a:lnTo>
                  <a:pt x="3033" y="377"/>
                </a:lnTo>
                <a:lnTo>
                  <a:pt x="3033" y="380"/>
                </a:lnTo>
                <a:lnTo>
                  <a:pt x="3034" y="379"/>
                </a:lnTo>
                <a:lnTo>
                  <a:pt x="3035" y="377"/>
                </a:lnTo>
                <a:lnTo>
                  <a:pt x="3035" y="381"/>
                </a:lnTo>
                <a:lnTo>
                  <a:pt x="3036" y="377"/>
                </a:lnTo>
                <a:lnTo>
                  <a:pt x="3037" y="379"/>
                </a:lnTo>
                <a:lnTo>
                  <a:pt x="3037" y="375"/>
                </a:lnTo>
                <a:lnTo>
                  <a:pt x="3038" y="372"/>
                </a:lnTo>
                <a:lnTo>
                  <a:pt x="3038" y="366"/>
                </a:lnTo>
                <a:lnTo>
                  <a:pt x="3039" y="357"/>
                </a:lnTo>
                <a:lnTo>
                  <a:pt x="3039" y="348"/>
                </a:lnTo>
                <a:lnTo>
                  <a:pt x="3040" y="336"/>
                </a:lnTo>
                <a:lnTo>
                  <a:pt x="3040" y="330"/>
                </a:lnTo>
                <a:lnTo>
                  <a:pt x="3041" y="314"/>
                </a:lnTo>
                <a:lnTo>
                  <a:pt x="3042" y="305"/>
                </a:lnTo>
                <a:lnTo>
                  <a:pt x="3042" y="297"/>
                </a:lnTo>
                <a:lnTo>
                  <a:pt x="3043" y="290"/>
                </a:lnTo>
                <a:lnTo>
                  <a:pt x="3043" y="292"/>
                </a:lnTo>
                <a:lnTo>
                  <a:pt x="3044" y="294"/>
                </a:lnTo>
                <a:lnTo>
                  <a:pt x="3045" y="297"/>
                </a:lnTo>
                <a:lnTo>
                  <a:pt x="3045" y="300"/>
                </a:lnTo>
                <a:lnTo>
                  <a:pt x="3046" y="305"/>
                </a:lnTo>
                <a:lnTo>
                  <a:pt x="3047" y="308"/>
                </a:lnTo>
                <a:lnTo>
                  <a:pt x="3047" y="300"/>
                </a:lnTo>
                <a:lnTo>
                  <a:pt x="3048" y="289"/>
                </a:lnTo>
                <a:lnTo>
                  <a:pt x="3048" y="245"/>
                </a:lnTo>
                <a:lnTo>
                  <a:pt x="3049" y="202"/>
                </a:lnTo>
                <a:lnTo>
                  <a:pt x="3050" y="246"/>
                </a:lnTo>
                <a:lnTo>
                  <a:pt x="3050" y="289"/>
                </a:lnTo>
                <a:lnTo>
                  <a:pt x="3051" y="333"/>
                </a:lnTo>
                <a:lnTo>
                  <a:pt x="3051" y="376"/>
                </a:lnTo>
                <a:lnTo>
                  <a:pt x="3052" y="420"/>
                </a:lnTo>
                <a:lnTo>
                  <a:pt x="3053" y="464"/>
                </a:lnTo>
                <a:lnTo>
                  <a:pt x="3053" y="507"/>
                </a:lnTo>
                <a:lnTo>
                  <a:pt x="3054" y="518"/>
                </a:lnTo>
                <a:lnTo>
                  <a:pt x="3054" y="484"/>
                </a:lnTo>
                <a:lnTo>
                  <a:pt x="3055" y="456"/>
                </a:lnTo>
                <a:lnTo>
                  <a:pt x="3055" y="456"/>
                </a:lnTo>
                <a:lnTo>
                  <a:pt x="3056" y="443"/>
                </a:lnTo>
                <a:lnTo>
                  <a:pt x="3056" y="415"/>
                </a:lnTo>
                <a:lnTo>
                  <a:pt x="3057" y="372"/>
                </a:lnTo>
                <a:lnTo>
                  <a:pt x="3058" y="329"/>
                </a:lnTo>
                <a:lnTo>
                  <a:pt x="3058" y="302"/>
                </a:lnTo>
                <a:lnTo>
                  <a:pt x="3059" y="296"/>
                </a:lnTo>
                <a:lnTo>
                  <a:pt x="3060" y="282"/>
                </a:lnTo>
                <a:lnTo>
                  <a:pt x="3060" y="276"/>
                </a:lnTo>
                <a:lnTo>
                  <a:pt x="3061" y="261"/>
                </a:lnTo>
                <a:lnTo>
                  <a:pt x="3061" y="243"/>
                </a:lnTo>
                <a:lnTo>
                  <a:pt x="3062" y="229"/>
                </a:lnTo>
                <a:lnTo>
                  <a:pt x="3063" y="205"/>
                </a:lnTo>
                <a:lnTo>
                  <a:pt x="3063" y="185"/>
                </a:lnTo>
                <a:lnTo>
                  <a:pt x="3064" y="159"/>
                </a:lnTo>
                <a:lnTo>
                  <a:pt x="3064" y="135"/>
                </a:lnTo>
                <a:lnTo>
                  <a:pt x="3065" y="112"/>
                </a:lnTo>
                <a:lnTo>
                  <a:pt x="3066" y="87"/>
                </a:lnTo>
                <a:lnTo>
                  <a:pt x="3066" y="67"/>
                </a:lnTo>
                <a:lnTo>
                  <a:pt x="3067" y="43"/>
                </a:lnTo>
                <a:lnTo>
                  <a:pt x="3067" y="28"/>
                </a:lnTo>
                <a:lnTo>
                  <a:pt x="3068" y="11"/>
                </a:lnTo>
                <a:lnTo>
                  <a:pt x="3069" y="0"/>
                </a:lnTo>
                <a:lnTo>
                  <a:pt x="3069" y="13"/>
                </a:lnTo>
                <a:lnTo>
                  <a:pt x="3070" y="17"/>
                </a:lnTo>
                <a:lnTo>
                  <a:pt x="3070" y="38"/>
                </a:lnTo>
                <a:lnTo>
                  <a:pt x="3071" y="67"/>
                </a:lnTo>
                <a:lnTo>
                  <a:pt x="3071" y="105"/>
                </a:lnTo>
                <a:lnTo>
                  <a:pt x="3072" y="140"/>
                </a:lnTo>
                <a:lnTo>
                  <a:pt x="3073" y="184"/>
                </a:lnTo>
                <a:lnTo>
                  <a:pt x="3073" y="225"/>
                </a:lnTo>
                <a:lnTo>
                  <a:pt x="3074" y="250"/>
                </a:lnTo>
                <a:lnTo>
                  <a:pt x="3074" y="271"/>
                </a:lnTo>
                <a:lnTo>
                  <a:pt x="3075" y="282"/>
                </a:lnTo>
                <a:lnTo>
                  <a:pt x="3076" y="293"/>
                </a:lnTo>
                <a:lnTo>
                  <a:pt x="3076" y="298"/>
                </a:lnTo>
                <a:lnTo>
                  <a:pt x="3077" y="304"/>
                </a:lnTo>
                <a:lnTo>
                  <a:pt x="3078" y="307"/>
                </a:lnTo>
                <a:lnTo>
                  <a:pt x="3078" y="307"/>
                </a:lnTo>
                <a:lnTo>
                  <a:pt x="3079" y="310"/>
                </a:lnTo>
                <a:lnTo>
                  <a:pt x="3079" y="307"/>
                </a:lnTo>
                <a:lnTo>
                  <a:pt x="3080" y="311"/>
                </a:lnTo>
                <a:lnTo>
                  <a:pt x="3081" y="309"/>
                </a:lnTo>
                <a:lnTo>
                  <a:pt x="3081" y="306"/>
                </a:lnTo>
                <a:lnTo>
                  <a:pt x="3082" y="310"/>
                </a:lnTo>
                <a:lnTo>
                  <a:pt x="3082" y="306"/>
                </a:lnTo>
                <a:lnTo>
                  <a:pt x="3083" y="310"/>
                </a:lnTo>
                <a:lnTo>
                  <a:pt x="3083" y="307"/>
                </a:lnTo>
                <a:lnTo>
                  <a:pt x="3084" y="311"/>
                </a:lnTo>
                <a:lnTo>
                  <a:pt x="3085" y="307"/>
                </a:lnTo>
                <a:lnTo>
                  <a:pt x="3085" y="310"/>
                </a:lnTo>
                <a:lnTo>
                  <a:pt x="3086" y="310"/>
                </a:lnTo>
                <a:lnTo>
                  <a:pt x="3086" y="308"/>
                </a:lnTo>
                <a:lnTo>
                  <a:pt x="3087" y="312"/>
                </a:lnTo>
                <a:lnTo>
                  <a:pt x="3087" y="310"/>
                </a:lnTo>
                <a:lnTo>
                  <a:pt x="3088" y="303"/>
                </a:lnTo>
                <a:lnTo>
                  <a:pt x="3089" y="322"/>
                </a:lnTo>
                <a:lnTo>
                  <a:pt x="3089" y="297"/>
                </a:lnTo>
                <a:lnTo>
                  <a:pt x="3090" y="254"/>
                </a:lnTo>
                <a:lnTo>
                  <a:pt x="3091" y="211"/>
                </a:lnTo>
                <a:lnTo>
                  <a:pt x="3091" y="167"/>
                </a:lnTo>
                <a:lnTo>
                  <a:pt x="3092" y="124"/>
                </a:lnTo>
                <a:lnTo>
                  <a:pt x="3092" y="168"/>
                </a:lnTo>
                <a:lnTo>
                  <a:pt x="3093" y="211"/>
                </a:lnTo>
                <a:lnTo>
                  <a:pt x="3094" y="255"/>
                </a:lnTo>
                <a:lnTo>
                  <a:pt x="3094" y="298"/>
                </a:lnTo>
                <a:lnTo>
                  <a:pt x="3095" y="342"/>
                </a:lnTo>
                <a:lnTo>
                  <a:pt x="3095" y="372"/>
                </a:lnTo>
                <a:lnTo>
                  <a:pt x="3096" y="371"/>
                </a:lnTo>
                <a:lnTo>
                  <a:pt x="3097" y="373"/>
                </a:lnTo>
                <a:lnTo>
                  <a:pt x="3097" y="377"/>
                </a:lnTo>
                <a:lnTo>
                  <a:pt x="3098" y="375"/>
                </a:lnTo>
                <a:lnTo>
                  <a:pt x="3098" y="381"/>
                </a:lnTo>
                <a:lnTo>
                  <a:pt x="3099" y="381"/>
                </a:lnTo>
                <a:lnTo>
                  <a:pt x="3099" y="383"/>
                </a:lnTo>
                <a:lnTo>
                  <a:pt x="3100" y="385"/>
                </a:lnTo>
                <a:lnTo>
                  <a:pt x="3101" y="387"/>
                </a:lnTo>
                <a:lnTo>
                  <a:pt x="3101" y="389"/>
                </a:lnTo>
                <a:lnTo>
                  <a:pt x="3102" y="388"/>
                </a:lnTo>
                <a:lnTo>
                  <a:pt x="3102" y="393"/>
                </a:lnTo>
                <a:lnTo>
                  <a:pt x="3103" y="390"/>
                </a:lnTo>
                <a:lnTo>
                  <a:pt x="3104" y="392"/>
                </a:lnTo>
                <a:lnTo>
                  <a:pt x="3104" y="389"/>
                </a:lnTo>
                <a:lnTo>
                  <a:pt x="3105" y="390"/>
                </a:lnTo>
                <a:lnTo>
                  <a:pt x="3105" y="388"/>
                </a:lnTo>
                <a:lnTo>
                  <a:pt x="3106" y="381"/>
                </a:lnTo>
                <a:lnTo>
                  <a:pt x="3107" y="381"/>
                </a:lnTo>
                <a:lnTo>
                  <a:pt x="3107" y="372"/>
                </a:lnTo>
                <a:lnTo>
                  <a:pt x="3108" y="364"/>
                </a:lnTo>
                <a:lnTo>
                  <a:pt x="3109" y="351"/>
                </a:lnTo>
                <a:lnTo>
                  <a:pt x="3109" y="343"/>
                </a:lnTo>
                <a:lnTo>
                  <a:pt x="3110" y="335"/>
                </a:lnTo>
                <a:lnTo>
                  <a:pt x="3110" y="325"/>
                </a:lnTo>
                <a:lnTo>
                  <a:pt x="3111" y="329"/>
                </a:lnTo>
                <a:lnTo>
                  <a:pt x="3112" y="325"/>
                </a:lnTo>
                <a:lnTo>
                  <a:pt x="3112" y="322"/>
                </a:lnTo>
                <a:lnTo>
                  <a:pt x="3113" y="320"/>
                </a:lnTo>
                <a:lnTo>
                  <a:pt x="3113" y="321"/>
                </a:lnTo>
                <a:lnTo>
                  <a:pt x="3114" y="324"/>
                </a:lnTo>
                <a:lnTo>
                  <a:pt x="3114" y="323"/>
                </a:lnTo>
                <a:lnTo>
                  <a:pt x="3115" y="323"/>
                </a:lnTo>
                <a:lnTo>
                  <a:pt x="3115" y="322"/>
                </a:lnTo>
                <a:lnTo>
                  <a:pt x="3116" y="329"/>
                </a:lnTo>
                <a:lnTo>
                  <a:pt x="3117" y="325"/>
                </a:lnTo>
                <a:lnTo>
                  <a:pt x="3117" y="328"/>
                </a:lnTo>
                <a:lnTo>
                  <a:pt x="3118" y="330"/>
                </a:lnTo>
                <a:lnTo>
                  <a:pt x="3118" y="327"/>
                </a:lnTo>
                <a:lnTo>
                  <a:pt x="3119" y="336"/>
                </a:lnTo>
                <a:lnTo>
                  <a:pt x="3120" y="328"/>
                </a:lnTo>
                <a:lnTo>
                  <a:pt x="3120" y="338"/>
                </a:lnTo>
                <a:lnTo>
                  <a:pt x="3121" y="335"/>
                </a:lnTo>
                <a:lnTo>
                  <a:pt x="3122" y="336"/>
                </a:lnTo>
                <a:lnTo>
                  <a:pt x="3122" y="337"/>
                </a:lnTo>
                <a:lnTo>
                  <a:pt x="3123" y="334"/>
                </a:lnTo>
                <a:lnTo>
                  <a:pt x="3123" y="338"/>
                </a:lnTo>
                <a:lnTo>
                  <a:pt x="3124" y="331"/>
                </a:lnTo>
                <a:lnTo>
                  <a:pt x="3125" y="333"/>
                </a:lnTo>
                <a:lnTo>
                  <a:pt x="3125" y="332"/>
                </a:lnTo>
                <a:lnTo>
                  <a:pt x="3126" y="330"/>
                </a:lnTo>
                <a:lnTo>
                  <a:pt x="3126" y="323"/>
                </a:lnTo>
                <a:lnTo>
                  <a:pt x="3127" y="324"/>
                </a:lnTo>
                <a:lnTo>
                  <a:pt x="3128" y="321"/>
                </a:lnTo>
                <a:lnTo>
                  <a:pt x="3128" y="317"/>
                </a:lnTo>
                <a:lnTo>
                  <a:pt x="3129" y="306"/>
                </a:lnTo>
                <a:lnTo>
                  <a:pt x="3129" y="302"/>
                </a:lnTo>
                <a:lnTo>
                  <a:pt x="3130" y="308"/>
                </a:lnTo>
                <a:lnTo>
                  <a:pt x="3130" y="300"/>
                </a:lnTo>
                <a:lnTo>
                  <a:pt x="3131" y="302"/>
                </a:lnTo>
                <a:lnTo>
                  <a:pt x="3131" y="303"/>
                </a:lnTo>
                <a:lnTo>
                  <a:pt x="3132" y="310"/>
                </a:lnTo>
                <a:lnTo>
                  <a:pt x="3133" y="325"/>
                </a:lnTo>
                <a:lnTo>
                  <a:pt x="3133" y="324"/>
                </a:lnTo>
                <a:lnTo>
                  <a:pt x="3134" y="330"/>
                </a:lnTo>
                <a:lnTo>
                  <a:pt x="3135" y="333"/>
                </a:lnTo>
                <a:lnTo>
                  <a:pt x="3135" y="330"/>
                </a:lnTo>
                <a:lnTo>
                  <a:pt x="3136" y="334"/>
                </a:lnTo>
                <a:lnTo>
                  <a:pt x="3136" y="334"/>
                </a:lnTo>
                <a:lnTo>
                  <a:pt x="3137" y="333"/>
                </a:lnTo>
                <a:lnTo>
                  <a:pt x="3138" y="333"/>
                </a:lnTo>
                <a:lnTo>
                  <a:pt x="3138" y="334"/>
                </a:lnTo>
                <a:lnTo>
                  <a:pt x="3139" y="331"/>
                </a:lnTo>
                <a:lnTo>
                  <a:pt x="3140" y="335"/>
                </a:lnTo>
                <a:lnTo>
                  <a:pt x="3140" y="329"/>
                </a:lnTo>
                <a:lnTo>
                  <a:pt x="3141" y="332"/>
                </a:lnTo>
                <a:lnTo>
                  <a:pt x="3141" y="328"/>
                </a:lnTo>
                <a:lnTo>
                  <a:pt x="3142" y="331"/>
                </a:lnTo>
                <a:lnTo>
                  <a:pt x="3142" y="326"/>
                </a:lnTo>
                <a:lnTo>
                  <a:pt x="3143" y="352"/>
                </a:lnTo>
                <a:lnTo>
                  <a:pt x="3144" y="314"/>
                </a:lnTo>
                <a:lnTo>
                  <a:pt x="3144" y="271"/>
                </a:lnTo>
                <a:lnTo>
                  <a:pt x="3145" y="228"/>
                </a:lnTo>
                <a:lnTo>
                  <a:pt x="3145" y="184"/>
                </a:lnTo>
                <a:lnTo>
                  <a:pt x="3146" y="187"/>
                </a:lnTo>
                <a:lnTo>
                  <a:pt x="3146" y="231"/>
                </a:lnTo>
                <a:lnTo>
                  <a:pt x="3147" y="275"/>
                </a:lnTo>
                <a:lnTo>
                  <a:pt x="3148" y="318"/>
                </a:lnTo>
                <a:lnTo>
                  <a:pt x="3148" y="362"/>
                </a:lnTo>
                <a:lnTo>
                  <a:pt x="3149" y="382"/>
                </a:lnTo>
                <a:lnTo>
                  <a:pt x="3149" y="379"/>
                </a:lnTo>
                <a:lnTo>
                  <a:pt x="3150" y="383"/>
                </a:lnTo>
                <a:lnTo>
                  <a:pt x="3151" y="381"/>
                </a:lnTo>
                <a:lnTo>
                  <a:pt x="3151" y="384"/>
                </a:lnTo>
                <a:lnTo>
                  <a:pt x="3152" y="387"/>
                </a:lnTo>
                <a:lnTo>
                  <a:pt x="3153" y="385"/>
                </a:lnTo>
                <a:lnTo>
                  <a:pt x="3153" y="389"/>
                </a:lnTo>
                <a:lnTo>
                  <a:pt x="3154" y="388"/>
                </a:lnTo>
                <a:lnTo>
                  <a:pt x="3154" y="391"/>
                </a:lnTo>
                <a:lnTo>
                  <a:pt x="3155" y="391"/>
                </a:lnTo>
                <a:lnTo>
                  <a:pt x="3156" y="393"/>
                </a:lnTo>
                <a:lnTo>
                  <a:pt x="3156" y="391"/>
                </a:lnTo>
                <a:lnTo>
                  <a:pt x="3157" y="389"/>
                </a:lnTo>
                <a:lnTo>
                  <a:pt x="3157" y="389"/>
                </a:lnTo>
                <a:lnTo>
                  <a:pt x="3158" y="385"/>
                </a:lnTo>
                <a:lnTo>
                  <a:pt x="3158" y="382"/>
                </a:lnTo>
                <a:lnTo>
                  <a:pt x="3159" y="376"/>
                </a:lnTo>
                <a:lnTo>
                  <a:pt x="3160" y="370"/>
                </a:lnTo>
                <a:lnTo>
                  <a:pt x="3160" y="361"/>
                </a:lnTo>
                <a:lnTo>
                  <a:pt x="3161" y="353"/>
                </a:lnTo>
                <a:lnTo>
                  <a:pt x="3161" y="346"/>
                </a:lnTo>
                <a:lnTo>
                  <a:pt x="3162" y="335"/>
                </a:lnTo>
                <a:lnTo>
                  <a:pt x="3162" y="326"/>
                </a:lnTo>
                <a:lnTo>
                  <a:pt x="3163" y="316"/>
                </a:lnTo>
                <a:lnTo>
                  <a:pt x="3164" y="308"/>
                </a:lnTo>
                <a:lnTo>
                  <a:pt x="3164" y="310"/>
                </a:lnTo>
                <a:lnTo>
                  <a:pt x="3165" y="306"/>
                </a:lnTo>
                <a:lnTo>
                  <a:pt x="3166" y="312"/>
                </a:lnTo>
                <a:lnTo>
                  <a:pt x="3166" y="316"/>
                </a:lnTo>
                <a:lnTo>
                  <a:pt x="3167" y="317"/>
                </a:lnTo>
                <a:lnTo>
                  <a:pt x="3167" y="320"/>
                </a:lnTo>
                <a:lnTo>
                  <a:pt x="3168" y="325"/>
                </a:lnTo>
                <a:lnTo>
                  <a:pt x="3169" y="326"/>
                </a:lnTo>
                <a:lnTo>
                  <a:pt x="3169" y="324"/>
                </a:lnTo>
                <a:lnTo>
                  <a:pt x="3170" y="327"/>
                </a:lnTo>
                <a:lnTo>
                  <a:pt x="3171" y="324"/>
                </a:lnTo>
                <a:lnTo>
                  <a:pt x="3171" y="325"/>
                </a:lnTo>
                <a:lnTo>
                  <a:pt x="3172" y="326"/>
                </a:lnTo>
                <a:lnTo>
                  <a:pt x="3172" y="324"/>
                </a:lnTo>
                <a:lnTo>
                  <a:pt x="3173" y="327"/>
                </a:lnTo>
                <a:lnTo>
                  <a:pt x="3173" y="325"/>
                </a:lnTo>
                <a:lnTo>
                  <a:pt x="3174" y="326"/>
                </a:lnTo>
                <a:lnTo>
                  <a:pt x="3175" y="324"/>
                </a:lnTo>
                <a:lnTo>
                  <a:pt x="3175" y="325"/>
                </a:lnTo>
                <a:lnTo>
                  <a:pt x="3176" y="326"/>
                </a:lnTo>
                <a:lnTo>
                  <a:pt x="3176" y="324"/>
                </a:lnTo>
                <a:lnTo>
                  <a:pt x="3177" y="330"/>
                </a:lnTo>
                <a:lnTo>
                  <a:pt x="3177" y="326"/>
                </a:lnTo>
                <a:lnTo>
                  <a:pt x="3178" y="330"/>
                </a:lnTo>
                <a:lnTo>
                  <a:pt x="3179" y="329"/>
                </a:lnTo>
                <a:lnTo>
                  <a:pt x="3179" y="329"/>
                </a:lnTo>
                <a:lnTo>
                  <a:pt x="3180" y="330"/>
                </a:lnTo>
                <a:lnTo>
                  <a:pt x="3180" y="329"/>
                </a:lnTo>
                <a:lnTo>
                  <a:pt x="3181" y="331"/>
                </a:lnTo>
                <a:lnTo>
                  <a:pt x="3182" y="327"/>
                </a:lnTo>
                <a:lnTo>
                  <a:pt x="3182" y="329"/>
                </a:lnTo>
                <a:lnTo>
                  <a:pt x="3183" y="326"/>
                </a:lnTo>
                <a:lnTo>
                  <a:pt x="3184" y="323"/>
                </a:lnTo>
                <a:lnTo>
                  <a:pt x="3184" y="326"/>
                </a:lnTo>
                <a:lnTo>
                  <a:pt x="3185" y="318"/>
                </a:lnTo>
                <a:lnTo>
                  <a:pt x="3185" y="320"/>
                </a:lnTo>
                <a:lnTo>
                  <a:pt x="3186" y="315"/>
                </a:lnTo>
                <a:lnTo>
                  <a:pt x="3187" y="313"/>
                </a:lnTo>
                <a:lnTo>
                  <a:pt x="3187" y="308"/>
                </a:lnTo>
                <a:lnTo>
                  <a:pt x="3188" y="295"/>
                </a:lnTo>
                <a:lnTo>
                  <a:pt x="3188" y="303"/>
                </a:lnTo>
                <a:lnTo>
                  <a:pt x="3189" y="290"/>
                </a:lnTo>
                <a:lnTo>
                  <a:pt x="3189" y="295"/>
                </a:lnTo>
                <a:lnTo>
                  <a:pt x="3190" y="298"/>
                </a:lnTo>
                <a:lnTo>
                  <a:pt x="3191" y="302"/>
                </a:lnTo>
                <a:lnTo>
                  <a:pt x="3191" y="308"/>
                </a:lnTo>
                <a:lnTo>
                  <a:pt x="3192" y="320"/>
                </a:lnTo>
                <a:lnTo>
                  <a:pt x="3192" y="326"/>
                </a:lnTo>
                <a:lnTo>
                  <a:pt x="3193" y="326"/>
                </a:lnTo>
                <a:lnTo>
                  <a:pt x="3193" y="331"/>
                </a:lnTo>
                <a:lnTo>
                  <a:pt x="3194" y="330"/>
                </a:lnTo>
                <a:lnTo>
                  <a:pt x="3195" y="333"/>
                </a:lnTo>
                <a:lnTo>
                  <a:pt x="3195" y="332"/>
                </a:lnTo>
                <a:lnTo>
                  <a:pt x="3196" y="331"/>
                </a:lnTo>
                <a:lnTo>
                  <a:pt x="3197" y="333"/>
                </a:lnTo>
                <a:lnTo>
                  <a:pt x="3197" y="330"/>
                </a:lnTo>
                <a:lnTo>
                  <a:pt x="3198" y="333"/>
                </a:lnTo>
                <a:lnTo>
                  <a:pt x="3198" y="330"/>
                </a:lnTo>
                <a:lnTo>
                  <a:pt x="3199" y="329"/>
                </a:lnTo>
                <a:lnTo>
                  <a:pt x="3200" y="328"/>
                </a:lnTo>
                <a:lnTo>
                  <a:pt x="3200" y="326"/>
                </a:lnTo>
                <a:lnTo>
                  <a:pt x="3201" y="346"/>
                </a:lnTo>
                <a:lnTo>
                  <a:pt x="3202" y="330"/>
                </a:lnTo>
                <a:lnTo>
                  <a:pt x="3202" y="287"/>
                </a:lnTo>
                <a:lnTo>
                  <a:pt x="3203" y="243"/>
                </a:lnTo>
                <a:lnTo>
                  <a:pt x="3203" y="200"/>
                </a:lnTo>
                <a:lnTo>
                  <a:pt x="3204" y="157"/>
                </a:lnTo>
                <a:lnTo>
                  <a:pt x="3204" y="200"/>
                </a:lnTo>
                <a:lnTo>
                  <a:pt x="3205" y="244"/>
                </a:lnTo>
                <a:lnTo>
                  <a:pt x="3205" y="288"/>
                </a:lnTo>
                <a:lnTo>
                  <a:pt x="3206" y="331"/>
                </a:lnTo>
                <a:lnTo>
                  <a:pt x="3207" y="375"/>
                </a:lnTo>
                <a:lnTo>
                  <a:pt x="3207" y="381"/>
                </a:lnTo>
                <a:lnTo>
                  <a:pt x="3208" y="381"/>
                </a:lnTo>
                <a:lnTo>
                  <a:pt x="3208" y="379"/>
                </a:lnTo>
                <a:lnTo>
                  <a:pt x="3209" y="382"/>
                </a:lnTo>
                <a:lnTo>
                  <a:pt x="3210" y="380"/>
                </a:lnTo>
                <a:lnTo>
                  <a:pt x="3210" y="383"/>
                </a:lnTo>
                <a:lnTo>
                  <a:pt x="3211" y="382"/>
                </a:lnTo>
                <a:lnTo>
                  <a:pt x="3211" y="384"/>
                </a:lnTo>
                <a:lnTo>
                  <a:pt x="3212" y="386"/>
                </a:lnTo>
                <a:lnTo>
                  <a:pt x="3213" y="385"/>
                </a:lnTo>
                <a:lnTo>
                  <a:pt x="3213" y="387"/>
                </a:lnTo>
                <a:lnTo>
                  <a:pt x="3214" y="387"/>
                </a:lnTo>
                <a:lnTo>
                  <a:pt x="3215" y="389"/>
                </a:lnTo>
                <a:lnTo>
                  <a:pt x="3215" y="387"/>
                </a:lnTo>
                <a:lnTo>
                  <a:pt x="3216" y="383"/>
                </a:lnTo>
                <a:lnTo>
                  <a:pt x="3216" y="382"/>
                </a:lnTo>
                <a:lnTo>
                  <a:pt x="3217" y="374"/>
                </a:lnTo>
                <a:lnTo>
                  <a:pt x="3218" y="370"/>
                </a:lnTo>
                <a:lnTo>
                  <a:pt x="3218" y="363"/>
                </a:lnTo>
                <a:lnTo>
                  <a:pt x="3219" y="356"/>
                </a:lnTo>
                <a:lnTo>
                  <a:pt x="3219" y="347"/>
                </a:lnTo>
                <a:lnTo>
                  <a:pt x="3220" y="336"/>
                </a:lnTo>
                <a:lnTo>
                  <a:pt x="3220" y="329"/>
                </a:lnTo>
                <a:lnTo>
                  <a:pt x="3221" y="314"/>
                </a:lnTo>
                <a:lnTo>
                  <a:pt x="3221" y="308"/>
                </a:lnTo>
                <a:lnTo>
                  <a:pt x="3222" y="302"/>
                </a:lnTo>
                <a:lnTo>
                  <a:pt x="3223" y="302"/>
                </a:lnTo>
                <a:lnTo>
                  <a:pt x="3223" y="305"/>
                </a:lnTo>
                <a:lnTo>
                  <a:pt x="3224" y="303"/>
                </a:lnTo>
                <a:lnTo>
                  <a:pt x="3224" y="310"/>
                </a:lnTo>
                <a:lnTo>
                  <a:pt x="3225" y="310"/>
                </a:lnTo>
                <a:lnTo>
                  <a:pt x="3226" y="314"/>
                </a:lnTo>
                <a:lnTo>
                  <a:pt x="3226" y="313"/>
                </a:lnTo>
                <a:lnTo>
                  <a:pt x="3227" y="317"/>
                </a:lnTo>
                <a:lnTo>
                  <a:pt x="3228" y="317"/>
                </a:lnTo>
                <a:lnTo>
                  <a:pt x="3228" y="317"/>
                </a:lnTo>
                <a:lnTo>
                  <a:pt x="3229" y="320"/>
                </a:lnTo>
                <a:lnTo>
                  <a:pt x="3229" y="317"/>
                </a:lnTo>
                <a:lnTo>
                  <a:pt x="3230" y="318"/>
                </a:lnTo>
                <a:lnTo>
                  <a:pt x="3231" y="317"/>
                </a:lnTo>
                <a:lnTo>
                  <a:pt x="3231" y="315"/>
                </a:lnTo>
                <a:lnTo>
                  <a:pt x="3232" y="317"/>
                </a:lnTo>
                <a:lnTo>
                  <a:pt x="3232" y="317"/>
                </a:lnTo>
                <a:lnTo>
                  <a:pt x="3233" y="320"/>
                </a:lnTo>
                <a:lnTo>
                  <a:pt x="3234" y="318"/>
                </a:lnTo>
                <a:lnTo>
                  <a:pt x="3234" y="323"/>
                </a:lnTo>
                <a:lnTo>
                  <a:pt x="3235" y="321"/>
                </a:lnTo>
                <a:lnTo>
                  <a:pt x="3235" y="323"/>
                </a:lnTo>
                <a:lnTo>
                  <a:pt x="3236" y="326"/>
                </a:lnTo>
                <a:lnTo>
                  <a:pt x="3236" y="323"/>
                </a:lnTo>
                <a:lnTo>
                  <a:pt x="3237" y="327"/>
                </a:lnTo>
                <a:lnTo>
                  <a:pt x="3238" y="325"/>
                </a:lnTo>
                <a:lnTo>
                  <a:pt x="3238" y="325"/>
                </a:lnTo>
                <a:lnTo>
                  <a:pt x="3239" y="323"/>
                </a:lnTo>
                <a:lnTo>
                  <a:pt x="3239" y="325"/>
                </a:lnTo>
                <a:lnTo>
                  <a:pt x="3240" y="325"/>
                </a:lnTo>
                <a:lnTo>
                  <a:pt x="3241" y="321"/>
                </a:lnTo>
                <a:lnTo>
                  <a:pt x="3241" y="323"/>
                </a:lnTo>
                <a:lnTo>
                  <a:pt x="3242" y="314"/>
                </a:lnTo>
                <a:lnTo>
                  <a:pt x="3242" y="317"/>
                </a:lnTo>
                <a:lnTo>
                  <a:pt x="3243" y="316"/>
                </a:lnTo>
                <a:lnTo>
                  <a:pt x="3244" y="312"/>
                </a:lnTo>
                <a:lnTo>
                  <a:pt x="3244" y="312"/>
                </a:lnTo>
                <a:lnTo>
                  <a:pt x="3245" y="305"/>
                </a:lnTo>
                <a:lnTo>
                  <a:pt x="3246" y="308"/>
                </a:lnTo>
                <a:lnTo>
                  <a:pt x="3246" y="296"/>
                </a:lnTo>
                <a:lnTo>
                  <a:pt x="3247" y="293"/>
                </a:lnTo>
                <a:lnTo>
                  <a:pt x="3247" y="280"/>
                </a:lnTo>
                <a:lnTo>
                  <a:pt x="3248" y="292"/>
                </a:lnTo>
                <a:lnTo>
                  <a:pt x="3248" y="278"/>
                </a:lnTo>
                <a:lnTo>
                  <a:pt x="3249" y="283"/>
                </a:lnTo>
                <a:lnTo>
                  <a:pt x="3250" y="290"/>
                </a:lnTo>
                <a:lnTo>
                  <a:pt x="3250" y="295"/>
                </a:lnTo>
                <a:lnTo>
                  <a:pt x="3251" y="298"/>
                </a:lnTo>
                <a:lnTo>
                  <a:pt x="3251" y="310"/>
                </a:lnTo>
                <a:lnTo>
                  <a:pt x="3252" y="314"/>
                </a:lnTo>
                <a:lnTo>
                  <a:pt x="3252" y="317"/>
                </a:lnTo>
                <a:lnTo>
                  <a:pt x="3253" y="318"/>
                </a:lnTo>
                <a:lnTo>
                  <a:pt x="3254" y="323"/>
                </a:lnTo>
                <a:lnTo>
                  <a:pt x="3254" y="320"/>
                </a:lnTo>
                <a:lnTo>
                  <a:pt x="3255" y="320"/>
                </a:lnTo>
                <a:lnTo>
                  <a:pt x="3255" y="323"/>
                </a:lnTo>
                <a:lnTo>
                  <a:pt x="3256" y="319"/>
                </a:lnTo>
                <a:lnTo>
                  <a:pt x="3257" y="320"/>
                </a:lnTo>
                <a:lnTo>
                  <a:pt x="3257" y="320"/>
                </a:lnTo>
                <a:lnTo>
                  <a:pt x="3258" y="322"/>
                </a:lnTo>
                <a:lnTo>
                  <a:pt x="3259" y="316"/>
                </a:lnTo>
                <a:lnTo>
                  <a:pt x="3259" y="318"/>
                </a:lnTo>
                <a:lnTo>
                  <a:pt x="3260" y="318"/>
                </a:lnTo>
                <a:lnTo>
                  <a:pt x="3260" y="335"/>
                </a:lnTo>
                <a:lnTo>
                  <a:pt x="3261" y="307"/>
                </a:lnTo>
                <a:lnTo>
                  <a:pt x="3262" y="264"/>
                </a:lnTo>
                <a:lnTo>
                  <a:pt x="3262" y="220"/>
                </a:lnTo>
                <a:lnTo>
                  <a:pt x="3263" y="177"/>
                </a:lnTo>
                <a:lnTo>
                  <a:pt x="3263" y="159"/>
                </a:lnTo>
                <a:lnTo>
                  <a:pt x="3264" y="203"/>
                </a:lnTo>
                <a:lnTo>
                  <a:pt x="3264" y="247"/>
                </a:lnTo>
                <a:lnTo>
                  <a:pt x="3265" y="290"/>
                </a:lnTo>
                <a:lnTo>
                  <a:pt x="3266" y="334"/>
                </a:lnTo>
                <a:lnTo>
                  <a:pt x="3266" y="376"/>
                </a:lnTo>
                <a:lnTo>
                  <a:pt x="3267" y="372"/>
                </a:lnTo>
                <a:lnTo>
                  <a:pt x="3267" y="374"/>
                </a:lnTo>
                <a:lnTo>
                  <a:pt x="3268" y="372"/>
                </a:lnTo>
                <a:lnTo>
                  <a:pt x="3269" y="373"/>
                </a:lnTo>
                <a:lnTo>
                  <a:pt x="3269" y="382"/>
                </a:lnTo>
                <a:lnTo>
                  <a:pt x="3270" y="376"/>
                </a:lnTo>
                <a:lnTo>
                  <a:pt x="3270" y="379"/>
                </a:lnTo>
                <a:lnTo>
                  <a:pt x="3271" y="381"/>
                </a:lnTo>
                <a:lnTo>
                  <a:pt x="3272" y="381"/>
                </a:lnTo>
                <a:lnTo>
                  <a:pt x="3272" y="382"/>
                </a:lnTo>
                <a:lnTo>
                  <a:pt x="3273" y="383"/>
                </a:lnTo>
                <a:lnTo>
                  <a:pt x="3273" y="385"/>
                </a:lnTo>
                <a:lnTo>
                  <a:pt x="3274" y="384"/>
                </a:lnTo>
                <a:lnTo>
                  <a:pt x="3275" y="385"/>
                </a:lnTo>
                <a:lnTo>
                  <a:pt x="3275" y="384"/>
                </a:lnTo>
                <a:lnTo>
                  <a:pt x="3276" y="379"/>
                </a:lnTo>
                <a:lnTo>
                  <a:pt x="3277" y="377"/>
                </a:lnTo>
                <a:lnTo>
                  <a:pt x="3277" y="369"/>
                </a:lnTo>
                <a:lnTo>
                  <a:pt x="3278" y="363"/>
                </a:lnTo>
                <a:lnTo>
                  <a:pt x="3278" y="351"/>
                </a:lnTo>
                <a:lnTo>
                  <a:pt x="3279" y="346"/>
                </a:lnTo>
                <a:lnTo>
                  <a:pt x="3279" y="336"/>
                </a:lnTo>
                <a:lnTo>
                  <a:pt x="3280" y="325"/>
                </a:lnTo>
                <a:lnTo>
                  <a:pt x="3280" y="318"/>
                </a:lnTo>
                <a:lnTo>
                  <a:pt x="3281" y="308"/>
                </a:lnTo>
                <a:lnTo>
                  <a:pt x="3282" y="303"/>
                </a:lnTo>
                <a:lnTo>
                  <a:pt x="3282" y="304"/>
                </a:lnTo>
                <a:lnTo>
                  <a:pt x="3283" y="305"/>
                </a:lnTo>
                <a:lnTo>
                  <a:pt x="3283" y="312"/>
                </a:lnTo>
                <a:lnTo>
                  <a:pt x="3284" y="312"/>
                </a:lnTo>
                <a:lnTo>
                  <a:pt x="3285" y="320"/>
                </a:lnTo>
                <a:lnTo>
                  <a:pt x="3285" y="317"/>
                </a:lnTo>
                <a:lnTo>
                  <a:pt x="3286" y="320"/>
                </a:lnTo>
                <a:lnTo>
                  <a:pt x="3287" y="322"/>
                </a:lnTo>
                <a:lnTo>
                  <a:pt x="3287" y="318"/>
                </a:lnTo>
                <a:lnTo>
                  <a:pt x="3288" y="323"/>
                </a:lnTo>
                <a:lnTo>
                  <a:pt x="3288" y="319"/>
                </a:lnTo>
                <a:lnTo>
                  <a:pt x="3289" y="325"/>
                </a:lnTo>
                <a:lnTo>
                  <a:pt x="3290" y="323"/>
                </a:lnTo>
                <a:lnTo>
                  <a:pt x="3290" y="322"/>
                </a:lnTo>
                <a:lnTo>
                  <a:pt x="3291" y="323"/>
                </a:lnTo>
                <a:lnTo>
                  <a:pt x="3291" y="317"/>
                </a:lnTo>
                <a:lnTo>
                  <a:pt x="3292" y="326"/>
                </a:lnTo>
                <a:lnTo>
                  <a:pt x="3293" y="316"/>
                </a:lnTo>
                <a:lnTo>
                  <a:pt x="3293" y="324"/>
                </a:lnTo>
                <a:lnTo>
                  <a:pt x="3294" y="325"/>
                </a:lnTo>
                <a:lnTo>
                  <a:pt x="3294" y="323"/>
                </a:lnTo>
                <a:lnTo>
                  <a:pt x="3295" y="331"/>
                </a:lnTo>
                <a:lnTo>
                  <a:pt x="3295" y="322"/>
                </a:lnTo>
                <a:lnTo>
                  <a:pt x="3296" y="332"/>
                </a:lnTo>
                <a:lnTo>
                  <a:pt x="3296" y="330"/>
                </a:lnTo>
                <a:lnTo>
                  <a:pt x="3297" y="332"/>
                </a:lnTo>
                <a:lnTo>
                  <a:pt x="3298" y="329"/>
                </a:lnTo>
                <a:lnTo>
                  <a:pt x="3298" y="330"/>
                </a:lnTo>
                <a:lnTo>
                  <a:pt x="3299" y="333"/>
                </a:lnTo>
                <a:lnTo>
                  <a:pt x="3300" y="325"/>
                </a:lnTo>
                <a:lnTo>
                  <a:pt x="3300" y="326"/>
                </a:lnTo>
                <a:lnTo>
                  <a:pt x="3301" y="327"/>
                </a:lnTo>
                <a:lnTo>
                  <a:pt x="3301" y="325"/>
                </a:lnTo>
                <a:lnTo>
                  <a:pt x="3302" y="325"/>
                </a:lnTo>
                <a:lnTo>
                  <a:pt x="3303" y="322"/>
                </a:lnTo>
                <a:lnTo>
                  <a:pt x="3303" y="320"/>
                </a:lnTo>
                <a:lnTo>
                  <a:pt x="3304" y="317"/>
                </a:lnTo>
                <a:lnTo>
                  <a:pt x="3304" y="317"/>
                </a:lnTo>
                <a:lnTo>
                  <a:pt x="3305" y="310"/>
                </a:lnTo>
                <a:lnTo>
                  <a:pt x="3306" y="310"/>
                </a:lnTo>
                <a:lnTo>
                  <a:pt x="3306" y="296"/>
                </a:lnTo>
                <a:lnTo>
                  <a:pt x="3307" y="296"/>
                </a:lnTo>
                <a:lnTo>
                  <a:pt x="3307" y="294"/>
                </a:lnTo>
                <a:lnTo>
                  <a:pt x="3308" y="290"/>
                </a:lnTo>
                <a:lnTo>
                  <a:pt x="3309" y="298"/>
                </a:lnTo>
                <a:lnTo>
                  <a:pt x="3309" y="299"/>
                </a:lnTo>
                <a:lnTo>
                  <a:pt x="3310" y="305"/>
                </a:lnTo>
                <a:lnTo>
                  <a:pt x="3310" y="322"/>
                </a:lnTo>
                <a:lnTo>
                  <a:pt x="3311" y="322"/>
                </a:lnTo>
                <a:lnTo>
                  <a:pt x="3311" y="326"/>
                </a:lnTo>
                <a:lnTo>
                  <a:pt x="3312" y="325"/>
                </a:lnTo>
                <a:lnTo>
                  <a:pt x="3313" y="331"/>
                </a:lnTo>
                <a:lnTo>
                  <a:pt x="3313" y="330"/>
                </a:lnTo>
                <a:lnTo>
                  <a:pt x="3314" y="328"/>
                </a:lnTo>
                <a:lnTo>
                  <a:pt x="3314" y="331"/>
                </a:lnTo>
                <a:lnTo>
                  <a:pt x="3315" y="326"/>
                </a:lnTo>
                <a:lnTo>
                  <a:pt x="3316" y="329"/>
                </a:lnTo>
                <a:lnTo>
                  <a:pt x="3316" y="325"/>
                </a:lnTo>
                <a:lnTo>
                  <a:pt x="3317" y="326"/>
                </a:lnTo>
                <a:lnTo>
                  <a:pt x="3318" y="323"/>
                </a:lnTo>
                <a:lnTo>
                  <a:pt x="3318" y="323"/>
                </a:lnTo>
                <a:lnTo>
                  <a:pt x="3319" y="323"/>
                </a:lnTo>
                <a:lnTo>
                  <a:pt x="3319" y="341"/>
                </a:lnTo>
                <a:lnTo>
                  <a:pt x="3320" y="319"/>
                </a:lnTo>
                <a:lnTo>
                  <a:pt x="3321" y="276"/>
                </a:lnTo>
                <a:lnTo>
                  <a:pt x="3321" y="233"/>
                </a:lnTo>
                <a:lnTo>
                  <a:pt x="3322" y="189"/>
                </a:lnTo>
                <a:lnTo>
                  <a:pt x="3322" y="146"/>
                </a:lnTo>
                <a:lnTo>
                  <a:pt x="3323" y="190"/>
                </a:lnTo>
                <a:lnTo>
                  <a:pt x="3324" y="233"/>
                </a:lnTo>
                <a:lnTo>
                  <a:pt x="3324" y="277"/>
                </a:lnTo>
                <a:lnTo>
                  <a:pt x="3325" y="320"/>
                </a:lnTo>
                <a:lnTo>
                  <a:pt x="3325" y="364"/>
                </a:lnTo>
                <a:lnTo>
                  <a:pt x="3326" y="372"/>
                </a:lnTo>
                <a:lnTo>
                  <a:pt x="3326" y="372"/>
                </a:lnTo>
                <a:lnTo>
                  <a:pt x="3327" y="375"/>
                </a:lnTo>
                <a:lnTo>
                  <a:pt x="3327" y="374"/>
                </a:lnTo>
                <a:lnTo>
                  <a:pt x="3328" y="376"/>
                </a:lnTo>
                <a:lnTo>
                  <a:pt x="3329" y="377"/>
                </a:lnTo>
                <a:lnTo>
                  <a:pt x="3329" y="378"/>
                </a:lnTo>
                <a:lnTo>
                  <a:pt x="3330" y="381"/>
                </a:lnTo>
                <a:lnTo>
                  <a:pt x="3331" y="380"/>
                </a:lnTo>
                <a:lnTo>
                  <a:pt x="3331" y="385"/>
                </a:lnTo>
                <a:lnTo>
                  <a:pt x="3332" y="382"/>
                </a:lnTo>
                <a:lnTo>
                  <a:pt x="3332" y="383"/>
                </a:lnTo>
                <a:lnTo>
                  <a:pt x="3333" y="384"/>
                </a:lnTo>
                <a:lnTo>
                  <a:pt x="3334" y="381"/>
                </a:lnTo>
                <a:lnTo>
                  <a:pt x="3334" y="379"/>
                </a:lnTo>
                <a:lnTo>
                  <a:pt x="3335" y="375"/>
                </a:lnTo>
                <a:lnTo>
                  <a:pt x="3335" y="371"/>
                </a:lnTo>
                <a:lnTo>
                  <a:pt x="3336" y="364"/>
                </a:lnTo>
                <a:lnTo>
                  <a:pt x="3337" y="358"/>
                </a:lnTo>
                <a:lnTo>
                  <a:pt x="3337" y="348"/>
                </a:lnTo>
                <a:lnTo>
                  <a:pt x="3338" y="338"/>
                </a:lnTo>
                <a:lnTo>
                  <a:pt x="3338" y="330"/>
                </a:lnTo>
                <a:lnTo>
                  <a:pt x="3339" y="317"/>
                </a:lnTo>
                <a:lnTo>
                  <a:pt x="3340" y="305"/>
                </a:lnTo>
                <a:lnTo>
                  <a:pt x="3340" y="297"/>
                </a:lnTo>
                <a:lnTo>
                  <a:pt x="3341" y="295"/>
                </a:lnTo>
                <a:lnTo>
                  <a:pt x="3341" y="297"/>
                </a:lnTo>
                <a:lnTo>
                  <a:pt x="3342" y="298"/>
                </a:lnTo>
                <a:lnTo>
                  <a:pt x="3342" y="304"/>
                </a:lnTo>
                <a:lnTo>
                  <a:pt x="3343" y="302"/>
                </a:lnTo>
                <a:lnTo>
                  <a:pt x="3344" y="310"/>
                </a:lnTo>
                <a:lnTo>
                  <a:pt x="3344" y="310"/>
                </a:lnTo>
                <a:lnTo>
                  <a:pt x="3345" y="312"/>
                </a:lnTo>
                <a:lnTo>
                  <a:pt x="3345" y="315"/>
                </a:lnTo>
                <a:lnTo>
                  <a:pt x="3346" y="312"/>
                </a:lnTo>
                <a:lnTo>
                  <a:pt x="3347" y="317"/>
                </a:lnTo>
                <a:lnTo>
                  <a:pt x="3347" y="316"/>
                </a:lnTo>
                <a:lnTo>
                  <a:pt x="3348" y="318"/>
                </a:lnTo>
                <a:lnTo>
                  <a:pt x="3349" y="316"/>
                </a:lnTo>
                <a:lnTo>
                  <a:pt x="3349" y="318"/>
                </a:lnTo>
                <a:lnTo>
                  <a:pt x="3350" y="318"/>
                </a:lnTo>
                <a:lnTo>
                  <a:pt x="3350" y="318"/>
                </a:lnTo>
                <a:lnTo>
                  <a:pt x="3351" y="323"/>
                </a:lnTo>
                <a:lnTo>
                  <a:pt x="3352" y="322"/>
                </a:lnTo>
                <a:lnTo>
                  <a:pt x="3352" y="325"/>
                </a:lnTo>
                <a:lnTo>
                  <a:pt x="3353" y="324"/>
                </a:lnTo>
                <a:lnTo>
                  <a:pt x="3353" y="325"/>
                </a:lnTo>
                <a:lnTo>
                  <a:pt x="3354" y="326"/>
                </a:lnTo>
                <a:lnTo>
                  <a:pt x="3354" y="325"/>
                </a:lnTo>
                <a:lnTo>
                  <a:pt x="3355" y="328"/>
                </a:lnTo>
                <a:lnTo>
                  <a:pt x="3356" y="325"/>
                </a:lnTo>
                <a:lnTo>
                  <a:pt x="3356" y="327"/>
                </a:lnTo>
                <a:lnTo>
                  <a:pt x="3357" y="325"/>
                </a:lnTo>
                <a:lnTo>
                  <a:pt x="3357" y="325"/>
                </a:lnTo>
                <a:lnTo>
                  <a:pt x="3358" y="325"/>
                </a:lnTo>
                <a:lnTo>
                  <a:pt x="3358" y="321"/>
                </a:lnTo>
                <a:lnTo>
                  <a:pt x="3359" y="323"/>
                </a:lnTo>
                <a:lnTo>
                  <a:pt x="3360" y="319"/>
                </a:lnTo>
                <a:lnTo>
                  <a:pt x="3360" y="320"/>
                </a:lnTo>
                <a:lnTo>
                  <a:pt x="3361" y="317"/>
                </a:lnTo>
                <a:lnTo>
                  <a:pt x="3362" y="317"/>
                </a:lnTo>
                <a:lnTo>
                  <a:pt x="3362" y="315"/>
                </a:lnTo>
                <a:lnTo>
                  <a:pt x="3363" y="310"/>
                </a:lnTo>
                <a:lnTo>
                  <a:pt x="3363" y="312"/>
                </a:lnTo>
                <a:lnTo>
                  <a:pt x="3364" y="305"/>
                </a:lnTo>
                <a:lnTo>
                  <a:pt x="3365" y="299"/>
                </a:lnTo>
                <a:lnTo>
                  <a:pt x="3365" y="290"/>
                </a:lnTo>
                <a:lnTo>
                  <a:pt x="3366" y="281"/>
                </a:lnTo>
                <a:lnTo>
                  <a:pt x="3367" y="294"/>
                </a:lnTo>
                <a:lnTo>
                  <a:pt x="3367" y="275"/>
                </a:lnTo>
                <a:lnTo>
                  <a:pt x="3368" y="288"/>
                </a:lnTo>
                <a:lnTo>
                  <a:pt x="3368" y="285"/>
                </a:lnTo>
                <a:lnTo>
                  <a:pt x="3369" y="295"/>
                </a:lnTo>
                <a:lnTo>
                  <a:pt x="3369" y="306"/>
                </a:lnTo>
                <a:lnTo>
                  <a:pt x="3370" y="308"/>
                </a:lnTo>
                <a:lnTo>
                  <a:pt x="3370" y="315"/>
                </a:lnTo>
                <a:lnTo>
                  <a:pt x="3371" y="312"/>
                </a:lnTo>
                <a:lnTo>
                  <a:pt x="3372" y="316"/>
                </a:lnTo>
                <a:lnTo>
                  <a:pt x="3372" y="317"/>
                </a:lnTo>
                <a:lnTo>
                  <a:pt x="3373" y="316"/>
                </a:lnTo>
                <a:lnTo>
                  <a:pt x="3373" y="318"/>
                </a:lnTo>
                <a:lnTo>
                  <a:pt x="3374" y="314"/>
                </a:lnTo>
                <a:lnTo>
                  <a:pt x="3375" y="317"/>
                </a:lnTo>
                <a:lnTo>
                  <a:pt x="3375" y="313"/>
                </a:lnTo>
                <a:lnTo>
                  <a:pt x="3376" y="314"/>
                </a:lnTo>
                <a:lnTo>
                  <a:pt x="3376" y="312"/>
                </a:lnTo>
                <a:lnTo>
                  <a:pt x="3377" y="310"/>
                </a:lnTo>
                <a:lnTo>
                  <a:pt x="3378" y="310"/>
                </a:lnTo>
                <a:lnTo>
                  <a:pt x="3378" y="324"/>
                </a:lnTo>
                <a:lnTo>
                  <a:pt x="3379" y="336"/>
                </a:lnTo>
                <a:lnTo>
                  <a:pt x="3380" y="292"/>
                </a:lnTo>
                <a:lnTo>
                  <a:pt x="3380" y="249"/>
                </a:lnTo>
                <a:lnTo>
                  <a:pt x="3381" y="205"/>
                </a:lnTo>
                <a:lnTo>
                  <a:pt x="3381" y="162"/>
                </a:lnTo>
                <a:lnTo>
                  <a:pt x="3382" y="206"/>
                </a:lnTo>
                <a:lnTo>
                  <a:pt x="3383" y="249"/>
                </a:lnTo>
                <a:lnTo>
                  <a:pt x="3383" y="293"/>
                </a:lnTo>
                <a:lnTo>
                  <a:pt x="3384" y="337"/>
                </a:lnTo>
                <a:lnTo>
                  <a:pt x="3384" y="370"/>
                </a:lnTo>
                <a:lnTo>
                  <a:pt x="3385" y="366"/>
                </a:lnTo>
                <a:lnTo>
                  <a:pt x="3385" y="367"/>
                </a:lnTo>
                <a:lnTo>
                  <a:pt x="3386" y="367"/>
                </a:lnTo>
                <a:lnTo>
                  <a:pt x="3386" y="366"/>
                </a:lnTo>
                <a:lnTo>
                  <a:pt x="3387" y="369"/>
                </a:lnTo>
                <a:lnTo>
                  <a:pt x="3388" y="366"/>
                </a:lnTo>
                <a:lnTo>
                  <a:pt x="3388" y="371"/>
                </a:lnTo>
                <a:lnTo>
                  <a:pt x="3389" y="370"/>
                </a:lnTo>
                <a:lnTo>
                  <a:pt x="3389" y="372"/>
                </a:lnTo>
                <a:lnTo>
                  <a:pt x="3390" y="375"/>
                </a:lnTo>
                <a:lnTo>
                  <a:pt x="3391" y="374"/>
                </a:lnTo>
                <a:lnTo>
                  <a:pt x="3391" y="378"/>
                </a:lnTo>
                <a:lnTo>
                  <a:pt x="3392" y="376"/>
                </a:lnTo>
                <a:lnTo>
                  <a:pt x="3393" y="375"/>
                </a:lnTo>
                <a:lnTo>
                  <a:pt x="3393" y="372"/>
                </a:lnTo>
                <a:lnTo>
                  <a:pt x="3394" y="369"/>
                </a:lnTo>
                <a:lnTo>
                  <a:pt x="3394" y="366"/>
                </a:lnTo>
                <a:lnTo>
                  <a:pt x="3395" y="355"/>
                </a:lnTo>
                <a:lnTo>
                  <a:pt x="3396" y="353"/>
                </a:lnTo>
                <a:lnTo>
                  <a:pt x="3396" y="340"/>
                </a:lnTo>
                <a:lnTo>
                  <a:pt x="3397" y="331"/>
                </a:lnTo>
                <a:lnTo>
                  <a:pt x="3397" y="322"/>
                </a:lnTo>
                <a:lnTo>
                  <a:pt x="3398" y="308"/>
                </a:lnTo>
                <a:lnTo>
                  <a:pt x="3399" y="299"/>
                </a:lnTo>
                <a:lnTo>
                  <a:pt x="3399" y="289"/>
                </a:lnTo>
                <a:lnTo>
                  <a:pt x="3400" y="286"/>
                </a:lnTo>
                <a:lnTo>
                  <a:pt x="3400" y="286"/>
                </a:lnTo>
                <a:lnTo>
                  <a:pt x="3401" y="290"/>
                </a:lnTo>
                <a:lnTo>
                  <a:pt x="3401" y="295"/>
                </a:lnTo>
                <a:lnTo>
                  <a:pt x="3402" y="295"/>
                </a:lnTo>
                <a:lnTo>
                  <a:pt x="3402" y="302"/>
                </a:lnTo>
                <a:lnTo>
                  <a:pt x="3403" y="300"/>
                </a:lnTo>
                <a:lnTo>
                  <a:pt x="3404" y="303"/>
                </a:lnTo>
                <a:lnTo>
                  <a:pt x="3404" y="304"/>
                </a:lnTo>
                <a:lnTo>
                  <a:pt x="3405" y="304"/>
                </a:lnTo>
                <a:lnTo>
                  <a:pt x="3406" y="308"/>
                </a:lnTo>
                <a:lnTo>
                  <a:pt x="3406" y="308"/>
                </a:lnTo>
                <a:lnTo>
                  <a:pt x="3407" y="310"/>
                </a:lnTo>
                <a:lnTo>
                  <a:pt x="3407" y="307"/>
                </a:lnTo>
                <a:lnTo>
                  <a:pt x="3408" y="309"/>
                </a:lnTo>
                <a:lnTo>
                  <a:pt x="3409" y="310"/>
                </a:lnTo>
                <a:lnTo>
                  <a:pt x="3409" y="308"/>
                </a:lnTo>
                <a:lnTo>
                  <a:pt x="3410" y="312"/>
                </a:lnTo>
                <a:lnTo>
                  <a:pt x="3411" y="310"/>
                </a:lnTo>
                <a:lnTo>
                  <a:pt x="3411" y="312"/>
                </a:lnTo>
                <a:lnTo>
                  <a:pt x="3412" y="314"/>
                </a:lnTo>
                <a:lnTo>
                  <a:pt x="3412" y="315"/>
                </a:lnTo>
                <a:lnTo>
                  <a:pt x="3413" y="317"/>
                </a:lnTo>
                <a:lnTo>
                  <a:pt x="3413" y="318"/>
                </a:lnTo>
                <a:lnTo>
                  <a:pt x="3414" y="320"/>
                </a:lnTo>
                <a:lnTo>
                  <a:pt x="3415" y="317"/>
                </a:lnTo>
                <a:lnTo>
                  <a:pt x="3415" y="321"/>
                </a:lnTo>
                <a:lnTo>
                  <a:pt x="3416" y="319"/>
                </a:lnTo>
                <a:lnTo>
                  <a:pt x="3416" y="319"/>
                </a:lnTo>
                <a:lnTo>
                  <a:pt x="3417" y="320"/>
                </a:lnTo>
                <a:lnTo>
                  <a:pt x="3417" y="316"/>
                </a:lnTo>
                <a:lnTo>
                  <a:pt x="3418" y="322"/>
                </a:lnTo>
                <a:lnTo>
                  <a:pt x="3419" y="315"/>
                </a:lnTo>
                <a:lnTo>
                  <a:pt x="3419" y="318"/>
                </a:lnTo>
                <a:lnTo>
                  <a:pt x="3420" y="314"/>
                </a:lnTo>
                <a:lnTo>
                  <a:pt x="3420" y="312"/>
                </a:lnTo>
                <a:lnTo>
                  <a:pt x="3421" y="312"/>
                </a:lnTo>
                <a:lnTo>
                  <a:pt x="3422" y="309"/>
                </a:lnTo>
                <a:lnTo>
                  <a:pt x="3422" y="308"/>
                </a:lnTo>
                <a:lnTo>
                  <a:pt x="3423" y="305"/>
                </a:lnTo>
                <a:lnTo>
                  <a:pt x="3424" y="305"/>
                </a:lnTo>
                <a:lnTo>
                  <a:pt x="3424" y="298"/>
                </a:lnTo>
                <a:lnTo>
                  <a:pt x="3425" y="284"/>
                </a:lnTo>
                <a:lnTo>
                  <a:pt x="3425" y="282"/>
                </a:lnTo>
                <a:lnTo>
                  <a:pt x="3426" y="289"/>
                </a:lnTo>
                <a:lnTo>
                  <a:pt x="3427" y="279"/>
                </a:lnTo>
                <a:lnTo>
                  <a:pt x="3427" y="289"/>
                </a:lnTo>
                <a:lnTo>
                  <a:pt x="3428" y="287"/>
                </a:lnTo>
                <a:lnTo>
                  <a:pt x="3428" y="295"/>
                </a:lnTo>
                <a:lnTo>
                  <a:pt x="3429" y="305"/>
                </a:lnTo>
                <a:lnTo>
                  <a:pt x="3429" y="314"/>
                </a:lnTo>
                <a:lnTo>
                  <a:pt x="3430" y="313"/>
                </a:lnTo>
                <a:lnTo>
                  <a:pt x="3431" y="316"/>
                </a:lnTo>
                <a:lnTo>
                  <a:pt x="3431" y="318"/>
                </a:lnTo>
                <a:lnTo>
                  <a:pt x="3432" y="314"/>
                </a:lnTo>
                <a:lnTo>
                  <a:pt x="3432" y="319"/>
                </a:lnTo>
                <a:lnTo>
                  <a:pt x="3433" y="319"/>
                </a:lnTo>
                <a:lnTo>
                  <a:pt x="3433" y="320"/>
                </a:lnTo>
                <a:lnTo>
                  <a:pt x="3434" y="314"/>
                </a:lnTo>
                <a:lnTo>
                  <a:pt x="3435" y="320"/>
                </a:lnTo>
                <a:lnTo>
                  <a:pt x="3435" y="317"/>
                </a:lnTo>
                <a:lnTo>
                  <a:pt x="3436" y="315"/>
                </a:lnTo>
                <a:lnTo>
                  <a:pt x="3437" y="318"/>
                </a:lnTo>
                <a:lnTo>
                  <a:pt x="3437" y="312"/>
                </a:lnTo>
                <a:lnTo>
                  <a:pt x="3438" y="334"/>
                </a:lnTo>
                <a:lnTo>
                  <a:pt x="3438" y="325"/>
                </a:lnTo>
                <a:lnTo>
                  <a:pt x="3439" y="281"/>
                </a:lnTo>
                <a:lnTo>
                  <a:pt x="3440" y="238"/>
                </a:lnTo>
                <a:lnTo>
                  <a:pt x="3440" y="195"/>
                </a:lnTo>
                <a:lnTo>
                  <a:pt x="3441" y="151"/>
                </a:lnTo>
                <a:lnTo>
                  <a:pt x="3442" y="195"/>
                </a:lnTo>
                <a:lnTo>
                  <a:pt x="3442" y="239"/>
                </a:lnTo>
                <a:lnTo>
                  <a:pt x="3443" y="282"/>
                </a:lnTo>
                <a:lnTo>
                  <a:pt x="3443" y="326"/>
                </a:lnTo>
                <a:lnTo>
                  <a:pt x="3444" y="370"/>
                </a:lnTo>
                <a:lnTo>
                  <a:pt x="3444" y="370"/>
                </a:lnTo>
                <a:lnTo>
                  <a:pt x="3445" y="372"/>
                </a:lnTo>
                <a:lnTo>
                  <a:pt x="3445" y="367"/>
                </a:lnTo>
                <a:lnTo>
                  <a:pt x="3446" y="376"/>
                </a:lnTo>
                <a:lnTo>
                  <a:pt x="3447" y="373"/>
                </a:lnTo>
                <a:lnTo>
                  <a:pt x="3447" y="374"/>
                </a:lnTo>
                <a:lnTo>
                  <a:pt x="3448" y="376"/>
                </a:lnTo>
                <a:lnTo>
                  <a:pt x="3448" y="378"/>
                </a:lnTo>
                <a:lnTo>
                  <a:pt x="3449" y="381"/>
                </a:lnTo>
                <a:lnTo>
                  <a:pt x="3450" y="384"/>
                </a:lnTo>
                <a:lnTo>
                  <a:pt x="3450" y="381"/>
                </a:lnTo>
                <a:lnTo>
                  <a:pt x="3451" y="383"/>
                </a:lnTo>
                <a:lnTo>
                  <a:pt x="3451" y="385"/>
                </a:lnTo>
                <a:lnTo>
                  <a:pt x="3452" y="386"/>
                </a:lnTo>
                <a:lnTo>
                  <a:pt x="3453" y="381"/>
                </a:lnTo>
                <a:lnTo>
                  <a:pt x="3453" y="385"/>
                </a:lnTo>
                <a:lnTo>
                  <a:pt x="3454" y="376"/>
                </a:lnTo>
                <a:lnTo>
                  <a:pt x="3455" y="376"/>
                </a:lnTo>
                <a:lnTo>
                  <a:pt x="3455" y="366"/>
                </a:lnTo>
                <a:lnTo>
                  <a:pt x="3456" y="357"/>
                </a:lnTo>
                <a:lnTo>
                  <a:pt x="3456" y="353"/>
                </a:lnTo>
                <a:lnTo>
                  <a:pt x="3457" y="340"/>
                </a:lnTo>
                <a:lnTo>
                  <a:pt x="3458" y="331"/>
                </a:lnTo>
                <a:lnTo>
                  <a:pt x="3458" y="320"/>
                </a:lnTo>
                <a:lnTo>
                  <a:pt x="3459" y="312"/>
                </a:lnTo>
                <a:lnTo>
                  <a:pt x="3459" y="307"/>
                </a:lnTo>
                <a:lnTo>
                  <a:pt x="3460" y="301"/>
                </a:lnTo>
                <a:lnTo>
                  <a:pt x="3460" y="309"/>
                </a:lnTo>
                <a:lnTo>
                  <a:pt x="3461" y="309"/>
                </a:lnTo>
                <a:lnTo>
                  <a:pt x="3461" y="312"/>
                </a:lnTo>
                <a:lnTo>
                  <a:pt x="3462" y="315"/>
                </a:lnTo>
                <a:lnTo>
                  <a:pt x="3463" y="318"/>
                </a:lnTo>
                <a:lnTo>
                  <a:pt x="3463" y="320"/>
                </a:lnTo>
                <a:lnTo>
                  <a:pt x="3464" y="318"/>
                </a:lnTo>
                <a:lnTo>
                  <a:pt x="3464" y="323"/>
                </a:lnTo>
                <a:lnTo>
                  <a:pt x="3465" y="319"/>
                </a:lnTo>
                <a:lnTo>
                  <a:pt x="3466" y="327"/>
                </a:lnTo>
                <a:lnTo>
                  <a:pt x="3466" y="321"/>
                </a:lnTo>
                <a:lnTo>
                  <a:pt x="3467" y="323"/>
                </a:lnTo>
                <a:lnTo>
                  <a:pt x="3468" y="323"/>
                </a:lnTo>
                <a:lnTo>
                  <a:pt x="3468" y="319"/>
                </a:lnTo>
                <a:lnTo>
                  <a:pt x="3469" y="326"/>
                </a:lnTo>
                <a:lnTo>
                  <a:pt x="3469" y="322"/>
                </a:lnTo>
                <a:lnTo>
                  <a:pt x="3470" y="326"/>
                </a:lnTo>
                <a:lnTo>
                  <a:pt x="3471" y="325"/>
                </a:lnTo>
                <a:lnTo>
                  <a:pt x="3471" y="327"/>
                </a:lnTo>
                <a:lnTo>
                  <a:pt x="3472" y="326"/>
                </a:lnTo>
                <a:lnTo>
                  <a:pt x="3473" y="326"/>
                </a:lnTo>
                <a:lnTo>
                  <a:pt x="3473" y="331"/>
                </a:lnTo>
                <a:lnTo>
                  <a:pt x="3474" y="330"/>
                </a:lnTo>
                <a:lnTo>
                  <a:pt x="3474" y="331"/>
                </a:lnTo>
                <a:lnTo>
                  <a:pt x="3475" y="331"/>
                </a:lnTo>
                <a:lnTo>
                  <a:pt x="3475" y="331"/>
                </a:lnTo>
                <a:lnTo>
                  <a:pt x="3476" y="332"/>
                </a:lnTo>
                <a:lnTo>
                  <a:pt x="3476" y="329"/>
                </a:lnTo>
                <a:lnTo>
                  <a:pt x="3477" y="331"/>
                </a:lnTo>
                <a:lnTo>
                  <a:pt x="3478" y="328"/>
                </a:lnTo>
                <a:lnTo>
                  <a:pt x="3478" y="330"/>
                </a:lnTo>
                <a:lnTo>
                  <a:pt x="3479" y="328"/>
                </a:lnTo>
                <a:lnTo>
                  <a:pt x="3479" y="327"/>
                </a:lnTo>
                <a:lnTo>
                  <a:pt x="3480" y="327"/>
                </a:lnTo>
                <a:lnTo>
                  <a:pt x="3481" y="323"/>
                </a:lnTo>
                <a:lnTo>
                  <a:pt x="3481" y="325"/>
                </a:lnTo>
                <a:lnTo>
                  <a:pt x="3482" y="321"/>
                </a:lnTo>
                <a:lnTo>
                  <a:pt x="3482" y="318"/>
                </a:lnTo>
                <a:lnTo>
                  <a:pt x="3483" y="318"/>
                </a:lnTo>
                <a:lnTo>
                  <a:pt x="3484" y="313"/>
                </a:lnTo>
                <a:lnTo>
                  <a:pt x="3484" y="310"/>
                </a:lnTo>
                <a:lnTo>
                  <a:pt x="3485" y="292"/>
                </a:lnTo>
                <a:lnTo>
                  <a:pt x="3486" y="308"/>
                </a:lnTo>
                <a:lnTo>
                  <a:pt x="3486" y="288"/>
                </a:lnTo>
                <a:lnTo>
                  <a:pt x="3487" y="298"/>
                </a:lnTo>
                <a:lnTo>
                  <a:pt x="3487" y="299"/>
                </a:lnTo>
                <a:lnTo>
                  <a:pt x="3488" y="305"/>
                </a:lnTo>
                <a:lnTo>
                  <a:pt x="3489" y="313"/>
                </a:lnTo>
                <a:lnTo>
                  <a:pt x="3489" y="321"/>
                </a:lnTo>
                <a:lnTo>
                  <a:pt x="3490" y="325"/>
                </a:lnTo>
                <a:lnTo>
                  <a:pt x="3490" y="325"/>
                </a:lnTo>
                <a:lnTo>
                  <a:pt x="3491" y="324"/>
                </a:lnTo>
                <a:lnTo>
                  <a:pt x="3491" y="327"/>
                </a:lnTo>
                <a:lnTo>
                  <a:pt x="3492" y="325"/>
                </a:lnTo>
                <a:lnTo>
                  <a:pt x="3492" y="326"/>
                </a:lnTo>
                <a:lnTo>
                  <a:pt x="3493" y="325"/>
                </a:lnTo>
                <a:lnTo>
                  <a:pt x="3494" y="325"/>
                </a:lnTo>
                <a:lnTo>
                  <a:pt x="3494" y="326"/>
                </a:lnTo>
                <a:lnTo>
                  <a:pt x="3495" y="323"/>
                </a:lnTo>
                <a:lnTo>
                  <a:pt x="3495" y="325"/>
                </a:lnTo>
                <a:lnTo>
                  <a:pt x="3496" y="321"/>
                </a:lnTo>
                <a:lnTo>
                  <a:pt x="3497" y="320"/>
                </a:lnTo>
                <a:lnTo>
                  <a:pt x="3497" y="326"/>
                </a:lnTo>
                <a:lnTo>
                  <a:pt x="3498" y="346"/>
                </a:lnTo>
                <a:lnTo>
                  <a:pt x="3499" y="303"/>
                </a:lnTo>
                <a:lnTo>
                  <a:pt x="3499" y="260"/>
                </a:lnTo>
                <a:lnTo>
                  <a:pt x="3500" y="216"/>
                </a:lnTo>
                <a:lnTo>
                  <a:pt x="3500" y="173"/>
                </a:lnTo>
                <a:lnTo>
                  <a:pt x="3501" y="217"/>
                </a:lnTo>
                <a:lnTo>
                  <a:pt x="3502" y="261"/>
                </a:lnTo>
                <a:lnTo>
                  <a:pt x="3502" y="304"/>
                </a:lnTo>
                <a:lnTo>
                  <a:pt x="3503" y="348"/>
                </a:lnTo>
                <a:lnTo>
                  <a:pt x="3503" y="377"/>
                </a:lnTo>
                <a:lnTo>
                  <a:pt x="3504" y="376"/>
                </a:lnTo>
                <a:lnTo>
                  <a:pt x="3505" y="374"/>
                </a:lnTo>
                <a:lnTo>
                  <a:pt x="3505" y="377"/>
                </a:lnTo>
                <a:lnTo>
                  <a:pt x="3506" y="377"/>
                </a:lnTo>
                <a:lnTo>
                  <a:pt x="3506" y="379"/>
                </a:lnTo>
                <a:lnTo>
                  <a:pt x="3507" y="382"/>
                </a:lnTo>
                <a:lnTo>
                  <a:pt x="3507" y="381"/>
                </a:lnTo>
                <a:lnTo>
                  <a:pt x="3508" y="383"/>
                </a:lnTo>
                <a:lnTo>
                  <a:pt x="3509" y="383"/>
                </a:lnTo>
                <a:lnTo>
                  <a:pt x="3509" y="385"/>
                </a:lnTo>
                <a:lnTo>
                  <a:pt x="3510" y="385"/>
                </a:lnTo>
                <a:lnTo>
                  <a:pt x="3510" y="385"/>
                </a:lnTo>
                <a:lnTo>
                  <a:pt x="3511" y="386"/>
                </a:lnTo>
                <a:lnTo>
                  <a:pt x="3512" y="383"/>
                </a:lnTo>
                <a:lnTo>
                  <a:pt x="3512" y="385"/>
                </a:lnTo>
                <a:lnTo>
                  <a:pt x="3513" y="381"/>
                </a:lnTo>
                <a:lnTo>
                  <a:pt x="3513" y="375"/>
                </a:lnTo>
                <a:lnTo>
                  <a:pt x="3514" y="371"/>
                </a:lnTo>
                <a:lnTo>
                  <a:pt x="3515" y="361"/>
                </a:lnTo>
                <a:lnTo>
                  <a:pt x="3515" y="353"/>
                </a:lnTo>
                <a:lnTo>
                  <a:pt x="3516" y="344"/>
                </a:lnTo>
                <a:lnTo>
                  <a:pt x="3517" y="335"/>
                </a:lnTo>
                <a:lnTo>
                  <a:pt x="3517" y="326"/>
                </a:lnTo>
                <a:lnTo>
                  <a:pt x="3518" y="314"/>
                </a:lnTo>
                <a:lnTo>
                  <a:pt x="3518" y="307"/>
                </a:lnTo>
                <a:lnTo>
                  <a:pt x="3519" y="297"/>
                </a:lnTo>
                <a:lnTo>
                  <a:pt x="3519" y="297"/>
                </a:lnTo>
                <a:lnTo>
                  <a:pt x="3520" y="299"/>
                </a:lnTo>
                <a:lnTo>
                  <a:pt x="3521" y="303"/>
                </a:lnTo>
                <a:lnTo>
                  <a:pt x="3521" y="308"/>
                </a:lnTo>
                <a:lnTo>
                  <a:pt x="3522" y="309"/>
                </a:lnTo>
                <a:lnTo>
                  <a:pt x="3522" y="314"/>
                </a:lnTo>
                <a:lnTo>
                  <a:pt x="3523" y="314"/>
                </a:lnTo>
                <a:lnTo>
                  <a:pt x="3523" y="318"/>
                </a:lnTo>
                <a:lnTo>
                  <a:pt x="3524" y="318"/>
                </a:lnTo>
                <a:lnTo>
                  <a:pt x="3525" y="317"/>
                </a:lnTo>
                <a:lnTo>
                  <a:pt x="3525" y="319"/>
                </a:lnTo>
                <a:lnTo>
                  <a:pt x="3526" y="317"/>
                </a:lnTo>
                <a:lnTo>
                  <a:pt x="3526" y="321"/>
                </a:lnTo>
                <a:lnTo>
                  <a:pt x="3527" y="321"/>
                </a:lnTo>
                <a:lnTo>
                  <a:pt x="3528" y="322"/>
                </a:lnTo>
                <a:lnTo>
                  <a:pt x="3528" y="322"/>
                </a:lnTo>
                <a:lnTo>
                  <a:pt x="3529" y="320"/>
                </a:lnTo>
                <a:lnTo>
                  <a:pt x="3530" y="324"/>
                </a:lnTo>
                <a:lnTo>
                  <a:pt x="3530" y="321"/>
                </a:lnTo>
                <a:lnTo>
                  <a:pt x="3531" y="325"/>
                </a:lnTo>
                <a:lnTo>
                  <a:pt x="3531" y="324"/>
                </a:lnTo>
                <a:lnTo>
                  <a:pt x="3532" y="325"/>
                </a:lnTo>
                <a:lnTo>
                  <a:pt x="3533" y="327"/>
                </a:lnTo>
                <a:lnTo>
                  <a:pt x="3533" y="325"/>
                </a:lnTo>
                <a:lnTo>
                  <a:pt x="3534" y="327"/>
                </a:lnTo>
                <a:lnTo>
                  <a:pt x="3534" y="325"/>
                </a:lnTo>
                <a:lnTo>
                  <a:pt x="3535" y="326"/>
                </a:lnTo>
                <a:lnTo>
                  <a:pt x="3535" y="325"/>
                </a:lnTo>
                <a:lnTo>
                  <a:pt x="3536" y="327"/>
                </a:lnTo>
                <a:lnTo>
                  <a:pt x="3537" y="326"/>
                </a:lnTo>
                <a:lnTo>
                  <a:pt x="3537" y="324"/>
                </a:lnTo>
                <a:lnTo>
                  <a:pt x="3538" y="325"/>
                </a:lnTo>
                <a:lnTo>
                  <a:pt x="3538" y="319"/>
                </a:lnTo>
                <a:lnTo>
                  <a:pt x="3539" y="321"/>
                </a:lnTo>
                <a:lnTo>
                  <a:pt x="3540" y="320"/>
                </a:lnTo>
                <a:lnTo>
                  <a:pt x="3540" y="319"/>
                </a:lnTo>
                <a:lnTo>
                  <a:pt x="3541" y="319"/>
                </a:lnTo>
                <a:lnTo>
                  <a:pt x="3541" y="313"/>
                </a:lnTo>
                <a:lnTo>
                  <a:pt x="3542" y="312"/>
                </a:lnTo>
                <a:lnTo>
                  <a:pt x="3543" y="308"/>
                </a:lnTo>
                <a:lnTo>
                  <a:pt x="3543" y="304"/>
                </a:lnTo>
                <a:lnTo>
                  <a:pt x="3544" y="293"/>
                </a:lnTo>
                <a:lnTo>
                  <a:pt x="3544" y="286"/>
                </a:lnTo>
                <a:lnTo>
                  <a:pt x="3545" y="298"/>
                </a:lnTo>
                <a:lnTo>
                  <a:pt x="3546" y="280"/>
                </a:lnTo>
                <a:lnTo>
                  <a:pt x="3546" y="296"/>
                </a:lnTo>
                <a:lnTo>
                  <a:pt x="3547" y="290"/>
                </a:lnTo>
                <a:lnTo>
                  <a:pt x="3548" y="299"/>
                </a:lnTo>
                <a:lnTo>
                  <a:pt x="3548" y="305"/>
                </a:lnTo>
                <a:lnTo>
                  <a:pt x="3549" y="312"/>
                </a:lnTo>
                <a:lnTo>
                  <a:pt x="3549" y="317"/>
                </a:lnTo>
                <a:lnTo>
                  <a:pt x="3550" y="317"/>
                </a:lnTo>
                <a:lnTo>
                  <a:pt x="3550" y="320"/>
                </a:lnTo>
                <a:lnTo>
                  <a:pt x="3551" y="317"/>
                </a:lnTo>
                <a:lnTo>
                  <a:pt x="3551" y="319"/>
                </a:lnTo>
                <a:lnTo>
                  <a:pt x="3552" y="320"/>
                </a:lnTo>
                <a:lnTo>
                  <a:pt x="3553" y="319"/>
                </a:lnTo>
                <a:lnTo>
                  <a:pt x="3553" y="321"/>
                </a:lnTo>
                <a:lnTo>
                  <a:pt x="3554" y="317"/>
                </a:lnTo>
                <a:lnTo>
                  <a:pt x="3554" y="319"/>
                </a:lnTo>
                <a:lnTo>
                  <a:pt x="3555" y="316"/>
                </a:lnTo>
                <a:lnTo>
                  <a:pt x="3556" y="315"/>
                </a:lnTo>
                <a:lnTo>
                  <a:pt x="3556" y="314"/>
                </a:lnTo>
                <a:lnTo>
                  <a:pt x="3557" y="323"/>
                </a:lnTo>
                <a:lnTo>
                  <a:pt x="3558" y="343"/>
                </a:lnTo>
                <a:lnTo>
                  <a:pt x="3558" y="300"/>
                </a:lnTo>
                <a:lnTo>
                  <a:pt x="3559" y="256"/>
                </a:lnTo>
                <a:lnTo>
                  <a:pt x="3559" y="213"/>
                </a:lnTo>
                <a:lnTo>
                  <a:pt x="3560" y="170"/>
                </a:lnTo>
                <a:lnTo>
                  <a:pt x="3561" y="213"/>
                </a:lnTo>
                <a:lnTo>
                  <a:pt x="3561" y="257"/>
                </a:lnTo>
                <a:lnTo>
                  <a:pt x="3562" y="301"/>
                </a:lnTo>
                <a:lnTo>
                  <a:pt x="3562" y="344"/>
                </a:lnTo>
                <a:lnTo>
                  <a:pt x="3563" y="372"/>
                </a:lnTo>
                <a:lnTo>
                  <a:pt x="3564" y="370"/>
                </a:lnTo>
                <a:lnTo>
                  <a:pt x="3564" y="369"/>
                </a:lnTo>
                <a:lnTo>
                  <a:pt x="3565" y="370"/>
                </a:lnTo>
                <a:lnTo>
                  <a:pt x="3565" y="370"/>
                </a:lnTo>
                <a:lnTo>
                  <a:pt x="3566" y="372"/>
                </a:lnTo>
                <a:lnTo>
                  <a:pt x="3566" y="372"/>
                </a:lnTo>
                <a:lnTo>
                  <a:pt x="3567" y="372"/>
                </a:lnTo>
                <a:lnTo>
                  <a:pt x="3567" y="376"/>
                </a:lnTo>
                <a:lnTo>
                  <a:pt x="3568" y="377"/>
                </a:lnTo>
                <a:lnTo>
                  <a:pt x="3569" y="379"/>
                </a:lnTo>
                <a:lnTo>
                  <a:pt x="3569" y="379"/>
                </a:lnTo>
                <a:lnTo>
                  <a:pt x="3570" y="382"/>
                </a:lnTo>
                <a:lnTo>
                  <a:pt x="3571" y="380"/>
                </a:lnTo>
                <a:lnTo>
                  <a:pt x="3571" y="379"/>
                </a:lnTo>
                <a:lnTo>
                  <a:pt x="3572" y="381"/>
                </a:lnTo>
                <a:lnTo>
                  <a:pt x="3572" y="379"/>
                </a:lnTo>
                <a:lnTo>
                  <a:pt x="3573" y="376"/>
                </a:lnTo>
                <a:lnTo>
                  <a:pt x="3574" y="371"/>
                </a:lnTo>
                <a:lnTo>
                  <a:pt x="3574" y="366"/>
                </a:lnTo>
                <a:lnTo>
                  <a:pt x="3575" y="356"/>
                </a:lnTo>
                <a:lnTo>
                  <a:pt x="3575" y="348"/>
                </a:lnTo>
                <a:lnTo>
                  <a:pt x="3576" y="339"/>
                </a:lnTo>
                <a:lnTo>
                  <a:pt x="3577" y="327"/>
                </a:lnTo>
                <a:lnTo>
                  <a:pt x="3577" y="317"/>
                </a:lnTo>
                <a:lnTo>
                  <a:pt x="3578" y="304"/>
                </a:lnTo>
                <a:lnTo>
                  <a:pt x="3578" y="302"/>
                </a:lnTo>
                <a:lnTo>
                  <a:pt x="3579" y="300"/>
                </a:lnTo>
                <a:lnTo>
                  <a:pt x="3580" y="300"/>
                </a:lnTo>
                <a:lnTo>
                  <a:pt x="3580" y="307"/>
                </a:lnTo>
                <a:lnTo>
                  <a:pt x="3581" y="310"/>
                </a:lnTo>
                <a:lnTo>
                  <a:pt x="3581" y="312"/>
                </a:lnTo>
                <a:lnTo>
                  <a:pt x="3582" y="311"/>
                </a:lnTo>
                <a:lnTo>
                  <a:pt x="3582" y="316"/>
                </a:lnTo>
                <a:lnTo>
                  <a:pt x="3583" y="315"/>
                </a:lnTo>
                <a:lnTo>
                  <a:pt x="3584" y="315"/>
                </a:lnTo>
                <a:lnTo>
                  <a:pt x="3584" y="317"/>
                </a:lnTo>
                <a:lnTo>
                  <a:pt x="3585" y="317"/>
                </a:lnTo>
                <a:lnTo>
                  <a:pt x="3585" y="319"/>
                </a:lnTo>
                <a:lnTo>
                  <a:pt x="3586" y="317"/>
                </a:lnTo>
                <a:lnTo>
                  <a:pt x="3587" y="320"/>
                </a:lnTo>
                <a:lnTo>
                  <a:pt x="3587" y="318"/>
                </a:lnTo>
                <a:lnTo>
                  <a:pt x="3588" y="318"/>
                </a:lnTo>
                <a:lnTo>
                  <a:pt x="3589" y="318"/>
                </a:lnTo>
                <a:lnTo>
                  <a:pt x="3589" y="319"/>
                </a:lnTo>
                <a:lnTo>
                  <a:pt x="3590" y="323"/>
                </a:lnTo>
                <a:lnTo>
                  <a:pt x="3590" y="325"/>
                </a:lnTo>
                <a:lnTo>
                  <a:pt x="3591" y="324"/>
                </a:lnTo>
                <a:lnTo>
                  <a:pt x="3592" y="326"/>
                </a:lnTo>
                <a:lnTo>
                  <a:pt x="3592" y="325"/>
                </a:lnTo>
                <a:lnTo>
                  <a:pt x="3593" y="330"/>
                </a:lnTo>
                <a:lnTo>
                  <a:pt x="3593" y="326"/>
                </a:lnTo>
                <a:lnTo>
                  <a:pt x="3594" y="330"/>
                </a:lnTo>
                <a:lnTo>
                  <a:pt x="3594" y="329"/>
                </a:lnTo>
                <a:lnTo>
                  <a:pt x="3595" y="327"/>
                </a:lnTo>
                <a:lnTo>
                  <a:pt x="3596" y="332"/>
                </a:lnTo>
                <a:lnTo>
                  <a:pt x="3596" y="326"/>
                </a:lnTo>
                <a:lnTo>
                  <a:pt x="3597" y="333"/>
                </a:lnTo>
                <a:lnTo>
                  <a:pt x="3597" y="325"/>
                </a:lnTo>
                <a:lnTo>
                  <a:pt x="3598" y="324"/>
                </a:lnTo>
                <a:lnTo>
                  <a:pt x="3598" y="326"/>
                </a:lnTo>
                <a:lnTo>
                  <a:pt x="3599" y="324"/>
                </a:lnTo>
                <a:lnTo>
                  <a:pt x="3600" y="325"/>
                </a:lnTo>
                <a:lnTo>
                  <a:pt x="3600" y="320"/>
                </a:lnTo>
                <a:lnTo>
                  <a:pt x="3601" y="319"/>
                </a:lnTo>
                <a:lnTo>
                  <a:pt x="3602" y="317"/>
                </a:lnTo>
                <a:lnTo>
                  <a:pt x="3602" y="317"/>
                </a:lnTo>
                <a:lnTo>
                  <a:pt x="3603" y="315"/>
                </a:lnTo>
                <a:lnTo>
                  <a:pt x="3603" y="308"/>
                </a:lnTo>
                <a:lnTo>
                  <a:pt x="3604" y="297"/>
                </a:lnTo>
                <a:lnTo>
                  <a:pt x="3605" y="303"/>
                </a:lnTo>
                <a:lnTo>
                  <a:pt x="3605" y="292"/>
                </a:lnTo>
                <a:lnTo>
                  <a:pt x="3606" y="296"/>
                </a:lnTo>
                <a:lnTo>
                  <a:pt x="3606" y="298"/>
                </a:lnTo>
                <a:lnTo>
                  <a:pt x="3607" y="303"/>
                </a:lnTo>
                <a:lnTo>
                  <a:pt x="3608" y="307"/>
                </a:lnTo>
                <a:lnTo>
                  <a:pt x="3608" y="325"/>
                </a:lnTo>
                <a:lnTo>
                  <a:pt x="3609" y="324"/>
                </a:lnTo>
                <a:lnTo>
                  <a:pt x="3609" y="327"/>
                </a:lnTo>
                <a:lnTo>
                  <a:pt x="3610" y="329"/>
                </a:lnTo>
                <a:lnTo>
                  <a:pt x="3610" y="328"/>
                </a:lnTo>
                <a:lnTo>
                  <a:pt x="3611" y="332"/>
                </a:lnTo>
                <a:lnTo>
                  <a:pt x="3612" y="330"/>
                </a:lnTo>
                <a:lnTo>
                  <a:pt x="3612" y="331"/>
                </a:lnTo>
                <a:lnTo>
                  <a:pt x="3613" y="329"/>
                </a:lnTo>
                <a:lnTo>
                  <a:pt x="3613" y="330"/>
                </a:lnTo>
                <a:lnTo>
                  <a:pt x="3614" y="330"/>
                </a:lnTo>
                <a:lnTo>
                  <a:pt x="3615" y="329"/>
                </a:lnTo>
                <a:lnTo>
                  <a:pt x="3615" y="330"/>
                </a:lnTo>
                <a:lnTo>
                  <a:pt x="3616" y="322"/>
                </a:lnTo>
                <a:lnTo>
                  <a:pt x="3616" y="326"/>
                </a:lnTo>
                <a:lnTo>
                  <a:pt x="3617" y="348"/>
                </a:lnTo>
                <a:lnTo>
                  <a:pt x="3618" y="305"/>
                </a:lnTo>
                <a:lnTo>
                  <a:pt x="3618" y="261"/>
                </a:lnTo>
                <a:lnTo>
                  <a:pt x="3619" y="218"/>
                </a:lnTo>
                <a:lnTo>
                  <a:pt x="3620" y="174"/>
                </a:lnTo>
                <a:lnTo>
                  <a:pt x="3620" y="218"/>
                </a:lnTo>
                <a:lnTo>
                  <a:pt x="3621" y="262"/>
                </a:lnTo>
                <a:lnTo>
                  <a:pt x="3621" y="305"/>
                </a:lnTo>
                <a:lnTo>
                  <a:pt x="3622" y="349"/>
                </a:lnTo>
                <a:lnTo>
                  <a:pt x="3623" y="376"/>
                </a:lnTo>
                <a:lnTo>
                  <a:pt x="3623" y="372"/>
                </a:lnTo>
                <a:lnTo>
                  <a:pt x="3624" y="372"/>
                </a:lnTo>
                <a:lnTo>
                  <a:pt x="3624" y="371"/>
                </a:lnTo>
                <a:lnTo>
                  <a:pt x="3625" y="374"/>
                </a:lnTo>
                <a:lnTo>
                  <a:pt x="3625" y="376"/>
                </a:lnTo>
                <a:lnTo>
                  <a:pt x="3626" y="376"/>
                </a:lnTo>
                <a:lnTo>
                  <a:pt x="3627" y="380"/>
                </a:lnTo>
                <a:lnTo>
                  <a:pt x="3627" y="379"/>
                </a:lnTo>
                <a:lnTo>
                  <a:pt x="3628" y="382"/>
                </a:lnTo>
                <a:lnTo>
                  <a:pt x="3628" y="382"/>
                </a:lnTo>
                <a:lnTo>
                  <a:pt x="3629" y="384"/>
                </a:lnTo>
                <a:lnTo>
                  <a:pt x="3629" y="385"/>
                </a:lnTo>
                <a:lnTo>
                  <a:pt x="3630" y="382"/>
                </a:lnTo>
                <a:lnTo>
                  <a:pt x="3631" y="386"/>
                </a:lnTo>
                <a:lnTo>
                  <a:pt x="3631" y="382"/>
                </a:lnTo>
                <a:lnTo>
                  <a:pt x="3632" y="382"/>
                </a:lnTo>
                <a:lnTo>
                  <a:pt x="3633" y="376"/>
                </a:lnTo>
                <a:lnTo>
                  <a:pt x="3633" y="371"/>
                </a:lnTo>
                <a:lnTo>
                  <a:pt x="3634" y="366"/>
                </a:lnTo>
                <a:lnTo>
                  <a:pt x="3634" y="354"/>
                </a:lnTo>
                <a:lnTo>
                  <a:pt x="3635" y="348"/>
                </a:lnTo>
                <a:lnTo>
                  <a:pt x="3636" y="338"/>
                </a:lnTo>
                <a:lnTo>
                  <a:pt x="3636" y="327"/>
                </a:lnTo>
                <a:lnTo>
                  <a:pt x="3637" y="318"/>
                </a:lnTo>
                <a:lnTo>
                  <a:pt x="3638" y="308"/>
                </a:lnTo>
                <a:lnTo>
                  <a:pt x="3638" y="305"/>
                </a:lnTo>
                <a:lnTo>
                  <a:pt x="3639" y="303"/>
                </a:lnTo>
                <a:lnTo>
                  <a:pt x="3639" y="305"/>
                </a:lnTo>
                <a:lnTo>
                  <a:pt x="3640" y="308"/>
                </a:lnTo>
                <a:lnTo>
                  <a:pt x="3640" y="310"/>
                </a:lnTo>
                <a:lnTo>
                  <a:pt x="3641" y="312"/>
                </a:lnTo>
                <a:lnTo>
                  <a:pt x="3641" y="312"/>
                </a:lnTo>
                <a:lnTo>
                  <a:pt x="3642" y="320"/>
                </a:lnTo>
                <a:lnTo>
                  <a:pt x="3643" y="318"/>
                </a:lnTo>
                <a:lnTo>
                  <a:pt x="3643" y="320"/>
                </a:lnTo>
                <a:lnTo>
                  <a:pt x="3644" y="323"/>
                </a:lnTo>
                <a:lnTo>
                  <a:pt x="3644" y="322"/>
                </a:lnTo>
                <a:lnTo>
                  <a:pt x="3645" y="324"/>
                </a:lnTo>
                <a:lnTo>
                  <a:pt x="3646" y="321"/>
                </a:lnTo>
                <a:lnTo>
                  <a:pt x="3646" y="323"/>
                </a:lnTo>
                <a:lnTo>
                  <a:pt x="3647" y="322"/>
                </a:lnTo>
                <a:lnTo>
                  <a:pt x="3647" y="324"/>
                </a:lnTo>
                <a:lnTo>
                  <a:pt x="3648" y="324"/>
                </a:lnTo>
                <a:lnTo>
                  <a:pt x="3649" y="324"/>
                </a:lnTo>
                <a:lnTo>
                  <a:pt x="3649" y="326"/>
                </a:lnTo>
                <a:lnTo>
                  <a:pt x="3650" y="326"/>
                </a:lnTo>
                <a:lnTo>
                  <a:pt x="3651" y="327"/>
                </a:lnTo>
                <a:lnTo>
                  <a:pt x="3651" y="327"/>
                </a:lnTo>
                <a:lnTo>
                  <a:pt x="3652" y="326"/>
                </a:lnTo>
                <a:lnTo>
                  <a:pt x="3652" y="327"/>
                </a:lnTo>
                <a:lnTo>
                  <a:pt x="3653" y="326"/>
                </a:lnTo>
                <a:lnTo>
                  <a:pt x="3654" y="326"/>
                </a:lnTo>
                <a:lnTo>
                  <a:pt x="3654" y="323"/>
                </a:lnTo>
                <a:lnTo>
                  <a:pt x="3655" y="325"/>
                </a:lnTo>
                <a:lnTo>
                  <a:pt x="3655" y="323"/>
                </a:lnTo>
                <a:lnTo>
                  <a:pt x="3656" y="323"/>
                </a:lnTo>
                <a:lnTo>
                  <a:pt x="3656" y="325"/>
                </a:lnTo>
                <a:lnTo>
                  <a:pt x="3657" y="322"/>
                </a:lnTo>
                <a:lnTo>
                  <a:pt x="3657" y="323"/>
                </a:lnTo>
                <a:lnTo>
                  <a:pt x="3658" y="319"/>
                </a:lnTo>
                <a:lnTo>
                  <a:pt x="3659" y="319"/>
                </a:lnTo>
                <a:lnTo>
                  <a:pt x="3659" y="317"/>
                </a:lnTo>
                <a:lnTo>
                  <a:pt x="3660" y="314"/>
                </a:lnTo>
                <a:lnTo>
                  <a:pt x="3660" y="314"/>
                </a:lnTo>
                <a:lnTo>
                  <a:pt x="3661" y="307"/>
                </a:lnTo>
                <a:lnTo>
                  <a:pt x="3662" y="312"/>
                </a:lnTo>
                <a:lnTo>
                  <a:pt x="3662" y="302"/>
                </a:lnTo>
                <a:lnTo>
                  <a:pt x="3663" y="292"/>
                </a:lnTo>
                <a:lnTo>
                  <a:pt x="3664" y="289"/>
                </a:lnTo>
                <a:lnTo>
                  <a:pt x="3664" y="291"/>
                </a:lnTo>
                <a:lnTo>
                  <a:pt x="3665" y="282"/>
                </a:lnTo>
                <a:lnTo>
                  <a:pt x="3665" y="290"/>
                </a:lnTo>
                <a:lnTo>
                  <a:pt x="3666" y="291"/>
                </a:lnTo>
                <a:lnTo>
                  <a:pt x="3667" y="295"/>
                </a:lnTo>
                <a:lnTo>
                  <a:pt x="3667" y="309"/>
                </a:lnTo>
                <a:lnTo>
                  <a:pt x="3668" y="312"/>
                </a:lnTo>
                <a:lnTo>
                  <a:pt x="3668" y="316"/>
                </a:lnTo>
                <a:lnTo>
                  <a:pt x="3669" y="318"/>
                </a:lnTo>
                <a:lnTo>
                  <a:pt x="3670" y="317"/>
                </a:lnTo>
                <a:lnTo>
                  <a:pt x="3670" y="318"/>
                </a:lnTo>
                <a:lnTo>
                  <a:pt x="3671" y="317"/>
                </a:lnTo>
                <a:lnTo>
                  <a:pt x="3671" y="318"/>
                </a:lnTo>
                <a:lnTo>
                  <a:pt x="3672" y="320"/>
                </a:lnTo>
                <a:lnTo>
                  <a:pt x="3672" y="318"/>
                </a:lnTo>
                <a:lnTo>
                  <a:pt x="3673" y="320"/>
                </a:lnTo>
                <a:lnTo>
                  <a:pt x="3673" y="316"/>
                </a:lnTo>
                <a:lnTo>
                  <a:pt x="3674" y="317"/>
                </a:lnTo>
                <a:lnTo>
                  <a:pt x="3675" y="314"/>
                </a:lnTo>
                <a:lnTo>
                  <a:pt x="3675" y="313"/>
                </a:lnTo>
                <a:lnTo>
                  <a:pt x="3676" y="334"/>
                </a:lnTo>
                <a:lnTo>
                  <a:pt x="3677" y="315"/>
                </a:lnTo>
                <a:lnTo>
                  <a:pt x="3677" y="272"/>
                </a:lnTo>
                <a:lnTo>
                  <a:pt x="3678" y="228"/>
                </a:lnTo>
                <a:lnTo>
                  <a:pt x="3678" y="185"/>
                </a:lnTo>
                <a:lnTo>
                  <a:pt x="3679" y="142"/>
                </a:lnTo>
                <a:lnTo>
                  <a:pt x="3680" y="185"/>
                </a:lnTo>
                <a:lnTo>
                  <a:pt x="3680" y="229"/>
                </a:lnTo>
                <a:lnTo>
                  <a:pt x="3681" y="273"/>
                </a:lnTo>
                <a:lnTo>
                  <a:pt x="3682" y="317"/>
                </a:lnTo>
                <a:lnTo>
                  <a:pt x="3682" y="360"/>
                </a:lnTo>
                <a:lnTo>
                  <a:pt x="3683" y="369"/>
                </a:lnTo>
                <a:lnTo>
                  <a:pt x="3683" y="371"/>
                </a:lnTo>
                <a:lnTo>
                  <a:pt x="3684" y="371"/>
                </a:lnTo>
                <a:lnTo>
                  <a:pt x="3684" y="374"/>
                </a:lnTo>
                <a:lnTo>
                  <a:pt x="3685" y="372"/>
                </a:lnTo>
                <a:lnTo>
                  <a:pt x="3686" y="375"/>
                </a:lnTo>
                <a:lnTo>
                  <a:pt x="3686" y="376"/>
                </a:lnTo>
                <a:lnTo>
                  <a:pt x="3687" y="376"/>
                </a:lnTo>
                <a:lnTo>
                  <a:pt x="3687" y="379"/>
                </a:lnTo>
                <a:lnTo>
                  <a:pt x="3688" y="378"/>
                </a:lnTo>
                <a:lnTo>
                  <a:pt x="3688" y="381"/>
                </a:lnTo>
                <a:lnTo>
                  <a:pt x="3689" y="379"/>
                </a:lnTo>
                <a:lnTo>
                  <a:pt x="3690" y="380"/>
                </a:lnTo>
                <a:lnTo>
                  <a:pt x="3690" y="379"/>
                </a:lnTo>
                <a:lnTo>
                  <a:pt x="3691" y="376"/>
                </a:lnTo>
                <a:lnTo>
                  <a:pt x="3691" y="376"/>
                </a:lnTo>
                <a:lnTo>
                  <a:pt x="3692" y="368"/>
                </a:lnTo>
                <a:lnTo>
                  <a:pt x="3693" y="366"/>
                </a:lnTo>
                <a:lnTo>
                  <a:pt x="3693" y="355"/>
                </a:lnTo>
                <a:lnTo>
                  <a:pt x="3694" y="346"/>
                </a:lnTo>
                <a:lnTo>
                  <a:pt x="3695" y="337"/>
                </a:lnTo>
                <a:lnTo>
                  <a:pt x="3695" y="325"/>
                </a:lnTo>
                <a:lnTo>
                  <a:pt x="3696" y="317"/>
                </a:lnTo>
                <a:lnTo>
                  <a:pt x="3696" y="303"/>
                </a:lnTo>
                <a:lnTo>
                  <a:pt x="3697" y="299"/>
                </a:lnTo>
                <a:lnTo>
                  <a:pt x="3698" y="294"/>
                </a:lnTo>
                <a:lnTo>
                  <a:pt x="3698" y="297"/>
                </a:lnTo>
                <a:lnTo>
                  <a:pt x="3699" y="298"/>
                </a:lnTo>
                <a:lnTo>
                  <a:pt x="3699" y="299"/>
                </a:lnTo>
                <a:lnTo>
                  <a:pt x="3700" y="307"/>
                </a:lnTo>
                <a:lnTo>
                  <a:pt x="3700" y="306"/>
                </a:lnTo>
                <a:lnTo>
                  <a:pt x="3701" y="310"/>
                </a:lnTo>
                <a:lnTo>
                  <a:pt x="3702" y="312"/>
                </a:lnTo>
                <a:lnTo>
                  <a:pt x="3702" y="312"/>
                </a:lnTo>
                <a:lnTo>
                  <a:pt x="3703" y="315"/>
                </a:lnTo>
                <a:lnTo>
                  <a:pt x="3703" y="314"/>
                </a:lnTo>
                <a:lnTo>
                  <a:pt x="3704" y="316"/>
                </a:lnTo>
                <a:lnTo>
                  <a:pt x="3704" y="312"/>
                </a:lnTo>
                <a:lnTo>
                  <a:pt x="3705" y="317"/>
                </a:lnTo>
                <a:lnTo>
                  <a:pt x="3706" y="314"/>
                </a:lnTo>
                <a:lnTo>
                  <a:pt x="3706" y="315"/>
                </a:lnTo>
                <a:lnTo>
                  <a:pt x="3707" y="318"/>
                </a:lnTo>
                <a:lnTo>
                  <a:pt x="3708" y="314"/>
                </a:lnTo>
                <a:lnTo>
                  <a:pt x="3708" y="317"/>
                </a:lnTo>
                <a:lnTo>
                  <a:pt x="3709" y="318"/>
                </a:lnTo>
                <a:lnTo>
                  <a:pt x="3709" y="317"/>
                </a:lnTo>
                <a:lnTo>
                  <a:pt x="3710" y="319"/>
                </a:lnTo>
                <a:lnTo>
                  <a:pt x="3711" y="319"/>
                </a:lnTo>
                <a:lnTo>
                  <a:pt x="3711" y="325"/>
                </a:lnTo>
                <a:lnTo>
                  <a:pt x="3712" y="320"/>
                </a:lnTo>
                <a:lnTo>
                  <a:pt x="3713" y="328"/>
                </a:lnTo>
                <a:lnTo>
                  <a:pt x="3713" y="324"/>
                </a:lnTo>
                <a:lnTo>
                  <a:pt x="3714" y="323"/>
                </a:lnTo>
                <a:lnTo>
                  <a:pt x="3714" y="324"/>
                </a:lnTo>
                <a:lnTo>
                  <a:pt x="3715" y="320"/>
                </a:lnTo>
                <a:lnTo>
                  <a:pt x="3715" y="322"/>
                </a:lnTo>
                <a:lnTo>
                  <a:pt x="3716" y="320"/>
                </a:lnTo>
                <a:lnTo>
                  <a:pt x="3716" y="320"/>
                </a:lnTo>
                <a:lnTo>
                  <a:pt x="3717" y="320"/>
                </a:lnTo>
                <a:lnTo>
                  <a:pt x="3718" y="320"/>
                </a:lnTo>
                <a:lnTo>
                  <a:pt x="3718" y="319"/>
                </a:lnTo>
                <a:lnTo>
                  <a:pt x="3719" y="317"/>
                </a:lnTo>
                <a:lnTo>
                  <a:pt x="3719" y="316"/>
                </a:lnTo>
                <a:lnTo>
                  <a:pt x="3720" y="312"/>
                </a:lnTo>
                <a:lnTo>
                  <a:pt x="3721" y="311"/>
                </a:lnTo>
                <a:lnTo>
                  <a:pt x="3721" y="310"/>
                </a:lnTo>
                <a:lnTo>
                  <a:pt x="3722" y="305"/>
                </a:lnTo>
                <a:lnTo>
                  <a:pt x="3722" y="305"/>
                </a:lnTo>
                <a:lnTo>
                  <a:pt x="3723" y="287"/>
                </a:lnTo>
                <a:lnTo>
                  <a:pt x="3724" y="297"/>
                </a:lnTo>
                <a:lnTo>
                  <a:pt x="3724" y="287"/>
                </a:lnTo>
                <a:lnTo>
                  <a:pt x="3725" y="289"/>
                </a:lnTo>
                <a:lnTo>
                  <a:pt x="3726" y="295"/>
                </a:lnTo>
                <a:lnTo>
                  <a:pt x="3726" y="297"/>
                </a:lnTo>
                <a:lnTo>
                  <a:pt x="3727" y="307"/>
                </a:lnTo>
                <a:lnTo>
                  <a:pt x="3727" y="315"/>
                </a:lnTo>
                <a:lnTo>
                  <a:pt x="3728" y="320"/>
                </a:lnTo>
                <a:lnTo>
                  <a:pt x="3729" y="323"/>
                </a:lnTo>
                <a:lnTo>
                  <a:pt x="3729" y="322"/>
                </a:lnTo>
                <a:lnTo>
                  <a:pt x="3730" y="327"/>
                </a:lnTo>
                <a:lnTo>
                  <a:pt x="3730" y="326"/>
                </a:lnTo>
                <a:lnTo>
                  <a:pt x="3731" y="327"/>
                </a:lnTo>
                <a:lnTo>
                  <a:pt x="3731" y="325"/>
                </a:lnTo>
                <a:lnTo>
                  <a:pt x="3732" y="326"/>
                </a:lnTo>
                <a:lnTo>
                  <a:pt x="3732" y="327"/>
                </a:lnTo>
                <a:lnTo>
                  <a:pt x="3733" y="325"/>
                </a:lnTo>
                <a:lnTo>
                  <a:pt x="3734" y="326"/>
                </a:lnTo>
                <a:lnTo>
                  <a:pt x="3734" y="320"/>
                </a:lnTo>
                <a:lnTo>
                  <a:pt x="3735" y="323"/>
                </a:lnTo>
                <a:lnTo>
                  <a:pt x="3735" y="327"/>
                </a:lnTo>
                <a:lnTo>
                  <a:pt x="3736" y="345"/>
                </a:lnTo>
                <a:lnTo>
                  <a:pt x="3737" y="302"/>
                </a:lnTo>
                <a:lnTo>
                  <a:pt x="3737" y="258"/>
                </a:lnTo>
                <a:lnTo>
                  <a:pt x="3738" y="215"/>
                </a:lnTo>
                <a:lnTo>
                  <a:pt x="3739" y="172"/>
                </a:lnTo>
                <a:lnTo>
                  <a:pt x="3739" y="215"/>
                </a:lnTo>
                <a:lnTo>
                  <a:pt x="3740" y="259"/>
                </a:lnTo>
                <a:lnTo>
                  <a:pt x="3740" y="303"/>
                </a:lnTo>
                <a:lnTo>
                  <a:pt x="3741" y="346"/>
                </a:lnTo>
                <a:lnTo>
                  <a:pt x="3742" y="374"/>
                </a:lnTo>
                <a:lnTo>
                  <a:pt x="3742" y="376"/>
                </a:lnTo>
                <a:lnTo>
                  <a:pt x="3743" y="374"/>
                </a:lnTo>
                <a:lnTo>
                  <a:pt x="3743" y="378"/>
                </a:lnTo>
                <a:lnTo>
                  <a:pt x="3744" y="376"/>
                </a:lnTo>
                <a:lnTo>
                  <a:pt x="3745" y="376"/>
                </a:lnTo>
                <a:lnTo>
                  <a:pt x="3745" y="377"/>
                </a:lnTo>
                <a:lnTo>
                  <a:pt x="3746" y="377"/>
                </a:lnTo>
                <a:lnTo>
                  <a:pt x="3746" y="382"/>
                </a:lnTo>
                <a:lnTo>
                  <a:pt x="3747" y="381"/>
                </a:lnTo>
                <a:lnTo>
                  <a:pt x="3747" y="386"/>
                </a:lnTo>
                <a:lnTo>
                  <a:pt x="3748" y="386"/>
                </a:lnTo>
                <a:lnTo>
                  <a:pt x="3749" y="386"/>
                </a:lnTo>
                <a:lnTo>
                  <a:pt x="3749" y="388"/>
                </a:lnTo>
                <a:lnTo>
                  <a:pt x="3750" y="384"/>
                </a:lnTo>
                <a:lnTo>
                  <a:pt x="3750" y="389"/>
                </a:lnTo>
                <a:lnTo>
                  <a:pt x="3751" y="381"/>
                </a:lnTo>
                <a:lnTo>
                  <a:pt x="3752" y="382"/>
                </a:lnTo>
                <a:lnTo>
                  <a:pt x="3752" y="375"/>
                </a:lnTo>
                <a:lnTo>
                  <a:pt x="3753" y="372"/>
                </a:lnTo>
                <a:lnTo>
                  <a:pt x="3753" y="366"/>
                </a:lnTo>
                <a:lnTo>
                  <a:pt x="3754" y="353"/>
                </a:lnTo>
                <a:lnTo>
                  <a:pt x="3755" y="347"/>
                </a:lnTo>
                <a:lnTo>
                  <a:pt x="3755" y="339"/>
                </a:lnTo>
                <a:lnTo>
                  <a:pt x="3756" y="325"/>
                </a:lnTo>
                <a:lnTo>
                  <a:pt x="3757" y="318"/>
                </a:lnTo>
                <a:lnTo>
                  <a:pt x="3757" y="312"/>
                </a:lnTo>
                <a:lnTo>
                  <a:pt x="3758" y="309"/>
                </a:lnTo>
                <a:lnTo>
                  <a:pt x="3758" y="308"/>
                </a:lnTo>
                <a:lnTo>
                  <a:pt x="3759" y="314"/>
                </a:lnTo>
                <a:lnTo>
                  <a:pt x="3759" y="314"/>
                </a:lnTo>
                <a:lnTo>
                  <a:pt x="3760" y="319"/>
                </a:lnTo>
                <a:lnTo>
                  <a:pt x="3761" y="321"/>
                </a:lnTo>
                <a:lnTo>
                  <a:pt x="3761" y="320"/>
                </a:lnTo>
                <a:lnTo>
                  <a:pt x="3762" y="330"/>
                </a:lnTo>
                <a:lnTo>
                  <a:pt x="3762" y="325"/>
                </a:lnTo>
                <a:lnTo>
                  <a:pt x="3763" y="331"/>
                </a:lnTo>
                <a:lnTo>
                  <a:pt x="3763" y="330"/>
                </a:lnTo>
                <a:lnTo>
                  <a:pt x="3764" y="333"/>
                </a:lnTo>
                <a:lnTo>
                  <a:pt x="3765" y="331"/>
                </a:lnTo>
                <a:lnTo>
                  <a:pt x="3765" y="327"/>
                </a:lnTo>
                <a:lnTo>
                  <a:pt x="3766" y="332"/>
                </a:lnTo>
                <a:lnTo>
                  <a:pt x="3766" y="331"/>
                </a:lnTo>
                <a:lnTo>
                  <a:pt x="3767" y="328"/>
                </a:lnTo>
                <a:lnTo>
                  <a:pt x="3768" y="333"/>
                </a:lnTo>
                <a:lnTo>
                  <a:pt x="3768" y="332"/>
                </a:lnTo>
                <a:lnTo>
                  <a:pt x="3769" y="334"/>
                </a:lnTo>
                <a:lnTo>
                  <a:pt x="3770" y="332"/>
                </a:lnTo>
                <a:lnTo>
                  <a:pt x="3770" y="333"/>
                </a:lnTo>
                <a:lnTo>
                  <a:pt x="3771" y="333"/>
                </a:lnTo>
                <a:lnTo>
                  <a:pt x="3771" y="333"/>
                </a:lnTo>
                <a:lnTo>
                  <a:pt x="3772" y="338"/>
                </a:lnTo>
                <a:lnTo>
                  <a:pt x="3773" y="336"/>
                </a:lnTo>
                <a:lnTo>
                  <a:pt x="3773" y="340"/>
                </a:lnTo>
                <a:lnTo>
                  <a:pt x="3774" y="338"/>
                </a:lnTo>
                <a:lnTo>
                  <a:pt x="3774" y="338"/>
                </a:lnTo>
                <a:lnTo>
                  <a:pt x="3775" y="337"/>
                </a:lnTo>
                <a:lnTo>
                  <a:pt x="3776" y="333"/>
                </a:lnTo>
                <a:lnTo>
                  <a:pt x="3776" y="335"/>
                </a:lnTo>
                <a:lnTo>
                  <a:pt x="3777" y="333"/>
                </a:lnTo>
                <a:lnTo>
                  <a:pt x="3777" y="336"/>
                </a:lnTo>
                <a:lnTo>
                  <a:pt x="3778" y="330"/>
                </a:lnTo>
                <a:lnTo>
                  <a:pt x="3778" y="331"/>
                </a:lnTo>
                <a:lnTo>
                  <a:pt x="3779" y="331"/>
                </a:lnTo>
                <a:lnTo>
                  <a:pt x="3780" y="326"/>
                </a:lnTo>
                <a:lnTo>
                  <a:pt x="3780" y="326"/>
                </a:lnTo>
                <a:lnTo>
                  <a:pt x="3781" y="320"/>
                </a:lnTo>
                <a:lnTo>
                  <a:pt x="3781" y="318"/>
                </a:lnTo>
                <a:lnTo>
                  <a:pt x="3782" y="306"/>
                </a:lnTo>
                <a:lnTo>
                  <a:pt x="3783" y="300"/>
                </a:lnTo>
                <a:lnTo>
                  <a:pt x="3783" y="309"/>
                </a:lnTo>
                <a:lnTo>
                  <a:pt x="3784" y="292"/>
                </a:lnTo>
                <a:lnTo>
                  <a:pt x="3784" y="307"/>
                </a:lnTo>
                <a:lnTo>
                  <a:pt x="3785" y="302"/>
                </a:lnTo>
                <a:lnTo>
                  <a:pt x="3786" y="312"/>
                </a:lnTo>
                <a:lnTo>
                  <a:pt x="3786" y="321"/>
                </a:lnTo>
                <a:lnTo>
                  <a:pt x="3787" y="325"/>
                </a:lnTo>
                <a:lnTo>
                  <a:pt x="3788" y="327"/>
                </a:lnTo>
                <a:lnTo>
                  <a:pt x="3788" y="329"/>
                </a:lnTo>
                <a:lnTo>
                  <a:pt x="3789" y="330"/>
                </a:lnTo>
                <a:lnTo>
                  <a:pt x="3789" y="330"/>
                </a:lnTo>
                <a:lnTo>
                  <a:pt x="3790" y="332"/>
                </a:lnTo>
                <a:lnTo>
                  <a:pt x="3790" y="330"/>
                </a:lnTo>
                <a:lnTo>
                  <a:pt x="3791" y="330"/>
                </a:lnTo>
                <a:lnTo>
                  <a:pt x="3792" y="331"/>
                </a:lnTo>
                <a:lnTo>
                  <a:pt x="3792" y="327"/>
                </a:lnTo>
                <a:lnTo>
                  <a:pt x="3793" y="330"/>
                </a:lnTo>
                <a:lnTo>
                  <a:pt x="3793" y="325"/>
                </a:lnTo>
                <a:lnTo>
                  <a:pt x="3794" y="326"/>
                </a:lnTo>
                <a:lnTo>
                  <a:pt x="3794" y="323"/>
                </a:lnTo>
                <a:lnTo>
                  <a:pt x="3795" y="343"/>
                </a:lnTo>
                <a:lnTo>
                  <a:pt x="3796" y="318"/>
                </a:lnTo>
                <a:lnTo>
                  <a:pt x="3796" y="275"/>
                </a:lnTo>
                <a:lnTo>
                  <a:pt x="3797" y="232"/>
                </a:lnTo>
                <a:lnTo>
                  <a:pt x="3798" y="188"/>
                </a:lnTo>
                <a:lnTo>
                  <a:pt x="3798" y="145"/>
                </a:lnTo>
                <a:lnTo>
                  <a:pt x="3799" y="189"/>
                </a:lnTo>
                <a:lnTo>
                  <a:pt x="3799" y="233"/>
                </a:lnTo>
                <a:lnTo>
                  <a:pt x="3800" y="276"/>
                </a:lnTo>
                <a:lnTo>
                  <a:pt x="3801" y="320"/>
                </a:lnTo>
                <a:lnTo>
                  <a:pt x="3801" y="364"/>
                </a:lnTo>
                <a:lnTo>
                  <a:pt x="3802" y="374"/>
                </a:lnTo>
                <a:lnTo>
                  <a:pt x="3802" y="375"/>
                </a:lnTo>
                <a:lnTo>
                  <a:pt x="3803" y="376"/>
                </a:lnTo>
                <a:lnTo>
                  <a:pt x="3804" y="376"/>
                </a:lnTo>
                <a:lnTo>
                  <a:pt x="3804" y="380"/>
                </a:lnTo>
                <a:lnTo>
                  <a:pt x="3805" y="379"/>
                </a:lnTo>
                <a:lnTo>
                  <a:pt x="3805" y="381"/>
                </a:lnTo>
                <a:lnTo>
                  <a:pt x="3806" y="382"/>
                </a:lnTo>
                <a:lnTo>
                  <a:pt x="3806" y="384"/>
                </a:lnTo>
                <a:lnTo>
                  <a:pt x="3807" y="385"/>
                </a:lnTo>
                <a:lnTo>
                  <a:pt x="3808" y="385"/>
                </a:lnTo>
                <a:lnTo>
                  <a:pt x="3808" y="387"/>
                </a:lnTo>
                <a:lnTo>
                  <a:pt x="3809" y="386"/>
                </a:lnTo>
                <a:lnTo>
                  <a:pt x="3809" y="387"/>
                </a:lnTo>
                <a:lnTo>
                  <a:pt x="3810" y="384"/>
                </a:lnTo>
                <a:lnTo>
                  <a:pt x="3811" y="382"/>
                </a:lnTo>
                <a:lnTo>
                  <a:pt x="3811" y="380"/>
                </a:lnTo>
                <a:lnTo>
                  <a:pt x="3812" y="372"/>
                </a:lnTo>
                <a:lnTo>
                  <a:pt x="3812" y="366"/>
                </a:lnTo>
                <a:lnTo>
                  <a:pt x="3813" y="354"/>
                </a:lnTo>
                <a:lnTo>
                  <a:pt x="3814" y="346"/>
                </a:lnTo>
                <a:lnTo>
                  <a:pt x="3814" y="336"/>
                </a:lnTo>
                <a:lnTo>
                  <a:pt x="3815" y="325"/>
                </a:lnTo>
                <a:lnTo>
                  <a:pt x="3815" y="317"/>
                </a:lnTo>
                <a:lnTo>
                  <a:pt x="3816" y="305"/>
                </a:lnTo>
                <a:lnTo>
                  <a:pt x="3817" y="307"/>
                </a:lnTo>
                <a:lnTo>
                  <a:pt x="3817" y="305"/>
                </a:lnTo>
                <a:lnTo>
                  <a:pt x="3818" y="309"/>
                </a:lnTo>
                <a:lnTo>
                  <a:pt x="3819" y="312"/>
                </a:lnTo>
                <a:lnTo>
                  <a:pt x="3819" y="312"/>
                </a:lnTo>
                <a:lnTo>
                  <a:pt x="3820" y="316"/>
                </a:lnTo>
                <a:lnTo>
                  <a:pt x="3820" y="317"/>
                </a:lnTo>
                <a:lnTo>
                  <a:pt x="3821" y="320"/>
                </a:lnTo>
                <a:lnTo>
                  <a:pt x="3821" y="319"/>
                </a:lnTo>
                <a:lnTo>
                  <a:pt x="3822" y="321"/>
                </a:lnTo>
                <a:lnTo>
                  <a:pt x="3822" y="323"/>
                </a:lnTo>
                <a:lnTo>
                  <a:pt x="3823" y="321"/>
                </a:lnTo>
                <a:lnTo>
                  <a:pt x="3824" y="325"/>
                </a:lnTo>
                <a:lnTo>
                  <a:pt x="3824" y="321"/>
                </a:lnTo>
                <a:lnTo>
                  <a:pt x="3825" y="323"/>
                </a:lnTo>
                <a:lnTo>
                  <a:pt x="3825" y="323"/>
                </a:lnTo>
                <a:lnTo>
                  <a:pt x="3826" y="321"/>
                </a:lnTo>
                <a:lnTo>
                  <a:pt x="3827" y="325"/>
                </a:lnTo>
                <a:lnTo>
                  <a:pt x="3827" y="323"/>
                </a:lnTo>
                <a:lnTo>
                  <a:pt x="3828" y="326"/>
                </a:lnTo>
                <a:lnTo>
                  <a:pt x="3829" y="325"/>
                </a:lnTo>
                <a:lnTo>
                  <a:pt x="3829" y="327"/>
                </a:lnTo>
                <a:lnTo>
                  <a:pt x="3830" y="327"/>
                </a:lnTo>
                <a:lnTo>
                  <a:pt x="3830" y="327"/>
                </a:lnTo>
                <a:lnTo>
                  <a:pt x="3831" y="331"/>
                </a:lnTo>
                <a:lnTo>
                  <a:pt x="3832" y="326"/>
                </a:lnTo>
                <a:lnTo>
                  <a:pt x="3832" y="331"/>
                </a:lnTo>
                <a:lnTo>
                  <a:pt x="3833" y="329"/>
                </a:lnTo>
                <a:lnTo>
                  <a:pt x="3833" y="330"/>
                </a:lnTo>
                <a:lnTo>
                  <a:pt x="3834" y="330"/>
                </a:lnTo>
                <a:lnTo>
                  <a:pt x="3835" y="326"/>
                </a:lnTo>
                <a:lnTo>
                  <a:pt x="3835" y="326"/>
                </a:lnTo>
                <a:lnTo>
                  <a:pt x="3836" y="323"/>
                </a:lnTo>
                <a:lnTo>
                  <a:pt x="3836" y="325"/>
                </a:lnTo>
                <a:lnTo>
                  <a:pt x="3837" y="322"/>
                </a:lnTo>
                <a:lnTo>
                  <a:pt x="3837" y="320"/>
                </a:lnTo>
                <a:lnTo>
                  <a:pt x="3838" y="320"/>
                </a:lnTo>
                <a:lnTo>
                  <a:pt x="3838" y="314"/>
                </a:lnTo>
                <a:lnTo>
                  <a:pt x="3839" y="315"/>
                </a:lnTo>
                <a:lnTo>
                  <a:pt x="3840" y="311"/>
                </a:lnTo>
                <a:lnTo>
                  <a:pt x="3840" y="310"/>
                </a:lnTo>
                <a:lnTo>
                  <a:pt x="3841" y="304"/>
                </a:lnTo>
                <a:lnTo>
                  <a:pt x="3842" y="289"/>
                </a:lnTo>
                <a:lnTo>
                  <a:pt x="3842" y="293"/>
                </a:lnTo>
                <a:lnTo>
                  <a:pt x="3843" y="290"/>
                </a:lnTo>
                <a:lnTo>
                  <a:pt x="3843" y="288"/>
                </a:lnTo>
                <a:lnTo>
                  <a:pt x="3844" y="296"/>
                </a:lnTo>
                <a:lnTo>
                  <a:pt x="3845" y="296"/>
                </a:lnTo>
                <a:lnTo>
                  <a:pt x="3845" y="302"/>
                </a:lnTo>
                <a:lnTo>
                  <a:pt x="3846" y="312"/>
                </a:lnTo>
                <a:lnTo>
                  <a:pt x="3846" y="317"/>
                </a:lnTo>
                <a:lnTo>
                  <a:pt x="3847" y="320"/>
                </a:lnTo>
                <a:lnTo>
                  <a:pt x="3848" y="323"/>
                </a:lnTo>
                <a:lnTo>
                  <a:pt x="3848" y="323"/>
                </a:lnTo>
                <a:lnTo>
                  <a:pt x="3849" y="323"/>
                </a:lnTo>
                <a:lnTo>
                  <a:pt x="3849" y="325"/>
                </a:lnTo>
                <a:lnTo>
                  <a:pt x="3850" y="321"/>
                </a:lnTo>
                <a:lnTo>
                  <a:pt x="3851" y="325"/>
                </a:lnTo>
                <a:lnTo>
                  <a:pt x="3851" y="320"/>
                </a:lnTo>
                <a:lnTo>
                  <a:pt x="3852" y="323"/>
                </a:lnTo>
                <a:lnTo>
                  <a:pt x="3852" y="320"/>
                </a:lnTo>
                <a:lnTo>
                  <a:pt x="3853" y="318"/>
                </a:lnTo>
                <a:lnTo>
                  <a:pt x="3853" y="319"/>
                </a:lnTo>
                <a:lnTo>
                  <a:pt x="3854" y="324"/>
                </a:lnTo>
                <a:lnTo>
                  <a:pt x="3855" y="346"/>
                </a:lnTo>
                <a:lnTo>
                  <a:pt x="3855" y="303"/>
                </a:lnTo>
                <a:lnTo>
                  <a:pt x="3856" y="260"/>
                </a:lnTo>
                <a:lnTo>
                  <a:pt x="3856" y="216"/>
                </a:lnTo>
                <a:lnTo>
                  <a:pt x="3857" y="173"/>
                </a:lnTo>
                <a:lnTo>
                  <a:pt x="3858" y="217"/>
                </a:lnTo>
                <a:lnTo>
                  <a:pt x="3858" y="261"/>
                </a:lnTo>
                <a:lnTo>
                  <a:pt x="3859" y="304"/>
                </a:lnTo>
                <a:lnTo>
                  <a:pt x="3860" y="348"/>
                </a:lnTo>
                <a:lnTo>
                  <a:pt x="3860" y="376"/>
                </a:lnTo>
                <a:lnTo>
                  <a:pt x="3861" y="371"/>
                </a:lnTo>
                <a:lnTo>
                  <a:pt x="3861" y="371"/>
                </a:lnTo>
                <a:lnTo>
                  <a:pt x="3862" y="372"/>
                </a:lnTo>
                <a:lnTo>
                  <a:pt x="3863" y="372"/>
                </a:lnTo>
                <a:lnTo>
                  <a:pt x="3863" y="375"/>
                </a:lnTo>
                <a:lnTo>
                  <a:pt x="3864" y="375"/>
                </a:lnTo>
                <a:lnTo>
                  <a:pt x="3864" y="377"/>
                </a:lnTo>
                <a:lnTo>
                  <a:pt x="3865" y="381"/>
                </a:lnTo>
                <a:lnTo>
                  <a:pt x="3865" y="378"/>
                </a:lnTo>
                <a:lnTo>
                  <a:pt x="3866" y="380"/>
                </a:lnTo>
                <a:lnTo>
                  <a:pt x="3867" y="382"/>
                </a:lnTo>
                <a:lnTo>
                  <a:pt x="3867" y="385"/>
                </a:lnTo>
                <a:lnTo>
                  <a:pt x="3868" y="383"/>
                </a:lnTo>
                <a:lnTo>
                  <a:pt x="3868" y="382"/>
                </a:lnTo>
                <a:lnTo>
                  <a:pt x="3869" y="387"/>
                </a:lnTo>
                <a:lnTo>
                  <a:pt x="3869" y="381"/>
                </a:lnTo>
                <a:lnTo>
                  <a:pt x="3870" y="382"/>
                </a:lnTo>
                <a:lnTo>
                  <a:pt x="3871" y="377"/>
                </a:lnTo>
                <a:lnTo>
                  <a:pt x="3871" y="368"/>
                </a:lnTo>
                <a:lnTo>
                  <a:pt x="3872" y="364"/>
                </a:lnTo>
                <a:lnTo>
                  <a:pt x="3873" y="354"/>
                </a:lnTo>
                <a:lnTo>
                  <a:pt x="3873" y="348"/>
                </a:lnTo>
                <a:lnTo>
                  <a:pt x="3874" y="338"/>
                </a:lnTo>
                <a:lnTo>
                  <a:pt x="3874" y="329"/>
                </a:lnTo>
                <a:lnTo>
                  <a:pt x="3875" y="317"/>
                </a:lnTo>
                <a:lnTo>
                  <a:pt x="3876" y="311"/>
                </a:lnTo>
                <a:lnTo>
                  <a:pt x="3876" y="305"/>
                </a:lnTo>
                <a:lnTo>
                  <a:pt x="3877" y="309"/>
                </a:lnTo>
                <a:lnTo>
                  <a:pt x="3878" y="308"/>
                </a:lnTo>
                <a:lnTo>
                  <a:pt x="3878" y="312"/>
                </a:lnTo>
                <a:lnTo>
                  <a:pt x="3879" y="317"/>
                </a:lnTo>
                <a:lnTo>
                  <a:pt x="3879" y="317"/>
                </a:lnTo>
                <a:lnTo>
                  <a:pt x="3880" y="317"/>
                </a:lnTo>
                <a:lnTo>
                  <a:pt x="3880" y="323"/>
                </a:lnTo>
                <a:lnTo>
                  <a:pt x="3881" y="317"/>
                </a:lnTo>
                <a:lnTo>
                  <a:pt x="3881" y="326"/>
                </a:lnTo>
                <a:lnTo>
                  <a:pt x="3882" y="320"/>
                </a:lnTo>
                <a:lnTo>
                  <a:pt x="3883" y="320"/>
                </a:lnTo>
                <a:lnTo>
                  <a:pt x="3883" y="326"/>
                </a:lnTo>
                <a:lnTo>
                  <a:pt x="3884" y="321"/>
                </a:lnTo>
                <a:lnTo>
                  <a:pt x="3884" y="326"/>
                </a:lnTo>
                <a:lnTo>
                  <a:pt x="3885" y="323"/>
                </a:lnTo>
                <a:lnTo>
                  <a:pt x="3886" y="323"/>
                </a:lnTo>
                <a:lnTo>
                  <a:pt x="3886" y="323"/>
                </a:lnTo>
                <a:lnTo>
                  <a:pt x="3887" y="325"/>
                </a:lnTo>
                <a:lnTo>
                  <a:pt x="3887" y="325"/>
                </a:lnTo>
                <a:lnTo>
                  <a:pt x="3888" y="326"/>
                </a:lnTo>
                <a:lnTo>
                  <a:pt x="3889" y="330"/>
                </a:lnTo>
                <a:lnTo>
                  <a:pt x="3889" y="326"/>
                </a:lnTo>
                <a:lnTo>
                  <a:pt x="3890" y="330"/>
                </a:lnTo>
                <a:lnTo>
                  <a:pt x="3891" y="329"/>
                </a:lnTo>
                <a:lnTo>
                  <a:pt x="3891" y="329"/>
                </a:lnTo>
                <a:lnTo>
                  <a:pt x="3892" y="331"/>
                </a:lnTo>
                <a:lnTo>
                  <a:pt x="3892" y="330"/>
                </a:lnTo>
                <a:lnTo>
                  <a:pt x="3893" y="332"/>
                </a:lnTo>
                <a:lnTo>
                  <a:pt x="3894" y="330"/>
                </a:lnTo>
                <a:lnTo>
                  <a:pt x="3894" y="331"/>
                </a:lnTo>
                <a:lnTo>
                  <a:pt x="3895" y="330"/>
                </a:lnTo>
                <a:lnTo>
                  <a:pt x="3895" y="326"/>
                </a:lnTo>
                <a:lnTo>
                  <a:pt x="3896" y="328"/>
                </a:lnTo>
                <a:lnTo>
                  <a:pt x="3896" y="323"/>
                </a:lnTo>
                <a:lnTo>
                  <a:pt x="3897" y="325"/>
                </a:lnTo>
                <a:lnTo>
                  <a:pt x="3897" y="321"/>
                </a:lnTo>
                <a:lnTo>
                  <a:pt x="3898" y="322"/>
                </a:lnTo>
                <a:lnTo>
                  <a:pt x="3899" y="317"/>
                </a:lnTo>
                <a:lnTo>
                  <a:pt x="3899" y="317"/>
                </a:lnTo>
                <a:lnTo>
                  <a:pt x="3900" y="312"/>
                </a:lnTo>
                <a:lnTo>
                  <a:pt x="3900" y="301"/>
                </a:lnTo>
                <a:lnTo>
                  <a:pt x="3901" y="293"/>
                </a:lnTo>
                <a:lnTo>
                  <a:pt x="3902" y="302"/>
                </a:lnTo>
                <a:lnTo>
                  <a:pt x="3902" y="287"/>
                </a:lnTo>
                <a:lnTo>
                  <a:pt x="3903" y="296"/>
                </a:lnTo>
                <a:lnTo>
                  <a:pt x="3904" y="297"/>
                </a:lnTo>
                <a:lnTo>
                  <a:pt x="3904" y="304"/>
                </a:lnTo>
                <a:lnTo>
                  <a:pt x="3905" y="311"/>
                </a:lnTo>
                <a:lnTo>
                  <a:pt x="3905" y="319"/>
                </a:lnTo>
                <a:lnTo>
                  <a:pt x="3906" y="320"/>
                </a:lnTo>
                <a:lnTo>
                  <a:pt x="3907" y="325"/>
                </a:lnTo>
                <a:lnTo>
                  <a:pt x="3907" y="323"/>
                </a:lnTo>
                <a:lnTo>
                  <a:pt x="3908" y="324"/>
                </a:lnTo>
                <a:lnTo>
                  <a:pt x="3908" y="326"/>
                </a:lnTo>
                <a:lnTo>
                  <a:pt x="3909" y="325"/>
                </a:lnTo>
                <a:lnTo>
                  <a:pt x="3910" y="326"/>
                </a:lnTo>
                <a:lnTo>
                  <a:pt x="3910" y="325"/>
                </a:lnTo>
                <a:lnTo>
                  <a:pt x="3911" y="325"/>
                </a:lnTo>
                <a:lnTo>
                  <a:pt x="3911" y="324"/>
                </a:lnTo>
                <a:lnTo>
                  <a:pt x="3912" y="323"/>
                </a:lnTo>
                <a:lnTo>
                  <a:pt x="3912" y="323"/>
                </a:lnTo>
                <a:lnTo>
                  <a:pt x="3913" y="317"/>
                </a:lnTo>
                <a:lnTo>
                  <a:pt x="3914" y="338"/>
                </a:lnTo>
                <a:lnTo>
                  <a:pt x="3914" y="335"/>
                </a:lnTo>
                <a:lnTo>
                  <a:pt x="3915" y="292"/>
                </a:lnTo>
                <a:lnTo>
                  <a:pt x="3915" y="248"/>
                </a:lnTo>
                <a:lnTo>
                  <a:pt x="3916" y="205"/>
                </a:lnTo>
                <a:lnTo>
                  <a:pt x="3917" y="162"/>
                </a:lnTo>
                <a:lnTo>
                  <a:pt x="3917" y="205"/>
                </a:lnTo>
                <a:lnTo>
                  <a:pt x="3918" y="249"/>
                </a:lnTo>
                <a:lnTo>
                  <a:pt x="3918" y="292"/>
                </a:lnTo>
                <a:lnTo>
                  <a:pt x="3919" y="336"/>
                </a:lnTo>
                <a:lnTo>
                  <a:pt x="3920" y="376"/>
                </a:lnTo>
                <a:lnTo>
                  <a:pt x="3920" y="370"/>
                </a:lnTo>
                <a:lnTo>
                  <a:pt x="3921" y="372"/>
                </a:lnTo>
                <a:lnTo>
                  <a:pt x="3922" y="370"/>
                </a:lnTo>
                <a:lnTo>
                  <a:pt x="3922" y="371"/>
                </a:lnTo>
                <a:lnTo>
                  <a:pt x="3923" y="374"/>
                </a:lnTo>
                <a:lnTo>
                  <a:pt x="3923" y="372"/>
                </a:lnTo>
                <a:lnTo>
                  <a:pt x="3924" y="375"/>
                </a:lnTo>
                <a:lnTo>
                  <a:pt x="3925" y="375"/>
                </a:lnTo>
                <a:lnTo>
                  <a:pt x="3925" y="379"/>
                </a:lnTo>
                <a:lnTo>
                  <a:pt x="3926" y="379"/>
                </a:lnTo>
                <a:lnTo>
                  <a:pt x="3926" y="380"/>
                </a:lnTo>
                <a:lnTo>
                  <a:pt x="3927" y="381"/>
                </a:lnTo>
                <a:lnTo>
                  <a:pt x="3927" y="379"/>
                </a:lnTo>
                <a:lnTo>
                  <a:pt x="3928" y="381"/>
                </a:lnTo>
                <a:lnTo>
                  <a:pt x="3928" y="376"/>
                </a:lnTo>
                <a:lnTo>
                  <a:pt x="3929" y="376"/>
                </a:lnTo>
                <a:lnTo>
                  <a:pt x="3930" y="370"/>
                </a:lnTo>
                <a:lnTo>
                  <a:pt x="3930" y="363"/>
                </a:lnTo>
                <a:lnTo>
                  <a:pt x="3931" y="358"/>
                </a:lnTo>
                <a:lnTo>
                  <a:pt x="3931" y="348"/>
                </a:lnTo>
                <a:lnTo>
                  <a:pt x="3932" y="343"/>
                </a:lnTo>
                <a:lnTo>
                  <a:pt x="3933" y="330"/>
                </a:lnTo>
                <a:lnTo>
                  <a:pt x="3933" y="322"/>
                </a:lnTo>
                <a:lnTo>
                  <a:pt x="3934" y="312"/>
                </a:lnTo>
                <a:lnTo>
                  <a:pt x="3935" y="301"/>
                </a:lnTo>
                <a:lnTo>
                  <a:pt x="3935" y="301"/>
                </a:lnTo>
                <a:lnTo>
                  <a:pt x="3936" y="298"/>
                </a:lnTo>
                <a:lnTo>
                  <a:pt x="3936" y="304"/>
                </a:lnTo>
                <a:lnTo>
                  <a:pt x="3937" y="307"/>
                </a:lnTo>
                <a:lnTo>
                  <a:pt x="3938" y="312"/>
                </a:lnTo>
                <a:lnTo>
                  <a:pt x="3938" y="314"/>
                </a:lnTo>
                <a:lnTo>
                  <a:pt x="3939" y="317"/>
                </a:lnTo>
                <a:lnTo>
                  <a:pt x="3939" y="319"/>
                </a:lnTo>
                <a:lnTo>
                  <a:pt x="3940" y="318"/>
                </a:lnTo>
                <a:lnTo>
                  <a:pt x="3941" y="321"/>
                </a:lnTo>
                <a:lnTo>
                  <a:pt x="3941" y="318"/>
                </a:lnTo>
                <a:lnTo>
                  <a:pt x="3942" y="320"/>
                </a:lnTo>
                <a:lnTo>
                  <a:pt x="3942" y="322"/>
                </a:lnTo>
                <a:lnTo>
                  <a:pt x="3943" y="320"/>
                </a:lnTo>
                <a:lnTo>
                  <a:pt x="3943" y="323"/>
                </a:lnTo>
                <a:lnTo>
                  <a:pt x="3944" y="321"/>
                </a:lnTo>
                <a:lnTo>
                  <a:pt x="3944" y="324"/>
                </a:lnTo>
                <a:lnTo>
                  <a:pt x="3945" y="322"/>
                </a:lnTo>
                <a:lnTo>
                  <a:pt x="3946" y="323"/>
                </a:lnTo>
                <a:lnTo>
                  <a:pt x="3946" y="323"/>
                </a:lnTo>
                <a:lnTo>
                  <a:pt x="3947" y="322"/>
                </a:lnTo>
                <a:lnTo>
                  <a:pt x="3948" y="326"/>
                </a:lnTo>
                <a:lnTo>
                  <a:pt x="3948" y="323"/>
                </a:lnTo>
                <a:lnTo>
                  <a:pt x="3949" y="325"/>
                </a:lnTo>
                <a:lnTo>
                  <a:pt x="3949" y="325"/>
                </a:lnTo>
                <a:lnTo>
                  <a:pt x="3950" y="325"/>
                </a:lnTo>
                <a:lnTo>
                  <a:pt x="3951" y="324"/>
                </a:lnTo>
                <a:lnTo>
                  <a:pt x="3951" y="323"/>
                </a:lnTo>
                <a:lnTo>
                  <a:pt x="3952" y="324"/>
                </a:lnTo>
                <a:lnTo>
                  <a:pt x="3953" y="321"/>
                </a:lnTo>
                <a:lnTo>
                  <a:pt x="3953" y="325"/>
                </a:lnTo>
                <a:lnTo>
                  <a:pt x="3954" y="323"/>
                </a:lnTo>
                <a:lnTo>
                  <a:pt x="3954" y="320"/>
                </a:lnTo>
                <a:lnTo>
                  <a:pt x="3955" y="322"/>
                </a:lnTo>
                <a:lnTo>
                  <a:pt x="3955" y="318"/>
                </a:lnTo>
                <a:lnTo>
                  <a:pt x="3956" y="320"/>
                </a:lnTo>
                <a:lnTo>
                  <a:pt x="3957" y="316"/>
                </a:lnTo>
                <a:lnTo>
                  <a:pt x="3957" y="314"/>
                </a:lnTo>
                <a:lnTo>
                  <a:pt x="3958" y="310"/>
                </a:lnTo>
                <a:lnTo>
                  <a:pt x="3958" y="308"/>
                </a:lnTo>
                <a:lnTo>
                  <a:pt x="3959" y="305"/>
                </a:lnTo>
                <a:lnTo>
                  <a:pt x="3959" y="296"/>
                </a:lnTo>
                <a:lnTo>
                  <a:pt x="3960" y="288"/>
                </a:lnTo>
                <a:lnTo>
                  <a:pt x="3961" y="297"/>
                </a:lnTo>
                <a:lnTo>
                  <a:pt x="3961" y="280"/>
                </a:lnTo>
                <a:lnTo>
                  <a:pt x="3962" y="292"/>
                </a:lnTo>
                <a:lnTo>
                  <a:pt x="3962" y="289"/>
                </a:lnTo>
                <a:lnTo>
                  <a:pt x="3963" y="297"/>
                </a:lnTo>
                <a:lnTo>
                  <a:pt x="3964" y="302"/>
                </a:lnTo>
                <a:lnTo>
                  <a:pt x="3964" y="312"/>
                </a:lnTo>
                <a:lnTo>
                  <a:pt x="3965" y="314"/>
                </a:lnTo>
                <a:lnTo>
                  <a:pt x="3966" y="315"/>
                </a:lnTo>
                <a:lnTo>
                  <a:pt x="3966" y="317"/>
                </a:lnTo>
                <a:lnTo>
                  <a:pt x="3967" y="315"/>
                </a:lnTo>
                <a:lnTo>
                  <a:pt x="3967" y="320"/>
                </a:lnTo>
                <a:lnTo>
                  <a:pt x="3968" y="317"/>
                </a:lnTo>
                <a:lnTo>
                  <a:pt x="3969" y="317"/>
                </a:lnTo>
                <a:lnTo>
                  <a:pt x="3969" y="316"/>
                </a:lnTo>
                <a:lnTo>
                  <a:pt x="3970" y="315"/>
                </a:lnTo>
                <a:lnTo>
                  <a:pt x="3970" y="314"/>
                </a:lnTo>
                <a:lnTo>
                  <a:pt x="3971" y="312"/>
                </a:lnTo>
                <a:lnTo>
                  <a:pt x="3971" y="314"/>
                </a:lnTo>
                <a:lnTo>
                  <a:pt x="3972" y="309"/>
                </a:lnTo>
                <a:lnTo>
                  <a:pt x="3973" y="335"/>
                </a:lnTo>
                <a:lnTo>
                  <a:pt x="3973" y="302"/>
                </a:lnTo>
                <a:lnTo>
                  <a:pt x="3974" y="258"/>
                </a:lnTo>
                <a:lnTo>
                  <a:pt x="3974" y="215"/>
                </a:lnTo>
                <a:lnTo>
                  <a:pt x="3975" y="171"/>
                </a:lnTo>
                <a:lnTo>
                  <a:pt x="3975" y="141"/>
                </a:lnTo>
                <a:lnTo>
                  <a:pt x="3976" y="185"/>
                </a:lnTo>
                <a:lnTo>
                  <a:pt x="3977" y="228"/>
                </a:lnTo>
                <a:lnTo>
                  <a:pt x="3977" y="272"/>
                </a:lnTo>
                <a:lnTo>
                  <a:pt x="3978" y="316"/>
                </a:lnTo>
                <a:lnTo>
                  <a:pt x="3979" y="359"/>
                </a:lnTo>
                <a:lnTo>
                  <a:pt x="3979" y="364"/>
                </a:lnTo>
                <a:lnTo>
                  <a:pt x="3980" y="367"/>
                </a:lnTo>
                <a:lnTo>
                  <a:pt x="3980" y="366"/>
                </a:lnTo>
                <a:lnTo>
                  <a:pt x="3981" y="367"/>
                </a:lnTo>
                <a:lnTo>
                  <a:pt x="3982" y="367"/>
                </a:lnTo>
                <a:lnTo>
                  <a:pt x="3982" y="367"/>
                </a:lnTo>
                <a:lnTo>
                  <a:pt x="3983" y="370"/>
                </a:lnTo>
                <a:lnTo>
                  <a:pt x="3984" y="370"/>
                </a:lnTo>
                <a:lnTo>
                  <a:pt x="3984" y="372"/>
                </a:lnTo>
                <a:lnTo>
                  <a:pt x="3985" y="373"/>
                </a:lnTo>
                <a:lnTo>
                  <a:pt x="3985" y="373"/>
                </a:lnTo>
                <a:lnTo>
                  <a:pt x="3986" y="374"/>
                </a:lnTo>
                <a:lnTo>
                  <a:pt x="3986" y="372"/>
                </a:lnTo>
                <a:lnTo>
                  <a:pt x="3987" y="374"/>
                </a:lnTo>
                <a:lnTo>
                  <a:pt x="3987" y="371"/>
                </a:lnTo>
                <a:lnTo>
                  <a:pt x="3988" y="370"/>
                </a:lnTo>
                <a:lnTo>
                  <a:pt x="3989" y="364"/>
                </a:lnTo>
                <a:lnTo>
                  <a:pt x="3989" y="358"/>
                </a:lnTo>
                <a:lnTo>
                  <a:pt x="3990" y="349"/>
                </a:lnTo>
                <a:lnTo>
                  <a:pt x="3990" y="340"/>
                </a:lnTo>
                <a:lnTo>
                  <a:pt x="3991" y="333"/>
                </a:lnTo>
                <a:lnTo>
                  <a:pt x="3992" y="320"/>
                </a:lnTo>
                <a:lnTo>
                  <a:pt x="3992" y="312"/>
                </a:lnTo>
                <a:lnTo>
                  <a:pt x="3993" y="302"/>
                </a:lnTo>
                <a:lnTo>
                  <a:pt x="3993" y="292"/>
                </a:lnTo>
                <a:lnTo>
                  <a:pt x="3994" y="292"/>
                </a:lnTo>
                <a:lnTo>
                  <a:pt x="3995" y="287"/>
                </a:lnTo>
                <a:lnTo>
                  <a:pt x="3995" y="294"/>
                </a:lnTo>
                <a:lnTo>
                  <a:pt x="3996" y="295"/>
                </a:lnTo>
                <a:lnTo>
                  <a:pt x="3997" y="301"/>
                </a:lnTo>
                <a:lnTo>
                  <a:pt x="3997" y="304"/>
                </a:lnTo>
                <a:lnTo>
                  <a:pt x="3998" y="305"/>
                </a:lnTo>
                <a:lnTo>
                  <a:pt x="3998" y="311"/>
                </a:lnTo>
                <a:lnTo>
                  <a:pt x="3999" y="310"/>
                </a:lnTo>
                <a:lnTo>
                  <a:pt x="4000" y="314"/>
                </a:lnTo>
                <a:lnTo>
                  <a:pt x="4000" y="313"/>
                </a:lnTo>
                <a:lnTo>
                  <a:pt x="4001" y="312"/>
                </a:lnTo>
                <a:lnTo>
                  <a:pt x="4001" y="314"/>
                </a:lnTo>
                <a:lnTo>
                  <a:pt x="4002" y="313"/>
                </a:lnTo>
                <a:lnTo>
                  <a:pt x="4002" y="314"/>
                </a:lnTo>
                <a:lnTo>
                  <a:pt x="4003" y="310"/>
                </a:lnTo>
                <a:lnTo>
                  <a:pt x="4003" y="315"/>
                </a:lnTo>
                <a:lnTo>
                  <a:pt x="4004" y="315"/>
                </a:lnTo>
                <a:lnTo>
                  <a:pt x="4005" y="312"/>
                </a:lnTo>
                <a:lnTo>
                  <a:pt x="4005" y="318"/>
                </a:lnTo>
                <a:lnTo>
                  <a:pt x="4006" y="315"/>
                </a:lnTo>
                <a:lnTo>
                  <a:pt x="4006" y="318"/>
                </a:lnTo>
                <a:lnTo>
                  <a:pt x="4007" y="320"/>
                </a:lnTo>
                <a:lnTo>
                  <a:pt x="4008" y="320"/>
                </a:lnTo>
                <a:lnTo>
                  <a:pt x="4008" y="320"/>
                </a:lnTo>
                <a:lnTo>
                  <a:pt x="4009" y="323"/>
                </a:lnTo>
                <a:lnTo>
                  <a:pt x="4010" y="326"/>
                </a:lnTo>
                <a:lnTo>
                  <a:pt x="4010" y="322"/>
                </a:lnTo>
                <a:lnTo>
                  <a:pt x="4011" y="328"/>
                </a:lnTo>
                <a:lnTo>
                  <a:pt x="4011" y="320"/>
                </a:lnTo>
                <a:lnTo>
                  <a:pt x="4012" y="322"/>
                </a:lnTo>
                <a:lnTo>
                  <a:pt x="4013" y="322"/>
                </a:lnTo>
                <a:lnTo>
                  <a:pt x="4013" y="319"/>
                </a:lnTo>
                <a:lnTo>
                  <a:pt x="4014" y="323"/>
                </a:lnTo>
                <a:lnTo>
                  <a:pt x="4014" y="316"/>
                </a:lnTo>
                <a:lnTo>
                  <a:pt x="4015" y="319"/>
                </a:lnTo>
                <a:lnTo>
                  <a:pt x="4016" y="317"/>
                </a:lnTo>
                <a:lnTo>
                  <a:pt x="4016" y="312"/>
                </a:lnTo>
                <a:lnTo>
                  <a:pt x="4017" y="310"/>
                </a:lnTo>
                <a:lnTo>
                  <a:pt x="4017" y="308"/>
                </a:lnTo>
                <a:lnTo>
                  <a:pt x="4018" y="306"/>
                </a:lnTo>
                <a:lnTo>
                  <a:pt x="4018" y="300"/>
                </a:lnTo>
                <a:lnTo>
                  <a:pt x="4019" y="289"/>
                </a:lnTo>
                <a:lnTo>
                  <a:pt x="4020" y="298"/>
                </a:lnTo>
                <a:lnTo>
                  <a:pt x="4020" y="285"/>
                </a:lnTo>
                <a:lnTo>
                  <a:pt x="4021" y="295"/>
                </a:lnTo>
                <a:lnTo>
                  <a:pt x="4021" y="290"/>
                </a:lnTo>
                <a:lnTo>
                  <a:pt x="4022" y="301"/>
                </a:lnTo>
                <a:lnTo>
                  <a:pt x="4023" y="305"/>
                </a:lnTo>
                <a:lnTo>
                  <a:pt x="4023" y="316"/>
                </a:lnTo>
                <a:lnTo>
                  <a:pt x="4024" y="318"/>
                </a:lnTo>
                <a:lnTo>
                  <a:pt x="4024" y="321"/>
                </a:lnTo>
                <a:lnTo>
                  <a:pt x="4025" y="323"/>
                </a:lnTo>
                <a:lnTo>
                  <a:pt x="4026" y="323"/>
                </a:lnTo>
                <a:lnTo>
                  <a:pt x="4026" y="323"/>
                </a:lnTo>
                <a:lnTo>
                  <a:pt x="4027" y="323"/>
                </a:lnTo>
                <a:lnTo>
                  <a:pt x="4028" y="323"/>
                </a:lnTo>
                <a:lnTo>
                  <a:pt x="4028" y="320"/>
                </a:lnTo>
                <a:lnTo>
                  <a:pt x="4029" y="320"/>
                </a:lnTo>
                <a:lnTo>
                  <a:pt x="4029" y="323"/>
                </a:lnTo>
                <a:lnTo>
                  <a:pt x="4030" y="319"/>
                </a:lnTo>
                <a:lnTo>
                  <a:pt x="4030" y="320"/>
                </a:lnTo>
                <a:lnTo>
                  <a:pt x="4031" y="318"/>
                </a:lnTo>
                <a:lnTo>
                  <a:pt x="4032" y="332"/>
                </a:lnTo>
                <a:lnTo>
                  <a:pt x="4032" y="336"/>
                </a:lnTo>
                <a:lnTo>
                  <a:pt x="4033" y="292"/>
                </a:lnTo>
                <a:lnTo>
                  <a:pt x="4033" y="249"/>
                </a:lnTo>
                <a:lnTo>
                  <a:pt x="4034" y="205"/>
                </a:lnTo>
                <a:lnTo>
                  <a:pt x="4034" y="162"/>
                </a:lnTo>
                <a:lnTo>
                  <a:pt x="4035" y="206"/>
                </a:lnTo>
                <a:lnTo>
                  <a:pt x="4036" y="249"/>
                </a:lnTo>
                <a:lnTo>
                  <a:pt x="4036" y="293"/>
                </a:lnTo>
                <a:lnTo>
                  <a:pt x="4037" y="337"/>
                </a:lnTo>
                <a:lnTo>
                  <a:pt x="4037" y="374"/>
                </a:lnTo>
                <a:lnTo>
                  <a:pt x="4038" y="370"/>
                </a:lnTo>
                <a:lnTo>
                  <a:pt x="4039" y="372"/>
                </a:lnTo>
                <a:lnTo>
                  <a:pt x="4039" y="371"/>
                </a:lnTo>
                <a:lnTo>
                  <a:pt x="4040" y="372"/>
                </a:lnTo>
                <a:lnTo>
                  <a:pt x="4041" y="375"/>
                </a:lnTo>
                <a:lnTo>
                  <a:pt x="4041" y="376"/>
                </a:lnTo>
                <a:lnTo>
                  <a:pt x="4042" y="376"/>
                </a:lnTo>
                <a:lnTo>
                  <a:pt x="4042" y="377"/>
                </a:lnTo>
                <a:lnTo>
                  <a:pt x="4043" y="379"/>
                </a:lnTo>
                <a:lnTo>
                  <a:pt x="4044" y="381"/>
                </a:lnTo>
                <a:lnTo>
                  <a:pt x="4044" y="379"/>
                </a:lnTo>
                <a:lnTo>
                  <a:pt x="4045" y="384"/>
                </a:lnTo>
                <a:lnTo>
                  <a:pt x="4045" y="382"/>
                </a:lnTo>
                <a:lnTo>
                  <a:pt x="4046" y="385"/>
                </a:lnTo>
                <a:lnTo>
                  <a:pt x="4046" y="381"/>
                </a:lnTo>
                <a:lnTo>
                  <a:pt x="4047" y="379"/>
                </a:lnTo>
                <a:lnTo>
                  <a:pt x="4048" y="374"/>
                </a:lnTo>
                <a:lnTo>
                  <a:pt x="4048" y="366"/>
                </a:lnTo>
                <a:lnTo>
                  <a:pt x="4049" y="362"/>
                </a:lnTo>
                <a:lnTo>
                  <a:pt x="4049" y="350"/>
                </a:lnTo>
                <a:lnTo>
                  <a:pt x="4050" y="346"/>
                </a:lnTo>
                <a:lnTo>
                  <a:pt x="4051" y="333"/>
                </a:lnTo>
                <a:lnTo>
                  <a:pt x="4051" y="323"/>
                </a:lnTo>
                <a:lnTo>
                  <a:pt x="4052" y="314"/>
                </a:lnTo>
                <a:lnTo>
                  <a:pt x="4052" y="303"/>
                </a:lnTo>
                <a:lnTo>
                  <a:pt x="4053" y="304"/>
                </a:lnTo>
                <a:lnTo>
                  <a:pt x="4054" y="302"/>
                </a:lnTo>
                <a:lnTo>
                  <a:pt x="4054" y="304"/>
                </a:lnTo>
                <a:lnTo>
                  <a:pt x="4055" y="306"/>
                </a:lnTo>
                <a:lnTo>
                  <a:pt x="4055" y="312"/>
                </a:lnTo>
                <a:lnTo>
                  <a:pt x="4056" y="314"/>
                </a:lnTo>
                <a:lnTo>
                  <a:pt x="4057" y="315"/>
                </a:lnTo>
                <a:lnTo>
                  <a:pt x="4057" y="319"/>
                </a:lnTo>
                <a:lnTo>
                  <a:pt x="4058" y="316"/>
                </a:lnTo>
                <a:lnTo>
                  <a:pt x="4059" y="321"/>
                </a:lnTo>
                <a:lnTo>
                  <a:pt x="4059" y="318"/>
                </a:lnTo>
                <a:lnTo>
                  <a:pt x="4060" y="320"/>
                </a:lnTo>
                <a:lnTo>
                  <a:pt x="4060" y="320"/>
                </a:lnTo>
                <a:lnTo>
                  <a:pt x="4061" y="318"/>
                </a:lnTo>
                <a:lnTo>
                  <a:pt x="4061" y="322"/>
                </a:lnTo>
                <a:lnTo>
                  <a:pt x="4062" y="320"/>
                </a:lnTo>
                <a:lnTo>
                  <a:pt x="4063" y="323"/>
                </a:lnTo>
                <a:lnTo>
                  <a:pt x="4063" y="320"/>
                </a:lnTo>
                <a:lnTo>
                  <a:pt x="4064" y="320"/>
                </a:lnTo>
                <a:lnTo>
                  <a:pt x="4064" y="324"/>
                </a:lnTo>
                <a:lnTo>
                  <a:pt x="4065" y="323"/>
                </a:lnTo>
                <a:lnTo>
                  <a:pt x="4065" y="323"/>
                </a:lnTo>
                <a:lnTo>
                  <a:pt x="4066" y="323"/>
                </a:lnTo>
                <a:lnTo>
                  <a:pt x="4067" y="323"/>
                </a:lnTo>
                <a:lnTo>
                  <a:pt x="4067" y="323"/>
                </a:lnTo>
                <a:lnTo>
                  <a:pt x="4068" y="322"/>
                </a:lnTo>
                <a:lnTo>
                  <a:pt x="4069" y="325"/>
                </a:lnTo>
                <a:lnTo>
                  <a:pt x="4069" y="322"/>
                </a:lnTo>
                <a:lnTo>
                  <a:pt x="4070" y="325"/>
                </a:lnTo>
                <a:lnTo>
                  <a:pt x="4070" y="321"/>
                </a:lnTo>
                <a:lnTo>
                  <a:pt x="4071" y="320"/>
                </a:lnTo>
                <a:lnTo>
                  <a:pt x="4072" y="322"/>
                </a:lnTo>
                <a:lnTo>
                  <a:pt x="4072" y="318"/>
                </a:lnTo>
                <a:lnTo>
                  <a:pt x="4073" y="320"/>
                </a:lnTo>
                <a:lnTo>
                  <a:pt x="4073" y="317"/>
                </a:lnTo>
                <a:lnTo>
                  <a:pt x="4074" y="318"/>
                </a:lnTo>
                <a:lnTo>
                  <a:pt x="4075" y="317"/>
                </a:lnTo>
                <a:lnTo>
                  <a:pt x="4075" y="313"/>
                </a:lnTo>
                <a:lnTo>
                  <a:pt x="4076" y="314"/>
                </a:lnTo>
                <a:lnTo>
                  <a:pt x="4076" y="310"/>
                </a:lnTo>
                <a:lnTo>
                  <a:pt x="4077" y="308"/>
                </a:lnTo>
                <a:lnTo>
                  <a:pt x="4077" y="295"/>
                </a:lnTo>
                <a:lnTo>
                  <a:pt x="4078" y="288"/>
                </a:lnTo>
                <a:lnTo>
                  <a:pt x="4079" y="300"/>
                </a:lnTo>
                <a:lnTo>
                  <a:pt x="4079" y="283"/>
                </a:lnTo>
                <a:lnTo>
                  <a:pt x="4080" y="296"/>
                </a:lnTo>
                <a:lnTo>
                  <a:pt x="4080" y="292"/>
                </a:lnTo>
                <a:lnTo>
                  <a:pt x="4081" y="299"/>
                </a:lnTo>
                <a:lnTo>
                  <a:pt x="4082" y="311"/>
                </a:lnTo>
                <a:lnTo>
                  <a:pt x="4082" y="317"/>
                </a:lnTo>
                <a:lnTo>
                  <a:pt x="4083" y="319"/>
                </a:lnTo>
                <a:lnTo>
                  <a:pt x="4083" y="319"/>
                </a:lnTo>
                <a:lnTo>
                  <a:pt x="4084" y="322"/>
                </a:lnTo>
                <a:lnTo>
                  <a:pt x="4085" y="320"/>
                </a:lnTo>
                <a:lnTo>
                  <a:pt x="4085" y="322"/>
                </a:lnTo>
                <a:lnTo>
                  <a:pt x="4086" y="321"/>
                </a:lnTo>
                <a:lnTo>
                  <a:pt x="4086" y="322"/>
                </a:lnTo>
                <a:lnTo>
                  <a:pt x="4087" y="323"/>
                </a:lnTo>
                <a:lnTo>
                  <a:pt x="4088" y="320"/>
                </a:lnTo>
                <a:lnTo>
                  <a:pt x="4088" y="320"/>
                </a:lnTo>
                <a:lnTo>
                  <a:pt x="4089" y="314"/>
                </a:lnTo>
                <a:lnTo>
                  <a:pt x="4090" y="317"/>
                </a:lnTo>
                <a:lnTo>
                  <a:pt x="4090" y="324"/>
                </a:lnTo>
                <a:lnTo>
                  <a:pt x="4091" y="342"/>
                </a:lnTo>
                <a:lnTo>
                  <a:pt x="4091" y="298"/>
                </a:lnTo>
                <a:lnTo>
                  <a:pt x="4092" y="255"/>
                </a:lnTo>
                <a:lnTo>
                  <a:pt x="4092" y="211"/>
                </a:lnTo>
                <a:lnTo>
                  <a:pt x="4093" y="168"/>
                </a:lnTo>
                <a:lnTo>
                  <a:pt x="4093" y="212"/>
                </a:lnTo>
                <a:lnTo>
                  <a:pt x="4094" y="256"/>
                </a:lnTo>
                <a:lnTo>
                  <a:pt x="4095" y="299"/>
                </a:lnTo>
                <a:lnTo>
                  <a:pt x="4095" y="343"/>
                </a:lnTo>
                <a:lnTo>
                  <a:pt x="4096" y="370"/>
                </a:lnTo>
                <a:lnTo>
                  <a:pt x="4096" y="370"/>
                </a:lnTo>
                <a:lnTo>
                  <a:pt x="4097" y="367"/>
                </a:lnTo>
                <a:lnTo>
                  <a:pt x="4098" y="370"/>
                </a:lnTo>
                <a:lnTo>
                  <a:pt x="4098" y="370"/>
                </a:lnTo>
                <a:lnTo>
                  <a:pt x="4099" y="370"/>
                </a:lnTo>
                <a:lnTo>
                  <a:pt x="4100" y="373"/>
                </a:lnTo>
                <a:lnTo>
                  <a:pt x="4100" y="374"/>
                </a:lnTo>
                <a:lnTo>
                  <a:pt x="4101" y="376"/>
                </a:lnTo>
                <a:lnTo>
                  <a:pt x="4101" y="375"/>
                </a:lnTo>
                <a:lnTo>
                  <a:pt x="4102" y="379"/>
                </a:lnTo>
                <a:lnTo>
                  <a:pt x="4103" y="377"/>
                </a:lnTo>
                <a:lnTo>
                  <a:pt x="4103" y="378"/>
                </a:lnTo>
                <a:lnTo>
                  <a:pt x="4104" y="381"/>
                </a:lnTo>
                <a:lnTo>
                  <a:pt x="4104" y="379"/>
                </a:lnTo>
                <a:lnTo>
                  <a:pt x="4105" y="379"/>
                </a:lnTo>
                <a:lnTo>
                  <a:pt x="4106" y="375"/>
                </a:lnTo>
                <a:lnTo>
                  <a:pt x="4106" y="372"/>
                </a:lnTo>
                <a:lnTo>
                  <a:pt x="4107" y="364"/>
                </a:lnTo>
                <a:lnTo>
                  <a:pt x="4107" y="358"/>
                </a:lnTo>
                <a:lnTo>
                  <a:pt x="4108" y="351"/>
                </a:lnTo>
                <a:lnTo>
                  <a:pt x="4108" y="338"/>
                </a:lnTo>
                <a:lnTo>
                  <a:pt x="4109" y="333"/>
                </a:lnTo>
                <a:lnTo>
                  <a:pt x="4109" y="321"/>
                </a:lnTo>
                <a:lnTo>
                  <a:pt x="4110" y="312"/>
                </a:lnTo>
                <a:lnTo>
                  <a:pt x="4111" y="303"/>
                </a:lnTo>
                <a:lnTo>
                  <a:pt x="4111" y="296"/>
                </a:lnTo>
                <a:lnTo>
                  <a:pt x="4112" y="296"/>
                </a:lnTo>
                <a:lnTo>
                  <a:pt x="4113" y="295"/>
                </a:lnTo>
                <a:lnTo>
                  <a:pt x="4113" y="301"/>
                </a:lnTo>
                <a:lnTo>
                  <a:pt x="4114" y="303"/>
                </a:lnTo>
                <a:lnTo>
                  <a:pt x="4114" y="308"/>
                </a:lnTo>
                <a:lnTo>
                  <a:pt x="4115" y="310"/>
                </a:lnTo>
                <a:lnTo>
                  <a:pt x="4116" y="310"/>
                </a:lnTo>
                <a:lnTo>
                  <a:pt x="4116" y="316"/>
                </a:lnTo>
                <a:lnTo>
                  <a:pt x="4117" y="313"/>
                </a:lnTo>
                <a:lnTo>
                  <a:pt x="4117" y="317"/>
                </a:lnTo>
                <a:lnTo>
                  <a:pt x="4118" y="317"/>
                </a:lnTo>
                <a:lnTo>
                  <a:pt x="4119" y="316"/>
                </a:lnTo>
                <a:lnTo>
                  <a:pt x="4119" y="317"/>
                </a:lnTo>
                <a:lnTo>
                  <a:pt x="4120" y="315"/>
                </a:lnTo>
                <a:lnTo>
                  <a:pt x="4120" y="317"/>
                </a:lnTo>
                <a:lnTo>
                  <a:pt x="4121" y="314"/>
                </a:lnTo>
                <a:lnTo>
                  <a:pt x="4122" y="317"/>
                </a:lnTo>
                <a:lnTo>
                  <a:pt x="4122" y="316"/>
                </a:lnTo>
                <a:lnTo>
                  <a:pt x="4123" y="316"/>
                </a:lnTo>
                <a:lnTo>
                  <a:pt x="4123" y="320"/>
                </a:lnTo>
                <a:lnTo>
                  <a:pt x="4124" y="319"/>
                </a:lnTo>
                <a:lnTo>
                  <a:pt x="4124" y="322"/>
                </a:lnTo>
                <a:lnTo>
                  <a:pt x="4125" y="321"/>
                </a:lnTo>
                <a:lnTo>
                  <a:pt x="4126" y="323"/>
                </a:lnTo>
                <a:lnTo>
                  <a:pt x="4126" y="322"/>
                </a:lnTo>
                <a:lnTo>
                  <a:pt x="4127" y="323"/>
                </a:lnTo>
                <a:lnTo>
                  <a:pt x="4127" y="325"/>
                </a:lnTo>
                <a:lnTo>
                  <a:pt x="4128" y="321"/>
                </a:lnTo>
                <a:lnTo>
                  <a:pt x="4129" y="325"/>
                </a:lnTo>
                <a:lnTo>
                  <a:pt x="4129" y="321"/>
                </a:lnTo>
                <a:lnTo>
                  <a:pt x="4130" y="324"/>
                </a:lnTo>
                <a:lnTo>
                  <a:pt x="4131" y="322"/>
                </a:lnTo>
                <a:lnTo>
                  <a:pt x="4131" y="319"/>
                </a:lnTo>
                <a:lnTo>
                  <a:pt x="4132" y="319"/>
                </a:lnTo>
                <a:lnTo>
                  <a:pt x="4132" y="317"/>
                </a:lnTo>
                <a:lnTo>
                  <a:pt x="4133" y="316"/>
                </a:lnTo>
                <a:lnTo>
                  <a:pt x="4134" y="312"/>
                </a:lnTo>
                <a:lnTo>
                  <a:pt x="4134" y="310"/>
                </a:lnTo>
                <a:lnTo>
                  <a:pt x="4135" y="309"/>
                </a:lnTo>
                <a:lnTo>
                  <a:pt x="4135" y="302"/>
                </a:lnTo>
                <a:lnTo>
                  <a:pt x="4136" y="299"/>
                </a:lnTo>
                <a:lnTo>
                  <a:pt x="4136" y="286"/>
                </a:lnTo>
                <a:lnTo>
                  <a:pt x="4137" y="298"/>
                </a:lnTo>
                <a:lnTo>
                  <a:pt x="4138" y="280"/>
                </a:lnTo>
                <a:lnTo>
                  <a:pt x="4138" y="290"/>
                </a:lnTo>
                <a:lnTo>
                  <a:pt x="4139" y="291"/>
                </a:lnTo>
                <a:lnTo>
                  <a:pt x="4139" y="297"/>
                </a:lnTo>
                <a:lnTo>
                  <a:pt x="4140" y="310"/>
                </a:lnTo>
                <a:lnTo>
                  <a:pt x="4140" y="313"/>
                </a:lnTo>
                <a:lnTo>
                  <a:pt x="4141" y="320"/>
                </a:lnTo>
                <a:lnTo>
                  <a:pt x="4142" y="320"/>
                </a:lnTo>
                <a:lnTo>
                  <a:pt x="4142" y="321"/>
                </a:lnTo>
                <a:lnTo>
                  <a:pt x="4143" y="324"/>
                </a:lnTo>
                <a:lnTo>
                  <a:pt x="4144" y="319"/>
                </a:lnTo>
                <a:lnTo>
                  <a:pt x="4144" y="324"/>
                </a:lnTo>
                <a:lnTo>
                  <a:pt x="4145" y="320"/>
                </a:lnTo>
                <a:lnTo>
                  <a:pt x="4145" y="323"/>
                </a:lnTo>
                <a:lnTo>
                  <a:pt x="4146" y="323"/>
                </a:lnTo>
                <a:lnTo>
                  <a:pt x="4147" y="320"/>
                </a:lnTo>
                <a:lnTo>
                  <a:pt x="4147" y="320"/>
                </a:lnTo>
                <a:lnTo>
                  <a:pt x="4148" y="317"/>
                </a:lnTo>
                <a:lnTo>
                  <a:pt x="4149" y="321"/>
                </a:lnTo>
                <a:lnTo>
                  <a:pt x="4149" y="335"/>
                </a:lnTo>
                <a:lnTo>
                  <a:pt x="4150" y="314"/>
                </a:lnTo>
                <a:lnTo>
                  <a:pt x="4150" y="271"/>
                </a:lnTo>
                <a:lnTo>
                  <a:pt x="4151" y="228"/>
                </a:lnTo>
                <a:lnTo>
                  <a:pt x="4151" y="184"/>
                </a:lnTo>
                <a:lnTo>
                  <a:pt x="4152" y="141"/>
                </a:lnTo>
                <a:lnTo>
                  <a:pt x="4152" y="185"/>
                </a:lnTo>
                <a:lnTo>
                  <a:pt x="4153" y="228"/>
                </a:lnTo>
                <a:lnTo>
                  <a:pt x="4154" y="272"/>
                </a:lnTo>
                <a:lnTo>
                  <a:pt x="4154" y="316"/>
                </a:lnTo>
                <a:lnTo>
                  <a:pt x="4155" y="359"/>
                </a:lnTo>
                <a:lnTo>
                  <a:pt x="4155" y="373"/>
                </a:lnTo>
                <a:lnTo>
                  <a:pt x="4156" y="369"/>
                </a:lnTo>
                <a:lnTo>
                  <a:pt x="4157" y="374"/>
                </a:lnTo>
                <a:lnTo>
                  <a:pt x="4157" y="375"/>
                </a:lnTo>
                <a:lnTo>
                  <a:pt x="4158" y="374"/>
                </a:lnTo>
                <a:lnTo>
                  <a:pt x="4158" y="376"/>
                </a:lnTo>
                <a:lnTo>
                  <a:pt x="4159" y="377"/>
                </a:lnTo>
                <a:lnTo>
                  <a:pt x="4160" y="378"/>
                </a:lnTo>
                <a:lnTo>
                  <a:pt x="4160" y="376"/>
                </a:lnTo>
                <a:lnTo>
                  <a:pt x="4161" y="381"/>
                </a:lnTo>
                <a:lnTo>
                  <a:pt x="4162" y="382"/>
                </a:lnTo>
                <a:lnTo>
                  <a:pt x="4162" y="382"/>
                </a:lnTo>
                <a:lnTo>
                  <a:pt x="4163" y="385"/>
                </a:lnTo>
                <a:lnTo>
                  <a:pt x="4163" y="383"/>
                </a:lnTo>
                <a:lnTo>
                  <a:pt x="4164" y="383"/>
                </a:lnTo>
                <a:lnTo>
                  <a:pt x="4165" y="379"/>
                </a:lnTo>
                <a:lnTo>
                  <a:pt x="4165" y="376"/>
                </a:lnTo>
                <a:lnTo>
                  <a:pt x="4166" y="370"/>
                </a:lnTo>
                <a:lnTo>
                  <a:pt x="4166" y="364"/>
                </a:lnTo>
                <a:lnTo>
                  <a:pt x="4167" y="354"/>
                </a:lnTo>
                <a:lnTo>
                  <a:pt x="4167" y="345"/>
                </a:lnTo>
                <a:lnTo>
                  <a:pt x="4168" y="337"/>
                </a:lnTo>
                <a:lnTo>
                  <a:pt x="4168" y="324"/>
                </a:lnTo>
                <a:lnTo>
                  <a:pt x="4169" y="318"/>
                </a:lnTo>
                <a:lnTo>
                  <a:pt x="4170" y="308"/>
                </a:lnTo>
                <a:lnTo>
                  <a:pt x="4170" y="303"/>
                </a:lnTo>
                <a:lnTo>
                  <a:pt x="4171" y="306"/>
                </a:lnTo>
                <a:lnTo>
                  <a:pt x="4171" y="305"/>
                </a:lnTo>
                <a:lnTo>
                  <a:pt x="4172" y="311"/>
                </a:lnTo>
                <a:lnTo>
                  <a:pt x="4173" y="311"/>
                </a:lnTo>
                <a:lnTo>
                  <a:pt x="4173" y="318"/>
                </a:lnTo>
                <a:lnTo>
                  <a:pt x="4174" y="316"/>
                </a:lnTo>
                <a:lnTo>
                  <a:pt x="4175" y="321"/>
                </a:lnTo>
                <a:lnTo>
                  <a:pt x="4175" y="323"/>
                </a:lnTo>
                <a:lnTo>
                  <a:pt x="4176" y="320"/>
                </a:lnTo>
                <a:lnTo>
                  <a:pt x="4176" y="323"/>
                </a:lnTo>
                <a:lnTo>
                  <a:pt x="4177" y="321"/>
                </a:lnTo>
                <a:lnTo>
                  <a:pt x="4178" y="323"/>
                </a:lnTo>
                <a:lnTo>
                  <a:pt x="4178" y="322"/>
                </a:lnTo>
                <a:lnTo>
                  <a:pt x="4179" y="322"/>
                </a:lnTo>
                <a:lnTo>
                  <a:pt x="4179" y="322"/>
                </a:lnTo>
                <a:lnTo>
                  <a:pt x="4180" y="321"/>
                </a:lnTo>
                <a:lnTo>
                  <a:pt x="4181" y="323"/>
                </a:lnTo>
                <a:lnTo>
                  <a:pt x="4181" y="323"/>
                </a:lnTo>
                <a:lnTo>
                  <a:pt x="4182" y="325"/>
                </a:lnTo>
                <a:lnTo>
                  <a:pt x="4182" y="326"/>
                </a:lnTo>
                <a:lnTo>
                  <a:pt x="4183" y="328"/>
                </a:lnTo>
                <a:lnTo>
                  <a:pt x="4183" y="330"/>
                </a:lnTo>
                <a:lnTo>
                  <a:pt x="4184" y="330"/>
                </a:lnTo>
                <a:lnTo>
                  <a:pt x="4184" y="331"/>
                </a:lnTo>
                <a:lnTo>
                  <a:pt x="4185" y="330"/>
                </a:lnTo>
                <a:lnTo>
                  <a:pt x="4186" y="330"/>
                </a:lnTo>
                <a:lnTo>
                  <a:pt x="4186" y="334"/>
                </a:lnTo>
                <a:lnTo>
                  <a:pt x="4187" y="331"/>
                </a:lnTo>
                <a:lnTo>
                  <a:pt x="4188" y="333"/>
                </a:lnTo>
                <a:lnTo>
                  <a:pt x="4188" y="331"/>
                </a:lnTo>
                <a:lnTo>
                  <a:pt x="4189" y="330"/>
                </a:lnTo>
                <a:lnTo>
                  <a:pt x="4189" y="327"/>
                </a:lnTo>
                <a:lnTo>
                  <a:pt x="4190" y="327"/>
                </a:lnTo>
                <a:lnTo>
                  <a:pt x="4191" y="328"/>
                </a:lnTo>
                <a:lnTo>
                  <a:pt x="4191" y="323"/>
                </a:lnTo>
                <a:lnTo>
                  <a:pt x="4192" y="322"/>
                </a:lnTo>
                <a:lnTo>
                  <a:pt x="4193" y="317"/>
                </a:lnTo>
                <a:lnTo>
                  <a:pt x="4193" y="314"/>
                </a:lnTo>
                <a:lnTo>
                  <a:pt x="4194" y="315"/>
                </a:lnTo>
                <a:lnTo>
                  <a:pt x="4194" y="305"/>
                </a:lnTo>
                <a:lnTo>
                  <a:pt x="4195" y="297"/>
                </a:lnTo>
                <a:lnTo>
                  <a:pt x="4195" y="293"/>
                </a:lnTo>
                <a:lnTo>
                  <a:pt x="4196" y="299"/>
                </a:lnTo>
                <a:lnTo>
                  <a:pt x="4197" y="289"/>
                </a:lnTo>
                <a:lnTo>
                  <a:pt x="4197" y="297"/>
                </a:lnTo>
                <a:lnTo>
                  <a:pt x="4198" y="298"/>
                </a:lnTo>
                <a:lnTo>
                  <a:pt x="4198" y="302"/>
                </a:lnTo>
                <a:lnTo>
                  <a:pt x="4199" y="318"/>
                </a:lnTo>
                <a:lnTo>
                  <a:pt x="4199" y="318"/>
                </a:lnTo>
                <a:lnTo>
                  <a:pt x="4200" y="323"/>
                </a:lnTo>
                <a:lnTo>
                  <a:pt x="4201" y="323"/>
                </a:lnTo>
                <a:lnTo>
                  <a:pt x="4201" y="323"/>
                </a:lnTo>
                <a:lnTo>
                  <a:pt x="4202" y="326"/>
                </a:lnTo>
                <a:lnTo>
                  <a:pt x="4202" y="321"/>
                </a:lnTo>
                <a:lnTo>
                  <a:pt x="4203" y="324"/>
                </a:lnTo>
                <a:lnTo>
                  <a:pt x="4204" y="321"/>
                </a:lnTo>
                <a:lnTo>
                  <a:pt x="4204" y="323"/>
                </a:lnTo>
                <a:lnTo>
                  <a:pt x="4205" y="322"/>
                </a:lnTo>
                <a:lnTo>
                  <a:pt x="4206" y="319"/>
                </a:lnTo>
                <a:lnTo>
                  <a:pt x="4206" y="322"/>
                </a:lnTo>
                <a:lnTo>
                  <a:pt x="4207" y="317"/>
                </a:lnTo>
                <a:lnTo>
                  <a:pt x="4207" y="333"/>
                </a:lnTo>
                <a:lnTo>
                  <a:pt x="4208" y="340"/>
                </a:lnTo>
                <a:lnTo>
                  <a:pt x="4209" y="296"/>
                </a:lnTo>
                <a:lnTo>
                  <a:pt x="4209" y="253"/>
                </a:lnTo>
                <a:lnTo>
                  <a:pt x="4210" y="210"/>
                </a:lnTo>
                <a:lnTo>
                  <a:pt x="4210" y="166"/>
                </a:lnTo>
                <a:lnTo>
                  <a:pt x="4211" y="210"/>
                </a:lnTo>
                <a:lnTo>
                  <a:pt x="4212" y="254"/>
                </a:lnTo>
                <a:lnTo>
                  <a:pt x="4212" y="297"/>
                </a:lnTo>
                <a:lnTo>
                  <a:pt x="4213" y="341"/>
                </a:lnTo>
                <a:lnTo>
                  <a:pt x="4213" y="377"/>
                </a:lnTo>
                <a:lnTo>
                  <a:pt x="4214" y="371"/>
                </a:lnTo>
                <a:lnTo>
                  <a:pt x="4214" y="373"/>
                </a:lnTo>
                <a:lnTo>
                  <a:pt x="4215" y="372"/>
                </a:lnTo>
                <a:lnTo>
                  <a:pt x="4215" y="374"/>
                </a:lnTo>
                <a:lnTo>
                  <a:pt x="4216" y="374"/>
                </a:lnTo>
                <a:lnTo>
                  <a:pt x="4217" y="376"/>
                </a:lnTo>
                <a:lnTo>
                  <a:pt x="4217" y="378"/>
                </a:lnTo>
                <a:lnTo>
                  <a:pt x="4218" y="379"/>
                </a:lnTo>
                <a:lnTo>
                  <a:pt x="4219" y="382"/>
                </a:lnTo>
                <a:lnTo>
                  <a:pt x="4219" y="380"/>
                </a:lnTo>
                <a:lnTo>
                  <a:pt x="4220" y="383"/>
                </a:lnTo>
                <a:lnTo>
                  <a:pt x="4220" y="382"/>
                </a:lnTo>
                <a:lnTo>
                  <a:pt x="4221" y="381"/>
                </a:lnTo>
                <a:lnTo>
                  <a:pt x="4222" y="382"/>
                </a:lnTo>
                <a:lnTo>
                  <a:pt x="4222" y="380"/>
                </a:lnTo>
                <a:lnTo>
                  <a:pt x="4223" y="379"/>
                </a:lnTo>
                <a:lnTo>
                  <a:pt x="4224" y="373"/>
                </a:lnTo>
                <a:lnTo>
                  <a:pt x="4224" y="367"/>
                </a:lnTo>
                <a:lnTo>
                  <a:pt x="4225" y="360"/>
                </a:lnTo>
                <a:lnTo>
                  <a:pt x="4225" y="349"/>
                </a:lnTo>
                <a:lnTo>
                  <a:pt x="4226" y="344"/>
                </a:lnTo>
                <a:lnTo>
                  <a:pt x="4226" y="332"/>
                </a:lnTo>
                <a:lnTo>
                  <a:pt x="4227" y="324"/>
                </a:lnTo>
                <a:lnTo>
                  <a:pt x="4228" y="313"/>
                </a:lnTo>
                <a:lnTo>
                  <a:pt x="4228" y="299"/>
                </a:lnTo>
                <a:lnTo>
                  <a:pt x="4229" y="296"/>
                </a:lnTo>
                <a:lnTo>
                  <a:pt x="4229" y="292"/>
                </a:lnTo>
                <a:lnTo>
                  <a:pt x="4230" y="296"/>
                </a:lnTo>
                <a:lnTo>
                  <a:pt x="4230" y="297"/>
                </a:lnTo>
                <a:lnTo>
                  <a:pt x="4231" y="302"/>
                </a:lnTo>
                <a:lnTo>
                  <a:pt x="4232" y="307"/>
                </a:lnTo>
                <a:lnTo>
                  <a:pt x="4232" y="307"/>
                </a:lnTo>
                <a:lnTo>
                  <a:pt x="4233" y="313"/>
                </a:lnTo>
                <a:lnTo>
                  <a:pt x="4233" y="310"/>
                </a:lnTo>
                <a:lnTo>
                  <a:pt x="4234" y="314"/>
                </a:lnTo>
                <a:lnTo>
                  <a:pt x="4235" y="312"/>
                </a:lnTo>
                <a:lnTo>
                  <a:pt x="4235" y="314"/>
                </a:lnTo>
                <a:lnTo>
                  <a:pt x="4236" y="316"/>
                </a:lnTo>
                <a:lnTo>
                  <a:pt x="4237" y="316"/>
                </a:lnTo>
                <a:lnTo>
                  <a:pt x="4237" y="318"/>
                </a:lnTo>
                <a:lnTo>
                  <a:pt x="4238" y="314"/>
                </a:lnTo>
                <a:lnTo>
                  <a:pt x="4238" y="318"/>
                </a:lnTo>
                <a:lnTo>
                  <a:pt x="4239" y="317"/>
                </a:lnTo>
                <a:lnTo>
                  <a:pt x="4240" y="316"/>
                </a:lnTo>
                <a:lnTo>
                  <a:pt x="4240" y="323"/>
                </a:lnTo>
                <a:lnTo>
                  <a:pt x="4241" y="317"/>
                </a:lnTo>
                <a:lnTo>
                  <a:pt x="4241" y="321"/>
                </a:lnTo>
                <a:lnTo>
                  <a:pt x="4242" y="323"/>
                </a:lnTo>
                <a:lnTo>
                  <a:pt x="4242" y="325"/>
                </a:lnTo>
                <a:lnTo>
                  <a:pt x="4243" y="323"/>
                </a:lnTo>
                <a:lnTo>
                  <a:pt x="4244" y="324"/>
                </a:lnTo>
                <a:lnTo>
                  <a:pt x="4244" y="325"/>
                </a:lnTo>
                <a:lnTo>
                  <a:pt x="4245" y="323"/>
                </a:lnTo>
                <a:lnTo>
                  <a:pt x="4245" y="326"/>
                </a:lnTo>
                <a:lnTo>
                  <a:pt x="4246" y="322"/>
                </a:lnTo>
                <a:lnTo>
                  <a:pt x="4246" y="323"/>
                </a:lnTo>
                <a:lnTo>
                  <a:pt x="4247" y="323"/>
                </a:lnTo>
                <a:lnTo>
                  <a:pt x="4248" y="322"/>
                </a:lnTo>
                <a:lnTo>
                  <a:pt x="4248" y="323"/>
                </a:lnTo>
                <a:lnTo>
                  <a:pt x="4249" y="319"/>
                </a:lnTo>
                <a:lnTo>
                  <a:pt x="4250" y="320"/>
                </a:lnTo>
                <a:lnTo>
                  <a:pt x="4250" y="317"/>
                </a:lnTo>
                <a:lnTo>
                  <a:pt x="4251" y="315"/>
                </a:lnTo>
                <a:lnTo>
                  <a:pt x="4251" y="310"/>
                </a:lnTo>
                <a:lnTo>
                  <a:pt x="4252" y="308"/>
                </a:lnTo>
                <a:lnTo>
                  <a:pt x="4253" y="312"/>
                </a:lnTo>
                <a:lnTo>
                  <a:pt x="4253" y="301"/>
                </a:lnTo>
                <a:lnTo>
                  <a:pt x="4254" y="291"/>
                </a:lnTo>
                <a:lnTo>
                  <a:pt x="4255" y="290"/>
                </a:lnTo>
                <a:lnTo>
                  <a:pt x="4255" y="293"/>
                </a:lnTo>
                <a:lnTo>
                  <a:pt x="4256" y="283"/>
                </a:lnTo>
                <a:lnTo>
                  <a:pt x="4256" y="292"/>
                </a:lnTo>
                <a:lnTo>
                  <a:pt x="4257" y="297"/>
                </a:lnTo>
                <a:lnTo>
                  <a:pt x="4257" y="295"/>
                </a:lnTo>
                <a:lnTo>
                  <a:pt x="4258" y="313"/>
                </a:lnTo>
                <a:lnTo>
                  <a:pt x="4258" y="316"/>
                </a:lnTo>
                <a:lnTo>
                  <a:pt x="4259" y="318"/>
                </a:lnTo>
                <a:lnTo>
                  <a:pt x="4260" y="320"/>
                </a:lnTo>
                <a:lnTo>
                  <a:pt x="4260" y="321"/>
                </a:lnTo>
                <a:lnTo>
                  <a:pt x="4261" y="321"/>
                </a:lnTo>
                <a:lnTo>
                  <a:pt x="4261" y="325"/>
                </a:lnTo>
                <a:lnTo>
                  <a:pt x="4262" y="323"/>
                </a:lnTo>
                <a:lnTo>
                  <a:pt x="4263" y="320"/>
                </a:lnTo>
                <a:lnTo>
                  <a:pt x="4263" y="323"/>
                </a:lnTo>
                <a:lnTo>
                  <a:pt x="4264" y="319"/>
                </a:lnTo>
                <a:lnTo>
                  <a:pt x="4264" y="317"/>
                </a:lnTo>
                <a:lnTo>
                  <a:pt x="4265" y="320"/>
                </a:lnTo>
                <a:lnTo>
                  <a:pt x="4266" y="316"/>
                </a:lnTo>
                <a:lnTo>
                  <a:pt x="4266" y="325"/>
                </a:lnTo>
                <a:lnTo>
                  <a:pt x="4267" y="341"/>
                </a:lnTo>
                <a:lnTo>
                  <a:pt x="4268" y="298"/>
                </a:lnTo>
                <a:lnTo>
                  <a:pt x="4268" y="254"/>
                </a:lnTo>
                <a:lnTo>
                  <a:pt x="4269" y="211"/>
                </a:lnTo>
                <a:lnTo>
                  <a:pt x="4269" y="168"/>
                </a:lnTo>
                <a:lnTo>
                  <a:pt x="4270" y="211"/>
                </a:lnTo>
                <a:lnTo>
                  <a:pt x="4271" y="255"/>
                </a:lnTo>
                <a:lnTo>
                  <a:pt x="4271" y="298"/>
                </a:lnTo>
                <a:lnTo>
                  <a:pt x="4272" y="342"/>
                </a:lnTo>
                <a:lnTo>
                  <a:pt x="4272" y="374"/>
                </a:lnTo>
                <a:lnTo>
                  <a:pt x="4273" y="370"/>
                </a:lnTo>
                <a:lnTo>
                  <a:pt x="4273" y="370"/>
                </a:lnTo>
                <a:lnTo>
                  <a:pt x="4274" y="370"/>
                </a:lnTo>
                <a:lnTo>
                  <a:pt x="4274" y="369"/>
                </a:lnTo>
                <a:lnTo>
                  <a:pt x="4275" y="373"/>
                </a:lnTo>
                <a:lnTo>
                  <a:pt x="4276" y="374"/>
                </a:lnTo>
                <a:lnTo>
                  <a:pt x="4276" y="375"/>
                </a:lnTo>
                <a:lnTo>
                  <a:pt x="4277" y="376"/>
                </a:lnTo>
                <a:lnTo>
                  <a:pt x="4277" y="380"/>
                </a:lnTo>
                <a:lnTo>
                  <a:pt x="4278" y="379"/>
                </a:lnTo>
                <a:lnTo>
                  <a:pt x="4279" y="379"/>
                </a:lnTo>
                <a:lnTo>
                  <a:pt x="4279" y="381"/>
                </a:lnTo>
                <a:lnTo>
                  <a:pt x="4280" y="382"/>
                </a:lnTo>
                <a:lnTo>
                  <a:pt x="4281" y="382"/>
                </a:lnTo>
                <a:lnTo>
                  <a:pt x="4281" y="381"/>
                </a:lnTo>
                <a:lnTo>
                  <a:pt x="4282" y="379"/>
                </a:lnTo>
                <a:lnTo>
                  <a:pt x="4282" y="376"/>
                </a:lnTo>
                <a:lnTo>
                  <a:pt x="4283" y="371"/>
                </a:lnTo>
                <a:lnTo>
                  <a:pt x="4284" y="366"/>
                </a:lnTo>
                <a:lnTo>
                  <a:pt x="4284" y="355"/>
                </a:lnTo>
                <a:lnTo>
                  <a:pt x="4285" y="351"/>
                </a:lnTo>
                <a:lnTo>
                  <a:pt x="4285" y="340"/>
                </a:lnTo>
                <a:lnTo>
                  <a:pt x="4286" y="330"/>
                </a:lnTo>
                <a:lnTo>
                  <a:pt x="4287" y="320"/>
                </a:lnTo>
                <a:lnTo>
                  <a:pt x="4287" y="311"/>
                </a:lnTo>
                <a:lnTo>
                  <a:pt x="4288" y="305"/>
                </a:lnTo>
                <a:lnTo>
                  <a:pt x="4288" y="301"/>
                </a:lnTo>
                <a:lnTo>
                  <a:pt x="4289" y="305"/>
                </a:lnTo>
                <a:lnTo>
                  <a:pt x="4289" y="304"/>
                </a:lnTo>
                <a:lnTo>
                  <a:pt x="4290" y="309"/>
                </a:lnTo>
                <a:lnTo>
                  <a:pt x="4291" y="314"/>
                </a:lnTo>
                <a:lnTo>
                  <a:pt x="4291" y="316"/>
                </a:lnTo>
                <a:lnTo>
                  <a:pt x="4292" y="320"/>
                </a:lnTo>
                <a:lnTo>
                  <a:pt x="4292" y="318"/>
                </a:lnTo>
                <a:lnTo>
                  <a:pt x="4293" y="318"/>
                </a:lnTo>
                <a:lnTo>
                  <a:pt x="4294" y="319"/>
                </a:lnTo>
                <a:lnTo>
                  <a:pt x="4294" y="320"/>
                </a:lnTo>
                <a:lnTo>
                  <a:pt x="4295" y="320"/>
                </a:lnTo>
                <a:lnTo>
                  <a:pt x="4295" y="320"/>
                </a:lnTo>
                <a:lnTo>
                  <a:pt x="4296" y="323"/>
                </a:lnTo>
                <a:lnTo>
                  <a:pt x="4297" y="320"/>
                </a:lnTo>
                <a:lnTo>
                  <a:pt x="4297" y="323"/>
                </a:lnTo>
                <a:lnTo>
                  <a:pt x="4298" y="324"/>
                </a:lnTo>
                <a:lnTo>
                  <a:pt x="4299" y="320"/>
                </a:lnTo>
                <a:lnTo>
                  <a:pt x="4299" y="323"/>
                </a:lnTo>
                <a:lnTo>
                  <a:pt x="4300" y="321"/>
                </a:lnTo>
                <a:lnTo>
                  <a:pt x="4300" y="324"/>
                </a:lnTo>
                <a:lnTo>
                  <a:pt x="4301" y="322"/>
                </a:lnTo>
                <a:lnTo>
                  <a:pt x="4301" y="325"/>
                </a:lnTo>
                <a:lnTo>
                  <a:pt x="4302" y="325"/>
                </a:lnTo>
                <a:lnTo>
                  <a:pt x="4303" y="325"/>
                </a:lnTo>
                <a:lnTo>
                  <a:pt x="4303" y="327"/>
                </a:lnTo>
                <a:lnTo>
                  <a:pt x="4304" y="325"/>
                </a:lnTo>
                <a:lnTo>
                  <a:pt x="4304" y="325"/>
                </a:lnTo>
                <a:lnTo>
                  <a:pt x="4305" y="325"/>
                </a:lnTo>
                <a:lnTo>
                  <a:pt x="4305" y="320"/>
                </a:lnTo>
                <a:lnTo>
                  <a:pt x="4306" y="323"/>
                </a:lnTo>
                <a:lnTo>
                  <a:pt x="4307" y="318"/>
                </a:lnTo>
                <a:lnTo>
                  <a:pt x="4307" y="319"/>
                </a:lnTo>
                <a:lnTo>
                  <a:pt x="4308" y="318"/>
                </a:lnTo>
                <a:lnTo>
                  <a:pt x="4309" y="319"/>
                </a:lnTo>
                <a:lnTo>
                  <a:pt x="4309" y="317"/>
                </a:lnTo>
                <a:lnTo>
                  <a:pt x="4310" y="311"/>
                </a:lnTo>
                <a:lnTo>
                  <a:pt x="4310" y="311"/>
                </a:lnTo>
                <a:lnTo>
                  <a:pt x="4311" y="307"/>
                </a:lnTo>
                <a:lnTo>
                  <a:pt x="4312" y="304"/>
                </a:lnTo>
                <a:lnTo>
                  <a:pt x="4312" y="295"/>
                </a:lnTo>
                <a:lnTo>
                  <a:pt x="4313" y="289"/>
                </a:lnTo>
                <a:lnTo>
                  <a:pt x="4313" y="301"/>
                </a:lnTo>
                <a:lnTo>
                  <a:pt x="4314" y="283"/>
                </a:lnTo>
                <a:lnTo>
                  <a:pt x="4315" y="295"/>
                </a:lnTo>
                <a:lnTo>
                  <a:pt x="4315" y="289"/>
                </a:lnTo>
                <a:lnTo>
                  <a:pt x="4316" y="301"/>
                </a:lnTo>
                <a:lnTo>
                  <a:pt x="4316" y="310"/>
                </a:lnTo>
                <a:lnTo>
                  <a:pt x="4317" y="314"/>
                </a:lnTo>
                <a:lnTo>
                  <a:pt x="4317" y="320"/>
                </a:lnTo>
                <a:lnTo>
                  <a:pt x="4318" y="319"/>
                </a:lnTo>
                <a:lnTo>
                  <a:pt x="4319" y="322"/>
                </a:lnTo>
                <a:lnTo>
                  <a:pt x="4319" y="323"/>
                </a:lnTo>
                <a:lnTo>
                  <a:pt x="4320" y="321"/>
                </a:lnTo>
                <a:lnTo>
                  <a:pt x="4320" y="321"/>
                </a:lnTo>
                <a:lnTo>
                  <a:pt x="4321" y="320"/>
                </a:lnTo>
                <a:lnTo>
                  <a:pt x="4322" y="322"/>
                </a:lnTo>
                <a:lnTo>
                  <a:pt x="4322" y="319"/>
                </a:lnTo>
                <a:lnTo>
                  <a:pt x="4323" y="321"/>
                </a:lnTo>
                <a:lnTo>
                  <a:pt x="4323" y="318"/>
                </a:lnTo>
                <a:lnTo>
                  <a:pt x="4324" y="315"/>
                </a:lnTo>
                <a:lnTo>
                  <a:pt x="4325" y="330"/>
                </a:lnTo>
                <a:lnTo>
                  <a:pt x="4325" y="338"/>
                </a:lnTo>
                <a:lnTo>
                  <a:pt x="4326" y="294"/>
                </a:lnTo>
                <a:lnTo>
                  <a:pt x="4326" y="251"/>
                </a:lnTo>
                <a:lnTo>
                  <a:pt x="4327" y="208"/>
                </a:lnTo>
                <a:lnTo>
                  <a:pt x="4328" y="164"/>
                </a:lnTo>
                <a:lnTo>
                  <a:pt x="4328" y="208"/>
                </a:lnTo>
                <a:lnTo>
                  <a:pt x="4329" y="252"/>
                </a:lnTo>
                <a:lnTo>
                  <a:pt x="4330" y="295"/>
                </a:lnTo>
                <a:lnTo>
                  <a:pt x="4330" y="339"/>
                </a:lnTo>
                <a:lnTo>
                  <a:pt x="4331" y="373"/>
                </a:lnTo>
                <a:lnTo>
                  <a:pt x="4331" y="372"/>
                </a:lnTo>
                <a:lnTo>
                  <a:pt x="4332" y="372"/>
                </a:lnTo>
                <a:lnTo>
                  <a:pt x="4332" y="374"/>
                </a:lnTo>
                <a:lnTo>
                  <a:pt x="4333" y="373"/>
                </a:lnTo>
                <a:lnTo>
                  <a:pt x="4333" y="374"/>
                </a:lnTo>
                <a:lnTo>
                  <a:pt x="4334" y="375"/>
                </a:lnTo>
                <a:lnTo>
                  <a:pt x="4335" y="373"/>
                </a:lnTo>
                <a:lnTo>
                  <a:pt x="4335" y="379"/>
                </a:lnTo>
                <a:lnTo>
                  <a:pt x="4336" y="376"/>
                </a:lnTo>
                <a:lnTo>
                  <a:pt x="4336" y="379"/>
                </a:lnTo>
                <a:lnTo>
                  <a:pt x="4337" y="381"/>
                </a:lnTo>
                <a:lnTo>
                  <a:pt x="4338" y="378"/>
                </a:lnTo>
                <a:lnTo>
                  <a:pt x="4338" y="381"/>
                </a:lnTo>
                <a:lnTo>
                  <a:pt x="4339" y="378"/>
                </a:lnTo>
                <a:lnTo>
                  <a:pt x="4340" y="377"/>
                </a:lnTo>
                <a:lnTo>
                  <a:pt x="4340" y="374"/>
                </a:lnTo>
                <a:lnTo>
                  <a:pt x="4341" y="369"/>
                </a:lnTo>
                <a:lnTo>
                  <a:pt x="4341" y="364"/>
                </a:lnTo>
                <a:lnTo>
                  <a:pt x="4342" y="354"/>
                </a:lnTo>
                <a:lnTo>
                  <a:pt x="4343" y="348"/>
                </a:lnTo>
                <a:lnTo>
                  <a:pt x="4343" y="338"/>
                </a:lnTo>
                <a:lnTo>
                  <a:pt x="4344" y="328"/>
                </a:lnTo>
                <a:lnTo>
                  <a:pt x="4344" y="317"/>
                </a:lnTo>
                <a:lnTo>
                  <a:pt x="4345" y="303"/>
                </a:lnTo>
                <a:lnTo>
                  <a:pt x="4346" y="297"/>
                </a:lnTo>
                <a:lnTo>
                  <a:pt x="4346" y="289"/>
                </a:lnTo>
                <a:lnTo>
                  <a:pt x="4347" y="289"/>
                </a:lnTo>
                <a:lnTo>
                  <a:pt x="4347" y="289"/>
                </a:lnTo>
                <a:lnTo>
                  <a:pt x="4348" y="294"/>
                </a:lnTo>
                <a:lnTo>
                  <a:pt x="4348" y="301"/>
                </a:lnTo>
                <a:lnTo>
                  <a:pt x="4349" y="302"/>
                </a:lnTo>
                <a:lnTo>
                  <a:pt x="4349" y="307"/>
                </a:lnTo>
                <a:lnTo>
                  <a:pt x="4350" y="305"/>
                </a:lnTo>
                <a:lnTo>
                  <a:pt x="4351" y="308"/>
                </a:lnTo>
                <a:lnTo>
                  <a:pt x="4351" y="308"/>
                </a:lnTo>
                <a:lnTo>
                  <a:pt x="4352" y="309"/>
                </a:lnTo>
                <a:lnTo>
                  <a:pt x="4353" y="311"/>
                </a:lnTo>
                <a:lnTo>
                  <a:pt x="4353" y="310"/>
                </a:lnTo>
                <a:lnTo>
                  <a:pt x="4354" y="315"/>
                </a:lnTo>
                <a:lnTo>
                  <a:pt x="4354" y="309"/>
                </a:lnTo>
                <a:lnTo>
                  <a:pt x="4355" y="312"/>
                </a:lnTo>
                <a:lnTo>
                  <a:pt x="4356" y="314"/>
                </a:lnTo>
                <a:lnTo>
                  <a:pt x="4356" y="311"/>
                </a:lnTo>
                <a:lnTo>
                  <a:pt x="4357" y="318"/>
                </a:lnTo>
                <a:lnTo>
                  <a:pt x="4357" y="314"/>
                </a:lnTo>
                <a:lnTo>
                  <a:pt x="4358" y="317"/>
                </a:lnTo>
                <a:lnTo>
                  <a:pt x="4359" y="318"/>
                </a:lnTo>
                <a:lnTo>
                  <a:pt x="4359" y="318"/>
                </a:lnTo>
                <a:lnTo>
                  <a:pt x="4360" y="321"/>
                </a:lnTo>
                <a:lnTo>
                  <a:pt x="4361" y="321"/>
                </a:lnTo>
                <a:lnTo>
                  <a:pt x="4361" y="325"/>
                </a:lnTo>
                <a:lnTo>
                  <a:pt x="4362" y="321"/>
                </a:lnTo>
                <a:lnTo>
                  <a:pt x="4362" y="324"/>
                </a:lnTo>
                <a:lnTo>
                  <a:pt x="4363" y="323"/>
                </a:lnTo>
                <a:lnTo>
                  <a:pt x="4363" y="323"/>
                </a:lnTo>
                <a:lnTo>
                  <a:pt x="4364" y="324"/>
                </a:lnTo>
                <a:lnTo>
                  <a:pt x="4364" y="319"/>
                </a:lnTo>
                <a:lnTo>
                  <a:pt x="4365" y="323"/>
                </a:lnTo>
                <a:lnTo>
                  <a:pt x="4366" y="320"/>
                </a:lnTo>
                <a:lnTo>
                  <a:pt x="4366" y="323"/>
                </a:lnTo>
                <a:lnTo>
                  <a:pt x="4367" y="320"/>
                </a:lnTo>
                <a:lnTo>
                  <a:pt x="4367" y="317"/>
                </a:lnTo>
                <a:lnTo>
                  <a:pt x="4368" y="317"/>
                </a:lnTo>
                <a:lnTo>
                  <a:pt x="4369" y="308"/>
                </a:lnTo>
                <a:lnTo>
                  <a:pt x="4369" y="311"/>
                </a:lnTo>
                <a:lnTo>
                  <a:pt x="4370" y="306"/>
                </a:lnTo>
                <a:lnTo>
                  <a:pt x="4371" y="299"/>
                </a:lnTo>
                <a:lnTo>
                  <a:pt x="4371" y="289"/>
                </a:lnTo>
                <a:lnTo>
                  <a:pt x="4372" y="302"/>
                </a:lnTo>
                <a:lnTo>
                  <a:pt x="4372" y="283"/>
                </a:lnTo>
                <a:lnTo>
                  <a:pt x="4373" y="294"/>
                </a:lnTo>
                <a:lnTo>
                  <a:pt x="4374" y="295"/>
                </a:lnTo>
                <a:lnTo>
                  <a:pt x="4374" y="295"/>
                </a:lnTo>
                <a:lnTo>
                  <a:pt x="4375" y="312"/>
                </a:lnTo>
                <a:lnTo>
                  <a:pt x="4375" y="316"/>
                </a:lnTo>
                <a:lnTo>
                  <a:pt x="4376" y="321"/>
                </a:lnTo>
                <a:lnTo>
                  <a:pt x="4377" y="323"/>
                </a:lnTo>
                <a:lnTo>
                  <a:pt x="4377" y="320"/>
                </a:lnTo>
                <a:lnTo>
                  <a:pt x="4378" y="326"/>
                </a:lnTo>
                <a:lnTo>
                  <a:pt x="4378" y="322"/>
                </a:lnTo>
                <a:lnTo>
                  <a:pt x="4379" y="323"/>
                </a:lnTo>
                <a:lnTo>
                  <a:pt x="4379" y="325"/>
                </a:lnTo>
                <a:lnTo>
                  <a:pt x="4380" y="321"/>
                </a:lnTo>
                <a:lnTo>
                  <a:pt x="4380" y="326"/>
                </a:lnTo>
                <a:lnTo>
                  <a:pt x="4381" y="320"/>
                </a:lnTo>
                <a:lnTo>
                  <a:pt x="4382" y="323"/>
                </a:lnTo>
                <a:lnTo>
                  <a:pt x="4382" y="320"/>
                </a:lnTo>
                <a:lnTo>
                  <a:pt x="4383" y="320"/>
                </a:lnTo>
                <a:lnTo>
                  <a:pt x="4384" y="341"/>
                </a:lnTo>
                <a:lnTo>
                  <a:pt x="4384" y="308"/>
                </a:lnTo>
                <a:lnTo>
                  <a:pt x="4385" y="265"/>
                </a:lnTo>
                <a:lnTo>
                  <a:pt x="4385" y="221"/>
                </a:lnTo>
                <a:lnTo>
                  <a:pt x="4386" y="178"/>
                </a:lnTo>
                <a:lnTo>
                  <a:pt x="4387" y="136"/>
                </a:lnTo>
                <a:lnTo>
                  <a:pt x="4387" y="180"/>
                </a:lnTo>
                <a:lnTo>
                  <a:pt x="4388" y="224"/>
                </a:lnTo>
                <a:lnTo>
                  <a:pt x="4388" y="267"/>
                </a:lnTo>
                <a:lnTo>
                  <a:pt x="4389" y="311"/>
                </a:lnTo>
                <a:lnTo>
                  <a:pt x="4390" y="354"/>
                </a:lnTo>
                <a:lnTo>
                  <a:pt x="4390" y="373"/>
                </a:lnTo>
                <a:lnTo>
                  <a:pt x="4391" y="376"/>
                </a:lnTo>
                <a:lnTo>
                  <a:pt x="4391" y="374"/>
                </a:lnTo>
                <a:lnTo>
                  <a:pt x="4392" y="380"/>
                </a:lnTo>
                <a:lnTo>
                  <a:pt x="4393" y="376"/>
                </a:lnTo>
                <a:lnTo>
                  <a:pt x="4393" y="382"/>
                </a:lnTo>
                <a:lnTo>
                  <a:pt x="4394" y="381"/>
                </a:lnTo>
                <a:lnTo>
                  <a:pt x="4394" y="381"/>
                </a:lnTo>
                <a:lnTo>
                  <a:pt x="4395" y="386"/>
                </a:lnTo>
                <a:lnTo>
                  <a:pt x="4395" y="382"/>
                </a:lnTo>
                <a:lnTo>
                  <a:pt x="4396" y="389"/>
                </a:lnTo>
                <a:lnTo>
                  <a:pt x="4397" y="387"/>
                </a:lnTo>
                <a:lnTo>
                  <a:pt x="4397" y="388"/>
                </a:lnTo>
                <a:lnTo>
                  <a:pt x="4398" y="388"/>
                </a:lnTo>
                <a:lnTo>
                  <a:pt x="4398" y="387"/>
                </a:lnTo>
                <a:lnTo>
                  <a:pt x="4399" y="385"/>
                </a:lnTo>
                <a:lnTo>
                  <a:pt x="4400" y="383"/>
                </a:lnTo>
                <a:lnTo>
                  <a:pt x="4400" y="376"/>
                </a:lnTo>
                <a:lnTo>
                  <a:pt x="4401" y="364"/>
                </a:lnTo>
                <a:lnTo>
                  <a:pt x="4402" y="360"/>
                </a:lnTo>
                <a:lnTo>
                  <a:pt x="4402" y="349"/>
                </a:lnTo>
                <a:lnTo>
                  <a:pt x="4403" y="338"/>
                </a:lnTo>
                <a:lnTo>
                  <a:pt x="4403" y="331"/>
                </a:lnTo>
                <a:lnTo>
                  <a:pt x="4404" y="317"/>
                </a:lnTo>
                <a:lnTo>
                  <a:pt x="4405" y="312"/>
                </a:lnTo>
                <a:lnTo>
                  <a:pt x="4405" y="305"/>
                </a:lnTo>
                <a:lnTo>
                  <a:pt x="4406" y="310"/>
                </a:lnTo>
                <a:lnTo>
                  <a:pt x="4406" y="312"/>
                </a:lnTo>
                <a:lnTo>
                  <a:pt x="4407" y="313"/>
                </a:lnTo>
                <a:lnTo>
                  <a:pt x="4407" y="318"/>
                </a:lnTo>
                <a:lnTo>
                  <a:pt x="4408" y="316"/>
                </a:lnTo>
                <a:lnTo>
                  <a:pt x="4409" y="323"/>
                </a:lnTo>
                <a:lnTo>
                  <a:pt x="4409" y="323"/>
                </a:lnTo>
                <a:lnTo>
                  <a:pt x="4410" y="325"/>
                </a:lnTo>
                <a:lnTo>
                  <a:pt x="4410" y="326"/>
                </a:lnTo>
                <a:lnTo>
                  <a:pt x="4411" y="325"/>
                </a:lnTo>
                <a:lnTo>
                  <a:pt x="4411" y="326"/>
                </a:lnTo>
                <a:lnTo>
                  <a:pt x="4412" y="325"/>
                </a:lnTo>
                <a:lnTo>
                  <a:pt x="4413" y="326"/>
                </a:lnTo>
                <a:lnTo>
                  <a:pt x="4413" y="325"/>
                </a:lnTo>
                <a:lnTo>
                  <a:pt x="4414" y="325"/>
                </a:lnTo>
                <a:lnTo>
                  <a:pt x="4415" y="325"/>
                </a:lnTo>
                <a:lnTo>
                  <a:pt x="4415" y="322"/>
                </a:lnTo>
                <a:lnTo>
                  <a:pt x="4416" y="326"/>
                </a:lnTo>
                <a:lnTo>
                  <a:pt x="4416" y="325"/>
                </a:lnTo>
                <a:lnTo>
                  <a:pt x="4417" y="327"/>
                </a:lnTo>
                <a:lnTo>
                  <a:pt x="4418" y="327"/>
                </a:lnTo>
                <a:lnTo>
                  <a:pt x="4418" y="327"/>
                </a:lnTo>
                <a:lnTo>
                  <a:pt x="4419" y="329"/>
                </a:lnTo>
                <a:lnTo>
                  <a:pt x="4420" y="325"/>
                </a:lnTo>
                <a:lnTo>
                  <a:pt x="4420" y="330"/>
                </a:lnTo>
                <a:lnTo>
                  <a:pt x="4421" y="326"/>
                </a:lnTo>
                <a:lnTo>
                  <a:pt x="4421" y="327"/>
                </a:lnTo>
                <a:lnTo>
                  <a:pt x="4422" y="330"/>
                </a:lnTo>
                <a:lnTo>
                  <a:pt x="4422" y="325"/>
                </a:lnTo>
                <a:lnTo>
                  <a:pt x="4423" y="328"/>
                </a:lnTo>
                <a:lnTo>
                  <a:pt x="4423" y="325"/>
                </a:lnTo>
                <a:lnTo>
                  <a:pt x="4424" y="325"/>
                </a:lnTo>
                <a:lnTo>
                  <a:pt x="4425" y="323"/>
                </a:lnTo>
                <a:lnTo>
                  <a:pt x="4425" y="321"/>
                </a:lnTo>
                <a:lnTo>
                  <a:pt x="4426" y="319"/>
                </a:lnTo>
                <a:lnTo>
                  <a:pt x="4426" y="313"/>
                </a:lnTo>
                <a:lnTo>
                  <a:pt x="4427" y="315"/>
                </a:lnTo>
                <a:lnTo>
                  <a:pt x="4428" y="312"/>
                </a:lnTo>
                <a:lnTo>
                  <a:pt x="4428" y="305"/>
                </a:lnTo>
                <a:lnTo>
                  <a:pt x="4429" y="303"/>
                </a:lnTo>
                <a:lnTo>
                  <a:pt x="4429" y="289"/>
                </a:lnTo>
                <a:lnTo>
                  <a:pt x="4430" y="303"/>
                </a:lnTo>
                <a:lnTo>
                  <a:pt x="4431" y="282"/>
                </a:lnTo>
                <a:lnTo>
                  <a:pt x="4431" y="292"/>
                </a:lnTo>
                <a:lnTo>
                  <a:pt x="4432" y="290"/>
                </a:lnTo>
                <a:lnTo>
                  <a:pt x="4433" y="298"/>
                </a:lnTo>
                <a:lnTo>
                  <a:pt x="4433" y="306"/>
                </a:lnTo>
                <a:lnTo>
                  <a:pt x="4434" y="313"/>
                </a:lnTo>
                <a:lnTo>
                  <a:pt x="4434" y="320"/>
                </a:lnTo>
                <a:lnTo>
                  <a:pt x="4435" y="319"/>
                </a:lnTo>
                <a:lnTo>
                  <a:pt x="4436" y="323"/>
                </a:lnTo>
                <a:lnTo>
                  <a:pt x="4436" y="322"/>
                </a:lnTo>
                <a:lnTo>
                  <a:pt x="4437" y="322"/>
                </a:lnTo>
                <a:lnTo>
                  <a:pt x="4437" y="321"/>
                </a:lnTo>
                <a:lnTo>
                  <a:pt x="4438" y="318"/>
                </a:lnTo>
                <a:lnTo>
                  <a:pt x="4438" y="323"/>
                </a:lnTo>
                <a:lnTo>
                  <a:pt x="4439" y="320"/>
                </a:lnTo>
                <a:lnTo>
                  <a:pt x="4439" y="320"/>
                </a:lnTo>
                <a:lnTo>
                  <a:pt x="4440" y="318"/>
                </a:lnTo>
                <a:lnTo>
                  <a:pt x="4441" y="317"/>
                </a:lnTo>
                <a:lnTo>
                  <a:pt x="4441" y="326"/>
                </a:lnTo>
                <a:lnTo>
                  <a:pt x="4442" y="344"/>
                </a:lnTo>
                <a:lnTo>
                  <a:pt x="4442" y="301"/>
                </a:lnTo>
                <a:lnTo>
                  <a:pt x="4443" y="258"/>
                </a:lnTo>
                <a:lnTo>
                  <a:pt x="4444" y="215"/>
                </a:lnTo>
                <a:lnTo>
                  <a:pt x="4444" y="171"/>
                </a:lnTo>
                <a:lnTo>
                  <a:pt x="4445" y="215"/>
                </a:lnTo>
                <a:lnTo>
                  <a:pt x="4446" y="258"/>
                </a:lnTo>
                <a:lnTo>
                  <a:pt x="4446" y="302"/>
                </a:lnTo>
                <a:lnTo>
                  <a:pt x="4447" y="346"/>
                </a:lnTo>
                <a:lnTo>
                  <a:pt x="4447" y="372"/>
                </a:lnTo>
                <a:lnTo>
                  <a:pt x="4448" y="372"/>
                </a:lnTo>
                <a:lnTo>
                  <a:pt x="4449" y="370"/>
                </a:lnTo>
                <a:lnTo>
                  <a:pt x="4449" y="371"/>
                </a:lnTo>
                <a:lnTo>
                  <a:pt x="4450" y="372"/>
                </a:lnTo>
                <a:lnTo>
                  <a:pt x="4450" y="372"/>
                </a:lnTo>
                <a:lnTo>
                  <a:pt x="4451" y="376"/>
                </a:lnTo>
                <a:lnTo>
                  <a:pt x="4452" y="374"/>
                </a:lnTo>
                <a:lnTo>
                  <a:pt x="4452" y="379"/>
                </a:lnTo>
                <a:lnTo>
                  <a:pt x="4453" y="376"/>
                </a:lnTo>
                <a:lnTo>
                  <a:pt x="4453" y="377"/>
                </a:lnTo>
                <a:lnTo>
                  <a:pt x="4454" y="380"/>
                </a:lnTo>
                <a:lnTo>
                  <a:pt x="4454" y="379"/>
                </a:lnTo>
                <a:lnTo>
                  <a:pt x="4455" y="381"/>
                </a:lnTo>
                <a:lnTo>
                  <a:pt x="4455" y="380"/>
                </a:lnTo>
                <a:lnTo>
                  <a:pt x="4456" y="378"/>
                </a:lnTo>
                <a:lnTo>
                  <a:pt x="4457" y="375"/>
                </a:lnTo>
                <a:lnTo>
                  <a:pt x="4457" y="370"/>
                </a:lnTo>
                <a:lnTo>
                  <a:pt x="4458" y="366"/>
                </a:lnTo>
                <a:lnTo>
                  <a:pt x="4459" y="356"/>
                </a:lnTo>
                <a:lnTo>
                  <a:pt x="4459" y="351"/>
                </a:lnTo>
                <a:lnTo>
                  <a:pt x="4460" y="339"/>
                </a:lnTo>
                <a:lnTo>
                  <a:pt x="4460" y="328"/>
                </a:lnTo>
                <a:lnTo>
                  <a:pt x="4461" y="320"/>
                </a:lnTo>
                <a:lnTo>
                  <a:pt x="4462" y="307"/>
                </a:lnTo>
                <a:lnTo>
                  <a:pt x="4462" y="299"/>
                </a:lnTo>
                <a:lnTo>
                  <a:pt x="4463" y="290"/>
                </a:lnTo>
                <a:lnTo>
                  <a:pt x="4464" y="290"/>
                </a:lnTo>
                <a:lnTo>
                  <a:pt x="4464" y="292"/>
                </a:lnTo>
                <a:lnTo>
                  <a:pt x="4465" y="295"/>
                </a:lnTo>
                <a:lnTo>
                  <a:pt x="4465" y="302"/>
                </a:lnTo>
                <a:lnTo>
                  <a:pt x="4466" y="303"/>
                </a:lnTo>
                <a:lnTo>
                  <a:pt x="4466" y="306"/>
                </a:lnTo>
                <a:lnTo>
                  <a:pt x="4467" y="307"/>
                </a:lnTo>
                <a:lnTo>
                  <a:pt x="4468" y="308"/>
                </a:lnTo>
                <a:lnTo>
                  <a:pt x="4468" y="311"/>
                </a:lnTo>
                <a:lnTo>
                  <a:pt x="4469" y="310"/>
                </a:lnTo>
                <a:lnTo>
                  <a:pt x="4469" y="312"/>
                </a:lnTo>
                <a:lnTo>
                  <a:pt x="4470" y="312"/>
                </a:lnTo>
                <a:lnTo>
                  <a:pt x="4470" y="315"/>
                </a:lnTo>
                <a:lnTo>
                  <a:pt x="4471" y="315"/>
                </a:lnTo>
                <a:lnTo>
                  <a:pt x="4472" y="315"/>
                </a:lnTo>
                <a:lnTo>
                  <a:pt x="4472" y="317"/>
                </a:lnTo>
                <a:lnTo>
                  <a:pt x="4473" y="314"/>
                </a:lnTo>
                <a:lnTo>
                  <a:pt x="4473" y="318"/>
                </a:lnTo>
                <a:lnTo>
                  <a:pt x="4474" y="317"/>
                </a:lnTo>
                <a:lnTo>
                  <a:pt x="4475" y="318"/>
                </a:lnTo>
                <a:lnTo>
                  <a:pt x="4475" y="318"/>
                </a:lnTo>
                <a:lnTo>
                  <a:pt x="4476" y="320"/>
                </a:lnTo>
                <a:lnTo>
                  <a:pt x="4477" y="323"/>
                </a:lnTo>
                <a:lnTo>
                  <a:pt x="4477" y="323"/>
                </a:lnTo>
                <a:lnTo>
                  <a:pt x="4478" y="326"/>
                </a:lnTo>
                <a:lnTo>
                  <a:pt x="4478" y="323"/>
                </a:lnTo>
                <a:lnTo>
                  <a:pt x="4479" y="325"/>
                </a:lnTo>
                <a:lnTo>
                  <a:pt x="4480" y="325"/>
                </a:lnTo>
                <a:lnTo>
                  <a:pt x="4480" y="323"/>
                </a:lnTo>
                <a:lnTo>
                  <a:pt x="4481" y="323"/>
                </a:lnTo>
                <a:lnTo>
                  <a:pt x="4481" y="320"/>
                </a:lnTo>
                <a:lnTo>
                  <a:pt x="4482" y="322"/>
                </a:lnTo>
                <a:lnTo>
                  <a:pt x="4482" y="319"/>
                </a:lnTo>
                <a:lnTo>
                  <a:pt x="4483" y="320"/>
                </a:lnTo>
                <a:lnTo>
                  <a:pt x="4484" y="316"/>
                </a:lnTo>
                <a:lnTo>
                  <a:pt x="4484" y="310"/>
                </a:lnTo>
                <a:lnTo>
                  <a:pt x="4485" y="310"/>
                </a:lnTo>
                <a:lnTo>
                  <a:pt x="4485" y="304"/>
                </a:lnTo>
                <a:lnTo>
                  <a:pt x="4486" y="304"/>
                </a:lnTo>
                <a:lnTo>
                  <a:pt x="4486" y="295"/>
                </a:lnTo>
                <a:lnTo>
                  <a:pt x="4487" y="284"/>
                </a:lnTo>
                <a:lnTo>
                  <a:pt x="4488" y="282"/>
                </a:lnTo>
                <a:lnTo>
                  <a:pt x="4488" y="287"/>
                </a:lnTo>
                <a:lnTo>
                  <a:pt x="4489" y="276"/>
                </a:lnTo>
                <a:lnTo>
                  <a:pt x="4490" y="282"/>
                </a:lnTo>
                <a:lnTo>
                  <a:pt x="4490" y="284"/>
                </a:lnTo>
                <a:lnTo>
                  <a:pt x="4491" y="287"/>
                </a:lnTo>
                <a:lnTo>
                  <a:pt x="4491" y="303"/>
                </a:lnTo>
                <a:lnTo>
                  <a:pt x="4492" y="308"/>
                </a:lnTo>
                <a:lnTo>
                  <a:pt x="4493" y="308"/>
                </a:lnTo>
                <a:lnTo>
                  <a:pt x="4493" y="312"/>
                </a:lnTo>
                <a:lnTo>
                  <a:pt x="4494" y="311"/>
                </a:lnTo>
                <a:lnTo>
                  <a:pt x="4495" y="312"/>
                </a:lnTo>
                <a:lnTo>
                  <a:pt x="4495" y="314"/>
                </a:lnTo>
                <a:lnTo>
                  <a:pt x="4496" y="312"/>
                </a:lnTo>
                <a:lnTo>
                  <a:pt x="4496" y="313"/>
                </a:lnTo>
                <a:lnTo>
                  <a:pt x="4497" y="310"/>
                </a:lnTo>
                <a:lnTo>
                  <a:pt x="4497" y="314"/>
                </a:lnTo>
                <a:lnTo>
                  <a:pt x="4498" y="308"/>
                </a:lnTo>
                <a:lnTo>
                  <a:pt x="4498" y="310"/>
                </a:lnTo>
                <a:lnTo>
                  <a:pt x="4499" y="309"/>
                </a:lnTo>
                <a:lnTo>
                  <a:pt x="4500" y="316"/>
                </a:lnTo>
                <a:lnTo>
                  <a:pt x="4500" y="338"/>
                </a:lnTo>
                <a:lnTo>
                  <a:pt x="4501" y="295"/>
                </a:lnTo>
                <a:lnTo>
                  <a:pt x="4501" y="252"/>
                </a:lnTo>
                <a:lnTo>
                  <a:pt x="4502" y="208"/>
                </a:lnTo>
                <a:lnTo>
                  <a:pt x="4503" y="165"/>
                </a:lnTo>
                <a:lnTo>
                  <a:pt x="4503" y="208"/>
                </a:lnTo>
                <a:lnTo>
                  <a:pt x="4504" y="252"/>
                </a:lnTo>
                <a:lnTo>
                  <a:pt x="4504" y="296"/>
                </a:lnTo>
                <a:lnTo>
                  <a:pt x="4505" y="340"/>
                </a:lnTo>
                <a:lnTo>
                  <a:pt x="4506" y="370"/>
                </a:lnTo>
                <a:lnTo>
                  <a:pt x="4506" y="370"/>
                </a:lnTo>
                <a:lnTo>
                  <a:pt x="4507" y="367"/>
                </a:lnTo>
                <a:lnTo>
                  <a:pt x="4508" y="370"/>
                </a:lnTo>
                <a:lnTo>
                  <a:pt x="4508" y="367"/>
                </a:lnTo>
                <a:lnTo>
                  <a:pt x="4509" y="372"/>
                </a:lnTo>
                <a:lnTo>
                  <a:pt x="4509" y="371"/>
                </a:lnTo>
                <a:lnTo>
                  <a:pt x="4510" y="372"/>
                </a:lnTo>
                <a:lnTo>
                  <a:pt x="4511" y="374"/>
                </a:lnTo>
                <a:lnTo>
                  <a:pt x="4511" y="373"/>
                </a:lnTo>
                <a:lnTo>
                  <a:pt x="4512" y="377"/>
                </a:lnTo>
                <a:lnTo>
                  <a:pt x="4512" y="374"/>
                </a:lnTo>
                <a:lnTo>
                  <a:pt x="4513" y="380"/>
                </a:lnTo>
                <a:lnTo>
                  <a:pt x="4513" y="379"/>
                </a:lnTo>
                <a:lnTo>
                  <a:pt x="4514" y="379"/>
                </a:lnTo>
                <a:lnTo>
                  <a:pt x="4515" y="381"/>
                </a:lnTo>
                <a:lnTo>
                  <a:pt x="4515" y="377"/>
                </a:lnTo>
                <a:lnTo>
                  <a:pt x="4516" y="378"/>
                </a:lnTo>
                <a:lnTo>
                  <a:pt x="4516" y="370"/>
                </a:lnTo>
                <a:lnTo>
                  <a:pt x="4517" y="364"/>
                </a:lnTo>
                <a:lnTo>
                  <a:pt x="4517" y="356"/>
                </a:lnTo>
                <a:lnTo>
                  <a:pt x="4518" y="344"/>
                </a:lnTo>
                <a:lnTo>
                  <a:pt x="4519" y="341"/>
                </a:lnTo>
                <a:lnTo>
                  <a:pt x="4519" y="327"/>
                </a:lnTo>
                <a:lnTo>
                  <a:pt x="4520" y="319"/>
                </a:lnTo>
                <a:lnTo>
                  <a:pt x="4521" y="305"/>
                </a:lnTo>
                <a:lnTo>
                  <a:pt x="4521" y="302"/>
                </a:lnTo>
                <a:lnTo>
                  <a:pt x="4522" y="298"/>
                </a:lnTo>
                <a:lnTo>
                  <a:pt x="4522" y="299"/>
                </a:lnTo>
                <a:lnTo>
                  <a:pt x="4523" y="303"/>
                </a:lnTo>
                <a:lnTo>
                  <a:pt x="4524" y="303"/>
                </a:lnTo>
                <a:lnTo>
                  <a:pt x="4524" y="308"/>
                </a:lnTo>
                <a:lnTo>
                  <a:pt x="4525" y="310"/>
                </a:lnTo>
                <a:lnTo>
                  <a:pt x="4526" y="312"/>
                </a:lnTo>
                <a:lnTo>
                  <a:pt x="4526" y="315"/>
                </a:lnTo>
                <a:lnTo>
                  <a:pt x="4527" y="315"/>
                </a:lnTo>
                <a:lnTo>
                  <a:pt x="4527" y="317"/>
                </a:lnTo>
                <a:lnTo>
                  <a:pt x="4528" y="316"/>
                </a:lnTo>
                <a:lnTo>
                  <a:pt x="4528" y="317"/>
                </a:lnTo>
                <a:lnTo>
                  <a:pt x="4529" y="315"/>
                </a:lnTo>
                <a:lnTo>
                  <a:pt x="4529" y="317"/>
                </a:lnTo>
                <a:lnTo>
                  <a:pt x="4530" y="317"/>
                </a:lnTo>
                <a:lnTo>
                  <a:pt x="4531" y="316"/>
                </a:lnTo>
                <a:lnTo>
                  <a:pt x="4531" y="317"/>
                </a:lnTo>
                <a:lnTo>
                  <a:pt x="4532" y="314"/>
                </a:lnTo>
                <a:lnTo>
                  <a:pt x="4532" y="319"/>
                </a:lnTo>
                <a:lnTo>
                  <a:pt x="4533" y="318"/>
                </a:lnTo>
                <a:lnTo>
                  <a:pt x="4534" y="320"/>
                </a:lnTo>
                <a:lnTo>
                  <a:pt x="4534" y="321"/>
                </a:lnTo>
                <a:lnTo>
                  <a:pt x="4535" y="320"/>
                </a:lnTo>
                <a:lnTo>
                  <a:pt x="4535" y="326"/>
                </a:lnTo>
                <a:lnTo>
                  <a:pt x="4536" y="321"/>
                </a:lnTo>
                <a:lnTo>
                  <a:pt x="4537" y="329"/>
                </a:lnTo>
                <a:lnTo>
                  <a:pt x="4537" y="327"/>
                </a:lnTo>
                <a:lnTo>
                  <a:pt x="4538" y="327"/>
                </a:lnTo>
                <a:lnTo>
                  <a:pt x="4539" y="326"/>
                </a:lnTo>
                <a:lnTo>
                  <a:pt x="4539" y="330"/>
                </a:lnTo>
                <a:lnTo>
                  <a:pt x="4540" y="327"/>
                </a:lnTo>
                <a:lnTo>
                  <a:pt x="4540" y="325"/>
                </a:lnTo>
                <a:lnTo>
                  <a:pt x="4541" y="325"/>
                </a:lnTo>
                <a:lnTo>
                  <a:pt x="4542" y="325"/>
                </a:lnTo>
                <a:lnTo>
                  <a:pt x="4542" y="319"/>
                </a:lnTo>
                <a:lnTo>
                  <a:pt x="4543" y="321"/>
                </a:lnTo>
                <a:lnTo>
                  <a:pt x="4543" y="315"/>
                </a:lnTo>
                <a:lnTo>
                  <a:pt x="4544" y="314"/>
                </a:lnTo>
                <a:lnTo>
                  <a:pt x="4544" y="312"/>
                </a:lnTo>
                <a:lnTo>
                  <a:pt x="4545" y="307"/>
                </a:lnTo>
                <a:lnTo>
                  <a:pt x="4545" y="308"/>
                </a:lnTo>
                <a:lnTo>
                  <a:pt x="4546" y="288"/>
                </a:lnTo>
                <a:lnTo>
                  <a:pt x="4547" y="303"/>
                </a:lnTo>
                <a:lnTo>
                  <a:pt x="4547" y="283"/>
                </a:lnTo>
                <a:lnTo>
                  <a:pt x="4548" y="292"/>
                </a:lnTo>
                <a:lnTo>
                  <a:pt x="4548" y="292"/>
                </a:lnTo>
                <a:lnTo>
                  <a:pt x="4549" y="297"/>
                </a:lnTo>
                <a:lnTo>
                  <a:pt x="4550" y="305"/>
                </a:lnTo>
                <a:lnTo>
                  <a:pt x="4550" y="314"/>
                </a:lnTo>
                <a:lnTo>
                  <a:pt x="4551" y="323"/>
                </a:lnTo>
                <a:lnTo>
                  <a:pt x="4552" y="323"/>
                </a:lnTo>
                <a:lnTo>
                  <a:pt x="4552" y="325"/>
                </a:lnTo>
                <a:lnTo>
                  <a:pt x="4553" y="325"/>
                </a:lnTo>
                <a:lnTo>
                  <a:pt x="4553" y="325"/>
                </a:lnTo>
                <a:lnTo>
                  <a:pt x="4554" y="325"/>
                </a:lnTo>
                <a:lnTo>
                  <a:pt x="4555" y="325"/>
                </a:lnTo>
                <a:lnTo>
                  <a:pt x="4555" y="324"/>
                </a:lnTo>
                <a:lnTo>
                  <a:pt x="4556" y="323"/>
                </a:lnTo>
                <a:lnTo>
                  <a:pt x="4556" y="325"/>
                </a:lnTo>
                <a:lnTo>
                  <a:pt x="4557" y="325"/>
                </a:lnTo>
                <a:lnTo>
                  <a:pt x="4558" y="320"/>
                </a:lnTo>
                <a:lnTo>
                  <a:pt x="4558" y="326"/>
                </a:lnTo>
                <a:lnTo>
                  <a:pt x="4559" y="346"/>
                </a:lnTo>
                <a:lnTo>
                  <a:pt x="4559" y="302"/>
                </a:lnTo>
                <a:lnTo>
                  <a:pt x="4560" y="259"/>
                </a:lnTo>
                <a:lnTo>
                  <a:pt x="4560" y="216"/>
                </a:lnTo>
                <a:lnTo>
                  <a:pt x="4561" y="172"/>
                </a:lnTo>
                <a:lnTo>
                  <a:pt x="4562" y="216"/>
                </a:lnTo>
                <a:lnTo>
                  <a:pt x="4562" y="260"/>
                </a:lnTo>
                <a:lnTo>
                  <a:pt x="4563" y="303"/>
                </a:lnTo>
                <a:lnTo>
                  <a:pt x="4563" y="347"/>
                </a:lnTo>
                <a:lnTo>
                  <a:pt x="4564" y="376"/>
                </a:lnTo>
                <a:lnTo>
                  <a:pt x="4565" y="372"/>
                </a:lnTo>
                <a:lnTo>
                  <a:pt x="4565" y="371"/>
                </a:lnTo>
                <a:lnTo>
                  <a:pt x="4566" y="370"/>
                </a:lnTo>
                <a:lnTo>
                  <a:pt x="4566" y="375"/>
                </a:lnTo>
                <a:lnTo>
                  <a:pt x="4567" y="372"/>
                </a:lnTo>
                <a:lnTo>
                  <a:pt x="4568" y="376"/>
                </a:lnTo>
                <a:lnTo>
                  <a:pt x="4568" y="375"/>
                </a:lnTo>
                <a:lnTo>
                  <a:pt x="4569" y="377"/>
                </a:lnTo>
                <a:lnTo>
                  <a:pt x="4570" y="379"/>
                </a:lnTo>
                <a:lnTo>
                  <a:pt x="4570" y="378"/>
                </a:lnTo>
                <a:lnTo>
                  <a:pt x="4571" y="382"/>
                </a:lnTo>
                <a:lnTo>
                  <a:pt x="4571" y="380"/>
                </a:lnTo>
                <a:lnTo>
                  <a:pt x="4572" y="381"/>
                </a:lnTo>
                <a:lnTo>
                  <a:pt x="4572" y="381"/>
                </a:lnTo>
                <a:lnTo>
                  <a:pt x="4573" y="377"/>
                </a:lnTo>
                <a:lnTo>
                  <a:pt x="4574" y="376"/>
                </a:lnTo>
                <a:lnTo>
                  <a:pt x="4574" y="372"/>
                </a:lnTo>
                <a:lnTo>
                  <a:pt x="4575" y="367"/>
                </a:lnTo>
                <a:lnTo>
                  <a:pt x="4575" y="361"/>
                </a:lnTo>
                <a:lnTo>
                  <a:pt x="4576" y="351"/>
                </a:lnTo>
                <a:lnTo>
                  <a:pt x="4576" y="342"/>
                </a:lnTo>
                <a:lnTo>
                  <a:pt x="4577" y="330"/>
                </a:lnTo>
                <a:lnTo>
                  <a:pt x="4578" y="323"/>
                </a:lnTo>
                <a:lnTo>
                  <a:pt x="4578" y="309"/>
                </a:lnTo>
                <a:lnTo>
                  <a:pt x="4579" y="302"/>
                </a:lnTo>
                <a:lnTo>
                  <a:pt x="4580" y="294"/>
                </a:lnTo>
                <a:lnTo>
                  <a:pt x="4580" y="292"/>
                </a:lnTo>
                <a:lnTo>
                  <a:pt x="4581" y="295"/>
                </a:lnTo>
                <a:lnTo>
                  <a:pt x="4581" y="296"/>
                </a:lnTo>
                <a:lnTo>
                  <a:pt x="4582" y="303"/>
                </a:lnTo>
                <a:lnTo>
                  <a:pt x="4583" y="303"/>
                </a:lnTo>
                <a:lnTo>
                  <a:pt x="4583" y="307"/>
                </a:lnTo>
                <a:lnTo>
                  <a:pt x="4584" y="311"/>
                </a:lnTo>
                <a:lnTo>
                  <a:pt x="4584" y="309"/>
                </a:lnTo>
                <a:lnTo>
                  <a:pt x="4585" y="315"/>
                </a:lnTo>
                <a:lnTo>
                  <a:pt x="4586" y="312"/>
                </a:lnTo>
                <a:lnTo>
                  <a:pt x="4586" y="317"/>
                </a:lnTo>
                <a:lnTo>
                  <a:pt x="4587" y="316"/>
                </a:lnTo>
                <a:lnTo>
                  <a:pt x="4587" y="317"/>
                </a:lnTo>
                <a:lnTo>
                  <a:pt x="4588" y="318"/>
                </a:lnTo>
                <a:lnTo>
                  <a:pt x="4588" y="316"/>
                </a:lnTo>
                <a:lnTo>
                  <a:pt x="4589" y="318"/>
                </a:lnTo>
                <a:lnTo>
                  <a:pt x="4590" y="317"/>
                </a:lnTo>
                <a:lnTo>
                  <a:pt x="4590" y="319"/>
                </a:lnTo>
                <a:lnTo>
                  <a:pt x="4591" y="319"/>
                </a:lnTo>
                <a:lnTo>
                  <a:pt x="4591" y="318"/>
                </a:lnTo>
                <a:lnTo>
                  <a:pt x="4592" y="323"/>
                </a:lnTo>
                <a:lnTo>
                  <a:pt x="4593" y="322"/>
                </a:lnTo>
                <a:lnTo>
                  <a:pt x="4593" y="324"/>
                </a:lnTo>
                <a:lnTo>
                  <a:pt x="4594" y="320"/>
                </a:lnTo>
                <a:lnTo>
                  <a:pt x="4594" y="323"/>
                </a:lnTo>
                <a:lnTo>
                  <a:pt x="4595" y="321"/>
                </a:lnTo>
                <a:lnTo>
                  <a:pt x="4596" y="322"/>
                </a:lnTo>
                <a:lnTo>
                  <a:pt x="4596" y="324"/>
                </a:lnTo>
                <a:lnTo>
                  <a:pt x="4597" y="321"/>
                </a:lnTo>
                <a:lnTo>
                  <a:pt x="4597" y="322"/>
                </a:lnTo>
                <a:lnTo>
                  <a:pt x="4598" y="318"/>
                </a:lnTo>
                <a:lnTo>
                  <a:pt x="4599" y="318"/>
                </a:lnTo>
                <a:lnTo>
                  <a:pt x="4599" y="317"/>
                </a:lnTo>
                <a:lnTo>
                  <a:pt x="4600" y="317"/>
                </a:lnTo>
                <a:lnTo>
                  <a:pt x="4601" y="317"/>
                </a:lnTo>
                <a:lnTo>
                  <a:pt x="4601" y="312"/>
                </a:lnTo>
                <a:lnTo>
                  <a:pt x="4602" y="314"/>
                </a:lnTo>
                <a:lnTo>
                  <a:pt x="4602" y="308"/>
                </a:lnTo>
                <a:lnTo>
                  <a:pt x="4603" y="308"/>
                </a:lnTo>
                <a:lnTo>
                  <a:pt x="4603" y="302"/>
                </a:lnTo>
                <a:lnTo>
                  <a:pt x="4604" y="296"/>
                </a:lnTo>
                <a:lnTo>
                  <a:pt x="4604" y="282"/>
                </a:lnTo>
                <a:lnTo>
                  <a:pt x="4605" y="292"/>
                </a:lnTo>
                <a:lnTo>
                  <a:pt x="4606" y="281"/>
                </a:lnTo>
                <a:lnTo>
                  <a:pt x="4606" y="281"/>
                </a:lnTo>
                <a:lnTo>
                  <a:pt x="4607" y="289"/>
                </a:lnTo>
                <a:lnTo>
                  <a:pt x="4607" y="292"/>
                </a:lnTo>
                <a:lnTo>
                  <a:pt x="4608" y="297"/>
                </a:lnTo>
                <a:lnTo>
                  <a:pt x="4609" y="314"/>
                </a:lnTo>
                <a:lnTo>
                  <a:pt x="4609" y="314"/>
                </a:lnTo>
                <a:lnTo>
                  <a:pt x="4610" y="317"/>
                </a:lnTo>
                <a:lnTo>
                  <a:pt x="4611" y="317"/>
                </a:lnTo>
                <a:lnTo>
                  <a:pt x="4611" y="317"/>
                </a:lnTo>
                <a:lnTo>
                  <a:pt x="4612" y="319"/>
                </a:lnTo>
                <a:lnTo>
                  <a:pt x="4612" y="318"/>
                </a:lnTo>
                <a:lnTo>
                  <a:pt x="4613" y="320"/>
                </a:lnTo>
                <a:lnTo>
                  <a:pt x="4614" y="319"/>
                </a:lnTo>
                <a:lnTo>
                  <a:pt x="4614" y="320"/>
                </a:lnTo>
                <a:lnTo>
                  <a:pt x="4615" y="318"/>
                </a:lnTo>
                <a:lnTo>
                  <a:pt x="4615" y="314"/>
                </a:lnTo>
                <a:lnTo>
                  <a:pt x="4616" y="316"/>
                </a:lnTo>
                <a:lnTo>
                  <a:pt x="4617" y="310"/>
                </a:lnTo>
                <a:lnTo>
                  <a:pt x="4617" y="331"/>
                </a:lnTo>
                <a:lnTo>
                  <a:pt x="4618" y="330"/>
                </a:lnTo>
                <a:lnTo>
                  <a:pt x="4618" y="286"/>
                </a:lnTo>
                <a:lnTo>
                  <a:pt x="4619" y="243"/>
                </a:lnTo>
                <a:lnTo>
                  <a:pt x="4619" y="199"/>
                </a:lnTo>
                <a:lnTo>
                  <a:pt x="4620" y="156"/>
                </a:lnTo>
                <a:lnTo>
                  <a:pt x="4620" y="200"/>
                </a:lnTo>
                <a:lnTo>
                  <a:pt x="4621" y="243"/>
                </a:lnTo>
                <a:lnTo>
                  <a:pt x="4622" y="287"/>
                </a:lnTo>
                <a:lnTo>
                  <a:pt x="4622" y="331"/>
                </a:lnTo>
                <a:lnTo>
                  <a:pt x="4623" y="374"/>
                </a:lnTo>
                <a:lnTo>
                  <a:pt x="4624" y="369"/>
                </a:lnTo>
                <a:lnTo>
                  <a:pt x="4624" y="372"/>
                </a:lnTo>
                <a:lnTo>
                  <a:pt x="4625" y="369"/>
                </a:lnTo>
                <a:lnTo>
                  <a:pt x="4625" y="372"/>
                </a:lnTo>
                <a:lnTo>
                  <a:pt x="4626" y="370"/>
                </a:lnTo>
                <a:lnTo>
                  <a:pt x="4627" y="370"/>
                </a:lnTo>
                <a:lnTo>
                  <a:pt x="4627" y="374"/>
                </a:lnTo>
                <a:lnTo>
                  <a:pt x="4628" y="372"/>
                </a:lnTo>
                <a:lnTo>
                  <a:pt x="4628" y="376"/>
                </a:lnTo>
                <a:lnTo>
                  <a:pt x="4629" y="375"/>
                </a:lnTo>
                <a:lnTo>
                  <a:pt x="4630" y="379"/>
                </a:lnTo>
                <a:lnTo>
                  <a:pt x="4630" y="379"/>
                </a:lnTo>
                <a:lnTo>
                  <a:pt x="4631" y="379"/>
                </a:lnTo>
                <a:lnTo>
                  <a:pt x="4631" y="378"/>
                </a:lnTo>
                <a:lnTo>
                  <a:pt x="4632" y="374"/>
                </a:lnTo>
                <a:lnTo>
                  <a:pt x="4633" y="374"/>
                </a:lnTo>
                <a:lnTo>
                  <a:pt x="4633" y="367"/>
                </a:lnTo>
                <a:lnTo>
                  <a:pt x="4634" y="364"/>
                </a:lnTo>
                <a:lnTo>
                  <a:pt x="4634" y="354"/>
                </a:lnTo>
                <a:lnTo>
                  <a:pt x="4635" y="346"/>
                </a:lnTo>
                <a:lnTo>
                  <a:pt x="4635" y="339"/>
                </a:lnTo>
                <a:lnTo>
                  <a:pt x="4636" y="326"/>
                </a:lnTo>
                <a:lnTo>
                  <a:pt x="4637" y="318"/>
                </a:lnTo>
                <a:lnTo>
                  <a:pt x="4637" y="302"/>
                </a:lnTo>
                <a:lnTo>
                  <a:pt x="4638" y="297"/>
                </a:lnTo>
                <a:lnTo>
                  <a:pt x="4638" y="290"/>
                </a:lnTo>
                <a:lnTo>
                  <a:pt x="4639" y="292"/>
                </a:lnTo>
                <a:lnTo>
                  <a:pt x="4640" y="298"/>
                </a:lnTo>
                <a:lnTo>
                  <a:pt x="4640" y="297"/>
                </a:lnTo>
                <a:lnTo>
                  <a:pt x="4641" y="305"/>
                </a:lnTo>
                <a:lnTo>
                  <a:pt x="4642" y="307"/>
                </a:lnTo>
                <a:lnTo>
                  <a:pt x="4642" y="310"/>
                </a:lnTo>
                <a:lnTo>
                  <a:pt x="4643" y="314"/>
                </a:lnTo>
                <a:lnTo>
                  <a:pt x="4643" y="312"/>
                </a:lnTo>
                <a:lnTo>
                  <a:pt x="4644" y="315"/>
                </a:lnTo>
                <a:lnTo>
                  <a:pt x="4645" y="314"/>
                </a:lnTo>
                <a:lnTo>
                  <a:pt x="4645" y="315"/>
                </a:lnTo>
                <a:lnTo>
                  <a:pt x="4646" y="313"/>
                </a:lnTo>
                <a:lnTo>
                  <a:pt x="4646" y="317"/>
                </a:lnTo>
                <a:lnTo>
                  <a:pt x="4647" y="319"/>
                </a:lnTo>
                <a:lnTo>
                  <a:pt x="4647" y="317"/>
                </a:lnTo>
                <a:lnTo>
                  <a:pt x="4648" y="319"/>
                </a:lnTo>
                <a:lnTo>
                  <a:pt x="4649" y="314"/>
                </a:lnTo>
                <a:lnTo>
                  <a:pt x="4649" y="319"/>
                </a:lnTo>
                <a:lnTo>
                  <a:pt x="4650" y="318"/>
                </a:lnTo>
                <a:lnTo>
                  <a:pt x="4650" y="321"/>
                </a:lnTo>
                <a:lnTo>
                  <a:pt x="4651" y="323"/>
                </a:lnTo>
                <a:lnTo>
                  <a:pt x="4651" y="325"/>
                </a:lnTo>
                <a:lnTo>
                  <a:pt x="4652" y="328"/>
                </a:lnTo>
                <a:lnTo>
                  <a:pt x="4653" y="325"/>
                </a:lnTo>
                <a:lnTo>
                  <a:pt x="4653" y="330"/>
                </a:lnTo>
                <a:lnTo>
                  <a:pt x="4654" y="330"/>
                </a:lnTo>
                <a:lnTo>
                  <a:pt x="4655" y="330"/>
                </a:lnTo>
                <a:lnTo>
                  <a:pt x="4655" y="331"/>
                </a:lnTo>
                <a:lnTo>
                  <a:pt x="4656" y="330"/>
                </a:lnTo>
                <a:lnTo>
                  <a:pt x="4656" y="329"/>
                </a:lnTo>
                <a:lnTo>
                  <a:pt x="4657" y="327"/>
                </a:lnTo>
                <a:lnTo>
                  <a:pt x="4658" y="328"/>
                </a:lnTo>
                <a:lnTo>
                  <a:pt x="4658" y="327"/>
                </a:lnTo>
                <a:lnTo>
                  <a:pt x="4659" y="324"/>
                </a:lnTo>
                <a:lnTo>
                  <a:pt x="4660" y="325"/>
                </a:lnTo>
                <a:lnTo>
                  <a:pt x="4660" y="319"/>
                </a:lnTo>
                <a:lnTo>
                  <a:pt x="4661" y="319"/>
                </a:lnTo>
                <a:lnTo>
                  <a:pt x="4661" y="315"/>
                </a:lnTo>
                <a:lnTo>
                  <a:pt x="4662" y="313"/>
                </a:lnTo>
                <a:lnTo>
                  <a:pt x="4662" y="310"/>
                </a:lnTo>
                <a:lnTo>
                  <a:pt x="4663" y="291"/>
                </a:lnTo>
                <a:lnTo>
                  <a:pt x="4664" y="302"/>
                </a:lnTo>
                <a:lnTo>
                  <a:pt x="4664" y="293"/>
                </a:lnTo>
                <a:lnTo>
                  <a:pt x="4665" y="292"/>
                </a:lnTo>
                <a:lnTo>
                  <a:pt x="4665" y="299"/>
                </a:lnTo>
                <a:lnTo>
                  <a:pt x="4666" y="302"/>
                </a:lnTo>
                <a:lnTo>
                  <a:pt x="4666" y="303"/>
                </a:lnTo>
                <a:lnTo>
                  <a:pt x="4667" y="314"/>
                </a:lnTo>
                <a:lnTo>
                  <a:pt x="4668" y="325"/>
                </a:lnTo>
                <a:lnTo>
                  <a:pt x="4668" y="322"/>
                </a:lnTo>
                <a:lnTo>
                  <a:pt x="4669" y="327"/>
                </a:lnTo>
                <a:lnTo>
                  <a:pt x="4669" y="328"/>
                </a:lnTo>
                <a:lnTo>
                  <a:pt x="4670" y="328"/>
                </a:lnTo>
                <a:lnTo>
                  <a:pt x="4671" y="330"/>
                </a:lnTo>
                <a:lnTo>
                  <a:pt x="4671" y="327"/>
                </a:lnTo>
                <a:lnTo>
                  <a:pt x="4672" y="334"/>
                </a:lnTo>
                <a:lnTo>
                  <a:pt x="4673" y="326"/>
                </a:lnTo>
                <a:lnTo>
                  <a:pt x="4673" y="328"/>
                </a:lnTo>
                <a:lnTo>
                  <a:pt x="4674" y="329"/>
                </a:lnTo>
                <a:lnTo>
                  <a:pt x="4674" y="324"/>
                </a:lnTo>
                <a:lnTo>
                  <a:pt x="4675" y="327"/>
                </a:lnTo>
                <a:lnTo>
                  <a:pt x="4676" y="334"/>
                </a:lnTo>
                <a:lnTo>
                  <a:pt x="4676" y="350"/>
                </a:lnTo>
                <a:lnTo>
                  <a:pt x="4677" y="307"/>
                </a:lnTo>
                <a:lnTo>
                  <a:pt x="4677" y="263"/>
                </a:lnTo>
                <a:lnTo>
                  <a:pt x="4678" y="220"/>
                </a:lnTo>
                <a:lnTo>
                  <a:pt x="4678" y="177"/>
                </a:lnTo>
                <a:lnTo>
                  <a:pt x="4679" y="220"/>
                </a:lnTo>
                <a:lnTo>
                  <a:pt x="4680" y="264"/>
                </a:lnTo>
                <a:lnTo>
                  <a:pt x="4680" y="308"/>
                </a:lnTo>
                <a:lnTo>
                  <a:pt x="4681" y="351"/>
                </a:lnTo>
                <a:lnTo>
                  <a:pt x="4681" y="386"/>
                </a:lnTo>
                <a:lnTo>
                  <a:pt x="4682" y="382"/>
                </a:lnTo>
                <a:lnTo>
                  <a:pt x="4682" y="381"/>
                </a:lnTo>
                <a:lnTo>
                  <a:pt x="4683" y="384"/>
                </a:lnTo>
                <a:lnTo>
                  <a:pt x="4684" y="383"/>
                </a:lnTo>
                <a:lnTo>
                  <a:pt x="4684" y="385"/>
                </a:lnTo>
                <a:lnTo>
                  <a:pt x="4685" y="384"/>
                </a:lnTo>
                <a:lnTo>
                  <a:pt x="4686" y="387"/>
                </a:lnTo>
                <a:lnTo>
                  <a:pt x="4686" y="387"/>
                </a:lnTo>
                <a:lnTo>
                  <a:pt x="4687" y="387"/>
                </a:lnTo>
                <a:lnTo>
                  <a:pt x="4687" y="390"/>
                </a:lnTo>
                <a:lnTo>
                  <a:pt x="4688" y="389"/>
                </a:lnTo>
                <a:lnTo>
                  <a:pt x="4689" y="394"/>
                </a:lnTo>
                <a:lnTo>
                  <a:pt x="4689" y="392"/>
                </a:lnTo>
                <a:lnTo>
                  <a:pt x="4690" y="385"/>
                </a:lnTo>
                <a:lnTo>
                  <a:pt x="4691" y="390"/>
                </a:lnTo>
                <a:lnTo>
                  <a:pt x="4691" y="385"/>
                </a:lnTo>
                <a:lnTo>
                  <a:pt x="4692" y="385"/>
                </a:lnTo>
                <a:lnTo>
                  <a:pt x="4692" y="376"/>
                </a:lnTo>
                <a:lnTo>
                  <a:pt x="4693" y="370"/>
                </a:lnTo>
                <a:lnTo>
                  <a:pt x="4693" y="362"/>
                </a:lnTo>
                <a:lnTo>
                  <a:pt x="4694" y="351"/>
                </a:lnTo>
                <a:lnTo>
                  <a:pt x="4694" y="345"/>
                </a:lnTo>
                <a:lnTo>
                  <a:pt x="4695" y="334"/>
                </a:lnTo>
                <a:lnTo>
                  <a:pt x="4696" y="323"/>
                </a:lnTo>
                <a:lnTo>
                  <a:pt x="4696" y="313"/>
                </a:lnTo>
                <a:lnTo>
                  <a:pt x="4697" y="312"/>
                </a:lnTo>
                <a:lnTo>
                  <a:pt x="4697" y="305"/>
                </a:lnTo>
                <a:lnTo>
                  <a:pt x="4698" y="310"/>
                </a:lnTo>
                <a:lnTo>
                  <a:pt x="4699" y="314"/>
                </a:lnTo>
                <a:lnTo>
                  <a:pt x="4699" y="315"/>
                </a:lnTo>
                <a:lnTo>
                  <a:pt x="4700" y="324"/>
                </a:lnTo>
                <a:lnTo>
                  <a:pt x="4700" y="322"/>
                </a:lnTo>
                <a:lnTo>
                  <a:pt x="4701" y="325"/>
                </a:lnTo>
                <a:lnTo>
                  <a:pt x="4702" y="325"/>
                </a:lnTo>
                <a:lnTo>
                  <a:pt x="4702" y="326"/>
                </a:lnTo>
                <a:lnTo>
                  <a:pt x="4703" y="328"/>
                </a:lnTo>
                <a:lnTo>
                  <a:pt x="4704" y="326"/>
                </a:lnTo>
                <a:lnTo>
                  <a:pt x="4704" y="330"/>
                </a:lnTo>
                <a:lnTo>
                  <a:pt x="4705" y="326"/>
                </a:lnTo>
                <a:lnTo>
                  <a:pt x="4705" y="330"/>
                </a:lnTo>
                <a:lnTo>
                  <a:pt x="4706" y="330"/>
                </a:lnTo>
                <a:lnTo>
                  <a:pt x="4707" y="330"/>
                </a:lnTo>
                <a:lnTo>
                  <a:pt x="4707" y="330"/>
                </a:lnTo>
                <a:lnTo>
                  <a:pt x="4708" y="329"/>
                </a:lnTo>
                <a:lnTo>
                  <a:pt x="4708" y="331"/>
                </a:lnTo>
                <a:lnTo>
                  <a:pt x="4709" y="331"/>
                </a:lnTo>
                <a:lnTo>
                  <a:pt x="4709" y="331"/>
                </a:lnTo>
                <a:lnTo>
                  <a:pt x="4710" y="331"/>
                </a:lnTo>
                <a:lnTo>
                  <a:pt x="4710" y="331"/>
                </a:lnTo>
                <a:lnTo>
                  <a:pt x="4711" y="335"/>
                </a:lnTo>
                <a:lnTo>
                  <a:pt x="4712" y="332"/>
                </a:lnTo>
                <a:lnTo>
                  <a:pt x="4712" y="334"/>
                </a:lnTo>
                <a:lnTo>
                  <a:pt x="4713" y="333"/>
                </a:lnTo>
                <a:lnTo>
                  <a:pt x="4713" y="331"/>
                </a:lnTo>
                <a:lnTo>
                  <a:pt x="4714" y="331"/>
                </a:lnTo>
                <a:lnTo>
                  <a:pt x="4715" y="329"/>
                </a:lnTo>
                <a:lnTo>
                  <a:pt x="4715" y="329"/>
                </a:lnTo>
                <a:lnTo>
                  <a:pt x="4716" y="325"/>
                </a:lnTo>
                <a:lnTo>
                  <a:pt x="4717" y="327"/>
                </a:lnTo>
                <a:lnTo>
                  <a:pt x="4717" y="326"/>
                </a:lnTo>
                <a:lnTo>
                  <a:pt x="4718" y="323"/>
                </a:lnTo>
                <a:lnTo>
                  <a:pt x="4718" y="323"/>
                </a:lnTo>
                <a:lnTo>
                  <a:pt x="4719" y="315"/>
                </a:lnTo>
                <a:lnTo>
                  <a:pt x="4720" y="316"/>
                </a:lnTo>
                <a:lnTo>
                  <a:pt x="4720" y="305"/>
                </a:lnTo>
                <a:lnTo>
                  <a:pt x="4721" y="305"/>
                </a:lnTo>
                <a:lnTo>
                  <a:pt x="4721" y="290"/>
                </a:lnTo>
                <a:lnTo>
                  <a:pt x="4722" y="303"/>
                </a:lnTo>
                <a:lnTo>
                  <a:pt x="4723" y="286"/>
                </a:lnTo>
                <a:lnTo>
                  <a:pt x="4723" y="292"/>
                </a:lnTo>
                <a:lnTo>
                  <a:pt x="4724" y="297"/>
                </a:lnTo>
                <a:lnTo>
                  <a:pt x="4724" y="300"/>
                </a:lnTo>
                <a:lnTo>
                  <a:pt x="4725" y="308"/>
                </a:lnTo>
                <a:lnTo>
                  <a:pt x="4725" y="318"/>
                </a:lnTo>
                <a:lnTo>
                  <a:pt x="4726" y="320"/>
                </a:lnTo>
                <a:lnTo>
                  <a:pt x="4726" y="324"/>
                </a:lnTo>
                <a:lnTo>
                  <a:pt x="4727" y="324"/>
                </a:lnTo>
                <a:lnTo>
                  <a:pt x="4728" y="326"/>
                </a:lnTo>
                <a:lnTo>
                  <a:pt x="4728" y="324"/>
                </a:lnTo>
                <a:lnTo>
                  <a:pt x="4729" y="324"/>
                </a:lnTo>
                <a:lnTo>
                  <a:pt x="4730" y="325"/>
                </a:lnTo>
                <a:lnTo>
                  <a:pt x="4730" y="322"/>
                </a:lnTo>
                <a:lnTo>
                  <a:pt x="4731" y="325"/>
                </a:lnTo>
                <a:lnTo>
                  <a:pt x="4731" y="322"/>
                </a:lnTo>
                <a:lnTo>
                  <a:pt x="4732" y="321"/>
                </a:lnTo>
                <a:lnTo>
                  <a:pt x="4733" y="323"/>
                </a:lnTo>
                <a:lnTo>
                  <a:pt x="4733" y="317"/>
                </a:lnTo>
                <a:lnTo>
                  <a:pt x="4734" y="333"/>
                </a:lnTo>
                <a:lnTo>
                  <a:pt x="4735" y="344"/>
                </a:lnTo>
                <a:lnTo>
                  <a:pt x="4735" y="300"/>
                </a:lnTo>
                <a:lnTo>
                  <a:pt x="4736" y="257"/>
                </a:lnTo>
                <a:lnTo>
                  <a:pt x="4736" y="214"/>
                </a:lnTo>
                <a:lnTo>
                  <a:pt x="4737" y="170"/>
                </a:lnTo>
                <a:lnTo>
                  <a:pt x="4737" y="214"/>
                </a:lnTo>
                <a:lnTo>
                  <a:pt x="4738" y="258"/>
                </a:lnTo>
                <a:lnTo>
                  <a:pt x="4739" y="302"/>
                </a:lnTo>
                <a:lnTo>
                  <a:pt x="4739" y="345"/>
                </a:lnTo>
                <a:lnTo>
                  <a:pt x="4740" y="376"/>
                </a:lnTo>
                <a:lnTo>
                  <a:pt x="4740" y="372"/>
                </a:lnTo>
                <a:lnTo>
                  <a:pt x="4741" y="372"/>
                </a:lnTo>
                <a:lnTo>
                  <a:pt x="4741" y="370"/>
                </a:lnTo>
                <a:lnTo>
                  <a:pt x="4742" y="374"/>
                </a:lnTo>
                <a:lnTo>
                  <a:pt x="4743" y="371"/>
                </a:lnTo>
                <a:lnTo>
                  <a:pt x="4743" y="374"/>
                </a:lnTo>
                <a:lnTo>
                  <a:pt x="4744" y="376"/>
                </a:lnTo>
                <a:lnTo>
                  <a:pt x="4744" y="376"/>
                </a:lnTo>
                <a:lnTo>
                  <a:pt x="4745" y="378"/>
                </a:lnTo>
                <a:lnTo>
                  <a:pt x="4746" y="377"/>
                </a:lnTo>
                <a:lnTo>
                  <a:pt x="4746" y="381"/>
                </a:lnTo>
                <a:lnTo>
                  <a:pt x="4747" y="379"/>
                </a:lnTo>
                <a:lnTo>
                  <a:pt x="4748" y="382"/>
                </a:lnTo>
                <a:lnTo>
                  <a:pt x="4748" y="381"/>
                </a:lnTo>
                <a:lnTo>
                  <a:pt x="4749" y="377"/>
                </a:lnTo>
                <a:lnTo>
                  <a:pt x="4749" y="377"/>
                </a:lnTo>
                <a:lnTo>
                  <a:pt x="4750" y="369"/>
                </a:lnTo>
                <a:lnTo>
                  <a:pt x="4751" y="366"/>
                </a:lnTo>
                <a:lnTo>
                  <a:pt x="4751" y="357"/>
                </a:lnTo>
                <a:lnTo>
                  <a:pt x="4752" y="348"/>
                </a:lnTo>
                <a:lnTo>
                  <a:pt x="4752" y="340"/>
                </a:lnTo>
                <a:lnTo>
                  <a:pt x="4753" y="330"/>
                </a:lnTo>
                <a:lnTo>
                  <a:pt x="4753" y="322"/>
                </a:lnTo>
                <a:lnTo>
                  <a:pt x="4754" y="308"/>
                </a:lnTo>
                <a:lnTo>
                  <a:pt x="4755" y="302"/>
                </a:lnTo>
                <a:lnTo>
                  <a:pt x="4755" y="295"/>
                </a:lnTo>
                <a:lnTo>
                  <a:pt x="4756" y="293"/>
                </a:lnTo>
                <a:lnTo>
                  <a:pt x="4756" y="297"/>
                </a:lnTo>
                <a:lnTo>
                  <a:pt x="4757" y="298"/>
                </a:lnTo>
                <a:lnTo>
                  <a:pt x="4757" y="304"/>
                </a:lnTo>
                <a:lnTo>
                  <a:pt x="4758" y="307"/>
                </a:lnTo>
                <a:lnTo>
                  <a:pt x="4759" y="312"/>
                </a:lnTo>
                <a:lnTo>
                  <a:pt x="4759" y="313"/>
                </a:lnTo>
                <a:lnTo>
                  <a:pt x="4760" y="314"/>
                </a:lnTo>
                <a:lnTo>
                  <a:pt x="4761" y="316"/>
                </a:lnTo>
                <a:lnTo>
                  <a:pt x="4761" y="315"/>
                </a:lnTo>
                <a:lnTo>
                  <a:pt x="4762" y="318"/>
                </a:lnTo>
                <a:lnTo>
                  <a:pt x="4762" y="315"/>
                </a:lnTo>
                <a:lnTo>
                  <a:pt x="4763" y="318"/>
                </a:lnTo>
                <a:lnTo>
                  <a:pt x="4764" y="317"/>
                </a:lnTo>
                <a:lnTo>
                  <a:pt x="4764" y="318"/>
                </a:lnTo>
                <a:lnTo>
                  <a:pt x="4765" y="321"/>
                </a:lnTo>
                <a:lnTo>
                  <a:pt x="4766" y="320"/>
                </a:lnTo>
                <a:lnTo>
                  <a:pt x="4766" y="321"/>
                </a:lnTo>
                <a:lnTo>
                  <a:pt x="4767" y="319"/>
                </a:lnTo>
                <a:lnTo>
                  <a:pt x="4767" y="322"/>
                </a:lnTo>
                <a:lnTo>
                  <a:pt x="4768" y="322"/>
                </a:lnTo>
                <a:lnTo>
                  <a:pt x="4768" y="321"/>
                </a:lnTo>
                <a:lnTo>
                  <a:pt x="4769" y="325"/>
                </a:lnTo>
                <a:lnTo>
                  <a:pt x="4769" y="321"/>
                </a:lnTo>
                <a:lnTo>
                  <a:pt x="4770" y="325"/>
                </a:lnTo>
                <a:lnTo>
                  <a:pt x="4771" y="323"/>
                </a:lnTo>
                <a:lnTo>
                  <a:pt x="4771" y="323"/>
                </a:lnTo>
                <a:lnTo>
                  <a:pt x="4772" y="324"/>
                </a:lnTo>
                <a:lnTo>
                  <a:pt x="4772" y="320"/>
                </a:lnTo>
                <a:lnTo>
                  <a:pt x="4773" y="322"/>
                </a:lnTo>
                <a:lnTo>
                  <a:pt x="4774" y="318"/>
                </a:lnTo>
                <a:lnTo>
                  <a:pt x="4774" y="317"/>
                </a:lnTo>
                <a:lnTo>
                  <a:pt x="4775" y="317"/>
                </a:lnTo>
                <a:lnTo>
                  <a:pt x="4775" y="313"/>
                </a:lnTo>
                <a:lnTo>
                  <a:pt x="4776" y="316"/>
                </a:lnTo>
                <a:lnTo>
                  <a:pt x="4777" y="309"/>
                </a:lnTo>
                <a:lnTo>
                  <a:pt x="4777" y="308"/>
                </a:lnTo>
                <a:lnTo>
                  <a:pt x="4778" y="305"/>
                </a:lnTo>
                <a:lnTo>
                  <a:pt x="4779" y="302"/>
                </a:lnTo>
                <a:lnTo>
                  <a:pt x="4779" y="296"/>
                </a:lnTo>
                <a:lnTo>
                  <a:pt x="4780" y="281"/>
                </a:lnTo>
                <a:lnTo>
                  <a:pt x="4780" y="285"/>
                </a:lnTo>
                <a:lnTo>
                  <a:pt x="4781" y="280"/>
                </a:lnTo>
                <a:lnTo>
                  <a:pt x="4782" y="280"/>
                </a:lnTo>
                <a:lnTo>
                  <a:pt x="4782" y="286"/>
                </a:lnTo>
                <a:lnTo>
                  <a:pt x="4783" y="286"/>
                </a:lnTo>
                <a:lnTo>
                  <a:pt x="4783" y="297"/>
                </a:lnTo>
                <a:lnTo>
                  <a:pt x="4784" y="305"/>
                </a:lnTo>
                <a:lnTo>
                  <a:pt x="4784" y="313"/>
                </a:lnTo>
                <a:lnTo>
                  <a:pt x="4785" y="312"/>
                </a:lnTo>
                <a:lnTo>
                  <a:pt x="4785" y="314"/>
                </a:lnTo>
                <a:lnTo>
                  <a:pt x="4786" y="315"/>
                </a:lnTo>
                <a:lnTo>
                  <a:pt x="4787" y="315"/>
                </a:lnTo>
                <a:lnTo>
                  <a:pt x="4787" y="317"/>
                </a:lnTo>
                <a:lnTo>
                  <a:pt x="4788" y="316"/>
                </a:lnTo>
                <a:lnTo>
                  <a:pt x="4788" y="320"/>
                </a:lnTo>
                <a:lnTo>
                  <a:pt x="4789" y="317"/>
                </a:lnTo>
                <a:lnTo>
                  <a:pt x="4790" y="317"/>
                </a:lnTo>
                <a:lnTo>
                  <a:pt x="4790" y="314"/>
                </a:lnTo>
                <a:lnTo>
                  <a:pt x="4791" y="314"/>
                </a:lnTo>
                <a:lnTo>
                  <a:pt x="4792" y="313"/>
                </a:lnTo>
                <a:lnTo>
                  <a:pt x="4792" y="320"/>
                </a:lnTo>
                <a:lnTo>
                  <a:pt x="4793" y="339"/>
                </a:lnTo>
                <a:lnTo>
                  <a:pt x="4793" y="295"/>
                </a:lnTo>
                <a:lnTo>
                  <a:pt x="4794" y="252"/>
                </a:lnTo>
                <a:lnTo>
                  <a:pt x="4795" y="209"/>
                </a:lnTo>
                <a:lnTo>
                  <a:pt x="4795" y="165"/>
                </a:lnTo>
                <a:lnTo>
                  <a:pt x="4796" y="209"/>
                </a:lnTo>
                <a:lnTo>
                  <a:pt x="4796" y="253"/>
                </a:lnTo>
                <a:lnTo>
                  <a:pt x="4797" y="297"/>
                </a:lnTo>
                <a:lnTo>
                  <a:pt x="4798" y="340"/>
                </a:lnTo>
                <a:lnTo>
                  <a:pt x="4798" y="374"/>
                </a:lnTo>
                <a:lnTo>
                  <a:pt x="4799" y="368"/>
                </a:lnTo>
                <a:lnTo>
                  <a:pt x="4799" y="367"/>
                </a:lnTo>
                <a:lnTo>
                  <a:pt x="4800" y="369"/>
                </a:lnTo>
                <a:lnTo>
                  <a:pt x="4800" y="367"/>
                </a:lnTo>
                <a:lnTo>
                  <a:pt x="4801" y="372"/>
                </a:lnTo>
                <a:lnTo>
                  <a:pt x="4802" y="368"/>
                </a:lnTo>
                <a:lnTo>
                  <a:pt x="4802" y="371"/>
                </a:lnTo>
                <a:lnTo>
                  <a:pt x="4803" y="373"/>
                </a:lnTo>
                <a:lnTo>
                  <a:pt x="4803" y="374"/>
                </a:lnTo>
                <a:lnTo>
                  <a:pt x="4804" y="376"/>
                </a:lnTo>
                <a:lnTo>
                  <a:pt x="4805" y="376"/>
                </a:lnTo>
                <a:lnTo>
                  <a:pt x="4805" y="380"/>
                </a:lnTo>
                <a:lnTo>
                  <a:pt x="4806" y="380"/>
                </a:lnTo>
                <a:lnTo>
                  <a:pt x="4806" y="381"/>
                </a:lnTo>
                <a:lnTo>
                  <a:pt x="4807" y="377"/>
                </a:lnTo>
                <a:lnTo>
                  <a:pt x="4808" y="375"/>
                </a:lnTo>
                <a:lnTo>
                  <a:pt x="4808" y="376"/>
                </a:lnTo>
                <a:lnTo>
                  <a:pt x="4809" y="366"/>
                </a:lnTo>
                <a:lnTo>
                  <a:pt x="4810" y="365"/>
                </a:lnTo>
                <a:lnTo>
                  <a:pt x="4810" y="357"/>
                </a:lnTo>
                <a:lnTo>
                  <a:pt x="4811" y="342"/>
                </a:lnTo>
                <a:lnTo>
                  <a:pt x="4811" y="336"/>
                </a:lnTo>
                <a:lnTo>
                  <a:pt x="4812" y="324"/>
                </a:lnTo>
                <a:lnTo>
                  <a:pt x="4813" y="314"/>
                </a:lnTo>
                <a:lnTo>
                  <a:pt x="4813" y="304"/>
                </a:lnTo>
                <a:lnTo>
                  <a:pt x="4814" y="300"/>
                </a:lnTo>
                <a:lnTo>
                  <a:pt x="4814" y="295"/>
                </a:lnTo>
                <a:lnTo>
                  <a:pt x="4815" y="298"/>
                </a:lnTo>
                <a:lnTo>
                  <a:pt x="4815" y="305"/>
                </a:lnTo>
                <a:lnTo>
                  <a:pt x="4816" y="303"/>
                </a:lnTo>
                <a:lnTo>
                  <a:pt x="4816" y="308"/>
                </a:lnTo>
                <a:lnTo>
                  <a:pt x="4817" y="310"/>
                </a:lnTo>
                <a:lnTo>
                  <a:pt x="4818" y="312"/>
                </a:lnTo>
                <a:lnTo>
                  <a:pt x="4818" y="313"/>
                </a:lnTo>
                <a:lnTo>
                  <a:pt x="4819" y="312"/>
                </a:lnTo>
                <a:lnTo>
                  <a:pt x="4819" y="317"/>
                </a:lnTo>
                <a:lnTo>
                  <a:pt x="4820" y="314"/>
                </a:lnTo>
                <a:lnTo>
                  <a:pt x="4821" y="318"/>
                </a:lnTo>
                <a:lnTo>
                  <a:pt x="4821" y="312"/>
                </a:lnTo>
                <a:lnTo>
                  <a:pt x="4822" y="320"/>
                </a:lnTo>
                <a:lnTo>
                  <a:pt x="4823" y="317"/>
                </a:lnTo>
                <a:lnTo>
                  <a:pt x="4823" y="314"/>
                </a:lnTo>
                <a:lnTo>
                  <a:pt x="4824" y="315"/>
                </a:lnTo>
                <a:lnTo>
                  <a:pt x="4824" y="318"/>
                </a:lnTo>
                <a:lnTo>
                  <a:pt x="4825" y="321"/>
                </a:lnTo>
                <a:lnTo>
                  <a:pt x="4826" y="319"/>
                </a:lnTo>
                <a:lnTo>
                  <a:pt x="4826" y="324"/>
                </a:lnTo>
                <a:lnTo>
                  <a:pt x="4827" y="320"/>
                </a:lnTo>
                <a:lnTo>
                  <a:pt x="4827" y="322"/>
                </a:lnTo>
                <a:lnTo>
                  <a:pt x="4828" y="326"/>
                </a:lnTo>
                <a:lnTo>
                  <a:pt x="4829" y="321"/>
                </a:lnTo>
                <a:lnTo>
                  <a:pt x="4829" y="328"/>
                </a:lnTo>
                <a:lnTo>
                  <a:pt x="4830" y="325"/>
                </a:lnTo>
                <a:lnTo>
                  <a:pt x="4830" y="325"/>
                </a:lnTo>
                <a:lnTo>
                  <a:pt x="4831" y="325"/>
                </a:lnTo>
                <a:lnTo>
                  <a:pt x="4831" y="325"/>
                </a:lnTo>
                <a:lnTo>
                  <a:pt x="4832" y="323"/>
                </a:lnTo>
                <a:lnTo>
                  <a:pt x="4833" y="321"/>
                </a:lnTo>
                <a:lnTo>
                  <a:pt x="4833" y="324"/>
                </a:lnTo>
                <a:lnTo>
                  <a:pt x="4834" y="320"/>
                </a:lnTo>
                <a:lnTo>
                  <a:pt x="4834" y="324"/>
                </a:lnTo>
                <a:lnTo>
                  <a:pt x="4835" y="318"/>
                </a:lnTo>
                <a:lnTo>
                  <a:pt x="4836" y="317"/>
                </a:lnTo>
                <a:lnTo>
                  <a:pt x="4836" y="314"/>
                </a:lnTo>
                <a:lnTo>
                  <a:pt x="4837" y="311"/>
                </a:lnTo>
                <a:lnTo>
                  <a:pt x="4837" y="308"/>
                </a:lnTo>
                <a:lnTo>
                  <a:pt x="4838" y="305"/>
                </a:lnTo>
                <a:lnTo>
                  <a:pt x="4839" y="290"/>
                </a:lnTo>
                <a:lnTo>
                  <a:pt x="4839" y="302"/>
                </a:lnTo>
                <a:lnTo>
                  <a:pt x="4840" y="290"/>
                </a:lnTo>
                <a:lnTo>
                  <a:pt x="4841" y="292"/>
                </a:lnTo>
                <a:lnTo>
                  <a:pt x="4841" y="295"/>
                </a:lnTo>
                <a:lnTo>
                  <a:pt x="4842" y="301"/>
                </a:lnTo>
                <a:lnTo>
                  <a:pt x="4842" y="305"/>
                </a:lnTo>
                <a:lnTo>
                  <a:pt x="4843" y="314"/>
                </a:lnTo>
                <a:lnTo>
                  <a:pt x="4843" y="320"/>
                </a:lnTo>
                <a:lnTo>
                  <a:pt x="4844" y="320"/>
                </a:lnTo>
                <a:lnTo>
                  <a:pt x="4845" y="323"/>
                </a:lnTo>
                <a:lnTo>
                  <a:pt x="4845" y="322"/>
                </a:lnTo>
                <a:lnTo>
                  <a:pt x="4846" y="324"/>
                </a:lnTo>
                <a:lnTo>
                  <a:pt x="4846" y="322"/>
                </a:lnTo>
                <a:lnTo>
                  <a:pt x="4847" y="321"/>
                </a:lnTo>
                <a:lnTo>
                  <a:pt x="4847" y="323"/>
                </a:lnTo>
                <a:lnTo>
                  <a:pt x="4848" y="319"/>
                </a:lnTo>
                <a:lnTo>
                  <a:pt x="4849" y="321"/>
                </a:lnTo>
                <a:lnTo>
                  <a:pt x="4849" y="318"/>
                </a:lnTo>
                <a:lnTo>
                  <a:pt x="4850" y="317"/>
                </a:lnTo>
                <a:lnTo>
                  <a:pt x="4851" y="314"/>
                </a:lnTo>
                <a:lnTo>
                  <a:pt x="4851" y="330"/>
                </a:lnTo>
                <a:lnTo>
                  <a:pt x="4852" y="332"/>
                </a:lnTo>
                <a:lnTo>
                  <a:pt x="4852" y="289"/>
                </a:lnTo>
                <a:lnTo>
                  <a:pt x="4853" y="246"/>
                </a:lnTo>
                <a:lnTo>
                  <a:pt x="4854" y="202"/>
                </a:lnTo>
                <a:lnTo>
                  <a:pt x="4854" y="159"/>
                </a:lnTo>
                <a:lnTo>
                  <a:pt x="4855" y="202"/>
                </a:lnTo>
                <a:lnTo>
                  <a:pt x="4855" y="246"/>
                </a:lnTo>
                <a:lnTo>
                  <a:pt x="4856" y="290"/>
                </a:lnTo>
                <a:lnTo>
                  <a:pt x="4857" y="333"/>
                </a:lnTo>
                <a:lnTo>
                  <a:pt x="4857" y="372"/>
                </a:lnTo>
                <a:lnTo>
                  <a:pt x="4858" y="365"/>
                </a:lnTo>
                <a:lnTo>
                  <a:pt x="4858" y="366"/>
                </a:lnTo>
                <a:lnTo>
                  <a:pt x="4859" y="367"/>
                </a:lnTo>
                <a:lnTo>
                  <a:pt x="4859" y="368"/>
                </a:lnTo>
                <a:lnTo>
                  <a:pt x="4860" y="372"/>
                </a:lnTo>
                <a:lnTo>
                  <a:pt x="4861" y="370"/>
                </a:lnTo>
                <a:lnTo>
                  <a:pt x="4861" y="372"/>
                </a:lnTo>
                <a:lnTo>
                  <a:pt x="4862" y="372"/>
                </a:lnTo>
                <a:lnTo>
                  <a:pt x="4862" y="374"/>
                </a:lnTo>
                <a:lnTo>
                  <a:pt x="4863" y="375"/>
                </a:lnTo>
                <a:lnTo>
                  <a:pt x="4864" y="375"/>
                </a:lnTo>
                <a:lnTo>
                  <a:pt x="4864" y="378"/>
                </a:lnTo>
                <a:lnTo>
                  <a:pt x="4865" y="376"/>
                </a:lnTo>
                <a:lnTo>
                  <a:pt x="4865" y="378"/>
                </a:lnTo>
                <a:lnTo>
                  <a:pt x="4866" y="376"/>
                </a:lnTo>
                <a:lnTo>
                  <a:pt x="4867" y="370"/>
                </a:lnTo>
                <a:lnTo>
                  <a:pt x="4867" y="369"/>
                </a:lnTo>
                <a:lnTo>
                  <a:pt x="4868" y="359"/>
                </a:lnTo>
                <a:lnTo>
                  <a:pt x="4868" y="354"/>
                </a:lnTo>
                <a:lnTo>
                  <a:pt x="4869" y="344"/>
                </a:lnTo>
                <a:lnTo>
                  <a:pt x="4870" y="336"/>
                </a:lnTo>
                <a:lnTo>
                  <a:pt x="4870" y="323"/>
                </a:lnTo>
                <a:lnTo>
                  <a:pt x="4871" y="316"/>
                </a:lnTo>
                <a:lnTo>
                  <a:pt x="4872" y="306"/>
                </a:lnTo>
                <a:lnTo>
                  <a:pt x="4872" y="297"/>
                </a:lnTo>
                <a:lnTo>
                  <a:pt x="4873" y="296"/>
                </a:lnTo>
                <a:lnTo>
                  <a:pt x="4873" y="292"/>
                </a:lnTo>
                <a:lnTo>
                  <a:pt x="4874" y="296"/>
                </a:lnTo>
                <a:lnTo>
                  <a:pt x="4874" y="300"/>
                </a:lnTo>
                <a:lnTo>
                  <a:pt x="4875" y="302"/>
                </a:lnTo>
                <a:lnTo>
                  <a:pt x="4875" y="308"/>
                </a:lnTo>
                <a:lnTo>
                  <a:pt x="4876" y="308"/>
                </a:lnTo>
                <a:lnTo>
                  <a:pt x="4877" y="312"/>
                </a:lnTo>
                <a:lnTo>
                  <a:pt x="4877" y="311"/>
                </a:lnTo>
                <a:lnTo>
                  <a:pt x="4878" y="314"/>
                </a:lnTo>
                <a:lnTo>
                  <a:pt x="4878" y="312"/>
                </a:lnTo>
                <a:lnTo>
                  <a:pt x="4879" y="312"/>
                </a:lnTo>
                <a:lnTo>
                  <a:pt x="4880" y="315"/>
                </a:lnTo>
                <a:lnTo>
                  <a:pt x="4880" y="313"/>
                </a:lnTo>
                <a:lnTo>
                  <a:pt x="4881" y="317"/>
                </a:lnTo>
                <a:lnTo>
                  <a:pt x="4882" y="316"/>
                </a:lnTo>
                <a:lnTo>
                  <a:pt x="4882" y="315"/>
                </a:lnTo>
                <a:lnTo>
                  <a:pt x="4883" y="317"/>
                </a:lnTo>
                <a:lnTo>
                  <a:pt x="4883" y="317"/>
                </a:lnTo>
                <a:lnTo>
                  <a:pt x="4884" y="321"/>
                </a:lnTo>
                <a:lnTo>
                  <a:pt x="4885" y="317"/>
                </a:lnTo>
                <a:lnTo>
                  <a:pt x="4885" y="321"/>
                </a:lnTo>
                <a:lnTo>
                  <a:pt x="4886" y="318"/>
                </a:lnTo>
                <a:lnTo>
                  <a:pt x="4886" y="317"/>
                </a:lnTo>
                <a:lnTo>
                  <a:pt x="4887" y="321"/>
                </a:lnTo>
                <a:lnTo>
                  <a:pt x="4888" y="317"/>
                </a:lnTo>
                <a:lnTo>
                  <a:pt x="4888" y="320"/>
                </a:lnTo>
                <a:lnTo>
                  <a:pt x="4889" y="319"/>
                </a:lnTo>
                <a:lnTo>
                  <a:pt x="4889" y="319"/>
                </a:lnTo>
                <a:lnTo>
                  <a:pt x="4890" y="317"/>
                </a:lnTo>
                <a:lnTo>
                  <a:pt x="4890" y="314"/>
                </a:lnTo>
                <a:lnTo>
                  <a:pt x="4891" y="317"/>
                </a:lnTo>
                <a:lnTo>
                  <a:pt x="4891" y="312"/>
                </a:lnTo>
                <a:lnTo>
                  <a:pt x="4892" y="314"/>
                </a:lnTo>
                <a:lnTo>
                  <a:pt x="4893" y="311"/>
                </a:lnTo>
                <a:lnTo>
                  <a:pt x="4893" y="310"/>
                </a:lnTo>
                <a:lnTo>
                  <a:pt x="4894" y="309"/>
                </a:lnTo>
                <a:lnTo>
                  <a:pt x="4895" y="305"/>
                </a:lnTo>
                <a:lnTo>
                  <a:pt x="4895" y="305"/>
                </a:lnTo>
                <a:lnTo>
                  <a:pt x="4896" y="302"/>
                </a:lnTo>
                <a:lnTo>
                  <a:pt x="4896" y="297"/>
                </a:lnTo>
                <a:lnTo>
                  <a:pt x="4897" y="291"/>
                </a:lnTo>
                <a:lnTo>
                  <a:pt x="4898" y="278"/>
                </a:lnTo>
                <a:lnTo>
                  <a:pt x="4898" y="293"/>
                </a:lnTo>
                <a:lnTo>
                  <a:pt x="4899" y="271"/>
                </a:lnTo>
                <a:lnTo>
                  <a:pt x="4899" y="282"/>
                </a:lnTo>
                <a:lnTo>
                  <a:pt x="4900" y="283"/>
                </a:lnTo>
                <a:lnTo>
                  <a:pt x="4901" y="290"/>
                </a:lnTo>
                <a:lnTo>
                  <a:pt x="4901" y="295"/>
                </a:lnTo>
                <a:lnTo>
                  <a:pt x="4902" y="305"/>
                </a:lnTo>
                <a:lnTo>
                  <a:pt x="4902" y="310"/>
                </a:lnTo>
                <a:lnTo>
                  <a:pt x="4903" y="308"/>
                </a:lnTo>
                <a:lnTo>
                  <a:pt x="4904" y="314"/>
                </a:lnTo>
                <a:lnTo>
                  <a:pt x="4904" y="312"/>
                </a:lnTo>
                <a:lnTo>
                  <a:pt x="4905" y="315"/>
                </a:lnTo>
                <a:lnTo>
                  <a:pt x="4905" y="315"/>
                </a:lnTo>
                <a:lnTo>
                  <a:pt x="4906" y="313"/>
                </a:lnTo>
                <a:lnTo>
                  <a:pt x="4906" y="314"/>
                </a:lnTo>
                <a:lnTo>
                  <a:pt x="4907" y="312"/>
                </a:lnTo>
                <a:lnTo>
                  <a:pt x="4908" y="313"/>
                </a:lnTo>
                <a:lnTo>
                  <a:pt x="4908" y="310"/>
                </a:lnTo>
                <a:lnTo>
                  <a:pt x="4909" y="309"/>
                </a:lnTo>
                <a:lnTo>
                  <a:pt x="4909" y="305"/>
                </a:lnTo>
                <a:lnTo>
                  <a:pt x="4910" y="325"/>
                </a:lnTo>
                <a:lnTo>
                  <a:pt x="4911" y="308"/>
                </a:lnTo>
                <a:lnTo>
                  <a:pt x="4911" y="265"/>
                </a:lnTo>
                <a:lnTo>
                  <a:pt x="4912" y="221"/>
                </a:lnTo>
                <a:lnTo>
                  <a:pt x="4913" y="178"/>
                </a:lnTo>
                <a:lnTo>
                  <a:pt x="4913" y="135"/>
                </a:lnTo>
                <a:lnTo>
                  <a:pt x="4914" y="179"/>
                </a:lnTo>
                <a:lnTo>
                  <a:pt x="4914" y="222"/>
                </a:lnTo>
                <a:lnTo>
                  <a:pt x="4915" y="266"/>
                </a:lnTo>
                <a:lnTo>
                  <a:pt x="4916" y="310"/>
                </a:lnTo>
                <a:lnTo>
                  <a:pt x="4916" y="353"/>
                </a:lnTo>
                <a:lnTo>
                  <a:pt x="4917" y="361"/>
                </a:lnTo>
                <a:lnTo>
                  <a:pt x="4917" y="364"/>
                </a:lnTo>
                <a:lnTo>
                  <a:pt x="4918" y="363"/>
                </a:lnTo>
                <a:lnTo>
                  <a:pt x="4918" y="365"/>
                </a:lnTo>
                <a:lnTo>
                  <a:pt x="4919" y="366"/>
                </a:lnTo>
                <a:lnTo>
                  <a:pt x="4920" y="366"/>
                </a:lnTo>
                <a:lnTo>
                  <a:pt x="4920" y="368"/>
                </a:lnTo>
                <a:lnTo>
                  <a:pt x="4921" y="369"/>
                </a:lnTo>
                <a:lnTo>
                  <a:pt x="4921" y="372"/>
                </a:lnTo>
                <a:lnTo>
                  <a:pt x="4922" y="372"/>
                </a:lnTo>
                <a:lnTo>
                  <a:pt x="4922" y="372"/>
                </a:lnTo>
                <a:lnTo>
                  <a:pt x="4923" y="375"/>
                </a:lnTo>
                <a:lnTo>
                  <a:pt x="4924" y="372"/>
                </a:lnTo>
                <a:lnTo>
                  <a:pt x="4924" y="374"/>
                </a:lnTo>
                <a:lnTo>
                  <a:pt x="4925" y="372"/>
                </a:lnTo>
                <a:lnTo>
                  <a:pt x="4926" y="368"/>
                </a:lnTo>
                <a:lnTo>
                  <a:pt x="4926" y="366"/>
                </a:lnTo>
                <a:lnTo>
                  <a:pt x="4927" y="359"/>
                </a:lnTo>
                <a:lnTo>
                  <a:pt x="4927" y="353"/>
                </a:lnTo>
                <a:lnTo>
                  <a:pt x="4928" y="344"/>
                </a:lnTo>
                <a:lnTo>
                  <a:pt x="4929" y="339"/>
                </a:lnTo>
                <a:lnTo>
                  <a:pt x="4929" y="325"/>
                </a:lnTo>
                <a:lnTo>
                  <a:pt x="4930" y="318"/>
                </a:lnTo>
                <a:lnTo>
                  <a:pt x="4931" y="308"/>
                </a:lnTo>
                <a:lnTo>
                  <a:pt x="4931" y="298"/>
                </a:lnTo>
                <a:lnTo>
                  <a:pt x="4932" y="295"/>
                </a:lnTo>
                <a:lnTo>
                  <a:pt x="4932" y="293"/>
                </a:lnTo>
                <a:lnTo>
                  <a:pt x="4933" y="296"/>
                </a:lnTo>
                <a:lnTo>
                  <a:pt x="4933" y="301"/>
                </a:lnTo>
                <a:lnTo>
                  <a:pt x="4934" y="305"/>
                </a:lnTo>
                <a:lnTo>
                  <a:pt x="4934" y="306"/>
                </a:lnTo>
                <a:lnTo>
                  <a:pt x="4935" y="307"/>
                </a:lnTo>
                <a:lnTo>
                  <a:pt x="4936" y="311"/>
                </a:lnTo>
                <a:lnTo>
                  <a:pt x="4936" y="311"/>
                </a:lnTo>
                <a:lnTo>
                  <a:pt x="4937" y="312"/>
                </a:lnTo>
                <a:lnTo>
                  <a:pt x="4937" y="315"/>
                </a:lnTo>
                <a:lnTo>
                  <a:pt x="4938" y="315"/>
                </a:lnTo>
                <a:lnTo>
                  <a:pt x="4939" y="314"/>
                </a:lnTo>
                <a:lnTo>
                  <a:pt x="4939" y="314"/>
                </a:lnTo>
                <a:lnTo>
                  <a:pt x="4940" y="314"/>
                </a:lnTo>
                <a:lnTo>
                  <a:pt x="4940" y="314"/>
                </a:lnTo>
                <a:lnTo>
                  <a:pt x="4941" y="313"/>
                </a:lnTo>
                <a:lnTo>
                  <a:pt x="4942" y="317"/>
                </a:lnTo>
                <a:lnTo>
                  <a:pt x="4942" y="314"/>
                </a:lnTo>
                <a:lnTo>
                  <a:pt x="4943" y="321"/>
                </a:lnTo>
                <a:lnTo>
                  <a:pt x="4944" y="317"/>
                </a:lnTo>
                <a:lnTo>
                  <a:pt x="4944" y="319"/>
                </a:lnTo>
                <a:lnTo>
                  <a:pt x="4945" y="322"/>
                </a:lnTo>
                <a:lnTo>
                  <a:pt x="4945" y="323"/>
                </a:lnTo>
                <a:lnTo>
                  <a:pt x="4946" y="325"/>
                </a:lnTo>
                <a:lnTo>
                  <a:pt x="4947" y="323"/>
                </a:lnTo>
                <a:lnTo>
                  <a:pt x="4947" y="328"/>
                </a:lnTo>
                <a:lnTo>
                  <a:pt x="4948" y="323"/>
                </a:lnTo>
                <a:lnTo>
                  <a:pt x="4948" y="325"/>
                </a:lnTo>
                <a:lnTo>
                  <a:pt x="4949" y="330"/>
                </a:lnTo>
                <a:lnTo>
                  <a:pt x="4949" y="323"/>
                </a:lnTo>
                <a:lnTo>
                  <a:pt x="4950" y="325"/>
                </a:lnTo>
                <a:lnTo>
                  <a:pt x="4950" y="321"/>
                </a:lnTo>
                <a:lnTo>
                  <a:pt x="4951" y="323"/>
                </a:lnTo>
                <a:lnTo>
                  <a:pt x="4952" y="319"/>
                </a:lnTo>
                <a:lnTo>
                  <a:pt x="4952" y="318"/>
                </a:lnTo>
                <a:lnTo>
                  <a:pt x="4953" y="318"/>
                </a:lnTo>
                <a:lnTo>
                  <a:pt x="4953" y="314"/>
                </a:lnTo>
                <a:lnTo>
                  <a:pt x="4954" y="312"/>
                </a:lnTo>
                <a:lnTo>
                  <a:pt x="4955" y="311"/>
                </a:lnTo>
                <a:lnTo>
                  <a:pt x="4955" y="309"/>
                </a:lnTo>
                <a:lnTo>
                  <a:pt x="4956" y="303"/>
                </a:lnTo>
                <a:lnTo>
                  <a:pt x="4957" y="291"/>
                </a:lnTo>
                <a:lnTo>
                  <a:pt x="4957" y="298"/>
                </a:lnTo>
                <a:lnTo>
                  <a:pt x="4958" y="284"/>
                </a:lnTo>
                <a:lnTo>
                  <a:pt x="4958" y="291"/>
                </a:lnTo>
                <a:lnTo>
                  <a:pt x="4959" y="292"/>
                </a:lnTo>
                <a:lnTo>
                  <a:pt x="4960" y="300"/>
                </a:lnTo>
                <a:lnTo>
                  <a:pt x="4960" y="303"/>
                </a:lnTo>
                <a:lnTo>
                  <a:pt x="4961" y="316"/>
                </a:lnTo>
                <a:lnTo>
                  <a:pt x="4962" y="319"/>
                </a:lnTo>
                <a:lnTo>
                  <a:pt x="4962" y="320"/>
                </a:lnTo>
                <a:lnTo>
                  <a:pt x="4963" y="320"/>
                </a:lnTo>
                <a:lnTo>
                  <a:pt x="4963" y="319"/>
                </a:lnTo>
                <a:lnTo>
                  <a:pt x="4964" y="325"/>
                </a:lnTo>
                <a:lnTo>
                  <a:pt x="4964" y="322"/>
                </a:lnTo>
                <a:lnTo>
                  <a:pt x="4965" y="322"/>
                </a:lnTo>
                <a:lnTo>
                  <a:pt x="4965" y="323"/>
                </a:lnTo>
                <a:lnTo>
                  <a:pt x="4966" y="319"/>
                </a:lnTo>
                <a:lnTo>
                  <a:pt x="4967" y="320"/>
                </a:lnTo>
                <a:lnTo>
                  <a:pt x="4967" y="321"/>
                </a:lnTo>
                <a:lnTo>
                  <a:pt x="4968" y="319"/>
                </a:lnTo>
                <a:lnTo>
                  <a:pt x="4968" y="315"/>
                </a:lnTo>
                <a:lnTo>
                  <a:pt x="4969" y="333"/>
                </a:lnTo>
                <a:lnTo>
                  <a:pt x="4970" y="330"/>
                </a:lnTo>
                <a:lnTo>
                  <a:pt x="4970" y="286"/>
                </a:lnTo>
                <a:lnTo>
                  <a:pt x="4971" y="243"/>
                </a:lnTo>
                <a:lnTo>
                  <a:pt x="4971" y="199"/>
                </a:lnTo>
                <a:lnTo>
                  <a:pt x="4972" y="156"/>
                </a:lnTo>
                <a:lnTo>
                  <a:pt x="4973" y="200"/>
                </a:lnTo>
                <a:lnTo>
                  <a:pt x="4973" y="243"/>
                </a:lnTo>
                <a:lnTo>
                  <a:pt x="4974" y="287"/>
                </a:lnTo>
                <a:lnTo>
                  <a:pt x="4975" y="331"/>
                </a:lnTo>
                <a:lnTo>
                  <a:pt x="4975" y="374"/>
                </a:lnTo>
                <a:lnTo>
                  <a:pt x="4976" y="369"/>
                </a:lnTo>
                <a:lnTo>
                  <a:pt x="4976" y="370"/>
                </a:lnTo>
                <a:lnTo>
                  <a:pt x="4977" y="372"/>
                </a:lnTo>
                <a:lnTo>
                  <a:pt x="4978" y="371"/>
                </a:lnTo>
                <a:lnTo>
                  <a:pt x="4978" y="372"/>
                </a:lnTo>
                <a:lnTo>
                  <a:pt x="4979" y="373"/>
                </a:lnTo>
                <a:lnTo>
                  <a:pt x="4979" y="375"/>
                </a:lnTo>
                <a:lnTo>
                  <a:pt x="4980" y="376"/>
                </a:lnTo>
                <a:lnTo>
                  <a:pt x="4980" y="379"/>
                </a:lnTo>
                <a:lnTo>
                  <a:pt x="4981" y="380"/>
                </a:lnTo>
                <a:lnTo>
                  <a:pt x="4981" y="380"/>
                </a:lnTo>
                <a:lnTo>
                  <a:pt x="4982" y="384"/>
                </a:lnTo>
                <a:lnTo>
                  <a:pt x="4983" y="381"/>
                </a:lnTo>
                <a:lnTo>
                  <a:pt x="4983" y="382"/>
                </a:lnTo>
                <a:lnTo>
                  <a:pt x="4984" y="379"/>
                </a:lnTo>
                <a:lnTo>
                  <a:pt x="4984" y="376"/>
                </a:lnTo>
                <a:lnTo>
                  <a:pt x="4985" y="373"/>
                </a:lnTo>
                <a:lnTo>
                  <a:pt x="4986" y="368"/>
                </a:lnTo>
                <a:lnTo>
                  <a:pt x="4986" y="360"/>
                </a:lnTo>
                <a:lnTo>
                  <a:pt x="4987" y="352"/>
                </a:lnTo>
                <a:lnTo>
                  <a:pt x="4988" y="346"/>
                </a:lnTo>
                <a:lnTo>
                  <a:pt x="4988" y="335"/>
                </a:lnTo>
                <a:lnTo>
                  <a:pt x="4989" y="326"/>
                </a:lnTo>
                <a:lnTo>
                  <a:pt x="4989" y="317"/>
                </a:lnTo>
                <a:lnTo>
                  <a:pt x="4990" y="305"/>
                </a:lnTo>
                <a:lnTo>
                  <a:pt x="4991" y="302"/>
                </a:lnTo>
                <a:lnTo>
                  <a:pt x="4991" y="299"/>
                </a:lnTo>
                <a:lnTo>
                  <a:pt x="4992" y="302"/>
                </a:lnTo>
                <a:lnTo>
                  <a:pt x="4992" y="305"/>
                </a:lnTo>
                <a:lnTo>
                  <a:pt x="4993" y="310"/>
                </a:lnTo>
                <a:lnTo>
                  <a:pt x="4994" y="314"/>
                </a:lnTo>
                <a:lnTo>
                  <a:pt x="4994" y="314"/>
                </a:lnTo>
                <a:lnTo>
                  <a:pt x="4995" y="320"/>
                </a:lnTo>
                <a:lnTo>
                  <a:pt x="4995" y="316"/>
                </a:lnTo>
                <a:lnTo>
                  <a:pt x="4996" y="319"/>
                </a:lnTo>
                <a:lnTo>
                  <a:pt x="4996" y="317"/>
                </a:lnTo>
                <a:lnTo>
                  <a:pt x="4997" y="320"/>
                </a:lnTo>
                <a:lnTo>
                  <a:pt x="4997" y="321"/>
                </a:lnTo>
                <a:lnTo>
                  <a:pt x="4998" y="320"/>
                </a:lnTo>
                <a:lnTo>
                  <a:pt x="4999" y="320"/>
                </a:lnTo>
                <a:lnTo>
                  <a:pt x="4999" y="319"/>
                </a:lnTo>
                <a:lnTo>
                  <a:pt x="5000" y="322"/>
                </a:lnTo>
                <a:lnTo>
                  <a:pt x="5001" y="320"/>
                </a:lnTo>
                <a:lnTo>
                  <a:pt x="5001" y="323"/>
                </a:lnTo>
                <a:lnTo>
                  <a:pt x="5002" y="323"/>
                </a:lnTo>
                <a:lnTo>
                  <a:pt x="5002" y="323"/>
                </a:lnTo>
                <a:lnTo>
                  <a:pt x="5003" y="326"/>
                </a:lnTo>
                <a:lnTo>
                  <a:pt x="5004" y="323"/>
                </a:lnTo>
                <a:lnTo>
                  <a:pt x="5004" y="326"/>
                </a:lnTo>
                <a:lnTo>
                  <a:pt x="5005" y="324"/>
                </a:lnTo>
                <a:lnTo>
                  <a:pt x="5006" y="324"/>
                </a:lnTo>
                <a:lnTo>
                  <a:pt x="5006" y="325"/>
                </a:lnTo>
                <a:lnTo>
                  <a:pt x="5007" y="321"/>
                </a:lnTo>
                <a:lnTo>
                  <a:pt x="5007" y="325"/>
                </a:lnTo>
                <a:lnTo>
                  <a:pt x="5008" y="319"/>
                </a:lnTo>
                <a:lnTo>
                  <a:pt x="5008" y="321"/>
                </a:lnTo>
                <a:lnTo>
                  <a:pt x="5009" y="322"/>
                </a:lnTo>
                <a:lnTo>
                  <a:pt x="5010" y="322"/>
                </a:lnTo>
                <a:lnTo>
                  <a:pt x="5010" y="324"/>
                </a:lnTo>
                <a:lnTo>
                  <a:pt x="5011" y="320"/>
                </a:lnTo>
                <a:lnTo>
                  <a:pt x="5011" y="323"/>
                </a:lnTo>
                <a:lnTo>
                  <a:pt x="5012" y="319"/>
                </a:lnTo>
                <a:lnTo>
                  <a:pt x="5012" y="318"/>
                </a:lnTo>
                <a:lnTo>
                  <a:pt x="5013" y="314"/>
                </a:lnTo>
                <a:lnTo>
                  <a:pt x="5014" y="310"/>
                </a:lnTo>
                <a:lnTo>
                  <a:pt x="5014" y="314"/>
                </a:lnTo>
                <a:lnTo>
                  <a:pt x="5015" y="308"/>
                </a:lnTo>
                <a:lnTo>
                  <a:pt x="5015" y="297"/>
                </a:lnTo>
                <a:lnTo>
                  <a:pt x="5016" y="295"/>
                </a:lnTo>
                <a:lnTo>
                  <a:pt x="5017" y="296"/>
                </a:lnTo>
                <a:lnTo>
                  <a:pt x="5017" y="290"/>
                </a:lnTo>
                <a:lnTo>
                  <a:pt x="5018" y="296"/>
                </a:lnTo>
                <a:lnTo>
                  <a:pt x="5019" y="296"/>
                </a:lnTo>
                <a:lnTo>
                  <a:pt x="5019" y="300"/>
                </a:lnTo>
                <a:lnTo>
                  <a:pt x="5020" y="318"/>
                </a:lnTo>
                <a:lnTo>
                  <a:pt x="5020" y="319"/>
                </a:lnTo>
                <a:lnTo>
                  <a:pt x="5021" y="323"/>
                </a:lnTo>
                <a:lnTo>
                  <a:pt x="5022" y="325"/>
                </a:lnTo>
                <a:lnTo>
                  <a:pt x="5022" y="323"/>
                </a:lnTo>
                <a:lnTo>
                  <a:pt x="5023" y="326"/>
                </a:lnTo>
                <a:lnTo>
                  <a:pt x="5023" y="325"/>
                </a:lnTo>
                <a:lnTo>
                  <a:pt x="5024" y="326"/>
                </a:lnTo>
                <a:lnTo>
                  <a:pt x="5024" y="324"/>
                </a:lnTo>
                <a:lnTo>
                  <a:pt x="5025" y="325"/>
                </a:lnTo>
                <a:lnTo>
                  <a:pt x="5026" y="323"/>
                </a:lnTo>
                <a:lnTo>
                  <a:pt x="5026" y="320"/>
                </a:lnTo>
                <a:lnTo>
                  <a:pt x="5027" y="324"/>
                </a:lnTo>
                <a:lnTo>
                  <a:pt x="5027" y="317"/>
                </a:lnTo>
                <a:lnTo>
                  <a:pt x="5028" y="326"/>
                </a:lnTo>
                <a:lnTo>
                  <a:pt x="5028" y="342"/>
                </a:lnTo>
                <a:lnTo>
                  <a:pt x="5029" y="299"/>
                </a:lnTo>
                <a:lnTo>
                  <a:pt x="5030" y="256"/>
                </a:lnTo>
                <a:lnTo>
                  <a:pt x="5030" y="212"/>
                </a:lnTo>
                <a:lnTo>
                  <a:pt x="5031" y="169"/>
                </a:lnTo>
                <a:lnTo>
                  <a:pt x="5032" y="213"/>
                </a:lnTo>
                <a:lnTo>
                  <a:pt x="5032" y="256"/>
                </a:lnTo>
                <a:lnTo>
                  <a:pt x="5033" y="300"/>
                </a:lnTo>
                <a:lnTo>
                  <a:pt x="5033" y="344"/>
                </a:lnTo>
                <a:lnTo>
                  <a:pt x="5034" y="374"/>
                </a:lnTo>
                <a:lnTo>
                  <a:pt x="5035" y="367"/>
                </a:lnTo>
                <a:lnTo>
                  <a:pt x="5035" y="368"/>
                </a:lnTo>
                <a:lnTo>
                  <a:pt x="5036" y="369"/>
                </a:lnTo>
                <a:lnTo>
                  <a:pt x="5037" y="373"/>
                </a:lnTo>
                <a:lnTo>
                  <a:pt x="5037" y="372"/>
                </a:lnTo>
                <a:lnTo>
                  <a:pt x="5038" y="372"/>
                </a:lnTo>
                <a:lnTo>
                  <a:pt x="5038" y="372"/>
                </a:lnTo>
                <a:lnTo>
                  <a:pt x="5039" y="372"/>
                </a:lnTo>
                <a:lnTo>
                  <a:pt x="5039" y="376"/>
                </a:lnTo>
                <a:lnTo>
                  <a:pt x="5040" y="376"/>
                </a:lnTo>
                <a:lnTo>
                  <a:pt x="5040" y="379"/>
                </a:lnTo>
                <a:lnTo>
                  <a:pt x="5041" y="380"/>
                </a:lnTo>
                <a:lnTo>
                  <a:pt x="5042" y="380"/>
                </a:lnTo>
                <a:lnTo>
                  <a:pt x="5042" y="380"/>
                </a:lnTo>
                <a:lnTo>
                  <a:pt x="5043" y="377"/>
                </a:lnTo>
                <a:lnTo>
                  <a:pt x="5043" y="376"/>
                </a:lnTo>
                <a:lnTo>
                  <a:pt x="5044" y="372"/>
                </a:lnTo>
                <a:lnTo>
                  <a:pt x="5045" y="368"/>
                </a:lnTo>
                <a:lnTo>
                  <a:pt x="5045" y="361"/>
                </a:lnTo>
                <a:lnTo>
                  <a:pt x="5046" y="353"/>
                </a:lnTo>
                <a:lnTo>
                  <a:pt x="5046" y="348"/>
                </a:lnTo>
                <a:lnTo>
                  <a:pt x="5047" y="333"/>
                </a:lnTo>
                <a:lnTo>
                  <a:pt x="5048" y="326"/>
                </a:lnTo>
                <a:lnTo>
                  <a:pt x="5048" y="317"/>
                </a:lnTo>
                <a:lnTo>
                  <a:pt x="5049" y="307"/>
                </a:lnTo>
                <a:lnTo>
                  <a:pt x="5050" y="300"/>
                </a:lnTo>
                <a:lnTo>
                  <a:pt x="5050" y="297"/>
                </a:lnTo>
                <a:lnTo>
                  <a:pt x="5051" y="298"/>
                </a:lnTo>
                <a:lnTo>
                  <a:pt x="5051" y="298"/>
                </a:lnTo>
                <a:lnTo>
                  <a:pt x="5052" y="306"/>
                </a:lnTo>
                <a:lnTo>
                  <a:pt x="5053" y="308"/>
                </a:lnTo>
                <a:lnTo>
                  <a:pt x="5053" y="311"/>
                </a:lnTo>
                <a:lnTo>
                  <a:pt x="5054" y="317"/>
                </a:lnTo>
                <a:lnTo>
                  <a:pt x="5054" y="318"/>
                </a:lnTo>
                <a:lnTo>
                  <a:pt x="5055" y="322"/>
                </a:lnTo>
                <a:lnTo>
                  <a:pt x="5055" y="319"/>
                </a:lnTo>
                <a:lnTo>
                  <a:pt x="5056" y="320"/>
                </a:lnTo>
                <a:lnTo>
                  <a:pt x="5056" y="321"/>
                </a:lnTo>
                <a:lnTo>
                  <a:pt x="5057" y="321"/>
                </a:lnTo>
                <a:lnTo>
                  <a:pt x="5058" y="326"/>
                </a:lnTo>
                <a:lnTo>
                  <a:pt x="5058" y="320"/>
                </a:lnTo>
                <a:lnTo>
                  <a:pt x="5059" y="326"/>
                </a:lnTo>
                <a:lnTo>
                  <a:pt x="5059" y="323"/>
                </a:lnTo>
                <a:lnTo>
                  <a:pt x="5060" y="323"/>
                </a:lnTo>
                <a:lnTo>
                  <a:pt x="5061" y="325"/>
                </a:lnTo>
                <a:lnTo>
                  <a:pt x="5061" y="323"/>
                </a:lnTo>
                <a:lnTo>
                  <a:pt x="5062" y="326"/>
                </a:lnTo>
                <a:lnTo>
                  <a:pt x="5063" y="325"/>
                </a:lnTo>
                <a:lnTo>
                  <a:pt x="5063" y="329"/>
                </a:lnTo>
                <a:lnTo>
                  <a:pt x="5064" y="327"/>
                </a:lnTo>
                <a:lnTo>
                  <a:pt x="5064" y="328"/>
                </a:lnTo>
                <a:lnTo>
                  <a:pt x="5065" y="331"/>
                </a:lnTo>
                <a:lnTo>
                  <a:pt x="5066" y="331"/>
                </a:lnTo>
                <a:lnTo>
                  <a:pt x="5066" y="332"/>
                </a:lnTo>
                <a:lnTo>
                  <a:pt x="5067" y="331"/>
                </a:lnTo>
                <a:lnTo>
                  <a:pt x="5067" y="330"/>
                </a:lnTo>
                <a:lnTo>
                  <a:pt x="5068" y="330"/>
                </a:lnTo>
                <a:lnTo>
                  <a:pt x="5069" y="331"/>
                </a:lnTo>
                <a:lnTo>
                  <a:pt x="5069" y="326"/>
                </a:lnTo>
                <a:lnTo>
                  <a:pt x="5070" y="327"/>
                </a:lnTo>
                <a:lnTo>
                  <a:pt x="5070" y="325"/>
                </a:lnTo>
                <a:lnTo>
                  <a:pt x="5071" y="323"/>
                </a:lnTo>
                <a:lnTo>
                  <a:pt x="5071" y="323"/>
                </a:lnTo>
                <a:lnTo>
                  <a:pt x="5072" y="319"/>
                </a:lnTo>
                <a:lnTo>
                  <a:pt x="5073" y="317"/>
                </a:lnTo>
                <a:lnTo>
                  <a:pt x="5073" y="318"/>
                </a:lnTo>
                <a:lnTo>
                  <a:pt x="5074" y="314"/>
                </a:lnTo>
                <a:lnTo>
                  <a:pt x="5074" y="303"/>
                </a:lnTo>
                <a:lnTo>
                  <a:pt x="5075" y="296"/>
                </a:lnTo>
                <a:lnTo>
                  <a:pt x="5076" y="307"/>
                </a:lnTo>
                <a:lnTo>
                  <a:pt x="5076" y="294"/>
                </a:lnTo>
                <a:lnTo>
                  <a:pt x="5077" y="305"/>
                </a:lnTo>
                <a:lnTo>
                  <a:pt x="5077" y="303"/>
                </a:lnTo>
                <a:lnTo>
                  <a:pt x="5078" y="303"/>
                </a:lnTo>
                <a:lnTo>
                  <a:pt x="5079" y="322"/>
                </a:lnTo>
                <a:lnTo>
                  <a:pt x="5079" y="320"/>
                </a:lnTo>
                <a:lnTo>
                  <a:pt x="5080" y="326"/>
                </a:lnTo>
                <a:lnTo>
                  <a:pt x="5081" y="325"/>
                </a:lnTo>
                <a:lnTo>
                  <a:pt x="5081" y="326"/>
                </a:lnTo>
                <a:lnTo>
                  <a:pt x="5082" y="327"/>
                </a:lnTo>
                <a:lnTo>
                  <a:pt x="5082" y="326"/>
                </a:lnTo>
                <a:lnTo>
                  <a:pt x="5083" y="330"/>
                </a:lnTo>
                <a:lnTo>
                  <a:pt x="5083" y="329"/>
                </a:lnTo>
                <a:lnTo>
                  <a:pt x="5084" y="330"/>
                </a:lnTo>
                <a:lnTo>
                  <a:pt x="5085" y="326"/>
                </a:lnTo>
                <a:lnTo>
                  <a:pt x="5085" y="324"/>
                </a:lnTo>
                <a:lnTo>
                  <a:pt x="5086" y="329"/>
                </a:lnTo>
                <a:lnTo>
                  <a:pt x="5086" y="320"/>
                </a:lnTo>
                <a:lnTo>
                  <a:pt x="5087" y="323"/>
                </a:lnTo>
                <a:lnTo>
                  <a:pt x="5087" y="340"/>
                </a:lnTo>
                <a:lnTo>
                  <a:pt x="5088" y="317"/>
                </a:lnTo>
                <a:lnTo>
                  <a:pt x="5089" y="273"/>
                </a:lnTo>
                <a:lnTo>
                  <a:pt x="5089" y="230"/>
                </a:lnTo>
                <a:lnTo>
                  <a:pt x="5090" y="187"/>
                </a:lnTo>
                <a:lnTo>
                  <a:pt x="5091" y="143"/>
                </a:lnTo>
                <a:lnTo>
                  <a:pt x="5091" y="187"/>
                </a:lnTo>
                <a:lnTo>
                  <a:pt x="5092" y="230"/>
                </a:lnTo>
                <a:lnTo>
                  <a:pt x="5092" y="274"/>
                </a:lnTo>
                <a:lnTo>
                  <a:pt x="5093" y="318"/>
                </a:lnTo>
                <a:lnTo>
                  <a:pt x="5094" y="361"/>
                </a:lnTo>
                <a:lnTo>
                  <a:pt x="5094" y="373"/>
                </a:lnTo>
                <a:lnTo>
                  <a:pt x="5095" y="374"/>
                </a:lnTo>
                <a:lnTo>
                  <a:pt x="5095" y="376"/>
                </a:lnTo>
                <a:lnTo>
                  <a:pt x="5096" y="375"/>
                </a:lnTo>
                <a:lnTo>
                  <a:pt x="5097" y="375"/>
                </a:lnTo>
                <a:lnTo>
                  <a:pt x="5097" y="379"/>
                </a:lnTo>
                <a:lnTo>
                  <a:pt x="5098" y="378"/>
                </a:lnTo>
                <a:lnTo>
                  <a:pt x="5098" y="382"/>
                </a:lnTo>
                <a:lnTo>
                  <a:pt x="5099" y="382"/>
                </a:lnTo>
                <a:lnTo>
                  <a:pt x="5099" y="382"/>
                </a:lnTo>
                <a:lnTo>
                  <a:pt x="5100" y="385"/>
                </a:lnTo>
                <a:lnTo>
                  <a:pt x="5101" y="384"/>
                </a:lnTo>
                <a:lnTo>
                  <a:pt x="5101" y="385"/>
                </a:lnTo>
                <a:lnTo>
                  <a:pt x="5102" y="384"/>
                </a:lnTo>
                <a:lnTo>
                  <a:pt x="5102" y="384"/>
                </a:lnTo>
                <a:lnTo>
                  <a:pt x="5103" y="381"/>
                </a:lnTo>
                <a:lnTo>
                  <a:pt x="5104" y="376"/>
                </a:lnTo>
                <a:lnTo>
                  <a:pt x="5104" y="374"/>
                </a:lnTo>
                <a:lnTo>
                  <a:pt x="5105" y="365"/>
                </a:lnTo>
                <a:lnTo>
                  <a:pt x="5105" y="361"/>
                </a:lnTo>
                <a:lnTo>
                  <a:pt x="5106" y="348"/>
                </a:lnTo>
                <a:lnTo>
                  <a:pt x="5107" y="340"/>
                </a:lnTo>
                <a:lnTo>
                  <a:pt x="5107" y="331"/>
                </a:lnTo>
                <a:lnTo>
                  <a:pt x="5108" y="319"/>
                </a:lnTo>
                <a:lnTo>
                  <a:pt x="5108" y="314"/>
                </a:lnTo>
                <a:lnTo>
                  <a:pt x="5109" y="305"/>
                </a:lnTo>
                <a:lnTo>
                  <a:pt x="5110" y="307"/>
                </a:lnTo>
                <a:lnTo>
                  <a:pt x="5110" y="305"/>
                </a:lnTo>
                <a:lnTo>
                  <a:pt x="5111" y="310"/>
                </a:lnTo>
                <a:lnTo>
                  <a:pt x="5112" y="314"/>
                </a:lnTo>
                <a:lnTo>
                  <a:pt x="5112" y="316"/>
                </a:lnTo>
                <a:lnTo>
                  <a:pt x="5113" y="321"/>
                </a:lnTo>
                <a:lnTo>
                  <a:pt x="5113" y="320"/>
                </a:lnTo>
                <a:lnTo>
                  <a:pt x="5114" y="322"/>
                </a:lnTo>
                <a:lnTo>
                  <a:pt x="5114" y="322"/>
                </a:lnTo>
                <a:lnTo>
                  <a:pt x="5115" y="321"/>
                </a:lnTo>
                <a:lnTo>
                  <a:pt x="5116" y="323"/>
                </a:lnTo>
                <a:lnTo>
                  <a:pt x="5116" y="324"/>
                </a:lnTo>
                <a:lnTo>
                  <a:pt x="5117" y="325"/>
                </a:lnTo>
                <a:lnTo>
                  <a:pt x="5117" y="322"/>
                </a:lnTo>
                <a:lnTo>
                  <a:pt x="5118" y="325"/>
                </a:lnTo>
                <a:lnTo>
                  <a:pt x="5118" y="324"/>
                </a:lnTo>
                <a:lnTo>
                  <a:pt x="5119" y="323"/>
                </a:lnTo>
                <a:lnTo>
                  <a:pt x="5120" y="325"/>
                </a:lnTo>
                <a:lnTo>
                  <a:pt x="5120" y="324"/>
                </a:lnTo>
                <a:lnTo>
                  <a:pt x="5121" y="327"/>
                </a:lnTo>
                <a:lnTo>
                  <a:pt x="5122" y="326"/>
                </a:lnTo>
                <a:lnTo>
                  <a:pt x="5122" y="329"/>
                </a:lnTo>
                <a:lnTo>
                  <a:pt x="5123" y="328"/>
                </a:lnTo>
                <a:lnTo>
                  <a:pt x="5123" y="326"/>
                </a:lnTo>
                <a:lnTo>
                  <a:pt x="5124" y="330"/>
                </a:lnTo>
                <a:lnTo>
                  <a:pt x="5125" y="325"/>
                </a:lnTo>
                <a:lnTo>
                  <a:pt x="5125" y="328"/>
                </a:lnTo>
                <a:lnTo>
                  <a:pt x="5126" y="326"/>
                </a:lnTo>
                <a:lnTo>
                  <a:pt x="5126" y="325"/>
                </a:lnTo>
                <a:lnTo>
                  <a:pt x="5127" y="325"/>
                </a:lnTo>
                <a:lnTo>
                  <a:pt x="5128" y="323"/>
                </a:lnTo>
                <a:lnTo>
                  <a:pt x="5128" y="324"/>
                </a:lnTo>
                <a:lnTo>
                  <a:pt x="5129" y="320"/>
                </a:lnTo>
                <a:lnTo>
                  <a:pt x="5129" y="323"/>
                </a:lnTo>
                <a:lnTo>
                  <a:pt x="5130" y="319"/>
                </a:lnTo>
                <a:lnTo>
                  <a:pt x="5130" y="318"/>
                </a:lnTo>
                <a:lnTo>
                  <a:pt x="5131" y="319"/>
                </a:lnTo>
                <a:lnTo>
                  <a:pt x="5132" y="315"/>
                </a:lnTo>
                <a:lnTo>
                  <a:pt x="5132" y="315"/>
                </a:lnTo>
                <a:lnTo>
                  <a:pt x="5133" y="313"/>
                </a:lnTo>
                <a:lnTo>
                  <a:pt x="5133" y="305"/>
                </a:lnTo>
                <a:lnTo>
                  <a:pt x="5134" y="304"/>
                </a:lnTo>
                <a:lnTo>
                  <a:pt x="5135" y="287"/>
                </a:lnTo>
                <a:lnTo>
                  <a:pt x="5135" y="304"/>
                </a:lnTo>
                <a:lnTo>
                  <a:pt x="5136" y="284"/>
                </a:lnTo>
                <a:lnTo>
                  <a:pt x="5136" y="293"/>
                </a:lnTo>
                <a:lnTo>
                  <a:pt x="5137" y="295"/>
                </a:lnTo>
                <a:lnTo>
                  <a:pt x="5138" y="298"/>
                </a:lnTo>
                <a:lnTo>
                  <a:pt x="5138" y="305"/>
                </a:lnTo>
                <a:lnTo>
                  <a:pt x="5139" y="311"/>
                </a:lnTo>
                <a:lnTo>
                  <a:pt x="5139" y="319"/>
                </a:lnTo>
                <a:lnTo>
                  <a:pt x="5140" y="317"/>
                </a:lnTo>
                <a:lnTo>
                  <a:pt x="5141" y="318"/>
                </a:lnTo>
                <a:lnTo>
                  <a:pt x="5141" y="320"/>
                </a:lnTo>
                <a:lnTo>
                  <a:pt x="5142" y="320"/>
                </a:lnTo>
                <a:lnTo>
                  <a:pt x="5143" y="323"/>
                </a:lnTo>
                <a:lnTo>
                  <a:pt x="5143" y="317"/>
                </a:lnTo>
                <a:lnTo>
                  <a:pt x="5144" y="320"/>
                </a:lnTo>
                <a:lnTo>
                  <a:pt x="5144" y="317"/>
                </a:lnTo>
                <a:lnTo>
                  <a:pt x="5145" y="317"/>
                </a:lnTo>
                <a:lnTo>
                  <a:pt x="5145" y="315"/>
                </a:lnTo>
                <a:lnTo>
                  <a:pt x="5146" y="312"/>
                </a:lnTo>
                <a:lnTo>
                  <a:pt x="5146" y="314"/>
                </a:lnTo>
                <a:lnTo>
                  <a:pt x="5147" y="333"/>
                </a:lnTo>
                <a:lnTo>
                  <a:pt x="5148" y="314"/>
                </a:lnTo>
                <a:lnTo>
                  <a:pt x="5148" y="271"/>
                </a:lnTo>
                <a:lnTo>
                  <a:pt x="5149" y="227"/>
                </a:lnTo>
                <a:lnTo>
                  <a:pt x="5149" y="184"/>
                </a:lnTo>
                <a:lnTo>
                  <a:pt x="5150" y="140"/>
                </a:lnTo>
                <a:lnTo>
                  <a:pt x="5151" y="184"/>
                </a:lnTo>
                <a:lnTo>
                  <a:pt x="5151" y="228"/>
                </a:lnTo>
                <a:lnTo>
                  <a:pt x="5152" y="271"/>
                </a:lnTo>
                <a:lnTo>
                  <a:pt x="5153" y="315"/>
                </a:lnTo>
                <a:lnTo>
                  <a:pt x="5153" y="359"/>
                </a:lnTo>
                <a:lnTo>
                  <a:pt x="5154" y="367"/>
                </a:lnTo>
                <a:lnTo>
                  <a:pt x="5154" y="367"/>
                </a:lnTo>
                <a:lnTo>
                  <a:pt x="5155" y="368"/>
                </a:lnTo>
                <a:lnTo>
                  <a:pt x="5156" y="367"/>
                </a:lnTo>
                <a:lnTo>
                  <a:pt x="5156" y="370"/>
                </a:lnTo>
                <a:lnTo>
                  <a:pt x="5157" y="370"/>
                </a:lnTo>
                <a:lnTo>
                  <a:pt x="5157" y="370"/>
                </a:lnTo>
                <a:lnTo>
                  <a:pt x="5158" y="372"/>
                </a:lnTo>
                <a:lnTo>
                  <a:pt x="5159" y="372"/>
                </a:lnTo>
                <a:lnTo>
                  <a:pt x="5159" y="376"/>
                </a:lnTo>
                <a:lnTo>
                  <a:pt x="5160" y="376"/>
                </a:lnTo>
                <a:lnTo>
                  <a:pt x="5160" y="378"/>
                </a:lnTo>
                <a:lnTo>
                  <a:pt x="5161" y="378"/>
                </a:lnTo>
                <a:lnTo>
                  <a:pt x="5161" y="378"/>
                </a:lnTo>
                <a:lnTo>
                  <a:pt x="5162" y="377"/>
                </a:lnTo>
                <a:lnTo>
                  <a:pt x="5162" y="375"/>
                </a:lnTo>
                <a:lnTo>
                  <a:pt x="5163" y="374"/>
                </a:lnTo>
                <a:lnTo>
                  <a:pt x="5164" y="370"/>
                </a:lnTo>
                <a:lnTo>
                  <a:pt x="5164" y="359"/>
                </a:lnTo>
                <a:lnTo>
                  <a:pt x="5165" y="356"/>
                </a:lnTo>
                <a:lnTo>
                  <a:pt x="5166" y="346"/>
                </a:lnTo>
                <a:lnTo>
                  <a:pt x="5166" y="339"/>
                </a:lnTo>
                <a:lnTo>
                  <a:pt x="5167" y="330"/>
                </a:lnTo>
                <a:lnTo>
                  <a:pt x="5167" y="319"/>
                </a:lnTo>
                <a:lnTo>
                  <a:pt x="5168" y="311"/>
                </a:lnTo>
                <a:lnTo>
                  <a:pt x="5169" y="305"/>
                </a:lnTo>
                <a:lnTo>
                  <a:pt x="5169" y="304"/>
                </a:lnTo>
                <a:lnTo>
                  <a:pt x="5170" y="304"/>
                </a:lnTo>
                <a:lnTo>
                  <a:pt x="5171" y="310"/>
                </a:lnTo>
                <a:lnTo>
                  <a:pt x="5171" y="308"/>
                </a:lnTo>
                <a:lnTo>
                  <a:pt x="5172" y="312"/>
                </a:lnTo>
                <a:lnTo>
                  <a:pt x="5172" y="316"/>
                </a:lnTo>
                <a:lnTo>
                  <a:pt x="5173" y="316"/>
                </a:lnTo>
                <a:lnTo>
                  <a:pt x="5173" y="317"/>
                </a:lnTo>
                <a:lnTo>
                  <a:pt x="5174" y="317"/>
                </a:lnTo>
                <a:lnTo>
                  <a:pt x="5175" y="323"/>
                </a:lnTo>
                <a:lnTo>
                  <a:pt x="5175" y="320"/>
                </a:lnTo>
                <a:lnTo>
                  <a:pt x="5176" y="322"/>
                </a:lnTo>
                <a:lnTo>
                  <a:pt x="5176" y="321"/>
                </a:lnTo>
                <a:lnTo>
                  <a:pt x="5177" y="321"/>
                </a:lnTo>
                <a:lnTo>
                  <a:pt x="5177" y="323"/>
                </a:lnTo>
                <a:lnTo>
                  <a:pt x="5178" y="316"/>
                </a:lnTo>
                <a:lnTo>
                  <a:pt x="5179" y="324"/>
                </a:lnTo>
                <a:lnTo>
                  <a:pt x="5179" y="323"/>
                </a:lnTo>
                <a:lnTo>
                  <a:pt x="5180" y="325"/>
                </a:lnTo>
                <a:lnTo>
                  <a:pt x="5180" y="320"/>
                </a:lnTo>
                <a:lnTo>
                  <a:pt x="5181" y="326"/>
                </a:lnTo>
                <a:lnTo>
                  <a:pt x="5182" y="325"/>
                </a:lnTo>
                <a:lnTo>
                  <a:pt x="5182" y="328"/>
                </a:lnTo>
                <a:lnTo>
                  <a:pt x="5183" y="332"/>
                </a:lnTo>
                <a:lnTo>
                  <a:pt x="5184" y="331"/>
                </a:lnTo>
                <a:lnTo>
                  <a:pt x="5184" y="331"/>
                </a:lnTo>
                <a:lnTo>
                  <a:pt x="5185" y="330"/>
                </a:lnTo>
                <a:lnTo>
                  <a:pt x="5185" y="331"/>
                </a:lnTo>
                <a:lnTo>
                  <a:pt x="5186" y="332"/>
                </a:lnTo>
                <a:lnTo>
                  <a:pt x="5187" y="330"/>
                </a:lnTo>
                <a:lnTo>
                  <a:pt x="5187" y="327"/>
                </a:lnTo>
                <a:lnTo>
                  <a:pt x="5188" y="328"/>
                </a:lnTo>
                <a:lnTo>
                  <a:pt x="5188" y="330"/>
                </a:lnTo>
                <a:lnTo>
                  <a:pt x="5189" y="329"/>
                </a:lnTo>
                <a:lnTo>
                  <a:pt x="5189" y="325"/>
                </a:lnTo>
                <a:lnTo>
                  <a:pt x="5190" y="328"/>
                </a:lnTo>
                <a:lnTo>
                  <a:pt x="5191" y="321"/>
                </a:lnTo>
                <a:lnTo>
                  <a:pt x="5191" y="322"/>
                </a:lnTo>
                <a:lnTo>
                  <a:pt x="5192" y="316"/>
                </a:lnTo>
                <a:lnTo>
                  <a:pt x="5192" y="317"/>
                </a:lnTo>
                <a:lnTo>
                  <a:pt x="5193" y="315"/>
                </a:lnTo>
                <a:lnTo>
                  <a:pt x="5193" y="300"/>
                </a:lnTo>
                <a:lnTo>
                  <a:pt x="5194" y="306"/>
                </a:lnTo>
                <a:lnTo>
                  <a:pt x="5195" y="293"/>
                </a:lnTo>
                <a:lnTo>
                  <a:pt x="5195" y="302"/>
                </a:lnTo>
                <a:lnTo>
                  <a:pt x="5196" y="303"/>
                </a:lnTo>
                <a:lnTo>
                  <a:pt x="5197" y="301"/>
                </a:lnTo>
                <a:lnTo>
                  <a:pt x="5197" y="314"/>
                </a:lnTo>
                <a:lnTo>
                  <a:pt x="5198" y="317"/>
                </a:lnTo>
                <a:lnTo>
                  <a:pt x="5198" y="326"/>
                </a:lnTo>
                <a:lnTo>
                  <a:pt x="5199" y="325"/>
                </a:lnTo>
                <a:lnTo>
                  <a:pt x="5200" y="327"/>
                </a:lnTo>
                <a:lnTo>
                  <a:pt x="5200" y="328"/>
                </a:lnTo>
                <a:lnTo>
                  <a:pt x="5201" y="327"/>
                </a:lnTo>
                <a:lnTo>
                  <a:pt x="5202" y="333"/>
                </a:lnTo>
                <a:lnTo>
                  <a:pt x="5202" y="327"/>
                </a:lnTo>
                <a:lnTo>
                  <a:pt x="5203" y="331"/>
                </a:lnTo>
                <a:lnTo>
                  <a:pt x="5203" y="330"/>
                </a:lnTo>
                <a:lnTo>
                  <a:pt x="5204" y="327"/>
                </a:lnTo>
                <a:lnTo>
                  <a:pt x="5204" y="328"/>
                </a:lnTo>
                <a:lnTo>
                  <a:pt x="5205" y="323"/>
                </a:lnTo>
                <a:lnTo>
                  <a:pt x="5205" y="325"/>
                </a:lnTo>
                <a:lnTo>
                  <a:pt x="5206" y="323"/>
                </a:lnTo>
                <a:lnTo>
                  <a:pt x="5207" y="344"/>
                </a:lnTo>
                <a:lnTo>
                  <a:pt x="5207" y="317"/>
                </a:lnTo>
                <a:lnTo>
                  <a:pt x="5208" y="274"/>
                </a:lnTo>
                <a:lnTo>
                  <a:pt x="5208" y="230"/>
                </a:lnTo>
                <a:lnTo>
                  <a:pt x="5209" y="187"/>
                </a:lnTo>
                <a:lnTo>
                  <a:pt x="5210" y="144"/>
                </a:lnTo>
                <a:lnTo>
                  <a:pt x="5210" y="187"/>
                </a:lnTo>
                <a:lnTo>
                  <a:pt x="5211" y="231"/>
                </a:lnTo>
                <a:lnTo>
                  <a:pt x="5211" y="275"/>
                </a:lnTo>
                <a:lnTo>
                  <a:pt x="5212" y="318"/>
                </a:lnTo>
                <a:lnTo>
                  <a:pt x="5213" y="362"/>
                </a:lnTo>
                <a:lnTo>
                  <a:pt x="5213" y="370"/>
                </a:lnTo>
                <a:lnTo>
                  <a:pt x="5214" y="371"/>
                </a:lnTo>
                <a:lnTo>
                  <a:pt x="5215" y="372"/>
                </a:lnTo>
                <a:lnTo>
                  <a:pt x="5215" y="372"/>
                </a:lnTo>
                <a:lnTo>
                  <a:pt x="5216" y="374"/>
                </a:lnTo>
                <a:lnTo>
                  <a:pt x="5216" y="372"/>
                </a:lnTo>
                <a:lnTo>
                  <a:pt x="5217" y="376"/>
                </a:lnTo>
                <a:lnTo>
                  <a:pt x="5218" y="376"/>
                </a:lnTo>
                <a:lnTo>
                  <a:pt x="5218" y="380"/>
                </a:lnTo>
                <a:lnTo>
                  <a:pt x="5219" y="381"/>
                </a:lnTo>
                <a:lnTo>
                  <a:pt x="5219" y="381"/>
                </a:lnTo>
                <a:lnTo>
                  <a:pt x="5220" y="382"/>
                </a:lnTo>
                <a:lnTo>
                  <a:pt x="5220" y="380"/>
                </a:lnTo>
                <a:lnTo>
                  <a:pt x="5221" y="382"/>
                </a:lnTo>
                <a:lnTo>
                  <a:pt x="5221" y="379"/>
                </a:lnTo>
                <a:lnTo>
                  <a:pt x="5222" y="377"/>
                </a:lnTo>
                <a:lnTo>
                  <a:pt x="5223" y="373"/>
                </a:lnTo>
                <a:lnTo>
                  <a:pt x="5223" y="366"/>
                </a:lnTo>
                <a:lnTo>
                  <a:pt x="5224" y="362"/>
                </a:lnTo>
                <a:lnTo>
                  <a:pt x="5224" y="351"/>
                </a:lnTo>
                <a:lnTo>
                  <a:pt x="5225" y="345"/>
                </a:lnTo>
                <a:lnTo>
                  <a:pt x="5226" y="334"/>
                </a:lnTo>
                <a:lnTo>
                  <a:pt x="5226" y="326"/>
                </a:lnTo>
                <a:lnTo>
                  <a:pt x="5227" y="316"/>
                </a:lnTo>
                <a:lnTo>
                  <a:pt x="5228" y="308"/>
                </a:lnTo>
                <a:lnTo>
                  <a:pt x="5228" y="307"/>
                </a:lnTo>
                <a:lnTo>
                  <a:pt x="5229" y="304"/>
                </a:lnTo>
                <a:lnTo>
                  <a:pt x="5229" y="312"/>
                </a:lnTo>
                <a:lnTo>
                  <a:pt x="5230" y="314"/>
                </a:lnTo>
                <a:lnTo>
                  <a:pt x="5231" y="318"/>
                </a:lnTo>
                <a:lnTo>
                  <a:pt x="5231" y="321"/>
                </a:lnTo>
                <a:lnTo>
                  <a:pt x="5232" y="320"/>
                </a:lnTo>
                <a:lnTo>
                  <a:pt x="5232" y="325"/>
                </a:lnTo>
                <a:lnTo>
                  <a:pt x="5233" y="322"/>
                </a:lnTo>
                <a:lnTo>
                  <a:pt x="5234" y="325"/>
                </a:lnTo>
                <a:lnTo>
                  <a:pt x="5234" y="325"/>
                </a:lnTo>
                <a:lnTo>
                  <a:pt x="5235" y="326"/>
                </a:lnTo>
                <a:lnTo>
                  <a:pt x="5235" y="326"/>
                </a:lnTo>
                <a:lnTo>
                  <a:pt x="5236" y="327"/>
                </a:lnTo>
                <a:lnTo>
                  <a:pt x="5236" y="330"/>
                </a:lnTo>
                <a:lnTo>
                  <a:pt x="5237" y="327"/>
                </a:lnTo>
                <a:lnTo>
                  <a:pt x="5237" y="330"/>
                </a:lnTo>
                <a:lnTo>
                  <a:pt x="5238" y="330"/>
                </a:lnTo>
                <a:lnTo>
                  <a:pt x="5239" y="329"/>
                </a:lnTo>
                <a:lnTo>
                  <a:pt x="5239" y="332"/>
                </a:lnTo>
                <a:lnTo>
                  <a:pt x="5240" y="330"/>
                </a:lnTo>
                <a:lnTo>
                  <a:pt x="5241" y="332"/>
                </a:lnTo>
                <a:lnTo>
                  <a:pt x="5241" y="330"/>
                </a:lnTo>
                <a:lnTo>
                  <a:pt x="5242" y="330"/>
                </a:lnTo>
                <a:lnTo>
                  <a:pt x="5242" y="333"/>
                </a:lnTo>
                <a:lnTo>
                  <a:pt x="5243" y="329"/>
                </a:lnTo>
                <a:lnTo>
                  <a:pt x="5244" y="330"/>
                </a:lnTo>
                <a:lnTo>
                  <a:pt x="5244" y="330"/>
                </a:lnTo>
                <a:lnTo>
                  <a:pt x="5245" y="327"/>
                </a:lnTo>
                <a:lnTo>
                  <a:pt x="5246" y="325"/>
                </a:lnTo>
                <a:lnTo>
                  <a:pt x="5246" y="323"/>
                </a:lnTo>
                <a:lnTo>
                  <a:pt x="5247" y="323"/>
                </a:lnTo>
                <a:lnTo>
                  <a:pt x="5247" y="320"/>
                </a:lnTo>
                <a:lnTo>
                  <a:pt x="5248" y="324"/>
                </a:lnTo>
                <a:lnTo>
                  <a:pt x="5248" y="320"/>
                </a:lnTo>
                <a:lnTo>
                  <a:pt x="5249" y="320"/>
                </a:lnTo>
                <a:lnTo>
                  <a:pt x="5250" y="320"/>
                </a:lnTo>
                <a:lnTo>
                  <a:pt x="5250" y="317"/>
                </a:lnTo>
                <a:lnTo>
                  <a:pt x="5251" y="317"/>
                </a:lnTo>
                <a:lnTo>
                  <a:pt x="5251" y="312"/>
                </a:lnTo>
                <a:lnTo>
                  <a:pt x="5252" y="310"/>
                </a:lnTo>
                <a:lnTo>
                  <a:pt x="5252" y="308"/>
                </a:lnTo>
                <a:lnTo>
                  <a:pt x="5253" y="290"/>
                </a:lnTo>
                <a:lnTo>
                  <a:pt x="5254" y="305"/>
                </a:lnTo>
                <a:lnTo>
                  <a:pt x="5254" y="287"/>
                </a:lnTo>
                <a:lnTo>
                  <a:pt x="5255" y="297"/>
                </a:lnTo>
                <a:lnTo>
                  <a:pt x="5255" y="298"/>
                </a:lnTo>
                <a:lnTo>
                  <a:pt x="5256" y="303"/>
                </a:lnTo>
                <a:lnTo>
                  <a:pt x="5257" y="308"/>
                </a:lnTo>
                <a:lnTo>
                  <a:pt x="5257" y="316"/>
                </a:lnTo>
                <a:lnTo>
                  <a:pt x="5258" y="321"/>
                </a:lnTo>
                <a:lnTo>
                  <a:pt x="5259" y="322"/>
                </a:lnTo>
                <a:lnTo>
                  <a:pt x="5259" y="323"/>
                </a:lnTo>
                <a:lnTo>
                  <a:pt x="5260" y="321"/>
                </a:lnTo>
                <a:lnTo>
                  <a:pt x="5260" y="323"/>
                </a:lnTo>
                <a:lnTo>
                  <a:pt x="5261" y="323"/>
                </a:lnTo>
                <a:lnTo>
                  <a:pt x="5262" y="323"/>
                </a:lnTo>
                <a:lnTo>
                  <a:pt x="5262" y="326"/>
                </a:lnTo>
                <a:lnTo>
                  <a:pt x="5263" y="322"/>
                </a:lnTo>
                <a:lnTo>
                  <a:pt x="5263" y="322"/>
                </a:lnTo>
                <a:lnTo>
                  <a:pt x="5264" y="320"/>
                </a:lnTo>
                <a:lnTo>
                  <a:pt x="5265" y="318"/>
                </a:lnTo>
                <a:lnTo>
                  <a:pt x="5265" y="317"/>
                </a:lnTo>
                <a:lnTo>
                  <a:pt x="5266" y="335"/>
                </a:lnTo>
                <a:lnTo>
                  <a:pt x="5266" y="316"/>
                </a:lnTo>
                <a:lnTo>
                  <a:pt x="5267" y="272"/>
                </a:lnTo>
                <a:lnTo>
                  <a:pt x="5267" y="229"/>
                </a:lnTo>
                <a:lnTo>
                  <a:pt x="5268" y="186"/>
                </a:lnTo>
                <a:lnTo>
                  <a:pt x="5268" y="142"/>
                </a:lnTo>
                <a:lnTo>
                  <a:pt x="5269" y="186"/>
                </a:lnTo>
                <a:lnTo>
                  <a:pt x="5270" y="230"/>
                </a:lnTo>
                <a:lnTo>
                  <a:pt x="5270" y="274"/>
                </a:lnTo>
                <a:lnTo>
                  <a:pt x="5271" y="317"/>
                </a:lnTo>
                <a:lnTo>
                  <a:pt x="5272" y="361"/>
                </a:lnTo>
                <a:lnTo>
                  <a:pt x="5272" y="367"/>
                </a:lnTo>
                <a:lnTo>
                  <a:pt x="5273" y="370"/>
                </a:lnTo>
                <a:lnTo>
                  <a:pt x="5273" y="370"/>
                </a:lnTo>
                <a:lnTo>
                  <a:pt x="5274" y="369"/>
                </a:lnTo>
                <a:lnTo>
                  <a:pt x="5275" y="373"/>
                </a:lnTo>
                <a:lnTo>
                  <a:pt x="5275" y="370"/>
                </a:lnTo>
                <a:lnTo>
                  <a:pt x="5276" y="372"/>
                </a:lnTo>
                <a:lnTo>
                  <a:pt x="5277" y="374"/>
                </a:lnTo>
                <a:lnTo>
                  <a:pt x="5277" y="374"/>
                </a:lnTo>
                <a:lnTo>
                  <a:pt x="5278" y="376"/>
                </a:lnTo>
                <a:lnTo>
                  <a:pt x="5278" y="375"/>
                </a:lnTo>
                <a:lnTo>
                  <a:pt x="5279" y="378"/>
                </a:lnTo>
                <a:lnTo>
                  <a:pt x="5279" y="377"/>
                </a:lnTo>
                <a:lnTo>
                  <a:pt x="5280" y="378"/>
                </a:lnTo>
                <a:lnTo>
                  <a:pt x="5281" y="376"/>
                </a:lnTo>
                <a:lnTo>
                  <a:pt x="5281" y="371"/>
                </a:lnTo>
                <a:lnTo>
                  <a:pt x="5282" y="369"/>
                </a:lnTo>
                <a:lnTo>
                  <a:pt x="5282" y="363"/>
                </a:lnTo>
                <a:lnTo>
                  <a:pt x="5283" y="357"/>
                </a:lnTo>
                <a:lnTo>
                  <a:pt x="5283" y="348"/>
                </a:lnTo>
                <a:lnTo>
                  <a:pt x="5284" y="338"/>
                </a:lnTo>
                <a:lnTo>
                  <a:pt x="5285" y="331"/>
                </a:lnTo>
                <a:lnTo>
                  <a:pt x="5285" y="318"/>
                </a:lnTo>
                <a:lnTo>
                  <a:pt x="5286" y="313"/>
                </a:lnTo>
                <a:lnTo>
                  <a:pt x="5286" y="300"/>
                </a:lnTo>
                <a:lnTo>
                  <a:pt x="5287" y="296"/>
                </a:lnTo>
                <a:lnTo>
                  <a:pt x="5288" y="294"/>
                </a:lnTo>
                <a:lnTo>
                  <a:pt x="5288" y="293"/>
                </a:lnTo>
                <a:lnTo>
                  <a:pt x="5289" y="302"/>
                </a:lnTo>
                <a:lnTo>
                  <a:pt x="5290" y="302"/>
                </a:lnTo>
                <a:lnTo>
                  <a:pt x="5290" y="307"/>
                </a:lnTo>
                <a:lnTo>
                  <a:pt x="5291" y="308"/>
                </a:lnTo>
                <a:lnTo>
                  <a:pt x="5291" y="308"/>
                </a:lnTo>
                <a:lnTo>
                  <a:pt x="5292" y="310"/>
                </a:lnTo>
                <a:lnTo>
                  <a:pt x="5293" y="312"/>
                </a:lnTo>
                <a:lnTo>
                  <a:pt x="5293" y="316"/>
                </a:lnTo>
                <a:lnTo>
                  <a:pt x="5294" y="311"/>
                </a:lnTo>
                <a:lnTo>
                  <a:pt x="5294" y="311"/>
                </a:lnTo>
                <a:lnTo>
                  <a:pt x="5295" y="314"/>
                </a:lnTo>
                <a:lnTo>
                  <a:pt x="5295" y="314"/>
                </a:lnTo>
                <a:lnTo>
                  <a:pt x="5296" y="317"/>
                </a:lnTo>
                <a:lnTo>
                  <a:pt x="5297" y="312"/>
                </a:lnTo>
                <a:lnTo>
                  <a:pt x="5297" y="318"/>
                </a:lnTo>
                <a:lnTo>
                  <a:pt x="5298" y="316"/>
                </a:lnTo>
                <a:lnTo>
                  <a:pt x="5298" y="316"/>
                </a:lnTo>
                <a:lnTo>
                  <a:pt x="5299" y="317"/>
                </a:lnTo>
                <a:lnTo>
                  <a:pt x="5299" y="319"/>
                </a:lnTo>
                <a:lnTo>
                  <a:pt x="5300" y="322"/>
                </a:lnTo>
                <a:lnTo>
                  <a:pt x="5301" y="321"/>
                </a:lnTo>
                <a:lnTo>
                  <a:pt x="5301" y="324"/>
                </a:lnTo>
                <a:lnTo>
                  <a:pt x="5302" y="325"/>
                </a:lnTo>
                <a:lnTo>
                  <a:pt x="5303" y="326"/>
                </a:lnTo>
                <a:lnTo>
                  <a:pt x="5303" y="330"/>
                </a:lnTo>
                <a:lnTo>
                  <a:pt x="5304" y="327"/>
                </a:lnTo>
                <a:lnTo>
                  <a:pt x="5304" y="328"/>
                </a:lnTo>
                <a:lnTo>
                  <a:pt x="5305" y="325"/>
                </a:lnTo>
                <a:lnTo>
                  <a:pt x="5306" y="330"/>
                </a:lnTo>
                <a:lnTo>
                  <a:pt x="5306" y="324"/>
                </a:lnTo>
                <a:lnTo>
                  <a:pt x="5307" y="325"/>
                </a:lnTo>
                <a:lnTo>
                  <a:pt x="5308" y="327"/>
                </a:lnTo>
                <a:lnTo>
                  <a:pt x="5308" y="323"/>
                </a:lnTo>
                <a:lnTo>
                  <a:pt x="5309" y="326"/>
                </a:lnTo>
                <a:lnTo>
                  <a:pt x="5309" y="322"/>
                </a:lnTo>
                <a:lnTo>
                  <a:pt x="5310" y="319"/>
                </a:lnTo>
                <a:lnTo>
                  <a:pt x="5310" y="319"/>
                </a:lnTo>
                <a:lnTo>
                  <a:pt x="5311" y="315"/>
                </a:lnTo>
                <a:lnTo>
                  <a:pt x="5311" y="315"/>
                </a:lnTo>
                <a:lnTo>
                  <a:pt x="5312" y="312"/>
                </a:lnTo>
                <a:lnTo>
                  <a:pt x="5313" y="297"/>
                </a:lnTo>
                <a:lnTo>
                  <a:pt x="5313" y="305"/>
                </a:lnTo>
                <a:lnTo>
                  <a:pt x="5314" y="295"/>
                </a:lnTo>
                <a:lnTo>
                  <a:pt x="5314" y="297"/>
                </a:lnTo>
                <a:lnTo>
                  <a:pt x="5315" y="299"/>
                </a:lnTo>
                <a:lnTo>
                  <a:pt x="5316" y="300"/>
                </a:lnTo>
                <a:lnTo>
                  <a:pt x="5316" y="304"/>
                </a:lnTo>
                <a:lnTo>
                  <a:pt x="5317" y="318"/>
                </a:lnTo>
                <a:lnTo>
                  <a:pt x="5317" y="320"/>
                </a:lnTo>
                <a:lnTo>
                  <a:pt x="5318" y="323"/>
                </a:lnTo>
                <a:lnTo>
                  <a:pt x="5319" y="326"/>
                </a:lnTo>
                <a:lnTo>
                  <a:pt x="5319" y="321"/>
                </a:lnTo>
                <a:lnTo>
                  <a:pt x="5320" y="330"/>
                </a:lnTo>
                <a:lnTo>
                  <a:pt x="5321" y="323"/>
                </a:lnTo>
                <a:lnTo>
                  <a:pt x="5321" y="326"/>
                </a:lnTo>
                <a:lnTo>
                  <a:pt x="5322" y="325"/>
                </a:lnTo>
                <a:lnTo>
                  <a:pt x="5322" y="324"/>
                </a:lnTo>
                <a:lnTo>
                  <a:pt x="5323" y="325"/>
                </a:lnTo>
                <a:lnTo>
                  <a:pt x="5324" y="323"/>
                </a:lnTo>
                <a:lnTo>
                  <a:pt x="5324" y="323"/>
                </a:lnTo>
                <a:lnTo>
                  <a:pt x="5325" y="317"/>
                </a:lnTo>
                <a:lnTo>
                  <a:pt x="5325" y="330"/>
                </a:lnTo>
                <a:lnTo>
                  <a:pt x="5326" y="342"/>
                </a:lnTo>
                <a:lnTo>
                  <a:pt x="5326" y="299"/>
                </a:lnTo>
                <a:lnTo>
                  <a:pt x="5327" y="256"/>
                </a:lnTo>
                <a:lnTo>
                  <a:pt x="5327" y="212"/>
                </a:lnTo>
                <a:lnTo>
                  <a:pt x="5328" y="169"/>
                </a:lnTo>
                <a:lnTo>
                  <a:pt x="5329" y="213"/>
                </a:lnTo>
                <a:lnTo>
                  <a:pt x="5329" y="256"/>
                </a:lnTo>
                <a:lnTo>
                  <a:pt x="5330" y="300"/>
                </a:lnTo>
                <a:lnTo>
                  <a:pt x="5330" y="344"/>
                </a:lnTo>
                <a:lnTo>
                  <a:pt x="5331" y="372"/>
                </a:lnTo>
                <a:lnTo>
                  <a:pt x="5332" y="367"/>
                </a:lnTo>
                <a:lnTo>
                  <a:pt x="5332" y="367"/>
                </a:lnTo>
                <a:lnTo>
                  <a:pt x="5333" y="369"/>
                </a:lnTo>
                <a:lnTo>
                  <a:pt x="5334" y="367"/>
                </a:lnTo>
                <a:lnTo>
                  <a:pt x="5334" y="374"/>
                </a:lnTo>
                <a:lnTo>
                  <a:pt x="5335" y="370"/>
                </a:lnTo>
                <a:lnTo>
                  <a:pt x="5335" y="375"/>
                </a:lnTo>
                <a:lnTo>
                  <a:pt x="5336" y="378"/>
                </a:lnTo>
                <a:lnTo>
                  <a:pt x="5337" y="374"/>
                </a:lnTo>
                <a:lnTo>
                  <a:pt x="5337" y="377"/>
                </a:lnTo>
                <a:lnTo>
                  <a:pt x="5338" y="378"/>
                </a:lnTo>
                <a:lnTo>
                  <a:pt x="5338" y="382"/>
                </a:lnTo>
                <a:lnTo>
                  <a:pt x="5339" y="377"/>
                </a:lnTo>
                <a:lnTo>
                  <a:pt x="5340" y="383"/>
                </a:lnTo>
                <a:lnTo>
                  <a:pt x="5340" y="381"/>
                </a:lnTo>
                <a:lnTo>
                  <a:pt x="5341" y="379"/>
                </a:lnTo>
                <a:lnTo>
                  <a:pt x="5341" y="376"/>
                </a:lnTo>
                <a:lnTo>
                  <a:pt x="5342" y="369"/>
                </a:lnTo>
                <a:lnTo>
                  <a:pt x="5342" y="367"/>
                </a:lnTo>
                <a:lnTo>
                  <a:pt x="5343" y="360"/>
                </a:lnTo>
                <a:lnTo>
                  <a:pt x="5344" y="351"/>
                </a:lnTo>
                <a:lnTo>
                  <a:pt x="5344" y="344"/>
                </a:lnTo>
                <a:lnTo>
                  <a:pt x="5345" y="334"/>
                </a:lnTo>
                <a:lnTo>
                  <a:pt x="5345" y="326"/>
                </a:lnTo>
                <a:lnTo>
                  <a:pt x="5346" y="314"/>
                </a:lnTo>
                <a:lnTo>
                  <a:pt x="5347" y="310"/>
                </a:lnTo>
                <a:lnTo>
                  <a:pt x="5347" y="307"/>
                </a:lnTo>
                <a:lnTo>
                  <a:pt x="5348" y="310"/>
                </a:lnTo>
                <a:lnTo>
                  <a:pt x="5348" y="312"/>
                </a:lnTo>
                <a:lnTo>
                  <a:pt x="5349" y="314"/>
                </a:lnTo>
                <a:lnTo>
                  <a:pt x="5350" y="318"/>
                </a:lnTo>
                <a:lnTo>
                  <a:pt x="5350" y="321"/>
                </a:lnTo>
                <a:lnTo>
                  <a:pt x="5351" y="324"/>
                </a:lnTo>
                <a:lnTo>
                  <a:pt x="5352" y="323"/>
                </a:lnTo>
                <a:lnTo>
                  <a:pt x="5352" y="325"/>
                </a:lnTo>
                <a:lnTo>
                  <a:pt x="5353" y="325"/>
                </a:lnTo>
                <a:lnTo>
                  <a:pt x="5353" y="323"/>
                </a:lnTo>
                <a:lnTo>
                  <a:pt x="5354" y="326"/>
                </a:lnTo>
                <a:lnTo>
                  <a:pt x="5354" y="325"/>
                </a:lnTo>
                <a:lnTo>
                  <a:pt x="5355" y="326"/>
                </a:lnTo>
                <a:lnTo>
                  <a:pt x="5356" y="326"/>
                </a:lnTo>
                <a:lnTo>
                  <a:pt x="5356" y="327"/>
                </a:lnTo>
                <a:lnTo>
                  <a:pt x="5357" y="328"/>
                </a:lnTo>
                <a:lnTo>
                  <a:pt x="5357" y="326"/>
                </a:lnTo>
                <a:lnTo>
                  <a:pt x="5358" y="330"/>
                </a:lnTo>
                <a:lnTo>
                  <a:pt x="5358" y="326"/>
                </a:lnTo>
                <a:lnTo>
                  <a:pt x="5359" y="330"/>
                </a:lnTo>
                <a:lnTo>
                  <a:pt x="5360" y="329"/>
                </a:lnTo>
                <a:lnTo>
                  <a:pt x="5360" y="328"/>
                </a:lnTo>
                <a:lnTo>
                  <a:pt x="5361" y="330"/>
                </a:lnTo>
                <a:lnTo>
                  <a:pt x="5362" y="328"/>
                </a:lnTo>
                <a:lnTo>
                  <a:pt x="5362" y="331"/>
                </a:lnTo>
                <a:lnTo>
                  <a:pt x="5363" y="329"/>
                </a:lnTo>
                <a:lnTo>
                  <a:pt x="5363" y="327"/>
                </a:lnTo>
                <a:lnTo>
                  <a:pt x="5364" y="326"/>
                </a:lnTo>
                <a:lnTo>
                  <a:pt x="5365" y="325"/>
                </a:lnTo>
                <a:lnTo>
                  <a:pt x="5365" y="326"/>
                </a:lnTo>
                <a:lnTo>
                  <a:pt x="5366" y="322"/>
                </a:lnTo>
                <a:lnTo>
                  <a:pt x="5366" y="325"/>
                </a:lnTo>
                <a:lnTo>
                  <a:pt x="5367" y="322"/>
                </a:lnTo>
                <a:lnTo>
                  <a:pt x="5368" y="322"/>
                </a:lnTo>
                <a:lnTo>
                  <a:pt x="5368" y="324"/>
                </a:lnTo>
                <a:lnTo>
                  <a:pt x="5369" y="318"/>
                </a:lnTo>
                <a:lnTo>
                  <a:pt x="5369" y="316"/>
                </a:lnTo>
                <a:lnTo>
                  <a:pt x="5370" y="314"/>
                </a:lnTo>
                <a:lnTo>
                  <a:pt x="5370" y="312"/>
                </a:lnTo>
                <a:lnTo>
                  <a:pt x="5371" y="308"/>
                </a:lnTo>
                <a:lnTo>
                  <a:pt x="5372" y="299"/>
                </a:lnTo>
                <a:lnTo>
                  <a:pt x="5372" y="292"/>
                </a:lnTo>
                <a:lnTo>
                  <a:pt x="5373" y="300"/>
                </a:lnTo>
                <a:lnTo>
                  <a:pt x="5373" y="292"/>
                </a:lnTo>
                <a:lnTo>
                  <a:pt x="5374" y="296"/>
                </a:lnTo>
                <a:lnTo>
                  <a:pt x="5375" y="296"/>
                </a:lnTo>
                <a:lnTo>
                  <a:pt x="5375" y="302"/>
                </a:lnTo>
                <a:lnTo>
                  <a:pt x="5376" y="313"/>
                </a:lnTo>
                <a:lnTo>
                  <a:pt x="5376" y="318"/>
                </a:lnTo>
                <a:lnTo>
                  <a:pt x="5377" y="320"/>
                </a:lnTo>
                <a:lnTo>
                  <a:pt x="5378" y="324"/>
                </a:lnTo>
                <a:lnTo>
                  <a:pt x="5378" y="322"/>
                </a:lnTo>
                <a:lnTo>
                  <a:pt x="5379" y="325"/>
                </a:lnTo>
                <a:lnTo>
                  <a:pt x="5379" y="322"/>
                </a:lnTo>
                <a:lnTo>
                  <a:pt x="5380" y="321"/>
                </a:lnTo>
                <a:lnTo>
                  <a:pt x="5381" y="324"/>
                </a:lnTo>
                <a:lnTo>
                  <a:pt x="5381" y="320"/>
                </a:lnTo>
                <a:lnTo>
                  <a:pt x="5382" y="323"/>
                </a:lnTo>
                <a:lnTo>
                  <a:pt x="5383" y="319"/>
                </a:lnTo>
                <a:lnTo>
                  <a:pt x="5383" y="320"/>
                </a:lnTo>
                <a:lnTo>
                  <a:pt x="5384" y="318"/>
                </a:lnTo>
                <a:lnTo>
                  <a:pt x="5384" y="331"/>
                </a:lnTo>
                <a:lnTo>
                  <a:pt x="5385" y="330"/>
                </a:lnTo>
                <a:lnTo>
                  <a:pt x="5385" y="286"/>
                </a:lnTo>
                <a:lnTo>
                  <a:pt x="5386" y="243"/>
                </a:lnTo>
                <a:lnTo>
                  <a:pt x="5386" y="199"/>
                </a:lnTo>
                <a:lnTo>
                  <a:pt x="5387" y="156"/>
                </a:lnTo>
                <a:lnTo>
                  <a:pt x="5388" y="200"/>
                </a:lnTo>
                <a:lnTo>
                  <a:pt x="5388" y="243"/>
                </a:lnTo>
                <a:lnTo>
                  <a:pt x="5389" y="287"/>
                </a:lnTo>
                <a:lnTo>
                  <a:pt x="5389" y="331"/>
                </a:lnTo>
                <a:lnTo>
                  <a:pt x="5390" y="371"/>
                </a:lnTo>
                <a:lnTo>
                  <a:pt x="5391" y="366"/>
                </a:lnTo>
                <a:lnTo>
                  <a:pt x="5391" y="367"/>
                </a:lnTo>
                <a:lnTo>
                  <a:pt x="5392" y="368"/>
                </a:lnTo>
                <a:lnTo>
                  <a:pt x="5393" y="367"/>
                </a:lnTo>
                <a:lnTo>
                  <a:pt x="5393" y="370"/>
                </a:lnTo>
                <a:lnTo>
                  <a:pt x="5394" y="369"/>
                </a:lnTo>
                <a:lnTo>
                  <a:pt x="5394" y="372"/>
                </a:lnTo>
                <a:lnTo>
                  <a:pt x="5395" y="374"/>
                </a:lnTo>
                <a:lnTo>
                  <a:pt x="5396" y="373"/>
                </a:lnTo>
                <a:lnTo>
                  <a:pt x="5396" y="376"/>
                </a:lnTo>
                <a:lnTo>
                  <a:pt x="5397" y="375"/>
                </a:lnTo>
                <a:lnTo>
                  <a:pt x="5397" y="379"/>
                </a:lnTo>
                <a:lnTo>
                  <a:pt x="5398" y="377"/>
                </a:lnTo>
                <a:lnTo>
                  <a:pt x="5399" y="377"/>
                </a:lnTo>
                <a:lnTo>
                  <a:pt x="5399" y="375"/>
                </a:lnTo>
                <a:lnTo>
                  <a:pt x="5400" y="372"/>
                </a:lnTo>
                <a:lnTo>
                  <a:pt x="5400" y="371"/>
                </a:lnTo>
                <a:lnTo>
                  <a:pt x="5401" y="364"/>
                </a:lnTo>
                <a:lnTo>
                  <a:pt x="5401" y="358"/>
                </a:lnTo>
                <a:lnTo>
                  <a:pt x="5402" y="351"/>
                </a:lnTo>
                <a:lnTo>
                  <a:pt x="5403" y="342"/>
                </a:lnTo>
                <a:lnTo>
                  <a:pt x="5403" y="336"/>
                </a:lnTo>
                <a:lnTo>
                  <a:pt x="5404" y="324"/>
                </a:lnTo>
                <a:lnTo>
                  <a:pt x="5404" y="317"/>
                </a:lnTo>
                <a:lnTo>
                  <a:pt x="5405" y="305"/>
                </a:lnTo>
                <a:lnTo>
                  <a:pt x="5406" y="300"/>
                </a:lnTo>
                <a:lnTo>
                  <a:pt x="5406" y="299"/>
                </a:lnTo>
                <a:lnTo>
                  <a:pt x="5407" y="299"/>
                </a:lnTo>
                <a:lnTo>
                  <a:pt x="5407" y="305"/>
                </a:lnTo>
                <a:lnTo>
                  <a:pt x="5408" y="307"/>
                </a:lnTo>
                <a:lnTo>
                  <a:pt x="5409" y="312"/>
                </a:lnTo>
                <a:lnTo>
                  <a:pt x="5409" y="312"/>
                </a:lnTo>
                <a:lnTo>
                  <a:pt x="5410" y="315"/>
                </a:lnTo>
                <a:lnTo>
                  <a:pt x="5410" y="316"/>
                </a:lnTo>
                <a:lnTo>
                  <a:pt x="5411" y="314"/>
                </a:lnTo>
                <a:lnTo>
                  <a:pt x="5412" y="319"/>
                </a:lnTo>
                <a:lnTo>
                  <a:pt x="5412" y="317"/>
                </a:lnTo>
                <a:lnTo>
                  <a:pt x="5413" y="318"/>
                </a:lnTo>
                <a:lnTo>
                  <a:pt x="5414" y="319"/>
                </a:lnTo>
                <a:lnTo>
                  <a:pt x="5414" y="318"/>
                </a:lnTo>
                <a:lnTo>
                  <a:pt x="5415" y="323"/>
                </a:lnTo>
                <a:lnTo>
                  <a:pt x="5415" y="320"/>
                </a:lnTo>
                <a:lnTo>
                  <a:pt x="5416" y="324"/>
                </a:lnTo>
                <a:lnTo>
                  <a:pt x="5416" y="320"/>
                </a:lnTo>
                <a:lnTo>
                  <a:pt x="5417" y="323"/>
                </a:lnTo>
                <a:lnTo>
                  <a:pt x="5417" y="323"/>
                </a:lnTo>
                <a:lnTo>
                  <a:pt x="5418" y="322"/>
                </a:lnTo>
                <a:lnTo>
                  <a:pt x="5419" y="326"/>
                </a:lnTo>
                <a:lnTo>
                  <a:pt x="5419" y="324"/>
                </a:lnTo>
                <a:lnTo>
                  <a:pt x="5420" y="327"/>
                </a:lnTo>
                <a:lnTo>
                  <a:pt x="5420" y="326"/>
                </a:lnTo>
                <a:lnTo>
                  <a:pt x="5421" y="326"/>
                </a:lnTo>
                <a:lnTo>
                  <a:pt x="5422" y="327"/>
                </a:lnTo>
                <a:lnTo>
                  <a:pt x="5422" y="325"/>
                </a:lnTo>
                <a:lnTo>
                  <a:pt x="5423" y="326"/>
                </a:lnTo>
                <a:lnTo>
                  <a:pt x="5424" y="323"/>
                </a:lnTo>
                <a:lnTo>
                  <a:pt x="5424" y="325"/>
                </a:lnTo>
                <a:lnTo>
                  <a:pt x="5425" y="324"/>
                </a:lnTo>
                <a:lnTo>
                  <a:pt x="5425" y="321"/>
                </a:lnTo>
                <a:lnTo>
                  <a:pt x="5426" y="323"/>
                </a:lnTo>
                <a:lnTo>
                  <a:pt x="5427" y="319"/>
                </a:lnTo>
                <a:lnTo>
                  <a:pt x="5427" y="319"/>
                </a:lnTo>
                <a:lnTo>
                  <a:pt x="5428" y="320"/>
                </a:lnTo>
                <a:lnTo>
                  <a:pt x="5428" y="317"/>
                </a:lnTo>
                <a:lnTo>
                  <a:pt x="5429" y="317"/>
                </a:lnTo>
                <a:lnTo>
                  <a:pt x="5430" y="312"/>
                </a:lnTo>
                <a:lnTo>
                  <a:pt x="5430" y="310"/>
                </a:lnTo>
                <a:lnTo>
                  <a:pt x="5431" y="304"/>
                </a:lnTo>
                <a:lnTo>
                  <a:pt x="5431" y="296"/>
                </a:lnTo>
                <a:lnTo>
                  <a:pt x="5432" y="290"/>
                </a:lnTo>
                <a:lnTo>
                  <a:pt x="5432" y="300"/>
                </a:lnTo>
                <a:lnTo>
                  <a:pt x="5433" y="286"/>
                </a:lnTo>
                <a:lnTo>
                  <a:pt x="5433" y="293"/>
                </a:lnTo>
                <a:lnTo>
                  <a:pt x="5434" y="293"/>
                </a:lnTo>
                <a:lnTo>
                  <a:pt x="5435" y="300"/>
                </a:lnTo>
                <a:lnTo>
                  <a:pt x="5435" y="310"/>
                </a:lnTo>
                <a:lnTo>
                  <a:pt x="5436" y="315"/>
                </a:lnTo>
                <a:lnTo>
                  <a:pt x="5437" y="323"/>
                </a:lnTo>
                <a:lnTo>
                  <a:pt x="5437" y="321"/>
                </a:lnTo>
                <a:lnTo>
                  <a:pt x="5438" y="319"/>
                </a:lnTo>
                <a:lnTo>
                  <a:pt x="5438" y="325"/>
                </a:lnTo>
                <a:lnTo>
                  <a:pt x="5439" y="320"/>
                </a:lnTo>
                <a:lnTo>
                  <a:pt x="5440" y="323"/>
                </a:lnTo>
                <a:lnTo>
                  <a:pt x="5440" y="323"/>
                </a:lnTo>
                <a:lnTo>
                  <a:pt x="5441" y="323"/>
                </a:lnTo>
                <a:lnTo>
                  <a:pt x="5442" y="325"/>
                </a:lnTo>
                <a:lnTo>
                  <a:pt x="5442" y="321"/>
                </a:lnTo>
                <a:lnTo>
                  <a:pt x="5443" y="321"/>
                </a:lnTo>
                <a:lnTo>
                  <a:pt x="5443" y="318"/>
                </a:lnTo>
                <a:lnTo>
                  <a:pt x="5444" y="315"/>
                </a:lnTo>
                <a:lnTo>
                  <a:pt x="5444" y="331"/>
                </a:lnTo>
                <a:lnTo>
                  <a:pt x="5445" y="328"/>
                </a:lnTo>
                <a:lnTo>
                  <a:pt x="5446" y="285"/>
                </a:lnTo>
                <a:lnTo>
                  <a:pt x="5446" y="241"/>
                </a:lnTo>
                <a:lnTo>
                  <a:pt x="5447" y="198"/>
                </a:lnTo>
                <a:lnTo>
                  <a:pt x="5447" y="155"/>
                </a:lnTo>
                <a:lnTo>
                  <a:pt x="5448" y="198"/>
                </a:lnTo>
                <a:lnTo>
                  <a:pt x="5448" y="242"/>
                </a:lnTo>
                <a:lnTo>
                  <a:pt x="5449" y="286"/>
                </a:lnTo>
                <a:lnTo>
                  <a:pt x="5450" y="330"/>
                </a:lnTo>
                <a:lnTo>
                  <a:pt x="5450" y="373"/>
                </a:lnTo>
                <a:lnTo>
                  <a:pt x="5451" y="369"/>
                </a:lnTo>
                <a:lnTo>
                  <a:pt x="5451" y="366"/>
                </a:lnTo>
                <a:lnTo>
                  <a:pt x="5452" y="367"/>
                </a:lnTo>
                <a:lnTo>
                  <a:pt x="5453" y="370"/>
                </a:lnTo>
                <a:lnTo>
                  <a:pt x="5453" y="369"/>
                </a:lnTo>
                <a:lnTo>
                  <a:pt x="5454" y="372"/>
                </a:lnTo>
                <a:lnTo>
                  <a:pt x="5455" y="372"/>
                </a:lnTo>
                <a:lnTo>
                  <a:pt x="5455" y="372"/>
                </a:lnTo>
                <a:lnTo>
                  <a:pt x="5456" y="375"/>
                </a:lnTo>
                <a:lnTo>
                  <a:pt x="5456" y="376"/>
                </a:lnTo>
                <a:lnTo>
                  <a:pt x="5457" y="377"/>
                </a:lnTo>
                <a:lnTo>
                  <a:pt x="5458" y="377"/>
                </a:lnTo>
                <a:lnTo>
                  <a:pt x="5458" y="379"/>
                </a:lnTo>
                <a:lnTo>
                  <a:pt x="5459" y="380"/>
                </a:lnTo>
                <a:lnTo>
                  <a:pt x="5459" y="379"/>
                </a:lnTo>
                <a:lnTo>
                  <a:pt x="5460" y="377"/>
                </a:lnTo>
                <a:lnTo>
                  <a:pt x="5460" y="372"/>
                </a:lnTo>
                <a:lnTo>
                  <a:pt x="5461" y="371"/>
                </a:lnTo>
                <a:lnTo>
                  <a:pt x="5462" y="362"/>
                </a:lnTo>
                <a:lnTo>
                  <a:pt x="5462" y="355"/>
                </a:lnTo>
                <a:lnTo>
                  <a:pt x="5463" y="348"/>
                </a:lnTo>
                <a:lnTo>
                  <a:pt x="5463" y="340"/>
                </a:lnTo>
                <a:lnTo>
                  <a:pt x="5464" y="332"/>
                </a:lnTo>
                <a:lnTo>
                  <a:pt x="5464" y="320"/>
                </a:lnTo>
                <a:lnTo>
                  <a:pt x="5465" y="318"/>
                </a:lnTo>
                <a:lnTo>
                  <a:pt x="5466" y="302"/>
                </a:lnTo>
                <a:lnTo>
                  <a:pt x="5466" y="305"/>
                </a:lnTo>
                <a:lnTo>
                  <a:pt x="5467" y="307"/>
                </a:lnTo>
                <a:lnTo>
                  <a:pt x="5468" y="303"/>
                </a:lnTo>
                <a:lnTo>
                  <a:pt x="5468" y="312"/>
                </a:lnTo>
                <a:lnTo>
                  <a:pt x="5469" y="310"/>
                </a:lnTo>
                <a:lnTo>
                  <a:pt x="5469" y="317"/>
                </a:lnTo>
                <a:lnTo>
                  <a:pt x="5470" y="316"/>
                </a:lnTo>
                <a:lnTo>
                  <a:pt x="5471" y="318"/>
                </a:lnTo>
                <a:lnTo>
                  <a:pt x="5471" y="322"/>
                </a:lnTo>
                <a:lnTo>
                  <a:pt x="5472" y="320"/>
                </a:lnTo>
                <a:lnTo>
                  <a:pt x="5473" y="324"/>
                </a:lnTo>
                <a:lnTo>
                  <a:pt x="5473" y="320"/>
                </a:lnTo>
                <a:lnTo>
                  <a:pt x="5474" y="325"/>
                </a:lnTo>
                <a:lnTo>
                  <a:pt x="5474" y="323"/>
                </a:lnTo>
                <a:lnTo>
                  <a:pt x="5475" y="322"/>
                </a:lnTo>
                <a:lnTo>
                  <a:pt x="5475" y="321"/>
                </a:lnTo>
                <a:lnTo>
                  <a:pt x="5476" y="320"/>
                </a:lnTo>
                <a:lnTo>
                  <a:pt x="5476" y="326"/>
                </a:lnTo>
                <a:lnTo>
                  <a:pt x="5477" y="324"/>
                </a:lnTo>
                <a:lnTo>
                  <a:pt x="5478" y="325"/>
                </a:lnTo>
                <a:lnTo>
                  <a:pt x="5478" y="327"/>
                </a:lnTo>
                <a:lnTo>
                  <a:pt x="5479" y="323"/>
                </a:lnTo>
                <a:lnTo>
                  <a:pt x="5479" y="328"/>
                </a:lnTo>
                <a:lnTo>
                  <a:pt x="5480" y="328"/>
                </a:lnTo>
                <a:lnTo>
                  <a:pt x="5481" y="331"/>
                </a:lnTo>
                <a:lnTo>
                  <a:pt x="5481" y="330"/>
                </a:lnTo>
                <a:lnTo>
                  <a:pt x="5482" y="331"/>
                </a:lnTo>
                <a:lnTo>
                  <a:pt x="5482" y="330"/>
                </a:lnTo>
                <a:lnTo>
                  <a:pt x="5483" y="327"/>
                </a:lnTo>
                <a:lnTo>
                  <a:pt x="5484" y="330"/>
                </a:lnTo>
                <a:lnTo>
                  <a:pt x="5484" y="326"/>
                </a:lnTo>
                <a:lnTo>
                  <a:pt x="5485" y="327"/>
                </a:lnTo>
                <a:lnTo>
                  <a:pt x="5486" y="326"/>
                </a:lnTo>
                <a:lnTo>
                  <a:pt x="5486" y="324"/>
                </a:lnTo>
                <a:lnTo>
                  <a:pt x="5487" y="327"/>
                </a:lnTo>
                <a:lnTo>
                  <a:pt x="5487" y="325"/>
                </a:lnTo>
                <a:lnTo>
                  <a:pt x="5488" y="323"/>
                </a:lnTo>
                <a:lnTo>
                  <a:pt x="5489" y="317"/>
                </a:lnTo>
                <a:lnTo>
                  <a:pt x="5489" y="317"/>
                </a:lnTo>
                <a:lnTo>
                  <a:pt x="5490" y="316"/>
                </a:lnTo>
                <a:lnTo>
                  <a:pt x="5490" y="310"/>
                </a:lnTo>
                <a:lnTo>
                  <a:pt x="5491" y="302"/>
                </a:lnTo>
                <a:lnTo>
                  <a:pt x="5491" y="295"/>
                </a:lnTo>
                <a:lnTo>
                  <a:pt x="5492" y="307"/>
                </a:lnTo>
                <a:lnTo>
                  <a:pt x="5492" y="289"/>
                </a:lnTo>
                <a:lnTo>
                  <a:pt x="5493" y="299"/>
                </a:lnTo>
                <a:lnTo>
                  <a:pt x="5494" y="298"/>
                </a:lnTo>
                <a:lnTo>
                  <a:pt x="5494" y="302"/>
                </a:lnTo>
                <a:lnTo>
                  <a:pt x="5495" y="316"/>
                </a:lnTo>
                <a:lnTo>
                  <a:pt x="5495" y="318"/>
                </a:lnTo>
                <a:lnTo>
                  <a:pt x="5496" y="324"/>
                </a:lnTo>
                <a:lnTo>
                  <a:pt x="5497" y="320"/>
                </a:lnTo>
                <a:lnTo>
                  <a:pt x="5497" y="323"/>
                </a:lnTo>
                <a:lnTo>
                  <a:pt x="5498" y="324"/>
                </a:lnTo>
                <a:lnTo>
                  <a:pt x="5499" y="324"/>
                </a:lnTo>
                <a:lnTo>
                  <a:pt x="5499" y="326"/>
                </a:lnTo>
                <a:lnTo>
                  <a:pt x="5500" y="322"/>
                </a:lnTo>
                <a:lnTo>
                  <a:pt x="5500" y="323"/>
                </a:lnTo>
                <a:lnTo>
                  <a:pt x="5501" y="323"/>
                </a:lnTo>
                <a:lnTo>
                  <a:pt x="5502" y="320"/>
                </a:lnTo>
                <a:lnTo>
                  <a:pt x="5502" y="320"/>
                </a:lnTo>
                <a:lnTo>
                  <a:pt x="5503" y="317"/>
                </a:lnTo>
                <a:lnTo>
                  <a:pt x="5503" y="323"/>
                </a:lnTo>
                <a:lnTo>
                  <a:pt x="5504" y="343"/>
                </a:lnTo>
                <a:lnTo>
                  <a:pt x="5505" y="300"/>
                </a:lnTo>
                <a:lnTo>
                  <a:pt x="5505" y="256"/>
                </a:lnTo>
                <a:lnTo>
                  <a:pt x="5506" y="213"/>
                </a:lnTo>
                <a:lnTo>
                  <a:pt x="5506" y="170"/>
                </a:lnTo>
                <a:lnTo>
                  <a:pt x="5507" y="213"/>
                </a:lnTo>
                <a:lnTo>
                  <a:pt x="5507" y="257"/>
                </a:lnTo>
                <a:lnTo>
                  <a:pt x="5508" y="301"/>
                </a:lnTo>
                <a:lnTo>
                  <a:pt x="5508" y="344"/>
                </a:lnTo>
                <a:lnTo>
                  <a:pt x="5509" y="371"/>
                </a:lnTo>
                <a:lnTo>
                  <a:pt x="5510" y="370"/>
                </a:lnTo>
                <a:lnTo>
                  <a:pt x="5510" y="370"/>
                </a:lnTo>
                <a:lnTo>
                  <a:pt x="5511" y="367"/>
                </a:lnTo>
                <a:lnTo>
                  <a:pt x="5512" y="370"/>
                </a:lnTo>
                <a:lnTo>
                  <a:pt x="5512" y="368"/>
                </a:lnTo>
                <a:lnTo>
                  <a:pt x="5513" y="370"/>
                </a:lnTo>
                <a:lnTo>
                  <a:pt x="5513" y="371"/>
                </a:lnTo>
                <a:lnTo>
                  <a:pt x="5514" y="372"/>
                </a:lnTo>
                <a:lnTo>
                  <a:pt x="5515" y="376"/>
                </a:lnTo>
                <a:lnTo>
                  <a:pt x="5515" y="375"/>
                </a:lnTo>
                <a:lnTo>
                  <a:pt x="5516" y="377"/>
                </a:lnTo>
                <a:lnTo>
                  <a:pt x="5517" y="376"/>
                </a:lnTo>
                <a:lnTo>
                  <a:pt x="5517" y="378"/>
                </a:lnTo>
                <a:lnTo>
                  <a:pt x="5518" y="379"/>
                </a:lnTo>
                <a:lnTo>
                  <a:pt x="5518" y="376"/>
                </a:lnTo>
                <a:lnTo>
                  <a:pt x="5519" y="379"/>
                </a:lnTo>
                <a:lnTo>
                  <a:pt x="5519" y="374"/>
                </a:lnTo>
                <a:lnTo>
                  <a:pt x="5520" y="370"/>
                </a:lnTo>
                <a:lnTo>
                  <a:pt x="5521" y="364"/>
                </a:lnTo>
                <a:lnTo>
                  <a:pt x="5521" y="356"/>
                </a:lnTo>
                <a:lnTo>
                  <a:pt x="5522" y="349"/>
                </a:lnTo>
                <a:lnTo>
                  <a:pt x="5522" y="338"/>
                </a:lnTo>
                <a:lnTo>
                  <a:pt x="5523" y="333"/>
                </a:lnTo>
                <a:lnTo>
                  <a:pt x="5523" y="321"/>
                </a:lnTo>
                <a:lnTo>
                  <a:pt x="5524" y="312"/>
                </a:lnTo>
                <a:lnTo>
                  <a:pt x="5525" y="308"/>
                </a:lnTo>
                <a:lnTo>
                  <a:pt x="5525" y="300"/>
                </a:lnTo>
                <a:lnTo>
                  <a:pt x="5526" y="302"/>
                </a:lnTo>
                <a:lnTo>
                  <a:pt x="5526" y="302"/>
                </a:lnTo>
                <a:lnTo>
                  <a:pt x="5527" y="305"/>
                </a:lnTo>
                <a:lnTo>
                  <a:pt x="5528" y="310"/>
                </a:lnTo>
                <a:lnTo>
                  <a:pt x="5528" y="312"/>
                </a:lnTo>
                <a:lnTo>
                  <a:pt x="5529" y="314"/>
                </a:lnTo>
                <a:lnTo>
                  <a:pt x="5530" y="314"/>
                </a:lnTo>
                <a:lnTo>
                  <a:pt x="5530" y="319"/>
                </a:lnTo>
                <a:lnTo>
                  <a:pt x="5531" y="317"/>
                </a:lnTo>
                <a:lnTo>
                  <a:pt x="5531" y="319"/>
                </a:lnTo>
                <a:lnTo>
                  <a:pt x="5532" y="319"/>
                </a:lnTo>
                <a:lnTo>
                  <a:pt x="5533" y="318"/>
                </a:lnTo>
                <a:lnTo>
                  <a:pt x="5533" y="321"/>
                </a:lnTo>
                <a:lnTo>
                  <a:pt x="5534" y="320"/>
                </a:lnTo>
                <a:lnTo>
                  <a:pt x="5534" y="322"/>
                </a:lnTo>
                <a:lnTo>
                  <a:pt x="5535" y="321"/>
                </a:lnTo>
                <a:lnTo>
                  <a:pt x="5535" y="324"/>
                </a:lnTo>
                <a:lnTo>
                  <a:pt x="5536" y="326"/>
                </a:lnTo>
                <a:lnTo>
                  <a:pt x="5537" y="324"/>
                </a:lnTo>
                <a:lnTo>
                  <a:pt x="5537" y="327"/>
                </a:lnTo>
                <a:lnTo>
                  <a:pt x="5538" y="325"/>
                </a:lnTo>
                <a:lnTo>
                  <a:pt x="5538" y="328"/>
                </a:lnTo>
                <a:lnTo>
                  <a:pt x="5539" y="328"/>
                </a:lnTo>
                <a:lnTo>
                  <a:pt x="5539" y="329"/>
                </a:lnTo>
                <a:lnTo>
                  <a:pt x="5540" y="329"/>
                </a:lnTo>
                <a:lnTo>
                  <a:pt x="5541" y="327"/>
                </a:lnTo>
                <a:lnTo>
                  <a:pt x="5541" y="329"/>
                </a:lnTo>
                <a:lnTo>
                  <a:pt x="5542" y="326"/>
                </a:lnTo>
                <a:lnTo>
                  <a:pt x="5543" y="330"/>
                </a:lnTo>
                <a:lnTo>
                  <a:pt x="5543" y="324"/>
                </a:lnTo>
                <a:lnTo>
                  <a:pt x="5544" y="325"/>
                </a:lnTo>
                <a:lnTo>
                  <a:pt x="5544" y="324"/>
                </a:lnTo>
                <a:lnTo>
                  <a:pt x="5545" y="320"/>
                </a:lnTo>
                <a:lnTo>
                  <a:pt x="5546" y="322"/>
                </a:lnTo>
                <a:lnTo>
                  <a:pt x="5546" y="320"/>
                </a:lnTo>
                <a:lnTo>
                  <a:pt x="5547" y="320"/>
                </a:lnTo>
                <a:lnTo>
                  <a:pt x="5548" y="316"/>
                </a:lnTo>
                <a:lnTo>
                  <a:pt x="5548" y="314"/>
                </a:lnTo>
                <a:lnTo>
                  <a:pt x="5549" y="315"/>
                </a:lnTo>
                <a:lnTo>
                  <a:pt x="5549" y="306"/>
                </a:lnTo>
                <a:lnTo>
                  <a:pt x="5550" y="304"/>
                </a:lnTo>
                <a:lnTo>
                  <a:pt x="5550" y="289"/>
                </a:lnTo>
                <a:lnTo>
                  <a:pt x="5551" y="303"/>
                </a:lnTo>
                <a:lnTo>
                  <a:pt x="5552" y="286"/>
                </a:lnTo>
                <a:lnTo>
                  <a:pt x="5552" y="292"/>
                </a:lnTo>
                <a:lnTo>
                  <a:pt x="5553" y="300"/>
                </a:lnTo>
                <a:lnTo>
                  <a:pt x="5553" y="301"/>
                </a:lnTo>
                <a:lnTo>
                  <a:pt x="5554" y="308"/>
                </a:lnTo>
                <a:lnTo>
                  <a:pt x="5554" y="318"/>
                </a:lnTo>
                <a:lnTo>
                  <a:pt x="5555" y="321"/>
                </a:lnTo>
                <a:lnTo>
                  <a:pt x="5556" y="323"/>
                </a:lnTo>
                <a:lnTo>
                  <a:pt x="5556" y="323"/>
                </a:lnTo>
                <a:lnTo>
                  <a:pt x="5557" y="328"/>
                </a:lnTo>
                <a:lnTo>
                  <a:pt x="5557" y="324"/>
                </a:lnTo>
                <a:lnTo>
                  <a:pt x="5558" y="326"/>
                </a:lnTo>
                <a:lnTo>
                  <a:pt x="5559" y="325"/>
                </a:lnTo>
                <a:lnTo>
                  <a:pt x="5559" y="325"/>
                </a:lnTo>
                <a:lnTo>
                  <a:pt x="5560" y="323"/>
                </a:lnTo>
                <a:lnTo>
                  <a:pt x="5561" y="325"/>
                </a:lnTo>
                <a:lnTo>
                  <a:pt x="5561" y="325"/>
                </a:lnTo>
                <a:lnTo>
                  <a:pt x="5562" y="321"/>
                </a:lnTo>
                <a:lnTo>
                  <a:pt x="5562" y="323"/>
                </a:lnTo>
                <a:lnTo>
                  <a:pt x="5563" y="325"/>
                </a:lnTo>
                <a:lnTo>
                  <a:pt x="5564" y="346"/>
                </a:lnTo>
                <a:lnTo>
                  <a:pt x="5564" y="302"/>
                </a:lnTo>
                <a:lnTo>
                  <a:pt x="5565" y="259"/>
                </a:lnTo>
                <a:lnTo>
                  <a:pt x="5565" y="216"/>
                </a:lnTo>
                <a:lnTo>
                  <a:pt x="5566" y="172"/>
                </a:lnTo>
                <a:lnTo>
                  <a:pt x="5566" y="216"/>
                </a:lnTo>
                <a:lnTo>
                  <a:pt x="5567" y="260"/>
                </a:lnTo>
                <a:lnTo>
                  <a:pt x="5568" y="303"/>
                </a:lnTo>
                <a:lnTo>
                  <a:pt x="5568" y="347"/>
                </a:lnTo>
                <a:lnTo>
                  <a:pt x="5569" y="376"/>
                </a:lnTo>
                <a:lnTo>
                  <a:pt x="5569" y="375"/>
                </a:lnTo>
                <a:lnTo>
                  <a:pt x="5570" y="370"/>
                </a:lnTo>
                <a:lnTo>
                  <a:pt x="5570" y="372"/>
                </a:lnTo>
                <a:lnTo>
                  <a:pt x="5571" y="374"/>
                </a:lnTo>
                <a:lnTo>
                  <a:pt x="5572" y="370"/>
                </a:lnTo>
                <a:lnTo>
                  <a:pt x="5572" y="374"/>
                </a:lnTo>
                <a:lnTo>
                  <a:pt x="5573" y="375"/>
                </a:lnTo>
                <a:lnTo>
                  <a:pt x="5574" y="375"/>
                </a:lnTo>
                <a:lnTo>
                  <a:pt x="5574" y="376"/>
                </a:lnTo>
                <a:lnTo>
                  <a:pt x="5575" y="381"/>
                </a:lnTo>
                <a:lnTo>
                  <a:pt x="5575" y="381"/>
                </a:lnTo>
                <a:lnTo>
                  <a:pt x="5576" y="379"/>
                </a:lnTo>
                <a:lnTo>
                  <a:pt x="5577" y="383"/>
                </a:lnTo>
                <a:lnTo>
                  <a:pt x="5577" y="381"/>
                </a:lnTo>
                <a:lnTo>
                  <a:pt x="5578" y="382"/>
                </a:lnTo>
                <a:lnTo>
                  <a:pt x="5579" y="381"/>
                </a:lnTo>
                <a:lnTo>
                  <a:pt x="5579" y="376"/>
                </a:lnTo>
                <a:lnTo>
                  <a:pt x="5580" y="374"/>
                </a:lnTo>
                <a:lnTo>
                  <a:pt x="5580" y="367"/>
                </a:lnTo>
                <a:lnTo>
                  <a:pt x="5581" y="364"/>
                </a:lnTo>
                <a:lnTo>
                  <a:pt x="5581" y="353"/>
                </a:lnTo>
                <a:lnTo>
                  <a:pt x="5582" y="347"/>
                </a:lnTo>
                <a:lnTo>
                  <a:pt x="5582" y="339"/>
                </a:lnTo>
                <a:lnTo>
                  <a:pt x="5583" y="326"/>
                </a:lnTo>
                <a:lnTo>
                  <a:pt x="5584" y="319"/>
                </a:lnTo>
                <a:lnTo>
                  <a:pt x="5584" y="312"/>
                </a:lnTo>
                <a:lnTo>
                  <a:pt x="5585" y="309"/>
                </a:lnTo>
                <a:lnTo>
                  <a:pt x="5585" y="310"/>
                </a:lnTo>
                <a:lnTo>
                  <a:pt x="5586" y="312"/>
                </a:lnTo>
                <a:lnTo>
                  <a:pt x="5587" y="312"/>
                </a:lnTo>
                <a:lnTo>
                  <a:pt x="5587" y="314"/>
                </a:lnTo>
                <a:lnTo>
                  <a:pt x="5588" y="321"/>
                </a:lnTo>
                <a:lnTo>
                  <a:pt x="5588" y="320"/>
                </a:lnTo>
                <a:lnTo>
                  <a:pt x="5589" y="322"/>
                </a:lnTo>
                <a:lnTo>
                  <a:pt x="5590" y="323"/>
                </a:lnTo>
                <a:lnTo>
                  <a:pt x="5590" y="324"/>
                </a:lnTo>
                <a:lnTo>
                  <a:pt x="5591" y="325"/>
                </a:lnTo>
                <a:lnTo>
                  <a:pt x="5592" y="325"/>
                </a:lnTo>
                <a:lnTo>
                  <a:pt x="5592" y="327"/>
                </a:lnTo>
                <a:lnTo>
                  <a:pt x="5593" y="322"/>
                </a:lnTo>
                <a:lnTo>
                  <a:pt x="5593" y="325"/>
                </a:lnTo>
                <a:lnTo>
                  <a:pt x="5594" y="325"/>
                </a:lnTo>
                <a:lnTo>
                  <a:pt x="5595" y="323"/>
                </a:lnTo>
                <a:lnTo>
                  <a:pt x="5595" y="326"/>
                </a:lnTo>
                <a:lnTo>
                  <a:pt x="5596" y="325"/>
                </a:lnTo>
                <a:lnTo>
                  <a:pt x="5596" y="329"/>
                </a:lnTo>
                <a:lnTo>
                  <a:pt x="5597" y="328"/>
                </a:lnTo>
                <a:lnTo>
                  <a:pt x="5597" y="329"/>
                </a:lnTo>
                <a:lnTo>
                  <a:pt x="5598" y="329"/>
                </a:lnTo>
                <a:lnTo>
                  <a:pt x="5598" y="330"/>
                </a:lnTo>
                <a:lnTo>
                  <a:pt x="5599" y="335"/>
                </a:lnTo>
                <a:lnTo>
                  <a:pt x="5600" y="331"/>
                </a:lnTo>
                <a:lnTo>
                  <a:pt x="5600" y="335"/>
                </a:lnTo>
                <a:lnTo>
                  <a:pt x="5601" y="334"/>
                </a:lnTo>
                <a:lnTo>
                  <a:pt x="5602" y="332"/>
                </a:lnTo>
                <a:lnTo>
                  <a:pt x="5602" y="333"/>
                </a:lnTo>
                <a:lnTo>
                  <a:pt x="5603" y="328"/>
                </a:lnTo>
                <a:lnTo>
                  <a:pt x="5603" y="331"/>
                </a:lnTo>
                <a:lnTo>
                  <a:pt x="5604" y="328"/>
                </a:lnTo>
                <a:lnTo>
                  <a:pt x="5605" y="329"/>
                </a:lnTo>
                <a:lnTo>
                  <a:pt x="5605" y="328"/>
                </a:lnTo>
                <a:lnTo>
                  <a:pt x="5606" y="326"/>
                </a:lnTo>
                <a:lnTo>
                  <a:pt x="5606" y="323"/>
                </a:lnTo>
                <a:lnTo>
                  <a:pt x="5607" y="319"/>
                </a:lnTo>
                <a:lnTo>
                  <a:pt x="5608" y="318"/>
                </a:lnTo>
                <a:lnTo>
                  <a:pt x="5608" y="316"/>
                </a:lnTo>
                <a:lnTo>
                  <a:pt x="5609" y="314"/>
                </a:lnTo>
                <a:lnTo>
                  <a:pt x="5609" y="307"/>
                </a:lnTo>
                <a:lnTo>
                  <a:pt x="5610" y="295"/>
                </a:lnTo>
                <a:lnTo>
                  <a:pt x="5611" y="310"/>
                </a:lnTo>
                <a:lnTo>
                  <a:pt x="5611" y="291"/>
                </a:lnTo>
                <a:lnTo>
                  <a:pt x="5612" y="302"/>
                </a:lnTo>
                <a:lnTo>
                  <a:pt x="5612" y="297"/>
                </a:lnTo>
                <a:lnTo>
                  <a:pt x="5613" y="306"/>
                </a:lnTo>
                <a:lnTo>
                  <a:pt x="5613" y="315"/>
                </a:lnTo>
                <a:lnTo>
                  <a:pt x="5614" y="318"/>
                </a:lnTo>
                <a:lnTo>
                  <a:pt x="5615" y="326"/>
                </a:lnTo>
                <a:lnTo>
                  <a:pt x="5615" y="324"/>
                </a:lnTo>
                <a:lnTo>
                  <a:pt x="5616" y="327"/>
                </a:lnTo>
                <a:lnTo>
                  <a:pt x="5616" y="325"/>
                </a:lnTo>
                <a:lnTo>
                  <a:pt x="5617" y="327"/>
                </a:lnTo>
                <a:lnTo>
                  <a:pt x="5618" y="326"/>
                </a:lnTo>
                <a:lnTo>
                  <a:pt x="5618" y="326"/>
                </a:lnTo>
                <a:lnTo>
                  <a:pt x="5619" y="326"/>
                </a:lnTo>
                <a:lnTo>
                  <a:pt x="5619" y="324"/>
                </a:lnTo>
                <a:lnTo>
                  <a:pt x="5620" y="324"/>
                </a:lnTo>
                <a:lnTo>
                  <a:pt x="5621" y="322"/>
                </a:lnTo>
                <a:lnTo>
                  <a:pt x="5621" y="320"/>
                </a:lnTo>
                <a:lnTo>
                  <a:pt x="5622" y="323"/>
                </a:lnTo>
                <a:lnTo>
                  <a:pt x="5623" y="341"/>
                </a:lnTo>
                <a:lnTo>
                  <a:pt x="5623" y="310"/>
                </a:lnTo>
                <a:lnTo>
                  <a:pt x="5624" y="266"/>
                </a:lnTo>
                <a:lnTo>
                  <a:pt x="5624" y="223"/>
                </a:lnTo>
                <a:lnTo>
                  <a:pt x="5625" y="180"/>
                </a:lnTo>
                <a:lnTo>
                  <a:pt x="5625" y="172"/>
                </a:lnTo>
                <a:lnTo>
                  <a:pt x="5626" y="216"/>
                </a:lnTo>
                <a:lnTo>
                  <a:pt x="5627" y="260"/>
                </a:lnTo>
                <a:lnTo>
                  <a:pt x="5627" y="303"/>
                </a:lnTo>
                <a:lnTo>
                  <a:pt x="5628" y="347"/>
                </a:lnTo>
                <a:lnTo>
                  <a:pt x="5628" y="372"/>
                </a:lnTo>
                <a:lnTo>
                  <a:pt x="5629" y="367"/>
                </a:lnTo>
                <a:lnTo>
                  <a:pt x="5629" y="366"/>
                </a:lnTo>
                <a:lnTo>
                  <a:pt x="5630" y="370"/>
                </a:lnTo>
                <a:lnTo>
                  <a:pt x="5631" y="369"/>
                </a:lnTo>
                <a:lnTo>
                  <a:pt x="5631" y="372"/>
                </a:lnTo>
                <a:lnTo>
                  <a:pt x="5632" y="370"/>
                </a:lnTo>
                <a:lnTo>
                  <a:pt x="5633" y="374"/>
                </a:lnTo>
                <a:lnTo>
                  <a:pt x="5633" y="376"/>
                </a:lnTo>
                <a:lnTo>
                  <a:pt x="5634" y="375"/>
                </a:lnTo>
                <a:lnTo>
                  <a:pt x="5634" y="380"/>
                </a:lnTo>
                <a:lnTo>
                  <a:pt x="5635" y="376"/>
                </a:lnTo>
                <a:lnTo>
                  <a:pt x="5636" y="380"/>
                </a:lnTo>
                <a:lnTo>
                  <a:pt x="5636" y="380"/>
                </a:lnTo>
                <a:lnTo>
                  <a:pt x="5637" y="377"/>
                </a:lnTo>
                <a:lnTo>
                  <a:pt x="5637" y="378"/>
                </a:lnTo>
                <a:lnTo>
                  <a:pt x="5638" y="374"/>
                </a:lnTo>
                <a:lnTo>
                  <a:pt x="5639" y="372"/>
                </a:lnTo>
                <a:lnTo>
                  <a:pt x="5639" y="365"/>
                </a:lnTo>
                <a:lnTo>
                  <a:pt x="5640" y="358"/>
                </a:lnTo>
                <a:lnTo>
                  <a:pt x="5640" y="352"/>
                </a:lnTo>
                <a:lnTo>
                  <a:pt x="5641" y="340"/>
                </a:lnTo>
                <a:lnTo>
                  <a:pt x="5641" y="336"/>
                </a:lnTo>
                <a:lnTo>
                  <a:pt x="5642" y="323"/>
                </a:lnTo>
                <a:lnTo>
                  <a:pt x="5643" y="317"/>
                </a:lnTo>
                <a:lnTo>
                  <a:pt x="5643" y="308"/>
                </a:lnTo>
                <a:lnTo>
                  <a:pt x="5644" y="303"/>
                </a:lnTo>
                <a:lnTo>
                  <a:pt x="5644" y="304"/>
                </a:lnTo>
                <a:lnTo>
                  <a:pt x="5645" y="302"/>
                </a:lnTo>
                <a:lnTo>
                  <a:pt x="5646" y="308"/>
                </a:lnTo>
                <a:lnTo>
                  <a:pt x="5646" y="308"/>
                </a:lnTo>
                <a:lnTo>
                  <a:pt x="5647" y="317"/>
                </a:lnTo>
                <a:lnTo>
                  <a:pt x="5647" y="315"/>
                </a:lnTo>
                <a:lnTo>
                  <a:pt x="5648" y="317"/>
                </a:lnTo>
                <a:lnTo>
                  <a:pt x="5649" y="320"/>
                </a:lnTo>
                <a:lnTo>
                  <a:pt x="5649" y="318"/>
                </a:lnTo>
                <a:lnTo>
                  <a:pt x="5650" y="321"/>
                </a:lnTo>
                <a:lnTo>
                  <a:pt x="5650" y="320"/>
                </a:lnTo>
                <a:lnTo>
                  <a:pt x="5651" y="320"/>
                </a:lnTo>
                <a:lnTo>
                  <a:pt x="5652" y="320"/>
                </a:lnTo>
                <a:lnTo>
                  <a:pt x="5652" y="321"/>
                </a:lnTo>
                <a:lnTo>
                  <a:pt x="5653" y="323"/>
                </a:lnTo>
                <a:lnTo>
                  <a:pt x="5654" y="320"/>
                </a:lnTo>
                <a:lnTo>
                  <a:pt x="5654" y="325"/>
                </a:lnTo>
                <a:lnTo>
                  <a:pt x="5655" y="323"/>
                </a:lnTo>
                <a:lnTo>
                  <a:pt x="5655" y="325"/>
                </a:lnTo>
                <a:lnTo>
                  <a:pt x="5656" y="326"/>
                </a:lnTo>
                <a:lnTo>
                  <a:pt x="5656" y="324"/>
                </a:lnTo>
                <a:lnTo>
                  <a:pt x="5657" y="327"/>
                </a:lnTo>
                <a:lnTo>
                  <a:pt x="5657" y="325"/>
                </a:lnTo>
                <a:lnTo>
                  <a:pt x="5658" y="327"/>
                </a:lnTo>
                <a:lnTo>
                  <a:pt x="5659" y="326"/>
                </a:lnTo>
                <a:lnTo>
                  <a:pt x="5659" y="329"/>
                </a:lnTo>
                <a:lnTo>
                  <a:pt x="5660" y="326"/>
                </a:lnTo>
                <a:lnTo>
                  <a:pt x="5660" y="326"/>
                </a:lnTo>
                <a:lnTo>
                  <a:pt x="5661" y="329"/>
                </a:lnTo>
                <a:lnTo>
                  <a:pt x="5662" y="325"/>
                </a:lnTo>
                <a:lnTo>
                  <a:pt x="5662" y="325"/>
                </a:lnTo>
                <a:lnTo>
                  <a:pt x="5663" y="323"/>
                </a:lnTo>
                <a:lnTo>
                  <a:pt x="5664" y="322"/>
                </a:lnTo>
                <a:lnTo>
                  <a:pt x="5664" y="323"/>
                </a:lnTo>
                <a:lnTo>
                  <a:pt x="5665" y="321"/>
                </a:lnTo>
                <a:lnTo>
                  <a:pt x="5665" y="321"/>
                </a:lnTo>
                <a:lnTo>
                  <a:pt x="5666" y="314"/>
                </a:lnTo>
                <a:lnTo>
                  <a:pt x="5667" y="315"/>
                </a:lnTo>
                <a:lnTo>
                  <a:pt x="5667" y="310"/>
                </a:lnTo>
                <a:lnTo>
                  <a:pt x="5668" y="307"/>
                </a:lnTo>
                <a:lnTo>
                  <a:pt x="5668" y="304"/>
                </a:lnTo>
                <a:lnTo>
                  <a:pt x="5669" y="288"/>
                </a:lnTo>
                <a:lnTo>
                  <a:pt x="5670" y="298"/>
                </a:lnTo>
                <a:lnTo>
                  <a:pt x="5670" y="286"/>
                </a:lnTo>
                <a:lnTo>
                  <a:pt x="5671" y="290"/>
                </a:lnTo>
                <a:lnTo>
                  <a:pt x="5671" y="295"/>
                </a:lnTo>
                <a:lnTo>
                  <a:pt x="5672" y="298"/>
                </a:lnTo>
                <a:lnTo>
                  <a:pt x="5672" y="303"/>
                </a:lnTo>
                <a:lnTo>
                  <a:pt x="5673" y="313"/>
                </a:lnTo>
                <a:lnTo>
                  <a:pt x="5673" y="320"/>
                </a:lnTo>
                <a:lnTo>
                  <a:pt x="5674" y="318"/>
                </a:lnTo>
                <a:lnTo>
                  <a:pt x="5675" y="321"/>
                </a:lnTo>
                <a:lnTo>
                  <a:pt x="5675" y="322"/>
                </a:lnTo>
                <a:lnTo>
                  <a:pt x="5676" y="321"/>
                </a:lnTo>
                <a:lnTo>
                  <a:pt x="5677" y="324"/>
                </a:lnTo>
                <a:lnTo>
                  <a:pt x="5677" y="323"/>
                </a:lnTo>
                <a:lnTo>
                  <a:pt x="5678" y="322"/>
                </a:lnTo>
                <a:lnTo>
                  <a:pt x="5678" y="323"/>
                </a:lnTo>
                <a:lnTo>
                  <a:pt x="5679" y="320"/>
                </a:lnTo>
                <a:lnTo>
                  <a:pt x="5680" y="321"/>
                </a:lnTo>
                <a:lnTo>
                  <a:pt x="5680" y="318"/>
                </a:lnTo>
                <a:lnTo>
                  <a:pt x="5681" y="319"/>
                </a:lnTo>
                <a:lnTo>
                  <a:pt x="5681" y="321"/>
                </a:lnTo>
                <a:lnTo>
                  <a:pt x="5682" y="342"/>
                </a:lnTo>
                <a:lnTo>
                  <a:pt x="5683" y="299"/>
                </a:lnTo>
                <a:lnTo>
                  <a:pt x="5683" y="256"/>
                </a:lnTo>
                <a:lnTo>
                  <a:pt x="5684" y="212"/>
                </a:lnTo>
                <a:lnTo>
                  <a:pt x="5684" y="169"/>
                </a:lnTo>
                <a:lnTo>
                  <a:pt x="5685" y="213"/>
                </a:lnTo>
                <a:lnTo>
                  <a:pt x="5686" y="256"/>
                </a:lnTo>
                <a:lnTo>
                  <a:pt x="5686" y="300"/>
                </a:lnTo>
                <a:lnTo>
                  <a:pt x="5687" y="344"/>
                </a:lnTo>
                <a:lnTo>
                  <a:pt x="5687" y="370"/>
                </a:lnTo>
                <a:lnTo>
                  <a:pt x="5688" y="372"/>
                </a:lnTo>
                <a:lnTo>
                  <a:pt x="5688" y="364"/>
                </a:lnTo>
                <a:lnTo>
                  <a:pt x="5689" y="367"/>
                </a:lnTo>
                <a:lnTo>
                  <a:pt x="5690" y="367"/>
                </a:lnTo>
                <a:lnTo>
                  <a:pt x="5690" y="368"/>
                </a:lnTo>
                <a:lnTo>
                  <a:pt x="5691" y="369"/>
                </a:lnTo>
                <a:lnTo>
                  <a:pt x="5691" y="370"/>
                </a:lnTo>
                <a:lnTo>
                  <a:pt x="5692" y="373"/>
                </a:lnTo>
                <a:lnTo>
                  <a:pt x="5693" y="372"/>
                </a:lnTo>
                <a:lnTo>
                  <a:pt x="5693" y="375"/>
                </a:lnTo>
                <a:lnTo>
                  <a:pt x="5694" y="374"/>
                </a:lnTo>
                <a:lnTo>
                  <a:pt x="5695" y="376"/>
                </a:lnTo>
                <a:lnTo>
                  <a:pt x="5695" y="377"/>
                </a:lnTo>
                <a:lnTo>
                  <a:pt x="5696" y="376"/>
                </a:lnTo>
                <a:lnTo>
                  <a:pt x="5696" y="377"/>
                </a:lnTo>
                <a:lnTo>
                  <a:pt x="5697" y="376"/>
                </a:lnTo>
                <a:lnTo>
                  <a:pt x="5698" y="374"/>
                </a:lnTo>
                <a:lnTo>
                  <a:pt x="5698" y="371"/>
                </a:lnTo>
                <a:lnTo>
                  <a:pt x="5699" y="365"/>
                </a:lnTo>
                <a:lnTo>
                  <a:pt x="5699" y="359"/>
                </a:lnTo>
                <a:lnTo>
                  <a:pt x="5700" y="349"/>
                </a:lnTo>
                <a:lnTo>
                  <a:pt x="5701" y="344"/>
                </a:lnTo>
                <a:lnTo>
                  <a:pt x="5701" y="330"/>
                </a:lnTo>
                <a:lnTo>
                  <a:pt x="5702" y="320"/>
                </a:lnTo>
                <a:lnTo>
                  <a:pt x="5702" y="315"/>
                </a:lnTo>
                <a:lnTo>
                  <a:pt x="5703" y="303"/>
                </a:lnTo>
                <a:lnTo>
                  <a:pt x="5703" y="305"/>
                </a:lnTo>
                <a:lnTo>
                  <a:pt x="5704" y="305"/>
                </a:lnTo>
                <a:lnTo>
                  <a:pt x="5704" y="306"/>
                </a:lnTo>
                <a:lnTo>
                  <a:pt x="5705" y="308"/>
                </a:lnTo>
                <a:lnTo>
                  <a:pt x="5706" y="312"/>
                </a:lnTo>
                <a:lnTo>
                  <a:pt x="5706" y="315"/>
                </a:lnTo>
                <a:lnTo>
                  <a:pt x="5707" y="315"/>
                </a:lnTo>
                <a:lnTo>
                  <a:pt x="5708" y="318"/>
                </a:lnTo>
                <a:lnTo>
                  <a:pt x="5708" y="317"/>
                </a:lnTo>
                <a:lnTo>
                  <a:pt x="5709" y="326"/>
                </a:lnTo>
                <a:lnTo>
                  <a:pt x="5709" y="318"/>
                </a:lnTo>
                <a:lnTo>
                  <a:pt x="5710" y="320"/>
                </a:lnTo>
                <a:lnTo>
                  <a:pt x="5711" y="324"/>
                </a:lnTo>
                <a:lnTo>
                  <a:pt x="5711" y="318"/>
                </a:lnTo>
                <a:lnTo>
                  <a:pt x="5712" y="322"/>
                </a:lnTo>
                <a:lnTo>
                  <a:pt x="5713" y="318"/>
                </a:lnTo>
                <a:lnTo>
                  <a:pt x="5713" y="321"/>
                </a:lnTo>
                <a:lnTo>
                  <a:pt x="5714" y="324"/>
                </a:lnTo>
                <a:lnTo>
                  <a:pt x="5714" y="322"/>
                </a:lnTo>
                <a:lnTo>
                  <a:pt x="5715" y="325"/>
                </a:lnTo>
                <a:lnTo>
                  <a:pt x="5715" y="325"/>
                </a:lnTo>
                <a:lnTo>
                  <a:pt x="5716" y="328"/>
                </a:lnTo>
                <a:lnTo>
                  <a:pt x="5717" y="327"/>
                </a:lnTo>
                <a:lnTo>
                  <a:pt x="5717" y="329"/>
                </a:lnTo>
                <a:lnTo>
                  <a:pt x="5718" y="330"/>
                </a:lnTo>
                <a:lnTo>
                  <a:pt x="5718" y="327"/>
                </a:lnTo>
                <a:lnTo>
                  <a:pt x="5719" y="331"/>
                </a:lnTo>
                <a:lnTo>
                  <a:pt x="5719" y="330"/>
                </a:lnTo>
                <a:lnTo>
                  <a:pt x="5720" y="330"/>
                </a:lnTo>
                <a:lnTo>
                  <a:pt x="5721" y="331"/>
                </a:lnTo>
                <a:lnTo>
                  <a:pt x="5721" y="328"/>
                </a:lnTo>
                <a:lnTo>
                  <a:pt x="5722" y="326"/>
                </a:lnTo>
                <a:lnTo>
                  <a:pt x="5722" y="326"/>
                </a:lnTo>
                <a:lnTo>
                  <a:pt x="5723" y="326"/>
                </a:lnTo>
                <a:lnTo>
                  <a:pt x="5724" y="325"/>
                </a:lnTo>
                <a:lnTo>
                  <a:pt x="5724" y="325"/>
                </a:lnTo>
                <a:lnTo>
                  <a:pt x="5725" y="322"/>
                </a:lnTo>
                <a:lnTo>
                  <a:pt x="5726" y="321"/>
                </a:lnTo>
                <a:lnTo>
                  <a:pt x="5726" y="317"/>
                </a:lnTo>
                <a:lnTo>
                  <a:pt x="5727" y="314"/>
                </a:lnTo>
                <a:lnTo>
                  <a:pt x="5727" y="310"/>
                </a:lnTo>
                <a:lnTo>
                  <a:pt x="5728" y="302"/>
                </a:lnTo>
                <a:lnTo>
                  <a:pt x="5729" y="294"/>
                </a:lnTo>
                <a:lnTo>
                  <a:pt x="5729" y="304"/>
                </a:lnTo>
                <a:lnTo>
                  <a:pt x="5730" y="287"/>
                </a:lnTo>
                <a:lnTo>
                  <a:pt x="5730" y="298"/>
                </a:lnTo>
                <a:lnTo>
                  <a:pt x="5731" y="297"/>
                </a:lnTo>
                <a:lnTo>
                  <a:pt x="5731" y="306"/>
                </a:lnTo>
                <a:lnTo>
                  <a:pt x="5732" y="312"/>
                </a:lnTo>
                <a:lnTo>
                  <a:pt x="5733" y="320"/>
                </a:lnTo>
                <a:lnTo>
                  <a:pt x="5733" y="323"/>
                </a:lnTo>
                <a:lnTo>
                  <a:pt x="5734" y="323"/>
                </a:lnTo>
                <a:lnTo>
                  <a:pt x="5734" y="326"/>
                </a:lnTo>
                <a:lnTo>
                  <a:pt x="5735" y="324"/>
                </a:lnTo>
                <a:lnTo>
                  <a:pt x="5735" y="326"/>
                </a:lnTo>
                <a:lnTo>
                  <a:pt x="5736" y="326"/>
                </a:lnTo>
                <a:lnTo>
                  <a:pt x="5737" y="328"/>
                </a:lnTo>
                <a:lnTo>
                  <a:pt x="5737" y="326"/>
                </a:lnTo>
                <a:lnTo>
                  <a:pt x="5738" y="325"/>
                </a:lnTo>
                <a:lnTo>
                  <a:pt x="5739" y="325"/>
                </a:lnTo>
                <a:lnTo>
                  <a:pt x="5739" y="321"/>
                </a:lnTo>
                <a:lnTo>
                  <a:pt x="5740" y="324"/>
                </a:lnTo>
                <a:lnTo>
                  <a:pt x="5740" y="318"/>
                </a:lnTo>
                <a:lnTo>
                  <a:pt x="5741" y="339"/>
                </a:lnTo>
                <a:lnTo>
                  <a:pt x="5742" y="314"/>
                </a:lnTo>
                <a:lnTo>
                  <a:pt x="5742" y="271"/>
                </a:lnTo>
                <a:lnTo>
                  <a:pt x="5743" y="228"/>
                </a:lnTo>
                <a:lnTo>
                  <a:pt x="5744" y="184"/>
                </a:lnTo>
                <a:lnTo>
                  <a:pt x="5744" y="141"/>
                </a:lnTo>
                <a:lnTo>
                  <a:pt x="5745" y="185"/>
                </a:lnTo>
                <a:lnTo>
                  <a:pt x="5745" y="228"/>
                </a:lnTo>
                <a:lnTo>
                  <a:pt x="5746" y="272"/>
                </a:lnTo>
                <a:lnTo>
                  <a:pt x="5746" y="316"/>
                </a:lnTo>
                <a:lnTo>
                  <a:pt x="5747" y="359"/>
                </a:lnTo>
                <a:lnTo>
                  <a:pt x="5747" y="368"/>
                </a:lnTo>
                <a:lnTo>
                  <a:pt x="5748" y="369"/>
                </a:lnTo>
                <a:lnTo>
                  <a:pt x="5749" y="370"/>
                </a:lnTo>
                <a:lnTo>
                  <a:pt x="5749" y="370"/>
                </a:lnTo>
                <a:lnTo>
                  <a:pt x="5750" y="373"/>
                </a:lnTo>
                <a:lnTo>
                  <a:pt x="5750" y="372"/>
                </a:lnTo>
                <a:lnTo>
                  <a:pt x="5751" y="376"/>
                </a:lnTo>
                <a:lnTo>
                  <a:pt x="5752" y="376"/>
                </a:lnTo>
                <a:lnTo>
                  <a:pt x="5752" y="378"/>
                </a:lnTo>
                <a:lnTo>
                  <a:pt x="5753" y="379"/>
                </a:lnTo>
                <a:lnTo>
                  <a:pt x="5753" y="376"/>
                </a:lnTo>
                <a:lnTo>
                  <a:pt x="5754" y="380"/>
                </a:lnTo>
                <a:lnTo>
                  <a:pt x="5755" y="377"/>
                </a:lnTo>
                <a:lnTo>
                  <a:pt x="5755" y="379"/>
                </a:lnTo>
                <a:lnTo>
                  <a:pt x="5756" y="376"/>
                </a:lnTo>
                <a:lnTo>
                  <a:pt x="5757" y="374"/>
                </a:lnTo>
                <a:lnTo>
                  <a:pt x="5757" y="373"/>
                </a:lnTo>
                <a:lnTo>
                  <a:pt x="5758" y="366"/>
                </a:lnTo>
                <a:lnTo>
                  <a:pt x="5758" y="363"/>
                </a:lnTo>
                <a:lnTo>
                  <a:pt x="5759" y="353"/>
                </a:lnTo>
                <a:lnTo>
                  <a:pt x="5760" y="346"/>
                </a:lnTo>
                <a:lnTo>
                  <a:pt x="5760" y="336"/>
                </a:lnTo>
                <a:lnTo>
                  <a:pt x="5761" y="323"/>
                </a:lnTo>
                <a:lnTo>
                  <a:pt x="5761" y="317"/>
                </a:lnTo>
                <a:lnTo>
                  <a:pt x="5762" y="308"/>
                </a:lnTo>
                <a:lnTo>
                  <a:pt x="5762" y="302"/>
                </a:lnTo>
                <a:lnTo>
                  <a:pt x="5763" y="301"/>
                </a:lnTo>
                <a:lnTo>
                  <a:pt x="5763" y="302"/>
                </a:lnTo>
                <a:lnTo>
                  <a:pt x="5764" y="304"/>
                </a:lnTo>
                <a:lnTo>
                  <a:pt x="5765" y="306"/>
                </a:lnTo>
                <a:lnTo>
                  <a:pt x="5765" y="312"/>
                </a:lnTo>
                <a:lnTo>
                  <a:pt x="5766" y="312"/>
                </a:lnTo>
                <a:lnTo>
                  <a:pt x="5766" y="316"/>
                </a:lnTo>
                <a:lnTo>
                  <a:pt x="5767" y="317"/>
                </a:lnTo>
                <a:lnTo>
                  <a:pt x="5768" y="317"/>
                </a:lnTo>
                <a:lnTo>
                  <a:pt x="5768" y="318"/>
                </a:lnTo>
                <a:lnTo>
                  <a:pt x="5769" y="317"/>
                </a:lnTo>
                <a:lnTo>
                  <a:pt x="5770" y="318"/>
                </a:lnTo>
                <a:lnTo>
                  <a:pt x="5770" y="316"/>
                </a:lnTo>
                <a:lnTo>
                  <a:pt x="5771" y="318"/>
                </a:lnTo>
                <a:lnTo>
                  <a:pt x="5771" y="317"/>
                </a:lnTo>
                <a:lnTo>
                  <a:pt x="5772" y="318"/>
                </a:lnTo>
                <a:lnTo>
                  <a:pt x="5773" y="320"/>
                </a:lnTo>
                <a:lnTo>
                  <a:pt x="5773" y="319"/>
                </a:lnTo>
                <a:lnTo>
                  <a:pt x="5774" y="323"/>
                </a:lnTo>
                <a:lnTo>
                  <a:pt x="5774" y="321"/>
                </a:lnTo>
                <a:lnTo>
                  <a:pt x="5775" y="325"/>
                </a:lnTo>
                <a:lnTo>
                  <a:pt x="5776" y="323"/>
                </a:lnTo>
                <a:lnTo>
                  <a:pt x="5776" y="323"/>
                </a:lnTo>
                <a:lnTo>
                  <a:pt x="5777" y="325"/>
                </a:lnTo>
                <a:lnTo>
                  <a:pt x="5777" y="324"/>
                </a:lnTo>
                <a:lnTo>
                  <a:pt x="5778" y="326"/>
                </a:lnTo>
                <a:lnTo>
                  <a:pt x="5778" y="323"/>
                </a:lnTo>
                <a:lnTo>
                  <a:pt x="5779" y="325"/>
                </a:lnTo>
                <a:lnTo>
                  <a:pt x="5779" y="325"/>
                </a:lnTo>
                <a:lnTo>
                  <a:pt x="5780" y="323"/>
                </a:lnTo>
                <a:lnTo>
                  <a:pt x="5781" y="324"/>
                </a:lnTo>
                <a:lnTo>
                  <a:pt x="5781" y="320"/>
                </a:lnTo>
                <a:lnTo>
                  <a:pt x="5782" y="322"/>
                </a:lnTo>
                <a:lnTo>
                  <a:pt x="5783" y="319"/>
                </a:lnTo>
                <a:lnTo>
                  <a:pt x="5783" y="320"/>
                </a:lnTo>
                <a:lnTo>
                  <a:pt x="5784" y="316"/>
                </a:lnTo>
                <a:lnTo>
                  <a:pt x="5784" y="314"/>
                </a:lnTo>
                <a:lnTo>
                  <a:pt x="5785" y="314"/>
                </a:lnTo>
                <a:lnTo>
                  <a:pt x="5786" y="310"/>
                </a:lnTo>
                <a:lnTo>
                  <a:pt x="5786" y="310"/>
                </a:lnTo>
                <a:lnTo>
                  <a:pt x="5787" y="301"/>
                </a:lnTo>
                <a:lnTo>
                  <a:pt x="5788" y="287"/>
                </a:lnTo>
                <a:lnTo>
                  <a:pt x="5788" y="289"/>
                </a:lnTo>
                <a:lnTo>
                  <a:pt x="5789" y="287"/>
                </a:lnTo>
                <a:lnTo>
                  <a:pt x="5789" y="282"/>
                </a:lnTo>
                <a:lnTo>
                  <a:pt x="5790" y="289"/>
                </a:lnTo>
                <a:lnTo>
                  <a:pt x="5790" y="292"/>
                </a:lnTo>
                <a:lnTo>
                  <a:pt x="5791" y="296"/>
                </a:lnTo>
                <a:lnTo>
                  <a:pt x="5792" y="309"/>
                </a:lnTo>
                <a:lnTo>
                  <a:pt x="5792" y="314"/>
                </a:lnTo>
                <a:lnTo>
                  <a:pt x="5793" y="312"/>
                </a:lnTo>
                <a:lnTo>
                  <a:pt x="5793" y="317"/>
                </a:lnTo>
                <a:lnTo>
                  <a:pt x="5794" y="317"/>
                </a:lnTo>
                <a:lnTo>
                  <a:pt x="5794" y="318"/>
                </a:lnTo>
                <a:lnTo>
                  <a:pt x="5795" y="320"/>
                </a:lnTo>
                <a:lnTo>
                  <a:pt x="5796" y="319"/>
                </a:lnTo>
                <a:lnTo>
                  <a:pt x="5796" y="320"/>
                </a:lnTo>
                <a:lnTo>
                  <a:pt x="5797" y="317"/>
                </a:lnTo>
                <a:lnTo>
                  <a:pt x="5797" y="320"/>
                </a:lnTo>
                <a:lnTo>
                  <a:pt x="5798" y="317"/>
                </a:lnTo>
                <a:lnTo>
                  <a:pt x="5799" y="314"/>
                </a:lnTo>
                <a:lnTo>
                  <a:pt x="5799" y="317"/>
                </a:lnTo>
                <a:lnTo>
                  <a:pt x="5800" y="312"/>
                </a:lnTo>
                <a:lnTo>
                  <a:pt x="5801" y="337"/>
                </a:lnTo>
                <a:lnTo>
                  <a:pt x="5801" y="295"/>
                </a:lnTo>
                <a:lnTo>
                  <a:pt x="5802" y="252"/>
                </a:lnTo>
                <a:lnTo>
                  <a:pt x="5802" y="208"/>
                </a:lnTo>
                <a:lnTo>
                  <a:pt x="5803" y="165"/>
                </a:lnTo>
                <a:lnTo>
                  <a:pt x="5804" y="177"/>
                </a:lnTo>
                <a:lnTo>
                  <a:pt x="5804" y="221"/>
                </a:lnTo>
                <a:lnTo>
                  <a:pt x="5805" y="264"/>
                </a:lnTo>
                <a:lnTo>
                  <a:pt x="5805" y="308"/>
                </a:lnTo>
                <a:lnTo>
                  <a:pt x="5806" y="352"/>
                </a:lnTo>
                <a:lnTo>
                  <a:pt x="5806" y="369"/>
                </a:lnTo>
                <a:lnTo>
                  <a:pt x="5807" y="367"/>
                </a:lnTo>
                <a:lnTo>
                  <a:pt x="5808" y="366"/>
                </a:lnTo>
                <a:lnTo>
                  <a:pt x="5808" y="367"/>
                </a:lnTo>
                <a:lnTo>
                  <a:pt x="5809" y="368"/>
                </a:lnTo>
                <a:lnTo>
                  <a:pt x="5809" y="368"/>
                </a:lnTo>
                <a:lnTo>
                  <a:pt x="5810" y="372"/>
                </a:lnTo>
                <a:lnTo>
                  <a:pt x="5810" y="371"/>
                </a:lnTo>
                <a:lnTo>
                  <a:pt x="5811" y="371"/>
                </a:lnTo>
                <a:lnTo>
                  <a:pt x="5812" y="376"/>
                </a:lnTo>
                <a:lnTo>
                  <a:pt x="5812" y="373"/>
                </a:lnTo>
                <a:lnTo>
                  <a:pt x="5813" y="379"/>
                </a:lnTo>
                <a:lnTo>
                  <a:pt x="5814" y="380"/>
                </a:lnTo>
                <a:lnTo>
                  <a:pt x="5814" y="380"/>
                </a:lnTo>
                <a:lnTo>
                  <a:pt x="5815" y="379"/>
                </a:lnTo>
                <a:lnTo>
                  <a:pt x="5815" y="379"/>
                </a:lnTo>
                <a:lnTo>
                  <a:pt x="5816" y="376"/>
                </a:lnTo>
                <a:lnTo>
                  <a:pt x="5817" y="372"/>
                </a:lnTo>
                <a:lnTo>
                  <a:pt x="5817" y="368"/>
                </a:lnTo>
                <a:lnTo>
                  <a:pt x="5818" y="358"/>
                </a:lnTo>
                <a:lnTo>
                  <a:pt x="5819" y="353"/>
                </a:lnTo>
                <a:lnTo>
                  <a:pt x="5819" y="346"/>
                </a:lnTo>
                <a:lnTo>
                  <a:pt x="5820" y="335"/>
                </a:lnTo>
                <a:lnTo>
                  <a:pt x="5820" y="328"/>
                </a:lnTo>
                <a:lnTo>
                  <a:pt x="5821" y="315"/>
                </a:lnTo>
                <a:lnTo>
                  <a:pt x="5821" y="307"/>
                </a:lnTo>
                <a:lnTo>
                  <a:pt x="5822" y="304"/>
                </a:lnTo>
                <a:lnTo>
                  <a:pt x="5822" y="305"/>
                </a:lnTo>
                <a:lnTo>
                  <a:pt x="5823" y="306"/>
                </a:lnTo>
                <a:lnTo>
                  <a:pt x="5824" y="308"/>
                </a:lnTo>
                <a:lnTo>
                  <a:pt x="5824" y="317"/>
                </a:lnTo>
                <a:lnTo>
                  <a:pt x="5825" y="313"/>
                </a:lnTo>
                <a:lnTo>
                  <a:pt x="5825" y="320"/>
                </a:lnTo>
                <a:lnTo>
                  <a:pt x="5826" y="318"/>
                </a:lnTo>
                <a:lnTo>
                  <a:pt x="5827" y="319"/>
                </a:lnTo>
                <a:lnTo>
                  <a:pt x="5827" y="322"/>
                </a:lnTo>
                <a:lnTo>
                  <a:pt x="5828" y="321"/>
                </a:lnTo>
                <a:lnTo>
                  <a:pt x="5828" y="321"/>
                </a:lnTo>
                <a:lnTo>
                  <a:pt x="5829" y="320"/>
                </a:lnTo>
                <a:lnTo>
                  <a:pt x="5830" y="320"/>
                </a:lnTo>
                <a:lnTo>
                  <a:pt x="5830" y="323"/>
                </a:lnTo>
                <a:lnTo>
                  <a:pt x="5831" y="320"/>
                </a:lnTo>
                <a:lnTo>
                  <a:pt x="5832" y="324"/>
                </a:lnTo>
                <a:lnTo>
                  <a:pt x="5832" y="320"/>
                </a:lnTo>
                <a:lnTo>
                  <a:pt x="5833" y="320"/>
                </a:lnTo>
                <a:lnTo>
                  <a:pt x="5833" y="323"/>
                </a:lnTo>
                <a:lnTo>
                  <a:pt x="5834" y="325"/>
                </a:lnTo>
                <a:lnTo>
                  <a:pt x="5835" y="325"/>
                </a:lnTo>
                <a:lnTo>
                  <a:pt x="5835" y="323"/>
                </a:lnTo>
                <a:lnTo>
                  <a:pt x="5836" y="330"/>
                </a:lnTo>
                <a:lnTo>
                  <a:pt x="5836" y="326"/>
                </a:lnTo>
                <a:lnTo>
                  <a:pt x="5837" y="331"/>
                </a:lnTo>
                <a:lnTo>
                  <a:pt x="5837" y="330"/>
                </a:lnTo>
                <a:lnTo>
                  <a:pt x="5838" y="328"/>
                </a:lnTo>
                <a:lnTo>
                  <a:pt x="5838" y="333"/>
                </a:lnTo>
                <a:lnTo>
                  <a:pt x="5839" y="327"/>
                </a:lnTo>
                <a:lnTo>
                  <a:pt x="5840" y="329"/>
                </a:lnTo>
                <a:lnTo>
                  <a:pt x="5840" y="327"/>
                </a:lnTo>
                <a:lnTo>
                  <a:pt x="5841" y="326"/>
                </a:lnTo>
                <a:lnTo>
                  <a:pt x="5841" y="324"/>
                </a:lnTo>
                <a:lnTo>
                  <a:pt x="5842" y="325"/>
                </a:lnTo>
                <a:lnTo>
                  <a:pt x="5843" y="324"/>
                </a:lnTo>
                <a:lnTo>
                  <a:pt x="5843" y="320"/>
                </a:lnTo>
                <a:lnTo>
                  <a:pt x="5844" y="319"/>
                </a:lnTo>
                <a:lnTo>
                  <a:pt x="5845" y="317"/>
                </a:lnTo>
                <a:lnTo>
                  <a:pt x="5845" y="312"/>
                </a:lnTo>
                <a:lnTo>
                  <a:pt x="5846" y="311"/>
                </a:lnTo>
                <a:lnTo>
                  <a:pt x="5846" y="307"/>
                </a:lnTo>
                <a:lnTo>
                  <a:pt x="5847" y="293"/>
                </a:lnTo>
                <a:lnTo>
                  <a:pt x="5848" y="300"/>
                </a:lnTo>
                <a:lnTo>
                  <a:pt x="5848" y="292"/>
                </a:lnTo>
                <a:lnTo>
                  <a:pt x="5849" y="292"/>
                </a:lnTo>
                <a:lnTo>
                  <a:pt x="5850" y="297"/>
                </a:lnTo>
                <a:lnTo>
                  <a:pt x="5850" y="302"/>
                </a:lnTo>
                <a:lnTo>
                  <a:pt x="5851" y="304"/>
                </a:lnTo>
                <a:lnTo>
                  <a:pt x="5851" y="318"/>
                </a:lnTo>
                <a:lnTo>
                  <a:pt x="5852" y="319"/>
                </a:lnTo>
                <a:lnTo>
                  <a:pt x="5852" y="323"/>
                </a:lnTo>
                <a:lnTo>
                  <a:pt x="5853" y="323"/>
                </a:lnTo>
                <a:lnTo>
                  <a:pt x="5853" y="325"/>
                </a:lnTo>
                <a:lnTo>
                  <a:pt x="5854" y="326"/>
                </a:lnTo>
                <a:lnTo>
                  <a:pt x="5855" y="325"/>
                </a:lnTo>
                <a:lnTo>
                  <a:pt x="5855" y="326"/>
                </a:lnTo>
                <a:lnTo>
                  <a:pt x="5856" y="323"/>
                </a:lnTo>
                <a:lnTo>
                  <a:pt x="5856" y="326"/>
                </a:lnTo>
                <a:lnTo>
                  <a:pt x="5857" y="323"/>
                </a:lnTo>
                <a:lnTo>
                  <a:pt x="5858" y="320"/>
                </a:lnTo>
                <a:lnTo>
                  <a:pt x="5858" y="322"/>
                </a:lnTo>
                <a:lnTo>
                  <a:pt x="5859" y="317"/>
                </a:lnTo>
                <a:lnTo>
                  <a:pt x="5859" y="336"/>
                </a:lnTo>
                <a:lnTo>
                  <a:pt x="5860" y="330"/>
                </a:lnTo>
                <a:lnTo>
                  <a:pt x="5861" y="287"/>
                </a:lnTo>
                <a:lnTo>
                  <a:pt x="5861" y="243"/>
                </a:lnTo>
                <a:lnTo>
                  <a:pt x="5862" y="200"/>
                </a:lnTo>
                <a:lnTo>
                  <a:pt x="5863" y="157"/>
                </a:lnTo>
                <a:lnTo>
                  <a:pt x="5863" y="200"/>
                </a:lnTo>
                <a:lnTo>
                  <a:pt x="5864" y="244"/>
                </a:lnTo>
                <a:lnTo>
                  <a:pt x="5864" y="288"/>
                </a:lnTo>
                <a:lnTo>
                  <a:pt x="5865" y="331"/>
                </a:lnTo>
                <a:lnTo>
                  <a:pt x="5866" y="372"/>
                </a:lnTo>
                <a:lnTo>
                  <a:pt x="5866" y="364"/>
                </a:lnTo>
                <a:lnTo>
                  <a:pt x="5867" y="369"/>
                </a:lnTo>
                <a:lnTo>
                  <a:pt x="5867" y="367"/>
                </a:lnTo>
                <a:lnTo>
                  <a:pt x="5868" y="372"/>
                </a:lnTo>
                <a:lnTo>
                  <a:pt x="5868" y="370"/>
                </a:lnTo>
                <a:lnTo>
                  <a:pt x="5869" y="371"/>
                </a:lnTo>
                <a:lnTo>
                  <a:pt x="5869" y="374"/>
                </a:lnTo>
                <a:lnTo>
                  <a:pt x="5870" y="370"/>
                </a:lnTo>
                <a:lnTo>
                  <a:pt x="5871" y="376"/>
                </a:lnTo>
                <a:lnTo>
                  <a:pt x="5871" y="373"/>
                </a:lnTo>
                <a:lnTo>
                  <a:pt x="5872" y="376"/>
                </a:lnTo>
                <a:lnTo>
                  <a:pt x="5873" y="379"/>
                </a:lnTo>
                <a:lnTo>
                  <a:pt x="5873" y="377"/>
                </a:lnTo>
                <a:lnTo>
                  <a:pt x="5874" y="379"/>
                </a:lnTo>
                <a:lnTo>
                  <a:pt x="5874" y="377"/>
                </a:lnTo>
                <a:lnTo>
                  <a:pt x="5875" y="375"/>
                </a:lnTo>
                <a:lnTo>
                  <a:pt x="5876" y="371"/>
                </a:lnTo>
                <a:lnTo>
                  <a:pt x="5876" y="369"/>
                </a:lnTo>
                <a:lnTo>
                  <a:pt x="5877" y="361"/>
                </a:lnTo>
                <a:lnTo>
                  <a:pt x="5877" y="353"/>
                </a:lnTo>
                <a:lnTo>
                  <a:pt x="5878" y="347"/>
                </a:lnTo>
                <a:lnTo>
                  <a:pt x="5879" y="336"/>
                </a:lnTo>
                <a:lnTo>
                  <a:pt x="5879" y="329"/>
                </a:lnTo>
                <a:lnTo>
                  <a:pt x="5880" y="317"/>
                </a:lnTo>
                <a:lnTo>
                  <a:pt x="5880" y="307"/>
                </a:lnTo>
                <a:lnTo>
                  <a:pt x="5881" y="305"/>
                </a:lnTo>
                <a:lnTo>
                  <a:pt x="5882" y="298"/>
                </a:lnTo>
                <a:lnTo>
                  <a:pt x="5882" y="302"/>
                </a:lnTo>
                <a:lnTo>
                  <a:pt x="5883" y="302"/>
                </a:lnTo>
                <a:lnTo>
                  <a:pt x="5883" y="308"/>
                </a:lnTo>
                <a:lnTo>
                  <a:pt x="5884" y="309"/>
                </a:lnTo>
                <a:lnTo>
                  <a:pt x="5884" y="313"/>
                </a:lnTo>
                <a:lnTo>
                  <a:pt x="5885" y="317"/>
                </a:lnTo>
                <a:lnTo>
                  <a:pt x="5886" y="314"/>
                </a:lnTo>
                <a:lnTo>
                  <a:pt x="5886" y="320"/>
                </a:lnTo>
                <a:lnTo>
                  <a:pt x="5887" y="316"/>
                </a:lnTo>
                <a:lnTo>
                  <a:pt x="5887" y="318"/>
                </a:lnTo>
                <a:lnTo>
                  <a:pt x="5888" y="318"/>
                </a:lnTo>
                <a:lnTo>
                  <a:pt x="5889" y="320"/>
                </a:lnTo>
                <a:lnTo>
                  <a:pt x="5889" y="320"/>
                </a:lnTo>
                <a:lnTo>
                  <a:pt x="5890" y="319"/>
                </a:lnTo>
                <a:lnTo>
                  <a:pt x="5890" y="323"/>
                </a:lnTo>
                <a:lnTo>
                  <a:pt x="5891" y="320"/>
                </a:lnTo>
                <a:lnTo>
                  <a:pt x="5892" y="323"/>
                </a:lnTo>
                <a:lnTo>
                  <a:pt x="5892" y="323"/>
                </a:lnTo>
                <a:lnTo>
                  <a:pt x="5893" y="323"/>
                </a:lnTo>
                <a:lnTo>
                  <a:pt x="5894" y="325"/>
                </a:lnTo>
                <a:lnTo>
                  <a:pt x="5894" y="323"/>
                </a:lnTo>
                <a:lnTo>
                  <a:pt x="5895" y="326"/>
                </a:lnTo>
                <a:lnTo>
                  <a:pt x="5895" y="326"/>
                </a:lnTo>
                <a:lnTo>
                  <a:pt x="5896" y="326"/>
                </a:lnTo>
                <a:lnTo>
                  <a:pt x="5896" y="326"/>
                </a:lnTo>
                <a:lnTo>
                  <a:pt x="5897" y="324"/>
                </a:lnTo>
                <a:lnTo>
                  <a:pt x="5898" y="325"/>
                </a:lnTo>
                <a:lnTo>
                  <a:pt x="5898" y="320"/>
                </a:lnTo>
                <a:lnTo>
                  <a:pt x="5899" y="323"/>
                </a:lnTo>
                <a:lnTo>
                  <a:pt x="5899" y="325"/>
                </a:lnTo>
                <a:lnTo>
                  <a:pt x="5900" y="312"/>
                </a:lnTo>
                <a:lnTo>
                  <a:pt x="5900" y="321"/>
                </a:lnTo>
                <a:lnTo>
                  <a:pt x="5901" y="316"/>
                </a:lnTo>
                <a:lnTo>
                  <a:pt x="5902" y="320"/>
                </a:lnTo>
                <a:lnTo>
                  <a:pt x="5902" y="314"/>
                </a:lnTo>
                <a:lnTo>
                  <a:pt x="5903" y="315"/>
                </a:lnTo>
                <a:lnTo>
                  <a:pt x="5904" y="310"/>
                </a:lnTo>
                <a:lnTo>
                  <a:pt x="5904" y="307"/>
                </a:lnTo>
                <a:lnTo>
                  <a:pt x="5905" y="308"/>
                </a:lnTo>
                <a:lnTo>
                  <a:pt x="5905" y="305"/>
                </a:lnTo>
                <a:lnTo>
                  <a:pt x="5906" y="289"/>
                </a:lnTo>
                <a:lnTo>
                  <a:pt x="5907" y="285"/>
                </a:lnTo>
                <a:lnTo>
                  <a:pt x="5907" y="304"/>
                </a:lnTo>
                <a:lnTo>
                  <a:pt x="5908" y="271"/>
                </a:lnTo>
                <a:lnTo>
                  <a:pt x="5908" y="289"/>
                </a:lnTo>
                <a:lnTo>
                  <a:pt x="5909" y="290"/>
                </a:lnTo>
                <a:lnTo>
                  <a:pt x="5910" y="297"/>
                </a:lnTo>
                <a:lnTo>
                  <a:pt x="5910" y="298"/>
                </a:lnTo>
                <a:lnTo>
                  <a:pt x="5911" y="311"/>
                </a:lnTo>
                <a:lnTo>
                  <a:pt x="5911" y="317"/>
                </a:lnTo>
                <a:lnTo>
                  <a:pt x="5912" y="322"/>
                </a:lnTo>
                <a:lnTo>
                  <a:pt x="5912" y="317"/>
                </a:lnTo>
                <a:lnTo>
                  <a:pt x="5913" y="323"/>
                </a:lnTo>
                <a:lnTo>
                  <a:pt x="5914" y="314"/>
                </a:lnTo>
                <a:lnTo>
                  <a:pt x="5914" y="322"/>
                </a:lnTo>
                <a:lnTo>
                  <a:pt x="5915" y="320"/>
                </a:lnTo>
                <a:lnTo>
                  <a:pt x="5915" y="314"/>
                </a:lnTo>
                <a:lnTo>
                  <a:pt x="5916" y="324"/>
                </a:lnTo>
                <a:lnTo>
                  <a:pt x="5917" y="320"/>
                </a:lnTo>
                <a:lnTo>
                  <a:pt x="5917" y="315"/>
                </a:lnTo>
                <a:lnTo>
                  <a:pt x="5918" y="323"/>
                </a:lnTo>
                <a:lnTo>
                  <a:pt x="5918" y="313"/>
                </a:lnTo>
                <a:lnTo>
                  <a:pt x="5919" y="334"/>
                </a:lnTo>
                <a:lnTo>
                  <a:pt x="5920" y="310"/>
                </a:lnTo>
                <a:lnTo>
                  <a:pt x="5920" y="266"/>
                </a:lnTo>
                <a:lnTo>
                  <a:pt x="5921" y="223"/>
                </a:lnTo>
                <a:lnTo>
                  <a:pt x="5921" y="180"/>
                </a:lnTo>
                <a:lnTo>
                  <a:pt x="5922" y="136"/>
                </a:lnTo>
                <a:lnTo>
                  <a:pt x="5923" y="180"/>
                </a:lnTo>
                <a:lnTo>
                  <a:pt x="5923" y="224"/>
                </a:lnTo>
                <a:lnTo>
                  <a:pt x="5924" y="267"/>
                </a:lnTo>
                <a:lnTo>
                  <a:pt x="5925" y="311"/>
                </a:lnTo>
                <a:lnTo>
                  <a:pt x="5925" y="354"/>
                </a:lnTo>
                <a:lnTo>
                  <a:pt x="5926" y="370"/>
                </a:lnTo>
                <a:lnTo>
                  <a:pt x="5926" y="372"/>
                </a:lnTo>
                <a:lnTo>
                  <a:pt x="5927" y="370"/>
                </a:lnTo>
                <a:lnTo>
                  <a:pt x="5927" y="374"/>
                </a:lnTo>
                <a:lnTo>
                  <a:pt x="5928" y="368"/>
                </a:lnTo>
                <a:lnTo>
                  <a:pt x="5928" y="377"/>
                </a:lnTo>
                <a:lnTo>
                  <a:pt x="5929" y="372"/>
                </a:lnTo>
                <a:lnTo>
                  <a:pt x="5930" y="376"/>
                </a:lnTo>
                <a:lnTo>
                  <a:pt x="5930" y="378"/>
                </a:lnTo>
                <a:lnTo>
                  <a:pt x="5931" y="374"/>
                </a:lnTo>
                <a:lnTo>
                  <a:pt x="5931" y="379"/>
                </a:lnTo>
                <a:lnTo>
                  <a:pt x="5932" y="380"/>
                </a:lnTo>
                <a:lnTo>
                  <a:pt x="5933" y="383"/>
                </a:lnTo>
                <a:lnTo>
                  <a:pt x="5933" y="375"/>
                </a:lnTo>
                <a:lnTo>
                  <a:pt x="5934" y="382"/>
                </a:lnTo>
                <a:lnTo>
                  <a:pt x="5935" y="376"/>
                </a:lnTo>
                <a:lnTo>
                  <a:pt x="5935" y="372"/>
                </a:lnTo>
                <a:lnTo>
                  <a:pt x="5936" y="366"/>
                </a:lnTo>
                <a:lnTo>
                  <a:pt x="5936" y="361"/>
                </a:lnTo>
                <a:lnTo>
                  <a:pt x="5937" y="353"/>
                </a:lnTo>
                <a:lnTo>
                  <a:pt x="5938" y="342"/>
                </a:lnTo>
                <a:lnTo>
                  <a:pt x="5938" y="335"/>
                </a:lnTo>
                <a:lnTo>
                  <a:pt x="5939" y="324"/>
                </a:lnTo>
                <a:lnTo>
                  <a:pt x="5939" y="310"/>
                </a:lnTo>
                <a:lnTo>
                  <a:pt x="5940" y="308"/>
                </a:lnTo>
                <a:lnTo>
                  <a:pt x="5941" y="298"/>
                </a:lnTo>
                <a:lnTo>
                  <a:pt x="5941" y="298"/>
                </a:lnTo>
                <a:lnTo>
                  <a:pt x="5942" y="299"/>
                </a:lnTo>
                <a:lnTo>
                  <a:pt x="5942" y="303"/>
                </a:lnTo>
                <a:lnTo>
                  <a:pt x="5943" y="306"/>
                </a:lnTo>
                <a:lnTo>
                  <a:pt x="5943" y="308"/>
                </a:lnTo>
                <a:lnTo>
                  <a:pt x="5944" y="312"/>
                </a:lnTo>
                <a:lnTo>
                  <a:pt x="5944" y="310"/>
                </a:lnTo>
                <a:lnTo>
                  <a:pt x="5945" y="314"/>
                </a:lnTo>
                <a:lnTo>
                  <a:pt x="5946" y="313"/>
                </a:lnTo>
                <a:lnTo>
                  <a:pt x="5946" y="314"/>
                </a:lnTo>
                <a:lnTo>
                  <a:pt x="5947" y="317"/>
                </a:lnTo>
                <a:lnTo>
                  <a:pt x="5948" y="314"/>
                </a:lnTo>
                <a:lnTo>
                  <a:pt x="5948" y="317"/>
                </a:lnTo>
                <a:lnTo>
                  <a:pt x="5949" y="313"/>
                </a:lnTo>
                <a:lnTo>
                  <a:pt x="5949" y="314"/>
                </a:lnTo>
                <a:lnTo>
                  <a:pt x="5950" y="316"/>
                </a:lnTo>
                <a:lnTo>
                  <a:pt x="5951" y="314"/>
                </a:lnTo>
                <a:lnTo>
                  <a:pt x="5951" y="319"/>
                </a:lnTo>
                <a:lnTo>
                  <a:pt x="5952" y="316"/>
                </a:lnTo>
                <a:lnTo>
                  <a:pt x="5953" y="317"/>
                </a:lnTo>
                <a:lnTo>
                  <a:pt x="5953" y="318"/>
                </a:lnTo>
                <a:lnTo>
                  <a:pt x="5954" y="320"/>
                </a:lnTo>
                <a:lnTo>
                  <a:pt x="5954" y="323"/>
                </a:lnTo>
                <a:lnTo>
                  <a:pt x="5955" y="323"/>
                </a:lnTo>
                <a:lnTo>
                  <a:pt x="5955" y="326"/>
                </a:lnTo>
              </a:path>
            </a:pathLst>
          </a:custGeom>
          <a:noFill/>
          <a:ln w="4763"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TextBox 92">
            <a:extLst>
              <a:ext uri="{FF2B5EF4-FFF2-40B4-BE49-F238E27FC236}">
                <a16:creationId xmlns:a16="http://schemas.microsoft.com/office/drawing/2014/main" id="{D38B1538-EAA7-477A-A5D2-DBD16451D622}"/>
              </a:ext>
            </a:extLst>
          </p:cNvPr>
          <p:cNvSpPr txBox="1"/>
          <p:nvPr/>
        </p:nvSpPr>
        <p:spPr>
          <a:xfrm>
            <a:off x="7581261" y="5170696"/>
            <a:ext cx="967141" cy="215444"/>
          </a:xfrm>
          <a:prstGeom prst="rect">
            <a:avLst/>
          </a:prstGeom>
          <a:noFill/>
        </p:spPr>
        <p:txBody>
          <a:bodyPr wrap="square">
            <a:spAutoFit/>
          </a:bodyPr>
          <a:lstStyle/>
          <a:p>
            <a:r>
              <a:rPr lang="en-US" sz="800" dirty="0"/>
              <a:t>Triple  freak</a:t>
            </a:r>
          </a:p>
        </p:txBody>
      </p:sp>
      <p:sp>
        <p:nvSpPr>
          <p:cNvPr id="94" name="TextBox 93">
            <a:extLst>
              <a:ext uri="{FF2B5EF4-FFF2-40B4-BE49-F238E27FC236}">
                <a16:creationId xmlns:a16="http://schemas.microsoft.com/office/drawing/2014/main" id="{27493D12-E393-4810-8A58-A2C8E6815505}"/>
              </a:ext>
            </a:extLst>
          </p:cNvPr>
          <p:cNvSpPr txBox="1"/>
          <p:nvPr/>
        </p:nvSpPr>
        <p:spPr>
          <a:xfrm>
            <a:off x="5440838" y="5123932"/>
            <a:ext cx="967141" cy="215444"/>
          </a:xfrm>
          <a:prstGeom prst="rect">
            <a:avLst/>
          </a:prstGeom>
          <a:noFill/>
        </p:spPr>
        <p:txBody>
          <a:bodyPr wrap="square">
            <a:spAutoFit/>
          </a:bodyPr>
          <a:lstStyle/>
          <a:p>
            <a:r>
              <a:rPr lang="en-US" sz="800" dirty="0"/>
              <a:t>Twin freak</a:t>
            </a:r>
          </a:p>
        </p:txBody>
      </p:sp>
      <p:sp>
        <p:nvSpPr>
          <p:cNvPr id="95" name="TextBox 94">
            <a:extLst>
              <a:ext uri="{FF2B5EF4-FFF2-40B4-BE49-F238E27FC236}">
                <a16:creationId xmlns:a16="http://schemas.microsoft.com/office/drawing/2014/main" id="{9E4B89E9-6215-4A60-A22C-6DE877863ECF}"/>
              </a:ext>
            </a:extLst>
          </p:cNvPr>
          <p:cNvSpPr txBox="1"/>
          <p:nvPr/>
        </p:nvSpPr>
        <p:spPr>
          <a:xfrm>
            <a:off x="3946594" y="5102898"/>
            <a:ext cx="967141" cy="215444"/>
          </a:xfrm>
          <a:prstGeom prst="rect">
            <a:avLst/>
          </a:prstGeom>
          <a:noFill/>
        </p:spPr>
        <p:txBody>
          <a:bodyPr wrap="square">
            <a:spAutoFit/>
          </a:bodyPr>
          <a:lstStyle/>
          <a:p>
            <a:r>
              <a:rPr lang="en-US" sz="800" dirty="0"/>
              <a:t>First anomaly</a:t>
            </a:r>
          </a:p>
        </p:txBody>
      </p:sp>
      <p:pic>
        <p:nvPicPr>
          <p:cNvPr id="99" name="Picture 2" descr="Clipart Black Swans | Free Images at Clker.com - vector clip art online,  royalty free &amp;amp; public domain">
            <a:extLst>
              <a:ext uri="{FF2B5EF4-FFF2-40B4-BE49-F238E27FC236}">
                <a16:creationId xmlns:a16="http://schemas.microsoft.com/office/drawing/2014/main" id="{8506BDE9-B91F-417F-BBC6-884ADA453B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3381" y="5363077"/>
            <a:ext cx="191510" cy="154485"/>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4" descr="Swans Drawing At Getdrawings - Swan Clipart Png, Transparent Png ,  Transparent Png Image - PNGitem">
            <a:extLst>
              <a:ext uri="{FF2B5EF4-FFF2-40B4-BE49-F238E27FC236}">
                <a16:creationId xmlns:a16="http://schemas.microsoft.com/office/drawing/2014/main" id="{2BF069F3-D642-4BEB-A4DC-7F31A8793256}"/>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281749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2" descr="Clipart Black Swans | Free Images at Clker.com - vector clip art online,  royalty free &amp;amp; public domain">
            <a:extLst>
              <a:ext uri="{FF2B5EF4-FFF2-40B4-BE49-F238E27FC236}">
                <a16:creationId xmlns:a16="http://schemas.microsoft.com/office/drawing/2014/main" id="{21FA5384-D8E0-4A5F-B896-E0C12E6E4D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9468" y="5363077"/>
            <a:ext cx="191510" cy="154485"/>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2" descr="Clipart Black Swans | Free Images at Clker.com - vector clip art online,  royalty free &amp;amp; public domain">
            <a:extLst>
              <a:ext uri="{FF2B5EF4-FFF2-40B4-BE49-F238E27FC236}">
                <a16:creationId xmlns:a16="http://schemas.microsoft.com/office/drawing/2014/main" id="{CD45EB66-7A60-470F-AE8D-CC4363CD3D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4635" y="5363077"/>
            <a:ext cx="191510" cy="154485"/>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4" descr="Swans Drawing At Getdrawings - Swan Clipart Png, Transparent Png ,  Transparent Png Image - PNGitem">
            <a:extLst>
              <a:ext uri="{FF2B5EF4-FFF2-40B4-BE49-F238E27FC236}">
                <a16:creationId xmlns:a16="http://schemas.microsoft.com/office/drawing/2014/main" id="{AE0A0E16-3F63-4433-9A65-37F04588C274}"/>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296976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4" descr="Swans Drawing At Getdrawings - Swan Clipart Png, Transparent Png ,  Transparent Png Image - PNGitem">
            <a:extLst>
              <a:ext uri="{FF2B5EF4-FFF2-40B4-BE49-F238E27FC236}">
                <a16:creationId xmlns:a16="http://schemas.microsoft.com/office/drawing/2014/main" id="{B3F5F885-5012-47BE-A4DC-24AD4B73C1D5}"/>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12203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4" descr="Swans Drawing At Getdrawings - Swan Clipart Png, Transparent Png ,  Transparent Png Image - PNGitem">
            <a:extLst>
              <a:ext uri="{FF2B5EF4-FFF2-40B4-BE49-F238E27FC236}">
                <a16:creationId xmlns:a16="http://schemas.microsoft.com/office/drawing/2014/main" id="{4068A89E-1627-4409-802E-4F72DD0E92E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27430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4" descr="Swans Drawing At Getdrawings - Swan Clipart Png, Transparent Png ,  Transparent Png Image - PNGitem">
            <a:extLst>
              <a:ext uri="{FF2B5EF4-FFF2-40B4-BE49-F238E27FC236}">
                <a16:creationId xmlns:a16="http://schemas.microsoft.com/office/drawing/2014/main" id="{F2DC796F-8418-420C-A5E8-82E911B463E2}"/>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42657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4" descr="Swans Drawing At Getdrawings - Swan Clipart Png, Transparent Png ,  Transparent Png Image - PNGitem">
            <a:extLst>
              <a:ext uri="{FF2B5EF4-FFF2-40B4-BE49-F238E27FC236}">
                <a16:creationId xmlns:a16="http://schemas.microsoft.com/office/drawing/2014/main" id="{68155673-0AEF-47AB-B09A-E01398867100}"/>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57884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4" descr="Swans Drawing At Getdrawings - Swan Clipart Png, Transparent Png ,  Transparent Png Image - PNGitem">
            <a:extLst>
              <a:ext uri="{FF2B5EF4-FFF2-40B4-BE49-F238E27FC236}">
                <a16:creationId xmlns:a16="http://schemas.microsoft.com/office/drawing/2014/main" id="{90606613-77AD-44D7-90D8-A00B681045ED}"/>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3731111"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4" descr="Swans Drawing At Getdrawings - Swan Clipart Png, Transparent Png ,  Transparent Png Image - PNGitem">
            <a:extLst>
              <a:ext uri="{FF2B5EF4-FFF2-40B4-BE49-F238E27FC236}">
                <a16:creationId xmlns:a16="http://schemas.microsoft.com/office/drawing/2014/main" id="{FE87A5CD-2963-4AED-A0DD-13898287590A}"/>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05903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4" descr="Swans Drawing At Getdrawings - Swan Clipart Png, Transparent Png ,  Transparent Png Image - PNGitem">
            <a:extLst>
              <a:ext uri="{FF2B5EF4-FFF2-40B4-BE49-F238E27FC236}">
                <a16:creationId xmlns:a16="http://schemas.microsoft.com/office/drawing/2014/main" id="{70775004-EBEE-45A5-80EF-6FD00BD9076C}"/>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21130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4" descr="Swans Drawing At Getdrawings - Swan Clipart Png, Transparent Png ,  Transparent Png Image - PNGitem">
            <a:extLst>
              <a:ext uri="{FF2B5EF4-FFF2-40B4-BE49-F238E27FC236}">
                <a16:creationId xmlns:a16="http://schemas.microsoft.com/office/drawing/2014/main" id="{3C502BA9-2FC3-4492-AA25-062AFA5EC27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36357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4" descr="Swans Drawing At Getdrawings - Swan Clipart Png, Transparent Png ,  Transparent Png Image - PNGitem">
            <a:extLst>
              <a:ext uri="{FF2B5EF4-FFF2-40B4-BE49-F238E27FC236}">
                <a16:creationId xmlns:a16="http://schemas.microsoft.com/office/drawing/2014/main" id="{080896EB-0E10-4D62-B18D-E1BC2B94050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51584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4" descr="Swans Drawing At Getdrawings - Swan Clipart Png, Transparent Png ,  Transparent Png Image - PNGitem">
            <a:extLst>
              <a:ext uri="{FF2B5EF4-FFF2-40B4-BE49-F238E27FC236}">
                <a16:creationId xmlns:a16="http://schemas.microsoft.com/office/drawing/2014/main" id="{CBD217AA-51BA-4AB6-9A1F-FA8D1D22661D}"/>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66811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4" descr="Swans Drawing At Getdrawings - Swan Clipart Png, Transparent Png ,  Transparent Png Image - PNGitem">
            <a:extLst>
              <a:ext uri="{FF2B5EF4-FFF2-40B4-BE49-F238E27FC236}">
                <a16:creationId xmlns:a16="http://schemas.microsoft.com/office/drawing/2014/main" id="{1543BFFC-75EB-49FC-A14C-387AA8D24A7E}"/>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82038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4" descr="Swans Drawing At Getdrawings - Swan Clipart Png, Transparent Png ,  Transparent Png Image - PNGitem">
            <a:extLst>
              <a:ext uri="{FF2B5EF4-FFF2-40B4-BE49-F238E27FC236}">
                <a16:creationId xmlns:a16="http://schemas.microsoft.com/office/drawing/2014/main" id="{343E2726-D323-432A-83B1-4E431FAC307B}"/>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97265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4" descr="Swans Drawing At Getdrawings - Swan Clipart Png, Transparent Png ,  Transparent Png Image - PNGitem">
            <a:extLst>
              <a:ext uri="{FF2B5EF4-FFF2-40B4-BE49-F238E27FC236}">
                <a16:creationId xmlns:a16="http://schemas.microsoft.com/office/drawing/2014/main" id="{413A858B-3E7E-4A5F-913C-39CE158091A4}"/>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60512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4" descr="Swans Drawing At Getdrawings - Swan Clipart Png, Transparent Png ,  Transparent Png Image - PNGitem">
            <a:extLst>
              <a:ext uri="{FF2B5EF4-FFF2-40B4-BE49-F238E27FC236}">
                <a16:creationId xmlns:a16="http://schemas.microsoft.com/office/drawing/2014/main" id="{5798FB13-2729-4BDF-9BBD-CC5D540BBCBE}"/>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75739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4" descr="Swans Drawing At Getdrawings - Swan Clipart Png, Transparent Png ,  Transparent Png Image - PNGitem">
            <a:extLst>
              <a:ext uri="{FF2B5EF4-FFF2-40B4-BE49-F238E27FC236}">
                <a16:creationId xmlns:a16="http://schemas.microsoft.com/office/drawing/2014/main" id="{CD695140-757B-4FC9-9354-639714569F02}"/>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90966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4" descr="Swans Drawing At Getdrawings - Swan Clipart Png, Transparent Png ,  Transparent Png Image - PNGitem">
            <a:extLst>
              <a:ext uri="{FF2B5EF4-FFF2-40B4-BE49-F238E27FC236}">
                <a16:creationId xmlns:a16="http://schemas.microsoft.com/office/drawing/2014/main" id="{9BCA16BE-51CF-4F99-8D54-20650E63D20C}"/>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06193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1" name="Picture 4" descr="Swans Drawing At Getdrawings - Swan Clipart Png, Transparent Png ,  Transparent Png Image - PNGitem">
            <a:extLst>
              <a:ext uri="{FF2B5EF4-FFF2-40B4-BE49-F238E27FC236}">
                <a16:creationId xmlns:a16="http://schemas.microsoft.com/office/drawing/2014/main" id="{3DAABFB4-BB7A-4D59-80CF-C57720663330}"/>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21420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2" name="Picture 4" descr="Swans Drawing At Getdrawings - Swan Clipart Png, Transparent Png ,  Transparent Png Image - PNGitem">
            <a:extLst>
              <a:ext uri="{FF2B5EF4-FFF2-40B4-BE49-F238E27FC236}">
                <a16:creationId xmlns:a16="http://schemas.microsoft.com/office/drawing/2014/main" id="{3D09E69E-BF46-40B4-917E-2AF8F4741988}"/>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36647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4" descr="Swans Drawing At Getdrawings - Swan Clipart Png, Transparent Png ,  Transparent Png Image - PNGitem">
            <a:extLst>
              <a:ext uri="{FF2B5EF4-FFF2-40B4-BE49-F238E27FC236}">
                <a16:creationId xmlns:a16="http://schemas.microsoft.com/office/drawing/2014/main" id="{CA5F9A2F-B260-4670-B67F-AD3168DB7E71}"/>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51874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4" descr="Swans Drawing At Getdrawings - Swan Clipart Png, Transparent Png ,  Transparent Png Image - PNGitem">
            <a:extLst>
              <a:ext uri="{FF2B5EF4-FFF2-40B4-BE49-F238E27FC236}">
                <a16:creationId xmlns:a16="http://schemas.microsoft.com/office/drawing/2014/main" id="{68959244-0856-4750-A9FC-111A2FD6D7E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76029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4" descr="Swans Drawing At Getdrawings - Swan Clipart Png, Transparent Png ,  Transparent Png Image - PNGitem">
            <a:extLst>
              <a:ext uri="{FF2B5EF4-FFF2-40B4-BE49-F238E27FC236}">
                <a16:creationId xmlns:a16="http://schemas.microsoft.com/office/drawing/2014/main" id="{5A765DA6-E2B2-4565-8DD7-4B7ADE8ACE69}"/>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91256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4" descr="Swans Drawing At Getdrawings - Swan Clipart Png, Transparent Png ,  Transparent Png Image - PNGitem">
            <a:extLst>
              <a:ext uri="{FF2B5EF4-FFF2-40B4-BE49-F238E27FC236}">
                <a16:creationId xmlns:a16="http://schemas.microsoft.com/office/drawing/2014/main" id="{3C476ECD-F1F0-4496-849D-79227A8072EF}"/>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06483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Swans Drawing At Getdrawings - Swan Clipart Png, Transparent Png ,  Transparent Png Image - PNGitem">
            <a:extLst>
              <a:ext uri="{FF2B5EF4-FFF2-40B4-BE49-F238E27FC236}">
                <a16:creationId xmlns:a16="http://schemas.microsoft.com/office/drawing/2014/main" id="{5568F4B4-3CC0-4A7C-9A64-1A6F52D27055}"/>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21710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4" descr="Swans Drawing At Getdrawings - Swan Clipart Png, Transparent Png ,  Transparent Png Image - PNGitem">
            <a:extLst>
              <a:ext uri="{FF2B5EF4-FFF2-40B4-BE49-F238E27FC236}">
                <a16:creationId xmlns:a16="http://schemas.microsoft.com/office/drawing/2014/main" id="{69B2A2F6-9436-4B09-BFFF-CFE69CF3D283}"/>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36937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29" name="Picture 4" descr="Swans Drawing At Getdrawings - Swan Clipart Png, Transparent Png ,  Transparent Png Image - PNGitem">
            <a:extLst>
              <a:ext uri="{FF2B5EF4-FFF2-40B4-BE49-F238E27FC236}">
                <a16:creationId xmlns:a16="http://schemas.microsoft.com/office/drawing/2014/main" id="{1457CFFD-7809-49FD-B4A1-2B84BEE16A7D}"/>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52164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4" descr="Swans Drawing At Getdrawings - Swan Clipart Png, Transparent Png ,  Transparent Png Image - PNGitem">
            <a:extLst>
              <a:ext uri="{FF2B5EF4-FFF2-40B4-BE49-F238E27FC236}">
                <a16:creationId xmlns:a16="http://schemas.microsoft.com/office/drawing/2014/main" id="{C98F1A9E-4DD7-45C2-97CC-DAC35700A55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67391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4" descr="Swans Drawing At Getdrawings - Swan Clipart Png, Transparent Png ,  Transparent Png Image - PNGitem">
            <a:extLst>
              <a:ext uri="{FF2B5EF4-FFF2-40B4-BE49-F238E27FC236}">
                <a16:creationId xmlns:a16="http://schemas.microsoft.com/office/drawing/2014/main" id="{BBC5130C-E804-478F-969D-042CEECF015F}"/>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82618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4" descr="Swans Drawing At Getdrawings - Swan Clipart Png, Transparent Png ,  Transparent Png Image - PNGitem">
            <a:extLst>
              <a:ext uri="{FF2B5EF4-FFF2-40B4-BE49-F238E27FC236}">
                <a16:creationId xmlns:a16="http://schemas.microsoft.com/office/drawing/2014/main" id="{E96E606B-F1D7-4041-A934-7A51D95DAB04}"/>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97845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4" descr="Swans Drawing At Getdrawings - Swan Clipart Png, Transparent Png ,  Transparent Png Image - PNGitem">
            <a:extLst>
              <a:ext uri="{FF2B5EF4-FFF2-40B4-BE49-F238E27FC236}">
                <a16:creationId xmlns:a16="http://schemas.microsoft.com/office/drawing/2014/main" id="{F7DC2A58-8CE6-4601-B01A-FC01D78CE8CC}"/>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13072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4" descr="Swans Drawing At Getdrawings - Swan Clipart Png, Transparent Png ,  Transparent Png Image - PNGitem">
            <a:extLst>
              <a:ext uri="{FF2B5EF4-FFF2-40B4-BE49-F238E27FC236}">
                <a16:creationId xmlns:a16="http://schemas.microsoft.com/office/drawing/2014/main" id="{3AF55897-9988-4445-90E2-DFA823CDB6A1}"/>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28299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5" name="Picture 4" descr="Swans Drawing At Getdrawings - Swan Clipart Png, Transparent Png ,  Transparent Png Image - PNGitem">
            <a:extLst>
              <a:ext uri="{FF2B5EF4-FFF2-40B4-BE49-F238E27FC236}">
                <a16:creationId xmlns:a16="http://schemas.microsoft.com/office/drawing/2014/main" id="{61B102BA-080C-48AB-8D03-5EE082701A45}"/>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43526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4" descr="Swans Drawing At Getdrawings - Swan Clipart Png, Transparent Png ,  Transparent Png Image - PNGitem">
            <a:extLst>
              <a:ext uri="{FF2B5EF4-FFF2-40B4-BE49-F238E27FC236}">
                <a16:creationId xmlns:a16="http://schemas.microsoft.com/office/drawing/2014/main" id="{9F78E9E7-7727-430A-81C3-29B7AFDA33D1}"/>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58753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Swans Drawing At Getdrawings - Swan Clipart Png, Transparent Png ,  Transparent Png Image - PNGitem">
            <a:extLst>
              <a:ext uri="{FF2B5EF4-FFF2-40B4-BE49-F238E27FC236}">
                <a16:creationId xmlns:a16="http://schemas.microsoft.com/office/drawing/2014/main" id="{431B6E78-0076-4FBF-A324-BDD531C25AE2}"/>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73980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4" descr="Swans Drawing At Getdrawings - Swan Clipart Png, Transparent Png ,  Transparent Png Image - PNGitem">
            <a:extLst>
              <a:ext uri="{FF2B5EF4-FFF2-40B4-BE49-F238E27FC236}">
                <a16:creationId xmlns:a16="http://schemas.microsoft.com/office/drawing/2014/main" id="{1D4CD7E0-A03E-4A73-A97C-50E6AE192E7A}"/>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89207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4" descr="Swans Drawing At Getdrawings - Swan Clipart Png, Transparent Png ,  Transparent Png Image - PNGitem">
            <a:extLst>
              <a:ext uri="{FF2B5EF4-FFF2-40B4-BE49-F238E27FC236}">
                <a16:creationId xmlns:a16="http://schemas.microsoft.com/office/drawing/2014/main" id="{10007084-5483-4E5C-ADF0-11AB457E816E}"/>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04434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4" descr="Swans Drawing At Getdrawings - Swan Clipart Png, Transparent Png ,  Transparent Png Image - PNGitem">
            <a:extLst>
              <a:ext uri="{FF2B5EF4-FFF2-40B4-BE49-F238E27FC236}">
                <a16:creationId xmlns:a16="http://schemas.microsoft.com/office/drawing/2014/main" id="{623C94DD-AF2A-4B0A-982C-A11B2557BE6B}"/>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19661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4" descr="Swans Drawing At Getdrawings - Swan Clipart Png, Transparent Png ,  Transparent Png Image - PNGitem">
            <a:extLst>
              <a:ext uri="{FF2B5EF4-FFF2-40B4-BE49-F238E27FC236}">
                <a16:creationId xmlns:a16="http://schemas.microsoft.com/office/drawing/2014/main" id="{08A98932-C217-4069-A688-2F17DC89B1EF}"/>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34888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4" descr="Swans Drawing At Getdrawings - Swan Clipart Png, Transparent Png ,  Transparent Png Image - PNGitem">
            <a:extLst>
              <a:ext uri="{FF2B5EF4-FFF2-40B4-BE49-F238E27FC236}">
                <a16:creationId xmlns:a16="http://schemas.microsoft.com/office/drawing/2014/main" id="{DAF31D9A-B409-4DFE-BB3C-25437C726C48}"/>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50115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4" descr="Swans Drawing At Getdrawings - Swan Clipart Png, Transparent Png ,  Transparent Png Image - PNGitem">
            <a:extLst>
              <a:ext uri="{FF2B5EF4-FFF2-40B4-BE49-F238E27FC236}">
                <a16:creationId xmlns:a16="http://schemas.microsoft.com/office/drawing/2014/main" id="{8E9755E4-73F7-498D-B115-2945274C0692}"/>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65342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4" descr="Swans Drawing At Getdrawings - Swan Clipart Png, Transparent Png ,  Transparent Png Image - PNGitem">
            <a:extLst>
              <a:ext uri="{FF2B5EF4-FFF2-40B4-BE49-F238E27FC236}">
                <a16:creationId xmlns:a16="http://schemas.microsoft.com/office/drawing/2014/main" id="{F2FDE456-82E9-4311-933A-83833758B6FC}"/>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80569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4" descr="Swans Drawing At Getdrawings - Swan Clipart Png, Transparent Png ,  Transparent Png Image - PNGitem">
            <a:extLst>
              <a:ext uri="{FF2B5EF4-FFF2-40B4-BE49-F238E27FC236}">
                <a16:creationId xmlns:a16="http://schemas.microsoft.com/office/drawing/2014/main" id="{D4CCEBE5-7E5C-418B-93DE-AEC643C42FC2}"/>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95796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4" descr="Swans Drawing At Getdrawings - Swan Clipart Png, Transparent Png ,  Transparent Png Image - PNGitem">
            <a:extLst>
              <a:ext uri="{FF2B5EF4-FFF2-40B4-BE49-F238E27FC236}">
                <a16:creationId xmlns:a16="http://schemas.microsoft.com/office/drawing/2014/main" id="{4D40794B-8717-4FAA-A535-89C5D737610D}"/>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11023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4" descr="Swans Drawing At Getdrawings - Swan Clipart Png, Transparent Png ,  Transparent Png Image - PNGitem">
            <a:extLst>
              <a:ext uri="{FF2B5EF4-FFF2-40B4-BE49-F238E27FC236}">
                <a16:creationId xmlns:a16="http://schemas.microsoft.com/office/drawing/2014/main" id="{F3F4CCC1-AFF6-4439-85E2-6B774D5E928F}"/>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26250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4" descr="Swans Drawing At Getdrawings - Swan Clipart Png, Transparent Png ,  Transparent Png Image - PNGitem">
            <a:extLst>
              <a:ext uri="{FF2B5EF4-FFF2-40B4-BE49-F238E27FC236}">
                <a16:creationId xmlns:a16="http://schemas.microsoft.com/office/drawing/2014/main" id="{6C9D90CC-8858-4F0D-98DA-28CD1A522B89}"/>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477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49" name="Picture 4" descr="Swans Drawing At Getdrawings - Swan Clipart Png, Transparent Png ,  Transparent Png Image - PNGitem">
            <a:extLst>
              <a:ext uri="{FF2B5EF4-FFF2-40B4-BE49-F238E27FC236}">
                <a16:creationId xmlns:a16="http://schemas.microsoft.com/office/drawing/2014/main" id="{E1D382EC-4AE5-4CFD-A236-24D4A5DB7778}"/>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56704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0" name="Picture 4" descr="Swans Drawing At Getdrawings - Swan Clipart Png, Transparent Png ,  Transparent Png Image - PNGitem">
            <a:extLst>
              <a:ext uri="{FF2B5EF4-FFF2-40B4-BE49-F238E27FC236}">
                <a16:creationId xmlns:a16="http://schemas.microsoft.com/office/drawing/2014/main" id="{211663B0-1352-4417-9A45-47999523B9D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719312"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1" name="Picture 4" descr="Swans Drawing At Getdrawings - Swan Clipart Png, Transparent Png ,  Transparent Png Image - PNGitem">
            <a:extLst>
              <a:ext uri="{FF2B5EF4-FFF2-40B4-BE49-F238E27FC236}">
                <a16:creationId xmlns:a16="http://schemas.microsoft.com/office/drawing/2014/main" id="{9621BA96-F2BE-47F1-A116-6AA648397FC7}"/>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871597"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4" descr="Swans Drawing At Getdrawings - Swan Clipart Png, Transparent Png ,  Transparent Png Image - PNGitem">
            <a:extLst>
              <a:ext uri="{FF2B5EF4-FFF2-40B4-BE49-F238E27FC236}">
                <a16:creationId xmlns:a16="http://schemas.microsoft.com/office/drawing/2014/main" id="{7EF6F739-3D7C-4436-9024-8DFE7A7A640F}"/>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12492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3" name="Picture 4" descr="Swans Drawing At Getdrawings - Swan Clipart Png, Transparent Png ,  Transparent Png Image - PNGitem">
            <a:extLst>
              <a:ext uri="{FF2B5EF4-FFF2-40B4-BE49-F238E27FC236}">
                <a16:creationId xmlns:a16="http://schemas.microsoft.com/office/drawing/2014/main" id="{00192DF1-E9D8-42C2-B285-D135F75E57B6}"/>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277198"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4" descr="Swans Drawing At Getdrawings - Swan Clipart Png, Transparent Png ,  Transparent Png Image - PNGitem">
            <a:extLst>
              <a:ext uri="{FF2B5EF4-FFF2-40B4-BE49-F238E27FC236}">
                <a16:creationId xmlns:a16="http://schemas.microsoft.com/office/drawing/2014/main" id="{B2F20875-56CC-4FE6-BDA4-B37A378A8521}"/>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67101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4" descr="Swans Drawing At Getdrawings - Swan Clipart Png, Transparent Png ,  Transparent Png Image - PNGitem">
            <a:extLst>
              <a:ext uri="{FF2B5EF4-FFF2-40B4-BE49-F238E27FC236}">
                <a16:creationId xmlns:a16="http://schemas.microsoft.com/office/drawing/2014/main" id="{553C825D-2C48-4882-9035-A65DD7891769}"/>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82328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4" descr="Swans Drawing At Getdrawings - Swan Clipart Png, Transparent Png ,  Transparent Png Image - PNGitem">
            <a:extLst>
              <a:ext uri="{FF2B5EF4-FFF2-40B4-BE49-F238E27FC236}">
                <a16:creationId xmlns:a16="http://schemas.microsoft.com/office/drawing/2014/main" id="{8B086C83-AA69-4BE7-95AA-3238F274AA51}"/>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697555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4" descr="Swans Drawing At Getdrawings - Swan Clipart Png, Transparent Png ,  Transparent Png Image - PNGitem">
            <a:extLst>
              <a:ext uri="{FF2B5EF4-FFF2-40B4-BE49-F238E27FC236}">
                <a16:creationId xmlns:a16="http://schemas.microsoft.com/office/drawing/2014/main" id="{48E9743B-7108-4300-9710-7CF4E6F8BA1A}"/>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12782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4" descr="Swans Drawing At Getdrawings - Swan Clipart Png, Transparent Png ,  Transparent Png Image - PNGitem">
            <a:extLst>
              <a:ext uri="{FF2B5EF4-FFF2-40B4-BE49-F238E27FC236}">
                <a16:creationId xmlns:a16="http://schemas.microsoft.com/office/drawing/2014/main" id="{966C0E06-A094-4313-B7CC-F5953C5498C6}"/>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28009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59" name="Picture 4" descr="Swans Drawing At Getdrawings - Swan Clipart Png, Transparent Png ,  Transparent Png Image - PNGitem">
            <a:extLst>
              <a:ext uri="{FF2B5EF4-FFF2-40B4-BE49-F238E27FC236}">
                <a16:creationId xmlns:a16="http://schemas.microsoft.com/office/drawing/2014/main" id="{5C48B309-303B-4521-98FD-FF26888A1FA3}"/>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432365" y="5363077"/>
            <a:ext cx="168123" cy="130784"/>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2" descr="Clipart Black Swans | Free Images at Clker.com - vector clip art online,  royalty free &amp;amp; public domain">
            <a:extLst>
              <a:ext uri="{FF2B5EF4-FFF2-40B4-BE49-F238E27FC236}">
                <a16:creationId xmlns:a16="http://schemas.microsoft.com/office/drawing/2014/main" id="{55B7AA76-F47C-4922-A344-EAEED8C950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151" t="15948" r="10992" b="18465"/>
          <a:stretch/>
        </p:blipFill>
        <p:spPr bwMode="auto">
          <a:xfrm>
            <a:off x="27390" y="4326620"/>
            <a:ext cx="2544067" cy="1873168"/>
          </a:xfrm>
          <a:prstGeom prst="rect">
            <a:avLst/>
          </a:prstGeom>
          <a:noFill/>
          <a:extLst>
            <a:ext uri="{909E8E84-426E-40DD-AFC4-6F175D3DCCD1}">
              <a14:hiddenFill xmlns:a14="http://schemas.microsoft.com/office/drawing/2010/main">
                <a:solidFill>
                  <a:srgbClr val="FFFFFF"/>
                </a:solidFill>
              </a14:hiddenFill>
            </a:ext>
          </a:extLst>
        </p:spPr>
      </p:pic>
      <p:sp>
        <p:nvSpPr>
          <p:cNvPr id="161" name="TextBox 160">
            <a:extLst>
              <a:ext uri="{FF2B5EF4-FFF2-40B4-BE49-F238E27FC236}">
                <a16:creationId xmlns:a16="http://schemas.microsoft.com/office/drawing/2014/main" id="{93A1C4D8-491A-4EC4-AB0E-05B54232B2C2}"/>
              </a:ext>
            </a:extLst>
          </p:cNvPr>
          <p:cNvSpPr txBox="1"/>
          <p:nvPr/>
        </p:nvSpPr>
        <p:spPr>
          <a:xfrm>
            <a:off x="379412" y="69334"/>
            <a:ext cx="11954825" cy="646331"/>
          </a:xfrm>
          <a:prstGeom prst="rect">
            <a:avLst/>
          </a:prstGeom>
          <a:noFill/>
        </p:spPr>
        <p:txBody>
          <a:bodyPr wrap="square">
            <a:spAutoFit/>
          </a:bodyPr>
          <a:lstStyle/>
          <a:p>
            <a:r>
              <a:rPr lang="en-US" sz="3600" dirty="0"/>
              <a:t>The Twin Freak “Problem” is Philosophically Meaningless  </a:t>
            </a:r>
          </a:p>
        </p:txBody>
      </p:sp>
      <p:sp>
        <p:nvSpPr>
          <p:cNvPr id="163" name="TextBox 162">
            <a:extLst>
              <a:ext uri="{FF2B5EF4-FFF2-40B4-BE49-F238E27FC236}">
                <a16:creationId xmlns:a16="http://schemas.microsoft.com/office/drawing/2014/main" id="{F148BD9A-31C4-4E0D-8904-8DC7A5161451}"/>
              </a:ext>
            </a:extLst>
          </p:cNvPr>
          <p:cNvSpPr txBox="1"/>
          <p:nvPr/>
        </p:nvSpPr>
        <p:spPr>
          <a:xfrm>
            <a:off x="10245251" y="5772676"/>
            <a:ext cx="1401989" cy="261610"/>
          </a:xfrm>
          <a:prstGeom prst="rect">
            <a:avLst/>
          </a:prstGeom>
          <a:noFill/>
        </p:spPr>
        <p:txBody>
          <a:bodyPr wrap="square">
            <a:spAutoFit/>
          </a:bodyPr>
          <a:lstStyle/>
          <a:p>
            <a:r>
              <a:rPr lang="en-US" sz="1100" dirty="0">
                <a:solidFill>
                  <a:srgbClr val="32FF32"/>
                </a:solidFill>
              </a:rPr>
              <a:t>MBA805 (excerpt) </a:t>
            </a:r>
          </a:p>
        </p:txBody>
      </p:sp>
      <p:pic>
        <p:nvPicPr>
          <p:cNvPr id="164" name="Picture 4" descr="Swans Drawing At Getdrawings - Swan Clipart Png, Transparent Png ,  Transparent Png Image - PNGitem">
            <a:extLst>
              <a:ext uri="{FF2B5EF4-FFF2-40B4-BE49-F238E27FC236}">
                <a16:creationId xmlns:a16="http://schemas.microsoft.com/office/drawing/2014/main" id="{110DC6B0-4091-4E47-917D-7614DFA63ECA}"/>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2023997" y="5368157"/>
            <a:ext cx="168123" cy="130784"/>
          </a:xfrm>
          <a:prstGeom prst="rect">
            <a:avLst/>
          </a:prstGeom>
          <a:noFill/>
          <a:extLst>
            <a:ext uri="{909E8E84-426E-40DD-AFC4-6F175D3DCCD1}">
              <a14:hiddenFill xmlns:a14="http://schemas.microsoft.com/office/drawing/2010/main">
                <a:solidFill>
                  <a:srgbClr val="FFFFFF"/>
                </a:solidFill>
              </a14:hiddenFill>
            </a:ext>
          </a:extLst>
        </p:spPr>
      </p:pic>
      <p:sp>
        <p:nvSpPr>
          <p:cNvPr id="165" name="TextBox 164">
            <a:extLst>
              <a:ext uri="{FF2B5EF4-FFF2-40B4-BE49-F238E27FC236}">
                <a16:creationId xmlns:a16="http://schemas.microsoft.com/office/drawing/2014/main" id="{13137C36-28B0-4F37-B3D8-034355D647A6}"/>
              </a:ext>
            </a:extLst>
          </p:cNvPr>
          <p:cNvSpPr txBox="1"/>
          <p:nvPr/>
        </p:nvSpPr>
        <p:spPr>
          <a:xfrm>
            <a:off x="18611" y="2235253"/>
            <a:ext cx="1217523" cy="430887"/>
          </a:xfrm>
          <a:prstGeom prst="rect">
            <a:avLst/>
          </a:prstGeom>
          <a:noFill/>
        </p:spPr>
        <p:txBody>
          <a:bodyPr wrap="square" rtlCol="0">
            <a:spAutoFit/>
          </a:bodyPr>
          <a:lstStyle/>
          <a:p>
            <a:pPr algn="ctr"/>
            <a:r>
              <a:rPr lang="en-US" sz="1100" i="0" dirty="0">
                <a:solidFill>
                  <a:srgbClr val="202122"/>
                </a:solidFill>
                <a:effectLst/>
                <a:latin typeface="Arial" panose="020B0604020202020204" pitchFamily="34" charset="0"/>
              </a:rPr>
              <a:t>Decimus Junius Juvenalis</a:t>
            </a:r>
            <a:endParaRPr lang="en-US" sz="1100" dirty="0"/>
          </a:p>
        </p:txBody>
      </p:sp>
      <p:pic>
        <p:nvPicPr>
          <p:cNvPr id="1067" name="Picture 43">
            <a:extLst>
              <a:ext uri="{FF2B5EF4-FFF2-40B4-BE49-F238E27FC236}">
                <a16:creationId xmlns:a16="http://schemas.microsoft.com/office/drawing/2014/main" id="{A3D61BB6-B565-4C0F-800F-7A88857AF5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92" y="795619"/>
            <a:ext cx="1091142" cy="1439634"/>
          </a:xfrm>
          <a:prstGeom prst="rect">
            <a:avLst/>
          </a:prstGeom>
          <a:noFill/>
          <a:extLst>
            <a:ext uri="{909E8E84-426E-40DD-AFC4-6F175D3DCCD1}">
              <a14:hiddenFill xmlns:a14="http://schemas.microsoft.com/office/drawing/2010/main">
                <a:solidFill>
                  <a:srgbClr val="FFFFFF"/>
                </a:solidFill>
              </a14:hiddenFill>
            </a:ext>
          </a:extLst>
        </p:spPr>
      </p:pic>
      <p:sp>
        <p:nvSpPr>
          <p:cNvPr id="168" name="Speech Bubble: Rectangle with Corners Rounded 167">
            <a:extLst>
              <a:ext uri="{FF2B5EF4-FFF2-40B4-BE49-F238E27FC236}">
                <a16:creationId xmlns:a16="http://schemas.microsoft.com/office/drawing/2014/main" id="{E278F4E1-2711-45CB-AFD4-C023EA9B965A}"/>
              </a:ext>
            </a:extLst>
          </p:cNvPr>
          <p:cNvSpPr/>
          <p:nvPr/>
        </p:nvSpPr>
        <p:spPr>
          <a:xfrm>
            <a:off x="1362516" y="1129009"/>
            <a:ext cx="1091142" cy="1305157"/>
          </a:xfrm>
          <a:prstGeom prst="wedgeRoundRectCallout">
            <a:avLst>
              <a:gd name="adj1" fmla="val -80803"/>
              <a:gd name="adj2" fmla="val -3145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0" i="1" dirty="0">
                <a:solidFill>
                  <a:srgbClr val="202122"/>
                </a:solidFill>
                <a:effectLst/>
                <a:latin typeface="Arial" panose="020B0604020202020204" pitchFamily="34" charset="0"/>
              </a:rPr>
              <a:t>Rara avis in terris nigroque simillima cygno</a:t>
            </a:r>
            <a:endParaRPr lang="en-US" sz="1400" dirty="0"/>
          </a:p>
        </p:txBody>
      </p:sp>
      <p:sp>
        <p:nvSpPr>
          <p:cNvPr id="170" name="TextBox 169">
            <a:extLst>
              <a:ext uri="{FF2B5EF4-FFF2-40B4-BE49-F238E27FC236}">
                <a16:creationId xmlns:a16="http://schemas.microsoft.com/office/drawing/2014/main" id="{D56B8ED7-31DF-47A7-B019-1E1DF617795F}"/>
              </a:ext>
            </a:extLst>
          </p:cNvPr>
          <p:cNvSpPr txBox="1"/>
          <p:nvPr/>
        </p:nvSpPr>
        <p:spPr>
          <a:xfrm>
            <a:off x="3306047" y="1026333"/>
            <a:ext cx="8565550" cy="3908762"/>
          </a:xfrm>
          <a:prstGeom prst="rect">
            <a:avLst/>
          </a:prstGeom>
          <a:noFill/>
        </p:spPr>
        <p:txBody>
          <a:bodyPr wrap="square" rtlCol="0">
            <a:spAutoFit/>
          </a:bodyPr>
          <a:lstStyle/>
          <a:p>
            <a:pPr>
              <a:spcAft>
                <a:spcPts val="900"/>
              </a:spcAft>
            </a:pPr>
            <a:r>
              <a:rPr lang="en-US" sz="2000" dirty="0"/>
              <a:t>When Willem de Vlamingh became the first European to see a black swan on the 10</a:t>
            </a:r>
            <a:r>
              <a:rPr lang="en-US" sz="2000" baseline="30000" dirty="0"/>
              <a:t>th</a:t>
            </a:r>
            <a:r>
              <a:rPr lang="en-US" sz="2000" dirty="0"/>
              <a:t>  January 1697, it </a:t>
            </a:r>
            <a:r>
              <a:rPr lang="en-US" sz="2000" i="1" dirty="0"/>
              <a:t>was</a:t>
            </a:r>
            <a:r>
              <a:rPr lang="en-US" sz="2000" dirty="0"/>
              <a:t> an anomaly. By the next day, when he had seen hundreds, black swans were no longer an anomaly. </a:t>
            </a:r>
          </a:p>
          <a:p>
            <a:pPr>
              <a:spcAft>
                <a:spcPts val="900"/>
              </a:spcAft>
            </a:pPr>
            <a:r>
              <a:rPr lang="en-US" sz="2000" dirty="0"/>
              <a:t>Consider the dataset below used to justify twin freak invariant algorithms. Perhaps the first arrythmia can be considered an anomaly. But there are 132 more such beats. Is the 133</a:t>
            </a:r>
            <a:r>
              <a:rPr lang="en-US" sz="2000" baseline="30000" dirty="0"/>
              <a:t>rd</a:t>
            </a:r>
            <a:r>
              <a:rPr lang="en-US" sz="2000" dirty="0"/>
              <a:t> such arrythmia still an “anomaly”?  </a:t>
            </a:r>
          </a:p>
          <a:p>
            <a:pPr>
              <a:spcAft>
                <a:spcPts val="900"/>
              </a:spcAft>
            </a:pPr>
            <a:r>
              <a:rPr lang="en-US" sz="2000" dirty="0"/>
              <a:t>No!  In fact, you could argue the opposite. If we had twenty seconds </a:t>
            </a:r>
            <a:r>
              <a:rPr lang="en-US" sz="2000" i="1" dirty="0"/>
              <a:t>without</a:t>
            </a:r>
            <a:r>
              <a:rPr lang="en-US" sz="2000" dirty="0"/>
              <a:t> such an arrythmia, </a:t>
            </a:r>
            <a:r>
              <a:rPr lang="en-US" sz="2000" i="1" dirty="0"/>
              <a:t>then</a:t>
            </a:r>
            <a:r>
              <a:rPr lang="en-US" sz="2000" dirty="0"/>
              <a:t> that would be a stunning anomaly. </a:t>
            </a:r>
          </a:p>
          <a:p>
            <a:pPr>
              <a:spcAft>
                <a:spcPts val="900"/>
              </a:spcAft>
            </a:pPr>
            <a:r>
              <a:rPr lang="en-US" sz="2000" dirty="0"/>
              <a:t>This misguided focus on this trivially solvable pseudo-problem has wasted much of the energy of the community</a:t>
            </a:r>
            <a:r>
              <a:rPr lang="en-US" sz="2000" baseline="30000" dirty="0"/>
              <a:t>1</a:t>
            </a:r>
            <a:r>
              <a:rPr lang="en-US" sz="2000" dirty="0"/>
              <a:t>.</a:t>
            </a:r>
          </a:p>
          <a:p>
            <a:endParaRPr lang="en-US" dirty="0"/>
          </a:p>
        </p:txBody>
      </p:sp>
      <p:sp>
        <p:nvSpPr>
          <p:cNvPr id="172" name="TextBox 171">
            <a:extLst>
              <a:ext uri="{FF2B5EF4-FFF2-40B4-BE49-F238E27FC236}">
                <a16:creationId xmlns:a16="http://schemas.microsoft.com/office/drawing/2014/main" id="{1E376B28-4C5F-45AC-BA85-933918F24B32}"/>
              </a:ext>
            </a:extLst>
          </p:cNvPr>
          <p:cNvSpPr txBox="1"/>
          <p:nvPr/>
        </p:nvSpPr>
        <p:spPr>
          <a:xfrm>
            <a:off x="4074891" y="6550223"/>
            <a:ext cx="9281394" cy="307777"/>
          </a:xfrm>
          <a:prstGeom prst="rect">
            <a:avLst/>
          </a:prstGeom>
          <a:noFill/>
        </p:spPr>
        <p:txBody>
          <a:bodyPr wrap="square">
            <a:spAutoFit/>
          </a:bodyPr>
          <a:lstStyle/>
          <a:p>
            <a:r>
              <a:rPr lang="en-US" sz="1400" dirty="0"/>
              <a:t>A trivial snippet of code to discover these anomalies is in </a:t>
            </a:r>
            <a:r>
              <a:rPr lang="en-US" sz="1400" b="1" dirty="0"/>
              <a:t>Case Study I</a:t>
            </a:r>
            <a:r>
              <a:rPr lang="en-US" sz="1400" dirty="0"/>
              <a:t>, below in this document.</a:t>
            </a:r>
          </a:p>
        </p:txBody>
      </p:sp>
      <p:sp>
        <p:nvSpPr>
          <p:cNvPr id="174" name="TextBox 173">
            <a:extLst>
              <a:ext uri="{FF2B5EF4-FFF2-40B4-BE49-F238E27FC236}">
                <a16:creationId xmlns:a16="http://schemas.microsoft.com/office/drawing/2014/main" id="{7EDDCAC4-0048-4774-9313-2F0CFA972AF0}"/>
              </a:ext>
            </a:extLst>
          </p:cNvPr>
          <p:cNvSpPr txBox="1"/>
          <p:nvPr/>
        </p:nvSpPr>
        <p:spPr>
          <a:xfrm>
            <a:off x="-6645" y="6630675"/>
            <a:ext cx="6677660" cy="261610"/>
          </a:xfrm>
          <a:prstGeom prst="rect">
            <a:avLst/>
          </a:prstGeom>
          <a:noFill/>
        </p:spPr>
        <p:txBody>
          <a:bodyPr wrap="square">
            <a:spAutoFit/>
          </a:bodyPr>
          <a:lstStyle/>
          <a:p>
            <a:r>
              <a:rPr lang="en-US" sz="1100" baseline="30000" dirty="0"/>
              <a:t>1</a:t>
            </a:r>
            <a:r>
              <a:rPr lang="en-US" sz="1100" dirty="0"/>
              <a:t>https://www.cs.ucr.edu/~eamonn/discord_sigkdd.pdf</a:t>
            </a:r>
          </a:p>
        </p:txBody>
      </p:sp>
    </p:spTree>
    <p:extLst>
      <p:ext uri="{BB962C8B-B14F-4D97-AF65-F5344CB8AC3E}">
        <p14:creationId xmlns:p14="http://schemas.microsoft.com/office/powerpoint/2010/main" val="1247600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 close up of a graph">
            <a:extLst>
              <a:ext uri="{FF2B5EF4-FFF2-40B4-BE49-F238E27FC236}">
                <a16:creationId xmlns:a16="http://schemas.microsoft.com/office/drawing/2014/main" id="{1B9258A2-157F-42D2-8A88-AA2FFEBB20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8689"/>
          <a:stretch/>
        </p:blipFill>
        <p:spPr bwMode="auto">
          <a:xfrm>
            <a:off x="6197600" y="0"/>
            <a:ext cx="5937250" cy="24395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AA5AD78-CBF7-4E32-9805-9A835D2D5701}"/>
              </a:ext>
            </a:extLst>
          </p:cNvPr>
          <p:cNvSpPr txBox="1"/>
          <p:nvPr/>
        </p:nvSpPr>
        <p:spPr>
          <a:xfrm>
            <a:off x="101600" y="132834"/>
            <a:ext cx="6096000" cy="584775"/>
          </a:xfrm>
          <a:prstGeom prst="rect">
            <a:avLst/>
          </a:prstGeom>
          <a:noFill/>
        </p:spPr>
        <p:txBody>
          <a:bodyPr wrap="square">
            <a:spAutoFit/>
          </a:bodyPr>
          <a:lstStyle/>
          <a:p>
            <a:r>
              <a:rPr lang="en-US" sz="3200" dirty="0"/>
              <a:t>The Constant Region “Problem” I</a:t>
            </a:r>
          </a:p>
        </p:txBody>
      </p:sp>
      <p:sp>
        <p:nvSpPr>
          <p:cNvPr id="7" name="TextBox 6">
            <a:extLst>
              <a:ext uri="{FF2B5EF4-FFF2-40B4-BE49-F238E27FC236}">
                <a16:creationId xmlns:a16="http://schemas.microsoft.com/office/drawing/2014/main" id="{67B3EE39-F134-4E4F-8121-25D45AC62AF3}"/>
              </a:ext>
            </a:extLst>
          </p:cNvPr>
          <p:cNvSpPr txBox="1"/>
          <p:nvPr/>
        </p:nvSpPr>
        <p:spPr>
          <a:xfrm>
            <a:off x="229196" y="1056573"/>
            <a:ext cx="6067160" cy="5670783"/>
          </a:xfrm>
          <a:prstGeom prst="rect">
            <a:avLst/>
          </a:prstGeom>
          <a:noFill/>
        </p:spPr>
        <p:txBody>
          <a:bodyPr wrap="square" rtlCol="0">
            <a:spAutoFit/>
          </a:bodyPr>
          <a:lstStyle/>
          <a:p>
            <a:r>
              <a:rPr lang="en-US" sz="1600" dirty="0"/>
              <a:t>Some datasets, like this NASA G7 dataset, have constant regions that are longer than the subsequence length.</a:t>
            </a:r>
          </a:p>
          <a:p>
            <a:r>
              <a:rPr lang="en-US" sz="1600" dirty="0"/>
              <a:t>Recall that we normally compute discords in z-normalized space, so a constant region is undefined (div-zero).</a:t>
            </a:r>
          </a:p>
          <a:p>
            <a:endParaRPr lang="en-US" sz="1600" dirty="0"/>
          </a:p>
          <a:p>
            <a:r>
              <a:rPr lang="en-US" sz="1600" dirty="0"/>
              <a:t>What actually happens depends on the implementation.</a:t>
            </a:r>
          </a:p>
          <a:p>
            <a:endParaRPr lang="en-US" sz="1600" dirty="0"/>
          </a:p>
          <a:p>
            <a:r>
              <a:rPr lang="en-US" sz="1600" dirty="0"/>
              <a:t>For the MP implementation used here, the MP profile does have undefined regions, and the largest value is a false positive ;-(</a:t>
            </a:r>
          </a:p>
          <a:p>
            <a:endParaRPr lang="en-US" sz="1600" dirty="0"/>
          </a:p>
          <a:p>
            <a:endParaRPr lang="en-US" sz="1600" dirty="0"/>
          </a:p>
          <a:p>
            <a:r>
              <a:rPr lang="en-US" sz="1600" dirty="0"/>
              <a:t>We can fix this elegantly in the MP code. However, to show how simple it is to fix this, let me show you this “hack” trick.</a:t>
            </a:r>
          </a:p>
          <a:p>
            <a:endParaRPr lang="en-US" sz="1600" dirty="0"/>
          </a:p>
          <a:p>
            <a:r>
              <a:rPr lang="en-US" sz="1600" dirty="0"/>
              <a:t>I am going to add a tiny (1 part in a million) linear trend to the data, like this: </a:t>
            </a:r>
          </a:p>
          <a:p>
            <a:r>
              <a:rPr lang="en-US" sz="1050" dirty="0">
                <a:latin typeface="Courier New" panose="02070309020205020404" pitchFamily="49" charset="0"/>
                <a:cs typeface="Courier New" panose="02070309020205020404" pitchFamily="49" charset="0"/>
              </a:rPr>
              <a:t>&gt;&gt; interactiveMatrixProfileVer4_website( G7 </a:t>
            </a:r>
            <a:r>
              <a:rPr lang="en-US" sz="1050" dirty="0">
                <a:solidFill>
                  <a:srgbClr val="C00000"/>
                </a:solidFill>
                <a:latin typeface="Courier New" panose="02070309020205020404" pitchFamily="49" charset="0"/>
                <a:cs typeface="Courier New" panose="02070309020205020404" pitchFamily="49" charset="0"/>
              </a:rPr>
              <a:t>+[1:length(G7)]'/1000000 </a:t>
            </a:r>
            <a:r>
              <a:rPr lang="en-US" sz="1050" dirty="0">
                <a:latin typeface="Courier New" panose="02070309020205020404" pitchFamily="49" charset="0"/>
                <a:cs typeface="Courier New" panose="02070309020205020404" pitchFamily="49" charset="0"/>
              </a:rPr>
              <a:t>,50);</a:t>
            </a:r>
          </a:p>
          <a:p>
            <a:endParaRPr lang="en-US" sz="1600" dirty="0"/>
          </a:p>
          <a:p>
            <a:r>
              <a:rPr lang="en-US" sz="1600" dirty="0"/>
              <a:t>That completely solves the problem, and the top three discords are now all true positives. </a:t>
            </a:r>
          </a:p>
          <a:p>
            <a:endParaRPr lang="en-US" sz="1600" dirty="0"/>
          </a:p>
          <a:p>
            <a:r>
              <a:rPr lang="en-US" sz="1600" dirty="0"/>
              <a:t>The latest version of MERLIN does this automatically for you. For the Matrix Profile, you should do it yourself.</a:t>
            </a:r>
            <a:endParaRPr lang="en-US" dirty="0"/>
          </a:p>
        </p:txBody>
      </p:sp>
      <p:sp>
        <p:nvSpPr>
          <p:cNvPr id="13" name="Line 16">
            <a:extLst>
              <a:ext uri="{FF2B5EF4-FFF2-40B4-BE49-F238E27FC236}">
                <a16:creationId xmlns:a16="http://schemas.microsoft.com/office/drawing/2014/main" id="{32922602-6AB9-451E-BC43-F7CF4355FBB2}"/>
              </a:ext>
            </a:extLst>
          </p:cNvPr>
          <p:cNvSpPr>
            <a:spLocks noChangeShapeType="1"/>
          </p:cNvSpPr>
          <p:nvPr/>
        </p:nvSpPr>
        <p:spPr bwMode="auto">
          <a:xfrm>
            <a:off x="6754343" y="3594499"/>
            <a:ext cx="5197377"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21">
            <a:extLst>
              <a:ext uri="{FF2B5EF4-FFF2-40B4-BE49-F238E27FC236}">
                <a16:creationId xmlns:a16="http://schemas.microsoft.com/office/drawing/2014/main" id="{3C15ED17-1A4D-4499-84AF-52B5884F1386}"/>
              </a:ext>
            </a:extLst>
          </p:cNvPr>
          <p:cNvSpPr>
            <a:spLocks noChangeShapeType="1"/>
          </p:cNvSpPr>
          <p:nvPr/>
        </p:nvSpPr>
        <p:spPr bwMode="auto">
          <a:xfrm flipV="1">
            <a:off x="6754343" y="2709384"/>
            <a:ext cx="0" cy="705319"/>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22">
            <a:extLst>
              <a:ext uri="{FF2B5EF4-FFF2-40B4-BE49-F238E27FC236}">
                <a16:creationId xmlns:a16="http://schemas.microsoft.com/office/drawing/2014/main" id="{5FA5BB67-30C8-4914-B98B-CD24A4BE7F8C}"/>
              </a:ext>
            </a:extLst>
          </p:cNvPr>
          <p:cNvSpPr>
            <a:spLocks noChangeShapeType="1"/>
          </p:cNvSpPr>
          <p:nvPr/>
        </p:nvSpPr>
        <p:spPr bwMode="auto">
          <a:xfrm>
            <a:off x="6761051" y="3414704"/>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7" name="Line 23">
            <a:extLst>
              <a:ext uri="{FF2B5EF4-FFF2-40B4-BE49-F238E27FC236}">
                <a16:creationId xmlns:a16="http://schemas.microsoft.com/office/drawing/2014/main" id="{2070C8B4-B33F-4A15-9455-A16786377C48}"/>
              </a:ext>
            </a:extLst>
          </p:cNvPr>
          <p:cNvSpPr>
            <a:spLocks noChangeShapeType="1"/>
          </p:cNvSpPr>
          <p:nvPr/>
        </p:nvSpPr>
        <p:spPr bwMode="auto">
          <a:xfrm>
            <a:off x="6751526" y="309244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8" name="Line 24">
            <a:extLst>
              <a:ext uri="{FF2B5EF4-FFF2-40B4-BE49-F238E27FC236}">
                <a16:creationId xmlns:a16="http://schemas.microsoft.com/office/drawing/2014/main" id="{066C6419-4AAB-47D3-881A-4D5D76939E73}"/>
              </a:ext>
            </a:extLst>
          </p:cNvPr>
          <p:cNvSpPr>
            <a:spLocks noChangeShapeType="1"/>
          </p:cNvSpPr>
          <p:nvPr/>
        </p:nvSpPr>
        <p:spPr bwMode="auto">
          <a:xfrm>
            <a:off x="6751526" y="2771766"/>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19" name="Rectangle 25">
            <a:extLst>
              <a:ext uri="{FF2B5EF4-FFF2-40B4-BE49-F238E27FC236}">
                <a16:creationId xmlns:a16="http://schemas.microsoft.com/office/drawing/2014/main" id="{C75B8F78-04AB-41F8-9DA8-F02D7B021D80}"/>
              </a:ext>
            </a:extLst>
          </p:cNvPr>
          <p:cNvSpPr>
            <a:spLocks noChangeArrowheads="1"/>
          </p:cNvSpPr>
          <p:nvPr/>
        </p:nvSpPr>
        <p:spPr bwMode="auto">
          <a:xfrm>
            <a:off x="6647211" y="3386129"/>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0" name="Rectangle 26">
            <a:extLst>
              <a:ext uri="{FF2B5EF4-FFF2-40B4-BE49-F238E27FC236}">
                <a16:creationId xmlns:a16="http://schemas.microsoft.com/office/drawing/2014/main" id="{E528FA9E-1229-406E-ACEB-FD91CD604DD4}"/>
              </a:ext>
            </a:extLst>
          </p:cNvPr>
          <p:cNvSpPr>
            <a:spLocks noChangeArrowheads="1"/>
          </p:cNvSpPr>
          <p:nvPr/>
        </p:nvSpPr>
        <p:spPr bwMode="auto">
          <a:xfrm>
            <a:off x="6647211" y="3065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21" name="Rectangle 27">
            <a:extLst>
              <a:ext uri="{FF2B5EF4-FFF2-40B4-BE49-F238E27FC236}">
                <a16:creationId xmlns:a16="http://schemas.microsoft.com/office/drawing/2014/main" id="{10B01D00-AFFF-4B4D-AD26-2C229555187A}"/>
              </a:ext>
            </a:extLst>
          </p:cNvPr>
          <p:cNvSpPr>
            <a:spLocks noChangeArrowheads="1"/>
          </p:cNvSpPr>
          <p:nvPr/>
        </p:nvSpPr>
        <p:spPr bwMode="auto">
          <a:xfrm>
            <a:off x="6631969" y="2743191"/>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262626"/>
                </a:solidFill>
                <a:effectLst/>
                <a:latin typeface="Arial" panose="020B0604020202020204" pitchFamily="34" charset="0"/>
              </a:rPr>
              <a:t>10</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22" name="Freeform 28">
            <a:extLst>
              <a:ext uri="{FF2B5EF4-FFF2-40B4-BE49-F238E27FC236}">
                <a16:creationId xmlns:a16="http://schemas.microsoft.com/office/drawing/2014/main" id="{2FF063C0-E5CF-425D-8875-AF3F4FB8300A}"/>
              </a:ext>
            </a:extLst>
          </p:cNvPr>
          <p:cNvSpPr>
            <a:spLocks/>
          </p:cNvSpPr>
          <p:nvPr/>
        </p:nvSpPr>
        <p:spPr bwMode="auto">
          <a:xfrm>
            <a:off x="7050169"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29">
            <a:extLst>
              <a:ext uri="{FF2B5EF4-FFF2-40B4-BE49-F238E27FC236}">
                <a16:creationId xmlns:a16="http://schemas.microsoft.com/office/drawing/2014/main" id="{3EFB6706-894E-42AE-BEA9-4CCCBD185A50}"/>
              </a:ext>
            </a:extLst>
          </p:cNvPr>
          <p:cNvSpPr>
            <a:spLocks/>
          </p:cNvSpPr>
          <p:nvPr/>
        </p:nvSpPr>
        <p:spPr bwMode="auto">
          <a:xfrm>
            <a:off x="7114599" y="3414704"/>
            <a:ext cx="31176" cy="0"/>
          </a:xfrm>
          <a:custGeom>
            <a:avLst/>
            <a:gdLst>
              <a:gd name="T0" fmla="*/ 0 w 45"/>
              <a:gd name="T1" fmla="*/ 1 w 45"/>
              <a:gd name="T2" fmla="*/ 2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6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30 w 45"/>
              <a:gd name="T33" fmla="*/ 31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5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30">
            <a:extLst>
              <a:ext uri="{FF2B5EF4-FFF2-40B4-BE49-F238E27FC236}">
                <a16:creationId xmlns:a16="http://schemas.microsoft.com/office/drawing/2014/main" id="{818C462B-C41B-4A82-8C2E-11BD0A4DFD2B}"/>
              </a:ext>
            </a:extLst>
          </p:cNvPr>
          <p:cNvSpPr>
            <a:spLocks/>
          </p:cNvSpPr>
          <p:nvPr/>
        </p:nvSpPr>
        <p:spPr bwMode="auto">
          <a:xfrm>
            <a:off x="7386869" y="2771766"/>
            <a:ext cx="32562" cy="304800"/>
          </a:xfrm>
          <a:custGeom>
            <a:avLst/>
            <a:gdLst>
              <a:gd name="T0" fmla="*/ 0 w 47"/>
              <a:gd name="T1" fmla="*/ 192 h 192"/>
              <a:gd name="T2" fmla="*/ 1 w 47"/>
              <a:gd name="T3" fmla="*/ 0 h 192"/>
              <a:gd name="T4" fmla="*/ 2 w 47"/>
              <a:gd name="T5" fmla="*/ 0 h 192"/>
              <a:gd name="T6" fmla="*/ 3 w 47"/>
              <a:gd name="T7" fmla="*/ 0 h 192"/>
              <a:gd name="T8" fmla="*/ 4 w 47"/>
              <a:gd name="T9" fmla="*/ 0 h 192"/>
              <a:gd name="T10" fmla="*/ 5 w 47"/>
              <a:gd name="T11" fmla="*/ 0 h 192"/>
              <a:gd name="T12" fmla="*/ 6 w 47"/>
              <a:gd name="T13" fmla="*/ 0 h 192"/>
              <a:gd name="T14" fmla="*/ 7 w 47"/>
              <a:gd name="T15" fmla="*/ 0 h 192"/>
              <a:gd name="T16" fmla="*/ 8 w 47"/>
              <a:gd name="T17" fmla="*/ 0 h 192"/>
              <a:gd name="T18" fmla="*/ 9 w 47"/>
              <a:gd name="T19" fmla="*/ 0 h 192"/>
              <a:gd name="T20" fmla="*/ 9 w 47"/>
              <a:gd name="T21" fmla="*/ 0 h 192"/>
              <a:gd name="T22" fmla="*/ 10 w 47"/>
              <a:gd name="T23" fmla="*/ 0 h 192"/>
              <a:gd name="T24" fmla="*/ 11 w 47"/>
              <a:gd name="T25" fmla="*/ 0 h 192"/>
              <a:gd name="T26" fmla="*/ 12 w 47"/>
              <a:gd name="T27" fmla="*/ 0 h 192"/>
              <a:gd name="T28" fmla="*/ 13 w 47"/>
              <a:gd name="T29" fmla="*/ 0 h 192"/>
              <a:gd name="T30" fmla="*/ 14 w 47"/>
              <a:gd name="T31" fmla="*/ 0 h 192"/>
              <a:gd name="T32" fmla="*/ 15 w 47"/>
              <a:gd name="T33" fmla="*/ 0 h 192"/>
              <a:gd name="T34" fmla="*/ 16 w 47"/>
              <a:gd name="T35" fmla="*/ 0 h 192"/>
              <a:gd name="T36" fmla="*/ 17 w 47"/>
              <a:gd name="T37" fmla="*/ 0 h 192"/>
              <a:gd name="T38" fmla="*/ 18 w 47"/>
              <a:gd name="T39" fmla="*/ 0 h 192"/>
              <a:gd name="T40" fmla="*/ 19 w 47"/>
              <a:gd name="T41" fmla="*/ 0 h 192"/>
              <a:gd name="T42" fmla="*/ 20 w 47"/>
              <a:gd name="T43" fmla="*/ 0 h 192"/>
              <a:gd name="T44" fmla="*/ 21 w 47"/>
              <a:gd name="T45" fmla="*/ 0 h 192"/>
              <a:gd name="T46" fmla="*/ 22 w 47"/>
              <a:gd name="T47" fmla="*/ 0 h 192"/>
              <a:gd name="T48" fmla="*/ 23 w 47"/>
              <a:gd name="T49" fmla="*/ 0 h 192"/>
              <a:gd name="T50" fmla="*/ 23 w 47"/>
              <a:gd name="T51" fmla="*/ 0 h 192"/>
              <a:gd name="T52" fmla="*/ 24 w 47"/>
              <a:gd name="T53" fmla="*/ 0 h 192"/>
              <a:gd name="T54" fmla="*/ 25 w 47"/>
              <a:gd name="T55" fmla="*/ 0 h 192"/>
              <a:gd name="T56" fmla="*/ 26 w 47"/>
              <a:gd name="T57" fmla="*/ 0 h 192"/>
              <a:gd name="T58" fmla="*/ 27 w 47"/>
              <a:gd name="T59" fmla="*/ 0 h 192"/>
              <a:gd name="T60" fmla="*/ 28 w 47"/>
              <a:gd name="T61" fmla="*/ 0 h 192"/>
              <a:gd name="T62" fmla="*/ 29 w 47"/>
              <a:gd name="T63" fmla="*/ 0 h 192"/>
              <a:gd name="T64" fmla="*/ 30 w 47"/>
              <a:gd name="T65" fmla="*/ 0 h 192"/>
              <a:gd name="T66" fmla="*/ 31 w 47"/>
              <a:gd name="T67" fmla="*/ 0 h 192"/>
              <a:gd name="T68" fmla="*/ 32 w 47"/>
              <a:gd name="T69" fmla="*/ 0 h 192"/>
              <a:gd name="T70" fmla="*/ 33 w 47"/>
              <a:gd name="T71" fmla="*/ 0 h 192"/>
              <a:gd name="T72" fmla="*/ 34 w 47"/>
              <a:gd name="T73" fmla="*/ 0 h 192"/>
              <a:gd name="T74" fmla="*/ 35 w 47"/>
              <a:gd name="T75" fmla="*/ 0 h 192"/>
              <a:gd name="T76" fmla="*/ 36 w 47"/>
              <a:gd name="T77" fmla="*/ 0 h 192"/>
              <a:gd name="T78" fmla="*/ 37 w 47"/>
              <a:gd name="T79" fmla="*/ 0 h 192"/>
              <a:gd name="T80" fmla="*/ 37 w 47"/>
              <a:gd name="T81" fmla="*/ 0 h 192"/>
              <a:gd name="T82" fmla="*/ 38 w 47"/>
              <a:gd name="T83" fmla="*/ 0 h 192"/>
              <a:gd name="T84" fmla="*/ 39 w 47"/>
              <a:gd name="T85" fmla="*/ 0 h 192"/>
              <a:gd name="T86" fmla="*/ 40 w 47"/>
              <a:gd name="T87" fmla="*/ 0 h 192"/>
              <a:gd name="T88" fmla="*/ 41 w 47"/>
              <a:gd name="T89" fmla="*/ 0 h 192"/>
              <a:gd name="T90" fmla="*/ 42 w 47"/>
              <a:gd name="T91" fmla="*/ 0 h 192"/>
              <a:gd name="T92" fmla="*/ 43 w 47"/>
              <a:gd name="T93" fmla="*/ 0 h 192"/>
              <a:gd name="T94" fmla="*/ 44 w 47"/>
              <a:gd name="T95" fmla="*/ 0 h 192"/>
              <a:gd name="T96" fmla="*/ 45 w 47"/>
              <a:gd name="T97" fmla="*/ 0 h 192"/>
              <a:gd name="T98" fmla="*/ 46 w 47"/>
              <a:gd name="T99" fmla="*/ 0 h 192"/>
              <a:gd name="T100" fmla="*/ 47 w 47"/>
              <a:gd name="T101"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92">
                <a:moveTo>
                  <a:pt x="0" y="192"/>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lnTo>
                  <a:pt x="47" y="192"/>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31">
            <a:extLst>
              <a:ext uri="{FF2B5EF4-FFF2-40B4-BE49-F238E27FC236}">
                <a16:creationId xmlns:a16="http://schemas.microsoft.com/office/drawing/2014/main" id="{29A9487E-5947-44D1-BE00-4BC25044295E}"/>
              </a:ext>
            </a:extLst>
          </p:cNvPr>
          <p:cNvSpPr>
            <a:spLocks/>
          </p:cNvSpPr>
          <p:nvPr/>
        </p:nvSpPr>
        <p:spPr bwMode="auto">
          <a:xfrm>
            <a:off x="7516422" y="3132129"/>
            <a:ext cx="33254" cy="282575"/>
          </a:xfrm>
          <a:custGeom>
            <a:avLst/>
            <a:gdLst>
              <a:gd name="T0" fmla="*/ 0 w 48"/>
              <a:gd name="T1" fmla="*/ 178 h 178"/>
              <a:gd name="T2" fmla="*/ 1 w 48"/>
              <a:gd name="T3" fmla="*/ 178 h 178"/>
              <a:gd name="T4" fmla="*/ 2 w 48"/>
              <a:gd name="T5" fmla="*/ 178 h 178"/>
              <a:gd name="T6" fmla="*/ 3 w 48"/>
              <a:gd name="T7" fmla="*/ 25 h 178"/>
              <a:gd name="T8" fmla="*/ 4 w 48"/>
              <a:gd name="T9" fmla="*/ 0 h 178"/>
              <a:gd name="T10" fmla="*/ 5 w 48"/>
              <a:gd name="T11" fmla="*/ 0 h 178"/>
              <a:gd name="T12" fmla="*/ 6 w 48"/>
              <a:gd name="T13" fmla="*/ 0 h 178"/>
              <a:gd name="T14" fmla="*/ 6 w 48"/>
              <a:gd name="T15" fmla="*/ 0 h 178"/>
              <a:gd name="T16" fmla="*/ 7 w 48"/>
              <a:gd name="T17" fmla="*/ 0 h 178"/>
              <a:gd name="T18" fmla="*/ 8 w 48"/>
              <a:gd name="T19" fmla="*/ 0 h 178"/>
              <a:gd name="T20" fmla="*/ 9 w 48"/>
              <a:gd name="T21" fmla="*/ 0 h 178"/>
              <a:gd name="T22" fmla="*/ 10 w 48"/>
              <a:gd name="T23" fmla="*/ 0 h 178"/>
              <a:gd name="T24" fmla="*/ 11 w 48"/>
              <a:gd name="T25" fmla="*/ 0 h 178"/>
              <a:gd name="T26" fmla="*/ 12 w 48"/>
              <a:gd name="T27" fmla="*/ 0 h 178"/>
              <a:gd name="T28" fmla="*/ 13 w 48"/>
              <a:gd name="T29" fmla="*/ 0 h 178"/>
              <a:gd name="T30" fmla="*/ 14 w 48"/>
              <a:gd name="T31" fmla="*/ 0 h 178"/>
              <a:gd name="T32" fmla="*/ 15 w 48"/>
              <a:gd name="T33" fmla="*/ 0 h 178"/>
              <a:gd name="T34" fmla="*/ 16 w 48"/>
              <a:gd name="T35" fmla="*/ 0 h 178"/>
              <a:gd name="T36" fmla="*/ 17 w 48"/>
              <a:gd name="T37" fmla="*/ 0 h 178"/>
              <a:gd name="T38" fmla="*/ 18 w 48"/>
              <a:gd name="T39" fmla="*/ 0 h 178"/>
              <a:gd name="T40" fmla="*/ 19 w 48"/>
              <a:gd name="T41" fmla="*/ 0 h 178"/>
              <a:gd name="T42" fmla="*/ 20 w 48"/>
              <a:gd name="T43" fmla="*/ 0 h 178"/>
              <a:gd name="T44" fmla="*/ 21 w 48"/>
              <a:gd name="T45" fmla="*/ 0 h 178"/>
              <a:gd name="T46" fmla="*/ 21 w 48"/>
              <a:gd name="T47" fmla="*/ 0 h 178"/>
              <a:gd name="T48" fmla="*/ 22 w 48"/>
              <a:gd name="T49" fmla="*/ 0 h 178"/>
              <a:gd name="T50" fmla="*/ 23 w 48"/>
              <a:gd name="T51" fmla="*/ 0 h 178"/>
              <a:gd name="T52" fmla="*/ 24 w 48"/>
              <a:gd name="T53" fmla="*/ 0 h 178"/>
              <a:gd name="T54" fmla="*/ 25 w 48"/>
              <a:gd name="T55" fmla="*/ 0 h 178"/>
              <a:gd name="T56" fmla="*/ 26 w 48"/>
              <a:gd name="T57" fmla="*/ 0 h 178"/>
              <a:gd name="T58" fmla="*/ 27 w 48"/>
              <a:gd name="T59" fmla="*/ 0 h 178"/>
              <a:gd name="T60" fmla="*/ 28 w 48"/>
              <a:gd name="T61" fmla="*/ 0 h 178"/>
              <a:gd name="T62" fmla="*/ 29 w 48"/>
              <a:gd name="T63" fmla="*/ 0 h 178"/>
              <a:gd name="T64" fmla="*/ 30 w 48"/>
              <a:gd name="T65" fmla="*/ 0 h 178"/>
              <a:gd name="T66" fmla="*/ 31 w 48"/>
              <a:gd name="T67" fmla="*/ 0 h 178"/>
              <a:gd name="T68" fmla="*/ 32 w 48"/>
              <a:gd name="T69" fmla="*/ 0 h 178"/>
              <a:gd name="T70" fmla="*/ 33 w 48"/>
              <a:gd name="T71" fmla="*/ 0 h 178"/>
              <a:gd name="T72" fmla="*/ 34 w 48"/>
              <a:gd name="T73" fmla="*/ 0 h 178"/>
              <a:gd name="T74" fmla="*/ 35 w 48"/>
              <a:gd name="T75" fmla="*/ 0 h 178"/>
              <a:gd name="T76" fmla="*/ 35 w 48"/>
              <a:gd name="T77" fmla="*/ 0 h 178"/>
              <a:gd name="T78" fmla="*/ 36 w 48"/>
              <a:gd name="T79" fmla="*/ 0 h 178"/>
              <a:gd name="T80" fmla="*/ 37 w 48"/>
              <a:gd name="T81" fmla="*/ 0 h 178"/>
              <a:gd name="T82" fmla="*/ 38 w 48"/>
              <a:gd name="T83" fmla="*/ 0 h 178"/>
              <a:gd name="T84" fmla="*/ 39 w 48"/>
              <a:gd name="T85" fmla="*/ 0 h 178"/>
              <a:gd name="T86" fmla="*/ 40 w 48"/>
              <a:gd name="T87" fmla="*/ 0 h 178"/>
              <a:gd name="T88" fmla="*/ 41 w 48"/>
              <a:gd name="T89" fmla="*/ 0 h 178"/>
              <a:gd name="T90" fmla="*/ 42 w 48"/>
              <a:gd name="T91" fmla="*/ 0 h 178"/>
              <a:gd name="T92" fmla="*/ 43 w 48"/>
              <a:gd name="T93" fmla="*/ 0 h 178"/>
              <a:gd name="T94" fmla="*/ 44 w 48"/>
              <a:gd name="T95" fmla="*/ 0 h 178"/>
              <a:gd name="T96" fmla="*/ 45 w 48"/>
              <a:gd name="T97" fmla="*/ 25 h 178"/>
              <a:gd name="T98" fmla="*/ 46 w 48"/>
              <a:gd name="T99" fmla="*/ 178 h 178"/>
              <a:gd name="T100" fmla="*/ 47 w 48"/>
              <a:gd name="T101" fmla="*/ 178 h 178"/>
              <a:gd name="T102" fmla="*/ 48 w 48"/>
              <a:gd name="T103"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 h="178">
                <a:moveTo>
                  <a:pt x="0" y="178"/>
                </a:moveTo>
                <a:lnTo>
                  <a:pt x="1" y="178"/>
                </a:lnTo>
                <a:lnTo>
                  <a:pt x="2" y="178"/>
                </a:lnTo>
                <a:lnTo>
                  <a:pt x="3" y="25"/>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25"/>
                </a:lnTo>
                <a:lnTo>
                  <a:pt x="46" y="178"/>
                </a:lnTo>
                <a:lnTo>
                  <a:pt x="47" y="178"/>
                </a:lnTo>
                <a:lnTo>
                  <a:pt x="48" y="17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32">
            <a:extLst>
              <a:ext uri="{FF2B5EF4-FFF2-40B4-BE49-F238E27FC236}">
                <a16:creationId xmlns:a16="http://schemas.microsoft.com/office/drawing/2014/main" id="{489505FD-7011-4737-B96D-166CEBCF3887}"/>
              </a:ext>
            </a:extLst>
          </p:cNvPr>
          <p:cNvSpPr>
            <a:spLocks/>
          </p:cNvSpPr>
          <p:nvPr/>
        </p:nvSpPr>
        <p:spPr bwMode="auto">
          <a:xfrm>
            <a:off x="758085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33">
            <a:extLst>
              <a:ext uri="{FF2B5EF4-FFF2-40B4-BE49-F238E27FC236}">
                <a16:creationId xmlns:a16="http://schemas.microsoft.com/office/drawing/2014/main" id="{3889F7CD-ECFD-4AA5-816C-FA9F749074E7}"/>
              </a:ext>
            </a:extLst>
          </p:cNvPr>
          <p:cNvSpPr>
            <a:spLocks/>
          </p:cNvSpPr>
          <p:nvPr/>
        </p:nvSpPr>
        <p:spPr bwMode="auto">
          <a:xfrm>
            <a:off x="7641126"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34">
            <a:extLst>
              <a:ext uri="{FF2B5EF4-FFF2-40B4-BE49-F238E27FC236}">
                <a16:creationId xmlns:a16="http://schemas.microsoft.com/office/drawing/2014/main" id="{007B562B-A43A-4DC0-890C-0E82DB1A71CA}"/>
              </a:ext>
            </a:extLst>
          </p:cNvPr>
          <p:cNvSpPr>
            <a:spLocks/>
          </p:cNvSpPr>
          <p:nvPr/>
        </p:nvSpPr>
        <p:spPr bwMode="auto">
          <a:xfrm>
            <a:off x="7938337"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35">
            <a:extLst>
              <a:ext uri="{FF2B5EF4-FFF2-40B4-BE49-F238E27FC236}">
                <a16:creationId xmlns:a16="http://schemas.microsoft.com/office/drawing/2014/main" id="{A9A0672D-D37F-47AD-9CA0-85608967C752}"/>
              </a:ext>
            </a:extLst>
          </p:cNvPr>
          <p:cNvSpPr>
            <a:spLocks/>
          </p:cNvSpPr>
          <p:nvPr/>
        </p:nvSpPr>
        <p:spPr bwMode="auto">
          <a:xfrm>
            <a:off x="8004846" y="3414704"/>
            <a:ext cx="31869" cy="0"/>
          </a:xfrm>
          <a:custGeom>
            <a:avLst/>
            <a:gdLst>
              <a:gd name="T0" fmla="*/ 0 w 46"/>
              <a:gd name="T1" fmla="*/ 1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4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36">
            <a:extLst>
              <a:ext uri="{FF2B5EF4-FFF2-40B4-BE49-F238E27FC236}">
                <a16:creationId xmlns:a16="http://schemas.microsoft.com/office/drawing/2014/main" id="{9940CC26-B494-405F-A903-BE6AB1C5689A}"/>
              </a:ext>
            </a:extLst>
          </p:cNvPr>
          <p:cNvSpPr>
            <a:spLocks/>
          </p:cNvSpPr>
          <p:nvPr/>
        </p:nvSpPr>
        <p:spPr bwMode="auto">
          <a:xfrm>
            <a:off x="8057498" y="2771766"/>
            <a:ext cx="42954" cy="642938"/>
          </a:xfrm>
          <a:custGeom>
            <a:avLst/>
            <a:gdLst>
              <a:gd name="T0" fmla="*/ 1 w 62"/>
              <a:gd name="T1" fmla="*/ 0 h 405"/>
              <a:gd name="T2" fmla="*/ 3 w 62"/>
              <a:gd name="T3" fmla="*/ 0 h 405"/>
              <a:gd name="T4" fmla="*/ 5 w 62"/>
              <a:gd name="T5" fmla="*/ 0 h 405"/>
              <a:gd name="T6" fmla="*/ 7 w 62"/>
              <a:gd name="T7" fmla="*/ 0 h 405"/>
              <a:gd name="T8" fmla="*/ 9 w 62"/>
              <a:gd name="T9" fmla="*/ 0 h 405"/>
              <a:gd name="T10" fmla="*/ 11 w 62"/>
              <a:gd name="T11" fmla="*/ 0 h 405"/>
              <a:gd name="T12" fmla="*/ 12 w 62"/>
              <a:gd name="T13" fmla="*/ 0 h 405"/>
              <a:gd name="T14" fmla="*/ 14 w 62"/>
              <a:gd name="T15" fmla="*/ 0 h 405"/>
              <a:gd name="T16" fmla="*/ 16 w 62"/>
              <a:gd name="T17" fmla="*/ 405 h 405"/>
              <a:gd name="T18" fmla="*/ 18 w 62"/>
              <a:gd name="T19" fmla="*/ 405 h 405"/>
              <a:gd name="T20" fmla="*/ 20 w 62"/>
              <a:gd name="T21" fmla="*/ 405 h 405"/>
              <a:gd name="T22" fmla="*/ 22 w 62"/>
              <a:gd name="T23" fmla="*/ 405 h 405"/>
              <a:gd name="T24" fmla="*/ 24 w 62"/>
              <a:gd name="T25" fmla="*/ 405 h 405"/>
              <a:gd name="T26" fmla="*/ 25 w 62"/>
              <a:gd name="T27" fmla="*/ 405 h 405"/>
              <a:gd name="T28" fmla="*/ 27 w 62"/>
              <a:gd name="T29" fmla="*/ 405 h 405"/>
              <a:gd name="T30" fmla="*/ 29 w 62"/>
              <a:gd name="T31" fmla="*/ 405 h 405"/>
              <a:gd name="T32" fmla="*/ 31 w 62"/>
              <a:gd name="T33" fmla="*/ 405 h 405"/>
              <a:gd name="T34" fmla="*/ 33 w 62"/>
              <a:gd name="T35" fmla="*/ 405 h 405"/>
              <a:gd name="T36" fmla="*/ 35 w 62"/>
              <a:gd name="T37" fmla="*/ 405 h 405"/>
              <a:gd name="T38" fmla="*/ 37 w 62"/>
              <a:gd name="T39" fmla="*/ 405 h 405"/>
              <a:gd name="T40" fmla="*/ 39 w 62"/>
              <a:gd name="T41" fmla="*/ 405 h 405"/>
              <a:gd name="T42" fmla="*/ 40 w 62"/>
              <a:gd name="T43" fmla="*/ 405 h 405"/>
              <a:gd name="T44" fmla="*/ 42 w 62"/>
              <a:gd name="T45" fmla="*/ 405 h 405"/>
              <a:gd name="T46" fmla="*/ 44 w 62"/>
              <a:gd name="T47" fmla="*/ 405 h 405"/>
              <a:gd name="T48" fmla="*/ 46 w 62"/>
              <a:gd name="T49" fmla="*/ 405 h 405"/>
              <a:gd name="T50" fmla="*/ 48 w 62"/>
              <a:gd name="T51" fmla="*/ 405 h 405"/>
              <a:gd name="T52" fmla="*/ 50 w 62"/>
              <a:gd name="T53" fmla="*/ 405 h 405"/>
              <a:gd name="T54" fmla="*/ 52 w 62"/>
              <a:gd name="T55" fmla="*/ 405 h 405"/>
              <a:gd name="T56" fmla="*/ 53 w 62"/>
              <a:gd name="T57" fmla="*/ 405 h 405"/>
              <a:gd name="T58" fmla="*/ 55 w 62"/>
              <a:gd name="T59" fmla="*/ 405 h 405"/>
              <a:gd name="T60" fmla="*/ 57 w 62"/>
              <a:gd name="T61" fmla="*/ 405 h 405"/>
              <a:gd name="T62" fmla="*/ 59 w 62"/>
              <a:gd name="T63" fmla="*/ 405 h 405"/>
              <a:gd name="T64" fmla="*/ 61 w 62"/>
              <a:gd name="T65" fmla="*/ 40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405">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405"/>
                </a:lnTo>
                <a:lnTo>
                  <a:pt x="16" y="405"/>
                </a:lnTo>
                <a:lnTo>
                  <a:pt x="17" y="405"/>
                </a:lnTo>
                <a:lnTo>
                  <a:pt x="18" y="405"/>
                </a:lnTo>
                <a:lnTo>
                  <a:pt x="19" y="405"/>
                </a:lnTo>
                <a:lnTo>
                  <a:pt x="20" y="405"/>
                </a:lnTo>
                <a:lnTo>
                  <a:pt x="21" y="405"/>
                </a:lnTo>
                <a:lnTo>
                  <a:pt x="22" y="405"/>
                </a:lnTo>
                <a:lnTo>
                  <a:pt x="23" y="405"/>
                </a:lnTo>
                <a:lnTo>
                  <a:pt x="24" y="405"/>
                </a:lnTo>
                <a:lnTo>
                  <a:pt x="25" y="405"/>
                </a:lnTo>
                <a:lnTo>
                  <a:pt x="25" y="405"/>
                </a:lnTo>
                <a:lnTo>
                  <a:pt x="26" y="405"/>
                </a:lnTo>
                <a:lnTo>
                  <a:pt x="27" y="405"/>
                </a:lnTo>
                <a:lnTo>
                  <a:pt x="28" y="405"/>
                </a:lnTo>
                <a:lnTo>
                  <a:pt x="29" y="405"/>
                </a:lnTo>
                <a:lnTo>
                  <a:pt x="30" y="405"/>
                </a:lnTo>
                <a:lnTo>
                  <a:pt x="31" y="405"/>
                </a:lnTo>
                <a:lnTo>
                  <a:pt x="32" y="405"/>
                </a:lnTo>
                <a:lnTo>
                  <a:pt x="33" y="405"/>
                </a:lnTo>
                <a:lnTo>
                  <a:pt x="34" y="405"/>
                </a:lnTo>
                <a:lnTo>
                  <a:pt x="35" y="405"/>
                </a:lnTo>
                <a:lnTo>
                  <a:pt x="36" y="405"/>
                </a:lnTo>
                <a:lnTo>
                  <a:pt x="37" y="405"/>
                </a:lnTo>
                <a:lnTo>
                  <a:pt x="38" y="405"/>
                </a:lnTo>
                <a:lnTo>
                  <a:pt x="39" y="405"/>
                </a:lnTo>
                <a:lnTo>
                  <a:pt x="39" y="405"/>
                </a:lnTo>
                <a:lnTo>
                  <a:pt x="40" y="405"/>
                </a:lnTo>
                <a:lnTo>
                  <a:pt x="41" y="405"/>
                </a:lnTo>
                <a:lnTo>
                  <a:pt x="42" y="405"/>
                </a:lnTo>
                <a:lnTo>
                  <a:pt x="43" y="405"/>
                </a:lnTo>
                <a:lnTo>
                  <a:pt x="44" y="405"/>
                </a:lnTo>
                <a:lnTo>
                  <a:pt x="45" y="405"/>
                </a:lnTo>
                <a:lnTo>
                  <a:pt x="46" y="405"/>
                </a:lnTo>
                <a:lnTo>
                  <a:pt x="47" y="405"/>
                </a:lnTo>
                <a:lnTo>
                  <a:pt x="48" y="405"/>
                </a:lnTo>
                <a:lnTo>
                  <a:pt x="49" y="405"/>
                </a:lnTo>
                <a:lnTo>
                  <a:pt x="50" y="405"/>
                </a:lnTo>
                <a:lnTo>
                  <a:pt x="51" y="405"/>
                </a:lnTo>
                <a:lnTo>
                  <a:pt x="52" y="405"/>
                </a:lnTo>
                <a:lnTo>
                  <a:pt x="53" y="405"/>
                </a:lnTo>
                <a:lnTo>
                  <a:pt x="53" y="405"/>
                </a:lnTo>
                <a:lnTo>
                  <a:pt x="54" y="405"/>
                </a:lnTo>
                <a:lnTo>
                  <a:pt x="55" y="405"/>
                </a:lnTo>
                <a:lnTo>
                  <a:pt x="56" y="405"/>
                </a:lnTo>
                <a:lnTo>
                  <a:pt x="57" y="405"/>
                </a:lnTo>
                <a:lnTo>
                  <a:pt x="58" y="405"/>
                </a:lnTo>
                <a:lnTo>
                  <a:pt x="59" y="405"/>
                </a:lnTo>
                <a:lnTo>
                  <a:pt x="60" y="405"/>
                </a:lnTo>
                <a:lnTo>
                  <a:pt x="61" y="405"/>
                </a:lnTo>
                <a:lnTo>
                  <a:pt x="62" y="40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37">
            <a:extLst>
              <a:ext uri="{FF2B5EF4-FFF2-40B4-BE49-F238E27FC236}">
                <a16:creationId xmlns:a16="http://schemas.microsoft.com/office/drawing/2014/main" id="{100A5FFA-3619-4E52-B838-929BE087194F}"/>
              </a:ext>
            </a:extLst>
          </p:cNvPr>
          <p:cNvSpPr>
            <a:spLocks/>
          </p:cNvSpPr>
          <p:nvPr/>
        </p:nvSpPr>
        <p:spPr bwMode="auto">
          <a:xfrm>
            <a:off x="83962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38">
            <a:extLst>
              <a:ext uri="{FF2B5EF4-FFF2-40B4-BE49-F238E27FC236}">
                <a16:creationId xmlns:a16="http://schemas.microsoft.com/office/drawing/2014/main" id="{02B506F4-8E0F-4431-B362-15F69983173B}"/>
              </a:ext>
            </a:extLst>
          </p:cNvPr>
          <p:cNvSpPr>
            <a:spLocks/>
          </p:cNvSpPr>
          <p:nvPr/>
        </p:nvSpPr>
        <p:spPr bwMode="auto">
          <a:xfrm>
            <a:off x="846209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39">
            <a:extLst>
              <a:ext uri="{FF2B5EF4-FFF2-40B4-BE49-F238E27FC236}">
                <a16:creationId xmlns:a16="http://schemas.microsoft.com/office/drawing/2014/main" id="{F9CDCE66-74A0-4FF5-BCF9-BAC8531745D0}"/>
              </a:ext>
            </a:extLst>
          </p:cNvPr>
          <p:cNvSpPr>
            <a:spLocks/>
          </p:cNvSpPr>
          <p:nvPr/>
        </p:nvSpPr>
        <p:spPr bwMode="auto">
          <a:xfrm>
            <a:off x="850158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40">
            <a:extLst>
              <a:ext uri="{FF2B5EF4-FFF2-40B4-BE49-F238E27FC236}">
                <a16:creationId xmlns:a16="http://schemas.microsoft.com/office/drawing/2014/main" id="{419D822A-12B2-407F-AEFF-F024D68288E9}"/>
              </a:ext>
            </a:extLst>
          </p:cNvPr>
          <p:cNvSpPr>
            <a:spLocks/>
          </p:cNvSpPr>
          <p:nvPr/>
        </p:nvSpPr>
        <p:spPr bwMode="auto">
          <a:xfrm>
            <a:off x="8815420"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41">
            <a:extLst>
              <a:ext uri="{FF2B5EF4-FFF2-40B4-BE49-F238E27FC236}">
                <a16:creationId xmlns:a16="http://schemas.microsoft.com/office/drawing/2014/main" id="{18B74EF7-BE09-40E9-A875-A93D052E4C4C}"/>
              </a:ext>
            </a:extLst>
          </p:cNvPr>
          <p:cNvSpPr>
            <a:spLocks/>
          </p:cNvSpPr>
          <p:nvPr/>
        </p:nvSpPr>
        <p:spPr bwMode="auto">
          <a:xfrm>
            <a:off x="8854217"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42">
            <a:extLst>
              <a:ext uri="{FF2B5EF4-FFF2-40B4-BE49-F238E27FC236}">
                <a16:creationId xmlns:a16="http://schemas.microsoft.com/office/drawing/2014/main" id="{E71526B8-0945-4EC5-B5D8-9F30EAD46F46}"/>
              </a:ext>
            </a:extLst>
          </p:cNvPr>
          <p:cNvSpPr>
            <a:spLocks/>
          </p:cNvSpPr>
          <p:nvPr/>
        </p:nvSpPr>
        <p:spPr bwMode="auto">
          <a:xfrm>
            <a:off x="8902020" y="3414704"/>
            <a:ext cx="31869" cy="0"/>
          </a:xfrm>
          <a:custGeom>
            <a:avLst/>
            <a:gdLst>
              <a:gd name="T0" fmla="*/ 0 w 46"/>
              <a:gd name="T1" fmla="*/ 1 w 46"/>
              <a:gd name="T2" fmla="*/ 2 w 46"/>
              <a:gd name="T3" fmla="*/ 3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3"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43">
            <a:extLst>
              <a:ext uri="{FF2B5EF4-FFF2-40B4-BE49-F238E27FC236}">
                <a16:creationId xmlns:a16="http://schemas.microsoft.com/office/drawing/2014/main" id="{780426B8-A995-44C1-9B2F-EF2E80731F00}"/>
              </a:ext>
            </a:extLst>
          </p:cNvPr>
          <p:cNvSpPr>
            <a:spLocks/>
          </p:cNvSpPr>
          <p:nvPr/>
        </p:nvSpPr>
        <p:spPr bwMode="auto">
          <a:xfrm>
            <a:off x="9097389" y="2909879"/>
            <a:ext cx="73437" cy="504825"/>
          </a:xfrm>
          <a:custGeom>
            <a:avLst/>
            <a:gdLst>
              <a:gd name="T0" fmla="*/ 1 w 106"/>
              <a:gd name="T1" fmla="*/ 318 h 318"/>
              <a:gd name="T2" fmla="*/ 3 w 106"/>
              <a:gd name="T3" fmla="*/ 318 h 318"/>
              <a:gd name="T4" fmla="*/ 5 w 106"/>
              <a:gd name="T5" fmla="*/ 318 h 318"/>
              <a:gd name="T6" fmla="*/ 7 w 106"/>
              <a:gd name="T7" fmla="*/ 318 h 318"/>
              <a:gd name="T8" fmla="*/ 8 w 106"/>
              <a:gd name="T9" fmla="*/ 248 h 318"/>
              <a:gd name="T10" fmla="*/ 10 w 106"/>
              <a:gd name="T11" fmla="*/ 248 h 318"/>
              <a:gd name="T12" fmla="*/ 12 w 106"/>
              <a:gd name="T13" fmla="*/ 248 h 318"/>
              <a:gd name="T14" fmla="*/ 14 w 106"/>
              <a:gd name="T15" fmla="*/ 248 h 318"/>
              <a:gd name="T16" fmla="*/ 16 w 106"/>
              <a:gd name="T17" fmla="*/ 200 h 318"/>
              <a:gd name="T18" fmla="*/ 18 w 106"/>
              <a:gd name="T19" fmla="*/ 207 h 318"/>
              <a:gd name="T20" fmla="*/ 20 w 106"/>
              <a:gd name="T21" fmla="*/ 212 h 318"/>
              <a:gd name="T22" fmla="*/ 21 w 106"/>
              <a:gd name="T23" fmla="*/ 161 h 318"/>
              <a:gd name="T24" fmla="*/ 23 w 106"/>
              <a:gd name="T25" fmla="*/ 143 h 318"/>
              <a:gd name="T26" fmla="*/ 25 w 106"/>
              <a:gd name="T27" fmla="*/ 143 h 318"/>
              <a:gd name="T28" fmla="*/ 27 w 106"/>
              <a:gd name="T29" fmla="*/ 143 h 318"/>
              <a:gd name="T30" fmla="*/ 29 w 106"/>
              <a:gd name="T31" fmla="*/ 111 h 318"/>
              <a:gd name="T32" fmla="*/ 31 w 106"/>
              <a:gd name="T33" fmla="*/ 115 h 318"/>
              <a:gd name="T34" fmla="*/ 33 w 106"/>
              <a:gd name="T35" fmla="*/ 118 h 318"/>
              <a:gd name="T36" fmla="*/ 35 w 106"/>
              <a:gd name="T37" fmla="*/ 93 h 318"/>
              <a:gd name="T38" fmla="*/ 36 w 106"/>
              <a:gd name="T39" fmla="*/ 71 h 318"/>
              <a:gd name="T40" fmla="*/ 38 w 106"/>
              <a:gd name="T41" fmla="*/ 53 h 318"/>
              <a:gd name="T42" fmla="*/ 40 w 106"/>
              <a:gd name="T43" fmla="*/ 25 h 318"/>
              <a:gd name="T44" fmla="*/ 42 w 106"/>
              <a:gd name="T45" fmla="*/ 8 h 318"/>
              <a:gd name="T46" fmla="*/ 44 w 106"/>
              <a:gd name="T47" fmla="*/ 1 h 318"/>
              <a:gd name="T48" fmla="*/ 46 w 106"/>
              <a:gd name="T49" fmla="*/ 4 h 318"/>
              <a:gd name="T50" fmla="*/ 48 w 106"/>
              <a:gd name="T51" fmla="*/ 3 h 318"/>
              <a:gd name="T52" fmla="*/ 49 w 106"/>
              <a:gd name="T53" fmla="*/ 13 h 318"/>
              <a:gd name="T54" fmla="*/ 51 w 106"/>
              <a:gd name="T55" fmla="*/ 24 h 318"/>
              <a:gd name="T56" fmla="*/ 53 w 106"/>
              <a:gd name="T57" fmla="*/ 37 h 318"/>
              <a:gd name="T58" fmla="*/ 55 w 106"/>
              <a:gd name="T59" fmla="*/ 45 h 318"/>
              <a:gd name="T60" fmla="*/ 57 w 106"/>
              <a:gd name="T61" fmla="*/ 50 h 318"/>
              <a:gd name="T62" fmla="*/ 59 w 106"/>
              <a:gd name="T63" fmla="*/ 54 h 318"/>
              <a:gd name="T64" fmla="*/ 61 w 106"/>
              <a:gd name="T65" fmla="*/ 55 h 318"/>
              <a:gd name="T66" fmla="*/ 63 w 106"/>
              <a:gd name="T67" fmla="*/ 63 h 318"/>
              <a:gd name="T68" fmla="*/ 64 w 106"/>
              <a:gd name="T69" fmla="*/ 83 h 318"/>
              <a:gd name="T70" fmla="*/ 66 w 106"/>
              <a:gd name="T71" fmla="*/ 105 h 318"/>
              <a:gd name="T72" fmla="*/ 68 w 106"/>
              <a:gd name="T73" fmla="*/ 73 h 318"/>
              <a:gd name="T74" fmla="*/ 70 w 106"/>
              <a:gd name="T75" fmla="*/ 79 h 318"/>
              <a:gd name="T76" fmla="*/ 72 w 106"/>
              <a:gd name="T77" fmla="*/ 108 h 318"/>
              <a:gd name="T78" fmla="*/ 74 w 106"/>
              <a:gd name="T79" fmla="*/ 145 h 318"/>
              <a:gd name="T80" fmla="*/ 76 w 106"/>
              <a:gd name="T81" fmla="*/ 143 h 318"/>
              <a:gd name="T82" fmla="*/ 78 w 106"/>
              <a:gd name="T83" fmla="*/ 170 h 318"/>
              <a:gd name="T84" fmla="*/ 79 w 106"/>
              <a:gd name="T85" fmla="*/ 228 h 318"/>
              <a:gd name="T86" fmla="*/ 81 w 106"/>
              <a:gd name="T87" fmla="*/ 228 h 318"/>
              <a:gd name="T88" fmla="*/ 83 w 106"/>
              <a:gd name="T89" fmla="*/ 228 h 318"/>
              <a:gd name="T90" fmla="*/ 85 w 106"/>
              <a:gd name="T91" fmla="*/ 289 h 318"/>
              <a:gd name="T92" fmla="*/ 87 w 106"/>
              <a:gd name="T93" fmla="*/ 288 h 318"/>
              <a:gd name="T94" fmla="*/ 89 w 106"/>
              <a:gd name="T95" fmla="*/ 286 h 318"/>
              <a:gd name="T96" fmla="*/ 91 w 106"/>
              <a:gd name="T97" fmla="*/ 284 h 318"/>
              <a:gd name="T98" fmla="*/ 92 w 106"/>
              <a:gd name="T99" fmla="*/ 318 h 318"/>
              <a:gd name="T100" fmla="*/ 94 w 106"/>
              <a:gd name="T101" fmla="*/ 318 h 318"/>
              <a:gd name="T102" fmla="*/ 96 w 106"/>
              <a:gd name="T103" fmla="*/ 318 h 318"/>
              <a:gd name="T104" fmla="*/ 98 w 106"/>
              <a:gd name="T105" fmla="*/ 318 h 318"/>
              <a:gd name="T106" fmla="*/ 100 w 106"/>
              <a:gd name="T107" fmla="*/ 318 h 318"/>
              <a:gd name="T108" fmla="*/ 102 w 106"/>
              <a:gd name="T109" fmla="*/ 318 h 318"/>
              <a:gd name="T110" fmla="*/ 104 w 106"/>
              <a:gd name="T111" fmla="*/ 318 h 318"/>
              <a:gd name="T112" fmla="*/ 106 w 106"/>
              <a:gd name="T113"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318">
                <a:moveTo>
                  <a:pt x="0" y="318"/>
                </a:moveTo>
                <a:lnTo>
                  <a:pt x="1" y="318"/>
                </a:lnTo>
                <a:lnTo>
                  <a:pt x="2" y="318"/>
                </a:lnTo>
                <a:lnTo>
                  <a:pt x="3" y="318"/>
                </a:lnTo>
                <a:lnTo>
                  <a:pt x="4" y="318"/>
                </a:lnTo>
                <a:lnTo>
                  <a:pt x="5" y="318"/>
                </a:lnTo>
                <a:lnTo>
                  <a:pt x="6" y="318"/>
                </a:lnTo>
                <a:lnTo>
                  <a:pt x="7" y="318"/>
                </a:lnTo>
                <a:lnTo>
                  <a:pt x="7" y="248"/>
                </a:lnTo>
                <a:lnTo>
                  <a:pt x="8" y="248"/>
                </a:lnTo>
                <a:lnTo>
                  <a:pt x="9" y="248"/>
                </a:lnTo>
                <a:lnTo>
                  <a:pt x="10" y="248"/>
                </a:lnTo>
                <a:lnTo>
                  <a:pt x="11" y="248"/>
                </a:lnTo>
                <a:lnTo>
                  <a:pt x="12" y="248"/>
                </a:lnTo>
                <a:lnTo>
                  <a:pt x="13" y="248"/>
                </a:lnTo>
                <a:lnTo>
                  <a:pt x="14" y="248"/>
                </a:lnTo>
                <a:lnTo>
                  <a:pt x="15" y="196"/>
                </a:lnTo>
                <a:lnTo>
                  <a:pt x="16" y="200"/>
                </a:lnTo>
                <a:lnTo>
                  <a:pt x="17" y="204"/>
                </a:lnTo>
                <a:lnTo>
                  <a:pt x="18" y="207"/>
                </a:lnTo>
                <a:lnTo>
                  <a:pt x="19" y="210"/>
                </a:lnTo>
                <a:lnTo>
                  <a:pt x="20" y="212"/>
                </a:lnTo>
                <a:lnTo>
                  <a:pt x="21" y="183"/>
                </a:lnTo>
                <a:lnTo>
                  <a:pt x="21" y="161"/>
                </a:lnTo>
                <a:lnTo>
                  <a:pt x="22" y="143"/>
                </a:lnTo>
                <a:lnTo>
                  <a:pt x="23" y="143"/>
                </a:lnTo>
                <a:lnTo>
                  <a:pt x="24" y="143"/>
                </a:lnTo>
                <a:lnTo>
                  <a:pt x="25" y="143"/>
                </a:lnTo>
                <a:lnTo>
                  <a:pt x="26" y="143"/>
                </a:lnTo>
                <a:lnTo>
                  <a:pt x="27" y="143"/>
                </a:lnTo>
                <a:lnTo>
                  <a:pt x="28" y="120"/>
                </a:lnTo>
                <a:lnTo>
                  <a:pt x="29" y="111"/>
                </a:lnTo>
                <a:lnTo>
                  <a:pt x="30" y="113"/>
                </a:lnTo>
                <a:lnTo>
                  <a:pt x="31" y="115"/>
                </a:lnTo>
                <a:lnTo>
                  <a:pt x="32" y="117"/>
                </a:lnTo>
                <a:lnTo>
                  <a:pt x="33" y="118"/>
                </a:lnTo>
                <a:lnTo>
                  <a:pt x="34" y="105"/>
                </a:lnTo>
                <a:lnTo>
                  <a:pt x="35" y="93"/>
                </a:lnTo>
                <a:lnTo>
                  <a:pt x="35" y="82"/>
                </a:lnTo>
                <a:lnTo>
                  <a:pt x="36" y="71"/>
                </a:lnTo>
                <a:lnTo>
                  <a:pt x="37" y="70"/>
                </a:lnTo>
                <a:lnTo>
                  <a:pt x="38" y="53"/>
                </a:lnTo>
                <a:lnTo>
                  <a:pt x="39" y="39"/>
                </a:lnTo>
                <a:lnTo>
                  <a:pt x="40" y="25"/>
                </a:lnTo>
                <a:lnTo>
                  <a:pt x="41" y="14"/>
                </a:lnTo>
                <a:lnTo>
                  <a:pt x="42" y="8"/>
                </a:lnTo>
                <a:lnTo>
                  <a:pt x="43" y="3"/>
                </a:lnTo>
                <a:lnTo>
                  <a:pt x="44" y="1"/>
                </a:lnTo>
                <a:lnTo>
                  <a:pt x="45" y="4"/>
                </a:lnTo>
                <a:lnTo>
                  <a:pt x="46" y="4"/>
                </a:lnTo>
                <a:lnTo>
                  <a:pt x="47" y="0"/>
                </a:lnTo>
                <a:lnTo>
                  <a:pt x="48" y="3"/>
                </a:lnTo>
                <a:lnTo>
                  <a:pt x="49" y="8"/>
                </a:lnTo>
                <a:lnTo>
                  <a:pt x="49" y="13"/>
                </a:lnTo>
                <a:lnTo>
                  <a:pt x="50" y="18"/>
                </a:lnTo>
                <a:lnTo>
                  <a:pt x="51" y="24"/>
                </a:lnTo>
                <a:lnTo>
                  <a:pt x="52" y="26"/>
                </a:lnTo>
                <a:lnTo>
                  <a:pt x="53" y="37"/>
                </a:lnTo>
                <a:lnTo>
                  <a:pt x="54" y="42"/>
                </a:lnTo>
                <a:lnTo>
                  <a:pt x="55" y="45"/>
                </a:lnTo>
                <a:lnTo>
                  <a:pt x="56" y="48"/>
                </a:lnTo>
                <a:lnTo>
                  <a:pt x="57" y="50"/>
                </a:lnTo>
                <a:lnTo>
                  <a:pt x="58" y="52"/>
                </a:lnTo>
                <a:lnTo>
                  <a:pt x="59" y="54"/>
                </a:lnTo>
                <a:lnTo>
                  <a:pt x="60" y="55"/>
                </a:lnTo>
                <a:lnTo>
                  <a:pt x="61" y="55"/>
                </a:lnTo>
                <a:lnTo>
                  <a:pt x="62" y="55"/>
                </a:lnTo>
                <a:lnTo>
                  <a:pt x="63" y="63"/>
                </a:lnTo>
                <a:lnTo>
                  <a:pt x="64" y="73"/>
                </a:lnTo>
                <a:lnTo>
                  <a:pt x="64" y="83"/>
                </a:lnTo>
                <a:lnTo>
                  <a:pt x="65" y="94"/>
                </a:lnTo>
                <a:lnTo>
                  <a:pt x="66" y="105"/>
                </a:lnTo>
                <a:lnTo>
                  <a:pt x="67" y="88"/>
                </a:lnTo>
                <a:lnTo>
                  <a:pt x="68" y="73"/>
                </a:lnTo>
                <a:lnTo>
                  <a:pt x="69" y="66"/>
                </a:lnTo>
                <a:lnTo>
                  <a:pt x="70" y="79"/>
                </a:lnTo>
                <a:lnTo>
                  <a:pt x="71" y="93"/>
                </a:lnTo>
                <a:lnTo>
                  <a:pt x="72" y="108"/>
                </a:lnTo>
                <a:lnTo>
                  <a:pt x="73" y="125"/>
                </a:lnTo>
                <a:lnTo>
                  <a:pt x="74" y="145"/>
                </a:lnTo>
                <a:lnTo>
                  <a:pt x="75" y="144"/>
                </a:lnTo>
                <a:lnTo>
                  <a:pt x="76" y="143"/>
                </a:lnTo>
                <a:lnTo>
                  <a:pt x="77" y="150"/>
                </a:lnTo>
                <a:lnTo>
                  <a:pt x="78" y="170"/>
                </a:lnTo>
                <a:lnTo>
                  <a:pt x="78" y="195"/>
                </a:lnTo>
                <a:lnTo>
                  <a:pt x="79" y="228"/>
                </a:lnTo>
                <a:lnTo>
                  <a:pt x="80" y="228"/>
                </a:lnTo>
                <a:lnTo>
                  <a:pt x="81" y="228"/>
                </a:lnTo>
                <a:lnTo>
                  <a:pt x="82" y="228"/>
                </a:lnTo>
                <a:lnTo>
                  <a:pt x="83" y="228"/>
                </a:lnTo>
                <a:lnTo>
                  <a:pt x="84" y="290"/>
                </a:lnTo>
                <a:lnTo>
                  <a:pt x="85" y="289"/>
                </a:lnTo>
                <a:lnTo>
                  <a:pt x="86" y="289"/>
                </a:lnTo>
                <a:lnTo>
                  <a:pt x="87" y="288"/>
                </a:lnTo>
                <a:lnTo>
                  <a:pt x="88" y="287"/>
                </a:lnTo>
                <a:lnTo>
                  <a:pt x="89" y="286"/>
                </a:lnTo>
                <a:lnTo>
                  <a:pt x="90" y="285"/>
                </a:lnTo>
                <a:lnTo>
                  <a:pt x="91" y="284"/>
                </a:lnTo>
                <a:lnTo>
                  <a:pt x="92" y="283"/>
                </a:lnTo>
                <a:lnTo>
                  <a:pt x="92" y="318"/>
                </a:lnTo>
                <a:lnTo>
                  <a:pt x="93" y="318"/>
                </a:lnTo>
                <a:lnTo>
                  <a:pt x="94" y="318"/>
                </a:lnTo>
                <a:lnTo>
                  <a:pt x="95"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44">
            <a:extLst>
              <a:ext uri="{FF2B5EF4-FFF2-40B4-BE49-F238E27FC236}">
                <a16:creationId xmlns:a16="http://schemas.microsoft.com/office/drawing/2014/main" id="{66C6D5FE-B541-4FFA-987A-2E726BC096DA}"/>
              </a:ext>
            </a:extLst>
          </p:cNvPr>
          <p:cNvSpPr>
            <a:spLocks/>
          </p:cNvSpPr>
          <p:nvPr/>
        </p:nvSpPr>
        <p:spPr bwMode="auto">
          <a:xfrm>
            <a:off x="9210316" y="3414704"/>
            <a:ext cx="31176" cy="0"/>
          </a:xfrm>
          <a:custGeom>
            <a:avLst/>
            <a:gdLst>
              <a:gd name="T0" fmla="*/ 0 w 45"/>
              <a:gd name="T1" fmla="*/ 0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4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8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3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45">
            <a:extLst>
              <a:ext uri="{FF2B5EF4-FFF2-40B4-BE49-F238E27FC236}">
                <a16:creationId xmlns:a16="http://schemas.microsoft.com/office/drawing/2014/main" id="{C5FD3482-E9DB-49CD-BD8A-48E655EEF82E}"/>
              </a:ext>
            </a:extLst>
          </p:cNvPr>
          <p:cNvSpPr>
            <a:spLocks/>
          </p:cNvSpPr>
          <p:nvPr/>
        </p:nvSpPr>
        <p:spPr bwMode="auto">
          <a:xfrm>
            <a:off x="9269203" y="3414704"/>
            <a:ext cx="31869" cy="0"/>
          </a:xfrm>
          <a:custGeom>
            <a:avLst/>
            <a:gdLst>
              <a:gd name="T0" fmla="*/ 0 w 46"/>
              <a:gd name="T1" fmla="*/ 0 w 46"/>
              <a:gd name="T2" fmla="*/ 1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0"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46">
            <a:extLst>
              <a:ext uri="{FF2B5EF4-FFF2-40B4-BE49-F238E27FC236}">
                <a16:creationId xmlns:a16="http://schemas.microsoft.com/office/drawing/2014/main" id="{750ECEB5-1B7D-4246-AD6F-50FCA31FEEDE}"/>
              </a:ext>
            </a:extLst>
          </p:cNvPr>
          <p:cNvSpPr>
            <a:spLocks/>
          </p:cNvSpPr>
          <p:nvPr/>
        </p:nvSpPr>
        <p:spPr bwMode="auto">
          <a:xfrm>
            <a:off x="9313542"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47">
            <a:extLst>
              <a:ext uri="{FF2B5EF4-FFF2-40B4-BE49-F238E27FC236}">
                <a16:creationId xmlns:a16="http://schemas.microsoft.com/office/drawing/2014/main" id="{D2C78AA2-8808-4B4C-948E-A50B951EFC80}"/>
              </a:ext>
            </a:extLst>
          </p:cNvPr>
          <p:cNvSpPr>
            <a:spLocks/>
          </p:cNvSpPr>
          <p:nvPr/>
        </p:nvSpPr>
        <p:spPr bwMode="auto">
          <a:xfrm>
            <a:off x="9560872"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48">
            <a:extLst>
              <a:ext uri="{FF2B5EF4-FFF2-40B4-BE49-F238E27FC236}">
                <a16:creationId xmlns:a16="http://schemas.microsoft.com/office/drawing/2014/main" id="{C7033450-BAC2-4302-A685-8C6CF568BF83}"/>
              </a:ext>
            </a:extLst>
          </p:cNvPr>
          <p:cNvSpPr>
            <a:spLocks/>
          </p:cNvSpPr>
          <p:nvPr/>
        </p:nvSpPr>
        <p:spPr bwMode="auto">
          <a:xfrm>
            <a:off x="9605211"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6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0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49">
            <a:extLst>
              <a:ext uri="{FF2B5EF4-FFF2-40B4-BE49-F238E27FC236}">
                <a16:creationId xmlns:a16="http://schemas.microsoft.com/office/drawing/2014/main" id="{39CDA54D-B999-43EA-B614-551C0AF57C31}"/>
              </a:ext>
            </a:extLst>
          </p:cNvPr>
          <p:cNvSpPr>
            <a:spLocks/>
          </p:cNvSpPr>
          <p:nvPr/>
        </p:nvSpPr>
        <p:spPr bwMode="auto">
          <a:xfrm>
            <a:off x="9655093" y="3414704"/>
            <a:ext cx="31176" cy="0"/>
          </a:xfrm>
          <a:custGeom>
            <a:avLst/>
            <a:gdLst>
              <a:gd name="T0" fmla="*/ 0 w 45"/>
              <a:gd name="T1" fmla="*/ 1 w 45"/>
              <a:gd name="T2" fmla="*/ 1 w 45"/>
              <a:gd name="T3" fmla="*/ 2 w 45"/>
              <a:gd name="T4" fmla="*/ 3 w 45"/>
              <a:gd name="T5" fmla="*/ 4 w 45"/>
              <a:gd name="T6" fmla="*/ 5 w 45"/>
              <a:gd name="T7" fmla="*/ 6 w 45"/>
              <a:gd name="T8" fmla="*/ 7 w 45"/>
              <a:gd name="T9" fmla="*/ 8 w 45"/>
              <a:gd name="T10" fmla="*/ 9 w 45"/>
              <a:gd name="T11" fmla="*/ 10 w 45"/>
              <a:gd name="T12" fmla="*/ 11 w 45"/>
              <a:gd name="T13" fmla="*/ 12 w 45"/>
              <a:gd name="T14" fmla="*/ 13 w 45"/>
              <a:gd name="T15" fmla="*/ 14 w 45"/>
              <a:gd name="T16" fmla="*/ 15 w 45"/>
              <a:gd name="T17" fmla="*/ 15 w 45"/>
              <a:gd name="T18" fmla="*/ 16 w 45"/>
              <a:gd name="T19" fmla="*/ 17 w 45"/>
              <a:gd name="T20" fmla="*/ 18 w 45"/>
              <a:gd name="T21" fmla="*/ 19 w 45"/>
              <a:gd name="T22" fmla="*/ 20 w 45"/>
              <a:gd name="T23" fmla="*/ 21 w 45"/>
              <a:gd name="T24" fmla="*/ 22 w 45"/>
              <a:gd name="T25" fmla="*/ 23 w 45"/>
              <a:gd name="T26" fmla="*/ 24 w 45"/>
              <a:gd name="T27" fmla="*/ 25 w 45"/>
              <a:gd name="T28" fmla="*/ 26 w 45"/>
              <a:gd name="T29" fmla="*/ 27 w 45"/>
              <a:gd name="T30" fmla="*/ 28 w 45"/>
              <a:gd name="T31" fmla="*/ 29 w 45"/>
              <a:gd name="T32" fmla="*/ 29 w 45"/>
              <a:gd name="T33" fmla="*/ 30 w 45"/>
              <a:gd name="T34" fmla="*/ 31 w 45"/>
              <a:gd name="T35" fmla="*/ 32 w 45"/>
              <a:gd name="T36" fmla="*/ 33 w 45"/>
              <a:gd name="T37" fmla="*/ 34 w 45"/>
              <a:gd name="T38" fmla="*/ 35 w 45"/>
              <a:gd name="T39" fmla="*/ 36 w 45"/>
              <a:gd name="T40" fmla="*/ 37 w 45"/>
              <a:gd name="T41" fmla="*/ 38 w 45"/>
              <a:gd name="T42" fmla="*/ 39 w 45"/>
              <a:gd name="T43" fmla="*/ 40 w 45"/>
              <a:gd name="T44" fmla="*/ 41 w 45"/>
              <a:gd name="T45" fmla="*/ 42 w 45"/>
              <a:gd name="T46" fmla="*/ 43 w 45"/>
              <a:gd name="T47" fmla="*/ 44 w 45"/>
              <a:gd name="T48" fmla="*/ 44 w 45"/>
              <a:gd name="T49" fmla="*/ 45 w 4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5">
                <a:moveTo>
                  <a:pt x="0" y="0"/>
                </a:moveTo>
                <a:lnTo>
                  <a:pt x="1" y="0"/>
                </a:ln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4" y="0"/>
                </a:lnTo>
                <a:lnTo>
                  <a:pt x="45"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50">
            <a:extLst>
              <a:ext uri="{FF2B5EF4-FFF2-40B4-BE49-F238E27FC236}">
                <a16:creationId xmlns:a16="http://schemas.microsoft.com/office/drawing/2014/main" id="{9D3B06C1-7A5B-4FBD-B971-32F1D41FC114}"/>
              </a:ext>
            </a:extLst>
          </p:cNvPr>
          <p:cNvSpPr>
            <a:spLocks/>
          </p:cNvSpPr>
          <p:nvPr/>
        </p:nvSpPr>
        <p:spPr bwMode="auto">
          <a:xfrm>
            <a:off x="9965466"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51">
            <a:extLst>
              <a:ext uri="{FF2B5EF4-FFF2-40B4-BE49-F238E27FC236}">
                <a16:creationId xmlns:a16="http://schemas.microsoft.com/office/drawing/2014/main" id="{CF4B81F0-BBD5-476E-80D4-657A7272D094}"/>
              </a:ext>
            </a:extLst>
          </p:cNvPr>
          <p:cNvSpPr>
            <a:spLocks/>
          </p:cNvSpPr>
          <p:nvPr/>
        </p:nvSpPr>
        <p:spPr bwMode="auto">
          <a:xfrm>
            <a:off x="10005649" y="2941629"/>
            <a:ext cx="40182" cy="473075"/>
          </a:xfrm>
          <a:custGeom>
            <a:avLst/>
            <a:gdLst>
              <a:gd name="T0" fmla="*/ 0 w 58"/>
              <a:gd name="T1" fmla="*/ 298 h 298"/>
              <a:gd name="T2" fmla="*/ 1 w 58"/>
              <a:gd name="T3" fmla="*/ 226 h 298"/>
              <a:gd name="T4" fmla="*/ 2 w 58"/>
              <a:gd name="T5" fmla="*/ 235 h 298"/>
              <a:gd name="T6" fmla="*/ 3 w 58"/>
              <a:gd name="T7" fmla="*/ 241 h 298"/>
              <a:gd name="T8" fmla="*/ 4 w 58"/>
              <a:gd name="T9" fmla="*/ 246 h 298"/>
              <a:gd name="T10" fmla="*/ 5 w 58"/>
              <a:gd name="T11" fmla="*/ 250 h 298"/>
              <a:gd name="T12" fmla="*/ 6 w 58"/>
              <a:gd name="T13" fmla="*/ 252 h 298"/>
              <a:gd name="T14" fmla="*/ 7 w 58"/>
              <a:gd name="T15" fmla="*/ 255 h 298"/>
              <a:gd name="T16" fmla="*/ 8 w 58"/>
              <a:gd name="T17" fmla="*/ 257 h 298"/>
              <a:gd name="T18" fmla="*/ 9 w 58"/>
              <a:gd name="T19" fmla="*/ 236 h 298"/>
              <a:gd name="T20" fmla="*/ 10 w 58"/>
              <a:gd name="T21" fmla="*/ 181 h 298"/>
              <a:gd name="T22" fmla="*/ 10 w 58"/>
              <a:gd name="T23" fmla="*/ 149 h 298"/>
              <a:gd name="T24" fmla="*/ 11 w 58"/>
              <a:gd name="T25" fmla="*/ 125 h 298"/>
              <a:gd name="T26" fmla="*/ 12 w 58"/>
              <a:gd name="T27" fmla="*/ 118 h 298"/>
              <a:gd name="T28" fmla="*/ 13 w 58"/>
              <a:gd name="T29" fmla="*/ 118 h 298"/>
              <a:gd name="T30" fmla="*/ 14 w 58"/>
              <a:gd name="T31" fmla="*/ 118 h 298"/>
              <a:gd name="T32" fmla="*/ 15 w 58"/>
              <a:gd name="T33" fmla="*/ 118 h 298"/>
              <a:gd name="T34" fmla="*/ 16 w 58"/>
              <a:gd name="T35" fmla="*/ 118 h 298"/>
              <a:gd name="T36" fmla="*/ 17 w 58"/>
              <a:gd name="T37" fmla="*/ 118 h 298"/>
              <a:gd name="T38" fmla="*/ 18 w 58"/>
              <a:gd name="T39" fmla="*/ 118 h 298"/>
              <a:gd name="T40" fmla="*/ 19 w 58"/>
              <a:gd name="T41" fmla="*/ 107 h 298"/>
              <a:gd name="T42" fmla="*/ 20 w 58"/>
              <a:gd name="T43" fmla="*/ 100 h 298"/>
              <a:gd name="T44" fmla="*/ 21 w 58"/>
              <a:gd name="T45" fmla="*/ 74 h 298"/>
              <a:gd name="T46" fmla="*/ 22 w 58"/>
              <a:gd name="T47" fmla="*/ 54 h 298"/>
              <a:gd name="T48" fmla="*/ 23 w 58"/>
              <a:gd name="T49" fmla="*/ 38 h 298"/>
              <a:gd name="T50" fmla="*/ 24 w 58"/>
              <a:gd name="T51" fmla="*/ 23 h 298"/>
              <a:gd name="T52" fmla="*/ 24 w 58"/>
              <a:gd name="T53" fmla="*/ 15 h 298"/>
              <a:gd name="T54" fmla="*/ 25 w 58"/>
              <a:gd name="T55" fmla="*/ 15 h 298"/>
              <a:gd name="T56" fmla="*/ 26 w 58"/>
              <a:gd name="T57" fmla="*/ 15 h 298"/>
              <a:gd name="T58" fmla="*/ 27 w 58"/>
              <a:gd name="T59" fmla="*/ 15 h 298"/>
              <a:gd name="T60" fmla="*/ 28 w 58"/>
              <a:gd name="T61" fmla="*/ 15 h 298"/>
              <a:gd name="T62" fmla="*/ 29 w 58"/>
              <a:gd name="T63" fmla="*/ 15 h 298"/>
              <a:gd name="T64" fmla="*/ 30 w 58"/>
              <a:gd name="T65" fmla="*/ 15 h 298"/>
              <a:gd name="T66" fmla="*/ 31 w 58"/>
              <a:gd name="T67" fmla="*/ 15 h 298"/>
              <a:gd name="T68" fmla="*/ 32 w 58"/>
              <a:gd name="T69" fmla="*/ 11 h 298"/>
              <a:gd name="T70" fmla="*/ 33 w 58"/>
              <a:gd name="T71" fmla="*/ 0 h 298"/>
              <a:gd name="T72" fmla="*/ 34 w 58"/>
              <a:gd name="T73" fmla="*/ 5 h 298"/>
              <a:gd name="T74" fmla="*/ 35 w 58"/>
              <a:gd name="T75" fmla="*/ 15 h 298"/>
              <a:gd name="T76" fmla="*/ 36 w 58"/>
              <a:gd name="T77" fmla="*/ 26 h 298"/>
              <a:gd name="T78" fmla="*/ 37 w 58"/>
              <a:gd name="T79" fmla="*/ 39 h 298"/>
              <a:gd name="T80" fmla="*/ 38 w 58"/>
              <a:gd name="T81" fmla="*/ 55 h 298"/>
              <a:gd name="T82" fmla="*/ 38 w 58"/>
              <a:gd name="T83" fmla="*/ 74 h 298"/>
              <a:gd name="T84" fmla="*/ 39 w 58"/>
              <a:gd name="T85" fmla="*/ 97 h 298"/>
              <a:gd name="T86" fmla="*/ 40 w 58"/>
              <a:gd name="T87" fmla="*/ 118 h 298"/>
              <a:gd name="T88" fmla="*/ 41 w 58"/>
              <a:gd name="T89" fmla="*/ 118 h 298"/>
              <a:gd name="T90" fmla="*/ 42 w 58"/>
              <a:gd name="T91" fmla="*/ 118 h 298"/>
              <a:gd name="T92" fmla="*/ 43 w 58"/>
              <a:gd name="T93" fmla="*/ 118 h 298"/>
              <a:gd name="T94" fmla="*/ 44 w 58"/>
              <a:gd name="T95" fmla="*/ 118 h 298"/>
              <a:gd name="T96" fmla="*/ 45 w 58"/>
              <a:gd name="T97" fmla="*/ 118 h 298"/>
              <a:gd name="T98" fmla="*/ 46 w 58"/>
              <a:gd name="T99" fmla="*/ 118 h 298"/>
              <a:gd name="T100" fmla="*/ 47 w 58"/>
              <a:gd name="T101" fmla="*/ 125 h 298"/>
              <a:gd name="T102" fmla="*/ 48 w 58"/>
              <a:gd name="T103" fmla="*/ 149 h 298"/>
              <a:gd name="T104" fmla="*/ 49 w 58"/>
              <a:gd name="T105" fmla="*/ 181 h 298"/>
              <a:gd name="T106" fmla="*/ 50 w 58"/>
              <a:gd name="T107" fmla="*/ 236 h 298"/>
              <a:gd name="T108" fmla="*/ 51 w 58"/>
              <a:gd name="T109" fmla="*/ 257 h 298"/>
              <a:gd name="T110" fmla="*/ 52 w 58"/>
              <a:gd name="T111" fmla="*/ 255 h 298"/>
              <a:gd name="T112" fmla="*/ 53 w 58"/>
              <a:gd name="T113" fmla="*/ 252 h 298"/>
              <a:gd name="T114" fmla="*/ 53 w 58"/>
              <a:gd name="T115" fmla="*/ 250 h 298"/>
              <a:gd name="T116" fmla="*/ 54 w 58"/>
              <a:gd name="T117" fmla="*/ 246 h 298"/>
              <a:gd name="T118" fmla="*/ 55 w 58"/>
              <a:gd name="T119" fmla="*/ 241 h 298"/>
              <a:gd name="T120" fmla="*/ 56 w 58"/>
              <a:gd name="T121" fmla="*/ 235 h 298"/>
              <a:gd name="T122" fmla="*/ 57 w 58"/>
              <a:gd name="T123" fmla="*/ 234 h 298"/>
              <a:gd name="T124" fmla="*/ 58 w 58"/>
              <a:gd name="T125"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298">
                <a:moveTo>
                  <a:pt x="0" y="298"/>
                </a:moveTo>
                <a:lnTo>
                  <a:pt x="1" y="226"/>
                </a:lnTo>
                <a:lnTo>
                  <a:pt x="2" y="235"/>
                </a:lnTo>
                <a:lnTo>
                  <a:pt x="3" y="241"/>
                </a:lnTo>
                <a:lnTo>
                  <a:pt x="4" y="246"/>
                </a:lnTo>
                <a:lnTo>
                  <a:pt x="5" y="250"/>
                </a:lnTo>
                <a:lnTo>
                  <a:pt x="6" y="252"/>
                </a:lnTo>
                <a:lnTo>
                  <a:pt x="7" y="255"/>
                </a:lnTo>
                <a:lnTo>
                  <a:pt x="8" y="257"/>
                </a:lnTo>
                <a:lnTo>
                  <a:pt x="9" y="236"/>
                </a:lnTo>
                <a:lnTo>
                  <a:pt x="10" y="181"/>
                </a:lnTo>
                <a:lnTo>
                  <a:pt x="10" y="149"/>
                </a:lnTo>
                <a:lnTo>
                  <a:pt x="11" y="125"/>
                </a:lnTo>
                <a:lnTo>
                  <a:pt x="12" y="118"/>
                </a:lnTo>
                <a:lnTo>
                  <a:pt x="13" y="118"/>
                </a:lnTo>
                <a:lnTo>
                  <a:pt x="14" y="118"/>
                </a:lnTo>
                <a:lnTo>
                  <a:pt x="15" y="118"/>
                </a:lnTo>
                <a:lnTo>
                  <a:pt x="16" y="118"/>
                </a:lnTo>
                <a:lnTo>
                  <a:pt x="17" y="118"/>
                </a:lnTo>
                <a:lnTo>
                  <a:pt x="18" y="118"/>
                </a:lnTo>
                <a:lnTo>
                  <a:pt x="19" y="107"/>
                </a:lnTo>
                <a:lnTo>
                  <a:pt x="20" y="100"/>
                </a:lnTo>
                <a:lnTo>
                  <a:pt x="21" y="74"/>
                </a:lnTo>
                <a:lnTo>
                  <a:pt x="22" y="54"/>
                </a:lnTo>
                <a:lnTo>
                  <a:pt x="23" y="38"/>
                </a:lnTo>
                <a:lnTo>
                  <a:pt x="24" y="23"/>
                </a:lnTo>
                <a:lnTo>
                  <a:pt x="24" y="15"/>
                </a:lnTo>
                <a:lnTo>
                  <a:pt x="25" y="15"/>
                </a:lnTo>
                <a:lnTo>
                  <a:pt x="26" y="15"/>
                </a:lnTo>
                <a:lnTo>
                  <a:pt x="27" y="15"/>
                </a:lnTo>
                <a:lnTo>
                  <a:pt x="28" y="15"/>
                </a:lnTo>
                <a:lnTo>
                  <a:pt x="29" y="15"/>
                </a:lnTo>
                <a:lnTo>
                  <a:pt x="30" y="15"/>
                </a:lnTo>
                <a:lnTo>
                  <a:pt x="31" y="15"/>
                </a:lnTo>
                <a:lnTo>
                  <a:pt x="32" y="11"/>
                </a:lnTo>
                <a:lnTo>
                  <a:pt x="33" y="0"/>
                </a:lnTo>
                <a:lnTo>
                  <a:pt x="34" y="5"/>
                </a:lnTo>
                <a:lnTo>
                  <a:pt x="35" y="15"/>
                </a:lnTo>
                <a:lnTo>
                  <a:pt x="36" y="26"/>
                </a:lnTo>
                <a:lnTo>
                  <a:pt x="37" y="39"/>
                </a:lnTo>
                <a:lnTo>
                  <a:pt x="38" y="55"/>
                </a:lnTo>
                <a:lnTo>
                  <a:pt x="38" y="74"/>
                </a:lnTo>
                <a:lnTo>
                  <a:pt x="39" y="97"/>
                </a:lnTo>
                <a:lnTo>
                  <a:pt x="40" y="118"/>
                </a:lnTo>
                <a:lnTo>
                  <a:pt x="41" y="118"/>
                </a:lnTo>
                <a:lnTo>
                  <a:pt x="42" y="118"/>
                </a:lnTo>
                <a:lnTo>
                  <a:pt x="43" y="118"/>
                </a:lnTo>
                <a:lnTo>
                  <a:pt x="44" y="118"/>
                </a:lnTo>
                <a:lnTo>
                  <a:pt x="45" y="118"/>
                </a:lnTo>
                <a:lnTo>
                  <a:pt x="46" y="118"/>
                </a:lnTo>
                <a:lnTo>
                  <a:pt x="47" y="125"/>
                </a:lnTo>
                <a:lnTo>
                  <a:pt x="48" y="149"/>
                </a:lnTo>
                <a:lnTo>
                  <a:pt x="49" y="181"/>
                </a:lnTo>
                <a:lnTo>
                  <a:pt x="50" y="236"/>
                </a:lnTo>
                <a:lnTo>
                  <a:pt x="51" y="257"/>
                </a:lnTo>
                <a:lnTo>
                  <a:pt x="52" y="255"/>
                </a:lnTo>
                <a:lnTo>
                  <a:pt x="53" y="252"/>
                </a:lnTo>
                <a:lnTo>
                  <a:pt x="53" y="250"/>
                </a:lnTo>
                <a:lnTo>
                  <a:pt x="54" y="246"/>
                </a:lnTo>
                <a:lnTo>
                  <a:pt x="55" y="241"/>
                </a:lnTo>
                <a:lnTo>
                  <a:pt x="56" y="235"/>
                </a:lnTo>
                <a:lnTo>
                  <a:pt x="57" y="234"/>
                </a:lnTo>
                <a:lnTo>
                  <a:pt x="58" y="298"/>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52">
            <a:extLst>
              <a:ext uri="{FF2B5EF4-FFF2-40B4-BE49-F238E27FC236}">
                <a16:creationId xmlns:a16="http://schemas.microsoft.com/office/drawing/2014/main" id="{7DB3B2D6-5831-40F8-9712-4F99FB84C924}"/>
              </a:ext>
            </a:extLst>
          </p:cNvPr>
          <p:cNvSpPr>
            <a:spLocks/>
          </p:cNvSpPr>
          <p:nvPr/>
        </p:nvSpPr>
        <p:spPr bwMode="auto">
          <a:xfrm>
            <a:off x="10061765"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4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8 w 46"/>
              <a:gd name="T30" fmla="*/ 29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2 w 46"/>
              <a:gd name="T45" fmla="*/ 43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53">
            <a:extLst>
              <a:ext uri="{FF2B5EF4-FFF2-40B4-BE49-F238E27FC236}">
                <a16:creationId xmlns:a16="http://schemas.microsoft.com/office/drawing/2014/main" id="{14524EB1-4E1A-47D6-83F2-1F7E772537F3}"/>
              </a:ext>
            </a:extLst>
          </p:cNvPr>
          <p:cNvSpPr>
            <a:spLocks/>
          </p:cNvSpPr>
          <p:nvPr/>
        </p:nvSpPr>
        <p:spPr bwMode="auto">
          <a:xfrm>
            <a:off x="103506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54">
            <a:extLst>
              <a:ext uri="{FF2B5EF4-FFF2-40B4-BE49-F238E27FC236}">
                <a16:creationId xmlns:a16="http://schemas.microsoft.com/office/drawing/2014/main" id="{9942C629-9395-4F2E-B5B5-6D59D364DBD0}"/>
              </a:ext>
            </a:extLst>
          </p:cNvPr>
          <p:cNvSpPr>
            <a:spLocks/>
          </p:cNvSpPr>
          <p:nvPr/>
        </p:nvSpPr>
        <p:spPr bwMode="auto">
          <a:xfrm>
            <a:off x="10417171"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10 w 46"/>
              <a:gd name="T11" fmla="*/ 11 w 46"/>
              <a:gd name="T12" fmla="*/ 12 w 46"/>
              <a:gd name="T13" fmla="*/ 13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4 w 46"/>
              <a:gd name="T26" fmla="*/ 25 w 46"/>
              <a:gd name="T27" fmla="*/ 26 w 46"/>
              <a:gd name="T28" fmla="*/ 27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9 w 46"/>
              <a:gd name="T42" fmla="*/ 40 w 46"/>
              <a:gd name="T43" fmla="*/ 41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55">
            <a:extLst>
              <a:ext uri="{FF2B5EF4-FFF2-40B4-BE49-F238E27FC236}">
                <a16:creationId xmlns:a16="http://schemas.microsoft.com/office/drawing/2014/main" id="{8EA3535D-8C1A-4065-9341-3DF05F89B410}"/>
              </a:ext>
            </a:extLst>
          </p:cNvPr>
          <p:cNvSpPr>
            <a:spLocks/>
          </p:cNvSpPr>
          <p:nvPr/>
        </p:nvSpPr>
        <p:spPr bwMode="auto">
          <a:xfrm>
            <a:off x="1047952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56">
            <a:extLst>
              <a:ext uri="{FF2B5EF4-FFF2-40B4-BE49-F238E27FC236}">
                <a16:creationId xmlns:a16="http://schemas.microsoft.com/office/drawing/2014/main" id="{E2E34C8F-A4F7-4CD8-8EE4-43436A7204D0}"/>
              </a:ext>
            </a:extLst>
          </p:cNvPr>
          <p:cNvSpPr>
            <a:spLocks/>
          </p:cNvSpPr>
          <p:nvPr/>
        </p:nvSpPr>
        <p:spPr bwMode="auto">
          <a:xfrm>
            <a:off x="10817609" y="3414704"/>
            <a:ext cx="31869" cy="0"/>
          </a:xfrm>
          <a:custGeom>
            <a:avLst/>
            <a:gdLst>
              <a:gd name="T0" fmla="*/ 0 w 46"/>
              <a:gd name="T1" fmla="*/ 1 w 46"/>
              <a:gd name="T2" fmla="*/ 2 w 46"/>
              <a:gd name="T3" fmla="*/ 3 w 46"/>
              <a:gd name="T4" fmla="*/ 4 w 46"/>
              <a:gd name="T5" fmla="*/ 5 w 46"/>
              <a:gd name="T6" fmla="*/ 6 w 46"/>
              <a:gd name="T7" fmla="*/ 7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57">
            <a:extLst>
              <a:ext uri="{FF2B5EF4-FFF2-40B4-BE49-F238E27FC236}">
                <a16:creationId xmlns:a16="http://schemas.microsoft.com/office/drawing/2014/main" id="{E48E7EBB-F706-4656-BE85-7FC57EA009ED}"/>
              </a:ext>
            </a:extLst>
          </p:cNvPr>
          <p:cNvSpPr>
            <a:spLocks/>
          </p:cNvSpPr>
          <p:nvPr/>
        </p:nvSpPr>
        <p:spPr bwMode="auto">
          <a:xfrm>
            <a:off x="1088342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58">
            <a:extLst>
              <a:ext uri="{FF2B5EF4-FFF2-40B4-BE49-F238E27FC236}">
                <a16:creationId xmlns:a16="http://schemas.microsoft.com/office/drawing/2014/main" id="{EA0CD904-3C5D-4DD7-8483-4347B5F1B993}"/>
              </a:ext>
            </a:extLst>
          </p:cNvPr>
          <p:cNvSpPr>
            <a:spLocks/>
          </p:cNvSpPr>
          <p:nvPr/>
        </p:nvSpPr>
        <p:spPr bwMode="auto">
          <a:xfrm>
            <a:off x="10945777" y="3414704"/>
            <a:ext cx="32562" cy="0"/>
          </a:xfrm>
          <a:custGeom>
            <a:avLst/>
            <a:gdLst>
              <a:gd name="T0" fmla="*/ 0 w 47"/>
              <a:gd name="T1" fmla="*/ 1 w 47"/>
              <a:gd name="T2" fmla="*/ 2 w 47"/>
              <a:gd name="T3" fmla="*/ 3 w 47"/>
              <a:gd name="T4" fmla="*/ 4 w 47"/>
              <a:gd name="T5" fmla="*/ 5 w 47"/>
              <a:gd name="T6" fmla="*/ 6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59">
            <a:extLst>
              <a:ext uri="{FF2B5EF4-FFF2-40B4-BE49-F238E27FC236}">
                <a16:creationId xmlns:a16="http://schemas.microsoft.com/office/drawing/2014/main" id="{E064FFCB-DAC0-4F55-B642-395BE0AA7B02}"/>
              </a:ext>
            </a:extLst>
          </p:cNvPr>
          <p:cNvSpPr>
            <a:spLocks/>
          </p:cNvSpPr>
          <p:nvPr/>
        </p:nvSpPr>
        <p:spPr bwMode="auto">
          <a:xfrm>
            <a:off x="11305339" y="3414704"/>
            <a:ext cx="31869" cy="0"/>
          </a:xfrm>
          <a:custGeom>
            <a:avLst/>
            <a:gdLst>
              <a:gd name="T0" fmla="*/ 0 w 46"/>
              <a:gd name="T1" fmla="*/ 1 w 46"/>
              <a:gd name="T2" fmla="*/ 2 w 46"/>
              <a:gd name="T3" fmla="*/ 2 w 46"/>
              <a:gd name="T4" fmla="*/ 3 w 46"/>
              <a:gd name="T5" fmla="*/ 4 w 46"/>
              <a:gd name="T6" fmla="*/ 5 w 46"/>
              <a:gd name="T7" fmla="*/ 6 w 46"/>
              <a:gd name="T8" fmla="*/ 7 w 46"/>
              <a:gd name="T9" fmla="*/ 8 w 46"/>
              <a:gd name="T10" fmla="*/ 9 w 46"/>
              <a:gd name="T11" fmla="*/ 10 w 46"/>
              <a:gd name="T12" fmla="*/ 11 w 46"/>
              <a:gd name="T13" fmla="*/ 12 w 46"/>
              <a:gd name="T14" fmla="*/ 13 w 46"/>
              <a:gd name="T15" fmla="*/ 14 w 46"/>
              <a:gd name="T16" fmla="*/ 15 w 46"/>
              <a:gd name="T17" fmla="*/ 16 w 46"/>
              <a:gd name="T18" fmla="*/ 17 w 46"/>
              <a:gd name="T19" fmla="*/ 17 w 46"/>
              <a:gd name="T20" fmla="*/ 18 w 46"/>
              <a:gd name="T21" fmla="*/ 19 w 46"/>
              <a:gd name="T22" fmla="*/ 20 w 46"/>
              <a:gd name="T23" fmla="*/ 21 w 46"/>
              <a:gd name="T24" fmla="*/ 22 w 46"/>
              <a:gd name="T25" fmla="*/ 23 w 46"/>
              <a:gd name="T26" fmla="*/ 24 w 46"/>
              <a:gd name="T27" fmla="*/ 25 w 46"/>
              <a:gd name="T28" fmla="*/ 26 w 46"/>
              <a:gd name="T29" fmla="*/ 27 w 46"/>
              <a:gd name="T30" fmla="*/ 28 w 46"/>
              <a:gd name="T31" fmla="*/ 29 w 46"/>
              <a:gd name="T32" fmla="*/ 30 w 46"/>
              <a:gd name="T33" fmla="*/ 31 w 46"/>
              <a:gd name="T34" fmla="*/ 31 w 46"/>
              <a:gd name="T35" fmla="*/ 32 w 46"/>
              <a:gd name="T36" fmla="*/ 33 w 46"/>
              <a:gd name="T37" fmla="*/ 34 w 46"/>
              <a:gd name="T38" fmla="*/ 35 w 46"/>
              <a:gd name="T39" fmla="*/ 36 w 46"/>
              <a:gd name="T40" fmla="*/ 37 w 46"/>
              <a:gd name="T41" fmla="*/ 38 w 46"/>
              <a:gd name="T42" fmla="*/ 39 w 46"/>
              <a:gd name="T43" fmla="*/ 40 w 46"/>
              <a:gd name="T44" fmla="*/ 41 w 46"/>
              <a:gd name="T45" fmla="*/ 42 w 46"/>
              <a:gd name="T46" fmla="*/ 43 w 46"/>
              <a:gd name="T47" fmla="*/ 44 w 46"/>
              <a:gd name="T48" fmla="*/ 45 w 46"/>
              <a:gd name="T49" fmla="*/ 45 w 46"/>
              <a:gd name="T50"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6">
                <a:moveTo>
                  <a:pt x="0" y="0"/>
                </a:moveTo>
                <a:lnTo>
                  <a:pt x="1" y="0"/>
                </a:lnTo>
                <a:lnTo>
                  <a:pt x="2"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60">
            <a:extLst>
              <a:ext uri="{FF2B5EF4-FFF2-40B4-BE49-F238E27FC236}">
                <a16:creationId xmlns:a16="http://schemas.microsoft.com/office/drawing/2014/main" id="{EF9DF5FB-DE71-4AF8-BE55-4236D9C9EF35}"/>
              </a:ext>
            </a:extLst>
          </p:cNvPr>
          <p:cNvSpPr>
            <a:spLocks/>
          </p:cNvSpPr>
          <p:nvPr/>
        </p:nvSpPr>
        <p:spPr bwMode="auto">
          <a:xfrm>
            <a:off x="11370463"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9 w 47"/>
              <a:gd name="T21" fmla="*/ 20 w 47"/>
              <a:gd name="T22" fmla="*/ 21 w 47"/>
              <a:gd name="T23" fmla="*/ 22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3 w 47"/>
              <a:gd name="T36" fmla="*/ 34 w 47"/>
              <a:gd name="T37" fmla="*/ 35 w 47"/>
              <a:gd name="T38" fmla="*/ 36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61">
            <a:extLst>
              <a:ext uri="{FF2B5EF4-FFF2-40B4-BE49-F238E27FC236}">
                <a16:creationId xmlns:a16="http://schemas.microsoft.com/office/drawing/2014/main" id="{828F34AA-31DA-4042-998F-CF5583B37671}"/>
              </a:ext>
            </a:extLst>
          </p:cNvPr>
          <p:cNvSpPr>
            <a:spLocks/>
          </p:cNvSpPr>
          <p:nvPr/>
        </p:nvSpPr>
        <p:spPr bwMode="auto">
          <a:xfrm>
            <a:off x="11428658" y="3414704"/>
            <a:ext cx="31869" cy="0"/>
          </a:xfrm>
          <a:custGeom>
            <a:avLst/>
            <a:gdLst>
              <a:gd name="T0" fmla="*/ 0 w 46"/>
              <a:gd name="T1" fmla="*/ 1 w 46"/>
              <a:gd name="T2" fmla="*/ 2 w 46"/>
              <a:gd name="T3" fmla="*/ 3 w 46"/>
              <a:gd name="T4" fmla="*/ 4 w 46"/>
              <a:gd name="T5" fmla="*/ 5 w 46"/>
              <a:gd name="T6" fmla="*/ 6 w 46"/>
              <a:gd name="T7" fmla="*/ 7 w 46"/>
              <a:gd name="T8" fmla="*/ 8 w 46"/>
              <a:gd name="T9" fmla="*/ 9 w 46"/>
              <a:gd name="T10" fmla="*/ 9 w 46"/>
              <a:gd name="T11" fmla="*/ 10 w 46"/>
              <a:gd name="T12" fmla="*/ 11 w 46"/>
              <a:gd name="T13" fmla="*/ 12 w 46"/>
              <a:gd name="T14" fmla="*/ 13 w 46"/>
              <a:gd name="T15" fmla="*/ 14 w 46"/>
              <a:gd name="T16" fmla="*/ 15 w 46"/>
              <a:gd name="T17" fmla="*/ 16 w 46"/>
              <a:gd name="T18" fmla="*/ 17 w 46"/>
              <a:gd name="T19" fmla="*/ 18 w 46"/>
              <a:gd name="T20" fmla="*/ 19 w 46"/>
              <a:gd name="T21" fmla="*/ 20 w 46"/>
              <a:gd name="T22" fmla="*/ 21 w 46"/>
              <a:gd name="T23" fmla="*/ 22 w 46"/>
              <a:gd name="T24" fmla="*/ 23 w 46"/>
              <a:gd name="T25" fmla="*/ 23 w 46"/>
              <a:gd name="T26" fmla="*/ 24 w 46"/>
              <a:gd name="T27" fmla="*/ 25 w 46"/>
              <a:gd name="T28" fmla="*/ 26 w 46"/>
              <a:gd name="T29" fmla="*/ 27 w 46"/>
              <a:gd name="T30" fmla="*/ 28 w 46"/>
              <a:gd name="T31" fmla="*/ 29 w 46"/>
              <a:gd name="T32" fmla="*/ 30 w 46"/>
              <a:gd name="T33" fmla="*/ 31 w 46"/>
              <a:gd name="T34" fmla="*/ 32 w 46"/>
              <a:gd name="T35" fmla="*/ 33 w 46"/>
              <a:gd name="T36" fmla="*/ 34 w 46"/>
              <a:gd name="T37" fmla="*/ 35 w 46"/>
              <a:gd name="T38" fmla="*/ 36 w 46"/>
              <a:gd name="T39" fmla="*/ 37 w 46"/>
              <a:gd name="T40" fmla="*/ 38 w 46"/>
              <a:gd name="T41" fmla="*/ 38 w 46"/>
              <a:gd name="T42" fmla="*/ 39 w 46"/>
              <a:gd name="T43" fmla="*/ 40 w 46"/>
              <a:gd name="T44" fmla="*/ 41 w 46"/>
              <a:gd name="T45" fmla="*/ 42 w 46"/>
              <a:gd name="T46" fmla="*/ 43 w 46"/>
              <a:gd name="T47" fmla="*/ 44 w 46"/>
              <a:gd name="T48" fmla="*/ 45 w 46"/>
              <a:gd name="T49" fmla="*/ 46 w 4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46">
                <a:moveTo>
                  <a:pt x="0" y="0"/>
                </a:moveTo>
                <a:lnTo>
                  <a:pt x="1" y="0"/>
                </a:lnTo>
                <a:lnTo>
                  <a:pt x="2" y="0"/>
                </a:lnTo>
                <a:lnTo>
                  <a:pt x="3" y="0"/>
                </a:lnTo>
                <a:lnTo>
                  <a:pt x="4" y="0"/>
                </a:lnTo>
                <a:lnTo>
                  <a:pt x="5" y="0"/>
                </a:lnTo>
                <a:lnTo>
                  <a:pt x="6" y="0"/>
                </a:lnTo>
                <a:lnTo>
                  <a:pt x="7" y="0"/>
                </a:lnTo>
                <a:lnTo>
                  <a:pt x="8" y="0"/>
                </a:lnTo>
                <a:lnTo>
                  <a:pt x="9" y="0"/>
                </a:lnTo>
                <a:lnTo>
                  <a:pt x="9" y="0"/>
                </a:lnTo>
                <a:lnTo>
                  <a:pt x="10" y="0"/>
                </a:lnTo>
                <a:lnTo>
                  <a:pt x="11" y="0"/>
                </a:lnTo>
                <a:lnTo>
                  <a:pt x="12" y="0"/>
                </a:lnTo>
                <a:lnTo>
                  <a:pt x="13" y="0"/>
                </a:lnTo>
                <a:lnTo>
                  <a:pt x="14" y="0"/>
                </a:lnTo>
                <a:lnTo>
                  <a:pt x="15" y="0"/>
                </a:lnTo>
                <a:lnTo>
                  <a:pt x="16" y="0"/>
                </a:lnTo>
                <a:lnTo>
                  <a:pt x="17" y="0"/>
                </a:lnTo>
                <a:lnTo>
                  <a:pt x="18" y="0"/>
                </a:lnTo>
                <a:lnTo>
                  <a:pt x="19" y="0"/>
                </a:lnTo>
                <a:lnTo>
                  <a:pt x="20" y="0"/>
                </a:lnTo>
                <a:lnTo>
                  <a:pt x="21" y="0"/>
                </a:lnTo>
                <a:lnTo>
                  <a:pt x="22" y="0"/>
                </a:lnTo>
                <a:lnTo>
                  <a:pt x="23" y="0"/>
                </a:lnTo>
                <a:lnTo>
                  <a:pt x="23" y="0"/>
                </a:lnTo>
                <a:lnTo>
                  <a:pt x="24" y="0"/>
                </a:lnTo>
                <a:lnTo>
                  <a:pt x="25" y="0"/>
                </a:lnTo>
                <a:lnTo>
                  <a:pt x="26" y="0"/>
                </a:lnTo>
                <a:lnTo>
                  <a:pt x="27" y="0"/>
                </a:lnTo>
                <a:lnTo>
                  <a:pt x="28" y="0"/>
                </a:lnTo>
                <a:lnTo>
                  <a:pt x="29" y="0"/>
                </a:lnTo>
                <a:lnTo>
                  <a:pt x="30" y="0"/>
                </a:lnTo>
                <a:lnTo>
                  <a:pt x="31" y="0"/>
                </a:lnTo>
                <a:lnTo>
                  <a:pt x="32" y="0"/>
                </a:lnTo>
                <a:lnTo>
                  <a:pt x="33" y="0"/>
                </a:lnTo>
                <a:lnTo>
                  <a:pt x="34" y="0"/>
                </a:lnTo>
                <a:lnTo>
                  <a:pt x="35" y="0"/>
                </a:lnTo>
                <a:lnTo>
                  <a:pt x="36" y="0"/>
                </a:lnTo>
                <a:lnTo>
                  <a:pt x="37" y="0"/>
                </a:lnTo>
                <a:lnTo>
                  <a:pt x="38" y="0"/>
                </a:lnTo>
                <a:lnTo>
                  <a:pt x="38" y="0"/>
                </a:lnTo>
                <a:lnTo>
                  <a:pt x="39" y="0"/>
                </a:lnTo>
                <a:lnTo>
                  <a:pt x="40" y="0"/>
                </a:lnTo>
                <a:lnTo>
                  <a:pt x="41" y="0"/>
                </a:lnTo>
                <a:lnTo>
                  <a:pt x="42" y="0"/>
                </a:lnTo>
                <a:lnTo>
                  <a:pt x="43" y="0"/>
                </a:lnTo>
                <a:lnTo>
                  <a:pt x="44" y="0"/>
                </a:lnTo>
                <a:lnTo>
                  <a:pt x="45" y="0"/>
                </a:lnTo>
                <a:lnTo>
                  <a:pt x="46"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62">
            <a:extLst>
              <a:ext uri="{FF2B5EF4-FFF2-40B4-BE49-F238E27FC236}">
                <a16:creationId xmlns:a16="http://schemas.microsoft.com/office/drawing/2014/main" id="{21BA2954-525E-4C93-99EB-21F959084F85}"/>
              </a:ext>
            </a:extLst>
          </p:cNvPr>
          <p:cNvSpPr>
            <a:spLocks/>
          </p:cNvSpPr>
          <p:nvPr/>
        </p:nvSpPr>
        <p:spPr bwMode="auto">
          <a:xfrm>
            <a:off x="11639269" y="2978141"/>
            <a:ext cx="78979" cy="436563"/>
          </a:xfrm>
          <a:custGeom>
            <a:avLst/>
            <a:gdLst>
              <a:gd name="T0" fmla="*/ 1 w 114"/>
              <a:gd name="T1" fmla="*/ 275 h 275"/>
              <a:gd name="T2" fmla="*/ 3 w 114"/>
              <a:gd name="T3" fmla="*/ 275 h 275"/>
              <a:gd name="T4" fmla="*/ 4 w 114"/>
              <a:gd name="T5" fmla="*/ 275 h 275"/>
              <a:gd name="T6" fmla="*/ 6 w 114"/>
              <a:gd name="T7" fmla="*/ 275 h 275"/>
              <a:gd name="T8" fmla="*/ 8 w 114"/>
              <a:gd name="T9" fmla="*/ 205 h 275"/>
              <a:gd name="T10" fmla="*/ 10 w 114"/>
              <a:gd name="T11" fmla="*/ 205 h 275"/>
              <a:gd name="T12" fmla="*/ 12 w 114"/>
              <a:gd name="T13" fmla="*/ 205 h 275"/>
              <a:gd name="T14" fmla="*/ 14 w 114"/>
              <a:gd name="T15" fmla="*/ 205 h 275"/>
              <a:gd name="T16" fmla="*/ 16 w 114"/>
              <a:gd name="T17" fmla="*/ 157 h 275"/>
              <a:gd name="T18" fmla="*/ 18 w 114"/>
              <a:gd name="T19" fmla="*/ 164 h 275"/>
              <a:gd name="T20" fmla="*/ 19 w 114"/>
              <a:gd name="T21" fmla="*/ 169 h 275"/>
              <a:gd name="T22" fmla="*/ 21 w 114"/>
              <a:gd name="T23" fmla="*/ 118 h 275"/>
              <a:gd name="T24" fmla="*/ 23 w 114"/>
              <a:gd name="T25" fmla="*/ 100 h 275"/>
              <a:gd name="T26" fmla="*/ 25 w 114"/>
              <a:gd name="T27" fmla="*/ 100 h 275"/>
              <a:gd name="T28" fmla="*/ 27 w 114"/>
              <a:gd name="T29" fmla="*/ 100 h 275"/>
              <a:gd name="T30" fmla="*/ 29 w 114"/>
              <a:gd name="T31" fmla="*/ 65 h 275"/>
              <a:gd name="T32" fmla="*/ 31 w 114"/>
              <a:gd name="T33" fmla="*/ 70 h 275"/>
              <a:gd name="T34" fmla="*/ 32 w 114"/>
              <a:gd name="T35" fmla="*/ 74 h 275"/>
              <a:gd name="T36" fmla="*/ 34 w 114"/>
              <a:gd name="T37" fmla="*/ 62 h 275"/>
              <a:gd name="T38" fmla="*/ 36 w 114"/>
              <a:gd name="T39" fmla="*/ 39 h 275"/>
              <a:gd name="T40" fmla="*/ 38 w 114"/>
              <a:gd name="T41" fmla="*/ 27 h 275"/>
              <a:gd name="T42" fmla="*/ 40 w 114"/>
              <a:gd name="T43" fmla="*/ 11 h 275"/>
              <a:gd name="T44" fmla="*/ 42 w 114"/>
              <a:gd name="T45" fmla="*/ 35 h 275"/>
              <a:gd name="T46" fmla="*/ 44 w 114"/>
              <a:gd name="T47" fmla="*/ 35 h 275"/>
              <a:gd name="T48" fmla="*/ 46 w 114"/>
              <a:gd name="T49" fmla="*/ 26 h 275"/>
              <a:gd name="T50" fmla="*/ 47 w 114"/>
              <a:gd name="T51" fmla="*/ 16 h 275"/>
              <a:gd name="T52" fmla="*/ 49 w 114"/>
              <a:gd name="T53" fmla="*/ 14 h 275"/>
              <a:gd name="T54" fmla="*/ 51 w 114"/>
              <a:gd name="T55" fmla="*/ 6 h 275"/>
              <a:gd name="T56" fmla="*/ 53 w 114"/>
              <a:gd name="T57" fmla="*/ 0 h 275"/>
              <a:gd name="T58" fmla="*/ 55 w 114"/>
              <a:gd name="T59" fmla="*/ 7 h 275"/>
              <a:gd name="T60" fmla="*/ 57 w 114"/>
              <a:gd name="T61" fmla="*/ 35 h 275"/>
              <a:gd name="T62" fmla="*/ 59 w 114"/>
              <a:gd name="T63" fmla="*/ 35 h 275"/>
              <a:gd name="T64" fmla="*/ 60 w 114"/>
              <a:gd name="T65" fmla="*/ 26 h 275"/>
              <a:gd name="T66" fmla="*/ 62 w 114"/>
              <a:gd name="T67" fmla="*/ 16 h 275"/>
              <a:gd name="T68" fmla="*/ 64 w 114"/>
              <a:gd name="T69" fmla="*/ 0 h 275"/>
              <a:gd name="T70" fmla="*/ 66 w 114"/>
              <a:gd name="T71" fmla="*/ 0 h 275"/>
              <a:gd name="T72" fmla="*/ 68 w 114"/>
              <a:gd name="T73" fmla="*/ 3 h 275"/>
              <a:gd name="T74" fmla="*/ 70 w 114"/>
              <a:gd name="T75" fmla="*/ 9 h 275"/>
              <a:gd name="T76" fmla="*/ 72 w 114"/>
              <a:gd name="T77" fmla="*/ 10 h 275"/>
              <a:gd name="T78" fmla="*/ 74 w 114"/>
              <a:gd name="T79" fmla="*/ 16 h 275"/>
              <a:gd name="T80" fmla="*/ 75 w 114"/>
              <a:gd name="T81" fmla="*/ 16 h 275"/>
              <a:gd name="T82" fmla="*/ 77 w 114"/>
              <a:gd name="T83" fmla="*/ 34 h 275"/>
              <a:gd name="T84" fmla="*/ 79 w 114"/>
              <a:gd name="T85" fmla="*/ 60 h 275"/>
              <a:gd name="T86" fmla="*/ 81 w 114"/>
              <a:gd name="T87" fmla="*/ 95 h 275"/>
              <a:gd name="T88" fmla="*/ 83 w 114"/>
              <a:gd name="T89" fmla="*/ 101 h 275"/>
              <a:gd name="T90" fmla="*/ 85 w 114"/>
              <a:gd name="T91" fmla="*/ 107 h 275"/>
              <a:gd name="T92" fmla="*/ 87 w 114"/>
              <a:gd name="T93" fmla="*/ 152 h 275"/>
              <a:gd name="T94" fmla="*/ 89 w 114"/>
              <a:gd name="T95" fmla="*/ 186 h 275"/>
              <a:gd name="T96" fmla="*/ 90 w 114"/>
              <a:gd name="T97" fmla="*/ 186 h 275"/>
              <a:gd name="T98" fmla="*/ 92 w 114"/>
              <a:gd name="T99" fmla="*/ 247 h 275"/>
              <a:gd name="T100" fmla="*/ 94 w 114"/>
              <a:gd name="T101" fmla="*/ 246 h 275"/>
              <a:gd name="T102" fmla="*/ 96 w 114"/>
              <a:gd name="T103" fmla="*/ 244 h 275"/>
              <a:gd name="T104" fmla="*/ 98 w 114"/>
              <a:gd name="T105" fmla="*/ 242 h 275"/>
              <a:gd name="T106" fmla="*/ 100 w 114"/>
              <a:gd name="T107" fmla="*/ 240 h 275"/>
              <a:gd name="T108" fmla="*/ 102 w 114"/>
              <a:gd name="T109" fmla="*/ 275 h 275"/>
              <a:gd name="T110" fmla="*/ 103 w 114"/>
              <a:gd name="T111" fmla="*/ 275 h 275"/>
              <a:gd name="T112" fmla="*/ 105 w 114"/>
              <a:gd name="T113" fmla="*/ 275 h 275"/>
              <a:gd name="T114" fmla="*/ 107 w 114"/>
              <a:gd name="T115" fmla="*/ 275 h 275"/>
              <a:gd name="T116" fmla="*/ 109 w 114"/>
              <a:gd name="T117" fmla="*/ 275 h 275"/>
              <a:gd name="T118" fmla="*/ 111 w 114"/>
              <a:gd name="T119" fmla="*/ 275 h 275"/>
              <a:gd name="T120" fmla="*/ 113 w 114"/>
              <a:gd name="T12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 h="275">
                <a:moveTo>
                  <a:pt x="0" y="275"/>
                </a:moveTo>
                <a:lnTo>
                  <a:pt x="1" y="275"/>
                </a:lnTo>
                <a:lnTo>
                  <a:pt x="2" y="275"/>
                </a:lnTo>
                <a:lnTo>
                  <a:pt x="3" y="275"/>
                </a:lnTo>
                <a:lnTo>
                  <a:pt x="3" y="275"/>
                </a:lnTo>
                <a:lnTo>
                  <a:pt x="4" y="275"/>
                </a:lnTo>
                <a:lnTo>
                  <a:pt x="5" y="275"/>
                </a:lnTo>
                <a:lnTo>
                  <a:pt x="6" y="275"/>
                </a:lnTo>
                <a:lnTo>
                  <a:pt x="7" y="234"/>
                </a:lnTo>
                <a:lnTo>
                  <a:pt x="8" y="205"/>
                </a:lnTo>
                <a:lnTo>
                  <a:pt x="9" y="205"/>
                </a:lnTo>
                <a:lnTo>
                  <a:pt x="10" y="205"/>
                </a:lnTo>
                <a:lnTo>
                  <a:pt x="11" y="205"/>
                </a:lnTo>
                <a:lnTo>
                  <a:pt x="12" y="205"/>
                </a:lnTo>
                <a:lnTo>
                  <a:pt x="13" y="205"/>
                </a:lnTo>
                <a:lnTo>
                  <a:pt x="14" y="205"/>
                </a:lnTo>
                <a:lnTo>
                  <a:pt x="15" y="153"/>
                </a:lnTo>
                <a:lnTo>
                  <a:pt x="16" y="157"/>
                </a:lnTo>
                <a:lnTo>
                  <a:pt x="17" y="161"/>
                </a:lnTo>
                <a:lnTo>
                  <a:pt x="18" y="164"/>
                </a:lnTo>
                <a:lnTo>
                  <a:pt x="18" y="167"/>
                </a:lnTo>
                <a:lnTo>
                  <a:pt x="19" y="169"/>
                </a:lnTo>
                <a:lnTo>
                  <a:pt x="20" y="140"/>
                </a:lnTo>
                <a:lnTo>
                  <a:pt x="21" y="118"/>
                </a:lnTo>
                <a:lnTo>
                  <a:pt x="22" y="100"/>
                </a:lnTo>
                <a:lnTo>
                  <a:pt x="23" y="100"/>
                </a:lnTo>
                <a:lnTo>
                  <a:pt x="24" y="100"/>
                </a:lnTo>
                <a:lnTo>
                  <a:pt x="25" y="100"/>
                </a:lnTo>
                <a:lnTo>
                  <a:pt x="26" y="100"/>
                </a:lnTo>
                <a:lnTo>
                  <a:pt x="27" y="100"/>
                </a:lnTo>
                <a:lnTo>
                  <a:pt x="28" y="86"/>
                </a:lnTo>
                <a:lnTo>
                  <a:pt x="29" y="65"/>
                </a:lnTo>
                <a:lnTo>
                  <a:pt x="30" y="68"/>
                </a:lnTo>
                <a:lnTo>
                  <a:pt x="31" y="70"/>
                </a:lnTo>
                <a:lnTo>
                  <a:pt x="32" y="72"/>
                </a:lnTo>
                <a:lnTo>
                  <a:pt x="32" y="74"/>
                </a:lnTo>
                <a:lnTo>
                  <a:pt x="33" y="76"/>
                </a:lnTo>
                <a:lnTo>
                  <a:pt x="34" y="62"/>
                </a:lnTo>
                <a:lnTo>
                  <a:pt x="35" y="50"/>
                </a:lnTo>
                <a:lnTo>
                  <a:pt x="36" y="39"/>
                </a:lnTo>
                <a:lnTo>
                  <a:pt x="37" y="28"/>
                </a:lnTo>
                <a:lnTo>
                  <a:pt x="38" y="27"/>
                </a:lnTo>
                <a:lnTo>
                  <a:pt x="39" y="27"/>
                </a:lnTo>
                <a:lnTo>
                  <a:pt x="40" y="11"/>
                </a:lnTo>
                <a:lnTo>
                  <a:pt x="41" y="17"/>
                </a:lnTo>
                <a:lnTo>
                  <a:pt x="42" y="35"/>
                </a:lnTo>
                <a:lnTo>
                  <a:pt x="43" y="35"/>
                </a:lnTo>
                <a:lnTo>
                  <a:pt x="44" y="35"/>
                </a:lnTo>
                <a:lnTo>
                  <a:pt x="45" y="35"/>
                </a:lnTo>
                <a:lnTo>
                  <a:pt x="46" y="26"/>
                </a:lnTo>
                <a:lnTo>
                  <a:pt x="46" y="26"/>
                </a:lnTo>
                <a:lnTo>
                  <a:pt x="47" y="16"/>
                </a:lnTo>
                <a:lnTo>
                  <a:pt x="48" y="14"/>
                </a:lnTo>
                <a:lnTo>
                  <a:pt x="49" y="14"/>
                </a:lnTo>
                <a:lnTo>
                  <a:pt x="50" y="14"/>
                </a:lnTo>
                <a:lnTo>
                  <a:pt x="51" y="6"/>
                </a:lnTo>
                <a:lnTo>
                  <a:pt x="52" y="0"/>
                </a:lnTo>
                <a:lnTo>
                  <a:pt x="53" y="0"/>
                </a:lnTo>
                <a:lnTo>
                  <a:pt x="54" y="7"/>
                </a:lnTo>
                <a:lnTo>
                  <a:pt x="55" y="7"/>
                </a:lnTo>
                <a:lnTo>
                  <a:pt x="56" y="17"/>
                </a:lnTo>
                <a:lnTo>
                  <a:pt x="57" y="35"/>
                </a:lnTo>
                <a:lnTo>
                  <a:pt x="58" y="35"/>
                </a:lnTo>
                <a:lnTo>
                  <a:pt x="59" y="35"/>
                </a:lnTo>
                <a:lnTo>
                  <a:pt x="60" y="35"/>
                </a:lnTo>
                <a:lnTo>
                  <a:pt x="60" y="26"/>
                </a:lnTo>
                <a:lnTo>
                  <a:pt x="61" y="26"/>
                </a:lnTo>
                <a:lnTo>
                  <a:pt x="62" y="16"/>
                </a:lnTo>
                <a:lnTo>
                  <a:pt x="63" y="7"/>
                </a:lnTo>
                <a:lnTo>
                  <a:pt x="64" y="0"/>
                </a:lnTo>
                <a:lnTo>
                  <a:pt x="65" y="0"/>
                </a:lnTo>
                <a:lnTo>
                  <a:pt x="66" y="0"/>
                </a:lnTo>
                <a:lnTo>
                  <a:pt x="67" y="0"/>
                </a:lnTo>
                <a:lnTo>
                  <a:pt x="68" y="3"/>
                </a:lnTo>
                <a:lnTo>
                  <a:pt x="69" y="9"/>
                </a:lnTo>
                <a:lnTo>
                  <a:pt x="70" y="9"/>
                </a:lnTo>
                <a:lnTo>
                  <a:pt x="71" y="7"/>
                </a:lnTo>
                <a:lnTo>
                  <a:pt x="72" y="10"/>
                </a:lnTo>
                <a:lnTo>
                  <a:pt x="73" y="16"/>
                </a:lnTo>
                <a:lnTo>
                  <a:pt x="74" y="16"/>
                </a:lnTo>
                <a:lnTo>
                  <a:pt x="74" y="16"/>
                </a:lnTo>
                <a:lnTo>
                  <a:pt x="75" y="16"/>
                </a:lnTo>
                <a:lnTo>
                  <a:pt x="76" y="25"/>
                </a:lnTo>
                <a:lnTo>
                  <a:pt x="77" y="34"/>
                </a:lnTo>
                <a:lnTo>
                  <a:pt x="78" y="45"/>
                </a:lnTo>
                <a:lnTo>
                  <a:pt x="79" y="60"/>
                </a:lnTo>
                <a:lnTo>
                  <a:pt x="80" y="76"/>
                </a:lnTo>
                <a:lnTo>
                  <a:pt x="81" y="95"/>
                </a:lnTo>
                <a:lnTo>
                  <a:pt x="82" y="102"/>
                </a:lnTo>
                <a:lnTo>
                  <a:pt x="83" y="101"/>
                </a:lnTo>
                <a:lnTo>
                  <a:pt x="84" y="100"/>
                </a:lnTo>
                <a:lnTo>
                  <a:pt x="85" y="107"/>
                </a:lnTo>
                <a:lnTo>
                  <a:pt x="86" y="127"/>
                </a:lnTo>
                <a:lnTo>
                  <a:pt x="87" y="152"/>
                </a:lnTo>
                <a:lnTo>
                  <a:pt x="88" y="186"/>
                </a:lnTo>
                <a:lnTo>
                  <a:pt x="89" y="186"/>
                </a:lnTo>
                <a:lnTo>
                  <a:pt x="89" y="186"/>
                </a:lnTo>
                <a:lnTo>
                  <a:pt x="90" y="186"/>
                </a:lnTo>
                <a:lnTo>
                  <a:pt x="91" y="186"/>
                </a:lnTo>
                <a:lnTo>
                  <a:pt x="92" y="247"/>
                </a:lnTo>
                <a:lnTo>
                  <a:pt x="93" y="246"/>
                </a:lnTo>
                <a:lnTo>
                  <a:pt x="94" y="246"/>
                </a:lnTo>
                <a:lnTo>
                  <a:pt x="95" y="245"/>
                </a:lnTo>
                <a:lnTo>
                  <a:pt x="96" y="244"/>
                </a:lnTo>
                <a:lnTo>
                  <a:pt x="97" y="243"/>
                </a:lnTo>
                <a:lnTo>
                  <a:pt x="98" y="242"/>
                </a:lnTo>
                <a:lnTo>
                  <a:pt x="99" y="241"/>
                </a:lnTo>
                <a:lnTo>
                  <a:pt x="100" y="240"/>
                </a:lnTo>
                <a:lnTo>
                  <a:pt x="101" y="275"/>
                </a:lnTo>
                <a:lnTo>
                  <a:pt x="102" y="275"/>
                </a:lnTo>
                <a:lnTo>
                  <a:pt x="103" y="275"/>
                </a:lnTo>
                <a:lnTo>
                  <a:pt x="103" y="275"/>
                </a:lnTo>
                <a:lnTo>
                  <a:pt x="104" y="275"/>
                </a:lnTo>
                <a:lnTo>
                  <a:pt x="105" y="275"/>
                </a:lnTo>
                <a:lnTo>
                  <a:pt x="106" y="275"/>
                </a:lnTo>
                <a:lnTo>
                  <a:pt x="107" y="275"/>
                </a:lnTo>
                <a:lnTo>
                  <a:pt x="108" y="275"/>
                </a:lnTo>
                <a:lnTo>
                  <a:pt x="109" y="275"/>
                </a:lnTo>
                <a:lnTo>
                  <a:pt x="110" y="275"/>
                </a:lnTo>
                <a:lnTo>
                  <a:pt x="111" y="275"/>
                </a:lnTo>
                <a:lnTo>
                  <a:pt x="112" y="275"/>
                </a:lnTo>
                <a:lnTo>
                  <a:pt x="113" y="275"/>
                </a:lnTo>
                <a:lnTo>
                  <a:pt x="114" y="275"/>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63">
            <a:extLst>
              <a:ext uri="{FF2B5EF4-FFF2-40B4-BE49-F238E27FC236}">
                <a16:creationId xmlns:a16="http://schemas.microsoft.com/office/drawing/2014/main" id="{7E771456-B466-415F-8372-4D36649DFEAC}"/>
              </a:ext>
            </a:extLst>
          </p:cNvPr>
          <p:cNvSpPr>
            <a:spLocks/>
          </p:cNvSpPr>
          <p:nvPr/>
        </p:nvSpPr>
        <p:spPr bwMode="auto">
          <a:xfrm>
            <a:off x="11769515" y="3414704"/>
            <a:ext cx="32562" cy="0"/>
          </a:xfrm>
          <a:custGeom>
            <a:avLst/>
            <a:gdLst>
              <a:gd name="T0" fmla="*/ 0 w 47"/>
              <a:gd name="T1" fmla="*/ 1 w 47"/>
              <a:gd name="T2" fmla="*/ 2 w 47"/>
              <a:gd name="T3" fmla="*/ 3 w 47"/>
              <a:gd name="T4" fmla="*/ 4 w 47"/>
              <a:gd name="T5" fmla="*/ 5 w 47"/>
              <a:gd name="T6" fmla="*/ 6 w 47"/>
              <a:gd name="T7" fmla="*/ 7 w 47"/>
              <a:gd name="T8" fmla="*/ 8 w 47"/>
              <a:gd name="T9" fmla="*/ 9 w 47"/>
              <a:gd name="T10" fmla="*/ 10 w 47"/>
              <a:gd name="T11" fmla="*/ 11 w 47"/>
              <a:gd name="T12" fmla="*/ 12 w 47"/>
              <a:gd name="T13" fmla="*/ 13 w 47"/>
              <a:gd name="T14" fmla="*/ 14 w 47"/>
              <a:gd name="T15" fmla="*/ 14 w 47"/>
              <a:gd name="T16" fmla="*/ 15 w 47"/>
              <a:gd name="T17" fmla="*/ 16 w 47"/>
              <a:gd name="T18" fmla="*/ 17 w 47"/>
              <a:gd name="T19" fmla="*/ 18 w 47"/>
              <a:gd name="T20" fmla="*/ 19 w 47"/>
              <a:gd name="T21" fmla="*/ 20 w 47"/>
              <a:gd name="T22" fmla="*/ 21 w 47"/>
              <a:gd name="T23" fmla="*/ 22 w 47"/>
              <a:gd name="T24" fmla="*/ 23 w 47"/>
              <a:gd name="T25" fmla="*/ 24 w 47"/>
              <a:gd name="T26" fmla="*/ 25 w 47"/>
              <a:gd name="T27" fmla="*/ 26 w 47"/>
              <a:gd name="T28" fmla="*/ 27 w 47"/>
              <a:gd name="T29" fmla="*/ 28 w 47"/>
              <a:gd name="T30" fmla="*/ 29 w 47"/>
              <a:gd name="T31" fmla="*/ 29 w 47"/>
              <a:gd name="T32" fmla="*/ 30 w 47"/>
              <a:gd name="T33" fmla="*/ 31 w 47"/>
              <a:gd name="T34" fmla="*/ 32 w 47"/>
              <a:gd name="T35" fmla="*/ 33 w 47"/>
              <a:gd name="T36" fmla="*/ 34 w 47"/>
              <a:gd name="T37" fmla="*/ 35 w 47"/>
              <a:gd name="T38" fmla="*/ 36 w 47"/>
              <a:gd name="T39" fmla="*/ 37 w 47"/>
              <a:gd name="T40" fmla="*/ 38 w 47"/>
              <a:gd name="T41" fmla="*/ 39 w 47"/>
              <a:gd name="T42" fmla="*/ 40 w 47"/>
              <a:gd name="T43" fmla="*/ 41 w 47"/>
              <a:gd name="T44" fmla="*/ 42 w 47"/>
              <a:gd name="T45" fmla="*/ 43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5" y="0"/>
                </a:lnTo>
                <a:lnTo>
                  <a:pt x="6" y="0"/>
                </a:lnTo>
                <a:lnTo>
                  <a:pt x="7" y="0"/>
                </a:lnTo>
                <a:lnTo>
                  <a:pt x="8" y="0"/>
                </a:lnTo>
                <a:lnTo>
                  <a:pt x="9" y="0"/>
                </a:lnTo>
                <a:lnTo>
                  <a:pt x="10" y="0"/>
                </a:lnTo>
                <a:lnTo>
                  <a:pt x="11" y="0"/>
                </a:lnTo>
                <a:lnTo>
                  <a:pt x="12" y="0"/>
                </a:lnTo>
                <a:lnTo>
                  <a:pt x="13" y="0"/>
                </a:lnTo>
                <a:lnTo>
                  <a:pt x="14" y="0"/>
                </a:lnTo>
                <a:lnTo>
                  <a:pt x="14" y="0"/>
                </a:lnTo>
                <a:lnTo>
                  <a:pt x="15" y="0"/>
                </a:lnTo>
                <a:lnTo>
                  <a:pt x="16" y="0"/>
                </a:lnTo>
                <a:lnTo>
                  <a:pt x="17"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29" y="0"/>
                </a:lnTo>
                <a:lnTo>
                  <a:pt x="30" y="0"/>
                </a:lnTo>
                <a:lnTo>
                  <a:pt x="31"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64">
            <a:extLst>
              <a:ext uri="{FF2B5EF4-FFF2-40B4-BE49-F238E27FC236}">
                <a16:creationId xmlns:a16="http://schemas.microsoft.com/office/drawing/2014/main" id="{2DF73A29-E979-4947-AD85-447E22EB18D0}"/>
              </a:ext>
            </a:extLst>
          </p:cNvPr>
          <p:cNvSpPr>
            <a:spLocks/>
          </p:cNvSpPr>
          <p:nvPr/>
        </p:nvSpPr>
        <p:spPr bwMode="auto">
          <a:xfrm>
            <a:off x="11836023" y="3414704"/>
            <a:ext cx="32562" cy="0"/>
          </a:xfrm>
          <a:custGeom>
            <a:avLst/>
            <a:gdLst>
              <a:gd name="T0" fmla="*/ 0 w 47"/>
              <a:gd name="T1" fmla="*/ 1 w 47"/>
              <a:gd name="T2" fmla="*/ 2 w 47"/>
              <a:gd name="T3" fmla="*/ 3 w 47"/>
              <a:gd name="T4" fmla="*/ 4 w 47"/>
              <a:gd name="T5" fmla="*/ 4 w 47"/>
              <a:gd name="T6" fmla="*/ 5 w 47"/>
              <a:gd name="T7" fmla="*/ 6 w 47"/>
              <a:gd name="T8" fmla="*/ 7 w 47"/>
              <a:gd name="T9" fmla="*/ 8 w 47"/>
              <a:gd name="T10" fmla="*/ 9 w 47"/>
              <a:gd name="T11" fmla="*/ 10 w 47"/>
              <a:gd name="T12" fmla="*/ 11 w 47"/>
              <a:gd name="T13" fmla="*/ 12 w 47"/>
              <a:gd name="T14" fmla="*/ 13 w 47"/>
              <a:gd name="T15" fmla="*/ 14 w 47"/>
              <a:gd name="T16" fmla="*/ 15 w 47"/>
              <a:gd name="T17" fmla="*/ 16 w 47"/>
              <a:gd name="T18" fmla="*/ 17 w 47"/>
              <a:gd name="T19" fmla="*/ 18 w 47"/>
              <a:gd name="T20" fmla="*/ 18 w 47"/>
              <a:gd name="T21" fmla="*/ 19 w 47"/>
              <a:gd name="T22" fmla="*/ 20 w 47"/>
              <a:gd name="T23" fmla="*/ 21 w 47"/>
              <a:gd name="T24" fmla="*/ 22 w 47"/>
              <a:gd name="T25" fmla="*/ 23 w 47"/>
              <a:gd name="T26" fmla="*/ 24 w 47"/>
              <a:gd name="T27" fmla="*/ 25 w 47"/>
              <a:gd name="T28" fmla="*/ 26 w 47"/>
              <a:gd name="T29" fmla="*/ 27 w 47"/>
              <a:gd name="T30" fmla="*/ 28 w 47"/>
              <a:gd name="T31" fmla="*/ 29 w 47"/>
              <a:gd name="T32" fmla="*/ 30 w 47"/>
              <a:gd name="T33" fmla="*/ 31 w 47"/>
              <a:gd name="T34" fmla="*/ 32 w 47"/>
              <a:gd name="T35" fmla="*/ 32 w 47"/>
              <a:gd name="T36" fmla="*/ 33 w 47"/>
              <a:gd name="T37" fmla="*/ 34 w 47"/>
              <a:gd name="T38" fmla="*/ 35 w 47"/>
              <a:gd name="T39" fmla="*/ 36 w 47"/>
              <a:gd name="T40" fmla="*/ 37 w 47"/>
              <a:gd name="T41" fmla="*/ 38 w 47"/>
              <a:gd name="T42" fmla="*/ 39 w 47"/>
              <a:gd name="T43" fmla="*/ 40 w 47"/>
              <a:gd name="T44" fmla="*/ 41 w 47"/>
              <a:gd name="T45" fmla="*/ 42 w 47"/>
              <a:gd name="T46" fmla="*/ 43 w 47"/>
              <a:gd name="T47" fmla="*/ 44 w 47"/>
              <a:gd name="T48" fmla="*/ 45 w 47"/>
              <a:gd name="T49" fmla="*/ 46 w 47"/>
              <a:gd name="T50" fmla="*/ 47 w 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47">
                <a:moveTo>
                  <a:pt x="0" y="0"/>
                </a:moveTo>
                <a:lnTo>
                  <a:pt x="1" y="0"/>
                </a:lnTo>
                <a:lnTo>
                  <a:pt x="2" y="0"/>
                </a:lnTo>
                <a:lnTo>
                  <a:pt x="3" y="0"/>
                </a:lnTo>
                <a:lnTo>
                  <a:pt x="4" y="0"/>
                </a:lnTo>
                <a:lnTo>
                  <a:pt x="4"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8"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2" y="0"/>
                </a:lnTo>
                <a:lnTo>
                  <a:pt x="33" y="0"/>
                </a:lnTo>
                <a:lnTo>
                  <a:pt x="34" y="0"/>
                </a:lnTo>
                <a:lnTo>
                  <a:pt x="35" y="0"/>
                </a:lnTo>
                <a:lnTo>
                  <a:pt x="36" y="0"/>
                </a:lnTo>
                <a:lnTo>
                  <a:pt x="37" y="0"/>
                </a:lnTo>
                <a:lnTo>
                  <a:pt x="38" y="0"/>
                </a:lnTo>
                <a:lnTo>
                  <a:pt x="39" y="0"/>
                </a:lnTo>
                <a:lnTo>
                  <a:pt x="40" y="0"/>
                </a:lnTo>
                <a:lnTo>
                  <a:pt x="41" y="0"/>
                </a:lnTo>
                <a:lnTo>
                  <a:pt x="42" y="0"/>
                </a:lnTo>
                <a:lnTo>
                  <a:pt x="43" y="0"/>
                </a:lnTo>
                <a:lnTo>
                  <a:pt x="44" y="0"/>
                </a:lnTo>
                <a:lnTo>
                  <a:pt x="45" y="0"/>
                </a:lnTo>
                <a:lnTo>
                  <a:pt x="46" y="0"/>
                </a:lnTo>
                <a:lnTo>
                  <a:pt x="47"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65">
            <a:extLst>
              <a:ext uri="{FF2B5EF4-FFF2-40B4-BE49-F238E27FC236}">
                <a16:creationId xmlns:a16="http://schemas.microsoft.com/office/drawing/2014/main" id="{7C8DFB92-B0FA-4B83-BE19-836794DF0FD7}"/>
              </a:ext>
            </a:extLst>
          </p:cNvPr>
          <p:cNvSpPr>
            <a:spLocks/>
          </p:cNvSpPr>
          <p:nvPr/>
        </p:nvSpPr>
        <p:spPr bwMode="auto">
          <a:xfrm>
            <a:off x="11896990" y="3414704"/>
            <a:ext cx="22863" cy="0"/>
          </a:xfrm>
          <a:custGeom>
            <a:avLst/>
            <a:gdLst>
              <a:gd name="T0" fmla="*/ 0 w 33"/>
              <a:gd name="T1" fmla="*/ 1 w 33"/>
              <a:gd name="T2" fmla="*/ 2 w 33"/>
              <a:gd name="T3" fmla="*/ 3 w 33"/>
              <a:gd name="T4" fmla="*/ 4 w 33"/>
              <a:gd name="T5" fmla="*/ 5 w 33"/>
              <a:gd name="T6" fmla="*/ 5 w 33"/>
              <a:gd name="T7" fmla="*/ 6 w 33"/>
              <a:gd name="T8" fmla="*/ 7 w 33"/>
              <a:gd name="T9" fmla="*/ 8 w 33"/>
              <a:gd name="T10" fmla="*/ 9 w 33"/>
              <a:gd name="T11" fmla="*/ 10 w 33"/>
              <a:gd name="T12" fmla="*/ 11 w 33"/>
              <a:gd name="T13" fmla="*/ 12 w 33"/>
              <a:gd name="T14" fmla="*/ 13 w 33"/>
              <a:gd name="T15" fmla="*/ 14 w 33"/>
              <a:gd name="T16" fmla="*/ 15 w 33"/>
              <a:gd name="T17" fmla="*/ 16 w 33"/>
              <a:gd name="T18" fmla="*/ 17 w 33"/>
              <a:gd name="T19" fmla="*/ 18 w 33"/>
              <a:gd name="T20" fmla="*/ 19 w 33"/>
              <a:gd name="T21" fmla="*/ 19 w 33"/>
              <a:gd name="T22" fmla="*/ 20 w 33"/>
              <a:gd name="T23" fmla="*/ 21 w 33"/>
              <a:gd name="T24" fmla="*/ 22 w 33"/>
              <a:gd name="T25" fmla="*/ 23 w 33"/>
              <a:gd name="T26" fmla="*/ 24 w 33"/>
              <a:gd name="T27" fmla="*/ 25 w 33"/>
              <a:gd name="T28" fmla="*/ 26 w 33"/>
              <a:gd name="T29" fmla="*/ 27 w 33"/>
              <a:gd name="T30" fmla="*/ 28 w 33"/>
              <a:gd name="T31" fmla="*/ 29 w 33"/>
              <a:gd name="T32" fmla="*/ 30 w 33"/>
              <a:gd name="T33" fmla="*/ 31 w 33"/>
              <a:gd name="T34" fmla="*/ 32 w 33"/>
              <a:gd name="T35" fmla="*/ 33 w 33"/>
              <a:gd name="T36" fmla="*/ 33 w 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Lst>
            <a:rect l="0" t="0" r="r" b="b"/>
            <a:pathLst>
              <a:path w="33">
                <a:moveTo>
                  <a:pt x="0" y="0"/>
                </a:moveTo>
                <a:lnTo>
                  <a:pt x="1" y="0"/>
                </a:lnTo>
                <a:lnTo>
                  <a:pt x="2" y="0"/>
                </a:lnTo>
                <a:lnTo>
                  <a:pt x="3" y="0"/>
                </a:lnTo>
                <a:lnTo>
                  <a:pt x="4" y="0"/>
                </a:lnTo>
                <a:lnTo>
                  <a:pt x="5" y="0"/>
                </a:lnTo>
                <a:lnTo>
                  <a:pt x="5" y="0"/>
                </a:lnTo>
                <a:lnTo>
                  <a:pt x="6" y="0"/>
                </a:lnTo>
                <a:lnTo>
                  <a:pt x="7" y="0"/>
                </a:lnTo>
                <a:lnTo>
                  <a:pt x="8" y="0"/>
                </a:lnTo>
                <a:lnTo>
                  <a:pt x="9" y="0"/>
                </a:lnTo>
                <a:lnTo>
                  <a:pt x="10" y="0"/>
                </a:lnTo>
                <a:lnTo>
                  <a:pt x="11" y="0"/>
                </a:lnTo>
                <a:lnTo>
                  <a:pt x="12" y="0"/>
                </a:lnTo>
                <a:lnTo>
                  <a:pt x="13" y="0"/>
                </a:lnTo>
                <a:lnTo>
                  <a:pt x="14" y="0"/>
                </a:lnTo>
                <a:lnTo>
                  <a:pt x="15" y="0"/>
                </a:lnTo>
                <a:lnTo>
                  <a:pt x="16" y="0"/>
                </a:lnTo>
                <a:lnTo>
                  <a:pt x="17" y="0"/>
                </a:lnTo>
                <a:lnTo>
                  <a:pt x="18" y="0"/>
                </a:lnTo>
                <a:lnTo>
                  <a:pt x="19" y="0"/>
                </a:lnTo>
                <a:lnTo>
                  <a:pt x="19" y="0"/>
                </a:lnTo>
                <a:lnTo>
                  <a:pt x="20" y="0"/>
                </a:lnTo>
                <a:lnTo>
                  <a:pt x="21" y="0"/>
                </a:lnTo>
                <a:lnTo>
                  <a:pt x="22" y="0"/>
                </a:lnTo>
                <a:lnTo>
                  <a:pt x="23" y="0"/>
                </a:lnTo>
                <a:lnTo>
                  <a:pt x="24" y="0"/>
                </a:lnTo>
                <a:lnTo>
                  <a:pt x="25" y="0"/>
                </a:lnTo>
                <a:lnTo>
                  <a:pt x="26" y="0"/>
                </a:lnTo>
                <a:lnTo>
                  <a:pt x="27" y="0"/>
                </a:lnTo>
                <a:lnTo>
                  <a:pt x="28" y="0"/>
                </a:lnTo>
                <a:lnTo>
                  <a:pt x="29" y="0"/>
                </a:lnTo>
                <a:lnTo>
                  <a:pt x="30" y="0"/>
                </a:lnTo>
                <a:lnTo>
                  <a:pt x="31" y="0"/>
                </a:lnTo>
                <a:lnTo>
                  <a:pt x="32" y="0"/>
                </a:lnTo>
                <a:lnTo>
                  <a:pt x="33" y="0"/>
                </a:lnTo>
                <a:lnTo>
                  <a:pt x="33" y="0"/>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43">
            <a:extLst>
              <a:ext uri="{FF2B5EF4-FFF2-40B4-BE49-F238E27FC236}">
                <a16:creationId xmlns:a16="http://schemas.microsoft.com/office/drawing/2014/main" id="{BC7C8C8E-6B82-483C-9AEE-F635CEF71211}"/>
              </a:ext>
            </a:extLst>
          </p:cNvPr>
          <p:cNvSpPr>
            <a:spLocks noChangeShapeType="1"/>
          </p:cNvSpPr>
          <p:nvPr/>
        </p:nvSpPr>
        <p:spPr bwMode="auto">
          <a:xfrm>
            <a:off x="6758500" y="4866031"/>
            <a:ext cx="5197378"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44">
            <a:extLst>
              <a:ext uri="{FF2B5EF4-FFF2-40B4-BE49-F238E27FC236}">
                <a16:creationId xmlns:a16="http://schemas.microsoft.com/office/drawing/2014/main" id="{E52F5720-5A4E-45DD-997A-A5912DBC4D2D}"/>
              </a:ext>
            </a:extLst>
          </p:cNvPr>
          <p:cNvSpPr>
            <a:spLocks noChangeShapeType="1"/>
          </p:cNvSpPr>
          <p:nvPr/>
        </p:nvSpPr>
        <p:spPr bwMode="auto">
          <a:xfrm flipV="1">
            <a:off x="6758500"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45">
            <a:extLst>
              <a:ext uri="{FF2B5EF4-FFF2-40B4-BE49-F238E27FC236}">
                <a16:creationId xmlns:a16="http://schemas.microsoft.com/office/drawing/2014/main" id="{00D25926-8FEB-4143-8FAF-2D30E2DFBA68}"/>
              </a:ext>
            </a:extLst>
          </p:cNvPr>
          <p:cNvSpPr>
            <a:spLocks noChangeShapeType="1"/>
          </p:cNvSpPr>
          <p:nvPr/>
        </p:nvSpPr>
        <p:spPr bwMode="auto">
          <a:xfrm flipV="1">
            <a:off x="11955878" y="4746968"/>
            <a:ext cx="0" cy="11906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Rectangle 147">
            <a:extLst>
              <a:ext uri="{FF2B5EF4-FFF2-40B4-BE49-F238E27FC236}">
                <a16:creationId xmlns:a16="http://schemas.microsoft.com/office/drawing/2014/main" id="{57DF8D7A-4D2B-4D9A-B884-48D87EE77600}"/>
              </a:ext>
            </a:extLst>
          </p:cNvPr>
          <p:cNvSpPr>
            <a:spLocks noChangeArrowheads="1"/>
          </p:cNvSpPr>
          <p:nvPr/>
        </p:nvSpPr>
        <p:spPr bwMode="auto">
          <a:xfrm>
            <a:off x="11926780" y="4897781"/>
            <a:ext cx="73437"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8029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Line 148">
            <a:extLst>
              <a:ext uri="{FF2B5EF4-FFF2-40B4-BE49-F238E27FC236}">
                <a16:creationId xmlns:a16="http://schemas.microsoft.com/office/drawing/2014/main" id="{CD336D7E-88B2-4D5F-8DC5-492F9C2A7962}"/>
              </a:ext>
            </a:extLst>
          </p:cNvPr>
          <p:cNvSpPr>
            <a:spLocks noChangeShapeType="1"/>
          </p:cNvSpPr>
          <p:nvPr/>
        </p:nvSpPr>
        <p:spPr bwMode="auto">
          <a:xfrm flipV="1">
            <a:off x="6754343" y="3999311"/>
            <a:ext cx="0" cy="671513"/>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5" name="Line 149">
            <a:extLst>
              <a:ext uri="{FF2B5EF4-FFF2-40B4-BE49-F238E27FC236}">
                <a16:creationId xmlns:a16="http://schemas.microsoft.com/office/drawing/2014/main" id="{9409769E-ABAD-45B7-A2E0-71F60C555968}"/>
              </a:ext>
            </a:extLst>
          </p:cNvPr>
          <p:cNvSpPr>
            <a:spLocks noChangeShapeType="1"/>
          </p:cNvSpPr>
          <p:nvPr/>
        </p:nvSpPr>
        <p:spPr bwMode="auto">
          <a:xfrm>
            <a:off x="6758500" y="4866031"/>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50">
            <a:extLst>
              <a:ext uri="{FF2B5EF4-FFF2-40B4-BE49-F238E27FC236}">
                <a16:creationId xmlns:a16="http://schemas.microsoft.com/office/drawing/2014/main" id="{2F2F4DCE-98B1-4083-A1DE-2110B14E2202}"/>
              </a:ext>
            </a:extLst>
          </p:cNvPr>
          <p:cNvSpPr>
            <a:spLocks noChangeShapeType="1"/>
          </p:cNvSpPr>
          <p:nvPr/>
        </p:nvSpPr>
        <p:spPr bwMode="auto">
          <a:xfrm>
            <a:off x="6758858" y="4348562"/>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7" name="Line 151">
            <a:extLst>
              <a:ext uri="{FF2B5EF4-FFF2-40B4-BE49-F238E27FC236}">
                <a16:creationId xmlns:a16="http://schemas.microsoft.com/office/drawing/2014/main" id="{300781F4-A813-4CC3-B6DE-1F273DEE6514}"/>
              </a:ext>
            </a:extLst>
          </p:cNvPr>
          <p:cNvSpPr>
            <a:spLocks noChangeShapeType="1"/>
          </p:cNvSpPr>
          <p:nvPr/>
        </p:nvSpPr>
        <p:spPr bwMode="auto">
          <a:xfrm>
            <a:off x="6758858" y="4027887"/>
            <a:ext cx="51960"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2800"/>
          </a:p>
        </p:txBody>
      </p:sp>
      <p:sp>
        <p:nvSpPr>
          <p:cNvPr id="69" name="Rectangle 153">
            <a:extLst>
              <a:ext uri="{FF2B5EF4-FFF2-40B4-BE49-F238E27FC236}">
                <a16:creationId xmlns:a16="http://schemas.microsoft.com/office/drawing/2014/main" id="{9F46DB83-AF27-4733-80B6-6A769A4950DB}"/>
              </a:ext>
            </a:extLst>
          </p:cNvPr>
          <p:cNvSpPr>
            <a:spLocks noChangeArrowheads="1"/>
          </p:cNvSpPr>
          <p:nvPr/>
        </p:nvSpPr>
        <p:spPr bwMode="auto">
          <a:xfrm>
            <a:off x="6651367" y="4321575"/>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5</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0" name="Rectangle 154">
            <a:extLst>
              <a:ext uri="{FF2B5EF4-FFF2-40B4-BE49-F238E27FC236}">
                <a16:creationId xmlns:a16="http://schemas.microsoft.com/office/drawing/2014/main" id="{94AB5347-0C66-43A4-BCD5-FAEB42650068}"/>
              </a:ext>
            </a:extLst>
          </p:cNvPr>
          <p:cNvSpPr>
            <a:spLocks noChangeArrowheads="1"/>
          </p:cNvSpPr>
          <p:nvPr/>
        </p:nvSpPr>
        <p:spPr bwMode="auto">
          <a:xfrm>
            <a:off x="6636126" y="3999312"/>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sp>
        <p:nvSpPr>
          <p:cNvPr id="71" name="Freeform 155">
            <a:extLst>
              <a:ext uri="{FF2B5EF4-FFF2-40B4-BE49-F238E27FC236}">
                <a16:creationId xmlns:a16="http://schemas.microsoft.com/office/drawing/2014/main" id="{9508B300-F3BA-4101-84D1-37E2FDA72590}"/>
              </a:ext>
            </a:extLst>
          </p:cNvPr>
          <p:cNvSpPr>
            <a:spLocks/>
          </p:cNvSpPr>
          <p:nvPr/>
        </p:nvSpPr>
        <p:spPr bwMode="auto">
          <a:xfrm>
            <a:off x="6758500" y="4166000"/>
            <a:ext cx="5165509" cy="504825"/>
          </a:xfrm>
          <a:custGeom>
            <a:avLst/>
            <a:gdLst>
              <a:gd name="T0" fmla="*/ 116 w 7456"/>
              <a:gd name="T1" fmla="*/ 318 h 318"/>
              <a:gd name="T2" fmla="*/ 233 w 7456"/>
              <a:gd name="T3" fmla="*/ 318 h 318"/>
              <a:gd name="T4" fmla="*/ 350 w 7456"/>
              <a:gd name="T5" fmla="*/ 318 h 318"/>
              <a:gd name="T6" fmla="*/ 466 w 7456"/>
              <a:gd name="T7" fmla="*/ 318 h 318"/>
              <a:gd name="T8" fmla="*/ 583 w 7456"/>
              <a:gd name="T9" fmla="*/ 318 h 318"/>
              <a:gd name="T10" fmla="*/ 700 w 7456"/>
              <a:gd name="T11" fmla="*/ 318 h 318"/>
              <a:gd name="T12" fmla="*/ 817 w 7456"/>
              <a:gd name="T13" fmla="*/ 318 h 318"/>
              <a:gd name="T14" fmla="*/ 934 w 7456"/>
              <a:gd name="T15" fmla="*/ 318 h 318"/>
              <a:gd name="T16" fmla="*/ 1051 w 7456"/>
              <a:gd name="T17" fmla="*/ 318 h 318"/>
              <a:gd name="T18" fmla="*/ 1167 w 7456"/>
              <a:gd name="T19" fmla="*/ 318 h 318"/>
              <a:gd name="T20" fmla="*/ 1284 w 7456"/>
              <a:gd name="T21" fmla="*/ 318 h 318"/>
              <a:gd name="T22" fmla="*/ 1401 w 7456"/>
              <a:gd name="T23" fmla="*/ 318 h 318"/>
              <a:gd name="T24" fmla="*/ 1518 w 7456"/>
              <a:gd name="T25" fmla="*/ 318 h 318"/>
              <a:gd name="T26" fmla="*/ 1634 w 7456"/>
              <a:gd name="T27" fmla="*/ 318 h 318"/>
              <a:gd name="T28" fmla="*/ 1751 w 7456"/>
              <a:gd name="T29" fmla="*/ 318 h 318"/>
              <a:gd name="T30" fmla="*/ 1868 w 7456"/>
              <a:gd name="T31" fmla="*/ 318 h 318"/>
              <a:gd name="T32" fmla="*/ 1985 w 7456"/>
              <a:gd name="T33" fmla="*/ 318 h 318"/>
              <a:gd name="T34" fmla="*/ 2102 w 7456"/>
              <a:gd name="T35" fmla="*/ 318 h 318"/>
              <a:gd name="T36" fmla="*/ 2219 w 7456"/>
              <a:gd name="T37" fmla="*/ 318 h 318"/>
              <a:gd name="T38" fmla="*/ 2335 w 7456"/>
              <a:gd name="T39" fmla="*/ 318 h 318"/>
              <a:gd name="T40" fmla="*/ 2452 w 7456"/>
              <a:gd name="T41" fmla="*/ 318 h 318"/>
              <a:gd name="T42" fmla="*/ 2569 w 7456"/>
              <a:gd name="T43" fmla="*/ 318 h 318"/>
              <a:gd name="T44" fmla="*/ 2686 w 7456"/>
              <a:gd name="T45" fmla="*/ 318 h 318"/>
              <a:gd name="T46" fmla="*/ 2803 w 7456"/>
              <a:gd name="T47" fmla="*/ 318 h 318"/>
              <a:gd name="T48" fmla="*/ 2920 w 7456"/>
              <a:gd name="T49" fmla="*/ 318 h 318"/>
              <a:gd name="T50" fmla="*/ 3036 w 7456"/>
              <a:gd name="T51" fmla="*/ 318 h 318"/>
              <a:gd name="T52" fmla="*/ 3153 w 7456"/>
              <a:gd name="T53" fmla="*/ 318 h 318"/>
              <a:gd name="T54" fmla="*/ 3270 w 7456"/>
              <a:gd name="T55" fmla="*/ 318 h 318"/>
              <a:gd name="T56" fmla="*/ 3387 w 7456"/>
              <a:gd name="T57" fmla="*/ 318 h 318"/>
              <a:gd name="T58" fmla="*/ 3503 w 7456"/>
              <a:gd name="T59" fmla="*/ 318 h 318"/>
              <a:gd name="T60" fmla="*/ 3620 w 7456"/>
              <a:gd name="T61" fmla="*/ 318 h 318"/>
              <a:gd name="T62" fmla="*/ 3737 w 7456"/>
              <a:gd name="T63" fmla="*/ 318 h 318"/>
              <a:gd name="T64" fmla="*/ 3854 w 7456"/>
              <a:gd name="T65" fmla="*/ 318 h 318"/>
              <a:gd name="T66" fmla="*/ 3971 w 7456"/>
              <a:gd name="T67" fmla="*/ 318 h 318"/>
              <a:gd name="T68" fmla="*/ 4088 w 7456"/>
              <a:gd name="T69" fmla="*/ 318 h 318"/>
              <a:gd name="T70" fmla="*/ 4204 w 7456"/>
              <a:gd name="T71" fmla="*/ 318 h 318"/>
              <a:gd name="T72" fmla="*/ 4321 w 7456"/>
              <a:gd name="T73" fmla="*/ 318 h 318"/>
              <a:gd name="T74" fmla="*/ 4438 w 7456"/>
              <a:gd name="T75" fmla="*/ 318 h 318"/>
              <a:gd name="T76" fmla="*/ 4555 w 7456"/>
              <a:gd name="T77" fmla="*/ 318 h 318"/>
              <a:gd name="T78" fmla="*/ 4672 w 7456"/>
              <a:gd name="T79" fmla="*/ 318 h 318"/>
              <a:gd name="T80" fmla="*/ 4788 w 7456"/>
              <a:gd name="T81" fmla="*/ 318 h 318"/>
              <a:gd name="T82" fmla="*/ 4905 w 7456"/>
              <a:gd name="T83" fmla="*/ 318 h 318"/>
              <a:gd name="T84" fmla="*/ 5022 w 7456"/>
              <a:gd name="T85" fmla="*/ 318 h 318"/>
              <a:gd name="T86" fmla="*/ 5139 w 7456"/>
              <a:gd name="T87" fmla="*/ 318 h 318"/>
              <a:gd name="T88" fmla="*/ 5256 w 7456"/>
              <a:gd name="T89" fmla="*/ 318 h 318"/>
              <a:gd name="T90" fmla="*/ 5372 w 7456"/>
              <a:gd name="T91" fmla="*/ 318 h 318"/>
              <a:gd name="T92" fmla="*/ 5489 w 7456"/>
              <a:gd name="T93" fmla="*/ 318 h 318"/>
              <a:gd name="T94" fmla="*/ 5606 w 7456"/>
              <a:gd name="T95" fmla="*/ 318 h 318"/>
              <a:gd name="T96" fmla="*/ 5723 w 7456"/>
              <a:gd name="T97" fmla="*/ 318 h 318"/>
              <a:gd name="T98" fmla="*/ 5840 w 7456"/>
              <a:gd name="T99" fmla="*/ 318 h 318"/>
              <a:gd name="T100" fmla="*/ 5957 w 7456"/>
              <a:gd name="T101" fmla="*/ 318 h 318"/>
              <a:gd name="T102" fmla="*/ 6073 w 7456"/>
              <a:gd name="T103" fmla="*/ 318 h 318"/>
              <a:gd name="T104" fmla="*/ 6190 w 7456"/>
              <a:gd name="T105" fmla="*/ 318 h 318"/>
              <a:gd name="T106" fmla="*/ 6307 w 7456"/>
              <a:gd name="T107" fmla="*/ 318 h 318"/>
              <a:gd name="T108" fmla="*/ 6424 w 7456"/>
              <a:gd name="T109" fmla="*/ 318 h 318"/>
              <a:gd name="T110" fmla="*/ 6541 w 7456"/>
              <a:gd name="T111" fmla="*/ 318 h 318"/>
              <a:gd name="T112" fmla="*/ 6657 w 7456"/>
              <a:gd name="T113" fmla="*/ 318 h 318"/>
              <a:gd name="T114" fmla="*/ 6774 w 7456"/>
              <a:gd name="T115" fmla="*/ 318 h 318"/>
              <a:gd name="T116" fmla="*/ 6891 w 7456"/>
              <a:gd name="T117" fmla="*/ 318 h 318"/>
              <a:gd name="T118" fmla="*/ 7008 w 7456"/>
              <a:gd name="T119" fmla="*/ 318 h 318"/>
              <a:gd name="T120" fmla="*/ 7125 w 7456"/>
              <a:gd name="T121" fmla="*/ 59 h 318"/>
              <a:gd name="T122" fmla="*/ 7241 w 7456"/>
              <a:gd name="T123" fmla="*/ 318 h 318"/>
              <a:gd name="T124" fmla="*/ 7358 w 7456"/>
              <a:gd name="T125"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56" h="318">
                <a:moveTo>
                  <a:pt x="0" y="318"/>
                </a:moveTo>
                <a:lnTo>
                  <a:pt x="1" y="318"/>
                </a:lnTo>
                <a:lnTo>
                  <a:pt x="2" y="318"/>
                </a:lnTo>
                <a:lnTo>
                  <a:pt x="3" y="318"/>
                </a:lnTo>
                <a:lnTo>
                  <a:pt x="4" y="318"/>
                </a:lnTo>
                <a:lnTo>
                  <a:pt x="5" y="318"/>
                </a:lnTo>
                <a:lnTo>
                  <a:pt x="6" y="318"/>
                </a:lnTo>
                <a:lnTo>
                  <a:pt x="7" y="318"/>
                </a:lnTo>
                <a:lnTo>
                  <a:pt x="8" y="318"/>
                </a:lnTo>
                <a:lnTo>
                  <a:pt x="9" y="318"/>
                </a:lnTo>
                <a:lnTo>
                  <a:pt x="10" y="318"/>
                </a:lnTo>
                <a:lnTo>
                  <a:pt x="11" y="318"/>
                </a:lnTo>
                <a:lnTo>
                  <a:pt x="11" y="318"/>
                </a:lnTo>
                <a:lnTo>
                  <a:pt x="12" y="318"/>
                </a:lnTo>
                <a:lnTo>
                  <a:pt x="13" y="318"/>
                </a:lnTo>
                <a:lnTo>
                  <a:pt x="14" y="318"/>
                </a:lnTo>
                <a:lnTo>
                  <a:pt x="15" y="318"/>
                </a:lnTo>
                <a:lnTo>
                  <a:pt x="16" y="318"/>
                </a:lnTo>
                <a:lnTo>
                  <a:pt x="17" y="318"/>
                </a:lnTo>
                <a:lnTo>
                  <a:pt x="18" y="318"/>
                </a:lnTo>
                <a:lnTo>
                  <a:pt x="19" y="318"/>
                </a:lnTo>
                <a:lnTo>
                  <a:pt x="20" y="318"/>
                </a:lnTo>
                <a:lnTo>
                  <a:pt x="21" y="318"/>
                </a:lnTo>
                <a:lnTo>
                  <a:pt x="22" y="318"/>
                </a:lnTo>
                <a:lnTo>
                  <a:pt x="23" y="318"/>
                </a:lnTo>
                <a:lnTo>
                  <a:pt x="24" y="318"/>
                </a:lnTo>
                <a:lnTo>
                  <a:pt x="25" y="318"/>
                </a:lnTo>
                <a:lnTo>
                  <a:pt x="25" y="318"/>
                </a:lnTo>
                <a:lnTo>
                  <a:pt x="26" y="318"/>
                </a:lnTo>
                <a:lnTo>
                  <a:pt x="27" y="318"/>
                </a:lnTo>
                <a:lnTo>
                  <a:pt x="28" y="318"/>
                </a:lnTo>
                <a:lnTo>
                  <a:pt x="29" y="318"/>
                </a:lnTo>
                <a:lnTo>
                  <a:pt x="30" y="318"/>
                </a:lnTo>
                <a:lnTo>
                  <a:pt x="31" y="318"/>
                </a:lnTo>
                <a:lnTo>
                  <a:pt x="32" y="318"/>
                </a:lnTo>
                <a:lnTo>
                  <a:pt x="33" y="318"/>
                </a:lnTo>
                <a:lnTo>
                  <a:pt x="34" y="318"/>
                </a:lnTo>
                <a:lnTo>
                  <a:pt x="35" y="318"/>
                </a:lnTo>
                <a:lnTo>
                  <a:pt x="36" y="318"/>
                </a:lnTo>
                <a:lnTo>
                  <a:pt x="37" y="318"/>
                </a:lnTo>
                <a:lnTo>
                  <a:pt x="38" y="318"/>
                </a:lnTo>
                <a:lnTo>
                  <a:pt x="39" y="318"/>
                </a:lnTo>
                <a:lnTo>
                  <a:pt x="39" y="318"/>
                </a:lnTo>
                <a:lnTo>
                  <a:pt x="40" y="318"/>
                </a:lnTo>
                <a:lnTo>
                  <a:pt x="41" y="318"/>
                </a:lnTo>
                <a:lnTo>
                  <a:pt x="42" y="318"/>
                </a:lnTo>
                <a:lnTo>
                  <a:pt x="43" y="318"/>
                </a:lnTo>
                <a:lnTo>
                  <a:pt x="44" y="318"/>
                </a:lnTo>
                <a:lnTo>
                  <a:pt x="45" y="318"/>
                </a:lnTo>
                <a:lnTo>
                  <a:pt x="46" y="318"/>
                </a:lnTo>
                <a:lnTo>
                  <a:pt x="47" y="318"/>
                </a:lnTo>
                <a:lnTo>
                  <a:pt x="48" y="318"/>
                </a:lnTo>
                <a:lnTo>
                  <a:pt x="49" y="318"/>
                </a:lnTo>
                <a:lnTo>
                  <a:pt x="50" y="318"/>
                </a:lnTo>
                <a:lnTo>
                  <a:pt x="51" y="318"/>
                </a:lnTo>
                <a:lnTo>
                  <a:pt x="52" y="318"/>
                </a:lnTo>
                <a:lnTo>
                  <a:pt x="53" y="318"/>
                </a:lnTo>
                <a:lnTo>
                  <a:pt x="53" y="318"/>
                </a:lnTo>
                <a:lnTo>
                  <a:pt x="54" y="318"/>
                </a:lnTo>
                <a:lnTo>
                  <a:pt x="55" y="318"/>
                </a:lnTo>
                <a:lnTo>
                  <a:pt x="56" y="318"/>
                </a:lnTo>
                <a:lnTo>
                  <a:pt x="57" y="318"/>
                </a:lnTo>
                <a:lnTo>
                  <a:pt x="58" y="318"/>
                </a:lnTo>
                <a:lnTo>
                  <a:pt x="59" y="318"/>
                </a:lnTo>
                <a:lnTo>
                  <a:pt x="60" y="318"/>
                </a:lnTo>
                <a:lnTo>
                  <a:pt x="61" y="318"/>
                </a:lnTo>
                <a:lnTo>
                  <a:pt x="62" y="318"/>
                </a:lnTo>
                <a:lnTo>
                  <a:pt x="63" y="318"/>
                </a:lnTo>
                <a:lnTo>
                  <a:pt x="64" y="318"/>
                </a:lnTo>
                <a:lnTo>
                  <a:pt x="65" y="318"/>
                </a:lnTo>
                <a:lnTo>
                  <a:pt x="66" y="318"/>
                </a:lnTo>
                <a:lnTo>
                  <a:pt x="67" y="318"/>
                </a:lnTo>
                <a:lnTo>
                  <a:pt x="68" y="318"/>
                </a:lnTo>
                <a:lnTo>
                  <a:pt x="68" y="318"/>
                </a:lnTo>
                <a:lnTo>
                  <a:pt x="69" y="318"/>
                </a:lnTo>
                <a:lnTo>
                  <a:pt x="70" y="318"/>
                </a:lnTo>
                <a:lnTo>
                  <a:pt x="71" y="318"/>
                </a:lnTo>
                <a:lnTo>
                  <a:pt x="72" y="318"/>
                </a:lnTo>
                <a:lnTo>
                  <a:pt x="73" y="318"/>
                </a:lnTo>
                <a:lnTo>
                  <a:pt x="74" y="318"/>
                </a:lnTo>
                <a:lnTo>
                  <a:pt x="75" y="318"/>
                </a:lnTo>
                <a:lnTo>
                  <a:pt x="76" y="318"/>
                </a:lnTo>
                <a:lnTo>
                  <a:pt x="77" y="318"/>
                </a:lnTo>
                <a:lnTo>
                  <a:pt x="78" y="318"/>
                </a:lnTo>
                <a:lnTo>
                  <a:pt x="79" y="318"/>
                </a:lnTo>
                <a:lnTo>
                  <a:pt x="80" y="318"/>
                </a:lnTo>
                <a:lnTo>
                  <a:pt x="81" y="318"/>
                </a:lnTo>
                <a:lnTo>
                  <a:pt x="82" y="318"/>
                </a:lnTo>
                <a:lnTo>
                  <a:pt x="82" y="318"/>
                </a:lnTo>
                <a:lnTo>
                  <a:pt x="83" y="318"/>
                </a:lnTo>
                <a:lnTo>
                  <a:pt x="84" y="318"/>
                </a:lnTo>
                <a:lnTo>
                  <a:pt x="85" y="318"/>
                </a:lnTo>
                <a:lnTo>
                  <a:pt x="86" y="318"/>
                </a:lnTo>
                <a:lnTo>
                  <a:pt x="87" y="318"/>
                </a:lnTo>
                <a:lnTo>
                  <a:pt x="88" y="318"/>
                </a:lnTo>
                <a:lnTo>
                  <a:pt x="89" y="318"/>
                </a:lnTo>
                <a:lnTo>
                  <a:pt x="90" y="318"/>
                </a:lnTo>
                <a:lnTo>
                  <a:pt x="91" y="318"/>
                </a:lnTo>
                <a:lnTo>
                  <a:pt x="92" y="318"/>
                </a:lnTo>
                <a:lnTo>
                  <a:pt x="93" y="318"/>
                </a:lnTo>
                <a:lnTo>
                  <a:pt x="94" y="318"/>
                </a:lnTo>
                <a:lnTo>
                  <a:pt x="95" y="318"/>
                </a:lnTo>
                <a:lnTo>
                  <a:pt x="96" y="318"/>
                </a:lnTo>
                <a:lnTo>
                  <a:pt x="96" y="318"/>
                </a:lnTo>
                <a:lnTo>
                  <a:pt x="97" y="318"/>
                </a:lnTo>
                <a:lnTo>
                  <a:pt x="98" y="318"/>
                </a:lnTo>
                <a:lnTo>
                  <a:pt x="99" y="318"/>
                </a:lnTo>
                <a:lnTo>
                  <a:pt x="100" y="318"/>
                </a:lnTo>
                <a:lnTo>
                  <a:pt x="101" y="318"/>
                </a:lnTo>
                <a:lnTo>
                  <a:pt x="102" y="318"/>
                </a:lnTo>
                <a:lnTo>
                  <a:pt x="103" y="318"/>
                </a:lnTo>
                <a:lnTo>
                  <a:pt x="104" y="318"/>
                </a:lnTo>
                <a:lnTo>
                  <a:pt x="105" y="318"/>
                </a:lnTo>
                <a:lnTo>
                  <a:pt x="106" y="318"/>
                </a:lnTo>
                <a:lnTo>
                  <a:pt x="107" y="318"/>
                </a:lnTo>
                <a:lnTo>
                  <a:pt x="108" y="318"/>
                </a:lnTo>
                <a:lnTo>
                  <a:pt x="109" y="318"/>
                </a:lnTo>
                <a:lnTo>
                  <a:pt x="110" y="318"/>
                </a:lnTo>
                <a:lnTo>
                  <a:pt x="110" y="318"/>
                </a:lnTo>
                <a:lnTo>
                  <a:pt x="111" y="318"/>
                </a:lnTo>
                <a:lnTo>
                  <a:pt x="112" y="318"/>
                </a:lnTo>
                <a:lnTo>
                  <a:pt x="113" y="318"/>
                </a:lnTo>
                <a:lnTo>
                  <a:pt x="114" y="318"/>
                </a:lnTo>
                <a:lnTo>
                  <a:pt x="115" y="318"/>
                </a:lnTo>
                <a:lnTo>
                  <a:pt x="116" y="318"/>
                </a:lnTo>
                <a:lnTo>
                  <a:pt x="117" y="318"/>
                </a:lnTo>
                <a:lnTo>
                  <a:pt x="118" y="318"/>
                </a:lnTo>
                <a:lnTo>
                  <a:pt x="119" y="318"/>
                </a:lnTo>
                <a:lnTo>
                  <a:pt x="120" y="318"/>
                </a:lnTo>
                <a:lnTo>
                  <a:pt x="121" y="318"/>
                </a:lnTo>
                <a:lnTo>
                  <a:pt x="122" y="318"/>
                </a:lnTo>
                <a:lnTo>
                  <a:pt x="123" y="318"/>
                </a:lnTo>
                <a:lnTo>
                  <a:pt x="124" y="318"/>
                </a:lnTo>
                <a:lnTo>
                  <a:pt x="124" y="318"/>
                </a:lnTo>
                <a:lnTo>
                  <a:pt x="125" y="318"/>
                </a:lnTo>
                <a:lnTo>
                  <a:pt x="126" y="318"/>
                </a:lnTo>
                <a:lnTo>
                  <a:pt x="127" y="318"/>
                </a:lnTo>
                <a:lnTo>
                  <a:pt x="128" y="318"/>
                </a:lnTo>
                <a:lnTo>
                  <a:pt x="129" y="318"/>
                </a:lnTo>
                <a:lnTo>
                  <a:pt x="130" y="318"/>
                </a:lnTo>
                <a:lnTo>
                  <a:pt x="131" y="318"/>
                </a:lnTo>
                <a:lnTo>
                  <a:pt x="132" y="318"/>
                </a:lnTo>
                <a:lnTo>
                  <a:pt x="133" y="318"/>
                </a:lnTo>
                <a:lnTo>
                  <a:pt x="134" y="318"/>
                </a:lnTo>
                <a:lnTo>
                  <a:pt x="135" y="318"/>
                </a:lnTo>
                <a:lnTo>
                  <a:pt x="136" y="318"/>
                </a:lnTo>
                <a:lnTo>
                  <a:pt x="137" y="318"/>
                </a:lnTo>
                <a:lnTo>
                  <a:pt x="138" y="318"/>
                </a:lnTo>
                <a:lnTo>
                  <a:pt x="139" y="318"/>
                </a:lnTo>
                <a:lnTo>
                  <a:pt x="139" y="318"/>
                </a:lnTo>
                <a:lnTo>
                  <a:pt x="140" y="318"/>
                </a:lnTo>
                <a:lnTo>
                  <a:pt x="141" y="318"/>
                </a:lnTo>
                <a:lnTo>
                  <a:pt x="142" y="318"/>
                </a:lnTo>
                <a:lnTo>
                  <a:pt x="143" y="318"/>
                </a:lnTo>
                <a:lnTo>
                  <a:pt x="144" y="318"/>
                </a:lnTo>
                <a:lnTo>
                  <a:pt x="145" y="318"/>
                </a:lnTo>
                <a:lnTo>
                  <a:pt x="146" y="318"/>
                </a:lnTo>
                <a:lnTo>
                  <a:pt x="147" y="318"/>
                </a:lnTo>
                <a:lnTo>
                  <a:pt x="148" y="318"/>
                </a:lnTo>
                <a:lnTo>
                  <a:pt x="149" y="318"/>
                </a:lnTo>
                <a:lnTo>
                  <a:pt x="150" y="318"/>
                </a:lnTo>
                <a:lnTo>
                  <a:pt x="151" y="318"/>
                </a:lnTo>
                <a:lnTo>
                  <a:pt x="152" y="318"/>
                </a:lnTo>
                <a:lnTo>
                  <a:pt x="153" y="318"/>
                </a:lnTo>
                <a:lnTo>
                  <a:pt x="153" y="318"/>
                </a:lnTo>
                <a:lnTo>
                  <a:pt x="154" y="318"/>
                </a:lnTo>
                <a:lnTo>
                  <a:pt x="155" y="318"/>
                </a:lnTo>
                <a:lnTo>
                  <a:pt x="156" y="318"/>
                </a:lnTo>
                <a:lnTo>
                  <a:pt x="157" y="318"/>
                </a:lnTo>
                <a:lnTo>
                  <a:pt x="158" y="318"/>
                </a:lnTo>
                <a:lnTo>
                  <a:pt x="159" y="318"/>
                </a:lnTo>
                <a:lnTo>
                  <a:pt x="160" y="318"/>
                </a:lnTo>
                <a:lnTo>
                  <a:pt x="161" y="318"/>
                </a:lnTo>
                <a:lnTo>
                  <a:pt x="162" y="318"/>
                </a:lnTo>
                <a:lnTo>
                  <a:pt x="163" y="318"/>
                </a:lnTo>
                <a:lnTo>
                  <a:pt x="164" y="318"/>
                </a:lnTo>
                <a:lnTo>
                  <a:pt x="165" y="318"/>
                </a:lnTo>
                <a:lnTo>
                  <a:pt x="166" y="318"/>
                </a:lnTo>
                <a:lnTo>
                  <a:pt x="167" y="318"/>
                </a:lnTo>
                <a:lnTo>
                  <a:pt x="167" y="318"/>
                </a:lnTo>
                <a:lnTo>
                  <a:pt x="168" y="318"/>
                </a:lnTo>
                <a:lnTo>
                  <a:pt x="169" y="318"/>
                </a:lnTo>
                <a:lnTo>
                  <a:pt x="170" y="318"/>
                </a:lnTo>
                <a:lnTo>
                  <a:pt x="171" y="318"/>
                </a:lnTo>
                <a:lnTo>
                  <a:pt x="172" y="318"/>
                </a:lnTo>
                <a:lnTo>
                  <a:pt x="173" y="318"/>
                </a:lnTo>
                <a:lnTo>
                  <a:pt x="174" y="318"/>
                </a:lnTo>
                <a:lnTo>
                  <a:pt x="175" y="318"/>
                </a:lnTo>
                <a:lnTo>
                  <a:pt x="176" y="318"/>
                </a:lnTo>
                <a:lnTo>
                  <a:pt x="177" y="318"/>
                </a:lnTo>
                <a:lnTo>
                  <a:pt x="178" y="318"/>
                </a:lnTo>
                <a:lnTo>
                  <a:pt x="179" y="318"/>
                </a:lnTo>
                <a:lnTo>
                  <a:pt x="180" y="318"/>
                </a:lnTo>
                <a:lnTo>
                  <a:pt x="181" y="318"/>
                </a:lnTo>
                <a:lnTo>
                  <a:pt x="181" y="318"/>
                </a:lnTo>
                <a:lnTo>
                  <a:pt x="182" y="318"/>
                </a:lnTo>
                <a:lnTo>
                  <a:pt x="183" y="318"/>
                </a:lnTo>
                <a:lnTo>
                  <a:pt x="184" y="318"/>
                </a:lnTo>
                <a:lnTo>
                  <a:pt x="185" y="318"/>
                </a:lnTo>
                <a:lnTo>
                  <a:pt x="186" y="318"/>
                </a:lnTo>
                <a:lnTo>
                  <a:pt x="187" y="318"/>
                </a:lnTo>
                <a:lnTo>
                  <a:pt x="188" y="318"/>
                </a:lnTo>
                <a:lnTo>
                  <a:pt x="189" y="318"/>
                </a:lnTo>
                <a:lnTo>
                  <a:pt x="190" y="318"/>
                </a:lnTo>
                <a:lnTo>
                  <a:pt x="191" y="318"/>
                </a:lnTo>
                <a:lnTo>
                  <a:pt x="192" y="318"/>
                </a:lnTo>
                <a:lnTo>
                  <a:pt x="193" y="318"/>
                </a:lnTo>
                <a:lnTo>
                  <a:pt x="194" y="318"/>
                </a:lnTo>
                <a:lnTo>
                  <a:pt x="195" y="318"/>
                </a:lnTo>
                <a:lnTo>
                  <a:pt x="195" y="318"/>
                </a:lnTo>
                <a:lnTo>
                  <a:pt x="196" y="318"/>
                </a:lnTo>
                <a:lnTo>
                  <a:pt x="197" y="318"/>
                </a:lnTo>
                <a:lnTo>
                  <a:pt x="198" y="318"/>
                </a:lnTo>
                <a:lnTo>
                  <a:pt x="199" y="318"/>
                </a:lnTo>
                <a:lnTo>
                  <a:pt x="200" y="318"/>
                </a:lnTo>
                <a:lnTo>
                  <a:pt x="201" y="318"/>
                </a:lnTo>
                <a:lnTo>
                  <a:pt x="202" y="318"/>
                </a:lnTo>
                <a:lnTo>
                  <a:pt x="203" y="318"/>
                </a:lnTo>
                <a:lnTo>
                  <a:pt x="204" y="318"/>
                </a:lnTo>
                <a:lnTo>
                  <a:pt x="205" y="318"/>
                </a:lnTo>
                <a:lnTo>
                  <a:pt x="206" y="318"/>
                </a:lnTo>
                <a:lnTo>
                  <a:pt x="207" y="318"/>
                </a:lnTo>
                <a:lnTo>
                  <a:pt x="208" y="318"/>
                </a:lnTo>
                <a:lnTo>
                  <a:pt x="209" y="318"/>
                </a:lnTo>
                <a:lnTo>
                  <a:pt x="210" y="318"/>
                </a:lnTo>
                <a:lnTo>
                  <a:pt x="210" y="318"/>
                </a:lnTo>
                <a:lnTo>
                  <a:pt x="211" y="318"/>
                </a:lnTo>
                <a:lnTo>
                  <a:pt x="212" y="318"/>
                </a:lnTo>
                <a:lnTo>
                  <a:pt x="213" y="318"/>
                </a:lnTo>
                <a:lnTo>
                  <a:pt x="214" y="318"/>
                </a:lnTo>
                <a:lnTo>
                  <a:pt x="215" y="318"/>
                </a:lnTo>
                <a:lnTo>
                  <a:pt x="216" y="318"/>
                </a:lnTo>
                <a:lnTo>
                  <a:pt x="217" y="318"/>
                </a:lnTo>
                <a:lnTo>
                  <a:pt x="218" y="318"/>
                </a:lnTo>
                <a:lnTo>
                  <a:pt x="219" y="318"/>
                </a:lnTo>
                <a:lnTo>
                  <a:pt x="220" y="318"/>
                </a:lnTo>
                <a:lnTo>
                  <a:pt x="221" y="318"/>
                </a:lnTo>
                <a:lnTo>
                  <a:pt x="222" y="318"/>
                </a:lnTo>
                <a:lnTo>
                  <a:pt x="223" y="318"/>
                </a:lnTo>
                <a:lnTo>
                  <a:pt x="224" y="318"/>
                </a:lnTo>
                <a:lnTo>
                  <a:pt x="224" y="318"/>
                </a:lnTo>
                <a:lnTo>
                  <a:pt x="225" y="318"/>
                </a:lnTo>
                <a:lnTo>
                  <a:pt x="226" y="318"/>
                </a:lnTo>
                <a:lnTo>
                  <a:pt x="227" y="318"/>
                </a:lnTo>
                <a:lnTo>
                  <a:pt x="228" y="318"/>
                </a:lnTo>
                <a:lnTo>
                  <a:pt x="229" y="318"/>
                </a:lnTo>
                <a:lnTo>
                  <a:pt x="230" y="318"/>
                </a:lnTo>
                <a:lnTo>
                  <a:pt x="231" y="318"/>
                </a:lnTo>
                <a:lnTo>
                  <a:pt x="232" y="318"/>
                </a:lnTo>
                <a:lnTo>
                  <a:pt x="233" y="318"/>
                </a:lnTo>
                <a:lnTo>
                  <a:pt x="234" y="318"/>
                </a:lnTo>
                <a:lnTo>
                  <a:pt x="235" y="318"/>
                </a:lnTo>
                <a:lnTo>
                  <a:pt x="236" y="318"/>
                </a:lnTo>
                <a:lnTo>
                  <a:pt x="237" y="318"/>
                </a:lnTo>
                <a:lnTo>
                  <a:pt x="238" y="318"/>
                </a:lnTo>
                <a:lnTo>
                  <a:pt x="238" y="318"/>
                </a:lnTo>
                <a:lnTo>
                  <a:pt x="239" y="318"/>
                </a:lnTo>
                <a:lnTo>
                  <a:pt x="240" y="318"/>
                </a:lnTo>
                <a:lnTo>
                  <a:pt x="241" y="318"/>
                </a:lnTo>
                <a:lnTo>
                  <a:pt x="242" y="318"/>
                </a:lnTo>
                <a:lnTo>
                  <a:pt x="243" y="318"/>
                </a:lnTo>
                <a:lnTo>
                  <a:pt x="244" y="318"/>
                </a:lnTo>
                <a:lnTo>
                  <a:pt x="245" y="318"/>
                </a:lnTo>
                <a:lnTo>
                  <a:pt x="246" y="318"/>
                </a:lnTo>
                <a:lnTo>
                  <a:pt x="247" y="318"/>
                </a:lnTo>
                <a:lnTo>
                  <a:pt x="248" y="318"/>
                </a:lnTo>
                <a:lnTo>
                  <a:pt x="249" y="318"/>
                </a:lnTo>
                <a:lnTo>
                  <a:pt x="250" y="318"/>
                </a:lnTo>
                <a:lnTo>
                  <a:pt x="251" y="318"/>
                </a:lnTo>
                <a:lnTo>
                  <a:pt x="252" y="318"/>
                </a:lnTo>
                <a:lnTo>
                  <a:pt x="252" y="318"/>
                </a:lnTo>
                <a:lnTo>
                  <a:pt x="253" y="318"/>
                </a:lnTo>
                <a:lnTo>
                  <a:pt x="254" y="318"/>
                </a:lnTo>
                <a:lnTo>
                  <a:pt x="255" y="318"/>
                </a:lnTo>
                <a:lnTo>
                  <a:pt x="256" y="318"/>
                </a:lnTo>
                <a:lnTo>
                  <a:pt x="257" y="318"/>
                </a:lnTo>
                <a:lnTo>
                  <a:pt x="258" y="318"/>
                </a:lnTo>
                <a:lnTo>
                  <a:pt x="259" y="318"/>
                </a:lnTo>
                <a:lnTo>
                  <a:pt x="260" y="318"/>
                </a:lnTo>
                <a:lnTo>
                  <a:pt x="261" y="318"/>
                </a:lnTo>
                <a:lnTo>
                  <a:pt x="262" y="318"/>
                </a:lnTo>
                <a:lnTo>
                  <a:pt x="263" y="318"/>
                </a:lnTo>
                <a:lnTo>
                  <a:pt x="264" y="318"/>
                </a:lnTo>
                <a:lnTo>
                  <a:pt x="265" y="318"/>
                </a:lnTo>
                <a:lnTo>
                  <a:pt x="266" y="318"/>
                </a:lnTo>
                <a:lnTo>
                  <a:pt x="266" y="318"/>
                </a:lnTo>
                <a:lnTo>
                  <a:pt x="267" y="318"/>
                </a:lnTo>
                <a:lnTo>
                  <a:pt x="268" y="318"/>
                </a:lnTo>
                <a:lnTo>
                  <a:pt x="269" y="318"/>
                </a:lnTo>
                <a:lnTo>
                  <a:pt x="270" y="318"/>
                </a:lnTo>
                <a:lnTo>
                  <a:pt x="271" y="318"/>
                </a:lnTo>
                <a:lnTo>
                  <a:pt x="272" y="318"/>
                </a:lnTo>
                <a:lnTo>
                  <a:pt x="273" y="318"/>
                </a:lnTo>
                <a:lnTo>
                  <a:pt x="274" y="318"/>
                </a:lnTo>
                <a:lnTo>
                  <a:pt x="275" y="318"/>
                </a:lnTo>
                <a:lnTo>
                  <a:pt x="276" y="318"/>
                </a:lnTo>
                <a:lnTo>
                  <a:pt x="277" y="318"/>
                </a:lnTo>
                <a:lnTo>
                  <a:pt x="278" y="318"/>
                </a:lnTo>
                <a:lnTo>
                  <a:pt x="279" y="318"/>
                </a:lnTo>
                <a:lnTo>
                  <a:pt x="280" y="318"/>
                </a:lnTo>
                <a:lnTo>
                  <a:pt x="281" y="318"/>
                </a:lnTo>
                <a:lnTo>
                  <a:pt x="281" y="318"/>
                </a:lnTo>
                <a:lnTo>
                  <a:pt x="282" y="318"/>
                </a:lnTo>
                <a:lnTo>
                  <a:pt x="283" y="318"/>
                </a:lnTo>
                <a:lnTo>
                  <a:pt x="284" y="318"/>
                </a:lnTo>
                <a:lnTo>
                  <a:pt x="285" y="318"/>
                </a:lnTo>
                <a:lnTo>
                  <a:pt x="286" y="318"/>
                </a:lnTo>
                <a:lnTo>
                  <a:pt x="287" y="318"/>
                </a:lnTo>
                <a:lnTo>
                  <a:pt x="288" y="318"/>
                </a:lnTo>
                <a:lnTo>
                  <a:pt x="289" y="318"/>
                </a:lnTo>
                <a:lnTo>
                  <a:pt x="290" y="318"/>
                </a:lnTo>
                <a:lnTo>
                  <a:pt x="291" y="318"/>
                </a:lnTo>
                <a:lnTo>
                  <a:pt x="292" y="318"/>
                </a:lnTo>
                <a:lnTo>
                  <a:pt x="293" y="318"/>
                </a:lnTo>
                <a:lnTo>
                  <a:pt x="294" y="318"/>
                </a:lnTo>
                <a:lnTo>
                  <a:pt x="295" y="318"/>
                </a:lnTo>
                <a:lnTo>
                  <a:pt x="295" y="318"/>
                </a:lnTo>
                <a:lnTo>
                  <a:pt x="296" y="318"/>
                </a:lnTo>
                <a:lnTo>
                  <a:pt x="297" y="318"/>
                </a:lnTo>
                <a:lnTo>
                  <a:pt x="298" y="318"/>
                </a:lnTo>
                <a:lnTo>
                  <a:pt x="299" y="318"/>
                </a:lnTo>
                <a:lnTo>
                  <a:pt x="300" y="318"/>
                </a:lnTo>
                <a:lnTo>
                  <a:pt x="301" y="318"/>
                </a:lnTo>
                <a:lnTo>
                  <a:pt x="302" y="318"/>
                </a:lnTo>
                <a:lnTo>
                  <a:pt x="303" y="318"/>
                </a:lnTo>
                <a:lnTo>
                  <a:pt x="304" y="318"/>
                </a:lnTo>
                <a:lnTo>
                  <a:pt x="305" y="318"/>
                </a:lnTo>
                <a:lnTo>
                  <a:pt x="306" y="318"/>
                </a:lnTo>
                <a:lnTo>
                  <a:pt x="307" y="318"/>
                </a:lnTo>
                <a:lnTo>
                  <a:pt x="308" y="318"/>
                </a:lnTo>
                <a:lnTo>
                  <a:pt x="309" y="318"/>
                </a:lnTo>
                <a:lnTo>
                  <a:pt x="309" y="318"/>
                </a:lnTo>
                <a:lnTo>
                  <a:pt x="310" y="318"/>
                </a:lnTo>
                <a:lnTo>
                  <a:pt x="311" y="318"/>
                </a:lnTo>
                <a:lnTo>
                  <a:pt x="312" y="318"/>
                </a:lnTo>
                <a:lnTo>
                  <a:pt x="313" y="318"/>
                </a:lnTo>
                <a:lnTo>
                  <a:pt x="314" y="318"/>
                </a:lnTo>
                <a:lnTo>
                  <a:pt x="315" y="318"/>
                </a:lnTo>
                <a:lnTo>
                  <a:pt x="316" y="318"/>
                </a:lnTo>
                <a:lnTo>
                  <a:pt x="317" y="318"/>
                </a:lnTo>
                <a:lnTo>
                  <a:pt x="318" y="318"/>
                </a:lnTo>
                <a:lnTo>
                  <a:pt x="319" y="318"/>
                </a:lnTo>
                <a:lnTo>
                  <a:pt x="320" y="318"/>
                </a:lnTo>
                <a:lnTo>
                  <a:pt x="321" y="318"/>
                </a:lnTo>
                <a:lnTo>
                  <a:pt x="322" y="318"/>
                </a:lnTo>
                <a:lnTo>
                  <a:pt x="323" y="318"/>
                </a:lnTo>
                <a:lnTo>
                  <a:pt x="323" y="318"/>
                </a:lnTo>
                <a:lnTo>
                  <a:pt x="324" y="318"/>
                </a:lnTo>
                <a:lnTo>
                  <a:pt x="325" y="318"/>
                </a:lnTo>
                <a:lnTo>
                  <a:pt x="326" y="318"/>
                </a:lnTo>
                <a:lnTo>
                  <a:pt x="327" y="318"/>
                </a:lnTo>
                <a:lnTo>
                  <a:pt x="328" y="318"/>
                </a:lnTo>
                <a:lnTo>
                  <a:pt x="329" y="318"/>
                </a:lnTo>
                <a:lnTo>
                  <a:pt x="330" y="318"/>
                </a:lnTo>
                <a:lnTo>
                  <a:pt x="331" y="318"/>
                </a:lnTo>
                <a:lnTo>
                  <a:pt x="332" y="318"/>
                </a:lnTo>
                <a:lnTo>
                  <a:pt x="333" y="318"/>
                </a:lnTo>
                <a:lnTo>
                  <a:pt x="334" y="318"/>
                </a:lnTo>
                <a:lnTo>
                  <a:pt x="335" y="318"/>
                </a:lnTo>
                <a:lnTo>
                  <a:pt x="336" y="318"/>
                </a:lnTo>
                <a:lnTo>
                  <a:pt x="337" y="318"/>
                </a:lnTo>
                <a:lnTo>
                  <a:pt x="337" y="318"/>
                </a:lnTo>
                <a:lnTo>
                  <a:pt x="338" y="318"/>
                </a:lnTo>
                <a:lnTo>
                  <a:pt x="339" y="318"/>
                </a:lnTo>
                <a:lnTo>
                  <a:pt x="340" y="318"/>
                </a:lnTo>
                <a:lnTo>
                  <a:pt x="341" y="318"/>
                </a:lnTo>
                <a:lnTo>
                  <a:pt x="342" y="318"/>
                </a:lnTo>
                <a:lnTo>
                  <a:pt x="343" y="318"/>
                </a:lnTo>
                <a:lnTo>
                  <a:pt x="344" y="318"/>
                </a:lnTo>
                <a:lnTo>
                  <a:pt x="345" y="318"/>
                </a:lnTo>
                <a:lnTo>
                  <a:pt x="346" y="318"/>
                </a:lnTo>
                <a:lnTo>
                  <a:pt x="347" y="318"/>
                </a:lnTo>
                <a:lnTo>
                  <a:pt x="348" y="318"/>
                </a:lnTo>
                <a:lnTo>
                  <a:pt x="349" y="318"/>
                </a:lnTo>
                <a:lnTo>
                  <a:pt x="350" y="318"/>
                </a:lnTo>
                <a:lnTo>
                  <a:pt x="351" y="318"/>
                </a:lnTo>
                <a:lnTo>
                  <a:pt x="352" y="318"/>
                </a:lnTo>
                <a:lnTo>
                  <a:pt x="352" y="318"/>
                </a:lnTo>
                <a:lnTo>
                  <a:pt x="353" y="318"/>
                </a:lnTo>
                <a:lnTo>
                  <a:pt x="354" y="318"/>
                </a:lnTo>
                <a:lnTo>
                  <a:pt x="355" y="318"/>
                </a:lnTo>
                <a:lnTo>
                  <a:pt x="356" y="318"/>
                </a:lnTo>
                <a:lnTo>
                  <a:pt x="357" y="318"/>
                </a:lnTo>
                <a:lnTo>
                  <a:pt x="358" y="318"/>
                </a:lnTo>
                <a:lnTo>
                  <a:pt x="359" y="318"/>
                </a:lnTo>
                <a:lnTo>
                  <a:pt x="360" y="318"/>
                </a:lnTo>
                <a:lnTo>
                  <a:pt x="361" y="318"/>
                </a:lnTo>
                <a:lnTo>
                  <a:pt x="362" y="318"/>
                </a:lnTo>
                <a:lnTo>
                  <a:pt x="363" y="318"/>
                </a:lnTo>
                <a:lnTo>
                  <a:pt x="364" y="318"/>
                </a:lnTo>
                <a:lnTo>
                  <a:pt x="365" y="318"/>
                </a:lnTo>
                <a:lnTo>
                  <a:pt x="366" y="318"/>
                </a:lnTo>
                <a:lnTo>
                  <a:pt x="366" y="318"/>
                </a:lnTo>
                <a:lnTo>
                  <a:pt x="367" y="318"/>
                </a:lnTo>
                <a:lnTo>
                  <a:pt x="368" y="318"/>
                </a:lnTo>
                <a:lnTo>
                  <a:pt x="369" y="318"/>
                </a:lnTo>
                <a:lnTo>
                  <a:pt x="370" y="318"/>
                </a:lnTo>
                <a:lnTo>
                  <a:pt x="371" y="318"/>
                </a:lnTo>
                <a:lnTo>
                  <a:pt x="372" y="318"/>
                </a:lnTo>
                <a:lnTo>
                  <a:pt x="373" y="318"/>
                </a:lnTo>
                <a:lnTo>
                  <a:pt x="374" y="318"/>
                </a:lnTo>
                <a:lnTo>
                  <a:pt x="375" y="318"/>
                </a:lnTo>
                <a:lnTo>
                  <a:pt x="376" y="318"/>
                </a:lnTo>
                <a:lnTo>
                  <a:pt x="377" y="318"/>
                </a:lnTo>
                <a:lnTo>
                  <a:pt x="378" y="318"/>
                </a:lnTo>
                <a:lnTo>
                  <a:pt x="379" y="318"/>
                </a:lnTo>
                <a:lnTo>
                  <a:pt x="380" y="318"/>
                </a:lnTo>
                <a:lnTo>
                  <a:pt x="380" y="318"/>
                </a:lnTo>
                <a:lnTo>
                  <a:pt x="381" y="318"/>
                </a:lnTo>
                <a:lnTo>
                  <a:pt x="382" y="318"/>
                </a:lnTo>
                <a:lnTo>
                  <a:pt x="383" y="318"/>
                </a:lnTo>
                <a:lnTo>
                  <a:pt x="384" y="318"/>
                </a:lnTo>
                <a:lnTo>
                  <a:pt x="385" y="318"/>
                </a:lnTo>
                <a:lnTo>
                  <a:pt x="386" y="318"/>
                </a:lnTo>
                <a:lnTo>
                  <a:pt x="387" y="318"/>
                </a:lnTo>
                <a:lnTo>
                  <a:pt x="388" y="318"/>
                </a:lnTo>
                <a:lnTo>
                  <a:pt x="389" y="318"/>
                </a:lnTo>
                <a:lnTo>
                  <a:pt x="390" y="318"/>
                </a:lnTo>
                <a:lnTo>
                  <a:pt x="391" y="318"/>
                </a:lnTo>
                <a:lnTo>
                  <a:pt x="392" y="318"/>
                </a:lnTo>
                <a:lnTo>
                  <a:pt x="393" y="318"/>
                </a:lnTo>
                <a:lnTo>
                  <a:pt x="394" y="318"/>
                </a:lnTo>
                <a:lnTo>
                  <a:pt x="394" y="318"/>
                </a:lnTo>
                <a:lnTo>
                  <a:pt x="395" y="318"/>
                </a:lnTo>
                <a:lnTo>
                  <a:pt x="396" y="318"/>
                </a:lnTo>
                <a:lnTo>
                  <a:pt x="397" y="318"/>
                </a:lnTo>
                <a:lnTo>
                  <a:pt x="398" y="318"/>
                </a:lnTo>
                <a:lnTo>
                  <a:pt x="399" y="318"/>
                </a:lnTo>
                <a:lnTo>
                  <a:pt x="400" y="318"/>
                </a:lnTo>
                <a:lnTo>
                  <a:pt x="401" y="318"/>
                </a:lnTo>
                <a:lnTo>
                  <a:pt x="402" y="318"/>
                </a:lnTo>
                <a:lnTo>
                  <a:pt x="403" y="318"/>
                </a:lnTo>
                <a:lnTo>
                  <a:pt x="404" y="318"/>
                </a:lnTo>
                <a:lnTo>
                  <a:pt x="405" y="318"/>
                </a:lnTo>
                <a:lnTo>
                  <a:pt x="406" y="318"/>
                </a:lnTo>
                <a:lnTo>
                  <a:pt x="407" y="318"/>
                </a:lnTo>
                <a:lnTo>
                  <a:pt x="408" y="318"/>
                </a:lnTo>
                <a:lnTo>
                  <a:pt x="409" y="318"/>
                </a:lnTo>
                <a:lnTo>
                  <a:pt x="409" y="318"/>
                </a:lnTo>
                <a:lnTo>
                  <a:pt x="410" y="318"/>
                </a:lnTo>
                <a:lnTo>
                  <a:pt x="411" y="318"/>
                </a:lnTo>
                <a:lnTo>
                  <a:pt x="412" y="318"/>
                </a:lnTo>
                <a:lnTo>
                  <a:pt x="413" y="318"/>
                </a:lnTo>
                <a:lnTo>
                  <a:pt x="414" y="318"/>
                </a:lnTo>
                <a:lnTo>
                  <a:pt x="415" y="318"/>
                </a:lnTo>
                <a:lnTo>
                  <a:pt x="416" y="318"/>
                </a:lnTo>
                <a:lnTo>
                  <a:pt x="417" y="318"/>
                </a:lnTo>
                <a:lnTo>
                  <a:pt x="418" y="318"/>
                </a:lnTo>
                <a:lnTo>
                  <a:pt x="419" y="318"/>
                </a:lnTo>
                <a:lnTo>
                  <a:pt x="420" y="318"/>
                </a:lnTo>
                <a:lnTo>
                  <a:pt x="421" y="318"/>
                </a:lnTo>
                <a:lnTo>
                  <a:pt x="422" y="318"/>
                </a:lnTo>
                <a:lnTo>
                  <a:pt x="423" y="318"/>
                </a:lnTo>
                <a:lnTo>
                  <a:pt x="423" y="318"/>
                </a:lnTo>
                <a:lnTo>
                  <a:pt x="424" y="318"/>
                </a:lnTo>
                <a:lnTo>
                  <a:pt x="425" y="318"/>
                </a:lnTo>
                <a:lnTo>
                  <a:pt x="426" y="318"/>
                </a:lnTo>
                <a:lnTo>
                  <a:pt x="427" y="318"/>
                </a:lnTo>
                <a:lnTo>
                  <a:pt x="428" y="318"/>
                </a:lnTo>
                <a:lnTo>
                  <a:pt x="429" y="318"/>
                </a:lnTo>
                <a:lnTo>
                  <a:pt x="430" y="318"/>
                </a:lnTo>
                <a:lnTo>
                  <a:pt x="431" y="318"/>
                </a:lnTo>
                <a:lnTo>
                  <a:pt x="432" y="318"/>
                </a:lnTo>
                <a:lnTo>
                  <a:pt x="433" y="318"/>
                </a:lnTo>
                <a:lnTo>
                  <a:pt x="434" y="318"/>
                </a:lnTo>
                <a:lnTo>
                  <a:pt x="435" y="318"/>
                </a:lnTo>
                <a:lnTo>
                  <a:pt x="436" y="318"/>
                </a:lnTo>
                <a:lnTo>
                  <a:pt x="437" y="318"/>
                </a:lnTo>
                <a:lnTo>
                  <a:pt x="437" y="318"/>
                </a:lnTo>
                <a:lnTo>
                  <a:pt x="438" y="318"/>
                </a:lnTo>
                <a:lnTo>
                  <a:pt x="439" y="318"/>
                </a:lnTo>
                <a:lnTo>
                  <a:pt x="440" y="318"/>
                </a:lnTo>
                <a:lnTo>
                  <a:pt x="441" y="318"/>
                </a:lnTo>
                <a:lnTo>
                  <a:pt x="442" y="318"/>
                </a:lnTo>
                <a:lnTo>
                  <a:pt x="443" y="318"/>
                </a:lnTo>
                <a:lnTo>
                  <a:pt x="444" y="318"/>
                </a:lnTo>
                <a:lnTo>
                  <a:pt x="445" y="318"/>
                </a:lnTo>
                <a:lnTo>
                  <a:pt x="446" y="318"/>
                </a:lnTo>
                <a:lnTo>
                  <a:pt x="447" y="318"/>
                </a:lnTo>
                <a:lnTo>
                  <a:pt x="448" y="318"/>
                </a:lnTo>
                <a:lnTo>
                  <a:pt x="449" y="318"/>
                </a:lnTo>
                <a:lnTo>
                  <a:pt x="450" y="318"/>
                </a:lnTo>
                <a:lnTo>
                  <a:pt x="451" y="318"/>
                </a:lnTo>
                <a:lnTo>
                  <a:pt x="451" y="318"/>
                </a:lnTo>
                <a:lnTo>
                  <a:pt x="452" y="318"/>
                </a:lnTo>
                <a:lnTo>
                  <a:pt x="453" y="318"/>
                </a:lnTo>
                <a:lnTo>
                  <a:pt x="454" y="318"/>
                </a:lnTo>
                <a:lnTo>
                  <a:pt x="455" y="318"/>
                </a:lnTo>
                <a:lnTo>
                  <a:pt x="456" y="318"/>
                </a:lnTo>
                <a:lnTo>
                  <a:pt x="457" y="318"/>
                </a:lnTo>
                <a:lnTo>
                  <a:pt x="458" y="318"/>
                </a:lnTo>
                <a:lnTo>
                  <a:pt x="459" y="318"/>
                </a:lnTo>
                <a:lnTo>
                  <a:pt x="460" y="318"/>
                </a:lnTo>
                <a:lnTo>
                  <a:pt x="461" y="318"/>
                </a:lnTo>
                <a:lnTo>
                  <a:pt x="462" y="318"/>
                </a:lnTo>
                <a:lnTo>
                  <a:pt x="463" y="318"/>
                </a:lnTo>
                <a:lnTo>
                  <a:pt x="464" y="318"/>
                </a:lnTo>
                <a:lnTo>
                  <a:pt x="465" y="318"/>
                </a:lnTo>
                <a:lnTo>
                  <a:pt x="465" y="318"/>
                </a:lnTo>
                <a:lnTo>
                  <a:pt x="466" y="318"/>
                </a:lnTo>
                <a:lnTo>
                  <a:pt x="467" y="318"/>
                </a:lnTo>
                <a:lnTo>
                  <a:pt x="468" y="318"/>
                </a:lnTo>
                <a:lnTo>
                  <a:pt x="469" y="318"/>
                </a:lnTo>
                <a:lnTo>
                  <a:pt x="470" y="318"/>
                </a:lnTo>
                <a:lnTo>
                  <a:pt x="471" y="318"/>
                </a:lnTo>
                <a:lnTo>
                  <a:pt x="472" y="318"/>
                </a:lnTo>
                <a:lnTo>
                  <a:pt x="473" y="318"/>
                </a:lnTo>
                <a:lnTo>
                  <a:pt x="474" y="318"/>
                </a:lnTo>
                <a:lnTo>
                  <a:pt x="475" y="318"/>
                </a:lnTo>
                <a:lnTo>
                  <a:pt x="476" y="318"/>
                </a:lnTo>
                <a:lnTo>
                  <a:pt x="477" y="318"/>
                </a:lnTo>
                <a:lnTo>
                  <a:pt x="478" y="318"/>
                </a:lnTo>
                <a:lnTo>
                  <a:pt x="479" y="318"/>
                </a:lnTo>
                <a:lnTo>
                  <a:pt x="480" y="318"/>
                </a:lnTo>
                <a:lnTo>
                  <a:pt x="480" y="318"/>
                </a:lnTo>
                <a:lnTo>
                  <a:pt x="481" y="318"/>
                </a:lnTo>
                <a:lnTo>
                  <a:pt x="482" y="318"/>
                </a:lnTo>
                <a:lnTo>
                  <a:pt x="483" y="318"/>
                </a:lnTo>
                <a:lnTo>
                  <a:pt x="484" y="318"/>
                </a:lnTo>
                <a:lnTo>
                  <a:pt x="485" y="318"/>
                </a:lnTo>
                <a:lnTo>
                  <a:pt x="486" y="318"/>
                </a:lnTo>
                <a:lnTo>
                  <a:pt x="487" y="318"/>
                </a:lnTo>
                <a:lnTo>
                  <a:pt x="488" y="318"/>
                </a:lnTo>
                <a:lnTo>
                  <a:pt x="489" y="318"/>
                </a:lnTo>
                <a:lnTo>
                  <a:pt x="490" y="318"/>
                </a:lnTo>
                <a:lnTo>
                  <a:pt x="491" y="318"/>
                </a:lnTo>
                <a:lnTo>
                  <a:pt x="492" y="318"/>
                </a:lnTo>
                <a:lnTo>
                  <a:pt x="493" y="318"/>
                </a:lnTo>
                <a:lnTo>
                  <a:pt x="494" y="318"/>
                </a:lnTo>
                <a:lnTo>
                  <a:pt x="494" y="318"/>
                </a:lnTo>
                <a:lnTo>
                  <a:pt x="495" y="318"/>
                </a:lnTo>
                <a:lnTo>
                  <a:pt x="496" y="318"/>
                </a:lnTo>
                <a:lnTo>
                  <a:pt x="497" y="318"/>
                </a:lnTo>
                <a:lnTo>
                  <a:pt x="498" y="318"/>
                </a:lnTo>
                <a:lnTo>
                  <a:pt x="499" y="318"/>
                </a:lnTo>
                <a:lnTo>
                  <a:pt x="500" y="318"/>
                </a:lnTo>
                <a:lnTo>
                  <a:pt x="501" y="318"/>
                </a:lnTo>
                <a:lnTo>
                  <a:pt x="502" y="318"/>
                </a:lnTo>
                <a:lnTo>
                  <a:pt x="503" y="318"/>
                </a:lnTo>
                <a:lnTo>
                  <a:pt x="504" y="318"/>
                </a:lnTo>
                <a:lnTo>
                  <a:pt x="505" y="318"/>
                </a:lnTo>
                <a:lnTo>
                  <a:pt x="506" y="318"/>
                </a:lnTo>
                <a:lnTo>
                  <a:pt x="507" y="318"/>
                </a:lnTo>
                <a:lnTo>
                  <a:pt x="508" y="318"/>
                </a:lnTo>
                <a:lnTo>
                  <a:pt x="508" y="318"/>
                </a:lnTo>
                <a:lnTo>
                  <a:pt x="509" y="318"/>
                </a:lnTo>
                <a:lnTo>
                  <a:pt x="510" y="318"/>
                </a:lnTo>
                <a:lnTo>
                  <a:pt x="511" y="318"/>
                </a:lnTo>
                <a:lnTo>
                  <a:pt x="512" y="318"/>
                </a:lnTo>
                <a:lnTo>
                  <a:pt x="513" y="318"/>
                </a:lnTo>
                <a:lnTo>
                  <a:pt x="514" y="318"/>
                </a:lnTo>
                <a:lnTo>
                  <a:pt x="515" y="318"/>
                </a:lnTo>
                <a:lnTo>
                  <a:pt x="516" y="318"/>
                </a:lnTo>
                <a:lnTo>
                  <a:pt x="517" y="318"/>
                </a:lnTo>
                <a:lnTo>
                  <a:pt x="518" y="318"/>
                </a:lnTo>
                <a:lnTo>
                  <a:pt x="519" y="318"/>
                </a:lnTo>
                <a:lnTo>
                  <a:pt x="520" y="318"/>
                </a:lnTo>
                <a:lnTo>
                  <a:pt x="521" y="318"/>
                </a:lnTo>
                <a:lnTo>
                  <a:pt x="522" y="318"/>
                </a:lnTo>
                <a:lnTo>
                  <a:pt x="522" y="318"/>
                </a:lnTo>
                <a:lnTo>
                  <a:pt x="523" y="318"/>
                </a:lnTo>
                <a:lnTo>
                  <a:pt x="524" y="318"/>
                </a:lnTo>
                <a:lnTo>
                  <a:pt x="525" y="318"/>
                </a:lnTo>
                <a:lnTo>
                  <a:pt x="526" y="318"/>
                </a:lnTo>
                <a:lnTo>
                  <a:pt x="527" y="318"/>
                </a:lnTo>
                <a:lnTo>
                  <a:pt x="528" y="318"/>
                </a:lnTo>
                <a:lnTo>
                  <a:pt x="529" y="318"/>
                </a:lnTo>
                <a:lnTo>
                  <a:pt x="530" y="318"/>
                </a:lnTo>
                <a:lnTo>
                  <a:pt x="531" y="318"/>
                </a:lnTo>
                <a:lnTo>
                  <a:pt x="532" y="318"/>
                </a:lnTo>
                <a:lnTo>
                  <a:pt x="533" y="318"/>
                </a:lnTo>
                <a:lnTo>
                  <a:pt x="534" y="318"/>
                </a:lnTo>
                <a:lnTo>
                  <a:pt x="535" y="318"/>
                </a:lnTo>
                <a:lnTo>
                  <a:pt x="536" y="318"/>
                </a:lnTo>
                <a:lnTo>
                  <a:pt x="536" y="318"/>
                </a:lnTo>
                <a:lnTo>
                  <a:pt x="537" y="318"/>
                </a:lnTo>
                <a:lnTo>
                  <a:pt x="538" y="318"/>
                </a:lnTo>
                <a:lnTo>
                  <a:pt x="539" y="318"/>
                </a:lnTo>
                <a:lnTo>
                  <a:pt x="540" y="318"/>
                </a:lnTo>
                <a:lnTo>
                  <a:pt x="541" y="318"/>
                </a:lnTo>
                <a:lnTo>
                  <a:pt x="542" y="318"/>
                </a:lnTo>
                <a:lnTo>
                  <a:pt x="543" y="318"/>
                </a:lnTo>
                <a:lnTo>
                  <a:pt x="544" y="318"/>
                </a:lnTo>
                <a:lnTo>
                  <a:pt x="545" y="318"/>
                </a:lnTo>
                <a:lnTo>
                  <a:pt x="546" y="318"/>
                </a:lnTo>
                <a:lnTo>
                  <a:pt x="547" y="318"/>
                </a:lnTo>
                <a:lnTo>
                  <a:pt x="548" y="318"/>
                </a:lnTo>
                <a:lnTo>
                  <a:pt x="549" y="318"/>
                </a:lnTo>
                <a:lnTo>
                  <a:pt x="550" y="318"/>
                </a:lnTo>
                <a:lnTo>
                  <a:pt x="551" y="318"/>
                </a:lnTo>
                <a:lnTo>
                  <a:pt x="551" y="318"/>
                </a:lnTo>
                <a:lnTo>
                  <a:pt x="552" y="318"/>
                </a:lnTo>
                <a:lnTo>
                  <a:pt x="553" y="318"/>
                </a:lnTo>
                <a:lnTo>
                  <a:pt x="554" y="318"/>
                </a:lnTo>
                <a:lnTo>
                  <a:pt x="555" y="318"/>
                </a:lnTo>
                <a:lnTo>
                  <a:pt x="556" y="318"/>
                </a:lnTo>
                <a:lnTo>
                  <a:pt x="557" y="318"/>
                </a:lnTo>
                <a:lnTo>
                  <a:pt x="558" y="318"/>
                </a:lnTo>
                <a:lnTo>
                  <a:pt x="559" y="318"/>
                </a:lnTo>
                <a:lnTo>
                  <a:pt x="560" y="318"/>
                </a:lnTo>
                <a:lnTo>
                  <a:pt x="561" y="318"/>
                </a:lnTo>
                <a:lnTo>
                  <a:pt x="562" y="318"/>
                </a:lnTo>
                <a:lnTo>
                  <a:pt x="563" y="318"/>
                </a:lnTo>
                <a:lnTo>
                  <a:pt x="564" y="318"/>
                </a:lnTo>
                <a:lnTo>
                  <a:pt x="565" y="318"/>
                </a:lnTo>
                <a:lnTo>
                  <a:pt x="565" y="318"/>
                </a:lnTo>
                <a:lnTo>
                  <a:pt x="566" y="318"/>
                </a:lnTo>
                <a:lnTo>
                  <a:pt x="567" y="318"/>
                </a:lnTo>
                <a:lnTo>
                  <a:pt x="568" y="318"/>
                </a:lnTo>
                <a:lnTo>
                  <a:pt x="569" y="318"/>
                </a:lnTo>
                <a:lnTo>
                  <a:pt x="570" y="318"/>
                </a:lnTo>
                <a:lnTo>
                  <a:pt x="571" y="318"/>
                </a:lnTo>
                <a:lnTo>
                  <a:pt x="572" y="318"/>
                </a:lnTo>
                <a:lnTo>
                  <a:pt x="573" y="318"/>
                </a:lnTo>
                <a:lnTo>
                  <a:pt x="574" y="318"/>
                </a:lnTo>
                <a:lnTo>
                  <a:pt x="575" y="318"/>
                </a:lnTo>
                <a:lnTo>
                  <a:pt x="576" y="318"/>
                </a:lnTo>
                <a:lnTo>
                  <a:pt x="577" y="318"/>
                </a:lnTo>
                <a:lnTo>
                  <a:pt x="578" y="318"/>
                </a:lnTo>
                <a:lnTo>
                  <a:pt x="579" y="318"/>
                </a:lnTo>
                <a:lnTo>
                  <a:pt x="579" y="318"/>
                </a:lnTo>
                <a:lnTo>
                  <a:pt x="580" y="318"/>
                </a:lnTo>
                <a:lnTo>
                  <a:pt x="581" y="318"/>
                </a:lnTo>
                <a:lnTo>
                  <a:pt x="582" y="318"/>
                </a:lnTo>
                <a:lnTo>
                  <a:pt x="583" y="318"/>
                </a:lnTo>
                <a:lnTo>
                  <a:pt x="584" y="318"/>
                </a:lnTo>
                <a:lnTo>
                  <a:pt x="585" y="318"/>
                </a:lnTo>
                <a:lnTo>
                  <a:pt x="586" y="318"/>
                </a:lnTo>
                <a:lnTo>
                  <a:pt x="587" y="318"/>
                </a:lnTo>
                <a:lnTo>
                  <a:pt x="588" y="318"/>
                </a:lnTo>
                <a:lnTo>
                  <a:pt x="589" y="318"/>
                </a:lnTo>
                <a:lnTo>
                  <a:pt x="590" y="318"/>
                </a:lnTo>
                <a:lnTo>
                  <a:pt x="591" y="318"/>
                </a:lnTo>
                <a:lnTo>
                  <a:pt x="592" y="318"/>
                </a:lnTo>
                <a:lnTo>
                  <a:pt x="593" y="318"/>
                </a:lnTo>
                <a:lnTo>
                  <a:pt x="593" y="318"/>
                </a:lnTo>
                <a:lnTo>
                  <a:pt x="594" y="318"/>
                </a:lnTo>
                <a:lnTo>
                  <a:pt x="595" y="318"/>
                </a:lnTo>
                <a:lnTo>
                  <a:pt x="596" y="318"/>
                </a:lnTo>
                <a:lnTo>
                  <a:pt x="597" y="318"/>
                </a:lnTo>
                <a:lnTo>
                  <a:pt x="598" y="318"/>
                </a:lnTo>
                <a:lnTo>
                  <a:pt x="599" y="318"/>
                </a:lnTo>
                <a:lnTo>
                  <a:pt x="600" y="318"/>
                </a:lnTo>
                <a:lnTo>
                  <a:pt x="601" y="318"/>
                </a:lnTo>
                <a:lnTo>
                  <a:pt x="602" y="318"/>
                </a:lnTo>
                <a:lnTo>
                  <a:pt x="603" y="318"/>
                </a:lnTo>
                <a:lnTo>
                  <a:pt x="604" y="318"/>
                </a:lnTo>
                <a:lnTo>
                  <a:pt x="605" y="318"/>
                </a:lnTo>
                <a:lnTo>
                  <a:pt x="606" y="318"/>
                </a:lnTo>
                <a:lnTo>
                  <a:pt x="607" y="318"/>
                </a:lnTo>
                <a:lnTo>
                  <a:pt x="607" y="318"/>
                </a:lnTo>
                <a:lnTo>
                  <a:pt x="608" y="318"/>
                </a:lnTo>
                <a:lnTo>
                  <a:pt x="609" y="318"/>
                </a:lnTo>
                <a:lnTo>
                  <a:pt x="610" y="318"/>
                </a:lnTo>
                <a:lnTo>
                  <a:pt x="611" y="318"/>
                </a:lnTo>
                <a:lnTo>
                  <a:pt x="612" y="318"/>
                </a:lnTo>
                <a:lnTo>
                  <a:pt x="613" y="318"/>
                </a:lnTo>
                <a:lnTo>
                  <a:pt x="614" y="318"/>
                </a:lnTo>
                <a:lnTo>
                  <a:pt x="615" y="318"/>
                </a:lnTo>
                <a:lnTo>
                  <a:pt x="616" y="318"/>
                </a:lnTo>
                <a:lnTo>
                  <a:pt x="617" y="318"/>
                </a:lnTo>
                <a:lnTo>
                  <a:pt x="618" y="318"/>
                </a:lnTo>
                <a:lnTo>
                  <a:pt x="619" y="318"/>
                </a:lnTo>
                <a:lnTo>
                  <a:pt x="620" y="318"/>
                </a:lnTo>
                <a:lnTo>
                  <a:pt x="621" y="318"/>
                </a:lnTo>
                <a:lnTo>
                  <a:pt x="622" y="318"/>
                </a:lnTo>
                <a:lnTo>
                  <a:pt x="622" y="318"/>
                </a:lnTo>
                <a:lnTo>
                  <a:pt x="623" y="318"/>
                </a:lnTo>
                <a:lnTo>
                  <a:pt x="624" y="318"/>
                </a:lnTo>
                <a:lnTo>
                  <a:pt x="625" y="318"/>
                </a:lnTo>
                <a:lnTo>
                  <a:pt x="626" y="318"/>
                </a:lnTo>
                <a:lnTo>
                  <a:pt x="627" y="318"/>
                </a:lnTo>
                <a:lnTo>
                  <a:pt x="628" y="318"/>
                </a:lnTo>
                <a:lnTo>
                  <a:pt x="629" y="318"/>
                </a:lnTo>
                <a:lnTo>
                  <a:pt x="630" y="318"/>
                </a:lnTo>
                <a:lnTo>
                  <a:pt x="631" y="318"/>
                </a:lnTo>
                <a:lnTo>
                  <a:pt x="632" y="318"/>
                </a:lnTo>
                <a:lnTo>
                  <a:pt x="633" y="318"/>
                </a:lnTo>
                <a:lnTo>
                  <a:pt x="634" y="318"/>
                </a:lnTo>
                <a:lnTo>
                  <a:pt x="635" y="318"/>
                </a:lnTo>
                <a:lnTo>
                  <a:pt x="636" y="318"/>
                </a:lnTo>
                <a:lnTo>
                  <a:pt x="636" y="318"/>
                </a:lnTo>
                <a:lnTo>
                  <a:pt x="637" y="318"/>
                </a:lnTo>
                <a:lnTo>
                  <a:pt x="638" y="318"/>
                </a:lnTo>
                <a:lnTo>
                  <a:pt x="639" y="318"/>
                </a:lnTo>
                <a:lnTo>
                  <a:pt x="640" y="318"/>
                </a:lnTo>
                <a:lnTo>
                  <a:pt x="641" y="318"/>
                </a:lnTo>
                <a:lnTo>
                  <a:pt x="642" y="318"/>
                </a:lnTo>
                <a:lnTo>
                  <a:pt x="643" y="318"/>
                </a:lnTo>
                <a:lnTo>
                  <a:pt x="644" y="318"/>
                </a:lnTo>
                <a:lnTo>
                  <a:pt x="645" y="318"/>
                </a:lnTo>
                <a:lnTo>
                  <a:pt x="646" y="318"/>
                </a:lnTo>
                <a:lnTo>
                  <a:pt x="647" y="318"/>
                </a:lnTo>
                <a:lnTo>
                  <a:pt x="648" y="318"/>
                </a:lnTo>
                <a:lnTo>
                  <a:pt x="649" y="318"/>
                </a:lnTo>
                <a:lnTo>
                  <a:pt x="650" y="318"/>
                </a:lnTo>
                <a:lnTo>
                  <a:pt x="650" y="318"/>
                </a:lnTo>
                <a:lnTo>
                  <a:pt x="651" y="318"/>
                </a:lnTo>
                <a:lnTo>
                  <a:pt x="652" y="318"/>
                </a:lnTo>
                <a:lnTo>
                  <a:pt x="653" y="318"/>
                </a:lnTo>
                <a:lnTo>
                  <a:pt x="654" y="318"/>
                </a:lnTo>
                <a:lnTo>
                  <a:pt x="655" y="318"/>
                </a:lnTo>
                <a:lnTo>
                  <a:pt x="656" y="318"/>
                </a:lnTo>
                <a:lnTo>
                  <a:pt x="657" y="318"/>
                </a:lnTo>
                <a:lnTo>
                  <a:pt x="658" y="318"/>
                </a:lnTo>
                <a:lnTo>
                  <a:pt x="659" y="318"/>
                </a:lnTo>
                <a:lnTo>
                  <a:pt x="660" y="318"/>
                </a:lnTo>
                <a:lnTo>
                  <a:pt x="661" y="318"/>
                </a:lnTo>
                <a:lnTo>
                  <a:pt x="662" y="318"/>
                </a:lnTo>
                <a:lnTo>
                  <a:pt x="663" y="318"/>
                </a:lnTo>
                <a:lnTo>
                  <a:pt x="664" y="318"/>
                </a:lnTo>
                <a:lnTo>
                  <a:pt x="664" y="318"/>
                </a:lnTo>
                <a:lnTo>
                  <a:pt x="665" y="318"/>
                </a:lnTo>
                <a:lnTo>
                  <a:pt x="666" y="318"/>
                </a:lnTo>
                <a:lnTo>
                  <a:pt x="667" y="318"/>
                </a:lnTo>
                <a:lnTo>
                  <a:pt x="668" y="318"/>
                </a:lnTo>
                <a:lnTo>
                  <a:pt x="669" y="318"/>
                </a:lnTo>
                <a:lnTo>
                  <a:pt x="670" y="318"/>
                </a:lnTo>
                <a:lnTo>
                  <a:pt x="671" y="318"/>
                </a:lnTo>
                <a:lnTo>
                  <a:pt x="672" y="318"/>
                </a:lnTo>
                <a:lnTo>
                  <a:pt x="673" y="318"/>
                </a:lnTo>
                <a:lnTo>
                  <a:pt x="674" y="318"/>
                </a:lnTo>
                <a:lnTo>
                  <a:pt x="675" y="318"/>
                </a:lnTo>
                <a:lnTo>
                  <a:pt x="676" y="318"/>
                </a:lnTo>
                <a:lnTo>
                  <a:pt x="677" y="318"/>
                </a:lnTo>
                <a:lnTo>
                  <a:pt x="678" y="318"/>
                </a:lnTo>
                <a:lnTo>
                  <a:pt x="678" y="318"/>
                </a:lnTo>
                <a:lnTo>
                  <a:pt x="679" y="318"/>
                </a:lnTo>
                <a:lnTo>
                  <a:pt x="680" y="318"/>
                </a:lnTo>
                <a:lnTo>
                  <a:pt x="681" y="318"/>
                </a:lnTo>
                <a:lnTo>
                  <a:pt x="682" y="318"/>
                </a:lnTo>
                <a:lnTo>
                  <a:pt x="683" y="318"/>
                </a:lnTo>
                <a:lnTo>
                  <a:pt x="684" y="318"/>
                </a:lnTo>
                <a:lnTo>
                  <a:pt x="685" y="318"/>
                </a:lnTo>
                <a:lnTo>
                  <a:pt x="686" y="318"/>
                </a:lnTo>
                <a:lnTo>
                  <a:pt x="687" y="318"/>
                </a:lnTo>
                <a:lnTo>
                  <a:pt x="688" y="318"/>
                </a:lnTo>
                <a:lnTo>
                  <a:pt x="689" y="318"/>
                </a:lnTo>
                <a:lnTo>
                  <a:pt x="690" y="318"/>
                </a:lnTo>
                <a:lnTo>
                  <a:pt x="691" y="318"/>
                </a:lnTo>
                <a:lnTo>
                  <a:pt x="692" y="318"/>
                </a:lnTo>
                <a:lnTo>
                  <a:pt x="693" y="318"/>
                </a:lnTo>
                <a:lnTo>
                  <a:pt x="693" y="318"/>
                </a:lnTo>
                <a:lnTo>
                  <a:pt x="694" y="318"/>
                </a:lnTo>
                <a:lnTo>
                  <a:pt x="695" y="318"/>
                </a:lnTo>
                <a:lnTo>
                  <a:pt x="696" y="318"/>
                </a:lnTo>
                <a:lnTo>
                  <a:pt x="697" y="318"/>
                </a:lnTo>
                <a:lnTo>
                  <a:pt x="698" y="318"/>
                </a:lnTo>
                <a:lnTo>
                  <a:pt x="699" y="318"/>
                </a:lnTo>
                <a:lnTo>
                  <a:pt x="700" y="318"/>
                </a:lnTo>
                <a:lnTo>
                  <a:pt x="701" y="318"/>
                </a:lnTo>
                <a:lnTo>
                  <a:pt x="702" y="318"/>
                </a:lnTo>
                <a:lnTo>
                  <a:pt x="703" y="318"/>
                </a:lnTo>
                <a:lnTo>
                  <a:pt x="704" y="318"/>
                </a:lnTo>
                <a:lnTo>
                  <a:pt x="705" y="318"/>
                </a:lnTo>
                <a:lnTo>
                  <a:pt x="706" y="318"/>
                </a:lnTo>
                <a:lnTo>
                  <a:pt x="707" y="318"/>
                </a:lnTo>
                <a:lnTo>
                  <a:pt x="707" y="318"/>
                </a:lnTo>
                <a:lnTo>
                  <a:pt x="708" y="318"/>
                </a:lnTo>
                <a:lnTo>
                  <a:pt x="709" y="318"/>
                </a:lnTo>
                <a:lnTo>
                  <a:pt x="710" y="318"/>
                </a:lnTo>
                <a:lnTo>
                  <a:pt x="711" y="318"/>
                </a:lnTo>
                <a:lnTo>
                  <a:pt x="712" y="318"/>
                </a:lnTo>
                <a:lnTo>
                  <a:pt x="713" y="318"/>
                </a:lnTo>
                <a:lnTo>
                  <a:pt x="714" y="318"/>
                </a:lnTo>
                <a:lnTo>
                  <a:pt x="715" y="318"/>
                </a:lnTo>
                <a:lnTo>
                  <a:pt x="716" y="318"/>
                </a:lnTo>
                <a:lnTo>
                  <a:pt x="717" y="318"/>
                </a:lnTo>
                <a:lnTo>
                  <a:pt x="718" y="318"/>
                </a:lnTo>
                <a:lnTo>
                  <a:pt x="719" y="318"/>
                </a:lnTo>
                <a:lnTo>
                  <a:pt x="720" y="318"/>
                </a:lnTo>
                <a:lnTo>
                  <a:pt x="721" y="318"/>
                </a:lnTo>
                <a:lnTo>
                  <a:pt x="721" y="318"/>
                </a:lnTo>
                <a:lnTo>
                  <a:pt x="722" y="318"/>
                </a:lnTo>
                <a:lnTo>
                  <a:pt x="723" y="318"/>
                </a:lnTo>
                <a:lnTo>
                  <a:pt x="724" y="318"/>
                </a:lnTo>
                <a:lnTo>
                  <a:pt x="725" y="318"/>
                </a:lnTo>
                <a:lnTo>
                  <a:pt x="726" y="318"/>
                </a:lnTo>
                <a:lnTo>
                  <a:pt x="727" y="318"/>
                </a:lnTo>
                <a:lnTo>
                  <a:pt x="728" y="318"/>
                </a:lnTo>
                <a:lnTo>
                  <a:pt x="729" y="318"/>
                </a:lnTo>
                <a:lnTo>
                  <a:pt x="730" y="318"/>
                </a:lnTo>
                <a:lnTo>
                  <a:pt x="731" y="318"/>
                </a:lnTo>
                <a:lnTo>
                  <a:pt x="732" y="318"/>
                </a:lnTo>
                <a:lnTo>
                  <a:pt x="733" y="318"/>
                </a:lnTo>
                <a:lnTo>
                  <a:pt x="734" y="318"/>
                </a:lnTo>
                <a:lnTo>
                  <a:pt x="735" y="318"/>
                </a:lnTo>
                <a:lnTo>
                  <a:pt x="735" y="318"/>
                </a:lnTo>
                <a:lnTo>
                  <a:pt x="736" y="318"/>
                </a:lnTo>
                <a:lnTo>
                  <a:pt x="737" y="318"/>
                </a:lnTo>
                <a:lnTo>
                  <a:pt x="738" y="318"/>
                </a:lnTo>
                <a:lnTo>
                  <a:pt x="739" y="318"/>
                </a:lnTo>
                <a:lnTo>
                  <a:pt x="740" y="318"/>
                </a:lnTo>
                <a:lnTo>
                  <a:pt x="741" y="318"/>
                </a:lnTo>
                <a:lnTo>
                  <a:pt x="742" y="318"/>
                </a:lnTo>
                <a:lnTo>
                  <a:pt x="743" y="318"/>
                </a:lnTo>
                <a:lnTo>
                  <a:pt x="744" y="318"/>
                </a:lnTo>
                <a:lnTo>
                  <a:pt x="745" y="318"/>
                </a:lnTo>
                <a:lnTo>
                  <a:pt x="746" y="318"/>
                </a:lnTo>
                <a:lnTo>
                  <a:pt x="747" y="318"/>
                </a:lnTo>
                <a:lnTo>
                  <a:pt x="748" y="318"/>
                </a:lnTo>
                <a:lnTo>
                  <a:pt x="749" y="318"/>
                </a:lnTo>
                <a:lnTo>
                  <a:pt x="749" y="318"/>
                </a:lnTo>
                <a:lnTo>
                  <a:pt x="750" y="318"/>
                </a:lnTo>
                <a:lnTo>
                  <a:pt x="751" y="318"/>
                </a:lnTo>
                <a:lnTo>
                  <a:pt x="752" y="318"/>
                </a:lnTo>
                <a:lnTo>
                  <a:pt x="753" y="318"/>
                </a:lnTo>
                <a:lnTo>
                  <a:pt x="754" y="318"/>
                </a:lnTo>
                <a:lnTo>
                  <a:pt x="755" y="318"/>
                </a:lnTo>
                <a:lnTo>
                  <a:pt x="756" y="318"/>
                </a:lnTo>
                <a:lnTo>
                  <a:pt x="757" y="318"/>
                </a:lnTo>
                <a:lnTo>
                  <a:pt x="758" y="318"/>
                </a:lnTo>
                <a:lnTo>
                  <a:pt x="759" y="318"/>
                </a:lnTo>
                <a:lnTo>
                  <a:pt x="760" y="318"/>
                </a:lnTo>
                <a:lnTo>
                  <a:pt x="761" y="318"/>
                </a:lnTo>
                <a:lnTo>
                  <a:pt x="762" y="318"/>
                </a:lnTo>
                <a:lnTo>
                  <a:pt x="763" y="318"/>
                </a:lnTo>
                <a:lnTo>
                  <a:pt x="764" y="318"/>
                </a:lnTo>
                <a:lnTo>
                  <a:pt x="764" y="318"/>
                </a:lnTo>
                <a:lnTo>
                  <a:pt x="765" y="318"/>
                </a:lnTo>
                <a:lnTo>
                  <a:pt x="766" y="318"/>
                </a:lnTo>
                <a:lnTo>
                  <a:pt x="767" y="318"/>
                </a:lnTo>
                <a:lnTo>
                  <a:pt x="768" y="318"/>
                </a:lnTo>
                <a:lnTo>
                  <a:pt x="769" y="318"/>
                </a:lnTo>
                <a:lnTo>
                  <a:pt x="770" y="318"/>
                </a:lnTo>
                <a:lnTo>
                  <a:pt x="771" y="318"/>
                </a:lnTo>
                <a:lnTo>
                  <a:pt x="772" y="318"/>
                </a:lnTo>
                <a:lnTo>
                  <a:pt x="773" y="318"/>
                </a:lnTo>
                <a:lnTo>
                  <a:pt x="774" y="318"/>
                </a:lnTo>
                <a:lnTo>
                  <a:pt x="775" y="318"/>
                </a:lnTo>
                <a:lnTo>
                  <a:pt x="776" y="318"/>
                </a:lnTo>
                <a:lnTo>
                  <a:pt x="777" y="318"/>
                </a:lnTo>
                <a:lnTo>
                  <a:pt x="778" y="318"/>
                </a:lnTo>
                <a:lnTo>
                  <a:pt x="778" y="318"/>
                </a:lnTo>
                <a:lnTo>
                  <a:pt x="779" y="318"/>
                </a:lnTo>
                <a:lnTo>
                  <a:pt x="780" y="318"/>
                </a:lnTo>
                <a:lnTo>
                  <a:pt x="781" y="318"/>
                </a:lnTo>
                <a:lnTo>
                  <a:pt x="782" y="318"/>
                </a:lnTo>
                <a:lnTo>
                  <a:pt x="783" y="318"/>
                </a:lnTo>
                <a:lnTo>
                  <a:pt x="784" y="318"/>
                </a:lnTo>
                <a:lnTo>
                  <a:pt x="785" y="318"/>
                </a:lnTo>
                <a:lnTo>
                  <a:pt x="786" y="318"/>
                </a:lnTo>
                <a:lnTo>
                  <a:pt x="787" y="318"/>
                </a:lnTo>
                <a:lnTo>
                  <a:pt x="788" y="318"/>
                </a:lnTo>
                <a:lnTo>
                  <a:pt x="789" y="318"/>
                </a:lnTo>
                <a:lnTo>
                  <a:pt x="790" y="318"/>
                </a:lnTo>
                <a:lnTo>
                  <a:pt x="791" y="318"/>
                </a:lnTo>
                <a:lnTo>
                  <a:pt x="792" y="318"/>
                </a:lnTo>
                <a:lnTo>
                  <a:pt x="792" y="318"/>
                </a:lnTo>
                <a:lnTo>
                  <a:pt x="793" y="318"/>
                </a:lnTo>
                <a:lnTo>
                  <a:pt x="794" y="318"/>
                </a:lnTo>
                <a:lnTo>
                  <a:pt x="795" y="318"/>
                </a:lnTo>
                <a:lnTo>
                  <a:pt x="796" y="318"/>
                </a:lnTo>
                <a:lnTo>
                  <a:pt x="797" y="318"/>
                </a:lnTo>
                <a:lnTo>
                  <a:pt x="798" y="318"/>
                </a:lnTo>
                <a:lnTo>
                  <a:pt x="799" y="318"/>
                </a:lnTo>
                <a:lnTo>
                  <a:pt x="800" y="318"/>
                </a:lnTo>
                <a:lnTo>
                  <a:pt x="801" y="318"/>
                </a:lnTo>
                <a:lnTo>
                  <a:pt x="802" y="318"/>
                </a:lnTo>
                <a:lnTo>
                  <a:pt x="803" y="318"/>
                </a:lnTo>
                <a:lnTo>
                  <a:pt x="804" y="318"/>
                </a:lnTo>
                <a:lnTo>
                  <a:pt x="805" y="318"/>
                </a:lnTo>
                <a:lnTo>
                  <a:pt x="806" y="318"/>
                </a:lnTo>
                <a:lnTo>
                  <a:pt x="806" y="318"/>
                </a:lnTo>
                <a:lnTo>
                  <a:pt x="807" y="318"/>
                </a:lnTo>
                <a:lnTo>
                  <a:pt x="808" y="318"/>
                </a:lnTo>
                <a:lnTo>
                  <a:pt x="809" y="318"/>
                </a:lnTo>
                <a:lnTo>
                  <a:pt x="810" y="318"/>
                </a:lnTo>
                <a:lnTo>
                  <a:pt x="811" y="318"/>
                </a:lnTo>
                <a:lnTo>
                  <a:pt x="812" y="318"/>
                </a:lnTo>
                <a:lnTo>
                  <a:pt x="813" y="318"/>
                </a:lnTo>
                <a:lnTo>
                  <a:pt x="814" y="318"/>
                </a:lnTo>
                <a:lnTo>
                  <a:pt x="815" y="318"/>
                </a:lnTo>
                <a:lnTo>
                  <a:pt x="816" y="318"/>
                </a:lnTo>
                <a:lnTo>
                  <a:pt x="817" y="318"/>
                </a:lnTo>
                <a:lnTo>
                  <a:pt x="818" y="318"/>
                </a:lnTo>
                <a:lnTo>
                  <a:pt x="819" y="318"/>
                </a:lnTo>
                <a:lnTo>
                  <a:pt x="820" y="318"/>
                </a:lnTo>
                <a:lnTo>
                  <a:pt x="820" y="318"/>
                </a:lnTo>
                <a:lnTo>
                  <a:pt x="821" y="318"/>
                </a:lnTo>
                <a:lnTo>
                  <a:pt x="822" y="318"/>
                </a:lnTo>
                <a:lnTo>
                  <a:pt x="823" y="318"/>
                </a:lnTo>
                <a:lnTo>
                  <a:pt x="824" y="318"/>
                </a:lnTo>
                <a:lnTo>
                  <a:pt x="825" y="318"/>
                </a:lnTo>
                <a:lnTo>
                  <a:pt x="826" y="318"/>
                </a:lnTo>
                <a:lnTo>
                  <a:pt x="827" y="318"/>
                </a:lnTo>
                <a:lnTo>
                  <a:pt x="828" y="318"/>
                </a:lnTo>
                <a:lnTo>
                  <a:pt x="829" y="318"/>
                </a:lnTo>
                <a:lnTo>
                  <a:pt x="830" y="318"/>
                </a:lnTo>
                <a:lnTo>
                  <a:pt x="831" y="318"/>
                </a:lnTo>
                <a:lnTo>
                  <a:pt x="832" y="318"/>
                </a:lnTo>
                <a:lnTo>
                  <a:pt x="833" y="318"/>
                </a:lnTo>
                <a:lnTo>
                  <a:pt x="834" y="318"/>
                </a:lnTo>
                <a:lnTo>
                  <a:pt x="835" y="318"/>
                </a:lnTo>
                <a:lnTo>
                  <a:pt x="835" y="318"/>
                </a:lnTo>
                <a:lnTo>
                  <a:pt x="836" y="318"/>
                </a:lnTo>
                <a:lnTo>
                  <a:pt x="837" y="318"/>
                </a:lnTo>
                <a:lnTo>
                  <a:pt x="838" y="318"/>
                </a:lnTo>
                <a:lnTo>
                  <a:pt x="839" y="318"/>
                </a:lnTo>
                <a:lnTo>
                  <a:pt x="840" y="318"/>
                </a:lnTo>
                <a:lnTo>
                  <a:pt x="841" y="318"/>
                </a:lnTo>
                <a:lnTo>
                  <a:pt x="842" y="318"/>
                </a:lnTo>
                <a:lnTo>
                  <a:pt x="843" y="318"/>
                </a:lnTo>
                <a:lnTo>
                  <a:pt x="844" y="318"/>
                </a:lnTo>
                <a:lnTo>
                  <a:pt x="845" y="318"/>
                </a:lnTo>
                <a:lnTo>
                  <a:pt x="846" y="318"/>
                </a:lnTo>
                <a:lnTo>
                  <a:pt x="847" y="318"/>
                </a:lnTo>
                <a:lnTo>
                  <a:pt x="848" y="318"/>
                </a:lnTo>
                <a:lnTo>
                  <a:pt x="849" y="318"/>
                </a:lnTo>
                <a:lnTo>
                  <a:pt x="850" y="318"/>
                </a:lnTo>
                <a:lnTo>
                  <a:pt x="851" y="318"/>
                </a:lnTo>
                <a:lnTo>
                  <a:pt x="852" y="318"/>
                </a:lnTo>
                <a:lnTo>
                  <a:pt x="853" y="318"/>
                </a:lnTo>
                <a:lnTo>
                  <a:pt x="853" y="318"/>
                </a:lnTo>
                <a:lnTo>
                  <a:pt x="854" y="318"/>
                </a:lnTo>
                <a:lnTo>
                  <a:pt x="855" y="318"/>
                </a:lnTo>
                <a:lnTo>
                  <a:pt x="856" y="318"/>
                </a:lnTo>
                <a:lnTo>
                  <a:pt x="857" y="318"/>
                </a:lnTo>
                <a:lnTo>
                  <a:pt x="858" y="318"/>
                </a:lnTo>
                <a:lnTo>
                  <a:pt x="859" y="318"/>
                </a:lnTo>
                <a:lnTo>
                  <a:pt x="860" y="318"/>
                </a:lnTo>
                <a:lnTo>
                  <a:pt x="861" y="318"/>
                </a:lnTo>
                <a:lnTo>
                  <a:pt x="862" y="318"/>
                </a:lnTo>
                <a:lnTo>
                  <a:pt x="863" y="318"/>
                </a:lnTo>
                <a:lnTo>
                  <a:pt x="864" y="318"/>
                </a:lnTo>
                <a:lnTo>
                  <a:pt x="865" y="318"/>
                </a:lnTo>
                <a:lnTo>
                  <a:pt x="866" y="318"/>
                </a:lnTo>
                <a:lnTo>
                  <a:pt x="867" y="318"/>
                </a:lnTo>
                <a:lnTo>
                  <a:pt x="867" y="318"/>
                </a:lnTo>
                <a:lnTo>
                  <a:pt x="868" y="318"/>
                </a:lnTo>
                <a:lnTo>
                  <a:pt x="869" y="318"/>
                </a:lnTo>
                <a:lnTo>
                  <a:pt x="870" y="318"/>
                </a:lnTo>
                <a:lnTo>
                  <a:pt x="871" y="318"/>
                </a:lnTo>
                <a:lnTo>
                  <a:pt x="872" y="318"/>
                </a:lnTo>
                <a:lnTo>
                  <a:pt x="873" y="318"/>
                </a:lnTo>
                <a:lnTo>
                  <a:pt x="874" y="318"/>
                </a:lnTo>
                <a:lnTo>
                  <a:pt x="875" y="318"/>
                </a:lnTo>
                <a:lnTo>
                  <a:pt x="876" y="318"/>
                </a:lnTo>
                <a:lnTo>
                  <a:pt x="877" y="318"/>
                </a:lnTo>
                <a:lnTo>
                  <a:pt x="878" y="318"/>
                </a:lnTo>
                <a:lnTo>
                  <a:pt x="879" y="318"/>
                </a:lnTo>
                <a:lnTo>
                  <a:pt x="880" y="318"/>
                </a:lnTo>
                <a:lnTo>
                  <a:pt x="881" y="318"/>
                </a:lnTo>
                <a:lnTo>
                  <a:pt x="881" y="318"/>
                </a:lnTo>
                <a:lnTo>
                  <a:pt x="882" y="318"/>
                </a:lnTo>
                <a:lnTo>
                  <a:pt x="883" y="318"/>
                </a:lnTo>
                <a:lnTo>
                  <a:pt x="884" y="318"/>
                </a:lnTo>
                <a:lnTo>
                  <a:pt x="885" y="318"/>
                </a:lnTo>
                <a:lnTo>
                  <a:pt x="886" y="318"/>
                </a:lnTo>
                <a:lnTo>
                  <a:pt x="887" y="318"/>
                </a:lnTo>
                <a:lnTo>
                  <a:pt x="888" y="318"/>
                </a:lnTo>
                <a:lnTo>
                  <a:pt x="889" y="318"/>
                </a:lnTo>
                <a:lnTo>
                  <a:pt x="890" y="318"/>
                </a:lnTo>
                <a:lnTo>
                  <a:pt x="891" y="318"/>
                </a:lnTo>
                <a:lnTo>
                  <a:pt x="892" y="318"/>
                </a:lnTo>
                <a:lnTo>
                  <a:pt x="893" y="318"/>
                </a:lnTo>
                <a:lnTo>
                  <a:pt x="894" y="318"/>
                </a:lnTo>
                <a:lnTo>
                  <a:pt x="895" y="318"/>
                </a:lnTo>
                <a:lnTo>
                  <a:pt x="895" y="318"/>
                </a:lnTo>
                <a:lnTo>
                  <a:pt x="896" y="318"/>
                </a:lnTo>
                <a:lnTo>
                  <a:pt x="897" y="318"/>
                </a:lnTo>
                <a:lnTo>
                  <a:pt x="898" y="318"/>
                </a:lnTo>
                <a:lnTo>
                  <a:pt x="899" y="318"/>
                </a:lnTo>
                <a:lnTo>
                  <a:pt x="900" y="318"/>
                </a:lnTo>
                <a:lnTo>
                  <a:pt x="901" y="318"/>
                </a:lnTo>
                <a:lnTo>
                  <a:pt x="902" y="318"/>
                </a:lnTo>
                <a:lnTo>
                  <a:pt x="903" y="318"/>
                </a:lnTo>
                <a:lnTo>
                  <a:pt x="904" y="318"/>
                </a:lnTo>
                <a:lnTo>
                  <a:pt x="905" y="318"/>
                </a:lnTo>
                <a:lnTo>
                  <a:pt x="906" y="318"/>
                </a:lnTo>
                <a:lnTo>
                  <a:pt x="907" y="318"/>
                </a:lnTo>
                <a:lnTo>
                  <a:pt x="908" y="318"/>
                </a:lnTo>
                <a:lnTo>
                  <a:pt x="909" y="318"/>
                </a:lnTo>
                <a:lnTo>
                  <a:pt x="909" y="318"/>
                </a:lnTo>
                <a:lnTo>
                  <a:pt x="910" y="318"/>
                </a:lnTo>
                <a:lnTo>
                  <a:pt x="911" y="318"/>
                </a:lnTo>
                <a:lnTo>
                  <a:pt x="912" y="318"/>
                </a:lnTo>
                <a:lnTo>
                  <a:pt x="913" y="318"/>
                </a:lnTo>
                <a:lnTo>
                  <a:pt x="914" y="318"/>
                </a:lnTo>
                <a:lnTo>
                  <a:pt x="915" y="318"/>
                </a:lnTo>
                <a:lnTo>
                  <a:pt x="916" y="318"/>
                </a:lnTo>
                <a:lnTo>
                  <a:pt x="917" y="318"/>
                </a:lnTo>
                <a:lnTo>
                  <a:pt x="918" y="318"/>
                </a:lnTo>
                <a:lnTo>
                  <a:pt x="919" y="318"/>
                </a:lnTo>
                <a:lnTo>
                  <a:pt x="920" y="318"/>
                </a:lnTo>
                <a:lnTo>
                  <a:pt x="921" y="318"/>
                </a:lnTo>
                <a:lnTo>
                  <a:pt x="922" y="318"/>
                </a:lnTo>
                <a:lnTo>
                  <a:pt x="923" y="318"/>
                </a:lnTo>
                <a:lnTo>
                  <a:pt x="924" y="318"/>
                </a:lnTo>
                <a:lnTo>
                  <a:pt x="924" y="318"/>
                </a:lnTo>
                <a:lnTo>
                  <a:pt x="925" y="318"/>
                </a:lnTo>
                <a:lnTo>
                  <a:pt x="926" y="318"/>
                </a:lnTo>
                <a:lnTo>
                  <a:pt x="927" y="318"/>
                </a:lnTo>
                <a:lnTo>
                  <a:pt x="928" y="318"/>
                </a:lnTo>
                <a:lnTo>
                  <a:pt x="929" y="318"/>
                </a:lnTo>
                <a:lnTo>
                  <a:pt x="930" y="318"/>
                </a:lnTo>
                <a:lnTo>
                  <a:pt x="931" y="318"/>
                </a:lnTo>
                <a:lnTo>
                  <a:pt x="932" y="318"/>
                </a:lnTo>
                <a:lnTo>
                  <a:pt x="933" y="318"/>
                </a:lnTo>
                <a:lnTo>
                  <a:pt x="934" y="318"/>
                </a:lnTo>
                <a:lnTo>
                  <a:pt x="935" y="318"/>
                </a:lnTo>
                <a:lnTo>
                  <a:pt x="936" y="318"/>
                </a:lnTo>
                <a:lnTo>
                  <a:pt x="937" y="318"/>
                </a:lnTo>
                <a:lnTo>
                  <a:pt x="938" y="318"/>
                </a:lnTo>
                <a:lnTo>
                  <a:pt x="938" y="318"/>
                </a:lnTo>
                <a:lnTo>
                  <a:pt x="939" y="318"/>
                </a:lnTo>
                <a:lnTo>
                  <a:pt x="940" y="318"/>
                </a:lnTo>
                <a:lnTo>
                  <a:pt x="941" y="318"/>
                </a:lnTo>
                <a:lnTo>
                  <a:pt x="942" y="318"/>
                </a:lnTo>
                <a:lnTo>
                  <a:pt x="943" y="318"/>
                </a:lnTo>
                <a:lnTo>
                  <a:pt x="944" y="318"/>
                </a:lnTo>
                <a:lnTo>
                  <a:pt x="945" y="318"/>
                </a:lnTo>
                <a:lnTo>
                  <a:pt x="946" y="318"/>
                </a:lnTo>
                <a:lnTo>
                  <a:pt x="947" y="318"/>
                </a:lnTo>
                <a:lnTo>
                  <a:pt x="948" y="318"/>
                </a:lnTo>
                <a:lnTo>
                  <a:pt x="949" y="318"/>
                </a:lnTo>
                <a:lnTo>
                  <a:pt x="950" y="318"/>
                </a:lnTo>
                <a:lnTo>
                  <a:pt x="951" y="318"/>
                </a:lnTo>
                <a:lnTo>
                  <a:pt x="952" y="318"/>
                </a:lnTo>
                <a:lnTo>
                  <a:pt x="952" y="318"/>
                </a:lnTo>
                <a:lnTo>
                  <a:pt x="953" y="318"/>
                </a:lnTo>
                <a:lnTo>
                  <a:pt x="954" y="318"/>
                </a:lnTo>
                <a:lnTo>
                  <a:pt x="955" y="318"/>
                </a:lnTo>
                <a:lnTo>
                  <a:pt x="956" y="318"/>
                </a:lnTo>
                <a:lnTo>
                  <a:pt x="957" y="318"/>
                </a:lnTo>
                <a:lnTo>
                  <a:pt x="958" y="318"/>
                </a:lnTo>
                <a:lnTo>
                  <a:pt x="959" y="318"/>
                </a:lnTo>
                <a:lnTo>
                  <a:pt x="960" y="318"/>
                </a:lnTo>
                <a:lnTo>
                  <a:pt x="961" y="318"/>
                </a:lnTo>
                <a:lnTo>
                  <a:pt x="962" y="318"/>
                </a:lnTo>
                <a:lnTo>
                  <a:pt x="963" y="318"/>
                </a:lnTo>
                <a:lnTo>
                  <a:pt x="964" y="318"/>
                </a:lnTo>
                <a:lnTo>
                  <a:pt x="965" y="318"/>
                </a:lnTo>
                <a:lnTo>
                  <a:pt x="966" y="318"/>
                </a:lnTo>
                <a:lnTo>
                  <a:pt x="966" y="318"/>
                </a:lnTo>
                <a:lnTo>
                  <a:pt x="967" y="318"/>
                </a:lnTo>
                <a:lnTo>
                  <a:pt x="968" y="318"/>
                </a:lnTo>
                <a:lnTo>
                  <a:pt x="969" y="318"/>
                </a:lnTo>
                <a:lnTo>
                  <a:pt x="970" y="318"/>
                </a:lnTo>
                <a:lnTo>
                  <a:pt x="971" y="318"/>
                </a:lnTo>
                <a:lnTo>
                  <a:pt x="972" y="318"/>
                </a:lnTo>
                <a:lnTo>
                  <a:pt x="973" y="318"/>
                </a:lnTo>
                <a:lnTo>
                  <a:pt x="974" y="318"/>
                </a:lnTo>
                <a:lnTo>
                  <a:pt x="975" y="318"/>
                </a:lnTo>
                <a:lnTo>
                  <a:pt x="976" y="318"/>
                </a:lnTo>
                <a:lnTo>
                  <a:pt x="977" y="318"/>
                </a:lnTo>
                <a:lnTo>
                  <a:pt x="978" y="318"/>
                </a:lnTo>
                <a:lnTo>
                  <a:pt x="979" y="318"/>
                </a:lnTo>
                <a:lnTo>
                  <a:pt x="980" y="318"/>
                </a:lnTo>
                <a:lnTo>
                  <a:pt x="980" y="318"/>
                </a:lnTo>
                <a:lnTo>
                  <a:pt x="981" y="318"/>
                </a:lnTo>
                <a:lnTo>
                  <a:pt x="982" y="318"/>
                </a:lnTo>
                <a:lnTo>
                  <a:pt x="983" y="318"/>
                </a:lnTo>
                <a:lnTo>
                  <a:pt x="984" y="318"/>
                </a:lnTo>
                <a:lnTo>
                  <a:pt x="985" y="318"/>
                </a:lnTo>
                <a:lnTo>
                  <a:pt x="986" y="318"/>
                </a:lnTo>
                <a:lnTo>
                  <a:pt x="987" y="318"/>
                </a:lnTo>
                <a:lnTo>
                  <a:pt x="988" y="318"/>
                </a:lnTo>
                <a:lnTo>
                  <a:pt x="989" y="318"/>
                </a:lnTo>
                <a:lnTo>
                  <a:pt x="990" y="318"/>
                </a:lnTo>
                <a:lnTo>
                  <a:pt x="991" y="318"/>
                </a:lnTo>
                <a:lnTo>
                  <a:pt x="992" y="318"/>
                </a:lnTo>
                <a:lnTo>
                  <a:pt x="993" y="318"/>
                </a:lnTo>
                <a:lnTo>
                  <a:pt x="994" y="318"/>
                </a:lnTo>
                <a:lnTo>
                  <a:pt x="995" y="318"/>
                </a:lnTo>
                <a:lnTo>
                  <a:pt x="995" y="318"/>
                </a:lnTo>
                <a:lnTo>
                  <a:pt x="996" y="318"/>
                </a:lnTo>
                <a:lnTo>
                  <a:pt x="997" y="318"/>
                </a:lnTo>
                <a:lnTo>
                  <a:pt x="998" y="318"/>
                </a:lnTo>
                <a:lnTo>
                  <a:pt x="999" y="318"/>
                </a:lnTo>
                <a:lnTo>
                  <a:pt x="1000" y="318"/>
                </a:lnTo>
                <a:lnTo>
                  <a:pt x="1001" y="318"/>
                </a:lnTo>
                <a:lnTo>
                  <a:pt x="1002" y="318"/>
                </a:lnTo>
                <a:lnTo>
                  <a:pt x="1003" y="318"/>
                </a:lnTo>
                <a:lnTo>
                  <a:pt x="1004" y="318"/>
                </a:lnTo>
                <a:lnTo>
                  <a:pt x="1005" y="318"/>
                </a:lnTo>
                <a:lnTo>
                  <a:pt x="1006" y="318"/>
                </a:lnTo>
                <a:lnTo>
                  <a:pt x="1007" y="318"/>
                </a:lnTo>
                <a:lnTo>
                  <a:pt x="1008" y="318"/>
                </a:lnTo>
                <a:lnTo>
                  <a:pt x="1009" y="318"/>
                </a:lnTo>
                <a:lnTo>
                  <a:pt x="1009" y="318"/>
                </a:lnTo>
                <a:lnTo>
                  <a:pt x="1010" y="318"/>
                </a:lnTo>
                <a:lnTo>
                  <a:pt x="1011" y="318"/>
                </a:lnTo>
                <a:lnTo>
                  <a:pt x="1012" y="318"/>
                </a:lnTo>
                <a:lnTo>
                  <a:pt x="1013" y="318"/>
                </a:lnTo>
                <a:lnTo>
                  <a:pt x="1014" y="318"/>
                </a:lnTo>
                <a:lnTo>
                  <a:pt x="1015" y="318"/>
                </a:lnTo>
                <a:lnTo>
                  <a:pt x="1016" y="318"/>
                </a:lnTo>
                <a:lnTo>
                  <a:pt x="1017" y="318"/>
                </a:lnTo>
                <a:lnTo>
                  <a:pt x="1018" y="318"/>
                </a:lnTo>
                <a:lnTo>
                  <a:pt x="1019" y="318"/>
                </a:lnTo>
                <a:lnTo>
                  <a:pt x="1020" y="318"/>
                </a:lnTo>
                <a:lnTo>
                  <a:pt x="1021" y="318"/>
                </a:lnTo>
                <a:lnTo>
                  <a:pt x="1022" y="318"/>
                </a:lnTo>
                <a:lnTo>
                  <a:pt x="1023" y="318"/>
                </a:lnTo>
                <a:lnTo>
                  <a:pt x="1023" y="318"/>
                </a:lnTo>
                <a:lnTo>
                  <a:pt x="1024" y="318"/>
                </a:lnTo>
                <a:lnTo>
                  <a:pt x="1025" y="318"/>
                </a:lnTo>
                <a:lnTo>
                  <a:pt x="1026" y="318"/>
                </a:lnTo>
                <a:lnTo>
                  <a:pt x="1027" y="318"/>
                </a:lnTo>
                <a:lnTo>
                  <a:pt x="1028" y="318"/>
                </a:lnTo>
                <a:lnTo>
                  <a:pt x="1029" y="318"/>
                </a:lnTo>
                <a:lnTo>
                  <a:pt x="1030" y="318"/>
                </a:lnTo>
                <a:lnTo>
                  <a:pt x="1031" y="318"/>
                </a:lnTo>
                <a:lnTo>
                  <a:pt x="1032" y="318"/>
                </a:lnTo>
                <a:lnTo>
                  <a:pt x="1033" y="318"/>
                </a:lnTo>
                <a:lnTo>
                  <a:pt x="1034" y="318"/>
                </a:lnTo>
                <a:lnTo>
                  <a:pt x="1035" y="318"/>
                </a:lnTo>
                <a:lnTo>
                  <a:pt x="1036" y="318"/>
                </a:lnTo>
                <a:lnTo>
                  <a:pt x="1037" y="318"/>
                </a:lnTo>
                <a:lnTo>
                  <a:pt x="1037" y="318"/>
                </a:lnTo>
                <a:lnTo>
                  <a:pt x="1038" y="318"/>
                </a:lnTo>
                <a:lnTo>
                  <a:pt x="1039" y="318"/>
                </a:lnTo>
                <a:lnTo>
                  <a:pt x="1040" y="318"/>
                </a:lnTo>
                <a:lnTo>
                  <a:pt x="1041" y="318"/>
                </a:lnTo>
                <a:lnTo>
                  <a:pt x="1042" y="318"/>
                </a:lnTo>
                <a:lnTo>
                  <a:pt x="1043" y="318"/>
                </a:lnTo>
                <a:lnTo>
                  <a:pt x="1044" y="318"/>
                </a:lnTo>
                <a:lnTo>
                  <a:pt x="1045" y="318"/>
                </a:lnTo>
                <a:lnTo>
                  <a:pt x="1046" y="318"/>
                </a:lnTo>
                <a:lnTo>
                  <a:pt x="1047" y="318"/>
                </a:lnTo>
                <a:lnTo>
                  <a:pt x="1048" y="318"/>
                </a:lnTo>
                <a:lnTo>
                  <a:pt x="1049" y="318"/>
                </a:lnTo>
                <a:lnTo>
                  <a:pt x="1050" y="318"/>
                </a:lnTo>
                <a:lnTo>
                  <a:pt x="1051" y="318"/>
                </a:lnTo>
                <a:lnTo>
                  <a:pt x="1052" y="318"/>
                </a:lnTo>
                <a:lnTo>
                  <a:pt x="1052" y="318"/>
                </a:lnTo>
                <a:lnTo>
                  <a:pt x="1053" y="318"/>
                </a:lnTo>
                <a:lnTo>
                  <a:pt x="1054" y="318"/>
                </a:lnTo>
                <a:lnTo>
                  <a:pt x="1055" y="318"/>
                </a:lnTo>
                <a:lnTo>
                  <a:pt x="1056" y="318"/>
                </a:lnTo>
                <a:lnTo>
                  <a:pt x="1057" y="318"/>
                </a:lnTo>
                <a:lnTo>
                  <a:pt x="1058" y="318"/>
                </a:lnTo>
                <a:lnTo>
                  <a:pt x="1059" y="318"/>
                </a:lnTo>
                <a:lnTo>
                  <a:pt x="1060" y="318"/>
                </a:lnTo>
                <a:lnTo>
                  <a:pt x="1061" y="318"/>
                </a:lnTo>
                <a:lnTo>
                  <a:pt x="1062" y="318"/>
                </a:lnTo>
                <a:lnTo>
                  <a:pt x="1063" y="318"/>
                </a:lnTo>
                <a:lnTo>
                  <a:pt x="1064" y="318"/>
                </a:lnTo>
                <a:lnTo>
                  <a:pt x="1065" y="318"/>
                </a:lnTo>
                <a:lnTo>
                  <a:pt x="1066" y="318"/>
                </a:lnTo>
                <a:lnTo>
                  <a:pt x="1066" y="318"/>
                </a:lnTo>
                <a:lnTo>
                  <a:pt x="1067" y="318"/>
                </a:lnTo>
                <a:lnTo>
                  <a:pt x="1068" y="318"/>
                </a:lnTo>
                <a:lnTo>
                  <a:pt x="1069" y="318"/>
                </a:lnTo>
                <a:lnTo>
                  <a:pt x="1070" y="318"/>
                </a:lnTo>
                <a:lnTo>
                  <a:pt x="1071" y="318"/>
                </a:lnTo>
                <a:lnTo>
                  <a:pt x="1072" y="318"/>
                </a:lnTo>
                <a:lnTo>
                  <a:pt x="1073" y="318"/>
                </a:lnTo>
                <a:lnTo>
                  <a:pt x="1074" y="318"/>
                </a:lnTo>
                <a:lnTo>
                  <a:pt x="1075" y="318"/>
                </a:lnTo>
                <a:lnTo>
                  <a:pt x="1076" y="318"/>
                </a:lnTo>
                <a:lnTo>
                  <a:pt x="1077" y="318"/>
                </a:lnTo>
                <a:lnTo>
                  <a:pt x="1078" y="318"/>
                </a:lnTo>
                <a:lnTo>
                  <a:pt x="1079" y="318"/>
                </a:lnTo>
                <a:lnTo>
                  <a:pt x="1080" y="318"/>
                </a:lnTo>
                <a:lnTo>
                  <a:pt x="1080" y="318"/>
                </a:lnTo>
                <a:lnTo>
                  <a:pt x="1081" y="318"/>
                </a:lnTo>
                <a:lnTo>
                  <a:pt x="1082" y="318"/>
                </a:lnTo>
                <a:lnTo>
                  <a:pt x="1083" y="318"/>
                </a:lnTo>
                <a:lnTo>
                  <a:pt x="1084" y="318"/>
                </a:lnTo>
                <a:lnTo>
                  <a:pt x="1085" y="318"/>
                </a:lnTo>
                <a:lnTo>
                  <a:pt x="1086" y="318"/>
                </a:lnTo>
                <a:lnTo>
                  <a:pt x="1087" y="318"/>
                </a:lnTo>
                <a:lnTo>
                  <a:pt x="1088" y="318"/>
                </a:lnTo>
                <a:lnTo>
                  <a:pt x="1089" y="318"/>
                </a:lnTo>
                <a:lnTo>
                  <a:pt x="1090" y="318"/>
                </a:lnTo>
                <a:lnTo>
                  <a:pt x="1091" y="318"/>
                </a:lnTo>
                <a:lnTo>
                  <a:pt x="1092" y="318"/>
                </a:lnTo>
                <a:lnTo>
                  <a:pt x="1093" y="318"/>
                </a:lnTo>
                <a:lnTo>
                  <a:pt x="1094" y="318"/>
                </a:lnTo>
                <a:lnTo>
                  <a:pt x="1094" y="318"/>
                </a:lnTo>
                <a:lnTo>
                  <a:pt x="1095" y="318"/>
                </a:lnTo>
                <a:lnTo>
                  <a:pt x="1096" y="318"/>
                </a:lnTo>
                <a:lnTo>
                  <a:pt x="1097" y="318"/>
                </a:lnTo>
                <a:lnTo>
                  <a:pt x="1098" y="318"/>
                </a:lnTo>
                <a:lnTo>
                  <a:pt x="1099" y="318"/>
                </a:lnTo>
                <a:lnTo>
                  <a:pt x="1100" y="318"/>
                </a:lnTo>
                <a:lnTo>
                  <a:pt x="1101" y="318"/>
                </a:lnTo>
                <a:lnTo>
                  <a:pt x="1102" y="318"/>
                </a:lnTo>
                <a:lnTo>
                  <a:pt x="1103" y="165"/>
                </a:lnTo>
                <a:lnTo>
                  <a:pt x="1104" y="140"/>
                </a:lnTo>
                <a:lnTo>
                  <a:pt x="1105" y="140"/>
                </a:lnTo>
                <a:lnTo>
                  <a:pt x="1106" y="140"/>
                </a:lnTo>
                <a:lnTo>
                  <a:pt x="1107" y="140"/>
                </a:lnTo>
                <a:lnTo>
                  <a:pt x="1108" y="140"/>
                </a:lnTo>
                <a:lnTo>
                  <a:pt x="1108" y="140"/>
                </a:lnTo>
                <a:lnTo>
                  <a:pt x="1109" y="140"/>
                </a:lnTo>
                <a:lnTo>
                  <a:pt x="1110" y="140"/>
                </a:lnTo>
                <a:lnTo>
                  <a:pt x="1111" y="140"/>
                </a:lnTo>
                <a:lnTo>
                  <a:pt x="1112" y="140"/>
                </a:lnTo>
                <a:lnTo>
                  <a:pt x="1113" y="140"/>
                </a:lnTo>
                <a:lnTo>
                  <a:pt x="1114" y="140"/>
                </a:lnTo>
                <a:lnTo>
                  <a:pt x="1115" y="140"/>
                </a:lnTo>
                <a:lnTo>
                  <a:pt x="1116" y="140"/>
                </a:lnTo>
                <a:lnTo>
                  <a:pt x="1117" y="140"/>
                </a:lnTo>
                <a:lnTo>
                  <a:pt x="1118" y="140"/>
                </a:lnTo>
                <a:lnTo>
                  <a:pt x="1119" y="140"/>
                </a:lnTo>
                <a:lnTo>
                  <a:pt x="1120" y="140"/>
                </a:lnTo>
                <a:lnTo>
                  <a:pt x="1121" y="140"/>
                </a:lnTo>
                <a:lnTo>
                  <a:pt x="1122" y="140"/>
                </a:lnTo>
                <a:lnTo>
                  <a:pt x="1123" y="140"/>
                </a:lnTo>
                <a:lnTo>
                  <a:pt x="1123" y="140"/>
                </a:lnTo>
                <a:lnTo>
                  <a:pt x="1124" y="140"/>
                </a:lnTo>
                <a:lnTo>
                  <a:pt x="1125" y="140"/>
                </a:lnTo>
                <a:lnTo>
                  <a:pt x="1126" y="140"/>
                </a:lnTo>
                <a:lnTo>
                  <a:pt x="1127" y="140"/>
                </a:lnTo>
                <a:lnTo>
                  <a:pt x="1128" y="140"/>
                </a:lnTo>
                <a:lnTo>
                  <a:pt x="1129" y="140"/>
                </a:lnTo>
                <a:lnTo>
                  <a:pt x="1130" y="140"/>
                </a:lnTo>
                <a:lnTo>
                  <a:pt x="1131" y="140"/>
                </a:lnTo>
                <a:lnTo>
                  <a:pt x="1132" y="140"/>
                </a:lnTo>
                <a:lnTo>
                  <a:pt x="1133" y="140"/>
                </a:lnTo>
                <a:lnTo>
                  <a:pt x="1134" y="140"/>
                </a:lnTo>
                <a:lnTo>
                  <a:pt x="1135" y="140"/>
                </a:lnTo>
                <a:lnTo>
                  <a:pt x="1136" y="140"/>
                </a:lnTo>
                <a:lnTo>
                  <a:pt x="1137" y="140"/>
                </a:lnTo>
                <a:lnTo>
                  <a:pt x="1137" y="140"/>
                </a:lnTo>
                <a:lnTo>
                  <a:pt x="1138" y="140"/>
                </a:lnTo>
                <a:lnTo>
                  <a:pt x="1139" y="140"/>
                </a:lnTo>
                <a:lnTo>
                  <a:pt x="1140" y="140"/>
                </a:lnTo>
                <a:lnTo>
                  <a:pt x="1141" y="140"/>
                </a:lnTo>
                <a:lnTo>
                  <a:pt x="1142" y="140"/>
                </a:lnTo>
                <a:lnTo>
                  <a:pt x="1143" y="140"/>
                </a:lnTo>
                <a:lnTo>
                  <a:pt x="1144" y="140"/>
                </a:lnTo>
                <a:lnTo>
                  <a:pt x="1145" y="165"/>
                </a:lnTo>
                <a:lnTo>
                  <a:pt x="1146" y="318"/>
                </a:lnTo>
                <a:lnTo>
                  <a:pt x="1147" y="318"/>
                </a:lnTo>
                <a:lnTo>
                  <a:pt x="1148" y="318"/>
                </a:lnTo>
                <a:lnTo>
                  <a:pt x="1149" y="318"/>
                </a:lnTo>
                <a:lnTo>
                  <a:pt x="1150" y="318"/>
                </a:lnTo>
                <a:lnTo>
                  <a:pt x="1151" y="318"/>
                </a:lnTo>
                <a:lnTo>
                  <a:pt x="1151" y="318"/>
                </a:lnTo>
                <a:lnTo>
                  <a:pt x="1152" y="318"/>
                </a:lnTo>
                <a:lnTo>
                  <a:pt x="1153" y="318"/>
                </a:lnTo>
                <a:lnTo>
                  <a:pt x="1154" y="318"/>
                </a:lnTo>
                <a:lnTo>
                  <a:pt x="1155" y="318"/>
                </a:lnTo>
                <a:lnTo>
                  <a:pt x="1156" y="318"/>
                </a:lnTo>
                <a:lnTo>
                  <a:pt x="1157" y="318"/>
                </a:lnTo>
                <a:lnTo>
                  <a:pt x="1158" y="318"/>
                </a:lnTo>
                <a:lnTo>
                  <a:pt x="1159" y="318"/>
                </a:lnTo>
                <a:lnTo>
                  <a:pt x="1160" y="318"/>
                </a:lnTo>
                <a:lnTo>
                  <a:pt x="1161" y="318"/>
                </a:lnTo>
                <a:lnTo>
                  <a:pt x="1162" y="318"/>
                </a:lnTo>
                <a:lnTo>
                  <a:pt x="1163" y="318"/>
                </a:lnTo>
                <a:lnTo>
                  <a:pt x="1164" y="318"/>
                </a:lnTo>
                <a:lnTo>
                  <a:pt x="1165" y="318"/>
                </a:lnTo>
                <a:lnTo>
                  <a:pt x="1165" y="318"/>
                </a:lnTo>
                <a:lnTo>
                  <a:pt x="1166" y="318"/>
                </a:lnTo>
                <a:lnTo>
                  <a:pt x="1167" y="318"/>
                </a:lnTo>
                <a:lnTo>
                  <a:pt x="1168" y="318"/>
                </a:lnTo>
                <a:lnTo>
                  <a:pt x="1169" y="318"/>
                </a:lnTo>
                <a:lnTo>
                  <a:pt x="1170" y="318"/>
                </a:lnTo>
                <a:lnTo>
                  <a:pt x="1171" y="318"/>
                </a:lnTo>
                <a:lnTo>
                  <a:pt x="1172" y="318"/>
                </a:lnTo>
                <a:lnTo>
                  <a:pt x="1173" y="318"/>
                </a:lnTo>
                <a:lnTo>
                  <a:pt x="1174" y="318"/>
                </a:lnTo>
                <a:lnTo>
                  <a:pt x="1175" y="318"/>
                </a:lnTo>
                <a:lnTo>
                  <a:pt x="1176" y="318"/>
                </a:lnTo>
                <a:lnTo>
                  <a:pt x="1177" y="318"/>
                </a:lnTo>
                <a:lnTo>
                  <a:pt x="1178" y="318"/>
                </a:lnTo>
                <a:lnTo>
                  <a:pt x="1179" y="318"/>
                </a:lnTo>
                <a:lnTo>
                  <a:pt x="1179" y="318"/>
                </a:lnTo>
                <a:lnTo>
                  <a:pt x="1180" y="318"/>
                </a:lnTo>
                <a:lnTo>
                  <a:pt x="1181" y="318"/>
                </a:lnTo>
                <a:lnTo>
                  <a:pt x="1182" y="318"/>
                </a:lnTo>
                <a:lnTo>
                  <a:pt x="1183" y="318"/>
                </a:lnTo>
                <a:lnTo>
                  <a:pt x="1184" y="318"/>
                </a:lnTo>
                <a:lnTo>
                  <a:pt x="1185" y="318"/>
                </a:lnTo>
                <a:lnTo>
                  <a:pt x="1186" y="318"/>
                </a:lnTo>
                <a:lnTo>
                  <a:pt x="1187" y="318"/>
                </a:lnTo>
                <a:lnTo>
                  <a:pt x="1188" y="318"/>
                </a:lnTo>
                <a:lnTo>
                  <a:pt x="1189" y="318"/>
                </a:lnTo>
                <a:lnTo>
                  <a:pt x="1190" y="318"/>
                </a:lnTo>
                <a:lnTo>
                  <a:pt x="1191" y="318"/>
                </a:lnTo>
                <a:lnTo>
                  <a:pt x="1192" y="318"/>
                </a:lnTo>
                <a:lnTo>
                  <a:pt x="1193" y="318"/>
                </a:lnTo>
                <a:lnTo>
                  <a:pt x="1194" y="318"/>
                </a:lnTo>
                <a:lnTo>
                  <a:pt x="1194" y="318"/>
                </a:lnTo>
                <a:lnTo>
                  <a:pt x="1195" y="318"/>
                </a:lnTo>
                <a:lnTo>
                  <a:pt x="1196" y="318"/>
                </a:lnTo>
                <a:lnTo>
                  <a:pt x="1197" y="318"/>
                </a:lnTo>
                <a:lnTo>
                  <a:pt x="1198" y="318"/>
                </a:lnTo>
                <a:lnTo>
                  <a:pt x="1199" y="318"/>
                </a:lnTo>
                <a:lnTo>
                  <a:pt x="1200" y="318"/>
                </a:lnTo>
                <a:lnTo>
                  <a:pt x="1201" y="318"/>
                </a:lnTo>
                <a:lnTo>
                  <a:pt x="1202" y="318"/>
                </a:lnTo>
                <a:lnTo>
                  <a:pt x="1203" y="318"/>
                </a:lnTo>
                <a:lnTo>
                  <a:pt x="1204" y="318"/>
                </a:lnTo>
                <a:lnTo>
                  <a:pt x="1205" y="318"/>
                </a:lnTo>
                <a:lnTo>
                  <a:pt x="1206" y="318"/>
                </a:lnTo>
                <a:lnTo>
                  <a:pt x="1207" y="318"/>
                </a:lnTo>
                <a:lnTo>
                  <a:pt x="1208" y="318"/>
                </a:lnTo>
                <a:lnTo>
                  <a:pt x="1208" y="318"/>
                </a:lnTo>
                <a:lnTo>
                  <a:pt x="1209" y="318"/>
                </a:lnTo>
                <a:lnTo>
                  <a:pt x="1210" y="318"/>
                </a:lnTo>
                <a:lnTo>
                  <a:pt x="1211" y="318"/>
                </a:lnTo>
                <a:lnTo>
                  <a:pt x="1212" y="318"/>
                </a:lnTo>
                <a:lnTo>
                  <a:pt x="1213" y="318"/>
                </a:lnTo>
                <a:lnTo>
                  <a:pt x="1214" y="318"/>
                </a:lnTo>
                <a:lnTo>
                  <a:pt x="1215" y="318"/>
                </a:lnTo>
                <a:lnTo>
                  <a:pt x="1216" y="318"/>
                </a:lnTo>
                <a:lnTo>
                  <a:pt x="1217" y="318"/>
                </a:lnTo>
                <a:lnTo>
                  <a:pt x="1218" y="318"/>
                </a:lnTo>
                <a:lnTo>
                  <a:pt x="1219" y="318"/>
                </a:lnTo>
                <a:lnTo>
                  <a:pt x="1220" y="318"/>
                </a:lnTo>
                <a:lnTo>
                  <a:pt x="1221" y="318"/>
                </a:lnTo>
                <a:lnTo>
                  <a:pt x="1222" y="318"/>
                </a:lnTo>
                <a:lnTo>
                  <a:pt x="1222" y="318"/>
                </a:lnTo>
                <a:lnTo>
                  <a:pt x="1223" y="318"/>
                </a:lnTo>
                <a:lnTo>
                  <a:pt x="1224" y="318"/>
                </a:lnTo>
                <a:lnTo>
                  <a:pt x="1225" y="318"/>
                </a:lnTo>
                <a:lnTo>
                  <a:pt x="1226" y="318"/>
                </a:lnTo>
                <a:lnTo>
                  <a:pt x="1227" y="318"/>
                </a:lnTo>
                <a:lnTo>
                  <a:pt x="1228" y="318"/>
                </a:lnTo>
                <a:lnTo>
                  <a:pt x="1229" y="318"/>
                </a:lnTo>
                <a:lnTo>
                  <a:pt x="1230" y="318"/>
                </a:lnTo>
                <a:lnTo>
                  <a:pt x="1231" y="318"/>
                </a:lnTo>
                <a:lnTo>
                  <a:pt x="1232" y="318"/>
                </a:lnTo>
                <a:lnTo>
                  <a:pt x="1233" y="318"/>
                </a:lnTo>
                <a:lnTo>
                  <a:pt x="1234" y="318"/>
                </a:lnTo>
                <a:lnTo>
                  <a:pt x="1235" y="318"/>
                </a:lnTo>
                <a:lnTo>
                  <a:pt x="1236" y="318"/>
                </a:lnTo>
                <a:lnTo>
                  <a:pt x="1236" y="318"/>
                </a:lnTo>
                <a:lnTo>
                  <a:pt x="1237" y="318"/>
                </a:lnTo>
                <a:lnTo>
                  <a:pt x="1238" y="318"/>
                </a:lnTo>
                <a:lnTo>
                  <a:pt x="1239" y="318"/>
                </a:lnTo>
                <a:lnTo>
                  <a:pt x="1240" y="318"/>
                </a:lnTo>
                <a:lnTo>
                  <a:pt x="1241" y="318"/>
                </a:lnTo>
                <a:lnTo>
                  <a:pt x="1242" y="318"/>
                </a:lnTo>
                <a:lnTo>
                  <a:pt x="1243" y="318"/>
                </a:lnTo>
                <a:lnTo>
                  <a:pt x="1244" y="318"/>
                </a:lnTo>
                <a:lnTo>
                  <a:pt x="1245" y="318"/>
                </a:lnTo>
                <a:lnTo>
                  <a:pt x="1246" y="318"/>
                </a:lnTo>
                <a:lnTo>
                  <a:pt x="1247" y="318"/>
                </a:lnTo>
                <a:lnTo>
                  <a:pt x="1248" y="318"/>
                </a:lnTo>
                <a:lnTo>
                  <a:pt x="1249" y="318"/>
                </a:lnTo>
                <a:lnTo>
                  <a:pt x="1250" y="318"/>
                </a:lnTo>
                <a:lnTo>
                  <a:pt x="1250" y="318"/>
                </a:lnTo>
                <a:lnTo>
                  <a:pt x="1251" y="318"/>
                </a:lnTo>
                <a:lnTo>
                  <a:pt x="1252" y="318"/>
                </a:lnTo>
                <a:lnTo>
                  <a:pt x="1253" y="318"/>
                </a:lnTo>
                <a:lnTo>
                  <a:pt x="1254" y="318"/>
                </a:lnTo>
                <a:lnTo>
                  <a:pt x="1255" y="318"/>
                </a:lnTo>
                <a:lnTo>
                  <a:pt x="1256" y="318"/>
                </a:lnTo>
                <a:lnTo>
                  <a:pt x="1257" y="318"/>
                </a:lnTo>
                <a:lnTo>
                  <a:pt x="1258" y="318"/>
                </a:lnTo>
                <a:lnTo>
                  <a:pt x="1259" y="318"/>
                </a:lnTo>
                <a:lnTo>
                  <a:pt x="1260" y="318"/>
                </a:lnTo>
                <a:lnTo>
                  <a:pt x="1261" y="318"/>
                </a:lnTo>
                <a:lnTo>
                  <a:pt x="1262" y="318"/>
                </a:lnTo>
                <a:lnTo>
                  <a:pt x="1263" y="318"/>
                </a:lnTo>
                <a:lnTo>
                  <a:pt x="1264" y="318"/>
                </a:lnTo>
                <a:lnTo>
                  <a:pt x="1265" y="318"/>
                </a:lnTo>
                <a:lnTo>
                  <a:pt x="1265" y="318"/>
                </a:lnTo>
                <a:lnTo>
                  <a:pt x="1266" y="318"/>
                </a:lnTo>
                <a:lnTo>
                  <a:pt x="1267" y="318"/>
                </a:lnTo>
                <a:lnTo>
                  <a:pt x="1268" y="318"/>
                </a:lnTo>
                <a:lnTo>
                  <a:pt x="1269" y="318"/>
                </a:lnTo>
                <a:lnTo>
                  <a:pt x="1270" y="318"/>
                </a:lnTo>
                <a:lnTo>
                  <a:pt x="1271" y="318"/>
                </a:lnTo>
                <a:lnTo>
                  <a:pt x="1272" y="318"/>
                </a:lnTo>
                <a:lnTo>
                  <a:pt x="1273" y="318"/>
                </a:lnTo>
                <a:lnTo>
                  <a:pt x="1274" y="318"/>
                </a:lnTo>
                <a:lnTo>
                  <a:pt x="1275" y="318"/>
                </a:lnTo>
                <a:lnTo>
                  <a:pt x="1276" y="318"/>
                </a:lnTo>
                <a:lnTo>
                  <a:pt x="1277" y="318"/>
                </a:lnTo>
                <a:lnTo>
                  <a:pt x="1278" y="318"/>
                </a:lnTo>
                <a:lnTo>
                  <a:pt x="1279" y="318"/>
                </a:lnTo>
                <a:lnTo>
                  <a:pt x="1279" y="318"/>
                </a:lnTo>
                <a:lnTo>
                  <a:pt x="1280" y="318"/>
                </a:lnTo>
                <a:lnTo>
                  <a:pt x="1281" y="318"/>
                </a:lnTo>
                <a:lnTo>
                  <a:pt x="1282" y="318"/>
                </a:lnTo>
                <a:lnTo>
                  <a:pt x="1283" y="318"/>
                </a:lnTo>
                <a:lnTo>
                  <a:pt x="1284" y="318"/>
                </a:lnTo>
                <a:lnTo>
                  <a:pt x="1285" y="318"/>
                </a:lnTo>
                <a:lnTo>
                  <a:pt x="1286" y="318"/>
                </a:lnTo>
                <a:lnTo>
                  <a:pt x="1287" y="318"/>
                </a:lnTo>
                <a:lnTo>
                  <a:pt x="1288" y="318"/>
                </a:lnTo>
                <a:lnTo>
                  <a:pt x="1289" y="318"/>
                </a:lnTo>
                <a:lnTo>
                  <a:pt x="1290" y="318"/>
                </a:lnTo>
                <a:lnTo>
                  <a:pt x="1291" y="318"/>
                </a:lnTo>
                <a:lnTo>
                  <a:pt x="1292" y="318"/>
                </a:lnTo>
                <a:lnTo>
                  <a:pt x="1293" y="318"/>
                </a:lnTo>
                <a:lnTo>
                  <a:pt x="1293" y="318"/>
                </a:lnTo>
                <a:lnTo>
                  <a:pt x="1294" y="318"/>
                </a:lnTo>
                <a:lnTo>
                  <a:pt x="1295" y="318"/>
                </a:lnTo>
                <a:lnTo>
                  <a:pt x="1296" y="318"/>
                </a:lnTo>
                <a:lnTo>
                  <a:pt x="1297" y="318"/>
                </a:lnTo>
                <a:lnTo>
                  <a:pt x="1298" y="318"/>
                </a:lnTo>
                <a:lnTo>
                  <a:pt x="1299" y="318"/>
                </a:lnTo>
                <a:lnTo>
                  <a:pt x="1300" y="318"/>
                </a:lnTo>
                <a:lnTo>
                  <a:pt x="1301" y="318"/>
                </a:lnTo>
                <a:lnTo>
                  <a:pt x="1302" y="318"/>
                </a:lnTo>
                <a:lnTo>
                  <a:pt x="1303" y="318"/>
                </a:lnTo>
                <a:lnTo>
                  <a:pt x="1304" y="318"/>
                </a:lnTo>
                <a:lnTo>
                  <a:pt x="1305" y="318"/>
                </a:lnTo>
                <a:lnTo>
                  <a:pt x="1306" y="318"/>
                </a:lnTo>
                <a:lnTo>
                  <a:pt x="1307" y="318"/>
                </a:lnTo>
                <a:lnTo>
                  <a:pt x="1307" y="318"/>
                </a:lnTo>
                <a:lnTo>
                  <a:pt x="1308" y="318"/>
                </a:lnTo>
                <a:lnTo>
                  <a:pt x="1309" y="318"/>
                </a:lnTo>
                <a:lnTo>
                  <a:pt x="1310" y="318"/>
                </a:lnTo>
                <a:lnTo>
                  <a:pt x="1311" y="318"/>
                </a:lnTo>
                <a:lnTo>
                  <a:pt x="1312" y="318"/>
                </a:lnTo>
                <a:lnTo>
                  <a:pt x="1313" y="318"/>
                </a:lnTo>
                <a:lnTo>
                  <a:pt x="1314" y="318"/>
                </a:lnTo>
                <a:lnTo>
                  <a:pt x="1315" y="318"/>
                </a:lnTo>
                <a:lnTo>
                  <a:pt x="1316" y="318"/>
                </a:lnTo>
                <a:lnTo>
                  <a:pt x="1317" y="318"/>
                </a:lnTo>
                <a:lnTo>
                  <a:pt x="1318" y="318"/>
                </a:lnTo>
                <a:lnTo>
                  <a:pt x="1319" y="318"/>
                </a:lnTo>
                <a:lnTo>
                  <a:pt x="1320" y="318"/>
                </a:lnTo>
                <a:lnTo>
                  <a:pt x="1321" y="318"/>
                </a:lnTo>
                <a:lnTo>
                  <a:pt x="1321" y="318"/>
                </a:lnTo>
                <a:lnTo>
                  <a:pt x="1322" y="318"/>
                </a:lnTo>
                <a:lnTo>
                  <a:pt x="1323" y="318"/>
                </a:lnTo>
                <a:lnTo>
                  <a:pt x="1324" y="318"/>
                </a:lnTo>
                <a:lnTo>
                  <a:pt x="1325" y="318"/>
                </a:lnTo>
                <a:lnTo>
                  <a:pt x="1326" y="318"/>
                </a:lnTo>
                <a:lnTo>
                  <a:pt x="1327" y="318"/>
                </a:lnTo>
                <a:lnTo>
                  <a:pt x="1328" y="318"/>
                </a:lnTo>
                <a:lnTo>
                  <a:pt x="1329" y="318"/>
                </a:lnTo>
                <a:lnTo>
                  <a:pt x="1330" y="318"/>
                </a:lnTo>
                <a:lnTo>
                  <a:pt x="1331" y="318"/>
                </a:lnTo>
                <a:lnTo>
                  <a:pt x="1332" y="318"/>
                </a:lnTo>
                <a:lnTo>
                  <a:pt x="1333" y="318"/>
                </a:lnTo>
                <a:lnTo>
                  <a:pt x="1334" y="318"/>
                </a:lnTo>
                <a:lnTo>
                  <a:pt x="1335" y="318"/>
                </a:lnTo>
                <a:lnTo>
                  <a:pt x="1336" y="318"/>
                </a:lnTo>
                <a:lnTo>
                  <a:pt x="1336" y="318"/>
                </a:lnTo>
                <a:lnTo>
                  <a:pt x="1337" y="318"/>
                </a:lnTo>
                <a:lnTo>
                  <a:pt x="1338" y="318"/>
                </a:lnTo>
                <a:lnTo>
                  <a:pt x="1339" y="318"/>
                </a:lnTo>
                <a:lnTo>
                  <a:pt x="1340" y="318"/>
                </a:lnTo>
                <a:lnTo>
                  <a:pt x="1341" y="318"/>
                </a:lnTo>
                <a:lnTo>
                  <a:pt x="1342" y="318"/>
                </a:lnTo>
                <a:lnTo>
                  <a:pt x="1343" y="318"/>
                </a:lnTo>
                <a:lnTo>
                  <a:pt x="1344" y="318"/>
                </a:lnTo>
                <a:lnTo>
                  <a:pt x="1345" y="318"/>
                </a:lnTo>
                <a:lnTo>
                  <a:pt x="1346" y="318"/>
                </a:lnTo>
                <a:lnTo>
                  <a:pt x="1347" y="318"/>
                </a:lnTo>
                <a:lnTo>
                  <a:pt x="1348" y="318"/>
                </a:lnTo>
                <a:lnTo>
                  <a:pt x="1349" y="318"/>
                </a:lnTo>
                <a:lnTo>
                  <a:pt x="1350" y="318"/>
                </a:lnTo>
                <a:lnTo>
                  <a:pt x="1350" y="318"/>
                </a:lnTo>
                <a:lnTo>
                  <a:pt x="1351" y="318"/>
                </a:lnTo>
                <a:lnTo>
                  <a:pt x="1352" y="318"/>
                </a:lnTo>
                <a:lnTo>
                  <a:pt x="1353" y="318"/>
                </a:lnTo>
                <a:lnTo>
                  <a:pt x="1354" y="318"/>
                </a:lnTo>
                <a:lnTo>
                  <a:pt x="1355" y="318"/>
                </a:lnTo>
                <a:lnTo>
                  <a:pt x="1356" y="318"/>
                </a:lnTo>
                <a:lnTo>
                  <a:pt x="1357" y="318"/>
                </a:lnTo>
                <a:lnTo>
                  <a:pt x="1358" y="318"/>
                </a:lnTo>
                <a:lnTo>
                  <a:pt x="1359" y="318"/>
                </a:lnTo>
                <a:lnTo>
                  <a:pt x="1360" y="318"/>
                </a:lnTo>
                <a:lnTo>
                  <a:pt x="1361" y="318"/>
                </a:lnTo>
                <a:lnTo>
                  <a:pt x="1362" y="318"/>
                </a:lnTo>
                <a:lnTo>
                  <a:pt x="1363" y="318"/>
                </a:lnTo>
                <a:lnTo>
                  <a:pt x="1364" y="318"/>
                </a:lnTo>
                <a:lnTo>
                  <a:pt x="1364" y="318"/>
                </a:lnTo>
                <a:lnTo>
                  <a:pt x="1365" y="318"/>
                </a:lnTo>
                <a:lnTo>
                  <a:pt x="1366" y="318"/>
                </a:lnTo>
                <a:lnTo>
                  <a:pt x="1367" y="318"/>
                </a:lnTo>
                <a:lnTo>
                  <a:pt x="1368" y="318"/>
                </a:lnTo>
                <a:lnTo>
                  <a:pt x="1369" y="318"/>
                </a:lnTo>
                <a:lnTo>
                  <a:pt x="1370" y="318"/>
                </a:lnTo>
                <a:lnTo>
                  <a:pt x="1371" y="318"/>
                </a:lnTo>
                <a:lnTo>
                  <a:pt x="1372" y="318"/>
                </a:lnTo>
                <a:lnTo>
                  <a:pt x="1373" y="318"/>
                </a:lnTo>
                <a:lnTo>
                  <a:pt x="1374" y="318"/>
                </a:lnTo>
                <a:lnTo>
                  <a:pt x="1375" y="318"/>
                </a:lnTo>
                <a:lnTo>
                  <a:pt x="1376" y="318"/>
                </a:lnTo>
                <a:lnTo>
                  <a:pt x="1377" y="318"/>
                </a:lnTo>
                <a:lnTo>
                  <a:pt x="1378" y="318"/>
                </a:lnTo>
                <a:lnTo>
                  <a:pt x="1378" y="318"/>
                </a:lnTo>
                <a:lnTo>
                  <a:pt x="1379" y="318"/>
                </a:lnTo>
                <a:lnTo>
                  <a:pt x="1380" y="318"/>
                </a:lnTo>
                <a:lnTo>
                  <a:pt x="1381" y="318"/>
                </a:lnTo>
                <a:lnTo>
                  <a:pt x="1382" y="318"/>
                </a:lnTo>
                <a:lnTo>
                  <a:pt x="1383" y="318"/>
                </a:lnTo>
                <a:lnTo>
                  <a:pt x="1384" y="318"/>
                </a:lnTo>
                <a:lnTo>
                  <a:pt x="1385" y="318"/>
                </a:lnTo>
                <a:lnTo>
                  <a:pt x="1386" y="318"/>
                </a:lnTo>
                <a:lnTo>
                  <a:pt x="1387" y="318"/>
                </a:lnTo>
                <a:lnTo>
                  <a:pt x="1388" y="318"/>
                </a:lnTo>
                <a:lnTo>
                  <a:pt x="1389" y="318"/>
                </a:lnTo>
                <a:lnTo>
                  <a:pt x="1390" y="318"/>
                </a:lnTo>
                <a:lnTo>
                  <a:pt x="1391" y="318"/>
                </a:lnTo>
                <a:lnTo>
                  <a:pt x="1392" y="318"/>
                </a:lnTo>
                <a:lnTo>
                  <a:pt x="1392" y="318"/>
                </a:lnTo>
                <a:lnTo>
                  <a:pt x="1393" y="318"/>
                </a:lnTo>
                <a:lnTo>
                  <a:pt x="1394" y="318"/>
                </a:lnTo>
                <a:lnTo>
                  <a:pt x="1395" y="318"/>
                </a:lnTo>
                <a:lnTo>
                  <a:pt x="1396" y="318"/>
                </a:lnTo>
                <a:lnTo>
                  <a:pt x="1397" y="318"/>
                </a:lnTo>
                <a:lnTo>
                  <a:pt x="1398" y="318"/>
                </a:lnTo>
                <a:lnTo>
                  <a:pt x="1399" y="318"/>
                </a:lnTo>
                <a:lnTo>
                  <a:pt x="1400" y="318"/>
                </a:lnTo>
                <a:lnTo>
                  <a:pt x="1401" y="318"/>
                </a:lnTo>
                <a:lnTo>
                  <a:pt x="1402" y="318"/>
                </a:lnTo>
                <a:lnTo>
                  <a:pt x="1403" y="318"/>
                </a:lnTo>
                <a:lnTo>
                  <a:pt x="1404" y="318"/>
                </a:lnTo>
                <a:lnTo>
                  <a:pt x="1405" y="318"/>
                </a:lnTo>
                <a:lnTo>
                  <a:pt x="1406" y="318"/>
                </a:lnTo>
                <a:lnTo>
                  <a:pt x="1407" y="318"/>
                </a:lnTo>
                <a:lnTo>
                  <a:pt x="1407" y="318"/>
                </a:lnTo>
                <a:lnTo>
                  <a:pt x="1408" y="318"/>
                </a:lnTo>
                <a:lnTo>
                  <a:pt x="1409" y="318"/>
                </a:lnTo>
                <a:lnTo>
                  <a:pt x="1410" y="318"/>
                </a:lnTo>
                <a:lnTo>
                  <a:pt x="1411" y="318"/>
                </a:lnTo>
                <a:lnTo>
                  <a:pt x="1412" y="318"/>
                </a:lnTo>
                <a:lnTo>
                  <a:pt x="1413" y="318"/>
                </a:lnTo>
                <a:lnTo>
                  <a:pt x="1414" y="318"/>
                </a:lnTo>
                <a:lnTo>
                  <a:pt x="1415" y="318"/>
                </a:lnTo>
                <a:lnTo>
                  <a:pt x="1416" y="318"/>
                </a:lnTo>
                <a:lnTo>
                  <a:pt x="1417" y="318"/>
                </a:lnTo>
                <a:lnTo>
                  <a:pt x="1418" y="318"/>
                </a:lnTo>
                <a:lnTo>
                  <a:pt x="1419" y="318"/>
                </a:lnTo>
                <a:lnTo>
                  <a:pt x="1420" y="318"/>
                </a:lnTo>
                <a:lnTo>
                  <a:pt x="1421" y="318"/>
                </a:lnTo>
                <a:lnTo>
                  <a:pt x="1421" y="318"/>
                </a:lnTo>
                <a:lnTo>
                  <a:pt x="1422" y="318"/>
                </a:lnTo>
                <a:lnTo>
                  <a:pt x="1423" y="318"/>
                </a:lnTo>
                <a:lnTo>
                  <a:pt x="1424" y="318"/>
                </a:lnTo>
                <a:lnTo>
                  <a:pt x="1425" y="318"/>
                </a:lnTo>
                <a:lnTo>
                  <a:pt x="1426" y="318"/>
                </a:lnTo>
                <a:lnTo>
                  <a:pt x="1427" y="318"/>
                </a:lnTo>
                <a:lnTo>
                  <a:pt x="1428" y="318"/>
                </a:lnTo>
                <a:lnTo>
                  <a:pt x="1429" y="318"/>
                </a:lnTo>
                <a:lnTo>
                  <a:pt x="1430" y="318"/>
                </a:lnTo>
                <a:lnTo>
                  <a:pt x="1431" y="318"/>
                </a:lnTo>
                <a:lnTo>
                  <a:pt x="1432" y="318"/>
                </a:lnTo>
                <a:lnTo>
                  <a:pt x="1433" y="318"/>
                </a:lnTo>
                <a:lnTo>
                  <a:pt x="1434" y="318"/>
                </a:lnTo>
                <a:lnTo>
                  <a:pt x="1435" y="318"/>
                </a:lnTo>
                <a:lnTo>
                  <a:pt x="1435" y="318"/>
                </a:lnTo>
                <a:lnTo>
                  <a:pt x="1436" y="318"/>
                </a:lnTo>
                <a:lnTo>
                  <a:pt x="1437" y="318"/>
                </a:lnTo>
                <a:lnTo>
                  <a:pt x="1438" y="318"/>
                </a:lnTo>
                <a:lnTo>
                  <a:pt x="1439" y="318"/>
                </a:lnTo>
                <a:lnTo>
                  <a:pt x="1440" y="318"/>
                </a:lnTo>
                <a:lnTo>
                  <a:pt x="1441" y="318"/>
                </a:lnTo>
                <a:lnTo>
                  <a:pt x="1442" y="318"/>
                </a:lnTo>
                <a:lnTo>
                  <a:pt x="1443" y="318"/>
                </a:lnTo>
                <a:lnTo>
                  <a:pt x="1444" y="318"/>
                </a:lnTo>
                <a:lnTo>
                  <a:pt x="1445" y="318"/>
                </a:lnTo>
                <a:lnTo>
                  <a:pt x="1446" y="318"/>
                </a:lnTo>
                <a:lnTo>
                  <a:pt x="1447" y="318"/>
                </a:lnTo>
                <a:lnTo>
                  <a:pt x="1448" y="318"/>
                </a:lnTo>
                <a:lnTo>
                  <a:pt x="1449" y="318"/>
                </a:lnTo>
                <a:lnTo>
                  <a:pt x="1449" y="318"/>
                </a:lnTo>
                <a:lnTo>
                  <a:pt x="1450" y="318"/>
                </a:lnTo>
                <a:lnTo>
                  <a:pt x="1451" y="318"/>
                </a:lnTo>
                <a:lnTo>
                  <a:pt x="1452" y="318"/>
                </a:lnTo>
                <a:lnTo>
                  <a:pt x="1453" y="318"/>
                </a:lnTo>
                <a:lnTo>
                  <a:pt x="1454" y="318"/>
                </a:lnTo>
                <a:lnTo>
                  <a:pt x="1455" y="318"/>
                </a:lnTo>
                <a:lnTo>
                  <a:pt x="1456" y="318"/>
                </a:lnTo>
                <a:lnTo>
                  <a:pt x="1457" y="318"/>
                </a:lnTo>
                <a:lnTo>
                  <a:pt x="1458" y="318"/>
                </a:lnTo>
                <a:lnTo>
                  <a:pt x="1459" y="318"/>
                </a:lnTo>
                <a:lnTo>
                  <a:pt x="1460" y="318"/>
                </a:lnTo>
                <a:lnTo>
                  <a:pt x="1461" y="318"/>
                </a:lnTo>
                <a:lnTo>
                  <a:pt x="1462" y="318"/>
                </a:lnTo>
                <a:lnTo>
                  <a:pt x="1463" y="318"/>
                </a:lnTo>
                <a:lnTo>
                  <a:pt x="1463" y="318"/>
                </a:lnTo>
                <a:lnTo>
                  <a:pt x="1464" y="318"/>
                </a:lnTo>
                <a:lnTo>
                  <a:pt x="1465" y="318"/>
                </a:lnTo>
                <a:lnTo>
                  <a:pt x="1466" y="318"/>
                </a:lnTo>
                <a:lnTo>
                  <a:pt x="1467" y="318"/>
                </a:lnTo>
                <a:lnTo>
                  <a:pt x="1468" y="318"/>
                </a:lnTo>
                <a:lnTo>
                  <a:pt x="1469" y="318"/>
                </a:lnTo>
                <a:lnTo>
                  <a:pt x="1470" y="318"/>
                </a:lnTo>
                <a:lnTo>
                  <a:pt x="1471" y="318"/>
                </a:lnTo>
                <a:lnTo>
                  <a:pt x="1472" y="318"/>
                </a:lnTo>
                <a:lnTo>
                  <a:pt x="1473" y="318"/>
                </a:lnTo>
                <a:lnTo>
                  <a:pt x="1474" y="318"/>
                </a:lnTo>
                <a:lnTo>
                  <a:pt x="1475" y="318"/>
                </a:lnTo>
                <a:lnTo>
                  <a:pt x="1476" y="318"/>
                </a:lnTo>
                <a:lnTo>
                  <a:pt x="1477" y="318"/>
                </a:lnTo>
                <a:lnTo>
                  <a:pt x="1478" y="318"/>
                </a:lnTo>
                <a:lnTo>
                  <a:pt x="1478" y="318"/>
                </a:lnTo>
                <a:lnTo>
                  <a:pt x="1479" y="318"/>
                </a:lnTo>
                <a:lnTo>
                  <a:pt x="1480" y="318"/>
                </a:lnTo>
                <a:lnTo>
                  <a:pt x="1481" y="318"/>
                </a:lnTo>
                <a:lnTo>
                  <a:pt x="1482" y="318"/>
                </a:lnTo>
                <a:lnTo>
                  <a:pt x="1483" y="318"/>
                </a:lnTo>
                <a:lnTo>
                  <a:pt x="1484" y="318"/>
                </a:lnTo>
                <a:lnTo>
                  <a:pt x="1485" y="318"/>
                </a:lnTo>
                <a:lnTo>
                  <a:pt x="1486" y="318"/>
                </a:lnTo>
                <a:lnTo>
                  <a:pt x="1487" y="318"/>
                </a:lnTo>
                <a:lnTo>
                  <a:pt x="1488" y="318"/>
                </a:lnTo>
                <a:lnTo>
                  <a:pt x="1489" y="318"/>
                </a:lnTo>
                <a:lnTo>
                  <a:pt x="1490" y="318"/>
                </a:lnTo>
                <a:lnTo>
                  <a:pt x="1491" y="318"/>
                </a:lnTo>
                <a:lnTo>
                  <a:pt x="1492" y="318"/>
                </a:lnTo>
                <a:lnTo>
                  <a:pt x="1492" y="318"/>
                </a:lnTo>
                <a:lnTo>
                  <a:pt x="1493" y="318"/>
                </a:lnTo>
                <a:lnTo>
                  <a:pt x="1494" y="318"/>
                </a:lnTo>
                <a:lnTo>
                  <a:pt x="1495" y="318"/>
                </a:lnTo>
                <a:lnTo>
                  <a:pt x="1496" y="318"/>
                </a:lnTo>
                <a:lnTo>
                  <a:pt x="1497" y="318"/>
                </a:lnTo>
                <a:lnTo>
                  <a:pt x="1498" y="318"/>
                </a:lnTo>
                <a:lnTo>
                  <a:pt x="1499" y="318"/>
                </a:lnTo>
                <a:lnTo>
                  <a:pt x="1500" y="318"/>
                </a:lnTo>
                <a:lnTo>
                  <a:pt x="1501" y="318"/>
                </a:lnTo>
                <a:lnTo>
                  <a:pt x="1502" y="318"/>
                </a:lnTo>
                <a:lnTo>
                  <a:pt x="1503" y="318"/>
                </a:lnTo>
                <a:lnTo>
                  <a:pt x="1504" y="318"/>
                </a:lnTo>
                <a:lnTo>
                  <a:pt x="1505" y="318"/>
                </a:lnTo>
                <a:lnTo>
                  <a:pt x="1506" y="318"/>
                </a:lnTo>
                <a:lnTo>
                  <a:pt x="1506" y="318"/>
                </a:lnTo>
                <a:lnTo>
                  <a:pt x="1507" y="318"/>
                </a:lnTo>
                <a:lnTo>
                  <a:pt x="1508" y="318"/>
                </a:lnTo>
                <a:lnTo>
                  <a:pt x="1509" y="318"/>
                </a:lnTo>
                <a:lnTo>
                  <a:pt x="1510" y="318"/>
                </a:lnTo>
                <a:lnTo>
                  <a:pt x="1511" y="318"/>
                </a:lnTo>
                <a:lnTo>
                  <a:pt x="1512" y="318"/>
                </a:lnTo>
                <a:lnTo>
                  <a:pt x="1513" y="318"/>
                </a:lnTo>
                <a:lnTo>
                  <a:pt x="1514" y="318"/>
                </a:lnTo>
                <a:lnTo>
                  <a:pt x="1515" y="318"/>
                </a:lnTo>
                <a:lnTo>
                  <a:pt x="1516" y="318"/>
                </a:lnTo>
                <a:lnTo>
                  <a:pt x="1517" y="318"/>
                </a:lnTo>
                <a:lnTo>
                  <a:pt x="1518" y="318"/>
                </a:lnTo>
                <a:lnTo>
                  <a:pt x="1519" y="318"/>
                </a:lnTo>
                <a:lnTo>
                  <a:pt x="1520" y="318"/>
                </a:lnTo>
                <a:lnTo>
                  <a:pt x="1520" y="318"/>
                </a:lnTo>
                <a:lnTo>
                  <a:pt x="1521" y="318"/>
                </a:lnTo>
                <a:lnTo>
                  <a:pt x="1522" y="318"/>
                </a:lnTo>
                <a:lnTo>
                  <a:pt x="1523" y="318"/>
                </a:lnTo>
                <a:lnTo>
                  <a:pt x="1524" y="318"/>
                </a:lnTo>
                <a:lnTo>
                  <a:pt x="1525" y="318"/>
                </a:lnTo>
                <a:lnTo>
                  <a:pt x="1526" y="318"/>
                </a:lnTo>
                <a:lnTo>
                  <a:pt x="1527" y="318"/>
                </a:lnTo>
                <a:lnTo>
                  <a:pt x="1528" y="318"/>
                </a:lnTo>
                <a:lnTo>
                  <a:pt x="1529" y="318"/>
                </a:lnTo>
                <a:lnTo>
                  <a:pt x="1530" y="318"/>
                </a:lnTo>
                <a:lnTo>
                  <a:pt x="1531" y="318"/>
                </a:lnTo>
                <a:lnTo>
                  <a:pt x="1532" y="318"/>
                </a:lnTo>
                <a:lnTo>
                  <a:pt x="1533" y="318"/>
                </a:lnTo>
                <a:lnTo>
                  <a:pt x="1534" y="318"/>
                </a:lnTo>
                <a:lnTo>
                  <a:pt x="1534" y="318"/>
                </a:lnTo>
                <a:lnTo>
                  <a:pt x="1535" y="318"/>
                </a:lnTo>
                <a:lnTo>
                  <a:pt x="1536" y="318"/>
                </a:lnTo>
                <a:lnTo>
                  <a:pt x="1537" y="318"/>
                </a:lnTo>
                <a:lnTo>
                  <a:pt x="1538" y="318"/>
                </a:lnTo>
                <a:lnTo>
                  <a:pt x="1539" y="318"/>
                </a:lnTo>
                <a:lnTo>
                  <a:pt x="1540" y="318"/>
                </a:lnTo>
                <a:lnTo>
                  <a:pt x="1541" y="318"/>
                </a:lnTo>
                <a:lnTo>
                  <a:pt x="1542" y="318"/>
                </a:lnTo>
                <a:lnTo>
                  <a:pt x="1543" y="318"/>
                </a:lnTo>
                <a:lnTo>
                  <a:pt x="1544" y="318"/>
                </a:lnTo>
                <a:lnTo>
                  <a:pt x="1545" y="318"/>
                </a:lnTo>
                <a:lnTo>
                  <a:pt x="1546" y="318"/>
                </a:lnTo>
                <a:lnTo>
                  <a:pt x="1547" y="318"/>
                </a:lnTo>
                <a:lnTo>
                  <a:pt x="1548" y="318"/>
                </a:lnTo>
                <a:lnTo>
                  <a:pt x="1549" y="318"/>
                </a:lnTo>
                <a:lnTo>
                  <a:pt x="1549" y="318"/>
                </a:lnTo>
                <a:lnTo>
                  <a:pt x="1550" y="318"/>
                </a:lnTo>
                <a:lnTo>
                  <a:pt x="1551" y="318"/>
                </a:lnTo>
                <a:lnTo>
                  <a:pt x="1552" y="318"/>
                </a:lnTo>
                <a:lnTo>
                  <a:pt x="1553" y="318"/>
                </a:lnTo>
                <a:lnTo>
                  <a:pt x="1554" y="318"/>
                </a:lnTo>
                <a:lnTo>
                  <a:pt x="1555" y="318"/>
                </a:lnTo>
                <a:lnTo>
                  <a:pt x="1556" y="318"/>
                </a:lnTo>
                <a:lnTo>
                  <a:pt x="1557" y="318"/>
                </a:lnTo>
                <a:lnTo>
                  <a:pt x="1558" y="318"/>
                </a:lnTo>
                <a:lnTo>
                  <a:pt x="1559" y="318"/>
                </a:lnTo>
                <a:lnTo>
                  <a:pt x="1560" y="318"/>
                </a:lnTo>
                <a:lnTo>
                  <a:pt x="1561" y="318"/>
                </a:lnTo>
                <a:lnTo>
                  <a:pt x="1562" y="318"/>
                </a:lnTo>
                <a:lnTo>
                  <a:pt x="1563" y="318"/>
                </a:lnTo>
                <a:lnTo>
                  <a:pt x="1563" y="318"/>
                </a:lnTo>
                <a:lnTo>
                  <a:pt x="1564" y="318"/>
                </a:lnTo>
                <a:lnTo>
                  <a:pt x="1565" y="318"/>
                </a:lnTo>
                <a:lnTo>
                  <a:pt x="1566" y="318"/>
                </a:lnTo>
                <a:lnTo>
                  <a:pt x="1567" y="318"/>
                </a:lnTo>
                <a:lnTo>
                  <a:pt x="1568" y="318"/>
                </a:lnTo>
                <a:lnTo>
                  <a:pt x="1569" y="318"/>
                </a:lnTo>
                <a:lnTo>
                  <a:pt x="1570" y="318"/>
                </a:lnTo>
                <a:lnTo>
                  <a:pt x="1571" y="318"/>
                </a:lnTo>
                <a:lnTo>
                  <a:pt x="1572" y="318"/>
                </a:lnTo>
                <a:lnTo>
                  <a:pt x="1573" y="318"/>
                </a:lnTo>
                <a:lnTo>
                  <a:pt x="1574" y="318"/>
                </a:lnTo>
                <a:lnTo>
                  <a:pt x="1575" y="318"/>
                </a:lnTo>
                <a:lnTo>
                  <a:pt x="1576" y="318"/>
                </a:lnTo>
                <a:lnTo>
                  <a:pt x="1577" y="318"/>
                </a:lnTo>
                <a:lnTo>
                  <a:pt x="1577" y="318"/>
                </a:lnTo>
                <a:lnTo>
                  <a:pt x="1578" y="318"/>
                </a:lnTo>
                <a:lnTo>
                  <a:pt x="1579" y="318"/>
                </a:lnTo>
                <a:lnTo>
                  <a:pt x="1580" y="318"/>
                </a:lnTo>
                <a:lnTo>
                  <a:pt x="1581" y="318"/>
                </a:lnTo>
                <a:lnTo>
                  <a:pt x="1582" y="318"/>
                </a:lnTo>
                <a:lnTo>
                  <a:pt x="1583" y="318"/>
                </a:lnTo>
                <a:lnTo>
                  <a:pt x="1584" y="318"/>
                </a:lnTo>
                <a:lnTo>
                  <a:pt x="1585" y="318"/>
                </a:lnTo>
                <a:lnTo>
                  <a:pt x="1586" y="318"/>
                </a:lnTo>
                <a:lnTo>
                  <a:pt x="1587" y="318"/>
                </a:lnTo>
                <a:lnTo>
                  <a:pt x="1588" y="318"/>
                </a:lnTo>
                <a:lnTo>
                  <a:pt x="1589" y="318"/>
                </a:lnTo>
                <a:lnTo>
                  <a:pt x="1590" y="318"/>
                </a:lnTo>
                <a:lnTo>
                  <a:pt x="1591" y="318"/>
                </a:lnTo>
                <a:lnTo>
                  <a:pt x="1591" y="318"/>
                </a:lnTo>
                <a:lnTo>
                  <a:pt x="1592" y="318"/>
                </a:lnTo>
                <a:lnTo>
                  <a:pt x="1593" y="318"/>
                </a:lnTo>
                <a:lnTo>
                  <a:pt x="1594" y="318"/>
                </a:lnTo>
                <a:lnTo>
                  <a:pt x="1595" y="318"/>
                </a:lnTo>
                <a:lnTo>
                  <a:pt x="1596" y="318"/>
                </a:lnTo>
                <a:lnTo>
                  <a:pt x="1597" y="318"/>
                </a:lnTo>
                <a:lnTo>
                  <a:pt x="1598" y="318"/>
                </a:lnTo>
                <a:lnTo>
                  <a:pt x="1599" y="318"/>
                </a:lnTo>
                <a:lnTo>
                  <a:pt x="1600" y="318"/>
                </a:lnTo>
                <a:lnTo>
                  <a:pt x="1601" y="318"/>
                </a:lnTo>
                <a:lnTo>
                  <a:pt x="1602" y="318"/>
                </a:lnTo>
                <a:lnTo>
                  <a:pt x="1603" y="318"/>
                </a:lnTo>
                <a:lnTo>
                  <a:pt x="1604" y="318"/>
                </a:lnTo>
                <a:lnTo>
                  <a:pt x="1605" y="318"/>
                </a:lnTo>
                <a:lnTo>
                  <a:pt x="1605" y="318"/>
                </a:lnTo>
                <a:lnTo>
                  <a:pt x="1606" y="318"/>
                </a:lnTo>
                <a:lnTo>
                  <a:pt x="1607" y="318"/>
                </a:lnTo>
                <a:lnTo>
                  <a:pt x="1608" y="318"/>
                </a:lnTo>
                <a:lnTo>
                  <a:pt x="1609" y="318"/>
                </a:lnTo>
                <a:lnTo>
                  <a:pt x="1610" y="318"/>
                </a:lnTo>
                <a:lnTo>
                  <a:pt x="1611" y="318"/>
                </a:lnTo>
                <a:lnTo>
                  <a:pt x="1612" y="318"/>
                </a:lnTo>
                <a:lnTo>
                  <a:pt x="1613" y="318"/>
                </a:lnTo>
                <a:lnTo>
                  <a:pt x="1614" y="318"/>
                </a:lnTo>
                <a:lnTo>
                  <a:pt x="1615" y="318"/>
                </a:lnTo>
                <a:lnTo>
                  <a:pt x="1616" y="318"/>
                </a:lnTo>
                <a:lnTo>
                  <a:pt x="1617" y="318"/>
                </a:lnTo>
                <a:lnTo>
                  <a:pt x="1618" y="318"/>
                </a:lnTo>
                <a:lnTo>
                  <a:pt x="1619" y="318"/>
                </a:lnTo>
                <a:lnTo>
                  <a:pt x="1620" y="318"/>
                </a:lnTo>
                <a:lnTo>
                  <a:pt x="1620" y="318"/>
                </a:lnTo>
                <a:lnTo>
                  <a:pt x="1621" y="318"/>
                </a:lnTo>
                <a:lnTo>
                  <a:pt x="1622" y="318"/>
                </a:lnTo>
                <a:lnTo>
                  <a:pt x="1623" y="318"/>
                </a:lnTo>
                <a:lnTo>
                  <a:pt x="1624" y="318"/>
                </a:lnTo>
                <a:lnTo>
                  <a:pt x="1625" y="318"/>
                </a:lnTo>
                <a:lnTo>
                  <a:pt x="1626" y="318"/>
                </a:lnTo>
                <a:lnTo>
                  <a:pt x="1627" y="318"/>
                </a:lnTo>
                <a:lnTo>
                  <a:pt x="1628" y="318"/>
                </a:lnTo>
                <a:lnTo>
                  <a:pt x="1629" y="318"/>
                </a:lnTo>
                <a:lnTo>
                  <a:pt x="1630" y="318"/>
                </a:lnTo>
                <a:lnTo>
                  <a:pt x="1631" y="318"/>
                </a:lnTo>
                <a:lnTo>
                  <a:pt x="1632" y="318"/>
                </a:lnTo>
                <a:lnTo>
                  <a:pt x="1633" y="318"/>
                </a:lnTo>
                <a:lnTo>
                  <a:pt x="1634" y="318"/>
                </a:lnTo>
                <a:lnTo>
                  <a:pt x="1634" y="318"/>
                </a:lnTo>
                <a:lnTo>
                  <a:pt x="1635" y="318"/>
                </a:lnTo>
                <a:lnTo>
                  <a:pt x="1636" y="318"/>
                </a:lnTo>
                <a:lnTo>
                  <a:pt x="1637" y="318"/>
                </a:lnTo>
                <a:lnTo>
                  <a:pt x="1638" y="318"/>
                </a:lnTo>
                <a:lnTo>
                  <a:pt x="1639" y="318"/>
                </a:lnTo>
                <a:lnTo>
                  <a:pt x="1640" y="318"/>
                </a:lnTo>
                <a:lnTo>
                  <a:pt x="1641" y="318"/>
                </a:lnTo>
                <a:lnTo>
                  <a:pt x="1642" y="318"/>
                </a:lnTo>
                <a:lnTo>
                  <a:pt x="1643" y="318"/>
                </a:lnTo>
                <a:lnTo>
                  <a:pt x="1644" y="318"/>
                </a:lnTo>
                <a:lnTo>
                  <a:pt x="1645" y="318"/>
                </a:lnTo>
                <a:lnTo>
                  <a:pt x="1646" y="318"/>
                </a:lnTo>
                <a:lnTo>
                  <a:pt x="1647" y="318"/>
                </a:lnTo>
                <a:lnTo>
                  <a:pt x="1648" y="318"/>
                </a:lnTo>
                <a:lnTo>
                  <a:pt x="1648" y="318"/>
                </a:lnTo>
                <a:lnTo>
                  <a:pt x="1649" y="318"/>
                </a:lnTo>
                <a:lnTo>
                  <a:pt x="1650" y="318"/>
                </a:lnTo>
                <a:lnTo>
                  <a:pt x="1651" y="318"/>
                </a:lnTo>
                <a:lnTo>
                  <a:pt x="1652" y="318"/>
                </a:lnTo>
                <a:lnTo>
                  <a:pt x="1653" y="318"/>
                </a:lnTo>
                <a:lnTo>
                  <a:pt x="1654" y="318"/>
                </a:lnTo>
                <a:lnTo>
                  <a:pt x="1655" y="318"/>
                </a:lnTo>
                <a:lnTo>
                  <a:pt x="1656" y="318"/>
                </a:lnTo>
                <a:lnTo>
                  <a:pt x="1657" y="318"/>
                </a:lnTo>
                <a:lnTo>
                  <a:pt x="1658" y="318"/>
                </a:lnTo>
                <a:lnTo>
                  <a:pt x="1659" y="318"/>
                </a:lnTo>
                <a:lnTo>
                  <a:pt x="1660" y="318"/>
                </a:lnTo>
                <a:lnTo>
                  <a:pt x="1661" y="318"/>
                </a:lnTo>
                <a:lnTo>
                  <a:pt x="1662" y="318"/>
                </a:lnTo>
                <a:lnTo>
                  <a:pt x="1662" y="318"/>
                </a:lnTo>
                <a:lnTo>
                  <a:pt x="1663" y="318"/>
                </a:lnTo>
                <a:lnTo>
                  <a:pt x="1664" y="318"/>
                </a:lnTo>
                <a:lnTo>
                  <a:pt x="1665" y="318"/>
                </a:lnTo>
                <a:lnTo>
                  <a:pt x="1666" y="318"/>
                </a:lnTo>
                <a:lnTo>
                  <a:pt x="1667" y="318"/>
                </a:lnTo>
                <a:lnTo>
                  <a:pt x="1668" y="318"/>
                </a:lnTo>
                <a:lnTo>
                  <a:pt x="1669" y="318"/>
                </a:lnTo>
                <a:lnTo>
                  <a:pt x="1670" y="318"/>
                </a:lnTo>
                <a:lnTo>
                  <a:pt x="1671" y="318"/>
                </a:lnTo>
                <a:lnTo>
                  <a:pt x="1672" y="318"/>
                </a:lnTo>
                <a:lnTo>
                  <a:pt x="1673" y="318"/>
                </a:lnTo>
                <a:lnTo>
                  <a:pt x="1674" y="318"/>
                </a:lnTo>
                <a:lnTo>
                  <a:pt x="1675" y="318"/>
                </a:lnTo>
                <a:lnTo>
                  <a:pt x="1676" y="318"/>
                </a:lnTo>
                <a:lnTo>
                  <a:pt x="1677" y="318"/>
                </a:lnTo>
                <a:lnTo>
                  <a:pt x="1677" y="318"/>
                </a:lnTo>
                <a:lnTo>
                  <a:pt x="1678" y="318"/>
                </a:lnTo>
                <a:lnTo>
                  <a:pt x="1679" y="318"/>
                </a:lnTo>
                <a:lnTo>
                  <a:pt x="1680" y="318"/>
                </a:lnTo>
                <a:lnTo>
                  <a:pt x="1681" y="318"/>
                </a:lnTo>
                <a:lnTo>
                  <a:pt x="1682" y="318"/>
                </a:lnTo>
                <a:lnTo>
                  <a:pt x="1683" y="318"/>
                </a:lnTo>
                <a:lnTo>
                  <a:pt x="1684" y="318"/>
                </a:lnTo>
                <a:lnTo>
                  <a:pt x="1685" y="318"/>
                </a:lnTo>
                <a:lnTo>
                  <a:pt x="1686" y="318"/>
                </a:lnTo>
                <a:lnTo>
                  <a:pt x="1687" y="318"/>
                </a:lnTo>
                <a:lnTo>
                  <a:pt x="1688" y="318"/>
                </a:lnTo>
                <a:lnTo>
                  <a:pt x="1689" y="318"/>
                </a:lnTo>
                <a:lnTo>
                  <a:pt x="1690" y="318"/>
                </a:lnTo>
                <a:lnTo>
                  <a:pt x="1691" y="318"/>
                </a:lnTo>
                <a:lnTo>
                  <a:pt x="1691" y="318"/>
                </a:lnTo>
                <a:lnTo>
                  <a:pt x="1692" y="318"/>
                </a:lnTo>
                <a:lnTo>
                  <a:pt x="1693" y="318"/>
                </a:lnTo>
                <a:lnTo>
                  <a:pt x="1694" y="318"/>
                </a:lnTo>
                <a:lnTo>
                  <a:pt x="1695" y="318"/>
                </a:lnTo>
                <a:lnTo>
                  <a:pt x="1696" y="318"/>
                </a:lnTo>
                <a:lnTo>
                  <a:pt x="1697" y="318"/>
                </a:lnTo>
                <a:lnTo>
                  <a:pt x="1698" y="318"/>
                </a:lnTo>
                <a:lnTo>
                  <a:pt x="1699" y="318"/>
                </a:lnTo>
                <a:lnTo>
                  <a:pt x="1700" y="318"/>
                </a:lnTo>
                <a:lnTo>
                  <a:pt x="1701" y="318"/>
                </a:lnTo>
                <a:lnTo>
                  <a:pt x="1702" y="318"/>
                </a:lnTo>
                <a:lnTo>
                  <a:pt x="1703" y="318"/>
                </a:lnTo>
                <a:lnTo>
                  <a:pt x="1704" y="318"/>
                </a:lnTo>
                <a:lnTo>
                  <a:pt x="1705" y="318"/>
                </a:lnTo>
                <a:lnTo>
                  <a:pt x="1705" y="318"/>
                </a:lnTo>
                <a:lnTo>
                  <a:pt x="1706" y="318"/>
                </a:lnTo>
                <a:lnTo>
                  <a:pt x="1707" y="318"/>
                </a:lnTo>
                <a:lnTo>
                  <a:pt x="1708" y="318"/>
                </a:lnTo>
                <a:lnTo>
                  <a:pt x="1709" y="318"/>
                </a:lnTo>
                <a:lnTo>
                  <a:pt x="1710" y="318"/>
                </a:lnTo>
                <a:lnTo>
                  <a:pt x="1711" y="318"/>
                </a:lnTo>
                <a:lnTo>
                  <a:pt x="1712" y="318"/>
                </a:lnTo>
                <a:lnTo>
                  <a:pt x="1713" y="318"/>
                </a:lnTo>
                <a:lnTo>
                  <a:pt x="1714" y="318"/>
                </a:lnTo>
                <a:lnTo>
                  <a:pt x="1715" y="318"/>
                </a:lnTo>
                <a:lnTo>
                  <a:pt x="1716" y="318"/>
                </a:lnTo>
                <a:lnTo>
                  <a:pt x="1717" y="318"/>
                </a:lnTo>
                <a:lnTo>
                  <a:pt x="1718" y="318"/>
                </a:lnTo>
                <a:lnTo>
                  <a:pt x="1719" y="318"/>
                </a:lnTo>
                <a:lnTo>
                  <a:pt x="1719" y="318"/>
                </a:lnTo>
                <a:lnTo>
                  <a:pt x="1720" y="318"/>
                </a:lnTo>
                <a:lnTo>
                  <a:pt x="1721" y="318"/>
                </a:lnTo>
                <a:lnTo>
                  <a:pt x="1722" y="318"/>
                </a:lnTo>
                <a:lnTo>
                  <a:pt x="1723" y="318"/>
                </a:lnTo>
                <a:lnTo>
                  <a:pt x="1724" y="318"/>
                </a:lnTo>
                <a:lnTo>
                  <a:pt x="1725" y="318"/>
                </a:lnTo>
                <a:lnTo>
                  <a:pt x="1726" y="318"/>
                </a:lnTo>
                <a:lnTo>
                  <a:pt x="1727" y="318"/>
                </a:lnTo>
                <a:lnTo>
                  <a:pt x="1728" y="318"/>
                </a:lnTo>
                <a:lnTo>
                  <a:pt x="1729" y="318"/>
                </a:lnTo>
                <a:lnTo>
                  <a:pt x="1730" y="318"/>
                </a:lnTo>
                <a:lnTo>
                  <a:pt x="1731" y="318"/>
                </a:lnTo>
                <a:lnTo>
                  <a:pt x="1732" y="318"/>
                </a:lnTo>
                <a:lnTo>
                  <a:pt x="1733" y="318"/>
                </a:lnTo>
                <a:lnTo>
                  <a:pt x="1733" y="318"/>
                </a:lnTo>
                <a:lnTo>
                  <a:pt x="1734" y="318"/>
                </a:lnTo>
                <a:lnTo>
                  <a:pt x="1735" y="318"/>
                </a:lnTo>
                <a:lnTo>
                  <a:pt x="1736" y="318"/>
                </a:lnTo>
                <a:lnTo>
                  <a:pt x="1737" y="318"/>
                </a:lnTo>
                <a:lnTo>
                  <a:pt x="1738" y="318"/>
                </a:lnTo>
                <a:lnTo>
                  <a:pt x="1739" y="318"/>
                </a:lnTo>
                <a:lnTo>
                  <a:pt x="1740" y="318"/>
                </a:lnTo>
                <a:lnTo>
                  <a:pt x="1741" y="318"/>
                </a:lnTo>
                <a:lnTo>
                  <a:pt x="1742" y="318"/>
                </a:lnTo>
                <a:lnTo>
                  <a:pt x="1743" y="318"/>
                </a:lnTo>
                <a:lnTo>
                  <a:pt x="1744" y="318"/>
                </a:lnTo>
                <a:lnTo>
                  <a:pt x="1745" y="318"/>
                </a:lnTo>
                <a:lnTo>
                  <a:pt x="1746" y="318"/>
                </a:lnTo>
                <a:lnTo>
                  <a:pt x="1747" y="318"/>
                </a:lnTo>
                <a:lnTo>
                  <a:pt x="1748" y="318"/>
                </a:lnTo>
                <a:lnTo>
                  <a:pt x="1748" y="318"/>
                </a:lnTo>
                <a:lnTo>
                  <a:pt x="1749" y="318"/>
                </a:lnTo>
                <a:lnTo>
                  <a:pt x="1750" y="318"/>
                </a:lnTo>
                <a:lnTo>
                  <a:pt x="1751" y="318"/>
                </a:lnTo>
                <a:lnTo>
                  <a:pt x="1752" y="318"/>
                </a:lnTo>
                <a:lnTo>
                  <a:pt x="1753" y="318"/>
                </a:lnTo>
                <a:lnTo>
                  <a:pt x="1754" y="318"/>
                </a:lnTo>
                <a:lnTo>
                  <a:pt x="1755" y="318"/>
                </a:lnTo>
                <a:lnTo>
                  <a:pt x="1756" y="318"/>
                </a:lnTo>
                <a:lnTo>
                  <a:pt x="1757" y="318"/>
                </a:lnTo>
                <a:lnTo>
                  <a:pt x="1758" y="318"/>
                </a:lnTo>
                <a:lnTo>
                  <a:pt x="1759" y="318"/>
                </a:lnTo>
                <a:lnTo>
                  <a:pt x="1760" y="318"/>
                </a:lnTo>
                <a:lnTo>
                  <a:pt x="1761" y="318"/>
                </a:lnTo>
                <a:lnTo>
                  <a:pt x="1762" y="318"/>
                </a:lnTo>
                <a:lnTo>
                  <a:pt x="1762" y="318"/>
                </a:lnTo>
                <a:lnTo>
                  <a:pt x="1763" y="318"/>
                </a:lnTo>
                <a:lnTo>
                  <a:pt x="1764" y="318"/>
                </a:lnTo>
                <a:lnTo>
                  <a:pt x="1765" y="318"/>
                </a:lnTo>
                <a:lnTo>
                  <a:pt x="1766" y="318"/>
                </a:lnTo>
                <a:lnTo>
                  <a:pt x="1767" y="318"/>
                </a:lnTo>
                <a:lnTo>
                  <a:pt x="1768" y="318"/>
                </a:lnTo>
                <a:lnTo>
                  <a:pt x="1769" y="318"/>
                </a:lnTo>
                <a:lnTo>
                  <a:pt x="1770" y="318"/>
                </a:lnTo>
                <a:lnTo>
                  <a:pt x="1771" y="318"/>
                </a:lnTo>
                <a:lnTo>
                  <a:pt x="1772" y="318"/>
                </a:lnTo>
                <a:lnTo>
                  <a:pt x="1773" y="318"/>
                </a:lnTo>
                <a:lnTo>
                  <a:pt x="1774" y="318"/>
                </a:lnTo>
                <a:lnTo>
                  <a:pt x="1775" y="318"/>
                </a:lnTo>
                <a:lnTo>
                  <a:pt x="1776" y="318"/>
                </a:lnTo>
                <a:lnTo>
                  <a:pt x="1776" y="318"/>
                </a:lnTo>
                <a:lnTo>
                  <a:pt x="1777" y="318"/>
                </a:lnTo>
                <a:lnTo>
                  <a:pt x="1779" y="318"/>
                </a:lnTo>
                <a:lnTo>
                  <a:pt x="1780" y="318"/>
                </a:lnTo>
                <a:lnTo>
                  <a:pt x="1780" y="318"/>
                </a:lnTo>
                <a:lnTo>
                  <a:pt x="1781" y="318"/>
                </a:lnTo>
                <a:lnTo>
                  <a:pt x="1782" y="318"/>
                </a:lnTo>
                <a:lnTo>
                  <a:pt x="1783" y="318"/>
                </a:lnTo>
                <a:lnTo>
                  <a:pt x="1784" y="318"/>
                </a:lnTo>
                <a:lnTo>
                  <a:pt x="1785" y="318"/>
                </a:lnTo>
                <a:lnTo>
                  <a:pt x="1786" y="318"/>
                </a:lnTo>
                <a:lnTo>
                  <a:pt x="1787" y="318"/>
                </a:lnTo>
                <a:lnTo>
                  <a:pt x="1788" y="318"/>
                </a:lnTo>
                <a:lnTo>
                  <a:pt x="1789" y="318"/>
                </a:lnTo>
                <a:lnTo>
                  <a:pt x="1790" y="318"/>
                </a:lnTo>
                <a:lnTo>
                  <a:pt x="1791" y="318"/>
                </a:lnTo>
                <a:lnTo>
                  <a:pt x="1792" y="318"/>
                </a:lnTo>
                <a:lnTo>
                  <a:pt x="1793" y="318"/>
                </a:lnTo>
                <a:lnTo>
                  <a:pt x="1794" y="318"/>
                </a:lnTo>
                <a:lnTo>
                  <a:pt x="1794" y="318"/>
                </a:lnTo>
                <a:lnTo>
                  <a:pt x="1795" y="318"/>
                </a:lnTo>
                <a:lnTo>
                  <a:pt x="1796" y="318"/>
                </a:lnTo>
                <a:lnTo>
                  <a:pt x="1797" y="318"/>
                </a:lnTo>
                <a:lnTo>
                  <a:pt x="1798" y="318"/>
                </a:lnTo>
                <a:lnTo>
                  <a:pt x="1799" y="318"/>
                </a:lnTo>
                <a:lnTo>
                  <a:pt x="1800" y="318"/>
                </a:lnTo>
                <a:lnTo>
                  <a:pt x="1801" y="318"/>
                </a:lnTo>
                <a:lnTo>
                  <a:pt x="1802" y="318"/>
                </a:lnTo>
                <a:lnTo>
                  <a:pt x="1803" y="318"/>
                </a:lnTo>
                <a:lnTo>
                  <a:pt x="1804" y="318"/>
                </a:lnTo>
                <a:lnTo>
                  <a:pt x="1805" y="318"/>
                </a:lnTo>
                <a:lnTo>
                  <a:pt x="1806" y="318"/>
                </a:lnTo>
                <a:lnTo>
                  <a:pt x="1807" y="318"/>
                </a:lnTo>
                <a:lnTo>
                  <a:pt x="1808" y="318"/>
                </a:lnTo>
                <a:lnTo>
                  <a:pt x="1808" y="318"/>
                </a:lnTo>
                <a:lnTo>
                  <a:pt x="1809" y="318"/>
                </a:lnTo>
                <a:lnTo>
                  <a:pt x="1810" y="318"/>
                </a:lnTo>
                <a:lnTo>
                  <a:pt x="1811" y="318"/>
                </a:lnTo>
                <a:lnTo>
                  <a:pt x="1812" y="318"/>
                </a:lnTo>
                <a:lnTo>
                  <a:pt x="1813" y="318"/>
                </a:lnTo>
                <a:lnTo>
                  <a:pt x="1814" y="318"/>
                </a:lnTo>
                <a:lnTo>
                  <a:pt x="1815" y="318"/>
                </a:lnTo>
                <a:lnTo>
                  <a:pt x="1816" y="318"/>
                </a:lnTo>
                <a:lnTo>
                  <a:pt x="1817" y="318"/>
                </a:lnTo>
                <a:lnTo>
                  <a:pt x="1818" y="318"/>
                </a:lnTo>
                <a:lnTo>
                  <a:pt x="1819" y="318"/>
                </a:lnTo>
                <a:lnTo>
                  <a:pt x="1820" y="318"/>
                </a:lnTo>
                <a:lnTo>
                  <a:pt x="1821" y="318"/>
                </a:lnTo>
                <a:lnTo>
                  <a:pt x="1822" y="318"/>
                </a:lnTo>
                <a:lnTo>
                  <a:pt x="1822" y="318"/>
                </a:lnTo>
                <a:lnTo>
                  <a:pt x="1823" y="318"/>
                </a:lnTo>
                <a:lnTo>
                  <a:pt x="1824" y="318"/>
                </a:lnTo>
                <a:lnTo>
                  <a:pt x="1825" y="318"/>
                </a:lnTo>
                <a:lnTo>
                  <a:pt x="1826" y="318"/>
                </a:lnTo>
                <a:lnTo>
                  <a:pt x="1827" y="318"/>
                </a:lnTo>
                <a:lnTo>
                  <a:pt x="1828" y="318"/>
                </a:lnTo>
                <a:lnTo>
                  <a:pt x="1829" y="318"/>
                </a:lnTo>
                <a:lnTo>
                  <a:pt x="1830" y="318"/>
                </a:lnTo>
                <a:lnTo>
                  <a:pt x="1831" y="318"/>
                </a:lnTo>
                <a:lnTo>
                  <a:pt x="1832" y="318"/>
                </a:lnTo>
                <a:lnTo>
                  <a:pt x="1833" y="318"/>
                </a:lnTo>
                <a:lnTo>
                  <a:pt x="1834" y="318"/>
                </a:lnTo>
                <a:lnTo>
                  <a:pt x="1835" y="318"/>
                </a:lnTo>
                <a:lnTo>
                  <a:pt x="1836" y="318"/>
                </a:lnTo>
                <a:lnTo>
                  <a:pt x="1837" y="318"/>
                </a:lnTo>
                <a:lnTo>
                  <a:pt x="1837" y="318"/>
                </a:lnTo>
                <a:lnTo>
                  <a:pt x="1838" y="318"/>
                </a:lnTo>
                <a:lnTo>
                  <a:pt x="1839" y="318"/>
                </a:lnTo>
                <a:lnTo>
                  <a:pt x="1840" y="318"/>
                </a:lnTo>
                <a:lnTo>
                  <a:pt x="1841" y="318"/>
                </a:lnTo>
                <a:lnTo>
                  <a:pt x="1842" y="318"/>
                </a:lnTo>
                <a:lnTo>
                  <a:pt x="1843" y="318"/>
                </a:lnTo>
                <a:lnTo>
                  <a:pt x="1844" y="318"/>
                </a:lnTo>
                <a:lnTo>
                  <a:pt x="1845" y="318"/>
                </a:lnTo>
                <a:lnTo>
                  <a:pt x="1846" y="318"/>
                </a:lnTo>
                <a:lnTo>
                  <a:pt x="1847" y="318"/>
                </a:lnTo>
                <a:lnTo>
                  <a:pt x="1848" y="318"/>
                </a:lnTo>
                <a:lnTo>
                  <a:pt x="1849" y="318"/>
                </a:lnTo>
                <a:lnTo>
                  <a:pt x="1850" y="318"/>
                </a:lnTo>
                <a:lnTo>
                  <a:pt x="1851" y="318"/>
                </a:lnTo>
                <a:lnTo>
                  <a:pt x="1851" y="318"/>
                </a:lnTo>
                <a:lnTo>
                  <a:pt x="1852" y="318"/>
                </a:lnTo>
                <a:lnTo>
                  <a:pt x="1853" y="318"/>
                </a:lnTo>
                <a:lnTo>
                  <a:pt x="1854" y="318"/>
                </a:lnTo>
                <a:lnTo>
                  <a:pt x="1855" y="318"/>
                </a:lnTo>
                <a:lnTo>
                  <a:pt x="1856" y="318"/>
                </a:lnTo>
                <a:lnTo>
                  <a:pt x="1857" y="318"/>
                </a:lnTo>
                <a:lnTo>
                  <a:pt x="1858" y="318"/>
                </a:lnTo>
                <a:lnTo>
                  <a:pt x="1859" y="318"/>
                </a:lnTo>
                <a:lnTo>
                  <a:pt x="1860" y="318"/>
                </a:lnTo>
                <a:lnTo>
                  <a:pt x="1861" y="318"/>
                </a:lnTo>
                <a:lnTo>
                  <a:pt x="1862" y="318"/>
                </a:lnTo>
                <a:lnTo>
                  <a:pt x="1863" y="318"/>
                </a:lnTo>
                <a:lnTo>
                  <a:pt x="1864" y="318"/>
                </a:lnTo>
                <a:lnTo>
                  <a:pt x="1865" y="318"/>
                </a:lnTo>
                <a:lnTo>
                  <a:pt x="1865" y="318"/>
                </a:lnTo>
                <a:lnTo>
                  <a:pt x="1866" y="318"/>
                </a:lnTo>
                <a:lnTo>
                  <a:pt x="1867" y="318"/>
                </a:lnTo>
                <a:lnTo>
                  <a:pt x="1868" y="318"/>
                </a:lnTo>
                <a:lnTo>
                  <a:pt x="1869" y="318"/>
                </a:lnTo>
                <a:lnTo>
                  <a:pt x="1870" y="318"/>
                </a:lnTo>
                <a:lnTo>
                  <a:pt x="1871" y="318"/>
                </a:lnTo>
                <a:lnTo>
                  <a:pt x="1872" y="318"/>
                </a:lnTo>
                <a:lnTo>
                  <a:pt x="1873" y="318"/>
                </a:lnTo>
                <a:lnTo>
                  <a:pt x="1874" y="318"/>
                </a:lnTo>
                <a:lnTo>
                  <a:pt x="1875" y="318"/>
                </a:lnTo>
                <a:lnTo>
                  <a:pt x="1876" y="318"/>
                </a:lnTo>
                <a:lnTo>
                  <a:pt x="1877" y="318"/>
                </a:lnTo>
                <a:lnTo>
                  <a:pt x="1878" y="318"/>
                </a:lnTo>
                <a:lnTo>
                  <a:pt x="1879" y="318"/>
                </a:lnTo>
                <a:lnTo>
                  <a:pt x="1879" y="318"/>
                </a:lnTo>
                <a:lnTo>
                  <a:pt x="1880" y="318"/>
                </a:lnTo>
                <a:lnTo>
                  <a:pt x="1881" y="318"/>
                </a:lnTo>
                <a:lnTo>
                  <a:pt x="1882" y="318"/>
                </a:lnTo>
                <a:lnTo>
                  <a:pt x="1883" y="318"/>
                </a:lnTo>
                <a:lnTo>
                  <a:pt x="1884" y="318"/>
                </a:lnTo>
                <a:lnTo>
                  <a:pt x="1885" y="318"/>
                </a:lnTo>
                <a:lnTo>
                  <a:pt x="1886" y="318"/>
                </a:lnTo>
                <a:lnTo>
                  <a:pt x="1887" y="318"/>
                </a:lnTo>
                <a:lnTo>
                  <a:pt x="1888" y="318"/>
                </a:lnTo>
                <a:lnTo>
                  <a:pt x="1889" y="318"/>
                </a:lnTo>
                <a:lnTo>
                  <a:pt x="1890" y="318"/>
                </a:lnTo>
                <a:lnTo>
                  <a:pt x="1891" y="318"/>
                </a:lnTo>
                <a:lnTo>
                  <a:pt x="1892" y="318"/>
                </a:lnTo>
                <a:lnTo>
                  <a:pt x="1893" y="318"/>
                </a:lnTo>
                <a:lnTo>
                  <a:pt x="1893" y="318"/>
                </a:lnTo>
                <a:lnTo>
                  <a:pt x="1894" y="318"/>
                </a:lnTo>
                <a:lnTo>
                  <a:pt x="1895" y="318"/>
                </a:lnTo>
                <a:lnTo>
                  <a:pt x="1896" y="318"/>
                </a:lnTo>
                <a:lnTo>
                  <a:pt x="1897" y="318"/>
                </a:lnTo>
                <a:lnTo>
                  <a:pt x="1898" y="318"/>
                </a:lnTo>
                <a:lnTo>
                  <a:pt x="1899" y="318"/>
                </a:lnTo>
                <a:lnTo>
                  <a:pt x="1900" y="318"/>
                </a:lnTo>
                <a:lnTo>
                  <a:pt x="1901" y="318"/>
                </a:lnTo>
                <a:lnTo>
                  <a:pt x="1902" y="318"/>
                </a:lnTo>
                <a:lnTo>
                  <a:pt x="1903" y="318"/>
                </a:lnTo>
                <a:lnTo>
                  <a:pt x="1904" y="318"/>
                </a:lnTo>
                <a:lnTo>
                  <a:pt x="1905" y="318"/>
                </a:lnTo>
                <a:lnTo>
                  <a:pt x="1906" y="318"/>
                </a:lnTo>
                <a:lnTo>
                  <a:pt x="1907" y="318"/>
                </a:lnTo>
                <a:lnTo>
                  <a:pt x="1908" y="318"/>
                </a:lnTo>
                <a:lnTo>
                  <a:pt x="1908" y="318"/>
                </a:lnTo>
                <a:lnTo>
                  <a:pt x="1909" y="318"/>
                </a:lnTo>
                <a:lnTo>
                  <a:pt x="1910" y="318"/>
                </a:lnTo>
                <a:lnTo>
                  <a:pt x="1911" y="318"/>
                </a:lnTo>
                <a:lnTo>
                  <a:pt x="1912" y="318"/>
                </a:lnTo>
                <a:lnTo>
                  <a:pt x="1913" y="318"/>
                </a:lnTo>
                <a:lnTo>
                  <a:pt x="1914" y="318"/>
                </a:lnTo>
                <a:lnTo>
                  <a:pt x="1915" y="318"/>
                </a:lnTo>
                <a:lnTo>
                  <a:pt x="1916" y="318"/>
                </a:lnTo>
                <a:lnTo>
                  <a:pt x="1917" y="318"/>
                </a:lnTo>
                <a:lnTo>
                  <a:pt x="1918" y="318"/>
                </a:lnTo>
                <a:lnTo>
                  <a:pt x="1919" y="318"/>
                </a:lnTo>
                <a:lnTo>
                  <a:pt x="1920" y="318"/>
                </a:lnTo>
                <a:lnTo>
                  <a:pt x="1921" y="318"/>
                </a:lnTo>
                <a:lnTo>
                  <a:pt x="1922" y="318"/>
                </a:lnTo>
                <a:lnTo>
                  <a:pt x="1922" y="318"/>
                </a:lnTo>
                <a:lnTo>
                  <a:pt x="1923" y="318"/>
                </a:lnTo>
                <a:lnTo>
                  <a:pt x="1924" y="318"/>
                </a:lnTo>
                <a:lnTo>
                  <a:pt x="1925" y="318"/>
                </a:lnTo>
                <a:lnTo>
                  <a:pt x="1926" y="318"/>
                </a:lnTo>
                <a:lnTo>
                  <a:pt x="1927" y="318"/>
                </a:lnTo>
                <a:lnTo>
                  <a:pt x="1928" y="318"/>
                </a:lnTo>
                <a:lnTo>
                  <a:pt x="1929" y="318"/>
                </a:lnTo>
                <a:lnTo>
                  <a:pt x="1930" y="318"/>
                </a:lnTo>
                <a:lnTo>
                  <a:pt x="1931" y="318"/>
                </a:lnTo>
                <a:lnTo>
                  <a:pt x="1932" y="318"/>
                </a:lnTo>
                <a:lnTo>
                  <a:pt x="1933" y="318"/>
                </a:lnTo>
                <a:lnTo>
                  <a:pt x="1934" y="318"/>
                </a:lnTo>
                <a:lnTo>
                  <a:pt x="1935" y="318"/>
                </a:lnTo>
                <a:lnTo>
                  <a:pt x="1936" y="318"/>
                </a:lnTo>
                <a:lnTo>
                  <a:pt x="1936" y="318"/>
                </a:lnTo>
                <a:lnTo>
                  <a:pt x="1937" y="318"/>
                </a:lnTo>
                <a:lnTo>
                  <a:pt x="1938" y="318"/>
                </a:lnTo>
                <a:lnTo>
                  <a:pt x="1939" y="318"/>
                </a:lnTo>
                <a:lnTo>
                  <a:pt x="1940" y="318"/>
                </a:lnTo>
                <a:lnTo>
                  <a:pt x="1941" y="318"/>
                </a:lnTo>
                <a:lnTo>
                  <a:pt x="1942" y="318"/>
                </a:lnTo>
                <a:lnTo>
                  <a:pt x="1943" y="318"/>
                </a:lnTo>
                <a:lnTo>
                  <a:pt x="1944" y="318"/>
                </a:lnTo>
                <a:lnTo>
                  <a:pt x="1945" y="318"/>
                </a:lnTo>
                <a:lnTo>
                  <a:pt x="1946" y="318"/>
                </a:lnTo>
                <a:lnTo>
                  <a:pt x="1947" y="318"/>
                </a:lnTo>
                <a:lnTo>
                  <a:pt x="1948" y="318"/>
                </a:lnTo>
                <a:lnTo>
                  <a:pt x="1949" y="318"/>
                </a:lnTo>
                <a:lnTo>
                  <a:pt x="1950" y="318"/>
                </a:lnTo>
                <a:lnTo>
                  <a:pt x="1950" y="318"/>
                </a:lnTo>
                <a:lnTo>
                  <a:pt x="1951" y="318"/>
                </a:lnTo>
                <a:lnTo>
                  <a:pt x="1952" y="318"/>
                </a:lnTo>
                <a:lnTo>
                  <a:pt x="1953" y="318"/>
                </a:lnTo>
                <a:lnTo>
                  <a:pt x="1954" y="318"/>
                </a:lnTo>
                <a:lnTo>
                  <a:pt x="1955" y="318"/>
                </a:lnTo>
                <a:lnTo>
                  <a:pt x="1956" y="318"/>
                </a:lnTo>
                <a:lnTo>
                  <a:pt x="1957" y="318"/>
                </a:lnTo>
                <a:lnTo>
                  <a:pt x="1958" y="318"/>
                </a:lnTo>
                <a:lnTo>
                  <a:pt x="1959" y="318"/>
                </a:lnTo>
                <a:lnTo>
                  <a:pt x="1960" y="318"/>
                </a:lnTo>
                <a:lnTo>
                  <a:pt x="1961" y="318"/>
                </a:lnTo>
                <a:lnTo>
                  <a:pt x="1962" y="318"/>
                </a:lnTo>
                <a:lnTo>
                  <a:pt x="1963" y="318"/>
                </a:lnTo>
                <a:lnTo>
                  <a:pt x="1964" y="318"/>
                </a:lnTo>
                <a:lnTo>
                  <a:pt x="1964" y="318"/>
                </a:lnTo>
                <a:lnTo>
                  <a:pt x="1965" y="318"/>
                </a:lnTo>
                <a:lnTo>
                  <a:pt x="1966" y="318"/>
                </a:lnTo>
                <a:lnTo>
                  <a:pt x="1967" y="318"/>
                </a:lnTo>
                <a:lnTo>
                  <a:pt x="1968" y="318"/>
                </a:lnTo>
                <a:lnTo>
                  <a:pt x="1969" y="318"/>
                </a:lnTo>
                <a:lnTo>
                  <a:pt x="1970" y="318"/>
                </a:lnTo>
                <a:lnTo>
                  <a:pt x="1971" y="318"/>
                </a:lnTo>
                <a:lnTo>
                  <a:pt x="1972" y="318"/>
                </a:lnTo>
                <a:lnTo>
                  <a:pt x="1973" y="318"/>
                </a:lnTo>
                <a:lnTo>
                  <a:pt x="1974" y="318"/>
                </a:lnTo>
                <a:lnTo>
                  <a:pt x="1975" y="318"/>
                </a:lnTo>
                <a:lnTo>
                  <a:pt x="1976" y="318"/>
                </a:lnTo>
                <a:lnTo>
                  <a:pt x="1977" y="318"/>
                </a:lnTo>
                <a:lnTo>
                  <a:pt x="1978" y="318"/>
                </a:lnTo>
                <a:lnTo>
                  <a:pt x="1979" y="318"/>
                </a:lnTo>
                <a:lnTo>
                  <a:pt x="1979" y="318"/>
                </a:lnTo>
                <a:lnTo>
                  <a:pt x="1980" y="318"/>
                </a:lnTo>
                <a:lnTo>
                  <a:pt x="1981" y="318"/>
                </a:lnTo>
                <a:lnTo>
                  <a:pt x="1982" y="318"/>
                </a:lnTo>
                <a:lnTo>
                  <a:pt x="1983" y="318"/>
                </a:lnTo>
                <a:lnTo>
                  <a:pt x="1984" y="318"/>
                </a:lnTo>
                <a:lnTo>
                  <a:pt x="1985" y="318"/>
                </a:lnTo>
                <a:lnTo>
                  <a:pt x="1986" y="318"/>
                </a:lnTo>
                <a:lnTo>
                  <a:pt x="1987" y="318"/>
                </a:lnTo>
                <a:lnTo>
                  <a:pt x="1988" y="318"/>
                </a:lnTo>
                <a:lnTo>
                  <a:pt x="1989" y="318"/>
                </a:lnTo>
                <a:lnTo>
                  <a:pt x="1990" y="318"/>
                </a:lnTo>
                <a:lnTo>
                  <a:pt x="1991" y="318"/>
                </a:lnTo>
                <a:lnTo>
                  <a:pt x="1992" y="318"/>
                </a:lnTo>
                <a:lnTo>
                  <a:pt x="1993" y="318"/>
                </a:lnTo>
                <a:lnTo>
                  <a:pt x="1993" y="318"/>
                </a:lnTo>
                <a:lnTo>
                  <a:pt x="1994" y="318"/>
                </a:lnTo>
                <a:lnTo>
                  <a:pt x="1995" y="318"/>
                </a:lnTo>
                <a:lnTo>
                  <a:pt x="1996" y="318"/>
                </a:lnTo>
                <a:lnTo>
                  <a:pt x="1997" y="318"/>
                </a:lnTo>
                <a:lnTo>
                  <a:pt x="1998" y="318"/>
                </a:lnTo>
                <a:lnTo>
                  <a:pt x="1999" y="318"/>
                </a:lnTo>
                <a:lnTo>
                  <a:pt x="2000" y="318"/>
                </a:lnTo>
                <a:lnTo>
                  <a:pt x="2001" y="318"/>
                </a:lnTo>
                <a:lnTo>
                  <a:pt x="2002" y="318"/>
                </a:lnTo>
                <a:lnTo>
                  <a:pt x="2003" y="318"/>
                </a:lnTo>
                <a:lnTo>
                  <a:pt x="2004" y="318"/>
                </a:lnTo>
                <a:lnTo>
                  <a:pt x="2005" y="318"/>
                </a:lnTo>
                <a:lnTo>
                  <a:pt x="2006" y="318"/>
                </a:lnTo>
                <a:lnTo>
                  <a:pt x="2007" y="318"/>
                </a:lnTo>
                <a:lnTo>
                  <a:pt x="2007" y="318"/>
                </a:lnTo>
                <a:lnTo>
                  <a:pt x="2008" y="318"/>
                </a:lnTo>
                <a:lnTo>
                  <a:pt x="2009" y="318"/>
                </a:lnTo>
                <a:lnTo>
                  <a:pt x="2010" y="318"/>
                </a:lnTo>
                <a:lnTo>
                  <a:pt x="2011" y="318"/>
                </a:lnTo>
                <a:lnTo>
                  <a:pt x="2012" y="318"/>
                </a:lnTo>
                <a:lnTo>
                  <a:pt x="2013" y="318"/>
                </a:lnTo>
                <a:lnTo>
                  <a:pt x="2014" y="318"/>
                </a:lnTo>
                <a:lnTo>
                  <a:pt x="2015" y="318"/>
                </a:lnTo>
                <a:lnTo>
                  <a:pt x="2016" y="318"/>
                </a:lnTo>
                <a:lnTo>
                  <a:pt x="2017" y="318"/>
                </a:lnTo>
                <a:lnTo>
                  <a:pt x="2018" y="318"/>
                </a:lnTo>
                <a:lnTo>
                  <a:pt x="2019" y="318"/>
                </a:lnTo>
                <a:lnTo>
                  <a:pt x="2020" y="318"/>
                </a:lnTo>
                <a:lnTo>
                  <a:pt x="2021" y="318"/>
                </a:lnTo>
                <a:lnTo>
                  <a:pt x="2021" y="318"/>
                </a:lnTo>
                <a:lnTo>
                  <a:pt x="2022" y="318"/>
                </a:lnTo>
                <a:lnTo>
                  <a:pt x="2023" y="318"/>
                </a:lnTo>
                <a:lnTo>
                  <a:pt x="2024" y="318"/>
                </a:lnTo>
                <a:lnTo>
                  <a:pt x="2025" y="318"/>
                </a:lnTo>
                <a:lnTo>
                  <a:pt x="2026" y="318"/>
                </a:lnTo>
                <a:lnTo>
                  <a:pt x="2027" y="318"/>
                </a:lnTo>
                <a:lnTo>
                  <a:pt x="2028" y="318"/>
                </a:lnTo>
                <a:lnTo>
                  <a:pt x="2029" y="318"/>
                </a:lnTo>
                <a:lnTo>
                  <a:pt x="2030" y="318"/>
                </a:lnTo>
                <a:lnTo>
                  <a:pt x="2031" y="318"/>
                </a:lnTo>
                <a:lnTo>
                  <a:pt x="2032" y="318"/>
                </a:lnTo>
                <a:lnTo>
                  <a:pt x="2033" y="318"/>
                </a:lnTo>
                <a:lnTo>
                  <a:pt x="2034" y="318"/>
                </a:lnTo>
                <a:lnTo>
                  <a:pt x="2035" y="318"/>
                </a:lnTo>
                <a:lnTo>
                  <a:pt x="2035" y="318"/>
                </a:lnTo>
                <a:lnTo>
                  <a:pt x="2036" y="318"/>
                </a:lnTo>
                <a:lnTo>
                  <a:pt x="2037" y="318"/>
                </a:lnTo>
                <a:lnTo>
                  <a:pt x="2038" y="318"/>
                </a:lnTo>
                <a:lnTo>
                  <a:pt x="2039" y="318"/>
                </a:lnTo>
                <a:lnTo>
                  <a:pt x="2040" y="318"/>
                </a:lnTo>
                <a:lnTo>
                  <a:pt x="2041" y="318"/>
                </a:lnTo>
                <a:lnTo>
                  <a:pt x="2042" y="318"/>
                </a:lnTo>
                <a:lnTo>
                  <a:pt x="2043" y="318"/>
                </a:lnTo>
                <a:lnTo>
                  <a:pt x="2044" y="318"/>
                </a:lnTo>
                <a:lnTo>
                  <a:pt x="2045" y="318"/>
                </a:lnTo>
                <a:lnTo>
                  <a:pt x="2046" y="318"/>
                </a:lnTo>
                <a:lnTo>
                  <a:pt x="2047" y="318"/>
                </a:lnTo>
                <a:lnTo>
                  <a:pt x="2048" y="318"/>
                </a:lnTo>
                <a:lnTo>
                  <a:pt x="2049" y="318"/>
                </a:lnTo>
                <a:lnTo>
                  <a:pt x="2050" y="318"/>
                </a:lnTo>
                <a:lnTo>
                  <a:pt x="2050" y="318"/>
                </a:lnTo>
                <a:lnTo>
                  <a:pt x="2051" y="318"/>
                </a:lnTo>
                <a:lnTo>
                  <a:pt x="2052" y="318"/>
                </a:lnTo>
                <a:lnTo>
                  <a:pt x="2053" y="318"/>
                </a:lnTo>
                <a:lnTo>
                  <a:pt x="2054" y="318"/>
                </a:lnTo>
                <a:lnTo>
                  <a:pt x="2055" y="318"/>
                </a:lnTo>
                <a:lnTo>
                  <a:pt x="2056" y="318"/>
                </a:lnTo>
                <a:lnTo>
                  <a:pt x="2057" y="318"/>
                </a:lnTo>
                <a:lnTo>
                  <a:pt x="2058" y="318"/>
                </a:lnTo>
                <a:lnTo>
                  <a:pt x="2059" y="318"/>
                </a:lnTo>
                <a:lnTo>
                  <a:pt x="2060" y="318"/>
                </a:lnTo>
                <a:lnTo>
                  <a:pt x="2061" y="318"/>
                </a:lnTo>
                <a:lnTo>
                  <a:pt x="2062" y="318"/>
                </a:lnTo>
                <a:lnTo>
                  <a:pt x="2063" y="318"/>
                </a:lnTo>
                <a:lnTo>
                  <a:pt x="2064" y="318"/>
                </a:lnTo>
                <a:lnTo>
                  <a:pt x="2064" y="318"/>
                </a:lnTo>
                <a:lnTo>
                  <a:pt x="2065" y="318"/>
                </a:lnTo>
                <a:lnTo>
                  <a:pt x="2066" y="318"/>
                </a:lnTo>
                <a:lnTo>
                  <a:pt x="2067" y="318"/>
                </a:lnTo>
                <a:lnTo>
                  <a:pt x="2068" y="318"/>
                </a:lnTo>
                <a:lnTo>
                  <a:pt x="2069" y="318"/>
                </a:lnTo>
                <a:lnTo>
                  <a:pt x="2070" y="318"/>
                </a:lnTo>
                <a:lnTo>
                  <a:pt x="2071" y="318"/>
                </a:lnTo>
                <a:lnTo>
                  <a:pt x="2072" y="318"/>
                </a:lnTo>
                <a:lnTo>
                  <a:pt x="2073" y="318"/>
                </a:lnTo>
                <a:lnTo>
                  <a:pt x="2074" y="318"/>
                </a:lnTo>
                <a:lnTo>
                  <a:pt x="2075" y="318"/>
                </a:lnTo>
                <a:lnTo>
                  <a:pt x="2076" y="318"/>
                </a:lnTo>
                <a:lnTo>
                  <a:pt x="2077" y="318"/>
                </a:lnTo>
                <a:lnTo>
                  <a:pt x="2078" y="318"/>
                </a:lnTo>
                <a:lnTo>
                  <a:pt x="2078" y="318"/>
                </a:lnTo>
                <a:lnTo>
                  <a:pt x="2079" y="318"/>
                </a:lnTo>
                <a:lnTo>
                  <a:pt x="2080" y="318"/>
                </a:lnTo>
                <a:lnTo>
                  <a:pt x="2081" y="318"/>
                </a:lnTo>
                <a:lnTo>
                  <a:pt x="2082" y="318"/>
                </a:lnTo>
                <a:lnTo>
                  <a:pt x="2083" y="318"/>
                </a:lnTo>
                <a:lnTo>
                  <a:pt x="2084" y="318"/>
                </a:lnTo>
                <a:lnTo>
                  <a:pt x="2085" y="318"/>
                </a:lnTo>
                <a:lnTo>
                  <a:pt x="2086" y="318"/>
                </a:lnTo>
                <a:lnTo>
                  <a:pt x="2087" y="318"/>
                </a:lnTo>
                <a:lnTo>
                  <a:pt x="2088" y="318"/>
                </a:lnTo>
                <a:lnTo>
                  <a:pt x="2089" y="318"/>
                </a:lnTo>
                <a:lnTo>
                  <a:pt x="2090" y="318"/>
                </a:lnTo>
                <a:lnTo>
                  <a:pt x="2091" y="318"/>
                </a:lnTo>
                <a:lnTo>
                  <a:pt x="2092" y="318"/>
                </a:lnTo>
                <a:lnTo>
                  <a:pt x="2092" y="318"/>
                </a:lnTo>
                <a:lnTo>
                  <a:pt x="2093" y="318"/>
                </a:lnTo>
                <a:lnTo>
                  <a:pt x="2094" y="318"/>
                </a:lnTo>
                <a:lnTo>
                  <a:pt x="2095" y="318"/>
                </a:lnTo>
                <a:lnTo>
                  <a:pt x="2096" y="318"/>
                </a:lnTo>
                <a:lnTo>
                  <a:pt x="2097" y="318"/>
                </a:lnTo>
                <a:lnTo>
                  <a:pt x="2098" y="318"/>
                </a:lnTo>
                <a:lnTo>
                  <a:pt x="2099" y="318"/>
                </a:lnTo>
                <a:lnTo>
                  <a:pt x="2100" y="318"/>
                </a:lnTo>
                <a:lnTo>
                  <a:pt x="2101" y="318"/>
                </a:lnTo>
                <a:lnTo>
                  <a:pt x="2102" y="318"/>
                </a:lnTo>
                <a:lnTo>
                  <a:pt x="2103" y="318"/>
                </a:lnTo>
                <a:lnTo>
                  <a:pt x="2104" y="318"/>
                </a:lnTo>
                <a:lnTo>
                  <a:pt x="2105" y="318"/>
                </a:lnTo>
                <a:lnTo>
                  <a:pt x="2106" y="318"/>
                </a:lnTo>
                <a:lnTo>
                  <a:pt x="2106" y="318"/>
                </a:lnTo>
                <a:lnTo>
                  <a:pt x="2107" y="318"/>
                </a:lnTo>
                <a:lnTo>
                  <a:pt x="2108" y="318"/>
                </a:lnTo>
                <a:lnTo>
                  <a:pt x="2109" y="318"/>
                </a:lnTo>
                <a:lnTo>
                  <a:pt x="2110" y="318"/>
                </a:lnTo>
                <a:lnTo>
                  <a:pt x="2111" y="318"/>
                </a:lnTo>
                <a:lnTo>
                  <a:pt x="2112" y="318"/>
                </a:lnTo>
                <a:lnTo>
                  <a:pt x="2113" y="318"/>
                </a:lnTo>
                <a:lnTo>
                  <a:pt x="2114" y="318"/>
                </a:lnTo>
                <a:lnTo>
                  <a:pt x="2115" y="318"/>
                </a:lnTo>
                <a:lnTo>
                  <a:pt x="2116" y="318"/>
                </a:lnTo>
                <a:lnTo>
                  <a:pt x="2117" y="318"/>
                </a:lnTo>
                <a:lnTo>
                  <a:pt x="2118" y="318"/>
                </a:lnTo>
                <a:lnTo>
                  <a:pt x="2119" y="318"/>
                </a:lnTo>
                <a:lnTo>
                  <a:pt x="2120" y="318"/>
                </a:lnTo>
                <a:lnTo>
                  <a:pt x="2121" y="318"/>
                </a:lnTo>
                <a:lnTo>
                  <a:pt x="2121" y="318"/>
                </a:lnTo>
                <a:lnTo>
                  <a:pt x="2122" y="318"/>
                </a:lnTo>
                <a:lnTo>
                  <a:pt x="2123" y="318"/>
                </a:lnTo>
                <a:lnTo>
                  <a:pt x="2124" y="318"/>
                </a:lnTo>
                <a:lnTo>
                  <a:pt x="2125" y="318"/>
                </a:lnTo>
                <a:lnTo>
                  <a:pt x="2126" y="318"/>
                </a:lnTo>
                <a:lnTo>
                  <a:pt x="2127" y="318"/>
                </a:lnTo>
                <a:lnTo>
                  <a:pt x="2128" y="318"/>
                </a:lnTo>
                <a:lnTo>
                  <a:pt x="2129" y="318"/>
                </a:lnTo>
                <a:lnTo>
                  <a:pt x="2130" y="318"/>
                </a:lnTo>
                <a:lnTo>
                  <a:pt x="2131" y="318"/>
                </a:lnTo>
                <a:lnTo>
                  <a:pt x="2132" y="318"/>
                </a:lnTo>
                <a:lnTo>
                  <a:pt x="2133" y="318"/>
                </a:lnTo>
                <a:lnTo>
                  <a:pt x="2134" y="318"/>
                </a:lnTo>
                <a:lnTo>
                  <a:pt x="2135" y="318"/>
                </a:lnTo>
                <a:lnTo>
                  <a:pt x="2135" y="318"/>
                </a:lnTo>
                <a:lnTo>
                  <a:pt x="2136" y="318"/>
                </a:lnTo>
                <a:lnTo>
                  <a:pt x="2137" y="318"/>
                </a:lnTo>
                <a:lnTo>
                  <a:pt x="2138" y="318"/>
                </a:lnTo>
                <a:lnTo>
                  <a:pt x="2139" y="318"/>
                </a:lnTo>
                <a:lnTo>
                  <a:pt x="2140" y="318"/>
                </a:lnTo>
                <a:lnTo>
                  <a:pt x="2141" y="318"/>
                </a:lnTo>
                <a:lnTo>
                  <a:pt x="2142" y="318"/>
                </a:lnTo>
                <a:lnTo>
                  <a:pt x="2143" y="318"/>
                </a:lnTo>
                <a:lnTo>
                  <a:pt x="2144" y="318"/>
                </a:lnTo>
                <a:lnTo>
                  <a:pt x="2145" y="318"/>
                </a:lnTo>
                <a:lnTo>
                  <a:pt x="2146" y="318"/>
                </a:lnTo>
                <a:lnTo>
                  <a:pt x="2147" y="318"/>
                </a:lnTo>
                <a:lnTo>
                  <a:pt x="2148" y="318"/>
                </a:lnTo>
                <a:lnTo>
                  <a:pt x="2149" y="318"/>
                </a:lnTo>
                <a:lnTo>
                  <a:pt x="2149" y="318"/>
                </a:lnTo>
                <a:lnTo>
                  <a:pt x="2150" y="318"/>
                </a:lnTo>
                <a:lnTo>
                  <a:pt x="2151" y="318"/>
                </a:lnTo>
                <a:lnTo>
                  <a:pt x="2152" y="318"/>
                </a:lnTo>
                <a:lnTo>
                  <a:pt x="2153" y="318"/>
                </a:lnTo>
                <a:lnTo>
                  <a:pt x="2154" y="318"/>
                </a:lnTo>
                <a:lnTo>
                  <a:pt x="2155" y="318"/>
                </a:lnTo>
                <a:lnTo>
                  <a:pt x="2156" y="318"/>
                </a:lnTo>
                <a:lnTo>
                  <a:pt x="2157" y="318"/>
                </a:lnTo>
                <a:lnTo>
                  <a:pt x="2158" y="318"/>
                </a:lnTo>
                <a:lnTo>
                  <a:pt x="2159" y="318"/>
                </a:lnTo>
                <a:lnTo>
                  <a:pt x="2160" y="318"/>
                </a:lnTo>
                <a:lnTo>
                  <a:pt x="2161" y="318"/>
                </a:lnTo>
                <a:lnTo>
                  <a:pt x="2162" y="318"/>
                </a:lnTo>
                <a:lnTo>
                  <a:pt x="2163" y="318"/>
                </a:lnTo>
                <a:lnTo>
                  <a:pt x="2163" y="318"/>
                </a:lnTo>
                <a:lnTo>
                  <a:pt x="2164" y="318"/>
                </a:lnTo>
                <a:lnTo>
                  <a:pt x="2165" y="318"/>
                </a:lnTo>
                <a:lnTo>
                  <a:pt x="2166" y="318"/>
                </a:lnTo>
                <a:lnTo>
                  <a:pt x="2167" y="318"/>
                </a:lnTo>
                <a:lnTo>
                  <a:pt x="2168" y="318"/>
                </a:lnTo>
                <a:lnTo>
                  <a:pt x="2169" y="318"/>
                </a:lnTo>
                <a:lnTo>
                  <a:pt x="2170" y="318"/>
                </a:lnTo>
                <a:lnTo>
                  <a:pt x="2171" y="318"/>
                </a:lnTo>
                <a:lnTo>
                  <a:pt x="2172" y="318"/>
                </a:lnTo>
                <a:lnTo>
                  <a:pt x="2173" y="318"/>
                </a:lnTo>
                <a:lnTo>
                  <a:pt x="2174" y="318"/>
                </a:lnTo>
                <a:lnTo>
                  <a:pt x="2175" y="318"/>
                </a:lnTo>
                <a:lnTo>
                  <a:pt x="2176" y="318"/>
                </a:lnTo>
                <a:lnTo>
                  <a:pt x="2177" y="318"/>
                </a:lnTo>
                <a:lnTo>
                  <a:pt x="2177" y="318"/>
                </a:lnTo>
                <a:lnTo>
                  <a:pt x="2178" y="318"/>
                </a:lnTo>
                <a:lnTo>
                  <a:pt x="2179" y="318"/>
                </a:lnTo>
                <a:lnTo>
                  <a:pt x="2180" y="318"/>
                </a:lnTo>
                <a:lnTo>
                  <a:pt x="2181" y="318"/>
                </a:lnTo>
                <a:lnTo>
                  <a:pt x="2182" y="318"/>
                </a:lnTo>
                <a:lnTo>
                  <a:pt x="2183" y="318"/>
                </a:lnTo>
                <a:lnTo>
                  <a:pt x="2184" y="318"/>
                </a:lnTo>
                <a:lnTo>
                  <a:pt x="2185" y="318"/>
                </a:lnTo>
                <a:lnTo>
                  <a:pt x="2186" y="318"/>
                </a:lnTo>
                <a:lnTo>
                  <a:pt x="2187" y="318"/>
                </a:lnTo>
                <a:lnTo>
                  <a:pt x="2188" y="318"/>
                </a:lnTo>
                <a:lnTo>
                  <a:pt x="2189" y="318"/>
                </a:lnTo>
                <a:lnTo>
                  <a:pt x="2190" y="318"/>
                </a:lnTo>
                <a:lnTo>
                  <a:pt x="2191" y="318"/>
                </a:lnTo>
                <a:lnTo>
                  <a:pt x="2192" y="318"/>
                </a:lnTo>
                <a:lnTo>
                  <a:pt x="2192" y="318"/>
                </a:lnTo>
                <a:lnTo>
                  <a:pt x="2193" y="318"/>
                </a:lnTo>
                <a:lnTo>
                  <a:pt x="2194" y="318"/>
                </a:lnTo>
                <a:lnTo>
                  <a:pt x="2195" y="318"/>
                </a:lnTo>
                <a:lnTo>
                  <a:pt x="2196" y="318"/>
                </a:lnTo>
                <a:lnTo>
                  <a:pt x="2197" y="318"/>
                </a:lnTo>
                <a:lnTo>
                  <a:pt x="2198" y="318"/>
                </a:lnTo>
                <a:lnTo>
                  <a:pt x="2199" y="318"/>
                </a:lnTo>
                <a:lnTo>
                  <a:pt x="2200" y="318"/>
                </a:lnTo>
                <a:lnTo>
                  <a:pt x="2201" y="318"/>
                </a:lnTo>
                <a:lnTo>
                  <a:pt x="2202" y="318"/>
                </a:lnTo>
                <a:lnTo>
                  <a:pt x="2203" y="318"/>
                </a:lnTo>
                <a:lnTo>
                  <a:pt x="2204" y="318"/>
                </a:lnTo>
                <a:lnTo>
                  <a:pt x="2205" y="318"/>
                </a:lnTo>
                <a:lnTo>
                  <a:pt x="2206" y="318"/>
                </a:lnTo>
                <a:lnTo>
                  <a:pt x="2206" y="318"/>
                </a:lnTo>
                <a:lnTo>
                  <a:pt x="2207" y="318"/>
                </a:lnTo>
                <a:lnTo>
                  <a:pt x="2208" y="318"/>
                </a:lnTo>
                <a:lnTo>
                  <a:pt x="2209" y="318"/>
                </a:lnTo>
                <a:lnTo>
                  <a:pt x="2210" y="318"/>
                </a:lnTo>
                <a:lnTo>
                  <a:pt x="2211" y="318"/>
                </a:lnTo>
                <a:lnTo>
                  <a:pt x="2212" y="318"/>
                </a:lnTo>
                <a:lnTo>
                  <a:pt x="2213" y="318"/>
                </a:lnTo>
                <a:lnTo>
                  <a:pt x="2214" y="318"/>
                </a:lnTo>
                <a:lnTo>
                  <a:pt x="2215" y="318"/>
                </a:lnTo>
                <a:lnTo>
                  <a:pt x="2216" y="318"/>
                </a:lnTo>
                <a:lnTo>
                  <a:pt x="2217" y="318"/>
                </a:lnTo>
                <a:lnTo>
                  <a:pt x="2218" y="318"/>
                </a:lnTo>
                <a:lnTo>
                  <a:pt x="2219" y="318"/>
                </a:lnTo>
                <a:lnTo>
                  <a:pt x="2220" y="318"/>
                </a:lnTo>
                <a:lnTo>
                  <a:pt x="2220" y="318"/>
                </a:lnTo>
                <a:lnTo>
                  <a:pt x="2221" y="318"/>
                </a:lnTo>
                <a:lnTo>
                  <a:pt x="2222" y="318"/>
                </a:lnTo>
                <a:lnTo>
                  <a:pt x="2223" y="318"/>
                </a:lnTo>
                <a:lnTo>
                  <a:pt x="2224" y="318"/>
                </a:lnTo>
                <a:lnTo>
                  <a:pt x="2225" y="318"/>
                </a:lnTo>
                <a:lnTo>
                  <a:pt x="2226" y="318"/>
                </a:lnTo>
                <a:lnTo>
                  <a:pt x="2227" y="318"/>
                </a:lnTo>
                <a:lnTo>
                  <a:pt x="2228" y="318"/>
                </a:lnTo>
                <a:lnTo>
                  <a:pt x="2229" y="318"/>
                </a:lnTo>
                <a:lnTo>
                  <a:pt x="2230" y="318"/>
                </a:lnTo>
                <a:lnTo>
                  <a:pt x="2231" y="318"/>
                </a:lnTo>
                <a:lnTo>
                  <a:pt x="2232" y="318"/>
                </a:lnTo>
                <a:lnTo>
                  <a:pt x="2233" y="318"/>
                </a:lnTo>
                <a:lnTo>
                  <a:pt x="2234" y="318"/>
                </a:lnTo>
                <a:lnTo>
                  <a:pt x="2234" y="318"/>
                </a:lnTo>
                <a:lnTo>
                  <a:pt x="2235" y="318"/>
                </a:lnTo>
                <a:lnTo>
                  <a:pt x="2236" y="318"/>
                </a:lnTo>
                <a:lnTo>
                  <a:pt x="2237" y="318"/>
                </a:lnTo>
                <a:lnTo>
                  <a:pt x="2238" y="318"/>
                </a:lnTo>
                <a:lnTo>
                  <a:pt x="2239" y="318"/>
                </a:lnTo>
                <a:lnTo>
                  <a:pt x="2240" y="318"/>
                </a:lnTo>
                <a:lnTo>
                  <a:pt x="2241" y="318"/>
                </a:lnTo>
                <a:lnTo>
                  <a:pt x="2242" y="318"/>
                </a:lnTo>
                <a:lnTo>
                  <a:pt x="2243" y="318"/>
                </a:lnTo>
                <a:lnTo>
                  <a:pt x="2244" y="318"/>
                </a:lnTo>
                <a:lnTo>
                  <a:pt x="2245" y="318"/>
                </a:lnTo>
                <a:lnTo>
                  <a:pt x="2246" y="318"/>
                </a:lnTo>
                <a:lnTo>
                  <a:pt x="2247" y="318"/>
                </a:lnTo>
                <a:lnTo>
                  <a:pt x="2248" y="318"/>
                </a:lnTo>
                <a:lnTo>
                  <a:pt x="2249" y="318"/>
                </a:lnTo>
                <a:lnTo>
                  <a:pt x="2249" y="318"/>
                </a:lnTo>
                <a:lnTo>
                  <a:pt x="2250" y="318"/>
                </a:lnTo>
                <a:lnTo>
                  <a:pt x="2251" y="318"/>
                </a:lnTo>
                <a:lnTo>
                  <a:pt x="2252" y="318"/>
                </a:lnTo>
                <a:lnTo>
                  <a:pt x="2253" y="318"/>
                </a:lnTo>
                <a:lnTo>
                  <a:pt x="2254" y="318"/>
                </a:lnTo>
                <a:lnTo>
                  <a:pt x="2255" y="318"/>
                </a:lnTo>
                <a:lnTo>
                  <a:pt x="2256" y="318"/>
                </a:lnTo>
                <a:lnTo>
                  <a:pt x="2257" y="318"/>
                </a:lnTo>
                <a:lnTo>
                  <a:pt x="2258" y="318"/>
                </a:lnTo>
                <a:lnTo>
                  <a:pt x="2259" y="318"/>
                </a:lnTo>
                <a:lnTo>
                  <a:pt x="2260" y="318"/>
                </a:lnTo>
                <a:lnTo>
                  <a:pt x="2261" y="318"/>
                </a:lnTo>
                <a:lnTo>
                  <a:pt x="2262" y="318"/>
                </a:lnTo>
                <a:lnTo>
                  <a:pt x="2263" y="318"/>
                </a:lnTo>
                <a:lnTo>
                  <a:pt x="2263" y="318"/>
                </a:lnTo>
                <a:lnTo>
                  <a:pt x="2264" y="318"/>
                </a:lnTo>
                <a:lnTo>
                  <a:pt x="2265" y="318"/>
                </a:lnTo>
                <a:lnTo>
                  <a:pt x="2266" y="318"/>
                </a:lnTo>
                <a:lnTo>
                  <a:pt x="2267" y="318"/>
                </a:lnTo>
                <a:lnTo>
                  <a:pt x="2268" y="318"/>
                </a:lnTo>
                <a:lnTo>
                  <a:pt x="2269" y="318"/>
                </a:lnTo>
                <a:lnTo>
                  <a:pt x="2270" y="318"/>
                </a:lnTo>
                <a:lnTo>
                  <a:pt x="2271" y="318"/>
                </a:lnTo>
                <a:lnTo>
                  <a:pt x="2272" y="318"/>
                </a:lnTo>
                <a:lnTo>
                  <a:pt x="2273" y="318"/>
                </a:lnTo>
                <a:lnTo>
                  <a:pt x="2274" y="318"/>
                </a:lnTo>
                <a:lnTo>
                  <a:pt x="2275" y="318"/>
                </a:lnTo>
                <a:lnTo>
                  <a:pt x="2276" y="318"/>
                </a:lnTo>
                <a:lnTo>
                  <a:pt x="2277" y="318"/>
                </a:lnTo>
                <a:lnTo>
                  <a:pt x="2277" y="318"/>
                </a:lnTo>
                <a:lnTo>
                  <a:pt x="2278" y="318"/>
                </a:lnTo>
                <a:lnTo>
                  <a:pt x="2279" y="318"/>
                </a:lnTo>
                <a:lnTo>
                  <a:pt x="2280" y="318"/>
                </a:lnTo>
                <a:lnTo>
                  <a:pt x="2281" y="318"/>
                </a:lnTo>
                <a:lnTo>
                  <a:pt x="2282" y="318"/>
                </a:lnTo>
                <a:lnTo>
                  <a:pt x="2283" y="318"/>
                </a:lnTo>
                <a:lnTo>
                  <a:pt x="2284" y="318"/>
                </a:lnTo>
                <a:lnTo>
                  <a:pt x="2285" y="318"/>
                </a:lnTo>
                <a:lnTo>
                  <a:pt x="2286" y="318"/>
                </a:lnTo>
                <a:lnTo>
                  <a:pt x="2287" y="318"/>
                </a:lnTo>
                <a:lnTo>
                  <a:pt x="2288" y="318"/>
                </a:lnTo>
                <a:lnTo>
                  <a:pt x="2289" y="318"/>
                </a:lnTo>
                <a:lnTo>
                  <a:pt x="2290" y="318"/>
                </a:lnTo>
                <a:lnTo>
                  <a:pt x="2291" y="318"/>
                </a:lnTo>
                <a:lnTo>
                  <a:pt x="2291" y="318"/>
                </a:lnTo>
                <a:lnTo>
                  <a:pt x="2292" y="318"/>
                </a:lnTo>
                <a:lnTo>
                  <a:pt x="2293" y="318"/>
                </a:lnTo>
                <a:lnTo>
                  <a:pt x="2294" y="318"/>
                </a:lnTo>
                <a:lnTo>
                  <a:pt x="2295" y="318"/>
                </a:lnTo>
                <a:lnTo>
                  <a:pt x="2296" y="318"/>
                </a:lnTo>
                <a:lnTo>
                  <a:pt x="2297" y="318"/>
                </a:lnTo>
                <a:lnTo>
                  <a:pt x="2298" y="318"/>
                </a:lnTo>
                <a:lnTo>
                  <a:pt x="2299" y="318"/>
                </a:lnTo>
                <a:lnTo>
                  <a:pt x="2300" y="318"/>
                </a:lnTo>
                <a:lnTo>
                  <a:pt x="2301" y="318"/>
                </a:lnTo>
                <a:lnTo>
                  <a:pt x="2302" y="318"/>
                </a:lnTo>
                <a:lnTo>
                  <a:pt x="2303" y="318"/>
                </a:lnTo>
                <a:lnTo>
                  <a:pt x="2304" y="318"/>
                </a:lnTo>
                <a:lnTo>
                  <a:pt x="2305" y="318"/>
                </a:lnTo>
                <a:lnTo>
                  <a:pt x="2305" y="318"/>
                </a:lnTo>
                <a:lnTo>
                  <a:pt x="2306" y="318"/>
                </a:lnTo>
                <a:lnTo>
                  <a:pt x="2307" y="318"/>
                </a:lnTo>
                <a:lnTo>
                  <a:pt x="2308" y="318"/>
                </a:lnTo>
                <a:lnTo>
                  <a:pt x="2309" y="318"/>
                </a:lnTo>
                <a:lnTo>
                  <a:pt x="2310" y="318"/>
                </a:lnTo>
                <a:lnTo>
                  <a:pt x="2311" y="318"/>
                </a:lnTo>
                <a:lnTo>
                  <a:pt x="2312" y="318"/>
                </a:lnTo>
                <a:lnTo>
                  <a:pt x="2313" y="318"/>
                </a:lnTo>
                <a:lnTo>
                  <a:pt x="2314" y="318"/>
                </a:lnTo>
                <a:lnTo>
                  <a:pt x="2315" y="318"/>
                </a:lnTo>
                <a:lnTo>
                  <a:pt x="2316" y="318"/>
                </a:lnTo>
                <a:lnTo>
                  <a:pt x="2317" y="318"/>
                </a:lnTo>
                <a:lnTo>
                  <a:pt x="2318" y="318"/>
                </a:lnTo>
                <a:lnTo>
                  <a:pt x="2319" y="318"/>
                </a:lnTo>
                <a:lnTo>
                  <a:pt x="2320" y="318"/>
                </a:lnTo>
                <a:lnTo>
                  <a:pt x="2320" y="318"/>
                </a:lnTo>
                <a:lnTo>
                  <a:pt x="2321" y="318"/>
                </a:lnTo>
                <a:lnTo>
                  <a:pt x="2322" y="318"/>
                </a:lnTo>
                <a:lnTo>
                  <a:pt x="2323" y="318"/>
                </a:lnTo>
                <a:lnTo>
                  <a:pt x="2324" y="318"/>
                </a:lnTo>
                <a:lnTo>
                  <a:pt x="2325" y="318"/>
                </a:lnTo>
                <a:lnTo>
                  <a:pt x="2326" y="318"/>
                </a:lnTo>
                <a:lnTo>
                  <a:pt x="2327" y="318"/>
                </a:lnTo>
                <a:lnTo>
                  <a:pt x="2328" y="318"/>
                </a:lnTo>
                <a:lnTo>
                  <a:pt x="2329" y="318"/>
                </a:lnTo>
                <a:lnTo>
                  <a:pt x="2330" y="318"/>
                </a:lnTo>
                <a:lnTo>
                  <a:pt x="2331" y="318"/>
                </a:lnTo>
                <a:lnTo>
                  <a:pt x="2332" y="318"/>
                </a:lnTo>
                <a:lnTo>
                  <a:pt x="2333" y="318"/>
                </a:lnTo>
                <a:lnTo>
                  <a:pt x="2334" y="318"/>
                </a:lnTo>
                <a:lnTo>
                  <a:pt x="2334" y="318"/>
                </a:lnTo>
                <a:lnTo>
                  <a:pt x="2335" y="318"/>
                </a:lnTo>
                <a:lnTo>
                  <a:pt x="2336" y="318"/>
                </a:lnTo>
                <a:lnTo>
                  <a:pt x="2337" y="318"/>
                </a:lnTo>
                <a:lnTo>
                  <a:pt x="2338" y="318"/>
                </a:lnTo>
                <a:lnTo>
                  <a:pt x="2339" y="318"/>
                </a:lnTo>
                <a:lnTo>
                  <a:pt x="2340" y="318"/>
                </a:lnTo>
                <a:lnTo>
                  <a:pt x="2341" y="318"/>
                </a:lnTo>
                <a:lnTo>
                  <a:pt x="2342" y="318"/>
                </a:lnTo>
                <a:lnTo>
                  <a:pt x="2343" y="318"/>
                </a:lnTo>
                <a:lnTo>
                  <a:pt x="2344" y="318"/>
                </a:lnTo>
                <a:lnTo>
                  <a:pt x="2345" y="318"/>
                </a:lnTo>
                <a:lnTo>
                  <a:pt x="2346" y="318"/>
                </a:lnTo>
                <a:lnTo>
                  <a:pt x="2347" y="318"/>
                </a:lnTo>
                <a:lnTo>
                  <a:pt x="2348" y="318"/>
                </a:lnTo>
                <a:lnTo>
                  <a:pt x="2348" y="318"/>
                </a:lnTo>
                <a:lnTo>
                  <a:pt x="2349" y="318"/>
                </a:lnTo>
                <a:lnTo>
                  <a:pt x="2350" y="318"/>
                </a:lnTo>
                <a:lnTo>
                  <a:pt x="2351" y="318"/>
                </a:lnTo>
                <a:lnTo>
                  <a:pt x="2352" y="318"/>
                </a:lnTo>
                <a:lnTo>
                  <a:pt x="2353" y="318"/>
                </a:lnTo>
                <a:lnTo>
                  <a:pt x="2354" y="318"/>
                </a:lnTo>
                <a:lnTo>
                  <a:pt x="2355" y="318"/>
                </a:lnTo>
                <a:lnTo>
                  <a:pt x="2356" y="318"/>
                </a:lnTo>
                <a:lnTo>
                  <a:pt x="2357" y="318"/>
                </a:lnTo>
                <a:lnTo>
                  <a:pt x="2358" y="318"/>
                </a:lnTo>
                <a:lnTo>
                  <a:pt x="2359" y="318"/>
                </a:lnTo>
                <a:lnTo>
                  <a:pt x="2360" y="318"/>
                </a:lnTo>
                <a:lnTo>
                  <a:pt x="2361" y="318"/>
                </a:lnTo>
                <a:lnTo>
                  <a:pt x="2362" y="318"/>
                </a:lnTo>
                <a:lnTo>
                  <a:pt x="2362" y="318"/>
                </a:lnTo>
                <a:lnTo>
                  <a:pt x="2363" y="318"/>
                </a:lnTo>
                <a:lnTo>
                  <a:pt x="2364" y="318"/>
                </a:lnTo>
                <a:lnTo>
                  <a:pt x="2365" y="318"/>
                </a:lnTo>
                <a:lnTo>
                  <a:pt x="2366" y="318"/>
                </a:lnTo>
                <a:lnTo>
                  <a:pt x="2367" y="318"/>
                </a:lnTo>
                <a:lnTo>
                  <a:pt x="2368" y="318"/>
                </a:lnTo>
                <a:lnTo>
                  <a:pt x="2369" y="318"/>
                </a:lnTo>
                <a:lnTo>
                  <a:pt x="2370" y="318"/>
                </a:lnTo>
                <a:lnTo>
                  <a:pt x="2371" y="318"/>
                </a:lnTo>
                <a:lnTo>
                  <a:pt x="2372" y="318"/>
                </a:lnTo>
                <a:lnTo>
                  <a:pt x="2373" y="318"/>
                </a:lnTo>
                <a:lnTo>
                  <a:pt x="2374" y="318"/>
                </a:lnTo>
                <a:lnTo>
                  <a:pt x="2375" y="318"/>
                </a:lnTo>
                <a:lnTo>
                  <a:pt x="2376" y="318"/>
                </a:lnTo>
                <a:lnTo>
                  <a:pt x="2376" y="318"/>
                </a:lnTo>
                <a:lnTo>
                  <a:pt x="2377" y="318"/>
                </a:lnTo>
                <a:lnTo>
                  <a:pt x="2378" y="318"/>
                </a:lnTo>
                <a:lnTo>
                  <a:pt x="2379" y="318"/>
                </a:lnTo>
                <a:lnTo>
                  <a:pt x="2380" y="318"/>
                </a:lnTo>
                <a:lnTo>
                  <a:pt x="2381" y="318"/>
                </a:lnTo>
                <a:lnTo>
                  <a:pt x="2382" y="318"/>
                </a:lnTo>
                <a:lnTo>
                  <a:pt x="2383" y="318"/>
                </a:lnTo>
                <a:lnTo>
                  <a:pt x="2384" y="318"/>
                </a:lnTo>
                <a:lnTo>
                  <a:pt x="2385" y="318"/>
                </a:lnTo>
                <a:lnTo>
                  <a:pt x="2386" y="318"/>
                </a:lnTo>
                <a:lnTo>
                  <a:pt x="2387" y="318"/>
                </a:lnTo>
                <a:lnTo>
                  <a:pt x="2388" y="318"/>
                </a:lnTo>
                <a:lnTo>
                  <a:pt x="2389" y="318"/>
                </a:lnTo>
                <a:lnTo>
                  <a:pt x="2390" y="318"/>
                </a:lnTo>
                <a:lnTo>
                  <a:pt x="2391" y="318"/>
                </a:lnTo>
                <a:lnTo>
                  <a:pt x="2391" y="318"/>
                </a:lnTo>
                <a:lnTo>
                  <a:pt x="2392" y="318"/>
                </a:lnTo>
                <a:lnTo>
                  <a:pt x="2393" y="318"/>
                </a:lnTo>
                <a:lnTo>
                  <a:pt x="2394" y="318"/>
                </a:lnTo>
                <a:lnTo>
                  <a:pt x="2395" y="318"/>
                </a:lnTo>
                <a:lnTo>
                  <a:pt x="2396" y="318"/>
                </a:lnTo>
                <a:lnTo>
                  <a:pt x="2397" y="318"/>
                </a:lnTo>
                <a:lnTo>
                  <a:pt x="2398" y="318"/>
                </a:lnTo>
                <a:lnTo>
                  <a:pt x="2399" y="318"/>
                </a:lnTo>
                <a:lnTo>
                  <a:pt x="2400" y="318"/>
                </a:lnTo>
                <a:lnTo>
                  <a:pt x="2401" y="318"/>
                </a:lnTo>
                <a:lnTo>
                  <a:pt x="2402" y="318"/>
                </a:lnTo>
                <a:lnTo>
                  <a:pt x="2403" y="318"/>
                </a:lnTo>
                <a:lnTo>
                  <a:pt x="2404" y="318"/>
                </a:lnTo>
                <a:lnTo>
                  <a:pt x="2405" y="318"/>
                </a:lnTo>
                <a:lnTo>
                  <a:pt x="2405" y="318"/>
                </a:lnTo>
                <a:lnTo>
                  <a:pt x="2406" y="318"/>
                </a:lnTo>
                <a:lnTo>
                  <a:pt x="2407" y="318"/>
                </a:lnTo>
                <a:lnTo>
                  <a:pt x="2408" y="318"/>
                </a:lnTo>
                <a:lnTo>
                  <a:pt x="2409" y="318"/>
                </a:lnTo>
                <a:lnTo>
                  <a:pt x="2410" y="318"/>
                </a:lnTo>
                <a:lnTo>
                  <a:pt x="2411" y="318"/>
                </a:lnTo>
                <a:lnTo>
                  <a:pt x="2412" y="318"/>
                </a:lnTo>
                <a:lnTo>
                  <a:pt x="2413" y="318"/>
                </a:lnTo>
                <a:lnTo>
                  <a:pt x="2414" y="318"/>
                </a:lnTo>
                <a:lnTo>
                  <a:pt x="2415" y="318"/>
                </a:lnTo>
                <a:lnTo>
                  <a:pt x="2416" y="318"/>
                </a:lnTo>
                <a:lnTo>
                  <a:pt x="2417" y="318"/>
                </a:lnTo>
                <a:lnTo>
                  <a:pt x="2418" y="318"/>
                </a:lnTo>
                <a:lnTo>
                  <a:pt x="2419" y="318"/>
                </a:lnTo>
                <a:lnTo>
                  <a:pt x="2419" y="318"/>
                </a:lnTo>
                <a:lnTo>
                  <a:pt x="2420" y="318"/>
                </a:lnTo>
                <a:lnTo>
                  <a:pt x="2421" y="318"/>
                </a:lnTo>
                <a:lnTo>
                  <a:pt x="2422" y="318"/>
                </a:lnTo>
                <a:lnTo>
                  <a:pt x="2423" y="318"/>
                </a:lnTo>
                <a:lnTo>
                  <a:pt x="2424" y="318"/>
                </a:lnTo>
                <a:lnTo>
                  <a:pt x="2425" y="318"/>
                </a:lnTo>
                <a:lnTo>
                  <a:pt x="2426" y="318"/>
                </a:lnTo>
                <a:lnTo>
                  <a:pt x="2427" y="318"/>
                </a:lnTo>
                <a:lnTo>
                  <a:pt x="2428" y="318"/>
                </a:lnTo>
                <a:lnTo>
                  <a:pt x="2429" y="318"/>
                </a:lnTo>
                <a:lnTo>
                  <a:pt x="2430" y="318"/>
                </a:lnTo>
                <a:lnTo>
                  <a:pt x="2431" y="318"/>
                </a:lnTo>
                <a:lnTo>
                  <a:pt x="2432" y="318"/>
                </a:lnTo>
                <a:lnTo>
                  <a:pt x="2433" y="318"/>
                </a:lnTo>
                <a:lnTo>
                  <a:pt x="2433" y="318"/>
                </a:lnTo>
                <a:lnTo>
                  <a:pt x="2434" y="318"/>
                </a:lnTo>
                <a:lnTo>
                  <a:pt x="2435" y="318"/>
                </a:lnTo>
                <a:lnTo>
                  <a:pt x="2436" y="318"/>
                </a:lnTo>
                <a:lnTo>
                  <a:pt x="2437" y="318"/>
                </a:lnTo>
                <a:lnTo>
                  <a:pt x="2438" y="318"/>
                </a:lnTo>
                <a:lnTo>
                  <a:pt x="2439" y="318"/>
                </a:lnTo>
                <a:lnTo>
                  <a:pt x="2440" y="318"/>
                </a:lnTo>
                <a:lnTo>
                  <a:pt x="2441" y="318"/>
                </a:lnTo>
                <a:lnTo>
                  <a:pt x="2442" y="318"/>
                </a:lnTo>
                <a:lnTo>
                  <a:pt x="2443" y="318"/>
                </a:lnTo>
                <a:lnTo>
                  <a:pt x="2444" y="318"/>
                </a:lnTo>
                <a:lnTo>
                  <a:pt x="2445" y="318"/>
                </a:lnTo>
                <a:lnTo>
                  <a:pt x="2446" y="318"/>
                </a:lnTo>
                <a:lnTo>
                  <a:pt x="2447" y="318"/>
                </a:lnTo>
                <a:lnTo>
                  <a:pt x="2447" y="318"/>
                </a:lnTo>
                <a:lnTo>
                  <a:pt x="2448" y="318"/>
                </a:lnTo>
                <a:lnTo>
                  <a:pt x="2449" y="318"/>
                </a:lnTo>
                <a:lnTo>
                  <a:pt x="2450" y="318"/>
                </a:lnTo>
                <a:lnTo>
                  <a:pt x="2451" y="318"/>
                </a:lnTo>
                <a:lnTo>
                  <a:pt x="2452" y="318"/>
                </a:lnTo>
                <a:lnTo>
                  <a:pt x="2453" y="318"/>
                </a:lnTo>
                <a:lnTo>
                  <a:pt x="2454" y="318"/>
                </a:lnTo>
                <a:lnTo>
                  <a:pt x="2455" y="318"/>
                </a:lnTo>
                <a:lnTo>
                  <a:pt x="2456" y="318"/>
                </a:lnTo>
                <a:lnTo>
                  <a:pt x="2457" y="318"/>
                </a:lnTo>
                <a:lnTo>
                  <a:pt x="2458" y="318"/>
                </a:lnTo>
                <a:lnTo>
                  <a:pt x="2459" y="318"/>
                </a:lnTo>
                <a:lnTo>
                  <a:pt x="2460" y="318"/>
                </a:lnTo>
                <a:lnTo>
                  <a:pt x="2461" y="318"/>
                </a:lnTo>
                <a:lnTo>
                  <a:pt x="2462" y="318"/>
                </a:lnTo>
                <a:lnTo>
                  <a:pt x="2462" y="318"/>
                </a:lnTo>
                <a:lnTo>
                  <a:pt x="2463" y="318"/>
                </a:lnTo>
                <a:lnTo>
                  <a:pt x="2464" y="318"/>
                </a:lnTo>
                <a:lnTo>
                  <a:pt x="2465" y="318"/>
                </a:lnTo>
                <a:lnTo>
                  <a:pt x="2466" y="318"/>
                </a:lnTo>
                <a:lnTo>
                  <a:pt x="2467" y="318"/>
                </a:lnTo>
                <a:lnTo>
                  <a:pt x="2468" y="318"/>
                </a:lnTo>
                <a:lnTo>
                  <a:pt x="2469" y="318"/>
                </a:lnTo>
                <a:lnTo>
                  <a:pt x="2470" y="318"/>
                </a:lnTo>
                <a:lnTo>
                  <a:pt x="2471" y="318"/>
                </a:lnTo>
                <a:lnTo>
                  <a:pt x="2472" y="318"/>
                </a:lnTo>
                <a:lnTo>
                  <a:pt x="2473" y="318"/>
                </a:lnTo>
                <a:lnTo>
                  <a:pt x="2474" y="318"/>
                </a:lnTo>
                <a:lnTo>
                  <a:pt x="2475" y="318"/>
                </a:lnTo>
                <a:lnTo>
                  <a:pt x="2476" y="318"/>
                </a:lnTo>
                <a:lnTo>
                  <a:pt x="2476" y="318"/>
                </a:lnTo>
                <a:lnTo>
                  <a:pt x="2477" y="318"/>
                </a:lnTo>
                <a:lnTo>
                  <a:pt x="2478" y="318"/>
                </a:lnTo>
                <a:lnTo>
                  <a:pt x="2479" y="318"/>
                </a:lnTo>
                <a:lnTo>
                  <a:pt x="2480" y="318"/>
                </a:lnTo>
                <a:lnTo>
                  <a:pt x="2481" y="318"/>
                </a:lnTo>
                <a:lnTo>
                  <a:pt x="2482" y="318"/>
                </a:lnTo>
                <a:lnTo>
                  <a:pt x="2483" y="318"/>
                </a:lnTo>
                <a:lnTo>
                  <a:pt x="2484" y="318"/>
                </a:lnTo>
                <a:lnTo>
                  <a:pt x="2485" y="318"/>
                </a:lnTo>
                <a:lnTo>
                  <a:pt x="2486" y="318"/>
                </a:lnTo>
                <a:lnTo>
                  <a:pt x="2487" y="318"/>
                </a:lnTo>
                <a:lnTo>
                  <a:pt x="2488" y="318"/>
                </a:lnTo>
                <a:lnTo>
                  <a:pt x="2489" y="318"/>
                </a:lnTo>
                <a:lnTo>
                  <a:pt x="2490" y="318"/>
                </a:lnTo>
                <a:lnTo>
                  <a:pt x="2490" y="318"/>
                </a:lnTo>
                <a:lnTo>
                  <a:pt x="2491" y="318"/>
                </a:lnTo>
                <a:lnTo>
                  <a:pt x="2492" y="318"/>
                </a:lnTo>
                <a:lnTo>
                  <a:pt x="2493" y="318"/>
                </a:lnTo>
                <a:lnTo>
                  <a:pt x="2494" y="318"/>
                </a:lnTo>
                <a:lnTo>
                  <a:pt x="2495" y="318"/>
                </a:lnTo>
                <a:lnTo>
                  <a:pt x="2496" y="318"/>
                </a:lnTo>
                <a:lnTo>
                  <a:pt x="2497" y="318"/>
                </a:lnTo>
                <a:lnTo>
                  <a:pt x="2498" y="318"/>
                </a:lnTo>
                <a:lnTo>
                  <a:pt x="2499" y="318"/>
                </a:lnTo>
                <a:lnTo>
                  <a:pt x="2500" y="318"/>
                </a:lnTo>
                <a:lnTo>
                  <a:pt x="2501" y="318"/>
                </a:lnTo>
                <a:lnTo>
                  <a:pt x="2502" y="318"/>
                </a:lnTo>
                <a:lnTo>
                  <a:pt x="2503" y="318"/>
                </a:lnTo>
                <a:lnTo>
                  <a:pt x="2504" y="318"/>
                </a:lnTo>
                <a:lnTo>
                  <a:pt x="2504" y="318"/>
                </a:lnTo>
                <a:lnTo>
                  <a:pt x="2505" y="318"/>
                </a:lnTo>
                <a:lnTo>
                  <a:pt x="2506" y="318"/>
                </a:lnTo>
                <a:lnTo>
                  <a:pt x="2507" y="318"/>
                </a:lnTo>
                <a:lnTo>
                  <a:pt x="2508" y="318"/>
                </a:lnTo>
                <a:lnTo>
                  <a:pt x="2509" y="318"/>
                </a:lnTo>
                <a:lnTo>
                  <a:pt x="2510" y="318"/>
                </a:lnTo>
                <a:lnTo>
                  <a:pt x="2511" y="318"/>
                </a:lnTo>
                <a:lnTo>
                  <a:pt x="2512" y="318"/>
                </a:lnTo>
                <a:lnTo>
                  <a:pt x="2513" y="318"/>
                </a:lnTo>
                <a:lnTo>
                  <a:pt x="2514" y="318"/>
                </a:lnTo>
                <a:lnTo>
                  <a:pt x="2515" y="318"/>
                </a:lnTo>
                <a:lnTo>
                  <a:pt x="2516" y="318"/>
                </a:lnTo>
                <a:lnTo>
                  <a:pt x="2517" y="318"/>
                </a:lnTo>
                <a:lnTo>
                  <a:pt x="2518" y="318"/>
                </a:lnTo>
                <a:lnTo>
                  <a:pt x="2518" y="318"/>
                </a:lnTo>
                <a:lnTo>
                  <a:pt x="2519" y="318"/>
                </a:lnTo>
                <a:lnTo>
                  <a:pt x="2520" y="318"/>
                </a:lnTo>
                <a:lnTo>
                  <a:pt x="2521" y="318"/>
                </a:lnTo>
                <a:lnTo>
                  <a:pt x="2522" y="318"/>
                </a:lnTo>
                <a:lnTo>
                  <a:pt x="2523" y="318"/>
                </a:lnTo>
                <a:lnTo>
                  <a:pt x="2524" y="318"/>
                </a:lnTo>
                <a:lnTo>
                  <a:pt x="2525" y="318"/>
                </a:lnTo>
                <a:lnTo>
                  <a:pt x="2526" y="318"/>
                </a:lnTo>
                <a:lnTo>
                  <a:pt x="2527" y="318"/>
                </a:lnTo>
                <a:lnTo>
                  <a:pt x="2528" y="318"/>
                </a:lnTo>
                <a:lnTo>
                  <a:pt x="2529" y="318"/>
                </a:lnTo>
                <a:lnTo>
                  <a:pt x="2530" y="318"/>
                </a:lnTo>
                <a:lnTo>
                  <a:pt x="2531" y="318"/>
                </a:lnTo>
                <a:lnTo>
                  <a:pt x="2532" y="318"/>
                </a:lnTo>
                <a:lnTo>
                  <a:pt x="2533" y="318"/>
                </a:lnTo>
                <a:lnTo>
                  <a:pt x="2533" y="318"/>
                </a:lnTo>
                <a:lnTo>
                  <a:pt x="2534" y="318"/>
                </a:lnTo>
                <a:lnTo>
                  <a:pt x="2535" y="318"/>
                </a:lnTo>
                <a:lnTo>
                  <a:pt x="2536" y="318"/>
                </a:lnTo>
                <a:lnTo>
                  <a:pt x="2537" y="318"/>
                </a:lnTo>
                <a:lnTo>
                  <a:pt x="2538" y="318"/>
                </a:lnTo>
                <a:lnTo>
                  <a:pt x="2539" y="318"/>
                </a:lnTo>
                <a:lnTo>
                  <a:pt x="2540" y="318"/>
                </a:lnTo>
                <a:lnTo>
                  <a:pt x="2541" y="318"/>
                </a:lnTo>
                <a:lnTo>
                  <a:pt x="2542" y="318"/>
                </a:lnTo>
                <a:lnTo>
                  <a:pt x="2543" y="318"/>
                </a:lnTo>
                <a:lnTo>
                  <a:pt x="2544" y="318"/>
                </a:lnTo>
                <a:lnTo>
                  <a:pt x="2545" y="318"/>
                </a:lnTo>
                <a:lnTo>
                  <a:pt x="2546" y="318"/>
                </a:lnTo>
                <a:lnTo>
                  <a:pt x="2547" y="318"/>
                </a:lnTo>
                <a:lnTo>
                  <a:pt x="2547" y="318"/>
                </a:lnTo>
                <a:lnTo>
                  <a:pt x="2548" y="318"/>
                </a:lnTo>
                <a:lnTo>
                  <a:pt x="2549" y="318"/>
                </a:lnTo>
                <a:lnTo>
                  <a:pt x="2550" y="318"/>
                </a:lnTo>
                <a:lnTo>
                  <a:pt x="2551" y="318"/>
                </a:lnTo>
                <a:lnTo>
                  <a:pt x="2552" y="318"/>
                </a:lnTo>
                <a:lnTo>
                  <a:pt x="2553" y="318"/>
                </a:lnTo>
                <a:lnTo>
                  <a:pt x="2554" y="318"/>
                </a:lnTo>
                <a:lnTo>
                  <a:pt x="2555" y="318"/>
                </a:lnTo>
                <a:lnTo>
                  <a:pt x="2556" y="318"/>
                </a:lnTo>
                <a:lnTo>
                  <a:pt x="2557" y="318"/>
                </a:lnTo>
                <a:lnTo>
                  <a:pt x="2558" y="318"/>
                </a:lnTo>
                <a:lnTo>
                  <a:pt x="2559" y="318"/>
                </a:lnTo>
                <a:lnTo>
                  <a:pt x="2560" y="318"/>
                </a:lnTo>
                <a:lnTo>
                  <a:pt x="2561" y="318"/>
                </a:lnTo>
                <a:lnTo>
                  <a:pt x="2561" y="318"/>
                </a:lnTo>
                <a:lnTo>
                  <a:pt x="2562" y="318"/>
                </a:lnTo>
                <a:lnTo>
                  <a:pt x="2563" y="318"/>
                </a:lnTo>
                <a:lnTo>
                  <a:pt x="2564" y="318"/>
                </a:lnTo>
                <a:lnTo>
                  <a:pt x="2565" y="318"/>
                </a:lnTo>
                <a:lnTo>
                  <a:pt x="2566" y="318"/>
                </a:lnTo>
                <a:lnTo>
                  <a:pt x="2567" y="318"/>
                </a:lnTo>
                <a:lnTo>
                  <a:pt x="2568" y="318"/>
                </a:lnTo>
                <a:lnTo>
                  <a:pt x="2569" y="318"/>
                </a:lnTo>
                <a:lnTo>
                  <a:pt x="2570" y="318"/>
                </a:lnTo>
                <a:lnTo>
                  <a:pt x="2571" y="318"/>
                </a:lnTo>
                <a:lnTo>
                  <a:pt x="2572" y="318"/>
                </a:lnTo>
                <a:lnTo>
                  <a:pt x="2573" y="318"/>
                </a:lnTo>
                <a:lnTo>
                  <a:pt x="2574" y="318"/>
                </a:lnTo>
                <a:lnTo>
                  <a:pt x="2575" y="318"/>
                </a:lnTo>
                <a:lnTo>
                  <a:pt x="2575" y="318"/>
                </a:lnTo>
                <a:lnTo>
                  <a:pt x="2576" y="318"/>
                </a:lnTo>
                <a:lnTo>
                  <a:pt x="2577" y="318"/>
                </a:lnTo>
                <a:lnTo>
                  <a:pt x="2578" y="318"/>
                </a:lnTo>
                <a:lnTo>
                  <a:pt x="2579" y="318"/>
                </a:lnTo>
                <a:lnTo>
                  <a:pt x="2580" y="318"/>
                </a:lnTo>
                <a:lnTo>
                  <a:pt x="2581" y="318"/>
                </a:lnTo>
                <a:lnTo>
                  <a:pt x="2582" y="318"/>
                </a:lnTo>
                <a:lnTo>
                  <a:pt x="2583" y="318"/>
                </a:lnTo>
                <a:lnTo>
                  <a:pt x="2584" y="318"/>
                </a:lnTo>
                <a:lnTo>
                  <a:pt x="2585" y="318"/>
                </a:lnTo>
                <a:lnTo>
                  <a:pt x="2586" y="318"/>
                </a:lnTo>
                <a:lnTo>
                  <a:pt x="2587" y="318"/>
                </a:lnTo>
                <a:lnTo>
                  <a:pt x="2588" y="318"/>
                </a:lnTo>
                <a:lnTo>
                  <a:pt x="2589" y="318"/>
                </a:lnTo>
                <a:lnTo>
                  <a:pt x="2589" y="318"/>
                </a:lnTo>
                <a:lnTo>
                  <a:pt x="2590" y="318"/>
                </a:lnTo>
                <a:lnTo>
                  <a:pt x="2591" y="318"/>
                </a:lnTo>
                <a:lnTo>
                  <a:pt x="2592" y="318"/>
                </a:lnTo>
                <a:lnTo>
                  <a:pt x="2593" y="318"/>
                </a:lnTo>
                <a:lnTo>
                  <a:pt x="2594" y="318"/>
                </a:lnTo>
                <a:lnTo>
                  <a:pt x="2595" y="318"/>
                </a:lnTo>
                <a:lnTo>
                  <a:pt x="2596" y="318"/>
                </a:lnTo>
                <a:lnTo>
                  <a:pt x="2597" y="318"/>
                </a:lnTo>
                <a:lnTo>
                  <a:pt x="2598" y="318"/>
                </a:lnTo>
                <a:lnTo>
                  <a:pt x="2599" y="318"/>
                </a:lnTo>
                <a:lnTo>
                  <a:pt x="2600" y="318"/>
                </a:lnTo>
                <a:lnTo>
                  <a:pt x="2601" y="318"/>
                </a:lnTo>
                <a:lnTo>
                  <a:pt x="2602" y="318"/>
                </a:lnTo>
                <a:lnTo>
                  <a:pt x="2603" y="318"/>
                </a:lnTo>
                <a:lnTo>
                  <a:pt x="2604" y="318"/>
                </a:lnTo>
                <a:lnTo>
                  <a:pt x="2604" y="318"/>
                </a:lnTo>
                <a:lnTo>
                  <a:pt x="2605" y="318"/>
                </a:lnTo>
                <a:lnTo>
                  <a:pt x="2606" y="318"/>
                </a:lnTo>
                <a:lnTo>
                  <a:pt x="2607" y="318"/>
                </a:lnTo>
                <a:lnTo>
                  <a:pt x="2608" y="318"/>
                </a:lnTo>
                <a:lnTo>
                  <a:pt x="2609" y="318"/>
                </a:lnTo>
                <a:lnTo>
                  <a:pt x="2610" y="318"/>
                </a:lnTo>
                <a:lnTo>
                  <a:pt x="2611" y="318"/>
                </a:lnTo>
                <a:lnTo>
                  <a:pt x="2612" y="318"/>
                </a:lnTo>
                <a:lnTo>
                  <a:pt x="2613" y="318"/>
                </a:lnTo>
                <a:lnTo>
                  <a:pt x="2614" y="318"/>
                </a:lnTo>
                <a:lnTo>
                  <a:pt x="2615" y="318"/>
                </a:lnTo>
                <a:lnTo>
                  <a:pt x="2616" y="318"/>
                </a:lnTo>
                <a:lnTo>
                  <a:pt x="2617" y="318"/>
                </a:lnTo>
                <a:lnTo>
                  <a:pt x="2618" y="318"/>
                </a:lnTo>
                <a:lnTo>
                  <a:pt x="2618" y="318"/>
                </a:lnTo>
                <a:lnTo>
                  <a:pt x="2619" y="318"/>
                </a:lnTo>
                <a:lnTo>
                  <a:pt x="2620" y="318"/>
                </a:lnTo>
                <a:lnTo>
                  <a:pt x="2621" y="318"/>
                </a:lnTo>
                <a:lnTo>
                  <a:pt x="2622" y="318"/>
                </a:lnTo>
                <a:lnTo>
                  <a:pt x="2623" y="318"/>
                </a:lnTo>
                <a:lnTo>
                  <a:pt x="2624" y="318"/>
                </a:lnTo>
                <a:lnTo>
                  <a:pt x="2625" y="318"/>
                </a:lnTo>
                <a:lnTo>
                  <a:pt x="2626" y="318"/>
                </a:lnTo>
                <a:lnTo>
                  <a:pt x="2627" y="318"/>
                </a:lnTo>
                <a:lnTo>
                  <a:pt x="2628" y="318"/>
                </a:lnTo>
                <a:lnTo>
                  <a:pt x="2629" y="318"/>
                </a:lnTo>
                <a:lnTo>
                  <a:pt x="2630" y="318"/>
                </a:lnTo>
                <a:lnTo>
                  <a:pt x="2631" y="318"/>
                </a:lnTo>
                <a:lnTo>
                  <a:pt x="2632" y="318"/>
                </a:lnTo>
                <a:lnTo>
                  <a:pt x="2632" y="318"/>
                </a:lnTo>
                <a:lnTo>
                  <a:pt x="2633" y="318"/>
                </a:lnTo>
                <a:lnTo>
                  <a:pt x="2634" y="318"/>
                </a:lnTo>
                <a:lnTo>
                  <a:pt x="2635" y="318"/>
                </a:lnTo>
                <a:lnTo>
                  <a:pt x="2636" y="318"/>
                </a:lnTo>
                <a:lnTo>
                  <a:pt x="2637" y="318"/>
                </a:lnTo>
                <a:lnTo>
                  <a:pt x="2638" y="318"/>
                </a:lnTo>
                <a:lnTo>
                  <a:pt x="2639" y="318"/>
                </a:lnTo>
                <a:lnTo>
                  <a:pt x="2640" y="318"/>
                </a:lnTo>
                <a:lnTo>
                  <a:pt x="2641" y="318"/>
                </a:lnTo>
                <a:lnTo>
                  <a:pt x="2642" y="318"/>
                </a:lnTo>
                <a:lnTo>
                  <a:pt x="2643" y="318"/>
                </a:lnTo>
                <a:lnTo>
                  <a:pt x="2644" y="318"/>
                </a:lnTo>
                <a:lnTo>
                  <a:pt x="2645" y="318"/>
                </a:lnTo>
                <a:lnTo>
                  <a:pt x="2646" y="318"/>
                </a:lnTo>
                <a:lnTo>
                  <a:pt x="2646" y="318"/>
                </a:lnTo>
                <a:lnTo>
                  <a:pt x="2647" y="318"/>
                </a:lnTo>
                <a:lnTo>
                  <a:pt x="2648" y="318"/>
                </a:lnTo>
                <a:lnTo>
                  <a:pt x="2649" y="318"/>
                </a:lnTo>
                <a:lnTo>
                  <a:pt x="2650" y="318"/>
                </a:lnTo>
                <a:lnTo>
                  <a:pt x="2651" y="318"/>
                </a:lnTo>
                <a:lnTo>
                  <a:pt x="2652" y="318"/>
                </a:lnTo>
                <a:lnTo>
                  <a:pt x="2653" y="318"/>
                </a:lnTo>
                <a:lnTo>
                  <a:pt x="2654" y="318"/>
                </a:lnTo>
                <a:lnTo>
                  <a:pt x="2655" y="318"/>
                </a:lnTo>
                <a:lnTo>
                  <a:pt x="2656" y="318"/>
                </a:lnTo>
                <a:lnTo>
                  <a:pt x="2657" y="318"/>
                </a:lnTo>
                <a:lnTo>
                  <a:pt x="2658" y="318"/>
                </a:lnTo>
                <a:lnTo>
                  <a:pt x="2659" y="318"/>
                </a:lnTo>
                <a:lnTo>
                  <a:pt x="2660" y="318"/>
                </a:lnTo>
                <a:lnTo>
                  <a:pt x="2660" y="318"/>
                </a:lnTo>
                <a:lnTo>
                  <a:pt x="2661" y="318"/>
                </a:lnTo>
                <a:lnTo>
                  <a:pt x="2662" y="318"/>
                </a:lnTo>
                <a:lnTo>
                  <a:pt x="2663" y="318"/>
                </a:lnTo>
                <a:lnTo>
                  <a:pt x="2664" y="318"/>
                </a:lnTo>
                <a:lnTo>
                  <a:pt x="2665" y="318"/>
                </a:lnTo>
                <a:lnTo>
                  <a:pt x="2666" y="318"/>
                </a:lnTo>
                <a:lnTo>
                  <a:pt x="2667" y="318"/>
                </a:lnTo>
                <a:lnTo>
                  <a:pt x="2668" y="318"/>
                </a:lnTo>
                <a:lnTo>
                  <a:pt x="2669" y="318"/>
                </a:lnTo>
                <a:lnTo>
                  <a:pt x="2670" y="318"/>
                </a:lnTo>
                <a:lnTo>
                  <a:pt x="2671" y="318"/>
                </a:lnTo>
                <a:lnTo>
                  <a:pt x="2672" y="318"/>
                </a:lnTo>
                <a:lnTo>
                  <a:pt x="2673" y="318"/>
                </a:lnTo>
                <a:lnTo>
                  <a:pt x="2674" y="318"/>
                </a:lnTo>
                <a:lnTo>
                  <a:pt x="2675" y="318"/>
                </a:lnTo>
                <a:lnTo>
                  <a:pt x="2675" y="318"/>
                </a:lnTo>
                <a:lnTo>
                  <a:pt x="2676" y="318"/>
                </a:lnTo>
                <a:lnTo>
                  <a:pt x="2677" y="318"/>
                </a:lnTo>
                <a:lnTo>
                  <a:pt x="2678" y="318"/>
                </a:lnTo>
                <a:lnTo>
                  <a:pt x="2679" y="318"/>
                </a:lnTo>
                <a:lnTo>
                  <a:pt x="2680" y="318"/>
                </a:lnTo>
                <a:lnTo>
                  <a:pt x="2681" y="318"/>
                </a:lnTo>
                <a:lnTo>
                  <a:pt x="2682" y="318"/>
                </a:lnTo>
                <a:lnTo>
                  <a:pt x="2683" y="318"/>
                </a:lnTo>
                <a:lnTo>
                  <a:pt x="2684" y="318"/>
                </a:lnTo>
                <a:lnTo>
                  <a:pt x="2685" y="318"/>
                </a:lnTo>
                <a:lnTo>
                  <a:pt x="2686" y="318"/>
                </a:lnTo>
                <a:lnTo>
                  <a:pt x="2687" y="318"/>
                </a:lnTo>
                <a:lnTo>
                  <a:pt x="2688" y="318"/>
                </a:lnTo>
                <a:lnTo>
                  <a:pt x="2689" y="318"/>
                </a:lnTo>
                <a:lnTo>
                  <a:pt x="2689" y="318"/>
                </a:lnTo>
                <a:lnTo>
                  <a:pt x="2690" y="318"/>
                </a:lnTo>
                <a:lnTo>
                  <a:pt x="2691" y="318"/>
                </a:lnTo>
                <a:lnTo>
                  <a:pt x="2692" y="318"/>
                </a:lnTo>
                <a:lnTo>
                  <a:pt x="2693" y="318"/>
                </a:lnTo>
                <a:lnTo>
                  <a:pt x="2694" y="318"/>
                </a:lnTo>
                <a:lnTo>
                  <a:pt x="2695" y="318"/>
                </a:lnTo>
                <a:lnTo>
                  <a:pt x="2696" y="318"/>
                </a:lnTo>
                <a:lnTo>
                  <a:pt x="2697" y="318"/>
                </a:lnTo>
                <a:lnTo>
                  <a:pt x="2698" y="318"/>
                </a:lnTo>
                <a:lnTo>
                  <a:pt x="2699" y="318"/>
                </a:lnTo>
                <a:lnTo>
                  <a:pt x="2700" y="318"/>
                </a:lnTo>
                <a:lnTo>
                  <a:pt x="2701" y="318"/>
                </a:lnTo>
                <a:lnTo>
                  <a:pt x="2702" y="318"/>
                </a:lnTo>
                <a:lnTo>
                  <a:pt x="2703" y="318"/>
                </a:lnTo>
                <a:lnTo>
                  <a:pt x="2703" y="318"/>
                </a:lnTo>
                <a:lnTo>
                  <a:pt x="2704" y="318"/>
                </a:lnTo>
                <a:lnTo>
                  <a:pt x="2705" y="318"/>
                </a:lnTo>
                <a:lnTo>
                  <a:pt x="2706" y="318"/>
                </a:lnTo>
                <a:lnTo>
                  <a:pt x="2707" y="318"/>
                </a:lnTo>
                <a:lnTo>
                  <a:pt x="2708" y="318"/>
                </a:lnTo>
                <a:lnTo>
                  <a:pt x="2709" y="318"/>
                </a:lnTo>
                <a:lnTo>
                  <a:pt x="2710" y="318"/>
                </a:lnTo>
                <a:lnTo>
                  <a:pt x="2711" y="318"/>
                </a:lnTo>
                <a:lnTo>
                  <a:pt x="2712" y="318"/>
                </a:lnTo>
                <a:lnTo>
                  <a:pt x="2713" y="318"/>
                </a:lnTo>
                <a:lnTo>
                  <a:pt x="2714" y="318"/>
                </a:lnTo>
                <a:lnTo>
                  <a:pt x="2715" y="318"/>
                </a:lnTo>
                <a:lnTo>
                  <a:pt x="2716" y="318"/>
                </a:lnTo>
                <a:lnTo>
                  <a:pt x="2717" y="318"/>
                </a:lnTo>
                <a:lnTo>
                  <a:pt x="2718" y="318"/>
                </a:lnTo>
                <a:lnTo>
                  <a:pt x="2719" y="318"/>
                </a:lnTo>
                <a:lnTo>
                  <a:pt x="2720" y="318"/>
                </a:lnTo>
                <a:lnTo>
                  <a:pt x="2721" y="318"/>
                </a:lnTo>
                <a:lnTo>
                  <a:pt x="2721" y="318"/>
                </a:lnTo>
                <a:lnTo>
                  <a:pt x="2722" y="318"/>
                </a:lnTo>
                <a:lnTo>
                  <a:pt x="2723" y="318"/>
                </a:lnTo>
                <a:lnTo>
                  <a:pt x="2724" y="318"/>
                </a:lnTo>
                <a:lnTo>
                  <a:pt x="2725" y="318"/>
                </a:lnTo>
                <a:lnTo>
                  <a:pt x="2726" y="318"/>
                </a:lnTo>
                <a:lnTo>
                  <a:pt x="2727" y="318"/>
                </a:lnTo>
                <a:lnTo>
                  <a:pt x="2728" y="318"/>
                </a:lnTo>
                <a:lnTo>
                  <a:pt x="2729" y="318"/>
                </a:lnTo>
                <a:lnTo>
                  <a:pt x="2730" y="318"/>
                </a:lnTo>
                <a:lnTo>
                  <a:pt x="2731" y="318"/>
                </a:lnTo>
                <a:lnTo>
                  <a:pt x="2732" y="318"/>
                </a:lnTo>
                <a:lnTo>
                  <a:pt x="2733" y="318"/>
                </a:lnTo>
                <a:lnTo>
                  <a:pt x="2734" y="318"/>
                </a:lnTo>
                <a:lnTo>
                  <a:pt x="2735" y="318"/>
                </a:lnTo>
                <a:lnTo>
                  <a:pt x="2735" y="318"/>
                </a:lnTo>
                <a:lnTo>
                  <a:pt x="2736" y="318"/>
                </a:lnTo>
                <a:lnTo>
                  <a:pt x="2737" y="318"/>
                </a:lnTo>
                <a:lnTo>
                  <a:pt x="2738" y="318"/>
                </a:lnTo>
                <a:lnTo>
                  <a:pt x="2739" y="318"/>
                </a:lnTo>
                <a:lnTo>
                  <a:pt x="2740" y="318"/>
                </a:lnTo>
                <a:lnTo>
                  <a:pt x="2741" y="318"/>
                </a:lnTo>
                <a:lnTo>
                  <a:pt x="2742" y="318"/>
                </a:lnTo>
                <a:lnTo>
                  <a:pt x="2743" y="318"/>
                </a:lnTo>
                <a:lnTo>
                  <a:pt x="2744" y="318"/>
                </a:lnTo>
                <a:lnTo>
                  <a:pt x="2745" y="318"/>
                </a:lnTo>
                <a:lnTo>
                  <a:pt x="2746" y="318"/>
                </a:lnTo>
                <a:lnTo>
                  <a:pt x="2747" y="318"/>
                </a:lnTo>
                <a:lnTo>
                  <a:pt x="2748" y="318"/>
                </a:lnTo>
                <a:lnTo>
                  <a:pt x="2749" y="318"/>
                </a:lnTo>
                <a:lnTo>
                  <a:pt x="2749" y="318"/>
                </a:lnTo>
                <a:lnTo>
                  <a:pt x="2750" y="318"/>
                </a:lnTo>
                <a:lnTo>
                  <a:pt x="2751" y="318"/>
                </a:lnTo>
                <a:lnTo>
                  <a:pt x="2752" y="318"/>
                </a:lnTo>
                <a:lnTo>
                  <a:pt x="2753" y="318"/>
                </a:lnTo>
                <a:lnTo>
                  <a:pt x="2754" y="318"/>
                </a:lnTo>
                <a:lnTo>
                  <a:pt x="2755" y="318"/>
                </a:lnTo>
                <a:lnTo>
                  <a:pt x="2756" y="318"/>
                </a:lnTo>
                <a:lnTo>
                  <a:pt x="2757" y="318"/>
                </a:lnTo>
                <a:lnTo>
                  <a:pt x="2758" y="318"/>
                </a:lnTo>
                <a:lnTo>
                  <a:pt x="2759" y="318"/>
                </a:lnTo>
                <a:lnTo>
                  <a:pt x="2760" y="318"/>
                </a:lnTo>
                <a:lnTo>
                  <a:pt x="2761" y="318"/>
                </a:lnTo>
                <a:lnTo>
                  <a:pt x="2762" y="318"/>
                </a:lnTo>
                <a:lnTo>
                  <a:pt x="2763" y="318"/>
                </a:lnTo>
                <a:lnTo>
                  <a:pt x="2764" y="318"/>
                </a:lnTo>
                <a:lnTo>
                  <a:pt x="2764" y="318"/>
                </a:lnTo>
                <a:lnTo>
                  <a:pt x="2765" y="318"/>
                </a:lnTo>
                <a:lnTo>
                  <a:pt x="2766" y="318"/>
                </a:lnTo>
                <a:lnTo>
                  <a:pt x="2767" y="318"/>
                </a:lnTo>
                <a:lnTo>
                  <a:pt x="2768" y="318"/>
                </a:lnTo>
                <a:lnTo>
                  <a:pt x="2769" y="318"/>
                </a:lnTo>
                <a:lnTo>
                  <a:pt x="2770" y="318"/>
                </a:lnTo>
                <a:lnTo>
                  <a:pt x="2771" y="318"/>
                </a:lnTo>
                <a:lnTo>
                  <a:pt x="2772" y="318"/>
                </a:lnTo>
                <a:lnTo>
                  <a:pt x="2773" y="318"/>
                </a:lnTo>
                <a:lnTo>
                  <a:pt x="2774" y="318"/>
                </a:lnTo>
                <a:lnTo>
                  <a:pt x="2775" y="318"/>
                </a:lnTo>
                <a:lnTo>
                  <a:pt x="2776" y="318"/>
                </a:lnTo>
                <a:lnTo>
                  <a:pt x="2777" y="318"/>
                </a:lnTo>
                <a:lnTo>
                  <a:pt x="2778" y="318"/>
                </a:lnTo>
                <a:lnTo>
                  <a:pt x="2778" y="318"/>
                </a:lnTo>
                <a:lnTo>
                  <a:pt x="2779" y="318"/>
                </a:lnTo>
                <a:lnTo>
                  <a:pt x="2780" y="318"/>
                </a:lnTo>
                <a:lnTo>
                  <a:pt x="2781" y="318"/>
                </a:lnTo>
                <a:lnTo>
                  <a:pt x="2782" y="318"/>
                </a:lnTo>
                <a:lnTo>
                  <a:pt x="2783" y="318"/>
                </a:lnTo>
                <a:lnTo>
                  <a:pt x="2784" y="318"/>
                </a:lnTo>
                <a:lnTo>
                  <a:pt x="2785" y="318"/>
                </a:lnTo>
                <a:lnTo>
                  <a:pt x="2786" y="318"/>
                </a:lnTo>
                <a:lnTo>
                  <a:pt x="2787" y="318"/>
                </a:lnTo>
                <a:lnTo>
                  <a:pt x="2788" y="318"/>
                </a:lnTo>
                <a:lnTo>
                  <a:pt x="2789" y="318"/>
                </a:lnTo>
                <a:lnTo>
                  <a:pt x="2790" y="318"/>
                </a:lnTo>
                <a:lnTo>
                  <a:pt x="2791" y="318"/>
                </a:lnTo>
                <a:lnTo>
                  <a:pt x="2792" y="318"/>
                </a:lnTo>
                <a:lnTo>
                  <a:pt x="2792" y="318"/>
                </a:lnTo>
                <a:lnTo>
                  <a:pt x="2793" y="318"/>
                </a:lnTo>
                <a:lnTo>
                  <a:pt x="2794" y="318"/>
                </a:lnTo>
                <a:lnTo>
                  <a:pt x="2795" y="318"/>
                </a:lnTo>
                <a:lnTo>
                  <a:pt x="2796" y="318"/>
                </a:lnTo>
                <a:lnTo>
                  <a:pt x="2797" y="318"/>
                </a:lnTo>
                <a:lnTo>
                  <a:pt x="2798" y="318"/>
                </a:lnTo>
                <a:lnTo>
                  <a:pt x="2799" y="318"/>
                </a:lnTo>
                <a:lnTo>
                  <a:pt x="2800" y="318"/>
                </a:lnTo>
                <a:lnTo>
                  <a:pt x="2801" y="318"/>
                </a:lnTo>
                <a:lnTo>
                  <a:pt x="2802" y="318"/>
                </a:lnTo>
                <a:lnTo>
                  <a:pt x="2803" y="318"/>
                </a:lnTo>
                <a:lnTo>
                  <a:pt x="2804" y="318"/>
                </a:lnTo>
                <a:lnTo>
                  <a:pt x="2805" y="318"/>
                </a:lnTo>
                <a:lnTo>
                  <a:pt x="2806" y="318"/>
                </a:lnTo>
                <a:lnTo>
                  <a:pt x="2806" y="318"/>
                </a:lnTo>
                <a:lnTo>
                  <a:pt x="2807" y="318"/>
                </a:lnTo>
                <a:lnTo>
                  <a:pt x="2808" y="318"/>
                </a:lnTo>
                <a:lnTo>
                  <a:pt x="2809" y="318"/>
                </a:lnTo>
                <a:lnTo>
                  <a:pt x="2810" y="318"/>
                </a:lnTo>
                <a:lnTo>
                  <a:pt x="2811" y="318"/>
                </a:lnTo>
                <a:lnTo>
                  <a:pt x="2812" y="318"/>
                </a:lnTo>
                <a:lnTo>
                  <a:pt x="2813" y="318"/>
                </a:lnTo>
                <a:lnTo>
                  <a:pt x="2814" y="318"/>
                </a:lnTo>
                <a:lnTo>
                  <a:pt x="2815" y="318"/>
                </a:lnTo>
                <a:lnTo>
                  <a:pt x="2816" y="318"/>
                </a:lnTo>
                <a:lnTo>
                  <a:pt x="2817" y="318"/>
                </a:lnTo>
                <a:lnTo>
                  <a:pt x="2818" y="318"/>
                </a:lnTo>
                <a:lnTo>
                  <a:pt x="2819" y="318"/>
                </a:lnTo>
                <a:lnTo>
                  <a:pt x="2820" y="318"/>
                </a:lnTo>
                <a:lnTo>
                  <a:pt x="2820" y="318"/>
                </a:lnTo>
                <a:lnTo>
                  <a:pt x="2821" y="318"/>
                </a:lnTo>
                <a:lnTo>
                  <a:pt x="2822" y="318"/>
                </a:lnTo>
                <a:lnTo>
                  <a:pt x="2823" y="318"/>
                </a:lnTo>
                <a:lnTo>
                  <a:pt x="2824" y="318"/>
                </a:lnTo>
                <a:lnTo>
                  <a:pt x="2825" y="318"/>
                </a:lnTo>
                <a:lnTo>
                  <a:pt x="2826" y="318"/>
                </a:lnTo>
                <a:lnTo>
                  <a:pt x="2827" y="318"/>
                </a:lnTo>
                <a:lnTo>
                  <a:pt x="2828" y="318"/>
                </a:lnTo>
                <a:lnTo>
                  <a:pt x="2829" y="318"/>
                </a:lnTo>
                <a:lnTo>
                  <a:pt x="2830" y="318"/>
                </a:lnTo>
                <a:lnTo>
                  <a:pt x="2831" y="318"/>
                </a:lnTo>
                <a:lnTo>
                  <a:pt x="2832" y="318"/>
                </a:lnTo>
                <a:lnTo>
                  <a:pt x="2833" y="318"/>
                </a:lnTo>
                <a:lnTo>
                  <a:pt x="2834" y="318"/>
                </a:lnTo>
                <a:lnTo>
                  <a:pt x="2835" y="318"/>
                </a:lnTo>
                <a:lnTo>
                  <a:pt x="2835" y="318"/>
                </a:lnTo>
                <a:lnTo>
                  <a:pt x="2836" y="318"/>
                </a:lnTo>
                <a:lnTo>
                  <a:pt x="2837" y="318"/>
                </a:lnTo>
                <a:lnTo>
                  <a:pt x="2838" y="318"/>
                </a:lnTo>
                <a:lnTo>
                  <a:pt x="2839" y="318"/>
                </a:lnTo>
                <a:lnTo>
                  <a:pt x="2840" y="318"/>
                </a:lnTo>
                <a:lnTo>
                  <a:pt x="2841" y="318"/>
                </a:lnTo>
                <a:lnTo>
                  <a:pt x="2842" y="318"/>
                </a:lnTo>
                <a:lnTo>
                  <a:pt x="2843" y="318"/>
                </a:lnTo>
                <a:lnTo>
                  <a:pt x="2844" y="318"/>
                </a:lnTo>
                <a:lnTo>
                  <a:pt x="2845" y="318"/>
                </a:lnTo>
                <a:lnTo>
                  <a:pt x="2846" y="318"/>
                </a:lnTo>
                <a:lnTo>
                  <a:pt x="2847" y="318"/>
                </a:lnTo>
                <a:lnTo>
                  <a:pt x="2848" y="318"/>
                </a:lnTo>
                <a:lnTo>
                  <a:pt x="2849" y="318"/>
                </a:lnTo>
                <a:lnTo>
                  <a:pt x="2849" y="318"/>
                </a:lnTo>
                <a:lnTo>
                  <a:pt x="2850" y="318"/>
                </a:lnTo>
                <a:lnTo>
                  <a:pt x="2851" y="318"/>
                </a:lnTo>
                <a:lnTo>
                  <a:pt x="2852" y="318"/>
                </a:lnTo>
                <a:lnTo>
                  <a:pt x="2853" y="318"/>
                </a:lnTo>
                <a:lnTo>
                  <a:pt x="2854" y="318"/>
                </a:lnTo>
                <a:lnTo>
                  <a:pt x="2855" y="318"/>
                </a:lnTo>
                <a:lnTo>
                  <a:pt x="2856" y="318"/>
                </a:lnTo>
                <a:lnTo>
                  <a:pt x="2857" y="318"/>
                </a:lnTo>
                <a:lnTo>
                  <a:pt x="2858" y="318"/>
                </a:lnTo>
                <a:lnTo>
                  <a:pt x="2859" y="318"/>
                </a:lnTo>
                <a:lnTo>
                  <a:pt x="2860" y="318"/>
                </a:lnTo>
                <a:lnTo>
                  <a:pt x="2861" y="318"/>
                </a:lnTo>
                <a:lnTo>
                  <a:pt x="2862" y="318"/>
                </a:lnTo>
                <a:lnTo>
                  <a:pt x="2863" y="318"/>
                </a:lnTo>
                <a:lnTo>
                  <a:pt x="2863" y="318"/>
                </a:lnTo>
                <a:lnTo>
                  <a:pt x="2864" y="318"/>
                </a:lnTo>
                <a:lnTo>
                  <a:pt x="2865" y="318"/>
                </a:lnTo>
                <a:lnTo>
                  <a:pt x="2866" y="318"/>
                </a:lnTo>
                <a:lnTo>
                  <a:pt x="2867" y="318"/>
                </a:lnTo>
                <a:lnTo>
                  <a:pt x="2868" y="318"/>
                </a:lnTo>
                <a:lnTo>
                  <a:pt x="2869" y="318"/>
                </a:lnTo>
                <a:lnTo>
                  <a:pt x="2870" y="318"/>
                </a:lnTo>
                <a:lnTo>
                  <a:pt x="2871" y="318"/>
                </a:lnTo>
                <a:lnTo>
                  <a:pt x="2872" y="318"/>
                </a:lnTo>
                <a:lnTo>
                  <a:pt x="2873" y="318"/>
                </a:lnTo>
                <a:lnTo>
                  <a:pt x="2874" y="318"/>
                </a:lnTo>
                <a:lnTo>
                  <a:pt x="2875" y="318"/>
                </a:lnTo>
                <a:lnTo>
                  <a:pt x="2876" y="318"/>
                </a:lnTo>
                <a:lnTo>
                  <a:pt x="2877" y="318"/>
                </a:lnTo>
                <a:lnTo>
                  <a:pt x="2877" y="318"/>
                </a:lnTo>
                <a:lnTo>
                  <a:pt x="2878" y="318"/>
                </a:lnTo>
                <a:lnTo>
                  <a:pt x="2879" y="318"/>
                </a:lnTo>
                <a:lnTo>
                  <a:pt x="2880" y="318"/>
                </a:lnTo>
                <a:lnTo>
                  <a:pt x="2881" y="318"/>
                </a:lnTo>
                <a:lnTo>
                  <a:pt x="2882" y="318"/>
                </a:lnTo>
                <a:lnTo>
                  <a:pt x="2883" y="318"/>
                </a:lnTo>
                <a:lnTo>
                  <a:pt x="2884" y="318"/>
                </a:lnTo>
                <a:lnTo>
                  <a:pt x="2885" y="318"/>
                </a:lnTo>
                <a:lnTo>
                  <a:pt x="2886" y="318"/>
                </a:lnTo>
                <a:lnTo>
                  <a:pt x="2887" y="318"/>
                </a:lnTo>
                <a:lnTo>
                  <a:pt x="2888" y="318"/>
                </a:lnTo>
                <a:lnTo>
                  <a:pt x="2889" y="318"/>
                </a:lnTo>
                <a:lnTo>
                  <a:pt x="2890" y="318"/>
                </a:lnTo>
                <a:lnTo>
                  <a:pt x="2891" y="318"/>
                </a:lnTo>
                <a:lnTo>
                  <a:pt x="2892" y="318"/>
                </a:lnTo>
                <a:lnTo>
                  <a:pt x="2892" y="318"/>
                </a:lnTo>
                <a:lnTo>
                  <a:pt x="2893" y="318"/>
                </a:lnTo>
                <a:lnTo>
                  <a:pt x="2894" y="318"/>
                </a:lnTo>
                <a:lnTo>
                  <a:pt x="2895" y="318"/>
                </a:lnTo>
                <a:lnTo>
                  <a:pt x="2896" y="318"/>
                </a:lnTo>
                <a:lnTo>
                  <a:pt x="2897" y="318"/>
                </a:lnTo>
                <a:lnTo>
                  <a:pt x="2898" y="318"/>
                </a:lnTo>
                <a:lnTo>
                  <a:pt x="2899" y="318"/>
                </a:lnTo>
                <a:lnTo>
                  <a:pt x="2900" y="318"/>
                </a:lnTo>
                <a:lnTo>
                  <a:pt x="2901" y="318"/>
                </a:lnTo>
                <a:lnTo>
                  <a:pt x="2902" y="318"/>
                </a:lnTo>
                <a:lnTo>
                  <a:pt x="2903" y="318"/>
                </a:lnTo>
                <a:lnTo>
                  <a:pt x="2904" y="318"/>
                </a:lnTo>
                <a:lnTo>
                  <a:pt x="2905" y="318"/>
                </a:lnTo>
                <a:lnTo>
                  <a:pt x="2906" y="318"/>
                </a:lnTo>
                <a:lnTo>
                  <a:pt x="2906" y="318"/>
                </a:lnTo>
                <a:lnTo>
                  <a:pt x="2907" y="318"/>
                </a:lnTo>
                <a:lnTo>
                  <a:pt x="2908" y="318"/>
                </a:lnTo>
                <a:lnTo>
                  <a:pt x="2909" y="318"/>
                </a:lnTo>
                <a:lnTo>
                  <a:pt x="2910" y="318"/>
                </a:lnTo>
                <a:lnTo>
                  <a:pt x="2911" y="318"/>
                </a:lnTo>
                <a:lnTo>
                  <a:pt x="2912" y="318"/>
                </a:lnTo>
                <a:lnTo>
                  <a:pt x="2913" y="318"/>
                </a:lnTo>
                <a:lnTo>
                  <a:pt x="2914" y="318"/>
                </a:lnTo>
                <a:lnTo>
                  <a:pt x="2915" y="318"/>
                </a:lnTo>
                <a:lnTo>
                  <a:pt x="2916" y="318"/>
                </a:lnTo>
                <a:lnTo>
                  <a:pt x="2917" y="318"/>
                </a:lnTo>
                <a:lnTo>
                  <a:pt x="2918" y="318"/>
                </a:lnTo>
                <a:lnTo>
                  <a:pt x="2919" y="318"/>
                </a:lnTo>
                <a:lnTo>
                  <a:pt x="2920" y="318"/>
                </a:lnTo>
                <a:lnTo>
                  <a:pt x="2920" y="318"/>
                </a:lnTo>
                <a:lnTo>
                  <a:pt x="2921" y="318"/>
                </a:lnTo>
                <a:lnTo>
                  <a:pt x="2922" y="318"/>
                </a:lnTo>
                <a:lnTo>
                  <a:pt x="2923" y="318"/>
                </a:lnTo>
                <a:lnTo>
                  <a:pt x="2924" y="318"/>
                </a:lnTo>
                <a:lnTo>
                  <a:pt x="2925" y="318"/>
                </a:lnTo>
                <a:lnTo>
                  <a:pt x="2926" y="318"/>
                </a:lnTo>
                <a:lnTo>
                  <a:pt x="2927" y="318"/>
                </a:lnTo>
                <a:lnTo>
                  <a:pt x="2928" y="318"/>
                </a:lnTo>
                <a:lnTo>
                  <a:pt x="2929" y="318"/>
                </a:lnTo>
                <a:lnTo>
                  <a:pt x="2930" y="318"/>
                </a:lnTo>
                <a:lnTo>
                  <a:pt x="2931" y="318"/>
                </a:lnTo>
                <a:lnTo>
                  <a:pt x="2932" y="318"/>
                </a:lnTo>
                <a:lnTo>
                  <a:pt x="2933" y="318"/>
                </a:lnTo>
                <a:lnTo>
                  <a:pt x="2934" y="318"/>
                </a:lnTo>
                <a:lnTo>
                  <a:pt x="2934" y="318"/>
                </a:lnTo>
                <a:lnTo>
                  <a:pt x="2935" y="318"/>
                </a:lnTo>
                <a:lnTo>
                  <a:pt x="2936" y="318"/>
                </a:lnTo>
                <a:lnTo>
                  <a:pt x="2937" y="318"/>
                </a:lnTo>
                <a:lnTo>
                  <a:pt x="2938" y="318"/>
                </a:lnTo>
                <a:lnTo>
                  <a:pt x="2939" y="318"/>
                </a:lnTo>
                <a:lnTo>
                  <a:pt x="2940" y="318"/>
                </a:lnTo>
                <a:lnTo>
                  <a:pt x="2941" y="318"/>
                </a:lnTo>
                <a:lnTo>
                  <a:pt x="2942" y="318"/>
                </a:lnTo>
                <a:lnTo>
                  <a:pt x="2943" y="318"/>
                </a:lnTo>
                <a:lnTo>
                  <a:pt x="2944" y="318"/>
                </a:lnTo>
                <a:lnTo>
                  <a:pt x="2945" y="318"/>
                </a:lnTo>
                <a:lnTo>
                  <a:pt x="2946" y="318"/>
                </a:lnTo>
                <a:lnTo>
                  <a:pt x="2947" y="318"/>
                </a:lnTo>
                <a:lnTo>
                  <a:pt x="2948" y="318"/>
                </a:lnTo>
                <a:lnTo>
                  <a:pt x="2948" y="318"/>
                </a:lnTo>
                <a:lnTo>
                  <a:pt x="2949" y="318"/>
                </a:lnTo>
                <a:lnTo>
                  <a:pt x="2950" y="318"/>
                </a:lnTo>
                <a:lnTo>
                  <a:pt x="2951" y="318"/>
                </a:lnTo>
                <a:lnTo>
                  <a:pt x="2952" y="318"/>
                </a:lnTo>
                <a:lnTo>
                  <a:pt x="2953" y="318"/>
                </a:lnTo>
                <a:lnTo>
                  <a:pt x="2954" y="318"/>
                </a:lnTo>
                <a:lnTo>
                  <a:pt x="2955" y="318"/>
                </a:lnTo>
                <a:lnTo>
                  <a:pt x="2956" y="318"/>
                </a:lnTo>
                <a:lnTo>
                  <a:pt x="2957" y="318"/>
                </a:lnTo>
                <a:lnTo>
                  <a:pt x="2958" y="318"/>
                </a:lnTo>
                <a:lnTo>
                  <a:pt x="2959" y="318"/>
                </a:lnTo>
                <a:lnTo>
                  <a:pt x="2960" y="318"/>
                </a:lnTo>
                <a:lnTo>
                  <a:pt x="2961" y="318"/>
                </a:lnTo>
                <a:lnTo>
                  <a:pt x="2962" y="318"/>
                </a:lnTo>
                <a:lnTo>
                  <a:pt x="2963" y="318"/>
                </a:lnTo>
                <a:lnTo>
                  <a:pt x="2963" y="318"/>
                </a:lnTo>
                <a:lnTo>
                  <a:pt x="2964" y="318"/>
                </a:lnTo>
                <a:lnTo>
                  <a:pt x="2965" y="318"/>
                </a:lnTo>
                <a:lnTo>
                  <a:pt x="2966" y="318"/>
                </a:lnTo>
                <a:lnTo>
                  <a:pt x="2967" y="318"/>
                </a:lnTo>
                <a:lnTo>
                  <a:pt x="2968" y="318"/>
                </a:lnTo>
                <a:lnTo>
                  <a:pt x="2969" y="318"/>
                </a:lnTo>
                <a:lnTo>
                  <a:pt x="2970" y="318"/>
                </a:lnTo>
                <a:lnTo>
                  <a:pt x="2971" y="318"/>
                </a:lnTo>
                <a:lnTo>
                  <a:pt x="2972" y="318"/>
                </a:lnTo>
                <a:lnTo>
                  <a:pt x="2973" y="318"/>
                </a:lnTo>
                <a:lnTo>
                  <a:pt x="2974" y="318"/>
                </a:lnTo>
                <a:lnTo>
                  <a:pt x="2975" y="318"/>
                </a:lnTo>
                <a:lnTo>
                  <a:pt x="2976" y="318"/>
                </a:lnTo>
                <a:lnTo>
                  <a:pt x="2977" y="318"/>
                </a:lnTo>
                <a:lnTo>
                  <a:pt x="2977" y="318"/>
                </a:lnTo>
                <a:lnTo>
                  <a:pt x="2978" y="318"/>
                </a:lnTo>
                <a:lnTo>
                  <a:pt x="2979" y="318"/>
                </a:lnTo>
                <a:lnTo>
                  <a:pt x="2980" y="318"/>
                </a:lnTo>
                <a:lnTo>
                  <a:pt x="2981" y="318"/>
                </a:lnTo>
                <a:lnTo>
                  <a:pt x="2982" y="318"/>
                </a:lnTo>
                <a:lnTo>
                  <a:pt x="2983" y="318"/>
                </a:lnTo>
                <a:lnTo>
                  <a:pt x="2984" y="318"/>
                </a:lnTo>
                <a:lnTo>
                  <a:pt x="2985" y="318"/>
                </a:lnTo>
                <a:lnTo>
                  <a:pt x="2986" y="318"/>
                </a:lnTo>
                <a:lnTo>
                  <a:pt x="2987" y="318"/>
                </a:lnTo>
                <a:lnTo>
                  <a:pt x="2988" y="318"/>
                </a:lnTo>
                <a:lnTo>
                  <a:pt x="2989" y="318"/>
                </a:lnTo>
                <a:lnTo>
                  <a:pt x="2990" y="318"/>
                </a:lnTo>
                <a:lnTo>
                  <a:pt x="2991" y="318"/>
                </a:lnTo>
                <a:lnTo>
                  <a:pt x="2991" y="318"/>
                </a:lnTo>
                <a:lnTo>
                  <a:pt x="2992" y="318"/>
                </a:lnTo>
                <a:lnTo>
                  <a:pt x="2993" y="318"/>
                </a:lnTo>
                <a:lnTo>
                  <a:pt x="2994" y="318"/>
                </a:lnTo>
                <a:lnTo>
                  <a:pt x="2995" y="318"/>
                </a:lnTo>
                <a:lnTo>
                  <a:pt x="2996" y="318"/>
                </a:lnTo>
                <a:lnTo>
                  <a:pt x="2997" y="318"/>
                </a:lnTo>
                <a:lnTo>
                  <a:pt x="2998" y="318"/>
                </a:lnTo>
                <a:lnTo>
                  <a:pt x="2999" y="318"/>
                </a:lnTo>
                <a:lnTo>
                  <a:pt x="3000" y="318"/>
                </a:lnTo>
                <a:lnTo>
                  <a:pt x="3001" y="318"/>
                </a:lnTo>
                <a:lnTo>
                  <a:pt x="3002" y="318"/>
                </a:lnTo>
                <a:lnTo>
                  <a:pt x="3003" y="318"/>
                </a:lnTo>
                <a:lnTo>
                  <a:pt x="3004" y="318"/>
                </a:lnTo>
                <a:lnTo>
                  <a:pt x="3005" y="318"/>
                </a:lnTo>
                <a:lnTo>
                  <a:pt x="3005" y="318"/>
                </a:lnTo>
                <a:lnTo>
                  <a:pt x="3006" y="318"/>
                </a:lnTo>
                <a:lnTo>
                  <a:pt x="3007" y="318"/>
                </a:lnTo>
                <a:lnTo>
                  <a:pt x="3008" y="318"/>
                </a:lnTo>
                <a:lnTo>
                  <a:pt x="3009" y="318"/>
                </a:lnTo>
                <a:lnTo>
                  <a:pt x="3010" y="318"/>
                </a:lnTo>
                <a:lnTo>
                  <a:pt x="3011" y="318"/>
                </a:lnTo>
                <a:lnTo>
                  <a:pt x="3012" y="318"/>
                </a:lnTo>
                <a:lnTo>
                  <a:pt x="3013" y="318"/>
                </a:lnTo>
                <a:lnTo>
                  <a:pt x="3014" y="318"/>
                </a:lnTo>
                <a:lnTo>
                  <a:pt x="3015" y="318"/>
                </a:lnTo>
                <a:lnTo>
                  <a:pt x="3016" y="318"/>
                </a:lnTo>
                <a:lnTo>
                  <a:pt x="3017" y="318"/>
                </a:lnTo>
                <a:lnTo>
                  <a:pt x="3018" y="318"/>
                </a:lnTo>
                <a:lnTo>
                  <a:pt x="3019" y="318"/>
                </a:lnTo>
                <a:lnTo>
                  <a:pt x="3019" y="318"/>
                </a:lnTo>
                <a:lnTo>
                  <a:pt x="3020" y="318"/>
                </a:lnTo>
                <a:lnTo>
                  <a:pt x="3021" y="318"/>
                </a:lnTo>
                <a:lnTo>
                  <a:pt x="3022" y="318"/>
                </a:lnTo>
                <a:lnTo>
                  <a:pt x="3023" y="318"/>
                </a:lnTo>
                <a:lnTo>
                  <a:pt x="3024" y="318"/>
                </a:lnTo>
                <a:lnTo>
                  <a:pt x="3025" y="318"/>
                </a:lnTo>
                <a:lnTo>
                  <a:pt x="3026" y="318"/>
                </a:lnTo>
                <a:lnTo>
                  <a:pt x="3027" y="318"/>
                </a:lnTo>
                <a:lnTo>
                  <a:pt x="3028" y="318"/>
                </a:lnTo>
                <a:lnTo>
                  <a:pt x="3029" y="318"/>
                </a:lnTo>
                <a:lnTo>
                  <a:pt x="3030" y="318"/>
                </a:lnTo>
                <a:lnTo>
                  <a:pt x="3031" y="318"/>
                </a:lnTo>
                <a:lnTo>
                  <a:pt x="3032" y="318"/>
                </a:lnTo>
                <a:lnTo>
                  <a:pt x="3033" y="318"/>
                </a:lnTo>
                <a:lnTo>
                  <a:pt x="3034" y="318"/>
                </a:lnTo>
                <a:lnTo>
                  <a:pt x="3034" y="318"/>
                </a:lnTo>
                <a:lnTo>
                  <a:pt x="3035" y="318"/>
                </a:lnTo>
                <a:lnTo>
                  <a:pt x="3036" y="318"/>
                </a:lnTo>
                <a:lnTo>
                  <a:pt x="3037" y="318"/>
                </a:lnTo>
                <a:lnTo>
                  <a:pt x="3038" y="318"/>
                </a:lnTo>
                <a:lnTo>
                  <a:pt x="3039" y="318"/>
                </a:lnTo>
                <a:lnTo>
                  <a:pt x="3040" y="318"/>
                </a:lnTo>
                <a:lnTo>
                  <a:pt x="3041" y="318"/>
                </a:lnTo>
                <a:lnTo>
                  <a:pt x="3042" y="318"/>
                </a:lnTo>
                <a:lnTo>
                  <a:pt x="3043" y="318"/>
                </a:lnTo>
                <a:lnTo>
                  <a:pt x="3044" y="318"/>
                </a:lnTo>
                <a:lnTo>
                  <a:pt x="3045" y="318"/>
                </a:lnTo>
                <a:lnTo>
                  <a:pt x="3046" y="318"/>
                </a:lnTo>
                <a:lnTo>
                  <a:pt x="3047" y="318"/>
                </a:lnTo>
                <a:lnTo>
                  <a:pt x="3048" y="318"/>
                </a:lnTo>
                <a:lnTo>
                  <a:pt x="3048" y="318"/>
                </a:lnTo>
                <a:lnTo>
                  <a:pt x="3049" y="318"/>
                </a:lnTo>
                <a:lnTo>
                  <a:pt x="3050" y="318"/>
                </a:lnTo>
                <a:lnTo>
                  <a:pt x="3051" y="318"/>
                </a:lnTo>
                <a:lnTo>
                  <a:pt x="3052" y="318"/>
                </a:lnTo>
                <a:lnTo>
                  <a:pt x="3053" y="318"/>
                </a:lnTo>
                <a:lnTo>
                  <a:pt x="3054" y="318"/>
                </a:lnTo>
                <a:lnTo>
                  <a:pt x="3055" y="318"/>
                </a:lnTo>
                <a:lnTo>
                  <a:pt x="3056" y="318"/>
                </a:lnTo>
                <a:lnTo>
                  <a:pt x="3057" y="318"/>
                </a:lnTo>
                <a:lnTo>
                  <a:pt x="3058" y="318"/>
                </a:lnTo>
                <a:lnTo>
                  <a:pt x="3059" y="318"/>
                </a:lnTo>
                <a:lnTo>
                  <a:pt x="3060" y="318"/>
                </a:lnTo>
                <a:lnTo>
                  <a:pt x="3061" y="318"/>
                </a:lnTo>
                <a:lnTo>
                  <a:pt x="3062" y="318"/>
                </a:lnTo>
                <a:lnTo>
                  <a:pt x="3062" y="318"/>
                </a:lnTo>
                <a:lnTo>
                  <a:pt x="3063" y="318"/>
                </a:lnTo>
                <a:lnTo>
                  <a:pt x="3064" y="318"/>
                </a:lnTo>
                <a:lnTo>
                  <a:pt x="3065" y="318"/>
                </a:lnTo>
                <a:lnTo>
                  <a:pt x="3066" y="318"/>
                </a:lnTo>
                <a:lnTo>
                  <a:pt x="3067" y="318"/>
                </a:lnTo>
                <a:lnTo>
                  <a:pt x="3068" y="318"/>
                </a:lnTo>
                <a:lnTo>
                  <a:pt x="3069" y="318"/>
                </a:lnTo>
                <a:lnTo>
                  <a:pt x="3070" y="318"/>
                </a:lnTo>
                <a:lnTo>
                  <a:pt x="3071" y="318"/>
                </a:lnTo>
                <a:lnTo>
                  <a:pt x="3072" y="318"/>
                </a:lnTo>
                <a:lnTo>
                  <a:pt x="3073" y="318"/>
                </a:lnTo>
                <a:lnTo>
                  <a:pt x="3074" y="318"/>
                </a:lnTo>
                <a:lnTo>
                  <a:pt x="3075" y="318"/>
                </a:lnTo>
                <a:lnTo>
                  <a:pt x="3076" y="318"/>
                </a:lnTo>
                <a:lnTo>
                  <a:pt x="3076" y="318"/>
                </a:lnTo>
                <a:lnTo>
                  <a:pt x="3077" y="318"/>
                </a:lnTo>
                <a:lnTo>
                  <a:pt x="3078" y="318"/>
                </a:lnTo>
                <a:lnTo>
                  <a:pt x="3079" y="318"/>
                </a:lnTo>
                <a:lnTo>
                  <a:pt x="3080" y="318"/>
                </a:lnTo>
                <a:lnTo>
                  <a:pt x="3081" y="318"/>
                </a:lnTo>
                <a:lnTo>
                  <a:pt x="3082" y="318"/>
                </a:lnTo>
                <a:lnTo>
                  <a:pt x="3083" y="318"/>
                </a:lnTo>
                <a:lnTo>
                  <a:pt x="3084" y="318"/>
                </a:lnTo>
                <a:lnTo>
                  <a:pt x="3085" y="318"/>
                </a:lnTo>
                <a:lnTo>
                  <a:pt x="3086" y="318"/>
                </a:lnTo>
                <a:lnTo>
                  <a:pt x="3087" y="318"/>
                </a:lnTo>
                <a:lnTo>
                  <a:pt x="3088" y="318"/>
                </a:lnTo>
                <a:lnTo>
                  <a:pt x="3089" y="318"/>
                </a:lnTo>
                <a:lnTo>
                  <a:pt x="3090" y="318"/>
                </a:lnTo>
                <a:lnTo>
                  <a:pt x="3090" y="318"/>
                </a:lnTo>
                <a:lnTo>
                  <a:pt x="3091" y="318"/>
                </a:lnTo>
                <a:lnTo>
                  <a:pt x="3092" y="318"/>
                </a:lnTo>
                <a:lnTo>
                  <a:pt x="3093" y="318"/>
                </a:lnTo>
                <a:lnTo>
                  <a:pt x="3094" y="318"/>
                </a:lnTo>
                <a:lnTo>
                  <a:pt x="3095" y="318"/>
                </a:lnTo>
                <a:lnTo>
                  <a:pt x="3096" y="318"/>
                </a:lnTo>
                <a:lnTo>
                  <a:pt x="3097" y="318"/>
                </a:lnTo>
                <a:lnTo>
                  <a:pt x="3098" y="318"/>
                </a:lnTo>
                <a:lnTo>
                  <a:pt x="3099" y="318"/>
                </a:lnTo>
                <a:lnTo>
                  <a:pt x="3100" y="318"/>
                </a:lnTo>
                <a:lnTo>
                  <a:pt x="3101" y="318"/>
                </a:lnTo>
                <a:lnTo>
                  <a:pt x="3102" y="318"/>
                </a:lnTo>
                <a:lnTo>
                  <a:pt x="3103" y="318"/>
                </a:lnTo>
                <a:lnTo>
                  <a:pt x="3104" y="318"/>
                </a:lnTo>
                <a:lnTo>
                  <a:pt x="3105" y="318"/>
                </a:lnTo>
                <a:lnTo>
                  <a:pt x="3105" y="318"/>
                </a:lnTo>
                <a:lnTo>
                  <a:pt x="3106" y="318"/>
                </a:lnTo>
                <a:lnTo>
                  <a:pt x="3107" y="318"/>
                </a:lnTo>
                <a:lnTo>
                  <a:pt x="3108" y="318"/>
                </a:lnTo>
                <a:lnTo>
                  <a:pt x="3109" y="318"/>
                </a:lnTo>
                <a:lnTo>
                  <a:pt x="3110" y="318"/>
                </a:lnTo>
                <a:lnTo>
                  <a:pt x="3111" y="318"/>
                </a:lnTo>
                <a:lnTo>
                  <a:pt x="3112" y="318"/>
                </a:lnTo>
                <a:lnTo>
                  <a:pt x="3113" y="318"/>
                </a:lnTo>
                <a:lnTo>
                  <a:pt x="3114" y="318"/>
                </a:lnTo>
                <a:lnTo>
                  <a:pt x="3115" y="318"/>
                </a:lnTo>
                <a:lnTo>
                  <a:pt x="3116" y="318"/>
                </a:lnTo>
                <a:lnTo>
                  <a:pt x="3117" y="318"/>
                </a:lnTo>
                <a:lnTo>
                  <a:pt x="3118" y="318"/>
                </a:lnTo>
                <a:lnTo>
                  <a:pt x="3119" y="318"/>
                </a:lnTo>
                <a:lnTo>
                  <a:pt x="3119" y="318"/>
                </a:lnTo>
                <a:lnTo>
                  <a:pt x="3120" y="318"/>
                </a:lnTo>
                <a:lnTo>
                  <a:pt x="3121" y="318"/>
                </a:lnTo>
                <a:lnTo>
                  <a:pt x="3122" y="318"/>
                </a:lnTo>
                <a:lnTo>
                  <a:pt x="3123" y="318"/>
                </a:lnTo>
                <a:lnTo>
                  <a:pt x="3124" y="318"/>
                </a:lnTo>
                <a:lnTo>
                  <a:pt x="3125" y="318"/>
                </a:lnTo>
                <a:lnTo>
                  <a:pt x="3126" y="318"/>
                </a:lnTo>
                <a:lnTo>
                  <a:pt x="3127" y="318"/>
                </a:lnTo>
                <a:lnTo>
                  <a:pt x="3128" y="318"/>
                </a:lnTo>
                <a:lnTo>
                  <a:pt x="3129" y="318"/>
                </a:lnTo>
                <a:lnTo>
                  <a:pt x="3130" y="318"/>
                </a:lnTo>
                <a:lnTo>
                  <a:pt x="3131" y="318"/>
                </a:lnTo>
                <a:lnTo>
                  <a:pt x="3132" y="318"/>
                </a:lnTo>
                <a:lnTo>
                  <a:pt x="3133" y="318"/>
                </a:lnTo>
                <a:lnTo>
                  <a:pt x="3133" y="318"/>
                </a:lnTo>
                <a:lnTo>
                  <a:pt x="3134" y="318"/>
                </a:lnTo>
                <a:lnTo>
                  <a:pt x="3135" y="318"/>
                </a:lnTo>
                <a:lnTo>
                  <a:pt x="3136" y="318"/>
                </a:lnTo>
                <a:lnTo>
                  <a:pt x="3137" y="318"/>
                </a:lnTo>
                <a:lnTo>
                  <a:pt x="3138" y="318"/>
                </a:lnTo>
                <a:lnTo>
                  <a:pt x="3139" y="318"/>
                </a:lnTo>
                <a:lnTo>
                  <a:pt x="3140" y="318"/>
                </a:lnTo>
                <a:lnTo>
                  <a:pt x="3141" y="318"/>
                </a:lnTo>
                <a:lnTo>
                  <a:pt x="3142" y="318"/>
                </a:lnTo>
                <a:lnTo>
                  <a:pt x="3143" y="318"/>
                </a:lnTo>
                <a:lnTo>
                  <a:pt x="3144" y="318"/>
                </a:lnTo>
                <a:lnTo>
                  <a:pt x="3145" y="318"/>
                </a:lnTo>
                <a:lnTo>
                  <a:pt x="3146" y="318"/>
                </a:lnTo>
                <a:lnTo>
                  <a:pt x="3147" y="318"/>
                </a:lnTo>
                <a:lnTo>
                  <a:pt x="3147" y="318"/>
                </a:lnTo>
                <a:lnTo>
                  <a:pt x="3148" y="318"/>
                </a:lnTo>
                <a:lnTo>
                  <a:pt x="3149" y="318"/>
                </a:lnTo>
                <a:lnTo>
                  <a:pt x="3150" y="318"/>
                </a:lnTo>
                <a:lnTo>
                  <a:pt x="3151" y="318"/>
                </a:lnTo>
                <a:lnTo>
                  <a:pt x="3152" y="318"/>
                </a:lnTo>
                <a:lnTo>
                  <a:pt x="3153" y="318"/>
                </a:lnTo>
                <a:lnTo>
                  <a:pt x="3154" y="318"/>
                </a:lnTo>
                <a:lnTo>
                  <a:pt x="3155" y="318"/>
                </a:lnTo>
                <a:lnTo>
                  <a:pt x="3156" y="318"/>
                </a:lnTo>
                <a:lnTo>
                  <a:pt x="3157" y="318"/>
                </a:lnTo>
                <a:lnTo>
                  <a:pt x="3158" y="318"/>
                </a:lnTo>
                <a:lnTo>
                  <a:pt x="3159" y="318"/>
                </a:lnTo>
                <a:lnTo>
                  <a:pt x="3160" y="318"/>
                </a:lnTo>
                <a:lnTo>
                  <a:pt x="3161" y="318"/>
                </a:lnTo>
                <a:lnTo>
                  <a:pt x="3161" y="318"/>
                </a:lnTo>
                <a:lnTo>
                  <a:pt x="3162" y="318"/>
                </a:lnTo>
                <a:lnTo>
                  <a:pt x="3163" y="318"/>
                </a:lnTo>
                <a:lnTo>
                  <a:pt x="3164" y="318"/>
                </a:lnTo>
                <a:lnTo>
                  <a:pt x="3165" y="318"/>
                </a:lnTo>
                <a:lnTo>
                  <a:pt x="3166" y="318"/>
                </a:lnTo>
                <a:lnTo>
                  <a:pt x="3167" y="318"/>
                </a:lnTo>
                <a:lnTo>
                  <a:pt x="3168" y="318"/>
                </a:lnTo>
                <a:lnTo>
                  <a:pt x="3169" y="318"/>
                </a:lnTo>
                <a:lnTo>
                  <a:pt x="3170" y="318"/>
                </a:lnTo>
                <a:lnTo>
                  <a:pt x="3171" y="318"/>
                </a:lnTo>
                <a:lnTo>
                  <a:pt x="3172" y="318"/>
                </a:lnTo>
                <a:lnTo>
                  <a:pt x="3173" y="318"/>
                </a:lnTo>
                <a:lnTo>
                  <a:pt x="3174" y="318"/>
                </a:lnTo>
                <a:lnTo>
                  <a:pt x="3175" y="318"/>
                </a:lnTo>
                <a:lnTo>
                  <a:pt x="3176" y="318"/>
                </a:lnTo>
                <a:lnTo>
                  <a:pt x="3176" y="318"/>
                </a:lnTo>
                <a:lnTo>
                  <a:pt x="3177" y="318"/>
                </a:lnTo>
                <a:lnTo>
                  <a:pt x="3178" y="318"/>
                </a:lnTo>
                <a:lnTo>
                  <a:pt x="3179" y="318"/>
                </a:lnTo>
                <a:lnTo>
                  <a:pt x="3180" y="318"/>
                </a:lnTo>
                <a:lnTo>
                  <a:pt x="3181" y="318"/>
                </a:lnTo>
                <a:lnTo>
                  <a:pt x="3182" y="318"/>
                </a:lnTo>
                <a:lnTo>
                  <a:pt x="3183" y="318"/>
                </a:lnTo>
                <a:lnTo>
                  <a:pt x="3184" y="318"/>
                </a:lnTo>
                <a:lnTo>
                  <a:pt x="3185" y="318"/>
                </a:lnTo>
                <a:lnTo>
                  <a:pt x="3186" y="318"/>
                </a:lnTo>
                <a:lnTo>
                  <a:pt x="3187" y="318"/>
                </a:lnTo>
                <a:lnTo>
                  <a:pt x="3188" y="318"/>
                </a:lnTo>
                <a:lnTo>
                  <a:pt x="3189" y="318"/>
                </a:lnTo>
                <a:lnTo>
                  <a:pt x="3190" y="318"/>
                </a:lnTo>
                <a:lnTo>
                  <a:pt x="3190" y="318"/>
                </a:lnTo>
                <a:lnTo>
                  <a:pt x="3191" y="318"/>
                </a:lnTo>
                <a:lnTo>
                  <a:pt x="3192" y="318"/>
                </a:lnTo>
                <a:lnTo>
                  <a:pt x="3193" y="318"/>
                </a:lnTo>
                <a:lnTo>
                  <a:pt x="3194" y="318"/>
                </a:lnTo>
                <a:lnTo>
                  <a:pt x="3195" y="318"/>
                </a:lnTo>
                <a:lnTo>
                  <a:pt x="3196" y="318"/>
                </a:lnTo>
                <a:lnTo>
                  <a:pt x="3197" y="318"/>
                </a:lnTo>
                <a:lnTo>
                  <a:pt x="3198" y="318"/>
                </a:lnTo>
                <a:lnTo>
                  <a:pt x="3199" y="318"/>
                </a:lnTo>
                <a:lnTo>
                  <a:pt x="3200" y="318"/>
                </a:lnTo>
                <a:lnTo>
                  <a:pt x="3201" y="318"/>
                </a:lnTo>
                <a:lnTo>
                  <a:pt x="3202" y="318"/>
                </a:lnTo>
                <a:lnTo>
                  <a:pt x="3203" y="318"/>
                </a:lnTo>
                <a:lnTo>
                  <a:pt x="3204" y="318"/>
                </a:lnTo>
                <a:lnTo>
                  <a:pt x="3204" y="318"/>
                </a:lnTo>
                <a:lnTo>
                  <a:pt x="3205" y="318"/>
                </a:lnTo>
                <a:lnTo>
                  <a:pt x="3206" y="318"/>
                </a:lnTo>
                <a:lnTo>
                  <a:pt x="3207" y="318"/>
                </a:lnTo>
                <a:lnTo>
                  <a:pt x="3208" y="318"/>
                </a:lnTo>
                <a:lnTo>
                  <a:pt x="3209" y="318"/>
                </a:lnTo>
                <a:lnTo>
                  <a:pt x="3210" y="318"/>
                </a:lnTo>
                <a:lnTo>
                  <a:pt x="3211" y="318"/>
                </a:lnTo>
                <a:lnTo>
                  <a:pt x="3212" y="318"/>
                </a:lnTo>
                <a:lnTo>
                  <a:pt x="3213" y="318"/>
                </a:lnTo>
                <a:lnTo>
                  <a:pt x="3214" y="318"/>
                </a:lnTo>
                <a:lnTo>
                  <a:pt x="3215" y="318"/>
                </a:lnTo>
                <a:lnTo>
                  <a:pt x="3216" y="318"/>
                </a:lnTo>
                <a:lnTo>
                  <a:pt x="3217" y="318"/>
                </a:lnTo>
                <a:lnTo>
                  <a:pt x="3218" y="318"/>
                </a:lnTo>
                <a:lnTo>
                  <a:pt x="3218" y="318"/>
                </a:lnTo>
                <a:lnTo>
                  <a:pt x="3219" y="318"/>
                </a:lnTo>
                <a:lnTo>
                  <a:pt x="3220" y="318"/>
                </a:lnTo>
                <a:lnTo>
                  <a:pt x="3221" y="318"/>
                </a:lnTo>
                <a:lnTo>
                  <a:pt x="3222" y="318"/>
                </a:lnTo>
                <a:lnTo>
                  <a:pt x="3223" y="318"/>
                </a:lnTo>
                <a:lnTo>
                  <a:pt x="3224" y="318"/>
                </a:lnTo>
                <a:lnTo>
                  <a:pt x="3225" y="318"/>
                </a:lnTo>
                <a:lnTo>
                  <a:pt x="3226" y="318"/>
                </a:lnTo>
                <a:lnTo>
                  <a:pt x="3227" y="318"/>
                </a:lnTo>
                <a:lnTo>
                  <a:pt x="3228" y="318"/>
                </a:lnTo>
                <a:lnTo>
                  <a:pt x="3229" y="318"/>
                </a:lnTo>
                <a:lnTo>
                  <a:pt x="3230" y="318"/>
                </a:lnTo>
                <a:lnTo>
                  <a:pt x="3231" y="318"/>
                </a:lnTo>
                <a:lnTo>
                  <a:pt x="3232" y="318"/>
                </a:lnTo>
                <a:lnTo>
                  <a:pt x="3232" y="318"/>
                </a:lnTo>
                <a:lnTo>
                  <a:pt x="3233" y="318"/>
                </a:lnTo>
                <a:lnTo>
                  <a:pt x="3234" y="318"/>
                </a:lnTo>
                <a:lnTo>
                  <a:pt x="3235" y="318"/>
                </a:lnTo>
                <a:lnTo>
                  <a:pt x="3236" y="318"/>
                </a:lnTo>
                <a:lnTo>
                  <a:pt x="3237" y="318"/>
                </a:lnTo>
                <a:lnTo>
                  <a:pt x="3238" y="318"/>
                </a:lnTo>
                <a:lnTo>
                  <a:pt x="3239" y="318"/>
                </a:lnTo>
                <a:lnTo>
                  <a:pt x="3240" y="318"/>
                </a:lnTo>
                <a:lnTo>
                  <a:pt x="3241" y="318"/>
                </a:lnTo>
                <a:lnTo>
                  <a:pt x="3242" y="318"/>
                </a:lnTo>
                <a:lnTo>
                  <a:pt x="3243" y="318"/>
                </a:lnTo>
                <a:lnTo>
                  <a:pt x="3244" y="318"/>
                </a:lnTo>
                <a:lnTo>
                  <a:pt x="3245" y="318"/>
                </a:lnTo>
                <a:lnTo>
                  <a:pt x="3246" y="318"/>
                </a:lnTo>
                <a:lnTo>
                  <a:pt x="3247" y="318"/>
                </a:lnTo>
                <a:lnTo>
                  <a:pt x="3247" y="318"/>
                </a:lnTo>
                <a:lnTo>
                  <a:pt x="3248" y="318"/>
                </a:lnTo>
                <a:lnTo>
                  <a:pt x="3249" y="318"/>
                </a:lnTo>
                <a:lnTo>
                  <a:pt x="3250" y="318"/>
                </a:lnTo>
                <a:lnTo>
                  <a:pt x="3251" y="318"/>
                </a:lnTo>
                <a:lnTo>
                  <a:pt x="3252" y="318"/>
                </a:lnTo>
                <a:lnTo>
                  <a:pt x="3253" y="318"/>
                </a:lnTo>
                <a:lnTo>
                  <a:pt x="3254" y="318"/>
                </a:lnTo>
                <a:lnTo>
                  <a:pt x="3255" y="318"/>
                </a:lnTo>
                <a:lnTo>
                  <a:pt x="3256" y="318"/>
                </a:lnTo>
                <a:lnTo>
                  <a:pt x="3257" y="318"/>
                </a:lnTo>
                <a:lnTo>
                  <a:pt x="3258" y="318"/>
                </a:lnTo>
                <a:lnTo>
                  <a:pt x="3259" y="318"/>
                </a:lnTo>
                <a:lnTo>
                  <a:pt x="3260" y="318"/>
                </a:lnTo>
                <a:lnTo>
                  <a:pt x="3261" y="318"/>
                </a:lnTo>
                <a:lnTo>
                  <a:pt x="3261" y="318"/>
                </a:lnTo>
                <a:lnTo>
                  <a:pt x="3262" y="318"/>
                </a:lnTo>
                <a:lnTo>
                  <a:pt x="3263" y="318"/>
                </a:lnTo>
                <a:lnTo>
                  <a:pt x="3264" y="318"/>
                </a:lnTo>
                <a:lnTo>
                  <a:pt x="3265" y="318"/>
                </a:lnTo>
                <a:lnTo>
                  <a:pt x="3266" y="318"/>
                </a:lnTo>
                <a:lnTo>
                  <a:pt x="3267" y="318"/>
                </a:lnTo>
                <a:lnTo>
                  <a:pt x="3268" y="318"/>
                </a:lnTo>
                <a:lnTo>
                  <a:pt x="3269" y="318"/>
                </a:lnTo>
                <a:lnTo>
                  <a:pt x="3270" y="318"/>
                </a:lnTo>
                <a:lnTo>
                  <a:pt x="3271" y="318"/>
                </a:lnTo>
                <a:lnTo>
                  <a:pt x="3272" y="318"/>
                </a:lnTo>
                <a:lnTo>
                  <a:pt x="3273" y="318"/>
                </a:lnTo>
                <a:lnTo>
                  <a:pt x="3274" y="318"/>
                </a:lnTo>
                <a:lnTo>
                  <a:pt x="3275" y="318"/>
                </a:lnTo>
                <a:lnTo>
                  <a:pt x="3275" y="318"/>
                </a:lnTo>
                <a:lnTo>
                  <a:pt x="3276" y="318"/>
                </a:lnTo>
                <a:lnTo>
                  <a:pt x="3277" y="318"/>
                </a:lnTo>
                <a:lnTo>
                  <a:pt x="3278" y="318"/>
                </a:lnTo>
                <a:lnTo>
                  <a:pt x="3279" y="318"/>
                </a:lnTo>
                <a:lnTo>
                  <a:pt x="3280" y="318"/>
                </a:lnTo>
                <a:lnTo>
                  <a:pt x="3281" y="318"/>
                </a:lnTo>
                <a:lnTo>
                  <a:pt x="3282" y="318"/>
                </a:lnTo>
                <a:lnTo>
                  <a:pt x="3283" y="318"/>
                </a:lnTo>
                <a:lnTo>
                  <a:pt x="3284" y="318"/>
                </a:lnTo>
                <a:lnTo>
                  <a:pt x="3285" y="318"/>
                </a:lnTo>
                <a:lnTo>
                  <a:pt x="3286" y="318"/>
                </a:lnTo>
                <a:lnTo>
                  <a:pt x="3287" y="318"/>
                </a:lnTo>
                <a:lnTo>
                  <a:pt x="3288" y="318"/>
                </a:lnTo>
                <a:lnTo>
                  <a:pt x="3289" y="318"/>
                </a:lnTo>
                <a:lnTo>
                  <a:pt x="3289" y="318"/>
                </a:lnTo>
                <a:lnTo>
                  <a:pt x="3290" y="318"/>
                </a:lnTo>
                <a:lnTo>
                  <a:pt x="3291" y="318"/>
                </a:lnTo>
                <a:lnTo>
                  <a:pt x="3292" y="318"/>
                </a:lnTo>
                <a:lnTo>
                  <a:pt x="3293" y="318"/>
                </a:lnTo>
                <a:lnTo>
                  <a:pt x="3294" y="318"/>
                </a:lnTo>
                <a:lnTo>
                  <a:pt x="3295" y="318"/>
                </a:lnTo>
                <a:lnTo>
                  <a:pt x="3296" y="318"/>
                </a:lnTo>
                <a:lnTo>
                  <a:pt x="3297" y="318"/>
                </a:lnTo>
                <a:lnTo>
                  <a:pt x="3298" y="318"/>
                </a:lnTo>
                <a:lnTo>
                  <a:pt x="3299" y="318"/>
                </a:lnTo>
                <a:lnTo>
                  <a:pt x="3300" y="318"/>
                </a:lnTo>
                <a:lnTo>
                  <a:pt x="3301" y="318"/>
                </a:lnTo>
                <a:lnTo>
                  <a:pt x="3302" y="318"/>
                </a:lnTo>
                <a:lnTo>
                  <a:pt x="3303" y="318"/>
                </a:lnTo>
                <a:lnTo>
                  <a:pt x="3303" y="318"/>
                </a:lnTo>
                <a:lnTo>
                  <a:pt x="3304" y="318"/>
                </a:lnTo>
                <a:lnTo>
                  <a:pt x="3305" y="318"/>
                </a:lnTo>
                <a:lnTo>
                  <a:pt x="3306" y="318"/>
                </a:lnTo>
                <a:lnTo>
                  <a:pt x="3307" y="318"/>
                </a:lnTo>
                <a:lnTo>
                  <a:pt x="3308" y="318"/>
                </a:lnTo>
                <a:lnTo>
                  <a:pt x="3309" y="318"/>
                </a:lnTo>
                <a:lnTo>
                  <a:pt x="3310" y="318"/>
                </a:lnTo>
                <a:lnTo>
                  <a:pt x="3311" y="318"/>
                </a:lnTo>
                <a:lnTo>
                  <a:pt x="3312" y="318"/>
                </a:lnTo>
                <a:lnTo>
                  <a:pt x="3313" y="318"/>
                </a:lnTo>
                <a:lnTo>
                  <a:pt x="3314" y="318"/>
                </a:lnTo>
                <a:lnTo>
                  <a:pt x="3315" y="318"/>
                </a:lnTo>
                <a:lnTo>
                  <a:pt x="3316" y="318"/>
                </a:lnTo>
                <a:lnTo>
                  <a:pt x="3317" y="318"/>
                </a:lnTo>
                <a:lnTo>
                  <a:pt x="3318" y="318"/>
                </a:lnTo>
                <a:lnTo>
                  <a:pt x="3318" y="318"/>
                </a:lnTo>
                <a:lnTo>
                  <a:pt x="3319" y="318"/>
                </a:lnTo>
                <a:lnTo>
                  <a:pt x="3320" y="318"/>
                </a:lnTo>
                <a:lnTo>
                  <a:pt x="3321" y="318"/>
                </a:lnTo>
                <a:lnTo>
                  <a:pt x="3322" y="318"/>
                </a:lnTo>
                <a:lnTo>
                  <a:pt x="3323" y="318"/>
                </a:lnTo>
                <a:lnTo>
                  <a:pt x="3324" y="318"/>
                </a:lnTo>
                <a:lnTo>
                  <a:pt x="3325" y="318"/>
                </a:lnTo>
                <a:lnTo>
                  <a:pt x="3326" y="318"/>
                </a:lnTo>
                <a:lnTo>
                  <a:pt x="3327" y="318"/>
                </a:lnTo>
                <a:lnTo>
                  <a:pt x="3328" y="318"/>
                </a:lnTo>
                <a:lnTo>
                  <a:pt x="3329" y="318"/>
                </a:lnTo>
                <a:lnTo>
                  <a:pt x="3330" y="318"/>
                </a:lnTo>
                <a:lnTo>
                  <a:pt x="3331" y="318"/>
                </a:lnTo>
                <a:lnTo>
                  <a:pt x="3332" y="318"/>
                </a:lnTo>
                <a:lnTo>
                  <a:pt x="3332" y="318"/>
                </a:lnTo>
                <a:lnTo>
                  <a:pt x="3333" y="318"/>
                </a:lnTo>
                <a:lnTo>
                  <a:pt x="3334" y="318"/>
                </a:lnTo>
                <a:lnTo>
                  <a:pt x="3335" y="318"/>
                </a:lnTo>
                <a:lnTo>
                  <a:pt x="3336" y="318"/>
                </a:lnTo>
                <a:lnTo>
                  <a:pt x="3337" y="318"/>
                </a:lnTo>
                <a:lnTo>
                  <a:pt x="3338" y="318"/>
                </a:lnTo>
                <a:lnTo>
                  <a:pt x="3339" y="318"/>
                </a:lnTo>
                <a:lnTo>
                  <a:pt x="3340" y="318"/>
                </a:lnTo>
                <a:lnTo>
                  <a:pt x="3341" y="318"/>
                </a:lnTo>
                <a:lnTo>
                  <a:pt x="3342" y="318"/>
                </a:lnTo>
                <a:lnTo>
                  <a:pt x="3343" y="318"/>
                </a:lnTo>
                <a:lnTo>
                  <a:pt x="3344" y="318"/>
                </a:lnTo>
                <a:lnTo>
                  <a:pt x="3345" y="318"/>
                </a:lnTo>
                <a:lnTo>
                  <a:pt x="3346" y="318"/>
                </a:lnTo>
                <a:lnTo>
                  <a:pt x="3346" y="318"/>
                </a:lnTo>
                <a:lnTo>
                  <a:pt x="3347" y="318"/>
                </a:lnTo>
                <a:lnTo>
                  <a:pt x="3348" y="318"/>
                </a:lnTo>
                <a:lnTo>
                  <a:pt x="3349" y="318"/>
                </a:lnTo>
                <a:lnTo>
                  <a:pt x="3350" y="318"/>
                </a:lnTo>
                <a:lnTo>
                  <a:pt x="3351" y="318"/>
                </a:lnTo>
                <a:lnTo>
                  <a:pt x="3352" y="318"/>
                </a:lnTo>
                <a:lnTo>
                  <a:pt x="3353" y="318"/>
                </a:lnTo>
                <a:lnTo>
                  <a:pt x="3354" y="318"/>
                </a:lnTo>
                <a:lnTo>
                  <a:pt x="3355" y="318"/>
                </a:lnTo>
                <a:lnTo>
                  <a:pt x="3356" y="318"/>
                </a:lnTo>
                <a:lnTo>
                  <a:pt x="3357" y="318"/>
                </a:lnTo>
                <a:lnTo>
                  <a:pt x="3358" y="318"/>
                </a:lnTo>
                <a:lnTo>
                  <a:pt x="3359" y="318"/>
                </a:lnTo>
                <a:lnTo>
                  <a:pt x="3360" y="318"/>
                </a:lnTo>
                <a:lnTo>
                  <a:pt x="3360" y="318"/>
                </a:lnTo>
                <a:lnTo>
                  <a:pt x="3361" y="318"/>
                </a:lnTo>
                <a:lnTo>
                  <a:pt x="3362" y="318"/>
                </a:lnTo>
                <a:lnTo>
                  <a:pt x="3363" y="318"/>
                </a:lnTo>
                <a:lnTo>
                  <a:pt x="3364" y="318"/>
                </a:lnTo>
                <a:lnTo>
                  <a:pt x="3365" y="318"/>
                </a:lnTo>
                <a:lnTo>
                  <a:pt x="3366" y="318"/>
                </a:lnTo>
                <a:lnTo>
                  <a:pt x="3367" y="318"/>
                </a:lnTo>
                <a:lnTo>
                  <a:pt x="3368" y="318"/>
                </a:lnTo>
                <a:lnTo>
                  <a:pt x="3369" y="318"/>
                </a:lnTo>
                <a:lnTo>
                  <a:pt x="3370" y="318"/>
                </a:lnTo>
                <a:lnTo>
                  <a:pt x="3371" y="318"/>
                </a:lnTo>
                <a:lnTo>
                  <a:pt x="3372" y="318"/>
                </a:lnTo>
                <a:lnTo>
                  <a:pt x="3373" y="318"/>
                </a:lnTo>
                <a:lnTo>
                  <a:pt x="3374" y="318"/>
                </a:lnTo>
                <a:lnTo>
                  <a:pt x="3374" y="318"/>
                </a:lnTo>
                <a:lnTo>
                  <a:pt x="3375" y="318"/>
                </a:lnTo>
                <a:lnTo>
                  <a:pt x="3376" y="318"/>
                </a:lnTo>
                <a:lnTo>
                  <a:pt x="3377" y="318"/>
                </a:lnTo>
                <a:lnTo>
                  <a:pt x="3378" y="318"/>
                </a:lnTo>
                <a:lnTo>
                  <a:pt x="3379" y="318"/>
                </a:lnTo>
                <a:lnTo>
                  <a:pt x="3380" y="318"/>
                </a:lnTo>
                <a:lnTo>
                  <a:pt x="3381" y="318"/>
                </a:lnTo>
                <a:lnTo>
                  <a:pt x="3382" y="318"/>
                </a:lnTo>
                <a:lnTo>
                  <a:pt x="3383" y="318"/>
                </a:lnTo>
                <a:lnTo>
                  <a:pt x="3384" y="318"/>
                </a:lnTo>
                <a:lnTo>
                  <a:pt x="3385" y="318"/>
                </a:lnTo>
                <a:lnTo>
                  <a:pt x="3386" y="318"/>
                </a:lnTo>
                <a:lnTo>
                  <a:pt x="3387" y="318"/>
                </a:lnTo>
                <a:lnTo>
                  <a:pt x="3388" y="318"/>
                </a:lnTo>
                <a:lnTo>
                  <a:pt x="3389" y="318"/>
                </a:lnTo>
                <a:lnTo>
                  <a:pt x="3389" y="248"/>
                </a:lnTo>
                <a:lnTo>
                  <a:pt x="3390" y="248"/>
                </a:lnTo>
                <a:lnTo>
                  <a:pt x="3391" y="248"/>
                </a:lnTo>
                <a:lnTo>
                  <a:pt x="3392" y="248"/>
                </a:lnTo>
                <a:lnTo>
                  <a:pt x="3393" y="248"/>
                </a:lnTo>
                <a:lnTo>
                  <a:pt x="3394" y="248"/>
                </a:lnTo>
                <a:lnTo>
                  <a:pt x="3395" y="248"/>
                </a:lnTo>
                <a:lnTo>
                  <a:pt x="3396" y="248"/>
                </a:lnTo>
                <a:lnTo>
                  <a:pt x="3397" y="196"/>
                </a:lnTo>
                <a:lnTo>
                  <a:pt x="3398" y="200"/>
                </a:lnTo>
                <a:lnTo>
                  <a:pt x="3399" y="204"/>
                </a:lnTo>
                <a:lnTo>
                  <a:pt x="3400" y="207"/>
                </a:lnTo>
                <a:lnTo>
                  <a:pt x="3401" y="210"/>
                </a:lnTo>
                <a:lnTo>
                  <a:pt x="3402" y="212"/>
                </a:lnTo>
                <a:lnTo>
                  <a:pt x="3403" y="183"/>
                </a:lnTo>
                <a:lnTo>
                  <a:pt x="3403" y="161"/>
                </a:lnTo>
                <a:lnTo>
                  <a:pt x="3404" y="143"/>
                </a:lnTo>
                <a:lnTo>
                  <a:pt x="3405" y="143"/>
                </a:lnTo>
                <a:lnTo>
                  <a:pt x="3406" y="143"/>
                </a:lnTo>
                <a:lnTo>
                  <a:pt x="3407" y="143"/>
                </a:lnTo>
                <a:lnTo>
                  <a:pt x="3408" y="143"/>
                </a:lnTo>
                <a:lnTo>
                  <a:pt x="3409" y="143"/>
                </a:lnTo>
                <a:lnTo>
                  <a:pt x="3410" y="120"/>
                </a:lnTo>
                <a:lnTo>
                  <a:pt x="3411" y="111"/>
                </a:lnTo>
                <a:lnTo>
                  <a:pt x="3412" y="113"/>
                </a:lnTo>
                <a:lnTo>
                  <a:pt x="3413" y="115"/>
                </a:lnTo>
                <a:lnTo>
                  <a:pt x="3414" y="117"/>
                </a:lnTo>
                <a:lnTo>
                  <a:pt x="3415" y="119"/>
                </a:lnTo>
                <a:lnTo>
                  <a:pt x="3416" y="105"/>
                </a:lnTo>
                <a:lnTo>
                  <a:pt x="3417" y="93"/>
                </a:lnTo>
                <a:lnTo>
                  <a:pt x="3417" y="82"/>
                </a:lnTo>
                <a:lnTo>
                  <a:pt x="3418" y="71"/>
                </a:lnTo>
                <a:lnTo>
                  <a:pt x="3419" y="70"/>
                </a:lnTo>
                <a:lnTo>
                  <a:pt x="3420" y="54"/>
                </a:lnTo>
                <a:lnTo>
                  <a:pt x="3421" y="39"/>
                </a:lnTo>
                <a:lnTo>
                  <a:pt x="3422" y="25"/>
                </a:lnTo>
                <a:lnTo>
                  <a:pt x="3423" y="14"/>
                </a:lnTo>
                <a:lnTo>
                  <a:pt x="3424" y="8"/>
                </a:lnTo>
                <a:lnTo>
                  <a:pt x="3425" y="3"/>
                </a:lnTo>
                <a:lnTo>
                  <a:pt x="3426" y="1"/>
                </a:lnTo>
                <a:lnTo>
                  <a:pt x="3427" y="4"/>
                </a:lnTo>
                <a:lnTo>
                  <a:pt x="3428" y="4"/>
                </a:lnTo>
                <a:lnTo>
                  <a:pt x="3429" y="0"/>
                </a:lnTo>
                <a:lnTo>
                  <a:pt x="3430" y="3"/>
                </a:lnTo>
                <a:lnTo>
                  <a:pt x="3431" y="8"/>
                </a:lnTo>
                <a:lnTo>
                  <a:pt x="3431" y="13"/>
                </a:lnTo>
                <a:lnTo>
                  <a:pt x="3432" y="19"/>
                </a:lnTo>
                <a:lnTo>
                  <a:pt x="3433" y="25"/>
                </a:lnTo>
                <a:lnTo>
                  <a:pt x="3434" y="26"/>
                </a:lnTo>
                <a:lnTo>
                  <a:pt x="3435" y="37"/>
                </a:lnTo>
                <a:lnTo>
                  <a:pt x="3436" y="42"/>
                </a:lnTo>
                <a:lnTo>
                  <a:pt x="3437" y="46"/>
                </a:lnTo>
                <a:lnTo>
                  <a:pt x="3438" y="48"/>
                </a:lnTo>
                <a:lnTo>
                  <a:pt x="3439" y="51"/>
                </a:lnTo>
                <a:lnTo>
                  <a:pt x="3440" y="52"/>
                </a:lnTo>
                <a:lnTo>
                  <a:pt x="3441" y="54"/>
                </a:lnTo>
                <a:lnTo>
                  <a:pt x="3442" y="55"/>
                </a:lnTo>
                <a:lnTo>
                  <a:pt x="3443" y="55"/>
                </a:lnTo>
                <a:lnTo>
                  <a:pt x="3444" y="55"/>
                </a:lnTo>
                <a:lnTo>
                  <a:pt x="3445" y="63"/>
                </a:lnTo>
                <a:lnTo>
                  <a:pt x="3445" y="73"/>
                </a:lnTo>
                <a:lnTo>
                  <a:pt x="3446" y="83"/>
                </a:lnTo>
                <a:lnTo>
                  <a:pt x="3447" y="94"/>
                </a:lnTo>
                <a:lnTo>
                  <a:pt x="3448" y="106"/>
                </a:lnTo>
                <a:lnTo>
                  <a:pt x="3449" y="88"/>
                </a:lnTo>
                <a:lnTo>
                  <a:pt x="3450" y="73"/>
                </a:lnTo>
                <a:lnTo>
                  <a:pt x="3451" y="66"/>
                </a:lnTo>
                <a:lnTo>
                  <a:pt x="3452" y="79"/>
                </a:lnTo>
                <a:lnTo>
                  <a:pt x="3453" y="93"/>
                </a:lnTo>
                <a:lnTo>
                  <a:pt x="3454" y="108"/>
                </a:lnTo>
                <a:lnTo>
                  <a:pt x="3455" y="125"/>
                </a:lnTo>
                <a:lnTo>
                  <a:pt x="3456" y="145"/>
                </a:lnTo>
                <a:lnTo>
                  <a:pt x="3457" y="144"/>
                </a:lnTo>
                <a:lnTo>
                  <a:pt x="3458" y="143"/>
                </a:lnTo>
                <a:lnTo>
                  <a:pt x="3459" y="150"/>
                </a:lnTo>
                <a:lnTo>
                  <a:pt x="3460" y="170"/>
                </a:lnTo>
                <a:lnTo>
                  <a:pt x="3460" y="195"/>
                </a:lnTo>
                <a:lnTo>
                  <a:pt x="3461" y="229"/>
                </a:lnTo>
                <a:lnTo>
                  <a:pt x="3462" y="229"/>
                </a:lnTo>
                <a:lnTo>
                  <a:pt x="3463" y="229"/>
                </a:lnTo>
                <a:lnTo>
                  <a:pt x="3464" y="229"/>
                </a:lnTo>
                <a:lnTo>
                  <a:pt x="3465" y="229"/>
                </a:lnTo>
                <a:lnTo>
                  <a:pt x="3466" y="290"/>
                </a:lnTo>
                <a:lnTo>
                  <a:pt x="3467" y="289"/>
                </a:lnTo>
                <a:lnTo>
                  <a:pt x="3468" y="289"/>
                </a:lnTo>
                <a:lnTo>
                  <a:pt x="3469" y="288"/>
                </a:lnTo>
                <a:lnTo>
                  <a:pt x="3470" y="287"/>
                </a:lnTo>
                <a:lnTo>
                  <a:pt x="3471" y="286"/>
                </a:lnTo>
                <a:lnTo>
                  <a:pt x="3472" y="285"/>
                </a:lnTo>
                <a:lnTo>
                  <a:pt x="3473" y="284"/>
                </a:lnTo>
                <a:lnTo>
                  <a:pt x="3474" y="283"/>
                </a:lnTo>
                <a:lnTo>
                  <a:pt x="3474" y="318"/>
                </a:lnTo>
                <a:lnTo>
                  <a:pt x="3475" y="318"/>
                </a:lnTo>
                <a:lnTo>
                  <a:pt x="3476" y="318"/>
                </a:lnTo>
                <a:lnTo>
                  <a:pt x="3477" y="318"/>
                </a:lnTo>
                <a:lnTo>
                  <a:pt x="3478" y="318"/>
                </a:lnTo>
                <a:lnTo>
                  <a:pt x="3479" y="318"/>
                </a:lnTo>
                <a:lnTo>
                  <a:pt x="3480" y="318"/>
                </a:lnTo>
                <a:lnTo>
                  <a:pt x="3481" y="318"/>
                </a:lnTo>
                <a:lnTo>
                  <a:pt x="3482" y="318"/>
                </a:lnTo>
                <a:lnTo>
                  <a:pt x="3483" y="318"/>
                </a:lnTo>
                <a:lnTo>
                  <a:pt x="3484" y="318"/>
                </a:lnTo>
                <a:lnTo>
                  <a:pt x="3485" y="318"/>
                </a:lnTo>
                <a:lnTo>
                  <a:pt x="3486" y="318"/>
                </a:lnTo>
                <a:lnTo>
                  <a:pt x="3487" y="318"/>
                </a:lnTo>
                <a:lnTo>
                  <a:pt x="3488" y="318"/>
                </a:lnTo>
                <a:lnTo>
                  <a:pt x="3488" y="318"/>
                </a:lnTo>
                <a:lnTo>
                  <a:pt x="3489" y="318"/>
                </a:lnTo>
                <a:lnTo>
                  <a:pt x="3490" y="318"/>
                </a:lnTo>
                <a:lnTo>
                  <a:pt x="3491" y="318"/>
                </a:lnTo>
                <a:lnTo>
                  <a:pt x="3492" y="318"/>
                </a:lnTo>
                <a:lnTo>
                  <a:pt x="3493" y="318"/>
                </a:lnTo>
                <a:lnTo>
                  <a:pt x="3494" y="318"/>
                </a:lnTo>
                <a:lnTo>
                  <a:pt x="3495" y="318"/>
                </a:lnTo>
                <a:lnTo>
                  <a:pt x="3496" y="318"/>
                </a:lnTo>
                <a:lnTo>
                  <a:pt x="3497" y="318"/>
                </a:lnTo>
                <a:lnTo>
                  <a:pt x="3498" y="318"/>
                </a:lnTo>
                <a:lnTo>
                  <a:pt x="3499" y="318"/>
                </a:lnTo>
                <a:lnTo>
                  <a:pt x="3500" y="318"/>
                </a:lnTo>
                <a:lnTo>
                  <a:pt x="3501" y="318"/>
                </a:lnTo>
                <a:lnTo>
                  <a:pt x="3502" y="318"/>
                </a:lnTo>
                <a:lnTo>
                  <a:pt x="3502" y="318"/>
                </a:lnTo>
                <a:lnTo>
                  <a:pt x="3503" y="318"/>
                </a:lnTo>
                <a:lnTo>
                  <a:pt x="3504" y="318"/>
                </a:lnTo>
                <a:lnTo>
                  <a:pt x="3505" y="318"/>
                </a:lnTo>
                <a:lnTo>
                  <a:pt x="3506" y="318"/>
                </a:lnTo>
                <a:lnTo>
                  <a:pt x="3507" y="318"/>
                </a:lnTo>
                <a:lnTo>
                  <a:pt x="3508" y="318"/>
                </a:lnTo>
                <a:lnTo>
                  <a:pt x="3509" y="318"/>
                </a:lnTo>
                <a:lnTo>
                  <a:pt x="3510" y="318"/>
                </a:lnTo>
                <a:lnTo>
                  <a:pt x="3511" y="318"/>
                </a:lnTo>
                <a:lnTo>
                  <a:pt x="3512" y="318"/>
                </a:lnTo>
                <a:lnTo>
                  <a:pt x="3513" y="318"/>
                </a:lnTo>
                <a:lnTo>
                  <a:pt x="3514" y="318"/>
                </a:lnTo>
                <a:lnTo>
                  <a:pt x="3515" y="318"/>
                </a:lnTo>
                <a:lnTo>
                  <a:pt x="3516" y="318"/>
                </a:lnTo>
                <a:lnTo>
                  <a:pt x="3517" y="318"/>
                </a:lnTo>
                <a:lnTo>
                  <a:pt x="3517" y="318"/>
                </a:lnTo>
                <a:lnTo>
                  <a:pt x="3518" y="318"/>
                </a:lnTo>
                <a:lnTo>
                  <a:pt x="3519" y="318"/>
                </a:lnTo>
                <a:lnTo>
                  <a:pt x="3520" y="318"/>
                </a:lnTo>
                <a:lnTo>
                  <a:pt x="3521" y="318"/>
                </a:lnTo>
                <a:lnTo>
                  <a:pt x="3522" y="318"/>
                </a:lnTo>
                <a:lnTo>
                  <a:pt x="3523" y="318"/>
                </a:lnTo>
                <a:lnTo>
                  <a:pt x="3524" y="318"/>
                </a:lnTo>
                <a:lnTo>
                  <a:pt x="3525" y="318"/>
                </a:lnTo>
                <a:lnTo>
                  <a:pt x="3526" y="318"/>
                </a:lnTo>
                <a:lnTo>
                  <a:pt x="3527" y="318"/>
                </a:lnTo>
                <a:lnTo>
                  <a:pt x="3528" y="318"/>
                </a:lnTo>
                <a:lnTo>
                  <a:pt x="3529" y="318"/>
                </a:lnTo>
                <a:lnTo>
                  <a:pt x="3530" y="318"/>
                </a:lnTo>
                <a:lnTo>
                  <a:pt x="3531" y="318"/>
                </a:lnTo>
                <a:lnTo>
                  <a:pt x="3531" y="318"/>
                </a:lnTo>
                <a:lnTo>
                  <a:pt x="3532" y="318"/>
                </a:lnTo>
                <a:lnTo>
                  <a:pt x="3533" y="318"/>
                </a:lnTo>
                <a:lnTo>
                  <a:pt x="3534" y="318"/>
                </a:lnTo>
                <a:lnTo>
                  <a:pt x="3535" y="318"/>
                </a:lnTo>
                <a:lnTo>
                  <a:pt x="3536" y="318"/>
                </a:lnTo>
                <a:lnTo>
                  <a:pt x="3537" y="318"/>
                </a:lnTo>
                <a:lnTo>
                  <a:pt x="3538" y="318"/>
                </a:lnTo>
                <a:lnTo>
                  <a:pt x="3539" y="318"/>
                </a:lnTo>
                <a:lnTo>
                  <a:pt x="3540" y="318"/>
                </a:lnTo>
                <a:lnTo>
                  <a:pt x="3541" y="318"/>
                </a:lnTo>
                <a:lnTo>
                  <a:pt x="3542" y="318"/>
                </a:lnTo>
                <a:lnTo>
                  <a:pt x="3543" y="318"/>
                </a:lnTo>
                <a:lnTo>
                  <a:pt x="3544" y="318"/>
                </a:lnTo>
                <a:lnTo>
                  <a:pt x="3545" y="318"/>
                </a:lnTo>
                <a:lnTo>
                  <a:pt x="3545" y="318"/>
                </a:lnTo>
                <a:lnTo>
                  <a:pt x="3546" y="318"/>
                </a:lnTo>
                <a:lnTo>
                  <a:pt x="3547" y="318"/>
                </a:lnTo>
                <a:lnTo>
                  <a:pt x="3548" y="318"/>
                </a:lnTo>
                <a:lnTo>
                  <a:pt x="3549" y="318"/>
                </a:lnTo>
                <a:lnTo>
                  <a:pt x="3550" y="318"/>
                </a:lnTo>
                <a:lnTo>
                  <a:pt x="3551" y="318"/>
                </a:lnTo>
                <a:lnTo>
                  <a:pt x="3552" y="318"/>
                </a:lnTo>
                <a:lnTo>
                  <a:pt x="3553" y="318"/>
                </a:lnTo>
                <a:lnTo>
                  <a:pt x="3554" y="318"/>
                </a:lnTo>
                <a:lnTo>
                  <a:pt x="3555" y="318"/>
                </a:lnTo>
                <a:lnTo>
                  <a:pt x="3556" y="318"/>
                </a:lnTo>
                <a:lnTo>
                  <a:pt x="3557" y="318"/>
                </a:lnTo>
                <a:lnTo>
                  <a:pt x="3558" y="318"/>
                </a:lnTo>
                <a:lnTo>
                  <a:pt x="3559" y="318"/>
                </a:lnTo>
                <a:lnTo>
                  <a:pt x="3559" y="318"/>
                </a:lnTo>
                <a:lnTo>
                  <a:pt x="3560" y="318"/>
                </a:lnTo>
                <a:lnTo>
                  <a:pt x="3561" y="318"/>
                </a:lnTo>
                <a:lnTo>
                  <a:pt x="3562" y="318"/>
                </a:lnTo>
                <a:lnTo>
                  <a:pt x="3563" y="318"/>
                </a:lnTo>
                <a:lnTo>
                  <a:pt x="3564" y="318"/>
                </a:lnTo>
                <a:lnTo>
                  <a:pt x="3565" y="318"/>
                </a:lnTo>
                <a:lnTo>
                  <a:pt x="3566" y="318"/>
                </a:lnTo>
                <a:lnTo>
                  <a:pt x="3567" y="318"/>
                </a:lnTo>
                <a:lnTo>
                  <a:pt x="3568" y="318"/>
                </a:lnTo>
                <a:lnTo>
                  <a:pt x="3569" y="318"/>
                </a:lnTo>
                <a:lnTo>
                  <a:pt x="3570" y="318"/>
                </a:lnTo>
                <a:lnTo>
                  <a:pt x="3571" y="318"/>
                </a:lnTo>
                <a:lnTo>
                  <a:pt x="3572" y="318"/>
                </a:lnTo>
                <a:lnTo>
                  <a:pt x="3573" y="318"/>
                </a:lnTo>
                <a:lnTo>
                  <a:pt x="3573" y="318"/>
                </a:lnTo>
                <a:lnTo>
                  <a:pt x="3574" y="318"/>
                </a:lnTo>
                <a:lnTo>
                  <a:pt x="3575" y="318"/>
                </a:lnTo>
                <a:lnTo>
                  <a:pt x="3576" y="318"/>
                </a:lnTo>
                <a:lnTo>
                  <a:pt x="3577" y="318"/>
                </a:lnTo>
                <a:lnTo>
                  <a:pt x="3578" y="318"/>
                </a:lnTo>
                <a:lnTo>
                  <a:pt x="3579" y="318"/>
                </a:lnTo>
                <a:lnTo>
                  <a:pt x="3580" y="318"/>
                </a:lnTo>
                <a:lnTo>
                  <a:pt x="3581" y="318"/>
                </a:lnTo>
                <a:lnTo>
                  <a:pt x="3582" y="318"/>
                </a:lnTo>
                <a:lnTo>
                  <a:pt x="3583" y="318"/>
                </a:lnTo>
                <a:lnTo>
                  <a:pt x="3584" y="318"/>
                </a:lnTo>
                <a:lnTo>
                  <a:pt x="3585" y="318"/>
                </a:lnTo>
                <a:lnTo>
                  <a:pt x="3586" y="318"/>
                </a:lnTo>
                <a:lnTo>
                  <a:pt x="3587" y="318"/>
                </a:lnTo>
                <a:lnTo>
                  <a:pt x="3588" y="318"/>
                </a:lnTo>
                <a:lnTo>
                  <a:pt x="3588" y="318"/>
                </a:lnTo>
                <a:lnTo>
                  <a:pt x="3589" y="318"/>
                </a:lnTo>
                <a:lnTo>
                  <a:pt x="3590" y="318"/>
                </a:lnTo>
                <a:lnTo>
                  <a:pt x="3591" y="318"/>
                </a:lnTo>
                <a:lnTo>
                  <a:pt x="3592" y="318"/>
                </a:lnTo>
                <a:lnTo>
                  <a:pt x="3593" y="318"/>
                </a:lnTo>
                <a:lnTo>
                  <a:pt x="3594" y="318"/>
                </a:lnTo>
                <a:lnTo>
                  <a:pt x="3595" y="318"/>
                </a:lnTo>
                <a:lnTo>
                  <a:pt x="3596" y="318"/>
                </a:lnTo>
                <a:lnTo>
                  <a:pt x="3597" y="318"/>
                </a:lnTo>
                <a:lnTo>
                  <a:pt x="3598" y="318"/>
                </a:lnTo>
                <a:lnTo>
                  <a:pt x="3599" y="318"/>
                </a:lnTo>
                <a:lnTo>
                  <a:pt x="3600" y="318"/>
                </a:lnTo>
                <a:lnTo>
                  <a:pt x="3601" y="318"/>
                </a:lnTo>
                <a:lnTo>
                  <a:pt x="3602" y="318"/>
                </a:lnTo>
                <a:lnTo>
                  <a:pt x="3602" y="318"/>
                </a:lnTo>
                <a:lnTo>
                  <a:pt x="3603" y="318"/>
                </a:lnTo>
                <a:lnTo>
                  <a:pt x="3604" y="318"/>
                </a:lnTo>
                <a:lnTo>
                  <a:pt x="3605" y="318"/>
                </a:lnTo>
                <a:lnTo>
                  <a:pt x="3606" y="318"/>
                </a:lnTo>
                <a:lnTo>
                  <a:pt x="3607" y="318"/>
                </a:lnTo>
                <a:lnTo>
                  <a:pt x="3608" y="318"/>
                </a:lnTo>
                <a:lnTo>
                  <a:pt x="3609" y="318"/>
                </a:lnTo>
                <a:lnTo>
                  <a:pt x="3610" y="318"/>
                </a:lnTo>
                <a:lnTo>
                  <a:pt x="3611" y="318"/>
                </a:lnTo>
                <a:lnTo>
                  <a:pt x="3612" y="318"/>
                </a:lnTo>
                <a:lnTo>
                  <a:pt x="3613" y="318"/>
                </a:lnTo>
                <a:lnTo>
                  <a:pt x="3614" y="318"/>
                </a:lnTo>
                <a:lnTo>
                  <a:pt x="3615" y="318"/>
                </a:lnTo>
                <a:lnTo>
                  <a:pt x="3616" y="318"/>
                </a:lnTo>
                <a:lnTo>
                  <a:pt x="3616" y="318"/>
                </a:lnTo>
                <a:lnTo>
                  <a:pt x="3617" y="318"/>
                </a:lnTo>
                <a:lnTo>
                  <a:pt x="3618" y="318"/>
                </a:lnTo>
                <a:lnTo>
                  <a:pt x="3619" y="318"/>
                </a:lnTo>
                <a:lnTo>
                  <a:pt x="3620" y="318"/>
                </a:lnTo>
                <a:lnTo>
                  <a:pt x="3621" y="318"/>
                </a:lnTo>
                <a:lnTo>
                  <a:pt x="3622" y="318"/>
                </a:lnTo>
                <a:lnTo>
                  <a:pt x="3623" y="318"/>
                </a:lnTo>
                <a:lnTo>
                  <a:pt x="3624" y="318"/>
                </a:lnTo>
                <a:lnTo>
                  <a:pt x="3625" y="318"/>
                </a:lnTo>
                <a:lnTo>
                  <a:pt x="3626" y="318"/>
                </a:lnTo>
                <a:lnTo>
                  <a:pt x="3627" y="318"/>
                </a:lnTo>
                <a:lnTo>
                  <a:pt x="3628" y="318"/>
                </a:lnTo>
                <a:lnTo>
                  <a:pt x="3629" y="318"/>
                </a:lnTo>
                <a:lnTo>
                  <a:pt x="3630" y="318"/>
                </a:lnTo>
                <a:lnTo>
                  <a:pt x="3630" y="318"/>
                </a:lnTo>
                <a:lnTo>
                  <a:pt x="3631" y="318"/>
                </a:lnTo>
                <a:lnTo>
                  <a:pt x="3632" y="318"/>
                </a:lnTo>
                <a:lnTo>
                  <a:pt x="3633" y="318"/>
                </a:lnTo>
                <a:lnTo>
                  <a:pt x="3634" y="318"/>
                </a:lnTo>
                <a:lnTo>
                  <a:pt x="3635" y="318"/>
                </a:lnTo>
                <a:lnTo>
                  <a:pt x="3636" y="318"/>
                </a:lnTo>
                <a:lnTo>
                  <a:pt x="3637" y="318"/>
                </a:lnTo>
                <a:lnTo>
                  <a:pt x="3638" y="318"/>
                </a:lnTo>
                <a:lnTo>
                  <a:pt x="3639" y="318"/>
                </a:lnTo>
                <a:lnTo>
                  <a:pt x="3640" y="318"/>
                </a:lnTo>
                <a:lnTo>
                  <a:pt x="3641" y="318"/>
                </a:lnTo>
                <a:lnTo>
                  <a:pt x="3642" y="318"/>
                </a:lnTo>
                <a:lnTo>
                  <a:pt x="3643" y="318"/>
                </a:lnTo>
                <a:lnTo>
                  <a:pt x="3644" y="318"/>
                </a:lnTo>
                <a:lnTo>
                  <a:pt x="3645" y="318"/>
                </a:lnTo>
                <a:lnTo>
                  <a:pt x="3646" y="318"/>
                </a:lnTo>
                <a:lnTo>
                  <a:pt x="3647" y="318"/>
                </a:lnTo>
                <a:lnTo>
                  <a:pt x="3648" y="318"/>
                </a:lnTo>
                <a:lnTo>
                  <a:pt x="3648" y="318"/>
                </a:lnTo>
                <a:lnTo>
                  <a:pt x="3649" y="318"/>
                </a:lnTo>
                <a:lnTo>
                  <a:pt x="3650" y="318"/>
                </a:lnTo>
                <a:lnTo>
                  <a:pt x="3651" y="318"/>
                </a:lnTo>
                <a:lnTo>
                  <a:pt x="3652" y="318"/>
                </a:lnTo>
                <a:lnTo>
                  <a:pt x="3653" y="318"/>
                </a:lnTo>
                <a:lnTo>
                  <a:pt x="3654" y="318"/>
                </a:lnTo>
                <a:lnTo>
                  <a:pt x="3655" y="318"/>
                </a:lnTo>
                <a:lnTo>
                  <a:pt x="3656" y="318"/>
                </a:lnTo>
                <a:lnTo>
                  <a:pt x="3657" y="318"/>
                </a:lnTo>
                <a:lnTo>
                  <a:pt x="3658" y="318"/>
                </a:lnTo>
                <a:lnTo>
                  <a:pt x="3659" y="318"/>
                </a:lnTo>
                <a:lnTo>
                  <a:pt x="3660" y="318"/>
                </a:lnTo>
                <a:lnTo>
                  <a:pt x="3661" y="318"/>
                </a:lnTo>
                <a:lnTo>
                  <a:pt x="3662" y="318"/>
                </a:lnTo>
                <a:lnTo>
                  <a:pt x="3662" y="318"/>
                </a:lnTo>
                <a:lnTo>
                  <a:pt x="3663" y="318"/>
                </a:lnTo>
                <a:lnTo>
                  <a:pt x="3664" y="318"/>
                </a:lnTo>
                <a:lnTo>
                  <a:pt x="3665" y="318"/>
                </a:lnTo>
                <a:lnTo>
                  <a:pt x="3666" y="318"/>
                </a:lnTo>
                <a:lnTo>
                  <a:pt x="3667" y="318"/>
                </a:lnTo>
                <a:lnTo>
                  <a:pt x="3668" y="318"/>
                </a:lnTo>
                <a:lnTo>
                  <a:pt x="3669" y="318"/>
                </a:lnTo>
                <a:lnTo>
                  <a:pt x="3670" y="318"/>
                </a:lnTo>
                <a:lnTo>
                  <a:pt x="3671" y="318"/>
                </a:lnTo>
                <a:lnTo>
                  <a:pt x="3672" y="318"/>
                </a:lnTo>
                <a:lnTo>
                  <a:pt x="3673" y="318"/>
                </a:lnTo>
                <a:lnTo>
                  <a:pt x="3674" y="318"/>
                </a:lnTo>
                <a:lnTo>
                  <a:pt x="3675" y="318"/>
                </a:lnTo>
                <a:lnTo>
                  <a:pt x="3676" y="318"/>
                </a:lnTo>
                <a:lnTo>
                  <a:pt x="3677" y="318"/>
                </a:lnTo>
                <a:lnTo>
                  <a:pt x="3677" y="318"/>
                </a:lnTo>
                <a:lnTo>
                  <a:pt x="3678" y="318"/>
                </a:lnTo>
                <a:lnTo>
                  <a:pt x="3679" y="318"/>
                </a:lnTo>
                <a:lnTo>
                  <a:pt x="3680" y="318"/>
                </a:lnTo>
                <a:lnTo>
                  <a:pt x="3681" y="318"/>
                </a:lnTo>
                <a:lnTo>
                  <a:pt x="3682" y="318"/>
                </a:lnTo>
                <a:lnTo>
                  <a:pt x="3683" y="318"/>
                </a:lnTo>
                <a:lnTo>
                  <a:pt x="3684" y="318"/>
                </a:lnTo>
                <a:lnTo>
                  <a:pt x="3685" y="318"/>
                </a:lnTo>
                <a:lnTo>
                  <a:pt x="3686" y="318"/>
                </a:lnTo>
                <a:lnTo>
                  <a:pt x="3687" y="318"/>
                </a:lnTo>
                <a:lnTo>
                  <a:pt x="3688" y="318"/>
                </a:lnTo>
                <a:lnTo>
                  <a:pt x="3689" y="318"/>
                </a:lnTo>
                <a:lnTo>
                  <a:pt x="3690" y="318"/>
                </a:lnTo>
                <a:lnTo>
                  <a:pt x="3691" y="318"/>
                </a:lnTo>
                <a:lnTo>
                  <a:pt x="3691" y="318"/>
                </a:lnTo>
                <a:lnTo>
                  <a:pt x="3692" y="318"/>
                </a:lnTo>
                <a:lnTo>
                  <a:pt x="3693" y="318"/>
                </a:lnTo>
                <a:lnTo>
                  <a:pt x="3694" y="318"/>
                </a:lnTo>
                <a:lnTo>
                  <a:pt x="3695" y="318"/>
                </a:lnTo>
                <a:lnTo>
                  <a:pt x="3696" y="318"/>
                </a:lnTo>
                <a:lnTo>
                  <a:pt x="3697" y="318"/>
                </a:lnTo>
                <a:lnTo>
                  <a:pt x="3698" y="318"/>
                </a:lnTo>
                <a:lnTo>
                  <a:pt x="3699" y="318"/>
                </a:lnTo>
                <a:lnTo>
                  <a:pt x="3700" y="318"/>
                </a:lnTo>
                <a:lnTo>
                  <a:pt x="3701" y="318"/>
                </a:lnTo>
                <a:lnTo>
                  <a:pt x="3702" y="318"/>
                </a:lnTo>
                <a:lnTo>
                  <a:pt x="3703" y="318"/>
                </a:lnTo>
                <a:lnTo>
                  <a:pt x="3704" y="318"/>
                </a:lnTo>
                <a:lnTo>
                  <a:pt x="3705" y="318"/>
                </a:lnTo>
                <a:lnTo>
                  <a:pt x="3705" y="318"/>
                </a:lnTo>
                <a:lnTo>
                  <a:pt x="3706" y="318"/>
                </a:lnTo>
                <a:lnTo>
                  <a:pt x="3707" y="318"/>
                </a:lnTo>
                <a:lnTo>
                  <a:pt x="3708" y="318"/>
                </a:lnTo>
                <a:lnTo>
                  <a:pt x="3709" y="318"/>
                </a:lnTo>
                <a:lnTo>
                  <a:pt x="3710" y="318"/>
                </a:lnTo>
                <a:lnTo>
                  <a:pt x="3711" y="318"/>
                </a:lnTo>
                <a:lnTo>
                  <a:pt x="3712" y="318"/>
                </a:lnTo>
                <a:lnTo>
                  <a:pt x="3713" y="318"/>
                </a:lnTo>
                <a:lnTo>
                  <a:pt x="3714" y="318"/>
                </a:lnTo>
                <a:lnTo>
                  <a:pt x="3715" y="318"/>
                </a:lnTo>
                <a:lnTo>
                  <a:pt x="3716" y="318"/>
                </a:lnTo>
                <a:lnTo>
                  <a:pt x="3717" y="318"/>
                </a:lnTo>
                <a:lnTo>
                  <a:pt x="3718" y="318"/>
                </a:lnTo>
                <a:lnTo>
                  <a:pt x="3719" y="318"/>
                </a:lnTo>
                <a:lnTo>
                  <a:pt x="3719" y="318"/>
                </a:lnTo>
                <a:lnTo>
                  <a:pt x="3720" y="318"/>
                </a:lnTo>
                <a:lnTo>
                  <a:pt x="3721" y="318"/>
                </a:lnTo>
                <a:lnTo>
                  <a:pt x="3722" y="318"/>
                </a:lnTo>
                <a:lnTo>
                  <a:pt x="3723" y="318"/>
                </a:lnTo>
                <a:lnTo>
                  <a:pt x="3724" y="318"/>
                </a:lnTo>
                <a:lnTo>
                  <a:pt x="3725" y="318"/>
                </a:lnTo>
                <a:lnTo>
                  <a:pt x="3726" y="318"/>
                </a:lnTo>
                <a:lnTo>
                  <a:pt x="3727" y="318"/>
                </a:lnTo>
                <a:lnTo>
                  <a:pt x="3728" y="318"/>
                </a:lnTo>
                <a:lnTo>
                  <a:pt x="3729" y="318"/>
                </a:lnTo>
                <a:lnTo>
                  <a:pt x="3730" y="318"/>
                </a:lnTo>
                <a:lnTo>
                  <a:pt x="3731" y="318"/>
                </a:lnTo>
                <a:lnTo>
                  <a:pt x="3732" y="318"/>
                </a:lnTo>
                <a:lnTo>
                  <a:pt x="3733" y="318"/>
                </a:lnTo>
                <a:lnTo>
                  <a:pt x="3733" y="318"/>
                </a:lnTo>
                <a:lnTo>
                  <a:pt x="3734" y="318"/>
                </a:lnTo>
                <a:lnTo>
                  <a:pt x="3735" y="318"/>
                </a:lnTo>
                <a:lnTo>
                  <a:pt x="3736" y="318"/>
                </a:lnTo>
                <a:lnTo>
                  <a:pt x="3737" y="318"/>
                </a:lnTo>
                <a:lnTo>
                  <a:pt x="3738" y="318"/>
                </a:lnTo>
                <a:lnTo>
                  <a:pt x="3739" y="318"/>
                </a:lnTo>
                <a:lnTo>
                  <a:pt x="3740" y="318"/>
                </a:lnTo>
                <a:lnTo>
                  <a:pt x="3741" y="318"/>
                </a:lnTo>
                <a:lnTo>
                  <a:pt x="3742" y="318"/>
                </a:lnTo>
                <a:lnTo>
                  <a:pt x="3743" y="318"/>
                </a:lnTo>
                <a:lnTo>
                  <a:pt x="3744" y="318"/>
                </a:lnTo>
                <a:lnTo>
                  <a:pt x="3745" y="318"/>
                </a:lnTo>
                <a:lnTo>
                  <a:pt x="3746" y="318"/>
                </a:lnTo>
                <a:lnTo>
                  <a:pt x="3747" y="318"/>
                </a:lnTo>
                <a:lnTo>
                  <a:pt x="3748" y="318"/>
                </a:lnTo>
                <a:lnTo>
                  <a:pt x="3748" y="318"/>
                </a:lnTo>
                <a:lnTo>
                  <a:pt x="3749" y="318"/>
                </a:lnTo>
                <a:lnTo>
                  <a:pt x="3750" y="318"/>
                </a:lnTo>
                <a:lnTo>
                  <a:pt x="3751" y="318"/>
                </a:lnTo>
                <a:lnTo>
                  <a:pt x="3752" y="318"/>
                </a:lnTo>
                <a:lnTo>
                  <a:pt x="3753" y="318"/>
                </a:lnTo>
                <a:lnTo>
                  <a:pt x="3754" y="318"/>
                </a:lnTo>
                <a:lnTo>
                  <a:pt x="3755" y="318"/>
                </a:lnTo>
                <a:lnTo>
                  <a:pt x="3756" y="318"/>
                </a:lnTo>
                <a:lnTo>
                  <a:pt x="3757" y="318"/>
                </a:lnTo>
                <a:lnTo>
                  <a:pt x="3758" y="318"/>
                </a:lnTo>
                <a:lnTo>
                  <a:pt x="3759" y="318"/>
                </a:lnTo>
                <a:lnTo>
                  <a:pt x="3760" y="318"/>
                </a:lnTo>
                <a:lnTo>
                  <a:pt x="3761" y="318"/>
                </a:lnTo>
                <a:lnTo>
                  <a:pt x="3762" y="318"/>
                </a:lnTo>
                <a:lnTo>
                  <a:pt x="3762" y="318"/>
                </a:lnTo>
                <a:lnTo>
                  <a:pt x="3763" y="318"/>
                </a:lnTo>
                <a:lnTo>
                  <a:pt x="3764" y="318"/>
                </a:lnTo>
                <a:lnTo>
                  <a:pt x="3765" y="318"/>
                </a:lnTo>
                <a:lnTo>
                  <a:pt x="3766" y="318"/>
                </a:lnTo>
                <a:lnTo>
                  <a:pt x="3767" y="318"/>
                </a:lnTo>
                <a:lnTo>
                  <a:pt x="3768" y="318"/>
                </a:lnTo>
                <a:lnTo>
                  <a:pt x="3769" y="318"/>
                </a:lnTo>
                <a:lnTo>
                  <a:pt x="3770" y="318"/>
                </a:lnTo>
                <a:lnTo>
                  <a:pt x="3771" y="318"/>
                </a:lnTo>
                <a:lnTo>
                  <a:pt x="3772" y="318"/>
                </a:lnTo>
                <a:lnTo>
                  <a:pt x="3773" y="318"/>
                </a:lnTo>
                <a:lnTo>
                  <a:pt x="3774" y="318"/>
                </a:lnTo>
                <a:lnTo>
                  <a:pt x="3775" y="318"/>
                </a:lnTo>
                <a:lnTo>
                  <a:pt x="3776" y="318"/>
                </a:lnTo>
                <a:lnTo>
                  <a:pt x="3776" y="318"/>
                </a:lnTo>
                <a:lnTo>
                  <a:pt x="3777" y="318"/>
                </a:lnTo>
                <a:lnTo>
                  <a:pt x="3778" y="318"/>
                </a:lnTo>
                <a:lnTo>
                  <a:pt x="3779" y="318"/>
                </a:lnTo>
                <a:lnTo>
                  <a:pt x="3780" y="318"/>
                </a:lnTo>
                <a:lnTo>
                  <a:pt x="3781" y="318"/>
                </a:lnTo>
                <a:lnTo>
                  <a:pt x="3782" y="318"/>
                </a:lnTo>
                <a:lnTo>
                  <a:pt x="3783" y="318"/>
                </a:lnTo>
                <a:lnTo>
                  <a:pt x="3784" y="318"/>
                </a:lnTo>
                <a:lnTo>
                  <a:pt x="3785" y="318"/>
                </a:lnTo>
                <a:lnTo>
                  <a:pt x="3786" y="318"/>
                </a:lnTo>
                <a:lnTo>
                  <a:pt x="3787" y="318"/>
                </a:lnTo>
                <a:lnTo>
                  <a:pt x="3788" y="318"/>
                </a:lnTo>
                <a:lnTo>
                  <a:pt x="3789" y="318"/>
                </a:lnTo>
                <a:lnTo>
                  <a:pt x="3790" y="318"/>
                </a:lnTo>
                <a:lnTo>
                  <a:pt x="3790" y="318"/>
                </a:lnTo>
                <a:lnTo>
                  <a:pt x="3791" y="318"/>
                </a:lnTo>
                <a:lnTo>
                  <a:pt x="3792" y="318"/>
                </a:lnTo>
                <a:lnTo>
                  <a:pt x="3793" y="318"/>
                </a:lnTo>
                <a:lnTo>
                  <a:pt x="3794" y="318"/>
                </a:lnTo>
                <a:lnTo>
                  <a:pt x="3795" y="318"/>
                </a:lnTo>
                <a:lnTo>
                  <a:pt x="3796" y="318"/>
                </a:lnTo>
                <a:lnTo>
                  <a:pt x="3797" y="318"/>
                </a:lnTo>
                <a:lnTo>
                  <a:pt x="3798" y="318"/>
                </a:lnTo>
                <a:lnTo>
                  <a:pt x="3799" y="318"/>
                </a:lnTo>
                <a:lnTo>
                  <a:pt x="3800" y="318"/>
                </a:lnTo>
                <a:lnTo>
                  <a:pt x="3801" y="318"/>
                </a:lnTo>
                <a:lnTo>
                  <a:pt x="3802" y="318"/>
                </a:lnTo>
                <a:lnTo>
                  <a:pt x="3803" y="318"/>
                </a:lnTo>
                <a:lnTo>
                  <a:pt x="3804" y="318"/>
                </a:lnTo>
                <a:lnTo>
                  <a:pt x="3804" y="318"/>
                </a:lnTo>
                <a:lnTo>
                  <a:pt x="3805" y="318"/>
                </a:lnTo>
                <a:lnTo>
                  <a:pt x="3806" y="318"/>
                </a:lnTo>
                <a:lnTo>
                  <a:pt x="3807" y="318"/>
                </a:lnTo>
                <a:lnTo>
                  <a:pt x="3808" y="318"/>
                </a:lnTo>
                <a:lnTo>
                  <a:pt x="3809" y="318"/>
                </a:lnTo>
                <a:lnTo>
                  <a:pt x="3810" y="318"/>
                </a:lnTo>
                <a:lnTo>
                  <a:pt x="3811" y="318"/>
                </a:lnTo>
                <a:lnTo>
                  <a:pt x="3812" y="318"/>
                </a:lnTo>
                <a:lnTo>
                  <a:pt x="3813" y="318"/>
                </a:lnTo>
                <a:lnTo>
                  <a:pt x="3814" y="318"/>
                </a:lnTo>
                <a:lnTo>
                  <a:pt x="3815" y="318"/>
                </a:lnTo>
                <a:lnTo>
                  <a:pt x="3816" y="318"/>
                </a:lnTo>
                <a:lnTo>
                  <a:pt x="3817" y="318"/>
                </a:lnTo>
                <a:lnTo>
                  <a:pt x="3818" y="318"/>
                </a:lnTo>
                <a:lnTo>
                  <a:pt x="3819" y="318"/>
                </a:lnTo>
                <a:lnTo>
                  <a:pt x="3819" y="318"/>
                </a:lnTo>
                <a:lnTo>
                  <a:pt x="3820" y="318"/>
                </a:lnTo>
                <a:lnTo>
                  <a:pt x="3821" y="318"/>
                </a:lnTo>
                <a:lnTo>
                  <a:pt x="3822" y="318"/>
                </a:lnTo>
                <a:lnTo>
                  <a:pt x="3823" y="318"/>
                </a:lnTo>
                <a:lnTo>
                  <a:pt x="3824" y="318"/>
                </a:lnTo>
                <a:lnTo>
                  <a:pt x="3825" y="318"/>
                </a:lnTo>
                <a:lnTo>
                  <a:pt x="3826" y="318"/>
                </a:lnTo>
                <a:lnTo>
                  <a:pt x="3827" y="318"/>
                </a:lnTo>
                <a:lnTo>
                  <a:pt x="3828" y="318"/>
                </a:lnTo>
                <a:lnTo>
                  <a:pt x="3829" y="318"/>
                </a:lnTo>
                <a:lnTo>
                  <a:pt x="3830" y="318"/>
                </a:lnTo>
                <a:lnTo>
                  <a:pt x="3831" y="318"/>
                </a:lnTo>
                <a:lnTo>
                  <a:pt x="3832" y="318"/>
                </a:lnTo>
                <a:lnTo>
                  <a:pt x="3833" y="318"/>
                </a:lnTo>
                <a:lnTo>
                  <a:pt x="3833" y="318"/>
                </a:lnTo>
                <a:lnTo>
                  <a:pt x="3834" y="318"/>
                </a:lnTo>
                <a:lnTo>
                  <a:pt x="3835" y="318"/>
                </a:lnTo>
                <a:lnTo>
                  <a:pt x="3836" y="318"/>
                </a:lnTo>
                <a:lnTo>
                  <a:pt x="3837" y="318"/>
                </a:lnTo>
                <a:lnTo>
                  <a:pt x="3838" y="318"/>
                </a:lnTo>
                <a:lnTo>
                  <a:pt x="3839" y="318"/>
                </a:lnTo>
                <a:lnTo>
                  <a:pt x="3840" y="318"/>
                </a:lnTo>
                <a:lnTo>
                  <a:pt x="3841" y="318"/>
                </a:lnTo>
                <a:lnTo>
                  <a:pt x="3842" y="318"/>
                </a:lnTo>
                <a:lnTo>
                  <a:pt x="3843" y="318"/>
                </a:lnTo>
                <a:lnTo>
                  <a:pt x="3844" y="318"/>
                </a:lnTo>
                <a:lnTo>
                  <a:pt x="3845" y="318"/>
                </a:lnTo>
                <a:lnTo>
                  <a:pt x="3846" y="318"/>
                </a:lnTo>
                <a:lnTo>
                  <a:pt x="3847" y="318"/>
                </a:lnTo>
                <a:lnTo>
                  <a:pt x="3847" y="318"/>
                </a:lnTo>
                <a:lnTo>
                  <a:pt x="3848" y="318"/>
                </a:lnTo>
                <a:lnTo>
                  <a:pt x="3849" y="318"/>
                </a:lnTo>
                <a:lnTo>
                  <a:pt x="3850" y="318"/>
                </a:lnTo>
                <a:lnTo>
                  <a:pt x="3851" y="318"/>
                </a:lnTo>
                <a:lnTo>
                  <a:pt x="3852" y="318"/>
                </a:lnTo>
                <a:lnTo>
                  <a:pt x="3853" y="318"/>
                </a:lnTo>
                <a:lnTo>
                  <a:pt x="3854" y="318"/>
                </a:lnTo>
                <a:lnTo>
                  <a:pt x="3855" y="318"/>
                </a:lnTo>
                <a:lnTo>
                  <a:pt x="3856" y="318"/>
                </a:lnTo>
                <a:lnTo>
                  <a:pt x="3857" y="318"/>
                </a:lnTo>
                <a:lnTo>
                  <a:pt x="3858" y="318"/>
                </a:lnTo>
                <a:lnTo>
                  <a:pt x="3859" y="318"/>
                </a:lnTo>
                <a:lnTo>
                  <a:pt x="3860" y="318"/>
                </a:lnTo>
                <a:lnTo>
                  <a:pt x="3861" y="318"/>
                </a:lnTo>
                <a:lnTo>
                  <a:pt x="3861" y="318"/>
                </a:lnTo>
                <a:lnTo>
                  <a:pt x="3862" y="318"/>
                </a:lnTo>
                <a:lnTo>
                  <a:pt x="3863" y="318"/>
                </a:lnTo>
                <a:lnTo>
                  <a:pt x="3864" y="318"/>
                </a:lnTo>
                <a:lnTo>
                  <a:pt x="3865" y="318"/>
                </a:lnTo>
                <a:lnTo>
                  <a:pt x="3866" y="318"/>
                </a:lnTo>
                <a:lnTo>
                  <a:pt x="3867" y="318"/>
                </a:lnTo>
                <a:lnTo>
                  <a:pt x="3868" y="318"/>
                </a:lnTo>
                <a:lnTo>
                  <a:pt x="3869" y="318"/>
                </a:lnTo>
                <a:lnTo>
                  <a:pt x="3870" y="318"/>
                </a:lnTo>
                <a:lnTo>
                  <a:pt x="3871" y="318"/>
                </a:lnTo>
                <a:lnTo>
                  <a:pt x="3872" y="318"/>
                </a:lnTo>
                <a:lnTo>
                  <a:pt x="3873" y="318"/>
                </a:lnTo>
                <a:lnTo>
                  <a:pt x="3874" y="318"/>
                </a:lnTo>
                <a:lnTo>
                  <a:pt x="3875" y="318"/>
                </a:lnTo>
                <a:lnTo>
                  <a:pt x="3875" y="318"/>
                </a:lnTo>
                <a:lnTo>
                  <a:pt x="3876" y="318"/>
                </a:lnTo>
                <a:lnTo>
                  <a:pt x="3877" y="318"/>
                </a:lnTo>
                <a:lnTo>
                  <a:pt x="3878" y="318"/>
                </a:lnTo>
                <a:lnTo>
                  <a:pt x="3879" y="318"/>
                </a:lnTo>
                <a:lnTo>
                  <a:pt x="3880" y="318"/>
                </a:lnTo>
                <a:lnTo>
                  <a:pt x="3881" y="318"/>
                </a:lnTo>
                <a:lnTo>
                  <a:pt x="3882" y="318"/>
                </a:lnTo>
                <a:lnTo>
                  <a:pt x="3883" y="318"/>
                </a:lnTo>
                <a:lnTo>
                  <a:pt x="3884" y="318"/>
                </a:lnTo>
                <a:lnTo>
                  <a:pt x="3885" y="318"/>
                </a:lnTo>
                <a:lnTo>
                  <a:pt x="3886" y="318"/>
                </a:lnTo>
                <a:lnTo>
                  <a:pt x="3887" y="318"/>
                </a:lnTo>
                <a:lnTo>
                  <a:pt x="3888" y="318"/>
                </a:lnTo>
                <a:lnTo>
                  <a:pt x="3889" y="318"/>
                </a:lnTo>
                <a:lnTo>
                  <a:pt x="3890" y="318"/>
                </a:lnTo>
                <a:lnTo>
                  <a:pt x="3890" y="318"/>
                </a:lnTo>
                <a:lnTo>
                  <a:pt x="3891" y="318"/>
                </a:lnTo>
                <a:lnTo>
                  <a:pt x="3892" y="318"/>
                </a:lnTo>
                <a:lnTo>
                  <a:pt x="3893" y="318"/>
                </a:lnTo>
                <a:lnTo>
                  <a:pt x="3894" y="318"/>
                </a:lnTo>
                <a:lnTo>
                  <a:pt x="3895" y="318"/>
                </a:lnTo>
                <a:lnTo>
                  <a:pt x="3896" y="318"/>
                </a:lnTo>
                <a:lnTo>
                  <a:pt x="3897" y="318"/>
                </a:lnTo>
                <a:lnTo>
                  <a:pt x="3898" y="318"/>
                </a:lnTo>
                <a:lnTo>
                  <a:pt x="3899" y="318"/>
                </a:lnTo>
                <a:lnTo>
                  <a:pt x="3900" y="318"/>
                </a:lnTo>
                <a:lnTo>
                  <a:pt x="3901" y="318"/>
                </a:lnTo>
                <a:lnTo>
                  <a:pt x="3902" y="318"/>
                </a:lnTo>
                <a:lnTo>
                  <a:pt x="3903" y="318"/>
                </a:lnTo>
                <a:lnTo>
                  <a:pt x="3904" y="318"/>
                </a:lnTo>
                <a:lnTo>
                  <a:pt x="3904" y="318"/>
                </a:lnTo>
                <a:lnTo>
                  <a:pt x="3905" y="318"/>
                </a:lnTo>
                <a:lnTo>
                  <a:pt x="3906" y="318"/>
                </a:lnTo>
                <a:lnTo>
                  <a:pt x="3907" y="318"/>
                </a:lnTo>
                <a:lnTo>
                  <a:pt x="3908" y="318"/>
                </a:lnTo>
                <a:lnTo>
                  <a:pt x="3909" y="318"/>
                </a:lnTo>
                <a:lnTo>
                  <a:pt x="3910" y="318"/>
                </a:lnTo>
                <a:lnTo>
                  <a:pt x="3911" y="318"/>
                </a:lnTo>
                <a:lnTo>
                  <a:pt x="3912" y="318"/>
                </a:lnTo>
                <a:lnTo>
                  <a:pt x="3913" y="318"/>
                </a:lnTo>
                <a:lnTo>
                  <a:pt x="3914" y="318"/>
                </a:lnTo>
                <a:lnTo>
                  <a:pt x="3915" y="318"/>
                </a:lnTo>
                <a:lnTo>
                  <a:pt x="3916" y="318"/>
                </a:lnTo>
                <a:lnTo>
                  <a:pt x="3917" y="318"/>
                </a:lnTo>
                <a:lnTo>
                  <a:pt x="3918" y="318"/>
                </a:lnTo>
                <a:lnTo>
                  <a:pt x="3918" y="318"/>
                </a:lnTo>
                <a:lnTo>
                  <a:pt x="3919" y="318"/>
                </a:lnTo>
                <a:lnTo>
                  <a:pt x="3920" y="318"/>
                </a:lnTo>
                <a:lnTo>
                  <a:pt x="3921" y="318"/>
                </a:lnTo>
                <a:lnTo>
                  <a:pt x="3922" y="318"/>
                </a:lnTo>
                <a:lnTo>
                  <a:pt x="3923" y="318"/>
                </a:lnTo>
                <a:lnTo>
                  <a:pt x="3924" y="318"/>
                </a:lnTo>
                <a:lnTo>
                  <a:pt x="3925" y="318"/>
                </a:lnTo>
                <a:lnTo>
                  <a:pt x="3926" y="318"/>
                </a:lnTo>
                <a:lnTo>
                  <a:pt x="3927" y="318"/>
                </a:lnTo>
                <a:lnTo>
                  <a:pt x="3928" y="318"/>
                </a:lnTo>
                <a:lnTo>
                  <a:pt x="3929" y="318"/>
                </a:lnTo>
                <a:lnTo>
                  <a:pt x="3930" y="318"/>
                </a:lnTo>
                <a:lnTo>
                  <a:pt x="3931" y="318"/>
                </a:lnTo>
                <a:lnTo>
                  <a:pt x="3932" y="318"/>
                </a:lnTo>
                <a:lnTo>
                  <a:pt x="3932" y="318"/>
                </a:lnTo>
                <a:lnTo>
                  <a:pt x="3933" y="318"/>
                </a:lnTo>
                <a:lnTo>
                  <a:pt x="3934" y="318"/>
                </a:lnTo>
                <a:lnTo>
                  <a:pt x="3935" y="318"/>
                </a:lnTo>
                <a:lnTo>
                  <a:pt x="3936" y="318"/>
                </a:lnTo>
                <a:lnTo>
                  <a:pt x="3937" y="318"/>
                </a:lnTo>
                <a:lnTo>
                  <a:pt x="3938" y="318"/>
                </a:lnTo>
                <a:lnTo>
                  <a:pt x="3939" y="318"/>
                </a:lnTo>
                <a:lnTo>
                  <a:pt x="3940" y="318"/>
                </a:lnTo>
                <a:lnTo>
                  <a:pt x="3941" y="318"/>
                </a:lnTo>
                <a:lnTo>
                  <a:pt x="3942" y="318"/>
                </a:lnTo>
                <a:lnTo>
                  <a:pt x="3943" y="318"/>
                </a:lnTo>
                <a:lnTo>
                  <a:pt x="3944" y="318"/>
                </a:lnTo>
                <a:lnTo>
                  <a:pt x="3945" y="318"/>
                </a:lnTo>
                <a:lnTo>
                  <a:pt x="3946" y="318"/>
                </a:lnTo>
                <a:lnTo>
                  <a:pt x="3946" y="318"/>
                </a:lnTo>
                <a:lnTo>
                  <a:pt x="3947" y="318"/>
                </a:lnTo>
                <a:lnTo>
                  <a:pt x="3948" y="318"/>
                </a:lnTo>
                <a:lnTo>
                  <a:pt x="3949" y="318"/>
                </a:lnTo>
                <a:lnTo>
                  <a:pt x="3950" y="318"/>
                </a:lnTo>
                <a:lnTo>
                  <a:pt x="3951" y="318"/>
                </a:lnTo>
                <a:lnTo>
                  <a:pt x="3952" y="318"/>
                </a:lnTo>
                <a:lnTo>
                  <a:pt x="3953" y="318"/>
                </a:lnTo>
                <a:lnTo>
                  <a:pt x="3954" y="318"/>
                </a:lnTo>
                <a:lnTo>
                  <a:pt x="3955" y="318"/>
                </a:lnTo>
                <a:lnTo>
                  <a:pt x="3956" y="318"/>
                </a:lnTo>
                <a:lnTo>
                  <a:pt x="3957" y="318"/>
                </a:lnTo>
                <a:lnTo>
                  <a:pt x="3958" y="318"/>
                </a:lnTo>
                <a:lnTo>
                  <a:pt x="3959" y="318"/>
                </a:lnTo>
                <a:lnTo>
                  <a:pt x="3960" y="318"/>
                </a:lnTo>
                <a:lnTo>
                  <a:pt x="3961" y="318"/>
                </a:lnTo>
                <a:lnTo>
                  <a:pt x="3961" y="318"/>
                </a:lnTo>
                <a:lnTo>
                  <a:pt x="3962" y="318"/>
                </a:lnTo>
                <a:lnTo>
                  <a:pt x="3963" y="318"/>
                </a:lnTo>
                <a:lnTo>
                  <a:pt x="3964" y="318"/>
                </a:lnTo>
                <a:lnTo>
                  <a:pt x="3965" y="318"/>
                </a:lnTo>
                <a:lnTo>
                  <a:pt x="3966" y="318"/>
                </a:lnTo>
                <a:lnTo>
                  <a:pt x="3967" y="318"/>
                </a:lnTo>
                <a:lnTo>
                  <a:pt x="3968" y="318"/>
                </a:lnTo>
                <a:lnTo>
                  <a:pt x="3969" y="318"/>
                </a:lnTo>
                <a:lnTo>
                  <a:pt x="3970" y="318"/>
                </a:lnTo>
                <a:lnTo>
                  <a:pt x="3971" y="318"/>
                </a:lnTo>
                <a:lnTo>
                  <a:pt x="3972" y="318"/>
                </a:lnTo>
                <a:lnTo>
                  <a:pt x="3973" y="318"/>
                </a:lnTo>
                <a:lnTo>
                  <a:pt x="3974" y="318"/>
                </a:lnTo>
                <a:lnTo>
                  <a:pt x="3975" y="318"/>
                </a:lnTo>
                <a:lnTo>
                  <a:pt x="3975" y="318"/>
                </a:lnTo>
                <a:lnTo>
                  <a:pt x="3976" y="318"/>
                </a:lnTo>
                <a:lnTo>
                  <a:pt x="3977" y="318"/>
                </a:lnTo>
                <a:lnTo>
                  <a:pt x="3978" y="318"/>
                </a:lnTo>
                <a:lnTo>
                  <a:pt x="3979" y="318"/>
                </a:lnTo>
                <a:lnTo>
                  <a:pt x="3980" y="318"/>
                </a:lnTo>
                <a:lnTo>
                  <a:pt x="3981" y="318"/>
                </a:lnTo>
                <a:lnTo>
                  <a:pt x="3982" y="318"/>
                </a:lnTo>
                <a:lnTo>
                  <a:pt x="3983" y="318"/>
                </a:lnTo>
                <a:lnTo>
                  <a:pt x="3984" y="318"/>
                </a:lnTo>
                <a:lnTo>
                  <a:pt x="3985" y="318"/>
                </a:lnTo>
                <a:lnTo>
                  <a:pt x="3986" y="318"/>
                </a:lnTo>
                <a:lnTo>
                  <a:pt x="3987" y="318"/>
                </a:lnTo>
                <a:lnTo>
                  <a:pt x="3988" y="318"/>
                </a:lnTo>
                <a:lnTo>
                  <a:pt x="3989" y="318"/>
                </a:lnTo>
                <a:lnTo>
                  <a:pt x="3989" y="318"/>
                </a:lnTo>
                <a:lnTo>
                  <a:pt x="3990" y="318"/>
                </a:lnTo>
                <a:lnTo>
                  <a:pt x="3991" y="318"/>
                </a:lnTo>
                <a:lnTo>
                  <a:pt x="3992" y="318"/>
                </a:lnTo>
                <a:lnTo>
                  <a:pt x="3993" y="318"/>
                </a:lnTo>
                <a:lnTo>
                  <a:pt x="3994" y="318"/>
                </a:lnTo>
                <a:lnTo>
                  <a:pt x="3995" y="318"/>
                </a:lnTo>
                <a:lnTo>
                  <a:pt x="3996" y="318"/>
                </a:lnTo>
                <a:lnTo>
                  <a:pt x="3997" y="318"/>
                </a:lnTo>
                <a:lnTo>
                  <a:pt x="3998" y="318"/>
                </a:lnTo>
                <a:lnTo>
                  <a:pt x="3999" y="318"/>
                </a:lnTo>
                <a:lnTo>
                  <a:pt x="4000" y="318"/>
                </a:lnTo>
                <a:lnTo>
                  <a:pt x="4001" y="318"/>
                </a:lnTo>
                <a:lnTo>
                  <a:pt x="4002" y="318"/>
                </a:lnTo>
                <a:lnTo>
                  <a:pt x="4003" y="318"/>
                </a:lnTo>
                <a:lnTo>
                  <a:pt x="4003" y="318"/>
                </a:lnTo>
                <a:lnTo>
                  <a:pt x="4004" y="318"/>
                </a:lnTo>
                <a:lnTo>
                  <a:pt x="4005" y="318"/>
                </a:lnTo>
                <a:lnTo>
                  <a:pt x="4006" y="318"/>
                </a:lnTo>
                <a:lnTo>
                  <a:pt x="4007" y="318"/>
                </a:lnTo>
                <a:lnTo>
                  <a:pt x="4008" y="318"/>
                </a:lnTo>
                <a:lnTo>
                  <a:pt x="4009" y="318"/>
                </a:lnTo>
                <a:lnTo>
                  <a:pt x="4010" y="318"/>
                </a:lnTo>
                <a:lnTo>
                  <a:pt x="4011" y="318"/>
                </a:lnTo>
                <a:lnTo>
                  <a:pt x="4012" y="318"/>
                </a:lnTo>
                <a:lnTo>
                  <a:pt x="4013" y="318"/>
                </a:lnTo>
                <a:lnTo>
                  <a:pt x="4014" y="318"/>
                </a:lnTo>
                <a:lnTo>
                  <a:pt x="4015" y="318"/>
                </a:lnTo>
                <a:lnTo>
                  <a:pt x="4016" y="318"/>
                </a:lnTo>
                <a:lnTo>
                  <a:pt x="4017" y="318"/>
                </a:lnTo>
                <a:lnTo>
                  <a:pt x="4017" y="318"/>
                </a:lnTo>
                <a:lnTo>
                  <a:pt x="4018" y="318"/>
                </a:lnTo>
                <a:lnTo>
                  <a:pt x="4019" y="318"/>
                </a:lnTo>
                <a:lnTo>
                  <a:pt x="4020" y="318"/>
                </a:lnTo>
                <a:lnTo>
                  <a:pt x="4021" y="318"/>
                </a:lnTo>
                <a:lnTo>
                  <a:pt x="4022" y="318"/>
                </a:lnTo>
                <a:lnTo>
                  <a:pt x="4023" y="318"/>
                </a:lnTo>
                <a:lnTo>
                  <a:pt x="4024" y="318"/>
                </a:lnTo>
                <a:lnTo>
                  <a:pt x="4025" y="318"/>
                </a:lnTo>
                <a:lnTo>
                  <a:pt x="4026" y="318"/>
                </a:lnTo>
                <a:lnTo>
                  <a:pt x="4027" y="318"/>
                </a:lnTo>
                <a:lnTo>
                  <a:pt x="4028" y="318"/>
                </a:lnTo>
                <a:lnTo>
                  <a:pt x="4029" y="318"/>
                </a:lnTo>
                <a:lnTo>
                  <a:pt x="4030" y="318"/>
                </a:lnTo>
                <a:lnTo>
                  <a:pt x="4031" y="318"/>
                </a:lnTo>
                <a:lnTo>
                  <a:pt x="4032" y="318"/>
                </a:lnTo>
                <a:lnTo>
                  <a:pt x="4032" y="318"/>
                </a:lnTo>
                <a:lnTo>
                  <a:pt x="4033" y="318"/>
                </a:lnTo>
                <a:lnTo>
                  <a:pt x="4034" y="318"/>
                </a:lnTo>
                <a:lnTo>
                  <a:pt x="4035" y="318"/>
                </a:lnTo>
                <a:lnTo>
                  <a:pt x="4036" y="318"/>
                </a:lnTo>
                <a:lnTo>
                  <a:pt x="4037" y="318"/>
                </a:lnTo>
                <a:lnTo>
                  <a:pt x="4038" y="318"/>
                </a:lnTo>
                <a:lnTo>
                  <a:pt x="4039" y="318"/>
                </a:lnTo>
                <a:lnTo>
                  <a:pt x="4040" y="318"/>
                </a:lnTo>
                <a:lnTo>
                  <a:pt x="4041" y="318"/>
                </a:lnTo>
                <a:lnTo>
                  <a:pt x="4042" y="318"/>
                </a:lnTo>
                <a:lnTo>
                  <a:pt x="4043" y="318"/>
                </a:lnTo>
                <a:lnTo>
                  <a:pt x="4044" y="318"/>
                </a:lnTo>
                <a:lnTo>
                  <a:pt x="4045" y="318"/>
                </a:lnTo>
                <a:lnTo>
                  <a:pt x="4046" y="318"/>
                </a:lnTo>
                <a:lnTo>
                  <a:pt x="4046" y="318"/>
                </a:lnTo>
                <a:lnTo>
                  <a:pt x="4047" y="318"/>
                </a:lnTo>
                <a:lnTo>
                  <a:pt x="4048" y="318"/>
                </a:lnTo>
                <a:lnTo>
                  <a:pt x="4049" y="318"/>
                </a:lnTo>
                <a:lnTo>
                  <a:pt x="4050" y="318"/>
                </a:lnTo>
                <a:lnTo>
                  <a:pt x="4051" y="318"/>
                </a:lnTo>
                <a:lnTo>
                  <a:pt x="4052" y="318"/>
                </a:lnTo>
                <a:lnTo>
                  <a:pt x="4053" y="318"/>
                </a:lnTo>
                <a:lnTo>
                  <a:pt x="4054" y="318"/>
                </a:lnTo>
                <a:lnTo>
                  <a:pt x="4055" y="318"/>
                </a:lnTo>
                <a:lnTo>
                  <a:pt x="4056" y="318"/>
                </a:lnTo>
                <a:lnTo>
                  <a:pt x="4057" y="318"/>
                </a:lnTo>
                <a:lnTo>
                  <a:pt x="4058" y="318"/>
                </a:lnTo>
                <a:lnTo>
                  <a:pt x="4059" y="318"/>
                </a:lnTo>
                <a:lnTo>
                  <a:pt x="4060" y="318"/>
                </a:lnTo>
                <a:lnTo>
                  <a:pt x="4060" y="318"/>
                </a:lnTo>
                <a:lnTo>
                  <a:pt x="4061" y="318"/>
                </a:lnTo>
                <a:lnTo>
                  <a:pt x="4062" y="318"/>
                </a:lnTo>
                <a:lnTo>
                  <a:pt x="4063" y="318"/>
                </a:lnTo>
                <a:lnTo>
                  <a:pt x="4064" y="318"/>
                </a:lnTo>
                <a:lnTo>
                  <a:pt x="4065" y="318"/>
                </a:lnTo>
                <a:lnTo>
                  <a:pt x="4066" y="318"/>
                </a:lnTo>
                <a:lnTo>
                  <a:pt x="4067" y="318"/>
                </a:lnTo>
                <a:lnTo>
                  <a:pt x="4068" y="318"/>
                </a:lnTo>
                <a:lnTo>
                  <a:pt x="4069" y="318"/>
                </a:lnTo>
                <a:lnTo>
                  <a:pt x="4070" y="318"/>
                </a:lnTo>
                <a:lnTo>
                  <a:pt x="4071" y="318"/>
                </a:lnTo>
                <a:lnTo>
                  <a:pt x="4072" y="318"/>
                </a:lnTo>
                <a:lnTo>
                  <a:pt x="4073" y="318"/>
                </a:lnTo>
                <a:lnTo>
                  <a:pt x="4074" y="318"/>
                </a:lnTo>
                <a:lnTo>
                  <a:pt x="4074" y="318"/>
                </a:lnTo>
                <a:lnTo>
                  <a:pt x="4075" y="318"/>
                </a:lnTo>
                <a:lnTo>
                  <a:pt x="4076" y="318"/>
                </a:lnTo>
                <a:lnTo>
                  <a:pt x="4077" y="318"/>
                </a:lnTo>
                <a:lnTo>
                  <a:pt x="4078" y="318"/>
                </a:lnTo>
                <a:lnTo>
                  <a:pt x="4079" y="318"/>
                </a:lnTo>
                <a:lnTo>
                  <a:pt x="4080" y="318"/>
                </a:lnTo>
                <a:lnTo>
                  <a:pt x="4081" y="318"/>
                </a:lnTo>
                <a:lnTo>
                  <a:pt x="4082" y="318"/>
                </a:lnTo>
                <a:lnTo>
                  <a:pt x="4083" y="318"/>
                </a:lnTo>
                <a:lnTo>
                  <a:pt x="4084" y="318"/>
                </a:lnTo>
                <a:lnTo>
                  <a:pt x="4085" y="318"/>
                </a:lnTo>
                <a:lnTo>
                  <a:pt x="4086" y="318"/>
                </a:lnTo>
                <a:lnTo>
                  <a:pt x="4087" y="318"/>
                </a:lnTo>
                <a:lnTo>
                  <a:pt x="4088" y="318"/>
                </a:lnTo>
                <a:lnTo>
                  <a:pt x="4088" y="318"/>
                </a:lnTo>
                <a:lnTo>
                  <a:pt x="4089" y="318"/>
                </a:lnTo>
                <a:lnTo>
                  <a:pt x="4090" y="318"/>
                </a:lnTo>
                <a:lnTo>
                  <a:pt x="4091" y="318"/>
                </a:lnTo>
                <a:lnTo>
                  <a:pt x="4092" y="318"/>
                </a:lnTo>
                <a:lnTo>
                  <a:pt x="4093" y="318"/>
                </a:lnTo>
                <a:lnTo>
                  <a:pt x="4094" y="318"/>
                </a:lnTo>
                <a:lnTo>
                  <a:pt x="4095" y="318"/>
                </a:lnTo>
                <a:lnTo>
                  <a:pt x="4096" y="318"/>
                </a:lnTo>
                <a:lnTo>
                  <a:pt x="4097" y="318"/>
                </a:lnTo>
                <a:lnTo>
                  <a:pt x="4098" y="318"/>
                </a:lnTo>
                <a:lnTo>
                  <a:pt x="4099" y="318"/>
                </a:lnTo>
                <a:lnTo>
                  <a:pt x="4100" y="318"/>
                </a:lnTo>
                <a:lnTo>
                  <a:pt x="4101" y="318"/>
                </a:lnTo>
                <a:lnTo>
                  <a:pt x="4102" y="318"/>
                </a:lnTo>
                <a:lnTo>
                  <a:pt x="4103" y="318"/>
                </a:lnTo>
                <a:lnTo>
                  <a:pt x="4103" y="318"/>
                </a:lnTo>
                <a:lnTo>
                  <a:pt x="4104" y="318"/>
                </a:lnTo>
                <a:lnTo>
                  <a:pt x="4105" y="318"/>
                </a:lnTo>
                <a:lnTo>
                  <a:pt x="4106" y="318"/>
                </a:lnTo>
                <a:lnTo>
                  <a:pt x="4107" y="318"/>
                </a:lnTo>
                <a:lnTo>
                  <a:pt x="4108" y="318"/>
                </a:lnTo>
                <a:lnTo>
                  <a:pt x="4109" y="318"/>
                </a:lnTo>
                <a:lnTo>
                  <a:pt x="4110" y="318"/>
                </a:lnTo>
                <a:lnTo>
                  <a:pt x="4111" y="318"/>
                </a:lnTo>
                <a:lnTo>
                  <a:pt x="4112" y="318"/>
                </a:lnTo>
                <a:lnTo>
                  <a:pt x="4113" y="318"/>
                </a:lnTo>
                <a:lnTo>
                  <a:pt x="4114" y="318"/>
                </a:lnTo>
                <a:lnTo>
                  <a:pt x="4115" y="318"/>
                </a:lnTo>
                <a:lnTo>
                  <a:pt x="4116" y="318"/>
                </a:lnTo>
                <a:lnTo>
                  <a:pt x="4117" y="318"/>
                </a:lnTo>
                <a:lnTo>
                  <a:pt x="4117" y="318"/>
                </a:lnTo>
                <a:lnTo>
                  <a:pt x="4118" y="318"/>
                </a:lnTo>
                <a:lnTo>
                  <a:pt x="4119" y="318"/>
                </a:lnTo>
                <a:lnTo>
                  <a:pt x="4120" y="318"/>
                </a:lnTo>
                <a:lnTo>
                  <a:pt x="4121" y="318"/>
                </a:lnTo>
                <a:lnTo>
                  <a:pt x="4122" y="318"/>
                </a:lnTo>
                <a:lnTo>
                  <a:pt x="4123" y="318"/>
                </a:lnTo>
                <a:lnTo>
                  <a:pt x="4124" y="318"/>
                </a:lnTo>
                <a:lnTo>
                  <a:pt x="4125" y="318"/>
                </a:lnTo>
                <a:lnTo>
                  <a:pt x="4126" y="318"/>
                </a:lnTo>
                <a:lnTo>
                  <a:pt x="4127" y="318"/>
                </a:lnTo>
                <a:lnTo>
                  <a:pt x="4128" y="318"/>
                </a:lnTo>
                <a:lnTo>
                  <a:pt x="4129" y="318"/>
                </a:lnTo>
                <a:lnTo>
                  <a:pt x="4130" y="318"/>
                </a:lnTo>
                <a:lnTo>
                  <a:pt x="4131" y="318"/>
                </a:lnTo>
                <a:lnTo>
                  <a:pt x="4131" y="318"/>
                </a:lnTo>
                <a:lnTo>
                  <a:pt x="4132" y="318"/>
                </a:lnTo>
                <a:lnTo>
                  <a:pt x="4133" y="318"/>
                </a:lnTo>
                <a:lnTo>
                  <a:pt x="4134" y="318"/>
                </a:lnTo>
                <a:lnTo>
                  <a:pt x="4135" y="318"/>
                </a:lnTo>
                <a:lnTo>
                  <a:pt x="4136" y="318"/>
                </a:lnTo>
                <a:lnTo>
                  <a:pt x="4137" y="318"/>
                </a:lnTo>
                <a:lnTo>
                  <a:pt x="4138" y="318"/>
                </a:lnTo>
                <a:lnTo>
                  <a:pt x="4139" y="318"/>
                </a:lnTo>
                <a:lnTo>
                  <a:pt x="4140" y="318"/>
                </a:lnTo>
                <a:lnTo>
                  <a:pt x="4141" y="318"/>
                </a:lnTo>
                <a:lnTo>
                  <a:pt x="4142" y="318"/>
                </a:lnTo>
                <a:lnTo>
                  <a:pt x="4143" y="318"/>
                </a:lnTo>
                <a:lnTo>
                  <a:pt x="4144" y="318"/>
                </a:lnTo>
                <a:lnTo>
                  <a:pt x="4145" y="318"/>
                </a:lnTo>
                <a:lnTo>
                  <a:pt x="4145" y="318"/>
                </a:lnTo>
                <a:lnTo>
                  <a:pt x="4146" y="318"/>
                </a:lnTo>
                <a:lnTo>
                  <a:pt x="4147" y="318"/>
                </a:lnTo>
                <a:lnTo>
                  <a:pt x="4148" y="318"/>
                </a:lnTo>
                <a:lnTo>
                  <a:pt x="4149" y="318"/>
                </a:lnTo>
                <a:lnTo>
                  <a:pt x="4150" y="318"/>
                </a:lnTo>
                <a:lnTo>
                  <a:pt x="4151" y="318"/>
                </a:lnTo>
                <a:lnTo>
                  <a:pt x="4152" y="318"/>
                </a:lnTo>
                <a:lnTo>
                  <a:pt x="4153" y="318"/>
                </a:lnTo>
                <a:lnTo>
                  <a:pt x="4154" y="318"/>
                </a:lnTo>
                <a:lnTo>
                  <a:pt x="4155" y="318"/>
                </a:lnTo>
                <a:lnTo>
                  <a:pt x="4156" y="318"/>
                </a:lnTo>
                <a:lnTo>
                  <a:pt x="4157" y="318"/>
                </a:lnTo>
                <a:lnTo>
                  <a:pt x="4158" y="318"/>
                </a:lnTo>
                <a:lnTo>
                  <a:pt x="4159" y="318"/>
                </a:lnTo>
                <a:lnTo>
                  <a:pt x="4160" y="318"/>
                </a:lnTo>
                <a:lnTo>
                  <a:pt x="4160" y="318"/>
                </a:lnTo>
                <a:lnTo>
                  <a:pt x="4161" y="318"/>
                </a:lnTo>
                <a:lnTo>
                  <a:pt x="4162" y="317"/>
                </a:lnTo>
                <a:lnTo>
                  <a:pt x="4163" y="318"/>
                </a:lnTo>
                <a:lnTo>
                  <a:pt x="4164" y="318"/>
                </a:lnTo>
                <a:lnTo>
                  <a:pt x="4165" y="318"/>
                </a:lnTo>
                <a:lnTo>
                  <a:pt x="4166" y="318"/>
                </a:lnTo>
                <a:lnTo>
                  <a:pt x="4167" y="318"/>
                </a:lnTo>
                <a:lnTo>
                  <a:pt x="4168" y="318"/>
                </a:lnTo>
                <a:lnTo>
                  <a:pt x="4169" y="318"/>
                </a:lnTo>
                <a:lnTo>
                  <a:pt x="4170" y="318"/>
                </a:lnTo>
                <a:lnTo>
                  <a:pt x="4171" y="318"/>
                </a:lnTo>
                <a:lnTo>
                  <a:pt x="4172" y="318"/>
                </a:lnTo>
                <a:lnTo>
                  <a:pt x="4173" y="318"/>
                </a:lnTo>
                <a:lnTo>
                  <a:pt x="4174" y="318"/>
                </a:lnTo>
                <a:lnTo>
                  <a:pt x="4174" y="318"/>
                </a:lnTo>
                <a:lnTo>
                  <a:pt x="4175" y="318"/>
                </a:lnTo>
                <a:lnTo>
                  <a:pt x="4176" y="318"/>
                </a:lnTo>
                <a:lnTo>
                  <a:pt x="4177" y="318"/>
                </a:lnTo>
                <a:lnTo>
                  <a:pt x="4178" y="318"/>
                </a:lnTo>
                <a:lnTo>
                  <a:pt x="4179" y="318"/>
                </a:lnTo>
                <a:lnTo>
                  <a:pt x="4180" y="318"/>
                </a:lnTo>
                <a:lnTo>
                  <a:pt x="4181" y="318"/>
                </a:lnTo>
                <a:lnTo>
                  <a:pt x="4182" y="318"/>
                </a:lnTo>
                <a:lnTo>
                  <a:pt x="4183" y="318"/>
                </a:lnTo>
                <a:lnTo>
                  <a:pt x="4184" y="318"/>
                </a:lnTo>
                <a:lnTo>
                  <a:pt x="4185" y="318"/>
                </a:lnTo>
                <a:lnTo>
                  <a:pt x="4186" y="318"/>
                </a:lnTo>
                <a:lnTo>
                  <a:pt x="4187" y="318"/>
                </a:lnTo>
                <a:lnTo>
                  <a:pt x="4188" y="318"/>
                </a:lnTo>
                <a:lnTo>
                  <a:pt x="4188" y="318"/>
                </a:lnTo>
                <a:lnTo>
                  <a:pt x="4189" y="318"/>
                </a:lnTo>
                <a:lnTo>
                  <a:pt x="4190" y="318"/>
                </a:lnTo>
                <a:lnTo>
                  <a:pt x="4191" y="318"/>
                </a:lnTo>
                <a:lnTo>
                  <a:pt x="4192" y="318"/>
                </a:lnTo>
                <a:lnTo>
                  <a:pt x="4193" y="318"/>
                </a:lnTo>
                <a:lnTo>
                  <a:pt x="4194" y="318"/>
                </a:lnTo>
                <a:lnTo>
                  <a:pt x="4195" y="318"/>
                </a:lnTo>
                <a:lnTo>
                  <a:pt x="4196" y="318"/>
                </a:lnTo>
                <a:lnTo>
                  <a:pt x="4197" y="318"/>
                </a:lnTo>
                <a:lnTo>
                  <a:pt x="4198" y="318"/>
                </a:lnTo>
                <a:lnTo>
                  <a:pt x="4199" y="318"/>
                </a:lnTo>
                <a:lnTo>
                  <a:pt x="4200" y="318"/>
                </a:lnTo>
                <a:lnTo>
                  <a:pt x="4201" y="318"/>
                </a:lnTo>
                <a:lnTo>
                  <a:pt x="4202" y="318"/>
                </a:lnTo>
                <a:lnTo>
                  <a:pt x="4202" y="318"/>
                </a:lnTo>
                <a:lnTo>
                  <a:pt x="4203" y="318"/>
                </a:lnTo>
                <a:lnTo>
                  <a:pt x="4204" y="318"/>
                </a:lnTo>
                <a:lnTo>
                  <a:pt x="4205" y="318"/>
                </a:lnTo>
                <a:lnTo>
                  <a:pt x="4206" y="318"/>
                </a:lnTo>
                <a:lnTo>
                  <a:pt x="4207" y="318"/>
                </a:lnTo>
                <a:lnTo>
                  <a:pt x="4208" y="318"/>
                </a:lnTo>
                <a:lnTo>
                  <a:pt x="4209" y="318"/>
                </a:lnTo>
                <a:lnTo>
                  <a:pt x="4210" y="318"/>
                </a:lnTo>
                <a:lnTo>
                  <a:pt x="4211" y="318"/>
                </a:lnTo>
                <a:lnTo>
                  <a:pt x="4212" y="318"/>
                </a:lnTo>
                <a:lnTo>
                  <a:pt x="4213" y="318"/>
                </a:lnTo>
                <a:lnTo>
                  <a:pt x="4214" y="318"/>
                </a:lnTo>
                <a:lnTo>
                  <a:pt x="4215" y="318"/>
                </a:lnTo>
                <a:lnTo>
                  <a:pt x="4216" y="318"/>
                </a:lnTo>
                <a:lnTo>
                  <a:pt x="4216" y="318"/>
                </a:lnTo>
                <a:lnTo>
                  <a:pt x="4217" y="318"/>
                </a:lnTo>
                <a:lnTo>
                  <a:pt x="4218" y="318"/>
                </a:lnTo>
                <a:lnTo>
                  <a:pt x="4219" y="318"/>
                </a:lnTo>
                <a:lnTo>
                  <a:pt x="4220" y="318"/>
                </a:lnTo>
                <a:lnTo>
                  <a:pt x="4221" y="318"/>
                </a:lnTo>
                <a:lnTo>
                  <a:pt x="4222" y="318"/>
                </a:lnTo>
                <a:lnTo>
                  <a:pt x="4223" y="318"/>
                </a:lnTo>
                <a:lnTo>
                  <a:pt x="4224" y="318"/>
                </a:lnTo>
                <a:lnTo>
                  <a:pt x="4225" y="318"/>
                </a:lnTo>
                <a:lnTo>
                  <a:pt x="4226" y="318"/>
                </a:lnTo>
                <a:lnTo>
                  <a:pt x="4227" y="318"/>
                </a:lnTo>
                <a:lnTo>
                  <a:pt x="4228" y="318"/>
                </a:lnTo>
                <a:lnTo>
                  <a:pt x="4229" y="318"/>
                </a:lnTo>
                <a:lnTo>
                  <a:pt x="4230" y="318"/>
                </a:lnTo>
                <a:lnTo>
                  <a:pt x="4231" y="318"/>
                </a:lnTo>
                <a:lnTo>
                  <a:pt x="4231" y="318"/>
                </a:lnTo>
                <a:lnTo>
                  <a:pt x="4232" y="318"/>
                </a:lnTo>
                <a:lnTo>
                  <a:pt x="4233" y="318"/>
                </a:lnTo>
                <a:lnTo>
                  <a:pt x="4234" y="318"/>
                </a:lnTo>
                <a:lnTo>
                  <a:pt x="4235" y="318"/>
                </a:lnTo>
                <a:lnTo>
                  <a:pt x="4236" y="318"/>
                </a:lnTo>
                <a:lnTo>
                  <a:pt x="4237" y="318"/>
                </a:lnTo>
                <a:lnTo>
                  <a:pt x="4238" y="318"/>
                </a:lnTo>
                <a:lnTo>
                  <a:pt x="4239" y="318"/>
                </a:lnTo>
                <a:lnTo>
                  <a:pt x="4240" y="318"/>
                </a:lnTo>
                <a:lnTo>
                  <a:pt x="4241" y="318"/>
                </a:lnTo>
                <a:lnTo>
                  <a:pt x="4242" y="318"/>
                </a:lnTo>
                <a:lnTo>
                  <a:pt x="4243" y="318"/>
                </a:lnTo>
                <a:lnTo>
                  <a:pt x="4244" y="318"/>
                </a:lnTo>
                <a:lnTo>
                  <a:pt x="4245" y="318"/>
                </a:lnTo>
                <a:lnTo>
                  <a:pt x="4245" y="318"/>
                </a:lnTo>
                <a:lnTo>
                  <a:pt x="4246" y="318"/>
                </a:lnTo>
                <a:lnTo>
                  <a:pt x="4247" y="318"/>
                </a:lnTo>
                <a:lnTo>
                  <a:pt x="4248" y="318"/>
                </a:lnTo>
                <a:lnTo>
                  <a:pt x="4249" y="318"/>
                </a:lnTo>
                <a:lnTo>
                  <a:pt x="4250" y="318"/>
                </a:lnTo>
                <a:lnTo>
                  <a:pt x="4251" y="318"/>
                </a:lnTo>
                <a:lnTo>
                  <a:pt x="4252" y="318"/>
                </a:lnTo>
                <a:lnTo>
                  <a:pt x="4253" y="318"/>
                </a:lnTo>
                <a:lnTo>
                  <a:pt x="4254" y="318"/>
                </a:lnTo>
                <a:lnTo>
                  <a:pt x="4255" y="318"/>
                </a:lnTo>
                <a:lnTo>
                  <a:pt x="4256" y="318"/>
                </a:lnTo>
                <a:lnTo>
                  <a:pt x="4257" y="318"/>
                </a:lnTo>
                <a:lnTo>
                  <a:pt x="4258" y="318"/>
                </a:lnTo>
                <a:lnTo>
                  <a:pt x="4259" y="318"/>
                </a:lnTo>
                <a:lnTo>
                  <a:pt x="4259" y="318"/>
                </a:lnTo>
                <a:lnTo>
                  <a:pt x="4260" y="318"/>
                </a:lnTo>
                <a:lnTo>
                  <a:pt x="4261" y="318"/>
                </a:lnTo>
                <a:lnTo>
                  <a:pt x="4262" y="318"/>
                </a:lnTo>
                <a:lnTo>
                  <a:pt x="4263" y="318"/>
                </a:lnTo>
                <a:lnTo>
                  <a:pt x="4264" y="318"/>
                </a:lnTo>
                <a:lnTo>
                  <a:pt x="4265" y="318"/>
                </a:lnTo>
                <a:lnTo>
                  <a:pt x="4266" y="318"/>
                </a:lnTo>
                <a:lnTo>
                  <a:pt x="4267" y="318"/>
                </a:lnTo>
                <a:lnTo>
                  <a:pt x="4268" y="318"/>
                </a:lnTo>
                <a:lnTo>
                  <a:pt x="4269" y="318"/>
                </a:lnTo>
                <a:lnTo>
                  <a:pt x="4270" y="318"/>
                </a:lnTo>
                <a:lnTo>
                  <a:pt x="4271" y="318"/>
                </a:lnTo>
                <a:lnTo>
                  <a:pt x="4272" y="318"/>
                </a:lnTo>
                <a:lnTo>
                  <a:pt x="4273" y="318"/>
                </a:lnTo>
                <a:lnTo>
                  <a:pt x="4273" y="318"/>
                </a:lnTo>
                <a:lnTo>
                  <a:pt x="4274" y="318"/>
                </a:lnTo>
                <a:lnTo>
                  <a:pt x="4275" y="318"/>
                </a:lnTo>
                <a:lnTo>
                  <a:pt x="4276" y="318"/>
                </a:lnTo>
                <a:lnTo>
                  <a:pt x="4277" y="318"/>
                </a:lnTo>
                <a:lnTo>
                  <a:pt x="4278" y="318"/>
                </a:lnTo>
                <a:lnTo>
                  <a:pt x="4279" y="318"/>
                </a:lnTo>
                <a:lnTo>
                  <a:pt x="4280" y="318"/>
                </a:lnTo>
                <a:lnTo>
                  <a:pt x="4281" y="318"/>
                </a:lnTo>
                <a:lnTo>
                  <a:pt x="4282" y="318"/>
                </a:lnTo>
                <a:lnTo>
                  <a:pt x="4283" y="318"/>
                </a:lnTo>
                <a:lnTo>
                  <a:pt x="4284" y="318"/>
                </a:lnTo>
                <a:lnTo>
                  <a:pt x="4285" y="318"/>
                </a:lnTo>
                <a:lnTo>
                  <a:pt x="4286" y="318"/>
                </a:lnTo>
                <a:lnTo>
                  <a:pt x="4287" y="318"/>
                </a:lnTo>
                <a:lnTo>
                  <a:pt x="4287" y="318"/>
                </a:lnTo>
                <a:lnTo>
                  <a:pt x="4288" y="318"/>
                </a:lnTo>
                <a:lnTo>
                  <a:pt x="4289" y="318"/>
                </a:lnTo>
                <a:lnTo>
                  <a:pt x="4290" y="318"/>
                </a:lnTo>
                <a:lnTo>
                  <a:pt x="4291" y="318"/>
                </a:lnTo>
                <a:lnTo>
                  <a:pt x="4292" y="318"/>
                </a:lnTo>
                <a:lnTo>
                  <a:pt x="4293" y="318"/>
                </a:lnTo>
                <a:lnTo>
                  <a:pt x="4294" y="318"/>
                </a:lnTo>
                <a:lnTo>
                  <a:pt x="4295" y="318"/>
                </a:lnTo>
                <a:lnTo>
                  <a:pt x="4296" y="318"/>
                </a:lnTo>
                <a:lnTo>
                  <a:pt x="4297" y="318"/>
                </a:lnTo>
                <a:lnTo>
                  <a:pt x="4298" y="318"/>
                </a:lnTo>
                <a:lnTo>
                  <a:pt x="4299" y="318"/>
                </a:lnTo>
                <a:lnTo>
                  <a:pt x="4300" y="318"/>
                </a:lnTo>
                <a:lnTo>
                  <a:pt x="4301" y="318"/>
                </a:lnTo>
                <a:lnTo>
                  <a:pt x="4302" y="318"/>
                </a:lnTo>
                <a:lnTo>
                  <a:pt x="4302" y="318"/>
                </a:lnTo>
                <a:lnTo>
                  <a:pt x="4303" y="318"/>
                </a:lnTo>
                <a:lnTo>
                  <a:pt x="4304" y="318"/>
                </a:lnTo>
                <a:lnTo>
                  <a:pt x="4305" y="318"/>
                </a:lnTo>
                <a:lnTo>
                  <a:pt x="4306" y="318"/>
                </a:lnTo>
                <a:lnTo>
                  <a:pt x="4307" y="318"/>
                </a:lnTo>
                <a:lnTo>
                  <a:pt x="4308" y="318"/>
                </a:lnTo>
                <a:lnTo>
                  <a:pt x="4309" y="318"/>
                </a:lnTo>
                <a:lnTo>
                  <a:pt x="4310" y="318"/>
                </a:lnTo>
                <a:lnTo>
                  <a:pt x="4311" y="318"/>
                </a:lnTo>
                <a:lnTo>
                  <a:pt x="4312" y="318"/>
                </a:lnTo>
                <a:lnTo>
                  <a:pt x="4313" y="318"/>
                </a:lnTo>
                <a:lnTo>
                  <a:pt x="4314" y="318"/>
                </a:lnTo>
                <a:lnTo>
                  <a:pt x="4315" y="318"/>
                </a:lnTo>
                <a:lnTo>
                  <a:pt x="4316" y="318"/>
                </a:lnTo>
                <a:lnTo>
                  <a:pt x="4316" y="318"/>
                </a:lnTo>
                <a:lnTo>
                  <a:pt x="4317" y="318"/>
                </a:lnTo>
                <a:lnTo>
                  <a:pt x="4318" y="318"/>
                </a:lnTo>
                <a:lnTo>
                  <a:pt x="4319" y="318"/>
                </a:lnTo>
                <a:lnTo>
                  <a:pt x="4320" y="318"/>
                </a:lnTo>
                <a:lnTo>
                  <a:pt x="4321" y="318"/>
                </a:lnTo>
                <a:lnTo>
                  <a:pt x="4322" y="318"/>
                </a:lnTo>
                <a:lnTo>
                  <a:pt x="4323" y="318"/>
                </a:lnTo>
                <a:lnTo>
                  <a:pt x="4324" y="318"/>
                </a:lnTo>
                <a:lnTo>
                  <a:pt x="4325" y="318"/>
                </a:lnTo>
                <a:lnTo>
                  <a:pt x="4326" y="318"/>
                </a:lnTo>
                <a:lnTo>
                  <a:pt x="4327" y="318"/>
                </a:lnTo>
                <a:lnTo>
                  <a:pt x="4328" y="318"/>
                </a:lnTo>
                <a:lnTo>
                  <a:pt x="4329" y="318"/>
                </a:lnTo>
                <a:lnTo>
                  <a:pt x="4330" y="318"/>
                </a:lnTo>
                <a:lnTo>
                  <a:pt x="4330" y="318"/>
                </a:lnTo>
                <a:lnTo>
                  <a:pt x="4331" y="318"/>
                </a:lnTo>
                <a:lnTo>
                  <a:pt x="4332" y="318"/>
                </a:lnTo>
                <a:lnTo>
                  <a:pt x="4333" y="318"/>
                </a:lnTo>
                <a:lnTo>
                  <a:pt x="4334" y="318"/>
                </a:lnTo>
                <a:lnTo>
                  <a:pt x="4335" y="318"/>
                </a:lnTo>
                <a:lnTo>
                  <a:pt x="4336" y="318"/>
                </a:lnTo>
                <a:lnTo>
                  <a:pt x="4337" y="318"/>
                </a:lnTo>
                <a:lnTo>
                  <a:pt x="4338" y="318"/>
                </a:lnTo>
                <a:lnTo>
                  <a:pt x="4339" y="318"/>
                </a:lnTo>
                <a:lnTo>
                  <a:pt x="4340" y="318"/>
                </a:lnTo>
                <a:lnTo>
                  <a:pt x="4341" y="318"/>
                </a:lnTo>
                <a:lnTo>
                  <a:pt x="4342" y="318"/>
                </a:lnTo>
                <a:lnTo>
                  <a:pt x="4343" y="318"/>
                </a:lnTo>
                <a:lnTo>
                  <a:pt x="4344" y="318"/>
                </a:lnTo>
                <a:lnTo>
                  <a:pt x="4344" y="318"/>
                </a:lnTo>
                <a:lnTo>
                  <a:pt x="4345" y="318"/>
                </a:lnTo>
                <a:lnTo>
                  <a:pt x="4346" y="318"/>
                </a:lnTo>
                <a:lnTo>
                  <a:pt x="4347" y="318"/>
                </a:lnTo>
                <a:lnTo>
                  <a:pt x="4348" y="318"/>
                </a:lnTo>
                <a:lnTo>
                  <a:pt x="4349" y="318"/>
                </a:lnTo>
                <a:lnTo>
                  <a:pt x="4350" y="318"/>
                </a:lnTo>
                <a:lnTo>
                  <a:pt x="4351" y="318"/>
                </a:lnTo>
                <a:lnTo>
                  <a:pt x="4352" y="318"/>
                </a:lnTo>
                <a:lnTo>
                  <a:pt x="4353" y="318"/>
                </a:lnTo>
                <a:lnTo>
                  <a:pt x="4354" y="318"/>
                </a:lnTo>
                <a:lnTo>
                  <a:pt x="4355" y="318"/>
                </a:lnTo>
                <a:lnTo>
                  <a:pt x="4356" y="318"/>
                </a:lnTo>
                <a:lnTo>
                  <a:pt x="4357" y="318"/>
                </a:lnTo>
                <a:lnTo>
                  <a:pt x="4358" y="318"/>
                </a:lnTo>
                <a:lnTo>
                  <a:pt x="4358" y="318"/>
                </a:lnTo>
                <a:lnTo>
                  <a:pt x="4359" y="318"/>
                </a:lnTo>
                <a:lnTo>
                  <a:pt x="4360" y="318"/>
                </a:lnTo>
                <a:lnTo>
                  <a:pt x="4361" y="318"/>
                </a:lnTo>
                <a:lnTo>
                  <a:pt x="4362" y="318"/>
                </a:lnTo>
                <a:lnTo>
                  <a:pt x="4363" y="318"/>
                </a:lnTo>
                <a:lnTo>
                  <a:pt x="4364" y="318"/>
                </a:lnTo>
                <a:lnTo>
                  <a:pt x="4365" y="318"/>
                </a:lnTo>
                <a:lnTo>
                  <a:pt x="4366" y="318"/>
                </a:lnTo>
                <a:lnTo>
                  <a:pt x="4367" y="318"/>
                </a:lnTo>
                <a:lnTo>
                  <a:pt x="4368" y="318"/>
                </a:lnTo>
                <a:lnTo>
                  <a:pt x="4369" y="318"/>
                </a:lnTo>
                <a:lnTo>
                  <a:pt x="4370" y="318"/>
                </a:lnTo>
                <a:lnTo>
                  <a:pt x="4371" y="318"/>
                </a:lnTo>
                <a:lnTo>
                  <a:pt x="4372" y="318"/>
                </a:lnTo>
                <a:lnTo>
                  <a:pt x="4373" y="318"/>
                </a:lnTo>
                <a:lnTo>
                  <a:pt x="4373" y="318"/>
                </a:lnTo>
                <a:lnTo>
                  <a:pt x="4374" y="318"/>
                </a:lnTo>
                <a:lnTo>
                  <a:pt x="4375" y="318"/>
                </a:lnTo>
                <a:lnTo>
                  <a:pt x="4376" y="318"/>
                </a:lnTo>
                <a:lnTo>
                  <a:pt x="4377" y="318"/>
                </a:lnTo>
                <a:lnTo>
                  <a:pt x="4378" y="318"/>
                </a:lnTo>
                <a:lnTo>
                  <a:pt x="4379" y="318"/>
                </a:lnTo>
                <a:lnTo>
                  <a:pt x="4380" y="318"/>
                </a:lnTo>
                <a:lnTo>
                  <a:pt x="4381" y="318"/>
                </a:lnTo>
                <a:lnTo>
                  <a:pt x="4382" y="318"/>
                </a:lnTo>
                <a:lnTo>
                  <a:pt x="4383" y="318"/>
                </a:lnTo>
                <a:lnTo>
                  <a:pt x="4384" y="318"/>
                </a:lnTo>
                <a:lnTo>
                  <a:pt x="4385" y="318"/>
                </a:lnTo>
                <a:lnTo>
                  <a:pt x="4386" y="318"/>
                </a:lnTo>
                <a:lnTo>
                  <a:pt x="4387" y="318"/>
                </a:lnTo>
                <a:lnTo>
                  <a:pt x="4387" y="318"/>
                </a:lnTo>
                <a:lnTo>
                  <a:pt x="4388" y="318"/>
                </a:lnTo>
                <a:lnTo>
                  <a:pt x="4389" y="318"/>
                </a:lnTo>
                <a:lnTo>
                  <a:pt x="4390" y="318"/>
                </a:lnTo>
                <a:lnTo>
                  <a:pt x="4391" y="318"/>
                </a:lnTo>
                <a:lnTo>
                  <a:pt x="4392" y="318"/>
                </a:lnTo>
                <a:lnTo>
                  <a:pt x="4393" y="318"/>
                </a:lnTo>
                <a:lnTo>
                  <a:pt x="4394" y="318"/>
                </a:lnTo>
                <a:lnTo>
                  <a:pt x="4395" y="318"/>
                </a:lnTo>
                <a:lnTo>
                  <a:pt x="4396" y="318"/>
                </a:lnTo>
                <a:lnTo>
                  <a:pt x="4397" y="318"/>
                </a:lnTo>
                <a:lnTo>
                  <a:pt x="4398" y="318"/>
                </a:lnTo>
                <a:lnTo>
                  <a:pt x="4399" y="318"/>
                </a:lnTo>
                <a:lnTo>
                  <a:pt x="4400" y="318"/>
                </a:lnTo>
                <a:lnTo>
                  <a:pt x="4401" y="318"/>
                </a:lnTo>
                <a:lnTo>
                  <a:pt x="4401" y="318"/>
                </a:lnTo>
                <a:lnTo>
                  <a:pt x="4402" y="318"/>
                </a:lnTo>
                <a:lnTo>
                  <a:pt x="4403" y="318"/>
                </a:lnTo>
                <a:lnTo>
                  <a:pt x="4404" y="318"/>
                </a:lnTo>
                <a:lnTo>
                  <a:pt x="4405" y="318"/>
                </a:lnTo>
                <a:lnTo>
                  <a:pt x="4406" y="318"/>
                </a:lnTo>
                <a:lnTo>
                  <a:pt x="4407" y="318"/>
                </a:lnTo>
                <a:lnTo>
                  <a:pt x="4408" y="318"/>
                </a:lnTo>
                <a:lnTo>
                  <a:pt x="4409" y="318"/>
                </a:lnTo>
                <a:lnTo>
                  <a:pt x="4410" y="318"/>
                </a:lnTo>
                <a:lnTo>
                  <a:pt x="4411" y="318"/>
                </a:lnTo>
                <a:lnTo>
                  <a:pt x="4412" y="318"/>
                </a:lnTo>
                <a:lnTo>
                  <a:pt x="4413" y="318"/>
                </a:lnTo>
                <a:lnTo>
                  <a:pt x="4414" y="318"/>
                </a:lnTo>
                <a:lnTo>
                  <a:pt x="4415" y="318"/>
                </a:lnTo>
                <a:lnTo>
                  <a:pt x="4415" y="318"/>
                </a:lnTo>
                <a:lnTo>
                  <a:pt x="4416" y="318"/>
                </a:lnTo>
                <a:lnTo>
                  <a:pt x="4417" y="318"/>
                </a:lnTo>
                <a:lnTo>
                  <a:pt x="4418" y="318"/>
                </a:lnTo>
                <a:lnTo>
                  <a:pt x="4419" y="318"/>
                </a:lnTo>
                <a:lnTo>
                  <a:pt x="4420" y="318"/>
                </a:lnTo>
                <a:lnTo>
                  <a:pt x="4421" y="318"/>
                </a:lnTo>
                <a:lnTo>
                  <a:pt x="4422" y="318"/>
                </a:lnTo>
                <a:lnTo>
                  <a:pt x="4423" y="318"/>
                </a:lnTo>
                <a:lnTo>
                  <a:pt x="4424" y="318"/>
                </a:lnTo>
                <a:lnTo>
                  <a:pt x="4425" y="318"/>
                </a:lnTo>
                <a:lnTo>
                  <a:pt x="4426" y="318"/>
                </a:lnTo>
                <a:lnTo>
                  <a:pt x="4427" y="318"/>
                </a:lnTo>
                <a:lnTo>
                  <a:pt x="4428" y="318"/>
                </a:lnTo>
                <a:lnTo>
                  <a:pt x="4429" y="318"/>
                </a:lnTo>
                <a:lnTo>
                  <a:pt x="4429" y="318"/>
                </a:lnTo>
                <a:lnTo>
                  <a:pt x="4430" y="318"/>
                </a:lnTo>
                <a:lnTo>
                  <a:pt x="4431" y="318"/>
                </a:lnTo>
                <a:lnTo>
                  <a:pt x="4432" y="318"/>
                </a:lnTo>
                <a:lnTo>
                  <a:pt x="4433" y="318"/>
                </a:lnTo>
                <a:lnTo>
                  <a:pt x="4434" y="318"/>
                </a:lnTo>
                <a:lnTo>
                  <a:pt x="4435" y="318"/>
                </a:lnTo>
                <a:lnTo>
                  <a:pt x="4436" y="318"/>
                </a:lnTo>
                <a:lnTo>
                  <a:pt x="4437" y="318"/>
                </a:lnTo>
                <a:lnTo>
                  <a:pt x="4438" y="318"/>
                </a:lnTo>
                <a:lnTo>
                  <a:pt x="4439" y="318"/>
                </a:lnTo>
                <a:lnTo>
                  <a:pt x="4440" y="318"/>
                </a:lnTo>
                <a:lnTo>
                  <a:pt x="4441" y="318"/>
                </a:lnTo>
                <a:lnTo>
                  <a:pt x="4442" y="318"/>
                </a:lnTo>
                <a:lnTo>
                  <a:pt x="4443" y="318"/>
                </a:lnTo>
                <a:lnTo>
                  <a:pt x="4444" y="318"/>
                </a:lnTo>
                <a:lnTo>
                  <a:pt x="4444" y="318"/>
                </a:lnTo>
                <a:lnTo>
                  <a:pt x="4445" y="318"/>
                </a:lnTo>
                <a:lnTo>
                  <a:pt x="4446" y="318"/>
                </a:lnTo>
                <a:lnTo>
                  <a:pt x="4447" y="318"/>
                </a:lnTo>
                <a:lnTo>
                  <a:pt x="4448" y="318"/>
                </a:lnTo>
                <a:lnTo>
                  <a:pt x="4449" y="318"/>
                </a:lnTo>
                <a:lnTo>
                  <a:pt x="4450" y="318"/>
                </a:lnTo>
                <a:lnTo>
                  <a:pt x="4451" y="318"/>
                </a:lnTo>
                <a:lnTo>
                  <a:pt x="4452" y="318"/>
                </a:lnTo>
                <a:lnTo>
                  <a:pt x="4453" y="318"/>
                </a:lnTo>
                <a:lnTo>
                  <a:pt x="4454" y="318"/>
                </a:lnTo>
                <a:lnTo>
                  <a:pt x="4455" y="318"/>
                </a:lnTo>
                <a:lnTo>
                  <a:pt x="4456" y="318"/>
                </a:lnTo>
                <a:lnTo>
                  <a:pt x="4457" y="318"/>
                </a:lnTo>
                <a:lnTo>
                  <a:pt x="4458" y="318"/>
                </a:lnTo>
                <a:lnTo>
                  <a:pt x="4458" y="318"/>
                </a:lnTo>
                <a:lnTo>
                  <a:pt x="4459" y="318"/>
                </a:lnTo>
                <a:lnTo>
                  <a:pt x="4460" y="318"/>
                </a:lnTo>
                <a:lnTo>
                  <a:pt x="4461" y="318"/>
                </a:lnTo>
                <a:lnTo>
                  <a:pt x="4462" y="318"/>
                </a:lnTo>
                <a:lnTo>
                  <a:pt x="4463" y="318"/>
                </a:lnTo>
                <a:lnTo>
                  <a:pt x="4464" y="318"/>
                </a:lnTo>
                <a:lnTo>
                  <a:pt x="4465" y="318"/>
                </a:lnTo>
                <a:lnTo>
                  <a:pt x="4466" y="318"/>
                </a:lnTo>
                <a:lnTo>
                  <a:pt x="4467" y="318"/>
                </a:lnTo>
                <a:lnTo>
                  <a:pt x="4468" y="318"/>
                </a:lnTo>
                <a:lnTo>
                  <a:pt x="4469" y="318"/>
                </a:lnTo>
                <a:lnTo>
                  <a:pt x="4470" y="318"/>
                </a:lnTo>
                <a:lnTo>
                  <a:pt x="4471" y="318"/>
                </a:lnTo>
                <a:lnTo>
                  <a:pt x="4472" y="318"/>
                </a:lnTo>
                <a:lnTo>
                  <a:pt x="4472" y="318"/>
                </a:lnTo>
                <a:lnTo>
                  <a:pt x="4473" y="318"/>
                </a:lnTo>
                <a:lnTo>
                  <a:pt x="4474" y="318"/>
                </a:lnTo>
                <a:lnTo>
                  <a:pt x="4475" y="318"/>
                </a:lnTo>
                <a:lnTo>
                  <a:pt x="4476" y="318"/>
                </a:lnTo>
                <a:lnTo>
                  <a:pt x="4477" y="318"/>
                </a:lnTo>
                <a:lnTo>
                  <a:pt x="4478" y="318"/>
                </a:lnTo>
                <a:lnTo>
                  <a:pt x="4479" y="318"/>
                </a:lnTo>
                <a:lnTo>
                  <a:pt x="4480" y="318"/>
                </a:lnTo>
                <a:lnTo>
                  <a:pt x="4481" y="318"/>
                </a:lnTo>
                <a:lnTo>
                  <a:pt x="4482" y="318"/>
                </a:lnTo>
                <a:lnTo>
                  <a:pt x="4483" y="318"/>
                </a:lnTo>
                <a:lnTo>
                  <a:pt x="4484" y="318"/>
                </a:lnTo>
                <a:lnTo>
                  <a:pt x="4485" y="318"/>
                </a:lnTo>
                <a:lnTo>
                  <a:pt x="4486" y="318"/>
                </a:lnTo>
                <a:lnTo>
                  <a:pt x="4486" y="318"/>
                </a:lnTo>
                <a:lnTo>
                  <a:pt x="4487" y="318"/>
                </a:lnTo>
                <a:lnTo>
                  <a:pt x="4488" y="318"/>
                </a:lnTo>
                <a:lnTo>
                  <a:pt x="4489" y="318"/>
                </a:lnTo>
                <a:lnTo>
                  <a:pt x="4490" y="318"/>
                </a:lnTo>
                <a:lnTo>
                  <a:pt x="4491" y="318"/>
                </a:lnTo>
                <a:lnTo>
                  <a:pt x="4492" y="318"/>
                </a:lnTo>
                <a:lnTo>
                  <a:pt x="4493" y="318"/>
                </a:lnTo>
                <a:lnTo>
                  <a:pt x="4494" y="318"/>
                </a:lnTo>
                <a:lnTo>
                  <a:pt x="4495" y="318"/>
                </a:lnTo>
                <a:lnTo>
                  <a:pt x="4496" y="318"/>
                </a:lnTo>
                <a:lnTo>
                  <a:pt x="4497" y="318"/>
                </a:lnTo>
                <a:lnTo>
                  <a:pt x="4498" y="318"/>
                </a:lnTo>
                <a:lnTo>
                  <a:pt x="4499" y="318"/>
                </a:lnTo>
                <a:lnTo>
                  <a:pt x="4500" y="318"/>
                </a:lnTo>
                <a:lnTo>
                  <a:pt x="4500" y="318"/>
                </a:lnTo>
                <a:lnTo>
                  <a:pt x="4501" y="318"/>
                </a:lnTo>
                <a:lnTo>
                  <a:pt x="4502" y="318"/>
                </a:lnTo>
                <a:lnTo>
                  <a:pt x="4503" y="318"/>
                </a:lnTo>
                <a:lnTo>
                  <a:pt x="4504" y="318"/>
                </a:lnTo>
                <a:lnTo>
                  <a:pt x="4505" y="318"/>
                </a:lnTo>
                <a:lnTo>
                  <a:pt x="4506" y="318"/>
                </a:lnTo>
                <a:lnTo>
                  <a:pt x="4507" y="318"/>
                </a:lnTo>
                <a:lnTo>
                  <a:pt x="4508" y="318"/>
                </a:lnTo>
                <a:lnTo>
                  <a:pt x="4509" y="318"/>
                </a:lnTo>
                <a:lnTo>
                  <a:pt x="4510" y="318"/>
                </a:lnTo>
                <a:lnTo>
                  <a:pt x="4511" y="318"/>
                </a:lnTo>
                <a:lnTo>
                  <a:pt x="4512" y="318"/>
                </a:lnTo>
                <a:lnTo>
                  <a:pt x="4513" y="318"/>
                </a:lnTo>
                <a:lnTo>
                  <a:pt x="4514" y="318"/>
                </a:lnTo>
                <a:lnTo>
                  <a:pt x="4515" y="318"/>
                </a:lnTo>
                <a:lnTo>
                  <a:pt x="4515" y="318"/>
                </a:lnTo>
                <a:lnTo>
                  <a:pt x="4516" y="318"/>
                </a:lnTo>
                <a:lnTo>
                  <a:pt x="4517" y="317"/>
                </a:lnTo>
                <a:lnTo>
                  <a:pt x="4518" y="318"/>
                </a:lnTo>
                <a:lnTo>
                  <a:pt x="4519" y="317"/>
                </a:lnTo>
                <a:lnTo>
                  <a:pt x="4520" y="318"/>
                </a:lnTo>
                <a:lnTo>
                  <a:pt x="4521" y="318"/>
                </a:lnTo>
                <a:lnTo>
                  <a:pt x="4522" y="317"/>
                </a:lnTo>
                <a:lnTo>
                  <a:pt x="4523" y="318"/>
                </a:lnTo>
                <a:lnTo>
                  <a:pt x="4524" y="318"/>
                </a:lnTo>
                <a:lnTo>
                  <a:pt x="4525" y="317"/>
                </a:lnTo>
                <a:lnTo>
                  <a:pt x="4526" y="318"/>
                </a:lnTo>
                <a:lnTo>
                  <a:pt x="4527" y="317"/>
                </a:lnTo>
                <a:lnTo>
                  <a:pt x="4528" y="318"/>
                </a:lnTo>
                <a:lnTo>
                  <a:pt x="4529" y="318"/>
                </a:lnTo>
                <a:lnTo>
                  <a:pt x="4529" y="317"/>
                </a:lnTo>
                <a:lnTo>
                  <a:pt x="4530" y="318"/>
                </a:lnTo>
                <a:lnTo>
                  <a:pt x="4531" y="318"/>
                </a:lnTo>
                <a:lnTo>
                  <a:pt x="4532" y="317"/>
                </a:lnTo>
                <a:lnTo>
                  <a:pt x="4533" y="317"/>
                </a:lnTo>
                <a:lnTo>
                  <a:pt x="4534" y="318"/>
                </a:lnTo>
                <a:lnTo>
                  <a:pt x="4535" y="317"/>
                </a:lnTo>
                <a:lnTo>
                  <a:pt x="4536" y="317"/>
                </a:lnTo>
                <a:lnTo>
                  <a:pt x="4537" y="317"/>
                </a:lnTo>
                <a:lnTo>
                  <a:pt x="4538" y="317"/>
                </a:lnTo>
                <a:lnTo>
                  <a:pt x="4539" y="318"/>
                </a:lnTo>
                <a:lnTo>
                  <a:pt x="4540" y="318"/>
                </a:lnTo>
                <a:lnTo>
                  <a:pt x="4541" y="318"/>
                </a:lnTo>
                <a:lnTo>
                  <a:pt x="4542" y="318"/>
                </a:lnTo>
                <a:lnTo>
                  <a:pt x="4543" y="318"/>
                </a:lnTo>
                <a:lnTo>
                  <a:pt x="4543" y="318"/>
                </a:lnTo>
                <a:lnTo>
                  <a:pt x="4544" y="318"/>
                </a:lnTo>
                <a:lnTo>
                  <a:pt x="4545" y="318"/>
                </a:lnTo>
                <a:lnTo>
                  <a:pt x="4546" y="318"/>
                </a:lnTo>
                <a:lnTo>
                  <a:pt x="4547" y="318"/>
                </a:lnTo>
                <a:lnTo>
                  <a:pt x="4548" y="318"/>
                </a:lnTo>
                <a:lnTo>
                  <a:pt x="4549" y="318"/>
                </a:lnTo>
                <a:lnTo>
                  <a:pt x="4550" y="318"/>
                </a:lnTo>
                <a:lnTo>
                  <a:pt x="4551" y="318"/>
                </a:lnTo>
                <a:lnTo>
                  <a:pt x="4552" y="318"/>
                </a:lnTo>
                <a:lnTo>
                  <a:pt x="4553" y="318"/>
                </a:lnTo>
                <a:lnTo>
                  <a:pt x="4554" y="318"/>
                </a:lnTo>
                <a:lnTo>
                  <a:pt x="4555" y="318"/>
                </a:lnTo>
                <a:lnTo>
                  <a:pt x="4556" y="318"/>
                </a:lnTo>
                <a:lnTo>
                  <a:pt x="4557" y="318"/>
                </a:lnTo>
                <a:lnTo>
                  <a:pt x="4557" y="318"/>
                </a:lnTo>
                <a:lnTo>
                  <a:pt x="4558" y="318"/>
                </a:lnTo>
                <a:lnTo>
                  <a:pt x="4559" y="318"/>
                </a:lnTo>
                <a:lnTo>
                  <a:pt x="4560" y="318"/>
                </a:lnTo>
                <a:lnTo>
                  <a:pt x="4561" y="318"/>
                </a:lnTo>
                <a:lnTo>
                  <a:pt x="4562" y="318"/>
                </a:lnTo>
                <a:lnTo>
                  <a:pt x="4563" y="318"/>
                </a:lnTo>
                <a:lnTo>
                  <a:pt x="4564" y="318"/>
                </a:lnTo>
                <a:lnTo>
                  <a:pt x="4565" y="318"/>
                </a:lnTo>
                <a:lnTo>
                  <a:pt x="4566" y="318"/>
                </a:lnTo>
                <a:lnTo>
                  <a:pt x="4567" y="318"/>
                </a:lnTo>
                <a:lnTo>
                  <a:pt x="4568" y="318"/>
                </a:lnTo>
                <a:lnTo>
                  <a:pt x="4569" y="318"/>
                </a:lnTo>
                <a:lnTo>
                  <a:pt x="4570" y="318"/>
                </a:lnTo>
                <a:lnTo>
                  <a:pt x="4571" y="318"/>
                </a:lnTo>
                <a:lnTo>
                  <a:pt x="4571" y="318"/>
                </a:lnTo>
                <a:lnTo>
                  <a:pt x="4572" y="318"/>
                </a:lnTo>
                <a:lnTo>
                  <a:pt x="4573" y="318"/>
                </a:lnTo>
                <a:lnTo>
                  <a:pt x="4574" y="318"/>
                </a:lnTo>
                <a:lnTo>
                  <a:pt x="4575" y="318"/>
                </a:lnTo>
                <a:lnTo>
                  <a:pt x="4576" y="318"/>
                </a:lnTo>
                <a:lnTo>
                  <a:pt x="4577" y="318"/>
                </a:lnTo>
                <a:lnTo>
                  <a:pt x="4578" y="318"/>
                </a:lnTo>
                <a:lnTo>
                  <a:pt x="4579" y="318"/>
                </a:lnTo>
                <a:lnTo>
                  <a:pt x="4580" y="318"/>
                </a:lnTo>
                <a:lnTo>
                  <a:pt x="4581" y="318"/>
                </a:lnTo>
                <a:lnTo>
                  <a:pt x="4582" y="318"/>
                </a:lnTo>
                <a:lnTo>
                  <a:pt x="4583" y="318"/>
                </a:lnTo>
                <a:lnTo>
                  <a:pt x="4584" y="318"/>
                </a:lnTo>
                <a:lnTo>
                  <a:pt x="4585" y="318"/>
                </a:lnTo>
                <a:lnTo>
                  <a:pt x="4586" y="318"/>
                </a:lnTo>
                <a:lnTo>
                  <a:pt x="4587" y="318"/>
                </a:lnTo>
                <a:lnTo>
                  <a:pt x="4588" y="318"/>
                </a:lnTo>
                <a:lnTo>
                  <a:pt x="4589" y="318"/>
                </a:lnTo>
                <a:lnTo>
                  <a:pt x="4589" y="318"/>
                </a:lnTo>
                <a:lnTo>
                  <a:pt x="4590" y="318"/>
                </a:lnTo>
                <a:lnTo>
                  <a:pt x="4591" y="318"/>
                </a:lnTo>
                <a:lnTo>
                  <a:pt x="4592" y="318"/>
                </a:lnTo>
                <a:lnTo>
                  <a:pt x="4593" y="318"/>
                </a:lnTo>
                <a:lnTo>
                  <a:pt x="4594" y="318"/>
                </a:lnTo>
                <a:lnTo>
                  <a:pt x="4595" y="318"/>
                </a:lnTo>
                <a:lnTo>
                  <a:pt x="4596" y="318"/>
                </a:lnTo>
                <a:lnTo>
                  <a:pt x="4597" y="318"/>
                </a:lnTo>
                <a:lnTo>
                  <a:pt x="4598" y="318"/>
                </a:lnTo>
                <a:lnTo>
                  <a:pt x="4599" y="318"/>
                </a:lnTo>
                <a:lnTo>
                  <a:pt x="4600" y="318"/>
                </a:lnTo>
                <a:lnTo>
                  <a:pt x="4601" y="318"/>
                </a:lnTo>
                <a:lnTo>
                  <a:pt x="4602" y="318"/>
                </a:lnTo>
                <a:lnTo>
                  <a:pt x="4603" y="318"/>
                </a:lnTo>
                <a:lnTo>
                  <a:pt x="4604" y="318"/>
                </a:lnTo>
                <a:lnTo>
                  <a:pt x="4604" y="318"/>
                </a:lnTo>
                <a:lnTo>
                  <a:pt x="4605" y="318"/>
                </a:lnTo>
                <a:lnTo>
                  <a:pt x="4606" y="318"/>
                </a:lnTo>
                <a:lnTo>
                  <a:pt x="4607" y="318"/>
                </a:lnTo>
                <a:lnTo>
                  <a:pt x="4608" y="318"/>
                </a:lnTo>
                <a:lnTo>
                  <a:pt x="4609" y="318"/>
                </a:lnTo>
                <a:lnTo>
                  <a:pt x="4610" y="318"/>
                </a:lnTo>
                <a:lnTo>
                  <a:pt x="4611" y="318"/>
                </a:lnTo>
                <a:lnTo>
                  <a:pt x="4612" y="318"/>
                </a:lnTo>
                <a:lnTo>
                  <a:pt x="4613" y="318"/>
                </a:lnTo>
                <a:lnTo>
                  <a:pt x="4614" y="318"/>
                </a:lnTo>
                <a:lnTo>
                  <a:pt x="4615" y="318"/>
                </a:lnTo>
                <a:lnTo>
                  <a:pt x="4616" y="318"/>
                </a:lnTo>
                <a:lnTo>
                  <a:pt x="4617" y="318"/>
                </a:lnTo>
                <a:lnTo>
                  <a:pt x="4618" y="318"/>
                </a:lnTo>
                <a:lnTo>
                  <a:pt x="4618" y="318"/>
                </a:lnTo>
                <a:lnTo>
                  <a:pt x="4619" y="318"/>
                </a:lnTo>
                <a:lnTo>
                  <a:pt x="4620" y="318"/>
                </a:lnTo>
                <a:lnTo>
                  <a:pt x="4621" y="318"/>
                </a:lnTo>
                <a:lnTo>
                  <a:pt x="4622" y="318"/>
                </a:lnTo>
                <a:lnTo>
                  <a:pt x="4623" y="318"/>
                </a:lnTo>
                <a:lnTo>
                  <a:pt x="4624" y="318"/>
                </a:lnTo>
                <a:lnTo>
                  <a:pt x="4625" y="318"/>
                </a:lnTo>
                <a:lnTo>
                  <a:pt x="4626" y="318"/>
                </a:lnTo>
                <a:lnTo>
                  <a:pt x="4627" y="318"/>
                </a:lnTo>
                <a:lnTo>
                  <a:pt x="4628" y="318"/>
                </a:lnTo>
                <a:lnTo>
                  <a:pt x="4629" y="318"/>
                </a:lnTo>
                <a:lnTo>
                  <a:pt x="4630" y="318"/>
                </a:lnTo>
                <a:lnTo>
                  <a:pt x="4631" y="318"/>
                </a:lnTo>
                <a:lnTo>
                  <a:pt x="4632" y="318"/>
                </a:lnTo>
                <a:lnTo>
                  <a:pt x="4632" y="318"/>
                </a:lnTo>
                <a:lnTo>
                  <a:pt x="4633" y="318"/>
                </a:lnTo>
                <a:lnTo>
                  <a:pt x="4634" y="318"/>
                </a:lnTo>
                <a:lnTo>
                  <a:pt x="4635" y="318"/>
                </a:lnTo>
                <a:lnTo>
                  <a:pt x="4636" y="318"/>
                </a:lnTo>
                <a:lnTo>
                  <a:pt x="4637" y="318"/>
                </a:lnTo>
                <a:lnTo>
                  <a:pt x="4638" y="318"/>
                </a:lnTo>
                <a:lnTo>
                  <a:pt x="4639" y="318"/>
                </a:lnTo>
                <a:lnTo>
                  <a:pt x="4640" y="318"/>
                </a:lnTo>
                <a:lnTo>
                  <a:pt x="4641" y="318"/>
                </a:lnTo>
                <a:lnTo>
                  <a:pt x="4642" y="318"/>
                </a:lnTo>
                <a:lnTo>
                  <a:pt x="4643" y="318"/>
                </a:lnTo>
                <a:lnTo>
                  <a:pt x="4644" y="318"/>
                </a:lnTo>
                <a:lnTo>
                  <a:pt x="4645" y="318"/>
                </a:lnTo>
                <a:lnTo>
                  <a:pt x="4646" y="318"/>
                </a:lnTo>
                <a:lnTo>
                  <a:pt x="4646" y="318"/>
                </a:lnTo>
                <a:lnTo>
                  <a:pt x="4647" y="318"/>
                </a:lnTo>
                <a:lnTo>
                  <a:pt x="4648" y="318"/>
                </a:lnTo>
                <a:lnTo>
                  <a:pt x="4649" y="318"/>
                </a:lnTo>
                <a:lnTo>
                  <a:pt x="4650" y="318"/>
                </a:lnTo>
                <a:lnTo>
                  <a:pt x="4651" y="318"/>
                </a:lnTo>
                <a:lnTo>
                  <a:pt x="4652" y="318"/>
                </a:lnTo>
                <a:lnTo>
                  <a:pt x="4653" y="318"/>
                </a:lnTo>
                <a:lnTo>
                  <a:pt x="4654" y="318"/>
                </a:lnTo>
                <a:lnTo>
                  <a:pt x="4655" y="318"/>
                </a:lnTo>
                <a:lnTo>
                  <a:pt x="4656" y="318"/>
                </a:lnTo>
                <a:lnTo>
                  <a:pt x="4657" y="318"/>
                </a:lnTo>
                <a:lnTo>
                  <a:pt x="4658" y="318"/>
                </a:lnTo>
                <a:lnTo>
                  <a:pt x="4659" y="318"/>
                </a:lnTo>
                <a:lnTo>
                  <a:pt x="4660" y="318"/>
                </a:lnTo>
                <a:lnTo>
                  <a:pt x="4660" y="318"/>
                </a:lnTo>
                <a:lnTo>
                  <a:pt x="4661" y="318"/>
                </a:lnTo>
                <a:lnTo>
                  <a:pt x="4662" y="318"/>
                </a:lnTo>
                <a:lnTo>
                  <a:pt x="4663" y="318"/>
                </a:lnTo>
                <a:lnTo>
                  <a:pt x="4664" y="318"/>
                </a:lnTo>
                <a:lnTo>
                  <a:pt x="4665" y="318"/>
                </a:lnTo>
                <a:lnTo>
                  <a:pt x="4666" y="318"/>
                </a:lnTo>
                <a:lnTo>
                  <a:pt x="4667" y="318"/>
                </a:lnTo>
                <a:lnTo>
                  <a:pt x="4668" y="318"/>
                </a:lnTo>
                <a:lnTo>
                  <a:pt x="4669" y="318"/>
                </a:lnTo>
                <a:lnTo>
                  <a:pt x="4670" y="318"/>
                </a:lnTo>
                <a:lnTo>
                  <a:pt x="4671" y="318"/>
                </a:lnTo>
                <a:lnTo>
                  <a:pt x="4672" y="318"/>
                </a:lnTo>
                <a:lnTo>
                  <a:pt x="4673" y="318"/>
                </a:lnTo>
                <a:lnTo>
                  <a:pt x="4674" y="318"/>
                </a:lnTo>
                <a:lnTo>
                  <a:pt x="4675" y="318"/>
                </a:lnTo>
                <a:lnTo>
                  <a:pt x="4675" y="318"/>
                </a:lnTo>
                <a:lnTo>
                  <a:pt x="4676" y="318"/>
                </a:lnTo>
                <a:lnTo>
                  <a:pt x="4677" y="318"/>
                </a:lnTo>
                <a:lnTo>
                  <a:pt x="4678" y="318"/>
                </a:lnTo>
                <a:lnTo>
                  <a:pt x="4679" y="318"/>
                </a:lnTo>
                <a:lnTo>
                  <a:pt x="4680" y="318"/>
                </a:lnTo>
                <a:lnTo>
                  <a:pt x="4681" y="318"/>
                </a:lnTo>
                <a:lnTo>
                  <a:pt x="4682" y="318"/>
                </a:lnTo>
                <a:lnTo>
                  <a:pt x="4683" y="318"/>
                </a:lnTo>
                <a:lnTo>
                  <a:pt x="4684" y="318"/>
                </a:lnTo>
                <a:lnTo>
                  <a:pt x="4685" y="318"/>
                </a:lnTo>
                <a:lnTo>
                  <a:pt x="4686" y="318"/>
                </a:lnTo>
                <a:lnTo>
                  <a:pt x="4687" y="318"/>
                </a:lnTo>
                <a:lnTo>
                  <a:pt x="4688" y="318"/>
                </a:lnTo>
                <a:lnTo>
                  <a:pt x="4689" y="318"/>
                </a:lnTo>
                <a:lnTo>
                  <a:pt x="4689" y="318"/>
                </a:lnTo>
                <a:lnTo>
                  <a:pt x="4690" y="318"/>
                </a:lnTo>
                <a:lnTo>
                  <a:pt x="4691" y="318"/>
                </a:lnTo>
                <a:lnTo>
                  <a:pt x="4692" y="318"/>
                </a:lnTo>
                <a:lnTo>
                  <a:pt x="4693" y="318"/>
                </a:lnTo>
                <a:lnTo>
                  <a:pt x="4694" y="246"/>
                </a:lnTo>
                <a:lnTo>
                  <a:pt x="4695" y="255"/>
                </a:lnTo>
                <a:lnTo>
                  <a:pt x="4696" y="261"/>
                </a:lnTo>
                <a:lnTo>
                  <a:pt x="4697" y="266"/>
                </a:lnTo>
                <a:lnTo>
                  <a:pt x="4698" y="270"/>
                </a:lnTo>
                <a:lnTo>
                  <a:pt x="4699" y="272"/>
                </a:lnTo>
                <a:lnTo>
                  <a:pt x="4700" y="275"/>
                </a:lnTo>
                <a:lnTo>
                  <a:pt x="4701" y="277"/>
                </a:lnTo>
                <a:lnTo>
                  <a:pt x="4702" y="256"/>
                </a:lnTo>
                <a:lnTo>
                  <a:pt x="4703" y="201"/>
                </a:lnTo>
                <a:lnTo>
                  <a:pt x="4703" y="169"/>
                </a:lnTo>
                <a:lnTo>
                  <a:pt x="4704" y="145"/>
                </a:lnTo>
                <a:lnTo>
                  <a:pt x="4705" y="138"/>
                </a:lnTo>
                <a:lnTo>
                  <a:pt x="4706" y="138"/>
                </a:lnTo>
                <a:lnTo>
                  <a:pt x="4707" y="138"/>
                </a:lnTo>
                <a:lnTo>
                  <a:pt x="4708" y="138"/>
                </a:lnTo>
                <a:lnTo>
                  <a:pt x="4709" y="138"/>
                </a:lnTo>
                <a:lnTo>
                  <a:pt x="4710" y="138"/>
                </a:lnTo>
                <a:lnTo>
                  <a:pt x="4711" y="138"/>
                </a:lnTo>
                <a:lnTo>
                  <a:pt x="4712" y="127"/>
                </a:lnTo>
                <a:lnTo>
                  <a:pt x="4713" y="120"/>
                </a:lnTo>
                <a:lnTo>
                  <a:pt x="4714" y="94"/>
                </a:lnTo>
                <a:lnTo>
                  <a:pt x="4715" y="74"/>
                </a:lnTo>
                <a:lnTo>
                  <a:pt x="4716" y="58"/>
                </a:lnTo>
                <a:lnTo>
                  <a:pt x="4717" y="43"/>
                </a:lnTo>
                <a:lnTo>
                  <a:pt x="4717" y="35"/>
                </a:lnTo>
                <a:lnTo>
                  <a:pt x="4718" y="35"/>
                </a:lnTo>
                <a:lnTo>
                  <a:pt x="4719" y="35"/>
                </a:lnTo>
                <a:lnTo>
                  <a:pt x="4720" y="35"/>
                </a:lnTo>
                <a:lnTo>
                  <a:pt x="4721" y="35"/>
                </a:lnTo>
                <a:lnTo>
                  <a:pt x="4722" y="35"/>
                </a:lnTo>
                <a:lnTo>
                  <a:pt x="4723" y="35"/>
                </a:lnTo>
                <a:lnTo>
                  <a:pt x="4724" y="35"/>
                </a:lnTo>
                <a:lnTo>
                  <a:pt x="4725" y="31"/>
                </a:lnTo>
                <a:lnTo>
                  <a:pt x="4726" y="20"/>
                </a:lnTo>
                <a:lnTo>
                  <a:pt x="4727" y="25"/>
                </a:lnTo>
                <a:lnTo>
                  <a:pt x="4728" y="35"/>
                </a:lnTo>
                <a:lnTo>
                  <a:pt x="4729" y="46"/>
                </a:lnTo>
                <a:lnTo>
                  <a:pt x="4730" y="59"/>
                </a:lnTo>
                <a:lnTo>
                  <a:pt x="4731" y="75"/>
                </a:lnTo>
                <a:lnTo>
                  <a:pt x="4731" y="94"/>
                </a:lnTo>
                <a:lnTo>
                  <a:pt x="4732" y="117"/>
                </a:lnTo>
                <a:lnTo>
                  <a:pt x="4733" y="138"/>
                </a:lnTo>
                <a:lnTo>
                  <a:pt x="4734" y="138"/>
                </a:lnTo>
                <a:lnTo>
                  <a:pt x="4735" y="138"/>
                </a:lnTo>
                <a:lnTo>
                  <a:pt x="4736" y="138"/>
                </a:lnTo>
                <a:lnTo>
                  <a:pt x="4737" y="138"/>
                </a:lnTo>
                <a:lnTo>
                  <a:pt x="4738" y="138"/>
                </a:lnTo>
                <a:lnTo>
                  <a:pt x="4739" y="138"/>
                </a:lnTo>
                <a:lnTo>
                  <a:pt x="4740" y="145"/>
                </a:lnTo>
                <a:lnTo>
                  <a:pt x="4741" y="169"/>
                </a:lnTo>
                <a:lnTo>
                  <a:pt x="4742" y="201"/>
                </a:lnTo>
                <a:lnTo>
                  <a:pt x="4743" y="256"/>
                </a:lnTo>
                <a:lnTo>
                  <a:pt x="4744" y="277"/>
                </a:lnTo>
                <a:lnTo>
                  <a:pt x="4745" y="275"/>
                </a:lnTo>
                <a:lnTo>
                  <a:pt x="4746" y="272"/>
                </a:lnTo>
                <a:lnTo>
                  <a:pt x="4746" y="270"/>
                </a:lnTo>
                <a:lnTo>
                  <a:pt x="4747" y="266"/>
                </a:lnTo>
                <a:lnTo>
                  <a:pt x="4748" y="261"/>
                </a:lnTo>
                <a:lnTo>
                  <a:pt x="4749" y="255"/>
                </a:lnTo>
                <a:lnTo>
                  <a:pt x="4750" y="254"/>
                </a:lnTo>
                <a:lnTo>
                  <a:pt x="4751" y="318"/>
                </a:lnTo>
                <a:lnTo>
                  <a:pt x="4752" y="318"/>
                </a:lnTo>
                <a:lnTo>
                  <a:pt x="4753" y="318"/>
                </a:lnTo>
                <a:lnTo>
                  <a:pt x="4754" y="318"/>
                </a:lnTo>
                <a:lnTo>
                  <a:pt x="4755" y="318"/>
                </a:lnTo>
                <a:lnTo>
                  <a:pt x="4756" y="318"/>
                </a:lnTo>
                <a:lnTo>
                  <a:pt x="4757" y="318"/>
                </a:lnTo>
                <a:lnTo>
                  <a:pt x="4758" y="318"/>
                </a:lnTo>
                <a:lnTo>
                  <a:pt x="4759" y="318"/>
                </a:lnTo>
                <a:lnTo>
                  <a:pt x="4760" y="318"/>
                </a:lnTo>
                <a:lnTo>
                  <a:pt x="4760" y="318"/>
                </a:lnTo>
                <a:lnTo>
                  <a:pt x="4761" y="318"/>
                </a:lnTo>
                <a:lnTo>
                  <a:pt x="4762" y="318"/>
                </a:lnTo>
                <a:lnTo>
                  <a:pt x="4763" y="318"/>
                </a:lnTo>
                <a:lnTo>
                  <a:pt x="4764" y="318"/>
                </a:lnTo>
                <a:lnTo>
                  <a:pt x="4765" y="318"/>
                </a:lnTo>
                <a:lnTo>
                  <a:pt x="4766" y="318"/>
                </a:lnTo>
                <a:lnTo>
                  <a:pt x="4767" y="318"/>
                </a:lnTo>
                <a:lnTo>
                  <a:pt x="4768" y="318"/>
                </a:lnTo>
                <a:lnTo>
                  <a:pt x="4769" y="318"/>
                </a:lnTo>
                <a:lnTo>
                  <a:pt x="4770" y="318"/>
                </a:lnTo>
                <a:lnTo>
                  <a:pt x="4771" y="318"/>
                </a:lnTo>
                <a:lnTo>
                  <a:pt x="4772" y="318"/>
                </a:lnTo>
                <a:lnTo>
                  <a:pt x="4773" y="318"/>
                </a:lnTo>
                <a:lnTo>
                  <a:pt x="4774" y="318"/>
                </a:lnTo>
                <a:lnTo>
                  <a:pt x="4774" y="318"/>
                </a:lnTo>
                <a:lnTo>
                  <a:pt x="4775" y="318"/>
                </a:lnTo>
                <a:lnTo>
                  <a:pt x="4776" y="318"/>
                </a:lnTo>
                <a:lnTo>
                  <a:pt x="4777" y="318"/>
                </a:lnTo>
                <a:lnTo>
                  <a:pt x="4778" y="318"/>
                </a:lnTo>
                <a:lnTo>
                  <a:pt x="4779" y="318"/>
                </a:lnTo>
                <a:lnTo>
                  <a:pt x="4780" y="318"/>
                </a:lnTo>
                <a:lnTo>
                  <a:pt x="4781" y="318"/>
                </a:lnTo>
                <a:lnTo>
                  <a:pt x="4782" y="318"/>
                </a:lnTo>
                <a:lnTo>
                  <a:pt x="4783" y="318"/>
                </a:lnTo>
                <a:lnTo>
                  <a:pt x="4784" y="318"/>
                </a:lnTo>
                <a:lnTo>
                  <a:pt x="4785" y="318"/>
                </a:lnTo>
                <a:lnTo>
                  <a:pt x="4786" y="318"/>
                </a:lnTo>
                <a:lnTo>
                  <a:pt x="4787" y="318"/>
                </a:lnTo>
                <a:lnTo>
                  <a:pt x="4788" y="318"/>
                </a:lnTo>
                <a:lnTo>
                  <a:pt x="4788" y="318"/>
                </a:lnTo>
                <a:lnTo>
                  <a:pt x="4789" y="318"/>
                </a:lnTo>
                <a:lnTo>
                  <a:pt x="4790" y="318"/>
                </a:lnTo>
                <a:lnTo>
                  <a:pt x="4791" y="318"/>
                </a:lnTo>
                <a:lnTo>
                  <a:pt x="4792" y="318"/>
                </a:lnTo>
                <a:lnTo>
                  <a:pt x="4793" y="318"/>
                </a:lnTo>
                <a:lnTo>
                  <a:pt x="4794" y="318"/>
                </a:lnTo>
                <a:lnTo>
                  <a:pt x="4795" y="318"/>
                </a:lnTo>
                <a:lnTo>
                  <a:pt x="4796" y="318"/>
                </a:lnTo>
                <a:lnTo>
                  <a:pt x="4797" y="318"/>
                </a:lnTo>
                <a:lnTo>
                  <a:pt x="4798" y="318"/>
                </a:lnTo>
                <a:lnTo>
                  <a:pt x="4799" y="318"/>
                </a:lnTo>
                <a:lnTo>
                  <a:pt x="4800" y="318"/>
                </a:lnTo>
                <a:lnTo>
                  <a:pt x="4801" y="318"/>
                </a:lnTo>
                <a:lnTo>
                  <a:pt x="4802" y="318"/>
                </a:lnTo>
                <a:lnTo>
                  <a:pt x="4803" y="318"/>
                </a:lnTo>
                <a:lnTo>
                  <a:pt x="4803" y="318"/>
                </a:lnTo>
                <a:lnTo>
                  <a:pt x="4804" y="318"/>
                </a:lnTo>
                <a:lnTo>
                  <a:pt x="4805" y="318"/>
                </a:lnTo>
                <a:lnTo>
                  <a:pt x="4806" y="318"/>
                </a:lnTo>
                <a:lnTo>
                  <a:pt x="4807" y="318"/>
                </a:lnTo>
                <a:lnTo>
                  <a:pt x="4808" y="318"/>
                </a:lnTo>
                <a:lnTo>
                  <a:pt x="4809" y="318"/>
                </a:lnTo>
                <a:lnTo>
                  <a:pt x="4810" y="318"/>
                </a:lnTo>
                <a:lnTo>
                  <a:pt x="4811" y="318"/>
                </a:lnTo>
                <a:lnTo>
                  <a:pt x="4812" y="318"/>
                </a:lnTo>
                <a:lnTo>
                  <a:pt x="4813" y="318"/>
                </a:lnTo>
                <a:lnTo>
                  <a:pt x="4814" y="318"/>
                </a:lnTo>
                <a:lnTo>
                  <a:pt x="4815" y="318"/>
                </a:lnTo>
                <a:lnTo>
                  <a:pt x="4816" y="318"/>
                </a:lnTo>
                <a:lnTo>
                  <a:pt x="4817" y="318"/>
                </a:lnTo>
                <a:lnTo>
                  <a:pt x="4817" y="318"/>
                </a:lnTo>
                <a:lnTo>
                  <a:pt x="4818" y="318"/>
                </a:lnTo>
                <a:lnTo>
                  <a:pt x="4819" y="318"/>
                </a:lnTo>
                <a:lnTo>
                  <a:pt x="4820" y="318"/>
                </a:lnTo>
                <a:lnTo>
                  <a:pt x="4821" y="318"/>
                </a:lnTo>
                <a:lnTo>
                  <a:pt x="4822" y="318"/>
                </a:lnTo>
                <a:lnTo>
                  <a:pt x="4823" y="318"/>
                </a:lnTo>
                <a:lnTo>
                  <a:pt x="4824" y="318"/>
                </a:lnTo>
                <a:lnTo>
                  <a:pt x="4825" y="318"/>
                </a:lnTo>
                <a:lnTo>
                  <a:pt x="4826" y="318"/>
                </a:lnTo>
                <a:lnTo>
                  <a:pt x="4827" y="318"/>
                </a:lnTo>
                <a:lnTo>
                  <a:pt x="4828" y="318"/>
                </a:lnTo>
                <a:lnTo>
                  <a:pt x="4829" y="318"/>
                </a:lnTo>
                <a:lnTo>
                  <a:pt x="4830" y="318"/>
                </a:lnTo>
                <a:lnTo>
                  <a:pt x="4831" y="318"/>
                </a:lnTo>
                <a:lnTo>
                  <a:pt x="4831" y="318"/>
                </a:lnTo>
                <a:lnTo>
                  <a:pt x="4832" y="318"/>
                </a:lnTo>
                <a:lnTo>
                  <a:pt x="4833" y="318"/>
                </a:lnTo>
                <a:lnTo>
                  <a:pt x="4834" y="318"/>
                </a:lnTo>
                <a:lnTo>
                  <a:pt x="4835" y="318"/>
                </a:lnTo>
                <a:lnTo>
                  <a:pt x="4836" y="318"/>
                </a:lnTo>
                <a:lnTo>
                  <a:pt x="4837" y="318"/>
                </a:lnTo>
                <a:lnTo>
                  <a:pt x="4838" y="318"/>
                </a:lnTo>
                <a:lnTo>
                  <a:pt x="4839" y="318"/>
                </a:lnTo>
                <a:lnTo>
                  <a:pt x="4840" y="318"/>
                </a:lnTo>
                <a:lnTo>
                  <a:pt x="4841" y="318"/>
                </a:lnTo>
                <a:lnTo>
                  <a:pt x="4842" y="318"/>
                </a:lnTo>
                <a:lnTo>
                  <a:pt x="4843" y="318"/>
                </a:lnTo>
                <a:lnTo>
                  <a:pt x="4844" y="318"/>
                </a:lnTo>
                <a:lnTo>
                  <a:pt x="4845" y="318"/>
                </a:lnTo>
                <a:lnTo>
                  <a:pt x="4845" y="318"/>
                </a:lnTo>
                <a:lnTo>
                  <a:pt x="4846" y="318"/>
                </a:lnTo>
                <a:lnTo>
                  <a:pt x="4847" y="318"/>
                </a:lnTo>
                <a:lnTo>
                  <a:pt x="4848" y="318"/>
                </a:lnTo>
                <a:lnTo>
                  <a:pt x="4849" y="318"/>
                </a:lnTo>
                <a:lnTo>
                  <a:pt x="4850" y="318"/>
                </a:lnTo>
                <a:lnTo>
                  <a:pt x="4851" y="318"/>
                </a:lnTo>
                <a:lnTo>
                  <a:pt x="4852" y="318"/>
                </a:lnTo>
                <a:lnTo>
                  <a:pt x="4853" y="318"/>
                </a:lnTo>
                <a:lnTo>
                  <a:pt x="4854" y="318"/>
                </a:lnTo>
                <a:lnTo>
                  <a:pt x="4855" y="318"/>
                </a:lnTo>
                <a:lnTo>
                  <a:pt x="4856" y="318"/>
                </a:lnTo>
                <a:lnTo>
                  <a:pt x="4857" y="318"/>
                </a:lnTo>
                <a:lnTo>
                  <a:pt x="4858" y="318"/>
                </a:lnTo>
                <a:lnTo>
                  <a:pt x="4859" y="318"/>
                </a:lnTo>
                <a:lnTo>
                  <a:pt x="4859" y="318"/>
                </a:lnTo>
                <a:lnTo>
                  <a:pt x="4860" y="318"/>
                </a:lnTo>
                <a:lnTo>
                  <a:pt x="4861" y="318"/>
                </a:lnTo>
                <a:lnTo>
                  <a:pt x="4862" y="318"/>
                </a:lnTo>
                <a:lnTo>
                  <a:pt x="4863" y="318"/>
                </a:lnTo>
                <a:lnTo>
                  <a:pt x="4864" y="318"/>
                </a:lnTo>
                <a:lnTo>
                  <a:pt x="4865" y="318"/>
                </a:lnTo>
                <a:lnTo>
                  <a:pt x="4866" y="318"/>
                </a:lnTo>
                <a:lnTo>
                  <a:pt x="4867" y="318"/>
                </a:lnTo>
                <a:lnTo>
                  <a:pt x="4868" y="318"/>
                </a:lnTo>
                <a:lnTo>
                  <a:pt x="4869" y="318"/>
                </a:lnTo>
                <a:lnTo>
                  <a:pt x="4870" y="318"/>
                </a:lnTo>
                <a:lnTo>
                  <a:pt x="4871" y="318"/>
                </a:lnTo>
                <a:lnTo>
                  <a:pt x="4872" y="318"/>
                </a:lnTo>
                <a:lnTo>
                  <a:pt x="4873" y="318"/>
                </a:lnTo>
                <a:lnTo>
                  <a:pt x="4874" y="318"/>
                </a:lnTo>
                <a:lnTo>
                  <a:pt x="4874" y="318"/>
                </a:lnTo>
                <a:lnTo>
                  <a:pt x="4875" y="318"/>
                </a:lnTo>
                <a:lnTo>
                  <a:pt x="4876" y="318"/>
                </a:lnTo>
                <a:lnTo>
                  <a:pt x="4877" y="318"/>
                </a:lnTo>
                <a:lnTo>
                  <a:pt x="4878" y="318"/>
                </a:lnTo>
                <a:lnTo>
                  <a:pt x="4879" y="318"/>
                </a:lnTo>
                <a:lnTo>
                  <a:pt x="4880" y="318"/>
                </a:lnTo>
                <a:lnTo>
                  <a:pt x="4881" y="318"/>
                </a:lnTo>
                <a:lnTo>
                  <a:pt x="4882" y="318"/>
                </a:lnTo>
                <a:lnTo>
                  <a:pt x="4883" y="318"/>
                </a:lnTo>
                <a:lnTo>
                  <a:pt x="4884" y="318"/>
                </a:lnTo>
                <a:lnTo>
                  <a:pt x="4885" y="318"/>
                </a:lnTo>
                <a:lnTo>
                  <a:pt x="4886" y="318"/>
                </a:lnTo>
                <a:lnTo>
                  <a:pt x="4887" y="318"/>
                </a:lnTo>
                <a:lnTo>
                  <a:pt x="4888" y="318"/>
                </a:lnTo>
                <a:lnTo>
                  <a:pt x="4888" y="318"/>
                </a:lnTo>
                <a:lnTo>
                  <a:pt x="4889" y="318"/>
                </a:lnTo>
                <a:lnTo>
                  <a:pt x="4890" y="318"/>
                </a:lnTo>
                <a:lnTo>
                  <a:pt x="4891" y="318"/>
                </a:lnTo>
                <a:lnTo>
                  <a:pt x="4892" y="318"/>
                </a:lnTo>
                <a:lnTo>
                  <a:pt x="4893" y="318"/>
                </a:lnTo>
                <a:lnTo>
                  <a:pt x="4894" y="318"/>
                </a:lnTo>
                <a:lnTo>
                  <a:pt x="4895" y="318"/>
                </a:lnTo>
                <a:lnTo>
                  <a:pt x="4896" y="318"/>
                </a:lnTo>
                <a:lnTo>
                  <a:pt x="4897" y="318"/>
                </a:lnTo>
                <a:lnTo>
                  <a:pt x="4898" y="318"/>
                </a:lnTo>
                <a:lnTo>
                  <a:pt x="4899" y="317"/>
                </a:lnTo>
                <a:lnTo>
                  <a:pt x="4900" y="317"/>
                </a:lnTo>
                <a:lnTo>
                  <a:pt x="4901" y="318"/>
                </a:lnTo>
                <a:lnTo>
                  <a:pt x="4902" y="318"/>
                </a:lnTo>
                <a:lnTo>
                  <a:pt x="4902" y="318"/>
                </a:lnTo>
                <a:lnTo>
                  <a:pt x="4903" y="317"/>
                </a:lnTo>
                <a:lnTo>
                  <a:pt x="4904" y="318"/>
                </a:lnTo>
                <a:lnTo>
                  <a:pt x="4905" y="318"/>
                </a:lnTo>
                <a:lnTo>
                  <a:pt x="4906" y="318"/>
                </a:lnTo>
                <a:lnTo>
                  <a:pt x="4907" y="317"/>
                </a:lnTo>
                <a:lnTo>
                  <a:pt x="4908" y="318"/>
                </a:lnTo>
                <a:lnTo>
                  <a:pt x="4909" y="318"/>
                </a:lnTo>
                <a:lnTo>
                  <a:pt x="4910" y="317"/>
                </a:lnTo>
                <a:lnTo>
                  <a:pt x="4911" y="318"/>
                </a:lnTo>
                <a:lnTo>
                  <a:pt x="4912" y="318"/>
                </a:lnTo>
                <a:lnTo>
                  <a:pt x="4913" y="317"/>
                </a:lnTo>
                <a:lnTo>
                  <a:pt x="4914" y="317"/>
                </a:lnTo>
                <a:lnTo>
                  <a:pt x="4915" y="317"/>
                </a:lnTo>
                <a:lnTo>
                  <a:pt x="4916" y="318"/>
                </a:lnTo>
                <a:lnTo>
                  <a:pt x="4916" y="318"/>
                </a:lnTo>
                <a:lnTo>
                  <a:pt x="4917" y="317"/>
                </a:lnTo>
                <a:lnTo>
                  <a:pt x="4918" y="318"/>
                </a:lnTo>
                <a:lnTo>
                  <a:pt x="4919" y="318"/>
                </a:lnTo>
                <a:lnTo>
                  <a:pt x="4920" y="317"/>
                </a:lnTo>
                <a:lnTo>
                  <a:pt x="4921" y="318"/>
                </a:lnTo>
                <a:lnTo>
                  <a:pt x="4922" y="318"/>
                </a:lnTo>
                <a:lnTo>
                  <a:pt x="4923" y="318"/>
                </a:lnTo>
                <a:lnTo>
                  <a:pt x="4924" y="317"/>
                </a:lnTo>
                <a:lnTo>
                  <a:pt x="4925" y="318"/>
                </a:lnTo>
                <a:lnTo>
                  <a:pt x="4926" y="318"/>
                </a:lnTo>
                <a:lnTo>
                  <a:pt x="4927" y="318"/>
                </a:lnTo>
                <a:lnTo>
                  <a:pt x="4928" y="318"/>
                </a:lnTo>
                <a:lnTo>
                  <a:pt x="4929" y="318"/>
                </a:lnTo>
                <a:lnTo>
                  <a:pt x="4930" y="318"/>
                </a:lnTo>
                <a:lnTo>
                  <a:pt x="4930" y="318"/>
                </a:lnTo>
                <a:lnTo>
                  <a:pt x="4931" y="318"/>
                </a:lnTo>
                <a:lnTo>
                  <a:pt x="4932" y="318"/>
                </a:lnTo>
                <a:lnTo>
                  <a:pt x="4933" y="318"/>
                </a:lnTo>
                <a:lnTo>
                  <a:pt x="4934" y="318"/>
                </a:lnTo>
                <a:lnTo>
                  <a:pt x="4935" y="318"/>
                </a:lnTo>
                <a:lnTo>
                  <a:pt x="4936" y="318"/>
                </a:lnTo>
                <a:lnTo>
                  <a:pt x="4937" y="318"/>
                </a:lnTo>
                <a:lnTo>
                  <a:pt x="4938" y="318"/>
                </a:lnTo>
                <a:lnTo>
                  <a:pt x="4939" y="318"/>
                </a:lnTo>
                <a:lnTo>
                  <a:pt x="4940" y="318"/>
                </a:lnTo>
                <a:lnTo>
                  <a:pt x="4941" y="318"/>
                </a:lnTo>
                <a:lnTo>
                  <a:pt x="4942" y="318"/>
                </a:lnTo>
                <a:lnTo>
                  <a:pt x="4943" y="318"/>
                </a:lnTo>
                <a:lnTo>
                  <a:pt x="4944" y="318"/>
                </a:lnTo>
                <a:lnTo>
                  <a:pt x="4945" y="318"/>
                </a:lnTo>
                <a:lnTo>
                  <a:pt x="4945" y="318"/>
                </a:lnTo>
                <a:lnTo>
                  <a:pt x="4946" y="318"/>
                </a:lnTo>
                <a:lnTo>
                  <a:pt x="4947" y="318"/>
                </a:lnTo>
                <a:lnTo>
                  <a:pt x="4948" y="318"/>
                </a:lnTo>
                <a:lnTo>
                  <a:pt x="4949" y="318"/>
                </a:lnTo>
                <a:lnTo>
                  <a:pt x="4950" y="318"/>
                </a:lnTo>
                <a:lnTo>
                  <a:pt x="4951" y="318"/>
                </a:lnTo>
                <a:lnTo>
                  <a:pt x="4952" y="318"/>
                </a:lnTo>
                <a:lnTo>
                  <a:pt x="4953" y="318"/>
                </a:lnTo>
                <a:lnTo>
                  <a:pt x="4954" y="318"/>
                </a:lnTo>
                <a:lnTo>
                  <a:pt x="4955" y="318"/>
                </a:lnTo>
                <a:lnTo>
                  <a:pt x="4956" y="318"/>
                </a:lnTo>
                <a:lnTo>
                  <a:pt x="4957" y="318"/>
                </a:lnTo>
                <a:lnTo>
                  <a:pt x="4958" y="318"/>
                </a:lnTo>
                <a:lnTo>
                  <a:pt x="4959" y="318"/>
                </a:lnTo>
                <a:lnTo>
                  <a:pt x="4959" y="318"/>
                </a:lnTo>
                <a:lnTo>
                  <a:pt x="4960" y="318"/>
                </a:lnTo>
                <a:lnTo>
                  <a:pt x="4961" y="318"/>
                </a:lnTo>
                <a:lnTo>
                  <a:pt x="4962" y="318"/>
                </a:lnTo>
                <a:lnTo>
                  <a:pt x="4963" y="318"/>
                </a:lnTo>
                <a:lnTo>
                  <a:pt x="4964" y="318"/>
                </a:lnTo>
                <a:lnTo>
                  <a:pt x="4965" y="318"/>
                </a:lnTo>
                <a:lnTo>
                  <a:pt x="4966" y="318"/>
                </a:lnTo>
                <a:lnTo>
                  <a:pt x="4967" y="318"/>
                </a:lnTo>
                <a:lnTo>
                  <a:pt x="4968" y="318"/>
                </a:lnTo>
                <a:lnTo>
                  <a:pt x="4969" y="318"/>
                </a:lnTo>
                <a:lnTo>
                  <a:pt x="4970" y="318"/>
                </a:lnTo>
                <a:lnTo>
                  <a:pt x="4971" y="318"/>
                </a:lnTo>
                <a:lnTo>
                  <a:pt x="4972" y="318"/>
                </a:lnTo>
                <a:lnTo>
                  <a:pt x="4973" y="318"/>
                </a:lnTo>
                <a:lnTo>
                  <a:pt x="4973" y="318"/>
                </a:lnTo>
                <a:lnTo>
                  <a:pt x="4974" y="318"/>
                </a:lnTo>
                <a:lnTo>
                  <a:pt x="4975" y="318"/>
                </a:lnTo>
                <a:lnTo>
                  <a:pt x="4976" y="318"/>
                </a:lnTo>
                <a:lnTo>
                  <a:pt x="4977" y="318"/>
                </a:lnTo>
                <a:lnTo>
                  <a:pt x="4978" y="318"/>
                </a:lnTo>
                <a:lnTo>
                  <a:pt x="4979" y="318"/>
                </a:lnTo>
                <a:lnTo>
                  <a:pt x="4980" y="318"/>
                </a:lnTo>
                <a:lnTo>
                  <a:pt x="4981" y="318"/>
                </a:lnTo>
                <a:lnTo>
                  <a:pt x="4982" y="318"/>
                </a:lnTo>
                <a:lnTo>
                  <a:pt x="4983" y="318"/>
                </a:lnTo>
                <a:lnTo>
                  <a:pt x="4984" y="318"/>
                </a:lnTo>
                <a:lnTo>
                  <a:pt x="4985" y="318"/>
                </a:lnTo>
                <a:lnTo>
                  <a:pt x="4986" y="318"/>
                </a:lnTo>
                <a:lnTo>
                  <a:pt x="4987" y="318"/>
                </a:lnTo>
                <a:lnTo>
                  <a:pt x="4987" y="318"/>
                </a:lnTo>
                <a:lnTo>
                  <a:pt x="4988" y="318"/>
                </a:lnTo>
                <a:lnTo>
                  <a:pt x="4989" y="318"/>
                </a:lnTo>
                <a:lnTo>
                  <a:pt x="4990" y="318"/>
                </a:lnTo>
                <a:lnTo>
                  <a:pt x="4991" y="318"/>
                </a:lnTo>
                <a:lnTo>
                  <a:pt x="4992" y="318"/>
                </a:lnTo>
                <a:lnTo>
                  <a:pt x="4993" y="318"/>
                </a:lnTo>
                <a:lnTo>
                  <a:pt x="4994" y="318"/>
                </a:lnTo>
                <a:lnTo>
                  <a:pt x="4995" y="318"/>
                </a:lnTo>
                <a:lnTo>
                  <a:pt x="4996" y="318"/>
                </a:lnTo>
                <a:lnTo>
                  <a:pt x="4997" y="318"/>
                </a:lnTo>
                <a:lnTo>
                  <a:pt x="4998" y="318"/>
                </a:lnTo>
                <a:lnTo>
                  <a:pt x="4999" y="318"/>
                </a:lnTo>
                <a:lnTo>
                  <a:pt x="5000" y="318"/>
                </a:lnTo>
                <a:lnTo>
                  <a:pt x="5001" y="318"/>
                </a:lnTo>
                <a:lnTo>
                  <a:pt x="5001" y="318"/>
                </a:lnTo>
                <a:lnTo>
                  <a:pt x="5002" y="318"/>
                </a:lnTo>
                <a:lnTo>
                  <a:pt x="5003" y="318"/>
                </a:lnTo>
                <a:lnTo>
                  <a:pt x="5004" y="318"/>
                </a:lnTo>
                <a:lnTo>
                  <a:pt x="5005" y="318"/>
                </a:lnTo>
                <a:lnTo>
                  <a:pt x="5006" y="318"/>
                </a:lnTo>
                <a:lnTo>
                  <a:pt x="5007" y="318"/>
                </a:lnTo>
                <a:lnTo>
                  <a:pt x="5008" y="318"/>
                </a:lnTo>
                <a:lnTo>
                  <a:pt x="5009" y="318"/>
                </a:lnTo>
                <a:lnTo>
                  <a:pt x="5010" y="318"/>
                </a:lnTo>
                <a:lnTo>
                  <a:pt x="5011" y="318"/>
                </a:lnTo>
                <a:lnTo>
                  <a:pt x="5012" y="318"/>
                </a:lnTo>
                <a:lnTo>
                  <a:pt x="5013" y="318"/>
                </a:lnTo>
                <a:lnTo>
                  <a:pt x="5014" y="318"/>
                </a:lnTo>
                <a:lnTo>
                  <a:pt x="5015" y="318"/>
                </a:lnTo>
                <a:lnTo>
                  <a:pt x="5016" y="318"/>
                </a:lnTo>
                <a:lnTo>
                  <a:pt x="5016" y="318"/>
                </a:lnTo>
                <a:lnTo>
                  <a:pt x="5017" y="318"/>
                </a:lnTo>
                <a:lnTo>
                  <a:pt x="5018" y="318"/>
                </a:lnTo>
                <a:lnTo>
                  <a:pt x="5019" y="318"/>
                </a:lnTo>
                <a:lnTo>
                  <a:pt x="5020" y="318"/>
                </a:lnTo>
                <a:lnTo>
                  <a:pt x="5021" y="318"/>
                </a:lnTo>
                <a:lnTo>
                  <a:pt x="5022" y="318"/>
                </a:lnTo>
                <a:lnTo>
                  <a:pt x="5023" y="318"/>
                </a:lnTo>
                <a:lnTo>
                  <a:pt x="5024" y="318"/>
                </a:lnTo>
                <a:lnTo>
                  <a:pt x="5025" y="318"/>
                </a:lnTo>
                <a:lnTo>
                  <a:pt x="5026" y="318"/>
                </a:lnTo>
                <a:lnTo>
                  <a:pt x="5027" y="318"/>
                </a:lnTo>
                <a:lnTo>
                  <a:pt x="5028" y="318"/>
                </a:lnTo>
                <a:lnTo>
                  <a:pt x="5029" y="318"/>
                </a:lnTo>
                <a:lnTo>
                  <a:pt x="5030" y="318"/>
                </a:lnTo>
                <a:lnTo>
                  <a:pt x="5030" y="318"/>
                </a:lnTo>
                <a:lnTo>
                  <a:pt x="5031" y="318"/>
                </a:lnTo>
                <a:lnTo>
                  <a:pt x="5032" y="318"/>
                </a:lnTo>
                <a:lnTo>
                  <a:pt x="5033" y="318"/>
                </a:lnTo>
                <a:lnTo>
                  <a:pt x="5034" y="318"/>
                </a:lnTo>
                <a:lnTo>
                  <a:pt x="5035" y="318"/>
                </a:lnTo>
                <a:lnTo>
                  <a:pt x="5036" y="318"/>
                </a:lnTo>
                <a:lnTo>
                  <a:pt x="5037" y="318"/>
                </a:lnTo>
                <a:lnTo>
                  <a:pt x="5038" y="318"/>
                </a:lnTo>
                <a:lnTo>
                  <a:pt x="5039" y="318"/>
                </a:lnTo>
                <a:lnTo>
                  <a:pt x="5040" y="318"/>
                </a:lnTo>
                <a:lnTo>
                  <a:pt x="5041" y="318"/>
                </a:lnTo>
                <a:lnTo>
                  <a:pt x="5042" y="318"/>
                </a:lnTo>
                <a:lnTo>
                  <a:pt x="5043" y="318"/>
                </a:lnTo>
                <a:lnTo>
                  <a:pt x="5044" y="318"/>
                </a:lnTo>
                <a:lnTo>
                  <a:pt x="5044" y="318"/>
                </a:lnTo>
                <a:lnTo>
                  <a:pt x="5045" y="318"/>
                </a:lnTo>
                <a:lnTo>
                  <a:pt x="5046" y="318"/>
                </a:lnTo>
                <a:lnTo>
                  <a:pt x="5047" y="318"/>
                </a:lnTo>
                <a:lnTo>
                  <a:pt x="5048" y="318"/>
                </a:lnTo>
                <a:lnTo>
                  <a:pt x="5049" y="318"/>
                </a:lnTo>
                <a:lnTo>
                  <a:pt x="5050" y="318"/>
                </a:lnTo>
                <a:lnTo>
                  <a:pt x="5051" y="318"/>
                </a:lnTo>
                <a:lnTo>
                  <a:pt x="5052" y="318"/>
                </a:lnTo>
                <a:lnTo>
                  <a:pt x="5053" y="318"/>
                </a:lnTo>
                <a:lnTo>
                  <a:pt x="5054" y="318"/>
                </a:lnTo>
                <a:lnTo>
                  <a:pt x="5055" y="318"/>
                </a:lnTo>
                <a:lnTo>
                  <a:pt x="5056" y="318"/>
                </a:lnTo>
                <a:lnTo>
                  <a:pt x="5057" y="318"/>
                </a:lnTo>
                <a:lnTo>
                  <a:pt x="5058" y="318"/>
                </a:lnTo>
                <a:lnTo>
                  <a:pt x="5058" y="318"/>
                </a:lnTo>
                <a:lnTo>
                  <a:pt x="5059" y="318"/>
                </a:lnTo>
                <a:lnTo>
                  <a:pt x="5060" y="318"/>
                </a:lnTo>
                <a:lnTo>
                  <a:pt x="5061" y="318"/>
                </a:lnTo>
                <a:lnTo>
                  <a:pt x="5062" y="318"/>
                </a:lnTo>
                <a:lnTo>
                  <a:pt x="5063" y="318"/>
                </a:lnTo>
                <a:lnTo>
                  <a:pt x="5064" y="318"/>
                </a:lnTo>
                <a:lnTo>
                  <a:pt x="5065" y="318"/>
                </a:lnTo>
                <a:lnTo>
                  <a:pt x="5066" y="318"/>
                </a:lnTo>
                <a:lnTo>
                  <a:pt x="5067" y="318"/>
                </a:lnTo>
                <a:lnTo>
                  <a:pt x="5068" y="318"/>
                </a:lnTo>
                <a:lnTo>
                  <a:pt x="5069" y="318"/>
                </a:lnTo>
                <a:lnTo>
                  <a:pt x="5070" y="318"/>
                </a:lnTo>
                <a:lnTo>
                  <a:pt x="5071" y="318"/>
                </a:lnTo>
                <a:lnTo>
                  <a:pt x="5072" y="318"/>
                </a:lnTo>
                <a:lnTo>
                  <a:pt x="5072" y="318"/>
                </a:lnTo>
                <a:lnTo>
                  <a:pt x="5073" y="318"/>
                </a:lnTo>
                <a:lnTo>
                  <a:pt x="5074" y="318"/>
                </a:lnTo>
                <a:lnTo>
                  <a:pt x="5075" y="318"/>
                </a:lnTo>
                <a:lnTo>
                  <a:pt x="5076" y="318"/>
                </a:lnTo>
                <a:lnTo>
                  <a:pt x="5077" y="318"/>
                </a:lnTo>
                <a:lnTo>
                  <a:pt x="5078" y="318"/>
                </a:lnTo>
                <a:lnTo>
                  <a:pt x="5079" y="318"/>
                </a:lnTo>
                <a:lnTo>
                  <a:pt x="5080" y="318"/>
                </a:lnTo>
                <a:lnTo>
                  <a:pt x="5081" y="318"/>
                </a:lnTo>
                <a:lnTo>
                  <a:pt x="5082" y="318"/>
                </a:lnTo>
                <a:lnTo>
                  <a:pt x="5083" y="318"/>
                </a:lnTo>
                <a:lnTo>
                  <a:pt x="5084" y="318"/>
                </a:lnTo>
                <a:lnTo>
                  <a:pt x="5085" y="318"/>
                </a:lnTo>
                <a:lnTo>
                  <a:pt x="5086" y="318"/>
                </a:lnTo>
                <a:lnTo>
                  <a:pt x="5087" y="318"/>
                </a:lnTo>
                <a:lnTo>
                  <a:pt x="5087" y="318"/>
                </a:lnTo>
                <a:lnTo>
                  <a:pt x="5088" y="318"/>
                </a:lnTo>
                <a:lnTo>
                  <a:pt x="5089" y="318"/>
                </a:lnTo>
                <a:lnTo>
                  <a:pt x="5090" y="318"/>
                </a:lnTo>
                <a:lnTo>
                  <a:pt x="5091" y="318"/>
                </a:lnTo>
                <a:lnTo>
                  <a:pt x="5092" y="318"/>
                </a:lnTo>
                <a:lnTo>
                  <a:pt x="5093" y="318"/>
                </a:lnTo>
                <a:lnTo>
                  <a:pt x="5094" y="318"/>
                </a:lnTo>
                <a:lnTo>
                  <a:pt x="5095" y="318"/>
                </a:lnTo>
                <a:lnTo>
                  <a:pt x="5096" y="318"/>
                </a:lnTo>
                <a:lnTo>
                  <a:pt x="5097" y="318"/>
                </a:lnTo>
                <a:lnTo>
                  <a:pt x="5098" y="318"/>
                </a:lnTo>
                <a:lnTo>
                  <a:pt x="5099" y="318"/>
                </a:lnTo>
                <a:lnTo>
                  <a:pt x="5100" y="318"/>
                </a:lnTo>
                <a:lnTo>
                  <a:pt x="5101" y="318"/>
                </a:lnTo>
                <a:lnTo>
                  <a:pt x="5101" y="318"/>
                </a:lnTo>
                <a:lnTo>
                  <a:pt x="5102" y="318"/>
                </a:lnTo>
                <a:lnTo>
                  <a:pt x="5103" y="318"/>
                </a:lnTo>
                <a:lnTo>
                  <a:pt x="5104" y="318"/>
                </a:lnTo>
                <a:lnTo>
                  <a:pt x="5105" y="318"/>
                </a:lnTo>
                <a:lnTo>
                  <a:pt x="5106" y="318"/>
                </a:lnTo>
                <a:lnTo>
                  <a:pt x="5107" y="318"/>
                </a:lnTo>
                <a:lnTo>
                  <a:pt x="5108" y="318"/>
                </a:lnTo>
                <a:lnTo>
                  <a:pt x="5109" y="318"/>
                </a:lnTo>
                <a:lnTo>
                  <a:pt x="5110" y="318"/>
                </a:lnTo>
                <a:lnTo>
                  <a:pt x="5111" y="318"/>
                </a:lnTo>
                <a:lnTo>
                  <a:pt x="5112" y="318"/>
                </a:lnTo>
                <a:lnTo>
                  <a:pt x="5113" y="318"/>
                </a:lnTo>
                <a:lnTo>
                  <a:pt x="5114" y="318"/>
                </a:lnTo>
                <a:lnTo>
                  <a:pt x="5115" y="318"/>
                </a:lnTo>
                <a:lnTo>
                  <a:pt x="5115" y="318"/>
                </a:lnTo>
                <a:lnTo>
                  <a:pt x="5116" y="318"/>
                </a:lnTo>
                <a:lnTo>
                  <a:pt x="5117" y="318"/>
                </a:lnTo>
                <a:lnTo>
                  <a:pt x="5118" y="318"/>
                </a:lnTo>
                <a:lnTo>
                  <a:pt x="5119" y="318"/>
                </a:lnTo>
                <a:lnTo>
                  <a:pt x="5120" y="318"/>
                </a:lnTo>
                <a:lnTo>
                  <a:pt x="5121" y="318"/>
                </a:lnTo>
                <a:lnTo>
                  <a:pt x="5122" y="318"/>
                </a:lnTo>
                <a:lnTo>
                  <a:pt x="5123" y="318"/>
                </a:lnTo>
                <a:lnTo>
                  <a:pt x="5124" y="318"/>
                </a:lnTo>
                <a:lnTo>
                  <a:pt x="5125" y="318"/>
                </a:lnTo>
                <a:lnTo>
                  <a:pt x="5126" y="318"/>
                </a:lnTo>
                <a:lnTo>
                  <a:pt x="5127" y="318"/>
                </a:lnTo>
                <a:lnTo>
                  <a:pt x="5128" y="318"/>
                </a:lnTo>
                <a:lnTo>
                  <a:pt x="5129" y="318"/>
                </a:lnTo>
                <a:lnTo>
                  <a:pt x="5129" y="318"/>
                </a:lnTo>
                <a:lnTo>
                  <a:pt x="5130" y="318"/>
                </a:lnTo>
                <a:lnTo>
                  <a:pt x="5131" y="318"/>
                </a:lnTo>
                <a:lnTo>
                  <a:pt x="5132" y="318"/>
                </a:lnTo>
                <a:lnTo>
                  <a:pt x="5133" y="318"/>
                </a:lnTo>
                <a:lnTo>
                  <a:pt x="5134" y="318"/>
                </a:lnTo>
                <a:lnTo>
                  <a:pt x="5135" y="318"/>
                </a:lnTo>
                <a:lnTo>
                  <a:pt x="5136" y="318"/>
                </a:lnTo>
                <a:lnTo>
                  <a:pt x="5137" y="318"/>
                </a:lnTo>
                <a:lnTo>
                  <a:pt x="5138" y="318"/>
                </a:lnTo>
                <a:lnTo>
                  <a:pt x="5139" y="318"/>
                </a:lnTo>
                <a:lnTo>
                  <a:pt x="5140" y="318"/>
                </a:lnTo>
                <a:lnTo>
                  <a:pt x="5141" y="318"/>
                </a:lnTo>
                <a:lnTo>
                  <a:pt x="5142" y="318"/>
                </a:lnTo>
                <a:lnTo>
                  <a:pt x="5143" y="318"/>
                </a:lnTo>
                <a:lnTo>
                  <a:pt x="5143" y="318"/>
                </a:lnTo>
                <a:lnTo>
                  <a:pt x="5144" y="318"/>
                </a:lnTo>
                <a:lnTo>
                  <a:pt x="5145" y="318"/>
                </a:lnTo>
                <a:lnTo>
                  <a:pt x="5146" y="318"/>
                </a:lnTo>
                <a:lnTo>
                  <a:pt x="5147" y="318"/>
                </a:lnTo>
                <a:lnTo>
                  <a:pt x="5148" y="318"/>
                </a:lnTo>
                <a:lnTo>
                  <a:pt x="5149" y="318"/>
                </a:lnTo>
                <a:lnTo>
                  <a:pt x="5150" y="318"/>
                </a:lnTo>
                <a:lnTo>
                  <a:pt x="5151" y="318"/>
                </a:lnTo>
                <a:lnTo>
                  <a:pt x="5152" y="318"/>
                </a:lnTo>
                <a:lnTo>
                  <a:pt x="5153" y="318"/>
                </a:lnTo>
                <a:lnTo>
                  <a:pt x="5154" y="318"/>
                </a:lnTo>
                <a:lnTo>
                  <a:pt x="5155" y="318"/>
                </a:lnTo>
                <a:lnTo>
                  <a:pt x="5156" y="318"/>
                </a:lnTo>
                <a:lnTo>
                  <a:pt x="5157" y="318"/>
                </a:lnTo>
                <a:lnTo>
                  <a:pt x="5158" y="318"/>
                </a:lnTo>
                <a:lnTo>
                  <a:pt x="5158" y="318"/>
                </a:lnTo>
                <a:lnTo>
                  <a:pt x="5159" y="318"/>
                </a:lnTo>
                <a:lnTo>
                  <a:pt x="5160" y="318"/>
                </a:lnTo>
                <a:lnTo>
                  <a:pt x="5161" y="318"/>
                </a:lnTo>
                <a:lnTo>
                  <a:pt x="5162" y="318"/>
                </a:lnTo>
                <a:lnTo>
                  <a:pt x="5163" y="318"/>
                </a:lnTo>
                <a:lnTo>
                  <a:pt x="5164" y="318"/>
                </a:lnTo>
                <a:lnTo>
                  <a:pt x="5165" y="318"/>
                </a:lnTo>
                <a:lnTo>
                  <a:pt x="5166" y="318"/>
                </a:lnTo>
                <a:lnTo>
                  <a:pt x="5167" y="318"/>
                </a:lnTo>
                <a:lnTo>
                  <a:pt x="5168" y="318"/>
                </a:lnTo>
                <a:lnTo>
                  <a:pt x="5169" y="318"/>
                </a:lnTo>
                <a:lnTo>
                  <a:pt x="5170" y="318"/>
                </a:lnTo>
                <a:lnTo>
                  <a:pt x="5171" y="318"/>
                </a:lnTo>
                <a:lnTo>
                  <a:pt x="5172" y="318"/>
                </a:lnTo>
                <a:lnTo>
                  <a:pt x="5172" y="318"/>
                </a:lnTo>
                <a:lnTo>
                  <a:pt x="5173" y="318"/>
                </a:lnTo>
                <a:lnTo>
                  <a:pt x="5174" y="318"/>
                </a:lnTo>
                <a:lnTo>
                  <a:pt x="5175" y="318"/>
                </a:lnTo>
                <a:lnTo>
                  <a:pt x="5176" y="318"/>
                </a:lnTo>
                <a:lnTo>
                  <a:pt x="5177" y="318"/>
                </a:lnTo>
                <a:lnTo>
                  <a:pt x="5178" y="318"/>
                </a:lnTo>
                <a:lnTo>
                  <a:pt x="5179" y="318"/>
                </a:lnTo>
                <a:lnTo>
                  <a:pt x="5180" y="318"/>
                </a:lnTo>
                <a:lnTo>
                  <a:pt x="5181" y="318"/>
                </a:lnTo>
                <a:lnTo>
                  <a:pt x="5182" y="318"/>
                </a:lnTo>
                <a:lnTo>
                  <a:pt x="5183" y="318"/>
                </a:lnTo>
                <a:lnTo>
                  <a:pt x="5184" y="318"/>
                </a:lnTo>
                <a:lnTo>
                  <a:pt x="5185" y="318"/>
                </a:lnTo>
                <a:lnTo>
                  <a:pt x="5186" y="318"/>
                </a:lnTo>
                <a:lnTo>
                  <a:pt x="5186" y="318"/>
                </a:lnTo>
                <a:lnTo>
                  <a:pt x="5187" y="318"/>
                </a:lnTo>
                <a:lnTo>
                  <a:pt x="5188" y="318"/>
                </a:lnTo>
                <a:lnTo>
                  <a:pt x="5189" y="318"/>
                </a:lnTo>
                <a:lnTo>
                  <a:pt x="5190" y="318"/>
                </a:lnTo>
                <a:lnTo>
                  <a:pt x="5191" y="318"/>
                </a:lnTo>
                <a:lnTo>
                  <a:pt x="5192" y="318"/>
                </a:lnTo>
                <a:lnTo>
                  <a:pt x="5193" y="318"/>
                </a:lnTo>
                <a:lnTo>
                  <a:pt x="5194" y="318"/>
                </a:lnTo>
                <a:lnTo>
                  <a:pt x="5195" y="318"/>
                </a:lnTo>
                <a:lnTo>
                  <a:pt x="5196" y="318"/>
                </a:lnTo>
                <a:lnTo>
                  <a:pt x="5197" y="318"/>
                </a:lnTo>
                <a:lnTo>
                  <a:pt x="5198" y="318"/>
                </a:lnTo>
                <a:lnTo>
                  <a:pt x="5199" y="318"/>
                </a:lnTo>
                <a:lnTo>
                  <a:pt x="5200" y="318"/>
                </a:lnTo>
                <a:lnTo>
                  <a:pt x="5200" y="318"/>
                </a:lnTo>
                <a:lnTo>
                  <a:pt x="5201" y="318"/>
                </a:lnTo>
                <a:lnTo>
                  <a:pt x="5202" y="318"/>
                </a:lnTo>
                <a:lnTo>
                  <a:pt x="5203" y="318"/>
                </a:lnTo>
                <a:lnTo>
                  <a:pt x="5204" y="318"/>
                </a:lnTo>
                <a:lnTo>
                  <a:pt x="5205" y="318"/>
                </a:lnTo>
                <a:lnTo>
                  <a:pt x="5206" y="318"/>
                </a:lnTo>
                <a:lnTo>
                  <a:pt x="5207" y="318"/>
                </a:lnTo>
                <a:lnTo>
                  <a:pt x="5208" y="318"/>
                </a:lnTo>
                <a:lnTo>
                  <a:pt x="5209" y="318"/>
                </a:lnTo>
                <a:lnTo>
                  <a:pt x="5210" y="318"/>
                </a:lnTo>
                <a:lnTo>
                  <a:pt x="5211" y="318"/>
                </a:lnTo>
                <a:lnTo>
                  <a:pt x="5212" y="318"/>
                </a:lnTo>
                <a:lnTo>
                  <a:pt x="5213" y="318"/>
                </a:lnTo>
                <a:lnTo>
                  <a:pt x="5214" y="318"/>
                </a:lnTo>
                <a:lnTo>
                  <a:pt x="5214" y="318"/>
                </a:lnTo>
                <a:lnTo>
                  <a:pt x="5215" y="318"/>
                </a:lnTo>
                <a:lnTo>
                  <a:pt x="5216" y="318"/>
                </a:lnTo>
                <a:lnTo>
                  <a:pt x="5217" y="318"/>
                </a:lnTo>
                <a:lnTo>
                  <a:pt x="5218" y="318"/>
                </a:lnTo>
                <a:lnTo>
                  <a:pt x="5219" y="318"/>
                </a:lnTo>
                <a:lnTo>
                  <a:pt x="5220" y="318"/>
                </a:lnTo>
                <a:lnTo>
                  <a:pt x="5221" y="318"/>
                </a:lnTo>
                <a:lnTo>
                  <a:pt x="5222" y="318"/>
                </a:lnTo>
                <a:lnTo>
                  <a:pt x="5223" y="318"/>
                </a:lnTo>
                <a:lnTo>
                  <a:pt x="5224" y="318"/>
                </a:lnTo>
                <a:lnTo>
                  <a:pt x="5225" y="318"/>
                </a:lnTo>
                <a:lnTo>
                  <a:pt x="5226" y="318"/>
                </a:lnTo>
                <a:lnTo>
                  <a:pt x="5227" y="318"/>
                </a:lnTo>
                <a:lnTo>
                  <a:pt x="5228" y="318"/>
                </a:lnTo>
                <a:lnTo>
                  <a:pt x="5229" y="318"/>
                </a:lnTo>
                <a:lnTo>
                  <a:pt x="5229" y="318"/>
                </a:lnTo>
                <a:lnTo>
                  <a:pt x="5230" y="318"/>
                </a:lnTo>
                <a:lnTo>
                  <a:pt x="5231" y="318"/>
                </a:lnTo>
                <a:lnTo>
                  <a:pt x="5232" y="318"/>
                </a:lnTo>
                <a:lnTo>
                  <a:pt x="5233" y="318"/>
                </a:lnTo>
                <a:lnTo>
                  <a:pt x="5234" y="318"/>
                </a:lnTo>
                <a:lnTo>
                  <a:pt x="5235" y="318"/>
                </a:lnTo>
                <a:lnTo>
                  <a:pt x="5236" y="318"/>
                </a:lnTo>
                <a:lnTo>
                  <a:pt x="5237" y="318"/>
                </a:lnTo>
                <a:lnTo>
                  <a:pt x="5238" y="318"/>
                </a:lnTo>
                <a:lnTo>
                  <a:pt x="5239" y="318"/>
                </a:lnTo>
                <a:lnTo>
                  <a:pt x="5240" y="318"/>
                </a:lnTo>
                <a:lnTo>
                  <a:pt x="5241" y="318"/>
                </a:lnTo>
                <a:lnTo>
                  <a:pt x="5242" y="318"/>
                </a:lnTo>
                <a:lnTo>
                  <a:pt x="5243" y="318"/>
                </a:lnTo>
                <a:lnTo>
                  <a:pt x="5243" y="318"/>
                </a:lnTo>
                <a:lnTo>
                  <a:pt x="5244" y="318"/>
                </a:lnTo>
                <a:lnTo>
                  <a:pt x="5245" y="318"/>
                </a:lnTo>
                <a:lnTo>
                  <a:pt x="5246" y="318"/>
                </a:lnTo>
                <a:lnTo>
                  <a:pt x="5247" y="318"/>
                </a:lnTo>
                <a:lnTo>
                  <a:pt x="5248" y="318"/>
                </a:lnTo>
                <a:lnTo>
                  <a:pt x="5249" y="318"/>
                </a:lnTo>
                <a:lnTo>
                  <a:pt x="5250" y="318"/>
                </a:lnTo>
                <a:lnTo>
                  <a:pt x="5251" y="318"/>
                </a:lnTo>
                <a:lnTo>
                  <a:pt x="5252" y="318"/>
                </a:lnTo>
                <a:lnTo>
                  <a:pt x="5253" y="318"/>
                </a:lnTo>
                <a:lnTo>
                  <a:pt x="5254" y="318"/>
                </a:lnTo>
                <a:lnTo>
                  <a:pt x="5255" y="318"/>
                </a:lnTo>
                <a:lnTo>
                  <a:pt x="5256" y="318"/>
                </a:lnTo>
                <a:lnTo>
                  <a:pt x="5257" y="318"/>
                </a:lnTo>
                <a:lnTo>
                  <a:pt x="5257" y="318"/>
                </a:lnTo>
                <a:lnTo>
                  <a:pt x="5258" y="318"/>
                </a:lnTo>
                <a:lnTo>
                  <a:pt x="5259" y="318"/>
                </a:lnTo>
                <a:lnTo>
                  <a:pt x="5260" y="318"/>
                </a:lnTo>
                <a:lnTo>
                  <a:pt x="5261" y="317"/>
                </a:lnTo>
                <a:lnTo>
                  <a:pt x="5262" y="318"/>
                </a:lnTo>
                <a:lnTo>
                  <a:pt x="5263" y="318"/>
                </a:lnTo>
                <a:lnTo>
                  <a:pt x="5264" y="318"/>
                </a:lnTo>
                <a:lnTo>
                  <a:pt x="5265" y="318"/>
                </a:lnTo>
                <a:lnTo>
                  <a:pt x="5266" y="318"/>
                </a:lnTo>
                <a:lnTo>
                  <a:pt x="5267" y="318"/>
                </a:lnTo>
                <a:lnTo>
                  <a:pt x="5268" y="318"/>
                </a:lnTo>
                <a:lnTo>
                  <a:pt x="5269" y="318"/>
                </a:lnTo>
                <a:lnTo>
                  <a:pt x="5270" y="318"/>
                </a:lnTo>
                <a:lnTo>
                  <a:pt x="5271" y="318"/>
                </a:lnTo>
                <a:lnTo>
                  <a:pt x="5271" y="318"/>
                </a:lnTo>
                <a:lnTo>
                  <a:pt x="5272" y="318"/>
                </a:lnTo>
                <a:lnTo>
                  <a:pt x="5273" y="318"/>
                </a:lnTo>
                <a:lnTo>
                  <a:pt x="5274" y="318"/>
                </a:lnTo>
                <a:lnTo>
                  <a:pt x="5275" y="318"/>
                </a:lnTo>
                <a:lnTo>
                  <a:pt x="5276" y="318"/>
                </a:lnTo>
                <a:lnTo>
                  <a:pt x="5277" y="318"/>
                </a:lnTo>
                <a:lnTo>
                  <a:pt x="5278" y="318"/>
                </a:lnTo>
                <a:lnTo>
                  <a:pt x="5279" y="318"/>
                </a:lnTo>
                <a:lnTo>
                  <a:pt x="5280" y="318"/>
                </a:lnTo>
                <a:lnTo>
                  <a:pt x="5281" y="318"/>
                </a:lnTo>
                <a:lnTo>
                  <a:pt x="5282" y="317"/>
                </a:lnTo>
                <a:lnTo>
                  <a:pt x="5283" y="317"/>
                </a:lnTo>
                <a:lnTo>
                  <a:pt x="5284" y="318"/>
                </a:lnTo>
                <a:lnTo>
                  <a:pt x="5285" y="318"/>
                </a:lnTo>
                <a:lnTo>
                  <a:pt x="5285" y="317"/>
                </a:lnTo>
                <a:lnTo>
                  <a:pt x="5286" y="318"/>
                </a:lnTo>
                <a:lnTo>
                  <a:pt x="5287" y="318"/>
                </a:lnTo>
                <a:lnTo>
                  <a:pt x="5288" y="318"/>
                </a:lnTo>
                <a:lnTo>
                  <a:pt x="5289" y="318"/>
                </a:lnTo>
                <a:lnTo>
                  <a:pt x="5290" y="318"/>
                </a:lnTo>
                <a:lnTo>
                  <a:pt x="5291" y="318"/>
                </a:lnTo>
                <a:lnTo>
                  <a:pt x="5292" y="318"/>
                </a:lnTo>
                <a:lnTo>
                  <a:pt x="5293" y="318"/>
                </a:lnTo>
                <a:lnTo>
                  <a:pt x="5294" y="318"/>
                </a:lnTo>
                <a:lnTo>
                  <a:pt x="5295" y="318"/>
                </a:lnTo>
                <a:lnTo>
                  <a:pt x="5296" y="318"/>
                </a:lnTo>
                <a:lnTo>
                  <a:pt x="5297" y="318"/>
                </a:lnTo>
                <a:lnTo>
                  <a:pt x="5298" y="318"/>
                </a:lnTo>
                <a:lnTo>
                  <a:pt x="5299" y="318"/>
                </a:lnTo>
                <a:lnTo>
                  <a:pt x="5300" y="318"/>
                </a:lnTo>
                <a:lnTo>
                  <a:pt x="5300" y="318"/>
                </a:lnTo>
                <a:lnTo>
                  <a:pt x="5301" y="318"/>
                </a:lnTo>
                <a:lnTo>
                  <a:pt x="5302" y="318"/>
                </a:lnTo>
                <a:lnTo>
                  <a:pt x="5303" y="318"/>
                </a:lnTo>
                <a:lnTo>
                  <a:pt x="5304" y="318"/>
                </a:lnTo>
                <a:lnTo>
                  <a:pt x="5305" y="318"/>
                </a:lnTo>
                <a:lnTo>
                  <a:pt x="5306" y="318"/>
                </a:lnTo>
                <a:lnTo>
                  <a:pt x="5307" y="318"/>
                </a:lnTo>
                <a:lnTo>
                  <a:pt x="5308" y="318"/>
                </a:lnTo>
                <a:lnTo>
                  <a:pt x="5309" y="318"/>
                </a:lnTo>
                <a:lnTo>
                  <a:pt x="5310" y="318"/>
                </a:lnTo>
                <a:lnTo>
                  <a:pt x="5311" y="318"/>
                </a:lnTo>
                <a:lnTo>
                  <a:pt x="5312" y="318"/>
                </a:lnTo>
                <a:lnTo>
                  <a:pt x="5313" y="318"/>
                </a:lnTo>
                <a:lnTo>
                  <a:pt x="5314" y="318"/>
                </a:lnTo>
                <a:lnTo>
                  <a:pt x="5314" y="318"/>
                </a:lnTo>
                <a:lnTo>
                  <a:pt x="5315" y="318"/>
                </a:lnTo>
                <a:lnTo>
                  <a:pt x="5316" y="318"/>
                </a:lnTo>
                <a:lnTo>
                  <a:pt x="5317" y="318"/>
                </a:lnTo>
                <a:lnTo>
                  <a:pt x="5318" y="318"/>
                </a:lnTo>
                <a:lnTo>
                  <a:pt x="5319" y="318"/>
                </a:lnTo>
                <a:lnTo>
                  <a:pt x="5320" y="318"/>
                </a:lnTo>
                <a:lnTo>
                  <a:pt x="5321" y="318"/>
                </a:lnTo>
                <a:lnTo>
                  <a:pt x="5322" y="318"/>
                </a:lnTo>
                <a:lnTo>
                  <a:pt x="5323" y="318"/>
                </a:lnTo>
                <a:lnTo>
                  <a:pt x="5324" y="318"/>
                </a:lnTo>
                <a:lnTo>
                  <a:pt x="5325" y="318"/>
                </a:lnTo>
                <a:lnTo>
                  <a:pt x="5326" y="318"/>
                </a:lnTo>
                <a:lnTo>
                  <a:pt x="5327" y="318"/>
                </a:lnTo>
                <a:lnTo>
                  <a:pt x="5328" y="318"/>
                </a:lnTo>
                <a:lnTo>
                  <a:pt x="5328" y="318"/>
                </a:lnTo>
                <a:lnTo>
                  <a:pt x="5329" y="318"/>
                </a:lnTo>
                <a:lnTo>
                  <a:pt x="5330" y="318"/>
                </a:lnTo>
                <a:lnTo>
                  <a:pt x="5331" y="318"/>
                </a:lnTo>
                <a:lnTo>
                  <a:pt x="5332" y="318"/>
                </a:lnTo>
                <a:lnTo>
                  <a:pt x="5333" y="318"/>
                </a:lnTo>
                <a:lnTo>
                  <a:pt x="5334" y="318"/>
                </a:lnTo>
                <a:lnTo>
                  <a:pt x="5335" y="318"/>
                </a:lnTo>
                <a:lnTo>
                  <a:pt x="5336" y="318"/>
                </a:lnTo>
                <a:lnTo>
                  <a:pt x="5337" y="318"/>
                </a:lnTo>
                <a:lnTo>
                  <a:pt x="5338" y="318"/>
                </a:lnTo>
                <a:lnTo>
                  <a:pt x="5339" y="318"/>
                </a:lnTo>
                <a:lnTo>
                  <a:pt x="5340" y="318"/>
                </a:lnTo>
                <a:lnTo>
                  <a:pt x="5341" y="318"/>
                </a:lnTo>
                <a:lnTo>
                  <a:pt x="5342" y="318"/>
                </a:lnTo>
                <a:lnTo>
                  <a:pt x="5342" y="318"/>
                </a:lnTo>
                <a:lnTo>
                  <a:pt x="5343" y="318"/>
                </a:lnTo>
                <a:lnTo>
                  <a:pt x="5344" y="318"/>
                </a:lnTo>
                <a:lnTo>
                  <a:pt x="5345" y="318"/>
                </a:lnTo>
                <a:lnTo>
                  <a:pt x="5346" y="318"/>
                </a:lnTo>
                <a:lnTo>
                  <a:pt x="5347" y="318"/>
                </a:lnTo>
                <a:lnTo>
                  <a:pt x="5348" y="318"/>
                </a:lnTo>
                <a:lnTo>
                  <a:pt x="5349" y="318"/>
                </a:lnTo>
                <a:lnTo>
                  <a:pt x="5350" y="318"/>
                </a:lnTo>
                <a:lnTo>
                  <a:pt x="5351" y="318"/>
                </a:lnTo>
                <a:lnTo>
                  <a:pt x="5352" y="318"/>
                </a:lnTo>
                <a:lnTo>
                  <a:pt x="5353" y="318"/>
                </a:lnTo>
                <a:lnTo>
                  <a:pt x="5354" y="318"/>
                </a:lnTo>
                <a:lnTo>
                  <a:pt x="5355" y="318"/>
                </a:lnTo>
                <a:lnTo>
                  <a:pt x="5356" y="318"/>
                </a:lnTo>
                <a:lnTo>
                  <a:pt x="5356" y="318"/>
                </a:lnTo>
                <a:lnTo>
                  <a:pt x="5357" y="318"/>
                </a:lnTo>
                <a:lnTo>
                  <a:pt x="5358" y="318"/>
                </a:lnTo>
                <a:lnTo>
                  <a:pt x="5359" y="318"/>
                </a:lnTo>
                <a:lnTo>
                  <a:pt x="5360" y="318"/>
                </a:lnTo>
                <a:lnTo>
                  <a:pt x="5361" y="318"/>
                </a:lnTo>
                <a:lnTo>
                  <a:pt x="5362" y="318"/>
                </a:lnTo>
                <a:lnTo>
                  <a:pt x="5363" y="318"/>
                </a:lnTo>
                <a:lnTo>
                  <a:pt x="5364" y="318"/>
                </a:lnTo>
                <a:lnTo>
                  <a:pt x="5365" y="318"/>
                </a:lnTo>
                <a:lnTo>
                  <a:pt x="5366" y="318"/>
                </a:lnTo>
                <a:lnTo>
                  <a:pt x="5367" y="318"/>
                </a:lnTo>
                <a:lnTo>
                  <a:pt x="5368" y="318"/>
                </a:lnTo>
                <a:lnTo>
                  <a:pt x="5369" y="318"/>
                </a:lnTo>
                <a:lnTo>
                  <a:pt x="5370" y="318"/>
                </a:lnTo>
                <a:lnTo>
                  <a:pt x="5371" y="318"/>
                </a:lnTo>
                <a:lnTo>
                  <a:pt x="5371" y="318"/>
                </a:lnTo>
                <a:lnTo>
                  <a:pt x="5372" y="318"/>
                </a:lnTo>
                <a:lnTo>
                  <a:pt x="5373" y="318"/>
                </a:lnTo>
                <a:lnTo>
                  <a:pt x="5374" y="318"/>
                </a:lnTo>
                <a:lnTo>
                  <a:pt x="5375" y="318"/>
                </a:lnTo>
                <a:lnTo>
                  <a:pt x="5376" y="318"/>
                </a:lnTo>
                <a:lnTo>
                  <a:pt x="5377" y="318"/>
                </a:lnTo>
                <a:lnTo>
                  <a:pt x="5378" y="318"/>
                </a:lnTo>
                <a:lnTo>
                  <a:pt x="5379" y="318"/>
                </a:lnTo>
                <a:lnTo>
                  <a:pt x="5380" y="318"/>
                </a:lnTo>
                <a:lnTo>
                  <a:pt x="5381" y="318"/>
                </a:lnTo>
                <a:lnTo>
                  <a:pt x="5382" y="318"/>
                </a:lnTo>
                <a:lnTo>
                  <a:pt x="5383" y="318"/>
                </a:lnTo>
                <a:lnTo>
                  <a:pt x="5384" y="318"/>
                </a:lnTo>
                <a:lnTo>
                  <a:pt x="5385" y="318"/>
                </a:lnTo>
                <a:lnTo>
                  <a:pt x="5385" y="318"/>
                </a:lnTo>
                <a:lnTo>
                  <a:pt x="5386" y="318"/>
                </a:lnTo>
                <a:lnTo>
                  <a:pt x="5387" y="318"/>
                </a:lnTo>
                <a:lnTo>
                  <a:pt x="5388" y="318"/>
                </a:lnTo>
                <a:lnTo>
                  <a:pt x="5389" y="318"/>
                </a:lnTo>
                <a:lnTo>
                  <a:pt x="5390" y="318"/>
                </a:lnTo>
                <a:lnTo>
                  <a:pt x="5391" y="318"/>
                </a:lnTo>
                <a:lnTo>
                  <a:pt x="5392" y="318"/>
                </a:lnTo>
                <a:lnTo>
                  <a:pt x="5393" y="318"/>
                </a:lnTo>
                <a:lnTo>
                  <a:pt x="5394" y="318"/>
                </a:lnTo>
                <a:lnTo>
                  <a:pt x="5395" y="318"/>
                </a:lnTo>
                <a:lnTo>
                  <a:pt x="5396" y="318"/>
                </a:lnTo>
                <a:lnTo>
                  <a:pt x="5397" y="318"/>
                </a:lnTo>
                <a:lnTo>
                  <a:pt x="5398" y="318"/>
                </a:lnTo>
                <a:lnTo>
                  <a:pt x="5399" y="318"/>
                </a:lnTo>
                <a:lnTo>
                  <a:pt x="5399" y="318"/>
                </a:lnTo>
                <a:lnTo>
                  <a:pt x="5400" y="318"/>
                </a:lnTo>
                <a:lnTo>
                  <a:pt x="5401" y="318"/>
                </a:lnTo>
                <a:lnTo>
                  <a:pt x="5402" y="318"/>
                </a:lnTo>
                <a:lnTo>
                  <a:pt x="5403" y="318"/>
                </a:lnTo>
                <a:lnTo>
                  <a:pt x="5404" y="318"/>
                </a:lnTo>
                <a:lnTo>
                  <a:pt x="5405" y="318"/>
                </a:lnTo>
                <a:lnTo>
                  <a:pt x="5406" y="318"/>
                </a:lnTo>
                <a:lnTo>
                  <a:pt x="5407" y="318"/>
                </a:lnTo>
                <a:lnTo>
                  <a:pt x="5408" y="318"/>
                </a:lnTo>
                <a:lnTo>
                  <a:pt x="5409" y="318"/>
                </a:lnTo>
                <a:lnTo>
                  <a:pt x="5410" y="318"/>
                </a:lnTo>
                <a:lnTo>
                  <a:pt x="5411" y="318"/>
                </a:lnTo>
                <a:lnTo>
                  <a:pt x="5412" y="318"/>
                </a:lnTo>
                <a:lnTo>
                  <a:pt x="5413" y="318"/>
                </a:lnTo>
                <a:lnTo>
                  <a:pt x="5413" y="318"/>
                </a:lnTo>
                <a:lnTo>
                  <a:pt x="5414" y="318"/>
                </a:lnTo>
                <a:lnTo>
                  <a:pt x="5415" y="318"/>
                </a:lnTo>
                <a:lnTo>
                  <a:pt x="5416" y="318"/>
                </a:lnTo>
                <a:lnTo>
                  <a:pt x="5417" y="318"/>
                </a:lnTo>
                <a:lnTo>
                  <a:pt x="5418" y="318"/>
                </a:lnTo>
                <a:lnTo>
                  <a:pt x="5419" y="318"/>
                </a:lnTo>
                <a:lnTo>
                  <a:pt x="5420" y="318"/>
                </a:lnTo>
                <a:lnTo>
                  <a:pt x="5421" y="318"/>
                </a:lnTo>
                <a:lnTo>
                  <a:pt x="5422" y="318"/>
                </a:lnTo>
                <a:lnTo>
                  <a:pt x="5423" y="318"/>
                </a:lnTo>
                <a:lnTo>
                  <a:pt x="5424" y="318"/>
                </a:lnTo>
                <a:lnTo>
                  <a:pt x="5425" y="318"/>
                </a:lnTo>
                <a:lnTo>
                  <a:pt x="5426" y="318"/>
                </a:lnTo>
                <a:lnTo>
                  <a:pt x="5427" y="318"/>
                </a:lnTo>
                <a:lnTo>
                  <a:pt x="5428" y="318"/>
                </a:lnTo>
                <a:lnTo>
                  <a:pt x="5428" y="318"/>
                </a:lnTo>
                <a:lnTo>
                  <a:pt x="5429" y="318"/>
                </a:lnTo>
                <a:lnTo>
                  <a:pt x="5430" y="318"/>
                </a:lnTo>
                <a:lnTo>
                  <a:pt x="5431" y="318"/>
                </a:lnTo>
                <a:lnTo>
                  <a:pt x="5432" y="318"/>
                </a:lnTo>
                <a:lnTo>
                  <a:pt x="5433" y="318"/>
                </a:lnTo>
                <a:lnTo>
                  <a:pt x="5434" y="318"/>
                </a:lnTo>
                <a:lnTo>
                  <a:pt x="5435" y="318"/>
                </a:lnTo>
                <a:lnTo>
                  <a:pt x="5436" y="318"/>
                </a:lnTo>
                <a:lnTo>
                  <a:pt x="5437" y="318"/>
                </a:lnTo>
                <a:lnTo>
                  <a:pt x="5438" y="318"/>
                </a:lnTo>
                <a:lnTo>
                  <a:pt x="5439" y="318"/>
                </a:lnTo>
                <a:lnTo>
                  <a:pt x="5440" y="318"/>
                </a:lnTo>
                <a:lnTo>
                  <a:pt x="5441" y="318"/>
                </a:lnTo>
                <a:lnTo>
                  <a:pt x="5442" y="318"/>
                </a:lnTo>
                <a:lnTo>
                  <a:pt x="5442" y="318"/>
                </a:lnTo>
                <a:lnTo>
                  <a:pt x="5443" y="318"/>
                </a:lnTo>
                <a:lnTo>
                  <a:pt x="5444" y="318"/>
                </a:lnTo>
                <a:lnTo>
                  <a:pt x="5445" y="318"/>
                </a:lnTo>
                <a:lnTo>
                  <a:pt x="5446" y="318"/>
                </a:lnTo>
                <a:lnTo>
                  <a:pt x="5447" y="318"/>
                </a:lnTo>
                <a:lnTo>
                  <a:pt x="5448" y="318"/>
                </a:lnTo>
                <a:lnTo>
                  <a:pt x="5449" y="318"/>
                </a:lnTo>
                <a:lnTo>
                  <a:pt x="5450" y="318"/>
                </a:lnTo>
                <a:lnTo>
                  <a:pt x="5451" y="318"/>
                </a:lnTo>
                <a:lnTo>
                  <a:pt x="5452" y="318"/>
                </a:lnTo>
                <a:lnTo>
                  <a:pt x="5453" y="318"/>
                </a:lnTo>
                <a:lnTo>
                  <a:pt x="5454" y="318"/>
                </a:lnTo>
                <a:lnTo>
                  <a:pt x="5455" y="318"/>
                </a:lnTo>
                <a:lnTo>
                  <a:pt x="5456" y="318"/>
                </a:lnTo>
                <a:lnTo>
                  <a:pt x="5456" y="318"/>
                </a:lnTo>
                <a:lnTo>
                  <a:pt x="5457" y="318"/>
                </a:lnTo>
                <a:lnTo>
                  <a:pt x="5458" y="318"/>
                </a:lnTo>
                <a:lnTo>
                  <a:pt x="5459" y="318"/>
                </a:lnTo>
                <a:lnTo>
                  <a:pt x="5460" y="318"/>
                </a:lnTo>
                <a:lnTo>
                  <a:pt x="5461" y="318"/>
                </a:lnTo>
                <a:lnTo>
                  <a:pt x="5462" y="318"/>
                </a:lnTo>
                <a:lnTo>
                  <a:pt x="5463" y="318"/>
                </a:lnTo>
                <a:lnTo>
                  <a:pt x="5464" y="318"/>
                </a:lnTo>
                <a:lnTo>
                  <a:pt x="5465" y="318"/>
                </a:lnTo>
                <a:lnTo>
                  <a:pt x="5466" y="318"/>
                </a:lnTo>
                <a:lnTo>
                  <a:pt x="5467" y="318"/>
                </a:lnTo>
                <a:lnTo>
                  <a:pt x="5468" y="318"/>
                </a:lnTo>
                <a:lnTo>
                  <a:pt x="5469" y="318"/>
                </a:lnTo>
                <a:lnTo>
                  <a:pt x="5470" y="318"/>
                </a:lnTo>
                <a:lnTo>
                  <a:pt x="5470" y="318"/>
                </a:lnTo>
                <a:lnTo>
                  <a:pt x="5471" y="318"/>
                </a:lnTo>
                <a:lnTo>
                  <a:pt x="5472" y="318"/>
                </a:lnTo>
                <a:lnTo>
                  <a:pt x="5473" y="318"/>
                </a:lnTo>
                <a:lnTo>
                  <a:pt x="5474" y="318"/>
                </a:lnTo>
                <a:lnTo>
                  <a:pt x="5475" y="318"/>
                </a:lnTo>
                <a:lnTo>
                  <a:pt x="5476" y="318"/>
                </a:lnTo>
                <a:lnTo>
                  <a:pt x="5477" y="318"/>
                </a:lnTo>
                <a:lnTo>
                  <a:pt x="5478" y="318"/>
                </a:lnTo>
                <a:lnTo>
                  <a:pt x="5479" y="318"/>
                </a:lnTo>
                <a:lnTo>
                  <a:pt x="5480" y="318"/>
                </a:lnTo>
                <a:lnTo>
                  <a:pt x="5481" y="318"/>
                </a:lnTo>
                <a:lnTo>
                  <a:pt x="5482" y="318"/>
                </a:lnTo>
                <a:lnTo>
                  <a:pt x="5483" y="318"/>
                </a:lnTo>
                <a:lnTo>
                  <a:pt x="5484" y="318"/>
                </a:lnTo>
                <a:lnTo>
                  <a:pt x="5484" y="318"/>
                </a:lnTo>
                <a:lnTo>
                  <a:pt x="5485" y="318"/>
                </a:lnTo>
                <a:lnTo>
                  <a:pt x="5486" y="318"/>
                </a:lnTo>
                <a:lnTo>
                  <a:pt x="5487" y="318"/>
                </a:lnTo>
                <a:lnTo>
                  <a:pt x="5488" y="318"/>
                </a:lnTo>
                <a:lnTo>
                  <a:pt x="5489" y="318"/>
                </a:lnTo>
                <a:lnTo>
                  <a:pt x="5490" y="318"/>
                </a:lnTo>
                <a:lnTo>
                  <a:pt x="5491" y="318"/>
                </a:lnTo>
                <a:lnTo>
                  <a:pt x="5492" y="318"/>
                </a:lnTo>
                <a:lnTo>
                  <a:pt x="5493" y="318"/>
                </a:lnTo>
                <a:lnTo>
                  <a:pt x="5494" y="318"/>
                </a:lnTo>
                <a:lnTo>
                  <a:pt x="5495" y="318"/>
                </a:lnTo>
                <a:lnTo>
                  <a:pt x="5496" y="318"/>
                </a:lnTo>
                <a:lnTo>
                  <a:pt x="5497" y="318"/>
                </a:lnTo>
                <a:lnTo>
                  <a:pt x="5498" y="318"/>
                </a:lnTo>
                <a:lnTo>
                  <a:pt x="5499" y="318"/>
                </a:lnTo>
                <a:lnTo>
                  <a:pt x="5499" y="318"/>
                </a:lnTo>
                <a:lnTo>
                  <a:pt x="5500" y="318"/>
                </a:lnTo>
                <a:lnTo>
                  <a:pt x="5501" y="318"/>
                </a:lnTo>
                <a:lnTo>
                  <a:pt x="5502" y="318"/>
                </a:lnTo>
                <a:lnTo>
                  <a:pt x="5503" y="318"/>
                </a:lnTo>
                <a:lnTo>
                  <a:pt x="5504" y="318"/>
                </a:lnTo>
                <a:lnTo>
                  <a:pt x="5505" y="318"/>
                </a:lnTo>
                <a:lnTo>
                  <a:pt x="5506" y="318"/>
                </a:lnTo>
                <a:lnTo>
                  <a:pt x="5507" y="318"/>
                </a:lnTo>
                <a:lnTo>
                  <a:pt x="5508" y="318"/>
                </a:lnTo>
                <a:lnTo>
                  <a:pt x="5509" y="318"/>
                </a:lnTo>
                <a:lnTo>
                  <a:pt x="5510" y="318"/>
                </a:lnTo>
                <a:lnTo>
                  <a:pt x="5511" y="318"/>
                </a:lnTo>
                <a:lnTo>
                  <a:pt x="5512" y="318"/>
                </a:lnTo>
                <a:lnTo>
                  <a:pt x="5513" y="318"/>
                </a:lnTo>
                <a:lnTo>
                  <a:pt x="5514" y="318"/>
                </a:lnTo>
                <a:lnTo>
                  <a:pt x="5515" y="318"/>
                </a:lnTo>
                <a:lnTo>
                  <a:pt x="5516" y="318"/>
                </a:lnTo>
                <a:lnTo>
                  <a:pt x="5517" y="318"/>
                </a:lnTo>
                <a:lnTo>
                  <a:pt x="5517" y="318"/>
                </a:lnTo>
                <a:lnTo>
                  <a:pt x="5518" y="318"/>
                </a:lnTo>
                <a:lnTo>
                  <a:pt x="5519" y="318"/>
                </a:lnTo>
                <a:lnTo>
                  <a:pt x="5520" y="318"/>
                </a:lnTo>
                <a:lnTo>
                  <a:pt x="5521" y="318"/>
                </a:lnTo>
                <a:lnTo>
                  <a:pt x="5522" y="318"/>
                </a:lnTo>
                <a:lnTo>
                  <a:pt x="5523" y="318"/>
                </a:lnTo>
                <a:lnTo>
                  <a:pt x="5524" y="318"/>
                </a:lnTo>
                <a:lnTo>
                  <a:pt x="5525" y="318"/>
                </a:lnTo>
                <a:lnTo>
                  <a:pt x="5526" y="318"/>
                </a:lnTo>
                <a:lnTo>
                  <a:pt x="5527" y="318"/>
                </a:lnTo>
                <a:lnTo>
                  <a:pt x="5528" y="318"/>
                </a:lnTo>
                <a:lnTo>
                  <a:pt x="5529" y="318"/>
                </a:lnTo>
                <a:lnTo>
                  <a:pt x="5530" y="318"/>
                </a:lnTo>
                <a:lnTo>
                  <a:pt x="5531" y="318"/>
                </a:lnTo>
                <a:lnTo>
                  <a:pt x="5531" y="318"/>
                </a:lnTo>
                <a:lnTo>
                  <a:pt x="5532" y="318"/>
                </a:lnTo>
                <a:lnTo>
                  <a:pt x="5533" y="318"/>
                </a:lnTo>
                <a:lnTo>
                  <a:pt x="5534" y="318"/>
                </a:lnTo>
                <a:lnTo>
                  <a:pt x="5535" y="318"/>
                </a:lnTo>
                <a:lnTo>
                  <a:pt x="5536" y="318"/>
                </a:lnTo>
                <a:lnTo>
                  <a:pt x="5537" y="318"/>
                </a:lnTo>
                <a:lnTo>
                  <a:pt x="5538" y="318"/>
                </a:lnTo>
                <a:lnTo>
                  <a:pt x="5539" y="318"/>
                </a:lnTo>
                <a:lnTo>
                  <a:pt x="5540" y="318"/>
                </a:lnTo>
                <a:lnTo>
                  <a:pt x="5541" y="318"/>
                </a:lnTo>
                <a:lnTo>
                  <a:pt x="5542" y="318"/>
                </a:lnTo>
                <a:lnTo>
                  <a:pt x="5543" y="318"/>
                </a:lnTo>
                <a:lnTo>
                  <a:pt x="5544" y="318"/>
                </a:lnTo>
                <a:lnTo>
                  <a:pt x="5545" y="318"/>
                </a:lnTo>
                <a:lnTo>
                  <a:pt x="5545" y="318"/>
                </a:lnTo>
                <a:lnTo>
                  <a:pt x="5546" y="318"/>
                </a:lnTo>
                <a:lnTo>
                  <a:pt x="5547" y="318"/>
                </a:lnTo>
                <a:lnTo>
                  <a:pt x="5548" y="318"/>
                </a:lnTo>
                <a:lnTo>
                  <a:pt x="5549" y="318"/>
                </a:lnTo>
                <a:lnTo>
                  <a:pt x="5550" y="318"/>
                </a:lnTo>
                <a:lnTo>
                  <a:pt x="5551" y="318"/>
                </a:lnTo>
                <a:lnTo>
                  <a:pt x="5552" y="318"/>
                </a:lnTo>
                <a:lnTo>
                  <a:pt x="5553" y="318"/>
                </a:lnTo>
                <a:lnTo>
                  <a:pt x="5554" y="318"/>
                </a:lnTo>
                <a:lnTo>
                  <a:pt x="5555" y="318"/>
                </a:lnTo>
                <a:lnTo>
                  <a:pt x="5556" y="318"/>
                </a:lnTo>
                <a:lnTo>
                  <a:pt x="5557" y="318"/>
                </a:lnTo>
                <a:lnTo>
                  <a:pt x="5558" y="318"/>
                </a:lnTo>
                <a:lnTo>
                  <a:pt x="5559" y="318"/>
                </a:lnTo>
                <a:lnTo>
                  <a:pt x="5559" y="318"/>
                </a:lnTo>
                <a:lnTo>
                  <a:pt x="5560" y="318"/>
                </a:lnTo>
                <a:lnTo>
                  <a:pt x="5561" y="318"/>
                </a:lnTo>
                <a:lnTo>
                  <a:pt x="5562" y="318"/>
                </a:lnTo>
                <a:lnTo>
                  <a:pt x="5563" y="318"/>
                </a:lnTo>
                <a:lnTo>
                  <a:pt x="5564" y="318"/>
                </a:lnTo>
                <a:lnTo>
                  <a:pt x="5565" y="318"/>
                </a:lnTo>
                <a:lnTo>
                  <a:pt x="5566" y="318"/>
                </a:lnTo>
                <a:lnTo>
                  <a:pt x="5567" y="318"/>
                </a:lnTo>
                <a:lnTo>
                  <a:pt x="5568" y="318"/>
                </a:lnTo>
                <a:lnTo>
                  <a:pt x="5569" y="318"/>
                </a:lnTo>
                <a:lnTo>
                  <a:pt x="5570" y="318"/>
                </a:lnTo>
                <a:lnTo>
                  <a:pt x="5571" y="318"/>
                </a:lnTo>
                <a:lnTo>
                  <a:pt x="5572" y="318"/>
                </a:lnTo>
                <a:lnTo>
                  <a:pt x="5573" y="318"/>
                </a:lnTo>
                <a:lnTo>
                  <a:pt x="5573" y="318"/>
                </a:lnTo>
                <a:lnTo>
                  <a:pt x="5574" y="318"/>
                </a:lnTo>
                <a:lnTo>
                  <a:pt x="5575" y="318"/>
                </a:lnTo>
                <a:lnTo>
                  <a:pt x="5576" y="318"/>
                </a:lnTo>
                <a:lnTo>
                  <a:pt x="5577" y="318"/>
                </a:lnTo>
                <a:lnTo>
                  <a:pt x="5578" y="318"/>
                </a:lnTo>
                <a:lnTo>
                  <a:pt x="5579" y="318"/>
                </a:lnTo>
                <a:lnTo>
                  <a:pt x="5580" y="318"/>
                </a:lnTo>
                <a:lnTo>
                  <a:pt x="5581" y="318"/>
                </a:lnTo>
                <a:lnTo>
                  <a:pt x="5582" y="318"/>
                </a:lnTo>
                <a:lnTo>
                  <a:pt x="5583" y="318"/>
                </a:lnTo>
                <a:lnTo>
                  <a:pt x="5584" y="318"/>
                </a:lnTo>
                <a:lnTo>
                  <a:pt x="5585" y="318"/>
                </a:lnTo>
                <a:lnTo>
                  <a:pt x="5586" y="318"/>
                </a:lnTo>
                <a:lnTo>
                  <a:pt x="5587" y="318"/>
                </a:lnTo>
                <a:lnTo>
                  <a:pt x="5588" y="318"/>
                </a:lnTo>
                <a:lnTo>
                  <a:pt x="5588" y="318"/>
                </a:lnTo>
                <a:lnTo>
                  <a:pt x="5589" y="318"/>
                </a:lnTo>
                <a:lnTo>
                  <a:pt x="5590" y="318"/>
                </a:lnTo>
                <a:lnTo>
                  <a:pt x="5591" y="318"/>
                </a:lnTo>
                <a:lnTo>
                  <a:pt x="5592" y="318"/>
                </a:lnTo>
                <a:lnTo>
                  <a:pt x="5593" y="318"/>
                </a:lnTo>
                <a:lnTo>
                  <a:pt x="5594" y="318"/>
                </a:lnTo>
                <a:lnTo>
                  <a:pt x="5595" y="318"/>
                </a:lnTo>
                <a:lnTo>
                  <a:pt x="5596" y="318"/>
                </a:lnTo>
                <a:lnTo>
                  <a:pt x="5597" y="318"/>
                </a:lnTo>
                <a:lnTo>
                  <a:pt x="5598" y="318"/>
                </a:lnTo>
                <a:lnTo>
                  <a:pt x="5599" y="318"/>
                </a:lnTo>
                <a:lnTo>
                  <a:pt x="5600" y="318"/>
                </a:lnTo>
                <a:lnTo>
                  <a:pt x="5601" y="318"/>
                </a:lnTo>
                <a:lnTo>
                  <a:pt x="5602" y="318"/>
                </a:lnTo>
                <a:lnTo>
                  <a:pt x="5602" y="318"/>
                </a:lnTo>
                <a:lnTo>
                  <a:pt x="5603" y="318"/>
                </a:lnTo>
                <a:lnTo>
                  <a:pt x="5604" y="318"/>
                </a:lnTo>
                <a:lnTo>
                  <a:pt x="5605" y="318"/>
                </a:lnTo>
                <a:lnTo>
                  <a:pt x="5606" y="318"/>
                </a:lnTo>
                <a:lnTo>
                  <a:pt x="5607" y="318"/>
                </a:lnTo>
                <a:lnTo>
                  <a:pt x="5608" y="318"/>
                </a:lnTo>
                <a:lnTo>
                  <a:pt x="5609" y="318"/>
                </a:lnTo>
                <a:lnTo>
                  <a:pt x="5610" y="318"/>
                </a:lnTo>
                <a:lnTo>
                  <a:pt x="5611" y="318"/>
                </a:lnTo>
                <a:lnTo>
                  <a:pt x="5612" y="318"/>
                </a:lnTo>
                <a:lnTo>
                  <a:pt x="5613" y="318"/>
                </a:lnTo>
                <a:lnTo>
                  <a:pt x="5614" y="318"/>
                </a:lnTo>
                <a:lnTo>
                  <a:pt x="5615" y="318"/>
                </a:lnTo>
                <a:lnTo>
                  <a:pt x="5616" y="318"/>
                </a:lnTo>
                <a:lnTo>
                  <a:pt x="5616" y="318"/>
                </a:lnTo>
                <a:lnTo>
                  <a:pt x="5617" y="318"/>
                </a:lnTo>
                <a:lnTo>
                  <a:pt x="5618" y="318"/>
                </a:lnTo>
                <a:lnTo>
                  <a:pt x="5619" y="318"/>
                </a:lnTo>
                <a:lnTo>
                  <a:pt x="5620" y="318"/>
                </a:lnTo>
                <a:lnTo>
                  <a:pt x="5621" y="318"/>
                </a:lnTo>
                <a:lnTo>
                  <a:pt x="5622" y="318"/>
                </a:lnTo>
                <a:lnTo>
                  <a:pt x="5623" y="318"/>
                </a:lnTo>
                <a:lnTo>
                  <a:pt x="5624" y="318"/>
                </a:lnTo>
                <a:lnTo>
                  <a:pt x="5625" y="318"/>
                </a:lnTo>
                <a:lnTo>
                  <a:pt x="5626" y="318"/>
                </a:lnTo>
                <a:lnTo>
                  <a:pt x="5627" y="318"/>
                </a:lnTo>
                <a:lnTo>
                  <a:pt x="5628" y="318"/>
                </a:lnTo>
                <a:lnTo>
                  <a:pt x="5629" y="318"/>
                </a:lnTo>
                <a:lnTo>
                  <a:pt x="5630" y="318"/>
                </a:lnTo>
                <a:lnTo>
                  <a:pt x="5630" y="318"/>
                </a:lnTo>
                <a:lnTo>
                  <a:pt x="5631" y="318"/>
                </a:lnTo>
                <a:lnTo>
                  <a:pt x="5632" y="318"/>
                </a:lnTo>
                <a:lnTo>
                  <a:pt x="5633" y="318"/>
                </a:lnTo>
                <a:lnTo>
                  <a:pt x="5634" y="318"/>
                </a:lnTo>
                <a:lnTo>
                  <a:pt x="5635" y="318"/>
                </a:lnTo>
                <a:lnTo>
                  <a:pt x="5636" y="318"/>
                </a:lnTo>
                <a:lnTo>
                  <a:pt x="5637" y="318"/>
                </a:lnTo>
                <a:lnTo>
                  <a:pt x="5638" y="318"/>
                </a:lnTo>
                <a:lnTo>
                  <a:pt x="5639" y="318"/>
                </a:lnTo>
                <a:lnTo>
                  <a:pt x="5640" y="318"/>
                </a:lnTo>
                <a:lnTo>
                  <a:pt x="5641" y="318"/>
                </a:lnTo>
                <a:lnTo>
                  <a:pt x="5642" y="318"/>
                </a:lnTo>
                <a:lnTo>
                  <a:pt x="5643" y="318"/>
                </a:lnTo>
                <a:lnTo>
                  <a:pt x="5644" y="318"/>
                </a:lnTo>
                <a:lnTo>
                  <a:pt x="5644" y="318"/>
                </a:lnTo>
                <a:lnTo>
                  <a:pt x="5645" y="318"/>
                </a:lnTo>
                <a:lnTo>
                  <a:pt x="5646" y="318"/>
                </a:lnTo>
                <a:lnTo>
                  <a:pt x="5647" y="318"/>
                </a:lnTo>
                <a:lnTo>
                  <a:pt x="5648" y="318"/>
                </a:lnTo>
                <a:lnTo>
                  <a:pt x="5649" y="318"/>
                </a:lnTo>
                <a:lnTo>
                  <a:pt x="5650" y="318"/>
                </a:lnTo>
                <a:lnTo>
                  <a:pt x="5651" y="318"/>
                </a:lnTo>
                <a:lnTo>
                  <a:pt x="5652" y="318"/>
                </a:lnTo>
                <a:lnTo>
                  <a:pt x="5653" y="318"/>
                </a:lnTo>
                <a:lnTo>
                  <a:pt x="5654" y="318"/>
                </a:lnTo>
                <a:lnTo>
                  <a:pt x="5655" y="318"/>
                </a:lnTo>
                <a:lnTo>
                  <a:pt x="5656" y="318"/>
                </a:lnTo>
                <a:lnTo>
                  <a:pt x="5657" y="318"/>
                </a:lnTo>
                <a:lnTo>
                  <a:pt x="5658" y="318"/>
                </a:lnTo>
                <a:lnTo>
                  <a:pt x="5659" y="318"/>
                </a:lnTo>
                <a:lnTo>
                  <a:pt x="5659" y="318"/>
                </a:lnTo>
                <a:lnTo>
                  <a:pt x="5660" y="318"/>
                </a:lnTo>
                <a:lnTo>
                  <a:pt x="5661" y="318"/>
                </a:lnTo>
                <a:lnTo>
                  <a:pt x="5662" y="318"/>
                </a:lnTo>
                <a:lnTo>
                  <a:pt x="5663" y="318"/>
                </a:lnTo>
                <a:lnTo>
                  <a:pt x="5664" y="318"/>
                </a:lnTo>
                <a:lnTo>
                  <a:pt x="5665" y="318"/>
                </a:lnTo>
                <a:lnTo>
                  <a:pt x="5666" y="318"/>
                </a:lnTo>
                <a:lnTo>
                  <a:pt x="5667" y="318"/>
                </a:lnTo>
                <a:lnTo>
                  <a:pt x="5668" y="318"/>
                </a:lnTo>
                <a:lnTo>
                  <a:pt x="5669" y="318"/>
                </a:lnTo>
                <a:lnTo>
                  <a:pt x="5670" y="318"/>
                </a:lnTo>
                <a:lnTo>
                  <a:pt x="5671" y="318"/>
                </a:lnTo>
                <a:lnTo>
                  <a:pt x="5672" y="318"/>
                </a:lnTo>
                <a:lnTo>
                  <a:pt x="5673" y="318"/>
                </a:lnTo>
                <a:lnTo>
                  <a:pt x="5673" y="318"/>
                </a:lnTo>
                <a:lnTo>
                  <a:pt x="5674" y="318"/>
                </a:lnTo>
                <a:lnTo>
                  <a:pt x="5675" y="318"/>
                </a:lnTo>
                <a:lnTo>
                  <a:pt x="5676" y="318"/>
                </a:lnTo>
                <a:lnTo>
                  <a:pt x="5677" y="318"/>
                </a:lnTo>
                <a:lnTo>
                  <a:pt x="5678" y="318"/>
                </a:lnTo>
                <a:lnTo>
                  <a:pt x="5679" y="318"/>
                </a:lnTo>
                <a:lnTo>
                  <a:pt x="5680" y="318"/>
                </a:lnTo>
                <a:lnTo>
                  <a:pt x="5681" y="318"/>
                </a:lnTo>
                <a:lnTo>
                  <a:pt x="5682" y="318"/>
                </a:lnTo>
                <a:lnTo>
                  <a:pt x="5683" y="318"/>
                </a:lnTo>
                <a:lnTo>
                  <a:pt x="5684" y="318"/>
                </a:lnTo>
                <a:lnTo>
                  <a:pt x="5685" y="318"/>
                </a:lnTo>
                <a:lnTo>
                  <a:pt x="5686" y="318"/>
                </a:lnTo>
                <a:lnTo>
                  <a:pt x="5687" y="317"/>
                </a:lnTo>
                <a:lnTo>
                  <a:pt x="5687" y="318"/>
                </a:lnTo>
                <a:lnTo>
                  <a:pt x="5688" y="318"/>
                </a:lnTo>
                <a:lnTo>
                  <a:pt x="5689" y="318"/>
                </a:lnTo>
                <a:lnTo>
                  <a:pt x="5690" y="318"/>
                </a:lnTo>
                <a:lnTo>
                  <a:pt x="5691" y="318"/>
                </a:lnTo>
                <a:lnTo>
                  <a:pt x="5692" y="318"/>
                </a:lnTo>
                <a:lnTo>
                  <a:pt x="5693" y="318"/>
                </a:lnTo>
                <a:lnTo>
                  <a:pt x="5694" y="318"/>
                </a:lnTo>
                <a:lnTo>
                  <a:pt x="5695" y="318"/>
                </a:lnTo>
                <a:lnTo>
                  <a:pt x="5696" y="318"/>
                </a:lnTo>
                <a:lnTo>
                  <a:pt x="5697" y="318"/>
                </a:lnTo>
                <a:lnTo>
                  <a:pt x="5698" y="318"/>
                </a:lnTo>
                <a:lnTo>
                  <a:pt x="5699" y="318"/>
                </a:lnTo>
                <a:lnTo>
                  <a:pt x="5700" y="318"/>
                </a:lnTo>
                <a:lnTo>
                  <a:pt x="5701" y="318"/>
                </a:lnTo>
                <a:lnTo>
                  <a:pt x="5701" y="318"/>
                </a:lnTo>
                <a:lnTo>
                  <a:pt x="5702" y="317"/>
                </a:lnTo>
                <a:lnTo>
                  <a:pt x="5703" y="318"/>
                </a:lnTo>
                <a:lnTo>
                  <a:pt x="5704" y="318"/>
                </a:lnTo>
                <a:lnTo>
                  <a:pt x="5705" y="318"/>
                </a:lnTo>
                <a:lnTo>
                  <a:pt x="5706" y="318"/>
                </a:lnTo>
                <a:lnTo>
                  <a:pt x="5707" y="318"/>
                </a:lnTo>
                <a:lnTo>
                  <a:pt x="5708" y="318"/>
                </a:lnTo>
                <a:lnTo>
                  <a:pt x="5709" y="318"/>
                </a:lnTo>
                <a:lnTo>
                  <a:pt x="5710" y="318"/>
                </a:lnTo>
                <a:lnTo>
                  <a:pt x="5711" y="318"/>
                </a:lnTo>
                <a:lnTo>
                  <a:pt x="5712" y="318"/>
                </a:lnTo>
                <a:lnTo>
                  <a:pt x="5713" y="318"/>
                </a:lnTo>
                <a:lnTo>
                  <a:pt x="5714" y="318"/>
                </a:lnTo>
                <a:lnTo>
                  <a:pt x="5715" y="318"/>
                </a:lnTo>
                <a:lnTo>
                  <a:pt x="5715" y="318"/>
                </a:lnTo>
                <a:lnTo>
                  <a:pt x="5716" y="318"/>
                </a:lnTo>
                <a:lnTo>
                  <a:pt x="5717" y="318"/>
                </a:lnTo>
                <a:lnTo>
                  <a:pt x="5718" y="318"/>
                </a:lnTo>
                <a:lnTo>
                  <a:pt x="5719" y="318"/>
                </a:lnTo>
                <a:lnTo>
                  <a:pt x="5720" y="318"/>
                </a:lnTo>
                <a:lnTo>
                  <a:pt x="5721" y="318"/>
                </a:lnTo>
                <a:lnTo>
                  <a:pt x="5722" y="318"/>
                </a:lnTo>
                <a:lnTo>
                  <a:pt x="5723" y="318"/>
                </a:lnTo>
                <a:lnTo>
                  <a:pt x="5724" y="318"/>
                </a:lnTo>
                <a:lnTo>
                  <a:pt x="5725" y="318"/>
                </a:lnTo>
                <a:lnTo>
                  <a:pt x="5726" y="318"/>
                </a:lnTo>
                <a:lnTo>
                  <a:pt x="5727" y="318"/>
                </a:lnTo>
                <a:lnTo>
                  <a:pt x="5728" y="318"/>
                </a:lnTo>
                <a:lnTo>
                  <a:pt x="5729" y="318"/>
                </a:lnTo>
                <a:lnTo>
                  <a:pt x="5730" y="318"/>
                </a:lnTo>
                <a:lnTo>
                  <a:pt x="5730" y="318"/>
                </a:lnTo>
                <a:lnTo>
                  <a:pt x="5731" y="318"/>
                </a:lnTo>
                <a:lnTo>
                  <a:pt x="5732" y="318"/>
                </a:lnTo>
                <a:lnTo>
                  <a:pt x="5733" y="318"/>
                </a:lnTo>
                <a:lnTo>
                  <a:pt x="5734" y="318"/>
                </a:lnTo>
                <a:lnTo>
                  <a:pt x="5735" y="318"/>
                </a:lnTo>
                <a:lnTo>
                  <a:pt x="5736" y="318"/>
                </a:lnTo>
                <a:lnTo>
                  <a:pt x="5737" y="318"/>
                </a:lnTo>
                <a:lnTo>
                  <a:pt x="5738" y="318"/>
                </a:lnTo>
                <a:lnTo>
                  <a:pt x="5739" y="318"/>
                </a:lnTo>
                <a:lnTo>
                  <a:pt x="5740" y="318"/>
                </a:lnTo>
                <a:lnTo>
                  <a:pt x="5741" y="318"/>
                </a:lnTo>
                <a:lnTo>
                  <a:pt x="5742" y="318"/>
                </a:lnTo>
                <a:lnTo>
                  <a:pt x="5743" y="318"/>
                </a:lnTo>
                <a:lnTo>
                  <a:pt x="5744" y="318"/>
                </a:lnTo>
                <a:lnTo>
                  <a:pt x="5744" y="318"/>
                </a:lnTo>
                <a:lnTo>
                  <a:pt x="5745" y="318"/>
                </a:lnTo>
                <a:lnTo>
                  <a:pt x="5746" y="318"/>
                </a:lnTo>
                <a:lnTo>
                  <a:pt x="5747" y="318"/>
                </a:lnTo>
                <a:lnTo>
                  <a:pt x="5748" y="318"/>
                </a:lnTo>
                <a:lnTo>
                  <a:pt x="5749" y="318"/>
                </a:lnTo>
                <a:lnTo>
                  <a:pt x="5750" y="318"/>
                </a:lnTo>
                <a:lnTo>
                  <a:pt x="5751" y="318"/>
                </a:lnTo>
                <a:lnTo>
                  <a:pt x="5752" y="318"/>
                </a:lnTo>
                <a:lnTo>
                  <a:pt x="5753" y="318"/>
                </a:lnTo>
                <a:lnTo>
                  <a:pt x="5754" y="318"/>
                </a:lnTo>
                <a:lnTo>
                  <a:pt x="5755" y="318"/>
                </a:lnTo>
                <a:lnTo>
                  <a:pt x="5756" y="318"/>
                </a:lnTo>
                <a:lnTo>
                  <a:pt x="5757" y="318"/>
                </a:lnTo>
                <a:lnTo>
                  <a:pt x="5758" y="318"/>
                </a:lnTo>
                <a:lnTo>
                  <a:pt x="5758" y="318"/>
                </a:lnTo>
                <a:lnTo>
                  <a:pt x="5759" y="318"/>
                </a:lnTo>
                <a:lnTo>
                  <a:pt x="5760" y="318"/>
                </a:lnTo>
                <a:lnTo>
                  <a:pt x="5761" y="318"/>
                </a:lnTo>
                <a:lnTo>
                  <a:pt x="5762" y="318"/>
                </a:lnTo>
                <a:lnTo>
                  <a:pt x="5763" y="318"/>
                </a:lnTo>
                <a:lnTo>
                  <a:pt x="5764" y="318"/>
                </a:lnTo>
                <a:lnTo>
                  <a:pt x="5765" y="318"/>
                </a:lnTo>
                <a:lnTo>
                  <a:pt x="5766" y="318"/>
                </a:lnTo>
                <a:lnTo>
                  <a:pt x="5767" y="318"/>
                </a:lnTo>
                <a:lnTo>
                  <a:pt x="5768" y="318"/>
                </a:lnTo>
                <a:lnTo>
                  <a:pt x="5769" y="318"/>
                </a:lnTo>
                <a:lnTo>
                  <a:pt x="5770" y="318"/>
                </a:lnTo>
                <a:lnTo>
                  <a:pt x="5771" y="318"/>
                </a:lnTo>
                <a:lnTo>
                  <a:pt x="5772" y="318"/>
                </a:lnTo>
                <a:lnTo>
                  <a:pt x="5772" y="318"/>
                </a:lnTo>
                <a:lnTo>
                  <a:pt x="5773" y="318"/>
                </a:lnTo>
                <a:lnTo>
                  <a:pt x="5774" y="318"/>
                </a:lnTo>
                <a:lnTo>
                  <a:pt x="5775" y="318"/>
                </a:lnTo>
                <a:lnTo>
                  <a:pt x="5776" y="318"/>
                </a:lnTo>
                <a:lnTo>
                  <a:pt x="5777" y="318"/>
                </a:lnTo>
                <a:lnTo>
                  <a:pt x="5778" y="318"/>
                </a:lnTo>
                <a:lnTo>
                  <a:pt x="5779" y="318"/>
                </a:lnTo>
                <a:lnTo>
                  <a:pt x="5780" y="318"/>
                </a:lnTo>
                <a:lnTo>
                  <a:pt x="5781" y="318"/>
                </a:lnTo>
                <a:lnTo>
                  <a:pt x="5782" y="318"/>
                </a:lnTo>
                <a:lnTo>
                  <a:pt x="5783" y="318"/>
                </a:lnTo>
                <a:lnTo>
                  <a:pt x="5784" y="318"/>
                </a:lnTo>
                <a:lnTo>
                  <a:pt x="5785" y="318"/>
                </a:lnTo>
                <a:lnTo>
                  <a:pt x="5786" y="318"/>
                </a:lnTo>
                <a:lnTo>
                  <a:pt x="5786" y="318"/>
                </a:lnTo>
                <a:lnTo>
                  <a:pt x="5787" y="318"/>
                </a:lnTo>
                <a:lnTo>
                  <a:pt x="5788" y="318"/>
                </a:lnTo>
                <a:lnTo>
                  <a:pt x="5789" y="318"/>
                </a:lnTo>
                <a:lnTo>
                  <a:pt x="5790" y="318"/>
                </a:lnTo>
                <a:lnTo>
                  <a:pt x="5791" y="318"/>
                </a:lnTo>
                <a:lnTo>
                  <a:pt x="5792" y="318"/>
                </a:lnTo>
                <a:lnTo>
                  <a:pt x="5793" y="318"/>
                </a:lnTo>
                <a:lnTo>
                  <a:pt x="5794" y="318"/>
                </a:lnTo>
                <a:lnTo>
                  <a:pt x="5795" y="318"/>
                </a:lnTo>
                <a:lnTo>
                  <a:pt x="5796" y="318"/>
                </a:lnTo>
                <a:lnTo>
                  <a:pt x="5797" y="318"/>
                </a:lnTo>
                <a:lnTo>
                  <a:pt x="5798" y="318"/>
                </a:lnTo>
                <a:lnTo>
                  <a:pt x="5799" y="318"/>
                </a:lnTo>
                <a:lnTo>
                  <a:pt x="5800" y="318"/>
                </a:lnTo>
                <a:lnTo>
                  <a:pt x="5801" y="318"/>
                </a:lnTo>
                <a:lnTo>
                  <a:pt x="5801" y="318"/>
                </a:lnTo>
                <a:lnTo>
                  <a:pt x="5802" y="318"/>
                </a:lnTo>
                <a:lnTo>
                  <a:pt x="5803" y="318"/>
                </a:lnTo>
                <a:lnTo>
                  <a:pt x="5804" y="318"/>
                </a:lnTo>
                <a:lnTo>
                  <a:pt x="5805" y="318"/>
                </a:lnTo>
                <a:lnTo>
                  <a:pt x="5806" y="318"/>
                </a:lnTo>
                <a:lnTo>
                  <a:pt x="5807" y="318"/>
                </a:lnTo>
                <a:lnTo>
                  <a:pt x="5808" y="318"/>
                </a:lnTo>
                <a:lnTo>
                  <a:pt x="5809" y="318"/>
                </a:lnTo>
                <a:lnTo>
                  <a:pt x="5810" y="318"/>
                </a:lnTo>
                <a:lnTo>
                  <a:pt x="5811" y="318"/>
                </a:lnTo>
                <a:lnTo>
                  <a:pt x="5812" y="318"/>
                </a:lnTo>
                <a:lnTo>
                  <a:pt x="5813" y="318"/>
                </a:lnTo>
                <a:lnTo>
                  <a:pt x="5814" y="318"/>
                </a:lnTo>
                <a:lnTo>
                  <a:pt x="5815" y="318"/>
                </a:lnTo>
                <a:lnTo>
                  <a:pt x="5815" y="318"/>
                </a:lnTo>
                <a:lnTo>
                  <a:pt x="5816" y="318"/>
                </a:lnTo>
                <a:lnTo>
                  <a:pt x="5817" y="318"/>
                </a:lnTo>
                <a:lnTo>
                  <a:pt x="5818" y="318"/>
                </a:lnTo>
                <a:lnTo>
                  <a:pt x="5819" y="318"/>
                </a:lnTo>
                <a:lnTo>
                  <a:pt x="5820" y="318"/>
                </a:lnTo>
                <a:lnTo>
                  <a:pt x="5821" y="318"/>
                </a:lnTo>
                <a:lnTo>
                  <a:pt x="5822" y="318"/>
                </a:lnTo>
                <a:lnTo>
                  <a:pt x="5823" y="318"/>
                </a:lnTo>
                <a:lnTo>
                  <a:pt x="5824" y="318"/>
                </a:lnTo>
                <a:lnTo>
                  <a:pt x="5825" y="318"/>
                </a:lnTo>
                <a:lnTo>
                  <a:pt x="5826" y="318"/>
                </a:lnTo>
                <a:lnTo>
                  <a:pt x="5827" y="318"/>
                </a:lnTo>
                <a:lnTo>
                  <a:pt x="5828" y="318"/>
                </a:lnTo>
                <a:lnTo>
                  <a:pt x="5829" y="318"/>
                </a:lnTo>
                <a:lnTo>
                  <a:pt x="5829" y="318"/>
                </a:lnTo>
                <a:lnTo>
                  <a:pt x="5830" y="318"/>
                </a:lnTo>
                <a:lnTo>
                  <a:pt x="5831" y="318"/>
                </a:lnTo>
                <a:lnTo>
                  <a:pt x="5832" y="318"/>
                </a:lnTo>
                <a:lnTo>
                  <a:pt x="5833" y="318"/>
                </a:lnTo>
                <a:lnTo>
                  <a:pt x="5834" y="318"/>
                </a:lnTo>
                <a:lnTo>
                  <a:pt x="5835" y="318"/>
                </a:lnTo>
                <a:lnTo>
                  <a:pt x="5836" y="318"/>
                </a:lnTo>
                <a:lnTo>
                  <a:pt x="5837" y="318"/>
                </a:lnTo>
                <a:lnTo>
                  <a:pt x="5838" y="318"/>
                </a:lnTo>
                <a:lnTo>
                  <a:pt x="5839" y="318"/>
                </a:lnTo>
                <a:lnTo>
                  <a:pt x="5840" y="318"/>
                </a:lnTo>
                <a:lnTo>
                  <a:pt x="5841" y="318"/>
                </a:lnTo>
                <a:lnTo>
                  <a:pt x="5842" y="318"/>
                </a:lnTo>
                <a:lnTo>
                  <a:pt x="5843" y="318"/>
                </a:lnTo>
                <a:lnTo>
                  <a:pt x="5843" y="318"/>
                </a:lnTo>
                <a:lnTo>
                  <a:pt x="5844" y="318"/>
                </a:lnTo>
                <a:lnTo>
                  <a:pt x="5845" y="318"/>
                </a:lnTo>
                <a:lnTo>
                  <a:pt x="5846" y="318"/>
                </a:lnTo>
                <a:lnTo>
                  <a:pt x="5847" y="318"/>
                </a:lnTo>
                <a:lnTo>
                  <a:pt x="5848" y="318"/>
                </a:lnTo>
                <a:lnTo>
                  <a:pt x="5849" y="318"/>
                </a:lnTo>
                <a:lnTo>
                  <a:pt x="5850" y="318"/>
                </a:lnTo>
                <a:lnTo>
                  <a:pt x="5851" y="318"/>
                </a:lnTo>
                <a:lnTo>
                  <a:pt x="5852" y="318"/>
                </a:lnTo>
                <a:lnTo>
                  <a:pt x="5853" y="318"/>
                </a:lnTo>
                <a:lnTo>
                  <a:pt x="5854" y="318"/>
                </a:lnTo>
                <a:lnTo>
                  <a:pt x="5855" y="318"/>
                </a:lnTo>
                <a:lnTo>
                  <a:pt x="5856" y="318"/>
                </a:lnTo>
                <a:lnTo>
                  <a:pt x="5857" y="318"/>
                </a:lnTo>
                <a:lnTo>
                  <a:pt x="5857" y="318"/>
                </a:lnTo>
                <a:lnTo>
                  <a:pt x="5858" y="318"/>
                </a:lnTo>
                <a:lnTo>
                  <a:pt x="5859" y="318"/>
                </a:lnTo>
                <a:lnTo>
                  <a:pt x="5860" y="318"/>
                </a:lnTo>
                <a:lnTo>
                  <a:pt x="5861" y="318"/>
                </a:lnTo>
                <a:lnTo>
                  <a:pt x="5862" y="318"/>
                </a:lnTo>
                <a:lnTo>
                  <a:pt x="5863" y="318"/>
                </a:lnTo>
                <a:lnTo>
                  <a:pt x="5864" y="318"/>
                </a:lnTo>
                <a:lnTo>
                  <a:pt x="5865" y="318"/>
                </a:lnTo>
                <a:lnTo>
                  <a:pt x="5866" y="318"/>
                </a:lnTo>
                <a:lnTo>
                  <a:pt x="5867" y="318"/>
                </a:lnTo>
                <a:lnTo>
                  <a:pt x="5868" y="318"/>
                </a:lnTo>
                <a:lnTo>
                  <a:pt x="5869" y="318"/>
                </a:lnTo>
                <a:lnTo>
                  <a:pt x="5870" y="318"/>
                </a:lnTo>
                <a:lnTo>
                  <a:pt x="5871" y="318"/>
                </a:lnTo>
                <a:lnTo>
                  <a:pt x="5872" y="318"/>
                </a:lnTo>
                <a:lnTo>
                  <a:pt x="5872" y="318"/>
                </a:lnTo>
                <a:lnTo>
                  <a:pt x="5873" y="318"/>
                </a:lnTo>
                <a:lnTo>
                  <a:pt x="5874" y="318"/>
                </a:lnTo>
                <a:lnTo>
                  <a:pt x="5875" y="318"/>
                </a:lnTo>
                <a:lnTo>
                  <a:pt x="5876" y="318"/>
                </a:lnTo>
                <a:lnTo>
                  <a:pt x="5877" y="318"/>
                </a:lnTo>
                <a:lnTo>
                  <a:pt x="5878" y="318"/>
                </a:lnTo>
                <a:lnTo>
                  <a:pt x="5879" y="318"/>
                </a:lnTo>
                <a:lnTo>
                  <a:pt x="5880" y="318"/>
                </a:lnTo>
                <a:lnTo>
                  <a:pt x="5881" y="318"/>
                </a:lnTo>
                <a:lnTo>
                  <a:pt x="5882" y="318"/>
                </a:lnTo>
                <a:lnTo>
                  <a:pt x="5883" y="318"/>
                </a:lnTo>
                <a:lnTo>
                  <a:pt x="5884" y="318"/>
                </a:lnTo>
                <a:lnTo>
                  <a:pt x="5885" y="318"/>
                </a:lnTo>
                <a:lnTo>
                  <a:pt x="5886" y="318"/>
                </a:lnTo>
                <a:lnTo>
                  <a:pt x="5886" y="318"/>
                </a:lnTo>
                <a:lnTo>
                  <a:pt x="5887" y="318"/>
                </a:lnTo>
                <a:lnTo>
                  <a:pt x="5888" y="318"/>
                </a:lnTo>
                <a:lnTo>
                  <a:pt x="5889" y="318"/>
                </a:lnTo>
                <a:lnTo>
                  <a:pt x="5890" y="318"/>
                </a:lnTo>
                <a:lnTo>
                  <a:pt x="5891" y="318"/>
                </a:lnTo>
                <a:lnTo>
                  <a:pt x="5892" y="318"/>
                </a:lnTo>
                <a:lnTo>
                  <a:pt x="5893" y="318"/>
                </a:lnTo>
                <a:lnTo>
                  <a:pt x="5894" y="318"/>
                </a:lnTo>
                <a:lnTo>
                  <a:pt x="5895" y="318"/>
                </a:lnTo>
                <a:lnTo>
                  <a:pt x="5896" y="318"/>
                </a:lnTo>
                <a:lnTo>
                  <a:pt x="5897" y="318"/>
                </a:lnTo>
                <a:lnTo>
                  <a:pt x="5898" y="318"/>
                </a:lnTo>
                <a:lnTo>
                  <a:pt x="5899" y="318"/>
                </a:lnTo>
                <a:lnTo>
                  <a:pt x="5900" y="318"/>
                </a:lnTo>
                <a:lnTo>
                  <a:pt x="5900" y="318"/>
                </a:lnTo>
                <a:lnTo>
                  <a:pt x="5901" y="318"/>
                </a:lnTo>
                <a:lnTo>
                  <a:pt x="5902" y="318"/>
                </a:lnTo>
                <a:lnTo>
                  <a:pt x="5903" y="318"/>
                </a:lnTo>
                <a:lnTo>
                  <a:pt x="5904" y="318"/>
                </a:lnTo>
                <a:lnTo>
                  <a:pt x="5905" y="318"/>
                </a:lnTo>
                <a:lnTo>
                  <a:pt x="5906" y="318"/>
                </a:lnTo>
                <a:lnTo>
                  <a:pt x="5907" y="318"/>
                </a:lnTo>
                <a:lnTo>
                  <a:pt x="5908" y="318"/>
                </a:lnTo>
                <a:lnTo>
                  <a:pt x="5909" y="318"/>
                </a:lnTo>
                <a:lnTo>
                  <a:pt x="5910" y="318"/>
                </a:lnTo>
                <a:lnTo>
                  <a:pt x="5911" y="318"/>
                </a:lnTo>
                <a:lnTo>
                  <a:pt x="5912" y="318"/>
                </a:lnTo>
                <a:lnTo>
                  <a:pt x="5913" y="318"/>
                </a:lnTo>
                <a:lnTo>
                  <a:pt x="5914" y="318"/>
                </a:lnTo>
                <a:lnTo>
                  <a:pt x="5914" y="318"/>
                </a:lnTo>
                <a:lnTo>
                  <a:pt x="5915" y="318"/>
                </a:lnTo>
                <a:lnTo>
                  <a:pt x="5916" y="318"/>
                </a:lnTo>
                <a:lnTo>
                  <a:pt x="5917" y="318"/>
                </a:lnTo>
                <a:lnTo>
                  <a:pt x="5918" y="318"/>
                </a:lnTo>
                <a:lnTo>
                  <a:pt x="5919" y="318"/>
                </a:lnTo>
                <a:lnTo>
                  <a:pt x="5920" y="318"/>
                </a:lnTo>
                <a:lnTo>
                  <a:pt x="5921" y="318"/>
                </a:lnTo>
                <a:lnTo>
                  <a:pt x="5922" y="318"/>
                </a:lnTo>
                <a:lnTo>
                  <a:pt x="5923" y="318"/>
                </a:lnTo>
                <a:lnTo>
                  <a:pt x="5924" y="318"/>
                </a:lnTo>
                <a:lnTo>
                  <a:pt x="5925" y="318"/>
                </a:lnTo>
                <a:lnTo>
                  <a:pt x="5926" y="318"/>
                </a:lnTo>
                <a:lnTo>
                  <a:pt x="5927" y="318"/>
                </a:lnTo>
                <a:lnTo>
                  <a:pt x="5928" y="318"/>
                </a:lnTo>
                <a:lnTo>
                  <a:pt x="5928" y="318"/>
                </a:lnTo>
                <a:lnTo>
                  <a:pt x="5929" y="318"/>
                </a:lnTo>
                <a:lnTo>
                  <a:pt x="5930" y="318"/>
                </a:lnTo>
                <a:lnTo>
                  <a:pt x="5931" y="318"/>
                </a:lnTo>
                <a:lnTo>
                  <a:pt x="5932" y="318"/>
                </a:lnTo>
                <a:lnTo>
                  <a:pt x="5933" y="318"/>
                </a:lnTo>
                <a:lnTo>
                  <a:pt x="5934" y="318"/>
                </a:lnTo>
                <a:lnTo>
                  <a:pt x="5935" y="318"/>
                </a:lnTo>
                <a:lnTo>
                  <a:pt x="5936" y="318"/>
                </a:lnTo>
                <a:lnTo>
                  <a:pt x="5937" y="318"/>
                </a:lnTo>
                <a:lnTo>
                  <a:pt x="5938" y="318"/>
                </a:lnTo>
                <a:lnTo>
                  <a:pt x="5939" y="318"/>
                </a:lnTo>
                <a:lnTo>
                  <a:pt x="5940" y="318"/>
                </a:lnTo>
                <a:lnTo>
                  <a:pt x="5941" y="318"/>
                </a:lnTo>
                <a:lnTo>
                  <a:pt x="5942" y="318"/>
                </a:lnTo>
                <a:lnTo>
                  <a:pt x="5943" y="318"/>
                </a:lnTo>
                <a:lnTo>
                  <a:pt x="5943" y="318"/>
                </a:lnTo>
                <a:lnTo>
                  <a:pt x="5944" y="318"/>
                </a:lnTo>
                <a:lnTo>
                  <a:pt x="5945" y="318"/>
                </a:lnTo>
                <a:lnTo>
                  <a:pt x="5946" y="318"/>
                </a:lnTo>
                <a:lnTo>
                  <a:pt x="5947" y="318"/>
                </a:lnTo>
                <a:lnTo>
                  <a:pt x="5948" y="318"/>
                </a:lnTo>
                <a:lnTo>
                  <a:pt x="5949" y="318"/>
                </a:lnTo>
                <a:lnTo>
                  <a:pt x="5950" y="318"/>
                </a:lnTo>
                <a:lnTo>
                  <a:pt x="5951" y="318"/>
                </a:lnTo>
                <a:lnTo>
                  <a:pt x="5952" y="318"/>
                </a:lnTo>
                <a:lnTo>
                  <a:pt x="5953" y="318"/>
                </a:lnTo>
                <a:lnTo>
                  <a:pt x="5954" y="318"/>
                </a:lnTo>
                <a:lnTo>
                  <a:pt x="5955" y="318"/>
                </a:lnTo>
                <a:lnTo>
                  <a:pt x="5956" y="318"/>
                </a:lnTo>
                <a:lnTo>
                  <a:pt x="5957" y="318"/>
                </a:lnTo>
                <a:lnTo>
                  <a:pt x="5957" y="318"/>
                </a:lnTo>
                <a:lnTo>
                  <a:pt x="5958" y="318"/>
                </a:lnTo>
                <a:lnTo>
                  <a:pt x="5959" y="318"/>
                </a:lnTo>
                <a:lnTo>
                  <a:pt x="5960" y="318"/>
                </a:lnTo>
                <a:lnTo>
                  <a:pt x="5961" y="318"/>
                </a:lnTo>
                <a:lnTo>
                  <a:pt x="5962" y="318"/>
                </a:lnTo>
                <a:lnTo>
                  <a:pt x="5963" y="318"/>
                </a:lnTo>
                <a:lnTo>
                  <a:pt x="5964" y="318"/>
                </a:lnTo>
                <a:lnTo>
                  <a:pt x="5965" y="318"/>
                </a:lnTo>
                <a:lnTo>
                  <a:pt x="5966" y="318"/>
                </a:lnTo>
                <a:lnTo>
                  <a:pt x="5967" y="318"/>
                </a:lnTo>
                <a:lnTo>
                  <a:pt x="5968" y="318"/>
                </a:lnTo>
                <a:lnTo>
                  <a:pt x="5969" y="318"/>
                </a:lnTo>
                <a:lnTo>
                  <a:pt x="5970" y="318"/>
                </a:lnTo>
                <a:lnTo>
                  <a:pt x="5971" y="318"/>
                </a:lnTo>
                <a:lnTo>
                  <a:pt x="5971" y="318"/>
                </a:lnTo>
                <a:lnTo>
                  <a:pt x="5972" y="318"/>
                </a:lnTo>
                <a:lnTo>
                  <a:pt x="5973" y="318"/>
                </a:lnTo>
                <a:lnTo>
                  <a:pt x="5974" y="318"/>
                </a:lnTo>
                <a:lnTo>
                  <a:pt x="5975" y="318"/>
                </a:lnTo>
                <a:lnTo>
                  <a:pt x="5976" y="318"/>
                </a:lnTo>
                <a:lnTo>
                  <a:pt x="5977" y="318"/>
                </a:lnTo>
                <a:lnTo>
                  <a:pt x="5978" y="318"/>
                </a:lnTo>
                <a:lnTo>
                  <a:pt x="5979" y="318"/>
                </a:lnTo>
                <a:lnTo>
                  <a:pt x="5980" y="318"/>
                </a:lnTo>
                <a:lnTo>
                  <a:pt x="5981" y="318"/>
                </a:lnTo>
                <a:lnTo>
                  <a:pt x="5982" y="318"/>
                </a:lnTo>
                <a:lnTo>
                  <a:pt x="5983" y="318"/>
                </a:lnTo>
                <a:lnTo>
                  <a:pt x="5984" y="318"/>
                </a:lnTo>
                <a:lnTo>
                  <a:pt x="5985" y="318"/>
                </a:lnTo>
                <a:lnTo>
                  <a:pt x="5985" y="318"/>
                </a:lnTo>
                <a:lnTo>
                  <a:pt x="5986" y="318"/>
                </a:lnTo>
                <a:lnTo>
                  <a:pt x="5987" y="318"/>
                </a:lnTo>
                <a:lnTo>
                  <a:pt x="5988" y="318"/>
                </a:lnTo>
                <a:lnTo>
                  <a:pt x="5989" y="318"/>
                </a:lnTo>
                <a:lnTo>
                  <a:pt x="5990" y="318"/>
                </a:lnTo>
                <a:lnTo>
                  <a:pt x="5991" y="318"/>
                </a:lnTo>
                <a:lnTo>
                  <a:pt x="5992" y="318"/>
                </a:lnTo>
                <a:lnTo>
                  <a:pt x="5993" y="318"/>
                </a:lnTo>
                <a:lnTo>
                  <a:pt x="5994" y="318"/>
                </a:lnTo>
                <a:lnTo>
                  <a:pt x="5995" y="318"/>
                </a:lnTo>
                <a:lnTo>
                  <a:pt x="5996" y="318"/>
                </a:lnTo>
                <a:lnTo>
                  <a:pt x="5997" y="318"/>
                </a:lnTo>
                <a:lnTo>
                  <a:pt x="5998" y="318"/>
                </a:lnTo>
                <a:lnTo>
                  <a:pt x="5999" y="318"/>
                </a:lnTo>
                <a:lnTo>
                  <a:pt x="6000" y="318"/>
                </a:lnTo>
                <a:lnTo>
                  <a:pt x="6000" y="318"/>
                </a:lnTo>
                <a:lnTo>
                  <a:pt x="6001" y="318"/>
                </a:lnTo>
                <a:lnTo>
                  <a:pt x="6002" y="318"/>
                </a:lnTo>
                <a:lnTo>
                  <a:pt x="6003" y="318"/>
                </a:lnTo>
                <a:lnTo>
                  <a:pt x="6004" y="318"/>
                </a:lnTo>
                <a:lnTo>
                  <a:pt x="6005" y="318"/>
                </a:lnTo>
                <a:lnTo>
                  <a:pt x="6006" y="318"/>
                </a:lnTo>
                <a:lnTo>
                  <a:pt x="6007" y="318"/>
                </a:lnTo>
                <a:lnTo>
                  <a:pt x="6008" y="318"/>
                </a:lnTo>
                <a:lnTo>
                  <a:pt x="6009" y="318"/>
                </a:lnTo>
                <a:lnTo>
                  <a:pt x="6010" y="318"/>
                </a:lnTo>
                <a:lnTo>
                  <a:pt x="6011" y="318"/>
                </a:lnTo>
                <a:lnTo>
                  <a:pt x="6012" y="318"/>
                </a:lnTo>
                <a:lnTo>
                  <a:pt x="6013" y="318"/>
                </a:lnTo>
                <a:lnTo>
                  <a:pt x="6014" y="318"/>
                </a:lnTo>
                <a:lnTo>
                  <a:pt x="6014" y="318"/>
                </a:lnTo>
                <a:lnTo>
                  <a:pt x="6015" y="318"/>
                </a:lnTo>
                <a:lnTo>
                  <a:pt x="6016" y="318"/>
                </a:lnTo>
                <a:lnTo>
                  <a:pt x="6017" y="318"/>
                </a:lnTo>
                <a:lnTo>
                  <a:pt x="6018" y="318"/>
                </a:lnTo>
                <a:lnTo>
                  <a:pt x="6019" y="318"/>
                </a:lnTo>
                <a:lnTo>
                  <a:pt x="6020" y="318"/>
                </a:lnTo>
                <a:lnTo>
                  <a:pt x="6021" y="318"/>
                </a:lnTo>
                <a:lnTo>
                  <a:pt x="6022" y="318"/>
                </a:lnTo>
                <a:lnTo>
                  <a:pt x="6023" y="318"/>
                </a:lnTo>
                <a:lnTo>
                  <a:pt x="6024" y="318"/>
                </a:lnTo>
                <a:lnTo>
                  <a:pt x="6025" y="318"/>
                </a:lnTo>
                <a:lnTo>
                  <a:pt x="6026" y="318"/>
                </a:lnTo>
                <a:lnTo>
                  <a:pt x="6027" y="318"/>
                </a:lnTo>
                <a:lnTo>
                  <a:pt x="6028" y="318"/>
                </a:lnTo>
                <a:lnTo>
                  <a:pt x="6028" y="318"/>
                </a:lnTo>
                <a:lnTo>
                  <a:pt x="6029" y="318"/>
                </a:lnTo>
                <a:lnTo>
                  <a:pt x="6030" y="318"/>
                </a:lnTo>
                <a:lnTo>
                  <a:pt x="6031" y="318"/>
                </a:lnTo>
                <a:lnTo>
                  <a:pt x="6032" y="318"/>
                </a:lnTo>
                <a:lnTo>
                  <a:pt x="6033" y="318"/>
                </a:lnTo>
                <a:lnTo>
                  <a:pt x="6034" y="318"/>
                </a:lnTo>
                <a:lnTo>
                  <a:pt x="6035" y="318"/>
                </a:lnTo>
                <a:lnTo>
                  <a:pt x="6036" y="318"/>
                </a:lnTo>
                <a:lnTo>
                  <a:pt x="6037" y="318"/>
                </a:lnTo>
                <a:lnTo>
                  <a:pt x="6038" y="318"/>
                </a:lnTo>
                <a:lnTo>
                  <a:pt x="6039" y="318"/>
                </a:lnTo>
                <a:lnTo>
                  <a:pt x="6040" y="318"/>
                </a:lnTo>
                <a:lnTo>
                  <a:pt x="6041" y="318"/>
                </a:lnTo>
                <a:lnTo>
                  <a:pt x="6042" y="318"/>
                </a:lnTo>
                <a:lnTo>
                  <a:pt x="6042" y="318"/>
                </a:lnTo>
                <a:lnTo>
                  <a:pt x="6043" y="318"/>
                </a:lnTo>
                <a:lnTo>
                  <a:pt x="6044" y="318"/>
                </a:lnTo>
                <a:lnTo>
                  <a:pt x="6045" y="318"/>
                </a:lnTo>
                <a:lnTo>
                  <a:pt x="6046" y="318"/>
                </a:lnTo>
                <a:lnTo>
                  <a:pt x="6047" y="318"/>
                </a:lnTo>
                <a:lnTo>
                  <a:pt x="6048" y="318"/>
                </a:lnTo>
                <a:lnTo>
                  <a:pt x="6049" y="318"/>
                </a:lnTo>
                <a:lnTo>
                  <a:pt x="6050" y="318"/>
                </a:lnTo>
                <a:lnTo>
                  <a:pt x="6051" y="318"/>
                </a:lnTo>
                <a:lnTo>
                  <a:pt x="6052" y="318"/>
                </a:lnTo>
                <a:lnTo>
                  <a:pt x="6053" y="318"/>
                </a:lnTo>
                <a:lnTo>
                  <a:pt x="6054" y="318"/>
                </a:lnTo>
                <a:lnTo>
                  <a:pt x="6055" y="318"/>
                </a:lnTo>
                <a:lnTo>
                  <a:pt x="6056" y="318"/>
                </a:lnTo>
                <a:lnTo>
                  <a:pt x="6056" y="318"/>
                </a:lnTo>
                <a:lnTo>
                  <a:pt x="6057" y="318"/>
                </a:lnTo>
                <a:lnTo>
                  <a:pt x="6058" y="318"/>
                </a:lnTo>
                <a:lnTo>
                  <a:pt x="6059" y="318"/>
                </a:lnTo>
                <a:lnTo>
                  <a:pt x="6060" y="318"/>
                </a:lnTo>
                <a:lnTo>
                  <a:pt x="6061" y="318"/>
                </a:lnTo>
                <a:lnTo>
                  <a:pt x="6062" y="318"/>
                </a:lnTo>
                <a:lnTo>
                  <a:pt x="6063" y="318"/>
                </a:lnTo>
                <a:lnTo>
                  <a:pt x="6064" y="318"/>
                </a:lnTo>
                <a:lnTo>
                  <a:pt x="6065" y="318"/>
                </a:lnTo>
                <a:lnTo>
                  <a:pt x="6066" y="318"/>
                </a:lnTo>
                <a:lnTo>
                  <a:pt x="6067" y="318"/>
                </a:lnTo>
                <a:lnTo>
                  <a:pt x="6068" y="318"/>
                </a:lnTo>
                <a:lnTo>
                  <a:pt x="6069" y="318"/>
                </a:lnTo>
                <a:lnTo>
                  <a:pt x="6070" y="318"/>
                </a:lnTo>
                <a:lnTo>
                  <a:pt x="6071" y="318"/>
                </a:lnTo>
                <a:lnTo>
                  <a:pt x="6071" y="318"/>
                </a:lnTo>
                <a:lnTo>
                  <a:pt x="6072" y="318"/>
                </a:lnTo>
                <a:lnTo>
                  <a:pt x="6073" y="318"/>
                </a:lnTo>
                <a:lnTo>
                  <a:pt x="6074" y="318"/>
                </a:lnTo>
                <a:lnTo>
                  <a:pt x="6075" y="318"/>
                </a:lnTo>
                <a:lnTo>
                  <a:pt x="6076" y="318"/>
                </a:lnTo>
                <a:lnTo>
                  <a:pt x="6077" y="318"/>
                </a:lnTo>
                <a:lnTo>
                  <a:pt x="6078" y="318"/>
                </a:lnTo>
                <a:lnTo>
                  <a:pt x="6079" y="318"/>
                </a:lnTo>
                <a:lnTo>
                  <a:pt x="6080" y="318"/>
                </a:lnTo>
                <a:lnTo>
                  <a:pt x="6081" y="318"/>
                </a:lnTo>
                <a:lnTo>
                  <a:pt x="6082" y="318"/>
                </a:lnTo>
                <a:lnTo>
                  <a:pt x="6083" y="318"/>
                </a:lnTo>
                <a:lnTo>
                  <a:pt x="6084" y="318"/>
                </a:lnTo>
                <a:lnTo>
                  <a:pt x="6085" y="318"/>
                </a:lnTo>
                <a:lnTo>
                  <a:pt x="6085" y="318"/>
                </a:lnTo>
                <a:lnTo>
                  <a:pt x="6086" y="318"/>
                </a:lnTo>
                <a:lnTo>
                  <a:pt x="6087" y="318"/>
                </a:lnTo>
                <a:lnTo>
                  <a:pt x="6088" y="318"/>
                </a:lnTo>
                <a:lnTo>
                  <a:pt x="6089" y="318"/>
                </a:lnTo>
                <a:lnTo>
                  <a:pt x="6090" y="318"/>
                </a:lnTo>
                <a:lnTo>
                  <a:pt x="6091" y="318"/>
                </a:lnTo>
                <a:lnTo>
                  <a:pt x="6092" y="318"/>
                </a:lnTo>
                <a:lnTo>
                  <a:pt x="6093" y="318"/>
                </a:lnTo>
                <a:lnTo>
                  <a:pt x="6094" y="318"/>
                </a:lnTo>
                <a:lnTo>
                  <a:pt x="6095" y="318"/>
                </a:lnTo>
                <a:lnTo>
                  <a:pt x="6096" y="318"/>
                </a:lnTo>
                <a:lnTo>
                  <a:pt x="6097" y="318"/>
                </a:lnTo>
                <a:lnTo>
                  <a:pt x="6098" y="318"/>
                </a:lnTo>
                <a:lnTo>
                  <a:pt x="6099" y="318"/>
                </a:lnTo>
                <a:lnTo>
                  <a:pt x="6099" y="318"/>
                </a:lnTo>
                <a:lnTo>
                  <a:pt x="6100" y="318"/>
                </a:lnTo>
                <a:lnTo>
                  <a:pt x="6101" y="318"/>
                </a:lnTo>
                <a:lnTo>
                  <a:pt x="6102" y="318"/>
                </a:lnTo>
                <a:lnTo>
                  <a:pt x="6103" y="318"/>
                </a:lnTo>
                <a:lnTo>
                  <a:pt x="6104" y="318"/>
                </a:lnTo>
                <a:lnTo>
                  <a:pt x="6105" y="318"/>
                </a:lnTo>
                <a:lnTo>
                  <a:pt x="6106" y="318"/>
                </a:lnTo>
                <a:lnTo>
                  <a:pt x="6107" y="318"/>
                </a:lnTo>
                <a:lnTo>
                  <a:pt x="6108" y="318"/>
                </a:lnTo>
                <a:lnTo>
                  <a:pt x="6109" y="318"/>
                </a:lnTo>
                <a:lnTo>
                  <a:pt x="6110" y="318"/>
                </a:lnTo>
                <a:lnTo>
                  <a:pt x="6111" y="318"/>
                </a:lnTo>
                <a:lnTo>
                  <a:pt x="6112" y="318"/>
                </a:lnTo>
                <a:lnTo>
                  <a:pt x="6113" y="318"/>
                </a:lnTo>
                <a:lnTo>
                  <a:pt x="6113" y="318"/>
                </a:lnTo>
                <a:lnTo>
                  <a:pt x="6114" y="318"/>
                </a:lnTo>
                <a:lnTo>
                  <a:pt x="6115" y="318"/>
                </a:lnTo>
                <a:lnTo>
                  <a:pt x="6116" y="318"/>
                </a:lnTo>
                <a:lnTo>
                  <a:pt x="6117" y="318"/>
                </a:lnTo>
                <a:lnTo>
                  <a:pt x="6118" y="318"/>
                </a:lnTo>
                <a:lnTo>
                  <a:pt x="6119" y="318"/>
                </a:lnTo>
                <a:lnTo>
                  <a:pt x="6120" y="318"/>
                </a:lnTo>
                <a:lnTo>
                  <a:pt x="6121" y="318"/>
                </a:lnTo>
                <a:lnTo>
                  <a:pt x="6122" y="318"/>
                </a:lnTo>
                <a:lnTo>
                  <a:pt x="6123" y="318"/>
                </a:lnTo>
                <a:lnTo>
                  <a:pt x="6124" y="318"/>
                </a:lnTo>
                <a:lnTo>
                  <a:pt x="6125" y="318"/>
                </a:lnTo>
                <a:lnTo>
                  <a:pt x="6126" y="318"/>
                </a:lnTo>
                <a:lnTo>
                  <a:pt x="6127" y="318"/>
                </a:lnTo>
                <a:lnTo>
                  <a:pt x="6127" y="318"/>
                </a:lnTo>
                <a:lnTo>
                  <a:pt x="6128" y="318"/>
                </a:lnTo>
                <a:lnTo>
                  <a:pt x="6129" y="318"/>
                </a:lnTo>
                <a:lnTo>
                  <a:pt x="6130" y="318"/>
                </a:lnTo>
                <a:lnTo>
                  <a:pt x="6131" y="318"/>
                </a:lnTo>
                <a:lnTo>
                  <a:pt x="6132" y="318"/>
                </a:lnTo>
                <a:lnTo>
                  <a:pt x="6133" y="318"/>
                </a:lnTo>
                <a:lnTo>
                  <a:pt x="6134" y="318"/>
                </a:lnTo>
                <a:lnTo>
                  <a:pt x="6135" y="318"/>
                </a:lnTo>
                <a:lnTo>
                  <a:pt x="6136" y="318"/>
                </a:lnTo>
                <a:lnTo>
                  <a:pt x="6137" y="318"/>
                </a:lnTo>
                <a:lnTo>
                  <a:pt x="6138" y="318"/>
                </a:lnTo>
                <a:lnTo>
                  <a:pt x="6139" y="318"/>
                </a:lnTo>
                <a:lnTo>
                  <a:pt x="6140" y="318"/>
                </a:lnTo>
                <a:lnTo>
                  <a:pt x="6141" y="318"/>
                </a:lnTo>
                <a:lnTo>
                  <a:pt x="6142" y="318"/>
                </a:lnTo>
                <a:lnTo>
                  <a:pt x="6142" y="318"/>
                </a:lnTo>
                <a:lnTo>
                  <a:pt x="6143" y="318"/>
                </a:lnTo>
                <a:lnTo>
                  <a:pt x="6144" y="318"/>
                </a:lnTo>
                <a:lnTo>
                  <a:pt x="6145" y="318"/>
                </a:lnTo>
                <a:lnTo>
                  <a:pt x="6146" y="318"/>
                </a:lnTo>
                <a:lnTo>
                  <a:pt x="6147" y="318"/>
                </a:lnTo>
                <a:lnTo>
                  <a:pt x="6148" y="318"/>
                </a:lnTo>
                <a:lnTo>
                  <a:pt x="6149" y="318"/>
                </a:lnTo>
                <a:lnTo>
                  <a:pt x="6150" y="318"/>
                </a:lnTo>
                <a:lnTo>
                  <a:pt x="6151" y="318"/>
                </a:lnTo>
                <a:lnTo>
                  <a:pt x="6152" y="318"/>
                </a:lnTo>
                <a:lnTo>
                  <a:pt x="6153" y="318"/>
                </a:lnTo>
                <a:lnTo>
                  <a:pt x="6154" y="318"/>
                </a:lnTo>
                <a:lnTo>
                  <a:pt x="6155" y="318"/>
                </a:lnTo>
                <a:lnTo>
                  <a:pt x="6156" y="318"/>
                </a:lnTo>
                <a:lnTo>
                  <a:pt x="6156" y="318"/>
                </a:lnTo>
                <a:lnTo>
                  <a:pt x="6157" y="318"/>
                </a:lnTo>
                <a:lnTo>
                  <a:pt x="6158" y="318"/>
                </a:lnTo>
                <a:lnTo>
                  <a:pt x="6159" y="318"/>
                </a:lnTo>
                <a:lnTo>
                  <a:pt x="6160" y="318"/>
                </a:lnTo>
                <a:lnTo>
                  <a:pt x="6161" y="318"/>
                </a:lnTo>
                <a:lnTo>
                  <a:pt x="6162" y="318"/>
                </a:lnTo>
                <a:lnTo>
                  <a:pt x="6163" y="318"/>
                </a:lnTo>
                <a:lnTo>
                  <a:pt x="6164" y="318"/>
                </a:lnTo>
                <a:lnTo>
                  <a:pt x="6165" y="318"/>
                </a:lnTo>
                <a:lnTo>
                  <a:pt x="6166" y="318"/>
                </a:lnTo>
                <a:lnTo>
                  <a:pt x="6167" y="318"/>
                </a:lnTo>
                <a:lnTo>
                  <a:pt x="6168" y="318"/>
                </a:lnTo>
                <a:lnTo>
                  <a:pt x="6169" y="318"/>
                </a:lnTo>
                <a:lnTo>
                  <a:pt x="6170" y="318"/>
                </a:lnTo>
                <a:lnTo>
                  <a:pt x="6170" y="318"/>
                </a:lnTo>
                <a:lnTo>
                  <a:pt x="6171" y="318"/>
                </a:lnTo>
                <a:lnTo>
                  <a:pt x="6172" y="318"/>
                </a:lnTo>
                <a:lnTo>
                  <a:pt x="6173" y="318"/>
                </a:lnTo>
                <a:lnTo>
                  <a:pt x="6174" y="318"/>
                </a:lnTo>
                <a:lnTo>
                  <a:pt x="6175" y="318"/>
                </a:lnTo>
                <a:lnTo>
                  <a:pt x="6176" y="318"/>
                </a:lnTo>
                <a:lnTo>
                  <a:pt x="6177" y="318"/>
                </a:lnTo>
                <a:lnTo>
                  <a:pt x="6178" y="318"/>
                </a:lnTo>
                <a:lnTo>
                  <a:pt x="6179" y="318"/>
                </a:lnTo>
                <a:lnTo>
                  <a:pt x="6180" y="318"/>
                </a:lnTo>
                <a:lnTo>
                  <a:pt x="6181" y="318"/>
                </a:lnTo>
                <a:lnTo>
                  <a:pt x="6182" y="318"/>
                </a:lnTo>
                <a:lnTo>
                  <a:pt x="6183" y="318"/>
                </a:lnTo>
                <a:lnTo>
                  <a:pt x="6184" y="318"/>
                </a:lnTo>
                <a:lnTo>
                  <a:pt x="6184" y="318"/>
                </a:lnTo>
                <a:lnTo>
                  <a:pt x="6185" y="318"/>
                </a:lnTo>
                <a:lnTo>
                  <a:pt x="6186" y="318"/>
                </a:lnTo>
                <a:lnTo>
                  <a:pt x="6187" y="318"/>
                </a:lnTo>
                <a:lnTo>
                  <a:pt x="6188" y="318"/>
                </a:lnTo>
                <a:lnTo>
                  <a:pt x="6189" y="318"/>
                </a:lnTo>
                <a:lnTo>
                  <a:pt x="6190" y="318"/>
                </a:lnTo>
                <a:lnTo>
                  <a:pt x="6191" y="318"/>
                </a:lnTo>
                <a:lnTo>
                  <a:pt x="6192" y="318"/>
                </a:lnTo>
                <a:lnTo>
                  <a:pt x="6193" y="318"/>
                </a:lnTo>
                <a:lnTo>
                  <a:pt x="6194" y="318"/>
                </a:lnTo>
                <a:lnTo>
                  <a:pt x="6195" y="318"/>
                </a:lnTo>
                <a:lnTo>
                  <a:pt x="6196" y="318"/>
                </a:lnTo>
                <a:lnTo>
                  <a:pt x="6197" y="318"/>
                </a:lnTo>
                <a:lnTo>
                  <a:pt x="6198" y="318"/>
                </a:lnTo>
                <a:lnTo>
                  <a:pt x="6198" y="318"/>
                </a:lnTo>
                <a:lnTo>
                  <a:pt x="6199" y="318"/>
                </a:lnTo>
                <a:lnTo>
                  <a:pt x="6200" y="318"/>
                </a:lnTo>
                <a:lnTo>
                  <a:pt x="6201" y="318"/>
                </a:lnTo>
                <a:lnTo>
                  <a:pt x="6202" y="318"/>
                </a:lnTo>
                <a:lnTo>
                  <a:pt x="6203" y="318"/>
                </a:lnTo>
                <a:lnTo>
                  <a:pt x="6204" y="318"/>
                </a:lnTo>
                <a:lnTo>
                  <a:pt x="6205" y="318"/>
                </a:lnTo>
                <a:lnTo>
                  <a:pt x="6206" y="318"/>
                </a:lnTo>
                <a:lnTo>
                  <a:pt x="6207" y="318"/>
                </a:lnTo>
                <a:lnTo>
                  <a:pt x="6208" y="318"/>
                </a:lnTo>
                <a:lnTo>
                  <a:pt x="6209" y="318"/>
                </a:lnTo>
                <a:lnTo>
                  <a:pt x="6210" y="318"/>
                </a:lnTo>
                <a:lnTo>
                  <a:pt x="6211" y="318"/>
                </a:lnTo>
                <a:lnTo>
                  <a:pt x="6212" y="318"/>
                </a:lnTo>
                <a:lnTo>
                  <a:pt x="6213" y="318"/>
                </a:lnTo>
                <a:lnTo>
                  <a:pt x="6213" y="318"/>
                </a:lnTo>
                <a:lnTo>
                  <a:pt x="6214" y="318"/>
                </a:lnTo>
                <a:lnTo>
                  <a:pt x="6215" y="318"/>
                </a:lnTo>
                <a:lnTo>
                  <a:pt x="6216" y="318"/>
                </a:lnTo>
                <a:lnTo>
                  <a:pt x="6217" y="318"/>
                </a:lnTo>
                <a:lnTo>
                  <a:pt x="6218" y="318"/>
                </a:lnTo>
                <a:lnTo>
                  <a:pt x="6219" y="318"/>
                </a:lnTo>
                <a:lnTo>
                  <a:pt x="6220" y="318"/>
                </a:lnTo>
                <a:lnTo>
                  <a:pt x="6221" y="318"/>
                </a:lnTo>
                <a:lnTo>
                  <a:pt x="6222" y="318"/>
                </a:lnTo>
                <a:lnTo>
                  <a:pt x="6223" y="318"/>
                </a:lnTo>
                <a:lnTo>
                  <a:pt x="6224" y="318"/>
                </a:lnTo>
                <a:lnTo>
                  <a:pt x="6225" y="318"/>
                </a:lnTo>
                <a:lnTo>
                  <a:pt x="6226" y="318"/>
                </a:lnTo>
                <a:lnTo>
                  <a:pt x="6227" y="318"/>
                </a:lnTo>
                <a:lnTo>
                  <a:pt x="6227" y="318"/>
                </a:lnTo>
                <a:lnTo>
                  <a:pt x="6228" y="318"/>
                </a:lnTo>
                <a:lnTo>
                  <a:pt x="6229" y="318"/>
                </a:lnTo>
                <a:lnTo>
                  <a:pt x="6230" y="318"/>
                </a:lnTo>
                <a:lnTo>
                  <a:pt x="6231" y="318"/>
                </a:lnTo>
                <a:lnTo>
                  <a:pt x="6232" y="318"/>
                </a:lnTo>
                <a:lnTo>
                  <a:pt x="6233" y="318"/>
                </a:lnTo>
                <a:lnTo>
                  <a:pt x="6234" y="318"/>
                </a:lnTo>
                <a:lnTo>
                  <a:pt x="6235" y="318"/>
                </a:lnTo>
                <a:lnTo>
                  <a:pt x="6236" y="318"/>
                </a:lnTo>
                <a:lnTo>
                  <a:pt x="6237" y="318"/>
                </a:lnTo>
                <a:lnTo>
                  <a:pt x="6238" y="318"/>
                </a:lnTo>
                <a:lnTo>
                  <a:pt x="6239" y="318"/>
                </a:lnTo>
                <a:lnTo>
                  <a:pt x="6240" y="318"/>
                </a:lnTo>
                <a:lnTo>
                  <a:pt x="6241" y="318"/>
                </a:lnTo>
                <a:lnTo>
                  <a:pt x="6241" y="318"/>
                </a:lnTo>
                <a:lnTo>
                  <a:pt x="6242" y="318"/>
                </a:lnTo>
                <a:lnTo>
                  <a:pt x="6243" y="318"/>
                </a:lnTo>
                <a:lnTo>
                  <a:pt x="6244" y="318"/>
                </a:lnTo>
                <a:lnTo>
                  <a:pt x="6245" y="318"/>
                </a:lnTo>
                <a:lnTo>
                  <a:pt x="6246" y="318"/>
                </a:lnTo>
                <a:lnTo>
                  <a:pt x="6247" y="318"/>
                </a:lnTo>
                <a:lnTo>
                  <a:pt x="6248" y="318"/>
                </a:lnTo>
                <a:lnTo>
                  <a:pt x="6249" y="318"/>
                </a:lnTo>
                <a:lnTo>
                  <a:pt x="6250" y="318"/>
                </a:lnTo>
                <a:lnTo>
                  <a:pt x="6251" y="318"/>
                </a:lnTo>
                <a:lnTo>
                  <a:pt x="6252" y="318"/>
                </a:lnTo>
                <a:lnTo>
                  <a:pt x="6253" y="318"/>
                </a:lnTo>
                <a:lnTo>
                  <a:pt x="6254" y="318"/>
                </a:lnTo>
                <a:lnTo>
                  <a:pt x="6255" y="318"/>
                </a:lnTo>
                <a:lnTo>
                  <a:pt x="6255" y="318"/>
                </a:lnTo>
                <a:lnTo>
                  <a:pt x="6256" y="318"/>
                </a:lnTo>
                <a:lnTo>
                  <a:pt x="6257" y="318"/>
                </a:lnTo>
                <a:lnTo>
                  <a:pt x="6258" y="318"/>
                </a:lnTo>
                <a:lnTo>
                  <a:pt x="6259" y="318"/>
                </a:lnTo>
                <a:lnTo>
                  <a:pt x="6260" y="318"/>
                </a:lnTo>
                <a:lnTo>
                  <a:pt x="6261" y="318"/>
                </a:lnTo>
                <a:lnTo>
                  <a:pt x="6262" y="318"/>
                </a:lnTo>
                <a:lnTo>
                  <a:pt x="6263" y="318"/>
                </a:lnTo>
                <a:lnTo>
                  <a:pt x="6264" y="318"/>
                </a:lnTo>
                <a:lnTo>
                  <a:pt x="6265" y="318"/>
                </a:lnTo>
                <a:lnTo>
                  <a:pt x="6266" y="318"/>
                </a:lnTo>
                <a:lnTo>
                  <a:pt x="6267" y="318"/>
                </a:lnTo>
                <a:lnTo>
                  <a:pt x="6268" y="318"/>
                </a:lnTo>
                <a:lnTo>
                  <a:pt x="6269" y="318"/>
                </a:lnTo>
                <a:lnTo>
                  <a:pt x="6269" y="318"/>
                </a:lnTo>
                <a:lnTo>
                  <a:pt x="6270" y="318"/>
                </a:lnTo>
                <a:lnTo>
                  <a:pt x="6271" y="318"/>
                </a:lnTo>
                <a:lnTo>
                  <a:pt x="6272" y="318"/>
                </a:lnTo>
                <a:lnTo>
                  <a:pt x="6273" y="318"/>
                </a:lnTo>
                <a:lnTo>
                  <a:pt x="6274" y="318"/>
                </a:lnTo>
                <a:lnTo>
                  <a:pt x="6275" y="318"/>
                </a:lnTo>
                <a:lnTo>
                  <a:pt x="6276" y="318"/>
                </a:lnTo>
                <a:lnTo>
                  <a:pt x="6277" y="318"/>
                </a:lnTo>
                <a:lnTo>
                  <a:pt x="6278" y="318"/>
                </a:lnTo>
                <a:lnTo>
                  <a:pt x="6279" y="318"/>
                </a:lnTo>
                <a:lnTo>
                  <a:pt x="6280" y="318"/>
                </a:lnTo>
                <a:lnTo>
                  <a:pt x="6281" y="318"/>
                </a:lnTo>
                <a:lnTo>
                  <a:pt x="6282" y="318"/>
                </a:lnTo>
                <a:lnTo>
                  <a:pt x="6283" y="318"/>
                </a:lnTo>
                <a:lnTo>
                  <a:pt x="6284" y="318"/>
                </a:lnTo>
                <a:lnTo>
                  <a:pt x="6284" y="318"/>
                </a:lnTo>
                <a:lnTo>
                  <a:pt x="6285" y="318"/>
                </a:lnTo>
                <a:lnTo>
                  <a:pt x="6286" y="318"/>
                </a:lnTo>
                <a:lnTo>
                  <a:pt x="6287" y="318"/>
                </a:lnTo>
                <a:lnTo>
                  <a:pt x="6288" y="318"/>
                </a:lnTo>
                <a:lnTo>
                  <a:pt x="6289" y="318"/>
                </a:lnTo>
                <a:lnTo>
                  <a:pt x="6290" y="318"/>
                </a:lnTo>
                <a:lnTo>
                  <a:pt x="6291" y="318"/>
                </a:lnTo>
                <a:lnTo>
                  <a:pt x="6292" y="318"/>
                </a:lnTo>
                <a:lnTo>
                  <a:pt x="6293" y="318"/>
                </a:lnTo>
                <a:lnTo>
                  <a:pt x="6294" y="318"/>
                </a:lnTo>
                <a:lnTo>
                  <a:pt x="6295" y="318"/>
                </a:lnTo>
                <a:lnTo>
                  <a:pt x="6296" y="318"/>
                </a:lnTo>
                <a:lnTo>
                  <a:pt x="6297" y="318"/>
                </a:lnTo>
                <a:lnTo>
                  <a:pt x="6298" y="318"/>
                </a:lnTo>
                <a:lnTo>
                  <a:pt x="6298" y="318"/>
                </a:lnTo>
                <a:lnTo>
                  <a:pt x="6299" y="318"/>
                </a:lnTo>
                <a:lnTo>
                  <a:pt x="6300" y="318"/>
                </a:lnTo>
                <a:lnTo>
                  <a:pt x="6301" y="318"/>
                </a:lnTo>
                <a:lnTo>
                  <a:pt x="6302" y="318"/>
                </a:lnTo>
                <a:lnTo>
                  <a:pt x="6303" y="318"/>
                </a:lnTo>
                <a:lnTo>
                  <a:pt x="6304" y="318"/>
                </a:lnTo>
                <a:lnTo>
                  <a:pt x="6305" y="318"/>
                </a:lnTo>
                <a:lnTo>
                  <a:pt x="6306" y="318"/>
                </a:lnTo>
                <a:lnTo>
                  <a:pt x="6307" y="318"/>
                </a:lnTo>
                <a:lnTo>
                  <a:pt x="6308" y="318"/>
                </a:lnTo>
                <a:lnTo>
                  <a:pt x="6309" y="318"/>
                </a:lnTo>
                <a:lnTo>
                  <a:pt x="6310" y="318"/>
                </a:lnTo>
                <a:lnTo>
                  <a:pt x="6311" y="318"/>
                </a:lnTo>
                <a:lnTo>
                  <a:pt x="6312" y="318"/>
                </a:lnTo>
                <a:lnTo>
                  <a:pt x="6312" y="318"/>
                </a:lnTo>
                <a:lnTo>
                  <a:pt x="6313" y="318"/>
                </a:lnTo>
                <a:lnTo>
                  <a:pt x="6314" y="318"/>
                </a:lnTo>
                <a:lnTo>
                  <a:pt x="6315" y="318"/>
                </a:lnTo>
                <a:lnTo>
                  <a:pt x="6316" y="318"/>
                </a:lnTo>
                <a:lnTo>
                  <a:pt x="6317" y="318"/>
                </a:lnTo>
                <a:lnTo>
                  <a:pt x="6318" y="318"/>
                </a:lnTo>
                <a:lnTo>
                  <a:pt x="6319" y="318"/>
                </a:lnTo>
                <a:lnTo>
                  <a:pt x="6320" y="318"/>
                </a:lnTo>
                <a:lnTo>
                  <a:pt x="6321" y="318"/>
                </a:lnTo>
                <a:lnTo>
                  <a:pt x="6322" y="318"/>
                </a:lnTo>
                <a:lnTo>
                  <a:pt x="6323" y="318"/>
                </a:lnTo>
                <a:lnTo>
                  <a:pt x="6324" y="318"/>
                </a:lnTo>
                <a:lnTo>
                  <a:pt x="6325" y="318"/>
                </a:lnTo>
                <a:lnTo>
                  <a:pt x="6326" y="318"/>
                </a:lnTo>
                <a:lnTo>
                  <a:pt x="6326" y="318"/>
                </a:lnTo>
                <a:lnTo>
                  <a:pt x="6327" y="318"/>
                </a:lnTo>
                <a:lnTo>
                  <a:pt x="6328" y="318"/>
                </a:lnTo>
                <a:lnTo>
                  <a:pt x="6329" y="318"/>
                </a:lnTo>
                <a:lnTo>
                  <a:pt x="6330" y="318"/>
                </a:lnTo>
                <a:lnTo>
                  <a:pt x="6331" y="318"/>
                </a:lnTo>
                <a:lnTo>
                  <a:pt x="6332" y="318"/>
                </a:lnTo>
                <a:lnTo>
                  <a:pt x="6333" y="318"/>
                </a:lnTo>
                <a:lnTo>
                  <a:pt x="6334" y="318"/>
                </a:lnTo>
                <a:lnTo>
                  <a:pt x="6335" y="318"/>
                </a:lnTo>
                <a:lnTo>
                  <a:pt x="6336" y="318"/>
                </a:lnTo>
                <a:lnTo>
                  <a:pt x="6337" y="318"/>
                </a:lnTo>
                <a:lnTo>
                  <a:pt x="6338" y="318"/>
                </a:lnTo>
                <a:lnTo>
                  <a:pt x="6339" y="318"/>
                </a:lnTo>
                <a:lnTo>
                  <a:pt x="6340" y="318"/>
                </a:lnTo>
                <a:lnTo>
                  <a:pt x="6340" y="318"/>
                </a:lnTo>
                <a:lnTo>
                  <a:pt x="6341" y="318"/>
                </a:lnTo>
                <a:lnTo>
                  <a:pt x="6342" y="318"/>
                </a:lnTo>
                <a:lnTo>
                  <a:pt x="6343" y="318"/>
                </a:lnTo>
                <a:lnTo>
                  <a:pt x="6344" y="318"/>
                </a:lnTo>
                <a:lnTo>
                  <a:pt x="6345" y="318"/>
                </a:lnTo>
                <a:lnTo>
                  <a:pt x="6346" y="318"/>
                </a:lnTo>
                <a:lnTo>
                  <a:pt x="6347" y="318"/>
                </a:lnTo>
                <a:lnTo>
                  <a:pt x="6348" y="318"/>
                </a:lnTo>
                <a:lnTo>
                  <a:pt x="6349" y="318"/>
                </a:lnTo>
                <a:lnTo>
                  <a:pt x="6350" y="318"/>
                </a:lnTo>
                <a:lnTo>
                  <a:pt x="6351" y="318"/>
                </a:lnTo>
                <a:lnTo>
                  <a:pt x="6352" y="318"/>
                </a:lnTo>
                <a:lnTo>
                  <a:pt x="6353" y="318"/>
                </a:lnTo>
                <a:lnTo>
                  <a:pt x="6354" y="318"/>
                </a:lnTo>
                <a:lnTo>
                  <a:pt x="6355" y="318"/>
                </a:lnTo>
                <a:lnTo>
                  <a:pt x="6355" y="318"/>
                </a:lnTo>
                <a:lnTo>
                  <a:pt x="6356" y="318"/>
                </a:lnTo>
                <a:lnTo>
                  <a:pt x="6357" y="318"/>
                </a:lnTo>
                <a:lnTo>
                  <a:pt x="6358" y="318"/>
                </a:lnTo>
                <a:lnTo>
                  <a:pt x="6359" y="318"/>
                </a:lnTo>
                <a:lnTo>
                  <a:pt x="6360" y="318"/>
                </a:lnTo>
                <a:lnTo>
                  <a:pt x="6361" y="318"/>
                </a:lnTo>
                <a:lnTo>
                  <a:pt x="6362" y="318"/>
                </a:lnTo>
                <a:lnTo>
                  <a:pt x="6363" y="318"/>
                </a:lnTo>
                <a:lnTo>
                  <a:pt x="6364" y="318"/>
                </a:lnTo>
                <a:lnTo>
                  <a:pt x="6365" y="318"/>
                </a:lnTo>
                <a:lnTo>
                  <a:pt x="6366" y="318"/>
                </a:lnTo>
                <a:lnTo>
                  <a:pt x="6367" y="318"/>
                </a:lnTo>
                <a:lnTo>
                  <a:pt x="6368" y="318"/>
                </a:lnTo>
                <a:lnTo>
                  <a:pt x="6369" y="318"/>
                </a:lnTo>
                <a:lnTo>
                  <a:pt x="6369" y="318"/>
                </a:lnTo>
                <a:lnTo>
                  <a:pt x="6370" y="318"/>
                </a:lnTo>
                <a:lnTo>
                  <a:pt x="6371" y="318"/>
                </a:lnTo>
                <a:lnTo>
                  <a:pt x="6372" y="318"/>
                </a:lnTo>
                <a:lnTo>
                  <a:pt x="6373" y="318"/>
                </a:lnTo>
                <a:lnTo>
                  <a:pt x="6374" y="318"/>
                </a:lnTo>
                <a:lnTo>
                  <a:pt x="6375" y="318"/>
                </a:lnTo>
                <a:lnTo>
                  <a:pt x="6376" y="318"/>
                </a:lnTo>
                <a:lnTo>
                  <a:pt x="6377" y="318"/>
                </a:lnTo>
                <a:lnTo>
                  <a:pt x="6378" y="318"/>
                </a:lnTo>
                <a:lnTo>
                  <a:pt x="6379" y="318"/>
                </a:lnTo>
                <a:lnTo>
                  <a:pt x="6380" y="318"/>
                </a:lnTo>
                <a:lnTo>
                  <a:pt x="6381" y="318"/>
                </a:lnTo>
                <a:lnTo>
                  <a:pt x="6382" y="318"/>
                </a:lnTo>
                <a:lnTo>
                  <a:pt x="6383" y="318"/>
                </a:lnTo>
                <a:lnTo>
                  <a:pt x="6383" y="318"/>
                </a:lnTo>
                <a:lnTo>
                  <a:pt x="6384" y="318"/>
                </a:lnTo>
                <a:lnTo>
                  <a:pt x="6385" y="318"/>
                </a:lnTo>
                <a:lnTo>
                  <a:pt x="6386" y="318"/>
                </a:lnTo>
                <a:lnTo>
                  <a:pt x="6387" y="318"/>
                </a:lnTo>
                <a:lnTo>
                  <a:pt x="6388" y="318"/>
                </a:lnTo>
                <a:lnTo>
                  <a:pt x="6389" y="318"/>
                </a:lnTo>
                <a:lnTo>
                  <a:pt x="6390" y="318"/>
                </a:lnTo>
                <a:lnTo>
                  <a:pt x="6391" y="318"/>
                </a:lnTo>
                <a:lnTo>
                  <a:pt x="6392" y="318"/>
                </a:lnTo>
                <a:lnTo>
                  <a:pt x="6393" y="318"/>
                </a:lnTo>
                <a:lnTo>
                  <a:pt x="6394" y="318"/>
                </a:lnTo>
                <a:lnTo>
                  <a:pt x="6395" y="318"/>
                </a:lnTo>
                <a:lnTo>
                  <a:pt x="6396" y="318"/>
                </a:lnTo>
                <a:lnTo>
                  <a:pt x="6397" y="318"/>
                </a:lnTo>
                <a:lnTo>
                  <a:pt x="6397" y="318"/>
                </a:lnTo>
                <a:lnTo>
                  <a:pt x="6398" y="318"/>
                </a:lnTo>
                <a:lnTo>
                  <a:pt x="6399" y="318"/>
                </a:lnTo>
                <a:lnTo>
                  <a:pt x="6400" y="318"/>
                </a:lnTo>
                <a:lnTo>
                  <a:pt x="6401" y="318"/>
                </a:lnTo>
                <a:lnTo>
                  <a:pt x="6402" y="318"/>
                </a:lnTo>
                <a:lnTo>
                  <a:pt x="6403" y="318"/>
                </a:lnTo>
                <a:lnTo>
                  <a:pt x="6404" y="318"/>
                </a:lnTo>
                <a:lnTo>
                  <a:pt x="6405" y="318"/>
                </a:lnTo>
                <a:lnTo>
                  <a:pt x="6406" y="318"/>
                </a:lnTo>
                <a:lnTo>
                  <a:pt x="6407" y="318"/>
                </a:lnTo>
                <a:lnTo>
                  <a:pt x="6408" y="318"/>
                </a:lnTo>
                <a:lnTo>
                  <a:pt x="6409" y="318"/>
                </a:lnTo>
                <a:lnTo>
                  <a:pt x="6410" y="318"/>
                </a:lnTo>
                <a:lnTo>
                  <a:pt x="6411" y="318"/>
                </a:lnTo>
                <a:lnTo>
                  <a:pt x="6411" y="318"/>
                </a:lnTo>
                <a:lnTo>
                  <a:pt x="6412" y="318"/>
                </a:lnTo>
                <a:lnTo>
                  <a:pt x="6413" y="318"/>
                </a:lnTo>
                <a:lnTo>
                  <a:pt x="6414" y="318"/>
                </a:lnTo>
                <a:lnTo>
                  <a:pt x="6415" y="318"/>
                </a:lnTo>
                <a:lnTo>
                  <a:pt x="6416" y="318"/>
                </a:lnTo>
                <a:lnTo>
                  <a:pt x="6417" y="318"/>
                </a:lnTo>
                <a:lnTo>
                  <a:pt x="6418" y="318"/>
                </a:lnTo>
                <a:lnTo>
                  <a:pt x="6419" y="318"/>
                </a:lnTo>
                <a:lnTo>
                  <a:pt x="6420" y="318"/>
                </a:lnTo>
                <a:lnTo>
                  <a:pt x="6421" y="318"/>
                </a:lnTo>
                <a:lnTo>
                  <a:pt x="6422" y="318"/>
                </a:lnTo>
                <a:lnTo>
                  <a:pt x="6423" y="318"/>
                </a:lnTo>
                <a:lnTo>
                  <a:pt x="6424" y="318"/>
                </a:lnTo>
                <a:lnTo>
                  <a:pt x="6425" y="318"/>
                </a:lnTo>
                <a:lnTo>
                  <a:pt x="6426" y="318"/>
                </a:lnTo>
                <a:lnTo>
                  <a:pt x="6426" y="318"/>
                </a:lnTo>
                <a:lnTo>
                  <a:pt x="6427" y="318"/>
                </a:lnTo>
                <a:lnTo>
                  <a:pt x="6428" y="318"/>
                </a:lnTo>
                <a:lnTo>
                  <a:pt x="6429" y="318"/>
                </a:lnTo>
                <a:lnTo>
                  <a:pt x="6430" y="318"/>
                </a:lnTo>
                <a:lnTo>
                  <a:pt x="6431" y="318"/>
                </a:lnTo>
                <a:lnTo>
                  <a:pt x="6432" y="318"/>
                </a:lnTo>
                <a:lnTo>
                  <a:pt x="6433" y="318"/>
                </a:lnTo>
                <a:lnTo>
                  <a:pt x="6434" y="318"/>
                </a:lnTo>
                <a:lnTo>
                  <a:pt x="6435" y="318"/>
                </a:lnTo>
                <a:lnTo>
                  <a:pt x="6436" y="318"/>
                </a:lnTo>
                <a:lnTo>
                  <a:pt x="6437" y="318"/>
                </a:lnTo>
                <a:lnTo>
                  <a:pt x="6438" y="318"/>
                </a:lnTo>
                <a:lnTo>
                  <a:pt x="6439" y="318"/>
                </a:lnTo>
                <a:lnTo>
                  <a:pt x="6440" y="318"/>
                </a:lnTo>
                <a:lnTo>
                  <a:pt x="6440" y="318"/>
                </a:lnTo>
                <a:lnTo>
                  <a:pt x="6441" y="318"/>
                </a:lnTo>
                <a:lnTo>
                  <a:pt x="6442" y="318"/>
                </a:lnTo>
                <a:lnTo>
                  <a:pt x="6444" y="318"/>
                </a:lnTo>
                <a:lnTo>
                  <a:pt x="6444" y="318"/>
                </a:lnTo>
                <a:lnTo>
                  <a:pt x="6445" y="318"/>
                </a:lnTo>
                <a:lnTo>
                  <a:pt x="6446" y="318"/>
                </a:lnTo>
                <a:lnTo>
                  <a:pt x="6447" y="318"/>
                </a:lnTo>
                <a:lnTo>
                  <a:pt x="6448" y="318"/>
                </a:lnTo>
                <a:lnTo>
                  <a:pt x="6449" y="318"/>
                </a:lnTo>
                <a:lnTo>
                  <a:pt x="6450" y="318"/>
                </a:lnTo>
                <a:lnTo>
                  <a:pt x="6451" y="318"/>
                </a:lnTo>
                <a:lnTo>
                  <a:pt x="6452" y="318"/>
                </a:lnTo>
                <a:lnTo>
                  <a:pt x="6453" y="318"/>
                </a:lnTo>
                <a:lnTo>
                  <a:pt x="6454" y="318"/>
                </a:lnTo>
                <a:lnTo>
                  <a:pt x="6455" y="318"/>
                </a:lnTo>
                <a:lnTo>
                  <a:pt x="6456" y="318"/>
                </a:lnTo>
                <a:lnTo>
                  <a:pt x="6457" y="318"/>
                </a:lnTo>
                <a:lnTo>
                  <a:pt x="6458" y="318"/>
                </a:lnTo>
                <a:lnTo>
                  <a:pt x="6458" y="318"/>
                </a:lnTo>
                <a:lnTo>
                  <a:pt x="6459" y="318"/>
                </a:lnTo>
                <a:lnTo>
                  <a:pt x="6460" y="318"/>
                </a:lnTo>
                <a:lnTo>
                  <a:pt x="6461" y="318"/>
                </a:lnTo>
                <a:lnTo>
                  <a:pt x="6462" y="318"/>
                </a:lnTo>
                <a:lnTo>
                  <a:pt x="6463" y="318"/>
                </a:lnTo>
                <a:lnTo>
                  <a:pt x="6464" y="318"/>
                </a:lnTo>
                <a:lnTo>
                  <a:pt x="6465" y="318"/>
                </a:lnTo>
                <a:lnTo>
                  <a:pt x="6466" y="318"/>
                </a:lnTo>
                <a:lnTo>
                  <a:pt x="6467" y="318"/>
                </a:lnTo>
                <a:lnTo>
                  <a:pt x="6468" y="318"/>
                </a:lnTo>
                <a:lnTo>
                  <a:pt x="6469" y="318"/>
                </a:lnTo>
                <a:lnTo>
                  <a:pt x="6470" y="318"/>
                </a:lnTo>
                <a:lnTo>
                  <a:pt x="6471" y="318"/>
                </a:lnTo>
                <a:lnTo>
                  <a:pt x="6472" y="318"/>
                </a:lnTo>
                <a:lnTo>
                  <a:pt x="6472" y="318"/>
                </a:lnTo>
                <a:lnTo>
                  <a:pt x="6473" y="318"/>
                </a:lnTo>
                <a:lnTo>
                  <a:pt x="6474" y="318"/>
                </a:lnTo>
                <a:lnTo>
                  <a:pt x="6475" y="318"/>
                </a:lnTo>
                <a:lnTo>
                  <a:pt x="6476" y="318"/>
                </a:lnTo>
                <a:lnTo>
                  <a:pt x="6477" y="318"/>
                </a:lnTo>
                <a:lnTo>
                  <a:pt x="6478" y="318"/>
                </a:lnTo>
                <a:lnTo>
                  <a:pt x="6479" y="318"/>
                </a:lnTo>
                <a:lnTo>
                  <a:pt x="6480" y="318"/>
                </a:lnTo>
                <a:lnTo>
                  <a:pt x="6481" y="318"/>
                </a:lnTo>
                <a:lnTo>
                  <a:pt x="6482" y="318"/>
                </a:lnTo>
                <a:lnTo>
                  <a:pt x="6483" y="318"/>
                </a:lnTo>
                <a:lnTo>
                  <a:pt x="6484" y="318"/>
                </a:lnTo>
                <a:lnTo>
                  <a:pt x="6485" y="318"/>
                </a:lnTo>
                <a:lnTo>
                  <a:pt x="6486" y="318"/>
                </a:lnTo>
                <a:lnTo>
                  <a:pt x="6486" y="318"/>
                </a:lnTo>
                <a:lnTo>
                  <a:pt x="6487" y="318"/>
                </a:lnTo>
                <a:lnTo>
                  <a:pt x="6488" y="318"/>
                </a:lnTo>
                <a:lnTo>
                  <a:pt x="6489" y="318"/>
                </a:lnTo>
                <a:lnTo>
                  <a:pt x="6490" y="318"/>
                </a:lnTo>
                <a:lnTo>
                  <a:pt x="6491" y="318"/>
                </a:lnTo>
                <a:lnTo>
                  <a:pt x="6492" y="318"/>
                </a:lnTo>
                <a:lnTo>
                  <a:pt x="6493" y="318"/>
                </a:lnTo>
                <a:lnTo>
                  <a:pt x="6494" y="318"/>
                </a:lnTo>
                <a:lnTo>
                  <a:pt x="6495" y="318"/>
                </a:lnTo>
                <a:lnTo>
                  <a:pt x="6496" y="318"/>
                </a:lnTo>
                <a:lnTo>
                  <a:pt x="6497" y="318"/>
                </a:lnTo>
                <a:lnTo>
                  <a:pt x="6498" y="318"/>
                </a:lnTo>
                <a:lnTo>
                  <a:pt x="6499" y="318"/>
                </a:lnTo>
                <a:lnTo>
                  <a:pt x="6500" y="318"/>
                </a:lnTo>
                <a:lnTo>
                  <a:pt x="6500" y="318"/>
                </a:lnTo>
                <a:lnTo>
                  <a:pt x="6501" y="318"/>
                </a:lnTo>
                <a:lnTo>
                  <a:pt x="6502" y="318"/>
                </a:lnTo>
                <a:lnTo>
                  <a:pt x="6503" y="318"/>
                </a:lnTo>
                <a:lnTo>
                  <a:pt x="6504" y="318"/>
                </a:lnTo>
                <a:lnTo>
                  <a:pt x="6505" y="318"/>
                </a:lnTo>
                <a:lnTo>
                  <a:pt x="6506" y="318"/>
                </a:lnTo>
                <a:lnTo>
                  <a:pt x="6507" y="318"/>
                </a:lnTo>
                <a:lnTo>
                  <a:pt x="6508" y="318"/>
                </a:lnTo>
                <a:lnTo>
                  <a:pt x="6509" y="318"/>
                </a:lnTo>
                <a:lnTo>
                  <a:pt x="6510" y="318"/>
                </a:lnTo>
                <a:lnTo>
                  <a:pt x="6511" y="318"/>
                </a:lnTo>
                <a:lnTo>
                  <a:pt x="6512" y="318"/>
                </a:lnTo>
                <a:lnTo>
                  <a:pt x="6513" y="318"/>
                </a:lnTo>
                <a:lnTo>
                  <a:pt x="6514" y="318"/>
                </a:lnTo>
                <a:lnTo>
                  <a:pt x="6515" y="318"/>
                </a:lnTo>
                <a:lnTo>
                  <a:pt x="6515" y="318"/>
                </a:lnTo>
                <a:lnTo>
                  <a:pt x="6516" y="318"/>
                </a:lnTo>
                <a:lnTo>
                  <a:pt x="6517" y="318"/>
                </a:lnTo>
                <a:lnTo>
                  <a:pt x="6518" y="318"/>
                </a:lnTo>
                <a:lnTo>
                  <a:pt x="6519" y="318"/>
                </a:lnTo>
                <a:lnTo>
                  <a:pt x="6520" y="318"/>
                </a:lnTo>
                <a:lnTo>
                  <a:pt x="6521" y="318"/>
                </a:lnTo>
                <a:lnTo>
                  <a:pt x="6522" y="318"/>
                </a:lnTo>
                <a:lnTo>
                  <a:pt x="6523" y="318"/>
                </a:lnTo>
                <a:lnTo>
                  <a:pt x="6524" y="318"/>
                </a:lnTo>
                <a:lnTo>
                  <a:pt x="6525" y="318"/>
                </a:lnTo>
                <a:lnTo>
                  <a:pt x="6526" y="318"/>
                </a:lnTo>
                <a:lnTo>
                  <a:pt x="6527" y="318"/>
                </a:lnTo>
                <a:lnTo>
                  <a:pt x="6528" y="318"/>
                </a:lnTo>
                <a:lnTo>
                  <a:pt x="6529" y="318"/>
                </a:lnTo>
                <a:lnTo>
                  <a:pt x="6529" y="318"/>
                </a:lnTo>
                <a:lnTo>
                  <a:pt x="6530" y="318"/>
                </a:lnTo>
                <a:lnTo>
                  <a:pt x="6531" y="318"/>
                </a:lnTo>
                <a:lnTo>
                  <a:pt x="6532" y="318"/>
                </a:lnTo>
                <a:lnTo>
                  <a:pt x="6533" y="318"/>
                </a:lnTo>
                <a:lnTo>
                  <a:pt x="6534" y="318"/>
                </a:lnTo>
                <a:lnTo>
                  <a:pt x="6535" y="318"/>
                </a:lnTo>
                <a:lnTo>
                  <a:pt x="6536" y="318"/>
                </a:lnTo>
                <a:lnTo>
                  <a:pt x="6537" y="318"/>
                </a:lnTo>
                <a:lnTo>
                  <a:pt x="6538" y="318"/>
                </a:lnTo>
                <a:lnTo>
                  <a:pt x="6539" y="318"/>
                </a:lnTo>
                <a:lnTo>
                  <a:pt x="6540" y="318"/>
                </a:lnTo>
                <a:lnTo>
                  <a:pt x="6541" y="318"/>
                </a:lnTo>
                <a:lnTo>
                  <a:pt x="6542" y="318"/>
                </a:lnTo>
                <a:lnTo>
                  <a:pt x="6543" y="318"/>
                </a:lnTo>
                <a:lnTo>
                  <a:pt x="6543" y="318"/>
                </a:lnTo>
                <a:lnTo>
                  <a:pt x="6544" y="318"/>
                </a:lnTo>
                <a:lnTo>
                  <a:pt x="6545" y="318"/>
                </a:lnTo>
                <a:lnTo>
                  <a:pt x="6546" y="318"/>
                </a:lnTo>
                <a:lnTo>
                  <a:pt x="6547" y="318"/>
                </a:lnTo>
                <a:lnTo>
                  <a:pt x="6548" y="318"/>
                </a:lnTo>
                <a:lnTo>
                  <a:pt x="6549" y="318"/>
                </a:lnTo>
                <a:lnTo>
                  <a:pt x="6550" y="318"/>
                </a:lnTo>
                <a:lnTo>
                  <a:pt x="6551" y="318"/>
                </a:lnTo>
                <a:lnTo>
                  <a:pt x="6552" y="318"/>
                </a:lnTo>
                <a:lnTo>
                  <a:pt x="6553" y="318"/>
                </a:lnTo>
                <a:lnTo>
                  <a:pt x="6554" y="318"/>
                </a:lnTo>
                <a:lnTo>
                  <a:pt x="6555" y="318"/>
                </a:lnTo>
                <a:lnTo>
                  <a:pt x="6556" y="318"/>
                </a:lnTo>
                <a:lnTo>
                  <a:pt x="6557" y="318"/>
                </a:lnTo>
                <a:lnTo>
                  <a:pt x="6557" y="318"/>
                </a:lnTo>
                <a:lnTo>
                  <a:pt x="6558" y="318"/>
                </a:lnTo>
                <a:lnTo>
                  <a:pt x="6559" y="318"/>
                </a:lnTo>
                <a:lnTo>
                  <a:pt x="6560" y="318"/>
                </a:lnTo>
                <a:lnTo>
                  <a:pt x="6561" y="318"/>
                </a:lnTo>
                <a:lnTo>
                  <a:pt x="6562" y="318"/>
                </a:lnTo>
                <a:lnTo>
                  <a:pt x="6563" y="318"/>
                </a:lnTo>
                <a:lnTo>
                  <a:pt x="6564" y="318"/>
                </a:lnTo>
                <a:lnTo>
                  <a:pt x="6565" y="318"/>
                </a:lnTo>
                <a:lnTo>
                  <a:pt x="6566" y="318"/>
                </a:lnTo>
                <a:lnTo>
                  <a:pt x="6567" y="318"/>
                </a:lnTo>
                <a:lnTo>
                  <a:pt x="6568" y="318"/>
                </a:lnTo>
                <a:lnTo>
                  <a:pt x="6569" y="318"/>
                </a:lnTo>
                <a:lnTo>
                  <a:pt x="6570" y="318"/>
                </a:lnTo>
                <a:lnTo>
                  <a:pt x="6571" y="318"/>
                </a:lnTo>
                <a:lnTo>
                  <a:pt x="6571" y="318"/>
                </a:lnTo>
                <a:lnTo>
                  <a:pt x="6572" y="318"/>
                </a:lnTo>
                <a:lnTo>
                  <a:pt x="6573" y="318"/>
                </a:lnTo>
                <a:lnTo>
                  <a:pt x="6574" y="318"/>
                </a:lnTo>
                <a:lnTo>
                  <a:pt x="6575" y="318"/>
                </a:lnTo>
                <a:lnTo>
                  <a:pt x="6576" y="318"/>
                </a:lnTo>
                <a:lnTo>
                  <a:pt x="6577" y="318"/>
                </a:lnTo>
                <a:lnTo>
                  <a:pt x="6578" y="318"/>
                </a:lnTo>
                <a:lnTo>
                  <a:pt x="6579" y="318"/>
                </a:lnTo>
                <a:lnTo>
                  <a:pt x="6580" y="318"/>
                </a:lnTo>
                <a:lnTo>
                  <a:pt x="6581" y="318"/>
                </a:lnTo>
                <a:lnTo>
                  <a:pt x="6582" y="318"/>
                </a:lnTo>
                <a:lnTo>
                  <a:pt x="6583" y="318"/>
                </a:lnTo>
                <a:lnTo>
                  <a:pt x="6584" y="318"/>
                </a:lnTo>
                <a:lnTo>
                  <a:pt x="6585" y="318"/>
                </a:lnTo>
                <a:lnTo>
                  <a:pt x="6586" y="318"/>
                </a:lnTo>
                <a:lnTo>
                  <a:pt x="6586" y="318"/>
                </a:lnTo>
                <a:lnTo>
                  <a:pt x="6587" y="318"/>
                </a:lnTo>
                <a:lnTo>
                  <a:pt x="6588" y="318"/>
                </a:lnTo>
                <a:lnTo>
                  <a:pt x="6589" y="318"/>
                </a:lnTo>
                <a:lnTo>
                  <a:pt x="6590" y="318"/>
                </a:lnTo>
                <a:lnTo>
                  <a:pt x="6591" y="318"/>
                </a:lnTo>
                <a:lnTo>
                  <a:pt x="6592" y="318"/>
                </a:lnTo>
                <a:lnTo>
                  <a:pt x="6593" y="318"/>
                </a:lnTo>
                <a:lnTo>
                  <a:pt x="6594" y="318"/>
                </a:lnTo>
                <a:lnTo>
                  <a:pt x="6595" y="318"/>
                </a:lnTo>
                <a:lnTo>
                  <a:pt x="6596" y="318"/>
                </a:lnTo>
                <a:lnTo>
                  <a:pt x="6597" y="318"/>
                </a:lnTo>
                <a:lnTo>
                  <a:pt x="6598" y="318"/>
                </a:lnTo>
                <a:lnTo>
                  <a:pt x="6599" y="318"/>
                </a:lnTo>
                <a:lnTo>
                  <a:pt x="6600" y="318"/>
                </a:lnTo>
                <a:lnTo>
                  <a:pt x="6600" y="318"/>
                </a:lnTo>
                <a:lnTo>
                  <a:pt x="6601" y="318"/>
                </a:lnTo>
                <a:lnTo>
                  <a:pt x="6602" y="318"/>
                </a:lnTo>
                <a:lnTo>
                  <a:pt x="6603" y="318"/>
                </a:lnTo>
                <a:lnTo>
                  <a:pt x="6604" y="318"/>
                </a:lnTo>
                <a:lnTo>
                  <a:pt x="6605" y="318"/>
                </a:lnTo>
                <a:lnTo>
                  <a:pt x="6606" y="318"/>
                </a:lnTo>
                <a:lnTo>
                  <a:pt x="6607" y="318"/>
                </a:lnTo>
                <a:lnTo>
                  <a:pt x="6608" y="318"/>
                </a:lnTo>
                <a:lnTo>
                  <a:pt x="6609" y="318"/>
                </a:lnTo>
                <a:lnTo>
                  <a:pt x="6610" y="318"/>
                </a:lnTo>
                <a:lnTo>
                  <a:pt x="6611" y="318"/>
                </a:lnTo>
                <a:lnTo>
                  <a:pt x="6612" y="318"/>
                </a:lnTo>
                <a:lnTo>
                  <a:pt x="6613" y="318"/>
                </a:lnTo>
                <a:lnTo>
                  <a:pt x="6614" y="318"/>
                </a:lnTo>
                <a:lnTo>
                  <a:pt x="6614" y="318"/>
                </a:lnTo>
                <a:lnTo>
                  <a:pt x="6615" y="318"/>
                </a:lnTo>
                <a:lnTo>
                  <a:pt x="6616" y="318"/>
                </a:lnTo>
                <a:lnTo>
                  <a:pt x="6617" y="318"/>
                </a:lnTo>
                <a:lnTo>
                  <a:pt x="6618" y="318"/>
                </a:lnTo>
                <a:lnTo>
                  <a:pt x="6619" y="318"/>
                </a:lnTo>
                <a:lnTo>
                  <a:pt x="6620" y="318"/>
                </a:lnTo>
                <a:lnTo>
                  <a:pt x="6621" y="318"/>
                </a:lnTo>
                <a:lnTo>
                  <a:pt x="6622" y="318"/>
                </a:lnTo>
                <a:lnTo>
                  <a:pt x="6623" y="318"/>
                </a:lnTo>
                <a:lnTo>
                  <a:pt x="6624" y="318"/>
                </a:lnTo>
                <a:lnTo>
                  <a:pt x="6625" y="318"/>
                </a:lnTo>
                <a:lnTo>
                  <a:pt x="6626" y="318"/>
                </a:lnTo>
                <a:lnTo>
                  <a:pt x="6627" y="318"/>
                </a:lnTo>
                <a:lnTo>
                  <a:pt x="6628" y="318"/>
                </a:lnTo>
                <a:lnTo>
                  <a:pt x="6628" y="318"/>
                </a:lnTo>
                <a:lnTo>
                  <a:pt x="6629" y="318"/>
                </a:lnTo>
                <a:lnTo>
                  <a:pt x="6630" y="318"/>
                </a:lnTo>
                <a:lnTo>
                  <a:pt x="6631" y="317"/>
                </a:lnTo>
                <a:lnTo>
                  <a:pt x="6632" y="318"/>
                </a:lnTo>
                <a:lnTo>
                  <a:pt x="6633" y="318"/>
                </a:lnTo>
                <a:lnTo>
                  <a:pt x="6634" y="318"/>
                </a:lnTo>
                <a:lnTo>
                  <a:pt x="6635" y="318"/>
                </a:lnTo>
                <a:lnTo>
                  <a:pt x="6636" y="318"/>
                </a:lnTo>
                <a:lnTo>
                  <a:pt x="6637" y="318"/>
                </a:lnTo>
                <a:lnTo>
                  <a:pt x="6638" y="318"/>
                </a:lnTo>
                <a:lnTo>
                  <a:pt x="6639" y="318"/>
                </a:lnTo>
                <a:lnTo>
                  <a:pt x="6640" y="318"/>
                </a:lnTo>
                <a:lnTo>
                  <a:pt x="6641" y="318"/>
                </a:lnTo>
                <a:lnTo>
                  <a:pt x="6642" y="318"/>
                </a:lnTo>
                <a:lnTo>
                  <a:pt x="6643" y="318"/>
                </a:lnTo>
                <a:lnTo>
                  <a:pt x="6643" y="318"/>
                </a:lnTo>
                <a:lnTo>
                  <a:pt x="6644" y="318"/>
                </a:lnTo>
                <a:lnTo>
                  <a:pt x="6645" y="318"/>
                </a:lnTo>
                <a:lnTo>
                  <a:pt x="6646" y="318"/>
                </a:lnTo>
                <a:lnTo>
                  <a:pt x="6647" y="318"/>
                </a:lnTo>
                <a:lnTo>
                  <a:pt x="6648" y="318"/>
                </a:lnTo>
                <a:lnTo>
                  <a:pt x="6649" y="318"/>
                </a:lnTo>
                <a:lnTo>
                  <a:pt x="6650" y="318"/>
                </a:lnTo>
                <a:lnTo>
                  <a:pt x="6651" y="318"/>
                </a:lnTo>
                <a:lnTo>
                  <a:pt x="6652" y="318"/>
                </a:lnTo>
                <a:lnTo>
                  <a:pt x="6653" y="318"/>
                </a:lnTo>
                <a:lnTo>
                  <a:pt x="6654" y="318"/>
                </a:lnTo>
                <a:lnTo>
                  <a:pt x="6655" y="318"/>
                </a:lnTo>
                <a:lnTo>
                  <a:pt x="6656" y="318"/>
                </a:lnTo>
                <a:lnTo>
                  <a:pt x="6657" y="318"/>
                </a:lnTo>
                <a:lnTo>
                  <a:pt x="6657" y="318"/>
                </a:lnTo>
                <a:lnTo>
                  <a:pt x="6658" y="318"/>
                </a:lnTo>
                <a:lnTo>
                  <a:pt x="6659" y="318"/>
                </a:lnTo>
                <a:lnTo>
                  <a:pt x="6660" y="318"/>
                </a:lnTo>
                <a:lnTo>
                  <a:pt x="6661" y="318"/>
                </a:lnTo>
                <a:lnTo>
                  <a:pt x="6662" y="318"/>
                </a:lnTo>
                <a:lnTo>
                  <a:pt x="6663" y="318"/>
                </a:lnTo>
                <a:lnTo>
                  <a:pt x="6664" y="318"/>
                </a:lnTo>
                <a:lnTo>
                  <a:pt x="6665" y="318"/>
                </a:lnTo>
                <a:lnTo>
                  <a:pt x="6666" y="318"/>
                </a:lnTo>
                <a:lnTo>
                  <a:pt x="6667" y="318"/>
                </a:lnTo>
                <a:lnTo>
                  <a:pt x="6668" y="318"/>
                </a:lnTo>
                <a:lnTo>
                  <a:pt x="6669" y="318"/>
                </a:lnTo>
                <a:lnTo>
                  <a:pt x="6670" y="318"/>
                </a:lnTo>
                <a:lnTo>
                  <a:pt x="6671" y="318"/>
                </a:lnTo>
                <a:lnTo>
                  <a:pt x="6671" y="318"/>
                </a:lnTo>
                <a:lnTo>
                  <a:pt x="6672" y="318"/>
                </a:lnTo>
                <a:lnTo>
                  <a:pt x="6673" y="318"/>
                </a:lnTo>
                <a:lnTo>
                  <a:pt x="6674" y="318"/>
                </a:lnTo>
                <a:lnTo>
                  <a:pt x="6675" y="318"/>
                </a:lnTo>
                <a:lnTo>
                  <a:pt x="6676" y="318"/>
                </a:lnTo>
                <a:lnTo>
                  <a:pt x="6677" y="318"/>
                </a:lnTo>
                <a:lnTo>
                  <a:pt x="6678" y="318"/>
                </a:lnTo>
                <a:lnTo>
                  <a:pt x="6679" y="318"/>
                </a:lnTo>
                <a:lnTo>
                  <a:pt x="6680" y="318"/>
                </a:lnTo>
                <a:lnTo>
                  <a:pt x="6681" y="318"/>
                </a:lnTo>
                <a:lnTo>
                  <a:pt x="6682" y="318"/>
                </a:lnTo>
                <a:lnTo>
                  <a:pt x="6683" y="318"/>
                </a:lnTo>
                <a:lnTo>
                  <a:pt x="6684" y="318"/>
                </a:lnTo>
                <a:lnTo>
                  <a:pt x="6685" y="318"/>
                </a:lnTo>
                <a:lnTo>
                  <a:pt x="6685" y="318"/>
                </a:lnTo>
                <a:lnTo>
                  <a:pt x="6686" y="318"/>
                </a:lnTo>
                <a:lnTo>
                  <a:pt x="6687" y="318"/>
                </a:lnTo>
                <a:lnTo>
                  <a:pt x="6688" y="318"/>
                </a:lnTo>
                <a:lnTo>
                  <a:pt x="6689" y="318"/>
                </a:lnTo>
                <a:lnTo>
                  <a:pt x="6690" y="318"/>
                </a:lnTo>
                <a:lnTo>
                  <a:pt x="6691" y="318"/>
                </a:lnTo>
                <a:lnTo>
                  <a:pt x="6692" y="318"/>
                </a:lnTo>
                <a:lnTo>
                  <a:pt x="6693" y="318"/>
                </a:lnTo>
                <a:lnTo>
                  <a:pt x="6694" y="318"/>
                </a:lnTo>
                <a:lnTo>
                  <a:pt x="6695" y="318"/>
                </a:lnTo>
                <a:lnTo>
                  <a:pt x="6696" y="318"/>
                </a:lnTo>
                <a:lnTo>
                  <a:pt x="6697" y="318"/>
                </a:lnTo>
                <a:lnTo>
                  <a:pt x="6698" y="318"/>
                </a:lnTo>
                <a:lnTo>
                  <a:pt x="6699" y="318"/>
                </a:lnTo>
                <a:lnTo>
                  <a:pt x="6699" y="318"/>
                </a:lnTo>
                <a:lnTo>
                  <a:pt x="6700" y="318"/>
                </a:lnTo>
                <a:lnTo>
                  <a:pt x="6701" y="318"/>
                </a:lnTo>
                <a:lnTo>
                  <a:pt x="6702" y="318"/>
                </a:lnTo>
                <a:lnTo>
                  <a:pt x="6703" y="318"/>
                </a:lnTo>
                <a:lnTo>
                  <a:pt x="6704" y="318"/>
                </a:lnTo>
                <a:lnTo>
                  <a:pt x="6705" y="318"/>
                </a:lnTo>
                <a:lnTo>
                  <a:pt x="6706" y="318"/>
                </a:lnTo>
                <a:lnTo>
                  <a:pt x="6707" y="318"/>
                </a:lnTo>
                <a:lnTo>
                  <a:pt x="6708" y="318"/>
                </a:lnTo>
                <a:lnTo>
                  <a:pt x="6709" y="318"/>
                </a:lnTo>
                <a:lnTo>
                  <a:pt x="6710" y="318"/>
                </a:lnTo>
                <a:lnTo>
                  <a:pt x="6711" y="318"/>
                </a:lnTo>
                <a:lnTo>
                  <a:pt x="6712" y="318"/>
                </a:lnTo>
                <a:lnTo>
                  <a:pt x="6713" y="318"/>
                </a:lnTo>
                <a:lnTo>
                  <a:pt x="6714" y="318"/>
                </a:lnTo>
                <a:lnTo>
                  <a:pt x="6714" y="318"/>
                </a:lnTo>
                <a:lnTo>
                  <a:pt x="6715" y="318"/>
                </a:lnTo>
                <a:lnTo>
                  <a:pt x="6716" y="318"/>
                </a:lnTo>
                <a:lnTo>
                  <a:pt x="6717" y="318"/>
                </a:lnTo>
                <a:lnTo>
                  <a:pt x="6718" y="318"/>
                </a:lnTo>
                <a:lnTo>
                  <a:pt x="6719" y="318"/>
                </a:lnTo>
                <a:lnTo>
                  <a:pt x="6720" y="318"/>
                </a:lnTo>
                <a:lnTo>
                  <a:pt x="6721" y="318"/>
                </a:lnTo>
                <a:lnTo>
                  <a:pt x="6722" y="318"/>
                </a:lnTo>
                <a:lnTo>
                  <a:pt x="6723" y="318"/>
                </a:lnTo>
                <a:lnTo>
                  <a:pt x="6724" y="318"/>
                </a:lnTo>
                <a:lnTo>
                  <a:pt x="6725" y="318"/>
                </a:lnTo>
                <a:lnTo>
                  <a:pt x="6726" y="318"/>
                </a:lnTo>
                <a:lnTo>
                  <a:pt x="6727" y="318"/>
                </a:lnTo>
                <a:lnTo>
                  <a:pt x="6728" y="318"/>
                </a:lnTo>
                <a:lnTo>
                  <a:pt x="6728" y="318"/>
                </a:lnTo>
                <a:lnTo>
                  <a:pt x="6729" y="318"/>
                </a:lnTo>
                <a:lnTo>
                  <a:pt x="6730" y="318"/>
                </a:lnTo>
                <a:lnTo>
                  <a:pt x="6731" y="318"/>
                </a:lnTo>
                <a:lnTo>
                  <a:pt x="6732" y="318"/>
                </a:lnTo>
                <a:lnTo>
                  <a:pt x="6733" y="318"/>
                </a:lnTo>
                <a:lnTo>
                  <a:pt x="6734" y="318"/>
                </a:lnTo>
                <a:lnTo>
                  <a:pt x="6735" y="318"/>
                </a:lnTo>
                <a:lnTo>
                  <a:pt x="6736" y="318"/>
                </a:lnTo>
                <a:lnTo>
                  <a:pt x="6737" y="318"/>
                </a:lnTo>
                <a:lnTo>
                  <a:pt x="6738" y="318"/>
                </a:lnTo>
                <a:lnTo>
                  <a:pt x="6739" y="318"/>
                </a:lnTo>
                <a:lnTo>
                  <a:pt x="6740" y="318"/>
                </a:lnTo>
                <a:lnTo>
                  <a:pt x="6741" y="318"/>
                </a:lnTo>
                <a:lnTo>
                  <a:pt x="6742" y="318"/>
                </a:lnTo>
                <a:lnTo>
                  <a:pt x="6742" y="318"/>
                </a:lnTo>
                <a:lnTo>
                  <a:pt x="6743" y="318"/>
                </a:lnTo>
                <a:lnTo>
                  <a:pt x="6744" y="318"/>
                </a:lnTo>
                <a:lnTo>
                  <a:pt x="6745" y="318"/>
                </a:lnTo>
                <a:lnTo>
                  <a:pt x="6746" y="318"/>
                </a:lnTo>
                <a:lnTo>
                  <a:pt x="6747" y="318"/>
                </a:lnTo>
                <a:lnTo>
                  <a:pt x="6748" y="318"/>
                </a:lnTo>
                <a:lnTo>
                  <a:pt x="6749" y="318"/>
                </a:lnTo>
                <a:lnTo>
                  <a:pt x="6750" y="318"/>
                </a:lnTo>
                <a:lnTo>
                  <a:pt x="6751" y="318"/>
                </a:lnTo>
                <a:lnTo>
                  <a:pt x="6752" y="318"/>
                </a:lnTo>
                <a:lnTo>
                  <a:pt x="6753" y="318"/>
                </a:lnTo>
                <a:lnTo>
                  <a:pt x="6754" y="318"/>
                </a:lnTo>
                <a:lnTo>
                  <a:pt x="6755" y="318"/>
                </a:lnTo>
                <a:lnTo>
                  <a:pt x="6756" y="318"/>
                </a:lnTo>
                <a:lnTo>
                  <a:pt x="6756" y="318"/>
                </a:lnTo>
                <a:lnTo>
                  <a:pt x="6757" y="318"/>
                </a:lnTo>
                <a:lnTo>
                  <a:pt x="6758" y="318"/>
                </a:lnTo>
                <a:lnTo>
                  <a:pt x="6759" y="318"/>
                </a:lnTo>
                <a:lnTo>
                  <a:pt x="6760" y="318"/>
                </a:lnTo>
                <a:lnTo>
                  <a:pt x="6761" y="318"/>
                </a:lnTo>
                <a:lnTo>
                  <a:pt x="6762" y="318"/>
                </a:lnTo>
                <a:lnTo>
                  <a:pt x="6763" y="318"/>
                </a:lnTo>
                <a:lnTo>
                  <a:pt x="6764" y="318"/>
                </a:lnTo>
                <a:lnTo>
                  <a:pt x="6765" y="318"/>
                </a:lnTo>
                <a:lnTo>
                  <a:pt x="6766" y="318"/>
                </a:lnTo>
                <a:lnTo>
                  <a:pt x="6767" y="318"/>
                </a:lnTo>
                <a:lnTo>
                  <a:pt x="6768" y="318"/>
                </a:lnTo>
                <a:lnTo>
                  <a:pt x="6769" y="318"/>
                </a:lnTo>
                <a:lnTo>
                  <a:pt x="6770" y="318"/>
                </a:lnTo>
                <a:lnTo>
                  <a:pt x="6770" y="318"/>
                </a:lnTo>
                <a:lnTo>
                  <a:pt x="6771" y="318"/>
                </a:lnTo>
                <a:lnTo>
                  <a:pt x="6772" y="318"/>
                </a:lnTo>
                <a:lnTo>
                  <a:pt x="6773" y="318"/>
                </a:lnTo>
                <a:lnTo>
                  <a:pt x="6774" y="318"/>
                </a:lnTo>
                <a:lnTo>
                  <a:pt x="6775" y="318"/>
                </a:lnTo>
                <a:lnTo>
                  <a:pt x="6776" y="318"/>
                </a:lnTo>
                <a:lnTo>
                  <a:pt x="6777" y="318"/>
                </a:lnTo>
                <a:lnTo>
                  <a:pt x="6778" y="318"/>
                </a:lnTo>
                <a:lnTo>
                  <a:pt x="6779" y="318"/>
                </a:lnTo>
                <a:lnTo>
                  <a:pt x="6780" y="318"/>
                </a:lnTo>
                <a:lnTo>
                  <a:pt x="6781" y="318"/>
                </a:lnTo>
                <a:lnTo>
                  <a:pt x="6782" y="318"/>
                </a:lnTo>
                <a:lnTo>
                  <a:pt x="6783" y="318"/>
                </a:lnTo>
                <a:lnTo>
                  <a:pt x="6784" y="318"/>
                </a:lnTo>
                <a:lnTo>
                  <a:pt x="6785" y="318"/>
                </a:lnTo>
                <a:lnTo>
                  <a:pt x="6785" y="318"/>
                </a:lnTo>
                <a:lnTo>
                  <a:pt x="6786" y="318"/>
                </a:lnTo>
                <a:lnTo>
                  <a:pt x="6787" y="318"/>
                </a:lnTo>
                <a:lnTo>
                  <a:pt x="6788" y="318"/>
                </a:lnTo>
                <a:lnTo>
                  <a:pt x="6789" y="318"/>
                </a:lnTo>
                <a:lnTo>
                  <a:pt x="6790" y="318"/>
                </a:lnTo>
                <a:lnTo>
                  <a:pt x="6791" y="318"/>
                </a:lnTo>
                <a:lnTo>
                  <a:pt x="6792" y="318"/>
                </a:lnTo>
                <a:lnTo>
                  <a:pt x="6793" y="318"/>
                </a:lnTo>
                <a:lnTo>
                  <a:pt x="6794" y="318"/>
                </a:lnTo>
                <a:lnTo>
                  <a:pt x="6795" y="318"/>
                </a:lnTo>
                <a:lnTo>
                  <a:pt x="6796" y="318"/>
                </a:lnTo>
                <a:lnTo>
                  <a:pt x="6797" y="318"/>
                </a:lnTo>
                <a:lnTo>
                  <a:pt x="6798" y="318"/>
                </a:lnTo>
                <a:lnTo>
                  <a:pt x="6799" y="318"/>
                </a:lnTo>
                <a:lnTo>
                  <a:pt x="6799" y="318"/>
                </a:lnTo>
                <a:lnTo>
                  <a:pt x="6800" y="318"/>
                </a:lnTo>
                <a:lnTo>
                  <a:pt x="6801" y="318"/>
                </a:lnTo>
                <a:lnTo>
                  <a:pt x="6802" y="318"/>
                </a:lnTo>
                <a:lnTo>
                  <a:pt x="6803" y="318"/>
                </a:lnTo>
                <a:lnTo>
                  <a:pt x="6804" y="318"/>
                </a:lnTo>
                <a:lnTo>
                  <a:pt x="6805" y="318"/>
                </a:lnTo>
                <a:lnTo>
                  <a:pt x="6806" y="318"/>
                </a:lnTo>
                <a:lnTo>
                  <a:pt x="6807" y="318"/>
                </a:lnTo>
                <a:lnTo>
                  <a:pt x="6808" y="318"/>
                </a:lnTo>
                <a:lnTo>
                  <a:pt x="6809" y="318"/>
                </a:lnTo>
                <a:lnTo>
                  <a:pt x="6810" y="318"/>
                </a:lnTo>
                <a:lnTo>
                  <a:pt x="6811" y="318"/>
                </a:lnTo>
                <a:lnTo>
                  <a:pt x="6812" y="318"/>
                </a:lnTo>
                <a:lnTo>
                  <a:pt x="6813" y="318"/>
                </a:lnTo>
                <a:lnTo>
                  <a:pt x="6813" y="318"/>
                </a:lnTo>
                <a:lnTo>
                  <a:pt x="6814" y="318"/>
                </a:lnTo>
                <a:lnTo>
                  <a:pt x="6815" y="318"/>
                </a:lnTo>
                <a:lnTo>
                  <a:pt x="6816" y="318"/>
                </a:lnTo>
                <a:lnTo>
                  <a:pt x="6817" y="318"/>
                </a:lnTo>
                <a:lnTo>
                  <a:pt x="6818" y="318"/>
                </a:lnTo>
                <a:lnTo>
                  <a:pt x="6819" y="318"/>
                </a:lnTo>
                <a:lnTo>
                  <a:pt x="6820" y="318"/>
                </a:lnTo>
                <a:lnTo>
                  <a:pt x="6821" y="318"/>
                </a:lnTo>
                <a:lnTo>
                  <a:pt x="6822" y="318"/>
                </a:lnTo>
                <a:lnTo>
                  <a:pt x="6823" y="318"/>
                </a:lnTo>
                <a:lnTo>
                  <a:pt x="6824" y="318"/>
                </a:lnTo>
                <a:lnTo>
                  <a:pt x="6825" y="318"/>
                </a:lnTo>
                <a:lnTo>
                  <a:pt x="6826" y="318"/>
                </a:lnTo>
                <a:lnTo>
                  <a:pt x="6827" y="318"/>
                </a:lnTo>
                <a:lnTo>
                  <a:pt x="6827" y="318"/>
                </a:lnTo>
                <a:lnTo>
                  <a:pt x="6828" y="318"/>
                </a:lnTo>
                <a:lnTo>
                  <a:pt x="6829" y="318"/>
                </a:lnTo>
                <a:lnTo>
                  <a:pt x="6830" y="318"/>
                </a:lnTo>
                <a:lnTo>
                  <a:pt x="6831" y="318"/>
                </a:lnTo>
                <a:lnTo>
                  <a:pt x="6832" y="318"/>
                </a:lnTo>
                <a:lnTo>
                  <a:pt x="6833" y="318"/>
                </a:lnTo>
                <a:lnTo>
                  <a:pt x="6834" y="318"/>
                </a:lnTo>
                <a:lnTo>
                  <a:pt x="6835" y="318"/>
                </a:lnTo>
                <a:lnTo>
                  <a:pt x="6836" y="318"/>
                </a:lnTo>
                <a:lnTo>
                  <a:pt x="6837" y="318"/>
                </a:lnTo>
                <a:lnTo>
                  <a:pt x="6838" y="318"/>
                </a:lnTo>
                <a:lnTo>
                  <a:pt x="6839" y="318"/>
                </a:lnTo>
                <a:lnTo>
                  <a:pt x="6840" y="318"/>
                </a:lnTo>
                <a:lnTo>
                  <a:pt x="6841" y="318"/>
                </a:lnTo>
                <a:lnTo>
                  <a:pt x="6841" y="318"/>
                </a:lnTo>
                <a:lnTo>
                  <a:pt x="6842" y="318"/>
                </a:lnTo>
                <a:lnTo>
                  <a:pt x="6843" y="318"/>
                </a:lnTo>
                <a:lnTo>
                  <a:pt x="6844" y="318"/>
                </a:lnTo>
                <a:lnTo>
                  <a:pt x="6845" y="318"/>
                </a:lnTo>
                <a:lnTo>
                  <a:pt x="6846" y="318"/>
                </a:lnTo>
                <a:lnTo>
                  <a:pt x="6847" y="318"/>
                </a:lnTo>
                <a:lnTo>
                  <a:pt x="6848" y="318"/>
                </a:lnTo>
                <a:lnTo>
                  <a:pt x="6849" y="318"/>
                </a:lnTo>
                <a:lnTo>
                  <a:pt x="6850" y="318"/>
                </a:lnTo>
                <a:lnTo>
                  <a:pt x="6851" y="318"/>
                </a:lnTo>
                <a:lnTo>
                  <a:pt x="6852" y="318"/>
                </a:lnTo>
                <a:lnTo>
                  <a:pt x="6853" y="318"/>
                </a:lnTo>
                <a:lnTo>
                  <a:pt x="6854" y="318"/>
                </a:lnTo>
                <a:lnTo>
                  <a:pt x="6855" y="318"/>
                </a:lnTo>
                <a:lnTo>
                  <a:pt x="6856" y="318"/>
                </a:lnTo>
                <a:lnTo>
                  <a:pt x="6856" y="318"/>
                </a:lnTo>
                <a:lnTo>
                  <a:pt x="6857" y="318"/>
                </a:lnTo>
                <a:lnTo>
                  <a:pt x="6858" y="318"/>
                </a:lnTo>
                <a:lnTo>
                  <a:pt x="6859" y="318"/>
                </a:lnTo>
                <a:lnTo>
                  <a:pt x="6860" y="318"/>
                </a:lnTo>
                <a:lnTo>
                  <a:pt x="6861" y="318"/>
                </a:lnTo>
                <a:lnTo>
                  <a:pt x="6862" y="318"/>
                </a:lnTo>
                <a:lnTo>
                  <a:pt x="6863" y="318"/>
                </a:lnTo>
                <a:lnTo>
                  <a:pt x="6864" y="318"/>
                </a:lnTo>
                <a:lnTo>
                  <a:pt x="6865" y="318"/>
                </a:lnTo>
                <a:lnTo>
                  <a:pt x="6866" y="318"/>
                </a:lnTo>
                <a:lnTo>
                  <a:pt x="6867" y="318"/>
                </a:lnTo>
                <a:lnTo>
                  <a:pt x="6868" y="318"/>
                </a:lnTo>
                <a:lnTo>
                  <a:pt x="6869" y="318"/>
                </a:lnTo>
                <a:lnTo>
                  <a:pt x="6870" y="318"/>
                </a:lnTo>
                <a:lnTo>
                  <a:pt x="6870" y="318"/>
                </a:lnTo>
                <a:lnTo>
                  <a:pt x="6871" y="318"/>
                </a:lnTo>
                <a:lnTo>
                  <a:pt x="6872" y="318"/>
                </a:lnTo>
                <a:lnTo>
                  <a:pt x="6873" y="318"/>
                </a:lnTo>
                <a:lnTo>
                  <a:pt x="6874" y="318"/>
                </a:lnTo>
                <a:lnTo>
                  <a:pt x="6875" y="318"/>
                </a:lnTo>
                <a:lnTo>
                  <a:pt x="6876" y="318"/>
                </a:lnTo>
                <a:lnTo>
                  <a:pt x="6877" y="318"/>
                </a:lnTo>
                <a:lnTo>
                  <a:pt x="6878" y="318"/>
                </a:lnTo>
                <a:lnTo>
                  <a:pt x="6879" y="318"/>
                </a:lnTo>
                <a:lnTo>
                  <a:pt x="6880" y="318"/>
                </a:lnTo>
                <a:lnTo>
                  <a:pt x="6881" y="318"/>
                </a:lnTo>
                <a:lnTo>
                  <a:pt x="6882" y="318"/>
                </a:lnTo>
                <a:lnTo>
                  <a:pt x="6883" y="318"/>
                </a:lnTo>
                <a:lnTo>
                  <a:pt x="6884" y="318"/>
                </a:lnTo>
                <a:lnTo>
                  <a:pt x="6884" y="318"/>
                </a:lnTo>
                <a:lnTo>
                  <a:pt x="6885" y="318"/>
                </a:lnTo>
                <a:lnTo>
                  <a:pt x="6886" y="318"/>
                </a:lnTo>
                <a:lnTo>
                  <a:pt x="6887" y="318"/>
                </a:lnTo>
                <a:lnTo>
                  <a:pt x="6888" y="318"/>
                </a:lnTo>
                <a:lnTo>
                  <a:pt x="6889" y="318"/>
                </a:lnTo>
                <a:lnTo>
                  <a:pt x="6890" y="318"/>
                </a:lnTo>
                <a:lnTo>
                  <a:pt x="6891" y="318"/>
                </a:lnTo>
                <a:lnTo>
                  <a:pt x="6892" y="318"/>
                </a:lnTo>
                <a:lnTo>
                  <a:pt x="6893" y="318"/>
                </a:lnTo>
                <a:lnTo>
                  <a:pt x="6894" y="318"/>
                </a:lnTo>
                <a:lnTo>
                  <a:pt x="6895" y="318"/>
                </a:lnTo>
                <a:lnTo>
                  <a:pt x="6896" y="318"/>
                </a:lnTo>
                <a:lnTo>
                  <a:pt x="6897" y="318"/>
                </a:lnTo>
                <a:lnTo>
                  <a:pt x="6898" y="318"/>
                </a:lnTo>
                <a:lnTo>
                  <a:pt x="6898" y="318"/>
                </a:lnTo>
                <a:lnTo>
                  <a:pt x="6899" y="318"/>
                </a:lnTo>
                <a:lnTo>
                  <a:pt x="6900" y="318"/>
                </a:lnTo>
                <a:lnTo>
                  <a:pt x="6901" y="318"/>
                </a:lnTo>
                <a:lnTo>
                  <a:pt x="6902" y="318"/>
                </a:lnTo>
                <a:lnTo>
                  <a:pt x="6903" y="318"/>
                </a:lnTo>
                <a:lnTo>
                  <a:pt x="6904" y="318"/>
                </a:lnTo>
                <a:lnTo>
                  <a:pt x="6905" y="318"/>
                </a:lnTo>
                <a:lnTo>
                  <a:pt x="6906" y="318"/>
                </a:lnTo>
                <a:lnTo>
                  <a:pt x="6907" y="318"/>
                </a:lnTo>
                <a:lnTo>
                  <a:pt x="6908" y="318"/>
                </a:lnTo>
                <a:lnTo>
                  <a:pt x="6909" y="318"/>
                </a:lnTo>
                <a:lnTo>
                  <a:pt x="6910" y="318"/>
                </a:lnTo>
                <a:lnTo>
                  <a:pt x="6911" y="318"/>
                </a:lnTo>
                <a:lnTo>
                  <a:pt x="6912" y="318"/>
                </a:lnTo>
                <a:lnTo>
                  <a:pt x="6912" y="318"/>
                </a:lnTo>
                <a:lnTo>
                  <a:pt x="6913" y="318"/>
                </a:lnTo>
                <a:lnTo>
                  <a:pt x="6914" y="318"/>
                </a:lnTo>
                <a:lnTo>
                  <a:pt x="6915" y="318"/>
                </a:lnTo>
                <a:lnTo>
                  <a:pt x="6916" y="318"/>
                </a:lnTo>
                <a:lnTo>
                  <a:pt x="6917" y="318"/>
                </a:lnTo>
                <a:lnTo>
                  <a:pt x="6918" y="318"/>
                </a:lnTo>
                <a:lnTo>
                  <a:pt x="6919" y="318"/>
                </a:lnTo>
                <a:lnTo>
                  <a:pt x="6920" y="318"/>
                </a:lnTo>
                <a:lnTo>
                  <a:pt x="6921" y="318"/>
                </a:lnTo>
                <a:lnTo>
                  <a:pt x="6922" y="318"/>
                </a:lnTo>
                <a:lnTo>
                  <a:pt x="6923" y="318"/>
                </a:lnTo>
                <a:lnTo>
                  <a:pt x="6924" y="318"/>
                </a:lnTo>
                <a:lnTo>
                  <a:pt x="6925" y="318"/>
                </a:lnTo>
                <a:lnTo>
                  <a:pt x="6926" y="318"/>
                </a:lnTo>
                <a:lnTo>
                  <a:pt x="6927" y="318"/>
                </a:lnTo>
                <a:lnTo>
                  <a:pt x="6927" y="318"/>
                </a:lnTo>
                <a:lnTo>
                  <a:pt x="6928" y="318"/>
                </a:lnTo>
                <a:lnTo>
                  <a:pt x="6929" y="318"/>
                </a:lnTo>
                <a:lnTo>
                  <a:pt x="6930" y="318"/>
                </a:lnTo>
                <a:lnTo>
                  <a:pt x="6931" y="318"/>
                </a:lnTo>
                <a:lnTo>
                  <a:pt x="6932" y="318"/>
                </a:lnTo>
                <a:lnTo>
                  <a:pt x="6933" y="318"/>
                </a:lnTo>
                <a:lnTo>
                  <a:pt x="6934" y="318"/>
                </a:lnTo>
                <a:lnTo>
                  <a:pt x="6935" y="318"/>
                </a:lnTo>
                <a:lnTo>
                  <a:pt x="6936" y="318"/>
                </a:lnTo>
                <a:lnTo>
                  <a:pt x="6937" y="318"/>
                </a:lnTo>
                <a:lnTo>
                  <a:pt x="6938" y="318"/>
                </a:lnTo>
                <a:lnTo>
                  <a:pt x="6939" y="318"/>
                </a:lnTo>
                <a:lnTo>
                  <a:pt x="6940" y="318"/>
                </a:lnTo>
                <a:lnTo>
                  <a:pt x="6941" y="318"/>
                </a:lnTo>
                <a:lnTo>
                  <a:pt x="6941" y="318"/>
                </a:lnTo>
                <a:lnTo>
                  <a:pt x="6942" y="318"/>
                </a:lnTo>
                <a:lnTo>
                  <a:pt x="6943" y="318"/>
                </a:lnTo>
                <a:lnTo>
                  <a:pt x="6944" y="318"/>
                </a:lnTo>
                <a:lnTo>
                  <a:pt x="6945" y="318"/>
                </a:lnTo>
                <a:lnTo>
                  <a:pt x="6946" y="318"/>
                </a:lnTo>
                <a:lnTo>
                  <a:pt x="6947" y="318"/>
                </a:lnTo>
                <a:lnTo>
                  <a:pt x="6948" y="318"/>
                </a:lnTo>
                <a:lnTo>
                  <a:pt x="6949" y="318"/>
                </a:lnTo>
                <a:lnTo>
                  <a:pt x="6950" y="318"/>
                </a:lnTo>
                <a:lnTo>
                  <a:pt x="6951" y="318"/>
                </a:lnTo>
                <a:lnTo>
                  <a:pt x="6952" y="318"/>
                </a:lnTo>
                <a:lnTo>
                  <a:pt x="6953" y="318"/>
                </a:lnTo>
                <a:lnTo>
                  <a:pt x="6954" y="318"/>
                </a:lnTo>
                <a:lnTo>
                  <a:pt x="6955" y="318"/>
                </a:lnTo>
                <a:lnTo>
                  <a:pt x="6955" y="318"/>
                </a:lnTo>
                <a:lnTo>
                  <a:pt x="6956" y="318"/>
                </a:lnTo>
                <a:lnTo>
                  <a:pt x="6957" y="318"/>
                </a:lnTo>
                <a:lnTo>
                  <a:pt x="6958" y="318"/>
                </a:lnTo>
                <a:lnTo>
                  <a:pt x="6959" y="318"/>
                </a:lnTo>
                <a:lnTo>
                  <a:pt x="6960" y="318"/>
                </a:lnTo>
                <a:lnTo>
                  <a:pt x="6961" y="318"/>
                </a:lnTo>
                <a:lnTo>
                  <a:pt x="6962" y="318"/>
                </a:lnTo>
                <a:lnTo>
                  <a:pt x="6963" y="318"/>
                </a:lnTo>
                <a:lnTo>
                  <a:pt x="6964" y="318"/>
                </a:lnTo>
                <a:lnTo>
                  <a:pt x="6965" y="318"/>
                </a:lnTo>
                <a:lnTo>
                  <a:pt x="6966" y="318"/>
                </a:lnTo>
                <a:lnTo>
                  <a:pt x="6967" y="318"/>
                </a:lnTo>
                <a:lnTo>
                  <a:pt x="6968" y="318"/>
                </a:lnTo>
                <a:lnTo>
                  <a:pt x="6969" y="318"/>
                </a:lnTo>
                <a:lnTo>
                  <a:pt x="6969" y="318"/>
                </a:lnTo>
                <a:lnTo>
                  <a:pt x="6970" y="318"/>
                </a:lnTo>
                <a:lnTo>
                  <a:pt x="6971" y="318"/>
                </a:lnTo>
                <a:lnTo>
                  <a:pt x="6972" y="318"/>
                </a:lnTo>
                <a:lnTo>
                  <a:pt x="6973" y="318"/>
                </a:lnTo>
                <a:lnTo>
                  <a:pt x="6974" y="318"/>
                </a:lnTo>
                <a:lnTo>
                  <a:pt x="6975" y="318"/>
                </a:lnTo>
                <a:lnTo>
                  <a:pt x="6976" y="318"/>
                </a:lnTo>
                <a:lnTo>
                  <a:pt x="6977" y="318"/>
                </a:lnTo>
                <a:lnTo>
                  <a:pt x="6978" y="318"/>
                </a:lnTo>
                <a:lnTo>
                  <a:pt x="6979" y="318"/>
                </a:lnTo>
                <a:lnTo>
                  <a:pt x="6980" y="318"/>
                </a:lnTo>
                <a:lnTo>
                  <a:pt x="6981" y="318"/>
                </a:lnTo>
                <a:lnTo>
                  <a:pt x="6982" y="318"/>
                </a:lnTo>
                <a:lnTo>
                  <a:pt x="6983" y="318"/>
                </a:lnTo>
                <a:lnTo>
                  <a:pt x="6983" y="318"/>
                </a:lnTo>
                <a:lnTo>
                  <a:pt x="6984" y="318"/>
                </a:lnTo>
                <a:lnTo>
                  <a:pt x="6985" y="318"/>
                </a:lnTo>
                <a:lnTo>
                  <a:pt x="6986" y="318"/>
                </a:lnTo>
                <a:lnTo>
                  <a:pt x="6987" y="318"/>
                </a:lnTo>
                <a:lnTo>
                  <a:pt x="6988" y="318"/>
                </a:lnTo>
                <a:lnTo>
                  <a:pt x="6989" y="318"/>
                </a:lnTo>
                <a:lnTo>
                  <a:pt x="6990" y="318"/>
                </a:lnTo>
                <a:lnTo>
                  <a:pt x="6991" y="318"/>
                </a:lnTo>
                <a:lnTo>
                  <a:pt x="6992" y="318"/>
                </a:lnTo>
                <a:lnTo>
                  <a:pt x="6993" y="318"/>
                </a:lnTo>
                <a:lnTo>
                  <a:pt x="6994" y="318"/>
                </a:lnTo>
                <a:lnTo>
                  <a:pt x="6995" y="318"/>
                </a:lnTo>
                <a:lnTo>
                  <a:pt x="6996" y="318"/>
                </a:lnTo>
                <a:lnTo>
                  <a:pt x="6997" y="318"/>
                </a:lnTo>
                <a:lnTo>
                  <a:pt x="6998" y="318"/>
                </a:lnTo>
                <a:lnTo>
                  <a:pt x="6998" y="318"/>
                </a:lnTo>
                <a:lnTo>
                  <a:pt x="6999" y="318"/>
                </a:lnTo>
                <a:lnTo>
                  <a:pt x="7000" y="318"/>
                </a:lnTo>
                <a:lnTo>
                  <a:pt x="7001" y="318"/>
                </a:lnTo>
                <a:lnTo>
                  <a:pt x="7002" y="318"/>
                </a:lnTo>
                <a:lnTo>
                  <a:pt x="7003" y="318"/>
                </a:lnTo>
                <a:lnTo>
                  <a:pt x="7004" y="318"/>
                </a:lnTo>
                <a:lnTo>
                  <a:pt x="7005" y="318"/>
                </a:lnTo>
                <a:lnTo>
                  <a:pt x="7006" y="318"/>
                </a:lnTo>
                <a:lnTo>
                  <a:pt x="7007" y="318"/>
                </a:lnTo>
                <a:lnTo>
                  <a:pt x="7008" y="318"/>
                </a:lnTo>
                <a:lnTo>
                  <a:pt x="7009" y="318"/>
                </a:lnTo>
                <a:lnTo>
                  <a:pt x="7010" y="318"/>
                </a:lnTo>
                <a:lnTo>
                  <a:pt x="7011" y="318"/>
                </a:lnTo>
                <a:lnTo>
                  <a:pt x="7012" y="318"/>
                </a:lnTo>
                <a:lnTo>
                  <a:pt x="7012" y="318"/>
                </a:lnTo>
                <a:lnTo>
                  <a:pt x="7013" y="318"/>
                </a:lnTo>
                <a:lnTo>
                  <a:pt x="7014" y="318"/>
                </a:lnTo>
                <a:lnTo>
                  <a:pt x="7015" y="318"/>
                </a:lnTo>
                <a:lnTo>
                  <a:pt x="7016" y="318"/>
                </a:lnTo>
                <a:lnTo>
                  <a:pt x="7017" y="318"/>
                </a:lnTo>
                <a:lnTo>
                  <a:pt x="7018" y="318"/>
                </a:lnTo>
                <a:lnTo>
                  <a:pt x="7019" y="318"/>
                </a:lnTo>
                <a:lnTo>
                  <a:pt x="7020" y="318"/>
                </a:lnTo>
                <a:lnTo>
                  <a:pt x="7021" y="318"/>
                </a:lnTo>
                <a:lnTo>
                  <a:pt x="7022" y="318"/>
                </a:lnTo>
                <a:lnTo>
                  <a:pt x="7023" y="318"/>
                </a:lnTo>
                <a:lnTo>
                  <a:pt x="7024" y="318"/>
                </a:lnTo>
                <a:lnTo>
                  <a:pt x="7025" y="318"/>
                </a:lnTo>
                <a:lnTo>
                  <a:pt x="7026" y="318"/>
                </a:lnTo>
                <a:lnTo>
                  <a:pt x="7026" y="318"/>
                </a:lnTo>
                <a:lnTo>
                  <a:pt x="7027" y="318"/>
                </a:lnTo>
                <a:lnTo>
                  <a:pt x="7028" y="318"/>
                </a:lnTo>
                <a:lnTo>
                  <a:pt x="7029" y="318"/>
                </a:lnTo>
                <a:lnTo>
                  <a:pt x="7030" y="318"/>
                </a:lnTo>
                <a:lnTo>
                  <a:pt x="7031" y="318"/>
                </a:lnTo>
                <a:lnTo>
                  <a:pt x="7032" y="318"/>
                </a:lnTo>
                <a:lnTo>
                  <a:pt x="7033" y="318"/>
                </a:lnTo>
                <a:lnTo>
                  <a:pt x="7034" y="318"/>
                </a:lnTo>
                <a:lnTo>
                  <a:pt x="7035" y="318"/>
                </a:lnTo>
                <a:lnTo>
                  <a:pt x="7036" y="318"/>
                </a:lnTo>
                <a:lnTo>
                  <a:pt x="7037" y="318"/>
                </a:lnTo>
                <a:lnTo>
                  <a:pt x="7038" y="318"/>
                </a:lnTo>
                <a:lnTo>
                  <a:pt x="7039" y="318"/>
                </a:lnTo>
                <a:lnTo>
                  <a:pt x="7040" y="318"/>
                </a:lnTo>
                <a:lnTo>
                  <a:pt x="7040" y="318"/>
                </a:lnTo>
                <a:lnTo>
                  <a:pt x="7041" y="318"/>
                </a:lnTo>
                <a:lnTo>
                  <a:pt x="7042" y="318"/>
                </a:lnTo>
                <a:lnTo>
                  <a:pt x="7043" y="318"/>
                </a:lnTo>
                <a:lnTo>
                  <a:pt x="7044" y="318"/>
                </a:lnTo>
                <a:lnTo>
                  <a:pt x="7045" y="318"/>
                </a:lnTo>
                <a:lnTo>
                  <a:pt x="7046" y="318"/>
                </a:lnTo>
                <a:lnTo>
                  <a:pt x="7047" y="318"/>
                </a:lnTo>
                <a:lnTo>
                  <a:pt x="7048" y="318"/>
                </a:lnTo>
                <a:lnTo>
                  <a:pt x="7049" y="318"/>
                </a:lnTo>
                <a:lnTo>
                  <a:pt x="7050" y="318"/>
                </a:lnTo>
                <a:lnTo>
                  <a:pt x="7051" y="318"/>
                </a:lnTo>
                <a:lnTo>
                  <a:pt x="7052" y="318"/>
                </a:lnTo>
                <a:lnTo>
                  <a:pt x="7053" y="318"/>
                </a:lnTo>
                <a:lnTo>
                  <a:pt x="7054" y="318"/>
                </a:lnTo>
                <a:lnTo>
                  <a:pt x="7054" y="318"/>
                </a:lnTo>
                <a:lnTo>
                  <a:pt x="7055" y="318"/>
                </a:lnTo>
                <a:lnTo>
                  <a:pt x="7056" y="318"/>
                </a:lnTo>
                <a:lnTo>
                  <a:pt x="7057" y="318"/>
                </a:lnTo>
                <a:lnTo>
                  <a:pt x="7058" y="277"/>
                </a:lnTo>
                <a:lnTo>
                  <a:pt x="7059" y="248"/>
                </a:lnTo>
                <a:lnTo>
                  <a:pt x="7060" y="248"/>
                </a:lnTo>
                <a:lnTo>
                  <a:pt x="7061" y="248"/>
                </a:lnTo>
                <a:lnTo>
                  <a:pt x="7062" y="248"/>
                </a:lnTo>
                <a:lnTo>
                  <a:pt x="7063" y="248"/>
                </a:lnTo>
                <a:lnTo>
                  <a:pt x="7064" y="248"/>
                </a:lnTo>
                <a:lnTo>
                  <a:pt x="7065" y="248"/>
                </a:lnTo>
                <a:lnTo>
                  <a:pt x="7066" y="196"/>
                </a:lnTo>
                <a:lnTo>
                  <a:pt x="7067" y="200"/>
                </a:lnTo>
                <a:lnTo>
                  <a:pt x="7068" y="204"/>
                </a:lnTo>
                <a:lnTo>
                  <a:pt x="7069" y="207"/>
                </a:lnTo>
                <a:lnTo>
                  <a:pt x="7069" y="210"/>
                </a:lnTo>
                <a:lnTo>
                  <a:pt x="7070" y="212"/>
                </a:lnTo>
                <a:lnTo>
                  <a:pt x="7071" y="183"/>
                </a:lnTo>
                <a:lnTo>
                  <a:pt x="7072" y="161"/>
                </a:lnTo>
                <a:lnTo>
                  <a:pt x="7073" y="143"/>
                </a:lnTo>
                <a:lnTo>
                  <a:pt x="7074" y="143"/>
                </a:lnTo>
                <a:lnTo>
                  <a:pt x="7075" y="143"/>
                </a:lnTo>
                <a:lnTo>
                  <a:pt x="7076" y="143"/>
                </a:lnTo>
                <a:lnTo>
                  <a:pt x="7077" y="143"/>
                </a:lnTo>
                <a:lnTo>
                  <a:pt x="7078" y="143"/>
                </a:lnTo>
                <a:lnTo>
                  <a:pt x="7079" y="129"/>
                </a:lnTo>
                <a:lnTo>
                  <a:pt x="7080" y="108"/>
                </a:lnTo>
                <a:lnTo>
                  <a:pt x="7081" y="111"/>
                </a:lnTo>
                <a:lnTo>
                  <a:pt x="7082" y="113"/>
                </a:lnTo>
                <a:lnTo>
                  <a:pt x="7083" y="115"/>
                </a:lnTo>
                <a:lnTo>
                  <a:pt x="7083" y="117"/>
                </a:lnTo>
                <a:lnTo>
                  <a:pt x="7084" y="119"/>
                </a:lnTo>
                <a:lnTo>
                  <a:pt x="7085" y="105"/>
                </a:lnTo>
                <a:lnTo>
                  <a:pt x="7086" y="93"/>
                </a:lnTo>
                <a:lnTo>
                  <a:pt x="7087" y="82"/>
                </a:lnTo>
                <a:lnTo>
                  <a:pt x="7088" y="71"/>
                </a:lnTo>
                <a:lnTo>
                  <a:pt x="7089" y="70"/>
                </a:lnTo>
                <a:lnTo>
                  <a:pt x="7090" y="70"/>
                </a:lnTo>
                <a:lnTo>
                  <a:pt x="7091" y="54"/>
                </a:lnTo>
                <a:lnTo>
                  <a:pt x="7092" y="60"/>
                </a:lnTo>
                <a:lnTo>
                  <a:pt x="7093" y="78"/>
                </a:lnTo>
                <a:lnTo>
                  <a:pt x="7094" y="78"/>
                </a:lnTo>
                <a:lnTo>
                  <a:pt x="7095" y="78"/>
                </a:lnTo>
                <a:lnTo>
                  <a:pt x="7096" y="78"/>
                </a:lnTo>
                <a:lnTo>
                  <a:pt x="7097" y="69"/>
                </a:lnTo>
                <a:lnTo>
                  <a:pt x="7097" y="69"/>
                </a:lnTo>
                <a:lnTo>
                  <a:pt x="7098" y="59"/>
                </a:lnTo>
                <a:lnTo>
                  <a:pt x="7099" y="57"/>
                </a:lnTo>
                <a:lnTo>
                  <a:pt x="7100" y="57"/>
                </a:lnTo>
                <a:lnTo>
                  <a:pt x="7101" y="57"/>
                </a:lnTo>
                <a:lnTo>
                  <a:pt x="7102" y="49"/>
                </a:lnTo>
                <a:lnTo>
                  <a:pt x="7103" y="43"/>
                </a:lnTo>
                <a:lnTo>
                  <a:pt x="7104" y="43"/>
                </a:lnTo>
                <a:lnTo>
                  <a:pt x="7105" y="50"/>
                </a:lnTo>
                <a:lnTo>
                  <a:pt x="7106" y="50"/>
                </a:lnTo>
                <a:lnTo>
                  <a:pt x="7107" y="60"/>
                </a:lnTo>
                <a:lnTo>
                  <a:pt x="7108" y="78"/>
                </a:lnTo>
                <a:lnTo>
                  <a:pt x="7109" y="78"/>
                </a:lnTo>
                <a:lnTo>
                  <a:pt x="7110" y="78"/>
                </a:lnTo>
                <a:lnTo>
                  <a:pt x="7111" y="78"/>
                </a:lnTo>
                <a:lnTo>
                  <a:pt x="7111" y="69"/>
                </a:lnTo>
                <a:lnTo>
                  <a:pt x="7112" y="69"/>
                </a:lnTo>
                <a:lnTo>
                  <a:pt x="7113" y="59"/>
                </a:lnTo>
                <a:lnTo>
                  <a:pt x="7114" y="50"/>
                </a:lnTo>
                <a:lnTo>
                  <a:pt x="7115" y="43"/>
                </a:lnTo>
                <a:lnTo>
                  <a:pt x="7116" y="43"/>
                </a:lnTo>
                <a:lnTo>
                  <a:pt x="7117" y="43"/>
                </a:lnTo>
                <a:lnTo>
                  <a:pt x="7118" y="43"/>
                </a:lnTo>
                <a:lnTo>
                  <a:pt x="7119" y="46"/>
                </a:lnTo>
                <a:lnTo>
                  <a:pt x="7120" y="52"/>
                </a:lnTo>
                <a:lnTo>
                  <a:pt x="7121" y="52"/>
                </a:lnTo>
                <a:lnTo>
                  <a:pt x="7122" y="50"/>
                </a:lnTo>
                <a:lnTo>
                  <a:pt x="7123" y="53"/>
                </a:lnTo>
                <a:lnTo>
                  <a:pt x="7124" y="59"/>
                </a:lnTo>
                <a:lnTo>
                  <a:pt x="7125" y="59"/>
                </a:lnTo>
                <a:lnTo>
                  <a:pt x="7125" y="59"/>
                </a:lnTo>
                <a:lnTo>
                  <a:pt x="7126" y="59"/>
                </a:lnTo>
                <a:lnTo>
                  <a:pt x="7127" y="68"/>
                </a:lnTo>
                <a:lnTo>
                  <a:pt x="7128" y="77"/>
                </a:lnTo>
                <a:lnTo>
                  <a:pt x="7129" y="88"/>
                </a:lnTo>
                <a:lnTo>
                  <a:pt x="7130" y="103"/>
                </a:lnTo>
                <a:lnTo>
                  <a:pt x="7131" y="119"/>
                </a:lnTo>
                <a:lnTo>
                  <a:pt x="7132" y="138"/>
                </a:lnTo>
                <a:lnTo>
                  <a:pt x="7133" y="145"/>
                </a:lnTo>
                <a:lnTo>
                  <a:pt x="7134" y="144"/>
                </a:lnTo>
                <a:lnTo>
                  <a:pt x="7135" y="143"/>
                </a:lnTo>
                <a:lnTo>
                  <a:pt x="7136" y="150"/>
                </a:lnTo>
                <a:lnTo>
                  <a:pt x="7137" y="170"/>
                </a:lnTo>
                <a:lnTo>
                  <a:pt x="7138" y="195"/>
                </a:lnTo>
                <a:lnTo>
                  <a:pt x="7139" y="229"/>
                </a:lnTo>
                <a:lnTo>
                  <a:pt x="7140" y="229"/>
                </a:lnTo>
                <a:lnTo>
                  <a:pt x="7140" y="229"/>
                </a:lnTo>
                <a:lnTo>
                  <a:pt x="7141" y="229"/>
                </a:lnTo>
                <a:lnTo>
                  <a:pt x="7142" y="229"/>
                </a:lnTo>
                <a:lnTo>
                  <a:pt x="7143" y="290"/>
                </a:lnTo>
                <a:lnTo>
                  <a:pt x="7144" y="289"/>
                </a:lnTo>
                <a:lnTo>
                  <a:pt x="7145" y="289"/>
                </a:lnTo>
                <a:lnTo>
                  <a:pt x="7146" y="288"/>
                </a:lnTo>
                <a:lnTo>
                  <a:pt x="7147" y="287"/>
                </a:lnTo>
                <a:lnTo>
                  <a:pt x="7148" y="286"/>
                </a:lnTo>
                <a:lnTo>
                  <a:pt x="7149" y="285"/>
                </a:lnTo>
                <a:lnTo>
                  <a:pt x="7150" y="284"/>
                </a:lnTo>
                <a:lnTo>
                  <a:pt x="7151" y="283"/>
                </a:lnTo>
                <a:lnTo>
                  <a:pt x="7152" y="318"/>
                </a:lnTo>
                <a:lnTo>
                  <a:pt x="7153" y="318"/>
                </a:lnTo>
                <a:lnTo>
                  <a:pt x="7154" y="318"/>
                </a:lnTo>
                <a:lnTo>
                  <a:pt x="7154" y="318"/>
                </a:lnTo>
                <a:lnTo>
                  <a:pt x="7155" y="318"/>
                </a:lnTo>
                <a:lnTo>
                  <a:pt x="7156" y="318"/>
                </a:lnTo>
                <a:lnTo>
                  <a:pt x="7157" y="318"/>
                </a:lnTo>
                <a:lnTo>
                  <a:pt x="7158" y="318"/>
                </a:lnTo>
                <a:lnTo>
                  <a:pt x="7159" y="318"/>
                </a:lnTo>
                <a:lnTo>
                  <a:pt x="7160" y="318"/>
                </a:lnTo>
                <a:lnTo>
                  <a:pt x="7161" y="318"/>
                </a:lnTo>
                <a:lnTo>
                  <a:pt x="7162" y="318"/>
                </a:lnTo>
                <a:lnTo>
                  <a:pt x="7163" y="318"/>
                </a:lnTo>
                <a:lnTo>
                  <a:pt x="7164" y="318"/>
                </a:lnTo>
                <a:lnTo>
                  <a:pt x="7165" y="318"/>
                </a:lnTo>
                <a:lnTo>
                  <a:pt x="7166" y="318"/>
                </a:lnTo>
                <a:lnTo>
                  <a:pt x="7167" y="318"/>
                </a:lnTo>
                <a:lnTo>
                  <a:pt x="7168" y="318"/>
                </a:lnTo>
                <a:lnTo>
                  <a:pt x="7168" y="318"/>
                </a:lnTo>
                <a:lnTo>
                  <a:pt x="7169" y="318"/>
                </a:lnTo>
                <a:lnTo>
                  <a:pt x="7170" y="318"/>
                </a:lnTo>
                <a:lnTo>
                  <a:pt x="7171" y="318"/>
                </a:lnTo>
                <a:lnTo>
                  <a:pt x="7172" y="318"/>
                </a:lnTo>
                <a:lnTo>
                  <a:pt x="7173" y="318"/>
                </a:lnTo>
                <a:lnTo>
                  <a:pt x="7174" y="318"/>
                </a:lnTo>
                <a:lnTo>
                  <a:pt x="7175" y="318"/>
                </a:lnTo>
                <a:lnTo>
                  <a:pt x="7176" y="318"/>
                </a:lnTo>
                <a:lnTo>
                  <a:pt x="7177" y="318"/>
                </a:lnTo>
                <a:lnTo>
                  <a:pt x="7178" y="318"/>
                </a:lnTo>
                <a:lnTo>
                  <a:pt x="7179" y="318"/>
                </a:lnTo>
                <a:lnTo>
                  <a:pt x="7180" y="318"/>
                </a:lnTo>
                <a:lnTo>
                  <a:pt x="7181" y="318"/>
                </a:lnTo>
                <a:lnTo>
                  <a:pt x="7182" y="318"/>
                </a:lnTo>
                <a:lnTo>
                  <a:pt x="7182" y="318"/>
                </a:lnTo>
                <a:lnTo>
                  <a:pt x="7183" y="318"/>
                </a:lnTo>
                <a:lnTo>
                  <a:pt x="7184" y="318"/>
                </a:lnTo>
                <a:lnTo>
                  <a:pt x="7185" y="318"/>
                </a:lnTo>
                <a:lnTo>
                  <a:pt x="7186" y="318"/>
                </a:lnTo>
                <a:lnTo>
                  <a:pt x="7187" y="318"/>
                </a:lnTo>
                <a:lnTo>
                  <a:pt x="7188" y="318"/>
                </a:lnTo>
                <a:lnTo>
                  <a:pt x="7189" y="318"/>
                </a:lnTo>
                <a:lnTo>
                  <a:pt x="7190" y="318"/>
                </a:lnTo>
                <a:lnTo>
                  <a:pt x="7191" y="318"/>
                </a:lnTo>
                <a:lnTo>
                  <a:pt x="7192" y="318"/>
                </a:lnTo>
                <a:lnTo>
                  <a:pt x="7193" y="318"/>
                </a:lnTo>
                <a:lnTo>
                  <a:pt x="7194" y="318"/>
                </a:lnTo>
                <a:lnTo>
                  <a:pt x="7195" y="318"/>
                </a:lnTo>
                <a:lnTo>
                  <a:pt x="7196" y="318"/>
                </a:lnTo>
                <a:lnTo>
                  <a:pt x="7196" y="318"/>
                </a:lnTo>
                <a:lnTo>
                  <a:pt x="7197" y="318"/>
                </a:lnTo>
                <a:lnTo>
                  <a:pt x="7198" y="318"/>
                </a:lnTo>
                <a:lnTo>
                  <a:pt x="7199" y="318"/>
                </a:lnTo>
                <a:lnTo>
                  <a:pt x="7200" y="318"/>
                </a:lnTo>
                <a:lnTo>
                  <a:pt x="7201" y="318"/>
                </a:lnTo>
                <a:lnTo>
                  <a:pt x="7202" y="318"/>
                </a:lnTo>
                <a:lnTo>
                  <a:pt x="7203" y="317"/>
                </a:lnTo>
                <a:lnTo>
                  <a:pt x="7204" y="318"/>
                </a:lnTo>
                <a:lnTo>
                  <a:pt x="7205" y="317"/>
                </a:lnTo>
                <a:lnTo>
                  <a:pt x="7206" y="318"/>
                </a:lnTo>
                <a:lnTo>
                  <a:pt x="7207" y="318"/>
                </a:lnTo>
                <a:lnTo>
                  <a:pt x="7208" y="318"/>
                </a:lnTo>
                <a:lnTo>
                  <a:pt x="7209" y="318"/>
                </a:lnTo>
                <a:lnTo>
                  <a:pt x="7210" y="318"/>
                </a:lnTo>
                <a:lnTo>
                  <a:pt x="7211" y="318"/>
                </a:lnTo>
                <a:lnTo>
                  <a:pt x="7211" y="318"/>
                </a:lnTo>
                <a:lnTo>
                  <a:pt x="7212" y="318"/>
                </a:lnTo>
                <a:lnTo>
                  <a:pt x="7213" y="318"/>
                </a:lnTo>
                <a:lnTo>
                  <a:pt x="7214" y="318"/>
                </a:lnTo>
                <a:lnTo>
                  <a:pt x="7215" y="318"/>
                </a:lnTo>
                <a:lnTo>
                  <a:pt x="7216" y="318"/>
                </a:lnTo>
                <a:lnTo>
                  <a:pt x="7217" y="318"/>
                </a:lnTo>
                <a:lnTo>
                  <a:pt x="7218" y="318"/>
                </a:lnTo>
                <a:lnTo>
                  <a:pt x="7219" y="318"/>
                </a:lnTo>
                <a:lnTo>
                  <a:pt x="7220" y="318"/>
                </a:lnTo>
                <a:lnTo>
                  <a:pt x="7221" y="318"/>
                </a:lnTo>
                <a:lnTo>
                  <a:pt x="7222" y="318"/>
                </a:lnTo>
                <a:lnTo>
                  <a:pt x="7223" y="318"/>
                </a:lnTo>
                <a:lnTo>
                  <a:pt x="7224" y="318"/>
                </a:lnTo>
                <a:lnTo>
                  <a:pt x="7225" y="318"/>
                </a:lnTo>
                <a:lnTo>
                  <a:pt x="7225" y="318"/>
                </a:lnTo>
                <a:lnTo>
                  <a:pt x="7226" y="318"/>
                </a:lnTo>
                <a:lnTo>
                  <a:pt x="7227" y="318"/>
                </a:lnTo>
                <a:lnTo>
                  <a:pt x="7228" y="318"/>
                </a:lnTo>
                <a:lnTo>
                  <a:pt x="7229" y="318"/>
                </a:lnTo>
                <a:lnTo>
                  <a:pt x="7230" y="318"/>
                </a:lnTo>
                <a:lnTo>
                  <a:pt x="7231" y="318"/>
                </a:lnTo>
                <a:lnTo>
                  <a:pt x="7232" y="318"/>
                </a:lnTo>
                <a:lnTo>
                  <a:pt x="7233" y="318"/>
                </a:lnTo>
                <a:lnTo>
                  <a:pt x="7234" y="318"/>
                </a:lnTo>
                <a:lnTo>
                  <a:pt x="7235" y="318"/>
                </a:lnTo>
                <a:lnTo>
                  <a:pt x="7236" y="318"/>
                </a:lnTo>
                <a:lnTo>
                  <a:pt x="7237" y="318"/>
                </a:lnTo>
                <a:lnTo>
                  <a:pt x="7238" y="318"/>
                </a:lnTo>
                <a:lnTo>
                  <a:pt x="7239" y="318"/>
                </a:lnTo>
                <a:lnTo>
                  <a:pt x="7239" y="318"/>
                </a:lnTo>
                <a:lnTo>
                  <a:pt x="7240" y="318"/>
                </a:lnTo>
                <a:lnTo>
                  <a:pt x="7241" y="318"/>
                </a:lnTo>
                <a:lnTo>
                  <a:pt x="7242" y="318"/>
                </a:lnTo>
                <a:lnTo>
                  <a:pt x="7243" y="318"/>
                </a:lnTo>
                <a:lnTo>
                  <a:pt x="7244" y="318"/>
                </a:lnTo>
                <a:lnTo>
                  <a:pt x="7245" y="318"/>
                </a:lnTo>
                <a:lnTo>
                  <a:pt x="7246" y="318"/>
                </a:lnTo>
                <a:lnTo>
                  <a:pt x="7247" y="318"/>
                </a:lnTo>
                <a:lnTo>
                  <a:pt x="7248" y="318"/>
                </a:lnTo>
                <a:lnTo>
                  <a:pt x="7249" y="318"/>
                </a:lnTo>
                <a:lnTo>
                  <a:pt x="7250" y="318"/>
                </a:lnTo>
                <a:lnTo>
                  <a:pt x="7251" y="318"/>
                </a:lnTo>
                <a:lnTo>
                  <a:pt x="7252" y="318"/>
                </a:lnTo>
                <a:lnTo>
                  <a:pt x="7253" y="318"/>
                </a:lnTo>
                <a:lnTo>
                  <a:pt x="7253" y="318"/>
                </a:lnTo>
                <a:lnTo>
                  <a:pt x="7254" y="318"/>
                </a:lnTo>
                <a:lnTo>
                  <a:pt x="7255" y="318"/>
                </a:lnTo>
                <a:lnTo>
                  <a:pt x="7256" y="318"/>
                </a:lnTo>
                <a:lnTo>
                  <a:pt x="7257" y="318"/>
                </a:lnTo>
                <a:lnTo>
                  <a:pt x="7258" y="318"/>
                </a:lnTo>
                <a:lnTo>
                  <a:pt x="7259" y="318"/>
                </a:lnTo>
                <a:lnTo>
                  <a:pt x="7260" y="318"/>
                </a:lnTo>
                <a:lnTo>
                  <a:pt x="7261" y="318"/>
                </a:lnTo>
                <a:lnTo>
                  <a:pt x="7262" y="318"/>
                </a:lnTo>
                <a:lnTo>
                  <a:pt x="7263" y="318"/>
                </a:lnTo>
                <a:lnTo>
                  <a:pt x="7264" y="318"/>
                </a:lnTo>
                <a:lnTo>
                  <a:pt x="7265" y="318"/>
                </a:lnTo>
                <a:lnTo>
                  <a:pt x="7266" y="318"/>
                </a:lnTo>
                <a:lnTo>
                  <a:pt x="7267" y="318"/>
                </a:lnTo>
                <a:lnTo>
                  <a:pt x="7268" y="318"/>
                </a:lnTo>
                <a:lnTo>
                  <a:pt x="7268" y="318"/>
                </a:lnTo>
                <a:lnTo>
                  <a:pt x="7269" y="318"/>
                </a:lnTo>
                <a:lnTo>
                  <a:pt x="7270" y="318"/>
                </a:lnTo>
                <a:lnTo>
                  <a:pt x="7271" y="318"/>
                </a:lnTo>
                <a:lnTo>
                  <a:pt x="7272" y="318"/>
                </a:lnTo>
                <a:lnTo>
                  <a:pt x="7273" y="318"/>
                </a:lnTo>
                <a:lnTo>
                  <a:pt x="7274" y="318"/>
                </a:lnTo>
                <a:lnTo>
                  <a:pt x="7275" y="318"/>
                </a:lnTo>
                <a:lnTo>
                  <a:pt x="7276" y="318"/>
                </a:lnTo>
                <a:lnTo>
                  <a:pt x="7277" y="318"/>
                </a:lnTo>
                <a:lnTo>
                  <a:pt x="7278" y="318"/>
                </a:lnTo>
                <a:lnTo>
                  <a:pt x="7279" y="318"/>
                </a:lnTo>
                <a:lnTo>
                  <a:pt x="7280" y="318"/>
                </a:lnTo>
                <a:lnTo>
                  <a:pt x="7281" y="318"/>
                </a:lnTo>
                <a:lnTo>
                  <a:pt x="7282" y="318"/>
                </a:lnTo>
                <a:lnTo>
                  <a:pt x="7282" y="318"/>
                </a:lnTo>
                <a:lnTo>
                  <a:pt x="7283" y="318"/>
                </a:lnTo>
                <a:lnTo>
                  <a:pt x="7284" y="318"/>
                </a:lnTo>
                <a:lnTo>
                  <a:pt x="7285" y="318"/>
                </a:lnTo>
                <a:lnTo>
                  <a:pt x="7286" y="318"/>
                </a:lnTo>
                <a:lnTo>
                  <a:pt x="7287" y="318"/>
                </a:lnTo>
                <a:lnTo>
                  <a:pt x="7288" y="318"/>
                </a:lnTo>
                <a:lnTo>
                  <a:pt x="7289" y="318"/>
                </a:lnTo>
                <a:lnTo>
                  <a:pt x="7290" y="318"/>
                </a:lnTo>
                <a:lnTo>
                  <a:pt x="7291" y="318"/>
                </a:lnTo>
                <a:lnTo>
                  <a:pt x="7292" y="318"/>
                </a:lnTo>
                <a:lnTo>
                  <a:pt x="7293" y="318"/>
                </a:lnTo>
                <a:lnTo>
                  <a:pt x="7294" y="318"/>
                </a:lnTo>
                <a:lnTo>
                  <a:pt x="7295" y="318"/>
                </a:lnTo>
                <a:lnTo>
                  <a:pt x="7296" y="318"/>
                </a:lnTo>
                <a:lnTo>
                  <a:pt x="7296" y="318"/>
                </a:lnTo>
                <a:lnTo>
                  <a:pt x="7297" y="318"/>
                </a:lnTo>
                <a:lnTo>
                  <a:pt x="7298" y="318"/>
                </a:lnTo>
                <a:lnTo>
                  <a:pt x="7299" y="318"/>
                </a:lnTo>
                <a:lnTo>
                  <a:pt x="7300" y="318"/>
                </a:lnTo>
                <a:lnTo>
                  <a:pt x="7301" y="318"/>
                </a:lnTo>
                <a:lnTo>
                  <a:pt x="7302" y="318"/>
                </a:lnTo>
                <a:lnTo>
                  <a:pt x="7303" y="318"/>
                </a:lnTo>
                <a:lnTo>
                  <a:pt x="7304" y="318"/>
                </a:lnTo>
                <a:lnTo>
                  <a:pt x="7305" y="318"/>
                </a:lnTo>
                <a:lnTo>
                  <a:pt x="7306" y="318"/>
                </a:lnTo>
                <a:lnTo>
                  <a:pt x="7307" y="318"/>
                </a:lnTo>
                <a:lnTo>
                  <a:pt x="7308" y="318"/>
                </a:lnTo>
                <a:lnTo>
                  <a:pt x="7309" y="318"/>
                </a:lnTo>
                <a:lnTo>
                  <a:pt x="7310" y="318"/>
                </a:lnTo>
                <a:lnTo>
                  <a:pt x="7310" y="318"/>
                </a:lnTo>
                <a:lnTo>
                  <a:pt x="7311" y="318"/>
                </a:lnTo>
                <a:lnTo>
                  <a:pt x="7312" y="318"/>
                </a:lnTo>
                <a:lnTo>
                  <a:pt x="7313" y="318"/>
                </a:lnTo>
                <a:lnTo>
                  <a:pt x="7314" y="318"/>
                </a:lnTo>
                <a:lnTo>
                  <a:pt x="7315" y="318"/>
                </a:lnTo>
                <a:lnTo>
                  <a:pt x="7316" y="318"/>
                </a:lnTo>
                <a:lnTo>
                  <a:pt x="7317" y="318"/>
                </a:lnTo>
                <a:lnTo>
                  <a:pt x="7318" y="318"/>
                </a:lnTo>
                <a:lnTo>
                  <a:pt x="7319" y="318"/>
                </a:lnTo>
                <a:lnTo>
                  <a:pt x="7320" y="318"/>
                </a:lnTo>
                <a:lnTo>
                  <a:pt x="7321" y="318"/>
                </a:lnTo>
                <a:lnTo>
                  <a:pt x="7322" y="318"/>
                </a:lnTo>
                <a:lnTo>
                  <a:pt x="7323" y="318"/>
                </a:lnTo>
                <a:lnTo>
                  <a:pt x="7324" y="318"/>
                </a:lnTo>
                <a:lnTo>
                  <a:pt x="7324" y="318"/>
                </a:lnTo>
                <a:lnTo>
                  <a:pt x="7325" y="318"/>
                </a:lnTo>
                <a:lnTo>
                  <a:pt x="7326" y="318"/>
                </a:lnTo>
                <a:lnTo>
                  <a:pt x="7327" y="318"/>
                </a:lnTo>
                <a:lnTo>
                  <a:pt x="7328" y="318"/>
                </a:lnTo>
                <a:lnTo>
                  <a:pt x="7329" y="318"/>
                </a:lnTo>
                <a:lnTo>
                  <a:pt x="7330" y="318"/>
                </a:lnTo>
                <a:lnTo>
                  <a:pt x="7331" y="318"/>
                </a:lnTo>
                <a:lnTo>
                  <a:pt x="7332" y="318"/>
                </a:lnTo>
                <a:lnTo>
                  <a:pt x="7333" y="318"/>
                </a:lnTo>
                <a:lnTo>
                  <a:pt x="7334" y="318"/>
                </a:lnTo>
                <a:lnTo>
                  <a:pt x="7335" y="318"/>
                </a:lnTo>
                <a:lnTo>
                  <a:pt x="7336" y="318"/>
                </a:lnTo>
                <a:lnTo>
                  <a:pt x="7337" y="318"/>
                </a:lnTo>
                <a:lnTo>
                  <a:pt x="7338" y="318"/>
                </a:lnTo>
                <a:lnTo>
                  <a:pt x="7339" y="318"/>
                </a:lnTo>
                <a:lnTo>
                  <a:pt x="7339" y="318"/>
                </a:lnTo>
                <a:lnTo>
                  <a:pt x="7340" y="318"/>
                </a:lnTo>
                <a:lnTo>
                  <a:pt x="7341" y="318"/>
                </a:lnTo>
                <a:lnTo>
                  <a:pt x="7342" y="318"/>
                </a:lnTo>
                <a:lnTo>
                  <a:pt x="7343" y="318"/>
                </a:lnTo>
                <a:lnTo>
                  <a:pt x="7344" y="318"/>
                </a:lnTo>
                <a:lnTo>
                  <a:pt x="7345" y="318"/>
                </a:lnTo>
                <a:lnTo>
                  <a:pt x="7346" y="318"/>
                </a:lnTo>
                <a:lnTo>
                  <a:pt x="7347" y="318"/>
                </a:lnTo>
                <a:lnTo>
                  <a:pt x="7348" y="318"/>
                </a:lnTo>
                <a:lnTo>
                  <a:pt x="7349" y="318"/>
                </a:lnTo>
                <a:lnTo>
                  <a:pt x="7350" y="318"/>
                </a:lnTo>
                <a:lnTo>
                  <a:pt x="7351" y="318"/>
                </a:lnTo>
                <a:lnTo>
                  <a:pt x="7352" y="318"/>
                </a:lnTo>
                <a:lnTo>
                  <a:pt x="7353" y="318"/>
                </a:lnTo>
                <a:lnTo>
                  <a:pt x="7353" y="318"/>
                </a:lnTo>
                <a:lnTo>
                  <a:pt x="7354" y="318"/>
                </a:lnTo>
                <a:lnTo>
                  <a:pt x="7355" y="318"/>
                </a:lnTo>
                <a:lnTo>
                  <a:pt x="7356" y="318"/>
                </a:lnTo>
                <a:lnTo>
                  <a:pt x="7357" y="318"/>
                </a:lnTo>
                <a:lnTo>
                  <a:pt x="7358" y="318"/>
                </a:lnTo>
                <a:lnTo>
                  <a:pt x="7359" y="318"/>
                </a:lnTo>
                <a:lnTo>
                  <a:pt x="7360" y="318"/>
                </a:lnTo>
                <a:lnTo>
                  <a:pt x="7361" y="318"/>
                </a:lnTo>
                <a:lnTo>
                  <a:pt x="7362" y="318"/>
                </a:lnTo>
                <a:lnTo>
                  <a:pt x="7363" y="318"/>
                </a:lnTo>
                <a:lnTo>
                  <a:pt x="7364" y="318"/>
                </a:lnTo>
                <a:lnTo>
                  <a:pt x="7365" y="318"/>
                </a:lnTo>
                <a:lnTo>
                  <a:pt x="7366" y="318"/>
                </a:lnTo>
                <a:lnTo>
                  <a:pt x="7367" y="318"/>
                </a:lnTo>
                <a:lnTo>
                  <a:pt x="7367" y="318"/>
                </a:lnTo>
                <a:lnTo>
                  <a:pt x="7368" y="318"/>
                </a:lnTo>
                <a:lnTo>
                  <a:pt x="7369" y="318"/>
                </a:lnTo>
                <a:lnTo>
                  <a:pt x="7370" y="318"/>
                </a:lnTo>
                <a:lnTo>
                  <a:pt x="7371" y="318"/>
                </a:lnTo>
                <a:lnTo>
                  <a:pt x="7372" y="318"/>
                </a:lnTo>
                <a:lnTo>
                  <a:pt x="7373" y="318"/>
                </a:lnTo>
                <a:lnTo>
                  <a:pt x="7374" y="318"/>
                </a:lnTo>
                <a:lnTo>
                  <a:pt x="7375" y="318"/>
                </a:lnTo>
                <a:lnTo>
                  <a:pt x="7376" y="318"/>
                </a:lnTo>
                <a:lnTo>
                  <a:pt x="7377" y="318"/>
                </a:lnTo>
                <a:lnTo>
                  <a:pt x="7378" y="318"/>
                </a:lnTo>
                <a:lnTo>
                  <a:pt x="7379" y="318"/>
                </a:lnTo>
                <a:lnTo>
                  <a:pt x="7380" y="318"/>
                </a:lnTo>
                <a:lnTo>
                  <a:pt x="7381" y="318"/>
                </a:lnTo>
                <a:lnTo>
                  <a:pt x="7382" y="318"/>
                </a:lnTo>
                <a:lnTo>
                  <a:pt x="7383" y="318"/>
                </a:lnTo>
                <a:lnTo>
                  <a:pt x="7384" y="318"/>
                </a:lnTo>
                <a:lnTo>
                  <a:pt x="7385" y="318"/>
                </a:lnTo>
                <a:lnTo>
                  <a:pt x="7385" y="318"/>
                </a:lnTo>
                <a:lnTo>
                  <a:pt x="7386" y="318"/>
                </a:lnTo>
                <a:lnTo>
                  <a:pt x="7387" y="318"/>
                </a:lnTo>
                <a:lnTo>
                  <a:pt x="7388" y="318"/>
                </a:lnTo>
                <a:lnTo>
                  <a:pt x="7389" y="318"/>
                </a:lnTo>
                <a:lnTo>
                  <a:pt x="7390" y="318"/>
                </a:lnTo>
                <a:lnTo>
                  <a:pt x="7391" y="318"/>
                </a:lnTo>
                <a:lnTo>
                  <a:pt x="7392" y="318"/>
                </a:lnTo>
                <a:lnTo>
                  <a:pt x="7393" y="318"/>
                </a:lnTo>
                <a:lnTo>
                  <a:pt x="7394" y="318"/>
                </a:lnTo>
                <a:lnTo>
                  <a:pt x="7395" y="317"/>
                </a:lnTo>
                <a:lnTo>
                  <a:pt x="7396" y="318"/>
                </a:lnTo>
                <a:lnTo>
                  <a:pt x="7397" y="318"/>
                </a:lnTo>
                <a:lnTo>
                  <a:pt x="7398" y="318"/>
                </a:lnTo>
                <a:lnTo>
                  <a:pt x="7399" y="318"/>
                </a:lnTo>
                <a:lnTo>
                  <a:pt x="7399" y="318"/>
                </a:lnTo>
                <a:lnTo>
                  <a:pt x="7400" y="318"/>
                </a:lnTo>
                <a:lnTo>
                  <a:pt x="7401" y="318"/>
                </a:lnTo>
                <a:lnTo>
                  <a:pt x="7402" y="318"/>
                </a:lnTo>
                <a:lnTo>
                  <a:pt x="7403" y="318"/>
                </a:lnTo>
                <a:lnTo>
                  <a:pt x="7404" y="318"/>
                </a:lnTo>
                <a:lnTo>
                  <a:pt x="7405" y="318"/>
                </a:lnTo>
                <a:lnTo>
                  <a:pt x="7406" y="318"/>
                </a:lnTo>
                <a:lnTo>
                  <a:pt x="7407" y="318"/>
                </a:lnTo>
                <a:lnTo>
                  <a:pt x="7408" y="318"/>
                </a:lnTo>
                <a:lnTo>
                  <a:pt x="7409" y="318"/>
                </a:lnTo>
                <a:lnTo>
                  <a:pt x="7410" y="318"/>
                </a:lnTo>
                <a:lnTo>
                  <a:pt x="7411" y="318"/>
                </a:lnTo>
                <a:lnTo>
                  <a:pt x="7412" y="318"/>
                </a:lnTo>
                <a:lnTo>
                  <a:pt x="7413" y="318"/>
                </a:lnTo>
                <a:lnTo>
                  <a:pt x="7413" y="318"/>
                </a:lnTo>
                <a:lnTo>
                  <a:pt x="7414" y="318"/>
                </a:lnTo>
                <a:lnTo>
                  <a:pt x="7415" y="318"/>
                </a:lnTo>
                <a:lnTo>
                  <a:pt x="7416" y="318"/>
                </a:lnTo>
                <a:lnTo>
                  <a:pt x="7417" y="318"/>
                </a:lnTo>
                <a:lnTo>
                  <a:pt x="7418" y="318"/>
                </a:lnTo>
                <a:lnTo>
                  <a:pt x="7419" y="318"/>
                </a:lnTo>
                <a:lnTo>
                  <a:pt x="7420" y="318"/>
                </a:lnTo>
                <a:lnTo>
                  <a:pt x="7421" y="318"/>
                </a:lnTo>
                <a:lnTo>
                  <a:pt x="7422" y="318"/>
                </a:lnTo>
                <a:lnTo>
                  <a:pt x="7423" y="318"/>
                </a:lnTo>
                <a:lnTo>
                  <a:pt x="7424" y="318"/>
                </a:lnTo>
                <a:lnTo>
                  <a:pt x="7425" y="318"/>
                </a:lnTo>
                <a:lnTo>
                  <a:pt x="7426" y="318"/>
                </a:lnTo>
                <a:lnTo>
                  <a:pt x="7427" y="318"/>
                </a:lnTo>
                <a:lnTo>
                  <a:pt x="7428" y="318"/>
                </a:lnTo>
                <a:lnTo>
                  <a:pt x="7428" y="318"/>
                </a:lnTo>
                <a:lnTo>
                  <a:pt x="7429" y="318"/>
                </a:lnTo>
                <a:lnTo>
                  <a:pt x="7430" y="318"/>
                </a:lnTo>
                <a:lnTo>
                  <a:pt x="7431" y="318"/>
                </a:lnTo>
                <a:lnTo>
                  <a:pt x="7432" y="318"/>
                </a:lnTo>
                <a:lnTo>
                  <a:pt x="7433" y="318"/>
                </a:lnTo>
                <a:lnTo>
                  <a:pt x="7434" y="318"/>
                </a:lnTo>
                <a:lnTo>
                  <a:pt x="7435" y="318"/>
                </a:lnTo>
                <a:lnTo>
                  <a:pt x="7436" y="318"/>
                </a:lnTo>
                <a:lnTo>
                  <a:pt x="7437" y="318"/>
                </a:lnTo>
                <a:lnTo>
                  <a:pt x="7438" y="318"/>
                </a:lnTo>
                <a:lnTo>
                  <a:pt x="7439" y="318"/>
                </a:lnTo>
                <a:lnTo>
                  <a:pt x="7440" y="318"/>
                </a:lnTo>
                <a:lnTo>
                  <a:pt x="7441" y="318"/>
                </a:lnTo>
                <a:lnTo>
                  <a:pt x="7442" y="318"/>
                </a:lnTo>
                <a:lnTo>
                  <a:pt x="7442" y="318"/>
                </a:lnTo>
                <a:lnTo>
                  <a:pt x="7443" y="318"/>
                </a:lnTo>
                <a:lnTo>
                  <a:pt x="7444" y="318"/>
                </a:lnTo>
                <a:lnTo>
                  <a:pt x="7445" y="318"/>
                </a:lnTo>
                <a:lnTo>
                  <a:pt x="7446" y="318"/>
                </a:lnTo>
                <a:lnTo>
                  <a:pt x="7447" y="318"/>
                </a:lnTo>
                <a:lnTo>
                  <a:pt x="7448" y="318"/>
                </a:lnTo>
                <a:lnTo>
                  <a:pt x="7449" y="318"/>
                </a:lnTo>
                <a:lnTo>
                  <a:pt x="7450" y="318"/>
                </a:lnTo>
                <a:lnTo>
                  <a:pt x="7451" y="318"/>
                </a:lnTo>
                <a:lnTo>
                  <a:pt x="7452" y="318"/>
                </a:lnTo>
                <a:lnTo>
                  <a:pt x="7453" y="318"/>
                </a:lnTo>
                <a:lnTo>
                  <a:pt x="7454" y="318"/>
                </a:lnTo>
                <a:lnTo>
                  <a:pt x="7455" y="318"/>
                </a:lnTo>
                <a:lnTo>
                  <a:pt x="7456" y="318"/>
                </a:lnTo>
                <a:lnTo>
                  <a:pt x="7456" y="318"/>
                </a:lnTo>
              </a:path>
            </a:pathLst>
          </a:custGeom>
          <a:noFill/>
          <a:ln w="190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Rectangle 25">
            <a:extLst>
              <a:ext uri="{FF2B5EF4-FFF2-40B4-BE49-F238E27FC236}">
                <a16:creationId xmlns:a16="http://schemas.microsoft.com/office/drawing/2014/main" id="{FFC374D5-52B7-4128-ADA5-DB5C433A8FE2}"/>
              </a:ext>
            </a:extLst>
          </p:cNvPr>
          <p:cNvSpPr>
            <a:spLocks noChangeArrowheads="1"/>
          </p:cNvSpPr>
          <p:nvPr/>
        </p:nvSpPr>
        <p:spPr bwMode="auto">
          <a:xfrm>
            <a:off x="6663551" y="4600454"/>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a:t>
            </a:r>
            <a:endParaRPr kumimoji="0" lang="en-US" altLang="en-US" sz="2800" b="0" i="0" u="none" strike="noStrike" cap="none" normalizeH="0" baseline="0">
              <a:ln>
                <a:noFill/>
              </a:ln>
              <a:solidFill>
                <a:schemeClr val="tx1"/>
              </a:solidFill>
              <a:effectLst/>
              <a:latin typeface="Arial" panose="020B0604020202020204" pitchFamily="34" charset="0"/>
            </a:endParaRPr>
          </a:p>
        </p:txBody>
      </p:sp>
      <p:cxnSp>
        <p:nvCxnSpPr>
          <p:cNvPr id="79" name="Straight Arrow Connector 78">
            <a:extLst>
              <a:ext uri="{FF2B5EF4-FFF2-40B4-BE49-F238E27FC236}">
                <a16:creationId xmlns:a16="http://schemas.microsoft.com/office/drawing/2014/main" id="{16A96650-D04F-4D2E-A155-4E43C4BA74B9}"/>
              </a:ext>
            </a:extLst>
          </p:cNvPr>
          <p:cNvCxnSpPr/>
          <p:nvPr/>
        </p:nvCxnSpPr>
        <p:spPr>
          <a:xfrm>
            <a:off x="5767244" y="2925427"/>
            <a:ext cx="679450" cy="1960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B28B4A7-F0B9-4B07-9EBB-B60D2072B6E3}"/>
              </a:ext>
            </a:extLst>
          </p:cNvPr>
          <p:cNvCxnSpPr>
            <a:cxnSpLocks/>
          </p:cNvCxnSpPr>
          <p:nvPr/>
        </p:nvCxnSpPr>
        <p:spPr>
          <a:xfrm flipV="1">
            <a:off x="6248213" y="4746968"/>
            <a:ext cx="355217" cy="243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F53D02F5-C8CD-4F4F-9F1D-7B105B19E918}"/>
              </a:ext>
            </a:extLst>
          </p:cNvPr>
          <p:cNvSpPr txBox="1"/>
          <p:nvPr/>
        </p:nvSpPr>
        <p:spPr>
          <a:xfrm>
            <a:off x="10193744" y="2866302"/>
            <a:ext cx="1411924" cy="461665"/>
          </a:xfrm>
          <a:prstGeom prst="rect">
            <a:avLst/>
          </a:prstGeom>
          <a:noFill/>
        </p:spPr>
        <p:txBody>
          <a:bodyPr wrap="square">
            <a:spAutoFit/>
          </a:bodyPr>
          <a:lstStyle/>
          <a:p>
            <a:r>
              <a:rPr lang="en-US" sz="1200" dirty="0">
                <a:solidFill>
                  <a:schemeClr val="bg1">
                    <a:lumMod val="65000"/>
                  </a:schemeClr>
                </a:solidFill>
              </a:rPr>
              <a:t>Blank regions are undefined</a:t>
            </a:r>
          </a:p>
        </p:txBody>
      </p:sp>
      <p:pic>
        <p:nvPicPr>
          <p:cNvPr id="85" name="Picture 2" descr="a close up of a graph">
            <a:extLst>
              <a:ext uri="{FF2B5EF4-FFF2-40B4-BE49-F238E27FC236}">
                <a16:creationId xmlns:a16="http://schemas.microsoft.com/office/drawing/2014/main" id="{2ECB8F2E-4131-42E4-85C6-1E90050D11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970" t="46055" r="-7970" b="48005"/>
          <a:stretch/>
        </p:blipFill>
        <p:spPr bwMode="auto">
          <a:xfrm>
            <a:off x="6690865" y="4887691"/>
            <a:ext cx="5937250" cy="236335"/>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a:extLst>
              <a:ext uri="{FF2B5EF4-FFF2-40B4-BE49-F238E27FC236}">
                <a16:creationId xmlns:a16="http://schemas.microsoft.com/office/drawing/2014/main" id="{E1B5DFD6-F3C9-4C68-A3B0-E99C2FB54C09}"/>
              </a:ext>
            </a:extLst>
          </p:cNvPr>
          <p:cNvSpPr txBox="1"/>
          <p:nvPr/>
        </p:nvSpPr>
        <p:spPr>
          <a:xfrm>
            <a:off x="10143516" y="4279912"/>
            <a:ext cx="1411924" cy="276999"/>
          </a:xfrm>
          <a:prstGeom prst="rect">
            <a:avLst/>
          </a:prstGeom>
          <a:noFill/>
        </p:spPr>
        <p:txBody>
          <a:bodyPr wrap="square">
            <a:spAutoFit/>
          </a:bodyPr>
          <a:lstStyle/>
          <a:p>
            <a:r>
              <a:rPr lang="en-US" sz="1200" dirty="0">
                <a:solidFill>
                  <a:schemeClr val="bg1">
                    <a:lumMod val="65000"/>
                  </a:schemeClr>
                </a:solidFill>
              </a:rPr>
              <a:t>Problem solved!</a:t>
            </a:r>
          </a:p>
        </p:txBody>
      </p:sp>
    </p:spTree>
    <p:extLst>
      <p:ext uri="{BB962C8B-B14F-4D97-AF65-F5344CB8AC3E}">
        <p14:creationId xmlns:p14="http://schemas.microsoft.com/office/powerpoint/2010/main" val="3297635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0" name="Rectangle 106">
            <a:extLst>
              <a:ext uri="{FF2B5EF4-FFF2-40B4-BE49-F238E27FC236}">
                <a16:creationId xmlns:a16="http://schemas.microsoft.com/office/drawing/2014/main" id="{01DDE72A-A9D9-4DAA-B2B9-1807F185EC0C}"/>
              </a:ext>
            </a:extLst>
          </p:cNvPr>
          <p:cNvSpPr>
            <a:spLocks noChangeArrowheads="1"/>
          </p:cNvSpPr>
          <p:nvPr/>
        </p:nvSpPr>
        <p:spPr bwMode="auto">
          <a:xfrm>
            <a:off x="7905750" y="171450"/>
            <a:ext cx="4062413" cy="5958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1" name="Line 107">
            <a:extLst>
              <a:ext uri="{FF2B5EF4-FFF2-40B4-BE49-F238E27FC236}">
                <a16:creationId xmlns:a16="http://schemas.microsoft.com/office/drawing/2014/main" id="{120AE218-2C50-4EFE-8D36-8456686CE5F8}"/>
              </a:ext>
            </a:extLst>
          </p:cNvPr>
          <p:cNvSpPr>
            <a:spLocks noChangeShapeType="1"/>
          </p:cNvSpPr>
          <p:nvPr/>
        </p:nvSpPr>
        <p:spPr bwMode="auto">
          <a:xfrm>
            <a:off x="7905750" y="767326"/>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2" name="Line 108">
            <a:extLst>
              <a:ext uri="{FF2B5EF4-FFF2-40B4-BE49-F238E27FC236}">
                <a16:creationId xmlns:a16="http://schemas.microsoft.com/office/drawing/2014/main" id="{824EAEAD-1B01-4DBD-98D9-3A612FF58C6B}"/>
              </a:ext>
            </a:extLst>
          </p:cNvPr>
          <p:cNvSpPr>
            <a:spLocks noChangeShapeType="1"/>
          </p:cNvSpPr>
          <p:nvPr/>
        </p:nvSpPr>
        <p:spPr bwMode="auto">
          <a:xfrm flipV="1">
            <a:off x="7905750"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3" name="Line 109">
            <a:extLst>
              <a:ext uri="{FF2B5EF4-FFF2-40B4-BE49-F238E27FC236}">
                <a16:creationId xmlns:a16="http://schemas.microsoft.com/office/drawing/2014/main" id="{C8E74C6A-E46B-4572-8D23-49721DAD7339}"/>
              </a:ext>
            </a:extLst>
          </p:cNvPr>
          <p:cNvSpPr>
            <a:spLocks noChangeShapeType="1"/>
          </p:cNvSpPr>
          <p:nvPr/>
        </p:nvSpPr>
        <p:spPr bwMode="auto">
          <a:xfrm flipV="1">
            <a:off x="11968162" y="739759"/>
            <a:ext cx="0" cy="2756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4" name="Rectangle 110">
            <a:extLst>
              <a:ext uri="{FF2B5EF4-FFF2-40B4-BE49-F238E27FC236}">
                <a16:creationId xmlns:a16="http://schemas.microsoft.com/office/drawing/2014/main" id="{62FD4EBE-78F2-48C8-A413-D1EAB6CBAC75}"/>
              </a:ext>
            </a:extLst>
          </p:cNvPr>
          <p:cNvSpPr>
            <a:spLocks noChangeArrowheads="1"/>
          </p:cNvSpPr>
          <p:nvPr/>
        </p:nvSpPr>
        <p:spPr bwMode="auto">
          <a:xfrm>
            <a:off x="7885112" y="791713"/>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5" name="Rectangle 111">
            <a:extLst>
              <a:ext uri="{FF2B5EF4-FFF2-40B4-BE49-F238E27FC236}">
                <a16:creationId xmlns:a16="http://schemas.microsoft.com/office/drawing/2014/main" id="{50C51BE6-EDBE-4C0D-A6F8-53B9114F3C04}"/>
              </a:ext>
            </a:extLst>
          </p:cNvPr>
          <p:cNvSpPr>
            <a:spLocks noChangeArrowheads="1"/>
          </p:cNvSpPr>
          <p:nvPr/>
        </p:nvSpPr>
        <p:spPr bwMode="auto">
          <a:xfrm>
            <a:off x="11887200" y="791713"/>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8" name="Line 112">
            <a:extLst>
              <a:ext uri="{FF2B5EF4-FFF2-40B4-BE49-F238E27FC236}">
                <a16:creationId xmlns:a16="http://schemas.microsoft.com/office/drawing/2014/main" id="{07D9D40F-7038-4B39-89CF-337EF7CBD798}"/>
              </a:ext>
            </a:extLst>
          </p:cNvPr>
          <p:cNvSpPr>
            <a:spLocks noChangeShapeType="1"/>
          </p:cNvSpPr>
          <p:nvPr/>
        </p:nvSpPr>
        <p:spPr bwMode="auto">
          <a:xfrm flipV="1">
            <a:off x="7905750" y="171450"/>
            <a:ext cx="0" cy="595876"/>
          </a:xfrm>
          <a:prstGeom prst="line">
            <a:avLst/>
          </a:prstGeom>
          <a:noFill/>
          <a:ln w="4763"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9" name="Freeform 113">
            <a:extLst>
              <a:ext uri="{FF2B5EF4-FFF2-40B4-BE49-F238E27FC236}">
                <a16:creationId xmlns:a16="http://schemas.microsoft.com/office/drawing/2014/main" id="{1EA77F3D-ECFD-4534-A993-363E2B4FEA3E}"/>
              </a:ext>
            </a:extLst>
          </p:cNvPr>
          <p:cNvSpPr>
            <a:spLocks/>
          </p:cNvSpPr>
          <p:nvPr/>
        </p:nvSpPr>
        <p:spPr bwMode="auto">
          <a:xfrm>
            <a:off x="7905750" y="197957"/>
            <a:ext cx="4062413" cy="541802"/>
          </a:xfrm>
          <a:custGeom>
            <a:avLst/>
            <a:gdLst>
              <a:gd name="T0" fmla="*/ 40 w 2559"/>
              <a:gd name="T1" fmla="*/ 330 h 511"/>
              <a:gd name="T2" fmla="*/ 80 w 2559"/>
              <a:gd name="T3" fmla="*/ 359 h 511"/>
              <a:gd name="T4" fmla="*/ 121 w 2559"/>
              <a:gd name="T5" fmla="*/ 359 h 511"/>
              <a:gd name="T6" fmla="*/ 161 w 2559"/>
              <a:gd name="T7" fmla="*/ 315 h 511"/>
              <a:gd name="T8" fmla="*/ 202 w 2559"/>
              <a:gd name="T9" fmla="*/ 354 h 511"/>
              <a:gd name="T10" fmla="*/ 242 w 2559"/>
              <a:gd name="T11" fmla="*/ 355 h 511"/>
              <a:gd name="T12" fmla="*/ 283 w 2559"/>
              <a:gd name="T13" fmla="*/ 352 h 511"/>
              <a:gd name="T14" fmla="*/ 323 w 2559"/>
              <a:gd name="T15" fmla="*/ 358 h 511"/>
              <a:gd name="T16" fmla="*/ 364 w 2559"/>
              <a:gd name="T17" fmla="*/ 359 h 511"/>
              <a:gd name="T18" fmla="*/ 404 w 2559"/>
              <a:gd name="T19" fmla="*/ 352 h 511"/>
              <a:gd name="T20" fmla="*/ 444 w 2559"/>
              <a:gd name="T21" fmla="*/ 353 h 511"/>
              <a:gd name="T22" fmla="*/ 485 w 2559"/>
              <a:gd name="T23" fmla="*/ 362 h 511"/>
              <a:gd name="T24" fmla="*/ 525 w 2559"/>
              <a:gd name="T25" fmla="*/ 360 h 511"/>
              <a:gd name="T26" fmla="*/ 566 w 2559"/>
              <a:gd name="T27" fmla="*/ 298 h 511"/>
              <a:gd name="T28" fmla="*/ 606 w 2559"/>
              <a:gd name="T29" fmla="*/ 355 h 511"/>
              <a:gd name="T30" fmla="*/ 647 w 2559"/>
              <a:gd name="T31" fmla="*/ 342 h 511"/>
              <a:gd name="T32" fmla="*/ 687 w 2559"/>
              <a:gd name="T33" fmla="*/ 339 h 511"/>
              <a:gd name="T34" fmla="*/ 727 w 2559"/>
              <a:gd name="T35" fmla="*/ 354 h 511"/>
              <a:gd name="T36" fmla="*/ 768 w 2559"/>
              <a:gd name="T37" fmla="*/ 353 h 511"/>
              <a:gd name="T38" fmla="*/ 808 w 2559"/>
              <a:gd name="T39" fmla="*/ 355 h 511"/>
              <a:gd name="T40" fmla="*/ 849 w 2559"/>
              <a:gd name="T41" fmla="*/ 362 h 511"/>
              <a:gd name="T42" fmla="*/ 889 w 2559"/>
              <a:gd name="T43" fmla="*/ 362 h 511"/>
              <a:gd name="T44" fmla="*/ 930 w 2559"/>
              <a:gd name="T45" fmla="*/ 352 h 511"/>
              <a:gd name="T46" fmla="*/ 970 w 2559"/>
              <a:gd name="T47" fmla="*/ 359 h 511"/>
              <a:gd name="T48" fmla="*/ 1010 w 2559"/>
              <a:gd name="T49" fmla="*/ 362 h 511"/>
              <a:gd name="T50" fmla="*/ 1051 w 2559"/>
              <a:gd name="T51" fmla="*/ 368 h 511"/>
              <a:gd name="T52" fmla="*/ 1091 w 2559"/>
              <a:gd name="T53" fmla="*/ 330 h 511"/>
              <a:gd name="T54" fmla="*/ 1132 w 2559"/>
              <a:gd name="T55" fmla="*/ 365 h 511"/>
              <a:gd name="T56" fmla="*/ 1172 w 2559"/>
              <a:gd name="T57" fmla="*/ 362 h 511"/>
              <a:gd name="T58" fmla="*/ 1213 w 2559"/>
              <a:gd name="T59" fmla="*/ 310 h 511"/>
              <a:gd name="T60" fmla="*/ 1253 w 2559"/>
              <a:gd name="T61" fmla="*/ 349 h 511"/>
              <a:gd name="T62" fmla="*/ 1294 w 2559"/>
              <a:gd name="T63" fmla="*/ 347 h 511"/>
              <a:gd name="T64" fmla="*/ 1334 w 2559"/>
              <a:gd name="T65" fmla="*/ 345 h 511"/>
              <a:gd name="T66" fmla="*/ 1375 w 2559"/>
              <a:gd name="T67" fmla="*/ 349 h 511"/>
              <a:gd name="T68" fmla="*/ 1415 w 2559"/>
              <a:gd name="T69" fmla="*/ 347 h 511"/>
              <a:gd name="T70" fmla="*/ 1455 w 2559"/>
              <a:gd name="T71" fmla="*/ 353 h 511"/>
              <a:gd name="T72" fmla="*/ 1496 w 2559"/>
              <a:gd name="T73" fmla="*/ 352 h 511"/>
              <a:gd name="T74" fmla="*/ 1536 w 2559"/>
              <a:gd name="T75" fmla="*/ 358 h 511"/>
              <a:gd name="T76" fmla="*/ 1577 w 2559"/>
              <a:gd name="T77" fmla="*/ 349 h 511"/>
              <a:gd name="T78" fmla="*/ 1617 w 2559"/>
              <a:gd name="T79" fmla="*/ 358 h 511"/>
              <a:gd name="T80" fmla="*/ 1658 w 2559"/>
              <a:gd name="T81" fmla="*/ 362 h 511"/>
              <a:gd name="T82" fmla="*/ 1698 w 2559"/>
              <a:gd name="T83" fmla="*/ 351 h 511"/>
              <a:gd name="T84" fmla="*/ 1738 w 2559"/>
              <a:gd name="T85" fmla="*/ 354 h 511"/>
              <a:gd name="T86" fmla="*/ 1779 w 2559"/>
              <a:gd name="T87" fmla="*/ 359 h 511"/>
              <a:gd name="T88" fmla="*/ 1819 w 2559"/>
              <a:gd name="T89" fmla="*/ 358 h 511"/>
              <a:gd name="T90" fmla="*/ 1860 w 2559"/>
              <a:gd name="T91" fmla="*/ 314 h 511"/>
              <a:gd name="T92" fmla="*/ 1900 w 2559"/>
              <a:gd name="T93" fmla="*/ 356 h 511"/>
              <a:gd name="T94" fmla="*/ 1941 w 2559"/>
              <a:gd name="T95" fmla="*/ 351 h 511"/>
              <a:gd name="T96" fmla="*/ 1981 w 2559"/>
              <a:gd name="T97" fmla="*/ 325 h 511"/>
              <a:gd name="T98" fmla="*/ 2021 w 2559"/>
              <a:gd name="T99" fmla="*/ 358 h 511"/>
              <a:gd name="T100" fmla="*/ 2062 w 2559"/>
              <a:gd name="T101" fmla="*/ 353 h 511"/>
              <a:gd name="T102" fmla="*/ 2102 w 2559"/>
              <a:gd name="T103" fmla="*/ 352 h 511"/>
              <a:gd name="T104" fmla="*/ 2143 w 2559"/>
              <a:gd name="T105" fmla="*/ 359 h 511"/>
              <a:gd name="T106" fmla="*/ 2183 w 2559"/>
              <a:gd name="T107" fmla="*/ 353 h 511"/>
              <a:gd name="T108" fmla="*/ 2224 w 2559"/>
              <a:gd name="T109" fmla="*/ 350 h 511"/>
              <a:gd name="T110" fmla="*/ 2264 w 2559"/>
              <a:gd name="T111" fmla="*/ 366 h 511"/>
              <a:gd name="T112" fmla="*/ 2305 w 2559"/>
              <a:gd name="T113" fmla="*/ 362 h 511"/>
              <a:gd name="T114" fmla="*/ 2345 w 2559"/>
              <a:gd name="T115" fmla="*/ 362 h 511"/>
              <a:gd name="T116" fmla="*/ 2386 w 2559"/>
              <a:gd name="T117" fmla="*/ 359 h 511"/>
              <a:gd name="T118" fmla="*/ 2426 w 2559"/>
              <a:gd name="T119" fmla="*/ 360 h 511"/>
              <a:gd name="T120" fmla="*/ 2466 w 2559"/>
              <a:gd name="T121" fmla="*/ 354 h 511"/>
              <a:gd name="T122" fmla="*/ 2507 w 2559"/>
              <a:gd name="T123" fmla="*/ 353 h 511"/>
              <a:gd name="T124" fmla="*/ 2547 w 2559"/>
              <a:gd name="T125" fmla="*/ 358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9" h="511">
                <a:moveTo>
                  <a:pt x="0" y="357"/>
                </a:moveTo>
                <a:lnTo>
                  <a:pt x="1" y="330"/>
                </a:lnTo>
                <a:lnTo>
                  <a:pt x="1" y="276"/>
                </a:lnTo>
                <a:lnTo>
                  <a:pt x="2" y="200"/>
                </a:lnTo>
                <a:lnTo>
                  <a:pt x="2" y="115"/>
                </a:lnTo>
                <a:lnTo>
                  <a:pt x="3" y="44"/>
                </a:lnTo>
                <a:lnTo>
                  <a:pt x="3" y="17"/>
                </a:lnTo>
                <a:lnTo>
                  <a:pt x="4" y="40"/>
                </a:lnTo>
                <a:lnTo>
                  <a:pt x="4" y="108"/>
                </a:lnTo>
                <a:lnTo>
                  <a:pt x="5" y="190"/>
                </a:lnTo>
                <a:lnTo>
                  <a:pt x="5" y="267"/>
                </a:lnTo>
                <a:lnTo>
                  <a:pt x="6" y="322"/>
                </a:lnTo>
                <a:lnTo>
                  <a:pt x="6" y="346"/>
                </a:lnTo>
                <a:lnTo>
                  <a:pt x="7" y="349"/>
                </a:lnTo>
                <a:lnTo>
                  <a:pt x="7" y="348"/>
                </a:lnTo>
                <a:lnTo>
                  <a:pt x="8" y="347"/>
                </a:lnTo>
                <a:lnTo>
                  <a:pt x="8" y="351"/>
                </a:lnTo>
                <a:lnTo>
                  <a:pt x="9" y="355"/>
                </a:lnTo>
                <a:lnTo>
                  <a:pt x="9" y="359"/>
                </a:lnTo>
                <a:lnTo>
                  <a:pt x="10" y="358"/>
                </a:lnTo>
                <a:lnTo>
                  <a:pt x="10" y="359"/>
                </a:lnTo>
                <a:lnTo>
                  <a:pt x="11" y="359"/>
                </a:lnTo>
                <a:lnTo>
                  <a:pt x="11" y="358"/>
                </a:lnTo>
                <a:lnTo>
                  <a:pt x="12" y="359"/>
                </a:lnTo>
                <a:lnTo>
                  <a:pt x="12" y="359"/>
                </a:lnTo>
                <a:lnTo>
                  <a:pt x="13" y="358"/>
                </a:lnTo>
                <a:lnTo>
                  <a:pt x="13" y="359"/>
                </a:lnTo>
                <a:lnTo>
                  <a:pt x="14" y="359"/>
                </a:lnTo>
                <a:lnTo>
                  <a:pt x="14" y="360"/>
                </a:lnTo>
                <a:lnTo>
                  <a:pt x="15" y="358"/>
                </a:lnTo>
                <a:lnTo>
                  <a:pt x="15" y="355"/>
                </a:lnTo>
                <a:lnTo>
                  <a:pt x="16" y="355"/>
                </a:lnTo>
                <a:lnTo>
                  <a:pt x="16" y="354"/>
                </a:lnTo>
                <a:lnTo>
                  <a:pt x="17" y="355"/>
                </a:lnTo>
                <a:lnTo>
                  <a:pt x="17" y="359"/>
                </a:lnTo>
                <a:lnTo>
                  <a:pt x="18" y="355"/>
                </a:lnTo>
                <a:lnTo>
                  <a:pt x="18" y="356"/>
                </a:lnTo>
                <a:lnTo>
                  <a:pt x="19" y="357"/>
                </a:lnTo>
                <a:lnTo>
                  <a:pt x="20" y="357"/>
                </a:lnTo>
                <a:lnTo>
                  <a:pt x="20" y="358"/>
                </a:lnTo>
                <a:lnTo>
                  <a:pt x="20" y="353"/>
                </a:lnTo>
                <a:lnTo>
                  <a:pt x="21" y="353"/>
                </a:lnTo>
                <a:lnTo>
                  <a:pt x="21" y="352"/>
                </a:lnTo>
                <a:lnTo>
                  <a:pt x="22" y="352"/>
                </a:lnTo>
                <a:lnTo>
                  <a:pt x="23" y="353"/>
                </a:lnTo>
                <a:lnTo>
                  <a:pt x="23" y="351"/>
                </a:lnTo>
                <a:lnTo>
                  <a:pt x="24" y="351"/>
                </a:lnTo>
                <a:lnTo>
                  <a:pt x="24" y="351"/>
                </a:lnTo>
                <a:lnTo>
                  <a:pt x="25" y="349"/>
                </a:lnTo>
                <a:lnTo>
                  <a:pt x="25" y="346"/>
                </a:lnTo>
                <a:lnTo>
                  <a:pt x="26" y="342"/>
                </a:lnTo>
                <a:lnTo>
                  <a:pt x="26" y="340"/>
                </a:lnTo>
                <a:lnTo>
                  <a:pt x="27" y="339"/>
                </a:lnTo>
                <a:lnTo>
                  <a:pt x="27" y="336"/>
                </a:lnTo>
                <a:lnTo>
                  <a:pt x="28" y="335"/>
                </a:lnTo>
                <a:lnTo>
                  <a:pt x="28" y="330"/>
                </a:lnTo>
                <a:lnTo>
                  <a:pt x="29" y="328"/>
                </a:lnTo>
                <a:lnTo>
                  <a:pt x="29" y="326"/>
                </a:lnTo>
                <a:lnTo>
                  <a:pt x="30" y="322"/>
                </a:lnTo>
                <a:lnTo>
                  <a:pt x="30" y="317"/>
                </a:lnTo>
                <a:lnTo>
                  <a:pt x="31" y="313"/>
                </a:lnTo>
                <a:lnTo>
                  <a:pt x="31" y="310"/>
                </a:lnTo>
                <a:lnTo>
                  <a:pt x="32" y="306"/>
                </a:lnTo>
                <a:lnTo>
                  <a:pt x="32" y="302"/>
                </a:lnTo>
                <a:lnTo>
                  <a:pt x="33" y="301"/>
                </a:lnTo>
                <a:lnTo>
                  <a:pt x="33" y="299"/>
                </a:lnTo>
                <a:lnTo>
                  <a:pt x="34" y="299"/>
                </a:lnTo>
                <a:lnTo>
                  <a:pt x="34" y="296"/>
                </a:lnTo>
                <a:lnTo>
                  <a:pt x="35" y="293"/>
                </a:lnTo>
                <a:lnTo>
                  <a:pt x="35" y="291"/>
                </a:lnTo>
                <a:lnTo>
                  <a:pt x="36" y="293"/>
                </a:lnTo>
                <a:lnTo>
                  <a:pt x="36" y="296"/>
                </a:lnTo>
                <a:lnTo>
                  <a:pt x="37" y="301"/>
                </a:lnTo>
                <a:lnTo>
                  <a:pt x="37" y="303"/>
                </a:lnTo>
                <a:lnTo>
                  <a:pt x="38" y="312"/>
                </a:lnTo>
                <a:lnTo>
                  <a:pt x="38" y="317"/>
                </a:lnTo>
                <a:lnTo>
                  <a:pt x="39" y="322"/>
                </a:lnTo>
                <a:lnTo>
                  <a:pt x="39" y="327"/>
                </a:lnTo>
                <a:lnTo>
                  <a:pt x="40" y="330"/>
                </a:lnTo>
                <a:lnTo>
                  <a:pt x="41" y="334"/>
                </a:lnTo>
                <a:lnTo>
                  <a:pt x="41" y="336"/>
                </a:lnTo>
                <a:lnTo>
                  <a:pt x="42" y="343"/>
                </a:lnTo>
                <a:lnTo>
                  <a:pt x="42" y="345"/>
                </a:lnTo>
                <a:lnTo>
                  <a:pt x="42" y="347"/>
                </a:lnTo>
                <a:lnTo>
                  <a:pt x="43" y="349"/>
                </a:lnTo>
                <a:lnTo>
                  <a:pt x="44" y="351"/>
                </a:lnTo>
                <a:lnTo>
                  <a:pt x="44" y="354"/>
                </a:lnTo>
                <a:lnTo>
                  <a:pt x="45" y="355"/>
                </a:lnTo>
                <a:lnTo>
                  <a:pt x="45" y="353"/>
                </a:lnTo>
                <a:lnTo>
                  <a:pt x="46" y="353"/>
                </a:lnTo>
                <a:lnTo>
                  <a:pt x="46" y="353"/>
                </a:lnTo>
                <a:lnTo>
                  <a:pt x="47" y="356"/>
                </a:lnTo>
                <a:lnTo>
                  <a:pt x="47" y="355"/>
                </a:lnTo>
                <a:lnTo>
                  <a:pt x="48" y="356"/>
                </a:lnTo>
                <a:lnTo>
                  <a:pt x="48" y="357"/>
                </a:lnTo>
                <a:lnTo>
                  <a:pt x="49" y="356"/>
                </a:lnTo>
                <a:lnTo>
                  <a:pt x="49" y="356"/>
                </a:lnTo>
                <a:lnTo>
                  <a:pt x="50" y="358"/>
                </a:lnTo>
                <a:lnTo>
                  <a:pt x="50" y="356"/>
                </a:lnTo>
                <a:lnTo>
                  <a:pt x="51" y="355"/>
                </a:lnTo>
                <a:lnTo>
                  <a:pt x="51" y="357"/>
                </a:lnTo>
                <a:lnTo>
                  <a:pt x="52" y="357"/>
                </a:lnTo>
                <a:lnTo>
                  <a:pt x="52" y="359"/>
                </a:lnTo>
                <a:lnTo>
                  <a:pt x="53" y="359"/>
                </a:lnTo>
                <a:lnTo>
                  <a:pt x="53" y="359"/>
                </a:lnTo>
                <a:lnTo>
                  <a:pt x="54" y="358"/>
                </a:lnTo>
                <a:lnTo>
                  <a:pt x="54" y="357"/>
                </a:lnTo>
                <a:lnTo>
                  <a:pt x="55" y="356"/>
                </a:lnTo>
                <a:lnTo>
                  <a:pt x="55" y="358"/>
                </a:lnTo>
                <a:lnTo>
                  <a:pt x="56" y="357"/>
                </a:lnTo>
                <a:lnTo>
                  <a:pt x="56" y="359"/>
                </a:lnTo>
                <a:lnTo>
                  <a:pt x="57" y="362"/>
                </a:lnTo>
                <a:lnTo>
                  <a:pt x="57" y="363"/>
                </a:lnTo>
                <a:lnTo>
                  <a:pt x="58" y="362"/>
                </a:lnTo>
                <a:lnTo>
                  <a:pt x="58" y="360"/>
                </a:lnTo>
                <a:lnTo>
                  <a:pt x="59" y="360"/>
                </a:lnTo>
                <a:lnTo>
                  <a:pt x="59" y="361"/>
                </a:lnTo>
                <a:lnTo>
                  <a:pt x="60" y="362"/>
                </a:lnTo>
                <a:lnTo>
                  <a:pt x="60" y="361"/>
                </a:lnTo>
                <a:lnTo>
                  <a:pt x="61" y="360"/>
                </a:lnTo>
                <a:lnTo>
                  <a:pt x="61" y="361"/>
                </a:lnTo>
                <a:lnTo>
                  <a:pt x="62" y="362"/>
                </a:lnTo>
                <a:lnTo>
                  <a:pt x="63" y="362"/>
                </a:lnTo>
                <a:lnTo>
                  <a:pt x="63" y="365"/>
                </a:lnTo>
                <a:lnTo>
                  <a:pt x="63" y="361"/>
                </a:lnTo>
                <a:lnTo>
                  <a:pt x="64" y="360"/>
                </a:lnTo>
                <a:lnTo>
                  <a:pt x="64" y="359"/>
                </a:lnTo>
                <a:lnTo>
                  <a:pt x="65" y="359"/>
                </a:lnTo>
                <a:lnTo>
                  <a:pt x="66" y="362"/>
                </a:lnTo>
                <a:lnTo>
                  <a:pt x="66" y="359"/>
                </a:lnTo>
                <a:lnTo>
                  <a:pt x="67" y="359"/>
                </a:lnTo>
                <a:lnTo>
                  <a:pt x="67" y="359"/>
                </a:lnTo>
                <a:lnTo>
                  <a:pt x="68" y="359"/>
                </a:lnTo>
                <a:lnTo>
                  <a:pt x="68" y="359"/>
                </a:lnTo>
                <a:lnTo>
                  <a:pt x="69" y="358"/>
                </a:lnTo>
                <a:lnTo>
                  <a:pt x="69" y="358"/>
                </a:lnTo>
                <a:lnTo>
                  <a:pt x="70" y="356"/>
                </a:lnTo>
                <a:lnTo>
                  <a:pt x="70" y="358"/>
                </a:lnTo>
                <a:lnTo>
                  <a:pt x="71" y="358"/>
                </a:lnTo>
                <a:lnTo>
                  <a:pt x="71" y="356"/>
                </a:lnTo>
                <a:lnTo>
                  <a:pt x="72" y="356"/>
                </a:lnTo>
                <a:lnTo>
                  <a:pt x="72" y="358"/>
                </a:lnTo>
                <a:lnTo>
                  <a:pt x="73" y="359"/>
                </a:lnTo>
                <a:lnTo>
                  <a:pt x="73" y="358"/>
                </a:lnTo>
                <a:lnTo>
                  <a:pt x="74" y="358"/>
                </a:lnTo>
                <a:lnTo>
                  <a:pt x="74" y="357"/>
                </a:lnTo>
                <a:lnTo>
                  <a:pt x="75" y="356"/>
                </a:lnTo>
                <a:lnTo>
                  <a:pt x="75" y="358"/>
                </a:lnTo>
                <a:lnTo>
                  <a:pt x="76" y="359"/>
                </a:lnTo>
                <a:lnTo>
                  <a:pt x="76" y="359"/>
                </a:lnTo>
                <a:lnTo>
                  <a:pt x="77" y="359"/>
                </a:lnTo>
                <a:lnTo>
                  <a:pt x="77" y="358"/>
                </a:lnTo>
                <a:lnTo>
                  <a:pt x="78" y="359"/>
                </a:lnTo>
                <a:lnTo>
                  <a:pt x="78" y="359"/>
                </a:lnTo>
                <a:lnTo>
                  <a:pt x="79" y="362"/>
                </a:lnTo>
                <a:lnTo>
                  <a:pt x="79" y="362"/>
                </a:lnTo>
                <a:lnTo>
                  <a:pt x="80" y="361"/>
                </a:lnTo>
                <a:lnTo>
                  <a:pt x="80" y="359"/>
                </a:lnTo>
                <a:lnTo>
                  <a:pt x="81" y="358"/>
                </a:lnTo>
                <a:lnTo>
                  <a:pt x="81" y="359"/>
                </a:lnTo>
                <a:lnTo>
                  <a:pt x="82" y="360"/>
                </a:lnTo>
                <a:lnTo>
                  <a:pt x="82" y="362"/>
                </a:lnTo>
                <a:lnTo>
                  <a:pt x="83" y="361"/>
                </a:lnTo>
                <a:lnTo>
                  <a:pt x="84" y="360"/>
                </a:lnTo>
                <a:lnTo>
                  <a:pt x="84" y="361"/>
                </a:lnTo>
                <a:lnTo>
                  <a:pt x="85" y="365"/>
                </a:lnTo>
                <a:lnTo>
                  <a:pt x="85" y="364"/>
                </a:lnTo>
                <a:lnTo>
                  <a:pt x="85" y="362"/>
                </a:lnTo>
                <a:lnTo>
                  <a:pt x="86" y="361"/>
                </a:lnTo>
                <a:lnTo>
                  <a:pt x="87" y="361"/>
                </a:lnTo>
                <a:lnTo>
                  <a:pt x="87" y="364"/>
                </a:lnTo>
                <a:lnTo>
                  <a:pt x="88" y="362"/>
                </a:lnTo>
                <a:lnTo>
                  <a:pt x="88" y="362"/>
                </a:lnTo>
                <a:lnTo>
                  <a:pt x="89" y="362"/>
                </a:lnTo>
                <a:lnTo>
                  <a:pt x="89" y="362"/>
                </a:lnTo>
                <a:lnTo>
                  <a:pt x="90" y="362"/>
                </a:lnTo>
                <a:lnTo>
                  <a:pt x="90" y="362"/>
                </a:lnTo>
                <a:lnTo>
                  <a:pt x="91" y="362"/>
                </a:lnTo>
                <a:lnTo>
                  <a:pt x="91" y="362"/>
                </a:lnTo>
                <a:lnTo>
                  <a:pt x="92" y="359"/>
                </a:lnTo>
                <a:lnTo>
                  <a:pt x="92" y="359"/>
                </a:lnTo>
                <a:lnTo>
                  <a:pt x="93" y="359"/>
                </a:lnTo>
                <a:lnTo>
                  <a:pt x="93" y="361"/>
                </a:lnTo>
                <a:lnTo>
                  <a:pt x="94" y="359"/>
                </a:lnTo>
                <a:lnTo>
                  <a:pt x="94" y="359"/>
                </a:lnTo>
                <a:lnTo>
                  <a:pt x="95" y="359"/>
                </a:lnTo>
                <a:lnTo>
                  <a:pt x="95" y="361"/>
                </a:lnTo>
                <a:lnTo>
                  <a:pt x="96" y="360"/>
                </a:lnTo>
                <a:lnTo>
                  <a:pt x="96" y="360"/>
                </a:lnTo>
                <a:lnTo>
                  <a:pt x="97" y="361"/>
                </a:lnTo>
                <a:lnTo>
                  <a:pt x="97" y="362"/>
                </a:lnTo>
                <a:lnTo>
                  <a:pt x="98" y="362"/>
                </a:lnTo>
                <a:lnTo>
                  <a:pt x="98" y="361"/>
                </a:lnTo>
                <a:lnTo>
                  <a:pt x="99" y="358"/>
                </a:lnTo>
                <a:lnTo>
                  <a:pt x="99" y="359"/>
                </a:lnTo>
                <a:lnTo>
                  <a:pt x="100" y="359"/>
                </a:lnTo>
                <a:lnTo>
                  <a:pt x="100" y="359"/>
                </a:lnTo>
                <a:lnTo>
                  <a:pt x="101" y="362"/>
                </a:lnTo>
                <a:lnTo>
                  <a:pt x="101" y="360"/>
                </a:lnTo>
                <a:lnTo>
                  <a:pt x="102" y="360"/>
                </a:lnTo>
                <a:lnTo>
                  <a:pt x="102" y="360"/>
                </a:lnTo>
                <a:lnTo>
                  <a:pt x="103" y="361"/>
                </a:lnTo>
                <a:lnTo>
                  <a:pt x="103" y="361"/>
                </a:lnTo>
                <a:lnTo>
                  <a:pt x="104" y="361"/>
                </a:lnTo>
                <a:lnTo>
                  <a:pt x="104" y="359"/>
                </a:lnTo>
                <a:lnTo>
                  <a:pt x="105" y="358"/>
                </a:lnTo>
                <a:lnTo>
                  <a:pt x="106" y="358"/>
                </a:lnTo>
                <a:lnTo>
                  <a:pt x="106" y="358"/>
                </a:lnTo>
                <a:lnTo>
                  <a:pt x="106" y="360"/>
                </a:lnTo>
                <a:lnTo>
                  <a:pt x="107" y="359"/>
                </a:lnTo>
                <a:lnTo>
                  <a:pt x="107" y="359"/>
                </a:lnTo>
                <a:lnTo>
                  <a:pt x="108" y="359"/>
                </a:lnTo>
                <a:lnTo>
                  <a:pt x="109" y="361"/>
                </a:lnTo>
                <a:lnTo>
                  <a:pt x="109" y="356"/>
                </a:lnTo>
                <a:lnTo>
                  <a:pt x="110" y="356"/>
                </a:lnTo>
                <a:lnTo>
                  <a:pt x="110" y="354"/>
                </a:lnTo>
                <a:lnTo>
                  <a:pt x="111" y="353"/>
                </a:lnTo>
                <a:lnTo>
                  <a:pt x="111" y="353"/>
                </a:lnTo>
                <a:lnTo>
                  <a:pt x="112" y="351"/>
                </a:lnTo>
                <a:lnTo>
                  <a:pt x="112" y="352"/>
                </a:lnTo>
                <a:lnTo>
                  <a:pt x="113" y="352"/>
                </a:lnTo>
                <a:lnTo>
                  <a:pt x="113" y="350"/>
                </a:lnTo>
                <a:lnTo>
                  <a:pt x="114" y="349"/>
                </a:lnTo>
                <a:lnTo>
                  <a:pt x="114" y="347"/>
                </a:lnTo>
                <a:lnTo>
                  <a:pt x="115" y="346"/>
                </a:lnTo>
                <a:lnTo>
                  <a:pt x="115" y="346"/>
                </a:lnTo>
                <a:lnTo>
                  <a:pt x="116" y="348"/>
                </a:lnTo>
                <a:lnTo>
                  <a:pt x="116" y="349"/>
                </a:lnTo>
                <a:lnTo>
                  <a:pt x="117" y="348"/>
                </a:lnTo>
                <a:lnTo>
                  <a:pt x="117" y="347"/>
                </a:lnTo>
                <a:lnTo>
                  <a:pt x="118" y="349"/>
                </a:lnTo>
                <a:lnTo>
                  <a:pt x="118" y="350"/>
                </a:lnTo>
                <a:lnTo>
                  <a:pt x="119" y="350"/>
                </a:lnTo>
                <a:lnTo>
                  <a:pt x="119" y="352"/>
                </a:lnTo>
                <a:lnTo>
                  <a:pt x="120" y="356"/>
                </a:lnTo>
                <a:lnTo>
                  <a:pt x="120" y="358"/>
                </a:lnTo>
                <a:lnTo>
                  <a:pt x="121" y="359"/>
                </a:lnTo>
                <a:lnTo>
                  <a:pt x="121" y="359"/>
                </a:lnTo>
                <a:lnTo>
                  <a:pt x="122" y="359"/>
                </a:lnTo>
                <a:lnTo>
                  <a:pt x="122" y="358"/>
                </a:lnTo>
                <a:lnTo>
                  <a:pt x="123" y="358"/>
                </a:lnTo>
                <a:lnTo>
                  <a:pt x="123" y="359"/>
                </a:lnTo>
                <a:lnTo>
                  <a:pt x="124" y="360"/>
                </a:lnTo>
                <a:lnTo>
                  <a:pt x="124" y="360"/>
                </a:lnTo>
                <a:lnTo>
                  <a:pt x="125" y="361"/>
                </a:lnTo>
                <a:lnTo>
                  <a:pt x="125" y="362"/>
                </a:lnTo>
                <a:lnTo>
                  <a:pt x="126" y="362"/>
                </a:lnTo>
                <a:lnTo>
                  <a:pt x="126" y="360"/>
                </a:lnTo>
                <a:lnTo>
                  <a:pt x="127" y="358"/>
                </a:lnTo>
                <a:lnTo>
                  <a:pt x="128" y="355"/>
                </a:lnTo>
                <a:lnTo>
                  <a:pt x="128" y="356"/>
                </a:lnTo>
                <a:lnTo>
                  <a:pt x="128" y="359"/>
                </a:lnTo>
                <a:lnTo>
                  <a:pt x="129" y="361"/>
                </a:lnTo>
                <a:lnTo>
                  <a:pt x="130" y="363"/>
                </a:lnTo>
                <a:lnTo>
                  <a:pt x="130" y="364"/>
                </a:lnTo>
                <a:lnTo>
                  <a:pt x="131" y="348"/>
                </a:lnTo>
                <a:lnTo>
                  <a:pt x="131" y="312"/>
                </a:lnTo>
                <a:lnTo>
                  <a:pt x="132" y="246"/>
                </a:lnTo>
                <a:lnTo>
                  <a:pt x="132" y="161"/>
                </a:lnTo>
                <a:lnTo>
                  <a:pt x="133" y="78"/>
                </a:lnTo>
                <a:lnTo>
                  <a:pt x="133" y="25"/>
                </a:lnTo>
                <a:lnTo>
                  <a:pt x="134" y="23"/>
                </a:lnTo>
                <a:lnTo>
                  <a:pt x="134" y="69"/>
                </a:lnTo>
                <a:lnTo>
                  <a:pt x="135" y="141"/>
                </a:lnTo>
                <a:lnTo>
                  <a:pt x="135" y="218"/>
                </a:lnTo>
                <a:lnTo>
                  <a:pt x="136" y="288"/>
                </a:lnTo>
                <a:lnTo>
                  <a:pt x="136" y="333"/>
                </a:lnTo>
                <a:lnTo>
                  <a:pt x="137" y="349"/>
                </a:lnTo>
                <a:lnTo>
                  <a:pt x="137" y="351"/>
                </a:lnTo>
                <a:lnTo>
                  <a:pt x="138" y="349"/>
                </a:lnTo>
                <a:lnTo>
                  <a:pt x="138" y="350"/>
                </a:lnTo>
                <a:lnTo>
                  <a:pt x="139" y="353"/>
                </a:lnTo>
                <a:lnTo>
                  <a:pt x="139" y="356"/>
                </a:lnTo>
                <a:lnTo>
                  <a:pt x="140" y="358"/>
                </a:lnTo>
                <a:lnTo>
                  <a:pt x="140" y="360"/>
                </a:lnTo>
                <a:lnTo>
                  <a:pt x="141" y="361"/>
                </a:lnTo>
                <a:lnTo>
                  <a:pt x="141" y="362"/>
                </a:lnTo>
                <a:lnTo>
                  <a:pt x="142" y="359"/>
                </a:lnTo>
                <a:lnTo>
                  <a:pt x="142" y="359"/>
                </a:lnTo>
                <a:lnTo>
                  <a:pt x="143" y="359"/>
                </a:lnTo>
                <a:lnTo>
                  <a:pt x="143" y="359"/>
                </a:lnTo>
                <a:lnTo>
                  <a:pt x="144" y="358"/>
                </a:lnTo>
                <a:lnTo>
                  <a:pt x="144" y="355"/>
                </a:lnTo>
                <a:lnTo>
                  <a:pt x="145" y="355"/>
                </a:lnTo>
                <a:lnTo>
                  <a:pt x="145" y="356"/>
                </a:lnTo>
                <a:lnTo>
                  <a:pt x="146" y="358"/>
                </a:lnTo>
                <a:lnTo>
                  <a:pt x="146" y="357"/>
                </a:lnTo>
                <a:lnTo>
                  <a:pt x="147" y="356"/>
                </a:lnTo>
                <a:lnTo>
                  <a:pt x="147" y="358"/>
                </a:lnTo>
                <a:lnTo>
                  <a:pt x="148" y="359"/>
                </a:lnTo>
                <a:lnTo>
                  <a:pt x="149" y="359"/>
                </a:lnTo>
                <a:lnTo>
                  <a:pt x="149" y="356"/>
                </a:lnTo>
                <a:lnTo>
                  <a:pt x="149" y="354"/>
                </a:lnTo>
                <a:lnTo>
                  <a:pt x="150" y="352"/>
                </a:lnTo>
                <a:lnTo>
                  <a:pt x="150" y="352"/>
                </a:lnTo>
                <a:lnTo>
                  <a:pt x="151" y="352"/>
                </a:lnTo>
                <a:lnTo>
                  <a:pt x="152" y="357"/>
                </a:lnTo>
                <a:lnTo>
                  <a:pt x="152" y="352"/>
                </a:lnTo>
                <a:lnTo>
                  <a:pt x="153" y="352"/>
                </a:lnTo>
                <a:lnTo>
                  <a:pt x="153" y="351"/>
                </a:lnTo>
                <a:lnTo>
                  <a:pt x="154" y="351"/>
                </a:lnTo>
                <a:lnTo>
                  <a:pt x="154" y="352"/>
                </a:lnTo>
                <a:lnTo>
                  <a:pt x="155" y="347"/>
                </a:lnTo>
                <a:lnTo>
                  <a:pt x="155" y="343"/>
                </a:lnTo>
                <a:lnTo>
                  <a:pt x="156" y="342"/>
                </a:lnTo>
                <a:lnTo>
                  <a:pt x="156" y="345"/>
                </a:lnTo>
                <a:lnTo>
                  <a:pt x="157" y="345"/>
                </a:lnTo>
                <a:lnTo>
                  <a:pt x="157" y="341"/>
                </a:lnTo>
                <a:lnTo>
                  <a:pt x="158" y="337"/>
                </a:lnTo>
                <a:lnTo>
                  <a:pt x="158" y="335"/>
                </a:lnTo>
                <a:lnTo>
                  <a:pt x="159" y="330"/>
                </a:lnTo>
                <a:lnTo>
                  <a:pt x="159" y="328"/>
                </a:lnTo>
                <a:lnTo>
                  <a:pt x="160" y="325"/>
                </a:lnTo>
                <a:lnTo>
                  <a:pt x="160" y="321"/>
                </a:lnTo>
                <a:lnTo>
                  <a:pt x="161" y="321"/>
                </a:lnTo>
                <a:lnTo>
                  <a:pt x="161" y="315"/>
                </a:lnTo>
                <a:lnTo>
                  <a:pt x="162" y="312"/>
                </a:lnTo>
                <a:lnTo>
                  <a:pt x="162" y="308"/>
                </a:lnTo>
                <a:lnTo>
                  <a:pt x="163" y="305"/>
                </a:lnTo>
                <a:lnTo>
                  <a:pt x="163" y="302"/>
                </a:lnTo>
                <a:lnTo>
                  <a:pt x="164" y="299"/>
                </a:lnTo>
                <a:lnTo>
                  <a:pt x="164" y="297"/>
                </a:lnTo>
                <a:lnTo>
                  <a:pt x="165" y="295"/>
                </a:lnTo>
                <a:lnTo>
                  <a:pt x="165" y="293"/>
                </a:lnTo>
                <a:lnTo>
                  <a:pt x="166" y="293"/>
                </a:lnTo>
                <a:lnTo>
                  <a:pt x="166" y="296"/>
                </a:lnTo>
                <a:lnTo>
                  <a:pt x="167" y="299"/>
                </a:lnTo>
                <a:lnTo>
                  <a:pt x="167" y="300"/>
                </a:lnTo>
                <a:lnTo>
                  <a:pt x="168" y="304"/>
                </a:lnTo>
                <a:lnTo>
                  <a:pt x="168" y="310"/>
                </a:lnTo>
                <a:lnTo>
                  <a:pt x="169" y="315"/>
                </a:lnTo>
                <a:lnTo>
                  <a:pt x="169" y="321"/>
                </a:lnTo>
                <a:lnTo>
                  <a:pt x="170" y="323"/>
                </a:lnTo>
                <a:lnTo>
                  <a:pt x="171" y="327"/>
                </a:lnTo>
                <a:lnTo>
                  <a:pt x="171" y="333"/>
                </a:lnTo>
                <a:lnTo>
                  <a:pt x="171" y="337"/>
                </a:lnTo>
                <a:lnTo>
                  <a:pt x="172" y="342"/>
                </a:lnTo>
                <a:lnTo>
                  <a:pt x="173" y="345"/>
                </a:lnTo>
                <a:lnTo>
                  <a:pt x="173" y="345"/>
                </a:lnTo>
                <a:lnTo>
                  <a:pt x="174" y="345"/>
                </a:lnTo>
                <a:lnTo>
                  <a:pt x="174" y="347"/>
                </a:lnTo>
                <a:lnTo>
                  <a:pt x="175" y="349"/>
                </a:lnTo>
                <a:lnTo>
                  <a:pt x="175" y="351"/>
                </a:lnTo>
                <a:lnTo>
                  <a:pt x="176" y="353"/>
                </a:lnTo>
                <a:lnTo>
                  <a:pt x="176" y="353"/>
                </a:lnTo>
                <a:lnTo>
                  <a:pt x="177" y="354"/>
                </a:lnTo>
                <a:lnTo>
                  <a:pt x="177" y="353"/>
                </a:lnTo>
                <a:lnTo>
                  <a:pt x="178" y="353"/>
                </a:lnTo>
                <a:lnTo>
                  <a:pt x="178" y="355"/>
                </a:lnTo>
                <a:lnTo>
                  <a:pt x="179" y="352"/>
                </a:lnTo>
                <a:lnTo>
                  <a:pt x="179" y="352"/>
                </a:lnTo>
                <a:lnTo>
                  <a:pt x="180" y="353"/>
                </a:lnTo>
                <a:lnTo>
                  <a:pt x="180" y="355"/>
                </a:lnTo>
                <a:lnTo>
                  <a:pt x="181" y="355"/>
                </a:lnTo>
                <a:lnTo>
                  <a:pt x="181" y="352"/>
                </a:lnTo>
                <a:lnTo>
                  <a:pt x="182" y="352"/>
                </a:lnTo>
                <a:lnTo>
                  <a:pt x="182" y="353"/>
                </a:lnTo>
                <a:lnTo>
                  <a:pt x="183" y="355"/>
                </a:lnTo>
                <a:lnTo>
                  <a:pt x="183" y="355"/>
                </a:lnTo>
                <a:lnTo>
                  <a:pt x="184" y="353"/>
                </a:lnTo>
                <a:lnTo>
                  <a:pt x="184" y="356"/>
                </a:lnTo>
                <a:lnTo>
                  <a:pt x="185" y="355"/>
                </a:lnTo>
                <a:lnTo>
                  <a:pt x="185" y="356"/>
                </a:lnTo>
                <a:lnTo>
                  <a:pt x="186" y="355"/>
                </a:lnTo>
                <a:lnTo>
                  <a:pt x="186" y="358"/>
                </a:lnTo>
                <a:lnTo>
                  <a:pt x="187" y="356"/>
                </a:lnTo>
                <a:lnTo>
                  <a:pt x="187" y="356"/>
                </a:lnTo>
                <a:lnTo>
                  <a:pt x="188" y="355"/>
                </a:lnTo>
                <a:lnTo>
                  <a:pt x="188" y="354"/>
                </a:lnTo>
                <a:lnTo>
                  <a:pt x="189" y="355"/>
                </a:lnTo>
                <a:lnTo>
                  <a:pt x="189" y="356"/>
                </a:lnTo>
                <a:lnTo>
                  <a:pt x="190" y="355"/>
                </a:lnTo>
                <a:lnTo>
                  <a:pt x="190" y="356"/>
                </a:lnTo>
                <a:lnTo>
                  <a:pt x="191" y="357"/>
                </a:lnTo>
                <a:lnTo>
                  <a:pt x="192" y="361"/>
                </a:lnTo>
                <a:lnTo>
                  <a:pt x="192" y="360"/>
                </a:lnTo>
                <a:lnTo>
                  <a:pt x="192" y="359"/>
                </a:lnTo>
                <a:lnTo>
                  <a:pt x="193" y="357"/>
                </a:lnTo>
                <a:lnTo>
                  <a:pt x="193" y="356"/>
                </a:lnTo>
                <a:lnTo>
                  <a:pt x="194" y="355"/>
                </a:lnTo>
                <a:lnTo>
                  <a:pt x="195" y="355"/>
                </a:lnTo>
                <a:lnTo>
                  <a:pt x="195" y="355"/>
                </a:lnTo>
                <a:lnTo>
                  <a:pt x="196" y="358"/>
                </a:lnTo>
                <a:lnTo>
                  <a:pt x="196" y="356"/>
                </a:lnTo>
                <a:lnTo>
                  <a:pt x="197" y="355"/>
                </a:lnTo>
                <a:lnTo>
                  <a:pt x="197" y="358"/>
                </a:lnTo>
                <a:lnTo>
                  <a:pt x="198" y="354"/>
                </a:lnTo>
                <a:lnTo>
                  <a:pt x="198" y="354"/>
                </a:lnTo>
                <a:lnTo>
                  <a:pt x="199" y="353"/>
                </a:lnTo>
                <a:lnTo>
                  <a:pt x="199" y="355"/>
                </a:lnTo>
                <a:lnTo>
                  <a:pt x="200" y="358"/>
                </a:lnTo>
                <a:lnTo>
                  <a:pt x="200" y="353"/>
                </a:lnTo>
                <a:lnTo>
                  <a:pt x="201" y="353"/>
                </a:lnTo>
                <a:lnTo>
                  <a:pt x="201" y="353"/>
                </a:lnTo>
                <a:lnTo>
                  <a:pt x="202" y="354"/>
                </a:lnTo>
                <a:lnTo>
                  <a:pt x="202" y="355"/>
                </a:lnTo>
                <a:lnTo>
                  <a:pt x="203" y="356"/>
                </a:lnTo>
                <a:lnTo>
                  <a:pt x="203" y="355"/>
                </a:lnTo>
                <a:lnTo>
                  <a:pt x="204" y="353"/>
                </a:lnTo>
                <a:lnTo>
                  <a:pt x="204" y="353"/>
                </a:lnTo>
                <a:lnTo>
                  <a:pt x="205" y="354"/>
                </a:lnTo>
                <a:lnTo>
                  <a:pt x="205" y="355"/>
                </a:lnTo>
                <a:lnTo>
                  <a:pt x="206" y="355"/>
                </a:lnTo>
                <a:lnTo>
                  <a:pt x="206" y="356"/>
                </a:lnTo>
                <a:lnTo>
                  <a:pt x="207" y="355"/>
                </a:lnTo>
                <a:lnTo>
                  <a:pt x="207" y="355"/>
                </a:lnTo>
                <a:lnTo>
                  <a:pt x="208" y="357"/>
                </a:lnTo>
                <a:lnTo>
                  <a:pt x="208" y="356"/>
                </a:lnTo>
                <a:lnTo>
                  <a:pt x="209" y="355"/>
                </a:lnTo>
                <a:lnTo>
                  <a:pt x="209" y="357"/>
                </a:lnTo>
                <a:lnTo>
                  <a:pt x="210" y="358"/>
                </a:lnTo>
                <a:lnTo>
                  <a:pt x="210" y="358"/>
                </a:lnTo>
                <a:lnTo>
                  <a:pt x="211" y="356"/>
                </a:lnTo>
                <a:lnTo>
                  <a:pt x="211" y="355"/>
                </a:lnTo>
                <a:lnTo>
                  <a:pt x="212" y="356"/>
                </a:lnTo>
                <a:lnTo>
                  <a:pt x="212" y="359"/>
                </a:lnTo>
                <a:lnTo>
                  <a:pt x="213" y="359"/>
                </a:lnTo>
                <a:lnTo>
                  <a:pt x="214" y="359"/>
                </a:lnTo>
                <a:lnTo>
                  <a:pt x="214" y="358"/>
                </a:lnTo>
                <a:lnTo>
                  <a:pt x="214" y="356"/>
                </a:lnTo>
                <a:lnTo>
                  <a:pt x="215" y="356"/>
                </a:lnTo>
                <a:lnTo>
                  <a:pt x="216" y="355"/>
                </a:lnTo>
                <a:lnTo>
                  <a:pt x="216" y="353"/>
                </a:lnTo>
                <a:lnTo>
                  <a:pt x="217" y="355"/>
                </a:lnTo>
                <a:lnTo>
                  <a:pt x="217" y="358"/>
                </a:lnTo>
                <a:lnTo>
                  <a:pt x="218" y="357"/>
                </a:lnTo>
                <a:lnTo>
                  <a:pt x="218" y="357"/>
                </a:lnTo>
                <a:lnTo>
                  <a:pt x="219" y="359"/>
                </a:lnTo>
                <a:lnTo>
                  <a:pt x="219" y="357"/>
                </a:lnTo>
                <a:lnTo>
                  <a:pt x="220" y="357"/>
                </a:lnTo>
                <a:lnTo>
                  <a:pt x="220" y="355"/>
                </a:lnTo>
                <a:lnTo>
                  <a:pt x="221" y="356"/>
                </a:lnTo>
                <a:lnTo>
                  <a:pt x="221" y="359"/>
                </a:lnTo>
                <a:lnTo>
                  <a:pt x="222" y="358"/>
                </a:lnTo>
                <a:lnTo>
                  <a:pt x="222" y="359"/>
                </a:lnTo>
                <a:lnTo>
                  <a:pt x="223" y="359"/>
                </a:lnTo>
                <a:lnTo>
                  <a:pt x="223" y="358"/>
                </a:lnTo>
                <a:lnTo>
                  <a:pt x="224" y="358"/>
                </a:lnTo>
                <a:lnTo>
                  <a:pt x="224" y="358"/>
                </a:lnTo>
                <a:lnTo>
                  <a:pt x="225" y="359"/>
                </a:lnTo>
                <a:lnTo>
                  <a:pt x="225" y="359"/>
                </a:lnTo>
                <a:lnTo>
                  <a:pt x="226" y="355"/>
                </a:lnTo>
                <a:lnTo>
                  <a:pt x="226" y="356"/>
                </a:lnTo>
                <a:lnTo>
                  <a:pt x="227" y="354"/>
                </a:lnTo>
                <a:lnTo>
                  <a:pt x="227" y="356"/>
                </a:lnTo>
                <a:lnTo>
                  <a:pt x="228" y="357"/>
                </a:lnTo>
                <a:lnTo>
                  <a:pt x="228" y="359"/>
                </a:lnTo>
                <a:lnTo>
                  <a:pt x="229" y="358"/>
                </a:lnTo>
                <a:lnTo>
                  <a:pt x="229" y="356"/>
                </a:lnTo>
                <a:lnTo>
                  <a:pt x="230" y="354"/>
                </a:lnTo>
                <a:lnTo>
                  <a:pt x="230" y="354"/>
                </a:lnTo>
                <a:lnTo>
                  <a:pt x="231" y="354"/>
                </a:lnTo>
                <a:lnTo>
                  <a:pt x="231" y="355"/>
                </a:lnTo>
                <a:lnTo>
                  <a:pt x="232" y="355"/>
                </a:lnTo>
                <a:lnTo>
                  <a:pt x="232" y="355"/>
                </a:lnTo>
                <a:lnTo>
                  <a:pt x="233" y="355"/>
                </a:lnTo>
                <a:lnTo>
                  <a:pt x="233" y="356"/>
                </a:lnTo>
                <a:lnTo>
                  <a:pt x="234" y="355"/>
                </a:lnTo>
                <a:lnTo>
                  <a:pt x="235" y="356"/>
                </a:lnTo>
                <a:lnTo>
                  <a:pt x="235" y="356"/>
                </a:lnTo>
                <a:lnTo>
                  <a:pt x="235" y="355"/>
                </a:lnTo>
                <a:lnTo>
                  <a:pt x="236" y="353"/>
                </a:lnTo>
                <a:lnTo>
                  <a:pt x="236" y="355"/>
                </a:lnTo>
                <a:lnTo>
                  <a:pt x="237" y="355"/>
                </a:lnTo>
                <a:lnTo>
                  <a:pt x="238" y="355"/>
                </a:lnTo>
                <a:lnTo>
                  <a:pt x="238" y="355"/>
                </a:lnTo>
                <a:lnTo>
                  <a:pt x="239" y="354"/>
                </a:lnTo>
                <a:lnTo>
                  <a:pt x="239" y="355"/>
                </a:lnTo>
                <a:lnTo>
                  <a:pt x="240" y="355"/>
                </a:lnTo>
                <a:lnTo>
                  <a:pt x="240" y="355"/>
                </a:lnTo>
                <a:lnTo>
                  <a:pt x="241" y="355"/>
                </a:lnTo>
                <a:lnTo>
                  <a:pt x="241" y="355"/>
                </a:lnTo>
                <a:lnTo>
                  <a:pt x="242" y="356"/>
                </a:lnTo>
                <a:lnTo>
                  <a:pt x="242" y="355"/>
                </a:lnTo>
                <a:lnTo>
                  <a:pt x="243" y="358"/>
                </a:lnTo>
                <a:lnTo>
                  <a:pt x="243" y="352"/>
                </a:lnTo>
                <a:lnTo>
                  <a:pt x="244" y="352"/>
                </a:lnTo>
                <a:lnTo>
                  <a:pt x="244" y="351"/>
                </a:lnTo>
                <a:lnTo>
                  <a:pt x="245" y="351"/>
                </a:lnTo>
                <a:lnTo>
                  <a:pt x="245" y="351"/>
                </a:lnTo>
                <a:lnTo>
                  <a:pt x="246" y="345"/>
                </a:lnTo>
                <a:lnTo>
                  <a:pt x="246" y="345"/>
                </a:lnTo>
                <a:lnTo>
                  <a:pt x="247" y="346"/>
                </a:lnTo>
                <a:lnTo>
                  <a:pt x="247" y="347"/>
                </a:lnTo>
                <a:lnTo>
                  <a:pt x="248" y="348"/>
                </a:lnTo>
                <a:lnTo>
                  <a:pt x="248" y="343"/>
                </a:lnTo>
                <a:lnTo>
                  <a:pt x="249" y="341"/>
                </a:lnTo>
                <a:lnTo>
                  <a:pt x="249" y="339"/>
                </a:lnTo>
                <a:lnTo>
                  <a:pt x="250" y="342"/>
                </a:lnTo>
                <a:lnTo>
                  <a:pt x="250" y="342"/>
                </a:lnTo>
                <a:lnTo>
                  <a:pt x="251" y="342"/>
                </a:lnTo>
                <a:lnTo>
                  <a:pt x="251" y="345"/>
                </a:lnTo>
                <a:lnTo>
                  <a:pt x="252" y="346"/>
                </a:lnTo>
                <a:lnTo>
                  <a:pt x="252" y="347"/>
                </a:lnTo>
                <a:lnTo>
                  <a:pt x="253" y="347"/>
                </a:lnTo>
                <a:lnTo>
                  <a:pt x="253" y="349"/>
                </a:lnTo>
                <a:lnTo>
                  <a:pt x="254" y="352"/>
                </a:lnTo>
                <a:lnTo>
                  <a:pt x="254" y="355"/>
                </a:lnTo>
                <a:lnTo>
                  <a:pt x="255" y="357"/>
                </a:lnTo>
                <a:lnTo>
                  <a:pt x="255" y="355"/>
                </a:lnTo>
                <a:lnTo>
                  <a:pt x="256" y="356"/>
                </a:lnTo>
                <a:lnTo>
                  <a:pt x="257" y="357"/>
                </a:lnTo>
                <a:lnTo>
                  <a:pt x="257" y="355"/>
                </a:lnTo>
                <a:lnTo>
                  <a:pt x="257" y="355"/>
                </a:lnTo>
                <a:lnTo>
                  <a:pt x="258" y="354"/>
                </a:lnTo>
                <a:lnTo>
                  <a:pt x="259" y="357"/>
                </a:lnTo>
                <a:lnTo>
                  <a:pt x="259" y="358"/>
                </a:lnTo>
                <a:lnTo>
                  <a:pt x="260" y="357"/>
                </a:lnTo>
                <a:lnTo>
                  <a:pt x="260" y="356"/>
                </a:lnTo>
                <a:lnTo>
                  <a:pt x="261" y="355"/>
                </a:lnTo>
                <a:lnTo>
                  <a:pt x="261" y="356"/>
                </a:lnTo>
                <a:lnTo>
                  <a:pt x="262" y="355"/>
                </a:lnTo>
                <a:lnTo>
                  <a:pt x="262" y="355"/>
                </a:lnTo>
                <a:lnTo>
                  <a:pt x="263" y="355"/>
                </a:lnTo>
                <a:lnTo>
                  <a:pt x="263" y="358"/>
                </a:lnTo>
                <a:lnTo>
                  <a:pt x="264" y="357"/>
                </a:lnTo>
                <a:lnTo>
                  <a:pt x="264" y="347"/>
                </a:lnTo>
                <a:lnTo>
                  <a:pt x="265" y="308"/>
                </a:lnTo>
                <a:lnTo>
                  <a:pt x="265" y="246"/>
                </a:lnTo>
                <a:lnTo>
                  <a:pt x="266" y="165"/>
                </a:lnTo>
                <a:lnTo>
                  <a:pt x="266" y="86"/>
                </a:lnTo>
                <a:lnTo>
                  <a:pt x="267" y="29"/>
                </a:lnTo>
                <a:lnTo>
                  <a:pt x="267" y="25"/>
                </a:lnTo>
                <a:lnTo>
                  <a:pt x="268" y="70"/>
                </a:lnTo>
                <a:lnTo>
                  <a:pt x="268" y="143"/>
                </a:lnTo>
                <a:lnTo>
                  <a:pt x="269" y="219"/>
                </a:lnTo>
                <a:lnTo>
                  <a:pt x="269" y="290"/>
                </a:lnTo>
                <a:lnTo>
                  <a:pt x="270" y="330"/>
                </a:lnTo>
                <a:lnTo>
                  <a:pt x="270" y="347"/>
                </a:lnTo>
                <a:lnTo>
                  <a:pt x="271" y="346"/>
                </a:lnTo>
                <a:lnTo>
                  <a:pt x="271" y="345"/>
                </a:lnTo>
                <a:lnTo>
                  <a:pt x="272" y="346"/>
                </a:lnTo>
                <a:lnTo>
                  <a:pt x="272" y="347"/>
                </a:lnTo>
                <a:lnTo>
                  <a:pt x="273" y="352"/>
                </a:lnTo>
                <a:lnTo>
                  <a:pt x="273" y="355"/>
                </a:lnTo>
                <a:lnTo>
                  <a:pt x="274" y="357"/>
                </a:lnTo>
                <a:lnTo>
                  <a:pt x="274" y="356"/>
                </a:lnTo>
                <a:lnTo>
                  <a:pt x="275" y="355"/>
                </a:lnTo>
                <a:lnTo>
                  <a:pt x="275" y="355"/>
                </a:lnTo>
                <a:lnTo>
                  <a:pt x="276" y="353"/>
                </a:lnTo>
                <a:lnTo>
                  <a:pt x="276" y="354"/>
                </a:lnTo>
                <a:lnTo>
                  <a:pt x="277" y="355"/>
                </a:lnTo>
                <a:lnTo>
                  <a:pt x="278" y="358"/>
                </a:lnTo>
                <a:lnTo>
                  <a:pt x="278" y="359"/>
                </a:lnTo>
                <a:lnTo>
                  <a:pt x="278" y="355"/>
                </a:lnTo>
                <a:lnTo>
                  <a:pt x="279" y="352"/>
                </a:lnTo>
                <a:lnTo>
                  <a:pt x="279" y="353"/>
                </a:lnTo>
                <a:lnTo>
                  <a:pt x="280" y="353"/>
                </a:lnTo>
                <a:lnTo>
                  <a:pt x="281" y="359"/>
                </a:lnTo>
                <a:lnTo>
                  <a:pt x="281" y="355"/>
                </a:lnTo>
                <a:lnTo>
                  <a:pt x="282" y="354"/>
                </a:lnTo>
                <a:lnTo>
                  <a:pt x="282" y="351"/>
                </a:lnTo>
                <a:lnTo>
                  <a:pt x="283" y="352"/>
                </a:lnTo>
                <a:lnTo>
                  <a:pt x="283" y="353"/>
                </a:lnTo>
                <a:lnTo>
                  <a:pt x="284" y="355"/>
                </a:lnTo>
                <a:lnTo>
                  <a:pt x="284" y="354"/>
                </a:lnTo>
                <a:lnTo>
                  <a:pt x="285" y="350"/>
                </a:lnTo>
                <a:lnTo>
                  <a:pt x="285" y="348"/>
                </a:lnTo>
                <a:lnTo>
                  <a:pt x="286" y="349"/>
                </a:lnTo>
                <a:lnTo>
                  <a:pt x="286" y="348"/>
                </a:lnTo>
                <a:lnTo>
                  <a:pt x="287" y="347"/>
                </a:lnTo>
                <a:lnTo>
                  <a:pt x="287" y="346"/>
                </a:lnTo>
                <a:lnTo>
                  <a:pt x="288" y="347"/>
                </a:lnTo>
                <a:lnTo>
                  <a:pt x="288" y="350"/>
                </a:lnTo>
                <a:lnTo>
                  <a:pt x="289" y="346"/>
                </a:lnTo>
                <a:lnTo>
                  <a:pt x="289" y="345"/>
                </a:lnTo>
                <a:lnTo>
                  <a:pt x="290" y="343"/>
                </a:lnTo>
                <a:lnTo>
                  <a:pt x="290" y="341"/>
                </a:lnTo>
                <a:lnTo>
                  <a:pt x="291" y="337"/>
                </a:lnTo>
                <a:lnTo>
                  <a:pt x="291" y="336"/>
                </a:lnTo>
                <a:lnTo>
                  <a:pt x="292" y="334"/>
                </a:lnTo>
                <a:lnTo>
                  <a:pt x="292" y="332"/>
                </a:lnTo>
                <a:lnTo>
                  <a:pt x="293" y="329"/>
                </a:lnTo>
                <a:lnTo>
                  <a:pt x="293" y="327"/>
                </a:lnTo>
                <a:lnTo>
                  <a:pt x="294" y="322"/>
                </a:lnTo>
                <a:lnTo>
                  <a:pt x="294" y="317"/>
                </a:lnTo>
                <a:lnTo>
                  <a:pt x="295" y="316"/>
                </a:lnTo>
                <a:lnTo>
                  <a:pt x="295" y="311"/>
                </a:lnTo>
                <a:lnTo>
                  <a:pt x="296" y="306"/>
                </a:lnTo>
                <a:lnTo>
                  <a:pt x="296" y="302"/>
                </a:lnTo>
                <a:lnTo>
                  <a:pt x="297" y="299"/>
                </a:lnTo>
                <a:lnTo>
                  <a:pt x="297" y="296"/>
                </a:lnTo>
                <a:lnTo>
                  <a:pt x="298" y="293"/>
                </a:lnTo>
                <a:lnTo>
                  <a:pt x="298" y="293"/>
                </a:lnTo>
                <a:lnTo>
                  <a:pt x="299" y="292"/>
                </a:lnTo>
                <a:lnTo>
                  <a:pt x="300" y="292"/>
                </a:lnTo>
                <a:lnTo>
                  <a:pt x="300" y="295"/>
                </a:lnTo>
                <a:lnTo>
                  <a:pt x="300" y="297"/>
                </a:lnTo>
                <a:lnTo>
                  <a:pt x="301" y="300"/>
                </a:lnTo>
                <a:lnTo>
                  <a:pt x="302" y="304"/>
                </a:lnTo>
                <a:lnTo>
                  <a:pt x="302" y="309"/>
                </a:lnTo>
                <a:lnTo>
                  <a:pt x="303" y="313"/>
                </a:lnTo>
                <a:lnTo>
                  <a:pt x="303" y="318"/>
                </a:lnTo>
                <a:lnTo>
                  <a:pt x="304" y="325"/>
                </a:lnTo>
                <a:lnTo>
                  <a:pt x="304" y="328"/>
                </a:lnTo>
                <a:lnTo>
                  <a:pt x="305" y="330"/>
                </a:lnTo>
                <a:lnTo>
                  <a:pt x="305" y="334"/>
                </a:lnTo>
                <a:lnTo>
                  <a:pt x="306" y="336"/>
                </a:lnTo>
                <a:lnTo>
                  <a:pt x="306" y="341"/>
                </a:lnTo>
                <a:lnTo>
                  <a:pt x="307" y="345"/>
                </a:lnTo>
                <a:lnTo>
                  <a:pt x="307" y="346"/>
                </a:lnTo>
                <a:lnTo>
                  <a:pt x="308" y="346"/>
                </a:lnTo>
                <a:lnTo>
                  <a:pt x="308" y="346"/>
                </a:lnTo>
                <a:lnTo>
                  <a:pt x="309" y="348"/>
                </a:lnTo>
                <a:lnTo>
                  <a:pt x="309" y="350"/>
                </a:lnTo>
                <a:lnTo>
                  <a:pt x="310" y="354"/>
                </a:lnTo>
                <a:lnTo>
                  <a:pt x="310" y="352"/>
                </a:lnTo>
                <a:lnTo>
                  <a:pt x="311" y="351"/>
                </a:lnTo>
                <a:lnTo>
                  <a:pt x="311" y="351"/>
                </a:lnTo>
                <a:lnTo>
                  <a:pt x="312" y="352"/>
                </a:lnTo>
                <a:lnTo>
                  <a:pt x="312" y="356"/>
                </a:lnTo>
                <a:lnTo>
                  <a:pt x="313" y="352"/>
                </a:lnTo>
                <a:lnTo>
                  <a:pt x="313" y="353"/>
                </a:lnTo>
                <a:lnTo>
                  <a:pt x="314" y="352"/>
                </a:lnTo>
                <a:lnTo>
                  <a:pt x="314" y="353"/>
                </a:lnTo>
                <a:lnTo>
                  <a:pt x="315" y="353"/>
                </a:lnTo>
                <a:lnTo>
                  <a:pt x="315" y="353"/>
                </a:lnTo>
                <a:lnTo>
                  <a:pt x="316" y="355"/>
                </a:lnTo>
                <a:lnTo>
                  <a:pt x="316" y="354"/>
                </a:lnTo>
                <a:lnTo>
                  <a:pt x="317" y="355"/>
                </a:lnTo>
                <a:lnTo>
                  <a:pt x="317" y="356"/>
                </a:lnTo>
                <a:lnTo>
                  <a:pt x="318" y="354"/>
                </a:lnTo>
                <a:lnTo>
                  <a:pt x="318" y="354"/>
                </a:lnTo>
                <a:lnTo>
                  <a:pt x="319" y="355"/>
                </a:lnTo>
                <a:lnTo>
                  <a:pt x="319" y="357"/>
                </a:lnTo>
                <a:lnTo>
                  <a:pt x="320" y="358"/>
                </a:lnTo>
                <a:lnTo>
                  <a:pt x="321" y="359"/>
                </a:lnTo>
                <a:lnTo>
                  <a:pt x="321" y="358"/>
                </a:lnTo>
                <a:lnTo>
                  <a:pt x="321" y="358"/>
                </a:lnTo>
                <a:lnTo>
                  <a:pt x="322" y="358"/>
                </a:lnTo>
                <a:lnTo>
                  <a:pt x="322" y="359"/>
                </a:lnTo>
                <a:lnTo>
                  <a:pt x="323" y="358"/>
                </a:lnTo>
                <a:lnTo>
                  <a:pt x="324" y="358"/>
                </a:lnTo>
                <a:lnTo>
                  <a:pt x="324" y="358"/>
                </a:lnTo>
                <a:lnTo>
                  <a:pt x="325" y="361"/>
                </a:lnTo>
                <a:lnTo>
                  <a:pt x="325" y="360"/>
                </a:lnTo>
                <a:lnTo>
                  <a:pt x="326" y="358"/>
                </a:lnTo>
                <a:lnTo>
                  <a:pt x="326" y="355"/>
                </a:lnTo>
                <a:lnTo>
                  <a:pt x="327" y="355"/>
                </a:lnTo>
                <a:lnTo>
                  <a:pt x="327" y="356"/>
                </a:lnTo>
                <a:lnTo>
                  <a:pt x="328" y="358"/>
                </a:lnTo>
                <a:lnTo>
                  <a:pt x="328" y="358"/>
                </a:lnTo>
                <a:lnTo>
                  <a:pt x="329" y="358"/>
                </a:lnTo>
                <a:lnTo>
                  <a:pt x="329" y="356"/>
                </a:lnTo>
                <a:lnTo>
                  <a:pt x="330" y="356"/>
                </a:lnTo>
                <a:lnTo>
                  <a:pt x="330" y="359"/>
                </a:lnTo>
                <a:lnTo>
                  <a:pt x="331" y="359"/>
                </a:lnTo>
                <a:lnTo>
                  <a:pt x="331" y="360"/>
                </a:lnTo>
                <a:lnTo>
                  <a:pt x="332" y="356"/>
                </a:lnTo>
                <a:lnTo>
                  <a:pt x="332" y="355"/>
                </a:lnTo>
                <a:lnTo>
                  <a:pt x="333" y="354"/>
                </a:lnTo>
                <a:lnTo>
                  <a:pt x="333" y="354"/>
                </a:lnTo>
                <a:lnTo>
                  <a:pt x="334" y="359"/>
                </a:lnTo>
                <a:lnTo>
                  <a:pt x="334" y="359"/>
                </a:lnTo>
                <a:lnTo>
                  <a:pt x="335" y="355"/>
                </a:lnTo>
                <a:lnTo>
                  <a:pt x="335" y="354"/>
                </a:lnTo>
                <a:lnTo>
                  <a:pt x="336" y="353"/>
                </a:lnTo>
                <a:lnTo>
                  <a:pt x="336" y="354"/>
                </a:lnTo>
                <a:lnTo>
                  <a:pt x="337" y="357"/>
                </a:lnTo>
                <a:lnTo>
                  <a:pt x="337" y="358"/>
                </a:lnTo>
                <a:lnTo>
                  <a:pt x="338" y="357"/>
                </a:lnTo>
                <a:lnTo>
                  <a:pt x="338" y="359"/>
                </a:lnTo>
                <a:lnTo>
                  <a:pt x="339" y="358"/>
                </a:lnTo>
                <a:lnTo>
                  <a:pt x="339" y="355"/>
                </a:lnTo>
                <a:lnTo>
                  <a:pt x="340" y="353"/>
                </a:lnTo>
                <a:lnTo>
                  <a:pt x="340" y="353"/>
                </a:lnTo>
                <a:lnTo>
                  <a:pt x="341" y="355"/>
                </a:lnTo>
                <a:lnTo>
                  <a:pt x="341" y="356"/>
                </a:lnTo>
                <a:lnTo>
                  <a:pt x="342" y="358"/>
                </a:lnTo>
                <a:lnTo>
                  <a:pt x="343" y="356"/>
                </a:lnTo>
                <a:lnTo>
                  <a:pt x="343" y="357"/>
                </a:lnTo>
                <a:lnTo>
                  <a:pt x="343" y="358"/>
                </a:lnTo>
                <a:lnTo>
                  <a:pt x="344" y="359"/>
                </a:lnTo>
                <a:lnTo>
                  <a:pt x="345" y="360"/>
                </a:lnTo>
                <a:lnTo>
                  <a:pt x="345" y="359"/>
                </a:lnTo>
                <a:lnTo>
                  <a:pt x="346" y="359"/>
                </a:lnTo>
                <a:lnTo>
                  <a:pt x="346" y="359"/>
                </a:lnTo>
                <a:lnTo>
                  <a:pt x="347" y="360"/>
                </a:lnTo>
                <a:lnTo>
                  <a:pt x="347" y="360"/>
                </a:lnTo>
                <a:lnTo>
                  <a:pt x="348" y="362"/>
                </a:lnTo>
                <a:lnTo>
                  <a:pt x="348" y="360"/>
                </a:lnTo>
                <a:lnTo>
                  <a:pt x="349" y="358"/>
                </a:lnTo>
                <a:lnTo>
                  <a:pt x="349" y="358"/>
                </a:lnTo>
                <a:lnTo>
                  <a:pt x="350" y="359"/>
                </a:lnTo>
                <a:lnTo>
                  <a:pt x="350" y="360"/>
                </a:lnTo>
                <a:lnTo>
                  <a:pt x="351" y="361"/>
                </a:lnTo>
                <a:lnTo>
                  <a:pt x="351" y="362"/>
                </a:lnTo>
                <a:lnTo>
                  <a:pt x="352" y="360"/>
                </a:lnTo>
                <a:lnTo>
                  <a:pt x="352" y="361"/>
                </a:lnTo>
                <a:lnTo>
                  <a:pt x="353" y="360"/>
                </a:lnTo>
                <a:lnTo>
                  <a:pt x="353" y="359"/>
                </a:lnTo>
                <a:lnTo>
                  <a:pt x="354" y="358"/>
                </a:lnTo>
                <a:lnTo>
                  <a:pt x="354" y="359"/>
                </a:lnTo>
                <a:lnTo>
                  <a:pt x="355" y="359"/>
                </a:lnTo>
                <a:lnTo>
                  <a:pt x="355" y="361"/>
                </a:lnTo>
                <a:lnTo>
                  <a:pt x="356" y="355"/>
                </a:lnTo>
                <a:lnTo>
                  <a:pt x="356" y="359"/>
                </a:lnTo>
                <a:lnTo>
                  <a:pt x="357" y="359"/>
                </a:lnTo>
                <a:lnTo>
                  <a:pt x="357" y="359"/>
                </a:lnTo>
                <a:lnTo>
                  <a:pt x="358" y="360"/>
                </a:lnTo>
                <a:lnTo>
                  <a:pt x="358" y="359"/>
                </a:lnTo>
                <a:lnTo>
                  <a:pt x="359" y="358"/>
                </a:lnTo>
                <a:lnTo>
                  <a:pt x="359" y="359"/>
                </a:lnTo>
                <a:lnTo>
                  <a:pt x="360" y="358"/>
                </a:lnTo>
                <a:lnTo>
                  <a:pt x="360" y="359"/>
                </a:lnTo>
                <a:lnTo>
                  <a:pt x="361" y="359"/>
                </a:lnTo>
                <a:lnTo>
                  <a:pt x="361" y="359"/>
                </a:lnTo>
                <a:lnTo>
                  <a:pt x="362" y="359"/>
                </a:lnTo>
                <a:lnTo>
                  <a:pt x="362" y="360"/>
                </a:lnTo>
                <a:lnTo>
                  <a:pt x="363" y="360"/>
                </a:lnTo>
                <a:lnTo>
                  <a:pt x="364" y="359"/>
                </a:lnTo>
                <a:lnTo>
                  <a:pt x="364" y="359"/>
                </a:lnTo>
                <a:lnTo>
                  <a:pt x="365" y="359"/>
                </a:lnTo>
                <a:lnTo>
                  <a:pt x="365" y="360"/>
                </a:lnTo>
                <a:lnTo>
                  <a:pt x="365" y="361"/>
                </a:lnTo>
                <a:lnTo>
                  <a:pt x="366" y="362"/>
                </a:lnTo>
                <a:lnTo>
                  <a:pt x="367" y="362"/>
                </a:lnTo>
                <a:lnTo>
                  <a:pt x="367" y="359"/>
                </a:lnTo>
                <a:lnTo>
                  <a:pt x="368" y="358"/>
                </a:lnTo>
                <a:lnTo>
                  <a:pt x="368" y="356"/>
                </a:lnTo>
                <a:lnTo>
                  <a:pt x="369" y="359"/>
                </a:lnTo>
                <a:lnTo>
                  <a:pt x="369" y="362"/>
                </a:lnTo>
                <a:lnTo>
                  <a:pt x="370" y="359"/>
                </a:lnTo>
                <a:lnTo>
                  <a:pt x="370" y="356"/>
                </a:lnTo>
                <a:lnTo>
                  <a:pt x="371" y="356"/>
                </a:lnTo>
                <a:lnTo>
                  <a:pt x="371" y="357"/>
                </a:lnTo>
                <a:lnTo>
                  <a:pt x="372" y="359"/>
                </a:lnTo>
                <a:lnTo>
                  <a:pt x="372" y="359"/>
                </a:lnTo>
                <a:lnTo>
                  <a:pt x="373" y="359"/>
                </a:lnTo>
                <a:lnTo>
                  <a:pt x="373" y="359"/>
                </a:lnTo>
                <a:lnTo>
                  <a:pt x="374" y="359"/>
                </a:lnTo>
                <a:lnTo>
                  <a:pt x="374" y="356"/>
                </a:lnTo>
                <a:lnTo>
                  <a:pt x="375" y="357"/>
                </a:lnTo>
                <a:lnTo>
                  <a:pt x="375" y="355"/>
                </a:lnTo>
                <a:lnTo>
                  <a:pt x="376" y="356"/>
                </a:lnTo>
                <a:lnTo>
                  <a:pt x="376" y="355"/>
                </a:lnTo>
                <a:lnTo>
                  <a:pt x="377" y="358"/>
                </a:lnTo>
                <a:lnTo>
                  <a:pt x="377" y="351"/>
                </a:lnTo>
                <a:lnTo>
                  <a:pt x="378" y="349"/>
                </a:lnTo>
                <a:lnTo>
                  <a:pt x="378" y="349"/>
                </a:lnTo>
                <a:lnTo>
                  <a:pt x="379" y="351"/>
                </a:lnTo>
                <a:lnTo>
                  <a:pt x="379" y="352"/>
                </a:lnTo>
                <a:lnTo>
                  <a:pt x="380" y="349"/>
                </a:lnTo>
                <a:lnTo>
                  <a:pt x="380" y="346"/>
                </a:lnTo>
                <a:lnTo>
                  <a:pt x="381" y="343"/>
                </a:lnTo>
                <a:lnTo>
                  <a:pt x="381" y="343"/>
                </a:lnTo>
                <a:lnTo>
                  <a:pt x="382" y="346"/>
                </a:lnTo>
                <a:lnTo>
                  <a:pt x="382" y="346"/>
                </a:lnTo>
                <a:lnTo>
                  <a:pt x="383" y="346"/>
                </a:lnTo>
                <a:lnTo>
                  <a:pt x="383" y="345"/>
                </a:lnTo>
                <a:lnTo>
                  <a:pt x="384" y="348"/>
                </a:lnTo>
                <a:lnTo>
                  <a:pt x="384" y="353"/>
                </a:lnTo>
                <a:lnTo>
                  <a:pt x="385" y="357"/>
                </a:lnTo>
                <a:lnTo>
                  <a:pt x="386" y="355"/>
                </a:lnTo>
                <a:lnTo>
                  <a:pt x="386" y="352"/>
                </a:lnTo>
                <a:lnTo>
                  <a:pt x="386" y="353"/>
                </a:lnTo>
                <a:lnTo>
                  <a:pt x="387" y="358"/>
                </a:lnTo>
                <a:lnTo>
                  <a:pt x="388" y="359"/>
                </a:lnTo>
                <a:lnTo>
                  <a:pt x="388" y="360"/>
                </a:lnTo>
                <a:lnTo>
                  <a:pt x="389" y="360"/>
                </a:lnTo>
                <a:lnTo>
                  <a:pt x="389" y="362"/>
                </a:lnTo>
                <a:lnTo>
                  <a:pt x="390" y="362"/>
                </a:lnTo>
                <a:lnTo>
                  <a:pt x="390" y="360"/>
                </a:lnTo>
                <a:lnTo>
                  <a:pt x="391" y="361"/>
                </a:lnTo>
                <a:lnTo>
                  <a:pt x="391" y="360"/>
                </a:lnTo>
                <a:lnTo>
                  <a:pt x="392" y="360"/>
                </a:lnTo>
                <a:lnTo>
                  <a:pt x="392" y="359"/>
                </a:lnTo>
                <a:lnTo>
                  <a:pt x="393" y="358"/>
                </a:lnTo>
                <a:lnTo>
                  <a:pt x="393" y="358"/>
                </a:lnTo>
                <a:lnTo>
                  <a:pt x="394" y="358"/>
                </a:lnTo>
                <a:lnTo>
                  <a:pt x="394" y="359"/>
                </a:lnTo>
                <a:lnTo>
                  <a:pt x="395" y="362"/>
                </a:lnTo>
                <a:lnTo>
                  <a:pt x="395" y="362"/>
                </a:lnTo>
                <a:lnTo>
                  <a:pt x="396" y="361"/>
                </a:lnTo>
                <a:lnTo>
                  <a:pt x="396" y="347"/>
                </a:lnTo>
                <a:lnTo>
                  <a:pt x="397" y="304"/>
                </a:lnTo>
                <a:lnTo>
                  <a:pt x="397" y="233"/>
                </a:lnTo>
                <a:lnTo>
                  <a:pt x="398" y="150"/>
                </a:lnTo>
                <a:lnTo>
                  <a:pt x="398" y="69"/>
                </a:lnTo>
                <a:lnTo>
                  <a:pt x="399" y="23"/>
                </a:lnTo>
                <a:lnTo>
                  <a:pt x="399" y="26"/>
                </a:lnTo>
                <a:lnTo>
                  <a:pt x="400" y="78"/>
                </a:lnTo>
                <a:lnTo>
                  <a:pt x="400" y="151"/>
                </a:lnTo>
                <a:lnTo>
                  <a:pt x="401" y="230"/>
                </a:lnTo>
                <a:lnTo>
                  <a:pt x="401" y="298"/>
                </a:lnTo>
                <a:lnTo>
                  <a:pt x="402" y="336"/>
                </a:lnTo>
                <a:lnTo>
                  <a:pt x="402" y="350"/>
                </a:lnTo>
                <a:lnTo>
                  <a:pt x="403" y="351"/>
                </a:lnTo>
                <a:lnTo>
                  <a:pt x="403" y="350"/>
                </a:lnTo>
                <a:lnTo>
                  <a:pt x="404" y="352"/>
                </a:lnTo>
                <a:lnTo>
                  <a:pt x="404" y="355"/>
                </a:lnTo>
                <a:lnTo>
                  <a:pt x="405" y="359"/>
                </a:lnTo>
                <a:lnTo>
                  <a:pt x="405" y="359"/>
                </a:lnTo>
                <a:lnTo>
                  <a:pt x="406" y="360"/>
                </a:lnTo>
                <a:lnTo>
                  <a:pt x="407" y="361"/>
                </a:lnTo>
                <a:lnTo>
                  <a:pt x="407" y="360"/>
                </a:lnTo>
                <a:lnTo>
                  <a:pt x="408" y="359"/>
                </a:lnTo>
                <a:lnTo>
                  <a:pt x="408" y="359"/>
                </a:lnTo>
                <a:lnTo>
                  <a:pt x="408" y="359"/>
                </a:lnTo>
                <a:lnTo>
                  <a:pt x="409" y="360"/>
                </a:lnTo>
                <a:lnTo>
                  <a:pt x="410" y="362"/>
                </a:lnTo>
                <a:lnTo>
                  <a:pt x="410" y="361"/>
                </a:lnTo>
                <a:lnTo>
                  <a:pt x="411" y="359"/>
                </a:lnTo>
                <a:lnTo>
                  <a:pt x="411" y="357"/>
                </a:lnTo>
                <a:lnTo>
                  <a:pt x="412" y="357"/>
                </a:lnTo>
                <a:lnTo>
                  <a:pt x="412" y="355"/>
                </a:lnTo>
                <a:lnTo>
                  <a:pt x="413" y="355"/>
                </a:lnTo>
                <a:lnTo>
                  <a:pt x="413" y="357"/>
                </a:lnTo>
                <a:lnTo>
                  <a:pt x="414" y="358"/>
                </a:lnTo>
                <a:lnTo>
                  <a:pt x="414" y="359"/>
                </a:lnTo>
                <a:lnTo>
                  <a:pt x="415" y="361"/>
                </a:lnTo>
                <a:lnTo>
                  <a:pt x="415" y="359"/>
                </a:lnTo>
                <a:lnTo>
                  <a:pt x="416" y="356"/>
                </a:lnTo>
                <a:lnTo>
                  <a:pt x="416" y="354"/>
                </a:lnTo>
                <a:lnTo>
                  <a:pt x="417" y="354"/>
                </a:lnTo>
                <a:lnTo>
                  <a:pt x="417" y="356"/>
                </a:lnTo>
                <a:lnTo>
                  <a:pt x="418" y="356"/>
                </a:lnTo>
                <a:lnTo>
                  <a:pt x="418" y="355"/>
                </a:lnTo>
                <a:lnTo>
                  <a:pt x="419" y="352"/>
                </a:lnTo>
                <a:lnTo>
                  <a:pt x="419" y="351"/>
                </a:lnTo>
                <a:lnTo>
                  <a:pt x="420" y="350"/>
                </a:lnTo>
                <a:lnTo>
                  <a:pt x="420" y="348"/>
                </a:lnTo>
                <a:lnTo>
                  <a:pt x="421" y="347"/>
                </a:lnTo>
                <a:lnTo>
                  <a:pt x="421" y="346"/>
                </a:lnTo>
                <a:lnTo>
                  <a:pt x="422" y="345"/>
                </a:lnTo>
                <a:lnTo>
                  <a:pt x="422" y="345"/>
                </a:lnTo>
                <a:lnTo>
                  <a:pt x="423" y="342"/>
                </a:lnTo>
                <a:lnTo>
                  <a:pt x="423" y="339"/>
                </a:lnTo>
                <a:lnTo>
                  <a:pt x="424" y="336"/>
                </a:lnTo>
                <a:lnTo>
                  <a:pt x="424" y="330"/>
                </a:lnTo>
                <a:lnTo>
                  <a:pt x="425" y="328"/>
                </a:lnTo>
                <a:lnTo>
                  <a:pt x="425" y="328"/>
                </a:lnTo>
                <a:lnTo>
                  <a:pt x="426" y="324"/>
                </a:lnTo>
                <a:lnTo>
                  <a:pt x="426" y="320"/>
                </a:lnTo>
                <a:lnTo>
                  <a:pt x="427" y="315"/>
                </a:lnTo>
                <a:lnTo>
                  <a:pt x="427" y="311"/>
                </a:lnTo>
                <a:lnTo>
                  <a:pt x="428" y="309"/>
                </a:lnTo>
                <a:lnTo>
                  <a:pt x="429" y="305"/>
                </a:lnTo>
                <a:lnTo>
                  <a:pt x="429" y="303"/>
                </a:lnTo>
                <a:lnTo>
                  <a:pt x="429" y="301"/>
                </a:lnTo>
                <a:lnTo>
                  <a:pt x="430" y="301"/>
                </a:lnTo>
                <a:lnTo>
                  <a:pt x="431" y="298"/>
                </a:lnTo>
                <a:lnTo>
                  <a:pt x="431" y="298"/>
                </a:lnTo>
                <a:lnTo>
                  <a:pt x="432" y="299"/>
                </a:lnTo>
                <a:lnTo>
                  <a:pt x="432" y="300"/>
                </a:lnTo>
                <a:lnTo>
                  <a:pt x="433" y="304"/>
                </a:lnTo>
                <a:lnTo>
                  <a:pt x="433" y="304"/>
                </a:lnTo>
                <a:lnTo>
                  <a:pt x="434" y="309"/>
                </a:lnTo>
                <a:lnTo>
                  <a:pt x="434" y="315"/>
                </a:lnTo>
                <a:lnTo>
                  <a:pt x="435" y="321"/>
                </a:lnTo>
                <a:lnTo>
                  <a:pt x="435" y="326"/>
                </a:lnTo>
                <a:lnTo>
                  <a:pt x="436" y="330"/>
                </a:lnTo>
                <a:lnTo>
                  <a:pt x="436" y="335"/>
                </a:lnTo>
                <a:lnTo>
                  <a:pt x="437" y="339"/>
                </a:lnTo>
                <a:lnTo>
                  <a:pt x="437" y="343"/>
                </a:lnTo>
                <a:lnTo>
                  <a:pt x="438" y="347"/>
                </a:lnTo>
                <a:lnTo>
                  <a:pt x="438" y="347"/>
                </a:lnTo>
                <a:lnTo>
                  <a:pt x="439" y="347"/>
                </a:lnTo>
                <a:lnTo>
                  <a:pt x="439" y="348"/>
                </a:lnTo>
                <a:lnTo>
                  <a:pt x="440" y="351"/>
                </a:lnTo>
                <a:lnTo>
                  <a:pt x="440" y="351"/>
                </a:lnTo>
                <a:lnTo>
                  <a:pt x="441" y="352"/>
                </a:lnTo>
                <a:lnTo>
                  <a:pt x="441" y="351"/>
                </a:lnTo>
                <a:lnTo>
                  <a:pt x="442" y="353"/>
                </a:lnTo>
                <a:lnTo>
                  <a:pt x="442" y="353"/>
                </a:lnTo>
                <a:lnTo>
                  <a:pt x="443" y="355"/>
                </a:lnTo>
                <a:lnTo>
                  <a:pt x="443" y="356"/>
                </a:lnTo>
                <a:lnTo>
                  <a:pt x="444" y="359"/>
                </a:lnTo>
                <a:lnTo>
                  <a:pt x="444" y="353"/>
                </a:lnTo>
                <a:lnTo>
                  <a:pt x="445" y="353"/>
                </a:lnTo>
                <a:lnTo>
                  <a:pt x="445" y="356"/>
                </a:lnTo>
                <a:lnTo>
                  <a:pt x="446" y="358"/>
                </a:lnTo>
                <a:lnTo>
                  <a:pt x="446" y="359"/>
                </a:lnTo>
                <a:lnTo>
                  <a:pt x="447" y="355"/>
                </a:lnTo>
                <a:lnTo>
                  <a:pt x="447" y="355"/>
                </a:lnTo>
                <a:lnTo>
                  <a:pt x="448" y="355"/>
                </a:lnTo>
                <a:lnTo>
                  <a:pt x="448" y="356"/>
                </a:lnTo>
                <a:lnTo>
                  <a:pt x="449" y="355"/>
                </a:lnTo>
                <a:lnTo>
                  <a:pt x="450" y="355"/>
                </a:lnTo>
                <a:lnTo>
                  <a:pt x="450" y="355"/>
                </a:lnTo>
                <a:lnTo>
                  <a:pt x="451" y="359"/>
                </a:lnTo>
                <a:lnTo>
                  <a:pt x="451" y="359"/>
                </a:lnTo>
                <a:lnTo>
                  <a:pt x="451" y="357"/>
                </a:lnTo>
                <a:lnTo>
                  <a:pt x="452" y="356"/>
                </a:lnTo>
                <a:lnTo>
                  <a:pt x="453" y="357"/>
                </a:lnTo>
                <a:lnTo>
                  <a:pt x="453" y="359"/>
                </a:lnTo>
                <a:lnTo>
                  <a:pt x="454" y="360"/>
                </a:lnTo>
                <a:lnTo>
                  <a:pt x="454" y="361"/>
                </a:lnTo>
                <a:lnTo>
                  <a:pt x="455" y="359"/>
                </a:lnTo>
                <a:lnTo>
                  <a:pt x="455" y="358"/>
                </a:lnTo>
                <a:lnTo>
                  <a:pt x="456" y="359"/>
                </a:lnTo>
                <a:lnTo>
                  <a:pt x="456" y="359"/>
                </a:lnTo>
                <a:lnTo>
                  <a:pt x="457" y="359"/>
                </a:lnTo>
                <a:lnTo>
                  <a:pt x="457" y="360"/>
                </a:lnTo>
                <a:lnTo>
                  <a:pt x="458" y="361"/>
                </a:lnTo>
                <a:lnTo>
                  <a:pt x="458" y="359"/>
                </a:lnTo>
                <a:lnTo>
                  <a:pt x="459" y="361"/>
                </a:lnTo>
                <a:lnTo>
                  <a:pt x="459" y="360"/>
                </a:lnTo>
                <a:lnTo>
                  <a:pt x="460" y="361"/>
                </a:lnTo>
                <a:lnTo>
                  <a:pt x="460" y="362"/>
                </a:lnTo>
                <a:lnTo>
                  <a:pt x="461" y="358"/>
                </a:lnTo>
                <a:lnTo>
                  <a:pt x="461" y="355"/>
                </a:lnTo>
                <a:lnTo>
                  <a:pt x="462" y="353"/>
                </a:lnTo>
                <a:lnTo>
                  <a:pt x="462" y="356"/>
                </a:lnTo>
                <a:lnTo>
                  <a:pt x="463" y="358"/>
                </a:lnTo>
                <a:lnTo>
                  <a:pt x="463" y="359"/>
                </a:lnTo>
                <a:lnTo>
                  <a:pt x="464" y="358"/>
                </a:lnTo>
                <a:lnTo>
                  <a:pt x="464" y="353"/>
                </a:lnTo>
                <a:lnTo>
                  <a:pt x="465" y="355"/>
                </a:lnTo>
                <a:lnTo>
                  <a:pt x="465" y="355"/>
                </a:lnTo>
                <a:lnTo>
                  <a:pt x="466" y="358"/>
                </a:lnTo>
                <a:lnTo>
                  <a:pt x="466" y="355"/>
                </a:lnTo>
                <a:lnTo>
                  <a:pt x="467" y="354"/>
                </a:lnTo>
                <a:lnTo>
                  <a:pt x="467" y="353"/>
                </a:lnTo>
                <a:lnTo>
                  <a:pt x="468" y="359"/>
                </a:lnTo>
                <a:lnTo>
                  <a:pt x="468" y="357"/>
                </a:lnTo>
                <a:lnTo>
                  <a:pt x="469" y="356"/>
                </a:lnTo>
                <a:lnTo>
                  <a:pt x="469" y="353"/>
                </a:lnTo>
                <a:lnTo>
                  <a:pt x="470" y="354"/>
                </a:lnTo>
                <a:lnTo>
                  <a:pt x="470" y="357"/>
                </a:lnTo>
                <a:lnTo>
                  <a:pt x="471" y="358"/>
                </a:lnTo>
                <a:lnTo>
                  <a:pt x="472" y="359"/>
                </a:lnTo>
                <a:lnTo>
                  <a:pt x="472" y="359"/>
                </a:lnTo>
                <a:lnTo>
                  <a:pt x="472" y="359"/>
                </a:lnTo>
                <a:lnTo>
                  <a:pt x="473" y="359"/>
                </a:lnTo>
                <a:lnTo>
                  <a:pt x="474" y="357"/>
                </a:lnTo>
                <a:lnTo>
                  <a:pt x="474" y="357"/>
                </a:lnTo>
                <a:lnTo>
                  <a:pt x="475" y="355"/>
                </a:lnTo>
                <a:lnTo>
                  <a:pt x="475" y="359"/>
                </a:lnTo>
                <a:lnTo>
                  <a:pt x="476" y="359"/>
                </a:lnTo>
                <a:lnTo>
                  <a:pt x="476" y="361"/>
                </a:lnTo>
                <a:lnTo>
                  <a:pt x="477" y="361"/>
                </a:lnTo>
                <a:lnTo>
                  <a:pt x="477" y="359"/>
                </a:lnTo>
                <a:lnTo>
                  <a:pt x="478" y="358"/>
                </a:lnTo>
                <a:lnTo>
                  <a:pt x="478" y="359"/>
                </a:lnTo>
                <a:lnTo>
                  <a:pt x="479" y="361"/>
                </a:lnTo>
                <a:lnTo>
                  <a:pt x="479" y="361"/>
                </a:lnTo>
                <a:lnTo>
                  <a:pt x="480" y="359"/>
                </a:lnTo>
                <a:lnTo>
                  <a:pt x="480" y="359"/>
                </a:lnTo>
                <a:lnTo>
                  <a:pt x="481" y="359"/>
                </a:lnTo>
                <a:lnTo>
                  <a:pt x="481" y="360"/>
                </a:lnTo>
                <a:lnTo>
                  <a:pt x="482" y="359"/>
                </a:lnTo>
                <a:lnTo>
                  <a:pt x="482" y="360"/>
                </a:lnTo>
                <a:lnTo>
                  <a:pt x="483" y="361"/>
                </a:lnTo>
                <a:lnTo>
                  <a:pt x="483" y="359"/>
                </a:lnTo>
                <a:lnTo>
                  <a:pt x="484" y="361"/>
                </a:lnTo>
                <a:lnTo>
                  <a:pt x="484" y="361"/>
                </a:lnTo>
                <a:lnTo>
                  <a:pt x="485" y="362"/>
                </a:lnTo>
                <a:lnTo>
                  <a:pt x="485" y="362"/>
                </a:lnTo>
                <a:lnTo>
                  <a:pt x="486" y="359"/>
                </a:lnTo>
                <a:lnTo>
                  <a:pt x="486" y="359"/>
                </a:lnTo>
                <a:lnTo>
                  <a:pt x="487" y="360"/>
                </a:lnTo>
                <a:lnTo>
                  <a:pt x="487" y="361"/>
                </a:lnTo>
                <a:lnTo>
                  <a:pt x="488" y="362"/>
                </a:lnTo>
                <a:lnTo>
                  <a:pt x="488" y="362"/>
                </a:lnTo>
                <a:lnTo>
                  <a:pt x="489" y="362"/>
                </a:lnTo>
                <a:lnTo>
                  <a:pt x="489" y="362"/>
                </a:lnTo>
                <a:lnTo>
                  <a:pt x="490" y="359"/>
                </a:lnTo>
                <a:lnTo>
                  <a:pt x="490" y="360"/>
                </a:lnTo>
                <a:lnTo>
                  <a:pt x="491" y="362"/>
                </a:lnTo>
                <a:lnTo>
                  <a:pt x="491" y="362"/>
                </a:lnTo>
                <a:lnTo>
                  <a:pt x="492" y="362"/>
                </a:lnTo>
                <a:lnTo>
                  <a:pt x="493" y="362"/>
                </a:lnTo>
                <a:lnTo>
                  <a:pt x="493" y="362"/>
                </a:lnTo>
                <a:lnTo>
                  <a:pt x="494" y="362"/>
                </a:lnTo>
                <a:lnTo>
                  <a:pt x="494" y="360"/>
                </a:lnTo>
                <a:lnTo>
                  <a:pt x="494" y="359"/>
                </a:lnTo>
                <a:lnTo>
                  <a:pt x="495" y="359"/>
                </a:lnTo>
                <a:lnTo>
                  <a:pt x="496" y="359"/>
                </a:lnTo>
                <a:lnTo>
                  <a:pt x="496" y="359"/>
                </a:lnTo>
                <a:lnTo>
                  <a:pt x="497" y="359"/>
                </a:lnTo>
                <a:lnTo>
                  <a:pt x="497" y="359"/>
                </a:lnTo>
                <a:lnTo>
                  <a:pt x="498" y="359"/>
                </a:lnTo>
                <a:lnTo>
                  <a:pt x="498" y="359"/>
                </a:lnTo>
                <a:lnTo>
                  <a:pt x="499" y="359"/>
                </a:lnTo>
                <a:lnTo>
                  <a:pt x="499" y="361"/>
                </a:lnTo>
                <a:lnTo>
                  <a:pt x="500" y="359"/>
                </a:lnTo>
                <a:lnTo>
                  <a:pt x="500" y="359"/>
                </a:lnTo>
                <a:lnTo>
                  <a:pt x="501" y="359"/>
                </a:lnTo>
                <a:lnTo>
                  <a:pt x="501" y="359"/>
                </a:lnTo>
                <a:lnTo>
                  <a:pt x="502" y="359"/>
                </a:lnTo>
                <a:lnTo>
                  <a:pt x="502" y="359"/>
                </a:lnTo>
                <a:lnTo>
                  <a:pt x="503" y="359"/>
                </a:lnTo>
                <a:lnTo>
                  <a:pt x="503" y="359"/>
                </a:lnTo>
                <a:lnTo>
                  <a:pt x="504" y="359"/>
                </a:lnTo>
                <a:lnTo>
                  <a:pt x="504" y="359"/>
                </a:lnTo>
                <a:lnTo>
                  <a:pt x="505" y="359"/>
                </a:lnTo>
                <a:lnTo>
                  <a:pt x="505" y="359"/>
                </a:lnTo>
                <a:lnTo>
                  <a:pt x="506" y="359"/>
                </a:lnTo>
                <a:lnTo>
                  <a:pt x="506" y="359"/>
                </a:lnTo>
                <a:lnTo>
                  <a:pt x="507" y="359"/>
                </a:lnTo>
                <a:lnTo>
                  <a:pt x="507" y="359"/>
                </a:lnTo>
                <a:lnTo>
                  <a:pt x="508" y="359"/>
                </a:lnTo>
                <a:lnTo>
                  <a:pt x="508" y="355"/>
                </a:lnTo>
                <a:lnTo>
                  <a:pt x="509" y="355"/>
                </a:lnTo>
                <a:lnTo>
                  <a:pt x="509" y="352"/>
                </a:lnTo>
                <a:lnTo>
                  <a:pt x="510" y="351"/>
                </a:lnTo>
                <a:lnTo>
                  <a:pt x="510" y="349"/>
                </a:lnTo>
                <a:lnTo>
                  <a:pt x="511" y="352"/>
                </a:lnTo>
                <a:lnTo>
                  <a:pt x="511" y="349"/>
                </a:lnTo>
                <a:lnTo>
                  <a:pt x="512" y="350"/>
                </a:lnTo>
                <a:lnTo>
                  <a:pt x="512" y="346"/>
                </a:lnTo>
                <a:lnTo>
                  <a:pt x="513" y="345"/>
                </a:lnTo>
                <a:lnTo>
                  <a:pt x="513" y="345"/>
                </a:lnTo>
                <a:lnTo>
                  <a:pt x="514" y="342"/>
                </a:lnTo>
                <a:lnTo>
                  <a:pt x="515" y="345"/>
                </a:lnTo>
                <a:lnTo>
                  <a:pt x="515" y="346"/>
                </a:lnTo>
                <a:lnTo>
                  <a:pt x="515" y="349"/>
                </a:lnTo>
                <a:lnTo>
                  <a:pt x="516" y="350"/>
                </a:lnTo>
                <a:lnTo>
                  <a:pt x="517" y="349"/>
                </a:lnTo>
                <a:lnTo>
                  <a:pt x="517" y="349"/>
                </a:lnTo>
                <a:lnTo>
                  <a:pt x="518" y="348"/>
                </a:lnTo>
                <a:lnTo>
                  <a:pt x="518" y="351"/>
                </a:lnTo>
                <a:lnTo>
                  <a:pt x="519" y="354"/>
                </a:lnTo>
                <a:lnTo>
                  <a:pt x="519" y="358"/>
                </a:lnTo>
                <a:lnTo>
                  <a:pt x="520" y="359"/>
                </a:lnTo>
                <a:lnTo>
                  <a:pt x="520" y="361"/>
                </a:lnTo>
                <a:lnTo>
                  <a:pt x="521" y="362"/>
                </a:lnTo>
                <a:lnTo>
                  <a:pt x="521" y="362"/>
                </a:lnTo>
                <a:lnTo>
                  <a:pt x="522" y="359"/>
                </a:lnTo>
                <a:lnTo>
                  <a:pt x="522" y="357"/>
                </a:lnTo>
                <a:lnTo>
                  <a:pt x="523" y="358"/>
                </a:lnTo>
                <a:lnTo>
                  <a:pt x="523" y="359"/>
                </a:lnTo>
                <a:lnTo>
                  <a:pt x="524" y="360"/>
                </a:lnTo>
                <a:lnTo>
                  <a:pt x="524" y="360"/>
                </a:lnTo>
                <a:lnTo>
                  <a:pt x="525" y="360"/>
                </a:lnTo>
                <a:lnTo>
                  <a:pt x="525" y="360"/>
                </a:lnTo>
                <a:lnTo>
                  <a:pt x="526" y="360"/>
                </a:lnTo>
                <a:lnTo>
                  <a:pt x="526" y="359"/>
                </a:lnTo>
                <a:lnTo>
                  <a:pt x="527" y="358"/>
                </a:lnTo>
                <a:lnTo>
                  <a:pt x="527" y="360"/>
                </a:lnTo>
                <a:lnTo>
                  <a:pt x="528" y="359"/>
                </a:lnTo>
                <a:lnTo>
                  <a:pt x="528" y="361"/>
                </a:lnTo>
                <a:lnTo>
                  <a:pt x="529" y="352"/>
                </a:lnTo>
                <a:lnTo>
                  <a:pt x="529" y="325"/>
                </a:lnTo>
                <a:lnTo>
                  <a:pt x="530" y="264"/>
                </a:lnTo>
                <a:lnTo>
                  <a:pt x="530" y="178"/>
                </a:lnTo>
                <a:lnTo>
                  <a:pt x="531" y="90"/>
                </a:lnTo>
                <a:lnTo>
                  <a:pt x="531" y="23"/>
                </a:lnTo>
                <a:lnTo>
                  <a:pt x="532" y="9"/>
                </a:lnTo>
                <a:lnTo>
                  <a:pt x="532" y="52"/>
                </a:lnTo>
                <a:lnTo>
                  <a:pt x="533" y="119"/>
                </a:lnTo>
                <a:lnTo>
                  <a:pt x="533" y="194"/>
                </a:lnTo>
                <a:lnTo>
                  <a:pt x="534" y="267"/>
                </a:lnTo>
                <a:lnTo>
                  <a:pt x="534" y="321"/>
                </a:lnTo>
                <a:lnTo>
                  <a:pt x="535" y="347"/>
                </a:lnTo>
                <a:lnTo>
                  <a:pt x="536" y="347"/>
                </a:lnTo>
                <a:lnTo>
                  <a:pt x="536" y="347"/>
                </a:lnTo>
                <a:lnTo>
                  <a:pt x="537" y="350"/>
                </a:lnTo>
                <a:lnTo>
                  <a:pt x="537" y="353"/>
                </a:lnTo>
                <a:lnTo>
                  <a:pt x="537" y="355"/>
                </a:lnTo>
                <a:lnTo>
                  <a:pt x="538" y="353"/>
                </a:lnTo>
                <a:lnTo>
                  <a:pt x="539" y="353"/>
                </a:lnTo>
                <a:lnTo>
                  <a:pt x="539" y="356"/>
                </a:lnTo>
                <a:lnTo>
                  <a:pt x="540" y="358"/>
                </a:lnTo>
                <a:lnTo>
                  <a:pt x="540" y="359"/>
                </a:lnTo>
                <a:lnTo>
                  <a:pt x="541" y="359"/>
                </a:lnTo>
                <a:lnTo>
                  <a:pt x="541" y="358"/>
                </a:lnTo>
                <a:lnTo>
                  <a:pt x="542" y="359"/>
                </a:lnTo>
                <a:lnTo>
                  <a:pt x="542" y="359"/>
                </a:lnTo>
                <a:lnTo>
                  <a:pt x="543" y="358"/>
                </a:lnTo>
                <a:lnTo>
                  <a:pt x="543" y="358"/>
                </a:lnTo>
                <a:lnTo>
                  <a:pt x="544" y="356"/>
                </a:lnTo>
                <a:lnTo>
                  <a:pt x="544" y="355"/>
                </a:lnTo>
                <a:lnTo>
                  <a:pt x="545" y="358"/>
                </a:lnTo>
                <a:lnTo>
                  <a:pt x="545" y="359"/>
                </a:lnTo>
                <a:lnTo>
                  <a:pt x="546" y="359"/>
                </a:lnTo>
                <a:lnTo>
                  <a:pt x="546" y="358"/>
                </a:lnTo>
                <a:lnTo>
                  <a:pt x="547" y="358"/>
                </a:lnTo>
                <a:lnTo>
                  <a:pt x="547" y="355"/>
                </a:lnTo>
                <a:lnTo>
                  <a:pt x="548" y="354"/>
                </a:lnTo>
                <a:lnTo>
                  <a:pt x="548" y="353"/>
                </a:lnTo>
                <a:lnTo>
                  <a:pt x="549" y="353"/>
                </a:lnTo>
                <a:lnTo>
                  <a:pt x="549" y="352"/>
                </a:lnTo>
                <a:lnTo>
                  <a:pt x="550" y="353"/>
                </a:lnTo>
                <a:lnTo>
                  <a:pt x="550" y="353"/>
                </a:lnTo>
                <a:lnTo>
                  <a:pt x="551" y="355"/>
                </a:lnTo>
                <a:lnTo>
                  <a:pt x="551" y="352"/>
                </a:lnTo>
                <a:lnTo>
                  <a:pt x="552" y="349"/>
                </a:lnTo>
                <a:lnTo>
                  <a:pt x="552" y="347"/>
                </a:lnTo>
                <a:lnTo>
                  <a:pt x="553" y="347"/>
                </a:lnTo>
                <a:lnTo>
                  <a:pt x="553" y="347"/>
                </a:lnTo>
                <a:lnTo>
                  <a:pt x="554" y="347"/>
                </a:lnTo>
                <a:lnTo>
                  <a:pt x="554" y="347"/>
                </a:lnTo>
                <a:lnTo>
                  <a:pt x="555" y="345"/>
                </a:lnTo>
                <a:lnTo>
                  <a:pt x="555" y="339"/>
                </a:lnTo>
                <a:lnTo>
                  <a:pt x="556" y="337"/>
                </a:lnTo>
                <a:lnTo>
                  <a:pt x="556" y="333"/>
                </a:lnTo>
                <a:lnTo>
                  <a:pt x="557" y="336"/>
                </a:lnTo>
                <a:lnTo>
                  <a:pt x="558" y="334"/>
                </a:lnTo>
                <a:lnTo>
                  <a:pt x="558" y="333"/>
                </a:lnTo>
                <a:lnTo>
                  <a:pt x="558" y="328"/>
                </a:lnTo>
                <a:lnTo>
                  <a:pt x="559" y="320"/>
                </a:lnTo>
                <a:lnTo>
                  <a:pt x="560" y="317"/>
                </a:lnTo>
                <a:lnTo>
                  <a:pt x="560" y="316"/>
                </a:lnTo>
                <a:lnTo>
                  <a:pt x="561" y="312"/>
                </a:lnTo>
                <a:lnTo>
                  <a:pt x="561" y="309"/>
                </a:lnTo>
                <a:lnTo>
                  <a:pt x="562" y="304"/>
                </a:lnTo>
                <a:lnTo>
                  <a:pt x="562" y="303"/>
                </a:lnTo>
                <a:lnTo>
                  <a:pt x="563" y="300"/>
                </a:lnTo>
                <a:lnTo>
                  <a:pt x="563" y="297"/>
                </a:lnTo>
                <a:lnTo>
                  <a:pt x="564" y="295"/>
                </a:lnTo>
                <a:lnTo>
                  <a:pt x="564" y="295"/>
                </a:lnTo>
                <a:lnTo>
                  <a:pt x="565" y="293"/>
                </a:lnTo>
                <a:lnTo>
                  <a:pt x="565" y="296"/>
                </a:lnTo>
                <a:lnTo>
                  <a:pt x="566" y="298"/>
                </a:lnTo>
                <a:lnTo>
                  <a:pt x="566" y="299"/>
                </a:lnTo>
                <a:lnTo>
                  <a:pt x="567" y="304"/>
                </a:lnTo>
                <a:lnTo>
                  <a:pt x="567" y="310"/>
                </a:lnTo>
                <a:lnTo>
                  <a:pt x="568" y="311"/>
                </a:lnTo>
                <a:lnTo>
                  <a:pt x="568" y="313"/>
                </a:lnTo>
                <a:lnTo>
                  <a:pt x="569" y="316"/>
                </a:lnTo>
                <a:lnTo>
                  <a:pt x="569" y="322"/>
                </a:lnTo>
                <a:lnTo>
                  <a:pt x="570" y="326"/>
                </a:lnTo>
                <a:lnTo>
                  <a:pt x="570" y="330"/>
                </a:lnTo>
                <a:lnTo>
                  <a:pt x="571" y="336"/>
                </a:lnTo>
                <a:lnTo>
                  <a:pt x="571" y="341"/>
                </a:lnTo>
                <a:lnTo>
                  <a:pt x="572" y="345"/>
                </a:lnTo>
                <a:lnTo>
                  <a:pt x="572" y="347"/>
                </a:lnTo>
                <a:lnTo>
                  <a:pt x="573" y="347"/>
                </a:lnTo>
                <a:lnTo>
                  <a:pt x="573" y="346"/>
                </a:lnTo>
                <a:lnTo>
                  <a:pt x="574" y="347"/>
                </a:lnTo>
                <a:lnTo>
                  <a:pt x="574" y="349"/>
                </a:lnTo>
                <a:lnTo>
                  <a:pt x="575" y="351"/>
                </a:lnTo>
                <a:lnTo>
                  <a:pt x="575" y="351"/>
                </a:lnTo>
                <a:lnTo>
                  <a:pt x="576" y="351"/>
                </a:lnTo>
                <a:lnTo>
                  <a:pt x="576" y="351"/>
                </a:lnTo>
                <a:lnTo>
                  <a:pt x="577" y="352"/>
                </a:lnTo>
                <a:lnTo>
                  <a:pt x="577" y="353"/>
                </a:lnTo>
                <a:lnTo>
                  <a:pt x="578" y="355"/>
                </a:lnTo>
                <a:lnTo>
                  <a:pt x="579" y="353"/>
                </a:lnTo>
                <a:lnTo>
                  <a:pt x="579" y="353"/>
                </a:lnTo>
                <a:lnTo>
                  <a:pt x="580" y="351"/>
                </a:lnTo>
                <a:lnTo>
                  <a:pt x="580" y="352"/>
                </a:lnTo>
                <a:lnTo>
                  <a:pt x="580" y="353"/>
                </a:lnTo>
                <a:lnTo>
                  <a:pt x="581" y="351"/>
                </a:lnTo>
                <a:lnTo>
                  <a:pt x="582" y="352"/>
                </a:lnTo>
                <a:lnTo>
                  <a:pt x="582" y="352"/>
                </a:lnTo>
                <a:lnTo>
                  <a:pt x="583" y="355"/>
                </a:lnTo>
                <a:lnTo>
                  <a:pt x="583" y="355"/>
                </a:lnTo>
                <a:lnTo>
                  <a:pt x="584" y="355"/>
                </a:lnTo>
                <a:lnTo>
                  <a:pt x="584" y="352"/>
                </a:lnTo>
                <a:lnTo>
                  <a:pt x="585" y="352"/>
                </a:lnTo>
                <a:lnTo>
                  <a:pt x="585" y="352"/>
                </a:lnTo>
                <a:lnTo>
                  <a:pt x="586" y="356"/>
                </a:lnTo>
                <a:lnTo>
                  <a:pt x="586" y="355"/>
                </a:lnTo>
                <a:lnTo>
                  <a:pt x="587" y="359"/>
                </a:lnTo>
                <a:lnTo>
                  <a:pt x="587" y="360"/>
                </a:lnTo>
                <a:lnTo>
                  <a:pt x="588" y="359"/>
                </a:lnTo>
                <a:lnTo>
                  <a:pt x="588" y="358"/>
                </a:lnTo>
                <a:lnTo>
                  <a:pt x="589" y="359"/>
                </a:lnTo>
                <a:lnTo>
                  <a:pt x="589" y="358"/>
                </a:lnTo>
                <a:lnTo>
                  <a:pt x="590" y="358"/>
                </a:lnTo>
                <a:lnTo>
                  <a:pt x="590" y="356"/>
                </a:lnTo>
                <a:lnTo>
                  <a:pt x="591" y="358"/>
                </a:lnTo>
                <a:lnTo>
                  <a:pt x="591" y="359"/>
                </a:lnTo>
                <a:lnTo>
                  <a:pt x="592" y="358"/>
                </a:lnTo>
                <a:lnTo>
                  <a:pt x="592" y="355"/>
                </a:lnTo>
                <a:lnTo>
                  <a:pt x="593" y="355"/>
                </a:lnTo>
                <a:lnTo>
                  <a:pt x="593" y="355"/>
                </a:lnTo>
                <a:lnTo>
                  <a:pt x="594" y="358"/>
                </a:lnTo>
                <a:lnTo>
                  <a:pt x="594" y="359"/>
                </a:lnTo>
                <a:lnTo>
                  <a:pt x="595" y="355"/>
                </a:lnTo>
                <a:lnTo>
                  <a:pt x="595" y="354"/>
                </a:lnTo>
                <a:lnTo>
                  <a:pt x="596" y="352"/>
                </a:lnTo>
                <a:lnTo>
                  <a:pt x="596" y="352"/>
                </a:lnTo>
                <a:lnTo>
                  <a:pt x="597" y="353"/>
                </a:lnTo>
                <a:lnTo>
                  <a:pt x="597" y="355"/>
                </a:lnTo>
                <a:lnTo>
                  <a:pt x="598" y="358"/>
                </a:lnTo>
                <a:lnTo>
                  <a:pt x="598" y="355"/>
                </a:lnTo>
                <a:lnTo>
                  <a:pt x="599" y="352"/>
                </a:lnTo>
                <a:lnTo>
                  <a:pt x="599" y="352"/>
                </a:lnTo>
                <a:lnTo>
                  <a:pt x="600" y="353"/>
                </a:lnTo>
                <a:lnTo>
                  <a:pt x="601" y="355"/>
                </a:lnTo>
                <a:lnTo>
                  <a:pt x="601" y="355"/>
                </a:lnTo>
                <a:lnTo>
                  <a:pt x="601" y="354"/>
                </a:lnTo>
                <a:lnTo>
                  <a:pt x="602" y="359"/>
                </a:lnTo>
                <a:lnTo>
                  <a:pt x="603" y="356"/>
                </a:lnTo>
                <a:lnTo>
                  <a:pt x="603" y="356"/>
                </a:lnTo>
                <a:lnTo>
                  <a:pt x="604" y="354"/>
                </a:lnTo>
                <a:lnTo>
                  <a:pt x="604" y="355"/>
                </a:lnTo>
                <a:lnTo>
                  <a:pt x="605" y="357"/>
                </a:lnTo>
                <a:lnTo>
                  <a:pt x="605" y="355"/>
                </a:lnTo>
                <a:lnTo>
                  <a:pt x="606" y="356"/>
                </a:lnTo>
                <a:lnTo>
                  <a:pt x="606" y="355"/>
                </a:lnTo>
                <a:lnTo>
                  <a:pt x="607" y="355"/>
                </a:lnTo>
                <a:lnTo>
                  <a:pt x="607" y="355"/>
                </a:lnTo>
                <a:lnTo>
                  <a:pt x="608" y="354"/>
                </a:lnTo>
                <a:lnTo>
                  <a:pt x="608" y="356"/>
                </a:lnTo>
                <a:lnTo>
                  <a:pt x="609" y="359"/>
                </a:lnTo>
                <a:lnTo>
                  <a:pt x="609" y="360"/>
                </a:lnTo>
                <a:lnTo>
                  <a:pt x="610" y="360"/>
                </a:lnTo>
                <a:lnTo>
                  <a:pt x="610" y="362"/>
                </a:lnTo>
                <a:lnTo>
                  <a:pt x="611" y="359"/>
                </a:lnTo>
                <a:lnTo>
                  <a:pt x="611" y="355"/>
                </a:lnTo>
                <a:lnTo>
                  <a:pt x="612" y="355"/>
                </a:lnTo>
                <a:lnTo>
                  <a:pt x="612" y="358"/>
                </a:lnTo>
                <a:lnTo>
                  <a:pt x="613" y="359"/>
                </a:lnTo>
                <a:lnTo>
                  <a:pt x="613" y="359"/>
                </a:lnTo>
                <a:lnTo>
                  <a:pt x="614" y="359"/>
                </a:lnTo>
                <a:lnTo>
                  <a:pt x="614" y="359"/>
                </a:lnTo>
                <a:lnTo>
                  <a:pt x="615" y="359"/>
                </a:lnTo>
                <a:lnTo>
                  <a:pt x="615" y="362"/>
                </a:lnTo>
                <a:lnTo>
                  <a:pt x="616" y="362"/>
                </a:lnTo>
                <a:lnTo>
                  <a:pt x="616" y="358"/>
                </a:lnTo>
                <a:lnTo>
                  <a:pt x="617" y="355"/>
                </a:lnTo>
                <a:lnTo>
                  <a:pt x="617" y="358"/>
                </a:lnTo>
                <a:lnTo>
                  <a:pt x="618" y="359"/>
                </a:lnTo>
                <a:lnTo>
                  <a:pt x="618" y="359"/>
                </a:lnTo>
                <a:lnTo>
                  <a:pt x="619" y="359"/>
                </a:lnTo>
                <a:lnTo>
                  <a:pt x="619" y="359"/>
                </a:lnTo>
                <a:lnTo>
                  <a:pt x="620" y="359"/>
                </a:lnTo>
                <a:lnTo>
                  <a:pt x="620" y="359"/>
                </a:lnTo>
                <a:lnTo>
                  <a:pt x="621" y="357"/>
                </a:lnTo>
                <a:lnTo>
                  <a:pt x="622" y="355"/>
                </a:lnTo>
                <a:lnTo>
                  <a:pt x="622" y="357"/>
                </a:lnTo>
                <a:lnTo>
                  <a:pt x="623" y="358"/>
                </a:lnTo>
                <a:lnTo>
                  <a:pt x="623" y="359"/>
                </a:lnTo>
                <a:lnTo>
                  <a:pt x="623" y="360"/>
                </a:lnTo>
                <a:lnTo>
                  <a:pt x="624" y="359"/>
                </a:lnTo>
                <a:lnTo>
                  <a:pt x="625" y="361"/>
                </a:lnTo>
                <a:lnTo>
                  <a:pt x="625" y="361"/>
                </a:lnTo>
                <a:lnTo>
                  <a:pt x="626" y="359"/>
                </a:lnTo>
                <a:lnTo>
                  <a:pt x="626" y="360"/>
                </a:lnTo>
                <a:lnTo>
                  <a:pt x="627" y="355"/>
                </a:lnTo>
                <a:lnTo>
                  <a:pt x="627" y="356"/>
                </a:lnTo>
                <a:lnTo>
                  <a:pt x="628" y="359"/>
                </a:lnTo>
                <a:lnTo>
                  <a:pt x="628" y="363"/>
                </a:lnTo>
                <a:lnTo>
                  <a:pt x="629" y="362"/>
                </a:lnTo>
                <a:lnTo>
                  <a:pt x="629" y="357"/>
                </a:lnTo>
                <a:lnTo>
                  <a:pt x="630" y="354"/>
                </a:lnTo>
                <a:lnTo>
                  <a:pt x="630" y="354"/>
                </a:lnTo>
                <a:lnTo>
                  <a:pt x="631" y="358"/>
                </a:lnTo>
                <a:lnTo>
                  <a:pt x="631" y="359"/>
                </a:lnTo>
                <a:lnTo>
                  <a:pt x="632" y="356"/>
                </a:lnTo>
                <a:lnTo>
                  <a:pt x="632" y="353"/>
                </a:lnTo>
                <a:lnTo>
                  <a:pt x="633" y="354"/>
                </a:lnTo>
                <a:lnTo>
                  <a:pt x="633" y="359"/>
                </a:lnTo>
                <a:lnTo>
                  <a:pt x="634" y="361"/>
                </a:lnTo>
                <a:lnTo>
                  <a:pt x="634" y="359"/>
                </a:lnTo>
                <a:lnTo>
                  <a:pt x="635" y="356"/>
                </a:lnTo>
                <a:lnTo>
                  <a:pt x="635" y="353"/>
                </a:lnTo>
                <a:lnTo>
                  <a:pt x="636" y="353"/>
                </a:lnTo>
                <a:lnTo>
                  <a:pt x="636" y="353"/>
                </a:lnTo>
                <a:lnTo>
                  <a:pt x="637" y="355"/>
                </a:lnTo>
                <a:lnTo>
                  <a:pt x="637" y="360"/>
                </a:lnTo>
                <a:lnTo>
                  <a:pt x="638" y="359"/>
                </a:lnTo>
                <a:lnTo>
                  <a:pt x="638" y="356"/>
                </a:lnTo>
                <a:lnTo>
                  <a:pt x="639" y="354"/>
                </a:lnTo>
                <a:lnTo>
                  <a:pt x="639" y="353"/>
                </a:lnTo>
                <a:lnTo>
                  <a:pt x="640" y="358"/>
                </a:lnTo>
                <a:lnTo>
                  <a:pt x="640" y="353"/>
                </a:lnTo>
                <a:lnTo>
                  <a:pt x="641" y="350"/>
                </a:lnTo>
                <a:lnTo>
                  <a:pt x="641" y="346"/>
                </a:lnTo>
                <a:lnTo>
                  <a:pt x="642" y="343"/>
                </a:lnTo>
                <a:lnTo>
                  <a:pt x="642" y="346"/>
                </a:lnTo>
                <a:lnTo>
                  <a:pt x="643" y="350"/>
                </a:lnTo>
                <a:lnTo>
                  <a:pt x="644" y="350"/>
                </a:lnTo>
                <a:lnTo>
                  <a:pt x="644" y="345"/>
                </a:lnTo>
                <a:lnTo>
                  <a:pt x="644" y="342"/>
                </a:lnTo>
                <a:lnTo>
                  <a:pt x="645" y="343"/>
                </a:lnTo>
                <a:lnTo>
                  <a:pt x="646" y="345"/>
                </a:lnTo>
                <a:lnTo>
                  <a:pt x="646" y="345"/>
                </a:lnTo>
                <a:lnTo>
                  <a:pt x="647" y="342"/>
                </a:lnTo>
                <a:lnTo>
                  <a:pt x="647" y="345"/>
                </a:lnTo>
                <a:lnTo>
                  <a:pt x="648" y="349"/>
                </a:lnTo>
                <a:lnTo>
                  <a:pt x="648" y="349"/>
                </a:lnTo>
                <a:lnTo>
                  <a:pt x="649" y="349"/>
                </a:lnTo>
                <a:lnTo>
                  <a:pt x="649" y="351"/>
                </a:lnTo>
                <a:lnTo>
                  <a:pt x="650" y="352"/>
                </a:lnTo>
                <a:lnTo>
                  <a:pt x="650" y="353"/>
                </a:lnTo>
                <a:lnTo>
                  <a:pt x="651" y="356"/>
                </a:lnTo>
                <a:lnTo>
                  <a:pt x="651" y="359"/>
                </a:lnTo>
                <a:lnTo>
                  <a:pt x="652" y="359"/>
                </a:lnTo>
                <a:lnTo>
                  <a:pt x="652" y="360"/>
                </a:lnTo>
                <a:lnTo>
                  <a:pt x="653" y="361"/>
                </a:lnTo>
                <a:lnTo>
                  <a:pt x="653" y="356"/>
                </a:lnTo>
                <a:lnTo>
                  <a:pt x="654" y="353"/>
                </a:lnTo>
                <a:lnTo>
                  <a:pt x="654" y="354"/>
                </a:lnTo>
                <a:lnTo>
                  <a:pt x="655" y="358"/>
                </a:lnTo>
                <a:lnTo>
                  <a:pt x="655" y="359"/>
                </a:lnTo>
                <a:lnTo>
                  <a:pt x="656" y="359"/>
                </a:lnTo>
                <a:lnTo>
                  <a:pt x="656" y="362"/>
                </a:lnTo>
                <a:lnTo>
                  <a:pt x="657" y="360"/>
                </a:lnTo>
                <a:lnTo>
                  <a:pt x="657" y="359"/>
                </a:lnTo>
                <a:lnTo>
                  <a:pt x="658" y="355"/>
                </a:lnTo>
                <a:lnTo>
                  <a:pt x="658" y="358"/>
                </a:lnTo>
                <a:lnTo>
                  <a:pt x="659" y="360"/>
                </a:lnTo>
                <a:lnTo>
                  <a:pt x="659" y="359"/>
                </a:lnTo>
                <a:lnTo>
                  <a:pt x="660" y="348"/>
                </a:lnTo>
                <a:lnTo>
                  <a:pt x="660" y="313"/>
                </a:lnTo>
                <a:lnTo>
                  <a:pt x="661" y="248"/>
                </a:lnTo>
                <a:lnTo>
                  <a:pt x="661" y="156"/>
                </a:lnTo>
                <a:lnTo>
                  <a:pt x="662" y="67"/>
                </a:lnTo>
                <a:lnTo>
                  <a:pt x="662" y="9"/>
                </a:lnTo>
                <a:lnTo>
                  <a:pt x="663" y="3"/>
                </a:lnTo>
                <a:lnTo>
                  <a:pt x="663" y="60"/>
                </a:lnTo>
                <a:lnTo>
                  <a:pt x="664" y="144"/>
                </a:lnTo>
                <a:lnTo>
                  <a:pt x="665" y="222"/>
                </a:lnTo>
                <a:lnTo>
                  <a:pt x="665" y="292"/>
                </a:lnTo>
                <a:lnTo>
                  <a:pt x="666" y="336"/>
                </a:lnTo>
                <a:lnTo>
                  <a:pt x="666" y="349"/>
                </a:lnTo>
                <a:lnTo>
                  <a:pt x="666" y="350"/>
                </a:lnTo>
                <a:lnTo>
                  <a:pt x="667" y="348"/>
                </a:lnTo>
                <a:lnTo>
                  <a:pt x="668" y="348"/>
                </a:lnTo>
                <a:lnTo>
                  <a:pt x="668" y="351"/>
                </a:lnTo>
                <a:lnTo>
                  <a:pt x="669" y="356"/>
                </a:lnTo>
                <a:lnTo>
                  <a:pt x="669" y="361"/>
                </a:lnTo>
                <a:lnTo>
                  <a:pt x="670" y="359"/>
                </a:lnTo>
                <a:lnTo>
                  <a:pt x="670" y="360"/>
                </a:lnTo>
                <a:lnTo>
                  <a:pt x="671" y="359"/>
                </a:lnTo>
                <a:lnTo>
                  <a:pt x="671" y="359"/>
                </a:lnTo>
                <a:lnTo>
                  <a:pt x="672" y="361"/>
                </a:lnTo>
                <a:lnTo>
                  <a:pt x="672" y="358"/>
                </a:lnTo>
                <a:lnTo>
                  <a:pt x="673" y="362"/>
                </a:lnTo>
                <a:lnTo>
                  <a:pt x="673" y="361"/>
                </a:lnTo>
                <a:lnTo>
                  <a:pt x="674" y="355"/>
                </a:lnTo>
                <a:lnTo>
                  <a:pt x="674" y="351"/>
                </a:lnTo>
                <a:lnTo>
                  <a:pt x="675" y="350"/>
                </a:lnTo>
                <a:lnTo>
                  <a:pt x="675" y="353"/>
                </a:lnTo>
                <a:lnTo>
                  <a:pt x="676" y="356"/>
                </a:lnTo>
                <a:lnTo>
                  <a:pt x="676" y="359"/>
                </a:lnTo>
                <a:lnTo>
                  <a:pt x="677" y="359"/>
                </a:lnTo>
                <a:lnTo>
                  <a:pt x="677" y="356"/>
                </a:lnTo>
                <a:lnTo>
                  <a:pt x="678" y="356"/>
                </a:lnTo>
                <a:lnTo>
                  <a:pt x="678" y="355"/>
                </a:lnTo>
                <a:lnTo>
                  <a:pt x="679" y="358"/>
                </a:lnTo>
                <a:lnTo>
                  <a:pt x="679" y="358"/>
                </a:lnTo>
                <a:lnTo>
                  <a:pt x="680" y="357"/>
                </a:lnTo>
                <a:lnTo>
                  <a:pt x="680" y="353"/>
                </a:lnTo>
                <a:lnTo>
                  <a:pt x="681" y="353"/>
                </a:lnTo>
                <a:lnTo>
                  <a:pt x="681" y="353"/>
                </a:lnTo>
                <a:lnTo>
                  <a:pt x="682" y="353"/>
                </a:lnTo>
                <a:lnTo>
                  <a:pt x="682" y="352"/>
                </a:lnTo>
                <a:lnTo>
                  <a:pt x="683" y="352"/>
                </a:lnTo>
                <a:lnTo>
                  <a:pt x="683" y="350"/>
                </a:lnTo>
                <a:lnTo>
                  <a:pt x="684" y="347"/>
                </a:lnTo>
                <a:lnTo>
                  <a:pt x="684" y="346"/>
                </a:lnTo>
                <a:lnTo>
                  <a:pt x="685" y="346"/>
                </a:lnTo>
                <a:lnTo>
                  <a:pt x="685" y="346"/>
                </a:lnTo>
                <a:lnTo>
                  <a:pt x="686" y="347"/>
                </a:lnTo>
                <a:lnTo>
                  <a:pt x="687" y="346"/>
                </a:lnTo>
                <a:lnTo>
                  <a:pt x="687" y="339"/>
                </a:lnTo>
                <a:lnTo>
                  <a:pt x="687" y="330"/>
                </a:lnTo>
                <a:lnTo>
                  <a:pt x="688" y="328"/>
                </a:lnTo>
                <a:lnTo>
                  <a:pt x="689" y="328"/>
                </a:lnTo>
                <a:lnTo>
                  <a:pt x="689" y="325"/>
                </a:lnTo>
                <a:lnTo>
                  <a:pt x="690" y="323"/>
                </a:lnTo>
                <a:lnTo>
                  <a:pt x="690" y="320"/>
                </a:lnTo>
                <a:lnTo>
                  <a:pt x="691" y="314"/>
                </a:lnTo>
                <a:lnTo>
                  <a:pt x="691" y="313"/>
                </a:lnTo>
                <a:lnTo>
                  <a:pt x="692" y="309"/>
                </a:lnTo>
                <a:lnTo>
                  <a:pt x="692" y="303"/>
                </a:lnTo>
                <a:lnTo>
                  <a:pt x="693" y="300"/>
                </a:lnTo>
                <a:lnTo>
                  <a:pt x="693" y="298"/>
                </a:lnTo>
                <a:lnTo>
                  <a:pt x="694" y="298"/>
                </a:lnTo>
                <a:lnTo>
                  <a:pt x="694" y="298"/>
                </a:lnTo>
                <a:lnTo>
                  <a:pt x="695" y="296"/>
                </a:lnTo>
                <a:lnTo>
                  <a:pt x="695" y="293"/>
                </a:lnTo>
                <a:lnTo>
                  <a:pt x="696" y="292"/>
                </a:lnTo>
                <a:lnTo>
                  <a:pt x="696" y="293"/>
                </a:lnTo>
                <a:lnTo>
                  <a:pt x="697" y="298"/>
                </a:lnTo>
                <a:lnTo>
                  <a:pt x="697" y="303"/>
                </a:lnTo>
                <a:lnTo>
                  <a:pt x="698" y="305"/>
                </a:lnTo>
                <a:lnTo>
                  <a:pt x="698" y="310"/>
                </a:lnTo>
                <a:lnTo>
                  <a:pt x="699" y="314"/>
                </a:lnTo>
                <a:lnTo>
                  <a:pt x="699" y="321"/>
                </a:lnTo>
                <a:lnTo>
                  <a:pt x="700" y="325"/>
                </a:lnTo>
                <a:lnTo>
                  <a:pt x="700" y="328"/>
                </a:lnTo>
                <a:lnTo>
                  <a:pt x="701" y="334"/>
                </a:lnTo>
                <a:lnTo>
                  <a:pt x="701" y="339"/>
                </a:lnTo>
                <a:lnTo>
                  <a:pt x="702" y="343"/>
                </a:lnTo>
                <a:lnTo>
                  <a:pt x="702" y="345"/>
                </a:lnTo>
                <a:lnTo>
                  <a:pt x="703" y="343"/>
                </a:lnTo>
                <a:lnTo>
                  <a:pt x="703" y="345"/>
                </a:lnTo>
                <a:lnTo>
                  <a:pt x="704" y="347"/>
                </a:lnTo>
                <a:lnTo>
                  <a:pt x="704" y="349"/>
                </a:lnTo>
                <a:lnTo>
                  <a:pt x="705" y="349"/>
                </a:lnTo>
                <a:lnTo>
                  <a:pt x="705" y="350"/>
                </a:lnTo>
                <a:lnTo>
                  <a:pt x="706" y="351"/>
                </a:lnTo>
                <a:lnTo>
                  <a:pt x="706" y="351"/>
                </a:lnTo>
                <a:lnTo>
                  <a:pt x="707" y="355"/>
                </a:lnTo>
                <a:lnTo>
                  <a:pt x="708" y="353"/>
                </a:lnTo>
                <a:lnTo>
                  <a:pt x="708" y="353"/>
                </a:lnTo>
                <a:lnTo>
                  <a:pt x="709" y="353"/>
                </a:lnTo>
                <a:lnTo>
                  <a:pt x="709" y="353"/>
                </a:lnTo>
                <a:lnTo>
                  <a:pt x="709" y="353"/>
                </a:lnTo>
                <a:lnTo>
                  <a:pt x="710" y="353"/>
                </a:lnTo>
                <a:lnTo>
                  <a:pt x="711" y="353"/>
                </a:lnTo>
                <a:lnTo>
                  <a:pt x="711" y="352"/>
                </a:lnTo>
                <a:lnTo>
                  <a:pt x="712" y="353"/>
                </a:lnTo>
                <a:lnTo>
                  <a:pt x="712" y="352"/>
                </a:lnTo>
                <a:lnTo>
                  <a:pt x="713" y="354"/>
                </a:lnTo>
                <a:lnTo>
                  <a:pt x="713" y="353"/>
                </a:lnTo>
                <a:lnTo>
                  <a:pt x="714" y="353"/>
                </a:lnTo>
                <a:lnTo>
                  <a:pt x="714" y="356"/>
                </a:lnTo>
                <a:lnTo>
                  <a:pt x="715" y="362"/>
                </a:lnTo>
                <a:lnTo>
                  <a:pt x="715" y="359"/>
                </a:lnTo>
                <a:lnTo>
                  <a:pt x="716" y="355"/>
                </a:lnTo>
                <a:lnTo>
                  <a:pt x="716" y="354"/>
                </a:lnTo>
                <a:lnTo>
                  <a:pt x="717" y="359"/>
                </a:lnTo>
                <a:lnTo>
                  <a:pt x="717" y="361"/>
                </a:lnTo>
                <a:lnTo>
                  <a:pt x="718" y="356"/>
                </a:lnTo>
                <a:lnTo>
                  <a:pt x="718" y="356"/>
                </a:lnTo>
                <a:lnTo>
                  <a:pt x="719" y="358"/>
                </a:lnTo>
                <a:lnTo>
                  <a:pt x="719" y="359"/>
                </a:lnTo>
                <a:lnTo>
                  <a:pt x="720" y="357"/>
                </a:lnTo>
                <a:lnTo>
                  <a:pt x="720" y="352"/>
                </a:lnTo>
                <a:lnTo>
                  <a:pt x="721" y="352"/>
                </a:lnTo>
                <a:lnTo>
                  <a:pt x="721" y="353"/>
                </a:lnTo>
                <a:lnTo>
                  <a:pt x="722" y="355"/>
                </a:lnTo>
                <a:lnTo>
                  <a:pt x="722" y="358"/>
                </a:lnTo>
                <a:lnTo>
                  <a:pt x="723" y="356"/>
                </a:lnTo>
                <a:lnTo>
                  <a:pt x="723" y="355"/>
                </a:lnTo>
                <a:lnTo>
                  <a:pt x="724" y="356"/>
                </a:lnTo>
                <a:lnTo>
                  <a:pt x="724" y="358"/>
                </a:lnTo>
                <a:lnTo>
                  <a:pt x="725" y="356"/>
                </a:lnTo>
                <a:lnTo>
                  <a:pt x="725" y="355"/>
                </a:lnTo>
                <a:lnTo>
                  <a:pt x="726" y="356"/>
                </a:lnTo>
                <a:lnTo>
                  <a:pt x="726" y="353"/>
                </a:lnTo>
                <a:lnTo>
                  <a:pt x="727" y="355"/>
                </a:lnTo>
                <a:lnTo>
                  <a:pt x="727" y="354"/>
                </a:lnTo>
                <a:lnTo>
                  <a:pt x="728" y="353"/>
                </a:lnTo>
                <a:lnTo>
                  <a:pt x="728" y="353"/>
                </a:lnTo>
                <a:lnTo>
                  <a:pt x="729" y="354"/>
                </a:lnTo>
                <a:lnTo>
                  <a:pt x="730" y="355"/>
                </a:lnTo>
                <a:lnTo>
                  <a:pt x="730" y="353"/>
                </a:lnTo>
                <a:lnTo>
                  <a:pt x="730" y="352"/>
                </a:lnTo>
                <a:lnTo>
                  <a:pt x="731" y="354"/>
                </a:lnTo>
                <a:lnTo>
                  <a:pt x="732" y="353"/>
                </a:lnTo>
                <a:lnTo>
                  <a:pt x="732" y="351"/>
                </a:lnTo>
                <a:lnTo>
                  <a:pt x="733" y="350"/>
                </a:lnTo>
                <a:lnTo>
                  <a:pt x="733" y="349"/>
                </a:lnTo>
                <a:lnTo>
                  <a:pt x="734" y="350"/>
                </a:lnTo>
                <a:lnTo>
                  <a:pt x="734" y="352"/>
                </a:lnTo>
                <a:lnTo>
                  <a:pt x="735" y="355"/>
                </a:lnTo>
                <a:lnTo>
                  <a:pt x="735" y="356"/>
                </a:lnTo>
                <a:lnTo>
                  <a:pt x="736" y="357"/>
                </a:lnTo>
                <a:lnTo>
                  <a:pt x="736" y="359"/>
                </a:lnTo>
                <a:lnTo>
                  <a:pt x="737" y="356"/>
                </a:lnTo>
                <a:lnTo>
                  <a:pt x="737" y="355"/>
                </a:lnTo>
                <a:lnTo>
                  <a:pt x="738" y="352"/>
                </a:lnTo>
                <a:lnTo>
                  <a:pt x="738" y="352"/>
                </a:lnTo>
                <a:lnTo>
                  <a:pt x="739" y="357"/>
                </a:lnTo>
                <a:lnTo>
                  <a:pt x="739" y="357"/>
                </a:lnTo>
                <a:lnTo>
                  <a:pt x="740" y="359"/>
                </a:lnTo>
                <a:lnTo>
                  <a:pt x="740" y="359"/>
                </a:lnTo>
                <a:lnTo>
                  <a:pt x="741" y="356"/>
                </a:lnTo>
                <a:lnTo>
                  <a:pt x="741" y="359"/>
                </a:lnTo>
                <a:lnTo>
                  <a:pt x="742" y="359"/>
                </a:lnTo>
                <a:lnTo>
                  <a:pt x="742" y="358"/>
                </a:lnTo>
                <a:lnTo>
                  <a:pt x="743" y="353"/>
                </a:lnTo>
                <a:lnTo>
                  <a:pt x="743" y="352"/>
                </a:lnTo>
                <a:lnTo>
                  <a:pt x="744" y="352"/>
                </a:lnTo>
                <a:lnTo>
                  <a:pt x="744" y="355"/>
                </a:lnTo>
                <a:lnTo>
                  <a:pt x="745" y="359"/>
                </a:lnTo>
                <a:lnTo>
                  <a:pt x="745" y="360"/>
                </a:lnTo>
                <a:lnTo>
                  <a:pt x="746" y="359"/>
                </a:lnTo>
                <a:lnTo>
                  <a:pt x="746" y="358"/>
                </a:lnTo>
                <a:lnTo>
                  <a:pt x="747" y="358"/>
                </a:lnTo>
                <a:lnTo>
                  <a:pt x="747" y="358"/>
                </a:lnTo>
                <a:lnTo>
                  <a:pt x="748" y="357"/>
                </a:lnTo>
                <a:lnTo>
                  <a:pt x="748" y="359"/>
                </a:lnTo>
                <a:lnTo>
                  <a:pt x="749" y="359"/>
                </a:lnTo>
                <a:lnTo>
                  <a:pt x="749" y="359"/>
                </a:lnTo>
                <a:lnTo>
                  <a:pt x="750" y="359"/>
                </a:lnTo>
                <a:lnTo>
                  <a:pt x="751" y="359"/>
                </a:lnTo>
                <a:lnTo>
                  <a:pt x="751" y="360"/>
                </a:lnTo>
                <a:lnTo>
                  <a:pt x="752" y="360"/>
                </a:lnTo>
                <a:lnTo>
                  <a:pt x="752" y="359"/>
                </a:lnTo>
                <a:lnTo>
                  <a:pt x="752" y="358"/>
                </a:lnTo>
                <a:lnTo>
                  <a:pt x="753" y="355"/>
                </a:lnTo>
                <a:lnTo>
                  <a:pt x="754" y="355"/>
                </a:lnTo>
                <a:lnTo>
                  <a:pt x="754" y="353"/>
                </a:lnTo>
                <a:lnTo>
                  <a:pt x="755" y="358"/>
                </a:lnTo>
                <a:lnTo>
                  <a:pt x="755" y="359"/>
                </a:lnTo>
                <a:lnTo>
                  <a:pt x="756" y="361"/>
                </a:lnTo>
                <a:lnTo>
                  <a:pt x="756" y="360"/>
                </a:lnTo>
                <a:lnTo>
                  <a:pt x="757" y="359"/>
                </a:lnTo>
                <a:lnTo>
                  <a:pt x="757" y="358"/>
                </a:lnTo>
                <a:lnTo>
                  <a:pt x="758" y="357"/>
                </a:lnTo>
                <a:lnTo>
                  <a:pt x="758" y="353"/>
                </a:lnTo>
                <a:lnTo>
                  <a:pt x="759" y="354"/>
                </a:lnTo>
                <a:lnTo>
                  <a:pt x="759" y="355"/>
                </a:lnTo>
                <a:lnTo>
                  <a:pt x="760" y="359"/>
                </a:lnTo>
                <a:lnTo>
                  <a:pt x="760" y="362"/>
                </a:lnTo>
                <a:lnTo>
                  <a:pt x="761" y="359"/>
                </a:lnTo>
                <a:lnTo>
                  <a:pt x="761" y="358"/>
                </a:lnTo>
                <a:lnTo>
                  <a:pt x="762" y="356"/>
                </a:lnTo>
                <a:lnTo>
                  <a:pt x="762" y="355"/>
                </a:lnTo>
                <a:lnTo>
                  <a:pt x="763" y="356"/>
                </a:lnTo>
                <a:lnTo>
                  <a:pt x="763" y="354"/>
                </a:lnTo>
                <a:lnTo>
                  <a:pt x="764" y="356"/>
                </a:lnTo>
                <a:lnTo>
                  <a:pt x="764" y="359"/>
                </a:lnTo>
                <a:lnTo>
                  <a:pt x="765" y="359"/>
                </a:lnTo>
                <a:lnTo>
                  <a:pt x="765" y="356"/>
                </a:lnTo>
                <a:lnTo>
                  <a:pt x="766" y="355"/>
                </a:lnTo>
                <a:lnTo>
                  <a:pt x="766" y="357"/>
                </a:lnTo>
                <a:lnTo>
                  <a:pt x="767" y="359"/>
                </a:lnTo>
                <a:lnTo>
                  <a:pt x="767" y="359"/>
                </a:lnTo>
                <a:lnTo>
                  <a:pt x="768" y="353"/>
                </a:lnTo>
                <a:lnTo>
                  <a:pt x="768" y="349"/>
                </a:lnTo>
                <a:lnTo>
                  <a:pt x="769" y="349"/>
                </a:lnTo>
                <a:lnTo>
                  <a:pt x="769" y="351"/>
                </a:lnTo>
                <a:lnTo>
                  <a:pt x="770" y="353"/>
                </a:lnTo>
                <a:lnTo>
                  <a:pt x="770" y="352"/>
                </a:lnTo>
                <a:lnTo>
                  <a:pt x="771" y="352"/>
                </a:lnTo>
                <a:lnTo>
                  <a:pt x="771" y="347"/>
                </a:lnTo>
                <a:lnTo>
                  <a:pt x="772" y="339"/>
                </a:lnTo>
                <a:lnTo>
                  <a:pt x="773" y="336"/>
                </a:lnTo>
                <a:lnTo>
                  <a:pt x="773" y="339"/>
                </a:lnTo>
                <a:lnTo>
                  <a:pt x="773" y="343"/>
                </a:lnTo>
                <a:lnTo>
                  <a:pt x="774" y="346"/>
                </a:lnTo>
                <a:lnTo>
                  <a:pt x="775" y="346"/>
                </a:lnTo>
                <a:lnTo>
                  <a:pt x="775" y="347"/>
                </a:lnTo>
                <a:lnTo>
                  <a:pt x="776" y="347"/>
                </a:lnTo>
                <a:lnTo>
                  <a:pt x="776" y="350"/>
                </a:lnTo>
                <a:lnTo>
                  <a:pt x="777" y="352"/>
                </a:lnTo>
                <a:lnTo>
                  <a:pt x="777" y="353"/>
                </a:lnTo>
                <a:lnTo>
                  <a:pt x="778" y="355"/>
                </a:lnTo>
                <a:lnTo>
                  <a:pt x="778" y="358"/>
                </a:lnTo>
                <a:lnTo>
                  <a:pt x="779" y="359"/>
                </a:lnTo>
                <a:lnTo>
                  <a:pt x="779" y="362"/>
                </a:lnTo>
                <a:lnTo>
                  <a:pt x="780" y="364"/>
                </a:lnTo>
                <a:lnTo>
                  <a:pt x="780" y="362"/>
                </a:lnTo>
                <a:lnTo>
                  <a:pt x="781" y="358"/>
                </a:lnTo>
                <a:lnTo>
                  <a:pt x="781" y="358"/>
                </a:lnTo>
                <a:lnTo>
                  <a:pt x="782" y="362"/>
                </a:lnTo>
                <a:lnTo>
                  <a:pt x="782" y="360"/>
                </a:lnTo>
                <a:lnTo>
                  <a:pt x="783" y="359"/>
                </a:lnTo>
                <a:lnTo>
                  <a:pt x="783" y="355"/>
                </a:lnTo>
                <a:lnTo>
                  <a:pt x="784" y="355"/>
                </a:lnTo>
                <a:lnTo>
                  <a:pt x="784" y="359"/>
                </a:lnTo>
                <a:lnTo>
                  <a:pt x="785" y="359"/>
                </a:lnTo>
                <a:lnTo>
                  <a:pt x="785" y="358"/>
                </a:lnTo>
                <a:lnTo>
                  <a:pt x="786" y="358"/>
                </a:lnTo>
                <a:lnTo>
                  <a:pt x="786" y="359"/>
                </a:lnTo>
                <a:lnTo>
                  <a:pt x="787" y="360"/>
                </a:lnTo>
                <a:lnTo>
                  <a:pt x="787" y="353"/>
                </a:lnTo>
                <a:lnTo>
                  <a:pt x="788" y="328"/>
                </a:lnTo>
                <a:lnTo>
                  <a:pt x="788" y="271"/>
                </a:lnTo>
                <a:lnTo>
                  <a:pt x="789" y="187"/>
                </a:lnTo>
                <a:lnTo>
                  <a:pt x="789" y="95"/>
                </a:lnTo>
                <a:lnTo>
                  <a:pt x="790" y="25"/>
                </a:lnTo>
                <a:lnTo>
                  <a:pt x="790" y="0"/>
                </a:lnTo>
                <a:lnTo>
                  <a:pt x="791" y="30"/>
                </a:lnTo>
                <a:lnTo>
                  <a:pt x="791" y="101"/>
                </a:lnTo>
                <a:lnTo>
                  <a:pt x="792" y="180"/>
                </a:lnTo>
                <a:lnTo>
                  <a:pt x="792" y="259"/>
                </a:lnTo>
                <a:lnTo>
                  <a:pt x="793" y="314"/>
                </a:lnTo>
                <a:lnTo>
                  <a:pt x="794" y="343"/>
                </a:lnTo>
                <a:lnTo>
                  <a:pt x="794" y="351"/>
                </a:lnTo>
                <a:lnTo>
                  <a:pt x="795" y="350"/>
                </a:lnTo>
                <a:lnTo>
                  <a:pt x="795" y="349"/>
                </a:lnTo>
                <a:lnTo>
                  <a:pt x="795" y="350"/>
                </a:lnTo>
                <a:lnTo>
                  <a:pt x="796" y="351"/>
                </a:lnTo>
                <a:lnTo>
                  <a:pt x="797" y="353"/>
                </a:lnTo>
                <a:lnTo>
                  <a:pt x="797" y="355"/>
                </a:lnTo>
                <a:lnTo>
                  <a:pt x="798" y="359"/>
                </a:lnTo>
                <a:lnTo>
                  <a:pt x="798" y="358"/>
                </a:lnTo>
                <a:lnTo>
                  <a:pt x="799" y="357"/>
                </a:lnTo>
                <a:lnTo>
                  <a:pt x="799" y="357"/>
                </a:lnTo>
                <a:lnTo>
                  <a:pt x="800" y="359"/>
                </a:lnTo>
                <a:lnTo>
                  <a:pt x="800" y="359"/>
                </a:lnTo>
                <a:lnTo>
                  <a:pt x="801" y="359"/>
                </a:lnTo>
                <a:lnTo>
                  <a:pt x="801" y="359"/>
                </a:lnTo>
                <a:lnTo>
                  <a:pt x="802" y="358"/>
                </a:lnTo>
                <a:lnTo>
                  <a:pt x="802" y="358"/>
                </a:lnTo>
                <a:lnTo>
                  <a:pt x="803" y="359"/>
                </a:lnTo>
                <a:lnTo>
                  <a:pt x="803" y="362"/>
                </a:lnTo>
                <a:lnTo>
                  <a:pt x="804" y="358"/>
                </a:lnTo>
                <a:lnTo>
                  <a:pt x="804" y="355"/>
                </a:lnTo>
                <a:lnTo>
                  <a:pt x="805" y="356"/>
                </a:lnTo>
                <a:lnTo>
                  <a:pt x="805" y="358"/>
                </a:lnTo>
                <a:lnTo>
                  <a:pt x="806" y="359"/>
                </a:lnTo>
                <a:lnTo>
                  <a:pt x="806" y="355"/>
                </a:lnTo>
                <a:lnTo>
                  <a:pt x="807" y="353"/>
                </a:lnTo>
                <a:lnTo>
                  <a:pt x="807" y="353"/>
                </a:lnTo>
                <a:lnTo>
                  <a:pt x="808" y="356"/>
                </a:lnTo>
                <a:lnTo>
                  <a:pt x="808" y="355"/>
                </a:lnTo>
                <a:lnTo>
                  <a:pt x="809" y="352"/>
                </a:lnTo>
                <a:lnTo>
                  <a:pt x="809" y="350"/>
                </a:lnTo>
                <a:lnTo>
                  <a:pt x="810" y="351"/>
                </a:lnTo>
                <a:lnTo>
                  <a:pt x="810" y="350"/>
                </a:lnTo>
                <a:lnTo>
                  <a:pt x="811" y="350"/>
                </a:lnTo>
                <a:lnTo>
                  <a:pt x="811" y="350"/>
                </a:lnTo>
                <a:lnTo>
                  <a:pt x="812" y="348"/>
                </a:lnTo>
                <a:lnTo>
                  <a:pt x="812" y="347"/>
                </a:lnTo>
                <a:lnTo>
                  <a:pt x="813" y="346"/>
                </a:lnTo>
                <a:lnTo>
                  <a:pt x="813" y="342"/>
                </a:lnTo>
                <a:lnTo>
                  <a:pt x="814" y="339"/>
                </a:lnTo>
                <a:lnTo>
                  <a:pt x="814" y="339"/>
                </a:lnTo>
                <a:lnTo>
                  <a:pt x="815" y="339"/>
                </a:lnTo>
                <a:lnTo>
                  <a:pt x="816" y="336"/>
                </a:lnTo>
                <a:lnTo>
                  <a:pt x="816" y="333"/>
                </a:lnTo>
                <a:lnTo>
                  <a:pt x="816" y="327"/>
                </a:lnTo>
                <a:lnTo>
                  <a:pt x="817" y="321"/>
                </a:lnTo>
                <a:lnTo>
                  <a:pt x="818" y="318"/>
                </a:lnTo>
                <a:lnTo>
                  <a:pt x="818" y="316"/>
                </a:lnTo>
                <a:lnTo>
                  <a:pt x="819" y="313"/>
                </a:lnTo>
                <a:lnTo>
                  <a:pt x="819" y="309"/>
                </a:lnTo>
                <a:lnTo>
                  <a:pt x="820" y="304"/>
                </a:lnTo>
                <a:lnTo>
                  <a:pt x="820" y="302"/>
                </a:lnTo>
                <a:lnTo>
                  <a:pt x="821" y="299"/>
                </a:lnTo>
                <a:lnTo>
                  <a:pt x="821" y="298"/>
                </a:lnTo>
                <a:lnTo>
                  <a:pt x="822" y="296"/>
                </a:lnTo>
                <a:lnTo>
                  <a:pt x="822" y="295"/>
                </a:lnTo>
                <a:lnTo>
                  <a:pt x="823" y="293"/>
                </a:lnTo>
                <a:lnTo>
                  <a:pt x="823" y="296"/>
                </a:lnTo>
                <a:lnTo>
                  <a:pt x="824" y="297"/>
                </a:lnTo>
                <a:lnTo>
                  <a:pt x="824" y="301"/>
                </a:lnTo>
                <a:lnTo>
                  <a:pt x="825" y="302"/>
                </a:lnTo>
                <a:lnTo>
                  <a:pt x="825" y="308"/>
                </a:lnTo>
                <a:lnTo>
                  <a:pt x="826" y="311"/>
                </a:lnTo>
                <a:lnTo>
                  <a:pt x="826" y="317"/>
                </a:lnTo>
                <a:lnTo>
                  <a:pt x="827" y="322"/>
                </a:lnTo>
                <a:lnTo>
                  <a:pt x="827" y="325"/>
                </a:lnTo>
                <a:lnTo>
                  <a:pt x="828" y="333"/>
                </a:lnTo>
                <a:lnTo>
                  <a:pt x="828" y="335"/>
                </a:lnTo>
                <a:lnTo>
                  <a:pt x="829" y="339"/>
                </a:lnTo>
                <a:lnTo>
                  <a:pt x="829" y="342"/>
                </a:lnTo>
                <a:lnTo>
                  <a:pt x="830" y="346"/>
                </a:lnTo>
                <a:lnTo>
                  <a:pt x="830" y="347"/>
                </a:lnTo>
                <a:lnTo>
                  <a:pt x="831" y="349"/>
                </a:lnTo>
                <a:lnTo>
                  <a:pt x="831" y="350"/>
                </a:lnTo>
                <a:lnTo>
                  <a:pt x="832" y="351"/>
                </a:lnTo>
                <a:lnTo>
                  <a:pt x="832" y="352"/>
                </a:lnTo>
                <a:lnTo>
                  <a:pt x="833" y="354"/>
                </a:lnTo>
                <a:lnTo>
                  <a:pt x="833" y="355"/>
                </a:lnTo>
                <a:lnTo>
                  <a:pt x="834" y="352"/>
                </a:lnTo>
                <a:lnTo>
                  <a:pt x="834" y="351"/>
                </a:lnTo>
                <a:lnTo>
                  <a:pt x="835" y="351"/>
                </a:lnTo>
                <a:lnTo>
                  <a:pt x="835" y="353"/>
                </a:lnTo>
                <a:lnTo>
                  <a:pt x="836" y="353"/>
                </a:lnTo>
                <a:lnTo>
                  <a:pt x="837" y="353"/>
                </a:lnTo>
                <a:lnTo>
                  <a:pt x="837" y="355"/>
                </a:lnTo>
                <a:lnTo>
                  <a:pt x="838" y="355"/>
                </a:lnTo>
                <a:lnTo>
                  <a:pt x="838" y="355"/>
                </a:lnTo>
                <a:lnTo>
                  <a:pt x="838" y="354"/>
                </a:lnTo>
                <a:lnTo>
                  <a:pt x="839" y="352"/>
                </a:lnTo>
                <a:lnTo>
                  <a:pt x="840" y="353"/>
                </a:lnTo>
                <a:lnTo>
                  <a:pt x="840" y="353"/>
                </a:lnTo>
                <a:lnTo>
                  <a:pt x="841" y="355"/>
                </a:lnTo>
                <a:lnTo>
                  <a:pt x="841" y="356"/>
                </a:lnTo>
                <a:lnTo>
                  <a:pt x="842" y="356"/>
                </a:lnTo>
                <a:lnTo>
                  <a:pt x="842" y="355"/>
                </a:lnTo>
                <a:lnTo>
                  <a:pt x="843" y="355"/>
                </a:lnTo>
                <a:lnTo>
                  <a:pt x="843" y="358"/>
                </a:lnTo>
                <a:lnTo>
                  <a:pt x="844" y="359"/>
                </a:lnTo>
                <a:lnTo>
                  <a:pt x="844" y="359"/>
                </a:lnTo>
                <a:lnTo>
                  <a:pt x="845" y="359"/>
                </a:lnTo>
                <a:lnTo>
                  <a:pt x="845" y="359"/>
                </a:lnTo>
                <a:lnTo>
                  <a:pt x="846" y="359"/>
                </a:lnTo>
                <a:lnTo>
                  <a:pt x="846" y="360"/>
                </a:lnTo>
                <a:lnTo>
                  <a:pt x="847" y="360"/>
                </a:lnTo>
                <a:lnTo>
                  <a:pt x="847" y="359"/>
                </a:lnTo>
                <a:lnTo>
                  <a:pt x="848" y="359"/>
                </a:lnTo>
                <a:lnTo>
                  <a:pt x="848" y="360"/>
                </a:lnTo>
                <a:lnTo>
                  <a:pt x="849" y="362"/>
                </a:lnTo>
                <a:lnTo>
                  <a:pt x="849" y="359"/>
                </a:lnTo>
                <a:lnTo>
                  <a:pt x="850" y="359"/>
                </a:lnTo>
                <a:lnTo>
                  <a:pt x="850" y="358"/>
                </a:lnTo>
                <a:lnTo>
                  <a:pt x="851" y="358"/>
                </a:lnTo>
                <a:lnTo>
                  <a:pt x="851" y="359"/>
                </a:lnTo>
                <a:lnTo>
                  <a:pt x="852" y="359"/>
                </a:lnTo>
                <a:lnTo>
                  <a:pt x="852" y="357"/>
                </a:lnTo>
                <a:lnTo>
                  <a:pt x="853" y="355"/>
                </a:lnTo>
                <a:lnTo>
                  <a:pt x="853" y="357"/>
                </a:lnTo>
                <a:lnTo>
                  <a:pt x="854" y="359"/>
                </a:lnTo>
                <a:lnTo>
                  <a:pt x="854" y="358"/>
                </a:lnTo>
                <a:lnTo>
                  <a:pt x="855" y="358"/>
                </a:lnTo>
                <a:lnTo>
                  <a:pt x="855" y="356"/>
                </a:lnTo>
                <a:lnTo>
                  <a:pt x="856" y="355"/>
                </a:lnTo>
                <a:lnTo>
                  <a:pt x="856" y="353"/>
                </a:lnTo>
                <a:lnTo>
                  <a:pt x="857" y="353"/>
                </a:lnTo>
                <a:lnTo>
                  <a:pt x="857" y="356"/>
                </a:lnTo>
                <a:lnTo>
                  <a:pt x="858" y="356"/>
                </a:lnTo>
                <a:lnTo>
                  <a:pt x="859" y="353"/>
                </a:lnTo>
                <a:lnTo>
                  <a:pt x="859" y="353"/>
                </a:lnTo>
                <a:lnTo>
                  <a:pt x="859" y="354"/>
                </a:lnTo>
                <a:lnTo>
                  <a:pt x="860" y="356"/>
                </a:lnTo>
                <a:lnTo>
                  <a:pt x="861" y="357"/>
                </a:lnTo>
                <a:lnTo>
                  <a:pt x="861" y="358"/>
                </a:lnTo>
                <a:lnTo>
                  <a:pt x="862" y="355"/>
                </a:lnTo>
                <a:lnTo>
                  <a:pt x="862" y="353"/>
                </a:lnTo>
                <a:lnTo>
                  <a:pt x="863" y="357"/>
                </a:lnTo>
                <a:lnTo>
                  <a:pt x="863" y="361"/>
                </a:lnTo>
                <a:lnTo>
                  <a:pt x="864" y="362"/>
                </a:lnTo>
                <a:lnTo>
                  <a:pt x="864" y="357"/>
                </a:lnTo>
                <a:lnTo>
                  <a:pt x="865" y="355"/>
                </a:lnTo>
                <a:lnTo>
                  <a:pt x="865" y="359"/>
                </a:lnTo>
                <a:lnTo>
                  <a:pt x="866" y="360"/>
                </a:lnTo>
                <a:lnTo>
                  <a:pt x="866" y="359"/>
                </a:lnTo>
                <a:lnTo>
                  <a:pt x="867" y="355"/>
                </a:lnTo>
                <a:lnTo>
                  <a:pt x="867" y="353"/>
                </a:lnTo>
                <a:lnTo>
                  <a:pt x="868" y="355"/>
                </a:lnTo>
                <a:lnTo>
                  <a:pt x="868" y="359"/>
                </a:lnTo>
                <a:lnTo>
                  <a:pt x="869" y="359"/>
                </a:lnTo>
                <a:lnTo>
                  <a:pt x="869" y="359"/>
                </a:lnTo>
                <a:lnTo>
                  <a:pt x="870" y="359"/>
                </a:lnTo>
                <a:lnTo>
                  <a:pt x="870" y="362"/>
                </a:lnTo>
                <a:lnTo>
                  <a:pt x="871" y="359"/>
                </a:lnTo>
                <a:lnTo>
                  <a:pt x="871" y="359"/>
                </a:lnTo>
                <a:lnTo>
                  <a:pt x="872" y="360"/>
                </a:lnTo>
                <a:lnTo>
                  <a:pt x="872" y="360"/>
                </a:lnTo>
                <a:lnTo>
                  <a:pt x="873" y="362"/>
                </a:lnTo>
                <a:lnTo>
                  <a:pt x="873" y="360"/>
                </a:lnTo>
                <a:lnTo>
                  <a:pt x="874" y="360"/>
                </a:lnTo>
                <a:lnTo>
                  <a:pt x="874" y="361"/>
                </a:lnTo>
                <a:lnTo>
                  <a:pt x="875" y="360"/>
                </a:lnTo>
                <a:lnTo>
                  <a:pt x="875" y="359"/>
                </a:lnTo>
                <a:lnTo>
                  <a:pt x="876" y="359"/>
                </a:lnTo>
                <a:lnTo>
                  <a:pt x="876" y="359"/>
                </a:lnTo>
                <a:lnTo>
                  <a:pt x="877" y="361"/>
                </a:lnTo>
                <a:lnTo>
                  <a:pt x="877" y="364"/>
                </a:lnTo>
                <a:lnTo>
                  <a:pt x="878" y="364"/>
                </a:lnTo>
                <a:lnTo>
                  <a:pt x="878" y="362"/>
                </a:lnTo>
                <a:lnTo>
                  <a:pt x="879" y="359"/>
                </a:lnTo>
                <a:lnTo>
                  <a:pt x="880" y="356"/>
                </a:lnTo>
                <a:lnTo>
                  <a:pt x="880" y="359"/>
                </a:lnTo>
                <a:lnTo>
                  <a:pt x="881" y="359"/>
                </a:lnTo>
                <a:lnTo>
                  <a:pt x="881" y="359"/>
                </a:lnTo>
                <a:lnTo>
                  <a:pt x="881" y="359"/>
                </a:lnTo>
                <a:lnTo>
                  <a:pt x="882" y="360"/>
                </a:lnTo>
                <a:lnTo>
                  <a:pt x="883" y="362"/>
                </a:lnTo>
                <a:lnTo>
                  <a:pt x="883" y="362"/>
                </a:lnTo>
                <a:lnTo>
                  <a:pt x="884" y="362"/>
                </a:lnTo>
                <a:lnTo>
                  <a:pt x="884" y="358"/>
                </a:lnTo>
                <a:lnTo>
                  <a:pt x="885" y="355"/>
                </a:lnTo>
                <a:lnTo>
                  <a:pt x="885" y="358"/>
                </a:lnTo>
                <a:lnTo>
                  <a:pt x="886" y="358"/>
                </a:lnTo>
                <a:lnTo>
                  <a:pt x="886" y="359"/>
                </a:lnTo>
                <a:lnTo>
                  <a:pt x="887" y="361"/>
                </a:lnTo>
                <a:lnTo>
                  <a:pt x="887" y="358"/>
                </a:lnTo>
                <a:lnTo>
                  <a:pt x="888" y="358"/>
                </a:lnTo>
                <a:lnTo>
                  <a:pt x="888" y="359"/>
                </a:lnTo>
                <a:lnTo>
                  <a:pt x="889" y="362"/>
                </a:lnTo>
                <a:lnTo>
                  <a:pt x="889" y="362"/>
                </a:lnTo>
                <a:lnTo>
                  <a:pt x="890" y="361"/>
                </a:lnTo>
                <a:lnTo>
                  <a:pt x="890" y="355"/>
                </a:lnTo>
                <a:lnTo>
                  <a:pt x="891" y="353"/>
                </a:lnTo>
                <a:lnTo>
                  <a:pt x="891" y="355"/>
                </a:lnTo>
                <a:lnTo>
                  <a:pt x="892" y="356"/>
                </a:lnTo>
                <a:lnTo>
                  <a:pt x="892" y="357"/>
                </a:lnTo>
                <a:lnTo>
                  <a:pt x="893" y="357"/>
                </a:lnTo>
                <a:lnTo>
                  <a:pt x="893" y="359"/>
                </a:lnTo>
                <a:lnTo>
                  <a:pt x="894" y="359"/>
                </a:lnTo>
                <a:lnTo>
                  <a:pt x="894" y="362"/>
                </a:lnTo>
                <a:lnTo>
                  <a:pt x="895" y="359"/>
                </a:lnTo>
                <a:lnTo>
                  <a:pt x="895" y="355"/>
                </a:lnTo>
                <a:lnTo>
                  <a:pt x="896" y="358"/>
                </a:lnTo>
                <a:lnTo>
                  <a:pt x="896" y="361"/>
                </a:lnTo>
                <a:lnTo>
                  <a:pt x="897" y="362"/>
                </a:lnTo>
                <a:lnTo>
                  <a:pt x="897" y="359"/>
                </a:lnTo>
                <a:lnTo>
                  <a:pt x="898" y="358"/>
                </a:lnTo>
                <a:lnTo>
                  <a:pt x="898" y="355"/>
                </a:lnTo>
                <a:lnTo>
                  <a:pt x="899" y="356"/>
                </a:lnTo>
                <a:lnTo>
                  <a:pt x="899" y="356"/>
                </a:lnTo>
                <a:lnTo>
                  <a:pt x="900" y="356"/>
                </a:lnTo>
                <a:lnTo>
                  <a:pt x="900" y="355"/>
                </a:lnTo>
                <a:lnTo>
                  <a:pt x="901" y="358"/>
                </a:lnTo>
                <a:lnTo>
                  <a:pt x="902" y="358"/>
                </a:lnTo>
                <a:lnTo>
                  <a:pt x="902" y="355"/>
                </a:lnTo>
                <a:lnTo>
                  <a:pt x="902" y="352"/>
                </a:lnTo>
                <a:lnTo>
                  <a:pt x="903" y="351"/>
                </a:lnTo>
                <a:lnTo>
                  <a:pt x="904" y="349"/>
                </a:lnTo>
                <a:lnTo>
                  <a:pt x="904" y="351"/>
                </a:lnTo>
                <a:lnTo>
                  <a:pt x="905" y="349"/>
                </a:lnTo>
                <a:lnTo>
                  <a:pt x="905" y="349"/>
                </a:lnTo>
                <a:lnTo>
                  <a:pt x="906" y="349"/>
                </a:lnTo>
                <a:lnTo>
                  <a:pt x="906" y="347"/>
                </a:lnTo>
                <a:lnTo>
                  <a:pt x="907" y="345"/>
                </a:lnTo>
                <a:lnTo>
                  <a:pt x="907" y="342"/>
                </a:lnTo>
                <a:lnTo>
                  <a:pt x="908" y="343"/>
                </a:lnTo>
                <a:lnTo>
                  <a:pt x="908" y="345"/>
                </a:lnTo>
                <a:lnTo>
                  <a:pt x="909" y="347"/>
                </a:lnTo>
                <a:lnTo>
                  <a:pt x="909" y="347"/>
                </a:lnTo>
                <a:lnTo>
                  <a:pt x="910" y="347"/>
                </a:lnTo>
                <a:lnTo>
                  <a:pt x="910" y="351"/>
                </a:lnTo>
                <a:lnTo>
                  <a:pt x="911" y="353"/>
                </a:lnTo>
                <a:lnTo>
                  <a:pt x="911" y="355"/>
                </a:lnTo>
                <a:lnTo>
                  <a:pt x="912" y="355"/>
                </a:lnTo>
                <a:lnTo>
                  <a:pt x="912" y="353"/>
                </a:lnTo>
                <a:lnTo>
                  <a:pt x="913" y="356"/>
                </a:lnTo>
                <a:lnTo>
                  <a:pt x="913" y="359"/>
                </a:lnTo>
                <a:lnTo>
                  <a:pt x="914" y="362"/>
                </a:lnTo>
                <a:lnTo>
                  <a:pt x="914" y="361"/>
                </a:lnTo>
                <a:lnTo>
                  <a:pt x="915" y="358"/>
                </a:lnTo>
                <a:lnTo>
                  <a:pt x="915" y="358"/>
                </a:lnTo>
                <a:lnTo>
                  <a:pt x="916" y="361"/>
                </a:lnTo>
                <a:lnTo>
                  <a:pt x="916" y="359"/>
                </a:lnTo>
                <a:lnTo>
                  <a:pt x="917" y="361"/>
                </a:lnTo>
                <a:lnTo>
                  <a:pt x="917" y="361"/>
                </a:lnTo>
                <a:lnTo>
                  <a:pt x="918" y="360"/>
                </a:lnTo>
                <a:lnTo>
                  <a:pt x="918" y="362"/>
                </a:lnTo>
                <a:lnTo>
                  <a:pt x="919" y="360"/>
                </a:lnTo>
                <a:lnTo>
                  <a:pt x="919" y="359"/>
                </a:lnTo>
                <a:lnTo>
                  <a:pt x="920" y="358"/>
                </a:lnTo>
                <a:lnTo>
                  <a:pt x="920" y="359"/>
                </a:lnTo>
                <a:lnTo>
                  <a:pt x="921" y="360"/>
                </a:lnTo>
                <a:lnTo>
                  <a:pt x="921" y="356"/>
                </a:lnTo>
                <a:lnTo>
                  <a:pt x="922" y="337"/>
                </a:lnTo>
                <a:lnTo>
                  <a:pt x="923" y="291"/>
                </a:lnTo>
                <a:lnTo>
                  <a:pt x="923" y="215"/>
                </a:lnTo>
                <a:lnTo>
                  <a:pt x="924" y="124"/>
                </a:lnTo>
                <a:lnTo>
                  <a:pt x="924" y="46"/>
                </a:lnTo>
                <a:lnTo>
                  <a:pt x="924" y="4"/>
                </a:lnTo>
                <a:lnTo>
                  <a:pt x="925" y="17"/>
                </a:lnTo>
                <a:lnTo>
                  <a:pt x="926" y="80"/>
                </a:lnTo>
                <a:lnTo>
                  <a:pt x="926" y="162"/>
                </a:lnTo>
                <a:lnTo>
                  <a:pt x="927" y="245"/>
                </a:lnTo>
                <a:lnTo>
                  <a:pt x="927" y="308"/>
                </a:lnTo>
                <a:lnTo>
                  <a:pt x="928" y="342"/>
                </a:lnTo>
                <a:lnTo>
                  <a:pt x="928" y="349"/>
                </a:lnTo>
                <a:lnTo>
                  <a:pt x="929" y="349"/>
                </a:lnTo>
                <a:lnTo>
                  <a:pt x="929" y="349"/>
                </a:lnTo>
                <a:lnTo>
                  <a:pt x="930" y="352"/>
                </a:lnTo>
                <a:lnTo>
                  <a:pt x="930" y="353"/>
                </a:lnTo>
                <a:lnTo>
                  <a:pt x="931" y="356"/>
                </a:lnTo>
                <a:lnTo>
                  <a:pt x="931" y="357"/>
                </a:lnTo>
                <a:lnTo>
                  <a:pt x="932" y="361"/>
                </a:lnTo>
                <a:lnTo>
                  <a:pt x="932" y="362"/>
                </a:lnTo>
                <a:lnTo>
                  <a:pt x="933" y="361"/>
                </a:lnTo>
                <a:lnTo>
                  <a:pt x="933" y="359"/>
                </a:lnTo>
                <a:lnTo>
                  <a:pt x="934" y="359"/>
                </a:lnTo>
                <a:lnTo>
                  <a:pt x="934" y="359"/>
                </a:lnTo>
                <a:lnTo>
                  <a:pt x="935" y="359"/>
                </a:lnTo>
                <a:lnTo>
                  <a:pt x="935" y="359"/>
                </a:lnTo>
                <a:lnTo>
                  <a:pt x="936" y="359"/>
                </a:lnTo>
                <a:lnTo>
                  <a:pt x="936" y="360"/>
                </a:lnTo>
                <a:lnTo>
                  <a:pt x="937" y="361"/>
                </a:lnTo>
                <a:lnTo>
                  <a:pt x="937" y="362"/>
                </a:lnTo>
                <a:lnTo>
                  <a:pt x="938" y="359"/>
                </a:lnTo>
                <a:lnTo>
                  <a:pt x="938" y="360"/>
                </a:lnTo>
                <a:lnTo>
                  <a:pt x="939" y="359"/>
                </a:lnTo>
                <a:lnTo>
                  <a:pt x="939" y="359"/>
                </a:lnTo>
                <a:lnTo>
                  <a:pt x="940" y="361"/>
                </a:lnTo>
                <a:lnTo>
                  <a:pt x="940" y="358"/>
                </a:lnTo>
                <a:lnTo>
                  <a:pt x="941" y="357"/>
                </a:lnTo>
                <a:lnTo>
                  <a:pt x="941" y="358"/>
                </a:lnTo>
                <a:lnTo>
                  <a:pt x="942" y="359"/>
                </a:lnTo>
                <a:lnTo>
                  <a:pt x="942" y="359"/>
                </a:lnTo>
                <a:lnTo>
                  <a:pt x="943" y="356"/>
                </a:lnTo>
                <a:lnTo>
                  <a:pt x="943" y="354"/>
                </a:lnTo>
                <a:lnTo>
                  <a:pt x="944" y="352"/>
                </a:lnTo>
                <a:lnTo>
                  <a:pt x="945" y="352"/>
                </a:lnTo>
                <a:lnTo>
                  <a:pt x="945" y="353"/>
                </a:lnTo>
                <a:lnTo>
                  <a:pt x="945" y="352"/>
                </a:lnTo>
                <a:lnTo>
                  <a:pt x="946" y="351"/>
                </a:lnTo>
                <a:lnTo>
                  <a:pt x="947" y="349"/>
                </a:lnTo>
                <a:lnTo>
                  <a:pt x="947" y="347"/>
                </a:lnTo>
                <a:lnTo>
                  <a:pt x="948" y="343"/>
                </a:lnTo>
                <a:lnTo>
                  <a:pt x="948" y="341"/>
                </a:lnTo>
                <a:lnTo>
                  <a:pt x="949" y="338"/>
                </a:lnTo>
                <a:lnTo>
                  <a:pt x="949" y="336"/>
                </a:lnTo>
                <a:lnTo>
                  <a:pt x="950" y="335"/>
                </a:lnTo>
                <a:lnTo>
                  <a:pt x="950" y="333"/>
                </a:lnTo>
                <a:lnTo>
                  <a:pt x="951" y="330"/>
                </a:lnTo>
                <a:lnTo>
                  <a:pt x="951" y="328"/>
                </a:lnTo>
                <a:lnTo>
                  <a:pt x="952" y="325"/>
                </a:lnTo>
                <a:lnTo>
                  <a:pt x="952" y="320"/>
                </a:lnTo>
                <a:lnTo>
                  <a:pt x="953" y="316"/>
                </a:lnTo>
                <a:lnTo>
                  <a:pt x="953" y="311"/>
                </a:lnTo>
                <a:lnTo>
                  <a:pt x="954" y="309"/>
                </a:lnTo>
                <a:lnTo>
                  <a:pt x="954" y="308"/>
                </a:lnTo>
                <a:lnTo>
                  <a:pt x="955" y="303"/>
                </a:lnTo>
                <a:lnTo>
                  <a:pt x="955" y="300"/>
                </a:lnTo>
                <a:lnTo>
                  <a:pt x="956" y="296"/>
                </a:lnTo>
                <a:lnTo>
                  <a:pt x="956" y="296"/>
                </a:lnTo>
                <a:lnTo>
                  <a:pt x="957" y="295"/>
                </a:lnTo>
                <a:lnTo>
                  <a:pt x="957" y="296"/>
                </a:lnTo>
                <a:lnTo>
                  <a:pt x="958" y="298"/>
                </a:lnTo>
                <a:lnTo>
                  <a:pt x="958" y="299"/>
                </a:lnTo>
                <a:lnTo>
                  <a:pt x="959" y="303"/>
                </a:lnTo>
                <a:lnTo>
                  <a:pt x="959" y="308"/>
                </a:lnTo>
                <a:lnTo>
                  <a:pt x="960" y="313"/>
                </a:lnTo>
                <a:lnTo>
                  <a:pt x="960" y="318"/>
                </a:lnTo>
                <a:lnTo>
                  <a:pt x="961" y="324"/>
                </a:lnTo>
                <a:lnTo>
                  <a:pt x="961" y="328"/>
                </a:lnTo>
                <a:lnTo>
                  <a:pt x="962" y="335"/>
                </a:lnTo>
                <a:lnTo>
                  <a:pt x="962" y="336"/>
                </a:lnTo>
                <a:lnTo>
                  <a:pt x="963" y="339"/>
                </a:lnTo>
                <a:lnTo>
                  <a:pt x="963" y="341"/>
                </a:lnTo>
                <a:lnTo>
                  <a:pt x="964" y="347"/>
                </a:lnTo>
                <a:lnTo>
                  <a:pt x="964" y="347"/>
                </a:lnTo>
                <a:lnTo>
                  <a:pt x="965" y="347"/>
                </a:lnTo>
                <a:lnTo>
                  <a:pt x="966" y="349"/>
                </a:lnTo>
                <a:lnTo>
                  <a:pt x="966" y="351"/>
                </a:lnTo>
                <a:lnTo>
                  <a:pt x="967" y="353"/>
                </a:lnTo>
                <a:lnTo>
                  <a:pt x="967" y="355"/>
                </a:lnTo>
                <a:lnTo>
                  <a:pt x="967" y="357"/>
                </a:lnTo>
                <a:lnTo>
                  <a:pt x="968" y="355"/>
                </a:lnTo>
                <a:lnTo>
                  <a:pt x="969" y="356"/>
                </a:lnTo>
                <a:lnTo>
                  <a:pt x="969" y="357"/>
                </a:lnTo>
                <a:lnTo>
                  <a:pt x="970" y="359"/>
                </a:lnTo>
                <a:lnTo>
                  <a:pt x="970" y="359"/>
                </a:lnTo>
                <a:lnTo>
                  <a:pt x="971" y="358"/>
                </a:lnTo>
                <a:lnTo>
                  <a:pt x="971" y="358"/>
                </a:lnTo>
                <a:lnTo>
                  <a:pt x="972" y="355"/>
                </a:lnTo>
                <a:lnTo>
                  <a:pt x="972" y="356"/>
                </a:lnTo>
                <a:lnTo>
                  <a:pt x="973" y="356"/>
                </a:lnTo>
                <a:lnTo>
                  <a:pt x="973" y="355"/>
                </a:lnTo>
                <a:lnTo>
                  <a:pt x="974" y="358"/>
                </a:lnTo>
                <a:lnTo>
                  <a:pt x="974" y="359"/>
                </a:lnTo>
                <a:lnTo>
                  <a:pt x="975" y="361"/>
                </a:lnTo>
                <a:lnTo>
                  <a:pt x="975" y="361"/>
                </a:lnTo>
                <a:lnTo>
                  <a:pt x="976" y="359"/>
                </a:lnTo>
                <a:lnTo>
                  <a:pt x="976" y="359"/>
                </a:lnTo>
                <a:lnTo>
                  <a:pt x="977" y="359"/>
                </a:lnTo>
                <a:lnTo>
                  <a:pt x="977" y="360"/>
                </a:lnTo>
                <a:lnTo>
                  <a:pt x="978" y="359"/>
                </a:lnTo>
                <a:lnTo>
                  <a:pt x="978" y="359"/>
                </a:lnTo>
                <a:lnTo>
                  <a:pt x="979" y="360"/>
                </a:lnTo>
                <a:lnTo>
                  <a:pt x="979" y="359"/>
                </a:lnTo>
                <a:lnTo>
                  <a:pt x="980" y="362"/>
                </a:lnTo>
                <a:lnTo>
                  <a:pt x="980" y="362"/>
                </a:lnTo>
                <a:lnTo>
                  <a:pt x="981" y="362"/>
                </a:lnTo>
                <a:lnTo>
                  <a:pt x="981" y="362"/>
                </a:lnTo>
                <a:lnTo>
                  <a:pt x="982" y="362"/>
                </a:lnTo>
                <a:lnTo>
                  <a:pt x="982" y="364"/>
                </a:lnTo>
                <a:lnTo>
                  <a:pt x="983" y="365"/>
                </a:lnTo>
                <a:lnTo>
                  <a:pt x="983" y="361"/>
                </a:lnTo>
                <a:lnTo>
                  <a:pt x="984" y="360"/>
                </a:lnTo>
                <a:lnTo>
                  <a:pt x="984" y="362"/>
                </a:lnTo>
                <a:lnTo>
                  <a:pt x="985" y="362"/>
                </a:lnTo>
                <a:lnTo>
                  <a:pt x="985" y="365"/>
                </a:lnTo>
                <a:lnTo>
                  <a:pt x="986" y="362"/>
                </a:lnTo>
                <a:lnTo>
                  <a:pt x="986" y="362"/>
                </a:lnTo>
                <a:lnTo>
                  <a:pt x="987" y="362"/>
                </a:lnTo>
                <a:lnTo>
                  <a:pt x="988" y="362"/>
                </a:lnTo>
                <a:lnTo>
                  <a:pt x="988" y="362"/>
                </a:lnTo>
                <a:lnTo>
                  <a:pt x="988" y="362"/>
                </a:lnTo>
                <a:lnTo>
                  <a:pt x="989" y="359"/>
                </a:lnTo>
                <a:lnTo>
                  <a:pt x="990" y="359"/>
                </a:lnTo>
                <a:lnTo>
                  <a:pt x="990" y="359"/>
                </a:lnTo>
                <a:lnTo>
                  <a:pt x="991" y="362"/>
                </a:lnTo>
                <a:lnTo>
                  <a:pt x="991" y="362"/>
                </a:lnTo>
                <a:lnTo>
                  <a:pt x="992" y="360"/>
                </a:lnTo>
                <a:lnTo>
                  <a:pt x="992" y="359"/>
                </a:lnTo>
                <a:lnTo>
                  <a:pt x="993" y="359"/>
                </a:lnTo>
                <a:lnTo>
                  <a:pt x="993" y="358"/>
                </a:lnTo>
                <a:lnTo>
                  <a:pt x="994" y="359"/>
                </a:lnTo>
                <a:lnTo>
                  <a:pt x="994" y="360"/>
                </a:lnTo>
                <a:lnTo>
                  <a:pt x="995" y="364"/>
                </a:lnTo>
                <a:lnTo>
                  <a:pt x="995" y="365"/>
                </a:lnTo>
                <a:lnTo>
                  <a:pt x="996" y="362"/>
                </a:lnTo>
                <a:lnTo>
                  <a:pt x="996" y="359"/>
                </a:lnTo>
                <a:lnTo>
                  <a:pt x="997" y="358"/>
                </a:lnTo>
                <a:lnTo>
                  <a:pt x="997" y="359"/>
                </a:lnTo>
                <a:lnTo>
                  <a:pt x="998" y="361"/>
                </a:lnTo>
                <a:lnTo>
                  <a:pt x="998" y="362"/>
                </a:lnTo>
                <a:lnTo>
                  <a:pt x="999" y="362"/>
                </a:lnTo>
                <a:lnTo>
                  <a:pt x="999" y="366"/>
                </a:lnTo>
                <a:lnTo>
                  <a:pt x="1000" y="365"/>
                </a:lnTo>
                <a:lnTo>
                  <a:pt x="1000" y="362"/>
                </a:lnTo>
                <a:lnTo>
                  <a:pt x="1001" y="361"/>
                </a:lnTo>
                <a:lnTo>
                  <a:pt x="1001" y="362"/>
                </a:lnTo>
                <a:lnTo>
                  <a:pt x="1002" y="362"/>
                </a:lnTo>
                <a:lnTo>
                  <a:pt x="1002" y="365"/>
                </a:lnTo>
                <a:lnTo>
                  <a:pt x="1003" y="365"/>
                </a:lnTo>
                <a:lnTo>
                  <a:pt x="1003" y="364"/>
                </a:lnTo>
                <a:lnTo>
                  <a:pt x="1004" y="365"/>
                </a:lnTo>
                <a:lnTo>
                  <a:pt x="1004" y="366"/>
                </a:lnTo>
                <a:lnTo>
                  <a:pt x="1005" y="368"/>
                </a:lnTo>
                <a:lnTo>
                  <a:pt x="1005" y="367"/>
                </a:lnTo>
                <a:lnTo>
                  <a:pt x="1006" y="363"/>
                </a:lnTo>
                <a:lnTo>
                  <a:pt x="1006" y="362"/>
                </a:lnTo>
                <a:lnTo>
                  <a:pt x="1007" y="366"/>
                </a:lnTo>
                <a:lnTo>
                  <a:pt x="1007" y="365"/>
                </a:lnTo>
                <a:lnTo>
                  <a:pt x="1008" y="365"/>
                </a:lnTo>
                <a:lnTo>
                  <a:pt x="1009" y="365"/>
                </a:lnTo>
                <a:lnTo>
                  <a:pt x="1009" y="365"/>
                </a:lnTo>
                <a:lnTo>
                  <a:pt x="1010" y="366"/>
                </a:lnTo>
                <a:lnTo>
                  <a:pt x="1010" y="365"/>
                </a:lnTo>
                <a:lnTo>
                  <a:pt x="1010" y="362"/>
                </a:lnTo>
                <a:lnTo>
                  <a:pt x="1011" y="362"/>
                </a:lnTo>
                <a:lnTo>
                  <a:pt x="1012" y="366"/>
                </a:lnTo>
                <a:lnTo>
                  <a:pt x="1012" y="367"/>
                </a:lnTo>
                <a:lnTo>
                  <a:pt x="1013" y="365"/>
                </a:lnTo>
                <a:lnTo>
                  <a:pt x="1013" y="364"/>
                </a:lnTo>
                <a:lnTo>
                  <a:pt x="1014" y="365"/>
                </a:lnTo>
                <a:lnTo>
                  <a:pt x="1014" y="365"/>
                </a:lnTo>
                <a:lnTo>
                  <a:pt x="1015" y="365"/>
                </a:lnTo>
                <a:lnTo>
                  <a:pt x="1015" y="365"/>
                </a:lnTo>
                <a:lnTo>
                  <a:pt x="1016" y="365"/>
                </a:lnTo>
                <a:lnTo>
                  <a:pt x="1016" y="362"/>
                </a:lnTo>
                <a:lnTo>
                  <a:pt x="1017" y="363"/>
                </a:lnTo>
                <a:lnTo>
                  <a:pt x="1017" y="365"/>
                </a:lnTo>
                <a:lnTo>
                  <a:pt x="1018" y="365"/>
                </a:lnTo>
                <a:lnTo>
                  <a:pt x="1018" y="365"/>
                </a:lnTo>
                <a:lnTo>
                  <a:pt x="1019" y="365"/>
                </a:lnTo>
                <a:lnTo>
                  <a:pt x="1019" y="367"/>
                </a:lnTo>
                <a:lnTo>
                  <a:pt x="1020" y="368"/>
                </a:lnTo>
                <a:lnTo>
                  <a:pt x="1020" y="367"/>
                </a:lnTo>
                <a:lnTo>
                  <a:pt x="1021" y="365"/>
                </a:lnTo>
                <a:lnTo>
                  <a:pt x="1021" y="362"/>
                </a:lnTo>
                <a:lnTo>
                  <a:pt x="1022" y="365"/>
                </a:lnTo>
                <a:lnTo>
                  <a:pt x="1022" y="365"/>
                </a:lnTo>
                <a:lnTo>
                  <a:pt x="1023" y="365"/>
                </a:lnTo>
                <a:lnTo>
                  <a:pt x="1023" y="365"/>
                </a:lnTo>
                <a:lnTo>
                  <a:pt x="1024" y="364"/>
                </a:lnTo>
                <a:lnTo>
                  <a:pt x="1024" y="364"/>
                </a:lnTo>
                <a:lnTo>
                  <a:pt x="1025" y="366"/>
                </a:lnTo>
                <a:lnTo>
                  <a:pt x="1025" y="369"/>
                </a:lnTo>
                <a:lnTo>
                  <a:pt x="1026" y="369"/>
                </a:lnTo>
                <a:lnTo>
                  <a:pt x="1026" y="367"/>
                </a:lnTo>
                <a:lnTo>
                  <a:pt x="1027" y="362"/>
                </a:lnTo>
                <a:lnTo>
                  <a:pt x="1027" y="362"/>
                </a:lnTo>
                <a:lnTo>
                  <a:pt x="1028" y="364"/>
                </a:lnTo>
                <a:lnTo>
                  <a:pt x="1028" y="365"/>
                </a:lnTo>
                <a:lnTo>
                  <a:pt x="1029" y="362"/>
                </a:lnTo>
                <a:lnTo>
                  <a:pt x="1029" y="364"/>
                </a:lnTo>
                <a:lnTo>
                  <a:pt x="1030" y="365"/>
                </a:lnTo>
                <a:lnTo>
                  <a:pt x="1031" y="364"/>
                </a:lnTo>
                <a:lnTo>
                  <a:pt x="1031" y="365"/>
                </a:lnTo>
                <a:lnTo>
                  <a:pt x="1031" y="362"/>
                </a:lnTo>
                <a:lnTo>
                  <a:pt x="1032" y="363"/>
                </a:lnTo>
                <a:lnTo>
                  <a:pt x="1033" y="362"/>
                </a:lnTo>
                <a:lnTo>
                  <a:pt x="1033" y="359"/>
                </a:lnTo>
                <a:lnTo>
                  <a:pt x="1034" y="356"/>
                </a:lnTo>
                <a:lnTo>
                  <a:pt x="1034" y="358"/>
                </a:lnTo>
                <a:lnTo>
                  <a:pt x="1035" y="359"/>
                </a:lnTo>
                <a:lnTo>
                  <a:pt x="1035" y="359"/>
                </a:lnTo>
                <a:lnTo>
                  <a:pt x="1036" y="355"/>
                </a:lnTo>
                <a:lnTo>
                  <a:pt x="1036" y="351"/>
                </a:lnTo>
                <a:lnTo>
                  <a:pt x="1037" y="347"/>
                </a:lnTo>
                <a:lnTo>
                  <a:pt x="1037" y="346"/>
                </a:lnTo>
                <a:lnTo>
                  <a:pt x="1038" y="351"/>
                </a:lnTo>
                <a:lnTo>
                  <a:pt x="1038" y="353"/>
                </a:lnTo>
                <a:lnTo>
                  <a:pt x="1039" y="353"/>
                </a:lnTo>
                <a:lnTo>
                  <a:pt x="1039" y="355"/>
                </a:lnTo>
                <a:lnTo>
                  <a:pt x="1040" y="359"/>
                </a:lnTo>
                <a:lnTo>
                  <a:pt x="1040" y="361"/>
                </a:lnTo>
                <a:lnTo>
                  <a:pt x="1041" y="362"/>
                </a:lnTo>
                <a:lnTo>
                  <a:pt x="1041" y="362"/>
                </a:lnTo>
                <a:lnTo>
                  <a:pt x="1042" y="365"/>
                </a:lnTo>
                <a:lnTo>
                  <a:pt x="1042" y="365"/>
                </a:lnTo>
                <a:lnTo>
                  <a:pt x="1043" y="365"/>
                </a:lnTo>
                <a:lnTo>
                  <a:pt x="1043" y="367"/>
                </a:lnTo>
                <a:lnTo>
                  <a:pt x="1044" y="365"/>
                </a:lnTo>
                <a:lnTo>
                  <a:pt x="1044" y="367"/>
                </a:lnTo>
                <a:lnTo>
                  <a:pt x="1045" y="365"/>
                </a:lnTo>
                <a:lnTo>
                  <a:pt x="1045" y="365"/>
                </a:lnTo>
                <a:lnTo>
                  <a:pt x="1046" y="365"/>
                </a:lnTo>
                <a:lnTo>
                  <a:pt x="1046" y="367"/>
                </a:lnTo>
                <a:lnTo>
                  <a:pt x="1047" y="366"/>
                </a:lnTo>
                <a:lnTo>
                  <a:pt x="1047" y="364"/>
                </a:lnTo>
                <a:lnTo>
                  <a:pt x="1048" y="365"/>
                </a:lnTo>
                <a:lnTo>
                  <a:pt x="1048" y="366"/>
                </a:lnTo>
                <a:lnTo>
                  <a:pt x="1049" y="367"/>
                </a:lnTo>
                <a:lnTo>
                  <a:pt x="1049" y="365"/>
                </a:lnTo>
                <a:lnTo>
                  <a:pt x="1050" y="366"/>
                </a:lnTo>
                <a:lnTo>
                  <a:pt x="1050" y="365"/>
                </a:lnTo>
                <a:lnTo>
                  <a:pt x="1051" y="368"/>
                </a:lnTo>
                <a:lnTo>
                  <a:pt x="1052" y="362"/>
                </a:lnTo>
                <a:lnTo>
                  <a:pt x="1052" y="345"/>
                </a:lnTo>
                <a:lnTo>
                  <a:pt x="1053" y="298"/>
                </a:lnTo>
                <a:lnTo>
                  <a:pt x="1053" y="227"/>
                </a:lnTo>
                <a:lnTo>
                  <a:pt x="1053" y="139"/>
                </a:lnTo>
                <a:lnTo>
                  <a:pt x="1054" y="60"/>
                </a:lnTo>
                <a:lnTo>
                  <a:pt x="1055" y="21"/>
                </a:lnTo>
                <a:lnTo>
                  <a:pt x="1055" y="33"/>
                </a:lnTo>
                <a:lnTo>
                  <a:pt x="1056" y="94"/>
                </a:lnTo>
                <a:lnTo>
                  <a:pt x="1056" y="169"/>
                </a:lnTo>
                <a:lnTo>
                  <a:pt x="1057" y="253"/>
                </a:lnTo>
                <a:lnTo>
                  <a:pt x="1057" y="320"/>
                </a:lnTo>
                <a:lnTo>
                  <a:pt x="1058" y="353"/>
                </a:lnTo>
                <a:lnTo>
                  <a:pt x="1058" y="359"/>
                </a:lnTo>
                <a:lnTo>
                  <a:pt x="1059" y="357"/>
                </a:lnTo>
                <a:lnTo>
                  <a:pt x="1059" y="353"/>
                </a:lnTo>
                <a:lnTo>
                  <a:pt x="1060" y="354"/>
                </a:lnTo>
                <a:lnTo>
                  <a:pt x="1060" y="359"/>
                </a:lnTo>
                <a:lnTo>
                  <a:pt x="1061" y="365"/>
                </a:lnTo>
                <a:lnTo>
                  <a:pt x="1061" y="367"/>
                </a:lnTo>
                <a:lnTo>
                  <a:pt x="1062" y="364"/>
                </a:lnTo>
                <a:lnTo>
                  <a:pt x="1062" y="362"/>
                </a:lnTo>
                <a:lnTo>
                  <a:pt x="1063" y="364"/>
                </a:lnTo>
                <a:lnTo>
                  <a:pt x="1063" y="365"/>
                </a:lnTo>
                <a:lnTo>
                  <a:pt x="1064" y="365"/>
                </a:lnTo>
                <a:lnTo>
                  <a:pt x="1064" y="365"/>
                </a:lnTo>
                <a:lnTo>
                  <a:pt x="1065" y="365"/>
                </a:lnTo>
                <a:lnTo>
                  <a:pt x="1065" y="365"/>
                </a:lnTo>
                <a:lnTo>
                  <a:pt x="1066" y="365"/>
                </a:lnTo>
                <a:lnTo>
                  <a:pt x="1066" y="365"/>
                </a:lnTo>
                <a:lnTo>
                  <a:pt x="1067" y="362"/>
                </a:lnTo>
                <a:lnTo>
                  <a:pt x="1067" y="364"/>
                </a:lnTo>
                <a:lnTo>
                  <a:pt x="1068" y="365"/>
                </a:lnTo>
                <a:lnTo>
                  <a:pt x="1068" y="366"/>
                </a:lnTo>
                <a:lnTo>
                  <a:pt x="1069" y="365"/>
                </a:lnTo>
                <a:lnTo>
                  <a:pt x="1069" y="364"/>
                </a:lnTo>
                <a:lnTo>
                  <a:pt x="1070" y="361"/>
                </a:lnTo>
                <a:lnTo>
                  <a:pt x="1070" y="360"/>
                </a:lnTo>
                <a:lnTo>
                  <a:pt x="1071" y="361"/>
                </a:lnTo>
                <a:lnTo>
                  <a:pt x="1071" y="360"/>
                </a:lnTo>
                <a:lnTo>
                  <a:pt x="1072" y="362"/>
                </a:lnTo>
                <a:lnTo>
                  <a:pt x="1072" y="364"/>
                </a:lnTo>
                <a:lnTo>
                  <a:pt x="1073" y="364"/>
                </a:lnTo>
                <a:lnTo>
                  <a:pt x="1074" y="361"/>
                </a:lnTo>
                <a:lnTo>
                  <a:pt x="1074" y="359"/>
                </a:lnTo>
                <a:lnTo>
                  <a:pt x="1074" y="353"/>
                </a:lnTo>
                <a:lnTo>
                  <a:pt x="1075" y="353"/>
                </a:lnTo>
                <a:lnTo>
                  <a:pt x="1075" y="353"/>
                </a:lnTo>
                <a:lnTo>
                  <a:pt x="1076" y="353"/>
                </a:lnTo>
                <a:lnTo>
                  <a:pt x="1077" y="352"/>
                </a:lnTo>
                <a:lnTo>
                  <a:pt x="1077" y="349"/>
                </a:lnTo>
                <a:lnTo>
                  <a:pt x="1078" y="348"/>
                </a:lnTo>
                <a:lnTo>
                  <a:pt x="1078" y="346"/>
                </a:lnTo>
                <a:lnTo>
                  <a:pt x="1079" y="345"/>
                </a:lnTo>
                <a:lnTo>
                  <a:pt x="1079" y="341"/>
                </a:lnTo>
                <a:lnTo>
                  <a:pt x="1080" y="337"/>
                </a:lnTo>
                <a:lnTo>
                  <a:pt x="1080" y="334"/>
                </a:lnTo>
                <a:lnTo>
                  <a:pt x="1081" y="330"/>
                </a:lnTo>
                <a:lnTo>
                  <a:pt x="1081" y="326"/>
                </a:lnTo>
                <a:lnTo>
                  <a:pt x="1082" y="323"/>
                </a:lnTo>
                <a:lnTo>
                  <a:pt x="1082" y="320"/>
                </a:lnTo>
                <a:lnTo>
                  <a:pt x="1083" y="316"/>
                </a:lnTo>
                <a:lnTo>
                  <a:pt x="1083" y="313"/>
                </a:lnTo>
                <a:lnTo>
                  <a:pt x="1084" y="308"/>
                </a:lnTo>
                <a:lnTo>
                  <a:pt x="1084" y="304"/>
                </a:lnTo>
                <a:lnTo>
                  <a:pt x="1085" y="302"/>
                </a:lnTo>
                <a:lnTo>
                  <a:pt x="1085" y="301"/>
                </a:lnTo>
                <a:lnTo>
                  <a:pt x="1086" y="296"/>
                </a:lnTo>
                <a:lnTo>
                  <a:pt x="1086" y="295"/>
                </a:lnTo>
                <a:lnTo>
                  <a:pt x="1087" y="296"/>
                </a:lnTo>
                <a:lnTo>
                  <a:pt x="1087" y="296"/>
                </a:lnTo>
                <a:lnTo>
                  <a:pt x="1088" y="297"/>
                </a:lnTo>
                <a:lnTo>
                  <a:pt x="1088" y="299"/>
                </a:lnTo>
                <a:lnTo>
                  <a:pt x="1089" y="304"/>
                </a:lnTo>
                <a:lnTo>
                  <a:pt x="1089" y="311"/>
                </a:lnTo>
                <a:lnTo>
                  <a:pt x="1090" y="317"/>
                </a:lnTo>
                <a:lnTo>
                  <a:pt x="1090" y="322"/>
                </a:lnTo>
                <a:lnTo>
                  <a:pt x="1091" y="327"/>
                </a:lnTo>
                <a:lnTo>
                  <a:pt x="1091" y="330"/>
                </a:lnTo>
                <a:lnTo>
                  <a:pt x="1092" y="334"/>
                </a:lnTo>
                <a:lnTo>
                  <a:pt x="1092" y="339"/>
                </a:lnTo>
                <a:lnTo>
                  <a:pt x="1093" y="341"/>
                </a:lnTo>
                <a:lnTo>
                  <a:pt x="1093" y="346"/>
                </a:lnTo>
                <a:lnTo>
                  <a:pt x="1094" y="348"/>
                </a:lnTo>
                <a:lnTo>
                  <a:pt x="1095" y="351"/>
                </a:lnTo>
                <a:lnTo>
                  <a:pt x="1095" y="354"/>
                </a:lnTo>
                <a:lnTo>
                  <a:pt x="1096" y="359"/>
                </a:lnTo>
                <a:lnTo>
                  <a:pt x="1096" y="359"/>
                </a:lnTo>
                <a:lnTo>
                  <a:pt x="1096" y="360"/>
                </a:lnTo>
                <a:lnTo>
                  <a:pt x="1097" y="361"/>
                </a:lnTo>
                <a:lnTo>
                  <a:pt x="1098" y="361"/>
                </a:lnTo>
                <a:lnTo>
                  <a:pt x="1098" y="363"/>
                </a:lnTo>
                <a:lnTo>
                  <a:pt x="1099" y="360"/>
                </a:lnTo>
                <a:lnTo>
                  <a:pt x="1099" y="359"/>
                </a:lnTo>
                <a:lnTo>
                  <a:pt x="1100" y="358"/>
                </a:lnTo>
                <a:lnTo>
                  <a:pt x="1100" y="359"/>
                </a:lnTo>
                <a:lnTo>
                  <a:pt x="1101" y="362"/>
                </a:lnTo>
                <a:lnTo>
                  <a:pt x="1101" y="362"/>
                </a:lnTo>
                <a:lnTo>
                  <a:pt x="1102" y="360"/>
                </a:lnTo>
                <a:lnTo>
                  <a:pt x="1102" y="357"/>
                </a:lnTo>
                <a:lnTo>
                  <a:pt x="1103" y="358"/>
                </a:lnTo>
                <a:lnTo>
                  <a:pt x="1103" y="359"/>
                </a:lnTo>
                <a:lnTo>
                  <a:pt x="1104" y="361"/>
                </a:lnTo>
                <a:lnTo>
                  <a:pt x="1104" y="361"/>
                </a:lnTo>
                <a:lnTo>
                  <a:pt x="1105" y="361"/>
                </a:lnTo>
                <a:lnTo>
                  <a:pt x="1105" y="362"/>
                </a:lnTo>
                <a:lnTo>
                  <a:pt x="1106" y="361"/>
                </a:lnTo>
                <a:lnTo>
                  <a:pt x="1106" y="361"/>
                </a:lnTo>
                <a:lnTo>
                  <a:pt x="1107" y="362"/>
                </a:lnTo>
                <a:lnTo>
                  <a:pt x="1107" y="362"/>
                </a:lnTo>
                <a:lnTo>
                  <a:pt x="1108" y="364"/>
                </a:lnTo>
                <a:lnTo>
                  <a:pt x="1108" y="363"/>
                </a:lnTo>
                <a:lnTo>
                  <a:pt x="1109" y="364"/>
                </a:lnTo>
                <a:lnTo>
                  <a:pt x="1109" y="362"/>
                </a:lnTo>
                <a:lnTo>
                  <a:pt x="1110" y="362"/>
                </a:lnTo>
                <a:lnTo>
                  <a:pt x="1110" y="364"/>
                </a:lnTo>
                <a:lnTo>
                  <a:pt x="1111" y="364"/>
                </a:lnTo>
                <a:lnTo>
                  <a:pt x="1111" y="365"/>
                </a:lnTo>
                <a:lnTo>
                  <a:pt x="1112" y="364"/>
                </a:lnTo>
                <a:lnTo>
                  <a:pt x="1112" y="365"/>
                </a:lnTo>
                <a:lnTo>
                  <a:pt x="1113" y="365"/>
                </a:lnTo>
                <a:lnTo>
                  <a:pt x="1113" y="365"/>
                </a:lnTo>
                <a:lnTo>
                  <a:pt x="1114" y="365"/>
                </a:lnTo>
                <a:lnTo>
                  <a:pt x="1114" y="362"/>
                </a:lnTo>
                <a:lnTo>
                  <a:pt x="1115" y="362"/>
                </a:lnTo>
                <a:lnTo>
                  <a:pt x="1115" y="361"/>
                </a:lnTo>
                <a:lnTo>
                  <a:pt x="1116" y="362"/>
                </a:lnTo>
                <a:lnTo>
                  <a:pt x="1117" y="364"/>
                </a:lnTo>
                <a:lnTo>
                  <a:pt x="1117" y="366"/>
                </a:lnTo>
                <a:lnTo>
                  <a:pt x="1117" y="361"/>
                </a:lnTo>
                <a:lnTo>
                  <a:pt x="1118" y="360"/>
                </a:lnTo>
                <a:lnTo>
                  <a:pt x="1118" y="361"/>
                </a:lnTo>
                <a:lnTo>
                  <a:pt x="1119" y="363"/>
                </a:lnTo>
                <a:lnTo>
                  <a:pt x="1120" y="364"/>
                </a:lnTo>
                <a:lnTo>
                  <a:pt x="1120" y="359"/>
                </a:lnTo>
                <a:lnTo>
                  <a:pt x="1121" y="360"/>
                </a:lnTo>
                <a:lnTo>
                  <a:pt x="1121" y="362"/>
                </a:lnTo>
                <a:lnTo>
                  <a:pt x="1122" y="362"/>
                </a:lnTo>
                <a:lnTo>
                  <a:pt x="1122" y="361"/>
                </a:lnTo>
                <a:lnTo>
                  <a:pt x="1123" y="360"/>
                </a:lnTo>
                <a:lnTo>
                  <a:pt x="1123" y="360"/>
                </a:lnTo>
                <a:lnTo>
                  <a:pt x="1124" y="360"/>
                </a:lnTo>
                <a:lnTo>
                  <a:pt x="1124" y="361"/>
                </a:lnTo>
                <a:lnTo>
                  <a:pt x="1125" y="362"/>
                </a:lnTo>
                <a:lnTo>
                  <a:pt x="1125" y="362"/>
                </a:lnTo>
                <a:lnTo>
                  <a:pt x="1126" y="365"/>
                </a:lnTo>
                <a:lnTo>
                  <a:pt x="1126" y="365"/>
                </a:lnTo>
                <a:lnTo>
                  <a:pt x="1127" y="362"/>
                </a:lnTo>
                <a:lnTo>
                  <a:pt x="1127" y="360"/>
                </a:lnTo>
                <a:lnTo>
                  <a:pt x="1128" y="360"/>
                </a:lnTo>
                <a:lnTo>
                  <a:pt x="1128" y="361"/>
                </a:lnTo>
                <a:lnTo>
                  <a:pt x="1129" y="361"/>
                </a:lnTo>
                <a:lnTo>
                  <a:pt x="1129" y="362"/>
                </a:lnTo>
                <a:lnTo>
                  <a:pt x="1130" y="362"/>
                </a:lnTo>
                <a:lnTo>
                  <a:pt x="1130" y="364"/>
                </a:lnTo>
                <a:lnTo>
                  <a:pt x="1131" y="365"/>
                </a:lnTo>
                <a:lnTo>
                  <a:pt x="1131" y="365"/>
                </a:lnTo>
                <a:lnTo>
                  <a:pt x="1132" y="365"/>
                </a:lnTo>
                <a:lnTo>
                  <a:pt x="1132" y="364"/>
                </a:lnTo>
                <a:lnTo>
                  <a:pt x="1133" y="365"/>
                </a:lnTo>
                <a:lnTo>
                  <a:pt x="1133" y="367"/>
                </a:lnTo>
                <a:lnTo>
                  <a:pt x="1134" y="362"/>
                </a:lnTo>
                <a:lnTo>
                  <a:pt x="1134" y="362"/>
                </a:lnTo>
                <a:lnTo>
                  <a:pt x="1135" y="360"/>
                </a:lnTo>
                <a:lnTo>
                  <a:pt x="1135" y="363"/>
                </a:lnTo>
                <a:lnTo>
                  <a:pt x="1136" y="364"/>
                </a:lnTo>
                <a:lnTo>
                  <a:pt x="1136" y="365"/>
                </a:lnTo>
                <a:lnTo>
                  <a:pt x="1137" y="365"/>
                </a:lnTo>
                <a:lnTo>
                  <a:pt x="1138" y="364"/>
                </a:lnTo>
                <a:lnTo>
                  <a:pt x="1138" y="365"/>
                </a:lnTo>
                <a:lnTo>
                  <a:pt x="1139" y="366"/>
                </a:lnTo>
                <a:lnTo>
                  <a:pt x="1139" y="367"/>
                </a:lnTo>
                <a:lnTo>
                  <a:pt x="1139" y="365"/>
                </a:lnTo>
                <a:lnTo>
                  <a:pt x="1140" y="363"/>
                </a:lnTo>
                <a:lnTo>
                  <a:pt x="1141" y="364"/>
                </a:lnTo>
                <a:lnTo>
                  <a:pt x="1141" y="371"/>
                </a:lnTo>
                <a:lnTo>
                  <a:pt x="1142" y="369"/>
                </a:lnTo>
                <a:lnTo>
                  <a:pt x="1142" y="364"/>
                </a:lnTo>
                <a:lnTo>
                  <a:pt x="1143" y="359"/>
                </a:lnTo>
                <a:lnTo>
                  <a:pt x="1143" y="359"/>
                </a:lnTo>
                <a:lnTo>
                  <a:pt x="1144" y="362"/>
                </a:lnTo>
                <a:lnTo>
                  <a:pt x="1144" y="362"/>
                </a:lnTo>
                <a:lnTo>
                  <a:pt x="1145" y="362"/>
                </a:lnTo>
                <a:lnTo>
                  <a:pt x="1145" y="362"/>
                </a:lnTo>
                <a:lnTo>
                  <a:pt x="1146" y="364"/>
                </a:lnTo>
                <a:lnTo>
                  <a:pt x="1146" y="364"/>
                </a:lnTo>
                <a:lnTo>
                  <a:pt x="1147" y="364"/>
                </a:lnTo>
                <a:lnTo>
                  <a:pt x="1147" y="364"/>
                </a:lnTo>
                <a:lnTo>
                  <a:pt x="1148" y="365"/>
                </a:lnTo>
                <a:lnTo>
                  <a:pt x="1148" y="365"/>
                </a:lnTo>
                <a:lnTo>
                  <a:pt x="1149" y="364"/>
                </a:lnTo>
                <a:lnTo>
                  <a:pt x="1149" y="362"/>
                </a:lnTo>
                <a:lnTo>
                  <a:pt x="1150" y="362"/>
                </a:lnTo>
                <a:lnTo>
                  <a:pt x="1150" y="362"/>
                </a:lnTo>
                <a:lnTo>
                  <a:pt x="1151" y="364"/>
                </a:lnTo>
                <a:lnTo>
                  <a:pt x="1151" y="362"/>
                </a:lnTo>
                <a:lnTo>
                  <a:pt x="1152" y="362"/>
                </a:lnTo>
                <a:lnTo>
                  <a:pt x="1152" y="362"/>
                </a:lnTo>
                <a:lnTo>
                  <a:pt x="1153" y="364"/>
                </a:lnTo>
                <a:lnTo>
                  <a:pt x="1153" y="367"/>
                </a:lnTo>
                <a:lnTo>
                  <a:pt x="1154" y="364"/>
                </a:lnTo>
                <a:lnTo>
                  <a:pt x="1154" y="360"/>
                </a:lnTo>
                <a:lnTo>
                  <a:pt x="1155" y="359"/>
                </a:lnTo>
                <a:lnTo>
                  <a:pt x="1155" y="359"/>
                </a:lnTo>
                <a:lnTo>
                  <a:pt x="1156" y="364"/>
                </a:lnTo>
                <a:lnTo>
                  <a:pt x="1156" y="365"/>
                </a:lnTo>
                <a:lnTo>
                  <a:pt x="1157" y="365"/>
                </a:lnTo>
                <a:lnTo>
                  <a:pt x="1157" y="362"/>
                </a:lnTo>
                <a:lnTo>
                  <a:pt x="1158" y="360"/>
                </a:lnTo>
                <a:lnTo>
                  <a:pt x="1158" y="359"/>
                </a:lnTo>
                <a:lnTo>
                  <a:pt x="1159" y="360"/>
                </a:lnTo>
                <a:lnTo>
                  <a:pt x="1160" y="364"/>
                </a:lnTo>
                <a:lnTo>
                  <a:pt x="1160" y="362"/>
                </a:lnTo>
                <a:lnTo>
                  <a:pt x="1160" y="362"/>
                </a:lnTo>
                <a:lnTo>
                  <a:pt x="1161" y="359"/>
                </a:lnTo>
                <a:lnTo>
                  <a:pt x="1161" y="359"/>
                </a:lnTo>
                <a:lnTo>
                  <a:pt x="1162" y="359"/>
                </a:lnTo>
                <a:lnTo>
                  <a:pt x="1163" y="359"/>
                </a:lnTo>
                <a:lnTo>
                  <a:pt x="1163" y="354"/>
                </a:lnTo>
                <a:lnTo>
                  <a:pt x="1164" y="355"/>
                </a:lnTo>
                <a:lnTo>
                  <a:pt x="1164" y="354"/>
                </a:lnTo>
                <a:lnTo>
                  <a:pt x="1165" y="353"/>
                </a:lnTo>
                <a:lnTo>
                  <a:pt x="1165" y="353"/>
                </a:lnTo>
                <a:lnTo>
                  <a:pt x="1166" y="349"/>
                </a:lnTo>
                <a:lnTo>
                  <a:pt x="1166" y="348"/>
                </a:lnTo>
                <a:lnTo>
                  <a:pt x="1167" y="347"/>
                </a:lnTo>
                <a:lnTo>
                  <a:pt x="1167" y="348"/>
                </a:lnTo>
                <a:lnTo>
                  <a:pt x="1168" y="348"/>
                </a:lnTo>
                <a:lnTo>
                  <a:pt x="1168" y="348"/>
                </a:lnTo>
                <a:lnTo>
                  <a:pt x="1169" y="350"/>
                </a:lnTo>
                <a:lnTo>
                  <a:pt x="1169" y="352"/>
                </a:lnTo>
                <a:lnTo>
                  <a:pt x="1170" y="353"/>
                </a:lnTo>
                <a:lnTo>
                  <a:pt x="1170" y="354"/>
                </a:lnTo>
                <a:lnTo>
                  <a:pt x="1171" y="356"/>
                </a:lnTo>
                <a:lnTo>
                  <a:pt x="1171" y="359"/>
                </a:lnTo>
                <a:lnTo>
                  <a:pt x="1172" y="361"/>
                </a:lnTo>
                <a:lnTo>
                  <a:pt x="1172" y="362"/>
                </a:lnTo>
                <a:lnTo>
                  <a:pt x="1173" y="362"/>
                </a:lnTo>
                <a:lnTo>
                  <a:pt x="1173" y="362"/>
                </a:lnTo>
                <a:lnTo>
                  <a:pt x="1174" y="363"/>
                </a:lnTo>
                <a:lnTo>
                  <a:pt x="1174" y="365"/>
                </a:lnTo>
                <a:lnTo>
                  <a:pt x="1175" y="368"/>
                </a:lnTo>
                <a:lnTo>
                  <a:pt x="1175" y="364"/>
                </a:lnTo>
                <a:lnTo>
                  <a:pt x="1176" y="361"/>
                </a:lnTo>
                <a:lnTo>
                  <a:pt x="1176" y="359"/>
                </a:lnTo>
                <a:lnTo>
                  <a:pt x="1177" y="359"/>
                </a:lnTo>
                <a:lnTo>
                  <a:pt x="1177" y="362"/>
                </a:lnTo>
                <a:lnTo>
                  <a:pt x="1178" y="362"/>
                </a:lnTo>
                <a:lnTo>
                  <a:pt x="1178" y="362"/>
                </a:lnTo>
                <a:lnTo>
                  <a:pt x="1179" y="362"/>
                </a:lnTo>
                <a:lnTo>
                  <a:pt x="1179" y="359"/>
                </a:lnTo>
                <a:lnTo>
                  <a:pt x="1180" y="359"/>
                </a:lnTo>
                <a:lnTo>
                  <a:pt x="1181" y="361"/>
                </a:lnTo>
                <a:lnTo>
                  <a:pt x="1181" y="362"/>
                </a:lnTo>
                <a:lnTo>
                  <a:pt x="1182" y="356"/>
                </a:lnTo>
                <a:lnTo>
                  <a:pt x="1182" y="332"/>
                </a:lnTo>
                <a:lnTo>
                  <a:pt x="1182" y="279"/>
                </a:lnTo>
                <a:lnTo>
                  <a:pt x="1183" y="203"/>
                </a:lnTo>
                <a:lnTo>
                  <a:pt x="1184" y="119"/>
                </a:lnTo>
                <a:lnTo>
                  <a:pt x="1184" y="49"/>
                </a:lnTo>
                <a:lnTo>
                  <a:pt x="1185" y="14"/>
                </a:lnTo>
                <a:lnTo>
                  <a:pt x="1185" y="26"/>
                </a:lnTo>
                <a:lnTo>
                  <a:pt x="1186" y="79"/>
                </a:lnTo>
                <a:lnTo>
                  <a:pt x="1186" y="152"/>
                </a:lnTo>
                <a:lnTo>
                  <a:pt x="1187" y="231"/>
                </a:lnTo>
                <a:lnTo>
                  <a:pt x="1187" y="299"/>
                </a:lnTo>
                <a:lnTo>
                  <a:pt x="1188" y="336"/>
                </a:lnTo>
                <a:lnTo>
                  <a:pt x="1188" y="348"/>
                </a:lnTo>
                <a:lnTo>
                  <a:pt x="1189" y="349"/>
                </a:lnTo>
                <a:lnTo>
                  <a:pt x="1189" y="349"/>
                </a:lnTo>
                <a:lnTo>
                  <a:pt x="1190" y="351"/>
                </a:lnTo>
                <a:lnTo>
                  <a:pt x="1190" y="353"/>
                </a:lnTo>
                <a:lnTo>
                  <a:pt x="1191" y="358"/>
                </a:lnTo>
                <a:lnTo>
                  <a:pt x="1191" y="360"/>
                </a:lnTo>
                <a:lnTo>
                  <a:pt x="1192" y="362"/>
                </a:lnTo>
                <a:lnTo>
                  <a:pt x="1192" y="362"/>
                </a:lnTo>
                <a:lnTo>
                  <a:pt x="1193" y="362"/>
                </a:lnTo>
                <a:lnTo>
                  <a:pt x="1193" y="359"/>
                </a:lnTo>
                <a:lnTo>
                  <a:pt x="1194" y="358"/>
                </a:lnTo>
                <a:lnTo>
                  <a:pt x="1194" y="357"/>
                </a:lnTo>
                <a:lnTo>
                  <a:pt x="1195" y="358"/>
                </a:lnTo>
                <a:lnTo>
                  <a:pt x="1195" y="358"/>
                </a:lnTo>
                <a:lnTo>
                  <a:pt x="1196" y="358"/>
                </a:lnTo>
                <a:lnTo>
                  <a:pt x="1196" y="358"/>
                </a:lnTo>
                <a:lnTo>
                  <a:pt x="1197" y="359"/>
                </a:lnTo>
                <a:lnTo>
                  <a:pt x="1197" y="358"/>
                </a:lnTo>
                <a:lnTo>
                  <a:pt x="1198" y="358"/>
                </a:lnTo>
                <a:lnTo>
                  <a:pt x="1198" y="356"/>
                </a:lnTo>
                <a:lnTo>
                  <a:pt x="1199" y="357"/>
                </a:lnTo>
                <a:lnTo>
                  <a:pt x="1199" y="357"/>
                </a:lnTo>
                <a:lnTo>
                  <a:pt x="1200" y="356"/>
                </a:lnTo>
                <a:lnTo>
                  <a:pt x="1200" y="354"/>
                </a:lnTo>
                <a:lnTo>
                  <a:pt x="1201" y="353"/>
                </a:lnTo>
                <a:lnTo>
                  <a:pt x="1201" y="353"/>
                </a:lnTo>
                <a:lnTo>
                  <a:pt x="1202" y="351"/>
                </a:lnTo>
                <a:lnTo>
                  <a:pt x="1203" y="351"/>
                </a:lnTo>
                <a:lnTo>
                  <a:pt x="1203" y="351"/>
                </a:lnTo>
                <a:lnTo>
                  <a:pt x="1203" y="351"/>
                </a:lnTo>
                <a:lnTo>
                  <a:pt x="1204" y="350"/>
                </a:lnTo>
                <a:lnTo>
                  <a:pt x="1204" y="347"/>
                </a:lnTo>
                <a:lnTo>
                  <a:pt x="1205" y="347"/>
                </a:lnTo>
                <a:lnTo>
                  <a:pt x="1206" y="346"/>
                </a:lnTo>
                <a:lnTo>
                  <a:pt x="1206" y="347"/>
                </a:lnTo>
                <a:lnTo>
                  <a:pt x="1207" y="347"/>
                </a:lnTo>
                <a:lnTo>
                  <a:pt x="1207" y="345"/>
                </a:lnTo>
                <a:lnTo>
                  <a:pt x="1208" y="339"/>
                </a:lnTo>
                <a:lnTo>
                  <a:pt x="1208" y="334"/>
                </a:lnTo>
                <a:lnTo>
                  <a:pt x="1209" y="336"/>
                </a:lnTo>
                <a:lnTo>
                  <a:pt x="1209" y="334"/>
                </a:lnTo>
                <a:lnTo>
                  <a:pt x="1210" y="330"/>
                </a:lnTo>
                <a:lnTo>
                  <a:pt x="1210" y="328"/>
                </a:lnTo>
                <a:lnTo>
                  <a:pt x="1211" y="322"/>
                </a:lnTo>
                <a:lnTo>
                  <a:pt x="1211" y="322"/>
                </a:lnTo>
                <a:lnTo>
                  <a:pt x="1212" y="317"/>
                </a:lnTo>
                <a:lnTo>
                  <a:pt x="1212" y="314"/>
                </a:lnTo>
                <a:lnTo>
                  <a:pt x="1213" y="310"/>
                </a:lnTo>
                <a:lnTo>
                  <a:pt x="1213" y="304"/>
                </a:lnTo>
                <a:lnTo>
                  <a:pt x="1214" y="300"/>
                </a:lnTo>
                <a:lnTo>
                  <a:pt x="1214" y="299"/>
                </a:lnTo>
                <a:lnTo>
                  <a:pt x="1215" y="296"/>
                </a:lnTo>
                <a:lnTo>
                  <a:pt x="1215" y="292"/>
                </a:lnTo>
                <a:lnTo>
                  <a:pt x="1216" y="291"/>
                </a:lnTo>
                <a:lnTo>
                  <a:pt x="1216" y="289"/>
                </a:lnTo>
                <a:lnTo>
                  <a:pt x="1217" y="289"/>
                </a:lnTo>
                <a:lnTo>
                  <a:pt x="1217" y="290"/>
                </a:lnTo>
                <a:lnTo>
                  <a:pt x="1218" y="291"/>
                </a:lnTo>
                <a:lnTo>
                  <a:pt x="1218" y="293"/>
                </a:lnTo>
                <a:lnTo>
                  <a:pt x="1219" y="298"/>
                </a:lnTo>
                <a:lnTo>
                  <a:pt x="1219" y="308"/>
                </a:lnTo>
                <a:lnTo>
                  <a:pt x="1220" y="313"/>
                </a:lnTo>
                <a:lnTo>
                  <a:pt x="1220" y="319"/>
                </a:lnTo>
                <a:lnTo>
                  <a:pt x="1221" y="323"/>
                </a:lnTo>
                <a:lnTo>
                  <a:pt x="1221" y="327"/>
                </a:lnTo>
                <a:lnTo>
                  <a:pt x="1222" y="330"/>
                </a:lnTo>
                <a:lnTo>
                  <a:pt x="1222" y="333"/>
                </a:lnTo>
                <a:lnTo>
                  <a:pt x="1223" y="334"/>
                </a:lnTo>
                <a:lnTo>
                  <a:pt x="1224" y="339"/>
                </a:lnTo>
                <a:lnTo>
                  <a:pt x="1224" y="341"/>
                </a:lnTo>
                <a:lnTo>
                  <a:pt x="1225" y="345"/>
                </a:lnTo>
                <a:lnTo>
                  <a:pt x="1225" y="346"/>
                </a:lnTo>
                <a:lnTo>
                  <a:pt x="1225" y="346"/>
                </a:lnTo>
                <a:lnTo>
                  <a:pt x="1226" y="347"/>
                </a:lnTo>
                <a:lnTo>
                  <a:pt x="1227" y="349"/>
                </a:lnTo>
                <a:lnTo>
                  <a:pt x="1227" y="349"/>
                </a:lnTo>
                <a:lnTo>
                  <a:pt x="1228" y="350"/>
                </a:lnTo>
                <a:lnTo>
                  <a:pt x="1228" y="347"/>
                </a:lnTo>
                <a:lnTo>
                  <a:pt x="1229" y="347"/>
                </a:lnTo>
                <a:lnTo>
                  <a:pt x="1229" y="349"/>
                </a:lnTo>
                <a:lnTo>
                  <a:pt x="1230" y="353"/>
                </a:lnTo>
                <a:lnTo>
                  <a:pt x="1230" y="350"/>
                </a:lnTo>
                <a:lnTo>
                  <a:pt x="1231" y="347"/>
                </a:lnTo>
                <a:lnTo>
                  <a:pt x="1231" y="347"/>
                </a:lnTo>
                <a:lnTo>
                  <a:pt x="1232" y="350"/>
                </a:lnTo>
                <a:lnTo>
                  <a:pt x="1232" y="352"/>
                </a:lnTo>
                <a:lnTo>
                  <a:pt x="1233" y="350"/>
                </a:lnTo>
                <a:lnTo>
                  <a:pt x="1233" y="351"/>
                </a:lnTo>
                <a:lnTo>
                  <a:pt x="1234" y="350"/>
                </a:lnTo>
                <a:lnTo>
                  <a:pt x="1234" y="351"/>
                </a:lnTo>
                <a:lnTo>
                  <a:pt x="1235" y="351"/>
                </a:lnTo>
                <a:lnTo>
                  <a:pt x="1235" y="352"/>
                </a:lnTo>
                <a:lnTo>
                  <a:pt x="1236" y="352"/>
                </a:lnTo>
                <a:lnTo>
                  <a:pt x="1236" y="351"/>
                </a:lnTo>
                <a:lnTo>
                  <a:pt x="1237" y="351"/>
                </a:lnTo>
                <a:lnTo>
                  <a:pt x="1237" y="351"/>
                </a:lnTo>
                <a:lnTo>
                  <a:pt x="1238" y="350"/>
                </a:lnTo>
                <a:lnTo>
                  <a:pt x="1238" y="351"/>
                </a:lnTo>
                <a:lnTo>
                  <a:pt x="1239" y="352"/>
                </a:lnTo>
                <a:lnTo>
                  <a:pt x="1239" y="353"/>
                </a:lnTo>
                <a:lnTo>
                  <a:pt x="1240" y="352"/>
                </a:lnTo>
                <a:lnTo>
                  <a:pt x="1240" y="352"/>
                </a:lnTo>
                <a:lnTo>
                  <a:pt x="1241" y="350"/>
                </a:lnTo>
                <a:lnTo>
                  <a:pt x="1241" y="351"/>
                </a:lnTo>
                <a:lnTo>
                  <a:pt x="1242" y="353"/>
                </a:lnTo>
                <a:lnTo>
                  <a:pt x="1242" y="353"/>
                </a:lnTo>
                <a:lnTo>
                  <a:pt x="1243" y="353"/>
                </a:lnTo>
                <a:lnTo>
                  <a:pt x="1243" y="352"/>
                </a:lnTo>
                <a:lnTo>
                  <a:pt x="1244" y="352"/>
                </a:lnTo>
                <a:lnTo>
                  <a:pt x="1244" y="352"/>
                </a:lnTo>
                <a:lnTo>
                  <a:pt x="1245" y="352"/>
                </a:lnTo>
                <a:lnTo>
                  <a:pt x="1246" y="351"/>
                </a:lnTo>
                <a:lnTo>
                  <a:pt x="1246" y="355"/>
                </a:lnTo>
                <a:lnTo>
                  <a:pt x="1246" y="353"/>
                </a:lnTo>
                <a:lnTo>
                  <a:pt x="1247" y="353"/>
                </a:lnTo>
                <a:lnTo>
                  <a:pt x="1247" y="351"/>
                </a:lnTo>
                <a:lnTo>
                  <a:pt x="1248" y="350"/>
                </a:lnTo>
                <a:lnTo>
                  <a:pt x="1249" y="350"/>
                </a:lnTo>
                <a:lnTo>
                  <a:pt x="1249" y="351"/>
                </a:lnTo>
                <a:lnTo>
                  <a:pt x="1250" y="352"/>
                </a:lnTo>
                <a:lnTo>
                  <a:pt x="1250" y="351"/>
                </a:lnTo>
                <a:lnTo>
                  <a:pt x="1251" y="352"/>
                </a:lnTo>
                <a:lnTo>
                  <a:pt x="1251" y="352"/>
                </a:lnTo>
                <a:lnTo>
                  <a:pt x="1252" y="351"/>
                </a:lnTo>
                <a:lnTo>
                  <a:pt x="1252" y="349"/>
                </a:lnTo>
                <a:lnTo>
                  <a:pt x="1253" y="347"/>
                </a:lnTo>
                <a:lnTo>
                  <a:pt x="1253" y="349"/>
                </a:lnTo>
                <a:lnTo>
                  <a:pt x="1254" y="354"/>
                </a:lnTo>
                <a:lnTo>
                  <a:pt x="1254" y="351"/>
                </a:lnTo>
                <a:lnTo>
                  <a:pt x="1255" y="350"/>
                </a:lnTo>
                <a:lnTo>
                  <a:pt x="1255" y="348"/>
                </a:lnTo>
                <a:lnTo>
                  <a:pt x="1256" y="348"/>
                </a:lnTo>
                <a:lnTo>
                  <a:pt x="1256" y="350"/>
                </a:lnTo>
                <a:lnTo>
                  <a:pt x="1257" y="351"/>
                </a:lnTo>
                <a:lnTo>
                  <a:pt x="1257" y="352"/>
                </a:lnTo>
                <a:lnTo>
                  <a:pt x="1258" y="349"/>
                </a:lnTo>
                <a:lnTo>
                  <a:pt x="1258" y="349"/>
                </a:lnTo>
                <a:lnTo>
                  <a:pt x="1259" y="351"/>
                </a:lnTo>
                <a:lnTo>
                  <a:pt x="1259" y="350"/>
                </a:lnTo>
                <a:lnTo>
                  <a:pt x="1260" y="351"/>
                </a:lnTo>
                <a:lnTo>
                  <a:pt x="1260" y="351"/>
                </a:lnTo>
                <a:lnTo>
                  <a:pt x="1261" y="351"/>
                </a:lnTo>
                <a:lnTo>
                  <a:pt x="1261" y="351"/>
                </a:lnTo>
                <a:lnTo>
                  <a:pt x="1262" y="352"/>
                </a:lnTo>
                <a:lnTo>
                  <a:pt x="1262" y="353"/>
                </a:lnTo>
                <a:lnTo>
                  <a:pt x="1263" y="353"/>
                </a:lnTo>
                <a:lnTo>
                  <a:pt x="1263" y="353"/>
                </a:lnTo>
                <a:lnTo>
                  <a:pt x="1264" y="351"/>
                </a:lnTo>
                <a:lnTo>
                  <a:pt x="1264" y="351"/>
                </a:lnTo>
                <a:lnTo>
                  <a:pt x="1265" y="352"/>
                </a:lnTo>
                <a:lnTo>
                  <a:pt x="1265" y="352"/>
                </a:lnTo>
                <a:lnTo>
                  <a:pt x="1266" y="353"/>
                </a:lnTo>
                <a:lnTo>
                  <a:pt x="1267" y="353"/>
                </a:lnTo>
                <a:lnTo>
                  <a:pt x="1267" y="355"/>
                </a:lnTo>
                <a:lnTo>
                  <a:pt x="1268" y="355"/>
                </a:lnTo>
                <a:lnTo>
                  <a:pt x="1268" y="353"/>
                </a:lnTo>
                <a:lnTo>
                  <a:pt x="1268" y="349"/>
                </a:lnTo>
                <a:lnTo>
                  <a:pt x="1269" y="349"/>
                </a:lnTo>
                <a:lnTo>
                  <a:pt x="1270" y="350"/>
                </a:lnTo>
                <a:lnTo>
                  <a:pt x="1270" y="352"/>
                </a:lnTo>
                <a:lnTo>
                  <a:pt x="1271" y="353"/>
                </a:lnTo>
                <a:lnTo>
                  <a:pt x="1271" y="352"/>
                </a:lnTo>
                <a:lnTo>
                  <a:pt x="1272" y="352"/>
                </a:lnTo>
                <a:lnTo>
                  <a:pt x="1272" y="352"/>
                </a:lnTo>
                <a:lnTo>
                  <a:pt x="1273" y="352"/>
                </a:lnTo>
                <a:lnTo>
                  <a:pt x="1273" y="351"/>
                </a:lnTo>
                <a:lnTo>
                  <a:pt x="1274" y="353"/>
                </a:lnTo>
                <a:lnTo>
                  <a:pt x="1274" y="353"/>
                </a:lnTo>
                <a:lnTo>
                  <a:pt x="1275" y="354"/>
                </a:lnTo>
                <a:lnTo>
                  <a:pt x="1275" y="354"/>
                </a:lnTo>
                <a:lnTo>
                  <a:pt x="1276" y="350"/>
                </a:lnTo>
                <a:lnTo>
                  <a:pt x="1276" y="351"/>
                </a:lnTo>
                <a:lnTo>
                  <a:pt x="1277" y="353"/>
                </a:lnTo>
                <a:lnTo>
                  <a:pt x="1277" y="354"/>
                </a:lnTo>
                <a:lnTo>
                  <a:pt x="1278" y="358"/>
                </a:lnTo>
                <a:lnTo>
                  <a:pt x="1278" y="352"/>
                </a:lnTo>
                <a:lnTo>
                  <a:pt x="1279" y="351"/>
                </a:lnTo>
                <a:lnTo>
                  <a:pt x="1279" y="350"/>
                </a:lnTo>
                <a:lnTo>
                  <a:pt x="1280" y="351"/>
                </a:lnTo>
                <a:lnTo>
                  <a:pt x="1280" y="351"/>
                </a:lnTo>
                <a:lnTo>
                  <a:pt x="1281" y="352"/>
                </a:lnTo>
                <a:lnTo>
                  <a:pt x="1281" y="351"/>
                </a:lnTo>
                <a:lnTo>
                  <a:pt x="1282" y="352"/>
                </a:lnTo>
                <a:lnTo>
                  <a:pt x="1282" y="351"/>
                </a:lnTo>
                <a:lnTo>
                  <a:pt x="1283" y="353"/>
                </a:lnTo>
                <a:lnTo>
                  <a:pt x="1283" y="351"/>
                </a:lnTo>
                <a:lnTo>
                  <a:pt x="1284" y="351"/>
                </a:lnTo>
                <a:lnTo>
                  <a:pt x="1284" y="351"/>
                </a:lnTo>
                <a:lnTo>
                  <a:pt x="1285" y="351"/>
                </a:lnTo>
                <a:lnTo>
                  <a:pt x="1285" y="351"/>
                </a:lnTo>
                <a:lnTo>
                  <a:pt x="1286" y="350"/>
                </a:lnTo>
                <a:lnTo>
                  <a:pt x="1286" y="349"/>
                </a:lnTo>
                <a:lnTo>
                  <a:pt x="1287" y="350"/>
                </a:lnTo>
                <a:lnTo>
                  <a:pt x="1287" y="352"/>
                </a:lnTo>
                <a:lnTo>
                  <a:pt x="1288" y="353"/>
                </a:lnTo>
                <a:lnTo>
                  <a:pt x="1289" y="351"/>
                </a:lnTo>
                <a:lnTo>
                  <a:pt x="1289" y="349"/>
                </a:lnTo>
                <a:lnTo>
                  <a:pt x="1289" y="347"/>
                </a:lnTo>
                <a:lnTo>
                  <a:pt x="1290" y="347"/>
                </a:lnTo>
                <a:lnTo>
                  <a:pt x="1290" y="348"/>
                </a:lnTo>
                <a:lnTo>
                  <a:pt x="1291" y="349"/>
                </a:lnTo>
                <a:lnTo>
                  <a:pt x="1292" y="349"/>
                </a:lnTo>
                <a:lnTo>
                  <a:pt x="1292" y="351"/>
                </a:lnTo>
                <a:lnTo>
                  <a:pt x="1293" y="351"/>
                </a:lnTo>
                <a:lnTo>
                  <a:pt x="1293" y="350"/>
                </a:lnTo>
                <a:lnTo>
                  <a:pt x="1294" y="347"/>
                </a:lnTo>
                <a:lnTo>
                  <a:pt x="1294" y="342"/>
                </a:lnTo>
                <a:lnTo>
                  <a:pt x="1295" y="341"/>
                </a:lnTo>
                <a:lnTo>
                  <a:pt x="1295" y="341"/>
                </a:lnTo>
                <a:lnTo>
                  <a:pt x="1296" y="342"/>
                </a:lnTo>
                <a:lnTo>
                  <a:pt x="1296" y="342"/>
                </a:lnTo>
                <a:lnTo>
                  <a:pt x="1297" y="342"/>
                </a:lnTo>
                <a:lnTo>
                  <a:pt x="1297" y="339"/>
                </a:lnTo>
                <a:lnTo>
                  <a:pt x="1298" y="337"/>
                </a:lnTo>
                <a:lnTo>
                  <a:pt x="1298" y="337"/>
                </a:lnTo>
                <a:lnTo>
                  <a:pt x="1299" y="334"/>
                </a:lnTo>
                <a:lnTo>
                  <a:pt x="1299" y="330"/>
                </a:lnTo>
                <a:lnTo>
                  <a:pt x="1300" y="336"/>
                </a:lnTo>
                <a:lnTo>
                  <a:pt x="1300" y="337"/>
                </a:lnTo>
                <a:lnTo>
                  <a:pt x="1301" y="339"/>
                </a:lnTo>
                <a:lnTo>
                  <a:pt x="1301" y="339"/>
                </a:lnTo>
                <a:lnTo>
                  <a:pt x="1302" y="341"/>
                </a:lnTo>
                <a:lnTo>
                  <a:pt x="1302" y="341"/>
                </a:lnTo>
                <a:lnTo>
                  <a:pt x="1303" y="342"/>
                </a:lnTo>
                <a:lnTo>
                  <a:pt x="1303" y="345"/>
                </a:lnTo>
                <a:lnTo>
                  <a:pt x="1304" y="348"/>
                </a:lnTo>
                <a:lnTo>
                  <a:pt x="1304" y="351"/>
                </a:lnTo>
                <a:lnTo>
                  <a:pt x="1305" y="351"/>
                </a:lnTo>
                <a:lnTo>
                  <a:pt x="1305" y="351"/>
                </a:lnTo>
                <a:lnTo>
                  <a:pt x="1306" y="351"/>
                </a:lnTo>
                <a:lnTo>
                  <a:pt x="1306" y="351"/>
                </a:lnTo>
                <a:lnTo>
                  <a:pt x="1307" y="351"/>
                </a:lnTo>
                <a:lnTo>
                  <a:pt x="1307" y="351"/>
                </a:lnTo>
                <a:lnTo>
                  <a:pt x="1308" y="350"/>
                </a:lnTo>
                <a:lnTo>
                  <a:pt x="1308" y="348"/>
                </a:lnTo>
                <a:lnTo>
                  <a:pt x="1309" y="349"/>
                </a:lnTo>
                <a:lnTo>
                  <a:pt x="1310" y="349"/>
                </a:lnTo>
                <a:lnTo>
                  <a:pt x="1310" y="350"/>
                </a:lnTo>
                <a:lnTo>
                  <a:pt x="1311" y="351"/>
                </a:lnTo>
                <a:lnTo>
                  <a:pt x="1311" y="351"/>
                </a:lnTo>
                <a:lnTo>
                  <a:pt x="1311" y="351"/>
                </a:lnTo>
                <a:lnTo>
                  <a:pt x="1312" y="349"/>
                </a:lnTo>
                <a:lnTo>
                  <a:pt x="1313" y="349"/>
                </a:lnTo>
                <a:lnTo>
                  <a:pt x="1313" y="351"/>
                </a:lnTo>
                <a:lnTo>
                  <a:pt x="1314" y="336"/>
                </a:lnTo>
                <a:lnTo>
                  <a:pt x="1314" y="302"/>
                </a:lnTo>
                <a:lnTo>
                  <a:pt x="1315" y="236"/>
                </a:lnTo>
                <a:lnTo>
                  <a:pt x="1315" y="150"/>
                </a:lnTo>
                <a:lnTo>
                  <a:pt x="1316" y="69"/>
                </a:lnTo>
                <a:lnTo>
                  <a:pt x="1316" y="9"/>
                </a:lnTo>
                <a:lnTo>
                  <a:pt x="1317" y="3"/>
                </a:lnTo>
                <a:lnTo>
                  <a:pt x="1317" y="46"/>
                </a:lnTo>
                <a:lnTo>
                  <a:pt x="1318" y="117"/>
                </a:lnTo>
                <a:lnTo>
                  <a:pt x="1318" y="198"/>
                </a:lnTo>
                <a:lnTo>
                  <a:pt x="1319" y="269"/>
                </a:lnTo>
                <a:lnTo>
                  <a:pt x="1319" y="317"/>
                </a:lnTo>
                <a:lnTo>
                  <a:pt x="1320" y="337"/>
                </a:lnTo>
                <a:lnTo>
                  <a:pt x="1320" y="339"/>
                </a:lnTo>
                <a:lnTo>
                  <a:pt x="1321" y="343"/>
                </a:lnTo>
                <a:lnTo>
                  <a:pt x="1321" y="342"/>
                </a:lnTo>
                <a:lnTo>
                  <a:pt x="1322" y="345"/>
                </a:lnTo>
                <a:lnTo>
                  <a:pt x="1322" y="345"/>
                </a:lnTo>
                <a:lnTo>
                  <a:pt x="1323" y="345"/>
                </a:lnTo>
                <a:lnTo>
                  <a:pt x="1323" y="347"/>
                </a:lnTo>
                <a:lnTo>
                  <a:pt x="1324" y="346"/>
                </a:lnTo>
                <a:lnTo>
                  <a:pt x="1324" y="349"/>
                </a:lnTo>
                <a:lnTo>
                  <a:pt x="1325" y="350"/>
                </a:lnTo>
                <a:lnTo>
                  <a:pt x="1325" y="351"/>
                </a:lnTo>
                <a:lnTo>
                  <a:pt x="1326" y="352"/>
                </a:lnTo>
                <a:lnTo>
                  <a:pt x="1326" y="351"/>
                </a:lnTo>
                <a:lnTo>
                  <a:pt x="1327" y="348"/>
                </a:lnTo>
                <a:lnTo>
                  <a:pt x="1327" y="346"/>
                </a:lnTo>
                <a:lnTo>
                  <a:pt x="1328" y="348"/>
                </a:lnTo>
                <a:lnTo>
                  <a:pt x="1328" y="348"/>
                </a:lnTo>
                <a:lnTo>
                  <a:pt x="1329" y="346"/>
                </a:lnTo>
                <a:lnTo>
                  <a:pt x="1329" y="346"/>
                </a:lnTo>
                <a:lnTo>
                  <a:pt x="1330" y="347"/>
                </a:lnTo>
                <a:lnTo>
                  <a:pt x="1330" y="347"/>
                </a:lnTo>
                <a:lnTo>
                  <a:pt x="1331" y="346"/>
                </a:lnTo>
                <a:lnTo>
                  <a:pt x="1332" y="346"/>
                </a:lnTo>
                <a:lnTo>
                  <a:pt x="1332" y="345"/>
                </a:lnTo>
                <a:lnTo>
                  <a:pt x="1332" y="343"/>
                </a:lnTo>
                <a:lnTo>
                  <a:pt x="1333" y="345"/>
                </a:lnTo>
                <a:lnTo>
                  <a:pt x="1333" y="342"/>
                </a:lnTo>
                <a:lnTo>
                  <a:pt x="1334" y="345"/>
                </a:lnTo>
                <a:lnTo>
                  <a:pt x="1335" y="343"/>
                </a:lnTo>
                <a:lnTo>
                  <a:pt x="1335" y="345"/>
                </a:lnTo>
                <a:lnTo>
                  <a:pt x="1336" y="345"/>
                </a:lnTo>
                <a:lnTo>
                  <a:pt x="1336" y="342"/>
                </a:lnTo>
                <a:lnTo>
                  <a:pt x="1337" y="342"/>
                </a:lnTo>
                <a:lnTo>
                  <a:pt x="1337" y="339"/>
                </a:lnTo>
                <a:lnTo>
                  <a:pt x="1338" y="337"/>
                </a:lnTo>
                <a:lnTo>
                  <a:pt x="1338" y="336"/>
                </a:lnTo>
                <a:lnTo>
                  <a:pt x="1339" y="336"/>
                </a:lnTo>
                <a:lnTo>
                  <a:pt x="1339" y="335"/>
                </a:lnTo>
                <a:lnTo>
                  <a:pt x="1340" y="334"/>
                </a:lnTo>
                <a:lnTo>
                  <a:pt x="1340" y="329"/>
                </a:lnTo>
                <a:lnTo>
                  <a:pt x="1341" y="326"/>
                </a:lnTo>
                <a:lnTo>
                  <a:pt x="1341" y="323"/>
                </a:lnTo>
                <a:lnTo>
                  <a:pt x="1342" y="321"/>
                </a:lnTo>
                <a:lnTo>
                  <a:pt x="1342" y="315"/>
                </a:lnTo>
                <a:lnTo>
                  <a:pt x="1343" y="316"/>
                </a:lnTo>
                <a:lnTo>
                  <a:pt x="1343" y="312"/>
                </a:lnTo>
                <a:lnTo>
                  <a:pt x="1344" y="308"/>
                </a:lnTo>
                <a:lnTo>
                  <a:pt x="1344" y="304"/>
                </a:lnTo>
                <a:lnTo>
                  <a:pt x="1345" y="299"/>
                </a:lnTo>
                <a:lnTo>
                  <a:pt x="1345" y="299"/>
                </a:lnTo>
                <a:lnTo>
                  <a:pt x="1346" y="296"/>
                </a:lnTo>
                <a:lnTo>
                  <a:pt x="1346" y="290"/>
                </a:lnTo>
                <a:lnTo>
                  <a:pt x="1347" y="285"/>
                </a:lnTo>
                <a:lnTo>
                  <a:pt x="1347" y="283"/>
                </a:lnTo>
                <a:lnTo>
                  <a:pt x="1348" y="283"/>
                </a:lnTo>
                <a:lnTo>
                  <a:pt x="1348" y="284"/>
                </a:lnTo>
                <a:lnTo>
                  <a:pt x="1349" y="284"/>
                </a:lnTo>
                <a:lnTo>
                  <a:pt x="1349" y="285"/>
                </a:lnTo>
                <a:lnTo>
                  <a:pt x="1350" y="291"/>
                </a:lnTo>
                <a:lnTo>
                  <a:pt x="1350" y="296"/>
                </a:lnTo>
                <a:lnTo>
                  <a:pt x="1351" y="298"/>
                </a:lnTo>
                <a:lnTo>
                  <a:pt x="1351" y="299"/>
                </a:lnTo>
                <a:lnTo>
                  <a:pt x="1352" y="304"/>
                </a:lnTo>
                <a:lnTo>
                  <a:pt x="1353" y="312"/>
                </a:lnTo>
                <a:lnTo>
                  <a:pt x="1353" y="317"/>
                </a:lnTo>
                <a:lnTo>
                  <a:pt x="1354" y="322"/>
                </a:lnTo>
                <a:lnTo>
                  <a:pt x="1354" y="326"/>
                </a:lnTo>
                <a:lnTo>
                  <a:pt x="1354" y="326"/>
                </a:lnTo>
                <a:lnTo>
                  <a:pt x="1355" y="328"/>
                </a:lnTo>
                <a:lnTo>
                  <a:pt x="1356" y="332"/>
                </a:lnTo>
                <a:lnTo>
                  <a:pt x="1356" y="336"/>
                </a:lnTo>
                <a:lnTo>
                  <a:pt x="1357" y="337"/>
                </a:lnTo>
                <a:lnTo>
                  <a:pt x="1357" y="339"/>
                </a:lnTo>
                <a:lnTo>
                  <a:pt x="1358" y="339"/>
                </a:lnTo>
                <a:lnTo>
                  <a:pt x="1358" y="342"/>
                </a:lnTo>
                <a:lnTo>
                  <a:pt x="1359" y="343"/>
                </a:lnTo>
                <a:lnTo>
                  <a:pt x="1359" y="342"/>
                </a:lnTo>
                <a:lnTo>
                  <a:pt x="1360" y="342"/>
                </a:lnTo>
                <a:lnTo>
                  <a:pt x="1360" y="342"/>
                </a:lnTo>
                <a:lnTo>
                  <a:pt x="1361" y="343"/>
                </a:lnTo>
                <a:lnTo>
                  <a:pt x="1361" y="345"/>
                </a:lnTo>
                <a:lnTo>
                  <a:pt x="1362" y="345"/>
                </a:lnTo>
                <a:lnTo>
                  <a:pt x="1362" y="343"/>
                </a:lnTo>
                <a:lnTo>
                  <a:pt x="1363" y="342"/>
                </a:lnTo>
                <a:lnTo>
                  <a:pt x="1363" y="342"/>
                </a:lnTo>
                <a:lnTo>
                  <a:pt x="1364" y="345"/>
                </a:lnTo>
                <a:lnTo>
                  <a:pt x="1364" y="345"/>
                </a:lnTo>
                <a:lnTo>
                  <a:pt x="1365" y="346"/>
                </a:lnTo>
                <a:lnTo>
                  <a:pt x="1365" y="343"/>
                </a:lnTo>
                <a:lnTo>
                  <a:pt x="1366" y="342"/>
                </a:lnTo>
                <a:lnTo>
                  <a:pt x="1366" y="346"/>
                </a:lnTo>
                <a:lnTo>
                  <a:pt x="1367" y="343"/>
                </a:lnTo>
                <a:lnTo>
                  <a:pt x="1367" y="346"/>
                </a:lnTo>
                <a:lnTo>
                  <a:pt x="1368" y="345"/>
                </a:lnTo>
                <a:lnTo>
                  <a:pt x="1368" y="345"/>
                </a:lnTo>
                <a:lnTo>
                  <a:pt x="1369" y="346"/>
                </a:lnTo>
                <a:lnTo>
                  <a:pt x="1369" y="346"/>
                </a:lnTo>
                <a:lnTo>
                  <a:pt x="1370" y="347"/>
                </a:lnTo>
                <a:lnTo>
                  <a:pt x="1370" y="347"/>
                </a:lnTo>
                <a:lnTo>
                  <a:pt x="1371" y="346"/>
                </a:lnTo>
                <a:lnTo>
                  <a:pt x="1371" y="345"/>
                </a:lnTo>
                <a:lnTo>
                  <a:pt x="1372" y="346"/>
                </a:lnTo>
                <a:lnTo>
                  <a:pt x="1372" y="349"/>
                </a:lnTo>
                <a:lnTo>
                  <a:pt x="1373" y="349"/>
                </a:lnTo>
                <a:lnTo>
                  <a:pt x="1373" y="347"/>
                </a:lnTo>
                <a:lnTo>
                  <a:pt x="1374" y="347"/>
                </a:lnTo>
                <a:lnTo>
                  <a:pt x="1375" y="349"/>
                </a:lnTo>
                <a:lnTo>
                  <a:pt x="1375" y="349"/>
                </a:lnTo>
                <a:lnTo>
                  <a:pt x="1375" y="347"/>
                </a:lnTo>
                <a:lnTo>
                  <a:pt x="1376" y="346"/>
                </a:lnTo>
                <a:lnTo>
                  <a:pt x="1376" y="346"/>
                </a:lnTo>
                <a:lnTo>
                  <a:pt x="1377" y="347"/>
                </a:lnTo>
                <a:lnTo>
                  <a:pt x="1378" y="349"/>
                </a:lnTo>
                <a:lnTo>
                  <a:pt x="1378" y="350"/>
                </a:lnTo>
                <a:lnTo>
                  <a:pt x="1379" y="349"/>
                </a:lnTo>
                <a:lnTo>
                  <a:pt x="1379" y="348"/>
                </a:lnTo>
                <a:lnTo>
                  <a:pt x="1380" y="347"/>
                </a:lnTo>
                <a:lnTo>
                  <a:pt x="1380" y="346"/>
                </a:lnTo>
                <a:lnTo>
                  <a:pt x="1381" y="342"/>
                </a:lnTo>
                <a:lnTo>
                  <a:pt x="1381" y="342"/>
                </a:lnTo>
                <a:lnTo>
                  <a:pt x="1382" y="342"/>
                </a:lnTo>
                <a:lnTo>
                  <a:pt x="1382" y="345"/>
                </a:lnTo>
                <a:lnTo>
                  <a:pt x="1383" y="347"/>
                </a:lnTo>
                <a:lnTo>
                  <a:pt x="1383" y="346"/>
                </a:lnTo>
                <a:lnTo>
                  <a:pt x="1384" y="346"/>
                </a:lnTo>
                <a:lnTo>
                  <a:pt x="1384" y="345"/>
                </a:lnTo>
                <a:lnTo>
                  <a:pt x="1385" y="347"/>
                </a:lnTo>
                <a:lnTo>
                  <a:pt x="1385" y="348"/>
                </a:lnTo>
                <a:lnTo>
                  <a:pt x="1386" y="345"/>
                </a:lnTo>
                <a:lnTo>
                  <a:pt x="1386" y="343"/>
                </a:lnTo>
                <a:lnTo>
                  <a:pt x="1387" y="342"/>
                </a:lnTo>
                <a:lnTo>
                  <a:pt x="1387" y="346"/>
                </a:lnTo>
                <a:lnTo>
                  <a:pt x="1388" y="351"/>
                </a:lnTo>
                <a:lnTo>
                  <a:pt x="1388" y="347"/>
                </a:lnTo>
                <a:lnTo>
                  <a:pt x="1389" y="346"/>
                </a:lnTo>
                <a:lnTo>
                  <a:pt x="1389" y="347"/>
                </a:lnTo>
                <a:lnTo>
                  <a:pt x="1390" y="351"/>
                </a:lnTo>
                <a:lnTo>
                  <a:pt x="1390" y="352"/>
                </a:lnTo>
                <a:lnTo>
                  <a:pt x="1391" y="347"/>
                </a:lnTo>
                <a:lnTo>
                  <a:pt x="1391" y="345"/>
                </a:lnTo>
                <a:lnTo>
                  <a:pt x="1392" y="347"/>
                </a:lnTo>
                <a:lnTo>
                  <a:pt x="1392" y="349"/>
                </a:lnTo>
                <a:lnTo>
                  <a:pt x="1393" y="349"/>
                </a:lnTo>
                <a:lnTo>
                  <a:pt x="1393" y="349"/>
                </a:lnTo>
                <a:lnTo>
                  <a:pt x="1394" y="348"/>
                </a:lnTo>
                <a:lnTo>
                  <a:pt x="1394" y="347"/>
                </a:lnTo>
                <a:lnTo>
                  <a:pt x="1395" y="351"/>
                </a:lnTo>
                <a:lnTo>
                  <a:pt x="1395" y="352"/>
                </a:lnTo>
                <a:lnTo>
                  <a:pt x="1396" y="349"/>
                </a:lnTo>
                <a:lnTo>
                  <a:pt x="1397" y="348"/>
                </a:lnTo>
                <a:lnTo>
                  <a:pt x="1397" y="347"/>
                </a:lnTo>
                <a:lnTo>
                  <a:pt x="1397" y="347"/>
                </a:lnTo>
                <a:lnTo>
                  <a:pt x="1398" y="347"/>
                </a:lnTo>
                <a:lnTo>
                  <a:pt x="1399" y="350"/>
                </a:lnTo>
                <a:lnTo>
                  <a:pt x="1399" y="351"/>
                </a:lnTo>
                <a:lnTo>
                  <a:pt x="1400" y="351"/>
                </a:lnTo>
                <a:lnTo>
                  <a:pt x="1400" y="350"/>
                </a:lnTo>
                <a:lnTo>
                  <a:pt x="1401" y="349"/>
                </a:lnTo>
                <a:lnTo>
                  <a:pt x="1401" y="349"/>
                </a:lnTo>
                <a:lnTo>
                  <a:pt x="1402" y="349"/>
                </a:lnTo>
                <a:lnTo>
                  <a:pt x="1402" y="349"/>
                </a:lnTo>
                <a:lnTo>
                  <a:pt x="1403" y="350"/>
                </a:lnTo>
                <a:lnTo>
                  <a:pt x="1403" y="350"/>
                </a:lnTo>
                <a:lnTo>
                  <a:pt x="1404" y="350"/>
                </a:lnTo>
                <a:lnTo>
                  <a:pt x="1404" y="349"/>
                </a:lnTo>
                <a:lnTo>
                  <a:pt x="1405" y="350"/>
                </a:lnTo>
                <a:lnTo>
                  <a:pt x="1405" y="349"/>
                </a:lnTo>
                <a:lnTo>
                  <a:pt x="1406" y="348"/>
                </a:lnTo>
                <a:lnTo>
                  <a:pt x="1406" y="350"/>
                </a:lnTo>
                <a:lnTo>
                  <a:pt x="1407" y="348"/>
                </a:lnTo>
                <a:lnTo>
                  <a:pt x="1407" y="347"/>
                </a:lnTo>
                <a:lnTo>
                  <a:pt x="1408" y="349"/>
                </a:lnTo>
                <a:lnTo>
                  <a:pt x="1408" y="349"/>
                </a:lnTo>
                <a:lnTo>
                  <a:pt x="1409" y="349"/>
                </a:lnTo>
                <a:lnTo>
                  <a:pt x="1409" y="349"/>
                </a:lnTo>
                <a:lnTo>
                  <a:pt x="1410" y="346"/>
                </a:lnTo>
                <a:lnTo>
                  <a:pt x="1410" y="349"/>
                </a:lnTo>
                <a:lnTo>
                  <a:pt x="1411" y="350"/>
                </a:lnTo>
                <a:lnTo>
                  <a:pt x="1411" y="349"/>
                </a:lnTo>
                <a:lnTo>
                  <a:pt x="1412" y="351"/>
                </a:lnTo>
                <a:lnTo>
                  <a:pt x="1412" y="350"/>
                </a:lnTo>
                <a:lnTo>
                  <a:pt x="1413" y="349"/>
                </a:lnTo>
                <a:lnTo>
                  <a:pt x="1413" y="349"/>
                </a:lnTo>
                <a:lnTo>
                  <a:pt x="1414" y="350"/>
                </a:lnTo>
                <a:lnTo>
                  <a:pt x="1414" y="351"/>
                </a:lnTo>
                <a:lnTo>
                  <a:pt x="1415" y="347"/>
                </a:lnTo>
                <a:lnTo>
                  <a:pt x="1415" y="347"/>
                </a:lnTo>
                <a:lnTo>
                  <a:pt x="1416" y="348"/>
                </a:lnTo>
                <a:lnTo>
                  <a:pt x="1416" y="350"/>
                </a:lnTo>
                <a:lnTo>
                  <a:pt x="1417" y="350"/>
                </a:lnTo>
                <a:lnTo>
                  <a:pt x="1418" y="349"/>
                </a:lnTo>
                <a:lnTo>
                  <a:pt x="1418" y="349"/>
                </a:lnTo>
                <a:lnTo>
                  <a:pt x="1418" y="350"/>
                </a:lnTo>
                <a:lnTo>
                  <a:pt x="1419" y="350"/>
                </a:lnTo>
                <a:lnTo>
                  <a:pt x="1419" y="351"/>
                </a:lnTo>
                <a:lnTo>
                  <a:pt x="1420" y="351"/>
                </a:lnTo>
                <a:lnTo>
                  <a:pt x="1421" y="349"/>
                </a:lnTo>
                <a:lnTo>
                  <a:pt x="1421" y="348"/>
                </a:lnTo>
                <a:lnTo>
                  <a:pt x="1422" y="349"/>
                </a:lnTo>
                <a:lnTo>
                  <a:pt x="1422" y="347"/>
                </a:lnTo>
                <a:lnTo>
                  <a:pt x="1423" y="346"/>
                </a:lnTo>
                <a:lnTo>
                  <a:pt x="1423" y="345"/>
                </a:lnTo>
                <a:lnTo>
                  <a:pt x="1424" y="345"/>
                </a:lnTo>
                <a:lnTo>
                  <a:pt x="1424" y="343"/>
                </a:lnTo>
                <a:lnTo>
                  <a:pt x="1425" y="342"/>
                </a:lnTo>
                <a:lnTo>
                  <a:pt x="1425" y="343"/>
                </a:lnTo>
                <a:lnTo>
                  <a:pt x="1426" y="345"/>
                </a:lnTo>
                <a:lnTo>
                  <a:pt x="1426" y="342"/>
                </a:lnTo>
                <a:lnTo>
                  <a:pt x="1427" y="341"/>
                </a:lnTo>
                <a:lnTo>
                  <a:pt x="1427" y="341"/>
                </a:lnTo>
                <a:lnTo>
                  <a:pt x="1428" y="341"/>
                </a:lnTo>
                <a:lnTo>
                  <a:pt x="1428" y="339"/>
                </a:lnTo>
                <a:lnTo>
                  <a:pt x="1429" y="335"/>
                </a:lnTo>
                <a:lnTo>
                  <a:pt x="1429" y="333"/>
                </a:lnTo>
                <a:lnTo>
                  <a:pt x="1430" y="335"/>
                </a:lnTo>
                <a:lnTo>
                  <a:pt x="1430" y="336"/>
                </a:lnTo>
                <a:lnTo>
                  <a:pt x="1431" y="339"/>
                </a:lnTo>
                <a:lnTo>
                  <a:pt x="1431" y="339"/>
                </a:lnTo>
                <a:lnTo>
                  <a:pt x="1432" y="339"/>
                </a:lnTo>
                <a:lnTo>
                  <a:pt x="1432" y="343"/>
                </a:lnTo>
                <a:lnTo>
                  <a:pt x="1433" y="343"/>
                </a:lnTo>
                <a:lnTo>
                  <a:pt x="1433" y="347"/>
                </a:lnTo>
                <a:lnTo>
                  <a:pt x="1434" y="347"/>
                </a:lnTo>
                <a:lnTo>
                  <a:pt x="1434" y="351"/>
                </a:lnTo>
                <a:lnTo>
                  <a:pt x="1435" y="350"/>
                </a:lnTo>
                <a:lnTo>
                  <a:pt x="1435" y="350"/>
                </a:lnTo>
                <a:lnTo>
                  <a:pt x="1436" y="351"/>
                </a:lnTo>
                <a:lnTo>
                  <a:pt x="1436" y="350"/>
                </a:lnTo>
                <a:lnTo>
                  <a:pt x="1437" y="351"/>
                </a:lnTo>
                <a:lnTo>
                  <a:pt x="1437" y="353"/>
                </a:lnTo>
                <a:lnTo>
                  <a:pt x="1438" y="355"/>
                </a:lnTo>
                <a:lnTo>
                  <a:pt x="1438" y="353"/>
                </a:lnTo>
                <a:lnTo>
                  <a:pt x="1439" y="349"/>
                </a:lnTo>
                <a:lnTo>
                  <a:pt x="1440" y="347"/>
                </a:lnTo>
                <a:lnTo>
                  <a:pt x="1440" y="349"/>
                </a:lnTo>
                <a:lnTo>
                  <a:pt x="1440" y="352"/>
                </a:lnTo>
                <a:lnTo>
                  <a:pt x="1441" y="351"/>
                </a:lnTo>
                <a:lnTo>
                  <a:pt x="1442" y="352"/>
                </a:lnTo>
                <a:lnTo>
                  <a:pt x="1442" y="351"/>
                </a:lnTo>
                <a:lnTo>
                  <a:pt x="1443" y="352"/>
                </a:lnTo>
                <a:lnTo>
                  <a:pt x="1443" y="355"/>
                </a:lnTo>
                <a:lnTo>
                  <a:pt x="1444" y="353"/>
                </a:lnTo>
                <a:lnTo>
                  <a:pt x="1444" y="339"/>
                </a:lnTo>
                <a:lnTo>
                  <a:pt x="1445" y="303"/>
                </a:lnTo>
                <a:lnTo>
                  <a:pt x="1445" y="239"/>
                </a:lnTo>
                <a:lnTo>
                  <a:pt x="1446" y="152"/>
                </a:lnTo>
                <a:lnTo>
                  <a:pt x="1446" y="67"/>
                </a:lnTo>
                <a:lnTo>
                  <a:pt x="1447" y="14"/>
                </a:lnTo>
                <a:lnTo>
                  <a:pt x="1447" y="14"/>
                </a:lnTo>
                <a:lnTo>
                  <a:pt x="1448" y="67"/>
                </a:lnTo>
                <a:lnTo>
                  <a:pt x="1448" y="144"/>
                </a:lnTo>
                <a:lnTo>
                  <a:pt x="1449" y="224"/>
                </a:lnTo>
                <a:lnTo>
                  <a:pt x="1449" y="287"/>
                </a:lnTo>
                <a:lnTo>
                  <a:pt x="1450" y="329"/>
                </a:lnTo>
                <a:lnTo>
                  <a:pt x="1450" y="342"/>
                </a:lnTo>
                <a:lnTo>
                  <a:pt x="1451" y="342"/>
                </a:lnTo>
                <a:lnTo>
                  <a:pt x="1451" y="339"/>
                </a:lnTo>
                <a:lnTo>
                  <a:pt x="1452" y="340"/>
                </a:lnTo>
                <a:lnTo>
                  <a:pt x="1452" y="345"/>
                </a:lnTo>
                <a:lnTo>
                  <a:pt x="1453" y="349"/>
                </a:lnTo>
                <a:lnTo>
                  <a:pt x="1453" y="351"/>
                </a:lnTo>
                <a:lnTo>
                  <a:pt x="1454" y="350"/>
                </a:lnTo>
                <a:lnTo>
                  <a:pt x="1454" y="351"/>
                </a:lnTo>
                <a:lnTo>
                  <a:pt x="1455" y="353"/>
                </a:lnTo>
                <a:lnTo>
                  <a:pt x="1455" y="353"/>
                </a:lnTo>
                <a:lnTo>
                  <a:pt x="1456" y="353"/>
                </a:lnTo>
                <a:lnTo>
                  <a:pt x="1456" y="353"/>
                </a:lnTo>
                <a:lnTo>
                  <a:pt x="1457" y="352"/>
                </a:lnTo>
                <a:lnTo>
                  <a:pt x="1457" y="355"/>
                </a:lnTo>
                <a:lnTo>
                  <a:pt x="1458" y="352"/>
                </a:lnTo>
                <a:lnTo>
                  <a:pt x="1458" y="351"/>
                </a:lnTo>
                <a:lnTo>
                  <a:pt x="1459" y="349"/>
                </a:lnTo>
                <a:lnTo>
                  <a:pt x="1459" y="349"/>
                </a:lnTo>
                <a:lnTo>
                  <a:pt x="1460" y="349"/>
                </a:lnTo>
                <a:lnTo>
                  <a:pt x="1461" y="351"/>
                </a:lnTo>
                <a:lnTo>
                  <a:pt x="1461" y="353"/>
                </a:lnTo>
                <a:lnTo>
                  <a:pt x="1461" y="353"/>
                </a:lnTo>
                <a:lnTo>
                  <a:pt x="1462" y="353"/>
                </a:lnTo>
                <a:lnTo>
                  <a:pt x="1462" y="355"/>
                </a:lnTo>
                <a:lnTo>
                  <a:pt x="1463" y="353"/>
                </a:lnTo>
                <a:lnTo>
                  <a:pt x="1464" y="351"/>
                </a:lnTo>
                <a:lnTo>
                  <a:pt x="1464" y="348"/>
                </a:lnTo>
                <a:lnTo>
                  <a:pt x="1465" y="347"/>
                </a:lnTo>
                <a:lnTo>
                  <a:pt x="1465" y="347"/>
                </a:lnTo>
                <a:lnTo>
                  <a:pt x="1466" y="347"/>
                </a:lnTo>
                <a:lnTo>
                  <a:pt x="1466" y="348"/>
                </a:lnTo>
                <a:lnTo>
                  <a:pt x="1467" y="347"/>
                </a:lnTo>
                <a:lnTo>
                  <a:pt x="1467" y="347"/>
                </a:lnTo>
                <a:lnTo>
                  <a:pt x="1468" y="346"/>
                </a:lnTo>
                <a:lnTo>
                  <a:pt x="1468" y="343"/>
                </a:lnTo>
                <a:lnTo>
                  <a:pt x="1469" y="339"/>
                </a:lnTo>
                <a:lnTo>
                  <a:pt x="1469" y="337"/>
                </a:lnTo>
                <a:lnTo>
                  <a:pt x="1470" y="336"/>
                </a:lnTo>
                <a:lnTo>
                  <a:pt x="1470" y="339"/>
                </a:lnTo>
                <a:lnTo>
                  <a:pt x="1471" y="335"/>
                </a:lnTo>
                <a:lnTo>
                  <a:pt x="1471" y="330"/>
                </a:lnTo>
                <a:lnTo>
                  <a:pt x="1472" y="327"/>
                </a:lnTo>
                <a:lnTo>
                  <a:pt x="1472" y="325"/>
                </a:lnTo>
                <a:lnTo>
                  <a:pt x="1473" y="324"/>
                </a:lnTo>
                <a:lnTo>
                  <a:pt x="1473" y="322"/>
                </a:lnTo>
                <a:lnTo>
                  <a:pt x="1474" y="316"/>
                </a:lnTo>
                <a:lnTo>
                  <a:pt x="1474" y="312"/>
                </a:lnTo>
                <a:lnTo>
                  <a:pt x="1475" y="310"/>
                </a:lnTo>
                <a:lnTo>
                  <a:pt x="1475" y="308"/>
                </a:lnTo>
                <a:lnTo>
                  <a:pt x="1476" y="301"/>
                </a:lnTo>
                <a:lnTo>
                  <a:pt x="1476" y="293"/>
                </a:lnTo>
                <a:lnTo>
                  <a:pt x="1477" y="295"/>
                </a:lnTo>
                <a:lnTo>
                  <a:pt x="1477" y="293"/>
                </a:lnTo>
                <a:lnTo>
                  <a:pt x="1478" y="291"/>
                </a:lnTo>
                <a:lnTo>
                  <a:pt x="1478" y="288"/>
                </a:lnTo>
                <a:lnTo>
                  <a:pt x="1479" y="286"/>
                </a:lnTo>
                <a:lnTo>
                  <a:pt x="1479" y="290"/>
                </a:lnTo>
                <a:lnTo>
                  <a:pt x="1480" y="293"/>
                </a:lnTo>
                <a:lnTo>
                  <a:pt x="1480" y="298"/>
                </a:lnTo>
                <a:lnTo>
                  <a:pt x="1481" y="301"/>
                </a:lnTo>
                <a:lnTo>
                  <a:pt x="1481" y="306"/>
                </a:lnTo>
                <a:lnTo>
                  <a:pt x="1482" y="313"/>
                </a:lnTo>
                <a:lnTo>
                  <a:pt x="1483" y="315"/>
                </a:lnTo>
                <a:lnTo>
                  <a:pt x="1483" y="317"/>
                </a:lnTo>
                <a:lnTo>
                  <a:pt x="1483" y="322"/>
                </a:lnTo>
                <a:lnTo>
                  <a:pt x="1484" y="327"/>
                </a:lnTo>
                <a:lnTo>
                  <a:pt x="1485" y="330"/>
                </a:lnTo>
                <a:lnTo>
                  <a:pt x="1485" y="336"/>
                </a:lnTo>
                <a:lnTo>
                  <a:pt x="1486" y="342"/>
                </a:lnTo>
                <a:lnTo>
                  <a:pt x="1486" y="341"/>
                </a:lnTo>
                <a:lnTo>
                  <a:pt x="1487" y="342"/>
                </a:lnTo>
                <a:lnTo>
                  <a:pt x="1487" y="345"/>
                </a:lnTo>
                <a:lnTo>
                  <a:pt x="1488" y="347"/>
                </a:lnTo>
                <a:lnTo>
                  <a:pt x="1488" y="347"/>
                </a:lnTo>
                <a:lnTo>
                  <a:pt x="1489" y="346"/>
                </a:lnTo>
                <a:lnTo>
                  <a:pt x="1489" y="347"/>
                </a:lnTo>
                <a:lnTo>
                  <a:pt x="1490" y="349"/>
                </a:lnTo>
                <a:lnTo>
                  <a:pt x="1490" y="351"/>
                </a:lnTo>
                <a:lnTo>
                  <a:pt x="1491" y="351"/>
                </a:lnTo>
                <a:lnTo>
                  <a:pt x="1491" y="349"/>
                </a:lnTo>
                <a:lnTo>
                  <a:pt x="1492" y="349"/>
                </a:lnTo>
                <a:lnTo>
                  <a:pt x="1492" y="351"/>
                </a:lnTo>
                <a:lnTo>
                  <a:pt x="1493" y="353"/>
                </a:lnTo>
                <a:lnTo>
                  <a:pt x="1493" y="351"/>
                </a:lnTo>
                <a:lnTo>
                  <a:pt x="1494" y="351"/>
                </a:lnTo>
                <a:lnTo>
                  <a:pt x="1494" y="352"/>
                </a:lnTo>
                <a:lnTo>
                  <a:pt x="1495" y="356"/>
                </a:lnTo>
                <a:lnTo>
                  <a:pt x="1495" y="356"/>
                </a:lnTo>
                <a:lnTo>
                  <a:pt x="1496" y="352"/>
                </a:lnTo>
                <a:lnTo>
                  <a:pt x="1496" y="351"/>
                </a:lnTo>
                <a:lnTo>
                  <a:pt x="1497" y="351"/>
                </a:lnTo>
                <a:lnTo>
                  <a:pt x="1497" y="352"/>
                </a:lnTo>
                <a:lnTo>
                  <a:pt x="1498" y="351"/>
                </a:lnTo>
                <a:lnTo>
                  <a:pt x="1498" y="351"/>
                </a:lnTo>
                <a:lnTo>
                  <a:pt x="1499" y="351"/>
                </a:lnTo>
                <a:lnTo>
                  <a:pt x="1499" y="351"/>
                </a:lnTo>
                <a:lnTo>
                  <a:pt x="1500" y="352"/>
                </a:lnTo>
                <a:lnTo>
                  <a:pt x="1500" y="357"/>
                </a:lnTo>
                <a:lnTo>
                  <a:pt x="1501" y="354"/>
                </a:lnTo>
                <a:lnTo>
                  <a:pt x="1501" y="355"/>
                </a:lnTo>
                <a:lnTo>
                  <a:pt x="1502" y="355"/>
                </a:lnTo>
                <a:lnTo>
                  <a:pt x="1502" y="355"/>
                </a:lnTo>
                <a:lnTo>
                  <a:pt x="1503" y="358"/>
                </a:lnTo>
                <a:lnTo>
                  <a:pt x="1504" y="355"/>
                </a:lnTo>
                <a:lnTo>
                  <a:pt x="1504" y="356"/>
                </a:lnTo>
                <a:lnTo>
                  <a:pt x="1504" y="355"/>
                </a:lnTo>
                <a:lnTo>
                  <a:pt x="1505" y="356"/>
                </a:lnTo>
                <a:lnTo>
                  <a:pt x="1505" y="356"/>
                </a:lnTo>
                <a:lnTo>
                  <a:pt x="1506" y="358"/>
                </a:lnTo>
                <a:lnTo>
                  <a:pt x="1507" y="358"/>
                </a:lnTo>
                <a:lnTo>
                  <a:pt x="1507" y="359"/>
                </a:lnTo>
                <a:lnTo>
                  <a:pt x="1508" y="358"/>
                </a:lnTo>
                <a:lnTo>
                  <a:pt x="1508" y="358"/>
                </a:lnTo>
                <a:lnTo>
                  <a:pt x="1509" y="356"/>
                </a:lnTo>
                <a:lnTo>
                  <a:pt x="1509" y="353"/>
                </a:lnTo>
                <a:lnTo>
                  <a:pt x="1510" y="353"/>
                </a:lnTo>
                <a:lnTo>
                  <a:pt x="1510" y="355"/>
                </a:lnTo>
                <a:lnTo>
                  <a:pt x="1511" y="355"/>
                </a:lnTo>
                <a:lnTo>
                  <a:pt x="1511" y="356"/>
                </a:lnTo>
                <a:lnTo>
                  <a:pt x="1512" y="355"/>
                </a:lnTo>
                <a:lnTo>
                  <a:pt x="1512" y="353"/>
                </a:lnTo>
                <a:lnTo>
                  <a:pt x="1513" y="353"/>
                </a:lnTo>
                <a:lnTo>
                  <a:pt x="1513" y="353"/>
                </a:lnTo>
                <a:lnTo>
                  <a:pt x="1514" y="352"/>
                </a:lnTo>
                <a:lnTo>
                  <a:pt x="1514" y="353"/>
                </a:lnTo>
                <a:lnTo>
                  <a:pt x="1515" y="353"/>
                </a:lnTo>
                <a:lnTo>
                  <a:pt x="1515" y="356"/>
                </a:lnTo>
                <a:lnTo>
                  <a:pt x="1516" y="355"/>
                </a:lnTo>
                <a:lnTo>
                  <a:pt x="1516" y="355"/>
                </a:lnTo>
                <a:lnTo>
                  <a:pt x="1517" y="356"/>
                </a:lnTo>
                <a:lnTo>
                  <a:pt x="1517" y="357"/>
                </a:lnTo>
                <a:lnTo>
                  <a:pt x="1518" y="357"/>
                </a:lnTo>
                <a:lnTo>
                  <a:pt x="1518" y="354"/>
                </a:lnTo>
                <a:lnTo>
                  <a:pt x="1519" y="355"/>
                </a:lnTo>
                <a:lnTo>
                  <a:pt x="1519" y="358"/>
                </a:lnTo>
                <a:lnTo>
                  <a:pt x="1520" y="359"/>
                </a:lnTo>
                <a:lnTo>
                  <a:pt x="1520" y="360"/>
                </a:lnTo>
                <a:lnTo>
                  <a:pt x="1521" y="358"/>
                </a:lnTo>
                <a:lnTo>
                  <a:pt x="1521" y="358"/>
                </a:lnTo>
                <a:lnTo>
                  <a:pt x="1522" y="359"/>
                </a:lnTo>
                <a:lnTo>
                  <a:pt x="1522" y="359"/>
                </a:lnTo>
                <a:lnTo>
                  <a:pt x="1523" y="359"/>
                </a:lnTo>
                <a:lnTo>
                  <a:pt x="1523" y="360"/>
                </a:lnTo>
                <a:lnTo>
                  <a:pt x="1524" y="359"/>
                </a:lnTo>
                <a:lnTo>
                  <a:pt x="1524" y="358"/>
                </a:lnTo>
                <a:lnTo>
                  <a:pt x="1525" y="355"/>
                </a:lnTo>
                <a:lnTo>
                  <a:pt x="1526" y="357"/>
                </a:lnTo>
                <a:lnTo>
                  <a:pt x="1526" y="356"/>
                </a:lnTo>
                <a:lnTo>
                  <a:pt x="1526" y="356"/>
                </a:lnTo>
                <a:lnTo>
                  <a:pt x="1527" y="358"/>
                </a:lnTo>
                <a:lnTo>
                  <a:pt x="1528" y="359"/>
                </a:lnTo>
                <a:lnTo>
                  <a:pt x="1528" y="362"/>
                </a:lnTo>
                <a:lnTo>
                  <a:pt x="1529" y="362"/>
                </a:lnTo>
                <a:lnTo>
                  <a:pt x="1529" y="359"/>
                </a:lnTo>
                <a:lnTo>
                  <a:pt x="1530" y="358"/>
                </a:lnTo>
                <a:lnTo>
                  <a:pt x="1530" y="358"/>
                </a:lnTo>
                <a:lnTo>
                  <a:pt x="1531" y="359"/>
                </a:lnTo>
                <a:lnTo>
                  <a:pt x="1531" y="359"/>
                </a:lnTo>
                <a:lnTo>
                  <a:pt x="1532" y="359"/>
                </a:lnTo>
                <a:lnTo>
                  <a:pt x="1532" y="359"/>
                </a:lnTo>
                <a:lnTo>
                  <a:pt x="1533" y="360"/>
                </a:lnTo>
                <a:lnTo>
                  <a:pt x="1533" y="359"/>
                </a:lnTo>
                <a:lnTo>
                  <a:pt x="1534" y="359"/>
                </a:lnTo>
                <a:lnTo>
                  <a:pt x="1534" y="358"/>
                </a:lnTo>
                <a:lnTo>
                  <a:pt x="1535" y="358"/>
                </a:lnTo>
                <a:lnTo>
                  <a:pt x="1535" y="359"/>
                </a:lnTo>
                <a:lnTo>
                  <a:pt x="1536" y="359"/>
                </a:lnTo>
                <a:lnTo>
                  <a:pt x="1536" y="358"/>
                </a:lnTo>
                <a:lnTo>
                  <a:pt x="1537" y="358"/>
                </a:lnTo>
                <a:lnTo>
                  <a:pt x="1537" y="358"/>
                </a:lnTo>
                <a:lnTo>
                  <a:pt x="1538" y="359"/>
                </a:lnTo>
                <a:lnTo>
                  <a:pt x="1538" y="359"/>
                </a:lnTo>
                <a:lnTo>
                  <a:pt x="1539" y="358"/>
                </a:lnTo>
                <a:lnTo>
                  <a:pt x="1539" y="355"/>
                </a:lnTo>
                <a:lnTo>
                  <a:pt x="1540" y="358"/>
                </a:lnTo>
                <a:lnTo>
                  <a:pt x="1540" y="359"/>
                </a:lnTo>
                <a:lnTo>
                  <a:pt x="1541" y="359"/>
                </a:lnTo>
                <a:lnTo>
                  <a:pt x="1541" y="359"/>
                </a:lnTo>
                <a:lnTo>
                  <a:pt x="1542" y="358"/>
                </a:lnTo>
                <a:lnTo>
                  <a:pt x="1542" y="360"/>
                </a:lnTo>
                <a:lnTo>
                  <a:pt x="1543" y="362"/>
                </a:lnTo>
                <a:lnTo>
                  <a:pt x="1543" y="362"/>
                </a:lnTo>
                <a:lnTo>
                  <a:pt x="1544" y="358"/>
                </a:lnTo>
                <a:lnTo>
                  <a:pt x="1544" y="356"/>
                </a:lnTo>
                <a:lnTo>
                  <a:pt x="1545" y="357"/>
                </a:lnTo>
                <a:lnTo>
                  <a:pt x="1545" y="359"/>
                </a:lnTo>
                <a:lnTo>
                  <a:pt x="1546" y="362"/>
                </a:lnTo>
                <a:lnTo>
                  <a:pt x="1547" y="360"/>
                </a:lnTo>
                <a:lnTo>
                  <a:pt x="1547" y="361"/>
                </a:lnTo>
                <a:lnTo>
                  <a:pt x="1548" y="359"/>
                </a:lnTo>
                <a:lnTo>
                  <a:pt x="1548" y="359"/>
                </a:lnTo>
                <a:lnTo>
                  <a:pt x="1548" y="358"/>
                </a:lnTo>
                <a:lnTo>
                  <a:pt x="1549" y="355"/>
                </a:lnTo>
                <a:lnTo>
                  <a:pt x="1550" y="354"/>
                </a:lnTo>
                <a:lnTo>
                  <a:pt x="1550" y="353"/>
                </a:lnTo>
                <a:lnTo>
                  <a:pt x="1551" y="351"/>
                </a:lnTo>
                <a:lnTo>
                  <a:pt x="1551" y="350"/>
                </a:lnTo>
                <a:lnTo>
                  <a:pt x="1552" y="351"/>
                </a:lnTo>
                <a:lnTo>
                  <a:pt x="1552" y="355"/>
                </a:lnTo>
                <a:lnTo>
                  <a:pt x="1553" y="353"/>
                </a:lnTo>
                <a:lnTo>
                  <a:pt x="1553" y="349"/>
                </a:lnTo>
                <a:lnTo>
                  <a:pt x="1554" y="343"/>
                </a:lnTo>
                <a:lnTo>
                  <a:pt x="1554" y="345"/>
                </a:lnTo>
                <a:lnTo>
                  <a:pt x="1555" y="349"/>
                </a:lnTo>
                <a:lnTo>
                  <a:pt x="1555" y="351"/>
                </a:lnTo>
                <a:lnTo>
                  <a:pt x="1556" y="349"/>
                </a:lnTo>
                <a:lnTo>
                  <a:pt x="1556" y="349"/>
                </a:lnTo>
                <a:lnTo>
                  <a:pt x="1557" y="351"/>
                </a:lnTo>
                <a:lnTo>
                  <a:pt x="1557" y="353"/>
                </a:lnTo>
                <a:lnTo>
                  <a:pt x="1558" y="358"/>
                </a:lnTo>
                <a:lnTo>
                  <a:pt x="1558" y="360"/>
                </a:lnTo>
                <a:lnTo>
                  <a:pt x="1559" y="358"/>
                </a:lnTo>
                <a:lnTo>
                  <a:pt x="1559" y="358"/>
                </a:lnTo>
                <a:lnTo>
                  <a:pt x="1560" y="359"/>
                </a:lnTo>
                <a:lnTo>
                  <a:pt x="1560" y="360"/>
                </a:lnTo>
                <a:lnTo>
                  <a:pt x="1561" y="361"/>
                </a:lnTo>
                <a:lnTo>
                  <a:pt x="1561" y="362"/>
                </a:lnTo>
                <a:lnTo>
                  <a:pt x="1562" y="360"/>
                </a:lnTo>
                <a:lnTo>
                  <a:pt x="1562" y="359"/>
                </a:lnTo>
                <a:lnTo>
                  <a:pt x="1563" y="360"/>
                </a:lnTo>
                <a:lnTo>
                  <a:pt x="1563" y="362"/>
                </a:lnTo>
                <a:lnTo>
                  <a:pt x="1564" y="361"/>
                </a:lnTo>
                <a:lnTo>
                  <a:pt x="1564" y="361"/>
                </a:lnTo>
                <a:lnTo>
                  <a:pt x="1565" y="359"/>
                </a:lnTo>
                <a:lnTo>
                  <a:pt x="1565" y="361"/>
                </a:lnTo>
                <a:lnTo>
                  <a:pt x="1566" y="359"/>
                </a:lnTo>
                <a:lnTo>
                  <a:pt x="1566" y="359"/>
                </a:lnTo>
                <a:lnTo>
                  <a:pt x="1567" y="361"/>
                </a:lnTo>
                <a:lnTo>
                  <a:pt x="1567" y="365"/>
                </a:lnTo>
                <a:lnTo>
                  <a:pt x="1568" y="365"/>
                </a:lnTo>
                <a:lnTo>
                  <a:pt x="1569" y="364"/>
                </a:lnTo>
                <a:lnTo>
                  <a:pt x="1569" y="345"/>
                </a:lnTo>
                <a:lnTo>
                  <a:pt x="1569" y="302"/>
                </a:lnTo>
                <a:lnTo>
                  <a:pt x="1570" y="227"/>
                </a:lnTo>
                <a:lnTo>
                  <a:pt x="1571" y="143"/>
                </a:lnTo>
                <a:lnTo>
                  <a:pt x="1571" y="65"/>
                </a:lnTo>
                <a:lnTo>
                  <a:pt x="1572" y="21"/>
                </a:lnTo>
                <a:lnTo>
                  <a:pt x="1572" y="29"/>
                </a:lnTo>
                <a:lnTo>
                  <a:pt x="1573" y="81"/>
                </a:lnTo>
                <a:lnTo>
                  <a:pt x="1573" y="156"/>
                </a:lnTo>
                <a:lnTo>
                  <a:pt x="1574" y="241"/>
                </a:lnTo>
                <a:lnTo>
                  <a:pt x="1574" y="310"/>
                </a:lnTo>
                <a:lnTo>
                  <a:pt x="1575" y="345"/>
                </a:lnTo>
                <a:lnTo>
                  <a:pt x="1575" y="352"/>
                </a:lnTo>
                <a:lnTo>
                  <a:pt x="1576" y="349"/>
                </a:lnTo>
                <a:lnTo>
                  <a:pt x="1576" y="347"/>
                </a:lnTo>
                <a:lnTo>
                  <a:pt x="1577" y="349"/>
                </a:lnTo>
                <a:lnTo>
                  <a:pt x="1577" y="353"/>
                </a:lnTo>
                <a:lnTo>
                  <a:pt x="1578" y="355"/>
                </a:lnTo>
                <a:lnTo>
                  <a:pt x="1578" y="357"/>
                </a:lnTo>
                <a:lnTo>
                  <a:pt x="1579" y="359"/>
                </a:lnTo>
                <a:lnTo>
                  <a:pt x="1579" y="361"/>
                </a:lnTo>
                <a:lnTo>
                  <a:pt x="1580" y="364"/>
                </a:lnTo>
                <a:lnTo>
                  <a:pt x="1580" y="361"/>
                </a:lnTo>
                <a:lnTo>
                  <a:pt x="1581" y="359"/>
                </a:lnTo>
                <a:lnTo>
                  <a:pt x="1581" y="358"/>
                </a:lnTo>
                <a:lnTo>
                  <a:pt x="1582" y="359"/>
                </a:lnTo>
                <a:lnTo>
                  <a:pt x="1582" y="360"/>
                </a:lnTo>
                <a:lnTo>
                  <a:pt x="1583" y="362"/>
                </a:lnTo>
                <a:lnTo>
                  <a:pt x="1583" y="364"/>
                </a:lnTo>
                <a:lnTo>
                  <a:pt x="1584" y="362"/>
                </a:lnTo>
                <a:lnTo>
                  <a:pt x="1584" y="360"/>
                </a:lnTo>
                <a:lnTo>
                  <a:pt x="1585" y="359"/>
                </a:lnTo>
                <a:lnTo>
                  <a:pt x="1585" y="359"/>
                </a:lnTo>
                <a:lnTo>
                  <a:pt x="1586" y="359"/>
                </a:lnTo>
                <a:lnTo>
                  <a:pt x="1586" y="359"/>
                </a:lnTo>
                <a:lnTo>
                  <a:pt x="1587" y="356"/>
                </a:lnTo>
                <a:lnTo>
                  <a:pt x="1587" y="355"/>
                </a:lnTo>
                <a:lnTo>
                  <a:pt x="1588" y="356"/>
                </a:lnTo>
                <a:lnTo>
                  <a:pt x="1588" y="358"/>
                </a:lnTo>
                <a:lnTo>
                  <a:pt x="1589" y="361"/>
                </a:lnTo>
                <a:lnTo>
                  <a:pt x="1590" y="356"/>
                </a:lnTo>
                <a:lnTo>
                  <a:pt x="1590" y="353"/>
                </a:lnTo>
                <a:lnTo>
                  <a:pt x="1591" y="351"/>
                </a:lnTo>
                <a:lnTo>
                  <a:pt x="1591" y="352"/>
                </a:lnTo>
                <a:lnTo>
                  <a:pt x="1591" y="355"/>
                </a:lnTo>
                <a:lnTo>
                  <a:pt x="1592" y="353"/>
                </a:lnTo>
                <a:lnTo>
                  <a:pt x="1593" y="352"/>
                </a:lnTo>
                <a:lnTo>
                  <a:pt x="1593" y="349"/>
                </a:lnTo>
                <a:lnTo>
                  <a:pt x="1594" y="346"/>
                </a:lnTo>
                <a:lnTo>
                  <a:pt x="1594" y="345"/>
                </a:lnTo>
                <a:lnTo>
                  <a:pt x="1595" y="341"/>
                </a:lnTo>
                <a:lnTo>
                  <a:pt x="1595" y="339"/>
                </a:lnTo>
                <a:lnTo>
                  <a:pt x="1596" y="339"/>
                </a:lnTo>
                <a:lnTo>
                  <a:pt x="1596" y="336"/>
                </a:lnTo>
                <a:lnTo>
                  <a:pt x="1597" y="330"/>
                </a:lnTo>
                <a:lnTo>
                  <a:pt x="1597" y="330"/>
                </a:lnTo>
                <a:lnTo>
                  <a:pt x="1598" y="327"/>
                </a:lnTo>
                <a:lnTo>
                  <a:pt x="1598" y="322"/>
                </a:lnTo>
                <a:lnTo>
                  <a:pt x="1599" y="317"/>
                </a:lnTo>
                <a:lnTo>
                  <a:pt x="1599" y="314"/>
                </a:lnTo>
                <a:lnTo>
                  <a:pt x="1600" y="311"/>
                </a:lnTo>
                <a:lnTo>
                  <a:pt x="1600" y="309"/>
                </a:lnTo>
                <a:lnTo>
                  <a:pt x="1601" y="304"/>
                </a:lnTo>
                <a:lnTo>
                  <a:pt x="1601" y="300"/>
                </a:lnTo>
                <a:lnTo>
                  <a:pt x="1602" y="297"/>
                </a:lnTo>
                <a:lnTo>
                  <a:pt x="1602" y="292"/>
                </a:lnTo>
                <a:lnTo>
                  <a:pt x="1603" y="291"/>
                </a:lnTo>
                <a:lnTo>
                  <a:pt x="1603" y="290"/>
                </a:lnTo>
                <a:lnTo>
                  <a:pt x="1604" y="291"/>
                </a:lnTo>
                <a:lnTo>
                  <a:pt x="1604" y="293"/>
                </a:lnTo>
                <a:lnTo>
                  <a:pt x="1605" y="296"/>
                </a:lnTo>
                <a:lnTo>
                  <a:pt x="1605" y="299"/>
                </a:lnTo>
                <a:lnTo>
                  <a:pt x="1606" y="303"/>
                </a:lnTo>
                <a:lnTo>
                  <a:pt x="1606" y="308"/>
                </a:lnTo>
                <a:lnTo>
                  <a:pt x="1607" y="315"/>
                </a:lnTo>
                <a:lnTo>
                  <a:pt x="1607" y="321"/>
                </a:lnTo>
                <a:lnTo>
                  <a:pt x="1608" y="327"/>
                </a:lnTo>
                <a:lnTo>
                  <a:pt x="1608" y="334"/>
                </a:lnTo>
                <a:lnTo>
                  <a:pt x="1609" y="336"/>
                </a:lnTo>
                <a:lnTo>
                  <a:pt x="1609" y="339"/>
                </a:lnTo>
                <a:lnTo>
                  <a:pt x="1610" y="342"/>
                </a:lnTo>
                <a:lnTo>
                  <a:pt x="1610" y="345"/>
                </a:lnTo>
                <a:lnTo>
                  <a:pt x="1611" y="346"/>
                </a:lnTo>
                <a:lnTo>
                  <a:pt x="1612" y="351"/>
                </a:lnTo>
                <a:lnTo>
                  <a:pt x="1612" y="352"/>
                </a:lnTo>
                <a:lnTo>
                  <a:pt x="1612" y="355"/>
                </a:lnTo>
                <a:lnTo>
                  <a:pt x="1613" y="359"/>
                </a:lnTo>
                <a:lnTo>
                  <a:pt x="1614" y="355"/>
                </a:lnTo>
                <a:lnTo>
                  <a:pt x="1614" y="353"/>
                </a:lnTo>
                <a:lnTo>
                  <a:pt x="1615" y="354"/>
                </a:lnTo>
                <a:lnTo>
                  <a:pt x="1615" y="359"/>
                </a:lnTo>
                <a:lnTo>
                  <a:pt x="1616" y="359"/>
                </a:lnTo>
                <a:lnTo>
                  <a:pt x="1616" y="358"/>
                </a:lnTo>
                <a:lnTo>
                  <a:pt x="1617" y="358"/>
                </a:lnTo>
                <a:lnTo>
                  <a:pt x="1617" y="358"/>
                </a:lnTo>
                <a:lnTo>
                  <a:pt x="1618" y="359"/>
                </a:lnTo>
                <a:lnTo>
                  <a:pt x="1618" y="359"/>
                </a:lnTo>
                <a:lnTo>
                  <a:pt x="1619" y="358"/>
                </a:lnTo>
                <a:lnTo>
                  <a:pt x="1619" y="355"/>
                </a:lnTo>
                <a:lnTo>
                  <a:pt x="1620" y="356"/>
                </a:lnTo>
                <a:lnTo>
                  <a:pt x="1620" y="359"/>
                </a:lnTo>
                <a:lnTo>
                  <a:pt x="1621" y="359"/>
                </a:lnTo>
                <a:lnTo>
                  <a:pt x="1621" y="359"/>
                </a:lnTo>
                <a:lnTo>
                  <a:pt x="1622" y="359"/>
                </a:lnTo>
                <a:lnTo>
                  <a:pt x="1622" y="360"/>
                </a:lnTo>
                <a:lnTo>
                  <a:pt x="1623" y="362"/>
                </a:lnTo>
                <a:lnTo>
                  <a:pt x="1623" y="362"/>
                </a:lnTo>
                <a:lnTo>
                  <a:pt x="1624" y="362"/>
                </a:lnTo>
                <a:lnTo>
                  <a:pt x="1624" y="363"/>
                </a:lnTo>
                <a:lnTo>
                  <a:pt x="1625" y="364"/>
                </a:lnTo>
                <a:lnTo>
                  <a:pt x="1625" y="362"/>
                </a:lnTo>
                <a:lnTo>
                  <a:pt x="1626" y="361"/>
                </a:lnTo>
                <a:lnTo>
                  <a:pt x="1626" y="360"/>
                </a:lnTo>
                <a:lnTo>
                  <a:pt x="1627" y="362"/>
                </a:lnTo>
                <a:lnTo>
                  <a:pt x="1627" y="362"/>
                </a:lnTo>
                <a:lnTo>
                  <a:pt x="1628" y="362"/>
                </a:lnTo>
                <a:lnTo>
                  <a:pt x="1628" y="362"/>
                </a:lnTo>
                <a:lnTo>
                  <a:pt x="1629" y="362"/>
                </a:lnTo>
                <a:lnTo>
                  <a:pt x="1629" y="363"/>
                </a:lnTo>
                <a:lnTo>
                  <a:pt x="1630" y="365"/>
                </a:lnTo>
                <a:lnTo>
                  <a:pt x="1630" y="364"/>
                </a:lnTo>
                <a:lnTo>
                  <a:pt x="1631" y="362"/>
                </a:lnTo>
                <a:lnTo>
                  <a:pt x="1631" y="361"/>
                </a:lnTo>
                <a:lnTo>
                  <a:pt x="1632" y="359"/>
                </a:lnTo>
                <a:lnTo>
                  <a:pt x="1633" y="361"/>
                </a:lnTo>
                <a:lnTo>
                  <a:pt x="1633" y="364"/>
                </a:lnTo>
                <a:lnTo>
                  <a:pt x="1634" y="364"/>
                </a:lnTo>
                <a:lnTo>
                  <a:pt x="1634" y="362"/>
                </a:lnTo>
                <a:lnTo>
                  <a:pt x="1634" y="359"/>
                </a:lnTo>
                <a:lnTo>
                  <a:pt x="1635" y="355"/>
                </a:lnTo>
                <a:lnTo>
                  <a:pt x="1636" y="358"/>
                </a:lnTo>
                <a:lnTo>
                  <a:pt x="1636" y="359"/>
                </a:lnTo>
                <a:lnTo>
                  <a:pt x="1637" y="359"/>
                </a:lnTo>
                <a:lnTo>
                  <a:pt x="1637" y="362"/>
                </a:lnTo>
                <a:lnTo>
                  <a:pt x="1638" y="360"/>
                </a:lnTo>
                <a:lnTo>
                  <a:pt x="1638" y="362"/>
                </a:lnTo>
                <a:lnTo>
                  <a:pt x="1639" y="359"/>
                </a:lnTo>
                <a:lnTo>
                  <a:pt x="1639" y="358"/>
                </a:lnTo>
                <a:lnTo>
                  <a:pt x="1640" y="356"/>
                </a:lnTo>
                <a:lnTo>
                  <a:pt x="1640" y="356"/>
                </a:lnTo>
                <a:lnTo>
                  <a:pt x="1641" y="359"/>
                </a:lnTo>
                <a:lnTo>
                  <a:pt x="1641" y="360"/>
                </a:lnTo>
                <a:lnTo>
                  <a:pt x="1642" y="360"/>
                </a:lnTo>
                <a:lnTo>
                  <a:pt x="1642" y="361"/>
                </a:lnTo>
                <a:lnTo>
                  <a:pt x="1643" y="359"/>
                </a:lnTo>
                <a:lnTo>
                  <a:pt x="1643" y="359"/>
                </a:lnTo>
                <a:lnTo>
                  <a:pt x="1644" y="359"/>
                </a:lnTo>
                <a:lnTo>
                  <a:pt x="1644" y="360"/>
                </a:lnTo>
                <a:lnTo>
                  <a:pt x="1645" y="360"/>
                </a:lnTo>
                <a:lnTo>
                  <a:pt x="1645" y="361"/>
                </a:lnTo>
                <a:lnTo>
                  <a:pt x="1646" y="362"/>
                </a:lnTo>
                <a:lnTo>
                  <a:pt x="1646" y="362"/>
                </a:lnTo>
                <a:lnTo>
                  <a:pt x="1647" y="362"/>
                </a:lnTo>
                <a:lnTo>
                  <a:pt x="1647" y="361"/>
                </a:lnTo>
                <a:lnTo>
                  <a:pt x="1648" y="361"/>
                </a:lnTo>
                <a:lnTo>
                  <a:pt x="1648" y="362"/>
                </a:lnTo>
                <a:lnTo>
                  <a:pt x="1649" y="360"/>
                </a:lnTo>
                <a:lnTo>
                  <a:pt x="1649" y="361"/>
                </a:lnTo>
                <a:lnTo>
                  <a:pt x="1650" y="360"/>
                </a:lnTo>
                <a:lnTo>
                  <a:pt x="1650" y="362"/>
                </a:lnTo>
                <a:lnTo>
                  <a:pt x="1651" y="362"/>
                </a:lnTo>
                <a:lnTo>
                  <a:pt x="1651" y="362"/>
                </a:lnTo>
                <a:lnTo>
                  <a:pt x="1652" y="361"/>
                </a:lnTo>
                <a:lnTo>
                  <a:pt x="1652" y="361"/>
                </a:lnTo>
                <a:lnTo>
                  <a:pt x="1653" y="362"/>
                </a:lnTo>
                <a:lnTo>
                  <a:pt x="1653" y="364"/>
                </a:lnTo>
                <a:lnTo>
                  <a:pt x="1654" y="365"/>
                </a:lnTo>
                <a:lnTo>
                  <a:pt x="1655" y="365"/>
                </a:lnTo>
                <a:lnTo>
                  <a:pt x="1655" y="362"/>
                </a:lnTo>
                <a:lnTo>
                  <a:pt x="1655" y="362"/>
                </a:lnTo>
                <a:lnTo>
                  <a:pt x="1656" y="365"/>
                </a:lnTo>
                <a:lnTo>
                  <a:pt x="1657" y="362"/>
                </a:lnTo>
                <a:lnTo>
                  <a:pt x="1657" y="363"/>
                </a:lnTo>
                <a:lnTo>
                  <a:pt x="1658" y="362"/>
                </a:lnTo>
                <a:lnTo>
                  <a:pt x="1658" y="362"/>
                </a:lnTo>
                <a:lnTo>
                  <a:pt x="1659" y="364"/>
                </a:lnTo>
                <a:lnTo>
                  <a:pt x="1659" y="364"/>
                </a:lnTo>
                <a:lnTo>
                  <a:pt x="1660" y="365"/>
                </a:lnTo>
                <a:lnTo>
                  <a:pt x="1660" y="363"/>
                </a:lnTo>
                <a:lnTo>
                  <a:pt x="1661" y="362"/>
                </a:lnTo>
                <a:lnTo>
                  <a:pt x="1661" y="360"/>
                </a:lnTo>
                <a:lnTo>
                  <a:pt x="1662" y="359"/>
                </a:lnTo>
                <a:lnTo>
                  <a:pt x="1662" y="362"/>
                </a:lnTo>
                <a:lnTo>
                  <a:pt x="1663" y="361"/>
                </a:lnTo>
                <a:lnTo>
                  <a:pt x="1663" y="362"/>
                </a:lnTo>
                <a:lnTo>
                  <a:pt x="1664" y="364"/>
                </a:lnTo>
                <a:lnTo>
                  <a:pt x="1664" y="363"/>
                </a:lnTo>
                <a:lnTo>
                  <a:pt x="1665" y="362"/>
                </a:lnTo>
                <a:lnTo>
                  <a:pt x="1665" y="362"/>
                </a:lnTo>
                <a:lnTo>
                  <a:pt x="1666" y="362"/>
                </a:lnTo>
                <a:lnTo>
                  <a:pt x="1666" y="360"/>
                </a:lnTo>
                <a:lnTo>
                  <a:pt x="1667" y="361"/>
                </a:lnTo>
                <a:lnTo>
                  <a:pt x="1667" y="360"/>
                </a:lnTo>
                <a:lnTo>
                  <a:pt x="1668" y="362"/>
                </a:lnTo>
                <a:lnTo>
                  <a:pt x="1668" y="364"/>
                </a:lnTo>
                <a:lnTo>
                  <a:pt x="1669" y="362"/>
                </a:lnTo>
                <a:lnTo>
                  <a:pt x="1669" y="362"/>
                </a:lnTo>
                <a:lnTo>
                  <a:pt x="1670" y="360"/>
                </a:lnTo>
                <a:lnTo>
                  <a:pt x="1670" y="359"/>
                </a:lnTo>
                <a:lnTo>
                  <a:pt x="1671" y="361"/>
                </a:lnTo>
                <a:lnTo>
                  <a:pt x="1671" y="359"/>
                </a:lnTo>
                <a:lnTo>
                  <a:pt x="1672" y="358"/>
                </a:lnTo>
                <a:lnTo>
                  <a:pt x="1672" y="357"/>
                </a:lnTo>
                <a:lnTo>
                  <a:pt x="1673" y="353"/>
                </a:lnTo>
                <a:lnTo>
                  <a:pt x="1673" y="355"/>
                </a:lnTo>
                <a:lnTo>
                  <a:pt x="1674" y="355"/>
                </a:lnTo>
                <a:lnTo>
                  <a:pt x="1674" y="352"/>
                </a:lnTo>
                <a:lnTo>
                  <a:pt x="1675" y="349"/>
                </a:lnTo>
                <a:lnTo>
                  <a:pt x="1676" y="346"/>
                </a:lnTo>
                <a:lnTo>
                  <a:pt x="1676" y="346"/>
                </a:lnTo>
                <a:lnTo>
                  <a:pt x="1677" y="349"/>
                </a:lnTo>
                <a:lnTo>
                  <a:pt x="1677" y="350"/>
                </a:lnTo>
                <a:lnTo>
                  <a:pt x="1677" y="349"/>
                </a:lnTo>
                <a:lnTo>
                  <a:pt x="1678" y="351"/>
                </a:lnTo>
                <a:lnTo>
                  <a:pt x="1679" y="352"/>
                </a:lnTo>
                <a:lnTo>
                  <a:pt x="1679" y="353"/>
                </a:lnTo>
                <a:lnTo>
                  <a:pt x="1680" y="353"/>
                </a:lnTo>
                <a:lnTo>
                  <a:pt x="1680" y="358"/>
                </a:lnTo>
                <a:lnTo>
                  <a:pt x="1681" y="357"/>
                </a:lnTo>
                <a:lnTo>
                  <a:pt x="1681" y="362"/>
                </a:lnTo>
                <a:lnTo>
                  <a:pt x="1682" y="364"/>
                </a:lnTo>
                <a:lnTo>
                  <a:pt x="1682" y="364"/>
                </a:lnTo>
                <a:lnTo>
                  <a:pt x="1683" y="364"/>
                </a:lnTo>
                <a:lnTo>
                  <a:pt x="1683" y="362"/>
                </a:lnTo>
                <a:lnTo>
                  <a:pt x="1684" y="360"/>
                </a:lnTo>
                <a:lnTo>
                  <a:pt x="1684" y="362"/>
                </a:lnTo>
                <a:lnTo>
                  <a:pt x="1685" y="362"/>
                </a:lnTo>
                <a:lnTo>
                  <a:pt x="1685" y="362"/>
                </a:lnTo>
                <a:lnTo>
                  <a:pt x="1686" y="362"/>
                </a:lnTo>
                <a:lnTo>
                  <a:pt x="1686" y="362"/>
                </a:lnTo>
                <a:lnTo>
                  <a:pt x="1687" y="362"/>
                </a:lnTo>
                <a:lnTo>
                  <a:pt x="1687" y="362"/>
                </a:lnTo>
                <a:lnTo>
                  <a:pt x="1688" y="363"/>
                </a:lnTo>
                <a:lnTo>
                  <a:pt x="1688" y="362"/>
                </a:lnTo>
                <a:lnTo>
                  <a:pt x="1689" y="359"/>
                </a:lnTo>
                <a:lnTo>
                  <a:pt x="1689" y="359"/>
                </a:lnTo>
                <a:lnTo>
                  <a:pt x="1690" y="362"/>
                </a:lnTo>
                <a:lnTo>
                  <a:pt x="1690" y="362"/>
                </a:lnTo>
                <a:lnTo>
                  <a:pt x="1691" y="360"/>
                </a:lnTo>
                <a:lnTo>
                  <a:pt x="1691" y="342"/>
                </a:lnTo>
                <a:lnTo>
                  <a:pt x="1692" y="299"/>
                </a:lnTo>
                <a:lnTo>
                  <a:pt x="1692" y="227"/>
                </a:lnTo>
                <a:lnTo>
                  <a:pt x="1693" y="142"/>
                </a:lnTo>
                <a:lnTo>
                  <a:pt x="1693" y="66"/>
                </a:lnTo>
                <a:lnTo>
                  <a:pt x="1694" y="24"/>
                </a:lnTo>
                <a:lnTo>
                  <a:pt x="1694" y="32"/>
                </a:lnTo>
                <a:lnTo>
                  <a:pt x="1695" y="86"/>
                </a:lnTo>
                <a:lnTo>
                  <a:pt x="1695" y="164"/>
                </a:lnTo>
                <a:lnTo>
                  <a:pt x="1696" y="244"/>
                </a:lnTo>
                <a:lnTo>
                  <a:pt x="1696" y="310"/>
                </a:lnTo>
                <a:lnTo>
                  <a:pt x="1697" y="339"/>
                </a:lnTo>
                <a:lnTo>
                  <a:pt x="1698" y="349"/>
                </a:lnTo>
                <a:lnTo>
                  <a:pt x="1698" y="351"/>
                </a:lnTo>
                <a:lnTo>
                  <a:pt x="1698" y="350"/>
                </a:lnTo>
                <a:lnTo>
                  <a:pt x="1699" y="350"/>
                </a:lnTo>
                <a:lnTo>
                  <a:pt x="1700" y="351"/>
                </a:lnTo>
                <a:lnTo>
                  <a:pt x="1700" y="355"/>
                </a:lnTo>
                <a:lnTo>
                  <a:pt x="1701" y="358"/>
                </a:lnTo>
                <a:lnTo>
                  <a:pt x="1701" y="359"/>
                </a:lnTo>
                <a:lnTo>
                  <a:pt x="1702" y="364"/>
                </a:lnTo>
                <a:lnTo>
                  <a:pt x="1702" y="364"/>
                </a:lnTo>
                <a:lnTo>
                  <a:pt x="1703" y="362"/>
                </a:lnTo>
                <a:lnTo>
                  <a:pt x="1703" y="359"/>
                </a:lnTo>
                <a:lnTo>
                  <a:pt x="1704" y="356"/>
                </a:lnTo>
                <a:lnTo>
                  <a:pt x="1704" y="358"/>
                </a:lnTo>
                <a:lnTo>
                  <a:pt x="1705" y="357"/>
                </a:lnTo>
                <a:lnTo>
                  <a:pt x="1705" y="359"/>
                </a:lnTo>
                <a:lnTo>
                  <a:pt x="1706" y="359"/>
                </a:lnTo>
                <a:lnTo>
                  <a:pt x="1706" y="359"/>
                </a:lnTo>
                <a:lnTo>
                  <a:pt x="1707" y="358"/>
                </a:lnTo>
                <a:lnTo>
                  <a:pt x="1707" y="359"/>
                </a:lnTo>
                <a:lnTo>
                  <a:pt x="1708" y="359"/>
                </a:lnTo>
                <a:lnTo>
                  <a:pt x="1708" y="359"/>
                </a:lnTo>
                <a:lnTo>
                  <a:pt x="1709" y="359"/>
                </a:lnTo>
                <a:lnTo>
                  <a:pt x="1709" y="358"/>
                </a:lnTo>
                <a:lnTo>
                  <a:pt x="1710" y="356"/>
                </a:lnTo>
                <a:lnTo>
                  <a:pt x="1710" y="355"/>
                </a:lnTo>
                <a:lnTo>
                  <a:pt x="1711" y="357"/>
                </a:lnTo>
                <a:lnTo>
                  <a:pt x="1711" y="356"/>
                </a:lnTo>
                <a:lnTo>
                  <a:pt x="1712" y="353"/>
                </a:lnTo>
                <a:lnTo>
                  <a:pt x="1712" y="353"/>
                </a:lnTo>
                <a:lnTo>
                  <a:pt x="1713" y="353"/>
                </a:lnTo>
                <a:lnTo>
                  <a:pt x="1713" y="352"/>
                </a:lnTo>
                <a:lnTo>
                  <a:pt x="1714" y="353"/>
                </a:lnTo>
                <a:lnTo>
                  <a:pt x="1714" y="349"/>
                </a:lnTo>
                <a:lnTo>
                  <a:pt x="1715" y="347"/>
                </a:lnTo>
                <a:lnTo>
                  <a:pt x="1715" y="346"/>
                </a:lnTo>
                <a:lnTo>
                  <a:pt x="1716" y="346"/>
                </a:lnTo>
                <a:lnTo>
                  <a:pt x="1716" y="345"/>
                </a:lnTo>
                <a:lnTo>
                  <a:pt x="1717" y="341"/>
                </a:lnTo>
                <a:lnTo>
                  <a:pt x="1717" y="339"/>
                </a:lnTo>
                <a:lnTo>
                  <a:pt x="1718" y="336"/>
                </a:lnTo>
                <a:lnTo>
                  <a:pt x="1719" y="334"/>
                </a:lnTo>
                <a:lnTo>
                  <a:pt x="1719" y="330"/>
                </a:lnTo>
                <a:lnTo>
                  <a:pt x="1720" y="328"/>
                </a:lnTo>
                <a:lnTo>
                  <a:pt x="1720" y="324"/>
                </a:lnTo>
                <a:lnTo>
                  <a:pt x="1720" y="320"/>
                </a:lnTo>
                <a:lnTo>
                  <a:pt x="1721" y="316"/>
                </a:lnTo>
                <a:lnTo>
                  <a:pt x="1722" y="311"/>
                </a:lnTo>
                <a:lnTo>
                  <a:pt x="1722" y="308"/>
                </a:lnTo>
                <a:lnTo>
                  <a:pt x="1723" y="304"/>
                </a:lnTo>
                <a:lnTo>
                  <a:pt x="1723" y="301"/>
                </a:lnTo>
                <a:lnTo>
                  <a:pt x="1724" y="300"/>
                </a:lnTo>
                <a:lnTo>
                  <a:pt x="1724" y="298"/>
                </a:lnTo>
                <a:lnTo>
                  <a:pt x="1725" y="295"/>
                </a:lnTo>
                <a:lnTo>
                  <a:pt x="1725" y="293"/>
                </a:lnTo>
                <a:lnTo>
                  <a:pt x="1726" y="291"/>
                </a:lnTo>
                <a:lnTo>
                  <a:pt x="1726" y="292"/>
                </a:lnTo>
                <a:lnTo>
                  <a:pt x="1727" y="292"/>
                </a:lnTo>
                <a:lnTo>
                  <a:pt x="1727" y="296"/>
                </a:lnTo>
                <a:lnTo>
                  <a:pt x="1728" y="299"/>
                </a:lnTo>
                <a:lnTo>
                  <a:pt x="1728" y="306"/>
                </a:lnTo>
                <a:lnTo>
                  <a:pt x="1729" y="311"/>
                </a:lnTo>
                <a:lnTo>
                  <a:pt x="1729" y="315"/>
                </a:lnTo>
                <a:lnTo>
                  <a:pt x="1730" y="319"/>
                </a:lnTo>
                <a:lnTo>
                  <a:pt x="1730" y="325"/>
                </a:lnTo>
                <a:lnTo>
                  <a:pt x="1731" y="328"/>
                </a:lnTo>
                <a:lnTo>
                  <a:pt x="1731" y="333"/>
                </a:lnTo>
                <a:lnTo>
                  <a:pt x="1732" y="336"/>
                </a:lnTo>
                <a:lnTo>
                  <a:pt x="1732" y="339"/>
                </a:lnTo>
                <a:lnTo>
                  <a:pt x="1733" y="342"/>
                </a:lnTo>
                <a:lnTo>
                  <a:pt x="1733" y="345"/>
                </a:lnTo>
                <a:lnTo>
                  <a:pt x="1734" y="347"/>
                </a:lnTo>
                <a:lnTo>
                  <a:pt x="1734" y="349"/>
                </a:lnTo>
                <a:lnTo>
                  <a:pt x="1735" y="351"/>
                </a:lnTo>
                <a:lnTo>
                  <a:pt x="1735" y="353"/>
                </a:lnTo>
                <a:lnTo>
                  <a:pt x="1736" y="353"/>
                </a:lnTo>
                <a:lnTo>
                  <a:pt x="1736" y="353"/>
                </a:lnTo>
                <a:lnTo>
                  <a:pt x="1737" y="353"/>
                </a:lnTo>
                <a:lnTo>
                  <a:pt x="1737" y="352"/>
                </a:lnTo>
                <a:lnTo>
                  <a:pt x="1738" y="352"/>
                </a:lnTo>
                <a:lnTo>
                  <a:pt x="1738" y="354"/>
                </a:lnTo>
                <a:lnTo>
                  <a:pt x="1739" y="355"/>
                </a:lnTo>
                <a:lnTo>
                  <a:pt x="1739" y="359"/>
                </a:lnTo>
                <a:lnTo>
                  <a:pt x="1740" y="356"/>
                </a:lnTo>
                <a:lnTo>
                  <a:pt x="1741" y="356"/>
                </a:lnTo>
                <a:lnTo>
                  <a:pt x="1741" y="354"/>
                </a:lnTo>
                <a:lnTo>
                  <a:pt x="1741" y="356"/>
                </a:lnTo>
                <a:lnTo>
                  <a:pt x="1742" y="353"/>
                </a:lnTo>
                <a:lnTo>
                  <a:pt x="1743" y="354"/>
                </a:lnTo>
                <a:lnTo>
                  <a:pt x="1743" y="358"/>
                </a:lnTo>
                <a:lnTo>
                  <a:pt x="1744" y="361"/>
                </a:lnTo>
                <a:lnTo>
                  <a:pt x="1744" y="361"/>
                </a:lnTo>
                <a:lnTo>
                  <a:pt x="1745" y="358"/>
                </a:lnTo>
                <a:lnTo>
                  <a:pt x="1745" y="355"/>
                </a:lnTo>
                <a:lnTo>
                  <a:pt x="1746" y="354"/>
                </a:lnTo>
                <a:lnTo>
                  <a:pt x="1746" y="353"/>
                </a:lnTo>
                <a:lnTo>
                  <a:pt x="1747" y="355"/>
                </a:lnTo>
                <a:lnTo>
                  <a:pt x="1747" y="359"/>
                </a:lnTo>
                <a:lnTo>
                  <a:pt x="1748" y="358"/>
                </a:lnTo>
                <a:lnTo>
                  <a:pt x="1748" y="358"/>
                </a:lnTo>
                <a:lnTo>
                  <a:pt x="1749" y="359"/>
                </a:lnTo>
                <a:lnTo>
                  <a:pt x="1749" y="359"/>
                </a:lnTo>
                <a:lnTo>
                  <a:pt x="1750" y="360"/>
                </a:lnTo>
                <a:lnTo>
                  <a:pt x="1750" y="359"/>
                </a:lnTo>
                <a:lnTo>
                  <a:pt x="1751" y="359"/>
                </a:lnTo>
                <a:lnTo>
                  <a:pt x="1751" y="362"/>
                </a:lnTo>
                <a:lnTo>
                  <a:pt x="1752" y="361"/>
                </a:lnTo>
                <a:lnTo>
                  <a:pt x="1752" y="359"/>
                </a:lnTo>
                <a:lnTo>
                  <a:pt x="1753" y="356"/>
                </a:lnTo>
                <a:lnTo>
                  <a:pt x="1753" y="358"/>
                </a:lnTo>
                <a:lnTo>
                  <a:pt x="1754" y="360"/>
                </a:lnTo>
                <a:lnTo>
                  <a:pt x="1754" y="362"/>
                </a:lnTo>
                <a:lnTo>
                  <a:pt x="1755" y="361"/>
                </a:lnTo>
                <a:lnTo>
                  <a:pt x="1755" y="358"/>
                </a:lnTo>
                <a:lnTo>
                  <a:pt x="1756" y="357"/>
                </a:lnTo>
                <a:lnTo>
                  <a:pt x="1756" y="357"/>
                </a:lnTo>
                <a:lnTo>
                  <a:pt x="1757" y="358"/>
                </a:lnTo>
                <a:lnTo>
                  <a:pt x="1757" y="357"/>
                </a:lnTo>
                <a:lnTo>
                  <a:pt x="1758" y="358"/>
                </a:lnTo>
                <a:lnTo>
                  <a:pt x="1758" y="357"/>
                </a:lnTo>
                <a:lnTo>
                  <a:pt x="1759" y="355"/>
                </a:lnTo>
                <a:lnTo>
                  <a:pt x="1759" y="355"/>
                </a:lnTo>
                <a:lnTo>
                  <a:pt x="1760" y="354"/>
                </a:lnTo>
                <a:lnTo>
                  <a:pt x="1760" y="354"/>
                </a:lnTo>
                <a:lnTo>
                  <a:pt x="1761" y="354"/>
                </a:lnTo>
                <a:lnTo>
                  <a:pt x="1762" y="353"/>
                </a:lnTo>
                <a:lnTo>
                  <a:pt x="1762" y="353"/>
                </a:lnTo>
                <a:lnTo>
                  <a:pt x="1763" y="352"/>
                </a:lnTo>
                <a:lnTo>
                  <a:pt x="1763" y="353"/>
                </a:lnTo>
                <a:lnTo>
                  <a:pt x="1763" y="355"/>
                </a:lnTo>
                <a:lnTo>
                  <a:pt x="1764" y="357"/>
                </a:lnTo>
                <a:lnTo>
                  <a:pt x="1765" y="358"/>
                </a:lnTo>
                <a:lnTo>
                  <a:pt x="1765" y="356"/>
                </a:lnTo>
                <a:lnTo>
                  <a:pt x="1766" y="355"/>
                </a:lnTo>
                <a:lnTo>
                  <a:pt x="1766" y="354"/>
                </a:lnTo>
                <a:lnTo>
                  <a:pt x="1767" y="355"/>
                </a:lnTo>
                <a:lnTo>
                  <a:pt x="1767" y="356"/>
                </a:lnTo>
                <a:lnTo>
                  <a:pt x="1768" y="356"/>
                </a:lnTo>
                <a:lnTo>
                  <a:pt x="1768" y="358"/>
                </a:lnTo>
                <a:lnTo>
                  <a:pt x="1769" y="360"/>
                </a:lnTo>
                <a:lnTo>
                  <a:pt x="1769" y="356"/>
                </a:lnTo>
                <a:lnTo>
                  <a:pt x="1770" y="356"/>
                </a:lnTo>
                <a:lnTo>
                  <a:pt x="1770" y="356"/>
                </a:lnTo>
                <a:lnTo>
                  <a:pt x="1771" y="358"/>
                </a:lnTo>
                <a:lnTo>
                  <a:pt x="1771" y="360"/>
                </a:lnTo>
                <a:lnTo>
                  <a:pt x="1772" y="358"/>
                </a:lnTo>
                <a:lnTo>
                  <a:pt x="1772" y="358"/>
                </a:lnTo>
                <a:lnTo>
                  <a:pt x="1773" y="359"/>
                </a:lnTo>
                <a:lnTo>
                  <a:pt x="1773" y="359"/>
                </a:lnTo>
                <a:lnTo>
                  <a:pt x="1774" y="359"/>
                </a:lnTo>
                <a:lnTo>
                  <a:pt x="1774" y="359"/>
                </a:lnTo>
                <a:lnTo>
                  <a:pt x="1775" y="358"/>
                </a:lnTo>
                <a:lnTo>
                  <a:pt x="1775" y="356"/>
                </a:lnTo>
                <a:lnTo>
                  <a:pt x="1776" y="358"/>
                </a:lnTo>
                <a:lnTo>
                  <a:pt x="1776" y="359"/>
                </a:lnTo>
                <a:lnTo>
                  <a:pt x="1777" y="359"/>
                </a:lnTo>
                <a:lnTo>
                  <a:pt x="1777" y="357"/>
                </a:lnTo>
                <a:lnTo>
                  <a:pt x="1778" y="355"/>
                </a:lnTo>
                <a:lnTo>
                  <a:pt x="1778" y="359"/>
                </a:lnTo>
                <a:lnTo>
                  <a:pt x="1779" y="359"/>
                </a:lnTo>
                <a:lnTo>
                  <a:pt x="1779" y="359"/>
                </a:lnTo>
                <a:lnTo>
                  <a:pt x="1780" y="356"/>
                </a:lnTo>
                <a:lnTo>
                  <a:pt x="1780" y="355"/>
                </a:lnTo>
                <a:lnTo>
                  <a:pt x="1781" y="358"/>
                </a:lnTo>
                <a:lnTo>
                  <a:pt x="1781" y="359"/>
                </a:lnTo>
                <a:lnTo>
                  <a:pt x="1782" y="359"/>
                </a:lnTo>
                <a:lnTo>
                  <a:pt x="1782" y="358"/>
                </a:lnTo>
                <a:lnTo>
                  <a:pt x="1783" y="357"/>
                </a:lnTo>
                <a:lnTo>
                  <a:pt x="1784" y="358"/>
                </a:lnTo>
                <a:lnTo>
                  <a:pt x="1784" y="358"/>
                </a:lnTo>
                <a:lnTo>
                  <a:pt x="1784" y="359"/>
                </a:lnTo>
                <a:lnTo>
                  <a:pt x="1785" y="359"/>
                </a:lnTo>
                <a:lnTo>
                  <a:pt x="1786" y="359"/>
                </a:lnTo>
                <a:lnTo>
                  <a:pt x="1786" y="359"/>
                </a:lnTo>
                <a:lnTo>
                  <a:pt x="1787" y="358"/>
                </a:lnTo>
                <a:lnTo>
                  <a:pt x="1787" y="358"/>
                </a:lnTo>
                <a:lnTo>
                  <a:pt x="1788" y="355"/>
                </a:lnTo>
                <a:lnTo>
                  <a:pt x="1788" y="355"/>
                </a:lnTo>
                <a:lnTo>
                  <a:pt x="1789" y="356"/>
                </a:lnTo>
                <a:lnTo>
                  <a:pt x="1789" y="356"/>
                </a:lnTo>
                <a:lnTo>
                  <a:pt x="1790" y="358"/>
                </a:lnTo>
                <a:lnTo>
                  <a:pt x="1790" y="358"/>
                </a:lnTo>
                <a:lnTo>
                  <a:pt x="1791" y="358"/>
                </a:lnTo>
                <a:lnTo>
                  <a:pt x="1791" y="355"/>
                </a:lnTo>
                <a:lnTo>
                  <a:pt x="1792" y="353"/>
                </a:lnTo>
                <a:lnTo>
                  <a:pt x="1792" y="358"/>
                </a:lnTo>
                <a:lnTo>
                  <a:pt x="1793" y="364"/>
                </a:lnTo>
                <a:lnTo>
                  <a:pt x="1793" y="360"/>
                </a:lnTo>
                <a:lnTo>
                  <a:pt x="1794" y="356"/>
                </a:lnTo>
                <a:lnTo>
                  <a:pt x="1794" y="353"/>
                </a:lnTo>
                <a:lnTo>
                  <a:pt x="1795" y="355"/>
                </a:lnTo>
                <a:lnTo>
                  <a:pt x="1795" y="355"/>
                </a:lnTo>
                <a:lnTo>
                  <a:pt x="1796" y="355"/>
                </a:lnTo>
                <a:lnTo>
                  <a:pt x="1796" y="355"/>
                </a:lnTo>
                <a:lnTo>
                  <a:pt x="1797" y="357"/>
                </a:lnTo>
                <a:lnTo>
                  <a:pt x="1797" y="356"/>
                </a:lnTo>
                <a:lnTo>
                  <a:pt x="1798" y="355"/>
                </a:lnTo>
                <a:lnTo>
                  <a:pt x="1798" y="354"/>
                </a:lnTo>
                <a:lnTo>
                  <a:pt x="1799" y="355"/>
                </a:lnTo>
                <a:lnTo>
                  <a:pt x="1799" y="356"/>
                </a:lnTo>
                <a:lnTo>
                  <a:pt x="1800" y="354"/>
                </a:lnTo>
                <a:lnTo>
                  <a:pt x="1800" y="353"/>
                </a:lnTo>
                <a:lnTo>
                  <a:pt x="1801" y="353"/>
                </a:lnTo>
                <a:lnTo>
                  <a:pt x="1801" y="351"/>
                </a:lnTo>
                <a:lnTo>
                  <a:pt x="1802" y="349"/>
                </a:lnTo>
                <a:lnTo>
                  <a:pt x="1802" y="347"/>
                </a:lnTo>
                <a:lnTo>
                  <a:pt x="1803" y="346"/>
                </a:lnTo>
                <a:lnTo>
                  <a:pt x="1803" y="347"/>
                </a:lnTo>
                <a:lnTo>
                  <a:pt x="1804" y="347"/>
                </a:lnTo>
                <a:lnTo>
                  <a:pt x="1805" y="345"/>
                </a:lnTo>
                <a:lnTo>
                  <a:pt x="1805" y="343"/>
                </a:lnTo>
                <a:lnTo>
                  <a:pt x="1806" y="339"/>
                </a:lnTo>
                <a:lnTo>
                  <a:pt x="1806" y="341"/>
                </a:lnTo>
                <a:lnTo>
                  <a:pt x="1806" y="345"/>
                </a:lnTo>
                <a:lnTo>
                  <a:pt x="1807" y="348"/>
                </a:lnTo>
                <a:lnTo>
                  <a:pt x="1808" y="347"/>
                </a:lnTo>
                <a:lnTo>
                  <a:pt x="1808" y="343"/>
                </a:lnTo>
                <a:lnTo>
                  <a:pt x="1809" y="342"/>
                </a:lnTo>
                <a:lnTo>
                  <a:pt x="1809" y="345"/>
                </a:lnTo>
                <a:lnTo>
                  <a:pt x="1810" y="347"/>
                </a:lnTo>
                <a:lnTo>
                  <a:pt x="1810" y="349"/>
                </a:lnTo>
                <a:lnTo>
                  <a:pt x="1811" y="351"/>
                </a:lnTo>
                <a:lnTo>
                  <a:pt x="1811" y="353"/>
                </a:lnTo>
                <a:lnTo>
                  <a:pt x="1812" y="354"/>
                </a:lnTo>
                <a:lnTo>
                  <a:pt x="1812" y="358"/>
                </a:lnTo>
                <a:lnTo>
                  <a:pt x="1813" y="359"/>
                </a:lnTo>
                <a:lnTo>
                  <a:pt x="1813" y="359"/>
                </a:lnTo>
                <a:lnTo>
                  <a:pt x="1814" y="356"/>
                </a:lnTo>
                <a:lnTo>
                  <a:pt x="1814" y="359"/>
                </a:lnTo>
                <a:lnTo>
                  <a:pt x="1815" y="355"/>
                </a:lnTo>
                <a:lnTo>
                  <a:pt x="1815" y="355"/>
                </a:lnTo>
                <a:lnTo>
                  <a:pt x="1816" y="354"/>
                </a:lnTo>
                <a:lnTo>
                  <a:pt x="1816" y="355"/>
                </a:lnTo>
                <a:lnTo>
                  <a:pt x="1817" y="359"/>
                </a:lnTo>
                <a:lnTo>
                  <a:pt x="1817" y="358"/>
                </a:lnTo>
                <a:lnTo>
                  <a:pt x="1818" y="358"/>
                </a:lnTo>
                <a:lnTo>
                  <a:pt x="1818" y="354"/>
                </a:lnTo>
                <a:lnTo>
                  <a:pt x="1819" y="354"/>
                </a:lnTo>
                <a:lnTo>
                  <a:pt x="1819" y="358"/>
                </a:lnTo>
                <a:lnTo>
                  <a:pt x="1820" y="360"/>
                </a:lnTo>
                <a:lnTo>
                  <a:pt x="1820" y="358"/>
                </a:lnTo>
                <a:lnTo>
                  <a:pt x="1821" y="339"/>
                </a:lnTo>
                <a:lnTo>
                  <a:pt x="1821" y="299"/>
                </a:lnTo>
                <a:lnTo>
                  <a:pt x="1822" y="230"/>
                </a:lnTo>
                <a:lnTo>
                  <a:pt x="1822" y="144"/>
                </a:lnTo>
                <a:lnTo>
                  <a:pt x="1823" y="64"/>
                </a:lnTo>
                <a:lnTo>
                  <a:pt x="1823" y="17"/>
                </a:lnTo>
                <a:lnTo>
                  <a:pt x="1824" y="26"/>
                </a:lnTo>
                <a:lnTo>
                  <a:pt x="1824" y="81"/>
                </a:lnTo>
                <a:lnTo>
                  <a:pt x="1825" y="156"/>
                </a:lnTo>
                <a:lnTo>
                  <a:pt x="1825" y="236"/>
                </a:lnTo>
                <a:lnTo>
                  <a:pt x="1826" y="302"/>
                </a:lnTo>
                <a:lnTo>
                  <a:pt x="1827" y="336"/>
                </a:lnTo>
                <a:lnTo>
                  <a:pt x="1827" y="345"/>
                </a:lnTo>
                <a:lnTo>
                  <a:pt x="1827" y="343"/>
                </a:lnTo>
                <a:lnTo>
                  <a:pt x="1828" y="342"/>
                </a:lnTo>
                <a:lnTo>
                  <a:pt x="1829" y="346"/>
                </a:lnTo>
                <a:lnTo>
                  <a:pt x="1829" y="351"/>
                </a:lnTo>
                <a:lnTo>
                  <a:pt x="1830" y="353"/>
                </a:lnTo>
                <a:lnTo>
                  <a:pt x="1830" y="357"/>
                </a:lnTo>
                <a:lnTo>
                  <a:pt x="1831" y="355"/>
                </a:lnTo>
                <a:lnTo>
                  <a:pt x="1831" y="353"/>
                </a:lnTo>
                <a:lnTo>
                  <a:pt x="1832" y="353"/>
                </a:lnTo>
                <a:lnTo>
                  <a:pt x="1832" y="354"/>
                </a:lnTo>
                <a:lnTo>
                  <a:pt x="1833" y="358"/>
                </a:lnTo>
                <a:lnTo>
                  <a:pt x="1833" y="358"/>
                </a:lnTo>
                <a:lnTo>
                  <a:pt x="1834" y="354"/>
                </a:lnTo>
                <a:lnTo>
                  <a:pt x="1834" y="353"/>
                </a:lnTo>
                <a:lnTo>
                  <a:pt x="1835" y="350"/>
                </a:lnTo>
                <a:lnTo>
                  <a:pt x="1835" y="351"/>
                </a:lnTo>
                <a:lnTo>
                  <a:pt x="1836" y="355"/>
                </a:lnTo>
                <a:lnTo>
                  <a:pt x="1836" y="353"/>
                </a:lnTo>
                <a:lnTo>
                  <a:pt x="1837" y="353"/>
                </a:lnTo>
                <a:lnTo>
                  <a:pt x="1837" y="353"/>
                </a:lnTo>
                <a:lnTo>
                  <a:pt x="1838" y="353"/>
                </a:lnTo>
                <a:lnTo>
                  <a:pt x="1838" y="355"/>
                </a:lnTo>
                <a:lnTo>
                  <a:pt x="1839" y="353"/>
                </a:lnTo>
                <a:lnTo>
                  <a:pt x="1839" y="352"/>
                </a:lnTo>
                <a:lnTo>
                  <a:pt x="1840" y="352"/>
                </a:lnTo>
                <a:lnTo>
                  <a:pt x="1840" y="351"/>
                </a:lnTo>
                <a:lnTo>
                  <a:pt x="1841" y="351"/>
                </a:lnTo>
                <a:lnTo>
                  <a:pt x="1841" y="350"/>
                </a:lnTo>
                <a:lnTo>
                  <a:pt x="1842" y="351"/>
                </a:lnTo>
                <a:lnTo>
                  <a:pt x="1842" y="352"/>
                </a:lnTo>
                <a:lnTo>
                  <a:pt x="1843" y="351"/>
                </a:lnTo>
                <a:lnTo>
                  <a:pt x="1843" y="349"/>
                </a:lnTo>
                <a:lnTo>
                  <a:pt x="1844" y="345"/>
                </a:lnTo>
                <a:lnTo>
                  <a:pt x="1844" y="342"/>
                </a:lnTo>
                <a:lnTo>
                  <a:pt x="1845" y="342"/>
                </a:lnTo>
                <a:lnTo>
                  <a:pt x="1845" y="339"/>
                </a:lnTo>
                <a:lnTo>
                  <a:pt x="1846" y="339"/>
                </a:lnTo>
                <a:lnTo>
                  <a:pt x="1846" y="339"/>
                </a:lnTo>
                <a:lnTo>
                  <a:pt x="1847" y="339"/>
                </a:lnTo>
                <a:lnTo>
                  <a:pt x="1848" y="339"/>
                </a:lnTo>
                <a:lnTo>
                  <a:pt x="1848" y="334"/>
                </a:lnTo>
                <a:lnTo>
                  <a:pt x="1849" y="328"/>
                </a:lnTo>
                <a:lnTo>
                  <a:pt x="1849" y="325"/>
                </a:lnTo>
                <a:lnTo>
                  <a:pt x="1849" y="321"/>
                </a:lnTo>
                <a:lnTo>
                  <a:pt x="1850" y="320"/>
                </a:lnTo>
                <a:lnTo>
                  <a:pt x="1851" y="318"/>
                </a:lnTo>
                <a:lnTo>
                  <a:pt x="1851" y="315"/>
                </a:lnTo>
                <a:lnTo>
                  <a:pt x="1852" y="310"/>
                </a:lnTo>
                <a:lnTo>
                  <a:pt x="1852" y="304"/>
                </a:lnTo>
                <a:lnTo>
                  <a:pt x="1853" y="301"/>
                </a:lnTo>
                <a:lnTo>
                  <a:pt x="1853" y="298"/>
                </a:lnTo>
                <a:lnTo>
                  <a:pt x="1854" y="296"/>
                </a:lnTo>
                <a:lnTo>
                  <a:pt x="1854" y="293"/>
                </a:lnTo>
                <a:lnTo>
                  <a:pt x="1855" y="292"/>
                </a:lnTo>
                <a:lnTo>
                  <a:pt x="1855" y="290"/>
                </a:lnTo>
                <a:lnTo>
                  <a:pt x="1856" y="289"/>
                </a:lnTo>
                <a:lnTo>
                  <a:pt x="1856" y="290"/>
                </a:lnTo>
                <a:lnTo>
                  <a:pt x="1857" y="292"/>
                </a:lnTo>
                <a:lnTo>
                  <a:pt x="1857" y="296"/>
                </a:lnTo>
                <a:lnTo>
                  <a:pt x="1858" y="301"/>
                </a:lnTo>
                <a:lnTo>
                  <a:pt x="1858" y="302"/>
                </a:lnTo>
                <a:lnTo>
                  <a:pt x="1859" y="308"/>
                </a:lnTo>
                <a:lnTo>
                  <a:pt x="1859" y="313"/>
                </a:lnTo>
                <a:lnTo>
                  <a:pt x="1860" y="314"/>
                </a:lnTo>
                <a:lnTo>
                  <a:pt x="1860" y="322"/>
                </a:lnTo>
                <a:lnTo>
                  <a:pt x="1861" y="327"/>
                </a:lnTo>
                <a:lnTo>
                  <a:pt x="1861" y="333"/>
                </a:lnTo>
                <a:lnTo>
                  <a:pt x="1862" y="335"/>
                </a:lnTo>
                <a:lnTo>
                  <a:pt x="1862" y="336"/>
                </a:lnTo>
                <a:lnTo>
                  <a:pt x="1863" y="339"/>
                </a:lnTo>
                <a:lnTo>
                  <a:pt x="1863" y="339"/>
                </a:lnTo>
                <a:lnTo>
                  <a:pt x="1864" y="341"/>
                </a:lnTo>
                <a:lnTo>
                  <a:pt x="1864" y="345"/>
                </a:lnTo>
                <a:lnTo>
                  <a:pt x="1865" y="347"/>
                </a:lnTo>
                <a:lnTo>
                  <a:pt x="1865" y="349"/>
                </a:lnTo>
                <a:lnTo>
                  <a:pt x="1866" y="351"/>
                </a:lnTo>
                <a:lnTo>
                  <a:pt x="1866" y="351"/>
                </a:lnTo>
                <a:lnTo>
                  <a:pt x="1867" y="351"/>
                </a:lnTo>
                <a:lnTo>
                  <a:pt x="1867" y="349"/>
                </a:lnTo>
                <a:lnTo>
                  <a:pt x="1868" y="348"/>
                </a:lnTo>
                <a:lnTo>
                  <a:pt x="1868" y="348"/>
                </a:lnTo>
                <a:lnTo>
                  <a:pt x="1869" y="349"/>
                </a:lnTo>
                <a:lnTo>
                  <a:pt x="1870" y="351"/>
                </a:lnTo>
                <a:lnTo>
                  <a:pt x="1870" y="352"/>
                </a:lnTo>
                <a:lnTo>
                  <a:pt x="1870" y="352"/>
                </a:lnTo>
                <a:lnTo>
                  <a:pt x="1871" y="351"/>
                </a:lnTo>
                <a:lnTo>
                  <a:pt x="1872" y="350"/>
                </a:lnTo>
                <a:lnTo>
                  <a:pt x="1872" y="350"/>
                </a:lnTo>
                <a:lnTo>
                  <a:pt x="1873" y="350"/>
                </a:lnTo>
                <a:lnTo>
                  <a:pt x="1873" y="351"/>
                </a:lnTo>
                <a:lnTo>
                  <a:pt x="1874" y="351"/>
                </a:lnTo>
                <a:lnTo>
                  <a:pt x="1874" y="351"/>
                </a:lnTo>
                <a:lnTo>
                  <a:pt x="1875" y="353"/>
                </a:lnTo>
                <a:lnTo>
                  <a:pt x="1875" y="352"/>
                </a:lnTo>
                <a:lnTo>
                  <a:pt x="1876" y="353"/>
                </a:lnTo>
                <a:lnTo>
                  <a:pt x="1876" y="352"/>
                </a:lnTo>
                <a:lnTo>
                  <a:pt x="1877" y="351"/>
                </a:lnTo>
                <a:lnTo>
                  <a:pt x="1877" y="352"/>
                </a:lnTo>
                <a:lnTo>
                  <a:pt x="1878" y="353"/>
                </a:lnTo>
                <a:lnTo>
                  <a:pt x="1878" y="354"/>
                </a:lnTo>
                <a:lnTo>
                  <a:pt x="1879" y="353"/>
                </a:lnTo>
                <a:lnTo>
                  <a:pt x="1879" y="352"/>
                </a:lnTo>
                <a:lnTo>
                  <a:pt x="1880" y="352"/>
                </a:lnTo>
                <a:lnTo>
                  <a:pt x="1880" y="353"/>
                </a:lnTo>
                <a:lnTo>
                  <a:pt x="1881" y="353"/>
                </a:lnTo>
                <a:lnTo>
                  <a:pt x="1881" y="356"/>
                </a:lnTo>
                <a:lnTo>
                  <a:pt x="1882" y="353"/>
                </a:lnTo>
                <a:lnTo>
                  <a:pt x="1882" y="353"/>
                </a:lnTo>
                <a:lnTo>
                  <a:pt x="1883" y="354"/>
                </a:lnTo>
                <a:lnTo>
                  <a:pt x="1883" y="356"/>
                </a:lnTo>
                <a:lnTo>
                  <a:pt x="1884" y="356"/>
                </a:lnTo>
                <a:lnTo>
                  <a:pt x="1884" y="352"/>
                </a:lnTo>
                <a:lnTo>
                  <a:pt x="1885" y="353"/>
                </a:lnTo>
                <a:lnTo>
                  <a:pt x="1885" y="352"/>
                </a:lnTo>
                <a:lnTo>
                  <a:pt x="1886" y="353"/>
                </a:lnTo>
                <a:lnTo>
                  <a:pt x="1886" y="353"/>
                </a:lnTo>
                <a:lnTo>
                  <a:pt x="1887" y="353"/>
                </a:lnTo>
                <a:lnTo>
                  <a:pt x="1887" y="352"/>
                </a:lnTo>
                <a:lnTo>
                  <a:pt x="1888" y="351"/>
                </a:lnTo>
                <a:lnTo>
                  <a:pt x="1888" y="351"/>
                </a:lnTo>
                <a:lnTo>
                  <a:pt x="1889" y="352"/>
                </a:lnTo>
                <a:lnTo>
                  <a:pt x="1889" y="353"/>
                </a:lnTo>
                <a:lnTo>
                  <a:pt x="1890" y="353"/>
                </a:lnTo>
                <a:lnTo>
                  <a:pt x="1891" y="352"/>
                </a:lnTo>
                <a:lnTo>
                  <a:pt x="1891" y="353"/>
                </a:lnTo>
                <a:lnTo>
                  <a:pt x="1892" y="352"/>
                </a:lnTo>
                <a:lnTo>
                  <a:pt x="1892" y="353"/>
                </a:lnTo>
                <a:lnTo>
                  <a:pt x="1892" y="353"/>
                </a:lnTo>
                <a:lnTo>
                  <a:pt x="1893" y="353"/>
                </a:lnTo>
                <a:lnTo>
                  <a:pt x="1894" y="352"/>
                </a:lnTo>
                <a:lnTo>
                  <a:pt x="1894" y="352"/>
                </a:lnTo>
                <a:lnTo>
                  <a:pt x="1895" y="352"/>
                </a:lnTo>
                <a:lnTo>
                  <a:pt x="1895" y="353"/>
                </a:lnTo>
                <a:lnTo>
                  <a:pt x="1896" y="352"/>
                </a:lnTo>
                <a:lnTo>
                  <a:pt x="1896" y="355"/>
                </a:lnTo>
                <a:lnTo>
                  <a:pt x="1897" y="355"/>
                </a:lnTo>
                <a:lnTo>
                  <a:pt x="1897" y="355"/>
                </a:lnTo>
                <a:lnTo>
                  <a:pt x="1898" y="353"/>
                </a:lnTo>
                <a:lnTo>
                  <a:pt x="1898" y="353"/>
                </a:lnTo>
                <a:lnTo>
                  <a:pt x="1899" y="353"/>
                </a:lnTo>
                <a:lnTo>
                  <a:pt x="1899" y="353"/>
                </a:lnTo>
                <a:lnTo>
                  <a:pt x="1900" y="355"/>
                </a:lnTo>
                <a:lnTo>
                  <a:pt x="1900" y="356"/>
                </a:lnTo>
                <a:lnTo>
                  <a:pt x="1901" y="358"/>
                </a:lnTo>
                <a:lnTo>
                  <a:pt x="1901" y="355"/>
                </a:lnTo>
                <a:lnTo>
                  <a:pt x="1902" y="355"/>
                </a:lnTo>
                <a:lnTo>
                  <a:pt x="1902" y="358"/>
                </a:lnTo>
                <a:lnTo>
                  <a:pt x="1903" y="362"/>
                </a:lnTo>
                <a:lnTo>
                  <a:pt x="1903" y="359"/>
                </a:lnTo>
                <a:lnTo>
                  <a:pt x="1904" y="358"/>
                </a:lnTo>
                <a:lnTo>
                  <a:pt x="1904" y="356"/>
                </a:lnTo>
                <a:lnTo>
                  <a:pt x="1905" y="357"/>
                </a:lnTo>
                <a:lnTo>
                  <a:pt x="1905" y="360"/>
                </a:lnTo>
                <a:lnTo>
                  <a:pt x="1906" y="359"/>
                </a:lnTo>
                <a:lnTo>
                  <a:pt x="1906" y="359"/>
                </a:lnTo>
                <a:lnTo>
                  <a:pt x="1907" y="358"/>
                </a:lnTo>
                <a:lnTo>
                  <a:pt x="1907" y="359"/>
                </a:lnTo>
                <a:lnTo>
                  <a:pt x="1908" y="359"/>
                </a:lnTo>
                <a:lnTo>
                  <a:pt x="1908" y="358"/>
                </a:lnTo>
                <a:lnTo>
                  <a:pt x="1909" y="355"/>
                </a:lnTo>
                <a:lnTo>
                  <a:pt x="1909" y="358"/>
                </a:lnTo>
                <a:lnTo>
                  <a:pt x="1910" y="359"/>
                </a:lnTo>
                <a:lnTo>
                  <a:pt x="1910" y="359"/>
                </a:lnTo>
                <a:lnTo>
                  <a:pt x="1911" y="359"/>
                </a:lnTo>
                <a:lnTo>
                  <a:pt x="1911" y="359"/>
                </a:lnTo>
                <a:lnTo>
                  <a:pt x="1912" y="359"/>
                </a:lnTo>
                <a:lnTo>
                  <a:pt x="1913" y="359"/>
                </a:lnTo>
                <a:lnTo>
                  <a:pt x="1913" y="359"/>
                </a:lnTo>
                <a:lnTo>
                  <a:pt x="1913" y="358"/>
                </a:lnTo>
                <a:lnTo>
                  <a:pt x="1914" y="355"/>
                </a:lnTo>
                <a:lnTo>
                  <a:pt x="1915" y="356"/>
                </a:lnTo>
                <a:lnTo>
                  <a:pt x="1915" y="358"/>
                </a:lnTo>
                <a:lnTo>
                  <a:pt x="1916" y="357"/>
                </a:lnTo>
                <a:lnTo>
                  <a:pt x="1916" y="357"/>
                </a:lnTo>
                <a:lnTo>
                  <a:pt x="1917" y="356"/>
                </a:lnTo>
                <a:lnTo>
                  <a:pt x="1917" y="358"/>
                </a:lnTo>
                <a:lnTo>
                  <a:pt x="1918" y="359"/>
                </a:lnTo>
                <a:lnTo>
                  <a:pt x="1918" y="359"/>
                </a:lnTo>
                <a:lnTo>
                  <a:pt x="1919" y="359"/>
                </a:lnTo>
                <a:lnTo>
                  <a:pt x="1919" y="360"/>
                </a:lnTo>
                <a:lnTo>
                  <a:pt x="1920" y="359"/>
                </a:lnTo>
                <a:lnTo>
                  <a:pt x="1920" y="356"/>
                </a:lnTo>
                <a:lnTo>
                  <a:pt x="1921" y="356"/>
                </a:lnTo>
                <a:lnTo>
                  <a:pt x="1921" y="356"/>
                </a:lnTo>
                <a:lnTo>
                  <a:pt x="1922" y="356"/>
                </a:lnTo>
                <a:lnTo>
                  <a:pt x="1922" y="356"/>
                </a:lnTo>
                <a:lnTo>
                  <a:pt x="1923" y="359"/>
                </a:lnTo>
                <a:lnTo>
                  <a:pt x="1923" y="359"/>
                </a:lnTo>
                <a:lnTo>
                  <a:pt x="1924" y="358"/>
                </a:lnTo>
                <a:lnTo>
                  <a:pt x="1924" y="358"/>
                </a:lnTo>
                <a:lnTo>
                  <a:pt x="1925" y="358"/>
                </a:lnTo>
                <a:lnTo>
                  <a:pt x="1925" y="358"/>
                </a:lnTo>
                <a:lnTo>
                  <a:pt x="1926" y="358"/>
                </a:lnTo>
                <a:lnTo>
                  <a:pt x="1926" y="356"/>
                </a:lnTo>
                <a:lnTo>
                  <a:pt x="1927" y="359"/>
                </a:lnTo>
                <a:lnTo>
                  <a:pt x="1927" y="358"/>
                </a:lnTo>
                <a:lnTo>
                  <a:pt x="1928" y="359"/>
                </a:lnTo>
                <a:lnTo>
                  <a:pt x="1928" y="359"/>
                </a:lnTo>
                <a:lnTo>
                  <a:pt x="1929" y="357"/>
                </a:lnTo>
                <a:lnTo>
                  <a:pt x="1929" y="356"/>
                </a:lnTo>
                <a:lnTo>
                  <a:pt x="1930" y="354"/>
                </a:lnTo>
                <a:lnTo>
                  <a:pt x="1930" y="355"/>
                </a:lnTo>
                <a:lnTo>
                  <a:pt x="1931" y="357"/>
                </a:lnTo>
                <a:lnTo>
                  <a:pt x="1931" y="355"/>
                </a:lnTo>
                <a:lnTo>
                  <a:pt x="1932" y="354"/>
                </a:lnTo>
                <a:lnTo>
                  <a:pt x="1932" y="353"/>
                </a:lnTo>
                <a:lnTo>
                  <a:pt x="1933" y="352"/>
                </a:lnTo>
                <a:lnTo>
                  <a:pt x="1934" y="350"/>
                </a:lnTo>
                <a:lnTo>
                  <a:pt x="1934" y="348"/>
                </a:lnTo>
                <a:lnTo>
                  <a:pt x="1935" y="348"/>
                </a:lnTo>
                <a:lnTo>
                  <a:pt x="1935" y="349"/>
                </a:lnTo>
                <a:lnTo>
                  <a:pt x="1935" y="348"/>
                </a:lnTo>
                <a:lnTo>
                  <a:pt x="1936" y="345"/>
                </a:lnTo>
                <a:lnTo>
                  <a:pt x="1937" y="342"/>
                </a:lnTo>
                <a:lnTo>
                  <a:pt x="1937" y="342"/>
                </a:lnTo>
                <a:lnTo>
                  <a:pt x="1938" y="342"/>
                </a:lnTo>
                <a:lnTo>
                  <a:pt x="1938" y="345"/>
                </a:lnTo>
                <a:lnTo>
                  <a:pt x="1939" y="347"/>
                </a:lnTo>
                <a:lnTo>
                  <a:pt x="1939" y="347"/>
                </a:lnTo>
                <a:lnTo>
                  <a:pt x="1940" y="346"/>
                </a:lnTo>
                <a:lnTo>
                  <a:pt x="1940" y="349"/>
                </a:lnTo>
                <a:lnTo>
                  <a:pt x="1941" y="351"/>
                </a:lnTo>
                <a:lnTo>
                  <a:pt x="1941" y="353"/>
                </a:lnTo>
                <a:lnTo>
                  <a:pt x="1942" y="355"/>
                </a:lnTo>
                <a:lnTo>
                  <a:pt x="1942" y="358"/>
                </a:lnTo>
                <a:lnTo>
                  <a:pt x="1943" y="359"/>
                </a:lnTo>
                <a:lnTo>
                  <a:pt x="1943" y="359"/>
                </a:lnTo>
                <a:lnTo>
                  <a:pt x="1944" y="359"/>
                </a:lnTo>
                <a:lnTo>
                  <a:pt x="1944" y="359"/>
                </a:lnTo>
                <a:lnTo>
                  <a:pt x="1945" y="359"/>
                </a:lnTo>
                <a:lnTo>
                  <a:pt x="1945" y="362"/>
                </a:lnTo>
                <a:lnTo>
                  <a:pt x="1946" y="361"/>
                </a:lnTo>
                <a:lnTo>
                  <a:pt x="1946" y="359"/>
                </a:lnTo>
                <a:lnTo>
                  <a:pt x="1947" y="359"/>
                </a:lnTo>
                <a:lnTo>
                  <a:pt x="1947" y="358"/>
                </a:lnTo>
                <a:lnTo>
                  <a:pt x="1948" y="359"/>
                </a:lnTo>
                <a:lnTo>
                  <a:pt x="1948" y="363"/>
                </a:lnTo>
                <a:lnTo>
                  <a:pt x="1949" y="361"/>
                </a:lnTo>
                <a:lnTo>
                  <a:pt x="1949" y="360"/>
                </a:lnTo>
                <a:lnTo>
                  <a:pt x="1950" y="358"/>
                </a:lnTo>
                <a:lnTo>
                  <a:pt x="1950" y="356"/>
                </a:lnTo>
                <a:lnTo>
                  <a:pt x="1951" y="361"/>
                </a:lnTo>
                <a:lnTo>
                  <a:pt x="1951" y="359"/>
                </a:lnTo>
                <a:lnTo>
                  <a:pt x="1952" y="347"/>
                </a:lnTo>
                <a:lnTo>
                  <a:pt x="1952" y="308"/>
                </a:lnTo>
                <a:lnTo>
                  <a:pt x="1953" y="243"/>
                </a:lnTo>
                <a:lnTo>
                  <a:pt x="1953" y="162"/>
                </a:lnTo>
                <a:lnTo>
                  <a:pt x="1954" y="81"/>
                </a:lnTo>
                <a:lnTo>
                  <a:pt x="1954" y="31"/>
                </a:lnTo>
                <a:lnTo>
                  <a:pt x="1955" y="31"/>
                </a:lnTo>
                <a:lnTo>
                  <a:pt x="1956" y="81"/>
                </a:lnTo>
                <a:lnTo>
                  <a:pt x="1956" y="152"/>
                </a:lnTo>
                <a:lnTo>
                  <a:pt x="1956" y="231"/>
                </a:lnTo>
                <a:lnTo>
                  <a:pt x="1957" y="298"/>
                </a:lnTo>
                <a:lnTo>
                  <a:pt x="1958" y="335"/>
                </a:lnTo>
                <a:lnTo>
                  <a:pt x="1958" y="346"/>
                </a:lnTo>
                <a:lnTo>
                  <a:pt x="1959" y="347"/>
                </a:lnTo>
                <a:lnTo>
                  <a:pt x="1959" y="347"/>
                </a:lnTo>
                <a:lnTo>
                  <a:pt x="1960" y="348"/>
                </a:lnTo>
                <a:lnTo>
                  <a:pt x="1960" y="353"/>
                </a:lnTo>
                <a:lnTo>
                  <a:pt x="1961" y="358"/>
                </a:lnTo>
                <a:lnTo>
                  <a:pt x="1961" y="358"/>
                </a:lnTo>
                <a:lnTo>
                  <a:pt x="1962" y="358"/>
                </a:lnTo>
                <a:lnTo>
                  <a:pt x="1962" y="358"/>
                </a:lnTo>
                <a:lnTo>
                  <a:pt x="1963" y="358"/>
                </a:lnTo>
                <a:lnTo>
                  <a:pt x="1963" y="359"/>
                </a:lnTo>
                <a:lnTo>
                  <a:pt x="1964" y="359"/>
                </a:lnTo>
                <a:lnTo>
                  <a:pt x="1964" y="360"/>
                </a:lnTo>
                <a:lnTo>
                  <a:pt x="1965" y="360"/>
                </a:lnTo>
                <a:lnTo>
                  <a:pt x="1965" y="361"/>
                </a:lnTo>
                <a:lnTo>
                  <a:pt x="1966" y="359"/>
                </a:lnTo>
                <a:lnTo>
                  <a:pt x="1966" y="359"/>
                </a:lnTo>
                <a:lnTo>
                  <a:pt x="1967" y="358"/>
                </a:lnTo>
                <a:lnTo>
                  <a:pt x="1967" y="356"/>
                </a:lnTo>
                <a:lnTo>
                  <a:pt x="1968" y="355"/>
                </a:lnTo>
                <a:lnTo>
                  <a:pt x="1968" y="357"/>
                </a:lnTo>
                <a:lnTo>
                  <a:pt x="1969" y="359"/>
                </a:lnTo>
                <a:lnTo>
                  <a:pt x="1969" y="359"/>
                </a:lnTo>
                <a:lnTo>
                  <a:pt x="1970" y="359"/>
                </a:lnTo>
                <a:lnTo>
                  <a:pt x="1970" y="358"/>
                </a:lnTo>
                <a:lnTo>
                  <a:pt x="1971" y="357"/>
                </a:lnTo>
                <a:lnTo>
                  <a:pt x="1971" y="355"/>
                </a:lnTo>
                <a:lnTo>
                  <a:pt x="1972" y="356"/>
                </a:lnTo>
                <a:lnTo>
                  <a:pt x="1972" y="358"/>
                </a:lnTo>
                <a:lnTo>
                  <a:pt x="1973" y="353"/>
                </a:lnTo>
                <a:lnTo>
                  <a:pt x="1973" y="353"/>
                </a:lnTo>
                <a:lnTo>
                  <a:pt x="1974" y="352"/>
                </a:lnTo>
                <a:lnTo>
                  <a:pt x="1974" y="351"/>
                </a:lnTo>
                <a:lnTo>
                  <a:pt x="1975" y="349"/>
                </a:lnTo>
                <a:lnTo>
                  <a:pt x="1975" y="347"/>
                </a:lnTo>
                <a:lnTo>
                  <a:pt x="1976" y="350"/>
                </a:lnTo>
                <a:lnTo>
                  <a:pt x="1977" y="347"/>
                </a:lnTo>
                <a:lnTo>
                  <a:pt x="1977" y="345"/>
                </a:lnTo>
                <a:lnTo>
                  <a:pt x="1978" y="342"/>
                </a:lnTo>
                <a:lnTo>
                  <a:pt x="1978" y="340"/>
                </a:lnTo>
                <a:lnTo>
                  <a:pt x="1978" y="339"/>
                </a:lnTo>
                <a:lnTo>
                  <a:pt x="1979" y="337"/>
                </a:lnTo>
                <a:lnTo>
                  <a:pt x="1980" y="336"/>
                </a:lnTo>
                <a:lnTo>
                  <a:pt x="1980" y="330"/>
                </a:lnTo>
                <a:lnTo>
                  <a:pt x="1981" y="327"/>
                </a:lnTo>
                <a:lnTo>
                  <a:pt x="1981" y="325"/>
                </a:lnTo>
                <a:lnTo>
                  <a:pt x="1982" y="321"/>
                </a:lnTo>
                <a:lnTo>
                  <a:pt x="1982" y="317"/>
                </a:lnTo>
                <a:lnTo>
                  <a:pt x="1983" y="312"/>
                </a:lnTo>
                <a:lnTo>
                  <a:pt x="1983" y="310"/>
                </a:lnTo>
                <a:lnTo>
                  <a:pt x="1984" y="309"/>
                </a:lnTo>
                <a:lnTo>
                  <a:pt x="1984" y="305"/>
                </a:lnTo>
                <a:lnTo>
                  <a:pt x="1985" y="299"/>
                </a:lnTo>
                <a:lnTo>
                  <a:pt x="1985" y="296"/>
                </a:lnTo>
                <a:lnTo>
                  <a:pt x="1986" y="293"/>
                </a:lnTo>
                <a:lnTo>
                  <a:pt x="1986" y="293"/>
                </a:lnTo>
                <a:lnTo>
                  <a:pt x="1987" y="295"/>
                </a:lnTo>
                <a:lnTo>
                  <a:pt x="1987" y="293"/>
                </a:lnTo>
                <a:lnTo>
                  <a:pt x="1988" y="296"/>
                </a:lnTo>
                <a:lnTo>
                  <a:pt x="1988" y="299"/>
                </a:lnTo>
                <a:lnTo>
                  <a:pt x="1989" y="302"/>
                </a:lnTo>
                <a:lnTo>
                  <a:pt x="1989" y="308"/>
                </a:lnTo>
                <a:lnTo>
                  <a:pt x="1990" y="311"/>
                </a:lnTo>
                <a:lnTo>
                  <a:pt x="1990" y="318"/>
                </a:lnTo>
                <a:lnTo>
                  <a:pt x="1991" y="323"/>
                </a:lnTo>
                <a:lnTo>
                  <a:pt x="1991" y="328"/>
                </a:lnTo>
                <a:lnTo>
                  <a:pt x="1992" y="333"/>
                </a:lnTo>
                <a:lnTo>
                  <a:pt x="1992" y="336"/>
                </a:lnTo>
                <a:lnTo>
                  <a:pt x="1993" y="339"/>
                </a:lnTo>
                <a:lnTo>
                  <a:pt x="1993" y="342"/>
                </a:lnTo>
                <a:lnTo>
                  <a:pt x="1994" y="347"/>
                </a:lnTo>
                <a:lnTo>
                  <a:pt x="1994" y="346"/>
                </a:lnTo>
                <a:lnTo>
                  <a:pt x="1995" y="348"/>
                </a:lnTo>
                <a:lnTo>
                  <a:pt x="1995" y="351"/>
                </a:lnTo>
                <a:lnTo>
                  <a:pt x="1996" y="352"/>
                </a:lnTo>
                <a:lnTo>
                  <a:pt x="1996" y="354"/>
                </a:lnTo>
                <a:lnTo>
                  <a:pt x="1997" y="352"/>
                </a:lnTo>
                <a:lnTo>
                  <a:pt x="1997" y="356"/>
                </a:lnTo>
                <a:lnTo>
                  <a:pt x="1998" y="355"/>
                </a:lnTo>
                <a:lnTo>
                  <a:pt x="1999" y="354"/>
                </a:lnTo>
                <a:lnTo>
                  <a:pt x="1999" y="353"/>
                </a:lnTo>
                <a:lnTo>
                  <a:pt x="1999" y="353"/>
                </a:lnTo>
                <a:lnTo>
                  <a:pt x="2000" y="353"/>
                </a:lnTo>
                <a:lnTo>
                  <a:pt x="2001" y="353"/>
                </a:lnTo>
                <a:lnTo>
                  <a:pt x="2001" y="354"/>
                </a:lnTo>
                <a:lnTo>
                  <a:pt x="2002" y="353"/>
                </a:lnTo>
                <a:lnTo>
                  <a:pt x="2002" y="353"/>
                </a:lnTo>
                <a:lnTo>
                  <a:pt x="2003" y="354"/>
                </a:lnTo>
                <a:lnTo>
                  <a:pt x="2003" y="355"/>
                </a:lnTo>
                <a:lnTo>
                  <a:pt x="2004" y="358"/>
                </a:lnTo>
                <a:lnTo>
                  <a:pt x="2004" y="356"/>
                </a:lnTo>
                <a:lnTo>
                  <a:pt x="2005" y="353"/>
                </a:lnTo>
                <a:lnTo>
                  <a:pt x="2005" y="352"/>
                </a:lnTo>
                <a:lnTo>
                  <a:pt x="2006" y="353"/>
                </a:lnTo>
                <a:lnTo>
                  <a:pt x="2006" y="355"/>
                </a:lnTo>
                <a:lnTo>
                  <a:pt x="2007" y="358"/>
                </a:lnTo>
                <a:lnTo>
                  <a:pt x="2007" y="359"/>
                </a:lnTo>
                <a:lnTo>
                  <a:pt x="2008" y="358"/>
                </a:lnTo>
                <a:lnTo>
                  <a:pt x="2008" y="358"/>
                </a:lnTo>
                <a:lnTo>
                  <a:pt x="2009" y="359"/>
                </a:lnTo>
                <a:lnTo>
                  <a:pt x="2009" y="357"/>
                </a:lnTo>
                <a:lnTo>
                  <a:pt x="2010" y="358"/>
                </a:lnTo>
                <a:lnTo>
                  <a:pt x="2010" y="359"/>
                </a:lnTo>
                <a:lnTo>
                  <a:pt x="2011" y="359"/>
                </a:lnTo>
                <a:lnTo>
                  <a:pt x="2011" y="358"/>
                </a:lnTo>
                <a:lnTo>
                  <a:pt x="2012" y="358"/>
                </a:lnTo>
                <a:lnTo>
                  <a:pt x="2012" y="359"/>
                </a:lnTo>
                <a:lnTo>
                  <a:pt x="2013" y="359"/>
                </a:lnTo>
                <a:lnTo>
                  <a:pt x="2013" y="359"/>
                </a:lnTo>
                <a:lnTo>
                  <a:pt x="2014" y="359"/>
                </a:lnTo>
                <a:lnTo>
                  <a:pt x="2014" y="358"/>
                </a:lnTo>
                <a:lnTo>
                  <a:pt x="2015" y="358"/>
                </a:lnTo>
                <a:lnTo>
                  <a:pt x="2015" y="360"/>
                </a:lnTo>
                <a:lnTo>
                  <a:pt x="2016" y="359"/>
                </a:lnTo>
                <a:lnTo>
                  <a:pt x="2016" y="359"/>
                </a:lnTo>
                <a:lnTo>
                  <a:pt x="2017" y="358"/>
                </a:lnTo>
                <a:lnTo>
                  <a:pt x="2017" y="355"/>
                </a:lnTo>
                <a:lnTo>
                  <a:pt x="2018" y="356"/>
                </a:lnTo>
                <a:lnTo>
                  <a:pt x="2018" y="353"/>
                </a:lnTo>
                <a:lnTo>
                  <a:pt x="2019" y="354"/>
                </a:lnTo>
                <a:lnTo>
                  <a:pt x="2020" y="355"/>
                </a:lnTo>
                <a:lnTo>
                  <a:pt x="2020" y="357"/>
                </a:lnTo>
                <a:lnTo>
                  <a:pt x="2021" y="358"/>
                </a:lnTo>
                <a:lnTo>
                  <a:pt x="2021" y="358"/>
                </a:lnTo>
                <a:lnTo>
                  <a:pt x="2021" y="358"/>
                </a:lnTo>
                <a:lnTo>
                  <a:pt x="2022" y="355"/>
                </a:lnTo>
                <a:lnTo>
                  <a:pt x="2023" y="355"/>
                </a:lnTo>
                <a:lnTo>
                  <a:pt x="2023" y="355"/>
                </a:lnTo>
                <a:lnTo>
                  <a:pt x="2024" y="355"/>
                </a:lnTo>
                <a:lnTo>
                  <a:pt x="2024" y="356"/>
                </a:lnTo>
                <a:lnTo>
                  <a:pt x="2025" y="356"/>
                </a:lnTo>
                <a:lnTo>
                  <a:pt x="2025" y="358"/>
                </a:lnTo>
                <a:lnTo>
                  <a:pt x="2026" y="358"/>
                </a:lnTo>
                <a:lnTo>
                  <a:pt x="2026" y="356"/>
                </a:lnTo>
                <a:lnTo>
                  <a:pt x="2027" y="355"/>
                </a:lnTo>
                <a:lnTo>
                  <a:pt x="2027" y="355"/>
                </a:lnTo>
                <a:lnTo>
                  <a:pt x="2028" y="357"/>
                </a:lnTo>
                <a:lnTo>
                  <a:pt x="2028" y="355"/>
                </a:lnTo>
                <a:lnTo>
                  <a:pt x="2029" y="356"/>
                </a:lnTo>
                <a:lnTo>
                  <a:pt x="2029" y="356"/>
                </a:lnTo>
                <a:lnTo>
                  <a:pt x="2030" y="355"/>
                </a:lnTo>
                <a:lnTo>
                  <a:pt x="2030" y="358"/>
                </a:lnTo>
                <a:lnTo>
                  <a:pt x="2031" y="359"/>
                </a:lnTo>
                <a:lnTo>
                  <a:pt x="2031" y="362"/>
                </a:lnTo>
                <a:lnTo>
                  <a:pt x="2032" y="362"/>
                </a:lnTo>
                <a:lnTo>
                  <a:pt x="2032" y="358"/>
                </a:lnTo>
                <a:lnTo>
                  <a:pt x="2033" y="356"/>
                </a:lnTo>
                <a:lnTo>
                  <a:pt x="2033" y="358"/>
                </a:lnTo>
                <a:lnTo>
                  <a:pt x="2034" y="358"/>
                </a:lnTo>
                <a:lnTo>
                  <a:pt x="2034" y="358"/>
                </a:lnTo>
                <a:lnTo>
                  <a:pt x="2035" y="356"/>
                </a:lnTo>
                <a:lnTo>
                  <a:pt x="2035" y="357"/>
                </a:lnTo>
                <a:lnTo>
                  <a:pt x="2036" y="358"/>
                </a:lnTo>
                <a:lnTo>
                  <a:pt x="2036" y="360"/>
                </a:lnTo>
                <a:lnTo>
                  <a:pt x="2037" y="361"/>
                </a:lnTo>
                <a:lnTo>
                  <a:pt x="2037" y="362"/>
                </a:lnTo>
                <a:lnTo>
                  <a:pt x="2038" y="358"/>
                </a:lnTo>
                <a:lnTo>
                  <a:pt x="2038" y="357"/>
                </a:lnTo>
                <a:lnTo>
                  <a:pt x="2039" y="356"/>
                </a:lnTo>
                <a:lnTo>
                  <a:pt x="2039" y="359"/>
                </a:lnTo>
                <a:lnTo>
                  <a:pt x="2040" y="358"/>
                </a:lnTo>
                <a:lnTo>
                  <a:pt x="2040" y="359"/>
                </a:lnTo>
                <a:lnTo>
                  <a:pt x="2041" y="362"/>
                </a:lnTo>
                <a:lnTo>
                  <a:pt x="2042" y="361"/>
                </a:lnTo>
                <a:lnTo>
                  <a:pt x="2042" y="359"/>
                </a:lnTo>
                <a:lnTo>
                  <a:pt x="2042" y="358"/>
                </a:lnTo>
                <a:lnTo>
                  <a:pt x="2043" y="358"/>
                </a:lnTo>
                <a:lnTo>
                  <a:pt x="2044" y="359"/>
                </a:lnTo>
                <a:lnTo>
                  <a:pt x="2044" y="360"/>
                </a:lnTo>
                <a:lnTo>
                  <a:pt x="2045" y="359"/>
                </a:lnTo>
                <a:lnTo>
                  <a:pt x="2045" y="357"/>
                </a:lnTo>
                <a:lnTo>
                  <a:pt x="2046" y="355"/>
                </a:lnTo>
                <a:lnTo>
                  <a:pt x="2046" y="355"/>
                </a:lnTo>
                <a:lnTo>
                  <a:pt x="2047" y="358"/>
                </a:lnTo>
                <a:lnTo>
                  <a:pt x="2047" y="358"/>
                </a:lnTo>
                <a:lnTo>
                  <a:pt x="2048" y="359"/>
                </a:lnTo>
                <a:lnTo>
                  <a:pt x="2048" y="359"/>
                </a:lnTo>
                <a:lnTo>
                  <a:pt x="2049" y="358"/>
                </a:lnTo>
                <a:lnTo>
                  <a:pt x="2049" y="357"/>
                </a:lnTo>
                <a:lnTo>
                  <a:pt x="2050" y="355"/>
                </a:lnTo>
                <a:lnTo>
                  <a:pt x="2050" y="355"/>
                </a:lnTo>
                <a:lnTo>
                  <a:pt x="2051" y="353"/>
                </a:lnTo>
                <a:lnTo>
                  <a:pt x="2051" y="356"/>
                </a:lnTo>
                <a:lnTo>
                  <a:pt x="2052" y="359"/>
                </a:lnTo>
                <a:lnTo>
                  <a:pt x="2052" y="358"/>
                </a:lnTo>
                <a:lnTo>
                  <a:pt x="2053" y="358"/>
                </a:lnTo>
                <a:lnTo>
                  <a:pt x="2053" y="355"/>
                </a:lnTo>
                <a:lnTo>
                  <a:pt x="2054" y="356"/>
                </a:lnTo>
                <a:lnTo>
                  <a:pt x="2054" y="358"/>
                </a:lnTo>
                <a:lnTo>
                  <a:pt x="2055" y="356"/>
                </a:lnTo>
                <a:lnTo>
                  <a:pt x="2055" y="356"/>
                </a:lnTo>
                <a:lnTo>
                  <a:pt x="2056" y="357"/>
                </a:lnTo>
                <a:lnTo>
                  <a:pt x="2056" y="357"/>
                </a:lnTo>
                <a:lnTo>
                  <a:pt x="2057" y="359"/>
                </a:lnTo>
                <a:lnTo>
                  <a:pt x="2057" y="356"/>
                </a:lnTo>
                <a:lnTo>
                  <a:pt x="2058" y="356"/>
                </a:lnTo>
                <a:lnTo>
                  <a:pt x="2058" y="357"/>
                </a:lnTo>
                <a:lnTo>
                  <a:pt x="2059" y="359"/>
                </a:lnTo>
                <a:lnTo>
                  <a:pt x="2059" y="359"/>
                </a:lnTo>
                <a:lnTo>
                  <a:pt x="2060" y="357"/>
                </a:lnTo>
                <a:lnTo>
                  <a:pt x="2060" y="355"/>
                </a:lnTo>
                <a:lnTo>
                  <a:pt x="2061" y="356"/>
                </a:lnTo>
                <a:lnTo>
                  <a:pt x="2061" y="353"/>
                </a:lnTo>
                <a:lnTo>
                  <a:pt x="2062" y="353"/>
                </a:lnTo>
                <a:lnTo>
                  <a:pt x="2063" y="353"/>
                </a:lnTo>
                <a:lnTo>
                  <a:pt x="2063" y="353"/>
                </a:lnTo>
                <a:lnTo>
                  <a:pt x="2064" y="354"/>
                </a:lnTo>
                <a:lnTo>
                  <a:pt x="2064" y="350"/>
                </a:lnTo>
                <a:lnTo>
                  <a:pt x="2064" y="349"/>
                </a:lnTo>
                <a:lnTo>
                  <a:pt x="2065" y="348"/>
                </a:lnTo>
                <a:lnTo>
                  <a:pt x="2066" y="347"/>
                </a:lnTo>
                <a:lnTo>
                  <a:pt x="2066" y="348"/>
                </a:lnTo>
                <a:lnTo>
                  <a:pt x="2067" y="347"/>
                </a:lnTo>
                <a:lnTo>
                  <a:pt x="2067" y="345"/>
                </a:lnTo>
                <a:lnTo>
                  <a:pt x="2068" y="341"/>
                </a:lnTo>
                <a:lnTo>
                  <a:pt x="2068" y="341"/>
                </a:lnTo>
                <a:lnTo>
                  <a:pt x="2069" y="342"/>
                </a:lnTo>
                <a:lnTo>
                  <a:pt x="2069" y="347"/>
                </a:lnTo>
                <a:lnTo>
                  <a:pt x="2070" y="345"/>
                </a:lnTo>
                <a:lnTo>
                  <a:pt x="2070" y="345"/>
                </a:lnTo>
                <a:lnTo>
                  <a:pt x="2071" y="346"/>
                </a:lnTo>
                <a:lnTo>
                  <a:pt x="2071" y="347"/>
                </a:lnTo>
                <a:lnTo>
                  <a:pt x="2072" y="350"/>
                </a:lnTo>
                <a:lnTo>
                  <a:pt x="2072" y="351"/>
                </a:lnTo>
                <a:lnTo>
                  <a:pt x="2073" y="352"/>
                </a:lnTo>
                <a:lnTo>
                  <a:pt x="2073" y="353"/>
                </a:lnTo>
                <a:lnTo>
                  <a:pt x="2074" y="355"/>
                </a:lnTo>
                <a:lnTo>
                  <a:pt x="2074" y="356"/>
                </a:lnTo>
                <a:lnTo>
                  <a:pt x="2075" y="357"/>
                </a:lnTo>
                <a:lnTo>
                  <a:pt x="2075" y="357"/>
                </a:lnTo>
                <a:lnTo>
                  <a:pt x="2076" y="356"/>
                </a:lnTo>
                <a:lnTo>
                  <a:pt x="2076" y="358"/>
                </a:lnTo>
                <a:lnTo>
                  <a:pt x="2077" y="358"/>
                </a:lnTo>
                <a:lnTo>
                  <a:pt x="2077" y="358"/>
                </a:lnTo>
                <a:lnTo>
                  <a:pt x="2078" y="354"/>
                </a:lnTo>
                <a:lnTo>
                  <a:pt x="2078" y="353"/>
                </a:lnTo>
                <a:lnTo>
                  <a:pt x="2079" y="352"/>
                </a:lnTo>
                <a:lnTo>
                  <a:pt x="2079" y="353"/>
                </a:lnTo>
                <a:lnTo>
                  <a:pt x="2080" y="353"/>
                </a:lnTo>
                <a:lnTo>
                  <a:pt x="2080" y="353"/>
                </a:lnTo>
                <a:lnTo>
                  <a:pt x="2081" y="351"/>
                </a:lnTo>
                <a:lnTo>
                  <a:pt x="2081" y="353"/>
                </a:lnTo>
                <a:lnTo>
                  <a:pt x="2082" y="358"/>
                </a:lnTo>
                <a:lnTo>
                  <a:pt x="2082" y="362"/>
                </a:lnTo>
                <a:lnTo>
                  <a:pt x="2083" y="351"/>
                </a:lnTo>
                <a:lnTo>
                  <a:pt x="2083" y="322"/>
                </a:lnTo>
                <a:lnTo>
                  <a:pt x="2084" y="265"/>
                </a:lnTo>
                <a:lnTo>
                  <a:pt x="2085" y="185"/>
                </a:lnTo>
                <a:lnTo>
                  <a:pt x="2085" y="103"/>
                </a:lnTo>
                <a:lnTo>
                  <a:pt x="2085" y="40"/>
                </a:lnTo>
                <a:lnTo>
                  <a:pt x="2086" y="14"/>
                </a:lnTo>
                <a:lnTo>
                  <a:pt x="2087" y="36"/>
                </a:lnTo>
                <a:lnTo>
                  <a:pt x="2087" y="92"/>
                </a:lnTo>
                <a:lnTo>
                  <a:pt x="2088" y="171"/>
                </a:lnTo>
                <a:lnTo>
                  <a:pt x="2088" y="247"/>
                </a:lnTo>
                <a:lnTo>
                  <a:pt x="2089" y="310"/>
                </a:lnTo>
                <a:lnTo>
                  <a:pt x="2089" y="341"/>
                </a:lnTo>
                <a:lnTo>
                  <a:pt x="2090" y="346"/>
                </a:lnTo>
                <a:lnTo>
                  <a:pt x="2090" y="345"/>
                </a:lnTo>
                <a:lnTo>
                  <a:pt x="2091" y="345"/>
                </a:lnTo>
                <a:lnTo>
                  <a:pt x="2091" y="346"/>
                </a:lnTo>
                <a:lnTo>
                  <a:pt x="2092" y="349"/>
                </a:lnTo>
                <a:lnTo>
                  <a:pt x="2092" y="352"/>
                </a:lnTo>
                <a:lnTo>
                  <a:pt x="2093" y="354"/>
                </a:lnTo>
                <a:lnTo>
                  <a:pt x="2093" y="354"/>
                </a:lnTo>
                <a:lnTo>
                  <a:pt x="2094" y="355"/>
                </a:lnTo>
                <a:lnTo>
                  <a:pt x="2094" y="354"/>
                </a:lnTo>
                <a:lnTo>
                  <a:pt x="2095" y="355"/>
                </a:lnTo>
                <a:lnTo>
                  <a:pt x="2095" y="355"/>
                </a:lnTo>
                <a:lnTo>
                  <a:pt x="2096" y="356"/>
                </a:lnTo>
                <a:lnTo>
                  <a:pt x="2096" y="354"/>
                </a:lnTo>
                <a:lnTo>
                  <a:pt x="2097" y="353"/>
                </a:lnTo>
                <a:lnTo>
                  <a:pt x="2097" y="353"/>
                </a:lnTo>
                <a:lnTo>
                  <a:pt x="2098" y="354"/>
                </a:lnTo>
                <a:lnTo>
                  <a:pt x="2098" y="355"/>
                </a:lnTo>
                <a:lnTo>
                  <a:pt x="2099" y="359"/>
                </a:lnTo>
                <a:lnTo>
                  <a:pt x="2099" y="355"/>
                </a:lnTo>
                <a:lnTo>
                  <a:pt x="2100" y="353"/>
                </a:lnTo>
                <a:lnTo>
                  <a:pt x="2100" y="350"/>
                </a:lnTo>
                <a:lnTo>
                  <a:pt x="2101" y="351"/>
                </a:lnTo>
                <a:lnTo>
                  <a:pt x="2101" y="352"/>
                </a:lnTo>
                <a:lnTo>
                  <a:pt x="2102" y="353"/>
                </a:lnTo>
                <a:lnTo>
                  <a:pt x="2102" y="352"/>
                </a:lnTo>
                <a:lnTo>
                  <a:pt x="2103" y="349"/>
                </a:lnTo>
                <a:lnTo>
                  <a:pt x="2103" y="349"/>
                </a:lnTo>
                <a:lnTo>
                  <a:pt x="2104" y="349"/>
                </a:lnTo>
                <a:lnTo>
                  <a:pt x="2104" y="349"/>
                </a:lnTo>
                <a:lnTo>
                  <a:pt x="2105" y="348"/>
                </a:lnTo>
                <a:lnTo>
                  <a:pt x="2106" y="347"/>
                </a:lnTo>
                <a:lnTo>
                  <a:pt x="2106" y="348"/>
                </a:lnTo>
                <a:lnTo>
                  <a:pt x="2107" y="349"/>
                </a:lnTo>
                <a:lnTo>
                  <a:pt x="2107" y="345"/>
                </a:lnTo>
                <a:lnTo>
                  <a:pt x="2107" y="342"/>
                </a:lnTo>
                <a:lnTo>
                  <a:pt x="2108" y="341"/>
                </a:lnTo>
                <a:lnTo>
                  <a:pt x="2109" y="339"/>
                </a:lnTo>
                <a:lnTo>
                  <a:pt x="2109" y="334"/>
                </a:lnTo>
                <a:lnTo>
                  <a:pt x="2110" y="336"/>
                </a:lnTo>
                <a:lnTo>
                  <a:pt x="2110" y="333"/>
                </a:lnTo>
                <a:lnTo>
                  <a:pt x="2111" y="328"/>
                </a:lnTo>
                <a:lnTo>
                  <a:pt x="2111" y="327"/>
                </a:lnTo>
                <a:lnTo>
                  <a:pt x="2112" y="324"/>
                </a:lnTo>
                <a:lnTo>
                  <a:pt x="2112" y="321"/>
                </a:lnTo>
                <a:lnTo>
                  <a:pt x="2113" y="315"/>
                </a:lnTo>
                <a:lnTo>
                  <a:pt x="2113" y="310"/>
                </a:lnTo>
                <a:lnTo>
                  <a:pt x="2114" y="308"/>
                </a:lnTo>
                <a:lnTo>
                  <a:pt x="2114" y="305"/>
                </a:lnTo>
                <a:lnTo>
                  <a:pt x="2115" y="302"/>
                </a:lnTo>
                <a:lnTo>
                  <a:pt x="2115" y="299"/>
                </a:lnTo>
                <a:lnTo>
                  <a:pt x="2116" y="296"/>
                </a:lnTo>
                <a:lnTo>
                  <a:pt x="2116" y="291"/>
                </a:lnTo>
                <a:lnTo>
                  <a:pt x="2117" y="290"/>
                </a:lnTo>
                <a:lnTo>
                  <a:pt x="2117" y="288"/>
                </a:lnTo>
                <a:lnTo>
                  <a:pt x="2118" y="284"/>
                </a:lnTo>
                <a:lnTo>
                  <a:pt x="2118" y="283"/>
                </a:lnTo>
                <a:lnTo>
                  <a:pt x="2119" y="285"/>
                </a:lnTo>
                <a:lnTo>
                  <a:pt x="2119" y="288"/>
                </a:lnTo>
                <a:lnTo>
                  <a:pt x="2120" y="292"/>
                </a:lnTo>
                <a:lnTo>
                  <a:pt x="2120" y="299"/>
                </a:lnTo>
                <a:lnTo>
                  <a:pt x="2121" y="304"/>
                </a:lnTo>
                <a:lnTo>
                  <a:pt x="2121" y="308"/>
                </a:lnTo>
                <a:lnTo>
                  <a:pt x="2122" y="314"/>
                </a:lnTo>
                <a:lnTo>
                  <a:pt x="2122" y="320"/>
                </a:lnTo>
                <a:lnTo>
                  <a:pt x="2123" y="324"/>
                </a:lnTo>
                <a:lnTo>
                  <a:pt x="2123" y="328"/>
                </a:lnTo>
                <a:lnTo>
                  <a:pt x="2124" y="330"/>
                </a:lnTo>
                <a:lnTo>
                  <a:pt x="2124" y="337"/>
                </a:lnTo>
                <a:lnTo>
                  <a:pt x="2125" y="340"/>
                </a:lnTo>
                <a:lnTo>
                  <a:pt x="2125" y="342"/>
                </a:lnTo>
                <a:lnTo>
                  <a:pt x="2126" y="343"/>
                </a:lnTo>
                <a:lnTo>
                  <a:pt x="2126" y="347"/>
                </a:lnTo>
                <a:lnTo>
                  <a:pt x="2127" y="348"/>
                </a:lnTo>
                <a:lnTo>
                  <a:pt x="2128" y="352"/>
                </a:lnTo>
                <a:lnTo>
                  <a:pt x="2128" y="352"/>
                </a:lnTo>
                <a:lnTo>
                  <a:pt x="2128" y="347"/>
                </a:lnTo>
                <a:lnTo>
                  <a:pt x="2129" y="349"/>
                </a:lnTo>
                <a:lnTo>
                  <a:pt x="2130" y="352"/>
                </a:lnTo>
                <a:lnTo>
                  <a:pt x="2130" y="355"/>
                </a:lnTo>
                <a:lnTo>
                  <a:pt x="2131" y="359"/>
                </a:lnTo>
                <a:lnTo>
                  <a:pt x="2131" y="353"/>
                </a:lnTo>
                <a:lnTo>
                  <a:pt x="2132" y="351"/>
                </a:lnTo>
                <a:lnTo>
                  <a:pt x="2132" y="351"/>
                </a:lnTo>
                <a:lnTo>
                  <a:pt x="2133" y="352"/>
                </a:lnTo>
                <a:lnTo>
                  <a:pt x="2133" y="352"/>
                </a:lnTo>
                <a:lnTo>
                  <a:pt x="2134" y="352"/>
                </a:lnTo>
                <a:lnTo>
                  <a:pt x="2134" y="352"/>
                </a:lnTo>
                <a:lnTo>
                  <a:pt x="2135" y="353"/>
                </a:lnTo>
                <a:lnTo>
                  <a:pt x="2135" y="352"/>
                </a:lnTo>
                <a:lnTo>
                  <a:pt x="2136" y="353"/>
                </a:lnTo>
                <a:lnTo>
                  <a:pt x="2136" y="355"/>
                </a:lnTo>
                <a:lnTo>
                  <a:pt x="2137" y="355"/>
                </a:lnTo>
                <a:lnTo>
                  <a:pt x="2137" y="353"/>
                </a:lnTo>
                <a:lnTo>
                  <a:pt x="2138" y="354"/>
                </a:lnTo>
                <a:lnTo>
                  <a:pt x="2138" y="355"/>
                </a:lnTo>
                <a:lnTo>
                  <a:pt x="2139" y="357"/>
                </a:lnTo>
                <a:lnTo>
                  <a:pt x="2139" y="358"/>
                </a:lnTo>
                <a:lnTo>
                  <a:pt x="2140" y="359"/>
                </a:lnTo>
                <a:lnTo>
                  <a:pt x="2140" y="359"/>
                </a:lnTo>
                <a:lnTo>
                  <a:pt x="2141" y="358"/>
                </a:lnTo>
                <a:lnTo>
                  <a:pt x="2141" y="358"/>
                </a:lnTo>
                <a:lnTo>
                  <a:pt x="2142" y="359"/>
                </a:lnTo>
                <a:lnTo>
                  <a:pt x="2142" y="359"/>
                </a:lnTo>
                <a:lnTo>
                  <a:pt x="2143" y="359"/>
                </a:lnTo>
                <a:lnTo>
                  <a:pt x="2143" y="356"/>
                </a:lnTo>
                <a:lnTo>
                  <a:pt x="2144" y="358"/>
                </a:lnTo>
                <a:lnTo>
                  <a:pt x="2144" y="359"/>
                </a:lnTo>
                <a:lnTo>
                  <a:pt x="2145" y="359"/>
                </a:lnTo>
                <a:lnTo>
                  <a:pt x="2145" y="359"/>
                </a:lnTo>
                <a:lnTo>
                  <a:pt x="2146" y="359"/>
                </a:lnTo>
                <a:lnTo>
                  <a:pt x="2146" y="355"/>
                </a:lnTo>
                <a:lnTo>
                  <a:pt x="2147" y="355"/>
                </a:lnTo>
                <a:lnTo>
                  <a:pt x="2147" y="356"/>
                </a:lnTo>
                <a:lnTo>
                  <a:pt x="2148" y="356"/>
                </a:lnTo>
                <a:lnTo>
                  <a:pt x="2149" y="355"/>
                </a:lnTo>
                <a:lnTo>
                  <a:pt x="2149" y="354"/>
                </a:lnTo>
                <a:lnTo>
                  <a:pt x="2150" y="355"/>
                </a:lnTo>
                <a:lnTo>
                  <a:pt x="2150" y="353"/>
                </a:lnTo>
                <a:lnTo>
                  <a:pt x="2150" y="352"/>
                </a:lnTo>
                <a:lnTo>
                  <a:pt x="2151" y="351"/>
                </a:lnTo>
                <a:lnTo>
                  <a:pt x="2152" y="353"/>
                </a:lnTo>
                <a:lnTo>
                  <a:pt x="2152" y="357"/>
                </a:lnTo>
                <a:lnTo>
                  <a:pt x="2153" y="355"/>
                </a:lnTo>
                <a:lnTo>
                  <a:pt x="2153" y="355"/>
                </a:lnTo>
                <a:lnTo>
                  <a:pt x="2154" y="352"/>
                </a:lnTo>
                <a:lnTo>
                  <a:pt x="2154" y="352"/>
                </a:lnTo>
                <a:lnTo>
                  <a:pt x="2155" y="353"/>
                </a:lnTo>
                <a:lnTo>
                  <a:pt x="2155" y="353"/>
                </a:lnTo>
                <a:lnTo>
                  <a:pt x="2156" y="353"/>
                </a:lnTo>
                <a:lnTo>
                  <a:pt x="2156" y="352"/>
                </a:lnTo>
                <a:lnTo>
                  <a:pt x="2157" y="353"/>
                </a:lnTo>
                <a:lnTo>
                  <a:pt x="2157" y="355"/>
                </a:lnTo>
                <a:lnTo>
                  <a:pt x="2158" y="354"/>
                </a:lnTo>
                <a:lnTo>
                  <a:pt x="2158" y="355"/>
                </a:lnTo>
                <a:lnTo>
                  <a:pt x="2159" y="355"/>
                </a:lnTo>
                <a:lnTo>
                  <a:pt x="2159" y="356"/>
                </a:lnTo>
                <a:lnTo>
                  <a:pt x="2160" y="355"/>
                </a:lnTo>
                <a:lnTo>
                  <a:pt x="2160" y="352"/>
                </a:lnTo>
                <a:lnTo>
                  <a:pt x="2161" y="351"/>
                </a:lnTo>
                <a:lnTo>
                  <a:pt x="2161" y="351"/>
                </a:lnTo>
                <a:lnTo>
                  <a:pt x="2162" y="353"/>
                </a:lnTo>
                <a:lnTo>
                  <a:pt x="2162" y="354"/>
                </a:lnTo>
                <a:lnTo>
                  <a:pt x="2163" y="355"/>
                </a:lnTo>
                <a:lnTo>
                  <a:pt x="2163" y="357"/>
                </a:lnTo>
                <a:lnTo>
                  <a:pt x="2164" y="356"/>
                </a:lnTo>
                <a:lnTo>
                  <a:pt x="2164" y="352"/>
                </a:lnTo>
                <a:lnTo>
                  <a:pt x="2165" y="352"/>
                </a:lnTo>
                <a:lnTo>
                  <a:pt x="2165" y="351"/>
                </a:lnTo>
                <a:lnTo>
                  <a:pt x="2166" y="347"/>
                </a:lnTo>
                <a:lnTo>
                  <a:pt x="2166" y="337"/>
                </a:lnTo>
                <a:lnTo>
                  <a:pt x="2167" y="326"/>
                </a:lnTo>
                <a:lnTo>
                  <a:pt x="2167" y="314"/>
                </a:lnTo>
                <a:lnTo>
                  <a:pt x="2168" y="299"/>
                </a:lnTo>
                <a:lnTo>
                  <a:pt x="2168" y="279"/>
                </a:lnTo>
                <a:lnTo>
                  <a:pt x="2169" y="256"/>
                </a:lnTo>
                <a:lnTo>
                  <a:pt x="2169" y="233"/>
                </a:lnTo>
                <a:lnTo>
                  <a:pt x="2170" y="212"/>
                </a:lnTo>
                <a:lnTo>
                  <a:pt x="2171" y="192"/>
                </a:lnTo>
                <a:lnTo>
                  <a:pt x="2171" y="172"/>
                </a:lnTo>
                <a:lnTo>
                  <a:pt x="2171" y="155"/>
                </a:lnTo>
                <a:lnTo>
                  <a:pt x="2172" y="161"/>
                </a:lnTo>
                <a:lnTo>
                  <a:pt x="2173" y="192"/>
                </a:lnTo>
                <a:lnTo>
                  <a:pt x="2173" y="261"/>
                </a:lnTo>
                <a:lnTo>
                  <a:pt x="2174" y="364"/>
                </a:lnTo>
                <a:lnTo>
                  <a:pt x="2174" y="451"/>
                </a:lnTo>
                <a:lnTo>
                  <a:pt x="2175" y="500"/>
                </a:lnTo>
                <a:lnTo>
                  <a:pt x="2175" y="511"/>
                </a:lnTo>
                <a:lnTo>
                  <a:pt x="2176" y="497"/>
                </a:lnTo>
                <a:lnTo>
                  <a:pt x="2176" y="476"/>
                </a:lnTo>
                <a:lnTo>
                  <a:pt x="2177" y="457"/>
                </a:lnTo>
                <a:lnTo>
                  <a:pt x="2177" y="444"/>
                </a:lnTo>
                <a:lnTo>
                  <a:pt x="2178" y="435"/>
                </a:lnTo>
                <a:lnTo>
                  <a:pt x="2178" y="425"/>
                </a:lnTo>
                <a:lnTo>
                  <a:pt x="2179" y="413"/>
                </a:lnTo>
                <a:lnTo>
                  <a:pt x="2179" y="403"/>
                </a:lnTo>
                <a:lnTo>
                  <a:pt x="2180" y="397"/>
                </a:lnTo>
                <a:lnTo>
                  <a:pt x="2180" y="394"/>
                </a:lnTo>
                <a:lnTo>
                  <a:pt x="2181" y="389"/>
                </a:lnTo>
                <a:lnTo>
                  <a:pt x="2181" y="384"/>
                </a:lnTo>
                <a:lnTo>
                  <a:pt x="2182" y="375"/>
                </a:lnTo>
                <a:lnTo>
                  <a:pt x="2182" y="368"/>
                </a:lnTo>
                <a:lnTo>
                  <a:pt x="2183" y="359"/>
                </a:lnTo>
                <a:lnTo>
                  <a:pt x="2183" y="353"/>
                </a:lnTo>
                <a:lnTo>
                  <a:pt x="2184" y="352"/>
                </a:lnTo>
                <a:lnTo>
                  <a:pt x="2184" y="352"/>
                </a:lnTo>
                <a:lnTo>
                  <a:pt x="2185" y="352"/>
                </a:lnTo>
                <a:lnTo>
                  <a:pt x="2185" y="349"/>
                </a:lnTo>
                <a:lnTo>
                  <a:pt x="2186" y="346"/>
                </a:lnTo>
                <a:lnTo>
                  <a:pt x="2186" y="343"/>
                </a:lnTo>
                <a:lnTo>
                  <a:pt x="2187" y="341"/>
                </a:lnTo>
                <a:lnTo>
                  <a:pt x="2187" y="339"/>
                </a:lnTo>
                <a:lnTo>
                  <a:pt x="2188" y="337"/>
                </a:lnTo>
                <a:lnTo>
                  <a:pt x="2188" y="334"/>
                </a:lnTo>
                <a:lnTo>
                  <a:pt x="2189" y="330"/>
                </a:lnTo>
                <a:lnTo>
                  <a:pt x="2189" y="327"/>
                </a:lnTo>
                <a:lnTo>
                  <a:pt x="2190" y="326"/>
                </a:lnTo>
                <a:lnTo>
                  <a:pt x="2190" y="323"/>
                </a:lnTo>
                <a:lnTo>
                  <a:pt x="2191" y="321"/>
                </a:lnTo>
                <a:lnTo>
                  <a:pt x="2192" y="321"/>
                </a:lnTo>
                <a:lnTo>
                  <a:pt x="2192" y="316"/>
                </a:lnTo>
                <a:lnTo>
                  <a:pt x="2193" y="312"/>
                </a:lnTo>
                <a:lnTo>
                  <a:pt x="2193" y="308"/>
                </a:lnTo>
                <a:lnTo>
                  <a:pt x="2193" y="302"/>
                </a:lnTo>
                <a:lnTo>
                  <a:pt x="2194" y="297"/>
                </a:lnTo>
                <a:lnTo>
                  <a:pt x="2195" y="293"/>
                </a:lnTo>
                <a:lnTo>
                  <a:pt x="2195" y="287"/>
                </a:lnTo>
                <a:lnTo>
                  <a:pt x="2196" y="284"/>
                </a:lnTo>
                <a:lnTo>
                  <a:pt x="2196" y="277"/>
                </a:lnTo>
                <a:lnTo>
                  <a:pt x="2197" y="271"/>
                </a:lnTo>
                <a:lnTo>
                  <a:pt x="2197" y="263"/>
                </a:lnTo>
                <a:lnTo>
                  <a:pt x="2198" y="254"/>
                </a:lnTo>
                <a:lnTo>
                  <a:pt x="2198" y="250"/>
                </a:lnTo>
                <a:lnTo>
                  <a:pt x="2199" y="243"/>
                </a:lnTo>
                <a:lnTo>
                  <a:pt x="2199" y="239"/>
                </a:lnTo>
                <a:lnTo>
                  <a:pt x="2200" y="235"/>
                </a:lnTo>
                <a:lnTo>
                  <a:pt x="2200" y="229"/>
                </a:lnTo>
                <a:lnTo>
                  <a:pt x="2201" y="224"/>
                </a:lnTo>
                <a:lnTo>
                  <a:pt x="2201" y="221"/>
                </a:lnTo>
                <a:lnTo>
                  <a:pt x="2202" y="216"/>
                </a:lnTo>
                <a:lnTo>
                  <a:pt x="2202" y="215"/>
                </a:lnTo>
                <a:lnTo>
                  <a:pt x="2203" y="215"/>
                </a:lnTo>
                <a:lnTo>
                  <a:pt x="2203" y="215"/>
                </a:lnTo>
                <a:lnTo>
                  <a:pt x="2204" y="218"/>
                </a:lnTo>
                <a:lnTo>
                  <a:pt x="2204" y="218"/>
                </a:lnTo>
                <a:lnTo>
                  <a:pt x="2205" y="222"/>
                </a:lnTo>
                <a:lnTo>
                  <a:pt x="2205" y="228"/>
                </a:lnTo>
                <a:lnTo>
                  <a:pt x="2206" y="238"/>
                </a:lnTo>
                <a:lnTo>
                  <a:pt x="2206" y="246"/>
                </a:lnTo>
                <a:lnTo>
                  <a:pt x="2207" y="254"/>
                </a:lnTo>
                <a:lnTo>
                  <a:pt x="2207" y="265"/>
                </a:lnTo>
                <a:lnTo>
                  <a:pt x="2208" y="276"/>
                </a:lnTo>
                <a:lnTo>
                  <a:pt x="2208" y="284"/>
                </a:lnTo>
                <a:lnTo>
                  <a:pt x="2209" y="290"/>
                </a:lnTo>
                <a:lnTo>
                  <a:pt x="2209" y="298"/>
                </a:lnTo>
                <a:lnTo>
                  <a:pt x="2210" y="308"/>
                </a:lnTo>
                <a:lnTo>
                  <a:pt x="2210" y="316"/>
                </a:lnTo>
                <a:lnTo>
                  <a:pt x="2211" y="321"/>
                </a:lnTo>
                <a:lnTo>
                  <a:pt x="2211" y="325"/>
                </a:lnTo>
                <a:lnTo>
                  <a:pt x="2212" y="328"/>
                </a:lnTo>
                <a:lnTo>
                  <a:pt x="2212" y="334"/>
                </a:lnTo>
                <a:lnTo>
                  <a:pt x="2213" y="339"/>
                </a:lnTo>
                <a:lnTo>
                  <a:pt x="2214" y="342"/>
                </a:lnTo>
                <a:lnTo>
                  <a:pt x="2214" y="342"/>
                </a:lnTo>
                <a:lnTo>
                  <a:pt x="2214" y="343"/>
                </a:lnTo>
                <a:lnTo>
                  <a:pt x="2215" y="343"/>
                </a:lnTo>
                <a:lnTo>
                  <a:pt x="2216" y="342"/>
                </a:lnTo>
                <a:lnTo>
                  <a:pt x="2216" y="346"/>
                </a:lnTo>
                <a:lnTo>
                  <a:pt x="2217" y="347"/>
                </a:lnTo>
                <a:lnTo>
                  <a:pt x="2217" y="347"/>
                </a:lnTo>
                <a:lnTo>
                  <a:pt x="2218" y="350"/>
                </a:lnTo>
                <a:lnTo>
                  <a:pt x="2218" y="350"/>
                </a:lnTo>
                <a:lnTo>
                  <a:pt x="2219" y="349"/>
                </a:lnTo>
                <a:lnTo>
                  <a:pt x="2219" y="350"/>
                </a:lnTo>
                <a:lnTo>
                  <a:pt x="2220" y="347"/>
                </a:lnTo>
                <a:lnTo>
                  <a:pt x="2220" y="350"/>
                </a:lnTo>
                <a:lnTo>
                  <a:pt x="2221" y="351"/>
                </a:lnTo>
                <a:lnTo>
                  <a:pt x="2221" y="352"/>
                </a:lnTo>
                <a:lnTo>
                  <a:pt x="2222" y="354"/>
                </a:lnTo>
                <a:lnTo>
                  <a:pt x="2222" y="352"/>
                </a:lnTo>
                <a:lnTo>
                  <a:pt x="2223" y="351"/>
                </a:lnTo>
                <a:lnTo>
                  <a:pt x="2223" y="349"/>
                </a:lnTo>
                <a:lnTo>
                  <a:pt x="2224" y="350"/>
                </a:lnTo>
                <a:lnTo>
                  <a:pt x="2224" y="350"/>
                </a:lnTo>
                <a:lnTo>
                  <a:pt x="2225" y="351"/>
                </a:lnTo>
                <a:lnTo>
                  <a:pt x="2225" y="350"/>
                </a:lnTo>
                <a:lnTo>
                  <a:pt x="2226" y="349"/>
                </a:lnTo>
                <a:lnTo>
                  <a:pt x="2226" y="349"/>
                </a:lnTo>
                <a:lnTo>
                  <a:pt x="2227" y="349"/>
                </a:lnTo>
                <a:lnTo>
                  <a:pt x="2227" y="350"/>
                </a:lnTo>
                <a:lnTo>
                  <a:pt x="2228" y="350"/>
                </a:lnTo>
                <a:lnTo>
                  <a:pt x="2228" y="349"/>
                </a:lnTo>
                <a:lnTo>
                  <a:pt x="2229" y="348"/>
                </a:lnTo>
                <a:lnTo>
                  <a:pt x="2229" y="348"/>
                </a:lnTo>
                <a:lnTo>
                  <a:pt x="2230" y="349"/>
                </a:lnTo>
                <a:lnTo>
                  <a:pt x="2230" y="351"/>
                </a:lnTo>
                <a:lnTo>
                  <a:pt x="2231" y="351"/>
                </a:lnTo>
                <a:lnTo>
                  <a:pt x="2231" y="348"/>
                </a:lnTo>
                <a:lnTo>
                  <a:pt x="2232" y="348"/>
                </a:lnTo>
                <a:lnTo>
                  <a:pt x="2232" y="350"/>
                </a:lnTo>
                <a:lnTo>
                  <a:pt x="2233" y="352"/>
                </a:lnTo>
                <a:lnTo>
                  <a:pt x="2233" y="351"/>
                </a:lnTo>
                <a:lnTo>
                  <a:pt x="2234" y="349"/>
                </a:lnTo>
                <a:lnTo>
                  <a:pt x="2235" y="347"/>
                </a:lnTo>
                <a:lnTo>
                  <a:pt x="2235" y="349"/>
                </a:lnTo>
                <a:lnTo>
                  <a:pt x="2236" y="353"/>
                </a:lnTo>
                <a:lnTo>
                  <a:pt x="2236" y="355"/>
                </a:lnTo>
                <a:lnTo>
                  <a:pt x="2236" y="356"/>
                </a:lnTo>
                <a:lnTo>
                  <a:pt x="2237" y="353"/>
                </a:lnTo>
                <a:lnTo>
                  <a:pt x="2238" y="352"/>
                </a:lnTo>
                <a:lnTo>
                  <a:pt x="2238" y="352"/>
                </a:lnTo>
                <a:lnTo>
                  <a:pt x="2239" y="352"/>
                </a:lnTo>
                <a:lnTo>
                  <a:pt x="2239" y="353"/>
                </a:lnTo>
                <a:lnTo>
                  <a:pt x="2240" y="352"/>
                </a:lnTo>
                <a:lnTo>
                  <a:pt x="2240" y="355"/>
                </a:lnTo>
                <a:lnTo>
                  <a:pt x="2241" y="361"/>
                </a:lnTo>
                <a:lnTo>
                  <a:pt x="2241" y="358"/>
                </a:lnTo>
                <a:lnTo>
                  <a:pt x="2242" y="357"/>
                </a:lnTo>
                <a:lnTo>
                  <a:pt x="2242" y="358"/>
                </a:lnTo>
                <a:lnTo>
                  <a:pt x="2243" y="358"/>
                </a:lnTo>
                <a:lnTo>
                  <a:pt x="2243" y="360"/>
                </a:lnTo>
                <a:lnTo>
                  <a:pt x="2244" y="358"/>
                </a:lnTo>
                <a:lnTo>
                  <a:pt x="2244" y="358"/>
                </a:lnTo>
                <a:lnTo>
                  <a:pt x="2245" y="358"/>
                </a:lnTo>
                <a:lnTo>
                  <a:pt x="2245" y="360"/>
                </a:lnTo>
                <a:lnTo>
                  <a:pt x="2246" y="361"/>
                </a:lnTo>
                <a:lnTo>
                  <a:pt x="2246" y="359"/>
                </a:lnTo>
                <a:lnTo>
                  <a:pt x="2247" y="359"/>
                </a:lnTo>
                <a:lnTo>
                  <a:pt x="2247" y="359"/>
                </a:lnTo>
                <a:lnTo>
                  <a:pt x="2248" y="359"/>
                </a:lnTo>
                <a:lnTo>
                  <a:pt x="2248" y="361"/>
                </a:lnTo>
                <a:lnTo>
                  <a:pt x="2249" y="361"/>
                </a:lnTo>
                <a:lnTo>
                  <a:pt x="2249" y="360"/>
                </a:lnTo>
                <a:lnTo>
                  <a:pt x="2250" y="359"/>
                </a:lnTo>
                <a:lnTo>
                  <a:pt x="2250" y="360"/>
                </a:lnTo>
                <a:lnTo>
                  <a:pt x="2251" y="362"/>
                </a:lnTo>
                <a:lnTo>
                  <a:pt x="2251" y="365"/>
                </a:lnTo>
                <a:lnTo>
                  <a:pt x="2252" y="362"/>
                </a:lnTo>
                <a:lnTo>
                  <a:pt x="2252" y="359"/>
                </a:lnTo>
                <a:lnTo>
                  <a:pt x="2253" y="359"/>
                </a:lnTo>
                <a:lnTo>
                  <a:pt x="2253" y="359"/>
                </a:lnTo>
                <a:lnTo>
                  <a:pt x="2254" y="361"/>
                </a:lnTo>
                <a:lnTo>
                  <a:pt x="2254" y="362"/>
                </a:lnTo>
                <a:lnTo>
                  <a:pt x="2255" y="362"/>
                </a:lnTo>
                <a:lnTo>
                  <a:pt x="2255" y="362"/>
                </a:lnTo>
                <a:lnTo>
                  <a:pt x="2256" y="365"/>
                </a:lnTo>
                <a:lnTo>
                  <a:pt x="2257" y="365"/>
                </a:lnTo>
                <a:lnTo>
                  <a:pt x="2257" y="363"/>
                </a:lnTo>
                <a:lnTo>
                  <a:pt x="2257" y="361"/>
                </a:lnTo>
                <a:lnTo>
                  <a:pt x="2258" y="360"/>
                </a:lnTo>
                <a:lnTo>
                  <a:pt x="2259" y="362"/>
                </a:lnTo>
                <a:lnTo>
                  <a:pt x="2259" y="364"/>
                </a:lnTo>
                <a:lnTo>
                  <a:pt x="2260" y="362"/>
                </a:lnTo>
                <a:lnTo>
                  <a:pt x="2260" y="362"/>
                </a:lnTo>
                <a:lnTo>
                  <a:pt x="2261" y="362"/>
                </a:lnTo>
                <a:lnTo>
                  <a:pt x="2261" y="362"/>
                </a:lnTo>
                <a:lnTo>
                  <a:pt x="2262" y="365"/>
                </a:lnTo>
                <a:lnTo>
                  <a:pt x="2262" y="367"/>
                </a:lnTo>
                <a:lnTo>
                  <a:pt x="2263" y="364"/>
                </a:lnTo>
                <a:lnTo>
                  <a:pt x="2263" y="364"/>
                </a:lnTo>
                <a:lnTo>
                  <a:pt x="2264" y="365"/>
                </a:lnTo>
                <a:lnTo>
                  <a:pt x="2264" y="366"/>
                </a:lnTo>
                <a:lnTo>
                  <a:pt x="2265" y="366"/>
                </a:lnTo>
                <a:lnTo>
                  <a:pt x="2265" y="361"/>
                </a:lnTo>
                <a:lnTo>
                  <a:pt x="2266" y="362"/>
                </a:lnTo>
                <a:lnTo>
                  <a:pt x="2266" y="362"/>
                </a:lnTo>
                <a:lnTo>
                  <a:pt x="2267" y="364"/>
                </a:lnTo>
                <a:lnTo>
                  <a:pt x="2267" y="364"/>
                </a:lnTo>
                <a:lnTo>
                  <a:pt x="2268" y="363"/>
                </a:lnTo>
                <a:lnTo>
                  <a:pt x="2268" y="362"/>
                </a:lnTo>
                <a:lnTo>
                  <a:pt x="2269" y="366"/>
                </a:lnTo>
                <a:lnTo>
                  <a:pt x="2269" y="367"/>
                </a:lnTo>
                <a:lnTo>
                  <a:pt x="2270" y="364"/>
                </a:lnTo>
                <a:lnTo>
                  <a:pt x="2270" y="362"/>
                </a:lnTo>
                <a:lnTo>
                  <a:pt x="2271" y="362"/>
                </a:lnTo>
                <a:lnTo>
                  <a:pt x="2271" y="364"/>
                </a:lnTo>
                <a:lnTo>
                  <a:pt x="2272" y="366"/>
                </a:lnTo>
                <a:lnTo>
                  <a:pt x="2272" y="364"/>
                </a:lnTo>
                <a:lnTo>
                  <a:pt x="2273" y="364"/>
                </a:lnTo>
                <a:lnTo>
                  <a:pt x="2273" y="364"/>
                </a:lnTo>
                <a:lnTo>
                  <a:pt x="2274" y="364"/>
                </a:lnTo>
                <a:lnTo>
                  <a:pt x="2274" y="364"/>
                </a:lnTo>
                <a:lnTo>
                  <a:pt x="2275" y="362"/>
                </a:lnTo>
                <a:lnTo>
                  <a:pt x="2275" y="365"/>
                </a:lnTo>
                <a:lnTo>
                  <a:pt x="2276" y="366"/>
                </a:lnTo>
                <a:lnTo>
                  <a:pt x="2276" y="367"/>
                </a:lnTo>
                <a:lnTo>
                  <a:pt x="2277" y="365"/>
                </a:lnTo>
                <a:lnTo>
                  <a:pt x="2278" y="365"/>
                </a:lnTo>
                <a:lnTo>
                  <a:pt x="2278" y="365"/>
                </a:lnTo>
                <a:lnTo>
                  <a:pt x="2279" y="367"/>
                </a:lnTo>
                <a:lnTo>
                  <a:pt x="2279" y="364"/>
                </a:lnTo>
                <a:lnTo>
                  <a:pt x="2279" y="362"/>
                </a:lnTo>
                <a:lnTo>
                  <a:pt x="2280" y="362"/>
                </a:lnTo>
                <a:lnTo>
                  <a:pt x="2281" y="365"/>
                </a:lnTo>
                <a:lnTo>
                  <a:pt x="2281" y="365"/>
                </a:lnTo>
                <a:lnTo>
                  <a:pt x="2282" y="365"/>
                </a:lnTo>
                <a:lnTo>
                  <a:pt x="2282" y="363"/>
                </a:lnTo>
                <a:lnTo>
                  <a:pt x="2283" y="361"/>
                </a:lnTo>
                <a:lnTo>
                  <a:pt x="2283" y="362"/>
                </a:lnTo>
                <a:lnTo>
                  <a:pt x="2284" y="365"/>
                </a:lnTo>
                <a:lnTo>
                  <a:pt x="2284" y="371"/>
                </a:lnTo>
                <a:lnTo>
                  <a:pt x="2285" y="368"/>
                </a:lnTo>
                <a:lnTo>
                  <a:pt x="2285" y="364"/>
                </a:lnTo>
                <a:lnTo>
                  <a:pt x="2286" y="362"/>
                </a:lnTo>
                <a:lnTo>
                  <a:pt x="2286" y="364"/>
                </a:lnTo>
                <a:lnTo>
                  <a:pt x="2287" y="362"/>
                </a:lnTo>
                <a:lnTo>
                  <a:pt x="2287" y="363"/>
                </a:lnTo>
                <a:lnTo>
                  <a:pt x="2288" y="365"/>
                </a:lnTo>
                <a:lnTo>
                  <a:pt x="2288" y="365"/>
                </a:lnTo>
                <a:lnTo>
                  <a:pt x="2289" y="365"/>
                </a:lnTo>
                <a:lnTo>
                  <a:pt x="2289" y="364"/>
                </a:lnTo>
                <a:lnTo>
                  <a:pt x="2290" y="364"/>
                </a:lnTo>
                <a:lnTo>
                  <a:pt x="2290" y="364"/>
                </a:lnTo>
                <a:lnTo>
                  <a:pt x="2291" y="364"/>
                </a:lnTo>
                <a:lnTo>
                  <a:pt x="2291" y="365"/>
                </a:lnTo>
                <a:lnTo>
                  <a:pt x="2292" y="365"/>
                </a:lnTo>
                <a:lnTo>
                  <a:pt x="2292" y="365"/>
                </a:lnTo>
                <a:lnTo>
                  <a:pt x="2293" y="364"/>
                </a:lnTo>
                <a:lnTo>
                  <a:pt x="2293" y="364"/>
                </a:lnTo>
                <a:lnTo>
                  <a:pt x="2294" y="363"/>
                </a:lnTo>
                <a:lnTo>
                  <a:pt x="2294" y="362"/>
                </a:lnTo>
                <a:lnTo>
                  <a:pt x="2295" y="360"/>
                </a:lnTo>
                <a:lnTo>
                  <a:pt x="2295" y="360"/>
                </a:lnTo>
                <a:lnTo>
                  <a:pt x="2296" y="364"/>
                </a:lnTo>
                <a:lnTo>
                  <a:pt x="2296" y="364"/>
                </a:lnTo>
                <a:lnTo>
                  <a:pt x="2297" y="364"/>
                </a:lnTo>
                <a:lnTo>
                  <a:pt x="2297" y="362"/>
                </a:lnTo>
                <a:lnTo>
                  <a:pt x="2298" y="362"/>
                </a:lnTo>
                <a:lnTo>
                  <a:pt x="2298" y="362"/>
                </a:lnTo>
                <a:lnTo>
                  <a:pt x="2299" y="363"/>
                </a:lnTo>
                <a:lnTo>
                  <a:pt x="2300" y="362"/>
                </a:lnTo>
                <a:lnTo>
                  <a:pt x="2300" y="362"/>
                </a:lnTo>
                <a:lnTo>
                  <a:pt x="2300" y="361"/>
                </a:lnTo>
                <a:lnTo>
                  <a:pt x="2301" y="362"/>
                </a:lnTo>
                <a:lnTo>
                  <a:pt x="2302" y="364"/>
                </a:lnTo>
                <a:lnTo>
                  <a:pt x="2302" y="363"/>
                </a:lnTo>
                <a:lnTo>
                  <a:pt x="2303" y="360"/>
                </a:lnTo>
                <a:lnTo>
                  <a:pt x="2303" y="359"/>
                </a:lnTo>
                <a:lnTo>
                  <a:pt x="2304" y="362"/>
                </a:lnTo>
                <a:lnTo>
                  <a:pt x="2304" y="362"/>
                </a:lnTo>
                <a:lnTo>
                  <a:pt x="2305" y="362"/>
                </a:lnTo>
                <a:lnTo>
                  <a:pt x="2305" y="362"/>
                </a:lnTo>
                <a:lnTo>
                  <a:pt x="2306" y="364"/>
                </a:lnTo>
                <a:lnTo>
                  <a:pt x="2306" y="367"/>
                </a:lnTo>
                <a:lnTo>
                  <a:pt x="2307" y="366"/>
                </a:lnTo>
                <a:lnTo>
                  <a:pt x="2307" y="363"/>
                </a:lnTo>
                <a:lnTo>
                  <a:pt x="2308" y="362"/>
                </a:lnTo>
                <a:lnTo>
                  <a:pt x="2308" y="358"/>
                </a:lnTo>
                <a:lnTo>
                  <a:pt x="2309" y="359"/>
                </a:lnTo>
                <a:lnTo>
                  <a:pt x="2309" y="359"/>
                </a:lnTo>
                <a:lnTo>
                  <a:pt x="2310" y="359"/>
                </a:lnTo>
                <a:lnTo>
                  <a:pt x="2310" y="359"/>
                </a:lnTo>
                <a:lnTo>
                  <a:pt x="2311" y="352"/>
                </a:lnTo>
                <a:lnTo>
                  <a:pt x="2311" y="352"/>
                </a:lnTo>
                <a:lnTo>
                  <a:pt x="2312" y="352"/>
                </a:lnTo>
                <a:lnTo>
                  <a:pt x="2312" y="352"/>
                </a:lnTo>
                <a:lnTo>
                  <a:pt x="2313" y="352"/>
                </a:lnTo>
                <a:lnTo>
                  <a:pt x="2313" y="349"/>
                </a:lnTo>
                <a:lnTo>
                  <a:pt x="2314" y="348"/>
                </a:lnTo>
                <a:lnTo>
                  <a:pt x="2314" y="349"/>
                </a:lnTo>
                <a:lnTo>
                  <a:pt x="2315" y="352"/>
                </a:lnTo>
                <a:lnTo>
                  <a:pt x="2315" y="351"/>
                </a:lnTo>
                <a:lnTo>
                  <a:pt x="2316" y="350"/>
                </a:lnTo>
                <a:lnTo>
                  <a:pt x="2316" y="351"/>
                </a:lnTo>
                <a:lnTo>
                  <a:pt x="2317" y="352"/>
                </a:lnTo>
                <a:lnTo>
                  <a:pt x="2317" y="353"/>
                </a:lnTo>
                <a:lnTo>
                  <a:pt x="2318" y="353"/>
                </a:lnTo>
                <a:lnTo>
                  <a:pt x="2318" y="355"/>
                </a:lnTo>
                <a:lnTo>
                  <a:pt x="2319" y="362"/>
                </a:lnTo>
                <a:lnTo>
                  <a:pt x="2319" y="363"/>
                </a:lnTo>
                <a:lnTo>
                  <a:pt x="2320" y="364"/>
                </a:lnTo>
                <a:lnTo>
                  <a:pt x="2321" y="362"/>
                </a:lnTo>
                <a:lnTo>
                  <a:pt x="2321" y="362"/>
                </a:lnTo>
                <a:lnTo>
                  <a:pt x="2322" y="362"/>
                </a:lnTo>
                <a:lnTo>
                  <a:pt x="2322" y="362"/>
                </a:lnTo>
                <a:lnTo>
                  <a:pt x="2322" y="360"/>
                </a:lnTo>
                <a:lnTo>
                  <a:pt x="2323" y="359"/>
                </a:lnTo>
                <a:lnTo>
                  <a:pt x="2324" y="362"/>
                </a:lnTo>
                <a:lnTo>
                  <a:pt x="2324" y="364"/>
                </a:lnTo>
                <a:lnTo>
                  <a:pt x="2325" y="359"/>
                </a:lnTo>
                <a:lnTo>
                  <a:pt x="2325" y="353"/>
                </a:lnTo>
                <a:lnTo>
                  <a:pt x="2326" y="346"/>
                </a:lnTo>
                <a:lnTo>
                  <a:pt x="2326" y="339"/>
                </a:lnTo>
                <a:lnTo>
                  <a:pt x="2327" y="335"/>
                </a:lnTo>
                <a:lnTo>
                  <a:pt x="2327" y="328"/>
                </a:lnTo>
                <a:lnTo>
                  <a:pt x="2328" y="315"/>
                </a:lnTo>
                <a:lnTo>
                  <a:pt x="2328" y="291"/>
                </a:lnTo>
                <a:lnTo>
                  <a:pt x="2329" y="256"/>
                </a:lnTo>
                <a:lnTo>
                  <a:pt x="2329" y="197"/>
                </a:lnTo>
                <a:lnTo>
                  <a:pt x="2330" y="134"/>
                </a:lnTo>
                <a:lnTo>
                  <a:pt x="2330" y="78"/>
                </a:lnTo>
                <a:lnTo>
                  <a:pt x="2331" y="51"/>
                </a:lnTo>
                <a:lnTo>
                  <a:pt x="2331" y="62"/>
                </a:lnTo>
                <a:lnTo>
                  <a:pt x="2332" y="108"/>
                </a:lnTo>
                <a:lnTo>
                  <a:pt x="2332" y="178"/>
                </a:lnTo>
                <a:lnTo>
                  <a:pt x="2333" y="256"/>
                </a:lnTo>
                <a:lnTo>
                  <a:pt x="2333" y="325"/>
                </a:lnTo>
                <a:lnTo>
                  <a:pt x="2334" y="355"/>
                </a:lnTo>
                <a:lnTo>
                  <a:pt x="2334" y="362"/>
                </a:lnTo>
                <a:lnTo>
                  <a:pt x="2335" y="357"/>
                </a:lnTo>
                <a:lnTo>
                  <a:pt x="2335" y="355"/>
                </a:lnTo>
                <a:lnTo>
                  <a:pt x="2336" y="358"/>
                </a:lnTo>
                <a:lnTo>
                  <a:pt x="2336" y="362"/>
                </a:lnTo>
                <a:lnTo>
                  <a:pt x="2337" y="365"/>
                </a:lnTo>
                <a:lnTo>
                  <a:pt x="2337" y="364"/>
                </a:lnTo>
                <a:lnTo>
                  <a:pt x="2338" y="362"/>
                </a:lnTo>
                <a:lnTo>
                  <a:pt x="2338" y="364"/>
                </a:lnTo>
                <a:lnTo>
                  <a:pt x="2339" y="365"/>
                </a:lnTo>
                <a:lnTo>
                  <a:pt x="2339" y="365"/>
                </a:lnTo>
                <a:lnTo>
                  <a:pt x="2340" y="365"/>
                </a:lnTo>
                <a:lnTo>
                  <a:pt x="2340" y="365"/>
                </a:lnTo>
                <a:lnTo>
                  <a:pt x="2341" y="363"/>
                </a:lnTo>
                <a:lnTo>
                  <a:pt x="2341" y="363"/>
                </a:lnTo>
                <a:lnTo>
                  <a:pt x="2342" y="362"/>
                </a:lnTo>
                <a:lnTo>
                  <a:pt x="2343" y="362"/>
                </a:lnTo>
                <a:lnTo>
                  <a:pt x="2343" y="362"/>
                </a:lnTo>
                <a:lnTo>
                  <a:pt x="2343" y="364"/>
                </a:lnTo>
                <a:lnTo>
                  <a:pt x="2344" y="364"/>
                </a:lnTo>
                <a:lnTo>
                  <a:pt x="2345" y="362"/>
                </a:lnTo>
                <a:lnTo>
                  <a:pt x="2345" y="362"/>
                </a:lnTo>
                <a:lnTo>
                  <a:pt x="2346" y="363"/>
                </a:lnTo>
                <a:lnTo>
                  <a:pt x="2346" y="362"/>
                </a:lnTo>
                <a:lnTo>
                  <a:pt x="2347" y="364"/>
                </a:lnTo>
                <a:lnTo>
                  <a:pt x="2347" y="362"/>
                </a:lnTo>
                <a:lnTo>
                  <a:pt x="2348" y="362"/>
                </a:lnTo>
                <a:lnTo>
                  <a:pt x="2348" y="362"/>
                </a:lnTo>
                <a:lnTo>
                  <a:pt x="2349" y="362"/>
                </a:lnTo>
                <a:lnTo>
                  <a:pt x="2349" y="362"/>
                </a:lnTo>
                <a:lnTo>
                  <a:pt x="2350" y="359"/>
                </a:lnTo>
                <a:lnTo>
                  <a:pt x="2350" y="359"/>
                </a:lnTo>
                <a:lnTo>
                  <a:pt x="2351" y="358"/>
                </a:lnTo>
                <a:lnTo>
                  <a:pt x="2351" y="359"/>
                </a:lnTo>
                <a:lnTo>
                  <a:pt x="2352" y="355"/>
                </a:lnTo>
                <a:lnTo>
                  <a:pt x="2352" y="352"/>
                </a:lnTo>
                <a:lnTo>
                  <a:pt x="2353" y="350"/>
                </a:lnTo>
                <a:lnTo>
                  <a:pt x="2353" y="350"/>
                </a:lnTo>
                <a:lnTo>
                  <a:pt x="2354" y="347"/>
                </a:lnTo>
                <a:lnTo>
                  <a:pt x="2354" y="345"/>
                </a:lnTo>
                <a:lnTo>
                  <a:pt x="2355" y="342"/>
                </a:lnTo>
                <a:lnTo>
                  <a:pt x="2355" y="341"/>
                </a:lnTo>
                <a:lnTo>
                  <a:pt x="2356" y="334"/>
                </a:lnTo>
                <a:lnTo>
                  <a:pt x="2356" y="330"/>
                </a:lnTo>
                <a:lnTo>
                  <a:pt x="2357" y="328"/>
                </a:lnTo>
                <a:lnTo>
                  <a:pt x="2357" y="326"/>
                </a:lnTo>
                <a:lnTo>
                  <a:pt x="2358" y="323"/>
                </a:lnTo>
                <a:lnTo>
                  <a:pt x="2358" y="320"/>
                </a:lnTo>
                <a:lnTo>
                  <a:pt x="2359" y="316"/>
                </a:lnTo>
                <a:lnTo>
                  <a:pt x="2359" y="313"/>
                </a:lnTo>
                <a:lnTo>
                  <a:pt x="2360" y="312"/>
                </a:lnTo>
                <a:lnTo>
                  <a:pt x="2360" y="306"/>
                </a:lnTo>
                <a:lnTo>
                  <a:pt x="2361" y="304"/>
                </a:lnTo>
                <a:lnTo>
                  <a:pt x="2361" y="303"/>
                </a:lnTo>
                <a:lnTo>
                  <a:pt x="2362" y="302"/>
                </a:lnTo>
                <a:lnTo>
                  <a:pt x="2362" y="302"/>
                </a:lnTo>
                <a:lnTo>
                  <a:pt x="2363" y="302"/>
                </a:lnTo>
                <a:lnTo>
                  <a:pt x="2364" y="304"/>
                </a:lnTo>
                <a:lnTo>
                  <a:pt x="2364" y="308"/>
                </a:lnTo>
                <a:lnTo>
                  <a:pt x="2365" y="310"/>
                </a:lnTo>
                <a:lnTo>
                  <a:pt x="2365" y="313"/>
                </a:lnTo>
                <a:lnTo>
                  <a:pt x="2365" y="316"/>
                </a:lnTo>
                <a:lnTo>
                  <a:pt x="2366" y="319"/>
                </a:lnTo>
                <a:lnTo>
                  <a:pt x="2367" y="322"/>
                </a:lnTo>
                <a:lnTo>
                  <a:pt x="2367" y="327"/>
                </a:lnTo>
                <a:lnTo>
                  <a:pt x="2368" y="330"/>
                </a:lnTo>
                <a:lnTo>
                  <a:pt x="2368" y="334"/>
                </a:lnTo>
                <a:lnTo>
                  <a:pt x="2369" y="336"/>
                </a:lnTo>
                <a:lnTo>
                  <a:pt x="2369" y="339"/>
                </a:lnTo>
                <a:lnTo>
                  <a:pt x="2370" y="341"/>
                </a:lnTo>
                <a:lnTo>
                  <a:pt x="2370" y="347"/>
                </a:lnTo>
                <a:lnTo>
                  <a:pt x="2371" y="349"/>
                </a:lnTo>
                <a:lnTo>
                  <a:pt x="2371" y="347"/>
                </a:lnTo>
                <a:lnTo>
                  <a:pt x="2372" y="347"/>
                </a:lnTo>
                <a:lnTo>
                  <a:pt x="2372" y="348"/>
                </a:lnTo>
                <a:lnTo>
                  <a:pt x="2373" y="351"/>
                </a:lnTo>
                <a:lnTo>
                  <a:pt x="2373" y="355"/>
                </a:lnTo>
                <a:lnTo>
                  <a:pt x="2374" y="356"/>
                </a:lnTo>
                <a:lnTo>
                  <a:pt x="2374" y="356"/>
                </a:lnTo>
                <a:lnTo>
                  <a:pt x="2375" y="357"/>
                </a:lnTo>
                <a:lnTo>
                  <a:pt x="2375" y="356"/>
                </a:lnTo>
                <a:lnTo>
                  <a:pt x="2376" y="358"/>
                </a:lnTo>
                <a:lnTo>
                  <a:pt x="2376" y="358"/>
                </a:lnTo>
                <a:lnTo>
                  <a:pt x="2377" y="359"/>
                </a:lnTo>
                <a:lnTo>
                  <a:pt x="2377" y="362"/>
                </a:lnTo>
                <a:lnTo>
                  <a:pt x="2378" y="359"/>
                </a:lnTo>
                <a:lnTo>
                  <a:pt x="2378" y="359"/>
                </a:lnTo>
                <a:lnTo>
                  <a:pt x="2379" y="359"/>
                </a:lnTo>
                <a:lnTo>
                  <a:pt x="2379" y="361"/>
                </a:lnTo>
                <a:lnTo>
                  <a:pt x="2380" y="362"/>
                </a:lnTo>
                <a:lnTo>
                  <a:pt x="2380" y="361"/>
                </a:lnTo>
                <a:lnTo>
                  <a:pt x="2381" y="359"/>
                </a:lnTo>
                <a:lnTo>
                  <a:pt x="2381" y="359"/>
                </a:lnTo>
                <a:lnTo>
                  <a:pt x="2382" y="360"/>
                </a:lnTo>
                <a:lnTo>
                  <a:pt x="2382" y="361"/>
                </a:lnTo>
                <a:lnTo>
                  <a:pt x="2383" y="359"/>
                </a:lnTo>
                <a:lnTo>
                  <a:pt x="2383" y="358"/>
                </a:lnTo>
                <a:lnTo>
                  <a:pt x="2384" y="359"/>
                </a:lnTo>
                <a:lnTo>
                  <a:pt x="2384" y="361"/>
                </a:lnTo>
                <a:lnTo>
                  <a:pt x="2385" y="360"/>
                </a:lnTo>
                <a:lnTo>
                  <a:pt x="2386" y="359"/>
                </a:lnTo>
                <a:lnTo>
                  <a:pt x="2386" y="359"/>
                </a:lnTo>
                <a:lnTo>
                  <a:pt x="2386" y="360"/>
                </a:lnTo>
                <a:lnTo>
                  <a:pt x="2387" y="359"/>
                </a:lnTo>
                <a:lnTo>
                  <a:pt x="2387" y="355"/>
                </a:lnTo>
                <a:lnTo>
                  <a:pt x="2388" y="355"/>
                </a:lnTo>
                <a:lnTo>
                  <a:pt x="2389" y="358"/>
                </a:lnTo>
                <a:lnTo>
                  <a:pt x="2389" y="359"/>
                </a:lnTo>
                <a:lnTo>
                  <a:pt x="2390" y="358"/>
                </a:lnTo>
                <a:lnTo>
                  <a:pt x="2390" y="353"/>
                </a:lnTo>
                <a:lnTo>
                  <a:pt x="2391" y="353"/>
                </a:lnTo>
                <a:lnTo>
                  <a:pt x="2391" y="356"/>
                </a:lnTo>
                <a:lnTo>
                  <a:pt x="2392" y="355"/>
                </a:lnTo>
                <a:lnTo>
                  <a:pt x="2392" y="355"/>
                </a:lnTo>
                <a:lnTo>
                  <a:pt x="2393" y="354"/>
                </a:lnTo>
                <a:lnTo>
                  <a:pt x="2393" y="353"/>
                </a:lnTo>
                <a:lnTo>
                  <a:pt x="2394" y="353"/>
                </a:lnTo>
                <a:lnTo>
                  <a:pt x="2394" y="354"/>
                </a:lnTo>
                <a:lnTo>
                  <a:pt x="2395" y="355"/>
                </a:lnTo>
                <a:lnTo>
                  <a:pt x="2395" y="353"/>
                </a:lnTo>
                <a:lnTo>
                  <a:pt x="2396" y="352"/>
                </a:lnTo>
                <a:lnTo>
                  <a:pt x="2396" y="352"/>
                </a:lnTo>
                <a:lnTo>
                  <a:pt x="2397" y="352"/>
                </a:lnTo>
                <a:lnTo>
                  <a:pt x="2397" y="353"/>
                </a:lnTo>
                <a:lnTo>
                  <a:pt x="2398" y="353"/>
                </a:lnTo>
                <a:lnTo>
                  <a:pt x="2398" y="354"/>
                </a:lnTo>
                <a:lnTo>
                  <a:pt x="2399" y="359"/>
                </a:lnTo>
                <a:lnTo>
                  <a:pt x="2399" y="358"/>
                </a:lnTo>
                <a:lnTo>
                  <a:pt x="2400" y="358"/>
                </a:lnTo>
                <a:lnTo>
                  <a:pt x="2400" y="357"/>
                </a:lnTo>
                <a:lnTo>
                  <a:pt x="2401" y="355"/>
                </a:lnTo>
                <a:lnTo>
                  <a:pt x="2401" y="356"/>
                </a:lnTo>
                <a:lnTo>
                  <a:pt x="2402" y="356"/>
                </a:lnTo>
                <a:lnTo>
                  <a:pt x="2402" y="359"/>
                </a:lnTo>
                <a:lnTo>
                  <a:pt x="2403" y="359"/>
                </a:lnTo>
                <a:lnTo>
                  <a:pt x="2403" y="359"/>
                </a:lnTo>
                <a:lnTo>
                  <a:pt x="2404" y="359"/>
                </a:lnTo>
                <a:lnTo>
                  <a:pt x="2404" y="359"/>
                </a:lnTo>
                <a:lnTo>
                  <a:pt x="2405" y="359"/>
                </a:lnTo>
                <a:lnTo>
                  <a:pt x="2405" y="358"/>
                </a:lnTo>
                <a:lnTo>
                  <a:pt x="2406" y="359"/>
                </a:lnTo>
                <a:lnTo>
                  <a:pt x="2407" y="360"/>
                </a:lnTo>
                <a:lnTo>
                  <a:pt x="2407" y="361"/>
                </a:lnTo>
                <a:lnTo>
                  <a:pt x="2408" y="357"/>
                </a:lnTo>
                <a:lnTo>
                  <a:pt x="2408" y="356"/>
                </a:lnTo>
                <a:lnTo>
                  <a:pt x="2408" y="355"/>
                </a:lnTo>
                <a:lnTo>
                  <a:pt x="2409" y="358"/>
                </a:lnTo>
                <a:lnTo>
                  <a:pt x="2410" y="361"/>
                </a:lnTo>
                <a:lnTo>
                  <a:pt x="2410" y="362"/>
                </a:lnTo>
                <a:lnTo>
                  <a:pt x="2411" y="361"/>
                </a:lnTo>
                <a:lnTo>
                  <a:pt x="2411" y="361"/>
                </a:lnTo>
                <a:lnTo>
                  <a:pt x="2412" y="359"/>
                </a:lnTo>
                <a:lnTo>
                  <a:pt x="2412" y="361"/>
                </a:lnTo>
                <a:lnTo>
                  <a:pt x="2413" y="362"/>
                </a:lnTo>
                <a:lnTo>
                  <a:pt x="2413" y="362"/>
                </a:lnTo>
                <a:lnTo>
                  <a:pt x="2414" y="360"/>
                </a:lnTo>
                <a:lnTo>
                  <a:pt x="2414" y="359"/>
                </a:lnTo>
                <a:lnTo>
                  <a:pt x="2415" y="359"/>
                </a:lnTo>
                <a:lnTo>
                  <a:pt x="2415" y="359"/>
                </a:lnTo>
                <a:lnTo>
                  <a:pt x="2416" y="359"/>
                </a:lnTo>
                <a:lnTo>
                  <a:pt x="2416" y="359"/>
                </a:lnTo>
                <a:lnTo>
                  <a:pt x="2417" y="359"/>
                </a:lnTo>
                <a:lnTo>
                  <a:pt x="2417" y="361"/>
                </a:lnTo>
                <a:lnTo>
                  <a:pt x="2418" y="360"/>
                </a:lnTo>
                <a:lnTo>
                  <a:pt x="2418" y="359"/>
                </a:lnTo>
                <a:lnTo>
                  <a:pt x="2419" y="359"/>
                </a:lnTo>
                <a:lnTo>
                  <a:pt x="2419" y="359"/>
                </a:lnTo>
                <a:lnTo>
                  <a:pt x="2420" y="359"/>
                </a:lnTo>
                <a:lnTo>
                  <a:pt x="2420" y="363"/>
                </a:lnTo>
                <a:lnTo>
                  <a:pt x="2421" y="362"/>
                </a:lnTo>
                <a:lnTo>
                  <a:pt x="2421" y="362"/>
                </a:lnTo>
                <a:lnTo>
                  <a:pt x="2422" y="359"/>
                </a:lnTo>
                <a:lnTo>
                  <a:pt x="2422" y="356"/>
                </a:lnTo>
                <a:lnTo>
                  <a:pt x="2423" y="359"/>
                </a:lnTo>
                <a:lnTo>
                  <a:pt x="2423" y="358"/>
                </a:lnTo>
                <a:lnTo>
                  <a:pt x="2424" y="358"/>
                </a:lnTo>
                <a:lnTo>
                  <a:pt x="2424" y="359"/>
                </a:lnTo>
                <a:lnTo>
                  <a:pt x="2425" y="359"/>
                </a:lnTo>
                <a:lnTo>
                  <a:pt x="2425" y="359"/>
                </a:lnTo>
                <a:lnTo>
                  <a:pt x="2426" y="360"/>
                </a:lnTo>
                <a:lnTo>
                  <a:pt x="2426" y="362"/>
                </a:lnTo>
                <a:lnTo>
                  <a:pt x="2427" y="362"/>
                </a:lnTo>
                <a:lnTo>
                  <a:pt x="2427" y="359"/>
                </a:lnTo>
                <a:lnTo>
                  <a:pt x="2428" y="356"/>
                </a:lnTo>
                <a:lnTo>
                  <a:pt x="2429" y="355"/>
                </a:lnTo>
                <a:lnTo>
                  <a:pt x="2429" y="358"/>
                </a:lnTo>
                <a:lnTo>
                  <a:pt x="2429" y="358"/>
                </a:lnTo>
                <a:lnTo>
                  <a:pt x="2430" y="359"/>
                </a:lnTo>
                <a:lnTo>
                  <a:pt x="2430" y="359"/>
                </a:lnTo>
                <a:lnTo>
                  <a:pt x="2431" y="359"/>
                </a:lnTo>
                <a:lnTo>
                  <a:pt x="2432" y="359"/>
                </a:lnTo>
                <a:lnTo>
                  <a:pt x="2432" y="359"/>
                </a:lnTo>
                <a:lnTo>
                  <a:pt x="2433" y="361"/>
                </a:lnTo>
                <a:lnTo>
                  <a:pt x="2433" y="359"/>
                </a:lnTo>
                <a:lnTo>
                  <a:pt x="2434" y="358"/>
                </a:lnTo>
                <a:lnTo>
                  <a:pt x="2434" y="358"/>
                </a:lnTo>
                <a:lnTo>
                  <a:pt x="2435" y="358"/>
                </a:lnTo>
                <a:lnTo>
                  <a:pt x="2435" y="358"/>
                </a:lnTo>
                <a:lnTo>
                  <a:pt x="2436" y="356"/>
                </a:lnTo>
                <a:lnTo>
                  <a:pt x="2436" y="358"/>
                </a:lnTo>
                <a:lnTo>
                  <a:pt x="2437" y="358"/>
                </a:lnTo>
                <a:lnTo>
                  <a:pt x="2437" y="357"/>
                </a:lnTo>
                <a:lnTo>
                  <a:pt x="2438" y="354"/>
                </a:lnTo>
                <a:lnTo>
                  <a:pt x="2438" y="351"/>
                </a:lnTo>
                <a:lnTo>
                  <a:pt x="2439" y="349"/>
                </a:lnTo>
                <a:lnTo>
                  <a:pt x="2439" y="349"/>
                </a:lnTo>
                <a:lnTo>
                  <a:pt x="2440" y="348"/>
                </a:lnTo>
                <a:lnTo>
                  <a:pt x="2440" y="350"/>
                </a:lnTo>
                <a:lnTo>
                  <a:pt x="2441" y="346"/>
                </a:lnTo>
                <a:lnTo>
                  <a:pt x="2441" y="345"/>
                </a:lnTo>
                <a:lnTo>
                  <a:pt x="2442" y="347"/>
                </a:lnTo>
                <a:lnTo>
                  <a:pt x="2442" y="345"/>
                </a:lnTo>
                <a:lnTo>
                  <a:pt x="2443" y="343"/>
                </a:lnTo>
                <a:lnTo>
                  <a:pt x="2443" y="345"/>
                </a:lnTo>
                <a:lnTo>
                  <a:pt x="2444" y="347"/>
                </a:lnTo>
                <a:lnTo>
                  <a:pt x="2444" y="347"/>
                </a:lnTo>
                <a:lnTo>
                  <a:pt x="2445" y="347"/>
                </a:lnTo>
                <a:lnTo>
                  <a:pt x="2445" y="349"/>
                </a:lnTo>
                <a:lnTo>
                  <a:pt x="2446" y="349"/>
                </a:lnTo>
                <a:lnTo>
                  <a:pt x="2446" y="351"/>
                </a:lnTo>
                <a:lnTo>
                  <a:pt x="2447" y="352"/>
                </a:lnTo>
                <a:lnTo>
                  <a:pt x="2447" y="355"/>
                </a:lnTo>
                <a:lnTo>
                  <a:pt x="2448" y="358"/>
                </a:lnTo>
                <a:lnTo>
                  <a:pt x="2448" y="359"/>
                </a:lnTo>
                <a:lnTo>
                  <a:pt x="2449" y="358"/>
                </a:lnTo>
                <a:lnTo>
                  <a:pt x="2450" y="359"/>
                </a:lnTo>
                <a:lnTo>
                  <a:pt x="2450" y="359"/>
                </a:lnTo>
                <a:lnTo>
                  <a:pt x="2451" y="359"/>
                </a:lnTo>
                <a:lnTo>
                  <a:pt x="2451" y="358"/>
                </a:lnTo>
                <a:lnTo>
                  <a:pt x="2451" y="359"/>
                </a:lnTo>
                <a:lnTo>
                  <a:pt x="2452" y="359"/>
                </a:lnTo>
                <a:lnTo>
                  <a:pt x="2453" y="360"/>
                </a:lnTo>
                <a:lnTo>
                  <a:pt x="2453" y="361"/>
                </a:lnTo>
                <a:lnTo>
                  <a:pt x="2454" y="362"/>
                </a:lnTo>
                <a:lnTo>
                  <a:pt x="2454" y="361"/>
                </a:lnTo>
                <a:lnTo>
                  <a:pt x="2455" y="359"/>
                </a:lnTo>
                <a:lnTo>
                  <a:pt x="2455" y="359"/>
                </a:lnTo>
                <a:lnTo>
                  <a:pt x="2456" y="355"/>
                </a:lnTo>
                <a:lnTo>
                  <a:pt x="2456" y="355"/>
                </a:lnTo>
                <a:lnTo>
                  <a:pt x="2457" y="359"/>
                </a:lnTo>
                <a:lnTo>
                  <a:pt x="2457" y="358"/>
                </a:lnTo>
                <a:lnTo>
                  <a:pt x="2458" y="346"/>
                </a:lnTo>
                <a:lnTo>
                  <a:pt x="2458" y="310"/>
                </a:lnTo>
                <a:lnTo>
                  <a:pt x="2459" y="241"/>
                </a:lnTo>
                <a:lnTo>
                  <a:pt x="2459" y="157"/>
                </a:lnTo>
                <a:lnTo>
                  <a:pt x="2460" y="76"/>
                </a:lnTo>
                <a:lnTo>
                  <a:pt x="2460" y="27"/>
                </a:lnTo>
                <a:lnTo>
                  <a:pt x="2461" y="31"/>
                </a:lnTo>
                <a:lnTo>
                  <a:pt x="2461" y="75"/>
                </a:lnTo>
                <a:lnTo>
                  <a:pt x="2462" y="147"/>
                </a:lnTo>
                <a:lnTo>
                  <a:pt x="2462" y="227"/>
                </a:lnTo>
                <a:lnTo>
                  <a:pt x="2463" y="296"/>
                </a:lnTo>
                <a:lnTo>
                  <a:pt x="2463" y="335"/>
                </a:lnTo>
                <a:lnTo>
                  <a:pt x="2464" y="346"/>
                </a:lnTo>
                <a:lnTo>
                  <a:pt x="2464" y="347"/>
                </a:lnTo>
                <a:lnTo>
                  <a:pt x="2465" y="347"/>
                </a:lnTo>
                <a:lnTo>
                  <a:pt x="2465" y="349"/>
                </a:lnTo>
                <a:lnTo>
                  <a:pt x="2466" y="353"/>
                </a:lnTo>
                <a:lnTo>
                  <a:pt x="2466" y="354"/>
                </a:lnTo>
                <a:lnTo>
                  <a:pt x="2467" y="356"/>
                </a:lnTo>
                <a:lnTo>
                  <a:pt x="2467" y="359"/>
                </a:lnTo>
                <a:lnTo>
                  <a:pt x="2468" y="359"/>
                </a:lnTo>
                <a:lnTo>
                  <a:pt x="2468" y="362"/>
                </a:lnTo>
                <a:lnTo>
                  <a:pt x="2469" y="359"/>
                </a:lnTo>
                <a:lnTo>
                  <a:pt x="2469" y="359"/>
                </a:lnTo>
                <a:lnTo>
                  <a:pt x="2470" y="355"/>
                </a:lnTo>
                <a:lnTo>
                  <a:pt x="2470" y="355"/>
                </a:lnTo>
                <a:lnTo>
                  <a:pt x="2471" y="355"/>
                </a:lnTo>
                <a:lnTo>
                  <a:pt x="2472" y="355"/>
                </a:lnTo>
                <a:lnTo>
                  <a:pt x="2472" y="355"/>
                </a:lnTo>
                <a:lnTo>
                  <a:pt x="2472" y="355"/>
                </a:lnTo>
                <a:lnTo>
                  <a:pt x="2473" y="357"/>
                </a:lnTo>
                <a:lnTo>
                  <a:pt x="2473" y="358"/>
                </a:lnTo>
                <a:lnTo>
                  <a:pt x="2474" y="358"/>
                </a:lnTo>
                <a:lnTo>
                  <a:pt x="2475" y="358"/>
                </a:lnTo>
                <a:lnTo>
                  <a:pt x="2475" y="357"/>
                </a:lnTo>
                <a:lnTo>
                  <a:pt x="2476" y="355"/>
                </a:lnTo>
                <a:lnTo>
                  <a:pt x="2476" y="352"/>
                </a:lnTo>
                <a:lnTo>
                  <a:pt x="2477" y="352"/>
                </a:lnTo>
                <a:lnTo>
                  <a:pt x="2477" y="352"/>
                </a:lnTo>
                <a:lnTo>
                  <a:pt x="2478" y="352"/>
                </a:lnTo>
                <a:lnTo>
                  <a:pt x="2478" y="354"/>
                </a:lnTo>
                <a:lnTo>
                  <a:pt x="2479" y="353"/>
                </a:lnTo>
                <a:lnTo>
                  <a:pt x="2479" y="352"/>
                </a:lnTo>
                <a:lnTo>
                  <a:pt x="2480" y="349"/>
                </a:lnTo>
                <a:lnTo>
                  <a:pt x="2480" y="350"/>
                </a:lnTo>
                <a:lnTo>
                  <a:pt x="2481" y="351"/>
                </a:lnTo>
                <a:lnTo>
                  <a:pt x="2481" y="347"/>
                </a:lnTo>
                <a:lnTo>
                  <a:pt x="2482" y="348"/>
                </a:lnTo>
                <a:lnTo>
                  <a:pt x="2482" y="346"/>
                </a:lnTo>
                <a:lnTo>
                  <a:pt x="2483" y="342"/>
                </a:lnTo>
                <a:lnTo>
                  <a:pt x="2483" y="342"/>
                </a:lnTo>
                <a:lnTo>
                  <a:pt x="2484" y="341"/>
                </a:lnTo>
                <a:lnTo>
                  <a:pt x="2484" y="339"/>
                </a:lnTo>
                <a:lnTo>
                  <a:pt x="2485" y="337"/>
                </a:lnTo>
                <a:lnTo>
                  <a:pt x="2485" y="335"/>
                </a:lnTo>
                <a:lnTo>
                  <a:pt x="2486" y="333"/>
                </a:lnTo>
                <a:lnTo>
                  <a:pt x="2486" y="328"/>
                </a:lnTo>
                <a:lnTo>
                  <a:pt x="2487" y="322"/>
                </a:lnTo>
                <a:lnTo>
                  <a:pt x="2487" y="316"/>
                </a:lnTo>
                <a:lnTo>
                  <a:pt x="2488" y="318"/>
                </a:lnTo>
                <a:lnTo>
                  <a:pt x="2488" y="315"/>
                </a:lnTo>
                <a:lnTo>
                  <a:pt x="2489" y="311"/>
                </a:lnTo>
                <a:lnTo>
                  <a:pt x="2489" y="306"/>
                </a:lnTo>
                <a:lnTo>
                  <a:pt x="2490" y="301"/>
                </a:lnTo>
                <a:lnTo>
                  <a:pt x="2490" y="302"/>
                </a:lnTo>
                <a:lnTo>
                  <a:pt x="2491" y="299"/>
                </a:lnTo>
                <a:lnTo>
                  <a:pt x="2491" y="298"/>
                </a:lnTo>
                <a:lnTo>
                  <a:pt x="2492" y="296"/>
                </a:lnTo>
                <a:lnTo>
                  <a:pt x="2493" y="296"/>
                </a:lnTo>
                <a:lnTo>
                  <a:pt x="2493" y="296"/>
                </a:lnTo>
                <a:lnTo>
                  <a:pt x="2494" y="293"/>
                </a:lnTo>
                <a:lnTo>
                  <a:pt x="2494" y="293"/>
                </a:lnTo>
                <a:lnTo>
                  <a:pt x="2494" y="299"/>
                </a:lnTo>
                <a:lnTo>
                  <a:pt x="2495" y="303"/>
                </a:lnTo>
                <a:lnTo>
                  <a:pt x="2496" y="308"/>
                </a:lnTo>
                <a:lnTo>
                  <a:pt x="2496" y="311"/>
                </a:lnTo>
                <a:lnTo>
                  <a:pt x="2497" y="316"/>
                </a:lnTo>
                <a:lnTo>
                  <a:pt x="2497" y="322"/>
                </a:lnTo>
                <a:lnTo>
                  <a:pt x="2498" y="325"/>
                </a:lnTo>
                <a:lnTo>
                  <a:pt x="2498" y="328"/>
                </a:lnTo>
                <a:lnTo>
                  <a:pt x="2499" y="330"/>
                </a:lnTo>
                <a:lnTo>
                  <a:pt x="2499" y="334"/>
                </a:lnTo>
                <a:lnTo>
                  <a:pt x="2500" y="336"/>
                </a:lnTo>
                <a:lnTo>
                  <a:pt x="2500" y="341"/>
                </a:lnTo>
                <a:lnTo>
                  <a:pt x="2501" y="345"/>
                </a:lnTo>
                <a:lnTo>
                  <a:pt x="2501" y="346"/>
                </a:lnTo>
                <a:lnTo>
                  <a:pt x="2502" y="347"/>
                </a:lnTo>
                <a:lnTo>
                  <a:pt x="2502" y="348"/>
                </a:lnTo>
                <a:lnTo>
                  <a:pt x="2503" y="349"/>
                </a:lnTo>
                <a:lnTo>
                  <a:pt x="2503" y="351"/>
                </a:lnTo>
                <a:lnTo>
                  <a:pt x="2504" y="351"/>
                </a:lnTo>
                <a:lnTo>
                  <a:pt x="2504" y="351"/>
                </a:lnTo>
                <a:lnTo>
                  <a:pt x="2505" y="351"/>
                </a:lnTo>
                <a:lnTo>
                  <a:pt x="2505" y="351"/>
                </a:lnTo>
                <a:lnTo>
                  <a:pt x="2506" y="353"/>
                </a:lnTo>
                <a:lnTo>
                  <a:pt x="2506" y="353"/>
                </a:lnTo>
                <a:lnTo>
                  <a:pt x="2507" y="353"/>
                </a:lnTo>
                <a:lnTo>
                  <a:pt x="2507" y="352"/>
                </a:lnTo>
                <a:lnTo>
                  <a:pt x="2508" y="351"/>
                </a:lnTo>
                <a:lnTo>
                  <a:pt x="2508" y="352"/>
                </a:lnTo>
                <a:lnTo>
                  <a:pt x="2509" y="355"/>
                </a:lnTo>
                <a:lnTo>
                  <a:pt x="2509" y="352"/>
                </a:lnTo>
                <a:lnTo>
                  <a:pt x="2510" y="353"/>
                </a:lnTo>
                <a:lnTo>
                  <a:pt x="2510" y="354"/>
                </a:lnTo>
                <a:lnTo>
                  <a:pt x="2511" y="353"/>
                </a:lnTo>
                <a:lnTo>
                  <a:pt x="2511" y="353"/>
                </a:lnTo>
                <a:lnTo>
                  <a:pt x="2512" y="351"/>
                </a:lnTo>
                <a:lnTo>
                  <a:pt x="2512" y="351"/>
                </a:lnTo>
                <a:lnTo>
                  <a:pt x="2513" y="352"/>
                </a:lnTo>
                <a:lnTo>
                  <a:pt x="2513" y="353"/>
                </a:lnTo>
                <a:lnTo>
                  <a:pt x="2514" y="354"/>
                </a:lnTo>
                <a:lnTo>
                  <a:pt x="2515" y="354"/>
                </a:lnTo>
                <a:lnTo>
                  <a:pt x="2515" y="353"/>
                </a:lnTo>
                <a:lnTo>
                  <a:pt x="2515" y="353"/>
                </a:lnTo>
                <a:lnTo>
                  <a:pt x="2516" y="354"/>
                </a:lnTo>
                <a:lnTo>
                  <a:pt x="2516" y="355"/>
                </a:lnTo>
                <a:lnTo>
                  <a:pt x="2517" y="353"/>
                </a:lnTo>
                <a:lnTo>
                  <a:pt x="2518" y="352"/>
                </a:lnTo>
                <a:lnTo>
                  <a:pt x="2518" y="352"/>
                </a:lnTo>
                <a:lnTo>
                  <a:pt x="2519" y="352"/>
                </a:lnTo>
                <a:lnTo>
                  <a:pt x="2519" y="352"/>
                </a:lnTo>
                <a:lnTo>
                  <a:pt x="2520" y="353"/>
                </a:lnTo>
                <a:lnTo>
                  <a:pt x="2520" y="355"/>
                </a:lnTo>
                <a:lnTo>
                  <a:pt x="2521" y="356"/>
                </a:lnTo>
                <a:lnTo>
                  <a:pt x="2521" y="354"/>
                </a:lnTo>
                <a:lnTo>
                  <a:pt x="2522" y="353"/>
                </a:lnTo>
                <a:lnTo>
                  <a:pt x="2522" y="354"/>
                </a:lnTo>
                <a:lnTo>
                  <a:pt x="2523" y="353"/>
                </a:lnTo>
                <a:lnTo>
                  <a:pt x="2523" y="352"/>
                </a:lnTo>
                <a:lnTo>
                  <a:pt x="2524" y="353"/>
                </a:lnTo>
                <a:lnTo>
                  <a:pt x="2524" y="352"/>
                </a:lnTo>
                <a:lnTo>
                  <a:pt x="2525" y="352"/>
                </a:lnTo>
                <a:lnTo>
                  <a:pt x="2525" y="355"/>
                </a:lnTo>
                <a:lnTo>
                  <a:pt x="2526" y="356"/>
                </a:lnTo>
                <a:lnTo>
                  <a:pt x="2526" y="357"/>
                </a:lnTo>
                <a:lnTo>
                  <a:pt x="2527" y="353"/>
                </a:lnTo>
                <a:lnTo>
                  <a:pt x="2527" y="352"/>
                </a:lnTo>
                <a:lnTo>
                  <a:pt x="2528" y="352"/>
                </a:lnTo>
                <a:lnTo>
                  <a:pt x="2528" y="352"/>
                </a:lnTo>
                <a:lnTo>
                  <a:pt x="2529" y="352"/>
                </a:lnTo>
                <a:lnTo>
                  <a:pt x="2529" y="352"/>
                </a:lnTo>
                <a:lnTo>
                  <a:pt x="2530" y="356"/>
                </a:lnTo>
                <a:lnTo>
                  <a:pt x="2530" y="354"/>
                </a:lnTo>
                <a:lnTo>
                  <a:pt x="2531" y="354"/>
                </a:lnTo>
                <a:lnTo>
                  <a:pt x="2531" y="352"/>
                </a:lnTo>
                <a:lnTo>
                  <a:pt x="2532" y="353"/>
                </a:lnTo>
                <a:lnTo>
                  <a:pt x="2532" y="354"/>
                </a:lnTo>
                <a:lnTo>
                  <a:pt x="2533" y="358"/>
                </a:lnTo>
                <a:lnTo>
                  <a:pt x="2533" y="355"/>
                </a:lnTo>
                <a:lnTo>
                  <a:pt x="2534" y="358"/>
                </a:lnTo>
                <a:lnTo>
                  <a:pt x="2534" y="355"/>
                </a:lnTo>
                <a:lnTo>
                  <a:pt x="2535" y="354"/>
                </a:lnTo>
                <a:lnTo>
                  <a:pt x="2536" y="356"/>
                </a:lnTo>
                <a:lnTo>
                  <a:pt x="2536" y="354"/>
                </a:lnTo>
                <a:lnTo>
                  <a:pt x="2537" y="355"/>
                </a:lnTo>
                <a:lnTo>
                  <a:pt x="2537" y="356"/>
                </a:lnTo>
                <a:lnTo>
                  <a:pt x="2537" y="355"/>
                </a:lnTo>
                <a:lnTo>
                  <a:pt x="2538" y="355"/>
                </a:lnTo>
                <a:lnTo>
                  <a:pt x="2539" y="356"/>
                </a:lnTo>
                <a:lnTo>
                  <a:pt x="2539" y="355"/>
                </a:lnTo>
                <a:lnTo>
                  <a:pt x="2540" y="353"/>
                </a:lnTo>
                <a:lnTo>
                  <a:pt x="2540" y="353"/>
                </a:lnTo>
                <a:lnTo>
                  <a:pt x="2541" y="355"/>
                </a:lnTo>
                <a:lnTo>
                  <a:pt x="2541" y="356"/>
                </a:lnTo>
                <a:lnTo>
                  <a:pt x="2542" y="355"/>
                </a:lnTo>
                <a:lnTo>
                  <a:pt x="2542" y="356"/>
                </a:lnTo>
                <a:lnTo>
                  <a:pt x="2543" y="356"/>
                </a:lnTo>
                <a:lnTo>
                  <a:pt x="2543" y="356"/>
                </a:lnTo>
                <a:lnTo>
                  <a:pt x="2544" y="357"/>
                </a:lnTo>
                <a:lnTo>
                  <a:pt x="2544" y="355"/>
                </a:lnTo>
                <a:lnTo>
                  <a:pt x="2545" y="353"/>
                </a:lnTo>
                <a:lnTo>
                  <a:pt x="2545" y="354"/>
                </a:lnTo>
                <a:lnTo>
                  <a:pt x="2546" y="355"/>
                </a:lnTo>
                <a:lnTo>
                  <a:pt x="2546" y="358"/>
                </a:lnTo>
                <a:lnTo>
                  <a:pt x="2547" y="359"/>
                </a:lnTo>
                <a:lnTo>
                  <a:pt x="2547" y="358"/>
                </a:lnTo>
                <a:lnTo>
                  <a:pt x="2548" y="355"/>
                </a:lnTo>
                <a:lnTo>
                  <a:pt x="2548" y="354"/>
                </a:lnTo>
                <a:lnTo>
                  <a:pt x="2549" y="355"/>
                </a:lnTo>
                <a:lnTo>
                  <a:pt x="2549" y="356"/>
                </a:lnTo>
                <a:lnTo>
                  <a:pt x="2550" y="355"/>
                </a:lnTo>
                <a:lnTo>
                  <a:pt x="2550" y="355"/>
                </a:lnTo>
                <a:lnTo>
                  <a:pt x="2551" y="357"/>
                </a:lnTo>
                <a:lnTo>
                  <a:pt x="2551" y="356"/>
                </a:lnTo>
                <a:lnTo>
                  <a:pt x="2552" y="355"/>
                </a:lnTo>
                <a:lnTo>
                  <a:pt x="2552" y="355"/>
                </a:lnTo>
                <a:lnTo>
                  <a:pt x="2553" y="354"/>
                </a:lnTo>
                <a:lnTo>
                  <a:pt x="2553" y="353"/>
                </a:lnTo>
                <a:lnTo>
                  <a:pt x="2554" y="355"/>
                </a:lnTo>
                <a:lnTo>
                  <a:pt x="2554" y="359"/>
                </a:lnTo>
                <a:lnTo>
                  <a:pt x="2555" y="354"/>
                </a:lnTo>
                <a:lnTo>
                  <a:pt x="2555" y="353"/>
                </a:lnTo>
                <a:lnTo>
                  <a:pt x="2556" y="352"/>
                </a:lnTo>
                <a:lnTo>
                  <a:pt x="2556" y="351"/>
                </a:lnTo>
                <a:lnTo>
                  <a:pt x="2557" y="355"/>
                </a:lnTo>
                <a:lnTo>
                  <a:pt x="2558" y="353"/>
                </a:lnTo>
                <a:lnTo>
                  <a:pt x="2558" y="352"/>
                </a:lnTo>
                <a:lnTo>
                  <a:pt x="2558" y="353"/>
                </a:lnTo>
                <a:lnTo>
                  <a:pt x="2559" y="355"/>
                </a:lnTo>
                <a:lnTo>
                  <a:pt x="2559" y="355"/>
                </a:lnTo>
              </a:path>
            </a:pathLst>
          </a:custGeom>
          <a:noFill/>
          <a:ln w="4763"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3" name="Line 117">
            <a:extLst>
              <a:ext uri="{FF2B5EF4-FFF2-40B4-BE49-F238E27FC236}">
                <a16:creationId xmlns:a16="http://schemas.microsoft.com/office/drawing/2014/main" id="{810A1BA0-72E6-436F-BC0D-25C19361A249}"/>
              </a:ext>
            </a:extLst>
          </p:cNvPr>
          <p:cNvSpPr>
            <a:spLocks noChangeShapeType="1"/>
          </p:cNvSpPr>
          <p:nvPr/>
        </p:nvSpPr>
        <p:spPr bwMode="auto">
          <a:xfrm>
            <a:off x="7905750" y="1518002"/>
            <a:ext cx="4062413"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4" name="Line 118">
            <a:extLst>
              <a:ext uri="{FF2B5EF4-FFF2-40B4-BE49-F238E27FC236}">
                <a16:creationId xmlns:a16="http://schemas.microsoft.com/office/drawing/2014/main" id="{B1CD49AE-49FB-48DC-A269-E96FDED853FD}"/>
              </a:ext>
            </a:extLst>
          </p:cNvPr>
          <p:cNvSpPr>
            <a:spLocks noChangeShapeType="1"/>
          </p:cNvSpPr>
          <p:nvPr/>
        </p:nvSpPr>
        <p:spPr bwMode="auto">
          <a:xfrm flipV="1">
            <a:off x="7775575" y="1491496"/>
            <a:ext cx="0" cy="26507"/>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5" name="Line 119">
            <a:extLst>
              <a:ext uri="{FF2B5EF4-FFF2-40B4-BE49-F238E27FC236}">
                <a16:creationId xmlns:a16="http://schemas.microsoft.com/office/drawing/2014/main" id="{6B8B1E40-ED96-4626-9010-0B935A479D07}"/>
              </a:ext>
            </a:extLst>
          </p:cNvPr>
          <p:cNvSpPr>
            <a:spLocks noChangeShapeType="1"/>
          </p:cNvSpPr>
          <p:nvPr/>
        </p:nvSpPr>
        <p:spPr bwMode="auto">
          <a:xfrm flipV="1">
            <a:off x="11968162" y="1491496"/>
            <a:ext cx="0" cy="2650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6" name="Rectangle 120">
            <a:extLst>
              <a:ext uri="{FF2B5EF4-FFF2-40B4-BE49-F238E27FC236}">
                <a16:creationId xmlns:a16="http://schemas.microsoft.com/office/drawing/2014/main" id="{66477890-B2B2-45B4-BC33-886A9ABBC1CF}"/>
              </a:ext>
            </a:extLst>
          </p:cNvPr>
          <p:cNvSpPr>
            <a:spLocks noChangeArrowheads="1"/>
          </p:cNvSpPr>
          <p:nvPr/>
        </p:nvSpPr>
        <p:spPr bwMode="auto">
          <a:xfrm>
            <a:off x="7885112" y="154344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7" name="Rectangle 121">
            <a:extLst>
              <a:ext uri="{FF2B5EF4-FFF2-40B4-BE49-F238E27FC236}">
                <a16:creationId xmlns:a16="http://schemas.microsoft.com/office/drawing/2014/main" id="{1D072565-5EB8-43F7-97A4-2FB76E052BBA}"/>
              </a:ext>
            </a:extLst>
          </p:cNvPr>
          <p:cNvSpPr>
            <a:spLocks noChangeArrowheads="1"/>
          </p:cNvSpPr>
          <p:nvPr/>
        </p:nvSpPr>
        <p:spPr bwMode="auto">
          <a:xfrm>
            <a:off x="11887200" y="1543449"/>
            <a:ext cx="203200"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5001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8" name="Line 122">
            <a:extLst>
              <a:ext uri="{FF2B5EF4-FFF2-40B4-BE49-F238E27FC236}">
                <a16:creationId xmlns:a16="http://schemas.microsoft.com/office/drawing/2014/main" id="{0D2401DD-5E82-49F1-9E99-4D9D2D705948}"/>
              </a:ext>
            </a:extLst>
          </p:cNvPr>
          <p:cNvSpPr>
            <a:spLocks noChangeShapeType="1"/>
          </p:cNvSpPr>
          <p:nvPr/>
        </p:nvSpPr>
        <p:spPr bwMode="auto">
          <a:xfrm flipV="1">
            <a:off x="7775575" y="922126"/>
            <a:ext cx="0" cy="595876"/>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9" name="Line 123">
            <a:extLst>
              <a:ext uri="{FF2B5EF4-FFF2-40B4-BE49-F238E27FC236}">
                <a16:creationId xmlns:a16="http://schemas.microsoft.com/office/drawing/2014/main" id="{18550A02-90BC-44EC-92BA-31DD1354CBCE}"/>
              </a:ext>
            </a:extLst>
          </p:cNvPr>
          <p:cNvSpPr>
            <a:spLocks noChangeShapeType="1"/>
          </p:cNvSpPr>
          <p:nvPr/>
        </p:nvSpPr>
        <p:spPr bwMode="auto">
          <a:xfrm>
            <a:off x="7775575" y="1518002"/>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0" name="Line 124">
            <a:extLst>
              <a:ext uri="{FF2B5EF4-FFF2-40B4-BE49-F238E27FC236}">
                <a16:creationId xmlns:a16="http://schemas.microsoft.com/office/drawing/2014/main" id="{F9EEA3F2-CEB0-429D-B6BD-59BD664AAF9C}"/>
              </a:ext>
            </a:extLst>
          </p:cNvPr>
          <p:cNvSpPr>
            <a:spLocks noChangeShapeType="1"/>
          </p:cNvSpPr>
          <p:nvPr/>
        </p:nvSpPr>
        <p:spPr bwMode="auto">
          <a:xfrm>
            <a:off x="7775575" y="141303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1" name="Line 125">
            <a:extLst>
              <a:ext uri="{FF2B5EF4-FFF2-40B4-BE49-F238E27FC236}">
                <a16:creationId xmlns:a16="http://schemas.microsoft.com/office/drawing/2014/main" id="{89758350-D7DC-4A3F-9FAF-B0D218857C94}"/>
              </a:ext>
            </a:extLst>
          </p:cNvPr>
          <p:cNvSpPr>
            <a:spLocks noChangeShapeType="1"/>
          </p:cNvSpPr>
          <p:nvPr/>
        </p:nvSpPr>
        <p:spPr bwMode="auto">
          <a:xfrm>
            <a:off x="7775575" y="1308067"/>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4" name="Line 126">
            <a:extLst>
              <a:ext uri="{FF2B5EF4-FFF2-40B4-BE49-F238E27FC236}">
                <a16:creationId xmlns:a16="http://schemas.microsoft.com/office/drawing/2014/main" id="{78187C89-D812-48E2-BB6F-D876C3332082}"/>
              </a:ext>
            </a:extLst>
          </p:cNvPr>
          <p:cNvSpPr>
            <a:spLocks noChangeShapeType="1"/>
          </p:cNvSpPr>
          <p:nvPr/>
        </p:nvSpPr>
        <p:spPr bwMode="auto">
          <a:xfrm>
            <a:off x="7775575" y="1202040"/>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5" name="Line 127">
            <a:extLst>
              <a:ext uri="{FF2B5EF4-FFF2-40B4-BE49-F238E27FC236}">
                <a16:creationId xmlns:a16="http://schemas.microsoft.com/office/drawing/2014/main" id="{49F8E7ED-A9EE-4048-9F44-84F90F3BFC99}"/>
              </a:ext>
            </a:extLst>
          </p:cNvPr>
          <p:cNvSpPr>
            <a:spLocks noChangeShapeType="1"/>
          </p:cNvSpPr>
          <p:nvPr/>
        </p:nvSpPr>
        <p:spPr bwMode="auto">
          <a:xfrm>
            <a:off x="7775575" y="1097073"/>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8" name="Line 128">
            <a:extLst>
              <a:ext uri="{FF2B5EF4-FFF2-40B4-BE49-F238E27FC236}">
                <a16:creationId xmlns:a16="http://schemas.microsoft.com/office/drawing/2014/main" id="{AE28330F-221E-48F2-B3C7-06350B2BE896}"/>
              </a:ext>
            </a:extLst>
          </p:cNvPr>
          <p:cNvSpPr>
            <a:spLocks noChangeShapeType="1"/>
          </p:cNvSpPr>
          <p:nvPr/>
        </p:nvSpPr>
        <p:spPr bwMode="auto">
          <a:xfrm>
            <a:off x="7775575" y="992105"/>
            <a:ext cx="41275" cy="0"/>
          </a:xfrm>
          <a:prstGeom prst="line">
            <a:avLst/>
          </a:prstGeom>
          <a:noFill/>
          <a:ln w="3175"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9" name="Rectangle 129">
            <a:extLst>
              <a:ext uri="{FF2B5EF4-FFF2-40B4-BE49-F238E27FC236}">
                <a16:creationId xmlns:a16="http://schemas.microsoft.com/office/drawing/2014/main" id="{89526BA8-6A00-4E3C-92EF-1FF084E216B6}"/>
              </a:ext>
            </a:extLst>
          </p:cNvPr>
          <p:cNvSpPr>
            <a:spLocks noChangeArrowheads="1"/>
          </p:cNvSpPr>
          <p:nvPr/>
        </p:nvSpPr>
        <p:spPr bwMode="auto">
          <a:xfrm>
            <a:off x="7705725" y="1496797"/>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2" name="Rectangle 130">
            <a:extLst>
              <a:ext uri="{FF2B5EF4-FFF2-40B4-BE49-F238E27FC236}">
                <a16:creationId xmlns:a16="http://schemas.microsoft.com/office/drawing/2014/main" id="{2E176E15-4AA8-4648-B3BD-AEE2FDF57FB2}"/>
              </a:ext>
            </a:extLst>
          </p:cNvPr>
          <p:cNvSpPr>
            <a:spLocks noChangeArrowheads="1"/>
          </p:cNvSpPr>
          <p:nvPr/>
        </p:nvSpPr>
        <p:spPr bwMode="auto">
          <a:xfrm>
            <a:off x="7705725" y="1390769"/>
            <a:ext cx="77788"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3" name="Rectangle 131">
            <a:extLst>
              <a:ext uri="{FF2B5EF4-FFF2-40B4-BE49-F238E27FC236}">
                <a16:creationId xmlns:a16="http://schemas.microsoft.com/office/drawing/2014/main" id="{62D9794B-1FAC-4A32-948C-85894F8814A0}"/>
              </a:ext>
            </a:extLst>
          </p:cNvPr>
          <p:cNvSpPr>
            <a:spLocks noChangeArrowheads="1"/>
          </p:cNvSpPr>
          <p:nvPr/>
        </p:nvSpPr>
        <p:spPr bwMode="auto">
          <a:xfrm>
            <a:off x="7666037" y="1286862"/>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4" name="Rectangle 132">
            <a:extLst>
              <a:ext uri="{FF2B5EF4-FFF2-40B4-BE49-F238E27FC236}">
                <a16:creationId xmlns:a16="http://schemas.microsoft.com/office/drawing/2014/main" id="{9DA8FA48-3498-4AA1-8B1D-D903981E1F7D}"/>
              </a:ext>
            </a:extLst>
          </p:cNvPr>
          <p:cNvSpPr>
            <a:spLocks noChangeArrowheads="1"/>
          </p:cNvSpPr>
          <p:nvPr/>
        </p:nvSpPr>
        <p:spPr bwMode="auto">
          <a:xfrm>
            <a:off x="7666037" y="1180834"/>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5" name="Rectangle 133">
            <a:extLst>
              <a:ext uri="{FF2B5EF4-FFF2-40B4-BE49-F238E27FC236}">
                <a16:creationId xmlns:a16="http://schemas.microsoft.com/office/drawing/2014/main" id="{7E040573-0712-417A-B433-1DD6225BA3BE}"/>
              </a:ext>
            </a:extLst>
          </p:cNvPr>
          <p:cNvSpPr>
            <a:spLocks noChangeArrowheads="1"/>
          </p:cNvSpPr>
          <p:nvPr/>
        </p:nvSpPr>
        <p:spPr bwMode="auto">
          <a:xfrm>
            <a:off x="7666037" y="1074806"/>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6" name="Rectangle 134">
            <a:extLst>
              <a:ext uri="{FF2B5EF4-FFF2-40B4-BE49-F238E27FC236}">
                <a16:creationId xmlns:a16="http://schemas.microsoft.com/office/drawing/2014/main" id="{1646E2F9-D434-4C13-BAE7-F9E960C35790}"/>
              </a:ext>
            </a:extLst>
          </p:cNvPr>
          <p:cNvSpPr>
            <a:spLocks noChangeArrowheads="1"/>
          </p:cNvSpPr>
          <p:nvPr/>
        </p:nvSpPr>
        <p:spPr bwMode="auto">
          <a:xfrm>
            <a:off x="7666037" y="968779"/>
            <a:ext cx="117475" cy="7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7" name="Freeform 135">
            <a:extLst>
              <a:ext uri="{FF2B5EF4-FFF2-40B4-BE49-F238E27FC236}">
                <a16:creationId xmlns:a16="http://schemas.microsoft.com/office/drawing/2014/main" id="{39BA3FA4-B7E8-462F-AF46-D9C120DF638C}"/>
              </a:ext>
            </a:extLst>
          </p:cNvPr>
          <p:cNvSpPr>
            <a:spLocks/>
          </p:cNvSpPr>
          <p:nvPr/>
        </p:nvSpPr>
        <p:spPr bwMode="auto">
          <a:xfrm>
            <a:off x="7905750" y="1251873"/>
            <a:ext cx="3902075" cy="253407"/>
          </a:xfrm>
          <a:custGeom>
            <a:avLst/>
            <a:gdLst>
              <a:gd name="T0" fmla="*/ 38 w 2458"/>
              <a:gd name="T1" fmla="*/ 235 h 239"/>
              <a:gd name="T2" fmla="*/ 77 w 2458"/>
              <a:gd name="T3" fmla="*/ 237 h 239"/>
              <a:gd name="T4" fmla="*/ 116 w 2458"/>
              <a:gd name="T5" fmla="*/ 236 h 239"/>
              <a:gd name="T6" fmla="*/ 155 w 2458"/>
              <a:gd name="T7" fmla="*/ 210 h 239"/>
              <a:gd name="T8" fmla="*/ 194 w 2458"/>
              <a:gd name="T9" fmla="*/ 237 h 239"/>
              <a:gd name="T10" fmla="*/ 233 w 2458"/>
              <a:gd name="T11" fmla="*/ 236 h 239"/>
              <a:gd name="T12" fmla="*/ 272 w 2458"/>
              <a:gd name="T13" fmla="*/ 214 h 239"/>
              <a:gd name="T14" fmla="*/ 311 w 2458"/>
              <a:gd name="T15" fmla="*/ 236 h 239"/>
              <a:gd name="T16" fmla="*/ 350 w 2458"/>
              <a:gd name="T17" fmla="*/ 237 h 239"/>
              <a:gd name="T18" fmla="*/ 389 w 2458"/>
              <a:gd name="T19" fmla="*/ 237 h 239"/>
              <a:gd name="T20" fmla="*/ 427 w 2458"/>
              <a:gd name="T21" fmla="*/ 197 h 239"/>
              <a:gd name="T22" fmla="*/ 466 w 2458"/>
              <a:gd name="T23" fmla="*/ 230 h 239"/>
              <a:gd name="T24" fmla="*/ 505 w 2458"/>
              <a:gd name="T25" fmla="*/ 231 h 239"/>
              <a:gd name="T26" fmla="*/ 544 w 2458"/>
              <a:gd name="T27" fmla="*/ 206 h 239"/>
              <a:gd name="T28" fmla="*/ 583 w 2458"/>
              <a:gd name="T29" fmla="*/ 235 h 239"/>
              <a:gd name="T30" fmla="*/ 622 w 2458"/>
              <a:gd name="T31" fmla="*/ 233 h 239"/>
              <a:gd name="T32" fmla="*/ 661 w 2458"/>
              <a:gd name="T33" fmla="*/ 234 h 239"/>
              <a:gd name="T34" fmla="*/ 700 w 2458"/>
              <a:gd name="T35" fmla="*/ 225 h 239"/>
              <a:gd name="T36" fmla="*/ 739 w 2458"/>
              <a:gd name="T37" fmla="*/ 230 h 239"/>
              <a:gd name="T38" fmla="*/ 778 w 2458"/>
              <a:gd name="T39" fmla="*/ 231 h 239"/>
              <a:gd name="T40" fmla="*/ 816 w 2458"/>
              <a:gd name="T41" fmla="*/ 205 h 239"/>
              <a:gd name="T42" fmla="*/ 855 w 2458"/>
              <a:gd name="T43" fmla="*/ 233 h 239"/>
              <a:gd name="T44" fmla="*/ 894 w 2458"/>
              <a:gd name="T45" fmla="*/ 232 h 239"/>
              <a:gd name="T46" fmla="*/ 933 w 2458"/>
              <a:gd name="T47" fmla="*/ 213 h 239"/>
              <a:gd name="T48" fmla="*/ 972 w 2458"/>
              <a:gd name="T49" fmla="*/ 234 h 239"/>
              <a:gd name="T50" fmla="*/ 1011 w 2458"/>
              <a:gd name="T51" fmla="*/ 235 h 239"/>
              <a:gd name="T52" fmla="*/ 1050 w 2458"/>
              <a:gd name="T53" fmla="*/ 236 h 239"/>
              <a:gd name="T54" fmla="*/ 1089 w 2458"/>
              <a:gd name="T55" fmla="*/ 229 h 239"/>
              <a:gd name="T56" fmla="*/ 1128 w 2458"/>
              <a:gd name="T57" fmla="*/ 232 h 239"/>
              <a:gd name="T58" fmla="*/ 1167 w 2458"/>
              <a:gd name="T59" fmla="*/ 230 h 239"/>
              <a:gd name="T60" fmla="*/ 1206 w 2458"/>
              <a:gd name="T61" fmla="*/ 206 h 239"/>
              <a:gd name="T62" fmla="*/ 1244 w 2458"/>
              <a:gd name="T63" fmla="*/ 236 h 239"/>
              <a:gd name="T64" fmla="*/ 1283 w 2458"/>
              <a:gd name="T65" fmla="*/ 236 h 239"/>
              <a:gd name="T66" fmla="*/ 1322 w 2458"/>
              <a:gd name="T67" fmla="*/ 214 h 239"/>
              <a:gd name="T68" fmla="*/ 1361 w 2458"/>
              <a:gd name="T69" fmla="*/ 239 h 239"/>
              <a:gd name="T70" fmla="*/ 1400 w 2458"/>
              <a:gd name="T71" fmla="*/ 235 h 239"/>
              <a:gd name="T72" fmla="*/ 1439 w 2458"/>
              <a:gd name="T73" fmla="*/ 234 h 239"/>
              <a:gd name="T74" fmla="*/ 1478 w 2458"/>
              <a:gd name="T75" fmla="*/ 220 h 239"/>
              <a:gd name="T76" fmla="*/ 1517 w 2458"/>
              <a:gd name="T77" fmla="*/ 235 h 239"/>
              <a:gd name="T78" fmla="*/ 1556 w 2458"/>
              <a:gd name="T79" fmla="*/ 236 h 239"/>
              <a:gd name="T80" fmla="*/ 1595 w 2458"/>
              <a:gd name="T81" fmla="*/ 214 h 239"/>
              <a:gd name="T82" fmla="*/ 1634 w 2458"/>
              <a:gd name="T83" fmla="*/ 235 h 239"/>
              <a:gd name="T84" fmla="*/ 1672 w 2458"/>
              <a:gd name="T85" fmla="*/ 236 h 239"/>
              <a:gd name="T86" fmla="*/ 1711 w 2458"/>
              <a:gd name="T87" fmla="*/ 214 h 239"/>
              <a:gd name="T88" fmla="*/ 1750 w 2458"/>
              <a:gd name="T89" fmla="*/ 233 h 239"/>
              <a:gd name="T90" fmla="*/ 1789 w 2458"/>
              <a:gd name="T91" fmla="*/ 235 h 239"/>
              <a:gd name="T92" fmla="*/ 1828 w 2458"/>
              <a:gd name="T93" fmla="*/ 214 h 239"/>
              <a:gd name="T94" fmla="*/ 1867 w 2458"/>
              <a:gd name="T95" fmla="*/ 239 h 239"/>
              <a:gd name="T96" fmla="*/ 1906 w 2458"/>
              <a:gd name="T97" fmla="*/ 237 h 239"/>
              <a:gd name="T98" fmla="*/ 1945 w 2458"/>
              <a:gd name="T99" fmla="*/ 237 h 239"/>
              <a:gd name="T100" fmla="*/ 1984 w 2458"/>
              <a:gd name="T101" fmla="*/ 226 h 239"/>
              <a:gd name="T102" fmla="*/ 2023 w 2458"/>
              <a:gd name="T103" fmla="*/ 229 h 239"/>
              <a:gd name="T104" fmla="*/ 2061 w 2458"/>
              <a:gd name="T105" fmla="*/ 232 h 239"/>
              <a:gd name="T106" fmla="*/ 2100 w 2458"/>
              <a:gd name="T107" fmla="*/ 20 h 239"/>
              <a:gd name="T108" fmla="*/ 2139 w 2458"/>
              <a:gd name="T109" fmla="*/ 35 h 239"/>
              <a:gd name="T110" fmla="*/ 2178 w 2458"/>
              <a:gd name="T111" fmla="*/ 172 h 239"/>
              <a:gd name="T112" fmla="*/ 2217 w 2458"/>
              <a:gd name="T113" fmla="*/ 49 h 239"/>
              <a:gd name="T114" fmla="*/ 2256 w 2458"/>
              <a:gd name="T115" fmla="*/ 211 h 239"/>
              <a:gd name="T116" fmla="*/ 2295 w 2458"/>
              <a:gd name="T117" fmla="*/ 209 h 239"/>
              <a:gd name="T118" fmla="*/ 2334 w 2458"/>
              <a:gd name="T119" fmla="*/ 193 h 239"/>
              <a:gd name="T120" fmla="*/ 2373 w 2458"/>
              <a:gd name="T121" fmla="*/ 236 h 239"/>
              <a:gd name="T122" fmla="*/ 2412 w 2458"/>
              <a:gd name="T123" fmla="*/ 237 h 239"/>
              <a:gd name="T124" fmla="*/ 2451 w 2458"/>
              <a:gd name="T125" fmla="*/ 23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58" h="239">
                <a:moveTo>
                  <a:pt x="0" y="236"/>
                </a:moveTo>
                <a:lnTo>
                  <a:pt x="1" y="236"/>
                </a:lnTo>
                <a:lnTo>
                  <a:pt x="1" y="236"/>
                </a:lnTo>
                <a:lnTo>
                  <a:pt x="2" y="235"/>
                </a:lnTo>
                <a:lnTo>
                  <a:pt x="2" y="235"/>
                </a:lnTo>
                <a:lnTo>
                  <a:pt x="3" y="235"/>
                </a:lnTo>
                <a:lnTo>
                  <a:pt x="3" y="233"/>
                </a:lnTo>
                <a:lnTo>
                  <a:pt x="4" y="229"/>
                </a:lnTo>
                <a:lnTo>
                  <a:pt x="4" y="223"/>
                </a:lnTo>
                <a:lnTo>
                  <a:pt x="5" y="215"/>
                </a:lnTo>
                <a:lnTo>
                  <a:pt x="5" y="209"/>
                </a:lnTo>
                <a:lnTo>
                  <a:pt x="6" y="210"/>
                </a:lnTo>
                <a:lnTo>
                  <a:pt x="6" y="213"/>
                </a:lnTo>
                <a:lnTo>
                  <a:pt x="7" y="213"/>
                </a:lnTo>
                <a:lnTo>
                  <a:pt x="7" y="213"/>
                </a:lnTo>
                <a:lnTo>
                  <a:pt x="8" y="212"/>
                </a:lnTo>
                <a:lnTo>
                  <a:pt x="8" y="213"/>
                </a:lnTo>
                <a:lnTo>
                  <a:pt x="9" y="213"/>
                </a:lnTo>
                <a:lnTo>
                  <a:pt x="9" y="213"/>
                </a:lnTo>
                <a:lnTo>
                  <a:pt x="10" y="213"/>
                </a:lnTo>
                <a:lnTo>
                  <a:pt x="10" y="213"/>
                </a:lnTo>
                <a:lnTo>
                  <a:pt x="11" y="213"/>
                </a:lnTo>
                <a:lnTo>
                  <a:pt x="11" y="213"/>
                </a:lnTo>
                <a:lnTo>
                  <a:pt x="12" y="213"/>
                </a:lnTo>
                <a:lnTo>
                  <a:pt x="12" y="213"/>
                </a:lnTo>
                <a:lnTo>
                  <a:pt x="13" y="213"/>
                </a:lnTo>
                <a:lnTo>
                  <a:pt x="13" y="213"/>
                </a:lnTo>
                <a:lnTo>
                  <a:pt x="14" y="213"/>
                </a:lnTo>
                <a:lnTo>
                  <a:pt x="14" y="212"/>
                </a:lnTo>
                <a:lnTo>
                  <a:pt x="15" y="211"/>
                </a:lnTo>
                <a:lnTo>
                  <a:pt x="15" y="211"/>
                </a:lnTo>
                <a:lnTo>
                  <a:pt x="16" y="212"/>
                </a:lnTo>
                <a:lnTo>
                  <a:pt x="16" y="212"/>
                </a:lnTo>
                <a:lnTo>
                  <a:pt x="17" y="213"/>
                </a:lnTo>
                <a:lnTo>
                  <a:pt x="17" y="213"/>
                </a:lnTo>
                <a:lnTo>
                  <a:pt x="18" y="213"/>
                </a:lnTo>
                <a:lnTo>
                  <a:pt x="18" y="214"/>
                </a:lnTo>
                <a:lnTo>
                  <a:pt x="19" y="214"/>
                </a:lnTo>
                <a:lnTo>
                  <a:pt x="20" y="214"/>
                </a:lnTo>
                <a:lnTo>
                  <a:pt x="20" y="214"/>
                </a:lnTo>
                <a:lnTo>
                  <a:pt x="20" y="214"/>
                </a:lnTo>
                <a:lnTo>
                  <a:pt x="21" y="214"/>
                </a:lnTo>
                <a:lnTo>
                  <a:pt x="21" y="214"/>
                </a:lnTo>
                <a:lnTo>
                  <a:pt x="22" y="214"/>
                </a:lnTo>
                <a:lnTo>
                  <a:pt x="23" y="214"/>
                </a:lnTo>
                <a:lnTo>
                  <a:pt x="23" y="214"/>
                </a:lnTo>
                <a:lnTo>
                  <a:pt x="24" y="214"/>
                </a:lnTo>
                <a:lnTo>
                  <a:pt x="24" y="214"/>
                </a:lnTo>
                <a:lnTo>
                  <a:pt x="25" y="214"/>
                </a:lnTo>
                <a:lnTo>
                  <a:pt x="25" y="214"/>
                </a:lnTo>
                <a:lnTo>
                  <a:pt x="26" y="214"/>
                </a:lnTo>
                <a:lnTo>
                  <a:pt x="26" y="215"/>
                </a:lnTo>
                <a:lnTo>
                  <a:pt x="27" y="215"/>
                </a:lnTo>
                <a:lnTo>
                  <a:pt x="27" y="215"/>
                </a:lnTo>
                <a:lnTo>
                  <a:pt x="28" y="215"/>
                </a:lnTo>
                <a:lnTo>
                  <a:pt x="28" y="211"/>
                </a:lnTo>
                <a:lnTo>
                  <a:pt x="29" y="206"/>
                </a:lnTo>
                <a:lnTo>
                  <a:pt x="29" y="206"/>
                </a:lnTo>
                <a:lnTo>
                  <a:pt x="30" y="209"/>
                </a:lnTo>
                <a:lnTo>
                  <a:pt x="30" y="217"/>
                </a:lnTo>
                <a:lnTo>
                  <a:pt x="31" y="225"/>
                </a:lnTo>
                <a:lnTo>
                  <a:pt x="31" y="231"/>
                </a:lnTo>
                <a:lnTo>
                  <a:pt x="32" y="234"/>
                </a:lnTo>
                <a:lnTo>
                  <a:pt x="32" y="235"/>
                </a:lnTo>
                <a:lnTo>
                  <a:pt x="33" y="235"/>
                </a:lnTo>
                <a:lnTo>
                  <a:pt x="33" y="235"/>
                </a:lnTo>
                <a:lnTo>
                  <a:pt x="34" y="234"/>
                </a:lnTo>
                <a:lnTo>
                  <a:pt x="34" y="234"/>
                </a:lnTo>
                <a:lnTo>
                  <a:pt x="35" y="234"/>
                </a:lnTo>
                <a:lnTo>
                  <a:pt x="35" y="234"/>
                </a:lnTo>
                <a:lnTo>
                  <a:pt x="36" y="234"/>
                </a:lnTo>
                <a:lnTo>
                  <a:pt x="36" y="234"/>
                </a:lnTo>
                <a:lnTo>
                  <a:pt x="37" y="234"/>
                </a:lnTo>
                <a:lnTo>
                  <a:pt x="37" y="234"/>
                </a:lnTo>
                <a:lnTo>
                  <a:pt x="38" y="235"/>
                </a:lnTo>
                <a:lnTo>
                  <a:pt x="38" y="235"/>
                </a:lnTo>
                <a:lnTo>
                  <a:pt x="39" y="235"/>
                </a:lnTo>
                <a:lnTo>
                  <a:pt x="39" y="235"/>
                </a:lnTo>
                <a:lnTo>
                  <a:pt x="40" y="235"/>
                </a:lnTo>
                <a:lnTo>
                  <a:pt x="41" y="235"/>
                </a:lnTo>
                <a:lnTo>
                  <a:pt x="41" y="235"/>
                </a:lnTo>
                <a:lnTo>
                  <a:pt x="42" y="237"/>
                </a:lnTo>
                <a:lnTo>
                  <a:pt x="42" y="237"/>
                </a:lnTo>
                <a:lnTo>
                  <a:pt x="42" y="238"/>
                </a:lnTo>
                <a:lnTo>
                  <a:pt x="43" y="238"/>
                </a:lnTo>
                <a:lnTo>
                  <a:pt x="44" y="239"/>
                </a:lnTo>
                <a:lnTo>
                  <a:pt x="44" y="239"/>
                </a:lnTo>
                <a:lnTo>
                  <a:pt x="45" y="239"/>
                </a:lnTo>
                <a:lnTo>
                  <a:pt x="45" y="239"/>
                </a:lnTo>
                <a:lnTo>
                  <a:pt x="46" y="239"/>
                </a:lnTo>
                <a:lnTo>
                  <a:pt x="46" y="239"/>
                </a:lnTo>
                <a:lnTo>
                  <a:pt x="47" y="239"/>
                </a:lnTo>
                <a:lnTo>
                  <a:pt x="47" y="239"/>
                </a:lnTo>
                <a:lnTo>
                  <a:pt x="48" y="239"/>
                </a:lnTo>
                <a:lnTo>
                  <a:pt x="48" y="238"/>
                </a:lnTo>
                <a:lnTo>
                  <a:pt x="49" y="238"/>
                </a:lnTo>
                <a:lnTo>
                  <a:pt x="49" y="238"/>
                </a:lnTo>
                <a:lnTo>
                  <a:pt x="50" y="238"/>
                </a:lnTo>
                <a:lnTo>
                  <a:pt x="50" y="238"/>
                </a:lnTo>
                <a:lnTo>
                  <a:pt x="51" y="238"/>
                </a:lnTo>
                <a:lnTo>
                  <a:pt x="51" y="238"/>
                </a:lnTo>
                <a:lnTo>
                  <a:pt x="52" y="238"/>
                </a:lnTo>
                <a:lnTo>
                  <a:pt x="52" y="238"/>
                </a:lnTo>
                <a:lnTo>
                  <a:pt x="53" y="238"/>
                </a:lnTo>
                <a:lnTo>
                  <a:pt x="53" y="238"/>
                </a:lnTo>
                <a:lnTo>
                  <a:pt x="54" y="238"/>
                </a:lnTo>
                <a:lnTo>
                  <a:pt x="54" y="238"/>
                </a:lnTo>
                <a:lnTo>
                  <a:pt x="55" y="238"/>
                </a:lnTo>
                <a:lnTo>
                  <a:pt x="55" y="238"/>
                </a:lnTo>
                <a:lnTo>
                  <a:pt x="56" y="238"/>
                </a:lnTo>
                <a:lnTo>
                  <a:pt x="56" y="238"/>
                </a:lnTo>
                <a:lnTo>
                  <a:pt x="57" y="237"/>
                </a:lnTo>
                <a:lnTo>
                  <a:pt x="57" y="237"/>
                </a:lnTo>
                <a:lnTo>
                  <a:pt x="58" y="237"/>
                </a:lnTo>
                <a:lnTo>
                  <a:pt x="58" y="237"/>
                </a:lnTo>
                <a:lnTo>
                  <a:pt x="59" y="237"/>
                </a:lnTo>
                <a:lnTo>
                  <a:pt x="59" y="237"/>
                </a:lnTo>
                <a:lnTo>
                  <a:pt x="60" y="237"/>
                </a:lnTo>
                <a:lnTo>
                  <a:pt x="60" y="237"/>
                </a:lnTo>
                <a:lnTo>
                  <a:pt x="61" y="237"/>
                </a:lnTo>
                <a:lnTo>
                  <a:pt x="61" y="237"/>
                </a:lnTo>
                <a:lnTo>
                  <a:pt x="62" y="237"/>
                </a:lnTo>
                <a:lnTo>
                  <a:pt x="63" y="237"/>
                </a:lnTo>
                <a:lnTo>
                  <a:pt x="63" y="237"/>
                </a:lnTo>
                <a:lnTo>
                  <a:pt x="63" y="238"/>
                </a:lnTo>
                <a:lnTo>
                  <a:pt x="64" y="238"/>
                </a:lnTo>
                <a:lnTo>
                  <a:pt x="64" y="238"/>
                </a:lnTo>
                <a:lnTo>
                  <a:pt x="65" y="238"/>
                </a:lnTo>
                <a:lnTo>
                  <a:pt x="66" y="238"/>
                </a:lnTo>
                <a:lnTo>
                  <a:pt x="66" y="238"/>
                </a:lnTo>
                <a:lnTo>
                  <a:pt x="67" y="238"/>
                </a:lnTo>
                <a:lnTo>
                  <a:pt x="67" y="238"/>
                </a:lnTo>
                <a:lnTo>
                  <a:pt x="68" y="238"/>
                </a:lnTo>
                <a:lnTo>
                  <a:pt x="68" y="238"/>
                </a:lnTo>
                <a:lnTo>
                  <a:pt x="69" y="238"/>
                </a:lnTo>
                <a:lnTo>
                  <a:pt x="69" y="238"/>
                </a:lnTo>
                <a:lnTo>
                  <a:pt x="70" y="238"/>
                </a:lnTo>
                <a:lnTo>
                  <a:pt x="70" y="238"/>
                </a:lnTo>
                <a:lnTo>
                  <a:pt x="71" y="238"/>
                </a:lnTo>
                <a:lnTo>
                  <a:pt x="71" y="238"/>
                </a:lnTo>
                <a:lnTo>
                  <a:pt x="72" y="238"/>
                </a:lnTo>
                <a:lnTo>
                  <a:pt x="72" y="238"/>
                </a:lnTo>
                <a:lnTo>
                  <a:pt x="73" y="238"/>
                </a:lnTo>
                <a:lnTo>
                  <a:pt x="73" y="238"/>
                </a:lnTo>
                <a:lnTo>
                  <a:pt x="74" y="238"/>
                </a:lnTo>
                <a:lnTo>
                  <a:pt x="74" y="238"/>
                </a:lnTo>
                <a:lnTo>
                  <a:pt x="75" y="238"/>
                </a:lnTo>
                <a:lnTo>
                  <a:pt x="75" y="238"/>
                </a:lnTo>
                <a:lnTo>
                  <a:pt x="76" y="238"/>
                </a:lnTo>
                <a:lnTo>
                  <a:pt x="76" y="238"/>
                </a:lnTo>
                <a:lnTo>
                  <a:pt x="77" y="237"/>
                </a:lnTo>
                <a:lnTo>
                  <a:pt x="77" y="237"/>
                </a:lnTo>
                <a:lnTo>
                  <a:pt x="78" y="237"/>
                </a:lnTo>
                <a:lnTo>
                  <a:pt x="78" y="237"/>
                </a:lnTo>
                <a:lnTo>
                  <a:pt x="79" y="237"/>
                </a:lnTo>
                <a:lnTo>
                  <a:pt x="79" y="237"/>
                </a:lnTo>
                <a:lnTo>
                  <a:pt x="80" y="237"/>
                </a:lnTo>
                <a:lnTo>
                  <a:pt x="80" y="237"/>
                </a:lnTo>
                <a:lnTo>
                  <a:pt x="81" y="237"/>
                </a:lnTo>
                <a:lnTo>
                  <a:pt x="81" y="237"/>
                </a:lnTo>
                <a:lnTo>
                  <a:pt x="82" y="237"/>
                </a:lnTo>
                <a:lnTo>
                  <a:pt x="82" y="237"/>
                </a:lnTo>
                <a:lnTo>
                  <a:pt x="83" y="237"/>
                </a:lnTo>
                <a:lnTo>
                  <a:pt x="84" y="237"/>
                </a:lnTo>
                <a:lnTo>
                  <a:pt x="84" y="237"/>
                </a:lnTo>
                <a:lnTo>
                  <a:pt x="85" y="237"/>
                </a:lnTo>
                <a:lnTo>
                  <a:pt x="85" y="237"/>
                </a:lnTo>
                <a:lnTo>
                  <a:pt x="85" y="237"/>
                </a:lnTo>
                <a:lnTo>
                  <a:pt x="86" y="237"/>
                </a:lnTo>
                <a:lnTo>
                  <a:pt x="87" y="237"/>
                </a:lnTo>
                <a:lnTo>
                  <a:pt x="87" y="237"/>
                </a:lnTo>
                <a:lnTo>
                  <a:pt x="88" y="237"/>
                </a:lnTo>
                <a:lnTo>
                  <a:pt x="88" y="237"/>
                </a:lnTo>
                <a:lnTo>
                  <a:pt x="89" y="237"/>
                </a:lnTo>
                <a:lnTo>
                  <a:pt x="89" y="237"/>
                </a:lnTo>
                <a:lnTo>
                  <a:pt x="90" y="237"/>
                </a:lnTo>
                <a:lnTo>
                  <a:pt x="90" y="236"/>
                </a:lnTo>
                <a:lnTo>
                  <a:pt x="91" y="236"/>
                </a:lnTo>
                <a:lnTo>
                  <a:pt x="91" y="236"/>
                </a:lnTo>
                <a:lnTo>
                  <a:pt x="92" y="236"/>
                </a:lnTo>
                <a:lnTo>
                  <a:pt x="92" y="236"/>
                </a:lnTo>
                <a:lnTo>
                  <a:pt x="93" y="236"/>
                </a:lnTo>
                <a:lnTo>
                  <a:pt x="93" y="236"/>
                </a:lnTo>
                <a:lnTo>
                  <a:pt x="94" y="236"/>
                </a:lnTo>
                <a:lnTo>
                  <a:pt x="94" y="236"/>
                </a:lnTo>
                <a:lnTo>
                  <a:pt x="95" y="237"/>
                </a:lnTo>
                <a:lnTo>
                  <a:pt x="95" y="237"/>
                </a:lnTo>
                <a:lnTo>
                  <a:pt x="96" y="237"/>
                </a:lnTo>
                <a:lnTo>
                  <a:pt x="96" y="237"/>
                </a:lnTo>
                <a:lnTo>
                  <a:pt x="97" y="236"/>
                </a:lnTo>
                <a:lnTo>
                  <a:pt x="97" y="236"/>
                </a:lnTo>
                <a:lnTo>
                  <a:pt x="98" y="236"/>
                </a:lnTo>
                <a:lnTo>
                  <a:pt x="98" y="236"/>
                </a:lnTo>
                <a:lnTo>
                  <a:pt x="99" y="236"/>
                </a:lnTo>
                <a:lnTo>
                  <a:pt x="99" y="236"/>
                </a:lnTo>
                <a:lnTo>
                  <a:pt x="100" y="236"/>
                </a:lnTo>
                <a:lnTo>
                  <a:pt x="100" y="237"/>
                </a:lnTo>
                <a:lnTo>
                  <a:pt x="101" y="237"/>
                </a:lnTo>
                <a:lnTo>
                  <a:pt x="101" y="237"/>
                </a:lnTo>
                <a:lnTo>
                  <a:pt x="102" y="237"/>
                </a:lnTo>
                <a:lnTo>
                  <a:pt x="102" y="237"/>
                </a:lnTo>
                <a:lnTo>
                  <a:pt x="103" y="237"/>
                </a:lnTo>
                <a:lnTo>
                  <a:pt x="103" y="237"/>
                </a:lnTo>
                <a:lnTo>
                  <a:pt x="104" y="237"/>
                </a:lnTo>
                <a:lnTo>
                  <a:pt x="104" y="237"/>
                </a:lnTo>
                <a:lnTo>
                  <a:pt x="105" y="236"/>
                </a:lnTo>
                <a:lnTo>
                  <a:pt x="106" y="236"/>
                </a:lnTo>
                <a:lnTo>
                  <a:pt x="106" y="237"/>
                </a:lnTo>
                <a:lnTo>
                  <a:pt x="106" y="237"/>
                </a:lnTo>
                <a:lnTo>
                  <a:pt x="107" y="237"/>
                </a:lnTo>
                <a:lnTo>
                  <a:pt x="107" y="237"/>
                </a:lnTo>
                <a:lnTo>
                  <a:pt x="108" y="237"/>
                </a:lnTo>
                <a:lnTo>
                  <a:pt x="109" y="237"/>
                </a:lnTo>
                <a:lnTo>
                  <a:pt x="109" y="237"/>
                </a:lnTo>
                <a:lnTo>
                  <a:pt x="110" y="237"/>
                </a:lnTo>
                <a:lnTo>
                  <a:pt x="110" y="237"/>
                </a:lnTo>
                <a:lnTo>
                  <a:pt x="111" y="237"/>
                </a:lnTo>
                <a:lnTo>
                  <a:pt x="111" y="237"/>
                </a:lnTo>
                <a:lnTo>
                  <a:pt x="112" y="237"/>
                </a:lnTo>
                <a:lnTo>
                  <a:pt x="112" y="237"/>
                </a:lnTo>
                <a:lnTo>
                  <a:pt x="113" y="237"/>
                </a:lnTo>
                <a:lnTo>
                  <a:pt x="113" y="237"/>
                </a:lnTo>
                <a:lnTo>
                  <a:pt x="114" y="237"/>
                </a:lnTo>
                <a:lnTo>
                  <a:pt x="114" y="237"/>
                </a:lnTo>
                <a:lnTo>
                  <a:pt x="115" y="236"/>
                </a:lnTo>
                <a:lnTo>
                  <a:pt x="115" y="236"/>
                </a:lnTo>
                <a:lnTo>
                  <a:pt x="116" y="236"/>
                </a:lnTo>
                <a:lnTo>
                  <a:pt x="116" y="236"/>
                </a:lnTo>
                <a:lnTo>
                  <a:pt x="117" y="237"/>
                </a:lnTo>
                <a:lnTo>
                  <a:pt x="117" y="236"/>
                </a:lnTo>
                <a:lnTo>
                  <a:pt x="118" y="236"/>
                </a:lnTo>
                <a:lnTo>
                  <a:pt x="118" y="236"/>
                </a:lnTo>
                <a:lnTo>
                  <a:pt x="119" y="236"/>
                </a:lnTo>
                <a:lnTo>
                  <a:pt x="119" y="236"/>
                </a:lnTo>
                <a:lnTo>
                  <a:pt x="120" y="236"/>
                </a:lnTo>
                <a:lnTo>
                  <a:pt x="120" y="236"/>
                </a:lnTo>
                <a:lnTo>
                  <a:pt x="121" y="236"/>
                </a:lnTo>
                <a:lnTo>
                  <a:pt x="121" y="236"/>
                </a:lnTo>
                <a:lnTo>
                  <a:pt x="122" y="236"/>
                </a:lnTo>
                <a:lnTo>
                  <a:pt x="122" y="236"/>
                </a:lnTo>
                <a:lnTo>
                  <a:pt x="123" y="236"/>
                </a:lnTo>
                <a:lnTo>
                  <a:pt x="123" y="236"/>
                </a:lnTo>
                <a:lnTo>
                  <a:pt x="124" y="236"/>
                </a:lnTo>
                <a:lnTo>
                  <a:pt x="124" y="236"/>
                </a:lnTo>
                <a:lnTo>
                  <a:pt x="125" y="236"/>
                </a:lnTo>
                <a:lnTo>
                  <a:pt x="125" y="236"/>
                </a:lnTo>
                <a:lnTo>
                  <a:pt x="126" y="236"/>
                </a:lnTo>
                <a:lnTo>
                  <a:pt x="126" y="236"/>
                </a:lnTo>
                <a:lnTo>
                  <a:pt x="127" y="236"/>
                </a:lnTo>
                <a:lnTo>
                  <a:pt x="128" y="236"/>
                </a:lnTo>
                <a:lnTo>
                  <a:pt x="128" y="237"/>
                </a:lnTo>
                <a:lnTo>
                  <a:pt x="128" y="237"/>
                </a:lnTo>
                <a:lnTo>
                  <a:pt x="129" y="236"/>
                </a:lnTo>
                <a:lnTo>
                  <a:pt x="130" y="237"/>
                </a:lnTo>
                <a:lnTo>
                  <a:pt x="130" y="237"/>
                </a:lnTo>
                <a:lnTo>
                  <a:pt x="131" y="237"/>
                </a:lnTo>
                <a:lnTo>
                  <a:pt x="131" y="237"/>
                </a:lnTo>
                <a:lnTo>
                  <a:pt x="132" y="237"/>
                </a:lnTo>
                <a:lnTo>
                  <a:pt x="132" y="236"/>
                </a:lnTo>
                <a:lnTo>
                  <a:pt x="133" y="236"/>
                </a:lnTo>
                <a:lnTo>
                  <a:pt x="133" y="236"/>
                </a:lnTo>
                <a:lnTo>
                  <a:pt x="134" y="234"/>
                </a:lnTo>
                <a:lnTo>
                  <a:pt x="134" y="230"/>
                </a:lnTo>
                <a:lnTo>
                  <a:pt x="135" y="224"/>
                </a:lnTo>
                <a:lnTo>
                  <a:pt x="135" y="217"/>
                </a:lnTo>
                <a:lnTo>
                  <a:pt x="136" y="212"/>
                </a:lnTo>
                <a:lnTo>
                  <a:pt x="136" y="211"/>
                </a:lnTo>
                <a:lnTo>
                  <a:pt x="137" y="211"/>
                </a:lnTo>
                <a:lnTo>
                  <a:pt x="137" y="211"/>
                </a:lnTo>
                <a:lnTo>
                  <a:pt x="138" y="211"/>
                </a:lnTo>
                <a:lnTo>
                  <a:pt x="138" y="212"/>
                </a:lnTo>
                <a:lnTo>
                  <a:pt x="139" y="211"/>
                </a:lnTo>
                <a:lnTo>
                  <a:pt x="139" y="211"/>
                </a:lnTo>
                <a:lnTo>
                  <a:pt x="140" y="211"/>
                </a:lnTo>
                <a:lnTo>
                  <a:pt x="140" y="211"/>
                </a:lnTo>
                <a:lnTo>
                  <a:pt x="141" y="211"/>
                </a:lnTo>
                <a:lnTo>
                  <a:pt x="141" y="211"/>
                </a:lnTo>
                <a:lnTo>
                  <a:pt x="142" y="211"/>
                </a:lnTo>
                <a:lnTo>
                  <a:pt x="142" y="211"/>
                </a:lnTo>
                <a:lnTo>
                  <a:pt x="143" y="211"/>
                </a:lnTo>
                <a:lnTo>
                  <a:pt x="143" y="211"/>
                </a:lnTo>
                <a:lnTo>
                  <a:pt x="144" y="211"/>
                </a:lnTo>
                <a:lnTo>
                  <a:pt x="144" y="211"/>
                </a:lnTo>
                <a:lnTo>
                  <a:pt x="145" y="211"/>
                </a:lnTo>
                <a:lnTo>
                  <a:pt x="145" y="210"/>
                </a:lnTo>
                <a:lnTo>
                  <a:pt x="146" y="210"/>
                </a:lnTo>
                <a:lnTo>
                  <a:pt x="146" y="210"/>
                </a:lnTo>
                <a:lnTo>
                  <a:pt x="147" y="210"/>
                </a:lnTo>
                <a:lnTo>
                  <a:pt x="147" y="210"/>
                </a:lnTo>
                <a:lnTo>
                  <a:pt x="148" y="210"/>
                </a:lnTo>
                <a:lnTo>
                  <a:pt x="149" y="210"/>
                </a:lnTo>
                <a:lnTo>
                  <a:pt x="149" y="209"/>
                </a:lnTo>
                <a:lnTo>
                  <a:pt x="149" y="209"/>
                </a:lnTo>
                <a:lnTo>
                  <a:pt x="150" y="209"/>
                </a:lnTo>
                <a:lnTo>
                  <a:pt x="150" y="209"/>
                </a:lnTo>
                <a:lnTo>
                  <a:pt x="151" y="209"/>
                </a:lnTo>
                <a:lnTo>
                  <a:pt x="152" y="209"/>
                </a:lnTo>
                <a:lnTo>
                  <a:pt x="152" y="210"/>
                </a:lnTo>
                <a:lnTo>
                  <a:pt x="153" y="210"/>
                </a:lnTo>
                <a:lnTo>
                  <a:pt x="153" y="210"/>
                </a:lnTo>
                <a:lnTo>
                  <a:pt x="154" y="210"/>
                </a:lnTo>
                <a:lnTo>
                  <a:pt x="154" y="210"/>
                </a:lnTo>
                <a:lnTo>
                  <a:pt x="155" y="210"/>
                </a:lnTo>
                <a:lnTo>
                  <a:pt x="155" y="210"/>
                </a:lnTo>
                <a:lnTo>
                  <a:pt x="156" y="210"/>
                </a:lnTo>
                <a:lnTo>
                  <a:pt x="156" y="210"/>
                </a:lnTo>
                <a:lnTo>
                  <a:pt x="157" y="210"/>
                </a:lnTo>
                <a:lnTo>
                  <a:pt x="157" y="210"/>
                </a:lnTo>
                <a:lnTo>
                  <a:pt x="158" y="210"/>
                </a:lnTo>
                <a:lnTo>
                  <a:pt x="158" y="210"/>
                </a:lnTo>
                <a:lnTo>
                  <a:pt x="159" y="210"/>
                </a:lnTo>
                <a:lnTo>
                  <a:pt x="159" y="210"/>
                </a:lnTo>
                <a:lnTo>
                  <a:pt x="160" y="210"/>
                </a:lnTo>
                <a:lnTo>
                  <a:pt x="160" y="210"/>
                </a:lnTo>
                <a:lnTo>
                  <a:pt x="161" y="210"/>
                </a:lnTo>
                <a:lnTo>
                  <a:pt x="161" y="210"/>
                </a:lnTo>
                <a:lnTo>
                  <a:pt x="162" y="208"/>
                </a:lnTo>
                <a:lnTo>
                  <a:pt x="162" y="202"/>
                </a:lnTo>
                <a:lnTo>
                  <a:pt x="163" y="197"/>
                </a:lnTo>
                <a:lnTo>
                  <a:pt x="163" y="198"/>
                </a:lnTo>
                <a:lnTo>
                  <a:pt x="164" y="209"/>
                </a:lnTo>
                <a:lnTo>
                  <a:pt x="164" y="219"/>
                </a:lnTo>
                <a:lnTo>
                  <a:pt x="165" y="226"/>
                </a:lnTo>
                <a:lnTo>
                  <a:pt x="165" y="231"/>
                </a:lnTo>
                <a:lnTo>
                  <a:pt x="166" y="233"/>
                </a:lnTo>
                <a:lnTo>
                  <a:pt x="166" y="234"/>
                </a:lnTo>
                <a:lnTo>
                  <a:pt x="167" y="234"/>
                </a:lnTo>
                <a:lnTo>
                  <a:pt x="167" y="234"/>
                </a:lnTo>
                <a:lnTo>
                  <a:pt x="168" y="233"/>
                </a:lnTo>
                <a:lnTo>
                  <a:pt x="168" y="233"/>
                </a:lnTo>
                <a:lnTo>
                  <a:pt x="169" y="234"/>
                </a:lnTo>
                <a:lnTo>
                  <a:pt x="169" y="234"/>
                </a:lnTo>
                <a:lnTo>
                  <a:pt x="170" y="236"/>
                </a:lnTo>
                <a:lnTo>
                  <a:pt x="171" y="236"/>
                </a:lnTo>
                <a:lnTo>
                  <a:pt x="171" y="236"/>
                </a:lnTo>
                <a:lnTo>
                  <a:pt x="171" y="236"/>
                </a:lnTo>
                <a:lnTo>
                  <a:pt x="172" y="236"/>
                </a:lnTo>
                <a:lnTo>
                  <a:pt x="173" y="236"/>
                </a:lnTo>
                <a:lnTo>
                  <a:pt x="173" y="237"/>
                </a:lnTo>
                <a:lnTo>
                  <a:pt x="174" y="237"/>
                </a:lnTo>
                <a:lnTo>
                  <a:pt x="174" y="237"/>
                </a:lnTo>
                <a:lnTo>
                  <a:pt x="175" y="237"/>
                </a:lnTo>
                <a:lnTo>
                  <a:pt x="175" y="237"/>
                </a:lnTo>
                <a:lnTo>
                  <a:pt x="176" y="237"/>
                </a:lnTo>
                <a:lnTo>
                  <a:pt x="176" y="238"/>
                </a:lnTo>
                <a:lnTo>
                  <a:pt x="177" y="238"/>
                </a:lnTo>
                <a:lnTo>
                  <a:pt x="177" y="239"/>
                </a:lnTo>
                <a:lnTo>
                  <a:pt x="178" y="239"/>
                </a:lnTo>
                <a:lnTo>
                  <a:pt x="178" y="239"/>
                </a:lnTo>
                <a:lnTo>
                  <a:pt x="179" y="239"/>
                </a:lnTo>
                <a:lnTo>
                  <a:pt x="179" y="239"/>
                </a:lnTo>
                <a:lnTo>
                  <a:pt x="180" y="239"/>
                </a:lnTo>
                <a:lnTo>
                  <a:pt x="180" y="239"/>
                </a:lnTo>
                <a:lnTo>
                  <a:pt x="181" y="239"/>
                </a:lnTo>
                <a:lnTo>
                  <a:pt x="181" y="239"/>
                </a:lnTo>
                <a:lnTo>
                  <a:pt x="182" y="238"/>
                </a:lnTo>
                <a:lnTo>
                  <a:pt x="182" y="238"/>
                </a:lnTo>
                <a:lnTo>
                  <a:pt x="183" y="238"/>
                </a:lnTo>
                <a:lnTo>
                  <a:pt x="183" y="238"/>
                </a:lnTo>
                <a:lnTo>
                  <a:pt x="184" y="238"/>
                </a:lnTo>
                <a:lnTo>
                  <a:pt x="184" y="238"/>
                </a:lnTo>
                <a:lnTo>
                  <a:pt x="185" y="238"/>
                </a:lnTo>
                <a:lnTo>
                  <a:pt x="185" y="238"/>
                </a:lnTo>
                <a:lnTo>
                  <a:pt x="186" y="238"/>
                </a:lnTo>
                <a:lnTo>
                  <a:pt x="186" y="238"/>
                </a:lnTo>
                <a:lnTo>
                  <a:pt x="187" y="238"/>
                </a:lnTo>
                <a:lnTo>
                  <a:pt x="187" y="238"/>
                </a:lnTo>
                <a:lnTo>
                  <a:pt x="188" y="238"/>
                </a:lnTo>
                <a:lnTo>
                  <a:pt x="188" y="238"/>
                </a:lnTo>
                <a:lnTo>
                  <a:pt x="189" y="238"/>
                </a:lnTo>
                <a:lnTo>
                  <a:pt x="189" y="238"/>
                </a:lnTo>
                <a:lnTo>
                  <a:pt x="190" y="238"/>
                </a:lnTo>
                <a:lnTo>
                  <a:pt x="190" y="237"/>
                </a:lnTo>
                <a:lnTo>
                  <a:pt x="191" y="237"/>
                </a:lnTo>
                <a:lnTo>
                  <a:pt x="192" y="237"/>
                </a:lnTo>
                <a:lnTo>
                  <a:pt x="192" y="237"/>
                </a:lnTo>
                <a:lnTo>
                  <a:pt x="192" y="237"/>
                </a:lnTo>
                <a:lnTo>
                  <a:pt x="193" y="237"/>
                </a:lnTo>
                <a:lnTo>
                  <a:pt x="193" y="237"/>
                </a:lnTo>
                <a:lnTo>
                  <a:pt x="194" y="237"/>
                </a:lnTo>
                <a:lnTo>
                  <a:pt x="195" y="237"/>
                </a:lnTo>
                <a:lnTo>
                  <a:pt x="195" y="237"/>
                </a:lnTo>
                <a:lnTo>
                  <a:pt x="196" y="237"/>
                </a:lnTo>
                <a:lnTo>
                  <a:pt x="196" y="237"/>
                </a:lnTo>
                <a:lnTo>
                  <a:pt x="197" y="237"/>
                </a:lnTo>
                <a:lnTo>
                  <a:pt x="197" y="238"/>
                </a:lnTo>
                <a:lnTo>
                  <a:pt x="198" y="238"/>
                </a:lnTo>
                <a:lnTo>
                  <a:pt x="198" y="238"/>
                </a:lnTo>
                <a:lnTo>
                  <a:pt x="199" y="238"/>
                </a:lnTo>
                <a:lnTo>
                  <a:pt x="199" y="238"/>
                </a:lnTo>
                <a:lnTo>
                  <a:pt x="200" y="238"/>
                </a:lnTo>
                <a:lnTo>
                  <a:pt x="200" y="238"/>
                </a:lnTo>
                <a:lnTo>
                  <a:pt x="201" y="238"/>
                </a:lnTo>
                <a:lnTo>
                  <a:pt x="201" y="238"/>
                </a:lnTo>
                <a:lnTo>
                  <a:pt x="202" y="238"/>
                </a:lnTo>
                <a:lnTo>
                  <a:pt x="202" y="238"/>
                </a:lnTo>
                <a:lnTo>
                  <a:pt x="203" y="238"/>
                </a:lnTo>
                <a:lnTo>
                  <a:pt x="203" y="238"/>
                </a:lnTo>
                <a:lnTo>
                  <a:pt x="204" y="238"/>
                </a:lnTo>
                <a:lnTo>
                  <a:pt x="204" y="238"/>
                </a:lnTo>
                <a:lnTo>
                  <a:pt x="205" y="238"/>
                </a:lnTo>
                <a:lnTo>
                  <a:pt x="205" y="238"/>
                </a:lnTo>
                <a:lnTo>
                  <a:pt x="206" y="238"/>
                </a:lnTo>
                <a:lnTo>
                  <a:pt x="206" y="238"/>
                </a:lnTo>
                <a:lnTo>
                  <a:pt x="207" y="238"/>
                </a:lnTo>
                <a:lnTo>
                  <a:pt x="207" y="238"/>
                </a:lnTo>
                <a:lnTo>
                  <a:pt x="208" y="238"/>
                </a:lnTo>
                <a:lnTo>
                  <a:pt x="208" y="238"/>
                </a:lnTo>
                <a:lnTo>
                  <a:pt x="209" y="238"/>
                </a:lnTo>
                <a:lnTo>
                  <a:pt x="209" y="238"/>
                </a:lnTo>
                <a:lnTo>
                  <a:pt x="210" y="238"/>
                </a:lnTo>
                <a:lnTo>
                  <a:pt x="210" y="237"/>
                </a:lnTo>
                <a:lnTo>
                  <a:pt x="211" y="237"/>
                </a:lnTo>
                <a:lnTo>
                  <a:pt x="211" y="237"/>
                </a:lnTo>
                <a:lnTo>
                  <a:pt x="212" y="237"/>
                </a:lnTo>
                <a:lnTo>
                  <a:pt x="212" y="237"/>
                </a:lnTo>
                <a:lnTo>
                  <a:pt x="213" y="237"/>
                </a:lnTo>
                <a:lnTo>
                  <a:pt x="214" y="237"/>
                </a:lnTo>
                <a:lnTo>
                  <a:pt x="214" y="237"/>
                </a:lnTo>
                <a:lnTo>
                  <a:pt x="214" y="237"/>
                </a:lnTo>
                <a:lnTo>
                  <a:pt x="215" y="237"/>
                </a:lnTo>
                <a:lnTo>
                  <a:pt x="216" y="237"/>
                </a:lnTo>
                <a:lnTo>
                  <a:pt x="216" y="237"/>
                </a:lnTo>
                <a:lnTo>
                  <a:pt x="217" y="237"/>
                </a:lnTo>
                <a:lnTo>
                  <a:pt x="217" y="237"/>
                </a:lnTo>
                <a:lnTo>
                  <a:pt x="218" y="237"/>
                </a:lnTo>
                <a:lnTo>
                  <a:pt x="218" y="237"/>
                </a:lnTo>
                <a:lnTo>
                  <a:pt x="219" y="237"/>
                </a:lnTo>
                <a:lnTo>
                  <a:pt x="219" y="236"/>
                </a:lnTo>
                <a:lnTo>
                  <a:pt x="220" y="236"/>
                </a:lnTo>
                <a:lnTo>
                  <a:pt x="220" y="236"/>
                </a:lnTo>
                <a:lnTo>
                  <a:pt x="221" y="236"/>
                </a:lnTo>
                <a:lnTo>
                  <a:pt x="221" y="236"/>
                </a:lnTo>
                <a:lnTo>
                  <a:pt x="222" y="236"/>
                </a:lnTo>
                <a:lnTo>
                  <a:pt x="222" y="236"/>
                </a:lnTo>
                <a:lnTo>
                  <a:pt x="223" y="236"/>
                </a:lnTo>
                <a:lnTo>
                  <a:pt x="223" y="236"/>
                </a:lnTo>
                <a:lnTo>
                  <a:pt x="224" y="236"/>
                </a:lnTo>
                <a:lnTo>
                  <a:pt x="224" y="236"/>
                </a:lnTo>
                <a:lnTo>
                  <a:pt x="225" y="236"/>
                </a:lnTo>
                <a:lnTo>
                  <a:pt x="225" y="236"/>
                </a:lnTo>
                <a:lnTo>
                  <a:pt x="226" y="236"/>
                </a:lnTo>
                <a:lnTo>
                  <a:pt x="226" y="236"/>
                </a:lnTo>
                <a:lnTo>
                  <a:pt x="227" y="236"/>
                </a:lnTo>
                <a:lnTo>
                  <a:pt x="227" y="236"/>
                </a:lnTo>
                <a:lnTo>
                  <a:pt x="228" y="236"/>
                </a:lnTo>
                <a:lnTo>
                  <a:pt x="228" y="236"/>
                </a:lnTo>
                <a:lnTo>
                  <a:pt x="229" y="236"/>
                </a:lnTo>
                <a:lnTo>
                  <a:pt x="229" y="236"/>
                </a:lnTo>
                <a:lnTo>
                  <a:pt x="230" y="236"/>
                </a:lnTo>
                <a:lnTo>
                  <a:pt x="230" y="236"/>
                </a:lnTo>
                <a:lnTo>
                  <a:pt x="231" y="236"/>
                </a:lnTo>
                <a:lnTo>
                  <a:pt x="231" y="236"/>
                </a:lnTo>
                <a:lnTo>
                  <a:pt x="232" y="236"/>
                </a:lnTo>
                <a:lnTo>
                  <a:pt x="232" y="236"/>
                </a:lnTo>
                <a:lnTo>
                  <a:pt x="233" y="236"/>
                </a:lnTo>
                <a:lnTo>
                  <a:pt x="233" y="235"/>
                </a:lnTo>
                <a:lnTo>
                  <a:pt x="234" y="236"/>
                </a:lnTo>
                <a:lnTo>
                  <a:pt x="235" y="236"/>
                </a:lnTo>
                <a:lnTo>
                  <a:pt x="235" y="235"/>
                </a:lnTo>
                <a:lnTo>
                  <a:pt x="235" y="235"/>
                </a:lnTo>
                <a:lnTo>
                  <a:pt x="236" y="235"/>
                </a:lnTo>
                <a:lnTo>
                  <a:pt x="236" y="235"/>
                </a:lnTo>
                <a:lnTo>
                  <a:pt x="237" y="235"/>
                </a:lnTo>
                <a:lnTo>
                  <a:pt x="238" y="235"/>
                </a:lnTo>
                <a:lnTo>
                  <a:pt x="238" y="235"/>
                </a:lnTo>
                <a:lnTo>
                  <a:pt x="239" y="235"/>
                </a:lnTo>
                <a:lnTo>
                  <a:pt x="239" y="235"/>
                </a:lnTo>
                <a:lnTo>
                  <a:pt x="240" y="235"/>
                </a:lnTo>
                <a:lnTo>
                  <a:pt x="240" y="235"/>
                </a:lnTo>
                <a:lnTo>
                  <a:pt x="241" y="235"/>
                </a:lnTo>
                <a:lnTo>
                  <a:pt x="241" y="235"/>
                </a:lnTo>
                <a:lnTo>
                  <a:pt x="242" y="235"/>
                </a:lnTo>
                <a:lnTo>
                  <a:pt x="242" y="235"/>
                </a:lnTo>
                <a:lnTo>
                  <a:pt x="243" y="235"/>
                </a:lnTo>
                <a:lnTo>
                  <a:pt x="243" y="235"/>
                </a:lnTo>
                <a:lnTo>
                  <a:pt x="244" y="235"/>
                </a:lnTo>
                <a:lnTo>
                  <a:pt x="244" y="235"/>
                </a:lnTo>
                <a:lnTo>
                  <a:pt x="245" y="235"/>
                </a:lnTo>
                <a:lnTo>
                  <a:pt x="245" y="235"/>
                </a:lnTo>
                <a:lnTo>
                  <a:pt x="246" y="235"/>
                </a:lnTo>
                <a:lnTo>
                  <a:pt x="246" y="235"/>
                </a:lnTo>
                <a:lnTo>
                  <a:pt x="247" y="235"/>
                </a:lnTo>
                <a:lnTo>
                  <a:pt x="247" y="235"/>
                </a:lnTo>
                <a:lnTo>
                  <a:pt x="248" y="235"/>
                </a:lnTo>
                <a:lnTo>
                  <a:pt x="248" y="235"/>
                </a:lnTo>
                <a:lnTo>
                  <a:pt x="249" y="235"/>
                </a:lnTo>
                <a:lnTo>
                  <a:pt x="249" y="234"/>
                </a:lnTo>
                <a:lnTo>
                  <a:pt x="250" y="234"/>
                </a:lnTo>
                <a:lnTo>
                  <a:pt x="250" y="234"/>
                </a:lnTo>
                <a:lnTo>
                  <a:pt x="251" y="234"/>
                </a:lnTo>
                <a:lnTo>
                  <a:pt x="251" y="234"/>
                </a:lnTo>
                <a:lnTo>
                  <a:pt x="252" y="234"/>
                </a:lnTo>
                <a:lnTo>
                  <a:pt x="252" y="234"/>
                </a:lnTo>
                <a:lnTo>
                  <a:pt x="253" y="234"/>
                </a:lnTo>
                <a:lnTo>
                  <a:pt x="253" y="234"/>
                </a:lnTo>
                <a:lnTo>
                  <a:pt x="254" y="234"/>
                </a:lnTo>
                <a:lnTo>
                  <a:pt x="254" y="234"/>
                </a:lnTo>
                <a:lnTo>
                  <a:pt x="255" y="234"/>
                </a:lnTo>
                <a:lnTo>
                  <a:pt x="255" y="234"/>
                </a:lnTo>
                <a:lnTo>
                  <a:pt x="256" y="234"/>
                </a:lnTo>
                <a:lnTo>
                  <a:pt x="257" y="234"/>
                </a:lnTo>
                <a:lnTo>
                  <a:pt x="257" y="234"/>
                </a:lnTo>
                <a:lnTo>
                  <a:pt x="257" y="234"/>
                </a:lnTo>
                <a:lnTo>
                  <a:pt x="258" y="234"/>
                </a:lnTo>
                <a:lnTo>
                  <a:pt x="259" y="234"/>
                </a:lnTo>
                <a:lnTo>
                  <a:pt x="259" y="234"/>
                </a:lnTo>
                <a:lnTo>
                  <a:pt x="260" y="234"/>
                </a:lnTo>
                <a:lnTo>
                  <a:pt x="260" y="234"/>
                </a:lnTo>
                <a:lnTo>
                  <a:pt x="261" y="234"/>
                </a:lnTo>
                <a:lnTo>
                  <a:pt x="261" y="234"/>
                </a:lnTo>
                <a:lnTo>
                  <a:pt x="262" y="234"/>
                </a:lnTo>
                <a:lnTo>
                  <a:pt x="262" y="234"/>
                </a:lnTo>
                <a:lnTo>
                  <a:pt x="263" y="235"/>
                </a:lnTo>
                <a:lnTo>
                  <a:pt x="263" y="235"/>
                </a:lnTo>
                <a:lnTo>
                  <a:pt x="264" y="235"/>
                </a:lnTo>
                <a:lnTo>
                  <a:pt x="264" y="234"/>
                </a:lnTo>
                <a:lnTo>
                  <a:pt x="265" y="234"/>
                </a:lnTo>
                <a:lnTo>
                  <a:pt x="265" y="234"/>
                </a:lnTo>
                <a:lnTo>
                  <a:pt x="266" y="234"/>
                </a:lnTo>
                <a:lnTo>
                  <a:pt x="266" y="234"/>
                </a:lnTo>
                <a:lnTo>
                  <a:pt x="267" y="233"/>
                </a:lnTo>
                <a:lnTo>
                  <a:pt x="267" y="230"/>
                </a:lnTo>
                <a:lnTo>
                  <a:pt x="268" y="225"/>
                </a:lnTo>
                <a:lnTo>
                  <a:pt x="268" y="217"/>
                </a:lnTo>
                <a:lnTo>
                  <a:pt x="269" y="209"/>
                </a:lnTo>
                <a:lnTo>
                  <a:pt x="269" y="209"/>
                </a:lnTo>
                <a:lnTo>
                  <a:pt x="270" y="213"/>
                </a:lnTo>
                <a:lnTo>
                  <a:pt x="270" y="213"/>
                </a:lnTo>
                <a:lnTo>
                  <a:pt x="271" y="214"/>
                </a:lnTo>
                <a:lnTo>
                  <a:pt x="271" y="214"/>
                </a:lnTo>
                <a:lnTo>
                  <a:pt x="272" y="214"/>
                </a:lnTo>
                <a:lnTo>
                  <a:pt x="272" y="214"/>
                </a:lnTo>
                <a:lnTo>
                  <a:pt x="273" y="214"/>
                </a:lnTo>
                <a:lnTo>
                  <a:pt x="273" y="214"/>
                </a:lnTo>
                <a:lnTo>
                  <a:pt x="274" y="213"/>
                </a:lnTo>
                <a:lnTo>
                  <a:pt x="274" y="213"/>
                </a:lnTo>
                <a:lnTo>
                  <a:pt x="275" y="213"/>
                </a:lnTo>
                <a:lnTo>
                  <a:pt x="275" y="213"/>
                </a:lnTo>
                <a:lnTo>
                  <a:pt x="276" y="213"/>
                </a:lnTo>
                <a:lnTo>
                  <a:pt x="276" y="213"/>
                </a:lnTo>
                <a:lnTo>
                  <a:pt x="277" y="211"/>
                </a:lnTo>
                <a:lnTo>
                  <a:pt x="278" y="210"/>
                </a:lnTo>
                <a:lnTo>
                  <a:pt x="278" y="210"/>
                </a:lnTo>
                <a:lnTo>
                  <a:pt x="278" y="210"/>
                </a:lnTo>
                <a:lnTo>
                  <a:pt x="279" y="209"/>
                </a:lnTo>
                <a:lnTo>
                  <a:pt x="279" y="209"/>
                </a:lnTo>
                <a:lnTo>
                  <a:pt x="280" y="208"/>
                </a:lnTo>
                <a:lnTo>
                  <a:pt x="281" y="208"/>
                </a:lnTo>
                <a:lnTo>
                  <a:pt x="281" y="208"/>
                </a:lnTo>
                <a:lnTo>
                  <a:pt x="282" y="207"/>
                </a:lnTo>
                <a:lnTo>
                  <a:pt x="282" y="207"/>
                </a:lnTo>
                <a:lnTo>
                  <a:pt x="283" y="208"/>
                </a:lnTo>
                <a:lnTo>
                  <a:pt x="283" y="208"/>
                </a:lnTo>
                <a:lnTo>
                  <a:pt x="284" y="208"/>
                </a:lnTo>
                <a:lnTo>
                  <a:pt x="284" y="207"/>
                </a:lnTo>
                <a:lnTo>
                  <a:pt x="285" y="206"/>
                </a:lnTo>
                <a:lnTo>
                  <a:pt x="285" y="206"/>
                </a:lnTo>
                <a:lnTo>
                  <a:pt x="286" y="207"/>
                </a:lnTo>
                <a:lnTo>
                  <a:pt x="286" y="207"/>
                </a:lnTo>
                <a:lnTo>
                  <a:pt x="287" y="207"/>
                </a:lnTo>
                <a:lnTo>
                  <a:pt x="287" y="208"/>
                </a:lnTo>
                <a:lnTo>
                  <a:pt x="288" y="208"/>
                </a:lnTo>
                <a:lnTo>
                  <a:pt x="288" y="208"/>
                </a:lnTo>
                <a:lnTo>
                  <a:pt x="289" y="209"/>
                </a:lnTo>
                <a:lnTo>
                  <a:pt x="289" y="209"/>
                </a:lnTo>
                <a:lnTo>
                  <a:pt x="290" y="209"/>
                </a:lnTo>
                <a:lnTo>
                  <a:pt x="290" y="209"/>
                </a:lnTo>
                <a:lnTo>
                  <a:pt x="291" y="208"/>
                </a:lnTo>
                <a:lnTo>
                  <a:pt x="291" y="208"/>
                </a:lnTo>
                <a:lnTo>
                  <a:pt x="292" y="208"/>
                </a:lnTo>
                <a:lnTo>
                  <a:pt x="292" y="208"/>
                </a:lnTo>
                <a:lnTo>
                  <a:pt x="293" y="208"/>
                </a:lnTo>
                <a:lnTo>
                  <a:pt x="293" y="208"/>
                </a:lnTo>
                <a:lnTo>
                  <a:pt x="294" y="206"/>
                </a:lnTo>
                <a:lnTo>
                  <a:pt x="294" y="204"/>
                </a:lnTo>
                <a:lnTo>
                  <a:pt x="295" y="199"/>
                </a:lnTo>
                <a:lnTo>
                  <a:pt x="295" y="202"/>
                </a:lnTo>
                <a:lnTo>
                  <a:pt x="296" y="211"/>
                </a:lnTo>
                <a:lnTo>
                  <a:pt x="296" y="221"/>
                </a:lnTo>
                <a:lnTo>
                  <a:pt x="297" y="226"/>
                </a:lnTo>
                <a:lnTo>
                  <a:pt x="297" y="230"/>
                </a:lnTo>
                <a:lnTo>
                  <a:pt x="298" y="232"/>
                </a:lnTo>
                <a:lnTo>
                  <a:pt x="298" y="232"/>
                </a:lnTo>
                <a:lnTo>
                  <a:pt x="299" y="233"/>
                </a:lnTo>
                <a:lnTo>
                  <a:pt x="300" y="233"/>
                </a:lnTo>
                <a:lnTo>
                  <a:pt x="300" y="233"/>
                </a:lnTo>
                <a:lnTo>
                  <a:pt x="300" y="233"/>
                </a:lnTo>
                <a:lnTo>
                  <a:pt x="301" y="233"/>
                </a:lnTo>
                <a:lnTo>
                  <a:pt x="302" y="233"/>
                </a:lnTo>
                <a:lnTo>
                  <a:pt x="302" y="233"/>
                </a:lnTo>
                <a:lnTo>
                  <a:pt x="303" y="233"/>
                </a:lnTo>
                <a:lnTo>
                  <a:pt x="303" y="234"/>
                </a:lnTo>
                <a:lnTo>
                  <a:pt x="304" y="234"/>
                </a:lnTo>
                <a:lnTo>
                  <a:pt x="304" y="235"/>
                </a:lnTo>
                <a:lnTo>
                  <a:pt x="305" y="235"/>
                </a:lnTo>
                <a:lnTo>
                  <a:pt x="305" y="236"/>
                </a:lnTo>
                <a:lnTo>
                  <a:pt x="306" y="236"/>
                </a:lnTo>
                <a:lnTo>
                  <a:pt x="306" y="236"/>
                </a:lnTo>
                <a:lnTo>
                  <a:pt x="307" y="236"/>
                </a:lnTo>
                <a:lnTo>
                  <a:pt x="307" y="236"/>
                </a:lnTo>
                <a:lnTo>
                  <a:pt x="308" y="236"/>
                </a:lnTo>
                <a:lnTo>
                  <a:pt x="308" y="236"/>
                </a:lnTo>
                <a:lnTo>
                  <a:pt x="309" y="236"/>
                </a:lnTo>
                <a:lnTo>
                  <a:pt x="309" y="236"/>
                </a:lnTo>
                <a:lnTo>
                  <a:pt x="310" y="236"/>
                </a:lnTo>
                <a:lnTo>
                  <a:pt x="310" y="236"/>
                </a:lnTo>
                <a:lnTo>
                  <a:pt x="311" y="236"/>
                </a:lnTo>
                <a:lnTo>
                  <a:pt x="311" y="236"/>
                </a:lnTo>
                <a:lnTo>
                  <a:pt x="312" y="236"/>
                </a:lnTo>
                <a:lnTo>
                  <a:pt x="312" y="236"/>
                </a:lnTo>
                <a:lnTo>
                  <a:pt x="313" y="236"/>
                </a:lnTo>
                <a:lnTo>
                  <a:pt x="313" y="236"/>
                </a:lnTo>
                <a:lnTo>
                  <a:pt x="314" y="236"/>
                </a:lnTo>
                <a:lnTo>
                  <a:pt x="314" y="236"/>
                </a:lnTo>
                <a:lnTo>
                  <a:pt x="315" y="236"/>
                </a:lnTo>
                <a:lnTo>
                  <a:pt x="315" y="236"/>
                </a:lnTo>
                <a:lnTo>
                  <a:pt x="316" y="236"/>
                </a:lnTo>
                <a:lnTo>
                  <a:pt x="316" y="236"/>
                </a:lnTo>
                <a:lnTo>
                  <a:pt x="317" y="236"/>
                </a:lnTo>
                <a:lnTo>
                  <a:pt x="317" y="236"/>
                </a:lnTo>
                <a:lnTo>
                  <a:pt x="318" y="236"/>
                </a:lnTo>
                <a:lnTo>
                  <a:pt x="318" y="236"/>
                </a:lnTo>
                <a:lnTo>
                  <a:pt x="319" y="236"/>
                </a:lnTo>
                <a:lnTo>
                  <a:pt x="319" y="236"/>
                </a:lnTo>
                <a:lnTo>
                  <a:pt x="320" y="236"/>
                </a:lnTo>
                <a:lnTo>
                  <a:pt x="321" y="236"/>
                </a:lnTo>
                <a:lnTo>
                  <a:pt x="321" y="237"/>
                </a:lnTo>
                <a:lnTo>
                  <a:pt x="321" y="237"/>
                </a:lnTo>
                <a:lnTo>
                  <a:pt x="322" y="237"/>
                </a:lnTo>
                <a:lnTo>
                  <a:pt x="322" y="237"/>
                </a:lnTo>
                <a:lnTo>
                  <a:pt x="323" y="237"/>
                </a:lnTo>
                <a:lnTo>
                  <a:pt x="324" y="237"/>
                </a:lnTo>
                <a:lnTo>
                  <a:pt x="324" y="237"/>
                </a:lnTo>
                <a:lnTo>
                  <a:pt x="325" y="237"/>
                </a:lnTo>
                <a:lnTo>
                  <a:pt x="325" y="237"/>
                </a:lnTo>
                <a:lnTo>
                  <a:pt x="326" y="237"/>
                </a:lnTo>
                <a:lnTo>
                  <a:pt x="326" y="238"/>
                </a:lnTo>
                <a:lnTo>
                  <a:pt x="327" y="238"/>
                </a:lnTo>
                <a:lnTo>
                  <a:pt x="327" y="237"/>
                </a:lnTo>
                <a:lnTo>
                  <a:pt x="328" y="237"/>
                </a:lnTo>
                <a:lnTo>
                  <a:pt x="328" y="237"/>
                </a:lnTo>
                <a:lnTo>
                  <a:pt x="329" y="237"/>
                </a:lnTo>
                <a:lnTo>
                  <a:pt x="329" y="237"/>
                </a:lnTo>
                <a:lnTo>
                  <a:pt x="330" y="237"/>
                </a:lnTo>
                <a:lnTo>
                  <a:pt x="330" y="237"/>
                </a:lnTo>
                <a:lnTo>
                  <a:pt x="331" y="237"/>
                </a:lnTo>
                <a:lnTo>
                  <a:pt x="331" y="237"/>
                </a:lnTo>
                <a:lnTo>
                  <a:pt x="332" y="237"/>
                </a:lnTo>
                <a:lnTo>
                  <a:pt x="332" y="237"/>
                </a:lnTo>
                <a:lnTo>
                  <a:pt x="333" y="237"/>
                </a:lnTo>
                <a:lnTo>
                  <a:pt x="333" y="237"/>
                </a:lnTo>
                <a:lnTo>
                  <a:pt x="334" y="237"/>
                </a:lnTo>
                <a:lnTo>
                  <a:pt x="334" y="237"/>
                </a:lnTo>
                <a:lnTo>
                  <a:pt x="335" y="237"/>
                </a:lnTo>
                <a:lnTo>
                  <a:pt x="335" y="237"/>
                </a:lnTo>
                <a:lnTo>
                  <a:pt x="336" y="237"/>
                </a:lnTo>
                <a:lnTo>
                  <a:pt x="336" y="237"/>
                </a:lnTo>
                <a:lnTo>
                  <a:pt x="337" y="237"/>
                </a:lnTo>
                <a:lnTo>
                  <a:pt x="337" y="237"/>
                </a:lnTo>
                <a:lnTo>
                  <a:pt x="338" y="237"/>
                </a:lnTo>
                <a:lnTo>
                  <a:pt x="338" y="237"/>
                </a:lnTo>
                <a:lnTo>
                  <a:pt x="339" y="237"/>
                </a:lnTo>
                <a:lnTo>
                  <a:pt x="339" y="237"/>
                </a:lnTo>
                <a:lnTo>
                  <a:pt x="340" y="237"/>
                </a:lnTo>
                <a:lnTo>
                  <a:pt x="340" y="237"/>
                </a:lnTo>
                <a:lnTo>
                  <a:pt x="341" y="237"/>
                </a:lnTo>
                <a:lnTo>
                  <a:pt x="341" y="237"/>
                </a:lnTo>
                <a:lnTo>
                  <a:pt x="342" y="237"/>
                </a:lnTo>
                <a:lnTo>
                  <a:pt x="343" y="237"/>
                </a:lnTo>
                <a:lnTo>
                  <a:pt x="343" y="237"/>
                </a:lnTo>
                <a:lnTo>
                  <a:pt x="343" y="237"/>
                </a:lnTo>
                <a:lnTo>
                  <a:pt x="344" y="237"/>
                </a:lnTo>
                <a:lnTo>
                  <a:pt x="345" y="237"/>
                </a:lnTo>
                <a:lnTo>
                  <a:pt x="345" y="237"/>
                </a:lnTo>
                <a:lnTo>
                  <a:pt x="346" y="237"/>
                </a:lnTo>
                <a:lnTo>
                  <a:pt x="346" y="237"/>
                </a:lnTo>
                <a:lnTo>
                  <a:pt x="347" y="237"/>
                </a:lnTo>
                <a:lnTo>
                  <a:pt x="347" y="237"/>
                </a:lnTo>
                <a:lnTo>
                  <a:pt x="348" y="237"/>
                </a:lnTo>
                <a:lnTo>
                  <a:pt x="348" y="237"/>
                </a:lnTo>
                <a:lnTo>
                  <a:pt x="349" y="237"/>
                </a:lnTo>
                <a:lnTo>
                  <a:pt x="349" y="237"/>
                </a:lnTo>
                <a:lnTo>
                  <a:pt x="350" y="237"/>
                </a:lnTo>
                <a:lnTo>
                  <a:pt x="350" y="237"/>
                </a:lnTo>
                <a:lnTo>
                  <a:pt x="351" y="237"/>
                </a:lnTo>
                <a:lnTo>
                  <a:pt x="351" y="237"/>
                </a:lnTo>
                <a:lnTo>
                  <a:pt x="352" y="237"/>
                </a:lnTo>
                <a:lnTo>
                  <a:pt x="352" y="237"/>
                </a:lnTo>
                <a:lnTo>
                  <a:pt x="353" y="237"/>
                </a:lnTo>
                <a:lnTo>
                  <a:pt x="353" y="237"/>
                </a:lnTo>
                <a:lnTo>
                  <a:pt x="354" y="237"/>
                </a:lnTo>
                <a:lnTo>
                  <a:pt x="354" y="237"/>
                </a:lnTo>
                <a:lnTo>
                  <a:pt x="355" y="237"/>
                </a:lnTo>
                <a:lnTo>
                  <a:pt x="355" y="237"/>
                </a:lnTo>
                <a:lnTo>
                  <a:pt x="356" y="237"/>
                </a:lnTo>
                <a:lnTo>
                  <a:pt x="356" y="237"/>
                </a:lnTo>
                <a:lnTo>
                  <a:pt x="357" y="237"/>
                </a:lnTo>
                <a:lnTo>
                  <a:pt x="357" y="237"/>
                </a:lnTo>
                <a:lnTo>
                  <a:pt x="358" y="237"/>
                </a:lnTo>
                <a:lnTo>
                  <a:pt x="358" y="237"/>
                </a:lnTo>
                <a:lnTo>
                  <a:pt x="359" y="237"/>
                </a:lnTo>
                <a:lnTo>
                  <a:pt x="359" y="237"/>
                </a:lnTo>
                <a:lnTo>
                  <a:pt x="360" y="237"/>
                </a:lnTo>
                <a:lnTo>
                  <a:pt x="360" y="237"/>
                </a:lnTo>
                <a:lnTo>
                  <a:pt x="361" y="237"/>
                </a:lnTo>
                <a:lnTo>
                  <a:pt x="361" y="237"/>
                </a:lnTo>
                <a:lnTo>
                  <a:pt x="362" y="237"/>
                </a:lnTo>
                <a:lnTo>
                  <a:pt x="362" y="237"/>
                </a:lnTo>
                <a:lnTo>
                  <a:pt x="363" y="237"/>
                </a:lnTo>
                <a:lnTo>
                  <a:pt x="364" y="237"/>
                </a:lnTo>
                <a:lnTo>
                  <a:pt x="364" y="237"/>
                </a:lnTo>
                <a:lnTo>
                  <a:pt x="365" y="237"/>
                </a:lnTo>
                <a:lnTo>
                  <a:pt x="365" y="237"/>
                </a:lnTo>
                <a:lnTo>
                  <a:pt x="365" y="237"/>
                </a:lnTo>
                <a:lnTo>
                  <a:pt x="366" y="237"/>
                </a:lnTo>
                <a:lnTo>
                  <a:pt x="367" y="237"/>
                </a:lnTo>
                <a:lnTo>
                  <a:pt x="367" y="237"/>
                </a:lnTo>
                <a:lnTo>
                  <a:pt x="368" y="237"/>
                </a:lnTo>
                <a:lnTo>
                  <a:pt x="368" y="237"/>
                </a:lnTo>
                <a:lnTo>
                  <a:pt x="369" y="237"/>
                </a:lnTo>
                <a:lnTo>
                  <a:pt x="369" y="237"/>
                </a:lnTo>
                <a:lnTo>
                  <a:pt x="370" y="237"/>
                </a:lnTo>
                <a:lnTo>
                  <a:pt x="370" y="237"/>
                </a:lnTo>
                <a:lnTo>
                  <a:pt x="371" y="237"/>
                </a:lnTo>
                <a:lnTo>
                  <a:pt x="371" y="237"/>
                </a:lnTo>
                <a:lnTo>
                  <a:pt x="372" y="237"/>
                </a:lnTo>
                <a:lnTo>
                  <a:pt x="372" y="237"/>
                </a:lnTo>
                <a:lnTo>
                  <a:pt x="373" y="237"/>
                </a:lnTo>
                <a:lnTo>
                  <a:pt x="373" y="237"/>
                </a:lnTo>
                <a:lnTo>
                  <a:pt x="374" y="237"/>
                </a:lnTo>
                <a:lnTo>
                  <a:pt x="374" y="237"/>
                </a:lnTo>
                <a:lnTo>
                  <a:pt x="375" y="237"/>
                </a:lnTo>
                <a:lnTo>
                  <a:pt x="375" y="237"/>
                </a:lnTo>
                <a:lnTo>
                  <a:pt x="376" y="237"/>
                </a:lnTo>
                <a:lnTo>
                  <a:pt x="376" y="237"/>
                </a:lnTo>
                <a:lnTo>
                  <a:pt x="377" y="237"/>
                </a:lnTo>
                <a:lnTo>
                  <a:pt x="377" y="237"/>
                </a:lnTo>
                <a:lnTo>
                  <a:pt x="378" y="237"/>
                </a:lnTo>
                <a:lnTo>
                  <a:pt x="378" y="237"/>
                </a:lnTo>
                <a:lnTo>
                  <a:pt x="379" y="237"/>
                </a:lnTo>
                <a:lnTo>
                  <a:pt x="379" y="237"/>
                </a:lnTo>
                <a:lnTo>
                  <a:pt x="380" y="237"/>
                </a:lnTo>
                <a:lnTo>
                  <a:pt x="380" y="237"/>
                </a:lnTo>
                <a:lnTo>
                  <a:pt x="381" y="236"/>
                </a:lnTo>
                <a:lnTo>
                  <a:pt x="381" y="236"/>
                </a:lnTo>
                <a:lnTo>
                  <a:pt x="382" y="236"/>
                </a:lnTo>
                <a:lnTo>
                  <a:pt x="382" y="237"/>
                </a:lnTo>
                <a:lnTo>
                  <a:pt x="383" y="237"/>
                </a:lnTo>
                <a:lnTo>
                  <a:pt x="383" y="237"/>
                </a:lnTo>
                <a:lnTo>
                  <a:pt x="384" y="237"/>
                </a:lnTo>
                <a:lnTo>
                  <a:pt x="384" y="237"/>
                </a:lnTo>
                <a:lnTo>
                  <a:pt x="385" y="237"/>
                </a:lnTo>
                <a:lnTo>
                  <a:pt x="386" y="237"/>
                </a:lnTo>
                <a:lnTo>
                  <a:pt x="386" y="237"/>
                </a:lnTo>
                <a:lnTo>
                  <a:pt x="386" y="237"/>
                </a:lnTo>
                <a:lnTo>
                  <a:pt x="387" y="237"/>
                </a:lnTo>
                <a:lnTo>
                  <a:pt x="388" y="237"/>
                </a:lnTo>
                <a:lnTo>
                  <a:pt x="388" y="237"/>
                </a:lnTo>
                <a:lnTo>
                  <a:pt x="389" y="237"/>
                </a:lnTo>
                <a:lnTo>
                  <a:pt x="389" y="237"/>
                </a:lnTo>
                <a:lnTo>
                  <a:pt x="390" y="237"/>
                </a:lnTo>
                <a:lnTo>
                  <a:pt x="390" y="237"/>
                </a:lnTo>
                <a:lnTo>
                  <a:pt x="391" y="237"/>
                </a:lnTo>
                <a:lnTo>
                  <a:pt x="391" y="237"/>
                </a:lnTo>
                <a:lnTo>
                  <a:pt x="392" y="237"/>
                </a:lnTo>
                <a:lnTo>
                  <a:pt x="392" y="237"/>
                </a:lnTo>
                <a:lnTo>
                  <a:pt x="393" y="237"/>
                </a:lnTo>
                <a:lnTo>
                  <a:pt x="393" y="237"/>
                </a:lnTo>
                <a:lnTo>
                  <a:pt x="394" y="237"/>
                </a:lnTo>
                <a:lnTo>
                  <a:pt x="394" y="237"/>
                </a:lnTo>
                <a:lnTo>
                  <a:pt x="395" y="237"/>
                </a:lnTo>
                <a:lnTo>
                  <a:pt x="395" y="237"/>
                </a:lnTo>
                <a:lnTo>
                  <a:pt x="396" y="237"/>
                </a:lnTo>
                <a:lnTo>
                  <a:pt x="396" y="237"/>
                </a:lnTo>
                <a:lnTo>
                  <a:pt x="397" y="237"/>
                </a:lnTo>
                <a:lnTo>
                  <a:pt x="397" y="237"/>
                </a:lnTo>
                <a:lnTo>
                  <a:pt x="398" y="237"/>
                </a:lnTo>
                <a:lnTo>
                  <a:pt x="398" y="237"/>
                </a:lnTo>
                <a:lnTo>
                  <a:pt x="399" y="236"/>
                </a:lnTo>
                <a:lnTo>
                  <a:pt x="399" y="234"/>
                </a:lnTo>
                <a:lnTo>
                  <a:pt x="400" y="230"/>
                </a:lnTo>
                <a:lnTo>
                  <a:pt x="400" y="224"/>
                </a:lnTo>
                <a:lnTo>
                  <a:pt x="401" y="218"/>
                </a:lnTo>
                <a:lnTo>
                  <a:pt x="401" y="214"/>
                </a:lnTo>
                <a:lnTo>
                  <a:pt x="402" y="213"/>
                </a:lnTo>
                <a:lnTo>
                  <a:pt x="402" y="213"/>
                </a:lnTo>
                <a:lnTo>
                  <a:pt x="403" y="213"/>
                </a:lnTo>
                <a:lnTo>
                  <a:pt x="403" y="213"/>
                </a:lnTo>
                <a:lnTo>
                  <a:pt x="404" y="213"/>
                </a:lnTo>
                <a:lnTo>
                  <a:pt x="404" y="212"/>
                </a:lnTo>
                <a:lnTo>
                  <a:pt x="405" y="212"/>
                </a:lnTo>
                <a:lnTo>
                  <a:pt x="405" y="212"/>
                </a:lnTo>
                <a:lnTo>
                  <a:pt x="406" y="212"/>
                </a:lnTo>
                <a:lnTo>
                  <a:pt x="407" y="211"/>
                </a:lnTo>
                <a:lnTo>
                  <a:pt x="407" y="211"/>
                </a:lnTo>
                <a:lnTo>
                  <a:pt x="408" y="211"/>
                </a:lnTo>
                <a:lnTo>
                  <a:pt x="408" y="211"/>
                </a:lnTo>
                <a:lnTo>
                  <a:pt x="408" y="211"/>
                </a:lnTo>
                <a:lnTo>
                  <a:pt x="409" y="211"/>
                </a:lnTo>
                <a:lnTo>
                  <a:pt x="410" y="211"/>
                </a:lnTo>
                <a:lnTo>
                  <a:pt x="410" y="211"/>
                </a:lnTo>
                <a:lnTo>
                  <a:pt x="411" y="211"/>
                </a:lnTo>
                <a:lnTo>
                  <a:pt x="411" y="211"/>
                </a:lnTo>
                <a:lnTo>
                  <a:pt x="412" y="211"/>
                </a:lnTo>
                <a:lnTo>
                  <a:pt x="412" y="210"/>
                </a:lnTo>
                <a:lnTo>
                  <a:pt x="413" y="210"/>
                </a:lnTo>
                <a:lnTo>
                  <a:pt x="413" y="210"/>
                </a:lnTo>
                <a:lnTo>
                  <a:pt x="414" y="210"/>
                </a:lnTo>
                <a:lnTo>
                  <a:pt x="414" y="210"/>
                </a:lnTo>
                <a:lnTo>
                  <a:pt x="415" y="209"/>
                </a:lnTo>
                <a:lnTo>
                  <a:pt x="415" y="209"/>
                </a:lnTo>
                <a:lnTo>
                  <a:pt x="416" y="209"/>
                </a:lnTo>
                <a:lnTo>
                  <a:pt x="416" y="209"/>
                </a:lnTo>
                <a:lnTo>
                  <a:pt x="417" y="209"/>
                </a:lnTo>
                <a:lnTo>
                  <a:pt x="417" y="210"/>
                </a:lnTo>
                <a:lnTo>
                  <a:pt x="418" y="210"/>
                </a:lnTo>
                <a:lnTo>
                  <a:pt x="418" y="210"/>
                </a:lnTo>
                <a:lnTo>
                  <a:pt x="419" y="210"/>
                </a:lnTo>
                <a:lnTo>
                  <a:pt x="419" y="210"/>
                </a:lnTo>
                <a:lnTo>
                  <a:pt x="420" y="210"/>
                </a:lnTo>
                <a:lnTo>
                  <a:pt x="420" y="210"/>
                </a:lnTo>
                <a:lnTo>
                  <a:pt x="421" y="210"/>
                </a:lnTo>
                <a:lnTo>
                  <a:pt x="421" y="210"/>
                </a:lnTo>
                <a:lnTo>
                  <a:pt x="422" y="210"/>
                </a:lnTo>
                <a:lnTo>
                  <a:pt x="422" y="210"/>
                </a:lnTo>
                <a:lnTo>
                  <a:pt x="423" y="210"/>
                </a:lnTo>
                <a:lnTo>
                  <a:pt x="423" y="210"/>
                </a:lnTo>
                <a:lnTo>
                  <a:pt x="424" y="210"/>
                </a:lnTo>
                <a:lnTo>
                  <a:pt x="424" y="210"/>
                </a:lnTo>
                <a:lnTo>
                  <a:pt x="425" y="210"/>
                </a:lnTo>
                <a:lnTo>
                  <a:pt x="425" y="210"/>
                </a:lnTo>
                <a:lnTo>
                  <a:pt x="426" y="210"/>
                </a:lnTo>
                <a:lnTo>
                  <a:pt x="426" y="210"/>
                </a:lnTo>
                <a:lnTo>
                  <a:pt x="427" y="208"/>
                </a:lnTo>
                <a:lnTo>
                  <a:pt x="427" y="197"/>
                </a:lnTo>
                <a:lnTo>
                  <a:pt x="428" y="198"/>
                </a:lnTo>
                <a:lnTo>
                  <a:pt x="429" y="209"/>
                </a:lnTo>
                <a:lnTo>
                  <a:pt x="429" y="220"/>
                </a:lnTo>
                <a:lnTo>
                  <a:pt x="429" y="226"/>
                </a:lnTo>
                <a:lnTo>
                  <a:pt x="430" y="229"/>
                </a:lnTo>
                <a:lnTo>
                  <a:pt x="431" y="231"/>
                </a:lnTo>
                <a:lnTo>
                  <a:pt x="431" y="231"/>
                </a:lnTo>
                <a:lnTo>
                  <a:pt x="432" y="231"/>
                </a:lnTo>
                <a:lnTo>
                  <a:pt x="432" y="231"/>
                </a:lnTo>
                <a:lnTo>
                  <a:pt x="433" y="230"/>
                </a:lnTo>
                <a:lnTo>
                  <a:pt x="433" y="230"/>
                </a:lnTo>
                <a:lnTo>
                  <a:pt x="434" y="230"/>
                </a:lnTo>
                <a:lnTo>
                  <a:pt x="434" y="231"/>
                </a:lnTo>
                <a:lnTo>
                  <a:pt x="435" y="231"/>
                </a:lnTo>
                <a:lnTo>
                  <a:pt x="435" y="231"/>
                </a:lnTo>
                <a:lnTo>
                  <a:pt x="436" y="231"/>
                </a:lnTo>
                <a:lnTo>
                  <a:pt x="436" y="231"/>
                </a:lnTo>
                <a:lnTo>
                  <a:pt x="437" y="231"/>
                </a:lnTo>
                <a:lnTo>
                  <a:pt x="437" y="231"/>
                </a:lnTo>
                <a:lnTo>
                  <a:pt x="438" y="231"/>
                </a:lnTo>
                <a:lnTo>
                  <a:pt x="438" y="231"/>
                </a:lnTo>
                <a:lnTo>
                  <a:pt x="439" y="231"/>
                </a:lnTo>
                <a:lnTo>
                  <a:pt x="439" y="231"/>
                </a:lnTo>
                <a:lnTo>
                  <a:pt x="440" y="231"/>
                </a:lnTo>
                <a:lnTo>
                  <a:pt x="440" y="231"/>
                </a:lnTo>
                <a:lnTo>
                  <a:pt x="441" y="231"/>
                </a:lnTo>
                <a:lnTo>
                  <a:pt x="441" y="231"/>
                </a:lnTo>
                <a:lnTo>
                  <a:pt x="442" y="231"/>
                </a:lnTo>
                <a:lnTo>
                  <a:pt x="442" y="231"/>
                </a:lnTo>
                <a:lnTo>
                  <a:pt x="443" y="231"/>
                </a:lnTo>
                <a:lnTo>
                  <a:pt x="443" y="231"/>
                </a:lnTo>
                <a:lnTo>
                  <a:pt x="444" y="231"/>
                </a:lnTo>
                <a:lnTo>
                  <a:pt x="444" y="231"/>
                </a:lnTo>
                <a:lnTo>
                  <a:pt x="445" y="231"/>
                </a:lnTo>
                <a:lnTo>
                  <a:pt x="445" y="232"/>
                </a:lnTo>
                <a:lnTo>
                  <a:pt x="446" y="232"/>
                </a:lnTo>
                <a:lnTo>
                  <a:pt x="446" y="232"/>
                </a:lnTo>
                <a:lnTo>
                  <a:pt x="447" y="232"/>
                </a:lnTo>
                <a:lnTo>
                  <a:pt x="447" y="232"/>
                </a:lnTo>
                <a:lnTo>
                  <a:pt x="448" y="232"/>
                </a:lnTo>
                <a:lnTo>
                  <a:pt x="448" y="232"/>
                </a:lnTo>
                <a:lnTo>
                  <a:pt x="449" y="232"/>
                </a:lnTo>
                <a:lnTo>
                  <a:pt x="450" y="232"/>
                </a:lnTo>
                <a:lnTo>
                  <a:pt x="450" y="232"/>
                </a:lnTo>
                <a:lnTo>
                  <a:pt x="451" y="232"/>
                </a:lnTo>
                <a:lnTo>
                  <a:pt x="451" y="232"/>
                </a:lnTo>
                <a:lnTo>
                  <a:pt x="451" y="232"/>
                </a:lnTo>
                <a:lnTo>
                  <a:pt x="452" y="232"/>
                </a:lnTo>
                <a:lnTo>
                  <a:pt x="453" y="232"/>
                </a:lnTo>
                <a:lnTo>
                  <a:pt x="453" y="232"/>
                </a:lnTo>
                <a:lnTo>
                  <a:pt x="454" y="232"/>
                </a:lnTo>
                <a:lnTo>
                  <a:pt x="454" y="232"/>
                </a:lnTo>
                <a:lnTo>
                  <a:pt x="455" y="232"/>
                </a:lnTo>
                <a:lnTo>
                  <a:pt x="455" y="232"/>
                </a:lnTo>
                <a:lnTo>
                  <a:pt x="456" y="231"/>
                </a:lnTo>
                <a:lnTo>
                  <a:pt x="456" y="231"/>
                </a:lnTo>
                <a:lnTo>
                  <a:pt x="457" y="231"/>
                </a:lnTo>
                <a:lnTo>
                  <a:pt x="457" y="231"/>
                </a:lnTo>
                <a:lnTo>
                  <a:pt x="458" y="231"/>
                </a:lnTo>
                <a:lnTo>
                  <a:pt x="458" y="231"/>
                </a:lnTo>
                <a:lnTo>
                  <a:pt x="459" y="231"/>
                </a:lnTo>
                <a:lnTo>
                  <a:pt x="459" y="231"/>
                </a:lnTo>
                <a:lnTo>
                  <a:pt x="460" y="231"/>
                </a:lnTo>
                <a:lnTo>
                  <a:pt x="460" y="231"/>
                </a:lnTo>
                <a:lnTo>
                  <a:pt x="461" y="231"/>
                </a:lnTo>
                <a:lnTo>
                  <a:pt x="461" y="231"/>
                </a:lnTo>
                <a:lnTo>
                  <a:pt x="462" y="231"/>
                </a:lnTo>
                <a:lnTo>
                  <a:pt x="462" y="231"/>
                </a:lnTo>
                <a:lnTo>
                  <a:pt x="463" y="231"/>
                </a:lnTo>
                <a:lnTo>
                  <a:pt x="463" y="231"/>
                </a:lnTo>
                <a:lnTo>
                  <a:pt x="464" y="231"/>
                </a:lnTo>
                <a:lnTo>
                  <a:pt x="464" y="231"/>
                </a:lnTo>
                <a:lnTo>
                  <a:pt x="465" y="231"/>
                </a:lnTo>
                <a:lnTo>
                  <a:pt x="465" y="231"/>
                </a:lnTo>
                <a:lnTo>
                  <a:pt x="466" y="231"/>
                </a:lnTo>
                <a:lnTo>
                  <a:pt x="466" y="230"/>
                </a:lnTo>
                <a:lnTo>
                  <a:pt x="467" y="230"/>
                </a:lnTo>
                <a:lnTo>
                  <a:pt x="467" y="230"/>
                </a:lnTo>
                <a:lnTo>
                  <a:pt x="468" y="229"/>
                </a:lnTo>
                <a:lnTo>
                  <a:pt x="468" y="229"/>
                </a:lnTo>
                <a:lnTo>
                  <a:pt x="469" y="229"/>
                </a:lnTo>
                <a:lnTo>
                  <a:pt x="469" y="229"/>
                </a:lnTo>
                <a:lnTo>
                  <a:pt x="470" y="229"/>
                </a:lnTo>
                <a:lnTo>
                  <a:pt x="470" y="229"/>
                </a:lnTo>
                <a:lnTo>
                  <a:pt x="471" y="229"/>
                </a:lnTo>
                <a:lnTo>
                  <a:pt x="472" y="228"/>
                </a:lnTo>
                <a:lnTo>
                  <a:pt x="472" y="228"/>
                </a:lnTo>
                <a:lnTo>
                  <a:pt x="472" y="228"/>
                </a:lnTo>
                <a:lnTo>
                  <a:pt x="473" y="228"/>
                </a:lnTo>
                <a:lnTo>
                  <a:pt x="474" y="228"/>
                </a:lnTo>
                <a:lnTo>
                  <a:pt x="474" y="229"/>
                </a:lnTo>
                <a:lnTo>
                  <a:pt x="475" y="229"/>
                </a:lnTo>
                <a:lnTo>
                  <a:pt x="475" y="229"/>
                </a:lnTo>
                <a:lnTo>
                  <a:pt x="476" y="229"/>
                </a:lnTo>
                <a:lnTo>
                  <a:pt x="476" y="229"/>
                </a:lnTo>
                <a:lnTo>
                  <a:pt x="477" y="229"/>
                </a:lnTo>
                <a:lnTo>
                  <a:pt x="477" y="229"/>
                </a:lnTo>
                <a:lnTo>
                  <a:pt x="478" y="229"/>
                </a:lnTo>
                <a:lnTo>
                  <a:pt x="478" y="229"/>
                </a:lnTo>
                <a:lnTo>
                  <a:pt x="479" y="229"/>
                </a:lnTo>
                <a:lnTo>
                  <a:pt x="479" y="229"/>
                </a:lnTo>
                <a:lnTo>
                  <a:pt x="480" y="230"/>
                </a:lnTo>
                <a:lnTo>
                  <a:pt x="480" y="230"/>
                </a:lnTo>
                <a:lnTo>
                  <a:pt x="481" y="230"/>
                </a:lnTo>
                <a:lnTo>
                  <a:pt x="481" y="230"/>
                </a:lnTo>
                <a:lnTo>
                  <a:pt x="482" y="230"/>
                </a:lnTo>
                <a:lnTo>
                  <a:pt x="482" y="230"/>
                </a:lnTo>
                <a:lnTo>
                  <a:pt x="483" y="229"/>
                </a:lnTo>
                <a:lnTo>
                  <a:pt x="483" y="229"/>
                </a:lnTo>
                <a:lnTo>
                  <a:pt x="484" y="229"/>
                </a:lnTo>
                <a:lnTo>
                  <a:pt x="484" y="229"/>
                </a:lnTo>
                <a:lnTo>
                  <a:pt x="485" y="229"/>
                </a:lnTo>
                <a:lnTo>
                  <a:pt x="485" y="230"/>
                </a:lnTo>
                <a:lnTo>
                  <a:pt x="486" y="230"/>
                </a:lnTo>
                <a:lnTo>
                  <a:pt x="486" y="230"/>
                </a:lnTo>
                <a:lnTo>
                  <a:pt x="487" y="230"/>
                </a:lnTo>
                <a:lnTo>
                  <a:pt x="487" y="230"/>
                </a:lnTo>
                <a:lnTo>
                  <a:pt x="488" y="230"/>
                </a:lnTo>
                <a:lnTo>
                  <a:pt x="488" y="230"/>
                </a:lnTo>
                <a:lnTo>
                  <a:pt x="489" y="230"/>
                </a:lnTo>
                <a:lnTo>
                  <a:pt x="489" y="230"/>
                </a:lnTo>
                <a:lnTo>
                  <a:pt x="490" y="230"/>
                </a:lnTo>
                <a:lnTo>
                  <a:pt x="490" y="230"/>
                </a:lnTo>
                <a:lnTo>
                  <a:pt x="491" y="230"/>
                </a:lnTo>
                <a:lnTo>
                  <a:pt x="491" y="230"/>
                </a:lnTo>
                <a:lnTo>
                  <a:pt x="492" y="230"/>
                </a:lnTo>
                <a:lnTo>
                  <a:pt x="493" y="230"/>
                </a:lnTo>
                <a:lnTo>
                  <a:pt x="493" y="230"/>
                </a:lnTo>
                <a:lnTo>
                  <a:pt x="494" y="230"/>
                </a:lnTo>
                <a:lnTo>
                  <a:pt x="494" y="230"/>
                </a:lnTo>
                <a:lnTo>
                  <a:pt x="494" y="230"/>
                </a:lnTo>
                <a:lnTo>
                  <a:pt x="495" y="230"/>
                </a:lnTo>
                <a:lnTo>
                  <a:pt x="496" y="230"/>
                </a:lnTo>
                <a:lnTo>
                  <a:pt x="496" y="230"/>
                </a:lnTo>
                <a:lnTo>
                  <a:pt x="497" y="230"/>
                </a:lnTo>
                <a:lnTo>
                  <a:pt x="497" y="230"/>
                </a:lnTo>
                <a:lnTo>
                  <a:pt x="498" y="230"/>
                </a:lnTo>
                <a:lnTo>
                  <a:pt x="498" y="230"/>
                </a:lnTo>
                <a:lnTo>
                  <a:pt x="499" y="230"/>
                </a:lnTo>
                <a:lnTo>
                  <a:pt x="499" y="230"/>
                </a:lnTo>
                <a:lnTo>
                  <a:pt x="500" y="230"/>
                </a:lnTo>
                <a:lnTo>
                  <a:pt x="500" y="230"/>
                </a:lnTo>
                <a:lnTo>
                  <a:pt x="501" y="230"/>
                </a:lnTo>
                <a:lnTo>
                  <a:pt x="501" y="230"/>
                </a:lnTo>
                <a:lnTo>
                  <a:pt x="502" y="230"/>
                </a:lnTo>
                <a:lnTo>
                  <a:pt x="502" y="230"/>
                </a:lnTo>
                <a:lnTo>
                  <a:pt x="503" y="230"/>
                </a:lnTo>
                <a:lnTo>
                  <a:pt x="503" y="230"/>
                </a:lnTo>
                <a:lnTo>
                  <a:pt x="504" y="230"/>
                </a:lnTo>
                <a:lnTo>
                  <a:pt x="504" y="230"/>
                </a:lnTo>
                <a:lnTo>
                  <a:pt x="505" y="230"/>
                </a:lnTo>
                <a:lnTo>
                  <a:pt x="505" y="231"/>
                </a:lnTo>
                <a:lnTo>
                  <a:pt x="506" y="231"/>
                </a:lnTo>
                <a:lnTo>
                  <a:pt x="506" y="230"/>
                </a:lnTo>
                <a:lnTo>
                  <a:pt x="507" y="230"/>
                </a:lnTo>
                <a:lnTo>
                  <a:pt x="507" y="230"/>
                </a:lnTo>
                <a:lnTo>
                  <a:pt x="508" y="230"/>
                </a:lnTo>
                <a:lnTo>
                  <a:pt x="508" y="230"/>
                </a:lnTo>
                <a:lnTo>
                  <a:pt x="509" y="230"/>
                </a:lnTo>
                <a:lnTo>
                  <a:pt x="509" y="230"/>
                </a:lnTo>
                <a:lnTo>
                  <a:pt x="510" y="230"/>
                </a:lnTo>
                <a:lnTo>
                  <a:pt x="510" y="230"/>
                </a:lnTo>
                <a:lnTo>
                  <a:pt x="511" y="230"/>
                </a:lnTo>
                <a:lnTo>
                  <a:pt x="511" y="230"/>
                </a:lnTo>
                <a:lnTo>
                  <a:pt x="512" y="230"/>
                </a:lnTo>
                <a:lnTo>
                  <a:pt x="512" y="230"/>
                </a:lnTo>
                <a:lnTo>
                  <a:pt x="513" y="230"/>
                </a:lnTo>
                <a:lnTo>
                  <a:pt x="513" y="230"/>
                </a:lnTo>
                <a:lnTo>
                  <a:pt x="514" y="231"/>
                </a:lnTo>
                <a:lnTo>
                  <a:pt x="515" y="231"/>
                </a:lnTo>
                <a:lnTo>
                  <a:pt x="515" y="231"/>
                </a:lnTo>
                <a:lnTo>
                  <a:pt x="515" y="231"/>
                </a:lnTo>
                <a:lnTo>
                  <a:pt x="516" y="231"/>
                </a:lnTo>
                <a:lnTo>
                  <a:pt x="517" y="231"/>
                </a:lnTo>
                <a:lnTo>
                  <a:pt x="517" y="231"/>
                </a:lnTo>
                <a:lnTo>
                  <a:pt x="518" y="231"/>
                </a:lnTo>
                <a:lnTo>
                  <a:pt x="518" y="231"/>
                </a:lnTo>
                <a:lnTo>
                  <a:pt x="519" y="231"/>
                </a:lnTo>
                <a:lnTo>
                  <a:pt x="519" y="231"/>
                </a:lnTo>
                <a:lnTo>
                  <a:pt x="520" y="231"/>
                </a:lnTo>
                <a:lnTo>
                  <a:pt x="520" y="231"/>
                </a:lnTo>
                <a:lnTo>
                  <a:pt x="521" y="231"/>
                </a:lnTo>
                <a:lnTo>
                  <a:pt x="521" y="231"/>
                </a:lnTo>
                <a:lnTo>
                  <a:pt x="522" y="231"/>
                </a:lnTo>
                <a:lnTo>
                  <a:pt x="522" y="231"/>
                </a:lnTo>
                <a:lnTo>
                  <a:pt x="523" y="231"/>
                </a:lnTo>
                <a:lnTo>
                  <a:pt x="523" y="231"/>
                </a:lnTo>
                <a:lnTo>
                  <a:pt x="524" y="231"/>
                </a:lnTo>
                <a:lnTo>
                  <a:pt x="524" y="231"/>
                </a:lnTo>
                <a:lnTo>
                  <a:pt x="525" y="231"/>
                </a:lnTo>
                <a:lnTo>
                  <a:pt x="525" y="231"/>
                </a:lnTo>
                <a:lnTo>
                  <a:pt x="526" y="231"/>
                </a:lnTo>
                <a:lnTo>
                  <a:pt x="526" y="231"/>
                </a:lnTo>
                <a:lnTo>
                  <a:pt x="527" y="231"/>
                </a:lnTo>
                <a:lnTo>
                  <a:pt x="527" y="231"/>
                </a:lnTo>
                <a:lnTo>
                  <a:pt x="528" y="231"/>
                </a:lnTo>
                <a:lnTo>
                  <a:pt x="528" y="231"/>
                </a:lnTo>
                <a:lnTo>
                  <a:pt x="529" y="231"/>
                </a:lnTo>
                <a:lnTo>
                  <a:pt x="529" y="231"/>
                </a:lnTo>
                <a:lnTo>
                  <a:pt x="530" y="231"/>
                </a:lnTo>
                <a:lnTo>
                  <a:pt x="530" y="231"/>
                </a:lnTo>
                <a:lnTo>
                  <a:pt x="531" y="231"/>
                </a:lnTo>
                <a:lnTo>
                  <a:pt x="531" y="231"/>
                </a:lnTo>
                <a:lnTo>
                  <a:pt x="532" y="229"/>
                </a:lnTo>
                <a:lnTo>
                  <a:pt x="532" y="225"/>
                </a:lnTo>
                <a:lnTo>
                  <a:pt x="533" y="217"/>
                </a:lnTo>
                <a:lnTo>
                  <a:pt x="533" y="208"/>
                </a:lnTo>
                <a:lnTo>
                  <a:pt x="534" y="201"/>
                </a:lnTo>
                <a:lnTo>
                  <a:pt x="534" y="199"/>
                </a:lnTo>
                <a:lnTo>
                  <a:pt x="535" y="199"/>
                </a:lnTo>
                <a:lnTo>
                  <a:pt x="536" y="206"/>
                </a:lnTo>
                <a:lnTo>
                  <a:pt x="536" y="206"/>
                </a:lnTo>
                <a:lnTo>
                  <a:pt x="537" y="206"/>
                </a:lnTo>
                <a:lnTo>
                  <a:pt x="537" y="206"/>
                </a:lnTo>
                <a:lnTo>
                  <a:pt x="537" y="206"/>
                </a:lnTo>
                <a:lnTo>
                  <a:pt x="538" y="207"/>
                </a:lnTo>
                <a:lnTo>
                  <a:pt x="539" y="207"/>
                </a:lnTo>
                <a:lnTo>
                  <a:pt x="539" y="206"/>
                </a:lnTo>
                <a:lnTo>
                  <a:pt x="540" y="206"/>
                </a:lnTo>
                <a:lnTo>
                  <a:pt x="540" y="206"/>
                </a:lnTo>
                <a:lnTo>
                  <a:pt x="541" y="206"/>
                </a:lnTo>
                <a:lnTo>
                  <a:pt x="541" y="206"/>
                </a:lnTo>
                <a:lnTo>
                  <a:pt x="542" y="205"/>
                </a:lnTo>
                <a:lnTo>
                  <a:pt x="542" y="206"/>
                </a:lnTo>
                <a:lnTo>
                  <a:pt x="543" y="206"/>
                </a:lnTo>
                <a:lnTo>
                  <a:pt x="543" y="206"/>
                </a:lnTo>
                <a:lnTo>
                  <a:pt x="544" y="206"/>
                </a:lnTo>
                <a:lnTo>
                  <a:pt x="544" y="206"/>
                </a:lnTo>
                <a:lnTo>
                  <a:pt x="545" y="206"/>
                </a:lnTo>
                <a:lnTo>
                  <a:pt x="545" y="206"/>
                </a:lnTo>
                <a:lnTo>
                  <a:pt x="546" y="206"/>
                </a:lnTo>
                <a:lnTo>
                  <a:pt x="546" y="207"/>
                </a:lnTo>
                <a:lnTo>
                  <a:pt x="547" y="207"/>
                </a:lnTo>
                <a:lnTo>
                  <a:pt x="547" y="208"/>
                </a:lnTo>
                <a:lnTo>
                  <a:pt x="548" y="208"/>
                </a:lnTo>
                <a:lnTo>
                  <a:pt x="548" y="208"/>
                </a:lnTo>
                <a:lnTo>
                  <a:pt x="549" y="208"/>
                </a:lnTo>
                <a:lnTo>
                  <a:pt x="549" y="208"/>
                </a:lnTo>
                <a:lnTo>
                  <a:pt x="550" y="208"/>
                </a:lnTo>
                <a:lnTo>
                  <a:pt x="550" y="207"/>
                </a:lnTo>
                <a:lnTo>
                  <a:pt x="551" y="207"/>
                </a:lnTo>
                <a:lnTo>
                  <a:pt x="551" y="207"/>
                </a:lnTo>
                <a:lnTo>
                  <a:pt x="552" y="207"/>
                </a:lnTo>
                <a:lnTo>
                  <a:pt x="552" y="207"/>
                </a:lnTo>
                <a:lnTo>
                  <a:pt x="553" y="207"/>
                </a:lnTo>
                <a:lnTo>
                  <a:pt x="553" y="207"/>
                </a:lnTo>
                <a:lnTo>
                  <a:pt x="554" y="207"/>
                </a:lnTo>
                <a:lnTo>
                  <a:pt x="554" y="207"/>
                </a:lnTo>
                <a:lnTo>
                  <a:pt x="555" y="206"/>
                </a:lnTo>
                <a:lnTo>
                  <a:pt x="555" y="206"/>
                </a:lnTo>
                <a:lnTo>
                  <a:pt x="556" y="206"/>
                </a:lnTo>
                <a:lnTo>
                  <a:pt x="556" y="206"/>
                </a:lnTo>
                <a:lnTo>
                  <a:pt x="557" y="206"/>
                </a:lnTo>
                <a:lnTo>
                  <a:pt x="558" y="206"/>
                </a:lnTo>
                <a:lnTo>
                  <a:pt x="558" y="203"/>
                </a:lnTo>
                <a:lnTo>
                  <a:pt x="558" y="201"/>
                </a:lnTo>
                <a:lnTo>
                  <a:pt x="559" y="205"/>
                </a:lnTo>
                <a:lnTo>
                  <a:pt x="560" y="214"/>
                </a:lnTo>
                <a:lnTo>
                  <a:pt x="560" y="222"/>
                </a:lnTo>
                <a:lnTo>
                  <a:pt x="561" y="228"/>
                </a:lnTo>
                <a:lnTo>
                  <a:pt x="561" y="231"/>
                </a:lnTo>
                <a:lnTo>
                  <a:pt x="562" y="233"/>
                </a:lnTo>
                <a:lnTo>
                  <a:pt x="562" y="234"/>
                </a:lnTo>
                <a:lnTo>
                  <a:pt x="563" y="234"/>
                </a:lnTo>
                <a:lnTo>
                  <a:pt x="563" y="234"/>
                </a:lnTo>
                <a:lnTo>
                  <a:pt x="564" y="234"/>
                </a:lnTo>
                <a:lnTo>
                  <a:pt x="564" y="234"/>
                </a:lnTo>
                <a:lnTo>
                  <a:pt x="565" y="234"/>
                </a:lnTo>
                <a:lnTo>
                  <a:pt x="565" y="234"/>
                </a:lnTo>
                <a:lnTo>
                  <a:pt x="566" y="234"/>
                </a:lnTo>
                <a:lnTo>
                  <a:pt x="566" y="234"/>
                </a:lnTo>
                <a:lnTo>
                  <a:pt x="567" y="234"/>
                </a:lnTo>
                <a:lnTo>
                  <a:pt x="567" y="234"/>
                </a:lnTo>
                <a:lnTo>
                  <a:pt x="568" y="234"/>
                </a:lnTo>
                <a:lnTo>
                  <a:pt x="568" y="234"/>
                </a:lnTo>
                <a:lnTo>
                  <a:pt x="569" y="234"/>
                </a:lnTo>
                <a:lnTo>
                  <a:pt x="569" y="235"/>
                </a:lnTo>
                <a:lnTo>
                  <a:pt x="570" y="235"/>
                </a:lnTo>
                <a:lnTo>
                  <a:pt x="570" y="235"/>
                </a:lnTo>
                <a:lnTo>
                  <a:pt x="571" y="235"/>
                </a:lnTo>
                <a:lnTo>
                  <a:pt x="571" y="235"/>
                </a:lnTo>
                <a:lnTo>
                  <a:pt x="572" y="235"/>
                </a:lnTo>
                <a:lnTo>
                  <a:pt x="572" y="235"/>
                </a:lnTo>
                <a:lnTo>
                  <a:pt x="573" y="234"/>
                </a:lnTo>
                <a:lnTo>
                  <a:pt x="573" y="234"/>
                </a:lnTo>
                <a:lnTo>
                  <a:pt x="574" y="234"/>
                </a:lnTo>
                <a:lnTo>
                  <a:pt x="574" y="235"/>
                </a:lnTo>
                <a:lnTo>
                  <a:pt x="575" y="235"/>
                </a:lnTo>
                <a:lnTo>
                  <a:pt x="575" y="235"/>
                </a:lnTo>
                <a:lnTo>
                  <a:pt x="576" y="235"/>
                </a:lnTo>
                <a:lnTo>
                  <a:pt x="576" y="235"/>
                </a:lnTo>
                <a:lnTo>
                  <a:pt x="577" y="235"/>
                </a:lnTo>
                <a:lnTo>
                  <a:pt x="577" y="235"/>
                </a:lnTo>
                <a:lnTo>
                  <a:pt x="578" y="235"/>
                </a:lnTo>
                <a:lnTo>
                  <a:pt x="579" y="235"/>
                </a:lnTo>
                <a:lnTo>
                  <a:pt x="579" y="235"/>
                </a:lnTo>
                <a:lnTo>
                  <a:pt x="580" y="235"/>
                </a:lnTo>
                <a:lnTo>
                  <a:pt x="580" y="235"/>
                </a:lnTo>
                <a:lnTo>
                  <a:pt x="580" y="235"/>
                </a:lnTo>
                <a:lnTo>
                  <a:pt x="581" y="235"/>
                </a:lnTo>
                <a:lnTo>
                  <a:pt x="582" y="235"/>
                </a:lnTo>
                <a:lnTo>
                  <a:pt x="582" y="235"/>
                </a:lnTo>
                <a:lnTo>
                  <a:pt x="583" y="235"/>
                </a:lnTo>
                <a:lnTo>
                  <a:pt x="583" y="235"/>
                </a:lnTo>
                <a:lnTo>
                  <a:pt x="584" y="235"/>
                </a:lnTo>
                <a:lnTo>
                  <a:pt x="584" y="235"/>
                </a:lnTo>
                <a:lnTo>
                  <a:pt x="585" y="235"/>
                </a:lnTo>
                <a:lnTo>
                  <a:pt x="585" y="235"/>
                </a:lnTo>
                <a:lnTo>
                  <a:pt x="586" y="235"/>
                </a:lnTo>
                <a:lnTo>
                  <a:pt x="586" y="235"/>
                </a:lnTo>
                <a:lnTo>
                  <a:pt x="587" y="235"/>
                </a:lnTo>
                <a:lnTo>
                  <a:pt x="587" y="235"/>
                </a:lnTo>
                <a:lnTo>
                  <a:pt x="588" y="235"/>
                </a:lnTo>
                <a:lnTo>
                  <a:pt x="588" y="235"/>
                </a:lnTo>
                <a:lnTo>
                  <a:pt x="589" y="235"/>
                </a:lnTo>
                <a:lnTo>
                  <a:pt x="589" y="235"/>
                </a:lnTo>
                <a:lnTo>
                  <a:pt x="590" y="235"/>
                </a:lnTo>
                <a:lnTo>
                  <a:pt x="590" y="235"/>
                </a:lnTo>
                <a:lnTo>
                  <a:pt x="591" y="235"/>
                </a:lnTo>
                <a:lnTo>
                  <a:pt x="591" y="235"/>
                </a:lnTo>
                <a:lnTo>
                  <a:pt x="592" y="235"/>
                </a:lnTo>
                <a:lnTo>
                  <a:pt x="592" y="235"/>
                </a:lnTo>
                <a:lnTo>
                  <a:pt x="593" y="235"/>
                </a:lnTo>
                <a:lnTo>
                  <a:pt x="593" y="235"/>
                </a:lnTo>
                <a:lnTo>
                  <a:pt x="594" y="235"/>
                </a:lnTo>
                <a:lnTo>
                  <a:pt x="594" y="235"/>
                </a:lnTo>
                <a:lnTo>
                  <a:pt x="595" y="235"/>
                </a:lnTo>
                <a:lnTo>
                  <a:pt x="595" y="235"/>
                </a:lnTo>
                <a:lnTo>
                  <a:pt x="596" y="235"/>
                </a:lnTo>
                <a:lnTo>
                  <a:pt x="596" y="235"/>
                </a:lnTo>
                <a:lnTo>
                  <a:pt x="597" y="235"/>
                </a:lnTo>
                <a:lnTo>
                  <a:pt x="597" y="235"/>
                </a:lnTo>
                <a:lnTo>
                  <a:pt x="598" y="235"/>
                </a:lnTo>
                <a:lnTo>
                  <a:pt x="598" y="235"/>
                </a:lnTo>
                <a:lnTo>
                  <a:pt x="599" y="235"/>
                </a:lnTo>
                <a:lnTo>
                  <a:pt x="599" y="235"/>
                </a:lnTo>
                <a:lnTo>
                  <a:pt x="600" y="235"/>
                </a:lnTo>
                <a:lnTo>
                  <a:pt x="601" y="235"/>
                </a:lnTo>
                <a:lnTo>
                  <a:pt x="601" y="235"/>
                </a:lnTo>
                <a:lnTo>
                  <a:pt x="601" y="235"/>
                </a:lnTo>
                <a:lnTo>
                  <a:pt x="602" y="235"/>
                </a:lnTo>
                <a:lnTo>
                  <a:pt x="603" y="235"/>
                </a:lnTo>
                <a:lnTo>
                  <a:pt x="603" y="235"/>
                </a:lnTo>
                <a:lnTo>
                  <a:pt x="604" y="235"/>
                </a:lnTo>
                <a:lnTo>
                  <a:pt x="604" y="235"/>
                </a:lnTo>
                <a:lnTo>
                  <a:pt x="605" y="235"/>
                </a:lnTo>
                <a:lnTo>
                  <a:pt x="605" y="235"/>
                </a:lnTo>
                <a:lnTo>
                  <a:pt x="606" y="235"/>
                </a:lnTo>
                <a:lnTo>
                  <a:pt x="606" y="235"/>
                </a:lnTo>
                <a:lnTo>
                  <a:pt x="607" y="235"/>
                </a:lnTo>
                <a:lnTo>
                  <a:pt x="607" y="235"/>
                </a:lnTo>
                <a:lnTo>
                  <a:pt x="608" y="235"/>
                </a:lnTo>
                <a:lnTo>
                  <a:pt x="608" y="235"/>
                </a:lnTo>
                <a:lnTo>
                  <a:pt x="609" y="235"/>
                </a:lnTo>
                <a:lnTo>
                  <a:pt x="609" y="235"/>
                </a:lnTo>
                <a:lnTo>
                  <a:pt x="610" y="235"/>
                </a:lnTo>
                <a:lnTo>
                  <a:pt x="610" y="235"/>
                </a:lnTo>
                <a:lnTo>
                  <a:pt x="611" y="235"/>
                </a:lnTo>
                <a:lnTo>
                  <a:pt x="611" y="235"/>
                </a:lnTo>
                <a:lnTo>
                  <a:pt x="612" y="235"/>
                </a:lnTo>
                <a:lnTo>
                  <a:pt x="612" y="235"/>
                </a:lnTo>
                <a:lnTo>
                  <a:pt x="613" y="235"/>
                </a:lnTo>
                <a:lnTo>
                  <a:pt x="613" y="235"/>
                </a:lnTo>
                <a:lnTo>
                  <a:pt x="614" y="235"/>
                </a:lnTo>
                <a:lnTo>
                  <a:pt x="614" y="234"/>
                </a:lnTo>
                <a:lnTo>
                  <a:pt x="615" y="234"/>
                </a:lnTo>
                <a:lnTo>
                  <a:pt x="615" y="234"/>
                </a:lnTo>
                <a:lnTo>
                  <a:pt x="616" y="234"/>
                </a:lnTo>
                <a:lnTo>
                  <a:pt x="616" y="234"/>
                </a:lnTo>
                <a:lnTo>
                  <a:pt x="617" y="234"/>
                </a:lnTo>
                <a:lnTo>
                  <a:pt x="617" y="234"/>
                </a:lnTo>
                <a:lnTo>
                  <a:pt x="618" y="234"/>
                </a:lnTo>
                <a:lnTo>
                  <a:pt x="618" y="234"/>
                </a:lnTo>
                <a:lnTo>
                  <a:pt x="619" y="234"/>
                </a:lnTo>
                <a:lnTo>
                  <a:pt x="619" y="233"/>
                </a:lnTo>
                <a:lnTo>
                  <a:pt x="620" y="233"/>
                </a:lnTo>
                <a:lnTo>
                  <a:pt x="620" y="233"/>
                </a:lnTo>
                <a:lnTo>
                  <a:pt x="621" y="233"/>
                </a:lnTo>
                <a:lnTo>
                  <a:pt x="622" y="233"/>
                </a:lnTo>
                <a:lnTo>
                  <a:pt x="622" y="233"/>
                </a:lnTo>
                <a:lnTo>
                  <a:pt x="623" y="233"/>
                </a:lnTo>
                <a:lnTo>
                  <a:pt x="623" y="233"/>
                </a:lnTo>
                <a:lnTo>
                  <a:pt x="623" y="233"/>
                </a:lnTo>
                <a:lnTo>
                  <a:pt x="624" y="233"/>
                </a:lnTo>
                <a:lnTo>
                  <a:pt x="625" y="233"/>
                </a:lnTo>
                <a:lnTo>
                  <a:pt x="625" y="233"/>
                </a:lnTo>
                <a:lnTo>
                  <a:pt x="626" y="233"/>
                </a:lnTo>
                <a:lnTo>
                  <a:pt x="626" y="233"/>
                </a:lnTo>
                <a:lnTo>
                  <a:pt x="627" y="233"/>
                </a:lnTo>
                <a:lnTo>
                  <a:pt x="627" y="233"/>
                </a:lnTo>
                <a:lnTo>
                  <a:pt x="628" y="233"/>
                </a:lnTo>
                <a:lnTo>
                  <a:pt x="628" y="233"/>
                </a:lnTo>
                <a:lnTo>
                  <a:pt x="629" y="233"/>
                </a:lnTo>
                <a:lnTo>
                  <a:pt x="629" y="233"/>
                </a:lnTo>
                <a:lnTo>
                  <a:pt x="630" y="233"/>
                </a:lnTo>
                <a:lnTo>
                  <a:pt x="630" y="233"/>
                </a:lnTo>
                <a:lnTo>
                  <a:pt x="631" y="233"/>
                </a:lnTo>
                <a:lnTo>
                  <a:pt x="631" y="233"/>
                </a:lnTo>
                <a:lnTo>
                  <a:pt x="632" y="233"/>
                </a:lnTo>
                <a:lnTo>
                  <a:pt x="632" y="233"/>
                </a:lnTo>
                <a:lnTo>
                  <a:pt x="633" y="234"/>
                </a:lnTo>
                <a:lnTo>
                  <a:pt x="633" y="234"/>
                </a:lnTo>
                <a:lnTo>
                  <a:pt x="634" y="234"/>
                </a:lnTo>
                <a:lnTo>
                  <a:pt x="634" y="234"/>
                </a:lnTo>
                <a:lnTo>
                  <a:pt x="635" y="234"/>
                </a:lnTo>
                <a:lnTo>
                  <a:pt x="635" y="234"/>
                </a:lnTo>
                <a:lnTo>
                  <a:pt x="636" y="234"/>
                </a:lnTo>
                <a:lnTo>
                  <a:pt x="636" y="234"/>
                </a:lnTo>
                <a:lnTo>
                  <a:pt x="637" y="234"/>
                </a:lnTo>
                <a:lnTo>
                  <a:pt x="637" y="234"/>
                </a:lnTo>
                <a:lnTo>
                  <a:pt x="638" y="234"/>
                </a:lnTo>
                <a:lnTo>
                  <a:pt x="638" y="234"/>
                </a:lnTo>
                <a:lnTo>
                  <a:pt x="639" y="234"/>
                </a:lnTo>
                <a:lnTo>
                  <a:pt x="639" y="234"/>
                </a:lnTo>
                <a:lnTo>
                  <a:pt x="640" y="234"/>
                </a:lnTo>
                <a:lnTo>
                  <a:pt x="640" y="234"/>
                </a:lnTo>
                <a:lnTo>
                  <a:pt x="641" y="234"/>
                </a:lnTo>
                <a:lnTo>
                  <a:pt x="641" y="234"/>
                </a:lnTo>
                <a:lnTo>
                  <a:pt x="642" y="234"/>
                </a:lnTo>
                <a:lnTo>
                  <a:pt x="642" y="234"/>
                </a:lnTo>
                <a:lnTo>
                  <a:pt x="643" y="234"/>
                </a:lnTo>
                <a:lnTo>
                  <a:pt x="644" y="234"/>
                </a:lnTo>
                <a:lnTo>
                  <a:pt x="644" y="234"/>
                </a:lnTo>
                <a:lnTo>
                  <a:pt x="644" y="234"/>
                </a:lnTo>
                <a:lnTo>
                  <a:pt x="645" y="234"/>
                </a:lnTo>
                <a:lnTo>
                  <a:pt x="646" y="234"/>
                </a:lnTo>
                <a:lnTo>
                  <a:pt x="646" y="234"/>
                </a:lnTo>
                <a:lnTo>
                  <a:pt x="647" y="234"/>
                </a:lnTo>
                <a:lnTo>
                  <a:pt x="647" y="234"/>
                </a:lnTo>
                <a:lnTo>
                  <a:pt x="648" y="234"/>
                </a:lnTo>
                <a:lnTo>
                  <a:pt x="648" y="234"/>
                </a:lnTo>
                <a:lnTo>
                  <a:pt x="649" y="234"/>
                </a:lnTo>
                <a:lnTo>
                  <a:pt x="649" y="234"/>
                </a:lnTo>
                <a:lnTo>
                  <a:pt x="650" y="234"/>
                </a:lnTo>
                <a:lnTo>
                  <a:pt x="650" y="234"/>
                </a:lnTo>
                <a:lnTo>
                  <a:pt x="651" y="234"/>
                </a:lnTo>
                <a:lnTo>
                  <a:pt x="651" y="234"/>
                </a:lnTo>
                <a:lnTo>
                  <a:pt x="652" y="234"/>
                </a:lnTo>
                <a:lnTo>
                  <a:pt x="652" y="234"/>
                </a:lnTo>
                <a:lnTo>
                  <a:pt x="653" y="234"/>
                </a:lnTo>
                <a:lnTo>
                  <a:pt x="653" y="234"/>
                </a:lnTo>
                <a:lnTo>
                  <a:pt x="654" y="234"/>
                </a:lnTo>
                <a:lnTo>
                  <a:pt x="654" y="234"/>
                </a:lnTo>
                <a:lnTo>
                  <a:pt x="655" y="234"/>
                </a:lnTo>
                <a:lnTo>
                  <a:pt x="655" y="234"/>
                </a:lnTo>
                <a:lnTo>
                  <a:pt x="656" y="234"/>
                </a:lnTo>
                <a:lnTo>
                  <a:pt x="656" y="234"/>
                </a:lnTo>
                <a:lnTo>
                  <a:pt x="657" y="234"/>
                </a:lnTo>
                <a:lnTo>
                  <a:pt x="657" y="235"/>
                </a:lnTo>
                <a:lnTo>
                  <a:pt x="658" y="234"/>
                </a:lnTo>
                <a:lnTo>
                  <a:pt x="658" y="234"/>
                </a:lnTo>
                <a:lnTo>
                  <a:pt x="659" y="234"/>
                </a:lnTo>
                <a:lnTo>
                  <a:pt x="659" y="234"/>
                </a:lnTo>
                <a:lnTo>
                  <a:pt x="660" y="234"/>
                </a:lnTo>
                <a:lnTo>
                  <a:pt x="660" y="234"/>
                </a:lnTo>
                <a:lnTo>
                  <a:pt x="661" y="234"/>
                </a:lnTo>
                <a:lnTo>
                  <a:pt x="661" y="234"/>
                </a:lnTo>
                <a:lnTo>
                  <a:pt x="662" y="234"/>
                </a:lnTo>
                <a:lnTo>
                  <a:pt x="662" y="233"/>
                </a:lnTo>
                <a:lnTo>
                  <a:pt x="663" y="230"/>
                </a:lnTo>
                <a:lnTo>
                  <a:pt x="663" y="225"/>
                </a:lnTo>
                <a:lnTo>
                  <a:pt x="664" y="217"/>
                </a:lnTo>
                <a:lnTo>
                  <a:pt x="665" y="208"/>
                </a:lnTo>
                <a:lnTo>
                  <a:pt x="665" y="202"/>
                </a:lnTo>
                <a:lnTo>
                  <a:pt x="666" y="201"/>
                </a:lnTo>
                <a:lnTo>
                  <a:pt x="666" y="202"/>
                </a:lnTo>
                <a:lnTo>
                  <a:pt x="666" y="205"/>
                </a:lnTo>
                <a:lnTo>
                  <a:pt x="667" y="204"/>
                </a:lnTo>
                <a:lnTo>
                  <a:pt x="668" y="203"/>
                </a:lnTo>
                <a:lnTo>
                  <a:pt x="668" y="203"/>
                </a:lnTo>
                <a:lnTo>
                  <a:pt x="669" y="203"/>
                </a:lnTo>
                <a:lnTo>
                  <a:pt x="669" y="203"/>
                </a:lnTo>
                <a:lnTo>
                  <a:pt x="670" y="203"/>
                </a:lnTo>
                <a:lnTo>
                  <a:pt x="670" y="200"/>
                </a:lnTo>
                <a:lnTo>
                  <a:pt x="671" y="197"/>
                </a:lnTo>
                <a:lnTo>
                  <a:pt x="671" y="196"/>
                </a:lnTo>
                <a:lnTo>
                  <a:pt x="672" y="196"/>
                </a:lnTo>
                <a:lnTo>
                  <a:pt x="672" y="196"/>
                </a:lnTo>
                <a:lnTo>
                  <a:pt x="673" y="196"/>
                </a:lnTo>
                <a:lnTo>
                  <a:pt x="673" y="196"/>
                </a:lnTo>
                <a:lnTo>
                  <a:pt x="674" y="196"/>
                </a:lnTo>
                <a:lnTo>
                  <a:pt x="674" y="196"/>
                </a:lnTo>
                <a:lnTo>
                  <a:pt x="675" y="195"/>
                </a:lnTo>
                <a:lnTo>
                  <a:pt x="675" y="195"/>
                </a:lnTo>
                <a:lnTo>
                  <a:pt x="676" y="194"/>
                </a:lnTo>
                <a:lnTo>
                  <a:pt x="676" y="192"/>
                </a:lnTo>
                <a:lnTo>
                  <a:pt x="677" y="191"/>
                </a:lnTo>
                <a:lnTo>
                  <a:pt x="677" y="189"/>
                </a:lnTo>
                <a:lnTo>
                  <a:pt x="678" y="187"/>
                </a:lnTo>
                <a:lnTo>
                  <a:pt x="678" y="186"/>
                </a:lnTo>
                <a:lnTo>
                  <a:pt x="679" y="186"/>
                </a:lnTo>
                <a:lnTo>
                  <a:pt x="679" y="186"/>
                </a:lnTo>
                <a:lnTo>
                  <a:pt x="680" y="186"/>
                </a:lnTo>
                <a:lnTo>
                  <a:pt x="680" y="187"/>
                </a:lnTo>
                <a:lnTo>
                  <a:pt x="681" y="187"/>
                </a:lnTo>
                <a:lnTo>
                  <a:pt x="681" y="186"/>
                </a:lnTo>
                <a:lnTo>
                  <a:pt x="682" y="186"/>
                </a:lnTo>
                <a:lnTo>
                  <a:pt x="682" y="186"/>
                </a:lnTo>
                <a:lnTo>
                  <a:pt x="683" y="186"/>
                </a:lnTo>
                <a:lnTo>
                  <a:pt x="683" y="186"/>
                </a:lnTo>
                <a:lnTo>
                  <a:pt x="684" y="186"/>
                </a:lnTo>
                <a:lnTo>
                  <a:pt x="684" y="186"/>
                </a:lnTo>
                <a:lnTo>
                  <a:pt x="685" y="186"/>
                </a:lnTo>
                <a:lnTo>
                  <a:pt x="685" y="186"/>
                </a:lnTo>
                <a:lnTo>
                  <a:pt x="686" y="180"/>
                </a:lnTo>
                <a:lnTo>
                  <a:pt x="687" y="149"/>
                </a:lnTo>
                <a:lnTo>
                  <a:pt x="687" y="166"/>
                </a:lnTo>
                <a:lnTo>
                  <a:pt x="687" y="185"/>
                </a:lnTo>
                <a:lnTo>
                  <a:pt x="688" y="196"/>
                </a:lnTo>
                <a:lnTo>
                  <a:pt x="689" y="205"/>
                </a:lnTo>
                <a:lnTo>
                  <a:pt x="689" y="210"/>
                </a:lnTo>
                <a:lnTo>
                  <a:pt x="690" y="212"/>
                </a:lnTo>
                <a:lnTo>
                  <a:pt x="690" y="213"/>
                </a:lnTo>
                <a:lnTo>
                  <a:pt x="691" y="213"/>
                </a:lnTo>
                <a:lnTo>
                  <a:pt x="691" y="214"/>
                </a:lnTo>
                <a:lnTo>
                  <a:pt x="692" y="215"/>
                </a:lnTo>
                <a:lnTo>
                  <a:pt x="692" y="216"/>
                </a:lnTo>
                <a:lnTo>
                  <a:pt x="693" y="217"/>
                </a:lnTo>
                <a:lnTo>
                  <a:pt x="693" y="217"/>
                </a:lnTo>
                <a:lnTo>
                  <a:pt x="694" y="217"/>
                </a:lnTo>
                <a:lnTo>
                  <a:pt x="694" y="217"/>
                </a:lnTo>
                <a:lnTo>
                  <a:pt x="695" y="218"/>
                </a:lnTo>
                <a:lnTo>
                  <a:pt x="695" y="217"/>
                </a:lnTo>
                <a:lnTo>
                  <a:pt x="696" y="217"/>
                </a:lnTo>
                <a:lnTo>
                  <a:pt x="696" y="218"/>
                </a:lnTo>
                <a:lnTo>
                  <a:pt x="697" y="218"/>
                </a:lnTo>
                <a:lnTo>
                  <a:pt x="697" y="219"/>
                </a:lnTo>
                <a:lnTo>
                  <a:pt x="698" y="219"/>
                </a:lnTo>
                <a:lnTo>
                  <a:pt x="698" y="220"/>
                </a:lnTo>
                <a:lnTo>
                  <a:pt x="699" y="221"/>
                </a:lnTo>
                <a:lnTo>
                  <a:pt x="699" y="223"/>
                </a:lnTo>
                <a:lnTo>
                  <a:pt x="700" y="225"/>
                </a:lnTo>
                <a:lnTo>
                  <a:pt x="700" y="226"/>
                </a:lnTo>
                <a:lnTo>
                  <a:pt x="701" y="228"/>
                </a:lnTo>
                <a:lnTo>
                  <a:pt x="701" y="229"/>
                </a:lnTo>
                <a:lnTo>
                  <a:pt x="702" y="229"/>
                </a:lnTo>
                <a:lnTo>
                  <a:pt x="702" y="230"/>
                </a:lnTo>
                <a:lnTo>
                  <a:pt x="703" y="230"/>
                </a:lnTo>
                <a:lnTo>
                  <a:pt x="703" y="230"/>
                </a:lnTo>
                <a:lnTo>
                  <a:pt x="704" y="230"/>
                </a:lnTo>
                <a:lnTo>
                  <a:pt x="704" y="231"/>
                </a:lnTo>
                <a:lnTo>
                  <a:pt x="705" y="231"/>
                </a:lnTo>
                <a:lnTo>
                  <a:pt x="705" y="231"/>
                </a:lnTo>
                <a:lnTo>
                  <a:pt x="706" y="231"/>
                </a:lnTo>
                <a:lnTo>
                  <a:pt x="706" y="231"/>
                </a:lnTo>
                <a:lnTo>
                  <a:pt x="707" y="231"/>
                </a:lnTo>
                <a:lnTo>
                  <a:pt x="708" y="231"/>
                </a:lnTo>
                <a:lnTo>
                  <a:pt x="708" y="231"/>
                </a:lnTo>
                <a:lnTo>
                  <a:pt x="709" y="231"/>
                </a:lnTo>
                <a:lnTo>
                  <a:pt x="709" y="231"/>
                </a:lnTo>
                <a:lnTo>
                  <a:pt x="709" y="231"/>
                </a:lnTo>
                <a:lnTo>
                  <a:pt x="710" y="231"/>
                </a:lnTo>
                <a:lnTo>
                  <a:pt x="711" y="231"/>
                </a:lnTo>
                <a:lnTo>
                  <a:pt x="711" y="231"/>
                </a:lnTo>
                <a:lnTo>
                  <a:pt x="712" y="231"/>
                </a:lnTo>
                <a:lnTo>
                  <a:pt x="712" y="231"/>
                </a:lnTo>
                <a:lnTo>
                  <a:pt x="713" y="231"/>
                </a:lnTo>
                <a:lnTo>
                  <a:pt x="713" y="231"/>
                </a:lnTo>
                <a:lnTo>
                  <a:pt x="714" y="231"/>
                </a:lnTo>
                <a:lnTo>
                  <a:pt x="714" y="231"/>
                </a:lnTo>
                <a:lnTo>
                  <a:pt x="715" y="231"/>
                </a:lnTo>
                <a:lnTo>
                  <a:pt x="715" y="231"/>
                </a:lnTo>
                <a:lnTo>
                  <a:pt x="716" y="231"/>
                </a:lnTo>
                <a:lnTo>
                  <a:pt x="716" y="231"/>
                </a:lnTo>
                <a:lnTo>
                  <a:pt x="717" y="231"/>
                </a:lnTo>
                <a:lnTo>
                  <a:pt x="717" y="231"/>
                </a:lnTo>
                <a:lnTo>
                  <a:pt x="718" y="231"/>
                </a:lnTo>
                <a:lnTo>
                  <a:pt x="718" y="231"/>
                </a:lnTo>
                <a:lnTo>
                  <a:pt x="719" y="231"/>
                </a:lnTo>
                <a:lnTo>
                  <a:pt x="719" y="231"/>
                </a:lnTo>
                <a:lnTo>
                  <a:pt x="720" y="231"/>
                </a:lnTo>
                <a:lnTo>
                  <a:pt x="720" y="231"/>
                </a:lnTo>
                <a:lnTo>
                  <a:pt x="721" y="231"/>
                </a:lnTo>
                <a:lnTo>
                  <a:pt x="721" y="231"/>
                </a:lnTo>
                <a:lnTo>
                  <a:pt x="722" y="231"/>
                </a:lnTo>
                <a:lnTo>
                  <a:pt x="722" y="231"/>
                </a:lnTo>
                <a:lnTo>
                  <a:pt x="723" y="231"/>
                </a:lnTo>
                <a:lnTo>
                  <a:pt x="723" y="231"/>
                </a:lnTo>
                <a:lnTo>
                  <a:pt x="724" y="231"/>
                </a:lnTo>
                <a:lnTo>
                  <a:pt x="724" y="231"/>
                </a:lnTo>
                <a:lnTo>
                  <a:pt x="725" y="230"/>
                </a:lnTo>
                <a:lnTo>
                  <a:pt x="725" y="230"/>
                </a:lnTo>
                <a:lnTo>
                  <a:pt x="726" y="230"/>
                </a:lnTo>
                <a:lnTo>
                  <a:pt x="726" y="229"/>
                </a:lnTo>
                <a:lnTo>
                  <a:pt x="727" y="229"/>
                </a:lnTo>
                <a:lnTo>
                  <a:pt x="727" y="229"/>
                </a:lnTo>
                <a:lnTo>
                  <a:pt x="728" y="229"/>
                </a:lnTo>
                <a:lnTo>
                  <a:pt x="728" y="229"/>
                </a:lnTo>
                <a:lnTo>
                  <a:pt x="729" y="229"/>
                </a:lnTo>
                <a:lnTo>
                  <a:pt x="730" y="229"/>
                </a:lnTo>
                <a:lnTo>
                  <a:pt x="730" y="228"/>
                </a:lnTo>
                <a:lnTo>
                  <a:pt x="730" y="228"/>
                </a:lnTo>
                <a:lnTo>
                  <a:pt x="731" y="228"/>
                </a:lnTo>
                <a:lnTo>
                  <a:pt x="732" y="228"/>
                </a:lnTo>
                <a:lnTo>
                  <a:pt x="732" y="228"/>
                </a:lnTo>
                <a:lnTo>
                  <a:pt x="733" y="229"/>
                </a:lnTo>
                <a:lnTo>
                  <a:pt x="733" y="229"/>
                </a:lnTo>
                <a:lnTo>
                  <a:pt x="734" y="229"/>
                </a:lnTo>
                <a:lnTo>
                  <a:pt x="734" y="229"/>
                </a:lnTo>
                <a:lnTo>
                  <a:pt x="735" y="229"/>
                </a:lnTo>
                <a:lnTo>
                  <a:pt x="735" y="229"/>
                </a:lnTo>
                <a:lnTo>
                  <a:pt x="736" y="229"/>
                </a:lnTo>
                <a:lnTo>
                  <a:pt x="736" y="229"/>
                </a:lnTo>
                <a:lnTo>
                  <a:pt x="737" y="229"/>
                </a:lnTo>
                <a:lnTo>
                  <a:pt x="737" y="229"/>
                </a:lnTo>
                <a:lnTo>
                  <a:pt x="738" y="229"/>
                </a:lnTo>
                <a:lnTo>
                  <a:pt x="738" y="230"/>
                </a:lnTo>
                <a:lnTo>
                  <a:pt x="739" y="230"/>
                </a:lnTo>
                <a:lnTo>
                  <a:pt x="739" y="230"/>
                </a:lnTo>
                <a:lnTo>
                  <a:pt x="740" y="230"/>
                </a:lnTo>
                <a:lnTo>
                  <a:pt x="740" y="230"/>
                </a:lnTo>
                <a:lnTo>
                  <a:pt x="741" y="230"/>
                </a:lnTo>
                <a:lnTo>
                  <a:pt x="741" y="230"/>
                </a:lnTo>
                <a:lnTo>
                  <a:pt x="742" y="230"/>
                </a:lnTo>
                <a:lnTo>
                  <a:pt x="742" y="230"/>
                </a:lnTo>
                <a:lnTo>
                  <a:pt x="743" y="230"/>
                </a:lnTo>
                <a:lnTo>
                  <a:pt x="743" y="230"/>
                </a:lnTo>
                <a:lnTo>
                  <a:pt x="744" y="230"/>
                </a:lnTo>
                <a:lnTo>
                  <a:pt x="744" y="231"/>
                </a:lnTo>
                <a:lnTo>
                  <a:pt x="745" y="231"/>
                </a:lnTo>
                <a:lnTo>
                  <a:pt x="745" y="231"/>
                </a:lnTo>
                <a:lnTo>
                  <a:pt x="746" y="231"/>
                </a:lnTo>
                <a:lnTo>
                  <a:pt x="746" y="231"/>
                </a:lnTo>
                <a:lnTo>
                  <a:pt x="747" y="231"/>
                </a:lnTo>
                <a:lnTo>
                  <a:pt x="747" y="231"/>
                </a:lnTo>
                <a:lnTo>
                  <a:pt x="748" y="231"/>
                </a:lnTo>
                <a:lnTo>
                  <a:pt x="748" y="231"/>
                </a:lnTo>
                <a:lnTo>
                  <a:pt x="749" y="231"/>
                </a:lnTo>
                <a:lnTo>
                  <a:pt x="749" y="231"/>
                </a:lnTo>
                <a:lnTo>
                  <a:pt x="750" y="231"/>
                </a:lnTo>
                <a:lnTo>
                  <a:pt x="751" y="231"/>
                </a:lnTo>
                <a:lnTo>
                  <a:pt x="751" y="231"/>
                </a:lnTo>
                <a:lnTo>
                  <a:pt x="752" y="231"/>
                </a:lnTo>
                <a:lnTo>
                  <a:pt x="752" y="231"/>
                </a:lnTo>
                <a:lnTo>
                  <a:pt x="752" y="231"/>
                </a:lnTo>
                <a:lnTo>
                  <a:pt x="753" y="231"/>
                </a:lnTo>
                <a:lnTo>
                  <a:pt x="754" y="231"/>
                </a:lnTo>
                <a:lnTo>
                  <a:pt x="754" y="231"/>
                </a:lnTo>
                <a:lnTo>
                  <a:pt x="755" y="231"/>
                </a:lnTo>
                <a:lnTo>
                  <a:pt x="755" y="231"/>
                </a:lnTo>
                <a:lnTo>
                  <a:pt x="756" y="231"/>
                </a:lnTo>
                <a:lnTo>
                  <a:pt x="756" y="231"/>
                </a:lnTo>
                <a:lnTo>
                  <a:pt x="757" y="231"/>
                </a:lnTo>
                <a:lnTo>
                  <a:pt x="757" y="231"/>
                </a:lnTo>
                <a:lnTo>
                  <a:pt x="758" y="231"/>
                </a:lnTo>
                <a:lnTo>
                  <a:pt x="758" y="231"/>
                </a:lnTo>
                <a:lnTo>
                  <a:pt x="759" y="231"/>
                </a:lnTo>
                <a:lnTo>
                  <a:pt x="759" y="231"/>
                </a:lnTo>
                <a:lnTo>
                  <a:pt x="760" y="232"/>
                </a:lnTo>
                <a:lnTo>
                  <a:pt x="760" y="231"/>
                </a:lnTo>
                <a:lnTo>
                  <a:pt x="761" y="231"/>
                </a:lnTo>
                <a:lnTo>
                  <a:pt x="761" y="231"/>
                </a:lnTo>
                <a:lnTo>
                  <a:pt x="762" y="232"/>
                </a:lnTo>
                <a:lnTo>
                  <a:pt x="762" y="232"/>
                </a:lnTo>
                <a:lnTo>
                  <a:pt x="763" y="232"/>
                </a:lnTo>
                <a:lnTo>
                  <a:pt x="763" y="232"/>
                </a:lnTo>
                <a:lnTo>
                  <a:pt x="764" y="232"/>
                </a:lnTo>
                <a:lnTo>
                  <a:pt x="764" y="232"/>
                </a:lnTo>
                <a:lnTo>
                  <a:pt x="765" y="232"/>
                </a:lnTo>
                <a:lnTo>
                  <a:pt x="765" y="232"/>
                </a:lnTo>
                <a:lnTo>
                  <a:pt x="766" y="232"/>
                </a:lnTo>
                <a:lnTo>
                  <a:pt x="766" y="232"/>
                </a:lnTo>
                <a:lnTo>
                  <a:pt x="767" y="232"/>
                </a:lnTo>
                <a:lnTo>
                  <a:pt x="767" y="232"/>
                </a:lnTo>
                <a:lnTo>
                  <a:pt x="768" y="232"/>
                </a:lnTo>
                <a:lnTo>
                  <a:pt x="768" y="231"/>
                </a:lnTo>
                <a:lnTo>
                  <a:pt x="769" y="230"/>
                </a:lnTo>
                <a:lnTo>
                  <a:pt x="769" y="230"/>
                </a:lnTo>
                <a:lnTo>
                  <a:pt x="770" y="230"/>
                </a:lnTo>
                <a:lnTo>
                  <a:pt x="770" y="230"/>
                </a:lnTo>
                <a:lnTo>
                  <a:pt x="771" y="230"/>
                </a:lnTo>
                <a:lnTo>
                  <a:pt x="771" y="230"/>
                </a:lnTo>
                <a:lnTo>
                  <a:pt x="772" y="230"/>
                </a:lnTo>
                <a:lnTo>
                  <a:pt x="773" y="231"/>
                </a:lnTo>
                <a:lnTo>
                  <a:pt x="773" y="231"/>
                </a:lnTo>
                <a:lnTo>
                  <a:pt x="773" y="231"/>
                </a:lnTo>
                <a:lnTo>
                  <a:pt x="774" y="231"/>
                </a:lnTo>
                <a:lnTo>
                  <a:pt x="775" y="231"/>
                </a:lnTo>
                <a:lnTo>
                  <a:pt x="775" y="231"/>
                </a:lnTo>
                <a:lnTo>
                  <a:pt x="776" y="231"/>
                </a:lnTo>
                <a:lnTo>
                  <a:pt x="776" y="231"/>
                </a:lnTo>
                <a:lnTo>
                  <a:pt x="777" y="231"/>
                </a:lnTo>
                <a:lnTo>
                  <a:pt x="777" y="231"/>
                </a:lnTo>
                <a:lnTo>
                  <a:pt x="778" y="231"/>
                </a:lnTo>
                <a:lnTo>
                  <a:pt x="778" y="231"/>
                </a:lnTo>
                <a:lnTo>
                  <a:pt x="779" y="231"/>
                </a:lnTo>
                <a:lnTo>
                  <a:pt x="779" y="231"/>
                </a:lnTo>
                <a:lnTo>
                  <a:pt x="780" y="231"/>
                </a:lnTo>
                <a:lnTo>
                  <a:pt x="780" y="231"/>
                </a:lnTo>
                <a:lnTo>
                  <a:pt x="781" y="231"/>
                </a:lnTo>
                <a:lnTo>
                  <a:pt x="781" y="231"/>
                </a:lnTo>
                <a:lnTo>
                  <a:pt x="782" y="231"/>
                </a:lnTo>
                <a:lnTo>
                  <a:pt x="782" y="231"/>
                </a:lnTo>
                <a:lnTo>
                  <a:pt x="783" y="231"/>
                </a:lnTo>
                <a:lnTo>
                  <a:pt x="783" y="231"/>
                </a:lnTo>
                <a:lnTo>
                  <a:pt x="784" y="231"/>
                </a:lnTo>
                <a:lnTo>
                  <a:pt x="784" y="231"/>
                </a:lnTo>
                <a:lnTo>
                  <a:pt x="785" y="231"/>
                </a:lnTo>
                <a:lnTo>
                  <a:pt x="785" y="231"/>
                </a:lnTo>
                <a:lnTo>
                  <a:pt x="786" y="231"/>
                </a:lnTo>
                <a:lnTo>
                  <a:pt x="786" y="231"/>
                </a:lnTo>
                <a:lnTo>
                  <a:pt x="787" y="231"/>
                </a:lnTo>
                <a:lnTo>
                  <a:pt x="787" y="236"/>
                </a:lnTo>
                <a:lnTo>
                  <a:pt x="788" y="236"/>
                </a:lnTo>
                <a:lnTo>
                  <a:pt x="788" y="236"/>
                </a:lnTo>
                <a:lnTo>
                  <a:pt x="789" y="235"/>
                </a:lnTo>
                <a:lnTo>
                  <a:pt x="789" y="235"/>
                </a:lnTo>
                <a:lnTo>
                  <a:pt x="790" y="235"/>
                </a:lnTo>
                <a:lnTo>
                  <a:pt x="790" y="233"/>
                </a:lnTo>
                <a:lnTo>
                  <a:pt x="791" y="230"/>
                </a:lnTo>
                <a:lnTo>
                  <a:pt x="791" y="225"/>
                </a:lnTo>
                <a:lnTo>
                  <a:pt x="792" y="218"/>
                </a:lnTo>
                <a:lnTo>
                  <a:pt x="792" y="210"/>
                </a:lnTo>
                <a:lnTo>
                  <a:pt x="793" y="207"/>
                </a:lnTo>
                <a:lnTo>
                  <a:pt x="794" y="208"/>
                </a:lnTo>
                <a:lnTo>
                  <a:pt x="794" y="210"/>
                </a:lnTo>
                <a:lnTo>
                  <a:pt x="795" y="210"/>
                </a:lnTo>
                <a:lnTo>
                  <a:pt x="795" y="210"/>
                </a:lnTo>
                <a:lnTo>
                  <a:pt x="795" y="209"/>
                </a:lnTo>
                <a:lnTo>
                  <a:pt x="796" y="209"/>
                </a:lnTo>
                <a:lnTo>
                  <a:pt x="797" y="209"/>
                </a:lnTo>
                <a:lnTo>
                  <a:pt x="797" y="209"/>
                </a:lnTo>
                <a:lnTo>
                  <a:pt x="798" y="208"/>
                </a:lnTo>
                <a:lnTo>
                  <a:pt x="798" y="208"/>
                </a:lnTo>
                <a:lnTo>
                  <a:pt x="799" y="208"/>
                </a:lnTo>
                <a:lnTo>
                  <a:pt x="799" y="208"/>
                </a:lnTo>
                <a:lnTo>
                  <a:pt x="800" y="206"/>
                </a:lnTo>
                <a:lnTo>
                  <a:pt x="800" y="206"/>
                </a:lnTo>
                <a:lnTo>
                  <a:pt x="801" y="206"/>
                </a:lnTo>
                <a:lnTo>
                  <a:pt x="801" y="205"/>
                </a:lnTo>
                <a:lnTo>
                  <a:pt x="802" y="206"/>
                </a:lnTo>
                <a:lnTo>
                  <a:pt x="802" y="205"/>
                </a:lnTo>
                <a:lnTo>
                  <a:pt x="803" y="205"/>
                </a:lnTo>
                <a:lnTo>
                  <a:pt x="803" y="205"/>
                </a:lnTo>
                <a:lnTo>
                  <a:pt x="804" y="205"/>
                </a:lnTo>
                <a:lnTo>
                  <a:pt x="804" y="205"/>
                </a:lnTo>
                <a:lnTo>
                  <a:pt x="805" y="206"/>
                </a:lnTo>
                <a:lnTo>
                  <a:pt x="805" y="205"/>
                </a:lnTo>
                <a:lnTo>
                  <a:pt x="806" y="205"/>
                </a:lnTo>
                <a:lnTo>
                  <a:pt x="806" y="205"/>
                </a:lnTo>
                <a:lnTo>
                  <a:pt x="807" y="203"/>
                </a:lnTo>
                <a:lnTo>
                  <a:pt x="807" y="203"/>
                </a:lnTo>
                <a:lnTo>
                  <a:pt x="808" y="203"/>
                </a:lnTo>
                <a:lnTo>
                  <a:pt x="808" y="203"/>
                </a:lnTo>
                <a:lnTo>
                  <a:pt x="809" y="203"/>
                </a:lnTo>
                <a:lnTo>
                  <a:pt x="809" y="204"/>
                </a:lnTo>
                <a:lnTo>
                  <a:pt x="810" y="204"/>
                </a:lnTo>
                <a:lnTo>
                  <a:pt x="810" y="204"/>
                </a:lnTo>
                <a:lnTo>
                  <a:pt x="811" y="204"/>
                </a:lnTo>
                <a:lnTo>
                  <a:pt x="811" y="204"/>
                </a:lnTo>
                <a:lnTo>
                  <a:pt x="812" y="204"/>
                </a:lnTo>
                <a:lnTo>
                  <a:pt x="812" y="204"/>
                </a:lnTo>
                <a:lnTo>
                  <a:pt x="813" y="204"/>
                </a:lnTo>
                <a:lnTo>
                  <a:pt x="813" y="204"/>
                </a:lnTo>
                <a:lnTo>
                  <a:pt x="814" y="204"/>
                </a:lnTo>
                <a:lnTo>
                  <a:pt x="814" y="205"/>
                </a:lnTo>
                <a:lnTo>
                  <a:pt x="815" y="206"/>
                </a:lnTo>
                <a:lnTo>
                  <a:pt x="816" y="205"/>
                </a:lnTo>
                <a:lnTo>
                  <a:pt x="816" y="205"/>
                </a:lnTo>
                <a:lnTo>
                  <a:pt x="816" y="205"/>
                </a:lnTo>
                <a:lnTo>
                  <a:pt x="817" y="205"/>
                </a:lnTo>
                <a:lnTo>
                  <a:pt x="818" y="205"/>
                </a:lnTo>
                <a:lnTo>
                  <a:pt x="818" y="205"/>
                </a:lnTo>
                <a:lnTo>
                  <a:pt x="819" y="205"/>
                </a:lnTo>
                <a:lnTo>
                  <a:pt x="819" y="204"/>
                </a:lnTo>
                <a:lnTo>
                  <a:pt x="820" y="202"/>
                </a:lnTo>
                <a:lnTo>
                  <a:pt x="820" y="196"/>
                </a:lnTo>
                <a:lnTo>
                  <a:pt x="821" y="192"/>
                </a:lnTo>
                <a:lnTo>
                  <a:pt x="821" y="194"/>
                </a:lnTo>
                <a:lnTo>
                  <a:pt x="822" y="210"/>
                </a:lnTo>
                <a:lnTo>
                  <a:pt x="822" y="220"/>
                </a:lnTo>
                <a:lnTo>
                  <a:pt x="823" y="221"/>
                </a:lnTo>
                <a:lnTo>
                  <a:pt x="823" y="223"/>
                </a:lnTo>
                <a:lnTo>
                  <a:pt x="824" y="222"/>
                </a:lnTo>
                <a:lnTo>
                  <a:pt x="824" y="221"/>
                </a:lnTo>
                <a:lnTo>
                  <a:pt x="825" y="219"/>
                </a:lnTo>
                <a:lnTo>
                  <a:pt x="825" y="218"/>
                </a:lnTo>
                <a:lnTo>
                  <a:pt x="826" y="218"/>
                </a:lnTo>
                <a:lnTo>
                  <a:pt x="826" y="218"/>
                </a:lnTo>
                <a:lnTo>
                  <a:pt x="827" y="218"/>
                </a:lnTo>
                <a:lnTo>
                  <a:pt x="827" y="219"/>
                </a:lnTo>
                <a:lnTo>
                  <a:pt x="828" y="220"/>
                </a:lnTo>
                <a:lnTo>
                  <a:pt x="828" y="222"/>
                </a:lnTo>
                <a:lnTo>
                  <a:pt x="829" y="223"/>
                </a:lnTo>
                <a:lnTo>
                  <a:pt x="829" y="224"/>
                </a:lnTo>
                <a:lnTo>
                  <a:pt x="830" y="225"/>
                </a:lnTo>
                <a:lnTo>
                  <a:pt x="830" y="226"/>
                </a:lnTo>
                <a:lnTo>
                  <a:pt x="831" y="227"/>
                </a:lnTo>
                <a:lnTo>
                  <a:pt x="831" y="227"/>
                </a:lnTo>
                <a:lnTo>
                  <a:pt x="832" y="228"/>
                </a:lnTo>
                <a:lnTo>
                  <a:pt x="832" y="228"/>
                </a:lnTo>
                <a:lnTo>
                  <a:pt x="833" y="229"/>
                </a:lnTo>
                <a:lnTo>
                  <a:pt x="833" y="230"/>
                </a:lnTo>
                <a:lnTo>
                  <a:pt x="834" y="232"/>
                </a:lnTo>
                <a:lnTo>
                  <a:pt x="834" y="232"/>
                </a:lnTo>
                <a:lnTo>
                  <a:pt x="835" y="233"/>
                </a:lnTo>
                <a:lnTo>
                  <a:pt x="835" y="233"/>
                </a:lnTo>
                <a:lnTo>
                  <a:pt x="836" y="233"/>
                </a:lnTo>
                <a:lnTo>
                  <a:pt x="837" y="233"/>
                </a:lnTo>
                <a:lnTo>
                  <a:pt x="837" y="234"/>
                </a:lnTo>
                <a:lnTo>
                  <a:pt x="838" y="234"/>
                </a:lnTo>
                <a:lnTo>
                  <a:pt x="838" y="234"/>
                </a:lnTo>
                <a:lnTo>
                  <a:pt x="838" y="234"/>
                </a:lnTo>
                <a:lnTo>
                  <a:pt x="839" y="234"/>
                </a:lnTo>
                <a:lnTo>
                  <a:pt x="840" y="234"/>
                </a:lnTo>
                <a:lnTo>
                  <a:pt x="840" y="234"/>
                </a:lnTo>
                <a:lnTo>
                  <a:pt x="841" y="234"/>
                </a:lnTo>
                <a:lnTo>
                  <a:pt x="841" y="234"/>
                </a:lnTo>
                <a:lnTo>
                  <a:pt x="842" y="234"/>
                </a:lnTo>
                <a:lnTo>
                  <a:pt x="842" y="234"/>
                </a:lnTo>
                <a:lnTo>
                  <a:pt x="843" y="234"/>
                </a:lnTo>
                <a:lnTo>
                  <a:pt x="843" y="234"/>
                </a:lnTo>
                <a:lnTo>
                  <a:pt x="844" y="234"/>
                </a:lnTo>
                <a:lnTo>
                  <a:pt x="844" y="234"/>
                </a:lnTo>
                <a:lnTo>
                  <a:pt x="845" y="234"/>
                </a:lnTo>
                <a:lnTo>
                  <a:pt x="845" y="234"/>
                </a:lnTo>
                <a:lnTo>
                  <a:pt x="846" y="234"/>
                </a:lnTo>
                <a:lnTo>
                  <a:pt x="846" y="234"/>
                </a:lnTo>
                <a:lnTo>
                  <a:pt x="847" y="235"/>
                </a:lnTo>
                <a:lnTo>
                  <a:pt x="847" y="235"/>
                </a:lnTo>
                <a:lnTo>
                  <a:pt x="848" y="235"/>
                </a:lnTo>
                <a:lnTo>
                  <a:pt x="848" y="235"/>
                </a:lnTo>
                <a:lnTo>
                  <a:pt x="849" y="235"/>
                </a:lnTo>
                <a:lnTo>
                  <a:pt x="849" y="235"/>
                </a:lnTo>
                <a:lnTo>
                  <a:pt x="850" y="235"/>
                </a:lnTo>
                <a:lnTo>
                  <a:pt x="850" y="235"/>
                </a:lnTo>
                <a:lnTo>
                  <a:pt x="851" y="234"/>
                </a:lnTo>
                <a:lnTo>
                  <a:pt x="851" y="234"/>
                </a:lnTo>
                <a:lnTo>
                  <a:pt x="852" y="234"/>
                </a:lnTo>
                <a:lnTo>
                  <a:pt x="852" y="234"/>
                </a:lnTo>
                <a:lnTo>
                  <a:pt x="853" y="233"/>
                </a:lnTo>
                <a:lnTo>
                  <a:pt x="853" y="233"/>
                </a:lnTo>
                <a:lnTo>
                  <a:pt x="854" y="233"/>
                </a:lnTo>
                <a:lnTo>
                  <a:pt x="854" y="233"/>
                </a:lnTo>
                <a:lnTo>
                  <a:pt x="855" y="233"/>
                </a:lnTo>
                <a:lnTo>
                  <a:pt x="855" y="233"/>
                </a:lnTo>
                <a:lnTo>
                  <a:pt x="856" y="233"/>
                </a:lnTo>
                <a:lnTo>
                  <a:pt x="856" y="233"/>
                </a:lnTo>
                <a:lnTo>
                  <a:pt x="857" y="233"/>
                </a:lnTo>
                <a:lnTo>
                  <a:pt x="857" y="233"/>
                </a:lnTo>
                <a:lnTo>
                  <a:pt x="858" y="233"/>
                </a:lnTo>
                <a:lnTo>
                  <a:pt x="859" y="233"/>
                </a:lnTo>
                <a:lnTo>
                  <a:pt x="859" y="233"/>
                </a:lnTo>
                <a:lnTo>
                  <a:pt x="859" y="233"/>
                </a:lnTo>
                <a:lnTo>
                  <a:pt x="860" y="233"/>
                </a:lnTo>
                <a:lnTo>
                  <a:pt x="861" y="233"/>
                </a:lnTo>
                <a:lnTo>
                  <a:pt x="861" y="233"/>
                </a:lnTo>
                <a:lnTo>
                  <a:pt x="862" y="233"/>
                </a:lnTo>
                <a:lnTo>
                  <a:pt x="862" y="232"/>
                </a:lnTo>
                <a:lnTo>
                  <a:pt x="863" y="232"/>
                </a:lnTo>
                <a:lnTo>
                  <a:pt x="863" y="232"/>
                </a:lnTo>
                <a:lnTo>
                  <a:pt x="864" y="233"/>
                </a:lnTo>
                <a:lnTo>
                  <a:pt x="864" y="233"/>
                </a:lnTo>
                <a:lnTo>
                  <a:pt x="865" y="233"/>
                </a:lnTo>
                <a:lnTo>
                  <a:pt x="865" y="233"/>
                </a:lnTo>
                <a:lnTo>
                  <a:pt x="866" y="233"/>
                </a:lnTo>
                <a:lnTo>
                  <a:pt x="866" y="233"/>
                </a:lnTo>
                <a:lnTo>
                  <a:pt x="867" y="233"/>
                </a:lnTo>
                <a:lnTo>
                  <a:pt x="867" y="233"/>
                </a:lnTo>
                <a:lnTo>
                  <a:pt x="868" y="233"/>
                </a:lnTo>
                <a:lnTo>
                  <a:pt x="868" y="233"/>
                </a:lnTo>
                <a:lnTo>
                  <a:pt x="869" y="233"/>
                </a:lnTo>
                <a:lnTo>
                  <a:pt x="869" y="233"/>
                </a:lnTo>
                <a:lnTo>
                  <a:pt x="870" y="233"/>
                </a:lnTo>
                <a:lnTo>
                  <a:pt x="870" y="233"/>
                </a:lnTo>
                <a:lnTo>
                  <a:pt x="871" y="233"/>
                </a:lnTo>
                <a:lnTo>
                  <a:pt x="871" y="233"/>
                </a:lnTo>
                <a:lnTo>
                  <a:pt x="872" y="233"/>
                </a:lnTo>
                <a:lnTo>
                  <a:pt x="872" y="233"/>
                </a:lnTo>
                <a:lnTo>
                  <a:pt x="873" y="233"/>
                </a:lnTo>
                <a:lnTo>
                  <a:pt x="873" y="233"/>
                </a:lnTo>
                <a:lnTo>
                  <a:pt x="874" y="233"/>
                </a:lnTo>
                <a:lnTo>
                  <a:pt x="874" y="233"/>
                </a:lnTo>
                <a:lnTo>
                  <a:pt x="875" y="233"/>
                </a:lnTo>
                <a:lnTo>
                  <a:pt x="875" y="232"/>
                </a:lnTo>
                <a:lnTo>
                  <a:pt x="876" y="233"/>
                </a:lnTo>
                <a:lnTo>
                  <a:pt x="876" y="233"/>
                </a:lnTo>
                <a:lnTo>
                  <a:pt x="877" y="233"/>
                </a:lnTo>
                <a:lnTo>
                  <a:pt x="877" y="233"/>
                </a:lnTo>
                <a:lnTo>
                  <a:pt x="878" y="232"/>
                </a:lnTo>
                <a:lnTo>
                  <a:pt x="878" y="233"/>
                </a:lnTo>
                <a:lnTo>
                  <a:pt x="879" y="232"/>
                </a:lnTo>
                <a:lnTo>
                  <a:pt x="880" y="233"/>
                </a:lnTo>
                <a:lnTo>
                  <a:pt x="880" y="233"/>
                </a:lnTo>
                <a:lnTo>
                  <a:pt x="881" y="233"/>
                </a:lnTo>
                <a:lnTo>
                  <a:pt x="881" y="232"/>
                </a:lnTo>
                <a:lnTo>
                  <a:pt x="881" y="232"/>
                </a:lnTo>
                <a:lnTo>
                  <a:pt x="882" y="232"/>
                </a:lnTo>
                <a:lnTo>
                  <a:pt x="883" y="232"/>
                </a:lnTo>
                <a:lnTo>
                  <a:pt x="883" y="232"/>
                </a:lnTo>
                <a:lnTo>
                  <a:pt x="884" y="232"/>
                </a:lnTo>
                <a:lnTo>
                  <a:pt x="884" y="232"/>
                </a:lnTo>
                <a:lnTo>
                  <a:pt x="885" y="232"/>
                </a:lnTo>
                <a:lnTo>
                  <a:pt x="885" y="232"/>
                </a:lnTo>
                <a:lnTo>
                  <a:pt x="886" y="232"/>
                </a:lnTo>
                <a:lnTo>
                  <a:pt x="886" y="232"/>
                </a:lnTo>
                <a:lnTo>
                  <a:pt x="887" y="232"/>
                </a:lnTo>
                <a:lnTo>
                  <a:pt x="887" y="232"/>
                </a:lnTo>
                <a:lnTo>
                  <a:pt x="888" y="232"/>
                </a:lnTo>
                <a:lnTo>
                  <a:pt x="888" y="232"/>
                </a:lnTo>
                <a:lnTo>
                  <a:pt x="889" y="232"/>
                </a:lnTo>
                <a:lnTo>
                  <a:pt x="889" y="232"/>
                </a:lnTo>
                <a:lnTo>
                  <a:pt x="890" y="232"/>
                </a:lnTo>
                <a:lnTo>
                  <a:pt x="890" y="232"/>
                </a:lnTo>
                <a:lnTo>
                  <a:pt x="891" y="232"/>
                </a:lnTo>
                <a:lnTo>
                  <a:pt x="891" y="232"/>
                </a:lnTo>
                <a:lnTo>
                  <a:pt x="892" y="232"/>
                </a:lnTo>
                <a:lnTo>
                  <a:pt x="892" y="232"/>
                </a:lnTo>
                <a:lnTo>
                  <a:pt x="893" y="232"/>
                </a:lnTo>
                <a:lnTo>
                  <a:pt x="893" y="232"/>
                </a:lnTo>
                <a:lnTo>
                  <a:pt x="894" y="232"/>
                </a:lnTo>
                <a:lnTo>
                  <a:pt x="894" y="232"/>
                </a:lnTo>
                <a:lnTo>
                  <a:pt x="895" y="232"/>
                </a:lnTo>
                <a:lnTo>
                  <a:pt x="895" y="232"/>
                </a:lnTo>
                <a:lnTo>
                  <a:pt x="896" y="232"/>
                </a:lnTo>
                <a:lnTo>
                  <a:pt x="896" y="232"/>
                </a:lnTo>
                <a:lnTo>
                  <a:pt x="897" y="232"/>
                </a:lnTo>
                <a:lnTo>
                  <a:pt x="897" y="232"/>
                </a:lnTo>
                <a:lnTo>
                  <a:pt x="898" y="232"/>
                </a:lnTo>
                <a:lnTo>
                  <a:pt x="898" y="232"/>
                </a:lnTo>
                <a:lnTo>
                  <a:pt x="899" y="232"/>
                </a:lnTo>
                <a:lnTo>
                  <a:pt x="899" y="232"/>
                </a:lnTo>
                <a:lnTo>
                  <a:pt x="900" y="232"/>
                </a:lnTo>
                <a:lnTo>
                  <a:pt x="900" y="232"/>
                </a:lnTo>
                <a:lnTo>
                  <a:pt x="901" y="232"/>
                </a:lnTo>
                <a:lnTo>
                  <a:pt x="902" y="232"/>
                </a:lnTo>
                <a:lnTo>
                  <a:pt x="902" y="232"/>
                </a:lnTo>
                <a:lnTo>
                  <a:pt x="902" y="232"/>
                </a:lnTo>
                <a:lnTo>
                  <a:pt x="903" y="232"/>
                </a:lnTo>
                <a:lnTo>
                  <a:pt x="904" y="232"/>
                </a:lnTo>
                <a:lnTo>
                  <a:pt x="904" y="232"/>
                </a:lnTo>
                <a:lnTo>
                  <a:pt x="905" y="232"/>
                </a:lnTo>
                <a:lnTo>
                  <a:pt x="905" y="232"/>
                </a:lnTo>
                <a:lnTo>
                  <a:pt x="906" y="232"/>
                </a:lnTo>
                <a:lnTo>
                  <a:pt x="906" y="232"/>
                </a:lnTo>
                <a:lnTo>
                  <a:pt x="907" y="232"/>
                </a:lnTo>
                <a:lnTo>
                  <a:pt x="907" y="232"/>
                </a:lnTo>
                <a:lnTo>
                  <a:pt x="908" y="232"/>
                </a:lnTo>
                <a:lnTo>
                  <a:pt x="908" y="232"/>
                </a:lnTo>
                <a:lnTo>
                  <a:pt x="909" y="232"/>
                </a:lnTo>
                <a:lnTo>
                  <a:pt x="909" y="232"/>
                </a:lnTo>
                <a:lnTo>
                  <a:pt x="910" y="232"/>
                </a:lnTo>
                <a:lnTo>
                  <a:pt x="910" y="232"/>
                </a:lnTo>
                <a:lnTo>
                  <a:pt x="911" y="232"/>
                </a:lnTo>
                <a:lnTo>
                  <a:pt x="911" y="232"/>
                </a:lnTo>
                <a:lnTo>
                  <a:pt x="912" y="232"/>
                </a:lnTo>
                <a:lnTo>
                  <a:pt x="912" y="232"/>
                </a:lnTo>
                <a:lnTo>
                  <a:pt x="913" y="233"/>
                </a:lnTo>
                <a:lnTo>
                  <a:pt x="913" y="233"/>
                </a:lnTo>
                <a:lnTo>
                  <a:pt x="914" y="233"/>
                </a:lnTo>
                <a:lnTo>
                  <a:pt x="914" y="233"/>
                </a:lnTo>
                <a:lnTo>
                  <a:pt x="915" y="233"/>
                </a:lnTo>
                <a:lnTo>
                  <a:pt x="915" y="233"/>
                </a:lnTo>
                <a:lnTo>
                  <a:pt x="916" y="233"/>
                </a:lnTo>
                <a:lnTo>
                  <a:pt x="916" y="233"/>
                </a:lnTo>
                <a:lnTo>
                  <a:pt x="917" y="233"/>
                </a:lnTo>
                <a:lnTo>
                  <a:pt x="917" y="233"/>
                </a:lnTo>
                <a:lnTo>
                  <a:pt x="918" y="233"/>
                </a:lnTo>
                <a:lnTo>
                  <a:pt x="918" y="233"/>
                </a:lnTo>
                <a:lnTo>
                  <a:pt x="919" y="233"/>
                </a:lnTo>
                <a:lnTo>
                  <a:pt x="919" y="233"/>
                </a:lnTo>
                <a:lnTo>
                  <a:pt x="920" y="233"/>
                </a:lnTo>
                <a:lnTo>
                  <a:pt x="920" y="233"/>
                </a:lnTo>
                <a:lnTo>
                  <a:pt x="921" y="233"/>
                </a:lnTo>
                <a:lnTo>
                  <a:pt x="921" y="234"/>
                </a:lnTo>
                <a:lnTo>
                  <a:pt x="922" y="234"/>
                </a:lnTo>
                <a:lnTo>
                  <a:pt x="923" y="234"/>
                </a:lnTo>
                <a:lnTo>
                  <a:pt x="923" y="235"/>
                </a:lnTo>
                <a:lnTo>
                  <a:pt x="924" y="235"/>
                </a:lnTo>
                <a:lnTo>
                  <a:pt x="924" y="236"/>
                </a:lnTo>
                <a:lnTo>
                  <a:pt x="924" y="235"/>
                </a:lnTo>
                <a:lnTo>
                  <a:pt x="925" y="233"/>
                </a:lnTo>
                <a:lnTo>
                  <a:pt x="926" y="228"/>
                </a:lnTo>
                <a:lnTo>
                  <a:pt x="926" y="222"/>
                </a:lnTo>
                <a:lnTo>
                  <a:pt x="927" y="215"/>
                </a:lnTo>
                <a:lnTo>
                  <a:pt x="927" y="212"/>
                </a:lnTo>
                <a:lnTo>
                  <a:pt x="928" y="213"/>
                </a:lnTo>
                <a:lnTo>
                  <a:pt x="928" y="213"/>
                </a:lnTo>
                <a:lnTo>
                  <a:pt x="929" y="214"/>
                </a:lnTo>
                <a:lnTo>
                  <a:pt x="929" y="214"/>
                </a:lnTo>
                <a:lnTo>
                  <a:pt x="930" y="214"/>
                </a:lnTo>
                <a:lnTo>
                  <a:pt x="930" y="214"/>
                </a:lnTo>
                <a:lnTo>
                  <a:pt x="931" y="214"/>
                </a:lnTo>
                <a:lnTo>
                  <a:pt x="931" y="214"/>
                </a:lnTo>
                <a:lnTo>
                  <a:pt x="932" y="213"/>
                </a:lnTo>
                <a:lnTo>
                  <a:pt x="932" y="213"/>
                </a:lnTo>
                <a:lnTo>
                  <a:pt x="933" y="213"/>
                </a:lnTo>
                <a:lnTo>
                  <a:pt x="933" y="213"/>
                </a:lnTo>
                <a:lnTo>
                  <a:pt x="934" y="213"/>
                </a:lnTo>
                <a:lnTo>
                  <a:pt x="934" y="213"/>
                </a:lnTo>
                <a:lnTo>
                  <a:pt x="935" y="212"/>
                </a:lnTo>
                <a:lnTo>
                  <a:pt x="935" y="211"/>
                </a:lnTo>
                <a:lnTo>
                  <a:pt x="936" y="211"/>
                </a:lnTo>
                <a:lnTo>
                  <a:pt x="936" y="211"/>
                </a:lnTo>
                <a:lnTo>
                  <a:pt x="937" y="210"/>
                </a:lnTo>
                <a:lnTo>
                  <a:pt x="937" y="210"/>
                </a:lnTo>
                <a:lnTo>
                  <a:pt x="938" y="210"/>
                </a:lnTo>
                <a:lnTo>
                  <a:pt x="938" y="209"/>
                </a:lnTo>
                <a:lnTo>
                  <a:pt x="939" y="208"/>
                </a:lnTo>
                <a:lnTo>
                  <a:pt x="939" y="207"/>
                </a:lnTo>
                <a:lnTo>
                  <a:pt x="940" y="207"/>
                </a:lnTo>
                <a:lnTo>
                  <a:pt x="940" y="207"/>
                </a:lnTo>
                <a:lnTo>
                  <a:pt x="941" y="207"/>
                </a:lnTo>
                <a:lnTo>
                  <a:pt x="941" y="207"/>
                </a:lnTo>
                <a:lnTo>
                  <a:pt x="942" y="207"/>
                </a:lnTo>
                <a:lnTo>
                  <a:pt x="942" y="207"/>
                </a:lnTo>
                <a:lnTo>
                  <a:pt x="943" y="207"/>
                </a:lnTo>
                <a:lnTo>
                  <a:pt x="943" y="207"/>
                </a:lnTo>
                <a:lnTo>
                  <a:pt x="944" y="208"/>
                </a:lnTo>
                <a:lnTo>
                  <a:pt x="945" y="208"/>
                </a:lnTo>
                <a:lnTo>
                  <a:pt x="945" y="208"/>
                </a:lnTo>
                <a:lnTo>
                  <a:pt x="945" y="209"/>
                </a:lnTo>
                <a:lnTo>
                  <a:pt x="946" y="209"/>
                </a:lnTo>
                <a:lnTo>
                  <a:pt x="947" y="209"/>
                </a:lnTo>
                <a:lnTo>
                  <a:pt x="947" y="209"/>
                </a:lnTo>
                <a:lnTo>
                  <a:pt x="948" y="209"/>
                </a:lnTo>
                <a:lnTo>
                  <a:pt x="948" y="209"/>
                </a:lnTo>
                <a:lnTo>
                  <a:pt x="949" y="210"/>
                </a:lnTo>
                <a:lnTo>
                  <a:pt x="949" y="210"/>
                </a:lnTo>
                <a:lnTo>
                  <a:pt x="950" y="209"/>
                </a:lnTo>
                <a:lnTo>
                  <a:pt x="950" y="202"/>
                </a:lnTo>
                <a:lnTo>
                  <a:pt x="951" y="199"/>
                </a:lnTo>
                <a:lnTo>
                  <a:pt x="951" y="202"/>
                </a:lnTo>
                <a:lnTo>
                  <a:pt x="952" y="212"/>
                </a:lnTo>
                <a:lnTo>
                  <a:pt x="952" y="221"/>
                </a:lnTo>
                <a:lnTo>
                  <a:pt x="953" y="226"/>
                </a:lnTo>
                <a:lnTo>
                  <a:pt x="953" y="229"/>
                </a:lnTo>
                <a:lnTo>
                  <a:pt x="954" y="230"/>
                </a:lnTo>
                <a:lnTo>
                  <a:pt x="954" y="230"/>
                </a:lnTo>
                <a:lnTo>
                  <a:pt x="955" y="230"/>
                </a:lnTo>
                <a:lnTo>
                  <a:pt x="955" y="230"/>
                </a:lnTo>
                <a:lnTo>
                  <a:pt x="956" y="229"/>
                </a:lnTo>
                <a:lnTo>
                  <a:pt x="956" y="229"/>
                </a:lnTo>
                <a:lnTo>
                  <a:pt x="957" y="229"/>
                </a:lnTo>
                <a:lnTo>
                  <a:pt x="957" y="228"/>
                </a:lnTo>
                <a:lnTo>
                  <a:pt x="958" y="228"/>
                </a:lnTo>
                <a:lnTo>
                  <a:pt x="958" y="228"/>
                </a:lnTo>
                <a:lnTo>
                  <a:pt x="959" y="228"/>
                </a:lnTo>
                <a:lnTo>
                  <a:pt x="959" y="228"/>
                </a:lnTo>
                <a:lnTo>
                  <a:pt x="960" y="228"/>
                </a:lnTo>
                <a:lnTo>
                  <a:pt x="960" y="228"/>
                </a:lnTo>
                <a:lnTo>
                  <a:pt x="961" y="228"/>
                </a:lnTo>
                <a:lnTo>
                  <a:pt x="961" y="228"/>
                </a:lnTo>
                <a:lnTo>
                  <a:pt x="962" y="228"/>
                </a:lnTo>
                <a:lnTo>
                  <a:pt x="962" y="228"/>
                </a:lnTo>
                <a:lnTo>
                  <a:pt x="963" y="229"/>
                </a:lnTo>
                <a:lnTo>
                  <a:pt x="963" y="230"/>
                </a:lnTo>
                <a:lnTo>
                  <a:pt x="964" y="232"/>
                </a:lnTo>
                <a:lnTo>
                  <a:pt x="964" y="232"/>
                </a:lnTo>
                <a:lnTo>
                  <a:pt x="965" y="233"/>
                </a:lnTo>
                <a:lnTo>
                  <a:pt x="966" y="233"/>
                </a:lnTo>
                <a:lnTo>
                  <a:pt x="966" y="233"/>
                </a:lnTo>
                <a:lnTo>
                  <a:pt x="967" y="233"/>
                </a:lnTo>
                <a:lnTo>
                  <a:pt x="967" y="234"/>
                </a:lnTo>
                <a:lnTo>
                  <a:pt x="967" y="234"/>
                </a:lnTo>
                <a:lnTo>
                  <a:pt x="968" y="234"/>
                </a:lnTo>
                <a:lnTo>
                  <a:pt x="969" y="234"/>
                </a:lnTo>
                <a:lnTo>
                  <a:pt x="969" y="234"/>
                </a:lnTo>
                <a:lnTo>
                  <a:pt x="970" y="234"/>
                </a:lnTo>
                <a:lnTo>
                  <a:pt x="970" y="234"/>
                </a:lnTo>
                <a:lnTo>
                  <a:pt x="971" y="234"/>
                </a:lnTo>
                <a:lnTo>
                  <a:pt x="971" y="234"/>
                </a:lnTo>
                <a:lnTo>
                  <a:pt x="972" y="234"/>
                </a:lnTo>
                <a:lnTo>
                  <a:pt x="972" y="234"/>
                </a:lnTo>
                <a:lnTo>
                  <a:pt x="973" y="234"/>
                </a:lnTo>
                <a:lnTo>
                  <a:pt x="973" y="234"/>
                </a:lnTo>
                <a:lnTo>
                  <a:pt x="974" y="234"/>
                </a:lnTo>
                <a:lnTo>
                  <a:pt x="974" y="234"/>
                </a:lnTo>
                <a:lnTo>
                  <a:pt x="975" y="234"/>
                </a:lnTo>
                <a:lnTo>
                  <a:pt x="975" y="234"/>
                </a:lnTo>
                <a:lnTo>
                  <a:pt x="976" y="234"/>
                </a:lnTo>
                <a:lnTo>
                  <a:pt x="976" y="234"/>
                </a:lnTo>
                <a:lnTo>
                  <a:pt x="977" y="235"/>
                </a:lnTo>
                <a:lnTo>
                  <a:pt x="977" y="235"/>
                </a:lnTo>
                <a:lnTo>
                  <a:pt x="978" y="235"/>
                </a:lnTo>
                <a:lnTo>
                  <a:pt x="978" y="235"/>
                </a:lnTo>
                <a:lnTo>
                  <a:pt x="979" y="235"/>
                </a:lnTo>
                <a:lnTo>
                  <a:pt x="979" y="235"/>
                </a:lnTo>
                <a:lnTo>
                  <a:pt x="980" y="235"/>
                </a:lnTo>
                <a:lnTo>
                  <a:pt x="980" y="235"/>
                </a:lnTo>
                <a:lnTo>
                  <a:pt x="981" y="234"/>
                </a:lnTo>
                <a:lnTo>
                  <a:pt x="981" y="235"/>
                </a:lnTo>
                <a:lnTo>
                  <a:pt x="982" y="235"/>
                </a:lnTo>
                <a:lnTo>
                  <a:pt x="982" y="235"/>
                </a:lnTo>
                <a:lnTo>
                  <a:pt x="983" y="235"/>
                </a:lnTo>
                <a:lnTo>
                  <a:pt x="983" y="235"/>
                </a:lnTo>
                <a:lnTo>
                  <a:pt x="984" y="235"/>
                </a:lnTo>
                <a:lnTo>
                  <a:pt x="984" y="236"/>
                </a:lnTo>
                <a:lnTo>
                  <a:pt x="985" y="236"/>
                </a:lnTo>
                <a:lnTo>
                  <a:pt x="985" y="236"/>
                </a:lnTo>
                <a:lnTo>
                  <a:pt x="986" y="236"/>
                </a:lnTo>
                <a:lnTo>
                  <a:pt x="986" y="236"/>
                </a:lnTo>
                <a:lnTo>
                  <a:pt x="987" y="236"/>
                </a:lnTo>
                <a:lnTo>
                  <a:pt x="988" y="236"/>
                </a:lnTo>
                <a:lnTo>
                  <a:pt x="988" y="236"/>
                </a:lnTo>
                <a:lnTo>
                  <a:pt x="988" y="236"/>
                </a:lnTo>
                <a:lnTo>
                  <a:pt x="989" y="235"/>
                </a:lnTo>
                <a:lnTo>
                  <a:pt x="990" y="235"/>
                </a:lnTo>
                <a:lnTo>
                  <a:pt x="990" y="235"/>
                </a:lnTo>
                <a:lnTo>
                  <a:pt x="991" y="235"/>
                </a:lnTo>
                <a:lnTo>
                  <a:pt x="991" y="235"/>
                </a:lnTo>
                <a:lnTo>
                  <a:pt x="992" y="235"/>
                </a:lnTo>
                <a:lnTo>
                  <a:pt x="992" y="235"/>
                </a:lnTo>
                <a:lnTo>
                  <a:pt x="993" y="235"/>
                </a:lnTo>
                <a:lnTo>
                  <a:pt x="993" y="235"/>
                </a:lnTo>
                <a:lnTo>
                  <a:pt x="994" y="235"/>
                </a:lnTo>
                <a:lnTo>
                  <a:pt x="994" y="235"/>
                </a:lnTo>
                <a:lnTo>
                  <a:pt x="995" y="236"/>
                </a:lnTo>
                <a:lnTo>
                  <a:pt x="995" y="235"/>
                </a:lnTo>
                <a:lnTo>
                  <a:pt x="996" y="235"/>
                </a:lnTo>
                <a:lnTo>
                  <a:pt x="996" y="235"/>
                </a:lnTo>
                <a:lnTo>
                  <a:pt x="997" y="235"/>
                </a:lnTo>
                <a:lnTo>
                  <a:pt x="997" y="235"/>
                </a:lnTo>
                <a:lnTo>
                  <a:pt x="998" y="235"/>
                </a:lnTo>
                <a:lnTo>
                  <a:pt x="998" y="235"/>
                </a:lnTo>
                <a:lnTo>
                  <a:pt x="999" y="235"/>
                </a:lnTo>
                <a:lnTo>
                  <a:pt x="999" y="235"/>
                </a:lnTo>
                <a:lnTo>
                  <a:pt x="1000" y="235"/>
                </a:lnTo>
                <a:lnTo>
                  <a:pt x="1000" y="235"/>
                </a:lnTo>
                <a:lnTo>
                  <a:pt x="1001" y="235"/>
                </a:lnTo>
                <a:lnTo>
                  <a:pt x="1001" y="235"/>
                </a:lnTo>
                <a:lnTo>
                  <a:pt x="1002" y="235"/>
                </a:lnTo>
                <a:lnTo>
                  <a:pt x="1002" y="235"/>
                </a:lnTo>
                <a:lnTo>
                  <a:pt x="1003" y="235"/>
                </a:lnTo>
                <a:lnTo>
                  <a:pt x="1003" y="235"/>
                </a:lnTo>
                <a:lnTo>
                  <a:pt x="1004" y="235"/>
                </a:lnTo>
                <a:lnTo>
                  <a:pt x="1004" y="235"/>
                </a:lnTo>
                <a:lnTo>
                  <a:pt x="1005" y="235"/>
                </a:lnTo>
                <a:lnTo>
                  <a:pt x="1005" y="235"/>
                </a:lnTo>
                <a:lnTo>
                  <a:pt x="1006" y="235"/>
                </a:lnTo>
                <a:lnTo>
                  <a:pt x="1006" y="235"/>
                </a:lnTo>
                <a:lnTo>
                  <a:pt x="1007" y="235"/>
                </a:lnTo>
                <a:lnTo>
                  <a:pt x="1007" y="235"/>
                </a:lnTo>
                <a:lnTo>
                  <a:pt x="1008" y="235"/>
                </a:lnTo>
                <a:lnTo>
                  <a:pt x="1009" y="235"/>
                </a:lnTo>
                <a:lnTo>
                  <a:pt x="1009" y="235"/>
                </a:lnTo>
                <a:lnTo>
                  <a:pt x="1010" y="235"/>
                </a:lnTo>
                <a:lnTo>
                  <a:pt x="1010" y="235"/>
                </a:lnTo>
                <a:lnTo>
                  <a:pt x="1010" y="235"/>
                </a:lnTo>
                <a:lnTo>
                  <a:pt x="1011" y="235"/>
                </a:lnTo>
                <a:lnTo>
                  <a:pt x="1012" y="235"/>
                </a:lnTo>
                <a:lnTo>
                  <a:pt x="1012" y="235"/>
                </a:lnTo>
                <a:lnTo>
                  <a:pt x="1013" y="235"/>
                </a:lnTo>
                <a:lnTo>
                  <a:pt x="1013" y="235"/>
                </a:lnTo>
                <a:lnTo>
                  <a:pt x="1014" y="235"/>
                </a:lnTo>
                <a:lnTo>
                  <a:pt x="1014" y="235"/>
                </a:lnTo>
                <a:lnTo>
                  <a:pt x="1015" y="235"/>
                </a:lnTo>
                <a:lnTo>
                  <a:pt x="1015" y="235"/>
                </a:lnTo>
                <a:lnTo>
                  <a:pt x="1016" y="235"/>
                </a:lnTo>
                <a:lnTo>
                  <a:pt x="1016" y="235"/>
                </a:lnTo>
                <a:lnTo>
                  <a:pt x="1017" y="235"/>
                </a:lnTo>
                <a:lnTo>
                  <a:pt x="1017" y="236"/>
                </a:lnTo>
                <a:lnTo>
                  <a:pt x="1018" y="235"/>
                </a:lnTo>
                <a:lnTo>
                  <a:pt x="1018" y="235"/>
                </a:lnTo>
                <a:lnTo>
                  <a:pt x="1019" y="236"/>
                </a:lnTo>
                <a:lnTo>
                  <a:pt x="1019" y="235"/>
                </a:lnTo>
                <a:lnTo>
                  <a:pt x="1020" y="235"/>
                </a:lnTo>
                <a:lnTo>
                  <a:pt x="1020" y="235"/>
                </a:lnTo>
                <a:lnTo>
                  <a:pt x="1021" y="235"/>
                </a:lnTo>
                <a:lnTo>
                  <a:pt x="1021" y="235"/>
                </a:lnTo>
                <a:lnTo>
                  <a:pt x="1022" y="235"/>
                </a:lnTo>
                <a:lnTo>
                  <a:pt x="1022" y="235"/>
                </a:lnTo>
                <a:lnTo>
                  <a:pt x="1023" y="235"/>
                </a:lnTo>
                <a:lnTo>
                  <a:pt x="1023" y="235"/>
                </a:lnTo>
                <a:lnTo>
                  <a:pt x="1024" y="235"/>
                </a:lnTo>
                <a:lnTo>
                  <a:pt x="1024" y="235"/>
                </a:lnTo>
                <a:lnTo>
                  <a:pt x="1025" y="235"/>
                </a:lnTo>
                <a:lnTo>
                  <a:pt x="1025" y="235"/>
                </a:lnTo>
                <a:lnTo>
                  <a:pt x="1026" y="235"/>
                </a:lnTo>
                <a:lnTo>
                  <a:pt x="1026" y="235"/>
                </a:lnTo>
                <a:lnTo>
                  <a:pt x="1027" y="235"/>
                </a:lnTo>
                <a:lnTo>
                  <a:pt x="1027" y="235"/>
                </a:lnTo>
                <a:lnTo>
                  <a:pt x="1028" y="236"/>
                </a:lnTo>
                <a:lnTo>
                  <a:pt x="1028" y="235"/>
                </a:lnTo>
                <a:lnTo>
                  <a:pt x="1029" y="235"/>
                </a:lnTo>
                <a:lnTo>
                  <a:pt x="1029" y="236"/>
                </a:lnTo>
                <a:lnTo>
                  <a:pt x="1030" y="236"/>
                </a:lnTo>
                <a:lnTo>
                  <a:pt x="1031" y="236"/>
                </a:lnTo>
                <a:lnTo>
                  <a:pt x="1031" y="236"/>
                </a:lnTo>
                <a:lnTo>
                  <a:pt x="1031" y="236"/>
                </a:lnTo>
                <a:lnTo>
                  <a:pt x="1032" y="236"/>
                </a:lnTo>
                <a:lnTo>
                  <a:pt x="1033" y="236"/>
                </a:lnTo>
                <a:lnTo>
                  <a:pt x="1033" y="236"/>
                </a:lnTo>
                <a:lnTo>
                  <a:pt x="1034" y="236"/>
                </a:lnTo>
                <a:lnTo>
                  <a:pt x="1034" y="236"/>
                </a:lnTo>
                <a:lnTo>
                  <a:pt x="1035" y="236"/>
                </a:lnTo>
                <a:lnTo>
                  <a:pt x="1035" y="236"/>
                </a:lnTo>
                <a:lnTo>
                  <a:pt x="1036" y="236"/>
                </a:lnTo>
                <a:lnTo>
                  <a:pt x="1036" y="236"/>
                </a:lnTo>
                <a:lnTo>
                  <a:pt x="1037" y="236"/>
                </a:lnTo>
                <a:lnTo>
                  <a:pt x="1037" y="236"/>
                </a:lnTo>
                <a:lnTo>
                  <a:pt x="1038" y="236"/>
                </a:lnTo>
                <a:lnTo>
                  <a:pt x="1038" y="236"/>
                </a:lnTo>
                <a:lnTo>
                  <a:pt x="1039" y="236"/>
                </a:lnTo>
                <a:lnTo>
                  <a:pt x="1039" y="236"/>
                </a:lnTo>
                <a:lnTo>
                  <a:pt x="1040" y="235"/>
                </a:lnTo>
                <a:lnTo>
                  <a:pt x="1040" y="235"/>
                </a:lnTo>
                <a:lnTo>
                  <a:pt x="1041" y="235"/>
                </a:lnTo>
                <a:lnTo>
                  <a:pt x="1041" y="235"/>
                </a:lnTo>
                <a:lnTo>
                  <a:pt x="1042" y="235"/>
                </a:lnTo>
                <a:lnTo>
                  <a:pt x="1042" y="235"/>
                </a:lnTo>
                <a:lnTo>
                  <a:pt x="1043" y="235"/>
                </a:lnTo>
                <a:lnTo>
                  <a:pt x="1043" y="235"/>
                </a:lnTo>
                <a:lnTo>
                  <a:pt x="1044" y="236"/>
                </a:lnTo>
                <a:lnTo>
                  <a:pt x="1044" y="236"/>
                </a:lnTo>
                <a:lnTo>
                  <a:pt x="1045" y="236"/>
                </a:lnTo>
                <a:lnTo>
                  <a:pt x="1045" y="236"/>
                </a:lnTo>
                <a:lnTo>
                  <a:pt x="1046" y="236"/>
                </a:lnTo>
                <a:lnTo>
                  <a:pt x="1046" y="235"/>
                </a:lnTo>
                <a:lnTo>
                  <a:pt x="1047" y="235"/>
                </a:lnTo>
                <a:lnTo>
                  <a:pt x="1047" y="235"/>
                </a:lnTo>
                <a:lnTo>
                  <a:pt x="1048" y="236"/>
                </a:lnTo>
                <a:lnTo>
                  <a:pt x="1048" y="236"/>
                </a:lnTo>
                <a:lnTo>
                  <a:pt x="1049" y="236"/>
                </a:lnTo>
                <a:lnTo>
                  <a:pt x="1049" y="236"/>
                </a:lnTo>
                <a:lnTo>
                  <a:pt x="1050" y="236"/>
                </a:lnTo>
                <a:lnTo>
                  <a:pt x="1050" y="236"/>
                </a:lnTo>
                <a:lnTo>
                  <a:pt x="1051" y="236"/>
                </a:lnTo>
                <a:lnTo>
                  <a:pt x="1052" y="236"/>
                </a:lnTo>
                <a:lnTo>
                  <a:pt x="1052" y="236"/>
                </a:lnTo>
                <a:lnTo>
                  <a:pt x="1053" y="236"/>
                </a:lnTo>
                <a:lnTo>
                  <a:pt x="1053" y="236"/>
                </a:lnTo>
                <a:lnTo>
                  <a:pt x="1053" y="235"/>
                </a:lnTo>
                <a:lnTo>
                  <a:pt x="1054" y="235"/>
                </a:lnTo>
                <a:lnTo>
                  <a:pt x="1055" y="233"/>
                </a:lnTo>
                <a:lnTo>
                  <a:pt x="1055" y="230"/>
                </a:lnTo>
                <a:lnTo>
                  <a:pt x="1056" y="225"/>
                </a:lnTo>
                <a:lnTo>
                  <a:pt x="1056" y="218"/>
                </a:lnTo>
                <a:lnTo>
                  <a:pt x="1057" y="210"/>
                </a:lnTo>
                <a:lnTo>
                  <a:pt x="1057" y="207"/>
                </a:lnTo>
                <a:lnTo>
                  <a:pt x="1058" y="211"/>
                </a:lnTo>
                <a:lnTo>
                  <a:pt x="1058" y="215"/>
                </a:lnTo>
                <a:lnTo>
                  <a:pt x="1059" y="216"/>
                </a:lnTo>
                <a:lnTo>
                  <a:pt x="1059" y="217"/>
                </a:lnTo>
                <a:lnTo>
                  <a:pt x="1060" y="217"/>
                </a:lnTo>
                <a:lnTo>
                  <a:pt x="1060" y="217"/>
                </a:lnTo>
                <a:lnTo>
                  <a:pt x="1061" y="217"/>
                </a:lnTo>
                <a:lnTo>
                  <a:pt x="1061" y="217"/>
                </a:lnTo>
                <a:lnTo>
                  <a:pt x="1062" y="216"/>
                </a:lnTo>
                <a:lnTo>
                  <a:pt x="1062" y="216"/>
                </a:lnTo>
                <a:lnTo>
                  <a:pt x="1063" y="216"/>
                </a:lnTo>
                <a:lnTo>
                  <a:pt x="1063" y="216"/>
                </a:lnTo>
                <a:lnTo>
                  <a:pt x="1064" y="216"/>
                </a:lnTo>
                <a:lnTo>
                  <a:pt x="1064" y="216"/>
                </a:lnTo>
                <a:lnTo>
                  <a:pt x="1065" y="215"/>
                </a:lnTo>
                <a:lnTo>
                  <a:pt x="1065" y="215"/>
                </a:lnTo>
                <a:lnTo>
                  <a:pt x="1066" y="215"/>
                </a:lnTo>
                <a:lnTo>
                  <a:pt x="1066" y="215"/>
                </a:lnTo>
                <a:lnTo>
                  <a:pt x="1067" y="215"/>
                </a:lnTo>
                <a:lnTo>
                  <a:pt x="1067" y="215"/>
                </a:lnTo>
                <a:lnTo>
                  <a:pt x="1068" y="215"/>
                </a:lnTo>
                <a:lnTo>
                  <a:pt x="1068" y="215"/>
                </a:lnTo>
                <a:lnTo>
                  <a:pt x="1069" y="214"/>
                </a:lnTo>
                <a:lnTo>
                  <a:pt x="1069" y="214"/>
                </a:lnTo>
                <a:lnTo>
                  <a:pt x="1070" y="213"/>
                </a:lnTo>
                <a:lnTo>
                  <a:pt x="1070" y="212"/>
                </a:lnTo>
                <a:lnTo>
                  <a:pt x="1071" y="212"/>
                </a:lnTo>
                <a:lnTo>
                  <a:pt x="1071" y="212"/>
                </a:lnTo>
                <a:lnTo>
                  <a:pt x="1072" y="212"/>
                </a:lnTo>
                <a:lnTo>
                  <a:pt x="1072" y="212"/>
                </a:lnTo>
                <a:lnTo>
                  <a:pt x="1073" y="211"/>
                </a:lnTo>
                <a:lnTo>
                  <a:pt x="1074" y="213"/>
                </a:lnTo>
                <a:lnTo>
                  <a:pt x="1074" y="213"/>
                </a:lnTo>
                <a:lnTo>
                  <a:pt x="1074" y="213"/>
                </a:lnTo>
                <a:lnTo>
                  <a:pt x="1075" y="213"/>
                </a:lnTo>
                <a:lnTo>
                  <a:pt x="1075" y="212"/>
                </a:lnTo>
                <a:lnTo>
                  <a:pt x="1076" y="212"/>
                </a:lnTo>
                <a:lnTo>
                  <a:pt x="1077" y="212"/>
                </a:lnTo>
                <a:lnTo>
                  <a:pt x="1077" y="212"/>
                </a:lnTo>
                <a:lnTo>
                  <a:pt x="1078" y="212"/>
                </a:lnTo>
                <a:lnTo>
                  <a:pt x="1078" y="213"/>
                </a:lnTo>
                <a:lnTo>
                  <a:pt x="1079" y="213"/>
                </a:lnTo>
                <a:lnTo>
                  <a:pt x="1079" y="213"/>
                </a:lnTo>
                <a:lnTo>
                  <a:pt x="1080" y="211"/>
                </a:lnTo>
                <a:lnTo>
                  <a:pt x="1080" y="206"/>
                </a:lnTo>
                <a:lnTo>
                  <a:pt x="1081" y="200"/>
                </a:lnTo>
                <a:lnTo>
                  <a:pt x="1081" y="201"/>
                </a:lnTo>
                <a:lnTo>
                  <a:pt x="1082" y="212"/>
                </a:lnTo>
                <a:lnTo>
                  <a:pt x="1082" y="220"/>
                </a:lnTo>
                <a:lnTo>
                  <a:pt x="1083" y="224"/>
                </a:lnTo>
                <a:lnTo>
                  <a:pt x="1083" y="227"/>
                </a:lnTo>
                <a:lnTo>
                  <a:pt x="1084" y="228"/>
                </a:lnTo>
                <a:lnTo>
                  <a:pt x="1084" y="229"/>
                </a:lnTo>
                <a:lnTo>
                  <a:pt x="1085" y="229"/>
                </a:lnTo>
                <a:lnTo>
                  <a:pt x="1085" y="229"/>
                </a:lnTo>
                <a:lnTo>
                  <a:pt x="1086" y="229"/>
                </a:lnTo>
                <a:lnTo>
                  <a:pt x="1086" y="229"/>
                </a:lnTo>
                <a:lnTo>
                  <a:pt x="1087" y="229"/>
                </a:lnTo>
                <a:lnTo>
                  <a:pt x="1087" y="229"/>
                </a:lnTo>
                <a:lnTo>
                  <a:pt x="1088" y="229"/>
                </a:lnTo>
                <a:lnTo>
                  <a:pt x="1088" y="229"/>
                </a:lnTo>
                <a:lnTo>
                  <a:pt x="1089" y="229"/>
                </a:lnTo>
                <a:lnTo>
                  <a:pt x="1089" y="229"/>
                </a:lnTo>
                <a:lnTo>
                  <a:pt x="1090" y="229"/>
                </a:lnTo>
                <a:lnTo>
                  <a:pt x="1090" y="229"/>
                </a:lnTo>
                <a:lnTo>
                  <a:pt x="1091" y="229"/>
                </a:lnTo>
                <a:lnTo>
                  <a:pt x="1091" y="229"/>
                </a:lnTo>
                <a:lnTo>
                  <a:pt x="1092" y="229"/>
                </a:lnTo>
                <a:lnTo>
                  <a:pt x="1092" y="229"/>
                </a:lnTo>
                <a:lnTo>
                  <a:pt x="1093" y="229"/>
                </a:lnTo>
                <a:lnTo>
                  <a:pt x="1093" y="230"/>
                </a:lnTo>
                <a:lnTo>
                  <a:pt x="1094" y="230"/>
                </a:lnTo>
                <a:lnTo>
                  <a:pt x="1095" y="230"/>
                </a:lnTo>
                <a:lnTo>
                  <a:pt x="1095" y="230"/>
                </a:lnTo>
                <a:lnTo>
                  <a:pt x="1096" y="230"/>
                </a:lnTo>
                <a:lnTo>
                  <a:pt x="1096" y="230"/>
                </a:lnTo>
                <a:lnTo>
                  <a:pt x="1096" y="230"/>
                </a:lnTo>
                <a:lnTo>
                  <a:pt x="1097" y="230"/>
                </a:lnTo>
                <a:lnTo>
                  <a:pt x="1098" y="230"/>
                </a:lnTo>
                <a:lnTo>
                  <a:pt x="1098" y="230"/>
                </a:lnTo>
                <a:lnTo>
                  <a:pt x="1099" y="230"/>
                </a:lnTo>
                <a:lnTo>
                  <a:pt x="1099" y="229"/>
                </a:lnTo>
                <a:lnTo>
                  <a:pt x="1100" y="229"/>
                </a:lnTo>
                <a:lnTo>
                  <a:pt x="1100" y="229"/>
                </a:lnTo>
                <a:lnTo>
                  <a:pt x="1101" y="229"/>
                </a:lnTo>
                <a:lnTo>
                  <a:pt x="1101" y="229"/>
                </a:lnTo>
                <a:lnTo>
                  <a:pt x="1102" y="229"/>
                </a:lnTo>
                <a:lnTo>
                  <a:pt x="1102" y="230"/>
                </a:lnTo>
                <a:lnTo>
                  <a:pt x="1103" y="230"/>
                </a:lnTo>
                <a:lnTo>
                  <a:pt x="1103" y="230"/>
                </a:lnTo>
                <a:lnTo>
                  <a:pt x="1104" y="230"/>
                </a:lnTo>
                <a:lnTo>
                  <a:pt x="1104" y="230"/>
                </a:lnTo>
                <a:lnTo>
                  <a:pt x="1105" y="230"/>
                </a:lnTo>
                <a:lnTo>
                  <a:pt x="1105" y="230"/>
                </a:lnTo>
                <a:lnTo>
                  <a:pt x="1106" y="231"/>
                </a:lnTo>
                <a:lnTo>
                  <a:pt x="1106" y="231"/>
                </a:lnTo>
                <a:lnTo>
                  <a:pt x="1107" y="231"/>
                </a:lnTo>
                <a:lnTo>
                  <a:pt x="1107" y="231"/>
                </a:lnTo>
                <a:lnTo>
                  <a:pt x="1108" y="231"/>
                </a:lnTo>
                <a:lnTo>
                  <a:pt x="1108" y="231"/>
                </a:lnTo>
                <a:lnTo>
                  <a:pt x="1109" y="231"/>
                </a:lnTo>
                <a:lnTo>
                  <a:pt x="1109" y="231"/>
                </a:lnTo>
                <a:lnTo>
                  <a:pt x="1110" y="231"/>
                </a:lnTo>
                <a:lnTo>
                  <a:pt x="1110" y="231"/>
                </a:lnTo>
                <a:lnTo>
                  <a:pt x="1111" y="231"/>
                </a:lnTo>
                <a:lnTo>
                  <a:pt x="1111" y="231"/>
                </a:lnTo>
                <a:lnTo>
                  <a:pt x="1112" y="231"/>
                </a:lnTo>
                <a:lnTo>
                  <a:pt x="1112" y="232"/>
                </a:lnTo>
                <a:lnTo>
                  <a:pt x="1113" y="232"/>
                </a:lnTo>
                <a:lnTo>
                  <a:pt x="1113" y="232"/>
                </a:lnTo>
                <a:lnTo>
                  <a:pt x="1114" y="232"/>
                </a:lnTo>
                <a:lnTo>
                  <a:pt x="1114" y="232"/>
                </a:lnTo>
                <a:lnTo>
                  <a:pt x="1115" y="232"/>
                </a:lnTo>
                <a:lnTo>
                  <a:pt x="1115" y="232"/>
                </a:lnTo>
                <a:lnTo>
                  <a:pt x="1116" y="232"/>
                </a:lnTo>
                <a:lnTo>
                  <a:pt x="1117" y="232"/>
                </a:lnTo>
                <a:lnTo>
                  <a:pt x="1117" y="232"/>
                </a:lnTo>
                <a:lnTo>
                  <a:pt x="1117" y="232"/>
                </a:lnTo>
                <a:lnTo>
                  <a:pt x="1118" y="232"/>
                </a:lnTo>
                <a:lnTo>
                  <a:pt x="1118" y="232"/>
                </a:lnTo>
                <a:lnTo>
                  <a:pt x="1119" y="232"/>
                </a:lnTo>
                <a:lnTo>
                  <a:pt x="1120" y="232"/>
                </a:lnTo>
                <a:lnTo>
                  <a:pt x="1120" y="232"/>
                </a:lnTo>
                <a:lnTo>
                  <a:pt x="1121" y="232"/>
                </a:lnTo>
                <a:lnTo>
                  <a:pt x="1121" y="232"/>
                </a:lnTo>
                <a:lnTo>
                  <a:pt x="1122" y="232"/>
                </a:lnTo>
                <a:lnTo>
                  <a:pt x="1122" y="232"/>
                </a:lnTo>
                <a:lnTo>
                  <a:pt x="1123" y="232"/>
                </a:lnTo>
                <a:lnTo>
                  <a:pt x="1123" y="232"/>
                </a:lnTo>
                <a:lnTo>
                  <a:pt x="1124" y="232"/>
                </a:lnTo>
                <a:lnTo>
                  <a:pt x="1124" y="232"/>
                </a:lnTo>
                <a:lnTo>
                  <a:pt x="1125" y="232"/>
                </a:lnTo>
                <a:lnTo>
                  <a:pt x="1125" y="232"/>
                </a:lnTo>
                <a:lnTo>
                  <a:pt x="1126" y="232"/>
                </a:lnTo>
                <a:lnTo>
                  <a:pt x="1126" y="232"/>
                </a:lnTo>
                <a:lnTo>
                  <a:pt x="1127" y="232"/>
                </a:lnTo>
                <a:lnTo>
                  <a:pt x="1127" y="232"/>
                </a:lnTo>
                <a:lnTo>
                  <a:pt x="1128" y="232"/>
                </a:lnTo>
                <a:lnTo>
                  <a:pt x="1128" y="232"/>
                </a:lnTo>
                <a:lnTo>
                  <a:pt x="1129" y="232"/>
                </a:lnTo>
                <a:lnTo>
                  <a:pt x="1129" y="231"/>
                </a:lnTo>
                <a:lnTo>
                  <a:pt x="1130" y="231"/>
                </a:lnTo>
                <a:lnTo>
                  <a:pt x="1130" y="231"/>
                </a:lnTo>
                <a:lnTo>
                  <a:pt x="1131" y="232"/>
                </a:lnTo>
                <a:lnTo>
                  <a:pt x="1131" y="232"/>
                </a:lnTo>
                <a:lnTo>
                  <a:pt x="1132" y="232"/>
                </a:lnTo>
                <a:lnTo>
                  <a:pt x="1132" y="231"/>
                </a:lnTo>
                <a:lnTo>
                  <a:pt x="1133" y="231"/>
                </a:lnTo>
                <a:lnTo>
                  <a:pt x="1133" y="231"/>
                </a:lnTo>
                <a:lnTo>
                  <a:pt x="1134" y="231"/>
                </a:lnTo>
                <a:lnTo>
                  <a:pt x="1134" y="231"/>
                </a:lnTo>
                <a:lnTo>
                  <a:pt x="1135" y="232"/>
                </a:lnTo>
                <a:lnTo>
                  <a:pt x="1135" y="232"/>
                </a:lnTo>
                <a:lnTo>
                  <a:pt x="1136" y="231"/>
                </a:lnTo>
                <a:lnTo>
                  <a:pt x="1136" y="231"/>
                </a:lnTo>
                <a:lnTo>
                  <a:pt x="1137" y="231"/>
                </a:lnTo>
                <a:lnTo>
                  <a:pt x="1138" y="231"/>
                </a:lnTo>
                <a:lnTo>
                  <a:pt x="1138" y="231"/>
                </a:lnTo>
                <a:lnTo>
                  <a:pt x="1139" y="231"/>
                </a:lnTo>
                <a:lnTo>
                  <a:pt x="1139" y="231"/>
                </a:lnTo>
                <a:lnTo>
                  <a:pt x="1139" y="231"/>
                </a:lnTo>
                <a:lnTo>
                  <a:pt x="1140" y="231"/>
                </a:lnTo>
                <a:lnTo>
                  <a:pt x="1141" y="231"/>
                </a:lnTo>
                <a:lnTo>
                  <a:pt x="1141" y="231"/>
                </a:lnTo>
                <a:lnTo>
                  <a:pt x="1142" y="231"/>
                </a:lnTo>
                <a:lnTo>
                  <a:pt x="1142" y="231"/>
                </a:lnTo>
                <a:lnTo>
                  <a:pt x="1143" y="231"/>
                </a:lnTo>
                <a:lnTo>
                  <a:pt x="1143" y="231"/>
                </a:lnTo>
                <a:lnTo>
                  <a:pt x="1144" y="231"/>
                </a:lnTo>
                <a:lnTo>
                  <a:pt x="1144" y="231"/>
                </a:lnTo>
                <a:lnTo>
                  <a:pt x="1145" y="231"/>
                </a:lnTo>
                <a:lnTo>
                  <a:pt x="1145" y="231"/>
                </a:lnTo>
                <a:lnTo>
                  <a:pt x="1146" y="231"/>
                </a:lnTo>
                <a:lnTo>
                  <a:pt x="1146" y="231"/>
                </a:lnTo>
                <a:lnTo>
                  <a:pt x="1147" y="230"/>
                </a:lnTo>
                <a:lnTo>
                  <a:pt x="1147" y="230"/>
                </a:lnTo>
                <a:lnTo>
                  <a:pt x="1148" y="230"/>
                </a:lnTo>
                <a:lnTo>
                  <a:pt x="1148" y="230"/>
                </a:lnTo>
                <a:lnTo>
                  <a:pt x="1149" y="230"/>
                </a:lnTo>
                <a:lnTo>
                  <a:pt x="1149" y="231"/>
                </a:lnTo>
                <a:lnTo>
                  <a:pt x="1150" y="230"/>
                </a:lnTo>
                <a:lnTo>
                  <a:pt x="1150" y="230"/>
                </a:lnTo>
                <a:lnTo>
                  <a:pt x="1151" y="230"/>
                </a:lnTo>
                <a:lnTo>
                  <a:pt x="1151" y="230"/>
                </a:lnTo>
                <a:lnTo>
                  <a:pt x="1152" y="230"/>
                </a:lnTo>
                <a:lnTo>
                  <a:pt x="1152" y="230"/>
                </a:lnTo>
                <a:lnTo>
                  <a:pt x="1153" y="230"/>
                </a:lnTo>
                <a:lnTo>
                  <a:pt x="1153" y="230"/>
                </a:lnTo>
                <a:lnTo>
                  <a:pt x="1154" y="230"/>
                </a:lnTo>
                <a:lnTo>
                  <a:pt x="1154" y="230"/>
                </a:lnTo>
                <a:lnTo>
                  <a:pt x="1155" y="230"/>
                </a:lnTo>
                <a:lnTo>
                  <a:pt x="1155" y="230"/>
                </a:lnTo>
                <a:lnTo>
                  <a:pt x="1156" y="230"/>
                </a:lnTo>
                <a:lnTo>
                  <a:pt x="1156" y="230"/>
                </a:lnTo>
                <a:lnTo>
                  <a:pt x="1157" y="230"/>
                </a:lnTo>
                <a:lnTo>
                  <a:pt x="1157" y="230"/>
                </a:lnTo>
                <a:lnTo>
                  <a:pt x="1158" y="230"/>
                </a:lnTo>
                <a:lnTo>
                  <a:pt x="1158" y="230"/>
                </a:lnTo>
                <a:lnTo>
                  <a:pt x="1159" y="230"/>
                </a:lnTo>
                <a:lnTo>
                  <a:pt x="1160" y="230"/>
                </a:lnTo>
                <a:lnTo>
                  <a:pt x="1160" y="230"/>
                </a:lnTo>
                <a:lnTo>
                  <a:pt x="1160" y="230"/>
                </a:lnTo>
                <a:lnTo>
                  <a:pt x="1161" y="230"/>
                </a:lnTo>
                <a:lnTo>
                  <a:pt x="1161" y="230"/>
                </a:lnTo>
                <a:lnTo>
                  <a:pt x="1162" y="230"/>
                </a:lnTo>
                <a:lnTo>
                  <a:pt x="1163" y="230"/>
                </a:lnTo>
                <a:lnTo>
                  <a:pt x="1163" y="230"/>
                </a:lnTo>
                <a:lnTo>
                  <a:pt x="1164" y="230"/>
                </a:lnTo>
                <a:lnTo>
                  <a:pt x="1164" y="230"/>
                </a:lnTo>
                <a:lnTo>
                  <a:pt x="1165" y="230"/>
                </a:lnTo>
                <a:lnTo>
                  <a:pt x="1165" y="230"/>
                </a:lnTo>
                <a:lnTo>
                  <a:pt x="1166" y="230"/>
                </a:lnTo>
                <a:lnTo>
                  <a:pt x="1166" y="230"/>
                </a:lnTo>
                <a:lnTo>
                  <a:pt x="1167" y="230"/>
                </a:lnTo>
                <a:lnTo>
                  <a:pt x="1167" y="230"/>
                </a:lnTo>
                <a:lnTo>
                  <a:pt x="1168" y="230"/>
                </a:lnTo>
                <a:lnTo>
                  <a:pt x="1168" y="230"/>
                </a:lnTo>
                <a:lnTo>
                  <a:pt x="1169" y="230"/>
                </a:lnTo>
                <a:lnTo>
                  <a:pt x="1169" y="230"/>
                </a:lnTo>
                <a:lnTo>
                  <a:pt x="1170" y="230"/>
                </a:lnTo>
                <a:lnTo>
                  <a:pt x="1170" y="230"/>
                </a:lnTo>
                <a:lnTo>
                  <a:pt x="1171" y="230"/>
                </a:lnTo>
                <a:lnTo>
                  <a:pt x="1171" y="230"/>
                </a:lnTo>
                <a:lnTo>
                  <a:pt x="1172" y="230"/>
                </a:lnTo>
                <a:lnTo>
                  <a:pt x="1172" y="230"/>
                </a:lnTo>
                <a:lnTo>
                  <a:pt x="1173" y="230"/>
                </a:lnTo>
                <a:lnTo>
                  <a:pt x="1173" y="230"/>
                </a:lnTo>
                <a:lnTo>
                  <a:pt x="1174" y="230"/>
                </a:lnTo>
                <a:lnTo>
                  <a:pt x="1174" y="230"/>
                </a:lnTo>
                <a:lnTo>
                  <a:pt x="1175" y="230"/>
                </a:lnTo>
                <a:lnTo>
                  <a:pt x="1175" y="231"/>
                </a:lnTo>
                <a:lnTo>
                  <a:pt x="1176" y="231"/>
                </a:lnTo>
                <a:lnTo>
                  <a:pt x="1176" y="231"/>
                </a:lnTo>
                <a:lnTo>
                  <a:pt x="1177" y="231"/>
                </a:lnTo>
                <a:lnTo>
                  <a:pt x="1177" y="231"/>
                </a:lnTo>
                <a:lnTo>
                  <a:pt x="1178" y="231"/>
                </a:lnTo>
                <a:lnTo>
                  <a:pt x="1178" y="231"/>
                </a:lnTo>
                <a:lnTo>
                  <a:pt x="1179" y="231"/>
                </a:lnTo>
                <a:lnTo>
                  <a:pt x="1179" y="231"/>
                </a:lnTo>
                <a:lnTo>
                  <a:pt x="1180" y="231"/>
                </a:lnTo>
                <a:lnTo>
                  <a:pt x="1181" y="231"/>
                </a:lnTo>
                <a:lnTo>
                  <a:pt x="1181" y="231"/>
                </a:lnTo>
                <a:lnTo>
                  <a:pt x="1182" y="231"/>
                </a:lnTo>
                <a:lnTo>
                  <a:pt x="1182" y="231"/>
                </a:lnTo>
                <a:lnTo>
                  <a:pt x="1182" y="231"/>
                </a:lnTo>
                <a:lnTo>
                  <a:pt x="1183" y="231"/>
                </a:lnTo>
                <a:lnTo>
                  <a:pt x="1184" y="232"/>
                </a:lnTo>
                <a:lnTo>
                  <a:pt x="1184" y="232"/>
                </a:lnTo>
                <a:lnTo>
                  <a:pt x="1185" y="231"/>
                </a:lnTo>
                <a:lnTo>
                  <a:pt x="1185" y="229"/>
                </a:lnTo>
                <a:lnTo>
                  <a:pt x="1186" y="223"/>
                </a:lnTo>
                <a:lnTo>
                  <a:pt x="1186" y="215"/>
                </a:lnTo>
                <a:lnTo>
                  <a:pt x="1187" y="206"/>
                </a:lnTo>
                <a:lnTo>
                  <a:pt x="1187" y="201"/>
                </a:lnTo>
                <a:lnTo>
                  <a:pt x="1188" y="201"/>
                </a:lnTo>
                <a:lnTo>
                  <a:pt x="1188" y="201"/>
                </a:lnTo>
                <a:lnTo>
                  <a:pt x="1189" y="201"/>
                </a:lnTo>
                <a:lnTo>
                  <a:pt x="1189" y="201"/>
                </a:lnTo>
                <a:lnTo>
                  <a:pt x="1190" y="201"/>
                </a:lnTo>
                <a:lnTo>
                  <a:pt x="1190" y="201"/>
                </a:lnTo>
                <a:lnTo>
                  <a:pt x="1191" y="201"/>
                </a:lnTo>
                <a:lnTo>
                  <a:pt x="1191" y="201"/>
                </a:lnTo>
                <a:lnTo>
                  <a:pt x="1192" y="202"/>
                </a:lnTo>
                <a:lnTo>
                  <a:pt x="1192" y="203"/>
                </a:lnTo>
                <a:lnTo>
                  <a:pt x="1193" y="204"/>
                </a:lnTo>
                <a:lnTo>
                  <a:pt x="1193" y="205"/>
                </a:lnTo>
                <a:lnTo>
                  <a:pt x="1194" y="205"/>
                </a:lnTo>
                <a:lnTo>
                  <a:pt x="1194" y="205"/>
                </a:lnTo>
                <a:lnTo>
                  <a:pt x="1195" y="205"/>
                </a:lnTo>
                <a:lnTo>
                  <a:pt x="1195" y="206"/>
                </a:lnTo>
                <a:lnTo>
                  <a:pt x="1196" y="206"/>
                </a:lnTo>
                <a:lnTo>
                  <a:pt x="1196" y="206"/>
                </a:lnTo>
                <a:lnTo>
                  <a:pt x="1197" y="206"/>
                </a:lnTo>
                <a:lnTo>
                  <a:pt x="1197" y="204"/>
                </a:lnTo>
                <a:lnTo>
                  <a:pt x="1198" y="205"/>
                </a:lnTo>
                <a:lnTo>
                  <a:pt x="1198" y="206"/>
                </a:lnTo>
                <a:lnTo>
                  <a:pt x="1199" y="206"/>
                </a:lnTo>
                <a:lnTo>
                  <a:pt x="1199" y="206"/>
                </a:lnTo>
                <a:lnTo>
                  <a:pt x="1200" y="206"/>
                </a:lnTo>
                <a:lnTo>
                  <a:pt x="1200" y="206"/>
                </a:lnTo>
                <a:lnTo>
                  <a:pt x="1201" y="205"/>
                </a:lnTo>
                <a:lnTo>
                  <a:pt x="1201" y="205"/>
                </a:lnTo>
                <a:lnTo>
                  <a:pt x="1202" y="205"/>
                </a:lnTo>
                <a:lnTo>
                  <a:pt x="1203" y="205"/>
                </a:lnTo>
                <a:lnTo>
                  <a:pt x="1203" y="206"/>
                </a:lnTo>
                <a:lnTo>
                  <a:pt x="1203" y="206"/>
                </a:lnTo>
                <a:lnTo>
                  <a:pt x="1204" y="206"/>
                </a:lnTo>
                <a:lnTo>
                  <a:pt x="1204" y="206"/>
                </a:lnTo>
                <a:lnTo>
                  <a:pt x="1205" y="206"/>
                </a:lnTo>
                <a:lnTo>
                  <a:pt x="1206" y="206"/>
                </a:lnTo>
                <a:lnTo>
                  <a:pt x="1206" y="207"/>
                </a:lnTo>
                <a:lnTo>
                  <a:pt x="1207" y="207"/>
                </a:lnTo>
                <a:lnTo>
                  <a:pt x="1207" y="207"/>
                </a:lnTo>
                <a:lnTo>
                  <a:pt x="1208" y="208"/>
                </a:lnTo>
                <a:lnTo>
                  <a:pt x="1208" y="208"/>
                </a:lnTo>
                <a:lnTo>
                  <a:pt x="1209" y="207"/>
                </a:lnTo>
                <a:lnTo>
                  <a:pt x="1209" y="207"/>
                </a:lnTo>
                <a:lnTo>
                  <a:pt x="1210" y="207"/>
                </a:lnTo>
                <a:lnTo>
                  <a:pt x="1210" y="206"/>
                </a:lnTo>
                <a:lnTo>
                  <a:pt x="1211" y="206"/>
                </a:lnTo>
                <a:lnTo>
                  <a:pt x="1211" y="205"/>
                </a:lnTo>
                <a:lnTo>
                  <a:pt x="1212" y="201"/>
                </a:lnTo>
                <a:lnTo>
                  <a:pt x="1212" y="196"/>
                </a:lnTo>
                <a:lnTo>
                  <a:pt x="1213" y="201"/>
                </a:lnTo>
                <a:lnTo>
                  <a:pt x="1213" y="211"/>
                </a:lnTo>
                <a:lnTo>
                  <a:pt x="1214" y="221"/>
                </a:lnTo>
                <a:lnTo>
                  <a:pt x="1214" y="226"/>
                </a:lnTo>
                <a:lnTo>
                  <a:pt x="1215" y="231"/>
                </a:lnTo>
                <a:lnTo>
                  <a:pt x="1215" y="233"/>
                </a:lnTo>
                <a:lnTo>
                  <a:pt x="1216" y="234"/>
                </a:lnTo>
                <a:lnTo>
                  <a:pt x="1216" y="234"/>
                </a:lnTo>
                <a:lnTo>
                  <a:pt x="1217" y="234"/>
                </a:lnTo>
                <a:lnTo>
                  <a:pt x="1217" y="233"/>
                </a:lnTo>
                <a:lnTo>
                  <a:pt x="1218" y="233"/>
                </a:lnTo>
                <a:lnTo>
                  <a:pt x="1218" y="234"/>
                </a:lnTo>
                <a:lnTo>
                  <a:pt x="1219" y="234"/>
                </a:lnTo>
                <a:lnTo>
                  <a:pt x="1219" y="236"/>
                </a:lnTo>
                <a:lnTo>
                  <a:pt x="1220" y="236"/>
                </a:lnTo>
                <a:lnTo>
                  <a:pt x="1220" y="236"/>
                </a:lnTo>
                <a:lnTo>
                  <a:pt x="1221" y="236"/>
                </a:lnTo>
                <a:lnTo>
                  <a:pt x="1221" y="236"/>
                </a:lnTo>
                <a:lnTo>
                  <a:pt x="1222" y="236"/>
                </a:lnTo>
                <a:lnTo>
                  <a:pt x="1222" y="237"/>
                </a:lnTo>
                <a:lnTo>
                  <a:pt x="1223" y="237"/>
                </a:lnTo>
                <a:lnTo>
                  <a:pt x="1224" y="237"/>
                </a:lnTo>
                <a:lnTo>
                  <a:pt x="1224" y="237"/>
                </a:lnTo>
                <a:lnTo>
                  <a:pt x="1225" y="237"/>
                </a:lnTo>
                <a:lnTo>
                  <a:pt x="1225" y="237"/>
                </a:lnTo>
                <a:lnTo>
                  <a:pt x="1225" y="237"/>
                </a:lnTo>
                <a:lnTo>
                  <a:pt x="1226" y="237"/>
                </a:lnTo>
                <a:lnTo>
                  <a:pt x="1227" y="237"/>
                </a:lnTo>
                <a:lnTo>
                  <a:pt x="1227" y="237"/>
                </a:lnTo>
                <a:lnTo>
                  <a:pt x="1228" y="237"/>
                </a:lnTo>
                <a:lnTo>
                  <a:pt x="1228" y="237"/>
                </a:lnTo>
                <a:lnTo>
                  <a:pt x="1229" y="237"/>
                </a:lnTo>
                <a:lnTo>
                  <a:pt x="1229" y="237"/>
                </a:lnTo>
                <a:lnTo>
                  <a:pt x="1230" y="237"/>
                </a:lnTo>
                <a:lnTo>
                  <a:pt x="1230" y="237"/>
                </a:lnTo>
                <a:lnTo>
                  <a:pt x="1231" y="237"/>
                </a:lnTo>
                <a:lnTo>
                  <a:pt x="1231" y="236"/>
                </a:lnTo>
                <a:lnTo>
                  <a:pt x="1232" y="236"/>
                </a:lnTo>
                <a:lnTo>
                  <a:pt x="1232" y="236"/>
                </a:lnTo>
                <a:lnTo>
                  <a:pt x="1233" y="236"/>
                </a:lnTo>
                <a:lnTo>
                  <a:pt x="1233" y="236"/>
                </a:lnTo>
                <a:lnTo>
                  <a:pt x="1234" y="236"/>
                </a:lnTo>
                <a:lnTo>
                  <a:pt x="1234" y="236"/>
                </a:lnTo>
                <a:lnTo>
                  <a:pt x="1235" y="236"/>
                </a:lnTo>
                <a:lnTo>
                  <a:pt x="1235" y="236"/>
                </a:lnTo>
                <a:lnTo>
                  <a:pt x="1236" y="236"/>
                </a:lnTo>
                <a:lnTo>
                  <a:pt x="1236" y="236"/>
                </a:lnTo>
                <a:lnTo>
                  <a:pt x="1237" y="236"/>
                </a:lnTo>
                <a:lnTo>
                  <a:pt x="1237" y="236"/>
                </a:lnTo>
                <a:lnTo>
                  <a:pt x="1238" y="236"/>
                </a:lnTo>
                <a:lnTo>
                  <a:pt x="1238" y="236"/>
                </a:lnTo>
                <a:lnTo>
                  <a:pt x="1239" y="236"/>
                </a:lnTo>
                <a:lnTo>
                  <a:pt x="1239" y="236"/>
                </a:lnTo>
                <a:lnTo>
                  <a:pt x="1240" y="236"/>
                </a:lnTo>
                <a:lnTo>
                  <a:pt x="1240" y="236"/>
                </a:lnTo>
                <a:lnTo>
                  <a:pt x="1241" y="236"/>
                </a:lnTo>
                <a:lnTo>
                  <a:pt x="1241" y="236"/>
                </a:lnTo>
                <a:lnTo>
                  <a:pt x="1242" y="236"/>
                </a:lnTo>
                <a:lnTo>
                  <a:pt x="1242" y="236"/>
                </a:lnTo>
                <a:lnTo>
                  <a:pt x="1243" y="236"/>
                </a:lnTo>
                <a:lnTo>
                  <a:pt x="1243" y="236"/>
                </a:lnTo>
                <a:lnTo>
                  <a:pt x="1244" y="236"/>
                </a:lnTo>
                <a:lnTo>
                  <a:pt x="1244" y="236"/>
                </a:lnTo>
                <a:lnTo>
                  <a:pt x="1245" y="236"/>
                </a:lnTo>
                <a:lnTo>
                  <a:pt x="1246" y="236"/>
                </a:lnTo>
                <a:lnTo>
                  <a:pt x="1246" y="236"/>
                </a:lnTo>
                <a:lnTo>
                  <a:pt x="1246" y="236"/>
                </a:lnTo>
                <a:lnTo>
                  <a:pt x="1247" y="236"/>
                </a:lnTo>
                <a:lnTo>
                  <a:pt x="1247" y="236"/>
                </a:lnTo>
                <a:lnTo>
                  <a:pt x="1248" y="236"/>
                </a:lnTo>
                <a:lnTo>
                  <a:pt x="1249" y="236"/>
                </a:lnTo>
                <a:lnTo>
                  <a:pt x="1249" y="236"/>
                </a:lnTo>
                <a:lnTo>
                  <a:pt x="1250" y="236"/>
                </a:lnTo>
                <a:lnTo>
                  <a:pt x="1250" y="236"/>
                </a:lnTo>
                <a:lnTo>
                  <a:pt x="1251" y="236"/>
                </a:lnTo>
                <a:lnTo>
                  <a:pt x="1251" y="236"/>
                </a:lnTo>
                <a:lnTo>
                  <a:pt x="1252" y="236"/>
                </a:lnTo>
                <a:lnTo>
                  <a:pt x="1252" y="236"/>
                </a:lnTo>
                <a:lnTo>
                  <a:pt x="1253" y="236"/>
                </a:lnTo>
                <a:lnTo>
                  <a:pt x="1253" y="236"/>
                </a:lnTo>
                <a:lnTo>
                  <a:pt x="1254" y="236"/>
                </a:lnTo>
                <a:lnTo>
                  <a:pt x="1254" y="237"/>
                </a:lnTo>
                <a:lnTo>
                  <a:pt x="1255" y="237"/>
                </a:lnTo>
                <a:lnTo>
                  <a:pt x="1255" y="237"/>
                </a:lnTo>
                <a:lnTo>
                  <a:pt x="1256" y="237"/>
                </a:lnTo>
                <a:lnTo>
                  <a:pt x="1256" y="237"/>
                </a:lnTo>
                <a:lnTo>
                  <a:pt x="1257" y="237"/>
                </a:lnTo>
                <a:lnTo>
                  <a:pt x="1257" y="236"/>
                </a:lnTo>
                <a:lnTo>
                  <a:pt x="1258" y="236"/>
                </a:lnTo>
                <a:lnTo>
                  <a:pt x="1258" y="236"/>
                </a:lnTo>
                <a:lnTo>
                  <a:pt x="1259" y="236"/>
                </a:lnTo>
                <a:lnTo>
                  <a:pt x="1259" y="236"/>
                </a:lnTo>
                <a:lnTo>
                  <a:pt x="1260" y="236"/>
                </a:lnTo>
                <a:lnTo>
                  <a:pt x="1260" y="236"/>
                </a:lnTo>
                <a:lnTo>
                  <a:pt x="1261" y="236"/>
                </a:lnTo>
                <a:lnTo>
                  <a:pt x="1261" y="236"/>
                </a:lnTo>
                <a:lnTo>
                  <a:pt x="1262" y="236"/>
                </a:lnTo>
                <a:lnTo>
                  <a:pt x="1262" y="236"/>
                </a:lnTo>
                <a:lnTo>
                  <a:pt x="1263" y="236"/>
                </a:lnTo>
                <a:lnTo>
                  <a:pt x="1263" y="236"/>
                </a:lnTo>
                <a:lnTo>
                  <a:pt x="1264" y="236"/>
                </a:lnTo>
                <a:lnTo>
                  <a:pt x="1264" y="236"/>
                </a:lnTo>
                <a:lnTo>
                  <a:pt x="1265" y="236"/>
                </a:lnTo>
                <a:lnTo>
                  <a:pt x="1265" y="236"/>
                </a:lnTo>
                <a:lnTo>
                  <a:pt x="1266" y="236"/>
                </a:lnTo>
                <a:lnTo>
                  <a:pt x="1267" y="236"/>
                </a:lnTo>
                <a:lnTo>
                  <a:pt x="1267" y="236"/>
                </a:lnTo>
                <a:lnTo>
                  <a:pt x="1268" y="236"/>
                </a:lnTo>
                <a:lnTo>
                  <a:pt x="1268" y="236"/>
                </a:lnTo>
                <a:lnTo>
                  <a:pt x="1268" y="236"/>
                </a:lnTo>
                <a:lnTo>
                  <a:pt x="1269" y="236"/>
                </a:lnTo>
                <a:lnTo>
                  <a:pt x="1270" y="236"/>
                </a:lnTo>
                <a:lnTo>
                  <a:pt x="1270" y="236"/>
                </a:lnTo>
                <a:lnTo>
                  <a:pt x="1271" y="236"/>
                </a:lnTo>
                <a:lnTo>
                  <a:pt x="1271" y="236"/>
                </a:lnTo>
                <a:lnTo>
                  <a:pt x="1272" y="236"/>
                </a:lnTo>
                <a:lnTo>
                  <a:pt x="1272" y="236"/>
                </a:lnTo>
                <a:lnTo>
                  <a:pt x="1273" y="236"/>
                </a:lnTo>
                <a:lnTo>
                  <a:pt x="1273" y="236"/>
                </a:lnTo>
                <a:lnTo>
                  <a:pt x="1274" y="236"/>
                </a:lnTo>
                <a:lnTo>
                  <a:pt x="1274" y="236"/>
                </a:lnTo>
                <a:lnTo>
                  <a:pt x="1275" y="236"/>
                </a:lnTo>
                <a:lnTo>
                  <a:pt x="1275" y="236"/>
                </a:lnTo>
                <a:lnTo>
                  <a:pt x="1276" y="236"/>
                </a:lnTo>
                <a:lnTo>
                  <a:pt x="1276" y="236"/>
                </a:lnTo>
                <a:lnTo>
                  <a:pt x="1277" y="236"/>
                </a:lnTo>
                <a:lnTo>
                  <a:pt x="1277" y="236"/>
                </a:lnTo>
                <a:lnTo>
                  <a:pt x="1278" y="236"/>
                </a:lnTo>
                <a:lnTo>
                  <a:pt x="1278" y="236"/>
                </a:lnTo>
                <a:lnTo>
                  <a:pt x="1279" y="236"/>
                </a:lnTo>
                <a:lnTo>
                  <a:pt x="1279" y="236"/>
                </a:lnTo>
                <a:lnTo>
                  <a:pt x="1280" y="236"/>
                </a:lnTo>
                <a:lnTo>
                  <a:pt x="1280" y="236"/>
                </a:lnTo>
                <a:lnTo>
                  <a:pt x="1281" y="236"/>
                </a:lnTo>
                <a:lnTo>
                  <a:pt x="1281" y="236"/>
                </a:lnTo>
                <a:lnTo>
                  <a:pt x="1282" y="236"/>
                </a:lnTo>
                <a:lnTo>
                  <a:pt x="1282" y="236"/>
                </a:lnTo>
                <a:lnTo>
                  <a:pt x="1283" y="236"/>
                </a:lnTo>
                <a:lnTo>
                  <a:pt x="1283" y="236"/>
                </a:lnTo>
                <a:lnTo>
                  <a:pt x="1284" y="236"/>
                </a:lnTo>
                <a:lnTo>
                  <a:pt x="1284" y="236"/>
                </a:lnTo>
                <a:lnTo>
                  <a:pt x="1285" y="236"/>
                </a:lnTo>
                <a:lnTo>
                  <a:pt x="1285" y="236"/>
                </a:lnTo>
                <a:lnTo>
                  <a:pt x="1286" y="236"/>
                </a:lnTo>
                <a:lnTo>
                  <a:pt x="1286" y="236"/>
                </a:lnTo>
                <a:lnTo>
                  <a:pt x="1287" y="236"/>
                </a:lnTo>
                <a:lnTo>
                  <a:pt x="1287" y="236"/>
                </a:lnTo>
                <a:lnTo>
                  <a:pt x="1288" y="236"/>
                </a:lnTo>
                <a:lnTo>
                  <a:pt x="1289" y="236"/>
                </a:lnTo>
                <a:lnTo>
                  <a:pt x="1289" y="236"/>
                </a:lnTo>
                <a:lnTo>
                  <a:pt x="1289" y="236"/>
                </a:lnTo>
                <a:lnTo>
                  <a:pt x="1290" y="236"/>
                </a:lnTo>
                <a:lnTo>
                  <a:pt x="1290" y="236"/>
                </a:lnTo>
                <a:lnTo>
                  <a:pt x="1291" y="236"/>
                </a:lnTo>
                <a:lnTo>
                  <a:pt x="1292" y="236"/>
                </a:lnTo>
                <a:lnTo>
                  <a:pt x="1292" y="236"/>
                </a:lnTo>
                <a:lnTo>
                  <a:pt x="1293" y="236"/>
                </a:lnTo>
                <a:lnTo>
                  <a:pt x="1293" y="236"/>
                </a:lnTo>
                <a:lnTo>
                  <a:pt x="1294" y="236"/>
                </a:lnTo>
                <a:lnTo>
                  <a:pt x="1294" y="236"/>
                </a:lnTo>
                <a:lnTo>
                  <a:pt x="1295" y="236"/>
                </a:lnTo>
                <a:lnTo>
                  <a:pt x="1295" y="236"/>
                </a:lnTo>
                <a:lnTo>
                  <a:pt x="1296" y="236"/>
                </a:lnTo>
                <a:lnTo>
                  <a:pt x="1296" y="236"/>
                </a:lnTo>
                <a:lnTo>
                  <a:pt x="1297" y="236"/>
                </a:lnTo>
                <a:lnTo>
                  <a:pt x="1297" y="236"/>
                </a:lnTo>
                <a:lnTo>
                  <a:pt x="1298" y="236"/>
                </a:lnTo>
                <a:lnTo>
                  <a:pt x="1298" y="236"/>
                </a:lnTo>
                <a:lnTo>
                  <a:pt x="1299" y="236"/>
                </a:lnTo>
                <a:lnTo>
                  <a:pt x="1299" y="236"/>
                </a:lnTo>
                <a:lnTo>
                  <a:pt x="1300" y="236"/>
                </a:lnTo>
                <a:lnTo>
                  <a:pt x="1300" y="236"/>
                </a:lnTo>
                <a:lnTo>
                  <a:pt x="1301" y="236"/>
                </a:lnTo>
                <a:lnTo>
                  <a:pt x="1301" y="236"/>
                </a:lnTo>
                <a:lnTo>
                  <a:pt x="1302" y="236"/>
                </a:lnTo>
                <a:lnTo>
                  <a:pt x="1302" y="236"/>
                </a:lnTo>
                <a:lnTo>
                  <a:pt x="1303" y="236"/>
                </a:lnTo>
                <a:lnTo>
                  <a:pt x="1303" y="236"/>
                </a:lnTo>
                <a:lnTo>
                  <a:pt x="1304" y="236"/>
                </a:lnTo>
                <a:lnTo>
                  <a:pt x="1304" y="236"/>
                </a:lnTo>
                <a:lnTo>
                  <a:pt x="1305" y="236"/>
                </a:lnTo>
                <a:lnTo>
                  <a:pt x="1305" y="236"/>
                </a:lnTo>
                <a:lnTo>
                  <a:pt x="1306" y="236"/>
                </a:lnTo>
                <a:lnTo>
                  <a:pt x="1306" y="236"/>
                </a:lnTo>
                <a:lnTo>
                  <a:pt x="1307" y="236"/>
                </a:lnTo>
                <a:lnTo>
                  <a:pt x="1307" y="236"/>
                </a:lnTo>
                <a:lnTo>
                  <a:pt x="1308" y="236"/>
                </a:lnTo>
                <a:lnTo>
                  <a:pt x="1308" y="236"/>
                </a:lnTo>
                <a:lnTo>
                  <a:pt x="1309" y="236"/>
                </a:lnTo>
                <a:lnTo>
                  <a:pt x="1310" y="236"/>
                </a:lnTo>
                <a:lnTo>
                  <a:pt x="1310" y="236"/>
                </a:lnTo>
                <a:lnTo>
                  <a:pt x="1311" y="236"/>
                </a:lnTo>
                <a:lnTo>
                  <a:pt x="1311" y="237"/>
                </a:lnTo>
                <a:lnTo>
                  <a:pt x="1311" y="237"/>
                </a:lnTo>
                <a:lnTo>
                  <a:pt x="1312" y="236"/>
                </a:lnTo>
                <a:lnTo>
                  <a:pt x="1313" y="236"/>
                </a:lnTo>
                <a:lnTo>
                  <a:pt x="1313" y="236"/>
                </a:lnTo>
                <a:lnTo>
                  <a:pt x="1314" y="237"/>
                </a:lnTo>
                <a:lnTo>
                  <a:pt x="1314" y="237"/>
                </a:lnTo>
                <a:lnTo>
                  <a:pt x="1315" y="237"/>
                </a:lnTo>
                <a:lnTo>
                  <a:pt x="1315" y="236"/>
                </a:lnTo>
                <a:lnTo>
                  <a:pt x="1316" y="236"/>
                </a:lnTo>
                <a:lnTo>
                  <a:pt x="1316" y="235"/>
                </a:lnTo>
                <a:lnTo>
                  <a:pt x="1317" y="233"/>
                </a:lnTo>
                <a:lnTo>
                  <a:pt x="1317" y="229"/>
                </a:lnTo>
                <a:lnTo>
                  <a:pt x="1318" y="222"/>
                </a:lnTo>
                <a:lnTo>
                  <a:pt x="1318" y="214"/>
                </a:lnTo>
                <a:lnTo>
                  <a:pt x="1319" y="208"/>
                </a:lnTo>
                <a:lnTo>
                  <a:pt x="1319" y="210"/>
                </a:lnTo>
                <a:lnTo>
                  <a:pt x="1320" y="213"/>
                </a:lnTo>
                <a:lnTo>
                  <a:pt x="1320" y="213"/>
                </a:lnTo>
                <a:lnTo>
                  <a:pt x="1321" y="214"/>
                </a:lnTo>
                <a:lnTo>
                  <a:pt x="1321" y="215"/>
                </a:lnTo>
                <a:lnTo>
                  <a:pt x="1322" y="214"/>
                </a:lnTo>
                <a:lnTo>
                  <a:pt x="1322" y="214"/>
                </a:lnTo>
                <a:lnTo>
                  <a:pt x="1323" y="214"/>
                </a:lnTo>
                <a:lnTo>
                  <a:pt x="1323" y="214"/>
                </a:lnTo>
                <a:lnTo>
                  <a:pt x="1324" y="214"/>
                </a:lnTo>
                <a:lnTo>
                  <a:pt x="1324" y="214"/>
                </a:lnTo>
                <a:lnTo>
                  <a:pt x="1325" y="214"/>
                </a:lnTo>
                <a:lnTo>
                  <a:pt x="1325" y="214"/>
                </a:lnTo>
                <a:lnTo>
                  <a:pt x="1326" y="214"/>
                </a:lnTo>
                <a:lnTo>
                  <a:pt x="1326" y="214"/>
                </a:lnTo>
                <a:lnTo>
                  <a:pt x="1327" y="214"/>
                </a:lnTo>
                <a:lnTo>
                  <a:pt x="1327" y="214"/>
                </a:lnTo>
                <a:lnTo>
                  <a:pt x="1328" y="214"/>
                </a:lnTo>
                <a:lnTo>
                  <a:pt x="1328" y="215"/>
                </a:lnTo>
                <a:lnTo>
                  <a:pt x="1329" y="215"/>
                </a:lnTo>
                <a:lnTo>
                  <a:pt x="1329" y="215"/>
                </a:lnTo>
                <a:lnTo>
                  <a:pt x="1330" y="215"/>
                </a:lnTo>
                <a:lnTo>
                  <a:pt x="1330" y="214"/>
                </a:lnTo>
                <a:lnTo>
                  <a:pt x="1331" y="214"/>
                </a:lnTo>
                <a:lnTo>
                  <a:pt x="1332" y="214"/>
                </a:lnTo>
                <a:lnTo>
                  <a:pt x="1332" y="214"/>
                </a:lnTo>
                <a:lnTo>
                  <a:pt x="1332" y="214"/>
                </a:lnTo>
                <a:lnTo>
                  <a:pt x="1333" y="214"/>
                </a:lnTo>
                <a:lnTo>
                  <a:pt x="1333" y="214"/>
                </a:lnTo>
                <a:lnTo>
                  <a:pt x="1334" y="214"/>
                </a:lnTo>
                <a:lnTo>
                  <a:pt x="1335" y="214"/>
                </a:lnTo>
                <a:lnTo>
                  <a:pt x="1335" y="214"/>
                </a:lnTo>
                <a:lnTo>
                  <a:pt x="1336" y="214"/>
                </a:lnTo>
                <a:lnTo>
                  <a:pt x="1336" y="214"/>
                </a:lnTo>
                <a:lnTo>
                  <a:pt x="1337" y="214"/>
                </a:lnTo>
                <a:lnTo>
                  <a:pt x="1337" y="215"/>
                </a:lnTo>
                <a:lnTo>
                  <a:pt x="1338" y="215"/>
                </a:lnTo>
                <a:lnTo>
                  <a:pt x="1338" y="215"/>
                </a:lnTo>
                <a:lnTo>
                  <a:pt x="1339" y="215"/>
                </a:lnTo>
                <a:lnTo>
                  <a:pt x="1339" y="215"/>
                </a:lnTo>
                <a:lnTo>
                  <a:pt x="1340" y="215"/>
                </a:lnTo>
                <a:lnTo>
                  <a:pt x="1340" y="215"/>
                </a:lnTo>
                <a:lnTo>
                  <a:pt x="1341" y="215"/>
                </a:lnTo>
                <a:lnTo>
                  <a:pt x="1341" y="215"/>
                </a:lnTo>
                <a:lnTo>
                  <a:pt x="1342" y="215"/>
                </a:lnTo>
                <a:lnTo>
                  <a:pt x="1342" y="212"/>
                </a:lnTo>
                <a:lnTo>
                  <a:pt x="1343" y="210"/>
                </a:lnTo>
                <a:lnTo>
                  <a:pt x="1343" y="214"/>
                </a:lnTo>
                <a:lnTo>
                  <a:pt x="1344" y="220"/>
                </a:lnTo>
                <a:lnTo>
                  <a:pt x="1344" y="228"/>
                </a:lnTo>
                <a:lnTo>
                  <a:pt x="1345" y="233"/>
                </a:lnTo>
                <a:lnTo>
                  <a:pt x="1345" y="236"/>
                </a:lnTo>
                <a:lnTo>
                  <a:pt x="1346" y="238"/>
                </a:lnTo>
                <a:lnTo>
                  <a:pt x="1346" y="239"/>
                </a:lnTo>
                <a:lnTo>
                  <a:pt x="1347" y="239"/>
                </a:lnTo>
                <a:lnTo>
                  <a:pt x="1347" y="239"/>
                </a:lnTo>
                <a:lnTo>
                  <a:pt x="1348" y="239"/>
                </a:lnTo>
                <a:lnTo>
                  <a:pt x="1348" y="239"/>
                </a:lnTo>
                <a:lnTo>
                  <a:pt x="1349" y="239"/>
                </a:lnTo>
                <a:lnTo>
                  <a:pt x="1349" y="239"/>
                </a:lnTo>
                <a:lnTo>
                  <a:pt x="1350" y="239"/>
                </a:lnTo>
                <a:lnTo>
                  <a:pt x="1350" y="239"/>
                </a:lnTo>
                <a:lnTo>
                  <a:pt x="1351" y="239"/>
                </a:lnTo>
                <a:lnTo>
                  <a:pt x="1351" y="239"/>
                </a:lnTo>
                <a:lnTo>
                  <a:pt x="1352" y="239"/>
                </a:lnTo>
                <a:lnTo>
                  <a:pt x="1353" y="239"/>
                </a:lnTo>
                <a:lnTo>
                  <a:pt x="1353" y="239"/>
                </a:lnTo>
                <a:lnTo>
                  <a:pt x="1354" y="239"/>
                </a:lnTo>
                <a:lnTo>
                  <a:pt x="1354" y="239"/>
                </a:lnTo>
                <a:lnTo>
                  <a:pt x="1354" y="239"/>
                </a:lnTo>
                <a:lnTo>
                  <a:pt x="1355" y="239"/>
                </a:lnTo>
                <a:lnTo>
                  <a:pt x="1356" y="239"/>
                </a:lnTo>
                <a:lnTo>
                  <a:pt x="1356" y="239"/>
                </a:lnTo>
                <a:lnTo>
                  <a:pt x="1357" y="239"/>
                </a:lnTo>
                <a:lnTo>
                  <a:pt x="1357" y="239"/>
                </a:lnTo>
                <a:lnTo>
                  <a:pt x="1358" y="239"/>
                </a:lnTo>
                <a:lnTo>
                  <a:pt x="1358" y="239"/>
                </a:lnTo>
                <a:lnTo>
                  <a:pt x="1359" y="239"/>
                </a:lnTo>
                <a:lnTo>
                  <a:pt x="1359" y="239"/>
                </a:lnTo>
                <a:lnTo>
                  <a:pt x="1360" y="239"/>
                </a:lnTo>
                <a:lnTo>
                  <a:pt x="1360" y="239"/>
                </a:lnTo>
                <a:lnTo>
                  <a:pt x="1361" y="239"/>
                </a:lnTo>
                <a:lnTo>
                  <a:pt x="1361" y="239"/>
                </a:lnTo>
                <a:lnTo>
                  <a:pt x="1362" y="239"/>
                </a:lnTo>
                <a:lnTo>
                  <a:pt x="1362" y="239"/>
                </a:lnTo>
                <a:lnTo>
                  <a:pt x="1363" y="239"/>
                </a:lnTo>
                <a:lnTo>
                  <a:pt x="1363" y="239"/>
                </a:lnTo>
                <a:lnTo>
                  <a:pt x="1364" y="239"/>
                </a:lnTo>
                <a:lnTo>
                  <a:pt x="1364" y="239"/>
                </a:lnTo>
                <a:lnTo>
                  <a:pt x="1365" y="239"/>
                </a:lnTo>
                <a:lnTo>
                  <a:pt x="1365" y="239"/>
                </a:lnTo>
                <a:lnTo>
                  <a:pt x="1366" y="238"/>
                </a:lnTo>
                <a:lnTo>
                  <a:pt x="1366" y="238"/>
                </a:lnTo>
                <a:lnTo>
                  <a:pt x="1367" y="238"/>
                </a:lnTo>
                <a:lnTo>
                  <a:pt x="1367" y="238"/>
                </a:lnTo>
                <a:lnTo>
                  <a:pt x="1368" y="238"/>
                </a:lnTo>
                <a:lnTo>
                  <a:pt x="1368" y="238"/>
                </a:lnTo>
                <a:lnTo>
                  <a:pt x="1369" y="238"/>
                </a:lnTo>
                <a:lnTo>
                  <a:pt x="1369" y="238"/>
                </a:lnTo>
                <a:lnTo>
                  <a:pt x="1370" y="238"/>
                </a:lnTo>
                <a:lnTo>
                  <a:pt x="1370" y="238"/>
                </a:lnTo>
                <a:lnTo>
                  <a:pt x="1371" y="238"/>
                </a:lnTo>
                <a:lnTo>
                  <a:pt x="1371" y="238"/>
                </a:lnTo>
                <a:lnTo>
                  <a:pt x="1372" y="238"/>
                </a:lnTo>
                <a:lnTo>
                  <a:pt x="1372" y="238"/>
                </a:lnTo>
                <a:lnTo>
                  <a:pt x="1373" y="238"/>
                </a:lnTo>
                <a:lnTo>
                  <a:pt x="1373" y="237"/>
                </a:lnTo>
                <a:lnTo>
                  <a:pt x="1374" y="237"/>
                </a:lnTo>
                <a:lnTo>
                  <a:pt x="1375" y="237"/>
                </a:lnTo>
                <a:lnTo>
                  <a:pt x="1375" y="237"/>
                </a:lnTo>
                <a:lnTo>
                  <a:pt x="1375" y="237"/>
                </a:lnTo>
                <a:lnTo>
                  <a:pt x="1376" y="237"/>
                </a:lnTo>
                <a:lnTo>
                  <a:pt x="1376" y="237"/>
                </a:lnTo>
                <a:lnTo>
                  <a:pt x="1377" y="237"/>
                </a:lnTo>
                <a:lnTo>
                  <a:pt x="1378" y="237"/>
                </a:lnTo>
                <a:lnTo>
                  <a:pt x="1378" y="237"/>
                </a:lnTo>
                <a:lnTo>
                  <a:pt x="1379" y="237"/>
                </a:lnTo>
                <a:lnTo>
                  <a:pt x="1379" y="237"/>
                </a:lnTo>
                <a:lnTo>
                  <a:pt x="1380" y="236"/>
                </a:lnTo>
                <a:lnTo>
                  <a:pt x="1380" y="236"/>
                </a:lnTo>
                <a:lnTo>
                  <a:pt x="1381" y="236"/>
                </a:lnTo>
                <a:lnTo>
                  <a:pt x="1381" y="236"/>
                </a:lnTo>
                <a:lnTo>
                  <a:pt x="1382" y="236"/>
                </a:lnTo>
                <a:lnTo>
                  <a:pt x="1382" y="236"/>
                </a:lnTo>
                <a:lnTo>
                  <a:pt x="1383" y="236"/>
                </a:lnTo>
                <a:lnTo>
                  <a:pt x="1383" y="236"/>
                </a:lnTo>
                <a:lnTo>
                  <a:pt x="1384" y="236"/>
                </a:lnTo>
                <a:lnTo>
                  <a:pt x="1384" y="236"/>
                </a:lnTo>
                <a:lnTo>
                  <a:pt x="1385" y="236"/>
                </a:lnTo>
                <a:lnTo>
                  <a:pt x="1385" y="236"/>
                </a:lnTo>
                <a:lnTo>
                  <a:pt x="1386" y="236"/>
                </a:lnTo>
                <a:lnTo>
                  <a:pt x="1386" y="236"/>
                </a:lnTo>
                <a:lnTo>
                  <a:pt x="1387" y="236"/>
                </a:lnTo>
                <a:lnTo>
                  <a:pt x="1387" y="236"/>
                </a:lnTo>
                <a:lnTo>
                  <a:pt x="1388" y="236"/>
                </a:lnTo>
                <a:lnTo>
                  <a:pt x="1388" y="236"/>
                </a:lnTo>
                <a:lnTo>
                  <a:pt x="1389" y="236"/>
                </a:lnTo>
                <a:lnTo>
                  <a:pt x="1389" y="236"/>
                </a:lnTo>
                <a:lnTo>
                  <a:pt x="1390" y="236"/>
                </a:lnTo>
                <a:lnTo>
                  <a:pt x="1390" y="236"/>
                </a:lnTo>
                <a:lnTo>
                  <a:pt x="1391" y="236"/>
                </a:lnTo>
                <a:lnTo>
                  <a:pt x="1391" y="236"/>
                </a:lnTo>
                <a:lnTo>
                  <a:pt x="1392" y="236"/>
                </a:lnTo>
                <a:lnTo>
                  <a:pt x="1392" y="236"/>
                </a:lnTo>
                <a:lnTo>
                  <a:pt x="1393" y="235"/>
                </a:lnTo>
                <a:lnTo>
                  <a:pt x="1393" y="235"/>
                </a:lnTo>
                <a:lnTo>
                  <a:pt x="1394" y="235"/>
                </a:lnTo>
                <a:lnTo>
                  <a:pt x="1394" y="235"/>
                </a:lnTo>
                <a:lnTo>
                  <a:pt x="1395" y="235"/>
                </a:lnTo>
                <a:lnTo>
                  <a:pt x="1395" y="235"/>
                </a:lnTo>
                <a:lnTo>
                  <a:pt x="1396" y="235"/>
                </a:lnTo>
                <a:lnTo>
                  <a:pt x="1397" y="235"/>
                </a:lnTo>
                <a:lnTo>
                  <a:pt x="1397" y="235"/>
                </a:lnTo>
                <a:lnTo>
                  <a:pt x="1397" y="235"/>
                </a:lnTo>
                <a:lnTo>
                  <a:pt x="1398" y="235"/>
                </a:lnTo>
                <a:lnTo>
                  <a:pt x="1399" y="235"/>
                </a:lnTo>
                <a:lnTo>
                  <a:pt x="1399" y="235"/>
                </a:lnTo>
                <a:lnTo>
                  <a:pt x="1400" y="235"/>
                </a:lnTo>
                <a:lnTo>
                  <a:pt x="1400" y="235"/>
                </a:lnTo>
                <a:lnTo>
                  <a:pt x="1401" y="235"/>
                </a:lnTo>
                <a:lnTo>
                  <a:pt x="1401" y="235"/>
                </a:lnTo>
                <a:lnTo>
                  <a:pt x="1402" y="235"/>
                </a:lnTo>
                <a:lnTo>
                  <a:pt x="1402" y="234"/>
                </a:lnTo>
                <a:lnTo>
                  <a:pt x="1403" y="234"/>
                </a:lnTo>
                <a:lnTo>
                  <a:pt x="1403" y="234"/>
                </a:lnTo>
                <a:lnTo>
                  <a:pt x="1404" y="234"/>
                </a:lnTo>
                <a:lnTo>
                  <a:pt x="1404" y="234"/>
                </a:lnTo>
                <a:lnTo>
                  <a:pt x="1405" y="234"/>
                </a:lnTo>
                <a:lnTo>
                  <a:pt x="1405" y="234"/>
                </a:lnTo>
                <a:lnTo>
                  <a:pt x="1406" y="234"/>
                </a:lnTo>
                <a:lnTo>
                  <a:pt x="1406" y="234"/>
                </a:lnTo>
                <a:lnTo>
                  <a:pt x="1407" y="234"/>
                </a:lnTo>
                <a:lnTo>
                  <a:pt x="1407" y="234"/>
                </a:lnTo>
                <a:lnTo>
                  <a:pt x="1408" y="234"/>
                </a:lnTo>
                <a:lnTo>
                  <a:pt x="1408" y="234"/>
                </a:lnTo>
                <a:lnTo>
                  <a:pt x="1409" y="234"/>
                </a:lnTo>
                <a:lnTo>
                  <a:pt x="1409" y="234"/>
                </a:lnTo>
                <a:lnTo>
                  <a:pt x="1410" y="234"/>
                </a:lnTo>
                <a:lnTo>
                  <a:pt x="1410" y="234"/>
                </a:lnTo>
                <a:lnTo>
                  <a:pt x="1411" y="234"/>
                </a:lnTo>
                <a:lnTo>
                  <a:pt x="1411" y="234"/>
                </a:lnTo>
                <a:lnTo>
                  <a:pt x="1412" y="234"/>
                </a:lnTo>
                <a:lnTo>
                  <a:pt x="1412" y="234"/>
                </a:lnTo>
                <a:lnTo>
                  <a:pt x="1413" y="234"/>
                </a:lnTo>
                <a:lnTo>
                  <a:pt x="1413" y="234"/>
                </a:lnTo>
                <a:lnTo>
                  <a:pt x="1414" y="234"/>
                </a:lnTo>
                <a:lnTo>
                  <a:pt x="1414" y="234"/>
                </a:lnTo>
                <a:lnTo>
                  <a:pt x="1415" y="233"/>
                </a:lnTo>
                <a:lnTo>
                  <a:pt x="1415" y="234"/>
                </a:lnTo>
                <a:lnTo>
                  <a:pt x="1416" y="234"/>
                </a:lnTo>
                <a:lnTo>
                  <a:pt x="1416" y="234"/>
                </a:lnTo>
                <a:lnTo>
                  <a:pt x="1417" y="234"/>
                </a:lnTo>
                <a:lnTo>
                  <a:pt x="1418" y="233"/>
                </a:lnTo>
                <a:lnTo>
                  <a:pt x="1418" y="233"/>
                </a:lnTo>
                <a:lnTo>
                  <a:pt x="1418" y="233"/>
                </a:lnTo>
                <a:lnTo>
                  <a:pt x="1419" y="233"/>
                </a:lnTo>
                <a:lnTo>
                  <a:pt x="1419" y="233"/>
                </a:lnTo>
                <a:lnTo>
                  <a:pt x="1420" y="232"/>
                </a:lnTo>
                <a:lnTo>
                  <a:pt x="1421" y="232"/>
                </a:lnTo>
                <a:lnTo>
                  <a:pt x="1421" y="232"/>
                </a:lnTo>
                <a:lnTo>
                  <a:pt x="1422" y="233"/>
                </a:lnTo>
                <a:lnTo>
                  <a:pt x="1422" y="233"/>
                </a:lnTo>
                <a:lnTo>
                  <a:pt x="1423" y="232"/>
                </a:lnTo>
                <a:lnTo>
                  <a:pt x="1423" y="233"/>
                </a:lnTo>
                <a:lnTo>
                  <a:pt x="1424" y="233"/>
                </a:lnTo>
                <a:lnTo>
                  <a:pt x="1424" y="233"/>
                </a:lnTo>
                <a:lnTo>
                  <a:pt x="1425" y="233"/>
                </a:lnTo>
                <a:lnTo>
                  <a:pt x="1425" y="233"/>
                </a:lnTo>
                <a:lnTo>
                  <a:pt x="1426" y="233"/>
                </a:lnTo>
                <a:lnTo>
                  <a:pt x="1426" y="233"/>
                </a:lnTo>
                <a:lnTo>
                  <a:pt x="1427" y="233"/>
                </a:lnTo>
                <a:lnTo>
                  <a:pt x="1427" y="233"/>
                </a:lnTo>
                <a:lnTo>
                  <a:pt x="1428" y="233"/>
                </a:lnTo>
                <a:lnTo>
                  <a:pt x="1428" y="233"/>
                </a:lnTo>
                <a:lnTo>
                  <a:pt x="1429" y="233"/>
                </a:lnTo>
                <a:lnTo>
                  <a:pt x="1429" y="233"/>
                </a:lnTo>
                <a:lnTo>
                  <a:pt x="1430" y="233"/>
                </a:lnTo>
                <a:lnTo>
                  <a:pt x="1430" y="233"/>
                </a:lnTo>
                <a:lnTo>
                  <a:pt x="1431" y="233"/>
                </a:lnTo>
                <a:lnTo>
                  <a:pt x="1431" y="233"/>
                </a:lnTo>
                <a:lnTo>
                  <a:pt x="1432" y="233"/>
                </a:lnTo>
                <a:lnTo>
                  <a:pt x="1432" y="233"/>
                </a:lnTo>
                <a:lnTo>
                  <a:pt x="1433" y="233"/>
                </a:lnTo>
                <a:lnTo>
                  <a:pt x="1433" y="233"/>
                </a:lnTo>
                <a:lnTo>
                  <a:pt x="1434" y="233"/>
                </a:lnTo>
                <a:lnTo>
                  <a:pt x="1434" y="233"/>
                </a:lnTo>
                <a:lnTo>
                  <a:pt x="1435" y="233"/>
                </a:lnTo>
                <a:lnTo>
                  <a:pt x="1435" y="233"/>
                </a:lnTo>
                <a:lnTo>
                  <a:pt x="1436" y="233"/>
                </a:lnTo>
                <a:lnTo>
                  <a:pt x="1436" y="233"/>
                </a:lnTo>
                <a:lnTo>
                  <a:pt x="1437" y="234"/>
                </a:lnTo>
                <a:lnTo>
                  <a:pt x="1437" y="234"/>
                </a:lnTo>
                <a:lnTo>
                  <a:pt x="1438" y="234"/>
                </a:lnTo>
                <a:lnTo>
                  <a:pt x="1438" y="234"/>
                </a:lnTo>
                <a:lnTo>
                  <a:pt x="1439" y="234"/>
                </a:lnTo>
                <a:lnTo>
                  <a:pt x="1440" y="234"/>
                </a:lnTo>
                <a:lnTo>
                  <a:pt x="1440" y="234"/>
                </a:lnTo>
                <a:lnTo>
                  <a:pt x="1440" y="234"/>
                </a:lnTo>
                <a:lnTo>
                  <a:pt x="1441" y="234"/>
                </a:lnTo>
                <a:lnTo>
                  <a:pt x="1442" y="234"/>
                </a:lnTo>
                <a:lnTo>
                  <a:pt x="1442" y="234"/>
                </a:lnTo>
                <a:lnTo>
                  <a:pt x="1443" y="234"/>
                </a:lnTo>
                <a:lnTo>
                  <a:pt x="1443" y="234"/>
                </a:lnTo>
                <a:lnTo>
                  <a:pt x="1444" y="234"/>
                </a:lnTo>
                <a:lnTo>
                  <a:pt x="1444" y="234"/>
                </a:lnTo>
                <a:lnTo>
                  <a:pt x="1445" y="234"/>
                </a:lnTo>
                <a:lnTo>
                  <a:pt x="1445" y="234"/>
                </a:lnTo>
                <a:lnTo>
                  <a:pt x="1446" y="234"/>
                </a:lnTo>
                <a:lnTo>
                  <a:pt x="1446" y="234"/>
                </a:lnTo>
                <a:lnTo>
                  <a:pt x="1447" y="233"/>
                </a:lnTo>
                <a:lnTo>
                  <a:pt x="1447" y="230"/>
                </a:lnTo>
                <a:lnTo>
                  <a:pt x="1448" y="225"/>
                </a:lnTo>
                <a:lnTo>
                  <a:pt x="1448" y="217"/>
                </a:lnTo>
                <a:lnTo>
                  <a:pt x="1449" y="209"/>
                </a:lnTo>
                <a:lnTo>
                  <a:pt x="1449" y="205"/>
                </a:lnTo>
                <a:lnTo>
                  <a:pt x="1450" y="204"/>
                </a:lnTo>
                <a:lnTo>
                  <a:pt x="1450" y="207"/>
                </a:lnTo>
                <a:lnTo>
                  <a:pt x="1451" y="207"/>
                </a:lnTo>
                <a:lnTo>
                  <a:pt x="1451" y="207"/>
                </a:lnTo>
                <a:lnTo>
                  <a:pt x="1452" y="206"/>
                </a:lnTo>
                <a:lnTo>
                  <a:pt x="1452" y="206"/>
                </a:lnTo>
                <a:lnTo>
                  <a:pt x="1453" y="207"/>
                </a:lnTo>
                <a:lnTo>
                  <a:pt x="1453" y="207"/>
                </a:lnTo>
                <a:lnTo>
                  <a:pt x="1454" y="207"/>
                </a:lnTo>
                <a:lnTo>
                  <a:pt x="1454" y="208"/>
                </a:lnTo>
                <a:lnTo>
                  <a:pt x="1455" y="208"/>
                </a:lnTo>
                <a:lnTo>
                  <a:pt x="1455" y="207"/>
                </a:lnTo>
                <a:lnTo>
                  <a:pt x="1456" y="203"/>
                </a:lnTo>
                <a:lnTo>
                  <a:pt x="1456" y="199"/>
                </a:lnTo>
                <a:lnTo>
                  <a:pt x="1457" y="196"/>
                </a:lnTo>
                <a:lnTo>
                  <a:pt x="1457" y="195"/>
                </a:lnTo>
                <a:lnTo>
                  <a:pt x="1458" y="193"/>
                </a:lnTo>
                <a:lnTo>
                  <a:pt x="1458" y="191"/>
                </a:lnTo>
                <a:lnTo>
                  <a:pt x="1459" y="191"/>
                </a:lnTo>
                <a:lnTo>
                  <a:pt x="1459" y="192"/>
                </a:lnTo>
                <a:lnTo>
                  <a:pt x="1460" y="193"/>
                </a:lnTo>
                <a:lnTo>
                  <a:pt x="1461" y="193"/>
                </a:lnTo>
                <a:lnTo>
                  <a:pt x="1461" y="193"/>
                </a:lnTo>
                <a:lnTo>
                  <a:pt x="1461" y="193"/>
                </a:lnTo>
                <a:lnTo>
                  <a:pt x="1462" y="193"/>
                </a:lnTo>
                <a:lnTo>
                  <a:pt x="1462" y="192"/>
                </a:lnTo>
                <a:lnTo>
                  <a:pt x="1463" y="193"/>
                </a:lnTo>
                <a:lnTo>
                  <a:pt x="1464" y="193"/>
                </a:lnTo>
                <a:lnTo>
                  <a:pt x="1464" y="193"/>
                </a:lnTo>
                <a:lnTo>
                  <a:pt x="1465" y="192"/>
                </a:lnTo>
                <a:lnTo>
                  <a:pt x="1465" y="188"/>
                </a:lnTo>
                <a:lnTo>
                  <a:pt x="1466" y="186"/>
                </a:lnTo>
                <a:lnTo>
                  <a:pt x="1466" y="186"/>
                </a:lnTo>
                <a:lnTo>
                  <a:pt x="1467" y="186"/>
                </a:lnTo>
                <a:lnTo>
                  <a:pt x="1467" y="184"/>
                </a:lnTo>
                <a:lnTo>
                  <a:pt x="1468" y="160"/>
                </a:lnTo>
                <a:lnTo>
                  <a:pt x="1468" y="150"/>
                </a:lnTo>
                <a:lnTo>
                  <a:pt x="1469" y="170"/>
                </a:lnTo>
                <a:lnTo>
                  <a:pt x="1469" y="188"/>
                </a:lnTo>
                <a:lnTo>
                  <a:pt x="1470" y="201"/>
                </a:lnTo>
                <a:lnTo>
                  <a:pt x="1470" y="208"/>
                </a:lnTo>
                <a:lnTo>
                  <a:pt x="1471" y="211"/>
                </a:lnTo>
                <a:lnTo>
                  <a:pt x="1471" y="213"/>
                </a:lnTo>
                <a:lnTo>
                  <a:pt x="1472" y="213"/>
                </a:lnTo>
                <a:lnTo>
                  <a:pt x="1472" y="214"/>
                </a:lnTo>
                <a:lnTo>
                  <a:pt x="1473" y="214"/>
                </a:lnTo>
                <a:lnTo>
                  <a:pt x="1473" y="214"/>
                </a:lnTo>
                <a:lnTo>
                  <a:pt x="1474" y="215"/>
                </a:lnTo>
                <a:lnTo>
                  <a:pt x="1474" y="215"/>
                </a:lnTo>
                <a:lnTo>
                  <a:pt x="1475" y="216"/>
                </a:lnTo>
                <a:lnTo>
                  <a:pt x="1475" y="216"/>
                </a:lnTo>
                <a:lnTo>
                  <a:pt x="1476" y="217"/>
                </a:lnTo>
                <a:lnTo>
                  <a:pt x="1476" y="218"/>
                </a:lnTo>
                <a:lnTo>
                  <a:pt x="1477" y="219"/>
                </a:lnTo>
                <a:lnTo>
                  <a:pt x="1477" y="220"/>
                </a:lnTo>
                <a:lnTo>
                  <a:pt x="1478" y="220"/>
                </a:lnTo>
                <a:lnTo>
                  <a:pt x="1478" y="221"/>
                </a:lnTo>
                <a:lnTo>
                  <a:pt x="1479" y="221"/>
                </a:lnTo>
                <a:lnTo>
                  <a:pt x="1479" y="222"/>
                </a:lnTo>
                <a:lnTo>
                  <a:pt x="1480" y="222"/>
                </a:lnTo>
                <a:lnTo>
                  <a:pt x="1480" y="222"/>
                </a:lnTo>
                <a:lnTo>
                  <a:pt x="1481" y="222"/>
                </a:lnTo>
                <a:lnTo>
                  <a:pt x="1481" y="222"/>
                </a:lnTo>
                <a:lnTo>
                  <a:pt x="1482" y="222"/>
                </a:lnTo>
                <a:lnTo>
                  <a:pt x="1483" y="224"/>
                </a:lnTo>
                <a:lnTo>
                  <a:pt x="1483" y="225"/>
                </a:lnTo>
                <a:lnTo>
                  <a:pt x="1483" y="226"/>
                </a:lnTo>
                <a:lnTo>
                  <a:pt x="1484" y="228"/>
                </a:lnTo>
                <a:lnTo>
                  <a:pt x="1485" y="230"/>
                </a:lnTo>
                <a:lnTo>
                  <a:pt x="1485" y="232"/>
                </a:lnTo>
                <a:lnTo>
                  <a:pt x="1486" y="232"/>
                </a:lnTo>
                <a:lnTo>
                  <a:pt x="1486" y="233"/>
                </a:lnTo>
                <a:lnTo>
                  <a:pt x="1487" y="233"/>
                </a:lnTo>
                <a:lnTo>
                  <a:pt x="1487" y="234"/>
                </a:lnTo>
                <a:lnTo>
                  <a:pt x="1488" y="234"/>
                </a:lnTo>
                <a:lnTo>
                  <a:pt x="1488" y="234"/>
                </a:lnTo>
                <a:lnTo>
                  <a:pt x="1489" y="234"/>
                </a:lnTo>
                <a:lnTo>
                  <a:pt x="1489" y="234"/>
                </a:lnTo>
                <a:lnTo>
                  <a:pt x="1490" y="234"/>
                </a:lnTo>
                <a:lnTo>
                  <a:pt x="1490" y="234"/>
                </a:lnTo>
                <a:lnTo>
                  <a:pt x="1491" y="233"/>
                </a:lnTo>
                <a:lnTo>
                  <a:pt x="1491" y="233"/>
                </a:lnTo>
                <a:lnTo>
                  <a:pt x="1492" y="234"/>
                </a:lnTo>
                <a:lnTo>
                  <a:pt x="1492" y="234"/>
                </a:lnTo>
                <a:lnTo>
                  <a:pt x="1493" y="234"/>
                </a:lnTo>
                <a:lnTo>
                  <a:pt x="1493" y="234"/>
                </a:lnTo>
                <a:lnTo>
                  <a:pt x="1494" y="234"/>
                </a:lnTo>
                <a:lnTo>
                  <a:pt x="1494" y="234"/>
                </a:lnTo>
                <a:lnTo>
                  <a:pt x="1495" y="234"/>
                </a:lnTo>
                <a:lnTo>
                  <a:pt x="1495" y="234"/>
                </a:lnTo>
                <a:lnTo>
                  <a:pt x="1496" y="234"/>
                </a:lnTo>
                <a:lnTo>
                  <a:pt x="1496" y="234"/>
                </a:lnTo>
                <a:lnTo>
                  <a:pt x="1497" y="234"/>
                </a:lnTo>
                <a:lnTo>
                  <a:pt x="1497" y="234"/>
                </a:lnTo>
                <a:lnTo>
                  <a:pt x="1498" y="234"/>
                </a:lnTo>
                <a:lnTo>
                  <a:pt x="1498" y="235"/>
                </a:lnTo>
                <a:lnTo>
                  <a:pt x="1499" y="235"/>
                </a:lnTo>
                <a:lnTo>
                  <a:pt x="1499" y="235"/>
                </a:lnTo>
                <a:lnTo>
                  <a:pt x="1500" y="235"/>
                </a:lnTo>
                <a:lnTo>
                  <a:pt x="1500" y="235"/>
                </a:lnTo>
                <a:lnTo>
                  <a:pt x="1501" y="235"/>
                </a:lnTo>
                <a:lnTo>
                  <a:pt x="1501" y="236"/>
                </a:lnTo>
                <a:lnTo>
                  <a:pt x="1502" y="236"/>
                </a:lnTo>
                <a:lnTo>
                  <a:pt x="1502" y="236"/>
                </a:lnTo>
                <a:lnTo>
                  <a:pt x="1503" y="236"/>
                </a:lnTo>
                <a:lnTo>
                  <a:pt x="1504" y="236"/>
                </a:lnTo>
                <a:lnTo>
                  <a:pt x="1504" y="236"/>
                </a:lnTo>
                <a:lnTo>
                  <a:pt x="1504" y="236"/>
                </a:lnTo>
                <a:lnTo>
                  <a:pt x="1505" y="236"/>
                </a:lnTo>
                <a:lnTo>
                  <a:pt x="1505" y="236"/>
                </a:lnTo>
                <a:lnTo>
                  <a:pt x="1506" y="235"/>
                </a:lnTo>
                <a:lnTo>
                  <a:pt x="1507" y="235"/>
                </a:lnTo>
                <a:lnTo>
                  <a:pt x="1507" y="235"/>
                </a:lnTo>
                <a:lnTo>
                  <a:pt x="1508" y="235"/>
                </a:lnTo>
                <a:lnTo>
                  <a:pt x="1508" y="235"/>
                </a:lnTo>
                <a:lnTo>
                  <a:pt x="1509" y="235"/>
                </a:lnTo>
                <a:lnTo>
                  <a:pt x="1509" y="235"/>
                </a:lnTo>
                <a:lnTo>
                  <a:pt x="1510" y="235"/>
                </a:lnTo>
                <a:lnTo>
                  <a:pt x="1510" y="234"/>
                </a:lnTo>
                <a:lnTo>
                  <a:pt x="1511" y="235"/>
                </a:lnTo>
                <a:lnTo>
                  <a:pt x="1511" y="234"/>
                </a:lnTo>
                <a:lnTo>
                  <a:pt x="1512" y="234"/>
                </a:lnTo>
                <a:lnTo>
                  <a:pt x="1512" y="235"/>
                </a:lnTo>
                <a:lnTo>
                  <a:pt x="1513" y="235"/>
                </a:lnTo>
                <a:lnTo>
                  <a:pt x="1513" y="235"/>
                </a:lnTo>
                <a:lnTo>
                  <a:pt x="1514" y="235"/>
                </a:lnTo>
                <a:lnTo>
                  <a:pt x="1514" y="235"/>
                </a:lnTo>
                <a:lnTo>
                  <a:pt x="1515" y="234"/>
                </a:lnTo>
                <a:lnTo>
                  <a:pt x="1515" y="235"/>
                </a:lnTo>
                <a:lnTo>
                  <a:pt x="1516" y="235"/>
                </a:lnTo>
                <a:lnTo>
                  <a:pt x="1516" y="235"/>
                </a:lnTo>
                <a:lnTo>
                  <a:pt x="1517" y="235"/>
                </a:lnTo>
                <a:lnTo>
                  <a:pt x="1517" y="235"/>
                </a:lnTo>
                <a:lnTo>
                  <a:pt x="1518" y="235"/>
                </a:lnTo>
                <a:lnTo>
                  <a:pt x="1518" y="234"/>
                </a:lnTo>
                <a:lnTo>
                  <a:pt x="1519" y="235"/>
                </a:lnTo>
                <a:lnTo>
                  <a:pt x="1519" y="235"/>
                </a:lnTo>
                <a:lnTo>
                  <a:pt x="1520" y="235"/>
                </a:lnTo>
                <a:lnTo>
                  <a:pt x="1520" y="235"/>
                </a:lnTo>
                <a:lnTo>
                  <a:pt x="1521" y="234"/>
                </a:lnTo>
                <a:lnTo>
                  <a:pt x="1521" y="234"/>
                </a:lnTo>
                <a:lnTo>
                  <a:pt x="1522" y="234"/>
                </a:lnTo>
                <a:lnTo>
                  <a:pt x="1522" y="234"/>
                </a:lnTo>
                <a:lnTo>
                  <a:pt x="1523" y="234"/>
                </a:lnTo>
                <a:lnTo>
                  <a:pt x="1523" y="234"/>
                </a:lnTo>
                <a:lnTo>
                  <a:pt x="1524" y="234"/>
                </a:lnTo>
                <a:lnTo>
                  <a:pt x="1524" y="234"/>
                </a:lnTo>
                <a:lnTo>
                  <a:pt x="1525" y="234"/>
                </a:lnTo>
                <a:lnTo>
                  <a:pt x="1526" y="234"/>
                </a:lnTo>
                <a:lnTo>
                  <a:pt x="1526" y="234"/>
                </a:lnTo>
                <a:lnTo>
                  <a:pt x="1526" y="234"/>
                </a:lnTo>
                <a:lnTo>
                  <a:pt x="1527" y="234"/>
                </a:lnTo>
                <a:lnTo>
                  <a:pt x="1528" y="234"/>
                </a:lnTo>
                <a:lnTo>
                  <a:pt x="1528" y="234"/>
                </a:lnTo>
                <a:lnTo>
                  <a:pt x="1529" y="234"/>
                </a:lnTo>
                <a:lnTo>
                  <a:pt x="1529" y="234"/>
                </a:lnTo>
                <a:lnTo>
                  <a:pt x="1530" y="234"/>
                </a:lnTo>
                <a:lnTo>
                  <a:pt x="1530" y="234"/>
                </a:lnTo>
                <a:lnTo>
                  <a:pt x="1531" y="234"/>
                </a:lnTo>
                <a:lnTo>
                  <a:pt x="1531" y="234"/>
                </a:lnTo>
                <a:lnTo>
                  <a:pt x="1532" y="234"/>
                </a:lnTo>
                <a:lnTo>
                  <a:pt x="1532" y="234"/>
                </a:lnTo>
                <a:lnTo>
                  <a:pt x="1533" y="234"/>
                </a:lnTo>
                <a:lnTo>
                  <a:pt x="1533" y="234"/>
                </a:lnTo>
                <a:lnTo>
                  <a:pt x="1534" y="234"/>
                </a:lnTo>
                <a:lnTo>
                  <a:pt x="1534" y="234"/>
                </a:lnTo>
                <a:lnTo>
                  <a:pt x="1535" y="234"/>
                </a:lnTo>
                <a:lnTo>
                  <a:pt x="1535" y="234"/>
                </a:lnTo>
                <a:lnTo>
                  <a:pt x="1536" y="234"/>
                </a:lnTo>
                <a:lnTo>
                  <a:pt x="1536" y="234"/>
                </a:lnTo>
                <a:lnTo>
                  <a:pt x="1537" y="234"/>
                </a:lnTo>
                <a:lnTo>
                  <a:pt x="1537" y="234"/>
                </a:lnTo>
                <a:lnTo>
                  <a:pt x="1538" y="234"/>
                </a:lnTo>
                <a:lnTo>
                  <a:pt x="1538" y="234"/>
                </a:lnTo>
                <a:lnTo>
                  <a:pt x="1539" y="234"/>
                </a:lnTo>
                <a:lnTo>
                  <a:pt x="1539" y="234"/>
                </a:lnTo>
                <a:lnTo>
                  <a:pt x="1540" y="234"/>
                </a:lnTo>
                <a:lnTo>
                  <a:pt x="1540" y="234"/>
                </a:lnTo>
                <a:lnTo>
                  <a:pt x="1541" y="234"/>
                </a:lnTo>
                <a:lnTo>
                  <a:pt x="1541" y="234"/>
                </a:lnTo>
                <a:lnTo>
                  <a:pt x="1542" y="234"/>
                </a:lnTo>
                <a:lnTo>
                  <a:pt x="1542" y="235"/>
                </a:lnTo>
                <a:lnTo>
                  <a:pt x="1543" y="235"/>
                </a:lnTo>
                <a:lnTo>
                  <a:pt x="1543" y="235"/>
                </a:lnTo>
                <a:lnTo>
                  <a:pt x="1544" y="235"/>
                </a:lnTo>
                <a:lnTo>
                  <a:pt x="1544" y="235"/>
                </a:lnTo>
                <a:lnTo>
                  <a:pt x="1545" y="235"/>
                </a:lnTo>
                <a:lnTo>
                  <a:pt x="1545" y="235"/>
                </a:lnTo>
                <a:lnTo>
                  <a:pt x="1546" y="235"/>
                </a:lnTo>
                <a:lnTo>
                  <a:pt x="1547" y="235"/>
                </a:lnTo>
                <a:lnTo>
                  <a:pt x="1547" y="235"/>
                </a:lnTo>
                <a:lnTo>
                  <a:pt x="1548" y="235"/>
                </a:lnTo>
                <a:lnTo>
                  <a:pt x="1548" y="235"/>
                </a:lnTo>
                <a:lnTo>
                  <a:pt x="1548" y="235"/>
                </a:lnTo>
                <a:lnTo>
                  <a:pt x="1549" y="235"/>
                </a:lnTo>
                <a:lnTo>
                  <a:pt x="1550" y="235"/>
                </a:lnTo>
                <a:lnTo>
                  <a:pt x="1550" y="235"/>
                </a:lnTo>
                <a:lnTo>
                  <a:pt x="1551" y="236"/>
                </a:lnTo>
                <a:lnTo>
                  <a:pt x="1551" y="236"/>
                </a:lnTo>
                <a:lnTo>
                  <a:pt x="1552" y="236"/>
                </a:lnTo>
                <a:lnTo>
                  <a:pt x="1552" y="236"/>
                </a:lnTo>
                <a:lnTo>
                  <a:pt x="1553" y="236"/>
                </a:lnTo>
                <a:lnTo>
                  <a:pt x="1553" y="236"/>
                </a:lnTo>
                <a:lnTo>
                  <a:pt x="1554" y="236"/>
                </a:lnTo>
                <a:lnTo>
                  <a:pt x="1554" y="236"/>
                </a:lnTo>
                <a:lnTo>
                  <a:pt x="1555" y="236"/>
                </a:lnTo>
                <a:lnTo>
                  <a:pt x="1555" y="236"/>
                </a:lnTo>
                <a:lnTo>
                  <a:pt x="1556" y="236"/>
                </a:lnTo>
                <a:lnTo>
                  <a:pt x="1556" y="236"/>
                </a:lnTo>
                <a:lnTo>
                  <a:pt x="1557" y="236"/>
                </a:lnTo>
                <a:lnTo>
                  <a:pt x="1557" y="236"/>
                </a:lnTo>
                <a:lnTo>
                  <a:pt x="1558" y="236"/>
                </a:lnTo>
                <a:lnTo>
                  <a:pt x="1558" y="236"/>
                </a:lnTo>
                <a:lnTo>
                  <a:pt x="1559" y="236"/>
                </a:lnTo>
                <a:lnTo>
                  <a:pt x="1559" y="236"/>
                </a:lnTo>
                <a:lnTo>
                  <a:pt x="1560" y="236"/>
                </a:lnTo>
                <a:lnTo>
                  <a:pt x="1560" y="236"/>
                </a:lnTo>
                <a:lnTo>
                  <a:pt x="1561" y="237"/>
                </a:lnTo>
                <a:lnTo>
                  <a:pt x="1561" y="237"/>
                </a:lnTo>
                <a:lnTo>
                  <a:pt x="1562" y="237"/>
                </a:lnTo>
                <a:lnTo>
                  <a:pt x="1562" y="237"/>
                </a:lnTo>
                <a:lnTo>
                  <a:pt x="1563" y="237"/>
                </a:lnTo>
                <a:lnTo>
                  <a:pt x="1563" y="237"/>
                </a:lnTo>
                <a:lnTo>
                  <a:pt x="1564" y="237"/>
                </a:lnTo>
                <a:lnTo>
                  <a:pt x="1564" y="237"/>
                </a:lnTo>
                <a:lnTo>
                  <a:pt x="1565" y="237"/>
                </a:lnTo>
                <a:lnTo>
                  <a:pt x="1565" y="237"/>
                </a:lnTo>
                <a:lnTo>
                  <a:pt x="1566" y="237"/>
                </a:lnTo>
                <a:lnTo>
                  <a:pt x="1566" y="237"/>
                </a:lnTo>
                <a:lnTo>
                  <a:pt x="1567" y="237"/>
                </a:lnTo>
                <a:lnTo>
                  <a:pt x="1567" y="237"/>
                </a:lnTo>
                <a:lnTo>
                  <a:pt x="1568" y="237"/>
                </a:lnTo>
                <a:lnTo>
                  <a:pt x="1569" y="237"/>
                </a:lnTo>
                <a:lnTo>
                  <a:pt x="1569" y="237"/>
                </a:lnTo>
                <a:lnTo>
                  <a:pt x="1569" y="237"/>
                </a:lnTo>
                <a:lnTo>
                  <a:pt x="1570" y="237"/>
                </a:lnTo>
                <a:lnTo>
                  <a:pt x="1571" y="237"/>
                </a:lnTo>
                <a:lnTo>
                  <a:pt x="1571" y="236"/>
                </a:lnTo>
                <a:lnTo>
                  <a:pt x="1572" y="235"/>
                </a:lnTo>
                <a:lnTo>
                  <a:pt x="1572" y="232"/>
                </a:lnTo>
                <a:lnTo>
                  <a:pt x="1573" y="227"/>
                </a:lnTo>
                <a:lnTo>
                  <a:pt x="1573" y="219"/>
                </a:lnTo>
                <a:lnTo>
                  <a:pt x="1574" y="210"/>
                </a:lnTo>
                <a:lnTo>
                  <a:pt x="1574" y="204"/>
                </a:lnTo>
                <a:lnTo>
                  <a:pt x="1575" y="204"/>
                </a:lnTo>
                <a:lnTo>
                  <a:pt x="1575" y="202"/>
                </a:lnTo>
                <a:lnTo>
                  <a:pt x="1576" y="201"/>
                </a:lnTo>
                <a:lnTo>
                  <a:pt x="1576" y="201"/>
                </a:lnTo>
                <a:lnTo>
                  <a:pt x="1577" y="201"/>
                </a:lnTo>
                <a:lnTo>
                  <a:pt x="1577" y="201"/>
                </a:lnTo>
                <a:lnTo>
                  <a:pt x="1578" y="201"/>
                </a:lnTo>
                <a:lnTo>
                  <a:pt x="1578" y="200"/>
                </a:lnTo>
                <a:lnTo>
                  <a:pt x="1579" y="200"/>
                </a:lnTo>
                <a:lnTo>
                  <a:pt x="1579" y="199"/>
                </a:lnTo>
                <a:lnTo>
                  <a:pt x="1580" y="197"/>
                </a:lnTo>
                <a:lnTo>
                  <a:pt x="1580" y="196"/>
                </a:lnTo>
                <a:lnTo>
                  <a:pt x="1581" y="195"/>
                </a:lnTo>
                <a:lnTo>
                  <a:pt x="1581" y="194"/>
                </a:lnTo>
                <a:lnTo>
                  <a:pt x="1582" y="193"/>
                </a:lnTo>
                <a:lnTo>
                  <a:pt x="1582" y="191"/>
                </a:lnTo>
                <a:lnTo>
                  <a:pt x="1583" y="191"/>
                </a:lnTo>
                <a:lnTo>
                  <a:pt x="1583" y="191"/>
                </a:lnTo>
                <a:lnTo>
                  <a:pt x="1584" y="191"/>
                </a:lnTo>
                <a:lnTo>
                  <a:pt x="1584" y="192"/>
                </a:lnTo>
                <a:lnTo>
                  <a:pt x="1585" y="193"/>
                </a:lnTo>
                <a:lnTo>
                  <a:pt x="1585" y="193"/>
                </a:lnTo>
                <a:lnTo>
                  <a:pt x="1586" y="193"/>
                </a:lnTo>
                <a:lnTo>
                  <a:pt x="1586" y="193"/>
                </a:lnTo>
                <a:lnTo>
                  <a:pt x="1587" y="193"/>
                </a:lnTo>
                <a:lnTo>
                  <a:pt x="1587" y="192"/>
                </a:lnTo>
                <a:lnTo>
                  <a:pt x="1588" y="193"/>
                </a:lnTo>
                <a:lnTo>
                  <a:pt x="1588" y="193"/>
                </a:lnTo>
                <a:lnTo>
                  <a:pt x="1589" y="193"/>
                </a:lnTo>
                <a:lnTo>
                  <a:pt x="1590" y="189"/>
                </a:lnTo>
                <a:lnTo>
                  <a:pt x="1590" y="155"/>
                </a:lnTo>
                <a:lnTo>
                  <a:pt x="1591" y="150"/>
                </a:lnTo>
                <a:lnTo>
                  <a:pt x="1591" y="170"/>
                </a:lnTo>
                <a:lnTo>
                  <a:pt x="1591" y="188"/>
                </a:lnTo>
                <a:lnTo>
                  <a:pt x="1592" y="201"/>
                </a:lnTo>
                <a:lnTo>
                  <a:pt x="1593" y="208"/>
                </a:lnTo>
                <a:lnTo>
                  <a:pt x="1593" y="211"/>
                </a:lnTo>
                <a:lnTo>
                  <a:pt x="1594" y="213"/>
                </a:lnTo>
                <a:lnTo>
                  <a:pt x="1594" y="213"/>
                </a:lnTo>
                <a:lnTo>
                  <a:pt x="1595" y="214"/>
                </a:lnTo>
                <a:lnTo>
                  <a:pt x="1595" y="214"/>
                </a:lnTo>
                <a:lnTo>
                  <a:pt x="1596" y="214"/>
                </a:lnTo>
                <a:lnTo>
                  <a:pt x="1596" y="215"/>
                </a:lnTo>
                <a:lnTo>
                  <a:pt x="1597" y="215"/>
                </a:lnTo>
                <a:lnTo>
                  <a:pt x="1597" y="216"/>
                </a:lnTo>
                <a:lnTo>
                  <a:pt x="1598" y="216"/>
                </a:lnTo>
                <a:lnTo>
                  <a:pt x="1598" y="217"/>
                </a:lnTo>
                <a:lnTo>
                  <a:pt x="1599" y="218"/>
                </a:lnTo>
                <a:lnTo>
                  <a:pt x="1599" y="219"/>
                </a:lnTo>
                <a:lnTo>
                  <a:pt x="1600" y="220"/>
                </a:lnTo>
                <a:lnTo>
                  <a:pt x="1600" y="220"/>
                </a:lnTo>
                <a:lnTo>
                  <a:pt x="1601" y="221"/>
                </a:lnTo>
                <a:lnTo>
                  <a:pt x="1601" y="221"/>
                </a:lnTo>
                <a:lnTo>
                  <a:pt x="1602" y="222"/>
                </a:lnTo>
                <a:lnTo>
                  <a:pt x="1602" y="222"/>
                </a:lnTo>
                <a:lnTo>
                  <a:pt x="1603" y="222"/>
                </a:lnTo>
                <a:lnTo>
                  <a:pt x="1603" y="222"/>
                </a:lnTo>
                <a:lnTo>
                  <a:pt x="1604" y="222"/>
                </a:lnTo>
                <a:lnTo>
                  <a:pt x="1604" y="222"/>
                </a:lnTo>
                <a:lnTo>
                  <a:pt x="1605" y="224"/>
                </a:lnTo>
                <a:lnTo>
                  <a:pt x="1605" y="225"/>
                </a:lnTo>
                <a:lnTo>
                  <a:pt x="1606" y="226"/>
                </a:lnTo>
                <a:lnTo>
                  <a:pt x="1606" y="227"/>
                </a:lnTo>
                <a:lnTo>
                  <a:pt x="1607" y="229"/>
                </a:lnTo>
                <a:lnTo>
                  <a:pt x="1607" y="230"/>
                </a:lnTo>
                <a:lnTo>
                  <a:pt x="1608" y="231"/>
                </a:lnTo>
                <a:lnTo>
                  <a:pt x="1608" y="232"/>
                </a:lnTo>
                <a:lnTo>
                  <a:pt x="1609" y="233"/>
                </a:lnTo>
                <a:lnTo>
                  <a:pt x="1609" y="233"/>
                </a:lnTo>
                <a:lnTo>
                  <a:pt x="1610" y="233"/>
                </a:lnTo>
                <a:lnTo>
                  <a:pt x="1610" y="233"/>
                </a:lnTo>
                <a:lnTo>
                  <a:pt x="1611" y="233"/>
                </a:lnTo>
                <a:lnTo>
                  <a:pt x="1612" y="233"/>
                </a:lnTo>
                <a:lnTo>
                  <a:pt x="1612" y="233"/>
                </a:lnTo>
                <a:lnTo>
                  <a:pt x="1612" y="233"/>
                </a:lnTo>
                <a:lnTo>
                  <a:pt x="1613" y="233"/>
                </a:lnTo>
                <a:lnTo>
                  <a:pt x="1614" y="233"/>
                </a:lnTo>
                <a:lnTo>
                  <a:pt x="1614" y="233"/>
                </a:lnTo>
                <a:lnTo>
                  <a:pt x="1615" y="233"/>
                </a:lnTo>
                <a:lnTo>
                  <a:pt x="1615" y="233"/>
                </a:lnTo>
                <a:lnTo>
                  <a:pt x="1616" y="233"/>
                </a:lnTo>
                <a:lnTo>
                  <a:pt x="1616" y="233"/>
                </a:lnTo>
                <a:lnTo>
                  <a:pt x="1617" y="233"/>
                </a:lnTo>
                <a:lnTo>
                  <a:pt x="1617" y="233"/>
                </a:lnTo>
                <a:lnTo>
                  <a:pt x="1618" y="233"/>
                </a:lnTo>
                <a:lnTo>
                  <a:pt x="1618" y="233"/>
                </a:lnTo>
                <a:lnTo>
                  <a:pt x="1619" y="233"/>
                </a:lnTo>
                <a:lnTo>
                  <a:pt x="1619" y="233"/>
                </a:lnTo>
                <a:lnTo>
                  <a:pt x="1620" y="233"/>
                </a:lnTo>
                <a:lnTo>
                  <a:pt x="1620" y="233"/>
                </a:lnTo>
                <a:lnTo>
                  <a:pt x="1621" y="233"/>
                </a:lnTo>
                <a:lnTo>
                  <a:pt x="1621" y="233"/>
                </a:lnTo>
                <a:lnTo>
                  <a:pt x="1622" y="233"/>
                </a:lnTo>
                <a:lnTo>
                  <a:pt x="1622" y="234"/>
                </a:lnTo>
                <a:lnTo>
                  <a:pt x="1623" y="234"/>
                </a:lnTo>
                <a:lnTo>
                  <a:pt x="1623" y="234"/>
                </a:lnTo>
                <a:lnTo>
                  <a:pt x="1624" y="234"/>
                </a:lnTo>
                <a:lnTo>
                  <a:pt x="1624" y="234"/>
                </a:lnTo>
                <a:lnTo>
                  <a:pt x="1625" y="234"/>
                </a:lnTo>
                <a:lnTo>
                  <a:pt x="1625" y="234"/>
                </a:lnTo>
                <a:lnTo>
                  <a:pt x="1626" y="234"/>
                </a:lnTo>
                <a:lnTo>
                  <a:pt x="1626" y="234"/>
                </a:lnTo>
                <a:lnTo>
                  <a:pt x="1627" y="234"/>
                </a:lnTo>
                <a:lnTo>
                  <a:pt x="1627" y="234"/>
                </a:lnTo>
                <a:lnTo>
                  <a:pt x="1628" y="234"/>
                </a:lnTo>
                <a:lnTo>
                  <a:pt x="1628" y="234"/>
                </a:lnTo>
                <a:lnTo>
                  <a:pt x="1629" y="234"/>
                </a:lnTo>
                <a:lnTo>
                  <a:pt x="1629" y="234"/>
                </a:lnTo>
                <a:lnTo>
                  <a:pt x="1630" y="234"/>
                </a:lnTo>
                <a:lnTo>
                  <a:pt x="1630" y="234"/>
                </a:lnTo>
                <a:lnTo>
                  <a:pt x="1631" y="234"/>
                </a:lnTo>
                <a:lnTo>
                  <a:pt x="1631" y="234"/>
                </a:lnTo>
                <a:lnTo>
                  <a:pt x="1632" y="235"/>
                </a:lnTo>
                <a:lnTo>
                  <a:pt x="1633" y="235"/>
                </a:lnTo>
                <a:lnTo>
                  <a:pt x="1633" y="235"/>
                </a:lnTo>
                <a:lnTo>
                  <a:pt x="1634" y="235"/>
                </a:lnTo>
                <a:lnTo>
                  <a:pt x="1634" y="236"/>
                </a:lnTo>
                <a:lnTo>
                  <a:pt x="1634" y="235"/>
                </a:lnTo>
                <a:lnTo>
                  <a:pt x="1635" y="235"/>
                </a:lnTo>
                <a:lnTo>
                  <a:pt x="1636" y="235"/>
                </a:lnTo>
                <a:lnTo>
                  <a:pt x="1636" y="235"/>
                </a:lnTo>
                <a:lnTo>
                  <a:pt x="1637" y="235"/>
                </a:lnTo>
                <a:lnTo>
                  <a:pt x="1637" y="235"/>
                </a:lnTo>
                <a:lnTo>
                  <a:pt x="1638" y="235"/>
                </a:lnTo>
                <a:lnTo>
                  <a:pt x="1638" y="235"/>
                </a:lnTo>
                <a:lnTo>
                  <a:pt x="1639" y="235"/>
                </a:lnTo>
                <a:lnTo>
                  <a:pt x="1639" y="235"/>
                </a:lnTo>
                <a:lnTo>
                  <a:pt x="1640" y="235"/>
                </a:lnTo>
                <a:lnTo>
                  <a:pt x="1640" y="235"/>
                </a:lnTo>
                <a:lnTo>
                  <a:pt x="1641" y="235"/>
                </a:lnTo>
                <a:lnTo>
                  <a:pt x="1641" y="235"/>
                </a:lnTo>
                <a:lnTo>
                  <a:pt x="1642" y="235"/>
                </a:lnTo>
                <a:lnTo>
                  <a:pt x="1642" y="235"/>
                </a:lnTo>
                <a:lnTo>
                  <a:pt x="1643" y="235"/>
                </a:lnTo>
                <a:lnTo>
                  <a:pt x="1643" y="235"/>
                </a:lnTo>
                <a:lnTo>
                  <a:pt x="1644" y="235"/>
                </a:lnTo>
                <a:lnTo>
                  <a:pt x="1644" y="235"/>
                </a:lnTo>
                <a:lnTo>
                  <a:pt x="1645" y="235"/>
                </a:lnTo>
                <a:lnTo>
                  <a:pt x="1645" y="235"/>
                </a:lnTo>
                <a:lnTo>
                  <a:pt x="1646" y="235"/>
                </a:lnTo>
                <a:lnTo>
                  <a:pt x="1646" y="235"/>
                </a:lnTo>
                <a:lnTo>
                  <a:pt x="1647" y="235"/>
                </a:lnTo>
                <a:lnTo>
                  <a:pt x="1647" y="235"/>
                </a:lnTo>
                <a:lnTo>
                  <a:pt x="1648" y="235"/>
                </a:lnTo>
                <a:lnTo>
                  <a:pt x="1648" y="235"/>
                </a:lnTo>
                <a:lnTo>
                  <a:pt x="1649" y="235"/>
                </a:lnTo>
                <a:lnTo>
                  <a:pt x="1649" y="235"/>
                </a:lnTo>
                <a:lnTo>
                  <a:pt x="1650" y="235"/>
                </a:lnTo>
                <a:lnTo>
                  <a:pt x="1650" y="235"/>
                </a:lnTo>
                <a:lnTo>
                  <a:pt x="1651" y="235"/>
                </a:lnTo>
                <a:lnTo>
                  <a:pt x="1651" y="235"/>
                </a:lnTo>
                <a:lnTo>
                  <a:pt x="1652" y="235"/>
                </a:lnTo>
                <a:lnTo>
                  <a:pt x="1652" y="235"/>
                </a:lnTo>
                <a:lnTo>
                  <a:pt x="1653" y="235"/>
                </a:lnTo>
                <a:lnTo>
                  <a:pt x="1653" y="235"/>
                </a:lnTo>
                <a:lnTo>
                  <a:pt x="1654" y="235"/>
                </a:lnTo>
                <a:lnTo>
                  <a:pt x="1655" y="235"/>
                </a:lnTo>
                <a:lnTo>
                  <a:pt x="1655" y="235"/>
                </a:lnTo>
                <a:lnTo>
                  <a:pt x="1655" y="235"/>
                </a:lnTo>
                <a:lnTo>
                  <a:pt x="1656" y="235"/>
                </a:lnTo>
                <a:lnTo>
                  <a:pt x="1657" y="236"/>
                </a:lnTo>
                <a:lnTo>
                  <a:pt x="1657" y="235"/>
                </a:lnTo>
                <a:lnTo>
                  <a:pt x="1658" y="235"/>
                </a:lnTo>
                <a:lnTo>
                  <a:pt x="1658" y="236"/>
                </a:lnTo>
                <a:lnTo>
                  <a:pt x="1659" y="235"/>
                </a:lnTo>
                <a:lnTo>
                  <a:pt x="1659" y="235"/>
                </a:lnTo>
                <a:lnTo>
                  <a:pt x="1660" y="235"/>
                </a:lnTo>
                <a:lnTo>
                  <a:pt x="1660" y="235"/>
                </a:lnTo>
                <a:lnTo>
                  <a:pt x="1661" y="235"/>
                </a:lnTo>
                <a:lnTo>
                  <a:pt x="1661" y="235"/>
                </a:lnTo>
                <a:lnTo>
                  <a:pt x="1662" y="235"/>
                </a:lnTo>
                <a:lnTo>
                  <a:pt x="1662" y="235"/>
                </a:lnTo>
                <a:lnTo>
                  <a:pt x="1663" y="235"/>
                </a:lnTo>
                <a:lnTo>
                  <a:pt x="1663" y="235"/>
                </a:lnTo>
                <a:lnTo>
                  <a:pt x="1664" y="235"/>
                </a:lnTo>
                <a:lnTo>
                  <a:pt x="1664" y="235"/>
                </a:lnTo>
                <a:lnTo>
                  <a:pt x="1665" y="235"/>
                </a:lnTo>
                <a:lnTo>
                  <a:pt x="1665" y="235"/>
                </a:lnTo>
                <a:lnTo>
                  <a:pt x="1666" y="235"/>
                </a:lnTo>
                <a:lnTo>
                  <a:pt x="1666" y="235"/>
                </a:lnTo>
                <a:lnTo>
                  <a:pt x="1667" y="235"/>
                </a:lnTo>
                <a:lnTo>
                  <a:pt x="1667" y="236"/>
                </a:lnTo>
                <a:lnTo>
                  <a:pt x="1668" y="235"/>
                </a:lnTo>
                <a:lnTo>
                  <a:pt x="1668" y="235"/>
                </a:lnTo>
                <a:lnTo>
                  <a:pt x="1669" y="236"/>
                </a:lnTo>
                <a:lnTo>
                  <a:pt x="1669" y="236"/>
                </a:lnTo>
                <a:lnTo>
                  <a:pt x="1670" y="236"/>
                </a:lnTo>
                <a:lnTo>
                  <a:pt x="1670" y="236"/>
                </a:lnTo>
                <a:lnTo>
                  <a:pt x="1671" y="236"/>
                </a:lnTo>
                <a:lnTo>
                  <a:pt x="1671" y="236"/>
                </a:lnTo>
                <a:lnTo>
                  <a:pt x="1672" y="236"/>
                </a:lnTo>
                <a:lnTo>
                  <a:pt x="1672" y="236"/>
                </a:lnTo>
                <a:lnTo>
                  <a:pt x="1673" y="236"/>
                </a:lnTo>
                <a:lnTo>
                  <a:pt x="1673" y="236"/>
                </a:lnTo>
                <a:lnTo>
                  <a:pt x="1674" y="236"/>
                </a:lnTo>
                <a:lnTo>
                  <a:pt x="1674" y="236"/>
                </a:lnTo>
                <a:lnTo>
                  <a:pt x="1675" y="236"/>
                </a:lnTo>
                <a:lnTo>
                  <a:pt x="1676" y="236"/>
                </a:lnTo>
                <a:lnTo>
                  <a:pt x="1676" y="236"/>
                </a:lnTo>
                <a:lnTo>
                  <a:pt x="1677" y="236"/>
                </a:lnTo>
                <a:lnTo>
                  <a:pt x="1677" y="236"/>
                </a:lnTo>
                <a:lnTo>
                  <a:pt x="1677" y="236"/>
                </a:lnTo>
                <a:lnTo>
                  <a:pt x="1678" y="236"/>
                </a:lnTo>
                <a:lnTo>
                  <a:pt x="1679" y="236"/>
                </a:lnTo>
                <a:lnTo>
                  <a:pt x="1679" y="236"/>
                </a:lnTo>
                <a:lnTo>
                  <a:pt x="1680" y="236"/>
                </a:lnTo>
                <a:lnTo>
                  <a:pt x="1680" y="236"/>
                </a:lnTo>
                <a:lnTo>
                  <a:pt x="1681" y="236"/>
                </a:lnTo>
                <a:lnTo>
                  <a:pt x="1681" y="236"/>
                </a:lnTo>
                <a:lnTo>
                  <a:pt x="1682" y="236"/>
                </a:lnTo>
                <a:lnTo>
                  <a:pt x="1682" y="236"/>
                </a:lnTo>
                <a:lnTo>
                  <a:pt x="1683" y="236"/>
                </a:lnTo>
                <a:lnTo>
                  <a:pt x="1683" y="237"/>
                </a:lnTo>
                <a:lnTo>
                  <a:pt x="1684" y="237"/>
                </a:lnTo>
                <a:lnTo>
                  <a:pt x="1684" y="237"/>
                </a:lnTo>
                <a:lnTo>
                  <a:pt x="1685" y="237"/>
                </a:lnTo>
                <a:lnTo>
                  <a:pt x="1685" y="237"/>
                </a:lnTo>
                <a:lnTo>
                  <a:pt x="1686" y="237"/>
                </a:lnTo>
                <a:lnTo>
                  <a:pt x="1686" y="237"/>
                </a:lnTo>
                <a:lnTo>
                  <a:pt x="1687" y="237"/>
                </a:lnTo>
                <a:lnTo>
                  <a:pt x="1687" y="237"/>
                </a:lnTo>
                <a:lnTo>
                  <a:pt x="1688" y="237"/>
                </a:lnTo>
                <a:lnTo>
                  <a:pt x="1688" y="237"/>
                </a:lnTo>
                <a:lnTo>
                  <a:pt x="1689" y="237"/>
                </a:lnTo>
                <a:lnTo>
                  <a:pt x="1689" y="237"/>
                </a:lnTo>
                <a:lnTo>
                  <a:pt x="1690" y="237"/>
                </a:lnTo>
                <a:lnTo>
                  <a:pt x="1690" y="237"/>
                </a:lnTo>
                <a:lnTo>
                  <a:pt x="1691" y="237"/>
                </a:lnTo>
                <a:lnTo>
                  <a:pt x="1691" y="237"/>
                </a:lnTo>
                <a:lnTo>
                  <a:pt x="1692" y="237"/>
                </a:lnTo>
                <a:lnTo>
                  <a:pt x="1692" y="237"/>
                </a:lnTo>
                <a:lnTo>
                  <a:pt x="1693" y="237"/>
                </a:lnTo>
                <a:lnTo>
                  <a:pt x="1693" y="236"/>
                </a:lnTo>
                <a:lnTo>
                  <a:pt x="1694" y="235"/>
                </a:lnTo>
                <a:lnTo>
                  <a:pt x="1694" y="232"/>
                </a:lnTo>
                <a:lnTo>
                  <a:pt x="1695" y="227"/>
                </a:lnTo>
                <a:lnTo>
                  <a:pt x="1695" y="219"/>
                </a:lnTo>
                <a:lnTo>
                  <a:pt x="1696" y="210"/>
                </a:lnTo>
                <a:lnTo>
                  <a:pt x="1696" y="208"/>
                </a:lnTo>
                <a:lnTo>
                  <a:pt x="1697" y="209"/>
                </a:lnTo>
                <a:lnTo>
                  <a:pt x="1698" y="211"/>
                </a:lnTo>
                <a:lnTo>
                  <a:pt x="1698" y="211"/>
                </a:lnTo>
                <a:lnTo>
                  <a:pt x="1698" y="211"/>
                </a:lnTo>
                <a:lnTo>
                  <a:pt x="1699" y="211"/>
                </a:lnTo>
                <a:lnTo>
                  <a:pt x="1700" y="211"/>
                </a:lnTo>
                <a:lnTo>
                  <a:pt x="1700" y="210"/>
                </a:lnTo>
                <a:lnTo>
                  <a:pt x="1701" y="210"/>
                </a:lnTo>
                <a:lnTo>
                  <a:pt x="1701" y="210"/>
                </a:lnTo>
                <a:lnTo>
                  <a:pt x="1702" y="210"/>
                </a:lnTo>
                <a:lnTo>
                  <a:pt x="1702" y="210"/>
                </a:lnTo>
                <a:lnTo>
                  <a:pt x="1703" y="211"/>
                </a:lnTo>
                <a:lnTo>
                  <a:pt x="1703" y="212"/>
                </a:lnTo>
                <a:lnTo>
                  <a:pt x="1704" y="211"/>
                </a:lnTo>
                <a:lnTo>
                  <a:pt x="1704" y="211"/>
                </a:lnTo>
                <a:lnTo>
                  <a:pt x="1705" y="211"/>
                </a:lnTo>
                <a:lnTo>
                  <a:pt x="1705" y="211"/>
                </a:lnTo>
                <a:lnTo>
                  <a:pt x="1706" y="211"/>
                </a:lnTo>
                <a:lnTo>
                  <a:pt x="1706" y="211"/>
                </a:lnTo>
                <a:lnTo>
                  <a:pt x="1707" y="211"/>
                </a:lnTo>
                <a:lnTo>
                  <a:pt x="1707" y="212"/>
                </a:lnTo>
                <a:lnTo>
                  <a:pt x="1708" y="213"/>
                </a:lnTo>
                <a:lnTo>
                  <a:pt x="1708" y="213"/>
                </a:lnTo>
                <a:lnTo>
                  <a:pt x="1709" y="213"/>
                </a:lnTo>
                <a:lnTo>
                  <a:pt x="1709" y="214"/>
                </a:lnTo>
                <a:lnTo>
                  <a:pt x="1710" y="214"/>
                </a:lnTo>
                <a:lnTo>
                  <a:pt x="1710" y="214"/>
                </a:lnTo>
                <a:lnTo>
                  <a:pt x="1711" y="214"/>
                </a:lnTo>
                <a:lnTo>
                  <a:pt x="1711" y="214"/>
                </a:lnTo>
                <a:lnTo>
                  <a:pt x="1712" y="214"/>
                </a:lnTo>
                <a:lnTo>
                  <a:pt x="1712" y="214"/>
                </a:lnTo>
                <a:lnTo>
                  <a:pt x="1713" y="214"/>
                </a:lnTo>
                <a:lnTo>
                  <a:pt x="1713" y="214"/>
                </a:lnTo>
                <a:lnTo>
                  <a:pt x="1714" y="214"/>
                </a:lnTo>
                <a:lnTo>
                  <a:pt x="1714" y="214"/>
                </a:lnTo>
                <a:lnTo>
                  <a:pt x="1715" y="214"/>
                </a:lnTo>
                <a:lnTo>
                  <a:pt x="1715" y="214"/>
                </a:lnTo>
                <a:lnTo>
                  <a:pt x="1716" y="214"/>
                </a:lnTo>
                <a:lnTo>
                  <a:pt x="1716" y="214"/>
                </a:lnTo>
                <a:lnTo>
                  <a:pt x="1717" y="215"/>
                </a:lnTo>
                <a:lnTo>
                  <a:pt x="1717" y="215"/>
                </a:lnTo>
                <a:lnTo>
                  <a:pt x="1718" y="215"/>
                </a:lnTo>
                <a:lnTo>
                  <a:pt x="1719" y="215"/>
                </a:lnTo>
                <a:lnTo>
                  <a:pt x="1719" y="206"/>
                </a:lnTo>
                <a:lnTo>
                  <a:pt x="1720" y="206"/>
                </a:lnTo>
                <a:lnTo>
                  <a:pt x="1720" y="208"/>
                </a:lnTo>
                <a:lnTo>
                  <a:pt x="1720" y="216"/>
                </a:lnTo>
                <a:lnTo>
                  <a:pt x="1721" y="225"/>
                </a:lnTo>
                <a:lnTo>
                  <a:pt x="1722" y="230"/>
                </a:lnTo>
                <a:lnTo>
                  <a:pt x="1722" y="232"/>
                </a:lnTo>
                <a:lnTo>
                  <a:pt x="1723" y="232"/>
                </a:lnTo>
                <a:lnTo>
                  <a:pt x="1723" y="232"/>
                </a:lnTo>
                <a:lnTo>
                  <a:pt x="1724" y="231"/>
                </a:lnTo>
                <a:lnTo>
                  <a:pt x="1724" y="230"/>
                </a:lnTo>
                <a:lnTo>
                  <a:pt x="1725" y="230"/>
                </a:lnTo>
                <a:lnTo>
                  <a:pt x="1725" y="230"/>
                </a:lnTo>
                <a:lnTo>
                  <a:pt x="1726" y="230"/>
                </a:lnTo>
                <a:lnTo>
                  <a:pt x="1726" y="230"/>
                </a:lnTo>
                <a:lnTo>
                  <a:pt x="1727" y="230"/>
                </a:lnTo>
                <a:lnTo>
                  <a:pt x="1727" y="231"/>
                </a:lnTo>
                <a:lnTo>
                  <a:pt x="1728" y="231"/>
                </a:lnTo>
                <a:lnTo>
                  <a:pt x="1728" y="232"/>
                </a:lnTo>
                <a:lnTo>
                  <a:pt x="1729" y="232"/>
                </a:lnTo>
                <a:lnTo>
                  <a:pt x="1729" y="232"/>
                </a:lnTo>
                <a:lnTo>
                  <a:pt x="1730" y="231"/>
                </a:lnTo>
                <a:lnTo>
                  <a:pt x="1730" y="232"/>
                </a:lnTo>
                <a:lnTo>
                  <a:pt x="1731" y="232"/>
                </a:lnTo>
                <a:lnTo>
                  <a:pt x="1731" y="233"/>
                </a:lnTo>
                <a:lnTo>
                  <a:pt x="1732" y="233"/>
                </a:lnTo>
                <a:lnTo>
                  <a:pt x="1732" y="233"/>
                </a:lnTo>
                <a:lnTo>
                  <a:pt x="1733" y="233"/>
                </a:lnTo>
                <a:lnTo>
                  <a:pt x="1733" y="233"/>
                </a:lnTo>
                <a:lnTo>
                  <a:pt x="1734" y="233"/>
                </a:lnTo>
                <a:lnTo>
                  <a:pt x="1734" y="233"/>
                </a:lnTo>
                <a:lnTo>
                  <a:pt x="1735" y="233"/>
                </a:lnTo>
                <a:lnTo>
                  <a:pt x="1735" y="233"/>
                </a:lnTo>
                <a:lnTo>
                  <a:pt x="1736" y="233"/>
                </a:lnTo>
                <a:lnTo>
                  <a:pt x="1736" y="233"/>
                </a:lnTo>
                <a:lnTo>
                  <a:pt x="1737" y="233"/>
                </a:lnTo>
                <a:lnTo>
                  <a:pt x="1737" y="233"/>
                </a:lnTo>
                <a:lnTo>
                  <a:pt x="1738" y="233"/>
                </a:lnTo>
                <a:lnTo>
                  <a:pt x="1738" y="232"/>
                </a:lnTo>
                <a:lnTo>
                  <a:pt x="1739" y="233"/>
                </a:lnTo>
                <a:lnTo>
                  <a:pt x="1739" y="233"/>
                </a:lnTo>
                <a:lnTo>
                  <a:pt x="1740" y="233"/>
                </a:lnTo>
                <a:lnTo>
                  <a:pt x="1741" y="233"/>
                </a:lnTo>
                <a:lnTo>
                  <a:pt x="1741" y="233"/>
                </a:lnTo>
                <a:lnTo>
                  <a:pt x="1741" y="233"/>
                </a:lnTo>
                <a:lnTo>
                  <a:pt x="1742" y="233"/>
                </a:lnTo>
                <a:lnTo>
                  <a:pt x="1743" y="233"/>
                </a:lnTo>
                <a:lnTo>
                  <a:pt x="1743" y="233"/>
                </a:lnTo>
                <a:lnTo>
                  <a:pt x="1744" y="233"/>
                </a:lnTo>
                <a:lnTo>
                  <a:pt x="1744" y="233"/>
                </a:lnTo>
                <a:lnTo>
                  <a:pt x="1745" y="233"/>
                </a:lnTo>
                <a:lnTo>
                  <a:pt x="1745" y="233"/>
                </a:lnTo>
                <a:lnTo>
                  <a:pt x="1746" y="233"/>
                </a:lnTo>
                <a:lnTo>
                  <a:pt x="1746" y="233"/>
                </a:lnTo>
                <a:lnTo>
                  <a:pt x="1747" y="233"/>
                </a:lnTo>
                <a:lnTo>
                  <a:pt x="1747" y="233"/>
                </a:lnTo>
                <a:lnTo>
                  <a:pt x="1748" y="233"/>
                </a:lnTo>
                <a:lnTo>
                  <a:pt x="1748" y="233"/>
                </a:lnTo>
                <a:lnTo>
                  <a:pt x="1749" y="233"/>
                </a:lnTo>
                <a:lnTo>
                  <a:pt x="1749" y="233"/>
                </a:lnTo>
                <a:lnTo>
                  <a:pt x="1750" y="233"/>
                </a:lnTo>
                <a:lnTo>
                  <a:pt x="1750" y="233"/>
                </a:lnTo>
                <a:lnTo>
                  <a:pt x="1751" y="233"/>
                </a:lnTo>
                <a:lnTo>
                  <a:pt x="1751" y="233"/>
                </a:lnTo>
                <a:lnTo>
                  <a:pt x="1752" y="234"/>
                </a:lnTo>
                <a:lnTo>
                  <a:pt x="1752" y="234"/>
                </a:lnTo>
                <a:lnTo>
                  <a:pt x="1753" y="234"/>
                </a:lnTo>
                <a:lnTo>
                  <a:pt x="1753" y="234"/>
                </a:lnTo>
                <a:lnTo>
                  <a:pt x="1754" y="234"/>
                </a:lnTo>
                <a:lnTo>
                  <a:pt x="1754" y="234"/>
                </a:lnTo>
                <a:lnTo>
                  <a:pt x="1755" y="234"/>
                </a:lnTo>
                <a:lnTo>
                  <a:pt x="1755" y="234"/>
                </a:lnTo>
                <a:lnTo>
                  <a:pt x="1756" y="234"/>
                </a:lnTo>
                <a:lnTo>
                  <a:pt x="1756" y="234"/>
                </a:lnTo>
                <a:lnTo>
                  <a:pt x="1757" y="234"/>
                </a:lnTo>
                <a:lnTo>
                  <a:pt x="1757" y="234"/>
                </a:lnTo>
                <a:lnTo>
                  <a:pt x="1758" y="234"/>
                </a:lnTo>
                <a:lnTo>
                  <a:pt x="1758" y="234"/>
                </a:lnTo>
                <a:lnTo>
                  <a:pt x="1759" y="234"/>
                </a:lnTo>
                <a:lnTo>
                  <a:pt x="1759" y="234"/>
                </a:lnTo>
                <a:lnTo>
                  <a:pt x="1760" y="234"/>
                </a:lnTo>
                <a:lnTo>
                  <a:pt x="1760" y="234"/>
                </a:lnTo>
                <a:lnTo>
                  <a:pt x="1761" y="234"/>
                </a:lnTo>
                <a:lnTo>
                  <a:pt x="1762" y="234"/>
                </a:lnTo>
                <a:lnTo>
                  <a:pt x="1762" y="234"/>
                </a:lnTo>
                <a:lnTo>
                  <a:pt x="1763" y="234"/>
                </a:lnTo>
                <a:lnTo>
                  <a:pt x="1763" y="234"/>
                </a:lnTo>
                <a:lnTo>
                  <a:pt x="1763" y="234"/>
                </a:lnTo>
                <a:lnTo>
                  <a:pt x="1764" y="234"/>
                </a:lnTo>
                <a:lnTo>
                  <a:pt x="1765" y="234"/>
                </a:lnTo>
                <a:lnTo>
                  <a:pt x="1765" y="235"/>
                </a:lnTo>
                <a:lnTo>
                  <a:pt x="1766" y="235"/>
                </a:lnTo>
                <a:lnTo>
                  <a:pt x="1766" y="235"/>
                </a:lnTo>
                <a:lnTo>
                  <a:pt x="1767" y="235"/>
                </a:lnTo>
                <a:lnTo>
                  <a:pt x="1767" y="234"/>
                </a:lnTo>
                <a:lnTo>
                  <a:pt x="1768" y="234"/>
                </a:lnTo>
                <a:lnTo>
                  <a:pt x="1768" y="234"/>
                </a:lnTo>
                <a:lnTo>
                  <a:pt x="1769" y="235"/>
                </a:lnTo>
                <a:lnTo>
                  <a:pt x="1769" y="235"/>
                </a:lnTo>
                <a:lnTo>
                  <a:pt x="1770" y="235"/>
                </a:lnTo>
                <a:lnTo>
                  <a:pt x="1770" y="235"/>
                </a:lnTo>
                <a:lnTo>
                  <a:pt x="1771" y="235"/>
                </a:lnTo>
                <a:lnTo>
                  <a:pt x="1771" y="235"/>
                </a:lnTo>
                <a:lnTo>
                  <a:pt x="1772" y="235"/>
                </a:lnTo>
                <a:lnTo>
                  <a:pt x="1772" y="235"/>
                </a:lnTo>
                <a:lnTo>
                  <a:pt x="1773" y="235"/>
                </a:lnTo>
                <a:lnTo>
                  <a:pt x="1773" y="235"/>
                </a:lnTo>
                <a:lnTo>
                  <a:pt x="1774" y="235"/>
                </a:lnTo>
                <a:lnTo>
                  <a:pt x="1774" y="235"/>
                </a:lnTo>
                <a:lnTo>
                  <a:pt x="1775" y="235"/>
                </a:lnTo>
                <a:lnTo>
                  <a:pt x="1775" y="235"/>
                </a:lnTo>
                <a:lnTo>
                  <a:pt x="1776" y="235"/>
                </a:lnTo>
                <a:lnTo>
                  <a:pt x="1776" y="235"/>
                </a:lnTo>
                <a:lnTo>
                  <a:pt x="1777" y="235"/>
                </a:lnTo>
                <a:lnTo>
                  <a:pt x="1777" y="235"/>
                </a:lnTo>
                <a:lnTo>
                  <a:pt x="1778" y="235"/>
                </a:lnTo>
                <a:lnTo>
                  <a:pt x="1778" y="235"/>
                </a:lnTo>
                <a:lnTo>
                  <a:pt x="1779" y="235"/>
                </a:lnTo>
                <a:lnTo>
                  <a:pt x="1779" y="235"/>
                </a:lnTo>
                <a:lnTo>
                  <a:pt x="1780" y="235"/>
                </a:lnTo>
                <a:lnTo>
                  <a:pt x="1780" y="235"/>
                </a:lnTo>
                <a:lnTo>
                  <a:pt x="1781" y="235"/>
                </a:lnTo>
                <a:lnTo>
                  <a:pt x="1781" y="235"/>
                </a:lnTo>
                <a:lnTo>
                  <a:pt x="1782" y="235"/>
                </a:lnTo>
                <a:lnTo>
                  <a:pt x="1782" y="235"/>
                </a:lnTo>
                <a:lnTo>
                  <a:pt x="1783" y="235"/>
                </a:lnTo>
                <a:lnTo>
                  <a:pt x="1784" y="235"/>
                </a:lnTo>
                <a:lnTo>
                  <a:pt x="1784" y="235"/>
                </a:lnTo>
                <a:lnTo>
                  <a:pt x="1784" y="235"/>
                </a:lnTo>
                <a:lnTo>
                  <a:pt x="1785" y="235"/>
                </a:lnTo>
                <a:lnTo>
                  <a:pt x="1786" y="235"/>
                </a:lnTo>
                <a:lnTo>
                  <a:pt x="1786" y="235"/>
                </a:lnTo>
                <a:lnTo>
                  <a:pt x="1787" y="235"/>
                </a:lnTo>
                <a:lnTo>
                  <a:pt x="1787" y="235"/>
                </a:lnTo>
                <a:lnTo>
                  <a:pt x="1788" y="235"/>
                </a:lnTo>
                <a:lnTo>
                  <a:pt x="1788" y="235"/>
                </a:lnTo>
                <a:lnTo>
                  <a:pt x="1789" y="235"/>
                </a:lnTo>
                <a:lnTo>
                  <a:pt x="1789" y="235"/>
                </a:lnTo>
                <a:lnTo>
                  <a:pt x="1790" y="235"/>
                </a:lnTo>
                <a:lnTo>
                  <a:pt x="1790" y="235"/>
                </a:lnTo>
                <a:lnTo>
                  <a:pt x="1791" y="235"/>
                </a:lnTo>
                <a:lnTo>
                  <a:pt x="1791" y="235"/>
                </a:lnTo>
                <a:lnTo>
                  <a:pt x="1792" y="235"/>
                </a:lnTo>
                <a:lnTo>
                  <a:pt x="1792" y="235"/>
                </a:lnTo>
                <a:lnTo>
                  <a:pt x="1793" y="235"/>
                </a:lnTo>
                <a:lnTo>
                  <a:pt x="1793" y="235"/>
                </a:lnTo>
                <a:lnTo>
                  <a:pt x="1794" y="235"/>
                </a:lnTo>
                <a:lnTo>
                  <a:pt x="1794" y="235"/>
                </a:lnTo>
                <a:lnTo>
                  <a:pt x="1795" y="235"/>
                </a:lnTo>
                <a:lnTo>
                  <a:pt x="1795" y="235"/>
                </a:lnTo>
                <a:lnTo>
                  <a:pt x="1796" y="235"/>
                </a:lnTo>
                <a:lnTo>
                  <a:pt x="1796" y="235"/>
                </a:lnTo>
                <a:lnTo>
                  <a:pt x="1797" y="235"/>
                </a:lnTo>
                <a:lnTo>
                  <a:pt x="1797" y="235"/>
                </a:lnTo>
                <a:lnTo>
                  <a:pt x="1798" y="235"/>
                </a:lnTo>
                <a:lnTo>
                  <a:pt x="1798" y="235"/>
                </a:lnTo>
                <a:lnTo>
                  <a:pt x="1799" y="235"/>
                </a:lnTo>
                <a:lnTo>
                  <a:pt x="1799" y="235"/>
                </a:lnTo>
                <a:lnTo>
                  <a:pt x="1800" y="235"/>
                </a:lnTo>
                <a:lnTo>
                  <a:pt x="1800" y="235"/>
                </a:lnTo>
                <a:lnTo>
                  <a:pt x="1801" y="235"/>
                </a:lnTo>
                <a:lnTo>
                  <a:pt x="1801" y="235"/>
                </a:lnTo>
                <a:lnTo>
                  <a:pt x="1802" y="235"/>
                </a:lnTo>
                <a:lnTo>
                  <a:pt x="1802" y="235"/>
                </a:lnTo>
                <a:lnTo>
                  <a:pt x="1803" y="235"/>
                </a:lnTo>
                <a:lnTo>
                  <a:pt x="1803" y="235"/>
                </a:lnTo>
                <a:lnTo>
                  <a:pt x="1804" y="235"/>
                </a:lnTo>
                <a:lnTo>
                  <a:pt x="1805" y="235"/>
                </a:lnTo>
                <a:lnTo>
                  <a:pt x="1805" y="235"/>
                </a:lnTo>
                <a:lnTo>
                  <a:pt x="1806" y="235"/>
                </a:lnTo>
                <a:lnTo>
                  <a:pt x="1806" y="234"/>
                </a:lnTo>
                <a:lnTo>
                  <a:pt x="1806" y="234"/>
                </a:lnTo>
                <a:lnTo>
                  <a:pt x="1807" y="235"/>
                </a:lnTo>
                <a:lnTo>
                  <a:pt x="1808" y="235"/>
                </a:lnTo>
                <a:lnTo>
                  <a:pt x="1808" y="235"/>
                </a:lnTo>
                <a:lnTo>
                  <a:pt x="1809" y="235"/>
                </a:lnTo>
                <a:lnTo>
                  <a:pt x="1809" y="235"/>
                </a:lnTo>
                <a:lnTo>
                  <a:pt x="1810" y="235"/>
                </a:lnTo>
                <a:lnTo>
                  <a:pt x="1810" y="235"/>
                </a:lnTo>
                <a:lnTo>
                  <a:pt x="1811" y="235"/>
                </a:lnTo>
                <a:lnTo>
                  <a:pt x="1811" y="235"/>
                </a:lnTo>
                <a:lnTo>
                  <a:pt x="1812" y="235"/>
                </a:lnTo>
                <a:lnTo>
                  <a:pt x="1812" y="235"/>
                </a:lnTo>
                <a:lnTo>
                  <a:pt x="1813" y="235"/>
                </a:lnTo>
                <a:lnTo>
                  <a:pt x="1813" y="235"/>
                </a:lnTo>
                <a:lnTo>
                  <a:pt x="1814" y="235"/>
                </a:lnTo>
                <a:lnTo>
                  <a:pt x="1814" y="235"/>
                </a:lnTo>
                <a:lnTo>
                  <a:pt x="1815" y="235"/>
                </a:lnTo>
                <a:lnTo>
                  <a:pt x="1815" y="235"/>
                </a:lnTo>
                <a:lnTo>
                  <a:pt x="1816" y="235"/>
                </a:lnTo>
                <a:lnTo>
                  <a:pt x="1816" y="235"/>
                </a:lnTo>
                <a:lnTo>
                  <a:pt x="1817" y="235"/>
                </a:lnTo>
                <a:lnTo>
                  <a:pt x="1817" y="235"/>
                </a:lnTo>
                <a:lnTo>
                  <a:pt x="1818" y="235"/>
                </a:lnTo>
                <a:lnTo>
                  <a:pt x="1818" y="235"/>
                </a:lnTo>
                <a:lnTo>
                  <a:pt x="1819" y="235"/>
                </a:lnTo>
                <a:lnTo>
                  <a:pt x="1819" y="235"/>
                </a:lnTo>
                <a:lnTo>
                  <a:pt x="1820" y="235"/>
                </a:lnTo>
                <a:lnTo>
                  <a:pt x="1820" y="235"/>
                </a:lnTo>
                <a:lnTo>
                  <a:pt x="1821" y="235"/>
                </a:lnTo>
                <a:lnTo>
                  <a:pt x="1821" y="235"/>
                </a:lnTo>
                <a:lnTo>
                  <a:pt x="1822" y="235"/>
                </a:lnTo>
                <a:lnTo>
                  <a:pt x="1822" y="235"/>
                </a:lnTo>
                <a:lnTo>
                  <a:pt x="1823" y="236"/>
                </a:lnTo>
                <a:lnTo>
                  <a:pt x="1823" y="235"/>
                </a:lnTo>
                <a:lnTo>
                  <a:pt x="1824" y="233"/>
                </a:lnTo>
                <a:lnTo>
                  <a:pt x="1824" y="228"/>
                </a:lnTo>
                <a:lnTo>
                  <a:pt x="1825" y="222"/>
                </a:lnTo>
                <a:lnTo>
                  <a:pt x="1825" y="215"/>
                </a:lnTo>
                <a:lnTo>
                  <a:pt x="1826" y="212"/>
                </a:lnTo>
                <a:lnTo>
                  <a:pt x="1827" y="211"/>
                </a:lnTo>
                <a:lnTo>
                  <a:pt x="1827" y="213"/>
                </a:lnTo>
                <a:lnTo>
                  <a:pt x="1827" y="213"/>
                </a:lnTo>
                <a:lnTo>
                  <a:pt x="1828" y="214"/>
                </a:lnTo>
                <a:lnTo>
                  <a:pt x="1829" y="215"/>
                </a:lnTo>
                <a:lnTo>
                  <a:pt x="1829" y="214"/>
                </a:lnTo>
                <a:lnTo>
                  <a:pt x="1830" y="214"/>
                </a:lnTo>
                <a:lnTo>
                  <a:pt x="1830" y="214"/>
                </a:lnTo>
                <a:lnTo>
                  <a:pt x="1831" y="214"/>
                </a:lnTo>
                <a:lnTo>
                  <a:pt x="1831" y="214"/>
                </a:lnTo>
                <a:lnTo>
                  <a:pt x="1832" y="214"/>
                </a:lnTo>
                <a:lnTo>
                  <a:pt x="1832" y="214"/>
                </a:lnTo>
                <a:lnTo>
                  <a:pt x="1833" y="214"/>
                </a:lnTo>
                <a:lnTo>
                  <a:pt x="1833" y="214"/>
                </a:lnTo>
                <a:lnTo>
                  <a:pt x="1834" y="214"/>
                </a:lnTo>
                <a:lnTo>
                  <a:pt x="1834" y="214"/>
                </a:lnTo>
                <a:lnTo>
                  <a:pt x="1835" y="214"/>
                </a:lnTo>
                <a:lnTo>
                  <a:pt x="1835" y="214"/>
                </a:lnTo>
                <a:lnTo>
                  <a:pt x="1836" y="215"/>
                </a:lnTo>
                <a:lnTo>
                  <a:pt x="1836" y="215"/>
                </a:lnTo>
                <a:lnTo>
                  <a:pt x="1837" y="215"/>
                </a:lnTo>
                <a:lnTo>
                  <a:pt x="1837" y="215"/>
                </a:lnTo>
                <a:lnTo>
                  <a:pt x="1838" y="214"/>
                </a:lnTo>
                <a:lnTo>
                  <a:pt x="1838" y="214"/>
                </a:lnTo>
                <a:lnTo>
                  <a:pt x="1839" y="214"/>
                </a:lnTo>
                <a:lnTo>
                  <a:pt x="1839" y="214"/>
                </a:lnTo>
                <a:lnTo>
                  <a:pt x="1840" y="214"/>
                </a:lnTo>
                <a:lnTo>
                  <a:pt x="1840" y="214"/>
                </a:lnTo>
                <a:lnTo>
                  <a:pt x="1841" y="214"/>
                </a:lnTo>
                <a:lnTo>
                  <a:pt x="1841" y="214"/>
                </a:lnTo>
                <a:lnTo>
                  <a:pt x="1842" y="214"/>
                </a:lnTo>
                <a:lnTo>
                  <a:pt x="1842" y="214"/>
                </a:lnTo>
                <a:lnTo>
                  <a:pt x="1843" y="214"/>
                </a:lnTo>
                <a:lnTo>
                  <a:pt x="1843" y="214"/>
                </a:lnTo>
                <a:lnTo>
                  <a:pt x="1844" y="214"/>
                </a:lnTo>
                <a:lnTo>
                  <a:pt x="1844" y="215"/>
                </a:lnTo>
                <a:lnTo>
                  <a:pt x="1845" y="215"/>
                </a:lnTo>
                <a:lnTo>
                  <a:pt x="1845" y="215"/>
                </a:lnTo>
                <a:lnTo>
                  <a:pt x="1846" y="215"/>
                </a:lnTo>
                <a:lnTo>
                  <a:pt x="1846" y="215"/>
                </a:lnTo>
                <a:lnTo>
                  <a:pt x="1847" y="215"/>
                </a:lnTo>
                <a:lnTo>
                  <a:pt x="1848" y="215"/>
                </a:lnTo>
                <a:lnTo>
                  <a:pt x="1848" y="215"/>
                </a:lnTo>
                <a:lnTo>
                  <a:pt x="1849" y="215"/>
                </a:lnTo>
                <a:lnTo>
                  <a:pt x="1849" y="215"/>
                </a:lnTo>
                <a:lnTo>
                  <a:pt x="1849" y="212"/>
                </a:lnTo>
                <a:lnTo>
                  <a:pt x="1850" y="210"/>
                </a:lnTo>
                <a:lnTo>
                  <a:pt x="1851" y="210"/>
                </a:lnTo>
                <a:lnTo>
                  <a:pt x="1851" y="214"/>
                </a:lnTo>
                <a:lnTo>
                  <a:pt x="1852" y="220"/>
                </a:lnTo>
                <a:lnTo>
                  <a:pt x="1852" y="228"/>
                </a:lnTo>
                <a:lnTo>
                  <a:pt x="1853" y="233"/>
                </a:lnTo>
                <a:lnTo>
                  <a:pt x="1853" y="236"/>
                </a:lnTo>
                <a:lnTo>
                  <a:pt x="1854" y="238"/>
                </a:lnTo>
                <a:lnTo>
                  <a:pt x="1854" y="239"/>
                </a:lnTo>
                <a:lnTo>
                  <a:pt x="1855" y="239"/>
                </a:lnTo>
                <a:lnTo>
                  <a:pt x="1855" y="239"/>
                </a:lnTo>
                <a:lnTo>
                  <a:pt x="1856" y="239"/>
                </a:lnTo>
                <a:lnTo>
                  <a:pt x="1856" y="239"/>
                </a:lnTo>
                <a:lnTo>
                  <a:pt x="1857" y="239"/>
                </a:lnTo>
                <a:lnTo>
                  <a:pt x="1857" y="239"/>
                </a:lnTo>
                <a:lnTo>
                  <a:pt x="1858" y="239"/>
                </a:lnTo>
                <a:lnTo>
                  <a:pt x="1858" y="239"/>
                </a:lnTo>
                <a:lnTo>
                  <a:pt x="1859" y="239"/>
                </a:lnTo>
                <a:lnTo>
                  <a:pt x="1859" y="239"/>
                </a:lnTo>
                <a:lnTo>
                  <a:pt x="1860" y="239"/>
                </a:lnTo>
                <a:lnTo>
                  <a:pt x="1860" y="239"/>
                </a:lnTo>
                <a:lnTo>
                  <a:pt x="1861" y="239"/>
                </a:lnTo>
                <a:lnTo>
                  <a:pt x="1861" y="239"/>
                </a:lnTo>
                <a:lnTo>
                  <a:pt x="1862" y="239"/>
                </a:lnTo>
                <a:lnTo>
                  <a:pt x="1862" y="239"/>
                </a:lnTo>
                <a:lnTo>
                  <a:pt x="1863" y="239"/>
                </a:lnTo>
                <a:lnTo>
                  <a:pt x="1863" y="239"/>
                </a:lnTo>
                <a:lnTo>
                  <a:pt x="1864" y="239"/>
                </a:lnTo>
                <a:lnTo>
                  <a:pt x="1864" y="239"/>
                </a:lnTo>
                <a:lnTo>
                  <a:pt x="1865" y="239"/>
                </a:lnTo>
                <a:lnTo>
                  <a:pt x="1865" y="239"/>
                </a:lnTo>
                <a:lnTo>
                  <a:pt x="1866" y="239"/>
                </a:lnTo>
                <a:lnTo>
                  <a:pt x="1866" y="239"/>
                </a:lnTo>
                <a:lnTo>
                  <a:pt x="1867" y="239"/>
                </a:lnTo>
                <a:lnTo>
                  <a:pt x="1867" y="239"/>
                </a:lnTo>
                <a:lnTo>
                  <a:pt x="1868" y="239"/>
                </a:lnTo>
                <a:lnTo>
                  <a:pt x="1868" y="239"/>
                </a:lnTo>
                <a:lnTo>
                  <a:pt x="1869" y="239"/>
                </a:lnTo>
                <a:lnTo>
                  <a:pt x="1870" y="239"/>
                </a:lnTo>
                <a:lnTo>
                  <a:pt x="1870" y="239"/>
                </a:lnTo>
                <a:lnTo>
                  <a:pt x="1870" y="239"/>
                </a:lnTo>
                <a:lnTo>
                  <a:pt x="1871" y="239"/>
                </a:lnTo>
                <a:lnTo>
                  <a:pt x="1872" y="239"/>
                </a:lnTo>
                <a:lnTo>
                  <a:pt x="1872" y="239"/>
                </a:lnTo>
                <a:lnTo>
                  <a:pt x="1873" y="239"/>
                </a:lnTo>
                <a:lnTo>
                  <a:pt x="1873" y="239"/>
                </a:lnTo>
                <a:lnTo>
                  <a:pt x="1874" y="238"/>
                </a:lnTo>
                <a:lnTo>
                  <a:pt x="1874" y="238"/>
                </a:lnTo>
                <a:lnTo>
                  <a:pt x="1875" y="238"/>
                </a:lnTo>
                <a:lnTo>
                  <a:pt x="1875" y="238"/>
                </a:lnTo>
                <a:lnTo>
                  <a:pt x="1876" y="238"/>
                </a:lnTo>
                <a:lnTo>
                  <a:pt x="1876" y="238"/>
                </a:lnTo>
                <a:lnTo>
                  <a:pt x="1877" y="238"/>
                </a:lnTo>
                <a:lnTo>
                  <a:pt x="1877" y="238"/>
                </a:lnTo>
                <a:lnTo>
                  <a:pt x="1878" y="238"/>
                </a:lnTo>
                <a:lnTo>
                  <a:pt x="1878" y="238"/>
                </a:lnTo>
                <a:lnTo>
                  <a:pt x="1879" y="238"/>
                </a:lnTo>
                <a:lnTo>
                  <a:pt x="1879" y="238"/>
                </a:lnTo>
                <a:lnTo>
                  <a:pt x="1880" y="238"/>
                </a:lnTo>
                <a:lnTo>
                  <a:pt x="1880" y="238"/>
                </a:lnTo>
                <a:lnTo>
                  <a:pt x="1881" y="238"/>
                </a:lnTo>
                <a:lnTo>
                  <a:pt x="1881" y="237"/>
                </a:lnTo>
                <a:lnTo>
                  <a:pt x="1882" y="238"/>
                </a:lnTo>
                <a:lnTo>
                  <a:pt x="1882" y="238"/>
                </a:lnTo>
                <a:lnTo>
                  <a:pt x="1883" y="237"/>
                </a:lnTo>
                <a:lnTo>
                  <a:pt x="1883" y="237"/>
                </a:lnTo>
                <a:lnTo>
                  <a:pt x="1884" y="237"/>
                </a:lnTo>
                <a:lnTo>
                  <a:pt x="1884" y="237"/>
                </a:lnTo>
                <a:lnTo>
                  <a:pt x="1885" y="237"/>
                </a:lnTo>
                <a:lnTo>
                  <a:pt x="1885" y="237"/>
                </a:lnTo>
                <a:lnTo>
                  <a:pt x="1886" y="237"/>
                </a:lnTo>
                <a:lnTo>
                  <a:pt x="1886" y="237"/>
                </a:lnTo>
                <a:lnTo>
                  <a:pt x="1887" y="237"/>
                </a:lnTo>
                <a:lnTo>
                  <a:pt x="1887" y="237"/>
                </a:lnTo>
                <a:lnTo>
                  <a:pt x="1888" y="237"/>
                </a:lnTo>
                <a:lnTo>
                  <a:pt x="1888" y="237"/>
                </a:lnTo>
                <a:lnTo>
                  <a:pt x="1889" y="237"/>
                </a:lnTo>
                <a:lnTo>
                  <a:pt x="1889" y="237"/>
                </a:lnTo>
                <a:lnTo>
                  <a:pt x="1890" y="237"/>
                </a:lnTo>
                <a:lnTo>
                  <a:pt x="1891" y="237"/>
                </a:lnTo>
                <a:lnTo>
                  <a:pt x="1891" y="237"/>
                </a:lnTo>
                <a:lnTo>
                  <a:pt x="1892" y="237"/>
                </a:lnTo>
                <a:lnTo>
                  <a:pt x="1892" y="237"/>
                </a:lnTo>
                <a:lnTo>
                  <a:pt x="1892" y="237"/>
                </a:lnTo>
                <a:lnTo>
                  <a:pt x="1893" y="237"/>
                </a:lnTo>
                <a:lnTo>
                  <a:pt x="1894" y="237"/>
                </a:lnTo>
                <a:lnTo>
                  <a:pt x="1894" y="237"/>
                </a:lnTo>
                <a:lnTo>
                  <a:pt x="1895" y="237"/>
                </a:lnTo>
                <a:lnTo>
                  <a:pt x="1895" y="237"/>
                </a:lnTo>
                <a:lnTo>
                  <a:pt x="1896" y="237"/>
                </a:lnTo>
                <a:lnTo>
                  <a:pt x="1896" y="237"/>
                </a:lnTo>
                <a:lnTo>
                  <a:pt x="1897" y="237"/>
                </a:lnTo>
                <a:lnTo>
                  <a:pt x="1897" y="237"/>
                </a:lnTo>
                <a:lnTo>
                  <a:pt x="1898" y="237"/>
                </a:lnTo>
                <a:lnTo>
                  <a:pt x="1898" y="237"/>
                </a:lnTo>
                <a:lnTo>
                  <a:pt x="1899" y="237"/>
                </a:lnTo>
                <a:lnTo>
                  <a:pt x="1899" y="237"/>
                </a:lnTo>
                <a:lnTo>
                  <a:pt x="1900" y="237"/>
                </a:lnTo>
                <a:lnTo>
                  <a:pt x="1900" y="237"/>
                </a:lnTo>
                <a:lnTo>
                  <a:pt x="1901" y="237"/>
                </a:lnTo>
                <a:lnTo>
                  <a:pt x="1901" y="237"/>
                </a:lnTo>
                <a:lnTo>
                  <a:pt x="1902" y="237"/>
                </a:lnTo>
                <a:lnTo>
                  <a:pt x="1902" y="237"/>
                </a:lnTo>
                <a:lnTo>
                  <a:pt x="1903" y="237"/>
                </a:lnTo>
                <a:lnTo>
                  <a:pt x="1903" y="237"/>
                </a:lnTo>
                <a:lnTo>
                  <a:pt x="1904" y="237"/>
                </a:lnTo>
                <a:lnTo>
                  <a:pt x="1904" y="237"/>
                </a:lnTo>
                <a:lnTo>
                  <a:pt x="1905" y="237"/>
                </a:lnTo>
                <a:lnTo>
                  <a:pt x="1905" y="237"/>
                </a:lnTo>
                <a:lnTo>
                  <a:pt x="1906" y="237"/>
                </a:lnTo>
                <a:lnTo>
                  <a:pt x="1906" y="237"/>
                </a:lnTo>
                <a:lnTo>
                  <a:pt x="1907" y="237"/>
                </a:lnTo>
                <a:lnTo>
                  <a:pt x="1907" y="237"/>
                </a:lnTo>
                <a:lnTo>
                  <a:pt x="1908" y="237"/>
                </a:lnTo>
                <a:lnTo>
                  <a:pt x="1908" y="237"/>
                </a:lnTo>
                <a:lnTo>
                  <a:pt x="1909" y="237"/>
                </a:lnTo>
                <a:lnTo>
                  <a:pt x="1909" y="237"/>
                </a:lnTo>
                <a:lnTo>
                  <a:pt x="1910" y="237"/>
                </a:lnTo>
                <a:lnTo>
                  <a:pt x="1910" y="237"/>
                </a:lnTo>
                <a:lnTo>
                  <a:pt x="1911" y="237"/>
                </a:lnTo>
                <a:lnTo>
                  <a:pt x="1911" y="237"/>
                </a:lnTo>
                <a:lnTo>
                  <a:pt x="1912" y="237"/>
                </a:lnTo>
                <a:lnTo>
                  <a:pt x="1913" y="237"/>
                </a:lnTo>
                <a:lnTo>
                  <a:pt x="1913" y="237"/>
                </a:lnTo>
                <a:lnTo>
                  <a:pt x="1913" y="237"/>
                </a:lnTo>
                <a:lnTo>
                  <a:pt x="1914" y="237"/>
                </a:lnTo>
                <a:lnTo>
                  <a:pt x="1915" y="237"/>
                </a:lnTo>
                <a:lnTo>
                  <a:pt x="1915" y="237"/>
                </a:lnTo>
                <a:lnTo>
                  <a:pt x="1916" y="237"/>
                </a:lnTo>
                <a:lnTo>
                  <a:pt x="1916" y="237"/>
                </a:lnTo>
                <a:lnTo>
                  <a:pt x="1917" y="237"/>
                </a:lnTo>
                <a:lnTo>
                  <a:pt x="1917" y="237"/>
                </a:lnTo>
                <a:lnTo>
                  <a:pt x="1918" y="237"/>
                </a:lnTo>
                <a:lnTo>
                  <a:pt x="1918" y="237"/>
                </a:lnTo>
                <a:lnTo>
                  <a:pt x="1919" y="237"/>
                </a:lnTo>
                <a:lnTo>
                  <a:pt x="1919" y="237"/>
                </a:lnTo>
                <a:lnTo>
                  <a:pt x="1920" y="237"/>
                </a:lnTo>
                <a:lnTo>
                  <a:pt x="1920" y="237"/>
                </a:lnTo>
                <a:lnTo>
                  <a:pt x="1921" y="237"/>
                </a:lnTo>
                <a:lnTo>
                  <a:pt x="1921" y="237"/>
                </a:lnTo>
                <a:lnTo>
                  <a:pt x="1922" y="237"/>
                </a:lnTo>
                <a:lnTo>
                  <a:pt x="1922" y="237"/>
                </a:lnTo>
                <a:lnTo>
                  <a:pt x="1923" y="237"/>
                </a:lnTo>
                <a:lnTo>
                  <a:pt x="1923" y="237"/>
                </a:lnTo>
                <a:lnTo>
                  <a:pt x="1924" y="237"/>
                </a:lnTo>
                <a:lnTo>
                  <a:pt x="1924" y="237"/>
                </a:lnTo>
                <a:lnTo>
                  <a:pt x="1925" y="237"/>
                </a:lnTo>
                <a:lnTo>
                  <a:pt x="1925" y="237"/>
                </a:lnTo>
                <a:lnTo>
                  <a:pt x="1926" y="237"/>
                </a:lnTo>
                <a:lnTo>
                  <a:pt x="1926" y="237"/>
                </a:lnTo>
                <a:lnTo>
                  <a:pt x="1927" y="237"/>
                </a:lnTo>
                <a:lnTo>
                  <a:pt x="1927" y="237"/>
                </a:lnTo>
                <a:lnTo>
                  <a:pt x="1928" y="237"/>
                </a:lnTo>
                <a:lnTo>
                  <a:pt x="1928" y="237"/>
                </a:lnTo>
                <a:lnTo>
                  <a:pt x="1929" y="237"/>
                </a:lnTo>
                <a:lnTo>
                  <a:pt x="1929" y="237"/>
                </a:lnTo>
                <a:lnTo>
                  <a:pt x="1930" y="237"/>
                </a:lnTo>
                <a:lnTo>
                  <a:pt x="1930" y="237"/>
                </a:lnTo>
                <a:lnTo>
                  <a:pt x="1931" y="237"/>
                </a:lnTo>
                <a:lnTo>
                  <a:pt x="1931" y="237"/>
                </a:lnTo>
                <a:lnTo>
                  <a:pt x="1932" y="237"/>
                </a:lnTo>
                <a:lnTo>
                  <a:pt x="1932" y="237"/>
                </a:lnTo>
                <a:lnTo>
                  <a:pt x="1933" y="237"/>
                </a:lnTo>
                <a:lnTo>
                  <a:pt x="1934" y="237"/>
                </a:lnTo>
                <a:lnTo>
                  <a:pt x="1934" y="237"/>
                </a:lnTo>
                <a:lnTo>
                  <a:pt x="1935" y="237"/>
                </a:lnTo>
                <a:lnTo>
                  <a:pt x="1935" y="237"/>
                </a:lnTo>
                <a:lnTo>
                  <a:pt x="1935" y="237"/>
                </a:lnTo>
                <a:lnTo>
                  <a:pt x="1936" y="237"/>
                </a:lnTo>
                <a:lnTo>
                  <a:pt x="1937" y="236"/>
                </a:lnTo>
                <a:lnTo>
                  <a:pt x="1937" y="236"/>
                </a:lnTo>
                <a:lnTo>
                  <a:pt x="1938" y="236"/>
                </a:lnTo>
                <a:lnTo>
                  <a:pt x="1938" y="237"/>
                </a:lnTo>
                <a:lnTo>
                  <a:pt x="1939" y="237"/>
                </a:lnTo>
                <a:lnTo>
                  <a:pt x="1939" y="237"/>
                </a:lnTo>
                <a:lnTo>
                  <a:pt x="1940" y="237"/>
                </a:lnTo>
                <a:lnTo>
                  <a:pt x="1940" y="237"/>
                </a:lnTo>
                <a:lnTo>
                  <a:pt x="1941" y="237"/>
                </a:lnTo>
                <a:lnTo>
                  <a:pt x="1941" y="237"/>
                </a:lnTo>
                <a:lnTo>
                  <a:pt x="1942" y="237"/>
                </a:lnTo>
                <a:lnTo>
                  <a:pt x="1942" y="237"/>
                </a:lnTo>
                <a:lnTo>
                  <a:pt x="1943" y="237"/>
                </a:lnTo>
                <a:lnTo>
                  <a:pt x="1943" y="237"/>
                </a:lnTo>
                <a:lnTo>
                  <a:pt x="1944" y="237"/>
                </a:lnTo>
                <a:lnTo>
                  <a:pt x="1944" y="237"/>
                </a:lnTo>
                <a:lnTo>
                  <a:pt x="1945" y="237"/>
                </a:lnTo>
                <a:lnTo>
                  <a:pt x="1945" y="237"/>
                </a:lnTo>
                <a:lnTo>
                  <a:pt x="1946" y="237"/>
                </a:lnTo>
                <a:lnTo>
                  <a:pt x="1946" y="237"/>
                </a:lnTo>
                <a:lnTo>
                  <a:pt x="1947" y="237"/>
                </a:lnTo>
                <a:lnTo>
                  <a:pt x="1947" y="237"/>
                </a:lnTo>
                <a:lnTo>
                  <a:pt x="1948" y="237"/>
                </a:lnTo>
                <a:lnTo>
                  <a:pt x="1948" y="237"/>
                </a:lnTo>
                <a:lnTo>
                  <a:pt x="1949" y="237"/>
                </a:lnTo>
                <a:lnTo>
                  <a:pt x="1949" y="237"/>
                </a:lnTo>
                <a:lnTo>
                  <a:pt x="1950" y="237"/>
                </a:lnTo>
                <a:lnTo>
                  <a:pt x="1950" y="237"/>
                </a:lnTo>
                <a:lnTo>
                  <a:pt x="1951" y="237"/>
                </a:lnTo>
                <a:lnTo>
                  <a:pt x="1951" y="237"/>
                </a:lnTo>
                <a:lnTo>
                  <a:pt x="1952" y="237"/>
                </a:lnTo>
                <a:lnTo>
                  <a:pt x="1952" y="237"/>
                </a:lnTo>
                <a:lnTo>
                  <a:pt x="1953" y="237"/>
                </a:lnTo>
                <a:lnTo>
                  <a:pt x="1953" y="237"/>
                </a:lnTo>
                <a:lnTo>
                  <a:pt x="1954" y="237"/>
                </a:lnTo>
                <a:lnTo>
                  <a:pt x="1954" y="236"/>
                </a:lnTo>
                <a:lnTo>
                  <a:pt x="1955" y="234"/>
                </a:lnTo>
                <a:lnTo>
                  <a:pt x="1956" y="230"/>
                </a:lnTo>
                <a:lnTo>
                  <a:pt x="1956" y="224"/>
                </a:lnTo>
                <a:lnTo>
                  <a:pt x="1956" y="218"/>
                </a:lnTo>
                <a:lnTo>
                  <a:pt x="1957" y="214"/>
                </a:lnTo>
                <a:lnTo>
                  <a:pt x="1958" y="213"/>
                </a:lnTo>
                <a:lnTo>
                  <a:pt x="1958" y="215"/>
                </a:lnTo>
                <a:lnTo>
                  <a:pt x="1959" y="216"/>
                </a:lnTo>
                <a:lnTo>
                  <a:pt x="1959" y="217"/>
                </a:lnTo>
                <a:lnTo>
                  <a:pt x="1960" y="217"/>
                </a:lnTo>
                <a:lnTo>
                  <a:pt x="1960" y="217"/>
                </a:lnTo>
                <a:lnTo>
                  <a:pt x="1961" y="217"/>
                </a:lnTo>
                <a:lnTo>
                  <a:pt x="1961" y="217"/>
                </a:lnTo>
                <a:lnTo>
                  <a:pt x="1962" y="216"/>
                </a:lnTo>
                <a:lnTo>
                  <a:pt x="1962" y="216"/>
                </a:lnTo>
                <a:lnTo>
                  <a:pt x="1963" y="216"/>
                </a:lnTo>
                <a:lnTo>
                  <a:pt x="1963" y="216"/>
                </a:lnTo>
                <a:lnTo>
                  <a:pt x="1964" y="216"/>
                </a:lnTo>
                <a:lnTo>
                  <a:pt x="1964" y="216"/>
                </a:lnTo>
                <a:lnTo>
                  <a:pt x="1965" y="215"/>
                </a:lnTo>
                <a:lnTo>
                  <a:pt x="1965" y="215"/>
                </a:lnTo>
                <a:lnTo>
                  <a:pt x="1966" y="215"/>
                </a:lnTo>
                <a:lnTo>
                  <a:pt x="1966" y="215"/>
                </a:lnTo>
                <a:lnTo>
                  <a:pt x="1967" y="215"/>
                </a:lnTo>
                <a:lnTo>
                  <a:pt x="1967" y="215"/>
                </a:lnTo>
                <a:lnTo>
                  <a:pt x="1968" y="215"/>
                </a:lnTo>
                <a:lnTo>
                  <a:pt x="1968" y="215"/>
                </a:lnTo>
                <a:lnTo>
                  <a:pt x="1969" y="214"/>
                </a:lnTo>
                <a:lnTo>
                  <a:pt x="1969" y="214"/>
                </a:lnTo>
                <a:lnTo>
                  <a:pt x="1970" y="213"/>
                </a:lnTo>
                <a:lnTo>
                  <a:pt x="1970" y="212"/>
                </a:lnTo>
                <a:lnTo>
                  <a:pt x="1971" y="212"/>
                </a:lnTo>
                <a:lnTo>
                  <a:pt x="1971" y="212"/>
                </a:lnTo>
                <a:lnTo>
                  <a:pt x="1972" y="212"/>
                </a:lnTo>
                <a:lnTo>
                  <a:pt x="1972" y="212"/>
                </a:lnTo>
                <a:lnTo>
                  <a:pt x="1973" y="212"/>
                </a:lnTo>
                <a:lnTo>
                  <a:pt x="1973" y="212"/>
                </a:lnTo>
                <a:lnTo>
                  <a:pt x="1974" y="213"/>
                </a:lnTo>
                <a:lnTo>
                  <a:pt x="1974" y="213"/>
                </a:lnTo>
                <a:lnTo>
                  <a:pt x="1975" y="213"/>
                </a:lnTo>
                <a:lnTo>
                  <a:pt x="1975" y="213"/>
                </a:lnTo>
                <a:lnTo>
                  <a:pt x="1976" y="212"/>
                </a:lnTo>
                <a:lnTo>
                  <a:pt x="1977" y="212"/>
                </a:lnTo>
                <a:lnTo>
                  <a:pt x="1977" y="211"/>
                </a:lnTo>
                <a:lnTo>
                  <a:pt x="1978" y="211"/>
                </a:lnTo>
                <a:lnTo>
                  <a:pt x="1978" y="211"/>
                </a:lnTo>
                <a:lnTo>
                  <a:pt x="1978" y="211"/>
                </a:lnTo>
                <a:lnTo>
                  <a:pt x="1979" y="210"/>
                </a:lnTo>
                <a:lnTo>
                  <a:pt x="1980" y="210"/>
                </a:lnTo>
                <a:lnTo>
                  <a:pt x="1980" y="209"/>
                </a:lnTo>
                <a:lnTo>
                  <a:pt x="1981" y="206"/>
                </a:lnTo>
                <a:lnTo>
                  <a:pt x="1981" y="205"/>
                </a:lnTo>
                <a:lnTo>
                  <a:pt x="1982" y="200"/>
                </a:lnTo>
                <a:lnTo>
                  <a:pt x="1982" y="202"/>
                </a:lnTo>
                <a:lnTo>
                  <a:pt x="1983" y="210"/>
                </a:lnTo>
                <a:lnTo>
                  <a:pt x="1983" y="221"/>
                </a:lnTo>
                <a:lnTo>
                  <a:pt x="1984" y="226"/>
                </a:lnTo>
                <a:lnTo>
                  <a:pt x="1984" y="226"/>
                </a:lnTo>
                <a:lnTo>
                  <a:pt x="1985" y="224"/>
                </a:lnTo>
                <a:lnTo>
                  <a:pt x="1985" y="224"/>
                </a:lnTo>
                <a:lnTo>
                  <a:pt x="1986" y="224"/>
                </a:lnTo>
                <a:lnTo>
                  <a:pt x="1986" y="223"/>
                </a:lnTo>
                <a:lnTo>
                  <a:pt x="1987" y="223"/>
                </a:lnTo>
                <a:lnTo>
                  <a:pt x="1987" y="223"/>
                </a:lnTo>
                <a:lnTo>
                  <a:pt x="1988" y="223"/>
                </a:lnTo>
                <a:lnTo>
                  <a:pt x="1988" y="223"/>
                </a:lnTo>
                <a:lnTo>
                  <a:pt x="1989" y="223"/>
                </a:lnTo>
                <a:lnTo>
                  <a:pt x="1989" y="224"/>
                </a:lnTo>
                <a:lnTo>
                  <a:pt x="1990" y="225"/>
                </a:lnTo>
                <a:lnTo>
                  <a:pt x="1990" y="225"/>
                </a:lnTo>
                <a:lnTo>
                  <a:pt x="1991" y="226"/>
                </a:lnTo>
                <a:lnTo>
                  <a:pt x="1991" y="227"/>
                </a:lnTo>
                <a:lnTo>
                  <a:pt x="1992" y="227"/>
                </a:lnTo>
                <a:lnTo>
                  <a:pt x="1992" y="228"/>
                </a:lnTo>
                <a:lnTo>
                  <a:pt x="1993" y="228"/>
                </a:lnTo>
                <a:lnTo>
                  <a:pt x="1993" y="228"/>
                </a:lnTo>
                <a:lnTo>
                  <a:pt x="1994" y="228"/>
                </a:lnTo>
                <a:lnTo>
                  <a:pt x="1994" y="228"/>
                </a:lnTo>
                <a:lnTo>
                  <a:pt x="1995" y="229"/>
                </a:lnTo>
                <a:lnTo>
                  <a:pt x="1995" y="229"/>
                </a:lnTo>
                <a:lnTo>
                  <a:pt x="1996" y="229"/>
                </a:lnTo>
                <a:lnTo>
                  <a:pt x="1996" y="229"/>
                </a:lnTo>
                <a:lnTo>
                  <a:pt x="1997" y="229"/>
                </a:lnTo>
                <a:lnTo>
                  <a:pt x="1997" y="229"/>
                </a:lnTo>
                <a:lnTo>
                  <a:pt x="1998" y="229"/>
                </a:lnTo>
                <a:lnTo>
                  <a:pt x="1999" y="230"/>
                </a:lnTo>
                <a:lnTo>
                  <a:pt x="1999" y="230"/>
                </a:lnTo>
                <a:lnTo>
                  <a:pt x="1999" y="230"/>
                </a:lnTo>
                <a:lnTo>
                  <a:pt x="2000" y="230"/>
                </a:lnTo>
                <a:lnTo>
                  <a:pt x="2001" y="230"/>
                </a:lnTo>
                <a:lnTo>
                  <a:pt x="2001" y="230"/>
                </a:lnTo>
                <a:lnTo>
                  <a:pt x="2002" y="230"/>
                </a:lnTo>
                <a:lnTo>
                  <a:pt x="2002" y="230"/>
                </a:lnTo>
                <a:lnTo>
                  <a:pt x="2003" y="230"/>
                </a:lnTo>
                <a:lnTo>
                  <a:pt x="2003" y="230"/>
                </a:lnTo>
                <a:lnTo>
                  <a:pt x="2004" y="230"/>
                </a:lnTo>
                <a:lnTo>
                  <a:pt x="2004" y="230"/>
                </a:lnTo>
                <a:lnTo>
                  <a:pt x="2005" y="230"/>
                </a:lnTo>
                <a:lnTo>
                  <a:pt x="2005" y="230"/>
                </a:lnTo>
                <a:lnTo>
                  <a:pt x="2006" y="230"/>
                </a:lnTo>
                <a:lnTo>
                  <a:pt x="2006" y="230"/>
                </a:lnTo>
                <a:lnTo>
                  <a:pt x="2007" y="230"/>
                </a:lnTo>
                <a:lnTo>
                  <a:pt x="2007" y="230"/>
                </a:lnTo>
                <a:lnTo>
                  <a:pt x="2008" y="230"/>
                </a:lnTo>
                <a:lnTo>
                  <a:pt x="2008" y="230"/>
                </a:lnTo>
                <a:lnTo>
                  <a:pt x="2009" y="229"/>
                </a:lnTo>
                <a:lnTo>
                  <a:pt x="2009" y="229"/>
                </a:lnTo>
                <a:lnTo>
                  <a:pt x="2010" y="229"/>
                </a:lnTo>
                <a:lnTo>
                  <a:pt x="2010" y="229"/>
                </a:lnTo>
                <a:lnTo>
                  <a:pt x="2011" y="229"/>
                </a:lnTo>
                <a:lnTo>
                  <a:pt x="2011" y="229"/>
                </a:lnTo>
                <a:lnTo>
                  <a:pt x="2012" y="229"/>
                </a:lnTo>
                <a:lnTo>
                  <a:pt x="2012" y="229"/>
                </a:lnTo>
                <a:lnTo>
                  <a:pt x="2013" y="229"/>
                </a:lnTo>
                <a:lnTo>
                  <a:pt x="2013" y="229"/>
                </a:lnTo>
                <a:lnTo>
                  <a:pt x="2014" y="229"/>
                </a:lnTo>
                <a:lnTo>
                  <a:pt x="2014" y="229"/>
                </a:lnTo>
                <a:lnTo>
                  <a:pt x="2015" y="229"/>
                </a:lnTo>
                <a:lnTo>
                  <a:pt x="2015" y="229"/>
                </a:lnTo>
                <a:lnTo>
                  <a:pt x="2016" y="229"/>
                </a:lnTo>
                <a:lnTo>
                  <a:pt x="2016" y="229"/>
                </a:lnTo>
                <a:lnTo>
                  <a:pt x="2017" y="229"/>
                </a:lnTo>
                <a:lnTo>
                  <a:pt x="2017" y="229"/>
                </a:lnTo>
                <a:lnTo>
                  <a:pt x="2018" y="229"/>
                </a:lnTo>
                <a:lnTo>
                  <a:pt x="2018" y="229"/>
                </a:lnTo>
                <a:lnTo>
                  <a:pt x="2019" y="230"/>
                </a:lnTo>
                <a:lnTo>
                  <a:pt x="2020" y="230"/>
                </a:lnTo>
                <a:lnTo>
                  <a:pt x="2020" y="230"/>
                </a:lnTo>
                <a:lnTo>
                  <a:pt x="2021" y="230"/>
                </a:lnTo>
                <a:lnTo>
                  <a:pt x="2021" y="230"/>
                </a:lnTo>
                <a:lnTo>
                  <a:pt x="2021" y="230"/>
                </a:lnTo>
                <a:lnTo>
                  <a:pt x="2022" y="230"/>
                </a:lnTo>
                <a:lnTo>
                  <a:pt x="2023" y="229"/>
                </a:lnTo>
                <a:lnTo>
                  <a:pt x="2023" y="229"/>
                </a:lnTo>
                <a:lnTo>
                  <a:pt x="2024" y="229"/>
                </a:lnTo>
                <a:lnTo>
                  <a:pt x="2024" y="229"/>
                </a:lnTo>
                <a:lnTo>
                  <a:pt x="2025" y="229"/>
                </a:lnTo>
                <a:lnTo>
                  <a:pt x="2025" y="229"/>
                </a:lnTo>
                <a:lnTo>
                  <a:pt x="2026" y="229"/>
                </a:lnTo>
                <a:lnTo>
                  <a:pt x="2026" y="228"/>
                </a:lnTo>
                <a:lnTo>
                  <a:pt x="2027" y="228"/>
                </a:lnTo>
                <a:lnTo>
                  <a:pt x="2027" y="228"/>
                </a:lnTo>
                <a:lnTo>
                  <a:pt x="2028" y="228"/>
                </a:lnTo>
                <a:lnTo>
                  <a:pt x="2028" y="229"/>
                </a:lnTo>
                <a:lnTo>
                  <a:pt x="2029" y="228"/>
                </a:lnTo>
                <a:lnTo>
                  <a:pt x="2029" y="229"/>
                </a:lnTo>
                <a:lnTo>
                  <a:pt x="2030" y="229"/>
                </a:lnTo>
                <a:lnTo>
                  <a:pt x="2030" y="229"/>
                </a:lnTo>
                <a:lnTo>
                  <a:pt x="2031" y="229"/>
                </a:lnTo>
                <a:lnTo>
                  <a:pt x="2031" y="229"/>
                </a:lnTo>
                <a:lnTo>
                  <a:pt x="2032" y="229"/>
                </a:lnTo>
                <a:lnTo>
                  <a:pt x="2032" y="229"/>
                </a:lnTo>
                <a:lnTo>
                  <a:pt x="2033" y="229"/>
                </a:lnTo>
                <a:lnTo>
                  <a:pt x="2033" y="229"/>
                </a:lnTo>
                <a:lnTo>
                  <a:pt x="2034" y="230"/>
                </a:lnTo>
                <a:lnTo>
                  <a:pt x="2034" y="230"/>
                </a:lnTo>
                <a:lnTo>
                  <a:pt x="2035" y="230"/>
                </a:lnTo>
                <a:lnTo>
                  <a:pt x="2035" y="230"/>
                </a:lnTo>
                <a:lnTo>
                  <a:pt x="2036" y="230"/>
                </a:lnTo>
                <a:lnTo>
                  <a:pt x="2036" y="230"/>
                </a:lnTo>
                <a:lnTo>
                  <a:pt x="2037" y="230"/>
                </a:lnTo>
                <a:lnTo>
                  <a:pt x="2037" y="230"/>
                </a:lnTo>
                <a:lnTo>
                  <a:pt x="2038" y="230"/>
                </a:lnTo>
                <a:lnTo>
                  <a:pt x="2038" y="230"/>
                </a:lnTo>
                <a:lnTo>
                  <a:pt x="2039" y="230"/>
                </a:lnTo>
                <a:lnTo>
                  <a:pt x="2039" y="230"/>
                </a:lnTo>
                <a:lnTo>
                  <a:pt x="2040" y="231"/>
                </a:lnTo>
                <a:lnTo>
                  <a:pt x="2040" y="231"/>
                </a:lnTo>
                <a:lnTo>
                  <a:pt x="2041" y="231"/>
                </a:lnTo>
                <a:lnTo>
                  <a:pt x="2042" y="231"/>
                </a:lnTo>
                <a:lnTo>
                  <a:pt x="2042" y="231"/>
                </a:lnTo>
                <a:lnTo>
                  <a:pt x="2042" y="231"/>
                </a:lnTo>
                <a:lnTo>
                  <a:pt x="2043" y="231"/>
                </a:lnTo>
                <a:lnTo>
                  <a:pt x="2044" y="231"/>
                </a:lnTo>
                <a:lnTo>
                  <a:pt x="2044" y="231"/>
                </a:lnTo>
                <a:lnTo>
                  <a:pt x="2045" y="231"/>
                </a:lnTo>
                <a:lnTo>
                  <a:pt x="2045" y="231"/>
                </a:lnTo>
                <a:lnTo>
                  <a:pt x="2046" y="231"/>
                </a:lnTo>
                <a:lnTo>
                  <a:pt x="2046" y="231"/>
                </a:lnTo>
                <a:lnTo>
                  <a:pt x="2047" y="231"/>
                </a:lnTo>
                <a:lnTo>
                  <a:pt x="2047" y="231"/>
                </a:lnTo>
                <a:lnTo>
                  <a:pt x="2048" y="231"/>
                </a:lnTo>
                <a:lnTo>
                  <a:pt x="2048" y="231"/>
                </a:lnTo>
                <a:lnTo>
                  <a:pt x="2049" y="231"/>
                </a:lnTo>
                <a:lnTo>
                  <a:pt x="2049" y="231"/>
                </a:lnTo>
                <a:lnTo>
                  <a:pt x="2050" y="231"/>
                </a:lnTo>
                <a:lnTo>
                  <a:pt x="2050" y="231"/>
                </a:lnTo>
                <a:lnTo>
                  <a:pt x="2051" y="231"/>
                </a:lnTo>
                <a:lnTo>
                  <a:pt x="2051" y="231"/>
                </a:lnTo>
                <a:lnTo>
                  <a:pt x="2052" y="231"/>
                </a:lnTo>
                <a:lnTo>
                  <a:pt x="2052" y="231"/>
                </a:lnTo>
                <a:lnTo>
                  <a:pt x="2053" y="231"/>
                </a:lnTo>
                <a:lnTo>
                  <a:pt x="2053" y="231"/>
                </a:lnTo>
                <a:lnTo>
                  <a:pt x="2054" y="231"/>
                </a:lnTo>
                <a:lnTo>
                  <a:pt x="2054" y="231"/>
                </a:lnTo>
                <a:lnTo>
                  <a:pt x="2055" y="231"/>
                </a:lnTo>
                <a:lnTo>
                  <a:pt x="2055" y="232"/>
                </a:lnTo>
                <a:lnTo>
                  <a:pt x="2056" y="231"/>
                </a:lnTo>
                <a:lnTo>
                  <a:pt x="2056" y="231"/>
                </a:lnTo>
                <a:lnTo>
                  <a:pt x="2057" y="231"/>
                </a:lnTo>
                <a:lnTo>
                  <a:pt x="2057" y="232"/>
                </a:lnTo>
                <a:lnTo>
                  <a:pt x="2058" y="232"/>
                </a:lnTo>
                <a:lnTo>
                  <a:pt x="2058" y="232"/>
                </a:lnTo>
                <a:lnTo>
                  <a:pt x="2059" y="232"/>
                </a:lnTo>
                <a:lnTo>
                  <a:pt x="2059" y="232"/>
                </a:lnTo>
                <a:lnTo>
                  <a:pt x="2060" y="232"/>
                </a:lnTo>
                <a:lnTo>
                  <a:pt x="2060" y="232"/>
                </a:lnTo>
                <a:lnTo>
                  <a:pt x="2061" y="232"/>
                </a:lnTo>
                <a:lnTo>
                  <a:pt x="2061" y="232"/>
                </a:lnTo>
                <a:lnTo>
                  <a:pt x="2062" y="232"/>
                </a:lnTo>
                <a:lnTo>
                  <a:pt x="2063" y="232"/>
                </a:lnTo>
                <a:lnTo>
                  <a:pt x="2063" y="232"/>
                </a:lnTo>
                <a:lnTo>
                  <a:pt x="2064" y="232"/>
                </a:lnTo>
                <a:lnTo>
                  <a:pt x="2064" y="231"/>
                </a:lnTo>
                <a:lnTo>
                  <a:pt x="2064" y="230"/>
                </a:lnTo>
                <a:lnTo>
                  <a:pt x="2065" y="227"/>
                </a:lnTo>
                <a:lnTo>
                  <a:pt x="2066" y="222"/>
                </a:lnTo>
                <a:lnTo>
                  <a:pt x="2066" y="215"/>
                </a:lnTo>
                <a:lnTo>
                  <a:pt x="2067" y="204"/>
                </a:lnTo>
                <a:lnTo>
                  <a:pt x="2067" y="191"/>
                </a:lnTo>
                <a:lnTo>
                  <a:pt x="2068" y="176"/>
                </a:lnTo>
                <a:lnTo>
                  <a:pt x="2068" y="161"/>
                </a:lnTo>
                <a:lnTo>
                  <a:pt x="2069" y="146"/>
                </a:lnTo>
                <a:lnTo>
                  <a:pt x="2069" y="129"/>
                </a:lnTo>
                <a:lnTo>
                  <a:pt x="2070" y="113"/>
                </a:lnTo>
                <a:lnTo>
                  <a:pt x="2070" y="100"/>
                </a:lnTo>
                <a:lnTo>
                  <a:pt x="2071" y="92"/>
                </a:lnTo>
                <a:lnTo>
                  <a:pt x="2071" y="90"/>
                </a:lnTo>
                <a:lnTo>
                  <a:pt x="2072" y="90"/>
                </a:lnTo>
                <a:lnTo>
                  <a:pt x="2072" y="87"/>
                </a:lnTo>
                <a:lnTo>
                  <a:pt x="2073" y="81"/>
                </a:lnTo>
                <a:lnTo>
                  <a:pt x="2073" y="75"/>
                </a:lnTo>
                <a:lnTo>
                  <a:pt x="2074" y="71"/>
                </a:lnTo>
                <a:lnTo>
                  <a:pt x="2074" y="68"/>
                </a:lnTo>
                <a:lnTo>
                  <a:pt x="2075" y="66"/>
                </a:lnTo>
                <a:lnTo>
                  <a:pt x="2075" y="64"/>
                </a:lnTo>
                <a:lnTo>
                  <a:pt x="2076" y="63"/>
                </a:lnTo>
                <a:lnTo>
                  <a:pt x="2076" y="62"/>
                </a:lnTo>
                <a:lnTo>
                  <a:pt x="2077" y="62"/>
                </a:lnTo>
                <a:lnTo>
                  <a:pt x="2077" y="62"/>
                </a:lnTo>
                <a:lnTo>
                  <a:pt x="2078" y="61"/>
                </a:lnTo>
                <a:lnTo>
                  <a:pt x="2078" y="61"/>
                </a:lnTo>
                <a:lnTo>
                  <a:pt x="2079" y="61"/>
                </a:lnTo>
                <a:lnTo>
                  <a:pt x="2079" y="61"/>
                </a:lnTo>
                <a:lnTo>
                  <a:pt x="2080" y="61"/>
                </a:lnTo>
                <a:lnTo>
                  <a:pt x="2080" y="61"/>
                </a:lnTo>
                <a:lnTo>
                  <a:pt x="2081" y="61"/>
                </a:lnTo>
                <a:lnTo>
                  <a:pt x="2081" y="61"/>
                </a:lnTo>
                <a:lnTo>
                  <a:pt x="2082" y="61"/>
                </a:lnTo>
                <a:lnTo>
                  <a:pt x="2082" y="61"/>
                </a:lnTo>
                <a:lnTo>
                  <a:pt x="2083" y="61"/>
                </a:lnTo>
                <a:lnTo>
                  <a:pt x="2083" y="61"/>
                </a:lnTo>
                <a:lnTo>
                  <a:pt x="2084" y="61"/>
                </a:lnTo>
                <a:lnTo>
                  <a:pt x="2085" y="60"/>
                </a:lnTo>
                <a:lnTo>
                  <a:pt x="2085" y="57"/>
                </a:lnTo>
                <a:lnTo>
                  <a:pt x="2085" y="50"/>
                </a:lnTo>
                <a:lnTo>
                  <a:pt x="2086" y="36"/>
                </a:lnTo>
                <a:lnTo>
                  <a:pt x="2087" y="13"/>
                </a:lnTo>
                <a:lnTo>
                  <a:pt x="2087" y="0"/>
                </a:lnTo>
                <a:lnTo>
                  <a:pt x="2088" y="15"/>
                </a:lnTo>
                <a:lnTo>
                  <a:pt x="2088" y="23"/>
                </a:lnTo>
                <a:lnTo>
                  <a:pt x="2089" y="26"/>
                </a:lnTo>
                <a:lnTo>
                  <a:pt x="2089" y="26"/>
                </a:lnTo>
                <a:lnTo>
                  <a:pt x="2090" y="26"/>
                </a:lnTo>
                <a:lnTo>
                  <a:pt x="2090" y="26"/>
                </a:lnTo>
                <a:lnTo>
                  <a:pt x="2091" y="25"/>
                </a:lnTo>
                <a:lnTo>
                  <a:pt x="2091" y="25"/>
                </a:lnTo>
                <a:lnTo>
                  <a:pt x="2092" y="25"/>
                </a:lnTo>
                <a:lnTo>
                  <a:pt x="2092" y="24"/>
                </a:lnTo>
                <a:lnTo>
                  <a:pt x="2093" y="24"/>
                </a:lnTo>
                <a:lnTo>
                  <a:pt x="2093" y="23"/>
                </a:lnTo>
                <a:lnTo>
                  <a:pt x="2094" y="23"/>
                </a:lnTo>
                <a:lnTo>
                  <a:pt x="2094" y="22"/>
                </a:lnTo>
                <a:lnTo>
                  <a:pt x="2095" y="22"/>
                </a:lnTo>
                <a:lnTo>
                  <a:pt x="2095" y="22"/>
                </a:lnTo>
                <a:lnTo>
                  <a:pt x="2096" y="21"/>
                </a:lnTo>
                <a:lnTo>
                  <a:pt x="2096" y="21"/>
                </a:lnTo>
                <a:lnTo>
                  <a:pt x="2097" y="20"/>
                </a:lnTo>
                <a:lnTo>
                  <a:pt x="2097" y="20"/>
                </a:lnTo>
                <a:lnTo>
                  <a:pt x="2098" y="20"/>
                </a:lnTo>
                <a:lnTo>
                  <a:pt x="2098" y="19"/>
                </a:lnTo>
                <a:lnTo>
                  <a:pt x="2099" y="19"/>
                </a:lnTo>
                <a:lnTo>
                  <a:pt x="2099" y="19"/>
                </a:lnTo>
                <a:lnTo>
                  <a:pt x="2100" y="20"/>
                </a:lnTo>
                <a:lnTo>
                  <a:pt x="2100" y="20"/>
                </a:lnTo>
                <a:lnTo>
                  <a:pt x="2101" y="20"/>
                </a:lnTo>
                <a:lnTo>
                  <a:pt x="2101" y="20"/>
                </a:lnTo>
                <a:lnTo>
                  <a:pt x="2102" y="20"/>
                </a:lnTo>
                <a:lnTo>
                  <a:pt x="2102" y="20"/>
                </a:lnTo>
                <a:lnTo>
                  <a:pt x="2103" y="20"/>
                </a:lnTo>
                <a:lnTo>
                  <a:pt x="2103" y="20"/>
                </a:lnTo>
                <a:lnTo>
                  <a:pt x="2104" y="20"/>
                </a:lnTo>
                <a:lnTo>
                  <a:pt x="2104" y="20"/>
                </a:lnTo>
                <a:lnTo>
                  <a:pt x="2105" y="19"/>
                </a:lnTo>
                <a:lnTo>
                  <a:pt x="2106" y="19"/>
                </a:lnTo>
                <a:lnTo>
                  <a:pt x="2106" y="19"/>
                </a:lnTo>
                <a:lnTo>
                  <a:pt x="2107" y="19"/>
                </a:lnTo>
                <a:lnTo>
                  <a:pt x="2107" y="19"/>
                </a:lnTo>
                <a:lnTo>
                  <a:pt x="2107" y="19"/>
                </a:lnTo>
                <a:lnTo>
                  <a:pt x="2108" y="19"/>
                </a:lnTo>
                <a:lnTo>
                  <a:pt x="2109" y="19"/>
                </a:lnTo>
                <a:lnTo>
                  <a:pt x="2109" y="19"/>
                </a:lnTo>
                <a:lnTo>
                  <a:pt x="2110" y="19"/>
                </a:lnTo>
                <a:lnTo>
                  <a:pt x="2110" y="19"/>
                </a:lnTo>
                <a:lnTo>
                  <a:pt x="2111" y="19"/>
                </a:lnTo>
                <a:lnTo>
                  <a:pt x="2111" y="19"/>
                </a:lnTo>
                <a:lnTo>
                  <a:pt x="2112" y="19"/>
                </a:lnTo>
                <a:lnTo>
                  <a:pt x="2112" y="19"/>
                </a:lnTo>
                <a:lnTo>
                  <a:pt x="2113" y="19"/>
                </a:lnTo>
                <a:lnTo>
                  <a:pt x="2113" y="20"/>
                </a:lnTo>
                <a:lnTo>
                  <a:pt x="2114" y="20"/>
                </a:lnTo>
                <a:lnTo>
                  <a:pt x="2114" y="21"/>
                </a:lnTo>
                <a:lnTo>
                  <a:pt x="2115" y="21"/>
                </a:lnTo>
                <a:lnTo>
                  <a:pt x="2115" y="22"/>
                </a:lnTo>
                <a:lnTo>
                  <a:pt x="2116" y="22"/>
                </a:lnTo>
                <a:lnTo>
                  <a:pt x="2116" y="23"/>
                </a:lnTo>
                <a:lnTo>
                  <a:pt x="2117" y="24"/>
                </a:lnTo>
                <a:lnTo>
                  <a:pt x="2117" y="25"/>
                </a:lnTo>
                <a:lnTo>
                  <a:pt x="2118" y="26"/>
                </a:lnTo>
                <a:lnTo>
                  <a:pt x="2118" y="27"/>
                </a:lnTo>
                <a:lnTo>
                  <a:pt x="2119" y="29"/>
                </a:lnTo>
                <a:lnTo>
                  <a:pt x="2119" y="30"/>
                </a:lnTo>
                <a:lnTo>
                  <a:pt x="2120" y="31"/>
                </a:lnTo>
                <a:lnTo>
                  <a:pt x="2120" y="32"/>
                </a:lnTo>
                <a:lnTo>
                  <a:pt x="2121" y="33"/>
                </a:lnTo>
                <a:lnTo>
                  <a:pt x="2121" y="34"/>
                </a:lnTo>
                <a:lnTo>
                  <a:pt x="2122" y="34"/>
                </a:lnTo>
                <a:lnTo>
                  <a:pt x="2122" y="35"/>
                </a:lnTo>
                <a:lnTo>
                  <a:pt x="2123" y="35"/>
                </a:lnTo>
                <a:lnTo>
                  <a:pt x="2123" y="35"/>
                </a:lnTo>
                <a:lnTo>
                  <a:pt x="2124" y="35"/>
                </a:lnTo>
                <a:lnTo>
                  <a:pt x="2124" y="36"/>
                </a:lnTo>
                <a:lnTo>
                  <a:pt x="2125" y="36"/>
                </a:lnTo>
                <a:lnTo>
                  <a:pt x="2125" y="36"/>
                </a:lnTo>
                <a:lnTo>
                  <a:pt x="2126" y="36"/>
                </a:lnTo>
                <a:lnTo>
                  <a:pt x="2126" y="36"/>
                </a:lnTo>
                <a:lnTo>
                  <a:pt x="2127" y="36"/>
                </a:lnTo>
                <a:lnTo>
                  <a:pt x="2128" y="36"/>
                </a:lnTo>
                <a:lnTo>
                  <a:pt x="2128" y="36"/>
                </a:lnTo>
                <a:lnTo>
                  <a:pt x="2128" y="36"/>
                </a:lnTo>
                <a:lnTo>
                  <a:pt x="2129" y="36"/>
                </a:lnTo>
                <a:lnTo>
                  <a:pt x="2130" y="36"/>
                </a:lnTo>
                <a:lnTo>
                  <a:pt x="2130" y="36"/>
                </a:lnTo>
                <a:lnTo>
                  <a:pt x="2131" y="36"/>
                </a:lnTo>
                <a:lnTo>
                  <a:pt x="2131" y="36"/>
                </a:lnTo>
                <a:lnTo>
                  <a:pt x="2132" y="36"/>
                </a:lnTo>
                <a:lnTo>
                  <a:pt x="2132" y="36"/>
                </a:lnTo>
                <a:lnTo>
                  <a:pt x="2133" y="36"/>
                </a:lnTo>
                <a:lnTo>
                  <a:pt x="2133" y="36"/>
                </a:lnTo>
                <a:lnTo>
                  <a:pt x="2134" y="36"/>
                </a:lnTo>
                <a:lnTo>
                  <a:pt x="2134" y="35"/>
                </a:lnTo>
                <a:lnTo>
                  <a:pt x="2135" y="35"/>
                </a:lnTo>
                <a:lnTo>
                  <a:pt x="2135" y="35"/>
                </a:lnTo>
                <a:lnTo>
                  <a:pt x="2136" y="35"/>
                </a:lnTo>
                <a:lnTo>
                  <a:pt x="2136" y="35"/>
                </a:lnTo>
                <a:lnTo>
                  <a:pt x="2137" y="35"/>
                </a:lnTo>
                <a:lnTo>
                  <a:pt x="2137" y="35"/>
                </a:lnTo>
                <a:lnTo>
                  <a:pt x="2138" y="35"/>
                </a:lnTo>
                <a:lnTo>
                  <a:pt x="2138" y="35"/>
                </a:lnTo>
                <a:lnTo>
                  <a:pt x="2139" y="35"/>
                </a:lnTo>
                <a:lnTo>
                  <a:pt x="2139" y="35"/>
                </a:lnTo>
                <a:lnTo>
                  <a:pt x="2140" y="35"/>
                </a:lnTo>
                <a:lnTo>
                  <a:pt x="2140" y="35"/>
                </a:lnTo>
                <a:lnTo>
                  <a:pt x="2141" y="35"/>
                </a:lnTo>
                <a:lnTo>
                  <a:pt x="2141" y="35"/>
                </a:lnTo>
                <a:lnTo>
                  <a:pt x="2142" y="35"/>
                </a:lnTo>
                <a:lnTo>
                  <a:pt x="2142" y="35"/>
                </a:lnTo>
                <a:lnTo>
                  <a:pt x="2143" y="35"/>
                </a:lnTo>
                <a:lnTo>
                  <a:pt x="2143" y="35"/>
                </a:lnTo>
                <a:lnTo>
                  <a:pt x="2144" y="35"/>
                </a:lnTo>
                <a:lnTo>
                  <a:pt x="2144" y="35"/>
                </a:lnTo>
                <a:lnTo>
                  <a:pt x="2145" y="35"/>
                </a:lnTo>
                <a:lnTo>
                  <a:pt x="2145" y="35"/>
                </a:lnTo>
                <a:lnTo>
                  <a:pt x="2146" y="35"/>
                </a:lnTo>
                <a:lnTo>
                  <a:pt x="2146" y="35"/>
                </a:lnTo>
                <a:lnTo>
                  <a:pt x="2147" y="35"/>
                </a:lnTo>
                <a:lnTo>
                  <a:pt x="2147" y="35"/>
                </a:lnTo>
                <a:lnTo>
                  <a:pt x="2148" y="35"/>
                </a:lnTo>
                <a:lnTo>
                  <a:pt x="2149" y="35"/>
                </a:lnTo>
                <a:lnTo>
                  <a:pt x="2149" y="35"/>
                </a:lnTo>
                <a:lnTo>
                  <a:pt x="2150" y="35"/>
                </a:lnTo>
                <a:lnTo>
                  <a:pt x="2150" y="35"/>
                </a:lnTo>
                <a:lnTo>
                  <a:pt x="2150" y="35"/>
                </a:lnTo>
                <a:lnTo>
                  <a:pt x="2151" y="35"/>
                </a:lnTo>
                <a:lnTo>
                  <a:pt x="2152" y="35"/>
                </a:lnTo>
                <a:lnTo>
                  <a:pt x="2152" y="35"/>
                </a:lnTo>
                <a:lnTo>
                  <a:pt x="2153" y="35"/>
                </a:lnTo>
                <a:lnTo>
                  <a:pt x="2153" y="35"/>
                </a:lnTo>
                <a:lnTo>
                  <a:pt x="2154" y="35"/>
                </a:lnTo>
                <a:lnTo>
                  <a:pt x="2154" y="35"/>
                </a:lnTo>
                <a:lnTo>
                  <a:pt x="2155" y="35"/>
                </a:lnTo>
                <a:lnTo>
                  <a:pt x="2155" y="35"/>
                </a:lnTo>
                <a:lnTo>
                  <a:pt x="2156" y="36"/>
                </a:lnTo>
                <a:lnTo>
                  <a:pt x="2156" y="36"/>
                </a:lnTo>
                <a:lnTo>
                  <a:pt x="2157" y="36"/>
                </a:lnTo>
                <a:lnTo>
                  <a:pt x="2157" y="36"/>
                </a:lnTo>
                <a:lnTo>
                  <a:pt x="2158" y="36"/>
                </a:lnTo>
                <a:lnTo>
                  <a:pt x="2158" y="36"/>
                </a:lnTo>
                <a:lnTo>
                  <a:pt x="2159" y="36"/>
                </a:lnTo>
                <a:lnTo>
                  <a:pt x="2159" y="36"/>
                </a:lnTo>
                <a:lnTo>
                  <a:pt x="2160" y="36"/>
                </a:lnTo>
                <a:lnTo>
                  <a:pt x="2160" y="36"/>
                </a:lnTo>
                <a:lnTo>
                  <a:pt x="2161" y="36"/>
                </a:lnTo>
                <a:lnTo>
                  <a:pt x="2161" y="36"/>
                </a:lnTo>
                <a:lnTo>
                  <a:pt x="2162" y="36"/>
                </a:lnTo>
                <a:lnTo>
                  <a:pt x="2162" y="36"/>
                </a:lnTo>
                <a:lnTo>
                  <a:pt x="2163" y="36"/>
                </a:lnTo>
                <a:lnTo>
                  <a:pt x="2163" y="36"/>
                </a:lnTo>
                <a:lnTo>
                  <a:pt x="2164" y="36"/>
                </a:lnTo>
                <a:lnTo>
                  <a:pt x="2164" y="36"/>
                </a:lnTo>
                <a:lnTo>
                  <a:pt x="2165" y="36"/>
                </a:lnTo>
                <a:lnTo>
                  <a:pt x="2165" y="36"/>
                </a:lnTo>
                <a:lnTo>
                  <a:pt x="2166" y="36"/>
                </a:lnTo>
                <a:lnTo>
                  <a:pt x="2166" y="36"/>
                </a:lnTo>
                <a:lnTo>
                  <a:pt x="2167" y="36"/>
                </a:lnTo>
                <a:lnTo>
                  <a:pt x="2167" y="36"/>
                </a:lnTo>
                <a:lnTo>
                  <a:pt x="2168" y="36"/>
                </a:lnTo>
                <a:lnTo>
                  <a:pt x="2168" y="36"/>
                </a:lnTo>
                <a:lnTo>
                  <a:pt x="2169" y="36"/>
                </a:lnTo>
                <a:lnTo>
                  <a:pt x="2169" y="36"/>
                </a:lnTo>
                <a:lnTo>
                  <a:pt x="2170" y="49"/>
                </a:lnTo>
                <a:lnTo>
                  <a:pt x="2171" y="62"/>
                </a:lnTo>
                <a:lnTo>
                  <a:pt x="2171" y="76"/>
                </a:lnTo>
                <a:lnTo>
                  <a:pt x="2171" y="90"/>
                </a:lnTo>
                <a:lnTo>
                  <a:pt x="2172" y="97"/>
                </a:lnTo>
                <a:lnTo>
                  <a:pt x="2173" y="99"/>
                </a:lnTo>
                <a:lnTo>
                  <a:pt x="2173" y="98"/>
                </a:lnTo>
                <a:lnTo>
                  <a:pt x="2174" y="99"/>
                </a:lnTo>
                <a:lnTo>
                  <a:pt x="2174" y="99"/>
                </a:lnTo>
                <a:lnTo>
                  <a:pt x="2175" y="103"/>
                </a:lnTo>
                <a:lnTo>
                  <a:pt x="2175" y="113"/>
                </a:lnTo>
                <a:lnTo>
                  <a:pt x="2176" y="126"/>
                </a:lnTo>
                <a:lnTo>
                  <a:pt x="2176" y="137"/>
                </a:lnTo>
                <a:lnTo>
                  <a:pt x="2177" y="148"/>
                </a:lnTo>
                <a:lnTo>
                  <a:pt x="2177" y="158"/>
                </a:lnTo>
                <a:lnTo>
                  <a:pt x="2178" y="164"/>
                </a:lnTo>
                <a:lnTo>
                  <a:pt x="2178" y="172"/>
                </a:lnTo>
                <a:lnTo>
                  <a:pt x="2179" y="178"/>
                </a:lnTo>
                <a:lnTo>
                  <a:pt x="2179" y="183"/>
                </a:lnTo>
                <a:lnTo>
                  <a:pt x="2180" y="185"/>
                </a:lnTo>
                <a:lnTo>
                  <a:pt x="2180" y="187"/>
                </a:lnTo>
                <a:lnTo>
                  <a:pt x="2181" y="187"/>
                </a:lnTo>
                <a:lnTo>
                  <a:pt x="2181" y="188"/>
                </a:lnTo>
                <a:lnTo>
                  <a:pt x="2182" y="187"/>
                </a:lnTo>
                <a:lnTo>
                  <a:pt x="2182" y="185"/>
                </a:lnTo>
                <a:lnTo>
                  <a:pt x="2183" y="184"/>
                </a:lnTo>
                <a:lnTo>
                  <a:pt x="2183" y="184"/>
                </a:lnTo>
                <a:lnTo>
                  <a:pt x="2184" y="185"/>
                </a:lnTo>
                <a:lnTo>
                  <a:pt x="2184" y="185"/>
                </a:lnTo>
                <a:lnTo>
                  <a:pt x="2185" y="185"/>
                </a:lnTo>
                <a:lnTo>
                  <a:pt x="2185" y="185"/>
                </a:lnTo>
                <a:lnTo>
                  <a:pt x="2186" y="185"/>
                </a:lnTo>
                <a:lnTo>
                  <a:pt x="2186" y="185"/>
                </a:lnTo>
                <a:lnTo>
                  <a:pt x="2187" y="186"/>
                </a:lnTo>
                <a:lnTo>
                  <a:pt x="2187" y="186"/>
                </a:lnTo>
                <a:lnTo>
                  <a:pt x="2188" y="186"/>
                </a:lnTo>
                <a:lnTo>
                  <a:pt x="2188" y="186"/>
                </a:lnTo>
                <a:lnTo>
                  <a:pt x="2189" y="186"/>
                </a:lnTo>
                <a:lnTo>
                  <a:pt x="2189" y="186"/>
                </a:lnTo>
                <a:lnTo>
                  <a:pt x="2190" y="186"/>
                </a:lnTo>
                <a:lnTo>
                  <a:pt x="2190" y="186"/>
                </a:lnTo>
                <a:lnTo>
                  <a:pt x="2191" y="186"/>
                </a:lnTo>
                <a:lnTo>
                  <a:pt x="2192" y="186"/>
                </a:lnTo>
                <a:lnTo>
                  <a:pt x="2192" y="186"/>
                </a:lnTo>
                <a:lnTo>
                  <a:pt x="2193" y="186"/>
                </a:lnTo>
                <a:lnTo>
                  <a:pt x="2193" y="187"/>
                </a:lnTo>
                <a:lnTo>
                  <a:pt x="2193" y="187"/>
                </a:lnTo>
                <a:lnTo>
                  <a:pt x="2194" y="187"/>
                </a:lnTo>
                <a:lnTo>
                  <a:pt x="2195" y="187"/>
                </a:lnTo>
                <a:lnTo>
                  <a:pt x="2195" y="187"/>
                </a:lnTo>
                <a:lnTo>
                  <a:pt x="2196" y="187"/>
                </a:lnTo>
                <a:lnTo>
                  <a:pt x="2196" y="186"/>
                </a:lnTo>
                <a:lnTo>
                  <a:pt x="2197" y="184"/>
                </a:lnTo>
                <a:lnTo>
                  <a:pt x="2197" y="184"/>
                </a:lnTo>
                <a:lnTo>
                  <a:pt x="2198" y="183"/>
                </a:lnTo>
                <a:lnTo>
                  <a:pt x="2198" y="182"/>
                </a:lnTo>
                <a:lnTo>
                  <a:pt x="2199" y="177"/>
                </a:lnTo>
                <a:lnTo>
                  <a:pt x="2199" y="174"/>
                </a:lnTo>
                <a:lnTo>
                  <a:pt x="2200" y="169"/>
                </a:lnTo>
                <a:lnTo>
                  <a:pt x="2200" y="168"/>
                </a:lnTo>
                <a:lnTo>
                  <a:pt x="2201" y="167"/>
                </a:lnTo>
                <a:lnTo>
                  <a:pt x="2201" y="166"/>
                </a:lnTo>
                <a:lnTo>
                  <a:pt x="2202" y="162"/>
                </a:lnTo>
                <a:lnTo>
                  <a:pt x="2202" y="157"/>
                </a:lnTo>
                <a:lnTo>
                  <a:pt x="2203" y="152"/>
                </a:lnTo>
                <a:lnTo>
                  <a:pt x="2203" y="145"/>
                </a:lnTo>
                <a:lnTo>
                  <a:pt x="2204" y="137"/>
                </a:lnTo>
                <a:lnTo>
                  <a:pt x="2204" y="129"/>
                </a:lnTo>
                <a:lnTo>
                  <a:pt x="2205" y="122"/>
                </a:lnTo>
                <a:lnTo>
                  <a:pt x="2205" y="115"/>
                </a:lnTo>
                <a:lnTo>
                  <a:pt x="2206" y="109"/>
                </a:lnTo>
                <a:lnTo>
                  <a:pt x="2206" y="104"/>
                </a:lnTo>
                <a:lnTo>
                  <a:pt x="2207" y="98"/>
                </a:lnTo>
                <a:lnTo>
                  <a:pt x="2207" y="95"/>
                </a:lnTo>
                <a:lnTo>
                  <a:pt x="2208" y="90"/>
                </a:lnTo>
                <a:lnTo>
                  <a:pt x="2208" y="83"/>
                </a:lnTo>
                <a:lnTo>
                  <a:pt x="2209" y="72"/>
                </a:lnTo>
                <a:lnTo>
                  <a:pt x="2209" y="65"/>
                </a:lnTo>
                <a:lnTo>
                  <a:pt x="2210" y="58"/>
                </a:lnTo>
                <a:lnTo>
                  <a:pt x="2210" y="50"/>
                </a:lnTo>
                <a:lnTo>
                  <a:pt x="2211" y="41"/>
                </a:lnTo>
                <a:lnTo>
                  <a:pt x="2211" y="32"/>
                </a:lnTo>
                <a:lnTo>
                  <a:pt x="2212" y="28"/>
                </a:lnTo>
                <a:lnTo>
                  <a:pt x="2212" y="21"/>
                </a:lnTo>
                <a:lnTo>
                  <a:pt x="2213" y="19"/>
                </a:lnTo>
                <a:lnTo>
                  <a:pt x="2214" y="24"/>
                </a:lnTo>
                <a:lnTo>
                  <a:pt x="2214" y="28"/>
                </a:lnTo>
                <a:lnTo>
                  <a:pt x="2214" y="32"/>
                </a:lnTo>
                <a:lnTo>
                  <a:pt x="2215" y="36"/>
                </a:lnTo>
                <a:lnTo>
                  <a:pt x="2216" y="40"/>
                </a:lnTo>
                <a:lnTo>
                  <a:pt x="2216" y="44"/>
                </a:lnTo>
                <a:lnTo>
                  <a:pt x="2217" y="46"/>
                </a:lnTo>
                <a:lnTo>
                  <a:pt x="2217" y="49"/>
                </a:lnTo>
                <a:lnTo>
                  <a:pt x="2218" y="53"/>
                </a:lnTo>
                <a:lnTo>
                  <a:pt x="2218" y="55"/>
                </a:lnTo>
                <a:lnTo>
                  <a:pt x="2219" y="58"/>
                </a:lnTo>
                <a:lnTo>
                  <a:pt x="2219" y="61"/>
                </a:lnTo>
                <a:lnTo>
                  <a:pt x="2220" y="64"/>
                </a:lnTo>
                <a:lnTo>
                  <a:pt x="2220" y="67"/>
                </a:lnTo>
                <a:lnTo>
                  <a:pt x="2221" y="68"/>
                </a:lnTo>
                <a:lnTo>
                  <a:pt x="2221" y="69"/>
                </a:lnTo>
                <a:lnTo>
                  <a:pt x="2222" y="70"/>
                </a:lnTo>
                <a:lnTo>
                  <a:pt x="2222" y="71"/>
                </a:lnTo>
                <a:lnTo>
                  <a:pt x="2223" y="70"/>
                </a:lnTo>
                <a:lnTo>
                  <a:pt x="2223" y="68"/>
                </a:lnTo>
                <a:lnTo>
                  <a:pt x="2224" y="61"/>
                </a:lnTo>
                <a:lnTo>
                  <a:pt x="2224" y="54"/>
                </a:lnTo>
                <a:lnTo>
                  <a:pt x="2225" y="60"/>
                </a:lnTo>
                <a:lnTo>
                  <a:pt x="2225" y="66"/>
                </a:lnTo>
                <a:lnTo>
                  <a:pt x="2226" y="83"/>
                </a:lnTo>
                <a:lnTo>
                  <a:pt x="2226" y="114"/>
                </a:lnTo>
                <a:lnTo>
                  <a:pt x="2227" y="142"/>
                </a:lnTo>
                <a:lnTo>
                  <a:pt x="2227" y="157"/>
                </a:lnTo>
                <a:lnTo>
                  <a:pt x="2228" y="168"/>
                </a:lnTo>
                <a:lnTo>
                  <a:pt x="2228" y="174"/>
                </a:lnTo>
                <a:lnTo>
                  <a:pt x="2229" y="184"/>
                </a:lnTo>
                <a:lnTo>
                  <a:pt x="2229" y="186"/>
                </a:lnTo>
                <a:lnTo>
                  <a:pt x="2230" y="188"/>
                </a:lnTo>
                <a:lnTo>
                  <a:pt x="2230" y="192"/>
                </a:lnTo>
                <a:lnTo>
                  <a:pt x="2231" y="195"/>
                </a:lnTo>
                <a:lnTo>
                  <a:pt x="2231" y="197"/>
                </a:lnTo>
                <a:lnTo>
                  <a:pt x="2232" y="199"/>
                </a:lnTo>
                <a:lnTo>
                  <a:pt x="2232" y="200"/>
                </a:lnTo>
                <a:lnTo>
                  <a:pt x="2233" y="201"/>
                </a:lnTo>
                <a:lnTo>
                  <a:pt x="2233" y="203"/>
                </a:lnTo>
                <a:lnTo>
                  <a:pt x="2234" y="205"/>
                </a:lnTo>
                <a:lnTo>
                  <a:pt x="2235" y="207"/>
                </a:lnTo>
                <a:lnTo>
                  <a:pt x="2235" y="209"/>
                </a:lnTo>
                <a:lnTo>
                  <a:pt x="2236" y="210"/>
                </a:lnTo>
                <a:lnTo>
                  <a:pt x="2236" y="211"/>
                </a:lnTo>
                <a:lnTo>
                  <a:pt x="2236" y="211"/>
                </a:lnTo>
                <a:lnTo>
                  <a:pt x="2237" y="212"/>
                </a:lnTo>
                <a:lnTo>
                  <a:pt x="2238" y="212"/>
                </a:lnTo>
                <a:lnTo>
                  <a:pt x="2238" y="212"/>
                </a:lnTo>
                <a:lnTo>
                  <a:pt x="2239" y="212"/>
                </a:lnTo>
                <a:lnTo>
                  <a:pt x="2239" y="212"/>
                </a:lnTo>
                <a:lnTo>
                  <a:pt x="2240" y="212"/>
                </a:lnTo>
                <a:lnTo>
                  <a:pt x="2240" y="212"/>
                </a:lnTo>
                <a:lnTo>
                  <a:pt x="2241" y="212"/>
                </a:lnTo>
                <a:lnTo>
                  <a:pt x="2241" y="212"/>
                </a:lnTo>
                <a:lnTo>
                  <a:pt x="2242" y="212"/>
                </a:lnTo>
                <a:lnTo>
                  <a:pt x="2242" y="212"/>
                </a:lnTo>
                <a:lnTo>
                  <a:pt x="2243" y="212"/>
                </a:lnTo>
                <a:lnTo>
                  <a:pt x="2243" y="212"/>
                </a:lnTo>
                <a:lnTo>
                  <a:pt x="2244" y="212"/>
                </a:lnTo>
                <a:lnTo>
                  <a:pt x="2244" y="212"/>
                </a:lnTo>
                <a:lnTo>
                  <a:pt x="2245" y="212"/>
                </a:lnTo>
                <a:lnTo>
                  <a:pt x="2245" y="212"/>
                </a:lnTo>
                <a:lnTo>
                  <a:pt x="2246" y="212"/>
                </a:lnTo>
                <a:lnTo>
                  <a:pt x="2246" y="212"/>
                </a:lnTo>
                <a:lnTo>
                  <a:pt x="2247" y="212"/>
                </a:lnTo>
                <a:lnTo>
                  <a:pt x="2247" y="212"/>
                </a:lnTo>
                <a:lnTo>
                  <a:pt x="2248" y="211"/>
                </a:lnTo>
                <a:lnTo>
                  <a:pt x="2248" y="211"/>
                </a:lnTo>
                <a:lnTo>
                  <a:pt x="2249" y="211"/>
                </a:lnTo>
                <a:lnTo>
                  <a:pt x="2249" y="211"/>
                </a:lnTo>
                <a:lnTo>
                  <a:pt x="2250" y="211"/>
                </a:lnTo>
                <a:lnTo>
                  <a:pt x="2250" y="211"/>
                </a:lnTo>
                <a:lnTo>
                  <a:pt x="2251" y="211"/>
                </a:lnTo>
                <a:lnTo>
                  <a:pt x="2251" y="211"/>
                </a:lnTo>
                <a:lnTo>
                  <a:pt x="2252" y="211"/>
                </a:lnTo>
                <a:lnTo>
                  <a:pt x="2252" y="211"/>
                </a:lnTo>
                <a:lnTo>
                  <a:pt x="2253" y="211"/>
                </a:lnTo>
                <a:lnTo>
                  <a:pt x="2253" y="211"/>
                </a:lnTo>
                <a:lnTo>
                  <a:pt x="2254" y="211"/>
                </a:lnTo>
                <a:lnTo>
                  <a:pt x="2254" y="211"/>
                </a:lnTo>
                <a:lnTo>
                  <a:pt x="2255" y="211"/>
                </a:lnTo>
                <a:lnTo>
                  <a:pt x="2255" y="211"/>
                </a:lnTo>
                <a:lnTo>
                  <a:pt x="2256" y="211"/>
                </a:lnTo>
                <a:lnTo>
                  <a:pt x="2257" y="211"/>
                </a:lnTo>
                <a:lnTo>
                  <a:pt x="2257" y="211"/>
                </a:lnTo>
                <a:lnTo>
                  <a:pt x="2257" y="211"/>
                </a:lnTo>
                <a:lnTo>
                  <a:pt x="2258" y="211"/>
                </a:lnTo>
                <a:lnTo>
                  <a:pt x="2259" y="212"/>
                </a:lnTo>
                <a:lnTo>
                  <a:pt x="2259" y="212"/>
                </a:lnTo>
                <a:lnTo>
                  <a:pt x="2260" y="212"/>
                </a:lnTo>
                <a:lnTo>
                  <a:pt x="2260" y="212"/>
                </a:lnTo>
                <a:lnTo>
                  <a:pt x="2261" y="212"/>
                </a:lnTo>
                <a:lnTo>
                  <a:pt x="2261" y="212"/>
                </a:lnTo>
                <a:lnTo>
                  <a:pt x="2262" y="212"/>
                </a:lnTo>
                <a:lnTo>
                  <a:pt x="2262" y="212"/>
                </a:lnTo>
                <a:lnTo>
                  <a:pt x="2263" y="212"/>
                </a:lnTo>
                <a:lnTo>
                  <a:pt x="2263" y="212"/>
                </a:lnTo>
                <a:lnTo>
                  <a:pt x="2264" y="212"/>
                </a:lnTo>
                <a:lnTo>
                  <a:pt x="2264" y="212"/>
                </a:lnTo>
                <a:lnTo>
                  <a:pt x="2265" y="212"/>
                </a:lnTo>
                <a:lnTo>
                  <a:pt x="2265" y="212"/>
                </a:lnTo>
                <a:lnTo>
                  <a:pt x="2266" y="212"/>
                </a:lnTo>
                <a:lnTo>
                  <a:pt x="2266" y="212"/>
                </a:lnTo>
                <a:lnTo>
                  <a:pt x="2267" y="212"/>
                </a:lnTo>
                <a:lnTo>
                  <a:pt x="2267" y="212"/>
                </a:lnTo>
                <a:lnTo>
                  <a:pt x="2268" y="211"/>
                </a:lnTo>
                <a:lnTo>
                  <a:pt x="2268" y="211"/>
                </a:lnTo>
                <a:lnTo>
                  <a:pt x="2269" y="211"/>
                </a:lnTo>
                <a:lnTo>
                  <a:pt x="2269" y="211"/>
                </a:lnTo>
                <a:lnTo>
                  <a:pt x="2270" y="211"/>
                </a:lnTo>
                <a:lnTo>
                  <a:pt x="2270" y="211"/>
                </a:lnTo>
                <a:lnTo>
                  <a:pt x="2271" y="211"/>
                </a:lnTo>
                <a:lnTo>
                  <a:pt x="2271" y="211"/>
                </a:lnTo>
                <a:lnTo>
                  <a:pt x="2272" y="211"/>
                </a:lnTo>
                <a:lnTo>
                  <a:pt x="2272" y="211"/>
                </a:lnTo>
                <a:lnTo>
                  <a:pt x="2273" y="211"/>
                </a:lnTo>
                <a:lnTo>
                  <a:pt x="2273" y="211"/>
                </a:lnTo>
                <a:lnTo>
                  <a:pt x="2274" y="211"/>
                </a:lnTo>
                <a:lnTo>
                  <a:pt x="2274" y="211"/>
                </a:lnTo>
                <a:lnTo>
                  <a:pt x="2275" y="211"/>
                </a:lnTo>
                <a:lnTo>
                  <a:pt x="2275" y="211"/>
                </a:lnTo>
                <a:lnTo>
                  <a:pt x="2276" y="211"/>
                </a:lnTo>
                <a:lnTo>
                  <a:pt x="2276" y="211"/>
                </a:lnTo>
                <a:lnTo>
                  <a:pt x="2277" y="211"/>
                </a:lnTo>
                <a:lnTo>
                  <a:pt x="2278" y="211"/>
                </a:lnTo>
                <a:lnTo>
                  <a:pt x="2278" y="211"/>
                </a:lnTo>
                <a:lnTo>
                  <a:pt x="2279" y="211"/>
                </a:lnTo>
                <a:lnTo>
                  <a:pt x="2279" y="211"/>
                </a:lnTo>
                <a:lnTo>
                  <a:pt x="2279" y="211"/>
                </a:lnTo>
                <a:lnTo>
                  <a:pt x="2280" y="211"/>
                </a:lnTo>
                <a:lnTo>
                  <a:pt x="2281" y="211"/>
                </a:lnTo>
                <a:lnTo>
                  <a:pt x="2281" y="211"/>
                </a:lnTo>
                <a:lnTo>
                  <a:pt x="2282" y="211"/>
                </a:lnTo>
                <a:lnTo>
                  <a:pt x="2282" y="211"/>
                </a:lnTo>
                <a:lnTo>
                  <a:pt x="2283" y="211"/>
                </a:lnTo>
                <a:lnTo>
                  <a:pt x="2283" y="211"/>
                </a:lnTo>
                <a:lnTo>
                  <a:pt x="2284" y="211"/>
                </a:lnTo>
                <a:lnTo>
                  <a:pt x="2284" y="210"/>
                </a:lnTo>
                <a:lnTo>
                  <a:pt x="2285" y="211"/>
                </a:lnTo>
                <a:lnTo>
                  <a:pt x="2285" y="211"/>
                </a:lnTo>
                <a:lnTo>
                  <a:pt x="2286" y="210"/>
                </a:lnTo>
                <a:lnTo>
                  <a:pt x="2286" y="210"/>
                </a:lnTo>
                <a:lnTo>
                  <a:pt x="2287" y="210"/>
                </a:lnTo>
                <a:lnTo>
                  <a:pt x="2287" y="210"/>
                </a:lnTo>
                <a:lnTo>
                  <a:pt x="2288" y="210"/>
                </a:lnTo>
                <a:lnTo>
                  <a:pt x="2288" y="210"/>
                </a:lnTo>
                <a:lnTo>
                  <a:pt x="2289" y="210"/>
                </a:lnTo>
                <a:lnTo>
                  <a:pt x="2289" y="210"/>
                </a:lnTo>
                <a:lnTo>
                  <a:pt x="2290" y="210"/>
                </a:lnTo>
                <a:lnTo>
                  <a:pt x="2290" y="210"/>
                </a:lnTo>
                <a:lnTo>
                  <a:pt x="2291" y="209"/>
                </a:lnTo>
                <a:lnTo>
                  <a:pt x="2291" y="209"/>
                </a:lnTo>
                <a:lnTo>
                  <a:pt x="2292" y="209"/>
                </a:lnTo>
                <a:lnTo>
                  <a:pt x="2292" y="209"/>
                </a:lnTo>
                <a:lnTo>
                  <a:pt x="2293" y="209"/>
                </a:lnTo>
                <a:lnTo>
                  <a:pt x="2293" y="209"/>
                </a:lnTo>
                <a:lnTo>
                  <a:pt x="2294" y="209"/>
                </a:lnTo>
                <a:lnTo>
                  <a:pt x="2294" y="209"/>
                </a:lnTo>
                <a:lnTo>
                  <a:pt x="2295" y="209"/>
                </a:lnTo>
                <a:lnTo>
                  <a:pt x="2295" y="209"/>
                </a:lnTo>
                <a:lnTo>
                  <a:pt x="2296" y="209"/>
                </a:lnTo>
                <a:lnTo>
                  <a:pt x="2296" y="209"/>
                </a:lnTo>
                <a:lnTo>
                  <a:pt x="2297" y="209"/>
                </a:lnTo>
                <a:lnTo>
                  <a:pt x="2297" y="209"/>
                </a:lnTo>
                <a:lnTo>
                  <a:pt x="2298" y="209"/>
                </a:lnTo>
                <a:lnTo>
                  <a:pt x="2298" y="209"/>
                </a:lnTo>
                <a:lnTo>
                  <a:pt x="2299" y="209"/>
                </a:lnTo>
                <a:lnTo>
                  <a:pt x="2300" y="209"/>
                </a:lnTo>
                <a:lnTo>
                  <a:pt x="2300" y="209"/>
                </a:lnTo>
                <a:lnTo>
                  <a:pt x="2300" y="209"/>
                </a:lnTo>
                <a:lnTo>
                  <a:pt x="2301" y="209"/>
                </a:lnTo>
                <a:lnTo>
                  <a:pt x="2302" y="209"/>
                </a:lnTo>
                <a:lnTo>
                  <a:pt x="2302" y="209"/>
                </a:lnTo>
                <a:lnTo>
                  <a:pt x="2303" y="209"/>
                </a:lnTo>
                <a:lnTo>
                  <a:pt x="2303" y="209"/>
                </a:lnTo>
                <a:lnTo>
                  <a:pt x="2304" y="209"/>
                </a:lnTo>
                <a:lnTo>
                  <a:pt x="2304" y="209"/>
                </a:lnTo>
                <a:lnTo>
                  <a:pt x="2305" y="208"/>
                </a:lnTo>
                <a:lnTo>
                  <a:pt x="2305" y="208"/>
                </a:lnTo>
                <a:lnTo>
                  <a:pt x="2306" y="208"/>
                </a:lnTo>
                <a:lnTo>
                  <a:pt x="2306" y="208"/>
                </a:lnTo>
                <a:lnTo>
                  <a:pt x="2307" y="209"/>
                </a:lnTo>
                <a:lnTo>
                  <a:pt x="2307" y="209"/>
                </a:lnTo>
                <a:lnTo>
                  <a:pt x="2308" y="209"/>
                </a:lnTo>
                <a:lnTo>
                  <a:pt x="2308" y="209"/>
                </a:lnTo>
                <a:lnTo>
                  <a:pt x="2309" y="208"/>
                </a:lnTo>
                <a:lnTo>
                  <a:pt x="2309" y="208"/>
                </a:lnTo>
                <a:lnTo>
                  <a:pt x="2310" y="207"/>
                </a:lnTo>
                <a:lnTo>
                  <a:pt x="2310" y="208"/>
                </a:lnTo>
                <a:lnTo>
                  <a:pt x="2311" y="208"/>
                </a:lnTo>
                <a:lnTo>
                  <a:pt x="2311" y="208"/>
                </a:lnTo>
                <a:lnTo>
                  <a:pt x="2312" y="208"/>
                </a:lnTo>
                <a:lnTo>
                  <a:pt x="2312" y="208"/>
                </a:lnTo>
                <a:lnTo>
                  <a:pt x="2313" y="208"/>
                </a:lnTo>
                <a:lnTo>
                  <a:pt x="2313" y="208"/>
                </a:lnTo>
                <a:lnTo>
                  <a:pt x="2314" y="208"/>
                </a:lnTo>
                <a:lnTo>
                  <a:pt x="2314" y="208"/>
                </a:lnTo>
                <a:lnTo>
                  <a:pt x="2315" y="208"/>
                </a:lnTo>
                <a:lnTo>
                  <a:pt x="2315" y="209"/>
                </a:lnTo>
                <a:lnTo>
                  <a:pt x="2316" y="209"/>
                </a:lnTo>
                <a:lnTo>
                  <a:pt x="2316" y="208"/>
                </a:lnTo>
                <a:lnTo>
                  <a:pt x="2317" y="208"/>
                </a:lnTo>
                <a:lnTo>
                  <a:pt x="2317" y="208"/>
                </a:lnTo>
                <a:lnTo>
                  <a:pt x="2318" y="208"/>
                </a:lnTo>
                <a:lnTo>
                  <a:pt x="2318" y="208"/>
                </a:lnTo>
                <a:lnTo>
                  <a:pt x="2319" y="209"/>
                </a:lnTo>
                <a:lnTo>
                  <a:pt x="2319" y="209"/>
                </a:lnTo>
                <a:lnTo>
                  <a:pt x="2320" y="209"/>
                </a:lnTo>
                <a:lnTo>
                  <a:pt x="2321" y="208"/>
                </a:lnTo>
                <a:lnTo>
                  <a:pt x="2321" y="208"/>
                </a:lnTo>
                <a:lnTo>
                  <a:pt x="2322" y="208"/>
                </a:lnTo>
                <a:lnTo>
                  <a:pt x="2322" y="208"/>
                </a:lnTo>
                <a:lnTo>
                  <a:pt x="2322" y="208"/>
                </a:lnTo>
                <a:lnTo>
                  <a:pt x="2323" y="208"/>
                </a:lnTo>
                <a:lnTo>
                  <a:pt x="2324" y="208"/>
                </a:lnTo>
                <a:lnTo>
                  <a:pt x="2324" y="208"/>
                </a:lnTo>
                <a:lnTo>
                  <a:pt x="2325" y="209"/>
                </a:lnTo>
                <a:lnTo>
                  <a:pt x="2325" y="209"/>
                </a:lnTo>
                <a:lnTo>
                  <a:pt x="2326" y="209"/>
                </a:lnTo>
                <a:lnTo>
                  <a:pt x="2326" y="209"/>
                </a:lnTo>
                <a:lnTo>
                  <a:pt x="2327" y="210"/>
                </a:lnTo>
                <a:lnTo>
                  <a:pt x="2327" y="211"/>
                </a:lnTo>
                <a:lnTo>
                  <a:pt x="2328" y="213"/>
                </a:lnTo>
                <a:lnTo>
                  <a:pt x="2328" y="218"/>
                </a:lnTo>
                <a:lnTo>
                  <a:pt x="2329" y="224"/>
                </a:lnTo>
                <a:lnTo>
                  <a:pt x="2329" y="228"/>
                </a:lnTo>
                <a:lnTo>
                  <a:pt x="2330" y="230"/>
                </a:lnTo>
                <a:lnTo>
                  <a:pt x="2330" y="230"/>
                </a:lnTo>
                <a:lnTo>
                  <a:pt x="2331" y="227"/>
                </a:lnTo>
                <a:lnTo>
                  <a:pt x="2331" y="223"/>
                </a:lnTo>
                <a:lnTo>
                  <a:pt x="2332" y="216"/>
                </a:lnTo>
                <a:lnTo>
                  <a:pt x="2332" y="205"/>
                </a:lnTo>
                <a:lnTo>
                  <a:pt x="2333" y="194"/>
                </a:lnTo>
                <a:lnTo>
                  <a:pt x="2333" y="191"/>
                </a:lnTo>
                <a:lnTo>
                  <a:pt x="2334" y="193"/>
                </a:lnTo>
                <a:lnTo>
                  <a:pt x="2334" y="193"/>
                </a:lnTo>
                <a:lnTo>
                  <a:pt x="2335" y="194"/>
                </a:lnTo>
                <a:lnTo>
                  <a:pt x="2335" y="194"/>
                </a:lnTo>
                <a:lnTo>
                  <a:pt x="2336" y="194"/>
                </a:lnTo>
                <a:lnTo>
                  <a:pt x="2336" y="193"/>
                </a:lnTo>
                <a:lnTo>
                  <a:pt x="2337" y="192"/>
                </a:lnTo>
                <a:lnTo>
                  <a:pt x="2337" y="192"/>
                </a:lnTo>
                <a:lnTo>
                  <a:pt x="2338" y="193"/>
                </a:lnTo>
                <a:lnTo>
                  <a:pt x="2338" y="193"/>
                </a:lnTo>
                <a:lnTo>
                  <a:pt x="2339" y="193"/>
                </a:lnTo>
                <a:lnTo>
                  <a:pt x="2339" y="193"/>
                </a:lnTo>
                <a:lnTo>
                  <a:pt x="2340" y="192"/>
                </a:lnTo>
                <a:lnTo>
                  <a:pt x="2340" y="192"/>
                </a:lnTo>
                <a:lnTo>
                  <a:pt x="2341" y="193"/>
                </a:lnTo>
                <a:lnTo>
                  <a:pt x="2341" y="193"/>
                </a:lnTo>
                <a:lnTo>
                  <a:pt x="2342" y="193"/>
                </a:lnTo>
                <a:lnTo>
                  <a:pt x="2343" y="193"/>
                </a:lnTo>
                <a:lnTo>
                  <a:pt x="2343" y="193"/>
                </a:lnTo>
                <a:lnTo>
                  <a:pt x="2343" y="193"/>
                </a:lnTo>
                <a:lnTo>
                  <a:pt x="2344" y="193"/>
                </a:lnTo>
                <a:lnTo>
                  <a:pt x="2345" y="193"/>
                </a:lnTo>
                <a:lnTo>
                  <a:pt x="2345" y="193"/>
                </a:lnTo>
                <a:lnTo>
                  <a:pt x="2346" y="193"/>
                </a:lnTo>
                <a:lnTo>
                  <a:pt x="2346" y="193"/>
                </a:lnTo>
                <a:lnTo>
                  <a:pt x="2347" y="193"/>
                </a:lnTo>
                <a:lnTo>
                  <a:pt x="2347" y="193"/>
                </a:lnTo>
                <a:lnTo>
                  <a:pt x="2348" y="194"/>
                </a:lnTo>
                <a:lnTo>
                  <a:pt x="2348" y="194"/>
                </a:lnTo>
                <a:lnTo>
                  <a:pt x="2349" y="194"/>
                </a:lnTo>
                <a:lnTo>
                  <a:pt x="2349" y="195"/>
                </a:lnTo>
                <a:lnTo>
                  <a:pt x="2350" y="195"/>
                </a:lnTo>
                <a:lnTo>
                  <a:pt x="2350" y="195"/>
                </a:lnTo>
                <a:lnTo>
                  <a:pt x="2351" y="196"/>
                </a:lnTo>
                <a:lnTo>
                  <a:pt x="2351" y="197"/>
                </a:lnTo>
                <a:lnTo>
                  <a:pt x="2352" y="198"/>
                </a:lnTo>
                <a:lnTo>
                  <a:pt x="2352" y="198"/>
                </a:lnTo>
                <a:lnTo>
                  <a:pt x="2353" y="198"/>
                </a:lnTo>
                <a:lnTo>
                  <a:pt x="2353" y="198"/>
                </a:lnTo>
                <a:lnTo>
                  <a:pt x="2354" y="199"/>
                </a:lnTo>
                <a:lnTo>
                  <a:pt x="2354" y="199"/>
                </a:lnTo>
                <a:lnTo>
                  <a:pt x="2355" y="199"/>
                </a:lnTo>
                <a:lnTo>
                  <a:pt x="2355" y="200"/>
                </a:lnTo>
                <a:lnTo>
                  <a:pt x="2356" y="197"/>
                </a:lnTo>
                <a:lnTo>
                  <a:pt x="2356" y="198"/>
                </a:lnTo>
                <a:lnTo>
                  <a:pt x="2357" y="203"/>
                </a:lnTo>
                <a:lnTo>
                  <a:pt x="2357" y="213"/>
                </a:lnTo>
                <a:lnTo>
                  <a:pt x="2358" y="221"/>
                </a:lnTo>
                <a:lnTo>
                  <a:pt x="2358" y="227"/>
                </a:lnTo>
                <a:lnTo>
                  <a:pt x="2359" y="230"/>
                </a:lnTo>
                <a:lnTo>
                  <a:pt x="2359" y="232"/>
                </a:lnTo>
                <a:lnTo>
                  <a:pt x="2360" y="232"/>
                </a:lnTo>
                <a:lnTo>
                  <a:pt x="2360" y="233"/>
                </a:lnTo>
                <a:lnTo>
                  <a:pt x="2361" y="233"/>
                </a:lnTo>
                <a:lnTo>
                  <a:pt x="2361" y="233"/>
                </a:lnTo>
                <a:lnTo>
                  <a:pt x="2362" y="233"/>
                </a:lnTo>
                <a:lnTo>
                  <a:pt x="2362" y="233"/>
                </a:lnTo>
                <a:lnTo>
                  <a:pt x="2363" y="233"/>
                </a:lnTo>
                <a:lnTo>
                  <a:pt x="2364" y="234"/>
                </a:lnTo>
                <a:lnTo>
                  <a:pt x="2364" y="234"/>
                </a:lnTo>
                <a:lnTo>
                  <a:pt x="2365" y="234"/>
                </a:lnTo>
                <a:lnTo>
                  <a:pt x="2365" y="235"/>
                </a:lnTo>
                <a:lnTo>
                  <a:pt x="2365" y="235"/>
                </a:lnTo>
                <a:lnTo>
                  <a:pt x="2366" y="235"/>
                </a:lnTo>
                <a:lnTo>
                  <a:pt x="2367" y="235"/>
                </a:lnTo>
                <a:lnTo>
                  <a:pt x="2367" y="235"/>
                </a:lnTo>
                <a:lnTo>
                  <a:pt x="2368" y="235"/>
                </a:lnTo>
                <a:lnTo>
                  <a:pt x="2368" y="235"/>
                </a:lnTo>
                <a:lnTo>
                  <a:pt x="2369" y="235"/>
                </a:lnTo>
                <a:lnTo>
                  <a:pt x="2369" y="235"/>
                </a:lnTo>
                <a:lnTo>
                  <a:pt x="2370" y="235"/>
                </a:lnTo>
                <a:lnTo>
                  <a:pt x="2370" y="235"/>
                </a:lnTo>
                <a:lnTo>
                  <a:pt x="2371" y="235"/>
                </a:lnTo>
                <a:lnTo>
                  <a:pt x="2371" y="235"/>
                </a:lnTo>
                <a:lnTo>
                  <a:pt x="2372" y="235"/>
                </a:lnTo>
                <a:lnTo>
                  <a:pt x="2372" y="236"/>
                </a:lnTo>
                <a:lnTo>
                  <a:pt x="2373" y="236"/>
                </a:lnTo>
                <a:lnTo>
                  <a:pt x="2373" y="236"/>
                </a:lnTo>
                <a:lnTo>
                  <a:pt x="2374" y="236"/>
                </a:lnTo>
                <a:lnTo>
                  <a:pt x="2374" y="236"/>
                </a:lnTo>
                <a:lnTo>
                  <a:pt x="2375" y="236"/>
                </a:lnTo>
                <a:lnTo>
                  <a:pt x="2375" y="236"/>
                </a:lnTo>
                <a:lnTo>
                  <a:pt x="2376" y="236"/>
                </a:lnTo>
                <a:lnTo>
                  <a:pt x="2376" y="236"/>
                </a:lnTo>
                <a:lnTo>
                  <a:pt x="2377" y="236"/>
                </a:lnTo>
                <a:lnTo>
                  <a:pt x="2377" y="236"/>
                </a:lnTo>
                <a:lnTo>
                  <a:pt x="2378" y="236"/>
                </a:lnTo>
                <a:lnTo>
                  <a:pt x="2378" y="236"/>
                </a:lnTo>
                <a:lnTo>
                  <a:pt x="2379" y="236"/>
                </a:lnTo>
                <a:lnTo>
                  <a:pt x="2379" y="236"/>
                </a:lnTo>
                <a:lnTo>
                  <a:pt x="2380" y="236"/>
                </a:lnTo>
                <a:lnTo>
                  <a:pt x="2380" y="236"/>
                </a:lnTo>
                <a:lnTo>
                  <a:pt x="2381" y="236"/>
                </a:lnTo>
                <a:lnTo>
                  <a:pt x="2381" y="236"/>
                </a:lnTo>
                <a:lnTo>
                  <a:pt x="2382" y="236"/>
                </a:lnTo>
                <a:lnTo>
                  <a:pt x="2382" y="236"/>
                </a:lnTo>
                <a:lnTo>
                  <a:pt x="2383" y="236"/>
                </a:lnTo>
                <a:lnTo>
                  <a:pt x="2383" y="236"/>
                </a:lnTo>
                <a:lnTo>
                  <a:pt x="2384" y="236"/>
                </a:lnTo>
                <a:lnTo>
                  <a:pt x="2384" y="236"/>
                </a:lnTo>
                <a:lnTo>
                  <a:pt x="2385" y="236"/>
                </a:lnTo>
                <a:lnTo>
                  <a:pt x="2386" y="236"/>
                </a:lnTo>
                <a:lnTo>
                  <a:pt x="2386" y="236"/>
                </a:lnTo>
                <a:lnTo>
                  <a:pt x="2386" y="236"/>
                </a:lnTo>
                <a:lnTo>
                  <a:pt x="2387" y="236"/>
                </a:lnTo>
                <a:lnTo>
                  <a:pt x="2387" y="236"/>
                </a:lnTo>
                <a:lnTo>
                  <a:pt x="2388" y="236"/>
                </a:lnTo>
                <a:lnTo>
                  <a:pt x="2389" y="236"/>
                </a:lnTo>
                <a:lnTo>
                  <a:pt x="2389" y="236"/>
                </a:lnTo>
                <a:lnTo>
                  <a:pt x="2390" y="236"/>
                </a:lnTo>
                <a:lnTo>
                  <a:pt x="2390" y="236"/>
                </a:lnTo>
                <a:lnTo>
                  <a:pt x="2391" y="237"/>
                </a:lnTo>
                <a:lnTo>
                  <a:pt x="2391" y="237"/>
                </a:lnTo>
                <a:lnTo>
                  <a:pt x="2392" y="237"/>
                </a:lnTo>
                <a:lnTo>
                  <a:pt x="2392" y="237"/>
                </a:lnTo>
                <a:lnTo>
                  <a:pt x="2393" y="237"/>
                </a:lnTo>
                <a:lnTo>
                  <a:pt x="2393" y="237"/>
                </a:lnTo>
                <a:lnTo>
                  <a:pt x="2394" y="238"/>
                </a:lnTo>
                <a:lnTo>
                  <a:pt x="2394" y="238"/>
                </a:lnTo>
                <a:lnTo>
                  <a:pt x="2395" y="238"/>
                </a:lnTo>
                <a:lnTo>
                  <a:pt x="2395" y="238"/>
                </a:lnTo>
                <a:lnTo>
                  <a:pt x="2396" y="238"/>
                </a:lnTo>
                <a:lnTo>
                  <a:pt x="2396" y="238"/>
                </a:lnTo>
                <a:lnTo>
                  <a:pt x="2397" y="238"/>
                </a:lnTo>
                <a:lnTo>
                  <a:pt x="2397" y="237"/>
                </a:lnTo>
                <a:lnTo>
                  <a:pt x="2398" y="237"/>
                </a:lnTo>
                <a:lnTo>
                  <a:pt x="2398" y="237"/>
                </a:lnTo>
                <a:lnTo>
                  <a:pt x="2399" y="237"/>
                </a:lnTo>
                <a:lnTo>
                  <a:pt x="2399" y="237"/>
                </a:lnTo>
                <a:lnTo>
                  <a:pt x="2400" y="237"/>
                </a:lnTo>
                <a:lnTo>
                  <a:pt x="2400" y="237"/>
                </a:lnTo>
                <a:lnTo>
                  <a:pt x="2401" y="237"/>
                </a:lnTo>
                <a:lnTo>
                  <a:pt x="2401" y="237"/>
                </a:lnTo>
                <a:lnTo>
                  <a:pt x="2402" y="237"/>
                </a:lnTo>
                <a:lnTo>
                  <a:pt x="2402" y="237"/>
                </a:lnTo>
                <a:lnTo>
                  <a:pt x="2403" y="237"/>
                </a:lnTo>
                <a:lnTo>
                  <a:pt x="2403" y="237"/>
                </a:lnTo>
                <a:lnTo>
                  <a:pt x="2404" y="237"/>
                </a:lnTo>
                <a:lnTo>
                  <a:pt x="2404" y="237"/>
                </a:lnTo>
                <a:lnTo>
                  <a:pt x="2405" y="237"/>
                </a:lnTo>
                <a:lnTo>
                  <a:pt x="2405" y="237"/>
                </a:lnTo>
                <a:lnTo>
                  <a:pt x="2406" y="237"/>
                </a:lnTo>
                <a:lnTo>
                  <a:pt x="2407" y="237"/>
                </a:lnTo>
                <a:lnTo>
                  <a:pt x="2407" y="237"/>
                </a:lnTo>
                <a:lnTo>
                  <a:pt x="2408" y="237"/>
                </a:lnTo>
                <a:lnTo>
                  <a:pt x="2408" y="237"/>
                </a:lnTo>
                <a:lnTo>
                  <a:pt x="2408" y="237"/>
                </a:lnTo>
                <a:lnTo>
                  <a:pt x="2409" y="237"/>
                </a:lnTo>
                <a:lnTo>
                  <a:pt x="2410" y="237"/>
                </a:lnTo>
                <a:lnTo>
                  <a:pt x="2410" y="237"/>
                </a:lnTo>
                <a:lnTo>
                  <a:pt x="2411" y="237"/>
                </a:lnTo>
                <a:lnTo>
                  <a:pt x="2411" y="237"/>
                </a:lnTo>
                <a:lnTo>
                  <a:pt x="2412" y="237"/>
                </a:lnTo>
                <a:lnTo>
                  <a:pt x="2412" y="237"/>
                </a:lnTo>
                <a:lnTo>
                  <a:pt x="2413" y="237"/>
                </a:lnTo>
                <a:lnTo>
                  <a:pt x="2413" y="237"/>
                </a:lnTo>
                <a:lnTo>
                  <a:pt x="2414" y="237"/>
                </a:lnTo>
                <a:lnTo>
                  <a:pt x="2414" y="237"/>
                </a:lnTo>
                <a:lnTo>
                  <a:pt x="2415" y="237"/>
                </a:lnTo>
                <a:lnTo>
                  <a:pt x="2415" y="237"/>
                </a:lnTo>
                <a:lnTo>
                  <a:pt x="2416" y="237"/>
                </a:lnTo>
                <a:lnTo>
                  <a:pt x="2416" y="237"/>
                </a:lnTo>
                <a:lnTo>
                  <a:pt x="2417" y="237"/>
                </a:lnTo>
                <a:lnTo>
                  <a:pt x="2417" y="236"/>
                </a:lnTo>
                <a:lnTo>
                  <a:pt x="2418" y="236"/>
                </a:lnTo>
                <a:lnTo>
                  <a:pt x="2418" y="236"/>
                </a:lnTo>
                <a:lnTo>
                  <a:pt x="2419" y="236"/>
                </a:lnTo>
                <a:lnTo>
                  <a:pt x="2419" y="236"/>
                </a:lnTo>
                <a:lnTo>
                  <a:pt x="2420" y="236"/>
                </a:lnTo>
                <a:lnTo>
                  <a:pt x="2420" y="236"/>
                </a:lnTo>
                <a:lnTo>
                  <a:pt x="2421" y="236"/>
                </a:lnTo>
                <a:lnTo>
                  <a:pt x="2421" y="236"/>
                </a:lnTo>
                <a:lnTo>
                  <a:pt x="2422" y="237"/>
                </a:lnTo>
                <a:lnTo>
                  <a:pt x="2422" y="237"/>
                </a:lnTo>
                <a:lnTo>
                  <a:pt x="2423" y="237"/>
                </a:lnTo>
                <a:lnTo>
                  <a:pt x="2423" y="237"/>
                </a:lnTo>
                <a:lnTo>
                  <a:pt x="2424" y="236"/>
                </a:lnTo>
                <a:lnTo>
                  <a:pt x="2424" y="236"/>
                </a:lnTo>
                <a:lnTo>
                  <a:pt x="2425" y="236"/>
                </a:lnTo>
                <a:lnTo>
                  <a:pt x="2425" y="236"/>
                </a:lnTo>
                <a:lnTo>
                  <a:pt x="2426" y="236"/>
                </a:lnTo>
                <a:lnTo>
                  <a:pt x="2426" y="236"/>
                </a:lnTo>
                <a:lnTo>
                  <a:pt x="2427" y="236"/>
                </a:lnTo>
                <a:lnTo>
                  <a:pt x="2427" y="237"/>
                </a:lnTo>
                <a:lnTo>
                  <a:pt x="2428" y="237"/>
                </a:lnTo>
                <a:lnTo>
                  <a:pt x="2429" y="237"/>
                </a:lnTo>
                <a:lnTo>
                  <a:pt x="2429" y="237"/>
                </a:lnTo>
                <a:lnTo>
                  <a:pt x="2429" y="237"/>
                </a:lnTo>
                <a:lnTo>
                  <a:pt x="2430" y="237"/>
                </a:lnTo>
                <a:lnTo>
                  <a:pt x="2430" y="237"/>
                </a:lnTo>
                <a:lnTo>
                  <a:pt x="2431" y="237"/>
                </a:lnTo>
                <a:lnTo>
                  <a:pt x="2432" y="237"/>
                </a:lnTo>
                <a:lnTo>
                  <a:pt x="2432" y="236"/>
                </a:lnTo>
                <a:lnTo>
                  <a:pt x="2433" y="236"/>
                </a:lnTo>
                <a:lnTo>
                  <a:pt x="2433" y="237"/>
                </a:lnTo>
                <a:lnTo>
                  <a:pt x="2434" y="237"/>
                </a:lnTo>
                <a:lnTo>
                  <a:pt x="2434" y="237"/>
                </a:lnTo>
                <a:lnTo>
                  <a:pt x="2435" y="237"/>
                </a:lnTo>
                <a:lnTo>
                  <a:pt x="2435" y="237"/>
                </a:lnTo>
                <a:lnTo>
                  <a:pt x="2436" y="237"/>
                </a:lnTo>
                <a:lnTo>
                  <a:pt x="2436" y="237"/>
                </a:lnTo>
                <a:lnTo>
                  <a:pt x="2437" y="237"/>
                </a:lnTo>
                <a:lnTo>
                  <a:pt x="2437" y="237"/>
                </a:lnTo>
                <a:lnTo>
                  <a:pt x="2438" y="237"/>
                </a:lnTo>
                <a:lnTo>
                  <a:pt x="2438" y="237"/>
                </a:lnTo>
                <a:lnTo>
                  <a:pt x="2439" y="237"/>
                </a:lnTo>
                <a:lnTo>
                  <a:pt x="2439" y="237"/>
                </a:lnTo>
                <a:lnTo>
                  <a:pt x="2440" y="237"/>
                </a:lnTo>
                <a:lnTo>
                  <a:pt x="2440" y="237"/>
                </a:lnTo>
                <a:lnTo>
                  <a:pt x="2441" y="237"/>
                </a:lnTo>
                <a:lnTo>
                  <a:pt x="2441" y="237"/>
                </a:lnTo>
                <a:lnTo>
                  <a:pt x="2442" y="236"/>
                </a:lnTo>
                <a:lnTo>
                  <a:pt x="2442" y="236"/>
                </a:lnTo>
                <a:lnTo>
                  <a:pt x="2443" y="236"/>
                </a:lnTo>
                <a:lnTo>
                  <a:pt x="2443" y="236"/>
                </a:lnTo>
                <a:lnTo>
                  <a:pt x="2444" y="237"/>
                </a:lnTo>
                <a:lnTo>
                  <a:pt x="2444" y="236"/>
                </a:lnTo>
                <a:lnTo>
                  <a:pt x="2445" y="236"/>
                </a:lnTo>
                <a:lnTo>
                  <a:pt x="2445" y="236"/>
                </a:lnTo>
                <a:lnTo>
                  <a:pt x="2446" y="236"/>
                </a:lnTo>
                <a:lnTo>
                  <a:pt x="2446" y="236"/>
                </a:lnTo>
                <a:lnTo>
                  <a:pt x="2447" y="236"/>
                </a:lnTo>
                <a:lnTo>
                  <a:pt x="2447" y="236"/>
                </a:lnTo>
                <a:lnTo>
                  <a:pt x="2448" y="236"/>
                </a:lnTo>
                <a:lnTo>
                  <a:pt x="2448" y="236"/>
                </a:lnTo>
                <a:lnTo>
                  <a:pt x="2449" y="236"/>
                </a:lnTo>
                <a:lnTo>
                  <a:pt x="2450" y="236"/>
                </a:lnTo>
                <a:lnTo>
                  <a:pt x="2450" y="236"/>
                </a:lnTo>
                <a:lnTo>
                  <a:pt x="2451" y="236"/>
                </a:lnTo>
                <a:lnTo>
                  <a:pt x="2451" y="236"/>
                </a:lnTo>
                <a:lnTo>
                  <a:pt x="2451" y="236"/>
                </a:lnTo>
                <a:lnTo>
                  <a:pt x="2452" y="236"/>
                </a:lnTo>
                <a:lnTo>
                  <a:pt x="2453" y="236"/>
                </a:lnTo>
                <a:lnTo>
                  <a:pt x="2453" y="236"/>
                </a:lnTo>
                <a:lnTo>
                  <a:pt x="2454" y="236"/>
                </a:lnTo>
                <a:lnTo>
                  <a:pt x="2454" y="236"/>
                </a:lnTo>
                <a:lnTo>
                  <a:pt x="2455" y="236"/>
                </a:lnTo>
                <a:lnTo>
                  <a:pt x="2455" y="236"/>
                </a:lnTo>
                <a:lnTo>
                  <a:pt x="2456" y="236"/>
                </a:lnTo>
                <a:lnTo>
                  <a:pt x="2456" y="236"/>
                </a:lnTo>
                <a:lnTo>
                  <a:pt x="2457" y="237"/>
                </a:lnTo>
                <a:lnTo>
                  <a:pt x="2457" y="237"/>
                </a:lnTo>
                <a:lnTo>
                  <a:pt x="2458" y="237"/>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6">
            <a:extLst>
              <a:ext uri="{FF2B5EF4-FFF2-40B4-BE49-F238E27FC236}">
                <a16:creationId xmlns:a16="http://schemas.microsoft.com/office/drawing/2014/main" id="{FA2615D9-DDEE-459F-8B2A-82A1B5778B5C}"/>
              </a:ext>
            </a:extLst>
          </p:cNvPr>
          <p:cNvSpPr>
            <a:spLocks noChangeShapeType="1"/>
          </p:cNvSpPr>
          <p:nvPr/>
        </p:nvSpPr>
        <p:spPr bwMode="auto">
          <a:xfrm>
            <a:off x="7505415" y="3021025"/>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7">
            <a:extLst>
              <a:ext uri="{FF2B5EF4-FFF2-40B4-BE49-F238E27FC236}">
                <a16:creationId xmlns:a16="http://schemas.microsoft.com/office/drawing/2014/main" id="{9A6694D7-5E8E-4DBA-A379-F115FC5473D8}"/>
              </a:ext>
            </a:extLst>
          </p:cNvPr>
          <p:cNvSpPr>
            <a:spLocks noChangeShapeType="1"/>
          </p:cNvSpPr>
          <p:nvPr/>
        </p:nvSpPr>
        <p:spPr bwMode="auto">
          <a:xfrm flipV="1">
            <a:off x="7505415"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8">
            <a:extLst>
              <a:ext uri="{FF2B5EF4-FFF2-40B4-BE49-F238E27FC236}">
                <a16:creationId xmlns:a16="http://schemas.microsoft.com/office/drawing/2014/main" id="{4FD7E5CB-D12B-4B1C-B595-72EBA8B3EF7B}"/>
              </a:ext>
            </a:extLst>
          </p:cNvPr>
          <p:cNvSpPr>
            <a:spLocks noChangeShapeType="1"/>
          </p:cNvSpPr>
          <p:nvPr/>
        </p:nvSpPr>
        <p:spPr bwMode="auto">
          <a:xfrm flipV="1">
            <a:off x="11966228" y="2962746"/>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9">
            <a:extLst>
              <a:ext uri="{FF2B5EF4-FFF2-40B4-BE49-F238E27FC236}">
                <a16:creationId xmlns:a16="http://schemas.microsoft.com/office/drawing/2014/main" id="{48F1EC6F-1A75-4C98-82E9-E377F42B4373}"/>
              </a:ext>
            </a:extLst>
          </p:cNvPr>
          <p:cNvSpPr>
            <a:spLocks noChangeArrowheads="1"/>
          </p:cNvSpPr>
          <p:nvPr/>
        </p:nvSpPr>
        <p:spPr bwMode="auto">
          <a:xfrm>
            <a:off x="7495990" y="3045681"/>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56F9BED4-721B-44C0-A890-1FAB02B853EF}"/>
              </a:ext>
            </a:extLst>
          </p:cNvPr>
          <p:cNvSpPr>
            <a:spLocks noChangeArrowheads="1"/>
          </p:cNvSpPr>
          <p:nvPr/>
        </p:nvSpPr>
        <p:spPr bwMode="auto">
          <a:xfrm>
            <a:off x="11923818" y="3045681"/>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Line 16">
            <a:extLst>
              <a:ext uri="{FF2B5EF4-FFF2-40B4-BE49-F238E27FC236}">
                <a16:creationId xmlns:a16="http://schemas.microsoft.com/office/drawing/2014/main" id="{19E75D42-FA14-4558-86A1-563771D0CC91}"/>
              </a:ext>
            </a:extLst>
          </p:cNvPr>
          <p:cNvSpPr>
            <a:spLocks noChangeShapeType="1"/>
          </p:cNvSpPr>
          <p:nvPr/>
        </p:nvSpPr>
        <p:spPr bwMode="auto">
          <a:xfrm>
            <a:off x="7505415" y="3813392"/>
            <a:ext cx="4460813"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7">
            <a:extLst>
              <a:ext uri="{FF2B5EF4-FFF2-40B4-BE49-F238E27FC236}">
                <a16:creationId xmlns:a16="http://schemas.microsoft.com/office/drawing/2014/main" id="{09CE1DE2-C425-4854-BA67-CB27AB21F75C}"/>
              </a:ext>
            </a:extLst>
          </p:cNvPr>
          <p:cNvSpPr>
            <a:spLocks noChangeShapeType="1"/>
          </p:cNvSpPr>
          <p:nvPr/>
        </p:nvSpPr>
        <p:spPr bwMode="auto">
          <a:xfrm flipV="1">
            <a:off x="7435565"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8">
            <a:extLst>
              <a:ext uri="{FF2B5EF4-FFF2-40B4-BE49-F238E27FC236}">
                <a16:creationId xmlns:a16="http://schemas.microsoft.com/office/drawing/2014/main" id="{5CE72946-51CA-4162-9821-69D4B96DF842}"/>
              </a:ext>
            </a:extLst>
          </p:cNvPr>
          <p:cNvSpPr>
            <a:spLocks noChangeShapeType="1"/>
          </p:cNvSpPr>
          <p:nvPr/>
        </p:nvSpPr>
        <p:spPr bwMode="auto">
          <a:xfrm flipV="1">
            <a:off x="11966228" y="3755113"/>
            <a:ext cx="0" cy="58279"/>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a:extLst>
              <a:ext uri="{FF2B5EF4-FFF2-40B4-BE49-F238E27FC236}">
                <a16:creationId xmlns:a16="http://schemas.microsoft.com/office/drawing/2014/main" id="{87FC15E6-58AF-4724-A7AB-32E02A0484AD}"/>
              </a:ext>
            </a:extLst>
          </p:cNvPr>
          <p:cNvSpPr>
            <a:spLocks noChangeArrowheads="1"/>
          </p:cNvSpPr>
          <p:nvPr/>
        </p:nvSpPr>
        <p:spPr bwMode="auto">
          <a:xfrm>
            <a:off x="7495990" y="3838048"/>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E4AC9DDD-1589-4B54-AAE8-186E74DB56B9}"/>
              </a:ext>
            </a:extLst>
          </p:cNvPr>
          <p:cNvSpPr>
            <a:spLocks noChangeArrowheads="1"/>
          </p:cNvSpPr>
          <p:nvPr/>
        </p:nvSpPr>
        <p:spPr bwMode="auto">
          <a:xfrm>
            <a:off x="11923818" y="3838048"/>
            <a:ext cx="113091"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5501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Line 21">
            <a:extLst>
              <a:ext uri="{FF2B5EF4-FFF2-40B4-BE49-F238E27FC236}">
                <a16:creationId xmlns:a16="http://schemas.microsoft.com/office/drawing/2014/main" id="{CFDB46EE-DCAC-4B95-A343-0541340EB087}"/>
              </a:ext>
            </a:extLst>
          </p:cNvPr>
          <p:cNvSpPr>
            <a:spLocks noChangeShapeType="1"/>
          </p:cNvSpPr>
          <p:nvPr/>
        </p:nvSpPr>
        <p:spPr bwMode="auto">
          <a:xfrm flipV="1">
            <a:off x="7435565" y="3177929"/>
            <a:ext cx="0" cy="635463"/>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2">
            <a:extLst>
              <a:ext uri="{FF2B5EF4-FFF2-40B4-BE49-F238E27FC236}">
                <a16:creationId xmlns:a16="http://schemas.microsoft.com/office/drawing/2014/main" id="{6C6CBF3A-0B26-4578-8C92-3D7EB2AAF7C7}"/>
              </a:ext>
            </a:extLst>
          </p:cNvPr>
          <p:cNvSpPr>
            <a:spLocks noChangeShapeType="1"/>
          </p:cNvSpPr>
          <p:nvPr/>
        </p:nvSpPr>
        <p:spPr bwMode="auto">
          <a:xfrm>
            <a:off x="7435565" y="381339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3">
            <a:extLst>
              <a:ext uri="{FF2B5EF4-FFF2-40B4-BE49-F238E27FC236}">
                <a16:creationId xmlns:a16="http://schemas.microsoft.com/office/drawing/2014/main" id="{47134D3F-118F-4545-ACD0-E99E33D88676}"/>
              </a:ext>
            </a:extLst>
          </p:cNvPr>
          <p:cNvSpPr>
            <a:spLocks noChangeShapeType="1"/>
          </p:cNvSpPr>
          <p:nvPr/>
        </p:nvSpPr>
        <p:spPr bwMode="auto">
          <a:xfrm>
            <a:off x="7435565" y="370131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4">
            <a:extLst>
              <a:ext uri="{FF2B5EF4-FFF2-40B4-BE49-F238E27FC236}">
                <a16:creationId xmlns:a16="http://schemas.microsoft.com/office/drawing/2014/main" id="{CB376E0A-F0A2-4421-82A7-CA19AE91A0CD}"/>
              </a:ext>
            </a:extLst>
          </p:cNvPr>
          <p:cNvSpPr>
            <a:spLocks noChangeShapeType="1"/>
          </p:cNvSpPr>
          <p:nvPr/>
        </p:nvSpPr>
        <p:spPr bwMode="auto">
          <a:xfrm>
            <a:off x="7435565" y="3588122"/>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5">
            <a:extLst>
              <a:ext uri="{FF2B5EF4-FFF2-40B4-BE49-F238E27FC236}">
                <a16:creationId xmlns:a16="http://schemas.microsoft.com/office/drawing/2014/main" id="{A7AA78A4-CAE8-42E3-89B7-827353D088BA}"/>
              </a:ext>
            </a:extLst>
          </p:cNvPr>
          <p:cNvSpPr>
            <a:spLocks noChangeShapeType="1"/>
          </p:cNvSpPr>
          <p:nvPr/>
        </p:nvSpPr>
        <p:spPr bwMode="auto">
          <a:xfrm>
            <a:off x="7435565" y="3476047"/>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6">
            <a:extLst>
              <a:ext uri="{FF2B5EF4-FFF2-40B4-BE49-F238E27FC236}">
                <a16:creationId xmlns:a16="http://schemas.microsoft.com/office/drawing/2014/main" id="{BE3D1A51-586B-4479-A7F1-672002686713}"/>
              </a:ext>
            </a:extLst>
          </p:cNvPr>
          <p:cNvSpPr>
            <a:spLocks noChangeShapeType="1"/>
          </p:cNvSpPr>
          <p:nvPr/>
        </p:nvSpPr>
        <p:spPr bwMode="auto">
          <a:xfrm>
            <a:off x="7435565" y="3363973"/>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7">
            <a:extLst>
              <a:ext uri="{FF2B5EF4-FFF2-40B4-BE49-F238E27FC236}">
                <a16:creationId xmlns:a16="http://schemas.microsoft.com/office/drawing/2014/main" id="{2FF35AC8-9C8A-4446-943B-AAF513BAAA32}"/>
              </a:ext>
            </a:extLst>
          </p:cNvPr>
          <p:cNvSpPr>
            <a:spLocks noChangeShapeType="1"/>
          </p:cNvSpPr>
          <p:nvPr/>
        </p:nvSpPr>
        <p:spPr bwMode="auto">
          <a:xfrm>
            <a:off x="7435565" y="3251898"/>
            <a:ext cx="45551"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Rectangle 28">
            <a:extLst>
              <a:ext uri="{FF2B5EF4-FFF2-40B4-BE49-F238E27FC236}">
                <a16:creationId xmlns:a16="http://schemas.microsoft.com/office/drawing/2014/main" id="{2EB977BD-75AC-43A2-850F-23F4A5886640}"/>
              </a:ext>
            </a:extLst>
          </p:cNvPr>
          <p:cNvSpPr>
            <a:spLocks noChangeArrowheads="1"/>
          </p:cNvSpPr>
          <p:nvPr/>
        </p:nvSpPr>
        <p:spPr bwMode="auto">
          <a:xfrm>
            <a:off x="7339113" y="3790977"/>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29">
            <a:extLst>
              <a:ext uri="{FF2B5EF4-FFF2-40B4-BE49-F238E27FC236}">
                <a16:creationId xmlns:a16="http://schemas.microsoft.com/office/drawing/2014/main" id="{7699E007-6CCB-4C79-B165-25AEB4017431}"/>
              </a:ext>
            </a:extLst>
          </p:cNvPr>
          <p:cNvSpPr>
            <a:spLocks noChangeArrowheads="1"/>
          </p:cNvSpPr>
          <p:nvPr/>
        </p:nvSpPr>
        <p:spPr bwMode="auto">
          <a:xfrm>
            <a:off x="7339113" y="3678902"/>
            <a:ext cx="4241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0">
            <a:extLst>
              <a:ext uri="{FF2B5EF4-FFF2-40B4-BE49-F238E27FC236}">
                <a16:creationId xmlns:a16="http://schemas.microsoft.com/office/drawing/2014/main" id="{A307B9CC-0BB6-4232-917A-5893D3CF4D87}"/>
              </a:ext>
            </a:extLst>
          </p:cNvPr>
          <p:cNvSpPr>
            <a:spLocks noChangeArrowheads="1"/>
          </p:cNvSpPr>
          <p:nvPr/>
        </p:nvSpPr>
        <p:spPr bwMode="auto">
          <a:xfrm>
            <a:off x="7318694" y="3565707"/>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1">
            <a:extLst>
              <a:ext uri="{FF2B5EF4-FFF2-40B4-BE49-F238E27FC236}">
                <a16:creationId xmlns:a16="http://schemas.microsoft.com/office/drawing/2014/main" id="{70C157BF-5910-4F1F-9C11-47EA5567DC4E}"/>
              </a:ext>
            </a:extLst>
          </p:cNvPr>
          <p:cNvSpPr>
            <a:spLocks noChangeArrowheads="1"/>
          </p:cNvSpPr>
          <p:nvPr/>
        </p:nvSpPr>
        <p:spPr bwMode="auto">
          <a:xfrm>
            <a:off x="7318694" y="3453632"/>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15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2">
            <a:extLst>
              <a:ext uri="{FF2B5EF4-FFF2-40B4-BE49-F238E27FC236}">
                <a16:creationId xmlns:a16="http://schemas.microsoft.com/office/drawing/2014/main" id="{37F29E98-1276-43F6-8B0E-481F634105F3}"/>
              </a:ext>
            </a:extLst>
          </p:cNvPr>
          <p:cNvSpPr>
            <a:spLocks noChangeArrowheads="1"/>
          </p:cNvSpPr>
          <p:nvPr/>
        </p:nvSpPr>
        <p:spPr bwMode="auto">
          <a:xfrm>
            <a:off x="7318694" y="3342679"/>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3">
            <a:extLst>
              <a:ext uri="{FF2B5EF4-FFF2-40B4-BE49-F238E27FC236}">
                <a16:creationId xmlns:a16="http://schemas.microsoft.com/office/drawing/2014/main" id="{11AFB0FC-5341-4FB3-8C06-FAA0673E556B}"/>
              </a:ext>
            </a:extLst>
          </p:cNvPr>
          <p:cNvSpPr>
            <a:spLocks noChangeArrowheads="1"/>
          </p:cNvSpPr>
          <p:nvPr/>
        </p:nvSpPr>
        <p:spPr bwMode="auto">
          <a:xfrm>
            <a:off x="7318694" y="3230604"/>
            <a:ext cx="65970" cy="7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Freeform 34">
            <a:extLst>
              <a:ext uri="{FF2B5EF4-FFF2-40B4-BE49-F238E27FC236}">
                <a16:creationId xmlns:a16="http://schemas.microsoft.com/office/drawing/2014/main" id="{0F6A2637-FE33-4034-BFE8-9D57EBD42F43}"/>
              </a:ext>
            </a:extLst>
          </p:cNvPr>
          <p:cNvSpPr>
            <a:spLocks/>
          </p:cNvSpPr>
          <p:nvPr/>
        </p:nvSpPr>
        <p:spPr bwMode="auto">
          <a:xfrm>
            <a:off x="7505415" y="3405441"/>
            <a:ext cx="4300601" cy="393382"/>
          </a:xfrm>
          <a:custGeom>
            <a:avLst/>
            <a:gdLst>
              <a:gd name="T0" fmla="*/ 43 w 2738"/>
              <a:gd name="T1" fmla="*/ 11 h 351"/>
              <a:gd name="T2" fmla="*/ 86 w 2738"/>
              <a:gd name="T3" fmla="*/ 4 h 351"/>
              <a:gd name="T4" fmla="*/ 128 w 2738"/>
              <a:gd name="T5" fmla="*/ 27 h 351"/>
              <a:gd name="T6" fmla="*/ 171 w 2738"/>
              <a:gd name="T7" fmla="*/ 274 h 351"/>
              <a:gd name="T8" fmla="*/ 214 w 2738"/>
              <a:gd name="T9" fmla="*/ 240 h 351"/>
              <a:gd name="T10" fmla="*/ 257 w 2738"/>
              <a:gd name="T11" fmla="*/ 318 h 351"/>
              <a:gd name="T12" fmla="*/ 300 w 2738"/>
              <a:gd name="T13" fmla="*/ 348 h 351"/>
              <a:gd name="T14" fmla="*/ 343 w 2738"/>
              <a:gd name="T15" fmla="*/ 349 h 351"/>
              <a:gd name="T16" fmla="*/ 386 w 2738"/>
              <a:gd name="T17" fmla="*/ 349 h 351"/>
              <a:gd name="T18" fmla="*/ 429 w 2738"/>
              <a:gd name="T19" fmla="*/ 346 h 351"/>
              <a:gd name="T20" fmla="*/ 471 w 2738"/>
              <a:gd name="T21" fmla="*/ 350 h 351"/>
              <a:gd name="T22" fmla="*/ 514 w 2738"/>
              <a:gd name="T23" fmla="*/ 347 h 351"/>
              <a:gd name="T24" fmla="*/ 557 w 2738"/>
              <a:gd name="T25" fmla="*/ 323 h 351"/>
              <a:gd name="T26" fmla="*/ 600 w 2738"/>
              <a:gd name="T27" fmla="*/ 350 h 351"/>
              <a:gd name="T28" fmla="*/ 643 w 2738"/>
              <a:gd name="T29" fmla="*/ 349 h 351"/>
              <a:gd name="T30" fmla="*/ 686 w 2738"/>
              <a:gd name="T31" fmla="*/ 323 h 351"/>
              <a:gd name="T32" fmla="*/ 729 w 2738"/>
              <a:gd name="T33" fmla="*/ 343 h 351"/>
              <a:gd name="T34" fmla="*/ 771 w 2738"/>
              <a:gd name="T35" fmla="*/ 343 h 351"/>
              <a:gd name="T36" fmla="*/ 814 w 2738"/>
              <a:gd name="T37" fmla="*/ 319 h 351"/>
              <a:gd name="T38" fmla="*/ 857 w 2738"/>
              <a:gd name="T39" fmla="*/ 347 h 351"/>
              <a:gd name="T40" fmla="*/ 900 w 2738"/>
              <a:gd name="T41" fmla="*/ 346 h 351"/>
              <a:gd name="T42" fmla="*/ 943 w 2738"/>
              <a:gd name="T43" fmla="*/ 298 h 351"/>
              <a:gd name="T44" fmla="*/ 986 w 2738"/>
              <a:gd name="T45" fmla="*/ 344 h 351"/>
              <a:gd name="T46" fmla="*/ 1029 w 2738"/>
              <a:gd name="T47" fmla="*/ 344 h 351"/>
              <a:gd name="T48" fmla="*/ 1071 w 2738"/>
              <a:gd name="T49" fmla="*/ 317 h 351"/>
              <a:gd name="T50" fmla="*/ 1114 w 2738"/>
              <a:gd name="T51" fmla="*/ 347 h 351"/>
              <a:gd name="T52" fmla="*/ 1157 w 2738"/>
              <a:gd name="T53" fmla="*/ 344 h 351"/>
              <a:gd name="T54" fmla="*/ 1200 w 2738"/>
              <a:gd name="T55" fmla="*/ 325 h 351"/>
              <a:gd name="T56" fmla="*/ 1243 w 2738"/>
              <a:gd name="T57" fmla="*/ 347 h 351"/>
              <a:gd name="T58" fmla="*/ 1286 w 2738"/>
              <a:gd name="T59" fmla="*/ 348 h 351"/>
              <a:gd name="T60" fmla="*/ 1329 w 2738"/>
              <a:gd name="T61" fmla="*/ 329 h 351"/>
              <a:gd name="T62" fmla="*/ 1371 w 2738"/>
              <a:gd name="T63" fmla="*/ 342 h 351"/>
              <a:gd name="T64" fmla="*/ 1414 w 2738"/>
              <a:gd name="T65" fmla="*/ 343 h 351"/>
              <a:gd name="T66" fmla="*/ 1457 w 2738"/>
              <a:gd name="T67" fmla="*/ 313 h 351"/>
              <a:gd name="T68" fmla="*/ 1500 w 2738"/>
              <a:gd name="T69" fmla="*/ 349 h 351"/>
              <a:gd name="T70" fmla="*/ 1543 w 2738"/>
              <a:gd name="T71" fmla="*/ 348 h 351"/>
              <a:gd name="T72" fmla="*/ 1586 w 2738"/>
              <a:gd name="T73" fmla="*/ 348 h 351"/>
              <a:gd name="T74" fmla="*/ 1629 w 2738"/>
              <a:gd name="T75" fmla="*/ 351 h 351"/>
              <a:gd name="T76" fmla="*/ 1671 w 2738"/>
              <a:gd name="T77" fmla="*/ 347 h 351"/>
              <a:gd name="T78" fmla="*/ 1714 w 2738"/>
              <a:gd name="T79" fmla="*/ 346 h 351"/>
              <a:gd name="T80" fmla="*/ 1757 w 2738"/>
              <a:gd name="T81" fmla="*/ 345 h 351"/>
              <a:gd name="T82" fmla="*/ 1800 w 2738"/>
              <a:gd name="T83" fmla="*/ 346 h 351"/>
              <a:gd name="T84" fmla="*/ 1843 w 2738"/>
              <a:gd name="T85" fmla="*/ 349 h 351"/>
              <a:gd name="T86" fmla="*/ 1886 w 2738"/>
              <a:gd name="T87" fmla="*/ 345 h 351"/>
              <a:gd name="T88" fmla="*/ 1929 w 2738"/>
              <a:gd name="T89" fmla="*/ 348 h 351"/>
              <a:gd name="T90" fmla="*/ 1971 w 2738"/>
              <a:gd name="T91" fmla="*/ 323 h 351"/>
              <a:gd name="T92" fmla="*/ 2014 w 2738"/>
              <a:gd name="T93" fmla="*/ 345 h 351"/>
              <a:gd name="T94" fmla="*/ 2057 w 2738"/>
              <a:gd name="T95" fmla="*/ 347 h 351"/>
              <a:gd name="T96" fmla="*/ 2100 w 2738"/>
              <a:gd name="T97" fmla="*/ 327 h 351"/>
              <a:gd name="T98" fmla="*/ 2143 w 2738"/>
              <a:gd name="T99" fmla="*/ 351 h 351"/>
              <a:gd name="T100" fmla="*/ 2186 w 2738"/>
              <a:gd name="T101" fmla="*/ 350 h 351"/>
              <a:gd name="T102" fmla="*/ 2229 w 2738"/>
              <a:gd name="T103" fmla="*/ 349 h 351"/>
              <a:gd name="T104" fmla="*/ 2271 w 2738"/>
              <a:gd name="T105" fmla="*/ 341 h 351"/>
              <a:gd name="T106" fmla="*/ 2314 w 2738"/>
              <a:gd name="T107" fmla="*/ 342 h 351"/>
              <a:gd name="T108" fmla="*/ 2357 w 2738"/>
              <a:gd name="T109" fmla="*/ 172 h 351"/>
              <a:gd name="T110" fmla="*/ 2400 w 2738"/>
              <a:gd name="T111" fmla="*/ 146 h 351"/>
              <a:gd name="T112" fmla="*/ 2443 w 2738"/>
              <a:gd name="T113" fmla="*/ 147 h 351"/>
              <a:gd name="T114" fmla="*/ 2486 w 2738"/>
              <a:gd name="T115" fmla="*/ 202 h 351"/>
              <a:gd name="T116" fmla="*/ 2528 w 2738"/>
              <a:gd name="T117" fmla="*/ 324 h 351"/>
              <a:gd name="T118" fmla="*/ 2571 w 2738"/>
              <a:gd name="T119" fmla="*/ 321 h 351"/>
              <a:gd name="T120" fmla="*/ 2614 w 2738"/>
              <a:gd name="T121" fmla="*/ 306 h 351"/>
              <a:gd name="T122" fmla="*/ 2657 w 2738"/>
              <a:gd name="T123" fmla="*/ 348 h 351"/>
              <a:gd name="T124" fmla="*/ 2700 w 2738"/>
              <a:gd name="T125" fmla="*/ 349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8" h="351">
                <a:moveTo>
                  <a:pt x="0" y="13"/>
                </a:moveTo>
                <a:lnTo>
                  <a:pt x="1" y="15"/>
                </a:lnTo>
                <a:lnTo>
                  <a:pt x="2" y="16"/>
                </a:lnTo>
                <a:lnTo>
                  <a:pt x="2" y="18"/>
                </a:lnTo>
                <a:lnTo>
                  <a:pt x="3" y="18"/>
                </a:lnTo>
                <a:lnTo>
                  <a:pt x="3" y="18"/>
                </a:lnTo>
                <a:lnTo>
                  <a:pt x="4" y="18"/>
                </a:lnTo>
                <a:lnTo>
                  <a:pt x="4" y="16"/>
                </a:lnTo>
                <a:lnTo>
                  <a:pt x="5" y="17"/>
                </a:lnTo>
                <a:lnTo>
                  <a:pt x="5" y="17"/>
                </a:lnTo>
                <a:lnTo>
                  <a:pt x="6" y="17"/>
                </a:lnTo>
                <a:lnTo>
                  <a:pt x="6" y="19"/>
                </a:lnTo>
                <a:lnTo>
                  <a:pt x="7" y="19"/>
                </a:lnTo>
                <a:lnTo>
                  <a:pt x="7" y="20"/>
                </a:lnTo>
                <a:lnTo>
                  <a:pt x="8" y="20"/>
                </a:lnTo>
                <a:lnTo>
                  <a:pt x="8" y="19"/>
                </a:lnTo>
                <a:lnTo>
                  <a:pt x="9" y="19"/>
                </a:lnTo>
                <a:lnTo>
                  <a:pt x="9" y="20"/>
                </a:lnTo>
                <a:lnTo>
                  <a:pt x="10" y="18"/>
                </a:lnTo>
                <a:lnTo>
                  <a:pt x="10" y="18"/>
                </a:lnTo>
                <a:lnTo>
                  <a:pt x="11" y="16"/>
                </a:lnTo>
                <a:lnTo>
                  <a:pt x="11" y="15"/>
                </a:lnTo>
                <a:lnTo>
                  <a:pt x="12" y="13"/>
                </a:lnTo>
                <a:lnTo>
                  <a:pt x="12" y="13"/>
                </a:lnTo>
                <a:lnTo>
                  <a:pt x="13" y="12"/>
                </a:lnTo>
                <a:lnTo>
                  <a:pt x="13" y="11"/>
                </a:lnTo>
                <a:lnTo>
                  <a:pt x="14" y="14"/>
                </a:lnTo>
                <a:lnTo>
                  <a:pt x="14" y="13"/>
                </a:lnTo>
                <a:lnTo>
                  <a:pt x="15" y="13"/>
                </a:lnTo>
                <a:lnTo>
                  <a:pt x="15" y="11"/>
                </a:lnTo>
                <a:lnTo>
                  <a:pt x="16" y="9"/>
                </a:lnTo>
                <a:lnTo>
                  <a:pt x="16" y="9"/>
                </a:lnTo>
                <a:lnTo>
                  <a:pt x="17" y="10"/>
                </a:lnTo>
                <a:lnTo>
                  <a:pt x="17" y="8"/>
                </a:lnTo>
                <a:lnTo>
                  <a:pt x="18" y="9"/>
                </a:lnTo>
                <a:lnTo>
                  <a:pt x="19" y="10"/>
                </a:lnTo>
                <a:lnTo>
                  <a:pt x="19" y="8"/>
                </a:lnTo>
                <a:lnTo>
                  <a:pt x="20" y="7"/>
                </a:lnTo>
                <a:lnTo>
                  <a:pt x="20" y="5"/>
                </a:lnTo>
                <a:lnTo>
                  <a:pt x="21" y="5"/>
                </a:lnTo>
                <a:lnTo>
                  <a:pt x="21" y="5"/>
                </a:lnTo>
                <a:lnTo>
                  <a:pt x="22" y="7"/>
                </a:lnTo>
                <a:lnTo>
                  <a:pt x="22" y="5"/>
                </a:lnTo>
                <a:lnTo>
                  <a:pt x="23" y="7"/>
                </a:lnTo>
                <a:lnTo>
                  <a:pt x="23" y="5"/>
                </a:lnTo>
                <a:lnTo>
                  <a:pt x="24" y="8"/>
                </a:lnTo>
                <a:lnTo>
                  <a:pt x="24" y="6"/>
                </a:lnTo>
                <a:lnTo>
                  <a:pt x="25" y="6"/>
                </a:lnTo>
                <a:lnTo>
                  <a:pt x="25" y="7"/>
                </a:lnTo>
                <a:lnTo>
                  <a:pt x="26" y="7"/>
                </a:lnTo>
                <a:lnTo>
                  <a:pt x="26" y="8"/>
                </a:lnTo>
                <a:lnTo>
                  <a:pt x="27" y="7"/>
                </a:lnTo>
                <a:lnTo>
                  <a:pt x="27" y="7"/>
                </a:lnTo>
                <a:lnTo>
                  <a:pt x="28" y="7"/>
                </a:lnTo>
                <a:lnTo>
                  <a:pt x="28" y="6"/>
                </a:lnTo>
                <a:lnTo>
                  <a:pt x="29" y="7"/>
                </a:lnTo>
                <a:lnTo>
                  <a:pt x="29" y="6"/>
                </a:lnTo>
                <a:lnTo>
                  <a:pt x="30" y="7"/>
                </a:lnTo>
                <a:lnTo>
                  <a:pt x="30" y="6"/>
                </a:lnTo>
                <a:lnTo>
                  <a:pt x="31" y="8"/>
                </a:lnTo>
                <a:lnTo>
                  <a:pt x="31" y="8"/>
                </a:lnTo>
                <a:lnTo>
                  <a:pt x="32" y="9"/>
                </a:lnTo>
                <a:lnTo>
                  <a:pt x="32" y="5"/>
                </a:lnTo>
                <a:lnTo>
                  <a:pt x="33" y="4"/>
                </a:lnTo>
                <a:lnTo>
                  <a:pt x="33" y="6"/>
                </a:lnTo>
                <a:lnTo>
                  <a:pt x="34" y="7"/>
                </a:lnTo>
                <a:lnTo>
                  <a:pt x="34" y="11"/>
                </a:lnTo>
                <a:lnTo>
                  <a:pt x="35" y="9"/>
                </a:lnTo>
                <a:lnTo>
                  <a:pt x="36" y="14"/>
                </a:lnTo>
                <a:lnTo>
                  <a:pt x="36" y="14"/>
                </a:lnTo>
                <a:lnTo>
                  <a:pt x="37" y="9"/>
                </a:lnTo>
                <a:lnTo>
                  <a:pt x="37" y="10"/>
                </a:lnTo>
                <a:lnTo>
                  <a:pt x="38" y="11"/>
                </a:lnTo>
                <a:lnTo>
                  <a:pt x="38" y="10"/>
                </a:lnTo>
                <a:lnTo>
                  <a:pt x="39" y="11"/>
                </a:lnTo>
                <a:lnTo>
                  <a:pt x="39" y="14"/>
                </a:lnTo>
                <a:lnTo>
                  <a:pt x="40" y="9"/>
                </a:lnTo>
                <a:lnTo>
                  <a:pt x="40" y="7"/>
                </a:lnTo>
                <a:lnTo>
                  <a:pt x="41" y="4"/>
                </a:lnTo>
                <a:lnTo>
                  <a:pt x="41" y="1"/>
                </a:lnTo>
                <a:lnTo>
                  <a:pt x="42" y="2"/>
                </a:lnTo>
                <a:lnTo>
                  <a:pt x="42" y="4"/>
                </a:lnTo>
                <a:lnTo>
                  <a:pt x="43" y="11"/>
                </a:lnTo>
                <a:lnTo>
                  <a:pt x="43" y="9"/>
                </a:lnTo>
                <a:lnTo>
                  <a:pt x="44" y="7"/>
                </a:lnTo>
                <a:lnTo>
                  <a:pt x="44" y="6"/>
                </a:lnTo>
                <a:lnTo>
                  <a:pt x="45" y="6"/>
                </a:lnTo>
                <a:lnTo>
                  <a:pt x="45" y="6"/>
                </a:lnTo>
                <a:lnTo>
                  <a:pt x="46" y="6"/>
                </a:lnTo>
                <a:lnTo>
                  <a:pt x="46" y="6"/>
                </a:lnTo>
                <a:lnTo>
                  <a:pt x="47" y="6"/>
                </a:lnTo>
                <a:lnTo>
                  <a:pt x="47" y="6"/>
                </a:lnTo>
                <a:lnTo>
                  <a:pt x="48" y="6"/>
                </a:lnTo>
                <a:lnTo>
                  <a:pt x="48" y="9"/>
                </a:lnTo>
                <a:lnTo>
                  <a:pt x="49" y="10"/>
                </a:lnTo>
                <a:lnTo>
                  <a:pt x="49" y="5"/>
                </a:lnTo>
                <a:lnTo>
                  <a:pt x="50" y="7"/>
                </a:lnTo>
                <a:lnTo>
                  <a:pt x="50" y="4"/>
                </a:lnTo>
                <a:lnTo>
                  <a:pt x="51" y="6"/>
                </a:lnTo>
                <a:lnTo>
                  <a:pt x="52" y="7"/>
                </a:lnTo>
                <a:lnTo>
                  <a:pt x="52" y="6"/>
                </a:lnTo>
                <a:lnTo>
                  <a:pt x="53" y="7"/>
                </a:lnTo>
                <a:lnTo>
                  <a:pt x="53" y="7"/>
                </a:lnTo>
                <a:lnTo>
                  <a:pt x="54" y="8"/>
                </a:lnTo>
                <a:lnTo>
                  <a:pt x="54" y="9"/>
                </a:lnTo>
                <a:lnTo>
                  <a:pt x="55" y="9"/>
                </a:lnTo>
                <a:lnTo>
                  <a:pt x="55" y="9"/>
                </a:lnTo>
                <a:lnTo>
                  <a:pt x="56" y="9"/>
                </a:lnTo>
                <a:lnTo>
                  <a:pt x="56" y="9"/>
                </a:lnTo>
                <a:lnTo>
                  <a:pt x="57" y="11"/>
                </a:lnTo>
                <a:lnTo>
                  <a:pt x="57" y="11"/>
                </a:lnTo>
                <a:lnTo>
                  <a:pt x="58" y="12"/>
                </a:lnTo>
                <a:lnTo>
                  <a:pt x="58" y="13"/>
                </a:lnTo>
                <a:lnTo>
                  <a:pt x="59" y="10"/>
                </a:lnTo>
                <a:lnTo>
                  <a:pt x="59" y="12"/>
                </a:lnTo>
                <a:lnTo>
                  <a:pt x="60" y="13"/>
                </a:lnTo>
                <a:lnTo>
                  <a:pt x="60" y="13"/>
                </a:lnTo>
                <a:lnTo>
                  <a:pt x="61" y="13"/>
                </a:lnTo>
                <a:lnTo>
                  <a:pt x="61" y="11"/>
                </a:lnTo>
                <a:lnTo>
                  <a:pt x="62" y="10"/>
                </a:lnTo>
                <a:lnTo>
                  <a:pt x="62" y="8"/>
                </a:lnTo>
                <a:lnTo>
                  <a:pt x="63" y="5"/>
                </a:lnTo>
                <a:lnTo>
                  <a:pt x="63" y="3"/>
                </a:lnTo>
                <a:lnTo>
                  <a:pt x="64" y="1"/>
                </a:lnTo>
                <a:lnTo>
                  <a:pt x="65" y="1"/>
                </a:lnTo>
                <a:lnTo>
                  <a:pt x="65" y="1"/>
                </a:lnTo>
                <a:lnTo>
                  <a:pt x="66" y="1"/>
                </a:lnTo>
                <a:lnTo>
                  <a:pt x="66" y="1"/>
                </a:lnTo>
                <a:lnTo>
                  <a:pt x="67" y="1"/>
                </a:lnTo>
                <a:lnTo>
                  <a:pt x="67" y="1"/>
                </a:lnTo>
                <a:lnTo>
                  <a:pt x="68" y="1"/>
                </a:lnTo>
                <a:lnTo>
                  <a:pt x="68" y="1"/>
                </a:lnTo>
                <a:lnTo>
                  <a:pt x="69" y="1"/>
                </a:lnTo>
                <a:lnTo>
                  <a:pt x="69" y="1"/>
                </a:lnTo>
                <a:lnTo>
                  <a:pt x="70" y="1"/>
                </a:lnTo>
                <a:lnTo>
                  <a:pt x="70" y="1"/>
                </a:lnTo>
                <a:lnTo>
                  <a:pt x="71" y="1"/>
                </a:lnTo>
                <a:lnTo>
                  <a:pt x="71" y="0"/>
                </a:lnTo>
                <a:lnTo>
                  <a:pt x="72" y="0"/>
                </a:lnTo>
                <a:lnTo>
                  <a:pt x="72" y="0"/>
                </a:lnTo>
                <a:lnTo>
                  <a:pt x="73" y="0"/>
                </a:lnTo>
                <a:lnTo>
                  <a:pt x="73" y="0"/>
                </a:lnTo>
                <a:lnTo>
                  <a:pt x="74" y="1"/>
                </a:lnTo>
                <a:lnTo>
                  <a:pt x="74" y="1"/>
                </a:lnTo>
                <a:lnTo>
                  <a:pt x="75" y="1"/>
                </a:lnTo>
                <a:lnTo>
                  <a:pt x="75" y="2"/>
                </a:lnTo>
                <a:lnTo>
                  <a:pt x="76" y="9"/>
                </a:lnTo>
                <a:lnTo>
                  <a:pt x="76" y="3"/>
                </a:lnTo>
                <a:lnTo>
                  <a:pt x="77" y="4"/>
                </a:lnTo>
                <a:lnTo>
                  <a:pt x="77" y="5"/>
                </a:lnTo>
                <a:lnTo>
                  <a:pt x="78" y="5"/>
                </a:lnTo>
                <a:lnTo>
                  <a:pt x="79" y="5"/>
                </a:lnTo>
                <a:lnTo>
                  <a:pt x="79" y="3"/>
                </a:lnTo>
                <a:lnTo>
                  <a:pt x="80" y="5"/>
                </a:lnTo>
                <a:lnTo>
                  <a:pt x="80" y="6"/>
                </a:lnTo>
                <a:lnTo>
                  <a:pt x="81" y="6"/>
                </a:lnTo>
                <a:lnTo>
                  <a:pt x="81" y="5"/>
                </a:lnTo>
                <a:lnTo>
                  <a:pt x="82" y="6"/>
                </a:lnTo>
                <a:lnTo>
                  <a:pt x="82" y="4"/>
                </a:lnTo>
                <a:lnTo>
                  <a:pt x="83" y="3"/>
                </a:lnTo>
                <a:lnTo>
                  <a:pt x="83" y="3"/>
                </a:lnTo>
                <a:lnTo>
                  <a:pt x="84" y="5"/>
                </a:lnTo>
                <a:lnTo>
                  <a:pt x="84" y="4"/>
                </a:lnTo>
                <a:lnTo>
                  <a:pt x="85" y="4"/>
                </a:lnTo>
                <a:lnTo>
                  <a:pt x="85" y="4"/>
                </a:lnTo>
                <a:lnTo>
                  <a:pt x="86" y="4"/>
                </a:lnTo>
                <a:lnTo>
                  <a:pt x="86" y="4"/>
                </a:lnTo>
                <a:lnTo>
                  <a:pt x="87" y="3"/>
                </a:lnTo>
                <a:lnTo>
                  <a:pt x="87" y="4"/>
                </a:lnTo>
                <a:lnTo>
                  <a:pt x="88" y="3"/>
                </a:lnTo>
                <a:lnTo>
                  <a:pt x="88" y="3"/>
                </a:lnTo>
                <a:lnTo>
                  <a:pt x="89" y="4"/>
                </a:lnTo>
                <a:lnTo>
                  <a:pt x="89" y="4"/>
                </a:lnTo>
                <a:lnTo>
                  <a:pt x="90" y="5"/>
                </a:lnTo>
                <a:lnTo>
                  <a:pt x="90" y="6"/>
                </a:lnTo>
                <a:lnTo>
                  <a:pt x="91" y="6"/>
                </a:lnTo>
                <a:lnTo>
                  <a:pt x="91" y="7"/>
                </a:lnTo>
                <a:lnTo>
                  <a:pt x="92" y="7"/>
                </a:lnTo>
                <a:lnTo>
                  <a:pt x="92" y="7"/>
                </a:lnTo>
                <a:lnTo>
                  <a:pt x="93" y="8"/>
                </a:lnTo>
                <a:lnTo>
                  <a:pt x="93" y="7"/>
                </a:lnTo>
                <a:lnTo>
                  <a:pt x="94" y="9"/>
                </a:lnTo>
                <a:lnTo>
                  <a:pt x="94" y="9"/>
                </a:lnTo>
                <a:lnTo>
                  <a:pt x="95" y="9"/>
                </a:lnTo>
                <a:lnTo>
                  <a:pt x="96" y="9"/>
                </a:lnTo>
                <a:lnTo>
                  <a:pt x="96" y="9"/>
                </a:lnTo>
                <a:lnTo>
                  <a:pt x="97" y="8"/>
                </a:lnTo>
                <a:lnTo>
                  <a:pt x="97" y="8"/>
                </a:lnTo>
                <a:lnTo>
                  <a:pt x="98" y="7"/>
                </a:lnTo>
                <a:lnTo>
                  <a:pt x="98" y="7"/>
                </a:lnTo>
                <a:lnTo>
                  <a:pt x="99" y="8"/>
                </a:lnTo>
                <a:lnTo>
                  <a:pt x="99" y="7"/>
                </a:lnTo>
                <a:lnTo>
                  <a:pt x="100" y="6"/>
                </a:lnTo>
                <a:lnTo>
                  <a:pt x="100" y="5"/>
                </a:lnTo>
                <a:lnTo>
                  <a:pt x="101" y="6"/>
                </a:lnTo>
                <a:lnTo>
                  <a:pt x="101" y="6"/>
                </a:lnTo>
                <a:lnTo>
                  <a:pt x="102" y="6"/>
                </a:lnTo>
                <a:lnTo>
                  <a:pt x="102" y="6"/>
                </a:lnTo>
                <a:lnTo>
                  <a:pt x="103" y="5"/>
                </a:lnTo>
                <a:lnTo>
                  <a:pt x="103" y="5"/>
                </a:lnTo>
                <a:lnTo>
                  <a:pt x="104" y="6"/>
                </a:lnTo>
                <a:lnTo>
                  <a:pt x="104" y="6"/>
                </a:lnTo>
                <a:lnTo>
                  <a:pt x="105" y="7"/>
                </a:lnTo>
                <a:lnTo>
                  <a:pt x="105" y="7"/>
                </a:lnTo>
                <a:lnTo>
                  <a:pt x="106" y="6"/>
                </a:lnTo>
                <a:lnTo>
                  <a:pt x="106" y="7"/>
                </a:lnTo>
                <a:lnTo>
                  <a:pt x="107" y="7"/>
                </a:lnTo>
                <a:lnTo>
                  <a:pt x="107" y="7"/>
                </a:lnTo>
                <a:lnTo>
                  <a:pt x="108" y="7"/>
                </a:lnTo>
                <a:lnTo>
                  <a:pt x="108" y="6"/>
                </a:lnTo>
                <a:lnTo>
                  <a:pt x="109" y="7"/>
                </a:lnTo>
                <a:lnTo>
                  <a:pt x="109" y="7"/>
                </a:lnTo>
                <a:lnTo>
                  <a:pt x="110" y="7"/>
                </a:lnTo>
                <a:lnTo>
                  <a:pt x="110" y="7"/>
                </a:lnTo>
                <a:lnTo>
                  <a:pt x="111" y="7"/>
                </a:lnTo>
                <a:lnTo>
                  <a:pt x="111" y="7"/>
                </a:lnTo>
                <a:lnTo>
                  <a:pt x="112" y="8"/>
                </a:lnTo>
                <a:lnTo>
                  <a:pt x="113" y="8"/>
                </a:lnTo>
                <a:lnTo>
                  <a:pt x="113" y="7"/>
                </a:lnTo>
                <a:lnTo>
                  <a:pt x="114" y="7"/>
                </a:lnTo>
                <a:lnTo>
                  <a:pt x="114" y="7"/>
                </a:lnTo>
                <a:lnTo>
                  <a:pt x="115" y="9"/>
                </a:lnTo>
                <a:lnTo>
                  <a:pt x="115" y="9"/>
                </a:lnTo>
                <a:lnTo>
                  <a:pt x="116" y="10"/>
                </a:lnTo>
                <a:lnTo>
                  <a:pt x="116" y="9"/>
                </a:lnTo>
                <a:lnTo>
                  <a:pt x="117" y="9"/>
                </a:lnTo>
                <a:lnTo>
                  <a:pt x="117" y="9"/>
                </a:lnTo>
                <a:lnTo>
                  <a:pt x="118" y="9"/>
                </a:lnTo>
                <a:lnTo>
                  <a:pt x="118" y="9"/>
                </a:lnTo>
                <a:lnTo>
                  <a:pt x="119" y="9"/>
                </a:lnTo>
                <a:lnTo>
                  <a:pt x="119" y="10"/>
                </a:lnTo>
                <a:lnTo>
                  <a:pt x="120" y="10"/>
                </a:lnTo>
                <a:lnTo>
                  <a:pt x="120" y="10"/>
                </a:lnTo>
                <a:lnTo>
                  <a:pt x="121" y="10"/>
                </a:lnTo>
                <a:lnTo>
                  <a:pt x="121" y="11"/>
                </a:lnTo>
                <a:lnTo>
                  <a:pt x="122" y="9"/>
                </a:lnTo>
                <a:lnTo>
                  <a:pt x="122" y="10"/>
                </a:lnTo>
                <a:lnTo>
                  <a:pt x="123" y="10"/>
                </a:lnTo>
                <a:lnTo>
                  <a:pt x="123" y="10"/>
                </a:lnTo>
                <a:lnTo>
                  <a:pt x="124" y="13"/>
                </a:lnTo>
                <a:lnTo>
                  <a:pt x="124" y="10"/>
                </a:lnTo>
                <a:lnTo>
                  <a:pt x="125" y="13"/>
                </a:lnTo>
                <a:lnTo>
                  <a:pt x="125" y="11"/>
                </a:lnTo>
                <a:lnTo>
                  <a:pt x="126" y="15"/>
                </a:lnTo>
                <a:lnTo>
                  <a:pt x="126" y="18"/>
                </a:lnTo>
                <a:lnTo>
                  <a:pt x="127" y="20"/>
                </a:lnTo>
                <a:lnTo>
                  <a:pt x="127" y="24"/>
                </a:lnTo>
                <a:lnTo>
                  <a:pt x="128" y="25"/>
                </a:lnTo>
                <a:lnTo>
                  <a:pt x="128" y="27"/>
                </a:lnTo>
                <a:lnTo>
                  <a:pt x="129" y="26"/>
                </a:lnTo>
                <a:lnTo>
                  <a:pt x="130" y="25"/>
                </a:lnTo>
                <a:lnTo>
                  <a:pt x="130" y="27"/>
                </a:lnTo>
                <a:lnTo>
                  <a:pt x="131" y="24"/>
                </a:lnTo>
                <a:lnTo>
                  <a:pt x="131" y="22"/>
                </a:lnTo>
                <a:lnTo>
                  <a:pt x="132" y="21"/>
                </a:lnTo>
                <a:lnTo>
                  <a:pt x="132" y="21"/>
                </a:lnTo>
                <a:lnTo>
                  <a:pt x="133" y="20"/>
                </a:lnTo>
                <a:lnTo>
                  <a:pt x="133" y="20"/>
                </a:lnTo>
                <a:lnTo>
                  <a:pt x="134" y="20"/>
                </a:lnTo>
                <a:lnTo>
                  <a:pt x="134" y="20"/>
                </a:lnTo>
                <a:lnTo>
                  <a:pt x="135" y="20"/>
                </a:lnTo>
                <a:lnTo>
                  <a:pt x="135" y="20"/>
                </a:lnTo>
                <a:lnTo>
                  <a:pt x="136" y="19"/>
                </a:lnTo>
                <a:lnTo>
                  <a:pt x="136" y="20"/>
                </a:lnTo>
                <a:lnTo>
                  <a:pt x="137" y="18"/>
                </a:lnTo>
                <a:lnTo>
                  <a:pt x="137" y="18"/>
                </a:lnTo>
                <a:lnTo>
                  <a:pt x="138" y="16"/>
                </a:lnTo>
                <a:lnTo>
                  <a:pt x="138" y="16"/>
                </a:lnTo>
                <a:lnTo>
                  <a:pt x="139" y="15"/>
                </a:lnTo>
                <a:lnTo>
                  <a:pt x="139" y="15"/>
                </a:lnTo>
                <a:lnTo>
                  <a:pt x="140" y="17"/>
                </a:lnTo>
                <a:lnTo>
                  <a:pt x="140" y="16"/>
                </a:lnTo>
                <a:lnTo>
                  <a:pt x="141" y="16"/>
                </a:lnTo>
                <a:lnTo>
                  <a:pt x="141" y="16"/>
                </a:lnTo>
                <a:lnTo>
                  <a:pt x="142" y="16"/>
                </a:lnTo>
                <a:lnTo>
                  <a:pt x="142" y="19"/>
                </a:lnTo>
                <a:lnTo>
                  <a:pt x="143" y="19"/>
                </a:lnTo>
                <a:lnTo>
                  <a:pt x="143" y="22"/>
                </a:lnTo>
                <a:lnTo>
                  <a:pt x="144" y="16"/>
                </a:lnTo>
                <a:lnTo>
                  <a:pt x="144" y="16"/>
                </a:lnTo>
                <a:lnTo>
                  <a:pt x="145" y="16"/>
                </a:lnTo>
                <a:lnTo>
                  <a:pt x="145" y="15"/>
                </a:lnTo>
                <a:lnTo>
                  <a:pt x="146" y="16"/>
                </a:lnTo>
                <a:lnTo>
                  <a:pt x="147" y="16"/>
                </a:lnTo>
                <a:lnTo>
                  <a:pt x="147" y="16"/>
                </a:lnTo>
                <a:lnTo>
                  <a:pt x="148" y="15"/>
                </a:lnTo>
                <a:lnTo>
                  <a:pt x="148" y="16"/>
                </a:lnTo>
                <a:lnTo>
                  <a:pt x="149" y="16"/>
                </a:lnTo>
                <a:lnTo>
                  <a:pt x="149" y="15"/>
                </a:lnTo>
                <a:lnTo>
                  <a:pt x="150" y="16"/>
                </a:lnTo>
                <a:lnTo>
                  <a:pt x="150" y="16"/>
                </a:lnTo>
                <a:lnTo>
                  <a:pt x="151" y="16"/>
                </a:lnTo>
                <a:lnTo>
                  <a:pt x="151" y="15"/>
                </a:lnTo>
                <a:lnTo>
                  <a:pt x="152" y="16"/>
                </a:lnTo>
                <a:lnTo>
                  <a:pt x="152" y="16"/>
                </a:lnTo>
                <a:lnTo>
                  <a:pt x="153" y="17"/>
                </a:lnTo>
                <a:lnTo>
                  <a:pt x="153" y="17"/>
                </a:lnTo>
                <a:lnTo>
                  <a:pt x="154" y="17"/>
                </a:lnTo>
                <a:lnTo>
                  <a:pt x="154" y="18"/>
                </a:lnTo>
                <a:lnTo>
                  <a:pt x="155" y="18"/>
                </a:lnTo>
                <a:lnTo>
                  <a:pt x="155" y="18"/>
                </a:lnTo>
                <a:lnTo>
                  <a:pt x="156" y="150"/>
                </a:lnTo>
                <a:lnTo>
                  <a:pt x="156" y="219"/>
                </a:lnTo>
                <a:lnTo>
                  <a:pt x="157" y="255"/>
                </a:lnTo>
                <a:lnTo>
                  <a:pt x="157" y="277"/>
                </a:lnTo>
                <a:lnTo>
                  <a:pt x="158" y="295"/>
                </a:lnTo>
                <a:lnTo>
                  <a:pt x="158" y="306"/>
                </a:lnTo>
                <a:lnTo>
                  <a:pt x="159" y="317"/>
                </a:lnTo>
                <a:lnTo>
                  <a:pt x="159" y="323"/>
                </a:lnTo>
                <a:lnTo>
                  <a:pt x="160" y="326"/>
                </a:lnTo>
                <a:lnTo>
                  <a:pt x="161" y="327"/>
                </a:lnTo>
                <a:lnTo>
                  <a:pt x="161" y="327"/>
                </a:lnTo>
                <a:lnTo>
                  <a:pt x="162" y="323"/>
                </a:lnTo>
                <a:lnTo>
                  <a:pt x="162" y="318"/>
                </a:lnTo>
                <a:lnTo>
                  <a:pt x="163" y="312"/>
                </a:lnTo>
                <a:lnTo>
                  <a:pt x="163" y="307"/>
                </a:lnTo>
                <a:lnTo>
                  <a:pt x="164" y="304"/>
                </a:lnTo>
                <a:lnTo>
                  <a:pt x="164" y="300"/>
                </a:lnTo>
                <a:lnTo>
                  <a:pt x="165" y="297"/>
                </a:lnTo>
                <a:lnTo>
                  <a:pt x="165" y="294"/>
                </a:lnTo>
                <a:lnTo>
                  <a:pt x="166" y="292"/>
                </a:lnTo>
                <a:lnTo>
                  <a:pt x="166" y="291"/>
                </a:lnTo>
                <a:lnTo>
                  <a:pt x="167" y="290"/>
                </a:lnTo>
                <a:lnTo>
                  <a:pt x="167" y="288"/>
                </a:lnTo>
                <a:lnTo>
                  <a:pt x="168" y="286"/>
                </a:lnTo>
                <a:lnTo>
                  <a:pt x="168" y="284"/>
                </a:lnTo>
                <a:lnTo>
                  <a:pt x="169" y="282"/>
                </a:lnTo>
                <a:lnTo>
                  <a:pt x="169" y="280"/>
                </a:lnTo>
                <a:lnTo>
                  <a:pt x="170" y="279"/>
                </a:lnTo>
                <a:lnTo>
                  <a:pt x="170" y="277"/>
                </a:lnTo>
                <a:lnTo>
                  <a:pt x="171" y="276"/>
                </a:lnTo>
                <a:lnTo>
                  <a:pt x="171" y="274"/>
                </a:lnTo>
                <a:lnTo>
                  <a:pt x="172" y="272"/>
                </a:lnTo>
                <a:lnTo>
                  <a:pt x="172" y="271"/>
                </a:lnTo>
                <a:lnTo>
                  <a:pt x="173" y="269"/>
                </a:lnTo>
                <a:lnTo>
                  <a:pt x="173" y="267"/>
                </a:lnTo>
                <a:lnTo>
                  <a:pt x="174" y="266"/>
                </a:lnTo>
                <a:lnTo>
                  <a:pt x="175" y="265"/>
                </a:lnTo>
                <a:lnTo>
                  <a:pt x="175" y="263"/>
                </a:lnTo>
                <a:lnTo>
                  <a:pt x="176" y="263"/>
                </a:lnTo>
                <a:lnTo>
                  <a:pt x="176" y="262"/>
                </a:lnTo>
                <a:lnTo>
                  <a:pt x="177" y="261"/>
                </a:lnTo>
                <a:lnTo>
                  <a:pt x="177" y="259"/>
                </a:lnTo>
                <a:lnTo>
                  <a:pt x="178" y="259"/>
                </a:lnTo>
                <a:lnTo>
                  <a:pt x="178" y="258"/>
                </a:lnTo>
                <a:lnTo>
                  <a:pt x="179" y="257"/>
                </a:lnTo>
                <a:lnTo>
                  <a:pt x="179" y="256"/>
                </a:lnTo>
                <a:lnTo>
                  <a:pt x="180" y="255"/>
                </a:lnTo>
                <a:lnTo>
                  <a:pt x="180" y="255"/>
                </a:lnTo>
                <a:lnTo>
                  <a:pt x="181" y="254"/>
                </a:lnTo>
                <a:lnTo>
                  <a:pt x="181" y="253"/>
                </a:lnTo>
                <a:lnTo>
                  <a:pt x="182" y="252"/>
                </a:lnTo>
                <a:lnTo>
                  <a:pt x="182" y="251"/>
                </a:lnTo>
                <a:lnTo>
                  <a:pt x="183" y="251"/>
                </a:lnTo>
                <a:lnTo>
                  <a:pt x="183" y="250"/>
                </a:lnTo>
                <a:lnTo>
                  <a:pt x="184" y="249"/>
                </a:lnTo>
                <a:lnTo>
                  <a:pt x="184" y="249"/>
                </a:lnTo>
                <a:lnTo>
                  <a:pt x="185" y="248"/>
                </a:lnTo>
                <a:lnTo>
                  <a:pt x="185" y="248"/>
                </a:lnTo>
                <a:lnTo>
                  <a:pt x="186" y="248"/>
                </a:lnTo>
                <a:lnTo>
                  <a:pt x="186" y="248"/>
                </a:lnTo>
                <a:lnTo>
                  <a:pt x="187" y="247"/>
                </a:lnTo>
                <a:lnTo>
                  <a:pt x="187" y="247"/>
                </a:lnTo>
                <a:lnTo>
                  <a:pt x="188" y="247"/>
                </a:lnTo>
                <a:lnTo>
                  <a:pt x="188" y="247"/>
                </a:lnTo>
                <a:lnTo>
                  <a:pt x="189" y="247"/>
                </a:lnTo>
                <a:lnTo>
                  <a:pt x="190" y="248"/>
                </a:lnTo>
                <a:lnTo>
                  <a:pt x="190" y="248"/>
                </a:lnTo>
                <a:lnTo>
                  <a:pt x="191" y="248"/>
                </a:lnTo>
                <a:lnTo>
                  <a:pt x="191" y="248"/>
                </a:lnTo>
                <a:lnTo>
                  <a:pt x="192" y="248"/>
                </a:lnTo>
                <a:lnTo>
                  <a:pt x="192" y="249"/>
                </a:lnTo>
                <a:lnTo>
                  <a:pt x="193" y="249"/>
                </a:lnTo>
                <a:lnTo>
                  <a:pt x="193" y="249"/>
                </a:lnTo>
                <a:lnTo>
                  <a:pt x="194" y="249"/>
                </a:lnTo>
                <a:lnTo>
                  <a:pt x="194" y="249"/>
                </a:lnTo>
                <a:lnTo>
                  <a:pt x="195" y="249"/>
                </a:lnTo>
                <a:lnTo>
                  <a:pt x="195" y="249"/>
                </a:lnTo>
                <a:lnTo>
                  <a:pt x="196" y="249"/>
                </a:lnTo>
                <a:lnTo>
                  <a:pt x="196" y="248"/>
                </a:lnTo>
                <a:lnTo>
                  <a:pt x="197" y="248"/>
                </a:lnTo>
                <a:lnTo>
                  <a:pt x="197" y="248"/>
                </a:lnTo>
                <a:lnTo>
                  <a:pt x="198" y="248"/>
                </a:lnTo>
                <a:lnTo>
                  <a:pt x="198" y="248"/>
                </a:lnTo>
                <a:lnTo>
                  <a:pt x="199" y="247"/>
                </a:lnTo>
                <a:lnTo>
                  <a:pt x="199" y="247"/>
                </a:lnTo>
                <a:lnTo>
                  <a:pt x="200" y="247"/>
                </a:lnTo>
                <a:lnTo>
                  <a:pt x="200" y="246"/>
                </a:lnTo>
                <a:lnTo>
                  <a:pt x="201" y="246"/>
                </a:lnTo>
                <a:lnTo>
                  <a:pt x="201" y="246"/>
                </a:lnTo>
                <a:lnTo>
                  <a:pt x="202" y="245"/>
                </a:lnTo>
                <a:lnTo>
                  <a:pt x="202" y="245"/>
                </a:lnTo>
                <a:lnTo>
                  <a:pt x="203" y="245"/>
                </a:lnTo>
                <a:lnTo>
                  <a:pt x="203" y="244"/>
                </a:lnTo>
                <a:lnTo>
                  <a:pt x="204" y="244"/>
                </a:lnTo>
                <a:lnTo>
                  <a:pt x="204" y="244"/>
                </a:lnTo>
                <a:lnTo>
                  <a:pt x="205" y="244"/>
                </a:lnTo>
                <a:lnTo>
                  <a:pt x="205" y="243"/>
                </a:lnTo>
                <a:lnTo>
                  <a:pt x="206" y="243"/>
                </a:lnTo>
                <a:lnTo>
                  <a:pt x="207" y="243"/>
                </a:lnTo>
                <a:lnTo>
                  <a:pt x="207" y="243"/>
                </a:lnTo>
                <a:lnTo>
                  <a:pt x="208" y="242"/>
                </a:lnTo>
                <a:lnTo>
                  <a:pt x="208" y="242"/>
                </a:lnTo>
                <a:lnTo>
                  <a:pt x="209" y="242"/>
                </a:lnTo>
                <a:lnTo>
                  <a:pt x="209" y="242"/>
                </a:lnTo>
                <a:lnTo>
                  <a:pt x="210" y="241"/>
                </a:lnTo>
                <a:lnTo>
                  <a:pt x="210" y="241"/>
                </a:lnTo>
                <a:lnTo>
                  <a:pt x="211" y="241"/>
                </a:lnTo>
                <a:lnTo>
                  <a:pt x="211" y="240"/>
                </a:lnTo>
                <a:lnTo>
                  <a:pt x="212" y="240"/>
                </a:lnTo>
                <a:lnTo>
                  <a:pt x="212" y="240"/>
                </a:lnTo>
                <a:lnTo>
                  <a:pt x="213" y="240"/>
                </a:lnTo>
                <a:lnTo>
                  <a:pt x="213" y="240"/>
                </a:lnTo>
                <a:lnTo>
                  <a:pt x="214" y="240"/>
                </a:lnTo>
                <a:lnTo>
                  <a:pt x="214" y="240"/>
                </a:lnTo>
                <a:lnTo>
                  <a:pt x="215" y="240"/>
                </a:lnTo>
                <a:lnTo>
                  <a:pt x="215" y="239"/>
                </a:lnTo>
                <a:lnTo>
                  <a:pt x="216" y="239"/>
                </a:lnTo>
                <a:lnTo>
                  <a:pt x="216" y="239"/>
                </a:lnTo>
                <a:lnTo>
                  <a:pt x="217" y="239"/>
                </a:lnTo>
                <a:lnTo>
                  <a:pt x="217" y="239"/>
                </a:lnTo>
                <a:lnTo>
                  <a:pt x="218" y="239"/>
                </a:lnTo>
                <a:lnTo>
                  <a:pt x="218" y="238"/>
                </a:lnTo>
                <a:lnTo>
                  <a:pt x="219" y="238"/>
                </a:lnTo>
                <a:lnTo>
                  <a:pt x="219" y="238"/>
                </a:lnTo>
                <a:lnTo>
                  <a:pt x="220" y="238"/>
                </a:lnTo>
                <a:lnTo>
                  <a:pt x="220" y="238"/>
                </a:lnTo>
                <a:lnTo>
                  <a:pt x="221" y="238"/>
                </a:lnTo>
                <a:lnTo>
                  <a:pt x="221" y="238"/>
                </a:lnTo>
                <a:lnTo>
                  <a:pt x="222" y="238"/>
                </a:lnTo>
                <a:lnTo>
                  <a:pt x="222" y="238"/>
                </a:lnTo>
                <a:lnTo>
                  <a:pt x="223" y="238"/>
                </a:lnTo>
                <a:lnTo>
                  <a:pt x="224" y="238"/>
                </a:lnTo>
                <a:lnTo>
                  <a:pt x="224" y="238"/>
                </a:lnTo>
                <a:lnTo>
                  <a:pt x="225" y="238"/>
                </a:lnTo>
                <a:lnTo>
                  <a:pt x="225" y="238"/>
                </a:lnTo>
                <a:lnTo>
                  <a:pt x="226" y="238"/>
                </a:lnTo>
                <a:lnTo>
                  <a:pt x="226" y="238"/>
                </a:lnTo>
                <a:lnTo>
                  <a:pt x="227" y="238"/>
                </a:lnTo>
                <a:lnTo>
                  <a:pt x="227" y="238"/>
                </a:lnTo>
                <a:lnTo>
                  <a:pt x="228" y="238"/>
                </a:lnTo>
                <a:lnTo>
                  <a:pt x="228" y="239"/>
                </a:lnTo>
                <a:lnTo>
                  <a:pt x="229" y="239"/>
                </a:lnTo>
                <a:lnTo>
                  <a:pt x="229" y="239"/>
                </a:lnTo>
                <a:lnTo>
                  <a:pt x="230" y="239"/>
                </a:lnTo>
                <a:lnTo>
                  <a:pt x="230" y="239"/>
                </a:lnTo>
                <a:lnTo>
                  <a:pt x="231" y="239"/>
                </a:lnTo>
                <a:lnTo>
                  <a:pt x="231" y="239"/>
                </a:lnTo>
                <a:lnTo>
                  <a:pt x="232" y="240"/>
                </a:lnTo>
                <a:lnTo>
                  <a:pt x="232" y="240"/>
                </a:lnTo>
                <a:lnTo>
                  <a:pt x="233" y="240"/>
                </a:lnTo>
                <a:lnTo>
                  <a:pt x="233" y="240"/>
                </a:lnTo>
                <a:lnTo>
                  <a:pt x="234" y="241"/>
                </a:lnTo>
                <a:lnTo>
                  <a:pt x="234" y="241"/>
                </a:lnTo>
                <a:lnTo>
                  <a:pt x="235" y="241"/>
                </a:lnTo>
                <a:lnTo>
                  <a:pt x="235" y="242"/>
                </a:lnTo>
                <a:lnTo>
                  <a:pt x="236" y="242"/>
                </a:lnTo>
                <a:lnTo>
                  <a:pt x="236" y="243"/>
                </a:lnTo>
                <a:lnTo>
                  <a:pt x="237" y="243"/>
                </a:lnTo>
                <a:lnTo>
                  <a:pt x="237" y="243"/>
                </a:lnTo>
                <a:lnTo>
                  <a:pt x="238" y="244"/>
                </a:lnTo>
                <a:lnTo>
                  <a:pt x="238" y="244"/>
                </a:lnTo>
                <a:lnTo>
                  <a:pt x="239" y="245"/>
                </a:lnTo>
                <a:lnTo>
                  <a:pt x="239" y="246"/>
                </a:lnTo>
                <a:lnTo>
                  <a:pt x="240" y="246"/>
                </a:lnTo>
                <a:lnTo>
                  <a:pt x="241" y="247"/>
                </a:lnTo>
                <a:lnTo>
                  <a:pt x="241" y="248"/>
                </a:lnTo>
                <a:lnTo>
                  <a:pt x="242" y="249"/>
                </a:lnTo>
                <a:lnTo>
                  <a:pt x="242" y="251"/>
                </a:lnTo>
                <a:lnTo>
                  <a:pt x="243" y="252"/>
                </a:lnTo>
                <a:lnTo>
                  <a:pt x="243" y="253"/>
                </a:lnTo>
                <a:lnTo>
                  <a:pt x="244" y="255"/>
                </a:lnTo>
                <a:lnTo>
                  <a:pt x="244" y="257"/>
                </a:lnTo>
                <a:lnTo>
                  <a:pt x="245" y="259"/>
                </a:lnTo>
                <a:lnTo>
                  <a:pt x="245" y="261"/>
                </a:lnTo>
                <a:lnTo>
                  <a:pt x="246" y="263"/>
                </a:lnTo>
                <a:lnTo>
                  <a:pt x="246" y="265"/>
                </a:lnTo>
                <a:lnTo>
                  <a:pt x="247" y="267"/>
                </a:lnTo>
                <a:lnTo>
                  <a:pt x="247" y="268"/>
                </a:lnTo>
                <a:lnTo>
                  <a:pt x="248" y="271"/>
                </a:lnTo>
                <a:lnTo>
                  <a:pt x="248" y="272"/>
                </a:lnTo>
                <a:lnTo>
                  <a:pt x="249" y="274"/>
                </a:lnTo>
                <a:lnTo>
                  <a:pt x="249" y="275"/>
                </a:lnTo>
                <a:lnTo>
                  <a:pt x="250" y="277"/>
                </a:lnTo>
                <a:lnTo>
                  <a:pt x="250" y="279"/>
                </a:lnTo>
                <a:lnTo>
                  <a:pt x="251" y="281"/>
                </a:lnTo>
                <a:lnTo>
                  <a:pt x="251" y="282"/>
                </a:lnTo>
                <a:lnTo>
                  <a:pt x="252" y="284"/>
                </a:lnTo>
                <a:lnTo>
                  <a:pt x="252" y="286"/>
                </a:lnTo>
                <a:lnTo>
                  <a:pt x="253" y="288"/>
                </a:lnTo>
                <a:lnTo>
                  <a:pt x="253" y="290"/>
                </a:lnTo>
                <a:lnTo>
                  <a:pt x="254" y="293"/>
                </a:lnTo>
                <a:lnTo>
                  <a:pt x="254" y="296"/>
                </a:lnTo>
                <a:lnTo>
                  <a:pt x="255" y="299"/>
                </a:lnTo>
                <a:lnTo>
                  <a:pt x="255" y="302"/>
                </a:lnTo>
                <a:lnTo>
                  <a:pt x="256" y="306"/>
                </a:lnTo>
                <a:lnTo>
                  <a:pt x="257" y="312"/>
                </a:lnTo>
                <a:lnTo>
                  <a:pt x="257" y="318"/>
                </a:lnTo>
                <a:lnTo>
                  <a:pt x="258" y="325"/>
                </a:lnTo>
                <a:lnTo>
                  <a:pt x="258" y="334"/>
                </a:lnTo>
                <a:lnTo>
                  <a:pt x="259" y="348"/>
                </a:lnTo>
                <a:lnTo>
                  <a:pt x="259" y="348"/>
                </a:lnTo>
                <a:lnTo>
                  <a:pt x="260" y="348"/>
                </a:lnTo>
                <a:lnTo>
                  <a:pt x="260" y="348"/>
                </a:lnTo>
                <a:lnTo>
                  <a:pt x="261" y="347"/>
                </a:lnTo>
                <a:lnTo>
                  <a:pt x="261" y="347"/>
                </a:lnTo>
                <a:lnTo>
                  <a:pt x="262" y="345"/>
                </a:lnTo>
                <a:lnTo>
                  <a:pt x="262" y="341"/>
                </a:lnTo>
                <a:lnTo>
                  <a:pt x="263" y="335"/>
                </a:lnTo>
                <a:lnTo>
                  <a:pt x="263" y="327"/>
                </a:lnTo>
                <a:lnTo>
                  <a:pt x="264" y="321"/>
                </a:lnTo>
                <a:lnTo>
                  <a:pt x="264" y="323"/>
                </a:lnTo>
                <a:lnTo>
                  <a:pt x="265" y="325"/>
                </a:lnTo>
                <a:lnTo>
                  <a:pt x="265" y="325"/>
                </a:lnTo>
                <a:lnTo>
                  <a:pt x="266" y="325"/>
                </a:lnTo>
                <a:lnTo>
                  <a:pt x="266" y="325"/>
                </a:lnTo>
                <a:lnTo>
                  <a:pt x="267" y="325"/>
                </a:lnTo>
                <a:lnTo>
                  <a:pt x="267" y="325"/>
                </a:lnTo>
                <a:lnTo>
                  <a:pt x="268" y="325"/>
                </a:lnTo>
                <a:lnTo>
                  <a:pt x="268" y="325"/>
                </a:lnTo>
                <a:lnTo>
                  <a:pt x="269" y="325"/>
                </a:lnTo>
                <a:lnTo>
                  <a:pt x="269" y="325"/>
                </a:lnTo>
                <a:lnTo>
                  <a:pt x="270" y="325"/>
                </a:lnTo>
                <a:lnTo>
                  <a:pt x="271" y="325"/>
                </a:lnTo>
                <a:lnTo>
                  <a:pt x="271" y="325"/>
                </a:lnTo>
                <a:lnTo>
                  <a:pt x="272" y="325"/>
                </a:lnTo>
                <a:lnTo>
                  <a:pt x="272" y="325"/>
                </a:lnTo>
                <a:lnTo>
                  <a:pt x="273" y="325"/>
                </a:lnTo>
                <a:lnTo>
                  <a:pt x="273" y="324"/>
                </a:lnTo>
                <a:lnTo>
                  <a:pt x="274" y="324"/>
                </a:lnTo>
                <a:lnTo>
                  <a:pt x="274" y="324"/>
                </a:lnTo>
                <a:lnTo>
                  <a:pt x="275" y="324"/>
                </a:lnTo>
                <a:lnTo>
                  <a:pt x="275" y="324"/>
                </a:lnTo>
                <a:lnTo>
                  <a:pt x="276" y="325"/>
                </a:lnTo>
                <a:lnTo>
                  <a:pt x="276" y="325"/>
                </a:lnTo>
                <a:lnTo>
                  <a:pt x="277" y="325"/>
                </a:lnTo>
                <a:lnTo>
                  <a:pt x="277" y="326"/>
                </a:lnTo>
                <a:lnTo>
                  <a:pt x="278" y="326"/>
                </a:lnTo>
                <a:lnTo>
                  <a:pt x="278" y="326"/>
                </a:lnTo>
                <a:lnTo>
                  <a:pt x="279" y="326"/>
                </a:lnTo>
                <a:lnTo>
                  <a:pt x="279" y="326"/>
                </a:lnTo>
                <a:lnTo>
                  <a:pt x="280" y="326"/>
                </a:lnTo>
                <a:lnTo>
                  <a:pt x="280" y="326"/>
                </a:lnTo>
                <a:lnTo>
                  <a:pt x="281" y="326"/>
                </a:lnTo>
                <a:lnTo>
                  <a:pt x="281" y="327"/>
                </a:lnTo>
                <a:lnTo>
                  <a:pt x="282" y="326"/>
                </a:lnTo>
                <a:lnTo>
                  <a:pt x="282" y="326"/>
                </a:lnTo>
                <a:lnTo>
                  <a:pt x="283" y="326"/>
                </a:lnTo>
                <a:lnTo>
                  <a:pt x="284" y="326"/>
                </a:lnTo>
                <a:lnTo>
                  <a:pt x="284" y="326"/>
                </a:lnTo>
                <a:lnTo>
                  <a:pt x="285" y="326"/>
                </a:lnTo>
                <a:lnTo>
                  <a:pt x="285" y="327"/>
                </a:lnTo>
                <a:lnTo>
                  <a:pt x="286" y="327"/>
                </a:lnTo>
                <a:lnTo>
                  <a:pt x="286" y="327"/>
                </a:lnTo>
                <a:lnTo>
                  <a:pt x="287" y="327"/>
                </a:lnTo>
                <a:lnTo>
                  <a:pt x="287" y="323"/>
                </a:lnTo>
                <a:lnTo>
                  <a:pt x="288" y="318"/>
                </a:lnTo>
                <a:lnTo>
                  <a:pt x="288" y="318"/>
                </a:lnTo>
                <a:lnTo>
                  <a:pt x="289" y="321"/>
                </a:lnTo>
                <a:lnTo>
                  <a:pt x="289" y="329"/>
                </a:lnTo>
                <a:lnTo>
                  <a:pt x="290" y="338"/>
                </a:lnTo>
                <a:lnTo>
                  <a:pt x="290" y="343"/>
                </a:lnTo>
                <a:lnTo>
                  <a:pt x="291" y="346"/>
                </a:lnTo>
                <a:lnTo>
                  <a:pt x="291" y="348"/>
                </a:lnTo>
                <a:lnTo>
                  <a:pt x="292" y="348"/>
                </a:lnTo>
                <a:lnTo>
                  <a:pt x="292" y="347"/>
                </a:lnTo>
                <a:lnTo>
                  <a:pt x="293" y="347"/>
                </a:lnTo>
                <a:lnTo>
                  <a:pt x="293" y="347"/>
                </a:lnTo>
                <a:lnTo>
                  <a:pt x="294" y="346"/>
                </a:lnTo>
                <a:lnTo>
                  <a:pt x="294" y="346"/>
                </a:lnTo>
                <a:lnTo>
                  <a:pt x="295" y="346"/>
                </a:lnTo>
                <a:lnTo>
                  <a:pt x="295" y="346"/>
                </a:lnTo>
                <a:lnTo>
                  <a:pt x="296" y="347"/>
                </a:lnTo>
                <a:lnTo>
                  <a:pt x="296" y="347"/>
                </a:lnTo>
                <a:lnTo>
                  <a:pt x="297" y="347"/>
                </a:lnTo>
                <a:lnTo>
                  <a:pt x="297" y="347"/>
                </a:lnTo>
                <a:lnTo>
                  <a:pt x="298" y="347"/>
                </a:lnTo>
                <a:lnTo>
                  <a:pt x="298" y="347"/>
                </a:lnTo>
                <a:lnTo>
                  <a:pt x="299" y="347"/>
                </a:lnTo>
                <a:lnTo>
                  <a:pt x="299" y="347"/>
                </a:lnTo>
                <a:lnTo>
                  <a:pt x="300" y="348"/>
                </a:lnTo>
                <a:lnTo>
                  <a:pt x="301" y="349"/>
                </a:lnTo>
                <a:lnTo>
                  <a:pt x="301" y="350"/>
                </a:lnTo>
                <a:lnTo>
                  <a:pt x="302" y="350"/>
                </a:lnTo>
                <a:lnTo>
                  <a:pt x="302" y="350"/>
                </a:lnTo>
                <a:lnTo>
                  <a:pt x="303" y="351"/>
                </a:lnTo>
                <a:lnTo>
                  <a:pt x="303" y="351"/>
                </a:lnTo>
                <a:lnTo>
                  <a:pt x="304" y="351"/>
                </a:lnTo>
                <a:lnTo>
                  <a:pt x="304" y="351"/>
                </a:lnTo>
                <a:lnTo>
                  <a:pt x="305" y="351"/>
                </a:lnTo>
                <a:lnTo>
                  <a:pt x="305" y="351"/>
                </a:lnTo>
                <a:lnTo>
                  <a:pt x="306" y="351"/>
                </a:lnTo>
                <a:lnTo>
                  <a:pt x="306" y="351"/>
                </a:lnTo>
                <a:lnTo>
                  <a:pt x="307" y="351"/>
                </a:lnTo>
                <a:lnTo>
                  <a:pt x="307" y="351"/>
                </a:lnTo>
                <a:lnTo>
                  <a:pt x="308" y="351"/>
                </a:lnTo>
                <a:lnTo>
                  <a:pt x="308" y="351"/>
                </a:lnTo>
                <a:lnTo>
                  <a:pt x="309" y="350"/>
                </a:lnTo>
                <a:lnTo>
                  <a:pt x="309" y="350"/>
                </a:lnTo>
                <a:lnTo>
                  <a:pt x="310" y="350"/>
                </a:lnTo>
                <a:lnTo>
                  <a:pt x="310" y="351"/>
                </a:lnTo>
                <a:lnTo>
                  <a:pt x="311" y="351"/>
                </a:lnTo>
                <a:lnTo>
                  <a:pt x="311" y="351"/>
                </a:lnTo>
                <a:lnTo>
                  <a:pt x="312" y="350"/>
                </a:lnTo>
                <a:lnTo>
                  <a:pt x="312" y="350"/>
                </a:lnTo>
                <a:lnTo>
                  <a:pt x="313" y="350"/>
                </a:lnTo>
                <a:lnTo>
                  <a:pt x="313" y="350"/>
                </a:lnTo>
                <a:lnTo>
                  <a:pt x="314" y="350"/>
                </a:lnTo>
                <a:lnTo>
                  <a:pt x="314" y="350"/>
                </a:lnTo>
                <a:lnTo>
                  <a:pt x="315" y="350"/>
                </a:lnTo>
                <a:lnTo>
                  <a:pt x="315" y="350"/>
                </a:lnTo>
                <a:lnTo>
                  <a:pt x="316" y="350"/>
                </a:lnTo>
                <a:lnTo>
                  <a:pt x="316" y="350"/>
                </a:lnTo>
                <a:lnTo>
                  <a:pt x="317" y="350"/>
                </a:lnTo>
                <a:lnTo>
                  <a:pt x="318" y="350"/>
                </a:lnTo>
                <a:lnTo>
                  <a:pt x="318" y="350"/>
                </a:lnTo>
                <a:lnTo>
                  <a:pt x="319" y="350"/>
                </a:lnTo>
                <a:lnTo>
                  <a:pt x="319" y="350"/>
                </a:lnTo>
                <a:lnTo>
                  <a:pt x="320" y="350"/>
                </a:lnTo>
                <a:lnTo>
                  <a:pt x="320" y="350"/>
                </a:lnTo>
                <a:lnTo>
                  <a:pt x="321" y="350"/>
                </a:lnTo>
                <a:lnTo>
                  <a:pt x="321" y="350"/>
                </a:lnTo>
                <a:lnTo>
                  <a:pt x="322" y="350"/>
                </a:lnTo>
                <a:lnTo>
                  <a:pt x="322" y="350"/>
                </a:lnTo>
                <a:lnTo>
                  <a:pt x="323" y="350"/>
                </a:lnTo>
                <a:lnTo>
                  <a:pt x="323" y="350"/>
                </a:lnTo>
                <a:lnTo>
                  <a:pt x="324" y="350"/>
                </a:lnTo>
                <a:lnTo>
                  <a:pt x="324" y="350"/>
                </a:lnTo>
                <a:lnTo>
                  <a:pt x="325" y="350"/>
                </a:lnTo>
                <a:lnTo>
                  <a:pt x="325" y="350"/>
                </a:lnTo>
                <a:lnTo>
                  <a:pt x="326" y="350"/>
                </a:lnTo>
                <a:lnTo>
                  <a:pt x="326" y="350"/>
                </a:lnTo>
                <a:lnTo>
                  <a:pt x="327" y="350"/>
                </a:lnTo>
                <a:lnTo>
                  <a:pt x="327" y="350"/>
                </a:lnTo>
                <a:lnTo>
                  <a:pt x="328" y="350"/>
                </a:lnTo>
                <a:lnTo>
                  <a:pt x="328" y="350"/>
                </a:lnTo>
                <a:lnTo>
                  <a:pt x="329" y="350"/>
                </a:lnTo>
                <a:lnTo>
                  <a:pt x="329" y="350"/>
                </a:lnTo>
                <a:lnTo>
                  <a:pt x="330" y="350"/>
                </a:lnTo>
                <a:lnTo>
                  <a:pt x="330" y="350"/>
                </a:lnTo>
                <a:lnTo>
                  <a:pt x="331" y="350"/>
                </a:lnTo>
                <a:lnTo>
                  <a:pt x="331" y="350"/>
                </a:lnTo>
                <a:lnTo>
                  <a:pt x="332" y="350"/>
                </a:lnTo>
                <a:lnTo>
                  <a:pt x="332" y="350"/>
                </a:lnTo>
                <a:lnTo>
                  <a:pt x="333" y="350"/>
                </a:lnTo>
                <a:lnTo>
                  <a:pt x="333" y="350"/>
                </a:lnTo>
                <a:lnTo>
                  <a:pt x="334" y="350"/>
                </a:lnTo>
                <a:lnTo>
                  <a:pt x="335" y="350"/>
                </a:lnTo>
                <a:lnTo>
                  <a:pt x="335" y="350"/>
                </a:lnTo>
                <a:lnTo>
                  <a:pt x="336" y="350"/>
                </a:lnTo>
                <a:lnTo>
                  <a:pt x="336" y="350"/>
                </a:lnTo>
                <a:lnTo>
                  <a:pt x="337" y="350"/>
                </a:lnTo>
                <a:lnTo>
                  <a:pt x="337" y="350"/>
                </a:lnTo>
                <a:lnTo>
                  <a:pt x="338" y="350"/>
                </a:lnTo>
                <a:lnTo>
                  <a:pt x="338" y="350"/>
                </a:lnTo>
                <a:lnTo>
                  <a:pt x="339" y="350"/>
                </a:lnTo>
                <a:lnTo>
                  <a:pt x="339" y="349"/>
                </a:lnTo>
                <a:lnTo>
                  <a:pt x="340" y="349"/>
                </a:lnTo>
                <a:lnTo>
                  <a:pt x="340" y="349"/>
                </a:lnTo>
                <a:lnTo>
                  <a:pt x="341" y="349"/>
                </a:lnTo>
                <a:lnTo>
                  <a:pt x="341" y="349"/>
                </a:lnTo>
                <a:lnTo>
                  <a:pt x="342" y="349"/>
                </a:lnTo>
                <a:lnTo>
                  <a:pt x="342" y="349"/>
                </a:lnTo>
                <a:lnTo>
                  <a:pt x="343" y="349"/>
                </a:lnTo>
                <a:lnTo>
                  <a:pt x="343" y="349"/>
                </a:lnTo>
                <a:lnTo>
                  <a:pt x="344" y="349"/>
                </a:lnTo>
                <a:lnTo>
                  <a:pt x="344" y="349"/>
                </a:lnTo>
                <a:lnTo>
                  <a:pt x="345" y="349"/>
                </a:lnTo>
                <a:lnTo>
                  <a:pt x="345" y="349"/>
                </a:lnTo>
                <a:lnTo>
                  <a:pt x="346" y="349"/>
                </a:lnTo>
                <a:lnTo>
                  <a:pt x="346" y="349"/>
                </a:lnTo>
                <a:lnTo>
                  <a:pt x="347" y="349"/>
                </a:lnTo>
                <a:lnTo>
                  <a:pt x="347" y="349"/>
                </a:lnTo>
                <a:lnTo>
                  <a:pt x="348" y="349"/>
                </a:lnTo>
                <a:lnTo>
                  <a:pt x="348" y="349"/>
                </a:lnTo>
                <a:lnTo>
                  <a:pt x="349" y="349"/>
                </a:lnTo>
                <a:lnTo>
                  <a:pt x="349" y="349"/>
                </a:lnTo>
                <a:lnTo>
                  <a:pt x="350" y="349"/>
                </a:lnTo>
                <a:lnTo>
                  <a:pt x="350" y="349"/>
                </a:lnTo>
                <a:lnTo>
                  <a:pt x="351" y="349"/>
                </a:lnTo>
                <a:lnTo>
                  <a:pt x="352" y="349"/>
                </a:lnTo>
                <a:lnTo>
                  <a:pt x="352" y="349"/>
                </a:lnTo>
                <a:lnTo>
                  <a:pt x="353" y="349"/>
                </a:lnTo>
                <a:lnTo>
                  <a:pt x="353" y="349"/>
                </a:lnTo>
                <a:lnTo>
                  <a:pt x="354" y="349"/>
                </a:lnTo>
                <a:lnTo>
                  <a:pt x="354" y="349"/>
                </a:lnTo>
                <a:lnTo>
                  <a:pt x="355" y="349"/>
                </a:lnTo>
                <a:lnTo>
                  <a:pt x="355" y="349"/>
                </a:lnTo>
                <a:lnTo>
                  <a:pt x="356" y="349"/>
                </a:lnTo>
                <a:lnTo>
                  <a:pt x="356" y="349"/>
                </a:lnTo>
                <a:lnTo>
                  <a:pt x="357" y="349"/>
                </a:lnTo>
                <a:lnTo>
                  <a:pt x="357" y="349"/>
                </a:lnTo>
                <a:lnTo>
                  <a:pt x="358" y="349"/>
                </a:lnTo>
                <a:lnTo>
                  <a:pt x="358" y="349"/>
                </a:lnTo>
                <a:lnTo>
                  <a:pt x="359" y="349"/>
                </a:lnTo>
                <a:lnTo>
                  <a:pt x="359" y="349"/>
                </a:lnTo>
                <a:lnTo>
                  <a:pt x="360" y="349"/>
                </a:lnTo>
                <a:lnTo>
                  <a:pt x="360" y="349"/>
                </a:lnTo>
                <a:lnTo>
                  <a:pt x="361" y="349"/>
                </a:lnTo>
                <a:lnTo>
                  <a:pt x="361" y="349"/>
                </a:lnTo>
                <a:lnTo>
                  <a:pt x="362" y="349"/>
                </a:lnTo>
                <a:lnTo>
                  <a:pt x="362" y="349"/>
                </a:lnTo>
                <a:lnTo>
                  <a:pt x="363" y="349"/>
                </a:lnTo>
                <a:lnTo>
                  <a:pt x="363" y="349"/>
                </a:lnTo>
                <a:lnTo>
                  <a:pt x="364" y="349"/>
                </a:lnTo>
                <a:lnTo>
                  <a:pt x="364" y="349"/>
                </a:lnTo>
                <a:lnTo>
                  <a:pt x="365" y="349"/>
                </a:lnTo>
                <a:lnTo>
                  <a:pt x="365" y="349"/>
                </a:lnTo>
                <a:lnTo>
                  <a:pt x="366" y="349"/>
                </a:lnTo>
                <a:lnTo>
                  <a:pt x="367" y="349"/>
                </a:lnTo>
                <a:lnTo>
                  <a:pt x="367" y="349"/>
                </a:lnTo>
                <a:lnTo>
                  <a:pt x="368" y="349"/>
                </a:lnTo>
                <a:lnTo>
                  <a:pt x="368" y="349"/>
                </a:lnTo>
                <a:lnTo>
                  <a:pt x="369" y="349"/>
                </a:lnTo>
                <a:lnTo>
                  <a:pt x="369" y="349"/>
                </a:lnTo>
                <a:lnTo>
                  <a:pt x="370" y="349"/>
                </a:lnTo>
                <a:lnTo>
                  <a:pt x="370" y="349"/>
                </a:lnTo>
                <a:lnTo>
                  <a:pt x="371" y="349"/>
                </a:lnTo>
                <a:lnTo>
                  <a:pt x="371" y="349"/>
                </a:lnTo>
                <a:lnTo>
                  <a:pt x="372" y="349"/>
                </a:lnTo>
                <a:lnTo>
                  <a:pt x="372" y="349"/>
                </a:lnTo>
                <a:lnTo>
                  <a:pt x="373" y="349"/>
                </a:lnTo>
                <a:lnTo>
                  <a:pt x="373" y="349"/>
                </a:lnTo>
                <a:lnTo>
                  <a:pt x="374" y="349"/>
                </a:lnTo>
                <a:lnTo>
                  <a:pt x="374" y="349"/>
                </a:lnTo>
                <a:lnTo>
                  <a:pt x="375" y="349"/>
                </a:lnTo>
                <a:lnTo>
                  <a:pt x="375" y="349"/>
                </a:lnTo>
                <a:lnTo>
                  <a:pt x="376" y="349"/>
                </a:lnTo>
                <a:lnTo>
                  <a:pt x="376" y="349"/>
                </a:lnTo>
                <a:lnTo>
                  <a:pt x="377" y="349"/>
                </a:lnTo>
                <a:lnTo>
                  <a:pt x="377" y="349"/>
                </a:lnTo>
                <a:lnTo>
                  <a:pt x="378" y="349"/>
                </a:lnTo>
                <a:lnTo>
                  <a:pt x="378" y="349"/>
                </a:lnTo>
                <a:lnTo>
                  <a:pt x="379" y="349"/>
                </a:lnTo>
                <a:lnTo>
                  <a:pt x="380" y="349"/>
                </a:lnTo>
                <a:lnTo>
                  <a:pt x="380" y="349"/>
                </a:lnTo>
                <a:lnTo>
                  <a:pt x="381" y="349"/>
                </a:lnTo>
                <a:lnTo>
                  <a:pt x="381" y="349"/>
                </a:lnTo>
                <a:lnTo>
                  <a:pt x="382" y="349"/>
                </a:lnTo>
                <a:lnTo>
                  <a:pt x="382" y="349"/>
                </a:lnTo>
                <a:lnTo>
                  <a:pt x="383" y="349"/>
                </a:lnTo>
                <a:lnTo>
                  <a:pt x="383" y="349"/>
                </a:lnTo>
                <a:lnTo>
                  <a:pt x="384" y="349"/>
                </a:lnTo>
                <a:lnTo>
                  <a:pt x="384" y="349"/>
                </a:lnTo>
                <a:lnTo>
                  <a:pt x="385" y="349"/>
                </a:lnTo>
                <a:lnTo>
                  <a:pt x="385" y="349"/>
                </a:lnTo>
                <a:lnTo>
                  <a:pt x="386" y="349"/>
                </a:lnTo>
                <a:lnTo>
                  <a:pt x="386" y="349"/>
                </a:lnTo>
                <a:lnTo>
                  <a:pt x="387" y="349"/>
                </a:lnTo>
                <a:lnTo>
                  <a:pt x="387" y="349"/>
                </a:lnTo>
                <a:lnTo>
                  <a:pt x="388" y="349"/>
                </a:lnTo>
                <a:lnTo>
                  <a:pt x="388" y="349"/>
                </a:lnTo>
                <a:lnTo>
                  <a:pt x="389" y="349"/>
                </a:lnTo>
                <a:lnTo>
                  <a:pt x="389" y="349"/>
                </a:lnTo>
                <a:lnTo>
                  <a:pt x="390" y="349"/>
                </a:lnTo>
                <a:lnTo>
                  <a:pt x="390" y="349"/>
                </a:lnTo>
                <a:lnTo>
                  <a:pt x="391" y="349"/>
                </a:lnTo>
                <a:lnTo>
                  <a:pt x="391" y="349"/>
                </a:lnTo>
                <a:lnTo>
                  <a:pt x="392" y="349"/>
                </a:lnTo>
                <a:lnTo>
                  <a:pt x="392" y="349"/>
                </a:lnTo>
                <a:lnTo>
                  <a:pt x="393" y="348"/>
                </a:lnTo>
                <a:lnTo>
                  <a:pt x="393" y="346"/>
                </a:lnTo>
                <a:lnTo>
                  <a:pt x="394" y="343"/>
                </a:lnTo>
                <a:lnTo>
                  <a:pt x="395" y="336"/>
                </a:lnTo>
                <a:lnTo>
                  <a:pt x="395" y="329"/>
                </a:lnTo>
                <a:lnTo>
                  <a:pt x="396" y="324"/>
                </a:lnTo>
                <a:lnTo>
                  <a:pt x="396" y="324"/>
                </a:lnTo>
                <a:lnTo>
                  <a:pt x="397" y="323"/>
                </a:lnTo>
                <a:lnTo>
                  <a:pt x="397" y="323"/>
                </a:lnTo>
                <a:lnTo>
                  <a:pt x="398" y="324"/>
                </a:lnTo>
                <a:lnTo>
                  <a:pt x="398" y="324"/>
                </a:lnTo>
                <a:lnTo>
                  <a:pt x="399" y="324"/>
                </a:lnTo>
                <a:lnTo>
                  <a:pt x="399" y="324"/>
                </a:lnTo>
                <a:lnTo>
                  <a:pt x="400" y="324"/>
                </a:lnTo>
                <a:lnTo>
                  <a:pt x="400" y="324"/>
                </a:lnTo>
                <a:lnTo>
                  <a:pt x="401" y="323"/>
                </a:lnTo>
                <a:lnTo>
                  <a:pt x="401" y="323"/>
                </a:lnTo>
                <a:lnTo>
                  <a:pt x="402" y="323"/>
                </a:lnTo>
                <a:lnTo>
                  <a:pt x="402" y="323"/>
                </a:lnTo>
                <a:lnTo>
                  <a:pt x="403" y="323"/>
                </a:lnTo>
                <a:lnTo>
                  <a:pt x="403" y="323"/>
                </a:lnTo>
                <a:lnTo>
                  <a:pt x="404" y="323"/>
                </a:lnTo>
                <a:lnTo>
                  <a:pt x="404" y="323"/>
                </a:lnTo>
                <a:lnTo>
                  <a:pt x="405" y="323"/>
                </a:lnTo>
                <a:lnTo>
                  <a:pt x="405" y="323"/>
                </a:lnTo>
                <a:lnTo>
                  <a:pt x="406" y="322"/>
                </a:lnTo>
                <a:lnTo>
                  <a:pt x="406" y="322"/>
                </a:lnTo>
                <a:lnTo>
                  <a:pt x="407" y="322"/>
                </a:lnTo>
                <a:lnTo>
                  <a:pt x="407" y="322"/>
                </a:lnTo>
                <a:lnTo>
                  <a:pt x="408" y="322"/>
                </a:lnTo>
                <a:lnTo>
                  <a:pt x="408" y="322"/>
                </a:lnTo>
                <a:lnTo>
                  <a:pt x="409" y="321"/>
                </a:lnTo>
                <a:lnTo>
                  <a:pt x="409" y="321"/>
                </a:lnTo>
                <a:lnTo>
                  <a:pt x="410" y="321"/>
                </a:lnTo>
                <a:lnTo>
                  <a:pt x="410" y="321"/>
                </a:lnTo>
                <a:lnTo>
                  <a:pt x="411" y="321"/>
                </a:lnTo>
                <a:lnTo>
                  <a:pt x="412" y="321"/>
                </a:lnTo>
                <a:lnTo>
                  <a:pt x="412" y="322"/>
                </a:lnTo>
                <a:lnTo>
                  <a:pt x="413" y="322"/>
                </a:lnTo>
                <a:lnTo>
                  <a:pt x="413" y="322"/>
                </a:lnTo>
                <a:lnTo>
                  <a:pt x="414" y="321"/>
                </a:lnTo>
                <a:lnTo>
                  <a:pt x="414" y="321"/>
                </a:lnTo>
                <a:lnTo>
                  <a:pt x="415" y="322"/>
                </a:lnTo>
                <a:lnTo>
                  <a:pt x="415" y="322"/>
                </a:lnTo>
                <a:lnTo>
                  <a:pt x="416" y="322"/>
                </a:lnTo>
                <a:lnTo>
                  <a:pt x="416" y="322"/>
                </a:lnTo>
                <a:lnTo>
                  <a:pt x="417" y="322"/>
                </a:lnTo>
                <a:lnTo>
                  <a:pt x="417" y="322"/>
                </a:lnTo>
                <a:lnTo>
                  <a:pt x="418" y="323"/>
                </a:lnTo>
                <a:lnTo>
                  <a:pt x="418" y="323"/>
                </a:lnTo>
                <a:lnTo>
                  <a:pt x="419" y="322"/>
                </a:lnTo>
                <a:lnTo>
                  <a:pt x="419" y="322"/>
                </a:lnTo>
                <a:lnTo>
                  <a:pt x="420" y="322"/>
                </a:lnTo>
                <a:lnTo>
                  <a:pt x="420" y="322"/>
                </a:lnTo>
                <a:lnTo>
                  <a:pt x="421" y="322"/>
                </a:lnTo>
                <a:lnTo>
                  <a:pt x="421" y="322"/>
                </a:lnTo>
                <a:lnTo>
                  <a:pt x="422" y="320"/>
                </a:lnTo>
                <a:lnTo>
                  <a:pt x="422" y="314"/>
                </a:lnTo>
                <a:lnTo>
                  <a:pt x="423" y="309"/>
                </a:lnTo>
                <a:lnTo>
                  <a:pt x="423" y="310"/>
                </a:lnTo>
                <a:lnTo>
                  <a:pt x="424" y="321"/>
                </a:lnTo>
                <a:lnTo>
                  <a:pt x="424" y="332"/>
                </a:lnTo>
                <a:lnTo>
                  <a:pt x="425" y="338"/>
                </a:lnTo>
                <a:lnTo>
                  <a:pt x="425" y="343"/>
                </a:lnTo>
                <a:lnTo>
                  <a:pt x="426" y="345"/>
                </a:lnTo>
                <a:lnTo>
                  <a:pt x="426" y="346"/>
                </a:lnTo>
                <a:lnTo>
                  <a:pt x="427" y="346"/>
                </a:lnTo>
                <a:lnTo>
                  <a:pt x="427" y="346"/>
                </a:lnTo>
                <a:lnTo>
                  <a:pt x="428" y="346"/>
                </a:lnTo>
                <a:lnTo>
                  <a:pt x="429" y="346"/>
                </a:lnTo>
                <a:lnTo>
                  <a:pt x="429" y="346"/>
                </a:lnTo>
                <a:lnTo>
                  <a:pt x="430" y="347"/>
                </a:lnTo>
                <a:lnTo>
                  <a:pt x="430" y="348"/>
                </a:lnTo>
                <a:lnTo>
                  <a:pt x="431" y="348"/>
                </a:lnTo>
                <a:lnTo>
                  <a:pt x="431" y="348"/>
                </a:lnTo>
                <a:lnTo>
                  <a:pt x="432" y="348"/>
                </a:lnTo>
                <a:lnTo>
                  <a:pt x="432" y="348"/>
                </a:lnTo>
                <a:lnTo>
                  <a:pt x="433" y="349"/>
                </a:lnTo>
                <a:lnTo>
                  <a:pt x="433" y="349"/>
                </a:lnTo>
                <a:lnTo>
                  <a:pt x="434" y="349"/>
                </a:lnTo>
                <a:lnTo>
                  <a:pt x="434" y="350"/>
                </a:lnTo>
                <a:lnTo>
                  <a:pt x="435" y="350"/>
                </a:lnTo>
                <a:lnTo>
                  <a:pt x="435" y="350"/>
                </a:lnTo>
                <a:lnTo>
                  <a:pt x="436" y="350"/>
                </a:lnTo>
                <a:lnTo>
                  <a:pt x="436" y="350"/>
                </a:lnTo>
                <a:lnTo>
                  <a:pt x="437" y="350"/>
                </a:lnTo>
                <a:lnTo>
                  <a:pt x="437" y="351"/>
                </a:lnTo>
                <a:lnTo>
                  <a:pt x="438" y="351"/>
                </a:lnTo>
                <a:lnTo>
                  <a:pt x="438" y="351"/>
                </a:lnTo>
                <a:lnTo>
                  <a:pt x="439" y="351"/>
                </a:lnTo>
                <a:lnTo>
                  <a:pt x="439" y="351"/>
                </a:lnTo>
                <a:lnTo>
                  <a:pt x="440" y="351"/>
                </a:lnTo>
                <a:lnTo>
                  <a:pt x="440" y="351"/>
                </a:lnTo>
                <a:lnTo>
                  <a:pt x="441" y="351"/>
                </a:lnTo>
                <a:lnTo>
                  <a:pt x="441" y="351"/>
                </a:lnTo>
                <a:lnTo>
                  <a:pt x="442" y="351"/>
                </a:lnTo>
                <a:lnTo>
                  <a:pt x="442" y="351"/>
                </a:lnTo>
                <a:lnTo>
                  <a:pt x="443" y="351"/>
                </a:lnTo>
                <a:lnTo>
                  <a:pt x="443" y="350"/>
                </a:lnTo>
                <a:lnTo>
                  <a:pt x="444" y="350"/>
                </a:lnTo>
                <a:lnTo>
                  <a:pt x="444" y="350"/>
                </a:lnTo>
                <a:lnTo>
                  <a:pt x="445" y="351"/>
                </a:lnTo>
                <a:lnTo>
                  <a:pt x="446" y="351"/>
                </a:lnTo>
                <a:lnTo>
                  <a:pt x="446" y="351"/>
                </a:lnTo>
                <a:lnTo>
                  <a:pt x="447" y="350"/>
                </a:lnTo>
                <a:lnTo>
                  <a:pt x="447" y="350"/>
                </a:lnTo>
                <a:lnTo>
                  <a:pt x="448" y="350"/>
                </a:lnTo>
                <a:lnTo>
                  <a:pt x="448" y="350"/>
                </a:lnTo>
                <a:lnTo>
                  <a:pt x="449" y="350"/>
                </a:lnTo>
                <a:lnTo>
                  <a:pt x="449" y="350"/>
                </a:lnTo>
                <a:lnTo>
                  <a:pt x="450" y="350"/>
                </a:lnTo>
                <a:lnTo>
                  <a:pt x="450" y="350"/>
                </a:lnTo>
                <a:lnTo>
                  <a:pt x="451" y="350"/>
                </a:lnTo>
                <a:lnTo>
                  <a:pt x="451" y="350"/>
                </a:lnTo>
                <a:lnTo>
                  <a:pt x="452" y="350"/>
                </a:lnTo>
                <a:lnTo>
                  <a:pt x="452" y="350"/>
                </a:lnTo>
                <a:lnTo>
                  <a:pt x="453" y="350"/>
                </a:lnTo>
                <a:lnTo>
                  <a:pt x="453" y="350"/>
                </a:lnTo>
                <a:lnTo>
                  <a:pt x="454" y="350"/>
                </a:lnTo>
                <a:lnTo>
                  <a:pt x="454" y="350"/>
                </a:lnTo>
                <a:lnTo>
                  <a:pt x="455" y="350"/>
                </a:lnTo>
                <a:lnTo>
                  <a:pt x="455" y="350"/>
                </a:lnTo>
                <a:lnTo>
                  <a:pt x="456" y="350"/>
                </a:lnTo>
                <a:lnTo>
                  <a:pt x="456" y="350"/>
                </a:lnTo>
                <a:lnTo>
                  <a:pt x="457" y="350"/>
                </a:lnTo>
                <a:lnTo>
                  <a:pt x="457" y="350"/>
                </a:lnTo>
                <a:lnTo>
                  <a:pt x="458" y="350"/>
                </a:lnTo>
                <a:lnTo>
                  <a:pt x="458" y="350"/>
                </a:lnTo>
                <a:lnTo>
                  <a:pt x="459" y="350"/>
                </a:lnTo>
                <a:lnTo>
                  <a:pt x="459" y="350"/>
                </a:lnTo>
                <a:lnTo>
                  <a:pt x="460" y="350"/>
                </a:lnTo>
                <a:lnTo>
                  <a:pt x="460" y="350"/>
                </a:lnTo>
                <a:lnTo>
                  <a:pt x="461" y="350"/>
                </a:lnTo>
                <a:lnTo>
                  <a:pt x="462" y="350"/>
                </a:lnTo>
                <a:lnTo>
                  <a:pt x="462" y="350"/>
                </a:lnTo>
                <a:lnTo>
                  <a:pt x="463" y="350"/>
                </a:lnTo>
                <a:lnTo>
                  <a:pt x="463" y="350"/>
                </a:lnTo>
                <a:lnTo>
                  <a:pt x="464" y="350"/>
                </a:lnTo>
                <a:lnTo>
                  <a:pt x="464" y="350"/>
                </a:lnTo>
                <a:lnTo>
                  <a:pt x="465" y="350"/>
                </a:lnTo>
                <a:lnTo>
                  <a:pt x="465" y="350"/>
                </a:lnTo>
                <a:lnTo>
                  <a:pt x="466" y="350"/>
                </a:lnTo>
                <a:lnTo>
                  <a:pt x="466" y="350"/>
                </a:lnTo>
                <a:lnTo>
                  <a:pt x="467" y="350"/>
                </a:lnTo>
                <a:lnTo>
                  <a:pt x="467" y="350"/>
                </a:lnTo>
                <a:lnTo>
                  <a:pt x="468" y="350"/>
                </a:lnTo>
                <a:lnTo>
                  <a:pt x="468" y="350"/>
                </a:lnTo>
                <a:lnTo>
                  <a:pt x="469" y="350"/>
                </a:lnTo>
                <a:lnTo>
                  <a:pt x="469" y="350"/>
                </a:lnTo>
                <a:lnTo>
                  <a:pt x="470" y="350"/>
                </a:lnTo>
                <a:lnTo>
                  <a:pt x="470" y="350"/>
                </a:lnTo>
                <a:lnTo>
                  <a:pt x="471" y="350"/>
                </a:lnTo>
                <a:lnTo>
                  <a:pt x="471" y="350"/>
                </a:lnTo>
                <a:lnTo>
                  <a:pt x="472" y="350"/>
                </a:lnTo>
                <a:lnTo>
                  <a:pt x="472" y="350"/>
                </a:lnTo>
                <a:lnTo>
                  <a:pt x="473" y="350"/>
                </a:lnTo>
                <a:lnTo>
                  <a:pt x="473" y="350"/>
                </a:lnTo>
                <a:lnTo>
                  <a:pt x="474" y="349"/>
                </a:lnTo>
                <a:lnTo>
                  <a:pt x="474" y="349"/>
                </a:lnTo>
                <a:lnTo>
                  <a:pt x="475" y="349"/>
                </a:lnTo>
                <a:lnTo>
                  <a:pt x="476" y="349"/>
                </a:lnTo>
                <a:lnTo>
                  <a:pt x="476" y="349"/>
                </a:lnTo>
                <a:lnTo>
                  <a:pt x="477" y="349"/>
                </a:lnTo>
                <a:lnTo>
                  <a:pt x="477" y="349"/>
                </a:lnTo>
                <a:lnTo>
                  <a:pt x="478" y="349"/>
                </a:lnTo>
                <a:lnTo>
                  <a:pt x="478" y="349"/>
                </a:lnTo>
                <a:lnTo>
                  <a:pt x="479" y="349"/>
                </a:lnTo>
                <a:lnTo>
                  <a:pt x="479" y="349"/>
                </a:lnTo>
                <a:lnTo>
                  <a:pt x="480" y="349"/>
                </a:lnTo>
                <a:lnTo>
                  <a:pt x="480" y="349"/>
                </a:lnTo>
                <a:lnTo>
                  <a:pt x="481" y="348"/>
                </a:lnTo>
                <a:lnTo>
                  <a:pt x="481" y="348"/>
                </a:lnTo>
                <a:lnTo>
                  <a:pt x="482" y="348"/>
                </a:lnTo>
                <a:lnTo>
                  <a:pt x="482" y="349"/>
                </a:lnTo>
                <a:lnTo>
                  <a:pt x="483" y="349"/>
                </a:lnTo>
                <a:lnTo>
                  <a:pt x="483" y="348"/>
                </a:lnTo>
                <a:lnTo>
                  <a:pt x="484" y="348"/>
                </a:lnTo>
                <a:lnTo>
                  <a:pt x="484" y="348"/>
                </a:lnTo>
                <a:lnTo>
                  <a:pt x="485" y="348"/>
                </a:lnTo>
                <a:lnTo>
                  <a:pt x="485" y="348"/>
                </a:lnTo>
                <a:lnTo>
                  <a:pt x="486" y="348"/>
                </a:lnTo>
                <a:lnTo>
                  <a:pt x="486" y="348"/>
                </a:lnTo>
                <a:lnTo>
                  <a:pt x="487" y="348"/>
                </a:lnTo>
                <a:lnTo>
                  <a:pt x="487" y="349"/>
                </a:lnTo>
                <a:lnTo>
                  <a:pt x="488" y="349"/>
                </a:lnTo>
                <a:lnTo>
                  <a:pt x="488" y="348"/>
                </a:lnTo>
                <a:lnTo>
                  <a:pt x="489" y="348"/>
                </a:lnTo>
                <a:lnTo>
                  <a:pt x="490" y="348"/>
                </a:lnTo>
                <a:lnTo>
                  <a:pt x="490" y="348"/>
                </a:lnTo>
                <a:lnTo>
                  <a:pt x="491" y="348"/>
                </a:lnTo>
                <a:lnTo>
                  <a:pt x="491" y="348"/>
                </a:lnTo>
                <a:lnTo>
                  <a:pt x="492" y="348"/>
                </a:lnTo>
                <a:lnTo>
                  <a:pt x="492" y="348"/>
                </a:lnTo>
                <a:lnTo>
                  <a:pt x="493" y="348"/>
                </a:lnTo>
                <a:lnTo>
                  <a:pt x="493" y="348"/>
                </a:lnTo>
                <a:lnTo>
                  <a:pt x="494" y="348"/>
                </a:lnTo>
                <a:lnTo>
                  <a:pt x="494" y="348"/>
                </a:lnTo>
                <a:lnTo>
                  <a:pt x="495" y="348"/>
                </a:lnTo>
                <a:lnTo>
                  <a:pt x="495" y="348"/>
                </a:lnTo>
                <a:lnTo>
                  <a:pt x="496" y="348"/>
                </a:lnTo>
                <a:lnTo>
                  <a:pt x="496" y="348"/>
                </a:lnTo>
                <a:lnTo>
                  <a:pt x="497" y="348"/>
                </a:lnTo>
                <a:lnTo>
                  <a:pt x="497" y="348"/>
                </a:lnTo>
                <a:lnTo>
                  <a:pt x="498" y="348"/>
                </a:lnTo>
                <a:lnTo>
                  <a:pt x="498" y="348"/>
                </a:lnTo>
                <a:lnTo>
                  <a:pt x="499" y="348"/>
                </a:lnTo>
                <a:lnTo>
                  <a:pt x="499" y="348"/>
                </a:lnTo>
                <a:lnTo>
                  <a:pt x="500" y="348"/>
                </a:lnTo>
                <a:lnTo>
                  <a:pt x="500" y="348"/>
                </a:lnTo>
                <a:lnTo>
                  <a:pt x="501" y="348"/>
                </a:lnTo>
                <a:lnTo>
                  <a:pt x="501" y="348"/>
                </a:lnTo>
                <a:lnTo>
                  <a:pt x="502" y="348"/>
                </a:lnTo>
                <a:lnTo>
                  <a:pt x="502" y="348"/>
                </a:lnTo>
                <a:lnTo>
                  <a:pt x="503" y="348"/>
                </a:lnTo>
                <a:lnTo>
                  <a:pt x="503" y="348"/>
                </a:lnTo>
                <a:lnTo>
                  <a:pt x="504" y="348"/>
                </a:lnTo>
                <a:lnTo>
                  <a:pt x="504" y="348"/>
                </a:lnTo>
                <a:lnTo>
                  <a:pt x="505" y="348"/>
                </a:lnTo>
                <a:lnTo>
                  <a:pt x="506" y="348"/>
                </a:lnTo>
                <a:lnTo>
                  <a:pt x="506" y="347"/>
                </a:lnTo>
                <a:lnTo>
                  <a:pt x="507" y="347"/>
                </a:lnTo>
                <a:lnTo>
                  <a:pt x="507" y="347"/>
                </a:lnTo>
                <a:lnTo>
                  <a:pt x="508" y="347"/>
                </a:lnTo>
                <a:lnTo>
                  <a:pt x="508" y="347"/>
                </a:lnTo>
                <a:lnTo>
                  <a:pt x="509" y="347"/>
                </a:lnTo>
                <a:lnTo>
                  <a:pt x="509" y="347"/>
                </a:lnTo>
                <a:lnTo>
                  <a:pt x="510" y="347"/>
                </a:lnTo>
                <a:lnTo>
                  <a:pt x="510" y="347"/>
                </a:lnTo>
                <a:lnTo>
                  <a:pt x="511" y="347"/>
                </a:lnTo>
                <a:lnTo>
                  <a:pt x="511" y="347"/>
                </a:lnTo>
                <a:lnTo>
                  <a:pt x="512" y="347"/>
                </a:lnTo>
                <a:lnTo>
                  <a:pt x="512" y="347"/>
                </a:lnTo>
                <a:lnTo>
                  <a:pt x="513" y="347"/>
                </a:lnTo>
                <a:lnTo>
                  <a:pt x="513" y="347"/>
                </a:lnTo>
                <a:lnTo>
                  <a:pt x="514" y="347"/>
                </a:lnTo>
                <a:lnTo>
                  <a:pt x="514" y="347"/>
                </a:lnTo>
                <a:lnTo>
                  <a:pt x="515" y="347"/>
                </a:lnTo>
                <a:lnTo>
                  <a:pt x="515" y="347"/>
                </a:lnTo>
                <a:lnTo>
                  <a:pt x="516" y="347"/>
                </a:lnTo>
                <a:lnTo>
                  <a:pt x="516" y="347"/>
                </a:lnTo>
                <a:lnTo>
                  <a:pt x="517" y="346"/>
                </a:lnTo>
                <a:lnTo>
                  <a:pt x="517" y="346"/>
                </a:lnTo>
                <a:lnTo>
                  <a:pt x="518" y="346"/>
                </a:lnTo>
                <a:lnTo>
                  <a:pt x="518" y="346"/>
                </a:lnTo>
                <a:lnTo>
                  <a:pt x="519" y="347"/>
                </a:lnTo>
                <a:lnTo>
                  <a:pt x="519" y="347"/>
                </a:lnTo>
                <a:lnTo>
                  <a:pt x="520" y="347"/>
                </a:lnTo>
                <a:lnTo>
                  <a:pt x="520" y="347"/>
                </a:lnTo>
                <a:lnTo>
                  <a:pt x="521" y="347"/>
                </a:lnTo>
                <a:lnTo>
                  <a:pt x="521" y="347"/>
                </a:lnTo>
                <a:lnTo>
                  <a:pt x="522" y="347"/>
                </a:lnTo>
                <a:lnTo>
                  <a:pt x="522" y="347"/>
                </a:lnTo>
                <a:lnTo>
                  <a:pt x="523" y="347"/>
                </a:lnTo>
                <a:lnTo>
                  <a:pt x="524" y="347"/>
                </a:lnTo>
                <a:lnTo>
                  <a:pt x="524" y="347"/>
                </a:lnTo>
                <a:lnTo>
                  <a:pt x="525" y="347"/>
                </a:lnTo>
                <a:lnTo>
                  <a:pt x="525" y="347"/>
                </a:lnTo>
                <a:lnTo>
                  <a:pt x="526" y="347"/>
                </a:lnTo>
                <a:lnTo>
                  <a:pt x="526" y="347"/>
                </a:lnTo>
                <a:lnTo>
                  <a:pt x="527" y="347"/>
                </a:lnTo>
                <a:lnTo>
                  <a:pt x="527" y="346"/>
                </a:lnTo>
                <a:lnTo>
                  <a:pt x="528" y="345"/>
                </a:lnTo>
                <a:lnTo>
                  <a:pt x="528" y="342"/>
                </a:lnTo>
                <a:lnTo>
                  <a:pt x="529" y="337"/>
                </a:lnTo>
                <a:lnTo>
                  <a:pt x="529" y="329"/>
                </a:lnTo>
                <a:lnTo>
                  <a:pt x="530" y="321"/>
                </a:lnTo>
                <a:lnTo>
                  <a:pt x="530" y="321"/>
                </a:lnTo>
                <a:lnTo>
                  <a:pt x="531" y="325"/>
                </a:lnTo>
                <a:lnTo>
                  <a:pt x="531" y="325"/>
                </a:lnTo>
                <a:lnTo>
                  <a:pt x="532" y="326"/>
                </a:lnTo>
                <a:lnTo>
                  <a:pt x="532" y="326"/>
                </a:lnTo>
                <a:lnTo>
                  <a:pt x="533" y="326"/>
                </a:lnTo>
                <a:lnTo>
                  <a:pt x="533" y="326"/>
                </a:lnTo>
                <a:lnTo>
                  <a:pt x="534" y="326"/>
                </a:lnTo>
                <a:lnTo>
                  <a:pt x="534" y="326"/>
                </a:lnTo>
                <a:lnTo>
                  <a:pt x="535" y="325"/>
                </a:lnTo>
                <a:lnTo>
                  <a:pt x="535" y="325"/>
                </a:lnTo>
                <a:lnTo>
                  <a:pt x="536" y="325"/>
                </a:lnTo>
                <a:lnTo>
                  <a:pt x="536" y="325"/>
                </a:lnTo>
                <a:lnTo>
                  <a:pt x="537" y="325"/>
                </a:lnTo>
                <a:lnTo>
                  <a:pt x="537" y="325"/>
                </a:lnTo>
                <a:lnTo>
                  <a:pt x="538" y="324"/>
                </a:lnTo>
                <a:lnTo>
                  <a:pt x="538" y="322"/>
                </a:lnTo>
                <a:lnTo>
                  <a:pt x="539" y="322"/>
                </a:lnTo>
                <a:lnTo>
                  <a:pt x="539" y="322"/>
                </a:lnTo>
                <a:lnTo>
                  <a:pt x="540" y="321"/>
                </a:lnTo>
                <a:lnTo>
                  <a:pt x="541" y="321"/>
                </a:lnTo>
                <a:lnTo>
                  <a:pt x="541" y="320"/>
                </a:lnTo>
                <a:lnTo>
                  <a:pt x="542" y="320"/>
                </a:lnTo>
                <a:lnTo>
                  <a:pt x="542" y="320"/>
                </a:lnTo>
                <a:lnTo>
                  <a:pt x="543" y="320"/>
                </a:lnTo>
                <a:lnTo>
                  <a:pt x="543" y="320"/>
                </a:lnTo>
                <a:lnTo>
                  <a:pt x="544" y="320"/>
                </a:lnTo>
                <a:lnTo>
                  <a:pt x="544" y="320"/>
                </a:lnTo>
                <a:lnTo>
                  <a:pt x="545" y="320"/>
                </a:lnTo>
                <a:lnTo>
                  <a:pt x="545" y="319"/>
                </a:lnTo>
                <a:lnTo>
                  <a:pt x="546" y="318"/>
                </a:lnTo>
                <a:lnTo>
                  <a:pt x="546" y="319"/>
                </a:lnTo>
                <a:lnTo>
                  <a:pt x="547" y="319"/>
                </a:lnTo>
                <a:lnTo>
                  <a:pt x="547" y="319"/>
                </a:lnTo>
                <a:lnTo>
                  <a:pt x="548" y="319"/>
                </a:lnTo>
                <a:lnTo>
                  <a:pt x="548" y="320"/>
                </a:lnTo>
                <a:lnTo>
                  <a:pt x="549" y="321"/>
                </a:lnTo>
                <a:lnTo>
                  <a:pt x="549" y="321"/>
                </a:lnTo>
                <a:lnTo>
                  <a:pt x="550" y="321"/>
                </a:lnTo>
                <a:lnTo>
                  <a:pt x="550" y="321"/>
                </a:lnTo>
                <a:lnTo>
                  <a:pt x="551" y="321"/>
                </a:lnTo>
                <a:lnTo>
                  <a:pt x="551" y="321"/>
                </a:lnTo>
                <a:lnTo>
                  <a:pt x="552" y="320"/>
                </a:lnTo>
                <a:lnTo>
                  <a:pt x="552" y="320"/>
                </a:lnTo>
                <a:lnTo>
                  <a:pt x="553" y="321"/>
                </a:lnTo>
                <a:lnTo>
                  <a:pt x="553" y="321"/>
                </a:lnTo>
                <a:lnTo>
                  <a:pt x="554" y="320"/>
                </a:lnTo>
                <a:lnTo>
                  <a:pt x="554" y="320"/>
                </a:lnTo>
                <a:lnTo>
                  <a:pt x="555" y="319"/>
                </a:lnTo>
                <a:lnTo>
                  <a:pt x="555" y="317"/>
                </a:lnTo>
                <a:lnTo>
                  <a:pt x="556" y="311"/>
                </a:lnTo>
                <a:lnTo>
                  <a:pt x="556" y="314"/>
                </a:lnTo>
                <a:lnTo>
                  <a:pt x="557" y="323"/>
                </a:lnTo>
                <a:lnTo>
                  <a:pt x="558" y="333"/>
                </a:lnTo>
                <a:lnTo>
                  <a:pt x="558" y="339"/>
                </a:lnTo>
                <a:lnTo>
                  <a:pt x="559" y="342"/>
                </a:lnTo>
                <a:lnTo>
                  <a:pt x="559" y="344"/>
                </a:lnTo>
                <a:lnTo>
                  <a:pt x="560" y="345"/>
                </a:lnTo>
                <a:lnTo>
                  <a:pt x="560" y="345"/>
                </a:lnTo>
                <a:lnTo>
                  <a:pt x="561" y="345"/>
                </a:lnTo>
                <a:lnTo>
                  <a:pt x="561" y="345"/>
                </a:lnTo>
                <a:lnTo>
                  <a:pt x="562" y="345"/>
                </a:lnTo>
                <a:lnTo>
                  <a:pt x="562" y="345"/>
                </a:lnTo>
                <a:lnTo>
                  <a:pt x="563" y="345"/>
                </a:lnTo>
                <a:lnTo>
                  <a:pt x="563" y="345"/>
                </a:lnTo>
                <a:lnTo>
                  <a:pt x="564" y="346"/>
                </a:lnTo>
                <a:lnTo>
                  <a:pt x="564" y="346"/>
                </a:lnTo>
                <a:lnTo>
                  <a:pt x="565" y="346"/>
                </a:lnTo>
                <a:lnTo>
                  <a:pt x="565" y="347"/>
                </a:lnTo>
                <a:lnTo>
                  <a:pt x="566" y="348"/>
                </a:lnTo>
                <a:lnTo>
                  <a:pt x="566" y="348"/>
                </a:lnTo>
                <a:lnTo>
                  <a:pt x="567" y="348"/>
                </a:lnTo>
                <a:lnTo>
                  <a:pt x="567" y="348"/>
                </a:lnTo>
                <a:lnTo>
                  <a:pt x="568" y="348"/>
                </a:lnTo>
                <a:lnTo>
                  <a:pt x="568" y="348"/>
                </a:lnTo>
                <a:lnTo>
                  <a:pt x="569" y="349"/>
                </a:lnTo>
                <a:lnTo>
                  <a:pt x="569" y="349"/>
                </a:lnTo>
                <a:lnTo>
                  <a:pt x="570" y="349"/>
                </a:lnTo>
                <a:lnTo>
                  <a:pt x="570" y="349"/>
                </a:lnTo>
                <a:lnTo>
                  <a:pt x="571" y="349"/>
                </a:lnTo>
                <a:lnTo>
                  <a:pt x="572" y="349"/>
                </a:lnTo>
                <a:lnTo>
                  <a:pt x="572" y="349"/>
                </a:lnTo>
                <a:lnTo>
                  <a:pt x="573" y="349"/>
                </a:lnTo>
                <a:lnTo>
                  <a:pt x="573" y="349"/>
                </a:lnTo>
                <a:lnTo>
                  <a:pt x="574" y="349"/>
                </a:lnTo>
                <a:lnTo>
                  <a:pt x="574" y="349"/>
                </a:lnTo>
                <a:lnTo>
                  <a:pt x="575" y="349"/>
                </a:lnTo>
                <a:lnTo>
                  <a:pt x="575" y="349"/>
                </a:lnTo>
                <a:lnTo>
                  <a:pt x="576" y="349"/>
                </a:lnTo>
                <a:lnTo>
                  <a:pt x="576" y="349"/>
                </a:lnTo>
                <a:lnTo>
                  <a:pt x="577" y="349"/>
                </a:lnTo>
                <a:lnTo>
                  <a:pt x="577" y="349"/>
                </a:lnTo>
                <a:lnTo>
                  <a:pt x="578" y="349"/>
                </a:lnTo>
                <a:lnTo>
                  <a:pt x="578" y="349"/>
                </a:lnTo>
                <a:lnTo>
                  <a:pt x="579" y="349"/>
                </a:lnTo>
                <a:lnTo>
                  <a:pt x="579" y="349"/>
                </a:lnTo>
                <a:lnTo>
                  <a:pt x="580" y="349"/>
                </a:lnTo>
                <a:lnTo>
                  <a:pt x="580" y="349"/>
                </a:lnTo>
                <a:lnTo>
                  <a:pt x="581" y="349"/>
                </a:lnTo>
                <a:lnTo>
                  <a:pt x="581" y="349"/>
                </a:lnTo>
                <a:lnTo>
                  <a:pt x="582" y="349"/>
                </a:lnTo>
                <a:lnTo>
                  <a:pt x="582" y="349"/>
                </a:lnTo>
                <a:lnTo>
                  <a:pt x="583" y="349"/>
                </a:lnTo>
                <a:lnTo>
                  <a:pt x="583" y="349"/>
                </a:lnTo>
                <a:lnTo>
                  <a:pt x="584" y="349"/>
                </a:lnTo>
                <a:lnTo>
                  <a:pt x="584" y="349"/>
                </a:lnTo>
                <a:lnTo>
                  <a:pt x="585" y="349"/>
                </a:lnTo>
                <a:lnTo>
                  <a:pt x="586" y="349"/>
                </a:lnTo>
                <a:lnTo>
                  <a:pt x="586" y="349"/>
                </a:lnTo>
                <a:lnTo>
                  <a:pt x="587" y="350"/>
                </a:lnTo>
                <a:lnTo>
                  <a:pt x="587" y="350"/>
                </a:lnTo>
                <a:lnTo>
                  <a:pt x="588" y="350"/>
                </a:lnTo>
                <a:lnTo>
                  <a:pt x="588" y="350"/>
                </a:lnTo>
                <a:lnTo>
                  <a:pt x="589" y="350"/>
                </a:lnTo>
                <a:lnTo>
                  <a:pt x="589" y="350"/>
                </a:lnTo>
                <a:lnTo>
                  <a:pt x="590" y="349"/>
                </a:lnTo>
                <a:lnTo>
                  <a:pt x="590" y="349"/>
                </a:lnTo>
                <a:lnTo>
                  <a:pt x="591" y="349"/>
                </a:lnTo>
                <a:lnTo>
                  <a:pt x="591" y="349"/>
                </a:lnTo>
                <a:lnTo>
                  <a:pt x="592" y="349"/>
                </a:lnTo>
                <a:lnTo>
                  <a:pt x="592" y="349"/>
                </a:lnTo>
                <a:lnTo>
                  <a:pt x="593" y="349"/>
                </a:lnTo>
                <a:lnTo>
                  <a:pt x="593" y="349"/>
                </a:lnTo>
                <a:lnTo>
                  <a:pt x="594" y="349"/>
                </a:lnTo>
                <a:lnTo>
                  <a:pt x="594" y="349"/>
                </a:lnTo>
                <a:lnTo>
                  <a:pt x="595" y="349"/>
                </a:lnTo>
                <a:lnTo>
                  <a:pt x="595" y="349"/>
                </a:lnTo>
                <a:lnTo>
                  <a:pt x="596" y="350"/>
                </a:lnTo>
                <a:lnTo>
                  <a:pt x="596" y="350"/>
                </a:lnTo>
                <a:lnTo>
                  <a:pt x="597" y="350"/>
                </a:lnTo>
                <a:lnTo>
                  <a:pt x="597" y="350"/>
                </a:lnTo>
                <a:lnTo>
                  <a:pt x="598" y="350"/>
                </a:lnTo>
                <a:lnTo>
                  <a:pt x="598" y="350"/>
                </a:lnTo>
                <a:lnTo>
                  <a:pt x="599" y="350"/>
                </a:lnTo>
                <a:lnTo>
                  <a:pt x="599" y="350"/>
                </a:lnTo>
                <a:lnTo>
                  <a:pt x="600" y="350"/>
                </a:lnTo>
                <a:lnTo>
                  <a:pt x="601" y="350"/>
                </a:lnTo>
                <a:lnTo>
                  <a:pt x="601" y="350"/>
                </a:lnTo>
                <a:lnTo>
                  <a:pt x="602" y="350"/>
                </a:lnTo>
                <a:lnTo>
                  <a:pt x="602" y="350"/>
                </a:lnTo>
                <a:lnTo>
                  <a:pt x="603" y="350"/>
                </a:lnTo>
                <a:lnTo>
                  <a:pt x="603" y="350"/>
                </a:lnTo>
                <a:lnTo>
                  <a:pt x="604" y="350"/>
                </a:lnTo>
                <a:lnTo>
                  <a:pt x="604" y="350"/>
                </a:lnTo>
                <a:lnTo>
                  <a:pt x="605" y="350"/>
                </a:lnTo>
                <a:lnTo>
                  <a:pt x="605" y="350"/>
                </a:lnTo>
                <a:lnTo>
                  <a:pt x="606" y="350"/>
                </a:lnTo>
                <a:lnTo>
                  <a:pt x="606" y="350"/>
                </a:lnTo>
                <a:lnTo>
                  <a:pt x="607" y="350"/>
                </a:lnTo>
                <a:lnTo>
                  <a:pt x="607" y="350"/>
                </a:lnTo>
                <a:lnTo>
                  <a:pt x="608" y="350"/>
                </a:lnTo>
                <a:lnTo>
                  <a:pt x="608" y="350"/>
                </a:lnTo>
                <a:lnTo>
                  <a:pt x="609" y="350"/>
                </a:lnTo>
                <a:lnTo>
                  <a:pt x="609" y="350"/>
                </a:lnTo>
                <a:lnTo>
                  <a:pt x="610" y="350"/>
                </a:lnTo>
                <a:lnTo>
                  <a:pt x="610" y="350"/>
                </a:lnTo>
                <a:lnTo>
                  <a:pt x="611" y="350"/>
                </a:lnTo>
                <a:lnTo>
                  <a:pt x="611" y="350"/>
                </a:lnTo>
                <a:lnTo>
                  <a:pt x="612" y="350"/>
                </a:lnTo>
                <a:lnTo>
                  <a:pt x="612" y="349"/>
                </a:lnTo>
                <a:lnTo>
                  <a:pt x="613" y="349"/>
                </a:lnTo>
                <a:lnTo>
                  <a:pt x="613" y="350"/>
                </a:lnTo>
                <a:lnTo>
                  <a:pt x="614" y="349"/>
                </a:lnTo>
                <a:lnTo>
                  <a:pt x="614" y="349"/>
                </a:lnTo>
                <a:lnTo>
                  <a:pt x="615" y="349"/>
                </a:lnTo>
                <a:lnTo>
                  <a:pt x="615" y="350"/>
                </a:lnTo>
                <a:lnTo>
                  <a:pt x="616" y="350"/>
                </a:lnTo>
                <a:lnTo>
                  <a:pt x="616" y="350"/>
                </a:lnTo>
                <a:lnTo>
                  <a:pt x="617" y="350"/>
                </a:lnTo>
                <a:lnTo>
                  <a:pt x="618" y="350"/>
                </a:lnTo>
                <a:lnTo>
                  <a:pt x="618" y="350"/>
                </a:lnTo>
                <a:lnTo>
                  <a:pt x="619" y="350"/>
                </a:lnTo>
                <a:lnTo>
                  <a:pt x="619" y="350"/>
                </a:lnTo>
                <a:lnTo>
                  <a:pt x="620" y="350"/>
                </a:lnTo>
                <a:lnTo>
                  <a:pt x="620" y="350"/>
                </a:lnTo>
                <a:lnTo>
                  <a:pt x="621" y="350"/>
                </a:lnTo>
                <a:lnTo>
                  <a:pt x="621" y="350"/>
                </a:lnTo>
                <a:lnTo>
                  <a:pt x="622" y="350"/>
                </a:lnTo>
                <a:lnTo>
                  <a:pt x="622" y="350"/>
                </a:lnTo>
                <a:lnTo>
                  <a:pt x="623" y="350"/>
                </a:lnTo>
                <a:lnTo>
                  <a:pt x="623" y="349"/>
                </a:lnTo>
                <a:lnTo>
                  <a:pt x="624" y="349"/>
                </a:lnTo>
                <a:lnTo>
                  <a:pt x="624" y="349"/>
                </a:lnTo>
                <a:lnTo>
                  <a:pt x="625" y="349"/>
                </a:lnTo>
                <a:lnTo>
                  <a:pt x="625" y="349"/>
                </a:lnTo>
                <a:lnTo>
                  <a:pt x="626" y="349"/>
                </a:lnTo>
                <a:lnTo>
                  <a:pt x="626" y="349"/>
                </a:lnTo>
                <a:lnTo>
                  <a:pt x="627" y="349"/>
                </a:lnTo>
                <a:lnTo>
                  <a:pt x="627" y="349"/>
                </a:lnTo>
                <a:lnTo>
                  <a:pt x="628" y="349"/>
                </a:lnTo>
                <a:lnTo>
                  <a:pt x="628" y="349"/>
                </a:lnTo>
                <a:lnTo>
                  <a:pt x="629" y="349"/>
                </a:lnTo>
                <a:lnTo>
                  <a:pt x="629" y="349"/>
                </a:lnTo>
                <a:lnTo>
                  <a:pt x="630" y="349"/>
                </a:lnTo>
                <a:lnTo>
                  <a:pt x="630" y="349"/>
                </a:lnTo>
                <a:lnTo>
                  <a:pt x="631" y="349"/>
                </a:lnTo>
                <a:lnTo>
                  <a:pt x="631" y="349"/>
                </a:lnTo>
                <a:lnTo>
                  <a:pt x="632" y="349"/>
                </a:lnTo>
                <a:lnTo>
                  <a:pt x="632" y="349"/>
                </a:lnTo>
                <a:lnTo>
                  <a:pt x="633" y="349"/>
                </a:lnTo>
                <a:lnTo>
                  <a:pt x="633" y="349"/>
                </a:lnTo>
                <a:lnTo>
                  <a:pt x="634" y="349"/>
                </a:lnTo>
                <a:lnTo>
                  <a:pt x="635" y="349"/>
                </a:lnTo>
                <a:lnTo>
                  <a:pt x="635" y="349"/>
                </a:lnTo>
                <a:lnTo>
                  <a:pt x="636" y="349"/>
                </a:lnTo>
                <a:lnTo>
                  <a:pt x="636" y="349"/>
                </a:lnTo>
                <a:lnTo>
                  <a:pt x="637" y="349"/>
                </a:lnTo>
                <a:lnTo>
                  <a:pt x="637" y="349"/>
                </a:lnTo>
                <a:lnTo>
                  <a:pt x="638" y="349"/>
                </a:lnTo>
                <a:lnTo>
                  <a:pt x="638" y="349"/>
                </a:lnTo>
                <a:lnTo>
                  <a:pt x="639" y="349"/>
                </a:lnTo>
                <a:lnTo>
                  <a:pt x="639" y="349"/>
                </a:lnTo>
                <a:lnTo>
                  <a:pt x="640" y="349"/>
                </a:lnTo>
                <a:lnTo>
                  <a:pt x="640" y="349"/>
                </a:lnTo>
                <a:lnTo>
                  <a:pt x="641" y="349"/>
                </a:lnTo>
                <a:lnTo>
                  <a:pt x="641" y="349"/>
                </a:lnTo>
                <a:lnTo>
                  <a:pt x="642" y="349"/>
                </a:lnTo>
                <a:lnTo>
                  <a:pt x="642" y="349"/>
                </a:lnTo>
                <a:lnTo>
                  <a:pt x="643" y="349"/>
                </a:lnTo>
                <a:lnTo>
                  <a:pt x="643" y="349"/>
                </a:lnTo>
                <a:lnTo>
                  <a:pt x="644" y="349"/>
                </a:lnTo>
                <a:lnTo>
                  <a:pt x="644" y="349"/>
                </a:lnTo>
                <a:lnTo>
                  <a:pt x="645" y="349"/>
                </a:lnTo>
                <a:lnTo>
                  <a:pt x="645" y="349"/>
                </a:lnTo>
                <a:lnTo>
                  <a:pt x="646" y="349"/>
                </a:lnTo>
                <a:lnTo>
                  <a:pt x="646" y="349"/>
                </a:lnTo>
                <a:lnTo>
                  <a:pt x="647" y="349"/>
                </a:lnTo>
                <a:lnTo>
                  <a:pt x="647" y="349"/>
                </a:lnTo>
                <a:lnTo>
                  <a:pt x="648" y="349"/>
                </a:lnTo>
                <a:lnTo>
                  <a:pt x="648" y="349"/>
                </a:lnTo>
                <a:lnTo>
                  <a:pt x="649" y="349"/>
                </a:lnTo>
                <a:lnTo>
                  <a:pt x="649" y="349"/>
                </a:lnTo>
                <a:lnTo>
                  <a:pt x="650" y="349"/>
                </a:lnTo>
                <a:lnTo>
                  <a:pt x="650" y="349"/>
                </a:lnTo>
                <a:lnTo>
                  <a:pt x="651" y="349"/>
                </a:lnTo>
                <a:lnTo>
                  <a:pt x="652" y="349"/>
                </a:lnTo>
                <a:lnTo>
                  <a:pt x="652" y="349"/>
                </a:lnTo>
                <a:lnTo>
                  <a:pt x="653" y="349"/>
                </a:lnTo>
                <a:lnTo>
                  <a:pt x="653" y="349"/>
                </a:lnTo>
                <a:lnTo>
                  <a:pt x="654" y="349"/>
                </a:lnTo>
                <a:lnTo>
                  <a:pt x="654" y="349"/>
                </a:lnTo>
                <a:lnTo>
                  <a:pt x="655" y="349"/>
                </a:lnTo>
                <a:lnTo>
                  <a:pt x="655" y="349"/>
                </a:lnTo>
                <a:lnTo>
                  <a:pt x="656" y="349"/>
                </a:lnTo>
                <a:lnTo>
                  <a:pt x="656" y="349"/>
                </a:lnTo>
                <a:lnTo>
                  <a:pt x="657" y="349"/>
                </a:lnTo>
                <a:lnTo>
                  <a:pt x="657" y="349"/>
                </a:lnTo>
                <a:lnTo>
                  <a:pt x="658" y="349"/>
                </a:lnTo>
                <a:lnTo>
                  <a:pt x="658" y="349"/>
                </a:lnTo>
                <a:lnTo>
                  <a:pt x="659" y="349"/>
                </a:lnTo>
                <a:lnTo>
                  <a:pt x="659" y="349"/>
                </a:lnTo>
                <a:lnTo>
                  <a:pt x="660" y="350"/>
                </a:lnTo>
                <a:lnTo>
                  <a:pt x="660" y="350"/>
                </a:lnTo>
                <a:lnTo>
                  <a:pt x="661" y="349"/>
                </a:lnTo>
                <a:lnTo>
                  <a:pt x="661" y="347"/>
                </a:lnTo>
                <a:lnTo>
                  <a:pt x="662" y="343"/>
                </a:lnTo>
                <a:lnTo>
                  <a:pt x="662" y="337"/>
                </a:lnTo>
                <a:lnTo>
                  <a:pt x="663" y="330"/>
                </a:lnTo>
                <a:lnTo>
                  <a:pt x="663" y="326"/>
                </a:lnTo>
                <a:lnTo>
                  <a:pt x="664" y="325"/>
                </a:lnTo>
                <a:lnTo>
                  <a:pt x="664" y="325"/>
                </a:lnTo>
                <a:lnTo>
                  <a:pt x="665" y="325"/>
                </a:lnTo>
                <a:lnTo>
                  <a:pt x="665" y="325"/>
                </a:lnTo>
                <a:lnTo>
                  <a:pt x="666" y="325"/>
                </a:lnTo>
                <a:lnTo>
                  <a:pt x="666" y="325"/>
                </a:lnTo>
                <a:lnTo>
                  <a:pt x="667" y="324"/>
                </a:lnTo>
                <a:lnTo>
                  <a:pt x="668" y="324"/>
                </a:lnTo>
                <a:lnTo>
                  <a:pt x="668" y="324"/>
                </a:lnTo>
                <a:lnTo>
                  <a:pt x="669" y="323"/>
                </a:lnTo>
                <a:lnTo>
                  <a:pt x="669" y="323"/>
                </a:lnTo>
                <a:lnTo>
                  <a:pt x="670" y="323"/>
                </a:lnTo>
                <a:lnTo>
                  <a:pt x="670" y="323"/>
                </a:lnTo>
                <a:lnTo>
                  <a:pt x="671" y="323"/>
                </a:lnTo>
                <a:lnTo>
                  <a:pt x="671" y="323"/>
                </a:lnTo>
                <a:lnTo>
                  <a:pt x="672" y="323"/>
                </a:lnTo>
                <a:lnTo>
                  <a:pt x="672" y="323"/>
                </a:lnTo>
                <a:lnTo>
                  <a:pt x="673" y="323"/>
                </a:lnTo>
                <a:lnTo>
                  <a:pt x="673" y="324"/>
                </a:lnTo>
                <a:lnTo>
                  <a:pt x="674" y="323"/>
                </a:lnTo>
                <a:lnTo>
                  <a:pt x="674" y="322"/>
                </a:lnTo>
                <a:lnTo>
                  <a:pt x="675" y="322"/>
                </a:lnTo>
                <a:lnTo>
                  <a:pt x="675" y="322"/>
                </a:lnTo>
                <a:lnTo>
                  <a:pt x="676" y="322"/>
                </a:lnTo>
                <a:lnTo>
                  <a:pt x="676" y="322"/>
                </a:lnTo>
                <a:lnTo>
                  <a:pt x="677" y="321"/>
                </a:lnTo>
                <a:lnTo>
                  <a:pt x="677" y="321"/>
                </a:lnTo>
                <a:lnTo>
                  <a:pt x="678" y="321"/>
                </a:lnTo>
                <a:lnTo>
                  <a:pt x="678" y="321"/>
                </a:lnTo>
                <a:lnTo>
                  <a:pt x="679" y="321"/>
                </a:lnTo>
                <a:lnTo>
                  <a:pt x="679" y="322"/>
                </a:lnTo>
                <a:lnTo>
                  <a:pt x="680" y="322"/>
                </a:lnTo>
                <a:lnTo>
                  <a:pt x="681" y="322"/>
                </a:lnTo>
                <a:lnTo>
                  <a:pt x="681" y="321"/>
                </a:lnTo>
                <a:lnTo>
                  <a:pt x="682" y="321"/>
                </a:lnTo>
                <a:lnTo>
                  <a:pt x="682" y="322"/>
                </a:lnTo>
                <a:lnTo>
                  <a:pt x="683" y="322"/>
                </a:lnTo>
                <a:lnTo>
                  <a:pt x="683" y="322"/>
                </a:lnTo>
                <a:lnTo>
                  <a:pt x="684" y="322"/>
                </a:lnTo>
                <a:lnTo>
                  <a:pt x="684" y="322"/>
                </a:lnTo>
                <a:lnTo>
                  <a:pt x="685" y="322"/>
                </a:lnTo>
                <a:lnTo>
                  <a:pt x="685" y="323"/>
                </a:lnTo>
                <a:lnTo>
                  <a:pt x="686" y="323"/>
                </a:lnTo>
                <a:lnTo>
                  <a:pt x="686" y="322"/>
                </a:lnTo>
                <a:lnTo>
                  <a:pt x="687" y="322"/>
                </a:lnTo>
                <a:lnTo>
                  <a:pt x="687" y="322"/>
                </a:lnTo>
                <a:lnTo>
                  <a:pt x="688" y="322"/>
                </a:lnTo>
                <a:lnTo>
                  <a:pt x="688" y="322"/>
                </a:lnTo>
                <a:lnTo>
                  <a:pt x="689" y="322"/>
                </a:lnTo>
                <a:lnTo>
                  <a:pt x="689" y="320"/>
                </a:lnTo>
                <a:lnTo>
                  <a:pt x="690" y="309"/>
                </a:lnTo>
                <a:lnTo>
                  <a:pt x="690" y="310"/>
                </a:lnTo>
                <a:lnTo>
                  <a:pt x="691" y="321"/>
                </a:lnTo>
                <a:lnTo>
                  <a:pt x="691" y="332"/>
                </a:lnTo>
                <a:lnTo>
                  <a:pt x="692" y="338"/>
                </a:lnTo>
                <a:lnTo>
                  <a:pt x="692" y="341"/>
                </a:lnTo>
                <a:lnTo>
                  <a:pt x="693" y="343"/>
                </a:lnTo>
                <a:lnTo>
                  <a:pt x="693" y="344"/>
                </a:lnTo>
                <a:lnTo>
                  <a:pt x="694" y="343"/>
                </a:lnTo>
                <a:lnTo>
                  <a:pt x="695" y="343"/>
                </a:lnTo>
                <a:lnTo>
                  <a:pt x="695" y="343"/>
                </a:lnTo>
                <a:lnTo>
                  <a:pt x="696" y="343"/>
                </a:lnTo>
                <a:lnTo>
                  <a:pt x="696" y="343"/>
                </a:lnTo>
                <a:lnTo>
                  <a:pt x="697" y="343"/>
                </a:lnTo>
                <a:lnTo>
                  <a:pt x="697" y="343"/>
                </a:lnTo>
                <a:lnTo>
                  <a:pt x="698" y="343"/>
                </a:lnTo>
                <a:lnTo>
                  <a:pt x="698" y="343"/>
                </a:lnTo>
                <a:lnTo>
                  <a:pt x="699" y="343"/>
                </a:lnTo>
                <a:lnTo>
                  <a:pt x="699" y="343"/>
                </a:lnTo>
                <a:lnTo>
                  <a:pt x="700" y="343"/>
                </a:lnTo>
                <a:lnTo>
                  <a:pt x="700" y="343"/>
                </a:lnTo>
                <a:lnTo>
                  <a:pt x="701" y="344"/>
                </a:lnTo>
                <a:lnTo>
                  <a:pt x="701" y="344"/>
                </a:lnTo>
                <a:lnTo>
                  <a:pt x="702" y="344"/>
                </a:lnTo>
                <a:lnTo>
                  <a:pt x="702" y="344"/>
                </a:lnTo>
                <a:lnTo>
                  <a:pt x="703" y="344"/>
                </a:lnTo>
                <a:lnTo>
                  <a:pt x="703" y="344"/>
                </a:lnTo>
                <a:lnTo>
                  <a:pt x="704" y="344"/>
                </a:lnTo>
                <a:lnTo>
                  <a:pt x="704" y="344"/>
                </a:lnTo>
                <a:lnTo>
                  <a:pt x="705" y="344"/>
                </a:lnTo>
                <a:lnTo>
                  <a:pt x="705" y="344"/>
                </a:lnTo>
                <a:lnTo>
                  <a:pt x="706" y="344"/>
                </a:lnTo>
                <a:lnTo>
                  <a:pt x="706" y="344"/>
                </a:lnTo>
                <a:lnTo>
                  <a:pt x="707" y="344"/>
                </a:lnTo>
                <a:lnTo>
                  <a:pt x="707" y="344"/>
                </a:lnTo>
                <a:lnTo>
                  <a:pt x="708" y="344"/>
                </a:lnTo>
                <a:lnTo>
                  <a:pt x="708" y="344"/>
                </a:lnTo>
                <a:lnTo>
                  <a:pt x="709" y="344"/>
                </a:lnTo>
                <a:lnTo>
                  <a:pt x="709" y="344"/>
                </a:lnTo>
                <a:lnTo>
                  <a:pt x="710" y="344"/>
                </a:lnTo>
                <a:lnTo>
                  <a:pt x="710" y="344"/>
                </a:lnTo>
                <a:lnTo>
                  <a:pt x="711" y="344"/>
                </a:lnTo>
                <a:lnTo>
                  <a:pt x="712" y="344"/>
                </a:lnTo>
                <a:lnTo>
                  <a:pt x="712" y="344"/>
                </a:lnTo>
                <a:lnTo>
                  <a:pt x="713" y="344"/>
                </a:lnTo>
                <a:lnTo>
                  <a:pt x="713" y="344"/>
                </a:lnTo>
                <a:lnTo>
                  <a:pt x="714" y="344"/>
                </a:lnTo>
                <a:lnTo>
                  <a:pt x="714" y="344"/>
                </a:lnTo>
                <a:lnTo>
                  <a:pt x="715" y="344"/>
                </a:lnTo>
                <a:lnTo>
                  <a:pt x="715" y="344"/>
                </a:lnTo>
                <a:lnTo>
                  <a:pt x="716" y="344"/>
                </a:lnTo>
                <a:lnTo>
                  <a:pt x="716" y="344"/>
                </a:lnTo>
                <a:lnTo>
                  <a:pt x="717" y="344"/>
                </a:lnTo>
                <a:lnTo>
                  <a:pt x="717" y="344"/>
                </a:lnTo>
                <a:lnTo>
                  <a:pt x="718" y="344"/>
                </a:lnTo>
                <a:lnTo>
                  <a:pt x="718" y="344"/>
                </a:lnTo>
                <a:lnTo>
                  <a:pt x="719" y="343"/>
                </a:lnTo>
                <a:lnTo>
                  <a:pt x="719" y="343"/>
                </a:lnTo>
                <a:lnTo>
                  <a:pt x="720" y="343"/>
                </a:lnTo>
                <a:lnTo>
                  <a:pt x="720" y="343"/>
                </a:lnTo>
                <a:lnTo>
                  <a:pt x="721" y="343"/>
                </a:lnTo>
                <a:lnTo>
                  <a:pt x="721" y="343"/>
                </a:lnTo>
                <a:lnTo>
                  <a:pt x="722" y="343"/>
                </a:lnTo>
                <a:lnTo>
                  <a:pt x="722" y="343"/>
                </a:lnTo>
                <a:lnTo>
                  <a:pt x="723" y="343"/>
                </a:lnTo>
                <a:lnTo>
                  <a:pt x="723" y="343"/>
                </a:lnTo>
                <a:lnTo>
                  <a:pt x="724" y="344"/>
                </a:lnTo>
                <a:lnTo>
                  <a:pt x="724" y="344"/>
                </a:lnTo>
                <a:lnTo>
                  <a:pt x="725" y="344"/>
                </a:lnTo>
                <a:lnTo>
                  <a:pt x="725" y="344"/>
                </a:lnTo>
                <a:lnTo>
                  <a:pt x="726" y="344"/>
                </a:lnTo>
                <a:lnTo>
                  <a:pt x="726" y="344"/>
                </a:lnTo>
                <a:lnTo>
                  <a:pt x="727" y="343"/>
                </a:lnTo>
                <a:lnTo>
                  <a:pt x="727" y="343"/>
                </a:lnTo>
                <a:lnTo>
                  <a:pt x="728" y="343"/>
                </a:lnTo>
                <a:lnTo>
                  <a:pt x="729" y="343"/>
                </a:lnTo>
                <a:lnTo>
                  <a:pt x="729" y="343"/>
                </a:lnTo>
                <a:lnTo>
                  <a:pt x="730" y="342"/>
                </a:lnTo>
                <a:lnTo>
                  <a:pt x="730" y="342"/>
                </a:lnTo>
                <a:lnTo>
                  <a:pt x="731" y="341"/>
                </a:lnTo>
                <a:lnTo>
                  <a:pt x="731" y="341"/>
                </a:lnTo>
                <a:lnTo>
                  <a:pt x="732" y="341"/>
                </a:lnTo>
                <a:lnTo>
                  <a:pt x="732" y="341"/>
                </a:lnTo>
                <a:lnTo>
                  <a:pt x="733" y="341"/>
                </a:lnTo>
                <a:lnTo>
                  <a:pt x="733" y="341"/>
                </a:lnTo>
                <a:lnTo>
                  <a:pt x="734" y="341"/>
                </a:lnTo>
                <a:lnTo>
                  <a:pt x="734" y="341"/>
                </a:lnTo>
                <a:lnTo>
                  <a:pt x="735" y="341"/>
                </a:lnTo>
                <a:lnTo>
                  <a:pt x="735" y="341"/>
                </a:lnTo>
                <a:lnTo>
                  <a:pt x="736" y="341"/>
                </a:lnTo>
                <a:lnTo>
                  <a:pt x="736" y="341"/>
                </a:lnTo>
                <a:lnTo>
                  <a:pt x="737" y="341"/>
                </a:lnTo>
                <a:lnTo>
                  <a:pt x="737" y="341"/>
                </a:lnTo>
                <a:lnTo>
                  <a:pt x="738" y="341"/>
                </a:lnTo>
                <a:lnTo>
                  <a:pt x="738" y="341"/>
                </a:lnTo>
                <a:lnTo>
                  <a:pt x="739" y="341"/>
                </a:lnTo>
                <a:lnTo>
                  <a:pt x="739" y="341"/>
                </a:lnTo>
                <a:lnTo>
                  <a:pt x="740" y="341"/>
                </a:lnTo>
                <a:lnTo>
                  <a:pt x="740" y="341"/>
                </a:lnTo>
                <a:lnTo>
                  <a:pt x="741" y="341"/>
                </a:lnTo>
                <a:lnTo>
                  <a:pt x="741" y="341"/>
                </a:lnTo>
                <a:lnTo>
                  <a:pt x="742" y="341"/>
                </a:lnTo>
                <a:lnTo>
                  <a:pt x="742" y="342"/>
                </a:lnTo>
                <a:lnTo>
                  <a:pt x="743" y="342"/>
                </a:lnTo>
                <a:lnTo>
                  <a:pt x="743" y="342"/>
                </a:lnTo>
                <a:lnTo>
                  <a:pt x="744" y="342"/>
                </a:lnTo>
                <a:lnTo>
                  <a:pt x="744" y="342"/>
                </a:lnTo>
                <a:lnTo>
                  <a:pt x="745" y="342"/>
                </a:lnTo>
                <a:lnTo>
                  <a:pt x="746" y="342"/>
                </a:lnTo>
                <a:lnTo>
                  <a:pt x="746" y="342"/>
                </a:lnTo>
                <a:lnTo>
                  <a:pt x="747" y="342"/>
                </a:lnTo>
                <a:lnTo>
                  <a:pt x="747" y="341"/>
                </a:lnTo>
                <a:lnTo>
                  <a:pt x="748" y="342"/>
                </a:lnTo>
                <a:lnTo>
                  <a:pt x="748" y="342"/>
                </a:lnTo>
                <a:lnTo>
                  <a:pt x="749" y="342"/>
                </a:lnTo>
                <a:lnTo>
                  <a:pt x="749" y="343"/>
                </a:lnTo>
                <a:lnTo>
                  <a:pt x="750" y="343"/>
                </a:lnTo>
                <a:lnTo>
                  <a:pt x="750" y="343"/>
                </a:lnTo>
                <a:lnTo>
                  <a:pt x="751" y="343"/>
                </a:lnTo>
                <a:lnTo>
                  <a:pt x="751" y="342"/>
                </a:lnTo>
                <a:lnTo>
                  <a:pt x="752" y="343"/>
                </a:lnTo>
                <a:lnTo>
                  <a:pt x="752" y="343"/>
                </a:lnTo>
                <a:lnTo>
                  <a:pt x="753" y="343"/>
                </a:lnTo>
                <a:lnTo>
                  <a:pt x="753" y="343"/>
                </a:lnTo>
                <a:lnTo>
                  <a:pt x="754" y="343"/>
                </a:lnTo>
                <a:lnTo>
                  <a:pt x="754" y="343"/>
                </a:lnTo>
                <a:lnTo>
                  <a:pt x="755" y="343"/>
                </a:lnTo>
                <a:lnTo>
                  <a:pt x="755" y="343"/>
                </a:lnTo>
                <a:lnTo>
                  <a:pt x="756" y="343"/>
                </a:lnTo>
                <a:lnTo>
                  <a:pt x="756" y="343"/>
                </a:lnTo>
                <a:lnTo>
                  <a:pt x="757" y="343"/>
                </a:lnTo>
                <a:lnTo>
                  <a:pt x="757" y="342"/>
                </a:lnTo>
                <a:lnTo>
                  <a:pt x="758" y="343"/>
                </a:lnTo>
                <a:lnTo>
                  <a:pt x="758" y="343"/>
                </a:lnTo>
                <a:lnTo>
                  <a:pt x="759" y="343"/>
                </a:lnTo>
                <a:lnTo>
                  <a:pt x="759" y="343"/>
                </a:lnTo>
                <a:lnTo>
                  <a:pt x="760" y="343"/>
                </a:lnTo>
                <a:lnTo>
                  <a:pt x="760" y="342"/>
                </a:lnTo>
                <a:lnTo>
                  <a:pt x="761" y="342"/>
                </a:lnTo>
                <a:lnTo>
                  <a:pt x="761" y="342"/>
                </a:lnTo>
                <a:lnTo>
                  <a:pt x="762" y="342"/>
                </a:lnTo>
                <a:lnTo>
                  <a:pt x="763" y="343"/>
                </a:lnTo>
                <a:lnTo>
                  <a:pt x="763" y="343"/>
                </a:lnTo>
                <a:lnTo>
                  <a:pt x="764" y="343"/>
                </a:lnTo>
                <a:lnTo>
                  <a:pt x="764" y="343"/>
                </a:lnTo>
                <a:lnTo>
                  <a:pt x="765" y="343"/>
                </a:lnTo>
                <a:lnTo>
                  <a:pt x="765" y="343"/>
                </a:lnTo>
                <a:lnTo>
                  <a:pt x="766" y="343"/>
                </a:lnTo>
                <a:lnTo>
                  <a:pt x="766" y="343"/>
                </a:lnTo>
                <a:lnTo>
                  <a:pt x="767" y="343"/>
                </a:lnTo>
                <a:lnTo>
                  <a:pt x="767" y="343"/>
                </a:lnTo>
                <a:lnTo>
                  <a:pt x="768" y="343"/>
                </a:lnTo>
                <a:lnTo>
                  <a:pt x="768" y="343"/>
                </a:lnTo>
                <a:lnTo>
                  <a:pt x="769" y="343"/>
                </a:lnTo>
                <a:lnTo>
                  <a:pt x="769" y="343"/>
                </a:lnTo>
                <a:lnTo>
                  <a:pt x="770" y="343"/>
                </a:lnTo>
                <a:lnTo>
                  <a:pt x="770" y="343"/>
                </a:lnTo>
                <a:lnTo>
                  <a:pt x="771" y="343"/>
                </a:lnTo>
                <a:lnTo>
                  <a:pt x="771" y="343"/>
                </a:lnTo>
                <a:lnTo>
                  <a:pt x="772" y="343"/>
                </a:lnTo>
                <a:lnTo>
                  <a:pt x="772" y="343"/>
                </a:lnTo>
                <a:lnTo>
                  <a:pt x="773" y="342"/>
                </a:lnTo>
                <a:lnTo>
                  <a:pt x="773" y="342"/>
                </a:lnTo>
                <a:lnTo>
                  <a:pt x="774" y="342"/>
                </a:lnTo>
                <a:lnTo>
                  <a:pt x="774" y="343"/>
                </a:lnTo>
                <a:lnTo>
                  <a:pt x="775" y="343"/>
                </a:lnTo>
                <a:lnTo>
                  <a:pt x="775" y="343"/>
                </a:lnTo>
                <a:lnTo>
                  <a:pt x="776" y="343"/>
                </a:lnTo>
                <a:lnTo>
                  <a:pt x="777" y="343"/>
                </a:lnTo>
                <a:lnTo>
                  <a:pt x="777" y="343"/>
                </a:lnTo>
                <a:lnTo>
                  <a:pt x="778" y="343"/>
                </a:lnTo>
                <a:lnTo>
                  <a:pt x="778" y="343"/>
                </a:lnTo>
                <a:lnTo>
                  <a:pt x="779" y="343"/>
                </a:lnTo>
                <a:lnTo>
                  <a:pt x="779" y="343"/>
                </a:lnTo>
                <a:lnTo>
                  <a:pt x="780" y="343"/>
                </a:lnTo>
                <a:lnTo>
                  <a:pt x="780" y="343"/>
                </a:lnTo>
                <a:lnTo>
                  <a:pt x="781" y="343"/>
                </a:lnTo>
                <a:lnTo>
                  <a:pt x="781" y="343"/>
                </a:lnTo>
                <a:lnTo>
                  <a:pt x="782" y="343"/>
                </a:lnTo>
                <a:lnTo>
                  <a:pt x="782" y="343"/>
                </a:lnTo>
                <a:lnTo>
                  <a:pt x="783" y="343"/>
                </a:lnTo>
                <a:lnTo>
                  <a:pt x="783" y="343"/>
                </a:lnTo>
                <a:lnTo>
                  <a:pt x="784" y="343"/>
                </a:lnTo>
                <a:lnTo>
                  <a:pt x="784" y="343"/>
                </a:lnTo>
                <a:lnTo>
                  <a:pt x="785" y="343"/>
                </a:lnTo>
                <a:lnTo>
                  <a:pt x="785" y="343"/>
                </a:lnTo>
                <a:lnTo>
                  <a:pt x="786" y="343"/>
                </a:lnTo>
                <a:lnTo>
                  <a:pt x="786" y="343"/>
                </a:lnTo>
                <a:lnTo>
                  <a:pt x="787" y="343"/>
                </a:lnTo>
                <a:lnTo>
                  <a:pt x="787" y="343"/>
                </a:lnTo>
                <a:lnTo>
                  <a:pt x="788" y="343"/>
                </a:lnTo>
                <a:lnTo>
                  <a:pt x="788" y="343"/>
                </a:lnTo>
                <a:lnTo>
                  <a:pt x="789" y="344"/>
                </a:lnTo>
                <a:lnTo>
                  <a:pt x="789" y="344"/>
                </a:lnTo>
                <a:lnTo>
                  <a:pt x="790" y="344"/>
                </a:lnTo>
                <a:lnTo>
                  <a:pt x="791" y="344"/>
                </a:lnTo>
                <a:lnTo>
                  <a:pt x="791" y="344"/>
                </a:lnTo>
                <a:lnTo>
                  <a:pt x="792" y="343"/>
                </a:lnTo>
                <a:lnTo>
                  <a:pt x="792" y="343"/>
                </a:lnTo>
                <a:lnTo>
                  <a:pt x="793" y="343"/>
                </a:lnTo>
                <a:lnTo>
                  <a:pt x="793" y="343"/>
                </a:lnTo>
                <a:lnTo>
                  <a:pt x="794" y="344"/>
                </a:lnTo>
                <a:lnTo>
                  <a:pt x="794" y="344"/>
                </a:lnTo>
                <a:lnTo>
                  <a:pt x="795" y="343"/>
                </a:lnTo>
                <a:lnTo>
                  <a:pt x="795" y="341"/>
                </a:lnTo>
                <a:lnTo>
                  <a:pt x="796" y="337"/>
                </a:lnTo>
                <a:lnTo>
                  <a:pt x="796" y="329"/>
                </a:lnTo>
                <a:lnTo>
                  <a:pt x="797" y="320"/>
                </a:lnTo>
                <a:lnTo>
                  <a:pt x="797" y="313"/>
                </a:lnTo>
                <a:lnTo>
                  <a:pt x="798" y="311"/>
                </a:lnTo>
                <a:lnTo>
                  <a:pt x="798" y="311"/>
                </a:lnTo>
                <a:lnTo>
                  <a:pt x="799" y="318"/>
                </a:lnTo>
                <a:lnTo>
                  <a:pt x="799" y="318"/>
                </a:lnTo>
                <a:lnTo>
                  <a:pt x="800" y="318"/>
                </a:lnTo>
                <a:lnTo>
                  <a:pt x="800" y="318"/>
                </a:lnTo>
                <a:lnTo>
                  <a:pt x="801" y="318"/>
                </a:lnTo>
                <a:lnTo>
                  <a:pt x="801" y="319"/>
                </a:lnTo>
                <a:lnTo>
                  <a:pt x="802" y="319"/>
                </a:lnTo>
                <a:lnTo>
                  <a:pt x="802" y="319"/>
                </a:lnTo>
                <a:lnTo>
                  <a:pt x="803" y="318"/>
                </a:lnTo>
                <a:lnTo>
                  <a:pt x="803" y="318"/>
                </a:lnTo>
                <a:lnTo>
                  <a:pt x="804" y="318"/>
                </a:lnTo>
                <a:lnTo>
                  <a:pt x="804" y="318"/>
                </a:lnTo>
                <a:lnTo>
                  <a:pt x="805" y="317"/>
                </a:lnTo>
                <a:lnTo>
                  <a:pt x="806" y="317"/>
                </a:lnTo>
                <a:lnTo>
                  <a:pt x="806" y="317"/>
                </a:lnTo>
                <a:lnTo>
                  <a:pt x="807" y="318"/>
                </a:lnTo>
                <a:lnTo>
                  <a:pt x="807" y="318"/>
                </a:lnTo>
                <a:lnTo>
                  <a:pt x="808" y="318"/>
                </a:lnTo>
                <a:lnTo>
                  <a:pt x="808" y="317"/>
                </a:lnTo>
                <a:lnTo>
                  <a:pt x="809" y="318"/>
                </a:lnTo>
                <a:lnTo>
                  <a:pt x="809" y="318"/>
                </a:lnTo>
                <a:lnTo>
                  <a:pt x="810" y="319"/>
                </a:lnTo>
                <a:lnTo>
                  <a:pt x="810" y="320"/>
                </a:lnTo>
                <a:lnTo>
                  <a:pt x="811" y="320"/>
                </a:lnTo>
                <a:lnTo>
                  <a:pt x="811" y="320"/>
                </a:lnTo>
                <a:lnTo>
                  <a:pt x="812" y="320"/>
                </a:lnTo>
                <a:lnTo>
                  <a:pt x="812" y="320"/>
                </a:lnTo>
                <a:lnTo>
                  <a:pt x="813" y="320"/>
                </a:lnTo>
                <a:lnTo>
                  <a:pt x="813" y="320"/>
                </a:lnTo>
                <a:lnTo>
                  <a:pt x="814" y="319"/>
                </a:lnTo>
                <a:lnTo>
                  <a:pt x="814" y="319"/>
                </a:lnTo>
                <a:lnTo>
                  <a:pt x="815" y="319"/>
                </a:lnTo>
                <a:lnTo>
                  <a:pt x="815" y="319"/>
                </a:lnTo>
                <a:lnTo>
                  <a:pt x="816" y="319"/>
                </a:lnTo>
                <a:lnTo>
                  <a:pt x="816" y="319"/>
                </a:lnTo>
                <a:lnTo>
                  <a:pt x="817" y="319"/>
                </a:lnTo>
                <a:lnTo>
                  <a:pt x="817" y="319"/>
                </a:lnTo>
                <a:lnTo>
                  <a:pt x="818" y="319"/>
                </a:lnTo>
                <a:lnTo>
                  <a:pt x="818" y="319"/>
                </a:lnTo>
                <a:lnTo>
                  <a:pt x="819" y="318"/>
                </a:lnTo>
                <a:lnTo>
                  <a:pt x="819" y="318"/>
                </a:lnTo>
                <a:lnTo>
                  <a:pt x="820" y="318"/>
                </a:lnTo>
                <a:lnTo>
                  <a:pt x="820" y="318"/>
                </a:lnTo>
                <a:lnTo>
                  <a:pt x="821" y="318"/>
                </a:lnTo>
                <a:lnTo>
                  <a:pt x="821" y="315"/>
                </a:lnTo>
                <a:lnTo>
                  <a:pt x="822" y="313"/>
                </a:lnTo>
                <a:lnTo>
                  <a:pt x="823" y="317"/>
                </a:lnTo>
                <a:lnTo>
                  <a:pt x="823" y="326"/>
                </a:lnTo>
                <a:lnTo>
                  <a:pt x="824" y="334"/>
                </a:lnTo>
                <a:lnTo>
                  <a:pt x="824" y="340"/>
                </a:lnTo>
                <a:lnTo>
                  <a:pt x="825" y="344"/>
                </a:lnTo>
                <a:lnTo>
                  <a:pt x="825" y="345"/>
                </a:lnTo>
                <a:lnTo>
                  <a:pt x="826" y="346"/>
                </a:lnTo>
                <a:lnTo>
                  <a:pt x="826" y="346"/>
                </a:lnTo>
                <a:lnTo>
                  <a:pt x="827" y="346"/>
                </a:lnTo>
                <a:lnTo>
                  <a:pt x="827" y="346"/>
                </a:lnTo>
                <a:lnTo>
                  <a:pt x="828" y="346"/>
                </a:lnTo>
                <a:lnTo>
                  <a:pt x="828" y="346"/>
                </a:lnTo>
                <a:lnTo>
                  <a:pt x="829" y="346"/>
                </a:lnTo>
                <a:lnTo>
                  <a:pt x="829" y="347"/>
                </a:lnTo>
                <a:lnTo>
                  <a:pt x="830" y="346"/>
                </a:lnTo>
                <a:lnTo>
                  <a:pt x="830" y="346"/>
                </a:lnTo>
                <a:lnTo>
                  <a:pt x="831" y="346"/>
                </a:lnTo>
                <a:lnTo>
                  <a:pt x="831" y="347"/>
                </a:lnTo>
                <a:lnTo>
                  <a:pt x="832" y="347"/>
                </a:lnTo>
                <a:lnTo>
                  <a:pt x="832" y="347"/>
                </a:lnTo>
                <a:lnTo>
                  <a:pt x="833" y="347"/>
                </a:lnTo>
                <a:lnTo>
                  <a:pt x="833" y="347"/>
                </a:lnTo>
                <a:lnTo>
                  <a:pt x="834" y="347"/>
                </a:lnTo>
                <a:lnTo>
                  <a:pt x="834" y="347"/>
                </a:lnTo>
                <a:lnTo>
                  <a:pt x="835" y="347"/>
                </a:lnTo>
                <a:lnTo>
                  <a:pt x="835" y="347"/>
                </a:lnTo>
                <a:lnTo>
                  <a:pt x="836" y="347"/>
                </a:lnTo>
                <a:lnTo>
                  <a:pt x="836" y="347"/>
                </a:lnTo>
                <a:lnTo>
                  <a:pt x="837" y="347"/>
                </a:lnTo>
                <a:lnTo>
                  <a:pt x="837" y="347"/>
                </a:lnTo>
                <a:lnTo>
                  <a:pt x="838" y="347"/>
                </a:lnTo>
                <a:lnTo>
                  <a:pt x="838" y="347"/>
                </a:lnTo>
                <a:lnTo>
                  <a:pt x="839" y="347"/>
                </a:lnTo>
                <a:lnTo>
                  <a:pt x="840" y="347"/>
                </a:lnTo>
                <a:lnTo>
                  <a:pt x="840" y="347"/>
                </a:lnTo>
                <a:lnTo>
                  <a:pt x="841" y="347"/>
                </a:lnTo>
                <a:lnTo>
                  <a:pt x="841" y="347"/>
                </a:lnTo>
                <a:lnTo>
                  <a:pt x="842" y="347"/>
                </a:lnTo>
                <a:lnTo>
                  <a:pt x="842" y="347"/>
                </a:lnTo>
                <a:lnTo>
                  <a:pt x="843" y="347"/>
                </a:lnTo>
                <a:lnTo>
                  <a:pt x="843" y="347"/>
                </a:lnTo>
                <a:lnTo>
                  <a:pt x="844" y="347"/>
                </a:lnTo>
                <a:lnTo>
                  <a:pt x="844" y="347"/>
                </a:lnTo>
                <a:lnTo>
                  <a:pt x="845" y="347"/>
                </a:lnTo>
                <a:lnTo>
                  <a:pt x="845" y="347"/>
                </a:lnTo>
                <a:lnTo>
                  <a:pt x="846" y="347"/>
                </a:lnTo>
                <a:lnTo>
                  <a:pt x="846" y="348"/>
                </a:lnTo>
                <a:lnTo>
                  <a:pt x="847" y="348"/>
                </a:lnTo>
                <a:lnTo>
                  <a:pt x="847" y="348"/>
                </a:lnTo>
                <a:lnTo>
                  <a:pt x="848" y="348"/>
                </a:lnTo>
                <a:lnTo>
                  <a:pt x="848" y="347"/>
                </a:lnTo>
                <a:lnTo>
                  <a:pt x="849" y="347"/>
                </a:lnTo>
                <a:lnTo>
                  <a:pt x="849" y="347"/>
                </a:lnTo>
                <a:lnTo>
                  <a:pt x="850" y="347"/>
                </a:lnTo>
                <a:lnTo>
                  <a:pt x="850" y="347"/>
                </a:lnTo>
                <a:lnTo>
                  <a:pt x="851" y="347"/>
                </a:lnTo>
                <a:lnTo>
                  <a:pt x="851" y="347"/>
                </a:lnTo>
                <a:lnTo>
                  <a:pt x="852" y="347"/>
                </a:lnTo>
                <a:lnTo>
                  <a:pt x="852" y="347"/>
                </a:lnTo>
                <a:lnTo>
                  <a:pt x="853" y="347"/>
                </a:lnTo>
                <a:lnTo>
                  <a:pt x="853" y="347"/>
                </a:lnTo>
                <a:lnTo>
                  <a:pt x="854" y="347"/>
                </a:lnTo>
                <a:lnTo>
                  <a:pt x="854" y="347"/>
                </a:lnTo>
                <a:lnTo>
                  <a:pt x="855" y="347"/>
                </a:lnTo>
                <a:lnTo>
                  <a:pt x="855" y="347"/>
                </a:lnTo>
                <a:lnTo>
                  <a:pt x="856" y="347"/>
                </a:lnTo>
                <a:lnTo>
                  <a:pt x="857" y="347"/>
                </a:lnTo>
                <a:lnTo>
                  <a:pt x="857" y="347"/>
                </a:lnTo>
                <a:lnTo>
                  <a:pt x="858" y="347"/>
                </a:lnTo>
                <a:lnTo>
                  <a:pt x="858" y="347"/>
                </a:lnTo>
                <a:lnTo>
                  <a:pt x="859" y="347"/>
                </a:lnTo>
                <a:lnTo>
                  <a:pt x="859" y="347"/>
                </a:lnTo>
                <a:lnTo>
                  <a:pt x="860" y="347"/>
                </a:lnTo>
                <a:lnTo>
                  <a:pt x="860" y="347"/>
                </a:lnTo>
                <a:lnTo>
                  <a:pt x="861" y="347"/>
                </a:lnTo>
                <a:lnTo>
                  <a:pt x="861" y="347"/>
                </a:lnTo>
                <a:lnTo>
                  <a:pt x="862" y="347"/>
                </a:lnTo>
                <a:lnTo>
                  <a:pt x="862" y="347"/>
                </a:lnTo>
                <a:lnTo>
                  <a:pt x="863" y="347"/>
                </a:lnTo>
                <a:lnTo>
                  <a:pt x="863" y="347"/>
                </a:lnTo>
                <a:lnTo>
                  <a:pt x="864" y="347"/>
                </a:lnTo>
                <a:lnTo>
                  <a:pt x="864" y="347"/>
                </a:lnTo>
                <a:lnTo>
                  <a:pt x="865" y="347"/>
                </a:lnTo>
                <a:lnTo>
                  <a:pt x="865" y="347"/>
                </a:lnTo>
                <a:lnTo>
                  <a:pt x="866" y="347"/>
                </a:lnTo>
                <a:lnTo>
                  <a:pt x="866" y="347"/>
                </a:lnTo>
                <a:lnTo>
                  <a:pt x="867" y="347"/>
                </a:lnTo>
                <a:lnTo>
                  <a:pt x="867" y="347"/>
                </a:lnTo>
                <a:lnTo>
                  <a:pt x="868" y="347"/>
                </a:lnTo>
                <a:lnTo>
                  <a:pt x="868" y="347"/>
                </a:lnTo>
                <a:lnTo>
                  <a:pt x="869" y="347"/>
                </a:lnTo>
                <a:lnTo>
                  <a:pt x="869" y="347"/>
                </a:lnTo>
                <a:lnTo>
                  <a:pt x="870" y="347"/>
                </a:lnTo>
                <a:lnTo>
                  <a:pt x="870" y="347"/>
                </a:lnTo>
                <a:lnTo>
                  <a:pt x="871" y="347"/>
                </a:lnTo>
                <a:lnTo>
                  <a:pt x="871" y="347"/>
                </a:lnTo>
                <a:lnTo>
                  <a:pt x="872" y="347"/>
                </a:lnTo>
                <a:lnTo>
                  <a:pt x="873" y="347"/>
                </a:lnTo>
                <a:lnTo>
                  <a:pt x="873" y="347"/>
                </a:lnTo>
                <a:lnTo>
                  <a:pt x="874" y="347"/>
                </a:lnTo>
                <a:lnTo>
                  <a:pt x="874" y="347"/>
                </a:lnTo>
                <a:lnTo>
                  <a:pt x="875" y="347"/>
                </a:lnTo>
                <a:lnTo>
                  <a:pt x="875" y="347"/>
                </a:lnTo>
                <a:lnTo>
                  <a:pt x="876" y="347"/>
                </a:lnTo>
                <a:lnTo>
                  <a:pt x="876" y="347"/>
                </a:lnTo>
                <a:lnTo>
                  <a:pt x="877" y="347"/>
                </a:lnTo>
                <a:lnTo>
                  <a:pt x="877" y="347"/>
                </a:lnTo>
                <a:lnTo>
                  <a:pt x="878" y="347"/>
                </a:lnTo>
                <a:lnTo>
                  <a:pt x="878" y="347"/>
                </a:lnTo>
                <a:lnTo>
                  <a:pt x="879" y="347"/>
                </a:lnTo>
                <a:lnTo>
                  <a:pt x="879" y="347"/>
                </a:lnTo>
                <a:lnTo>
                  <a:pt x="880" y="347"/>
                </a:lnTo>
                <a:lnTo>
                  <a:pt x="880" y="347"/>
                </a:lnTo>
                <a:lnTo>
                  <a:pt x="881" y="347"/>
                </a:lnTo>
                <a:lnTo>
                  <a:pt x="881" y="347"/>
                </a:lnTo>
                <a:lnTo>
                  <a:pt x="882" y="347"/>
                </a:lnTo>
                <a:lnTo>
                  <a:pt x="882" y="346"/>
                </a:lnTo>
                <a:lnTo>
                  <a:pt x="883" y="346"/>
                </a:lnTo>
                <a:lnTo>
                  <a:pt x="883" y="346"/>
                </a:lnTo>
                <a:lnTo>
                  <a:pt x="884" y="346"/>
                </a:lnTo>
                <a:lnTo>
                  <a:pt x="884" y="346"/>
                </a:lnTo>
                <a:lnTo>
                  <a:pt x="885" y="346"/>
                </a:lnTo>
                <a:lnTo>
                  <a:pt x="885" y="346"/>
                </a:lnTo>
                <a:lnTo>
                  <a:pt x="886" y="346"/>
                </a:lnTo>
                <a:lnTo>
                  <a:pt x="887" y="346"/>
                </a:lnTo>
                <a:lnTo>
                  <a:pt x="887" y="346"/>
                </a:lnTo>
                <a:lnTo>
                  <a:pt x="888" y="346"/>
                </a:lnTo>
                <a:lnTo>
                  <a:pt x="888" y="345"/>
                </a:lnTo>
                <a:lnTo>
                  <a:pt x="889" y="345"/>
                </a:lnTo>
                <a:lnTo>
                  <a:pt x="889" y="345"/>
                </a:lnTo>
                <a:lnTo>
                  <a:pt x="890" y="345"/>
                </a:lnTo>
                <a:lnTo>
                  <a:pt x="890" y="345"/>
                </a:lnTo>
                <a:lnTo>
                  <a:pt x="891" y="345"/>
                </a:lnTo>
                <a:lnTo>
                  <a:pt x="891" y="345"/>
                </a:lnTo>
                <a:lnTo>
                  <a:pt x="892" y="345"/>
                </a:lnTo>
                <a:lnTo>
                  <a:pt x="892" y="345"/>
                </a:lnTo>
                <a:lnTo>
                  <a:pt x="893" y="346"/>
                </a:lnTo>
                <a:lnTo>
                  <a:pt x="893" y="346"/>
                </a:lnTo>
                <a:lnTo>
                  <a:pt x="894" y="346"/>
                </a:lnTo>
                <a:lnTo>
                  <a:pt x="894" y="346"/>
                </a:lnTo>
                <a:lnTo>
                  <a:pt x="895" y="346"/>
                </a:lnTo>
                <a:lnTo>
                  <a:pt x="895" y="346"/>
                </a:lnTo>
                <a:lnTo>
                  <a:pt x="896" y="346"/>
                </a:lnTo>
                <a:lnTo>
                  <a:pt x="896" y="346"/>
                </a:lnTo>
                <a:lnTo>
                  <a:pt x="897" y="346"/>
                </a:lnTo>
                <a:lnTo>
                  <a:pt x="897" y="346"/>
                </a:lnTo>
                <a:lnTo>
                  <a:pt x="898" y="346"/>
                </a:lnTo>
                <a:lnTo>
                  <a:pt x="898" y="346"/>
                </a:lnTo>
                <a:lnTo>
                  <a:pt x="899" y="346"/>
                </a:lnTo>
                <a:lnTo>
                  <a:pt x="899" y="346"/>
                </a:lnTo>
                <a:lnTo>
                  <a:pt x="900" y="346"/>
                </a:lnTo>
                <a:lnTo>
                  <a:pt x="901" y="346"/>
                </a:lnTo>
                <a:lnTo>
                  <a:pt x="901" y="346"/>
                </a:lnTo>
                <a:lnTo>
                  <a:pt x="902" y="346"/>
                </a:lnTo>
                <a:lnTo>
                  <a:pt x="902" y="346"/>
                </a:lnTo>
                <a:lnTo>
                  <a:pt x="903" y="346"/>
                </a:lnTo>
                <a:lnTo>
                  <a:pt x="903" y="346"/>
                </a:lnTo>
                <a:lnTo>
                  <a:pt x="904" y="346"/>
                </a:lnTo>
                <a:lnTo>
                  <a:pt x="904" y="346"/>
                </a:lnTo>
                <a:lnTo>
                  <a:pt x="905" y="346"/>
                </a:lnTo>
                <a:lnTo>
                  <a:pt x="905" y="346"/>
                </a:lnTo>
                <a:lnTo>
                  <a:pt x="906" y="346"/>
                </a:lnTo>
                <a:lnTo>
                  <a:pt x="906" y="346"/>
                </a:lnTo>
                <a:lnTo>
                  <a:pt x="907" y="346"/>
                </a:lnTo>
                <a:lnTo>
                  <a:pt x="907" y="346"/>
                </a:lnTo>
                <a:lnTo>
                  <a:pt x="908" y="346"/>
                </a:lnTo>
                <a:lnTo>
                  <a:pt x="908" y="346"/>
                </a:lnTo>
                <a:lnTo>
                  <a:pt x="909" y="346"/>
                </a:lnTo>
                <a:lnTo>
                  <a:pt x="909" y="346"/>
                </a:lnTo>
                <a:lnTo>
                  <a:pt x="910" y="346"/>
                </a:lnTo>
                <a:lnTo>
                  <a:pt x="910" y="346"/>
                </a:lnTo>
                <a:lnTo>
                  <a:pt x="911" y="346"/>
                </a:lnTo>
                <a:lnTo>
                  <a:pt x="911" y="346"/>
                </a:lnTo>
                <a:lnTo>
                  <a:pt x="912" y="346"/>
                </a:lnTo>
                <a:lnTo>
                  <a:pt x="912" y="346"/>
                </a:lnTo>
                <a:lnTo>
                  <a:pt x="913" y="346"/>
                </a:lnTo>
                <a:lnTo>
                  <a:pt x="913" y="346"/>
                </a:lnTo>
                <a:lnTo>
                  <a:pt x="914" y="346"/>
                </a:lnTo>
                <a:lnTo>
                  <a:pt x="914" y="347"/>
                </a:lnTo>
                <a:lnTo>
                  <a:pt x="915" y="347"/>
                </a:lnTo>
                <a:lnTo>
                  <a:pt x="915" y="347"/>
                </a:lnTo>
                <a:lnTo>
                  <a:pt x="916" y="347"/>
                </a:lnTo>
                <a:lnTo>
                  <a:pt x="917" y="347"/>
                </a:lnTo>
                <a:lnTo>
                  <a:pt x="917" y="347"/>
                </a:lnTo>
                <a:lnTo>
                  <a:pt x="918" y="347"/>
                </a:lnTo>
                <a:lnTo>
                  <a:pt x="918" y="346"/>
                </a:lnTo>
                <a:lnTo>
                  <a:pt x="919" y="346"/>
                </a:lnTo>
                <a:lnTo>
                  <a:pt x="919" y="347"/>
                </a:lnTo>
                <a:lnTo>
                  <a:pt x="920" y="347"/>
                </a:lnTo>
                <a:lnTo>
                  <a:pt x="920" y="347"/>
                </a:lnTo>
                <a:lnTo>
                  <a:pt x="921" y="347"/>
                </a:lnTo>
                <a:lnTo>
                  <a:pt x="921" y="347"/>
                </a:lnTo>
                <a:lnTo>
                  <a:pt x="922" y="347"/>
                </a:lnTo>
                <a:lnTo>
                  <a:pt x="922" y="347"/>
                </a:lnTo>
                <a:lnTo>
                  <a:pt x="923" y="347"/>
                </a:lnTo>
                <a:lnTo>
                  <a:pt x="923" y="347"/>
                </a:lnTo>
                <a:lnTo>
                  <a:pt x="924" y="347"/>
                </a:lnTo>
                <a:lnTo>
                  <a:pt x="924" y="347"/>
                </a:lnTo>
                <a:lnTo>
                  <a:pt x="925" y="347"/>
                </a:lnTo>
                <a:lnTo>
                  <a:pt x="925" y="347"/>
                </a:lnTo>
                <a:lnTo>
                  <a:pt x="926" y="347"/>
                </a:lnTo>
                <a:lnTo>
                  <a:pt x="926" y="346"/>
                </a:lnTo>
                <a:lnTo>
                  <a:pt x="927" y="346"/>
                </a:lnTo>
                <a:lnTo>
                  <a:pt x="927" y="343"/>
                </a:lnTo>
                <a:lnTo>
                  <a:pt x="928" y="337"/>
                </a:lnTo>
                <a:lnTo>
                  <a:pt x="928" y="329"/>
                </a:lnTo>
                <a:lnTo>
                  <a:pt x="929" y="320"/>
                </a:lnTo>
                <a:lnTo>
                  <a:pt x="929" y="314"/>
                </a:lnTo>
                <a:lnTo>
                  <a:pt x="930" y="313"/>
                </a:lnTo>
                <a:lnTo>
                  <a:pt x="930" y="314"/>
                </a:lnTo>
                <a:lnTo>
                  <a:pt x="931" y="317"/>
                </a:lnTo>
                <a:lnTo>
                  <a:pt x="931" y="316"/>
                </a:lnTo>
                <a:lnTo>
                  <a:pt x="932" y="315"/>
                </a:lnTo>
                <a:lnTo>
                  <a:pt x="932" y="315"/>
                </a:lnTo>
                <a:lnTo>
                  <a:pt x="933" y="315"/>
                </a:lnTo>
                <a:lnTo>
                  <a:pt x="934" y="315"/>
                </a:lnTo>
                <a:lnTo>
                  <a:pt x="934" y="315"/>
                </a:lnTo>
                <a:lnTo>
                  <a:pt x="935" y="313"/>
                </a:lnTo>
                <a:lnTo>
                  <a:pt x="935" y="309"/>
                </a:lnTo>
                <a:lnTo>
                  <a:pt x="936" y="308"/>
                </a:lnTo>
                <a:lnTo>
                  <a:pt x="936" y="308"/>
                </a:lnTo>
                <a:lnTo>
                  <a:pt x="937" y="308"/>
                </a:lnTo>
                <a:lnTo>
                  <a:pt x="937" y="308"/>
                </a:lnTo>
                <a:lnTo>
                  <a:pt x="938" y="308"/>
                </a:lnTo>
                <a:lnTo>
                  <a:pt x="938" y="308"/>
                </a:lnTo>
                <a:lnTo>
                  <a:pt x="939" y="308"/>
                </a:lnTo>
                <a:lnTo>
                  <a:pt x="939" y="307"/>
                </a:lnTo>
                <a:lnTo>
                  <a:pt x="940" y="307"/>
                </a:lnTo>
                <a:lnTo>
                  <a:pt x="940" y="306"/>
                </a:lnTo>
                <a:lnTo>
                  <a:pt x="941" y="304"/>
                </a:lnTo>
                <a:lnTo>
                  <a:pt x="941" y="303"/>
                </a:lnTo>
                <a:lnTo>
                  <a:pt x="942" y="301"/>
                </a:lnTo>
                <a:lnTo>
                  <a:pt x="942" y="298"/>
                </a:lnTo>
                <a:lnTo>
                  <a:pt x="943" y="298"/>
                </a:lnTo>
                <a:lnTo>
                  <a:pt x="943" y="298"/>
                </a:lnTo>
                <a:lnTo>
                  <a:pt x="944" y="298"/>
                </a:lnTo>
                <a:lnTo>
                  <a:pt x="944" y="298"/>
                </a:lnTo>
                <a:lnTo>
                  <a:pt x="945" y="298"/>
                </a:lnTo>
                <a:lnTo>
                  <a:pt x="945" y="298"/>
                </a:lnTo>
                <a:lnTo>
                  <a:pt x="946" y="298"/>
                </a:lnTo>
                <a:lnTo>
                  <a:pt x="946" y="298"/>
                </a:lnTo>
                <a:lnTo>
                  <a:pt x="947" y="298"/>
                </a:lnTo>
                <a:lnTo>
                  <a:pt x="947" y="298"/>
                </a:lnTo>
                <a:lnTo>
                  <a:pt x="948" y="298"/>
                </a:lnTo>
                <a:lnTo>
                  <a:pt x="948" y="298"/>
                </a:lnTo>
                <a:lnTo>
                  <a:pt x="949" y="298"/>
                </a:lnTo>
                <a:lnTo>
                  <a:pt x="949" y="298"/>
                </a:lnTo>
                <a:lnTo>
                  <a:pt x="950" y="298"/>
                </a:lnTo>
                <a:lnTo>
                  <a:pt x="951" y="292"/>
                </a:lnTo>
                <a:lnTo>
                  <a:pt x="951" y="260"/>
                </a:lnTo>
                <a:lnTo>
                  <a:pt x="952" y="278"/>
                </a:lnTo>
                <a:lnTo>
                  <a:pt x="952" y="297"/>
                </a:lnTo>
                <a:lnTo>
                  <a:pt x="953" y="308"/>
                </a:lnTo>
                <a:lnTo>
                  <a:pt x="953" y="317"/>
                </a:lnTo>
                <a:lnTo>
                  <a:pt x="954" y="322"/>
                </a:lnTo>
                <a:lnTo>
                  <a:pt x="954" y="324"/>
                </a:lnTo>
                <a:lnTo>
                  <a:pt x="955" y="325"/>
                </a:lnTo>
                <a:lnTo>
                  <a:pt x="955" y="325"/>
                </a:lnTo>
                <a:lnTo>
                  <a:pt x="956" y="326"/>
                </a:lnTo>
                <a:lnTo>
                  <a:pt x="956" y="327"/>
                </a:lnTo>
                <a:lnTo>
                  <a:pt x="957" y="328"/>
                </a:lnTo>
                <a:lnTo>
                  <a:pt x="957" y="329"/>
                </a:lnTo>
                <a:lnTo>
                  <a:pt x="958" y="329"/>
                </a:lnTo>
                <a:lnTo>
                  <a:pt x="958" y="329"/>
                </a:lnTo>
                <a:lnTo>
                  <a:pt x="959" y="330"/>
                </a:lnTo>
                <a:lnTo>
                  <a:pt x="959" y="330"/>
                </a:lnTo>
                <a:lnTo>
                  <a:pt x="960" y="330"/>
                </a:lnTo>
                <a:lnTo>
                  <a:pt x="960" y="329"/>
                </a:lnTo>
                <a:lnTo>
                  <a:pt x="961" y="330"/>
                </a:lnTo>
                <a:lnTo>
                  <a:pt x="961" y="330"/>
                </a:lnTo>
                <a:lnTo>
                  <a:pt x="962" y="331"/>
                </a:lnTo>
                <a:lnTo>
                  <a:pt x="962" y="331"/>
                </a:lnTo>
                <a:lnTo>
                  <a:pt x="963" y="332"/>
                </a:lnTo>
                <a:lnTo>
                  <a:pt x="963" y="333"/>
                </a:lnTo>
                <a:lnTo>
                  <a:pt x="964" y="335"/>
                </a:lnTo>
                <a:lnTo>
                  <a:pt x="964" y="337"/>
                </a:lnTo>
                <a:lnTo>
                  <a:pt x="965" y="339"/>
                </a:lnTo>
                <a:lnTo>
                  <a:pt x="965" y="340"/>
                </a:lnTo>
                <a:lnTo>
                  <a:pt x="966" y="341"/>
                </a:lnTo>
                <a:lnTo>
                  <a:pt x="966" y="341"/>
                </a:lnTo>
                <a:lnTo>
                  <a:pt x="967" y="342"/>
                </a:lnTo>
                <a:lnTo>
                  <a:pt x="968" y="342"/>
                </a:lnTo>
                <a:lnTo>
                  <a:pt x="968" y="343"/>
                </a:lnTo>
                <a:lnTo>
                  <a:pt x="969" y="343"/>
                </a:lnTo>
                <a:lnTo>
                  <a:pt x="969" y="343"/>
                </a:lnTo>
                <a:lnTo>
                  <a:pt x="970" y="343"/>
                </a:lnTo>
                <a:lnTo>
                  <a:pt x="970" y="343"/>
                </a:lnTo>
                <a:lnTo>
                  <a:pt x="971" y="343"/>
                </a:lnTo>
                <a:lnTo>
                  <a:pt x="971" y="343"/>
                </a:lnTo>
                <a:lnTo>
                  <a:pt x="972" y="343"/>
                </a:lnTo>
                <a:lnTo>
                  <a:pt x="972" y="343"/>
                </a:lnTo>
                <a:lnTo>
                  <a:pt x="973" y="343"/>
                </a:lnTo>
                <a:lnTo>
                  <a:pt x="973" y="343"/>
                </a:lnTo>
                <a:lnTo>
                  <a:pt x="974" y="343"/>
                </a:lnTo>
                <a:lnTo>
                  <a:pt x="974" y="343"/>
                </a:lnTo>
                <a:lnTo>
                  <a:pt x="975" y="343"/>
                </a:lnTo>
                <a:lnTo>
                  <a:pt x="975" y="343"/>
                </a:lnTo>
                <a:lnTo>
                  <a:pt x="976" y="343"/>
                </a:lnTo>
                <a:lnTo>
                  <a:pt x="976" y="343"/>
                </a:lnTo>
                <a:lnTo>
                  <a:pt x="977" y="343"/>
                </a:lnTo>
                <a:lnTo>
                  <a:pt x="977" y="343"/>
                </a:lnTo>
                <a:lnTo>
                  <a:pt x="978" y="343"/>
                </a:lnTo>
                <a:lnTo>
                  <a:pt x="978" y="343"/>
                </a:lnTo>
                <a:lnTo>
                  <a:pt x="979" y="343"/>
                </a:lnTo>
                <a:lnTo>
                  <a:pt x="979" y="343"/>
                </a:lnTo>
                <a:lnTo>
                  <a:pt x="980" y="343"/>
                </a:lnTo>
                <a:lnTo>
                  <a:pt x="980" y="343"/>
                </a:lnTo>
                <a:lnTo>
                  <a:pt x="981" y="343"/>
                </a:lnTo>
                <a:lnTo>
                  <a:pt x="981" y="343"/>
                </a:lnTo>
                <a:lnTo>
                  <a:pt x="982" y="343"/>
                </a:lnTo>
                <a:lnTo>
                  <a:pt x="983" y="343"/>
                </a:lnTo>
                <a:lnTo>
                  <a:pt x="983" y="343"/>
                </a:lnTo>
                <a:lnTo>
                  <a:pt x="984" y="343"/>
                </a:lnTo>
                <a:lnTo>
                  <a:pt x="984" y="343"/>
                </a:lnTo>
                <a:lnTo>
                  <a:pt x="985" y="344"/>
                </a:lnTo>
                <a:lnTo>
                  <a:pt x="985" y="344"/>
                </a:lnTo>
                <a:lnTo>
                  <a:pt x="986" y="344"/>
                </a:lnTo>
                <a:lnTo>
                  <a:pt x="986" y="344"/>
                </a:lnTo>
                <a:lnTo>
                  <a:pt x="987" y="344"/>
                </a:lnTo>
                <a:lnTo>
                  <a:pt x="987" y="344"/>
                </a:lnTo>
                <a:lnTo>
                  <a:pt x="988" y="343"/>
                </a:lnTo>
                <a:lnTo>
                  <a:pt x="988" y="343"/>
                </a:lnTo>
                <a:lnTo>
                  <a:pt x="989" y="343"/>
                </a:lnTo>
                <a:lnTo>
                  <a:pt x="989" y="343"/>
                </a:lnTo>
                <a:lnTo>
                  <a:pt x="990" y="343"/>
                </a:lnTo>
                <a:lnTo>
                  <a:pt x="990" y="342"/>
                </a:lnTo>
                <a:lnTo>
                  <a:pt x="991" y="342"/>
                </a:lnTo>
                <a:lnTo>
                  <a:pt x="991" y="341"/>
                </a:lnTo>
                <a:lnTo>
                  <a:pt x="992" y="341"/>
                </a:lnTo>
                <a:lnTo>
                  <a:pt x="992" y="341"/>
                </a:lnTo>
                <a:lnTo>
                  <a:pt x="993" y="341"/>
                </a:lnTo>
                <a:lnTo>
                  <a:pt x="993" y="341"/>
                </a:lnTo>
                <a:lnTo>
                  <a:pt x="994" y="341"/>
                </a:lnTo>
                <a:lnTo>
                  <a:pt x="994" y="341"/>
                </a:lnTo>
                <a:lnTo>
                  <a:pt x="995" y="341"/>
                </a:lnTo>
                <a:lnTo>
                  <a:pt x="996" y="341"/>
                </a:lnTo>
                <a:lnTo>
                  <a:pt x="996" y="341"/>
                </a:lnTo>
                <a:lnTo>
                  <a:pt x="997" y="341"/>
                </a:lnTo>
                <a:lnTo>
                  <a:pt x="997" y="341"/>
                </a:lnTo>
                <a:lnTo>
                  <a:pt x="998" y="341"/>
                </a:lnTo>
                <a:lnTo>
                  <a:pt x="998" y="341"/>
                </a:lnTo>
                <a:lnTo>
                  <a:pt x="999" y="341"/>
                </a:lnTo>
                <a:lnTo>
                  <a:pt x="999" y="341"/>
                </a:lnTo>
                <a:lnTo>
                  <a:pt x="1000" y="341"/>
                </a:lnTo>
                <a:lnTo>
                  <a:pt x="1000" y="341"/>
                </a:lnTo>
                <a:lnTo>
                  <a:pt x="1001" y="341"/>
                </a:lnTo>
                <a:lnTo>
                  <a:pt x="1001" y="342"/>
                </a:lnTo>
                <a:lnTo>
                  <a:pt x="1002" y="342"/>
                </a:lnTo>
                <a:lnTo>
                  <a:pt x="1002" y="342"/>
                </a:lnTo>
                <a:lnTo>
                  <a:pt x="1003" y="342"/>
                </a:lnTo>
                <a:lnTo>
                  <a:pt x="1003" y="342"/>
                </a:lnTo>
                <a:lnTo>
                  <a:pt x="1004" y="342"/>
                </a:lnTo>
                <a:lnTo>
                  <a:pt x="1004" y="342"/>
                </a:lnTo>
                <a:lnTo>
                  <a:pt x="1005" y="342"/>
                </a:lnTo>
                <a:lnTo>
                  <a:pt x="1005" y="342"/>
                </a:lnTo>
                <a:lnTo>
                  <a:pt x="1006" y="342"/>
                </a:lnTo>
                <a:lnTo>
                  <a:pt x="1006" y="342"/>
                </a:lnTo>
                <a:lnTo>
                  <a:pt x="1007" y="342"/>
                </a:lnTo>
                <a:lnTo>
                  <a:pt x="1007" y="342"/>
                </a:lnTo>
                <a:lnTo>
                  <a:pt x="1008" y="342"/>
                </a:lnTo>
                <a:lnTo>
                  <a:pt x="1008" y="343"/>
                </a:lnTo>
                <a:lnTo>
                  <a:pt x="1009" y="343"/>
                </a:lnTo>
                <a:lnTo>
                  <a:pt x="1009" y="343"/>
                </a:lnTo>
                <a:lnTo>
                  <a:pt x="1010" y="343"/>
                </a:lnTo>
                <a:lnTo>
                  <a:pt x="1011" y="343"/>
                </a:lnTo>
                <a:lnTo>
                  <a:pt x="1011" y="343"/>
                </a:lnTo>
                <a:lnTo>
                  <a:pt x="1012" y="343"/>
                </a:lnTo>
                <a:lnTo>
                  <a:pt x="1012" y="343"/>
                </a:lnTo>
                <a:lnTo>
                  <a:pt x="1013" y="343"/>
                </a:lnTo>
                <a:lnTo>
                  <a:pt x="1013" y="343"/>
                </a:lnTo>
                <a:lnTo>
                  <a:pt x="1014" y="343"/>
                </a:lnTo>
                <a:lnTo>
                  <a:pt x="1014" y="344"/>
                </a:lnTo>
                <a:lnTo>
                  <a:pt x="1015" y="344"/>
                </a:lnTo>
                <a:lnTo>
                  <a:pt x="1015" y="344"/>
                </a:lnTo>
                <a:lnTo>
                  <a:pt x="1016" y="344"/>
                </a:lnTo>
                <a:lnTo>
                  <a:pt x="1016" y="344"/>
                </a:lnTo>
                <a:lnTo>
                  <a:pt x="1017" y="344"/>
                </a:lnTo>
                <a:lnTo>
                  <a:pt x="1017" y="344"/>
                </a:lnTo>
                <a:lnTo>
                  <a:pt x="1018" y="344"/>
                </a:lnTo>
                <a:lnTo>
                  <a:pt x="1018" y="344"/>
                </a:lnTo>
                <a:lnTo>
                  <a:pt x="1019" y="344"/>
                </a:lnTo>
                <a:lnTo>
                  <a:pt x="1019" y="344"/>
                </a:lnTo>
                <a:lnTo>
                  <a:pt x="1020" y="344"/>
                </a:lnTo>
                <a:lnTo>
                  <a:pt x="1020" y="344"/>
                </a:lnTo>
                <a:lnTo>
                  <a:pt x="1021" y="344"/>
                </a:lnTo>
                <a:lnTo>
                  <a:pt x="1021" y="344"/>
                </a:lnTo>
                <a:lnTo>
                  <a:pt x="1022" y="344"/>
                </a:lnTo>
                <a:lnTo>
                  <a:pt x="1022" y="344"/>
                </a:lnTo>
                <a:lnTo>
                  <a:pt x="1023" y="344"/>
                </a:lnTo>
                <a:lnTo>
                  <a:pt x="1023" y="344"/>
                </a:lnTo>
                <a:lnTo>
                  <a:pt x="1024" y="344"/>
                </a:lnTo>
                <a:lnTo>
                  <a:pt x="1024" y="344"/>
                </a:lnTo>
                <a:lnTo>
                  <a:pt x="1025" y="344"/>
                </a:lnTo>
                <a:lnTo>
                  <a:pt x="1025" y="344"/>
                </a:lnTo>
                <a:lnTo>
                  <a:pt x="1026" y="344"/>
                </a:lnTo>
                <a:lnTo>
                  <a:pt x="1026" y="344"/>
                </a:lnTo>
                <a:lnTo>
                  <a:pt x="1027" y="344"/>
                </a:lnTo>
                <a:lnTo>
                  <a:pt x="1028" y="344"/>
                </a:lnTo>
                <a:lnTo>
                  <a:pt x="1028" y="344"/>
                </a:lnTo>
                <a:lnTo>
                  <a:pt x="1029" y="344"/>
                </a:lnTo>
                <a:lnTo>
                  <a:pt x="1029" y="344"/>
                </a:lnTo>
                <a:lnTo>
                  <a:pt x="1030" y="344"/>
                </a:lnTo>
                <a:lnTo>
                  <a:pt x="1030" y="344"/>
                </a:lnTo>
                <a:lnTo>
                  <a:pt x="1031" y="344"/>
                </a:lnTo>
                <a:lnTo>
                  <a:pt x="1031" y="344"/>
                </a:lnTo>
                <a:lnTo>
                  <a:pt x="1032" y="344"/>
                </a:lnTo>
                <a:lnTo>
                  <a:pt x="1032" y="344"/>
                </a:lnTo>
                <a:lnTo>
                  <a:pt x="1033" y="344"/>
                </a:lnTo>
                <a:lnTo>
                  <a:pt x="1033" y="344"/>
                </a:lnTo>
                <a:lnTo>
                  <a:pt x="1034" y="344"/>
                </a:lnTo>
                <a:lnTo>
                  <a:pt x="1034" y="342"/>
                </a:lnTo>
                <a:lnTo>
                  <a:pt x="1035" y="342"/>
                </a:lnTo>
                <a:lnTo>
                  <a:pt x="1035" y="343"/>
                </a:lnTo>
                <a:lnTo>
                  <a:pt x="1036" y="343"/>
                </a:lnTo>
                <a:lnTo>
                  <a:pt x="1036" y="343"/>
                </a:lnTo>
                <a:lnTo>
                  <a:pt x="1037" y="343"/>
                </a:lnTo>
                <a:lnTo>
                  <a:pt x="1037" y="343"/>
                </a:lnTo>
                <a:lnTo>
                  <a:pt x="1038" y="343"/>
                </a:lnTo>
                <a:lnTo>
                  <a:pt x="1038" y="343"/>
                </a:lnTo>
                <a:lnTo>
                  <a:pt x="1039" y="343"/>
                </a:lnTo>
                <a:lnTo>
                  <a:pt x="1039" y="343"/>
                </a:lnTo>
                <a:lnTo>
                  <a:pt x="1040" y="343"/>
                </a:lnTo>
                <a:lnTo>
                  <a:pt x="1040" y="343"/>
                </a:lnTo>
                <a:lnTo>
                  <a:pt x="1041" y="343"/>
                </a:lnTo>
                <a:lnTo>
                  <a:pt x="1041" y="343"/>
                </a:lnTo>
                <a:lnTo>
                  <a:pt x="1042" y="343"/>
                </a:lnTo>
                <a:lnTo>
                  <a:pt x="1042" y="343"/>
                </a:lnTo>
                <a:lnTo>
                  <a:pt x="1043" y="343"/>
                </a:lnTo>
                <a:lnTo>
                  <a:pt x="1043" y="343"/>
                </a:lnTo>
                <a:lnTo>
                  <a:pt x="1044" y="343"/>
                </a:lnTo>
                <a:lnTo>
                  <a:pt x="1045" y="343"/>
                </a:lnTo>
                <a:lnTo>
                  <a:pt x="1045" y="343"/>
                </a:lnTo>
                <a:lnTo>
                  <a:pt x="1046" y="343"/>
                </a:lnTo>
                <a:lnTo>
                  <a:pt x="1046" y="343"/>
                </a:lnTo>
                <a:lnTo>
                  <a:pt x="1047" y="343"/>
                </a:lnTo>
                <a:lnTo>
                  <a:pt x="1047" y="343"/>
                </a:lnTo>
                <a:lnTo>
                  <a:pt x="1048" y="343"/>
                </a:lnTo>
                <a:lnTo>
                  <a:pt x="1048" y="343"/>
                </a:lnTo>
                <a:lnTo>
                  <a:pt x="1049" y="343"/>
                </a:lnTo>
                <a:lnTo>
                  <a:pt x="1049" y="343"/>
                </a:lnTo>
                <a:lnTo>
                  <a:pt x="1050" y="344"/>
                </a:lnTo>
                <a:lnTo>
                  <a:pt x="1050" y="344"/>
                </a:lnTo>
                <a:lnTo>
                  <a:pt x="1051" y="344"/>
                </a:lnTo>
                <a:lnTo>
                  <a:pt x="1051" y="344"/>
                </a:lnTo>
                <a:lnTo>
                  <a:pt x="1052" y="344"/>
                </a:lnTo>
                <a:lnTo>
                  <a:pt x="1052" y="343"/>
                </a:lnTo>
                <a:lnTo>
                  <a:pt x="1053" y="348"/>
                </a:lnTo>
                <a:lnTo>
                  <a:pt x="1053" y="348"/>
                </a:lnTo>
                <a:lnTo>
                  <a:pt x="1054" y="348"/>
                </a:lnTo>
                <a:lnTo>
                  <a:pt x="1054" y="348"/>
                </a:lnTo>
                <a:lnTo>
                  <a:pt x="1055" y="347"/>
                </a:lnTo>
                <a:lnTo>
                  <a:pt x="1055" y="347"/>
                </a:lnTo>
                <a:lnTo>
                  <a:pt x="1056" y="345"/>
                </a:lnTo>
                <a:lnTo>
                  <a:pt x="1056" y="342"/>
                </a:lnTo>
                <a:lnTo>
                  <a:pt x="1057" y="337"/>
                </a:lnTo>
                <a:lnTo>
                  <a:pt x="1057" y="330"/>
                </a:lnTo>
                <a:lnTo>
                  <a:pt x="1058" y="322"/>
                </a:lnTo>
                <a:lnTo>
                  <a:pt x="1058" y="319"/>
                </a:lnTo>
                <a:lnTo>
                  <a:pt x="1059" y="320"/>
                </a:lnTo>
                <a:lnTo>
                  <a:pt x="1059" y="322"/>
                </a:lnTo>
                <a:lnTo>
                  <a:pt x="1060" y="322"/>
                </a:lnTo>
                <a:lnTo>
                  <a:pt x="1060" y="322"/>
                </a:lnTo>
                <a:lnTo>
                  <a:pt x="1061" y="321"/>
                </a:lnTo>
                <a:lnTo>
                  <a:pt x="1062" y="321"/>
                </a:lnTo>
                <a:lnTo>
                  <a:pt x="1062" y="321"/>
                </a:lnTo>
                <a:lnTo>
                  <a:pt x="1063" y="321"/>
                </a:lnTo>
                <a:lnTo>
                  <a:pt x="1063" y="321"/>
                </a:lnTo>
                <a:lnTo>
                  <a:pt x="1064" y="320"/>
                </a:lnTo>
                <a:lnTo>
                  <a:pt x="1064" y="321"/>
                </a:lnTo>
                <a:lnTo>
                  <a:pt x="1065" y="320"/>
                </a:lnTo>
                <a:lnTo>
                  <a:pt x="1065" y="318"/>
                </a:lnTo>
                <a:lnTo>
                  <a:pt x="1066" y="318"/>
                </a:lnTo>
                <a:lnTo>
                  <a:pt x="1066" y="317"/>
                </a:lnTo>
                <a:lnTo>
                  <a:pt x="1067" y="317"/>
                </a:lnTo>
                <a:lnTo>
                  <a:pt x="1067" y="317"/>
                </a:lnTo>
                <a:lnTo>
                  <a:pt x="1068" y="317"/>
                </a:lnTo>
                <a:lnTo>
                  <a:pt x="1068" y="317"/>
                </a:lnTo>
                <a:lnTo>
                  <a:pt x="1069" y="317"/>
                </a:lnTo>
                <a:lnTo>
                  <a:pt x="1069" y="317"/>
                </a:lnTo>
                <a:lnTo>
                  <a:pt x="1070" y="317"/>
                </a:lnTo>
                <a:lnTo>
                  <a:pt x="1070" y="318"/>
                </a:lnTo>
                <a:lnTo>
                  <a:pt x="1071" y="317"/>
                </a:lnTo>
                <a:lnTo>
                  <a:pt x="1071" y="317"/>
                </a:lnTo>
                <a:lnTo>
                  <a:pt x="1072" y="317"/>
                </a:lnTo>
                <a:lnTo>
                  <a:pt x="1072" y="315"/>
                </a:lnTo>
                <a:lnTo>
                  <a:pt x="1073" y="315"/>
                </a:lnTo>
                <a:lnTo>
                  <a:pt x="1073" y="315"/>
                </a:lnTo>
                <a:lnTo>
                  <a:pt x="1074" y="315"/>
                </a:lnTo>
                <a:lnTo>
                  <a:pt x="1074" y="315"/>
                </a:lnTo>
                <a:lnTo>
                  <a:pt x="1075" y="316"/>
                </a:lnTo>
                <a:lnTo>
                  <a:pt x="1075" y="316"/>
                </a:lnTo>
                <a:lnTo>
                  <a:pt x="1076" y="316"/>
                </a:lnTo>
                <a:lnTo>
                  <a:pt x="1076" y="316"/>
                </a:lnTo>
                <a:lnTo>
                  <a:pt x="1077" y="316"/>
                </a:lnTo>
                <a:lnTo>
                  <a:pt x="1077" y="316"/>
                </a:lnTo>
                <a:lnTo>
                  <a:pt x="1078" y="316"/>
                </a:lnTo>
                <a:lnTo>
                  <a:pt x="1079" y="316"/>
                </a:lnTo>
                <a:lnTo>
                  <a:pt x="1079" y="316"/>
                </a:lnTo>
                <a:lnTo>
                  <a:pt x="1080" y="317"/>
                </a:lnTo>
                <a:lnTo>
                  <a:pt x="1080" y="317"/>
                </a:lnTo>
                <a:lnTo>
                  <a:pt x="1081" y="317"/>
                </a:lnTo>
                <a:lnTo>
                  <a:pt x="1081" y="317"/>
                </a:lnTo>
                <a:lnTo>
                  <a:pt x="1082" y="317"/>
                </a:lnTo>
                <a:lnTo>
                  <a:pt x="1082" y="317"/>
                </a:lnTo>
                <a:lnTo>
                  <a:pt x="1083" y="317"/>
                </a:lnTo>
                <a:lnTo>
                  <a:pt x="1083" y="317"/>
                </a:lnTo>
                <a:lnTo>
                  <a:pt x="1084" y="317"/>
                </a:lnTo>
                <a:lnTo>
                  <a:pt x="1084" y="317"/>
                </a:lnTo>
                <a:lnTo>
                  <a:pt x="1085" y="316"/>
                </a:lnTo>
                <a:lnTo>
                  <a:pt x="1085" y="314"/>
                </a:lnTo>
                <a:lnTo>
                  <a:pt x="1086" y="307"/>
                </a:lnTo>
                <a:lnTo>
                  <a:pt x="1086" y="304"/>
                </a:lnTo>
                <a:lnTo>
                  <a:pt x="1087" y="306"/>
                </a:lnTo>
                <a:lnTo>
                  <a:pt x="1087" y="322"/>
                </a:lnTo>
                <a:lnTo>
                  <a:pt x="1088" y="332"/>
                </a:lnTo>
                <a:lnTo>
                  <a:pt x="1088" y="334"/>
                </a:lnTo>
                <a:lnTo>
                  <a:pt x="1089" y="335"/>
                </a:lnTo>
                <a:lnTo>
                  <a:pt x="1089" y="335"/>
                </a:lnTo>
                <a:lnTo>
                  <a:pt x="1090" y="333"/>
                </a:lnTo>
                <a:lnTo>
                  <a:pt x="1090" y="331"/>
                </a:lnTo>
                <a:lnTo>
                  <a:pt x="1091" y="330"/>
                </a:lnTo>
                <a:lnTo>
                  <a:pt x="1092" y="330"/>
                </a:lnTo>
                <a:lnTo>
                  <a:pt x="1092" y="330"/>
                </a:lnTo>
                <a:lnTo>
                  <a:pt x="1093" y="330"/>
                </a:lnTo>
                <a:lnTo>
                  <a:pt x="1093" y="331"/>
                </a:lnTo>
                <a:lnTo>
                  <a:pt x="1094" y="333"/>
                </a:lnTo>
                <a:lnTo>
                  <a:pt x="1094" y="334"/>
                </a:lnTo>
                <a:lnTo>
                  <a:pt x="1095" y="335"/>
                </a:lnTo>
                <a:lnTo>
                  <a:pt x="1095" y="336"/>
                </a:lnTo>
                <a:lnTo>
                  <a:pt x="1096" y="337"/>
                </a:lnTo>
                <a:lnTo>
                  <a:pt x="1096" y="338"/>
                </a:lnTo>
                <a:lnTo>
                  <a:pt x="1097" y="339"/>
                </a:lnTo>
                <a:lnTo>
                  <a:pt x="1097" y="340"/>
                </a:lnTo>
                <a:lnTo>
                  <a:pt x="1098" y="340"/>
                </a:lnTo>
                <a:lnTo>
                  <a:pt x="1098" y="341"/>
                </a:lnTo>
                <a:lnTo>
                  <a:pt x="1099" y="342"/>
                </a:lnTo>
                <a:lnTo>
                  <a:pt x="1099" y="343"/>
                </a:lnTo>
                <a:lnTo>
                  <a:pt x="1100" y="344"/>
                </a:lnTo>
                <a:lnTo>
                  <a:pt x="1100" y="344"/>
                </a:lnTo>
                <a:lnTo>
                  <a:pt x="1101" y="345"/>
                </a:lnTo>
                <a:lnTo>
                  <a:pt x="1101" y="345"/>
                </a:lnTo>
                <a:lnTo>
                  <a:pt x="1102" y="345"/>
                </a:lnTo>
                <a:lnTo>
                  <a:pt x="1102" y="346"/>
                </a:lnTo>
                <a:lnTo>
                  <a:pt x="1103" y="346"/>
                </a:lnTo>
                <a:lnTo>
                  <a:pt x="1103" y="346"/>
                </a:lnTo>
                <a:lnTo>
                  <a:pt x="1104" y="346"/>
                </a:lnTo>
                <a:lnTo>
                  <a:pt x="1104" y="346"/>
                </a:lnTo>
                <a:lnTo>
                  <a:pt x="1105" y="346"/>
                </a:lnTo>
                <a:lnTo>
                  <a:pt x="1106" y="346"/>
                </a:lnTo>
                <a:lnTo>
                  <a:pt x="1106" y="346"/>
                </a:lnTo>
                <a:lnTo>
                  <a:pt x="1107" y="346"/>
                </a:lnTo>
                <a:lnTo>
                  <a:pt x="1107" y="346"/>
                </a:lnTo>
                <a:lnTo>
                  <a:pt x="1108" y="346"/>
                </a:lnTo>
                <a:lnTo>
                  <a:pt x="1108" y="346"/>
                </a:lnTo>
                <a:lnTo>
                  <a:pt x="1109" y="346"/>
                </a:lnTo>
                <a:lnTo>
                  <a:pt x="1109" y="346"/>
                </a:lnTo>
                <a:lnTo>
                  <a:pt x="1110" y="346"/>
                </a:lnTo>
                <a:lnTo>
                  <a:pt x="1110" y="346"/>
                </a:lnTo>
                <a:lnTo>
                  <a:pt x="1111" y="347"/>
                </a:lnTo>
                <a:lnTo>
                  <a:pt x="1111" y="347"/>
                </a:lnTo>
                <a:lnTo>
                  <a:pt x="1112" y="347"/>
                </a:lnTo>
                <a:lnTo>
                  <a:pt x="1112" y="347"/>
                </a:lnTo>
                <a:lnTo>
                  <a:pt x="1113" y="347"/>
                </a:lnTo>
                <a:lnTo>
                  <a:pt x="1113" y="347"/>
                </a:lnTo>
                <a:lnTo>
                  <a:pt x="1114" y="347"/>
                </a:lnTo>
                <a:lnTo>
                  <a:pt x="1114" y="347"/>
                </a:lnTo>
                <a:lnTo>
                  <a:pt x="1115" y="347"/>
                </a:lnTo>
                <a:lnTo>
                  <a:pt x="1115" y="347"/>
                </a:lnTo>
                <a:lnTo>
                  <a:pt x="1116" y="347"/>
                </a:lnTo>
                <a:lnTo>
                  <a:pt x="1116" y="347"/>
                </a:lnTo>
                <a:lnTo>
                  <a:pt x="1117" y="347"/>
                </a:lnTo>
                <a:lnTo>
                  <a:pt x="1117" y="347"/>
                </a:lnTo>
                <a:lnTo>
                  <a:pt x="1118" y="346"/>
                </a:lnTo>
                <a:lnTo>
                  <a:pt x="1118" y="346"/>
                </a:lnTo>
                <a:lnTo>
                  <a:pt x="1119" y="346"/>
                </a:lnTo>
                <a:lnTo>
                  <a:pt x="1119" y="346"/>
                </a:lnTo>
                <a:lnTo>
                  <a:pt x="1120" y="346"/>
                </a:lnTo>
                <a:lnTo>
                  <a:pt x="1120" y="346"/>
                </a:lnTo>
                <a:lnTo>
                  <a:pt x="1121" y="345"/>
                </a:lnTo>
                <a:lnTo>
                  <a:pt x="1122" y="345"/>
                </a:lnTo>
                <a:lnTo>
                  <a:pt x="1122" y="345"/>
                </a:lnTo>
                <a:lnTo>
                  <a:pt x="1123" y="345"/>
                </a:lnTo>
                <a:lnTo>
                  <a:pt x="1123" y="345"/>
                </a:lnTo>
                <a:lnTo>
                  <a:pt x="1124" y="345"/>
                </a:lnTo>
                <a:lnTo>
                  <a:pt x="1124" y="345"/>
                </a:lnTo>
                <a:lnTo>
                  <a:pt x="1125" y="345"/>
                </a:lnTo>
                <a:lnTo>
                  <a:pt x="1125" y="345"/>
                </a:lnTo>
                <a:lnTo>
                  <a:pt x="1126" y="345"/>
                </a:lnTo>
                <a:lnTo>
                  <a:pt x="1126" y="345"/>
                </a:lnTo>
                <a:lnTo>
                  <a:pt x="1127" y="345"/>
                </a:lnTo>
                <a:lnTo>
                  <a:pt x="1127" y="345"/>
                </a:lnTo>
                <a:lnTo>
                  <a:pt x="1128" y="345"/>
                </a:lnTo>
                <a:lnTo>
                  <a:pt x="1128" y="345"/>
                </a:lnTo>
                <a:lnTo>
                  <a:pt x="1129" y="345"/>
                </a:lnTo>
                <a:lnTo>
                  <a:pt x="1129" y="345"/>
                </a:lnTo>
                <a:lnTo>
                  <a:pt x="1130" y="345"/>
                </a:lnTo>
                <a:lnTo>
                  <a:pt x="1130" y="345"/>
                </a:lnTo>
                <a:lnTo>
                  <a:pt x="1131" y="345"/>
                </a:lnTo>
                <a:lnTo>
                  <a:pt x="1131" y="345"/>
                </a:lnTo>
                <a:lnTo>
                  <a:pt x="1132" y="345"/>
                </a:lnTo>
                <a:lnTo>
                  <a:pt x="1132" y="345"/>
                </a:lnTo>
                <a:lnTo>
                  <a:pt x="1133" y="345"/>
                </a:lnTo>
                <a:lnTo>
                  <a:pt x="1133" y="345"/>
                </a:lnTo>
                <a:lnTo>
                  <a:pt x="1134" y="345"/>
                </a:lnTo>
                <a:lnTo>
                  <a:pt x="1134" y="345"/>
                </a:lnTo>
                <a:lnTo>
                  <a:pt x="1135" y="345"/>
                </a:lnTo>
                <a:lnTo>
                  <a:pt x="1135" y="345"/>
                </a:lnTo>
                <a:lnTo>
                  <a:pt x="1136" y="345"/>
                </a:lnTo>
                <a:lnTo>
                  <a:pt x="1136" y="345"/>
                </a:lnTo>
                <a:lnTo>
                  <a:pt x="1137" y="345"/>
                </a:lnTo>
                <a:lnTo>
                  <a:pt x="1137" y="345"/>
                </a:lnTo>
                <a:lnTo>
                  <a:pt x="1138" y="345"/>
                </a:lnTo>
                <a:lnTo>
                  <a:pt x="1139" y="345"/>
                </a:lnTo>
                <a:lnTo>
                  <a:pt x="1139" y="345"/>
                </a:lnTo>
                <a:lnTo>
                  <a:pt x="1140" y="345"/>
                </a:lnTo>
                <a:lnTo>
                  <a:pt x="1140" y="345"/>
                </a:lnTo>
                <a:lnTo>
                  <a:pt x="1141" y="345"/>
                </a:lnTo>
                <a:lnTo>
                  <a:pt x="1141" y="345"/>
                </a:lnTo>
                <a:lnTo>
                  <a:pt x="1142" y="345"/>
                </a:lnTo>
                <a:lnTo>
                  <a:pt x="1142" y="345"/>
                </a:lnTo>
                <a:lnTo>
                  <a:pt x="1143" y="345"/>
                </a:lnTo>
                <a:lnTo>
                  <a:pt x="1143" y="345"/>
                </a:lnTo>
                <a:lnTo>
                  <a:pt x="1144" y="345"/>
                </a:lnTo>
                <a:lnTo>
                  <a:pt x="1144" y="345"/>
                </a:lnTo>
                <a:lnTo>
                  <a:pt x="1145" y="345"/>
                </a:lnTo>
                <a:lnTo>
                  <a:pt x="1145" y="345"/>
                </a:lnTo>
                <a:lnTo>
                  <a:pt x="1146" y="345"/>
                </a:lnTo>
                <a:lnTo>
                  <a:pt x="1146" y="345"/>
                </a:lnTo>
                <a:lnTo>
                  <a:pt x="1147" y="345"/>
                </a:lnTo>
                <a:lnTo>
                  <a:pt x="1147" y="345"/>
                </a:lnTo>
                <a:lnTo>
                  <a:pt x="1148" y="345"/>
                </a:lnTo>
                <a:lnTo>
                  <a:pt x="1148" y="345"/>
                </a:lnTo>
                <a:lnTo>
                  <a:pt x="1149" y="345"/>
                </a:lnTo>
                <a:lnTo>
                  <a:pt x="1149" y="345"/>
                </a:lnTo>
                <a:lnTo>
                  <a:pt x="1150" y="344"/>
                </a:lnTo>
                <a:lnTo>
                  <a:pt x="1150" y="344"/>
                </a:lnTo>
                <a:lnTo>
                  <a:pt x="1151" y="344"/>
                </a:lnTo>
                <a:lnTo>
                  <a:pt x="1151" y="344"/>
                </a:lnTo>
                <a:lnTo>
                  <a:pt x="1152" y="344"/>
                </a:lnTo>
                <a:lnTo>
                  <a:pt x="1152" y="344"/>
                </a:lnTo>
                <a:lnTo>
                  <a:pt x="1153" y="344"/>
                </a:lnTo>
                <a:lnTo>
                  <a:pt x="1153" y="344"/>
                </a:lnTo>
                <a:lnTo>
                  <a:pt x="1154" y="344"/>
                </a:lnTo>
                <a:lnTo>
                  <a:pt x="1154" y="344"/>
                </a:lnTo>
                <a:lnTo>
                  <a:pt x="1155" y="344"/>
                </a:lnTo>
                <a:lnTo>
                  <a:pt x="1156" y="344"/>
                </a:lnTo>
                <a:lnTo>
                  <a:pt x="1156" y="344"/>
                </a:lnTo>
                <a:lnTo>
                  <a:pt x="1157" y="344"/>
                </a:lnTo>
                <a:lnTo>
                  <a:pt x="1157" y="344"/>
                </a:lnTo>
                <a:lnTo>
                  <a:pt x="1158" y="344"/>
                </a:lnTo>
                <a:lnTo>
                  <a:pt x="1158" y="344"/>
                </a:lnTo>
                <a:lnTo>
                  <a:pt x="1159" y="344"/>
                </a:lnTo>
                <a:lnTo>
                  <a:pt x="1159" y="344"/>
                </a:lnTo>
                <a:lnTo>
                  <a:pt x="1160" y="344"/>
                </a:lnTo>
                <a:lnTo>
                  <a:pt x="1160" y="344"/>
                </a:lnTo>
                <a:lnTo>
                  <a:pt x="1161" y="344"/>
                </a:lnTo>
                <a:lnTo>
                  <a:pt x="1161" y="344"/>
                </a:lnTo>
                <a:lnTo>
                  <a:pt x="1162" y="344"/>
                </a:lnTo>
                <a:lnTo>
                  <a:pt x="1162" y="344"/>
                </a:lnTo>
                <a:lnTo>
                  <a:pt x="1163" y="345"/>
                </a:lnTo>
                <a:lnTo>
                  <a:pt x="1163" y="345"/>
                </a:lnTo>
                <a:lnTo>
                  <a:pt x="1164" y="344"/>
                </a:lnTo>
                <a:lnTo>
                  <a:pt x="1164" y="344"/>
                </a:lnTo>
                <a:lnTo>
                  <a:pt x="1165" y="344"/>
                </a:lnTo>
                <a:lnTo>
                  <a:pt x="1165" y="344"/>
                </a:lnTo>
                <a:lnTo>
                  <a:pt x="1166" y="344"/>
                </a:lnTo>
                <a:lnTo>
                  <a:pt x="1166" y="344"/>
                </a:lnTo>
                <a:lnTo>
                  <a:pt x="1167" y="344"/>
                </a:lnTo>
                <a:lnTo>
                  <a:pt x="1167" y="345"/>
                </a:lnTo>
                <a:lnTo>
                  <a:pt x="1168" y="345"/>
                </a:lnTo>
                <a:lnTo>
                  <a:pt x="1168" y="344"/>
                </a:lnTo>
                <a:lnTo>
                  <a:pt x="1169" y="344"/>
                </a:lnTo>
                <a:lnTo>
                  <a:pt x="1169" y="344"/>
                </a:lnTo>
                <a:lnTo>
                  <a:pt x="1170" y="344"/>
                </a:lnTo>
                <a:lnTo>
                  <a:pt x="1170" y="344"/>
                </a:lnTo>
                <a:lnTo>
                  <a:pt x="1171" y="344"/>
                </a:lnTo>
                <a:lnTo>
                  <a:pt x="1171" y="344"/>
                </a:lnTo>
                <a:lnTo>
                  <a:pt x="1172" y="344"/>
                </a:lnTo>
                <a:lnTo>
                  <a:pt x="1172" y="344"/>
                </a:lnTo>
                <a:lnTo>
                  <a:pt x="1173" y="344"/>
                </a:lnTo>
                <a:lnTo>
                  <a:pt x="1174" y="344"/>
                </a:lnTo>
                <a:lnTo>
                  <a:pt x="1174" y="344"/>
                </a:lnTo>
                <a:lnTo>
                  <a:pt x="1175" y="344"/>
                </a:lnTo>
                <a:lnTo>
                  <a:pt x="1175" y="344"/>
                </a:lnTo>
                <a:lnTo>
                  <a:pt x="1176" y="344"/>
                </a:lnTo>
                <a:lnTo>
                  <a:pt x="1176" y="344"/>
                </a:lnTo>
                <a:lnTo>
                  <a:pt x="1177" y="345"/>
                </a:lnTo>
                <a:lnTo>
                  <a:pt x="1177" y="345"/>
                </a:lnTo>
                <a:lnTo>
                  <a:pt x="1178" y="344"/>
                </a:lnTo>
                <a:lnTo>
                  <a:pt x="1178" y="344"/>
                </a:lnTo>
                <a:lnTo>
                  <a:pt x="1179" y="345"/>
                </a:lnTo>
                <a:lnTo>
                  <a:pt x="1179" y="345"/>
                </a:lnTo>
                <a:lnTo>
                  <a:pt x="1180" y="345"/>
                </a:lnTo>
                <a:lnTo>
                  <a:pt x="1180" y="345"/>
                </a:lnTo>
                <a:lnTo>
                  <a:pt x="1181" y="345"/>
                </a:lnTo>
                <a:lnTo>
                  <a:pt x="1181" y="345"/>
                </a:lnTo>
                <a:lnTo>
                  <a:pt x="1182" y="345"/>
                </a:lnTo>
                <a:lnTo>
                  <a:pt x="1182" y="345"/>
                </a:lnTo>
                <a:lnTo>
                  <a:pt x="1183" y="345"/>
                </a:lnTo>
                <a:lnTo>
                  <a:pt x="1183" y="345"/>
                </a:lnTo>
                <a:lnTo>
                  <a:pt x="1184" y="345"/>
                </a:lnTo>
                <a:lnTo>
                  <a:pt x="1184" y="345"/>
                </a:lnTo>
                <a:lnTo>
                  <a:pt x="1185" y="345"/>
                </a:lnTo>
                <a:lnTo>
                  <a:pt x="1185" y="345"/>
                </a:lnTo>
                <a:lnTo>
                  <a:pt x="1186" y="345"/>
                </a:lnTo>
                <a:lnTo>
                  <a:pt x="1186" y="345"/>
                </a:lnTo>
                <a:lnTo>
                  <a:pt x="1187" y="345"/>
                </a:lnTo>
                <a:lnTo>
                  <a:pt x="1188" y="346"/>
                </a:lnTo>
                <a:lnTo>
                  <a:pt x="1188" y="346"/>
                </a:lnTo>
                <a:lnTo>
                  <a:pt x="1189" y="346"/>
                </a:lnTo>
                <a:lnTo>
                  <a:pt x="1189" y="346"/>
                </a:lnTo>
                <a:lnTo>
                  <a:pt x="1190" y="347"/>
                </a:lnTo>
                <a:lnTo>
                  <a:pt x="1190" y="348"/>
                </a:lnTo>
                <a:lnTo>
                  <a:pt x="1191" y="348"/>
                </a:lnTo>
                <a:lnTo>
                  <a:pt x="1191" y="348"/>
                </a:lnTo>
                <a:lnTo>
                  <a:pt x="1192" y="345"/>
                </a:lnTo>
                <a:lnTo>
                  <a:pt x="1192" y="340"/>
                </a:lnTo>
                <a:lnTo>
                  <a:pt x="1193" y="334"/>
                </a:lnTo>
                <a:lnTo>
                  <a:pt x="1193" y="327"/>
                </a:lnTo>
                <a:lnTo>
                  <a:pt x="1194" y="324"/>
                </a:lnTo>
                <a:lnTo>
                  <a:pt x="1194" y="325"/>
                </a:lnTo>
                <a:lnTo>
                  <a:pt x="1195" y="325"/>
                </a:lnTo>
                <a:lnTo>
                  <a:pt x="1195" y="326"/>
                </a:lnTo>
                <a:lnTo>
                  <a:pt x="1196" y="326"/>
                </a:lnTo>
                <a:lnTo>
                  <a:pt x="1196" y="326"/>
                </a:lnTo>
                <a:lnTo>
                  <a:pt x="1197" y="326"/>
                </a:lnTo>
                <a:lnTo>
                  <a:pt x="1197" y="326"/>
                </a:lnTo>
                <a:lnTo>
                  <a:pt x="1198" y="326"/>
                </a:lnTo>
                <a:lnTo>
                  <a:pt x="1198" y="325"/>
                </a:lnTo>
                <a:lnTo>
                  <a:pt x="1199" y="325"/>
                </a:lnTo>
                <a:lnTo>
                  <a:pt x="1199" y="325"/>
                </a:lnTo>
                <a:lnTo>
                  <a:pt x="1200" y="325"/>
                </a:lnTo>
                <a:lnTo>
                  <a:pt x="1200" y="325"/>
                </a:lnTo>
                <a:lnTo>
                  <a:pt x="1201" y="325"/>
                </a:lnTo>
                <a:lnTo>
                  <a:pt x="1202" y="324"/>
                </a:lnTo>
                <a:lnTo>
                  <a:pt x="1202" y="323"/>
                </a:lnTo>
                <a:lnTo>
                  <a:pt x="1203" y="323"/>
                </a:lnTo>
                <a:lnTo>
                  <a:pt x="1203" y="323"/>
                </a:lnTo>
                <a:lnTo>
                  <a:pt x="1204" y="322"/>
                </a:lnTo>
                <a:lnTo>
                  <a:pt x="1204" y="322"/>
                </a:lnTo>
                <a:lnTo>
                  <a:pt x="1205" y="322"/>
                </a:lnTo>
                <a:lnTo>
                  <a:pt x="1205" y="321"/>
                </a:lnTo>
                <a:lnTo>
                  <a:pt x="1206" y="320"/>
                </a:lnTo>
                <a:lnTo>
                  <a:pt x="1206" y="320"/>
                </a:lnTo>
                <a:lnTo>
                  <a:pt x="1207" y="319"/>
                </a:lnTo>
                <a:lnTo>
                  <a:pt x="1207" y="319"/>
                </a:lnTo>
                <a:lnTo>
                  <a:pt x="1208" y="319"/>
                </a:lnTo>
                <a:lnTo>
                  <a:pt x="1208" y="319"/>
                </a:lnTo>
                <a:lnTo>
                  <a:pt x="1209" y="319"/>
                </a:lnTo>
                <a:lnTo>
                  <a:pt x="1209" y="319"/>
                </a:lnTo>
                <a:lnTo>
                  <a:pt x="1210" y="319"/>
                </a:lnTo>
                <a:lnTo>
                  <a:pt x="1210" y="319"/>
                </a:lnTo>
                <a:lnTo>
                  <a:pt x="1211" y="320"/>
                </a:lnTo>
                <a:lnTo>
                  <a:pt x="1211" y="320"/>
                </a:lnTo>
                <a:lnTo>
                  <a:pt x="1212" y="321"/>
                </a:lnTo>
                <a:lnTo>
                  <a:pt x="1212" y="321"/>
                </a:lnTo>
                <a:lnTo>
                  <a:pt x="1213" y="321"/>
                </a:lnTo>
                <a:lnTo>
                  <a:pt x="1213" y="321"/>
                </a:lnTo>
                <a:lnTo>
                  <a:pt x="1214" y="321"/>
                </a:lnTo>
                <a:lnTo>
                  <a:pt x="1214" y="321"/>
                </a:lnTo>
                <a:lnTo>
                  <a:pt x="1215" y="321"/>
                </a:lnTo>
                <a:lnTo>
                  <a:pt x="1216" y="322"/>
                </a:lnTo>
                <a:lnTo>
                  <a:pt x="1216" y="322"/>
                </a:lnTo>
                <a:lnTo>
                  <a:pt x="1217" y="321"/>
                </a:lnTo>
                <a:lnTo>
                  <a:pt x="1217" y="314"/>
                </a:lnTo>
                <a:lnTo>
                  <a:pt x="1218" y="312"/>
                </a:lnTo>
                <a:lnTo>
                  <a:pt x="1218" y="314"/>
                </a:lnTo>
                <a:lnTo>
                  <a:pt x="1219" y="324"/>
                </a:lnTo>
                <a:lnTo>
                  <a:pt x="1219" y="333"/>
                </a:lnTo>
                <a:lnTo>
                  <a:pt x="1220" y="338"/>
                </a:lnTo>
                <a:lnTo>
                  <a:pt x="1220" y="341"/>
                </a:lnTo>
                <a:lnTo>
                  <a:pt x="1221" y="342"/>
                </a:lnTo>
                <a:lnTo>
                  <a:pt x="1221" y="343"/>
                </a:lnTo>
                <a:lnTo>
                  <a:pt x="1222" y="342"/>
                </a:lnTo>
                <a:lnTo>
                  <a:pt x="1222" y="342"/>
                </a:lnTo>
                <a:lnTo>
                  <a:pt x="1223" y="341"/>
                </a:lnTo>
                <a:lnTo>
                  <a:pt x="1223" y="341"/>
                </a:lnTo>
                <a:lnTo>
                  <a:pt x="1224" y="341"/>
                </a:lnTo>
                <a:lnTo>
                  <a:pt x="1224" y="341"/>
                </a:lnTo>
                <a:lnTo>
                  <a:pt x="1225" y="341"/>
                </a:lnTo>
                <a:lnTo>
                  <a:pt x="1225" y="341"/>
                </a:lnTo>
                <a:lnTo>
                  <a:pt x="1226" y="340"/>
                </a:lnTo>
                <a:lnTo>
                  <a:pt x="1226" y="340"/>
                </a:lnTo>
                <a:lnTo>
                  <a:pt x="1227" y="340"/>
                </a:lnTo>
                <a:lnTo>
                  <a:pt x="1227" y="340"/>
                </a:lnTo>
                <a:lnTo>
                  <a:pt x="1228" y="340"/>
                </a:lnTo>
                <a:lnTo>
                  <a:pt x="1228" y="340"/>
                </a:lnTo>
                <a:lnTo>
                  <a:pt x="1229" y="340"/>
                </a:lnTo>
                <a:lnTo>
                  <a:pt x="1229" y="340"/>
                </a:lnTo>
                <a:lnTo>
                  <a:pt x="1230" y="341"/>
                </a:lnTo>
                <a:lnTo>
                  <a:pt x="1230" y="343"/>
                </a:lnTo>
                <a:lnTo>
                  <a:pt x="1231" y="344"/>
                </a:lnTo>
                <a:lnTo>
                  <a:pt x="1231" y="344"/>
                </a:lnTo>
                <a:lnTo>
                  <a:pt x="1232" y="345"/>
                </a:lnTo>
                <a:lnTo>
                  <a:pt x="1232" y="345"/>
                </a:lnTo>
                <a:lnTo>
                  <a:pt x="1233" y="345"/>
                </a:lnTo>
                <a:lnTo>
                  <a:pt x="1234" y="346"/>
                </a:lnTo>
                <a:lnTo>
                  <a:pt x="1234" y="346"/>
                </a:lnTo>
                <a:lnTo>
                  <a:pt x="1235" y="346"/>
                </a:lnTo>
                <a:lnTo>
                  <a:pt x="1235" y="346"/>
                </a:lnTo>
                <a:lnTo>
                  <a:pt x="1236" y="346"/>
                </a:lnTo>
                <a:lnTo>
                  <a:pt x="1236" y="346"/>
                </a:lnTo>
                <a:lnTo>
                  <a:pt x="1237" y="346"/>
                </a:lnTo>
                <a:lnTo>
                  <a:pt x="1237" y="346"/>
                </a:lnTo>
                <a:lnTo>
                  <a:pt x="1238" y="346"/>
                </a:lnTo>
                <a:lnTo>
                  <a:pt x="1238" y="346"/>
                </a:lnTo>
                <a:lnTo>
                  <a:pt x="1239" y="346"/>
                </a:lnTo>
                <a:lnTo>
                  <a:pt x="1239" y="346"/>
                </a:lnTo>
                <a:lnTo>
                  <a:pt x="1240" y="346"/>
                </a:lnTo>
                <a:lnTo>
                  <a:pt x="1240" y="346"/>
                </a:lnTo>
                <a:lnTo>
                  <a:pt x="1241" y="346"/>
                </a:lnTo>
                <a:lnTo>
                  <a:pt x="1241" y="346"/>
                </a:lnTo>
                <a:lnTo>
                  <a:pt x="1242" y="347"/>
                </a:lnTo>
                <a:lnTo>
                  <a:pt x="1242" y="347"/>
                </a:lnTo>
                <a:lnTo>
                  <a:pt x="1243" y="347"/>
                </a:lnTo>
                <a:lnTo>
                  <a:pt x="1243" y="347"/>
                </a:lnTo>
                <a:lnTo>
                  <a:pt x="1244" y="347"/>
                </a:lnTo>
                <a:lnTo>
                  <a:pt x="1244" y="347"/>
                </a:lnTo>
                <a:lnTo>
                  <a:pt x="1245" y="347"/>
                </a:lnTo>
                <a:lnTo>
                  <a:pt x="1245" y="347"/>
                </a:lnTo>
                <a:lnTo>
                  <a:pt x="1246" y="347"/>
                </a:lnTo>
                <a:lnTo>
                  <a:pt x="1246" y="347"/>
                </a:lnTo>
                <a:lnTo>
                  <a:pt x="1247" y="347"/>
                </a:lnTo>
                <a:lnTo>
                  <a:pt x="1247" y="347"/>
                </a:lnTo>
                <a:lnTo>
                  <a:pt x="1248" y="347"/>
                </a:lnTo>
                <a:lnTo>
                  <a:pt x="1248" y="347"/>
                </a:lnTo>
                <a:lnTo>
                  <a:pt x="1249" y="347"/>
                </a:lnTo>
                <a:lnTo>
                  <a:pt x="1249" y="347"/>
                </a:lnTo>
                <a:lnTo>
                  <a:pt x="1250" y="348"/>
                </a:lnTo>
                <a:lnTo>
                  <a:pt x="1251" y="348"/>
                </a:lnTo>
                <a:lnTo>
                  <a:pt x="1251" y="348"/>
                </a:lnTo>
                <a:lnTo>
                  <a:pt x="1252" y="348"/>
                </a:lnTo>
                <a:lnTo>
                  <a:pt x="1252" y="348"/>
                </a:lnTo>
                <a:lnTo>
                  <a:pt x="1253" y="348"/>
                </a:lnTo>
                <a:lnTo>
                  <a:pt x="1253" y="348"/>
                </a:lnTo>
                <a:lnTo>
                  <a:pt x="1254" y="348"/>
                </a:lnTo>
                <a:lnTo>
                  <a:pt x="1254" y="348"/>
                </a:lnTo>
                <a:lnTo>
                  <a:pt x="1255" y="348"/>
                </a:lnTo>
                <a:lnTo>
                  <a:pt x="1255" y="348"/>
                </a:lnTo>
                <a:lnTo>
                  <a:pt x="1256" y="348"/>
                </a:lnTo>
                <a:lnTo>
                  <a:pt x="1256" y="348"/>
                </a:lnTo>
                <a:lnTo>
                  <a:pt x="1257" y="348"/>
                </a:lnTo>
                <a:lnTo>
                  <a:pt x="1257" y="347"/>
                </a:lnTo>
                <a:lnTo>
                  <a:pt x="1258" y="347"/>
                </a:lnTo>
                <a:lnTo>
                  <a:pt x="1258" y="347"/>
                </a:lnTo>
                <a:lnTo>
                  <a:pt x="1259" y="347"/>
                </a:lnTo>
                <a:lnTo>
                  <a:pt x="1259" y="347"/>
                </a:lnTo>
                <a:lnTo>
                  <a:pt x="1260" y="347"/>
                </a:lnTo>
                <a:lnTo>
                  <a:pt x="1260" y="347"/>
                </a:lnTo>
                <a:lnTo>
                  <a:pt x="1261" y="347"/>
                </a:lnTo>
                <a:lnTo>
                  <a:pt x="1261" y="348"/>
                </a:lnTo>
                <a:lnTo>
                  <a:pt x="1262" y="348"/>
                </a:lnTo>
                <a:lnTo>
                  <a:pt x="1262" y="348"/>
                </a:lnTo>
                <a:lnTo>
                  <a:pt x="1263" y="348"/>
                </a:lnTo>
                <a:lnTo>
                  <a:pt x="1263" y="348"/>
                </a:lnTo>
                <a:lnTo>
                  <a:pt x="1264" y="348"/>
                </a:lnTo>
                <a:lnTo>
                  <a:pt x="1264" y="348"/>
                </a:lnTo>
                <a:lnTo>
                  <a:pt x="1265" y="348"/>
                </a:lnTo>
                <a:lnTo>
                  <a:pt x="1265" y="348"/>
                </a:lnTo>
                <a:lnTo>
                  <a:pt x="1266" y="348"/>
                </a:lnTo>
                <a:lnTo>
                  <a:pt x="1266" y="348"/>
                </a:lnTo>
                <a:lnTo>
                  <a:pt x="1267" y="348"/>
                </a:lnTo>
                <a:lnTo>
                  <a:pt x="1268" y="348"/>
                </a:lnTo>
                <a:lnTo>
                  <a:pt x="1268" y="348"/>
                </a:lnTo>
                <a:lnTo>
                  <a:pt x="1269" y="348"/>
                </a:lnTo>
                <a:lnTo>
                  <a:pt x="1269" y="348"/>
                </a:lnTo>
                <a:lnTo>
                  <a:pt x="1270" y="348"/>
                </a:lnTo>
                <a:lnTo>
                  <a:pt x="1270" y="348"/>
                </a:lnTo>
                <a:lnTo>
                  <a:pt x="1271" y="348"/>
                </a:lnTo>
                <a:lnTo>
                  <a:pt x="1271" y="348"/>
                </a:lnTo>
                <a:lnTo>
                  <a:pt x="1272" y="348"/>
                </a:lnTo>
                <a:lnTo>
                  <a:pt x="1272" y="348"/>
                </a:lnTo>
                <a:lnTo>
                  <a:pt x="1273" y="348"/>
                </a:lnTo>
                <a:lnTo>
                  <a:pt x="1273" y="348"/>
                </a:lnTo>
                <a:lnTo>
                  <a:pt x="1274" y="348"/>
                </a:lnTo>
                <a:lnTo>
                  <a:pt x="1274" y="348"/>
                </a:lnTo>
                <a:lnTo>
                  <a:pt x="1275" y="348"/>
                </a:lnTo>
                <a:lnTo>
                  <a:pt x="1275" y="348"/>
                </a:lnTo>
                <a:lnTo>
                  <a:pt x="1276" y="348"/>
                </a:lnTo>
                <a:lnTo>
                  <a:pt x="1276" y="348"/>
                </a:lnTo>
                <a:lnTo>
                  <a:pt x="1277" y="348"/>
                </a:lnTo>
                <a:lnTo>
                  <a:pt x="1277" y="348"/>
                </a:lnTo>
                <a:lnTo>
                  <a:pt x="1278" y="348"/>
                </a:lnTo>
                <a:lnTo>
                  <a:pt x="1278" y="348"/>
                </a:lnTo>
                <a:lnTo>
                  <a:pt x="1279" y="348"/>
                </a:lnTo>
                <a:lnTo>
                  <a:pt x="1279" y="348"/>
                </a:lnTo>
                <a:lnTo>
                  <a:pt x="1280" y="348"/>
                </a:lnTo>
                <a:lnTo>
                  <a:pt x="1280" y="348"/>
                </a:lnTo>
                <a:lnTo>
                  <a:pt x="1281" y="347"/>
                </a:lnTo>
                <a:lnTo>
                  <a:pt x="1281" y="347"/>
                </a:lnTo>
                <a:lnTo>
                  <a:pt x="1282" y="348"/>
                </a:lnTo>
                <a:lnTo>
                  <a:pt x="1282" y="347"/>
                </a:lnTo>
                <a:lnTo>
                  <a:pt x="1283" y="348"/>
                </a:lnTo>
                <a:lnTo>
                  <a:pt x="1284" y="348"/>
                </a:lnTo>
                <a:lnTo>
                  <a:pt x="1284" y="348"/>
                </a:lnTo>
                <a:lnTo>
                  <a:pt x="1285" y="348"/>
                </a:lnTo>
                <a:lnTo>
                  <a:pt x="1285" y="348"/>
                </a:lnTo>
                <a:lnTo>
                  <a:pt x="1286" y="348"/>
                </a:lnTo>
                <a:lnTo>
                  <a:pt x="1286" y="348"/>
                </a:lnTo>
                <a:lnTo>
                  <a:pt x="1287" y="348"/>
                </a:lnTo>
                <a:lnTo>
                  <a:pt x="1287" y="348"/>
                </a:lnTo>
                <a:lnTo>
                  <a:pt x="1288" y="348"/>
                </a:lnTo>
                <a:lnTo>
                  <a:pt x="1288" y="348"/>
                </a:lnTo>
                <a:lnTo>
                  <a:pt x="1289" y="348"/>
                </a:lnTo>
                <a:lnTo>
                  <a:pt x="1289" y="348"/>
                </a:lnTo>
                <a:lnTo>
                  <a:pt x="1290" y="348"/>
                </a:lnTo>
                <a:lnTo>
                  <a:pt x="1290" y="348"/>
                </a:lnTo>
                <a:lnTo>
                  <a:pt x="1291" y="348"/>
                </a:lnTo>
                <a:lnTo>
                  <a:pt x="1291" y="348"/>
                </a:lnTo>
                <a:lnTo>
                  <a:pt x="1292" y="348"/>
                </a:lnTo>
                <a:lnTo>
                  <a:pt x="1292" y="348"/>
                </a:lnTo>
                <a:lnTo>
                  <a:pt x="1293" y="348"/>
                </a:lnTo>
                <a:lnTo>
                  <a:pt x="1293" y="348"/>
                </a:lnTo>
                <a:lnTo>
                  <a:pt x="1294" y="348"/>
                </a:lnTo>
                <a:lnTo>
                  <a:pt x="1294" y="348"/>
                </a:lnTo>
                <a:lnTo>
                  <a:pt x="1295" y="348"/>
                </a:lnTo>
                <a:lnTo>
                  <a:pt x="1295" y="348"/>
                </a:lnTo>
                <a:lnTo>
                  <a:pt x="1296" y="348"/>
                </a:lnTo>
                <a:lnTo>
                  <a:pt x="1296" y="348"/>
                </a:lnTo>
                <a:lnTo>
                  <a:pt x="1297" y="348"/>
                </a:lnTo>
                <a:lnTo>
                  <a:pt x="1298" y="348"/>
                </a:lnTo>
                <a:lnTo>
                  <a:pt x="1298" y="348"/>
                </a:lnTo>
                <a:lnTo>
                  <a:pt x="1299" y="348"/>
                </a:lnTo>
                <a:lnTo>
                  <a:pt x="1299" y="348"/>
                </a:lnTo>
                <a:lnTo>
                  <a:pt x="1300" y="348"/>
                </a:lnTo>
                <a:lnTo>
                  <a:pt x="1300" y="348"/>
                </a:lnTo>
                <a:lnTo>
                  <a:pt x="1301" y="348"/>
                </a:lnTo>
                <a:lnTo>
                  <a:pt x="1301" y="348"/>
                </a:lnTo>
                <a:lnTo>
                  <a:pt x="1302" y="348"/>
                </a:lnTo>
                <a:lnTo>
                  <a:pt x="1302" y="348"/>
                </a:lnTo>
                <a:lnTo>
                  <a:pt x="1303" y="348"/>
                </a:lnTo>
                <a:lnTo>
                  <a:pt x="1303" y="348"/>
                </a:lnTo>
                <a:lnTo>
                  <a:pt x="1304" y="348"/>
                </a:lnTo>
                <a:lnTo>
                  <a:pt x="1304" y="348"/>
                </a:lnTo>
                <a:lnTo>
                  <a:pt x="1305" y="348"/>
                </a:lnTo>
                <a:lnTo>
                  <a:pt x="1305" y="348"/>
                </a:lnTo>
                <a:lnTo>
                  <a:pt x="1306" y="348"/>
                </a:lnTo>
                <a:lnTo>
                  <a:pt x="1306" y="348"/>
                </a:lnTo>
                <a:lnTo>
                  <a:pt x="1307" y="348"/>
                </a:lnTo>
                <a:lnTo>
                  <a:pt x="1307" y="348"/>
                </a:lnTo>
                <a:lnTo>
                  <a:pt x="1308" y="348"/>
                </a:lnTo>
                <a:lnTo>
                  <a:pt x="1308" y="348"/>
                </a:lnTo>
                <a:lnTo>
                  <a:pt x="1309" y="348"/>
                </a:lnTo>
                <a:lnTo>
                  <a:pt x="1309" y="348"/>
                </a:lnTo>
                <a:lnTo>
                  <a:pt x="1310" y="348"/>
                </a:lnTo>
                <a:lnTo>
                  <a:pt x="1311" y="348"/>
                </a:lnTo>
                <a:lnTo>
                  <a:pt x="1311" y="348"/>
                </a:lnTo>
                <a:lnTo>
                  <a:pt x="1312" y="348"/>
                </a:lnTo>
                <a:lnTo>
                  <a:pt x="1312" y="348"/>
                </a:lnTo>
                <a:lnTo>
                  <a:pt x="1313" y="348"/>
                </a:lnTo>
                <a:lnTo>
                  <a:pt x="1313" y="348"/>
                </a:lnTo>
                <a:lnTo>
                  <a:pt x="1314" y="348"/>
                </a:lnTo>
                <a:lnTo>
                  <a:pt x="1314" y="348"/>
                </a:lnTo>
                <a:lnTo>
                  <a:pt x="1315" y="348"/>
                </a:lnTo>
                <a:lnTo>
                  <a:pt x="1315" y="348"/>
                </a:lnTo>
                <a:lnTo>
                  <a:pt x="1316" y="348"/>
                </a:lnTo>
                <a:lnTo>
                  <a:pt x="1316" y="348"/>
                </a:lnTo>
                <a:lnTo>
                  <a:pt x="1317" y="348"/>
                </a:lnTo>
                <a:lnTo>
                  <a:pt x="1317" y="348"/>
                </a:lnTo>
                <a:lnTo>
                  <a:pt x="1318" y="348"/>
                </a:lnTo>
                <a:lnTo>
                  <a:pt x="1318" y="348"/>
                </a:lnTo>
                <a:lnTo>
                  <a:pt x="1319" y="348"/>
                </a:lnTo>
                <a:lnTo>
                  <a:pt x="1319" y="348"/>
                </a:lnTo>
                <a:lnTo>
                  <a:pt x="1320" y="348"/>
                </a:lnTo>
                <a:lnTo>
                  <a:pt x="1320" y="348"/>
                </a:lnTo>
                <a:lnTo>
                  <a:pt x="1321" y="348"/>
                </a:lnTo>
                <a:lnTo>
                  <a:pt x="1321" y="348"/>
                </a:lnTo>
                <a:lnTo>
                  <a:pt x="1322" y="347"/>
                </a:lnTo>
                <a:lnTo>
                  <a:pt x="1322" y="346"/>
                </a:lnTo>
                <a:lnTo>
                  <a:pt x="1323" y="342"/>
                </a:lnTo>
                <a:lnTo>
                  <a:pt x="1323" y="337"/>
                </a:lnTo>
                <a:lnTo>
                  <a:pt x="1324" y="330"/>
                </a:lnTo>
                <a:lnTo>
                  <a:pt x="1324" y="322"/>
                </a:lnTo>
                <a:lnTo>
                  <a:pt x="1325" y="319"/>
                </a:lnTo>
                <a:lnTo>
                  <a:pt x="1325" y="324"/>
                </a:lnTo>
                <a:lnTo>
                  <a:pt x="1326" y="327"/>
                </a:lnTo>
                <a:lnTo>
                  <a:pt x="1326" y="329"/>
                </a:lnTo>
                <a:lnTo>
                  <a:pt x="1327" y="329"/>
                </a:lnTo>
                <a:lnTo>
                  <a:pt x="1328" y="329"/>
                </a:lnTo>
                <a:lnTo>
                  <a:pt x="1328" y="329"/>
                </a:lnTo>
                <a:lnTo>
                  <a:pt x="1329" y="329"/>
                </a:lnTo>
                <a:lnTo>
                  <a:pt x="1329" y="329"/>
                </a:lnTo>
                <a:lnTo>
                  <a:pt x="1330" y="329"/>
                </a:lnTo>
                <a:lnTo>
                  <a:pt x="1330" y="329"/>
                </a:lnTo>
                <a:lnTo>
                  <a:pt x="1331" y="329"/>
                </a:lnTo>
                <a:lnTo>
                  <a:pt x="1331" y="329"/>
                </a:lnTo>
                <a:lnTo>
                  <a:pt x="1332" y="328"/>
                </a:lnTo>
                <a:lnTo>
                  <a:pt x="1332" y="328"/>
                </a:lnTo>
                <a:lnTo>
                  <a:pt x="1333" y="328"/>
                </a:lnTo>
                <a:lnTo>
                  <a:pt x="1333" y="327"/>
                </a:lnTo>
                <a:lnTo>
                  <a:pt x="1334" y="327"/>
                </a:lnTo>
                <a:lnTo>
                  <a:pt x="1334" y="327"/>
                </a:lnTo>
                <a:lnTo>
                  <a:pt x="1335" y="327"/>
                </a:lnTo>
                <a:lnTo>
                  <a:pt x="1335" y="327"/>
                </a:lnTo>
                <a:lnTo>
                  <a:pt x="1336" y="327"/>
                </a:lnTo>
                <a:lnTo>
                  <a:pt x="1336" y="327"/>
                </a:lnTo>
                <a:lnTo>
                  <a:pt x="1337" y="326"/>
                </a:lnTo>
                <a:lnTo>
                  <a:pt x="1337" y="325"/>
                </a:lnTo>
                <a:lnTo>
                  <a:pt x="1338" y="325"/>
                </a:lnTo>
                <a:lnTo>
                  <a:pt x="1338" y="325"/>
                </a:lnTo>
                <a:lnTo>
                  <a:pt x="1339" y="324"/>
                </a:lnTo>
                <a:lnTo>
                  <a:pt x="1339" y="324"/>
                </a:lnTo>
                <a:lnTo>
                  <a:pt x="1340" y="324"/>
                </a:lnTo>
                <a:lnTo>
                  <a:pt x="1340" y="324"/>
                </a:lnTo>
                <a:lnTo>
                  <a:pt x="1341" y="324"/>
                </a:lnTo>
                <a:lnTo>
                  <a:pt x="1341" y="325"/>
                </a:lnTo>
                <a:lnTo>
                  <a:pt x="1342" y="325"/>
                </a:lnTo>
                <a:lnTo>
                  <a:pt x="1342" y="325"/>
                </a:lnTo>
                <a:lnTo>
                  <a:pt x="1343" y="325"/>
                </a:lnTo>
                <a:lnTo>
                  <a:pt x="1343" y="325"/>
                </a:lnTo>
                <a:lnTo>
                  <a:pt x="1344" y="325"/>
                </a:lnTo>
                <a:lnTo>
                  <a:pt x="1345" y="325"/>
                </a:lnTo>
                <a:lnTo>
                  <a:pt x="1345" y="324"/>
                </a:lnTo>
                <a:lnTo>
                  <a:pt x="1346" y="325"/>
                </a:lnTo>
                <a:lnTo>
                  <a:pt x="1346" y="325"/>
                </a:lnTo>
                <a:lnTo>
                  <a:pt x="1347" y="325"/>
                </a:lnTo>
                <a:lnTo>
                  <a:pt x="1347" y="325"/>
                </a:lnTo>
                <a:lnTo>
                  <a:pt x="1348" y="323"/>
                </a:lnTo>
                <a:lnTo>
                  <a:pt x="1348" y="318"/>
                </a:lnTo>
                <a:lnTo>
                  <a:pt x="1349" y="312"/>
                </a:lnTo>
                <a:lnTo>
                  <a:pt x="1349" y="313"/>
                </a:lnTo>
                <a:lnTo>
                  <a:pt x="1350" y="324"/>
                </a:lnTo>
                <a:lnTo>
                  <a:pt x="1350" y="332"/>
                </a:lnTo>
                <a:lnTo>
                  <a:pt x="1351" y="337"/>
                </a:lnTo>
                <a:lnTo>
                  <a:pt x="1351" y="339"/>
                </a:lnTo>
                <a:lnTo>
                  <a:pt x="1352" y="341"/>
                </a:lnTo>
                <a:lnTo>
                  <a:pt x="1352" y="341"/>
                </a:lnTo>
                <a:lnTo>
                  <a:pt x="1353" y="342"/>
                </a:lnTo>
                <a:lnTo>
                  <a:pt x="1353" y="342"/>
                </a:lnTo>
                <a:lnTo>
                  <a:pt x="1354" y="341"/>
                </a:lnTo>
                <a:lnTo>
                  <a:pt x="1354" y="341"/>
                </a:lnTo>
                <a:lnTo>
                  <a:pt x="1355" y="341"/>
                </a:lnTo>
                <a:lnTo>
                  <a:pt x="1355" y="341"/>
                </a:lnTo>
                <a:lnTo>
                  <a:pt x="1356" y="341"/>
                </a:lnTo>
                <a:lnTo>
                  <a:pt x="1356" y="341"/>
                </a:lnTo>
                <a:lnTo>
                  <a:pt x="1357" y="341"/>
                </a:lnTo>
                <a:lnTo>
                  <a:pt x="1357" y="341"/>
                </a:lnTo>
                <a:lnTo>
                  <a:pt x="1358" y="341"/>
                </a:lnTo>
                <a:lnTo>
                  <a:pt x="1358" y="341"/>
                </a:lnTo>
                <a:lnTo>
                  <a:pt x="1359" y="341"/>
                </a:lnTo>
                <a:lnTo>
                  <a:pt x="1359" y="341"/>
                </a:lnTo>
                <a:lnTo>
                  <a:pt x="1360" y="341"/>
                </a:lnTo>
                <a:lnTo>
                  <a:pt x="1360" y="341"/>
                </a:lnTo>
                <a:lnTo>
                  <a:pt x="1361" y="341"/>
                </a:lnTo>
                <a:lnTo>
                  <a:pt x="1362" y="342"/>
                </a:lnTo>
                <a:lnTo>
                  <a:pt x="1362" y="343"/>
                </a:lnTo>
                <a:lnTo>
                  <a:pt x="1363" y="343"/>
                </a:lnTo>
                <a:lnTo>
                  <a:pt x="1363" y="343"/>
                </a:lnTo>
                <a:lnTo>
                  <a:pt x="1364" y="342"/>
                </a:lnTo>
                <a:lnTo>
                  <a:pt x="1364" y="342"/>
                </a:lnTo>
                <a:lnTo>
                  <a:pt x="1365" y="342"/>
                </a:lnTo>
                <a:lnTo>
                  <a:pt x="1365" y="342"/>
                </a:lnTo>
                <a:lnTo>
                  <a:pt x="1366" y="342"/>
                </a:lnTo>
                <a:lnTo>
                  <a:pt x="1366" y="342"/>
                </a:lnTo>
                <a:lnTo>
                  <a:pt x="1367" y="342"/>
                </a:lnTo>
                <a:lnTo>
                  <a:pt x="1367" y="342"/>
                </a:lnTo>
                <a:lnTo>
                  <a:pt x="1368" y="341"/>
                </a:lnTo>
                <a:lnTo>
                  <a:pt x="1368" y="341"/>
                </a:lnTo>
                <a:lnTo>
                  <a:pt x="1369" y="341"/>
                </a:lnTo>
                <a:lnTo>
                  <a:pt x="1369" y="341"/>
                </a:lnTo>
                <a:lnTo>
                  <a:pt x="1370" y="342"/>
                </a:lnTo>
                <a:lnTo>
                  <a:pt x="1370" y="342"/>
                </a:lnTo>
                <a:lnTo>
                  <a:pt x="1371" y="342"/>
                </a:lnTo>
                <a:lnTo>
                  <a:pt x="1371" y="342"/>
                </a:lnTo>
                <a:lnTo>
                  <a:pt x="1372" y="342"/>
                </a:lnTo>
                <a:lnTo>
                  <a:pt x="1372" y="342"/>
                </a:lnTo>
                <a:lnTo>
                  <a:pt x="1373" y="342"/>
                </a:lnTo>
                <a:lnTo>
                  <a:pt x="1373" y="343"/>
                </a:lnTo>
                <a:lnTo>
                  <a:pt x="1374" y="343"/>
                </a:lnTo>
                <a:lnTo>
                  <a:pt x="1374" y="343"/>
                </a:lnTo>
                <a:lnTo>
                  <a:pt x="1375" y="343"/>
                </a:lnTo>
                <a:lnTo>
                  <a:pt x="1375" y="343"/>
                </a:lnTo>
                <a:lnTo>
                  <a:pt x="1376" y="343"/>
                </a:lnTo>
                <a:lnTo>
                  <a:pt x="1376" y="343"/>
                </a:lnTo>
                <a:lnTo>
                  <a:pt x="1377" y="343"/>
                </a:lnTo>
                <a:lnTo>
                  <a:pt x="1377" y="343"/>
                </a:lnTo>
                <a:lnTo>
                  <a:pt x="1378" y="343"/>
                </a:lnTo>
                <a:lnTo>
                  <a:pt x="1379" y="343"/>
                </a:lnTo>
                <a:lnTo>
                  <a:pt x="1379" y="343"/>
                </a:lnTo>
                <a:lnTo>
                  <a:pt x="1380" y="344"/>
                </a:lnTo>
                <a:lnTo>
                  <a:pt x="1380" y="344"/>
                </a:lnTo>
                <a:lnTo>
                  <a:pt x="1381" y="344"/>
                </a:lnTo>
                <a:lnTo>
                  <a:pt x="1381" y="344"/>
                </a:lnTo>
                <a:lnTo>
                  <a:pt x="1382" y="344"/>
                </a:lnTo>
                <a:lnTo>
                  <a:pt x="1382" y="344"/>
                </a:lnTo>
                <a:lnTo>
                  <a:pt x="1383" y="344"/>
                </a:lnTo>
                <a:lnTo>
                  <a:pt x="1383" y="344"/>
                </a:lnTo>
                <a:lnTo>
                  <a:pt x="1384" y="344"/>
                </a:lnTo>
                <a:lnTo>
                  <a:pt x="1384" y="344"/>
                </a:lnTo>
                <a:lnTo>
                  <a:pt x="1385" y="344"/>
                </a:lnTo>
                <a:lnTo>
                  <a:pt x="1385" y="344"/>
                </a:lnTo>
                <a:lnTo>
                  <a:pt x="1386" y="344"/>
                </a:lnTo>
                <a:lnTo>
                  <a:pt x="1386" y="344"/>
                </a:lnTo>
                <a:lnTo>
                  <a:pt x="1387" y="344"/>
                </a:lnTo>
                <a:lnTo>
                  <a:pt x="1387" y="344"/>
                </a:lnTo>
                <a:lnTo>
                  <a:pt x="1388" y="344"/>
                </a:lnTo>
                <a:lnTo>
                  <a:pt x="1388" y="344"/>
                </a:lnTo>
                <a:lnTo>
                  <a:pt x="1389" y="344"/>
                </a:lnTo>
                <a:lnTo>
                  <a:pt x="1389" y="344"/>
                </a:lnTo>
                <a:lnTo>
                  <a:pt x="1390" y="344"/>
                </a:lnTo>
                <a:lnTo>
                  <a:pt x="1390" y="344"/>
                </a:lnTo>
                <a:lnTo>
                  <a:pt x="1391" y="344"/>
                </a:lnTo>
                <a:lnTo>
                  <a:pt x="1391" y="344"/>
                </a:lnTo>
                <a:lnTo>
                  <a:pt x="1392" y="344"/>
                </a:lnTo>
                <a:lnTo>
                  <a:pt x="1392" y="344"/>
                </a:lnTo>
                <a:lnTo>
                  <a:pt x="1393" y="344"/>
                </a:lnTo>
                <a:lnTo>
                  <a:pt x="1394" y="344"/>
                </a:lnTo>
                <a:lnTo>
                  <a:pt x="1394" y="344"/>
                </a:lnTo>
                <a:lnTo>
                  <a:pt x="1395" y="344"/>
                </a:lnTo>
                <a:lnTo>
                  <a:pt x="1395" y="344"/>
                </a:lnTo>
                <a:lnTo>
                  <a:pt x="1396" y="344"/>
                </a:lnTo>
                <a:lnTo>
                  <a:pt x="1396" y="344"/>
                </a:lnTo>
                <a:lnTo>
                  <a:pt x="1397" y="344"/>
                </a:lnTo>
                <a:lnTo>
                  <a:pt x="1397" y="344"/>
                </a:lnTo>
                <a:lnTo>
                  <a:pt x="1398" y="344"/>
                </a:lnTo>
                <a:lnTo>
                  <a:pt x="1398" y="344"/>
                </a:lnTo>
                <a:lnTo>
                  <a:pt x="1399" y="344"/>
                </a:lnTo>
                <a:lnTo>
                  <a:pt x="1399" y="344"/>
                </a:lnTo>
                <a:lnTo>
                  <a:pt x="1400" y="344"/>
                </a:lnTo>
                <a:lnTo>
                  <a:pt x="1400" y="344"/>
                </a:lnTo>
                <a:lnTo>
                  <a:pt x="1401" y="344"/>
                </a:lnTo>
                <a:lnTo>
                  <a:pt x="1401" y="344"/>
                </a:lnTo>
                <a:lnTo>
                  <a:pt x="1402" y="343"/>
                </a:lnTo>
                <a:lnTo>
                  <a:pt x="1402" y="344"/>
                </a:lnTo>
                <a:lnTo>
                  <a:pt x="1403" y="344"/>
                </a:lnTo>
                <a:lnTo>
                  <a:pt x="1403" y="344"/>
                </a:lnTo>
                <a:lnTo>
                  <a:pt x="1404" y="344"/>
                </a:lnTo>
                <a:lnTo>
                  <a:pt x="1404" y="344"/>
                </a:lnTo>
                <a:lnTo>
                  <a:pt x="1405" y="344"/>
                </a:lnTo>
                <a:lnTo>
                  <a:pt x="1405" y="344"/>
                </a:lnTo>
                <a:lnTo>
                  <a:pt x="1406" y="344"/>
                </a:lnTo>
                <a:lnTo>
                  <a:pt x="1407" y="343"/>
                </a:lnTo>
                <a:lnTo>
                  <a:pt x="1407" y="343"/>
                </a:lnTo>
                <a:lnTo>
                  <a:pt x="1408" y="343"/>
                </a:lnTo>
                <a:lnTo>
                  <a:pt x="1408" y="343"/>
                </a:lnTo>
                <a:lnTo>
                  <a:pt x="1409" y="343"/>
                </a:lnTo>
                <a:lnTo>
                  <a:pt x="1409" y="343"/>
                </a:lnTo>
                <a:lnTo>
                  <a:pt x="1410" y="343"/>
                </a:lnTo>
                <a:lnTo>
                  <a:pt x="1410" y="343"/>
                </a:lnTo>
                <a:lnTo>
                  <a:pt x="1411" y="344"/>
                </a:lnTo>
                <a:lnTo>
                  <a:pt x="1411" y="344"/>
                </a:lnTo>
                <a:lnTo>
                  <a:pt x="1412" y="343"/>
                </a:lnTo>
                <a:lnTo>
                  <a:pt x="1412" y="343"/>
                </a:lnTo>
                <a:lnTo>
                  <a:pt x="1413" y="343"/>
                </a:lnTo>
                <a:lnTo>
                  <a:pt x="1413" y="343"/>
                </a:lnTo>
                <a:lnTo>
                  <a:pt x="1414" y="343"/>
                </a:lnTo>
                <a:lnTo>
                  <a:pt x="1414" y="343"/>
                </a:lnTo>
                <a:lnTo>
                  <a:pt x="1415" y="343"/>
                </a:lnTo>
                <a:lnTo>
                  <a:pt x="1415" y="343"/>
                </a:lnTo>
                <a:lnTo>
                  <a:pt x="1416" y="343"/>
                </a:lnTo>
                <a:lnTo>
                  <a:pt x="1416" y="343"/>
                </a:lnTo>
                <a:lnTo>
                  <a:pt x="1417" y="343"/>
                </a:lnTo>
                <a:lnTo>
                  <a:pt x="1417" y="343"/>
                </a:lnTo>
                <a:lnTo>
                  <a:pt x="1418" y="343"/>
                </a:lnTo>
                <a:lnTo>
                  <a:pt x="1418" y="343"/>
                </a:lnTo>
                <a:lnTo>
                  <a:pt x="1419" y="343"/>
                </a:lnTo>
                <a:lnTo>
                  <a:pt x="1419" y="343"/>
                </a:lnTo>
                <a:lnTo>
                  <a:pt x="1420" y="343"/>
                </a:lnTo>
                <a:lnTo>
                  <a:pt x="1420" y="343"/>
                </a:lnTo>
                <a:lnTo>
                  <a:pt x="1421" y="343"/>
                </a:lnTo>
                <a:lnTo>
                  <a:pt x="1422" y="343"/>
                </a:lnTo>
                <a:lnTo>
                  <a:pt x="1422" y="343"/>
                </a:lnTo>
                <a:lnTo>
                  <a:pt x="1423" y="343"/>
                </a:lnTo>
                <a:lnTo>
                  <a:pt x="1423" y="343"/>
                </a:lnTo>
                <a:lnTo>
                  <a:pt x="1424" y="343"/>
                </a:lnTo>
                <a:lnTo>
                  <a:pt x="1424" y="343"/>
                </a:lnTo>
                <a:lnTo>
                  <a:pt x="1425" y="343"/>
                </a:lnTo>
                <a:lnTo>
                  <a:pt x="1425" y="343"/>
                </a:lnTo>
                <a:lnTo>
                  <a:pt x="1426" y="343"/>
                </a:lnTo>
                <a:lnTo>
                  <a:pt x="1426" y="343"/>
                </a:lnTo>
                <a:lnTo>
                  <a:pt x="1427" y="343"/>
                </a:lnTo>
                <a:lnTo>
                  <a:pt x="1427" y="343"/>
                </a:lnTo>
                <a:lnTo>
                  <a:pt x="1428" y="343"/>
                </a:lnTo>
                <a:lnTo>
                  <a:pt x="1428" y="342"/>
                </a:lnTo>
                <a:lnTo>
                  <a:pt x="1429" y="342"/>
                </a:lnTo>
                <a:lnTo>
                  <a:pt x="1429" y="342"/>
                </a:lnTo>
                <a:lnTo>
                  <a:pt x="1430" y="342"/>
                </a:lnTo>
                <a:lnTo>
                  <a:pt x="1430" y="342"/>
                </a:lnTo>
                <a:lnTo>
                  <a:pt x="1431" y="342"/>
                </a:lnTo>
                <a:lnTo>
                  <a:pt x="1431" y="342"/>
                </a:lnTo>
                <a:lnTo>
                  <a:pt x="1432" y="342"/>
                </a:lnTo>
                <a:lnTo>
                  <a:pt x="1432" y="342"/>
                </a:lnTo>
                <a:lnTo>
                  <a:pt x="1433" y="342"/>
                </a:lnTo>
                <a:lnTo>
                  <a:pt x="1433" y="342"/>
                </a:lnTo>
                <a:lnTo>
                  <a:pt x="1434" y="342"/>
                </a:lnTo>
                <a:lnTo>
                  <a:pt x="1434" y="342"/>
                </a:lnTo>
                <a:lnTo>
                  <a:pt x="1435" y="343"/>
                </a:lnTo>
                <a:lnTo>
                  <a:pt x="1435" y="343"/>
                </a:lnTo>
                <a:lnTo>
                  <a:pt x="1436" y="343"/>
                </a:lnTo>
                <a:lnTo>
                  <a:pt x="1436" y="342"/>
                </a:lnTo>
                <a:lnTo>
                  <a:pt x="1437" y="342"/>
                </a:lnTo>
                <a:lnTo>
                  <a:pt x="1437" y="342"/>
                </a:lnTo>
                <a:lnTo>
                  <a:pt x="1438" y="342"/>
                </a:lnTo>
                <a:lnTo>
                  <a:pt x="1439" y="342"/>
                </a:lnTo>
                <a:lnTo>
                  <a:pt x="1439" y="343"/>
                </a:lnTo>
                <a:lnTo>
                  <a:pt x="1440" y="343"/>
                </a:lnTo>
                <a:lnTo>
                  <a:pt x="1440" y="343"/>
                </a:lnTo>
                <a:lnTo>
                  <a:pt x="1441" y="343"/>
                </a:lnTo>
                <a:lnTo>
                  <a:pt x="1441" y="343"/>
                </a:lnTo>
                <a:lnTo>
                  <a:pt x="1442" y="343"/>
                </a:lnTo>
                <a:lnTo>
                  <a:pt x="1442" y="343"/>
                </a:lnTo>
                <a:lnTo>
                  <a:pt x="1443" y="342"/>
                </a:lnTo>
                <a:lnTo>
                  <a:pt x="1443" y="343"/>
                </a:lnTo>
                <a:lnTo>
                  <a:pt x="1444" y="343"/>
                </a:lnTo>
                <a:lnTo>
                  <a:pt x="1444" y="343"/>
                </a:lnTo>
                <a:lnTo>
                  <a:pt x="1445" y="343"/>
                </a:lnTo>
                <a:lnTo>
                  <a:pt x="1445" y="343"/>
                </a:lnTo>
                <a:lnTo>
                  <a:pt x="1446" y="343"/>
                </a:lnTo>
                <a:lnTo>
                  <a:pt x="1446" y="343"/>
                </a:lnTo>
                <a:lnTo>
                  <a:pt x="1447" y="343"/>
                </a:lnTo>
                <a:lnTo>
                  <a:pt x="1447" y="343"/>
                </a:lnTo>
                <a:lnTo>
                  <a:pt x="1448" y="343"/>
                </a:lnTo>
                <a:lnTo>
                  <a:pt x="1448" y="343"/>
                </a:lnTo>
                <a:lnTo>
                  <a:pt x="1449" y="343"/>
                </a:lnTo>
                <a:lnTo>
                  <a:pt x="1449" y="343"/>
                </a:lnTo>
                <a:lnTo>
                  <a:pt x="1450" y="343"/>
                </a:lnTo>
                <a:lnTo>
                  <a:pt x="1450" y="343"/>
                </a:lnTo>
                <a:lnTo>
                  <a:pt x="1451" y="343"/>
                </a:lnTo>
                <a:lnTo>
                  <a:pt x="1451" y="343"/>
                </a:lnTo>
                <a:lnTo>
                  <a:pt x="1452" y="344"/>
                </a:lnTo>
                <a:lnTo>
                  <a:pt x="1452" y="344"/>
                </a:lnTo>
                <a:lnTo>
                  <a:pt x="1453" y="344"/>
                </a:lnTo>
                <a:lnTo>
                  <a:pt x="1453" y="344"/>
                </a:lnTo>
                <a:lnTo>
                  <a:pt x="1454" y="341"/>
                </a:lnTo>
                <a:lnTo>
                  <a:pt x="1454" y="335"/>
                </a:lnTo>
                <a:lnTo>
                  <a:pt x="1455" y="327"/>
                </a:lnTo>
                <a:lnTo>
                  <a:pt x="1456" y="318"/>
                </a:lnTo>
                <a:lnTo>
                  <a:pt x="1456" y="313"/>
                </a:lnTo>
                <a:lnTo>
                  <a:pt x="1457" y="313"/>
                </a:lnTo>
                <a:lnTo>
                  <a:pt x="1457" y="313"/>
                </a:lnTo>
                <a:lnTo>
                  <a:pt x="1458" y="313"/>
                </a:lnTo>
                <a:lnTo>
                  <a:pt x="1458" y="313"/>
                </a:lnTo>
                <a:lnTo>
                  <a:pt x="1459" y="313"/>
                </a:lnTo>
                <a:lnTo>
                  <a:pt x="1459" y="313"/>
                </a:lnTo>
                <a:lnTo>
                  <a:pt x="1460" y="313"/>
                </a:lnTo>
                <a:lnTo>
                  <a:pt x="1460" y="313"/>
                </a:lnTo>
                <a:lnTo>
                  <a:pt x="1461" y="314"/>
                </a:lnTo>
                <a:lnTo>
                  <a:pt x="1461" y="315"/>
                </a:lnTo>
                <a:lnTo>
                  <a:pt x="1462" y="316"/>
                </a:lnTo>
                <a:lnTo>
                  <a:pt x="1462" y="317"/>
                </a:lnTo>
                <a:lnTo>
                  <a:pt x="1463" y="317"/>
                </a:lnTo>
                <a:lnTo>
                  <a:pt x="1463" y="317"/>
                </a:lnTo>
                <a:lnTo>
                  <a:pt x="1464" y="317"/>
                </a:lnTo>
                <a:lnTo>
                  <a:pt x="1464" y="317"/>
                </a:lnTo>
                <a:lnTo>
                  <a:pt x="1465" y="317"/>
                </a:lnTo>
                <a:lnTo>
                  <a:pt x="1465" y="318"/>
                </a:lnTo>
                <a:lnTo>
                  <a:pt x="1466" y="318"/>
                </a:lnTo>
                <a:lnTo>
                  <a:pt x="1466" y="316"/>
                </a:lnTo>
                <a:lnTo>
                  <a:pt x="1467" y="317"/>
                </a:lnTo>
                <a:lnTo>
                  <a:pt x="1467" y="318"/>
                </a:lnTo>
                <a:lnTo>
                  <a:pt x="1468" y="318"/>
                </a:lnTo>
                <a:lnTo>
                  <a:pt x="1468" y="318"/>
                </a:lnTo>
                <a:lnTo>
                  <a:pt x="1469" y="318"/>
                </a:lnTo>
                <a:lnTo>
                  <a:pt x="1469" y="318"/>
                </a:lnTo>
                <a:lnTo>
                  <a:pt x="1470" y="317"/>
                </a:lnTo>
                <a:lnTo>
                  <a:pt x="1470" y="317"/>
                </a:lnTo>
                <a:lnTo>
                  <a:pt x="1471" y="317"/>
                </a:lnTo>
                <a:lnTo>
                  <a:pt x="1471" y="317"/>
                </a:lnTo>
                <a:lnTo>
                  <a:pt x="1472" y="317"/>
                </a:lnTo>
                <a:lnTo>
                  <a:pt x="1473" y="318"/>
                </a:lnTo>
                <a:lnTo>
                  <a:pt x="1473" y="318"/>
                </a:lnTo>
                <a:lnTo>
                  <a:pt x="1474" y="318"/>
                </a:lnTo>
                <a:lnTo>
                  <a:pt x="1474" y="318"/>
                </a:lnTo>
                <a:lnTo>
                  <a:pt x="1475" y="318"/>
                </a:lnTo>
                <a:lnTo>
                  <a:pt x="1475" y="319"/>
                </a:lnTo>
                <a:lnTo>
                  <a:pt x="1476" y="319"/>
                </a:lnTo>
                <a:lnTo>
                  <a:pt x="1476" y="319"/>
                </a:lnTo>
                <a:lnTo>
                  <a:pt x="1477" y="320"/>
                </a:lnTo>
                <a:lnTo>
                  <a:pt x="1477" y="320"/>
                </a:lnTo>
                <a:lnTo>
                  <a:pt x="1478" y="320"/>
                </a:lnTo>
                <a:lnTo>
                  <a:pt x="1478" y="319"/>
                </a:lnTo>
                <a:lnTo>
                  <a:pt x="1479" y="319"/>
                </a:lnTo>
                <a:lnTo>
                  <a:pt x="1479" y="319"/>
                </a:lnTo>
                <a:lnTo>
                  <a:pt x="1480" y="317"/>
                </a:lnTo>
                <a:lnTo>
                  <a:pt x="1480" y="317"/>
                </a:lnTo>
                <a:lnTo>
                  <a:pt x="1481" y="313"/>
                </a:lnTo>
                <a:lnTo>
                  <a:pt x="1481" y="308"/>
                </a:lnTo>
                <a:lnTo>
                  <a:pt x="1482" y="313"/>
                </a:lnTo>
                <a:lnTo>
                  <a:pt x="1482" y="323"/>
                </a:lnTo>
                <a:lnTo>
                  <a:pt x="1483" y="333"/>
                </a:lnTo>
                <a:lnTo>
                  <a:pt x="1483" y="338"/>
                </a:lnTo>
                <a:lnTo>
                  <a:pt x="1484" y="343"/>
                </a:lnTo>
                <a:lnTo>
                  <a:pt x="1484" y="345"/>
                </a:lnTo>
                <a:lnTo>
                  <a:pt x="1485" y="346"/>
                </a:lnTo>
                <a:lnTo>
                  <a:pt x="1485" y="346"/>
                </a:lnTo>
                <a:lnTo>
                  <a:pt x="1486" y="346"/>
                </a:lnTo>
                <a:lnTo>
                  <a:pt x="1486" y="346"/>
                </a:lnTo>
                <a:lnTo>
                  <a:pt x="1487" y="346"/>
                </a:lnTo>
                <a:lnTo>
                  <a:pt x="1487" y="346"/>
                </a:lnTo>
                <a:lnTo>
                  <a:pt x="1488" y="347"/>
                </a:lnTo>
                <a:lnTo>
                  <a:pt x="1489" y="348"/>
                </a:lnTo>
                <a:lnTo>
                  <a:pt x="1489" y="348"/>
                </a:lnTo>
                <a:lnTo>
                  <a:pt x="1490" y="348"/>
                </a:lnTo>
                <a:lnTo>
                  <a:pt x="1490" y="348"/>
                </a:lnTo>
                <a:lnTo>
                  <a:pt x="1491" y="348"/>
                </a:lnTo>
                <a:lnTo>
                  <a:pt x="1491" y="349"/>
                </a:lnTo>
                <a:lnTo>
                  <a:pt x="1492" y="349"/>
                </a:lnTo>
                <a:lnTo>
                  <a:pt x="1492" y="349"/>
                </a:lnTo>
                <a:lnTo>
                  <a:pt x="1493" y="350"/>
                </a:lnTo>
                <a:lnTo>
                  <a:pt x="1493" y="350"/>
                </a:lnTo>
                <a:lnTo>
                  <a:pt x="1494" y="350"/>
                </a:lnTo>
                <a:lnTo>
                  <a:pt x="1494" y="350"/>
                </a:lnTo>
                <a:lnTo>
                  <a:pt x="1495" y="349"/>
                </a:lnTo>
                <a:lnTo>
                  <a:pt x="1495" y="349"/>
                </a:lnTo>
                <a:lnTo>
                  <a:pt x="1496" y="349"/>
                </a:lnTo>
                <a:lnTo>
                  <a:pt x="1496" y="349"/>
                </a:lnTo>
                <a:lnTo>
                  <a:pt x="1497" y="349"/>
                </a:lnTo>
                <a:lnTo>
                  <a:pt x="1497" y="349"/>
                </a:lnTo>
                <a:lnTo>
                  <a:pt x="1498" y="349"/>
                </a:lnTo>
                <a:lnTo>
                  <a:pt x="1498" y="349"/>
                </a:lnTo>
                <a:lnTo>
                  <a:pt x="1499" y="349"/>
                </a:lnTo>
                <a:lnTo>
                  <a:pt x="1499" y="349"/>
                </a:lnTo>
                <a:lnTo>
                  <a:pt x="1500" y="349"/>
                </a:lnTo>
                <a:lnTo>
                  <a:pt x="1500" y="349"/>
                </a:lnTo>
                <a:lnTo>
                  <a:pt x="1501" y="349"/>
                </a:lnTo>
                <a:lnTo>
                  <a:pt x="1501" y="349"/>
                </a:lnTo>
                <a:lnTo>
                  <a:pt x="1502" y="349"/>
                </a:lnTo>
                <a:lnTo>
                  <a:pt x="1503" y="349"/>
                </a:lnTo>
                <a:lnTo>
                  <a:pt x="1503" y="349"/>
                </a:lnTo>
                <a:lnTo>
                  <a:pt x="1504" y="349"/>
                </a:lnTo>
                <a:lnTo>
                  <a:pt x="1504" y="349"/>
                </a:lnTo>
                <a:lnTo>
                  <a:pt x="1505" y="349"/>
                </a:lnTo>
                <a:lnTo>
                  <a:pt x="1505" y="348"/>
                </a:lnTo>
                <a:lnTo>
                  <a:pt x="1506" y="348"/>
                </a:lnTo>
                <a:lnTo>
                  <a:pt x="1506" y="348"/>
                </a:lnTo>
                <a:lnTo>
                  <a:pt x="1507" y="348"/>
                </a:lnTo>
                <a:lnTo>
                  <a:pt x="1507" y="348"/>
                </a:lnTo>
                <a:lnTo>
                  <a:pt x="1508" y="348"/>
                </a:lnTo>
                <a:lnTo>
                  <a:pt x="1508" y="348"/>
                </a:lnTo>
                <a:lnTo>
                  <a:pt x="1509" y="348"/>
                </a:lnTo>
                <a:lnTo>
                  <a:pt x="1509" y="348"/>
                </a:lnTo>
                <a:lnTo>
                  <a:pt x="1510" y="348"/>
                </a:lnTo>
                <a:lnTo>
                  <a:pt x="1510" y="348"/>
                </a:lnTo>
                <a:lnTo>
                  <a:pt x="1511" y="348"/>
                </a:lnTo>
                <a:lnTo>
                  <a:pt x="1511" y="348"/>
                </a:lnTo>
                <a:lnTo>
                  <a:pt x="1512" y="348"/>
                </a:lnTo>
                <a:lnTo>
                  <a:pt x="1512" y="348"/>
                </a:lnTo>
                <a:lnTo>
                  <a:pt x="1513" y="348"/>
                </a:lnTo>
                <a:lnTo>
                  <a:pt x="1513" y="348"/>
                </a:lnTo>
                <a:lnTo>
                  <a:pt x="1514" y="348"/>
                </a:lnTo>
                <a:lnTo>
                  <a:pt x="1514" y="348"/>
                </a:lnTo>
                <a:lnTo>
                  <a:pt x="1515" y="348"/>
                </a:lnTo>
                <a:lnTo>
                  <a:pt x="1515" y="349"/>
                </a:lnTo>
                <a:lnTo>
                  <a:pt x="1516" y="349"/>
                </a:lnTo>
                <a:lnTo>
                  <a:pt x="1517" y="349"/>
                </a:lnTo>
                <a:lnTo>
                  <a:pt x="1517" y="349"/>
                </a:lnTo>
                <a:lnTo>
                  <a:pt x="1518" y="349"/>
                </a:lnTo>
                <a:lnTo>
                  <a:pt x="1518" y="348"/>
                </a:lnTo>
                <a:lnTo>
                  <a:pt x="1519" y="348"/>
                </a:lnTo>
                <a:lnTo>
                  <a:pt x="1519" y="348"/>
                </a:lnTo>
                <a:lnTo>
                  <a:pt x="1520" y="348"/>
                </a:lnTo>
                <a:lnTo>
                  <a:pt x="1520" y="349"/>
                </a:lnTo>
                <a:lnTo>
                  <a:pt x="1521" y="349"/>
                </a:lnTo>
                <a:lnTo>
                  <a:pt x="1521" y="349"/>
                </a:lnTo>
                <a:lnTo>
                  <a:pt x="1522" y="349"/>
                </a:lnTo>
                <a:lnTo>
                  <a:pt x="1522" y="349"/>
                </a:lnTo>
                <a:lnTo>
                  <a:pt x="1523" y="349"/>
                </a:lnTo>
                <a:lnTo>
                  <a:pt x="1523" y="349"/>
                </a:lnTo>
                <a:lnTo>
                  <a:pt x="1524" y="349"/>
                </a:lnTo>
                <a:lnTo>
                  <a:pt x="1524" y="349"/>
                </a:lnTo>
                <a:lnTo>
                  <a:pt x="1525" y="349"/>
                </a:lnTo>
                <a:lnTo>
                  <a:pt x="1525" y="349"/>
                </a:lnTo>
                <a:lnTo>
                  <a:pt x="1526" y="349"/>
                </a:lnTo>
                <a:lnTo>
                  <a:pt x="1526" y="349"/>
                </a:lnTo>
                <a:lnTo>
                  <a:pt x="1527" y="349"/>
                </a:lnTo>
                <a:lnTo>
                  <a:pt x="1527" y="349"/>
                </a:lnTo>
                <a:lnTo>
                  <a:pt x="1528" y="349"/>
                </a:lnTo>
                <a:lnTo>
                  <a:pt x="1528" y="349"/>
                </a:lnTo>
                <a:lnTo>
                  <a:pt x="1529" y="349"/>
                </a:lnTo>
                <a:lnTo>
                  <a:pt x="1529" y="348"/>
                </a:lnTo>
                <a:lnTo>
                  <a:pt x="1530" y="348"/>
                </a:lnTo>
                <a:lnTo>
                  <a:pt x="1530" y="348"/>
                </a:lnTo>
                <a:lnTo>
                  <a:pt x="1531" y="348"/>
                </a:lnTo>
                <a:lnTo>
                  <a:pt x="1531" y="348"/>
                </a:lnTo>
                <a:lnTo>
                  <a:pt x="1532" y="348"/>
                </a:lnTo>
                <a:lnTo>
                  <a:pt x="1533" y="348"/>
                </a:lnTo>
                <a:lnTo>
                  <a:pt x="1533" y="348"/>
                </a:lnTo>
                <a:lnTo>
                  <a:pt x="1534" y="348"/>
                </a:lnTo>
                <a:lnTo>
                  <a:pt x="1534" y="348"/>
                </a:lnTo>
                <a:lnTo>
                  <a:pt x="1535" y="348"/>
                </a:lnTo>
                <a:lnTo>
                  <a:pt x="1535" y="348"/>
                </a:lnTo>
                <a:lnTo>
                  <a:pt x="1536" y="348"/>
                </a:lnTo>
                <a:lnTo>
                  <a:pt x="1536" y="348"/>
                </a:lnTo>
                <a:lnTo>
                  <a:pt x="1537" y="348"/>
                </a:lnTo>
                <a:lnTo>
                  <a:pt x="1537" y="348"/>
                </a:lnTo>
                <a:lnTo>
                  <a:pt x="1538" y="348"/>
                </a:lnTo>
                <a:lnTo>
                  <a:pt x="1538" y="348"/>
                </a:lnTo>
                <a:lnTo>
                  <a:pt x="1539" y="348"/>
                </a:lnTo>
                <a:lnTo>
                  <a:pt x="1539" y="348"/>
                </a:lnTo>
                <a:lnTo>
                  <a:pt x="1540" y="348"/>
                </a:lnTo>
                <a:lnTo>
                  <a:pt x="1540" y="348"/>
                </a:lnTo>
                <a:lnTo>
                  <a:pt x="1541" y="348"/>
                </a:lnTo>
                <a:lnTo>
                  <a:pt x="1541" y="348"/>
                </a:lnTo>
                <a:lnTo>
                  <a:pt x="1542" y="348"/>
                </a:lnTo>
                <a:lnTo>
                  <a:pt x="1542" y="348"/>
                </a:lnTo>
                <a:lnTo>
                  <a:pt x="1543" y="348"/>
                </a:lnTo>
                <a:lnTo>
                  <a:pt x="1543" y="348"/>
                </a:lnTo>
                <a:lnTo>
                  <a:pt x="1544" y="348"/>
                </a:lnTo>
                <a:lnTo>
                  <a:pt x="1544" y="348"/>
                </a:lnTo>
                <a:lnTo>
                  <a:pt x="1545" y="348"/>
                </a:lnTo>
                <a:lnTo>
                  <a:pt x="1545" y="348"/>
                </a:lnTo>
                <a:lnTo>
                  <a:pt x="1546" y="348"/>
                </a:lnTo>
                <a:lnTo>
                  <a:pt x="1546" y="348"/>
                </a:lnTo>
                <a:lnTo>
                  <a:pt x="1547" y="348"/>
                </a:lnTo>
                <a:lnTo>
                  <a:pt x="1547" y="348"/>
                </a:lnTo>
                <a:lnTo>
                  <a:pt x="1548" y="349"/>
                </a:lnTo>
                <a:lnTo>
                  <a:pt x="1548" y="349"/>
                </a:lnTo>
                <a:lnTo>
                  <a:pt x="1549" y="349"/>
                </a:lnTo>
                <a:lnTo>
                  <a:pt x="1550" y="349"/>
                </a:lnTo>
                <a:lnTo>
                  <a:pt x="1550" y="349"/>
                </a:lnTo>
                <a:lnTo>
                  <a:pt x="1551" y="349"/>
                </a:lnTo>
                <a:lnTo>
                  <a:pt x="1551" y="348"/>
                </a:lnTo>
                <a:lnTo>
                  <a:pt x="1552" y="348"/>
                </a:lnTo>
                <a:lnTo>
                  <a:pt x="1552" y="348"/>
                </a:lnTo>
                <a:lnTo>
                  <a:pt x="1553" y="348"/>
                </a:lnTo>
                <a:lnTo>
                  <a:pt x="1553" y="348"/>
                </a:lnTo>
                <a:lnTo>
                  <a:pt x="1554" y="348"/>
                </a:lnTo>
                <a:lnTo>
                  <a:pt x="1554" y="348"/>
                </a:lnTo>
                <a:lnTo>
                  <a:pt x="1555" y="348"/>
                </a:lnTo>
                <a:lnTo>
                  <a:pt x="1555" y="348"/>
                </a:lnTo>
                <a:lnTo>
                  <a:pt x="1556" y="348"/>
                </a:lnTo>
                <a:lnTo>
                  <a:pt x="1556" y="348"/>
                </a:lnTo>
                <a:lnTo>
                  <a:pt x="1557" y="348"/>
                </a:lnTo>
                <a:lnTo>
                  <a:pt x="1557" y="348"/>
                </a:lnTo>
                <a:lnTo>
                  <a:pt x="1558" y="348"/>
                </a:lnTo>
                <a:lnTo>
                  <a:pt x="1558" y="348"/>
                </a:lnTo>
                <a:lnTo>
                  <a:pt x="1559" y="348"/>
                </a:lnTo>
                <a:lnTo>
                  <a:pt x="1559" y="348"/>
                </a:lnTo>
                <a:lnTo>
                  <a:pt x="1560" y="348"/>
                </a:lnTo>
                <a:lnTo>
                  <a:pt x="1560" y="348"/>
                </a:lnTo>
                <a:lnTo>
                  <a:pt x="1561" y="348"/>
                </a:lnTo>
                <a:lnTo>
                  <a:pt x="1561" y="348"/>
                </a:lnTo>
                <a:lnTo>
                  <a:pt x="1562" y="348"/>
                </a:lnTo>
                <a:lnTo>
                  <a:pt x="1562" y="348"/>
                </a:lnTo>
                <a:lnTo>
                  <a:pt x="1563" y="348"/>
                </a:lnTo>
                <a:lnTo>
                  <a:pt x="1563" y="348"/>
                </a:lnTo>
                <a:lnTo>
                  <a:pt x="1564" y="348"/>
                </a:lnTo>
                <a:lnTo>
                  <a:pt x="1564" y="348"/>
                </a:lnTo>
                <a:lnTo>
                  <a:pt x="1565" y="348"/>
                </a:lnTo>
                <a:lnTo>
                  <a:pt x="1565" y="348"/>
                </a:lnTo>
                <a:lnTo>
                  <a:pt x="1566" y="348"/>
                </a:lnTo>
                <a:lnTo>
                  <a:pt x="1567" y="348"/>
                </a:lnTo>
                <a:lnTo>
                  <a:pt x="1567" y="348"/>
                </a:lnTo>
                <a:lnTo>
                  <a:pt x="1568" y="348"/>
                </a:lnTo>
                <a:lnTo>
                  <a:pt x="1568" y="348"/>
                </a:lnTo>
                <a:lnTo>
                  <a:pt x="1569" y="348"/>
                </a:lnTo>
                <a:lnTo>
                  <a:pt x="1569" y="348"/>
                </a:lnTo>
                <a:lnTo>
                  <a:pt x="1570" y="348"/>
                </a:lnTo>
                <a:lnTo>
                  <a:pt x="1570" y="349"/>
                </a:lnTo>
                <a:lnTo>
                  <a:pt x="1571" y="349"/>
                </a:lnTo>
                <a:lnTo>
                  <a:pt x="1571" y="348"/>
                </a:lnTo>
                <a:lnTo>
                  <a:pt x="1572" y="348"/>
                </a:lnTo>
                <a:lnTo>
                  <a:pt x="1572" y="348"/>
                </a:lnTo>
                <a:lnTo>
                  <a:pt x="1573" y="348"/>
                </a:lnTo>
                <a:lnTo>
                  <a:pt x="1573" y="349"/>
                </a:lnTo>
                <a:lnTo>
                  <a:pt x="1574" y="349"/>
                </a:lnTo>
                <a:lnTo>
                  <a:pt x="1574" y="349"/>
                </a:lnTo>
                <a:lnTo>
                  <a:pt x="1575" y="349"/>
                </a:lnTo>
                <a:lnTo>
                  <a:pt x="1575" y="349"/>
                </a:lnTo>
                <a:lnTo>
                  <a:pt x="1576" y="349"/>
                </a:lnTo>
                <a:lnTo>
                  <a:pt x="1576" y="349"/>
                </a:lnTo>
                <a:lnTo>
                  <a:pt x="1577" y="349"/>
                </a:lnTo>
                <a:lnTo>
                  <a:pt x="1577" y="349"/>
                </a:lnTo>
                <a:lnTo>
                  <a:pt x="1578" y="349"/>
                </a:lnTo>
                <a:lnTo>
                  <a:pt x="1578" y="349"/>
                </a:lnTo>
                <a:lnTo>
                  <a:pt x="1579" y="349"/>
                </a:lnTo>
                <a:lnTo>
                  <a:pt x="1579" y="349"/>
                </a:lnTo>
                <a:lnTo>
                  <a:pt x="1580" y="349"/>
                </a:lnTo>
                <a:lnTo>
                  <a:pt x="1580" y="349"/>
                </a:lnTo>
                <a:lnTo>
                  <a:pt x="1581" y="349"/>
                </a:lnTo>
                <a:lnTo>
                  <a:pt x="1581" y="349"/>
                </a:lnTo>
                <a:lnTo>
                  <a:pt x="1582" y="349"/>
                </a:lnTo>
                <a:lnTo>
                  <a:pt x="1582" y="349"/>
                </a:lnTo>
                <a:lnTo>
                  <a:pt x="1583" y="349"/>
                </a:lnTo>
                <a:lnTo>
                  <a:pt x="1584" y="349"/>
                </a:lnTo>
                <a:lnTo>
                  <a:pt x="1584" y="349"/>
                </a:lnTo>
                <a:lnTo>
                  <a:pt x="1585" y="349"/>
                </a:lnTo>
                <a:lnTo>
                  <a:pt x="1585" y="349"/>
                </a:lnTo>
                <a:lnTo>
                  <a:pt x="1586" y="348"/>
                </a:lnTo>
                <a:lnTo>
                  <a:pt x="1586" y="348"/>
                </a:lnTo>
                <a:lnTo>
                  <a:pt x="1587" y="346"/>
                </a:lnTo>
                <a:lnTo>
                  <a:pt x="1587" y="341"/>
                </a:lnTo>
                <a:lnTo>
                  <a:pt x="1588" y="334"/>
                </a:lnTo>
                <a:lnTo>
                  <a:pt x="1588" y="326"/>
                </a:lnTo>
                <a:lnTo>
                  <a:pt x="1589" y="321"/>
                </a:lnTo>
                <a:lnTo>
                  <a:pt x="1589" y="323"/>
                </a:lnTo>
                <a:lnTo>
                  <a:pt x="1590" y="325"/>
                </a:lnTo>
                <a:lnTo>
                  <a:pt x="1590" y="325"/>
                </a:lnTo>
                <a:lnTo>
                  <a:pt x="1591" y="326"/>
                </a:lnTo>
                <a:lnTo>
                  <a:pt x="1591" y="327"/>
                </a:lnTo>
                <a:lnTo>
                  <a:pt x="1592" y="327"/>
                </a:lnTo>
                <a:lnTo>
                  <a:pt x="1592" y="326"/>
                </a:lnTo>
                <a:lnTo>
                  <a:pt x="1593" y="326"/>
                </a:lnTo>
                <a:lnTo>
                  <a:pt x="1593" y="326"/>
                </a:lnTo>
                <a:lnTo>
                  <a:pt x="1594" y="326"/>
                </a:lnTo>
                <a:lnTo>
                  <a:pt x="1594" y="326"/>
                </a:lnTo>
                <a:lnTo>
                  <a:pt x="1595" y="326"/>
                </a:lnTo>
                <a:lnTo>
                  <a:pt x="1595" y="326"/>
                </a:lnTo>
                <a:lnTo>
                  <a:pt x="1596" y="326"/>
                </a:lnTo>
                <a:lnTo>
                  <a:pt x="1596" y="326"/>
                </a:lnTo>
                <a:lnTo>
                  <a:pt x="1597" y="326"/>
                </a:lnTo>
                <a:lnTo>
                  <a:pt x="1597" y="326"/>
                </a:lnTo>
                <a:lnTo>
                  <a:pt x="1598" y="327"/>
                </a:lnTo>
                <a:lnTo>
                  <a:pt x="1599" y="327"/>
                </a:lnTo>
                <a:lnTo>
                  <a:pt x="1599" y="327"/>
                </a:lnTo>
                <a:lnTo>
                  <a:pt x="1600" y="327"/>
                </a:lnTo>
                <a:lnTo>
                  <a:pt x="1600" y="327"/>
                </a:lnTo>
                <a:lnTo>
                  <a:pt x="1601" y="327"/>
                </a:lnTo>
                <a:lnTo>
                  <a:pt x="1601" y="327"/>
                </a:lnTo>
                <a:lnTo>
                  <a:pt x="1602" y="326"/>
                </a:lnTo>
                <a:lnTo>
                  <a:pt x="1602" y="326"/>
                </a:lnTo>
                <a:lnTo>
                  <a:pt x="1603" y="326"/>
                </a:lnTo>
                <a:lnTo>
                  <a:pt x="1603" y="326"/>
                </a:lnTo>
                <a:lnTo>
                  <a:pt x="1604" y="326"/>
                </a:lnTo>
                <a:lnTo>
                  <a:pt x="1604" y="326"/>
                </a:lnTo>
                <a:lnTo>
                  <a:pt x="1605" y="326"/>
                </a:lnTo>
                <a:lnTo>
                  <a:pt x="1605" y="326"/>
                </a:lnTo>
                <a:lnTo>
                  <a:pt x="1606" y="326"/>
                </a:lnTo>
                <a:lnTo>
                  <a:pt x="1606" y="326"/>
                </a:lnTo>
                <a:lnTo>
                  <a:pt x="1607" y="327"/>
                </a:lnTo>
                <a:lnTo>
                  <a:pt x="1607" y="327"/>
                </a:lnTo>
                <a:lnTo>
                  <a:pt x="1608" y="327"/>
                </a:lnTo>
                <a:lnTo>
                  <a:pt x="1608" y="327"/>
                </a:lnTo>
                <a:lnTo>
                  <a:pt x="1609" y="327"/>
                </a:lnTo>
                <a:lnTo>
                  <a:pt x="1609" y="327"/>
                </a:lnTo>
                <a:lnTo>
                  <a:pt x="1610" y="328"/>
                </a:lnTo>
                <a:lnTo>
                  <a:pt x="1610" y="328"/>
                </a:lnTo>
                <a:lnTo>
                  <a:pt x="1611" y="328"/>
                </a:lnTo>
                <a:lnTo>
                  <a:pt x="1611" y="327"/>
                </a:lnTo>
                <a:lnTo>
                  <a:pt x="1612" y="327"/>
                </a:lnTo>
                <a:lnTo>
                  <a:pt x="1613" y="324"/>
                </a:lnTo>
                <a:lnTo>
                  <a:pt x="1613" y="322"/>
                </a:lnTo>
                <a:lnTo>
                  <a:pt x="1614" y="326"/>
                </a:lnTo>
                <a:lnTo>
                  <a:pt x="1614" y="333"/>
                </a:lnTo>
                <a:lnTo>
                  <a:pt x="1615" y="340"/>
                </a:lnTo>
                <a:lnTo>
                  <a:pt x="1615" y="345"/>
                </a:lnTo>
                <a:lnTo>
                  <a:pt x="1616" y="348"/>
                </a:lnTo>
                <a:lnTo>
                  <a:pt x="1616" y="350"/>
                </a:lnTo>
                <a:lnTo>
                  <a:pt x="1617" y="351"/>
                </a:lnTo>
                <a:lnTo>
                  <a:pt x="1617" y="351"/>
                </a:lnTo>
                <a:lnTo>
                  <a:pt x="1618" y="351"/>
                </a:lnTo>
                <a:lnTo>
                  <a:pt x="1618" y="351"/>
                </a:lnTo>
                <a:lnTo>
                  <a:pt x="1619" y="351"/>
                </a:lnTo>
                <a:lnTo>
                  <a:pt x="1619" y="351"/>
                </a:lnTo>
                <a:lnTo>
                  <a:pt x="1620" y="351"/>
                </a:lnTo>
                <a:lnTo>
                  <a:pt x="1620" y="351"/>
                </a:lnTo>
                <a:lnTo>
                  <a:pt x="1621" y="351"/>
                </a:lnTo>
                <a:lnTo>
                  <a:pt x="1621" y="351"/>
                </a:lnTo>
                <a:lnTo>
                  <a:pt x="1622" y="351"/>
                </a:lnTo>
                <a:lnTo>
                  <a:pt x="1622" y="351"/>
                </a:lnTo>
                <a:lnTo>
                  <a:pt x="1623" y="351"/>
                </a:lnTo>
                <a:lnTo>
                  <a:pt x="1623" y="351"/>
                </a:lnTo>
                <a:lnTo>
                  <a:pt x="1624" y="351"/>
                </a:lnTo>
                <a:lnTo>
                  <a:pt x="1624" y="351"/>
                </a:lnTo>
                <a:lnTo>
                  <a:pt x="1625" y="351"/>
                </a:lnTo>
                <a:lnTo>
                  <a:pt x="1625" y="351"/>
                </a:lnTo>
                <a:lnTo>
                  <a:pt x="1626" y="351"/>
                </a:lnTo>
                <a:lnTo>
                  <a:pt x="1627" y="351"/>
                </a:lnTo>
                <a:lnTo>
                  <a:pt x="1627" y="351"/>
                </a:lnTo>
                <a:lnTo>
                  <a:pt x="1628" y="351"/>
                </a:lnTo>
                <a:lnTo>
                  <a:pt x="1628" y="351"/>
                </a:lnTo>
                <a:lnTo>
                  <a:pt x="1629" y="351"/>
                </a:lnTo>
                <a:lnTo>
                  <a:pt x="1629" y="351"/>
                </a:lnTo>
                <a:lnTo>
                  <a:pt x="1630" y="351"/>
                </a:lnTo>
                <a:lnTo>
                  <a:pt x="1630" y="351"/>
                </a:lnTo>
                <a:lnTo>
                  <a:pt x="1631" y="351"/>
                </a:lnTo>
                <a:lnTo>
                  <a:pt x="1631" y="351"/>
                </a:lnTo>
                <a:lnTo>
                  <a:pt x="1632" y="351"/>
                </a:lnTo>
                <a:lnTo>
                  <a:pt x="1632" y="351"/>
                </a:lnTo>
                <a:lnTo>
                  <a:pt x="1633" y="351"/>
                </a:lnTo>
                <a:lnTo>
                  <a:pt x="1633" y="351"/>
                </a:lnTo>
                <a:lnTo>
                  <a:pt x="1634" y="351"/>
                </a:lnTo>
                <a:lnTo>
                  <a:pt x="1634" y="351"/>
                </a:lnTo>
                <a:lnTo>
                  <a:pt x="1635" y="351"/>
                </a:lnTo>
                <a:lnTo>
                  <a:pt x="1635" y="351"/>
                </a:lnTo>
                <a:lnTo>
                  <a:pt x="1636" y="351"/>
                </a:lnTo>
                <a:lnTo>
                  <a:pt x="1636" y="351"/>
                </a:lnTo>
                <a:lnTo>
                  <a:pt x="1637" y="351"/>
                </a:lnTo>
                <a:lnTo>
                  <a:pt x="1637" y="351"/>
                </a:lnTo>
                <a:lnTo>
                  <a:pt x="1638" y="351"/>
                </a:lnTo>
                <a:lnTo>
                  <a:pt x="1638" y="351"/>
                </a:lnTo>
                <a:lnTo>
                  <a:pt x="1639" y="351"/>
                </a:lnTo>
                <a:lnTo>
                  <a:pt x="1639" y="351"/>
                </a:lnTo>
                <a:lnTo>
                  <a:pt x="1640" y="351"/>
                </a:lnTo>
                <a:lnTo>
                  <a:pt x="1640" y="351"/>
                </a:lnTo>
                <a:lnTo>
                  <a:pt x="1641" y="351"/>
                </a:lnTo>
                <a:lnTo>
                  <a:pt x="1641" y="350"/>
                </a:lnTo>
                <a:lnTo>
                  <a:pt x="1642" y="350"/>
                </a:lnTo>
                <a:lnTo>
                  <a:pt x="1642" y="350"/>
                </a:lnTo>
                <a:lnTo>
                  <a:pt x="1643" y="350"/>
                </a:lnTo>
                <a:lnTo>
                  <a:pt x="1644" y="350"/>
                </a:lnTo>
                <a:lnTo>
                  <a:pt x="1644" y="350"/>
                </a:lnTo>
                <a:lnTo>
                  <a:pt x="1645" y="350"/>
                </a:lnTo>
                <a:lnTo>
                  <a:pt x="1645" y="350"/>
                </a:lnTo>
                <a:lnTo>
                  <a:pt x="1646" y="350"/>
                </a:lnTo>
                <a:lnTo>
                  <a:pt x="1646" y="350"/>
                </a:lnTo>
                <a:lnTo>
                  <a:pt x="1647" y="349"/>
                </a:lnTo>
                <a:lnTo>
                  <a:pt x="1647" y="349"/>
                </a:lnTo>
                <a:lnTo>
                  <a:pt x="1648" y="349"/>
                </a:lnTo>
                <a:lnTo>
                  <a:pt x="1648" y="349"/>
                </a:lnTo>
                <a:lnTo>
                  <a:pt x="1649" y="349"/>
                </a:lnTo>
                <a:lnTo>
                  <a:pt x="1649" y="349"/>
                </a:lnTo>
                <a:lnTo>
                  <a:pt x="1650" y="349"/>
                </a:lnTo>
                <a:lnTo>
                  <a:pt x="1650" y="349"/>
                </a:lnTo>
                <a:lnTo>
                  <a:pt x="1651" y="348"/>
                </a:lnTo>
                <a:lnTo>
                  <a:pt x="1651" y="348"/>
                </a:lnTo>
                <a:lnTo>
                  <a:pt x="1652" y="348"/>
                </a:lnTo>
                <a:lnTo>
                  <a:pt x="1652" y="348"/>
                </a:lnTo>
                <a:lnTo>
                  <a:pt x="1653" y="348"/>
                </a:lnTo>
                <a:lnTo>
                  <a:pt x="1653" y="348"/>
                </a:lnTo>
                <a:lnTo>
                  <a:pt x="1654" y="348"/>
                </a:lnTo>
                <a:lnTo>
                  <a:pt x="1654" y="348"/>
                </a:lnTo>
                <a:lnTo>
                  <a:pt x="1655" y="348"/>
                </a:lnTo>
                <a:lnTo>
                  <a:pt x="1655" y="348"/>
                </a:lnTo>
                <a:lnTo>
                  <a:pt x="1656" y="348"/>
                </a:lnTo>
                <a:lnTo>
                  <a:pt x="1656" y="348"/>
                </a:lnTo>
                <a:lnTo>
                  <a:pt x="1657" y="348"/>
                </a:lnTo>
                <a:lnTo>
                  <a:pt x="1657" y="348"/>
                </a:lnTo>
                <a:lnTo>
                  <a:pt x="1658" y="348"/>
                </a:lnTo>
                <a:lnTo>
                  <a:pt x="1658" y="348"/>
                </a:lnTo>
                <a:lnTo>
                  <a:pt x="1659" y="348"/>
                </a:lnTo>
                <a:lnTo>
                  <a:pt x="1659" y="348"/>
                </a:lnTo>
                <a:lnTo>
                  <a:pt x="1660" y="348"/>
                </a:lnTo>
                <a:lnTo>
                  <a:pt x="1661" y="348"/>
                </a:lnTo>
                <a:lnTo>
                  <a:pt x="1661" y="348"/>
                </a:lnTo>
                <a:lnTo>
                  <a:pt x="1662" y="348"/>
                </a:lnTo>
                <a:lnTo>
                  <a:pt x="1662" y="348"/>
                </a:lnTo>
                <a:lnTo>
                  <a:pt x="1663" y="348"/>
                </a:lnTo>
                <a:lnTo>
                  <a:pt x="1663" y="348"/>
                </a:lnTo>
                <a:lnTo>
                  <a:pt x="1664" y="347"/>
                </a:lnTo>
                <a:lnTo>
                  <a:pt x="1664" y="347"/>
                </a:lnTo>
                <a:lnTo>
                  <a:pt x="1665" y="347"/>
                </a:lnTo>
                <a:lnTo>
                  <a:pt x="1665" y="347"/>
                </a:lnTo>
                <a:lnTo>
                  <a:pt x="1666" y="347"/>
                </a:lnTo>
                <a:lnTo>
                  <a:pt x="1666" y="347"/>
                </a:lnTo>
                <a:lnTo>
                  <a:pt x="1667" y="347"/>
                </a:lnTo>
                <a:lnTo>
                  <a:pt x="1667" y="347"/>
                </a:lnTo>
                <a:lnTo>
                  <a:pt x="1668" y="347"/>
                </a:lnTo>
                <a:lnTo>
                  <a:pt x="1668" y="347"/>
                </a:lnTo>
                <a:lnTo>
                  <a:pt x="1669" y="347"/>
                </a:lnTo>
                <a:lnTo>
                  <a:pt x="1669" y="347"/>
                </a:lnTo>
                <a:lnTo>
                  <a:pt x="1670" y="347"/>
                </a:lnTo>
                <a:lnTo>
                  <a:pt x="1670" y="347"/>
                </a:lnTo>
                <a:lnTo>
                  <a:pt x="1671" y="347"/>
                </a:lnTo>
                <a:lnTo>
                  <a:pt x="1671" y="347"/>
                </a:lnTo>
                <a:lnTo>
                  <a:pt x="1672" y="347"/>
                </a:lnTo>
                <a:lnTo>
                  <a:pt x="1672" y="347"/>
                </a:lnTo>
                <a:lnTo>
                  <a:pt x="1673" y="347"/>
                </a:lnTo>
                <a:lnTo>
                  <a:pt x="1673" y="347"/>
                </a:lnTo>
                <a:lnTo>
                  <a:pt x="1674" y="347"/>
                </a:lnTo>
                <a:lnTo>
                  <a:pt x="1674" y="347"/>
                </a:lnTo>
                <a:lnTo>
                  <a:pt x="1675" y="347"/>
                </a:lnTo>
                <a:lnTo>
                  <a:pt x="1675" y="347"/>
                </a:lnTo>
                <a:lnTo>
                  <a:pt x="1676" y="346"/>
                </a:lnTo>
                <a:lnTo>
                  <a:pt x="1676" y="346"/>
                </a:lnTo>
                <a:lnTo>
                  <a:pt x="1677" y="346"/>
                </a:lnTo>
                <a:lnTo>
                  <a:pt x="1678" y="346"/>
                </a:lnTo>
                <a:lnTo>
                  <a:pt x="1678" y="346"/>
                </a:lnTo>
                <a:lnTo>
                  <a:pt x="1679" y="346"/>
                </a:lnTo>
                <a:lnTo>
                  <a:pt x="1679" y="346"/>
                </a:lnTo>
                <a:lnTo>
                  <a:pt x="1680" y="346"/>
                </a:lnTo>
                <a:lnTo>
                  <a:pt x="1680" y="346"/>
                </a:lnTo>
                <a:lnTo>
                  <a:pt x="1681" y="346"/>
                </a:lnTo>
                <a:lnTo>
                  <a:pt x="1681" y="346"/>
                </a:lnTo>
                <a:lnTo>
                  <a:pt x="1682" y="346"/>
                </a:lnTo>
                <a:lnTo>
                  <a:pt x="1682" y="346"/>
                </a:lnTo>
                <a:lnTo>
                  <a:pt x="1683" y="346"/>
                </a:lnTo>
                <a:lnTo>
                  <a:pt x="1683" y="346"/>
                </a:lnTo>
                <a:lnTo>
                  <a:pt x="1684" y="346"/>
                </a:lnTo>
                <a:lnTo>
                  <a:pt x="1684" y="346"/>
                </a:lnTo>
                <a:lnTo>
                  <a:pt x="1685" y="346"/>
                </a:lnTo>
                <a:lnTo>
                  <a:pt x="1685" y="346"/>
                </a:lnTo>
                <a:lnTo>
                  <a:pt x="1686" y="346"/>
                </a:lnTo>
                <a:lnTo>
                  <a:pt x="1686" y="346"/>
                </a:lnTo>
                <a:lnTo>
                  <a:pt x="1687" y="346"/>
                </a:lnTo>
                <a:lnTo>
                  <a:pt x="1687" y="346"/>
                </a:lnTo>
                <a:lnTo>
                  <a:pt x="1688" y="346"/>
                </a:lnTo>
                <a:lnTo>
                  <a:pt x="1688" y="346"/>
                </a:lnTo>
                <a:lnTo>
                  <a:pt x="1689" y="346"/>
                </a:lnTo>
                <a:lnTo>
                  <a:pt x="1689" y="345"/>
                </a:lnTo>
                <a:lnTo>
                  <a:pt x="1690" y="345"/>
                </a:lnTo>
                <a:lnTo>
                  <a:pt x="1690" y="345"/>
                </a:lnTo>
                <a:lnTo>
                  <a:pt x="1691" y="345"/>
                </a:lnTo>
                <a:lnTo>
                  <a:pt x="1691" y="345"/>
                </a:lnTo>
                <a:lnTo>
                  <a:pt x="1692" y="345"/>
                </a:lnTo>
                <a:lnTo>
                  <a:pt x="1692" y="345"/>
                </a:lnTo>
                <a:lnTo>
                  <a:pt x="1693" y="345"/>
                </a:lnTo>
                <a:lnTo>
                  <a:pt x="1693" y="345"/>
                </a:lnTo>
                <a:lnTo>
                  <a:pt x="1694" y="345"/>
                </a:lnTo>
                <a:lnTo>
                  <a:pt x="1695" y="345"/>
                </a:lnTo>
                <a:lnTo>
                  <a:pt x="1695" y="345"/>
                </a:lnTo>
                <a:lnTo>
                  <a:pt x="1696" y="345"/>
                </a:lnTo>
                <a:lnTo>
                  <a:pt x="1696" y="345"/>
                </a:lnTo>
                <a:lnTo>
                  <a:pt x="1697" y="345"/>
                </a:lnTo>
                <a:lnTo>
                  <a:pt x="1697" y="345"/>
                </a:lnTo>
                <a:lnTo>
                  <a:pt x="1698" y="345"/>
                </a:lnTo>
                <a:lnTo>
                  <a:pt x="1698" y="345"/>
                </a:lnTo>
                <a:lnTo>
                  <a:pt x="1699" y="345"/>
                </a:lnTo>
                <a:lnTo>
                  <a:pt x="1699" y="345"/>
                </a:lnTo>
                <a:lnTo>
                  <a:pt x="1700" y="345"/>
                </a:lnTo>
                <a:lnTo>
                  <a:pt x="1700" y="345"/>
                </a:lnTo>
                <a:lnTo>
                  <a:pt x="1701" y="345"/>
                </a:lnTo>
                <a:lnTo>
                  <a:pt x="1701" y="345"/>
                </a:lnTo>
                <a:lnTo>
                  <a:pt x="1702" y="346"/>
                </a:lnTo>
                <a:lnTo>
                  <a:pt x="1702" y="345"/>
                </a:lnTo>
                <a:lnTo>
                  <a:pt x="1703" y="346"/>
                </a:lnTo>
                <a:lnTo>
                  <a:pt x="1703" y="346"/>
                </a:lnTo>
                <a:lnTo>
                  <a:pt x="1704" y="346"/>
                </a:lnTo>
                <a:lnTo>
                  <a:pt x="1704" y="346"/>
                </a:lnTo>
                <a:lnTo>
                  <a:pt x="1705" y="345"/>
                </a:lnTo>
                <a:lnTo>
                  <a:pt x="1705" y="345"/>
                </a:lnTo>
                <a:lnTo>
                  <a:pt x="1706" y="346"/>
                </a:lnTo>
                <a:lnTo>
                  <a:pt x="1706" y="346"/>
                </a:lnTo>
                <a:lnTo>
                  <a:pt x="1707" y="346"/>
                </a:lnTo>
                <a:lnTo>
                  <a:pt x="1707" y="346"/>
                </a:lnTo>
                <a:lnTo>
                  <a:pt x="1708" y="346"/>
                </a:lnTo>
                <a:lnTo>
                  <a:pt x="1709" y="346"/>
                </a:lnTo>
                <a:lnTo>
                  <a:pt x="1709" y="346"/>
                </a:lnTo>
                <a:lnTo>
                  <a:pt x="1710" y="346"/>
                </a:lnTo>
                <a:lnTo>
                  <a:pt x="1710" y="346"/>
                </a:lnTo>
                <a:lnTo>
                  <a:pt x="1711" y="346"/>
                </a:lnTo>
                <a:lnTo>
                  <a:pt x="1711" y="346"/>
                </a:lnTo>
                <a:lnTo>
                  <a:pt x="1712" y="347"/>
                </a:lnTo>
                <a:lnTo>
                  <a:pt x="1712" y="347"/>
                </a:lnTo>
                <a:lnTo>
                  <a:pt x="1713" y="346"/>
                </a:lnTo>
                <a:lnTo>
                  <a:pt x="1713" y="346"/>
                </a:lnTo>
                <a:lnTo>
                  <a:pt x="1714" y="346"/>
                </a:lnTo>
                <a:lnTo>
                  <a:pt x="1714" y="346"/>
                </a:lnTo>
                <a:lnTo>
                  <a:pt x="1715" y="346"/>
                </a:lnTo>
                <a:lnTo>
                  <a:pt x="1715" y="346"/>
                </a:lnTo>
                <a:lnTo>
                  <a:pt x="1716" y="347"/>
                </a:lnTo>
                <a:lnTo>
                  <a:pt x="1716" y="347"/>
                </a:lnTo>
                <a:lnTo>
                  <a:pt x="1717" y="346"/>
                </a:lnTo>
                <a:lnTo>
                  <a:pt x="1717" y="346"/>
                </a:lnTo>
                <a:lnTo>
                  <a:pt x="1718" y="345"/>
                </a:lnTo>
                <a:lnTo>
                  <a:pt x="1718" y="342"/>
                </a:lnTo>
                <a:lnTo>
                  <a:pt x="1719" y="337"/>
                </a:lnTo>
                <a:lnTo>
                  <a:pt x="1719" y="329"/>
                </a:lnTo>
                <a:lnTo>
                  <a:pt x="1720" y="321"/>
                </a:lnTo>
                <a:lnTo>
                  <a:pt x="1720" y="317"/>
                </a:lnTo>
                <a:lnTo>
                  <a:pt x="1721" y="317"/>
                </a:lnTo>
                <a:lnTo>
                  <a:pt x="1722" y="319"/>
                </a:lnTo>
                <a:lnTo>
                  <a:pt x="1722" y="319"/>
                </a:lnTo>
                <a:lnTo>
                  <a:pt x="1723" y="319"/>
                </a:lnTo>
                <a:lnTo>
                  <a:pt x="1723" y="318"/>
                </a:lnTo>
                <a:lnTo>
                  <a:pt x="1724" y="319"/>
                </a:lnTo>
                <a:lnTo>
                  <a:pt x="1724" y="319"/>
                </a:lnTo>
                <a:lnTo>
                  <a:pt x="1725" y="319"/>
                </a:lnTo>
                <a:lnTo>
                  <a:pt x="1725" y="320"/>
                </a:lnTo>
                <a:lnTo>
                  <a:pt x="1726" y="320"/>
                </a:lnTo>
                <a:lnTo>
                  <a:pt x="1726" y="320"/>
                </a:lnTo>
                <a:lnTo>
                  <a:pt x="1727" y="319"/>
                </a:lnTo>
                <a:lnTo>
                  <a:pt x="1727" y="316"/>
                </a:lnTo>
                <a:lnTo>
                  <a:pt x="1728" y="311"/>
                </a:lnTo>
                <a:lnTo>
                  <a:pt x="1728" y="308"/>
                </a:lnTo>
                <a:lnTo>
                  <a:pt x="1729" y="307"/>
                </a:lnTo>
                <a:lnTo>
                  <a:pt x="1729" y="304"/>
                </a:lnTo>
                <a:lnTo>
                  <a:pt x="1730" y="303"/>
                </a:lnTo>
                <a:lnTo>
                  <a:pt x="1730" y="303"/>
                </a:lnTo>
                <a:lnTo>
                  <a:pt x="1731" y="304"/>
                </a:lnTo>
                <a:lnTo>
                  <a:pt x="1731" y="305"/>
                </a:lnTo>
                <a:lnTo>
                  <a:pt x="1732" y="305"/>
                </a:lnTo>
                <a:lnTo>
                  <a:pt x="1732" y="305"/>
                </a:lnTo>
                <a:lnTo>
                  <a:pt x="1733" y="305"/>
                </a:lnTo>
                <a:lnTo>
                  <a:pt x="1733" y="305"/>
                </a:lnTo>
                <a:lnTo>
                  <a:pt x="1734" y="304"/>
                </a:lnTo>
                <a:lnTo>
                  <a:pt x="1734" y="305"/>
                </a:lnTo>
                <a:lnTo>
                  <a:pt x="1735" y="305"/>
                </a:lnTo>
                <a:lnTo>
                  <a:pt x="1735" y="304"/>
                </a:lnTo>
                <a:lnTo>
                  <a:pt x="1736" y="304"/>
                </a:lnTo>
                <a:lnTo>
                  <a:pt x="1736" y="299"/>
                </a:lnTo>
                <a:lnTo>
                  <a:pt x="1737" y="298"/>
                </a:lnTo>
                <a:lnTo>
                  <a:pt x="1738" y="298"/>
                </a:lnTo>
                <a:lnTo>
                  <a:pt x="1738" y="298"/>
                </a:lnTo>
                <a:lnTo>
                  <a:pt x="1739" y="296"/>
                </a:lnTo>
                <a:lnTo>
                  <a:pt x="1739" y="272"/>
                </a:lnTo>
                <a:lnTo>
                  <a:pt x="1740" y="262"/>
                </a:lnTo>
                <a:lnTo>
                  <a:pt x="1740" y="282"/>
                </a:lnTo>
                <a:lnTo>
                  <a:pt x="1741" y="300"/>
                </a:lnTo>
                <a:lnTo>
                  <a:pt x="1741" y="313"/>
                </a:lnTo>
                <a:lnTo>
                  <a:pt x="1742" y="320"/>
                </a:lnTo>
                <a:lnTo>
                  <a:pt x="1742" y="323"/>
                </a:lnTo>
                <a:lnTo>
                  <a:pt x="1743" y="325"/>
                </a:lnTo>
                <a:lnTo>
                  <a:pt x="1743" y="325"/>
                </a:lnTo>
                <a:lnTo>
                  <a:pt x="1744" y="326"/>
                </a:lnTo>
                <a:lnTo>
                  <a:pt x="1744" y="326"/>
                </a:lnTo>
                <a:lnTo>
                  <a:pt x="1745" y="326"/>
                </a:lnTo>
                <a:lnTo>
                  <a:pt x="1745" y="327"/>
                </a:lnTo>
                <a:lnTo>
                  <a:pt x="1746" y="328"/>
                </a:lnTo>
                <a:lnTo>
                  <a:pt x="1746" y="328"/>
                </a:lnTo>
                <a:lnTo>
                  <a:pt x="1747" y="329"/>
                </a:lnTo>
                <a:lnTo>
                  <a:pt x="1747" y="329"/>
                </a:lnTo>
                <a:lnTo>
                  <a:pt x="1748" y="330"/>
                </a:lnTo>
                <a:lnTo>
                  <a:pt x="1748" y="331"/>
                </a:lnTo>
                <a:lnTo>
                  <a:pt x="1749" y="332"/>
                </a:lnTo>
                <a:lnTo>
                  <a:pt x="1749" y="333"/>
                </a:lnTo>
                <a:lnTo>
                  <a:pt x="1750" y="333"/>
                </a:lnTo>
                <a:lnTo>
                  <a:pt x="1750" y="334"/>
                </a:lnTo>
                <a:lnTo>
                  <a:pt x="1751" y="334"/>
                </a:lnTo>
                <a:lnTo>
                  <a:pt x="1751" y="334"/>
                </a:lnTo>
                <a:lnTo>
                  <a:pt x="1752" y="334"/>
                </a:lnTo>
                <a:lnTo>
                  <a:pt x="1752" y="334"/>
                </a:lnTo>
                <a:lnTo>
                  <a:pt x="1753" y="334"/>
                </a:lnTo>
                <a:lnTo>
                  <a:pt x="1753" y="335"/>
                </a:lnTo>
                <a:lnTo>
                  <a:pt x="1754" y="336"/>
                </a:lnTo>
                <a:lnTo>
                  <a:pt x="1755" y="337"/>
                </a:lnTo>
                <a:lnTo>
                  <a:pt x="1755" y="338"/>
                </a:lnTo>
                <a:lnTo>
                  <a:pt x="1756" y="340"/>
                </a:lnTo>
                <a:lnTo>
                  <a:pt x="1756" y="342"/>
                </a:lnTo>
                <a:lnTo>
                  <a:pt x="1757" y="344"/>
                </a:lnTo>
                <a:lnTo>
                  <a:pt x="1757" y="345"/>
                </a:lnTo>
                <a:lnTo>
                  <a:pt x="1758" y="345"/>
                </a:lnTo>
                <a:lnTo>
                  <a:pt x="1758" y="345"/>
                </a:lnTo>
                <a:lnTo>
                  <a:pt x="1759" y="346"/>
                </a:lnTo>
                <a:lnTo>
                  <a:pt x="1759" y="346"/>
                </a:lnTo>
                <a:lnTo>
                  <a:pt x="1760" y="346"/>
                </a:lnTo>
                <a:lnTo>
                  <a:pt x="1760" y="346"/>
                </a:lnTo>
                <a:lnTo>
                  <a:pt x="1761" y="346"/>
                </a:lnTo>
                <a:lnTo>
                  <a:pt x="1761" y="346"/>
                </a:lnTo>
                <a:lnTo>
                  <a:pt x="1762" y="346"/>
                </a:lnTo>
                <a:lnTo>
                  <a:pt x="1762" y="346"/>
                </a:lnTo>
                <a:lnTo>
                  <a:pt x="1763" y="346"/>
                </a:lnTo>
                <a:lnTo>
                  <a:pt x="1763" y="346"/>
                </a:lnTo>
                <a:lnTo>
                  <a:pt x="1764" y="346"/>
                </a:lnTo>
                <a:lnTo>
                  <a:pt x="1764" y="346"/>
                </a:lnTo>
                <a:lnTo>
                  <a:pt x="1765" y="346"/>
                </a:lnTo>
                <a:lnTo>
                  <a:pt x="1765" y="346"/>
                </a:lnTo>
                <a:lnTo>
                  <a:pt x="1766" y="346"/>
                </a:lnTo>
                <a:lnTo>
                  <a:pt x="1766" y="346"/>
                </a:lnTo>
                <a:lnTo>
                  <a:pt x="1767" y="346"/>
                </a:lnTo>
                <a:lnTo>
                  <a:pt x="1767" y="346"/>
                </a:lnTo>
                <a:lnTo>
                  <a:pt x="1768" y="346"/>
                </a:lnTo>
                <a:lnTo>
                  <a:pt x="1768" y="346"/>
                </a:lnTo>
                <a:lnTo>
                  <a:pt x="1769" y="347"/>
                </a:lnTo>
                <a:lnTo>
                  <a:pt x="1769" y="347"/>
                </a:lnTo>
                <a:lnTo>
                  <a:pt x="1770" y="347"/>
                </a:lnTo>
                <a:lnTo>
                  <a:pt x="1770" y="347"/>
                </a:lnTo>
                <a:lnTo>
                  <a:pt x="1771" y="347"/>
                </a:lnTo>
                <a:lnTo>
                  <a:pt x="1772" y="348"/>
                </a:lnTo>
                <a:lnTo>
                  <a:pt x="1772" y="348"/>
                </a:lnTo>
                <a:lnTo>
                  <a:pt x="1773" y="348"/>
                </a:lnTo>
                <a:lnTo>
                  <a:pt x="1773" y="348"/>
                </a:lnTo>
                <a:lnTo>
                  <a:pt x="1774" y="348"/>
                </a:lnTo>
                <a:lnTo>
                  <a:pt x="1774" y="348"/>
                </a:lnTo>
                <a:lnTo>
                  <a:pt x="1775" y="348"/>
                </a:lnTo>
                <a:lnTo>
                  <a:pt x="1775" y="348"/>
                </a:lnTo>
                <a:lnTo>
                  <a:pt x="1776" y="348"/>
                </a:lnTo>
                <a:lnTo>
                  <a:pt x="1776" y="348"/>
                </a:lnTo>
                <a:lnTo>
                  <a:pt x="1777" y="348"/>
                </a:lnTo>
                <a:lnTo>
                  <a:pt x="1777" y="348"/>
                </a:lnTo>
                <a:lnTo>
                  <a:pt x="1778" y="348"/>
                </a:lnTo>
                <a:lnTo>
                  <a:pt x="1778" y="348"/>
                </a:lnTo>
                <a:lnTo>
                  <a:pt x="1779" y="347"/>
                </a:lnTo>
                <a:lnTo>
                  <a:pt x="1779" y="347"/>
                </a:lnTo>
                <a:lnTo>
                  <a:pt x="1780" y="347"/>
                </a:lnTo>
                <a:lnTo>
                  <a:pt x="1780" y="347"/>
                </a:lnTo>
                <a:lnTo>
                  <a:pt x="1781" y="347"/>
                </a:lnTo>
                <a:lnTo>
                  <a:pt x="1781" y="347"/>
                </a:lnTo>
                <a:lnTo>
                  <a:pt x="1782" y="347"/>
                </a:lnTo>
                <a:lnTo>
                  <a:pt x="1782" y="347"/>
                </a:lnTo>
                <a:lnTo>
                  <a:pt x="1783" y="347"/>
                </a:lnTo>
                <a:lnTo>
                  <a:pt x="1783" y="347"/>
                </a:lnTo>
                <a:lnTo>
                  <a:pt x="1784" y="347"/>
                </a:lnTo>
                <a:lnTo>
                  <a:pt x="1784" y="347"/>
                </a:lnTo>
                <a:lnTo>
                  <a:pt x="1785" y="347"/>
                </a:lnTo>
                <a:lnTo>
                  <a:pt x="1785" y="347"/>
                </a:lnTo>
                <a:lnTo>
                  <a:pt x="1786" y="347"/>
                </a:lnTo>
                <a:lnTo>
                  <a:pt x="1786" y="347"/>
                </a:lnTo>
                <a:lnTo>
                  <a:pt x="1787" y="347"/>
                </a:lnTo>
                <a:lnTo>
                  <a:pt x="1787" y="347"/>
                </a:lnTo>
                <a:lnTo>
                  <a:pt x="1788" y="347"/>
                </a:lnTo>
                <a:lnTo>
                  <a:pt x="1789" y="347"/>
                </a:lnTo>
                <a:lnTo>
                  <a:pt x="1789" y="347"/>
                </a:lnTo>
                <a:lnTo>
                  <a:pt x="1790" y="347"/>
                </a:lnTo>
                <a:lnTo>
                  <a:pt x="1790" y="347"/>
                </a:lnTo>
                <a:lnTo>
                  <a:pt x="1791" y="347"/>
                </a:lnTo>
                <a:lnTo>
                  <a:pt x="1791" y="347"/>
                </a:lnTo>
                <a:lnTo>
                  <a:pt x="1792" y="347"/>
                </a:lnTo>
                <a:lnTo>
                  <a:pt x="1792" y="347"/>
                </a:lnTo>
                <a:lnTo>
                  <a:pt x="1793" y="347"/>
                </a:lnTo>
                <a:lnTo>
                  <a:pt x="1793" y="346"/>
                </a:lnTo>
                <a:lnTo>
                  <a:pt x="1794" y="346"/>
                </a:lnTo>
                <a:lnTo>
                  <a:pt x="1794" y="346"/>
                </a:lnTo>
                <a:lnTo>
                  <a:pt x="1795" y="346"/>
                </a:lnTo>
                <a:lnTo>
                  <a:pt x="1795" y="346"/>
                </a:lnTo>
                <a:lnTo>
                  <a:pt x="1796" y="346"/>
                </a:lnTo>
                <a:lnTo>
                  <a:pt x="1796" y="346"/>
                </a:lnTo>
                <a:lnTo>
                  <a:pt x="1797" y="346"/>
                </a:lnTo>
                <a:lnTo>
                  <a:pt x="1797" y="346"/>
                </a:lnTo>
                <a:lnTo>
                  <a:pt x="1798" y="346"/>
                </a:lnTo>
                <a:lnTo>
                  <a:pt x="1798" y="346"/>
                </a:lnTo>
                <a:lnTo>
                  <a:pt x="1799" y="347"/>
                </a:lnTo>
                <a:lnTo>
                  <a:pt x="1799" y="347"/>
                </a:lnTo>
                <a:lnTo>
                  <a:pt x="1800" y="346"/>
                </a:lnTo>
                <a:lnTo>
                  <a:pt x="1800" y="347"/>
                </a:lnTo>
                <a:lnTo>
                  <a:pt x="1801" y="346"/>
                </a:lnTo>
                <a:lnTo>
                  <a:pt x="1801" y="346"/>
                </a:lnTo>
                <a:lnTo>
                  <a:pt x="1802" y="346"/>
                </a:lnTo>
                <a:lnTo>
                  <a:pt x="1802" y="346"/>
                </a:lnTo>
                <a:lnTo>
                  <a:pt x="1803" y="346"/>
                </a:lnTo>
                <a:lnTo>
                  <a:pt x="1804" y="346"/>
                </a:lnTo>
                <a:lnTo>
                  <a:pt x="1804" y="346"/>
                </a:lnTo>
                <a:lnTo>
                  <a:pt x="1805" y="346"/>
                </a:lnTo>
                <a:lnTo>
                  <a:pt x="1805" y="346"/>
                </a:lnTo>
                <a:lnTo>
                  <a:pt x="1806" y="346"/>
                </a:lnTo>
                <a:lnTo>
                  <a:pt x="1806" y="346"/>
                </a:lnTo>
                <a:lnTo>
                  <a:pt x="1807" y="346"/>
                </a:lnTo>
                <a:lnTo>
                  <a:pt x="1807" y="346"/>
                </a:lnTo>
                <a:lnTo>
                  <a:pt x="1808" y="346"/>
                </a:lnTo>
                <a:lnTo>
                  <a:pt x="1808" y="346"/>
                </a:lnTo>
                <a:lnTo>
                  <a:pt x="1809" y="346"/>
                </a:lnTo>
                <a:lnTo>
                  <a:pt x="1809" y="346"/>
                </a:lnTo>
                <a:lnTo>
                  <a:pt x="1810" y="346"/>
                </a:lnTo>
                <a:lnTo>
                  <a:pt x="1810" y="346"/>
                </a:lnTo>
                <a:lnTo>
                  <a:pt x="1811" y="346"/>
                </a:lnTo>
                <a:lnTo>
                  <a:pt x="1811" y="346"/>
                </a:lnTo>
                <a:lnTo>
                  <a:pt x="1812" y="347"/>
                </a:lnTo>
                <a:lnTo>
                  <a:pt x="1812" y="347"/>
                </a:lnTo>
                <a:lnTo>
                  <a:pt x="1813" y="347"/>
                </a:lnTo>
                <a:lnTo>
                  <a:pt x="1813" y="347"/>
                </a:lnTo>
                <a:lnTo>
                  <a:pt x="1814" y="347"/>
                </a:lnTo>
                <a:lnTo>
                  <a:pt x="1814" y="347"/>
                </a:lnTo>
                <a:lnTo>
                  <a:pt x="1815" y="347"/>
                </a:lnTo>
                <a:lnTo>
                  <a:pt x="1815" y="347"/>
                </a:lnTo>
                <a:lnTo>
                  <a:pt x="1816" y="347"/>
                </a:lnTo>
                <a:lnTo>
                  <a:pt x="1816" y="347"/>
                </a:lnTo>
                <a:lnTo>
                  <a:pt x="1817" y="347"/>
                </a:lnTo>
                <a:lnTo>
                  <a:pt x="1818" y="347"/>
                </a:lnTo>
                <a:lnTo>
                  <a:pt x="1818" y="347"/>
                </a:lnTo>
                <a:lnTo>
                  <a:pt x="1819" y="347"/>
                </a:lnTo>
                <a:lnTo>
                  <a:pt x="1819" y="347"/>
                </a:lnTo>
                <a:lnTo>
                  <a:pt x="1820" y="347"/>
                </a:lnTo>
                <a:lnTo>
                  <a:pt x="1820" y="347"/>
                </a:lnTo>
                <a:lnTo>
                  <a:pt x="1821" y="347"/>
                </a:lnTo>
                <a:lnTo>
                  <a:pt x="1821" y="347"/>
                </a:lnTo>
                <a:lnTo>
                  <a:pt x="1822" y="348"/>
                </a:lnTo>
                <a:lnTo>
                  <a:pt x="1822" y="348"/>
                </a:lnTo>
                <a:lnTo>
                  <a:pt x="1823" y="348"/>
                </a:lnTo>
                <a:lnTo>
                  <a:pt x="1823" y="348"/>
                </a:lnTo>
                <a:lnTo>
                  <a:pt x="1824" y="348"/>
                </a:lnTo>
                <a:lnTo>
                  <a:pt x="1824" y="348"/>
                </a:lnTo>
                <a:lnTo>
                  <a:pt x="1825" y="348"/>
                </a:lnTo>
                <a:lnTo>
                  <a:pt x="1825" y="348"/>
                </a:lnTo>
                <a:lnTo>
                  <a:pt x="1826" y="348"/>
                </a:lnTo>
                <a:lnTo>
                  <a:pt x="1826" y="348"/>
                </a:lnTo>
                <a:lnTo>
                  <a:pt x="1827" y="348"/>
                </a:lnTo>
                <a:lnTo>
                  <a:pt x="1827" y="348"/>
                </a:lnTo>
                <a:lnTo>
                  <a:pt x="1828" y="348"/>
                </a:lnTo>
                <a:lnTo>
                  <a:pt x="1828" y="348"/>
                </a:lnTo>
                <a:lnTo>
                  <a:pt x="1829" y="348"/>
                </a:lnTo>
                <a:lnTo>
                  <a:pt x="1829" y="348"/>
                </a:lnTo>
                <a:lnTo>
                  <a:pt x="1830" y="348"/>
                </a:lnTo>
                <a:lnTo>
                  <a:pt x="1830" y="348"/>
                </a:lnTo>
                <a:lnTo>
                  <a:pt x="1831" y="348"/>
                </a:lnTo>
                <a:lnTo>
                  <a:pt x="1832" y="348"/>
                </a:lnTo>
                <a:lnTo>
                  <a:pt x="1832" y="348"/>
                </a:lnTo>
                <a:lnTo>
                  <a:pt x="1833" y="349"/>
                </a:lnTo>
                <a:lnTo>
                  <a:pt x="1833" y="349"/>
                </a:lnTo>
                <a:lnTo>
                  <a:pt x="1834" y="349"/>
                </a:lnTo>
                <a:lnTo>
                  <a:pt x="1834" y="349"/>
                </a:lnTo>
                <a:lnTo>
                  <a:pt x="1835" y="349"/>
                </a:lnTo>
                <a:lnTo>
                  <a:pt x="1835" y="349"/>
                </a:lnTo>
                <a:lnTo>
                  <a:pt x="1836" y="349"/>
                </a:lnTo>
                <a:lnTo>
                  <a:pt x="1836" y="349"/>
                </a:lnTo>
                <a:lnTo>
                  <a:pt x="1837" y="349"/>
                </a:lnTo>
                <a:lnTo>
                  <a:pt x="1837" y="349"/>
                </a:lnTo>
                <a:lnTo>
                  <a:pt x="1838" y="350"/>
                </a:lnTo>
                <a:lnTo>
                  <a:pt x="1838" y="350"/>
                </a:lnTo>
                <a:lnTo>
                  <a:pt x="1839" y="350"/>
                </a:lnTo>
                <a:lnTo>
                  <a:pt x="1839" y="350"/>
                </a:lnTo>
                <a:lnTo>
                  <a:pt x="1840" y="350"/>
                </a:lnTo>
                <a:lnTo>
                  <a:pt x="1840" y="350"/>
                </a:lnTo>
                <a:lnTo>
                  <a:pt x="1841" y="349"/>
                </a:lnTo>
                <a:lnTo>
                  <a:pt x="1841" y="349"/>
                </a:lnTo>
                <a:lnTo>
                  <a:pt x="1842" y="349"/>
                </a:lnTo>
                <a:lnTo>
                  <a:pt x="1842" y="349"/>
                </a:lnTo>
                <a:lnTo>
                  <a:pt x="1843" y="349"/>
                </a:lnTo>
                <a:lnTo>
                  <a:pt x="1843" y="348"/>
                </a:lnTo>
                <a:lnTo>
                  <a:pt x="1844" y="347"/>
                </a:lnTo>
                <a:lnTo>
                  <a:pt x="1844" y="344"/>
                </a:lnTo>
                <a:lnTo>
                  <a:pt x="1845" y="339"/>
                </a:lnTo>
                <a:lnTo>
                  <a:pt x="1845" y="331"/>
                </a:lnTo>
                <a:lnTo>
                  <a:pt x="1846" y="321"/>
                </a:lnTo>
                <a:lnTo>
                  <a:pt x="1846" y="317"/>
                </a:lnTo>
                <a:lnTo>
                  <a:pt x="1847" y="316"/>
                </a:lnTo>
                <a:lnTo>
                  <a:pt x="1847" y="314"/>
                </a:lnTo>
                <a:lnTo>
                  <a:pt x="1848" y="313"/>
                </a:lnTo>
                <a:lnTo>
                  <a:pt x="1849" y="313"/>
                </a:lnTo>
                <a:lnTo>
                  <a:pt x="1849" y="313"/>
                </a:lnTo>
                <a:lnTo>
                  <a:pt x="1850" y="313"/>
                </a:lnTo>
                <a:lnTo>
                  <a:pt x="1850" y="313"/>
                </a:lnTo>
                <a:lnTo>
                  <a:pt x="1851" y="312"/>
                </a:lnTo>
                <a:lnTo>
                  <a:pt x="1851" y="312"/>
                </a:lnTo>
                <a:lnTo>
                  <a:pt x="1852" y="311"/>
                </a:lnTo>
                <a:lnTo>
                  <a:pt x="1852" y="309"/>
                </a:lnTo>
                <a:lnTo>
                  <a:pt x="1853" y="308"/>
                </a:lnTo>
                <a:lnTo>
                  <a:pt x="1853" y="306"/>
                </a:lnTo>
                <a:lnTo>
                  <a:pt x="1854" y="306"/>
                </a:lnTo>
                <a:lnTo>
                  <a:pt x="1854" y="305"/>
                </a:lnTo>
                <a:lnTo>
                  <a:pt x="1855" y="303"/>
                </a:lnTo>
                <a:lnTo>
                  <a:pt x="1855" y="302"/>
                </a:lnTo>
                <a:lnTo>
                  <a:pt x="1856" y="303"/>
                </a:lnTo>
                <a:lnTo>
                  <a:pt x="1856" y="303"/>
                </a:lnTo>
                <a:lnTo>
                  <a:pt x="1857" y="304"/>
                </a:lnTo>
                <a:lnTo>
                  <a:pt x="1857" y="305"/>
                </a:lnTo>
                <a:lnTo>
                  <a:pt x="1858" y="305"/>
                </a:lnTo>
                <a:lnTo>
                  <a:pt x="1858" y="305"/>
                </a:lnTo>
                <a:lnTo>
                  <a:pt x="1859" y="305"/>
                </a:lnTo>
                <a:lnTo>
                  <a:pt x="1859" y="305"/>
                </a:lnTo>
                <a:lnTo>
                  <a:pt x="1860" y="304"/>
                </a:lnTo>
                <a:lnTo>
                  <a:pt x="1860" y="305"/>
                </a:lnTo>
                <a:lnTo>
                  <a:pt x="1861" y="305"/>
                </a:lnTo>
                <a:lnTo>
                  <a:pt x="1861" y="304"/>
                </a:lnTo>
                <a:lnTo>
                  <a:pt x="1862" y="300"/>
                </a:lnTo>
                <a:lnTo>
                  <a:pt x="1862" y="267"/>
                </a:lnTo>
                <a:lnTo>
                  <a:pt x="1863" y="262"/>
                </a:lnTo>
                <a:lnTo>
                  <a:pt x="1863" y="282"/>
                </a:lnTo>
                <a:lnTo>
                  <a:pt x="1864" y="300"/>
                </a:lnTo>
                <a:lnTo>
                  <a:pt x="1864" y="313"/>
                </a:lnTo>
                <a:lnTo>
                  <a:pt x="1865" y="320"/>
                </a:lnTo>
                <a:lnTo>
                  <a:pt x="1866" y="323"/>
                </a:lnTo>
                <a:lnTo>
                  <a:pt x="1866" y="325"/>
                </a:lnTo>
                <a:lnTo>
                  <a:pt x="1867" y="325"/>
                </a:lnTo>
                <a:lnTo>
                  <a:pt x="1867" y="326"/>
                </a:lnTo>
                <a:lnTo>
                  <a:pt x="1868" y="326"/>
                </a:lnTo>
                <a:lnTo>
                  <a:pt x="1868" y="326"/>
                </a:lnTo>
                <a:lnTo>
                  <a:pt x="1869" y="327"/>
                </a:lnTo>
                <a:lnTo>
                  <a:pt x="1869" y="328"/>
                </a:lnTo>
                <a:lnTo>
                  <a:pt x="1870" y="328"/>
                </a:lnTo>
                <a:lnTo>
                  <a:pt x="1870" y="329"/>
                </a:lnTo>
                <a:lnTo>
                  <a:pt x="1871" y="329"/>
                </a:lnTo>
                <a:lnTo>
                  <a:pt x="1871" y="330"/>
                </a:lnTo>
                <a:lnTo>
                  <a:pt x="1872" y="331"/>
                </a:lnTo>
                <a:lnTo>
                  <a:pt x="1872" y="332"/>
                </a:lnTo>
                <a:lnTo>
                  <a:pt x="1873" y="333"/>
                </a:lnTo>
                <a:lnTo>
                  <a:pt x="1873" y="333"/>
                </a:lnTo>
                <a:lnTo>
                  <a:pt x="1874" y="334"/>
                </a:lnTo>
                <a:lnTo>
                  <a:pt x="1874" y="334"/>
                </a:lnTo>
                <a:lnTo>
                  <a:pt x="1875" y="334"/>
                </a:lnTo>
                <a:lnTo>
                  <a:pt x="1875" y="334"/>
                </a:lnTo>
                <a:lnTo>
                  <a:pt x="1876" y="334"/>
                </a:lnTo>
                <a:lnTo>
                  <a:pt x="1876" y="334"/>
                </a:lnTo>
                <a:lnTo>
                  <a:pt x="1877" y="335"/>
                </a:lnTo>
                <a:lnTo>
                  <a:pt x="1877" y="336"/>
                </a:lnTo>
                <a:lnTo>
                  <a:pt x="1878" y="337"/>
                </a:lnTo>
                <a:lnTo>
                  <a:pt x="1878" y="338"/>
                </a:lnTo>
                <a:lnTo>
                  <a:pt x="1879" y="340"/>
                </a:lnTo>
                <a:lnTo>
                  <a:pt x="1879" y="341"/>
                </a:lnTo>
                <a:lnTo>
                  <a:pt x="1880" y="342"/>
                </a:lnTo>
                <a:lnTo>
                  <a:pt x="1880" y="344"/>
                </a:lnTo>
                <a:lnTo>
                  <a:pt x="1881" y="344"/>
                </a:lnTo>
                <a:lnTo>
                  <a:pt x="1881" y="345"/>
                </a:lnTo>
                <a:lnTo>
                  <a:pt x="1882" y="345"/>
                </a:lnTo>
                <a:lnTo>
                  <a:pt x="1882" y="345"/>
                </a:lnTo>
                <a:lnTo>
                  <a:pt x="1883" y="345"/>
                </a:lnTo>
                <a:lnTo>
                  <a:pt x="1884" y="345"/>
                </a:lnTo>
                <a:lnTo>
                  <a:pt x="1884" y="345"/>
                </a:lnTo>
                <a:lnTo>
                  <a:pt x="1885" y="345"/>
                </a:lnTo>
                <a:lnTo>
                  <a:pt x="1885" y="345"/>
                </a:lnTo>
                <a:lnTo>
                  <a:pt x="1886" y="345"/>
                </a:lnTo>
                <a:lnTo>
                  <a:pt x="1886" y="345"/>
                </a:lnTo>
                <a:lnTo>
                  <a:pt x="1887" y="345"/>
                </a:lnTo>
                <a:lnTo>
                  <a:pt x="1887" y="345"/>
                </a:lnTo>
                <a:lnTo>
                  <a:pt x="1888" y="346"/>
                </a:lnTo>
                <a:lnTo>
                  <a:pt x="1888" y="346"/>
                </a:lnTo>
                <a:lnTo>
                  <a:pt x="1889" y="345"/>
                </a:lnTo>
                <a:lnTo>
                  <a:pt x="1889" y="345"/>
                </a:lnTo>
                <a:lnTo>
                  <a:pt x="1890" y="345"/>
                </a:lnTo>
                <a:lnTo>
                  <a:pt x="1890" y="345"/>
                </a:lnTo>
                <a:lnTo>
                  <a:pt x="1891" y="345"/>
                </a:lnTo>
                <a:lnTo>
                  <a:pt x="1891" y="345"/>
                </a:lnTo>
                <a:lnTo>
                  <a:pt x="1892" y="345"/>
                </a:lnTo>
                <a:lnTo>
                  <a:pt x="1892" y="345"/>
                </a:lnTo>
                <a:lnTo>
                  <a:pt x="1893" y="345"/>
                </a:lnTo>
                <a:lnTo>
                  <a:pt x="1893" y="346"/>
                </a:lnTo>
                <a:lnTo>
                  <a:pt x="1894" y="346"/>
                </a:lnTo>
                <a:lnTo>
                  <a:pt x="1894" y="346"/>
                </a:lnTo>
                <a:lnTo>
                  <a:pt x="1895" y="346"/>
                </a:lnTo>
                <a:lnTo>
                  <a:pt x="1895" y="346"/>
                </a:lnTo>
                <a:lnTo>
                  <a:pt x="1896" y="346"/>
                </a:lnTo>
                <a:lnTo>
                  <a:pt x="1896" y="346"/>
                </a:lnTo>
                <a:lnTo>
                  <a:pt x="1897" y="346"/>
                </a:lnTo>
                <a:lnTo>
                  <a:pt x="1897" y="346"/>
                </a:lnTo>
                <a:lnTo>
                  <a:pt x="1898" y="346"/>
                </a:lnTo>
                <a:lnTo>
                  <a:pt x="1898" y="346"/>
                </a:lnTo>
                <a:lnTo>
                  <a:pt x="1899" y="347"/>
                </a:lnTo>
                <a:lnTo>
                  <a:pt x="1900" y="347"/>
                </a:lnTo>
                <a:lnTo>
                  <a:pt x="1900" y="347"/>
                </a:lnTo>
                <a:lnTo>
                  <a:pt x="1901" y="347"/>
                </a:lnTo>
                <a:lnTo>
                  <a:pt x="1901" y="347"/>
                </a:lnTo>
                <a:lnTo>
                  <a:pt x="1902" y="347"/>
                </a:lnTo>
                <a:lnTo>
                  <a:pt x="1902" y="346"/>
                </a:lnTo>
                <a:lnTo>
                  <a:pt x="1903" y="346"/>
                </a:lnTo>
                <a:lnTo>
                  <a:pt x="1903" y="347"/>
                </a:lnTo>
                <a:lnTo>
                  <a:pt x="1904" y="347"/>
                </a:lnTo>
                <a:lnTo>
                  <a:pt x="1904" y="347"/>
                </a:lnTo>
                <a:lnTo>
                  <a:pt x="1905" y="347"/>
                </a:lnTo>
                <a:lnTo>
                  <a:pt x="1905" y="347"/>
                </a:lnTo>
                <a:lnTo>
                  <a:pt x="1906" y="347"/>
                </a:lnTo>
                <a:lnTo>
                  <a:pt x="1906" y="348"/>
                </a:lnTo>
                <a:lnTo>
                  <a:pt x="1907" y="348"/>
                </a:lnTo>
                <a:lnTo>
                  <a:pt x="1907" y="348"/>
                </a:lnTo>
                <a:lnTo>
                  <a:pt x="1908" y="348"/>
                </a:lnTo>
                <a:lnTo>
                  <a:pt x="1908" y="348"/>
                </a:lnTo>
                <a:lnTo>
                  <a:pt x="1909" y="348"/>
                </a:lnTo>
                <a:lnTo>
                  <a:pt x="1909" y="348"/>
                </a:lnTo>
                <a:lnTo>
                  <a:pt x="1910" y="348"/>
                </a:lnTo>
                <a:lnTo>
                  <a:pt x="1910" y="348"/>
                </a:lnTo>
                <a:lnTo>
                  <a:pt x="1911" y="348"/>
                </a:lnTo>
                <a:lnTo>
                  <a:pt x="1911" y="348"/>
                </a:lnTo>
                <a:lnTo>
                  <a:pt x="1912" y="348"/>
                </a:lnTo>
                <a:lnTo>
                  <a:pt x="1912" y="348"/>
                </a:lnTo>
                <a:lnTo>
                  <a:pt x="1913" y="348"/>
                </a:lnTo>
                <a:lnTo>
                  <a:pt x="1914" y="348"/>
                </a:lnTo>
                <a:lnTo>
                  <a:pt x="1914" y="348"/>
                </a:lnTo>
                <a:lnTo>
                  <a:pt x="1915" y="348"/>
                </a:lnTo>
                <a:lnTo>
                  <a:pt x="1915" y="348"/>
                </a:lnTo>
                <a:lnTo>
                  <a:pt x="1916" y="348"/>
                </a:lnTo>
                <a:lnTo>
                  <a:pt x="1916" y="348"/>
                </a:lnTo>
                <a:lnTo>
                  <a:pt x="1917" y="348"/>
                </a:lnTo>
                <a:lnTo>
                  <a:pt x="1917" y="348"/>
                </a:lnTo>
                <a:lnTo>
                  <a:pt x="1918" y="348"/>
                </a:lnTo>
                <a:lnTo>
                  <a:pt x="1918" y="348"/>
                </a:lnTo>
                <a:lnTo>
                  <a:pt x="1919" y="348"/>
                </a:lnTo>
                <a:lnTo>
                  <a:pt x="1919" y="348"/>
                </a:lnTo>
                <a:lnTo>
                  <a:pt x="1920" y="348"/>
                </a:lnTo>
                <a:lnTo>
                  <a:pt x="1920" y="348"/>
                </a:lnTo>
                <a:lnTo>
                  <a:pt x="1921" y="348"/>
                </a:lnTo>
                <a:lnTo>
                  <a:pt x="1921" y="348"/>
                </a:lnTo>
                <a:lnTo>
                  <a:pt x="1922" y="348"/>
                </a:lnTo>
                <a:lnTo>
                  <a:pt x="1922" y="348"/>
                </a:lnTo>
                <a:lnTo>
                  <a:pt x="1923" y="348"/>
                </a:lnTo>
                <a:lnTo>
                  <a:pt x="1923" y="348"/>
                </a:lnTo>
                <a:lnTo>
                  <a:pt x="1924" y="348"/>
                </a:lnTo>
                <a:lnTo>
                  <a:pt x="1924" y="348"/>
                </a:lnTo>
                <a:lnTo>
                  <a:pt x="1925" y="348"/>
                </a:lnTo>
                <a:lnTo>
                  <a:pt x="1925" y="348"/>
                </a:lnTo>
                <a:lnTo>
                  <a:pt x="1926" y="347"/>
                </a:lnTo>
                <a:lnTo>
                  <a:pt x="1926" y="347"/>
                </a:lnTo>
                <a:lnTo>
                  <a:pt x="1927" y="348"/>
                </a:lnTo>
                <a:lnTo>
                  <a:pt x="1928" y="347"/>
                </a:lnTo>
                <a:lnTo>
                  <a:pt x="1928" y="348"/>
                </a:lnTo>
                <a:lnTo>
                  <a:pt x="1929" y="348"/>
                </a:lnTo>
                <a:lnTo>
                  <a:pt x="1929" y="348"/>
                </a:lnTo>
                <a:lnTo>
                  <a:pt x="1930" y="348"/>
                </a:lnTo>
                <a:lnTo>
                  <a:pt x="1930" y="348"/>
                </a:lnTo>
                <a:lnTo>
                  <a:pt x="1931" y="348"/>
                </a:lnTo>
                <a:lnTo>
                  <a:pt x="1931" y="348"/>
                </a:lnTo>
                <a:lnTo>
                  <a:pt x="1932" y="348"/>
                </a:lnTo>
                <a:lnTo>
                  <a:pt x="1932" y="348"/>
                </a:lnTo>
                <a:lnTo>
                  <a:pt x="1933" y="348"/>
                </a:lnTo>
                <a:lnTo>
                  <a:pt x="1933" y="348"/>
                </a:lnTo>
                <a:lnTo>
                  <a:pt x="1934" y="348"/>
                </a:lnTo>
                <a:lnTo>
                  <a:pt x="1934" y="348"/>
                </a:lnTo>
                <a:lnTo>
                  <a:pt x="1935" y="348"/>
                </a:lnTo>
                <a:lnTo>
                  <a:pt x="1935" y="348"/>
                </a:lnTo>
                <a:lnTo>
                  <a:pt x="1936" y="348"/>
                </a:lnTo>
                <a:lnTo>
                  <a:pt x="1936" y="348"/>
                </a:lnTo>
                <a:lnTo>
                  <a:pt x="1937" y="348"/>
                </a:lnTo>
                <a:lnTo>
                  <a:pt x="1937" y="348"/>
                </a:lnTo>
                <a:lnTo>
                  <a:pt x="1938" y="348"/>
                </a:lnTo>
                <a:lnTo>
                  <a:pt x="1938" y="348"/>
                </a:lnTo>
                <a:lnTo>
                  <a:pt x="1939" y="348"/>
                </a:lnTo>
                <a:lnTo>
                  <a:pt x="1939" y="348"/>
                </a:lnTo>
                <a:lnTo>
                  <a:pt x="1940" y="348"/>
                </a:lnTo>
                <a:lnTo>
                  <a:pt x="1940" y="348"/>
                </a:lnTo>
                <a:lnTo>
                  <a:pt x="1941" y="348"/>
                </a:lnTo>
                <a:lnTo>
                  <a:pt x="1941" y="348"/>
                </a:lnTo>
                <a:lnTo>
                  <a:pt x="1942" y="348"/>
                </a:lnTo>
                <a:lnTo>
                  <a:pt x="1942" y="348"/>
                </a:lnTo>
                <a:lnTo>
                  <a:pt x="1943" y="348"/>
                </a:lnTo>
                <a:lnTo>
                  <a:pt x="1944" y="348"/>
                </a:lnTo>
                <a:lnTo>
                  <a:pt x="1944" y="348"/>
                </a:lnTo>
                <a:lnTo>
                  <a:pt x="1945" y="348"/>
                </a:lnTo>
                <a:lnTo>
                  <a:pt x="1945" y="348"/>
                </a:lnTo>
                <a:lnTo>
                  <a:pt x="1946" y="348"/>
                </a:lnTo>
                <a:lnTo>
                  <a:pt x="1946" y="348"/>
                </a:lnTo>
                <a:lnTo>
                  <a:pt x="1947" y="348"/>
                </a:lnTo>
                <a:lnTo>
                  <a:pt x="1947" y="348"/>
                </a:lnTo>
                <a:lnTo>
                  <a:pt x="1948" y="348"/>
                </a:lnTo>
                <a:lnTo>
                  <a:pt x="1948" y="348"/>
                </a:lnTo>
                <a:lnTo>
                  <a:pt x="1949" y="348"/>
                </a:lnTo>
                <a:lnTo>
                  <a:pt x="1949" y="348"/>
                </a:lnTo>
                <a:lnTo>
                  <a:pt x="1950" y="348"/>
                </a:lnTo>
                <a:lnTo>
                  <a:pt x="1950" y="348"/>
                </a:lnTo>
                <a:lnTo>
                  <a:pt x="1951" y="348"/>
                </a:lnTo>
                <a:lnTo>
                  <a:pt x="1951" y="348"/>
                </a:lnTo>
                <a:lnTo>
                  <a:pt x="1952" y="348"/>
                </a:lnTo>
                <a:lnTo>
                  <a:pt x="1952" y="348"/>
                </a:lnTo>
                <a:lnTo>
                  <a:pt x="1953" y="348"/>
                </a:lnTo>
                <a:lnTo>
                  <a:pt x="1953" y="348"/>
                </a:lnTo>
                <a:lnTo>
                  <a:pt x="1954" y="348"/>
                </a:lnTo>
                <a:lnTo>
                  <a:pt x="1954" y="348"/>
                </a:lnTo>
                <a:lnTo>
                  <a:pt x="1955" y="348"/>
                </a:lnTo>
                <a:lnTo>
                  <a:pt x="1955" y="348"/>
                </a:lnTo>
                <a:lnTo>
                  <a:pt x="1956" y="349"/>
                </a:lnTo>
                <a:lnTo>
                  <a:pt x="1956" y="349"/>
                </a:lnTo>
                <a:lnTo>
                  <a:pt x="1957" y="349"/>
                </a:lnTo>
                <a:lnTo>
                  <a:pt x="1957" y="349"/>
                </a:lnTo>
                <a:lnTo>
                  <a:pt x="1958" y="349"/>
                </a:lnTo>
                <a:lnTo>
                  <a:pt x="1958" y="349"/>
                </a:lnTo>
                <a:lnTo>
                  <a:pt x="1959" y="349"/>
                </a:lnTo>
                <a:lnTo>
                  <a:pt x="1959" y="349"/>
                </a:lnTo>
                <a:lnTo>
                  <a:pt x="1960" y="349"/>
                </a:lnTo>
                <a:lnTo>
                  <a:pt x="1961" y="349"/>
                </a:lnTo>
                <a:lnTo>
                  <a:pt x="1961" y="350"/>
                </a:lnTo>
                <a:lnTo>
                  <a:pt x="1962" y="350"/>
                </a:lnTo>
                <a:lnTo>
                  <a:pt x="1962" y="350"/>
                </a:lnTo>
                <a:lnTo>
                  <a:pt x="1963" y="350"/>
                </a:lnTo>
                <a:lnTo>
                  <a:pt x="1963" y="350"/>
                </a:lnTo>
                <a:lnTo>
                  <a:pt x="1964" y="350"/>
                </a:lnTo>
                <a:lnTo>
                  <a:pt x="1964" y="349"/>
                </a:lnTo>
                <a:lnTo>
                  <a:pt x="1965" y="349"/>
                </a:lnTo>
                <a:lnTo>
                  <a:pt x="1965" y="349"/>
                </a:lnTo>
                <a:lnTo>
                  <a:pt x="1966" y="349"/>
                </a:lnTo>
                <a:lnTo>
                  <a:pt x="1966" y="349"/>
                </a:lnTo>
                <a:lnTo>
                  <a:pt x="1967" y="348"/>
                </a:lnTo>
                <a:lnTo>
                  <a:pt x="1967" y="347"/>
                </a:lnTo>
                <a:lnTo>
                  <a:pt x="1968" y="344"/>
                </a:lnTo>
                <a:lnTo>
                  <a:pt x="1968" y="339"/>
                </a:lnTo>
                <a:lnTo>
                  <a:pt x="1969" y="331"/>
                </a:lnTo>
                <a:lnTo>
                  <a:pt x="1969" y="321"/>
                </a:lnTo>
                <a:lnTo>
                  <a:pt x="1970" y="320"/>
                </a:lnTo>
                <a:lnTo>
                  <a:pt x="1970" y="321"/>
                </a:lnTo>
                <a:lnTo>
                  <a:pt x="1971" y="323"/>
                </a:lnTo>
                <a:lnTo>
                  <a:pt x="1971" y="323"/>
                </a:lnTo>
                <a:lnTo>
                  <a:pt x="1972" y="323"/>
                </a:lnTo>
                <a:lnTo>
                  <a:pt x="1972" y="323"/>
                </a:lnTo>
                <a:lnTo>
                  <a:pt x="1973" y="323"/>
                </a:lnTo>
                <a:lnTo>
                  <a:pt x="1973" y="322"/>
                </a:lnTo>
                <a:lnTo>
                  <a:pt x="1974" y="322"/>
                </a:lnTo>
                <a:lnTo>
                  <a:pt x="1974" y="322"/>
                </a:lnTo>
                <a:lnTo>
                  <a:pt x="1975" y="322"/>
                </a:lnTo>
                <a:lnTo>
                  <a:pt x="1975" y="322"/>
                </a:lnTo>
                <a:lnTo>
                  <a:pt x="1976" y="323"/>
                </a:lnTo>
                <a:lnTo>
                  <a:pt x="1976" y="324"/>
                </a:lnTo>
                <a:lnTo>
                  <a:pt x="1977" y="323"/>
                </a:lnTo>
                <a:lnTo>
                  <a:pt x="1978" y="323"/>
                </a:lnTo>
                <a:lnTo>
                  <a:pt x="1978" y="323"/>
                </a:lnTo>
                <a:lnTo>
                  <a:pt x="1979" y="323"/>
                </a:lnTo>
                <a:lnTo>
                  <a:pt x="1979" y="323"/>
                </a:lnTo>
                <a:lnTo>
                  <a:pt x="1980" y="323"/>
                </a:lnTo>
                <a:lnTo>
                  <a:pt x="1980" y="323"/>
                </a:lnTo>
                <a:lnTo>
                  <a:pt x="1981" y="324"/>
                </a:lnTo>
                <a:lnTo>
                  <a:pt x="1981" y="325"/>
                </a:lnTo>
                <a:lnTo>
                  <a:pt x="1982" y="325"/>
                </a:lnTo>
                <a:lnTo>
                  <a:pt x="1982" y="325"/>
                </a:lnTo>
                <a:lnTo>
                  <a:pt x="1983" y="326"/>
                </a:lnTo>
                <a:lnTo>
                  <a:pt x="1983" y="326"/>
                </a:lnTo>
                <a:lnTo>
                  <a:pt x="1984" y="326"/>
                </a:lnTo>
                <a:lnTo>
                  <a:pt x="1984" y="326"/>
                </a:lnTo>
                <a:lnTo>
                  <a:pt x="1985" y="326"/>
                </a:lnTo>
                <a:lnTo>
                  <a:pt x="1985" y="326"/>
                </a:lnTo>
                <a:lnTo>
                  <a:pt x="1986" y="326"/>
                </a:lnTo>
                <a:lnTo>
                  <a:pt x="1986" y="326"/>
                </a:lnTo>
                <a:lnTo>
                  <a:pt x="1987" y="327"/>
                </a:lnTo>
                <a:lnTo>
                  <a:pt x="1987" y="326"/>
                </a:lnTo>
                <a:lnTo>
                  <a:pt x="1988" y="326"/>
                </a:lnTo>
                <a:lnTo>
                  <a:pt x="1988" y="326"/>
                </a:lnTo>
                <a:lnTo>
                  <a:pt x="1989" y="326"/>
                </a:lnTo>
                <a:lnTo>
                  <a:pt x="1989" y="326"/>
                </a:lnTo>
                <a:lnTo>
                  <a:pt x="1990" y="326"/>
                </a:lnTo>
                <a:lnTo>
                  <a:pt x="1990" y="327"/>
                </a:lnTo>
                <a:lnTo>
                  <a:pt x="1991" y="327"/>
                </a:lnTo>
                <a:lnTo>
                  <a:pt x="1991" y="327"/>
                </a:lnTo>
                <a:lnTo>
                  <a:pt x="1992" y="327"/>
                </a:lnTo>
                <a:lnTo>
                  <a:pt x="1992" y="318"/>
                </a:lnTo>
                <a:lnTo>
                  <a:pt x="1993" y="318"/>
                </a:lnTo>
                <a:lnTo>
                  <a:pt x="1993" y="320"/>
                </a:lnTo>
                <a:lnTo>
                  <a:pt x="1994" y="328"/>
                </a:lnTo>
                <a:lnTo>
                  <a:pt x="1995" y="337"/>
                </a:lnTo>
                <a:lnTo>
                  <a:pt x="1995" y="343"/>
                </a:lnTo>
                <a:lnTo>
                  <a:pt x="1996" y="345"/>
                </a:lnTo>
                <a:lnTo>
                  <a:pt x="1996" y="345"/>
                </a:lnTo>
                <a:lnTo>
                  <a:pt x="1997" y="344"/>
                </a:lnTo>
                <a:lnTo>
                  <a:pt x="1997" y="343"/>
                </a:lnTo>
                <a:lnTo>
                  <a:pt x="1998" y="342"/>
                </a:lnTo>
                <a:lnTo>
                  <a:pt x="1998" y="342"/>
                </a:lnTo>
                <a:lnTo>
                  <a:pt x="1999" y="342"/>
                </a:lnTo>
                <a:lnTo>
                  <a:pt x="1999" y="342"/>
                </a:lnTo>
                <a:lnTo>
                  <a:pt x="2000" y="343"/>
                </a:lnTo>
                <a:lnTo>
                  <a:pt x="2000" y="343"/>
                </a:lnTo>
                <a:lnTo>
                  <a:pt x="2001" y="343"/>
                </a:lnTo>
                <a:lnTo>
                  <a:pt x="2001" y="344"/>
                </a:lnTo>
                <a:lnTo>
                  <a:pt x="2002" y="344"/>
                </a:lnTo>
                <a:lnTo>
                  <a:pt x="2002" y="344"/>
                </a:lnTo>
                <a:lnTo>
                  <a:pt x="2003" y="344"/>
                </a:lnTo>
                <a:lnTo>
                  <a:pt x="2003" y="344"/>
                </a:lnTo>
                <a:lnTo>
                  <a:pt x="2004" y="344"/>
                </a:lnTo>
                <a:lnTo>
                  <a:pt x="2004" y="344"/>
                </a:lnTo>
                <a:lnTo>
                  <a:pt x="2005" y="345"/>
                </a:lnTo>
                <a:lnTo>
                  <a:pt x="2005" y="345"/>
                </a:lnTo>
                <a:lnTo>
                  <a:pt x="2006" y="345"/>
                </a:lnTo>
                <a:lnTo>
                  <a:pt x="2006" y="345"/>
                </a:lnTo>
                <a:lnTo>
                  <a:pt x="2007" y="345"/>
                </a:lnTo>
                <a:lnTo>
                  <a:pt x="2007" y="345"/>
                </a:lnTo>
                <a:lnTo>
                  <a:pt x="2008" y="345"/>
                </a:lnTo>
                <a:lnTo>
                  <a:pt x="2008" y="345"/>
                </a:lnTo>
                <a:lnTo>
                  <a:pt x="2009" y="345"/>
                </a:lnTo>
                <a:lnTo>
                  <a:pt x="2010" y="345"/>
                </a:lnTo>
                <a:lnTo>
                  <a:pt x="2010" y="345"/>
                </a:lnTo>
                <a:lnTo>
                  <a:pt x="2011" y="345"/>
                </a:lnTo>
                <a:lnTo>
                  <a:pt x="2011" y="345"/>
                </a:lnTo>
                <a:lnTo>
                  <a:pt x="2012" y="345"/>
                </a:lnTo>
                <a:lnTo>
                  <a:pt x="2012" y="345"/>
                </a:lnTo>
                <a:lnTo>
                  <a:pt x="2013" y="345"/>
                </a:lnTo>
                <a:lnTo>
                  <a:pt x="2013" y="345"/>
                </a:lnTo>
                <a:lnTo>
                  <a:pt x="2014" y="345"/>
                </a:lnTo>
                <a:lnTo>
                  <a:pt x="2014" y="345"/>
                </a:lnTo>
                <a:lnTo>
                  <a:pt x="2015" y="345"/>
                </a:lnTo>
                <a:lnTo>
                  <a:pt x="2015" y="345"/>
                </a:lnTo>
                <a:lnTo>
                  <a:pt x="2016" y="345"/>
                </a:lnTo>
                <a:lnTo>
                  <a:pt x="2016" y="345"/>
                </a:lnTo>
                <a:lnTo>
                  <a:pt x="2017" y="345"/>
                </a:lnTo>
                <a:lnTo>
                  <a:pt x="2017" y="345"/>
                </a:lnTo>
                <a:lnTo>
                  <a:pt x="2018" y="345"/>
                </a:lnTo>
                <a:lnTo>
                  <a:pt x="2018" y="346"/>
                </a:lnTo>
                <a:lnTo>
                  <a:pt x="2019" y="346"/>
                </a:lnTo>
                <a:lnTo>
                  <a:pt x="2019" y="345"/>
                </a:lnTo>
                <a:lnTo>
                  <a:pt x="2020" y="345"/>
                </a:lnTo>
                <a:lnTo>
                  <a:pt x="2020" y="345"/>
                </a:lnTo>
                <a:lnTo>
                  <a:pt x="2021" y="345"/>
                </a:lnTo>
                <a:lnTo>
                  <a:pt x="2021" y="345"/>
                </a:lnTo>
                <a:lnTo>
                  <a:pt x="2022" y="345"/>
                </a:lnTo>
                <a:lnTo>
                  <a:pt x="2023" y="345"/>
                </a:lnTo>
                <a:lnTo>
                  <a:pt x="2023" y="345"/>
                </a:lnTo>
                <a:lnTo>
                  <a:pt x="2024" y="345"/>
                </a:lnTo>
                <a:lnTo>
                  <a:pt x="2024" y="346"/>
                </a:lnTo>
                <a:lnTo>
                  <a:pt x="2025" y="346"/>
                </a:lnTo>
                <a:lnTo>
                  <a:pt x="2025" y="346"/>
                </a:lnTo>
                <a:lnTo>
                  <a:pt x="2026" y="346"/>
                </a:lnTo>
                <a:lnTo>
                  <a:pt x="2026" y="346"/>
                </a:lnTo>
                <a:lnTo>
                  <a:pt x="2027" y="346"/>
                </a:lnTo>
                <a:lnTo>
                  <a:pt x="2027" y="346"/>
                </a:lnTo>
                <a:lnTo>
                  <a:pt x="2028" y="346"/>
                </a:lnTo>
                <a:lnTo>
                  <a:pt x="2028" y="346"/>
                </a:lnTo>
                <a:lnTo>
                  <a:pt x="2029" y="346"/>
                </a:lnTo>
                <a:lnTo>
                  <a:pt x="2029" y="346"/>
                </a:lnTo>
                <a:lnTo>
                  <a:pt x="2030" y="346"/>
                </a:lnTo>
                <a:lnTo>
                  <a:pt x="2030" y="346"/>
                </a:lnTo>
                <a:lnTo>
                  <a:pt x="2031" y="346"/>
                </a:lnTo>
                <a:lnTo>
                  <a:pt x="2031" y="346"/>
                </a:lnTo>
                <a:lnTo>
                  <a:pt x="2032" y="346"/>
                </a:lnTo>
                <a:lnTo>
                  <a:pt x="2032" y="346"/>
                </a:lnTo>
                <a:lnTo>
                  <a:pt x="2033" y="346"/>
                </a:lnTo>
                <a:lnTo>
                  <a:pt x="2033" y="346"/>
                </a:lnTo>
                <a:lnTo>
                  <a:pt x="2034" y="346"/>
                </a:lnTo>
                <a:lnTo>
                  <a:pt x="2034" y="346"/>
                </a:lnTo>
                <a:lnTo>
                  <a:pt x="2035" y="346"/>
                </a:lnTo>
                <a:lnTo>
                  <a:pt x="2035" y="346"/>
                </a:lnTo>
                <a:lnTo>
                  <a:pt x="2036" y="346"/>
                </a:lnTo>
                <a:lnTo>
                  <a:pt x="2036" y="346"/>
                </a:lnTo>
                <a:lnTo>
                  <a:pt x="2037" y="347"/>
                </a:lnTo>
                <a:lnTo>
                  <a:pt x="2038" y="347"/>
                </a:lnTo>
                <a:lnTo>
                  <a:pt x="2038" y="347"/>
                </a:lnTo>
                <a:lnTo>
                  <a:pt x="2039" y="347"/>
                </a:lnTo>
                <a:lnTo>
                  <a:pt x="2039" y="347"/>
                </a:lnTo>
                <a:lnTo>
                  <a:pt x="2040" y="347"/>
                </a:lnTo>
                <a:lnTo>
                  <a:pt x="2040" y="347"/>
                </a:lnTo>
                <a:lnTo>
                  <a:pt x="2041" y="347"/>
                </a:lnTo>
                <a:lnTo>
                  <a:pt x="2041" y="347"/>
                </a:lnTo>
                <a:lnTo>
                  <a:pt x="2042" y="347"/>
                </a:lnTo>
                <a:lnTo>
                  <a:pt x="2042" y="347"/>
                </a:lnTo>
                <a:lnTo>
                  <a:pt x="2043" y="347"/>
                </a:lnTo>
                <a:lnTo>
                  <a:pt x="2043" y="347"/>
                </a:lnTo>
                <a:lnTo>
                  <a:pt x="2044" y="347"/>
                </a:lnTo>
                <a:lnTo>
                  <a:pt x="2044" y="347"/>
                </a:lnTo>
                <a:lnTo>
                  <a:pt x="2045" y="347"/>
                </a:lnTo>
                <a:lnTo>
                  <a:pt x="2045" y="347"/>
                </a:lnTo>
                <a:lnTo>
                  <a:pt x="2046" y="347"/>
                </a:lnTo>
                <a:lnTo>
                  <a:pt x="2046" y="347"/>
                </a:lnTo>
                <a:lnTo>
                  <a:pt x="2047" y="347"/>
                </a:lnTo>
                <a:lnTo>
                  <a:pt x="2047" y="347"/>
                </a:lnTo>
                <a:lnTo>
                  <a:pt x="2048" y="347"/>
                </a:lnTo>
                <a:lnTo>
                  <a:pt x="2048" y="347"/>
                </a:lnTo>
                <a:lnTo>
                  <a:pt x="2049" y="347"/>
                </a:lnTo>
                <a:lnTo>
                  <a:pt x="2049" y="347"/>
                </a:lnTo>
                <a:lnTo>
                  <a:pt x="2050" y="347"/>
                </a:lnTo>
                <a:lnTo>
                  <a:pt x="2050" y="347"/>
                </a:lnTo>
                <a:lnTo>
                  <a:pt x="2051" y="347"/>
                </a:lnTo>
                <a:lnTo>
                  <a:pt x="2051" y="347"/>
                </a:lnTo>
                <a:lnTo>
                  <a:pt x="2052" y="347"/>
                </a:lnTo>
                <a:lnTo>
                  <a:pt x="2052" y="347"/>
                </a:lnTo>
                <a:lnTo>
                  <a:pt x="2053" y="347"/>
                </a:lnTo>
                <a:lnTo>
                  <a:pt x="2053" y="347"/>
                </a:lnTo>
                <a:lnTo>
                  <a:pt x="2054" y="347"/>
                </a:lnTo>
                <a:lnTo>
                  <a:pt x="2055" y="347"/>
                </a:lnTo>
                <a:lnTo>
                  <a:pt x="2055" y="347"/>
                </a:lnTo>
                <a:lnTo>
                  <a:pt x="2056" y="347"/>
                </a:lnTo>
                <a:lnTo>
                  <a:pt x="2056" y="347"/>
                </a:lnTo>
                <a:lnTo>
                  <a:pt x="2057" y="347"/>
                </a:lnTo>
                <a:lnTo>
                  <a:pt x="2057" y="347"/>
                </a:lnTo>
                <a:lnTo>
                  <a:pt x="2058" y="347"/>
                </a:lnTo>
                <a:lnTo>
                  <a:pt x="2058" y="347"/>
                </a:lnTo>
                <a:lnTo>
                  <a:pt x="2059" y="347"/>
                </a:lnTo>
                <a:lnTo>
                  <a:pt x="2059" y="347"/>
                </a:lnTo>
                <a:lnTo>
                  <a:pt x="2060" y="347"/>
                </a:lnTo>
                <a:lnTo>
                  <a:pt x="2060" y="347"/>
                </a:lnTo>
                <a:lnTo>
                  <a:pt x="2061" y="347"/>
                </a:lnTo>
                <a:lnTo>
                  <a:pt x="2061" y="347"/>
                </a:lnTo>
                <a:lnTo>
                  <a:pt x="2062" y="347"/>
                </a:lnTo>
                <a:lnTo>
                  <a:pt x="2062" y="347"/>
                </a:lnTo>
                <a:lnTo>
                  <a:pt x="2063" y="347"/>
                </a:lnTo>
                <a:lnTo>
                  <a:pt x="2063" y="347"/>
                </a:lnTo>
                <a:lnTo>
                  <a:pt x="2064" y="347"/>
                </a:lnTo>
                <a:lnTo>
                  <a:pt x="2064" y="347"/>
                </a:lnTo>
                <a:lnTo>
                  <a:pt x="2065" y="347"/>
                </a:lnTo>
                <a:lnTo>
                  <a:pt x="2065" y="347"/>
                </a:lnTo>
                <a:lnTo>
                  <a:pt x="2066" y="347"/>
                </a:lnTo>
                <a:lnTo>
                  <a:pt x="2066" y="347"/>
                </a:lnTo>
                <a:lnTo>
                  <a:pt x="2067" y="347"/>
                </a:lnTo>
                <a:lnTo>
                  <a:pt x="2067" y="347"/>
                </a:lnTo>
                <a:lnTo>
                  <a:pt x="2068" y="347"/>
                </a:lnTo>
                <a:lnTo>
                  <a:pt x="2068" y="347"/>
                </a:lnTo>
                <a:lnTo>
                  <a:pt x="2069" y="347"/>
                </a:lnTo>
                <a:lnTo>
                  <a:pt x="2069" y="347"/>
                </a:lnTo>
                <a:lnTo>
                  <a:pt x="2070" y="347"/>
                </a:lnTo>
                <a:lnTo>
                  <a:pt x="2070" y="347"/>
                </a:lnTo>
                <a:lnTo>
                  <a:pt x="2071" y="347"/>
                </a:lnTo>
                <a:lnTo>
                  <a:pt x="2072" y="347"/>
                </a:lnTo>
                <a:lnTo>
                  <a:pt x="2072" y="347"/>
                </a:lnTo>
                <a:lnTo>
                  <a:pt x="2073" y="347"/>
                </a:lnTo>
                <a:lnTo>
                  <a:pt x="2073" y="347"/>
                </a:lnTo>
                <a:lnTo>
                  <a:pt x="2074" y="347"/>
                </a:lnTo>
                <a:lnTo>
                  <a:pt x="2074" y="348"/>
                </a:lnTo>
                <a:lnTo>
                  <a:pt x="2075" y="348"/>
                </a:lnTo>
                <a:lnTo>
                  <a:pt x="2075" y="347"/>
                </a:lnTo>
                <a:lnTo>
                  <a:pt x="2076" y="347"/>
                </a:lnTo>
                <a:lnTo>
                  <a:pt x="2076" y="347"/>
                </a:lnTo>
                <a:lnTo>
                  <a:pt x="2077" y="347"/>
                </a:lnTo>
                <a:lnTo>
                  <a:pt x="2077" y="347"/>
                </a:lnTo>
                <a:lnTo>
                  <a:pt x="2078" y="347"/>
                </a:lnTo>
                <a:lnTo>
                  <a:pt x="2078" y="347"/>
                </a:lnTo>
                <a:lnTo>
                  <a:pt x="2079" y="347"/>
                </a:lnTo>
                <a:lnTo>
                  <a:pt x="2079" y="347"/>
                </a:lnTo>
                <a:lnTo>
                  <a:pt x="2080" y="347"/>
                </a:lnTo>
                <a:lnTo>
                  <a:pt x="2080" y="347"/>
                </a:lnTo>
                <a:lnTo>
                  <a:pt x="2081" y="347"/>
                </a:lnTo>
                <a:lnTo>
                  <a:pt x="2081" y="347"/>
                </a:lnTo>
                <a:lnTo>
                  <a:pt x="2082" y="347"/>
                </a:lnTo>
                <a:lnTo>
                  <a:pt x="2082" y="347"/>
                </a:lnTo>
                <a:lnTo>
                  <a:pt x="2083" y="347"/>
                </a:lnTo>
                <a:lnTo>
                  <a:pt x="2083" y="347"/>
                </a:lnTo>
                <a:lnTo>
                  <a:pt x="2084" y="347"/>
                </a:lnTo>
                <a:lnTo>
                  <a:pt x="2084" y="347"/>
                </a:lnTo>
                <a:lnTo>
                  <a:pt x="2085" y="347"/>
                </a:lnTo>
                <a:lnTo>
                  <a:pt x="2085" y="347"/>
                </a:lnTo>
                <a:lnTo>
                  <a:pt x="2086" y="347"/>
                </a:lnTo>
                <a:lnTo>
                  <a:pt x="2086" y="347"/>
                </a:lnTo>
                <a:lnTo>
                  <a:pt x="2087" y="347"/>
                </a:lnTo>
                <a:lnTo>
                  <a:pt x="2087" y="347"/>
                </a:lnTo>
                <a:lnTo>
                  <a:pt x="2088" y="348"/>
                </a:lnTo>
                <a:lnTo>
                  <a:pt x="2089" y="348"/>
                </a:lnTo>
                <a:lnTo>
                  <a:pt x="2089" y="348"/>
                </a:lnTo>
                <a:lnTo>
                  <a:pt x="2090" y="348"/>
                </a:lnTo>
                <a:lnTo>
                  <a:pt x="2090" y="348"/>
                </a:lnTo>
                <a:lnTo>
                  <a:pt x="2091" y="348"/>
                </a:lnTo>
                <a:lnTo>
                  <a:pt x="2091" y="348"/>
                </a:lnTo>
                <a:lnTo>
                  <a:pt x="2092" y="347"/>
                </a:lnTo>
                <a:lnTo>
                  <a:pt x="2092" y="347"/>
                </a:lnTo>
                <a:lnTo>
                  <a:pt x="2093" y="348"/>
                </a:lnTo>
                <a:lnTo>
                  <a:pt x="2093" y="348"/>
                </a:lnTo>
                <a:lnTo>
                  <a:pt x="2094" y="348"/>
                </a:lnTo>
                <a:lnTo>
                  <a:pt x="2094" y="347"/>
                </a:lnTo>
                <a:lnTo>
                  <a:pt x="2095" y="347"/>
                </a:lnTo>
                <a:lnTo>
                  <a:pt x="2095" y="347"/>
                </a:lnTo>
                <a:lnTo>
                  <a:pt x="2096" y="347"/>
                </a:lnTo>
                <a:lnTo>
                  <a:pt x="2096" y="347"/>
                </a:lnTo>
                <a:lnTo>
                  <a:pt x="2097" y="348"/>
                </a:lnTo>
                <a:lnTo>
                  <a:pt x="2097" y="348"/>
                </a:lnTo>
                <a:lnTo>
                  <a:pt x="2098" y="348"/>
                </a:lnTo>
                <a:lnTo>
                  <a:pt x="2098" y="345"/>
                </a:lnTo>
                <a:lnTo>
                  <a:pt x="2099" y="340"/>
                </a:lnTo>
                <a:lnTo>
                  <a:pt x="2099" y="334"/>
                </a:lnTo>
                <a:lnTo>
                  <a:pt x="2100" y="327"/>
                </a:lnTo>
                <a:lnTo>
                  <a:pt x="2100" y="324"/>
                </a:lnTo>
                <a:lnTo>
                  <a:pt x="2101" y="323"/>
                </a:lnTo>
                <a:lnTo>
                  <a:pt x="2101" y="325"/>
                </a:lnTo>
                <a:lnTo>
                  <a:pt x="2102" y="325"/>
                </a:lnTo>
                <a:lnTo>
                  <a:pt x="2102" y="326"/>
                </a:lnTo>
                <a:lnTo>
                  <a:pt x="2103" y="327"/>
                </a:lnTo>
                <a:lnTo>
                  <a:pt x="2103" y="327"/>
                </a:lnTo>
                <a:lnTo>
                  <a:pt x="2104" y="326"/>
                </a:lnTo>
                <a:lnTo>
                  <a:pt x="2104" y="326"/>
                </a:lnTo>
                <a:lnTo>
                  <a:pt x="2105" y="326"/>
                </a:lnTo>
                <a:lnTo>
                  <a:pt x="2106" y="326"/>
                </a:lnTo>
                <a:lnTo>
                  <a:pt x="2106" y="326"/>
                </a:lnTo>
                <a:lnTo>
                  <a:pt x="2107" y="326"/>
                </a:lnTo>
                <a:lnTo>
                  <a:pt x="2107" y="326"/>
                </a:lnTo>
                <a:lnTo>
                  <a:pt x="2108" y="326"/>
                </a:lnTo>
                <a:lnTo>
                  <a:pt x="2108" y="326"/>
                </a:lnTo>
                <a:lnTo>
                  <a:pt x="2109" y="326"/>
                </a:lnTo>
                <a:lnTo>
                  <a:pt x="2109" y="326"/>
                </a:lnTo>
                <a:lnTo>
                  <a:pt x="2110" y="327"/>
                </a:lnTo>
                <a:lnTo>
                  <a:pt x="2110" y="327"/>
                </a:lnTo>
                <a:lnTo>
                  <a:pt x="2111" y="327"/>
                </a:lnTo>
                <a:lnTo>
                  <a:pt x="2111" y="327"/>
                </a:lnTo>
                <a:lnTo>
                  <a:pt x="2112" y="327"/>
                </a:lnTo>
                <a:lnTo>
                  <a:pt x="2112" y="327"/>
                </a:lnTo>
                <a:lnTo>
                  <a:pt x="2113" y="327"/>
                </a:lnTo>
                <a:lnTo>
                  <a:pt x="2113" y="326"/>
                </a:lnTo>
                <a:lnTo>
                  <a:pt x="2114" y="326"/>
                </a:lnTo>
                <a:lnTo>
                  <a:pt x="2114" y="326"/>
                </a:lnTo>
                <a:lnTo>
                  <a:pt x="2115" y="326"/>
                </a:lnTo>
                <a:lnTo>
                  <a:pt x="2115" y="326"/>
                </a:lnTo>
                <a:lnTo>
                  <a:pt x="2116" y="326"/>
                </a:lnTo>
                <a:lnTo>
                  <a:pt x="2116" y="326"/>
                </a:lnTo>
                <a:lnTo>
                  <a:pt x="2117" y="326"/>
                </a:lnTo>
                <a:lnTo>
                  <a:pt x="2117" y="326"/>
                </a:lnTo>
                <a:lnTo>
                  <a:pt x="2118" y="326"/>
                </a:lnTo>
                <a:lnTo>
                  <a:pt x="2119" y="327"/>
                </a:lnTo>
                <a:lnTo>
                  <a:pt x="2119" y="327"/>
                </a:lnTo>
                <a:lnTo>
                  <a:pt x="2120" y="327"/>
                </a:lnTo>
                <a:lnTo>
                  <a:pt x="2120" y="327"/>
                </a:lnTo>
                <a:lnTo>
                  <a:pt x="2121" y="327"/>
                </a:lnTo>
                <a:lnTo>
                  <a:pt x="2121" y="327"/>
                </a:lnTo>
                <a:lnTo>
                  <a:pt x="2122" y="328"/>
                </a:lnTo>
                <a:lnTo>
                  <a:pt x="2122" y="328"/>
                </a:lnTo>
                <a:lnTo>
                  <a:pt x="2123" y="328"/>
                </a:lnTo>
                <a:lnTo>
                  <a:pt x="2123" y="327"/>
                </a:lnTo>
                <a:lnTo>
                  <a:pt x="2124" y="327"/>
                </a:lnTo>
                <a:lnTo>
                  <a:pt x="2124" y="324"/>
                </a:lnTo>
                <a:lnTo>
                  <a:pt x="2125" y="322"/>
                </a:lnTo>
                <a:lnTo>
                  <a:pt x="2125" y="322"/>
                </a:lnTo>
                <a:lnTo>
                  <a:pt x="2126" y="326"/>
                </a:lnTo>
                <a:lnTo>
                  <a:pt x="2126" y="333"/>
                </a:lnTo>
                <a:lnTo>
                  <a:pt x="2127" y="340"/>
                </a:lnTo>
                <a:lnTo>
                  <a:pt x="2127" y="345"/>
                </a:lnTo>
                <a:lnTo>
                  <a:pt x="2128" y="348"/>
                </a:lnTo>
                <a:lnTo>
                  <a:pt x="2128" y="350"/>
                </a:lnTo>
                <a:lnTo>
                  <a:pt x="2129" y="351"/>
                </a:lnTo>
                <a:lnTo>
                  <a:pt x="2129" y="351"/>
                </a:lnTo>
                <a:lnTo>
                  <a:pt x="2130" y="351"/>
                </a:lnTo>
                <a:lnTo>
                  <a:pt x="2130" y="351"/>
                </a:lnTo>
                <a:lnTo>
                  <a:pt x="2131" y="351"/>
                </a:lnTo>
                <a:lnTo>
                  <a:pt x="2131" y="351"/>
                </a:lnTo>
                <a:lnTo>
                  <a:pt x="2132" y="351"/>
                </a:lnTo>
                <a:lnTo>
                  <a:pt x="2133" y="351"/>
                </a:lnTo>
                <a:lnTo>
                  <a:pt x="2133" y="351"/>
                </a:lnTo>
                <a:lnTo>
                  <a:pt x="2134" y="351"/>
                </a:lnTo>
                <a:lnTo>
                  <a:pt x="2134" y="351"/>
                </a:lnTo>
                <a:lnTo>
                  <a:pt x="2135" y="351"/>
                </a:lnTo>
                <a:lnTo>
                  <a:pt x="2135" y="351"/>
                </a:lnTo>
                <a:lnTo>
                  <a:pt x="2136" y="351"/>
                </a:lnTo>
                <a:lnTo>
                  <a:pt x="2136" y="351"/>
                </a:lnTo>
                <a:lnTo>
                  <a:pt x="2137" y="351"/>
                </a:lnTo>
                <a:lnTo>
                  <a:pt x="2137" y="351"/>
                </a:lnTo>
                <a:lnTo>
                  <a:pt x="2138" y="351"/>
                </a:lnTo>
                <a:lnTo>
                  <a:pt x="2138" y="351"/>
                </a:lnTo>
                <a:lnTo>
                  <a:pt x="2139" y="351"/>
                </a:lnTo>
                <a:lnTo>
                  <a:pt x="2139" y="351"/>
                </a:lnTo>
                <a:lnTo>
                  <a:pt x="2140" y="351"/>
                </a:lnTo>
                <a:lnTo>
                  <a:pt x="2140" y="351"/>
                </a:lnTo>
                <a:lnTo>
                  <a:pt x="2141" y="351"/>
                </a:lnTo>
                <a:lnTo>
                  <a:pt x="2141" y="351"/>
                </a:lnTo>
                <a:lnTo>
                  <a:pt x="2142" y="351"/>
                </a:lnTo>
                <a:lnTo>
                  <a:pt x="2142" y="351"/>
                </a:lnTo>
                <a:lnTo>
                  <a:pt x="2143" y="351"/>
                </a:lnTo>
                <a:lnTo>
                  <a:pt x="2143" y="351"/>
                </a:lnTo>
                <a:lnTo>
                  <a:pt x="2144" y="351"/>
                </a:lnTo>
                <a:lnTo>
                  <a:pt x="2144" y="351"/>
                </a:lnTo>
                <a:lnTo>
                  <a:pt x="2145" y="351"/>
                </a:lnTo>
                <a:lnTo>
                  <a:pt x="2145" y="351"/>
                </a:lnTo>
                <a:lnTo>
                  <a:pt x="2146" y="351"/>
                </a:lnTo>
                <a:lnTo>
                  <a:pt x="2146" y="351"/>
                </a:lnTo>
                <a:lnTo>
                  <a:pt x="2147" y="351"/>
                </a:lnTo>
                <a:lnTo>
                  <a:pt x="2147" y="351"/>
                </a:lnTo>
                <a:lnTo>
                  <a:pt x="2148" y="351"/>
                </a:lnTo>
                <a:lnTo>
                  <a:pt x="2149" y="351"/>
                </a:lnTo>
                <a:lnTo>
                  <a:pt x="2149" y="351"/>
                </a:lnTo>
                <a:lnTo>
                  <a:pt x="2150" y="351"/>
                </a:lnTo>
                <a:lnTo>
                  <a:pt x="2150" y="351"/>
                </a:lnTo>
                <a:lnTo>
                  <a:pt x="2151" y="351"/>
                </a:lnTo>
                <a:lnTo>
                  <a:pt x="2151" y="351"/>
                </a:lnTo>
                <a:lnTo>
                  <a:pt x="2152" y="351"/>
                </a:lnTo>
                <a:lnTo>
                  <a:pt x="2152" y="351"/>
                </a:lnTo>
                <a:lnTo>
                  <a:pt x="2153" y="351"/>
                </a:lnTo>
                <a:lnTo>
                  <a:pt x="2153" y="351"/>
                </a:lnTo>
                <a:lnTo>
                  <a:pt x="2154" y="350"/>
                </a:lnTo>
                <a:lnTo>
                  <a:pt x="2154" y="350"/>
                </a:lnTo>
                <a:lnTo>
                  <a:pt x="2155" y="350"/>
                </a:lnTo>
                <a:lnTo>
                  <a:pt x="2155" y="350"/>
                </a:lnTo>
                <a:lnTo>
                  <a:pt x="2156" y="350"/>
                </a:lnTo>
                <a:lnTo>
                  <a:pt x="2156" y="350"/>
                </a:lnTo>
                <a:lnTo>
                  <a:pt x="2157" y="350"/>
                </a:lnTo>
                <a:lnTo>
                  <a:pt x="2157" y="350"/>
                </a:lnTo>
                <a:lnTo>
                  <a:pt x="2158" y="350"/>
                </a:lnTo>
                <a:lnTo>
                  <a:pt x="2158" y="350"/>
                </a:lnTo>
                <a:lnTo>
                  <a:pt x="2159" y="349"/>
                </a:lnTo>
                <a:lnTo>
                  <a:pt x="2159" y="349"/>
                </a:lnTo>
                <a:lnTo>
                  <a:pt x="2160" y="349"/>
                </a:lnTo>
                <a:lnTo>
                  <a:pt x="2160" y="349"/>
                </a:lnTo>
                <a:lnTo>
                  <a:pt x="2161" y="349"/>
                </a:lnTo>
                <a:lnTo>
                  <a:pt x="2161" y="349"/>
                </a:lnTo>
                <a:lnTo>
                  <a:pt x="2162" y="349"/>
                </a:lnTo>
                <a:lnTo>
                  <a:pt x="2162" y="349"/>
                </a:lnTo>
                <a:lnTo>
                  <a:pt x="2163" y="349"/>
                </a:lnTo>
                <a:lnTo>
                  <a:pt x="2163" y="349"/>
                </a:lnTo>
                <a:lnTo>
                  <a:pt x="2164" y="349"/>
                </a:lnTo>
                <a:lnTo>
                  <a:pt x="2164" y="349"/>
                </a:lnTo>
                <a:lnTo>
                  <a:pt x="2165" y="350"/>
                </a:lnTo>
                <a:lnTo>
                  <a:pt x="2166" y="350"/>
                </a:lnTo>
                <a:lnTo>
                  <a:pt x="2166" y="350"/>
                </a:lnTo>
                <a:lnTo>
                  <a:pt x="2167" y="350"/>
                </a:lnTo>
                <a:lnTo>
                  <a:pt x="2167" y="350"/>
                </a:lnTo>
                <a:lnTo>
                  <a:pt x="2168" y="350"/>
                </a:lnTo>
                <a:lnTo>
                  <a:pt x="2168" y="350"/>
                </a:lnTo>
                <a:lnTo>
                  <a:pt x="2169" y="350"/>
                </a:lnTo>
                <a:lnTo>
                  <a:pt x="2169" y="350"/>
                </a:lnTo>
                <a:lnTo>
                  <a:pt x="2170" y="350"/>
                </a:lnTo>
                <a:lnTo>
                  <a:pt x="2170" y="350"/>
                </a:lnTo>
                <a:lnTo>
                  <a:pt x="2171" y="350"/>
                </a:lnTo>
                <a:lnTo>
                  <a:pt x="2171" y="350"/>
                </a:lnTo>
                <a:lnTo>
                  <a:pt x="2172" y="350"/>
                </a:lnTo>
                <a:lnTo>
                  <a:pt x="2172" y="350"/>
                </a:lnTo>
                <a:lnTo>
                  <a:pt x="2173" y="350"/>
                </a:lnTo>
                <a:lnTo>
                  <a:pt x="2173" y="350"/>
                </a:lnTo>
                <a:lnTo>
                  <a:pt x="2174" y="350"/>
                </a:lnTo>
                <a:lnTo>
                  <a:pt x="2174" y="350"/>
                </a:lnTo>
                <a:lnTo>
                  <a:pt x="2175" y="350"/>
                </a:lnTo>
                <a:lnTo>
                  <a:pt x="2175" y="350"/>
                </a:lnTo>
                <a:lnTo>
                  <a:pt x="2176" y="350"/>
                </a:lnTo>
                <a:lnTo>
                  <a:pt x="2176" y="350"/>
                </a:lnTo>
                <a:lnTo>
                  <a:pt x="2177" y="350"/>
                </a:lnTo>
                <a:lnTo>
                  <a:pt x="2177" y="350"/>
                </a:lnTo>
                <a:lnTo>
                  <a:pt x="2178" y="350"/>
                </a:lnTo>
                <a:lnTo>
                  <a:pt x="2178" y="350"/>
                </a:lnTo>
                <a:lnTo>
                  <a:pt x="2179" y="350"/>
                </a:lnTo>
                <a:lnTo>
                  <a:pt x="2179" y="350"/>
                </a:lnTo>
                <a:lnTo>
                  <a:pt x="2180" y="350"/>
                </a:lnTo>
                <a:lnTo>
                  <a:pt x="2180" y="350"/>
                </a:lnTo>
                <a:lnTo>
                  <a:pt x="2181" y="350"/>
                </a:lnTo>
                <a:lnTo>
                  <a:pt x="2181" y="349"/>
                </a:lnTo>
                <a:lnTo>
                  <a:pt x="2182" y="349"/>
                </a:lnTo>
                <a:lnTo>
                  <a:pt x="2183" y="350"/>
                </a:lnTo>
                <a:lnTo>
                  <a:pt x="2183" y="349"/>
                </a:lnTo>
                <a:lnTo>
                  <a:pt x="2184" y="349"/>
                </a:lnTo>
                <a:lnTo>
                  <a:pt x="2184" y="349"/>
                </a:lnTo>
                <a:lnTo>
                  <a:pt x="2185" y="350"/>
                </a:lnTo>
                <a:lnTo>
                  <a:pt x="2185" y="350"/>
                </a:lnTo>
                <a:lnTo>
                  <a:pt x="2186" y="350"/>
                </a:lnTo>
                <a:lnTo>
                  <a:pt x="2186" y="350"/>
                </a:lnTo>
                <a:lnTo>
                  <a:pt x="2187" y="350"/>
                </a:lnTo>
                <a:lnTo>
                  <a:pt x="2187" y="350"/>
                </a:lnTo>
                <a:lnTo>
                  <a:pt x="2188" y="350"/>
                </a:lnTo>
                <a:lnTo>
                  <a:pt x="2188" y="350"/>
                </a:lnTo>
                <a:lnTo>
                  <a:pt x="2189" y="350"/>
                </a:lnTo>
                <a:lnTo>
                  <a:pt x="2189" y="350"/>
                </a:lnTo>
                <a:lnTo>
                  <a:pt x="2190" y="350"/>
                </a:lnTo>
                <a:lnTo>
                  <a:pt x="2190" y="350"/>
                </a:lnTo>
                <a:lnTo>
                  <a:pt x="2191" y="350"/>
                </a:lnTo>
                <a:lnTo>
                  <a:pt x="2191" y="350"/>
                </a:lnTo>
                <a:lnTo>
                  <a:pt x="2192" y="350"/>
                </a:lnTo>
                <a:lnTo>
                  <a:pt x="2192" y="349"/>
                </a:lnTo>
                <a:lnTo>
                  <a:pt x="2193" y="349"/>
                </a:lnTo>
                <a:lnTo>
                  <a:pt x="2193" y="349"/>
                </a:lnTo>
                <a:lnTo>
                  <a:pt x="2194" y="349"/>
                </a:lnTo>
                <a:lnTo>
                  <a:pt x="2194" y="349"/>
                </a:lnTo>
                <a:lnTo>
                  <a:pt x="2195" y="349"/>
                </a:lnTo>
                <a:lnTo>
                  <a:pt x="2195" y="349"/>
                </a:lnTo>
                <a:lnTo>
                  <a:pt x="2196" y="349"/>
                </a:lnTo>
                <a:lnTo>
                  <a:pt x="2196" y="349"/>
                </a:lnTo>
                <a:lnTo>
                  <a:pt x="2197" y="349"/>
                </a:lnTo>
                <a:lnTo>
                  <a:pt x="2197" y="349"/>
                </a:lnTo>
                <a:lnTo>
                  <a:pt x="2198" y="349"/>
                </a:lnTo>
                <a:lnTo>
                  <a:pt x="2198" y="349"/>
                </a:lnTo>
                <a:lnTo>
                  <a:pt x="2199" y="349"/>
                </a:lnTo>
                <a:lnTo>
                  <a:pt x="2200" y="349"/>
                </a:lnTo>
                <a:lnTo>
                  <a:pt x="2200" y="349"/>
                </a:lnTo>
                <a:lnTo>
                  <a:pt x="2201" y="349"/>
                </a:lnTo>
                <a:lnTo>
                  <a:pt x="2201" y="349"/>
                </a:lnTo>
                <a:lnTo>
                  <a:pt x="2202" y="349"/>
                </a:lnTo>
                <a:lnTo>
                  <a:pt x="2202" y="349"/>
                </a:lnTo>
                <a:lnTo>
                  <a:pt x="2203" y="349"/>
                </a:lnTo>
                <a:lnTo>
                  <a:pt x="2203" y="349"/>
                </a:lnTo>
                <a:lnTo>
                  <a:pt x="2204" y="349"/>
                </a:lnTo>
                <a:lnTo>
                  <a:pt x="2204" y="349"/>
                </a:lnTo>
                <a:lnTo>
                  <a:pt x="2205" y="349"/>
                </a:lnTo>
                <a:lnTo>
                  <a:pt x="2205" y="349"/>
                </a:lnTo>
                <a:lnTo>
                  <a:pt x="2206" y="349"/>
                </a:lnTo>
                <a:lnTo>
                  <a:pt x="2206" y="349"/>
                </a:lnTo>
                <a:lnTo>
                  <a:pt x="2207" y="349"/>
                </a:lnTo>
                <a:lnTo>
                  <a:pt x="2207" y="349"/>
                </a:lnTo>
                <a:lnTo>
                  <a:pt x="2208" y="349"/>
                </a:lnTo>
                <a:lnTo>
                  <a:pt x="2208" y="349"/>
                </a:lnTo>
                <a:lnTo>
                  <a:pt x="2209" y="349"/>
                </a:lnTo>
                <a:lnTo>
                  <a:pt x="2209" y="349"/>
                </a:lnTo>
                <a:lnTo>
                  <a:pt x="2210" y="349"/>
                </a:lnTo>
                <a:lnTo>
                  <a:pt x="2210" y="349"/>
                </a:lnTo>
                <a:lnTo>
                  <a:pt x="2211" y="349"/>
                </a:lnTo>
                <a:lnTo>
                  <a:pt x="2211" y="349"/>
                </a:lnTo>
                <a:lnTo>
                  <a:pt x="2212" y="349"/>
                </a:lnTo>
                <a:lnTo>
                  <a:pt x="2212" y="349"/>
                </a:lnTo>
                <a:lnTo>
                  <a:pt x="2213" y="349"/>
                </a:lnTo>
                <a:lnTo>
                  <a:pt x="2213" y="349"/>
                </a:lnTo>
                <a:lnTo>
                  <a:pt x="2214" y="349"/>
                </a:lnTo>
                <a:lnTo>
                  <a:pt x="2215" y="349"/>
                </a:lnTo>
                <a:lnTo>
                  <a:pt x="2215" y="349"/>
                </a:lnTo>
                <a:lnTo>
                  <a:pt x="2216" y="349"/>
                </a:lnTo>
                <a:lnTo>
                  <a:pt x="2216" y="349"/>
                </a:lnTo>
                <a:lnTo>
                  <a:pt x="2217" y="349"/>
                </a:lnTo>
                <a:lnTo>
                  <a:pt x="2217" y="349"/>
                </a:lnTo>
                <a:lnTo>
                  <a:pt x="2218" y="349"/>
                </a:lnTo>
                <a:lnTo>
                  <a:pt x="2218" y="349"/>
                </a:lnTo>
                <a:lnTo>
                  <a:pt x="2219" y="349"/>
                </a:lnTo>
                <a:lnTo>
                  <a:pt x="2219" y="349"/>
                </a:lnTo>
                <a:lnTo>
                  <a:pt x="2220" y="349"/>
                </a:lnTo>
                <a:lnTo>
                  <a:pt x="2220" y="349"/>
                </a:lnTo>
                <a:lnTo>
                  <a:pt x="2221" y="349"/>
                </a:lnTo>
                <a:lnTo>
                  <a:pt x="2221" y="349"/>
                </a:lnTo>
                <a:lnTo>
                  <a:pt x="2222" y="349"/>
                </a:lnTo>
                <a:lnTo>
                  <a:pt x="2222" y="349"/>
                </a:lnTo>
                <a:lnTo>
                  <a:pt x="2223" y="349"/>
                </a:lnTo>
                <a:lnTo>
                  <a:pt x="2223" y="349"/>
                </a:lnTo>
                <a:lnTo>
                  <a:pt x="2224" y="349"/>
                </a:lnTo>
                <a:lnTo>
                  <a:pt x="2224" y="349"/>
                </a:lnTo>
                <a:lnTo>
                  <a:pt x="2225" y="349"/>
                </a:lnTo>
                <a:lnTo>
                  <a:pt x="2225" y="349"/>
                </a:lnTo>
                <a:lnTo>
                  <a:pt x="2226" y="349"/>
                </a:lnTo>
                <a:lnTo>
                  <a:pt x="2226" y="349"/>
                </a:lnTo>
                <a:lnTo>
                  <a:pt x="2227" y="349"/>
                </a:lnTo>
                <a:lnTo>
                  <a:pt x="2227" y="349"/>
                </a:lnTo>
                <a:lnTo>
                  <a:pt x="2228" y="349"/>
                </a:lnTo>
                <a:lnTo>
                  <a:pt x="2229" y="349"/>
                </a:lnTo>
                <a:lnTo>
                  <a:pt x="2229" y="350"/>
                </a:lnTo>
                <a:lnTo>
                  <a:pt x="2230" y="350"/>
                </a:lnTo>
                <a:lnTo>
                  <a:pt x="2230" y="349"/>
                </a:lnTo>
                <a:lnTo>
                  <a:pt x="2231" y="347"/>
                </a:lnTo>
                <a:lnTo>
                  <a:pt x="2231" y="342"/>
                </a:lnTo>
                <a:lnTo>
                  <a:pt x="2232" y="337"/>
                </a:lnTo>
                <a:lnTo>
                  <a:pt x="2232" y="330"/>
                </a:lnTo>
                <a:lnTo>
                  <a:pt x="2233" y="326"/>
                </a:lnTo>
                <a:lnTo>
                  <a:pt x="2233" y="325"/>
                </a:lnTo>
                <a:lnTo>
                  <a:pt x="2234" y="327"/>
                </a:lnTo>
                <a:lnTo>
                  <a:pt x="2234" y="329"/>
                </a:lnTo>
                <a:lnTo>
                  <a:pt x="2235" y="329"/>
                </a:lnTo>
                <a:lnTo>
                  <a:pt x="2235" y="329"/>
                </a:lnTo>
                <a:lnTo>
                  <a:pt x="2236" y="329"/>
                </a:lnTo>
                <a:lnTo>
                  <a:pt x="2236" y="329"/>
                </a:lnTo>
                <a:lnTo>
                  <a:pt x="2237" y="329"/>
                </a:lnTo>
                <a:lnTo>
                  <a:pt x="2237" y="329"/>
                </a:lnTo>
                <a:lnTo>
                  <a:pt x="2238" y="329"/>
                </a:lnTo>
                <a:lnTo>
                  <a:pt x="2238" y="329"/>
                </a:lnTo>
                <a:lnTo>
                  <a:pt x="2239" y="329"/>
                </a:lnTo>
                <a:lnTo>
                  <a:pt x="2239" y="328"/>
                </a:lnTo>
                <a:lnTo>
                  <a:pt x="2240" y="328"/>
                </a:lnTo>
                <a:lnTo>
                  <a:pt x="2240" y="328"/>
                </a:lnTo>
                <a:lnTo>
                  <a:pt x="2241" y="327"/>
                </a:lnTo>
                <a:lnTo>
                  <a:pt x="2241" y="327"/>
                </a:lnTo>
                <a:lnTo>
                  <a:pt x="2242" y="327"/>
                </a:lnTo>
                <a:lnTo>
                  <a:pt x="2243" y="327"/>
                </a:lnTo>
                <a:lnTo>
                  <a:pt x="2243" y="327"/>
                </a:lnTo>
                <a:lnTo>
                  <a:pt x="2244" y="327"/>
                </a:lnTo>
                <a:lnTo>
                  <a:pt x="2244" y="327"/>
                </a:lnTo>
                <a:lnTo>
                  <a:pt x="2245" y="326"/>
                </a:lnTo>
                <a:lnTo>
                  <a:pt x="2245" y="325"/>
                </a:lnTo>
                <a:lnTo>
                  <a:pt x="2246" y="325"/>
                </a:lnTo>
                <a:lnTo>
                  <a:pt x="2246" y="325"/>
                </a:lnTo>
                <a:lnTo>
                  <a:pt x="2247" y="324"/>
                </a:lnTo>
                <a:lnTo>
                  <a:pt x="2247" y="324"/>
                </a:lnTo>
                <a:lnTo>
                  <a:pt x="2248" y="324"/>
                </a:lnTo>
                <a:lnTo>
                  <a:pt x="2248" y="324"/>
                </a:lnTo>
                <a:lnTo>
                  <a:pt x="2249" y="325"/>
                </a:lnTo>
                <a:lnTo>
                  <a:pt x="2249" y="325"/>
                </a:lnTo>
                <a:lnTo>
                  <a:pt x="2250" y="325"/>
                </a:lnTo>
                <a:lnTo>
                  <a:pt x="2250" y="325"/>
                </a:lnTo>
                <a:lnTo>
                  <a:pt x="2251" y="325"/>
                </a:lnTo>
                <a:lnTo>
                  <a:pt x="2251" y="325"/>
                </a:lnTo>
                <a:lnTo>
                  <a:pt x="2252" y="324"/>
                </a:lnTo>
                <a:lnTo>
                  <a:pt x="2252" y="324"/>
                </a:lnTo>
                <a:lnTo>
                  <a:pt x="2253" y="324"/>
                </a:lnTo>
                <a:lnTo>
                  <a:pt x="2253" y="324"/>
                </a:lnTo>
                <a:lnTo>
                  <a:pt x="2254" y="324"/>
                </a:lnTo>
                <a:lnTo>
                  <a:pt x="2254" y="323"/>
                </a:lnTo>
                <a:lnTo>
                  <a:pt x="2255" y="322"/>
                </a:lnTo>
                <a:lnTo>
                  <a:pt x="2255" y="322"/>
                </a:lnTo>
                <a:lnTo>
                  <a:pt x="2256" y="321"/>
                </a:lnTo>
                <a:lnTo>
                  <a:pt x="2256" y="317"/>
                </a:lnTo>
                <a:lnTo>
                  <a:pt x="2257" y="317"/>
                </a:lnTo>
                <a:lnTo>
                  <a:pt x="2257" y="312"/>
                </a:lnTo>
                <a:lnTo>
                  <a:pt x="2258" y="314"/>
                </a:lnTo>
                <a:lnTo>
                  <a:pt x="2258" y="323"/>
                </a:lnTo>
                <a:lnTo>
                  <a:pt x="2259" y="333"/>
                </a:lnTo>
                <a:lnTo>
                  <a:pt x="2260" y="339"/>
                </a:lnTo>
                <a:lnTo>
                  <a:pt x="2260" y="338"/>
                </a:lnTo>
                <a:lnTo>
                  <a:pt x="2261" y="336"/>
                </a:lnTo>
                <a:lnTo>
                  <a:pt x="2261" y="336"/>
                </a:lnTo>
                <a:lnTo>
                  <a:pt x="2262" y="336"/>
                </a:lnTo>
                <a:lnTo>
                  <a:pt x="2262" y="336"/>
                </a:lnTo>
                <a:lnTo>
                  <a:pt x="2263" y="335"/>
                </a:lnTo>
                <a:lnTo>
                  <a:pt x="2263" y="335"/>
                </a:lnTo>
                <a:lnTo>
                  <a:pt x="2264" y="335"/>
                </a:lnTo>
                <a:lnTo>
                  <a:pt x="2264" y="335"/>
                </a:lnTo>
                <a:lnTo>
                  <a:pt x="2265" y="336"/>
                </a:lnTo>
                <a:lnTo>
                  <a:pt x="2265" y="336"/>
                </a:lnTo>
                <a:lnTo>
                  <a:pt x="2266" y="337"/>
                </a:lnTo>
                <a:lnTo>
                  <a:pt x="2266" y="338"/>
                </a:lnTo>
                <a:lnTo>
                  <a:pt x="2267" y="338"/>
                </a:lnTo>
                <a:lnTo>
                  <a:pt x="2267" y="339"/>
                </a:lnTo>
                <a:lnTo>
                  <a:pt x="2268" y="340"/>
                </a:lnTo>
                <a:lnTo>
                  <a:pt x="2268" y="340"/>
                </a:lnTo>
                <a:lnTo>
                  <a:pt x="2269" y="340"/>
                </a:lnTo>
                <a:lnTo>
                  <a:pt x="2269" y="340"/>
                </a:lnTo>
                <a:lnTo>
                  <a:pt x="2270" y="340"/>
                </a:lnTo>
                <a:lnTo>
                  <a:pt x="2270" y="341"/>
                </a:lnTo>
                <a:lnTo>
                  <a:pt x="2271" y="341"/>
                </a:lnTo>
                <a:lnTo>
                  <a:pt x="2271" y="341"/>
                </a:lnTo>
                <a:lnTo>
                  <a:pt x="2272" y="341"/>
                </a:lnTo>
                <a:lnTo>
                  <a:pt x="2272" y="341"/>
                </a:lnTo>
                <a:lnTo>
                  <a:pt x="2273" y="341"/>
                </a:lnTo>
                <a:lnTo>
                  <a:pt x="2273" y="341"/>
                </a:lnTo>
                <a:lnTo>
                  <a:pt x="2274" y="342"/>
                </a:lnTo>
                <a:lnTo>
                  <a:pt x="2274" y="342"/>
                </a:lnTo>
                <a:lnTo>
                  <a:pt x="2275" y="342"/>
                </a:lnTo>
                <a:lnTo>
                  <a:pt x="2275" y="342"/>
                </a:lnTo>
                <a:lnTo>
                  <a:pt x="2276" y="342"/>
                </a:lnTo>
                <a:lnTo>
                  <a:pt x="2277" y="343"/>
                </a:lnTo>
                <a:lnTo>
                  <a:pt x="2277" y="343"/>
                </a:lnTo>
                <a:lnTo>
                  <a:pt x="2278" y="342"/>
                </a:lnTo>
                <a:lnTo>
                  <a:pt x="2278" y="342"/>
                </a:lnTo>
                <a:lnTo>
                  <a:pt x="2279" y="342"/>
                </a:lnTo>
                <a:lnTo>
                  <a:pt x="2279" y="342"/>
                </a:lnTo>
                <a:lnTo>
                  <a:pt x="2280" y="342"/>
                </a:lnTo>
                <a:lnTo>
                  <a:pt x="2280" y="342"/>
                </a:lnTo>
                <a:lnTo>
                  <a:pt x="2281" y="343"/>
                </a:lnTo>
                <a:lnTo>
                  <a:pt x="2281" y="342"/>
                </a:lnTo>
                <a:lnTo>
                  <a:pt x="2282" y="342"/>
                </a:lnTo>
                <a:lnTo>
                  <a:pt x="2282" y="342"/>
                </a:lnTo>
                <a:lnTo>
                  <a:pt x="2283" y="342"/>
                </a:lnTo>
                <a:lnTo>
                  <a:pt x="2283" y="342"/>
                </a:lnTo>
                <a:lnTo>
                  <a:pt x="2284" y="342"/>
                </a:lnTo>
                <a:lnTo>
                  <a:pt x="2284" y="342"/>
                </a:lnTo>
                <a:lnTo>
                  <a:pt x="2285" y="342"/>
                </a:lnTo>
                <a:lnTo>
                  <a:pt x="2285" y="342"/>
                </a:lnTo>
                <a:lnTo>
                  <a:pt x="2286" y="341"/>
                </a:lnTo>
                <a:lnTo>
                  <a:pt x="2286" y="341"/>
                </a:lnTo>
                <a:lnTo>
                  <a:pt x="2287" y="341"/>
                </a:lnTo>
                <a:lnTo>
                  <a:pt x="2287" y="341"/>
                </a:lnTo>
                <a:lnTo>
                  <a:pt x="2288" y="341"/>
                </a:lnTo>
                <a:lnTo>
                  <a:pt x="2288" y="341"/>
                </a:lnTo>
                <a:lnTo>
                  <a:pt x="2289" y="341"/>
                </a:lnTo>
                <a:lnTo>
                  <a:pt x="2289" y="341"/>
                </a:lnTo>
                <a:lnTo>
                  <a:pt x="2290" y="341"/>
                </a:lnTo>
                <a:lnTo>
                  <a:pt x="2290" y="341"/>
                </a:lnTo>
                <a:lnTo>
                  <a:pt x="2291" y="341"/>
                </a:lnTo>
                <a:lnTo>
                  <a:pt x="2291" y="341"/>
                </a:lnTo>
                <a:lnTo>
                  <a:pt x="2292" y="341"/>
                </a:lnTo>
                <a:lnTo>
                  <a:pt x="2292" y="341"/>
                </a:lnTo>
                <a:lnTo>
                  <a:pt x="2293" y="342"/>
                </a:lnTo>
                <a:lnTo>
                  <a:pt x="2294" y="342"/>
                </a:lnTo>
                <a:lnTo>
                  <a:pt x="2294" y="342"/>
                </a:lnTo>
                <a:lnTo>
                  <a:pt x="2295" y="342"/>
                </a:lnTo>
                <a:lnTo>
                  <a:pt x="2295" y="342"/>
                </a:lnTo>
                <a:lnTo>
                  <a:pt x="2296" y="342"/>
                </a:lnTo>
                <a:lnTo>
                  <a:pt x="2296" y="342"/>
                </a:lnTo>
                <a:lnTo>
                  <a:pt x="2297" y="342"/>
                </a:lnTo>
                <a:lnTo>
                  <a:pt x="2297" y="342"/>
                </a:lnTo>
                <a:lnTo>
                  <a:pt x="2298" y="342"/>
                </a:lnTo>
                <a:lnTo>
                  <a:pt x="2298" y="342"/>
                </a:lnTo>
                <a:lnTo>
                  <a:pt x="2299" y="342"/>
                </a:lnTo>
                <a:lnTo>
                  <a:pt x="2299" y="342"/>
                </a:lnTo>
                <a:lnTo>
                  <a:pt x="2300" y="341"/>
                </a:lnTo>
                <a:lnTo>
                  <a:pt x="2300" y="341"/>
                </a:lnTo>
                <a:lnTo>
                  <a:pt x="2301" y="341"/>
                </a:lnTo>
                <a:lnTo>
                  <a:pt x="2301" y="341"/>
                </a:lnTo>
                <a:lnTo>
                  <a:pt x="2302" y="341"/>
                </a:lnTo>
                <a:lnTo>
                  <a:pt x="2302" y="341"/>
                </a:lnTo>
                <a:lnTo>
                  <a:pt x="2303" y="341"/>
                </a:lnTo>
                <a:lnTo>
                  <a:pt x="2303" y="341"/>
                </a:lnTo>
                <a:lnTo>
                  <a:pt x="2304" y="341"/>
                </a:lnTo>
                <a:lnTo>
                  <a:pt x="2304" y="341"/>
                </a:lnTo>
                <a:lnTo>
                  <a:pt x="2305" y="341"/>
                </a:lnTo>
                <a:lnTo>
                  <a:pt x="2305" y="341"/>
                </a:lnTo>
                <a:lnTo>
                  <a:pt x="2306" y="341"/>
                </a:lnTo>
                <a:lnTo>
                  <a:pt x="2306" y="341"/>
                </a:lnTo>
                <a:lnTo>
                  <a:pt x="2307" y="341"/>
                </a:lnTo>
                <a:lnTo>
                  <a:pt x="2307" y="341"/>
                </a:lnTo>
                <a:lnTo>
                  <a:pt x="2308" y="342"/>
                </a:lnTo>
                <a:lnTo>
                  <a:pt x="2308" y="342"/>
                </a:lnTo>
                <a:lnTo>
                  <a:pt x="2309" y="342"/>
                </a:lnTo>
                <a:lnTo>
                  <a:pt x="2309" y="342"/>
                </a:lnTo>
                <a:lnTo>
                  <a:pt x="2310" y="342"/>
                </a:lnTo>
                <a:lnTo>
                  <a:pt x="2311" y="342"/>
                </a:lnTo>
                <a:lnTo>
                  <a:pt x="2311" y="342"/>
                </a:lnTo>
                <a:lnTo>
                  <a:pt x="2312" y="342"/>
                </a:lnTo>
                <a:lnTo>
                  <a:pt x="2312" y="342"/>
                </a:lnTo>
                <a:lnTo>
                  <a:pt x="2313" y="342"/>
                </a:lnTo>
                <a:lnTo>
                  <a:pt x="2313" y="342"/>
                </a:lnTo>
                <a:lnTo>
                  <a:pt x="2314" y="342"/>
                </a:lnTo>
                <a:lnTo>
                  <a:pt x="2314" y="342"/>
                </a:lnTo>
                <a:lnTo>
                  <a:pt x="2315" y="342"/>
                </a:lnTo>
                <a:lnTo>
                  <a:pt x="2315" y="343"/>
                </a:lnTo>
                <a:lnTo>
                  <a:pt x="2316" y="343"/>
                </a:lnTo>
                <a:lnTo>
                  <a:pt x="2316" y="343"/>
                </a:lnTo>
                <a:lnTo>
                  <a:pt x="2317" y="343"/>
                </a:lnTo>
                <a:lnTo>
                  <a:pt x="2317" y="343"/>
                </a:lnTo>
                <a:lnTo>
                  <a:pt x="2318" y="343"/>
                </a:lnTo>
                <a:lnTo>
                  <a:pt x="2318" y="343"/>
                </a:lnTo>
                <a:lnTo>
                  <a:pt x="2319" y="343"/>
                </a:lnTo>
                <a:lnTo>
                  <a:pt x="2319" y="343"/>
                </a:lnTo>
                <a:lnTo>
                  <a:pt x="2320" y="343"/>
                </a:lnTo>
                <a:lnTo>
                  <a:pt x="2320" y="343"/>
                </a:lnTo>
                <a:lnTo>
                  <a:pt x="2321" y="344"/>
                </a:lnTo>
                <a:lnTo>
                  <a:pt x="2321" y="344"/>
                </a:lnTo>
                <a:lnTo>
                  <a:pt x="2322" y="344"/>
                </a:lnTo>
                <a:lnTo>
                  <a:pt x="2322" y="344"/>
                </a:lnTo>
                <a:lnTo>
                  <a:pt x="2323" y="344"/>
                </a:lnTo>
                <a:lnTo>
                  <a:pt x="2323" y="344"/>
                </a:lnTo>
                <a:lnTo>
                  <a:pt x="2324" y="344"/>
                </a:lnTo>
                <a:lnTo>
                  <a:pt x="2325" y="344"/>
                </a:lnTo>
                <a:lnTo>
                  <a:pt x="2325" y="344"/>
                </a:lnTo>
                <a:lnTo>
                  <a:pt x="2326" y="344"/>
                </a:lnTo>
                <a:lnTo>
                  <a:pt x="2326" y="344"/>
                </a:lnTo>
                <a:lnTo>
                  <a:pt x="2327" y="344"/>
                </a:lnTo>
                <a:lnTo>
                  <a:pt x="2327" y="344"/>
                </a:lnTo>
                <a:lnTo>
                  <a:pt x="2328" y="344"/>
                </a:lnTo>
                <a:lnTo>
                  <a:pt x="2328" y="344"/>
                </a:lnTo>
                <a:lnTo>
                  <a:pt x="2329" y="344"/>
                </a:lnTo>
                <a:lnTo>
                  <a:pt x="2329" y="344"/>
                </a:lnTo>
                <a:lnTo>
                  <a:pt x="2330" y="344"/>
                </a:lnTo>
                <a:lnTo>
                  <a:pt x="2330" y="344"/>
                </a:lnTo>
                <a:lnTo>
                  <a:pt x="2331" y="344"/>
                </a:lnTo>
                <a:lnTo>
                  <a:pt x="2331" y="344"/>
                </a:lnTo>
                <a:lnTo>
                  <a:pt x="2332" y="344"/>
                </a:lnTo>
                <a:lnTo>
                  <a:pt x="2332" y="344"/>
                </a:lnTo>
                <a:lnTo>
                  <a:pt x="2333" y="344"/>
                </a:lnTo>
                <a:lnTo>
                  <a:pt x="2333" y="344"/>
                </a:lnTo>
                <a:lnTo>
                  <a:pt x="2334" y="344"/>
                </a:lnTo>
                <a:lnTo>
                  <a:pt x="2334" y="344"/>
                </a:lnTo>
                <a:lnTo>
                  <a:pt x="2335" y="344"/>
                </a:lnTo>
                <a:lnTo>
                  <a:pt x="2335" y="344"/>
                </a:lnTo>
                <a:lnTo>
                  <a:pt x="2336" y="344"/>
                </a:lnTo>
                <a:lnTo>
                  <a:pt x="2336" y="344"/>
                </a:lnTo>
                <a:lnTo>
                  <a:pt x="2337" y="344"/>
                </a:lnTo>
                <a:lnTo>
                  <a:pt x="2338" y="344"/>
                </a:lnTo>
                <a:lnTo>
                  <a:pt x="2338" y="344"/>
                </a:lnTo>
                <a:lnTo>
                  <a:pt x="2339" y="344"/>
                </a:lnTo>
                <a:lnTo>
                  <a:pt x="2339" y="344"/>
                </a:lnTo>
                <a:lnTo>
                  <a:pt x="2340" y="344"/>
                </a:lnTo>
                <a:lnTo>
                  <a:pt x="2340" y="344"/>
                </a:lnTo>
                <a:lnTo>
                  <a:pt x="2341" y="344"/>
                </a:lnTo>
                <a:lnTo>
                  <a:pt x="2341" y="342"/>
                </a:lnTo>
                <a:lnTo>
                  <a:pt x="2342" y="340"/>
                </a:lnTo>
                <a:lnTo>
                  <a:pt x="2342" y="335"/>
                </a:lnTo>
                <a:lnTo>
                  <a:pt x="2343" y="327"/>
                </a:lnTo>
                <a:lnTo>
                  <a:pt x="2343" y="317"/>
                </a:lnTo>
                <a:lnTo>
                  <a:pt x="2344" y="303"/>
                </a:lnTo>
                <a:lnTo>
                  <a:pt x="2344" y="288"/>
                </a:lnTo>
                <a:lnTo>
                  <a:pt x="2345" y="273"/>
                </a:lnTo>
                <a:lnTo>
                  <a:pt x="2345" y="257"/>
                </a:lnTo>
                <a:lnTo>
                  <a:pt x="2346" y="241"/>
                </a:lnTo>
                <a:lnTo>
                  <a:pt x="2346" y="225"/>
                </a:lnTo>
                <a:lnTo>
                  <a:pt x="2347" y="211"/>
                </a:lnTo>
                <a:lnTo>
                  <a:pt x="2347" y="203"/>
                </a:lnTo>
                <a:lnTo>
                  <a:pt x="2348" y="201"/>
                </a:lnTo>
                <a:lnTo>
                  <a:pt x="2348" y="201"/>
                </a:lnTo>
                <a:lnTo>
                  <a:pt x="2349" y="198"/>
                </a:lnTo>
                <a:lnTo>
                  <a:pt x="2349" y="192"/>
                </a:lnTo>
                <a:lnTo>
                  <a:pt x="2350" y="186"/>
                </a:lnTo>
                <a:lnTo>
                  <a:pt x="2350" y="182"/>
                </a:lnTo>
                <a:lnTo>
                  <a:pt x="2351" y="178"/>
                </a:lnTo>
                <a:lnTo>
                  <a:pt x="2351" y="177"/>
                </a:lnTo>
                <a:lnTo>
                  <a:pt x="2352" y="175"/>
                </a:lnTo>
                <a:lnTo>
                  <a:pt x="2352" y="174"/>
                </a:lnTo>
                <a:lnTo>
                  <a:pt x="2353" y="173"/>
                </a:lnTo>
                <a:lnTo>
                  <a:pt x="2354" y="173"/>
                </a:lnTo>
                <a:lnTo>
                  <a:pt x="2354" y="172"/>
                </a:lnTo>
                <a:lnTo>
                  <a:pt x="2355" y="172"/>
                </a:lnTo>
                <a:lnTo>
                  <a:pt x="2355" y="172"/>
                </a:lnTo>
                <a:lnTo>
                  <a:pt x="2356" y="172"/>
                </a:lnTo>
                <a:lnTo>
                  <a:pt x="2356" y="172"/>
                </a:lnTo>
                <a:lnTo>
                  <a:pt x="2357" y="172"/>
                </a:lnTo>
                <a:lnTo>
                  <a:pt x="2357" y="172"/>
                </a:lnTo>
                <a:lnTo>
                  <a:pt x="2358" y="172"/>
                </a:lnTo>
                <a:lnTo>
                  <a:pt x="2358" y="172"/>
                </a:lnTo>
                <a:lnTo>
                  <a:pt x="2359" y="172"/>
                </a:lnTo>
                <a:lnTo>
                  <a:pt x="2359" y="172"/>
                </a:lnTo>
                <a:lnTo>
                  <a:pt x="2360" y="172"/>
                </a:lnTo>
                <a:lnTo>
                  <a:pt x="2360" y="172"/>
                </a:lnTo>
                <a:lnTo>
                  <a:pt x="2361" y="172"/>
                </a:lnTo>
                <a:lnTo>
                  <a:pt x="2361" y="171"/>
                </a:lnTo>
                <a:lnTo>
                  <a:pt x="2362" y="168"/>
                </a:lnTo>
                <a:lnTo>
                  <a:pt x="2362" y="161"/>
                </a:lnTo>
                <a:lnTo>
                  <a:pt x="2363" y="146"/>
                </a:lnTo>
                <a:lnTo>
                  <a:pt x="2363" y="124"/>
                </a:lnTo>
                <a:lnTo>
                  <a:pt x="2364" y="111"/>
                </a:lnTo>
                <a:lnTo>
                  <a:pt x="2364" y="125"/>
                </a:lnTo>
                <a:lnTo>
                  <a:pt x="2365" y="133"/>
                </a:lnTo>
                <a:lnTo>
                  <a:pt x="2365" y="136"/>
                </a:lnTo>
                <a:lnTo>
                  <a:pt x="2366" y="137"/>
                </a:lnTo>
                <a:lnTo>
                  <a:pt x="2366" y="136"/>
                </a:lnTo>
                <a:lnTo>
                  <a:pt x="2367" y="136"/>
                </a:lnTo>
                <a:lnTo>
                  <a:pt x="2367" y="136"/>
                </a:lnTo>
                <a:lnTo>
                  <a:pt x="2368" y="136"/>
                </a:lnTo>
                <a:lnTo>
                  <a:pt x="2368" y="135"/>
                </a:lnTo>
                <a:lnTo>
                  <a:pt x="2369" y="135"/>
                </a:lnTo>
                <a:lnTo>
                  <a:pt x="2369" y="134"/>
                </a:lnTo>
                <a:lnTo>
                  <a:pt x="2370" y="134"/>
                </a:lnTo>
                <a:lnTo>
                  <a:pt x="2371" y="133"/>
                </a:lnTo>
                <a:lnTo>
                  <a:pt x="2371" y="133"/>
                </a:lnTo>
                <a:lnTo>
                  <a:pt x="2372" y="132"/>
                </a:lnTo>
                <a:lnTo>
                  <a:pt x="2372" y="132"/>
                </a:lnTo>
                <a:lnTo>
                  <a:pt x="2373" y="132"/>
                </a:lnTo>
                <a:lnTo>
                  <a:pt x="2373" y="131"/>
                </a:lnTo>
                <a:lnTo>
                  <a:pt x="2374" y="131"/>
                </a:lnTo>
                <a:lnTo>
                  <a:pt x="2374" y="130"/>
                </a:lnTo>
                <a:lnTo>
                  <a:pt x="2375" y="130"/>
                </a:lnTo>
                <a:lnTo>
                  <a:pt x="2375" y="130"/>
                </a:lnTo>
                <a:lnTo>
                  <a:pt x="2376" y="130"/>
                </a:lnTo>
                <a:lnTo>
                  <a:pt x="2376" y="130"/>
                </a:lnTo>
                <a:lnTo>
                  <a:pt x="2377" y="130"/>
                </a:lnTo>
                <a:lnTo>
                  <a:pt x="2377" y="130"/>
                </a:lnTo>
                <a:lnTo>
                  <a:pt x="2378" y="130"/>
                </a:lnTo>
                <a:lnTo>
                  <a:pt x="2378" y="131"/>
                </a:lnTo>
                <a:lnTo>
                  <a:pt x="2379" y="131"/>
                </a:lnTo>
                <a:lnTo>
                  <a:pt x="2379" y="131"/>
                </a:lnTo>
                <a:lnTo>
                  <a:pt x="2380" y="130"/>
                </a:lnTo>
                <a:lnTo>
                  <a:pt x="2380" y="130"/>
                </a:lnTo>
                <a:lnTo>
                  <a:pt x="2381" y="130"/>
                </a:lnTo>
                <a:lnTo>
                  <a:pt x="2381" y="130"/>
                </a:lnTo>
                <a:lnTo>
                  <a:pt x="2382" y="130"/>
                </a:lnTo>
                <a:lnTo>
                  <a:pt x="2382" y="130"/>
                </a:lnTo>
                <a:lnTo>
                  <a:pt x="2383" y="130"/>
                </a:lnTo>
                <a:lnTo>
                  <a:pt x="2383" y="129"/>
                </a:lnTo>
                <a:lnTo>
                  <a:pt x="2384" y="129"/>
                </a:lnTo>
                <a:lnTo>
                  <a:pt x="2384" y="129"/>
                </a:lnTo>
                <a:lnTo>
                  <a:pt x="2385" y="129"/>
                </a:lnTo>
                <a:lnTo>
                  <a:pt x="2385" y="129"/>
                </a:lnTo>
                <a:lnTo>
                  <a:pt x="2386" y="129"/>
                </a:lnTo>
                <a:lnTo>
                  <a:pt x="2386" y="129"/>
                </a:lnTo>
                <a:lnTo>
                  <a:pt x="2387" y="129"/>
                </a:lnTo>
                <a:lnTo>
                  <a:pt x="2388" y="129"/>
                </a:lnTo>
                <a:lnTo>
                  <a:pt x="2388" y="129"/>
                </a:lnTo>
                <a:lnTo>
                  <a:pt x="2389" y="129"/>
                </a:lnTo>
                <a:lnTo>
                  <a:pt x="2389" y="129"/>
                </a:lnTo>
                <a:lnTo>
                  <a:pt x="2390" y="130"/>
                </a:lnTo>
                <a:lnTo>
                  <a:pt x="2390" y="130"/>
                </a:lnTo>
                <a:lnTo>
                  <a:pt x="2391" y="130"/>
                </a:lnTo>
                <a:lnTo>
                  <a:pt x="2391" y="131"/>
                </a:lnTo>
                <a:lnTo>
                  <a:pt x="2392" y="132"/>
                </a:lnTo>
                <a:lnTo>
                  <a:pt x="2392" y="132"/>
                </a:lnTo>
                <a:lnTo>
                  <a:pt x="2393" y="133"/>
                </a:lnTo>
                <a:lnTo>
                  <a:pt x="2393" y="134"/>
                </a:lnTo>
                <a:lnTo>
                  <a:pt x="2394" y="135"/>
                </a:lnTo>
                <a:lnTo>
                  <a:pt x="2394" y="136"/>
                </a:lnTo>
                <a:lnTo>
                  <a:pt x="2395" y="137"/>
                </a:lnTo>
                <a:lnTo>
                  <a:pt x="2395" y="138"/>
                </a:lnTo>
                <a:lnTo>
                  <a:pt x="2396" y="139"/>
                </a:lnTo>
                <a:lnTo>
                  <a:pt x="2396" y="140"/>
                </a:lnTo>
                <a:lnTo>
                  <a:pt x="2397" y="142"/>
                </a:lnTo>
                <a:lnTo>
                  <a:pt x="2397" y="143"/>
                </a:lnTo>
                <a:lnTo>
                  <a:pt x="2398" y="143"/>
                </a:lnTo>
                <a:lnTo>
                  <a:pt x="2398" y="144"/>
                </a:lnTo>
                <a:lnTo>
                  <a:pt x="2399" y="145"/>
                </a:lnTo>
                <a:lnTo>
                  <a:pt x="2399" y="145"/>
                </a:lnTo>
                <a:lnTo>
                  <a:pt x="2400" y="146"/>
                </a:lnTo>
                <a:lnTo>
                  <a:pt x="2400" y="146"/>
                </a:lnTo>
                <a:lnTo>
                  <a:pt x="2401" y="146"/>
                </a:lnTo>
                <a:lnTo>
                  <a:pt x="2401" y="146"/>
                </a:lnTo>
                <a:lnTo>
                  <a:pt x="2402" y="147"/>
                </a:lnTo>
                <a:lnTo>
                  <a:pt x="2402" y="147"/>
                </a:lnTo>
                <a:lnTo>
                  <a:pt x="2403" y="147"/>
                </a:lnTo>
                <a:lnTo>
                  <a:pt x="2403" y="147"/>
                </a:lnTo>
                <a:lnTo>
                  <a:pt x="2404" y="147"/>
                </a:lnTo>
                <a:lnTo>
                  <a:pt x="2405" y="147"/>
                </a:lnTo>
                <a:lnTo>
                  <a:pt x="2405" y="147"/>
                </a:lnTo>
                <a:lnTo>
                  <a:pt x="2406" y="147"/>
                </a:lnTo>
                <a:lnTo>
                  <a:pt x="2406" y="147"/>
                </a:lnTo>
                <a:lnTo>
                  <a:pt x="2407" y="147"/>
                </a:lnTo>
                <a:lnTo>
                  <a:pt x="2407" y="147"/>
                </a:lnTo>
                <a:lnTo>
                  <a:pt x="2408" y="147"/>
                </a:lnTo>
                <a:lnTo>
                  <a:pt x="2408" y="146"/>
                </a:lnTo>
                <a:lnTo>
                  <a:pt x="2409" y="146"/>
                </a:lnTo>
                <a:lnTo>
                  <a:pt x="2409" y="146"/>
                </a:lnTo>
                <a:lnTo>
                  <a:pt x="2410" y="146"/>
                </a:lnTo>
                <a:lnTo>
                  <a:pt x="2410" y="146"/>
                </a:lnTo>
                <a:lnTo>
                  <a:pt x="2411" y="146"/>
                </a:lnTo>
                <a:lnTo>
                  <a:pt x="2411" y="146"/>
                </a:lnTo>
                <a:lnTo>
                  <a:pt x="2412" y="146"/>
                </a:lnTo>
                <a:lnTo>
                  <a:pt x="2412" y="146"/>
                </a:lnTo>
                <a:lnTo>
                  <a:pt x="2413" y="146"/>
                </a:lnTo>
                <a:lnTo>
                  <a:pt x="2413" y="146"/>
                </a:lnTo>
                <a:lnTo>
                  <a:pt x="2414" y="146"/>
                </a:lnTo>
                <a:lnTo>
                  <a:pt x="2414" y="146"/>
                </a:lnTo>
                <a:lnTo>
                  <a:pt x="2415" y="146"/>
                </a:lnTo>
                <a:lnTo>
                  <a:pt x="2415" y="146"/>
                </a:lnTo>
                <a:lnTo>
                  <a:pt x="2416" y="146"/>
                </a:lnTo>
                <a:lnTo>
                  <a:pt x="2416" y="146"/>
                </a:lnTo>
                <a:lnTo>
                  <a:pt x="2417" y="146"/>
                </a:lnTo>
                <a:lnTo>
                  <a:pt x="2417" y="146"/>
                </a:lnTo>
                <a:lnTo>
                  <a:pt x="2418" y="146"/>
                </a:lnTo>
                <a:lnTo>
                  <a:pt x="2418" y="146"/>
                </a:lnTo>
                <a:lnTo>
                  <a:pt x="2419" y="146"/>
                </a:lnTo>
                <a:lnTo>
                  <a:pt x="2419" y="146"/>
                </a:lnTo>
                <a:lnTo>
                  <a:pt x="2420" y="146"/>
                </a:lnTo>
                <a:lnTo>
                  <a:pt x="2421" y="146"/>
                </a:lnTo>
                <a:lnTo>
                  <a:pt x="2421" y="146"/>
                </a:lnTo>
                <a:lnTo>
                  <a:pt x="2422" y="146"/>
                </a:lnTo>
                <a:lnTo>
                  <a:pt x="2422" y="146"/>
                </a:lnTo>
                <a:lnTo>
                  <a:pt x="2423" y="146"/>
                </a:lnTo>
                <a:lnTo>
                  <a:pt x="2423" y="145"/>
                </a:lnTo>
                <a:lnTo>
                  <a:pt x="2424" y="145"/>
                </a:lnTo>
                <a:lnTo>
                  <a:pt x="2424" y="145"/>
                </a:lnTo>
                <a:lnTo>
                  <a:pt x="2425" y="145"/>
                </a:lnTo>
                <a:lnTo>
                  <a:pt x="2425" y="145"/>
                </a:lnTo>
                <a:lnTo>
                  <a:pt x="2426" y="145"/>
                </a:lnTo>
                <a:lnTo>
                  <a:pt x="2426" y="145"/>
                </a:lnTo>
                <a:lnTo>
                  <a:pt x="2427" y="145"/>
                </a:lnTo>
                <a:lnTo>
                  <a:pt x="2427" y="145"/>
                </a:lnTo>
                <a:lnTo>
                  <a:pt x="2428" y="145"/>
                </a:lnTo>
                <a:lnTo>
                  <a:pt x="2428" y="146"/>
                </a:lnTo>
                <a:lnTo>
                  <a:pt x="2429" y="146"/>
                </a:lnTo>
                <a:lnTo>
                  <a:pt x="2429" y="146"/>
                </a:lnTo>
                <a:lnTo>
                  <a:pt x="2430" y="146"/>
                </a:lnTo>
                <a:lnTo>
                  <a:pt x="2430" y="146"/>
                </a:lnTo>
                <a:lnTo>
                  <a:pt x="2431" y="146"/>
                </a:lnTo>
                <a:lnTo>
                  <a:pt x="2431" y="146"/>
                </a:lnTo>
                <a:lnTo>
                  <a:pt x="2432" y="146"/>
                </a:lnTo>
                <a:lnTo>
                  <a:pt x="2432" y="146"/>
                </a:lnTo>
                <a:lnTo>
                  <a:pt x="2433" y="146"/>
                </a:lnTo>
                <a:lnTo>
                  <a:pt x="2434" y="146"/>
                </a:lnTo>
                <a:lnTo>
                  <a:pt x="2434" y="146"/>
                </a:lnTo>
                <a:lnTo>
                  <a:pt x="2435" y="146"/>
                </a:lnTo>
                <a:lnTo>
                  <a:pt x="2435" y="146"/>
                </a:lnTo>
                <a:lnTo>
                  <a:pt x="2436" y="147"/>
                </a:lnTo>
                <a:lnTo>
                  <a:pt x="2436" y="147"/>
                </a:lnTo>
                <a:lnTo>
                  <a:pt x="2437" y="147"/>
                </a:lnTo>
                <a:lnTo>
                  <a:pt x="2437" y="147"/>
                </a:lnTo>
                <a:lnTo>
                  <a:pt x="2438" y="147"/>
                </a:lnTo>
                <a:lnTo>
                  <a:pt x="2438" y="147"/>
                </a:lnTo>
                <a:lnTo>
                  <a:pt x="2439" y="147"/>
                </a:lnTo>
                <a:lnTo>
                  <a:pt x="2439" y="147"/>
                </a:lnTo>
                <a:lnTo>
                  <a:pt x="2440" y="147"/>
                </a:lnTo>
                <a:lnTo>
                  <a:pt x="2440" y="147"/>
                </a:lnTo>
                <a:lnTo>
                  <a:pt x="2441" y="147"/>
                </a:lnTo>
                <a:lnTo>
                  <a:pt x="2441" y="147"/>
                </a:lnTo>
                <a:lnTo>
                  <a:pt x="2442" y="147"/>
                </a:lnTo>
                <a:lnTo>
                  <a:pt x="2442" y="147"/>
                </a:lnTo>
                <a:lnTo>
                  <a:pt x="2443" y="147"/>
                </a:lnTo>
                <a:lnTo>
                  <a:pt x="2443" y="147"/>
                </a:lnTo>
                <a:lnTo>
                  <a:pt x="2444" y="147"/>
                </a:lnTo>
                <a:lnTo>
                  <a:pt x="2444" y="147"/>
                </a:lnTo>
                <a:lnTo>
                  <a:pt x="2445" y="147"/>
                </a:lnTo>
                <a:lnTo>
                  <a:pt x="2445" y="147"/>
                </a:lnTo>
                <a:lnTo>
                  <a:pt x="2446" y="147"/>
                </a:lnTo>
                <a:lnTo>
                  <a:pt x="2446" y="146"/>
                </a:lnTo>
                <a:lnTo>
                  <a:pt x="2447" y="147"/>
                </a:lnTo>
                <a:lnTo>
                  <a:pt x="2448" y="160"/>
                </a:lnTo>
                <a:lnTo>
                  <a:pt x="2448" y="173"/>
                </a:lnTo>
                <a:lnTo>
                  <a:pt x="2449" y="187"/>
                </a:lnTo>
                <a:lnTo>
                  <a:pt x="2449" y="202"/>
                </a:lnTo>
                <a:lnTo>
                  <a:pt x="2450" y="208"/>
                </a:lnTo>
                <a:lnTo>
                  <a:pt x="2450" y="210"/>
                </a:lnTo>
                <a:lnTo>
                  <a:pt x="2451" y="209"/>
                </a:lnTo>
                <a:lnTo>
                  <a:pt x="2451" y="210"/>
                </a:lnTo>
                <a:lnTo>
                  <a:pt x="2452" y="210"/>
                </a:lnTo>
                <a:lnTo>
                  <a:pt x="2452" y="214"/>
                </a:lnTo>
                <a:lnTo>
                  <a:pt x="2453" y="224"/>
                </a:lnTo>
                <a:lnTo>
                  <a:pt x="2453" y="237"/>
                </a:lnTo>
                <a:lnTo>
                  <a:pt x="2454" y="248"/>
                </a:lnTo>
                <a:lnTo>
                  <a:pt x="2454" y="259"/>
                </a:lnTo>
                <a:lnTo>
                  <a:pt x="2455" y="269"/>
                </a:lnTo>
                <a:lnTo>
                  <a:pt x="2455" y="276"/>
                </a:lnTo>
                <a:lnTo>
                  <a:pt x="2456" y="283"/>
                </a:lnTo>
                <a:lnTo>
                  <a:pt x="2456" y="290"/>
                </a:lnTo>
                <a:lnTo>
                  <a:pt x="2457" y="295"/>
                </a:lnTo>
                <a:lnTo>
                  <a:pt x="2457" y="297"/>
                </a:lnTo>
                <a:lnTo>
                  <a:pt x="2458" y="298"/>
                </a:lnTo>
                <a:lnTo>
                  <a:pt x="2458" y="299"/>
                </a:lnTo>
                <a:lnTo>
                  <a:pt x="2459" y="300"/>
                </a:lnTo>
                <a:lnTo>
                  <a:pt x="2459" y="299"/>
                </a:lnTo>
                <a:lnTo>
                  <a:pt x="2460" y="297"/>
                </a:lnTo>
                <a:lnTo>
                  <a:pt x="2460" y="296"/>
                </a:lnTo>
                <a:lnTo>
                  <a:pt x="2461" y="297"/>
                </a:lnTo>
                <a:lnTo>
                  <a:pt x="2461" y="297"/>
                </a:lnTo>
                <a:lnTo>
                  <a:pt x="2462" y="297"/>
                </a:lnTo>
                <a:lnTo>
                  <a:pt x="2462" y="297"/>
                </a:lnTo>
                <a:lnTo>
                  <a:pt x="2463" y="297"/>
                </a:lnTo>
                <a:lnTo>
                  <a:pt x="2463" y="297"/>
                </a:lnTo>
                <a:lnTo>
                  <a:pt x="2464" y="297"/>
                </a:lnTo>
                <a:lnTo>
                  <a:pt x="2465" y="298"/>
                </a:lnTo>
                <a:lnTo>
                  <a:pt x="2465" y="298"/>
                </a:lnTo>
                <a:lnTo>
                  <a:pt x="2466" y="298"/>
                </a:lnTo>
                <a:lnTo>
                  <a:pt x="2466" y="298"/>
                </a:lnTo>
                <a:lnTo>
                  <a:pt x="2467" y="298"/>
                </a:lnTo>
                <a:lnTo>
                  <a:pt x="2467" y="298"/>
                </a:lnTo>
                <a:lnTo>
                  <a:pt x="2468" y="298"/>
                </a:lnTo>
                <a:lnTo>
                  <a:pt x="2468" y="298"/>
                </a:lnTo>
                <a:lnTo>
                  <a:pt x="2469" y="298"/>
                </a:lnTo>
                <a:lnTo>
                  <a:pt x="2469" y="298"/>
                </a:lnTo>
                <a:lnTo>
                  <a:pt x="2470" y="298"/>
                </a:lnTo>
                <a:lnTo>
                  <a:pt x="2470" y="298"/>
                </a:lnTo>
                <a:lnTo>
                  <a:pt x="2471" y="299"/>
                </a:lnTo>
                <a:lnTo>
                  <a:pt x="2471" y="299"/>
                </a:lnTo>
                <a:lnTo>
                  <a:pt x="2472" y="299"/>
                </a:lnTo>
                <a:lnTo>
                  <a:pt x="2472" y="299"/>
                </a:lnTo>
                <a:lnTo>
                  <a:pt x="2473" y="299"/>
                </a:lnTo>
                <a:lnTo>
                  <a:pt x="2473" y="299"/>
                </a:lnTo>
                <a:lnTo>
                  <a:pt x="2474" y="298"/>
                </a:lnTo>
                <a:lnTo>
                  <a:pt x="2474" y="296"/>
                </a:lnTo>
                <a:lnTo>
                  <a:pt x="2475" y="296"/>
                </a:lnTo>
                <a:lnTo>
                  <a:pt x="2475" y="295"/>
                </a:lnTo>
                <a:lnTo>
                  <a:pt x="2476" y="294"/>
                </a:lnTo>
                <a:lnTo>
                  <a:pt x="2476" y="289"/>
                </a:lnTo>
                <a:lnTo>
                  <a:pt x="2477" y="286"/>
                </a:lnTo>
                <a:lnTo>
                  <a:pt x="2477" y="281"/>
                </a:lnTo>
                <a:lnTo>
                  <a:pt x="2478" y="280"/>
                </a:lnTo>
                <a:lnTo>
                  <a:pt x="2478" y="279"/>
                </a:lnTo>
                <a:lnTo>
                  <a:pt x="2479" y="278"/>
                </a:lnTo>
                <a:lnTo>
                  <a:pt x="2479" y="274"/>
                </a:lnTo>
                <a:lnTo>
                  <a:pt x="2480" y="268"/>
                </a:lnTo>
                <a:lnTo>
                  <a:pt x="2480" y="263"/>
                </a:lnTo>
                <a:lnTo>
                  <a:pt x="2481" y="257"/>
                </a:lnTo>
                <a:lnTo>
                  <a:pt x="2482" y="249"/>
                </a:lnTo>
                <a:lnTo>
                  <a:pt x="2482" y="240"/>
                </a:lnTo>
                <a:lnTo>
                  <a:pt x="2483" y="233"/>
                </a:lnTo>
                <a:lnTo>
                  <a:pt x="2483" y="227"/>
                </a:lnTo>
                <a:lnTo>
                  <a:pt x="2484" y="221"/>
                </a:lnTo>
                <a:lnTo>
                  <a:pt x="2484" y="215"/>
                </a:lnTo>
                <a:lnTo>
                  <a:pt x="2485" y="209"/>
                </a:lnTo>
                <a:lnTo>
                  <a:pt x="2485" y="206"/>
                </a:lnTo>
                <a:lnTo>
                  <a:pt x="2486" y="202"/>
                </a:lnTo>
                <a:lnTo>
                  <a:pt x="2486" y="194"/>
                </a:lnTo>
                <a:lnTo>
                  <a:pt x="2487" y="183"/>
                </a:lnTo>
                <a:lnTo>
                  <a:pt x="2487" y="176"/>
                </a:lnTo>
                <a:lnTo>
                  <a:pt x="2488" y="169"/>
                </a:lnTo>
                <a:lnTo>
                  <a:pt x="2488" y="161"/>
                </a:lnTo>
                <a:lnTo>
                  <a:pt x="2489" y="152"/>
                </a:lnTo>
                <a:lnTo>
                  <a:pt x="2489" y="143"/>
                </a:lnTo>
                <a:lnTo>
                  <a:pt x="2490" y="138"/>
                </a:lnTo>
                <a:lnTo>
                  <a:pt x="2490" y="132"/>
                </a:lnTo>
                <a:lnTo>
                  <a:pt x="2491" y="130"/>
                </a:lnTo>
                <a:lnTo>
                  <a:pt x="2491" y="135"/>
                </a:lnTo>
                <a:lnTo>
                  <a:pt x="2492" y="138"/>
                </a:lnTo>
                <a:lnTo>
                  <a:pt x="2492" y="143"/>
                </a:lnTo>
                <a:lnTo>
                  <a:pt x="2493" y="147"/>
                </a:lnTo>
                <a:lnTo>
                  <a:pt x="2493" y="151"/>
                </a:lnTo>
                <a:lnTo>
                  <a:pt x="2494" y="154"/>
                </a:lnTo>
                <a:lnTo>
                  <a:pt x="2494" y="156"/>
                </a:lnTo>
                <a:lnTo>
                  <a:pt x="2495" y="159"/>
                </a:lnTo>
                <a:lnTo>
                  <a:pt x="2495" y="163"/>
                </a:lnTo>
                <a:lnTo>
                  <a:pt x="2496" y="166"/>
                </a:lnTo>
                <a:lnTo>
                  <a:pt x="2496" y="169"/>
                </a:lnTo>
                <a:lnTo>
                  <a:pt x="2497" y="172"/>
                </a:lnTo>
                <a:lnTo>
                  <a:pt x="2497" y="175"/>
                </a:lnTo>
                <a:lnTo>
                  <a:pt x="2498" y="178"/>
                </a:lnTo>
                <a:lnTo>
                  <a:pt x="2499" y="179"/>
                </a:lnTo>
                <a:lnTo>
                  <a:pt x="2499" y="180"/>
                </a:lnTo>
                <a:lnTo>
                  <a:pt x="2500" y="181"/>
                </a:lnTo>
                <a:lnTo>
                  <a:pt x="2500" y="182"/>
                </a:lnTo>
                <a:lnTo>
                  <a:pt x="2501" y="181"/>
                </a:lnTo>
                <a:lnTo>
                  <a:pt x="2501" y="178"/>
                </a:lnTo>
                <a:lnTo>
                  <a:pt x="2502" y="171"/>
                </a:lnTo>
                <a:lnTo>
                  <a:pt x="2502" y="164"/>
                </a:lnTo>
                <a:lnTo>
                  <a:pt x="2503" y="171"/>
                </a:lnTo>
                <a:lnTo>
                  <a:pt x="2503" y="176"/>
                </a:lnTo>
                <a:lnTo>
                  <a:pt x="2504" y="194"/>
                </a:lnTo>
                <a:lnTo>
                  <a:pt x="2504" y="225"/>
                </a:lnTo>
                <a:lnTo>
                  <a:pt x="2505" y="253"/>
                </a:lnTo>
                <a:lnTo>
                  <a:pt x="2505" y="268"/>
                </a:lnTo>
                <a:lnTo>
                  <a:pt x="2506" y="286"/>
                </a:lnTo>
                <a:lnTo>
                  <a:pt x="2506" y="306"/>
                </a:lnTo>
                <a:lnTo>
                  <a:pt x="2507" y="317"/>
                </a:lnTo>
                <a:lnTo>
                  <a:pt x="2507" y="323"/>
                </a:lnTo>
                <a:lnTo>
                  <a:pt x="2508" y="326"/>
                </a:lnTo>
                <a:lnTo>
                  <a:pt x="2508" y="327"/>
                </a:lnTo>
                <a:lnTo>
                  <a:pt x="2509" y="327"/>
                </a:lnTo>
                <a:lnTo>
                  <a:pt x="2509" y="323"/>
                </a:lnTo>
                <a:lnTo>
                  <a:pt x="2510" y="318"/>
                </a:lnTo>
                <a:lnTo>
                  <a:pt x="2510" y="312"/>
                </a:lnTo>
                <a:lnTo>
                  <a:pt x="2511" y="313"/>
                </a:lnTo>
                <a:lnTo>
                  <a:pt x="2511" y="315"/>
                </a:lnTo>
                <a:lnTo>
                  <a:pt x="2512" y="317"/>
                </a:lnTo>
                <a:lnTo>
                  <a:pt x="2512" y="319"/>
                </a:lnTo>
                <a:lnTo>
                  <a:pt x="2513" y="321"/>
                </a:lnTo>
                <a:lnTo>
                  <a:pt x="2513" y="322"/>
                </a:lnTo>
                <a:lnTo>
                  <a:pt x="2514" y="323"/>
                </a:lnTo>
                <a:lnTo>
                  <a:pt x="2514" y="324"/>
                </a:lnTo>
                <a:lnTo>
                  <a:pt x="2515" y="324"/>
                </a:lnTo>
                <a:lnTo>
                  <a:pt x="2516" y="325"/>
                </a:lnTo>
                <a:lnTo>
                  <a:pt x="2516" y="325"/>
                </a:lnTo>
                <a:lnTo>
                  <a:pt x="2517" y="325"/>
                </a:lnTo>
                <a:lnTo>
                  <a:pt x="2517" y="325"/>
                </a:lnTo>
                <a:lnTo>
                  <a:pt x="2518" y="325"/>
                </a:lnTo>
                <a:lnTo>
                  <a:pt x="2518" y="325"/>
                </a:lnTo>
                <a:lnTo>
                  <a:pt x="2519" y="324"/>
                </a:lnTo>
                <a:lnTo>
                  <a:pt x="2519" y="325"/>
                </a:lnTo>
                <a:lnTo>
                  <a:pt x="2520" y="325"/>
                </a:lnTo>
                <a:lnTo>
                  <a:pt x="2520" y="325"/>
                </a:lnTo>
                <a:lnTo>
                  <a:pt x="2521" y="324"/>
                </a:lnTo>
                <a:lnTo>
                  <a:pt x="2521" y="324"/>
                </a:lnTo>
                <a:lnTo>
                  <a:pt x="2522" y="324"/>
                </a:lnTo>
                <a:lnTo>
                  <a:pt x="2522" y="324"/>
                </a:lnTo>
                <a:lnTo>
                  <a:pt x="2523" y="324"/>
                </a:lnTo>
                <a:lnTo>
                  <a:pt x="2523" y="324"/>
                </a:lnTo>
                <a:lnTo>
                  <a:pt x="2524" y="324"/>
                </a:lnTo>
                <a:lnTo>
                  <a:pt x="2524" y="324"/>
                </a:lnTo>
                <a:lnTo>
                  <a:pt x="2525" y="324"/>
                </a:lnTo>
                <a:lnTo>
                  <a:pt x="2525" y="324"/>
                </a:lnTo>
                <a:lnTo>
                  <a:pt x="2526" y="324"/>
                </a:lnTo>
                <a:lnTo>
                  <a:pt x="2526" y="324"/>
                </a:lnTo>
                <a:lnTo>
                  <a:pt x="2527" y="324"/>
                </a:lnTo>
                <a:lnTo>
                  <a:pt x="2527" y="324"/>
                </a:lnTo>
                <a:lnTo>
                  <a:pt x="2528" y="324"/>
                </a:lnTo>
                <a:lnTo>
                  <a:pt x="2528" y="324"/>
                </a:lnTo>
                <a:lnTo>
                  <a:pt x="2529" y="324"/>
                </a:lnTo>
                <a:lnTo>
                  <a:pt x="2530" y="323"/>
                </a:lnTo>
                <a:lnTo>
                  <a:pt x="2530" y="323"/>
                </a:lnTo>
                <a:lnTo>
                  <a:pt x="2531" y="323"/>
                </a:lnTo>
                <a:lnTo>
                  <a:pt x="2531" y="323"/>
                </a:lnTo>
                <a:lnTo>
                  <a:pt x="2532" y="323"/>
                </a:lnTo>
                <a:lnTo>
                  <a:pt x="2532" y="323"/>
                </a:lnTo>
                <a:lnTo>
                  <a:pt x="2533" y="323"/>
                </a:lnTo>
                <a:lnTo>
                  <a:pt x="2533" y="324"/>
                </a:lnTo>
                <a:lnTo>
                  <a:pt x="2534" y="324"/>
                </a:lnTo>
                <a:lnTo>
                  <a:pt x="2534" y="324"/>
                </a:lnTo>
                <a:lnTo>
                  <a:pt x="2535" y="324"/>
                </a:lnTo>
                <a:lnTo>
                  <a:pt x="2535" y="324"/>
                </a:lnTo>
                <a:lnTo>
                  <a:pt x="2536" y="324"/>
                </a:lnTo>
                <a:lnTo>
                  <a:pt x="2536" y="324"/>
                </a:lnTo>
                <a:lnTo>
                  <a:pt x="2537" y="324"/>
                </a:lnTo>
                <a:lnTo>
                  <a:pt x="2537" y="324"/>
                </a:lnTo>
                <a:lnTo>
                  <a:pt x="2538" y="324"/>
                </a:lnTo>
                <a:lnTo>
                  <a:pt x="2538" y="324"/>
                </a:lnTo>
                <a:lnTo>
                  <a:pt x="2539" y="324"/>
                </a:lnTo>
                <a:lnTo>
                  <a:pt x="2539" y="324"/>
                </a:lnTo>
                <a:lnTo>
                  <a:pt x="2540" y="324"/>
                </a:lnTo>
                <a:lnTo>
                  <a:pt x="2540" y="324"/>
                </a:lnTo>
                <a:lnTo>
                  <a:pt x="2541" y="324"/>
                </a:lnTo>
                <a:lnTo>
                  <a:pt x="2541" y="324"/>
                </a:lnTo>
                <a:lnTo>
                  <a:pt x="2542" y="324"/>
                </a:lnTo>
                <a:lnTo>
                  <a:pt x="2542" y="324"/>
                </a:lnTo>
                <a:lnTo>
                  <a:pt x="2543" y="324"/>
                </a:lnTo>
                <a:lnTo>
                  <a:pt x="2544" y="324"/>
                </a:lnTo>
                <a:lnTo>
                  <a:pt x="2544" y="324"/>
                </a:lnTo>
                <a:lnTo>
                  <a:pt x="2545" y="324"/>
                </a:lnTo>
                <a:lnTo>
                  <a:pt x="2545" y="324"/>
                </a:lnTo>
                <a:lnTo>
                  <a:pt x="2546" y="324"/>
                </a:lnTo>
                <a:lnTo>
                  <a:pt x="2546" y="324"/>
                </a:lnTo>
                <a:lnTo>
                  <a:pt x="2547" y="324"/>
                </a:lnTo>
                <a:lnTo>
                  <a:pt x="2547" y="324"/>
                </a:lnTo>
                <a:lnTo>
                  <a:pt x="2548" y="324"/>
                </a:lnTo>
                <a:lnTo>
                  <a:pt x="2548" y="324"/>
                </a:lnTo>
                <a:lnTo>
                  <a:pt x="2549" y="323"/>
                </a:lnTo>
                <a:lnTo>
                  <a:pt x="2549" y="323"/>
                </a:lnTo>
                <a:lnTo>
                  <a:pt x="2550" y="323"/>
                </a:lnTo>
                <a:lnTo>
                  <a:pt x="2550" y="323"/>
                </a:lnTo>
                <a:lnTo>
                  <a:pt x="2551" y="323"/>
                </a:lnTo>
                <a:lnTo>
                  <a:pt x="2551" y="323"/>
                </a:lnTo>
                <a:lnTo>
                  <a:pt x="2552" y="323"/>
                </a:lnTo>
                <a:lnTo>
                  <a:pt x="2552" y="323"/>
                </a:lnTo>
                <a:lnTo>
                  <a:pt x="2553" y="323"/>
                </a:lnTo>
                <a:lnTo>
                  <a:pt x="2553" y="323"/>
                </a:lnTo>
                <a:lnTo>
                  <a:pt x="2554" y="323"/>
                </a:lnTo>
                <a:lnTo>
                  <a:pt x="2554" y="323"/>
                </a:lnTo>
                <a:lnTo>
                  <a:pt x="2555" y="323"/>
                </a:lnTo>
                <a:lnTo>
                  <a:pt x="2555" y="323"/>
                </a:lnTo>
                <a:lnTo>
                  <a:pt x="2556" y="323"/>
                </a:lnTo>
                <a:lnTo>
                  <a:pt x="2556" y="323"/>
                </a:lnTo>
                <a:lnTo>
                  <a:pt x="2557" y="323"/>
                </a:lnTo>
                <a:lnTo>
                  <a:pt x="2557" y="323"/>
                </a:lnTo>
                <a:lnTo>
                  <a:pt x="2558" y="323"/>
                </a:lnTo>
                <a:lnTo>
                  <a:pt x="2559" y="323"/>
                </a:lnTo>
                <a:lnTo>
                  <a:pt x="2559" y="323"/>
                </a:lnTo>
                <a:lnTo>
                  <a:pt x="2560" y="323"/>
                </a:lnTo>
                <a:lnTo>
                  <a:pt x="2560" y="323"/>
                </a:lnTo>
                <a:lnTo>
                  <a:pt x="2561" y="323"/>
                </a:lnTo>
                <a:lnTo>
                  <a:pt x="2561" y="323"/>
                </a:lnTo>
                <a:lnTo>
                  <a:pt x="2562" y="323"/>
                </a:lnTo>
                <a:lnTo>
                  <a:pt x="2562" y="323"/>
                </a:lnTo>
                <a:lnTo>
                  <a:pt x="2563" y="323"/>
                </a:lnTo>
                <a:lnTo>
                  <a:pt x="2563" y="323"/>
                </a:lnTo>
                <a:lnTo>
                  <a:pt x="2564" y="323"/>
                </a:lnTo>
                <a:lnTo>
                  <a:pt x="2564" y="323"/>
                </a:lnTo>
                <a:lnTo>
                  <a:pt x="2565" y="322"/>
                </a:lnTo>
                <a:lnTo>
                  <a:pt x="2565" y="322"/>
                </a:lnTo>
                <a:lnTo>
                  <a:pt x="2566" y="322"/>
                </a:lnTo>
                <a:lnTo>
                  <a:pt x="2566" y="322"/>
                </a:lnTo>
                <a:lnTo>
                  <a:pt x="2567" y="322"/>
                </a:lnTo>
                <a:lnTo>
                  <a:pt x="2567" y="322"/>
                </a:lnTo>
                <a:lnTo>
                  <a:pt x="2568" y="322"/>
                </a:lnTo>
                <a:lnTo>
                  <a:pt x="2568" y="322"/>
                </a:lnTo>
                <a:lnTo>
                  <a:pt x="2569" y="322"/>
                </a:lnTo>
                <a:lnTo>
                  <a:pt x="2569" y="321"/>
                </a:lnTo>
                <a:lnTo>
                  <a:pt x="2570" y="321"/>
                </a:lnTo>
                <a:lnTo>
                  <a:pt x="2570" y="321"/>
                </a:lnTo>
                <a:lnTo>
                  <a:pt x="2571" y="321"/>
                </a:lnTo>
                <a:lnTo>
                  <a:pt x="2571" y="321"/>
                </a:lnTo>
                <a:lnTo>
                  <a:pt x="2572" y="321"/>
                </a:lnTo>
                <a:lnTo>
                  <a:pt x="2572" y="321"/>
                </a:lnTo>
                <a:lnTo>
                  <a:pt x="2573" y="321"/>
                </a:lnTo>
                <a:lnTo>
                  <a:pt x="2573" y="321"/>
                </a:lnTo>
                <a:lnTo>
                  <a:pt x="2574" y="321"/>
                </a:lnTo>
                <a:lnTo>
                  <a:pt x="2574" y="321"/>
                </a:lnTo>
                <a:lnTo>
                  <a:pt x="2575" y="321"/>
                </a:lnTo>
                <a:lnTo>
                  <a:pt x="2576" y="321"/>
                </a:lnTo>
                <a:lnTo>
                  <a:pt x="2576" y="321"/>
                </a:lnTo>
                <a:lnTo>
                  <a:pt x="2577" y="321"/>
                </a:lnTo>
                <a:lnTo>
                  <a:pt x="2577" y="321"/>
                </a:lnTo>
                <a:lnTo>
                  <a:pt x="2578" y="321"/>
                </a:lnTo>
                <a:lnTo>
                  <a:pt x="2578" y="321"/>
                </a:lnTo>
                <a:lnTo>
                  <a:pt x="2579" y="321"/>
                </a:lnTo>
                <a:lnTo>
                  <a:pt x="2579" y="321"/>
                </a:lnTo>
                <a:lnTo>
                  <a:pt x="2580" y="321"/>
                </a:lnTo>
                <a:lnTo>
                  <a:pt x="2580" y="321"/>
                </a:lnTo>
                <a:lnTo>
                  <a:pt x="2581" y="321"/>
                </a:lnTo>
                <a:lnTo>
                  <a:pt x="2581" y="321"/>
                </a:lnTo>
                <a:lnTo>
                  <a:pt x="2582" y="321"/>
                </a:lnTo>
                <a:lnTo>
                  <a:pt x="2582" y="321"/>
                </a:lnTo>
                <a:lnTo>
                  <a:pt x="2583" y="321"/>
                </a:lnTo>
                <a:lnTo>
                  <a:pt x="2583" y="321"/>
                </a:lnTo>
                <a:lnTo>
                  <a:pt x="2584" y="321"/>
                </a:lnTo>
                <a:lnTo>
                  <a:pt x="2584" y="321"/>
                </a:lnTo>
                <a:lnTo>
                  <a:pt x="2585" y="321"/>
                </a:lnTo>
                <a:lnTo>
                  <a:pt x="2585" y="321"/>
                </a:lnTo>
                <a:lnTo>
                  <a:pt x="2586" y="321"/>
                </a:lnTo>
                <a:lnTo>
                  <a:pt x="2586" y="321"/>
                </a:lnTo>
                <a:lnTo>
                  <a:pt x="2587" y="321"/>
                </a:lnTo>
                <a:lnTo>
                  <a:pt x="2587" y="321"/>
                </a:lnTo>
                <a:lnTo>
                  <a:pt x="2588" y="320"/>
                </a:lnTo>
                <a:lnTo>
                  <a:pt x="2588" y="320"/>
                </a:lnTo>
                <a:lnTo>
                  <a:pt x="2589" y="320"/>
                </a:lnTo>
                <a:lnTo>
                  <a:pt x="2589" y="320"/>
                </a:lnTo>
                <a:lnTo>
                  <a:pt x="2590" y="320"/>
                </a:lnTo>
                <a:lnTo>
                  <a:pt x="2590" y="320"/>
                </a:lnTo>
                <a:lnTo>
                  <a:pt x="2591" y="320"/>
                </a:lnTo>
                <a:lnTo>
                  <a:pt x="2591" y="320"/>
                </a:lnTo>
                <a:lnTo>
                  <a:pt x="2592" y="321"/>
                </a:lnTo>
                <a:lnTo>
                  <a:pt x="2592" y="321"/>
                </a:lnTo>
                <a:lnTo>
                  <a:pt x="2593" y="321"/>
                </a:lnTo>
                <a:lnTo>
                  <a:pt x="2594" y="321"/>
                </a:lnTo>
                <a:lnTo>
                  <a:pt x="2594" y="321"/>
                </a:lnTo>
                <a:lnTo>
                  <a:pt x="2595" y="321"/>
                </a:lnTo>
                <a:lnTo>
                  <a:pt x="2595" y="321"/>
                </a:lnTo>
                <a:lnTo>
                  <a:pt x="2596" y="321"/>
                </a:lnTo>
                <a:lnTo>
                  <a:pt x="2596" y="321"/>
                </a:lnTo>
                <a:lnTo>
                  <a:pt x="2597" y="321"/>
                </a:lnTo>
                <a:lnTo>
                  <a:pt x="2597" y="321"/>
                </a:lnTo>
                <a:lnTo>
                  <a:pt x="2598" y="321"/>
                </a:lnTo>
                <a:lnTo>
                  <a:pt x="2598" y="321"/>
                </a:lnTo>
                <a:lnTo>
                  <a:pt x="2599" y="321"/>
                </a:lnTo>
                <a:lnTo>
                  <a:pt x="2599" y="321"/>
                </a:lnTo>
                <a:lnTo>
                  <a:pt x="2600" y="321"/>
                </a:lnTo>
                <a:lnTo>
                  <a:pt x="2600" y="321"/>
                </a:lnTo>
                <a:lnTo>
                  <a:pt x="2601" y="321"/>
                </a:lnTo>
                <a:lnTo>
                  <a:pt x="2601" y="321"/>
                </a:lnTo>
                <a:lnTo>
                  <a:pt x="2602" y="321"/>
                </a:lnTo>
                <a:lnTo>
                  <a:pt x="2602" y="321"/>
                </a:lnTo>
                <a:lnTo>
                  <a:pt x="2603" y="321"/>
                </a:lnTo>
                <a:lnTo>
                  <a:pt x="2603" y="321"/>
                </a:lnTo>
                <a:lnTo>
                  <a:pt x="2604" y="321"/>
                </a:lnTo>
                <a:lnTo>
                  <a:pt x="2604" y="321"/>
                </a:lnTo>
                <a:lnTo>
                  <a:pt x="2605" y="321"/>
                </a:lnTo>
                <a:lnTo>
                  <a:pt x="2605" y="322"/>
                </a:lnTo>
                <a:lnTo>
                  <a:pt x="2606" y="323"/>
                </a:lnTo>
                <a:lnTo>
                  <a:pt x="2606" y="325"/>
                </a:lnTo>
                <a:lnTo>
                  <a:pt x="2607" y="330"/>
                </a:lnTo>
                <a:lnTo>
                  <a:pt x="2607" y="337"/>
                </a:lnTo>
                <a:lnTo>
                  <a:pt x="2608" y="341"/>
                </a:lnTo>
                <a:lnTo>
                  <a:pt x="2608" y="343"/>
                </a:lnTo>
                <a:lnTo>
                  <a:pt x="2609" y="342"/>
                </a:lnTo>
                <a:lnTo>
                  <a:pt x="2609" y="340"/>
                </a:lnTo>
                <a:lnTo>
                  <a:pt x="2610" y="335"/>
                </a:lnTo>
                <a:lnTo>
                  <a:pt x="2611" y="328"/>
                </a:lnTo>
                <a:lnTo>
                  <a:pt x="2611" y="317"/>
                </a:lnTo>
                <a:lnTo>
                  <a:pt x="2612" y="306"/>
                </a:lnTo>
                <a:lnTo>
                  <a:pt x="2612" y="303"/>
                </a:lnTo>
                <a:lnTo>
                  <a:pt x="2613" y="305"/>
                </a:lnTo>
                <a:lnTo>
                  <a:pt x="2613" y="305"/>
                </a:lnTo>
                <a:lnTo>
                  <a:pt x="2614" y="306"/>
                </a:lnTo>
                <a:lnTo>
                  <a:pt x="2614" y="306"/>
                </a:lnTo>
                <a:lnTo>
                  <a:pt x="2615" y="306"/>
                </a:lnTo>
                <a:lnTo>
                  <a:pt x="2615" y="306"/>
                </a:lnTo>
                <a:lnTo>
                  <a:pt x="2616" y="304"/>
                </a:lnTo>
                <a:lnTo>
                  <a:pt x="2616" y="304"/>
                </a:lnTo>
                <a:lnTo>
                  <a:pt x="2617" y="305"/>
                </a:lnTo>
                <a:lnTo>
                  <a:pt x="2617" y="305"/>
                </a:lnTo>
                <a:lnTo>
                  <a:pt x="2618" y="305"/>
                </a:lnTo>
                <a:lnTo>
                  <a:pt x="2618" y="305"/>
                </a:lnTo>
                <a:lnTo>
                  <a:pt x="2619" y="304"/>
                </a:lnTo>
                <a:lnTo>
                  <a:pt x="2619" y="304"/>
                </a:lnTo>
                <a:lnTo>
                  <a:pt x="2620" y="305"/>
                </a:lnTo>
                <a:lnTo>
                  <a:pt x="2620" y="305"/>
                </a:lnTo>
                <a:lnTo>
                  <a:pt x="2621" y="305"/>
                </a:lnTo>
                <a:lnTo>
                  <a:pt x="2621" y="305"/>
                </a:lnTo>
                <a:lnTo>
                  <a:pt x="2622" y="305"/>
                </a:lnTo>
                <a:lnTo>
                  <a:pt x="2622" y="305"/>
                </a:lnTo>
                <a:lnTo>
                  <a:pt x="2623" y="305"/>
                </a:lnTo>
                <a:lnTo>
                  <a:pt x="2623" y="305"/>
                </a:lnTo>
                <a:lnTo>
                  <a:pt x="2624" y="305"/>
                </a:lnTo>
                <a:lnTo>
                  <a:pt x="2624" y="305"/>
                </a:lnTo>
                <a:lnTo>
                  <a:pt x="2625" y="305"/>
                </a:lnTo>
                <a:lnTo>
                  <a:pt x="2626" y="305"/>
                </a:lnTo>
                <a:lnTo>
                  <a:pt x="2626" y="305"/>
                </a:lnTo>
                <a:lnTo>
                  <a:pt x="2627" y="306"/>
                </a:lnTo>
                <a:lnTo>
                  <a:pt x="2627" y="306"/>
                </a:lnTo>
                <a:lnTo>
                  <a:pt x="2628" y="306"/>
                </a:lnTo>
                <a:lnTo>
                  <a:pt x="2628" y="307"/>
                </a:lnTo>
                <a:lnTo>
                  <a:pt x="2629" y="307"/>
                </a:lnTo>
                <a:lnTo>
                  <a:pt x="2629" y="307"/>
                </a:lnTo>
                <a:lnTo>
                  <a:pt x="2630" y="308"/>
                </a:lnTo>
                <a:lnTo>
                  <a:pt x="2630" y="309"/>
                </a:lnTo>
                <a:lnTo>
                  <a:pt x="2631" y="310"/>
                </a:lnTo>
                <a:lnTo>
                  <a:pt x="2631" y="310"/>
                </a:lnTo>
                <a:lnTo>
                  <a:pt x="2632" y="310"/>
                </a:lnTo>
                <a:lnTo>
                  <a:pt x="2632" y="310"/>
                </a:lnTo>
                <a:lnTo>
                  <a:pt x="2633" y="311"/>
                </a:lnTo>
                <a:lnTo>
                  <a:pt x="2633" y="311"/>
                </a:lnTo>
                <a:lnTo>
                  <a:pt x="2634" y="311"/>
                </a:lnTo>
                <a:lnTo>
                  <a:pt x="2634" y="312"/>
                </a:lnTo>
                <a:lnTo>
                  <a:pt x="2635" y="309"/>
                </a:lnTo>
                <a:lnTo>
                  <a:pt x="2635" y="310"/>
                </a:lnTo>
                <a:lnTo>
                  <a:pt x="2636" y="315"/>
                </a:lnTo>
                <a:lnTo>
                  <a:pt x="2636" y="325"/>
                </a:lnTo>
                <a:lnTo>
                  <a:pt x="2637" y="333"/>
                </a:lnTo>
                <a:lnTo>
                  <a:pt x="2637" y="339"/>
                </a:lnTo>
                <a:lnTo>
                  <a:pt x="2638" y="342"/>
                </a:lnTo>
                <a:lnTo>
                  <a:pt x="2638" y="344"/>
                </a:lnTo>
                <a:lnTo>
                  <a:pt x="2639" y="344"/>
                </a:lnTo>
                <a:lnTo>
                  <a:pt x="2640" y="345"/>
                </a:lnTo>
                <a:lnTo>
                  <a:pt x="2640" y="345"/>
                </a:lnTo>
                <a:lnTo>
                  <a:pt x="2641" y="345"/>
                </a:lnTo>
                <a:lnTo>
                  <a:pt x="2641" y="345"/>
                </a:lnTo>
                <a:lnTo>
                  <a:pt x="2642" y="345"/>
                </a:lnTo>
                <a:lnTo>
                  <a:pt x="2642" y="346"/>
                </a:lnTo>
                <a:lnTo>
                  <a:pt x="2643" y="346"/>
                </a:lnTo>
                <a:lnTo>
                  <a:pt x="2643" y="347"/>
                </a:lnTo>
                <a:lnTo>
                  <a:pt x="2644" y="347"/>
                </a:lnTo>
                <a:lnTo>
                  <a:pt x="2644" y="347"/>
                </a:lnTo>
                <a:lnTo>
                  <a:pt x="2645" y="347"/>
                </a:lnTo>
                <a:lnTo>
                  <a:pt x="2645" y="347"/>
                </a:lnTo>
                <a:lnTo>
                  <a:pt x="2646" y="347"/>
                </a:lnTo>
                <a:lnTo>
                  <a:pt x="2646" y="347"/>
                </a:lnTo>
                <a:lnTo>
                  <a:pt x="2647" y="347"/>
                </a:lnTo>
                <a:lnTo>
                  <a:pt x="2647" y="347"/>
                </a:lnTo>
                <a:lnTo>
                  <a:pt x="2648" y="347"/>
                </a:lnTo>
                <a:lnTo>
                  <a:pt x="2648" y="347"/>
                </a:lnTo>
                <a:lnTo>
                  <a:pt x="2649" y="348"/>
                </a:lnTo>
                <a:lnTo>
                  <a:pt x="2649" y="348"/>
                </a:lnTo>
                <a:lnTo>
                  <a:pt x="2650" y="348"/>
                </a:lnTo>
                <a:lnTo>
                  <a:pt x="2650" y="348"/>
                </a:lnTo>
                <a:lnTo>
                  <a:pt x="2651" y="348"/>
                </a:lnTo>
                <a:lnTo>
                  <a:pt x="2651" y="348"/>
                </a:lnTo>
                <a:lnTo>
                  <a:pt x="2652" y="348"/>
                </a:lnTo>
                <a:lnTo>
                  <a:pt x="2652" y="348"/>
                </a:lnTo>
                <a:lnTo>
                  <a:pt x="2653" y="348"/>
                </a:lnTo>
                <a:lnTo>
                  <a:pt x="2654" y="348"/>
                </a:lnTo>
                <a:lnTo>
                  <a:pt x="2654" y="348"/>
                </a:lnTo>
                <a:lnTo>
                  <a:pt x="2655" y="348"/>
                </a:lnTo>
                <a:lnTo>
                  <a:pt x="2655" y="348"/>
                </a:lnTo>
                <a:lnTo>
                  <a:pt x="2656" y="348"/>
                </a:lnTo>
                <a:lnTo>
                  <a:pt x="2656" y="348"/>
                </a:lnTo>
                <a:lnTo>
                  <a:pt x="2657" y="348"/>
                </a:lnTo>
                <a:lnTo>
                  <a:pt x="2657" y="348"/>
                </a:lnTo>
                <a:lnTo>
                  <a:pt x="2658" y="348"/>
                </a:lnTo>
                <a:lnTo>
                  <a:pt x="2658" y="348"/>
                </a:lnTo>
                <a:lnTo>
                  <a:pt x="2659" y="348"/>
                </a:lnTo>
                <a:lnTo>
                  <a:pt x="2659" y="348"/>
                </a:lnTo>
                <a:lnTo>
                  <a:pt x="2660" y="348"/>
                </a:lnTo>
                <a:lnTo>
                  <a:pt x="2660" y="348"/>
                </a:lnTo>
                <a:lnTo>
                  <a:pt x="2661" y="348"/>
                </a:lnTo>
                <a:lnTo>
                  <a:pt x="2661" y="348"/>
                </a:lnTo>
                <a:lnTo>
                  <a:pt x="2662" y="348"/>
                </a:lnTo>
                <a:lnTo>
                  <a:pt x="2662" y="349"/>
                </a:lnTo>
                <a:lnTo>
                  <a:pt x="2663" y="349"/>
                </a:lnTo>
                <a:lnTo>
                  <a:pt x="2663" y="349"/>
                </a:lnTo>
                <a:lnTo>
                  <a:pt x="2664" y="349"/>
                </a:lnTo>
                <a:lnTo>
                  <a:pt x="2664" y="349"/>
                </a:lnTo>
                <a:lnTo>
                  <a:pt x="2665" y="348"/>
                </a:lnTo>
                <a:lnTo>
                  <a:pt x="2665" y="348"/>
                </a:lnTo>
                <a:lnTo>
                  <a:pt x="2666" y="348"/>
                </a:lnTo>
                <a:lnTo>
                  <a:pt x="2666" y="349"/>
                </a:lnTo>
                <a:lnTo>
                  <a:pt x="2667" y="349"/>
                </a:lnTo>
                <a:lnTo>
                  <a:pt x="2667" y="349"/>
                </a:lnTo>
                <a:lnTo>
                  <a:pt x="2668" y="349"/>
                </a:lnTo>
                <a:lnTo>
                  <a:pt x="2668" y="349"/>
                </a:lnTo>
                <a:lnTo>
                  <a:pt x="2669" y="349"/>
                </a:lnTo>
                <a:lnTo>
                  <a:pt x="2669" y="349"/>
                </a:lnTo>
                <a:lnTo>
                  <a:pt x="2670" y="349"/>
                </a:lnTo>
                <a:lnTo>
                  <a:pt x="2671" y="350"/>
                </a:lnTo>
                <a:lnTo>
                  <a:pt x="2671" y="350"/>
                </a:lnTo>
                <a:lnTo>
                  <a:pt x="2672" y="350"/>
                </a:lnTo>
                <a:lnTo>
                  <a:pt x="2672" y="350"/>
                </a:lnTo>
                <a:lnTo>
                  <a:pt x="2673" y="350"/>
                </a:lnTo>
                <a:lnTo>
                  <a:pt x="2673" y="350"/>
                </a:lnTo>
                <a:lnTo>
                  <a:pt x="2674" y="350"/>
                </a:lnTo>
                <a:lnTo>
                  <a:pt x="2674" y="350"/>
                </a:lnTo>
                <a:lnTo>
                  <a:pt x="2675" y="350"/>
                </a:lnTo>
                <a:lnTo>
                  <a:pt x="2675" y="350"/>
                </a:lnTo>
                <a:lnTo>
                  <a:pt x="2676" y="350"/>
                </a:lnTo>
                <a:lnTo>
                  <a:pt x="2676" y="350"/>
                </a:lnTo>
                <a:lnTo>
                  <a:pt x="2677" y="350"/>
                </a:lnTo>
                <a:lnTo>
                  <a:pt x="2677" y="350"/>
                </a:lnTo>
                <a:lnTo>
                  <a:pt x="2678" y="350"/>
                </a:lnTo>
                <a:lnTo>
                  <a:pt x="2678" y="350"/>
                </a:lnTo>
                <a:lnTo>
                  <a:pt x="2679" y="350"/>
                </a:lnTo>
                <a:lnTo>
                  <a:pt x="2679" y="350"/>
                </a:lnTo>
                <a:lnTo>
                  <a:pt x="2680" y="350"/>
                </a:lnTo>
                <a:lnTo>
                  <a:pt x="2680" y="350"/>
                </a:lnTo>
                <a:lnTo>
                  <a:pt x="2681" y="350"/>
                </a:lnTo>
                <a:lnTo>
                  <a:pt x="2681" y="350"/>
                </a:lnTo>
                <a:lnTo>
                  <a:pt x="2682" y="350"/>
                </a:lnTo>
                <a:lnTo>
                  <a:pt x="2682" y="350"/>
                </a:lnTo>
                <a:lnTo>
                  <a:pt x="2683" y="350"/>
                </a:lnTo>
                <a:lnTo>
                  <a:pt x="2683" y="350"/>
                </a:lnTo>
                <a:lnTo>
                  <a:pt x="2684" y="349"/>
                </a:lnTo>
                <a:lnTo>
                  <a:pt x="2684" y="349"/>
                </a:lnTo>
                <a:lnTo>
                  <a:pt x="2685" y="349"/>
                </a:lnTo>
                <a:lnTo>
                  <a:pt x="2685" y="349"/>
                </a:lnTo>
                <a:lnTo>
                  <a:pt x="2686" y="349"/>
                </a:lnTo>
                <a:lnTo>
                  <a:pt x="2686" y="349"/>
                </a:lnTo>
                <a:lnTo>
                  <a:pt x="2687" y="349"/>
                </a:lnTo>
                <a:lnTo>
                  <a:pt x="2688" y="349"/>
                </a:lnTo>
                <a:lnTo>
                  <a:pt x="2688" y="349"/>
                </a:lnTo>
                <a:lnTo>
                  <a:pt x="2689" y="349"/>
                </a:lnTo>
                <a:lnTo>
                  <a:pt x="2689" y="349"/>
                </a:lnTo>
                <a:lnTo>
                  <a:pt x="2690" y="349"/>
                </a:lnTo>
                <a:lnTo>
                  <a:pt x="2690" y="349"/>
                </a:lnTo>
                <a:lnTo>
                  <a:pt x="2691" y="349"/>
                </a:lnTo>
                <a:lnTo>
                  <a:pt x="2691" y="349"/>
                </a:lnTo>
                <a:lnTo>
                  <a:pt x="2692" y="349"/>
                </a:lnTo>
                <a:lnTo>
                  <a:pt x="2692" y="349"/>
                </a:lnTo>
                <a:lnTo>
                  <a:pt x="2693" y="349"/>
                </a:lnTo>
                <a:lnTo>
                  <a:pt x="2693" y="349"/>
                </a:lnTo>
                <a:lnTo>
                  <a:pt x="2694" y="349"/>
                </a:lnTo>
                <a:lnTo>
                  <a:pt x="2694" y="349"/>
                </a:lnTo>
                <a:lnTo>
                  <a:pt x="2695" y="349"/>
                </a:lnTo>
                <a:lnTo>
                  <a:pt x="2695" y="349"/>
                </a:lnTo>
                <a:lnTo>
                  <a:pt x="2696" y="349"/>
                </a:lnTo>
                <a:lnTo>
                  <a:pt x="2696" y="349"/>
                </a:lnTo>
                <a:lnTo>
                  <a:pt x="2697" y="349"/>
                </a:lnTo>
                <a:lnTo>
                  <a:pt x="2697" y="349"/>
                </a:lnTo>
                <a:lnTo>
                  <a:pt x="2698" y="349"/>
                </a:lnTo>
                <a:lnTo>
                  <a:pt x="2698" y="349"/>
                </a:lnTo>
                <a:lnTo>
                  <a:pt x="2699" y="349"/>
                </a:lnTo>
                <a:lnTo>
                  <a:pt x="2699" y="349"/>
                </a:lnTo>
                <a:lnTo>
                  <a:pt x="2700" y="349"/>
                </a:lnTo>
                <a:lnTo>
                  <a:pt x="2700" y="349"/>
                </a:lnTo>
                <a:lnTo>
                  <a:pt x="2701" y="349"/>
                </a:lnTo>
                <a:lnTo>
                  <a:pt x="2701" y="349"/>
                </a:lnTo>
                <a:lnTo>
                  <a:pt x="2702" y="349"/>
                </a:lnTo>
                <a:lnTo>
                  <a:pt x="2702" y="349"/>
                </a:lnTo>
                <a:lnTo>
                  <a:pt x="2703" y="349"/>
                </a:lnTo>
                <a:lnTo>
                  <a:pt x="2703" y="349"/>
                </a:lnTo>
                <a:lnTo>
                  <a:pt x="2704" y="349"/>
                </a:lnTo>
                <a:lnTo>
                  <a:pt x="2705" y="349"/>
                </a:lnTo>
                <a:lnTo>
                  <a:pt x="2705" y="349"/>
                </a:lnTo>
                <a:lnTo>
                  <a:pt x="2706" y="349"/>
                </a:lnTo>
                <a:lnTo>
                  <a:pt x="2706" y="349"/>
                </a:lnTo>
                <a:lnTo>
                  <a:pt x="2707" y="349"/>
                </a:lnTo>
                <a:lnTo>
                  <a:pt x="2707" y="349"/>
                </a:lnTo>
                <a:lnTo>
                  <a:pt x="2708" y="349"/>
                </a:lnTo>
                <a:lnTo>
                  <a:pt x="2708" y="349"/>
                </a:lnTo>
                <a:lnTo>
                  <a:pt x="2709" y="349"/>
                </a:lnTo>
                <a:lnTo>
                  <a:pt x="2709" y="349"/>
                </a:lnTo>
                <a:lnTo>
                  <a:pt x="2710" y="349"/>
                </a:lnTo>
                <a:lnTo>
                  <a:pt x="2710" y="349"/>
                </a:lnTo>
                <a:lnTo>
                  <a:pt x="2711" y="349"/>
                </a:lnTo>
                <a:lnTo>
                  <a:pt x="2711" y="349"/>
                </a:lnTo>
                <a:lnTo>
                  <a:pt x="2712" y="349"/>
                </a:lnTo>
                <a:lnTo>
                  <a:pt x="2712" y="349"/>
                </a:lnTo>
                <a:lnTo>
                  <a:pt x="2713" y="349"/>
                </a:lnTo>
                <a:lnTo>
                  <a:pt x="2713" y="349"/>
                </a:lnTo>
                <a:lnTo>
                  <a:pt x="2714" y="349"/>
                </a:lnTo>
                <a:lnTo>
                  <a:pt x="2714" y="349"/>
                </a:lnTo>
                <a:lnTo>
                  <a:pt x="2715" y="349"/>
                </a:lnTo>
                <a:lnTo>
                  <a:pt x="2715" y="349"/>
                </a:lnTo>
                <a:lnTo>
                  <a:pt x="2716" y="349"/>
                </a:lnTo>
                <a:lnTo>
                  <a:pt x="2716" y="349"/>
                </a:lnTo>
                <a:lnTo>
                  <a:pt x="2717" y="349"/>
                </a:lnTo>
                <a:lnTo>
                  <a:pt x="2717" y="349"/>
                </a:lnTo>
                <a:lnTo>
                  <a:pt x="2718" y="349"/>
                </a:lnTo>
                <a:lnTo>
                  <a:pt x="2718" y="349"/>
                </a:lnTo>
                <a:lnTo>
                  <a:pt x="2719" y="349"/>
                </a:lnTo>
                <a:lnTo>
                  <a:pt x="2719" y="349"/>
                </a:lnTo>
                <a:lnTo>
                  <a:pt x="2720" y="349"/>
                </a:lnTo>
                <a:lnTo>
                  <a:pt x="2720" y="349"/>
                </a:lnTo>
                <a:lnTo>
                  <a:pt x="2721" y="349"/>
                </a:lnTo>
                <a:lnTo>
                  <a:pt x="2722" y="349"/>
                </a:lnTo>
                <a:lnTo>
                  <a:pt x="2722" y="349"/>
                </a:lnTo>
                <a:lnTo>
                  <a:pt x="2723" y="349"/>
                </a:lnTo>
                <a:lnTo>
                  <a:pt x="2723" y="349"/>
                </a:lnTo>
                <a:lnTo>
                  <a:pt x="2724" y="349"/>
                </a:lnTo>
                <a:lnTo>
                  <a:pt x="2724" y="349"/>
                </a:lnTo>
                <a:lnTo>
                  <a:pt x="2725" y="349"/>
                </a:lnTo>
                <a:lnTo>
                  <a:pt x="2725" y="349"/>
                </a:lnTo>
                <a:lnTo>
                  <a:pt x="2726" y="349"/>
                </a:lnTo>
                <a:lnTo>
                  <a:pt x="2726" y="349"/>
                </a:lnTo>
                <a:lnTo>
                  <a:pt x="2727" y="349"/>
                </a:lnTo>
                <a:lnTo>
                  <a:pt x="2727" y="349"/>
                </a:lnTo>
                <a:lnTo>
                  <a:pt x="2728" y="349"/>
                </a:lnTo>
                <a:lnTo>
                  <a:pt x="2728" y="349"/>
                </a:lnTo>
                <a:lnTo>
                  <a:pt x="2729" y="349"/>
                </a:lnTo>
                <a:lnTo>
                  <a:pt x="2729" y="349"/>
                </a:lnTo>
                <a:lnTo>
                  <a:pt x="2730" y="349"/>
                </a:lnTo>
                <a:lnTo>
                  <a:pt x="2730" y="349"/>
                </a:lnTo>
                <a:lnTo>
                  <a:pt x="2731" y="349"/>
                </a:lnTo>
                <a:lnTo>
                  <a:pt x="2731" y="349"/>
                </a:lnTo>
                <a:lnTo>
                  <a:pt x="2732" y="349"/>
                </a:lnTo>
                <a:lnTo>
                  <a:pt x="2732" y="349"/>
                </a:lnTo>
                <a:lnTo>
                  <a:pt x="2733" y="348"/>
                </a:lnTo>
                <a:lnTo>
                  <a:pt x="2733" y="348"/>
                </a:lnTo>
                <a:lnTo>
                  <a:pt x="2734" y="348"/>
                </a:lnTo>
                <a:lnTo>
                  <a:pt x="2734" y="348"/>
                </a:lnTo>
                <a:lnTo>
                  <a:pt x="2735" y="349"/>
                </a:lnTo>
                <a:lnTo>
                  <a:pt x="2736" y="349"/>
                </a:lnTo>
                <a:lnTo>
                  <a:pt x="2736" y="349"/>
                </a:lnTo>
                <a:lnTo>
                  <a:pt x="2737" y="349"/>
                </a:lnTo>
                <a:lnTo>
                  <a:pt x="2737" y="349"/>
                </a:lnTo>
                <a:lnTo>
                  <a:pt x="2738" y="349"/>
                </a:lnTo>
              </a:path>
            </a:pathLst>
          </a:custGeom>
          <a:noFill/>
          <a:ln w="952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2AB8FF59-6C01-4839-B676-A2F68EFF023B}"/>
              </a:ext>
            </a:extLst>
          </p:cNvPr>
          <p:cNvSpPr>
            <a:spLocks/>
          </p:cNvSpPr>
          <p:nvPr/>
        </p:nvSpPr>
        <p:spPr bwMode="auto">
          <a:xfrm>
            <a:off x="7505415" y="2414702"/>
            <a:ext cx="4460813" cy="577184"/>
          </a:xfrm>
          <a:custGeom>
            <a:avLst/>
            <a:gdLst>
              <a:gd name="T0" fmla="*/ 44 w 2840"/>
              <a:gd name="T1" fmla="*/ 428 h 515"/>
              <a:gd name="T2" fmla="*/ 89 w 2840"/>
              <a:gd name="T3" fmla="*/ 428 h 515"/>
              <a:gd name="T4" fmla="*/ 133 w 2840"/>
              <a:gd name="T5" fmla="*/ 428 h 515"/>
              <a:gd name="T6" fmla="*/ 178 w 2840"/>
              <a:gd name="T7" fmla="*/ 428 h 515"/>
              <a:gd name="T8" fmla="*/ 222 w 2840"/>
              <a:gd name="T9" fmla="*/ 428 h 515"/>
              <a:gd name="T10" fmla="*/ 266 w 2840"/>
              <a:gd name="T11" fmla="*/ 350 h 515"/>
              <a:gd name="T12" fmla="*/ 311 w 2840"/>
              <a:gd name="T13" fmla="*/ 360 h 515"/>
              <a:gd name="T14" fmla="*/ 355 w 2840"/>
              <a:gd name="T15" fmla="*/ 363 h 515"/>
              <a:gd name="T16" fmla="*/ 400 w 2840"/>
              <a:gd name="T17" fmla="*/ 360 h 515"/>
              <a:gd name="T18" fmla="*/ 444 w 2840"/>
              <a:gd name="T19" fmla="*/ 355 h 515"/>
              <a:gd name="T20" fmla="*/ 488 w 2840"/>
              <a:gd name="T21" fmla="*/ 360 h 515"/>
              <a:gd name="T22" fmla="*/ 533 w 2840"/>
              <a:gd name="T23" fmla="*/ 349 h 515"/>
              <a:gd name="T24" fmla="*/ 577 w 2840"/>
              <a:gd name="T25" fmla="*/ 357 h 515"/>
              <a:gd name="T26" fmla="*/ 622 w 2840"/>
              <a:gd name="T27" fmla="*/ 360 h 515"/>
              <a:gd name="T28" fmla="*/ 666 w 2840"/>
              <a:gd name="T29" fmla="*/ 354 h 515"/>
              <a:gd name="T30" fmla="*/ 710 w 2840"/>
              <a:gd name="T31" fmla="*/ 357 h 515"/>
              <a:gd name="T32" fmla="*/ 755 w 2840"/>
              <a:gd name="T33" fmla="*/ 365 h 515"/>
              <a:gd name="T34" fmla="*/ 799 w 2840"/>
              <a:gd name="T35" fmla="*/ 350 h 515"/>
              <a:gd name="T36" fmla="*/ 844 w 2840"/>
              <a:gd name="T37" fmla="*/ 354 h 515"/>
              <a:gd name="T38" fmla="*/ 888 w 2840"/>
              <a:gd name="T39" fmla="*/ 362 h 515"/>
              <a:gd name="T40" fmla="*/ 932 w 2840"/>
              <a:gd name="T41" fmla="*/ 354 h 515"/>
              <a:gd name="T42" fmla="*/ 977 w 2840"/>
              <a:gd name="T43" fmla="*/ 354 h 515"/>
              <a:gd name="T44" fmla="*/ 1021 w 2840"/>
              <a:gd name="T45" fmla="*/ 363 h 515"/>
              <a:gd name="T46" fmla="*/ 1066 w 2840"/>
              <a:gd name="T47" fmla="*/ 362 h 515"/>
              <a:gd name="T48" fmla="*/ 1110 w 2840"/>
              <a:gd name="T49" fmla="*/ 361 h 515"/>
              <a:gd name="T50" fmla="*/ 1154 w 2840"/>
              <a:gd name="T51" fmla="*/ 361 h 515"/>
              <a:gd name="T52" fmla="*/ 1199 w 2840"/>
              <a:gd name="T53" fmla="*/ 364 h 515"/>
              <a:gd name="T54" fmla="*/ 1243 w 2840"/>
              <a:gd name="T55" fmla="*/ 361 h 515"/>
              <a:gd name="T56" fmla="*/ 1288 w 2840"/>
              <a:gd name="T57" fmla="*/ 369 h 515"/>
              <a:gd name="T58" fmla="*/ 1332 w 2840"/>
              <a:gd name="T59" fmla="*/ 367 h 515"/>
              <a:gd name="T60" fmla="*/ 1376 w 2840"/>
              <a:gd name="T61" fmla="*/ 366 h 515"/>
              <a:gd name="T62" fmla="*/ 1421 w 2840"/>
              <a:gd name="T63" fmla="*/ 364 h 515"/>
              <a:gd name="T64" fmla="*/ 1465 w 2840"/>
              <a:gd name="T65" fmla="*/ 360 h 515"/>
              <a:gd name="T66" fmla="*/ 1510 w 2840"/>
              <a:gd name="T67" fmla="*/ 354 h 515"/>
              <a:gd name="T68" fmla="*/ 1554 w 2840"/>
              <a:gd name="T69" fmla="*/ 353 h 515"/>
              <a:gd name="T70" fmla="*/ 1599 w 2840"/>
              <a:gd name="T71" fmla="*/ 351 h 515"/>
              <a:gd name="T72" fmla="*/ 1643 w 2840"/>
              <a:gd name="T73" fmla="*/ 351 h 515"/>
              <a:gd name="T74" fmla="*/ 1687 w 2840"/>
              <a:gd name="T75" fmla="*/ 352 h 515"/>
              <a:gd name="T76" fmla="*/ 1732 w 2840"/>
              <a:gd name="T77" fmla="*/ 354 h 515"/>
              <a:gd name="T78" fmla="*/ 1776 w 2840"/>
              <a:gd name="T79" fmla="*/ 357 h 515"/>
              <a:gd name="T80" fmla="*/ 1821 w 2840"/>
              <a:gd name="T81" fmla="*/ 360 h 515"/>
              <a:gd name="T82" fmla="*/ 1865 w 2840"/>
              <a:gd name="T83" fmla="*/ 354 h 515"/>
              <a:gd name="T84" fmla="*/ 1909 w 2840"/>
              <a:gd name="T85" fmla="*/ 361 h 515"/>
              <a:gd name="T86" fmla="*/ 1954 w 2840"/>
              <a:gd name="T87" fmla="*/ 360 h 515"/>
              <a:gd name="T88" fmla="*/ 1998 w 2840"/>
              <a:gd name="T89" fmla="*/ 297 h 515"/>
              <a:gd name="T90" fmla="*/ 2043 w 2840"/>
              <a:gd name="T91" fmla="*/ 363 h 515"/>
              <a:gd name="T92" fmla="*/ 2087 w 2840"/>
              <a:gd name="T93" fmla="*/ 361 h 515"/>
              <a:gd name="T94" fmla="*/ 2131 w 2840"/>
              <a:gd name="T95" fmla="*/ 294 h 515"/>
              <a:gd name="T96" fmla="*/ 2176 w 2840"/>
              <a:gd name="T97" fmla="*/ 360 h 515"/>
              <a:gd name="T98" fmla="*/ 2220 w 2840"/>
              <a:gd name="T99" fmla="*/ 361 h 515"/>
              <a:gd name="T100" fmla="*/ 2265 w 2840"/>
              <a:gd name="T101" fmla="*/ 304 h 515"/>
              <a:gd name="T102" fmla="*/ 2309 w 2840"/>
              <a:gd name="T103" fmla="*/ 359 h 515"/>
              <a:gd name="T104" fmla="*/ 2354 w 2840"/>
              <a:gd name="T105" fmla="*/ 360 h 515"/>
              <a:gd name="T106" fmla="*/ 2398 w 2840"/>
              <a:gd name="T107" fmla="*/ 306 h 515"/>
              <a:gd name="T108" fmla="*/ 2442 w 2840"/>
              <a:gd name="T109" fmla="*/ 354 h 515"/>
              <a:gd name="T110" fmla="*/ 2487 w 2840"/>
              <a:gd name="T111" fmla="*/ 291 h 515"/>
              <a:gd name="T112" fmla="*/ 2531 w 2840"/>
              <a:gd name="T113" fmla="*/ 361 h 515"/>
              <a:gd name="T114" fmla="*/ 2576 w 2840"/>
              <a:gd name="T115" fmla="*/ 366 h 515"/>
              <a:gd name="T116" fmla="*/ 2620 w 2840"/>
              <a:gd name="T117" fmla="*/ 366 h 515"/>
              <a:gd name="T118" fmla="*/ 2664 w 2840"/>
              <a:gd name="T119" fmla="*/ 363 h 515"/>
              <a:gd name="T120" fmla="*/ 2709 w 2840"/>
              <a:gd name="T121" fmla="*/ 360 h 515"/>
              <a:gd name="T122" fmla="*/ 2753 w 2840"/>
              <a:gd name="T123" fmla="*/ 360 h 515"/>
              <a:gd name="T124" fmla="*/ 2797 w 2840"/>
              <a:gd name="T125" fmla="*/ 35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0" h="515">
                <a:moveTo>
                  <a:pt x="0" y="428"/>
                </a:moveTo>
                <a:lnTo>
                  <a:pt x="1" y="428"/>
                </a:lnTo>
                <a:lnTo>
                  <a:pt x="2" y="428"/>
                </a:lnTo>
                <a:lnTo>
                  <a:pt x="2" y="428"/>
                </a:lnTo>
                <a:lnTo>
                  <a:pt x="3" y="429"/>
                </a:lnTo>
                <a:lnTo>
                  <a:pt x="3" y="428"/>
                </a:lnTo>
                <a:lnTo>
                  <a:pt x="4" y="428"/>
                </a:lnTo>
                <a:lnTo>
                  <a:pt x="4" y="428"/>
                </a:lnTo>
                <a:lnTo>
                  <a:pt x="5" y="428"/>
                </a:lnTo>
                <a:lnTo>
                  <a:pt x="5" y="428"/>
                </a:lnTo>
                <a:lnTo>
                  <a:pt x="6" y="428"/>
                </a:lnTo>
                <a:lnTo>
                  <a:pt x="6" y="428"/>
                </a:lnTo>
                <a:lnTo>
                  <a:pt x="7" y="428"/>
                </a:lnTo>
                <a:lnTo>
                  <a:pt x="7" y="428"/>
                </a:lnTo>
                <a:lnTo>
                  <a:pt x="8" y="428"/>
                </a:lnTo>
                <a:lnTo>
                  <a:pt x="8" y="428"/>
                </a:lnTo>
                <a:lnTo>
                  <a:pt x="9" y="429"/>
                </a:lnTo>
                <a:lnTo>
                  <a:pt x="9" y="428"/>
                </a:lnTo>
                <a:lnTo>
                  <a:pt x="10" y="428"/>
                </a:lnTo>
                <a:lnTo>
                  <a:pt x="10" y="428"/>
                </a:lnTo>
                <a:lnTo>
                  <a:pt x="11" y="428"/>
                </a:lnTo>
                <a:lnTo>
                  <a:pt x="11" y="428"/>
                </a:lnTo>
                <a:lnTo>
                  <a:pt x="12" y="428"/>
                </a:lnTo>
                <a:lnTo>
                  <a:pt x="12" y="428"/>
                </a:lnTo>
                <a:lnTo>
                  <a:pt x="13" y="428"/>
                </a:lnTo>
                <a:lnTo>
                  <a:pt x="13" y="428"/>
                </a:lnTo>
                <a:lnTo>
                  <a:pt x="14" y="428"/>
                </a:lnTo>
                <a:lnTo>
                  <a:pt x="14" y="428"/>
                </a:lnTo>
                <a:lnTo>
                  <a:pt x="15" y="428"/>
                </a:lnTo>
                <a:lnTo>
                  <a:pt x="15" y="429"/>
                </a:lnTo>
                <a:lnTo>
                  <a:pt x="16" y="428"/>
                </a:lnTo>
                <a:lnTo>
                  <a:pt x="16" y="428"/>
                </a:lnTo>
                <a:lnTo>
                  <a:pt x="17" y="428"/>
                </a:lnTo>
                <a:lnTo>
                  <a:pt x="17" y="428"/>
                </a:lnTo>
                <a:lnTo>
                  <a:pt x="18" y="428"/>
                </a:lnTo>
                <a:lnTo>
                  <a:pt x="19" y="428"/>
                </a:lnTo>
                <a:lnTo>
                  <a:pt x="19" y="428"/>
                </a:lnTo>
                <a:lnTo>
                  <a:pt x="20" y="428"/>
                </a:lnTo>
                <a:lnTo>
                  <a:pt x="20" y="428"/>
                </a:lnTo>
                <a:lnTo>
                  <a:pt x="21" y="428"/>
                </a:lnTo>
                <a:lnTo>
                  <a:pt x="21" y="428"/>
                </a:lnTo>
                <a:lnTo>
                  <a:pt x="22" y="428"/>
                </a:lnTo>
                <a:lnTo>
                  <a:pt x="22" y="428"/>
                </a:lnTo>
                <a:lnTo>
                  <a:pt x="23" y="428"/>
                </a:lnTo>
                <a:lnTo>
                  <a:pt x="23" y="428"/>
                </a:lnTo>
                <a:lnTo>
                  <a:pt x="24" y="428"/>
                </a:lnTo>
                <a:lnTo>
                  <a:pt x="24" y="428"/>
                </a:lnTo>
                <a:lnTo>
                  <a:pt x="25" y="428"/>
                </a:lnTo>
                <a:lnTo>
                  <a:pt x="25" y="428"/>
                </a:lnTo>
                <a:lnTo>
                  <a:pt x="26" y="428"/>
                </a:lnTo>
                <a:lnTo>
                  <a:pt x="26" y="428"/>
                </a:lnTo>
                <a:lnTo>
                  <a:pt x="27" y="428"/>
                </a:lnTo>
                <a:lnTo>
                  <a:pt x="27" y="428"/>
                </a:lnTo>
                <a:lnTo>
                  <a:pt x="28" y="428"/>
                </a:lnTo>
                <a:lnTo>
                  <a:pt x="28" y="428"/>
                </a:lnTo>
                <a:lnTo>
                  <a:pt x="29" y="428"/>
                </a:lnTo>
                <a:lnTo>
                  <a:pt x="29" y="428"/>
                </a:lnTo>
                <a:lnTo>
                  <a:pt x="30" y="428"/>
                </a:lnTo>
                <a:lnTo>
                  <a:pt x="30" y="428"/>
                </a:lnTo>
                <a:lnTo>
                  <a:pt x="31" y="428"/>
                </a:lnTo>
                <a:lnTo>
                  <a:pt x="31" y="428"/>
                </a:lnTo>
                <a:lnTo>
                  <a:pt x="32" y="428"/>
                </a:lnTo>
                <a:lnTo>
                  <a:pt x="32" y="428"/>
                </a:lnTo>
                <a:lnTo>
                  <a:pt x="33" y="428"/>
                </a:lnTo>
                <a:lnTo>
                  <a:pt x="33" y="428"/>
                </a:lnTo>
                <a:lnTo>
                  <a:pt x="34" y="428"/>
                </a:lnTo>
                <a:lnTo>
                  <a:pt x="34" y="428"/>
                </a:lnTo>
                <a:lnTo>
                  <a:pt x="35" y="428"/>
                </a:lnTo>
                <a:lnTo>
                  <a:pt x="36" y="428"/>
                </a:lnTo>
                <a:lnTo>
                  <a:pt x="36" y="428"/>
                </a:lnTo>
                <a:lnTo>
                  <a:pt x="37" y="428"/>
                </a:lnTo>
                <a:lnTo>
                  <a:pt x="37" y="428"/>
                </a:lnTo>
                <a:lnTo>
                  <a:pt x="38" y="428"/>
                </a:lnTo>
                <a:lnTo>
                  <a:pt x="38" y="428"/>
                </a:lnTo>
                <a:lnTo>
                  <a:pt x="39" y="428"/>
                </a:lnTo>
                <a:lnTo>
                  <a:pt x="39" y="428"/>
                </a:lnTo>
                <a:lnTo>
                  <a:pt x="40" y="428"/>
                </a:lnTo>
                <a:lnTo>
                  <a:pt x="40" y="428"/>
                </a:lnTo>
                <a:lnTo>
                  <a:pt x="41" y="428"/>
                </a:lnTo>
                <a:lnTo>
                  <a:pt x="41" y="428"/>
                </a:lnTo>
                <a:lnTo>
                  <a:pt x="42" y="428"/>
                </a:lnTo>
                <a:lnTo>
                  <a:pt x="42" y="428"/>
                </a:lnTo>
                <a:lnTo>
                  <a:pt x="43" y="428"/>
                </a:lnTo>
                <a:lnTo>
                  <a:pt x="43" y="428"/>
                </a:lnTo>
                <a:lnTo>
                  <a:pt x="44" y="428"/>
                </a:lnTo>
                <a:lnTo>
                  <a:pt x="44" y="428"/>
                </a:lnTo>
                <a:lnTo>
                  <a:pt x="45" y="428"/>
                </a:lnTo>
                <a:lnTo>
                  <a:pt x="45" y="428"/>
                </a:lnTo>
                <a:lnTo>
                  <a:pt x="46" y="428"/>
                </a:lnTo>
                <a:lnTo>
                  <a:pt x="46" y="428"/>
                </a:lnTo>
                <a:lnTo>
                  <a:pt x="47" y="428"/>
                </a:lnTo>
                <a:lnTo>
                  <a:pt x="47" y="428"/>
                </a:lnTo>
                <a:lnTo>
                  <a:pt x="48" y="428"/>
                </a:lnTo>
                <a:lnTo>
                  <a:pt x="48" y="428"/>
                </a:lnTo>
                <a:lnTo>
                  <a:pt x="49" y="428"/>
                </a:lnTo>
                <a:lnTo>
                  <a:pt x="49" y="428"/>
                </a:lnTo>
                <a:lnTo>
                  <a:pt x="50" y="428"/>
                </a:lnTo>
                <a:lnTo>
                  <a:pt x="50" y="428"/>
                </a:lnTo>
                <a:lnTo>
                  <a:pt x="51" y="428"/>
                </a:lnTo>
                <a:lnTo>
                  <a:pt x="52" y="428"/>
                </a:lnTo>
                <a:lnTo>
                  <a:pt x="52" y="428"/>
                </a:lnTo>
                <a:lnTo>
                  <a:pt x="53" y="428"/>
                </a:lnTo>
                <a:lnTo>
                  <a:pt x="53" y="428"/>
                </a:lnTo>
                <a:lnTo>
                  <a:pt x="54" y="428"/>
                </a:lnTo>
                <a:lnTo>
                  <a:pt x="54" y="428"/>
                </a:lnTo>
                <a:lnTo>
                  <a:pt x="55" y="428"/>
                </a:lnTo>
                <a:lnTo>
                  <a:pt x="55" y="428"/>
                </a:lnTo>
                <a:lnTo>
                  <a:pt x="56" y="428"/>
                </a:lnTo>
                <a:lnTo>
                  <a:pt x="56" y="428"/>
                </a:lnTo>
                <a:lnTo>
                  <a:pt x="57" y="428"/>
                </a:lnTo>
                <a:lnTo>
                  <a:pt x="57" y="428"/>
                </a:lnTo>
                <a:lnTo>
                  <a:pt x="58" y="428"/>
                </a:lnTo>
                <a:lnTo>
                  <a:pt x="58" y="428"/>
                </a:lnTo>
                <a:lnTo>
                  <a:pt x="59" y="428"/>
                </a:lnTo>
                <a:lnTo>
                  <a:pt x="59" y="428"/>
                </a:lnTo>
                <a:lnTo>
                  <a:pt x="60" y="428"/>
                </a:lnTo>
                <a:lnTo>
                  <a:pt x="60" y="428"/>
                </a:lnTo>
                <a:lnTo>
                  <a:pt x="61" y="428"/>
                </a:lnTo>
                <a:lnTo>
                  <a:pt x="61" y="429"/>
                </a:lnTo>
                <a:lnTo>
                  <a:pt x="62" y="428"/>
                </a:lnTo>
                <a:lnTo>
                  <a:pt x="62" y="428"/>
                </a:lnTo>
                <a:lnTo>
                  <a:pt x="63" y="428"/>
                </a:lnTo>
                <a:lnTo>
                  <a:pt x="63" y="428"/>
                </a:lnTo>
                <a:lnTo>
                  <a:pt x="64" y="428"/>
                </a:lnTo>
                <a:lnTo>
                  <a:pt x="65" y="428"/>
                </a:lnTo>
                <a:lnTo>
                  <a:pt x="65" y="429"/>
                </a:lnTo>
                <a:lnTo>
                  <a:pt x="66" y="428"/>
                </a:lnTo>
                <a:lnTo>
                  <a:pt x="66" y="429"/>
                </a:lnTo>
                <a:lnTo>
                  <a:pt x="67" y="428"/>
                </a:lnTo>
                <a:lnTo>
                  <a:pt x="67" y="428"/>
                </a:lnTo>
                <a:lnTo>
                  <a:pt x="68" y="428"/>
                </a:lnTo>
                <a:lnTo>
                  <a:pt x="68" y="428"/>
                </a:lnTo>
                <a:lnTo>
                  <a:pt x="69" y="429"/>
                </a:lnTo>
                <a:lnTo>
                  <a:pt x="69" y="428"/>
                </a:lnTo>
                <a:lnTo>
                  <a:pt x="70" y="428"/>
                </a:lnTo>
                <a:lnTo>
                  <a:pt x="70" y="428"/>
                </a:lnTo>
                <a:lnTo>
                  <a:pt x="71" y="428"/>
                </a:lnTo>
                <a:lnTo>
                  <a:pt x="71" y="428"/>
                </a:lnTo>
                <a:lnTo>
                  <a:pt x="72" y="428"/>
                </a:lnTo>
                <a:lnTo>
                  <a:pt x="72" y="428"/>
                </a:lnTo>
                <a:lnTo>
                  <a:pt x="73" y="428"/>
                </a:lnTo>
                <a:lnTo>
                  <a:pt x="73" y="428"/>
                </a:lnTo>
                <a:lnTo>
                  <a:pt x="74" y="428"/>
                </a:lnTo>
                <a:lnTo>
                  <a:pt x="74" y="428"/>
                </a:lnTo>
                <a:lnTo>
                  <a:pt x="75" y="428"/>
                </a:lnTo>
                <a:lnTo>
                  <a:pt x="75" y="428"/>
                </a:lnTo>
                <a:lnTo>
                  <a:pt x="76" y="428"/>
                </a:lnTo>
                <a:lnTo>
                  <a:pt x="76" y="428"/>
                </a:lnTo>
                <a:lnTo>
                  <a:pt x="77" y="428"/>
                </a:lnTo>
                <a:lnTo>
                  <a:pt x="77" y="428"/>
                </a:lnTo>
                <a:lnTo>
                  <a:pt x="78" y="428"/>
                </a:lnTo>
                <a:lnTo>
                  <a:pt x="79" y="428"/>
                </a:lnTo>
                <a:lnTo>
                  <a:pt x="79" y="428"/>
                </a:lnTo>
                <a:lnTo>
                  <a:pt x="80" y="428"/>
                </a:lnTo>
                <a:lnTo>
                  <a:pt x="80" y="428"/>
                </a:lnTo>
                <a:lnTo>
                  <a:pt x="81" y="428"/>
                </a:lnTo>
                <a:lnTo>
                  <a:pt x="81" y="428"/>
                </a:lnTo>
                <a:lnTo>
                  <a:pt x="82" y="428"/>
                </a:lnTo>
                <a:lnTo>
                  <a:pt x="82" y="428"/>
                </a:lnTo>
                <a:lnTo>
                  <a:pt x="83" y="428"/>
                </a:lnTo>
                <a:lnTo>
                  <a:pt x="83" y="428"/>
                </a:lnTo>
                <a:lnTo>
                  <a:pt x="84" y="428"/>
                </a:lnTo>
                <a:lnTo>
                  <a:pt x="84" y="428"/>
                </a:lnTo>
                <a:lnTo>
                  <a:pt x="85" y="428"/>
                </a:lnTo>
                <a:lnTo>
                  <a:pt x="85" y="428"/>
                </a:lnTo>
                <a:lnTo>
                  <a:pt x="86" y="428"/>
                </a:lnTo>
                <a:lnTo>
                  <a:pt x="86" y="428"/>
                </a:lnTo>
                <a:lnTo>
                  <a:pt x="87" y="428"/>
                </a:lnTo>
                <a:lnTo>
                  <a:pt x="87" y="429"/>
                </a:lnTo>
                <a:lnTo>
                  <a:pt x="88" y="428"/>
                </a:lnTo>
                <a:lnTo>
                  <a:pt x="88" y="428"/>
                </a:lnTo>
                <a:lnTo>
                  <a:pt x="89" y="428"/>
                </a:lnTo>
                <a:lnTo>
                  <a:pt x="89" y="428"/>
                </a:lnTo>
                <a:lnTo>
                  <a:pt x="90" y="428"/>
                </a:lnTo>
                <a:lnTo>
                  <a:pt x="90" y="428"/>
                </a:lnTo>
                <a:lnTo>
                  <a:pt x="91" y="428"/>
                </a:lnTo>
                <a:lnTo>
                  <a:pt x="91" y="428"/>
                </a:lnTo>
                <a:lnTo>
                  <a:pt x="92" y="428"/>
                </a:lnTo>
                <a:lnTo>
                  <a:pt x="92" y="428"/>
                </a:lnTo>
                <a:lnTo>
                  <a:pt x="93" y="428"/>
                </a:lnTo>
                <a:lnTo>
                  <a:pt x="93" y="428"/>
                </a:lnTo>
                <a:lnTo>
                  <a:pt x="94" y="428"/>
                </a:lnTo>
                <a:lnTo>
                  <a:pt x="94" y="428"/>
                </a:lnTo>
                <a:lnTo>
                  <a:pt x="95" y="428"/>
                </a:lnTo>
                <a:lnTo>
                  <a:pt x="96" y="428"/>
                </a:lnTo>
                <a:lnTo>
                  <a:pt x="96" y="428"/>
                </a:lnTo>
                <a:lnTo>
                  <a:pt x="97" y="428"/>
                </a:lnTo>
                <a:lnTo>
                  <a:pt x="97" y="428"/>
                </a:lnTo>
                <a:lnTo>
                  <a:pt x="98" y="429"/>
                </a:lnTo>
                <a:lnTo>
                  <a:pt x="98" y="428"/>
                </a:lnTo>
                <a:lnTo>
                  <a:pt x="99" y="428"/>
                </a:lnTo>
                <a:lnTo>
                  <a:pt x="99" y="428"/>
                </a:lnTo>
                <a:lnTo>
                  <a:pt x="100" y="428"/>
                </a:lnTo>
                <a:lnTo>
                  <a:pt x="100" y="428"/>
                </a:lnTo>
                <a:lnTo>
                  <a:pt x="101" y="428"/>
                </a:lnTo>
                <a:lnTo>
                  <a:pt x="101" y="428"/>
                </a:lnTo>
                <a:lnTo>
                  <a:pt x="102" y="428"/>
                </a:lnTo>
                <a:lnTo>
                  <a:pt x="102" y="428"/>
                </a:lnTo>
                <a:lnTo>
                  <a:pt x="103" y="428"/>
                </a:lnTo>
                <a:lnTo>
                  <a:pt x="103" y="428"/>
                </a:lnTo>
                <a:lnTo>
                  <a:pt x="104" y="428"/>
                </a:lnTo>
                <a:lnTo>
                  <a:pt x="104" y="428"/>
                </a:lnTo>
                <a:lnTo>
                  <a:pt x="105" y="428"/>
                </a:lnTo>
                <a:lnTo>
                  <a:pt x="105" y="428"/>
                </a:lnTo>
                <a:lnTo>
                  <a:pt x="106" y="428"/>
                </a:lnTo>
                <a:lnTo>
                  <a:pt x="106" y="428"/>
                </a:lnTo>
                <a:lnTo>
                  <a:pt x="107" y="428"/>
                </a:lnTo>
                <a:lnTo>
                  <a:pt x="107" y="428"/>
                </a:lnTo>
                <a:lnTo>
                  <a:pt x="108" y="428"/>
                </a:lnTo>
                <a:lnTo>
                  <a:pt x="108" y="428"/>
                </a:lnTo>
                <a:lnTo>
                  <a:pt x="109" y="428"/>
                </a:lnTo>
                <a:lnTo>
                  <a:pt x="109" y="429"/>
                </a:lnTo>
                <a:lnTo>
                  <a:pt x="110" y="428"/>
                </a:lnTo>
                <a:lnTo>
                  <a:pt x="110" y="428"/>
                </a:lnTo>
                <a:lnTo>
                  <a:pt x="111" y="428"/>
                </a:lnTo>
                <a:lnTo>
                  <a:pt x="111" y="428"/>
                </a:lnTo>
                <a:lnTo>
                  <a:pt x="112" y="428"/>
                </a:lnTo>
                <a:lnTo>
                  <a:pt x="113" y="428"/>
                </a:lnTo>
                <a:lnTo>
                  <a:pt x="113" y="428"/>
                </a:lnTo>
                <a:lnTo>
                  <a:pt x="114" y="428"/>
                </a:lnTo>
                <a:lnTo>
                  <a:pt x="114" y="428"/>
                </a:lnTo>
                <a:lnTo>
                  <a:pt x="115" y="428"/>
                </a:lnTo>
                <a:lnTo>
                  <a:pt x="115" y="428"/>
                </a:lnTo>
                <a:lnTo>
                  <a:pt x="116" y="428"/>
                </a:lnTo>
                <a:lnTo>
                  <a:pt x="116" y="428"/>
                </a:lnTo>
                <a:lnTo>
                  <a:pt x="117" y="428"/>
                </a:lnTo>
                <a:lnTo>
                  <a:pt x="117" y="428"/>
                </a:lnTo>
                <a:lnTo>
                  <a:pt x="118" y="428"/>
                </a:lnTo>
                <a:lnTo>
                  <a:pt x="118" y="428"/>
                </a:lnTo>
                <a:lnTo>
                  <a:pt x="119" y="428"/>
                </a:lnTo>
                <a:lnTo>
                  <a:pt x="119" y="428"/>
                </a:lnTo>
                <a:lnTo>
                  <a:pt x="120" y="428"/>
                </a:lnTo>
                <a:lnTo>
                  <a:pt x="120" y="428"/>
                </a:lnTo>
                <a:lnTo>
                  <a:pt x="121" y="428"/>
                </a:lnTo>
                <a:lnTo>
                  <a:pt x="121" y="428"/>
                </a:lnTo>
                <a:lnTo>
                  <a:pt x="122" y="428"/>
                </a:lnTo>
                <a:lnTo>
                  <a:pt x="122" y="428"/>
                </a:lnTo>
                <a:lnTo>
                  <a:pt x="123" y="428"/>
                </a:lnTo>
                <a:lnTo>
                  <a:pt x="123" y="429"/>
                </a:lnTo>
                <a:lnTo>
                  <a:pt x="124" y="428"/>
                </a:lnTo>
                <a:lnTo>
                  <a:pt x="124" y="428"/>
                </a:lnTo>
                <a:lnTo>
                  <a:pt x="125" y="429"/>
                </a:lnTo>
                <a:lnTo>
                  <a:pt x="125" y="428"/>
                </a:lnTo>
                <a:lnTo>
                  <a:pt x="126" y="428"/>
                </a:lnTo>
                <a:lnTo>
                  <a:pt x="126" y="428"/>
                </a:lnTo>
                <a:lnTo>
                  <a:pt x="127" y="428"/>
                </a:lnTo>
                <a:lnTo>
                  <a:pt x="127" y="428"/>
                </a:lnTo>
                <a:lnTo>
                  <a:pt x="128" y="428"/>
                </a:lnTo>
                <a:lnTo>
                  <a:pt x="128" y="428"/>
                </a:lnTo>
                <a:lnTo>
                  <a:pt x="129" y="428"/>
                </a:lnTo>
                <a:lnTo>
                  <a:pt x="130" y="428"/>
                </a:lnTo>
                <a:lnTo>
                  <a:pt x="130" y="428"/>
                </a:lnTo>
                <a:lnTo>
                  <a:pt x="131" y="428"/>
                </a:lnTo>
                <a:lnTo>
                  <a:pt x="131" y="428"/>
                </a:lnTo>
                <a:lnTo>
                  <a:pt x="132" y="428"/>
                </a:lnTo>
                <a:lnTo>
                  <a:pt x="132" y="428"/>
                </a:lnTo>
                <a:lnTo>
                  <a:pt x="133" y="428"/>
                </a:lnTo>
                <a:lnTo>
                  <a:pt x="133" y="428"/>
                </a:lnTo>
                <a:lnTo>
                  <a:pt x="134" y="428"/>
                </a:lnTo>
                <a:lnTo>
                  <a:pt x="134" y="428"/>
                </a:lnTo>
                <a:lnTo>
                  <a:pt x="135" y="428"/>
                </a:lnTo>
                <a:lnTo>
                  <a:pt x="135" y="428"/>
                </a:lnTo>
                <a:lnTo>
                  <a:pt x="136" y="428"/>
                </a:lnTo>
                <a:lnTo>
                  <a:pt x="136" y="428"/>
                </a:lnTo>
                <a:lnTo>
                  <a:pt x="137" y="428"/>
                </a:lnTo>
                <a:lnTo>
                  <a:pt x="137" y="428"/>
                </a:lnTo>
                <a:lnTo>
                  <a:pt x="138" y="428"/>
                </a:lnTo>
                <a:lnTo>
                  <a:pt x="138" y="428"/>
                </a:lnTo>
                <a:lnTo>
                  <a:pt x="139" y="428"/>
                </a:lnTo>
                <a:lnTo>
                  <a:pt x="139" y="429"/>
                </a:lnTo>
                <a:lnTo>
                  <a:pt x="140" y="428"/>
                </a:lnTo>
                <a:lnTo>
                  <a:pt x="140" y="428"/>
                </a:lnTo>
                <a:lnTo>
                  <a:pt x="141" y="428"/>
                </a:lnTo>
                <a:lnTo>
                  <a:pt x="141" y="428"/>
                </a:lnTo>
                <a:lnTo>
                  <a:pt x="142" y="428"/>
                </a:lnTo>
                <a:lnTo>
                  <a:pt x="142" y="428"/>
                </a:lnTo>
                <a:lnTo>
                  <a:pt x="143" y="428"/>
                </a:lnTo>
                <a:lnTo>
                  <a:pt x="143" y="428"/>
                </a:lnTo>
                <a:lnTo>
                  <a:pt x="144" y="428"/>
                </a:lnTo>
                <a:lnTo>
                  <a:pt x="144" y="428"/>
                </a:lnTo>
                <a:lnTo>
                  <a:pt x="145" y="428"/>
                </a:lnTo>
                <a:lnTo>
                  <a:pt x="145" y="428"/>
                </a:lnTo>
                <a:lnTo>
                  <a:pt x="146" y="428"/>
                </a:lnTo>
                <a:lnTo>
                  <a:pt x="147" y="428"/>
                </a:lnTo>
                <a:lnTo>
                  <a:pt x="147" y="428"/>
                </a:lnTo>
                <a:lnTo>
                  <a:pt x="148" y="429"/>
                </a:lnTo>
                <a:lnTo>
                  <a:pt x="148" y="428"/>
                </a:lnTo>
                <a:lnTo>
                  <a:pt x="149" y="428"/>
                </a:lnTo>
                <a:lnTo>
                  <a:pt x="149" y="428"/>
                </a:lnTo>
                <a:lnTo>
                  <a:pt x="150" y="428"/>
                </a:lnTo>
                <a:lnTo>
                  <a:pt x="150" y="428"/>
                </a:lnTo>
                <a:lnTo>
                  <a:pt x="151" y="428"/>
                </a:lnTo>
                <a:lnTo>
                  <a:pt x="151" y="428"/>
                </a:lnTo>
                <a:lnTo>
                  <a:pt x="152" y="428"/>
                </a:lnTo>
                <a:lnTo>
                  <a:pt x="152" y="428"/>
                </a:lnTo>
                <a:lnTo>
                  <a:pt x="153" y="428"/>
                </a:lnTo>
                <a:lnTo>
                  <a:pt x="153" y="428"/>
                </a:lnTo>
                <a:lnTo>
                  <a:pt x="154" y="428"/>
                </a:lnTo>
                <a:lnTo>
                  <a:pt x="154" y="428"/>
                </a:lnTo>
                <a:lnTo>
                  <a:pt x="155" y="428"/>
                </a:lnTo>
                <a:lnTo>
                  <a:pt x="155" y="428"/>
                </a:lnTo>
                <a:lnTo>
                  <a:pt x="156" y="428"/>
                </a:lnTo>
                <a:lnTo>
                  <a:pt x="156" y="428"/>
                </a:lnTo>
                <a:lnTo>
                  <a:pt x="157" y="428"/>
                </a:lnTo>
                <a:lnTo>
                  <a:pt x="157" y="428"/>
                </a:lnTo>
                <a:lnTo>
                  <a:pt x="158" y="428"/>
                </a:lnTo>
                <a:lnTo>
                  <a:pt x="158" y="428"/>
                </a:lnTo>
                <a:lnTo>
                  <a:pt x="159" y="428"/>
                </a:lnTo>
                <a:lnTo>
                  <a:pt x="159" y="428"/>
                </a:lnTo>
                <a:lnTo>
                  <a:pt x="160" y="429"/>
                </a:lnTo>
                <a:lnTo>
                  <a:pt x="161" y="428"/>
                </a:lnTo>
                <a:lnTo>
                  <a:pt x="161" y="428"/>
                </a:lnTo>
                <a:lnTo>
                  <a:pt x="162" y="428"/>
                </a:lnTo>
                <a:lnTo>
                  <a:pt x="162" y="428"/>
                </a:lnTo>
                <a:lnTo>
                  <a:pt x="163" y="428"/>
                </a:lnTo>
                <a:lnTo>
                  <a:pt x="163" y="428"/>
                </a:lnTo>
                <a:lnTo>
                  <a:pt x="164" y="428"/>
                </a:lnTo>
                <a:lnTo>
                  <a:pt x="164" y="428"/>
                </a:lnTo>
                <a:lnTo>
                  <a:pt x="165" y="428"/>
                </a:lnTo>
                <a:lnTo>
                  <a:pt x="165" y="429"/>
                </a:lnTo>
                <a:lnTo>
                  <a:pt x="166" y="428"/>
                </a:lnTo>
                <a:lnTo>
                  <a:pt x="166" y="428"/>
                </a:lnTo>
                <a:lnTo>
                  <a:pt x="167" y="428"/>
                </a:lnTo>
                <a:lnTo>
                  <a:pt x="167" y="428"/>
                </a:lnTo>
                <a:lnTo>
                  <a:pt x="168" y="428"/>
                </a:lnTo>
                <a:lnTo>
                  <a:pt x="168" y="428"/>
                </a:lnTo>
                <a:lnTo>
                  <a:pt x="169" y="428"/>
                </a:lnTo>
                <a:lnTo>
                  <a:pt x="169" y="429"/>
                </a:lnTo>
                <a:lnTo>
                  <a:pt x="170" y="428"/>
                </a:lnTo>
                <a:lnTo>
                  <a:pt x="170" y="428"/>
                </a:lnTo>
                <a:lnTo>
                  <a:pt x="171" y="428"/>
                </a:lnTo>
                <a:lnTo>
                  <a:pt x="171" y="428"/>
                </a:lnTo>
                <a:lnTo>
                  <a:pt x="172" y="428"/>
                </a:lnTo>
                <a:lnTo>
                  <a:pt x="172" y="428"/>
                </a:lnTo>
                <a:lnTo>
                  <a:pt x="173" y="428"/>
                </a:lnTo>
                <a:lnTo>
                  <a:pt x="173" y="428"/>
                </a:lnTo>
                <a:lnTo>
                  <a:pt x="174" y="428"/>
                </a:lnTo>
                <a:lnTo>
                  <a:pt x="175" y="428"/>
                </a:lnTo>
                <a:lnTo>
                  <a:pt x="175" y="428"/>
                </a:lnTo>
                <a:lnTo>
                  <a:pt x="176" y="428"/>
                </a:lnTo>
                <a:lnTo>
                  <a:pt x="176" y="428"/>
                </a:lnTo>
                <a:lnTo>
                  <a:pt x="177" y="428"/>
                </a:lnTo>
                <a:lnTo>
                  <a:pt x="177" y="428"/>
                </a:lnTo>
                <a:lnTo>
                  <a:pt x="178" y="428"/>
                </a:lnTo>
                <a:lnTo>
                  <a:pt x="178" y="428"/>
                </a:lnTo>
                <a:lnTo>
                  <a:pt x="179" y="428"/>
                </a:lnTo>
                <a:lnTo>
                  <a:pt x="179" y="428"/>
                </a:lnTo>
                <a:lnTo>
                  <a:pt x="180" y="428"/>
                </a:lnTo>
                <a:lnTo>
                  <a:pt x="180" y="428"/>
                </a:lnTo>
                <a:lnTo>
                  <a:pt x="181" y="428"/>
                </a:lnTo>
                <a:lnTo>
                  <a:pt x="181" y="428"/>
                </a:lnTo>
                <a:lnTo>
                  <a:pt x="182" y="429"/>
                </a:lnTo>
                <a:lnTo>
                  <a:pt x="182" y="428"/>
                </a:lnTo>
                <a:lnTo>
                  <a:pt x="183" y="428"/>
                </a:lnTo>
                <a:lnTo>
                  <a:pt x="183" y="428"/>
                </a:lnTo>
                <a:lnTo>
                  <a:pt x="184" y="428"/>
                </a:lnTo>
                <a:lnTo>
                  <a:pt x="184" y="428"/>
                </a:lnTo>
                <a:lnTo>
                  <a:pt x="185" y="429"/>
                </a:lnTo>
                <a:lnTo>
                  <a:pt x="185" y="429"/>
                </a:lnTo>
                <a:lnTo>
                  <a:pt x="186" y="428"/>
                </a:lnTo>
                <a:lnTo>
                  <a:pt x="186" y="428"/>
                </a:lnTo>
                <a:lnTo>
                  <a:pt x="187" y="428"/>
                </a:lnTo>
                <a:lnTo>
                  <a:pt x="187" y="428"/>
                </a:lnTo>
                <a:lnTo>
                  <a:pt x="188" y="428"/>
                </a:lnTo>
                <a:lnTo>
                  <a:pt x="188" y="428"/>
                </a:lnTo>
                <a:lnTo>
                  <a:pt x="189" y="428"/>
                </a:lnTo>
                <a:lnTo>
                  <a:pt x="190" y="428"/>
                </a:lnTo>
                <a:lnTo>
                  <a:pt x="190" y="428"/>
                </a:lnTo>
                <a:lnTo>
                  <a:pt x="191" y="428"/>
                </a:lnTo>
                <a:lnTo>
                  <a:pt x="191" y="428"/>
                </a:lnTo>
                <a:lnTo>
                  <a:pt x="192" y="428"/>
                </a:lnTo>
                <a:lnTo>
                  <a:pt x="192" y="428"/>
                </a:lnTo>
                <a:lnTo>
                  <a:pt x="193" y="428"/>
                </a:lnTo>
                <a:lnTo>
                  <a:pt x="193" y="428"/>
                </a:lnTo>
                <a:lnTo>
                  <a:pt x="194" y="428"/>
                </a:lnTo>
                <a:lnTo>
                  <a:pt x="194" y="428"/>
                </a:lnTo>
                <a:lnTo>
                  <a:pt x="195" y="428"/>
                </a:lnTo>
                <a:lnTo>
                  <a:pt x="195" y="429"/>
                </a:lnTo>
                <a:lnTo>
                  <a:pt x="196" y="428"/>
                </a:lnTo>
                <a:lnTo>
                  <a:pt x="196" y="428"/>
                </a:lnTo>
                <a:lnTo>
                  <a:pt x="197" y="428"/>
                </a:lnTo>
                <a:lnTo>
                  <a:pt x="197" y="428"/>
                </a:lnTo>
                <a:lnTo>
                  <a:pt x="198" y="428"/>
                </a:lnTo>
                <a:lnTo>
                  <a:pt x="198" y="428"/>
                </a:lnTo>
                <a:lnTo>
                  <a:pt x="199" y="428"/>
                </a:lnTo>
                <a:lnTo>
                  <a:pt x="199" y="428"/>
                </a:lnTo>
                <a:lnTo>
                  <a:pt x="200" y="428"/>
                </a:lnTo>
                <a:lnTo>
                  <a:pt x="200" y="428"/>
                </a:lnTo>
                <a:lnTo>
                  <a:pt x="201" y="428"/>
                </a:lnTo>
                <a:lnTo>
                  <a:pt x="201" y="429"/>
                </a:lnTo>
                <a:lnTo>
                  <a:pt x="202" y="428"/>
                </a:lnTo>
                <a:lnTo>
                  <a:pt x="202" y="428"/>
                </a:lnTo>
                <a:lnTo>
                  <a:pt x="203" y="428"/>
                </a:lnTo>
                <a:lnTo>
                  <a:pt x="203" y="428"/>
                </a:lnTo>
                <a:lnTo>
                  <a:pt x="204" y="429"/>
                </a:lnTo>
                <a:lnTo>
                  <a:pt x="204" y="428"/>
                </a:lnTo>
                <a:lnTo>
                  <a:pt x="205" y="428"/>
                </a:lnTo>
                <a:lnTo>
                  <a:pt x="205" y="428"/>
                </a:lnTo>
                <a:lnTo>
                  <a:pt x="206" y="428"/>
                </a:lnTo>
                <a:lnTo>
                  <a:pt x="207" y="428"/>
                </a:lnTo>
                <a:lnTo>
                  <a:pt x="207" y="428"/>
                </a:lnTo>
                <a:lnTo>
                  <a:pt x="208" y="428"/>
                </a:lnTo>
                <a:lnTo>
                  <a:pt x="208" y="428"/>
                </a:lnTo>
                <a:lnTo>
                  <a:pt x="209" y="428"/>
                </a:lnTo>
                <a:lnTo>
                  <a:pt x="209" y="428"/>
                </a:lnTo>
                <a:lnTo>
                  <a:pt x="210" y="428"/>
                </a:lnTo>
                <a:lnTo>
                  <a:pt x="210" y="428"/>
                </a:lnTo>
                <a:lnTo>
                  <a:pt x="211" y="428"/>
                </a:lnTo>
                <a:lnTo>
                  <a:pt x="211" y="428"/>
                </a:lnTo>
                <a:lnTo>
                  <a:pt x="212" y="428"/>
                </a:lnTo>
                <a:lnTo>
                  <a:pt x="212" y="428"/>
                </a:lnTo>
                <a:lnTo>
                  <a:pt x="213" y="429"/>
                </a:lnTo>
                <a:lnTo>
                  <a:pt x="213" y="428"/>
                </a:lnTo>
                <a:lnTo>
                  <a:pt x="214" y="428"/>
                </a:lnTo>
                <a:lnTo>
                  <a:pt x="214" y="428"/>
                </a:lnTo>
                <a:lnTo>
                  <a:pt x="215" y="428"/>
                </a:lnTo>
                <a:lnTo>
                  <a:pt x="215" y="428"/>
                </a:lnTo>
                <a:lnTo>
                  <a:pt x="216" y="428"/>
                </a:lnTo>
                <a:lnTo>
                  <a:pt x="216" y="428"/>
                </a:lnTo>
                <a:lnTo>
                  <a:pt x="217" y="428"/>
                </a:lnTo>
                <a:lnTo>
                  <a:pt x="217" y="428"/>
                </a:lnTo>
                <a:lnTo>
                  <a:pt x="218" y="428"/>
                </a:lnTo>
                <a:lnTo>
                  <a:pt x="218" y="428"/>
                </a:lnTo>
                <a:lnTo>
                  <a:pt x="219" y="428"/>
                </a:lnTo>
                <a:lnTo>
                  <a:pt x="219" y="428"/>
                </a:lnTo>
                <a:lnTo>
                  <a:pt x="220" y="428"/>
                </a:lnTo>
                <a:lnTo>
                  <a:pt x="220" y="428"/>
                </a:lnTo>
                <a:lnTo>
                  <a:pt x="221" y="428"/>
                </a:lnTo>
                <a:lnTo>
                  <a:pt x="221" y="428"/>
                </a:lnTo>
                <a:lnTo>
                  <a:pt x="222" y="428"/>
                </a:lnTo>
                <a:lnTo>
                  <a:pt x="222" y="428"/>
                </a:lnTo>
                <a:lnTo>
                  <a:pt x="223" y="429"/>
                </a:lnTo>
                <a:lnTo>
                  <a:pt x="224" y="428"/>
                </a:lnTo>
                <a:lnTo>
                  <a:pt x="224" y="428"/>
                </a:lnTo>
                <a:lnTo>
                  <a:pt x="225" y="428"/>
                </a:lnTo>
                <a:lnTo>
                  <a:pt x="225" y="428"/>
                </a:lnTo>
                <a:lnTo>
                  <a:pt x="226" y="428"/>
                </a:lnTo>
                <a:lnTo>
                  <a:pt x="226" y="428"/>
                </a:lnTo>
                <a:lnTo>
                  <a:pt x="227" y="428"/>
                </a:lnTo>
                <a:lnTo>
                  <a:pt x="227" y="428"/>
                </a:lnTo>
                <a:lnTo>
                  <a:pt x="228" y="428"/>
                </a:lnTo>
                <a:lnTo>
                  <a:pt x="228" y="428"/>
                </a:lnTo>
                <a:lnTo>
                  <a:pt x="229" y="428"/>
                </a:lnTo>
                <a:lnTo>
                  <a:pt x="229" y="428"/>
                </a:lnTo>
                <a:lnTo>
                  <a:pt x="230" y="428"/>
                </a:lnTo>
                <a:lnTo>
                  <a:pt x="230" y="428"/>
                </a:lnTo>
                <a:lnTo>
                  <a:pt x="231" y="428"/>
                </a:lnTo>
                <a:lnTo>
                  <a:pt x="231" y="428"/>
                </a:lnTo>
                <a:lnTo>
                  <a:pt x="232" y="428"/>
                </a:lnTo>
                <a:lnTo>
                  <a:pt x="232" y="428"/>
                </a:lnTo>
                <a:lnTo>
                  <a:pt x="233" y="428"/>
                </a:lnTo>
                <a:lnTo>
                  <a:pt x="233" y="428"/>
                </a:lnTo>
                <a:lnTo>
                  <a:pt x="234" y="428"/>
                </a:lnTo>
                <a:lnTo>
                  <a:pt x="234" y="428"/>
                </a:lnTo>
                <a:lnTo>
                  <a:pt x="235" y="428"/>
                </a:lnTo>
                <a:lnTo>
                  <a:pt x="235" y="428"/>
                </a:lnTo>
                <a:lnTo>
                  <a:pt x="236" y="428"/>
                </a:lnTo>
                <a:lnTo>
                  <a:pt x="236" y="428"/>
                </a:lnTo>
                <a:lnTo>
                  <a:pt x="237" y="428"/>
                </a:lnTo>
                <a:lnTo>
                  <a:pt x="237" y="428"/>
                </a:lnTo>
                <a:lnTo>
                  <a:pt x="238" y="428"/>
                </a:lnTo>
                <a:lnTo>
                  <a:pt x="238" y="428"/>
                </a:lnTo>
                <a:lnTo>
                  <a:pt x="239" y="428"/>
                </a:lnTo>
                <a:lnTo>
                  <a:pt x="239" y="428"/>
                </a:lnTo>
                <a:lnTo>
                  <a:pt x="240" y="428"/>
                </a:lnTo>
                <a:lnTo>
                  <a:pt x="241" y="428"/>
                </a:lnTo>
                <a:lnTo>
                  <a:pt x="241" y="428"/>
                </a:lnTo>
                <a:lnTo>
                  <a:pt x="242" y="428"/>
                </a:lnTo>
                <a:lnTo>
                  <a:pt x="242" y="428"/>
                </a:lnTo>
                <a:lnTo>
                  <a:pt x="243" y="428"/>
                </a:lnTo>
                <a:lnTo>
                  <a:pt x="243" y="428"/>
                </a:lnTo>
                <a:lnTo>
                  <a:pt x="244" y="428"/>
                </a:lnTo>
                <a:lnTo>
                  <a:pt x="244" y="428"/>
                </a:lnTo>
                <a:lnTo>
                  <a:pt x="245" y="428"/>
                </a:lnTo>
                <a:lnTo>
                  <a:pt x="245" y="428"/>
                </a:lnTo>
                <a:lnTo>
                  <a:pt x="246" y="428"/>
                </a:lnTo>
                <a:lnTo>
                  <a:pt x="246" y="428"/>
                </a:lnTo>
                <a:lnTo>
                  <a:pt x="247" y="429"/>
                </a:lnTo>
                <a:lnTo>
                  <a:pt x="247" y="428"/>
                </a:lnTo>
                <a:lnTo>
                  <a:pt x="248" y="428"/>
                </a:lnTo>
                <a:lnTo>
                  <a:pt x="248" y="428"/>
                </a:lnTo>
                <a:lnTo>
                  <a:pt x="249" y="428"/>
                </a:lnTo>
                <a:lnTo>
                  <a:pt x="249" y="428"/>
                </a:lnTo>
                <a:lnTo>
                  <a:pt x="250" y="428"/>
                </a:lnTo>
                <a:lnTo>
                  <a:pt x="250" y="428"/>
                </a:lnTo>
                <a:lnTo>
                  <a:pt x="251" y="428"/>
                </a:lnTo>
                <a:lnTo>
                  <a:pt x="251" y="428"/>
                </a:lnTo>
                <a:lnTo>
                  <a:pt x="252" y="429"/>
                </a:lnTo>
                <a:lnTo>
                  <a:pt x="252" y="428"/>
                </a:lnTo>
                <a:lnTo>
                  <a:pt x="253" y="428"/>
                </a:lnTo>
                <a:lnTo>
                  <a:pt x="253" y="428"/>
                </a:lnTo>
                <a:lnTo>
                  <a:pt x="254" y="428"/>
                </a:lnTo>
                <a:lnTo>
                  <a:pt x="254" y="428"/>
                </a:lnTo>
                <a:lnTo>
                  <a:pt x="255" y="428"/>
                </a:lnTo>
                <a:lnTo>
                  <a:pt x="255" y="428"/>
                </a:lnTo>
                <a:lnTo>
                  <a:pt x="256" y="428"/>
                </a:lnTo>
                <a:lnTo>
                  <a:pt x="257" y="428"/>
                </a:lnTo>
                <a:lnTo>
                  <a:pt x="257" y="428"/>
                </a:lnTo>
                <a:lnTo>
                  <a:pt x="258" y="428"/>
                </a:lnTo>
                <a:lnTo>
                  <a:pt x="258" y="428"/>
                </a:lnTo>
                <a:lnTo>
                  <a:pt x="259" y="360"/>
                </a:lnTo>
                <a:lnTo>
                  <a:pt x="259" y="332"/>
                </a:lnTo>
                <a:lnTo>
                  <a:pt x="260" y="278"/>
                </a:lnTo>
                <a:lnTo>
                  <a:pt x="260" y="201"/>
                </a:lnTo>
                <a:lnTo>
                  <a:pt x="261" y="116"/>
                </a:lnTo>
                <a:lnTo>
                  <a:pt x="261" y="44"/>
                </a:lnTo>
                <a:lnTo>
                  <a:pt x="262" y="16"/>
                </a:lnTo>
                <a:lnTo>
                  <a:pt x="262" y="40"/>
                </a:lnTo>
                <a:lnTo>
                  <a:pt x="263" y="108"/>
                </a:lnTo>
                <a:lnTo>
                  <a:pt x="263" y="191"/>
                </a:lnTo>
                <a:lnTo>
                  <a:pt x="264" y="269"/>
                </a:lnTo>
                <a:lnTo>
                  <a:pt x="264" y="324"/>
                </a:lnTo>
                <a:lnTo>
                  <a:pt x="265" y="349"/>
                </a:lnTo>
                <a:lnTo>
                  <a:pt x="265" y="351"/>
                </a:lnTo>
                <a:lnTo>
                  <a:pt x="266" y="351"/>
                </a:lnTo>
                <a:lnTo>
                  <a:pt x="266" y="350"/>
                </a:lnTo>
                <a:lnTo>
                  <a:pt x="267" y="353"/>
                </a:lnTo>
                <a:lnTo>
                  <a:pt x="267" y="357"/>
                </a:lnTo>
                <a:lnTo>
                  <a:pt x="268" y="361"/>
                </a:lnTo>
                <a:lnTo>
                  <a:pt x="268" y="360"/>
                </a:lnTo>
                <a:lnTo>
                  <a:pt x="269" y="361"/>
                </a:lnTo>
                <a:lnTo>
                  <a:pt x="269" y="361"/>
                </a:lnTo>
                <a:lnTo>
                  <a:pt x="270" y="360"/>
                </a:lnTo>
                <a:lnTo>
                  <a:pt x="271" y="361"/>
                </a:lnTo>
                <a:lnTo>
                  <a:pt x="271" y="361"/>
                </a:lnTo>
                <a:lnTo>
                  <a:pt x="272" y="360"/>
                </a:lnTo>
                <a:lnTo>
                  <a:pt x="272" y="361"/>
                </a:lnTo>
                <a:lnTo>
                  <a:pt x="273" y="361"/>
                </a:lnTo>
                <a:lnTo>
                  <a:pt x="273" y="363"/>
                </a:lnTo>
                <a:lnTo>
                  <a:pt x="274" y="360"/>
                </a:lnTo>
                <a:lnTo>
                  <a:pt x="274" y="357"/>
                </a:lnTo>
                <a:lnTo>
                  <a:pt x="275" y="357"/>
                </a:lnTo>
                <a:lnTo>
                  <a:pt x="275" y="357"/>
                </a:lnTo>
                <a:lnTo>
                  <a:pt x="276" y="357"/>
                </a:lnTo>
                <a:lnTo>
                  <a:pt x="276" y="361"/>
                </a:lnTo>
                <a:lnTo>
                  <a:pt x="277" y="357"/>
                </a:lnTo>
                <a:lnTo>
                  <a:pt x="277" y="359"/>
                </a:lnTo>
                <a:lnTo>
                  <a:pt x="278" y="360"/>
                </a:lnTo>
                <a:lnTo>
                  <a:pt x="278" y="360"/>
                </a:lnTo>
                <a:lnTo>
                  <a:pt x="279" y="360"/>
                </a:lnTo>
                <a:lnTo>
                  <a:pt x="279" y="356"/>
                </a:lnTo>
                <a:lnTo>
                  <a:pt x="280" y="356"/>
                </a:lnTo>
                <a:lnTo>
                  <a:pt x="280" y="354"/>
                </a:lnTo>
                <a:lnTo>
                  <a:pt x="281" y="354"/>
                </a:lnTo>
                <a:lnTo>
                  <a:pt x="281" y="355"/>
                </a:lnTo>
                <a:lnTo>
                  <a:pt x="282" y="353"/>
                </a:lnTo>
                <a:lnTo>
                  <a:pt x="282" y="353"/>
                </a:lnTo>
                <a:lnTo>
                  <a:pt x="283" y="353"/>
                </a:lnTo>
                <a:lnTo>
                  <a:pt x="284" y="351"/>
                </a:lnTo>
                <a:lnTo>
                  <a:pt x="284" y="349"/>
                </a:lnTo>
                <a:lnTo>
                  <a:pt x="285" y="345"/>
                </a:lnTo>
                <a:lnTo>
                  <a:pt x="285" y="342"/>
                </a:lnTo>
                <a:lnTo>
                  <a:pt x="286" y="342"/>
                </a:lnTo>
                <a:lnTo>
                  <a:pt x="286" y="339"/>
                </a:lnTo>
                <a:lnTo>
                  <a:pt x="287" y="337"/>
                </a:lnTo>
                <a:lnTo>
                  <a:pt x="287" y="333"/>
                </a:lnTo>
                <a:lnTo>
                  <a:pt x="288" y="330"/>
                </a:lnTo>
                <a:lnTo>
                  <a:pt x="288" y="328"/>
                </a:lnTo>
                <a:lnTo>
                  <a:pt x="289" y="324"/>
                </a:lnTo>
                <a:lnTo>
                  <a:pt x="289" y="319"/>
                </a:lnTo>
                <a:lnTo>
                  <a:pt x="290" y="315"/>
                </a:lnTo>
                <a:lnTo>
                  <a:pt x="290" y="313"/>
                </a:lnTo>
                <a:lnTo>
                  <a:pt x="291" y="308"/>
                </a:lnTo>
                <a:lnTo>
                  <a:pt x="291" y="304"/>
                </a:lnTo>
                <a:lnTo>
                  <a:pt x="292" y="303"/>
                </a:lnTo>
                <a:lnTo>
                  <a:pt x="292" y="301"/>
                </a:lnTo>
                <a:lnTo>
                  <a:pt x="293" y="301"/>
                </a:lnTo>
                <a:lnTo>
                  <a:pt x="293" y="298"/>
                </a:lnTo>
                <a:lnTo>
                  <a:pt x="294" y="295"/>
                </a:lnTo>
                <a:lnTo>
                  <a:pt x="294" y="293"/>
                </a:lnTo>
                <a:lnTo>
                  <a:pt x="295" y="295"/>
                </a:lnTo>
                <a:lnTo>
                  <a:pt x="295" y="298"/>
                </a:lnTo>
                <a:lnTo>
                  <a:pt x="296" y="303"/>
                </a:lnTo>
                <a:lnTo>
                  <a:pt x="296" y="305"/>
                </a:lnTo>
                <a:lnTo>
                  <a:pt x="297" y="314"/>
                </a:lnTo>
                <a:lnTo>
                  <a:pt x="297" y="319"/>
                </a:lnTo>
                <a:lnTo>
                  <a:pt x="298" y="324"/>
                </a:lnTo>
                <a:lnTo>
                  <a:pt x="298" y="329"/>
                </a:lnTo>
                <a:lnTo>
                  <a:pt x="299" y="332"/>
                </a:lnTo>
                <a:lnTo>
                  <a:pt x="299" y="336"/>
                </a:lnTo>
                <a:lnTo>
                  <a:pt x="300" y="339"/>
                </a:lnTo>
                <a:lnTo>
                  <a:pt x="301" y="345"/>
                </a:lnTo>
                <a:lnTo>
                  <a:pt x="301" y="348"/>
                </a:lnTo>
                <a:lnTo>
                  <a:pt x="302" y="350"/>
                </a:lnTo>
                <a:lnTo>
                  <a:pt x="302" y="351"/>
                </a:lnTo>
                <a:lnTo>
                  <a:pt x="303" y="354"/>
                </a:lnTo>
                <a:lnTo>
                  <a:pt x="303" y="357"/>
                </a:lnTo>
                <a:lnTo>
                  <a:pt x="304" y="357"/>
                </a:lnTo>
                <a:lnTo>
                  <a:pt x="304" y="356"/>
                </a:lnTo>
                <a:lnTo>
                  <a:pt x="305" y="356"/>
                </a:lnTo>
                <a:lnTo>
                  <a:pt x="305" y="355"/>
                </a:lnTo>
                <a:lnTo>
                  <a:pt x="306" y="359"/>
                </a:lnTo>
                <a:lnTo>
                  <a:pt x="306" y="357"/>
                </a:lnTo>
                <a:lnTo>
                  <a:pt x="307" y="359"/>
                </a:lnTo>
                <a:lnTo>
                  <a:pt x="307" y="360"/>
                </a:lnTo>
                <a:lnTo>
                  <a:pt x="308" y="359"/>
                </a:lnTo>
                <a:lnTo>
                  <a:pt x="308" y="359"/>
                </a:lnTo>
                <a:lnTo>
                  <a:pt x="309" y="360"/>
                </a:lnTo>
                <a:lnTo>
                  <a:pt x="309" y="359"/>
                </a:lnTo>
                <a:lnTo>
                  <a:pt x="310" y="357"/>
                </a:lnTo>
                <a:lnTo>
                  <a:pt x="310" y="360"/>
                </a:lnTo>
                <a:lnTo>
                  <a:pt x="311" y="360"/>
                </a:lnTo>
                <a:lnTo>
                  <a:pt x="311" y="361"/>
                </a:lnTo>
                <a:lnTo>
                  <a:pt x="312" y="362"/>
                </a:lnTo>
                <a:lnTo>
                  <a:pt x="312" y="361"/>
                </a:lnTo>
                <a:lnTo>
                  <a:pt x="313" y="360"/>
                </a:lnTo>
                <a:lnTo>
                  <a:pt x="313" y="360"/>
                </a:lnTo>
                <a:lnTo>
                  <a:pt x="314" y="359"/>
                </a:lnTo>
                <a:lnTo>
                  <a:pt x="314" y="360"/>
                </a:lnTo>
                <a:lnTo>
                  <a:pt x="315" y="360"/>
                </a:lnTo>
                <a:lnTo>
                  <a:pt x="315" y="361"/>
                </a:lnTo>
                <a:lnTo>
                  <a:pt x="316" y="364"/>
                </a:lnTo>
                <a:lnTo>
                  <a:pt x="316" y="366"/>
                </a:lnTo>
                <a:lnTo>
                  <a:pt x="317" y="364"/>
                </a:lnTo>
                <a:lnTo>
                  <a:pt x="318" y="363"/>
                </a:lnTo>
                <a:lnTo>
                  <a:pt x="318" y="363"/>
                </a:lnTo>
                <a:lnTo>
                  <a:pt x="319" y="363"/>
                </a:lnTo>
                <a:lnTo>
                  <a:pt x="319" y="364"/>
                </a:lnTo>
                <a:lnTo>
                  <a:pt x="320" y="363"/>
                </a:lnTo>
                <a:lnTo>
                  <a:pt x="320" y="363"/>
                </a:lnTo>
                <a:lnTo>
                  <a:pt x="321" y="363"/>
                </a:lnTo>
                <a:lnTo>
                  <a:pt x="321" y="364"/>
                </a:lnTo>
                <a:lnTo>
                  <a:pt x="322" y="365"/>
                </a:lnTo>
                <a:lnTo>
                  <a:pt x="322" y="367"/>
                </a:lnTo>
                <a:lnTo>
                  <a:pt x="323" y="363"/>
                </a:lnTo>
                <a:lnTo>
                  <a:pt x="323" y="363"/>
                </a:lnTo>
                <a:lnTo>
                  <a:pt x="324" y="362"/>
                </a:lnTo>
                <a:lnTo>
                  <a:pt x="324" y="361"/>
                </a:lnTo>
                <a:lnTo>
                  <a:pt x="325" y="364"/>
                </a:lnTo>
                <a:lnTo>
                  <a:pt x="325" y="361"/>
                </a:lnTo>
                <a:lnTo>
                  <a:pt x="326" y="362"/>
                </a:lnTo>
                <a:lnTo>
                  <a:pt x="326" y="361"/>
                </a:lnTo>
                <a:lnTo>
                  <a:pt x="327" y="361"/>
                </a:lnTo>
                <a:lnTo>
                  <a:pt x="327" y="361"/>
                </a:lnTo>
                <a:lnTo>
                  <a:pt x="328" y="360"/>
                </a:lnTo>
                <a:lnTo>
                  <a:pt x="328" y="360"/>
                </a:lnTo>
                <a:lnTo>
                  <a:pt x="329" y="359"/>
                </a:lnTo>
                <a:lnTo>
                  <a:pt x="329" y="360"/>
                </a:lnTo>
                <a:lnTo>
                  <a:pt x="330" y="360"/>
                </a:lnTo>
                <a:lnTo>
                  <a:pt x="330" y="359"/>
                </a:lnTo>
                <a:lnTo>
                  <a:pt x="331" y="359"/>
                </a:lnTo>
                <a:lnTo>
                  <a:pt x="331" y="360"/>
                </a:lnTo>
                <a:lnTo>
                  <a:pt x="332" y="361"/>
                </a:lnTo>
                <a:lnTo>
                  <a:pt x="332" y="360"/>
                </a:lnTo>
                <a:lnTo>
                  <a:pt x="333" y="360"/>
                </a:lnTo>
                <a:lnTo>
                  <a:pt x="333" y="360"/>
                </a:lnTo>
                <a:lnTo>
                  <a:pt x="334" y="359"/>
                </a:lnTo>
                <a:lnTo>
                  <a:pt x="335" y="360"/>
                </a:lnTo>
                <a:lnTo>
                  <a:pt x="335" y="362"/>
                </a:lnTo>
                <a:lnTo>
                  <a:pt x="336" y="361"/>
                </a:lnTo>
                <a:lnTo>
                  <a:pt x="336" y="362"/>
                </a:lnTo>
                <a:lnTo>
                  <a:pt x="337" y="360"/>
                </a:lnTo>
                <a:lnTo>
                  <a:pt x="337" y="361"/>
                </a:lnTo>
                <a:lnTo>
                  <a:pt x="338" y="361"/>
                </a:lnTo>
                <a:lnTo>
                  <a:pt x="338" y="364"/>
                </a:lnTo>
                <a:lnTo>
                  <a:pt x="339" y="364"/>
                </a:lnTo>
                <a:lnTo>
                  <a:pt x="339" y="363"/>
                </a:lnTo>
                <a:lnTo>
                  <a:pt x="340" y="361"/>
                </a:lnTo>
                <a:lnTo>
                  <a:pt x="340" y="360"/>
                </a:lnTo>
                <a:lnTo>
                  <a:pt x="341" y="361"/>
                </a:lnTo>
                <a:lnTo>
                  <a:pt x="341" y="363"/>
                </a:lnTo>
                <a:lnTo>
                  <a:pt x="342" y="364"/>
                </a:lnTo>
                <a:lnTo>
                  <a:pt x="342" y="363"/>
                </a:lnTo>
                <a:lnTo>
                  <a:pt x="343" y="363"/>
                </a:lnTo>
                <a:lnTo>
                  <a:pt x="343" y="363"/>
                </a:lnTo>
                <a:lnTo>
                  <a:pt x="344" y="367"/>
                </a:lnTo>
                <a:lnTo>
                  <a:pt x="344" y="366"/>
                </a:lnTo>
                <a:lnTo>
                  <a:pt x="345" y="364"/>
                </a:lnTo>
                <a:lnTo>
                  <a:pt x="345" y="363"/>
                </a:lnTo>
                <a:lnTo>
                  <a:pt x="346" y="363"/>
                </a:lnTo>
                <a:lnTo>
                  <a:pt x="346" y="366"/>
                </a:lnTo>
                <a:lnTo>
                  <a:pt x="347" y="364"/>
                </a:lnTo>
                <a:lnTo>
                  <a:pt x="347" y="364"/>
                </a:lnTo>
                <a:lnTo>
                  <a:pt x="348" y="364"/>
                </a:lnTo>
                <a:lnTo>
                  <a:pt x="348" y="364"/>
                </a:lnTo>
                <a:lnTo>
                  <a:pt x="349" y="364"/>
                </a:lnTo>
                <a:lnTo>
                  <a:pt x="349" y="365"/>
                </a:lnTo>
                <a:lnTo>
                  <a:pt x="350" y="364"/>
                </a:lnTo>
                <a:lnTo>
                  <a:pt x="350" y="364"/>
                </a:lnTo>
                <a:lnTo>
                  <a:pt x="351" y="361"/>
                </a:lnTo>
                <a:lnTo>
                  <a:pt x="352" y="361"/>
                </a:lnTo>
                <a:lnTo>
                  <a:pt x="352" y="361"/>
                </a:lnTo>
                <a:lnTo>
                  <a:pt x="353" y="363"/>
                </a:lnTo>
                <a:lnTo>
                  <a:pt x="353" y="361"/>
                </a:lnTo>
                <a:lnTo>
                  <a:pt x="354" y="362"/>
                </a:lnTo>
                <a:lnTo>
                  <a:pt x="354" y="361"/>
                </a:lnTo>
                <a:lnTo>
                  <a:pt x="355" y="363"/>
                </a:lnTo>
                <a:lnTo>
                  <a:pt x="355" y="363"/>
                </a:lnTo>
                <a:lnTo>
                  <a:pt x="356" y="363"/>
                </a:lnTo>
                <a:lnTo>
                  <a:pt x="356" y="363"/>
                </a:lnTo>
                <a:lnTo>
                  <a:pt x="357" y="364"/>
                </a:lnTo>
                <a:lnTo>
                  <a:pt x="357" y="364"/>
                </a:lnTo>
                <a:lnTo>
                  <a:pt x="358" y="363"/>
                </a:lnTo>
                <a:lnTo>
                  <a:pt x="358" y="360"/>
                </a:lnTo>
                <a:lnTo>
                  <a:pt x="359" y="361"/>
                </a:lnTo>
                <a:lnTo>
                  <a:pt x="359" y="361"/>
                </a:lnTo>
                <a:lnTo>
                  <a:pt x="360" y="361"/>
                </a:lnTo>
                <a:lnTo>
                  <a:pt x="360" y="364"/>
                </a:lnTo>
                <a:lnTo>
                  <a:pt x="361" y="363"/>
                </a:lnTo>
                <a:lnTo>
                  <a:pt x="361" y="363"/>
                </a:lnTo>
                <a:lnTo>
                  <a:pt x="362" y="363"/>
                </a:lnTo>
                <a:lnTo>
                  <a:pt x="362" y="363"/>
                </a:lnTo>
                <a:lnTo>
                  <a:pt x="363" y="363"/>
                </a:lnTo>
                <a:lnTo>
                  <a:pt x="363" y="363"/>
                </a:lnTo>
                <a:lnTo>
                  <a:pt x="364" y="362"/>
                </a:lnTo>
                <a:lnTo>
                  <a:pt x="364" y="360"/>
                </a:lnTo>
                <a:lnTo>
                  <a:pt x="365" y="360"/>
                </a:lnTo>
                <a:lnTo>
                  <a:pt x="365" y="360"/>
                </a:lnTo>
                <a:lnTo>
                  <a:pt x="366" y="363"/>
                </a:lnTo>
                <a:lnTo>
                  <a:pt x="367" y="361"/>
                </a:lnTo>
                <a:lnTo>
                  <a:pt x="367" y="362"/>
                </a:lnTo>
                <a:lnTo>
                  <a:pt x="368" y="362"/>
                </a:lnTo>
                <a:lnTo>
                  <a:pt x="368" y="363"/>
                </a:lnTo>
                <a:lnTo>
                  <a:pt x="369" y="359"/>
                </a:lnTo>
                <a:lnTo>
                  <a:pt x="369" y="359"/>
                </a:lnTo>
                <a:lnTo>
                  <a:pt x="370" y="357"/>
                </a:lnTo>
                <a:lnTo>
                  <a:pt x="370" y="356"/>
                </a:lnTo>
                <a:lnTo>
                  <a:pt x="371" y="356"/>
                </a:lnTo>
                <a:lnTo>
                  <a:pt x="371" y="354"/>
                </a:lnTo>
                <a:lnTo>
                  <a:pt x="372" y="354"/>
                </a:lnTo>
                <a:lnTo>
                  <a:pt x="372" y="354"/>
                </a:lnTo>
                <a:lnTo>
                  <a:pt x="373" y="352"/>
                </a:lnTo>
                <a:lnTo>
                  <a:pt x="373" y="351"/>
                </a:lnTo>
                <a:lnTo>
                  <a:pt x="374" y="349"/>
                </a:lnTo>
                <a:lnTo>
                  <a:pt x="374" y="349"/>
                </a:lnTo>
                <a:lnTo>
                  <a:pt x="375" y="349"/>
                </a:lnTo>
                <a:lnTo>
                  <a:pt x="375" y="351"/>
                </a:lnTo>
                <a:lnTo>
                  <a:pt x="376" y="351"/>
                </a:lnTo>
                <a:lnTo>
                  <a:pt x="376" y="351"/>
                </a:lnTo>
                <a:lnTo>
                  <a:pt x="377" y="350"/>
                </a:lnTo>
                <a:lnTo>
                  <a:pt x="377" y="351"/>
                </a:lnTo>
                <a:lnTo>
                  <a:pt x="378" y="352"/>
                </a:lnTo>
                <a:lnTo>
                  <a:pt x="378" y="352"/>
                </a:lnTo>
                <a:lnTo>
                  <a:pt x="379" y="354"/>
                </a:lnTo>
                <a:lnTo>
                  <a:pt x="380" y="359"/>
                </a:lnTo>
                <a:lnTo>
                  <a:pt x="380" y="360"/>
                </a:lnTo>
                <a:lnTo>
                  <a:pt x="381" y="362"/>
                </a:lnTo>
                <a:lnTo>
                  <a:pt x="381" y="361"/>
                </a:lnTo>
                <a:lnTo>
                  <a:pt x="382" y="361"/>
                </a:lnTo>
                <a:lnTo>
                  <a:pt x="382" y="360"/>
                </a:lnTo>
                <a:lnTo>
                  <a:pt x="383" y="360"/>
                </a:lnTo>
                <a:lnTo>
                  <a:pt x="383" y="361"/>
                </a:lnTo>
                <a:lnTo>
                  <a:pt x="384" y="363"/>
                </a:lnTo>
                <a:lnTo>
                  <a:pt x="384" y="363"/>
                </a:lnTo>
                <a:lnTo>
                  <a:pt x="385" y="363"/>
                </a:lnTo>
                <a:lnTo>
                  <a:pt x="385" y="364"/>
                </a:lnTo>
                <a:lnTo>
                  <a:pt x="386" y="365"/>
                </a:lnTo>
                <a:lnTo>
                  <a:pt x="386" y="363"/>
                </a:lnTo>
                <a:lnTo>
                  <a:pt x="387" y="360"/>
                </a:lnTo>
                <a:lnTo>
                  <a:pt x="387" y="357"/>
                </a:lnTo>
                <a:lnTo>
                  <a:pt x="388" y="359"/>
                </a:lnTo>
                <a:lnTo>
                  <a:pt x="388" y="361"/>
                </a:lnTo>
                <a:lnTo>
                  <a:pt x="389" y="363"/>
                </a:lnTo>
                <a:lnTo>
                  <a:pt x="389" y="366"/>
                </a:lnTo>
                <a:lnTo>
                  <a:pt x="390" y="366"/>
                </a:lnTo>
                <a:lnTo>
                  <a:pt x="390" y="351"/>
                </a:lnTo>
                <a:lnTo>
                  <a:pt x="391" y="314"/>
                </a:lnTo>
                <a:lnTo>
                  <a:pt x="391" y="248"/>
                </a:lnTo>
                <a:lnTo>
                  <a:pt x="392" y="162"/>
                </a:lnTo>
                <a:lnTo>
                  <a:pt x="392" y="78"/>
                </a:lnTo>
                <a:lnTo>
                  <a:pt x="393" y="25"/>
                </a:lnTo>
                <a:lnTo>
                  <a:pt x="393" y="23"/>
                </a:lnTo>
                <a:lnTo>
                  <a:pt x="394" y="69"/>
                </a:lnTo>
                <a:lnTo>
                  <a:pt x="395" y="142"/>
                </a:lnTo>
                <a:lnTo>
                  <a:pt x="395" y="220"/>
                </a:lnTo>
                <a:lnTo>
                  <a:pt x="396" y="290"/>
                </a:lnTo>
                <a:lnTo>
                  <a:pt x="396" y="335"/>
                </a:lnTo>
                <a:lnTo>
                  <a:pt x="397" y="351"/>
                </a:lnTo>
                <a:lnTo>
                  <a:pt x="397" y="354"/>
                </a:lnTo>
                <a:lnTo>
                  <a:pt x="398" y="351"/>
                </a:lnTo>
                <a:lnTo>
                  <a:pt x="398" y="352"/>
                </a:lnTo>
                <a:lnTo>
                  <a:pt x="399" y="355"/>
                </a:lnTo>
                <a:lnTo>
                  <a:pt x="399" y="359"/>
                </a:lnTo>
                <a:lnTo>
                  <a:pt x="400" y="360"/>
                </a:lnTo>
                <a:lnTo>
                  <a:pt x="400" y="363"/>
                </a:lnTo>
                <a:lnTo>
                  <a:pt x="401" y="363"/>
                </a:lnTo>
                <a:lnTo>
                  <a:pt x="401" y="364"/>
                </a:lnTo>
                <a:lnTo>
                  <a:pt x="402" y="362"/>
                </a:lnTo>
                <a:lnTo>
                  <a:pt x="402" y="362"/>
                </a:lnTo>
                <a:lnTo>
                  <a:pt x="403" y="361"/>
                </a:lnTo>
                <a:lnTo>
                  <a:pt x="403" y="361"/>
                </a:lnTo>
                <a:lnTo>
                  <a:pt x="404" y="360"/>
                </a:lnTo>
                <a:lnTo>
                  <a:pt x="404" y="357"/>
                </a:lnTo>
                <a:lnTo>
                  <a:pt x="405" y="357"/>
                </a:lnTo>
                <a:lnTo>
                  <a:pt x="405" y="359"/>
                </a:lnTo>
                <a:lnTo>
                  <a:pt x="406" y="360"/>
                </a:lnTo>
                <a:lnTo>
                  <a:pt x="406" y="360"/>
                </a:lnTo>
                <a:lnTo>
                  <a:pt x="407" y="359"/>
                </a:lnTo>
                <a:lnTo>
                  <a:pt x="407" y="360"/>
                </a:lnTo>
                <a:lnTo>
                  <a:pt x="408" y="361"/>
                </a:lnTo>
                <a:lnTo>
                  <a:pt x="408" y="361"/>
                </a:lnTo>
                <a:lnTo>
                  <a:pt x="409" y="359"/>
                </a:lnTo>
                <a:lnTo>
                  <a:pt x="409" y="357"/>
                </a:lnTo>
                <a:lnTo>
                  <a:pt x="410" y="354"/>
                </a:lnTo>
                <a:lnTo>
                  <a:pt x="410" y="354"/>
                </a:lnTo>
                <a:lnTo>
                  <a:pt x="411" y="354"/>
                </a:lnTo>
                <a:lnTo>
                  <a:pt x="412" y="360"/>
                </a:lnTo>
                <a:lnTo>
                  <a:pt x="412" y="354"/>
                </a:lnTo>
                <a:lnTo>
                  <a:pt x="413" y="354"/>
                </a:lnTo>
                <a:lnTo>
                  <a:pt x="413" y="354"/>
                </a:lnTo>
                <a:lnTo>
                  <a:pt x="414" y="354"/>
                </a:lnTo>
                <a:lnTo>
                  <a:pt x="414" y="354"/>
                </a:lnTo>
                <a:lnTo>
                  <a:pt x="415" y="349"/>
                </a:lnTo>
                <a:lnTo>
                  <a:pt x="415" y="345"/>
                </a:lnTo>
                <a:lnTo>
                  <a:pt x="416" y="345"/>
                </a:lnTo>
                <a:lnTo>
                  <a:pt x="416" y="347"/>
                </a:lnTo>
                <a:lnTo>
                  <a:pt x="417" y="348"/>
                </a:lnTo>
                <a:lnTo>
                  <a:pt x="417" y="343"/>
                </a:lnTo>
                <a:lnTo>
                  <a:pt x="418" y="339"/>
                </a:lnTo>
                <a:lnTo>
                  <a:pt x="418" y="337"/>
                </a:lnTo>
                <a:lnTo>
                  <a:pt x="419" y="333"/>
                </a:lnTo>
                <a:lnTo>
                  <a:pt x="419" y="330"/>
                </a:lnTo>
                <a:lnTo>
                  <a:pt x="420" y="327"/>
                </a:lnTo>
                <a:lnTo>
                  <a:pt x="420" y="323"/>
                </a:lnTo>
                <a:lnTo>
                  <a:pt x="421" y="323"/>
                </a:lnTo>
                <a:lnTo>
                  <a:pt x="421" y="317"/>
                </a:lnTo>
                <a:lnTo>
                  <a:pt x="422" y="314"/>
                </a:lnTo>
                <a:lnTo>
                  <a:pt x="422" y="310"/>
                </a:lnTo>
                <a:lnTo>
                  <a:pt x="423" y="307"/>
                </a:lnTo>
                <a:lnTo>
                  <a:pt x="423" y="304"/>
                </a:lnTo>
                <a:lnTo>
                  <a:pt x="424" y="301"/>
                </a:lnTo>
                <a:lnTo>
                  <a:pt x="424" y="299"/>
                </a:lnTo>
                <a:lnTo>
                  <a:pt x="425" y="297"/>
                </a:lnTo>
                <a:lnTo>
                  <a:pt x="425" y="295"/>
                </a:lnTo>
                <a:lnTo>
                  <a:pt x="426" y="295"/>
                </a:lnTo>
                <a:lnTo>
                  <a:pt x="426" y="298"/>
                </a:lnTo>
                <a:lnTo>
                  <a:pt x="427" y="301"/>
                </a:lnTo>
                <a:lnTo>
                  <a:pt x="427" y="302"/>
                </a:lnTo>
                <a:lnTo>
                  <a:pt x="428" y="306"/>
                </a:lnTo>
                <a:lnTo>
                  <a:pt x="429" y="312"/>
                </a:lnTo>
                <a:lnTo>
                  <a:pt x="429" y="317"/>
                </a:lnTo>
                <a:lnTo>
                  <a:pt x="430" y="323"/>
                </a:lnTo>
                <a:lnTo>
                  <a:pt x="430" y="325"/>
                </a:lnTo>
                <a:lnTo>
                  <a:pt x="431" y="329"/>
                </a:lnTo>
                <a:lnTo>
                  <a:pt x="431" y="335"/>
                </a:lnTo>
                <a:lnTo>
                  <a:pt x="432" y="339"/>
                </a:lnTo>
                <a:lnTo>
                  <a:pt x="432" y="344"/>
                </a:lnTo>
                <a:lnTo>
                  <a:pt x="433" y="348"/>
                </a:lnTo>
                <a:lnTo>
                  <a:pt x="433" y="348"/>
                </a:lnTo>
                <a:lnTo>
                  <a:pt x="434" y="348"/>
                </a:lnTo>
                <a:lnTo>
                  <a:pt x="434" y="350"/>
                </a:lnTo>
                <a:lnTo>
                  <a:pt x="435" y="351"/>
                </a:lnTo>
                <a:lnTo>
                  <a:pt x="435" y="354"/>
                </a:lnTo>
                <a:lnTo>
                  <a:pt x="436" y="356"/>
                </a:lnTo>
                <a:lnTo>
                  <a:pt x="436" y="355"/>
                </a:lnTo>
                <a:lnTo>
                  <a:pt x="437" y="357"/>
                </a:lnTo>
                <a:lnTo>
                  <a:pt x="437" y="355"/>
                </a:lnTo>
                <a:lnTo>
                  <a:pt x="438" y="355"/>
                </a:lnTo>
                <a:lnTo>
                  <a:pt x="438" y="357"/>
                </a:lnTo>
                <a:lnTo>
                  <a:pt x="439" y="354"/>
                </a:lnTo>
                <a:lnTo>
                  <a:pt x="439" y="354"/>
                </a:lnTo>
                <a:lnTo>
                  <a:pt x="440" y="356"/>
                </a:lnTo>
                <a:lnTo>
                  <a:pt x="440" y="357"/>
                </a:lnTo>
                <a:lnTo>
                  <a:pt x="441" y="357"/>
                </a:lnTo>
                <a:lnTo>
                  <a:pt x="441" y="354"/>
                </a:lnTo>
                <a:lnTo>
                  <a:pt x="442" y="354"/>
                </a:lnTo>
                <a:lnTo>
                  <a:pt x="442" y="356"/>
                </a:lnTo>
                <a:lnTo>
                  <a:pt x="443" y="357"/>
                </a:lnTo>
                <a:lnTo>
                  <a:pt x="443" y="357"/>
                </a:lnTo>
                <a:lnTo>
                  <a:pt x="444" y="355"/>
                </a:lnTo>
                <a:lnTo>
                  <a:pt x="444" y="359"/>
                </a:lnTo>
                <a:lnTo>
                  <a:pt x="445" y="357"/>
                </a:lnTo>
                <a:lnTo>
                  <a:pt x="446" y="359"/>
                </a:lnTo>
                <a:lnTo>
                  <a:pt x="446" y="357"/>
                </a:lnTo>
                <a:lnTo>
                  <a:pt x="447" y="360"/>
                </a:lnTo>
                <a:lnTo>
                  <a:pt x="447" y="359"/>
                </a:lnTo>
                <a:lnTo>
                  <a:pt x="448" y="359"/>
                </a:lnTo>
                <a:lnTo>
                  <a:pt x="448" y="357"/>
                </a:lnTo>
                <a:lnTo>
                  <a:pt x="449" y="357"/>
                </a:lnTo>
                <a:lnTo>
                  <a:pt x="449" y="357"/>
                </a:lnTo>
                <a:lnTo>
                  <a:pt x="450" y="359"/>
                </a:lnTo>
                <a:lnTo>
                  <a:pt x="450" y="357"/>
                </a:lnTo>
                <a:lnTo>
                  <a:pt x="451" y="359"/>
                </a:lnTo>
                <a:lnTo>
                  <a:pt x="451" y="360"/>
                </a:lnTo>
                <a:lnTo>
                  <a:pt x="452" y="363"/>
                </a:lnTo>
                <a:lnTo>
                  <a:pt x="452" y="363"/>
                </a:lnTo>
                <a:lnTo>
                  <a:pt x="453" y="361"/>
                </a:lnTo>
                <a:lnTo>
                  <a:pt x="453" y="360"/>
                </a:lnTo>
                <a:lnTo>
                  <a:pt x="454" y="359"/>
                </a:lnTo>
                <a:lnTo>
                  <a:pt x="454" y="357"/>
                </a:lnTo>
                <a:lnTo>
                  <a:pt x="455" y="357"/>
                </a:lnTo>
                <a:lnTo>
                  <a:pt x="455" y="357"/>
                </a:lnTo>
                <a:lnTo>
                  <a:pt x="456" y="360"/>
                </a:lnTo>
                <a:lnTo>
                  <a:pt x="456" y="359"/>
                </a:lnTo>
                <a:lnTo>
                  <a:pt x="457" y="357"/>
                </a:lnTo>
                <a:lnTo>
                  <a:pt x="457" y="360"/>
                </a:lnTo>
                <a:lnTo>
                  <a:pt x="458" y="357"/>
                </a:lnTo>
                <a:lnTo>
                  <a:pt x="458" y="357"/>
                </a:lnTo>
                <a:lnTo>
                  <a:pt x="459" y="356"/>
                </a:lnTo>
                <a:lnTo>
                  <a:pt x="459" y="357"/>
                </a:lnTo>
                <a:lnTo>
                  <a:pt x="460" y="360"/>
                </a:lnTo>
                <a:lnTo>
                  <a:pt x="460" y="355"/>
                </a:lnTo>
                <a:lnTo>
                  <a:pt x="461" y="356"/>
                </a:lnTo>
                <a:lnTo>
                  <a:pt x="462" y="356"/>
                </a:lnTo>
                <a:lnTo>
                  <a:pt x="462" y="357"/>
                </a:lnTo>
                <a:lnTo>
                  <a:pt x="463" y="357"/>
                </a:lnTo>
                <a:lnTo>
                  <a:pt x="463" y="359"/>
                </a:lnTo>
                <a:lnTo>
                  <a:pt x="464" y="357"/>
                </a:lnTo>
                <a:lnTo>
                  <a:pt x="464" y="355"/>
                </a:lnTo>
                <a:lnTo>
                  <a:pt x="465" y="356"/>
                </a:lnTo>
                <a:lnTo>
                  <a:pt x="465" y="357"/>
                </a:lnTo>
                <a:lnTo>
                  <a:pt x="466" y="357"/>
                </a:lnTo>
                <a:lnTo>
                  <a:pt x="466" y="357"/>
                </a:lnTo>
                <a:lnTo>
                  <a:pt x="467" y="359"/>
                </a:lnTo>
                <a:lnTo>
                  <a:pt x="467" y="357"/>
                </a:lnTo>
                <a:lnTo>
                  <a:pt x="468" y="357"/>
                </a:lnTo>
                <a:lnTo>
                  <a:pt x="468" y="360"/>
                </a:lnTo>
                <a:lnTo>
                  <a:pt x="469" y="359"/>
                </a:lnTo>
                <a:lnTo>
                  <a:pt x="469" y="357"/>
                </a:lnTo>
                <a:lnTo>
                  <a:pt x="470" y="360"/>
                </a:lnTo>
                <a:lnTo>
                  <a:pt x="470" y="360"/>
                </a:lnTo>
                <a:lnTo>
                  <a:pt x="471" y="360"/>
                </a:lnTo>
                <a:lnTo>
                  <a:pt x="471" y="359"/>
                </a:lnTo>
                <a:lnTo>
                  <a:pt x="472" y="357"/>
                </a:lnTo>
                <a:lnTo>
                  <a:pt x="472" y="359"/>
                </a:lnTo>
                <a:lnTo>
                  <a:pt x="473" y="361"/>
                </a:lnTo>
                <a:lnTo>
                  <a:pt x="473" y="362"/>
                </a:lnTo>
                <a:lnTo>
                  <a:pt x="474" y="361"/>
                </a:lnTo>
                <a:lnTo>
                  <a:pt x="474" y="360"/>
                </a:lnTo>
                <a:lnTo>
                  <a:pt x="475" y="359"/>
                </a:lnTo>
                <a:lnTo>
                  <a:pt x="476" y="359"/>
                </a:lnTo>
                <a:lnTo>
                  <a:pt x="476" y="357"/>
                </a:lnTo>
                <a:lnTo>
                  <a:pt x="477" y="356"/>
                </a:lnTo>
                <a:lnTo>
                  <a:pt x="477" y="357"/>
                </a:lnTo>
                <a:lnTo>
                  <a:pt x="478" y="360"/>
                </a:lnTo>
                <a:lnTo>
                  <a:pt x="478" y="360"/>
                </a:lnTo>
                <a:lnTo>
                  <a:pt x="479" y="360"/>
                </a:lnTo>
                <a:lnTo>
                  <a:pt x="479" y="361"/>
                </a:lnTo>
                <a:lnTo>
                  <a:pt x="480" y="360"/>
                </a:lnTo>
                <a:lnTo>
                  <a:pt x="480" y="360"/>
                </a:lnTo>
                <a:lnTo>
                  <a:pt x="481" y="357"/>
                </a:lnTo>
                <a:lnTo>
                  <a:pt x="481" y="359"/>
                </a:lnTo>
                <a:lnTo>
                  <a:pt x="482" y="361"/>
                </a:lnTo>
                <a:lnTo>
                  <a:pt x="482" y="360"/>
                </a:lnTo>
                <a:lnTo>
                  <a:pt x="483" y="362"/>
                </a:lnTo>
                <a:lnTo>
                  <a:pt x="483" y="361"/>
                </a:lnTo>
                <a:lnTo>
                  <a:pt x="484" y="360"/>
                </a:lnTo>
                <a:lnTo>
                  <a:pt x="484" y="360"/>
                </a:lnTo>
                <a:lnTo>
                  <a:pt x="485" y="360"/>
                </a:lnTo>
                <a:lnTo>
                  <a:pt x="485" y="362"/>
                </a:lnTo>
                <a:lnTo>
                  <a:pt x="486" y="361"/>
                </a:lnTo>
                <a:lnTo>
                  <a:pt x="486" y="357"/>
                </a:lnTo>
                <a:lnTo>
                  <a:pt x="487" y="359"/>
                </a:lnTo>
                <a:lnTo>
                  <a:pt x="487" y="357"/>
                </a:lnTo>
                <a:lnTo>
                  <a:pt x="488" y="359"/>
                </a:lnTo>
                <a:lnTo>
                  <a:pt x="488" y="360"/>
                </a:lnTo>
                <a:lnTo>
                  <a:pt x="489" y="361"/>
                </a:lnTo>
                <a:lnTo>
                  <a:pt x="490" y="360"/>
                </a:lnTo>
                <a:lnTo>
                  <a:pt x="490" y="359"/>
                </a:lnTo>
                <a:lnTo>
                  <a:pt x="491" y="357"/>
                </a:lnTo>
                <a:lnTo>
                  <a:pt x="491" y="357"/>
                </a:lnTo>
                <a:lnTo>
                  <a:pt x="492" y="357"/>
                </a:lnTo>
                <a:lnTo>
                  <a:pt x="492" y="357"/>
                </a:lnTo>
                <a:lnTo>
                  <a:pt x="493" y="357"/>
                </a:lnTo>
                <a:lnTo>
                  <a:pt x="493" y="357"/>
                </a:lnTo>
                <a:lnTo>
                  <a:pt x="494" y="357"/>
                </a:lnTo>
                <a:lnTo>
                  <a:pt x="494" y="359"/>
                </a:lnTo>
                <a:lnTo>
                  <a:pt x="495" y="357"/>
                </a:lnTo>
                <a:lnTo>
                  <a:pt x="495" y="359"/>
                </a:lnTo>
                <a:lnTo>
                  <a:pt x="496" y="359"/>
                </a:lnTo>
                <a:lnTo>
                  <a:pt x="496" y="357"/>
                </a:lnTo>
                <a:lnTo>
                  <a:pt x="497" y="356"/>
                </a:lnTo>
                <a:lnTo>
                  <a:pt x="497" y="357"/>
                </a:lnTo>
                <a:lnTo>
                  <a:pt x="498" y="357"/>
                </a:lnTo>
                <a:lnTo>
                  <a:pt x="498" y="357"/>
                </a:lnTo>
                <a:lnTo>
                  <a:pt x="499" y="357"/>
                </a:lnTo>
                <a:lnTo>
                  <a:pt x="499" y="357"/>
                </a:lnTo>
                <a:lnTo>
                  <a:pt x="500" y="357"/>
                </a:lnTo>
                <a:lnTo>
                  <a:pt x="500" y="357"/>
                </a:lnTo>
                <a:lnTo>
                  <a:pt x="501" y="357"/>
                </a:lnTo>
                <a:lnTo>
                  <a:pt x="501" y="357"/>
                </a:lnTo>
                <a:lnTo>
                  <a:pt x="502" y="357"/>
                </a:lnTo>
                <a:lnTo>
                  <a:pt x="502" y="359"/>
                </a:lnTo>
                <a:lnTo>
                  <a:pt x="503" y="357"/>
                </a:lnTo>
                <a:lnTo>
                  <a:pt x="503" y="360"/>
                </a:lnTo>
                <a:lnTo>
                  <a:pt x="504" y="354"/>
                </a:lnTo>
                <a:lnTo>
                  <a:pt x="504" y="354"/>
                </a:lnTo>
                <a:lnTo>
                  <a:pt x="505" y="354"/>
                </a:lnTo>
                <a:lnTo>
                  <a:pt x="506" y="353"/>
                </a:lnTo>
                <a:lnTo>
                  <a:pt x="506" y="354"/>
                </a:lnTo>
                <a:lnTo>
                  <a:pt x="507" y="348"/>
                </a:lnTo>
                <a:lnTo>
                  <a:pt x="507" y="348"/>
                </a:lnTo>
                <a:lnTo>
                  <a:pt x="508" y="349"/>
                </a:lnTo>
                <a:lnTo>
                  <a:pt x="508" y="350"/>
                </a:lnTo>
                <a:lnTo>
                  <a:pt x="509" y="351"/>
                </a:lnTo>
                <a:lnTo>
                  <a:pt x="509" y="345"/>
                </a:lnTo>
                <a:lnTo>
                  <a:pt x="510" y="343"/>
                </a:lnTo>
                <a:lnTo>
                  <a:pt x="510" y="342"/>
                </a:lnTo>
                <a:lnTo>
                  <a:pt x="511" y="344"/>
                </a:lnTo>
                <a:lnTo>
                  <a:pt x="511" y="345"/>
                </a:lnTo>
                <a:lnTo>
                  <a:pt x="512" y="344"/>
                </a:lnTo>
                <a:lnTo>
                  <a:pt x="512" y="347"/>
                </a:lnTo>
                <a:lnTo>
                  <a:pt x="513" y="349"/>
                </a:lnTo>
                <a:lnTo>
                  <a:pt x="513" y="350"/>
                </a:lnTo>
                <a:lnTo>
                  <a:pt x="514" y="350"/>
                </a:lnTo>
                <a:lnTo>
                  <a:pt x="514" y="351"/>
                </a:lnTo>
                <a:lnTo>
                  <a:pt x="515" y="354"/>
                </a:lnTo>
                <a:lnTo>
                  <a:pt x="515" y="357"/>
                </a:lnTo>
                <a:lnTo>
                  <a:pt x="516" y="360"/>
                </a:lnTo>
                <a:lnTo>
                  <a:pt x="516" y="357"/>
                </a:lnTo>
                <a:lnTo>
                  <a:pt x="517" y="359"/>
                </a:lnTo>
                <a:lnTo>
                  <a:pt x="517" y="360"/>
                </a:lnTo>
                <a:lnTo>
                  <a:pt x="518" y="357"/>
                </a:lnTo>
                <a:lnTo>
                  <a:pt x="518" y="357"/>
                </a:lnTo>
                <a:lnTo>
                  <a:pt x="519" y="357"/>
                </a:lnTo>
                <a:lnTo>
                  <a:pt x="519" y="360"/>
                </a:lnTo>
                <a:lnTo>
                  <a:pt x="520" y="360"/>
                </a:lnTo>
                <a:lnTo>
                  <a:pt x="520" y="360"/>
                </a:lnTo>
                <a:lnTo>
                  <a:pt x="521" y="359"/>
                </a:lnTo>
                <a:lnTo>
                  <a:pt x="521" y="357"/>
                </a:lnTo>
                <a:lnTo>
                  <a:pt x="522" y="359"/>
                </a:lnTo>
                <a:lnTo>
                  <a:pt x="522" y="357"/>
                </a:lnTo>
                <a:lnTo>
                  <a:pt x="523" y="357"/>
                </a:lnTo>
                <a:lnTo>
                  <a:pt x="524" y="357"/>
                </a:lnTo>
                <a:lnTo>
                  <a:pt x="524" y="360"/>
                </a:lnTo>
                <a:lnTo>
                  <a:pt x="525" y="360"/>
                </a:lnTo>
                <a:lnTo>
                  <a:pt x="525" y="349"/>
                </a:lnTo>
                <a:lnTo>
                  <a:pt x="526" y="310"/>
                </a:lnTo>
                <a:lnTo>
                  <a:pt x="526" y="248"/>
                </a:lnTo>
                <a:lnTo>
                  <a:pt x="527" y="166"/>
                </a:lnTo>
                <a:lnTo>
                  <a:pt x="527" y="87"/>
                </a:lnTo>
                <a:lnTo>
                  <a:pt x="528" y="29"/>
                </a:lnTo>
                <a:lnTo>
                  <a:pt x="528" y="25"/>
                </a:lnTo>
                <a:lnTo>
                  <a:pt x="529" y="70"/>
                </a:lnTo>
                <a:lnTo>
                  <a:pt x="529" y="144"/>
                </a:lnTo>
                <a:lnTo>
                  <a:pt x="530" y="221"/>
                </a:lnTo>
                <a:lnTo>
                  <a:pt x="530" y="291"/>
                </a:lnTo>
                <a:lnTo>
                  <a:pt x="531" y="333"/>
                </a:lnTo>
                <a:lnTo>
                  <a:pt x="531" y="349"/>
                </a:lnTo>
                <a:lnTo>
                  <a:pt x="532" y="349"/>
                </a:lnTo>
                <a:lnTo>
                  <a:pt x="532" y="347"/>
                </a:lnTo>
                <a:lnTo>
                  <a:pt x="533" y="349"/>
                </a:lnTo>
                <a:lnTo>
                  <a:pt x="533" y="350"/>
                </a:lnTo>
                <a:lnTo>
                  <a:pt x="534" y="354"/>
                </a:lnTo>
                <a:lnTo>
                  <a:pt x="534" y="357"/>
                </a:lnTo>
                <a:lnTo>
                  <a:pt x="535" y="360"/>
                </a:lnTo>
                <a:lnTo>
                  <a:pt x="535" y="359"/>
                </a:lnTo>
                <a:lnTo>
                  <a:pt x="536" y="357"/>
                </a:lnTo>
                <a:lnTo>
                  <a:pt x="536" y="357"/>
                </a:lnTo>
                <a:lnTo>
                  <a:pt x="537" y="356"/>
                </a:lnTo>
                <a:lnTo>
                  <a:pt x="537" y="357"/>
                </a:lnTo>
                <a:lnTo>
                  <a:pt x="538" y="357"/>
                </a:lnTo>
                <a:lnTo>
                  <a:pt x="538" y="360"/>
                </a:lnTo>
                <a:lnTo>
                  <a:pt x="539" y="361"/>
                </a:lnTo>
                <a:lnTo>
                  <a:pt x="539" y="357"/>
                </a:lnTo>
                <a:lnTo>
                  <a:pt x="540" y="354"/>
                </a:lnTo>
                <a:lnTo>
                  <a:pt x="541" y="355"/>
                </a:lnTo>
                <a:lnTo>
                  <a:pt x="541" y="356"/>
                </a:lnTo>
                <a:lnTo>
                  <a:pt x="542" y="361"/>
                </a:lnTo>
                <a:lnTo>
                  <a:pt x="542" y="357"/>
                </a:lnTo>
                <a:lnTo>
                  <a:pt x="543" y="357"/>
                </a:lnTo>
                <a:lnTo>
                  <a:pt x="543" y="354"/>
                </a:lnTo>
                <a:lnTo>
                  <a:pt x="544" y="354"/>
                </a:lnTo>
                <a:lnTo>
                  <a:pt x="544" y="356"/>
                </a:lnTo>
                <a:lnTo>
                  <a:pt x="545" y="357"/>
                </a:lnTo>
                <a:lnTo>
                  <a:pt x="545" y="357"/>
                </a:lnTo>
                <a:lnTo>
                  <a:pt x="546" y="352"/>
                </a:lnTo>
                <a:lnTo>
                  <a:pt x="546" y="351"/>
                </a:lnTo>
                <a:lnTo>
                  <a:pt x="547" y="351"/>
                </a:lnTo>
                <a:lnTo>
                  <a:pt x="547" y="351"/>
                </a:lnTo>
                <a:lnTo>
                  <a:pt x="548" y="350"/>
                </a:lnTo>
                <a:lnTo>
                  <a:pt x="548" y="349"/>
                </a:lnTo>
                <a:lnTo>
                  <a:pt x="549" y="349"/>
                </a:lnTo>
                <a:lnTo>
                  <a:pt x="549" y="352"/>
                </a:lnTo>
                <a:lnTo>
                  <a:pt x="550" y="349"/>
                </a:lnTo>
                <a:lnTo>
                  <a:pt x="550" y="348"/>
                </a:lnTo>
                <a:lnTo>
                  <a:pt x="551" y="345"/>
                </a:lnTo>
                <a:lnTo>
                  <a:pt x="551" y="343"/>
                </a:lnTo>
                <a:lnTo>
                  <a:pt x="552" y="339"/>
                </a:lnTo>
                <a:lnTo>
                  <a:pt x="552" y="339"/>
                </a:lnTo>
                <a:lnTo>
                  <a:pt x="553" y="336"/>
                </a:lnTo>
                <a:lnTo>
                  <a:pt x="553" y="334"/>
                </a:lnTo>
                <a:lnTo>
                  <a:pt x="554" y="331"/>
                </a:lnTo>
                <a:lnTo>
                  <a:pt x="554" y="329"/>
                </a:lnTo>
                <a:lnTo>
                  <a:pt x="555" y="324"/>
                </a:lnTo>
                <a:lnTo>
                  <a:pt x="555" y="319"/>
                </a:lnTo>
                <a:lnTo>
                  <a:pt x="556" y="318"/>
                </a:lnTo>
                <a:lnTo>
                  <a:pt x="556" y="313"/>
                </a:lnTo>
                <a:lnTo>
                  <a:pt x="557" y="308"/>
                </a:lnTo>
                <a:lnTo>
                  <a:pt x="558" y="304"/>
                </a:lnTo>
                <a:lnTo>
                  <a:pt x="558" y="301"/>
                </a:lnTo>
                <a:lnTo>
                  <a:pt x="559" y="298"/>
                </a:lnTo>
                <a:lnTo>
                  <a:pt x="559" y="295"/>
                </a:lnTo>
                <a:lnTo>
                  <a:pt x="560" y="295"/>
                </a:lnTo>
                <a:lnTo>
                  <a:pt x="560" y="294"/>
                </a:lnTo>
                <a:lnTo>
                  <a:pt x="561" y="294"/>
                </a:lnTo>
                <a:lnTo>
                  <a:pt x="561" y="297"/>
                </a:lnTo>
                <a:lnTo>
                  <a:pt x="562" y="299"/>
                </a:lnTo>
                <a:lnTo>
                  <a:pt x="562" y="302"/>
                </a:lnTo>
                <a:lnTo>
                  <a:pt x="563" y="306"/>
                </a:lnTo>
                <a:lnTo>
                  <a:pt x="563" y="311"/>
                </a:lnTo>
                <a:lnTo>
                  <a:pt x="564" y="315"/>
                </a:lnTo>
                <a:lnTo>
                  <a:pt x="564" y="320"/>
                </a:lnTo>
                <a:lnTo>
                  <a:pt x="565" y="327"/>
                </a:lnTo>
                <a:lnTo>
                  <a:pt x="565" y="330"/>
                </a:lnTo>
                <a:lnTo>
                  <a:pt x="566" y="333"/>
                </a:lnTo>
                <a:lnTo>
                  <a:pt x="566" y="336"/>
                </a:lnTo>
                <a:lnTo>
                  <a:pt x="567" y="339"/>
                </a:lnTo>
                <a:lnTo>
                  <a:pt x="567" y="343"/>
                </a:lnTo>
                <a:lnTo>
                  <a:pt x="568" y="348"/>
                </a:lnTo>
                <a:lnTo>
                  <a:pt x="568" y="349"/>
                </a:lnTo>
                <a:lnTo>
                  <a:pt x="569" y="349"/>
                </a:lnTo>
                <a:lnTo>
                  <a:pt x="569" y="349"/>
                </a:lnTo>
                <a:lnTo>
                  <a:pt x="570" y="351"/>
                </a:lnTo>
                <a:lnTo>
                  <a:pt x="570" y="352"/>
                </a:lnTo>
                <a:lnTo>
                  <a:pt x="571" y="357"/>
                </a:lnTo>
                <a:lnTo>
                  <a:pt x="572" y="354"/>
                </a:lnTo>
                <a:lnTo>
                  <a:pt x="572" y="354"/>
                </a:lnTo>
                <a:lnTo>
                  <a:pt x="573" y="354"/>
                </a:lnTo>
                <a:lnTo>
                  <a:pt x="573" y="354"/>
                </a:lnTo>
                <a:lnTo>
                  <a:pt x="574" y="359"/>
                </a:lnTo>
                <a:lnTo>
                  <a:pt x="574" y="354"/>
                </a:lnTo>
                <a:lnTo>
                  <a:pt x="575" y="355"/>
                </a:lnTo>
                <a:lnTo>
                  <a:pt x="575" y="354"/>
                </a:lnTo>
                <a:lnTo>
                  <a:pt x="576" y="356"/>
                </a:lnTo>
                <a:lnTo>
                  <a:pt x="576" y="356"/>
                </a:lnTo>
                <a:lnTo>
                  <a:pt x="577" y="356"/>
                </a:lnTo>
                <a:lnTo>
                  <a:pt x="577" y="357"/>
                </a:lnTo>
                <a:lnTo>
                  <a:pt x="578" y="357"/>
                </a:lnTo>
                <a:lnTo>
                  <a:pt x="578" y="357"/>
                </a:lnTo>
                <a:lnTo>
                  <a:pt x="579" y="359"/>
                </a:lnTo>
                <a:lnTo>
                  <a:pt x="579" y="357"/>
                </a:lnTo>
                <a:lnTo>
                  <a:pt x="580" y="357"/>
                </a:lnTo>
                <a:lnTo>
                  <a:pt x="580" y="357"/>
                </a:lnTo>
                <a:lnTo>
                  <a:pt x="581" y="360"/>
                </a:lnTo>
                <a:lnTo>
                  <a:pt x="581" y="360"/>
                </a:lnTo>
                <a:lnTo>
                  <a:pt x="582" y="361"/>
                </a:lnTo>
                <a:lnTo>
                  <a:pt x="582" y="360"/>
                </a:lnTo>
                <a:lnTo>
                  <a:pt x="583" y="360"/>
                </a:lnTo>
                <a:lnTo>
                  <a:pt x="583" y="360"/>
                </a:lnTo>
                <a:lnTo>
                  <a:pt x="584" y="362"/>
                </a:lnTo>
                <a:lnTo>
                  <a:pt x="584" y="360"/>
                </a:lnTo>
                <a:lnTo>
                  <a:pt x="585" y="360"/>
                </a:lnTo>
                <a:lnTo>
                  <a:pt x="586" y="360"/>
                </a:lnTo>
                <a:lnTo>
                  <a:pt x="586" y="363"/>
                </a:lnTo>
                <a:lnTo>
                  <a:pt x="587" y="363"/>
                </a:lnTo>
                <a:lnTo>
                  <a:pt x="587" y="360"/>
                </a:lnTo>
                <a:lnTo>
                  <a:pt x="588" y="357"/>
                </a:lnTo>
                <a:lnTo>
                  <a:pt x="588" y="357"/>
                </a:lnTo>
                <a:lnTo>
                  <a:pt x="589" y="359"/>
                </a:lnTo>
                <a:lnTo>
                  <a:pt x="589" y="360"/>
                </a:lnTo>
                <a:lnTo>
                  <a:pt x="590" y="360"/>
                </a:lnTo>
                <a:lnTo>
                  <a:pt x="590" y="360"/>
                </a:lnTo>
                <a:lnTo>
                  <a:pt x="591" y="359"/>
                </a:lnTo>
                <a:lnTo>
                  <a:pt x="591" y="359"/>
                </a:lnTo>
                <a:lnTo>
                  <a:pt x="592" y="361"/>
                </a:lnTo>
                <a:lnTo>
                  <a:pt x="592" y="362"/>
                </a:lnTo>
                <a:lnTo>
                  <a:pt x="593" y="363"/>
                </a:lnTo>
                <a:lnTo>
                  <a:pt x="593" y="359"/>
                </a:lnTo>
                <a:lnTo>
                  <a:pt x="594" y="357"/>
                </a:lnTo>
                <a:lnTo>
                  <a:pt x="594" y="357"/>
                </a:lnTo>
                <a:lnTo>
                  <a:pt x="595" y="357"/>
                </a:lnTo>
                <a:lnTo>
                  <a:pt x="595" y="362"/>
                </a:lnTo>
                <a:lnTo>
                  <a:pt x="596" y="361"/>
                </a:lnTo>
                <a:lnTo>
                  <a:pt x="596" y="357"/>
                </a:lnTo>
                <a:lnTo>
                  <a:pt x="597" y="357"/>
                </a:lnTo>
                <a:lnTo>
                  <a:pt x="597" y="356"/>
                </a:lnTo>
                <a:lnTo>
                  <a:pt x="598" y="357"/>
                </a:lnTo>
                <a:lnTo>
                  <a:pt x="598" y="360"/>
                </a:lnTo>
                <a:lnTo>
                  <a:pt x="599" y="360"/>
                </a:lnTo>
                <a:lnTo>
                  <a:pt x="599" y="360"/>
                </a:lnTo>
                <a:lnTo>
                  <a:pt x="600" y="361"/>
                </a:lnTo>
                <a:lnTo>
                  <a:pt x="601" y="360"/>
                </a:lnTo>
                <a:lnTo>
                  <a:pt x="601" y="357"/>
                </a:lnTo>
                <a:lnTo>
                  <a:pt x="602" y="355"/>
                </a:lnTo>
                <a:lnTo>
                  <a:pt x="602" y="355"/>
                </a:lnTo>
                <a:lnTo>
                  <a:pt x="603" y="357"/>
                </a:lnTo>
                <a:lnTo>
                  <a:pt x="603" y="359"/>
                </a:lnTo>
                <a:lnTo>
                  <a:pt x="604" y="360"/>
                </a:lnTo>
                <a:lnTo>
                  <a:pt x="604" y="359"/>
                </a:lnTo>
                <a:lnTo>
                  <a:pt x="605" y="360"/>
                </a:lnTo>
                <a:lnTo>
                  <a:pt x="605" y="360"/>
                </a:lnTo>
                <a:lnTo>
                  <a:pt x="606" y="361"/>
                </a:lnTo>
                <a:lnTo>
                  <a:pt x="606" y="363"/>
                </a:lnTo>
                <a:lnTo>
                  <a:pt x="607" y="362"/>
                </a:lnTo>
                <a:lnTo>
                  <a:pt x="607" y="361"/>
                </a:lnTo>
                <a:lnTo>
                  <a:pt x="608" y="362"/>
                </a:lnTo>
                <a:lnTo>
                  <a:pt x="608" y="363"/>
                </a:lnTo>
                <a:lnTo>
                  <a:pt x="609" y="363"/>
                </a:lnTo>
                <a:lnTo>
                  <a:pt x="609" y="365"/>
                </a:lnTo>
                <a:lnTo>
                  <a:pt x="610" y="363"/>
                </a:lnTo>
                <a:lnTo>
                  <a:pt x="610" y="360"/>
                </a:lnTo>
                <a:lnTo>
                  <a:pt x="611" y="360"/>
                </a:lnTo>
                <a:lnTo>
                  <a:pt x="611" y="361"/>
                </a:lnTo>
                <a:lnTo>
                  <a:pt x="612" y="363"/>
                </a:lnTo>
                <a:lnTo>
                  <a:pt x="612" y="363"/>
                </a:lnTo>
                <a:lnTo>
                  <a:pt x="613" y="364"/>
                </a:lnTo>
                <a:lnTo>
                  <a:pt x="613" y="363"/>
                </a:lnTo>
                <a:lnTo>
                  <a:pt x="614" y="363"/>
                </a:lnTo>
                <a:lnTo>
                  <a:pt x="614" y="363"/>
                </a:lnTo>
                <a:lnTo>
                  <a:pt x="615" y="362"/>
                </a:lnTo>
                <a:lnTo>
                  <a:pt x="615" y="360"/>
                </a:lnTo>
                <a:lnTo>
                  <a:pt x="616" y="361"/>
                </a:lnTo>
                <a:lnTo>
                  <a:pt x="616" y="361"/>
                </a:lnTo>
                <a:lnTo>
                  <a:pt x="617" y="363"/>
                </a:lnTo>
                <a:lnTo>
                  <a:pt x="618" y="357"/>
                </a:lnTo>
                <a:lnTo>
                  <a:pt x="618" y="361"/>
                </a:lnTo>
                <a:lnTo>
                  <a:pt x="619" y="361"/>
                </a:lnTo>
                <a:lnTo>
                  <a:pt x="619" y="362"/>
                </a:lnTo>
                <a:lnTo>
                  <a:pt x="620" y="363"/>
                </a:lnTo>
                <a:lnTo>
                  <a:pt x="620" y="361"/>
                </a:lnTo>
                <a:lnTo>
                  <a:pt x="621" y="360"/>
                </a:lnTo>
                <a:lnTo>
                  <a:pt x="621" y="362"/>
                </a:lnTo>
                <a:lnTo>
                  <a:pt x="622" y="360"/>
                </a:lnTo>
                <a:lnTo>
                  <a:pt x="622" y="361"/>
                </a:lnTo>
                <a:lnTo>
                  <a:pt x="623" y="361"/>
                </a:lnTo>
                <a:lnTo>
                  <a:pt x="623" y="362"/>
                </a:lnTo>
                <a:lnTo>
                  <a:pt x="624" y="361"/>
                </a:lnTo>
                <a:lnTo>
                  <a:pt x="624" y="363"/>
                </a:lnTo>
                <a:lnTo>
                  <a:pt x="625" y="363"/>
                </a:lnTo>
                <a:lnTo>
                  <a:pt x="625" y="361"/>
                </a:lnTo>
                <a:lnTo>
                  <a:pt x="626" y="361"/>
                </a:lnTo>
                <a:lnTo>
                  <a:pt x="626" y="362"/>
                </a:lnTo>
                <a:lnTo>
                  <a:pt x="627" y="363"/>
                </a:lnTo>
                <a:lnTo>
                  <a:pt x="627" y="363"/>
                </a:lnTo>
                <a:lnTo>
                  <a:pt x="628" y="364"/>
                </a:lnTo>
                <a:lnTo>
                  <a:pt x="628" y="364"/>
                </a:lnTo>
                <a:lnTo>
                  <a:pt x="629" y="361"/>
                </a:lnTo>
                <a:lnTo>
                  <a:pt x="629" y="360"/>
                </a:lnTo>
                <a:lnTo>
                  <a:pt x="630" y="359"/>
                </a:lnTo>
                <a:lnTo>
                  <a:pt x="630" y="362"/>
                </a:lnTo>
                <a:lnTo>
                  <a:pt x="631" y="364"/>
                </a:lnTo>
                <a:lnTo>
                  <a:pt x="631" y="362"/>
                </a:lnTo>
                <a:lnTo>
                  <a:pt x="632" y="359"/>
                </a:lnTo>
                <a:lnTo>
                  <a:pt x="632" y="359"/>
                </a:lnTo>
                <a:lnTo>
                  <a:pt x="633" y="360"/>
                </a:lnTo>
                <a:lnTo>
                  <a:pt x="633" y="361"/>
                </a:lnTo>
                <a:lnTo>
                  <a:pt x="634" y="361"/>
                </a:lnTo>
                <a:lnTo>
                  <a:pt x="635" y="361"/>
                </a:lnTo>
                <a:lnTo>
                  <a:pt x="635" y="361"/>
                </a:lnTo>
                <a:lnTo>
                  <a:pt x="636" y="361"/>
                </a:lnTo>
                <a:lnTo>
                  <a:pt x="636" y="359"/>
                </a:lnTo>
                <a:lnTo>
                  <a:pt x="637" y="360"/>
                </a:lnTo>
                <a:lnTo>
                  <a:pt x="637" y="357"/>
                </a:lnTo>
                <a:lnTo>
                  <a:pt x="638" y="359"/>
                </a:lnTo>
                <a:lnTo>
                  <a:pt x="638" y="357"/>
                </a:lnTo>
                <a:lnTo>
                  <a:pt x="639" y="360"/>
                </a:lnTo>
                <a:lnTo>
                  <a:pt x="639" y="354"/>
                </a:lnTo>
                <a:lnTo>
                  <a:pt x="640" y="351"/>
                </a:lnTo>
                <a:lnTo>
                  <a:pt x="640" y="351"/>
                </a:lnTo>
                <a:lnTo>
                  <a:pt x="641" y="354"/>
                </a:lnTo>
                <a:lnTo>
                  <a:pt x="641" y="354"/>
                </a:lnTo>
                <a:lnTo>
                  <a:pt x="642" y="351"/>
                </a:lnTo>
                <a:lnTo>
                  <a:pt x="642" y="349"/>
                </a:lnTo>
                <a:lnTo>
                  <a:pt x="643" y="345"/>
                </a:lnTo>
                <a:lnTo>
                  <a:pt x="643" y="345"/>
                </a:lnTo>
                <a:lnTo>
                  <a:pt x="644" y="349"/>
                </a:lnTo>
                <a:lnTo>
                  <a:pt x="644" y="349"/>
                </a:lnTo>
                <a:lnTo>
                  <a:pt x="645" y="349"/>
                </a:lnTo>
                <a:lnTo>
                  <a:pt x="645" y="348"/>
                </a:lnTo>
                <a:lnTo>
                  <a:pt x="646" y="351"/>
                </a:lnTo>
                <a:lnTo>
                  <a:pt x="646" y="355"/>
                </a:lnTo>
                <a:lnTo>
                  <a:pt x="647" y="360"/>
                </a:lnTo>
                <a:lnTo>
                  <a:pt x="647" y="357"/>
                </a:lnTo>
                <a:lnTo>
                  <a:pt x="648" y="354"/>
                </a:lnTo>
                <a:lnTo>
                  <a:pt x="648" y="356"/>
                </a:lnTo>
                <a:lnTo>
                  <a:pt x="649" y="360"/>
                </a:lnTo>
                <a:lnTo>
                  <a:pt x="649" y="361"/>
                </a:lnTo>
                <a:lnTo>
                  <a:pt x="650" y="363"/>
                </a:lnTo>
                <a:lnTo>
                  <a:pt x="650" y="363"/>
                </a:lnTo>
                <a:lnTo>
                  <a:pt x="651" y="364"/>
                </a:lnTo>
                <a:lnTo>
                  <a:pt x="652" y="364"/>
                </a:lnTo>
                <a:lnTo>
                  <a:pt x="652" y="363"/>
                </a:lnTo>
                <a:lnTo>
                  <a:pt x="653" y="363"/>
                </a:lnTo>
                <a:lnTo>
                  <a:pt x="653" y="363"/>
                </a:lnTo>
                <a:lnTo>
                  <a:pt x="654" y="363"/>
                </a:lnTo>
                <a:lnTo>
                  <a:pt x="654" y="361"/>
                </a:lnTo>
                <a:lnTo>
                  <a:pt x="655" y="360"/>
                </a:lnTo>
                <a:lnTo>
                  <a:pt x="655" y="360"/>
                </a:lnTo>
                <a:lnTo>
                  <a:pt x="656" y="360"/>
                </a:lnTo>
                <a:lnTo>
                  <a:pt x="656" y="361"/>
                </a:lnTo>
                <a:lnTo>
                  <a:pt x="657" y="364"/>
                </a:lnTo>
                <a:lnTo>
                  <a:pt x="657" y="365"/>
                </a:lnTo>
                <a:lnTo>
                  <a:pt x="658" y="363"/>
                </a:lnTo>
                <a:lnTo>
                  <a:pt x="658" y="349"/>
                </a:lnTo>
                <a:lnTo>
                  <a:pt x="659" y="306"/>
                </a:lnTo>
                <a:lnTo>
                  <a:pt x="659" y="235"/>
                </a:lnTo>
                <a:lnTo>
                  <a:pt x="660" y="151"/>
                </a:lnTo>
                <a:lnTo>
                  <a:pt x="660" y="69"/>
                </a:lnTo>
                <a:lnTo>
                  <a:pt x="661" y="22"/>
                </a:lnTo>
                <a:lnTo>
                  <a:pt x="661" y="25"/>
                </a:lnTo>
                <a:lnTo>
                  <a:pt x="662" y="78"/>
                </a:lnTo>
                <a:lnTo>
                  <a:pt x="662" y="152"/>
                </a:lnTo>
                <a:lnTo>
                  <a:pt x="663" y="231"/>
                </a:lnTo>
                <a:lnTo>
                  <a:pt x="663" y="300"/>
                </a:lnTo>
                <a:lnTo>
                  <a:pt x="664" y="339"/>
                </a:lnTo>
                <a:lnTo>
                  <a:pt x="664" y="352"/>
                </a:lnTo>
                <a:lnTo>
                  <a:pt x="665" y="353"/>
                </a:lnTo>
                <a:lnTo>
                  <a:pt x="665" y="352"/>
                </a:lnTo>
                <a:lnTo>
                  <a:pt x="666" y="354"/>
                </a:lnTo>
                <a:lnTo>
                  <a:pt x="666" y="357"/>
                </a:lnTo>
                <a:lnTo>
                  <a:pt x="667" y="361"/>
                </a:lnTo>
                <a:lnTo>
                  <a:pt x="668" y="361"/>
                </a:lnTo>
                <a:lnTo>
                  <a:pt x="668" y="363"/>
                </a:lnTo>
                <a:lnTo>
                  <a:pt x="669" y="363"/>
                </a:lnTo>
                <a:lnTo>
                  <a:pt x="669" y="363"/>
                </a:lnTo>
                <a:lnTo>
                  <a:pt x="670" y="362"/>
                </a:lnTo>
                <a:lnTo>
                  <a:pt x="670" y="361"/>
                </a:lnTo>
                <a:lnTo>
                  <a:pt x="671" y="362"/>
                </a:lnTo>
                <a:lnTo>
                  <a:pt x="671" y="363"/>
                </a:lnTo>
                <a:lnTo>
                  <a:pt x="672" y="365"/>
                </a:lnTo>
                <a:lnTo>
                  <a:pt x="672" y="363"/>
                </a:lnTo>
                <a:lnTo>
                  <a:pt x="673" y="361"/>
                </a:lnTo>
                <a:lnTo>
                  <a:pt x="673" y="360"/>
                </a:lnTo>
                <a:lnTo>
                  <a:pt x="674" y="360"/>
                </a:lnTo>
                <a:lnTo>
                  <a:pt x="674" y="357"/>
                </a:lnTo>
                <a:lnTo>
                  <a:pt x="675" y="357"/>
                </a:lnTo>
                <a:lnTo>
                  <a:pt x="675" y="360"/>
                </a:lnTo>
                <a:lnTo>
                  <a:pt x="676" y="360"/>
                </a:lnTo>
                <a:lnTo>
                  <a:pt x="676" y="361"/>
                </a:lnTo>
                <a:lnTo>
                  <a:pt x="677" y="363"/>
                </a:lnTo>
                <a:lnTo>
                  <a:pt x="677" y="361"/>
                </a:lnTo>
                <a:lnTo>
                  <a:pt x="678" y="359"/>
                </a:lnTo>
                <a:lnTo>
                  <a:pt x="678" y="357"/>
                </a:lnTo>
                <a:lnTo>
                  <a:pt x="679" y="357"/>
                </a:lnTo>
                <a:lnTo>
                  <a:pt x="679" y="359"/>
                </a:lnTo>
                <a:lnTo>
                  <a:pt x="680" y="359"/>
                </a:lnTo>
                <a:lnTo>
                  <a:pt x="681" y="357"/>
                </a:lnTo>
                <a:lnTo>
                  <a:pt x="681" y="354"/>
                </a:lnTo>
                <a:lnTo>
                  <a:pt x="682" y="353"/>
                </a:lnTo>
                <a:lnTo>
                  <a:pt x="682" y="352"/>
                </a:lnTo>
                <a:lnTo>
                  <a:pt x="683" y="351"/>
                </a:lnTo>
                <a:lnTo>
                  <a:pt x="683" y="350"/>
                </a:lnTo>
                <a:lnTo>
                  <a:pt x="684" y="349"/>
                </a:lnTo>
                <a:lnTo>
                  <a:pt x="684" y="347"/>
                </a:lnTo>
                <a:lnTo>
                  <a:pt x="685" y="348"/>
                </a:lnTo>
                <a:lnTo>
                  <a:pt x="685" y="345"/>
                </a:lnTo>
                <a:lnTo>
                  <a:pt x="686" y="342"/>
                </a:lnTo>
                <a:lnTo>
                  <a:pt x="686" y="338"/>
                </a:lnTo>
                <a:lnTo>
                  <a:pt x="687" y="332"/>
                </a:lnTo>
                <a:lnTo>
                  <a:pt x="687" y="330"/>
                </a:lnTo>
                <a:lnTo>
                  <a:pt x="688" y="330"/>
                </a:lnTo>
                <a:lnTo>
                  <a:pt x="688" y="326"/>
                </a:lnTo>
                <a:lnTo>
                  <a:pt x="689" y="322"/>
                </a:lnTo>
                <a:lnTo>
                  <a:pt x="689" y="317"/>
                </a:lnTo>
                <a:lnTo>
                  <a:pt x="690" y="313"/>
                </a:lnTo>
                <a:lnTo>
                  <a:pt x="690" y="311"/>
                </a:lnTo>
                <a:lnTo>
                  <a:pt x="691" y="307"/>
                </a:lnTo>
                <a:lnTo>
                  <a:pt x="691" y="305"/>
                </a:lnTo>
                <a:lnTo>
                  <a:pt x="692" y="303"/>
                </a:lnTo>
                <a:lnTo>
                  <a:pt x="692" y="303"/>
                </a:lnTo>
                <a:lnTo>
                  <a:pt x="693" y="300"/>
                </a:lnTo>
                <a:lnTo>
                  <a:pt x="693" y="300"/>
                </a:lnTo>
                <a:lnTo>
                  <a:pt x="694" y="301"/>
                </a:lnTo>
                <a:lnTo>
                  <a:pt x="695" y="302"/>
                </a:lnTo>
                <a:lnTo>
                  <a:pt x="695" y="306"/>
                </a:lnTo>
                <a:lnTo>
                  <a:pt x="696" y="306"/>
                </a:lnTo>
                <a:lnTo>
                  <a:pt x="696" y="311"/>
                </a:lnTo>
                <a:lnTo>
                  <a:pt x="697" y="317"/>
                </a:lnTo>
                <a:lnTo>
                  <a:pt x="697" y="323"/>
                </a:lnTo>
                <a:lnTo>
                  <a:pt x="698" y="328"/>
                </a:lnTo>
                <a:lnTo>
                  <a:pt x="698" y="333"/>
                </a:lnTo>
                <a:lnTo>
                  <a:pt x="699" y="337"/>
                </a:lnTo>
                <a:lnTo>
                  <a:pt x="699" y="342"/>
                </a:lnTo>
                <a:lnTo>
                  <a:pt x="700" y="345"/>
                </a:lnTo>
                <a:lnTo>
                  <a:pt x="700" y="349"/>
                </a:lnTo>
                <a:lnTo>
                  <a:pt x="701" y="349"/>
                </a:lnTo>
                <a:lnTo>
                  <a:pt x="701" y="349"/>
                </a:lnTo>
                <a:lnTo>
                  <a:pt x="702" y="351"/>
                </a:lnTo>
                <a:lnTo>
                  <a:pt x="702" y="354"/>
                </a:lnTo>
                <a:lnTo>
                  <a:pt x="703" y="354"/>
                </a:lnTo>
                <a:lnTo>
                  <a:pt x="703" y="354"/>
                </a:lnTo>
                <a:lnTo>
                  <a:pt x="704" y="354"/>
                </a:lnTo>
                <a:lnTo>
                  <a:pt x="704" y="355"/>
                </a:lnTo>
                <a:lnTo>
                  <a:pt x="705" y="356"/>
                </a:lnTo>
                <a:lnTo>
                  <a:pt x="705" y="357"/>
                </a:lnTo>
                <a:lnTo>
                  <a:pt x="706" y="359"/>
                </a:lnTo>
                <a:lnTo>
                  <a:pt x="706" y="361"/>
                </a:lnTo>
                <a:lnTo>
                  <a:pt x="707" y="356"/>
                </a:lnTo>
                <a:lnTo>
                  <a:pt x="707" y="356"/>
                </a:lnTo>
                <a:lnTo>
                  <a:pt x="708" y="359"/>
                </a:lnTo>
                <a:lnTo>
                  <a:pt x="708" y="360"/>
                </a:lnTo>
                <a:lnTo>
                  <a:pt x="709" y="362"/>
                </a:lnTo>
                <a:lnTo>
                  <a:pt x="709" y="357"/>
                </a:lnTo>
                <a:lnTo>
                  <a:pt x="710" y="357"/>
                </a:lnTo>
                <a:lnTo>
                  <a:pt x="710" y="357"/>
                </a:lnTo>
                <a:lnTo>
                  <a:pt x="711" y="359"/>
                </a:lnTo>
                <a:lnTo>
                  <a:pt x="712" y="357"/>
                </a:lnTo>
                <a:lnTo>
                  <a:pt x="712" y="357"/>
                </a:lnTo>
                <a:lnTo>
                  <a:pt x="713" y="357"/>
                </a:lnTo>
                <a:lnTo>
                  <a:pt x="713" y="362"/>
                </a:lnTo>
                <a:lnTo>
                  <a:pt x="714" y="362"/>
                </a:lnTo>
                <a:lnTo>
                  <a:pt x="714" y="360"/>
                </a:lnTo>
                <a:lnTo>
                  <a:pt x="715" y="359"/>
                </a:lnTo>
                <a:lnTo>
                  <a:pt x="715" y="360"/>
                </a:lnTo>
                <a:lnTo>
                  <a:pt x="716" y="361"/>
                </a:lnTo>
                <a:lnTo>
                  <a:pt x="716" y="363"/>
                </a:lnTo>
                <a:lnTo>
                  <a:pt x="717" y="363"/>
                </a:lnTo>
                <a:lnTo>
                  <a:pt x="717" y="362"/>
                </a:lnTo>
                <a:lnTo>
                  <a:pt x="718" y="360"/>
                </a:lnTo>
                <a:lnTo>
                  <a:pt x="718" y="361"/>
                </a:lnTo>
                <a:lnTo>
                  <a:pt x="719" y="361"/>
                </a:lnTo>
                <a:lnTo>
                  <a:pt x="719" y="361"/>
                </a:lnTo>
                <a:lnTo>
                  <a:pt x="720" y="363"/>
                </a:lnTo>
                <a:lnTo>
                  <a:pt x="720" y="363"/>
                </a:lnTo>
                <a:lnTo>
                  <a:pt x="721" y="362"/>
                </a:lnTo>
                <a:lnTo>
                  <a:pt x="721" y="363"/>
                </a:lnTo>
                <a:lnTo>
                  <a:pt x="722" y="363"/>
                </a:lnTo>
                <a:lnTo>
                  <a:pt x="722" y="363"/>
                </a:lnTo>
                <a:lnTo>
                  <a:pt x="723" y="364"/>
                </a:lnTo>
                <a:lnTo>
                  <a:pt x="723" y="360"/>
                </a:lnTo>
                <a:lnTo>
                  <a:pt x="724" y="357"/>
                </a:lnTo>
                <a:lnTo>
                  <a:pt x="724" y="356"/>
                </a:lnTo>
                <a:lnTo>
                  <a:pt x="725" y="359"/>
                </a:lnTo>
                <a:lnTo>
                  <a:pt x="725" y="360"/>
                </a:lnTo>
                <a:lnTo>
                  <a:pt x="726" y="361"/>
                </a:lnTo>
                <a:lnTo>
                  <a:pt x="726" y="360"/>
                </a:lnTo>
                <a:lnTo>
                  <a:pt x="727" y="356"/>
                </a:lnTo>
                <a:lnTo>
                  <a:pt x="727" y="357"/>
                </a:lnTo>
                <a:lnTo>
                  <a:pt x="728" y="357"/>
                </a:lnTo>
                <a:lnTo>
                  <a:pt x="729" y="360"/>
                </a:lnTo>
                <a:lnTo>
                  <a:pt x="729" y="357"/>
                </a:lnTo>
                <a:lnTo>
                  <a:pt x="730" y="357"/>
                </a:lnTo>
                <a:lnTo>
                  <a:pt x="730" y="356"/>
                </a:lnTo>
                <a:lnTo>
                  <a:pt x="731" y="361"/>
                </a:lnTo>
                <a:lnTo>
                  <a:pt x="731" y="360"/>
                </a:lnTo>
                <a:lnTo>
                  <a:pt x="732" y="359"/>
                </a:lnTo>
                <a:lnTo>
                  <a:pt x="732" y="356"/>
                </a:lnTo>
                <a:lnTo>
                  <a:pt x="733" y="357"/>
                </a:lnTo>
                <a:lnTo>
                  <a:pt x="733" y="360"/>
                </a:lnTo>
                <a:lnTo>
                  <a:pt x="734" y="360"/>
                </a:lnTo>
                <a:lnTo>
                  <a:pt x="734" y="361"/>
                </a:lnTo>
                <a:lnTo>
                  <a:pt x="735" y="362"/>
                </a:lnTo>
                <a:lnTo>
                  <a:pt x="735" y="361"/>
                </a:lnTo>
                <a:lnTo>
                  <a:pt x="736" y="361"/>
                </a:lnTo>
                <a:lnTo>
                  <a:pt x="736" y="360"/>
                </a:lnTo>
                <a:lnTo>
                  <a:pt x="737" y="360"/>
                </a:lnTo>
                <a:lnTo>
                  <a:pt x="737" y="357"/>
                </a:lnTo>
                <a:lnTo>
                  <a:pt x="738" y="361"/>
                </a:lnTo>
                <a:lnTo>
                  <a:pt x="738" y="361"/>
                </a:lnTo>
                <a:lnTo>
                  <a:pt x="739" y="363"/>
                </a:lnTo>
                <a:lnTo>
                  <a:pt x="739" y="363"/>
                </a:lnTo>
                <a:lnTo>
                  <a:pt x="740" y="361"/>
                </a:lnTo>
                <a:lnTo>
                  <a:pt x="740" y="360"/>
                </a:lnTo>
                <a:lnTo>
                  <a:pt x="741" y="361"/>
                </a:lnTo>
                <a:lnTo>
                  <a:pt x="741" y="363"/>
                </a:lnTo>
                <a:lnTo>
                  <a:pt x="742" y="363"/>
                </a:lnTo>
                <a:lnTo>
                  <a:pt x="742" y="361"/>
                </a:lnTo>
                <a:lnTo>
                  <a:pt x="743" y="361"/>
                </a:lnTo>
                <a:lnTo>
                  <a:pt x="743" y="361"/>
                </a:lnTo>
                <a:lnTo>
                  <a:pt x="744" y="363"/>
                </a:lnTo>
                <a:lnTo>
                  <a:pt x="744" y="361"/>
                </a:lnTo>
                <a:lnTo>
                  <a:pt x="745" y="363"/>
                </a:lnTo>
                <a:lnTo>
                  <a:pt x="746" y="363"/>
                </a:lnTo>
                <a:lnTo>
                  <a:pt x="746" y="362"/>
                </a:lnTo>
                <a:lnTo>
                  <a:pt x="747" y="363"/>
                </a:lnTo>
                <a:lnTo>
                  <a:pt x="747" y="363"/>
                </a:lnTo>
                <a:lnTo>
                  <a:pt x="748" y="364"/>
                </a:lnTo>
                <a:lnTo>
                  <a:pt x="748" y="365"/>
                </a:lnTo>
                <a:lnTo>
                  <a:pt x="749" y="362"/>
                </a:lnTo>
                <a:lnTo>
                  <a:pt x="749" y="361"/>
                </a:lnTo>
                <a:lnTo>
                  <a:pt x="750" y="363"/>
                </a:lnTo>
                <a:lnTo>
                  <a:pt x="750" y="363"/>
                </a:lnTo>
                <a:lnTo>
                  <a:pt x="751" y="364"/>
                </a:lnTo>
                <a:lnTo>
                  <a:pt x="751" y="364"/>
                </a:lnTo>
                <a:lnTo>
                  <a:pt x="752" y="364"/>
                </a:lnTo>
                <a:lnTo>
                  <a:pt x="752" y="365"/>
                </a:lnTo>
                <a:lnTo>
                  <a:pt x="753" y="361"/>
                </a:lnTo>
                <a:lnTo>
                  <a:pt x="753" y="363"/>
                </a:lnTo>
                <a:lnTo>
                  <a:pt x="754" y="364"/>
                </a:lnTo>
                <a:lnTo>
                  <a:pt x="754" y="364"/>
                </a:lnTo>
                <a:lnTo>
                  <a:pt x="755" y="365"/>
                </a:lnTo>
                <a:lnTo>
                  <a:pt x="755" y="364"/>
                </a:lnTo>
                <a:lnTo>
                  <a:pt x="756" y="364"/>
                </a:lnTo>
                <a:lnTo>
                  <a:pt x="756" y="364"/>
                </a:lnTo>
                <a:lnTo>
                  <a:pt x="757" y="363"/>
                </a:lnTo>
                <a:lnTo>
                  <a:pt x="757" y="362"/>
                </a:lnTo>
                <a:lnTo>
                  <a:pt x="758" y="361"/>
                </a:lnTo>
                <a:lnTo>
                  <a:pt x="758" y="361"/>
                </a:lnTo>
                <a:lnTo>
                  <a:pt x="759" y="361"/>
                </a:lnTo>
                <a:lnTo>
                  <a:pt x="759" y="361"/>
                </a:lnTo>
                <a:lnTo>
                  <a:pt x="760" y="361"/>
                </a:lnTo>
                <a:lnTo>
                  <a:pt x="760" y="361"/>
                </a:lnTo>
                <a:lnTo>
                  <a:pt x="761" y="361"/>
                </a:lnTo>
                <a:lnTo>
                  <a:pt x="761" y="361"/>
                </a:lnTo>
                <a:lnTo>
                  <a:pt x="762" y="363"/>
                </a:lnTo>
                <a:lnTo>
                  <a:pt x="763" y="361"/>
                </a:lnTo>
                <a:lnTo>
                  <a:pt x="763" y="361"/>
                </a:lnTo>
                <a:lnTo>
                  <a:pt x="764" y="361"/>
                </a:lnTo>
                <a:lnTo>
                  <a:pt x="764" y="362"/>
                </a:lnTo>
                <a:lnTo>
                  <a:pt x="765" y="362"/>
                </a:lnTo>
                <a:lnTo>
                  <a:pt x="765" y="361"/>
                </a:lnTo>
                <a:lnTo>
                  <a:pt x="766" y="361"/>
                </a:lnTo>
                <a:lnTo>
                  <a:pt x="766" y="361"/>
                </a:lnTo>
                <a:lnTo>
                  <a:pt x="767" y="361"/>
                </a:lnTo>
                <a:lnTo>
                  <a:pt x="767" y="362"/>
                </a:lnTo>
                <a:lnTo>
                  <a:pt x="768" y="361"/>
                </a:lnTo>
                <a:lnTo>
                  <a:pt x="768" y="361"/>
                </a:lnTo>
                <a:lnTo>
                  <a:pt x="769" y="361"/>
                </a:lnTo>
                <a:lnTo>
                  <a:pt x="769" y="361"/>
                </a:lnTo>
                <a:lnTo>
                  <a:pt x="770" y="361"/>
                </a:lnTo>
                <a:lnTo>
                  <a:pt x="770" y="361"/>
                </a:lnTo>
                <a:lnTo>
                  <a:pt x="771" y="361"/>
                </a:lnTo>
                <a:lnTo>
                  <a:pt x="771" y="357"/>
                </a:lnTo>
                <a:lnTo>
                  <a:pt x="772" y="357"/>
                </a:lnTo>
                <a:lnTo>
                  <a:pt x="772" y="354"/>
                </a:lnTo>
                <a:lnTo>
                  <a:pt x="773" y="353"/>
                </a:lnTo>
                <a:lnTo>
                  <a:pt x="773" y="351"/>
                </a:lnTo>
                <a:lnTo>
                  <a:pt x="774" y="354"/>
                </a:lnTo>
                <a:lnTo>
                  <a:pt x="774" y="351"/>
                </a:lnTo>
                <a:lnTo>
                  <a:pt x="775" y="352"/>
                </a:lnTo>
                <a:lnTo>
                  <a:pt x="775" y="349"/>
                </a:lnTo>
                <a:lnTo>
                  <a:pt x="776" y="348"/>
                </a:lnTo>
                <a:lnTo>
                  <a:pt x="777" y="348"/>
                </a:lnTo>
                <a:lnTo>
                  <a:pt x="777" y="345"/>
                </a:lnTo>
                <a:lnTo>
                  <a:pt x="778" y="348"/>
                </a:lnTo>
                <a:lnTo>
                  <a:pt x="778" y="349"/>
                </a:lnTo>
                <a:lnTo>
                  <a:pt x="779" y="351"/>
                </a:lnTo>
                <a:lnTo>
                  <a:pt x="779" y="352"/>
                </a:lnTo>
                <a:lnTo>
                  <a:pt x="780" y="351"/>
                </a:lnTo>
                <a:lnTo>
                  <a:pt x="780" y="351"/>
                </a:lnTo>
                <a:lnTo>
                  <a:pt x="781" y="351"/>
                </a:lnTo>
                <a:lnTo>
                  <a:pt x="781" y="354"/>
                </a:lnTo>
                <a:lnTo>
                  <a:pt x="782" y="357"/>
                </a:lnTo>
                <a:lnTo>
                  <a:pt x="782" y="360"/>
                </a:lnTo>
                <a:lnTo>
                  <a:pt x="783" y="361"/>
                </a:lnTo>
                <a:lnTo>
                  <a:pt x="783" y="363"/>
                </a:lnTo>
                <a:lnTo>
                  <a:pt x="784" y="364"/>
                </a:lnTo>
                <a:lnTo>
                  <a:pt x="784" y="364"/>
                </a:lnTo>
                <a:lnTo>
                  <a:pt x="785" y="362"/>
                </a:lnTo>
                <a:lnTo>
                  <a:pt x="785" y="360"/>
                </a:lnTo>
                <a:lnTo>
                  <a:pt x="786" y="360"/>
                </a:lnTo>
                <a:lnTo>
                  <a:pt x="786" y="361"/>
                </a:lnTo>
                <a:lnTo>
                  <a:pt x="787" y="363"/>
                </a:lnTo>
                <a:lnTo>
                  <a:pt x="787" y="363"/>
                </a:lnTo>
                <a:lnTo>
                  <a:pt x="788" y="363"/>
                </a:lnTo>
                <a:lnTo>
                  <a:pt x="788" y="363"/>
                </a:lnTo>
                <a:lnTo>
                  <a:pt x="789" y="363"/>
                </a:lnTo>
                <a:lnTo>
                  <a:pt x="789" y="361"/>
                </a:lnTo>
                <a:lnTo>
                  <a:pt x="790" y="360"/>
                </a:lnTo>
                <a:lnTo>
                  <a:pt x="791" y="363"/>
                </a:lnTo>
                <a:lnTo>
                  <a:pt x="791" y="361"/>
                </a:lnTo>
                <a:lnTo>
                  <a:pt x="792" y="363"/>
                </a:lnTo>
                <a:lnTo>
                  <a:pt x="792" y="354"/>
                </a:lnTo>
                <a:lnTo>
                  <a:pt x="793" y="327"/>
                </a:lnTo>
                <a:lnTo>
                  <a:pt x="793" y="265"/>
                </a:lnTo>
                <a:lnTo>
                  <a:pt x="794" y="179"/>
                </a:lnTo>
                <a:lnTo>
                  <a:pt x="794" y="90"/>
                </a:lnTo>
                <a:lnTo>
                  <a:pt x="795" y="23"/>
                </a:lnTo>
                <a:lnTo>
                  <a:pt x="795" y="8"/>
                </a:lnTo>
                <a:lnTo>
                  <a:pt x="796" y="52"/>
                </a:lnTo>
                <a:lnTo>
                  <a:pt x="796" y="120"/>
                </a:lnTo>
                <a:lnTo>
                  <a:pt x="797" y="195"/>
                </a:lnTo>
                <a:lnTo>
                  <a:pt x="797" y="268"/>
                </a:lnTo>
                <a:lnTo>
                  <a:pt x="798" y="323"/>
                </a:lnTo>
                <a:lnTo>
                  <a:pt x="798" y="349"/>
                </a:lnTo>
                <a:lnTo>
                  <a:pt x="799" y="350"/>
                </a:lnTo>
                <a:lnTo>
                  <a:pt x="799" y="350"/>
                </a:lnTo>
                <a:lnTo>
                  <a:pt x="800" y="352"/>
                </a:lnTo>
                <a:lnTo>
                  <a:pt x="800" y="356"/>
                </a:lnTo>
                <a:lnTo>
                  <a:pt x="801" y="357"/>
                </a:lnTo>
                <a:lnTo>
                  <a:pt x="801" y="355"/>
                </a:lnTo>
                <a:lnTo>
                  <a:pt x="802" y="356"/>
                </a:lnTo>
                <a:lnTo>
                  <a:pt x="802" y="359"/>
                </a:lnTo>
                <a:lnTo>
                  <a:pt x="803" y="360"/>
                </a:lnTo>
                <a:lnTo>
                  <a:pt x="803" y="361"/>
                </a:lnTo>
                <a:lnTo>
                  <a:pt x="804" y="361"/>
                </a:lnTo>
                <a:lnTo>
                  <a:pt x="804" y="360"/>
                </a:lnTo>
                <a:lnTo>
                  <a:pt x="805" y="362"/>
                </a:lnTo>
                <a:lnTo>
                  <a:pt x="806" y="361"/>
                </a:lnTo>
                <a:lnTo>
                  <a:pt x="806" y="360"/>
                </a:lnTo>
                <a:lnTo>
                  <a:pt x="807" y="360"/>
                </a:lnTo>
                <a:lnTo>
                  <a:pt x="807" y="359"/>
                </a:lnTo>
                <a:lnTo>
                  <a:pt x="808" y="357"/>
                </a:lnTo>
                <a:lnTo>
                  <a:pt x="808" y="360"/>
                </a:lnTo>
                <a:lnTo>
                  <a:pt x="809" y="361"/>
                </a:lnTo>
                <a:lnTo>
                  <a:pt x="809" y="361"/>
                </a:lnTo>
                <a:lnTo>
                  <a:pt x="810" y="360"/>
                </a:lnTo>
                <a:lnTo>
                  <a:pt x="810" y="360"/>
                </a:lnTo>
                <a:lnTo>
                  <a:pt x="811" y="357"/>
                </a:lnTo>
                <a:lnTo>
                  <a:pt x="811" y="357"/>
                </a:lnTo>
                <a:lnTo>
                  <a:pt x="812" y="356"/>
                </a:lnTo>
                <a:lnTo>
                  <a:pt x="812" y="356"/>
                </a:lnTo>
                <a:lnTo>
                  <a:pt x="813" y="354"/>
                </a:lnTo>
                <a:lnTo>
                  <a:pt x="813" y="355"/>
                </a:lnTo>
                <a:lnTo>
                  <a:pt x="814" y="355"/>
                </a:lnTo>
                <a:lnTo>
                  <a:pt x="814" y="357"/>
                </a:lnTo>
                <a:lnTo>
                  <a:pt x="815" y="354"/>
                </a:lnTo>
                <a:lnTo>
                  <a:pt x="815" y="351"/>
                </a:lnTo>
                <a:lnTo>
                  <a:pt x="816" y="350"/>
                </a:lnTo>
                <a:lnTo>
                  <a:pt x="816" y="350"/>
                </a:lnTo>
                <a:lnTo>
                  <a:pt x="817" y="350"/>
                </a:lnTo>
                <a:lnTo>
                  <a:pt x="817" y="350"/>
                </a:lnTo>
                <a:lnTo>
                  <a:pt x="818" y="349"/>
                </a:lnTo>
                <a:lnTo>
                  <a:pt x="818" y="348"/>
                </a:lnTo>
                <a:lnTo>
                  <a:pt x="819" y="342"/>
                </a:lnTo>
                <a:lnTo>
                  <a:pt x="819" y="339"/>
                </a:lnTo>
                <a:lnTo>
                  <a:pt x="820" y="335"/>
                </a:lnTo>
                <a:lnTo>
                  <a:pt x="820" y="338"/>
                </a:lnTo>
                <a:lnTo>
                  <a:pt x="821" y="336"/>
                </a:lnTo>
                <a:lnTo>
                  <a:pt x="821" y="335"/>
                </a:lnTo>
                <a:lnTo>
                  <a:pt x="822" y="330"/>
                </a:lnTo>
                <a:lnTo>
                  <a:pt x="823" y="322"/>
                </a:lnTo>
                <a:lnTo>
                  <a:pt x="823" y="319"/>
                </a:lnTo>
                <a:lnTo>
                  <a:pt x="824" y="318"/>
                </a:lnTo>
                <a:lnTo>
                  <a:pt x="824" y="314"/>
                </a:lnTo>
                <a:lnTo>
                  <a:pt x="825" y="311"/>
                </a:lnTo>
                <a:lnTo>
                  <a:pt x="825" y="306"/>
                </a:lnTo>
                <a:lnTo>
                  <a:pt x="826" y="305"/>
                </a:lnTo>
                <a:lnTo>
                  <a:pt x="826" y="302"/>
                </a:lnTo>
                <a:lnTo>
                  <a:pt x="827" y="299"/>
                </a:lnTo>
                <a:lnTo>
                  <a:pt x="827" y="297"/>
                </a:lnTo>
                <a:lnTo>
                  <a:pt x="828" y="297"/>
                </a:lnTo>
                <a:lnTo>
                  <a:pt x="828" y="295"/>
                </a:lnTo>
                <a:lnTo>
                  <a:pt x="829" y="298"/>
                </a:lnTo>
                <a:lnTo>
                  <a:pt x="829" y="300"/>
                </a:lnTo>
                <a:lnTo>
                  <a:pt x="830" y="301"/>
                </a:lnTo>
                <a:lnTo>
                  <a:pt x="830" y="306"/>
                </a:lnTo>
                <a:lnTo>
                  <a:pt x="831" y="312"/>
                </a:lnTo>
                <a:lnTo>
                  <a:pt x="831" y="313"/>
                </a:lnTo>
                <a:lnTo>
                  <a:pt x="832" y="315"/>
                </a:lnTo>
                <a:lnTo>
                  <a:pt x="832" y="318"/>
                </a:lnTo>
                <a:lnTo>
                  <a:pt x="833" y="324"/>
                </a:lnTo>
                <a:lnTo>
                  <a:pt x="833" y="328"/>
                </a:lnTo>
                <a:lnTo>
                  <a:pt x="834" y="332"/>
                </a:lnTo>
                <a:lnTo>
                  <a:pt x="834" y="339"/>
                </a:lnTo>
                <a:lnTo>
                  <a:pt x="835" y="343"/>
                </a:lnTo>
                <a:lnTo>
                  <a:pt x="835" y="348"/>
                </a:lnTo>
                <a:lnTo>
                  <a:pt x="836" y="349"/>
                </a:lnTo>
                <a:lnTo>
                  <a:pt x="836" y="349"/>
                </a:lnTo>
                <a:lnTo>
                  <a:pt x="837" y="349"/>
                </a:lnTo>
                <a:lnTo>
                  <a:pt x="837" y="350"/>
                </a:lnTo>
                <a:lnTo>
                  <a:pt x="838" y="351"/>
                </a:lnTo>
                <a:lnTo>
                  <a:pt x="838" y="354"/>
                </a:lnTo>
                <a:lnTo>
                  <a:pt x="839" y="354"/>
                </a:lnTo>
                <a:lnTo>
                  <a:pt x="840" y="354"/>
                </a:lnTo>
                <a:lnTo>
                  <a:pt x="840" y="354"/>
                </a:lnTo>
                <a:lnTo>
                  <a:pt x="841" y="354"/>
                </a:lnTo>
                <a:lnTo>
                  <a:pt x="841" y="355"/>
                </a:lnTo>
                <a:lnTo>
                  <a:pt x="842" y="357"/>
                </a:lnTo>
                <a:lnTo>
                  <a:pt x="842" y="356"/>
                </a:lnTo>
                <a:lnTo>
                  <a:pt x="843" y="356"/>
                </a:lnTo>
                <a:lnTo>
                  <a:pt x="843" y="354"/>
                </a:lnTo>
                <a:lnTo>
                  <a:pt x="844" y="354"/>
                </a:lnTo>
                <a:lnTo>
                  <a:pt x="844" y="355"/>
                </a:lnTo>
                <a:lnTo>
                  <a:pt x="845" y="354"/>
                </a:lnTo>
                <a:lnTo>
                  <a:pt x="845" y="354"/>
                </a:lnTo>
                <a:lnTo>
                  <a:pt x="846" y="354"/>
                </a:lnTo>
                <a:lnTo>
                  <a:pt x="846" y="357"/>
                </a:lnTo>
                <a:lnTo>
                  <a:pt x="847" y="357"/>
                </a:lnTo>
                <a:lnTo>
                  <a:pt x="847" y="357"/>
                </a:lnTo>
                <a:lnTo>
                  <a:pt x="848" y="354"/>
                </a:lnTo>
                <a:lnTo>
                  <a:pt x="848" y="354"/>
                </a:lnTo>
                <a:lnTo>
                  <a:pt x="849" y="354"/>
                </a:lnTo>
                <a:lnTo>
                  <a:pt x="849" y="359"/>
                </a:lnTo>
                <a:lnTo>
                  <a:pt x="850" y="357"/>
                </a:lnTo>
                <a:lnTo>
                  <a:pt x="850" y="361"/>
                </a:lnTo>
                <a:lnTo>
                  <a:pt x="851" y="363"/>
                </a:lnTo>
                <a:lnTo>
                  <a:pt x="851" y="361"/>
                </a:lnTo>
                <a:lnTo>
                  <a:pt x="852" y="360"/>
                </a:lnTo>
                <a:lnTo>
                  <a:pt x="852" y="362"/>
                </a:lnTo>
                <a:lnTo>
                  <a:pt x="853" y="360"/>
                </a:lnTo>
                <a:lnTo>
                  <a:pt x="853" y="360"/>
                </a:lnTo>
                <a:lnTo>
                  <a:pt x="854" y="359"/>
                </a:lnTo>
                <a:lnTo>
                  <a:pt x="854" y="360"/>
                </a:lnTo>
                <a:lnTo>
                  <a:pt x="855" y="361"/>
                </a:lnTo>
                <a:lnTo>
                  <a:pt x="855" y="360"/>
                </a:lnTo>
                <a:lnTo>
                  <a:pt x="856" y="357"/>
                </a:lnTo>
                <a:lnTo>
                  <a:pt x="857" y="357"/>
                </a:lnTo>
                <a:lnTo>
                  <a:pt x="857" y="357"/>
                </a:lnTo>
                <a:lnTo>
                  <a:pt x="858" y="360"/>
                </a:lnTo>
                <a:lnTo>
                  <a:pt x="858" y="361"/>
                </a:lnTo>
                <a:lnTo>
                  <a:pt x="859" y="357"/>
                </a:lnTo>
                <a:lnTo>
                  <a:pt x="859" y="357"/>
                </a:lnTo>
                <a:lnTo>
                  <a:pt x="860" y="354"/>
                </a:lnTo>
                <a:lnTo>
                  <a:pt x="860" y="354"/>
                </a:lnTo>
                <a:lnTo>
                  <a:pt x="861" y="356"/>
                </a:lnTo>
                <a:lnTo>
                  <a:pt x="861" y="357"/>
                </a:lnTo>
                <a:lnTo>
                  <a:pt x="862" y="360"/>
                </a:lnTo>
                <a:lnTo>
                  <a:pt x="862" y="357"/>
                </a:lnTo>
                <a:lnTo>
                  <a:pt x="863" y="354"/>
                </a:lnTo>
                <a:lnTo>
                  <a:pt x="863" y="354"/>
                </a:lnTo>
                <a:lnTo>
                  <a:pt x="864" y="356"/>
                </a:lnTo>
                <a:lnTo>
                  <a:pt x="864" y="357"/>
                </a:lnTo>
                <a:lnTo>
                  <a:pt x="865" y="357"/>
                </a:lnTo>
                <a:lnTo>
                  <a:pt x="865" y="357"/>
                </a:lnTo>
                <a:lnTo>
                  <a:pt x="866" y="362"/>
                </a:lnTo>
                <a:lnTo>
                  <a:pt x="866" y="359"/>
                </a:lnTo>
                <a:lnTo>
                  <a:pt x="867" y="359"/>
                </a:lnTo>
                <a:lnTo>
                  <a:pt x="867" y="357"/>
                </a:lnTo>
                <a:lnTo>
                  <a:pt x="868" y="357"/>
                </a:lnTo>
                <a:lnTo>
                  <a:pt x="868" y="360"/>
                </a:lnTo>
                <a:lnTo>
                  <a:pt x="869" y="357"/>
                </a:lnTo>
                <a:lnTo>
                  <a:pt x="869" y="359"/>
                </a:lnTo>
                <a:lnTo>
                  <a:pt x="870" y="357"/>
                </a:lnTo>
                <a:lnTo>
                  <a:pt x="870" y="357"/>
                </a:lnTo>
                <a:lnTo>
                  <a:pt x="871" y="357"/>
                </a:lnTo>
                <a:lnTo>
                  <a:pt x="871" y="357"/>
                </a:lnTo>
                <a:lnTo>
                  <a:pt x="872" y="359"/>
                </a:lnTo>
                <a:lnTo>
                  <a:pt x="873" y="361"/>
                </a:lnTo>
                <a:lnTo>
                  <a:pt x="873" y="363"/>
                </a:lnTo>
                <a:lnTo>
                  <a:pt x="874" y="363"/>
                </a:lnTo>
                <a:lnTo>
                  <a:pt x="874" y="364"/>
                </a:lnTo>
                <a:lnTo>
                  <a:pt x="875" y="361"/>
                </a:lnTo>
                <a:lnTo>
                  <a:pt x="875" y="357"/>
                </a:lnTo>
                <a:lnTo>
                  <a:pt x="876" y="357"/>
                </a:lnTo>
                <a:lnTo>
                  <a:pt x="876" y="360"/>
                </a:lnTo>
                <a:lnTo>
                  <a:pt x="877" y="361"/>
                </a:lnTo>
                <a:lnTo>
                  <a:pt x="877" y="362"/>
                </a:lnTo>
                <a:lnTo>
                  <a:pt x="878" y="362"/>
                </a:lnTo>
                <a:lnTo>
                  <a:pt x="878" y="361"/>
                </a:lnTo>
                <a:lnTo>
                  <a:pt x="879" y="361"/>
                </a:lnTo>
                <a:lnTo>
                  <a:pt x="879" y="364"/>
                </a:lnTo>
                <a:lnTo>
                  <a:pt x="880" y="364"/>
                </a:lnTo>
                <a:lnTo>
                  <a:pt x="880" y="360"/>
                </a:lnTo>
                <a:lnTo>
                  <a:pt x="881" y="357"/>
                </a:lnTo>
                <a:lnTo>
                  <a:pt x="881" y="360"/>
                </a:lnTo>
                <a:lnTo>
                  <a:pt x="882" y="361"/>
                </a:lnTo>
                <a:lnTo>
                  <a:pt x="882" y="361"/>
                </a:lnTo>
                <a:lnTo>
                  <a:pt x="883" y="361"/>
                </a:lnTo>
                <a:lnTo>
                  <a:pt x="883" y="361"/>
                </a:lnTo>
                <a:lnTo>
                  <a:pt x="884" y="361"/>
                </a:lnTo>
                <a:lnTo>
                  <a:pt x="884" y="361"/>
                </a:lnTo>
                <a:lnTo>
                  <a:pt x="885" y="360"/>
                </a:lnTo>
                <a:lnTo>
                  <a:pt x="885" y="357"/>
                </a:lnTo>
                <a:lnTo>
                  <a:pt x="886" y="360"/>
                </a:lnTo>
                <a:lnTo>
                  <a:pt x="887" y="360"/>
                </a:lnTo>
                <a:lnTo>
                  <a:pt x="887" y="361"/>
                </a:lnTo>
                <a:lnTo>
                  <a:pt x="888" y="363"/>
                </a:lnTo>
                <a:lnTo>
                  <a:pt x="888" y="362"/>
                </a:lnTo>
                <a:lnTo>
                  <a:pt x="889" y="363"/>
                </a:lnTo>
                <a:lnTo>
                  <a:pt x="889" y="363"/>
                </a:lnTo>
                <a:lnTo>
                  <a:pt x="890" y="361"/>
                </a:lnTo>
                <a:lnTo>
                  <a:pt x="890" y="363"/>
                </a:lnTo>
                <a:lnTo>
                  <a:pt x="891" y="357"/>
                </a:lnTo>
                <a:lnTo>
                  <a:pt x="891" y="359"/>
                </a:lnTo>
                <a:lnTo>
                  <a:pt x="892" y="362"/>
                </a:lnTo>
                <a:lnTo>
                  <a:pt x="892" y="366"/>
                </a:lnTo>
                <a:lnTo>
                  <a:pt x="893" y="365"/>
                </a:lnTo>
                <a:lnTo>
                  <a:pt x="893" y="360"/>
                </a:lnTo>
                <a:lnTo>
                  <a:pt x="894" y="357"/>
                </a:lnTo>
                <a:lnTo>
                  <a:pt x="894" y="357"/>
                </a:lnTo>
                <a:lnTo>
                  <a:pt x="895" y="360"/>
                </a:lnTo>
                <a:lnTo>
                  <a:pt x="895" y="361"/>
                </a:lnTo>
                <a:lnTo>
                  <a:pt x="896" y="359"/>
                </a:lnTo>
                <a:lnTo>
                  <a:pt x="896" y="356"/>
                </a:lnTo>
                <a:lnTo>
                  <a:pt x="897" y="357"/>
                </a:lnTo>
                <a:lnTo>
                  <a:pt x="897" y="361"/>
                </a:lnTo>
                <a:lnTo>
                  <a:pt x="898" y="363"/>
                </a:lnTo>
                <a:lnTo>
                  <a:pt x="898" y="361"/>
                </a:lnTo>
                <a:lnTo>
                  <a:pt x="899" y="359"/>
                </a:lnTo>
                <a:lnTo>
                  <a:pt x="899" y="356"/>
                </a:lnTo>
                <a:lnTo>
                  <a:pt x="900" y="355"/>
                </a:lnTo>
                <a:lnTo>
                  <a:pt x="901" y="355"/>
                </a:lnTo>
                <a:lnTo>
                  <a:pt x="901" y="357"/>
                </a:lnTo>
                <a:lnTo>
                  <a:pt x="902" y="363"/>
                </a:lnTo>
                <a:lnTo>
                  <a:pt x="902" y="362"/>
                </a:lnTo>
                <a:lnTo>
                  <a:pt x="903" y="359"/>
                </a:lnTo>
                <a:lnTo>
                  <a:pt x="903" y="357"/>
                </a:lnTo>
                <a:lnTo>
                  <a:pt x="904" y="356"/>
                </a:lnTo>
                <a:lnTo>
                  <a:pt x="904" y="360"/>
                </a:lnTo>
                <a:lnTo>
                  <a:pt x="905" y="355"/>
                </a:lnTo>
                <a:lnTo>
                  <a:pt x="905" y="352"/>
                </a:lnTo>
                <a:lnTo>
                  <a:pt x="906" y="349"/>
                </a:lnTo>
                <a:lnTo>
                  <a:pt x="906" y="345"/>
                </a:lnTo>
                <a:lnTo>
                  <a:pt x="907" y="349"/>
                </a:lnTo>
                <a:lnTo>
                  <a:pt x="907" y="352"/>
                </a:lnTo>
                <a:lnTo>
                  <a:pt x="908" y="352"/>
                </a:lnTo>
                <a:lnTo>
                  <a:pt x="908" y="348"/>
                </a:lnTo>
                <a:lnTo>
                  <a:pt x="909" y="344"/>
                </a:lnTo>
                <a:lnTo>
                  <a:pt x="909" y="345"/>
                </a:lnTo>
                <a:lnTo>
                  <a:pt x="910" y="348"/>
                </a:lnTo>
                <a:lnTo>
                  <a:pt x="910" y="348"/>
                </a:lnTo>
                <a:lnTo>
                  <a:pt x="911" y="345"/>
                </a:lnTo>
                <a:lnTo>
                  <a:pt x="911" y="348"/>
                </a:lnTo>
                <a:lnTo>
                  <a:pt x="912" y="351"/>
                </a:lnTo>
                <a:lnTo>
                  <a:pt x="912" y="351"/>
                </a:lnTo>
                <a:lnTo>
                  <a:pt x="913" y="351"/>
                </a:lnTo>
                <a:lnTo>
                  <a:pt x="913" y="354"/>
                </a:lnTo>
                <a:lnTo>
                  <a:pt x="914" y="354"/>
                </a:lnTo>
                <a:lnTo>
                  <a:pt x="914" y="356"/>
                </a:lnTo>
                <a:lnTo>
                  <a:pt x="915" y="359"/>
                </a:lnTo>
                <a:lnTo>
                  <a:pt x="915" y="361"/>
                </a:lnTo>
                <a:lnTo>
                  <a:pt x="916" y="362"/>
                </a:lnTo>
                <a:lnTo>
                  <a:pt x="917" y="363"/>
                </a:lnTo>
                <a:lnTo>
                  <a:pt x="917" y="363"/>
                </a:lnTo>
                <a:lnTo>
                  <a:pt x="918" y="359"/>
                </a:lnTo>
                <a:lnTo>
                  <a:pt x="918" y="356"/>
                </a:lnTo>
                <a:lnTo>
                  <a:pt x="919" y="357"/>
                </a:lnTo>
                <a:lnTo>
                  <a:pt x="919" y="360"/>
                </a:lnTo>
                <a:lnTo>
                  <a:pt x="920" y="361"/>
                </a:lnTo>
                <a:lnTo>
                  <a:pt x="920" y="361"/>
                </a:lnTo>
                <a:lnTo>
                  <a:pt x="921" y="364"/>
                </a:lnTo>
                <a:lnTo>
                  <a:pt x="921" y="363"/>
                </a:lnTo>
                <a:lnTo>
                  <a:pt x="922" y="362"/>
                </a:lnTo>
                <a:lnTo>
                  <a:pt x="922" y="357"/>
                </a:lnTo>
                <a:lnTo>
                  <a:pt x="923" y="360"/>
                </a:lnTo>
                <a:lnTo>
                  <a:pt x="923" y="363"/>
                </a:lnTo>
                <a:lnTo>
                  <a:pt x="924" y="361"/>
                </a:lnTo>
                <a:lnTo>
                  <a:pt x="924" y="351"/>
                </a:lnTo>
                <a:lnTo>
                  <a:pt x="925" y="315"/>
                </a:lnTo>
                <a:lnTo>
                  <a:pt x="925" y="250"/>
                </a:lnTo>
                <a:lnTo>
                  <a:pt x="926" y="157"/>
                </a:lnTo>
                <a:lnTo>
                  <a:pt x="926" y="67"/>
                </a:lnTo>
                <a:lnTo>
                  <a:pt x="927" y="9"/>
                </a:lnTo>
                <a:lnTo>
                  <a:pt x="927" y="3"/>
                </a:lnTo>
                <a:lnTo>
                  <a:pt x="928" y="60"/>
                </a:lnTo>
                <a:lnTo>
                  <a:pt x="928" y="144"/>
                </a:lnTo>
                <a:lnTo>
                  <a:pt x="929" y="224"/>
                </a:lnTo>
                <a:lnTo>
                  <a:pt x="929" y="294"/>
                </a:lnTo>
                <a:lnTo>
                  <a:pt x="930" y="339"/>
                </a:lnTo>
                <a:lnTo>
                  <a:pt x="930" y="351"/>
                </a:lnTo>
                <a:lnTo>
                  <a:pt x="931" y="352"/>
                </a:lnTo>
                <a:lnTo>
                  <a:pt x="931" y="351"/>
                </a:lnTo>
                <a:lnTo>
                  <a:pt x="932" y="351"/>
                </a:lnTo>
                <a:lnTo>
                  <a:pt x="932" y="354"/>
                </a:lnTo>
                <a:lnTo>
                  <a:pt x="933" y="359"/>
                </a:lnTo>
                <a:lnTo>
                  <a:pt x="934" y="363"/>
                </a:lnTo>
                <a:lnTo>
                  <a:pt x="934" y="361"/>
                </a:lnTo>
                <a:lnTo>
                  <a:pt x="935" y="363"/>
                </a:lnTo>
                <a:lnTo>
                  <a:pt x="935" y="362"/>
                </a:lnTo>
                <a:lnTo>
                  <a:pt x="936" y="362"/>
                </a:lnTo>
                <a:lnTo>
                  <a:pt x="936" y="363"/>
                </a:lnTo>
                <a:lnTo>
                  <a:pt x="937" y="360"/>
                </a:lnTo>
                <a:lnTo>
                  <a:pt x="937" y="364"/>
                </a:lnTo>
                <a:lnTo>
                  <a:pt x="938" y="363"/>
                </a:lnTo>
                <a:lnTo>
                  <a:pt x="938" y="357"/>
                </a:lnTo>
                <a:lnTo>
                  <a:pt x="939" y="354"/>
                </a:lnTo>
                <a:lnTo>
                  <a:pt x="939" y="352"/>
                </a:lnTo>
                <a:lnTo>
                  <a:pt x="940" y="355"/>
                </a:lnTo>
                <a:lnTo>
                  <a:pt x="940" y="359"/>
                </a:lnTo>
                <a:lnTo>
                  <a:pt x="941" y="361"/>
                </a:lnTo>
                <a:lnTo>
                  <a:pt x="941" y="361"/>
                </a:lnTo>
                <a:lnTo>
                  <a:pt x="942" y="359"/>
                </a:lnTo>
                <a:lnTo>
                  <a:pt x="942" y="359"/>
                </a:lnTo>
                <a:lnTo>
                  <a:pt x="943" y="357"/>
                </a:lnTo>
                <a:lnTo>
                  <a:pt x="943" y="360"/>
                </a:lnTo>
                <a:lnTo>
                  <a:pt x="944" y="360"/>
                </a:lnTo>
                <a:lnTo>
                  <a:pt x="944" y="360"/>
                </a:lnTo>
                <a:lnTo>
                  <a:pt x="945" y="356"/>
                </a:lnTo>
                <a:lnTo>
                  <a:pt x="945" y="355"/>
                </a:lnTo>
                <a:lnTo>
                  <a:pt x="946" y="355"/>
                </a:lnTo>
                <a:lnTo>
                  <a:pt x="946" y="356"/>
                </a:lnTo>
                <a:lnTo>
                  <a:pt x="947" y="354"/>
                </a:lnTo>
                <a:lnTo>
                  <a:pt x="947" y="354"/>
                </a:lnTo>
                <a:lnTo>
                  <a:pt x="948" y="352"/>
                </a:lnTo>
                <a:lnTo>
                  <a:pt x="948" y="350"/>
                </a:lnTo>
                <a:lnTo>
                  <a:pt x="949" y="349"/>
                </a:lnTo>
                <a:lnTo>
                  <a:pt x="949" y="349"/>
                </a:lnTo>
                <a:lnTo>
                  <a:pt x="950" y="349"/>
                </a:lnTo>
                <a:lnTo>
                  <a:pt x="951" y="350"/>
                </a:lnTo>
                <a:lnTo>
                  <a:pt x="951" y="349"/>
                </a:lnTo>
                <a:lnTo>
                  <a:pt x="952" y="341"/>
                </a:lnTo>
                <a:lnTo>
                  <a:pt x="952" y="333"/>
                </a:lnTo>
                <a:lnTo>
                  <a:pt x="953" y="330"/>
                </a:lnTo>
                <a:lnTo>
                  <a:pt x="953" y="330"/>
                </a:lnTo>
                <a:lnTo>
                  <a:pt x="954" y="327"/>
                </a:lnTo>
                <a:lnTo>
                  <a:pt x="954" y="325"/>
                </a:lnTo>
                <a:lnTo>
                  <a:pt x="955" y="322"/>
                </a:lnTo>
                <a:lnTo>
                  <a:pt x="955" y="316"/>
                </a:lnTo>
                <a:lnTo>
                  <a:pt x="956" y="315"/>
                </a:lnTo>
                <a:lnTo>
                  <a:pt x="956" y="311"/>
                </a:lnTo>
                <a:lnTo>
                  <a:pt x="957" y="305"/>
                </a:lnTo>
                <a:lnTo>
                  <a:pt x="957" y="302"/>
                </a:lnTo>
                <a:lnTo>
                  <a:pt x="958" y="300"/>
                </a:lnTo>
                <a:lnTo>
                  <a:pt x="958" y="300"/>
                </a:lnTo>
                <a:lnTo>
                  <a:pt x="959" y="300"/>
                </a:lnTo>
                <a:lnTo>
                  <a:pt x="959" y="298"/>
                </a:lnTo>
                <a:lnTo>
                  <a:pt x="960" y="295"/>
                </a:lnTo>
                <a:lnTo>
                  <a:pt x="960" y="294"/>
                </a:lnTo>
                <a:lnTo>
                  <a:pt x="961" y="295"/>
                </a:lnTo>
                <a:lnTo>
                  <a:pt x="961" y="300"/>
                </a:lnTo>
                <a:lnTo>
                  <a:pt x="962" y="305"/>
                </a:lnTo>
                <a:lnTo>
                  <a:pt x="962" y="307"/>
                </a:lnTo>
                <a:lnTo>
                  <a:pt x="963" y="313"/>
                </a:lnTo>
                <a:lnTo>
                  <a:pt x="963" y="316"/>
                </a:lnTo>
                <a:lnTo>
                  <a:pt x="964" y="323"/>
                </a:lnTo>
                <a:lnTo>
                  <a:pt x="964" y="327"/>
                </a:lnTo>
                <a:lnTo>
                  <a:pt x="965" y="330"/>
                </a:lnTo>
                <a:lnTo>
                  <a:pt x="965" y="336"/>
                </a:lnTo>
                <a:lnTo>
                  <a:pt x="966" y="341"/>
                </a:lnTo>
                <a:lnTo>
                  <a:pt x="966" y="345"/>
                </a:lnTo>
                <a:lnTo>
                  <a:pt x="967" y="348"/>
                </a:lnTo>
                <a:lnTo>
                  <a:pt x="968" y="345"/>
                </a:lnTo>
                <a:lnTo>
                  <a:pt x="968" y="347"/>
                </a:lnTo>
                <a:lnTo>
                  <a:pt x="969" y="349"/>
                </a:lnTo>
                <a:lnTo>
                  <a:pt x="969" y="351"/>
                </a:lnTo>
                <a:lnTo>
                  <a:pt x="970" y="351"/>
                </a:lnTo>
                <a:lnTo>
                  <a:pt x="970" y="352"/>
                </a:lnTo>
                <a:lnTo>
                  <a:pt x="971" y="353"/>
                </a:lnTo>
                <a:lnTo>
                  <a:pt x="971" y="354"/>
                </a:lnTo>
                <a:lnTo>
                  <a:pt x="972" y="357"/>
                </a:lnTo>
                <a:lnTo>
                  <a:pt x="972" y="355"/>
                </a:lnTo>
                <a:lnTo>
                  <a:pt x="973" y="355"/>
                </a:lnTo>
                <a:lnTo>
                  <a:pt x="973" y="355"/>
                </a:lnTo>
                <a:lnTo>
                  <a:pt x="974" y="356"/>
                </a:lnTo>
                <a:lnTo>
                  <a:pt x="974" y="356"/>
                </a:lnTo>
                <a:lnTo>
                  <a:pt x="975" y="355"/>
                </a:lnTo>
                <a:lnTo>
                  <a:pt x="975" y="356"/>
                </a:lnTo>
                <a:lnTo>
                  <a:pt x="976" y="354"/>
                </a:lnTo>
                <a:lnTo>
                  <a:pt x="976" y="356"/>
                </a:lnTo>
                <a:lnTo>
                  <a:pt x="977" y="354"/>
                </a:lnTo>
                <a:lnTo>
                  <a:pt x="977" y="357"/>
                </a:lnTo>
                <a:lnTo>
                  <a:pt x="978" y="356"/>
                </a:lnTo>
                <a:lnTo>
                  <a:pt x="978" y="356"/>
                </a:lnTo>
                <a:lnTo>
                  <a:pt x="979" y="359"/>
                </a:lnTo>
                <a:lnTo>
                  <a:pt x="979" y="364"/>
                </a:lnTo>
                <a:lnTo>
                  <a:pt x="980" y="361"/>
                </a:lnTo>
                <a:lnTo>
                  <a:pt x="980" y="357"/>
                </a:lnTo>
                <a:lnTo>
                  <a:pt x="981" y="357"/>
                </a:lnTo>
                <a:lnTo>
                  <a:pt x="981" y="361"/>
                </a:lnTo>
                <a:lnTo>
                  <a:pt x="982" y="363"/>
                </a:lnTo>
                <a:lnTo>
                  <a:pt x="983" y="359"/>
                </a:lnTo>
                <a:lnTo>
                  <a:pt x="983" y="359"/>
                </a:lnTo>
                <a:lnTo>
                  <a:pt x="984" y="360"/>
                </a:lnTo>
                <a:lnTo>
                  <a:pt x="984" y="361"/>
                </a:lnTo>
                <a:lnTo>
                  <a:pt x="985" y="360"/>
                </a:lnTo>
                <a:lnTo>
                  <a:pt x="985" y="354"/>
                </a:lnTo>
                <a:lnTo>
                  <a:pt x="986" y="354"/>
                </a:lnTo>
                <a:lnTo>
                  <a:pt x="986" y="356"/>
                </a:lnTo>
                <a:lnTo>
                  <a:pt x="987" y="357"/>
                </a:lnTo>
                <a:lnTo>
                  <a:pt x="987" y="360"/>
                </a:lnTo>
                <a:lnTo>
                  <a:pt x="988" y="359"/>
                </a:lnTo>
                <a:lnTo>
                  <a:pt x="988" y="357"/>
                </a:lnTo>
                <a:lnTo>
                  <a:pt x="989" y="359"/>
                </a:lnTo>
                <a:lnTo>
                  <a:pt x="989" y="360"/>
                </a:lnTo>
                <a:lnTo>
                  <a:pt x="990" y="359"/>
                </a:lnTo>
                <a:lnTo>
                  <a:pt x="990" y="357"/>
                </a:lnTo>
                <a:lnTo>
                  <a:pt x="991" y="359"/>
                </a:lnTo>
                <a:lnTo>
                  <a:pt x="991" y="356"/>
                </a:lnTo>
                <a:lnTo>
                  <a:pt x="992" y="357"/>
                </a:lnTo>
                <a:lnTo>
                  <a:pt x="992" y="357"/>
                </a:lnTo>
                <a:lnTo>
                  <a:pt x="993" y="356"/>
                </a:lnTo>
                <a:lnTo>
                  <a:pt x="993" y="355"/>
                </a:lnTo>
                <a:lnTo>
                  <a:pt x="994" y="357"/>
                </a:lnTo>
                <a:lnTo>
                  <a:pt x="994" y="357"/>
                </a:lnTo>
                <a:lnTo>
                  <a:pt x="995" y="355"/>
                </a:lnTo>
                <a:lnTo>
                  <a:pt x="996" y="354"/>
                </a:lnTo>
                <a:lnTo>
                  <a:pt x="996" y="357"/>
                </a:lnTo>
                <a:lnTo>
                  <a:pt x="997" y="356"/>
                </a:lnTo>
                <a:lnTo>
                  <a:pt x="997" y="354"/>
                </a:lnTo>
                <a:lnTo>
                  <a:pt x="998" y="352"/>
                </a:lnTo>
                <a:lnTo>
                  <a:pt x="998" y="351"/>
                </a:lnTo>
                <a:lnTo>
                  <a:pt x="999" y="352"/>
                </a:lnTo>
                <a:lnTo>
                  <a:pt x="999" y="354"/>
                </a:lnTo>
                <a:lnTo>
                  <a:pt x="1000" y="357"/>
                </a:lnTo>
                <a:lnTo>
                  <a:pt x="1000" y="359"/>
                </a:lnTo>
                <a:lnTo>
                  <a:pt x="1001" y="360"/>
                </a:lnTo>
                <a:lnTo>
                  <a:pt x="1001" y="362"/>
                </a:lnTo>
                <a:lnTo>
                  <a:pt x="1002" y="359"/>
                </a:lnTo>
                <a:lnTo>
                  <a:pt x="1002" y="357"/>
                </a:lnTo>
                <a:lnTo>
                  <a:pt x="1003" y="354"/>
                </a:lnTo>
                <a:lnTo>
                  <a:pt x="1003" y="354"/>
                </a:lnTo>
                <a:lnTo>
                  <a:pt x="1004" y="360"/>
                </a:lnTo>
                <a:lnTo>
                  <a:pt x="1004" y="360"/>
                </a:lnTo>
                <a:lnTo>
                  <a:pt x="1005" y="361"/>
                </a:lnTo>
                <a:lnTo>
                  <a:pt x="1005" y="361"/>
                </a:lnTo>
                <a:lnTo>
                  <a:pt x="1006" y="359"/>
                </a:lnTo>
                <a:lnTo>
                  <a:pt x="1006" y="361"/>
                </a:lnTo>
                <a:lnTo>
                  <a:pt x="1007" y="361"/>
                </a:lnTo>
                <a:lnTo>
                  <a:pt x="1007" y="360"/>
                </a:lnTo>
                <a:lnTo>
                  <a:pt x="1008" y="356"/>
                </a:lnTo>
                <a:lnTo>
                  <a:pt x="1008" y="354"/>
                </a:lnTo>
                <a:lnTo>
                  <a:pt x="1009" y="354"/>
                </a:lnTo>
                <a:lnTo>
                  <a:pt x="1009" y="357"/>
                </a:lnTo>
                <a:lnTo>
                  <a:pt x="1010" y="362"/>
                </a:lnTo>
                <a:lnTo>
                  <a:pt x="1011" y="363"/>
                </a:lnTo>
                <a:lnTo>
                  <a:pt x="1011" y="361"/>
                </a:lnTo>
                <a:lnTo>
                  <a:pt x="1012" y="360"/>
                </a:lnTo>
                <a:lnTo>
                  <a:pt x="1012" y="360"/>
                </a:lnTo>
                <a:lnTo>
                  <a:pt x="1013" y="360"/>
                </a:lnTo>
                <a:lnTo>
                  <a:pt x="1013" y="360"/>
                </a:lnTo>
                <a:lnTo>
                  <a:pt x="1014" y="362"/>
                </a:lnTo>
                <a:lnTo>
                  <a:pt x="1014" y="361"/>
                </a:lnTo>
                <a:lnTo>
                  <a:pt x="1015" y="362"/>
                </a:lnTo>
                <a:lnTo>
                  <a:pt x="1015" y="361"/>
                </a:lnTo>
                <a:lnTo>
                  <a:pt x="1016" y="361"/>
                </a:lnTo>
                <a:lnTo>
                  <a:pt x="1016" y="363"/>
                </a:lnTo>
                <a:lnTo>
                  <a:pt x="1017" y="363"/>
                </a:lnTo>
                <a:lnTo>
                  <a:pt x="1017" y="361"/>
                </a:lnTo>
                <a:lnTo>
                  <a:pt x="1018" y="360"/>
                </a:lnTo>
                <a:lnTo>
                  <a:pt x="1018" y="357"/>
                </a:lnTo>
                <a:lnTo>
                  <a:pt x="1019" y="357"/>
                </a:lnTo>
                <a:lnTo>
                  <a:pt x="1019" y="356"/>
                </a:lnTo>
                <a:lnTo>
                  <a:pt x="1020" y="360"/>
                </a:lnTo>
                <a:lnTo>
                  <a:pt x="1020" y="361"/>
                </a:lnTo>
                <a:lnTo>
                  <a:pt x="1021" y="363"/>
                </a:lnTo>
                <a:lnTo>
                  <a:pt x="1021" y="363"/>
                </a:lnTo>
                <a:lnTo>
                  <a:pt x="1022" y="361"/>
                </a:lnTo>
                <a:lnTo>
                  <a:pt x="1022" y="360"/>
                </a:lnTo>
                <a:lnTo>
                  <a:pt x="1023" y="360"/>
                </a:lnTo>
                <a:lnTo>
                  <a:pt x="1023" y="356"/>
                </a:lnTo>
                <a:lnTo>
                  <a:pt x="1024" y="357"/>
                </a:lnTo>
                <a:lnTo>
                  <a:pt x="1024" y="357"/>
                </a:lnTo>
                <a:lnTo>
                  <a:pt x="1025" y="361"/>
                </a:lnTo>
                <a:lnTo>
                  <a:pt x="1025" y="364"/>
                </a:lnTo>
                <a:lnTo>
                  <a:pt x="1026" y="361"/>
                </a:lnTo>
                <a:lnTo>
                  <a:pt x="1026" y="360"/>
                </a:lnTo>
                <a:lnTo>
                  <a:pt x="1027" y="359"/>
                </a:lnTo>
                <a:lnTo>
                  <a:pt x="1028" y="357"/>
                </a:lnTo>
                <a:lnTo>
                  <a:pt x="1028" y="359"/>
                </a:lnTo>
                <a:lnTo>
                  <a:pt x="1029" y="357"/>
                </a:lnTo>
                <a:lnTo>
                  <a:pt x="1029" y="359"/>
                </a:lnTo>
                <a:lnTo>
                  <a:pt x="1030" y="361"/>
                </a:lnTo>
                <a:lnTo>
                  <a:pt x="1030" y="361"/>
                </a:lnTo>
                <a:lnTo>
                  <a:pt x="1031" y="359"/>
                </a:lnTo>
                <a:lnTo>
                  <a:pt x="1031" y="357"/>
                </a:lnTo>
                <a:lnTo>
                  <a:pt x="1032" y="360"/>
                </a:lnTo>
                <a:lnTo>
                  <a:pt x="1032" y="362"/>
                </a:lnTo>
                <a:lnTo>
                  <a:pt x="1033" y="361"/>
                </a:lnTo>
                <a:lnTo>
                  <a:pt x="1033" y="355"/>
                </a:lnTo>
                <a:lnTo>
                  <a:pt x="1034" y="351"/>
                </a:lnTo>
                <a:lnTo>
                  <a:pt x="1034" y="351"/>
                </a:lnTo>
                <a:lnTo>
                  <a:pt x="1035" y="353"/>
                </a:lnTo>
                <a:lnTo>
                  <a:pt x="1035" y="355"/>
                </a:lnTo>
                <a:lnTo>
                  <a:pt x="1036" y="354"/>
                </a:lnTo>
                <a:lnTo>
                  <a:pt x="1036" y="354"/>
                </a:lnTo>
                <a:lnTo>
                  <a:pt x="1037" y="349"/>
                </a:lnTo>
                <a:lnTo>
                  <a:pt x="1037" y="341"/>
                </a:lnTo>
                <a:lnTo>
                  <a:pt x="1038" y="338"/>
                </a:lnTo>
                <a:lnTo>
                  <a:pt x="1038" y="341"/>
                </a:lnTo>
                <a:lnTo>
                  <a:pt x="1039" y="345"/>
                </a:lnTo>
                <a:lnTo>
                  <a:pt x="1039" y="349"/>
                </a:lnTo>
                <a:lnTo>
                  <a:pt x="1040" y="349"/>
                </a:lnTo>
                <a:lnTo>
                  <a:pt x="1040" y="350"/>
                </a:lnTo>
                <a:lnTo>
                  <a:pt x="1041" y="350"/>
                </a:lnTo>
                <a:lnTo>
                  <a:pt x="1041" y="352"/>
                </a:lnTo>
                <a:lnTo>
                  <a:pt x="1042" y="354"/>
                </a:lnTo>
                <a:lnTo>
                  <a:pt x="1042" y="356"/>
                </a:lnTo>
                <a:lnTo>
                  <a:pt x="1043" y="357"/>
                </a:lnTo>
                <a:lnTo>
                  <a:pt x="1043" y="360"/>
                </a:lnTo>
                <a:lnTo>
                  <a:pt x="1044" y="361"/>
                </a:lnTo>
                <a:lnTo>
                  <a:pt x="1045" y="365"/>
                </a:lnTo>
                <a:lnTo>
                  <a:pt x="1045" y="366"/>
                </a:lnTo>
                <a:lnTo>
                  <a:pt x="1046" y="364"/>
                </a:lnTo>
                <a:lnTo>
                  <a:pt x="1046" y="360"/>
                </a:lnTo>
                <a:lnTo>
                  <a:pt x="1047" y="360"/>
                </a:lnTo>
                <a:lnTo>
                  <a:pt x="1047" y="364"/>
                </a:lnTo>
                <a:lnTo>
                  <a:pt x="1048" y="363"/>
                </a:lnTo>
                <a:lnTo>
                  <a:pt x="1048" y="361"/>
                </a:lnTo>
                <a:lnTo>
                  <a:pt x="1049" y="357"/>
                </a:lnTo>
                <a:lnTo>
                  <a:pt x="1049" y="357"/>
                </a:lnTo>
                <a:lnTo>
                  <a:pt x="1050" y="361"/>
                </a:lnTo>
                <a:lnTo>
                  <a:pt x="1050" y="361"/>
                </a:lnTo>
                <a:lnTo>
                  <a:pt x="1051" y="360"/>
                </a:lnTo>
                <a:lnTo>
                  <a:pt x="1051" y="360"/>
                </a:lnTo>
                <a:lnTo>
                  <a:pt x="1052" y="362"/>
                </a:lnTo>
                <a:lnTo>
                  <a:pt x="1052" y="363"/>
                </a:lnTo>
                <a:lnTo>
                  <a:pt x="1053" y="356"/>
                </a:lnTo>
                <a:lnTo>
                  <a:pt x="1053" y="330"/>
                </a:lnTo>
                <a:lnTo>
                  <a:pt x="1054" y="273"/>
                </a:lnTo>
                <a:lnTo>
                  <a:pt x="1054" y="188"/>
                </a:lnTo>
                <a:lnTo>
                  <a:pt x="1055" y="95"/>
                </a:lnTo>
                <a:lnTo>
                  <a:pt x="1055" y="25"/>
                </a:lnTo>
                <a:lnTo>
                  <a:pt x="1056" y="0"/>
                </a:lnTo>
                <a:lnTo>
                  <a:pt x="1056" y="30"/>
                </a:lnTo>
                <a:lnTo>
                  <a:pt x="1057" y="101"/>
                </a:lnTo>
                <a:lnTo>
                  <a:pt x="1057" y="181"/>
                </a:lnTo>
                <a:lnTo>
                  <a:pt x="1058" y="260"/>
                </a:lnTo>
                <a:lnTo>
                  <a:pt x="1058" y="316"/>
                </a:lnTo>
                <a:lnTo>
                  <a:pt x="1059" y="345"/>
                </a:lnTo>
                <a:lnTo>
                  <a:pt x="1059" y="353"/>
                </a:lnTo>
                <a:lnTo>
                  <a:pt x="1060" y="352"/>
                </a:lnTo>
                <a:lnTo>
                  <a:pt x="1060" y="351"/>
                </a:lnTo>
                <a:lnTo>
                  <a:pt x="1061" y="352"/>
                </a:lnTo>
                <a:lnTo>
                  <a:pt x="1062" y="354"/>
                </a:lnTo>
                <a:lnTo>
                  <a:pt x="1062" y="355"/>
                </a:lnTo>
                <a:lnTo>
                  <a:pt x="1063" y="357"/>
                </a:lnTo>
                <a:lnTo>
                  <a:pt x="1063" y="362"/>
                </a:lnTo>
                <a:lnTo>
                  <a:pt x="1064" y="360"/>
                </a:lnTo>
                <a:lnTo>
                  <a:pt x="1064" y="360"/>
                </a:lnTo>
                <a:lnTo>
                  <a:pt x="1065" y="360"/>
                </a:lnTo>
                <a:lnTo>
                  <a:pt x="1065" y="362"/>
                </a:lnTo>
                <a:lnTo>
                  <a:pt x="1066" y="362"/>
                </a:lnTo>
                <a:lnTo>
                  <a:pt x="1066" y="362"/>
                </a:lnTo>
                <a:lnTo>
                  <a:pt x="1067" y="361"/>
                </a:lnTo>
                <a:lnTo>
                  <a:pt x="1067" y="360"/>
                </a:lnTo>
                <a:lnTo>
                  <a:pt x="1068" y="360"/>
                </a:lnTo>
                <a:lnTo>
                  <a:pt x="1068" y="361"/>
                </a:lnTo>
                <a:lnTo>
                  <a:pt x="1069" y="364"/>
                </a:lnTo>
                <a:lnTo>
                  <a:pt x="1069" y="360"/>
                </a:lnTo>
                <a:lnTo>
                  <a:pt x="1070" y="357"/>
                </a:lnTo>
                <a:lnTo>
                  <a:pt x="1070" y="359"/>
                </a:lnTo>
                <a:lnTo>
                  <a:pt x="1071" y="360"/>
                </a:lnTo>
                <a:lnTo>
                  <a:pt x="1071" y="362"/>
                </a:lnTo>
                <a:lnTo>
                  <a:pt x="1072" y="357"/>
                </a:lnTo>
                <a:lnTo>
                  <a:pt x="1072" y="356"/>
                </a:lnTo>
                <a:lnTo>
                  <a:pt x="1073" y="356"/>
                </a:lnTo>
                <a:lnTo>
                  <a:pt x="1073" y="359"/>
                </a:lnTo>
                <a:lnTo>
                  <a:pt x="1074" y="357"/>
                </a:lnTo>
                <a:lnTo>
                  <a:pt x="1074" y="354"/>
                </a:lnTo>
                <a:lnTo>
                  <a:pt x="1075" y="352"/>
                </a:lnTo>
                <a:lnTo>
                  <a:pt x="1075" y="353"/>
                </a:lnTo>
                <a:lnTo>
                  <a:pt x="1076" y="352"/>
                </a:lnTo>
                <a:lnTo>
                  <a:pt x="1076" y="352"/>
                </a:lnTo>
                <a:lnTo>
                  <a:pt x="1077" y="352"/>
                </a:lnTo>
                <a:lnTo>
                  <a:pt x="1077" y="351"/>
                </a:lnTo>
                <a:lnTo>
                  <a:pt x="1078" y="349"/>
                </a:lnTo>
                <a:lnTo>
                  <a:pt x="1079" y="349"/>
                </a:lnTo>
                <a:lnTo>
                  <a:pt x="1079" y="345"/>
                </a:lnTo>
                <a:lnTo>
                  <a:pt x="1080" y="342"/>
                </a:lnTo>
                <a:lnTo>
                  <a:pt x="1080" y="342"/>
                </a:lnTo>
                <a:lnTo>
                  <a:pt x="1081" y="342"/>
                </a:lnTo>
                <a:lnTo>
                  <a:pt x="1081" y="339"/>
                </a:lnTo>
                <a:lnTo>
                  <a:pt x="1082" y="335"/>
                </a:lnTo>
                <a:lnTo>
                  <a:pt x="1082" y="329"/>
                </a:lnTo>
                <a:lnTo>
                  <a:pt x="1083" y="323"/>
                </a:lnTo>
                <a:lnTo>
                  <a:pt x="1083" y="320"/>
                </a:lnTo>
                <a:lnTo>
                  <a:pt x="1084" y="318"/>
                </a:lnTo>
                <a:lnTo>
                  <a:pt x="1084" y="315"/>
                </a:lnTo>
                <a:lnTo>
                  <a:pt x="1085" y="311"/>
                </a:lnTo>
                <a:lnTo>
                  <a:pt x="1085" y="306"/>
                </a:lnTo>
                <a:lnTo>
                  <a:pt x="1086" y="303"/>
                </a:lnTo>
                <a:lnTo>
                  <a:pt x="1086" y="301"/>
                </a:lnTo>
                <a:lnTo>
                  <a:pt x="1087" y="300"/>
                </a:lnTo>
                <a:lnTo>
                  <a:pt x="1087" y="298"/>
                </a:lnTo>
                <a:lnTo>
                  <a:pt x="1088" y="297"/>
                </a:lnTo>
                <a:lnTo>
                  <a:pt x="1088" y="295"/>
                </a:lnTo>
                <a:lnTo>
                  <a:pt x="1089" y="298"/>
                </a:lnTo>
                <a:lnTo>
                  <a:pt x="1089" y="299"/>
                </a:lnTo>
                <a:lnTo>
                  <a:pt x="1090" y="303"/>
                </a:lnTo>
                <a:lnTo>
                  <a:pt x="1090" y="304"/>
                </a:lnTo>
                <a:lnTo>
                  <a:pt x="1091" y="310"/>
                </a:lnTo>
                <a:lnTo>
                  <a:pt x="1092" y="313"/>
                </a:lnTo>
                <a:lnTo>
                  <a:pt x="1092" y="319"/>
                </a:lnTo>
                <a:lnTo>
                  <a:pt x="1093" y="325"/>
                </a:lnTo>
                <a:lnTo>
                  <a:pt x="1093" y="327"/>
                </a:lnTo>
                <a:lnTo>
                  <a:pt x="1094" y="335"/>
                </a:lnTo>
                <a:lnTo>
                  <a:pt x="1094" y="337"/>
                </a:lnTo>
                <a:lnTo>
                  <a:pt x="1095" y="341"/>
                </a:lnTo>
                <a:lnTo>
                  <a:pt x="1095" y="344"/>
                </a:lnTo>
                <a:lnTo>
                  <a:pt x="1096" y="349"/>
                </a:lnTo>
                <a:lnTo>
                  <a:pt x="1096" y="349"/>
                </a:lnTo>
                <a:lnTo>
                  <a:pt x="1097" y="351"/>
                </a:lnTo>
                <a:lnTo>
                  <a:pt x="1097" y="352"/>
                </a:lnTo>
                <a:lnTo>
                  <a:pt x="1098" y="354"/>
                </a:lnTo>
                <a:lnTo>
                  <a:pt x="1098" y="354"/>
                </a:lnTo>
                <a:lnTo>
                  <a:pt x="1099" y="357"/>
                </a:lnTo>
                <a:lnTo>
                  <a:pt x="1099" y="357"/>
                </a:lnTo>
                <a:lnTo>
                  <a:pt x="1100" y="354"/>
                </a:lnTo>
                <a:lnTo>
                  <a:pt x="1100" y="354"/>
                </a:lnTo>
                <a:lnTo>
                  <a:pt x="1101" y="353"/>
                </a:lnTo>
                <a:lnTo>
                  <a:pt x="1101" y="355"/>
                </a:lnTo>
                <a:lnTo>
                  <a:pt x="1102" y="356"/>
                </a:lnTo>
                <a:lnTo>
                  <a:pt x="1102" y="355"/>
                </a:lnTo>
                <a:lnTo>
                  <a:pt x="1103" y="357"/>
                </a:lnTo>
                <a:lnTo>
                  <a:pt x="1103" y="357"/>
                </a:lnTo>
                <a:lnTo>
                  <a:pt x="1104" y="357"/>
                </a:lnTo>
                <a:lnTo>
                  <a:pt x="1104" y="357"/>
                </a:lnTo>
                <a:lnTo>
                  <a:pt x="1105" y="354"/>
                </a:lnTo>
                <a:lnTo>
                  <a:pt x="1106" y="355"/>
                </a:lnTo>
                <a:lnTo>
                  <a:pt x="1106" y="355"/>
                </a:lnTo>
                <a:lnTo>
                  <a:pt x="1107" y="357"/>
                </a:lnTo>
                <a:lnTo>
                  <a:pt x="1107" y="359"/>
                </a:lnTo>
                <a:lnTo>
                  <a:pt x="1108" y="359"/>
                </a:lnTo>
                <a:lnTo>
                  <a:pt x="1108" y="357"/>
                </a:lnTo>
                <a:lnTo>
                  <a:pt x="1109" y="357"/>
                </a:lnTo>
                <a:lnTo>
                  <a:pt x="1109" y="360"/>
                </a:lnTo>
                <a:lnTo>
                  <a:pt x="1110" y="362"/>
                </a:lnTo>
                <a:lnTo>
                  <a:pt x="1110" y="361"/>
                </a:lnTo>
                <a:lnTo>
                  <a:pt x="1111" y="361"/>
                </a:lnTo>
                <a:lnTo>
                  <a:pt x="1111" y="361"/>
                </a:lnTo>
                <a:lnTo>
                  <a:pt x="1112" y="362"/>
                </a:lnTo>
                <a:lnTo>
                  <a:pt x="1112" y="363"/>
                </a:lnTo>
                <a:lnTo>
                  <a:pt x="1113" y="363"/>
                </a:lnTo>
                <a:lnTo>
                  <a:pt x="1113" y="362"/>
                </a:lnTo>
                <a:lnTo>
                  <a:pt x="1114" y="362"/>
                </a:lnTo>
                <a:lnTo>
                  <a:pt x="1114" y="363"/>
                </a:lnTo>
                <a:lnTo>
                  <a:pt x="1115" y="365"/>
                </a:lnTo>
                <a:lnTo>
                  <a:pt x="1115" y="361"/>
                </a:lnTo>
                <a:lnTo>
                  <a:pt x="1116" y="362"/>
                </a:lnTo>
                <a:lnTo>
                  <a:pt x="1116" y="360"/>
                </a:lnTo>
                <a:lnTo>
                  <a:pt x="1117" y="360"/>
                </a:lnTo>
                <a:lnTo>
                  <a:pt x="1117" y="362"/>
                </a:lnTo>
                <a:lnTo>
                  <a:pt x="1118" y="361"/>
                </a:lnTo>
                <a:lnTo>
                  <a:pt x="1118" y="360"/>
                </a:lnTo>
                <a:lnTo>
                  <a:pt x="1119" y="357"/>
                </a:lnTo>
                <a:lnTo>
                  <a:pt x="1119" y="360"/>
                </a:lnTo>
                <a:lnTo>
                  <a:pt x="1120" y="362"/>
                </a:lnTo>
                <a:lnTo>
                  <a:pt x="1120" y="360"/>
                </a:lnTo>
                <a:lnTo>
                  <a:pt x="1121" y="360"/>
                </a:lnTo>
                <a:lnTo>
                  <a:pt x="1122" y="359"/>
                </a:lnTo>
                <a:lnTo>
                  <a:pt x="1122" y="357"/>
                </a:lnTo>
                <a:lnTo>
                  <a:pt x="1123" y="356"/>
                </a:lnTo>
                <a:lnTo>
                  <a:pt x="1123" y="356"/>
                </a:lnTo>
                <a:lnTo>
                  <a:pt x="1124" y="359"/>
                </a:lnTo>
                <a:lnTo>
                  <a:pt x="1124" y="359"/>
                </a:lnTo>
                <a:lnTo>
                  <a:pt x="1125" y="356"/>
                </a:lnTo>
                <a:lnTo>
                  <a:pt x="1125" y="355"/>
                </a:lnTo>
                <a:lnTo>
                  <a:pt x="1126" y="357"/>
                </a:lnTo>
                <a:lnTo>
                  <a:pt x="1126" y="359"/>
                </a:lnTo>
                <a:lnTo>
                  <a:pt x="1127" y="360"/>
                </a:lnTo>
                <a:lnTo>
                  <a:pt x="1127" y="360"/>
                </a:lnTo>
                <a:lnTo>
                  <a:pt x="1128" y="357"/>
                </a:lnTo>
                <a:lnTo>
                  <a:pt x="1128" y="356"/>
                </a:lnTo>
                <a:lnTo>
                  <a:pt x="1129" y="360"/>
                </a:lnTo>
                <a:lnTo>
                  <a:pt x="1129" y="363"/>
                </a:lnTo>
                <a:lnTo>
                  <a:pt x="1130" y="364"/>
                </a:lnTo>
                <a:lnTo>
                  <a:pt x="1130" y="360"/>
                </a:lnTo>
                <a:lnTo>
                  <a:pt x="1131" y="357"/>
                </a:lnTo>
                <a:lnTo>
                  <a:pt x="1131" y="361"/>
                </a:lnTo>
                <a:lnTo>
                  <a:pt x="1132" y="363"/>
                </a:lnTo>
                <a:lnTo>
                  <a:pt x="1132" y="361"/>
                </a:lnTo>
                <a:lnTo>
                  <a:pt x="1133" y="357"/>
                </a:lnTo>
                <a:lnTo>
                  <a:pt x="1133" y="356"/>
                </a:lnTo>
                <a:lnTo>
                  <a:pt x="1134" y="357"/>
                </a:lnTo>
                <a:lnTo>
                  <a:pt x="1134" y="361"/>
                </a:lnTo>
                <a:lnTo>
                  <a:pt x="1135" y="361"/>
                </a:lnTo>
                <a:lnTo>
                  <a:pt x="1135" y="361"/>
                </a:lnTo>
                <a:lnTo>
                  <a:pt x="1136" y="362"/>
                </a:lnTo>
                <a:lnTo>
                  <a:pt x="1136" y="364"/>
                </a:lnTo>
                <a:lnTo>
                  <a:pt x="1137" y="361"/>
                </a:lnTo>
                <a:lnTo>
                  <a:pt x="1137" y="362"/>
                </a:lnTo>
                <a:lnTo>
                  <a:pt x="1138" y="363"/>
                </a:lnTo>
                <a:lnTo>
                  <a:pt x="1139" y="363"/>
                </a:lnTo>
                <a:lnTo>
                  <a:pt x="1139" y="364"/>
                </a:lnTo>
                <a:lnTo>
                  <a:pt x="1140" y="363"/>
                </a:lnTo>
                <a:lnTo>
                  <a:pt x="1140" y="363"/>
                </a:lnTo>
                <a:lnTo>
                  <a:pt x="1141" y="363"/>
                </a:lnTo>
                <a:lnTo>
                  <a:pt x="1141" y="363"/>
                </a:lnTo>
                <a:lnTo>
                  <a:pt x="1142" y="362"/>
                </a:lnTo>
                <a:lnTo>
                  <a:pt x="1142" y="361"/>
                </a:lnTo>
                <a:lnTo>
                  <a:pt x="1143" y="362"/>
                </a:lnTo>
                <a:lnTo>
                  <a:pt x="1143" y="363"/>
                </a:lnTo>
                <a:lnTo>
                  <a:pt x="1144" y="366"/>
                </a:lnTo>
                <a:lnTo>
                  <a:pt x="1144" y="366"/>
                </a:lnTo>
                <a:lnTo>
                  <a:pt x="1145" y="364"/>
                </a:lnTo>
                <a:lnTo>
                  <a:pt x="1145" y="361"/>
                </a:lnTo>
                <a:lnTo>
                  <a:pt x="1146" y="359"/>
                </a:lnTo>
                <a:lnTo>
                  <a:pt x="1146" y="361"/>
                </a:lnTo>
                <a:lnTo>
                  <a:pt x="1147" y="362"/>
                </a:lnTo>
                <a:lnTo>
                  <a:pt x="1147" y="362"/>
                </a:lnTo>
                <a:lnTo>
                  <a:pt x="1148" y="362"/>
                </a:lnTo>
                <a:lnTo>
                  <a:pt x="1148" y="363"/>
                </a:lnTo>
                <a:lnTo>
                  <a:pt x="1149" y="365"/>
                </a:lnTo>
                <a:lnTo>
                  <a:pt x="1149" y="364"/>
                </a:lnTo>
                <a:lnTo>
                  <a:pt x="1150" y="364"/>
                </a:lnTo>
                <a:lnTo>
                  <a:pt x="1150" y="360"/>
                </a:lnTo>
                <a:lnTo>
                  <a:pt x="1151" y="357"/>
                </a:lnTo>
                <a:lnTo>
                  <a:pt x="1151" y="360"/>
                </a:lnTo>
                <a:lnTo>
                  <a:pt x="1152" y="360"/>
                </a:lnTo>
                <a:lnTo>
                  <a:pt x="1152" y="361"/>
                </a:lnTo>
                <a:lnTo>
                  <a:pt x="1153" y="363"/>
                </a:lnTo>
                <a:lnTo>
                  <a:pt x="1153" y="360"/>
                </a:lnTo>
                <a:lnTo>
                  <a:pt x="1154" y="360"/>
                </a:lnTo>
                <a:lnTo>
                  <a:pt x="1154" y="361"/>
                </a:lnTo>
                <a:lnTo>
                  <a:pt x="1155" y="365"/>
                </a:lnTo>
                <a:lnTo>
                  <a:pt x="1156" y="365"/>
                </a:lnTo>
                <a:lnTo>
                  <a:pt x="1156" y="363"/>
                </a:lnTo>
                <a:lnTo>
                  <a:pt x="1157" y="357"/>
                </a:lnTo>
                <a:lnTo>
                  <a:pt x="1157" y="356"/>
                </a:lnTo>
                <a:lnTo>
                  <a:pt x="1158" y="357"/>
                </a:lnTo>
                <a:lnTo>
                  <a:pt x="1158" y="359"/>
                </a:lnTo>
                <a:lnTo>
                  <a:pt x="1159" y="360"/>
                </a:lnTo>
                <a:lnTo>
                  <a:pt x="1159" y="360"/>
                </a:lnTo>
                <a:lnTo>
                  <a:pt x="1160" y="361"/>
                </a:lnTo>
                <a:lnTo>
                  <a:pt x="1160" y="362"/>
                </a:lnTo>
                <a:lnTo>
                  <a:pt x="1161" y="364"/>
                </a:lnTo>
                <a:lnTo>
                  <a:pt x="1161" y="361"/>
                </a:lnTo>
                <a:lnTo>
                  <a:pt x="1162" y="357"/>
                </a:lnTo>
                <a:lnTo>
                  <a:pt x="1162" y="360"/>
                </a:lnTo>
                <a:lnTo>
                  <a:pt x="1163" y="363"/>
                </a:lnTo>
                <a:lnTo>
                  <a:pt x="1163" y="364"/>
                </a:lnTo>
                <a:lnTo>
                  <a:pt x="1164" y="361"/>
                </a:lnTo>
                <a:lnTo>
                  <a:pt x="1164" y="360"/>
                </a:lnTo>
                <a:lnTo>
                  <a:pt x="1165" y="357"/>
                </a:lnTo>
                <a:lnTo>
                  <a:pt x="1165" y="359"/>
                </a:lnTo>
                <a:lnTo>
                  <a:pt x="1166" y="359"/>
                </a:lnTo>
                <a:lnTo>
                  <a:pt x="1166" y="359"/>
                </a:lnTo>
                <a:lnTo>
                  <a:pt x="1167" y="357"/>
                </a:lnTo>
                <a:lnTo>
                  <a:pt x="1167" y="360"/>
                </a:lnTo>
                <a:lnTo>
                  <a:pt x="1168" y="360"/>
                </a:lnTo>
                <a:lnTo>
                  <a:pt x="1168" y="357"/>
                </a:lnTo>
                <a:lnTo>
                  <a:pt x="1169" y="354"/>
                </a:lnTo>
                <a:lnTo>
                  <a:pt x="1169" y="354"/>
                </a:lnTo>
                <a:lnTo>
                  <a:pt x="1170" y="351"/>
                </a:lnTo>
                <a:lnTo>
                  <a:pt x="1170" y="353"/>
                </a:lnTo>
                <a:lnTo>
                  <a:pt x="1171" y="351"/>
                </a:lnTo>
                <a:lnTo>
                  <a:pt x="1171" y="351"/>
                </a:lnTo>
                <a:lnTo>
                  <a:pt x="1172" y="351"/>
                </a:lnTo>
                <a:lnTo>
                  <a:pt x="1172" y="350"/>
                </a:lnTo>
                <a:lnTo>
                  <a:pt x="1173" y="348"/>
                </a:lnTo>
                <a:lnTo>
                  <a:pt x="1174" y="345"/>
                </a:lnTo>
                <a:lnTo>
                  <a:pt x="1174" y="345"/>
                </a:lnTo>
                <a:lnTo>
                  <a:pt x="1175" y="348"/>
                </a:lnTo>
                <a:lnTo>
                  <a:pt x="1175" y="349"/>
                </a:lnTo>
                <a:lnTo>
                  <a:pt x="1176" y="350"/>
                </a:lnTo>
                <a:lnTo>
                  <a:pt x="1176" y="350"/>
                </a:lnTo>
                <a:lnTo>
                  <a:pt x="1177" y="354"/>
                </a:lnTo>
                <a:lnTo>
                  <a:pt x="1177" y="356"/>
                </a:lnTo>
                <a:lnTo>
                  <a:pt x="1178" y="357"/>
                </a:lnTo>
                <a:lnTo>
                  <a:pt x="1178" y="357"/>
                </a:lnTo>
                <a:lnTo>
                  <a:pt x="1179" y="356"/>
                </a:lnTo>
                <a:lnTo>
                  <a:pt x="1179" y="359"/>
                </a:lnTo>
                <a:lnTo>
                  <a:pt x="1180" y="361"/>
                </a:lnTo>
                <a:lnTo>
                  <a:pt x="1180" y="364"/>
                </a:lnTo>
                <a:lnTo>
                  <a:pt x="1181" y="363"/>
                </a:lnTo>
                <a:lnTo>
                  <a:pt x="1181" y="360"/>
                </a:lnTo>
                <a:lnTo>
                  <a:pt x="1182" y="360"/>
                </a:lnTo>
                <a:lnTo>
                  <a:pt x="1182" y="363"/>
                </a:lnTo>
                <a:lnTo>
                  <a:pt x="1183" y="362"/>
                </a:lnTo>
                <a:lnTo>
                  <a:pt x="1183" y="363"/>
                </a:lnTo>
                <a:lnTo>
                  <a:pt x="1184" y="363"/>
                </a:lnTo>
                <a:lnTo>
                  <a:pt x="1184" y="363"/>
                </a:lnTo>
                <a:lnTo>
                  <a:pt x="1185" y="364"/>
                </a:lnTo>
                <a:lnTo>
                  <a:pt x="1185" y="363"/>
                </a:lnTo>
                <a:lnTo>
                  <a:pt x="1186" y="361"/>
                </a:lnTo>
                <a:lnTo>
                  <a:pt x="1186" y="360"/>
                </a:lnTo>
                <a:lnTo>
                  <a:pt x="1187" y="361"/>
                </a:lnTo>
                <a:lnTo>
                  <a:pt x="1188" y="363"/>
                </a:lnTo>
                <a:lnTo>
                  <a:pt x="1188" y="359"/>
                </a:lnTo>
                <a:lnTo>
                  <a:pt x="1189" y="339"/>
                </a:lnTo>
                <a:lnTo>
                  <a:pt x="1189" y="293"/>
                </a:lnTo>
                <a:lnTo>
                  <a:pt x="1190" y="217"/>
                </a:lnTo>
                <a:lnTo>
                  <a:pt x="1190" y="124"/>
                </a:lnTo>
                <a:lnTo>
                  <a:pt x="1191" y="45"/>
                </a:lnTo>
                <a:lnTo>
                  <a:pt x="1191" y="4"/>
                </a:lnTo>
                <a:lnTo>
                  <a:pt x="1192" y="17"/>
                </a:lnTo>
                <a:lnTo>
                  <a:pt x="1192" y="80"/>
                </a:lnTo>
                <a:lnTo>
                  <a:pt x="1193" y="163"/>
                </a:lnTo>
                <a:lnTo>
                  <a:pt x="1193" y="247"/>
                </a:lnTo>
                <a:lnTo>
                  <a:pt x="1194" y="310"/>
                </a:lnTo>
                <a:lnTo>
                  <a:pt x="1194" y="344"/>
                </a:lnTo>
                <a:lnTo>
                  <a:pt x="1195" y="351"/>
                </a:lnTo>
                <a:lnTo>
                  <a:pt x="1195" y="351"/>
                </a:lnTo>
                <a:lnTo>
                  <a:pt x="1196" y="351"/>
                </a:lnTo>
                <a:lnTo>
                  <a:pt x="1196" y="354"/>
                </a:lnTo>
                <a:lnTo>
                  <a:pt x="1197" y="355"/>
                </a:lnTo>
                <a:lnTo>
                  <a:pt x="1197" y="359"/>
                </a:lnTo>
                <a:lnTo>
                  <a:pt x="1198" y="360"/>
                </a:lnTo>
                <a:lnTo>
                  <a:pt x="1198" y="363"/>
                </a:lnTo>
                <a:lnTo>
                  <a:pt x="1199" y="364"/>
                </a:lnTo>
                <a:lnTo>
                  <a:pt x="1199" y="363"/>
                </a:lnTo>
                <a:lnTo>
                  <a:pt x="1200" y="361"/>
                </a:lnTo>
                <a:lnTo>
                  <a:pt x="1200" y="361"/>
                </a:lnTo>
                <a:lnTo>
                  <a:pt x="1201" y="361"/>
                </a:lnTo>
                <a:lnTo>
                  <a:pt x="1202" y="362"/>
                </a:lnTo>
                <a:lnTo>
                  <a:pt x="1202" y="362"/>
                </a:lnTo>
                <a:lnTo>
                  <a:pt x="1203" y="362"/>
                </a:lnTo>
                <a:lnTo>
                  <a:pt x="1203" y="363"/>
                </a:lnTo>
                <a:lnTo>
                  <a:pt x="1204" y="363"/>
                </a:lnTo>
                <a:lnTo>
                  <a:pt x="1204" y="364"/>
                </a:lnTo>
                <a:lnTo>
                  <a:pt x="1205" y="361"/>
                </a:lnTo>
                <a:lnTo>
                  <a:pt x="1205" y="363"/>
                </a:lnTo>
                <a:lnTo>
                  <a:pt x="1206" y="361"/>
                </a:lnTo>
                <a:lnTo>
                  <a:pt x="1206" y="361"/>
                </a:lnTo>
                <a:lnTo>
                  <a:pt x="1207" y="363"/>
                </a:lnTo>
                <a:lnTo>
                  <a:pt x="1207" y="360"/>
                </a:lnTo>
                <a:lnTo>
                  <a:pt x="1208" y="360"/>
                </a:lnTo>
                <a:lnTo>
                  <a:pt x="1208" y="360"/>
                </a:lnTo>
                <a:lnTo>
                  <a:pt x="1209" y="362"/>
                </a:lnTo>
                <a:lnTo>
                  <a:pt x="1209" y="362"/>
                </a:lnTo>
                <a:lnTo>
                  <a:pt x="1210" y="359"/>
                </a:lnTo>
                <a:lnTo>
                  <a:pt x="1210" y="357"/>
                </a:lnTo>
                <a:lnTo>
                  <a:pt x="1211" y="354"/>
                </a:lnTo>
                <a:lnTo>
                  <a:pt x="1211" y="354"/>
                </a:lnTo>
                <a:lnTo>
                  <a:pt x="1212" y="355"/>
                </a:lnTo>
                <a:lnTo>
                  <a:pt x="1212" y="354"/>
                </a:lnTo>
                <a:lnTo>
                  <a:pt x="1213" y="354"/>
                </a:lnTo>
                <a:lnTo>
                  <a:pt x="1213" y="351"/>
                </a:lnTo>
                <a:lnTo>
                  <a:pt x="1214" y="349"/>
                </a:lnTo>
                <a:lnTo>
                  <a:pt x="1214" y="345"/>
                </a:lnTo>
                <a:lnTo>
                  <a:pt x="1215" y="343"/>
                </a:lnTo>
                <a:lnTo>
                  <a:pt x="1216" y="340"/>
                </a:lnTo>
                <a:lnTo>
                  <a:pt x="1216" y="339"/>
                </a:lnTo>
                <a:lnTo>
                  <a:pt x="1217" y="337"/>
                </a:lnTo>
                <a:lnTo>
                  <a:pt x="1217" y="335"/>
                </a:lnTo>
                <a:lnTo>
                  <a:pt x="1218" y="332"/>
                </a:lnTo>
                <a:lnTo>
                  <a:pt x="1218" y="330"/>
                </a:lnTo>
                <a:lnTo>
                  <a:pt x="1219" y="327"/>
                </a:lnTo>
                <a:lnTo>
                  <a:pt x="1219" y="322"/>
                </a:lnTo>
                <a:lnTo>
                  <a:pt x="1220" y="318"/>
                </a:lnTo>
                <a:lnTo>
                  <a:pt x="1220" y="313"/>
                </a:lnTo>
                <a:lnTo>
                  <a:pt x="1221" y="311"/>
                </a:lnTo>
                <a:lnTo>
                  <a:pt x="1221" y="310"/>
                </a:lnTo>
                <a:lnTo>
                  <a:pt x="1222" y="305"/>
                </a:lnTo>
                <a:lnTo>
                  <a:pt x="1222" y="302"/>
                </a:lnTo>
                <a:lnTo>
                  <a:pt x="1223" y="298"/>
                </a:lnTo>
                <a:lnTo>
                  <a:pt x="1223" y="298"/>
                </a:lnTo>
                <a:lnTo>
                  <a:pt x="1224" y="297"/>
                </a:lnTo>
                <a:lnTo>
                  <a:pt x="1224" y="298"/>
                </a:lnTo>
                <a:lnTo>
                  <a:pt x="1225" y="300"/>
                </a:lnTo>
                <a:lnTo>
                  <a:pt x="1225" y="301"/>
                </a:lnTo>
                <a:lnTo>
                  <a:pt x="1226" y="305"/>
                </a:lnTo>
                <a:lnTo>
                  <a:pt x="1226" y="310"/>
                </a:lnTo>
                <a:lnTo>
                  <a:pt x="1227" y="315"/>
                </a:lnTo>
                <a:lnTo>
                  <a:pt x="1227" y="320"/>
                </a:lnTo>
                <a:lnTo>
                  <a:pt x="1228" y="326"/>
                </a:lnTo>
                <a:lnTo>
                  <a:pt x="1228" y="330"/>
                </a:lnTo>
                <a:lnTo>
                  <a:pt x="1229" y="337"/>
                </a:lnTo>
                <a:lnTo>
                  <a:pt x="1229" y="339"/>
                </a:lnTo>
                <a:lnTo>
                  <a:pt x="1230" y="341"/>
                </a:lnTo>
                <a:lnTo>
                  <a:pt x="1230" y="343"/>
                </a:lnTo>
                <a:lnTo>
                  <a:pt x="1231" y="349"/>
                </a:lnTo>
                <a:lnTo>
                  <a:pt x="1231" y="349"/>
                </a:lnTo>
                <a:lnTo>
                  <a:pt x="1232" y="350"/>
                </a:lnTo>
                <a:lnTo>
                  <a:pt x="1232" y="351"/>
                </a:lnTo>
                <a:lnTo>
                  <a:pt x="1233" y="354"/>
                </a:lnTo>
                <a:lnTo>
                  <a:pt x="1234" y="355"/>
                </a:lnTo>
                <a:lnTo>
                  <a:pt x="1234" y="357"/>
                </a:lnTo>
                <a:lnTo>
                  <a:pt x="1235" y="360"/>
                </a:lnTo>
                <a:lnTo>
                  <a:pt x="1235" y="357"/>
                </a:lnTo>
                <a:lnTo>
                  <a:pt x="1236" y="359"/>
                </a:lnTo>
                <a:lnTo>
                  <a:pt x="1236" y="360"/>
                </a:lnTo>
                <a:lnTo>
                  <a:pt x="1237" y="361"/>
                </a:lnTo>
                <a:lnTo>
                  <a:pt x="1237" y="361"/>
                </a:lnTo>
                <a:lnTo>
                  <a:pt x="1238" y="360"/>
                </a:lnTo>
                <a:lnTo>
                  <a:pt x="1238" y="360"/>
                </a:lnTo>
                <a:lnTo>
                  <a:pt x="1239" y="357"/>
                </a:lnTo>
                <a:lnTo>
                  <a:pt x="1239" y="359"/>
                </a:lnTo>
                <a:lnTo>
                  <a:pt x="1240" y="359"/>
                </a:lnTo>
                <a:lnTo>
                  <a:pt x="1240" y="357"/>
                </a:lnTo>
                <a:lnTo>
                  <a:pt x="1241" y="360"/>
                </a:lnTo>
                <a:lnTo>
                  <a:pt x="1241" y="362"/>
                </a:lnTo>
                <a:lnTo>
                  <a:pt x="1242" y="363"/>
                </a:lnTo>
                <a:lnTo>
                  <a:pt x="1242" y="363"/>
                </a:lnTo>
                <a:lnTo>
                  <a:pt x="1243" y="361"/>
                </a:lnTo>
                <a:lnTo>
                  <a:pt x="1243" y="361"/>
                </a:lnTo>
                <a:lnTo>
                  <a:pt x="1244" y="361"/>
                </a:lnTo>
                <a:lnTo>
                  <a:pt x="1244" y="363"/>
                </a:lnTo>
                <a:lnTo>
                  <a:pt x="1245" y="361"/>
                </a:lnTo>
                <a:lnTo>
                  <a:pt x="1245" y="361"/>
                </a:lnTo>
                <a:lnTo>
                  <a:pt x="1246" y="363"/>
                </a:lnTo>
                <a:lnTo>
                  <a:pt x="1246" y="362"/>
                </a:lnTo>
                <a:lnTo>
                  <a:pt x="1247" y="365"/>
                </a:lnTo>
                <a:lnTo>
                  <a:pt x="1247" y="364"/>
                </a:lnTo>
                <a:lnTo>
                  <a:pt x="1248" y="365"/>
                </a:lnTo>
                <a:lnTo>
                  <a:pt x="1248" y="364"/>
                </a:lnTo>
                <a:lnTo>
                  <a:pt x="1249" y="364"/>
                </a:lnTo>
                <a:lnTo>
                  <a:pt x="1249" y="366"/>
                </a:lnTo>
                <a:lnTo>
                  <a:pt x="1250" y="368"/>
                </a:lnTo>
                <a:lnTo>
                  <a:pt x="1251" y="363"/>
                </a:lnTo>
                <a:lnTo>
                  <a:pt x="1251" y="363"/>
                </a:lnTo>
                <a:lnTo>
                  <a:pt x="1252" y="364"/>
                </a:lnTo>
                <a:lnTo>
                  <a:pt x="1252" y="364"/>
                </a:lnTo>
                <a:lnTo>
                  <a:pt x="1253" y="367"/>
                </a:lnTo>
                <a:lnTo>
                  <a:pt x="1253" y="364"/>
                </a:lnTo>
                <a:lnTo>
                  <a:pt x="1254" y="365"/>
                </a:lnTo>
                <a:lnTo>
                  <a:pt x="1254" y="364"/>
                </a:lnTo>
                <a:lnTo>
                  <a:pt x="1255" y="364"/>
                </a:lnTo>
                <a:lnTo>
                  <a:pt x="1255" y="364"/>
                </a:lnTo>
                <a:lnTo>
                  <a:pt x="1256" y="364"/>
                </a:lnTo>
                <a:lnTo>
                  <a:pt x="1256" y="361"/>
                </a:lnTo>
                <a:lnTo>
                  <a:pt x="1257" y="361"/>
                </a:lnTo>
                <a:lnTo>
                  <a:pt x="1257" y="362"/>
                </a:lnTo>
                <a:lnTo>
                  <a:pt x="1258" y="364"/>
                </a:lnTo>
                <a:lnTo>
                  <a:pt x="1258" y="364"/>
                </a:lnTo>
                <a:lnTo>
                  <a:pt x="1259" y="363"/>
                </a:lnTo>
                <a:lnTo>
                  <a:pt x="1259" y="361"/>
                </a:lnTo>
                <a:lnTo>
                  <a:pt x="1260" y="361"/>
                </a:lnTo>
                <a:lnTo>
                  <a:pt x="1260" y="360"/>
                </a:lnTo>
                <a:lnTo>
                  <a:pt x="1261" y="361"/>
                </a:lnTo>
                <a:lnTo>
                  <a:pt x="1261" y="363"/>
                </a:lnTo>
                <a:lnTo>
                  <a:pt x="1262" y="366"/>
                </a:lnTo>
                <a:lnTo>
                  <a:pt x="1262" y="367"/>
                </a:lnTo>
                <a:lnTo>
                  <a:pt x="1263" y="364"/>
                </a:lnTo>
                <a:lnTo>
                  <a:pt x="1263" y="361"/>
                </a:lnTo>
                <a:lnTo>
                  <a:pt x="1264" y="360"/>
                </a:lnTo>
                <a:lnTo>
                  <a:pt x="1264" y="362"/>
                </a:lnTo>
                <a:lnTo>
                  <a:pt x="1265" y="363"/>
                </a:lnTo>
                <a:lnTo>
                  <a:pt x="1265" y="365"/>
                </a:lnTo>
                <a:lnTo>
                  <a:pt x="1266" y="365"/>
                </a:lnTo>
                <a:lnTo>
                  <a:pt x="1266" y="369"/>
                </a:lnTo>
                <a:lnTo>
                  <a:pt x="1267" y="367"/>
                </a:lnTo>
                <a:lnTo>
                  <a:pt x="1268" y="365"/>
                </a:lnTo>
                <a:lnTo>
                  <a:pt x="1268" y="363"/>
                </a:lnTo>
                <a:lnTo>
                  <a:pt x="1269" y="364"/>
                </a:lnTo>
                <a:lnTo>
                  <a:pt x="1269" y="364"/>
                </a:lnTo>
                <a:lnTo>
                  <a:pt x="1270" y="367"/>
                </a:lnTo>
                <a:lnTo>
                  <a:pt x="1270" y="368"/>
                </a:lnTo>
                <a:lnTo>
                  <a:pt x="1271" y="366"/>
                </a:lnTo>
                <a:lnTo>
                  <a:pt x="1271" y="367"/>
                </a:lnTo>
                <a:lnTo>
                  <a:pt x="1272" y="369"/>
                </a:lnTo>
                <a:lnTo>
                  <a:pt x="1272" y="370"/>
                </a:lnTo>
                <a:lnTo>
                  <a:pt x="1273" y="369"/>
                </a:lnTo>
                <a:lnTo>
                  <a:pt x="1273" y="366"/>
                </a:lnTo>
                <a:lnTo>
                  <a:pt x="1274" y="365"/>
                </a:lnTo>
                <a:lnTo>
                  <a:pt x="1274" y="369"/>
                </a:lnTo>
                <a:lnTo>
                  <a:pt x="1275" y="367"/>
                </a:lnTo>
                <a:lnTo>
                  <a:pt x="1275" y="367"/>
                </a:lnTo>
                <a:lnTo>
                  <a:pt x="1276" y="367"/>
                </a:lnTo>
                <a:lnTo>
                  <a:pt x="1276" y="367"/>
                </a:lnTo>
                <a:lnTo>
                  <a:pt x="1277" y="369"/>
                </a:lnTo>
                <a:lnTo>
                  <a:pt x="1277" y="367"/>
                </a:lnTo>
                <a:lnTo>
                  <a:pt x="1278" y="365"/>
                </a:lnTo>
                <a:lnTo>
                  <a:pt x="1278" y="365"/>
                </a:lnTo>
                <a:lnTo>
                  <a:pt x="1279" y="369"/>
                </a:lnTo>
                <a:lnTo>
                  <a:pt x="1279" y="369"/>
                </a:lnTo>
                <a:lnTo>
                  <a:pt x="1280" y="367"/>
                </a:lnTo>
                <a:lnTo>
                  <a:pt x="1280" y="366"/>
                </a:lnTo>
                <a:lnTo>
                  <a:pt x="1281" y="367"/>
                </a:lnTo>
                <a:lnTo>
                  <a:pt x="1281" y="367"/>
                </a:lnTo>
                <a:lnTo>
                  <a:pt x="1282" y="368"/>
                </a:lnTo>
                <a:lnTo>
                  <a:pt x="1282" y="367"/>
                </a:lnTo>
                <a:lnTo>
                  <a:pt x="1283" y="367"/>
                </a:lnTo>
                <a:lnTo>
                  <a:pt x="1284" y="364"/>
                </a:lnTo>
                <a:lnTo>
                  <a:pt x="1284" y="366"/>
                </a:lnTo>
                <a:lnTo>
                  <a:pt x="1285" y="367"/>
                </a:lnTo>
                <a:lnTo>
                  <a:pt x="1285" y="367"/>
                </a:lnTo>
                <a:lnTo>
                  <a:pt x="1286" y="367"/>
                </a:lnTo>
                <a:lnTo>
                  <a:pt x="1286" y="367"/>
                </a:lnTo>
                <a:lnTo>
                  <a:pt x="1287" y="369"/>
                </a:lnTo>
                <a:lnTo>
                  <a:pt x="1287" y="370"/>
                </a:lnTo>
                <a:lnTo>
                  <a:pt x="1288" y="369"/>
                </a:lnTo>
                <a:lnTo>
                  <a:pt x="1288" y="367"/>
                </a:lnTo>
                <a:lnTo>
                  <a:pt x="1289" y="365"/>
                </a:lnTo>
                <a:lnTo>
                  <a:pt x="1289" y="367"/>
                </a:lnTo>
                <a:lnTo>
                  <a:pt x="1290" y="367"/>
                </a:lnTo>
                <a:lnTo>
                  <a:pt x="1290" y="367"/>
                </a:lnTo>
                <a:lnTo>
                  <a:pt x="1291" y="367"/>
                </a:lnTo>
                <a:lnTo>
                  <a:pt x="1291" y="366"/>
                </a:lnTo>
                <a:lnTo>
                  <a:pt x="1292" y="366"/>
                </a:lnTo>
                <a:lnTo>
                  <a:pt x="1292" y="369"/>
                </a:lnTo>
                <a:lnTo>
                  <a:pt x="1293" y="372"/>
                </a:lnTo>
                <a:lnTo>
                  <a:pt x="1293" y="372"/>
                </a:lnTo>
                <a:lnTo>
                  <a:pt x="1294" y="369"/>
                </a:lnTo>
                <a:lnTo>
                  <a:pt x="1294" y="365"/>
                </a:lnTo>
                <a:lnTo>
                  <a:pt x="1295" y="364"/>
                </a:lnTo>
                <a:lnTo>
                  <a:pt x="1295" y="366"/>
                </a:lnTo>
                <a:lnTo>
                  <a:pt x="1296" y="368"/>
                </a:lnTo>
                <a:lnTo>
                  <a:pt x="1296" y="365"/>
                </a:lnTo>
                <a:lnTo>
                  <a:pt x="1297" y="366"/>
                </a:lnTo>
                <a:lnTo>
                  <a:pt x="1298" y="367"/>
                </a:lnTo>
                <a:lnTo>
                  <a:pt x="1298" y="366"/>
                </a:lnTo>
                <a:lnTo>
                  <a:pt x="1299" y="367"/>
                </a:lnTo>
                <a:lnTo>
                  <a:pt x="1299" y="364"/>
                </a:lnTo>
                <a:lnTo>
                  <a:pt x="1300" y="366"/>
                </a:lnTo>
                <a:lnTo>
                  <a:pt x="1300" y="364"/>
                </a:lnTo>
                <a:lnTo>
                  <a:pt x="1301" y="361"/>
                </a:lnTo>
                <a:lnTo>
                  <a:pt x="1301" y="359"/>
                </a:lnTo>
                <a:lnTo>
                  <a:pt x="1302" y="360"/>
                </a:lnTo>
                <a:lnTo>
                  <a:pt x="1302" y="362"/>
                </a:lnTo>
                <a:lnTo>
                  <a:pt x="1303" y="361"/>
                </a:lnTo>
                <a:lnTo>
                  <a:pt x="1303" y="357"/>
                </a:lnTo>
                <a:lnTo>
                  <a:pt x="1304" y="354"/>
                </a:lnTo>
                <a:lnTo>
                  <a:pt x="1304" y="349"/>
                </a:lnTo>
                <a:lnTo>
                  <a:pt x="1305" y="349"/>
                </a:lnTo>
                <a:lnTo>
                  <a:pt x="1305" y="354"/>
                </a:lnTo>
                <a:lnTo>
                  <a:pt x="1306" y="356"/>
                </a:lnTo>
                <a:lnTo>
                  <a:pt x="1306" y="356"/>
                </a:lnTo>
                <a:lnTo>
                  <a:pt x="1307" y="357"/>
                </a:lnTo>
                <a:lnTo>
                  <a:pt x="1307" y="361"/>
                </a:lnTo>
                <a:lnTo>
                  <a:pt x="1308" y="363"/>
                </a:lnTo>
                <a:lnTo>
                  <a:pt x="1308" y="364"/>
                </a:lnTo>
                <a:lnTo>
                  <a:pt x="1309" y="364"/>
                </a:lnTo>
                <a:lnTo>
                  <a:pt x="1309" y="367"/>
                </a:lnTo>
                <a:lnTo>
                  <a:pt x="1310" y="368"/>
                </a:lnTo>
                <a:lnTo>
                  <a:pt x="1311" y="367"/>
                </a:lnTo>
                <a:lnTo>
                  <a:pt x="1311" y="369"/>
                </a:lnTo>
                <a:lnTo>
                  <a:pt x="1312" y="368"/>
                </a:lnTo>
                <a:lnTo>
                  <a:pt x="1312" y="369"/>
                </a:lnTo>
                <a:lnTo>
                  <a:pt x="1313" y="368"/>
                </a:lnTo>
                <a:lnTo>
                  <a:pt x="1313" y="367"/>
                </a:lnTo>
                <a:lnTo>
                  <a:pt x="1314" y="368"/>
                </a:lnTo>
                <a:lnTo>
                  <a:pt x="1314" y="369"/>
                </a:lnTo>
                <a:lnTo>
                  <a:pt x="1315" y="369"/>
                </a:lnTo>
                <a:lnTo>
                  <a:pt x="1315" y="366"/>
                </a:lnTo>
                <a:lnTo>
                  <a:pt x="1316" y="367"/>
                </a:lnTo>
                <a:lnTo>
                  <a:pt x="1316" y="369"/>
                </a:lnTo>
                <a:lnTo>
                  <a:pt x="1317" y="369"/>
                </a:lnTo>
                <a:lnTo>
                  <a:pt x="1317" y="367"/>
                </a:lnTo>
                <a:lnTo>
                  <a:pt x="1318" y="369"/>
                </a:lnTo>
                <a:lnTo>
                  <a:pt x="1318" y="367"/>
                </a:lnTo>
                <a:lnTo>
                  <a:pt x="1319" y="370"/>
                </a:lnTo>
                <a:lnTo>
                  <a:pt x="1319" y="365"/>
                </a:lnTo>
                <a:lnTo>
                  <a:pt x="1320" y="348"/>
                </a:lnTo>
                <a:lnTo>
                  <a:pt x="1320" y="300"/>
                </a:lnTo>
                <a:lnTo>
                  <a:pt x="1321" y="229"/>
                </a:lnTo>
                <a:lnTo>
                  <a:pt x="1321" y="140"/>
                </a:lnTo>
                <a:lnTo>
                  <a:pt x="1322" y="60"/>
                </a:lnTo>
                <a:lnTo>
                  <a:pt x="1322" y="21"/>
                </a:lnTo>
                <a:lnTo>
                  <a:pt x="1323" y="33"/>
                </a:lnTo>
                <a:lnTo>
                  <a:pt x="1323" y="94"/>
                </a:lnTo>
                <a:lnTo>
                  <a:pt x="1324" y="170"/>
                </a:lnTo>
                <a:lnTo>
                  <a:pt x="1324" y="254"/>
                </a:lnTo>
                <a:lnTo>
                  <a:pt x="1325" y="322"/>
                </a:lnTo>
                <a:lnTo>
                  <a:pt x="1325" y="356"/>
                </a:lnTo>
                <a:lnTo>
                  <a:pt x="1326" y="362"/>
                </a:lnTo>
                <a:lnTo>
                  <a:pt x="1326" y="360"/>
                </a:lnTo>
                <a:lnTo>
                  <a:pt x="1327" y="356"/>
                </a:lnTo>
                <a:lnTo>
                  <a:pt x="1328" y="357"/>
                </a:lnTo>
                <a:lnTo>
                  <a:pt x="1328" y="361"/>
                </a:lnTo>
                <a:lnTo>
                  <a:pt x="1329" y="367"/>
                </a:lnTo>
                <a:lnTo>
                  <a:pt x="1329" y="369"/>
                </a:lnTo>
                <a:lnTo>
                  <a:pt x="1330" y="366"/>
                </a:lnTo>
                <a:lnTo>
                  <a:pt x="1330" y="365"/>
                </a:lnTo>
                <a:lnTo>
                  <a:pt x="1331" y="366"/>
                </a:lnTo>
                <a:lnTo>
                  <a:pt x="1331" y="367"/>
                </a:lnTo>
                <a:lnTo>
                  <a:pt x="1332" y="367"/>
                </a:lnTo>
                <a:lnTo>
                  <a:pt x="1332" y="367"/>
                </a:lnTo>
                <a:lnTo>
                  <a:pt x="1333" y="367"/>
                </a:lnTo>
                <a:lnTo>
                  <a:pt x="1333" y="367"/>
                </a:lnTo>
                <a:lnTo>
                  <a:pt x="1334" y="367"/>
                </a:lnTo>
                <a:lnTo>
                  <a:pt x="1334" y="368"/>
                </a:lnTo>
                <a:lnTo>
                  <a:pt x="1335" y="365"/>
                </a:lnTo>
                <a:lnTo>
                  <a:pt x="1335" y="366"/>
                </a:lnTo>
                <a:lnTo>
                  <a:pt x="1336" y="368"/>
                </a:lnTo>
                <a:lnTo>
                  <a:pt x="1336" y="369"/>
                </a:lnTo>
                <a:lnTo>
                  <a:pt x="1337" y="367"/>
                </a:lnTo>
                <a:lnTo>
                  <a:pt x="1337" y="366"/>
                </a:lnTo>
                <a:lnTo>
                  <a:pt x="1338" y="363"/>
                </a:lnTo>
                <a:lnTo>
                  <a:pt x="1338" y="363"/>
                </a:lnTo>
                <a:lnTo>
                  <a:pt x="1339" y="363"/>
                </a:lnTo>
                <a:lnTo>
                  <a:pt x="1339" y="363"/>
                </a:lnTo>
                <a:lnTo>
                  <a:pt x="1340" y="364"/>
                </a:lnTo>
                <a:lnTo>
                  <a:pt x="1340" y="366"/>
                </a:lnTo>
                <a:lnTo>
                  <a:pt x="1341" y="366"/>
                </a:lnTo>
                <a:lnTo>
                  <a:pt x="1341" y="363"/>
                </a:lnTo>
                <a:lnTo>
                  <a:pt x="1342" y="361"/>
                </a:lnTo>
                <a:lnTo>
                  <a:pt x="1342" y="355"/>
                </a:lnTo>
                <a:lnTo>
                  <a:pt x="1343" y="355"/>
                </a:lnTo>
                <a:lnTo>
                  <a:pt x="1343" y="356"/>
                </a:lnTo>
                <a:lnTo>
                  <a:pt x="1344" y="355"/>
                </a:lnTo>
                <a:lnTo>
                  <a:pt x="1345" y="354"/>
                </a:lnTo>
                <a:lnTo>
                  <a:pt x="1345" y="351"/>
                </a:lnTo>
                <a:lnTo>
                  <a:pt x="1346" y="351"/>
                </a:lnTo>
                <a:lnTo>
                  <a:pt x="1346" y="349"/>
                </a:lnTo>
                <a:lnTo>
                  <a:pt x="1347" y="347"/>
                </a:lnTo>
                <a:lnTo>
                  <a:pt x="1347" y="343"/>
                </a:lnTo>
                <a:lnTo>
                  <a:pt x="1348" y="339"/>
                </a:lnTo>
                <a:lnTo>
                  <a:pt x="1348" y="337"/>
                </a:lnTo>
                <a:lnTo>
                  <a:pt x="1349" y="333"/>
                </a:lnTo>
                <a:lnTo>
                  <a:pt x="1349" y="328"/>
                </a:lnTo>
                <a:lnTo>
                  <a:pt x="1350" y="325"/>
                </a:lnTo>
                <a:lnTo>
                  <a:pt x="1350" y="322"/>
                </a:lnTo>
                <a:lnTo>
                  <a:pt x="1351" y="318"/>
                </a:lnTo>
                <a:lnTo>
                  <a:pt x="1351" y="315"/>
                </a:lnTo>
                <a:lnTo>
                  <a:pt x="1352" y="310"/>
                </a:lnTo>
                <a:lnTo>
                  <a:pt x="1352" y="306"/>
                </a:lnTo>
                <a:lnTo>
                  <a:pt x="1353" y="304"/>
                </a:lnTo>
                <a:lnTo>
                  <a:pt x="1353" y="303"/>
                </a:lnTo>
                <a:lnTo>
                  <a:pt x="1354" y="298"/>
                </a:lnTo>
                <a:lnTo>
                  <a:pt x="1354" y="297"/>
                </a:lnTo>
                <a:lnTo>
                  <a:pt x="1355" y="298"/>
                </a:lnTo>
                <a:lnTo>
                  <a:pt x="1355" y="298"/>
                </a:lnTo>
                <a:lnTo>
                  <a:pt x="1356" y="299"/>
                </a:lnTo>
                <a:lnTo>
                  <a:pt x="1356" y="301"/>
                </a:lnTo>
                <a:lnTo>
                  <a:pt x="1357" y="306"/>
                </a:lnTo>
                <a:lnTo>
                  <a:pt x="1357" y="313"/>
                </a:lnTo>
                <a:lnTo>
                  <a:pt x="1358" y="319"/>
                </a:lnTo>
                <a:lnTo>
                  <a:pt x="1358" y="325"/>
                </a:lnTo>
                <a:lnTo>
                  <a:pt x="1359" y="329"/>
                </a:lnTo>
                <a:lnTo>
                  <a:pt x="1359" y="332"/>
                </a:lnTo>
                <a:lnTo>
                  <a:pt x="1360" y="337"/>
                </a:lnTo>
                <a:lnTo>
                  <a:pt x="1360" y="341"/>
                </a:lnTo>
                <a:lnTo>
                  <a:pt x="1361" y="343"/>
                </a:lnTo>
                <a:lnTo>
                  <a:pt x="1362" y="349"/>
                </a:lnTo>
                <a:lnTo>
                  <a:pt x="1362" y="351"/>
                </a:lnTo>
                <a:lnTo>
                  <a:pt x="1363" y="354"/>
                </a:lnTo>
                <a:lnTo>
                  <a:pt x="1363" y="357"/>
                </a:lnTo>
                <a:lnTo>
                  <a:pt x="1364" y="362"/>
                </a:lnTo>
                <a:lnTo>
                  <a:pt x="1364" y="361"/>
                </a:lnTo>
                <a:lnTo>
                  <a:pt x="1365" y="363"/>
                </a:lnTo>
                <a:lnTo>
                  <a:pt x="1365" y="363"/>
                </a:lnTo>
                <a:lnTo>
                  <a:pt x="1366" y="363"/>
                </a:lnTo>
                <a:lnTo>
                  <a:pt x="1366" y="366"/>
                </a:lnTo>
                <a:lnTo>
                  <a:pt x="1367" y="363"/>
                </a:lnTo>
                <a:lnTo>
                  <a:pt x="1367" y="362"/>
                </a:lnTo>
                <a:lnTo>
                  <a:pt x="1368" y="360"/>
                </a:lnTo>
                <a:lnTo>
                  <a:pt x="1368" y="361"/>
                </a:lnTo>
                <a:lnTo>
                  <a:pt x="1369" y="364"/>
                </a:lnTo>
                <a:lnTo>
                  <a:pt x="1369" y="364"/>
                </a:lnTo>
                <a:lnTo>
                  <a:pt x="1370" y="363"/>
                </a:lnTo>
                <a:lnTo>
                  <a:pt x="1370" y="360"/>
                </a:lnTo>
                <a:lnTo>
                  <a:pt x="1371" y="360"/>
                </a:lnTo>
                <a:lnTo>
                  <a:pt x="1371" y="361"/>
                </a:lnTo>
                <a:lnTo>
                  <a:pt x="1372" y="363"/>
                </a:lnTo>
                <a:lnTo>
                  <a:pt x="1372" y="363"/>
                </a:lnTo>
                <a:lnTo>
                  <a:pt x="1373" y="363"/>
                </a:lnTo>
                <a:lnTo>
                  <a:pt x="1373" y="364"/>
                </a:lnTo>
                <a:lnTo>
                  <a:pt x="1374" y="363"/>
                </a:lnTo>
                <a:lnTo>
                  <a:pt x="1374" y="363"/>
                </a:lnTo>
                <a:lnTo>
                  <a:pt x="1375" y="365"/>
                </a:lnTo>
                <a:lnTo>
                  <a:pt x="1375" y="364"/>
                </a:lnTo>
                <a:lnTo>
                  <a:pt x="1376" y="366"/>
                </a:lnTo>
                <a:lnTo>
                  <a:pt x="1376" y="366"/>
                </a:lnTo>
                <a:lnTo>
                  <a:pt x="1377" y="366"/>
                </a:lnTo>
                <a:lnTo>
                  <a:pt x="1377" y="365"/>
                </a:lnTo>
                <a:lnTo>
                  <a:pt x="1378" y="365"/>
                </a:lnTo>
                <a:lnTo>
                  <a:pt x="1379" y="366"/>
                </a:lnTo>
                <a:lnTo>
                  <a:pt x="1379" y="366"/>
                </a:lnTo>
                <a:lnTo>
                  <a:pt x="1380" y="368"/>
                </a:lnTo>
                <a:lnTo>
                  <a:pt x="1380" y="366"/>
                </a:lnTo>
                <a:lnTo>
                  <a:pt x="1381" y="367"/>
                </a:lnTo>
                <a:lnTo>
                  <a:pt x="1381" y="368"/>
                </a:lnTo>
                <a:lnTo>
                  <a:pt x="1382" y="367"/>
                </a:lnTo>
                <a:lnTo>
                  <a:pt x="1382" y="367"/>
                </a:lnTo>
                <a:lnTo>
                  <a:pt x="1383" y="364"/>
                </a:lnTo>
                <a:lnTo>
                  <a:pt x="1383" y="364"/>
                </a:lnTo>
                <a:lnTo>
                  <a:pt x="1384" y="363"/>
                </a:lnTo>
                <a:lnTo>
                  <a:pt x="1384" y="365"/>
                </a:lnTo>
                <a:lnTo>
                  <a:pt x="1385" y="366"/>
                </a:lnTo>
                <a:lnTo>
                  <a:pt x="1385" y="369"/>
                </a:lnTo>
                <a:lnTo>
                  <a:pt x="1386" y="363"/>
                </a:lnTo>
                <a:lnTo>
                  <a:pt x="1386" y="363"/>
                </a:lnTo>
                <a:lnTo>
                  <a:pt x="1387" y="363"/>
                </a:lnTo>
                <a:lnTo>
                  <a:pt x="1387" y="366"/>
                </a:lnTo>
                <a:lnTo>
                  <a:pt x="1388" y="366"/>
                </a:lnTo>
                <a:lnTo>
                  <a:pt x="1388" y="361"/>
                </a:lnTo>
                <a:lnTo>
                  <a:pt x="1389" y="363"/>
                </a:lnTo>
                <a:lnTo>
                  <a:pt x="1389" y="364"/>
                </a:lnTo>
                <a:lnTo>
                  <a:pt x="1390" y="364"/>
                </a:lnTo>
                <a:lnTo>
                  <a:pt x="1390" y="363"/>
                </a:lnTo>
                <a:lnTo>
                  <a:pt x="1391" y="363"/>
                </a:lnTo>
                <a:lnTo>
                  <a:pt x="1391" y="363"/>
                </a:lnTo>
                <a:lnTo>
                  <a:pt x="1392" y="363"/>
                </a:lnTo>
                <a:lnTo>
                  <a:pt x="1392" y="363"/>
                </a:lnTo>
                <a:lnTo>
                  <a:pt x="1393" y="364"/>
                </a:lnTo>
                <a:lnTo>
                  <a:pt x="1394" y="365"/>
                </a:lnTo>
                <a:lnTo>
                  <a:pt x="1394" y="367"/>
                </a:lnTo>
                <a:lnTo>
                  <a:pt x="1395" y="367"/>
                </a:lnTo>
                <a:lnTo>
                  <a:pt x="1395" y="365"/>
                </a:lnTo>
                <a:lnTo>
                  <a:pt x="1396" y="363"/>
                </a:lnTo>
                <a:lnTo>
                  <a:pt x="1396" y="363"/>
                </a:lnTo>
                <a:lnTo>
                  <a:pt x="1397" y="363"/>
                </a:lnTo>
                <a:lnTo>
                  <a:pt x="1397" y="363"/>
                </a:lnTo>
                <a:lnTo>
                  <a:pt x="1398" y="365"/>
                </a:lnTo>
                <a:lnTo>
                  <a:pt x="1398" y="364"/>
                </a:lnTo>
                <a:lnTo>
                  <a:pt x="1399" y="366"/>
                </a:lnTo>
                <a:lnTo>
                  <a:pt x="1399" y="367"/>
                </a:lnTo>
                <a:lnTo>
                  <a:pt x="1400" y="367"/>
                </a:lnTo>
                <a:lnTo>
                  <a:pt x="1400" y="367"/>
                </a:lnTo>
                <a:lnTo>
                  <a:pt x="1401" y="366"/>
                </a:lnTo>
                <a:lnTo>
                  <a:pt x="1401" y="367"/>
                </a:lnTo>
                <a:lnTo>
                  <a:pt x="1402" y="369"/>
                </a:lnTo>
                <a:lnTo>
                  <a:pt x="1402" y="365"/>
                </a:lnTo>
                <a:lnTo>
                  <a:pt x="1403" y="365"/>
                </a:lnTo>
                <a:lnTo>
                  <a:pt x="1403" y="363"/>
                </a:lnTo>
                <a:lnTo>
                  <a:pt x="1404" y="366"/>
                </a:lnTo>
                <a:lnTo>
                  <a:pt x="1404" y="366"/>
                </a:lnTo>
                <a:lnTo>
                  <a:pt x="1405" y="367"/>
                </a:lnTo>
                <a:lnTo>
                  <a:pt x="1405" y="367"/>
                </a:lnTo>
                <a:lnTo>
                  <a:pt x="1406" y="366"/>
                </a:lnTo>
                <a:lnTo>
                  <a:pt x="1407" y="367"/>
                </a:lnTo>
                <a:lnTo>
                  <a:pt x="1407" y="369"/>
                </a:lnTo>
                <a:lnTo>
                  <a:pt x="1408" y="369"/>
                </a:lnTo>
                <a:lnTo>
                  <a:pt x="1408" y="368"/>
                </a:lnTo>
                <a:lnTo>
                  <a:pt x="1409" y="366"/>
                </a:lnTo>
                <a:lnTo>
                  <a:pt x="1409" y="366"/>
                </a:lnTo>
                <a:lnTo>
                  <a:pt x="1410" y="373"/>
                </a:lnTo>
                <a:lnTo>
                  <a:pt x="1410" y="372"/>
                </a:lnTo>
                <a:lnTo>
                  <a:pt x="1411" y="366"/>
                </a:lnTo>
                <a:lnTo>
                  <a:pt x="1411" y="362"/>
                </a:lnTo>
                <a:lnTo>
                  <a:pt x="1412" y="361"/>
                </a:lnTo>
                <a:lnTo>
                  <a:pt x="1412" y="365"/>
                </a:lnTo>
                <a:lnTo>
                  <a:pt x="1413" y="365"/>
                </a:lnTo>
                <a:lnTo>
                  <a:pt x="1413" y="365"/>
                </a:lnTo>
                <a:lnTo>
                  <a:pt x="1414" y="364"/>
                </a:lnTo>
                <a:lnTo>
                  <a:pt x="1414" y="366"/>
                </a:lnTo>
                <a:lnTo>
                  <a:pt x="1415" y="366"/>
                </a:lnTo>
                <a:lnTo>
                  <a:pt x="1415" y="366"/>
                </a:lnTo>
                <a:lnTo>
                  <a:pt x="1416" y="366"/>
                </a:lnTo>
                <a:lnTo>
                  <a:pt x="1416" y="368"/>
                </a:lnTo>
                <a:lnTo>
                  <a:pt x="1417" y="367"/>
                </a:lnTo>
                <a:lnTo>
                  <a:pt x="1417" y="366"/>
                </a:lnTo>
                <a:lnTo>
                  <a:pt x="1418" y="364"/>
                </a:lnTo>
                <a:lnTo>
                  <a:pt x="1418" y="364"/>
                </a:lnTo>
                <a:lnTo>
                  <a:pt x="1419" y="364"/>
                </a:lnTo>
                <a:lnTo>
                  <a:pt x="1419" y="366"/>
                </a:lnTo>
                <a:lnTo>
                  <a:pt x="1420" y="364"/>
                </a:lnTo>
                <a:lnTo>
                  <a:pt x="1420" y="364"/>
                </a:lnTo>
                <a:lnTo>
                  <a:pt x="1421" y="364"/>
                </a:lnTo>
                <a:lnTo>
                  <a:pt x="1422" y="366"/>
                </a:lnTo>
                <a:lnTo>
                  <a:pt x="1422" y="369"/>
                </a:lnTo>
                <a:lnTo>
                  <a:pt x="1423" y="366"/>
                </a:lnTo>
                <a:lnTo>
                  <a:pt x="1423" y="363"/>
                </a:lnTo>
                <a:lnTo>
                  <a:pt x="1424" y="362"/>
                </a:lnTo>
                <a:lnTo>
                  <a:pt x="1424" y="361"/>
                </a:lnTo>
                <a:lnTo>
                  <a:pt x="1425" y="366"/>
                </a:lnTo>
                <a:lnTo>
                  <a:pt x="1425" y="367"/>
                </a:lnTo>
                <a:lnTo>
                  <a:pt x="1426" y="367"/>
                </a:lnTo>
                <a:lnTo>
                  <a:pt x="1426" y="364"/>
                </a:lnTo>
                <a:lnTo>
                  <a:pt x="1427" y="363"/>
                </a:lnTo>
                <a:lnTo>
                  <a:pt x="1427" y="362"/>
                </a:lnTo>
                <a:lnTo>
                  <a:pt x="1428" y="363"/>
                </a:lnTo>
                <a:lnTo>
                  <a:pt x="1428" y="366"/>
                </a:lnTo>
                <a:lnTo>
                  <a:pt x="1429" y="365"/>
                </a:lnTo>
                <a:lnTo>
                  <a:pt x="1429" y="364"/>
                </a:lnTo>
                <a:lnTo>
                  <a:pt x="1430" y="362"/>
                </a:lnTo>
                <a:lnTo>
                  <a:pt x="1430" y="362"/>
                </a:lnTo>
                <a:lnTo>
                  <a:pt x="1431" y="361"/>
                </a:lnTo>
                <a:lnTo>
                  <a:pt x="1431" y="361"/>
                </a:lnTo>
                <a:lnTo>
                  <a:pt x="1432" y="357"/>
                </a:lnTo>
                <a:lnTo>
                  <a:pt x="1432" y="357"/>
                </a:lnTo>
                <a:lnTo>
                  <a:pt x="1433" y="357"/>
                </a:lnTo>
                <a:lnTo>
                  <a:pt x="1433" y="356"/>
                </a:lnTo>
                <a:lnTo>
                  <a:pt x="1434" y="356"/>
                </a:lnTo>
                <a:lnTo>
                  <a:pt x="1434" y="351"/>
                </a:lnTo>
                <a:lnTo>
                  <a:pt x="1435" y="351"/>
                </a:lnTo>
                <a:lnTo>
                  <a:pt x="1435" y="350"/>
                </a:lnTo>
                <a:lnTo>
                  <a:pt x="1436" y="351"/>
                </a:lnTo>
                <a:lnTo>
                  <a:pt x="1436" y="351"/>
                </a:lnTo>
                <a:lnTo>
                  <a:pt x="1437" y="351"/>
                </a:lnTo>
                <a:lnTo>
                  <a:pt x="1437" y="352"/>
                </a:lnTo>
                <a:lnTo>
                  <a:pt x="1438" y="354"/>
                </a:lnTo>
                <a:lnTo>
                  <a:pt x="1439" y="356"/>
                </a:lnTo>
                <a:lnTo>
                  <a:pt x="1439" y="357"/>
                </a:lnTo>
                <a:lnTo>
                  <a:pt x="1440" y="359"/>
                </a:lnTo>
                <a:lnTo>
                  <a:pt x="1440" y="361"/>
                </a:lnTo>
                <a:lnTo>
                  <a:pt x="1441" y="363"/>
                </a:lnTo>
                <a:lnTo>
                  <a:pt x="1441" y="365"/>
                </a:lnTo>
                <a:lnTo>
                  <a:pt x="1442" y="364"/>
                </a:lnTo>
                <a:lnTo>
                  <a:pt x="1442" y="364"/>
                </a:lnTo>
                <a:lnTo>
                  <a:pt x="1443" y="366"/>
                </a:lnTo>
                <a:lnTo>
                  <a:pt x="1443" y="367"/>
                </a:lnTo>
                <a:lnTo>
                  <a:pt x="1444" y="370"/>
                </a:lnTo>
                <a:lnTo>
                  <a:pt x="1444" y="366"/>
                </a:lnTo>
                <a:lnTo>
                  <a:pt x="1445" y="363"/>
                </a:lnTo>
                <a:lnTo>
                  <a:pt x="1445" y="362"/>
                </a:lnTo>
                <a:lnTo>
                  <a:pt x="1446" y="362"/>
                </a:lnTo>
                <a:lnTo>
                  <a:pt x="1446" y="364"/>
                </a:lnTo>
                <a:lnTo>
                  <a:pt x="1447" y="364"/>
                </a:lnTo>
                <a:lnTo>
                  <a:pt x="1447" y="365"/>
                </a:lnTo>
                <a:lnTo>
                  <a:pt x="1448" y="365"/>
                </a:lnTo>
                <a:lnTo>
                  <a:pt x="1448" y="362"/>
                </a:lnTo>
                <a:lnTo>
                  <a:pt x="1449" y="361"/>
                </a:lnTo>
                <a:lnTo>
                  <a:pt x="1449" y="363"/>
                </a:lnTo>
                <a:lnTo>
                  <a:pt x="1450" y="364"/>
                </a:lnTo>
                <a:lnTo>
                  <a:pt x="1450" y="359"/>
                </a:lnTo>
                <a:lnTo>
                  <a:pt x="1451" y="334"/>
                </a:lnTo>
                <a:lnTo>
                  <a:pt x="1451" y="281"/>
                </a:lnTo>
                <a:lnTo>
                  <a:pt x="1452" y="204"/>
                </a:lnTo>
                <a:lnTo>
                  <a:pt x="1452" y="120"/>
                </a:lnTo>
                <a:lnTo>
                  <a:pt x="1453" y="48"/>
                </a:lnTo>
                <a:lnTo>
                  <a:pt x="1453" y="13"/>
                </a:lnTo>
                <a:lnTo>
                  <a:pt x="1454" y="26"/>
                </a:lnTo>
                <a:lnTo>
                  <a:pt x="1454" y="79"/>
                </a:lnTo>
                <a:lnTo>
                  <a:pt x="1455" y="152"/>
                </a:lnTo>
                <a:lnTo>
                  <a:pt x="1456" y="233"/>
                </a:lnTo>
                <a:lnTo>
                  <a:pt x="1456" y="301"/>
                </a:lnTo>
                <a:lnTo>
                  <a:pt x="1457" y="338"/>
                </a:lnTo>
                <a:lnTo>
                  <a:pt x="1457" y="351"/>
                </a:lnTo>
                <a:lnTo>
                  <a:pt x="1458" y="351"/>
                </a:lnTo>
                <a:lnTo>
                  <a:pt x="1458" y="351"/>
                </a:lnTo>
                <a:lnTo>
                  <a:pt x="1459" y="353"/>
                </a:lnTo>
                <a:lnTo>
                  <a:pt x="1459" y="356"/>
                </a:lnTo>
                <a:lnTo>
                  <a:pt x="1460" y="360"/>
                </a:lnTo>
                <a:lnTo>
                  <a:pt x="1460" y="363"/>
                </a:lnTo>
                <a:lnTo>
                  <a:pt x="1461" y="364"/>
                </a:lnTo>
                <a:lnTo>
                  <a:pt x="1461" y="364"/>
                </a:lnTo>
                <a:lnTo>
                  <a:pt x="1462" y="364"/>
                </a:lnTo>
                <a:lnTo>
                  <a:pt x="1462" y="361"/>
                </a:lnTo>
                <a:lnTo>
                  <a:pt x="1463" y="360"/>
                </a:lnTo>
                <a:lnTo>
                  <a:pt x="1463" y="360"/>
                </a:lnTo>
                <a:lnTo>
                  <a:pt x="1464" y="360"/>
                </a:lnTo>
                <a:lnTo>
                  <a:pt x="1464" y="360"/>
                </a:lnTo>
                <a:lnTo>
                  <a:pt x="1465" y="360"/>
                </a:lnTo>
                <a:lnTo>
                  <a:pt x="1465" y="360"/>
                </a:lnTo>
                <a:lnTo>
                  <a:pt x="1466" y="361"/>
                </a:lnTo>
                <a:lnTo>
                  <a:pt x="1466" y="360"/>
                </a:lnTo>
                <a:lnTo>
                  <a:pt x="1467" y="360"/>
                </a:lnTo>
                <a:lnTo>
                  <a:pt x="1467" y="359"/>
                </a:lnTo>
                <a:lnTo>
                  <a:pt x="1468" y="360"/>
                </a:lnTo>
                <a:lnTo>
                  <a:pt x="1468" y="360"/>
                </a:lnTo>
                <a:lnTo>
                  <a:pt x="1469" y="359"/>
                </a:lnTo>
                <a:lnTo>
                  <a:pt x="1469" y="357"/>
                </a:lnTo>
                <a:lnTo>
                  <a:pt x="1470" y="355"/>
                </a:lnTo>
                <a:lnTo>
                  <a:pt x="1470" y="355"/>
                </a:lnTo>
                <a:lnTo>
                  <a:pt x="1471" y="354"/>
                </a:lnTo>
                <a:lnTo>
                  <a:pt x="1471" y="354"/>
                </a:lnTo>
                <a:lnTo>
                  <a:pt x="1472" y="354"/>
                </a:lnTo>
                <a:lnTo>
                  <a:pt x="1473" y="354"/>
                </a:lnTo>
                <a:lnTo>
                  <a:pt x="1473" y="352"/>
                </a:lnTo>
                <a:lnTo>
                  <a:pt x="1474" y="350"/>
                </a:lnTo>
                <a:lnTo>
                  <a:pt x="1474" y="349"/>
                </a:lnTo>
                <a:lnTo>
                  <a:pt x="1475" y="349"/>
                </a:lnTo>
                <a:lnTo>
                  <a:pt x="1475" y="350"/>
                </a:lnTo>
                <a:lnTo>
                  <a:pt x="1476" y="350"/>
                </a:lnTo>
                <a:lnTo>
                  <a:pt x="1476" y="348"/>
                </a:lnTo>
                <a:lnTo>
                  <a:pt x="1477" y="342"/>
                </a:lnTo>
                <a:lnTo>
                  <a:pt x="1477" y="337"/>
                </a:lnTo>
                <a:lnTo>
                  <a:pt x="1478" y="339"/>
                </a:lnTo>
                <a:lnTo>
                  <a:pt x="1478" y="336"/>
                </a:lnTo>
                <a:lnTo>
                  <a:pt x="1479" y="333"/>
                </a:lnTo>
                <a:lnTo>
                  <a:pt x="1479" y="330"/>
                </a:lnTo>
                <a:lnTo>
                  <a:pt x="1480" y="325"/>
                </a:lnTo>
                <a:lnTo>
                  <a:pt x="1480" y="324"/>
                </a:lnTo>
                <a:lnTo>
                  <a:pt x="1481" y="319"/>
                </a:lnTo>
                <a:lnTo>
                  <a:pt x="1481" y="316"/>
                </a:lnTo>
                <a:lnTo>
                  <a:pt x="1482" y="312"/>
                </a:lnTo>
                <a:lnTo>
                  <a:pt x="1482" y="306"/>
                </a:lnTo>
                <a:lnTo>
                  <a:pt x="1483" y="302"/>
                </a:lnTo>
                <a:lnTo>
                  <a:pt x="1483" y="301"/>
                </a:lnTo>
                <a:lnTo>
                  <a:pt x="1484" y="298"/>
                </a:lnTo>
                <a:lnTo>
                  <a:pt x="1484" y="294"/>
                </a:lnTo>
                <a:lnTo>
                  <a:pt x="1485" y="293"/>
                </a:lnTo>
                <a:lnTo>
                  <a:pt x="1485" y="291"/>
                </a:lnTo>
                <a:lnTo>
                  <a:pt x="1486" y="291"/>
                </a:lnTo>
                <a:lnTo>
                  <a:pt x="1486" y="291"/>
                </a:lnTo>
                <a:lnTo>
                  <a:pt x="1487" y="293"/>
                </a:lnTo>
                <a:lnTo>
                  <a:pt x="1487" y="295"/>
                </a:lnTo>
                <a:lnTo>
                  <a:pt x="1488" y="300"/>
                </a:lnTo>
                <a:lnTo>
                  <a:pt x="1489" y="310"/>
                </a:lnTo>
                <a:lnTo>
                  <a:pt x="1489" y="315"/>
                </a:lnTo>
                <a:lnTo>
                  <a:pt x="1490" y="322"/>
                </a:lnTo>
                <a:lnTo>
                  <a:pt x="1490" y="325"/>
                </a:lnTo>
                <a:lnTo>
                  <a:pt x="1491" y="329"/>
                </a:lnTo>
                <a:lnTo>
                  <a:pt x="1491" y="332"/>
                </a:lnTo>
                <a:lnTo>
                  <a:pt x="1492" y="335"/>
                </a:lnTo>
                <a:lnTo>
                  <a:pt x="1492" y="336"/>
                </a:lnTo>
                <a:lnTo>
                  <a:pt x="1493" y="341"/>
                </a:lnTo>
                <a:lnTo>
                  <a:pt x="1493" y="343"/>
                </a:lnTo>
                <a:lnTo>
                  <a:pt x="1494" y="348"/>
                </a:lnTo>
                <a:lnTo>
                  <a:pt x="1494" y="349"/>
                </a:lnTo>
                <a:lnTo>
                  <a:pt x="1495" y="349"/>
                </a:lnTo>
                <a:lnTo>
                  <a:pt x="1495" y="349"/>
                </a:lnTo>
                <a:lnTo>
                  <a:pt x="1496" y="351"/>
                </a:lnTo>
                <a:lnTo>
                  <a:pt x="1496" y="351"/>
                </a:lnTo>
                <a:lnTo>
                  <a:pt x="1497" y="352"/>
                </a:lnTo>
                <a:lnTo>
                  <a:pt x="1497" y="350"/>
                </a:lnTo>
                <a:lnTo>
                  <a:pt x="1498" y="350"/>
                </a:lnTo>
                <a:lnTo>
                  <a:pt x="1498" y="351"/>
                </a:lnTo>
                <a:lnTo>
                  <a:pt x="1499" y="356"/>
                </a:lnTo>
                <a:lnTo>
                  <a:pt x="1499" y="352"/>
                </a:lnTo>
                <a:lnTo>
                  <a:pt x="1500" y="350"/>
                </a:lnTo>
                <a:lnTo>
                  <a:pt x="1500" y="350"/>
                </a:lnTo>
                <a:lnTo>
                  <a:pt x="1501" y="352"/>
                </a:lnTo>
                <a:lnTo>
                  <a:pt x="1501" y="354"/>
                </a:lnTo>
                <a:lnTo>
                  <a:pt x="1502" y="352"/>
                </a:lnTo>
                <a:lnTo>
                  <a:pt x="1503" y="353"/>
                </a:lnTo>
                <a:lnTo>
                  <a:pt x="1503" y="352"/>
                </a:lnTo>
                <a:lnTo>
                  <a:pt x="1504" y="354"/>
                </a:lnTo>
                <a:lnTo>
                  <a:pt x="1504" y="354"/>
                </a:lnTo>
                <a:lnTo>
                  <a:pt x="1505" y="354"/>
                </a:lnTo>
                <a:lnTo>
                  <a:pt x="1505" y="354"/>
                </a:lnTo>
                <a:lnTo>
                  <a:pt x="1506" y="354"/>
                </a:lnTo>
                <a:lnTo>
                  <a:pt x="1506" y="354"/>
                </a:lnTo>
                <a:lnTo>
                  <a:pt x="1507" y="354"/>
                </a:lnTo>
                <a:lnTo>
                  <a:pt x="1507" y="352"/>
                </a:lnTo>
                <a:lnTo>
                  <a:pt x="1508" y="354"/>
                </a:lnTo>
                <a:lnTo>
                  <a:pt x="1508" y="354"/>
                </a:lnTo>
                <a:lnTo>
                  <a:pt x="1509" y="356"/>
                </a:lnTo>
                <a:lnTo>
                  <a:pt x="1509" y="354"/>
                </a:lnTo>
                <a:lnTo>
                  <a:pt x="1510" y="354"/>
                </a:lnTo>
                <a:lnTo>
                  <a:pt x="1510" y="352"/>
                </a:lnTo>
                <a:lnTo>
                  <a:pt x="1511" y="354"/>
                </a:lnTo>
                <a:lnTo>
                  <a:pt x="1511" y="356"/>
                </a:lnTo>
                <a:lnTo>
                  <a:pt x="1512" y="356"/>
                </a:lnTo>
                <a:lnTo>
                  <a:pt x="1512" y="355"/>
                </a:lnTo>
                <a:lnTo>
                  <a:pt x="1513" y="354"/>
                </a:lnTo>
                <a:lnTo>
                  <a:pt x="1513" y="354"/>
                </a:lnTo>
                <a:lnTo>
                  <a:pt x="1514" y="354"/>
                </a:lnTo>
                <a:lnTo>
                  <a:pt x="1514" y="354"/>
                </a:lnTo>
                <a:lnTo>
                  <a:pt x="1515" y="354"/>
                </a:lnTo>
                <a:lnTo>
                  <a:pt x="1515" y="357"/>
                </a:lnTo>
                <a:lnTo>
                  <a:pt x="1516" y="356"/>
                </a:lnTo>
                <a:lnTo>
                  <a:pt x="1517" y="356"/>
                </a:lnTo>
                <a:lnTo>
                  <a:pt x="1517" y="353"/>
                </a:lnTo>
                <a:lnTo>
                  <a:pt x="1518" y="352"/>
                </a:lnTo>
                <a:lnTo>
                  <a:pt x="1518" y="352"/>
                </a:lnTo>
                <a:lnTo>
                  <a:pt x="1519" y="354"/>
                </a:lnTo>
                <a:lnTo>
                  <a:pt x="1519" y="354"/>
                </a:lnTo>
                <a:lnTo>
                  <a:pt x="1520" y="354"/>
                </a:lnTo>
                <a:lnTo>
                  <a:pt x="1520" y="354"/>
                </a:lnTo>
                <a:lnTo>
                  <a:pt x="1521" y="354"/>
                </a:lnTo>
                <a:lnTo>
                  <a:pt x="1521" y="353"/>
                </a:lnTo>
                <a:lnTo>
                  <a:pt x="1522" y="351"/>
                </a:lnTo>
                <a:lnTo>
                  <a:pt x="1522" y="349"/>
                </a:lnTo>
                <a:lnTo>
                  <a:pt x="1523" y="351"/>
                </a:lnTo>
                <a:lnTo>
                  <a:pt x="1523" y="357"/>
                </a:lnTo>
                <a:lnTo>
                  <a:pt x="1524" y="354"/>
                </a:lnTo>
                <a:lnTo>
                  <a:pt x="1524" y="352"/>
                </a:lnTo>
                <a:lnTo>
                  <a:pt x="1525" y="351"/>
                </a:lnTo>
                <a:lnTo>
                  <a:pt x="1525" y="351"/>
                </a:lnTo>
                <a:lnTo>
                  <a:pt x="1526" y="352"/>
                </a:lnTo>
                <a:lnTo>
                  <a:pt x="1526" y="354"/>
                </a:lnTo>
                <a:lnTo>
                  <a:pt x="1527" y="354"/>
                </a:lnTo>
                <a:lnTo>
                  <a:pt x="1527" y="351"/>
                </a:lnTo>
                <a:lnTo>
                  <a:pt x="1528" y="351"/>
                </a:lnTo>
                <a:lnTo>
                  <a:pt x="1528" y="353"/>
                </a:lnTo>
                <a:lnTo>
                  <a:pt x="1529" y="352"/>
                </a:lnTo>
                <a:lnTo>
                  <a:pt x="1529" y="354"/>
                </a:lnTo>
                <a:lnTo>
                  <a:pt x="1530" y="354"/>
                </a:lnTo>
                <a:lnTo>
                  <a:pt x="1530" y="354"/>
                </a:lnTo>
                <a:lnTo>
                  <a:pt x="1531" y="354"/>
                </a:lnTo>
                <a:lnTo>
                  <a:pt x="1531" y="354"/>
                </a:lnTo>
                <a:lnTo>
                  <a:pt x="1532" y="356"/>
                </a:lnTo>
                <a:lnTo>
                  <a:pt x="1533" y="356"/>
                </a:lnTo>
                <a:lnTo>
                  <a:pt x="1533" y="355"/>
                </a:lnTo>
                <a:lnTo>
                  <a:pt x="1534" y="353"/>
                </a:lnTo>
                <a:lnTo>
                  <a:pt x="1534" y="353"/>
                </a:lnTo>
                <a:lnTo>
                  <a:pt x="1535" y="354"/>
                </a:lnTo>
                <a:lnTo>
                  <a:pt x="1535" y="354"/>
                </a:lnTo>
                <a:lnTo>
                  <a:pt x="1536" y="355"/>
                </a:lnTo>
                <a:lnTo>
                  <a:pt x="1536" y="356"/>
                </a:lnTo>
                <a:lnTo>
                  <a:pt x="1537" y="357"/>
                </a:lnTo>
                <a:lnTo>
                  <a:pt x="1537" y="357"/>
                </a:lnTo>
                <a:lnTo>
                  <a:pt x="1538" y="355"/>
                </a:lnTo>
                <a:lnTo>
                  <a:pt x="1538" y="351"/>
                </a:lnTo>
                <a:lnTo>
                  <a:pt x="1539" y="351"/>
                </a:lnTo>
                <a:lnTo>
                  <a:pt x="1539" y="352"/>
                </a:lnTo>
                <a:lnTo>
                  <a:pt x="1540" y="354"/>
                </a:lnTo>
                <a:lnTo>
                  <a:pt x="1540" y="355"/>
                </a:lnTo>
                <a:lnTo>
                  <a:pt x="1541" y="354"/>
                </a:lnTo>
                <a:lnTo>
                  <a:pt x="1541" y="354"/>
                </a:lnTo>
                <a:lnTo>
                  <a:pt x="1542" y="354"/>
                </a:lnTo>
                <a:lnTo>
                  <a:pt x="1542" y="354"/>
                </a:lnTo>
                <a:lnTo>
                  <a:pt x="1543" y="354"/>
                </a:lnTo>
                <a:lnTo>
                  <a:pt x="1543" y="356"/>
                </a:lnTo>
                <a:lnTo>
                  <a:pt x="1544" y="356"/>
                </a:lnTo>
                <a:lnTo>
                  <a:pt x="1544" y="357"/>
                </a:lnTo>
                <a:lnTo>
                  <a:pt x="1545" y="357"/>
                </a:lnTo>
                <a:lnTo>
                  <a:pt x="1545" y="352"/>
                </a:lnTo>
                <a:lnTo>
                  <a:pt x="1546" y="353"/>
                </a:lnTo>
                <a:lnTo>
                  <a:pt x="1546" y="355"/>
                </a:lnTo>
                <a:lnTo>
                  <a:pt x="1547" y="357"/>
                </a:lnTo>
                <a:lnTo>
                  <a:pt x="1547" y="360"/>
                </a:lnTo>
                <a:lnTo>
                  <a:pt x="1548" y="354"/>
                </a:lnTo>
                <a:lnTo>
                  <a:pt x="1548" y="354"/>
                </a:lnTo>
                <a:lnTo>
                  <a:pt x="1549" y="352"/>
                </a:lnTo>
                <a:lnTo>
                  <a:pt x="1550" y="354"/>
                </a:lnTo>
                <a:lnTo>
                  <a:pt x="1550" y="354"/>
                </a:lnTo>
                <a:lnTo>
                  <a:pt x="1551" y="354"/>
                </a:lnTo>
                <a:lnTo>
                  <a:pt x="1551" y="354"/>
                </a:lnTo>
                <a:lnTo>
                  <a:pt x="1552" y="354"/>
                </a:lnTo>
                <a:lnTo>
                  <a:pt x="1552" y="354"/>
                </a:lnTo>
                <a:lnTo>
                  <a:pt x="1553" y="355"/>
                </a:lnTo>
                <a:lnTo>
                  <a:pt x="1553" y="354"/>
                </a:lnTo>
                <a:lnTo>
                  <a:pt x="1554" y="353"/>
                </a:lnTo>
                <a:lnTo>
                  <a:pt x="1554" y="353"/>
                </a:lnTo>
                <a:lnTo>
                  <a:pt x="1555" y="354"/>
                </a:lnTo>
                <a:lnTo>
                  <a:pt x="1555" y="353"/>
                </a:lnTo>
                <a:lnTo>
                  <a:pt x="1556" y="352"/>
                </a:lnTo>
                <a:lnTo>
                  <a:pt x="1556" y="351"/>
                </a:lnTo>
                <a:lnTo>
                  <a:pt x="1557" y="352"/>
                </a:lnTo>
                <a:lnTo>
                  <a:pt x="1557" y="354"/>
                </a:lnTo>
                <a:lnTo>
                  <a:pt x="1558" y="355"/>
                </a:lnTo>
                <a:lnTo>
                  <a:pt x="1558" y="354"/>
                </a:lnTo>
                <a:lnTo>
                  <a:pt x="1559" y="351"/>
                </a:lnTo>
                <a:lnTo>
                  <a:pt x="1559" y="350"/>
                </a:lnTo>
                <a:lnTo>
                  <a:pt x="1560" y="350"/>
                </a:lnTo>
                <a:lnTo>
                  <a:pt x="1560" y="351"/>
                </a:lnTo>
                <a:lnTo>
                  <a:pt x="1561" y="351"/>
                </a:lnTo>
                <a:lnTo>
                  <a:pt x="1561" y="351"/>
                </a:lnTo>
                <a:lnTo>
                  <a:pt x="1562" y="354"/>
                </a:lnTo>
                <a:lnTo>
                  <a:pt x="1562" y="354"/>
                </a:lnTo>
                <a:lnTo>
                  <a:pt x="1563" y="352"/>
                </a:lnTo>
                <a:lnTo>
                  <a:pt x="1563" y="349"/>
                </a:lnTo>
                <a:lnTo>
                  <a:pt x="1564" y="345"/>
                </a:lnTo>
                <a:lnTo>
                  <a:pt x="1564" y="343"/>
                </a:lnTo>
                <a:lnTo>
                  <a:pt x="1565" y="343"/>
                </a:lnTo>
                <a:lnTo>
                  <a:pt x="1565" y="345"/>
                </a:lnTo>
                <a:lnTo>
                  <a:pt x="1566" y="345"/>
                </a:lnTo>
                <a:lnTo>
                  <a:pt x="1567" y="345"/>
                </a:lnTo>
                <a:lnTo>
                  <a:pt x="1567" y="341"/>
                </a:lnTo>
                <a:lnTo>
                  <a:pt x="1568" y="339"/>
                </a:lnTo>
                <a:lnTo>
                  <a:pt x="1568" y="339"/>
                </a:lnTo>
                <a:lnTo>
                  <a:pt x="1569" y="337"/>
                </a:lnTo>
                <a:lnTo>
                  <a:pt x="1569" y="333"/>
                </a:lnTo>
                <a:lnTo>
                  <a:pt x="1570" y="338"/>
                </a:lnTo>
                <a:lnTo>
                  <a:pt x="1570" y="339"/>
                </a:lnTo>
                <a:lnTo>
                  <a:pt x="1571" y="342"/>
                </a:lnTo>
                <a:lnTo>
                  <a:pt x="1571" y="342"/>
                </a:lnTo>
                <a:lnTo>
                  <a:pt x="1572" y="343"/>
                </a:lnTo>
                <a:lnTo>
                  <a:pt x="1572" y="343"/>
                </a:lnTo>
                <a:lnTo>
                  <a:pt x="1573" y="345"/>
                </a:lnTo>
                <a:lnTo>
                  <a:pt x="1573" y="348"/>
                </a:lnTo>
                <a:lnTo>
                  <a:pt x="1574" y="351"/>
                </a:lnTo>
                <a:lnTo>
                  <a:pt x="1574" y="354"/>
                </a:lnTo>
                <a:lnTo>
                  <a:pt x="1575" y="354"/>
                </a:lnTo>
                <a:lnTo>
                  <a:pt x="1575" y="354"/>
                </a:lnTo>
                <a:lnTo>
                  <a:pt x="1576" y="354"/>
                </a:lnTo>
                <a:lnTo>
                  <a:pt x="1576" y="354"/>
                </a:lnTo>
                <a:lnTo>
                  <a:pt x="1577" y="354"/>
                </a:lnTo>
                <a:lnTo>
                  <a:pt x="1577" y="353"/>
                </a:lnTo>
                <a:lnTo>
                  <a:pt x="1578" y="352"/>
                </a:lnTo>
                <a:lnTo>
                  <a:pt x="1578" y="351"/>
                </a:lnTo>
                <a:lnTo>
                  <a:pt x="1579" y="351"/>
                </a:lnTo>
                <a:lnTo>
                  <a:pt x="1579" y="351"/>
                </a:lnTo>
                <a:lnTo>
                  <a:pt x="1580" y="352"/>
                </a:lnTo>
                <a:lnTo>
                  <a:pt x="1580" y="354"/>
                </a:lnTo>
                <a:lnTo>
                  <a:pt x="1581" y="354"/>
                </a:lnTo>
                <a:lnTo>
                  <a:pt x="1581" y="354"/>
                </a:lnTo>
                <a:lnTo>
                  <a:pt x="1582" y="351"/>
                </a:lnTo>
                <a:lnTo>
                  <a:pt x="1582" y="351"/>
                </a:lnTo>
                <a:lnTo>
                  <a:pt x="1583" y="353"/>
                </a:lnTo>
                <a:lnTo>
                  <a:pt x="1584" y="339"/>
                </a:lnTo>
                <a:lnTo>
                  <a:pt x="1584" y="303"/>
                </a:lnTo>
                <a:lnTo>
                  <a:pt x="1585" y="238"/>
                </a:lnTo>
                <a:lnTo>
                  <a:pt x="1585" y="151"/>
                </a:lnTo>
                <a:lnTo>
                  <a:pt x="1586" y="69"/>
                </a:lnTo>
                <a:lnTo>
                  <a:pt x="1586" y="9"/>
                </a:lnTo>
                <a:lnTo>
                  <a:pt x="1587" y="2"/>
                </a:lnTo>
                <a:lnTo>
                  <a:pt x="1587" y="45"/>
                </a:lnTo>
                <a:lnTo>
                  <a:pt x="1588" y="117"/>
                </a:lnTo>
                <a:lnTo>
                  <a:pt x="1588" y="199"/>
                </a:lnTo>
                <a:lnTo>
                  <a:pt x="1589" y="271"/>
                </a:lnTo>
                <a:lnTo>
                  <a:pt x="1589" y="319"/>
                </a:lnTo>
                <a:lnTo>
                  <a:pt x="1590" y="339"/>
                </a:lnTo>
                <a:lnTo>
                  <a:pt x="1590" y="342"/>
                </a:lnTo>
                <a:lnTo>
                  <a:pt x="1591" y="345"/>
                </a:lnTo>
                <a:lnTo>
                  <a:pt x="1591" y="344"/>
                </a:lnTo>
                <a:lnTo>
                  <a:pt x="1592" y="348"/>
                </a:lnTo>
                <a:lnTo>
                  <a:pt x="1592" y="348"/>
                </a:lnTo>
                <a:lnTo>
                  <a:pt x="1593" y="348"/>
                </a:lnTo>
                <a:lnTo>
                  <a:pt x="1593" y="349"/>
                </a:lnTo>
                <a:lnTo>
                  <a:pt x="1594" y="349"/>
                </a:lnTo>
                <a:lnTo>
                  <a:pt x="1594" y="351"/>
                </a:lnTo>
                <a:lnTo>
                  <a:pt x="1595" y="352"/>
                </a:lnTo>
                <a:lnTo>
                  <a:pt x="1595" y="354"/>
                </a:lnTo>
                <a:lnTo>
                  <a:pt x="1596" y="354"/>
                </a:lnTo>
                <a:lnTo>
                  <a:pt x="1596" y="354"/>
                </a:lnTo>
                <a:lnTo>
                  <a:pt x="1597" y="351"/>
                </a:lnTo>
                <a:lnTo>
                  <a:pt x="1597" y="349"/>
                </a:lnTo>
                <a:lnTo>
                  <a:pt x="1598" y="351"/>
                </a:lnTo>
                <a:lnTo>
                  <a:pt x="1599" y="351"/>
                </a:lnTo>
                <a:lnTo>
                  <a:pt x="1599" y="349"/>
                </a:lnTo>
                <a:lnTo>
                  <a:pt x="1600" y="349"/>
                </a:lnTo>
                <a:lnTo>
                  <a:pt x="1600" y="349"/>
                </a:lnTo>
                <a:lnTo>
                  <a:pt x="1601" y="349"/>
                </a:lnTo>
                <a:lnTo>
                  <a:pt x="1601" y="349"/>
                </a:lnTo>
                <a:lnTo>
                  <a:pt x="1602" y="349"/>
                </a:lnTo>
                <a:lnTo>
                  <a:pt x="1602" y="348"/>
                </a:lnTo>
                <a:lnTo>
                  <a:pt x="1603" y="345"/>
                </a:lnTo>
                <a:lnTo>
                  <a:pt x="1603" y="348"/>
                </a:lnTo>
                <a:lnTo>
                  <a:pt x="1604" y="345"/>
                </a:lnTo>
                <a:lnTo>
                  <a:pt x="1604" y="348"/>
                </a:lnTo>
                <a:lnTo>
                  <a:pt x="1605" y="345"/>
                </a:lnTo>
                <a:lnTo>
                  <a:pt x="1605" y="347"/>
                </a:lnTo>
                <a:lnTo>
                  <a:pt x="1606" y="347"/>
                </a:lnTo>
                <a:lnTo>
                  <a:pt x="1606" y="345"/>
                </a:lnTo>
                <a:lnTo>
                  <a:pt x="1607" y="344"/>
                </a:lnTo>
                <a:lnTo>
                  <a:pt x="1607" y="341"/>
                </a:lnTo>
                <a:lnTo>
                  <a:pt x="1608" y="339"/>
                </a:lnTo>
                <a:lnTo>
                  <a:pt x="1608" y="338"/>
                </a:lnTo>
                <a:lnTo>
                  <a:pt x="1609" y="339"/>
                </a:lnTo>
                <a:lnTo>
                  <a:pt x="1609" y="337"/>
                </a:lnTo>
                <a:lnTo>
                  <a:pt x="1610" y="336"/>
                </a:lnTo>
                <a:lnTo>
                  <a:pt x="1610" y="331"/>
                </a:lnTo>
                <a:lnTo>
                  <a:pt x="1611" y="328"/>
                </a:lnTo>
                <a:lnTo>
                  <a:pt x="1611" y="325"/>
                </a:lnTo>
                <a:lnTo>
                  <a:pt x="1612" y="323"/>
                </a:lnTo>
                <a:lnTo>
                  <a:pt x="1613" y="317"/>
                </a:lnTo>
                <a:lnTo>
                  <a:pt x="1613" y="318"/>
                </a:lnTo>
                <a:lnTo>
                  <a:pt x="1614" y="314"/>
                </a:lnTo>
                <a:lnTo>
                  <a:pt x="1614" y="310"/>
                </a:lnTo>
                <a:lnTo>
                  <a:pt x="1615" y="306"/>
                </a:lnTo>
                <a:lnTo>
                  <a:pt x="1615" y="301"/>
                </a:lnTo>
                <a:lnTo>
                  <a:pt x="1616" y="301"/>
                </a:lnTo>
                <a:lnTo>
                  <a:pt x="1616" y="298"/>
                </a:lnTo>
                <a:lnTo>
                  <a:pt x="1617" y="291"/>
                </a:lnTo>
                <a:lnTo>
                  <a:pt x="1617" y="287"/>
                </a:lnTo>
                <a:lnTo>
                  <a:pt x="1618" y="285"/>
                </a:lnTo>
                <a:lnTo>
                  <a:pt x="1618" y="285"/>
                </a:lnTo>
                <a:lnTo>
                  <a:pt x="1619" y="286"/>
                </a:lnTo>
                <a:lnTo>
                  <a:pt x="1619" y="286"/>
                </a:lnTo>
                <a:lnTo>
                  <a:pt x="1620" y="287"/>
                </a:lnTo>
                <a:lnTo>
                  <a:pt x="1620" y="293"/>
                </a:lnTo>
                <a:lnTo>
                  <a:pt x="1621" y="298"/>
                </a:lnTo>
                <a:lnTo>
                  <a:pt x="1621" y="300"/>
                </a:lnTo>
                <a:lnTo>
                  <a:pt x="1622" y="301"/>
                </a:lnTo>
                <a:lnTo>
                  <a:pt x="1622" y="306"/>
                </a:lnTo>
                <a:lnTo>
                  <a:pt x="1623" y="314"/>
                </a:lnTo>
                <a:lnTo>
                  <a:pt x="1623" y="319"/>
                </a:lnTo>
                <a:lnTo>
                  <a:pt x="1624" y="325"/>
                </a:lnTo>
                <a:lnTo>
                  <a:pt x="1624" y="328"/>
                </a:lnTo>
                <a:lnTo>
                  <a:pt x="1625" y="328"/>
                </a:lnTo>
                <a:lnTo>
                  <a:pt x="1625" y="330"/>
                </a:lnTo>
                <a:lnTo>
                  <a:pt x="1626" y="334"/>
                </a:lnTo>
                <a:lnTo>
                  <a:pt x="1627" y="338"/>
                </a:lnTo>
                <a:lnTo>
                  <a:pt x="1627" y="339"/>
                </a:lnTo>
                <a:lnTo>
                  <a:pt x="1628" y="341"/>
                </a:lnTo>
                <a:lnTo>
                  <a:pt x="1628" y="342"/>
                </a:lnTo>
                <a:lnTo>
                  <a:pt x="1629" y="344"/>
                </a:lnTo>
                <a:lnTo>
                  <a:pt x="1629" y="345"/>
                </a:lnTo>
                <a:lnTo>
                  <a:pt x="1630" y="345"/>
                </a:lnTo>
                <a:lnTo>
                  <a:pt x="1630" y="344"/>
                </a:lnTo>
                <a:lnTo>
                  <a:pt x="1631" y="345"/>
                </a:lnTo>
                <a:lnTo>
                  <a:pt x="1631" y="345"/>
                </a:lnTo>
                <a:lnTo>
                  <a:pt x="1632" y="348"/>
                </a:lnTo>
                <a:lnTo>
                  <a:pt x="1632" y="348"/>
                </a:lnTo>
                <a:lnTo>
                  <a:pt x="1633" y="345"/>
                </a:lnTo>
                <a:lnTo>
                  <a:pt x="1633" y="345"/>
                </a:lnTo>
                <a:lnTo>
                  <a:pt x="1634" y="345"/>
                </a:lnTo>
                <a:lnTo>
                  <a:pt x="1634" y="348"/>
                </a:lnTo>
                <a:lnTo>
                  <a:pt x="1635" y="348"/>
                </a:lnTo>
                <a:lnTo>
                  <a:pt x="1635" y="349"/>
                </a:lnTo>
                <a:lnTo>
                  <a:pt x="1636" y="345"/>
                </a:lnTo>
                <a:lnTo>
                  <a:pt x="1636" y="345"/>
                </a:lnTo>
                <a:lnTo>
                  <a:pt x="1637" y="349"/>
                </a:lnTo>
                <a:lnTo>
                  <a:pt x="1637" y="345"/>
                </a:lnTo>
                <a:lnTo>
                  <a:pt x="1638" y="349"/>
                </a:lnTo>
                <a:lnTo>
                  <a:pt x="1638" y="348"/>
                </a:lnTo>
                <a:lnTo>
                  <a:pt x="1639" y="348"/>
                </a:lnTo>
                <a:lnTo>
                  <a:pt x="1639" y="349"/>
                </a:lnTo>
                <a:lnTo>
                  <a:pt x="1640" y="349"/>
                </a:lnTo>
                <a:lnTo>
                  <a:pt x="1640" y="349"/>
                </a:lnTo>
                <a:lnTo>
                  <a:pt x="1641" y="349"/>
                </a:lnTo>
                <a:lnTo>
                  <a:pt x="1641" y="349"/>
                </a:lnTo>
                <a:lnTo>
                  <a:pt x="1642" y="348"/>
                </a:lnTo>
                <a:lnTo>
                  <a:pt x="1642" y="349"/>
                </a:lnTo>
                <a:lnTo>
                  <a:pt x="1643" y="351"/>
                </a:lnTo>
                <a:lnTo>
                  <a:pt x="1644" y="351"/>
                </a:lnTo>
                <a:lnTo>
                  <a:pt x="1644" y="350"/>
                </a:lnTo>
                <a:lnTo>
                  <a:pt x="1645" y="350"/>
                </a:lnTo>
                <a:lnTo>
                  <a:pt x="1645" y="351"/>
                </a:lnTo>
                <a:lnTo>
                  <a:pt x="1646" y="351"/>
                </a:lnTo>
                <a:lnTo>
                  <a:pt x="1646" y="349"/>
                </a:lnTo>
                <a:lnTo>
                  <a:pt x="1647" y="349"/>
                </a:lnTo>
                <a:lnTo>
                  <a:pt x="1647" y="349"/>
                </a:lnTo>
                <a:lnTo>
                  <a:pt x="1648" y="349"/>
                </a:lnTo>
                <a:lnTo>
                  <a:pt x="1648" y="351"/>
                </a:lnTo>
                <a:lnTo>
                  <a:pt x="1649" y="352"/>
                </a:lnTo>
                <a:lnTo>
                  <a:pt x="1649" y="351"/>
                </a:lnTo>
                <a:lnTo>
                  <a:pt x="1650" y="351"/>
                </a:lnTo>
                <a:lnTo>
                  <a:pt x="1650" y="349"/>
                </a:lnTo>
                <a:lnTo>
                  <a:pt x="1651" y="349"/>
                </a:lnTo>
                <a:lnTo>
                  <a:pt x="1651" y="345"/>
                </a:lnTo>
                <a:lnTo>
                  <a:pt x="1652" y="345"/>
                </a:lnTo>
                <a:lnTo>
                  <a:pt x="1652" y="345"/>
                </a:lnTo>
                <a:lnTo>
                  <a:pt x="1653" y="348"/>
                </a:lnTo>
                <a:lnTo>
                  <a:pt x="1653" y="350"/>
                </a:lnTo>
                <a:lnTo>
                  <a:pt x="1654" y="349"/>
                </a:lnTo>
                <a:lnTo>
                  <a:pt x="1654" y="349"/>
                </a:lnTo>
                <a:lnTo>
                  <a:pt x="1655" y="348"/>
                </a:lnTo>
                <a:lnTo>
                  <a:pt x="1655" y="350"/>
                </a:lnTo>
                <a:lnTo>
                  <a:pt x="1656" y="351"/>
                </a:lnTo>
                <a:lnTo>
                  <a:pt x="1656" y="348"/>
                </a:lnTo>
                <a:lnTo>
                  <a:pt x="1657" y="345"/>
                </a:lnTo>
                <a:lnTo>
                  <a:pt x="1657" y="345"/>
                </a:lnTo>
                <a:lnTo>
                  <a:pt x="1658" y="349"/>
                </a:lnTo>
                <a:lnTo>
                  <a:pt x="1658" y="354"/>
                </a:lnTo>
                <a:lnTo>
                  <a:pt x="1659" y="349"/>
                </a:lnTo>
                <a:lnTo>
                  <a:pt x="1659" y="349"/>
                </a:lnTo>
                <a:lnTo>
                  <a:pt x="1660" y="349"/>
                </a:lnTo>
                <a:lnTo>
                  <a:pt x="1661" y="353"/>
                </a:lnTo>
                <a:lnTo>
                  <a:pt x="1661" y="354"/>
                </a:lnTo>
                <a:lnTo>
                  <a:pt x="1662" y="350"/>
                </a:lnTo>
                <a:lnTo>
                  <a:pt x="1662" y="348"/>
                </a:lnTo>
                <a:lnTo>
                  <a:pt x="1663" y="349"/>
                </a:lnTo>
                <a:lnTo>
                  <a:pt x="1663" y="351"/>
                </a:lnTo>
                <a:lnTo>
                  <a:pt x="1664" y="351"/>
                </a:lnTo>
                <a:lnTo>
                  <a:pt x="1664" y="351"/>
                </a:lnTo>
                <a:lnTo>
                  <a:pt x="1665" y="351"/>
                </a:lnTo>
                <a:lnTo>
                  <a:pt x="1665" y="350"/>
                </a:lnTo>
                <a:lnTo>
                  <a:pt x="1666" y="354"/>
                </a:lnTo>
                <a:lnTo>
                  <a:pt x="1666" y="354"/>
                </a:lnTo>
                <a:lnTo>
                  <a:pt x="1667" y="351"/>
                </a:lnTo>
                <a:lnTo>
                  <a:pt x="1667" y="351"/>
                </a:lnTo>
                <a:lnTo>
                  <a:pt x="1668" y="350"/>
                </a:lnTo>
                <a:lnTo>
                  <a:pt x="1668" y="350"/>
                </a:lnTo>
                <a:lnTo>
                  <a:pt x="1669" y="350"/>
                </a:lnTo>
                <a:lnTo>
                  <a:pt x="1669" y="352"/>
                </a:lnTo>
                <a:lnTo>
                  <a:pt x="1670" y="354"/>
                </a:lnTo>
                <a:lnTo>
                  <a:pt x="1670" y="353"/>
                </a:lnTo>
                <a:lnTo>
                  <a:pt x="1671" y="352"/>
                </a:lnTo>
                <a:lnTo>
                  <a:pt x="1671" y="351"/>
                </a:lnTo>
                <a:lnTo>
                  <a:pt x="1672" y="351"/>
                </a:lnTo>
                <a:lnTo>
                  <a:pt x="1672" y="351"/>
                </a:lnTo>
                <a:lnTo>
                  <a:pt x="1673" y="351"/>
                </a:lnTo>
                <a:lnTo>
                  <a:pt x="1673" y="352"/>
                </a:lnTo>
                <a:lnTo>
                  <a:pt x="1674" y="352"/>
                </a:lnTo>
                <a:lnTo>
                  <a:pt x="1674" y="352"/>
                </a:lnTo>
                <a:lnTo>
                  <a:pt x="1675" y="351"/>
                </a:lnTo>
                <a:lnTo>
                  <a:pt x="1675" y="352"/>
                </a:lnTo>
                <a:lnTo>
                  <a:pt x="1676" y="351"/>
                </a:lnTo>
                <a:lnTo>
                  <a:pt x="1676" y="351"/>
                </a:lnTo>
                <a:lnTo>
                  <a:pt x="1677" y="352"/>
                </a:lnTo>
                <a:lnTo>
                  <a:pt x="1678" y="351"/>
                </a:lnTo>
                <a:lnTo>
                  <a:pt x="1678" y="350"/>
                </a:lnTo>
                <a:lnTo>
                  <a:pt x="1679" y="351"/>
                </a:lnTo>
                <a:lnTo>
                  <a:pt x="1679" y="351"/>
                </a:lnTo>
                <a:lnTo>
                  <a:pt x="1680" y="351"/>
                </a:lnTo>
                <a:lnTo>
                  <a:pt x="1680" y="351"/>
                </a:lnTo>
                <a:lnTo>
                  <a:pt x="1681" y="349"/>
                </a:lnTo>
                <a:lnTo>
                  <a:pt x="1681" y="351"/>
                </a:lnTo>
                <a:lnTo>
                  <a:pt x="1682" y="352"/>
                </a:lnTo>
                <a:lnTo>
                  <a:pt x="1682" y="351"/>
                </a:lnTo>
                <a:lnTo>
                  <a:pt x="1683" y="354"/>
                </a:lnTo>
                <a:lnTo>
                  <a:pt x="1683" y="352"/>
                </a:lnTo>
                <a:lnTo>
                  <a:pt x="1684" y="351"/>
                </a:lnTo>
                <a:lnTo>
                  <a:pt x="1684" y="351"/>
                </a:lnTo>
                <a:lnTo>
                  <a:pt x="1685" y="352"/>
                </a:lnTo>
                <a:lnTo>
                  <a:pt x="1685" y="354"/>
                </a:lnTo>
                <a:lnTo>
                  <a:pt x="1686" y="350"/>
                </a:lnTo>
                <a:lnTo>
                  <a:pt x="1686" y="350"/>
                </a:lnTo>
                <a:lnTo>
                  <a:pt x="1687" y="351"/>
                </a:lnTo>
                <a:lnTo>
                  <a:pt x="1687" y="352"/>
                </a:lnTo>
                <a:lnTo>
                  <a:pt x="1688" y="352"/>
                </a:lnTo>
                <a:lnTo>
                  <a:pt x="1688" y="351"/>
                </a:lnTo>
                <a:lnTo>
                  <a:pt x="1689" y="351"/>
                </a:lnTo>
                <a:lnTo>
                  <a:pt x="1689" y="352"/>
                </a:lnTo>
                <a:lnTo>
                  <a:pt x="1690" y="352"/>
                </a:lnTo>
                <a:lnTo>
                  <a:pt x="1690" y="354"/>
                </a:lnTo>
                <a:lnTo>
                  <a:pt x="1691" y="354"/>
                </a:lnTo>
                <a:lnTo>
                  <a:pt x="1691" y="351"/>
                </a:lnTo>
                <a:lnTo>
                  <a:pt x="1692" y="351"/>
                </a:lnTo>
                <a:lnTo>
                  <a:pt x="1692" y="351"/>
                </a:lnTo>
                <a:lnTo>
                  <a:pt x="1693" y="350"/>
                </a:lnTo>
                <a:lnTo>
                  <a:pt x="1693" y="349"/>
                </a:lnTo>
                <a:lnTo>
                  <a:pt x="1694" y="348"/>
                </a:lnTo>
                <a:lnTo>
                  <a:pt x="1695" y="347"/>
                </a:lnTo>
                <a:lnTo>
                  <a:pt x="1695" y="345"/>
                </a:lnTo>
                <a:lnTo>
                  <a:pt x="1696" y="345"/>
                </a:lnTo>
                <a:lnTo>
                  <a:pt x="1696" y="345"/>
                </a:lnTo>
                <a:lnTo>
                  <a:pt x="1697" y="347"/>
                </a:lnTo>
                <a:lnTo>
                  <a:pt x="1697" y="345"/>
                </a:lnTo>
                <a:lnTo>
                  <a:pt x="1698" y="343"/>
                </a:lnTo>
                <a:lnTo>
                  <a:pt x="1698" y="343"/>
                </a:lnTo>
                <a:lnTo>
                  <a:pt x="1699" y="343"/>
                </a:lnTo>
                <a:lnTo>
                  <a:pt x="1699" y="342"/>
                </a:lnTo>
                <a:lnTo>
                  <a:pt x="1700" y="337"/>
                </a:lnTo>
                <a:lnTo>
                  <a:pt x="1700" y="335"/>
                </a:lnTo>
                <a:lnTo>
                  <a:pt x="1701" y="337"/>
                </a:lnTo>
                <a:lnTo>
                  <a:pt x="1701" y="339"/>
                </a:lnTo>
                <a:lnTo>
                  <a:pt x="1702" y="341"/>
                </a:lnTo>
                <a:lnTo>
                  <a:pt x="1702" y="341"/>
                </a:lnTo>
                <a:lnTo>
                  <a:pt x="1703" y="342"/>
                </a:lnTo>
                <a:lnTo>
                  <a:pt x="1703" y="345"/>
                </a:lnTo>
                <a:lnTo>
                  <a:pt x="1704" y="345"/>
                </a:lnTo>
                <a:lnTo>
                  <a:pt x="1704" y="350"/>
                </a:lnTo>
                <a:lnTo>
                  <a:pt x="1705" y="350"/>
                </a:lnTo>
                <a:lnTo>
                  <a:pt x="1705" y="353"/>
                </a:lnTo>
                <a:lnTo>
                  <a:pt x="1706" y="352"/>
                </a:lnTo>
                <a:lnTo>
                  <a:pt x="1706" y="352"/>
                </a:lnTo>
                <a:lnTo>
                  <a:pt x="1707" y="354"/>
                </a:lnTo>
                <a:lnTo>
                  <a:pt x="1707" y="352"/>
                </a:lnTo>
                <a:lnTo>
                  <a:pt x="1708" y="354"/>
                </a:lnTo>
                <a:lnTo>
                  <a:pt x="1709" y="356"/>
                </a:lnTo>
                <a:lnTo>
                  <a:pt x="1709" y="357"/>
                </a:lnTo>
                <a:lnTo>
                  <a:pt x="1710" y="355"/>
                </a:lnTo>
                <a:lnTo>
                  <a:pt x="1710" y="351"/>
                </a:lnTo>
                <a:lnTo>
                  <a:pt x="1711" y="350"/>
                </a:lnTo>
                <a:lnTo>
                  <a:pt x="1711" y="351"/>
                </a:lnTo>
                <a:lnTo>
                  <a:pt x="1712" y="354"/>
                </a:lnTo>
                <a:lnTo>
                  <a:pt x="1712" y="354"/>
                </a:lnTo>
                <a:lnTo>
                  <a:pt x="1713" y="354"/>
                </a:lnTo>
                <a:lnTo>
                  <a:pt x="1713" y="354"/>
                </a:lnTo>
                <a:lnTo>
                  <a:pt x="1714" y="354"/>
                </a:lnTo>
                <a:lnTo>
                  <a:pt x="1714" y="357"/>
                </a:lnTo>
                <a:lnTo>
                  <a:pt x="1715" y="356"/>
                </a:lnTo>
                <a:lnTo>
                  <a:pt x="1715" y="342"/>
                </a:lnTo>
                <a:lnTo>
                  <a:pt x="1716" y="305"/>
                </a:lnTo>
                <a:lnTo>
                  <a:pt x="1716" y="240"/>
                </a:lnTo>
                <a:lnTo>
                  <a:pt x="1717" y="152"/>
                </a:lnTo>
                <a:lnTo>
                  <a:pt x="1717" y="67"/>
                </a:lnTo>
                <a:lnTo>
                  <a:pt x="1718" y="13"/>
                </a:lnTo>
                <a:lnTo>
                  <a:pt x="1718" y="13"/>
                </a:lnTo>
                <a:lnTo>
                  <a:pt x="1719" y="67"/>
                </a:lnTo>
                <a:lnTo>
                  <a:pt x="1719" y="144"/>
                </a:lnTo>
                <a:lnTo>
                  <a:pt x="1720" y="225"/>
                </a:lnTo>
                <a:lnTo>
                  <a:pt x="1720" y="289"/>
                </a:lnTo>
                <a:lnTo>
                  <a:pt x="1721" y="331"/>
                </a:lnTo>
                <a:lnTo>
                  <a:pt x="1722" y="345"/>
                </a:lnTo>
                <a:lnTo>
                  <a:pt x="1722" y="345"/>
                </a:lnTo>
                <a:lnTo>
                  <a:pt x="1723" y="342"/>
                </a:lnTo>
                <a:lnTo>
                  <a:pt x="1723" y="342"/>
                </a:lnTo>
                <a:lnTo>
                  <a:pt x="1724" y="348"/>
                </a:lnTo>
                <a:lnTo>
                  <a:pt x="1724" y="351"/>
                </a:lnTo>
                <a:lnTo>
                  <a:pt x="1725" y="354"/>
                </a:lnTo>
                <a:lnTo>
                  <a:pt x="1725" y="352"/>
                </a:lnTo>
                <a:lnTo>
                  <a:pt x="1726" y="353"/>
                </a:lnTo>
                <a:lnTo>
                  <a:pt x="1726" y="356"/>
                </a:lnTo>
                <a:lnTo>
                  <a:pt x="1727" y="355"/>
                </a:lnTo>
                <a:lnTo>
                  <a:pt x="1727" y="356"/>
                </a:lnTo>
                <a:lnTo>
                  <a:pt x="1728" y="355"/>
                </a:lnTo>
                <a:lnTo>
                  <a:pt x="1728" y="354"/>
                </a:lnTo>
                <a:lnTo>
                  <a:pt x="1729" y="357"/>
                </a:lnTo>
                <a:lnTo>
                  <a:pt x="1729" y="354"/>
                </a:lnTo>
                <a:lnTo>
                  <a:pt x="1730" y="354"/>
                </a:lnTo>
                <a:lnTo>
                  <a:pt x="1730" y="351"/>
                </a:lnTo>
                <a:lnTo>
                  <a:pt x="1731" y="351"/>
                </a:lnTo>
                <a:lnTo>
                  <a:pt x="1731" y="351"/>
                </a:lnTo>
                <a:lnTo>
                  <a:pt x="1732" y="354"/>
                </a:lnTo>
                <a:lnTo>
                  <a:pt x="1732" y="355"/>
                </a:lnTo>
                <a:lnTo>
                  <a:pt x="1733" y="355"/>
                </a:lnTo>
                <a:lnTo>
                  <a:pt x="1733" y="356"/>
                </a:lnTo>
                <a:lnTo>
                  <a:pt x="1734" y="357"/>
                </a:lnTo>
                <a:lnTo>
                  <a:pt x="1734" y="356"/>
                </a:lnTo>
                <a:lnTo>
                  <a:pt x="1735" y="354"/>
                </a:lnTo>
                <a:lnTo>
                  <a:pt x="1735" y="351"/>
                </a:lnTo>
                <a:lnTo>
                  <a:pt x="1736" y="350"/>
                </a:lnTo>
                <a:lnTo>
                  <a:pt x="1736" y="349"/>
                </a:lnTo>
                <a:lnTo>
                  <a:pt x="1737" y="350"/>
                </a:lnTo>
                <a:lnTo>
                  <a:pt x="1738" y="351"/>
                </a:lnTo>
                <a:lnTo>
                  <a:pt x="1738" y="349"/>
                </a:lnTo>
                <a:lnTo>
                  <a:pt x="1739" y="349"/>
                </a:lnTo>
                <a:lnTo>
                  <a:pt x="1739" y="349"/>
                </a:lnTo>
                <a:lnTo>
                  <a:pt x="1740" y="345"/>
                </a:lnTo>
                <a:lnTo>
                  <a:pt x="1740" y="342"/>
                </a:lnTo>
                <a:lnTo>
                  <a:pt x="1741" y="339"/>
                </a:lnTo>
                <a:lnTo>
                  <a:pt x="1741" y="339"/>
                </a:lnTo>
                <a:lnTo>
                  <a:pt x="1742" y="341"/>
                </a:lnTo>
                <a:lnTo>
                  <a:pt x="1742" y="337"/>
                </a:lnTo>
                <a:lnTo>
                  <a:pt x="1743" y="332"/>
                </a:lnTo>
                <a:lnTo>
                  <a:pt x="1743" y="329"/>
                </a:lnTo>
                <a:lnTo>
                  <a:pt x="1744" y="327"/>
                </a:lnTo>
                <a:lnTo>
                  <a:pt x="1744" y="326"/>
                </a:lnTo>
                <a:lnTo>
                  <a:pt x="1745" y="324"/>
                </a:lnTo>
                <a:lnTo>
                  <a:pt x="1745" y="318"/>
                </a:lnTo>
                <a:lnTo>
                  <a:pt x="1746" y="314"/>
                </a:lnTo>
                <a:lnTo>
                  <a:pt x="1746" y="313"/>
                </a:lnTo>
                <a:lnTo>
                  <a:pt x="1747" y="310"/>
                </a:lnTo>
                <a:lnTo>
                  <a:pt x="1747" y="303"/>
                </a:lnTo>
                <a:lnTo>
                  <a:pt x="1748" y="295"/>
                </a:lnTo>
                <a:lnTo>
                  <a:pt x="1748" y="297"/>
                </a:lnTo>
                <a:lnTo>
                  <a:pt x="1749" y="295"/>
                </a:lnTo>
                <a:lnTo>
                  <a:pt x="1749" y="293"/>
                </a:lnTo>
                <a:lnTo>
                  <a:pt x="1750" y="290"/>
                </a:lnTo>
                <a:lnTo>
                  <a:pt x="1750" y="288"/>
                </a:lnTo>
                <a:lnTo>
                  <a:pt x="1751" y="291"/>
                </a:lnTo>
                <a:lnTo>
                  <a:pt x="1751" y="295"/>
                </a:lnTo>
                <a:lnTo>
                  <a:pt x="1752" y="300"/>
                </a:lnTo>
                <a:lnTo>
                  <a:pt x="1752" y="303"/>
                </a:lnTo>
                <a:lnTo>
                  <a:pt x="1753" y="308"/>
                </a:lnTo>
                <a:lnTo>
                  <a:pt x="1753" y="315"/>
                </a:lnTo>
                <a:lnTo>
                  <a:pt x="1754" y="317"/>
                </a:lnTo>
                <a:lnTo>
                  <a:pt x="1755" y="319"/>
                </a:lnTo>
                <a:lnTo>
                  <a:pt x="1755" y="324"/>
                </a:lnTo>
                <a:lnTo>
                  <a:pt x="1756" y="329"/>
                </a:lnTo>
                <a:lnTo>
                  <a:pt x="1756" y="333"/>
                </a:lnTo>
                <a:lnTo>
                  <a:pt x="1757" y="339"/>
                </a:lnTo>
                <a:lnTo>
                  <a:pt x="1757" y="344"/>
                </a:lnTo>
                <a:lnTo>
                  <a:pt x="1758" y="343"/>
                </a:lnTo>
                <a:lnTo>
                  <a:pt x="1758" y="344"/>
                </a:lnTo>
                <a:lnTo>
                  <a:pt x="1759" y="347"/>
                </a:lnTo>
                <a:lnTo>
                  <a:pt x="1759" y="349"/>
                </a:lnTo>
                <a:lnTo>
                  <a:pt x="1760" y="349"/>
                </a:lnTo>
                <a:lnTo>
                  <a:pt x="1760" y="349"/>
                </a:lnTo>
                <a:lnTo>
                  <a:pt x="1761" y="350"/>
                </a:lnTo>
                <a:lnTo>
                  <a:pt x="1761" y="351"/>
                </a:lnTo>
                <a:lnTo>
                  <a:pt x="1762" y="354"/>
                </a:lnTo>
                <a:lnTo>
                  <a:pt x="1762" y="353"/>
                </a:lnTo>
                <a:lnTo>
                  <a:pt x="1763" y="351"/>
                </a:lnTo>
                <a:lnTo>
                  <a:pt x="1763" y="351"/>
                </a:lnTo>
                <a:lnTo>
                  <a:pt x="1764" y="354"/>
                </a:lnTo>
                <a:lnTo>
                  <a:pt x="1764" y="356"/>
                </a:lnTo>
                <a:lnTo>
                  <a:pt x="1765" y="354"/>
                </a:lnTo>
                <a:lnTo>
                  <a:pt x="1765" y="353"/>
                </a:lnTo>
                <a:lnTo>
                  <a:pt x="1766" y="354"/>
                </a:lnTo>
                <a:lnTo>
                  <a:pt x="1766" y="359"/>
                </a:lnTo>
                <a:lnTo>
                  <a:pt x="1767" y="359"/>
                </a:lnTo>
                <a:lnTo>
                  <a:pt x="1767" y="354"/>
                </a:lnTo>
                <a:lnTo>
                  <a:pt x="1768" y="353"/>
                </a:lnTo>
                <a:lnTo>
                  <a:pt x="1768" y="354"/>
                </a:lnTo>
                <a:lnTo>
                  <a:pt x="1769" y="354"/>
                </a:lnTo>
                <a:lnTo>
                  <a:pt x="1769" y="353"/>
                </a:lnTo>
                <a:lnTo>
                  <a:pt x="1770" y="353"/>
                </a:lnTo>
                <a:lnTo>
                  <a:pt x="1770" y="353"/>
                </a:lnTo>
                <a:lnTo>
                  <a:pt x="1771" y="354"/>
                </a:lnTo>
                <a:lnTo>
                  <a:pt x="1772" y="354"/>
                </a:lnTo>
                <a:lnTo>
                  <a:pt x="1772" y="360"/>
                </a:lnTo>
                <a:lnTo>
                  <a:pt x="1773" y="357"/>
                </a:lnTo>
                <a:lnTo>
                  <a:pt x="1773" y="357"/>
                </a:lnTo>
                <a:lnTo>
                  <a:pt x="1774" y="357"/>
                </a:lnTo>
                <a:lnTo>
                  <a:pt x="1774" y="357"/>
                </a:lnTo>
                <a:lnTo>
                  <a:pt x="1775" y="360"/>
                </a:lnTo>
                <a:lnTo>
                  <a:pt x="1775" y="357"/>
                </a:lnTo>
                <a:lnTo>
                  <a:pt x="1776" y="359"/>
                </a:lnTo>
                <a:lnTo>
                  <a:pt x="1776" y="357"/>
                </a:lnTo>
                <a:lnTo>
                  <a:pt x="1777" y="359"/>
                </a:lnTo>
                <a:lnTo>
                  <a:pt x="1777" y="359"/>
                </a:lnTo>
                <a:lnTo>
                  <a:pt x="1778" y="360"/>
                </a:lnTo>
                <a:lnTo>
                  <a:pt x="1778" y="360"/>
                </a:lnTo>
                <a:lnTo>
                  <a:pt x="1779" y="361"/>
                </a:lnTo>
                <a:lnTo>
                  <a:pt x="1779" y="360"/>
                </a:lnTo>
                <a:lnTo>
                  <a:pt x="1780" y="360"/>
                </a:lnTo>
                <a:lnTo>
                  <a:pt x="1780" y="359"/>
                </a:lnTo>
                <a:lnTo>
                  <a:pt x="1781" y="356"/>
                </a:lnTo>
                <a:lnTo>
                  <a:pt x="1781" y="356"/>
                </a:lnTo>
                <a:lnTo>
                  <a:pt x="1782" y="357"/>
                </a:lnTo>
                <a:lnTo>
                  <a:pt x="1782" y="357"/>
                </a:lnTo>
                <a:lnTo>
                  <a:pt x="1783" y="359"/>
                </a:lnTo>
                <a:lnTo>
                  <a:pt x="1783" y="357"/>
                </a:lnTo>
                <a:lnTo>
                  <a:pt x="1784" y="356"/>
                </a:lnTo>
                <a:lnTo>
                  <a:pt x="1784" y="355"/>
                </a:lnTo>
                <a:lnTo>
                  <a:pt x="1785" y="356"/>
                </a:lnTo>
                <a:lnTo>
                  <a:pt x="1785" y="354"/>
                </a:lnTo>
                <a:lnTo>
                  <a:pt x="1786" y="356"/>
                </a:lnTo>
                <a:lnTo>
                  <a:pt x="1786" y="355"/>
                </a:lnTo>
                <a:lnTo>
                  <a:pt x="1787" y="359"/>
                </a:lnTo>
                <a:lnTo>
                  <a:pt x="1787" y="357"/>
                </a:lnTo>
                <a:lnTo>
                  <a:pt x="1788" y="357"/>
                </a:lnTo>
                <a:lnTo>
                  <a:pt x="1789" y="359"/>
                </a:lnTo>
                <a:lnTo>
                  <a:pt x="1789" y="360"/>
                </a:lnTo>
                <a:lnTo>
                  <a:pt x="1790" y="360"/>
                </a:lnTo>
                <a:lnTo>
                  <a:pt x="1790" y="357"/>
                </a:lnTo>
                <a:lnTo>
                  <a:pt x="1791" y="357"/>
                </a:lnTo>
                <a:lnTo>
                  <a:pt x="1791" y="360"/>
                </a:lnTo>
                <a:lnTo>
                  <a:pt x="1792" y="362"/>
                </a:lnTo>
                <a:lnTo>
                  <a:pt x="1792" y="363"/>
                </a:lnTo>
                <a:lnTo>
                  <a:pt x="1793" y="360"/>
                </a:lnTo>
                <a:lnTo>
                  <a:pt x="1793" y="360"/>
                </a:lnTo>
                <a:lnTo>
                  <a:pt x="1794" y="361"/>
                </a:lnTo>
                <a:lnTo>
                  <a:pt x="1794" y="361"/>
                </a:lnTo>
                <a:lnTo>
                  <a:pt x="1795" y="361"/>
                </a:lnTo>
                <a:lnTo>
                  <a:pt x="1795" y="363"/>
                </a:lnTo>
                <a:lnTo>
                  <a:pt x="1796" y="361"/>
                </a:lnTo>
                <a:lnTo>
                  <a:pt x="1796" y="360"/>
                </a:lnTo>
                <a:lnTo>
                  <a:pt x="1797" y="357"/>
                </a:lnTo>
                <a:lnTo>
                  <a:pt x="1797" y="360"/>
                </a:lnTo>
                <a:lnTo>
                  <a:pt x="1798" y="359"/>
                </a:lnTo>
                <a:lnTo>
                  <a:pt x="1798" y="359"/>
                </a:lnTo>
                <a:lnTo>
                  <a:pt x="1799" y="360"/>
                </a:lnTo>
                <a:lnTo>
                  <a:pt x="1799" y="362"/>
                </a:lnTo>
                <a:lnTo>
                  <a:pt x="1800" y="364"/>
                </a:lnTo>
                <a:lnTo>
                  <a:pt x="1800" y="364"/>
                </a:lnTo>
                <a:lnTo>
                  <a:pt x="1801" y="362"/>
                </a:lnTo>
                <a:lnTo>
                  <a:pt x="1801" y="360"/>
                </a:lnTo>
                <a:lnTo>
                  <a:pt x="1802" y="360"/>
                </a:lnTo>
                <a:lnTo>
                  <a:pt x="1802" y="361"/>
                </a:lnTo>
                <a:lnTo>
                  <a:pt x="1803" y="361"/>
                </a:lnTo>
                <a:lnTo>
                  <a:pt x="1804" y="361"/>
                </a:lnTo>
                <a:lnTo>
                  <a:pt x="1804" y="361"/>
                </a:lnTo>
                <a:lnTo>
                  <a:pt x="1805" y="363"/>
                </a:lnTo>
                <a:lnTo>
                  <a:pt x="1805" y="362"/>
                </a:lnTo>
                <a:lnTo>
                  <a:pt x="1806" y="361"/>
                </a:lnTo>
                <a:lnTo>
                  <a:pt x="1806" y="360"/>
                </a:lnTo>
                <a:lnTo>
                  <a:pt x="1807" y="360"/>
                </a:lnTo>
                <a:lnTo>
                  <a:pt x="1807" y="362"/>
                </a:lnTo>
                <a:lnTo>
                  <a:pt x="1808" y="362"/>
                </a:lnTo>
                <a:lnTo>
                  <a:pt x="1808" y="360"/>
                </a:lnTo>
                <a:lnTo>
                  <a:pt x="1809" y="360"/>
                </a:lnTo>
                <a:lnTo>
                  <a:pt x="1809" y="360"/>
                </a:lnTo>
                <a:lnTo>
                  <a:pt x="1810" y="361"/>
                </a:lnTo>
                <a:lnTo>
                  <a:pt x="1810" y="361"/>
                </a:lnTo>
                <a:lnTo>
                  <a:pt x="1811" y="360"/>
                </a:lnTo>
                <a:lnTo>
                  <a:pt x="1811" y="357"/>
                </a:lnTo>
                <a:lnTo>
                  <a:pt x="1812" y="360"/>
                </a:lnTo>
                <a:lnTo>
                  <a:pt x="1812" y="362"/>
                </a:lnTo>
                <a:lnTo>
                  <a:pt x="1813" y="362"/>
                </a:lnTo>
                <a:lnTo>
                  <a:pt x="1813" y="361"/>
                </a:lnTo>
                <a:lnTo>
                  <a:pt x="1814" y="360"/>
                </a:lnTo>
                <a:lnTo>
                  <a:pt x="1814" y="363"/>
                </a:lnTo>
                <a:lnTo>
                  <a:pt x="1815" y="364"/>
                </a:lnTo>
                <a:lnTo>
                  <a:pt x="1815" y="365"/>
                </a:lnTo>
                <a:lnTo>
                  <a:pt x="1816" y="360"/>
                </a:lnTo>
                <a:lnTo>
                  <a:pt x="1816" y="359"/>
                </a:lnTo>
                <a:lnTo>
                  <a:pt x="1817" y="360"/>
                </a:lnTo>
                <a:lnTo>
                  <a:pt x="1818" y="361"/>
                </a:lnTo>
                <a:lnTo>
                  <a:pt x="1818" y="364"/>
                </a:lnTo>
                <a:lnTo>
                  <a:pt x="1819" y="363"/>
                </a:lnTo>
                <a:lnTo>
                  <a:pt x="1819" y="363"/>
                </a:lnTo>
                <a:lnTo>
                  <a:pt x="1820" y="362"/>
                </a:lnTo>
                <a:lnTo>
                  <a:pt x="1820" y="362"/>
                </a:lnTo>
                <a:lnTo>
                  <a:pt x="1821" y="360"/>
                </a:lnTo>
                <a:lnTo>
                  <a:pt x="1821" y="357"/>
                </a:lnTo>
                <a:lnTo>
                  <a:pt x="1822" y="357"/>
                </a:lnTo>
                <a:lnTo>
                  <a:pt x="1822" y="355"/>
                </a:lnTo>
                <a:lnTo>
                  <a:pt x="1823" y="354"/>
                </a:lnTo>
                <a:lnTo>
                  <a:pt x="1823" y="352"/>
                </a:lnTo>
                <a:lnTo>
                  <a:pt x="1824" y="354"/>
                </a:lnTo>
                <a:lnTo>
                  <a:pt x="1824" y="357"/>
                </a:lnTo>
                <a:lnTo>
                  <a:pt x="1825" y="356"/>
                </a:lnTo>
                <a:lnTo>
                  <a:pt x="1825" y="351"/>
                </a:lnTo>
                <a:lnTo>
                  <a:pt x="1826" y="345"/>
                </a:lnTo>
                <a:lnTo>
                  <a:pt x="1826" y="348"/>
                </a:lnTo>
                <a:lnTo>
                  <a:pt x="1827" y="351"/>
                </a:lnTo>
                <a:lnTo>
                  <a:pt x="1827" y="353"/>
                </a:lnTo>
                <a:lnTo>
                  <a:pt x="1828" y="351"/>
                </a:lnTo>
                <a:lnTo>
                  <a:pt x="1828" y="351"/>
                </a:lnTo>
                <a:lnTo>
                  <a:pt x="1829" y="354"/>
                </a:lnTo>
                <a:lnTo>
                  <a:pt x="1829" y="356"/>
                </a:lnTo>
                <a:lnTo>
                  <a:pt x="1830" y="360"/>
                </a:lnTo>
                <a:lnTo>
                  <a:pt x="1830" y="363"/>
                </a:lnTo>
                <a:lnTo>
                  <a:pt x="1831" y="360"/>
                </a:lnTo>
                <a:lnTo>
                  <a:pt x="1832" y="360"/>
                </a:lnTo>
                <a:lnTo>
                  <a:pt x="1832" y="362"/>
                </a:lnTo>
                <a:lnTo>
                  <a:pt x="1833" y="363"/>
                </a:lnTo>
                <a:lnTo>
                  <a:pt x="1833" y="363"/>
                </a:lnTo>
                <a:lnTo>
                  <a:pt x="1834" y="364"/>
                </a:lnTo>
                <a:lnTo>
                  <a:pt x="1834" y="363"/>
                </a:lnTo>
                <a:lnTo>
                  <a:pt x="1835" y="361"/>
                </a:lnTo>
                <a:lnTo>
                  <a:pt x="1835" y="363"/>
                </a:lnTo>
                <a:lnTo>
                  <a:pt x="1836" y="365"/>
                </a:lnTo>
                <a:lnTo>
                  <a:pt x="1836" y="363"/>
                </a:lnTo>
                <a:lnTo>
                  <a:pt x="1837" y="363"/>
                </a:lnTo>
                <a:lnTo>
                  <a:pt x="1837" y="361"/>
                </a:lnTo>
                <a:lnTo>
                  <a:pt x="1838" y="363"/>
                </a:lnTo>
                <a:lnTo>
                  <a:pt x="1838" y="362"/>
                </a:lnTo>
                <a:lnTo>
                  <a:pt x="1839" y="361"/>
                </a:lnTo>
                <a:lnTo>
                  <a:pt x="1839" y="363"/>
                </a:lnTo>
                <a:lnTo>
                  <a:pt x="1840" y="367"/>
                </a:lnTo>
                <a:lnTo>
                  <a:pt x="1840" y="368"/>
                </a:lnTo>
                <a:lnTo>
                  <a:pt x="1841" y="366"/>
                </a:lnTo>
                <a:lnTo>
                  <a:pt x="1841" y="348"/>
                </a:lnTo>
                <a:lnTo>
                  <a:pt x="1842" y="304"/>
                </a:lnTo>
                <a:lnTo>
                  <a:pt x="1842" y="229"/>
                </a:lnTo>
                <a:lnTo>
                  <a:pt x="1843" y="144"/>
                </a:lnTo>
                <a:lnTo>
                  <a:pt x="1843" y="65"/>
                </a:lnTo>
                <a:lnTo>
                  <a:pt x="1844" y="20"/>
                </a:lnTo>
                <a:lnTo>
                  <a:pt x="1844" y="28"/>
                </a:lnTo>
                <a:lnTo>
                  <a:pt x="1845" y="81"/>
                </a:lnTo>
                <a:lnTo>
                  <a:pt x="1845" y="157"/>
                </a:lnTo>
                <a:lnTo>
                  <a:pt x="1846" y="242"/>
                </a:lnTo>
                <a:lnTo>
                  <a:pt x="1846" y="313"/>
                </a:lnTo>
                <a:lnTo>
                  <a:pt x="1847" y="348"/>
                </a:lnTo>
                <a:lnTo>
                  <a:pt x="1847" y="354"/>
                </a:lnTo>
                <a:lnTo>
                  <a:pt x="1848" y="351"/>
                </a:lnTo>
                <a:lnTo>
                  <a:pt x="1849" y="349"/>
                </a:lnTo>
                <a:lnTo>
                  <a:pt x="1849" y="351"/>
                </a:lnTo>
                <a:lnTo>
                  <a:pt x="1850" y="356"/>
                </a:lnTo>
                <a:lnTo>
                  <a:pt x="1850" y="357"/>
                </a:lnTo>
                <a:lnTo>
                  <a:pt x="1851" y="360"/>
                </a:lnTo>
                <a:lnTo>
                  <a:pt x="1851" y="361"/>
                </a:lnTo>
                <a:lnTo>
                  <a:pt x="1852" y="363"/>
                </a:lnTo>
                <a:lnTo>
                  <a:pt x="1852" y="366"/>
                </a:lnTo>
                <a:lnTo>
                  <a:pt x="1853" y="363"/>
                </a:lnTo>
                <a:lnTo>
                  <a:pt x="1853" y="362"/>
                </a:lnTo>
                <a:lnTo>
                  <a:pt x="1854" y="360"/>
                </a:lnTo>
                <a:lnTo>
                  <a:pt x="1854" y="361"/>
                </a:lnTo>
                <a:lnTo>
                  <a:pt x="1855" y="363"/>
                </a:lnTo>
                <a:lnTo>
                  <a:pt x="1855" y="364"/>
                </a:lnTo>
                <a:lnTo>
                  <a:pt x="1856" y="366"/>
                </a:lnTo>
                <a:lnTo>
                  <a:pt x="1856" y="365"/>
                </a:lnTo>
                <a:lnTo>
                  <a:pt x="1857" y="363"/>
                </a:lnTo>
                <a:lnTo>
                  <a:pt x="1857" y="361"/>
                </a:lnTo>
                <a:lnTo>
                  <a:pt x="1858" y="361"/>
                </a:lnTo>
                <a:lnTo>
                  <a:pt x="1858" y="362"/>
                </a:lnTo>
                <a:lnTo>
                  <a:pt x="1859" y="361"/>
                </a:lnTo>
                <a:lnTo>
                  <a:pt x="1859" y="359"/>
                </a:lnTo>
                <a:lnTo>
                  <a:pt x="1860" y="357"/>
                </a:lnTo>
                <a:lnTo>
                  <a:pt x="1860" y="359"/>
                </a:lnTo>
                <a:lnTo>
                  <a:pt x="1861" y="360"/>
                </a:lnTo>
                <a:lnTo>
                  <a:pt x="1861" y="363"/>
                </a:lnTo>
                <a:lnTo>
                  <a:pt x="1862" y="359"/>
                </a:lnTo>
                <a:lnTo>
                  <a:pt x="1862" y="355"/>
                </a:lnTo>
                <a:lnTo>
                  <a:pt x="1863" y="354"/>
                </a:lnTo>
                <a:lnTo>
                  <a:pt x="1863" y="354"/>
                </a:lnTo>
                <a:lnTo>
                  <a:pt x="1864" y="357"/>
                </a:lnTo>
                <a:lnTo>
                  <a:pt x="1864" y="356"/>
                </a:lnTo>
                <a:lnTo>
                  <a:pt x="1865" y="354"/>
                </a:lnTo>
                <a:lnTo>
                  <a:pt x="1866" y="351"/>
                </a:lnTo>
                <a:lnTo>
                  <a:pt x="1866" y="349"/>
                </a:lnTo>
                <a:lnTo>
                  <a:pt x="1867" y="348"/>
                </a:lnTo>
                <a:lnTo>
                  <a:pt x="1867" y="343"/>
                </a:lnTo>
                <a:lnTo>
                  <a:pt x="1868" y="342"/>
                </a:lnTo>
                <a:lnTo>
                  <a:pt x="1868" y="342"/>
                </a:lnTo>
                <a:lnTo>
                  <a:pt x="1869" y="339"/>
                </a:lnTo>
                <a:lnTo>
                  <a:pt x="1869" y="333"/>
                </a:lnTo>
                <a:lnTo>
                  <a:pt x="1870" y="332"/>
                </a:lnTo>
                <a:lnTo>
                  <a:pt x="1870" y="329"/>
                </a:lnTo>
                <a:lnTo>
                  <a:pt x="1871" y="325"/>
                </a:lnTo>
                <a:lnTo>
                  <a:pt x="1871" y="319"/>
                </a:lnTo>
                <a:lnTo>
                  <a:pt x="1872" y="316"/>
                </a:lnTo>
                <a:lnTo>
                  <a:pt x="1872" y="313"/>
                </a:lnTo>
                <a:lnTo>
                  <a:pt x="1873" y="311"/>
                </a:lnTo>
                <a:lnTo>
                  <a:pt x="1873" y="306"/>
                </a:lnTo>
                <a:lnTo>
                  <a:pt x="1874" y="302"/>
                </a:lnTo>
                <a:lnTo>
                  <a:pt x="1874" y="299"/>
                </a:lnTo>
                <a:lnTo>
                  <a:pt x="1875" y="294"/>
                </a:lnTo>
                <a:lnTo>
                  <a:pt x="1875" y="293"/>
                </a:lnTo>
                <a:lnTo>
                  <a:pt x="1876" y="291"/>
                </a:lnTo>
                <a:lnTo>
                  <a:pt x="1876" y="293"/>
                </a:lnTo>
                <a:lnTo>
                  <a:pt x="1877" y="295"/>
                </a:lnTo>
                <a:lnTo>
                  <a:pt x="1877" y="298"/>
                </a:lnTo>
                <a:lnTo>
                  <a:pt x="1878" y="301"/>
                </a:lnTo>
                <a:lnTo>
                  <a:pt x="1878" y="305"/>
                </a:lnTo>
                <a:lnTo>
                  <a:pt x="1879" y="310"/>
                </a:lnTo>
                <a:lnTo>
                  <a:pt x="1879" y="317"/>
                </a:lnTo>
                <a:lnTo>
                  <a:pt x="1880" y="323"/>
                </a:lnTo>
                <a:lnTo>
                  <a:pt x="1880" y="329"/>
                </a:lnTo>
                <a:lnTo>
                  <a:pt x="1881" y="336"/>
                </a:lnTo>
                <a:lnTo>
                  <a:pt x="1881" y="339"/>
                </a:lnTo>
                <a:lnTo>
                  <a:pt x="1882" y="342"/>
                </a:lnTo>
                <a:lnTo>
                  <a:pt x="1882" y="344"/>
                </a:lnTo>
                <a:lnTo>
                  <a:pt x="1883" y="348"/>
                </a:lnTo>
                <a:lnTo>
                  <a:pt x="1884" y="349"/>
                </a:lnTo>
                <a:lnTo>
                  <a:pt x="1884" y="354"/>
                </a:lnTo>
                <a:lnTo>
                  <a:pt x="1885" y="354"/>
                </a:lnTo>
                <a:lnTo>
                  <a:pt x="1885" y="357"/>
                </a:lnTo>
                <a:lnTo>
                  <a:pt x="1886" y="361"/>
                </a:lnTo>
                <a:lnTo>
                  <a:pt x="1886" y="357"/>
                </a:lnTo>
                <a:lnTo>
                  <a:pt x="1887" y="356"/>
                </a:lnTo>
                <a:lnTo>
                  <a:pt x="1887" y="357"/>
                </a:lnTo>
                <a:lnTo>
                  <a:pt x="1888" y="361"/>
                </a:lnTo>
                <a:lnTo>
                  <a:pt x="1888" y="362"/>
                </a:lnTo>
                <a:lnTo>
                  <a:pt x="1889" y="360"/>
                </a:lnTo>
                <a:lnTo>
                  <a:pt x="1889" y="360"/>
                </a:lnTo>
                <a:lnTo>
                  <a:pt x="1890" y="360"/>
                </a:lnTo>
                <a:lnTo>
                  <a:pt x="1890" y="361"/>
                </a:lnTo>
                <a:lnTo>
                  <a:pt x="1891" y="361"/>
                </a:lnTo>
                <a:lnTo>
                  <a:pt x="1891" y="360"/>
                </a:lnTo>
                <a:lnTo>
                  <a:pt x="1892" y="357"/>
                </a:lnTo>
                <a:lnTo>
                  <a:pt x="1892" y="359"/>
                </a:lnTo>
                <a:lnTo>
                  <a:pt x="1893" y="361"/>
                </a:lnTo>
                <a:lnTo>
                  <a:pt x="1893" y="361"/>
                </a:lnTo>
                <a:lnTo>
                  <a:pt x="1894" y="361"/>
                </a:lnTo>
                <a:lnTo>
                  <a:pt x="1894" y="362"/>
                </a:lnTo>
                <a:lnTo>
                  <a:pt x="1895" y="363"/>
                </a:lnTo>
                <a:lnTo>
                  <a:pt x="1895" y="365"/>
                </a:lnTo>
                <a:lnTo>
                  <a:pt x="1896" y="364"/>
                </a:lnTo>
                <a:lnTo>
                  <a:pt x="1896" y="364"/>
                </a:lnTo>
                <a:lnTo>
                  <a:pt x="1897" y="366"/>
                </a:lnTo>
                <a:lnTo>
                  <a:pt x="1897" y="366"/>
                </a:lnTo>
                <a:lnTo>
                  <a:pt x="1898" y="364"/>
                </a:lnTo>
                <a:lnTo>
                  <a:pt x="1898" y="363"/>
                </a:lnTo>
                <a:lnTo>
                  <a:pt x="1899" y="363"/>
                </a:lnTo>
                <a:lnTo>
                  <a:pt x="1900" y="364"/>
                </a:lnTo>
                <a:lnTo>
                  <a:pt x="1900" y="364"/>
                </a:lnTo>
                <a:lnTo>
                  <a:pt x="1901" y="364"/>
                </a:lnTo>
                <a:lnTo>
                  <a:pt x="1901" y="364"/>
                </a:lnTo>
                <a:lnTo>
                  <a:pt x="1902" y="364"/>
                </a:lnTo>
                <a:lnTo>
                  <a:pt x="1902" y="366"/>
                </a:lnTo>
                <a:lnTo>
                  <a:pt x="1903" y="367"/>
                </a:lnTo>
                <a:lnTo>
                  <a:pt x="1903" y="366"/>
                </a:lnTo>
                <a:lnTo>
                  <a:pt x="1904" y="365"/>
                </a:lnTo>
                <a:lnTo>
                  <a:pt x="1904" y="363"/>
                </a:lnTo>
                <a:lnTo>
                  <a:pt x="1905" y="361"/>
                </a:lnTo>
                <a:lnTo>
                  <a:pt x="1905" y="363"/>
                </a:lnTo>
                <a:lnTo>
                  <a:pt x="1906" y="366"/>
                </a:lnTo>
                <a:lnTo>
                  <a:pt x="1906" y="366"/>
                </a:lnTo>
                <a:lnTo>
                  <a:pt x="1907" y="364"/>
                </a:lnTo>
                <a:lnTo>
                  <a:pt x="1907" y="361"/>
                </a:lnTo>
                <a:lnTo>
                  <a:pt x="1908" y="357"/>
                </a:lnTo>
                <a:lnTo>
                  <a:pt x="1908" y="360"/>
                </a:lnTo>
                <a:lnTo>
                  <a:pt x="1909" y="361"/>
                </a:lnTo>
                <a:lnTo>
                  <a:pt x="1909" y="361"/>
                </a:lnTo>
                <a:lnTo>
                  <a:pt x="1910" y="364"/>
                </a:lnTo>
                <a:lnTo>
                  <a:pt x="1910" y="363"/>
                </a:lnTo>
                <a:lnTo>
                  <a:pt x="1911" y="364"/>
                </a:lnTo>
                <a:lnTo>
                  <a:pt x="1911" y="361"/>
                </a:lnTo>
                <a:lnTo>
                  <a:pt x="1912" y="360"/>
                </a:lnTo>
                <a:lnTo>
                  <a:pt x="1912" y="359"/>
                </a:lnTo>
                <a:lnTo>
                  <a:pt x="1913" y="359"/>
                </a:lnTo>
                <a:lnTo>
                  <a:pt x="1914" y="361"/>
                </a:lnTo>
                <a:lnTo>
                  <a:pt x="1914" y="363"/>
                </a:lnTo>
                <a:lnTo>
                  <a:pt x="1915" y="363"/>
                </a:lnTo>
                <a:lnTo>
                  <a:pt x="1915" y="363"/>
                </a:lnTo>
                <a:lnTo>
                  <a:pt x="1916" y="361"/>
                </a:lnTo>
                <a:lnTo>
                  <a:pt x="1916" y="361"/>
                </a:lnTo>
                <a:lnTo>
                  <a:pt x="1917" y="361"/>
                </a:lnTo>
                <a:lnTo>
                  <a:pt x="1917" y="363"/>
                </a:lnTo>
                <a:lnTo>
                  <a:pt x="1918" y="363"/>
                </a:lnTo>
                <a:lnTo>
                  <a:pt x="1918" y="363"/>
                </a:lnTo>
                <a:lnTo>
                  <a:pt x="1919" y="365"/>
                </a:lnTo>
                <a:lnTo>
                  <a:pt x="1919" y="364"/>
                </a:lnTo>
                <a:lnTo>
                  <a:pt x="1920" y="364"/>
                </a:lnTo>
                <a:lnTo>
                  <a:pt x="1920" y="363"/>
                </a:lnTo>
                <a:lnTo>
                  <a:pt x="1921" y="363"/>
                </a:lnTo>
                <a:lnTo>
                  <a:pt x="1921" y="364"/>
                </a:lnTo>
                <a:lnTo>
                  <a:pt x="1922" y="363"/>
                </a:lnTo>
                <a:lnTo>
                  <a:pt x="1922" y="363"/>
                </a:lnTo>
                <a:lnTo>
                  <a:pt x="1923" y="363"/>
                </a:lnTo>
                <a:lnTo>
                  <a:pt x="1923" y="364"/>
                </a:lnTo>
                <a:lnTo>
                  <a:pt x="1924" y="365"/>
                </a:lnTo>
                <a:lnTo>
                  <a:pt x="1924" y="364"/>
                </a:lnTo>
                <a:lnTo>
                  <a:pt x="1925" y="363"/>
                </a:lnTo>
                <a:lnTo>
                  <a:pt x="1925" y="363"/>
                </a:lnTo>
                <a:lnTo>
                  <a:pt x="1926" y="364"/>
                </a:lnTo>
                <a:lnTo>
                  <a:pt x="1926" y="366"/>
                </a:lnTo>
                <a:lnTo>
                  <a:pt x="1927" y="367"/>
                </a:lnTo>
                <a:lnTo>
                  <a:pt x="1928" y="367"/>
                </a:lnTo>
                <a:lnTo>
                  <a:pt x="1928" y="365"/>
                </a:lnTo>
                <a:lnTo>
                  <a:pt x="1929" y="365"/>
                </a:lnTo>
                <a:lnTo>
                  <a:pt x="1929" y="368"/>
                </a:lnTo>
                <a:lnTo>
                  <a:pt x="1930" y="365"/>
                </a:lnTo>
                <a:lnTo>
                  <a:pt x="1930" y="366"/>
                </a:lnTo>
                <a:lnTo>
                  <a:pt x="1931" y="365"/>
                </a:lnTo>
                <a:lnTo>
                  <a:pt x="1931" y="365"/>
                </a:lnTo>
                <a:lnTo>
                  <a:pt x="1932" y="366"/>
                </a:lnTo>
                <a:lnTo>
                  <a:pt x="1932" y="366"/>
                </a:lnTo>
                <a:lnTo>
                  <a:pt x="1933" y="367"/>
                </a:lnTo>
                <a:lnTo>
                  <a:pt x="1933" y="366"/>
                </a:lnTo>
                <a:lnTo>
                  <a:pt x="1934" y="364"/>
                </a:lnTo>
                <a:lnTo>
                  <a:pt x="1934" y="363"/>
                </a:lnTo>
                <a:lnTo>
                  <a:pt x="1935" y="362"/>
                </a:lnTo>
                <a:lnTo>
                  <a:pt x="1935" y="364"/>
                </a:lnTo>
                <a:lnTo>
                  <a:pt x="1936" y="363"/>
                </a:lnTo>
                <a:lnTo>
                  <a:pt x="1936" y="364"/>
                </a:lnTo>
                <a:lnTo>
                  <a:pt x="1937" y="366"/>
                </a:lnTo>
                <a:lnTo>
                  <a:pt x="1937" y="366"/>
                </a:lnTo>
                <a:lnTo>
                  <a:pt x="1938" y="364"/>
                </a:lnTo>
                <a:lnTo>
                  <a:pt x="1938" y="364"/>
                </a:lnTo>
                <a:lnTo>
                  <a:pt x="1939" y="364"/>
                </a:lnTo>
                <a:lnTo>
                  <a:pt x="1939" y="363"/>
                </a:lnTo>
                <a:lnTo>
                  <a:pt x="1940" y="363"/>
                </a:lnTo>
                <a:lnTo>
                  <a:pt x="1940" y="363"/>
                </a:lnTo>
                <a:lnTo>
                  <a:pt x="1941" y="365"/>
                </a:lnTo>
                <a:lnTo>
                  <a:pt x="1941" y="366"/>
                </a:lnTo>
                <a:lnTo>
                  <a:pt x="1942" y="365"/>
                </a:lnTo>
                <a:lnTo>
                  <a:pt x="1942" y="364"/>
                </a:lnTo>
                <a:lnTo>
                  <a:pt x="1943" y="363"/>
                </a:lnTo>
                <a:lnTo>
                  <a:pt x="1944" y="361"/>
                </a:lnTo>
                <a:lnTo>
                  <a:pt x="1944" y="363"/>
                </a:lnTo>
                <a:lnTo>
                  <a:pt x="1945" y="361"/>
                </a:lnTo>
                <a:lnTo>
                  <a:pt x="1945" y="360"/>
                </a:lnTo>
                <a:lnTo>
                  <a:pt x="1946" y="360"/>
                </a:lnTo>
                <a:lnTo>
                  <a:pt x="1946" y="356"/>
                </a:lnTo>
                <a:lnTo>
                  <a:pt x="1947" y="357"/>
                </a:lnTo>
                <a:lnTo>
                  <a:pt x="1947" y="357"/>
                </a:lnTo>
                <a:lnTo>
                  <a:pt x="1948" y="354"/>
                </a:lnTo>
                <a:lnTo>
                  <a:pt x="1948" y="351"/>
                </a:lnTo>
                <a:lnTo>
                  <a:pt x="1949" y="349"/>
                </a:lnTo>
                <a:lnTo>
                  <a:pt x="1949" y="349"/>
                </a:lnTo>
                <a:lnTo>
                  <a:pt x="1950" y="351"/>
                </a:lnTo>
                <a:lnTo>
                  <a:pt x="1950" y="352"/>
                </a:lnTo>
                <a:lnTo>
                  <a:pt x="1951" y="351"/>
                </a:lnTo>
                <a:lnTo>
                  <a:pt x="1951" y="354"/>
                </a:lnTo>
                <a:lnTo>
                  <a:pt x="1952" y="354"/>
                </a:lnTo>
                <a:lnTo>
                  <a:pt x="1952" y="355"/>
                </a:lnTo>
                <a:lnTo>
                  <a:pt x="1953" y="355"/>
                </a:lnTo>
                <a:lnTo>
                  <a:pt x="1953" y="360"/>
                </a:lnTo>
                <a:lnTo>
                  <a:pt x="1954" y="360"/>
                </a:lnTo>
                <a:lnTo>
                  <a:pt x="1954" y="365"/>
                </a:lnTo>
                <a:lnTo>
                  <a:pt x="1955" y="366"/>
                </a:lnTo>
                <a:lnTo>
                  <a:pt x="1955" y="366"/>
                </a:lnTo>
                <a:lnTo>
                  <a:pt x="1956" y="366"/>
                </a:lnTo>
                <a:lnTo>
                  <a:pt x="1956" y="364"/>
                </a:lnTo>
                <a:lnTo>
                  <a:pt x="1957" y="363"/>
                </a:lnTo>
                <a:lnTo>
                  <a:pt x="1957" y="364"/>
                </a:lnTo>
                <a:lnTo>
                  <a:pt x="1958" y="364"/>
                </a:lnTo>
                <a:lnTo>
                  <a:pt x="1958" y="365"/>
                </a:lnTo>
                <a:lnTo>
                  <a:pt x="1959" y="365"/>
                </a:lnTo>
                <a:lnTo>
                  <a:pt x="1959" y="365"/>
                </a:lnTo>
                <a:lnTo>
                  <a:pt x="1960" y="365"/>
                </a:lnTo>
                <a:lnTo>
                  <a:pt x="1961" y="365"/>
                </a:lnTo>
                <a:lnTo>
                  <a:pt x="1961" y="366"/>
                </a:lnTo>
                <a:lnTo>
                  <a:pt x="1962" y="364"/>
                </a:lnTo>
                <a:lnTo>
                  <a:pt x="1962" y="361"/>
                </a:lnTo>
                <a:lnTo>
                  <a:pt x="1963" y="362"/>
                </a:lnTo>
                <a:lnTo>
                  <a:pt x="1963" y="364"/>
                </a:lnTo>
                <a:lnTo>
                  <a:pt x="1964" y="365"/>
                </a:lnTo>
                <a:lnTo>
                  <a:pt x="1964" y="363"/>
                </a:lnTo>
                <a:lnTo>
                  <a:pt x="1965" y="344"/>
                </a:lnTo>
                <a:lnTo>
                  <a:pt x="1965" y="301"/>
                </a:lnTo>
                <a:lnTo>
                  <a:pt x="1966" y="229"/>
                </a:lnTo>
                <a:lnTo>
                  <a:pt x="1966" y="143"/>
                </a:lnTo>
                <a:lnTo>
                  <a:pt x="1967" y="66"/>
                </a:lnTo>
                <a:lnTo>
                  <a:pt x="1967" y="24"/>
                </a:lnTo>
                <a:lnTo>
                  <a:pt x="1968" y="31"/>
                </a:lnTo>
                <a:lnTo>
                  <a:pt x="1968" y="86"/>
                </a:lnTo>
                <a:lnTo>
                  <a:pt x="1969" y="165"/>
                </a:lnTo>
                <a:lnTo>
                  <a:pt x="1969" y="245"/>
                </a:lnTo>
                <a:lnTo>
                  <a:pt x="1970" y="312"/>
                </a:lnTo>
                <a:lnTo>
                  <a:pt x="1970" y="341"/>
                </a:lnTo>
                <a:lnTo>
                  <a:pt x="1971" y="351"/>
                </a:lnTo>
                <a:lnTo>
                  <a:pt x="1971" y="353"/>
                </a:lnTo>
                <a:lnTo>
                  <a:pt x="1972" y="352"/>
                </a:lnTo>
                <a:lnTo>
                  <a:pt x="1972" y="352"/>
                </a:lnTo>
                <a:lnTo>
                  <a:pt x="1973" y="354"/>
                </a:lnTo>
                <a:lnTo>
                  <a:pt x="1973" y="357"/>
                </a:lnTo>
                <a:lnTo>
                  <a:pt x="1974" y="360"/>
                </a:lnTo>
                <a:lnTo>
                  <a:pt x="1974" y="361"/>
                </a:lnTo>
                <a:lnTo>
                  <a:pt x="1975" y="366"/>
                </a:lnTo>
                <a:lnTo>
                  <a:pt x="1975" y="366"/>
                </a:lnTo>
                <a:lnTo>
                  <a:pt x="1976" y="365"/>
                </a:lnTo>
                <a:lnTo>
                  <a:pt x="1976" y="361"/>
                </a:lnTo>
                <a:lnTo>
                  <a:pt x="1977" y="359"/>
                </a:lnTo>
                <a:lnTo>
                  <a:pt x="1978" y="360"/>
                </a:lnTo>
                <a:lnTo>
                  <a:pt x="1978" y="360"/>
                </a:lnTo>
                <a:lnTo>
                  <a:pt x="1979" y="361"/>
                </a:lnTo>
                <a:lnTo>
                  <a:pt x="1979" y="361"/>
                </a:lnTo>
                <a:lnTo>
                  <a:pt x="1980" y="361"/>
                </a:lnTo>
                <a:lnTo>
                  <a:pt x="1980" y="360"/>
                </a:lnTo>
                <a:lnTo>
                  <a:pt x="1981" y="362"/>
                </a:lnTo>
                <a:lnTo>
                  <a:pt x="1981" y="361"/>
                </a:lnTo>
                <a:lnTo>
                  <a:pt x="1982" y="362"/>
                </a:lnTo>
                <a:lnTo>
                  <a:pt x="1982" y="362"/>
                </a:lnTo>
                <a:lnTo>
                  <a:pt x="1983" y="360"/>
                </a:lnTo>
                <a:lnTo>
                  <a:pt x="1983" y="359"/>
                </a:lnTo>
                <a:lnTo>
                  <a:pt x="1984" y="357"/>
                </a:lnTo>
                <a:lnTo>
                  <a:pt x="1984" y="360"/>
                </a:lnTo>
                <a:lnTo>
                  <a:pt x="1985" y="359"/>
                </a:lnTo>
                <a:lnTo>
                  <a:pt x="1985" y="356"/>
                </a:lnTo>
                <a:lnTo>
                  <a:pt x="1986" y="355"/>
                </a:lnTo>
                <a:lnTo>
                  <a:pt x="1986" y="356"/>
                </a:lnTo>
                <a:lnTo>
                  <a:pt x="1987" y="354"/>
                </a:lnTo>
                <a:lnTo>
                  <a:pt x="1987" y="355"/>
                </a:lnTo>
                <a:lnTo>
                  <a:pt x="1988" y="351"/>
                </a:lnTo>
                <a:lnTo>
                  <a:pt x="1988" y="350"/>
                </a:lnTo>
                <a:lnTo>
                  <a:pt x="1989" y="349"/>
                </a:lnTo>
                <a:lnTo>
                  <a:pt x="1989" y="349"/>
                </a:lnTo>
                <a:lnTo>
                  <a:pt x="1990" y="348"/>
                </a:lnTo>
                <a:lnTo>
                  <a:pt x="1990" y="343"/>
                </a:lnTo>
                <a:lnTo>
                  <a:pt x="1991" y="341"/>
                </a:lnTo>
                <a:lnTo>
                  <a:pt x="1991" y="339"/>
                </a:lnTo>
                <a:lnTo>
                  <a:pt x="1992" y="336"/>
                </a:lnTo>
                <a:lnTo>
                  <a:pt x="1992" y="332"/>
                </a:lnTo>
                <a:lnTo>
                  <a:pt x="1993" y="330"/>
                </a:lnTo>
                <a:lnTo>
                  <a:pt x="1993" y="326"/>
                </a:lnTo>
                <a:lnTo>
                  <a:pt x="1994" y="322"/>
                </a:lnTo>
                <a:lnTo>
                  <a:pt x="1995" y="318"/>
                </a:lnTo>
                <a:lnTo>
                  <a:pt x="1995" y="313"/>
                </a:lnTo>
                <a:lnTo>
                  <a:pt x="1996" y="310"/>
                </a:lnTo>
                <a:lnTo>
                  <a:pt x="1996" y="306"/>
                </a:lnTo>
                <a:lnTo>
                  <a:pt x="1997" y="303"/>
                </a:lnTo>
                <a:lnTo>
                  <a:pt x="1997" y="302"/>
                </a:lnTo>
                <a:lnTo>
                  <a:pt x="1998" y="300"/>
                </a:lnTo>
                <a:lnTo>
                  <a:pt x="1998" y="297"/>
                </a:lnTo>
                <a:lnTo>
                  <a:pt x="1999" y="295"/>
                </a:lnTo>
                <a:lnTo>
                  <a:pt x="1999" y="293"/>
                </a:lnTo>
                <a:lnTo>
                  <a:pt x="2000" y="294"/>
                </a:lnTo>
                <a:lnTo>
                  <a:pt x="2000" y="294"/>
                </a:lnTo>
                <a:lnTo>
                  <a:pt x="2001" y="298"/>
                </a:lnTo>
                <a:lnTo>
                  <a:pt x="2001" y="301"/>
                </a:lnTo>
                <a:lnTo>
                  <a:pt x="2002" y="308"/>
                </a:lnTo>
                <a:lnTo>
                  <a:pt x="2002" y="313"/>
                </a:lnTo>
                <a:lnTo>
                  <a:pt x="2003" y="317"/>
                </a:lnTo>
                <a:lnTo>
                  <a:pt x="2003" y="322"/>
                </a:lnTo>
                <a:lnTo>
                  <a:pt x="2004" y="327"/>
                </a:lnTo>
                <a:lnTo>
                  <a:pt x="2004" y="330"/>
                </a:lnTo>
                <a:lnTo>
                  <a:pt x="2005" y="335"/>
                </a:lnTo>
                <a:lnTo>
                  <a:pt x="2005" y="339"/>
                </a:lnTo>
                <a:lnTo>
                  <a:pt x="2006" y="342"/>
                </a:lnTo>
                <a:lnTo>
                  <a:pt x="2006" y="345"/>
                </a:lnTo>
                <a:lnTo>
                  <a:pt x="2007" y="348"/>
                </a:lnTo>
                <a:lnTo>
                  <a:pt x="2007" y="350"/>
                </a:lnTo>
                <a:lnTo>
                  <a:pt x="2008" y="351"/>
                </a:lnTo>
                <a:lnTo>
                  <a:pt x="2008" y="354"/>
                </a:lnTo>
                <a:lnTo>
                  <a:pt x="2009" y="355"/>
                </a:lnTo>
                <a:lnTo>
                  <a:pt x="2010" y="356"/>
                </a:lnTo>
                <a:lnTo>
                  <a:pt x="2010" y="355"/>
                </a:lnTo>
                <a:lnTo>
                  <a:pt x="2011" y="356"/>
                </a:lnTo>
                <a:lnTo>
                  <a:pt x="2011" y="354"/>
                </a:lnTo>
                <a:lnTo>
                  <a:pt x="2012" y="354"/>
                </a:lnTo>
                <a:lnTo>
                  <a:pt x="2012" y="357"/>
                </a:lnTo>
                <a:lnTo>
                  <a:pt x="2013" y="357"/>
                </a:lnTo>
                <a:lnTo>
                  <a:pt x="2013" y="361"/>
                </a:lnTo>
                <a:lnTo>
                  <a:pt x="2014" y="359"/>
                </a:lnTo>
                <a:lnTo>
                  <a:pt x="2014" y="359"/>
                </a:lnTo>
                <a:lnTo>
                  <a:pt x="2015" y="357"/>
                </a:lnTo>
                <a:lnTo>
                  <a:pt x="2015" y="359"/>
                </a:lnTo>
                <a:lnTo>
                  <a:pt x="2016" y="356"/>
                </a:lnTo>
                <a:lnTo>
                  <a:pt x="2016" y="357"/>
                </a:lnTo>
                <a:lnTo>
                  <a:pt x="2017" y="360"/>
                </a:lnTo>
                <a:lnTo>
                  <a:pt x="2017" y="363"/>
                </a:lnTo>
                <a:lnTo>
                  <a:pt x="2018" y="363"/>
                </a:lnTo>
                <a:lnTo>
                  <a:pt x="2018" y="360"/>
                </a:lnTo>
                <a:lnTo>
                  <a:pt x="2019" y="357"/>
                </a:lnTo>
                <a:lnTo>
                  <a:pt x="2019" y="357"/>
                </a:lnTo>
                <a:lnTo>
                  <a:pt x="2020" y="356"/>
                </a:lnTo>
                <a:lnTo>
                  <a:pt x="2020" y="357"/>
                </a:lnTo>
                <a:lnTo>
                  <a:pt x="2021" y="361"/>
                </a:lnTo>
                <a:lnTo>
                  <a:pt x="2021" y="360"/>
                </a:lnTo>
                <a:lnTo>
                  <a:pt x="2022" y="360"/>
                </a:lnTo>
                <a:lnTo>
                  <a:pt x="2023" y="361"/>
                </a:lnTo>
                <a:lnTo>
                  <a:pt x="2023" y="361"/>
                </a:lnTo>
                <a:lnTo>
                  <a:pt x="2024" y="363"/>
                </a:lnTo>
                <a:lnTo>
                  <a:pt x="2024" y="361"/>
                </a:lnTo>
                <a:lnTo>
                  <a:pt x="2025" y="361"/>
                </a:lnTo>
                <a:lnTo>
                  <a:pt x="2025" y="364"/>
                </a:lnTo>
                <a:lnTo>
                  <a:pt x="2026" y="363"/>
                </a:lnTo>
                <a:lnTo>
                  <a:pt x="2026" y="361"/>
                </a:lnTo>
                <a:lnTo>
                  <a:pt x="2027" y="359"/>
                </a:lnTo>
                <a:lnTo>
                  <a:pt x="2027" y="360"/>
                </a:lnTo>
                <a:lnTo>
                  <a:pt x="2028" y="363"/>
                </a:lnTo>
                <a:lnTo>
                  <a:pt x="2028" y="364"/>
                </a:lnTo>
                <a:lnTo>
                  <a:pt x="2029" y="363"/>
                </a:lnTo>
                <a:lnTo>
                  <a:pt x="2029" y="360"/>
                </a:lnTo>
                <a:lnTo>
                  <a:pt x="2030" y="360"/>
                </a:lnTo>
                <a:lnTo>
                  <a:pt x="2030" y="360"/>
                </a:lnTo>
                <a:lnTo>
                  <a:pt x="2031" y="360"/>
                </a:lnTo>
                <a:lnTo>
                  <a:pt x="2031" y="360"/>
                </a:lnTo>
                <a:lnTo>
                  <a:pt x="2032" y="360"/>
                </a:lnTo>
                <a:lnTo>
                  <a:pt x="2032" y="360"/>
                </a:lnTo>
                <a:lnTo>
                  <a:pt x="2033" y="357"/>
                </a:lnTo>
                <a:lnTo>
                  <a:pt x="2033" y="357"/>
                </a:lnTo>
                <a:lnTo>
                  <a:pt x="2034" y="357"/>
                </a:lnTo>
                <a:lnTo>
                  <a:pt x="2034" y="357"/>
                </a:lnTo>
                <a:lnTo>
                  <a:pt x="2035" y="357"/>
                </a:lnTo>
                <a:lnTo>
                  <a:pt x="2035" y="356"/>
                </a:lnTo>
                <a:lnTo>
                  <a:pt x="2036" y="355"/>
                </a:lnTo>
                <a:lnTo>
                  <a:pt x="2036" y="354"/>
                </a:lnTo>
                <a:lnTo>
                  <a:pt x="2037" y="356"/>
                </a:lnTo>
                <a:lnTo>
                  <a:pt x="2038" y="357"/>
                </a:lnTo>
                <a:lnTo>
                  <a:pt x="2038" y="360"/>
                </a:lnTo>
                <a:lnTo>
                  <a:pt x="2039" y="360"/>
                </a:lnTo>
                <a:lnTo>
                  <a:pt x="2039" y="359"/>
                </a:lnTo>
                <a:lnTo>
                  <a:pt x="2040" y="357"/>
                </a:lnTo>
                <a:lnTo>
                  <a:pt x="2040" y="357"/>
                </a:lnTo>
                <a:lnTo>
                  <a:pt x="2041" y="357"/>
                </a:lnTo>
                <a:lnTo>
                  <a:pt x="2041" y="359"/>
                </a:lnTo>
                <a:lnTo>
                  <a:pt x="2042" y="359"/>
                </a:lnTo>
                <a:lnTo>
                  <a:pt x="2042" y="360"/>
                </a:lnTo>
                <a:lnTo>
                  <a:pt x="2043" y="363"/>
                </a:lnTo>
                <a:lnTo>
                  <a:pt x="2043" y="359"/>
                </a:lnTo>
                <a:lnTo>
                  <a:pt x="2044" y="359"/>
                </a:lnTo>
                <a:lnTo>
                  <a:pt x="2044" y="359"/>
                </a:lnTo>
                <a:lnTo>
                  <a:pt x="2045" y="360"/>
                </a:lnTo>
                <a:lnTo>
                  <a:pt x="2045" y="363"/>
                </a:lnTo>
                <a:lnTo>
                  <a:pt x="2046" y="360"/>
                </a:lnTo>
                <a:lnTo>
                  <a:pt x="2046" y="360"/>
                </a:lnTo>
                <a:lnTo>
                  <a:pt x="2047" y="361"/>
                </a:lnTo>
                <a:lnTo>
                  <a:pt x="2047" y="361"/>
                </a:lnTo>
                <a:lnTo>
                  <a:pt x="2048" y="361"/>
                </a:lnTo>
                <a:lnTo>
                  <a:pt x="2048" y="361"/>
                </a:lnTo>
                <a:lnTo>
                  <a:pt x="2049" y="360"/>
                </a:lnTo>
                <a:lnTo>
                  <a:pt x="2049" y="359"/>
                </a:lnTo>
                <a:lnTo>
                  <a:pt x="2050" y="360"/>
                </a:lnTo>
                <a:lnTo>
                  <a:pt x="2050" y="361"/>
                </a:lnTo>
                <a:lnTo>
                  <a:pt x="2051" y="361"/>
                </a:lnTo>
                <a:lnTo>
                  <a:pt x="2051" y="360"/>
                </a:lnTo>
                <a:lnTo>
                  <a:pt x="2052" y="357"/>
                </a:lnTo>
                <a:lnTo>
                  <a:pt x="2052" y="362"/>
                </a:lnTo>
                <a:lnTo>
                  <a:pt x="2053" y="361"/>
                </a:lnTo>
                <a:lnTo>
                  <a:pt x="2053" y="361"/>
                </a:lnTo>
                <a:lnTo>
                  <a:pt x="2054" y="359"/>
                </a:lnTo>
                <a:lnTo>
                  <a:pt x="2055" y="357"/>
                </a:lnTo>
                <a:lnTo>
                  <a:pt x="2055" y="360"/>
                </a:lnTo>
                <a:lnTo>
                  <a:pt x="2056" y="361"/>
                </a:lnTo>
                <a:lnTo>
                  <a:pt x="2056" y="361"/>
                </a:lnTo>
                <a:lnTo>
                  <a:pt x="2057" y="360"/>
                </a:lnTo>
                <a:lnTo>
                  <a:pt x="2057" y="360"/>
                </a:lnTo>
                <a:lnTo>
                  <a:pt x="2058" y="360"/>
                </a:lnTo>
                <a:lnTo>
                  <a:pt x="2058" y="360"/>
                </a:lnTo>
                <a:lnTo>
                  <a:pt x="2059" y="361"/>
                </a:lnTo>
                <a:lnTo>
                  <a:pt x="2059" y="362"/>
                </a:lnTo>
                <a:lnTo>
                  <a:pt x="2060" y="361"/>
                </a:lnTo>
                <a:lnTo>
                  <a:pt x="2060" y="361"/>
                </a:lnTo>
                <a:lnTo>
                  <a:pt x="2061" y="360"/>
                </a:lnTo>
                <a:lnTo>
                  <a:pt x="2061" y="360"/>
                </a:lnTo>
                <a:lnTo>
                  <a:pt x="2062" y="357"/>
                </a:lnTo>
                <a:lnTo>
                  <a:pt x="2062" y="357"/>
                </a:lnTo>
                <a:lnTo>
                  <a:pt x="2063" y="359"/>
                </a:lnTo>
                <a:lnTo>
                  <a:pt x="2063" y="359"/>
                </a:lnTo>
                <a:lnTo>
                  <a:pt x="2064" y="360"/>
                </a:lnTo>
                <a:lnTo>
                  <a:pt x="2064" y="360"/>
                </a:lnTo>
                <a:lnTo>
                  <a:pt x="2065" y="360"/>
                </a:lnTo>
                <a:lnTo>
                  <a:pt x="2065" y="357"/>
                </a:lnTo>
                <a:lnTo>
                  <a:pt x="2066" y="356"/>
                </a:lnTo>
                <a:lnTo>
                  <a:pt x="2066" y="360"/>
                </a:lnTo>
                <a:lnTo>
                  <a:pt x="2067" y="366"/>
                </a:lnTo>
                <a:lnTo>
                  <a:pt x="2067" y="363"/>
                </a:lnTo>
                <a:lnTo>
                  <a:pt x="2068" y="359"/>
                </a:lnTo>
                <a:lnTo>
                  <a:pt x="2068" y="356"/>
                </a:lnTo>
                <a:lnTo>
                  <a:pt x="2069" y="357"/>
                </a:lnTo>
                <a:lnTo>
                  <a:pt x="2069" y="357"/>
                </a:lnTo>
                <a:lnTo>
                  <a:pt x="2070" y="357"/>
                </a:lnTo>
                <a:lnTo>
                  <a:pt x="2070" y="357"/>
                </a:lnTo>
                <a:lnTo>
                  <a:pt x="2071" y="360"/>
                </a:lnTo>
                <a:lnTo>
                  <a:pt x="2072" y="359"/>
                </a:lnTo>
                <a:lnTo>
                  <a:pt x="2072" y="357"/>
                </a:lnTo>
                <a:lnTo>
                  <a:pt x="2073" y="357"/>
                </a:lnTo>
                <a:lnTo>
                  <a:pt x="2073" y="357"/>
                </a:lnTo>
                <a:lnTo>
                  <a:pt x="2074" y="359"/>
                </a:lnTo>
                <a:lnTo>
                  <a:pt x="2074" y="357"/>
                </a:lnTo>
                <a:lnTo>
                  <a:pt x="2075" y="356"/>
                </a:lnTo>
                <a:lnTo>
                  <a:pt x="2075" y="356"/>
                </a:lnTo>
                <a:lnTo>
                  <a:pt x="2076" y="354"/>
                </a:lnTo>
                <a:lnTo>
                  <a:pt x="2076" y="351"/>
                </a:lnTo>
                <a:lnTo>
                  <a:pt x="2077" y="349"/>
                </a:lnTo>
                <a:lnTo>
                  <a:pt x="2077" y="349"/>
                </a:lnTo>
                <a:lnTo>
                  <a:pt x="2078" y="349"/>
                </a:lnTo>
                <a:lnTo>
                  <a:pt x="2078" y="350"/>
                </a:lnTo>
                <a:lnTo>
                  <a:pt x="2079" y="348"/>
                </a:lnTo>
                <a:lnTo>
                  <a:pt x="2079" y="345"/>
                </a:lnTo>
                <a:lnTo>
                  <a:pt x="2080" y="342"/>
                </a:lnTo>
                <a:lnTo>
                  <a:pt x="2080" y="343"/>
                </a:lnTo>
                <a:lnTo>
                  <a:pt x="2081" y="348"/>
                </a:lnTo>
                <a:lnTo>
                  <a:pt x="2081" y="351"/>
                </a:lnTo>
                <a:lnTo>
                  <a:pt x="2082" y="350"/>
                </a:lnTo>
                <a:lnTo>
                  <a:pt x="2082" y="345"/>
                </a:lnTo>
                <a:lnTo>
                  <a:pt x="2083" y="345"/>
                </a:lnTo>
                <a:lnTo>
                  <a:pt x="2083" y="348"/>
                </a:lnTo>
                <a:lnTo>
                  <a:pt x="2084" y="349"/>
                </a:lnTo>
                <a:lnTo>
                  <a:pt x="2084" y="351"/>
                </a:lnTo>
                <a:lnTo>
                  <a:pt x="2085" y="354"/>
                </a:lnTo>
                <a:lnTo>
                  <a:pt x="2085" y="355"/>
                </a:lnTo>
                <a:lnTo>
                  <a:pt x="2086" y="357"/>
                </a:lnTo>
                <a:lnTo>
                  <a:pt x="2086" y="360"/>
                </a:lnTo>
                <a:lnTo>
                  <a:pt x="2087" y="361"/>
                </a:lnTo>
                <a:lnTo>
                  <a:pt x="2087" y="362"/>
                </a:lnTo>
                <a:lnTo>
                  <a:pt x="2088" y="359"/>
                </a:lnTo>
                <a:lnTo>
                  <a:pt x="2089" y="361"/>
                </a:lnTo>
                <a:lnTo>
                  <a:pt x="2089" y="357"/>
                </a:lnTo>
                <a:lnTo>
                  <a:pt x="2090" y="357"/>
                </a:lnTo>
                <a:lnTo>
                  <a:pt x="2090" y="357"/>
                </a:lnTo>
                <a:lnTo>
                  <a:pt x="2091" y="357"/>
                </a:lnTo>
                <a:lnTo>
                  <a:pt x="2091" y="361"/>
                </a:lnTo>
                <a:lnTo>
                  <a:pt x="2092" y="360"/>
                </a:lnTo>
                <a:lnTo>
                  <a:pt x="2092" y="360"/>
                </a:lnTo>
                <a:lnTo>
                  <a:pt x="2093" y="357"/>
                </a:lnTo>
                <a:lnTo>
                  <a:pt x="2093" y="357"/>
                </a:lnTo>
                <a:lnTo>
                  <a:pt x="2094" y="360"/>
                </a:lnTo>
                <a:lnTo>
                  <a:pt x="2094" y="363"/>
                </a:lnTo>
                <a:lnTo>
                  <a:pt x="2095" y="360"/>
                </a:lnTo>
                <a:lnTo>
                  <a:pt x="2095" y="342"/>
                </a:lnTo>
                <a:lnTo>
                  <a:pt x="2096" y="301"/>
                </a:lnTo>
                <a:lnTo>
                  <a:pt x="2096" y="231"/>
                </a:lnTo>
                <a:lnTo>
                  <a:pt x="2097" y="145"/>
                </a:lnTo>
                <a:lnTo>
                  <a:pt x="2097" y="63"/>
                </a:lnTo>
                <a:lnTo>
                  <a:pt x="2098" y="16"/>
                </a:lnTo>
                <a:lnTo>
                  <a:pt x="2098" y="25"/>
                </a:lnTo>
                <a:lnTo>
                  <a:pt x="2099" y="81"/>
                </a:lnTo>
                <a:lnTo>
                  <a:pt x="2099" y="157"/>
                </a:lnTo>
                <a:lnTo>
                  <a:pt x="2100" y="238"/>
                </a:lnTo>
                <a:lnTo>
                  <a:pt x="2100" y="303"/>
                </a:lnTo>
                <a:lnTo>
                  <a:pt x="2101" y="339"/>
                </a:lnTo>
                <a:lnTo>
                  <a:pt x="2101" y="348"/>
                </a:lnTo>
                <a:lnTo>
                  <a:pt x="2102" y="345"/>
                </a:lnTo>
                <a:lnTo>
                  <a:pt x="2102" y="344"/>
                </a:lnTo>
                <a:lnTo>
                  <a:pt x="2103" y="349"/>
                </a:lnTo>
                <a:lnTo>
                  <a:pt x="2103" y="353"/>
                </a:lnTo>
                <a:lnTo>
                  <a:pt x="2104" y="356"/>
                </a:lnTo>
                <a:lnTo>
                  <a:pt x="2104" y="360"/>
                </a:lnTo>
                <a:lnTo>
                  <a:pt x="2105" y="357"/>
                </a:lnTo>
                <a:lnTo>
                  <a:pt x="2106" y="356"/>
                </a:lnTo>
                <a:lnTo>
                  <a:pt x="2106" y="355"/>
                </a:lnTo>
                <a:lnTo>
                  <a:pt x="2107" y="357"/>
                </a:lnTo>
                <a:lnTo>
                  <a:pt x="2107" y="360"/>
                </a:lnTo>
                <a:lnTo>
                  <a:pt x="2108" y="360"/>
                </a:lnTo>
                <a:lnTo>
                  <a:pt x="2108" y="357"/>
                </a:lnTo>
                <a:lnTo>
                  <a:pt x="2109" y="355"/>
                </a:lnTo>
                <a:lnTo>
                  <a:pt x="2109" y="352"/>
                </a:lnTo>
                <a:lnTo>
                  <a:pt x="2110" y="354"/>
                </a:lnTo>
                <a:lnTo>
                  <a:pt x="2110" y="357"/>
                </a:lnTo>
                <a:lnTo>
                  <a:pt x="2111" y="355"/>
                </a:lnTo>
                <a:lnTo>
                  <a:pt x="2111" y="356"/>
                </a:lnTo>
                <a:lnTo>
                  <a:pt x="2112" y="355"/>
                </a:lnTo>
                <a:lnTo>
                  <a:pt x="2112" y="356"/>
                </a:lnTo>
                <a:lnTo>
                  <a:pt x="2113" y="357"/>
                </a:lnTo>
                <a:lnTo>
                  <a:pt x="2113" y="355"/>
                </a:lnTo>
                <a:lnTo>
                  <a:pt x="2114" y="354"/>
                </a:lnTo>
                <a:lnTo>
                  <a:pt x="2114" y="354"/>
                </a:lnTo>
                <a:lnTo>
                  <a:pt x="2115" y="354"/>
                </a:lnTo>
                <a:lnTo>
                  <a:pt x="2115" y="354"/>
                </a:lnTo>
                <a:lnTo>
                  <a:pt x="2116" y="352"/>
                </a:lnTo>
                <a:lnTo>
                  <a:pt x="2116" y="354"/>
                </a:lnTo>
                <a:lnTo>
                  <a:pt x="2117" y="354"/>
                </a:lnTo>
                <a:lnTo>
                  <a:pt x="2117" y="354"/>
                </a:lnTo>
                <a:lnTo>
                  <a:pt x="2118" y="351"/>
                </a:lnTo>
                <a:lnTo>
                  <a:pt x="2119" y="348"/>
                </a:lnTo>
                <a:lnTo>
                  <a:pt x="2119" y="345"/>
                </a:lnTo>
                <a:lnTo>
                  <a:pt x="2120" y="344"/>
                </a:lnTo>
                <a:lnTo>
                  <a:pt x="2120" y="342"/>
                </a:lnTo>
                <a:lnTo>
                  <a:pt x="2121" y="341"/>
                </a:lnTo>
                <a:lnTo>
                  <a:pt x="2121" y="341"/>
                </a:lnTo>
                <a:lnTo>
                  <a:pt x="2122" y="341"/>
                </a:lnTo>
                <a:lnTo>
                  <a:pt x="2122" y="341"/>
                </a:lnTo>
                <a:lnTo>
                  <a:pt x="2123" y="336"/>
                </a:lnTo>
                <a:lnTo>
                  <a:pt x="2123" y="330"/>
                </a:lnTo>
                <a:lnTo>
                  <a:pt x="2124" y="327"/>
                </a:lnTo>
                <a:lnTo>
                  <a:pt x="2124" y="323"/>
                </a:lnTo>
                <a:lnTo>
                  <a:pt x="2125" y="322"/>
                </a:lnTo>
                <a:lnTo>
                  <a:pt x="2125" y="320"/>
                </a:lnTo>
                <a:lnTo>
                  <a:pt x="2126" y="317"/>
                </a:lnTo>
                <a:lnTo>
                  <a:pt x="2126" y="312"/>
                </a:lnTo>
                <a:lnTo>
                  <a:pt x="2127" y="306"/>
                </a:lnTo>
                <a:lnTo>
                  <a:pt x="2127" y="303"/>
                </a:lnTo>
                <a:lnTo>
                  <a:pt x="2128" y="300"/>
                </a:lnTo>
                <a:lnTo>
                  <a:pt x="2128" y="298"/>
                </a:lnTo>
                <a:lnTo>
                  <a:pt x="2129" y="295"/>
                </a:lnTo>
                <a:lnTo>
                  <a:pt x="2129" y="294"/>
                </a:lnTo>
                <a:lnTo>
                  <a:pt x="2130" y="292"/>
                </a:lnTo>
                <a:lnTo>
                  <a:pt x="2130" y="291"/>
                </a:lnTo>
                <a:lnTo>
                  <a:pt x="2131" y="291"/>
                </a:lnTo>
                <a:lnTo>
                  <a:pt x="2131" y="294"/>
                </a:lnTo>
                <a:lnTo>
                  <a:pt x="2132" y="298"/>
                </a:lnTo>
                <a:lnTo>
                  <a:pt x="2133" y="303"/>
                </a:lnTo>
                <a:lnTo>
                  <a:pt x="2133" y="304"/>
                </a:lnTo>
                <a:lnTo>
                  <a:pt x="2134" y="310"/>
                </a:lnTo>
                <a:lnTo>
                  <a:pt x="2134" y="315"/>
                </a:lnTo>
                <a:lnTo>
                  <a:pt x="2135" y="316"/>
                </a:lnTo>
                <a:lnTo>
                  <a:pt x="2135" y="325"/>
                </a:lnTo>
                <a:lnTo>
                  <a:pt x="2136" y="329"/>
                </a:lnTo>
                <a:lnTo>
                  <a:pt x="2136" y="335"/>
                </a:lnTo>
                <a:lnTo>
                  <a:pt x="2137" y="337"/>
                </a:lnTo>
                <a:lnTo>
                  <a:pt x="2137" y="338"/>
                </a:lnTo>
                <a:lnTo>
                  <a:pt x="2138" y="342"/>
                </a:lnTo>
                <a:lnTo>
                  <a:pt x="2138" y="342"/>
                </a:lnTo>
                <a:lnTo>
                  <a:pt x="2139" y="343"/>
                </a:lnTo>
                <a:lnTo>
                  <a:pt x="2139" y="348"/>
                </a:lnTo>
                <a:lnTo>
                  <a:pt x="2140" y="349"/>
                </a:lnTo>
                <a:lnTo>
                  <a:pt x="2140" y="351"/>
                </a:lnTo>
                <a:lnTo>
                  <a:pt x="2141" y="354"/>
                </a:lnTo>
                <a:lnTo>
                  <a:pt x="2141" y="354"/>
                </a:lnTo>
                <a:lnTo>
                  <a:pt x="2142" y="354"/>
                </a:lnTo>
                <a:lnTo>
                  <a:pt x="2142" y="351"/>
                </a:lnTo>
                <a:lnTo>
                  <a:pt x="2143" y="351"/>
                </a:lnTo>
                <a:lnTo>
                  <a:pt x="2143" y="351"/>
                </a:lnTo>
                <a:lnTo>
                  <a:pt x="2144" y="351"/>
                </a:lnTo>
                <a:lnTo>
                  <a:pt x="2144" y="354"/>
                </a:lnTo>
                <a:lnTo>
                  <a:pt x="2145" y="354"/>
                </a:lnTo>
                <a:lnTo>
                  <a:pt x="2145" y="354"/>
                </a:lnTo>
                <a:lnTo>
                  <a:pt x="2146" y="354"/>
                </a:lnTo>
                <a:lnTo>
                  <a:pt x="2146" y="352"/>
                </a:lnTo>
                <a:lnTo>
                  <a:pt x="2147" y="352"/>
                </a:lnTo>
                <a:lnTo>
                  <a:pt x="2147" y="352"/>
                </a:lnTo>
                <a:lnTo>
                  <a:pt x="2148" y="353"/>
                </a:lnTo>
                <a:lnTo>
                  <a:pt x="2149" y="354"/>
                </a:lnTo>
                <a:lnTo>
                  <a:pt x="2149" y="354"/>
                </a:lnTo>
                <a:lnTo>
                  <a:pt x="2150" y="356"/>
                </a:lnTo>
                <a:lnTo>
                  <a:pt x="2150" y="354"/>
                </a:lnTo>
                <a:lnTo>
                  <a:pt x="2151" y="356"/>
                </a:lnTo>
                <a:lnTo>
                  <a:pt x="2151" y="354"/>
                </a:lnTo>
                <a:lnTo>
                  <a:pt x="2152" y="354"/>
                </a:lnTo>
                <a:lnTo>
                  <a:pt x="2152" y="354"/>
                </a:lnTo>
                <a:lnTo>
                  <a:pt x="2153" y="356"/>
                </a:lnTo>
                <a:lnTo>
                  <a:pt x="2153" y="357"/>
                </a:lnTo>
                <a:lnTo>
                  <a:pt x="2154" y="355"/>
                </a:lnTo>
                <a:lnTo>
                  <a:pt x="2154" y="354"/>
                </a:lnTo>
                <a:lnTo>
                  <a:pt x="2155" y="354"/>
                </a:lnTo>
                <a:lnTo>
                  <a:pt x="2155" y="355"/>
                </a:lnTo>
                <a:lnTo>
                  <a:pt x="2156" y="356"/>
                </a:lnTo>
                <a:lnTo>
                  <a:pt x="2156" y="359"/>
                </a:lnTo>
                <a:lnTo>
                  <a:pt x="2157" y="356"/>
                </a:lnTo>
                <a:lnTo>
                  <a:pt x="2157" y="356"/>
                </a:lnTo>
                <a:lnTo>
                  <a:pt x="2158" y="357"/>
                </a:lnTo>
                <a:lnTo>
                  <a:pt x="2158" y="359"/>
                </a:lnTo>
                <a:lnTo>
                  <a:pt x="2159" y="359"/>
                </a:lnTo>
                <a:lnTo>
                  <a:pt x="2159" y="354"/>
                </a:lnTo>
                <a:lnTo>
                  <a:pt x="2160" y="356"/>
                </a:lnTo>
                <a:lnTo>
                  <a:pt x="2160" y="354"/>
                </a:lnTo>
                <a:lnTo>
                  <a:pt x="2161" y="355"/>
                </a:lnTo>
                <a:lnTo>
                  <a:pt x="2161" y="356"/>
                </a:lnTo>
                <a:lnTo>
                  <a:pt x="2162" y="355"/>
                </a:lnTo>
                <a:lnTo>
                  <a:pt x="2162" y="354"/>
                </a:lnTo>
                <a:lnTo>
                  <a:pt x="2163" y="354"/>
                </a:lnTo>
                <a:lnTo>
                  <a:pt x="2163" y="354"/>
                </a:lnTo>
                <a:lnTo>
                  <a:pt x="2164" y="354"/>
                </a:lnTo>
                <a:lnTo>
                  <a:pt x="2164" y="355"/>
                </a:lnTo>
                <a:lnTo>
                  <a:pt x="2165" y="356"/>
                </a:lnTo>
                <a:lnTo>
                  <a:pt x="2166" y="354"/>
                </a:lnTo>
                <a:lnTo>
                  <a:pt x="2166" y="356"/>
                </a:lnTo>
                <a:lnTo>
                  <a:pt x="2167" y="354"/>
                </a:lnTo>
                <a:lnTo>
                  <a:pt x="2167" y="356"/>
                </a:lnTo>
                <a:lnTo>
                  <a:pt x="2168" y="356"/>
                </a:lnTo>
                <a:lnTo>
                  <a:pt x="2168" y="355"/>
                </a:lnTo>
                <a:lnTo>
                  <a:pt x="2169" y="354"/>
                </a:lnTo>
                <a:lnTo>
                  <a:pt x="2169" y="354"/>
                </a:lnTo>
                <a:lnTo>
                  <a:pt x="2170" y="354"/>
                </a:lnTo>
                <a:lnTo>
                  <a:pt x="2170" y="355"/>
                </a:lnTo>
                <a:lnTo>
                  <a:pt x="2171" y="354"/>
                </a:lnTo>
                <a:lnTo>
                  <a:pt x="2171" y="357"/>
                </a:lnTo>
                <a:lnTo>
                  <a:pt x="2172" y="357"/>
                </a:lnTo>
                <a:lnTo>
                  <a:pt x="2172" y="357"/>
                </a:lnTo>
                <a:lnTo>
                  <a:pt x="2173" y="355"/>
                </a:lnTo>
                <a:lnTo>
                  <a:pt x="2173" y="355"/>
                </a:lnTo>
                <a:lnTo>
                  <a:pt x="2174" y="356"/>
                </a:lnTo>
                <a:lnTo>
                  <a:pt x="2174" y="356"/>
                </a:lnTo>
                <a:lnTo>
                  <a:pt x="2175" y="357"/>
                </a:lnTo>
                <a:lnTo>
                  <a:pt x="2175" y="359"/>
                </a:lnTo>
                <a:lnTo>
                  <a:pt x="2176" y="360"/>
                </a:lnTo>
                <a:lnTo>
                  <a:pt x="2176" y="357"/>
                </a:lnTo>
                <a:lnTo>
                  <a:pt x="2177" y="357"/>
                </a:lnTo>
                <a:lnTo>
                  <a:pt x="2177" y="360"/>
                </a:lnTo>
                <a:lnTo>
                  <a:pt x="2178" y="364"/>
                </a:lnTo>
                <a:lnTo>
                  <a:pt x="2178" y="361"/>
                </a:lnTo>
                <a:lnTo>
                  <a:pt x="2179" y="360"/>
                </a:lnTo>
                <a:lnTo>
                  <a:pt x="2179" y="359"/>
                </a:lnTo>
                <a:lnTo>
                  <a:pt x="2180" y="360"/>
                </a:lnTo>
                <a:lnTo>
                  <a:pt x="2180" y="363"/>
                </a:lnTo>
                <a:lnTo>
                  <a:pt x="2181" y="361"/>
                </a:lnTo>
                <a:lnTo>
                  <a:pt x="2181" y="361"/>
                </a:lnTo>
                <a:lnTo>
                  <a:pt x="2182" y="360"/>
                </a:lnTo>
                <a:lnTo>
                  <a:pt x="2183" y="361"/>
                </a:lnTo>
                <a:lnTo>
                  <a:pt x="2183" y="361"/>
                </a:lnTo>
                <a:lnTo>
                  <a:pt x="2184" y="360"/>
                </a:lnTo>
                <a:lnTo>
                  <a:pt x="2184" y="357"/>
                </a:lnTo>
                <a:lnTo>
                  <a:pt x="2185" y="360"/>
                </a:lnTo>
                <a:lnTo>
                  <a:pt x="2185" y="361"/>
                </a:lnTo>
                <a:lnTo>
                  <a:pt x="2186" y="361"/>
                </a:lnTo>
                <a:lnTo>
                  <a:pt x="2186" y="361"/>
                </a:lnTo>
                <a:lnTo>
                  <a:pt x="2187" y="362"/>
                </a:lnTo>
                <a:lnTo>
                  <a:pt x="2187" y="361"/>
                </a:lnTo>
                <a:lnTo>
                  <a:pt x="2188" y="361"/>
                </a:lnTo>
                <a:lnTo>
                  <a:pt x="2188" y="361"/>
                </a:lnTo>
                <a:lnTo>
                  <a:pt x="2189" y="360"/>
                </a:lnTo>
                <a:lnTo>
                  <a:pt x="2189" y="357"/>
                </a:lnTo>
                <a:lnTo>
                  <a:pt x="2190" y="359"/>
                </a:lnTo>
                <a:lnTo>
                  <a:pt x="2190" y="360"/>
                </a:lnTo>
                <a:lnTo>
                  <a:pt x="2191" y="360"/>
                </a:lnTo>
                <a:lnTo>
                  <a:pt x="2191" y="360"/>
                </a:lnTo>
                <a:lnTo>
                  <a:pt x="2192" y="359"/>
                </a:lnTo>
                <a:lnTo>
                  <a:pt x="2192" y="360"/>
                </a:lnTo>
                <a:lnTo>
                  <a:pt x="2193" y="361"/>
                </a:lnTo>
                <a:lnTo>
                  <a:pt x="2193" y="361"/>
                </a:lnTo>
                <a:lnTo>
                  <a:pt x="2194" y="361"/>
                </a:lnTo>
                <a:lnTo>
                  <a:pt x="2194" y="363"/>
                </a:lnTo>
                <a:lnTo>
                  <a:pt x="2195" y="361"/>
                </a:lnTo>
                <a:lnTo>
                  <a:pt x="2195" y="359"/>
                </a:lnTo>
                <a:lnTo>
                  <a:pt x="2196" y="359"/>
                </a:lnTo>
                <a:lnTo>
                  <a:pt x="2196" y="359"/>
                </a:lnTo>
                <a:lnTo>
                  <a:pt x="2197" y="359"/>
                </a:lnTo>
                <a:lnTo>
                  <a:pt x="2197" y="359"/>
                </a:lnTo>
                <a:lnTo>
                  <a:pt x="2198" y="361"/>
                </a:lnTo>
                <a:lnTo>
                  <a:pt x="2198" y="361"/>
                </a:lnTo>
                <a:lnTo>
                  <a:pt x="2199" y="360"/>
                </a:lnTo>
                <a:lnTo>
                  <a:pt x="2200" y="360"/>
                </a:lnTo>
                <a:lnTo>
                  <a:pt x="2200" y="360"/>
                </a:lnTo>
                <a:lnTo>
                  <a:pt x="2201" y="360"/>
                </a:lnTo>
                <a:lnTo>
                  <a:pt x="2201" y="360"/>
                </a:lnTo>
                <a:lnTo>
                  <a:pt x="2202" y="359"/>
                </a:lnTo>
                <a:lnTo>
                  <a:pt x="2202" y="362"/>
                </a:lnTo>
                <a:lnTo>
                  <a:pt x="2203" y="360"/>
                </a:lnTo>
                <a:lnTo>
                  <a:pt x="2203" y="361"/>
                </a:lnTo>
                <a:lnTo>
                  <a:pt x="2204" y="362"/>
                </a:lnTo>
                <a:lnTo>
                  <a:pt x="2204" y="360"/>
                </a:lnTo>
                <a:lnTo>
                  <a:pt x="2205" y="359"/>
                </a:lnTo>
                <a:lnTo>
                  <a:pt x="2205" y="357"/>
                </a:lnTo>
                <a:lnTo>
                  <a:pt x="2206" y="357"/>
                </a:lnTo>
                <a:lnTo>
                  <a:pt x="2206" y="360"/>
                </a:lnTo>
                <a:lnTo>
                  <a:pt x="2207" y="357"/>
                </a:lnTo>
                <a:lnTo>
                  <a:pt x="2207" y="357"/>
                </a:lnTo>
                <a:lnTo>
                  <a:pt x="2208" y="356"/>
                </a:lnTo>
                <a:lnTo>
                  <a:pt x="2208" y="354"/>
                </a:lnTo>
                <a:lnTo>
                  <a:pt x="2209" y="352"/>
                </a:lnTo>
                <a:lnTo>
                  <a:pt x="2209" y="351"/>
                </a:lnTo>
                <a:lnTo>
                  <a:pt x="2210" y="351"/>
                </a:lnTo>
                <a:lnTo>
                  <a:pt x="2210" y="351"/>
                </a:lnTo>
                <a:lnTo>
                  <a:pt x="2211" y="351"/>
                </a:lnTo>
                <a:lnTo>
                  <a:pt x="2211" y="348"/>
                </a:lnTo>
                <a:lnTo>
                  <a:pt x="2212" y="345"/>
                </a:lnTo>
                <a:lnTo>
                  <a:pt x="2212" y="344"/>
                </a:lnTo>
                <a:lnTo>
                  <a:pt x="2213" y="344"/>
                </a:lnTo>
                <a:lnTo>
                  <a:pt x="2213" y="348"/>
                </a:lnTo>
                <a:lnTo>
                  <a:pt x="2214" y="349"/>
                </a:lnTo>
                <a:lnTo>
                  <a:pt x="2215" y="349"/>
                </a:lnTo>
                <a:lnTo>
                  <a:pt x="2215" y="349"/>
                </a:lnTo>
                <a:lnTo>
                  <a:pt x="2216" y="351"/>
                </a:lnTo>
                <a:lnTo>
                  <a:pt x="2216" y="354"/>
                </a:lnTo>
                <a:lnTo>
                  <a:pt x="2217" y="356"/>
                </a:lnTo>
                <a:lnTo>
                  <a:pt x="2217" y="357"/>
                </a:lnTo>
                <a:lnTo>
                  <a:pt x="2218" y="360"/>
                </a:lnTo>
                <a:lnTo>
                  <a:pt x="2218" y="362"/>
                </a:lnTo>
                <a:lnTo>
                  <a:pt x="2219" y="361"/>
                </a:lnTo>
                <a:lnTo>
                  <a:pt x="2219" y="361"/>
                </a:lnTo>
                <a:lnTo>
                  <a:pt x="2220" y="361"/>
                </a:lnTo>
                <a:lnTo>
                  <a:pt x="2220" y="361"/>
                </a:lnTo>
                <a:lnTo>
                  <a:pt x="2221" y="364"/>
                </a:lnTo>
                <a:lnTo>
                  <a:pt x="2221" y="363"/>
                </a:lnTo>
                <a:lnTo>
                  <a:pt x="2222" y="361"/>
                </a:lnTo>
                <a:lnTo>
                  <a:pt x="2222" y="361"/>
                </a:lnTo>
                <a:lnTo>
                  <a:pt x="2223" y="360"/>
                </a:lnTo>
                <a:lnTo>
                  <a:pt x="2223" y="361"/>
                </a:lnTo>
                <a:lnTo>
                  <a:pt x="2224" y="366"/>
                </a:lnTo>
                <a:lnTo>
                  <a:pt x="2224" y="363"/>
                </a:lnTo>
                <a:lnTo>
                  <a:pt x="2225" y="363"/>
                </a:lnTo>
                <a:lnTo>
                  <a:pt x="2225" y="360"/>
                </a:lnTo>
                <a:lnTo>
                  <a:pt x="2226" y="359"/>
                </a:lnTo>
                <a:lnTo>
                  <a:pt x="2226" y="363"/>
                </a:lnTo>
                <a:lnTo>
                  <a:pt x="2227" y="362"/>
                </a:lnTo>
                <a:lnTo>
                  <a:pt x="2227" y="349"/>
                </a:lnTo>
                <a:lnTo>
                  <a:pt x="2228" y="310"/>
                </a:lnTo>
                <a:lnTo>
                  <a:pt x="2229" y="245"/>
                </a:lnTo>
                <a:lnTo>
                  <a:pt x="2229" y="163"/>
                </a:lnTo>
                <a:lnTo>
                  <a:pt x="2230" y="81"/>
                </a:lnTo>
                <a:lnTo>
                  <a:pt x="2230" y="30"/>
                </a:lnTo>
                <a:lnTo>
                  <a:pt x="2231" y="30"/>
                </a:lnTo>
                <a:lnTo>
                  <a:pt x="2231" y="81"/>
                </a:lnTo>
                <a:lnTo>
                  <a:pt x="2232" y="152"/>
                </a:lnTo>
                <a:lnTo>
                  <a:pt x="2232" y="233"/>
                </a:lnTo>
                <a:lnTo>
                  <a:pt x="2233" y="300"/>
                </a:lnTo>
                <a:lnTo>
                  <a:pt x="2233" y="337"/>
                </a:lnTo>
                <a:lnTo>
                  <a:pt x="2234" y="349"/>
                </a:lnTo>
                <a:lnTo>
                  <a:pt x="2234" y="349"/>
                </a:lnTo>
                <a:lnTo>
                  <a:pt x="2235" y="349"/>
                </a:lnTo>
                <a:lnTo>
                  <a:pt x="2235" y="351"/>
                </a:lnTo>
                <a:lnTo>
                  <a:pt x="2236" y="356"/>
                </a:lnTo>
                <a:lnTo>
                  <a:pt x="2236" y="360"/>
                </a:lnTo>
                <a:lnTo>
                  <a:pt x="2237" y="360"/>
                </a:lnTo>
                <a:lnTo>
                  <a:pt x="2237" y="360"/>
                </a:lnTo>
                <a:lnTo>
                  <a:pt x="2238" y="360"/>
                </a:lnTo>
                <a:lnTo>
                  <a:pt x="2238" y="360"/>
                </a:lnTo>
                <a:lnTo>
                  <a:pt x="2239" y="361"/>
                </a:lnTo>
                <a:lnTo>
                  <a:pt x="2239" y="361"/>
                </a:lnTo>
                <a:lnTo>
                  <a:pt x="2240" y="363"/>
                </a:lnTo>
                <a:lnTo>
                  <a:pt x="2240" y="363"/>
                </a:lnTo>
                <a:lnTo>
                  <a:pt x="2241" y="363"/>
                </a:lnTo>
                <a:lnTo>
                  <a:pt x="2241" y="361"/>
                </a:lnTo>
                <a:lnTo>
                  <a:pt x="2242" y="361"/>
                </a:lnTo>
                <a:lnTo>
                  <a:pt x="2243" y="360"/>
                </a:lnTo>
                <a:lnTo>
                  <a:pt x="2243" y="359"/>
                </a:lnTo>
                <a:lnTo>
                  <a:pt x="2244" y="357"/>
                </a:lnTo>
                <a:lnTo>
                  <a:pt x="2244" y="360"/>
                </a:lnTo>
                <a:lnTo>
                  <a:pt x="2245" y="361"/>
                </a:lnTo>
                <a:lnTo>
                  <a:pt x="2245" y="361"/>
                </a:lnTo>
                <a:lnTo>
                  <a:pt x="2246" y="361"/>
                </a:lnTo>
                <a:lnTo>
                  <a:pt x="2246" y="360"/>
                </a:lnTo>
                <a:lnTo>
                  <a:pt x="2247" y="360"/>
                </a:lnTo>
                <a:lnTo>
                  <a:pt x="2247" y="357"/>
                </a:lnTo>
                <a:lnTo>
                  <a:pt x="2248" y="359"/>
                </a:lnTo>
                <a:lnTo>
                  <a:pt x="2248" y="360"/>
                </a:lnTo>
                <a:lnTo>
                  <a:pt x="2249" y="356"/>
                </a:lnTo>
                <a:lnTo>
                  <a:pt x="2249" y="355"/>
                </a:lnTo>
                <a:lnTo>
                  <a:pt x="2250" y="354"/>
                </a:lnTo>
                <a:lnTo>
                  <a:pt x="2250" y="353"/>
                </a:lnTo>
                <a:lnTo>
                  <a:pt x="2251" y="351"/>
                </a:lnTo>
                <a:lnTo>
                  <a:pt x="2251" y="350"/>
                </a:lnTo>
                <a:lnTo>
                  <a:pt x="2252" y="352"/>
                </a:lnTo>
                <a:lnTo>
                  <a:pt x="2252" y="350"/>
                </a:lnTo>
                <a:lnTo>
                  <a:pt x="2253" y="348"/>
                </a:lnTo>
                <a:lnTo>
                  <a:pt x="2253" y="345"/>
                </a:lnTo>
                <a:lnTo>
                  <a:pt x="2254" y="342"/>
                </a:lnTo>
                <a:lnTo>
                  <a:pt x="2254" y="341"/>
                </a:lnTo>
                <a:lnTo>
                  <a:pt x="2255" y="339"/>
                </a:lnTo>
                <a:lnTo>
                  <a:pt x="2255" y="338"/>
                </a:lnTo>
                <a:lnTo>
                  <a:pt x="2256" y="333"/>
                </a:lnTo>
                <a:lnTo>
                  <a:pt x="2256" y="329"/>
                </a:lnTo>
                <a:lnTo>
                  <a:pt x="2257" y="327"/>
                </a:lnTo>
                <a:lnTo>
                  <a:pt x="2257" y="323"/>
                </a:lnTo>
                <a:lnTo>
                  <a:pt x="2258" y="319"/>
                </a:lnTo>
                <a:lnTo>
                  <a:pt x="2258" y="314"/>
                </a:lnTo>
                <a:lnTo>
                  <a:pt x="2259" y="312"/>
                </a:lnTo>
                <a:lnTo>
                  <a:pt x="2260" y="311"/>
                </a:lnTo>
                <a:lnTo>
                  <a:pt x="2260" y="307"/>
                </a:lnTo>
                <a:lnTo>
                  <a:pt x="2261" y="301"/>
                </a:lnTo>
                <a:lnTo>
                  <a:pt x="2261" y="298"/>
                </a:lnTo>
                <a:lnTo>
                  <a:pt x="2262" y="295"/>
                </a:lnTo>
                <a:lnTo>
                  <a:pt x="2262" y="295"/>
                </a:lnTo>
                <a:lnTo>
                  <a:pt x="2263" y="297"/>
                </a:lnTo>
                <a:lnTo>
                  <a:pt x="2263" y="295"/>
                </a:lnTo>
                <a:lnTo>
                  <a:pt x="2264" y="298"/>
                </a:lnTo>
                <a:lnTo>
                  <a:pt x="2264" y="301"/>
                </a:lnTo>
                <a:lnTo>
                  <a:pt x="2265" y="304"/>
                </a:lnTo>
                <a:lnTo>
                  <a:pt x="2265" y="310"/>
                </a:lnTo>
                <a:lnTo>
                  <a:pt x="2266" y="313"/>
                </a:lnTo>
                <a:lnTo>
                  <a:pt x="2266" y="320"/>
                </a:lnTo>
                <a:lnTo>
                  <a:pt x="2267" y="325"/>
                </a:lnTo>
                <a:lnTo>
                  <a:pt x="2267" y="330"/>
                </a:lnTo>
                <a:lnTo>
                  <a:pt x="2268" y="335"/>
                </a:lnTo>
                <a:lnTo>
                  <a:pt x="2268" y="338"/>
                </a:lnTo>
                <a:lnTo>
                  <a:pt x="2269" y="342"/>
                </a:lnTo>
                <a:lnTo>
                  <a:pt x="2269" y="345"/>
                </a:lnTo>
                <a:lnTo>
                  <a:pt x="2270" y="350"/>
                </a:lnTo>
                <a:lnTo>
                  <a:pt x="2270" y="349"/>
                </a:lnTo>
                <a:lnTo>
                  <a:pt x="2271" y="351"/>
                </a:lnTo>
                <a:lnTo>
                  <a:pt x="2271" y="354"/>
                </a:lnTo>
                <a:lnTo>
                  <a:pt x="2272" y="354"/>
                </a:lnTo>
                <a:lnTo>
                  <a:pt x="2272" y="357"/>
                </a:lnTo>
                <a:lnTo>
                  <a:pt x="2273" y="354"/>
                </a:lnTo>
                <a:lnTo>
                  <a:pt x="2273" y="359"/>
                </a:lnTo>
                <a:lnTo>
                  <a:pt x="2274" y="357"/>
                </a:lnTo>
                <a:lnTo>
                  <a:pt x="2274" y="357"/>
                </a:lnTo>
                <a:lnTo>
                  <a:pt x="2275" y="356"/>
                </a:lnTo>
                <a:lnTo>
                  <a:pt x="2275" y="356"/>
                </a:lnTo>
                <a:lnTo>
                  <a:pt x="2276" y="356"/>
                </a:lnTo>
                <a:lnTo>
                  <a:pt x="2277" y="356"/>
                </a:lnTo>
                <a:lnTo>
                  <a:pt x="2277" y="357"/>
                </a:lnTo>
                <a:lnTo>
                  <a:pt x="2278" y="356"/>
                </a:lnTo>
                <a:lnTo>
                  <a:pt x="2278" y="355"/>
                </a:lnTo>
                <a:lnTo>
                  <a:pt x="2279" y="357"/>
                </a:lnTo>
                <a:lnTo>
                  <a:pt x="2279" y="357"/>
                </a:lnTo>
                <a:lnTo>
                  <a:pt x="2280" y="360"/>
                </a:lnTo>
                <a:lnTo>
                  <a:pt x="2280" y="359"/>
                </a:lnTo>
                <a:lnTo>
                  <a:pt x="2281" y="356"/>
                </a:lnTo>
                <a:lnTo>
                  <a:pt x="2281" y="354"/>
                </a:lnTo>
                <a:lnTo>
                  <a:pt x="2282" y="355"/>
                </a:lnTo>
                <a:lnTo>
                  <a:pt x="2282" y="357"/>
                </a:lnTo>
                <a:lnTo>
                  <a:pt x="2283" y="360"/>
                </a:lnTo>
                <a:lnTo>
                  <a:pt x="2283" y="361"/>
                </a:lnTo>
                <a:lnTo>
                  <a:pt x="2284" y="360"/>
                </a:lnTo>
                <a:lnTo>
                  <a:pt x="2284" y="360"/>
                </a:lnTo>
                <a:lnTo>
                  <a:pt x="2285" y="361"/>
                </a:lnTo>
                <a:lnTo>
                  <a:pt x="2285" y="360"/>
                </a:lnTo>
                <a:lnTo>
                  <a:pt x="2286" y="360"/>
                </a:lnTo>
                <a:lnTo>
                  <a:pt x="2286" y="361"/>
                </a:lnTo>
                <a:lnTo>
                  <a:pt x="2287" y="361"/>
                </a:lnTo>
                <a:lnTo>
                  <a:pt x="2287" y="360"/>
                </a:lnTo>
                <a:lnTo>
                  <a:pt x="2288" y="360"/>
                </a:lnTo>
                <a:lnTo>
                  <a:pt x="2288" y="361"/>
                </a:lnTo>
                <a:lnTo>
                  <a:pt x="2289" y="361"/>
                </a:lnTo>
                <a:lnTo>
                  <a:pt x="2289" y="361"/>
                </a:lnTo>
                <a:lnTo>
                  <a:pt x="2290" y="362"/>
                </a:lnTo>
                <a:lnTo>
                  <a:pt x="2290" y="360"/>
                </a:lnTo>
                <a:lnTo>
                  <a:pt x="2291" y="360"/>
                </a:lnTo>
                <a:lnTo>
                  <a:pt x="2291" y="363"/>
                </a:lnTo>
                <a:lnTo>
                  <a:pt x="2292" y="362"/>
                </a:lnTo>
                <a:lnTo>
                  <a:pt x="2292" y="361"/>
                </a:lnTo>
                <a:lnTo>
                  <a:pt x="2293" y="360"/>
                </a:lnTo>
                <a:lnTo>
                  <a:pt x="2294" y="357"/>
                </a:lnTo>
                <a:lnTo>
                  <a:pt x="2294" y="359"/>
                </a:lnTo>
                <a:lnTo>
                  <a:pt x="2295" y="356"/>
                </a:lnTo>
                <a:lnTo>
                  <a:pt x="2295" y="357"/>
                </a:lnTo>
                <a:lnTo>
                  <a:pt x="2296" y="357"/>
                </a:lnTo>
                <a:lnTo>
                  <a:pt x="2296" y="360"/>
                </a:lnTo>
                <a:lnTo>
                  <a:pt x="2297" y="360"/>
                </a:lnTo>
                <a:lnTo>
                  <a:pt x="2297" y="360"/>
                </a:lnTo>
                <a:lnTo>
                  <a:pt x="2298" y="360"/>
                </a:lnTo>
                <a:lnTo>
                  <a:pt x="2298" y="357"/>
                </a:lnTo>
                <a:lnTo>
                  <a:pt x="2299" y="357"/>
                </a:lnTo>
                <a:lnTo>
                  <a:pt x="2299" y="357"/>
                </a:lnTo>
                <a:lnTo>
                  <a:pt x="2300" y="357"/>
                </a:lnTo>
                <a:lnTo>
                  <a:pt x="2300" y="359"/>
                </a:lnTo>
                <a:lnTo>
                  <a:pt x="2301" y="359"/>
                </a:lnTo>
                <a:lnTo>
                  <a:pt x="2301" y="360"/>
                </a:lnTo>
                <a:lnTo>
                  <a:pt x="2302" y="360"/>
                </a:lnTo>
                <a:lnTo>
                  <a:pt x="2302" y="359"/>
                </a:lnTo>
                <a:lnTo>
                  <a:pt x="2303" y="357"/>
                </a:lnTo>
                <a:lnTo>
                  <a:pt x="2303" y="357"/>
                </a:lnTo>
                <a:lnTo>
                  <a:pt x="2304" y="360"/>
                </a:lnTo>
                <a:lnTo>
                  <a:pt x="2304" y="357"/>
                </a:lnTo>
                <a:lnTo>
                  <a:pt x="2305" y="359"/>
                </a:lnTo>
                <a:lnTo>
                  <a:pt x="2305" y="359"/>
                </a:lnTo>
                <a:lnTo>
                  <a:pt x="2306" y="357"/>
                </a:lnTo>
                <a:lnTo>
                  <a:pt x="2306" y="360"/>
                </a:lnTo>
                <a:lnTo>
                  <a:pt x="2307" y="362"/>
                </a:lnTo>
                <a:lnTo>
                  <a:pt x="2307" y="364"/>
                </a:lnTo>
                <a:lnTo>
                  <a:pt x="2308" y="364"/>
                </a:lnTo>
                <a:lnTo>
                  <a:pt x="2308" y="360"/>
                </a:lnTo>
                <a:lnTo>
                  <a:pt x="2309" y="359"/>
                </a:lnTo>
                <a:lnTo>
                  <a:pt x="2309" y="360"/>
                </a:lnTo>
                <a:lnTo>
                  <a:pt x="2310" y="360"/>
                </a:lnTo>
                <a:lnTo>
                  <a:pt x="2311" y="360"/>
                </a:lnTo>
                <a:lnTo>
                  <a:pt x="2311" y="359"/>
                </a:lnTo>
                <a:lnTo>
                  <a:pt x="2312" y="360"/>
                </a:lnTo>
                <a:lnTo>
                  <a:pt x="2312" y="360"/>
                </a:lnTo>
                <a:lnTo>
                  <a:pt x="2313" y="363"/>
                </a:lnTo>
                <a:lnTo>
                  <a:pt x="2313" y="363"/>
                </a:lnTo>
                <a:lnTo>
                  <a:pt x="2314" y="364"/>
                </a:lnTo>
                <a:lnTo>
                  <a:pt x="2314" y="360"/>
                </a:lnTo>
                <a:lnTo>
                  <a:pt x="2315" y="360"/>
                </a:lnTo>
                <a:lnTo>
                  <a:pt x="2315" y="359"/>
                </a:lnTo>
                <a:lnTo>
                  <a:pt x="2316" y="361"/>
                </a:lnTo>
                <a:lnTo>
                  <a:pt x="2316" y="360"/>
                </a:lnTo>
                <a:lnTo>
                  <a:pt x="2317" y="361"/>
                </a:lnTo>
                <a:lnTo>
                  <a:pt x="2317" y="364"/>
                </a:lnTo>
                <a:lnTo>
                  <a:pt x="2318" y="363"/>
                </a:lnTo>
                <a:lnTo>
                  <a:pt x="2318" y="362"/>
                </a:lnTo>
                <a:lnTo>
                  <a:pt x="2319" y="360"/>
                </a:lnTo>
                <a:lnTo>
                  <a:pt x="2319" y="360"/>
                </a:lnTo>
                <a:lnTo>
                  <a:pt x="2320" y="361"/>
                </a:lnTo>
                <a:lnTo>
                  <a:pt x="2320" y="363"/>
                </a:lnTo>
                <a:lnTo>
                  <a:pt x="2321" y="362"/>
                </a:lnTo>
                <a:lnTo>
                  <a:pt x="2321" y="360"/>
                </a:lnTo>
                <a:lnTo>
                  <a:pt x="2322" y="357"/>
                </a:lnTo>
                <a:lnTo>
                  <a:pt x="2322" y="357"/>
                </a:lnTo>
                <a:lnTo>
                  <a:pt x="2323" y="360"/>
                </a:lnTo>
                <a:lnTo>
                  <a:pt x="2323" y="360"/>
                </a:lnTo>
                <a:lnTo>
                  <a:pt x="2324" y="361"/>
                </a:lnTo>
                <a:lnTo>
                  <a:pt x="2325" y="361"/>
                </a:lnTo>
                <a:lnTo>
                  <a:pt x="2325" y="360"/>
                </a:lnTo>
                <a:lnTo>
                  <a:pt x="2326" y="360"/>
                </a:lnTo>
                <a:lnTo>
                  <a:pt x="2326" y="357"/>
                </a:lnTo>
                <a:lnTo>
                  <a:pt x="2327" y="357"/>
                </a:lnTo>
                <a:lnTo>
                  <a:pt x="2327" y="356"/>
                </a:lnTo>
                <a:lnTo>
                  <a:pt x="2328" y="359"/>
                </a:lnTo>
                <a:lnTo>
                  <a:pt x="2328" y="361"/>
                </a:lnTo>
                <a:lnTo>
                  <a:pt x="2329" y="360"/>
                </a:lnTo>
                <a:lnTo>
                  <a:pt x="2329" y="360"/>
                </a:lnTo>
                <a:lnTo>
                  <a:pt x="2330" y="357"/>
                </a:lnTo>
                <a:lnTo>
                  <a:pt x="2330" y="359"/>
                </a:lnTo>
                <a:lnTo>
                  <a:pt x="2331" y="360"/>
                </a:lnTo>
                <a:lnTo>
                  <a:pt x="2331" y="359"/>
                </a:lnTo>
                <a:lnTo>
                  <a:pt x="2332" y="359"/>
                </a:lnTo>
                <a:lnTo>
                  <a:pt x="2332" y="360"/>
                </a:lnTo>
                <a:lnTo>
                  <a:pt x="2333" y="360"/>
                </a:lnTo>
                <a:lnTo>
                  <a:pt x="2333" y="362"/>
                </a:lnTo>
                <a:lnTo>
                  <a:pt x="2334" y="359"/>
                </a:lnTo>
                <a:lnTo>
                  <a:pt x="2334" y="359"/>
                </a:lnTo>
                <a:lnTo>
                  <a:pt x="2335" y="360"/>
                </a:lnTo>
                <a:lnTo>
                  <a:pt x="2335" y="362"/>
                </a:lnTo>
                <a:lnTo>
                  <a:pt x="2336" y="361"/>
                </a:lnTo>
                <a:lnTo>
                  <a:pt x="2336" y="360"/>
                </a:lnTo>
                <a:lnTo>
                  <a:pt x="2337" y="357"/>
                </a:lnTo>
                <a:lnTo>
                  <a:pt x="2338" y="359"/>
                </a:lnTo>
                <a:lnTo>
                  <a:pt x="2338" y="355"/>
                </a:lnTo>
                <a:lnTo>
                  <a:pt x="2339" y="355"/>
                </a:lnTo>
                <a:lnTo>
                  <a:pt x="2339" y="356"/>
                </a:lnTo>
                <a:lnTo>
                  <a:pt x="2340" y="356"/>
                </a:lnTo>
                <a:lnTo>
                  <a:pt x="2340" y="357"/>
                </a:lnTo>
                <a:lnTo>
                  <a:pt x="2341" y="352"/>
                </a:lnTo>
                <a:lnTo>
                  <a:pt x="2341" y="351"/>
                </a:lnTo>
                <a:lnTo>
                  <a:pt x="2342" y="351"/>
                </a:lnTo>
                <a:lnTo>
                  <a:pt x="2342" y="350"/>
                </a:lnTo>
                <a:lnTo>
                  <a:pt x="2343" y="351"/>
                </a:lnTo>
                <a:lnTo>
                  <a:pt x="2343" y="349"/>
                </a:lnTo>
                <a:lnTo>
                  <a:pt x="2344" y="348"/>
                </a:lnTo>
                <a:lnTo>
                  <a:pt x="2344" y="343"/>
                </a:lnTo>
                <a:lnTo>
                  <a:pt x="2345" y="343"/>
                </a:lnTo>
                <a:lnTo>
                  <a:pt x="2345" y="345"/>
                </a:lnTo>
                <a:lnTo>
                  <a:pt x="2346" y="349"/>
                </a:lnTo>
                <a:lnTo>
                  <a:pt x="2346" y="348"/>
                </a:lnTo>
                <a:lnTo>
                  <a:pt x="2347" y="347"/>
                </a:lnTo>
                <a:lnTo>
                  <a:pt x="2347" y="349"/>
                </a:lnTo>
                <a:lnTo>
                  <a:pt x="2348" y="350"/>
                </a:lnTo>
                <a:lnTo>
                  <a:pt x="2348" y="352"/>
                </a:lnTo>
                <a:lnTo>
                  <a:pt x="2349" y="354"/>
                </a:lnTo>
                <a:lnTo>
                  <a:pt x="2349" y="354"/>
                </a:lnTo>
                <a:lnTo>
                  <a:pt x="2350" y="356"/>
                </a:lnTo>
                <a:lnTo>
                  <a:pt x="2350" y="357"/>
                </a:lnTo>
                <a:lnTo>
                  <a:pt x="2351" y="359"/>
                </a:lnTo>
                <a:lnTo>
                  <a:pt x="2351" y="360"/>
                </a:lnTo>
                <a:lnTo>
                  <a:pt x="2352" y="360"/>
                </a:lnTo>
                <a:lnTo>
                  <a:pt x="2352" y="359"/>
                </a:lnTo>
                <a:lnTo>
                  <a:pt x="2353" y="360"/>
                </a:lnTo>
                <a:lnTo>
                  <a:pt x="2354" y="360"/>
                </a:lnTo>
                <a:lnTo>
                  <a:pt x="2354" y="360"/>
                </a:lnTo>
                <a:lnTo>
                  <a:pt x="2355" y="357"/>
                </a:lnTo>
                <a:lnTo>
                  <a:pt x="2355" y="355"/>
                </a:lnTo>
                <a:lnTo>
                  <a:pt x="2356" y="354"/>
                </a:lnTo>
                <a:lnTo>
                  <a:pt x="2356" y="356"/>
                </a:lnTo>
                <a:lnTo>
                  <a:pt x="2357" y="355"/>
                </a:lnTo>
                <a:lnTo>
                  <a:pt x="2357" y="355"/>
                </a:lnTo>
                <a:lnTo>
                  <a:pt x="2358" y="354"/>
                </a:lnTo>
                <a:lnTo>
                  <a:pt x="2358" y="356"/>
                </a:lnTo>
                <a:lnTo>
                  <a:pt x="2359" y="360"/>
                </a:lnTo>
                <a:lnTo>
                  <a:pt x="2359" y="365"/>
                </a:lnTo>
                <a:lnTo>
                  <a:pt x="2360" y="354"/>
                </a:lnTo>
                <a:lnTo>
                  <a:pt x="2360" y="325"/>
                </a:lnTo>
                <a:lnTo>
                  <a:pt x="2361" y="266"/>
                </a:lnTo>
                <a:lnTo>
                  <a:pt x="2361" y="186"/>
                </a:lnTo>
                <a:lnTo>
                  <a:pt x="2362" y="103"/>
                </a:lnTo>
                <a:lnTo>
                  <a:pt x="2362" y="40"/>
                </a:lnTo>
                <a:lnTo>
                  <a:pt x="2363" y="13"/>
                </a:lnTo>
                <a:lnTo>
                  <a:pt x="2363" y="36"/>
                </a:lnTo>
                <a:lnTo>
                  <a:pt x="2364" y="93"/>
                </a:lnTo>
                <a:lnTo>
                  <a:pt x="2364" y="172"/>
                </a:lnTo>
                <a:lnTo>
                  <a:pt x="2365" y="249"/>
                </a:lnTo>
                <a:lnTo>
                  <a:pt x="2365" y="313"/>
                </a:lnTo>
                <a:lnTo>
                  <a:pt x="2366" y="343"/>
                </a:lnTo>
                <a:lnTo>
                  <a:pt x="2366" y="349"/>
                </a:lnTo>
                <a:lnTo>
                  <a:pt x="2367" y="348"/>
                </a:lnTo>
                <a:lnTo>
                  <a:pt x="2367" y="347"/>
                </a:lnTo>
                <a:lnTo>
                  <a:pt x="2368" y="349"/>
                </a:lnTo>
                <a:lnTo>
                  <a:pt x="2368" y="351"/>
                </a:lnTo>
                <a:lnTo>
                  <a:pt x="2369" y="354"/>
                </a:lnTo>
                <a:lnTo>
                  <a:pt x="2369" y="357"/>
                </a:lnTo>
                <a:lnTo>
                  <a:pt x="2370" y="357"/>
                </a:lnTo>
                <a:lnTo>
                  <a:pt x="2371" y="357"/>
                </a:lnTo>
                <a:lnTo>
                  <a:pt x="2371" y="357"/>
                </a:lnTo>
                <a:lnTo>
                  <a:pt x="2372" y="357"/>
                </a:lnTo>
                <a:lnTo>
                  <a:pt x="2372" y="357"/>
                </a:lnTo>
                <a:lnTo>
                  <a:pt x="2373" y="359"/>
                </a:lnTo>
                <a:lnTo>
                  <a:pt x="2373" y="357"/>
                </a:lnTo>
                <a:lnTo>
                  <a:pt x="2374" y="355"/>
                </a:lnTo>
                <a:lnTo>
                  <a:pt x="2374" y="356"/>
                </a:lnTo>
                <a:lnTo>
                  <a:pt x="2375" y="357"/>
                </a:lnTo>
                <a:lnTo>
                  <a:pt x="2375" y="357"/>
                </a:lnTo>
                <a:lnTo>
                  <a:pt x="2376" y="361"/>
                </a:lnTo>
                <a:lnTo>
                  <a:pt x="2376" y="357"/>
                </a:lnTo>
                <a:lnTo>
                  <a:pt x="2377" y="355"/>
                </a:lnTo>
                <a:lnTo>
                  <a:pt x="2377" y="352"/>
                </a:lnTo>
                <a:lnTo>
                  <a:pt x="2378" y="354"/>
                </a:lnTo>
                <a:lnTo>
                  <a:pt x="2378" y="354"/>
                </a:lnTo>
                <a:lnTo>
                  <a:pt x="2379" y="355"/>
                </a:lnTo>
                <a:lnTo>
                  <a:pt x="2379" y="354"/>
                </a:lnTo>
                <a:lnTo>
                  <a:pt x="2380" y="351"/>
                </a:lnTo>
                <a:lnTo>
                  <a:pt x="2380" y="351"/>
                </a:lnTo>
                <a:lnTo>
                  <a:pt x="2381" y="351"/>
                </a:lnTo>
                <a:lnTo>
                  <a:pt x="2381" y="351"/>
                </a:lnTo>
                <a:lnTo>
                  <a:pt x="2382" y="351"/>
                </a:lnTo>
                <a:lnTo>
                  <a:pt x="2382" y="350"/>
                </a:lnTo>
                <a:lnTo>
                  <a:pt x="2383" y="351"/>
                </a:lnTo>
                <a:lnTo>
                  <a:pt x="2383" y="351"/>
                </a:lnTo>
                <a:lnTo>
                  <a:pt x="2384" y="347"/>
                </a:lnTo>
                <a:lnTo>
                  <a:pt x="2384" y="345"/>
                </a:lnTo>
                <a:lnTo>
                  <a:pt x="2385" y="343"/>
                </a:lnTo>
                <a:lnTo>
                  <a:pt x="2385" y="341"/>
                </a:lnTo>
                <a:lnTo>
                  <a:pt x="2386" y="336"/>
                </a:lnTo>
                <a:lnTo>
                  <a:pt x="2386" y="338"/>
                </a:lnTo>
                <a:lnTo>
                  <a:pt x="2387" y="335"/>
                </a:lnTo>
                <a:lnTo>
                  <a:pt x="2388" y="330"/>
                </a:lnTo>
                <a:lnTo>
                  <a:pt x="2388" y="329"/>
                </a:lnTo>
                <a:lnTo>
                  <a:pt x="2389" y="326"/>
                </a:lnTo>
                <a:lnTo>
                  <a:pt x="2389" y="323"/>
                </a:lnTo>
                <a:lnTo>
                  <a:pt x="2390" y="317"/>
                </a:lnTo>
                <a:lnTo>
                  <a:pt x="2390" y="313"/>
                </a:lnTo>
                <a:lnTo>
                  <a:pt x="2391" y="310"/>
                </a:lnTo>
                <a:lnTo>
                  <a:pt x="2391" y="307"/>
                </a:lnTo>
                <a:lnTo>
                  <a:pt x="2392" y="304"/>
                </a:lnTo>
                <a:lnTo>
                  <a:pt x="2392" y="301"/>
                </a:lnTo>
                <a:lnTo>
                  <a:pt x="2393" y="298"/>
                </a:lnTo>
                <a:lnTo>
                  <a:pt x="2393" y="293"/>
                </a:lnTo>
                <a:lnTo>
                  <a:pt x="2394" y="291"/>
                </a:lnTo>
                <a:lnTo>
                  <a:pt x="2394" y="290"/>
                </a:lnTo>
                <a:lnTo>
                  <a:pt x="2395" y="286"/>
                </a:lnTo>
                <a:lnTo>
                  <a:pt x="2395" y="285"/>
                </a:lnTo>
                <a:lnTo>
                  <a:pt x="2396" y="287"/>
                </a:lnTo>
                <a:lnTo>
                  <a:pt x="2396" y="290"/>
                </a:lnTo>
                <a:lnTo>
                  <a:pt x="2397" y="294"/>
                </a:lnTo>
                <a:lnTo>
                  <a:pt x="2397" y="301"/>
                </a:lnTo>
                <a:lnTo>
                  <a:pt x="2398" y="306"/>
                </a:lnTo>
                <a:lnTo>
                  <a:pt x="2398" y="310"/>
                </a:lnTo>
                <a:lnTo>
                  <a:pt x="2399" y="316"/>
                </a:lnTo>
                <a:lnTo>
                  <a:pt x="2399" y="322"/>
                </a:lnTo>
                <a:lnTo>
                  <a:pt x="2400" y="326"/>
                </a:lnTo>
                <a:lnTo>
                  <a:pt x="2400" y="330"/>
                </a:lnTo>
                <a:lnTo>
                  <a:pt x="2401" y="333"/>
                </a:lnTo>
                <a:lnTo>
                  <a:pt x="2401" y="339"/>
                </a:lnTo>
                <a:lnTo>
                  <a:pt x="2402" y="342"/>
                </a:lnTo>
                <a:lnTo>
                  <a:pt x="2402" y="344"/>
                </a:lnTo>
                <a:lnTo>
                  <a:pt x="2403" y="345"/>
                </a:lnTo>
                <a:lnTo>
                  <a:pt x="2403" y="349"/>
                </a:lnTo>
                <a:lnTo>
                  <a:pt x="2404" y="351"/>
                </a:lnTo>
                <a:lnTo>
                  <a:pt x="2405" y="354"/>
                </a:lnTo>
                <a:lnTo>
                  <a:pt x="2405" y="354"/>
                </a:lnTo>
                <a:lnTo>
                  <a:pt x="2406" y="350"/>
                </a:lnTo>
                <a:lnTo>
                  <a:pt x="2406" y="351"/>
                </a:lnTo>
                <a:lnTo>
                  <a:pt x="2407" y="354"/>
                </a:lnTo>
                <a:lnTo>
                  <a:pt x="2407" y="357"/>
                </a:lnTo>
                <a:lnTo>
                  <a:pt x="2408" y="362"/>
                </a:lnTo>
                <a:lnTo>
                  <a:pt x="2408" y="356"/>
                </a:lnTo>
                <a:lnTo>
                  <a:pt x="2409" y="354"/>
                </a:lnTo>
                <a:lnTo>
                  <a:pt x="2409" y="354"/>
                </a:lnTo>
                <a:lnTo>
                  <a:pt x="2410" y="354"/>
                </a:lnTo>
                <a:lnTo>
                  <a:pt x="2410" y="354"/>
                </a:lnTo>
                <a:lnTo>
                  <a:pt x="2411" y="354"/>
                </a:lnTo>
                <a:lnTo>
                  <a:pt x="2411" y="354"/>
                </a:lnTo>
                <a:lnTo>
                  <a:pt x="2412" y="355"/>
                </a:lnTo>
                <a:lnTo>
                  <a:pt x="2412" y="354"/>
                </a:lnTo>
                <a:lnTo>
                  <a:pt x="2413" y="356"/>
                </a:lnTo>
                <a:lnTo>
                  <a:pt x="2413" y="357"/>
                </a:lnTo>
                <a:lnTo>
                  <a:pt x="2414" y="357"/>
                </a:lnTo>
                <a:lnTo>
                  <a:pt x="2414" y="356"/>
                </a:lnTo>
                <a:lnTo>
                  <a:pt x="2415" y="357"/>
                </a:lnTo>
                <a:lnTo>
                  <a:pt x="2415" y="357"/>
                </a:lnTo>
                <a:lnTo>
                  <a:pt x="2416" y="360"/>
                </a:lnTo>
                <a:lnTo>
                  <a:pt x="2416" y="360"/>
                </a:lnTo>
                <a:lnTo>
                  <a:pt x="2417" y="361"/>
                </a:lnTo>
                <a:lnTo>
                  <a:pt x="2417" y="361"/>
                </a:lnTo>
                <a:lnTo>
                  <a:pt x="2418" y="360"/>
                </a:lnTo>
                <a:lnTo>
                  <a:pt x="2418" y="360"/>
                </a:lnTo>
                <a:lnTo>
                  <a:pt x="2419" y="361"/>
                </a:lnTo>
                <a:lnTo>
                  <a:pt x="2419" y="361"/>
                </a:lnTo>
                <a:lnTo>
                  <a:pt x="2420" y="361"/>
                </a:lnTo>
                <a:lnTo>
                  <a:pt x="2421" y="359"/>
                </a:lnTo>
                <a:lnTo>
                  <a:pt x="2421" y="360"/>
                </a:lnTo>
                <a:lnTo>
                  <a:pt x="2422" y="361"/>
                </a:lnTo>
                <a:lnTo>
                  <a:pt x="2422" y="361"/>
                </a:lnTo>
                <a:lnTo>
                  <a:pt x="2423" y="361"/>
                </a:lnTo>
                <a:lnTo>
                  <a:pt x="2423" y="361"/>
                </a:lnTo>
                <a:lnTo>
                  <a:pt x="2424" y="357"/>
                </a:lnTo>
                <a:lnTo>
                  <a:pt x="2424" y="357"/>
                </a:lnTo>
                <a:lnTo>
                  <a:pt x="2425" y="359"/>
                </a:lnTo>
                <a:lnTo>
                  <a:pt x="2425" y="359"/>
                </a:lnTo>
                <a:lnTo>
                  <a:pt x="2426" y="357"/>
                </a:lnTo>
                <a:lnTo>
                  <a:pt x="2426" y="357"/>
                </a:lnTo>
                <a:lnTo>
                  <a:pt x="2427" y="357"/>
                </a:lnTo>
                <a:lnTo>
                  <a:pt x="2427" y="355"/>
                </a:lnTo>
                <a:lnTo>
                  <a:pt x="2428" y="354"/>
                </a:lnTo>
                <a:lnTo>
                  <a:pt x="2428" y="354"/>
                </a:lnTo>
                <a:lnTo>
                  <a:pt x="2429" y="355"/>
                </a:lnTo>
                <a:lnTo>
                  <a:pt x="2429" y="360"/>
                </a:lnTo>
                <a:lnTo>
                  <a:pt x="2430" y="357"/>
                </a:lnTo>
                <a:lnTo>
                  <a:pt x="2430" y="357"/>
                </a:lnTo>
                <a:lnTo>
                  <a:pt x="2431" y="354"/>
                </a:lnTo>
                <a:lnTo>
                  <a:pt x="2431" y="354"/>
                </a:lnTo>
                <a:lnTo>
                  <a:pt x="2432" y="356"/>
                </a:lnTo>
                <a:lnTo>
                  <a:pt x="2432" y="355"/>
                </a:lnTo>
                <a:lnTo>
                  <a:pt x="2433" y="355"/>
                </a:lnTo>
                <a:lnTo>
                  <a:pt x="2434" y="354"/>
                </a:lnTo>
                <a:lnTo>
                  <a:pt x="2434" y="356"/>
                </a:lnTo>
                <a:lnTo>
                  <a:pt x="2435" y="357"/>
                </a:lnTo>
                <a:lnTo>
                  <a:pt x="2435" y="357"/>
                </a:lnTo>
                <a:lnTo>
                  <a:pt x="2436" y="357"/>
                </a:lnTo>
                <a:lnTo>
                  <a:pt x="2436" y="357"/>
                </a:lnTo>
                <a:lnTo>
                  <a:pt x="2437" y="359"/>
                </a:lnTo>
                <a:lnTo>
                  <a:pt x="2437" y="357"/>
                </a:lnTo>
                <a:lnTo>
                  <a:pt x="2438" y="354"/>
                </a:lnTo>
                <a:lnTo>
                  <a:pt x="2438" y="354"/>
                </a:lnTo>
                <a:lnTo>
                  <a:pt x="2439" y="354"/>
                </a:lnTo>
                <a:lnTo>
                  <a:pt x="2439" y="355"/>
                </a:lnTo>
                <a:lnTo>
                  <a:pt x="2440" y="357"/>
                </a:lnTo>
                <a:lnTo>
                  <a:pt x="2440" y="357"/>
                </a:lnTo>
                <a:lnTo>
                  <a:pt x="2441" y="360"/>
                </a:lnTo>
                <a:lnTo>
                  <a:pt x="2441" y="359"/>
                </a:lnTo>
                <a:lnTo>
                  <a:pt x="2442" y="354"/>
                </a:lnTo>
                <a:lnTo>
                  <a:pt x="2442" y="354"/>
                </a:lnTo>
                <a:lnTo>
                  <a:pt x="2443" y="353"/>
                </a:lnTo>
                <a:lnTo>
                  <a:pt x="2443" y="350"/>
                </a:lnTo>
                <a:lnTo>
                  <a:pt x="2444" y="339"/>
                </a:lnTo>
                <a:lnTo>
                  <a:pt x="2444" y="328"/>
                </a:lnTo>
                <a:lnTo>
                  <a:pt x="2445" y="316"/>
                </a:lnTo>
                <a:lnTo>
                  <a:pt x="2445" y="301"/>
                </a:lnTo>
                <a:lnTo>
                  <a:pt x="2446" y="281"/>
                </a:lnTo>
                <a:lnTo>
                  <a:pt x="2446" y="258"/>
                </a:lnTo>
                <a:lnTo>
                  <a:pt x="2447" y="235"/>
                </a:lnTo>
                <a:lnTo>
                  <a:pt x="2448" y="213"/>
                </a:lnTo>
                <a:lnTo>
                  <a:pt x="2448" y="193"/>
                </a:lnTo>
                <a:lnTo>
                  <a:pt x="2449" y="173"/>
                </a:lnTo>
                <a:lnTo>
                  <a:pt x="2449" y="156"/>
                </a:lnTo>
                <a:lnTo>
                  <a:pt x="2450" y="161"/>
                </a:lnTo>
                <a:lnTo>
                  <a:pt x="2450" y="193"/>
                </a:lnTo>
                <a:lnTo>
                  <a:pt x="2451" y="262"/>
                </a:lnTo>
                <a:lnTo>
                  <a:pt x="2451" y="366"/>
                </a:lnTo>
                <a:lnTo>
                  <a:pt x="2452" y="454"/>
                </a:lnTo>
                <a:lnTo>
                  <a:pt x="2452" y="503"/>
                </a:lnTo>
                <a:lnTo>
                  <a:pt x="2453" y="515"/>
                </a:lnTo>
                <a:lnTo>
                  <a:pt x="2453" y="500"/>
                </a:lnTo>
                <a:lnTo>
                  <a:pt x="2454" y="479"/>
                </a:lnTo>
                <a:lnTo>
                  <a:pt x="2454" y="460"/>
                </a:lnTo>
                <a:lnTo>
                  <a:pt x="2455" y="447"/>
                </a:lnTo>
                <a:lnTo>
                  <a:pt x="2455" y="438"/>
                </a:lnTo>
                <a:lnTo>
                  <a:pt x="2456" y="428"/>
                </a:lnTo>
                <a:lnTo>
                  <a:pt x="2456" y="416"/>
                </a:lnTo>
                <a:lnTo>
                  <a:pt x="2457" y="405"/>
                </a:lnTo>
                <a:lnTo>
                  <a:pt x="2457" y="400"/>
                </a:lnTo>
                <a:lnTo>
                  <a:pt x="2458" y="396"/>
                </a:lnTo>
                <a:lnTo>
                  <a:pt x="2458" y="392"/>
                </a:lnTo>
                <a:lnTo>
                  <a:pt x="2459" y="387"/>
                </a:lnTo>
                <a:lnTo>
                  <a:pt x="2459" y="378"/>
                </a:lnTo>
                <a:lnTo>
                  <a:pt x="2460" y="370"/>
                </a:lnTo>
                <a:lnTo>
                  <a:pt x="2460" y="362"/>
                </a:lnTo>
                <a:lnTo>
                  <a:pt x="2461" y="356"/>
                </a:lnTo>
                <a:lnTo>
                  <a:pt x="2461" y="354"/>
                </a:lnTo>
                <a:lnTo>
                  <a:pt x="2462" y="354"/>
                </a:lnTo>
                <a:lnTo>
                  <a:pt x="2462" y="354"/>
                </a:lnTo>
                <a:lnTo>
                  <a:pt x="2463" y="351"/>
                </a:lnTo>
                <a:lnTo>
                  <a:pt x="2463" y="349"/>
                </a:lnTo>
                <a:lnTo>
                  <a:pt x="2464" y="345"/>
                </a:lnTo>
                <a:lnTo>
                  <a:pt x="2465" y="343"/>
                </a:lnTo>
                <a:lnTo>
                  <a:pt x="2465" y="342"/>
                </a:lnTo>
                <a:lnTo>
                  <a:pt x="2466" y="339"/>
                </a:lnTo>
                <a:lnTo>
                  <a:pt x="2466" y="337"/>
                </a:lnTo>
                <a:lnTo>
                  <a:pt x="2467" y="333"/>
                </a:lnTo>
                <a:lnTo>
                  <a:pt x="2467" y="329"/>
                </a:lnTo>
                <a:lnTo>
                  <a:pt x="2468" y="328"/>
                </a:lnTo>
                <a:lnTo>
                  <a:pt x="2468" y="325"/>
                </a:lnTo>
                <a:lnTo>
                  <a:pt x="2469" y="323"/>
                </a:lnTo>
                <a:lnTo>
                  <a:pt x="2469" y="323"/>
                </a:lnTo>
                <a:lnTo>
                  <a:pt x="2470" y="318"/>
                </a:lnTo>
                <a:lnTo>
                  <a:pt x="2470" y="314"/>
                </a:lnTo>
                <a:lnTo>
                  <a:pt x="2471" y="310"/>
                </a:lnTo>
                <a:lnTo>
                  <a:pt x="2471" y="303"/>
                </a:lnTo>
                <a:lnTo>
                  <a:pt x="2472" y="299"/>
                </a:lnTo>
                <a:lnTo>
                  <a:pt x="2472" y="295"/>
                </a:lnTo>
                <a:lnTo>
                  <a:pt x="2473" y="289"/>
                </a:lnTo>
                <a:lnTo>
                  <a:pt x="2473" y="286"/>
                </a:lnTo>
                <a:lnTo>
                  <a:pt x="2474" y="279"/>
                </a:lnTo>
                <a:lnTo>
                  <a:pt x="2474" y="273"/>
                </a:lnTo>
                <a:lnTo>
                  <a:pt x="2475" y="265"/>
                </a:lnTo>
                <a:lnTo>
                  <a:pt x="2475" y="256"/>
                </a:lnTo>
                <a:lnTo>
                  <a:pt x="2476" y="251"/>
                </a:lnTo>
                <a:lnTo>
                  <a:pt x="2476" y="245"/>
                </a:lnTo>
                <a:lnTo>
                  <a:pt x="2477" y="241"/>
                </a:lnTo>
                <a:lnTo>
                  <a:pt x="2477" y="236"/>
                </a:lnTo>
                <a:lnTo>
                  <a:pt x="2478" y="230"/>
                </a:lnTo>
                <a:lnTo>
                  <a:pt x="2478" y="225"/>
                </a:lnTo>
                <a:lnTo>
                  <a:pt x="2479" y="222"/>
                </a:lnTo>
                <a:lnTo>
                  <a:pt x="2479" y="218"/>
                </a:lnTo>
                <a:lnTo>
                  <a:pt x="2480" y="217"/>
                </a:lnTo>
                <a:lnTo>
                  <a:pt x="2480" y="217"/>
                </a:lnTo>
                <a:lnTo>
                  <a:pt x="2481" y="217"/>
                </a:lnTo>
                <a:lnTo>
                  <a:pt x="2482" y="219"/>
                </a:lnTo>
                <a:lnTo>
                  <a:pt x="2482" y="220"/>
                </a:lnTo>
                <a:lnTo>
                  <a:pt x="2483" y="224"/>
                </a:lnTo>
                <a:lnTo>
                  <a:pt x="2483" y="229"/>
                </a:lnTo>
                <a:lnTo>
                  <a:pt x="2484" y="239"/>
                </a:lnTo>
                <a:lnTo>
                  <a:pt x="2484" y="248"/>
                </a:lnTo>
                <a:lnTo>
                  <a:pt x="2485" y="256"/>
                </a:lnTo>
                <a:lnTo>
                  <a:pt x="2485" y="266"/>
                </a:lnTo>
                <a:lnTo>
                  <a:pt x="2486" y="278"/>
                </a:lnTo>
                <a:lnTo>
                  <a:pt x="2486" y="286"/>
                </a:lnTo>
                <a:lnTo>
                  <a:pt x="2487" y="291"/>
                </a:lnTo>
                <a:lnTo>
                  <a:pt x="2487" y="300"/>
                </a:lnTo>
                <a:lnTo>
                  <a:pt x="2488" y="310"/>
                </a:lnTo>
                <a:lnTo>
                  <a:pt x="2488" y="318"/>
                </a:lnTo>
                <a:lnTo>
                  <a:pt x="2489" y="323"/>
                </a:lnTo>
                <a:lnTo>
                  <a:pt x="2489" y="327"/>
                </a:lnTo>
                <a:lnTo>
                  <a:pt x="2490" y="330"/>
                </a:lnTo>
                <a:lnTo>
                  <a:pt x="2490" y="336"/>
                </a:lnTo>
                <a:lnTo>
                  <a:pt x="2491" y="341"/>
                </a:lnTo>
                <a:lnTo>
                  <a:pt x="2491" y="344"/>
                </a:lnTo>
                <a:lnTo>
                  <a:pt x="2492" y="344"/>
                </a:lnTo>
                <a:lnTo>
                  <a:pt x="2492" y="345"/>
                </a:lnTo>
                <a:lnTo>
                  <a:pt x="2493" y="345"/>
                </a:lnTo>
                <a:lnTo>
                  <a:pt x="2493" y="345"/>
                </a:lnTo>
                <a:lnTo>
                  <a:pt x="2494" y="349"/>
                </a:lnTo>
                <a:lnTo>
                  <a:pt x="2494" y="349"/>
                </a:lnTo>
                <a:lnTo>
                  <a:pt x="2495" y="350"/>
                </a:lnTo>
                <a:lnTo>
                  <a:pt x="2495" y="352"/>
                </a:lnTo>
                <a:lnTo>
                  <a:pt x="2496" y="352"/>
                </a:lnTo>
                <a:lnTo>
                  <a:pt x="2496" y="351"/>
                </a:lnTo>
                <a:lnTo>
                  <a:pt x="2497" y="352"/>
                </a:lnTo>
                <a:lnTo>
                  <a:pt x="2497" y="350"/>
                </a:lnTo>
                <a:lnTo>
                  <a:pt x="2498" y="352"/>
                </a:lnTo>
                <a:lnTo>
                  <a:pt x="2499" y="354"/>
                </a:lnTo>
                <a:lnTo>
                  <a:pt x="2499" y="354"/>
                </a:lnTo>
                <a:lnTo>
                  <a:pt x="2500" y="357"/>
                </a:lnTo>
                <a:lnTo>
                  <a:pt x="2500" y="354"/>
                </a:lnTo>
                <a:lnTo>
                  <a:pt x="2501" y="354"/>
                </a:lnTo>
                <a:lnTo>
                  <a:pt x="2501" y="351"/>
                </a:lnTo>
                <a:lnTo>
                  <a:pt x="2502" y="352"/>
                </a:lnTo>
                <a:lnTo>
                  <a:pt x="2502" y="352"/>
                </a:lnTo>
                <a:lnTo>
                  <a:pt x="2503" y="354"/>
                </a:lnTo>
                <a:lnTo>
                  <a:pt x="2503" y="352"/>
                </a:lnTo>
                <a:lnTo>
                  <a:pt x="2504" y="351"/>
                </a:lnTo>
                <a:lnTo>
                  <a:pt x="2504" y="351"/>
                </a:lnTo>
                <a:lnTo>
                  <a:pt x="2505" y="351"/>
                </a:lnTo>
                <a:lnTo>
                  <a:pt x="2505" y="352"/>
                </a:lnTo>
                <a:lnTo>
                  <a:pt x="2506" y="352"/>
                </a:lnTo>
                <a:lnTo>
                  <a:pt x="2506" y="351"/>
                </a:lnTo>
                <a:lnTo>
                  <a:pt x="2507" y="351"/>
                </a:lnTo>
                <a:lnTo>
                  <a:pt x="2507" y="351"/>
                </a:lnTo>
                <a:lnTo>
                  <a:pt x="2508" y="351"/>
                </a:lnTo>
                <a:lnTo>
                  <a:pt x="2508" y="353"/>
                </a:lnTo>
                <a:lnTo>
                  <a:pt x="2509" y="353"/>
                </a:lnTo>
                <a:lnTo>
                  <a:pt x="2509" y="351"/>
                </a:lnTo>
                <a:lnTo>
                  <a:pt x="2510" y="351"/>
                </a:lnTo>
                <a:lnTo>
                  <a:pt x="2510" y="352"/>
                </a:lnTo>
                <a:lnTo>
                  <a:pt x="2511" y="354"/>
                </a:lnTo>
                <a:lnTo>
                  <a:pt x="2511" y="354"/>
                </a:lnTo>
                <a:lnTo>
                  <a:pt x="2512" y="351"/>
                </a:lnTo>
                <a:lnTo>
                  <a:pt x="2512" y="349"/>
                </a:lnTo>
                <a:lnTo>
                  <a:pt x="2513" y="351"/>
                </a:lnTo>
                <a:lnTo>
                  <a:pt x="2513" y="355"/>
                </a:lnTo>
                <a:lnTo>
                  <a:pt x="2514" y="357"/>
                </a:lnTo>
                <a:lnTo>
                  <a:pt x="2514" y="359"/>
                </a:lnTo>
                <a:lnTo>
                  <a:pt x="2515" y="355"/>
                </a:lnTo>
                <a:lnTo>
                  <a:pt x="2516" y="354"/>
                </a:lnTo>
                <a:lnTo>
                  <a:pt x="2516" y="354"/>
                </a:lnTo>
                <a:lnTo>
                  <a:pt x="2517" y="354"/>
                </a:lnTo>
                <a:lnTo>
                  <a:pt x="2517" y="356"/>
                </a:lnTo>
                <a:lnTo>
                  <a:pt x="2518" y="354"/>
                </a:lnTo>
                <a:lnTo>
                  <a:pt x="2518" y="357"/>
                </a:lnTo>
                <a:lnTo>
                  <a:pt x="2519" y="363"/>
                </a:lnTo>
                <a:lnTo>
                  <a:pt x="2519" y="360"/>
                </a:lnTo>
                <a:lnTo>
                  <a:pt x="2520" y="360"/>
                </a:lnTo>
                <a:lnTo>
                  <a:pt x="2520" y="360"/>
                </a:lnTo>
                <a:lnTo>
                  <a:pt x="2521" y="360"/>
                </a:lnTo>
                <a:lnTo>
                  <a:pt x="2521" y="363"/>
                </a:lnTo>
                <a:lnTo>
                  <a:pt x="2522" y="360"/>
                </a:lnTo>
                <a:lnTo>
                  <a:pt x="2522" y="360"/>
                </a:lnTo>
                <a:lnTo>
                  <a:pt x="2523" y="360"/>
                </a:lnTo>
                <a:lnTo>
                  <a:pt x="2523" y="363"/>
                </a:lnTo>
                <a:lnTo>
                  <a:pt x="2524" y="363"/>
                </a:lnTo>
                <a:lnTo>
                  <a:pt x="2524" y="361"/>
                </a:lnTo>
                <a:lnTo>
                  <a:pt x="2525" y="362"/>
                </a:lnTo>
                <a:lnTo>
                  <a:pt x="2525" y="361"/>
                </a:lnTo>
                <a:lnTo>
                  <a:pt x="2526" y="361"/>
                </a:lnTo>
                <a:lnTo>
                  <a:pt x="2526" y="363"/>
                </a:lnTo>
                <a:lnTo>
                  <a:pt x="2527" y="363"/>
                </a:lnTo>
                <a:lnTo>
                  <a:pt x="2527" y="363"/>
                </a:lnTo>
                <a:lnTo>
                  <a:pt x="2528" y="361"/>
                </a:lnTo>
                <a:lnTo>
                  <a:pt x="2528" y="363"/>
                </a:lnTo>
                <a:lnTo>
                  <a:pt x="2529" y="364"/>
                </a:lnTo>
                <a:lnTo>
                  <a:pt x="2530" y="367"/>
                </a:lnTo>
                <a:lnTo>
                  <a:pt x="2530" y="365"/>
                </a:lnTo>
                <a:lnTo>
                  <a:pt x="2531" y="362"/>
                </a:lnTo>
                <a:lnTo>
                  <a:pt x="2531" y="361"/>
                </a:lnTo>
                <a:lnTo>
                  <a:pt x="2532" y="361"/>
                </a:lnTo>
                <a:lnTo>
                  <a:pt x="2532" y="363"/>
                </a:lnTo>
                <a:lnTo>
                  <a:pt x="2533" y="364"/>
                </a:lnTo>
                <a:lnTo>
                  <a:pt x="2533" y="364"/>
                </a:lnTo>
                <a:lnTo>
                  <a:pt x="2534" y="365"/>
                </a:lnTo>
                <a:lnTo>
                  <a:pt x="2534" y="367"/>
                </a:lnTo>
                <a:lnTo>
                  <a:pt x="2535" y="368"/>
                </a:lnTo>
                <a:lnTo>
                  <a:pt x="2535" y="366"/>
                </a:lnTo>
                <a:lnTo>
                  <a:pt x="2536" y="363"/>
                </a:lnTo>
                <a:lnTo>
                  <a:pt x="2536" y="363"/>
                </a:lnTo>
                <a:lnTo>
                  <a:pt x="2537" y="364"/>
                </a:lnTo>
                <a:lnTo>
                  <a:pt x="2537" y="366"/>
                </a:lnTo>
                <a:lnTo>
                  <a:pt x="2538" y="365"/>
                </a:lnTo>
                <a:lnTo>
                  <a:pt x="2538" y="364"/>
                </a:lnTo>
                <a:lnTo>
                  <a:pt x="2539" y="365"/>
                </a:lnTo>
                <a:lnTo>
                  <a:pt x="2539" y="364"/>
                </a:lnTo>
                <a:lnTo>
                  <a:pt x="2540" y="367"/>
                </a:lnTo>
                <a:lnTo>
                  <a:pt x="2540" y="369"/>
                </a:lnTo>
                <a:lnTo>
                  <a:pt x="2541" y="366"/>
                </a:lnTo>
                <a:lnTo>
                  <a:pt x="2541" y="366"/>
                </a:lnTo>
                <a:lnTo>
                  <a:pt x="2542" y="367"/>
                </a:lnTo>
                <a:lnTo>
                  <a:pt x="2542" y="369"/>
                </a:lnTo>
                <a:lnTo>
                  <a:pt x="2543" y="369"/>
                </a:lnTo>
                <a:lnTo>
                  <a:pt x="2544" y="363"/>
                </a:lnTo>
                <a:lnTo>
                  <a:pt x="2544" y="364"/>
                </a:lnTo>
                <a:lnTo>
                  <a:pt x="2545" y="365"/>
                </a:lnTo>
                <a:lnTo>
                  <a:pt x="2545" y="366"/>
                </a:lnTo>
                <a:lnTo>
                  <a:pt x="2546" y="366"/>
                </a:lnTo>
                <a:lnTo>
                  <a:pt x="2546" y="366"/>
                </a:lnTo>
                <a:lnTo>
                  <a:pt x="2547" y="365"/>
                </a:lnTo>
                <a:lnTo>
                  <a:pt x="2547" y="369"/>
                </a:lnTo>
                <a:lnTo>
                  <a:pt x="2548" y="369"/>
                </a:lnTo>
                <a:lnTo>
                  <a:pt x="2548" y="366"/>
                </a:lnTo>
                <a:lnTo>
                  <a:pt x="2549" y="364"/>
                </a:lnTo>
                <a:lnTo>
                  <a:pt x="2549" y="364"/>
                </a:lnTo>
                <a:lnTo>
                  <a:pt x="2550" y="366"/>
                </a:lnTo>
                <a:lnTo>
                  <a:pt x="2550" y="369"/>
                </a:lnTo>
                <a:lnTo>
                  <a:pt x="2551" y="366"/>
                </a:lnTo>
                <a:lnTo>
                  <a:pt x="2551" y="366"/>
                </a:lnTo>
                <a:lnTo>
                  <a:pt x="2552" y="366"/>
                </a:lnTo>
                <a:lnTo>
                  <a:pt x="2552" y="366"/>
                </a:lnTo>
                <a:lnTo>
                  <a:pt x="2553" y="366"/>
                </a:lnTo>
                <a:lnTo>
                  <a:pt x="2553" y="365"/>
                </a:lnTo>
                <a:lnTo>
                  <a:pt x="2554" y="367"/>
                </a:lnTo>
                <a:lnTo>
                  <a:pt x="2554" y="369"/>
                </a:lnTo>
                <a:lnTo>
                  <a:pt x="2555" y="369"/>
                </a:lnTo>
                <a:lnTo>
                  <a:pt x="2555" y="368"/>
                </a:lnTo>
                <a:lnTo>
                  <a:pt x="2556" y="367"/>
                </a:lnTo>
                <a:lnTo>
                  <a:pt x="2556" y="367"/>
                </a:lnTo>
                <a:lnTo>
                  <a:pt x="2557" y="369"/>
                </a:lnTo>
                <a:lnTo>
                  <a:pt x="2557" y="366"/>
                </a:lnTo>
                <a:lnTo>
                  <a:pt x="2558" y="364"/>
                </a:lnTo>
                <a:lnTo>
                  <a:pt x="2559" y="365"/>
                </a:lnTo>
                <a:lnTo>
                  <a:pt x="2559" y="367"/>
                </a:lnTo>
                <a:lnTo>
                  <a:pt x="2560" y="367"/>
                </a:lnTo>
                <a:lnTo>
                  <a:pt x="2560" y="367"/>
                </a:lnTo>
                <a:lnTo>
                  <a:pt x="2561" y="366"/>
                </a:lnTo>
                <a:lnTo>
                  <a:pt x="2561" y="363"/>
                </a:lnTo>
                <a:lnTo>
                  <a:pt x="2562" y="364"/>
                </a:lnTo>
                <a:lnTo>
                  <a:pt x="2562" y="367"/>
                </a:lnTo>
                <a:lnTo>
                  <a:pt x="2563" y="373"/>
                </a:lnTo>
                <a:lnTo>
                  <a:pt x="2563" y="370"/>
                </a:lnTo>
                <a:lnTo>
                  <a:pt x="2564" y="366"/>
                </a:lnTo>
                <a:lnTo>
                  <a:pt x="2564" y="364"/>
                </a:lnTo>
                <a:lnTo>
                  <a:pt x="2565" y="366"/>
                </a:lnTo>
                <a:lnTo>
                  <a:pt x="2565" y="364"/>
                </a:lnTo>
                <a:lnTo>
                  <a:pt x="2566" y="366"/>
                </a:lnTo>
                <a:lnTo>
                  <a:pt x="2566" y="367"/>
                </a:lnTo>
                <a:lnTo>
                  <a:pt x="2567" y="367"/>
                </a:lnTo>
                <a:lnTo>
                  <a:pt x="2567" y="367"/>
                </a:lnTo>
                <a:lnTo>
                  <a:pt x="2568" y="366"/>
                </a:lnTo>
                <a:lnTo>
                  <a:pt x="2568" y="366"/>
                </a:lnTo>
                <a:lnTo>
                  <a:pt x="2569" y="366"/>
                </a:lnTo>
                <a:lnTo>
                  <a:pt x="2569" y="366"/>
                </a:lnTo>
                <a:lnTo>
                  <a:pt x="2570" y="367"/>
                </a:lnTo>
                <a:lnTo>
                  <a:pt x="2570" y="367"/>
                </a:lnTo>
                <a:lnTo>
                  <a:pt x="2571" y="367"/>
                </a:lnTo>
                <a:lnTo>
                  <a:pt x="2571" y="366"/>
                </a:lnTo>
                <a:lnTo>
                  <a:pt x="2572" y="366"/>
                </a:lnTo>
                <a:lnTo>
                  <a:pt x="2572" y="366"/>
                </a:lnTo>
                <a:lnTo>
                  <a:pt x="2573" y="365"/>
                </a:lnTo>
                <a:lnTo>
                  <a:pt x="2573" y="363"/>
                </a:lnTo>
                <a:lnTo>
                  <a:pt x="2574" y="363"/>
                </a:lnTo>
                <a:lnTo>
                  <a:pt x="2574" y="366"/>
                </a:lnTo>
                <a:lnTo>
                  <a:pt x="2575" y="366"/>
                </a:lnTo>
                <a:lnTo>
                  <a:pt x="2576" y="366"/>
                </a:lnTo>
                <a:lnTo>
                  <a:pt x="2576" y="365"/>
                </a:lnTo>
                <a:lnTo>
                  <a:pt x="2577" y="364"/>
                </a:lnTo>
                <a:lnTo>
                  <a:pt x="2577" y="364"/>
                </a:lnTo>
                <a:lnTo>
                  <a:pt x="2578" y="366"/>
                </a:lnTo>
                <a:lnTo>
                  <a:pt x="2578" y="365"/>
                </a:lnTo>
                <a:lnTo>
                  <a:pt x="2579" y="364"/>
                </a:lnTo>
                <a:lnTo>
                  <a:pt x="2579" y="363"/>
                </a:lnTo>
                <a:lnTo>
                  <a:pt x="2580" y="364"/>
                </a:lnTo>
                <a:lnTo>
                  <a:pt x="2580" y="366"/>
                </a:lnTo>
                <a:lnTo>
                  <a:pt x="2581" y="366"/>
                </a:lnTo>
                <a:lnTo>
                  <a:pt x="2581" y="363"/>
                </a:lnTo>
                <a:lnTo>
                  <a:pt x="2582" y="361"/>
                </a:lnTo>
                <a:lnTo>
                  <a:pt x="2582" y="364"/>
                </a:lnTo>
                <a:lnTo>
                  <a:pt x="2583" y="364"/>
                </a:lnTo>
                <a:lnTo>
                  <a:pt x="2583" y="364"/>
                </a:lnTo>
                <a:lnTo>
                  <a:pt x="2584" y="365"/>
                </a:lnTo>
                <a:lnTo>
                  <a:pt x="2584" y="366"/>
                </a:lnTo>
                <a:lnTo>
                  <a:pt x="2585" y="369"/>
                </a:lnTo>
                <a:lnTo>
                  <a:pt x="2585" y="369"/>
                </a:lnTo>
                <a:lnTo>
                  <a:pt x="2586" y="366"/>
                </a:lnTo>
                <a:lnTo>
                  <a:pt x="2586" y="364"/>
                </a:lnTo>
                <a:lnTo>
                  <a:pt x="2587" y="360"/>
                </a:lnTo>
                <a:lnTo>
                  <a:pt x="2587" y="361"/>
                </a:lnTo>
                <a:lnTo>
                  <a:pt x="2588" y="361"/>
                </a:lnTo>
                <a:lnTo>
                  <a:pt x="2588" y="362"/>
                </a:lnTo>
                <a:lnTo>
                  <a:pt x="2589" y="361"/>
                </a:lnTo>
                <a:lnTo>
                  <a:pt x="2589" y="354"/>
                </a:lnTo>
                <a:lnTo>
                  <a:pt x="2590" y="354"/>
                </a:lnTo>
                <a:lnTo>
                  <a:pt x="2590" y="354"/>
                </a:lnTo>
                <a:lnTo>
                  <a:pt x="2591" y="354"/>
                </a:lnTo>
                <a:lnTo>
                  <a:pt x="2591" y="354"/>
                </a:lnTo>
                <a:lnTo>
                  <a:pt x="2592" y="351"/>
                </a:lnTo>
                <a:lnTo>
                  <a:pt x="2592" y="351"/>
                </a:lnTo>
                <a:lnTo>
                  <a:pt x="2593" y="351"/>
                </a:lnTo>
                <a:lnTo>
                  <a:pt x="2594" y="354"/>
                </a:lnTo>
                <a:lnTo>
                  <a:pt x="2594" y="354"/>
                </a:lnTo>
                <a:lnTo>
                  <a:pt x="2595" y="352"/>
                </a:lnTo>
                <a:lnTo>
                  <a:pt x="2595" y="354"/>
                </a:lnTo>
                <a:lnTo>
                  <a:pt x="2596" y="354"/>
                </a:lnTo>
                <a:lnTo>
                  <a:pt x="2596" y="356"/>
                </a:lnTo>
                <a:lnTo>
                  <a:pt x="2597" y="356"/>
                </a:lnTo>
                <a:lnTo>
                  <a:pt x="2597" y="357"/>
                </a:lnTo>
                <a:lnTo>
                  <a:pt x="2598" y="364"/>
                </a:lnTo>
                <a:lnTo>
                  <a:pt x="2598" y="366"/>
                </a:lnTo>
                <a:lnTo>
                  <a:pt x="2599" y="366"/>
                </a:lnTo>
                <a:lnTo>
                  <a:pt x="2599" y="364"/>
                </a:lnTo>
                <a:lnTo>
                  <a:pt x="2600" y="364"/>
                </a:lnTo>
                <a:lnTo>
                  <a:pt x="2600" y="365"/>
                </a:lnTo>
                <a:lnTo>
                  <a:pt x="2601" y="364"/>
                </a:lnTo>
                <a:lnTo>
                  <a:pt x="2601" y="363"/>
                </a:lnTo>
                <a:lnTo>
                  <a:pt x="2602" y="362"/>
                </a:lnTo>
                <a:lnTo>
                  <a:pt x="2602" y="365"/>
                </a:lnTo>
                <a:lnTo>
                  <a:pt x="2603" y="366"/>
                </a:lnTo>
                <a:lnTo>
                  <a:pt x="2603" y="361"/>
                </a:lnTo>
                <a:lnTo>
                  <a:pt x="2604" y="355"/>
                </a:lnTo>
                <a:lnTo>
                  <a:pt x="2604" y="349"/>
                </a:lnTo>
                <a:lnTo>
                  <a:pt x="2605" y="342"/>
                </a:lnTo>
                <a:lnTo>
                  <a:pt x="2605" y="337"/>
                </a:lnTo>
                <a:lnTo>
                  <a:pt x="2606" y="330"/>
                </a:lnTo>
                <a:lnTo>
                  <a:pt x="2606" y="317"/>
                </a:lnTo>
                <a:lnTo>
                  <a:pt x="2607" y="293"/>
                </a:lnTo>
                <a:lnTo>
                  <a:pt x="2607" y="257"/>
                </a:lnTo>
                <a:lnTo>
                  <a:pt x="2608" y="198"/>
                </a:lnTo>
                <a:lnTo>
                  <a:pt x="2608" y="134"/>
                </a:lnTo>
                <a:lnTo>
                  <a:pt x="2609" y="78"/>
                </a:lnTo>
                <a:lnTo>
                  <a:pt x="2609" y="51"/>
                </a:lnTo>
                <a:lnTo>
                  <a:pt x="2610" y="62"/>
                </a:lnTo>
                <a:lnTo>
                  <a:pt x="2611" y="108"/>
                </a:lnTo>
                <a:lnTo>
                  <a:pt x="2611" y="179"/>
                </a:lnTo>
                <a:lnTo>
                  <a:pt x="2612" y="258"/>
                </a:lnTo>
                <a:lnTo>
                  <a:pt x="2612" y="327"/>
                </a:lnTo>
                <a:lnTo>
                  <a:pt x="2613" y="357"/>
                </a:lnTo>
                <a:lnTo>
                  <a:pt x="2613" y="364"/>
                </a:lnTo>
                <a:lnTo>
                  <a:pt x="2614" y="360"/>
                </a:lnTo>
                <a:lnTo>
                  <a:pt x="2614" y="357"/>
                </a:lnTo>
                <a:lnTo>
                  <a:pt x="2615" y="360"/>
                </a:lnTo>
                <a:lnTo>
                  <a:pt x="2615" y="364"/>
                </a:lnTo>
                <a:lnTo>
                  <a:pt x="2616" y="367"/>
                </a:lnTo>
                <a:lnTo>
                  <a:pt x="2616" y="366"/>
                </a:lnTo>
                <a:lnTo>
                  <a:pt x="2617" y="365"/>
                </a:lnTo>
                <a:lnTo>
                  <a:pt x="2617" y="366"/>
                </a:lnTo>
                <a:lnTo>
                  <a:pt x="2618" y="367"/>
                </a:lnTo>
                <a:lnTo>
                  <a:pt x="2618" y="367"/>
                </a:lnTo>
                <a:lnTo>
                  <a:pt x="2619" y="367"/>
                </a:lnTo>
                <a:lnTo>
                  <a:pt x="2619" y="368"/>
                </a:lnTo>
                <a:lnTo>
                  <a:pt x="2620" y="366"/>
                </a:lnTo>
                <a:lnTo>
                  <a:pt x="2620" y="366"/>
                </a:lnTo>
                <a:lnTo>
                  <a:pt x="2621" y="364"/>
                </a:lnTo>
                <a:lnTo>
                  <a:pt x="2621" y="365"/>
                </a:lnTo>
                <a:lnTo>
                  <a:pt x="2622" y="364"/>
                </a:lnTo>
                <a:lnTo>
                  <a:pt x="2622" y="366"/>
                </a:lnTo>
                <a:lnTo>
                  <a:pt x="2623" y="366"/>
                </a:lnTo>
                <a:lnTo>
                  <a:pt x="2623" y="365"/>
                </a:lnTo>
                <a:lnTo>
                  <a:pt x="2624" y="364"/>
                </a:lnTo>
                <a:lnTo>
                  <a:pt x="2624" y="366"/>
                </a:lnTo>
                <a:lnTo>
                  <a:pt x="2625" y="365"/>
                </a:lnTo>
                <a:lnTo>
                  <a:pt x="2626" y="366"/>
                </a:lnTo>
                <a:lnTo>
                  <a:pt x="2626" y="364"/>
                </a:lnTo>
                <a:lnTo>
                  <a:pt x="2627" y="364"/>
                </a:lnTo>
                <a:lnTo>
                  <a:pt x="2627" y="364"/>
                </a:lnTo>
                <a:lnTo>
                  <a:pt x="2628" y="364"/>
                </a:lnTo>
                <a:lnTo>
                  <a:pt x="2628" y="364"/>
                </a:lnTo>
                <a:lnTo>
                  <a:pt x="2629" y="361"/>
                </a:lnTo>
                <a:lnTo>
                  <a:pt x="2629" y="361"/>
                </a:lnTo>
                <a:lnTo>
                  <a:pt x="2630" y="360"/>
                </a:lnTo>
                <a:lnTo>
                  <a:pt x="2630" y="361"/>
                </a:lnTo>
                <a:lnTo>
                  <a:pt x="2631" y="357"/>
                </a:lnTo>
                <a:lnTo>
                  <a:pt x="2631" y="354"/>
                </a:lnTo>
                <a:lnTo>
                  <a:pt x="2632" y="352"/>
                </a:lnTo>
                <a:lnTo>
                  <a:pt x="2632" y="352"/>
                </a:lnTo>
                <a:lnTo>
                  <a:pt x="2633" y="349"/>
                </a:lnTo>
                <a:lnTo>
                  <a:pt x="2633" y="348"/>
                </a:lnTo>
                <a:lnTo>
                  <a:pt x="2634" y="345"/>
                </a:lnTo>
                <a:lnTo>
                  <a:pt x="2634" y="343"/>
                </a:lnTo>
                <a:lnTo>
                  <a:pt x="2635" y="336"/>
                </a:lnTo>
                <a:lnTo>
                  <a:pt x="2635" y="333"/>
                </a:lnTo>
                <a:lnTo>
                  <a:pt x="2636" y="330"/>
                </a:lnTo>
                <a:lnTo>
                  <a:pt x="2636" y="328"/>
                </a:lnTo>
                <a:lnTo>
                  <a:pt x="2637" y="325"/>
                </a:lnTo>
                <a:lnTo>
                  <a:pt x="2637" y="322"/>
                </a:lnTo>
                <a:lnTo>
                  <a:pt x="2638" y="318"/>
                </a:lnTo>
                <a:lnTo>
                  <a:pt x="2638" y="315"/>
                </a:lnTo>
                <a:lnTo>
                  <a:pt x="2639" y="314"/>
                </a:lnTo>
                <a:lnTo>
                  <a:pt x="2640" y="308"/>
                </a:lnTo>
                <a:lnTo>
                  <a:pt x="2640" y="306"/>
                </a:lnTo>
                <a:lnTo>
                  <a:pt x="2641" y="305"/>
                </a:lnTo>
                <a:lnTo>
                  <a:pt x="2641" y="304"/>
                </a:lnTo>
                <a:lnTo>
                  <a:pt x="2642" y="304"/>
                </a:lnTo>
                <a:lnTo>
                  <a:pt x="2642" y="304"/>
                </a:lnTo>
                <a:lnTo>
                  <a:pt x="2643" y="306"/>
                </a:lnTo>
                <a:lnTo>
                  <a:pt x="2643" y="310"/>
                </a:lnTo>
                <a:lnTo>
                  <a:pt x="2644" y="313"/>
                </a:lnTo>
                <a:lnTo>
                  <a:pt x="2644" y="315"/>
                </a:lnTo>
                <a:lnTo>
                  <a:pt x="2645" y="318"/>
                </a:lnTo>
                <a:lnTo>
                  <a:pt x="2645" y="322"/>
                </a:lnTo>
                <a:lnTo>
                  <a:pt x="2646" y="324"/>
                </a:lnTo>
                <a:lnTo>
                  <a:pt x="2646" y="329"/>
                </a:lnTo>
                <a:lnTo>
                  <a:pt x="2647" y="332"/>
                </a:lnTo>
                <a:lnTo>
                  <a:pt x="2647" y="336"/>
                </a:lnTo>
                <a:lnTo>
                  <a:pt x="2648" y="339"/>
                </a:lnTo>
                <a:lnTo>
                  <a:pt x="2648" y="341"/>
                </a:lnTo>
                <a:lnTo>
                  <a:pt x="2649" y="343"/>
                </a:lnTo>
                <a:lnTo>
                  <a:pt x="2649" y="350"/>
                </a:lnTo>
                <a:lnTo>
                  <a:pt x="2650" y="351"/>
                </a:lnTo>
                <a:lnTo>
                  <a:pt x="2650" y="350"/>
                </a:lnTo>
                <a:lnTo>
                  <a:pt x="2651" y="350"/>
                </a:lnTo>
                <a:lnTo>
                  <a:pt x="2651" y="351"/>
                </a:lnTo>
                <a:lnTo>
                  <a:pt x="2652" y="354"/>
                </a:lnTo>
                <a:lnTo>
                  <a:pt x="2652" y="357"/>
                </a:lnTo>
                <a:lnTo>
                  <a:pt x="2653" y="359"/>
                </a:lnTo>
                <a:lnTo>
                  <a:pt x="2654" y="359"/>
                </a:lnTo>
                <a:lnTo>
                  <a:pt x="2654" y="360"/>
                </a:lnTo>
                <a:lnTo>
                  <a:pt x="2655" y="359"/>
                </a:lnTo>
                <a:lnTo>
                  <a:pt x="2655" y="360"/>
                </a:lnTo>
                <a:lnTo>
                  <a:pt x="2656" y="360"/>
                </a:lnTo>
                <a:lnTo>
                  <a:pt x="2656" y="361"/>
                </a:lnTo>
                <a:lnTo>
                  <a:pt x="2657" y="364"/>
                </a:lnTo>
                <a:lnTo>
                  <a:pt x="2657" y="361"/>
                </a:lnTo>
                <a:lnTo>
                  <a:pt x="2658" y="361"/>
                </a:lnTo>
                <a:lnTo>
                  <a:pt x="2658" y="361"/>
                </a:lnTo>
                <a:lnTo>
                  <a:pt x="2659" y="363"/>
                </a:lnTo>
                <a:lnTo>
                  <a:pt x="2659" y="364"/>
                </a:lnTo>
                <a:lnTo>
                  <a:pt x="2660" y="363"/>
                </a:lnTo>
                <a:lnTo>
                  <a:pt x="2660" y="362"/>
                </a:lnTo>
                <a:lnTo>
                  <a:pt x="2661" y="361"/>
                </a:lnTo>
                <a:lnTo>
                  <a:pt x="2661" y="363"/>
                </a:lnTo>
                <a:lnTo>
                  <a:pt x="2662" y="363"/>
                </a:lnTo>
                <a:lnTo>
                  <a:pt x="2662" y="361"/>
                </a:lnTo>
                <a:lnTo>
                  <a:pt x="2663" y="360"/>
                </a:lnTo>
                <a:lnTo>
                  <a:pt x="2663" y="361"/>
                </a:lnTo>
                <a:lnTo>
                  <a:pt x="2664" y="363"/>
                </a:lnTo>
                <a:lnTo>
                  <a:pt x="2664" y="363"/>
                </a:lnTo>
                <a:lnTo>
                  <a:pt x="2665" y="361"/>
                </a:lnTo>
                <a:lnTo>
                  <a:pt x="2665" y="361"/>
                </a:lnTo>
                <a:lnTo>
                  <a:pt x="2666" y="363"/>
                </a:lnTo>
                <a:lnTo>
                  <a:pt x="2666" y="362"/>
                </a:lnTo>
                <a:lnTo>
                  <a:pt x="2667" y="357"/>
                </a:lnTo>
                <a:lnTo>
                  <a:pt x="2667" y="357"/>
                </a:lnTo>
                <a:lnTo>
                  <a:pt x="2668" y="360"/>
                </a:lnTo>
                <a:lnTo>
                  <a:pt x="2668" y="362"/>
                </a:lnTo>
                <a:lnTo>
                  <a:pt x="2669" y="360"/>
                </a:lnTo>
                <a:lnTo>
                  <a:pt x="2669" y="356"/>
                </a:lnTo>
                <a:lnTo>
                  <a:pt x="2670" y="355"/>
                </a:lnTo>
                <a:lnTo>
                  <a:pt x="2671" y="359"/>
                </a:lnTo>
                <a:lnTo>
                  <a:pt x="2671" y="357"/>
                </a:lnTo>
                <a:lnTo>
                  <a:pt x="2672" y="357"/>
                </a:lnTo>
                <a:lnTo>
                  <a:pt x="2672" y="357"/>
                </a:lnTo>
                <a:lnTo>
                  <a:pt x="2673" y="355"/>
                </a:lnTo>
                <a:lnTo>
                  <a:pt x="2673" y="356"/>
                </a:lnTo>
                <a:lnTo>
                  <a:pt x="2674" y="357"/>
                </a:lnTo>
                <a:lnTo>
                  <a:pt x="2674" y="357"/>
                </a:lnTo>
                <a:lnTo>
                  <a:pt x="2675" y="355"/>
                </a:lnTo>
                <a:lnTo>
                  <a:pt x="2675" y="354"/>
                </a:lnTo>
                <a:lnTo>
                  <a:pt x="2676" y="354"/>
                </a:lnTo>
                <a:lnTo>
                  <a:pt x="2676" y="354"/>
                </a:lnTo>
                <a:lnTo>
                  <a:pt x="2677" y="356"/>
                </a:lnTo>
                <a:lnTo>
                  <a:pt x="2677" y="356"/>
                </a:lnTo>
                <a:lnTo>
                  <a:pt x="2678" y="357"/>
                </a:lnTo>
                <a:lnTo>
                  <a:pt x="2678" y="362"/>
                </a:lnTo>
                <a:lnTo>
                  <a:pt x="2679" y="360"/>
                </a:lnTo>
                <a:lnTo>
                  <a:pt x="2679" y="360"/>
                </a:lnTo>
                <a:lnTo>
                  <a:pt x="2680" y="360"/>
                </a:lnTo>
                <a:lnTo>
                  <a:pt x="2680" y="357"/>
                </a:lnTo>
                <a:lnTo>
                  <a:pt x="2681" y="359"/>
                </a:lnTo>
                <a:lnTo>
                  <a:pt x="2681" y="359"/>
                </a:lnTo>
                <a:lnTo>
                  <a:pt x="2682" y="361"/>
                </a:lnTo>
                <a:lnTo>
                  <a:pt x="2682" y="361"/>
                </a:lnTo>
                <a:lnTo>
                  <a:pt x="2683" y="361"/>
                </a:lnTo>
                <a:lnTo>
                  <a:pt x="2683" y="361"/>
                </a:lnTo>
                <a:lnTo>
                  <a:pt x="2684" y="361"/>
                </a:lnTo>
                <a:lnTo>
                  <a:pt x="2684" y="361"/>
                </a:lnTo>
                <a:lnTo>
                  <a:pt x="2685" y="360"/>
                </a:lnTo>
                <a:lnTo>
                  <a:pt x="2685" y="362"/>
                </a:lnTo>
                <a:lnTo>
                  <a:pt x="2686" y="363"/>
                </a:lnTo>
                <a:lnTo>
                  <a:pt x="2686" y="363"/>
                </a:lnTo>
                <a:lnTo>
                  <a:pt x="2687" y="360"/>
                </a:lnTo>
                <a:lnTo>
                  <a:pt x="2688" y="359"/>
                </a:lnTo>
                <a:lnTo>
                  <a:pt x="2688" y="357"/>
                </a:lnTo>
                <a:lnTo>
                  <a:pt x="2689" y="360"/>
                </a:lnTo>
                <a:lnTo>
                  <a:pt x="2689" y="363"/>
                </a:lnTo>
                <a:lnTo>
                  <a:pt x="2690" y="364"/>
                </a:lnTo>
                <a:lnTo>
                  <a:pt x="2690" y="363"/>
                </a:lnTo>
                <a:lnTo>
                  <a:pt x="2691" y="363"/>
                </a:lnTo>
                <a:lnTo>
                  <a:pt x="2691" y="361"/>
                </a:lnTo>
                <a:lnTo>
                  <a:pt x="2692" y="363"/>
                </a:lnTo>
                <a:lnTo>
                  <a:pt x="2692" y="364"/>
                </a:lnTo>
                <a:lnTo>
                  <a:pt x="2693" y="365"/>
                </a:lnTo>
                <a:lnTo>
                  <a:pt x="2693" y="363"/>
                </a:lnTo>
                <a:lnTo>
                  <a:pt x="2694" y="361"/>
                </a:lnTo>
                <a:lnTo>
                  <a:pt x="2694" y="362"/>
                </a:lnTo>
                <a:lnTo>
                  <a:pt x="2695" y="361"/>
                </a:lnTo>
                <a:lnTo>
                  <a:pt x="2695" y="362"/>
                </a:lnTo>
                <a:lnTo>
                  <a:pt x="2696" y="361"/>
                </a:lnTo>
                <a:lnTo>
                  <a:pt x="2696" y="361"/>
                </a:lnTo>
                <a:lnTo>
                  <a:pt x="2697" y="363"/>
                </a:lnTo>
                <a:lnTo>
                  <a:pt x="2697" y="363"/>
                </a:lnTo>
                <a:lnTo>
                  <a:pt x="2698" y="361"/>
                </a:lnTo>
                <a:lnTo>
                  <a:pt x="2698" y="361"/>
                </a:lnTo>
                <a:lnTo>
                  <a:pt x="2699" y="362"/>
                </a:lnTo>
                <a:lnTo>
                  <a:pt x="2699" y="361"/>
                </a:lnTo>
                <a:lnTo>
                  <a:pt x="2700" y="366"/>
                </a:lnTo>
                <a:lnTo>
                  <a:pt x="2700" y="364"/>
                </a:lnTo>
                <a:lnTo>
                  <a:pt x="2701" y="365"/>
                </a:lnTo>
                <a:lnTo>
                  <a:pt x="2701" y="361"/>
                </a:lnTo>
                <a:lnTo>
                  <a:pt x="2702" y="359"/>
                </a:lnTo>
                <a:lnTo>
                  <a:pt x="2702" y="361"/>
                </a:lnTo>
                <a:lnTo>
                  <a:pt x="2703" y="360"/>
                </a:lnTo>
                <a:lnTo>
                  <a:pt x="2703" y="360"/>
                </a:lnTo>
                <a:lnTo>
                  <a:pt x="2704" y="361"/>
                </a:lnTo>
                <a:lnTo>
                  <a:pt x="2705" y="361"/>
                </a:lnTo>
                <a:lnTo>
                  <a:pt x="2705" y="362"/>
                </a:lnTo>
                <a:lnTo>
                  <a:pt x="2706" y="363"/>
                </a:lnTo>
                <a:lnTo>
                  <a:pt x="2706" y="364"/>
                </a:lnTo>
                <a:lnTo>
                  <a:pt x="2707" y="364"/>
                </a:lnTo>
                <a:lnTo>
                  <a:pt x="2707" y="361"/>
                </a:lnTo>
                <a:lnTo>
                  <a:pt x="2708" y="359"/>
                </a:lnTo>
                <a:lnTo>
                  <a:pt x="2708" y="357"/>
                </a:lnTo>
                <a:lnTo>
                  <a:pt x="2709" y="360"/>
                </a:lnTo>
                <a:lnTo>
                  <a:pt x="2709" y="360"/>
                </a:lnTo>
                <a:lnTo>
                  <a:pt x="2710" y="362"/>
                </a:lnTo>
                <a:lnTo>
                  <a:pt x="2710" y="361"/>
                </a:lnTo>
                <a:lnTo>
                  <a:pt x="2711" y="361"/>
                </a:lnTo>
                <a:lnTo>
                  <a:pt x="2711" y="362"/>
                </a:lnTo>
                <a:lnTo>
                  <a:pt x="2712" y="361"/>
                </a:lnTo>
                <a:lnTo>
                  <a:pt x="2712" y="363"/>
                </a:lnTo>
                <a:lnTo>
                  <a:pt x="2713" y="361"/>
                </a:lnTo>
                <a:lnTo>
                  <a:pt x="2713" y="360"/>
                </a:lnTo>
                <a:lnTo>
                  <a:pt x="2714" y="360"/>
                </a:lnTo>
                <a:lnTo>
                  <a:pt x="2714" y="360"/>
                </a:lnTo>
                <a:lnTo>
                  <a:pt x="2715" y="360"/>
                </a:lnTo>
                <a:lnTo>
                  <a:pt x="2715" y="359"/>
                </a:lnTo>
                <a:lnTo>
                  <a:pt x="2716" y="360"/>
                </a:lnTo>
                <a:lnTo>
                  <a:pt x="2716" y="360"/>
                </a:lnTo>
                <a:lnTo>
                  <a:pt x="2717" y="360"/>
                </a:lnTo>
                <a:lnTo>
                  <a:pt x="2717" y="357"/>
                </a:lnTo>
                <a:lnTo>
                  <a:pt x="2718" y="354"/>
                </a:lnTo>
                <a:lnTo>
                  <a:pt x="2718" y="351"/>
                </a:lnTo>
                <a:lnTo>
                  <a:pt x="2719" y="351"/>
                </a:lnTo>
                <a:lnTo>
                  <a:pt x="2719" y="351"/>
                </a:lnTo>
                <a:lnTo>
                  <a:pt x="2720" y="352"/>
                </a:lnTo>
                <a:lnTo>
                  <a:pt x="2720" y="349"/>
                </a:lnTo>
                <a:lnTo>
                  <a:pt x="2721" y="348"/>
                </a:lnTo>
                <a:lnTo>
                  <a:pt x="2722" y="350"/>
                </a:lnTo>
                <a:lnTo>
                  <a:pt x="2722" y="347"/>
                </a:lnTo>
                <a:lnTo>
                  <a:pt x="2723" y="345"/>
                </a:lnTo>
                <a:lnTo>
                  <a:pt x="2723" y="348"/>
                </a:lnTo>
                <a:lnTo>
                  <a:pt x="2724" y="349"/>
                </a:lnTo>
                <a:lnTo>
                  <a:pt x="2724" y="350"/>
                </a:lnTo>
                <a:lnTo>
                  <a:pt x="2725" y="349"/>
                </a:lnTo>
                <a:lnTo>
                  <a:pt x="2725" y="351"/>
                </a:lnTo>
                <a:lnTo>
                  <a:pt x="2726" y="351"/>
                </a:lnTo>
                <a:lnTo>
                  <a:pt x="2726" y="354"/>
                </a:lnTo>
                <a:lnTo>
                  <a:pt x="2727" y="354"/>
                </a:lnTo>
                <a:lnTo>
                  <a:pt x="2727" y="357"/>
                </a:lnTo>
                <a:lnTo>
                  <a:pt x="2728" y="360"/>
                </a:lnTo>
                <a:lnTo>
                  <a:pt x="2728" y="361"/>
                </a:lnTo>
                <a:lnTo>
                  <a:pt x="2729" y="360"/>
                </a:lnTo>
                <a:lnTo>
                  <a:pt x="2729" y="361"/>
                </a:lnTo>
                <a:lnTo>
                  <a:pt x="2730" y="361"/>
                </a:lnTo>
                <a:lnTo>
                  <a:pt x="2730" y="361"/>
                </a:lnTo>
                <a:lnTo>
                  <a:pt x="2731" y="360"/>
                </a:lnTo>
                <a:lnTo>
                  <a:pt x="2731" y="361"/>
                </a:lnTo>
                <a:lnTo>
                  <a:pt x="2732" y="362"/>
                </a:lnTo>
                <a:lnTo>
                  <a:pt x="2732" y="363"/>
                </a:lnTo>
                <a:lnTo>
                  <a:pt x="2733" y="363"/>
                </a:lnTo>
                <a:lnTo>
                  <a:pt x="2733" y="364"/>
                </a:lnTo>
                <a:lnTo>
                  <a:pt x="2734" y="363"/>
                </a:lnTo>
                <a:lnTo>
                  <a:pt x="2734" y="362"/>
                </a:lnTo>
                <a:lnTo>
                  <a:pt x="2735" y="361"/>
                </a:lnTo>
                <a:lnTo>
                  <a:pt x="2736" y="357"/>
                </a:lnTo>
                <a:lnTo>
                  <a:pt x="2736" y="357"/>
                </a:lnTo>
                <a:lnTo>
                  <a:pt x="2737" y="361"/>
                </a:lnTo>
                <a:lnTo>
                  <a:pt x="2737" y="360"/>
                </a:lnTo>
                <a:lnTo>
                  <a:pt x="2738" y="349"/>
                </a:lnTo>
                <a:lnTo>
                  <a:pt x="2738" y="313"/>
                </a:lnTo>
                <a:lnTo>
                  <a:pt x="2739" y="242"/>
                </a:lnTo>
                <a:lnTo>
                  <a:pt x="2739" y="158"/>
                </a:lnTo>
                <a:lnTo>
                  <a:pt x="2740" y="76"/>
                </a:lnTo>
                <a:lnTo>
                  <a:pt x="2740" y="27"/>
                </a:lnTo>
                <a:lnTo>
                  <a:pt x="2741" y="30"/>
                </a:lnTo>
                <a:lnTo>
                  <a:pt x="2741" y="75"/>
                </a:lnTo>
                <a:lnTo>
                  <a:pt x="2742" y="148"/>
                </a:lnTo>
                <a:lnTo>
                  <a:pt x="2742" y="229"/>
                </a:lnTo>
                <a:lnTo>
                  <a:pt x="2743" y="298"/>
                </a:lnTo>
                <a:lnTo>
                  <a:pt x="2743" y="337"/>
                </a:lnTo>
                <a:lnTo>
                  <a:pt x="2744" y="349"/>
                </a:lnTo>
                <a:lnTo>
                  <a:pt x="2744" y="350"/>
                </a:lnTo>
                <a:lnTo>
                  <a:pt x="2745" y="349"/>
                </a:lnTo>
                <a:lnTo>
                  <a:pt x="2745" y="351"/>
                </a:lnTo>
                <a:lnTo>
                  <a:pt x="2746" y="356"/>
                </a:lnTo>
                <a:lnTo>
                  <a:pt x="2746" y="357"/>
                </a:lnTo>
                <a:lnTo>
                  <a:pt x="2747" y="359"/>
                </a:lnTo>
                <a:lnTo>
                  <a:pt x="2747" y="361"/>
                </a:lnTo>
                <a:lnTo>
                  <a:pt x="2748" y="361"/>
                </a:lnTo>
                <a:lnTo>
                  <a:pt x="2749" y="364"/>
                </a:lnTo>
                <a:lnTo>
                  <a:pt x="2749" y="362"/>
                </a:lnTo>
                <a:lnTo>
                  <a:pt x="2750" y="362"/>
                </a:lnTo>
                <a:lnTo>
                  <a:pt x="2750" y="357"/>
                </a:lnTo>
                <a:lnTo>
                  <a:pt x="2751" y="357"/>
                </a:lnTo>
                <a:lnTo>
                  <a:pt x="2751" y="357"/>
                </a:lnTo>
                <a:lnTo>
                  <a:pt x="2752" y="357"/>
                </a:lnTo>
                <a:lnTo>
                  <a:pt x="2752" y="357"/>
                </a:lnTo>
                <a:lnTo>
                  <a:pt x="2753" y="357"/>
                </a:lnTo>
                <a:lnTo>
                  <a:pt x="2753" y="360"/>
                </a:lnTo>
                <a:lnTo>
                  <a:pt x="2754" y="360"/>
                </a:lnTo>
                <a:lnTo>
                  <a:pt x="2754" y="360"/>
                </a:lnTo>
                <a:lnTo>
                  <a:pt x="2755" y="360"/>
                </a:lnTo>
                <a:lnTo>
                  <a:pt x="2755" y="360"/>
                </a:lnTo>
                <a:lnTo>
                  <a:pt x="2756" y="357"/>
                </a:lnTo>
                <a:lnTo>
                  <a:pt x="2756" y="354"/>
                </a:lnTo>
                <a:lnTo>
                  <a:pt x="2757" y="354"/>
                </a:lnTo>
                <a:lnTo>
                  <a:pt x="2757" y="354"/>
                </a:lnTo>
                <a:lnTo>
                  <a:pt x="2758" y="354"/>
                </a:lnTo>
                <a:lnTo>
                  <a:pt x="2758" y="357"/>
                </a:lnTo>
                <a:lnTo>
                  <a:pt x="2759" y="356"/>
                </a:lnTo>
                <a:lnTo>
                  <a:pt x="2759" y="354"/>
                </a:lnTo>
                <a:lnTo>
                  <a:pt x="2760" y="351"/>
                </a:lnTo>
                <a:lnTo>
                  <a:pt x="2760" y="352"/>
                </a:lnTo>
                <a:lnTo>
                  <a:pt x="2761" y="353"/>
                </a:lnTo>
                <a:lnTo>
                  <a:pt x="2761" y="350"/>
                </a:lnTo>
                <a:lnTo>
                  <a:pt x="2762" y="351"/>
                </a:lnTo>
                <a:lnTo>
                  <a:pt x="2762" y="349"/>
                </a:lnTo>
                <a:lnTo>
                  <a:pt x="2763" y="345"/>
                </a:lnTo>
                <a:lnTo>
                  <a:pt x="2763" y="344"/>
                </a:lnTo>
                <a:lnTo>
                  <a:pt x="2764" y="343"/>
                </a:lnTo>
                <a:lnTo>
                  <a:pt x="2765" y="342"/>
                </a:lnTo>
                <a:lnTo>
                  <a:pt x="2765" y="339"/>
                </a:lnTo>
                <a:lnTo>
                  <a:pt x="2766" y="337"/>
                </a:lnTo>
                <a:lnTo>
                  <a:pt x="2766" y="335"/>
                </a:lnTo>
                <a:lnTo>
                  <a:pt x="2767" y="330"/>
                </a:lnTo>
                <a:lnTo>
                  <a:pt x="2767" y="325"/>
                </a:lnTo>
                <a:lnTo>
                  <a:pt x="2768" y="318"/>
                </a:lnTo>
                <a:lnTo>
                  <a:pt x="2768" y="320"/>
                </a:lnTo>
                <a:lnTo>
                  <a:pt x="2769" y="317"/>
                </a:lnTo>
                <a:lnTo>
                  <a:pt x="2769" y="313"/>
                </a:lnTo>
                <a:lnTo>
                  <a:pt x="2770" y="308"/>
                </a:lnTo>
                <a:lnTo>
                  <a:pt x="2770" y="303"/>
                </a:lnTo>
                <a:lnTo>
                  <a:pt x="2771" y="303"/>
                </a:lnTo>
                <a:lnTo>
                  <a:pt x="2771" y="301"/>
                </a:lnTo>
                <a:lnTo>
                  <a:pt x="2772" y="300"/>
                </a:lnTo>
                <a:lnTo>
                  <a:pt x="2772" y="298"/>
                </a:lnTo>
                <a:lnTo>
                  <a:pt x="2773" y="298"/>
                </a:lnTo>
                <a:lnTo>
                  <a:pt x="2773" y="298"/>
                </a:lnTo>
                <a:lnTo>
                  <a:pt x="2774" y="295"/>
                </a:lnTo>
                <a:lnTo>
                  <a:pt x="2774" y="295"/>
                </a:lnTo>
                <a:lnTo>
                  <a:pt x="2775" y="301"/>
                </a:lnTo>
                <a:lnTo>
                  <a:pt x="2775" y="305"/>
                </a:lnTo>
                <a:lnTo>
                  <a:pt x="2776" y="310"/>
                </a:lnTo>
                <a:lnTo>
                  <a:pt x="2776" y="313"/>
                </a:lnTo>
                <a:lnTo>
                  <a:pt x="2777" y="318"/>
                </a:lnTo>
                <a:lnTo>
                  <a:pt x="2777" y="325"/>
                </a:lnTo>
                <a:lnTo>
                  <a:pt x="2778" y="327"/>
                </a:lnTo>
                <a:lnTo>
                  <a:pt x="2778" y="330"/>
                </a:lnTo>
                <a:lnTo>
                  <a:pt x="2779" y="332"/>
                </a:lnTo>
                <a:lnTo>
                  <a:pt x="2779" y="336"/>
                </a:lnTo>
                <a:lnTo>
                  <a:pt x="2780" y="339"/>
                </a:lnTo>
                <a:lnTo>
                  <a:pt x="2780" y="343"/>
                </a:lnTo>
                <a:lnTo>
                  <a:pt x="2781" y="348"/>
                </a:lnTo>
                <a:lnTo>
                  <a:pt x="2782" y="349"/>
                </a:lnTo>
                <a:lnTo>
                  <a:pt x="2782" y="350"/>
                </a:lnTo>
                <a:lnTo>
                  <a:pt x="2783" y="351"/>
                </a:lnTo>
                <a:lnTo>
                  <a:pt x="2783" y="351"/>
                </a:lnTo>
                <a:lnTo>
                  <a:pt x="2784" y="354"/>
                </a:lnTo>
                <a:lnTo>
                  <a:pt x="2784" y="354"/>
                </a:lnTo>
                <a:lnTo>
                  <a:pt x="2785" y="354"/>
                </a:lnTo>
                <a:lnTo>
                  <a:pt x="2785" y="353"/>
                </a:lnTo>
                <a:lnTo>
                  <a:pt x="2786" y="353"/>
                </a:lnTo>
                <a:lnTo>
                  <a:pt x="2786" y="355"/>
                </a:lnTo>
                <a:lnTo>
                  <a:pt x="2787" y="356"/>
                </a:lnTo>
                <a:lnTo>
                  <a:pt x="2787" y="355"/>
                </a:lnTo>
                <a:lnTo>
                  <a:pt x="2788" y="354"/>
                </a:lnTo>
                <a:lnTo>
                  <a:pt x="2788" y="354"/>
                </a:lnTo>
                <a:lnTo>
                  <a:pt x="2789" y="354"/>
                </a:lnTo>
                <a:lnTo>
                  <a:pt x="2789" y="357"/>
                </a:lnTo>
                <a:lnTo>
                  <a:pt x="2790" y="354"/>
                </a:lnTo>
                <a:lnTo>
                  <a:pt x="2790" y="356"/>
                </a:lnTo>
                <a:lnTo>
                  <a:pt x="2791" y="357"/>
                </a:lnTo>
                <a:lnTo>
                  <a:pt x="2791" y="356"/>
                </a:lnTo>
                <a:lnTo>
                  <a:pt x="2792" y="356"/>
                </a:lnTo>
                <a:lnTo>
                  <a:pt x="2792" y="354"/>
                </a:lnTo>
                <a:lnTo>
                  <a:pt x="2793" y="354"/>
                </a:lnTo>
                <a:lnTo>
                  <a:pt x="2793" y="354"/>
                </a:lnTo>
                <a:lnTo>
                  <a:pt x="2794" y="356"/>
                </a:lnTo>
                <a:lnTo>
                  <a:pt x="2794" y="357"/>
                </a:lnTo>
                <a:lnTo>
                  <a:pt x="2795" y="357"/>
                </a:lnTo>
                <a:lnTo>
                  <a:pt x="2795" y="356"/>
                </a:lnTo>
                <a:lnTo>
                  <a:pt x="2796" y="356"/>
                </a:lnTo>
                <a:lnTo>
                  <a:pt x="2796" y="357"/>
                </a:lnTo>
                <a:lnTo>
                  <a:pt x="2797" y="357"/>
                </a:lnTo>
                <a:lnTo>
                  <a:pt x="2797" y="356"/>
                </a:lnTo>
                <a:lnTo>
                  <a:pt x="2798" y="354"/>
                </a:lnTo>
                <a:lnTo>
                  <a:pt x="2799" y="354"/>
                </a:lnTo>
                <a:lnTo>
                  <a:pt x="2799" y="354"/>
                </a:lnTo>
                <a:lnTo>
                  <a:pt x="2800" y="354"/>
                </a:lnTo>
                <a:lnTo>
                  <a:pt x="2800" y="356"/>
                </a:lnTo>
                <a:lnTo>
                  <a:pt x="2801" y="357"/>
                </a:lnTo>
                <a:lnTo>
                  <a:pt x="2801" y="359"/>
                </a:lnTo>
                <a:lnTo>
                  <a:pt x="2802" y="357"/>
                </a:lnTo>
                <a:lnTo>
                  <a:pt x="2802" y="355"/>
                </a:lnTo>
                <a:lnTo>
                  <a:pt x="2803" y="357"/>
                </a:lnTo>
                <a:lnTo>
                  <a:pt x="2803" y="356"/>
                </a:lnTo>
                <a:lnTo>
                  <a:pt x="2804" y="354"/>
                </a:lnTo>
                <a:lnTo>
                  <a:pt x="2804" y="355"/>
                </a:lnTo>
                <a:lnTo>
                  <a:pt x="2805" y="354"/>
                </a:lnTo>
                <a:lnTo>
                  <a:pt x="2805" y="354"/>
                </a:lnTo>
                <a:lnTo>
                  <a:pt x="2806" y="357"/>
                </a:lnTo>
                <a:lnTo>
                  <a:pt x="2806" y="359"/>
                </a:lnTo>
                <a:lnTo>
                  <a:pt x="2807" y="360"/>
                </a:lnTo>
                <a:lnTo>
                  <a:pt x="2807" y="356"/>
                </a:lnTo>
                <a:lnTo>
                  <a:pt x="2808" y="354"/>
                </a:lnTo>
                <a:lnTo>
                  <a:pt x="2808" y="354"/>
                </a:lnTo>
                <a:lnTo>
                  <a:pt x="2809" y="354"/>
                </a:lnTo>
                <a:lnTo>
                  <a:pt x="2809" y="354"/>
                </a:lnTo>
                <a:lnTo>
                  <a:pt x="2810" y="354"/>
                </a:lnTo>
                <a:lnTo>
                  <a:pt x="2810" y="359"/>
                </a:lnTo>
                <a:lnTo>
                  <a:pt x="2811" y="357"/>
                </a:lnTo>
                <a:lnTo>
                  <a:pt x="2811" y="357"/>
                </a:lnTo>
                <a:lnTo>
                  <a:pt x="2812" y="354"/>
                </a:lnTo>
                <a:lnTo>
                  <a:pt x="2812" y="356"/>
                </a:lnTo>
                <a:lnTo>
                  <a:pt x="2813" y="357"/>
                </a:lnTo>
                <a:lnTo>
                  <a:pt x="2813" y="360"/>
                </a:lnTo>
                <a:lnTo>
                  <a:pt x="2814" y="357"/>
                </a:lnTo>
                <a:lnTo>
                  <a:pt x="2814" y="360"/>
                </a:lnTo>
                <a:lnTo>
                  <a:pt x="2815" y="357"/>
                </a:lnTo>
                <a:lnTo>
                  <a:pt x="2816" y="357"/>
                </a:lnTo>
                <a:lnTo>
                  <a:pt x="2816" y="359"/>
                </a:lnTo>
                <a:lnTo>
                  <a:pt x="2817" y="357"/>
                </a:lnTo>
                <a:lnTo>
                  <a:pt x="2817" y="357"/>
                </a:lnTo>
                <a:lnTo>
                  <a:pt x="2818" y="359"/>
                </a:lnTo>
                <a:lnTo>
                  <a:pt x="2818" y="357"/>
                </a:lnTo>
                <a:lnTo>
                  <a:pt x="2819" y="357"/>
                </a:lnTo>
                <a:lnTo>
                  <a:pt x="2819" y="359"/>
                </a:lnTo>
                <a:lnTo>
                  <a:pt x="2820" y="357"/>
                </a:lnTo>
                <a:lnTo>
                  <a:pt x="2820" y="356"/>
                </a:lnTo>
                <a:lnTo>
                  <a:pt x="2821" y="356"/>
                </a:lnTo>
                <a:lnTo>
                  <a:pt x="2821" y="357"/>
                </a:lnTo>
                <a:lnTo>
                  <a:pt x="2822" y="359"/>
                </a:lnTo>
                <a:lnTo>
                  <a:pt x="2822" y="357"/>
                </a:lnTo>
                <a:lnTo>
                  <a:pt x="2823" y="359"/>
                </a:lnTo>
                <a:lnTo>
                  <a:pt x="2823" y="359"/>
                </a:lnTo>
                <a:lnTo>
                  <a:pt x="2824" y="359"/>
                </a:lnTo>
                <a:lnTo>
                  <a:pt x="2824" y="360"/>
                </a:lnTo>
                <a:lnTo>
                  <a:pt x="2825" y="357"/>
                </a:lnTo>
                <a:lnTo>
                  <a:pt x="2825" y="355"/>
                </a:lnTo>
                <a:lnTo>
                  <a:pt x="2826" y="357"/>
                </a:lnTo>
                <a:lnTo>
                  <a:pt x="2826" y="357"/>
                </a:lnTo>
                <a:lnTo>
                  <a:pt x="2827" y="360"/>
                </a:lnTo>
                <a:lnTo>
                  <a:pt x="2827" y="361"/>
                </a:lnTo>
                <a:lnTo>
                  <a:pt x="2828" y="360"/>
                </a:lnTo>
                <a:lnTo>
                  <a:pt x="2828" y="357"/>
                </a:lnTo>
                <a:lnTo>
                  <a:pt x="2829" y="357"/>
                </a:lnTo>
                <a:lnTo>
                  <a:pt x="2829" y="357"/>
                </a:lnTo>
                <a:lnTo>
                  <a:pt x="2830" y="359"/>
                </a:lnTo>
                <a:lnTo>
                  <a:pt x="2831" y="357"/>
                </a:lnTo>
                <a:lnTo>
                  <a:pt x="2831" y="357"/>
                </a:lnTo>
                <a:lnTo>
                  <a:pt x="2832" y="360"/>
                </a:lnTo>
                <a:lnTo>
                  <a:pt x="2832" y="359"/>
                </a:lnTo>
                <a:lnTo>
                  <a:pt x="2833" y="357"/>
                </a:lnTo>
                <a:lnTo>
                  <a:pt x="2833" y="357"/>
                </a:lnTo>
                <a:lnTo>
                  <a:pt x="2834" y="357"/>
                </a:lnTo>
                <a:lnTo>
                  <a:pt x="2834" y="356"/>
                </a:lnTo>
                <a:lnTo>
                  <a:pt x="2835" y="357"/>
                </a:lnTo>
                <a:lnTo>
                  <a:pt x="2835" y="361"/>
                </a:lnTo>
                <a:lnTo>
                  <a:pt x="2836" y="357"/>
                </a:lnTo>
                <a:lnTo>
                  <a:pt x="2836" y="356"/>
                </a:lnTo>
                <a:lnTo>
                  <a:pt x="2837" y="354"/>
                </a:lnTo>
                <a:lnTo>
                  <a:pt x="2837" y="354"/>
                </a:lnTo>
                <a:lnTo>
                  <a:pt x="2838" y="357"/>
                </a:lnTo>
                <a:lnTo>
                  <a:pt x="2838" y="355"/>
                </a:lnTo>
                <a:lnTo>
                  <a:pt x="2839" y="354"/>
                </a:lnTo>
                <a:lnTo>
                  <a:pt x="2839" y="356"/>
                </a:lnTo>
                <a:lnTo>
                  <a:pt x="2840" y="357"/>
                </a:lnTo>
                <a:lnTo>
                  <a:pt x="2840" y="357"/>
                </a:lnTo>
              </a:path>
            </a:pathLst>
          </a:custGeom>
          <a:noFill/>
          <a:ln w="1588"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 name="TextBox 210">
            <a:extLst>
              <a:ext uri="{FF2B5EF4-FFF2-40B4-BE49-F238E27FC236}">
                <a16:creationId xmlns:a16="http://schemas.microsoft.com/office/drawing/2014/main" id="{86C498D1-081E-4EB4-9986-4B214CB9A87B}"/>
              </a:ext>
            </a:extLst>
          </p:cNvPr>
          <p:cNvSpPr txBox="1"/>
          <p:nvPr/>
        </p:nvSpPr>
        <p:spPr>
          <a:xfrm>
            <a:off x="101600" y="132834"/>
            <a:ext cx="7475538" cy="584775"/>
          </a:xfrm>
          <a:prstGeom prst="rect">
            <a:avLst/>
          </a:prstGeom>
          <a:noFill/>
        </p:spPr>
        <p:txBody>
          <a:bodyPr wrap="square">
            <a:spAutoFit/>
          </a:bodyPr>
          <a:lstStyle/>
          <a:p>
            <a:r>
              <a:rPr lang="en-US" sz="3200" dirty="0"/>
              <a:t>The (near) Constant Region “Problem” II</a:t>
            </a:r>
          </a:p>
        </p:txBody>
      </p:sp>
      <p:sp>
        <p:nvSpPr>
          <p:cNvPr id="212" name="TextBox 211">
            <a:extLst>
              <a:ext uri="{FF2B5EF4-FFF2-40B4-BE49-F238E27FC236}">
                <a16:creationId xmlns:a16="http://schemas.microsoft.com/office/drawing/2014/main" id="{2E1AB595-4328-4FB6-8B43-508E00E2298C}"/>
              </a:ext>
            </a:extLst>
          </p:cNvPr>
          <p:cNvSpPr txBox="1"/>
          <p:nvPr/>
        </p:nvSpPr>
        <p:spPr>
          <a:xfrm>
            <a:off x="229195" y="1056573"/>
            <a:ext cx="6834896" cy="4932119"/>
          </a:xfrm>
          <a:prstGeom prst="rect">
            <a:avLst/>
          </a:prstGeom>
          <a:noFill/>
        </p:spPr>
        <p:txBody>
          <a:bodyPr wrap="square" rtlCol="0">
            <a:spAutoFit/>
          </a:bodyPr>
          <a:lstStyle/>
          <a:p>
            <a:r>
              <a:rPr lang="en-US" sz="1600" dirty="0"/>
              <a:t>Consider this simple dataset, where we correctly find the PVC anomaly</a:t>
            </a:r>
          </a:p>
          <a:p>
            <a:endParaRPr lang="en-US" sz="1600" dirty="0"/>
          </a:p>
          <a:p>
            <a:r>
              <a:rPr lang="en-US" sz="1050" dirty="0">
                <a:latin typeface="Courier New" panose="02070309020205020404" pitchFamily="49" charset="0"/>
                <a:cs typeface="Courier New" panose="02070309020205020404" pitchFamily="49" charset="0"/>
              </a:rPr>
              <a:t>&gt;&gt; interactiveMatrixProfileVer4_website(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,200);</a:t>
            </a:r>
            <a:endParaRPr lang="en-US" sz="1600" dirty="0"/>
          </a:p>
          <a:p>
            <a:endParaRPr lang="en-US" sz="1600" dirty="0"/>
          </a:p>
          <a:p>
            <a:r>
              <a:rPr lang="en-US" sz="1600" dirty="0"/>
              <a:t>Now let me prepend some very low amplitude noise. It is so low amplitude that it looks almost constant, but it is not a true constant.</a:t>
            </a:r>
          </a:p>
          <a:p>
            <a:r>
              <a:rPr lang="en-US" sz="1600" dirty="0"/>
              <a:t>Here is a zoom-in</a:t>
            </a:r>
          </a:p>
          <a:p>
            <a:r>
              <a:rPr lang="en-US" sz="1600" dirty="0"/>
              <a:t>Now the low amplitude region is the anomaly. </a:t>
            </a:r>
          </a:p>
          <a:p>
            <a:endParaRPr lang="en-US" sz="1600" dirty="0"/>
          </a:p>
          <a:p>
            <a:r>
              <a:rPr lang="en-US" sz="1600" dirty="0"/>
              <a:t>What happened? </a:t>
            </a:r>
          </a:p>
          <a:p>
            <a:endParaRPr lang="en-US" sz="1600" dirty="0"/>
          </a:p>
          <a:p>
            <a:r>
              <a:rPr lang="en-US" sz="1600" dirty="0"/>
              <a:t>When you z-normalize the very low amplitude noise it “expands” in amplitude, like this 		-&gt;</a:t>
            </a:r>
          </a:p>
          <a:p>
            <a:endParaRPr lang="en-US" sz="1600" dirty="0"/>
          </a:p>
          <a:p>
            <a:r>
              <a:rPr lang="en-US" sz="1600" dirty="0"/>
              <a:t>Such high amplitude noisy regions are maximally far from all other subsequences (including other high amplitude noisy subsequences).</a:t>
            </a:r>
          </a:p>
          <a:p>
            <a:endParaRPr lang="en-US" sz="1600" dirty="0"/>
          </a:p>
          <a:p>
            <a:r>
              <a:rPr lang="en-US" sz="1600" dirty="0"/>
              <a:t>Such very low amplitude near constant regions are common in many datasets. However, such regions are also trivially easy to detect and remove.</a:t>
            </a:r>
          </a:p>
          <a:p>
            <a:r>
              <a:rPr lang="en-US" sz="1600" dirty="0"/>
              <a:t> </a:t>
            </a:r>
            <a:endParaRPr lang="en-US" dirty="0"/>
          </a:p>
        </p:txBody>
      </p:sp>
      <p:sp>
        <p:nvSpPr>
          <p:cNvPr id="198" name="Freeform 254">
            <a:extLst>
              <a:ext uri="{FF2B5EF4-FFF2-40B4-BE49-F238E27FC236}">
                <a16:creationId xmlns:a16="http://schemas.microsoft.com/office/drawing/2014/main" id="{96592917-A535-4850-AB4F-0D636D9BFB32}"/>
              </a:ext>
            </a:extLst>
          </p:cNvPr>
          <p:cNvSpPr>
            <a:spLocks/>
          </p:cNvSpPr>
          <p:nvPr/>
        </p:nvSpPr>
        <p:spPr bwMode="auto">
          <a:xfrm>
            <a:off x="1872171" y="2612650"/>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6" name="TextBox 265">
            <a:extLst>
              <a:ext uri="{FF2B5EF4-FFF2-40B4-BE49-F238E27FC236}">
                <a16:creationId xmlns:a16="http://schemas.microsoft.com/office/drawing/2014/main" id="{F37973D0-9856-4B0A-B376-38C9A1D44B87}"/>
              </a:ext>
            </a:extLst>
          </p:cNvPr>
          <p:cNvSpPr txBox="1"/>
          <p:nvPr/>
        </p:nvSpPr>
        <p:spPr>
          <a:xfrm>
            <a:off x="7064091" y="2108282"/>
            <a:ext cx="1134296" cy="646331"/>
          </a:xfrm>
          <a:prstGeom prst="rect">
            <a:avLst/>
          </a:prstGeom>
          <a:noFill/>
        </p:spPr>
        <p:txBody>
          <a:bodyPr wrap="square">
            <a:spAutoFit/>
          </a:bodyPr>
          <a:lstStyle/>
          <a:p>
            <a:r>
              <a:rPr lang="en-US" sz="1200" dirty="0"/>
              <a:t>very low amplitude noise</a:t>
            </a:r>
          </a:p>
        </p:txBody>
      </p:sp>
      <p:cxnSp>
        <p:nvCxnSpPr>
          <p:cNvPr id="267" name="Straight Arrow Connector 266">
            <a:extLst>
              <a:ext uri="{FF2B5EF4-FFF2-40B4-BE49-F238E27FC236}">
                <a16:creationId xmlns:a16="http://schemas.microsoft.com/office/drawing/2014/main" id="{4F55DBC7-1D0F-48BD-9897-E6188A3CD2AC}"/>
              </a:ext>
            </a:extLst>
          </p:cNvPr>
          <p:cNvCxnSpPr>
            <a:cxnSpLocks/>
          </p:cNvCxnSpPr>
          <p:nvPr/>
        </p:nvCxnSpPr>
        <p:spPr>
          <a:xfrm>
            <a:off x="7547600" y="2635510"/>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FC54F1B3-C2CB-498B-AED3-C0FCBE8B3F55}"/>
              </a:ext>
            </a:extLst>
          </p:cNvPr>
          <p:cNvSpPr txBox="1"/>
          <p:nvPr/>
        </p:nvSpPr>
        <p:spPr>
          <a:xfrm>
            <a:off x="10122559" y="1022187"/>
            <a:ext cx="1134296" cy="276999"/>
          </a:xfrm>
          <a:prstGeom prst="rect">
            <a:avLst/>
          </a:prstGeom>
          <a:noFill/>
        </p:spPr>
        <p:txBody>
          <a:bodyPr wrap="square">
            <a:spAutoFit/>
          </a:bodyPr>
          <a:lstStyle/>
          <a:p>
            <a:r>
              <a:rPr lang="en-US" sz="1200" dirty="0"/>
              <a:t>Top discord</a:t>
            </a:r>
          </a:p>
        </p:txBody>
      </p:sp>
      <p:cxnSp>
        <p:nvCxnSpPr>
          <p:cNvPr id="270" name="Straight Arrow Connector 269">
            <a:extLst>
              <a:ext uri="{FF2B5EF4-FFF2-40B4-BE49-F238E27FC236}">
                <a16:creationId xmlns:a16="http://schemas.microsoft.com/office/drawing/2014/main" id="{73782BFE-4C48-403A-AA62-1244E94B4D91}"/>
              </a:ext>
            </a:extLst>
          </p:cNvPr>
          <p:cNvCxnSpPr>
            <a:cxnSpLocks/>
          </p:cNvCxnSpPr>
          <p:nvPr/>
        </p:nvCxnSpPr>
        <p:spPr>
          <a:xfrm>
            <a:off x="10946634" y="1156447"/>
            <a:ext cx="177174" cy="19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1" name="TextBox 270">
            <a:extLst>
              <a:ext uri="{FF2B5EF4-FFF2-40B4-BE49-F238E27FC236}">
                <a16:creationId xmlns:a16="http://schemas.microsoft.com/office/drawing/2014/main" id="{22556468-AA6D-474E-9306-87862487D11E}"/>
              </a:ext>
            </a:extLst>
          </p:cNvPr>
          <p:cNvSpPr txBox="1"/>
          <p:nvPr/>
        </p:nvSpPr>
        <p:spPr>
          <a:xfrm>
            <a:off x="8077636" y="3188698"/>
            <a:ext cx="1360525" cy="276999"/>
          </a:xfrm>
          <a:prstGeom prst="rect">
            <a:avLst/>
          </a:prstGeom>
          <a:noFill/>
        </p:spPr>
        <p:txBody>
          <a:bodyPr wrap="square">
            <a:spAutoFit/>
          </a:bodyPr>
          <a:lstStyle/>
          <a:p>
            <a:r>
              <a:rPr lang="en-US" sz="1200" dirty="0"/>
              <a:t>New top discord</a:t>
            </a:r>
          </a:p>
        </p:txBody>
      </p:sp>
      <p:cxnSp>
        <p:nvCxnSpPr>
          <p:cNvPr id="272" name="Straight Arrow Connector 271">
            <a:extLst>
              <a:ext uri="{FF2B5EF4-FFF2-40B4-BE49-F238E27FC236}">
                <a16:creationId xmlns:a16="http://schemas.microsoft.com/office/drawing/2014/main" id="{92467F53-A397-4CD8-B241-55FE0FE4B89F}"/>
              </a:ext>
            </a:extLst>
          </p:cNvPr>
          <p:cNvCxnSpPr>
            <a:cxnSpLocks/>
          </p:cNvCxnSpPr>
          <p:nvPr/>
        </p:nvCxnSpPr>
        <p:spPr>
          <a:xfrm flipH="1">
            <a:off x="7807040" y="3342679"/>
            <a:ext cx="270596" cy="123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5" name="Freeform 254">
            <a:extLst>
              <a:ext uri="{FF2B5EF4-FFF2-40B4-BE49-F238E27FC236}">
                <a16:creationId xmlns:a16="http://schemas.microsoft.com/office/drawing/2014/main" id="{0AE9AFF7-3490-4BD1-A114-A538223DFF27}"/>
              </a:ext>
            </a:extLst>
          </p:cNvPr>
          <p:cNvSpPr>
            <a:spLocks/>
          </p:cNvSpPr>
          <p:nvPr/>
        </p:nvSpPr>
        <p:spPr bwMode="auto">
          <a:xfrm>
            <a:off x="1028971" y="4061807"/>
            <a:ext cx="1064069" cy="45719"/>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4">
            <a:extLst>
              <a:ext uri="{FF2B5EF4-FFF2-40B4-BE49-F238E27FC236}">
                <a16:creationId xmlns:a16="http://schemas.microsoft.com/office/drawing/2014/main" id="{7547F86C-D149-455B-A437-9FD7E4F9F813}"/>
              </a:ext>
            </a:extLst>
          </p:cNvPr>
          <p:cNvSpPr>
            <a:spLocks/>
          </p:cNvSpPr>
          <p:nvPr/>
        </p:nvSpPr>
        <p:spPr bwMode="auto">
          <a:xfrm>
            <a:off x="2339753" y="3956569"/>
            <a:ext cx="1064069" cy="301913"/>
          </a:xfrm>
          <a:custGeom>
            <a:avLst/>
            <a:gdLst>
              <a:gd name="T0" fmla="*/ 31 w 2227"/>
              <a:gd name="T1" fmla="*/ 363 h 406"/>
              <a:gd name="T2" fmla="*/ 67 w 2227"/>
              <a:gd name="T3" fmla="*/ 335 h 406"/>
              <a:gd name="T4" fmla="*/ 103 w 2227"/>
              <a:gd name="T5" fmla="*/ 397 h 406"/>
              <a:gd name="T6" fmla="*/ 138 w 2227"/>
              <a:gd name="T7" fmla="*/ 353 h 406"/>
              <a:gd name="T8" fmla="*/ 174 w 2227"/>
              <a:gd name="T9" fmla="*/ 330 h 406"/>
              <a:gd name="T10" fmla="*/ 210 w 2227"/>
              <a:gd name="T11" fmla="*/ 164 h 406"/>
              <a:gd name="T12" fmla="*/ 246 w 2227"/>
              <a:gd name="T13" fmla="*/ 296 h 406"/>
              <a:gd name="T14" fmla="*/ 281 w 2227"/>
              <a:gd name="T15" fmla="*/ 169 h 406"/>
              <a:gd name="T16" fmla="*/ 317 w 2227"/>
              <a:gd name="T17" fmla="*/ 260 h 406"/>
              <a:gd name="T18" fmla="*/ 353 w 2227"/>
              <a:gd name="T19" fmla="*/ 401 h 406"/>
              <a:gd name="T20" fmla="*/ 388 w 2227"/>
              <a:gd name="T21" fmla="*/ 3 h 406"/>
              <a:gd name="T22" fmla="*/ 424 w 2227"/>
              <a:gd name="T23" fmla="*/ 305 h 406"/>
              <a:gd name="T24" fmla="*/ 460 w 2227"/>
              <a:gd name="T25" fmla="*/ 147 h 406"/>
              <a:gd name="T26" fmla="*/ 495 w 2227"/>
              <a:gd name="T27" fmla="*/ 243 h 406"/>
              <a:gd name="T28" fmla="*/ 531 w 2227"/>
              <a:gd name="T29" fmla="*/ 212 h 406"/>
              <a:gd name="T30" fmla="*/ 567 w 2227"/>
              <a:gd name="T31" fmla="*/ 84 h 406"/>
              <a:gd name="T32" fmla="*/ 603 w 2227"/>
              <a:gd name="T33" fmla="*/ 390 h 406"/>
              <a:gd name="T34" fmla="*/ 638 w 2227"/>
              <a:gd name="T35" fmla="*/ 141 h 406"/>
              <a:gd name="T36" fmla="*/ 674 w 2227"/>
              <a:gd name="T37" fmla="*/ 399 h 406"/>
              <a:gd name="T38" fmla="*/ 710 w 2227"/>
              <a:gd name="T39" fmla="*/ 192 h 406"/>
              <a:gd name="T40" fmla="*/ 745 w 2227"/>
              <a:gd name="T41" fmla="*/ 371 h 406"/>
              <a:gd name="T42" fmla="*/ 781 w 2227"/>
              <a:gd name="T43" fmla="*/ 92 h 406"/>
              <a:gd name="T44" fmla="*/ 817 w 2227"/>
              <a:gd name="T45" fmla="*/ 109 h 406"/>
              <a:gd name="T46" fmla="*/ 852 w 2227"/>
              <a:gd name="T47" fmla="*/ 332 h 406"/>
              <a:gd name="T48" fmla="*/ 888 w 2227"/>
              <a:gd name="T49" fmla="*/ 13 h 406"/>
              <a:gd name="T50" fmla="*/ 924 w 2227"/>
              <a:gd name="T51" fmla="*/ 45 h 406"/>
              <a:gd name="T52" fmla="*/ 959 w 2227"/>
              <a:gd name="T53" fmla="*/ 42 h 406"/>
              <a:gd name="T54" fmla="*/ 995 w 2227"/>
              <a:gd name="T55" fmla="*/ 145 h 406"/>
              <a:gd name="T56" fmla="*/ 1031 w 2227"/>
              <a:gd name="T57" fmla="*/ 287 h 406"/>
              <a:gd name="T58" fmla="*/ 1067 w 2227"/>
              <a:gd name="T59" fmla="*/ 298 h 406"/>
              <a:gd name="T60" fmla="*/ 1102 w 2227"/>
              <a:gd name="T61" fmla="*/ 93 h 406"/>
              <a:gd name="T62" fmla="*/ 1138 w 2227"/>
              <a:gd name="T63" fmla="*/ 325 h 406"/>
              <a:gd name="T64" fmla="*/ 1174 w 2227"/>
              <a:gd name="T65" fmla="*/ 308 h 406"/>
              <a:gd name="T66" fmla="*/ 1209 w 2227"/>
              <a:gd name="T67" fmla="*/ 246 h 406"/>
              <a:gd name="T68" fmla="*/ 1245 w 2227"/>
              <a:gd name="T69" fmla="*/ 288 h 406"/>
              <a:gd name="T70" fmla="*/ 1281 w 2227"/>
              <a:gd name="T71" fmla="*/ 222 h 406"/>
              <a:gd name="T72" fmla="*/ 1316 w 2227"/>
              <a:gd name="T73" fmla="*/ 209 h 406"/>
              <a:gd name="T74" fmla="*/ 1352 w 2227"/>
              <a:gd name="T75" fmla="*/ 321 h 406"/>
              <a:gd name="T76" fmla="*/ 1388 w 2227"/>
              <a:gd name="T77" fmla="*/ 196 h 406"/>
              <a:gd name="T78" fmla="*/ 1424 w 2227"/>
              <a:gd name="T79" fmla="*/ 249 h 406"/>
              <a:gd name="T80" fmla="*/ 1459 w 2227"/>
              <a:gd name="T81" fmla="*/ 114 h 406"/>
              <a:gd name="T82" fmla="*/ 1495 w 2227"/>
              <a:gd name="T83" fmla="*/ 103 h 406"/>
              <a:gd name="T84" fmla="*/ 1531 w 2227"/>
              <a:gd name="T85" fmla="*/ 104 h 406"/>
              <a:gd name="T86" fmla="*/ 1566 w 2227"/>
              <a:gd name="T87" fmla="*/ 182 h 406"/>
              <a:gd name="T88" fmla="*/ 1602 w 2227"/>
              <a:gd name="T89" fmla="*/ 129 h 406"/>
              <a:gd name="T90" fmla="*/ 1638 w 2227"/>
              <a:gd name="T91" fmla="*/ 120 h 406"/>
              <a:gd name="T92" fmla="*/ 1673 w 2227"/>
              <a:gd name="T93" fmla="*/ 110 h 406"/>
              <a:gd name="T94" fmla="*/ 1709 w 2227"/>
              <a:gd name="T95" fmla="*/ 372 h 406"/>
              <a:gd name="T96" fmla="*/ 1745 w 2227"/>
              <a:gd name="T97" fmla="*/ 334 h 406"/>
              <a:gd name="T98" fmla="*/ 1781 w 2227"/>
              <a:gd name="T99" fmla="*/ 349 h 406"/>
              <a:gd name="T100" fmla="*/ 1816 w 2227"/>
              <a:gd name="T101" fmla="*/ 96 h 406"/>
              <a:gd name="T102" fmla="*/ 1852 w 2227"/>
              <a:gd name="T103" fmla="*/ 310 h 406"/>
              <a:gd name="T104" fmla="*/ 1888 w 2227"/>
              <a:gd name="T105" fmla="*/ 215 h 406"/>
              <a:gd name="T106" fmla="*/ 1923 w 2227"/>
              <a:gd name="T107" fmla="*/ 59 h 406"/>
              <a:gd name="T108" fmla="*/ 1959 w 2227"/>
              <a:gd name="T109" fmla="*/ 54 h 406"/>
              <a:gd name="T110" fmla="*/ 1995 w 2227"/>
              <a:gd name="T111" fmla="*/ 44 h 406"/>
              <a:gd name="T112" fmla="*/ 2030 w 2227"/>
              <a:gd name="T113" fmla="*/ 246 h 406"/>
              <a:gd name="T114" fmla="*/ 2066 w 2227"/>
              <a:gd name="T115" fmla="*/ 12 h 406"/>
              <a:gd name="T116" fmla="*/ 2102 w 2227"/>
              <a:gd name="T117" fmla="*/ 320 h 406"/>
              <a:gd name="T118" fmla="*/ 2138 w 2227"/>
              <a:gd name="T119" fmla="*/ 132 h 406"/>
              <a:gd name="T120" fmla="*/ 2173 w 2227"/>
              <a:gd name="T121" fmla="*/ 125 h 406"/>
              <a:gd name="T122" fmla="*/ 2209 w 2227"/>
              <a:gd name="T123" fmla="*/ 29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7" h="406">
                <a:moveTo>
                  <a:pt x="0" y="190"/>
                </a:moveTo>
                <a:lnTo>
                  <a:pt x="5" y="18"/>
                </a:lnTo>
                <a:lnTo>
                  <a:pt x="9" y="345"/>
                </a:lnTo>
                <a:lnTo>
                  <a:pt x="14" y="88"/>
                </a:lnTo>
                <a:lnTo>
                  <a:pt x="18" y="149"/>
                </a:lnTo>
                <a:lnTo>
                  <a:pt x="22" y="257"/>
                </a:lnTo>
                <a:lnTo>
                  <a:pt x="27" y="228"/>
                </a:lnTo>
                <a:lnTo>
                  <a:pt x="31" y="363"/>
                </a:lnTo>
                <a:lnTo>
                  <a:pt x="36" y="318"/>
                </a:lnTo>
                <a:lnTo>
                  <a:pt x="40" y="253"/>
                </a:lnTo>
                <a:lnTo>
                  <a:pt x="45" y="59"/>
                </a:lnTo>
                <a:lnTo>
                  <a:pt x="49" y="290"/>
                </a:lnTo>
                <a:lnTo>
                  <a:pt x="54" y="356"/>
                </a:lnTo>
                <a:lnTo>
                  <a:pt x="58" y="299"/>
                </a:lnTo>
                <a:lnTo>
                  <a:pt x="63" y="249"/>
                </a:lnTo>
                <a:lnTo>
                  <a:pt x="67" y="335"/>
                </a:lnTo>
                <a:lnTo>
                  <a:pt x="71" y="204"/>
                </a:lnTo>
                <a:lnTo>
                  <a:pt x="76" y="335"/>
                </a:lnTo>
                <a:lnTo>
                  <a:pt x="80" y="307"/>
                </a:lnTo>
                <a:lnTo>
                  <a:pt x="85" y="92"/>
                </a:lnTo>
                <a:lnTo>
                  <a:pt x="89" y="36"/>
                </a:lnTo>
                <a:lnTo>
                  <a:pt x="94" y="27"/>
                </a:lnTo>
                <a:lnTo>
                  <a:pt x="98" y="258"/>
                </a:lnTo>
                <a:lnTo>
                  <a:pt x="103" y="397"/>
                </a:lnTo>
                <a:lnTo>
                  <a:pt x="107" y="71"/>
                </a:lnTo>
                <a:lnTo>
                  <a:pt x="112" y="44"/>
                </a:lnTo>
                <a:lnTo>
                  <a:pt x="116" y="65"/>
                </a:lnTo>
                <a:lnTo>
                  <a:pt x="121" y="92"/>
                </a:lnTo>
                <a:lnTo>
                  <a:pt x="125" y="166"/>
                </a:lnTo>
                <a:lnTo>
                  <a:pt x="129" y="120"/>
                </a:lnTo>
                <a:lnTo>
                  <a:pt x="134" y="177"/>
                </a:lnTo>
                <a:lnTo>
                  <a:pt x="138" y="353"/>
                </a:lnTo>
                <a:lnTo>
                  <a:pt x="143" y="145"/>
                </a:lnTo>
                <a:lnTo>
                  <a:pt x="147" y="43"/>
                </a:lnTo>
                <a:lnTo>
                  <a:pt x="152" y="96"/>
                </a:lnTo>
                <a:lnTo>
                  <a:pt x="156" y="245"/>
                </a:lnTo>
                <a:lnTo>
                  <a:pt x="161" y="282"/>
                </a:lnTo>
                <a:lnTo>
                  <a:pt x="165" y="276"/>
                </a:lnTo>
                <a:lnTo>
                  <a:pt x="170" y="113"/>
                </a:lnTo>
                <a:lnTo>
                  <a:pt x="174" y="330"/>
                </a:lnTo>
                <a:lnTo>
                  <a:pt x="179" y="374"/>
                </a:lnTo>
                <a:lnTo>
                  <a:pt x="183" y="163"/>
                </a:lnTo>
                <a:lnTo>
                  <a:pt x="188" y="328"/>
                </a:lnTo>
                <a:lnTo>
                  <a:pt x="192" y="29"/>
                </a:lnTo>
                <a:lnTo>
                  <a:pt x="197" y="133"/>
                </a:lnTo>
                <a:lnTo>
                  <a:pt x="201" y="290"/>
                </a:lnTo>
                <a:lnTo>
                  <a:pt x="205" y="349"/>
                </a:lnTo>
                <a:lnTo>
                  <a:pt x="210" y="164"/>
                </a:lnTo>
                <a:lnTo>
                  <a:pt x="214" y="258"/>
                </a:lnTo>
                <a:lnTo>
                  <a:pt x="219" y="141"/>
                </a:lnTo>
                <a:lnTo>
                  <a:pt x="223" y="368"/>
                </a:lnTo>
                <a:lnTo>
                  <a:pt x="228" y="3"/>
                </a:lnTo>
                <a:lnTo>
                  <a:pt x="232" y="187"/>
                </a:lnTo>
                <a:lnTo>
                  <a:pt x="237" y="351"/>
                </a:lnTo>
                <a:lnTo>
                  <a:pt x="241" y="48"/>
                </a:lnTo>
                <a:lnTo>
                  <a:pt x="246" y="296"/>
                </a:lnTo>
                <a:lnTo>
                  <a:pt x="250" y="79"/>
                </a:lnTo>
                <a:lnTo>
                  <a:pt x="254" y="208"/>
                </a:lnTo>
                <a:lnTo>
                  <a:pt x="259" y="17"/>
                </a:lnTo>
                <a:lnTo>
                  <a:pt x="263" y="167"/>
                </a:lnTo>
                <a:lnTo>
                  <a:pt x="268" y="309"/>
                </a:lnTo>
                <a:lnTo>
                  <a:pt x="272" y="371"/>
                </a:lnTo>
                <a:lnTo>
                  <a:pt x="277" y="285"/>
                </a:lnTo>
                <a:lnTo>
                  <a:pt x="281" y="169"/>
                </a:lnTo>
                <a:lnTo>
                  <a:pt x="286" y="257"/>
                </a:lnTo>
                <a:lnTo>
                  <a:pt x="290" y="287"/>
                </a:lnTo>
                <a:lnTo>
                  <a:pt x="295" y="201"/>
                </a:lnTo>
                <a:lnTo>
                  <a:pt x="299" y="231"/>
                </a:lnTo>
                <a:lnTo>
                  <a:pt x="303" y="49"/>
                </a:lnTo>
                <a:lnTo>
                  <a:pt x="308" y="367"/>
                </a:lnTo>
                <a:lnTo>
                  <a:pt x="312" y="4"/>
                </a:lnTo>
                <a:lnTo>
                  <a:pt x="317" y="260"/>
                </a:lnTo>
                <a:lnTo>
                  <a:pt x="321" y="65"/>
                </a:lnTo>
                <a:lnTo>
                  <a:pt x="326" y="282"/>
                </a:lnTo>
                <a:lnTo>
                  <a:pt x="330" y="127"/>
                </a:lnTo>
                <a:lnTo>
                  <a:pt x="335" y="24"/>
                </a:lnTo>
                <a:lnTo>
                  <a:pt x="339" y="247"/>
                </a:lnTo>
                <a:lnTo>
                  <a:pt x="344" y="95"/>
                </a:lnTo>
                <a:lnTo>
                  <a:pt x="348" y="77"/>
                </a:lnTo>
                <a:lnTo>
                  <a:pt x="353" y="401"/>
                </a:lnTo>
                <a:lnTo>
                  <a:pt x="357" y="125"/>
                </a:lnTo>
                <a:lnTo>
                  <a:pt x="362" y="56"/>
                </a:lnTo>
                <a:lnTo>
                  <a:pt x="366" y="89"/>
                </a:lnTo>
                <a:lnTo>
                  <a:pt x="371" y="149"/>
                </a:lnTo>
                <a:lnTo>
                  <a:pt x="375" y="70"/>
                </a:lnTo>
                <a:lnTo>
                  <a:pt x="379" y="80"/>
                </a:lnTo>
                <a:lnTo>
                  <a:pt x="384" y="254"/>
                </a:lnTo>
                <a:lnTo>
                  <a:pt x="388" y="3"/>
                </a:lnTo>
                <a:lnTo>
                  <a:pt x="393" y="117"/>
                </a:lnTo>
                <a:lnTo>
                  <a:pt x="397" y="406"/>
                </a:lnTo>
                <a:lnTo>
                  <a:pt x="402" y="82"/>
                </a:lnTo>
                <a:lnTo>
                  <a:pt x="406" y="293"/>
                </a:lnTo>
                <a:lnTo>
                  <a:pt x="411" y="34"/>
                </a:lnTo>
                <a:lnTo>
                  <a:pt x="415" y="52"/>
                </a:lnTo>
                <a:lnTo>
                  <a:pt x="420" y="111"/>
                </a:lnTo>
                <a:lnTo>
                  <a:pt x="424" y="305"/>
                </a:lnTo>
                <a:lnTo>
                  <a:pt x="428" y="342"/>
                </a:lnTo>
                <a:lnTo>
                  <a:pt x="433" y="102"/>
                </a:lnTo>
                <a:lnTo>
                  <a:pt x="437" y="71"/>
                </a:lnTo>
                <a:lnTo>
                  <a:pt x="442" y="173"/>
                </a:lnTo>
                <a:lnTo>
                  <a:pt x="446" y="315"/>
                </a:lnTo>
                <a:lnTo>
                  <a:pt x="451" y="205"/>
                </a:lnTo>
                <a:lnTo>
                  <a:pt x="455" y="1"/>
                </a:lnTo>
                <a:lnTo>
                  <a:pt x="460" y="147"/>
                </a:lnTo>
                <a:lnTo>
                  <a:pt x="464" y="310"/>
                </a:lnTo>
                <a:lnTo>
                  <a:pt x="469" y="312"/>
                </a:lnTo>
                <a:lnTo>
                  <a:pt x="473" y="242"/>
                </a:lnTo>
                <a:lnTo>
                  <a:pt x="477" y="209"/>
                </a:lnTo>
                <a:lnTo>
                  <a:pt x="482" y="308"/>
                </a:lnTo>
                <a:lnTo>
                  <a:pt x="486" y="17"/>
                </a:lnTo>
                <a:lnTo>
                  <a:pt x="491" y="112"/>
                </a:lnTo>
                <a:lnTo>
                  <a:pt x="495" y="243"/>
                </a:lnTo>
                <a:lnTo>
                  <a:pt x="500" y="344"/>
                </a:lnTo>
                <a:lnTo>
                  <a:pt x="504" y="244"/>
                </a:lnTo>
                <a:lnTo>
                  <a:pt x="509" y="96"/>
                </a:lnTo>
                <a:lnTo>
                  <a:pt x="513" y="229"/>
                </a:lnTo>
                <a:lnTo>
                  <a:pt x="518" y="336"/>
                </a:lnTo>
                <a:lnTo>
                  <a:pt x="522" y="277"/>
                </a:lnTo>
                <a:lnTo>
                  <a:pt x="527" y="130"/>
                </a:lnTo>
                <a:lnTo>
                  <a:pt x="531" y="212"/>
                </a:lnTo>
                <a:lnTo>
                  <a:pt x="536" y="300"/>
                </a:lnTo>
                <a:lnTo>
                  <a:pt x="540" y="54"/>
                </a:lnTo>
                <a:lnTo>
                  <a:pt x="545" y="212"/>
                </a:lnTo>
                <a:lnTo>
                  <a:pt x="549" y="233"/>
                </a:lnTo>
                <a:lnTo>
                  <a:pt x="553" y="231"/>
                </a:lnTo>
                <a:lnTo>
                  <a:pt x="558" y="360"/>
                </a:lnTo>
                <a:lnTo>
                  <a:pt x="562" y="386"/>
                </a:lnTo>
                <a:lnTo>
                  <a:pt x="567" y="84"/>
                </a:lnTo>
                <a:lnTo>
                  <a:pt x="571" y="118"/>
                </a:lnTo>
                <a:lnTo>
                  <a:pt x="576" y="155"/>
                </a:lnTo>
                <a:lnTo>
                  <a:pt x="580" y="217"/>
                </a:lnTo>
                <a:lnTo>
                  <a:pt x="585" y="170"/>
                </a:lnTo>
                <a:lnTo>
                  <a:pt x="589" y="325"/>
                </a:lnTo>
                <a:lnTo>
                  <a:pt x="594" y="35"/>
                </a:lnTo>
                <a:lnTo>
                  <a:pt x="598" y="334"/>
                </a:lnTo>
                <a:lnTo>
                  <a:pt x="603" y="390"/>
                </a:lnTo>
                <a:lnTo>
                  <a:pt x="607" y="6"/>
                </a:lnTo>
                <a:lnTo>
                  <a:pt x="611" y="67"/>
                </a:lnTo>
                <a:lnTo>
                  <a:pt x="616" y="280"/>
                </a:lnTo>
                <a:lnTo>
                  <a:pt x="620" y="80"/>
                </a:lnTo>
                <a:lnTo>
                  <a:pt x="625" y="318"/>
                </a:lnTo>
                <a:lnTo>
                  <a:pt x="629" y="331"/>
                </a:lnTo>
                <a:lnTo>
                  <a:pt x="634" y="12"/>
                </a:lnTo>
                <a:lnTo>
                  <a:pt x="638" y="141"/>
                </a:lnTo>
                <a:lnTo>
                  <a:pt x="643" y="330"/>
                </a:lnTo>
                <a:lnTo>
                  <a:pt x="647" y="296"/>
                </a:lnTo>
                <a:lnTo>
                  <a:pt x="652" y="189"/>
                </a:lnTo>
                <a:lnTo>
                  <a:pt x="656" y="171"/>
                </a:lnTo>
                <a:lnTo>
                  <a:pt x="660" y="385"/>
                </a:lnTo>
                <a:lnTo>
                  <a:pt x="665" y="52"/>
                </a:lnTo>
                <a:lnTo>
                  <a:pt x="669" y="26"/>
                </a:lnTo>
                <a:lnTo>
                  <a:pt x="674" y="399"/>
                </a:lnTo>
                <a:lnTo>
                  <a:pt x="678" y="403"/>
                </a:lnTo>
                <a:lnTo>
                  <a:pt x="683" y="66"/>
                </a:lnTo>
                <a:lnTo>
                  <a:pt x="687" y="313"/>
                </a:lnTo>
                <a:lnTo>
                  <a:pt x="692" y="259"/>
                </a:lnTo>
                <a:lnTo>
                  <a:pt x="696" y="216"/>
                </a:lnTo>
                <a:lnTo>
                  <a:pt x="701" y="69"/>
                </a:lnTo>
                <a:lnTo>
                  <a:pt x="705" y="365"/>
                </a:lnTo>
                <a:lnTo>
                  <a:pt x="710" y="192"/>
                </a:lnTo>
                <a:lnTo>
                  <a:pt x="714" y="106"/>
                </a:lnTo>
                <a:lnTo>
                  <a:pt x="719" y="165"/>
                </a:lnTo>
                <a:lnTo>
                  <a:pt x="723" y="354"/>
                </a:lnTo>
                <a:lnTo>
                  <a:pt x="728" y="79"/>
                </a:lnTo>
                <a:lnTo>
                  <a:pt x="732" y="403"/>
                </a:lnTo>
                <a:lnTo>
                  <a:pt x="736" y="174"/>
                </a:lnTo>
                <a:lnTo>
                  <a:pt x="741" y="83"/>
                </a:lnTo>
                <a:lnTo>
                  <a:pt x="745" y="371"/>
                </a:lnTo>
                <a:lnTo>
                  <a:pt x="750" y="286"/>
                </a:lnTo>
                <a:lnTo>
                  <a:pt x="754" y="180"/>
                </a:lnTo>
                <a:lnTo>
                  <a:pt x="759" y="234"/>
                </a:lnTo>
                <a:lnTo>
                  <a:pt x="763" y="249"/>
                </a:lnTo>
                <a:lnTo>
                  <a:pt x="768" y="208"/>
                </a:lnTo>
                <a:lnTo>
                  <a:pt x="772" y="335"/>
                </a:lnTo>
                <a:lnTo>
                  <a:pt x="777" y="63"/>
                </a:lnTo>
                <a:lnTo>
                  <a:pt x="781" y="92"/>
                </a:lnTo>
                <a:lnTo>
                  <a:pt x="785" y="315"/>
                </a:lnTo>
                <a:lnTo>
                  <a:pt x="790" y="99"/>
                </a:lnTo>
                <a:lnTo>
                  <a:pt x="794" y="49"/>
                </a:lnTo>
                <a:lnTo>
                  <a:pt x="799" y="52"/>
                </a:lnTo>
                <a:lnTo>
                  <a:pt x="803" y="157"/>
                </a:lnTo>
                <a:lnTo>
                  <a:pt x="808" y="335"/>
                </a:lnTo>
                <a:lnTo>
                  <a:pt x="812" y="269"/>
                </a:lnTo>
                <a:lnTo>
                  <a:pt x="817" y="109"/>
                </a:lnTo>
                <a:lnTo>
                  <a:pt x="821" y="26"/>
                </a:lnTo>
                <a:lnTo>
                  <a:pt x="826" y="282"/>
                </a:lnTo>
                <a:lnTo>
                  <a:pt x="830" y="217"/>
                </a:lnTo>
                <a:lnTo>
                  <a:pt x="834" y="242"/>
                </a:lnTo>
                <a:lnTo>
                  <a:pt x="839" y="332"/>
                </a:lnTo>
                <a:lnTo>
                  <a:pt x="843" y="18"/>
                </a:lnTo>
                <a:lnTo>
                  <a:pt x="848" y="126"/>
                </a:lnTo>
                <a:lnTo>
                  <a:pt x="852" y="332"/>
                </a:lnTo>
                <a:lnTo>
                  <a:pt x="857" y="368"/>
                </a:lnTo>
                <a:lnTo>
                  <a:pt x="861" y="335"/>
                </a:lnTo>
                <a:lnTo>
                  <a:pt x="866" y="102"/>
                </a:lnTo>
                <a:lnTo>
                  <a:pt x="870" y="315"/>
                </a:lnTo>
                <a:lnTo>
                  <a:pt x="875" y="25"/>
                </a:lnTo>
                <a:lnTo>
                  <a:pt x="879" y="236"/>
                </a:lnTo>
                <a:lnTo>
                  <a:pt x="884" y="286"/>
                </a:lnTo>
                <a:lnTo>
                  <a:pt x="888" y="13"/>
                </a:lnTo>
                <a:lnTo>
                  <a:pt x="893" y="371"/>
                </a:lnTo>
                <a:lnTo>
                  <a:pt x="897" y="208"/>
                </a:lnTo>
                <a:lnTo>
                  <a:pt x="902" y="365"/>
                </a:lnTo>
                <a:lnTo>
                  <a:pt x="906" y="277"/>
                </a:lnTo>
                <a:lnTo>
                  <a:pt x="910" y="384"/>
                </a:lnTo>
                <a:lnTo>
                  <a:pt x="915" y="198"/>
                </a:lnTo>
                <a:lnTo>
                  <a:pt x="919" y="8"/>
                </a:lnTo>
                <a:lnTo>
                  <a:pt x="924" y="45"/>
                </a:lnTo>
                <a:lnTo>
                  <a:pt x="928" y="233"/>
                </a:lnTo>
                <a:lnTo>
                  <a:pt x="933" y="349"/>
                </a:lnTo>
                <a:lnTo>
                  <a:pt x="937" y="136"/>
                </a:lnTo>
                <a:lnTo>
                  <a:pt x="942" y="352"/>
                </a:lnTo>
                <a:lnTo>
                  <a:pt x="946" y="246"/>
                </a:lnTo>
                <a:lnTo>
                  <a:pt x="951" y="338"/>
                </a:lnTo>
                <a:lnTo>
                  <a:pt x="955" y="383"/>
                </a:lnTo>
                <a:lnTo>
                  <a:pt x="959" y="42"/>
                </a:lnTo>
                <a:lnTo>
                  <a:pt x="964" y="14"/>
                </a:lnTo>
                <a:lnTo>
                  <a:pt x="968" y="292"/>
                </a:lnTo>
                <a:lnTo>
                  <a:pt x="973" y="219"/>
                </a:lnTo>
                <a:lnTo>
                  <a:pt x="977" y="353"/>
                </a:lnTo>
                <a:lnTo>
                  <a:pt x="982" y="7"/>
                </a:lnTo>
                <a:lnTo>
                  <a:pt x="986" y="377"/>
                </a:lnTo>
                <a:lnTo>
                  <a:pt x="991" y="62"/>
                </a:lnTo>
                <a:lnTo>
                  <a:pt x="995" y="145"/>
                </a:lnTo>
                <a:lnTo>
                  <a:pt x="1000" y="132"/>
                </a:lnTo>
                <a:lnTo>
                  <a:pt x="1004" y="226"/>
                </a:lnTo>
                <a:lnTo>
                  <a:pt x="1009" y="269"/>
                </a:lnTo>
                <a:lnTo>
                  <a:pt x="1013" y="7"/>
                </a:lnTo>
                <a:lnTo>
                  <a:pt x="1017" y="68"/>
                </a:lnTo>
                <a:lnTo>
                  <a:pt x="1022" y="283"/>
                </a:lnTo>
                <a:lnTo>
                  <a:pt x="1026" y="360"/>
                </a:lnTo>
                <a:lnTo>
                  <a:pt x="1031" y="287"/>
                </a:lnTo>
                <a:lnTo>
                  <a:pt x="1035" y="89"/>
                </a:lnTo>
                <a:lnTo>
                  <a:pt x="1040" y="98"/>
                </a:lnTo>
                <a:lnTo>
                  <a:pt x="1044" y="255"/>
                </a:lnTo>
                <a:lnTo>
                  <a:pt x="1049" y="11"/>
                </a:lnTo>
                <a:lnTo>
                  <a:pt x="1053" y="107"/>
                </a:lnTo>
                <a:lnTo>
                  <a:pt x="1058" y="78"/>
                </a:lnTo>
                <a:lnTo>
                  <a:pt x="1062" y="279"/>
                </a:lnTo>
                <a:lnTo>
                  <a:pt x="1067" y="298"/>
                </a:lnTo>
                <a:lnTo>
                  <a:pt x="1071" y="361"/>
                </a:lnTo>
                <a:lnTo>
                  <a:pt x="1076" y="12"/>
                </a:lnTo>
                <a:lnTo>
                  <a:pt x="1080" y="178"/>
                </a:lnTo>
                <a:lnTo>
                  <a:pt x="1085" y="183"/>
                </a:lnTo>
                <a:lnTo>
                  <a:pt x="1089" y="0"/>
                </a:lnTo>
                <a:lnTo>
                  <a:pt x="1093" y="363"/>
                </a:lnTo>
                <a:lnTo>
                  <a:pt x="1098" y="116"/>
                </a:lnTo>
                <a:lnTo>
                  <a:pt x="1102" y="93"/>
                </a:lnTo>
                <a:lnTo>
                  <a:pt x="1107" y="248"/>
                </a:lnTo>
                <a:lnTo>
                  <a:pt x="1111" y="157"/>
                </a:lnTo>
                <a:lnTo>
                  <a:pt x="1116" y="39"/>
                </a:lnTo>
                <a:lnTo>
                  <a:pt x="1120" y="217"/>
                </a:lnTo>
                <a:lnTo>
                  <a:pt x="1125" y="48"/>
                </a:lnTo>
                <a:lnTo>
                  <a:pt x="1129" y="37"/>
                </a:lnTo>
                <a:lnTo>
                  <a:pt x="1134" y="275"/>
                </a:lnTo>
                <a:lnTo>
                  <a:pt x="1138" y="325"/>
                </a:lnTo>
                <a:lnTo>
                  <a:pt x="1142" y="235"/>
                </a:lnTo>
                <a:lnTo>
                  <a:pt x="1147" y="112"/>
                </a:lnTo>
                <a:lnTo>
                  <a:pt x="1151" y="244"/>
                </a:lnTo>
                <a:lnTo>
                  <a:pt x="1156" y="234"/>
                </a:lnTo>
                <a:lnTo>
                  <a:pt x="1160" y="18"/>
                </a:lnTo>
                <a:lnTo>
                  <a:pt x="1165" y="376"/>
                </a:lnTo>
                <a:lnTo>
                  <a:pt x="1169" y="31"/>
                </a:lnTo>
                <a:lnTo>
                  <a:pt x="1174" y="308"/>
                </a:lnTo>
                <a:lnTo>
                  <a:pt x="1178" y="391"/>
                </a:lnTo>
                <a:lnTo>
                  <a:pt x="1183" y="290"/>
                </a:lnTo>
                <a:lnTo>
                  <a:pt x="1187" y="160"/>
                </a:lnTo>
                <a:lnTo>
                  <a:pt x="1191" y="276"/>
                </a:lnTo>
                <a:lnTo>
                  <a:pt x="1196" y="174"/>
                </a:lnTo>
                <a:lnTo>
                  <a:pt x="1200" y="112"/>
                </a:lnTo>
                <a:lnTo>
                  <a:pt x="1205" y="354"/>
                </a:lnTo>
                <a:lnTo>
                  <a:pt x="1209" y="246"/>
                </a:lnTo>
                <a:lnTo>
                  <a:pt x="1214" y="117"/>
                </a:lnTo>
                <a:lnTo>
                  <a:pt x="1218" y="40"/>
                </a:lnTo>
                <a:lnTo>
                  <a:pt x="1223" y="178"/>
                </a:lnTo>
                <a:lnTo>
                  <a:pt x="1227" y="15"/>
                </a:lnTo>
                <a:lnTo>
                  <a:pt x="1232" y="66"/>
                </a:lnTo>
                <a:lnTo>
                  <a:pt x="1236" y="86"/>
                </a:lnTo>
                <a:lnTo>
                  <a:pt x="1241" y="81"/>
                </a:lnTo>
                <a:lnTo>
                  <a:pt x="1245" y="288"/>
                </a:lnTo>
                <a:lnTo>
                  <a:pt x="1250" y="286"/>
                </a:lnTo>
                <a:lnTo>
                  <a:pt x="1254" y="202"/>
                </a:lnTo>
                <a:lnTo>
                  <a:pt x="1259" y="1"/>
                </a:lnTo>
                <a:lnTo>
                  <a:pt x="1263" y="330"/>
                </a:lnTo>
                <a:lnTo>
                  <a:pt x="1267" y="120"/>
                </a:lnTo>
                <a:lnTo>
                  <a:pt x="1272" y="405"/>
                </a:lnTo>
                <a:lnTo>
                  <a:pt x="1276" y="403"/>
                </a:lnTo>
                <a:lnTo>
                  <a:pt x="1281" y="222"/>
                </a:lnTo>
                <a:lnTo>
                  <a:pt x="1285" y="39"/>
                </a:lnTo>
                <a:lnTo>
                  <a:pt x="1290" y="78"/>
                </a:lnTo>
                <a:lnTo>
                  <a:pt x="1294" y="72"/>
                </a:lnTo>
                <a:lnTo>
                  <a:pt x="1299" y="226"/>
                </a:lnTo>
                <a:lnTo>
                  <a:pt x="1303" y="32"/>
                </a:lnTo>
                <a:lnTo>
                  <a:pt x="1308" y="170"/>
                </a:lnTo>
                <a:lnTo>
                  <a:pt x="1312" y="248"/>
                </a:lnTo>
                <a:lnTo>
                  <a:pt x="1316" y="209"/>
                </a:lnTo>
                <a:lnTo>
                  <a:pt x="1321" y="269"/>
                </a:lnTo>
                <a:lnTo>
                  <a:pt x="1325" y="254"/>
                </a:lnTo>
                <a:lnTo>
                  <a:pt x="1330" y="268"/>
                </a:lnTo>
                <a:lnTo>
                  <a:pt x="1334" y="164"/>
                </a:lnTo>
                <a:lnTo>
                  <a:pt x="1339" y="332"/>
                </a:lnTo>
                <a:lnTo>
                  <a:pt x="1343" y="54"/>
                </a:lnTo>
                <a:lnTo>
                  <a:pt x="1348" y="401"/>
                </a:lnTo>
                <a:lnTo>
                  <a:pt x="1352" y="321"/>
                </a:lnTo>
                <a:lnTo>
                  <a:pt x="1357" y="141"/>
                </a:lnTo>
                <a:lnTo>
                  <a:pt x="1361" y="192"/>
                </a:lnTo>
                <a:lnTo>
                  <a:pt x="1365" y="325"/>
                </a:lnTo>
                <a:lnTo>
                  <a:pt x="1370" y="126"/>
                </a:lnTo>
                <a:lnTo>
                  <a:pt x="1374" y="134"/>
                </a:lnTo>
                <a:lnTo>
                  <a:pt x="1379" y="309"/>
                </a:lnTo>
                <a:lnTo>
                  <a:pt x="1383" y="337"/>
                </a:lnTo>
                <a:lnTo>
                  <a:pt x="1388" y="196"/>
                </a:lnTo>
                <a:lnTo>
                  <a:pt x="1392" y="139"/>
                </a:lnTo>
                <a:lnTo>
                  <a:pt x="1397" y="241"/>
                </a:lnTo>
                <a:lnTo>
                  <a:pt x="1401" y="27"/>
                </a:lnTo>
                <a:lnTo>
                  <a:pt x="1406" y="36"/>
                </a:lnTo>
                <a:lnTo>
                  <a:pt x="1410" y="305"/>
                </a:lnTo>
                <a:lnTo>
                  <a:pt x="1415" y="276"/>
                </a:lnTo>
                <a:lnTo>
                  <a:pt x="1419" y="83"/>
                </a:lnTo>
                <a:lnTo>
                  <a:pt x="1424" y="249"/>
                </a:lnTo>
                <a:lnTo>
                  <a:pt x="1428" y="230"/>
                </a:lnTo>
                <a:lnTo>
                  <a:pt x="1433" y="199"/>
                </a:lnTo>
                <a:lnTo>
                  <a:pt x="1437" y="73"/>
                </a:lnTo>
                <a:lnTo>
                  <a:pt x="1441" y="28"/>
                </a:lnTo>
                <a:lnTo>
                  <a:pt x="1446" y="67"/>
                </a:lnTo>
                <a:lnTo>
                  <a:pt x="1450" y="155"/>
                </a:lnTo>
                <a:lnTo>
                  <a:pt x="1455" y="209"/>
                </a:lnTo>
                <a:lnTo>
                  <a:pt x="1459" y="114"/>
                </a:lnTo>
                <a:lnTo>
                  <a:pt x="1464" y="181"/>
                </a:lnTo>
                <a:lnTo>
                  <a:pt x="1468" y="402"/>
                </a:lnTo>
                <a:lnTo>
                  <a:pt x="1473" y="226"/>
                </a:lnTo>
                <a:lnTo>
                  <a:pt x="1477" y="310"/>
                </a:lnTo>
                <a:lnTo>
                  <a:pt x="1482" y="280"/>
                </a:lnTo>
                <a:lnTo>
                  <a:pt x="1486" y="39"/>
                </a:lnTo>
                <a:lnTo>
                  <a:pt x="1491" y="346"/>
                </a:lnTo>
                <a:lnTo>
                  <a:pt x="1495" y="103"/>
                </a:lnTo>
                <a:lnTo>
                  <a:pt x="1499" y="72"/>
                </a:lnTo>
                <a:lnTo>
                  <a:pt x="1504" y="149"/>
                </a:lnTo>
                <a:lnTo>
                  <a:pt x="1508" y="341"/>
                </a:lnTo>
                <a:lnTo>
                  <a:pt x="1513" y="386"/>
                </a:lnTo>
                <a:lnTo>
                  <a:pt x="1517" y="268"/>
                </a:lnTo>
                <a:lnTo>
                  <a:pt x="1522" y="265"/>
                </a:lnTo>
                <a:lnTo>
                  <a:pt x="1526" y="330"/>
                </a:lnTo>
                <a:lnTo>
                  <a:pt x="1531" y="104"/>
                </a:lnTo>
                <a:lnTo>
                  <a:pt x="1535" y="170"/>
                </a:lnTo>
                <a:lnTo>
                  <a:pt x="1540" y="140"/>
                </a:lnTo>
                <a:lnTo>
                  <a:pt x="1544" y="26"/>
                </a:lnTo>
                <a:lnTo>
                  <a:pt x="1548" y="49"/>
                </a:lnTo>
                <a:lnTo>
                  <a:pt x="1553" y="66"/>
                </a:lnTo>
                <a:lnTo>
                  <a:pt x="1557" y="274"/>
                </a:lnTo>
                <a:lnTo>
                  <a:pt x="1562" y="101"/>
                </a:lnTo>
                <a:lnTo>
                  <a:pt x="1566" y="182"/>
                </a:lnTo>
                <a:lnTo>
                  <a:pt x="1571" y="67"/>
                </a:lnTo>
                <a:lnTo>
                  <a:pt x="1575" y="402"/>
                </a:lnTo>
                <a:lnTo>
                  <a:pt x="1580" y="123"/>
                </a:lnTo>
                <a:lnTo>
                  <a:pt x="1584" y="7"/>
                </a:lnTo>
                <a:lnTo>
                  <a:pt x="1589" y="354"/>
                </a:lnTo>
                <a:lnTo>
                  <a:pt x="1593" y="285"/>
                </a:lnTo>
                <a:lnTo>
                  <a:pt x="1598" y="172"/>
                </a:lnTo>
                <a:lnTo>
                  <a:pt x="1602" y="129"/>
                </a:lnTo>
                <a:lnTo>
                  <a:pt x="1607" y="82"/>
                </a:lnTo>
                <a:lnTo>
                  <a:pt x="1611" y="358"/>
                </a:lnTo>
                <a:lnTo>
                  <a:pt x="1616" y="376"/>
                </a:lnTo>
                <a:lnTo>
                  <a:pt x="1620" y="205"/>
                </a:lnTo>
                <a:lnTo>
                  <a:pt x="1624" y="143"/>
                </a:lnTo>
                <a:lnTo>
                  <a:pt x="1629" y="282"/>
                </a:lnTo>
                <a:lnTo>
                  <a:pt x="1633" y="90"/>
                </a:lnTo>
                <a:lnTo>
                  <a:pt x="1638" y="120"/>
                </a:lnTo>
                <a:lnTo>
                  <a:pt x="1642" y="200"/>
                </a:lnTo>
                <a:lnTo>
                  <a:pt x="1647" y="198"/>
                </a:lnTo>
                <a:lnTo>
                  <a:pt x="1651" y="258"/>
                </a:lnTo>
                <a:lnTo>
                  <a:pt x="1656" y="186"/>
                </a:lnTo>
                <a:lnTo>
                  <a:pt x="1660" y="367"/>
                </a:lnTo>
                <a:lnTo>
                  <a:pt x="1665" y="260"/>
                </a:lnTo>
                <a:lnTo>
                  <a:pt x="1669" y="222"/>
                </a:lnTo>
                <a:lnTo>
                  <a:pt x="1673" y="110"/>
                </a:lnTo>
                <a:lnTo>
                  <a:pt x="1678" y="114"/>
                </a:lnTo>
                <a:lnTo>
                  <a:pt x="1682" y="148"/>
                </a:lnTo>
                <a:lnTo>
                  <a:pt x="1687" y="265"/>
                </a:lnTo>
                <a:lnTo>
                  <a:pt x="1691" y="181"/>
                </a:lnTo>
                <a:lnTo>
                  <a:pt x="1696" y="225"/>
                </a:lnTo>
                <a:lnTo>
                  <a:pt x="1700" y="170"/>
                </a:lnTo>
                <a:lnTo>
                  <a:pt x="1705" y="107"/>
                </a:lnTo>
                <a:lnTo>
                  <a:pt x="1709" y="372"/>
                </a:lnTo>
                <a:lnTo>
                  <a:pt x="1714" y="254"/>
                </a:lnTo>
                <a:lnTo>
                  <a:pt x="1718" y="391"/>
                </a:lnTo>
                <a:lnTo>
                  <a:pt x="1722" y="257"/>
                </a:lnTo>
                <a:lnTo>
                  <a:pt x="1727" y="15"/>
                </a:lnTo>
                <a:lnTo>
                  <a:pt x="1731" y="257"/>
                </a:lnTo>
                <a:lnTo>
                  <a:pt x="1736" y="106"/>
                </a:lnTo>
                <a:lnTo>
                  <a:pt x="1740" y="406"/>
                </a:lnTo>
                <a:lnTo>
                  <a:pt x="1745" y="334"/>
                </a:lnTo>
                <a:lnTo>
                  <a:pt x="1749" y="26"/>
                </a:lnTo>
                <a:lnTo>
                  <a:pt x="1754" y="244"/>
                </a:lnTo>
                <a:lnTo>
                  <a:pt x="1758" y="400"/>
                </a:lnTo>
                <a:lnTo>
                  <a:pt x="1763" y="314"/>
                </a:lnTo>
                <a:lnTo>
                  <a:pt x="1767" y="191"/>
                </a:lnTo>
                <a:lnTo>
                  <a:pt x="1772" y="184"/>
                </a:lnTo>
                <a:lnTo>
                  <a:pt x="1776" y="210"/>
                </a:lnTo>
                <a:lnTo>
                  <a:pt x="1781" y="349"/>
                </a:lnTo>
                <a:lnTo>
                  <a:pt x="1785" y="314"/>
                </a:lnTo>
                <a:lnTo>
                  <a:pt x="1790" y="83"/>
                </a:lnTo>
                <a:lnTo>
                  <a:pt x="1794" y="65"/>
                </a:lnTo>
                <a:lnTo>
                  <a:pt x="1798" y="52"/>
                </a:lnTo>
                <a:lnTo>
                  <a:pt x="1803" y="378"/>
                </a:lnTo>
                <a:lnTo>
                  <a:pt x="1807" y="120"/>
                </a:lnTo>
                <a:lnTo>
                  <a:pt x="1812" y="19"/>
                </a:lnTo>
                <a:lnTo>
                  <a:pt x="1816" y="96"/>
                </a:lnTo>
                <a:lnTo>
                  <a:pt x="1821" y="263"/>
                </a:lnTo>
                <a:lnTo>
                  <a:pt x="1825" y="95"/>
                </a:lnTo>
                <a:lnTo>
                  <a:pt x="1830" y="354"/>
                </a:lnTo>
                <a:lnTo>
                  <a:pt x="1834" y="48"/>
                </a:lnTo>
                <a:lnTo>
                  <a:pt x="1839" y="190"/>
                </a:lnTo>
                <a:lnTo>
                  <a:pt x="1843" y="261"/>
                </a:lnTo>
                <a:lnTo>
                  <a:pt x="1847" y="331"/>
                </a:lnTo>
                <a:lnTo>
                  <a:pt x="1852" y="310"/>
                </a:lnTo>
                <a:lnTo>
                  <a:pt x="1856" y="212"/>
                </a:lnTo>
                <a:lnTo>
                  <a:pt x="1861" y="63"/>
                </a:lnTo>
                <a:lnTo>
                  <a:pt x="1865" y="26"/>
                </a:lnTo>
                <a:lnTo>
                  <a:pt x="1870" y="346"/>
                </a:lnTo>
                <a:lnTo>
                  <a:pt x="1874" y="173"/>
                </a:lnTo>
                <a:lnTo>
                  <a:pt x="1879" y="398"/>
                </a:lnTo>
                <a:lnTo>
                  <a:pt x="1883" y="234"/>
                </a:lnTo>
                <a:lnTo>
                  <a:pt x="1888" y="215"/>
                </a:lnTo>
                <a:lnTo>
                  <a:pt x="1892" y="388"/>
                </a:lnTo>
                <a:lnTo>
                  <a:pt x="1896" y="378"/>
                </a:lnTo>
                <a:lnTo>
                  <a:pt x="1901" y="338"/>
                </a:lnTo>
                <a:lnTo>
                  <a:pt x="1905" y="173"/>
                </a:lnTo>
                <a:lnTo>
                  <a:pt x="1910" y="209"/>
                </a:lnTo>
                <a:lnTo>
                  <a:pt x="1914" y="14"/>
                </a:lnTo>
                <a:lnTo>
                  <a:pt x="1919" y="23"/>
                </a:lnTo>
                <a:lnTo>
                  <a:pt x="1923" y="59"/>
                </a:lnTo>
                <a:lnTo>
                  <a:pt x="1928" y="96"/>
                </a:lnTo>
                <a:lnTo>
                  <a:pt x="1932" y="129"/>
                </a:lnTo>
                <a:lnTo>
                  <a:pt x="1937" y="235"/>
                </a:lnTo>
                <a:lnTo>
                  <a:pt x="1941" y="294"/>
                </a:lnTo>
                <a:lnTo>
                  <a:pt x="1946" y="378"/>
                </a:lnTo>
                <a:lnTo>
                  <a:pt x="1950" y="300"/>
                </a:lnTo>
                <a:lnTo>
                  <a:pt x="1955" y="127"/>
                </a:lnTo>
                <a:lnTo>
                  <a:pt x="1959" y="54"/>
                </a:lnTo>
                <a:lnTo>
                  <a:pt x="1964" y="24"/>
                </a:lnTo>
                <a:lnTo>
                  <a:pt x="1968" y="286"/>
                </a:lnTo>
                <a:lnTo>
                  <a:pt x="1973" y="278"/>
                </a:lnTo>
                <a:lnTo>
                  <a:pt x="1977" y="185"/>
                </a:lnTo>
                <a:lnTo>
                  <a:pt x="1981" y="277"/>
                </a:lnTo>
                <a:lnTo>
                  <a:pt x="1986" y="376"/>
                </a:lnTo>
                <a:lnTo>
                  <a:pt x="1990" y="244"/>
                </a:lnTo>
                <a:lnTo>
                  <a:pt x="1995" y="44"/>
                </a:lnTo>
                <a:lnTo>
                  <a:pt x="1999" y="245"/>
                </a:lnTo>
                <a:lnTo>
                  <a:pt x="2004" y="107"/>
                </a:lnTo>
                <a:lnTo>
                  <a:pt x="2008" y="79"/>
                </a:lnTo>
                <a:lnTo>
                  <a:pt x="2013" y="274"/>
                </a:lnTo>
                <a:lnTo>
                  <a:pt x="2017" y="140"/>
                </a:lnTo>
                <a:lnTo>
                  <a:pt x="2022" y="225"/>
                </a:lnTo>
                <a:lnTo>
                  <a:pt x="2026" y="311"/>
                </a:lnTo>
                <a:lnTo>
                  <a:pt x="2030" y="246"/>
                </a:lnTo>
                <a:lnTo>
                  <a:pt x="2035" y="343"/>
                </a:lnTo>
                <a:lnTo>
                  <a:pt x="2039" y="162"/>
                </a:lnTo>
                <a:lnTo>
                  <a:pt x="2044" y="109"/>
                </a:lnTo>
                <a:lnTo>
                  <a:pt x="2048" y="111"/>
                </a:lnTo>
                <a:lnTo>
                  <a:pt x="2053" y="241"/>
                </a:lnTo>
                <a:lnTo>
                  <a:pt x="2057" y="397"/>
                </a:lnTo>
                <a:lnTo>
                  <a:pt x="2062" y="113"/>
                </a:lnTo>
                <a:lnTo>
                  <a:pt x="2066" y="12"/>
                </a:lnTo>
                <a:lnTo>
                  <a:pt x="2071" y="373"/>
                </a:lnTo>
                <a:lnTo>
                  <a:pt x="2075" y="314"/>
                </a:lnTo>
                <a:lnTo>
                  <a:pt x="2079" y="148"/>
                </a:lnTo>
                <a:lnTo>
                  <a:pt x="2084" y="102"/>
                </a:lnTo>
                <a:lnTo>
                  <a:pt x="2088" y="16"/>
                </a:lnTo>
                <a:lnTo>
                  <a:pt x="2093" y="118"/>
                </a:lnTo>
                <a:lnTo>
                  <a:pt x="2097" y="282"/>
                </a:lnTo>
                <a:lnTo>
                  <a:pt x="2102" y="320"/>
                </a:lnTo>
                <a:lnTo>
                  <a:pt x="2106" y="169"/>
                </a:lnTo>
                <a:lnTo>
                  <a:pt x="2111" y="355"/>
                </a:lnTo>
                <a:lnTo>
                  <a:pt x="2115" y="279"/>
                </a:lnTo>
                <a:lnTo>
                  <a:pt x="2120" y="122"/>
                </a:lnTo>
                <a:lnTo>
                  <a:pt x="2124" y="89"/>
                </a:lnTo>
                <a:lnTo>
                  <a:pt x="2129" y="284"/>
                </a:lnTo>
                <a:lnTo>
                  <a:pt x="2133" y="370"/>
                </a:lnTo>
                <a:lnTo>
                  <a:pt x="2138" y="132"/>
                </a:lnTo>
                <a:lnTo>
                  <a:pt x="2142" y="58"/>
                </a:lnTo>
                <a:lnTo>
                  <a:pt x="2147" y="116"/>
                </a:lnTo>
                <a:lnTo>
                  <a:pt x="2151" y="230"/>
                </a:lnTo>
                <a:lnTo>
                  <a:pt x="2155" y="354"/>
                </a:lnTo>
                <a:lnTo>
                  <a:pt x="2160" y="338"/>
                </a:lnTo>
                <a:lnTo>
                  <a:pt x="2164" y="215"/>
                </a:lnTo>
                <a:lnTo>
                  <a:pt x="2169" y="96"/>
                </a:lnTo>
                <a:lnTo>
                  <a:pt x="2173" y="125"/>
                </a:lnTo>
                <a:lnTo>
                  <a:pt x="2178" y="127"/>
                </a:lnTo>
                <a:lnTo>
                  <a:pt x="2182" y="312"/>
                </a:lnTo>
                <a:lnTo>
                  <a:pt x="2187" y="36"/>
                </a:lnTo>
                <a:lnTo>
                  <a:pt x="2191" y="259"/>
                </a:lnTo>
                <a:lnTo>
                  <a:pt x="2196" y="221"/>
                </a:lnTo>
                <a:lnTo>
                  <a:pt x="2200" y="24"/>
                </a:lnTo>
                <a:lnTo>
                  <a:pt x="2204" y="25"/>
                </a:lnTo>
                <a:lnTo>
                  <a:pt x="2209" y="293"/>
                </a:lnTo>
                <a:lnTo>
                  <a:pt x="2213" y="62"/>
                </a:lnTo>
                <a:lnTo>
                  <a:pt x="2218" y="347"/>
                </a:lnTo>
                <a:lnTo>
                  <a:pt x="2222" y="379"/>
                </a:lnTo>
                <a:lnTo>
                  <a:pt x="2227" y="43"/>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77" name="Straight Arrow Connector 276">
            <a:extLst>
              <a:ext uri="{FF2B5EF4-FFF2-40B4-BE49-F238E27FC236}">
                <a16:creationId xmlns:a16="http://schemas.microsoft.com/office/drawing/2014/main" id="{810A23AD-D02D-46B5-B7DC-62ECC79FFEA0}"/>
              </a:ext>
            </a:extLst>
          </p:cNvPr>
          <p:cNvCxnSpPr>
            <a:cxnSpLocks/>
          </p:cNvCxnSpPr>
          <p:nvPr/>
        </p:nvCxnSpPr>
        <p:spPr>
          <a:xfrm>
            <a:off x="4266381" y="2869599"/>
            <a:ext cx="3029697" cy="561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9" name="Line 259">
            <a:extLst>
              <a:ext uri="{FF2B5EF4-FFF2-40B4-BE49-F238E27FC236}">
                <a16:creationId xmlns:a16="http://schemas.microsoft.com/office/drawing/2014/main" id="{76DCE332-0D63-40B2-9B93-C1F30B4B049E}"/>
              </a:ext>
            </a:extLst>
          </p:cNvPr>
          <p:cNvSpPr>
            <a:spLocks noChangeShapeType="1"/>
          </p:cNvSpPr>
          <p:nvPr/>
        </p:nvSpPr>
        <p:spPr bwMode="auto">
          <a:xfrm>
            <a:off x="7531100" y="5444736"/>
            <a:ext cx="439271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 name="Line 261">
            <a:extLst>
              <a:ext uri="{FF2B5EF4-FFF2-40B4-BE49-F238E27FC236}">
                <a16:creationId xmlns:a16="http://schemas.microsoft.com/office/drawing/2014/main" id="{4099E9BC-DC3E-46D2-93A4-6F061D43283D}"/>
              </a:ext>
            </a:extLst>
          </p:cNvPr>
          <p:cNvSpPr>
            <a:spLocks noChangeShapeType="1"/>
          </p:cNvSpPr>
          <p:nvPr/>
        </p:nvSpPr>
        <p:spPr bwMode="auto">
          <a:xfrm flipV="1">
            <a:off x="7531100" y="5283129"/>
            <a:ext cx="0" cy="3968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9" name="Rectangle 275">
            <a:extLst>
              <a:ext uri="{FF2B5EF4-FFF2-40B4-BE49-F238E27FC236}">
                <a16:creationId xmlns:a16="http://schemas.microsoft.com/office/drawing/2014/main" id="{69561D76-0908-4145-8EAB-CCC834BD5DF2}"/>
              </a:ext>
            </a:extLst>
          </p:cNvPr>
          <p:cNvSpPr>
            <a:spLocks noChangeArrowheads="1"/>
          </p:cNvSpPr>
          <p:nvPr/>
        </p:nvSpPr>
        <p:spPr bwMode="auto">
          <a:xfrm>
            <a:off x="7519988" y="5462199"/>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0" name="Rectangle 276">
            <a:extLst>
              <a:ext uri="{FF2B5EF4-FFF2-40B4-BE49-F238E27FC236}">
                <a16:creationId xmlns:a16="http://schemas.microsoft.com/office/drawing/2014/main" id="{AAD6540B-6716-4268-B26C-7283D7FEA8D4}"/>
              </a:ext>
            </a:extLst>
          </p:cNvPr>
          <p:cNvSpPr>
            <a:spLocks noChangeArrowheads="1"/>
          </p:cNvSpPr>
          <p:nvPr/>
        </p:nvSpPr>
        <p:spPr bwMode="auto">
          <a:xfrm>
            <a:off x="826928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1" name="Rectangle 277">
            <a:extLst>
              <a:ext uri="{FF2B5EF4-FFF2-40B4-BE49-F238E27FC236}">
                <a16:creationId xmlns:a16="http://schemas.microsoft.com/office/drawing/2014/main" id="{C130B87C-1FC4-487F-A32F-C86C37410631}"/>
              </a:ext>
            </a:extLst>
          </p:cNvPr>
          <p:cNvSpPr>
            <a:spLocks noChangeArrowheads="1"/>
          </p:cNvSpPr>
          <p:nvPr/>
        </p:nvSpPr>
        <p:spPr bwMode="auto">
          <a:xfrm>
            <a:off x="9055100"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2" name="Rectangle 278">
            <a:extLst>
              <a:ext uri="{FF2B5EF4-FFF2-40B4-BE49-F238E27FC236}">
                <a16:creationId xmlns:a16="http://schemas.microsoft.com/office/drawing/2014/main" id="{34BCE163-9317-4CCA-B45F-8DAB53099339}"/>
              </a:ext>
            </a:extLst>
          </p:cNvPr>
          <p:cNvSpPr>
            <a:spLocks noChangeArrowheads="1"/>
          </p:cNvSpPr>
          <p:nvPr/>
        </p:nvSpPr>
        <p:spPr bwMode="auto">
          <a:xfrm>
            <a:off x="9840913"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3000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3" name="Rectangle 279">
            <a:extLst>
              <a:ext uri="{FF2B5EF4-FFF2-40B4-BE49-F238E27FC236}">
                <a16:creationId xmlns:a16="http://schemas.microsoft.com/office/drawing/2014/main" id="{31716720-FD44-41B7-8CED-5846278807BF}"/>
              </a:ext>
            </a:extLst>
          </p:cNvPr>
          <p:cNvSpPr>
            <a:spLocks noChangeArrowheads="1"/>
          </p:cNvSpPr>
          <p:nvPr/>
        </p:nvSpPr>
        <p:spPr bwMode="auto">
          <a:xfrm>
            <a:off x="10626725"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4" name="Rectangle 280">
            <a:extLst>
              <a:ext uri="{FF2B5EF4-FFF2-40B4-BE49-F238E27FC236}">
                <a16:creationId xmlns:a16="http://schemas.microsoft.com/office/drawing/2014/main" id="{94929725-3398-4F10-8F5C-61A862531AE1}"/>
              </a:ext>
            </a:extLst>
          </p:cNvPr>
          <p:cNvSpPr>
            <a:spLocks noChangeArrowheads="1"/>
          </p:cNvSpPr>
          <p:nvPr/>
        </p:nvSpPr>
        <p:spPr bwMode="auto">
          <a:xfrm>
            <a:off x="11412538" y="5462199"/>
            <a:ext cx="1206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8" name="Line 282">
            <a:extLst>
              <a:ext uri="{FF2B5EF4-FFF2-40B4-BE49-F238E27FC236}">
                <a16:creationId xmlns:a16="http://schemas.microsoft.com/office/drawing/2014/main" id="{2B86B889-BA4A-4ADA-81D1-3838E78C2DBC}"/>
              </a:ext>
            </a:extLst>
          </p:cNvPr>
          <p:cNvSpPr>
            <a:spLocks noChangeShapeType="1"/>
          </p:cNvSpPr>
          <p:nvPr/>
        </p:nvSpPr>
        <p:spPr bwMode="auto">
          <a:xfrm flipV="1">
            <a:off x="7531100" y="4756079"/>
            <a:ext cx="0" cy="566737"/>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4" name="Line 284">
            <a:extLst>
              <a:ext uri="{FF2B5EF4-FFF2-40B4-BE49-F238E27FC236}">
                <a16:creationId xmlns:a16="http://schemas.microsoft.com/office/drawing/2014/main" id="{8F9E98F2-7D47-4DDB-8BF2-C4FB1859974F}"/>
              </a:ext>
            </a:extLst>
          </p:cNvPr>
          <p:cNvSpPr>
            <a:spLocks noChangeShapeType="1"/>
          </p:cNvSpPr>
          <p:nvPr/>
        </p:nvSpPr>
        <p:spPr bwMode="auto">
          <a:xfrm>
            <a:off x="7531100" y="5444736"/>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Line 285">
            <a:extLst>
              <a:ext uri="{FF2B5EF4-FFF2-40B4-BE49-F238E27FC236}">
                <a16:creationId xmlns:a16="http://schemas.microsoft.com/office/drawing/2014/main" id="{1812077C-D35D-4072-9895-04EB594117A0}"/>
              </a:ext>
            </a:extLst>
          </p:cNvPr>
          <p:cNvSpPr>
            <a:spLocks noChangeShapeType="1"/>
          </p:cNvSpPr>
          <p:nvPr/>
        </p:nvSpPr>
        <p:spPr bwMode="auto">
          <a:xfrm>
            <a:off x="7531100" y="5210104"/>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9" name="Line 286">
            <a:extLst>
              <a:ext uri="{FF2B5EF4-FFF2-40B4-BE49-F238E27FC236}">
                <a16:creationId xmlns:a16="http://schemas.microsoft.com/office/drawing/2014/main" id="{1AB8869F-CD68-4710-B99F-670BE3197769}"/>
              </a:ext>
            </a:extLst>
          </p:cNvPr>
          <p:cNvSpPr>
            <a:spLocks noChangeShapeType="1"/>
          </p:cNvSpPr>
          <p:nvPr/>
        </p:nvSpPr>
        <p:spPr bwMode="auto">
          <a:xfrm>
            <a:off x="7531100" y="50973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0" name="Line 287">
            <a:extLst>
              <a:ext uri="{FF2B5EF4-FFF2-40B4-BE49-F238E27FC236}">
                <a16:creationId xmlns:a16="http://schemas.microsoft.com/office/drawing/2014/main" id="{E5C355ED-CE8D-4A28-B0DD-2AA4ED259EA4}"/>
              </a:ext>
            </a:extLst>
          </p:cNvPr>
          <p:cNvSpPr>
            <a:spLocks noChangeShapeType="1"/>
          </p:cNvSpPr>
          <p:nvPr/>
        </p:nvSpPr>
        <p:spPr bwMode="auto">
          <a:xfrm>
            <a:off x="7531100" y="4983091"/>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1" name="Line 288">
            <a:extLst>
              <a:ext uri="{FF2B5EF4-FFF2-40B4-BE49-F238E27FC236}">
                <a16:creationId xmlns:a16="http://schemas.microsoft.com/office/drawing/2014/main" id="{E968A562-1A66-466E-BFC7-554E51214952}"/>
              </a:ext>
            </a:extLst>
          </p:cNvPr>
          <p:cNvSpPr>
            <a:spLocks noChangeShapeType="1"/>
          </p:cNvSpPr>
          <p:nvPr/>
        </p:nvSpPr>
        <p:spPr bwMode="auto">
          <a:xfrm>
            <a:off x="7531100" y="4870379"/>
            <a:ext cx="46038"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5" name="Rectangle 296">
            <a:extLst>
              <a:ext uri="{FF2B5EF4-FFF2-40B4-BE49-F238E27FC236}">
                <a16:creationId xmlns:a16="http://schemas.microsoft.com/office/drawing/2014/main" id="{0FDB48A7-633E-481C-83A7-2D803AD38E49}"/>
              </a:ext>
            </a:extLst>
          </p:cNvPr>
          <p:cNvSpPr>
            <a:spLocks noChangeArrowheads="1"/>
          </p:cNvSpPr>
          <p:nvPr/>
        </p:nvSpPr>
        <p:spPr bwMode="auto">
          <a:xfrm>
            <a:off x="7489825" y="5303766"/>
            <a:ext cx="4445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6" name="Rectangle 297">
            <a:extLst>
              <a:ext uri="{FF2B5EF4-FFF2-40B4-BE49-F238E27FC236}">
                <a16:creationId xmlns:a16="http://schemas.microsoft.com/office/drawing/2014/main" id="{F3324429-3041-47FA-949F-C45517206F0C}"/>
              </a:ext>
            </a:extLst>
          </p:cNvPr>
          <p:cNvSpPr>
            <a:spLocks noChangeArrowheads="1"/>
          </p:cNvSpPr>
          <p:nvPr/>
        </p:nvSpPr>
        <p:spPr bwMode="auto">
          <a:xfrm>
            <a:off x="7466013" y="5189466"/>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7" name="Rectangle 298">
            <a:extLst>
              <a:ext uri="{FF2B5EF4-FFF2-40B4-BE49-F238E27FC236}">
                <a16:creationId xmlns:a16="http://schemas.microsoft.com/office/drawing/2014/main" id="{39AC8225-B92D-4F73-A91C-A89552E79980}"/>
              </a:ext>
            </a:extLst>
          </p:cNvPr>
          <p:cNvSpPr>
            <a:spLocks noChangeArrowheads="1"/>
          </p:cNvSpPr>
          <p:nvPr/>
        </p:nvSpPr>
        <p:spPr bwMode="auto">
          <a:xfrm>
            <a:off x="7466013" y="5076754"/>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8" name="Rectangle 299">
            <a:extLst>
              <a:ext uri="{FF2B5EF4-FFF2-40B4-BE49-F238E27FC236}">
                <a16:creationId xmlns:a16="http://schemas.microsoft.com/office/drawing/2014/main" id="{4E40526B-C035-4962-8B64-D30CD3FF6755}"/>
              </a:ext>
            </a:extLst>
          </p:cNvPr>
          <p:cNvSpPr>
            <a:spLocks noChangeArrowheads="1"/>
          </p:cNvSpPr>
          <p:nvPr/>
        </p:nvSpPr>
        <p:spPr bwMode="auto">
          <a:xfrm>
            <a:off x="7466013" y="4964041"/>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9" name="Rectangle 300">
            <a:extLst>
              <a:ext uri="{FF2B5EF4-FFF2-40B4-BE49-F238E27FC236}">
                <a16:creationId xmlns:a16="http://schemas.microsoft.com/office/drawing/2014/main" id="{0E4B3E30-4E81-4B82-9AE8-2EA335EBB346}"/>
              </a:ext>
            </a:extLst>
          </p:cNvPr>
          <p:cNvSpPr>
            <a:spLocks noChangeArrowheads="1"/>
          </p:cNvSpPr>
          <p:nvPr/>
        </p:nvSpPr>
        <p:spPr bwMode="auto">
          <a:xfrm>
            <a:off x="7466013" y="4851329"/>
            <a:ext cx="714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0" name="Rectangle 301">
            <a:extLst>
              <a:ext uri="{FF2B5EF4-FFF2-40B4-BE49-F238E27FC236}">
                <a16:creationId xmlns:a16="http://schemas.microsoft.com/office/drawing/2014/main" id="{D1009BDA-F396-4454-91D6-848C8B22A840}"/>
              </a:ext>
            </a:extLst>
          </p:cNvPr>
          <p:cNvSpPr>
            <a:spLocks noChangeArrowheads="1"/>
          </p:cNvSpPr>
          <p:nvPr/>
        </p:nvSpPr>
        <p:spPr bwMode="auto">
          <a:xfrm>
            <a:off x="7443788" y="4737029"/>
            <a:ext cx="96838"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1" name="Freeform 302">
            <a:extLst>
              <a:ext uri="{FF2B5EF4-FFF2-40B4-BE49-F238E27FC236}">
                <a16:creationId xmlns:a16="http://schemas.microsoft.com/office/drawing/2014/main" id="{6F583D34-E1E9-4986-B604-1FB9D6BA9C22}"/>
              </a:ext>
            </a:extLst>
          </p:cNvPr>
          <p:cNvSpPr>
            <a:spLocks/>
          </p:cNvSpPr>
          <p:nvPr/>
        </p:nvSpPr>
        <p:spPr bwMode="auto">
          <a:xfrm>
            <a:off x="7531100" y="4779891"/>
            <a:ext cx="4321175" cy="542925"/>
          </a:xfrm>
          <a:custGeom>
            <a:avLst/>
            <a:gdLst>
              <a:gd name="T0" fmla="*/ 42 w 2722"/>
              <a:gd name="T1" fmla="*/ 342 h 342"/>
              <a:gd name="T2" fmla="*/ 85 w 2722"/>
              <a:gd name="T3" fmla="*/ 342 h 342"/>
              <a:gd name="T4" fmla="*/ 127 w 2722"/>
              <a:gd name="T5" fmla="*/ 342 h 342"/>
              <a:gd name="T6" fmla="*/ 170 w 2722"/>
              <a:gd name="T7" fmla="*/ 342 h 342"/>
              <a:gd name="T8" fmla="*/ 213 w 2722"/>
              <a:gd name="T9" fmla="*/ 31 h 342"/>
              <a:gd name="T10" fmla="*/ 255 w 2722"/>
              <a:gd name="T11" fmla="*/ 13 h 342"/>
              <a:gd name="T12" fmla="*/ 298 w 2722"/>
              <a:gd name="T13" fmla="*/ 97 h 342"/>
              <a:gd name="T14" fmla="*/ 340 w 2722"/>
              <a:gd name="T15" fmla="*/ 103 h 342"/>
              <a:gd name="T16" fmla="*/ 383 w 2722"/>
              <a:gd name="T17" fmla="*/ 99 h 342"/>
              <a:gd name="T18" fmla="*/ 425 w 2722"/>
              <a:gd name="T19" fmla="*/ 110 h 342"/>
              <a:gd name="T20" fmla="*/ 468 w 2722"/>
              <a:gd name="T21" fmla="*/ 109 h 342"/>
              <a:gd name="T22" fmla="*/ 510 w 2722"/>
              <a:gd name="T23" fmla="*/ 105 h 342"/>
              <a:gd name="T24" fmla="*/ 553 w 2722"/>
              <a:gd name="T25" fmla="*/ 102 h 342"/>
              <a:gd name="T26" fmla="*/ 596 w 2722"/>
              <a:gd name="T27" fmla="*/ 104 h 342"/>
              <a:gd name="T28" fmla="*/ 638 w 2722"/>
              <a:gd name="T29" fmla="*/ 100 h 342"/>
              <a:gd name="T30" fmla="*/ 681 w 2722"/>
              <a:gd name="T31" fmla="*/ 99 h 342"/>
              <a:gd name="T32" fmla="*/ 723 w 2722"/>
              <a:gd name="T33" fmla="*/ 98 h 342"/>
              <a:gd name="T34" fmla="*/ 766 w 2722"/>
              <a:gd name="T35" fmla="*/ 94 h 342"/>
              <a:gd name="T36" fmla="*/ 808 w 2722"/>
              <a:gd name="T37" fmla="*/ 95 h 342"/>
              <a:gd name="T38" fmla="*/ 851 w 2722"/>
              <a:gd name="T39" fmla="*/ 97 h 342"/>
              <a:gd name="T40" fmla="*/ 894 w 2722"/>
              <a:gd name="T41" fmla="*/ 92 h 342"/>
              <a:gd name="T42" fmla="*/ 936 w 2722"/>
              <a:gd name="T43" fmla="*/ 92 h 342"/>
              <a:gd name="T44" fmla="*/ 979 w 2722"/>
              <a:gd name="T45" fmla="*/ 93 h 342"/>
              <a:gd name="T46" fmla="*/ 1021 w 2722"/>
              <a:gd name="T47" fmla="*/ 89 h 342"/>
              <a:gd name="T48" fmla="*/ 1064 w 2722"/>
              <a:gd name="T49" fmla="*/ 263 h 342"/>
              <a:gd name="T50" fmla="*/ 1106 w 2722"/>
              <a:gd name="T51" fmla="*/ 95 h 342"/>
              <a:gd name="T52" fmla="*/ 1149 w 2722"/>
              <a:gd name="T53" fmla="*/ 90 h 342"/>
              <a:gd name="T54" fmla="*/ 1191 w 2722"/>
              <a:gd name="T55" fmla="*/ 158 h 342"/>
              <a:gd name="T56" fmla="*/ 1234 w 2722"/>
              <a:gd name="T57" fmla="*/ 103 h 342"/>
              <a:gd name="T58" fmla="*/ 1277 w 2722"/>
              <a:gd name="T59" fmla="*/ 96 h 342"/>
              <a:gd name="T60" fmla="*/ 1319 w 2722"/>
              <a:gd name="T61" fmla="*/ 259 h 342"/>
              <a:gd name="T62" fmla="*/ 1362 w 2722"/>
              <a:gd name="T63" fmla="*/ 91 h 342"/>
              <a:gd name="T64" fmla="*/ 1404 w 2722"/>
              <a:gd name="T65" fmla="*/ 89 h 342"/>
              <a:gd name="T66" fmla="*/ 1447 w 2722"/>
              <a:gd name="T67" fmla="*/ 266 h 342"/>
              <a:gd name="T68" fmla="*/ 1489 w 2722"/>
              <a:gd name="T69" fmla="*/ 95 h 342"/>
              <a:gd name="T70" fmla="*/ 1532 w 2722"/>
              <a:gd name="T71" fmla="*/ 92 h 342"/>
              <a:gd name="T72" fmla="*/ 1575 w 2722"/>
              <a:gd name="T73" fmla="*/ 264 h 342"/>
              <a:gd name="T74" fmla="*/ 1617 w 2722"/>
              <a:gd name="T75" fmla="*/ 107 h 342"/>
              <a:gd name="T76" fmla="*/ 1660 w 2722"/>
              <a:gd name="T77" fmla="*/ 100 h 342"/>
              <a:gd name="T78" fmla="*/ 1702 w 2722"/>
              <a:gd name="T79" fmla="*/ 260 h 342"/>
              <a:gd name="T80" fmla="*/ 1745 w 2722"/>
              <a:gd name="T81" fmla="*/ 104 h 342"/>
              <a:gd name="T82" fmla="*/ 1787 w 2722"/>
              <a:gd name="T83" fmla="*/ 97 h 342"/>
              <a:gd name="T84" fmla="*/ 1830 w 2722"/>
              <a:gd name="T85" fmla="*/ 258 h 342"/>
              <a:gd name="T86" fmla="*/ 1872 w 2722"/>
              <a:gd name="T87" fmla="*/ 97 h 342"/>
              <a:gd name="T88" fmla="*/ 1915 w 2722"/>
              <a:gd name="T89" fmla="*/ 101 h 342"/>
              <a:gd name="T90" fmla="*/ 1958 w 2722"/>
              <a:gd name="T91" fmla="*/ 263 h 342"/>
              <a:gd name="T92" fmla="*/ 2000 w 2722"/>
              <a:gd name="T93" fmla="*/ 99 h 342"/>
              <a:gd name="T94" fmla="*/ 2043 w 2722"/>
              <a:gd name="T95" fmla="*/ 101 h 342"/>
              <a:gd name="T96" fmla="*/ 2085 w 2722"/>
              <a:gd name="T97" fmla="*/ 261 h 342"/>
              <a:gd name="T98" fmla="*/ 2128 w 2722"/>
              <a:gd name="T99" fmla="*/ 105 h 342"/>
              <a:gd name="T100" fmla="*/ 2170 w 2722"/>
              <a:gd name="T101" fmla="*/ 105 h 342"/>
              <a:gd name="T102" fmla="*/ 2213 w 2722"/>
              <a:gd name="T103" fmla="*/ 266 h 342"/>
              <a:gd name="T104" fmla="*/ 2255 w 2722"/>
              <a:gd name="T105" fmla="*/ 91 h 342"/>
              <a:gd name="T106" fmla="*/ 2298 w 2722"/>
              <a:gd name="T107" fmla="*/ 69 h 342"/>
              <a:gd name="T108" fmla="*/ 2341 w 2722"/>
              <a:gd name="T109" fmla="*/ 65 h 342"/>
              <a:gd name="T110" fmla="*/ 2383 w 2722"/>
              <a:gd name="T111" fmla="*/ 66 h 342"/>
              <a:gd name="T112" fmla="*/ 2426 w 2722"/>
              <a:gd name="T113" fmla="*/ 182 h 342"/>
              <a:gd name="T114" fmla="*/ 2468 w 2722"/>
              <a:gd name="T115" fmla="*/ 112 h 342"/>
              <a:gd name="T116" fmla="*/ 2511 w 2722"/>
              <a:gd name="T117" fmla="*/ 110 h 342"/>
              <a:gd name="T118" fmla="*/ 2553 w 2722"/>
              <a:gd name="T119" fmla="*/ 271 h 342"/>
              <a:gd name="T120" fmla="*/ 2596 w 2722"/>
              <a:gd name="T121" fmla="*/ 107 h 342"/>
              <a:gd name="T122" fmla="*/ 2639 w 2722"/>
              <a:gd name="T123" fmla="*/ 104 h 342"/>
              <a:gd name="T124" fmla="*/ 2681 w 2722"/>
              <a:gd name="T125" fmla="*/ 26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22" h="342">
                <a:moveTo>
                  <a:pt x="0" y="342"/>
                </a:moveTo>
                <a:lnTo>
                  <a:pt x="1" y="342"/>
                </a:lnTo>
                <a:lnTo>
                  <a:pt x="1" y="342"/>
                </a:lnTo>
                <a:lnTo>
                  <a:pt x="2" y="342"/>
                </a:lnTo>
                <a:lnTo>
                  <a:pt x="2" y="342"/>
                </a:lnTo>
                <a:lnTo>
                  <a:pt x="3" y="342"/>
                </a:lnTo>
                <a:lnTo>
                  <a:pt x="3" y="342"/>
                </a:lnTo>
                <a:lnTo>
                  <a:pt x="4" y="342"/>
                </a:lnTo>
                <a:lnTo>
                  <a:pt x="4" y="342"/>
                </a:lnTo>
                <a:lnTo>
                  <a:pt x="5" y="342"/>
                </a:lnTo>
                <a:lnTo>
                  <a:pt x="5" y="342"/>
                </a:lnTo>
                <a:lnTo>
                  <a:pt x="6" y="342"/>
                </a:lnTo>
                <a:lnTo>
                  <a:pt x="6" y="342"/>
                </a:lnTo>
                <a:lnTo>
                  <a:pt x="7" y="342"/>
                </a:lnTo>
                <a:lnTo>
                  <a:pt x="7" y="342"/>
                </a:lnTo>
                <a:lnTo>
                  <a:pt x="8" y="342"/>
                </a:lnTo>
                <a:lnTo>
                  <a:pt x="8" y="342"/>
                </a:lnTo>
                <a:lnTo>
                  <a:pt x="9" y="342"/>
                </a:lnTo>
                <a:lnTo>
                  <a:pt x="9" y="342"/>
                </a:lnTo>
                <a:lnTo>
                  <a:pt x="10" y="342"/>
                </a:lnTo>
                <a:lnTo>
                  <a:pt x="10" y="342"/>
                </a:lnTo>
                <a:lnTo>
                  <a:pt x="11" y="342"/>
                </a:lnTo>
                <a:lnTo>
                  <a:pt x="11" y="342"/>
                </a:lnTo>
                <a:lnTo>
                  <a:pt x="12" y="342"/>
                </a:lnTo>
                <a:lnTo>
                  <a:pt x="12" y="342"/>
                </a:lnTo>
                <a:lnTo>
                  <a:pt x="13" y="342"/>
                </a:lnTo>
                <a:lnTo>
                  <a:pt x="13" y="342"/>
                </a:lnTo>
                <a:lnTo>
                  <a:pt x="14" y="342"/>
                </a:lnTo>
                <a:lnTo>
                  <a:pt x="14" y="342"/>
                </a:lnTo>
                <a:lnTo>
                  <a:pt x="15" y="342"/>
                </a:lnTo>
                <a:lnTo>
                  <a:pt x="15" y="342"/>
                </a:lnTo>
                <a:lnTo>
                  <a:pt x="16" y="342"/>
                </a:lnTo>
                <a:lnTo>
                  <a:pt x="16" y="342"/>
                </a:lnTo>
                <a:lnTo>
                  <a:pt x="17" y="342"/>
                </a:lnTo>
                <a:lnTo>
                  <a:pt x="17" y="342"/>
                </a:lnTo>
                <a:lnTo>
                  <a:pt x="18" y="342"/>
                </a:lnTo>
                <a:lnTo>
                  <a:pt x="18" y="342"/>
                </a:lnTo>
                <a:lnTo>
                  <a:pt x="19" y="342"/>
                </a:lnTo>
                <a:lnTo>
                  <a:pt x="19" y="342"/>
                </a:lnTo>
                <a:lnTo>
                  <a:pt x="20" y="342"/>
                </a:lnTo>
                <a:lnTo>
                  <a:pt x="20" y="342"/>
                </a:lnTo>
                <a:lnTo>
                  <a:pt x="21" y="342"/>
                </a:lnTo>
                <a:lnTo>
                  <a:pt x="21" y="342"/>
                </a:lnTo>
                <a:lnTo>
                  <a:pt x="22" y="342"/>
                </a:lnTo>
                <a:lnTo>
                  <a:pt x="22" y="342"/>
                </a:lnTo>
                <a:lnTo>
                  <a:pt x="23" y="342"/>
                </a:lnTo>
                <a:lnTo>
                  <a:pt x="23" y="342"/>
                </a:lnTo>
                <a:lnTo>
                  <a:pt x="24" y="342"/>
                </a:lnTo>
                <a:lnTo>
                  <a:pt x="24" y="342"/>
                </a:lnTo>
                <a:lnTo>
                  <a:pt x="25" y="342"/>
                </a:lnTo>
                <a:lnTo>
                  <a:pt x="25" y="342"/>
                </a:lnTo>
                <a:lnTo>
                  <a:pt x="25" y="342"/>
                </a:lnTo>
                <a:lnTo>
                  <a:pt x="26" y="342"/>
                </a:lnTo>
                <a:lnTo>
                  <a:pt x="26" y="342"/>
                </a:lnTo>
                <a:lnTo>
                  <a:pt x="27" y="342"/>
                </a:lnTo>
                <a:lnTo>
                  <a:pt x="28" y="342"/>
                </a:lnTo>
                <a:lnTo>
                  <a:pt x="28" y="342"/>
                </a:lnTo>
                <a:lnTo>
                  <a:pt x="28" y="342"/>
                </a:lnTo>
                <a:lnTo>
                  <a:pt x="29" y="342"/>
                </a:lnTo>
                <a:lnTo>
                  <a:pt x="29" y="342"/>
                </a:lnTo>
                <a:lnTo>
                  <a:pt x="30" y="342"/>
                </a:lnTo>
                <a:lnTo>
                  <a:pt x="31" y="342"/>
                </a:lnTo>
                <a:lnTo>
                  <a:pt x="31" y="342"/>
                </a:lnTo>
                <a:lnTo>
                  <a:pt x="31" y="342"/>
                </a:lnTo>
                <a:lnTo>
                  <a:pt x="32" y="342"/>
                </a:lnTo>
                <a:lnTo>
                  <a:pt x="32" y="342"/>
                </a:lnTo>
                <a:lnTo>
                  <a:pt x="33" y="342"/>
                </a:lnTo>
                <a:lnTo>
                  <a:pt x="33" y="342"/>
                </a:lnTo>
                <a:lnTo>
                  <a:pt x="34" y="342"/>
                </a:lnTo>
                <a:lnTo>
                  <a:pt x="34" y="342"/>
                </a:lnTo>
                <a:lnTo>
                  <a:pt x="35" y="342"/>
                </a:lnTo>
                <a:lnTo>
                  <a:pt x="35" y="342"/>
                </a:lnTo>
                <a:lnTo>
                  <a:pt x="36" y="342"/>
                </a:lnTo>
                <a:lnTo>
                  <a:pt x="36" y="342"/>
                </a:lnTo>
                <a:lnTo>
                  <a:pt x="37" y="342"/>
                </a:lnTo>
                <a:lnTo>
                  <a:pt x="37" y="342"/>
                </a:lnTo>
                <a:lnTo>
                  <a:pt x="38" y="342"/>
                </a:lnTo>
                <a:lnTo>
                  <a:pt x="38" y="342"/>
                </a:lnTo>
                <a:lnTo>
                  <a:pt x="39" y="342"/>
                </a:lnTo>
                <a:lnTo>
                  <a:pt x="39" y="342"/>
                </a:lnTo>
                <a:lnTo>
                  <a:pt x="40" y="342"/>
                </a:lnTo>
                <a:lnTo>
                  <a:pt x="40" y="342"/>
                </a:lnTo>
                <a:lnTo>
                  <a:pt x="41" y="342"/>
                </a:lnTo>
                <a:lnTo>
                  <a:pt x="41" y="342"/>
                </a:lnTo>
                <a:lnTo>
                  <a:pt x="42" y="342"/>
                </a:lnTo>
                <a:lnTo>
                  <a:pt x="42" y="342"/>
                </a:lnTo>
                <a:lnTo>
                  <a:pt x="43" y="342"/>
                </a:lnTo>
                <a:lnTo>
                  <a:pt x="43" y="342"/>
                </a:lnTo>
                <a:lnTo>
                  <a:pt x="44" y="342"/>
                </a:lnTo>
                <a:lnTo>
                  <a:pt x="44" y="342"/>
                </a:lnTo>
                <a:lnTo>
                  <a:pt x="45" y="342"/>
                </a:lnTo>
                <a:lnTo>
                  <a:pt x="45" y="342"/>
                </a:lnTo>
                <a:lnTo>
                  <a:pt x="46" y="342"/>
                </a:lnTo>
                <a:lnTo>
                  <a:pt x="46" y="342"/>
                </a:lnTo>
                <a:lnTo>
                  <a:pt x="47" y="342"/>
                </a:lnTo>
                <a:lnTo>
                  <a:pt x="47" y="342"/>
                </a:lnTo>
                <a:lnTo>
                  <a:pt x="48" y="342"/>
                </a:lnTo>
                <a:lnTo>
                  <a:pt x="48" y="342"/>
                </a:lnTo>
                <a:lnTo>
                  <a:pt x="49" y="342"/>
                </a:lnTo>
                <a:lnTo>
                  <a:pt x="49" y="342"/>
                </a:lnTo>
                <a:lnTo>
                  <a:pt x="50" y="342"/>
                </a:lnTo>
                <a:lnTo>
                  <a:pt x="50" y="342"/>
                </a:lnTo>
                <a:lnTo>
                  <a:pt x="51" y="342"/>
                </a:lnTo>
                <a:lnTo>
                  <a:pt x="51" y="342"/>
                </a:lnTo>
                <a:lnTo>
                  <a:pt x="52" y="342"/>
                </a:lnTo>
                <a:lnTo>
                  <a:pt x="52" y="342"/>
                </a:lnTo>
                <a:lnTo>
                  <a:pt x="53" y="342"/>
                </a:lnTo>
                <a:lnTo>
                  <a:pt x="53" y="342"/>
                </a:lnTo>
                <a:lnTo>
                  <a:pt x="54" y="342"/>
                </a:lnTo>
                <a:lnTo>
                  <a:pt x="54" y="342"/>
                </a:lnTo>
                <a:lnTo>
                  <a:pt x="55" y="342"/>
                </a:lnTo>
                <a:lnTo>
                  <a:pt x="55" y="342"/>
                </a:lnTo>
                <a:lnTo>
                  <a:pt x="56" y="342"/>
                </a:lnTo>
                <a:lnTo>
                  <a:pt x="56" y="342"/>
                </a:lnTo>
                <a:lnTo>
                  <a:pt x="57" y="342"/>
                </a:lnTo>
                <a:lnTo>
                  <a:pt x="57" y="342"/>
                </a:lnTo>
                <a:lnTo>
                  <a:pt x="58" y="342"/>
                </a:lnTo>
                <a:lnTo>
                  <a:pt x="58" y="342"/>
                </a:lnTo>
                <a:lnTo>
                  <a:pt x="59" y="342"/>
                </a:lnTo>
                <a:lnTo>
                  <a:pt x="59" y="342"/>
                </a:lnTo>
                <a:lnTo>
                  <a:pt x="60" y="342"/>
                </a:lnTo>
                <a:lnTo>
                  <a:pt x="60" y="342"/>
                </a:lnTo>
                <a:lnTo>
                  <a:pt x="61" y="342"/>
                </a:lnTo>
                <a:lnTo>
                  <a:pt x="61" y="342"/>
                </a:lnTo>
                <a:lnTo>
                  <a:pt x="62" y="342"/>
                </a:lnTo>
                <a:lnTo>
                  <a:pt x="62" y="342"/>
                </a:lnTo>
                <a:lnTo>
                  <a:pt x="63" y="342"/>
                </a:lnTo>
                <a:lnTo>
                  <a:pt x="63" y="342"/>
                </a:lnTo>
                <a:lnTo>
                  <a:pt x="64" y="342"/>
                </a:lnTo>
                <a:lnTo>
                  <a:pt x="64" y="342"/>
                </a:lnTo>
                <a:lnTo>
                  <a:pt x="65" y="342"/>
                </a:lnTo>
                <a:lnTo>
                  <a:pt x="65" y="342"/>
                </a:lnTo>
                <a:lnTo>
                  <a:pt x="66" y="342"/>
                </a:lnTo>
                <a:lnTo>
                  <a:pt x="66" y="342"/>
                </a:lnTo>
                <a:lnTo>
                  <a:pt x="67" y="342"/>
                </a:lnTo>
                <a:lnTo>
                  <a:pt x="67" y="342"/>
                </a:lnTo>
                <a:lnTo>
                  <a:pt x="68" y="342"/>
                </a:lnTo>
                <a:lnTo>
                  <a:pt x="68" y="342"/>
                </a:lnTo>
                <a:lnTo>
                  <a:pt x="69" y="342"/>
                </a:lnTo>
                <a:lnTo>
                  <a:pt x="69" y="342"/>
                </a:lnTo>
                <a:lnTo>
                  <a:pt x="69" y="342"/>
                </a:lnTo>
                <a:lnTo>
                  <a:pt x="70" y="341"/>
                </a:lnTo>
                <a:lnTo>
                  <a:pt x="71" y="342"/>
                </a:lnTo>
                <a:lnTo>
                  <a:pt x="71" y="341"/>
                </a:lnTo>
                <a:lnTo>
                  <a:pt x="72" y="341"/>
                </a:lnTo>
                <a:lnTo>
                  <a:pt x="72" y="342"/>
                </a:lnTo>
                <a:lnTo>
                  <a:pt x="72" y="342"/>
                </a:lnTo>
                <a:lnTo>
                  <a:pt x="73" y="342"/>
                </a:lnTo>
                <a:lnTo>
                  <a:pt x="74" y="342"/>
                </a:lnTo>
                <a:lnTo>
                  <a:pt x="74" y="342"/>
                </a:lnTo>
                <a:lnTo>
                  <a:pt x="74" y="342"/>
                </a:lnTo>
                <a:lnTo>
                  <a:pt x="75" y="342"/>
                </a:lnTo>
                <a:lnTo>
                  <a:pt x="75" y="342"/>
                </a:lnTo>
                <a:lnTo>
                  <a:pt x="76" y="342"/>
                </a:lnTo>
                <a:lnTo>
                  <a:pt x="77" y="342"/>
                </a:lnTo>
                <a:lnTo>
                  <a:pt x="77" y="342"/>
                </a:lnTo>
                <a:lnTo>
                  <a:pt x="77" y="342"/>
                </a:lnTo>
                <a:lnTo>
                  <a:pt x="78" y="342"/>
                </a:lnTo>
                <a:lnTo>
                  <a:pt x="78" y="342"/>
                </a:lnTo>
                <a:lnTo>
                  <a:pt x="79" y="342"/>
                </a:lnTo>
                <a:lnTo>
                  <a:pt x="80" y="342"/>
                </a:lnTo>
                <a:lnTo>
                  <a:pt x="80" y="342"/>
                </a:lnTo>
                <a:lnTo>
                  <a:pt x="80" y="342"/>
                </a:lnTo>
                <a:lnTo>
                  <a:pt x="81" y="342"/>
                </a:lnTo>
                <a:lnTo>
                  <a:pt x="81" y="342"/>
                </a:lnTo>
                <a:lnTo>
                  <a:pt x="82" y="342"/>
                </a:lnTo>
                <a:lnTo>
                  <a:pt x="82" y="342"/>
                </a:lnTo>
                <a:lnTo>
                  <a:pt x="83" y="342"/>
                </a:lnTo>
                <a:lnTo>
                  <a:pt x="83" y="342"/>
                </a:lnTo>
                <a:lnTo>
                  <a:pt x="84" y="342"/>
                </a:lnTo>
                <a:lnTo>
                  <a:pt x="84" y="342"/>
                </a:lnTo>
                <a:lnTo>
                  <a:pt x="85" y="342"/>
                </a:lnTo>
                <a:lnTo>
                  <a:pt x="85" y="342"/>
                </a:lnTo>
                <a:lnTo>
                  <a:pt x="86" y="342"/>
                </a:lnTo>
                <a:lnTo>
                  <a:pt x="86" y="342"/>
                </a:lnTo>
                <a:lnTo>
                  <a:pt x="87" y="342"/>
                </a:lnTo>
                <a:lnTo>
                  <a:pt x="87" y="342"/>
                </a:lnTo>
                <a:lnTo>
                  <a:pt x="88" y="342"/>
                </a:lnTo>
                <a:lnTo>
                  <a:pt x="88" y="342"/>
                </a:lnTo>
                <a:lnTo>
                  <a:pt x="89" y="342"/>
                </a:lnTo>
                <a:lnTo>
                  <a:pt x="89" y="342"/>
                </a:lnTo>
                <a:lnTo>
                  <a:pt x="90" y="342"/>
                </a:lnTo>
                <a:lnTo>
                  <a:pt x="90" y="342"/>
                </a:lnTo>
                <a:lnTo>
                  <a:pt x="91" y="342"/>
                </a:lnTo>
                <a:lnTo>
                  <a:pt x="91" y="342"/>
                </a:lnTo>
                <a:lnTo>
                  <a:pt x="92" y="342"/>
                </a:lnTo>
                <a:lnTo>
                  <a:pt x="92" y="342"/>
                </a:lnTo>
                <a:lnTo>
                  <a:pt x="93" y="342"/>
                </a:lnTo>
                <a:lnTo>
                  <a:pt x="93" y="342"/>
                </a:lnTo>
                <a:lnTo>
                  <a:pt x="94" y="342"/>
                </a:lnTo>
                <a:lnTo>
                  <a:pt x="94" y="342"/>
                </a:lnTo>
                <a:lnTo>
                  <a:pt x="95" y="342"/>
                </a:lnTo>
                <a:lnTo>
                  <a:pt x="95" y="342"/>
                </a:lnTo>
                <a:lnTo>
                  <a:pt x="96" y="342"/>
                </a:lnTo>
                <a:lnTo>
                  <a:pt x="96" y="342"/>
                </a:lnTo>
                <a:lnTo>
                  <a:pt x="97" y="342"/>
                </a:lnTo>
                <a:lnTo>
                  <a:pt x="97" y="342"/>
                </a:lnTo>
                <a:lnTo>
                  <a:pt x="98" y="342"/>
                </a:lnTo>
                <a:lnTo>
                  <a:pt x="98" y="342"/>
                </a:lnTo>
                <a:lnTo>
                  <a:pt x="99" y="342"/>
                </a:lnTo>
                <a:lnTo>
                  <a:pt x="99" y="342"/>
                </a:lnTo>
                <a:lnTo>
                  <a:pt x="100" y="342"/>
                </a:lnTo>
                <a:lnTo>
                  <a:pt x="100" y="342"/>
                </a:lnTo>
                <a:lnTo>
                  <a:pt x="101" y="342"/>
                </a:lnTo>
                <a:lnTo>
                  <a:pt x="101" y="342"/>
                </a:lnTo>
                <a:lnTo>
                  <a:pt x="102" y="342"/>
                </a:lnTo>
                <a:lnTo>
                  <a:pt x="102" y="342"/>
                </a:lnTo>
                <a:lnTo>
                  <a:pt x="103" y="342"/>
                </a:lnTo>
                <a:lnTo>
                  <a:pt x="103" y="342"/>
                </a:lnTo>
                <a:lnTo>
                  <a:pt x="104" y="342"/>
                </a:lnTo>
                <a:lnTo>
                  <a:pt x="104" y="342"/>
                </a:lnTo>
                <a:lnTo>
                  <a:pt x="105" y="342"/>
                </a:lnTo>
                <a:lnTo>
                  <a:pt x="105" y="342"/>
                </a:lnTo>
                <a:lnTo>
                  <a:pt x="106" y="342"/>
                </a:lnTo>
                <a:lnTo>
                  <a:pt x="106" y="342"/>
                </a:lnTo>
                <a:lnTo>
                  <a:pt x="107" y="342"/>
                </a:lnTo>
                <a:lnTo>
                  <a:pt x="107" y="342"/>
                </a:lnTo>
                <a:lnTo>
                  <a:pt x="108" y="342"/>
                </a:lnTo>
                <a:lnTo>
                  <a:pt x="108" y="342"/>
                </a:lnTo>
                <a:lnTo>
                  <a:pt x="109" y="342"/>
                </a:lnTo>
                <a:lnTo>
                  <a:pt x="109" y="342"/>
                </a:lnTo>
                <a:lnTo>
                  <a:pt x="110" y="342"/>
                </a:lnTo>
                <a:lnTo>
                  <a:pt x="110" y="342"/>
                </a:lnTo>
                <a:lnTo>
                  <a:pt x="111" y="342"/>
                </a:lnTo>
                <a:lnTo>
                  <a:pt x="111" y="342"/>
                </a:lnTo>
                <a:lnTo>
                  <a:pt x="112" y="342"/>
                </a:lnTo>
                <a:lnTo>
                  <a:pt x="112" y="342"/>
                </a:lnTo>
                <a:lnTo>
                  <a:pt x="113" y="342"/>
                </a:lnTo>
                <a:lnTo>
                  <a:pt x="113" y="342"/>
                </a:lnTo>
                <a:lnTo>
                  <a:pt x="114" y="342"/>
                </a:lnTo>
                <a:lnTo>
                  <a:pt x="114" y="342"/>
                </a:lnTo>
                <a:lnTo>
                  <a:pt x="115" y="342"/>
                </a:lnTo>
                <a:lnTo>
                  <a:pt x="115" y="342"/>
                </a:lnTo>
                <a:lnTo>
                  <a:pt x="116" y="342"/>
                </a:lnTo>
                <a:lnTo>
                  <a:pt x="116" y="342"/>
                </a:lnTo>
                <a:lnTo>
                  <a:pt x="117" y="342"/>
                </a:lnTo>
                <a:lnTo>
                  <a:pt x="117" y="342"/>
                </a:lnTo>
                <a:lnTo>
                  <a:pt x="118" y="342"/>
                </a:lnTo>
                <a:lnTo>
                  <a:pt x="118" y="342"/>
                </a:lnTo>
                <a:lnTo>
                  <a:pt x="118" y="342"/>
                </a:lnTo>
                <a:lnTo>
                  <a:pt x="119" y="342"/>
                </a:lnTo>
                <a:lnTo>
                  <a:pt x="120" y="342"/>
                </a:lnTo>
                <a:lnTo>
                  <a:pt x="120" y="342"/>
                </a:lnTo>
                <a:lnTo>
                  <a:pt x="121" y="342"/>
                </a:lnTo>
                <a:lnTo>
                  <a:pt x="121" y="342"/>
                </a:lnTo>
                <a:lnTo>
                  <a:pt x="121" y="342"/>
                </a:lnTo>
                <a:lnTo>
                  <a:pt x="122" y="342"/>
                </a:lnTo>
                <a:lnTo>
                  <a:pt x="123" y="342"/>
                </a:lnTo>
                <a:lnTo>
                  <a:pt x="123" y="342"/>
                </a:lnTo>
                <a:lnTo>
                  <a:pt x="123" y="342"/>
                </a:lnTo>
                <a:lnTo>
                  <a:pt x="124" y="342"/>
                </a:lnTo>
                <a:lnTo>
                  <a:pt x="124" y="342"/>
                </a:lnTo>
                <a:lnTo>
                  <a:pt x="125" y="342"/>
                </a:lnTo>
                <a:lnTo>
                  <a:pt x="126" y="342"/>
                </a:lnTo>
                <a:lnTo>
                  <a:pt x="126" y="342"/>
                </a:lnTo>
                <a:lnTo>
                  <a:pt x="126" y="342"/>
                </a:lnTo>
                <a:lnTo>
                  <a:pt x="127" y="342"/>
                </a:lnTo>
                <a:lnTo>
                  <a:pt x="127" y="342"/>
                </a:lnTo>
                <a:lnTo>
                  <a:pt x="128" y="342"/>
                </a:lnTo>
                <a:lnTo>
                  <a:pt x="129" y="342"/>
                </a:lnTo>
                <a:lnTo>
                  <a:pt x="129" y="342"/>
                </a:lnTo>
                <a:lnTo>
                  <a:pt x="129" y="342"/>
                </a:lnTo>
                <a:lnTo>
                  <a:pt x="130" y="342"/>
                </a:lnTo>
                <a:lnTo>
                  <a:pt x="130" y="342"/>
                </a:lnTo>
                <a:lnTo>
                  <a:pt x="131" y="342"/>
                </a:lnTo>
                <a:lnTo>
                  <a:pt x="131" y="342"/>
                </a:lnTo>
                <a:lnTo>
                  <a:pt x="132" y="342"/>
                </a:lnTo>
                <a:lnTo>
                  <a:pt x="132" y="342"/>
                </a:lnTo>
                <a:lnTo>
                  <a:pt x="133" y="342"/>
                </a:lnTo>
                <a:lnTo>
                  <a:pt x="133" y="342"/>
                </a:lnTo>
                <a:lnTo>
                  <a:pt x="134" y="342"/>
                </a:lnTo>
                <a:lnTo>
                  <a:pt x="134" y="342"/>
                </a:lnTo>
                <a:lnTo>
                  <a:pt x="135" y="342"/>
                </a:lnTo>
                <a:lnTo>
                  <a:pt x="135" y="342"/>
                </a:lnTo>
                <a:lnTo>
                  <a:pt x="136" y="342"/>
                </a:lnTo>
                <a:lnTo>
                  <a:pt x="136" y="342"/>
                </a:lnTo>
                <a:lnTo>
                  <a:pt x="137" y="342"/>
                </a:lnTo>
                <a:lnTo>
                  <a:pt x="137" y="342"/>
                </a:lnTo>
                <a:lnTo>
                  <a:pt x="138" y="342"/>
                </a:lnTo>
                <a:lnTo>
                  <a:pt x="138" y="342"/>
                </a:lnTo>
                <a:lnTo>
                  <a:pt x="139" y="342"/>
                </a:lnTo>
                <a:lnTo>
                  <a:pt x="139" y="342"/>
                </a:lnTo>
                <a:lnTo>
                  <a:pt x="140" y="342"/>
                </a:lnTo>
                <a:lnTo>
                  <a:pt x="140" y="342"/>
                </a:lnTo>
                <a:lnTo>
                  <a:pt x="141" y="342"/>
                </a:lnTo>
                <a:lnTo>
                  <a:pt x="141" y="342"/>
                </a:lnTo>
                <a:lnTo>
                  <a:pt x="142" y="342"/>
                </a:lnTo>
                <a:lnTo>
                  <a:pt x="142" y="342"/>
                </a:lnTo>
                <a:lnTo>
                  <a:pt x="143" y="342"/>
                </a:lnTo>
                <a:lnTo>
                  <a:pt x="143" y="342"/>
                </a:lnTo>
                <a:lnTo>
                  <a:pt x="144" y="342"/>
                </a:lnTo>
                <a:lnTo>
                  <a:pt x="144" y="342"/>
                </a:lnTo>
                <a:lnTo>
                  <a:pt x="145" y="342"/>
                </a:lnTo>
                <a:lnTo>
                  <a:pt x="145" y="342"/>
                </a:lnTo>
                <a:lnTo>
                  <a:pt x="146" y="342"/>
                </a:lnTo>
                <a:lnTo>
                  <a:pt x="146" y="342"/>
                </a:lnTo>
                <a:lnTo>
                  <a:pt x="147" y="342"/>
                </a:lnTo>
                <a:lnTo>
                  <a:pt x="147" y="342"/>
                </a:lnTo>
                <a:lnTo>
                  <a:pt x="148" y="342"/>
                </a:lnTo>
                <a:lnTo>
                  <a:pt x="148" y="342"/>
                </a:lnTo>
                <a:lnTo>
                  <a:pt x="149" y="342"/>
                </a:lnTo>
                <a:lnTo>
                  <a:pt x="149" y="342"/>
                </a:lnTo>
                <a:lnTo>
                  <a:pt x="150" y="342"/>
                </a:lnTo>
                <a:lnTo>
                  <a:pt x="150" y="342"/>
                </a:lnTo>
                <a:lnTo>
                  <a:pt x="151" y="342"/>
                </a:lnTo>
                <a:lnTo>
                  <a:pt x="151" y="342"/>
                </a:lnTo>
                <a:lnTo>
                  <a:pt x="152" y="342"/>
                </a:lnTo>
                <a:lnTo>
                  <a:pt x="152" y="342"/>
                </a:lnTo>
                <a:lnTo>
                  <a:pt x="153" y="342"/>
                </a:lnTo>
                <a:lnTo>
                  <a:pt x="153" y="342"/>
                </a:lnTo>
                <a:lnTo>
                  <a:pt x="154" y="342"/>
                </a:lnTo>
                <a:lnTo>
                  <a:pt x="154" y="342"/>
                </a:lnTo>
                <a:lnTo>
                  <a:pt x="155" y="342"/>
                </a:lnTo>
                <a:lnTo>
                  <a:pt x="155" y="342"/>
                </a:lnTo>
                <a:lnTo>
                  <a:pt x="156" y="342"/>
                </a:lnTo>
                <a:lnTo>
                  <a:pt x="156" y="342"/>
                </a:lnTo>
                <a:lnTo>
                  <a:pt x="157" y="342"/>
                </a:lnTo>
                <a:lnTo>
                  <a:pt x="157" y="342"/>
                </a:lnTo>
                <a:lnTo>
                  <a:pt x="158" y="342"/>
                </a:lnTo>
                <a:lnTo>
                  <a:pt x="158" y="342"/>
                </a:lnTo>
                <a:lnTo>
                  <a:pt x="159" y="342"/>
                </a:lnTo>
                <a:lnTo>
                  <a:pt x="159" y="342"/>
                </a:lnTo>
                <a:lnTo>
                  <a:pt x="160" y="342"/>
                </a:lnTo>
                <a:lnTo>
                  <a:pt x="160" y="342"/>
                </a:lnTo>
                <a:lnTo>
                  <a:pt x="161" y="342"/>
                </a:lnTo>
                <a:lnTo>
                  <a:pt x="161" y="342"/>
                </a:lnTo>
                <a:lnTo>
                  <a:pt x="162" y="342"/>
                </a:lnTo>
                <a:lnTo>
                  <a:pt x="162" y="342"/>
                </a:lnTo>
                <a:lnTo>
                  <a:pt x="163" y="342"/>
                </a:lnTo>
                <a:lnTo>
                  <a:pt x="163" y="342"/>
                </a:lnTo>
                <a:lnTo>
                  <a:pt x="164" y="342"/>
                </a:lnTo>
                <a:lnTo>
                  <a:pt x="164" y="342"/>
                </a:lnTo>
                <a:lnTo>
                  <a:pt x="165" y="342"/>
                </a:lnTo>
                <a:lnTo>
                  <a:pt x="165" y="342"/>
                </a:lnTo>
                <a:lnTo>
                  <a:pt x="166" y="342"/>
                </a:lnTo>
                <a:lnTo>
                  <a:pt x="166" y="342"/>
                </a:lnTo>
                <a:lnTo>
                  <a:pt x="167" y="342"/>
                </a:lnTo>
                <a:lnTo>
                  <a:pt x="167" y="342"/>
                </a:lnTo>
                <a:lnTo>
                  <a:pt x="167" y="342"/>
                </a:lnTo>
                <a:lnTo>
                  <a:pt x="168" y="342"/>
                </a:lnTo>
                <a:lnTo>
                  <a:pt x="169" y="342"/>
                </a:lnTo>
                <a:lnTo>
                  <a:pt x="169" y="342"/>
                </a:lnTo>
                <a:lnTo>
                  <a:pt x="170" y="342"/>
                </a:lnTo>
                <a:lnTo>
                  <a:pt x="170" y="342"/>
                </a:lnTo>
                <a:lnTo>
                  <a:pt x="170" y="342"/>
                </a:lnTo>
                <a:lnTo>
                  <a:pt x="171" y="342"/>
                </a:lnTo>
                <a:lnTo>
                  <a:pt x="172" y="342"/>
                </a:lnTo>
                <a:lnTo>
                  <a:pt x="172" y="342"/>
                </a:lnTo>
                <a:lnTo>
                  <a:pt x="172" y="342"/>
                </a:lnTo>
                <a:lnTo>
                  <a:pt x="173" y="342"/>
                </a:lnTo>
                <a:lnTo>
                  <a:pt x="173" y="342"/>
                </a:lnTo>
                <a:lnTo>
                  <a:pt x="174" y="342"/>
                </a:lnTo>
                <a:lnTo>
                  <a:pt x="175" y="342"/>
                </a:lnTo>
                <a:lnTo>
                  <a:pt x="175" y="342"/>
                </a:lnTo>
                <a:lnTo>
                  <a:pt x="175" y="342"/>
                </a:lnTo>
                <a:lnTo>
                  <a:pt x="176" y="342"/>
                </a:lnTo>
                <a:lnTo>
                  <a:pt x="176" y="342"/>
                </a:lnTo>
                <a:lnTo>
                  <a:pt x="177" y="342"/>
                </a:lnTo>
                <a:lnTo>
                  <a:pt x="178" y="342"/>
                </a:lnTo>
                <a:lnTo>
                  <a:pt x="178" y="342"/>
                </a:lnTo>
                <a:lnTo>
                  <a:pt x="178" y="342"/>
                </a:lnTo>
                <a:lnTo>
                  <a:pt x="179" y="342"/>
                </a:lnTo>
                <a:lnTo>
                  <a:pt x="179" y="342"/>
                </a:lnTo>
                <a:lnTo>
                  <a:pt x="180" y="342"/>
                </a:lnTo>
                <a:lnTo>
                  <a:pt x="180" y="342"/>
                </a:lnTo>
                <a:lnTo>
                  <a:pt x="181" y="342"/>
                </a:lnTo>
                <a:lnTo>
                  <a:pt x="181" y="342"/>
                </a:lnTo>
                <a:lnTo>
                  <a:pt x="182" y="342"/>
                </a:lnTo>
                <a:lnTo>
                  <a:pt x="182" y="342"/>
                </a:lnTo>
                <a:lnTo>
                  <a:pt x="183" y="342"/>
                </a:lnTo>
                <a:lnTo>
                  <a:pt x="183" y="342"/>
                </a:lnTo>
                <a:lnTo>
                  <a:pt x="184" y="342"/>
                </a:lnTo>
                <a:lnTo>
                  <a:pt x="184" y="342"/>
                </a:lnTo>
                <a:lnTo>
                  <a:pt x="185" y="342"/>
                </a:lnTo>
                <a:lnTo>
                  <a:pt x="185" y="342"/>
                </a:lnTo>
                <a:lnTo>
                  <a:pt x="186" y="342"/>
                </a:lnTo>
                <a:lnTo>
                  <a:pt x="186" y="342"/>
                </a:lnTo>
                <a:lnTo>
                  <a:pt x="187" y="342"/>
                </a:lnTo>
                <a:lnTo>
                  <a:pt x="187" y="342"/>
                </a:lnTo>
                <a:lnTo>
                  <a:pt x="188" y="342"/>
                </a:lnTo>
                <a:lnTo>
                  <a:pt x="188" y="342"/>
                </a:lnTo>
                <a:lnTo>
                  <a:pt x="189" y="342"/>
                </a:lnTo>
                <a:lnTo>
                  <a:pt x="189" y="342"/>
                </a:lnTo>
                <a:lnTo>
                  <a:pt x="190" y="342"/>
                </a:lnTo>
                <a:lnTo>
                  <a:pt x="190" y="342"/>
                </a:lnTo>
                <a:lnTo>
                  <a:pt x="191" y="342"/>
                </a:lnTo>
                <a:lnTo>
                  <a:pt x="191" y="342"/>
                </a:lnTo>
                <a:lnTo>
                  <a:pt x="192" y="342"/>
                </a:lnTo>
                <a:lnTo>
                  <a:pt x="192" y="342"/>
                </a:lnTo>
                <a:lnTo>
                  <a:pt x="193" y="342"/>
                </a:lnTo>
                <a:lnTo>
                  <a:pt x="193" y="342"/>
                </a:lnTo>
                <a:lnTo>
                  <a:pt x="194" y="342"/>
                </a:lnTo>
                <a:lnTo>
                  <a:pt x="194" y="342"/>
                </a:lnTo>
                <a:lnTo>
                  <a:pt x="195" y="342"/>
                </a:lnTo>
                <a:lnTo>
                  <a:pt x="195" y="342"/>
                </a:lnTo>
                <a:lnTo>
                  <a:pt x="196" y="342"/>
                </a:lnTo>
                <a:lnTo>
                  <a:pt x="196" y="342"/>
                </a:lnTo>
                <a:lnTo>
                  <a:pt x="197" y="342"/>
                </a:lnTo>
                <a:lnTo>
                  <a:pt x="197" y="342"/>
                </a:lnTo>
                <a:lnTo>
                  <a:pt x="198" y="342"/>
                </a:lnTo>
                <a:lnTo>
                  <a:pt x="198" y="342"/>
                </a:lnTo>
                <a:lnTo>
                  <a:pt x="199" y="319"/>
                </a:lnTo>
                <a:lnTo>
                  <a:pt x="199" y="303"/>
                </a:lnTo>
                <a:lnTo>
                  <a:pt x="200" y="278"/>
                </a:lnTo>
                <a:lnTo>
                  <a:pt x="200" y="243"/>
                </a:lnTo>
                <a:lnTo>
                  <a:pt x="201" y="198"/>
                </a:lnTo>
                <a:lnTo>
                  <a:pt x="201" y="150"/>
                </a:lnTo>
                <a:lnTo>
                  <a:pt x="202" y="106"/>
                </a:lnTo>
                <a:lnTo>
                  <a:pt x="202" y="73"/>
                </a:lnTo>
                <a:lnTo>
                  <a:pt x="203" y="54"/>
                </a:lnTo>
                <a:lnTo>
                  <a:pt x="203" y="44"/>
                </a:lnTo>
                <a:lnTo>
                  <a:pt x="204" y="40"/>
                </a:lnTo>
                <a:lnTo>
                  <a:pt x="204" y="39"/>
                </a:lnTo>
                <a:lnTo>
                  <a:pt x="205" y="38"/>
                </a:lnTo>
                <a:lnTo>
                  <a:pt x="205" y="37"/>
                </a:lnTo>
                <a:lnTo>
                  <a:pt x="206" y="36"/>
                </a:lnTo>
                <a:lnTo>
                  <a:pt x="206" y="36"/>
                </a:lnTo>
                <a:lnTo>
                  <a:pt x="207" y="35"/>
                </a:lnTo>
                <a:lnTo>
                  <a:pt x="207" y="35"/>
                </a:lnTo>
                <a:lnTo>
                  <a:pt x="208" y="34"/>
                </a:lnTo>
                <a:lnTo>
                  <a:pt x="208" y="34"/>
                </a:lnTo>
                <a:lnTo>
                  <a:pt x="209" y="33"/>
                </a:lnTo>
                <a:lnTo>
                  <a:pt x="209" y="33"/>
                </a:lnTo>
                <a:lnTo>
                  <a:pt x="210" y="33"/>
                </a:lnTo>
                <a:lnTo>
                  <a:pt x="210" y="32"/>
                </a:lnTo>
                <a:lnTo>
                  <a:pt x="211" y="32"/>
                </a:lnTo>
                <a:lnTo>
                  <a:pt x="211" y="31"/>
                </a:lnTo>
                <a:lnTo>
                  <a:pt x="212" y="31"/>
                </a:lnTo>
                <a:lnTo>
                  <a:pt x="212" y="31"/>
                </a:lnTo>
                <a:lnTo>
                  <a:pt x="213" y="31"/>
                </a:lnTo>
                <a:lnTo>
                  <a:pt x="213" y="30"/>
                </a:lnTo>
                <a:lnTo>
                  <a:pt x="214" y="30"/>
                </a:lnTo>
                <a:lnTo>
                  <a:pt x="214" y="29"/>
                </a:lnTo>
                <a:lnTo>
                  <a:pt x="215" y="29"/>
                </a:lnTo>
                <a:lnTo>
                  <a:pt x="215" y="29"/>
                </a:lnTo>
                <a:lnTo>
                  <a:pt x="216" y="28"/>
                </a:lnTo>
                <a:lnTo>
                  <a:pt x="216" y="28"/>
                </a:lnTo>
                <a:lnTo>
                  <a:pt x="216" y="28"/>
                </a:lnTo>
                <a:lnTo>
                  <a:pt x="217" y="28"/>
                </a:lnTo>
                <a:lnTo>
                  <a:pt x="218" y="27"/>
                </a:lnTo>
                <a:lnTo>
                  <a:pt x="218" y="27"/>
                </a:lnTo>
                <a:lnTo>
                  <a:pt x="219" y="27"/>
                </a:lnTo>
                <a:lnTo>
                  <a:pt x="219" y="26"/>
                </a:lnTo>
                <a:lnTo>
                  <a:pt x="219" y="26"/>
                </a:lnTo>
                <a:lnTo>
                  <a:pt x="220" y="26"/>
                </a:lnTo>
                <a:lnTo>
                  <a:pt x="221" y="25"/>
                </a:lnTo>
                <a:lnTo>
                  <a:pt x="221" y="25"/>
                </a:lnTo>
                <a:lnTo>
                  <a:pt x="221" y="25"/>
                </a:lnTo>
                <a:lnTo>
                  <a:pt x="222" y="25"/>
                </a:lnTo>
                <a:lnTo>
                  <a:pt x="222" y="24"/>
                </a:lnTo>
                <a:lnTo>
                  <a:pt x="223" y="24"/>
                </a:lnTo>
                <a:lnTo>
                  <a:pt x="224" y="24"/>
                </a:lnTo>
                <a:lnTo>
                  <a:pt x="224" y="23"/>
                </a:lnTo>
                <a:lnTo>
                  <a:pt x="224" y="23"/>
                </a:lnTo>
                <a:lnTo>
                  <a:pt x="225" y="22"/>
                </a:lnTo>
                <a:lnTo>
                  <a:pt x="225" y="22"/>
                </a:lnTo>
                <a:lnTo>
                  <a:pt x="226" y="21"/>
                </a:lnTo>
                <a:lnTo>
                  <a:pt x="227" y="20"/>
                </a:lnTo>
                <a:lnTo>
                  <a:pt x="227" y="20"/>
                </a:lnTo>
                <a:lnTo>
                  <a:pt x="227" y="19"/>
                </a:lnTo>
                <a:lnTo>
                  <a:pt x="228" y="18"/>
                </a:lnTo>
                <a:lnTo>
                  <a:pt x="228" y="17"/>
                </a:lnTo>
                <a:lnTo>
                  <a:pt x="229" y="16"/>
                </a:lnTo>
                <a:lnTo>
                  <a:pt x="229" y="15"/>
                </a:lnTo>
                <a:lnTo>
                  <a:pt x="230" y="14"/>
                </a:lnTo>
                <a:lnTo>
                  <a:pt x="230" y="13"/>
                </a:lnTo>
                <a:lnTo>
                  <a:pt x="231" y="12"/>
                </a:lnTo>
                <a:lnTo>
                  <a:pt x="231" y="10"/>
                </a:lnTo>
                <a:lnTo>
                  <a:pt x="232" y="9"/>
                </a:lnTo>
                <a:lnTo>
                  <a:pt x="232" y="8"/>
                </a:lnTo>
                <a:lnTo>
                  <a:pt x="233" y="6"/>
                </a:lnTo>
                <a:lnTo>
                  <a:pt x="233" y="5"/>
                </a:lnTo>
                <a:lnTo>
                  <a:pt x="234" y="4"/>
                </a:lnTo>
                <a:lnTo>
                  <a:pt x="234" y="3"/>
                </a:lnTo>
                <a:lnTo>
                  <a:pt x="235" y="2"/>
                </a:lnTo>
                <a:lnTo>
                  <a:pt x="235" y="2"/>
                </a:lnTo>
                <a:lnTo>
                  <a:pt x="236" y="1"/>
                </a:lnTo>
                <a:lnTo>
                  <a:pt x="236" y="1"/>
                </a:lnTo>
                <a:lnTo>
                  <a:pt x="237" y="1"/>
                </a:lnTo>
                <a:lnTo>
                  <a:pt x="237" y="1"/>
                </a:lnTo>
                <a:lnTo>
                  <a:pt x="238" y="0"/>
                </a:lnTo>
                <a:lnTo>
                  <a:pt x="238" y="0"/>
                </a:lnTo>
                <a:lnTo>
                  <a:pt x="239" y="1"/>
                </a:lnTo>
                <a:lnTo>
                  <a:pt x="239" y="1"/>
                </a:lnTo>
                <a:lnTo>
                  <a:pt x="240" y="1"/>
                </a:lnTo>
                <a:lnTo>
                  <a:pt x="240" y="1"/>
                </a:lnTo>
                <a:lnTo>
                  <a:pt x="241" y="1"/>
                </a:lnTo>
                <a:lnTo>
                  <a:pt x="241" y="2"/>
                </a:lnTo>
                <a:lnTo>
                  <a:pt x="242" y="2"/>
                </a:lnTo>
                <a:lnTo>
                  <a:pt x="242" y="2"/>
                </a:lnTo>
                <a:lnTo>
                  <a:pt x="243" y="2"/>
                </a:lnTo>
                <a:lnTo>
                  <a:pt x="243" y="3"/>
                </a:lnTo>
                <a:lnTo>
                  <a:pt x="244" y="3"/>
                </a:lnTo>
                <a:lnTo>
                  <a:pt x="244" y="3"/>
                </a:lnTo>
                <a:lnTo>
                  <a:pt x="245" y="4"/>
                </a:lnTo>
                <a:lnTo>
                  <a:pt x="245" y="4"/>
                </a:lnTo>
                <a:lnTo>
                  <a:pt x="246" y="5"/>
                </a:lnTo>
                <a:lnTo>
                  <a:pt x="246" y="5"/>
                </a:lnTo>
                <a:lnTo>
                  <a:pt x="247" y="5"/>
                </a:lnTo>
                <a:lnTo>
                  <a:pt x="247" y="6"/>
                </a:lnTo>
                <a:lnTo>
                  <a:pt x="248" y="6"/>
                </a:lnTo>
                <a:lnTo>
                  <a:pt x="248" y="6"/>
                </a:lnTo>
                <a:lnTo>
                  <a:pt x="249" y="7"/>
                </a:lnTo>
                <a:lnTo>
                  <a:pt x="249" y="7"/>
                </a:lnTo>
                <a:lnTo>
                  <a:pt x="250" y="8"/>
                </a:lnTo>
                <a:lnTo>
                  <a:pt x="250" y="8"/>
                </a:lnTo>
                <a:lnTo>
                  <a:pt x="251" y="9"/>
                </a:lnTo>
                <a:lnTo>
                  <a:pt x="251" y="9"/>
                </a:lnTo>
                <a:lnTo>
                  <a:pt x="252" y="10"/>
                </a:lnTo>
                <a:lnTo>
                  <a:pt x="252" y="10"/>
                </a:lnTo>
                <a:lnTo>
                  <a:pt x="253" y="11"/>
                </a:lnTo>
                <a:lnTo>
                  <a:pt x="253" y="11"/>
                </a:lnTo>
                <a:lnTo>
                  <a:pt x="254" y="12"/>
                </a:lnTo>
                <a:lnTo>
                  <a:pt x="254" y="12"/>
                </a:lnTo>
                <a:lnTo>
                  <a:pt x="255" y="13"/>
                </a:lnTo>
                <a:lnTo>
                  <a:pt x="255" y="13"/>
                </a:lnTo>
                <a:lnTo>
                  <a:pt x="256" y="14"/>
                </a:lnTo>
                <a:lnTo>
                  <a:pt x="256" y="14"/>
                </a:lnTo>
                <a:lnTo>
                  <a:pt x="257" y="15"/>
                </a:lnTo>
                <a:lnTo>
                  <a:pt x="257" y="15"/>
                </a:lnTo>
                <a:lnTo>
                  <a:pt x="258" y="16"/>
                </a:lnTo>
                <a:lnTo>
                  <a:pt x="258" y="17"/>
                </a:lnTo>
                <a:lnTo>
                  <a:pt x="259" y="17"/>
                </a:lnTo>
                <a:lnTo>
                  <a:pt x="259" y="18"/>
                </a:lnTo>
                <a:lnTo>
                  <a:pt x="260" y="18"/>
                </a:lnTo>
                <a:lnTo>
                  <a:pt x="260" y="19"/>
                </a:lnTo>
                <a:lnTo>
                  <a:pt x="261" y="20"/>
                </a:lnTo>
                <a:lnTo>
                  <a:pt x="261" y="20"/>
                </a:lnTo>
                <a:lnTo>
                  <a:pt x="262" y="21"/>
                </a:lnTo>
                <a:lnTo>
                  <a:pt x="262" y="22"/>
                </a:lnTo>
                <a:lnTo>
                  <a:pt x="263" y="22"/>
                </a:lnTo>
                <a:lnTo>
                  <a:pt x="263" y="23"/>
                </a:lnTo>
                <a:lnTo>
                  <a:pt x="264" y="24"/>
                </a:lnTo>
                <a:lnTo>
                  <a:pt x="264" y="24"/>
                </a:lnTo>
                <a:lnTo>
                  <a:pt x="265" y="25"/>
                </a:lnTo>
                <a:lnTo>
                  <a:pt x="265" y="26"/>
                </a:lnTo>
                <a:lnTo>
                  <a:pt x="265" y="27"/>
                </a:lnTo>
                <a:lnTo>
                  <a:pt x="266" y="27"/>
                </a:lnTo>
                <a:lnTo>
                  <a:pt x="267" y="28"/>
                </a:lnTo>
                <a:lnTo>
                  <a:pt x="267" y="29"/>
                </a:lnTo>
                <a:lnTo>
                  <a:pt x="268" y="30"/>
                </a:lnTo>
                <a:lnTo>
                  <a:pt x="268" y="30"/>
                </a:lnTo>
                <a:lnTo>
                  <a:pt x="268" y="31"/>
                </a:lnTo>
                <a:lnTo>
                  <a:pt x="269" y="32"/>
                </a:lnTo>
                <a:lnTo>
                  <a:pt x="270" y="33"/>
                </a:lnTo>
                <a:lnTo>
                  <a:pt x="270" y="34"/>
                </a:lnTo>
                <a:lnTo>
                  <a:pt x="270" y="34"/>
                </a:lnTo>
                <a:lnTo>
                  <a:pt x="271" y="35"/>
                </a:lnTo>
                <a:lnTo>
                  <a:pt x="271" y="36"/>
                </a:lnTo>
                <a:lnTo>
                  <a:pt x="272" y="37"/>
                </a:lnTo>
                <a:lnTo>
                  <a:pt x="273" y="38"/>
                </a:lnTo>
                <a:lnTo>
                  <a:pt x="273" y="39"/>
                </a:lnTo>
                <a:lnTo>
                  <a:pt x="273" y="40"/>
                </a:lnTo>
                <a:lnTo>
                  <a:pt x="274" y="40"/>
                </a:lnTo>
                <a:lnTo>
                  <a:pt x="274" y="41"/>
                </a:lnTo>
                <a:lnTo>
                  <a:pt x="275" y="42"/>
                </a:lnTo>
                <a:lnTo>
                  <a:pt x="276" y="43"/>
                </a:lnTo>
                <a:lnTo>
                  <a:pt x="276" y="44"/>
                </a:lnTo>
                <a:lnTo>
                  <a:pt x="276" y="45"/>
                </a:lnTo>
                <a:lnTo>
                  <a:pt x="277" y="46"/>
                </a:lnTo>
                <a:lnTo>
                  <a:pt x="277" y="47"/>
                </a:lnTo>
                <a:lnTo>
                  <a:pt x="278" y="48"/>
                </a:lnTo>
                <a:lnTo>
                  <a:pt x="278" y="49"/>
                </a:lnTo>
                <a:lnTo>
                  <a:pt x="279" y="50"/>
                </a:lnTo>
                <a:lnTo>
                  <a:pt x="279" y="51"/>
                </a:lnTo>
                <a:lnTo>
                  <a:pt x="280" y="52"/>
                </a:lnTo>
                <a:lnTo>
                  <a:pt x="280" y="53"/>
                </a:lnTo>
                <a:lnTo>
                  <a:pt x="281" y="54"/>
                </a:lnTo>
                <a:lnTo>
                  <a:pt x="281" y="55"/>
                </a:lnTo>
                <a:lnTo>
                  <a:pt x="282" y="57"/>
                </a:lnTo>
                <a:lnTo>
                  <a:pt x="282" y="58"/>
                </a:lnTo>
                <a:lnTo>
                  <a:pt x="283" y="59"/>
                </a:lnTo>
                <a:lnTo>
                  <a:pt x="283" y="60"/>
                </a:lnTo>
                <a:lnTo>
                  <a:pt x="284" y="61"/>
                </a:lnTo>
                <a:lnTo>
                  <a:pt x="284" y="62"/>
                </a:lnTo>
                <a:lnTo>
                  <a:pt x="285" y="63"/>
                </a:lnTo>
                <a:lnTo>
                  <a:pt x="285" y="64"/>
                </a:lnTo>
                <a:lnTo>
                  <a:pt x="286" y="66"/>
                </a:lnTo>
                <a:lnTo>
                  <a:pt x="286" y="67"/>
                </a:lnTo>
                <a:lnTo>
                  <a:pt x="287" y="68"/>
                </a:lnTo>
                <a:lnTo>
                  <a:pt x="287" y="69"/>
                </a:lnTo>
                <a:lnTo>
                  <a:pt x="288" y="71"/>
                </a:lnTo>
                <a:lnTo>
                  <a:pt x="288" y="72"/>
                </a:lnTo>
                <a:lnTo>
                  <a:pt x="289" y="73"/>
                </a:lnTo>
                <a:lnTo>
                  <a:pt x="289" y="74"/>
                </a:lnTo>
                <a:lnTo>
                  <a:pt x="290" y="76"/>
                </a:lnTo>
                <a:lnTo>
                  <a:pt x="290" y="77"/>
                </a:lnTo>
                <a:lnTo>
                  <a:pt x="291" y="78"/>
                </a:lnTo>
                <a:lnTo>
                  <a:pt x="291" y="80"/>
                </a:lnTo>
                <a:lnTo>
                  <a:pt x="292" y="81"/>
                </a:lnTo>
                <a:lnTo>
                  <a:pt x="292" y="83"/>
                </a:lnTo>
                <a:lnTo>
                  <a:pt x="293" y="84"/>
                </a:lnTo>
                <a:lnTo>
                  <a:pt x="293" y="85"/>
                </a:lnTo>
                <a:lnTo>
                  <a:pt x="294" y="87"/>
                </a:lnTo>
                <a:lnTo>
                  <a:pt x="294" y="88"/>
                </a:lnTo>
                <a:lnTo>
                  <a:pt x="295" y="90"/>
                </a:lnTo>
                <a:lnTo>
                  <a:pt x="295" y="91"/>
                </a:lnTo>
                <a:lnTo>
                  <a:pt x="296" y="93"/>
                </a:lnTo>
                <a:lnTo>
                  <a:pt x="296" y="94"/>
                </a:lnTo>
                <a:lnTo>
                  <a:pt x="297" y="96"/>
                </a:lnTo>
                <a:lnTo>
                  <a:pt x="297" y="97"/>
                </a:lnTo>
                <a:lnTo>
                  <a:pt x="298" y="97"/>
                </a:lnTo>
                <a:lnTo>
                  <a:pt x="298" y="97"/>
                </a:lnTo>
                <a:lnTo>
                  <a:pt x="299" y="98"/>
                </a:lnTo>
                <a:lnTo>
                  <a:pt x="299" y="103"/>
                </a:lnTo>
                <a:lnTo>
                  <a:pt x="300" y="116"/>
                </a:lnTo>
                <a:lnTo>
                  <a:pt x="300" y="140"/>
                </a:lnTo>
                <a:lnTo>
                  <a:pt x="301" y="175"/>
                </a:lnTo>
                <a:lnTo>
                  <a:pt x="301" y="211"/>
                </a:lnTo>
                <a:lnTo>
                  <a:pt x="302" y="240"/>
                </a:lnTo>
                <a:lnTo>
                  <a:pt x="302" y="256"/>
                </a:lnTo>
                <a:lnTo>
                  <a:pt x="303" y="261"/>
                </a:lnTo>
                <a:lnTo>
                  <a:pt x="303" y="262"/>
                </a:lnTo>
                <a:lnTo>
                  <a:pt x="304" y="261"/>
                </a:lnTo>
                <a:lnTo>
                  <a:pt x="304" y="261"/>
                </a:lnTo>
                <a:lnTo>
                  <a:pt x="305" y="261"/>
                </a:lnTo>
                <a:lnTo>
                  <a:pt x="305" y="261"/>
                </a:lnTo>
                <a:lnTo>
                  <a:pt x="306" y="261"/>
                </a:lnTo>
                <a:lnTo>
                  <a:pt x="306" y="261"/>
                </a:lnTo>
                <a:lnTo>
                  <a:pt x="307" y="261"/>
                </a:lnTo>
                <a:lnTo>
                  <a:pt x="307" y="262"/>
                </a:lnTo>
                <a:lnTo>
                  <a:pt x="308" y="262"/>
                </a:lnTo>
                <a:lnTo>
                  <a:pt x="308" y="262"/>
                </a:lnTo>
                <a:lnTo>
                  <a:pt x="309" y="262"/>
                </a:lnTo>
                <a:lnTo>
                  <a:pt x="309" y="262"/>
                </a:lnTo>
                <a:lnTo>
                  <a:pt x="310" y="262"/>
                </a:lnTo>
                <a:lnTo>
                  <a:pt x="310" y="262"/>
                </a:lnTo>
                <a:lnTo>
                  <a:pt x="311" y="262"/>
                </a:lnTo>
                <a:lnTo>
                  <a:pt x="311" y="262"/>
                </a:lnTo>
                <a:lnTo>
                  <a:pt x="312" y="262"/>
                </a:lnTo>
                <a:lnTo>
                  <a:pt x="312" y="262"/>
                </a:lnTo>
                <a:lnTo>
                  <a:pt x="313" y="262"/>
                </a:lnTo>
                <a:lnTo>
                  <a:pt x="313" y="262"/>
                </a:lnTo>
                <a:lnTo>
                  <a:pt x="314" y="262"/>
                </a:lnTo>
                <a:lnTo>
                  <a:pt x="314" y="262"/>
                </a:lnTo>
                <a:lnTo>
                  <a:pt x="314" y="262"/>
                </a:lnTo>
                <a:lnTo>
                  <a:pt x="315" y="262"/>
                </a:lnTo>
                <a:lnTo>
                  <a:pt x="316" y="262"/>
                </a:lnTo>
                <a:lnTo>
                  <a:pt x="316" y="262"/>
                </a:lnTo>
                <a:lnTo>
                  <a:pt x="317" y="262"/>
                </a:lnTo>
                <a:lnTo>
                  <a:pt x="317" y="262"/>
                </a:lnTo>
                <a:lnTo>
                  <a:pt x="317" y="262"/>
                </a:lnTo>
                <a:lnTo>
                  <a:pt x="318" y="262"/>
                </a:lnTo>
                <a:lnTo>
                  <a:pt x="319" y="262"/>
                </a:lnTo>
                <a:lnTo>
                  <a:pt x="319" y="262"/>
                </a:lnTo>
                <a:lnTo>
                  <a:pt x="319" y="262"/>
                </a:lnTo>
                <a:lnTo>
                  <a:pt x="320" y="261"/>
                </a:lnTo>
                <a:lnTo>
                  <a:pt x="320" y="261"/>
                </a:lnTo>
                <a:lnTo>
                  <a:pt x="321" y="261"/>
                </a:lnTo>
                <a:lnTo>
                  <a:pt x="322" y="261"/>
                </a:lnTo>
                <a:lnTo>
                  <a:pt x="322" y="261"/>
                </a:lnTo>
                <a:lnTo>
                  <a:pt x="322" y="261"/>
                </a:lnTo>
                <a:lnTo>
                  <a:pt x="323" y="261"/>
                </a:lnTo>
                <a:lnTo>
                  <a:pt x="323" y="261"/>
                </a:lnTo>
                <a:lnTo>
                  <a:pt x="324" y="262"/>
                </a:lnTo>
                <a:lnTo>
                  <a:pt x="325" y="262"/>
                </a:lnTo>
                <a:lnTo>
                  <a:pt x="325" y="262"/>
                </a:lnTo>
                <a:lnTo>
                  <a:pt x="325" y="261"/>
                </a:lnTo>
                <a:lnTo>
                  <a:pt x="326" y="254"/>
                </a:lnTo>
                <a:lnTo>
                  <a:pt x="326" y="233"/>
                </a:lnTo>
                <a:lnTo>
                  <a:pt x="327" y="200"/>
                </a:lnTo>
                <a:lnTo>
                  <a:pt x="327" y="162"/>
                </a:lnTo>
                <a:lnTo>
                  <a:pt x="328" y="131"/>
                </a:lnTo>
                <a:lnTo>
                  <a:pt x="328" y="112"/>
                </a:lnTo>
                <a:lnTo>
                  <a:pt x="329" y="102"/>
                </a:lnTo>
                <a:lnTo>
                  <a:pt x="329" y="98"/>
                </a:lnTo>
                <a:lnTo>
                  <a:pt x="330" y="98"/>
                </a:lnTo>
                <a:lnTo>
                  <a:pt x="330" y="99"/>
                </a:lnTo>
                <a:lnTo>
                  <a:pt x="331" y="99"/>
                </a:lnTo>
                <a:lnTo>
                  <a:pt x="331" y="100"/>
                </a:lnTo>
                <a:lnTo>
                  <a:pt x="332" y="101"/>
                </a:lnTo>
                <a:lnTo>
                  <a:pt x="332" y="101"/>
                </a:lnTo>
                <a:lnTo>
                  <a:pt x="333" y="102"/>
                </a:lnTo>
                <a:lnTo>
                  <a:pt x="333" y="102"/>
                </a:lnTo>
                <a:lnTo>
                  <a:pt x="334" y="103"/>
                </a:lnTo>
                <a:lnTo>
                  <a:pt x="334" y="103"/>
                </a:lnTo>
                <a:lnTo>
                  <a:pt x="335" y="103"/>
                </a:lnTo>
                <a:lnTo>
                  <a:pt x="335" y="103"/>
                </a:lnTo>
                <a:lnTo>
                  <a:pt x="336" y="103"/>
                </a:lnTo>
                <a:lnTo>
                  <a:pt x="336" y="103"/>
                </a:lnTo>
                <a:lnTo>
                  <a:pt x="337" y="103"/>
                </a:lnTo>
                <a:lnTo>
                  <a:pt x="337" y="103"/>
                </a:lnTo>
                <a:lnTo>
                  <a:pt x="338" y="103"/>
                </a:lnTo>
                <a:lnTo>
                  <a:pt x="338" y="103"/>
                </a:lnTo>
                <a:lnTo>
                  <a:pt x="339" y="103"/>
                </a:lnTo>
                <a:lnTo>
                  <a:pt x="339" y="103"/>
                </a:lnTo>
                <a:lnTo>
                  <a:pt x="340" y="103"/>
                </a:lnTo>
                <a:lnTo>
                  <a:pt x="340" y="103"/>
                </a:lnTo>
                <a:lnTo>
                  <a:pt x="341" y="103"/>
                </a:lnTo>
                <a:lnTo>
                  <a:pt x="341" y="103"/>
                </a:lnTo>
                <a:lnTo>
                  <a:pt x="342" y="103"/>
                </a:lnTo>
                <a:lnTo>
                  <a:pt x="342" y="103"/>
                </a:lnTo>
                <a:lnTo>
                  <a:pt x="343" y="103"/>
                </a:lnTo>
                <a:lnTo>
                  <a:pt x="343" y="103"/>
                </a:lnTo>
                <a:lnTo>
                  <a:pt x="344" y="103"/>
                </a:lnTo>
                <a:lnTo>
                  <a:pt x="344" y="103"/>
                </a:lnTo>
                <a:lnTo>
                  <a:pt x="345" y="103"/>
                </a:lnTo>
                <a:lnTo>
                  <a:pt x="345" y="103"/>
                </a:lnTo>
                <a:lnTo>
                  <a:pt x="346" y="103"/>
                </a:lnTo>
                <a:lnTo>
                  <a:pt x="346" y="103"/>
                </a:lnTo>
                <a:lnTo>
                  <a:pt x="347" y="103"/>
                </a:lnTo>
                <a:lnTo>
                  <a:pt x="347" y="103"/>
                </a:lnTo>
                <a:lnTo>
                  <a:pt x="348" y="103"/>
                </a:lnTo>
                <a:lnTo>
                  <a:pt x="348" y="103"/>
                </a:lnTo>
                <a:lnTo>
                  <a:pt x="349" y="103"/>
                </a:lnTo>
                <a:lnTo>
                  <a:pt x="349" y="103"/>
                </a:lnTo>
                <a:lnTo>
                  <a:pt x="350" y="103"/>
                </a:lnTo>
                <a:lnTo>
                  <a:pt x="350" y="103"/>
                </a:lnTo>
                <a:lnTo>
                  <a:pt x="351" y="103"/>
                </a:lnTo>
                <a:lnTo>
                  <a:pt x="351" y="103"/>
                </a:lnTo>
                <a:lnTo>
                  <a:pt x="352" y="103"/>
                </a:lnTo>
                <a:lnTo>
                  <a:pt x="352" y="103"/>
                </a:lnTo>
                <a:lnTo>
                  <a:pt x="353" y="103"/>
                </a:lnTo>
                <a:lnTo>
                  <a:pt x="353" y="103"/>
                </a:lnTo>
                <a:lnTo>
                  <a:pt x="354" y="103"/>
                </a:lnTo>
                <a:lnTo>
                  <a:pt x="354" y="103"/>
                </a:lnTo>
                <a:lnTo>
                  <a:pt x="355" y="103"/>
                </a:lnTo>
                <a:lnTo>
                  <a:pt x="355" y="103"/>
                </a:lnTo>
                <a:lnTo>
                  <a:pt x="356" y="102"/>
                </a:lnTo>
                <a:lnTo>
                  <a:pt x="356" y="102"/>
                </a:lnTo>
                <a:lnTo>
                  <a:pt x="357" y="102"/>
                </a:lnTo>
                <a:lnTo>
                  <a:pt x="357" y="101"/>
                </a:lnTo>
                <a:lnTo>
                  <a:pt x="358" y="101"/>
                </a:lnTo>
                <a:lnTo>
                  <a:pt x="358" y="100"/>
                </a:lnTo>
                <a:lnTo>
                  <a:pt x="359" y="100"/>
                </a:lnTo>
                <a:lnTo>
                  <a:pt x="359" y="99"/>
                </a:lnTo>
                <a:lnTo>
                  <a:pt x="360" y="99"/>
                </a:lnTo>
                <a:lnTo>
                  <a:pt x="360" y="98"/>
                </a:lnTo>
                <a:lnTo>
                  <a:pt x="361" y="98"/>
                </a:lnTo>
                <a:lnTo>
                  <a:pt x="361" y="98"/>
                </a:lnTo>
                <a:lnTo>
                  <a:pt x="362" y="98"/>
                </a:lnTo>
                <a:lnTo>
                  <a:pt x="362" y="97"/>
                </a:lnTo>
                <a:lnTo>
                  <a:pt x="363" y="97"/>
                </a:lnTo>
                <a:lnTo>
                  <a:pt x="363" y="97"/>
                </a:lnTo>
                <a:lnTo>
                  <a:pt x="363" y="97"/>
                </a:lnTo>
                <a:lnTo>
                  <a:pt x="364" y="98"/>
                </a:lnTo>
                <a:lnTo>
                  <a:pt x="365" y="98"/>
                </a:lnTo>
                <a:lnTo>
                  <a:pt x="365" y="98"/>
                </a:lnTo>
                <a:lnTo>
                  <a:pt x="366" y="98"/>
                </a:lnTo>
                <a:lnTo>
                  <a:pt x="366" y="98"/>
                </a:lnTo>
                <a:lnTo>
                  <a:pt x="366" y="98"/>
                </a:lnTo>
                <a:lnTo>
                  <a:pt x="367" y="98"/>
                </a:lnTo>
                <a:lnTo>
                  <a:pt x="368" y="98"/>
                </a:lnTo>
                <a:lnTo>
                  <a:pt x="368" y="98"/>
                </a:lnTo>
                <a:lnTo>
                  <a:pt x="368" y="98"/>
                </a:lnTo>
                <a:lnTo>
                  <a:pt x="369" y="98"/>
                </a:lnTo>
                <a:lnTo>
                  <a:pt x="369" y="98"/>
                </a:lnTo>
                <a:lnTo>
                  <a:pt x="370" y="98"/>
                </a:lnTo>
                <a:lnTo>
                  <a:pt x="371" y="98"/>
                </a:lnTo>
                <a:lnTo>
                  <a:pt x="371" y="98"/>
                </a:lnTo>
                <a:lnTo>
                  <a:pt x="371" y="98"/>
                </a:lnTo>
                <a:lnTo>
                  <a:pt x="372" y="98"/>
                </a:lnTo>
                <a:lnTo>
                  <a:pt x="372" y="98"/>
                </a:lnTo>
                <a:lnTo>
                  <a:pt x="373" y="98"/>
                </a:lnTo>
                <a:lnTo>
                  <a:pt x="374" y="98"/>
                </a:lnTo>
                <a:lnTo>
                  <a:pt x="374" y="98"/>
                </a:lnTo>
                <a:lnTo>
                  <a:pt x="374" y="98"/>
                </a:lnTo>
                <a:lnTo>
                  <a:pt x="375" y="99"/>
                </a:lnTo>
                <a:lnTo>
                  <a:pt x="375" y="99"/>
                </a:lnTo>
                <a:lnTo>
                  <a:pt x="376" y="99"/>
                </a:lnTo>
                <a:lnTo>
                  <a:pt x="376" y="99"/>
                </a:lnTo>
                <a:lnTo>
                  <a:pt x="377" y="99"/>
                </a:lnTo>
                <a:lnTo>
                  <a:pt x="377" y="99"/>
                </a:lnTo>
                <a:lnTo>
                  <a:pt x="378" y="99"/>
                </a:lnTo>
                <a:lnTo>
                  <a:pt x="378" y="99"/>
                </a:lnTo>
                <a:lnTo>
                  <a:pt x="379" y="99"/>
                </a:lnTo>
                <a:lnTo>
                  <a:pt x="379" y="99"/>
                </a:lnTo>
                <a:lnTo>
                  <a:pt x="380" y="99"/>
                </a:lnTo>
                <a:lnTo>
                  <a:pt x="380" y="99"/>
                </a:lnTo>
                <a:lnTo>
                  <a:pt x="381" y="99"/>
                </a:lnTo>
                <a:lnTo>
                  <a:pt x="381" y="99"/>
                </a:lnTo>
                <a:lnTo>
                  <a:pt x="382" y="99"/>
                </a:lnTo>
                <a:lnTo>
                  <a:pt x="382" y="99"/>
                </a:lnTo>
                <a:lnTo>
                  <a:pt x="383" y="99"/>
                </a:lnTo>
                <a:lnTo>
                  <a:pt x="383" y="99"/>
                </a:lnTo>
                <a:lnTo>
                  <a:pt x="384" y="99"/>
                </a:lnTo>
                <a:lnTo>
                  <a:pt x="384" y="99"/>
                </a:lnTo>
                <a:lnTo>
                  <a:pt x="385" y="99"/>
                </a:lnTo>
                <a:lnTo>
                  <a:pt x="385" y="99"/>
                </a:lnTo>
                <a:lnTo>
                  <a:pt x="386" y="99"/>
                </a:lnTo>
                <a:lnTo>
                  <a:pt x="386" y="100"/>
                </a:lnTo>
                <a:lnTo>
                  <a:pt x="387" y="100"/>
                </a:lnTo>
                <a:lnTo>
                  <a:pt x="387" y="100"/>
                </a:lnTo>
                <a:lnTo>
                  <a:pt x="388" y="100"/>
                </a:lnTo>
                <a:lnTo>
                  <a:pt x="388" y="100"/>
                </a:lnTo>
                <a:lnTo>
                  <a:pt x="389" y="100"/>
                </a:lnTo>
                <a:lnTo>
                  <a:pt x="389" y="100"/>
                </a:lnTo>
                <a:lnTo>
                  <a:pt x="390" y="100"/>
                </a:lnTo>
                <a:lnTo>
                  <a:pt x="390" y="100"/>
                </a:lnTo>
                <a:lnTo>
                  <a:pt x="391" y="100"/>
                </a:lnTo>
                <a:lnTo>
                  <a:pt x="391" y="100"/>
                </a:lnTo>
                <a:lnTo>
                  <a:pt x="392" y="100"/>
                </a:lnTo>
                <a:lnTo>
                  <a:pt x="392" y="100"/>
                </a:lnTo>
                <a:lnTo>
                  <a:pt x="393" y="100"/>
                </a:lnTo>
                <a:lnTo>
                  <a:pt x="393" y="100"/>
                </a:lnTo>
                <a:lnTo>
                  <a:pt x="394" y="100"/>
                </a:lnTo>
                <a:lnTo>
                  <a:pt x="394" y="100"/>
                </a:lnTo>
                <a:lnTo>
                  <a:pt x="395" y="100"/>
                </a:lnTo>
                <a:lnTo>
                  <a:pt x="395" y="100"/>
                </a:lnTo>
                <a:lnTo>
                  <a:pt x="396" y="100"/>
                </a:lnTo>
                <a:lnTo>
                  <a:pt x="396" y="100"/>
                </a:lnTo>
                <a:lnTo>
                  <a:pt x="397" y="101"/>
                </a:lnTo>
                <a:lnTo>
                  <a:pt x="397" y="101"/>
                </a:lnTo>
                <a:lnTo>
                  <a:pt x="398" y="101"/>
                </a:lnTo>
                <a:lnTo>
                  <a:pt x="398" y="101"/>
                </a:lnTo>
                <a:lnTo>
                  <a:pt x="399" y="101"/>
                </a:lnTo>
                <a:lnTo>
                  <a:pt x="399" y="101"/>
                </a:lnTo>
                <a:lnTo>
                  <a:pt x="400" y="101"/>
                </a:lnTo>
                <a:lnTo>
                  <a:pt x="400" y="101"/>
                </a:lnTo>
                <a:lnTo>
                  <a:pt x="401" y="101"/>
                </a:lnTo>
                <a:lnTo>
                  <a:pt x="401" y="101"/>
                </a:lnTo>
                <a:lnTo>
                  <a:pt x="402" y="101"/>
                </a:lnTo>
                <a:lnTo>
                  <a:pt x="402" y="101"/>
                </a:lnTo>
                <a:lnTo>
                  <a:pt x="403" y="101"/>
                </a:lnTo>
                <a:lnTo>
                  <a:pt x="403" y="101"/>
                </a:lnTo>
                <a:lnTo>
                  <a:pt x="404" y="101"/>
                </a:lnTo>
                <a:lnTo>
                  <a:pt x="404" y="101"/>
                </a:lnTo>
                <a:lnTo>
                  <a:pt x="405" y="101"/>
                </a:lnTo>
                <a:lnTo>
                  <a:pt x="405" y="101"/>
                </a:lnTo>
                <a:lnTo>
                  <a:pt x="406" y="101"/>
                </a:lnTo>
                <a:lnTo>
                  <a:pt x="406" y="101"/>
                </a:lnTo>
                <a:lnTo>
                  <a:pt x="407" y="101"/>
                </a:lnTo>
                <a:lnTo>
                  <a:pt x="407" y="101"/>
                </a:lnTo>
                <a:lnTo>
                  <a:pt x="408" y="101"/>
                </a:lnTo>
                <a:lnTo>
                  <a:pt x="408" y="101"/>
                </a:lnTo>
                <a:lnTo>
                  <a:pt x="409" y="100"/>
                </a:lnTo>
                <a:lnTo>
                  <a:pt x="409" y="100"/>
                </a:lnTo>
                <a:lnTo>
                  <a:pt x="409" y="100"/>
                </a:lnTo>
                <a:lnTo>
                  <a:pt x="410" y="100"/>
                </a:lnTo>
                <a:lnTo>
                  <a:pt x="411" y="100"/>
                </a:lnTo>
                <a:lnTo>
                  <a:pt x="411" y="100"/>
                </a:lnTo>
                <a:lnTo>
                  <a:pt x="412" y="100"/>
                </a:lnTo>
                <a:lnTo>
                  <a:pt x="412" y="100"/>
                </a:lnTo>
                <a:lnTo>
                  <a:pt x="412" y="100"/>
                </a:lnTo>
                <a:lnTo>
                  <a:pt x="413" y="100"/>
                </a:lnTo>
                <a:lnTo>
                  <a:pt x="414" y="100"/>
                </a:lnTo>
                <a:lnTo>
                  <a:pt x="414" y="100"/>
                </a:lnTo>
                <a:lnTo>
                  <a:pt x="415" y="100"/>
                </a:lnTo>
                <a:lnTo>
                  <a:pt x="415" y="100"/>
                </a:lnTo>
                <a:lnTo>
                  <a:pt x="415" y="100"/>
                </a:lnTo>
                <a:lnTo>
                  <a:pt x="416" y="100"/>
                </a:lnTo>
                <a:lnTo>
                  <a:pt x="417" y="100"/>
                </a:lnTo>
                <a:lnTo>
                  <a:pt x="417" y="100"/>
                </a:lnTo>
                <a:lnTo>
                  <a:pt x="417" y="100"/>
                </a:lnTo>
                <a:lnTo>
                  <a:pt x="418" y="100"/>
                </a:lnTo>
                <a:lnTo>
                  <a:pt x="418" y="100"/>
                </a:lnTo>
                <a:lnTo>
                  <a:pt x="419" y="100"/>
                </a:lnTo>
                <a:lnTo>
                  <a:pt x="420" y="100"/>
                </a:lnTo>
                <a:lnTo>
                  <a:pt x="420" y="100"/>
                </a:lnTo>
                <a:lnTo>
                  <a:pt x="420" y="100"/>
                </a:lnTo>
                <a:lnTo>
                  <a:pt x="421" y="100"/>
                </a:lnTo>
                <a:lnTo>
                  <a:pt x="421" y="100"/>
                </a:lnTo>
                <a:lnTo>
                  <a:pt x="422" y="100"/>
                </a:lnTo>
                <a:lnTo>
                  <a:pt x="423" y="100"/>
                </a:lnTo>
                <a:lnTo>
                  <a:pt x="423" y="100"/>
                </a:lnTo>
                <a:lnTo>
                  <a:pt x="423" y="101"/>
                </a:lnTo>
                <a:lnTo>
                  <a:pt x="424" y="100"/>
                </a:lnTo>
                <a:lnTo>
                  <a:pt x="424" y="101"/>
                </a:lnTo>
                <a:lnTo>
                  <a:pt x="425" y="103"/>
                </a:lnTo>
                <a:lnTo>
                  <a:pt x="425" y="110"/>
                </a:lnTo>
                <a:lnTo>
                  <a:pt x="426" y="129"/>
                </a:lnTo>
                <a:lnTo>
                  <a:pt x="426" y="158"/>
                </a:lnTo>
                <a:lnTo>
                  <a:pt x="427" y="194"/>
                </a:lnTo>
                <a:lnTo>
                  <a:pt x="427" y="228"/>
                </a:lnTo>
                <a:lnTo>
                  <a:pt x="428" y="252"/>
                </a:lnTo>
                <a:lnTo>
                  <a:pt x="428" y="264"/>
                </a:lnTo>
                <a:lnTo>
                  <a:pt x="429" y="267"/>
                </a:lnTo>
                <a:lnTo>
                  <a:pt x="429" y="267"/>
                </a:lnTo>
                <a:lnTo>
                  <a:pt x="430" y="267"/>
                </a:lnTo>
                <a:lnTo>
                  <a:pt x="430" y="267"/>
                </a:lnTo>
                <a:lnTo>
                  <a:pt x="431" y="267"/>
                </a:lnTo>
                <a:lnTo>
                  <a:pt x="431" y="267"/>
                </a:lnTo>
                <a:lnTo>
                  <a:pt x="432" y="267"/>
                </a:lnTo>
                <a:lnTo>
                  <a:pt x="432" y="267"/>
                </a:lnTo>
                <a:lnTo>
                  <a:pt x="433" y="267"/>
                </a:lnTo>
                <a:lnTo>
                  <a:pt x="433" y="267"/>
                </a:lnTo>
                <a:lnTo>
                  <a:pt x="434" y="267"/>
                </a:lnTo>
                <a:lnTo>
                  <a:pt x="434" y="267"/>
                </a:lnTo>
                <a:lnTo>
                  <a:pt x="435" y="267"/>
                </a:lnTo>
                <a:lnTo>
                  <a:pt x="435" y="267"/>
                </a:lnTo>
                <a:lnTo>
                  <a:pt x="436" y="267"/>
                </a:lnTo>
                <a:lnTo>
                  <a:pt x="436" y="267"/>
                </a:lnTo>
                <a:lnTo>
                  <a:pt x="437" y="267"/>
                </a:lnTo>
                <a:lnTo>
                  <a:pt x="437" y="267"/>
                </a:lnTo>
                <a:lnTo>
                  <a:pt x="438" y="267"/>
                </a:lnTo>
                <a:lnTo>
                  <a:pt x="438" y="267"/>
                </a:lnTo>
                <a:lnTo>
                  <a:pt x="439" y="268"/>
                </a:lnTo>
                <a:lnTo>
                  <a:pt x="439" y="268"/>
                </a:lnTo>
                <a:lnTo>
                  <a:pt x="440" y="267"/>
                </a:lnTo>
                <a:lnTo>
                  <a:pt x="440" y="268"/>
                </a:lnTo>
                <a:lnTo>
                  <a:pt x="441" y="268"/>
                </a:lnTo>
                <a:lnTo>
                  <a:pt x="441" y="268"/>
                </a:lnTo>
                <a:lnTo>
                  <a:pt x="442" y="268"/>
                </a:lnTo>
                <a:lnTo>
                  <a:pt x="442" y="268"/>
                </a:lnTo>
                <a:lnTo>
                  <a:pt x="443" y="268"/>
                </a:lnTo>
                <a:lnTo>
                  <a:pt x="443" y="268"/>
                </a:lnTo>
                <a:lnTo>
                  <a:pt x="444" y="268"/>
                </a:lnTo>
                <a:lnTo>
                  <a:pt x="444" y="268"/>
                </a:lnTo>
                <a:lnTo>
                  <a:pt x="445" y="268"/>
                </a:lnTo>
                <a:lnTo>
                  <a:pt x="445" y="268"/>
                </a:lnTo>
                <a:lnTo>
                  <a:pt x="446" y="268"/>
                </a:lnTo>
                <a:lnTo>
                  <a:pt x="446" y="268"/>
                </a:lnTo>
                <a:lnTo>
                  <a:pt x="447" y="268"/>
                </a:lnTo>
                <a:lnTo>
                  <a:pt x="447" y="268"/>
                </a:lnTo>
                <a:lnTo>
                  <a:pt x="448" y="268"/>
                </a:lnTo>
                <a:lnTo>
                  <a:pt x="448" y="268"/>
                </a:lnTo>
                <a:lnTo>
                  <a:pt x="449" y="267"/>
                </a:lnTo>
                <a:lnTo>
                  <a:pt x="449" y="267"/>
                </a:lnTo>
                <a:lnTo>
                  <a:pt x="450" y="267"/>
                </a:lnTo>
                <a:lnTo>
                  <a:pt x="450" y="267"/>
                </a:lnTo>
                <a:lnTo>
                  <a:pt x="451" y="268"/>
                </a:lnTo>
                <a:lnTo>
                  <a:pt x="451" y="268"/>
                </a:lnTo>
                <a:lnTo>
                  <a:pt x="452" y="268"/>
                </a:lnTo>
                <a:lnTo>
                  <a:pt x="452" y="268"/>
                </a:lnTo>
                <a:lnTo>
                  <a:pt x="453" y="269"/>
                </a:lnTo>
                <a:lnTo>
                  <a:pt x="453" y="270"/>
                </a:lnTo>
                <a:lnTo>
                  <a:pt x="454" y="271"/>
                </a:lnTo>
                <a:lnTo>
                  <a:pt x="454" y="272"/>
                </a:lnTo>
                <a:lnTo>
                  <a:pt x="455" y="272"/>
                </a:lnTo>
                <a:lnTo>
                  <a:pt x="455" y="265"/>
                </a:lnTo>
                <a:lnTo>
                  <a:pt x="456" y="244"/>
                </a:lnTo>
                <a:lnTo>
                  <a:pt x="456" y="210"/>
                </a:lnTo>
                <a:lnTo>
                  <a:pt x="457" y="173"/>
                </a:lnTo>
                <a:lnTo>
                  <a:pt x="457" y="141"/>
                </a:lnTo>
                <a:lnTo>
                  <a:pt x="458" y="121"/>
                </a:lnTo>
                <a:lnTo>
                  <a:pt x="458" y="111"/>
                </a:lnTo>
                <a:lnTo>
                  <a:pt x="458" y="108"/>
                </a:lnTo>
                <a:lnTo>
                  <a:pt x="459" y="108"/>
                </a:lnTo>
                <a:lnTo>
                  <a:pt x="460" y="108"/>
                </a:lnTo>
                <a:lnTo>
                  <a:pt x="460" y="109"/>
                </a:lnTo>
                <a:lnTo>
                  <a:pt x="461" y="109"/>
                </a:lnTo>
                <a:lnTo>
                  <a:pt x="461" y="109"/>
                </a:lnTo>
                <a:lnTo>
                  <a:pt x="461" y="109"/>
                </a:lnTo>
                <a:lnTo>
                  <a:pt x="462" y="109"/>
                </a:lnTo>
                <a:lnTo>
                  <a:pt x="463" y="109"/>
                </a:lnTo>
                <a:lnTo>
                  <a:pt x="463" y="109"/>
                </a:lnTo>
                <a:lnTo>
                  <a:pt x="464" y="109"/>
                </a:lnTo>
                <a:lnTo>
                  <a:pt x="464" y="109"/>
                </a:lnTo>
                <a:lnTo>
                  <a:pt x="464" y="109"/>
                </a:lnTo>
                <a:lnTo>
                  <a:pt x="465" y="109"/>
                </a:lnTo>
                <a:lnTo>
                  <a:pt x="466" y="109"/>
                </a:lnTo>
                <a:lnTo>
                  <a:pt x="466" y="109"/>
                </a:lnTo>
                <a:lnTo>
                  <a:pt x="466" y="109"/>
                </a:lnTo>
                <a:lnTo>
                  <a:pt x="467" y="109"/>
                </a:lnTo>
                <a:lnTo>
                  <a:pt x="467" y="109"/>
                </a:lnTo>
                <a:lnTo>
                  <a:pt x="468" y="109"/>
                </a:lnTo>
                <a:lnTo>
                  <a:pt x="469" y="109"/>
                </a:lnTo>
                <a:lnTo>
                  <a:pt x="469" y="109"/>
                </a:lnTo>
                <a:lnTo>
                  <a:pt x="469" y="109"/>
                </a:lnTo>
                <a:lnTo>
                  <a:pt x="470" y="109"/>
                </a:lnTo>
                <a:lnTo>
                  <a:pt x="470" y="109"/>
                </a:lnTo>
                <a:lnTo>
                  <a:pt x="471" y="109"/>
                </a:lnTo>
                <a:lnTo>
                  <a:pt x="471" y="109"/>
                </a:lnTo>
                <a:lnTo>
                  <a:pt x="472" y="109"/>
                </a:lnTo>
                <a:lnTo>
                  <a:pt x="472" y="109"/>
                </a:lnTo>
                <a:lnTo>
                  <a:pt x="473" y="109"/>
                </a:lnTo>
                <a:lnTo>
                  <a:pt x="473" y="109"/>
                </a:lnTo>
                <a:lnTo>
                  <a:pt x="474" y="109"/>
                </a:lnTo>
                <a:lnTo>
                  <a:pt x="474" y="109"/>
                </a:lnTo>
                <a:lnTo>
                  <a:pt x="475" y="109"/>
                </a:lnTo>
                <a:lnTo>
                  <a:pt x="475" y="109"/>
                </a:lnTo>
                <a:lnTo>
                  <a:pt x="476" y="109"/>
                </a:lnTo>
                <a:lnTo>
                  <a:pt x="476" y="109"/>
                </a:lnTo>
                <a:lnTo>
                  <a:pt x="477" y="109"/>
                </a:lnTo>
                <a:lnTo>
                  <a:pt x="477" y="109"/>
                </a:lnTo>
                <a:lnTo>
                  <a:pt x="478" y="109"/>
                </a:lnTo>
                <a:lnTo>
                  <a:pt x="478" y="109"/>
                </a:lnTo>
                <a:lnTo>
                  <a:pt x="479" y="109"/>
                </a:lnTo>
                <a:lnTo>
                  <a:pt x="479" y="109"/>
                </a:lnTo>
                <a:lnTo>
                  <a:pt x="480" y="110"/>
                </a:lnTo>
                <a:lnTo>
                  <a:pt x="480" y="110"/>
                </a:lnTo>
                <a:lnTo>
                  <a:pt x="481" y="110"/>
                </a:lnTo>
                <a:lnTo>
                  <a:pt x="481" y="110"/>
                </a:lnTo>
                <a:lnTo>
                  <a:pt x="482" y="110"/>
                </a:lnTo>
                <a:lnTo>
                  <a:pt x="482" y="110"/>
                </a:lnTo>
                <a:lnTo>
                  <a:pt x="483" y="109"/>
                </a:lnTo>
                <a:lnTo>
                  <a:pt x="483" y="109"/>
                </a:lnTo>
                <a:lnTo>
                  <a:pt x="484" y="109"/>
                </a:lnTo>
                <a:lnTo>
                  <a:pt x="484" y="109"/>
                </a:lnTo>
                <a:lnTo>
                  <a:pt x="485" y="109"/>
                </a:lnTo>
                <a:lnTo>
                  <a:pt x="485" y="108"/>
                </a:lnTo>
                <a:lnTo>
                  <a:pt x="486" y="108"/>
                </a:lnTo>
                <a:lnTo>
                  <a:pt x="486" y="107"/>
                </a:lnTo>
                <a:lnTo>
                  <a:pt x="487" y="107"/>
                </a:lnTo>
                <a:lnTo>
                  <a:pt x="487" y="107"/>
                </a:lnTo>
                <a:lnTo>
                  <a:pt x="488" y="106"/>
                </a:lnTo>
                <a:lnTo>
                  <a:pt x="488" y="105"/>
                </a:lnTo>
                <a:lnTo>
                  <a:pt x="489" y="105"/>
                </a:lnTo>
                <a:lnTo>
                  <a:pt x="489" y="105"/>
                </a:lnTo>
                <a:lnTo>
                  <a:pt x="490" y="104"/>
                </a:lnTo>
                <a:lnTo>
                  <a:pt x="490" y="104"/>
                </a:lnTo>
                <a:lnTo>
                  <a:pt x="491" y="104"/>
                </a:lnTo>
                <a:lnTo>
                  <a:pt x="491" y="104"/>
                </a:lnTo>
                <a:lnTo>
                  <a:pt x="492" y="104"/>
                </a:lnTo>
                <a:lnTo>
                  <a:pt x="492" y="104"/>
                </a:lnTo>
                <a:lnTo>
                  <a:pt x="493" y="104"/>
                </a:lnTo>
                <a:lnTo>
                  <a:pt x="493" y="104"/>
                </a:lnTo>
                <a:lnTo>
                  <a:pt x="494" y="104"/>
                </a:lnTo>
                <a:lnTo>
                  <a:pt x="494" y="104"/>
                </a:lnTo>
                <a:lnTo>
                  <a:pt x="495" y="104"/>
                </a:lnTo>
                <a:lnTo>
                  <a:pt x="495" y="104"/>
                </a:lnTo>
                <a:lnTo>
                  <a:pt x="496" y="104"/>
                </a:lnTo>
                <a:lnTo>
                  <a:pt x="496" y="104"/>
                </a:lnTo>
                <a:lnTo>
                  <a:pt x="497" y="104"/>
                </a:lnTo>
                <a:lnTo>
                  <a:pt x="497" y="104"/>
                </a:lnTo>
                <a:lnTo>
                  <a:pt x="498" y="104"/>
                </a:lnTo>
                <a:lnTo>
                  <a:pt x="498" y="104"/>
                </a:lnTo>
                <a:lnTo>
                  <a:pt x="499" y="104"/>
                </a:lnTo>
                <a:lnTo>
                  <a:pt x="499" y="104"/>
                </a:lnTo>
                <a:lnTo>
                  <a:pt x="500" y="104"/>
                </a:lnTo>
                <a:lnTo>
                  <a:pt x="500" y="105"/>
                </a:lnTo>
                <a:lnTo>
                  <a:pt x="501" y="105"/>
                </a:lnTo>
                <a:lnTo>
                  <a:pt x="501" y="105"/>
                </a:lnTo>
                <a:lnTo>
                  <a:pt x="502" y="105"/>
                </a:lnTo>
                <a:lnTo>
                  <a:pt x="502" y="105"/>
                </a:lnTo>
                <a:lnTo>
                  <a:pt x="503" y="105"/>
                </a:lnTo>
                <a:lnTo>
                  <a:pt x="503" y="105"/>
                </a:lnTo>
                <a:lnTo>
                  <a:pt x="504" y="105"/>
                </a:lnTo>
                <a:lnTo>
                  <a:pt x="504" y="105"/>
                </a:lnTo>
                <a:lnTo>
                  <a:pt x="505" y="105"/>
                </a:lnTo>
                <a:lnTo>
                  <a:pt x="505" y="105"/>
                </a:lnTo>
                <a:lnTo>
                  <a:pt x="506" y="105"/>
                </a:lnTo>
                <a:lnTo>
                  <a:pt x="506" y="105"/>
                </a:lnTo>
                <a:lnTo>
                  <a:pt x="507" y="105"/>
                </a:lnTo>
                <a:lnTo>
                  <a:pt x="507" y="105"/>
                </a:lnTo>
                <a:lnTo>
                  <a:pt x="507" y="105"/>
                </a:lnTo>
                <a:lnTo>
                  <a:pt x="508" y="105"/>
                </a:lnTo>
                <a:lnTo>
                  <a:pt x="509" y="105"/>
                </a:lnTo>
                <a:lnTo>
                  <a:pt x="509" y="105"/>
                </a:lnTo>
                <a:lnTo>
                  <a:pt x="510" y="105"/>
                </a:lnTo>
                <a:lnTo>
                  <a:pt x="510" y="105"/>
                </a:lnTo>
                <a:lnTo>
                  <a:pt x="510" y="105"/>
                </a:lnTo>
                <a:lnTo>
                  <a:pt x="511" y="105"/>
                </a:lnTo>
                <a:lnTo>
                  <a:pt x="512" y="105"/>
                </a:lnTo>
                <a:lnTo>
                  <a:pt x="512" y="105"/>
                </a:lnTo>
                <a:lnTo>
                  <a:pt x="513" y="105"/>
                </a:lnTo>
                <a:lnTo>
                  <a:pt x="513" y="105"/>
                </a:lnTo>
                <a:lnTo>
                  <a:pt x="513" y="105"/>
                </a:lnTo>
                <a:lnTo>
                  <a:pt x="514" y="105"/>
                </a:lnTo>
                <a:lnTo>
                  <a:pt x="515" y="105"/>
                </a:lnTo>
                <a:lnTo>
                  <a:pt x="515" y="105"/>
                </a:lnTo>
                <a:lnTo>
                  <a:pt x="515" y="105"/>
                </a:lnTo>
                <a:lnTo>
                  <a:pt x="516" y="105"/>
                </a:lnTo>
                <a:lnTo>
                  <a:pt x="516" y="105"/>
                </a:lnTo>
                <a:lnTo>
                  <a:pt x="517" y="105"/>
                </a:lnTo>
                <a:lnTo>
                  <a:pt x="518" y="105"/>
                </a:lnTo>
                <a:lnTo>
                  <a:pt x="518" y="105"/>
                </a:lnTo>
                <a:lnTo>
                  <a:pt x="518" y="105"/>
                </a:lnTo>
                <a:lnTo>
                  <a:pt x="519" y="105"/>
                </a:lnTo>
                <a:lnTo>
                  <a:pt x="519" y="105"/>
                </a:lnTo>
                <a:lnTo>
                  <a:pt x="520" y="105"/>
                </a:lnTo>
                <a:lnTo>
                  <a:pt x="520" y="105"/>
                </a:lnTo>
                <a:lnTo>
                  <a:pt x="521" y="105"/>
                </a:lnTo>
                <a:lnTo>
                  <a:pt x="521" y="105"/>
                </a:lnTo>
                <a:lnTo>
                  <a:pt x="522" y="105"/>
                </a:lnTo>
                <a:lnTo>
                  <a:pt x="522" y="105"/>
                </a:lnTo>
                <a:lnTo>
                  <a:pt x="523" y="105"/>
                </a:lnTo>
                <a:lnTo>
                  <a:pt x="523" y="105"/>
                </a:lnTo>
                <a:lnTo>
                  <a:pt x="524" y="105"/>
                </a:lnTo>
                <a:lnTo>
                  <a:pt x="524" y="105"/>
                </a:lnTo>
                <a:lnTo>
                  <a:pt x="525" y="105"/>
                </a:lnTo>
                <a:lnTo>
                  <a:pt x="525" y="105"/>
                </a:lnTo>
                <a:lnTo>
                  <a:pt x="526" y="105"/>
                </a:lnTo>
                <a:lnTo>
                  <a:pt x="526" y="105"/>
                </a:lnTo>
                <a:lnTo>
                  <a:pt x="527" y="105"/>
                </a:lnTo>
                <a:lnTo>
                  <a:pt x="527" y="105"/>
                </a:lnTo>
                <a:lnTo>
                  <a:pt x="528" y="105"/>
                </a:lnTo>
                <a:lnTo>
                  <a:pt x="528" y="105"/>
                </a:lnTo>
                <a:lnTo>
                  <a:pt x="529" y="105"/>
                </a:lnTo>
                <a:lnTo>
                  <a:pt x="529" y="105"/>
                </a:lnTo>
                <a:lnTo>
                  <a:pt x="530" y="105"/>
                </a:lnTo>
                <a:lnTo>
                  <a:pt x="530" y="105"/>
                </a:lnTo>
                <a:lnTo>
                  <a:pt x="531" y="105"/>
                </a:lnTo>
                <a:lnTo>
                  <a:pt x="531" y="104"/>
                </a:lnTo>
                <a:lnTo>
                  <a:pt x="532" y="104"/>
                </a:lnTo>
                <a:lnTo>
                  <a:pt x="532" y="104"/>
                </a:lnTo>
                <a:lnTo>
                  <a:pt x="533" y="104"/>
                </a:lnTo>
                <a:lnTo>
                  <a:pt x="533" y="104"/>
                </a:lnTo>
                <a:lnTo>
                  <a:pt x="534" y="104"/>
                </a:lnTo>
                <a:lnTo>
                  <a:pt x="534" y="104"/>
                </a:lnTo>
                <a:lnTo>
                  <a:pt x="535" y="104"/>
                </a:lnTo>
                <a:lnTo>
                  <a:pt x="535" y="104"/>
                </a:lnTo>
                <a:lnTo>
                  <a:pt x="536" y="104"/>
                </a:lnTo>
                <a:lnTo>
                  <a:pt x="536" y="104"/>
                </a:lnTo>
                <a:lnTo>
                  <a:pt x="537" y="104"/>
                </a:lnTo>
                <a:lnTo>
                  <a:pt x="537" y="104"/>
                </a:lnTo>
                <a:lnTo>
                  <a:pt x="538" y="103"/>
                </a:lnTo>
                <a:lnTo>
                  <a:pt x="538" y="103"/>
                </a:lnTo>
                <a:lnTo>
                  <a:pt x="539" y="103"/>
                </a:lnTo>
                <a:lnTo>
                  <a:pt x="539" y="103"/>
                </a:lnTo>
                <a:lnTo>
                  <a:pt x="540" y="103"/>
                </a:lnTo>
                <a:lnTo>
                  <a:pt x="540" y="103"/>
                </a:lnTo>
                <a:lnTo>
                  <a:pt x="541" y="103"/>
                </a:lnTo>
                <a:lnTo>
                  <a:pt x="541" y="103"/>
                </a:lnTo>
                <a:lnTo>
                  <a:pt x="542" y="103"/>
                </a:lnTo>
                <a:lnTo>
                  <a:pt x="542" y="102"/>
                </a:lnTo>
                <a:lnTo>
                  <a:pt x="543" y="102"/>
                </a:lnTo>
                <a:lnTo>
                  <a:pt x="543" y="102"/>
                </a:lnTo>
                <a:lnTo>
                  <a:pt x="544" y="102"/>
                </a:lnTo>
                <a:lnTo>
                  <a:pt x="544" y="102"/>
                </a:lnTo>
                <a:lnTo>
                  <a:pt x="545" y="102"/>
                </a:lnTo>
                <a:lnTo>
                  <a:pt x="545" y="102"/>
                </a:lnTo>
                <a:lnTo>
                  <a:pt x="546" y="102"/>
                </a:lnTo>
                <a:lnTo>
                  <a:pt x="546" y="102"/>
                </a:lnTo>
                <a:lnTo>
                  <a:pt x="547" y="102"/>
                </a:lnTo>
                <a:lnTo>
                  <a:pt x="547" y="102"/>
                </a:lnTo>
                <a:lnTo>
                  <a:pt x="548" y="102"/>
                </a:lnTo>
                <a:lnTo>
                  <a:pt x="548" y="102"/>
                </a:lnTo>
                <a:lnTo>
                  <a:pt x="549" y="102"/>
                </a:lnTo>
                <a:lnTo>
                  <a:pt x="549" y="102"/>
                </a:lnTo>
                <a:lnTo>
                  <a:pt x="550" y="102"/>
                </a:lnTo>
                <a:lnTo>
                  <a:pt x="550" y="102"/>
                </a:lnTo>
                <a:lnTo>
                  <a:pt x="551" y="102"/>
                </a:lnTo>
                <a:lnTo>
                  <a:pt x="551" y="102"/>
                </a:lnTo>
                <a:lnTo>
                  <a:pt x="552" y="102"/>
                </a:lnTo>
                <a:lnTo>
                  <a:pt x="552" y="102"/>
                </a:lnTo>
                <a:lnTo>
                  <a:pt x="553" y="102"/>
                </a:lnTo>
                <a:lnTo>
                  <a:pt x="553" y="102"/>
                </a:lnTo>
                <a:lnTo>
                  <a:pt x="554" y="102"/>
                </a:lnTo>
                <a:lnTo>
                  <a:pt x="554" y="104"/>
                </a:lnTo>
                <a:lnTo>
                  <a:pt x="555" y="111"/>
                </a:lnTo>
                <a:lnTo>
                  <a:pt x="555" y="129"/>
                </a:lnTo>
                <a:lnTo>
                  <a:pt x="556" y="157"/>
                </a:lnTo>
                <a:lnTo>
                  <a:pt x="556" y="193"/>
                </a:lnTo>
                <a:lnTo>
                  <a:pt x="556" y="226"/>
                </a:lnTo>
                <a:lnTo>
                  <a:pt x="557" y="249"/>
                </a:lnTo>
                <a:lnTo>
                  <a:pt x="558" y="260"/>
                </a:lnTo>
                <a:lnTo>
                  <a:pt x="558" y="262"/>
                </a:lnTo>
                <a:lnTo>
                  <a:pt x="559" y="263"/>
                </a:lnTo>
                <a:lnTo>
                  <a:pt x="559" y="263"/>
                </a:lnTo>
                <a:lnTo>
                  <a:pt x="559" y="263"/>
                </a:lnTo>
                <a:lnTo>
                  <a:pt x="560" y="263"/>
                </a:lnTo>
                <a:lnTo>
                  <a:pt x="561" y="262"/>
                </a:lnTo>
                <a:lnTo>
                  <a:pt x="561" y="262"/>
                </a:lnTo>
                <a:lnTo>
                  <a:pt x="562" y="262"/>
                </a:lnTo>
                <a:lnTo>
                  <a:pt x="562" y="262"/>
                </a:lnTo>
                <a:lnTo>
                  <a:pt x="562" y="262"/>
                </a:lnTo>
                <a:lnTo>
                  <a:pt x="563" y="262"/>
                </a:lnTo>
                <a:lnTo>
                  <a:pt x="564" y="262"/>
                </a:lnTo>
                <a:lnTo>
                  <a:pt x="564" y="262"/>
                </a:lnTo>
                <a:lnTo>
                  <a:pt x="564" y="262"/>
                </a:lnTo>
                <a:lnTo>
                  <a:pt x="565" y="262"/>
                </a:lnTo>
                <a:lnTo>
                  <a:pt x="565" y="263"/>
                </a:lnTo>
                <a:lnTo>
                  <a:pt x="566" y="263"/>
                </a:lnTo>
                <a:lnTo>
                  <a:pt x="567" y="263"/>
                </a:lnTo>
                <a:lnTo>
                  <a:pt x="567" y="263"/>
                </a:lnTo>
                <a:lnTo>
                  <a:pt x="567" y="263"/>
                </a:lnTo>
                <a:lnTo>
                  <a:pt x="568" y="263"/>
                </a:lnTo>
                <a:lnTo>
                  <a:pt x="568" y="263"/>
                </a:lnTo>
                <a:lnTo>
                  <a:pt x="569" y="263"/>
                </a:lnTo>
                <a:lnTo>
                  <a:pt x="569" y="263"/>
                </a:lnTo>
                <a:lnTo>
                  <a:pt x="570" y="263"/>
                </a:lnTo>
                <a:lnTo>
                  <a:pt x="570" y="263"/>
                </a:lnTo>
                <a:lnTo>
                  <a:pt x="571" y="263"/>
                </a:lnTo>
                <a:lnTo>
                  <a:pt x="571" y="263"/>
                </a:lnTo>
                <a:lnTo>
                  <a:pt x="572" y="263"/>
                </a:lnTo>
                <a:lnTo>
                  <a:pt x="572" y="263"/>
                </a:lnTo>
                <a:lnTo>
                  <a:pt x="573" y="263"/>
                </a:lnTo>
                <a:lnTo>
                  <a:pt x="573" y="263"/>
                </a:lnTo>
                <a:lnTo>
                  <a:pt x="574" y="262"/>
                </a:lnTo>
                <a:lnTo>
                  <a:pt x="574" y="262"/>
                </a:lnTo>
                <a:lnTo>
                  <a:pt x="575" y="262"/>
                </a:lnTo>
                <a:lnTo>
                  <a:pt x="575" y="262"/>
                </a:lnTo>
                <a:lnTo>
                  <a:pt x="576" y="262"/>
                </a:lnTo>
                <a:lnTo>
                  <a:pt x="576" y="262"/>
                </a:lnTo>
                <a:lnTo>
                  <a:pt x="577" y="262"/>
                </a:lnTo>
                <a:lnTo>
                  <a:pt x="577" y="262"/>
                </a:lnTo>
                <a:lnTo>
                  <a:pt x="578" y="262"/>
                </a:lnTo>
                <a:lnTo>
                  <a:pt x="578" y="262"/>
                </a:lnTo>
                <a:lnTo>
                  <a:pt x="579" y="262"/>
                </a:lnTo>
                <a:lnTo>
                  <a:pt x="579" y="262"/>
                </a:lnTo>
                <a:lnTo>
                  <a:pt x="580" y="262"/>
                </a:lnTo>
                <a:lnTo>
                  <a:pt x="580" y="262"/>
                </a:lnTo>
                <a:lnTo>
                  <a:pt x="581" y="263"/>
                </a:lnTo>
                <a:lnTo>
                  <a:pt x="581" y="263"/>
                </a:lnTo>
                <a:lnTo>
                  <a:pt x="582" y="264"/>
                </a:lnTo>
                <a:lnTo>
                  <a:pt x="582" y="263"/>
                </a:lnTo>
                <a:lnTo>
                  <a:pt x="583" y="254"/>
                </a:lnTo>
                <a:lnTo>
                  <a:pt x="583" y="232"/>
                </a:lnTo>
                <a:lnTo>
                  <a:pt x="584" y="197"/>
                </a:lnTo>
                <a:lnTo>
                  <a:pt x="584" y="160"/>
                </a:lnTo>
                <a:lnTo>
                  <a:pt x="585" y="130"/>
                </a:lnTo>
                <a:lnTo>
                  <a:pt x="585" y="112"/>
                </a:lnTo>
                <a:lnTo>
                  <a:pt x="586" y="104"/>
                </a:lnTo>
                <a:lnTo>
                  <a:pt x="586" y="101"/>
                </a:lnTo>
                <a:lnTo>
                  <a:pt x="587" y="101"/>
                </a:lnTo>
                <a:lnTo>
                  <a:pt x="587" y="102"/>
                </a:lnTo>
                <a:lnTo>
                  <a:pt x="588" y="102"/>
                </a:lnTo>
                <a:lnTo>
                  <a:pt x="588" y="103"/>
                </a:lnTo>
                <a:lnTo>
                  <a:pt x="589" y="103"/>
                </a:lnTo>
                <a:lnTo>
                  <a:pt x="589" y="104"/>
                </a:lnTo>
                <a:lnTo>
                  <a:pt x="590" y="104"/>
                </a:lnTo>
                <a:lnTo>
                  <a:pt x="590" y="104"/>
                </a:lnTo>
                <a:lnTo>
                  <a:pt x="591" y="104"/>
                </a:lnTo>
                <a:lnTo>
                  <a:pt x="591" y="104"/>
                </a:lnTo>
                <a:lnTo>
                  <a:pt x="592" y="104"/>
                </a:lnTo>
                <a:lnTo>
                  <a:pt x="592" y="104"/>
                </a:lnTo>
                <a:lnTo>
                  <a:pt x="593" y="104"/>
                </a:lnTo>
                <a:lnTo>
                  <a:pt x="593" y="104"/>
                </a:lnTo>
                <a:lnTo>
                  <a:pt x="594" y="104"/>
                </a:lnTo>
                <a:lnTo>
                  <a:pt x="594" y="104"/>
                </a:lnTo>
                <a:lnTo>
                  <a:pt x="595" y="104"/>
                </a:lnTo>
                <a:lnTo>
                  <a:pt x="595" y="104"/>
                </a:lnTo>
                <a:lnTo>
                  <a:pt x="596" y="104"/>
                </a:lnTo>
                <a:lnTo>
                  <a:pt x="596" y="104"/>
                </a:lnTo>
                <a:lnTo>
                  <a:pt x="597" y="104"/>
                </a:lnTo>
                <a:lnTo>
                  <a:pt x="597" y="104"/>
                </a:lnTo>
                <a:lnTo>
                  <a:pt x="598" y="104"/>
                </a:lnTo>
                <a:lnTo>
                  <a:pt x="598" y="104"/>
                </a:lnTo>
                <a:lnTo>
                  <a:pt x="599" y="104"/>
                </a:lnTo>
                <a:lnTo>
                  <a:pt x="599" y="104"/>
                </a:lnTo>
                <a:lnTo>
                  <a:pt x="600" y="104"/>
                </a:lnTo>
                <a:lnTo>
                  <a:pt x="600" y="104"/>
                </a:lnTo>
                <a:lnTo>
                  <a:pt x="601" y="104"/>
                </a:lnTo>
                <a:lnTo>
                  <a:pt x="601" y="104"/>
                </a:lnTo>
                <a:lnTo>
                  <a:pt x="602" y="104"/>
                </a:lnTo>
                <a:lnTo>
                  <a:pt x="602" y="104"/>
                </a:lnTo>
                <a:lnTo>
                  <a:pt x="603" y="104"/>
                </a:lnTo>
                <a:lnTo>
                  <a:pt x="603" y="104"/>
                </a:lnTo>
                <a:lnTo>
                  <a:pt x="604" y="104"/>
                </a:lnTo>
                <a:lnTo>
                  <a:pt x="604" y="104"/>
                </a:lnTo>
                <a:lnTo>
                  <a:pt x="605" y="104"/>
                </a:lnTo>
                <a:lnTo>
                  <a:pt x="605" y="104"/>
                </a:lnTo>
                <a:lnTo>
                  <a:pt x="605" y="104"/>
                </a:lnTo>
                <a:lnTo>
                  <a:pt x="606" y="104"/>
                </a:lnTo>
                <a:lnTo>
                  <a:pt x="607" y="104"/>
                </a:lnTo>
                <a:lnTo>
                  <a:pt x="607" y="104"/>
                </a:lnTo>
                <a:lnTo>
                  <a:pt x="608" y="104"/>
                </a:lnTo>
                <a:lnTo>
                  <a:pt x="608" y="104"/>
                </a:lnTo>
                <a:lnTo>
                  <a:pt x="608" y="104"/>
                </a:lnTo>
                <a:lnTo>
                  <a:pt x="609" y="104"/>
                </a:lnTo>
                <a:lnTo>
                  <a:pt x="610" y="104"/>
                </a:lnTo>
                <a:lnTo>
                  <a:pt x="610" y="104"/>
                </a:lnTo>
                <a:lnTo>
                  <a:pt x="611" y="104"/>
                </a:lnTo>
                <a:lnTo>
                  <a:pt x="611" y="104"/>
                </a:lnTo>
                <a:lnTo>
                  <a:pt x="611" y="104"/>
                </a:lnTo>
                <a:lnTo>
                  <a:pt x="612" y="104"/>
                </a:lnTo>
                <a:lnTo>
                  <a:pt x="613" y="103"/>
                </a:lnTo>
                <a:lnTo>
                  <a:pt x="613" y="103"/>
                </a:lnTo>
                <a:lnTo>
                  <a:pt x="613" y="102"/>
                </a:lnTo>
                <a:lnTo>
                  <a:pt x="614" y="102"/>
                </a:lnTo>
                <a:lnTo>
                  <a:pt x="614" y="102"/>
                </a:lnTo>
                <a:lnTo>
                  <a:pt x="615" y="101"/>
                </a:lnTo>
                <a:lnTo>
                  <a:pt x="615" y="101"/>
                </a:lnTo>
                <a:lnTo>
                  <a:pt x="616" y="100"/>
                </a:lnTo>
                <a:lnTo>
                  <a:pt x="616" y="100"/>
                </a:lnTo>
                <a:lnTo>
                  <a:pt x="617" y="100"/>
                </a:lnTo>
                <a:lnTo>
                  <a:pt x="617" y="99"/>
                </a:lnTo>
                <a:lnTo>
                  <a:pt x="618" y="99"/>
                </a:lnTo>
                <a:lnTo>
                  <a:pt x="618" y="99"/>
                </a:lnTo>
                <a:lnTo>
                  <a:pt x="619" y="99"/>
                </a:lnTo>
                <a:lnTo>
                  <a:pt x="619" y="99"/>
                </a:lnTo>
                <a:lnTo>
                  <a:pt x="620" y="99"/>
                </a:lnTo>
                <a:lnTo>
                  <a:pt x="620" y="99"/>
                </a:lnTo>
                <a:lnTo>
                  <a:pt x="621" y="99"/>
                </a:lnTo>
                <a:lnTo>
                  <a:pt x="621" y="99"/>
                </a:lnTo>
                <a:lnTo>
                  <a:pt x="622" y="99"/>
                </a:lnTo>
                <a:lnTo>
                  <a:pt x="622" y="99"/>
                </a:lnTo>
                <a:lnTo>
                  <a:pt x="623" y="99"/>
                </a:lnTo>
                <a:lnTo>
                  <a:pt x="623" y="99"/>
                </a:lnTo>
                <a:lnTo>
                  <a:pt x="624" y="99"/>
                </a:lnTo>
                <a:lnTo>
                  <a:pt x="624" y="99"/>
                </a:lnTo>
                <a:lnTo>
                  <a:pt x="625" y="99"/>
                </a:lnTo>
                <a:lnTo>
                  <a:pt x="625" y="99"/>
                </a:lnTo>
                <a:lnTo>
                  <a:pt x="626" y="99"/>
                </a:lnTo>
                <a:lnTo>
                  <a:pt x="626" y="99"/>
                </a:lnTo>
                <a:lnTo>
                  <a:pt x="627" y="99"/>
                </a:lnTo>
                <a:lnTo>
                  <a:pt x="627" y="99"/>
                </a:lnTo>
                <a:lnTo>
                  <a:pt x="628" y="99"/>
                </a:lnTo>
                <a:lnTo>
                  <a:pt x="628" y="99"/>
                </a:lnTo>
                <a:lnTo>
                  <a:pt x="629" y="99"/>
                </a:lnTo>
                <a:lnTo>
                  <a:pt x="629" y="99"/>
                </a:lnTo>
                <a:lnTo>
                  <a:pt x="630" y="99"/>
                </a:lnTo>
                <a:lnTo>
                  <a:pt x="630" y="99"/>
                </a:lnTo>
                <a:lnTo>
                  <a:pt x="631" y="100"/>
                </a:lnTo>
                <a:lnTo>
                  <a:pt x="631" y="100"/>
                </a:lnTo>
                <a:lnTo>
                  <a:pt x="632" y="100"/>
                </a:lnTo>
                <a:lnTo>
                  <a:pt x="632" y="100"/>
                </a:lnTo>
                <a:lnTo>
                  <a:pt x="633" y="100"/>
                </a:lnTo>
                <a:lnTo>
                  <a:pt x="633" y="100"/>
                </a:lnTo>
                <a:lnTo>
                  <a:pt x="634" y="100"/>
                </a:lnTo>
                <a:lnTo>
                  <a:pt x="634" y="100"/>
                </a:lnTo>
                <a:lnTo>
                  <a:pt x="635" y="100"/>
                </a:lnTo>
                <a:lnTo>
                  <a:pt x="635" y="100"/>
                </a:lnTo>
                <a:lnTo>
                  <a:pt x="636" y="100"/>
                </a:lnTo>
                <a:lnTo>
                  <a:pt x="636" y="100"/>
                </a:lnTo>
                <a:lnTo>
                  <a:pt x="637" y="100"/>
                </a:lnTo>
                <a:lnTo>
                  <a:pt x="637" y="100"/>
                </a:lnTo>
                <a:lnTo>
                  <a:pt x="638" y="100"/>
                </a:lnTo>
                <a:lnTo>
                  <a:pt x="638" y="100"/>
                </a:lnTo>
                <a:lnTo>
                  <a:pt x="639" y="100"/>
                </a:lnTo>
                <a:lnTo>
                  <a:pt x="639" y="100"/>
                </a:lnTo>
                <a:lnTo>
                  <a:pt x="640" y="100"/>
                </a:lnTo>
                <a:lnTo>
                  <a:pt x="640" y="100"/>
                </a:lnTo>
                <a:lnTo>
                  <a:pt x="641" y="100"/>
                </a:lnTo>
                <a:lnTo>
                  <a:pt x="641" y="100"/>
                </a:lnTo>
                <a:lnTo>
                  <a:pt x="642" y="100"/>
                </a:lnTo>
                <a:lnTo>
                  <a:pt x="642" y="100"/>
                </a:lnTo>
                <a:lnTo>
                  <a:pt x="643" y="100"/>
                </a:lnTo>
                <a:lnTo>
                  <a:pt x="643" y="100"/>
                </a:lnTo>
                <a:lnTo>
                  <a:pt x="644" y="100"/>
                </a:lnTo>
                <a:lnTo>
                  <a:pt x="644" y="100"/>
                </a:lnTo>
                <a:lnTo>
                  <a:pt x="645" y="100"/>
                </a:lnTo>
                <a:lnTo>
                  <a:pt x="645" y="100"/>
                </a:lnTo>
                <a:lnTo>
                  <a:pt x="646" y="100"/>
                </a:lnTo>
                <a:lnTo>
                  <a:pt x="646" y="100"/>
                </a:lnTo>
                <a:lnTo>
                  <a:pt x="647" y="100"/>
                </a:lnTo>
                <a:lnTo>
                  <a:pt x="647" y="100"/>
                </a:lnTo>
                <a:lnTo>
                  <a:pt x="648" y="100"/>
                </a:lnTo>
                <a:lnTo>
                  <a:pt x="648" y="100"/>
                </a:lnTo>
                <a:lnTo>
                  <a:pt x="649" y="100"/>
                </a:lnTo>
                <a:lnTo>
                  <a:pt x="649" y="100"/>
                </a:lnTo>
                <a:lnTo>
                  <a:pt x="650" y="100"/>
                </a:lnTo>
                <a:lnTo>
                  <a:pt x="650" y="100"/>
                </a:lnTo>
                <a:lnTo>
                  <a:pt x="651" y="100"/>
                </a:lnTo>
                <a:lnTo>
                  <a:pt x="651" y="100"/>
                </a:lnTo>
                <a:lnTo>
                  <a:pt x="652" y="100"/>
                </a:lnTo>
                <a:lnTo>
                  <a:pt x="652" y="100"/>
                </a:lnTo>
                <a:lnTo>
                  <a:pt x="653" y="100"/>
                </a:lnTo>
                <a:lnTo>
                  <a:pt x="653" y="100"/>
                </a:lnTo>
                <a:lnTo>
                  <a:pt x="654" y="100"/>
                </a:lnTo>
                <a:lnTo>
                  <a:pt x="654" y="100"/>
                </a:lnTo>
                <a:lnTo>
                  <a:pt x="654" y="100"/>
                </a:lnTo>
                <a:lnTo>
                  <a:pt x="655" y="100"/>
                </a:lnTo>
                <a:lnTo>
                  <a:pt x="656" y="100"/>
                </a:lnTo>
                <a:lnTo>
                  <a:pt x="656" y="100"/>
                </a:lnTo>
                <a:lnTo>
                  <a:pt x="657" y="100"/>
                </a:lnTo>
                <a:lnTo>
                  <a:pt x="657" y="100"/>
                </a:lnTo>
                <a:lnTo>
                  <a:pt x="657" y="100"/>
                </a:lnTo>
                <a:lnTo>
                  <a:pt x="658" y="100"/>
                </a:lnTo>
                <a:lnTo>
                  <a:pt x="659" y="100"/>
                </a:lnTo>
                <a:lnTo>
                  <a:pt x="659" y="100"/>
                </a:lnTo>
                <a:lnTo>
                  <a:pt x="660" y="100"/>
                </a:lnTo>
                <a:lnTo>
                  <a:pt x="660" y="100"/>
                </a:lnTo>
                <a:lnTo>
                  <a:pt x="660" y="100"/>
                </a:lnTo>
                <a:lnTo>
                  <a:pt x="661" y="100"/>
                </a:lnTo>
                <a:lnTo>
                  <a:pt x="661" y="100"/>
                </a:lnTo>
                <a:lnTo>
                  <a:pt x="662" y="100"/>
                </a:lnTo>
                <a:lnTo>
                  <a:pt x="662" y="100"/>
                </a:lnTo>
                <a:lnTo>
                  <a:pt x="663" y="100"/>
                </a:lnTo>
                <a:lnTo>
                  <a:pt x="663" y="100"/>
                </a:lnTo>
                <a:lnTo>
                  <a:pt x="664" y="100"/>
                </a:lnTo>
                <a:lnTo>
                  <a:pt x="664" y="100"/>
                </a:lnTo>
                <a:lnTo>
                  <a:pt x="665" y="100"/>
                </a:lnTo>
                <a:lnTo>
                  <a:pt x="665" y="100"/>
                </a:lnTo>
                <a:lnTo>
                  <a:pt x="666" y="100"/>
                </a:lnTo>
                <a:lnTo>
                  <a:pt x="666" y="99"/>
                </a:lnTo>
                <a:lnTo>
                  <a:pt x="667" y="99"/>
                </a:lnTo>
                <a:lnTo>
                  <a:pt x="667" y="99"/>
                </a:lnTo>
                <a:lnTo>
                  <a:pt x="668" y="99"/>
                </a:lnTo>
                <a:lnTo>
                  <a:pt x="668" y="99"/>
                </a:lnTo>
                <a:lnTo>
                  <a:pt x="669" y="99"/>
                </a:lnTo>
                <a:lnTo>
                  <a:pt x="669" y="99"/>
                </a:lnTo>
                <a:lnTo>
                  <a:pt x="670" y="99"/>
                </a:lnTo>
                <a:lnTo>
                  <a:pt x="670" y="99"/>
                </a:lnTo>
                <a:lnTo>
                  <a:pt x="671" y="99"/>
                </a:lnTo>
                <a:lnTo>
                  <a:pt x="671" y="99"/>
                </a:lnTo>
                <a:lnTo>
                  <a:pt x="672" y="99"/>
                </a:lnTo>
                <a:lnTo>
                  <a:pt x="672" y="99"/>
                </a:lnTo>
                <a:lnTo>
                  <a:pt x="673" y="99"/>
                </a:lnTo>
                <a:lnTo>
                  <a:pt x="673" y="99"/>
                </a:lnTo>
                <a:lnTo>
                  <a:pt x="674" y="99"/>
                </a:lnTo>
                <a:lnTo>
                  <a:pt x="674" y="99"/>
                </a:lnTo>
                <a:lnTo>
                  <a:pt x="675" y="99"/>
                </a:lnTo>
                <a:lnTo>
                  <a:pt x="675" y="99"/>
                </a:lnTo>
                <a:lnTo>
                  <a:pt x="676" y="99"/>
                </a:lnTo>
                <a:lnTo>
                  <a:pt x="676" y="99"/>
                </a:lnTo>
                <a:lnTo>
                  <a:pt x="677" y="99"/>
                </a:lnTo>
                <a:lnTo>
                  <a:pt x="677" y="99"/>
                </a:lnTo>
                <a:lnTo>
                  <a:pt x="678" y="99"/>
                </a:lnTo>
                <a:lnTo>
                  <a:pt x="678" y="99"/>
                </a:lnTo>
                <a:lnTo>
                  <a:pt x="679" y="99"/>
                </a:lnTo>
                <a:lnTo>
                  <a:pt x="679" y="99"/>
                </a:lnTo>
                <a:lnTo>
                  <a:pt x="680" y="99"/>
                </a:lnTo>
                <a:lnTo>
                  <a:pt x="680" y="99"/>
                </a:lnTo>
                <a:lnTo>
                  <a:pt x="681" y="99"/>
                </a:lnTo>
                <a:lnTo>
                  <a:pt x="681" y="99"/>
                </a:lnTo>
                <a:lnTo>
                  <a:pt x="682" y="102"/>
                </a:lnTo>
                <a:lnTo>
                  <a:pt x="682" y="111"/>
                </a:lnTo>
                <a:lnTo>
                  <a:pt x="683" y="131"/>
                </a:lnTo>
                <a:lnTo>
                  <a:pt x="683" y="162"/>
                </a:lnTo>
                <a:lnTo>
                  <a:pt x="684" y="198"/>
                </a:lnTo>
                <a:lnTo>
                  <a:pt x="684" y="232"/>
                </a:lnTo>
                <a:lnTo>
                  <a:pt x="685" y="255"/>
                </a:lnTo>
                <a:lnTo>
                  <a:pt x="685" y="266"/>
                </a:lnTo>
                <a:lnTo>
                  <a:pt x="686" y="268"/>
                </a:lnTo>
                <a:lnTo>
                  <a:pt x="686" y="268"/>
                </a:lnTo>
                <a:lnTo>
                  <a:pt x="687" y="268"/>
                </a:lnTo>
                <a:lnTo>
                  <a:pt x="687" y="268"/>
                </a:lnTo>
                <a:lnTo>
                  <a:pt x="688" y="268"/>
                </a:lnTo>
                <a:lnTo>
                  <a:pt x="688" y="268"/>
                </a:lnTo>
                <a:lnTo>
                  <a:pt x="689" y="268"/>
                </a:lnTo>
                <a:lnTo>
                  <a:pt x="689" y="268"/>
                </a:lnTo>
                <a:lnTo>
                  <a:pt x="690" y="268"/>
                </a:lnTo>
                <a:lnTo>
                  <a:pt x="690" y="268"/>
                </a:lnTo>
                <a:lnTo>
                  <a:pt x="691" y="268"/>
                </a:lnTo>
                <a:lnTo>
                  <a:pt x="691" y="268"/>
                </a:lnTo>
                <a:lnTo>
                  <a:pt x="692" y="268"/>
                </a:lnTo>
                <a:lnTo>
                  <a:pt x="692" y="268"/>
                </a:lnTo>
                <a:lnTo>
                  <a:pt x="693" y="268"/>
                </a:lnTo>
                <a:lnTo>
                  <a:pt x="693" y="268"/>
                </a:lnTo>
                <a:lnTo>
                  <a:pt x="694" y="268"/>
                </a:lnTo>
                <a:lnTo>
                  <a:pt x="694" y="268"/>
                </a:lnTo>
                <a:lnTo>
                  <a:pt x="695" y="268"/>
                </a:lnTo>
                <a:lnTo>
                  <a:pt x="695" y="268"/>
                </a:lnTo>
                <a:lnTo>
                  <a:pt x="696" y="268"/>
                </a:lnTo>
                <a:lnTo>
                  <a:pt x="696" y="268"/>
                </a:lnTo>
                <a:lnTo>
                  <a:pt x="697" y="268"/>
                </a:lnTo>
                <a:lnTo>
                  <a:pt x="697" y="268"/>
                </a:lnTo>
                <a:lnTo>
                  <a:pt x="698" y="268"/>
                </a:lnTo>
                <a:lnTo>
                  <a:pt x="698" y="268"/>
                </a:lnTo>
                <a:lnTo>
                  <a:pt x="699" y="268"/>
                </a:lnTo>
                <a:lnTo>
                  <a:pt x="699" y="268"/>
                </a:lnTo>
                <a:lnTo>
                  <a:pt x="700" y="268"/>
                </a:lnTo>
                <a:lnTo>
                  <a:pt x="700" y="268"/>
                </a:lnTo>
                <a:lnTo>
                  <a:pt x="701" y="268"/>
                </a:lnTo>
                <a:lnTo>
                  <a:pt x="701" y="268"/>
                </a:lnTo>
                <a:lnTo>
                  <a:pt x="702" y="268"/>
                </a:lnTo>
                <a:lnTo>
                  <a:pt x="702" y="268"/>
                </a:lnTo>
                <a:lnTo>
                  <a:pt x="703" y="268"/>
                </a:lnTo>
                <a:lnTo>
                  <a:pt x="703" y="268"/>
                </a:lnTo>
                <a:lnTo>
                  <a:pt x="703" y="268"/>
                </a:lnTo>
                <a:lnTo>
                  <a:pt x="704" y="268"/>
                </a:lnTo>
                <a:lnTo>
                  <a:pt x="705" y="268"/>
                </a:lnTo>
                <a:lnTo>
                  <a:pt x="705" y="268"/>
                </a:lnTo>
                <a:lnTo>
                  <a:pt x="706" y="268"/>
                </a:lnTo>
                <a:lnTo>
                  <a:pt x="706" y="268"/>
                </a:lnTo>
                <a:lnTo>
                  <a:pt x="706" y="268"/>
                </a:lnTo>
                <a:lnTo>
                  <a:pt x="707" y="268"/>
                </a:lnTo>
                <a:lnTo>
                  <a:pt x="707" y="268"/>
                </a:lnTo>
                <a:lnTo>
                  <a:pt x="708" y="268"/>
                </a:lnTo>
                <a:lnTo>
                  <a:pt x="709" y="269"/>
                </a:lnTo>
                <a:lnTo>
                  <a:pt x="709" y="269"/>
                </a:lnTo>
                <a:lnTo>
                  <a:pt x="709" y="270"/>
                </a:lnTo>
                <a:lnTo>
                  <a:pt x="710" y="271"/>
                </a:lnTo>
                <a:lnTo>
                  <a:pt x="710" y="271"/>
                </a:lnTo>
                <a:lnTo>
                  <a:pt x="711" y="266"/>
                </a:lnTo>
                <a:lnTo>
                  <a:pt x="711" y="247"/>
                </a:lnTo>
                <a:lnTo>
                  <a:pt x="712" y="213"/>
                </a:lnTo>
                <a:lnTo>
                  <a:pt x="712" y="172"/>
                </a:lnTo>
                <a:lnTo>
                  <a:pt x="713" y="137"/>
                </a:lnTo>
                <a:lnTo>
                  <a:pt x="713" y="115"/>
                </a:lnTo>
                <a:lnTo>
                  <a:pt x="714" y="102"/>
                </a:lnTo>
                <a:lnTo>
                  <a:pt x="714" y="97"/>
                </a:lnTo>
                <a:lnTo>
                  <a:pt x="715" y="96"/>
                </a:lnTo>
                <a:lnTo>
                  <a:pt x="715" y="97"/>
                </a:lnTo>
                <a:lnTo>
                  <a:pt x="716" y="97"/>
                </a:lnTo>
                <a:lnTo>
                  <a:pt x="716" y="98"/>
                </a:lnTo>
                <a:lnTo>
                  <a:pt x="717" y="98"/>
                </a:lnTo>
                <a:lnTo>
                  <a:pt x="717" y="98"/>
                </a:lnTo>
                <a:lnTo>
                  <a:pt x="718" y="98"/>
                </a:lnTo>
                <a:lnTo>
                  <a:pt x="718" y="98"/>
                </a:lnTo>
                <a:lnTo>
                  <a:pt x="719" y="98"/>
                </a:lnTo>
                <a:lnTo>
                  <a:pt x="719" y="98"/>
                </a:lnTo>
                <a:lnTo>
                  <a:pt x="720" y="98"/>
                </a:lnTo>
                <a:lnTo>
                  <a:pt x="720" y="98"/>
                </a:lnTo>
                <a:lnTo>
                  <a:pt x="721" y="98"/>
                </a:lnTo>
                <a:lnTo>
                  <a:pt x="721" y="98"/>
                </a:lnTo>
                <a:lnTo>
                  <a:pt x="722" y="98"/>
                </a:lnTo>
                <a:lnTo>
                  <a:pt x="722" y="98"/>
                </a:lnTo>
                <a:lnTo>
                  <a:pt x="723" y="98"/>
                </a:lnTo>
                <a:lnTo>
                  <a:pt x="723" y="98"/>
                </a:lnTo>
                <a:lnTo>
                  <a:pt x="724" y="98"/>
                </a:lnTo>
                <a:lnTo>
                  <a:pt x="724" y="98"/>
                </a:lnTo>
                <a:lnTo>
                  <a:pt x="725" y="98"/>
                </a:lnTo>
                <a:lnTo>
                  <a:pt x="725" y="98"/>
                </a:lnTo>
                <a:lnTo>
                  <a:pt x="726" y="98"/>
                </a:lnTo>
                <a:lnTo>
                  <a:pt x="726" y="98"/>
                </a:lnTo>
                <a:lnTo>
                  <a:pt x="727" y="98"/>
                </a:lnTo>
                <a:lnTo>
                  <a:pt x="727" y="98"/>
                </a:lnTo>
                <a:lnTo>
                  <a:pt x="728" y="98"/>
                </a:lnTo>
                <a:lnTo>
                  <a:pt x="728" y="98"/>
                </a:lnTo>
                <a:lnTo>
                  <a:pt x="729" y="98"/>
                </a:lnTo>
                <a:lnTo>
                  <a:pt x="729" y="98"/>
                </a:lnTo>
                <a:lnTo>
                  <a:pt x="730" y="98"/>
                </a:lnTo>
                <a:lnTo>
                  <a:pt x="730" y="98"/>
                </a:lnTo>
                <a:lnTo>
                  <a:pt x="731" y="98"/>
                </a:lnTo>
                <a:lnTo>
                  <a:pt x="731" y="98"/>
                </a:lnTo>
                <a:lnTo>
                  <a:pt x="732" y="98"/>
                </a:lnTo>
                <a:lnTo>
                  <a:pt x="732" y="98"/>
                </a:lnTo>
                <a:lnTo>
                  <a:pt x="733" y="98"/>
                </a:lnTo>
                <a:lnTo>
                  <a:pt x="733" y="98"/>
                </a:lnTo>
                <a:lnTo>
                  <a:pt x="734" y="98"/>
                </a:lnTo>
                <a:lnTo>
                  <a:pt x="734" y="98"/>
                </a:lnTo>
                <a:lnTo>
                  <a:pt x="735" y="98"/>
                </a:lnTo>
                <a:lnTo>
                  <a:pt x="735" y="98"/>
                </a:lnTo>
                <a:lnTo>
                  <a:pt x="736" y="98"/>
                </a:lnTo>
                <a:lnTo>
                  <a:pt x="736" y="98"/>
                </a:lnTo>
                <a:lnTo>
                  <a:pt x="737" y="98"/>
                </a:lnTo>
                <a:lnTo>
                  <a:pt x="737" y="98"/>
                </a:lnTo>
                <a:lnTo>
                  <a:pt x="738" y="98"/>
                </a:lnTo>
                <a:lnTo>
                  <a:pt x="738" y="98"/>
                </a:lnTo>
                <a:lnTo>
                  <a:pt x="739" y="98"/>
                </a:lnTo>
                <a:lnTo>
                  <a:pt x="739" y="98"/>
                </a:lnTo>
                <a:lnTo>
                  <a:pt x="740" y="98"/>
                </a:lnTo>
                <a:lnTo>
                  <a:pt x="740" y="98"/>
                </a:lnTo>
                <a:lnTo>
                  <a:pt x="741" y="98"/>
                </a:lnTo>
                <a:lnTo>
                  <a:pt x="741" y="98"/>
                </a:lnTo>
                <a:lnTo>
                  <a:pt x="742" y="97"/>
                </a:lnTo>
                <a:lnTo>
                  <a:pt x="742" y="97"/>
                </a:lnTo>
                <a:lnTo>
                  <a:pt x="743" y="96"/>
                </a:lnTo>
                <a:lnTo>
                  <a:pt x="743" y="96"/>
                </a:lnTo>
                <a:lnTo>
                  <a:pt x="744" y="96"/>
                </a:lnTo>
                <a:lnTo>
                  <a:pt x="744" y="95"/>
                </a:lnTo>
                <a:lnTo>
                  <a:pt x="745" y="95"/>
                </a:lnTo>
                <a:lnTo>
                  <a:pt x="745" y="94"/>
                </a:lnTo>
                <a:lnTo>
                  <a:pt x="746" y="94"/>
                </a:lnTo>
                <a:lnTo>
                  <a:pt x="746" y="93"/>
                </a:lnTo>
                <a:lnTo>
                  <a:pt x="747" y="93"/>
                </a:lnTo>
                <a:lnTo>
                  <a:pt x="747" y="93"/>
                </a:lnTo>
                <a:lnTo>
                  <a:pt x="748" y="93"/>
                </a:lnTo>
                <a:lnTo>
                  <a:pt x="748" y="93"/>
                </a:lnTo>
                <a:lnTo>
                  <a:pt x="749" y="93"/>
                </a:lnTo>
                <a:lnTo>
                  <a:pt x="749" y="93"/>
                </a:lnTo>
                <a:lnTo>
                  <a:pt x="750" y="93"/>
                </a:lnTo>
                <a:lnTo>
                  <a:pt x="750" y="93"/>
                </a:lnTo>
                <a:lnTo>
                  <a:pt x="750" y="93"/>
                </a:lnTo>
                <a:lnTo>
                  <a:pt x="751" y="93"/>
                </a:lnTo>
                <a:lnTo>
                  <a:pt x="752" y="93"/>
                </a:lnTo>
                <a:lnTo>
                  <a:pt x="752" y="93"/>
                </a:lnTo>
                <a:lnTo>
                  <a:pt x="752" y="93"/>
                </a:lnTo>
                <a:lnTo>
                  <a:pt x="753" y="93"/>
                </a:lnTo>
                <a:lnTo>
                  <a:pt x="753" y="93"/>
                </a:lnTo>
                <a:lnTo>
                  <a:pt x="754" y="93"/>
                </a:lnTo>
                <a:lnTo>
                  <a:pt x="755" y="93"/>
                </a:lnTo>
                <a:lnTo>
                  <a:pt x="755" y="93"/>
                </a:lnTo>
                <a:lnTo>
                  <a:pt x="755" y="93"/>
                </a:lnTo>
                <a:lnTo>
                  <a:pt x="756" y="93"/>
                </a:lnTo>
                <a:lnTo>
                  <a:pt x="756" y="93"/>
                </a:lnTo>
                <a:lnTo>
                  <a:pt x="757" y="93"/>
                </a:lnTo>
                <a:lnTo>
                  <a:pt x="758" y="93"/>
                </a:lnTo>
                <a:lnTo>
                  <a:pt x="758" y="93"/>
                </a:lnTo>
                <a:lnTo>
                  <a:pt x="758" y="93"/>
                </a:lnTo>
                <a:lnTo>
                  <a:pt x="759" y="93"/>
                </a:lnTo>
                <a:lnTo>
                  <a:pt x="759" y="94"/>
                </a:lnTo>
                <a:lnTo>
                  <a:pt x="760" y="94"/>
                </a:lnTo>
                <a:lnTo>
                  <a:pt x="760" y="94"/>
                </a:lnTo>
                <a:lnTo>
                  <a:pt x="761" y="94"/>
                </a:lnTo>
                <a:lnTo>
                  <a:pt x="761" y="94"/>
                </a:lnTo>
                <a:lnTo>
                  <a:pt x="762" y="94"/>
                </a:lnTo>
                <a:lnTo>
                  <a:pt x="762" y="94"/>
                </a:lnTo>
                <a:lnTo>
                  <a:pt x="763" y="94"/>
                </a:lnTo>
                <a:lnTo>
                  <a:pt x="763" y="94"/>
                </a:lnTo>
                <a:lnTo>
                  <a:pt x="764" y="94"/>
                </a:lnTo>
                <a:lnTo>
                  <a:pt x="764" y="94"/>
                </a:lnTo>
                <a:lnTo>
                  <a:pt x="765" y="94"/>
                </a:lnTo>
                <a:lnTo>
                  <a:pt x="765" y="94"/>
                </a:lnTo>
                <a:lnTo>
                  <a:pt x="766" y="94"/>
                </a:lnTo>
                <a:lnTo>
                  <a:pt x="766" y="94"/>
                </a:lnTo>
                <a:lnTo>
                  <a:pt x="767" y="94"/>
                </a:lnTo>
                <a:lnTo>
                  <a:pt x="767" y="94"/>
                </a:lnTo>
                <a:lnTo>
                  <a:pt x="768" y="94"/>
                </a:lnTo>
                <a:lnTo>
                  <a:pt x="768" y="94"/>
                </a:lnTo>
                <a:lnTo>
                  <a:pt x="769" y="94"/>
                </a:lnTo>
                <a:lnTo>
                  <a:pt x="769" y="94"/>
                </a:lnTo>
                <a:lnTo>
                  <a:pt x="770" y="94"/>
                </a:lnTo>
                <a:lnTo>
                  <a:pt x="770" y="95"/>
                </a:lnTo>
                <a:lnTo>
                  <a:pt x="771" y="95"/>
                </a:lnTo>
                <a:lnTo>
                  <a:pt x="771" y="95"/>
                </a:lnTo>
                <a:lnTo>
                  <a:pt x="772" y="95"/>
                </a:lnTo>
                <a:lnTo>
                  <a:pt x="772" y="95"/>
                </a:lnTo>
                <a:lnTo>
                  <a:pt x="773" y="95"/>
                </a:lnTo>
                <a:lnTo>
                  <a:pt x="773" y="95"/>
                </a:lnTo>
                <a:lnTo>
                  <a:pt x="774" y="95"/>
                </a:lnTo>
                <a:lnTo>
                  <a:pt x="774" y="95"/>
                </a:lnTo>
                <a:lnTo>
                  <a:pt x="775" y="95"/>
                </a:lnTo>
                <a:lnTo>
                  <a:pt x="775" y="95"/>
                </a:lnTo>
                <a:lnTo>
                  <a:pt x="776" y="95"/>
                </a:lnTo>
                <a:lnTo>
                  <a:pt x="776" y="95"/>
                </a:lnTo>
                <a:lnTo>
                  <a:pt x="777" y="95"/>
                </a:lnTo>
                <a:lnTo>
                  <a:pt x="777" y="95"/>
                </a:lnTo>
                <a:lnTo>
                  <a:pt x="778" y="95"/>
                </a:lnTo>
                <a:lnTo>
                  <a:pt x="778" y="95"/>
                </a:lnTo>
                <a:lnTo>
                  <a:pt x="779" y="95"/>
                </a:lnTo>
                <a:lnTo>
                  <a:pt x="779" y="95"/>
                </a:lnTo>
                <a:lnTo>
                  <a:pt x="780" y="95"/>
                </a:lnTo>
                <a:lnTo>
                  <a:pt x="780" y="95"/>
                </a:lnTo>
                <a:lnTo>
                  <a:pt x="781" y="95"/>
                </a:lnTo>
                <a:lnTo>
                  <a:pt x="781" y="95"/>
                </a:lnTo>
                <a:lnTo>
                  <a:pt x="782" y="95"/>
                </a:lnTo>
                <a:lnTo>
                  <a:pt x="782" y="95"/>
                </a:lnTo>
                <a:lnTo>
                  <a:pt x="783" y="96"/>
                </a:lnTo>
                <a:lnTo>
                  <a:pt x="783" y="96"/>
                </a:lnTo>
                <a:lnTo>
                  <a:pt x="784" y="96"/>
                </a:lnTo>
                <a:lnTo>
                  <a:pt x="784" y="96"/>
                </a:lnTo>
                <a:lnTo>
                  <a:pt x="785" y="96"/>
                </a:lnTo>
                <a:lnTo>
                  <a:pt x="785" y="96"/>
                </a:lnTo>
                <a:lnTo>
                  <a:pt x="786" y="96"/>
                </a:lnTo>
                <a:lnTo>
                  <a:pt x="786" y="96"/>
                </a:lnTo>
                <a:lnTo>
                  <a:pt x="787" y="96"/>
                </a:lnTo>
                <a:lnTo>
                  <a:pt x="787" y="96"/>
                </a:lnTo>
                <a:lnTo>
                  <a:pt x="788" y="96"/>
                </a:lnTo>
                <a:lnTo>
                  <a:pt x="788" y="96"/>
                </a:lnTo>
                <a:lnTo>
                  <a:pt x="789" y="96"/>
                </a:lnTo>
                <a:lnTo>
                  <a:pt x="789" y="96"/>
                </a:lnTo>
                <a:lnTo>
                  <a:pt x="790" y="96"/>
                </a:lnTo>
                <a:lnTo>
                  <a:pt x="790" y="96"/>
                </a:lnTo>
                <a:lnTo>
                  <a:pt x="791" y="96"/>
                </a:lnTo>
                <a:lnTo>
                  <a:pt x="791" y="96"/>
                </a:lnTo>
                <a:lnTo>
                  <a:pt x="792" y="95"/>
                </a:lnTo>
                <a:lnTo>
                  <a:pt x="792" y="95"/>
                </a:lnTo>
                <a:lnTo>
                  <a:pt x="793" y="95"/>
                </a:lnTo>
                <a:lnTo>
                  <a:pt x="793" y="95"/>
                </a:lnTo>
                <a:lnTo>
                  <a:pt x="794" y="95"/>
                </a:lnTo>
                <a:lnTo>
                  <a:pt x="794" y="95"/>
                </a:lnTo>
                <a:lnTo>
                  <a:pt x="795" y="95"/>
                </a:lnTo>
                <a:lnTo>
                  <a:pt x="795" y="95"/>
                </a:lnTo>
                <a:lnTo>
                  <a:pt x="796" y="95"/>
                </a:lnTo>
                <a:lnTo>
                  <a:pt x="796" y="95"/>
                </a:lnTo>
                <a:lnTo>
                  <a:pt x="796" y="95"/>
                </a:lnTo>
                <a:lnTo>
                  <a:pt x="797" y="95"/>
                </a:lnTo>
                <a:lnTo>
                  <a:pt x="798" y="95"/>
                </a:lnTo>
                <a:lnTo>
                  <a:pt x="798" y="94"/>
                </a:lnTo>
                <a:lnTo>
                  <a:pt x="799" y="94"/>
                </a:lnTo>
                <a:lnTo>
                  <a:pt x="799" y="94"/>
                </a:lnTo>
                <a:lnTo>
                  <a:pt x="799" y="94"/>
                </a:lnTo>
                <a:lnTo>
                  <a:pt x="800" y="94"/>
                </a:lnTo>
                <a:lnTo>
                  <a:pt x="801" y="94"/>
                </a:lnTo>
                <a:lnTo>
                  <a:pt x="801" y="94"/>
                </a:lnTo>
                <a:lnTo>
                  <a:pt x="801" y="95"/>
                </a:lnTo>
                <a:lnTo>
                  <a:pt x="802" y="95"/>
                </a:lnTo>
                <a:lnTo>
                  <a:pt x="802" y="94"/>
                </a:lnTo>
                <a:lnTo>
                  <a:pt x="803" y="94"/>
                </a:lnTo>
                <a:lnTo>
                  <a:pt x="804" y="94"/>
                </a:lnTo>
                <a:lnTo>
                  <a:pt x="804" y="94"/>
                </a:lnTo>
                <a:lnTo>
                  <a:pt x="804" y="94"/>
                </a:lnTo>
                <a:lnTo>
                  <a:pt x="805" y="95"/>
                </a:lnTo>
                <a:lnTo>
                  <a:pt x="805" y="95"/>
                </a:lnTo>
                <a:lnTo>
                  <a:pt x="806" y="94"/>
                </a:lnTo>
                <a:lnTo>
                  <a:pt x="807" y="94"/>
                </a:lnTo>
                <a:lnTo>
                  <a:pt x="807" y="94"/>
                </a:lnTo>
                <a:lnTo>
                  <a:pt x="807" y="95"/>
                </a:lnTo>
                <a:lnTo>
                  <a:pt x="808" y="95"/>
                </a:lnTo>
                <a:lnTo>
                  <a:pt x="808" y="95"/>
                </a:lnTo>
                <a:lnTo>
                  <a:pt x="809" y="95"/>
                </a:lnTo>
                <a:lnTo>
                  <a:pt x="809" y="94"/>
                </a:lnTo>
                <a:lnTo>
                  <a:pt x="810" y="96"/>
                </a:lnTo>
                <a:lnTo>
                  <a:pt x="810" y="102"/>
                </a:lnTo>
                <a:lnTo>
                  <a:pt x="811" y="118"/>
                </a:lnTo>
                <a:lnTo>
                  <a:pt x="811" y="145"/>
                </a:lnTo>
                <a:lnTo>
                  <a:pt x="812" y="182"/>
                </a:lnTo>
                <a:lnTo>
                  <a:pt x="812" y="217"/>
                </a:lnTo>
                <a:lnTo>
                  <a:pt x="813" y="244"/>
                </a:lnTo>
                <a:lnTo>
                  <a:pt x="813" y="259"/>
                </a:lnTo>
                <a:lnTo>
                  <a:pt x="814" y="264"/>
                </a:lnTo>
                <a:lnTo>
                  <a:pt x="814" y="265"/>
                </a:lnTo>
                <a:lnTo>
                  <a:pt x="815" y="265"/>
                </a:lnTo>
                <a:lnTo>
                  <a:pt x="815" y="265"/>
                </a:lnTo>
                <a:lnTo>
                  <a:pt x="816" y="265"/>
                </a:lnTo>
                <a:lnTo>
                  <a:pt x="816" y="265"/>
                </a:lnTo>
                <a:lnTo>
                  <a:pt x="817" y="265"/>
                </a:lnTo>
                <a:lnTo>
                  <a:pt x="817" y="264"/>
                </a:lnTo>
                <a:lnTo>
                  <a:pt x="818" y="264"/>
                </a:lnTo>
                <a:lnTo>
                  <a:pt x="818" y="265"/>
                </a:lnTo>
                <a:lnTo>
                  <a:pt x="819" y="265"/>
                </a:lnTo>
                <a:lnTo>
                  <a:pt x="819" y="265"/>
                </a:lnTo>
                <a:lnTo>
                  <a:pt x="820" y="265"/>
                </a:lnTo>
                <a:lnTo>
                  <a:pt x="820" y="265"/>
                </a:lnTo>
                <a:lnTo>
                  <a:pt x="821" y="265"/>
                </a:lnTo>
                <a:lnTo>
                  <a:pt x="821" y="265"/>
                </a:lnTo>
                <a:lnTo>
                  <a:pt x="822" y="265"/>
                </a:lnTo>
                <a:lnTo>
                  <a:pt x="822" y="265"/>
                </a:lnTo>
                <a:lnTo>
                  <a:pt x="823" y="265"/>
                </a:lnTo>
                <a:lnTo>
                  <a:pt x="823" y="265"/>
                </a:lnTo>
                <a:lnTo>
                  <a:pt x="824" y="265"/>
                </a:lnTo>
                <a:lnTo>
                  <a:pt x="824" y="265"/>
                </a:lnTo>
                <a:lnTo>
                  <a:pt x="825" y="265"/>
                </a:lnTo>
                <a:lnTo>
                  <a:pt x="825" y="265"/>
                </a:lnTo>
                <a:lnTo>
                  <a:pt x="826" y="265"/>
                </a:lnTo>
                <a:lnTo>
                  <a:pt x="826" y="265"/>
                </a:lnTo>
                <a:lnTo>
                  <a:pt x="827" y="265"/>
                </a:lnTo>
                <a:lnTo>
                  <a:pt x="827" y="265"/>
                </a:lnTo>
                <a:lnTo>
                  <a:pt x="828" y="265"/>
                </a:lnTo>
                <a:lnTo>
                  <a:pt x="828" y="265"/>
                </a:lnTo>
                <a:lnTo>
                  <a:pt x="829" y="265"/>
                </a:lnTo>
                <a:lnTo>
                  <a:pt x="829" y="265"/>
                </a:lnTo>
                <a:lnTo>
                  <a:pt x="830" y="265"/>
                </a:lnTo>
                <a:lnTo>
                  <a:pt x="830" y="265"/>
                </a:lnTo>
                <a:lnTo>
                  <a:pt x="831" y="265"/>
                </a:lnTo>
                <a:lnTo>
                  <a:pt x="831" y="265"/>
                </a:lnTo>
                <a:lnTo>
                  <a:pt x="832" y="265"/>
                </a:lnTo>
                <a:lnTo>
                  <a:pt x="832" y="265"/>
                </a:lnTo>
                <a:lnTo>
                  <a:pt x="833" y="265"/>
                </a:lnTo>
                <a:lnTo>
                  <a:pt x="833" y="265"/>
                </a:lnTo>
                <a:lnTo>
                  <a:pt x="834" y="265"/>
                </a:lnTo>
                <a:lnTo>
                  <a:pt x="834" y="264"/>
                </a:lnTo>
                <a:lnTo>
                  <a:pt x="835" y="264"/>
                </a:lnTo>
                <a:lnTo>
                  <a:pt x="835" y="265"/>
                </a:lnTo>
                <a:lnTo>
                  <a:pt x="836" y="265"/>
                </a:lnTo>
                <a:lnTo>
                  <a:pt x="836" y="265"/>
                </a:lnTo>
                <a:lnTo>
                  <a:pt x="837" y="265"/>
                </a:lnTo>
                <a:lnTo>
                  <a:pt x="837" y="264"/>
                </a:lnTo>
                <a:lnTo>
                  <a:pt x="838" y="257"/>
                </a:lnTo>
                <a:lnTo>
                  <a:pt x="838" y="235"/>
                </a:lnTo>
                <a:lnTo>
                  <a:pt x="839" y="199"/>
                </a:lnTo>
                <a:lnTo>
                  <a:pt x="839" y="159"/>
                </a:lnTo>
                <a:lnTo>
                  <a:pt x="840" y="126"/>
                </a:lnTo>
                <a:lnTo>
                  <a:pt x="840" y="105"/>
                </a:lnTo>
                <a:lnTo>
                  <a:pt x="841" y="96"/>
                </a:lnTo>
                <a:lnTo>
                  <a:pt x="841" y="93"/>
                </a:lnTo>
                <a:lnTo>
                  <a:pt x="842" y="93"/>
                </a:lnTo>
                <a:lnTo>
                  <a:pt x="842" y="93"/>
                </a:lnTo>
                <a:lnTo>
                  <a:pt x="842" y="94"/>
                </a:lnTo>
                <a:lnTo>
                  <a:pt x="843" y="94"/>
                </a:lnTo>
                <a:lnTo>
                  <a:pt x="844" y="95"/>
                </a:lnTo>
                <a:lnTo>
                  <a:pt x="844" y="95"/>
                </a:lnTo>
                <a:lnTo>
                  <a:pt x="845" y="96"/>
                </a:lnTo>
                <a:lnTo>
                  <a:pt x="845" y="96"/>
                </a:lnTo>
                <a:lnTo>
                  <a:pt x="845" y="97"/>
                </a:lnTo>
                <a:lnTo>
                  <a:pt x="846" y="97"/>
                </a:lnTo>
                <a:lnTo>
                  <a:pt x="847" y="97"/>
                </a:lnTo>
                <a:lnTo>
                  <a:pt x="847" y="97"/>
                </a:lnTo>
                <a:lnTo>
                  <a:pt x="848" y="97"/>
                </a:lnTo>
                <a:lnTo>
                  <a:pt x="848" y="97"/>
                </a:lnTo>
                <a:lnTo>
                  <a:pt x="848" y="97"/>
                </a:lnTo>
                <a:lnTo>
                  <a:pt x="849" y="97"/>
                </a:lnTo>
                <a:lnTo>
                  <a:pt x="850" y="97"/>
                </a:lnTo>
                <a:lnTo>
                  <a:pt x="850" y="97"/>
                </a:lnTo>
                <a:lnTo>
                  <a:pt x="850" y="97"/>
                </a:lnTo>
                <a:lnTo>
                  <a:pt x="851" y="97"/>
                </a:lnTo>
                <a:lnTo>
                  <a:pt x="851" y="97"/>
                </a:lnTo>
                <a:lnTo>
                  <a:pt x="852" y="97"/>
                </a:lnTo>
                <a:lnTo>
                  <a:pt x="853" y="97"/>
                </a:lnTo>
                <a:lnTo>
                  <a:pt x="853" y="97"/>
                </a:lnTo>
                <a:lnTo>
                  <a:pt x="853" y="97"/>
                </a:lnTo>
                <a:lnTo>
                  <a:pt x="854" y="97"/>
                </a:lnTo>
                <a:lnTo>
                  <a:pt x="854" y="97"/>
                </a:lnTo>
                <a:lnTo>
                  <a:pt x="855" y="97"/>
                </a:lnTo>
                <a:lnTo>
                  <a:pt x="856" y="97"/>
                </a:lnTo>
                <a:lnTo>
                  <a:pt x="856" y="97"/>
                </a:lnTo>
                <a:lnTo>
                  <a:pt x="856" y="97"/>
                </a:lnTo>
                <a:lnTo>
                  <a:pt x="857" y="97"/>
                </a:lnTo>
                <a:lnTo>
                  <a:pt x="857" y="97"/>
                </a:lnTo>
                <a:lnTo>
                  <a:pt x="858" y="97"/>
                </a:lnTo>
                <a:lnTo>
                  <a:pt x="858" y="97"/>
                </a:lnTo>
                <a:lnTo>
                  <a:pt x="859" y="97"/>
                </a:lnTo>
                <a:lnTo>
                  <a:pt x="859" y="97"/>
                </a:lnTo>
                <a:lnTo>
                  <a:pt x="860" y="97"/>
                </a:lnTo>
                <a:lnTo>
                  <a:pt x="860" y="97"/>
                </a:lnTo>
                <a:lnTo>
                  <a:pt x="861" y="97"/>
                </a:lnTo>
                <a:lnTo>
                  <a:pt x="861" y="97"/>
                </a:lnTo>
                <a:lnTo>
                  <a:pt x="862" y="97"/>
                </a:lnTo>
                <a:lnTo>
                  <a:pt x="862" y="97"/>
                </a:lnTo>
                <a:lnTo>
                  <a:pt x="863" y="97"/>
                </a:lnTo>
                <a:lnTo>
                  <a:pt x="863" y="97"/>
                </a:lnTo>
                <a:lnTo>
                  <a:pt x="864" y="97"/>
                </a:lnTo>
                <a:lnTo>
                  <a:pt x="864" y="97"/>
                </a:lnTo>
                <a:lnTo>
                  <a:pt x="865" y="97"/>
                </a:lnTo>
                <a:lnTo>
                  <a:pt x="865" y="97"/>
                </a:lnTo>
                <a:lnTo>
                  <a:pt x="866" y="97"/>
                </a:lnTo>
                <a:lnTo>
                  <a:pt x="866" y="97"/>
                </a:lnTo>
                <a:lnTo>
                  <a:pt x="867" y="97"/>
                </a:lnTo>
                <a:lnTo>
                  <a:pt x="867" y="96"/>
                </a:lnTo>
                <a:lnTo>
                  <a:pt x="868" y="96"/>
                </a:lnTo>
                <a:lnTo>
                  <a:pt x="868" y="96"/>
                </a:lnTo>
                <a:lnTo>
                  <a:pt x="869" y="95"/>
                </a:lnTo>
                <a:lnTo>
                  <a:pt x="869" y="95"/>
                </a:lnTo>
                <a:lnTo>
                  <a:pt x="870" y="94"/>
                </a:lnTo>
                <a:lnTo>
                  <a:pt x="870" y="94"/>
                </a:lnTo>
                <a:lnTo>
                  <a:pt x="871" y="93"/>
                </a:lnTo>
                <a:lnTo>
                  <a:pt x="871" y="93"/>
                </a:lnTo>
                <a:lnTo>
                  <a:pt x="872" y="92"/>
                </a:lnTo>
                <a:lnTo>
                  <a:pt x="872" y="92"/>
                </a:lnTo>
                <a:lnTo>
                  <a:pt x="873" y="92"/>
                </a:lnTo>
                <a:lnTo>
                  <a:pt x="873" y="92"/>
                </a:lnTo>
                <a:lnTo>
                  <a:pt x="874" y="91"/>
                </a:lnTo>
                <a:lnTo>
                  <a:pt x="874" y="91"/>
                </a:lnTo>
                <a:lnTo>
                  <a:pt x="875" y="91"/>
                </a:lnTo>
                <a:lnTo>
                  <a:pt x="875" y="91"/>
                </a:lnTo>
                <a:lnTo>
                  <a:pt x="876" y="91"/>
                </a:lnTo>
                <a:lnTo>
                  <a:pt x="876" y="91"/>
                </a:lnTo>
                <a:lnTo>
                  <a:pt x="877" y="91"/>
                </a:lnTo>
                <a:lnTo>
                  <a:pt x="877" y="91"/>
                </a:lnTo>
                <a:lnTo>
                  <a:pt x="878" y="92"/>
                </a:lnTo>
                <a:lnTo>
                  <a:pt x="878" y="92"/>
                </a:lnTo>
                <a:lnTo>
                  <a:pt x="879" y="92"/>
                </a:lnTo>
                <a:lnTo>
                  <a:pt x="879" y="92"/>
                </a:lnTo>
                <a:lnTo>
                  <a:pt x="880" y="92"/>
                </a:lnTo>
                <a:lnTo>
                  <a:pt x="880" y="92"/>
                </a:lnTo>
                <a:lnTo>
                  <a:pt x="881" y="92"/>
                </a:lnTo>
                <a:lnTo>
                  <a:pt x="881" y="92"/>
                </a:lnTo>
                <a:lnTo>
                  <a:pt x="882" y="92"/>
                </a:lnTo>
                <a:lnTo>
                  <a:pt x="882" y="92"/>
                </a:lnTo>
                <a:lnTo>
                  <a:pt x="883" y="92"/>
                </a:lnTo>
                <a:lnTo>
                  <a:pt x="883" y="92"/>
                </a:lnTo>
                <a:lnTo>
                  <a:pt x="884" y="92"/>
                </a:lnTo>
                <a:lnTo>
                  <a:pt x="884" y="92"/>
                </a:lnTo>
                <a:lnTo>
                  <a:pt x="885" y="92"/>
                </a:lnTo>
                <a:lnTo>
                  <a:pt x="885" y="92"/>
                </a:lnTo>
                <a:lnTo>
                  <a:pt x="886" y="92"/>
                </a:lnTo>
                <a:lnTo>
                  <a:pt x="886" y="92"/>
                </a:lnTo>
                <a:lnTo>
                  <a:pt x="887" y="92"/>
                </a:lnTo>
                <a:lnTo>
                  <a:pt x="887" y="92"/>
                </a:lnTo>
                <a:lnTo>
                  <a:pt x="888" y="92"/>
                </a:lnTo>
                <a:lnTo>
                  <a:pt x="888" y="92"/>
                </a:lnTo>
                <a:lnTo>
                  <a:pt x="889" y="92"/>
                </a:lnTo>
                <a:lnTo>
                  <a:pt x="889" y="92"/>
                </a:lnTo>
                <a:lnTo>
                  <a:pt x="890" y="92"/>
                </a:lnTo>
                <a:lnTo>
                  <a:pt x="890" y="92"/>
                </a:lnTo>
                <a:lnTo>
                  <a:pt x="891" y="92"/>
                </a:lnTo>
                <a:lnTo>
                  <a:pt x="891" y="92"/>
                </a:lnTo>
                <a:lnTo>
                  <a:pt x="891" y="92"/>
                </a:lnTo>
                <a:lnTo>
                  <a:pt x="892" y="92"/>
                </a:lnTo>
                <a:lnTo>
                  <a:pt x="893" y="92"/>
                </a:lnTo>
                <a:lnTo>
                  <a:pt x="893" y="92"/>
                </a:lnTo>
                <a:lnTo>
                  <a:pt x="894" y="92"/>
                </a:lnTo>
                <a:lnTo>
                  <a:pt x="894" y="92"/>
                </a:lnTo>
                <a:lnTo>
                  <a:pt x="894" y="92"/>
                </a:lnTo>
                <a:lnTo>
                  <a:pt x="895" y="92"/>
                </a:lnTo>
                <a:lnTo>
                  <a:pt x="896" y="92"/>
                </a:lnTo>
                <a:lnTo>
                  <a:pt x="896" y="93"/>
                </a:lnTo>
                <a:lnTo>
                  <a:pt x="897" y="93"/>
                </a:lnTo>
                <a:lnTo>
                  <a:pt x="897" y="93"/>
                </a:lnTo>
                <a:lnTo>
                  <a:pt x="897" y="93"/>
                </a:lnTo>
                <a:lnTo>
                  <a:pt x="898" y="93"/>
                </a:lnTo>
                <a:lnTo>
                  <a:pt x="899" y="93"/>
                </a:lnTo>
                <a:lnTo>
                  <a:pt x="899" y="93"/>
                </a:lnTo>
                <a:lnTo>
                  <a:pt x="899" y="93"/>
                </a:lnTo>
                <a:lnTo>
                  <a:pt x="900" y="93"/>
                </a:lnTo>
                <a:lnTo>
                  <a:pt x="900" y="93"/>
                </a:lnTo>
                <a:lnTo>
                  <a:pt x="901" y="93"/>
                </a:lnTo>
                <a:lnTo>
                  <a:pt x="902" y="93"/>
                </a:lnTo>
                <a:lnTo>
                  <a:pt x="902" y="93"/>
                </a:lnTo>
                <a:lnTo>
                  <a:pt x="902" y="93"/>
                </a:lnTo>
                <a:lnTo>
                  <a:pt x="903" y="93"/>
                </a:lnTo>
                <a:lnTo>
                  <a:pt x="903" y="93"/>
                </a:lnTo>
                <a:lnTo>
                  <a:pt x="904" y="93"/>
                </a:lnTo>
                <a:lnTo>
                  <a:pt x="904" y="93"/>
                </a:lnTo>
                <a:lnTo>
                  <a:pt x="905" y="93"/>
                </a:lnTo>
                <a:lnTo>
                  <a:pt x="905" y="93"/>
                </a:lnTo>
                <a:lnTo>
                  <a:pt x="906" y="93"/>
                </a:lnTo>
                <a:lnTo>
                  <a:pt x="906" y="93"/>
                </a:lnTo>
                <a:lnTo>
                  <a:pt x="907" y="93"/>
                </a:lnTo>
                <a:lnTo>
                  <a:pt x="907" y="93"/>
                </a:lnTo>
                <a:lnTo>
                  <a:pt x="908" y="93"/>
                </a:lnTo>
                <a:lnTo>
                  <a:pt x="908" y="93"/>
                </a:lnTo>
                <a:lnTo>
                  <a:pt x="909" y="93"/>
                </a:lnTo>
                <a:lnTo>
                  <a:pt x="909" y="93"/>
                </a:lnTo>
                <a:lnTo>
                  <a:pt x="910" y="93"/>
                </a:lnTo>
                <a:lnTo>
                  <a:pt x="910" y="93"/>
                </a:lnTo>
                <a:lnTo>
                  <a:pt x="911" y="93"/>
                </a:lnTo>
                <a:lnTo>
                  <a:pt x="911" y="93"/>
                </a:lnTo>
                <a:lnTo>
                  <a:pt x="912" y="93"/>
                </a:lnTo>
                <a:lnTo>
                  <a:pt x="912" y="93"/>
                </a:lnTo>
                <a:lnTo>
                  <a:pt x="913" y="93"/>
                </a:lnTo>
                <a:lnTo>
                  <a:pt x="913" y="93"/>
                </a:lnTo>
                <a:lnTo>
                  <a:pt x="914" y="93"/>
                </a:lnTo>
                <a:lnTo>
                  <a:pt x="914" y="93"/>
                </a:lnTo>
                <a:lnTo>
                  <a:pt x="915" y="93"/>
                </a:lnTo>
                <a:lnTo>
                  <a:pt x="915" y="93"/>
                </a:lnTo>
                <a:lnTo>
                  <a:pt x="916" y="93"/>
                </a:lnTo>
                <a:lnTo>
                  <a:pt x="916" y="93"/>
                </a:lnTo>
                <a:lnTo>
                  <a:pt x="917" y="93"/>
                </a:lnTo>
                <a:lnTo>
                  <a:pt x="917" y="93"/>
                </a:lnTo>
                <a:lnTo>
                  <a:pt x="918" y="93"/>
                </a:lnTo>
                <a:lnTo>
                  <a:pt x="918" y="93"/>
                </a:lnTo>
                <a:lnTo>
                  <a:pt x="919" y="93"/>
                </a:lnTo>
                <a:lnTo>
                  <a:pt x="919" y="93"/>
                </a:lnTo>
                <a:lnTo>
                  <a:pt x="920" y="93"/>
                </a:lnTo>
                <a:lnTo>
                  <a:pt x="920" y="93"/>
                </a:lnTo>
                <a:lnTo>
                  <a:pt x="921" y="93"/>
                </a:lnTo>
                <a:lnTo>
                  <a:pt x="921" y="93"/>
                </a:lnTo>
                <a:lnTo>
                  <a:pt x="922" y="93"/>
                </a:lnTo>
                <a:lnTo>
                  <a:pt x="922" y="93"/>
                </a:lnTo>
                <a:lnTo>
                  <a:pt x="923" y="93"/>
                </a:lnTo>
                <a:lnTo>
                  <a:pt x="923" y="92"/>
                </a:lnTo>
                <a:lnTo>
                  <a:pt x="924" y="92"/>
                </a:lnTo>
                <a:lnTo>
                  <a:pt x="924" y="92"/>
                </a:lnTo>
                <a:lnTo>
                  <a:pt x="925" y="92"/>
                </a:lnTo>
                <a:lnTo>
                  <a:pt x="925" y="92"/>
                </a:lnTo>
                <a:lnTo>
                  <a:pt x="926" y="92"/>
                </a:lnTo>
                <a:lnTo>
                  <a:pt x="926" y="92"/>
                </a:lnTo>
                <a:lnTo>
                  <a:pt x="927" y="92"/>
                </a:lnTo>
                <a:lnTo>
                  <a:pt x="927" y="92"/>
                </a:lnTo>
                <a:lnTo>
                  <a:pt x="928" y="92"/>
                </a:lnTo>
                <a:lnTo>
                  <a:pt x="928" y="92"/>
                </a:lnTo>
                <a:lnTo>
                  <a:pt x="929" y="92"/>
                </a:lnTo>
                <a:lnTo>
                  <a:pt x="929" y="92"/>
                </a:lnTo>
                <a:lnTo>
                  <a:pt x="930" y="92"/>
                </a:lnTo>
                <a:lnTo>
                  <a:pt x="930" y="92"/>
                </a:lnTo>
                <a:lnTo>
                  <a:pt x="931" y="92"/>
                </a:lnTo>
                <a:lnTo>
                  <a:pt x="931" y="92"/>
                </a:lnTo>
                <a:lnTo>
                  <a:pt x="932" y="92"/>
                </a:lnTo>
                <a:lnTo>
                  <a:pt x="932" y="92"/>
                </a:lnTo>
                <a:lnTo>
                  <a:pt x="933" y="92"/>
                </a:lnTo>
                <a:lnTo>
                  <a:pt x="933" y="92"/>
                </a:lnTo>
                <a:lnTo>
                  <a:pt x="934" y="92"/>
                </a:lnTo>
                <a:lnTo>
                  <a:pt x="934" y="92"/>
                </a:lnTo>
                <a:lnTo>
                  <a:pt x="935" y="92"/>
                </a:lnTo>
                <a:lnTo>
                  <a:pt x="935" y="92"/>
                </a:lnTo>
                <a:lnTo>
                  <a:pt x="936" y="92"/>
                </a:lnTo>
                <a:lnTo>
                  <a:pt x="936" y="92"/>
                </a:lnTo>
                <a:lnTo>
                  <a:pt x="937" y="94"/>
                </a:lnTo>
                <a:lnTo>
                  <a:pt x="937" y="102"/>
                </a:lnTo>
                <a:lnTo>
                  <a:pt x="938" y="121"/>
                </a:lnTo>
                <a:lnTo>
                  <a:pt x="938" y="152"/>
                </a:lnTo>
                <a:lnTo>
                  <a:pt x="939" y="192"/>
                </a:lnTo>
                <a:lnTo>
                  <a:pt x="939" y="228"/>
                </a:lnTo>
                <a:lnTo>
                  <a:pt x="940" y="251"/>
                </a:lnTo>
                <a:lnTo>
                  <a:pt x="940" y="262"/>
                </a:lnTo>
                <a:lnTo>
                  <a:pt x="940" y="264"/>
                </a:lnTo>
                <a:lnTo>
                  <a:pt x="941" y="264"/>
                </a:lnTo>
                <a:lnTo>
                  <a:pt x="942" y="264"/>
                </a:lnTo>
                <a:lnTo>
                  <a:pt x="942" y="264"/>
                </a:lnTo>
                <a:lnTo>
                  <a:pt x="943" y="264"/>
                </a:lnTo>
                <a:lnTo>
                  <a:pt x="943" y="264"/>
                </a:lnTo>
                <a:lnTo>
                  <a:pt x="943" y="264"/>
                </a:lnTo>
                <a:lnTo>
                  <a:pt x="944" y="264"/>
                </a:lnTo>
                <a:lnTo>
                  <a:pt x="945" y="264"/>
                </a:lnTo>
                <a:lnTo>
                  <a:pt x="945" y="264"/>
                </a:lnTo>
                <a:lnTo>
                  <a:pt x="946" y="264"/>
                </a:lnTo>
                <a:lnTo>
                  <a:pt x="946" y="264"/>
                </a:lnTo>
                <a:lnTo>
                  <a:pt x="946" y="264"/>
                </a:lnTo>
                <a:lnTo>
                  <a:pt x="947" y="265"/>
                </a:lnTo>
                <a:lnTo>
                  <a:pt x="948" y="265"/>
                </a:lnTo>
                <a:lnTo>
                  <a:pt x="948" y="265"/>
                </a:lnTo>
                <a:lnTo>
                  <a:pt x="948" y="265"/>
                </a:lnTo>
                <a:lnTo>
                  <a:pt x="949" y="265"/>
                </a:lnTo>
                <a:lnTo>
                  <a:pt x="949" y="265"/>
                </a:lnTo>
                <a:lnTo>
                  <a:pt x="950" y="265"/>
                </a:lnTo>
                <a:lnTo>
                  <a:pt x="951" y="265"/>
                </a:lnTo>
                <a:lnTo>
                  <a:pt x="951" y="265"/>
                </a:lnTo>
                <a:lnTo>
                  <a:pt x="951" y="265"/>
                </a:lnTo>
                <a:lnTo>
                  <a:pt x="952" y="265"/>
                </a:lnTo>
                <a:lnTo>
                  <a:pt x="952" y="265"/>
                </a:lnTo>
                <a:lnTo>
                  <a:pt x="953" y="265"/>
                </a:lnTo>
                <a:lnTo>
                  <a:pt x="953" y="265"/>
                </a:lnTo>
                <a:lnTo>
                  <a:pt x="954" y="265"/>
                </a:lnTo>
                <a:lnTo>
                  <a:pt x="954" y="264"/>
                </a:lnTo>
                <a:lnTo>
                  <a:pt x="955" y="264"/>
                </a:lnTo>
                <a:lnTo>
                  <a:pt x="955" y="264"/>
                </a:lnTo>
                <a:lnTo>
                  <a:pt x="956" y="264"/>
                </a:lnTo>
                <a:lnTo>
                  <a:pt x="956" y="264"/>
                </a:lnTo>
                <a:lnTo>
                  <a:pt x="957" y="264"/>
                </a:lnTo>
                <a:lnTo>
                  <a:pt x="957" y="264"/>
                </a:lnTo>
                <a:lnTo>
                  <a:pt x="958" y="264"/>
                </a:lnTo>
                <a:lnTo>
                  <a:pt x="958" y="264"/>
                </a:lnTo>
                <a:lnTo>
                  <a:pt x="959" y="264"/>
                </a:lnTo>
                <a:lnTo>
                  <a:pt x="959" y="264"/>
                </a:lnTo>
                <a:lnTo>
                  <a:pt x="960" y="264"/>
                </a:lnTo>
                <a:lnTo>
                  <a:pt x="960" y="264"/>
                </a:lnTo>
                <a:lnTo>
                  <a:pt x="961" y="259"/>
                </a:lnTo>
                <a:lnTo>
                  <a:pt x="961" y="243"/>
                </a:lnTo>
                <a:lnTo>
                  <a:pt x="962" y="211"/>
                </a:lnTo>
                <a:lnTo>
                  <a:pt x="962" y="171"/>
                </a:lnTo>
                <a:lnTo>
                  <a:pt x="963" y="135"/>
                </a:lnTo>
                <a:lnTo>
                  <a:pt x="963" y="110"/>
                </a:lnTo>
                <a:lnTo>
                  <a:pt x="964" y="96"/>
                </a:lnTo>
                <a:lnTo>
                  <a:pt x="964" y="90"/>
                </a:lnTo>
                <a:lnTo>
                  <a:pt x="965" y="88"/>
                </a:lnTo>
                <a:lnTo>
                  <a:pt x="965" y="88"/>
                </a:lnTo>
                <a:lnTo>
                  <a:pt x="966" y="88"/>
                </a:lnTo>
                <a:lnTo>
                  <a:pt x="966" y="89"/>
                </a:lnTo>
                <a:lnTo>
                  <a:pt x="967" y="89"/>
                </a:lnTo>
                <a:lnTo>
                  <a:pt x="967" y="89"/>
                </a:lnTo>
                <a:lnTo>
                  <a:pt x="968" y="90"/>
                </a:lnTo>
                <a:lnTo>
                  <a:pt x="968" y="90"/>
                </a:lnTo>
                <a:lnTo>
                  <a:pt x="969" y="90"/>
                </a:lnTo>
                <a:lnTo>
                  <a:pt x="969" y="91"/>
                </a:lnTo>
                <a:lnTo>
                  <a:pt x="970" y="91"/>
                </a:lnTo>
                <a:lnTo>
                  <a:pt x="970" y="92"/>
                </a:lnTo>
                <a:lnTo>
                  <a:pt x="971" y="92"/>
                </a:lnTo>
                <a:lnTo>
                  <a:pt x="971" y="93"/>
                </a:lnTo>
                <a:lnTo>
                  <a:pt x="972" y="93"/>
                </a:lnTo>
                <a:lnTo>
                  <a:pt x="972" y="93"/>
                </a:lnTo>
                <a:lnTo>
                  <a:pt x="973" y="93"/>
                </a:lnTo>
                <a:lnTo>
                  <a:pt x="973" y="94"/>
                </a:lnTo>
                <a:lnTo>
                  <a:pt x="974" y="94"/>
                </a:lnTo>
                <a:lnTo>
                  <a:pt x="974" y="94"/>
                </a:lnTo>
                <a:lnTo>
                  <a:pt x="975" y="94"/>
                </a:lnTo>
                <a:lnTo>
                  <a:pt x="975" y="94"/>
                </a:lnTo>
                <a:lnTo>
                  <a:pt x="976" y="94"/>
                </a:lnTo>
                <a:lnTo>
                  <a:pt x="976" y="94"/>
                </a:lnTo>
                <a:lnTo>
                  <a:pt x="977" y="94"/>
                </a:lnTo>
                <a:lnTo>
                  <a:pt x="977" y="94"/>
                </a:lnTo>
                <a:lnTo>
                  <a:pt x="978" y="93"/>
                </a:lnTo>
                <a:lnTo>
                  <a:pt x="978" y="93"/>
                </a:lnTo>
                <a:lnTo>
                  <a:pt x="979" y="93"/>
                </a:lnTo>
                <a:lnTo>
                  <a:pt x="979" y="93"/>
                </a:lnTo>
                <a:lnTo>
                  <a:pt x="980" y="93"/>
                </a:lnTo>
                <a:lnTo>
                  <a:pt x="980" y="93"/>
                </a:lnTo>
                <a:lnTo>
                  <a:pt x="981" y="93"/>
                </a:lnTo>
                <a:lnTo>
                  <a:pt x="981" y="93"/>
                </a:lnTo>
                <a:lnTo>
                  <a:pt x="982" y="93"/>
                </a:lnTo>
                <a:lnTo>
                  <a:pt x="982" y="93"/>
                </a:lnTo>
                <a:lnTo>
                  <a:pt x="983" y="93"/>
                </a:lnTo>
                <a:lnTo>
                  <a:pt x="983" y="93"/>
                </a:lnTo>
                <a:lnTo>
                  <a:pt x="984" y="93"/>
                </a:lnTo>
                <a:lnTo>
                  <a:pt x="984" y="93"/>
                </a:lnTo>
                <a:lnTo>
                  <a:pt x="985" y="93"/>
                </a:lnTo>
                <a:lnTo>
                  <a:pt x="985" y="93"/>
                </a:lnTo>
                <a:lnTo>
                  <a:pt x="986" y="93"/>
                </a:lnTo>
                <a:lnTo>
                  <a:pt x="986" y="94"/>
                </a:lnTo>
                <a:lnTo>
                  <a:pt x="987" y="94"/>
                </a:lnTo>
                <a:lnTo>
                  <a:pt x="987" y="94"/>
                </a:lnTo>
                <a:lnTo>
                  <a:pt x="988" y="94"/>
                </a:lnTo>
                <a:lnTo>
                  <a:pt x="988" y="93"/>
                </a:lnTo>
                <a:lnTo>
                  <a:pt x="989" y="93"/>
                </a:lnTo>
                <a:lnTo>
                  <a:pt x="989" y="93"/>
                </a:lnTo>
                <a:lnTo>
                  <a:pt x="989" y="93"/>
                </a:lnTo>
                <a:lnTo>
                  <a:pt x="990" y="93"/>
                </a:lnTo>
                <a:lnTo>
                  <a:pt x="991" y="93"/>
                </a:lnTo>
                <a:lnTo>
                  <a:pt x="991" y="93"/>
                </a:lnTo>
                <a:lnTo>
                  <a:pt x="992" y="92"/>
                </a:lnTo>
                <a:lnTo>
                  <a:pt x="992" y="92"/>
                </a:lnTo>
                <a:lnTo>
                  <a:pt x="992" y="91"/>
                </a:lnTo>
                <a:lnTo>
                  <a:pt x="993" y="91"/>
                </a:lnTo>
                <a:lnTo>
                  <a:pt x="994" y="91"/>
                </a:lnTo>
                <a:lnTo>
                  <a:pt x="994" y="90"/>
                </a:lnTo>
                <a:lnTo>
                  <a:pt x="995" y="90"/>
                </a:lnTo>
                <a:lnTo>
                  <a:pt x="995" y="89"/>
                </a:lnTo>
                <a:lnTo>
                  <a:pt x="995" y="89"/>
                </a:lnTo>
                <a:lnTo>
                  <a:pt x="996" y="89"/>
                </a:lnTo>
                <a:lnTo>
                  <a:pt x="997" y="89"/>
                </a:lnTo>
                <a:lnTo>
                  <a:pt x="997" y="88"/>
                </a:lnTo>
                <a:lnTo>
                  <a:pt x="997" y="88"/>
                </a:lnTo>
                <a:lnTo>
                  <a:pt x="998" y="88"/>
                </a:lnTo>
                <a:lnTo>
                  <a:pt x="998" y="88"/>
                </a:lnTo>
                <a:lnTo>
                  <a:pt x="999" y="89"/>
                </a:lnTo>
                <a:lnTo>
                  <a:pt x="1000" y="89"/>
                </a:lnTo>
                <a:lnTo>
                  <a:pt x="1000" y="89"/>
                </a:lnTo>
                <a:lnTo>
                  <a:pt x="1000" y="89"/>
                </a:lnTo>
                <a:lnTo>
                  <a:pt x="1001" y="89"/>
                </a:lnTo>
                <a:lnTo>
                  <a:pt x="1001" y="89"/>
                </a:lnTo>
                <a:lnTo>
                  <a:pt x="1002" y="89"/>
                </a:lnTo>
                <a:lnTo>
                  <a:pt x="1002" y="89"/>
                </a:lnTo>
                <a:lnTo>
                  <a:pt x="1003" y="89"/>
                </a:lnTo>
                <a:lnTo>
                  <a:pt x="1003" y="89"/>
                </a:lnTo>
                <a:lnTo>
                  <a:pt x="1004" y="89"/>
                </a:lnTo>
                <a:lnTo>
                  <a:pt x="1004" y="89"/>
                </a:lnTo>
                <a:lnTo>
                  <a:pt x="1005" y="89"/>
                </a:lnTo>
                <a:lnTo>
                  <a:pt x="1005" y="89"/>
                </a:lnTo>
                <a:lnTo>
                  <a:pt x="1006" y="89"/>
                </a:lnTo>
                <a:lnTo>
                  <a:pt x="1006" y="89"/>
                </a:lnTo>
                <a:lnTo>
                  <a:pt x="1007" y="89"/>
                </a:lnTo>
                <a:lnTo>
                  <a:pt x="1007" y="89"/>
                </a:lnTo>
                <a:lnTo>
                  <a:pt x="1008" y="89"/>
                </a:lnTo>
                <a:lnTo>
                  <a:pt x="1008" y="89"/>
                </a:lnTo>
                <a:lnTo>
                  <a:pt x="1009" y="89"/>
                </a:lnTo>
                <a:lnTo>
                  <a:pt x="1009" y="89"/>
                </a:lnTo>
                <a:lnTo>
                  <a:pt x="1010" y="89"/>
                </a:lnTo>
                <a:lnTo>
                  <a:pt x="1010" y="89"/>
                </a:lnTo>
                <a:lnTo>
                  <a:pt x="1011" y="89"/>
                </a:lnTo>
                <a:lnTo>
                  <a:pt x="1011" y="89"/>
                </a:lnTo>
                <a:lnTo>
                  <a:pt x="1012" y="89"/>
                </a:lnTo>
                <a:lnTo>
                  <a:pt x="1012" y="89"/>
                </a:lnTo>
                <a:lnTo>
                  <a:pt x="1013" y="89"/>
                </a:lnTo>
                <a:lnTo>
                  <a:pt x="1013" y="89"/>
                </a:lnTo>
                <a:lnTo>
                  <a:pt x="1014" y="89"/>
                </a:lnTo>
                <a:lnTo>
                  <a:pt x="1014" y="89"/>
                </a:lnTo>
                <a:lnTo>
                  <a:pt x="1015" y="89"/>
                </a:lnTo>
                <a:lnTo>
                  <a:pt x="1015" y="89"/>
                </a:lnTo>
                <a:lnTo>
                  <a:pt x="1016" y="89"/>
                </a:lnTo>
                <a:lnTo>
                  <a:pt x="1016" y="89"/>
                </a:lnTo>
                <a:lnTo>
                  <a:pt x="1017" y="89"/>
                </a:lnTo>
                <a:lnTo>
                  <a:pt x="1017" y="89"/>
                </a:lnTo>
                <a:lnTo>
                  <a:pt x="1018" y="89"/>
                </a:lnTo>
                <a:lnTo>
                  <a:pt x="1018" y="89"/>
                </a:lnTo>
                <a:lnTo>
                  <a:pt x="1019" y="89"/>
                </a:lnTo>
                <a:lnTo>
                  <a:pt x="1019" y="89"/>
                </a:lnTo>
                <a:lnTo>
                  <a:pt x="1020" y="89"/>
                </a:lnTo>
                <a:lnTo>
                  <a:pt x="1020" y="89"/>
                </a:lnTo>
                <a:lnTo>
                  <a:pt x="1021" y="89"/>
                </a:lnTo>
                <a:lnTo>
                  <a:pt x="1021" y="89"/>
                </a:lnTo>
                <a:lnTo>
                  <a:pt x="1022" y="89"/>
                </a:lnTo>
                <a:lnTo>
                  <a:pt x="1022" y="89"/>
                </a:lnTo>
                <a:lnTo>
                  <a:pt x="1023" y="89"/>
                </a:lnTo>
                <a:lnTo>
                  <a:pt x="1023" y="89"/>
                </a:lnTo>
                <a:lnTo>
                  <a:pt x="1024" y="89"/>
                </a:lnTo>
                <a:lnTo>
                  <a:pt x="1024" y="89"/>
                </a:lnTo>
                <a:lnTo>
                  <a:pt x="1025" y="89"/>
                </a:lnTo>
                <a:lnTo>
                  <a:pt x="1025" y="89"/>
                </a:lnTo>
                <a:lnTo>
                  <a:pt x="1026" y="89"/>
                </a:lnTo>
                <a:lnTo>
                  <a:pt x="1026" y="89"/>
                </a:lnTo>
                <a:lnTo>
                  <a:pt x="1027" y="89"/>
                </a:lnTo>
                <a:lnTo>
                  <a:pt x="1027" y="89"/>
                </a:lnTo>
                <a:lnTo>
                  <a:pt x="1028" y="89"/>
                </a:lnTo>
                <a:lnTo>
                  <a:pt x="1028" y="89"/>
                </a:lnTo>
                <a:lnTo>
                  <a:pt x="1029" y="89"/>
                </a:lnTo>
                <a:lnTo>
                  <a:pt x="1029" y="89"/>
                </a:lnTo>
                <a:lnTo>
                  <a:pt x="1030" y="89"/>
                </a:lnTo>
                <a:lnTo>
                  <a:pt x="1030" y="89"/>
                </a:lnTo>
                <a:lnTo>
                  <a:pt x="1031" y="89"/>
                </a:lnTo>
                <a:lnTo>
                  <a:pt x="1031" y="89"/>
                </a:lnTo>
                <a:lnTo>
                  <a:pt x="1032" y="89"/>
                </a:lnTo>
                <a:lnTo>
                  <a:pt x="1032" y="89"/>
                </a:lnTo>
                <a:lnTo>
                  <a:pt x="1033" y="89"/>
                </a:lnTo>
                <a:lnTo>
                  <a:pt x="1033" y="89"/>
                </a:lnTo>
                <a:lnTo>
                  <a:pt x="1034" y="89"/>
                </a:lnTo>
                <a:lnTo>
                  <a:pt x="1034" y="89"/>
                </a:lnTo>
                <a:lnTo>
                  <a:pt x="1035" y="89"/>
                </a:lnTo>
                <a:lnTo>
                  <a:pt x="1035" y="89"/>
                </a:lnTo>
                <a:lnTo>
                  <a:pt x="1036" y="89"/>
                </a:lnTo>
                <a:lnTo>
                  <a:pt x="1036" y="89"/>
                </a:lnTo>
                <a:lnTo>
                  <a:pt x="1037" y="89"/>
                </a:lnTo>
                <a:lnTo>
                  <a:pt x="1037" y="89"/>
                </a:lnTo>
                <a:lnTo>
                  <a:pt x="1038" y="89"/>
                </a:lnTo>
                <a:lnTo>
                  <a:pt x="1038" y="89"/>
                </a:lnTo>
                <a:lnTo>
                  <a:pt x="1038" y="89"/>
                </a:lnTo>
                <a:lnTo>
                  <a:pt x="1039" y="89"/>
                </a:lnTo>
                <a:lnTo>
                  <a:pt x="1040" y="89"/>
                </a:lnTo>
                <a:lnTo>
                  <a:pt x="1040" y="89"/>
                </a:lnTo>
                <a:lnTo>
                  <a:pt x="1041" y="89"/>
                </a:lnTo>
                <a:lnTo>
                  <a:pt x="1041" y="89"/>
                </a:lnTo>
                <a:lnTo>
                  <a:pt x="1041" y="89"/>
                </a:lnTo>
                <a:lnTo>
                  <a:pt x="1042" y="89"/>
                </a:lnTo>
                <a:lnTo>
                  <a:pt x="1043" y="88"/>
                </a:lnTo>
                <a:lnTo>
                  <a:pt x="1043" y="88"/>
                </a:lnTo>
                <a:lnTo>
                  <a:pt x="1044" y="88"/>
                </a:lnTo>
                <a:lnTo>
                  <a:pt x="1044" y="88"/>
                </a:lnTo>
                <a:lnTo>
                  <a:pt x="1044" y="88"/>
                </a:lnTo>
                <a:lnTo>
                  <a:pt x="1045" y="88"/>
                </a:lnTo>
                <a:lnTo>
                  <a:pt x="1046" y="88"/>
                </a:lnTo>
                <a:lnTo>
                  <a:pt x="1046" y="88"/>
                </a:lnTo>
                <a:lnTo>
                  <a:pt x="1046" y="88"/>
                </a:lnTo>
                <a:lnTo>
                  <a:pt x="1047" y="88"/>
                </a:lnTo>
                <a:lnTo>
                  <a:pt x="1047" y="88"/>
                </a:lnTo>
                <a:lnTo>
                  <a:pt x="1048" y="87"/>
                </a:lnTo>
                <a:lnTo>
                  <a:pt x="1049" y="87"/>
                </a:lnTo>
                <a:lnTo>
                  <a:pt x="1049" y="87"/>
                </a:lnTo>
                <a:lnTo>
                  <a:pt x="1049" y="87"/>
                </a:lnTo>
                <a:lnTo>
                  <a:pt x="1050" y="87"/>
                </a:lnTo>
                <a:lnTo>
                  <a:pt x="1050" y="87"/>
                </a:lnTo>
                <a:lnTo>
                  <a:pt x="1051" y="87"/>
                </a:lnTo>
                <a:lnTo>
                  <a:pt x="1051" y="87"/>
                </a:lnTo>
                <a:lnTo>
                  <a:pt x="1052" y="87"/>
                </a:lnTo>
                <a:lnTo>
                  <a:pt x="1052" y="87"/>
                </a:lnTo>
                <a:lnTo>
                  <a:pt x="1053" y="87"/>
                </a:lnTo>
                <a:lnTo>
                  <a:pt x="1053" y="87"/>
                </a:lnTo>
                <a:lnTo>
                  <a:pt x="1054" y="87"/>
                </a:lnTo>
                <a:lnTo>
                  <a:pt x="1054" y="87"/>
                </a:lnTo>
                <a:lnTo>
                  <a:pt x="1055" y="87"/>
                </a:lnTo>
                <a:lnTo>
                  <a:pt x="1055" y="87"/>
                </a:lnTo>
                <a:lnTo>
                  <a:pt x="1056" y="87"/>
                </a:lnTo>
                <a:lnTo>
                  <a:pt x="1056" y="87"/>
                </a:lnTo>
                <a:lnTo>
                  <a:pt x="1057" y="87"/>
                </a:lnTo>
                <a:lnTo>
                  <a:pt x="1057" y="87"/>
                </a:lnTo>
                <a:lnTo>
                  <a:pt x="1058" y="87"/>
                </a:lnTo>
                <a:lnTo>
                  <a:pt x="1058" y="87"/>
                </a:lnTo>
                <a:lnTo>
                  <a:pt x="1059" y="87"/>
                </a:lnTo>
                <a:lnTo>
                  <a:pt x="1059" y="87"/>
                </a:lnTo>
                <a:lnTo>
                  <a:pt x="1060" y="88"/>
                </a:lnTo>
                <a:lnTo>
                  <a:pt x="1060" y="93"/>
                </a:lnTo>
                <a:lnTo>
                  <a:pt x="1061" y="108"/>
                </a:lnTo>
                <a:lnTo>
                  <a:pt x="1061" y="135"/>
                </a:lnTo>
                <a:lnTo>
                  <a:pt x="1062" y="171"/>
                </a:lnTo>
                <a:lnTo>
                  <a:pt x="1062" y="209"/>
                </a:lnTo>
                <a:lnTo>
                  <a:pt x="1063" y="240"/>
                </a:lnTo>
                <a:lnTo>
                  <a:pt x="1063" y="257"/>
                </a:lnTo>
                <a:lnTo>
                  <a:pt x="1064" y="263"/>
                </a:lnTo>
                <a:lnTo>
                  <a:pt x="1064" y="264"/>
                </a:lnTo>
                <a:lnTo>
                  <a:pt x="1065" y="264"/>
                </a:lnTo>
                <a:lnTo>
                  <a:pt x="1065" y="264"/>
                </a:lnTo>
                <a:lnTo>
                  <a:pt x="1066" y="264"/>
                </a:lnTo>
                <a:lnTo>
                  <a:pt x="1066" y="264"/>
                </a:lnTo>
                <a:lnTo>
                  <a:pt x="1067" y="264"/>
                </a:lnTo>
                <a:lnTo>
                  <a:pt x="1067" y="264"/>
                </a:lnTo>
                <a:lnTo>
                  <a:pt x="1068" y="264"/>
                </a:lnTo>
                <a:lnTo>
                  <a:pt x="1068" y="264"/>
                </a:lnTo>
                <a:lnTo>
                  <a:pt x="1069" y="264"/>
                </a:lnTo>
                <a:lnTo>
                  <a:pt x="1069" y="264"/>
                </a:lnTo>
                <a:lnTo>
                  <a:pt x="1070" y="264"/>
                </a:lnTo>
                <a:lnTo>
                  <a:pt x="1070" y="264"/>
                </a:lnTo>
                <a:lnTo>
                  <a:pt x="1071" y="264"/>
                </a:lnTo>
                <a:lnTo>
                  <a:pt x="1071" y="264"/>
                </a:lnTo>
                <a:lnTo>
                  <a:pt x="1072" y="264"/>
                </a:lnTo>
                <a:lnTo>
                  <a:pt x="1072" y="264"/>
                </a:lnTo>
                <a:lnTo>
                  <a:pt x="1073" y="264"/>
                </a:lnTo>
                <a:lnTo>
                  <a:pt x="1073" y="264"/>
                </a:lnTo>
                <a:lnTo>
                  <a:pt x="1074" y="264"/>
                </a:lnTo>
                <a:lnTo>
                  <a:pt x="1074" y="264"/>
                </a:lnTo>
                <a:lnTo>
                  <a:pt x="1075" y="264"/>
                </a:lnTo>
                <a:lnTo>
                  <a:pt x="1075" y="264"/>
                </a:lnTo>
                <a:lnTo>
                  <a:pt x="1076" y="264"/>
                </a:lnTo>
                <a:lnTo>
                  <a:pt x="1076" y="264"/>
                </a:lnTo>
                <a:lnTo>
                  <a:pt x="1077" y="264"/>
                </a:lnTo>
                <a:lnTo>
                  <a:pt x="1077" y="264"/>
                </a:lnTo>
                <a:lnTo>
                  <a:pt x="1078" y="264"/>
                </a:lnTo>
                <a:lnTo>
                  <a:pt x="1078" y="264"/>
                </a:lnTo>
                <a:lnTo>
                  <a:pt x="1079" y="264"/>
                </a:lnTo>
                <a:lnTo>
                  <a:pt x="1079" y="264"/>
                </a:lnTo>
                <a:lnTo>
                  <a:pt x="1080" y="264"/>
                </a:lnTo>
                <a:lnTo>
                  <a:pt x="1080" y="264"/>
                </a:lnTo>
                <a:lnTo>
                  <a:pt x="1081" y="264"/>
                </a:lnTo>
                <a:lnTo>
                  <a:pt x="1081" y="264"/>
                </a:lnTo>
                <a:lnTo>
                  <a:pt x="1082" y="264"/>
                </a:lnTo>
                <a:lnTo>
                  <a:pt x="1082" y="264"/>
                </a:lnTo>
                <a:lnTo>
                  <a:pt x="1083" y="264"/>
                </a:lnTo>
                <a:lnTo>
                  <a:pt x="1083" y="264"/>
                </a:lnTo>
                <a:lnTo>
                  <a:pt x="1084" y="264"/>
                </a:lnTo>
                <a:lnTo>
                  <a:pt x="1084" y="264"/>
                </a:lnTo>
                <a:lnTo>
                  <a:pt x="1085" y="264"/>
                </a:lnTo>
                <a:lnTo>
                  <a:pt x="1085" y="264"/>
                </a:lnTo>
                <a:lnTo>
                  <a:pt x="1086" y="264"/>
                </a:lnTo>
                <a:lnTo>
                  <a:pt x="1086" y="264"/>
                </a:lnTo>
                <a:lnTo>
                  <a:pt x="1087" y="264"/>
                </a:lnTo>
                <a:lnTo>
                  <a:pt x="1087" y="264"/>
                </a:lnTo>
                <a:lnTo>
                  <a:pt x="1087" y="265"/>
                </a:lnTo>
                <a:lnTo>
                  <a:pt x="1088" y="266"/>
                </a:lnTo>
                <a:lnTo>
                  <a:pt x="1089" y="267"/>
                </a:lnTo>
                <a:lnTo>
                  <a:pt x="1089" y="268"/>
                </a:lnTo>
                <a:lnTo>
                  <a:pt x="1090" y="269"/>
                </a:lnTo>
                <a:lnTo>
                  <a:pt x="1090" y="271"/>
                </a:lnTo>
                <a:lnTo>
                  <a:pt x="1090" y="270"/>
                </a:lnTo>
                <a:lnTo>
                  <a:pt x="1091" y="258"/>
                </a:lnTo>
                <a:lnTo>
                  <a:pt x="1092" y="229"/>
                </a:lnTo>
                <a:lnTo>
                  <a:pt x="1092" y="190"/>
                </a:lnTo>
                <a:lnTo>
                  <a:pt x="1093" y="151"/>
                </a:lnTo>
                <a:lnTo>
                  <a:pt x="1093" y="121"/>
                </a:lnTo>
                <a:lnTo>
                  <a:pt x="1093" y="104"/>
                </a:lnTo>
                <a:lnTo>
                  <a:pt x="1094" y="96"/>
                </a:lnTo>
                <a:lnTo>
                  <a:pt x="1095" y="94"/>
                </a:lnTo>
                <a:lnTo>
                  <a:pt x="1095" y="94"/>
                </a:lnTo>
                <a:lnTo>
                  <a:pt x="1095" y="95"/>
                </a:lnTo>
                <a:lnTo>
                  <a:pt x="1096" y="95"/>
                </a:lnTo>
                <a:lnTo>
                  <a:pt x="1096" y="95"/>
                </a:lnTo>
                <a:lnTo>
                  <a:pt x="1097" y="95"/>
                </a:lnTo>
                <a:lnTo>
                  <a:pt x="1098" y="95"/>
                </a:lnTo>
                <a:lnTo>
                  <a:pt x="1098" y="95"/>
                </a:lnTo>
                <a:lnTo>
                  <a:pt x="1098" y="95"/>
                </a:lnTo>
                <a:lnTo>
                  <a:pt x="1099" y="95"/>
                </a:lnTo>
                <a:lnTo>
                  <a:pt x="1099" y="95"/>
                </a:lnTo>
                <a:lnTo>
                  <a:pt x="1100" y="95"/>
                </a:lnTo>
                <a:lnTo>
                  <a:pt x="1100" y="95"/>
                </a:lnTo>
                <a:lnTo>
                  <a:pt x="1101" y="95"/>
                </a:lnTo>
                <a:lnTo>
                  <a:pt x="1101" y="95"/>
                </a:lnTo>
                <a:lnTo>
                  <a:pt x="1102" y="95"/>
                </a:lnTo>
                <a:lnTo>
                  <a:pt x="1102" y="95"/>
                </a:lnTo>
                <a:lnTo>
                  <a:pt x="1103" y="95"/>
                </a:lnTo>
                <a:lnTo>
                  <a:pt x="1103" y="95"/>
                </a:lnTo>
                <a:lnTo>
                  <a:pt x="1104" y="95"/>
                </a:lnTo>
                <a:lnTo>
                  <a:pt x="1104" y="95"/>
                </a:lnTo>
                <a:lnTo>
                  <a:pt x="1105" y="95"/>
                </a:lnTo>
                <a:lnTo>
                  <a:pt x="1105" y="95"/>
                </a:lnTo>
                <a:lnTo>
                  <a:pt x="1106" y="95"/>
                </a:lnTo>
                <a:lnTo>
                  <a:pt x="1106" y="95"/>
                </a:lnTo>
                <a:lnTo>
                  <a:pt x="1107" y="95"/>
                </a:lnTo>
                <a:lnTo>
                  <a:pt x="1107" y="95"/>
                </a:lnTo>
                <a:lnTo>
                  <a:pt x="1108" y="95"/>
                </a:lnTo>
                <a:lnTo>
                  <a:pt x="1108" y="95"/>
                </a:lnTo>
                <a:lnTo>
                  <a:pt x="1109" y="95"/>
                </a:lnTo>
                <a:lnTo>
                  <a:pt x="1109" y="95"/>
                </a:lnTo>
                <a:lnTo>
                  <a:pt x="1110" y="95"/>
                </a:lnTo>
                <a:lnTo>
                  <a:pt x="1110" y="95"/>
                </a:lnTo>
                <a:lnTo>
                  <a:pt x="1111" y="95"/>
                </a:lnTo>
                <a:lnTo>
                  <a:pt x="1111" y="95"/>
                </a:lnTo>
                <a:lnTo>
                  <a:pt x="1112" y="95"/>
                </a:lnTo>
                <a:lnTo>
                  <a:pt x="1112" y="95"/>
                </a:lnTo>
                <a:lnTo>
                  <a:pt x="1113" y="95"/>
                </a:lnTo>
                <a:lnTo>
                  <a:pt x="1113" y="95"/>
                </a:lnTo>
                <a:lnTo>
                  <a:pt x="1114" y="95"/>
                </a:lnTo>
                <a:lnTo>
                  <a:pt x="1114" y="95"/>
                </a:lnTo>
                <a:lnTo>
                  <a:pt x="1115" y="95"/>
                </a:lnTo>
                <a:lnTo>
                  <a:pt x="1115" y="95"/>
                </a:lnTo>
                <a:lnTo>
                  <a:pt x="1116" y="95"/>
                </a:lnTo>
                <a:lnTo>
                  <a:pt x="1116" y="95"/>
                </a:lnTo>
                <a:lnTo>
                  <a:pt x="1117" y="95"/>
                </a:lnTo>
                <a:lnTo>
                  <a:pt x="1117" y="95"/>
                </a:lnTo>
                <a:lnTo>
                  <a:pt x="1118" y="95"/>
                </a:lnTo>
                <a:lnTo>
                  <a:pt x="1118" y="95"/>
                </a:lnTo>
                <a:lnTo>
                  <a:pt x="1119" y="95"/>
                </a:lnTo>
                <a:lnTo>
                  <a:pt x="1119" y="95"/>
                </a:lnTo>
                <a:lnTo>
                  <a:pt x="1120" y="95"/>
                </a:lnTo>
                <a:lnTo>
                  <a:pt x="1120" y="94"/>
                </a:lnTo>
                <a:lnTo>
                  <a:pt x="1121" y="94"/>
                </a:lnTo>
                <a:lnTo>
                  <a:pt x="1121" y="94"/>
                </a:lnTo>
                <a:lnTo>
                  <a:pt x="1122" y="93"/>
                </a:lnTo>
                <a:lnTo>
                  <a:pt x="1122" y="93"/>
                </a:lnTo>
                <a:lnTo>
                  <a:pt x="1123" y="93"/>
                </a:lnTo>
                <a:lnTo>
                  <a:pt x="1123" y="92"/>
                </a:lnTo>
                <a:lnTo>
                  <a:pt x="1124" y="92"/>
                </a:lnTo>
                <a:lnTo>
                  <a:pt x="1124" y="91"/>
                </a:lnTo>
                <a:lnTo>
                  <a:pt x="1125" y="91"/>
                </a:lnTo>
                <a:lnTo>
                  <a:pt x="1125" y="90"/>
                </a:lnTo>
                <a:lnTo>
                  <a:pt x="1126" y="90"/>
                </a:lnTo>
                <a:lnTo>
                  <a:pt x="1126" y="90"/>
                </a:lnTo>
                <a:lnTo>
                  <a:pt x="1127" y="90"/>
                </a:lnTo>
                <a:lnTo>
                  <a:pt x="1127" y="90"/>
                </a:lnTo>
                <a:lnTo>
                  <a:pt x="1128" y="90"/>
                </a:lnTo>
                <a:lnTo>
                  <a:pt x="1128" y="90"/>
                </a:lnTo>
                <a:lnTo>
                  <a:pt x="1129" y="90"/>
                </a:lnTo>
                <a:lnTo>
                  <a:pt x="1129" y="90"/>
                </a:lnTo>
                <a:lnTo>
                  <a:pt x="1130" y="90"/>
                </a:lnTo>
                <a:lnTo>
                  <a:pt x="1130" y="90"/>
                </a:lnTo>
                <a:lnTo>
                  <a:pt x="1131" y="90"/>
                </a:lnTo>
                <a:lnTo>
                  <a:pt x="1131" y="90"/>
                </a:lnTo>
                <a:lnTo>
                  <a:pt x="1132" y="90"/>
                </a:lnTo>
                <a:lnTo>
                  <a:pt x="1132" y="90"/>
                </a:lnTo>
                <a:lnTo>
                  <a:pt x="1133" y="90"/>
                </a:lnTo>
                <a:lnTo>
                  <a:pt x="1133" y="90"/>
                </a:lnTo>
                <a:lnTo>
                  <a:pt x="1134" y="90"/>
                </a:lnTo>
                <a:lnTo>
                  <a:pt x="1134" y="90"/>
                </a:lnTo>
                <a:lnTo>
                  <a:pt x="1135" y="90"/>
                </a:lnTo>
                <a:lnTo>
                  <a:pt x="1135" y="90"/>
                </a:lnTo>
                <a:lnTo>
                  <a:pt x="1136" y="90"/>
                </a:lnTo>
                <a:lnTo>
                  <a:pt x="1136" y="90"/>
                </a:lnTo>
                <a:lnTo>
                  <a:pt x="1136" y="90"/>
                </a:lnTo>
                <a:lnTo>
                  <a:pt x="1137" y="90"/>
                </a:lnTo>
                <a:lnTo>
                  <a:pt x="1138" y="90"/>
                </a:lnTo>
                <a:lnTo>
                  <a:pt x="1138" y="90"/>
                </a:lnTo>
                <a:lnTo>
                  <a:pt x="1139" y="90"/>
                </a:lnTo>
                <a:lnTo>
                  <a:pt x="1139" y="90"/>
                </a:lnTo>
                <a:lnTo>
                  <a:pt x="1139" y="90"/>
                </a:lnTo>
                <a:lnTo>
                  <a:pt x="1140" y="90"/>
                </a:lnTo>
                <a:lnTo>
                  <a:pt x="1141" y="90"/>
                </a:lnTo>
                <a:lnTo>
                  <a:pt x="1141" y="90"/>
                </a:lnTo>
                <a:lnTo>
                  <a:pt x="1142" y="90"/>
                </a:lnTo>
                <a:lnTo>
                  <a:pt x="1142" y="90"/>
                </a:lnTo>
                <a:lnTo>
                  <a:pt x="1142" y="90"/>
                </a:lnTo>
                <a:lnTo>
                  <a:pt x="1143" y="90"/>
                </a:lnTo>
                <a:lnTo>
                  <a:pt x="1144" y="90"/>
                </a:lnTo>
                <a:lnTo>
                  <a:pt x="1144" y="90"/>
                </a:lnTo>
                <a:lnTo>
                  <a:pt x="1144" y="90"/>
                </a:lnTo>
                <a:lnTo>
                  <a:pt x="1145" y="90"/>
                </a:lnTo>
                <a:lnTo>
                  <a:pt x="1145" y="90"/>
                </a:lnTo>
                <a:lnTo>
                  <a:pt x="1146" y="90"/>
                </a:lnTo>
                <a:lnTo>
                  <a:pt x="1147" y="90"/>
                </a:lnTo>
                <a:lnTo>
                  <a:pt x="1147" y="90"/>
                </a:lnTo>
                <a:lnTo>
                  <a:pt x="1147" y="90"/>
                </a:lnTo>
                <a:lnTo>
                  <a:pt x="1148" y="90"/>
                </a:lnTo>
                <a:lnTo>
                  <a:pt x="1148" y="90"/>
                </a:lnTo>
                <a:lnTo>
                  <a:pt x="1149" y="90"/>
                </a:lnTo>
                <a:lnTo>
                  <a:pt x="1149" y="90"/>
                </a:lnTo>
                <a:lnTo>
                  <a:pt x="1150" y="90"/>
                </a:lnTo>
                <a:lnTo>
                  <a:pt x="1150" y="90"/>
                </a:lnTo>
                <a:lnTo>
                  <a:pt x="1151" y="90"/>
                </a:lnTo>
                <a:lnTo>
                  <a:pt x="1151" y="90"/>
                </a:lnTo>
                <a:lnTo>
                  <a:pt x="1152" y="90"/>
                </a:lnTo>
                <a:lnTo>
                  <a:pt x="1152" y="90"/>
                </a:lnTo>
                <a:lnTo>
                  <a:pt x="1153" y="90"/>
                </a:lnTo>
                <a:lnTo>
                  <a:pt x="1153" y="90"/>
                </a:lnTo>
                <a:lnTo>
                  <a:pt x="1154" y="90"/>
                </a:lnTo>
                <a:lnTo>
                  <a:pt x="1154" y="90"/>
                </a:lnTo>
                <a:lnTo>
                  <a:pt x="1155" y="90"/>
                </a:lnTo>
                <a:lnTo>
                  <a:pt x="1155" y="90"/>
                </a:lnTo>
                <a:lnTo>
                  <a:pt x="1156" y="90"/>
                </a:lnTo>
                <a:lnTo>
                  <a:pt x="1156" y="90"/>
                </a:lnTo>
                <a:lnTo>
                  <a:pt x="1157" y="90"/>
                </a:lnTo>
                <a:lnTo>
                  <a:pt x="1157" y="90"/>
                </a:lnTo>
                <a:lnTo>
                  <a:pt x="1158" y="90"/>
                </a:lnTo>
                <a:lnTo>
                  <a:pt x="1158" y="90"/>
                </a:lnTo>
                <a:lnTo>
                  <a:pt x="1159" y="90"/>
                </a:lnTo>
                <a:lnTo>
                  <a:pt x="1159" y="90"/>
                </a:lnTo>
                <a:lnTo>
                  <a:pt x="1160" y="90"/>
                </a:lnTo>
                <a:lnTo>
                  <a:pt x="1160" y="90"/>
                </a:lnTo>
                <a:lnTo>
                  <a:pt x="1161" y="90"/>
                </a:lnTo>
                <a:lnTo>
                  <a:pt x="1161" y="90"/>
                </a:lnTo>
                <a:lnTo>
                  <a:pt x="1162" y="90"/>
                </a:lnTo>
                <a:lnTo>
                  <a:pt x="1162" y="90"/>
                </a:lnTo>
                <a:lnTo>
                  <a:pt x="1163" y="90"/>
                </a:lnTo>
                <a:lnTo>
                  <a:pt x="1163" y="90"/>
                </a:lnTo>
                <a:lnTo>
                  <a:pt x="1164" y="90"/>
                </a:lnTo>
                <a:lnTo>
                  <a:pt x="1164" y="90"/>
                </a:lnTo>
                <a:lnTo>
                  <a:pt x="1165" y="90"/>
                </a:lnTo>
                <a:lnTo>
                  <a:pt x="1165" y="90"/>
                </a:lnTo>
                <a:lnTo>
                  <a:pt x="1166" y="89"/>
                </a:lnTo>
                <a:lnTo>
                  <a:pt x="1166" y="89"/>
                </a:lnTo>
                <a:lnTo>
                  <a:pt x="1167" y="89"/>
                </a:lnTo>
                <a:lnTo>
                  <a:pt x="1167" y="89"/>
                </a:lnTo>
                <a:lnTo>
                  <a:pt x="1168" y="89"/>
                </a:lnTo>
                <a:lnTo>
                  <a:pt x="1168" y="89"/>
                </a:lnTo>
                <a:lnTo>
                  <a:pt x="1169" y="89"/>
                </a:lnTo>
                <a:lnTo>
                  <a:pt x="1169" y="89"/>
                </a:lnTo>
                <a:lnTo>
                  <a:pt x="1170" y="89"/>
                </a:lnTo>
                <a:lnTo>
                  <a:pt x="1170" y="89"/>
                </a:lnTo>
                <a:lnTo>
                  <a:pt x="1171" y="89"/>
                </a:lnTo>
                <a:lnTo>
                  <a:pt x="1171" y="89"/>
                </a:lnTo>
                <a:lnTo>
                  <a:pt x="1172" y="89"/>
                </a:lnTo>
                <a:lnTo>
                  <a:pt x="1172" y="88"/>
                </a:lnTo>
                <a:lnTo>
                  <a:pt x="1173" y="88"/>
                </a:lnTo>
                <a:lnTo>
                  <a:pt x="1173" y="88"/>
                </a:lnTo>
                <a:lnTo>
                  <a:pt x="1174" y="88"/>
                </a:lnTo>
                <a:lnTo>
                  <a:pt x="1174" y="88"/>
                </a:lnTo>
                <a:lnTo>
                  <a:pt x="1175" y="88"/>
                </a:lnTo>
                <a:lnTo>
                  <a:pt x="1175" y="88"/>
                </a:lnTo>
                <a:lnTo>
                  <a:pt x="1176" y="88"/>
                </a:lnTo>
                <a:lnTo>
                  <a:pt x="1176" y="88"/>
                </a:lnTo>
                <a:lnTo>
                  <a:pt x="1177" y="87"/>
                </a:lnTo>
                <a:lnTo>
                  <a:pt x="1177" y="87"/>
                </a:lnTo>
                <a:lnTo>
                  <a:pt x="1178" y="87"/>
                </a:lnTo>
                <a:lnTo>
                  <a:pt x="1178" y="87"/>
                </a:lnTo>
                <a:lnTo>
                  <a:pt x="1179" y="87"/>
                </a:lnTo>
                <a:lnTo>
                  <a:pt x="1179" y="87"/>
                </a:lnTo>
                <a:lnTo>
                  <a:pt x="1180" y="87"/>
                </a:lnTo>
                <a:lnTo>
                  <a:pt x="1180" y="87"/>
                </a:lnTo>
                <a:lnTo>
                  <a:pt x="1181" y="87"/>
                </a:lnTo>
                <a:lnTo>
                  <a:pt x="1181" y="87"/>
                </a:lnTo>
                <a:lnTo>
                  <a:pt x="1182" y="87"/>
                </a:lnTo>
                <a:lnTo>
                  <a:pt x="1182" y="87"/>
                </a:lnTo>
                <a:lnTo>
                  <a:pt x="1183" y="87"/>
                </a:lnTo>
                <a:lnTo>
                  <a:pt x="1183" y="86"/>
                </a:lnTo>
                <a:lnTo>
                  <a:pt x="1184" y="86"/>
                </a:lnTo>
                <a:lnTo>
                  <a:pt x="1184" y="86"/>
                </a:lnTo>
                <a:lnTo>
                  <a:pt x="1185" y="86"/>
                </a:lnTo>
                <a:lnTo>
                  <a:pt x="1185" y="86"/>
                </a:lnTo>
                <a:lnTo>
                  <a:pt x="1185" y="86"/>
                </a:lnTo>
                <a:lnTo>
                  <a:pt x="1186" y="86"/>
                </a:lnTo>
                <a:lnTo>
                  <a:pt x="1187" y="86"/>
                </a:lnTo>
                <a:lnTo>
                  <a:pt x="1187" y="86"/>
                </a:lnTo>
                <a:lnTo>
                  <a:pt x="1188" y="86"/>
                </a:lnTo>
                <a:lnTo>
                  <a:pt x="1188" y="86"/>
                </a:lnTo>
                <a:lnTo>
                  <a:pt x="1188" y="86"/>
                </a:lnTo>
                <a:lnTo>
                  <a:pt x="1189" y="86"/>
                </a:lnTo>
                <a:lnTo>
                  <a:pt x="1190" y="86"/>
                </a:lnTo>
                <a:lnTo>
                  <a:pt x="1190" y="90"/>
                </a:lnTo>
                <a:lnTo>
                  <a:pt x="1191" y="101"/>
                </a:lnTo>
                <a:lnTo>
                  <a:pt x="1191" y="124"/>
                </a:lnTo>
                <a:lnTo>
                  <a:pt x="1191" y="158"/>
                </a:lnTo>
                <a:lnTo>
                  <a:pt x="1192" y="197"/>
                </a:lnTo>
                <a:lnTo>
                  <a:pt x="1193" y="230"/>
                </a:lnTo>
                <a:lnTo>
                  <a:pt x="1193" y="251"/>
                </a:lnTo>
                <a:lnTo>
                  <a:pt x="1193" y="258"/>
                </a:lnTo>
                <a:lnTo>
                  <a:pt x="1194" y="260"/>
                </a:lnTo>
                <a:lnTo>
                  <a:pt x="1194" y="260"/>
                </a:lnTo>
                <a:lnTo>
                  <a:pt x="1195" y="260"/>
                </a:lnTo>
                <a:lnTo>
                  <a:pt x="1196" y="260"/>
                </a:lnTo>
                <a:lnTo>
                  <a:pt x="1196" y="260"/>
                </a:lnTo>
                <a:lnTo>
                  <a:pt x="1196" y="260"/>
                </a:lnTo>
                <a:lnTo>
                  <a:pt x="1197" y="260"/>
                </a:lnTo>
                <a:lnTo>
                  <a:pt x="1197" y="259"/>
                </a:lnTo>
                <a:lnTo>
                  <a:pt x="1198" y="259"/>
                </a:lnTo>
                <a:lnTo>
                  <a:pt x="1198" y="260"/>
                </a:lnTo>
                <a:lnTo>
                  <a:pt x="1199" y="260"/>
                </a:lnTo>
                <a:lnTo>
                  <a:pt x="1199" y="260"/>
                </a:lnTo>
                <a:lnTo>
                  <a:pt x="1200" y="260"/>
                </a:lnTo>
                <a:lnTo>
                  <a:pt x="1200" y="260"/>
                </a:lnTo>
                <a:lnTo>
                  <a:pt x="1201" y="260"/>
                </a:lnTo>
                <a:lnTo>
                  <a:pt x="1201" y="260"/>
                </a:lnTo>
                <a:lnTo>
                  <a:pt x="1202" y="260"/>
                </a:lnTo>
                <a:lnTo>
                  <a:pt x="1202" y="260"/>
                </a:lnTo>
                <a:lnTo>
                  <a:pt x="1203" y="260"/>
                </a:lnTo>
                <a:lnTo>
                  <a:pt x="1203" y="260"/>
                </a:lnTo>
                <a:lnTo>
                  <a:pt x="1204" y="260"/>
                </a:lnTo>
                <a:lnTo>
                  <a:pt x="1204" y="260"/>
                </a:lnTo>
                <a:lnTo>
                  <a:pt x="1205" y="260"/>
                </a:lnTo>
                <a:lnTo>
                  <a:pt x="1205" y="260"/>
                </a:lnTo>
                <a:lnTo>
                  <a:pt x="1206" y="260"/>
                </a:lnTo>
                <a:lnTo>
                  <a:pt x="1206" y="259"/>
                </a:lnTo>
                <a:lnTo>
                  <a:pt x="1207" y="259"/>
                </a:lnTo>
                <a:lnTo>
                  <a:pt x="1207" y="259"/>
                </a:lnTo>
                <a:lnTo>
                  <a:pt x="1208" y="259"/>
                </a:lnTo>
                <a:lnTo>
                  <a:pt x="1208" y="259"/>
                </a:lnTo>
                <a:lnTo>
                  <a:pt x="1209" y="259"/>
                </a:lnTo>
                <a:lnTo>
                  <a:pt x="1209" y="259"/>
                </a:lnTo>
                <a:lnTo>
                  <a:pt x="1210" y="259"/>
                </a:lnTo>
                <a:lnTo>
                  <a:pt x="1210" y="259"/>
                </a:lnTo>
                <a:lnTo>
                  <a:pt x="1211" y="259"/>
                </a:lnTo>
                <a:lnTo>
                  <a:pt x="1211" y="259"/>
                </a:lnTo>
                <a:lnTo>
                  <a:pt x="1212" y="259"/>
                </a:lnTo>
                <a:lnTo>
                  <a:pt x="1212" y="259"/>
                </a:lnTo>
                <a:lnTo>
                  <a:pt x="1213" y="258"/>
                </a:lnTo>
                <a:lnTo>
                  <a:pt x="1213" y="258"/>
                </a:lnTo>
                <a:lnTo>
                  <a:pt x="1214" y="258"/>
                </a:lnTo>
                <a:lnTo>
                  <a:pt x="1214" y="258"/>
                </a:lnTo>
                <a:lnTo>
                  <a:pt x="1215" y="259"/>
                </a:lnTo>
                <a:lnTo>
                  <a:pt x="1215" y="259"/>
                </a:lnTo>
                <a:lnTo>
                  <a:pt x="1216" y="259"/>
                </a:lnTo>
                <a:lnTo>
                  <a:pt x="1216" y="257"/>
                </a:lnTo>
                <a:lnTo>
                  <a:pt x="1217" y="247"/>
                </a:lnTo>
                <a:lnTo>
                  <a:pt x="1217" y="222"/>
                </a:lnTo>
                <a:lnTo>
                  <a:pt x="1218" y="187"/>
                </a:lnTo>
                <a:lnTo>
                  <a:pt x="1218" y="151"/>
                </a:lnTo>
                <a:lnTo>
                  <a:pt x="1219" y="122"/>
                </a:lnTo>
                <a:lnTo>
                  <a:pt x="1219" y="106"/>
                </a:lnTo>
                <a:lnTo>
                  <a:pt x="1220" y="99"/>
                </a:lnTo>
                <a:lnTo>
                  <a:pt x="1220" y="97"/>
                </a:lnTo>
                <a:lnTo>
                  <a:pt x="1221" y="97"/>
                </a:lnTo>
                <a:lnTo>
                  <a:pt x="1221" y="98"/>
                </a:lnTo>
                <a:lnTo>
                  <a:pt x="1222" y="98"/>
                </a:lnTo>
                <a:lnTo>
                  <a:pt x="1222" y="99"/>
                </a:lnTo>
                <a:lnTo>
                  <a:pt x="1223" y="100"/>
                </a:lnTo>
                <a:lnTo>
                  <a:pt x="1223" y="100"/>
                </a:lnTo>
                <a:lnTo>
                  <a:pt x="1224" y="101"/>
                </a:lnTo>
                <a:lnTo>
                  <a:pt x="1224" y="102"/>
                </a:lnTo>
                <a:lnTo>
                  <a:pt x="1225" y="102"/>
                </a:lnTo>
                <a:lnTo>
                  <a:pt x="1225" y="102"/>
                </a:lnTo>
                <a:lnTo>
                  <a:pt x="1226" y="103"/>
                </a:lnTo>
                <a:lnTo>
                  <a:pt x="1226" y="103"/>
                </a:lnTo>
                <a:lnTo>
                  <a:pt x="1227" y="103"/>
                </a:lnTo>
                <a:lnTo>
                  <a:pt x="1227" y="103"/>
                </a:lnTo>
                <a:lnTo>
                  <a:pt x="1228" y="103"/>
                </a:lnTo>
                <a:lnTo>
                  <a:pt x="1228" y="103"/>
                </a:lnTo>
                <a:lnTo>
                  <a:pt x="1229" y="103"/>
                </a:lnTo>
                <a:lnTo>
                  <a:pt x="1229" y="103"/>
                </a:lnTo>
                <a:lnTo>
                  <a:pt x="1230" y="103"/>
                </a:lnTo>
                <a:lnTo>
                  <a:pt x="1230" y="103"/>
                </a:lnTo>
                <a:lnTo>
                  <a:pt x="1231" y="103"/>
                </a:lnTo>
                <a:lnTo>
                  <a:pt x="1231" y="103"/>
                </a:lnTo>
                <a:lnTo>
                  <a:pt x="1232" y="103"/>
                </a:lnTo>
                <a:lnTo>
                  <a:pt x="1232" y="103"/>
                </a:lnTo>
                <a:lnTo>
                  <a:pt x="1233" y="103"/>
                </a:lnTo>
                <a:lnTo>
                  <a:pt x="1233" y="103"/>
                </a:lnTo>
                <a:lnTo>
                  <a:pt x="1234" y="103"/>
                </a:lnTo>
                <a:lnTo>
                  <a:pt x="1234" y="103"/>
                </a:lnTo>
                <a:lnTo>
                  <a:pt x="1234" y="103"/>
                </a:lnTo>
                <a:lnTo>
                  <a:pt x="1235" y="103"/>
                </a:lnTo>
                <a:lnTo>
                  <a:pt x="1236" y="103"/>
                </a:lnTo>
                <a:lnTo>
                  <a:pt x="1236" y="103"/>
                </a:lnTo>
                <a:lnTo>
                  <a:pt x="1237" y="103"/>
                </a:lnTo>
                <a:lnTo>
                  <a:pt x="1237" y="103"/>
                </a:lnTo>
                <a:lnTo>
                  <a:pt x="1237" y="103"/>
                </a:lnTo>
                <a:lnTo>
                  <a:pt x="1238" y="103"/>
                </a:lnTo>
                <a:lnTo>
                  <a:pt x="1239" y="103"/>
                </a:lnTo>
                <a:lnTo>
                  <a:pt x="1239" y="103"/>
                </a:lnTo>
                <a:lnTo>
                  <a:pt x="1240" y="103"/>
                </a:lnTo>
                <a:lnTo>
                  <a:pt x="1240" y="103"/>
                </a:lnTo>
                <a:lnTo>
                  <a:pt x="1240" y="103"/>
                </a:lnTo>
                <a:lnTo>
                  <a:pt x="1241" y="103"/>
                </a:lnTo>
                <a:lnTo>
                  <a:pt x="1242" y="103"/>
                </a:lnTo>
                <a:lnTo>
                  <a:pt x="1242" y="103"/>
                </a:lnTo>
                <a:lnTo>
                  <a:pt x="1242" y="103"/>
                </a:lnTo>
                <a:lnTo>
                  <a:pt x="1243" y="103"/>
                </a:lnTo>
                <a:lnTo>
                  <a:pt x="1243" y="103"/>
                </a:lnTo>
                <a:lnTo>
                  <a:pt x="1244" y="102"/>
                </a:lnTo>
                <a:lnTo>
                  <a:pt x="1245" y="102"/>
                </a:lnTo>
                <a:lnTo>
                  <a:pt x="1245" y="102"/>
                </a:lnTo>
                <a:lnTo>
                  <a:pt x="1245" y="102"/>
                </a:lnTo>
                <a:lnTo>
                  <a:pt x="1246" y="102"/>
                </a:lnTo>
                <a:lnTo>
                  <a:pt x="1246" y="101"/>
                </a:lnTo>
                <a:lnTo>
                  <a:pt x="1247" y="101"/>
                </a:lnTo>
                <a:lnTo>
                  <a:pt x="1247" y="100"/>
                </a:lnTo>
                <a:lnTo>
                  <a:pt x="1248" y="100"/>
                </a:lnTo>
                <a:lnTo>
                  <a:pt x="1248" y="99"/>
                </a:lnTo>
                <a:lnTo>
                  <a:pt x="1249" y="98"/>
                </a:lnTo>
                <a:lnTo>
                  <a:pt x="1249" y="98"/>
                </a:lnTo>
                <a:lnTo>
                  <a:pt x="1250" y="97"/>
                </a:lnTo>
                <a:lnTo>
                  <a:pt x="1250" y="97"/>
                </a:lnTo>
                <a:lnTo>
                  <a:pt x="1251" y="96"/>
                </a:lnTo>
                <a:lnTo>
                  <a:pt x="1251" y="96"/>
                </a:lnTo>
                <a:lnTo>
                  <a:pt x="1252" y="96"/>
                </a:lnTo>
                <a:lnTo>
                  <a:pt x="1252" y="95"/>
                </a:lnTo>
                <a:lnTo>
                  <a:pt x="1253" y="95"/>
                </a:lnTo>
                <a:lnTo>
                  <a:pt x="1253" y="95"/>
                </a:lnTo>
                <a:lnTo>
                  <a:pt x="1254" y="95"/>
                </a:lnTo>
                <a:lnTo>
                  <a:pt x="1254" y="95"/>
                </a:lnTo>
                <a:lnTo>
                  <a:pt x="1255" y="95"/>
                </a:lnTo>
                <a:lnTo>
                  <a:pt x="1255" y="95"/>
                </a:lnTo>
                <a:lnTo>
                  <a:pt x="1256" y="95"/>
                </a:lnTo>
                <a:lnTo>
                  <a:pt x="1256" y="95"/>
                </a:lnTo>
                <a:lnTo>
                  <a:pt x="1257" y="96"/>
                </a:lnTo>
                <a:lnTo>
                  <a:pt x="1257" y="96"/>
                </a:lnTo>
                <a:lnTo>
                  <a:pt x="1258" y="96"/>
                </a:lnTo>
                <a:lnTo>
                  <a:pt x="1258" y="96"/>
                </a:lnTo>
                <a:lnTo>
                  <a:pt x="1259" y="96"/>
                </a:lnTo>
                <a:lnTo>
                  <a:pt x="1259" y="96"/>
                </a:lnTo>
                <a:lnTo>
                  <a:pt x="1260" y="96"/>
                </a:lnTo>
                <a:lnTo>
                  <a:pt x="1260" y="96"/>
                </a:lnTo>
                <a:lnTo>
                  <a:pt x="1261" y="96"/>
                </a:lnTo>
                <a:lnTo>
                  <a:pt x="1261" y="96"/>
                </a:lnTo>
                <a:lnTo>
                  <a:pt x="1262" y="96"/>
                </a:lnTo>
                <a:lnTo>
                  <a:pt x="1262" y="96"/>
                </a:lnTo>
                <a:lnTo>
                  <a:pt x="1263" y="96"/>
                </a:lnTo>
                <a:lnTo>
                  <a:pt x="1263" y="96"/>
                </a:lnTo>
                <a:lnTo>
                  <a:pt x="1264" y="96"/>
                </a:lnTo>
                <a:lnTo>
                  <a:pt x="1264" y="96"/>
                </a:lnTo>
                <a:lnTo>
                  <a:pt x="1265" y="96"/>
                </a:lnTo>
                <a:lnTo>
                  <a:pt x="1265" y="96"/>
                </a:lnTo>
                <a:lnTo>
                  <a:pt x="1266" y="96"/>
                </a:lnTo>
                <a:lnTo>
                  <a:pt x="1266" y="96"/>
                </a:lnTo>
                <a:lnTo>
                  <a:pt x="1267" y="96"/>
                </a:lnTo>
                <a:lnTo>
                  <a:pt x="1267" y="96"/>
                </a:lnTo>
                <a:lnTo>
                  <a:pt x="1268" y="96"/>
                </a:lnTo>
                <a:lnTo>
                  <a:pt x="1268" y="96"/>
                </a:lnTo>
                <a:lnTo>
                  <a:pt x="1269" y="96"/>
                </a:lnTo>
                <a:lnTo>
                  <a:pt x="1269" y="96"/>
                </a:lnTo>
                <a:lnTo>
                  <a:pt x="1270" y="96"/>
                </a:lnTo>
                <a:lnTo>
                  <a:pt x="1270" y="96"/>
                </a:lnTo>
                <a:lnTo>
                  <a:pt x="1271" y="96"/>
                </a:lnTo>
                <a:lnTo>
                  <a:pt x="1271" y="96"/>
                </a:lnTo>
                <a:lnTo>
                  <a:pt x="1272" y="96"/>
                </a:lnTo>
                <a:lnTo>
                  <a:pt x="1272" y="96"/>
                </a:lnTo>
                <a:lnTo>
                  <a:pt x="1273" y="96"/>
                </a:lnTo>
                <a:lnTo>
                  <a:pt x="1273" y="96"/>
                </a:lnTo>
                <a:lnTo>
                  <a:pt x="1274" y="96"/>
                </a:lnTo>
                <a:lnTo>
                  <a:pt x="1274" y="96"/>
                </a:lnTo>
                <a:lnTo>
                  <a:pt x="1275" y="96"/>
                </a:lnTo>
                <a:lnTo>
                  <a:pt x="1275" y="96"/>
                </a:lnTo>
                <a:lnTo>
                  <a:pt x="1276" y="96"/>
                </a:lnTo>
                <a:lnTo>
                  <a:pt x="1276" y="96"/>
                </a:lnTo>
                <a:lnTo>
                  <a:pt x="1277" y="96"/>
                </a:lnTo>
                <a:lnTo>
                  <a:pt x="1277" y="96"/>
                </a:lnTo>
                <a:lnTo>
                  <a:pt x="1278" y="96"/>
                </a:lnTo>
                <a:lnTo>
                  <a:pt x="1278" y="96"/>
                </a:lnTo>
                <a:lnTo>
                  <a:pt x="1279" y="96"/>
                </a:lnTo>
                <a:lnTo>
                  <a:pt x="1279" y="96"/>
                </a:lnTo>
                <a:lnTo>
                  <a:pt x="1280" y="96"/>
                </a:lnTo>
                <a:lnTo>
                  <a:pt x="1280" y="96"/>
                </a:lnTo>
                <a:lnTo>
                  <a:pt x="1281" y="96"/>
                </a:lnTo>
                <a:lnTo>
                  <a:pt x="1281" y="96"/>
                </a:lnTo>
                <a:lnTo>
                  <a:pt x="1282" y="96"/>
                </a:lnTo>
                <a:lnTo>
                  <a:pt x="1282" y="96"/>
                </a:lnTo>
                <a:lnTo>
                  <a:pt x="1283" y="96"/>
                </a:lnTo>
                <a:lnTo>
                  <a:pt x="1283" y="96"/>
                </a:lnTo>
                <a:lnTo>
                  <a:pt x="1283" y="96"/>
                </a:lnTo>
                <a:lnTo>
                  <a:pt x="1284" y="96"/>
                </a:lnTo>
                <a:lnTo>
                  <a:pt x="1285" y="96"/>
                </a:lnTo>
                <a:lnTo>
                  <a:pt x="1285" y="96"/>
                </a:lnTo>
                <a:lnTo>
                  <a:pt x="1286" y="97"/>
                </a:lnTo>
                <a:lnTo>
                  <a:pt x="1286" y="97"/>
                </a:lnTo>
                <a:lnTo>
                  <a:pt x="1286" y="97"/>
                </a:lnTo>
                <a:lnTo>
                  <a:pt x="1287" y="97"/>
                </a:lnTo>
                <a:lnTo>
                  <a:pt x="1288" y="97"/>
                </a:lnTo>
                <a:lnTo>
                  <a:pt x="1288" y="97"/>
                </a:lnTo>
                <a:lnTo>
                  <a:pt x="1289" y="97"/>
                </a:lnTo>
                <a:lnTo>
                  <a:pt x="1289" y="97"/>
                </a:lnTo>
                <a:lnTo>
                  <a:pt x="1289" y="97"/>
                </a:lnTo>
                <a:lnTo>
                  <a:pt x="1290" y="97"/>
                </a:lnTo>
                <a:lnTo>
                  <a:pt x="1291" y="97"/>
                </a:lnTo>
                <a:lnTo>
                  <a:pt x="1291" y="97"/>
                </a:lnTo>
                <a:lnTo>
                  <a:pt x="1291" y="97"/>
                </a:lnTo>
                <a:lnTo>
                  <a:pt x="1292" y="97"/>
                </a:lnTo>
                <a:lnTo>
                  <a:pt x="1292" y="97"/>
                </a:lnTo>
                <a:lnTo>
                  <a:pt x="1293" y="97"/>
                </a:lnTo>
                <a:lnTo>
                  <a:pt x="1294" y="97"/>
                </a:lnTo>
                <a:lnTo>
                  <a:pt x="1294" y="97"/>
                </a:lnTo>
                <a:lnTo>
                  <a:pt x="1294" y="97"/>
                </a:lnTo>
                <a:lnTo>
                  <a:pt x="1295" y="97"/>
                </a:lnTo>
                <a:lnTo>
                  <a:pt x="1295" y="97"/>
                </a:lnTo>
                <a:lnTo>
                  <a:pt x="1296" y="97"/>
                </a:lnTo>
                <a:lnTo>
                  <a:pt x="1296" y="97"/>
                </a:lnTo>
                <a:lnTo>
                  <a:pt x="1297" y="97"/>
                </a:lnTo>
                <a:lnTo>
                  <a:pt x="1297" y="97"/>
                </a:lnTo>
                <a:lnTo>
                  <a:pt x="1298" y="97"/>
                </a:lnTo>
                <a:lnTo>
                  <a:pt x="1298" y="97"/>
                </a:lnTo>
                <a:lnTo>
                  <a:pt x="1299" y="97"/>
                </a:lnTo>
                <a:lnTo>
                  <a:pt x="1299" y="96"/>
                </a:lnTo>
                <a:lnTo>
                  <a:pt x="1300" y="96"/>
                </a:lnTo>
                <a:lnTo>
                  <a:pt x="1300" y="96"/>
                </a:lnTo>
                <a:lnTo>
                  <a:pt x="1301" y="96"/>
                </a:lnTo>
                <a:lnTo>
                  <a:pt x="1301" y="96"/>
                </a:lnTo>
                <a:lnTo>
                  <a:pt x="1302" y="96"/>
                </a:lnTo>
                <a:lnTo>
                  <a:pt x="1302" y="96"/>
                </a:lnTo>
                <a:lnTo>
                  <a:pt x="1303" y="96"/>
                </a:lnTo>
                <a:lnTo>
                  <a:pt x="1303" y="96"/>
                </a:lnTo>
                <a:lnTo>
                  <a:pt x="1304" y="96"/>
                </a:lnTo>
                <a:lnTo>
                  <a:pt x="1304" y="96"/>
                </a:lnTo>
                <a:lnTo>
                  <a:pt x="1305" y="96"/>
                </a:lnTo>
                <a:lnTo>
                  <a:pt x="1305" y="96"/>
                </a:lnTo>
                <a:lnTo>
                  <a:pt x="1306" y="96"/>
                </a:lnTo>
                <a:lnTo>
                  <a:pt x="1306" y="96"/>
                </a:lnTo>
                <a:lnTo>
                  <a:pt x="1307" y="96"/>
                </a:lnTo>
                <a:lnTo>
                  <a:pt x="1307" y="96"/>
                </a:lnTo>
                <a:lnTo>
                  <a:pt x="1308" y="96"/>
                </a:lnTo>
                <a:lnTo>
                  <a:pt x="1308" y="96"/>
                </a:lnTo>
                <a:lnTo>
                  <a:pt x="1309" y="96"/>
                </a:lnTo>
                <a:lnTo>
                  <a:pt x="1309" y="96"/>
                </a:lnTo>
                <a:lnTo>
                  <a:pt x="1310" y="96"/>
                </a:lnTo>
                <a:lnTo>
                  <a:pt x="1310" y="96"/>
                </a:lnTo>
                <a:lnTo>
                  <a:pt x="1311" y="96"/>
                </a:lnTo>
                <a:lnTo>
                  <a:pt x="1311" y="96"/>
                </a:lnTo>
                <a:lnTo>
                  <a:pt x="1312" y="96"/>
                </a:lnTo>
                <a:lnTo>
                  <a:pt x="1312" y="96"/>
                </a:lnTo>
                <a:lnTo>
                  <a:pt x="1313" y="96"/>
                </a:lnTo>
                <a:lnTo>
                  <a:pt x="1313" y="96"/>
                </a:lnTo>
                <a:lnTo>
                  <a:pt x="1314" y="96"/>
                </a:lnTo>
                <a:lnTo>
                  <a:pt x="1314" y="96"/>
                </a:lnTo>
                <a:lnTo>
                  <a:pt x="1315" y="96"/>
                </a:lnTo>
                <a:lnTo>
                  <a:pt x="1315" y="97"/>
                </a:lnTo>
                <a:lnTo>
                  <a:pt x="1316" y="100"/>
                </a:lnTo>
                <a:lnTo>
                  <a:pt x="1316" y="111"/>
                </a:lnTo>
                <a:lnTo>
                  <a:pt x="1317" y="132"/>
                </a:lnTo>
                <a:lnTo>
                  <a:pt x="1317" y="164"/>
                </a:lnTo>
                <a:lnTo>
                  <a:pt x="1318" y="201"/>
                </a:lnTo>
                <a:lnTo>
                  <a:pt x="1318" y="232"/>
                </a:lnTo>
                <a:lnTo>
                  <a:pt x="1319" y="252"/>
                </a:lnTo>
                <a:lnTo>
                  <a:pt x="1319" y="259"/>
                </a:lnTo>
                <a:lnTo>
                  <a:pt x="1320" y="260"/>
                </a:lnTo>
                <a:lnTo>
                  <a:pt x="1320" y="260"/>
                </a:lnTo>
                <a:lnTo>
                  <a:pt x="1321" y="260"/>
                </a:lnTo>
                <a:lnTo>
                  <a:pt x="1321" y="260"/>
                </a:lnTo>
                <a:lnTo>
                  <a:pt x="1322" y="260"/>
                </a:lnTo>
                <a:lnTo>
                  <a:pt x="1322" y="260"/>
                </a:lnTo>
                <a:lnTo>
                  <a:pt x="1323" y="260"/>
                </a:lnTo>
                <a:lnTo>
                  <a:pt x="1323" y="260"/>
                </a:lnTo>
                <a:lnTo>
                  <a:pt x="1324" y="260"/>
                </a:lnTo>
                <a:lnTo>
                  <a:pt x="1324" y="260"/>
                </a:lnTo>
                <a:lnTo>
                  <a:pt x="1325" y="260"/>
                </a:lnTo>
                <a:lnTo>
                  <a:pt x="1325" y="260"/>
                </a:lnTo>
                <a:lnTo>
                  <a:pt x="1326" y="260"/>
                </a:lnTo>
                <a:lnTo>
                  <a:pt x="1326" y="260"/>
                </a:lnTo>
                <a:lnTo>
                  <a:pt x="1327" y="260"/>
                </a:lnTo>
                <a:lnTo>
                  <a:pt x="1327" y="261"/>
                </a:lnTo>
                <a:lnTo>
                  <a:pt x="1328" y="261"/>
                </a:lnTo>
                <a:lnTo>
                  <a:pt x="1328" y="261"/>
                </a:lnTo>
                <a:lnTo>
                  <a:pt x="1329" y="261"/>
                </a:lnTo>
                <a:lnTo>
                  <a:pt x="1329" y="261"/>
                </a:lnTo>
                <a:lnTo>
                  <a:pt x="1330" y="261"/>
                </a:lnTo>
                <a:lnTo>
                  <a:pt x="1330" y="261"/>
                </a:lnTo>
                <a:lnTo>
                  <a:pt x="1331" y="261"/>
                </a:lnTo>
                <a:lnTo>
                  <a:pt x="1331" y="261"/>
                </a:lnTo>
                <a:lnTo>
                  <a:pt x="1332" y="261"/>
                </a:lnTo>
                <a:lnTo>
                  <a:pt x="1332" y="261"/>
                </a:lnTo>
                <a:lnTo>
                  <a:pt x="1332" y="261"/>
                </a:lnTo>
                <a:lnTo>
                  <a:pt x="1333" y="261"/>
                </a:lnTo>
                <a:lnTo>
                  <a:pt x="1334" y="261"/>
                </a:lnTo>
                <a:lnTo>
                  <a:pt x="1334" y="261"/>
                </a:lnTo>
                <a:lnTo>
                  <a:pt x="1335" y="261"/>
                </a:lnTo>
                <a:lnTo>
                  <a:pt x="1335" y="261"/>
                </a:lnTo>
                <a:lnTo>
                  <a:pt x="1335" y="261"/>
                </a:lnTo>
                <a:lnTo>
                  <a:pt x="1336" y="261"/>
                </a:lnTo>
                <a:lnTo>
                  <a:pt x="1337" y="261"/>
                </a:lnTo>
                <a:lnTo>
                  <a:pt x="1337" y="261"/>
                </a:lnTo>
                <a:lnTo>
                  <a:pt x="1337" y="261"/>
                </a:lnTo>
                <a:lnTo>
                  <a:pt x="1338" y="261"/>
                </a:lnTo>
                <a:lnTo>
                  <a:pt x="1338" y="261"/>
                </a:lnTo>
                <a:lnTo>
                  <a:pt x="1339" y="261"/>
                </a:lnTo>
                <a:lnTo>
                  <a:pt x="1340" y="261"/>
                </a:lnTo>
                <a:lnTo>
                  <a:pt x="1340" y="261"/>
                </a:lnTo>
                <a:lnTo>
                  <a:pt x="1340" y="261"/>
                </a:lnTo>
                <a:lnTo>
                  <a:pt x="1341" y="261"/>
                </a:lnTo>
                <a:lnTo>
                  <a:pt x="1341" y="261"/>
                </a:lnTo>
                <a:lnTo>
                  <a:pt x="1342" y="257"/>
                </a:lnTo>
                <a:lnTo>
                  <a:pt x="1342" y="243"/>
                </a:lnTo>
                <a:lnTo>
                  <a:pt x="1343" y="215"/>
                </a:lnTo>
                <a:lnTo>
                  <a:pt x="1343" y="179"/>
                </a:lnTo>
                <a:lnTo>
                  <a:pt x="1344" y="143"/>
                </a:lnTo>
                <a:lnTo>
                  <a:pt x="1344" y="115"/>
                </a:lnTo>
                <a:lnTo>
                  <a:pt x="1345" y="97"/>
                </a:lnTo>
                <a:lnTo>
                  <a:pt x="1345" y="89"/>
                </a:lnTo>
                <a:lnTo>
                  <a:pt x="1346" y="86"/>
                </a:lnTo>
                <a:lnTo>
                  <a:pt x="1346" y="86"/>
                </a:lnTo>
                <a:lnTo>
                  <a:pt x="1347" y="86"/>
                </a:lnTo>
                <a:lnTo>
                  <a:pt x="1347" y="87"/>
                </a:lnTo>
                <a:lnTo>
                  <a:pt x="1348" y="88"/>
                </a:lnTo>
                <a:lnTo>
                  <a:pt x="1348" y="88"/>
                </a:lnTo>
                <a:lnTo>
                  <a:pt x="1349" y="89"/>
                </a:lnTo>
                <a:lnTo>
                  <a:pt x="1349" y="89"/>
                </a:lnTo>
                <a:lnTo>
                  <a:pt x="1350" y="90"/>
                </a:lnTo>
                <a:lnTo>
                  <a:pt x="1350" y="90"/>
                </a:lnTo>
                <a:lnTo>
                  <a:pt x="1351" y="91"/>
                </a:lnTo>
                <a:lnTo>
                  <a:pt x="1351" y="91"/>
                </a:lnTo>
                <a:lnTo>
                  <a:pt x="1352" y="91"/>
                </a:lnTo>
                <a:lnTo>
                  <a:pt x="1352" y="91"/>
                </a:lnTo>
                <a:lnTo>
                  <a:pt x="1353" y="91"/>
                </a:lnTo>
                <a:lnTo>
                  <a:pt x="1353" y="91"/>
                </a:lnTo>
                <a:lnTo>
                  <a:pt x="1354" y="91"/>
                </a:lnTo>
                <a:lnTo>
                  <a:pt x="1354" y="91"/>
                </a:lnTo>
                <a:lnTo>
                  <a:pt x="1355" y="91"/>
                </a:lnTo>
                <a:lnTo>
                  <a:pt x="1355" y="91"/>
                </a:lnTo>
                <a:lnTo>
                  <a:pt x="1356" y="91"/>
                </a:lnTo>
                <a:lnTo>
                  <a:pt x="1356" y="91"/>
                </a:lnTo>
                <a:lnTo>
                  <a:pt x="1357" y="91"/>
                </a:lnTo>
                <a:lnTo>
                  <a:pt x="1357" y="91"/>
                </a:lnTo>
                <a:lnTo>
                  <a:pt x="1358" y="91"/>
                </a:lnTo>
                <a:lnTo>
                  <a:pt x="1358" y="91"/>
                </a:lnTo>
                <a:lnTo>
                  <a:pt x="1359" y="91"/>
                </a:lnTo>
                <a:lnTo>
                  <a:pt x="1359" y="91"/>
                </a:lnTo>
                <a:lnTo>
                  <a:pt x="1360" y="91"/>
                </a:lnTo>
                <a:lnTo>
                  <a:pt x="1360" y="91"/>
                </a:lnTo>
                <a:lnTo>
                  <a:pt x="1361" y="91"/>
                </a:lnTo>
                <a:lnTo>
                  <a:pt x="1361" y="91"/>
                </a:lnTo>
                <a:lnTo>
                  <a:pt x="1362" y="91"/>
                </a:lnTo>
                <a:lnTo>
                  <a:pt x="1362" y="91"/>
                </a:lnTo>
                <a:lnTo>
                  <a:pt x="1363" y="91"/>
                </a:lnTo>
                <a:lnTo>
                  <a:pt x="1363" y="91"/>
                </a:lnTo>
                <a:lnTo>
                  <a:pt x="1364" y="91"/>
                </a:lnTo>
                <a:lnTo>
                  <a:pt x="1364" y="91"/>
                </a:lnTo>
                <a:lnTo>
                  <a:pt x="1365" y="91"/>
                </a:lnTo>
                <a:lnTo>
                  <a:pt x="1365" y="91"/>
                </a:lnTo>
                <a:lnTo>
                  <a:pt x="1366" y="91"/>
                </a:lnTo>
                <a:lnTo>
                  <a:pt x="1366" y="91"/>
                </a:lnTo>
                <a:lnTo>
                  <a:pt x="1367" y="91"/>
                </a:lnTo>
                <a:lnTo>
                  <a:pt x="1367" y="91"/>
                </a:lnTo>
                <a:lnTo>
                  <a:pt x="1368" y="91"/>
                </a:lnTo>
                <a:lnTo>
                  <a:pt x="1368" y="91"/>
                </a:lnTo>
                <a:lnTo>
                  <a:pt x="1369" y="91"/>
                </a:lnTo>
                <a:lnTo>
                  <a:pt x="1369" y="91"/>
                </a:lnTo>
                <a:lnTo>
                  <a:pt x="1370" y="91"/>
                </a:lnTo>
                <a:lnTo>
                  <a:pt x="1370" y="91"/>
                </a:lnTo>
                <a:lnTo>
                  <a:pt x="1371" y="91"/>
                </a:lnTo>
                <a:lnTo>
                  <a:pt x="1371" y="91"/>
                </a:lnTo>
                <a:lnTo>
                  <a:pt x="1372" y="90"/>
                </a:lnTo>
                <a:lnTo>
                  <a:pt x="1372" y="90"/>
                </a:lnTo>
                <a:lnTo>
                  <a:pt x="1373" y="89"/>
                </a:lnTo>
                <a:lnTo>
                  <a:pt x="1373" y="89"/>
                </a:lnTo>
                <a:lnTo>
                  <a:pt x="1374" y="88"/>
                </a:lnTo>
                <a:lnTo>
                  <a:pt x="1374" y="88"/>
                </a:lnTo>
                <a:lnTo>
                  <a:pt x="1375" y="87"/>
                </a:lnTo>
                <a:lnTo>
                  <a:pt x="1375" y="86"/>
                </a:lnTo>
                <a:lnTo>
                  <a:pt x="1376" y="86"/>
                </a:lnTo>
                <a:lnTo>
                  <a:pt x="1376" y="85"/>
                </a:lnTo>
                <a:lnTo>
                  <a:pt x="1377" y="85"/>
                </a:lnTo>
                <a:lnTo>
                  <a:pt x="1377" y="84"/>
                </a:lnTo>
                <a:lnTo>
                  <a:pt x="1378" y="84"/>
                </a:lnTo>
                <a:lnTo>
                  <a:pt x="1378" y="84"/>
                </a:lnTo>
                <a:lnTo>
                  <a:pt x="1379" y="84"/>
                </a:lnTo>
                <a:lnTo>
                  <a:pt x="1379" y="84"/>
                </a:lnTo>
                <a:lnTo>
                  <a:pt x="1380" y="84"/>
                </a:lnTo>
                <a:lnTo>
                  <a:pt x="1380" y="84"/>
                </a:lnTo>
                <a:lnTo>
                  <a:pt x="1381" y="84"/>
                </a:lnTo>
                <a:lnTo>
                  <a:pt x="1381" y="84"/>
                </a:lnTo>
                <a:lnTo>
                  <a:pt x="1381" y="85"/>
                </a:lnTo>
                <a:lnTo>
                  <a:pt x="1382" y="85"/>
                </a:lnTo>
                <a:lnTo>
                  <a:pt x="1383" y="85"/>
                </a:lnTo>
                <a:lnTo>
                  <a:pt x="1383" y="85"/>
                </a:lnTo>
                <a:lnTo>
                  <a:pt x="1384" y="85"/>
                </a:lnTo>
                <a:lnTo>
                  <a:pt x="1384" y="85"/>
                </a:lnTo>
                <a:lnTo>
                  <a:pt x="1384" y="85"/>
                </a:lnTo>
                <a:lnTo>
                  <a:pt x="1385" y="85"/>
                </a:lnTo>
                <a:lnTo>
                  <a:pt x="1385" y="85"/>
                </a:lnTo>
                <a:lnTo>
                  <a:pt x="1386" y="85"/>
                </a:lnTo>
                <a:lnTo>
                  <a:pt x="1386" y="85"/>
                </a:lnTo>
                <a:lnTo>
                  <a:pt x="1387" y="85"/>
                </a:lnTo>
                <a:lnTo>
                  <a:pt x="1387" y="86"/>
                </a:lnTo>
                <a:lnTo>
                  <a:pt x="1388" y="86"/>
                </a:lnTo>
                <a:lnTo>
                  <a:pt x="1388" y="86"/>
                </a:lnTo>
                <a:lnTo>
                  <a:pt x="1389" y="86"/>
                </a:lnTo>
                <a:lnTo>
                  <a:pt x="1389" y="86"/>
                </a:lnTo>
                <a:lnTo>
                  <a:pt x="1390" y="86"/>
                </a:lnTo>
                <a:lnTo>
                  <a:pt x="1390" y="86"/>
                </a:lnTo>
                <a:lnTo>
                  <a:pt x="1391" y="86"/>
                </a:lnTo>
                <a:lnTo>
                  <a:pt x="1391" y="86"/>
                </a:lnTo>
                <a:lnTo>
                  <a:pt x="1392" y="86"/>
                </a:lnTo>
                <a:lnTo>
                  <a:pt x="1392" y="86"/>
                </a:lnTo>
                <a:lnTo>
                  <a:pt x="1393" y="87"/>
                </a:lnTo>
                <a:lnTo>
                  <a:pt x="1393" y="87"/>
                </a:lnTo>
                <a:lnTo>
                  <a:pt x="1394" y="87"/>
                </a:lnTo>
                <a:lnTo>
                  <a:pt x="1394" y="87"/>
                </a:lnTo>
                <a:lnTo>
                  <a:pt x="1395" y="87"/>
                </a:lnTo>
                <a:lnTo>
                  <a:pt x="1395" y="87"/>
                </a:lnTo>
                <a:lnTo>
                  <a:pt x="1396" y="87"/>
                </a:lnTo>
                <a:lnTo>
                  <a:pt x="1396" y="87"/>
                </a:lnTo>
                <a:lnTo>
                  <a:pt x="1397" y="87"/>
                </a:lnTo>
                <a:lnTo>
                  <a:pt x="1397" y="88"/>
                </a:lnTo>
                <a:lnTo>
                  <a:pt x="1398" y="88"/>
                </a:lnTo>
                <a:lnTo>
                  <a:pt x="1398" y="88"/>
                </a:lnTo>
                <a:lnTo>
                  <a:pt x="1399" y="88"/>
                </a:lnTo>
                <a:lnTo>
                  <a:pt x="1399" y="88"/>
                </a:lnTo>
                <a:lnTo>
                  <a:pt x="1400" y="88"/>
                </a:lnTo>
                <a:lnTo>
                  <a:pt x="1400" y="88"/>
                </a:lnTo>
                <a:lnTo>
                  <a:pt x="1401" y="88"/>
                </a:lnTo>
                <a:lnTo>
                  <a:pt x="1401" y="89"/>
                </a:lnTo>
                <a:lnTo>
                  <a:pt x="1402" y="89"/>
                </a:lnTo>
                <a:lnTo>
                  <a:pt x="1402" y="89"/>
                </a:lnTo>
                <a:lnTo>
                  <a:pt x="1403" y="89"/>
                </a:lnTo>
                <a:lnTo>
                  <a:pt x="1403" y="89"/>
                </a:lnTo>
                <a:lnTo>
                  <a:pt x="1404" y="89"/>
                </a:lnTo>
                <a:lnTo>
                  <a:pt x="1404" y="89"/>
                </a:lnTo>
                <a:lnTo>
                  <a:pt x="1405" y="89"/>
                </a:lnTo>
                <a:lnTo>
                  <a:pt x="1405" y="89"/>
                </a:lnTo>
                <a:lnTo>
                  <a:pt x="1406" y="89"/>
                </a:lnTo>
                <a:lnTo>
                  <a:pt x="1406" y="89"/>
                </a:lnTo>
                <a:lnTo>
                  <a:pt x="1407" y="90"/>
                </a:lnTo>
                <a:lnTo>
                  <a:pt x="1407" y="90"/>
                </a:lnTo>
                <a:lnTo>
                  <a:pt x="1408" y="90"/>
                </a:lnTo>
                <a:lnTo>
                  <a:pt x="1408" y="90"/>
                </a:lnTo>
                <a:lnTo>
                  <a:pt x="1409" y="90"/>
                </a:lnTo>
                <a:lnTo>
                  <a:pt x="1409" y="90"/>
                </a:lnTo>
                <a:lnTo>
                  <a:pt x="1410" y="90"/>
                </a:lnTo>
                <a:lnTo>
                  <a:pt x="1410" y="90"/>
                </a:lnTo>
                <a:lnTo>
                  <a:pt x="1411" y="90"/>
                </a:lnTo>
                <a:lnTo>
                  <a:pt x="1411" y="91"/>
                </a:lnTo>
                <a:lnTo>
                  <a:pt x="1412" y="91"/>
                </a:lnTo>
                <a:lnTo>
                  <a:pt x="1412" y="91"/>
                </a:lnTo>
                <a:lnTo>
                  <a:pt x="1413" y="91"/>
                </a:lnTo>
                <a:lnTo>
                  <a:pt x="1413" y="91"/>
                </a:lnTo>
                <a:lnTo>
                  <a:pt x="1414" y="91"/>
                </a:lnTo>
                <a:lnTo>
                  <a:pt x="1414" y="91"/>
                </a:lnTo>
                <a:lnTo>
                  <a:pt x="1415" y="91"/>
                </a:lnTo>
                <a:lnTo>
                  <a:pt x="1415" y="91"/>
                </a:lnTo>
                <a:lnTo>
                  <a:pt x="1416" y="92"/>
                </a:lnTo>
                <a:lnTo>
                  <a:pt x="1416" y="92"/>
                </a:lnTo>
                <a:lnTo>
                  <a:pt x="1417" y="92"/>
                </a:lnTo>
                <a:lnTo>
                  <a:pt x="1417" y="92"/>
                </a:lnTo>
                <a:lnTo>
                  <a:pt x="1418" y="92"/>
                </a:lnTo>
                <a:lnTo>
                  <a:pt x="1418" y="92"/>
                </a:lnTo>
                <a:lnTo>
                  <a:pt x="1419" y="92"/>
                </a:lnTo>
                <a:lnTo>
                  <a:pt x="1419" y="92"/>
                </a:lnTo>
                <a:lnTo>
                  <a:pt x="1420" y="92"/>
                </a:lnTo>
                <a:lnTo>
                  <a:pt x="1420" y="92"/>
                </a:lnTo>
                <a:lnTo>
                  <a:pt x="1421" y="92"/>
                </a:lnTo>
                <a:lnTo>
                  <a:pt x="1421" y="92"/>
                </a:lnTo>
                <a:lnTo>
                  <a:pt x="1422" y="93"/>
                </a:lnTo>
                <a:lnTo>
                  <a:pt x="1422" y="93"/>
                </a:lnTo>
                <a:lnTo>
                  <a:pt x="1423" y="93"/>
                </a:lnTo>
                <a:lnTo>
                  <a:pt x="1423" y="93"/>
                </a:lnTo>
                <a:lnTo>
                  <a:pt x="1424" y="93"/>
                </a:lnTo>
                <a:lnTo>
                  <a:pt x="1424" y="93"/>
                </a:lnTo>
                <a:lnTo>
                  <a:pt x="1425" y="93"/>
                </a:lnTo>
                <a:lnTo>
                  <a:pt x="1425" y="93"/>
                </a:lnTo>
                <a:lnTo>
                  <a:pt x="1426" y="93"/>
                </a:lnTo>
                <a:lnTo>
                  <a:pt x="1426" y="93"/>
                </a:lnTo>
                <a:lnTo>
                  <a:pt x="1427" y="92"/>
                </a:lnTo>
                <a:lnTo>
                  <a:pt x="1427" y="92"/>
                </a:lnTo>
                <a:lnTo>
                  <a:pt x="1428" y="92"/>
                </a:lnTo>
                <a:lnTo>
                  <a:pt x="1428" y="92"/>
                </a:lnTo>
                <a:lnTo>
                  <a:pt x="1429" y="92"/>
                </a:lnTo>
                <a:lnTo>
                  <a:pt x="1429" y="92"/>
                </a:lnTo>
                <a:lnTo>
                  <a:pt x="1430" y="93"/>
                </a:lnTo>
                <a:lnTo>
                  <a:pt x="1430" y="93"/>
                </a:lnTo>
                <a:lnTo>
                  <a:pt x="1430" y="93"/>
                </a:lnTo>
                <a:lnTo>
                  <a:pt x="1431" y="93"/>
                </a:lnTo>
                <a:lnTo>
                  <a:pt x="1431" y="93"/>
                </a:lnTo>
                <a:lnTo>
                  <a:pt x="1432" y="93"/>
                </a:lnTo>
                <a:lnTo>
                  <a:pt x="1433" y="93"/>
                </a:lnTo>
                <a:lnTo>
                  <a:pt x="1433" y="93"/>
                </a:lnTo>
                <a:lnTo>
                  <a:pt x="1433" y="93"/>
                </a:lnTo>
                <a:lnTo>
                  <a:pt x="1434" y="93"/>
                </a:lnTo>
                <a:lnTo>
                  <a:pt x="1434" y="93"/>
                </a:lnTo>
                <a:lnTo>
                  <a:pt x="1435" y="93"/>
                </a:lnTo>
                <a:lnTo>
                  <a:pt x="1435" y="94"/>
                </a:lnTo>
                <a:lnTo>
                  <a:pt x="1436" y="94"/>
                </a:lnTo>
                <a:lnTo>
                  <a:pt x="1436" y="94"/>
                </a:lnTo>
                <a:lnTo>
                  <a:pt x="1437" y="94"/>
                </a:lnTo>
                <a:lnTo>
                  <a:pt x="1437" y="94"/>
                </a:lnTo>
                <a:lnTo>
                  <a:pt x="1438" y="94"/>
                </a:lnTo>
                <a:lnTo>
                  <a:pt x="1438" y="94"/>
                </a:lnTo>
                <a:lnTo>
                  <a:pt x="1439" y="94"/>
                </a:lnTo>
                <a:lnTo>
                  <a:pt x="1439" y="94"/>
                </a:lnTo>
                <a:lnTo>
                  <a:pt x="1440" y="94"/>
                </a:lnTo>
                <a:lnTo>
                  <a:pt x="1440" y="94"/>
                </a:lnTo>
                <a:lnTo>
                  <a:pt x="1441" y="95"/>
                </a:lnTo>
                <a:lnTo>
                  <a:pt x="1441" y="99"/>
                </a:lnTo>
                <a:lnTo>
                  <a:pt x="1442" y="111"/>
                </a:lnTo>
                <a:lnTo>
                  <a:pt x="1442" y="133"/>
                </a:lnTo>
                <a:lnTo>
                  <a:pt x="1443" y="165"/>
                </a:lnTo>
                <a:lnTo>
                  <a:pt x="1443" y="201"/>
                </a:lnTo>
                <a:lnTo>
                  <a:pt x="1444" y="234"/>
                </a:lnTo>
                <a:lnTo>
                  <a:pt x="1444" y="256"/>
                </a:lnTo>
                <a:lnTo>
                  <a:pt x="1445" y="265"/>
                </a:lnTo>
                <a:lnTo>
                  <a:pt x="1445" y="266"/>
                </a:lnTo>
                <a:lnTo>
                  <a:pt x="1446" y="266"/>
                </a:lnTo>
                <a:lnTo>
                  <a:pt x="1446" y="266"/>
                </a:lnTo>
                <a:lnTo>
                  <a:pt x="1447" y="266"/>
                </a:lnTo>
                <a:lnTo>
                  <a:pt x="1447" y="266"/>
                </a:lnTo>
                <a:lnTo>
                  <a:pt x="1448" y="266"/>
                </a:lnTo>
                <a:lnTo>
                  <a:pt x="1448" y="266"/>
                </a:lnTo>
                <a:lnTo>
                  <a:pt x="1449" y="266"/>
                </a:lnTo>
                <a:lnTo>
                  <a:pt x="1449" y="267"/>
                </a:lnTo>
                <a:lnTo>
                  <a:pt x="1450" y="267"/>
                </a:lnTo>
                <a:lnTo>
                  <a:pt x="1450" y="267"/>
                </a:lnTo>
                <a:lnTo>
                  <a:pt x="1451" y="267"/>
                </a:lnTo>
                <a:lnTo>
                  <a:pt x="1451" y="267"/>
                </a:lnTo>
                <a:lnTo>
                  <a:pt x="1452" y="268"/>
                </a:lnTo>
                <a:lnTo>
                  <a:pt x="1452" y="268"/>
                </a:lnTo>
                <a:lnTo>
                  <a:pt x="1453" y="268"/>
                </a:lnTo>
                <a:lnTo>
                  <a:pt x="1453" y="268"/>
                </a:lnTo>
                <a:lnTo>
                  <a:pt x="1454" y="268"/>
                </a:lnTo>
                <a:lnTo>
                  <a:pt x="1454" y="268"/>
                </a:lnTo>
                <a:lnTo>
                  <a:pt x="1455" y="268"/>
                </a:lnTo>
                <a:lnTo>
                  <a:pt x="1455" y="268"/>
                </a:lnTo>
                <a:lnTo>
                  <a:pt x="1456" y="268"/>
                </a:lnTo>
                <a:lnTo>
                  <a:pt x="1456" y="268"/>
                </a:lnTo>
                <a:lnTo>
                  <a:pt x="1457" y="268"/>
                </a:lnTo>
                <a:lnTo>
                  <a:pt x="1457" y="269"/>
                </a:lnTo>
                <a:lnTo>
                  <a:pt x="1458" y="269"/>
                </a:lnTo>
                <a:lnTo>
                  <a:pt x="1458" y="269"/>
                </a:lnTo>
                <a:lnTo>
                  <a:pt x="1459" y="269"/>
                </a:lnTo>
                <a:lnTo>
                  <a:pt x="1459" y="269"/>
                </a:lnTo>
                <a:lnTo>
                  <a:pt x="1460" y="269"/>
                </a:lnTo>
                <a:lnTo>
                  <a:pt x="1460" y="269"/>
                </a:lnTo>
                <a:lnTo>
                  <a:pt x="1461" y="269"/>
                </a:lnTo>
                <a:lnTo>
                  <a:pt x="1461" y="269"/>
                </a:lnTo>
                <a:lnTo>
                  <a:pt x="1462" y="269"/>
                </a:lnTo>
                <a:lnTo>
                  <a:pt x="1462" y="269"/>
                </a:lnTo>
                <a:lnTo>
                  <a:pt x="1463" y="269"/>
                </a:lnTo>
                <a:lnTo>
                  <a:pt x="1463" y="269"/>
                </a:lnTo>
                <a:lnTo>
                  <a:pt x="1464" y="269"/>
                </a:lnTo>
                <a:lnTo>
                  <a:pt x="1464" y="269"/>
                </a:lnTo>
                <a:lnTo>
                  <a:pt x="1465" y="269"/>
                </a:lnTo>
                <a:lnTo>
                  <a:pt x="1465" y="269"/>
                </a:lnTo>
                <a:lnTo>
                  <a:pt x="1466" y="269"/>
                </a:lnTo>
                <a:lnTo>
                  <a:pt x="1466" y="269"/>
                </a:lnTo>
                <a:lnTo>
                  <a:pt x="1467" y="269"/>
                </a:lnTo>
                <a:lnTo>
                  <a:pt x="1467" y="269"/>
                </a:lnTo>
                <a:lnTo>
                  <a:pt x="1468" y="269"/>
                </a:lnTo>
                <a:lnTo>
                  <a:pt x="1468" y="269"/>
                </a:lnTo>
                <a:lnTo>
                  <a:pt x="1469" y="270"/>
                </a:lnTo>
                <a:lnTo>
                  <a:pt x="1469" y="269"/>
                </a:lnTo>
                <a:lnTo>
                  <a:pt x="1470" y="261"/>
                </a:lnTo>
                <a:lnTo>
                  <a:pt x="1470" y="238"/>
                </a:lnTo>
                <a:lnTo>
                  <a:pt x="1471" y="203"/>
                </a:lnTo>
                <a:lnTo>
                  <a:pt x="1471" y="163"/>
                </a:lnTo>
                <a:lnTo>
                  <a:pt x="1472" y="130"/>
                </a:lnTo>
                <a:lnTo>
                  <a:pt x="1472" y="108"/>
                </a:lnTo>
                <a:lnTo>
                  <a:pt x="1473" y="97"/>
                </a:lnTo>
                <a:lnTo>
                  <a:pt x="1473" y="93"/>
                </a:lnTo>
                <a:lnTo>
                  <a:pt x="1474" y="92"/>
                </a:lnTo>
                <a:lnTo>
                  <a:pt x="1474" y="93"/>
                </a:lnTo>
                <a:lnTo>
                  <a:pt x="1475" y="93"/>
                </a:lnTo>
                <a:lnTo>
                  <a:pt x="1475" y="94"/>
                </a:lnTo>
                <a:lnTo>
                  <a:pt x="1476" y="94"/>
                </a:lnTo>
                <a:lnTo>
                  <a:pt x="1476" y="95"/>
                </a:lnTo>
                <a:lnTo>
                  <a:pt x="1477" y="95"/>
                </a:lnTo>
                <a:lnTo>
                  <a:pt x="1477" y="95"/>
                </a:lnTo>
                <a:lnTo>
                  <a:pt x="1477" y="95"/>
                </a:lnTo>
                <a:lnTo>
                  <a:pt x="1478" y="95"/>
                </a:lnTo>
                <a:lnTo>
                  <a:pt x="1479" y="95"/>
                </a:lnTo>
                <a:lnTo>
                  <a:pt x="1479" y="95"/>
                </a:lnTo>
                <a:lnTo>
                  <a:pt x="1479" y="95"/>
                </a:lnTo>
                <a:lnTo>
                  <a:pt x="1480" y="95"/>
                </a:lnTo>
                <a:lnTo>
                  <a:pt x="1480" y="95"/>
                </a:lnTo>
                <a:lnTo>
                  <a:pt x="1481" y="95"/>
                </a:lnTo>
                <a:lnTo>
                  <a:pt x="1482" y="95"/>
                </a:lnTo>
                <a:lnTo>
                  <a:pt x="1482" y="95"/>
                </a:lnTo>
                <a:lnTo>
                  <a:pt x="1482" y="95"/>
                </a:lnTo>
                <a:lnTo>
                  <a:pt x="1483" y="95"/>
                </a:lnTo>
                <a:lnTo>
                  <a:pt x="1483" y="95"/>
                </a:lnTo>
                <a:lnTo>
                  <a:pt x="1484" y="95"/>
                </a:lnTo>
                <a:lnTo>
                  <a:pt x="1484" y="95"/>
                </a:lnTo>
                <a:lnTo>
                  <a:pt x="1485" y="95"/>
                </a:lnTo>
                <a:lnTo>
                  <a:pt x="1485" y="95"/>
                </a:lnTo>
                <a:lnTo>
                  <a:pt x="1486" y="95"/>
                </a:lnTo>
                <a:lnTo>
                  <a:pt x="1486" y="95"/>
                </a:lnTo>
                <a:lnTo>
                  <a:pt x="1487" y="95"/>
                </a:lnTo>
                <a:lnTo>
                  <a:pt x="1487" y="95"/>
                </a:lnTo>
                <a:lnTo>
                  <a:pt x="1488" y="95"/>
                </a:lnTo>
                <a:lnTo>
                  <a:pt x="1488" y="95"/>
                </a:lnTo>
                <a:lnTo>
                  <a:pt x="1489" y="95"/>
                </a:lnTo>
                <a:lnTo>
                  <a:pt x="1489" y="95"/>
                </a:lnTo>
                <a:lnTo>
                  <a:pt x="1490" y="95"/>
                </a:lnTo>
                <a:lnTo>
                  <a:pt x="1490" y="95"/>
                </a:lnTo>
                <a:lnTo>
                  <a:pt x="1491" y="95"/>
                </a:lnTo>
                <a:lnTo>
                  <a:pt x="1491" y="95"/>
                </a:lnTo>
                <a:lnTo>
                  <a:pt x="1492" y="95"/>
                </a:lnTo>
                <a:lnTo>
                  <a:pt x="1492" y="95"/>
                </a:lnTo>
                <a:lnTo>
                  <a:pt x="1493" y="95"/>
                </a:lnTo>
                <a:lnTo>
                  <a:pt x="1493" y="95"/>
                </a:lnTo>
                <a:lnTo>
                  <a:pt x="1494" y="95"/>
                </a:lnTo>
                <a:lnTo>
                  <a:pt x="1494" y="95"/>
                </a:lnTo>
                <a:lnTo>
                  <a:pt x="1495" y="95"/>
                </a:lnTo>
                <a:lnTo>
                  <a:pt x="1495" y="95"/>
                </a:lnTo>
                <a:lnTo>
                  <a:pt x="1496" y="95"/>
                </a:lnTo>
                <a:lnTo>
                  <a:pt x="1496" y="95"/>
                </a:lnTo>
                <a:lnTo>
                  <a:pt x="1497" y="95"/>
                </a:lnTo>
                <a:lnTo>
                  <a:pt x="1497" y="95"/>
                </a:lnTo>
                <a:lnTo>
                  <a:pt x="1498" y="95"/>
                </a:lnTo>
                <a:lnTo>
                  <a:pt x="1498" y="95"/>
                </a:lnTo>
                <a:lnTo>
                  <a:pt x="1499" y="95"/>
                </a:lnTo>
                <a:lnTo>
                  <a:pt x="1499" y="94"/>
                </a:lnTo>
                <a:lnTo>
                  <a:pt x="1500" y="94"/>
                </a:lnTo>
                <a:lnTo>
                  <a:pt x="1500" y="94"/>
                </a:lnTo>
                <a:lnTo>
                  <a:pt x="1501" y="93"/>
                </a:lnTo>
                <a:lnTo>
                  <a:pt x="1501" y="92"/>
                </a:lnTo>
                <a:lnTo>
                  <a:pt x="1502" y="92"/>
                </a:lnTo>
                <a:lnTo>
                  <a:pt x="1502" y="92"/>
                </a:lnTo>
                <a:lnTo>
                  <a:pt x="1503" y="91"/>
                </a:lnTo>
                <a:lnTo>
                  <a:pt x="1503" y="91"/>
                </a:lnTo>
                <a:lnTo>
                  <a:pt x="1504" y="90"/>
                </a:lnTo>
                <a:lnTo>
                  <a:pt x="1504" y="90"/>
                </a:lnTo>
                <a:lnTo>
                  <a:pt x="1505" y="90"/>
                </a:lnTo>
                <a:lnTo>
                  <a:pt x="1505" y="90"/>
                </a:lnTo>
                <a:lnTo>
                  <a:pt x="1506" y="90"/>
                </a:lnTo>
                <a:lnTo>
                  <a:pt x="1506" y="90"/>
                </a:lnTo>
                <a:lnTo>
                  <a:pt x="1507" y="90"/>
                </a:lnTo>
                <a:lnTo>
                  <a:pt x="1507" y="90"/>
                </a:lnTo>
                <a:lnTo>
                  <a:pt x="1508" y="90"/>
                </a:lnTo>
                <a:lnTo>
                  <a:pt x="1508" y="90"/>
                </a:lnTo>
                <a:lnTo>
                  <a:pt x="1509" y="90"/>
                </a:lnTo>
                <a:lnTo>
                  <a:pt x="1509" y="90"/>
                </a:lnTo>
                <a:lnTo>
                  <a:pt x="1510" y="90"/>
                </a:lnTo>
                <a:lnTo>
                  <a:pt x="1510" y="90"/>
                </a:lnTo>
                <a:lnTo>
                  <a:pt x="1511" y="90"/>
                </a:lnTo>
                <a:lnTo>
                  <a:pt x="1511" y="90"/>
                </a:lnTo>
                <a:lnTo>
                  <a:pt x="1512" y="90"/>
                </a:lnTo>
                <a:lnTo>
                  <a:pt x="1512" y="90"/>
                </a:lnTo>
                <a:lnTo>
                  <a:pt x="1513" y="91"/>
                </a:lnTo>
                <a:lnTo>
                  <a:pt x="1513" y="91"/>
                </a:lnTo>
                <a:lnTo>
                  <a:pt x="1514" y="91"/>
                </a:lnTo>
                <a:lnTo>
                  <a:pt x="1514" y="91"/>
                </a:lnTo>
                <a:lnTo>
                  <a:pt x="1515" y="91"/>
                </a:lnTo>
                <a:lnTo>
                  <a:pt x="1515" y="91"/>
                </a:lnTo>
                <a:lnTo>
                  <a:pt x="1516" y="91"/>
                </a:lnTo>
                <a:lnTo>
                  <a:pt x="1516" y="91"/>
                </a:lnTo>
                <a:lnTo>
                  <a:pt x="1517" y="91"/>
                </a:lnTo>
                <a:lnTo>
                  <a:pt x="1517" y="91"/>
                </a:lnTo>
                <a:lnTo>
                  <a:pt x="1518" y="91"/>
                </a:lnTo>
                <a:lnTo>
                  <a:pt x="1518" y="91"/>
                </a:lnTo>
                <a:lnTo>
                  <a:pt x="1519" y="91"/>
                </a:lnTo>
                <a:lnTo>
                  <a:pt x="1519" y="91"/>
                </a:lnTo>
                <a:lnTo>
                  <a:pt x="1520" y="91"/>
                </a:lnTo>
                <a:lnTo>
                  <a:pt x="1520" y="91"/>
                </a:lnTo>
                <a:lnTo>
                  <a:pt x="1521" y="91"/>
                </a:lnTo>
                <a:lnTo>
                  <a:pt x="1521" y="91"/>
                </a:lnTo>
                <a:lnTo>
                  <a:pt x="1522" y="92"/>
                </a:lnTo>
                <a:lnTo>
                  <a:pt x="1522" y="92"/>
                </a:lnTo>
                <a:lnTo>
                  <a:pt x="1523" y="92"/>
                </a:lnTo>
                <a:lnTo>
                  <a:pt x="1523" y="92"/>
                </a:lnTo>
                <a:lnTo>
                  <a:pt x="1523" y="92"/>
                </a:lnTo>
                <a:lnTo>
                  <a:pt x="1524" y="92"/>
                </a:lnTo>
                <a:lnTo>
                  <a:pt x="1525" y="92"/>
                </a:lnTo>
                <a:lnTo>
                  <a:pt x="1525" y="92"/>
                </a:lnTo>
                <a:lnTo>
                  <a:pt x="1526" y="92"/>
                </a:lnTo>
                <a:lnTo>
                  <a:pt x="1526" y="92"/>
                </a:lnTo>
                <a:lnTo>
                  <a:pt x="1526" y="92"/>
                </a:lnTo>
                <a:lnTo>
                  <a:pt x="1527" y="92"/>
                </a:lnTo>
                <a:lnTo>
                  <a:pt x="1528" y="92"/>
                </a:lnTo>
                <a:lnTo>
                  <a:pt x="1528" y="92"/>
                </a:lnTo>
                <a:lnTo>
                  <a:pt x="1528" y="92"/>
                </a:lnTo>
                <a:lnTo>
                  <a:pt x="1529" y="92"/>
                </a:lnTo>
                <a:lnTo>
                  <a:pt x="1529" y="92"/>
                </a:lnTo>
                <a:lnTo>
                  <a:pt x="1530" y="92"/>
                </a:lnTo>
                <a:lnTo>
                  <a:pt x="1531" y="92"/>
                </a:lnTo>
                <a:lnTo>
                  <a:pt x="1531" y="92"/>
                </a:lnTo>
                <a:lnTo>
                  <a:pt x="1531" y="92"/>
                </a:lnTo>
                <a:lnTo>
                  <a:pt x="1532" y="92"/>
                </a:lnTo>
                <a:lnTo>
                  <a:pt x="1532" y="93"/>
                </a:lnTo>
                <a:lnTo>
                  <a:pt x="1533" y="93"/>
                </a:lnTo>
                <a:lnTo>
                  <a:pt x="1533" y="93"/>
                </a:lnTo>
                <a:lnTo>
                  <a:pt x="1534" y="93"/>
                </a:lnTo>
                <a:lnTo>
                  <a:pt x="1534" y="93"/>
                </a:lnTo>
                <a:lnTo>
                  <a:pt x="1535" y="93"/>
                </a:lnTo>
                <a:lnTo>
                  <a:pt x="1535" y="93"/>
                </a:lnTo>
                <a:lnTo>
                  <a:pt x="1536" y="93"/>
                </a:lnTo>
                <a:lnTo>
                  <a:pt x="1536" y="93"/>
                </a:lnTo>
                <a:lnTo>
                  <a:pt x="1537" y="93"/>
                </a:lnTo>
                <a:lnTo>
                  <a:pt x="1537" y="93"/>
                </a:lnTo>
                <a:lnTo>
                  <a:pt x="1538" y="93"/>
                </a:lnTo>
                <a:lnTo>
                  <a:pt x="1538" y="93"/>
                </a:lnTo>
                <a:lnTo>
                  <a:pt x="1539" y="93"/>
                </a:lnTo>
                <a:lnTo>
                  <a:pt x="1539" y="93"/>
                </a:lnTo>
                <a:lnTo>
                  <a:pt x="1540" y="93"/>
                </a:lnTo>
                <a:lnTo>
                  <a:pt x="1540" y="93"/>
                </a:lnTo>
                <a:lnTo>
                  <a:pt x="1541" y="93"/>
                </a:lnTo>
                <a:lnTo>
                  <a:pt x="1541" y="93"/>
                </a:lnTo>
                <a:lnTo>
                  <a:pt x="1542" y="93"/>
                </a:lnTo>
                <a:lnTo>
                  <a:pt x="1542" y="93"/>
                </a:lnTo>
                <a:lnTo>
                  <a:pt x="1543" y="93"/>
                </a:lnTo>
                <a:lnTo>
                  <a:pt x="1543" y="94"/>
                </a:lnTo>
                <a:lnTo>
                  <a:pt x="1544" y="94"/>
                </a:lnTo>
                <a:lnTo>
                  <a:pt x="1544" y="94"/>
                </a:lnTo>
                <a:lnTo>
                  <a:pt x="1545" y="94"/>
                </a:lnTo>
                <a:lnTo>
                  <a:pt x="1545" y="94"/>
                </a:lnTo>
                <a:lnTo>
                  <a:pt x="1546" y="94"/>
                </a:lnTo>
                <a:lnTo>
                  <a:pt x="1546" y="94"/>
                </a:lnTo>
                <a:lnTo>
                  <a:pt x="1547" y="94"/>
                </a:lnTo>
                <a:lnTo>
                  <a:pt x="1547" y="94"/>
                </a:lnTo>
                <a:lnTo>
                  <a:pt x="1548" y="94"/>
                </a:lnTo>
                <a:lnTo>
                  <a:pt x="1548" y="94"/>
                </a:lnTo>
                <a:lnTo>
                  <a:pt x="1549" y="93"/>
                </a:lnTo>
                <a:lnTo>
                  <a:pt x="1549" y="93"/>
                </a:lnTo>
                <a:lnTo>
                  <a:pt x="1550" y="93"/>
                </a:lnTo>
                <a:lnTo>
                  <a:pt x="1550" y="93"/>
                </a:lnTo>
                <a:lnTo>
                  <a:pt x="1551" y="93"/>
                </a:lnTo>
                <a:lnTo>
                  <a:pt x="1551" y="93"/>
                </a:lnTo>
                <a:lnTo>
                  <a:pt x="1552" y="93"/>
                </a:lnTo>
                <a:lnTo>
                  <a:pt x="1552" y="93"/>
                </a:lnTo>
                <a:lnTo>
                  <a:pt x="1553" y="93"/>
                </a:lnTo>
                <a:lnTo>
                  <a:pt x="1553" y="93"/>
                </a:lnTo>
                <a:lnTo>
                  <a:pt x="1554" y="93"/>
                </a:lnTo>
                <a:lnTo>
                  <a:pt x="1554" y="93"/>
                </a:lnTo>
                <a:lnTo>
                  <a:pt x="1555" y="93"/>
                </a:lnTo>
                <a:lnTo>
                  <a:pt x="1555" y="93"/>
                </a:lnTo>
                <a:lnTo>
                  <a:pt x="1556" y="93"/>
                </a:lnTo>
                <a:lnTo>
                  <a:pt x="1556" y="92"/>
                </a:lnTo>
                <a:lnTo>
                  <a:pt x="1557" y="92"/>
                </a:lnTo>
                <a:lnTo>
                  <a:pt x="1557" y="92"/>
                </a:lnTo>
                <a:lnTo>
                  <a:pt x="1558" y="92"/>
                </a:lnTo>
                <a:lnTo>
                  <a:pt x="1558" y="92"/>
                </a:lnTo>
                <a:lnTo>
                  <a:pt x="1559" y="92"/>
                </a:lnTo>
                <a:lnTo>
                  <a:pt x="1559" y="92"/>
                </a:lnTo>
                <a:lnTo>
                  <a:pt x="1560" y="92"/>
                </a:lnTo>
                <a:lnTo>
                  <a:pt x="1560" y="92"/>
                </a:lnTo>
                <a:lnTo>
                  <a:pt x="1561" y="92"/>
                </a:lnTo>
                <a:lnTo>
                  <a:pt x="1561" y="92"/>
                </a:lnTo>
                <a:lnTo>
                  <a:pt x="1562" y="92"/>
                </a:lnTo>
                <a:lnTo>
                  <a:pt x="1562" y="93"/>
                </a:lnTo>
                <a:lnTo>
                  <a:pt x="1563" y="92"/>
                </a:lnTo>
                <a:lnTo>
                  <a:pt x="1563" y="92"/>
                </a:lnTo>
                <a:lnTo>
                  <a:pt x="1564" y="92"/>
                </a:lnTo>
                <a:lnTo>
                  <a:pt x="1564" y="92"/>
                </a:lnTo>
                <a:lnTo>
                  <a:pt x="1565" y="92"/>
                </a:lnTo>
                <a:lnTo>
                  <a:pt x="1565" y="93"/>
                </a:lnTo>
                <a:lnTo>
                  <a:pt x="1566" y="93"/>
                </a:lnTo>
                <a:lnTo>
                  <a:pt x="1566" y="93"/>
                </a:lnTo>
                <a:lnTo>
                  <a:pt x="1567" y="93"/>
                </a:lnTo>
                <a:lnTo>
                  <a:pt x="1567" y="93"/>
                </a:lnTo>
                <a:lnTo>
                  <a:pt x="1568" y="92"/>
                </a:lnTo>
                <a:lnTo>
                  <a:pt x="1568" y="93"/>
                </a:lnTo>
                <a:lnTo>
                  <a:pt x="1569" y="95"/>
                </a:lnTo>
                <a:lnTo>
                  <a:pt x="1569" y="102"/>
                </a:lnTo>
                <a:lnTo>
                  <a:pt x="1569" y="120"/>
                </a:lnTo>
                <a:lnTo>
                  <a:pt x="1570" y="149"/>
                </a:lnTo>
                <a:lnTo>
                  <a:pt x="1571" y="186"/>
                </a:lnTo>
                <a:lnTo>
                  <a:pt x="1571" y="221"/>
                </a:lnTo>
                <a:lnTo>
                  <a:pt x="1572" y="247"/>
                </a:lnTo>
                <a:lnTo>
                  <a:pt x="1572" y="261"/>
                </a:lnTo>
                <a:lnTo>
                  <a:pt x="1572" y="264"/>
                </a:lnTo>
                <a:lnTo>
                  <a:pt x="1573" y="264"/>
                </a:lnTo>
                <a:lnTo>
                  <a:pt x="1574" y="264"/>
                </a:lnTo>
                <a:lnTo>
                  <a:pt x="1574" y="264"/>
                </a:lnTo>
                <a:lnTo>
                  <a:pt x="1575" y="264"/>
                </a:lnTo>
                <a:lnTo>
                  <a:pt x="1575" y="264"/>
                </a:lnTo>
                <a:lnTo>
                  <a:pt x="1575" y="264"/>
                </a:lnTo>
                <a:lnTo>
                  <a:pt x="1576" y="264"/>
                </a:lnTo>
                <a:lnTo>
                  <a:pt x="1577" y="264"/>
                </a:lnTo>
                <a:lnTo>
                  <a:pt x="1577" y="264"/>
                </a:lnTo>
                <a:lnTo>
                  <a:pt x="1577" y="264"/>
                </a:lnTo>
                <a:lnTo>
                  <a:pt x="1578" y="264"/>
                </a:lnTo>
                <a:lnTo>
                  <a:pt x="1578" y="265"/>
                </a:lnTo>
                <a:lnTo>
                  <a:pt x="1579" y="265"/>
                </a:lnTo>
                <a:lnTo>
                  <a:pt x="1580" y="265"/>
                </a:lnTo>
                <a:lnTo>
                  <a:pt x="1580" y="265"/>
                </a:lnTo>
                <a:lnTo>
                  <a:pt x="1580" y="265"/>
                </a:lnTo>
                <a:lnTo>
                  <a:pt x="1581" y="265"/>
                </a:lnTo>
                <a:lnTo>
                  <a:pt x="1581" y="265"/>
                </a:lnTo>
                <a:lnTo>
                  <a:pt x="1582" y="265"/>
                </a:lnTo>
                <a:lnTo>
                  <a:pt x="1582" y="265"/>
                </a:lnTo>
                <a:lnTo>
                  <a:pt x="1583" y="265"/>
                </a:lnTo>
                <a:lnTo>
                  <a:pt x="1583" y="265"/>
                </a:lnTo>
                <a:lnTo>
                  <a:pt x="1584" y="265"/>
                </a:lnTo>
                <a:lnTo>
                  <a:pt x="1584" y="265"/>
                </a:lnTo>
                <a:lnTo>
                  <a:pt x="1585" y="265"/>
                </a:lnTo>
                <a:lnTo>
                  <a:pt x="1585" y="265"/>
                </a:lnTo>
                <a:lnTo>
                  <a:pt x="1586" y="265"/>
                </a:lnTo>
                <a:lnTo>
                  <a:pt x="1586" y="265"/>
                </a:lnTo>
                <a:lnTo>
                  <a:pt x="1587" y="265"/>
                </a:lnTo>
                <a:lnTo>
                  <a:pt x="1587" y="265"/>
                </a:lnTo>
                <a:lnTo>
                  <a:pt x="1588" y="265"/>
                </a:lnTo>
                <a:lnTo>
                  <a:pt x="1588" y="265"/>
                </a:lnTo>
                <a:lnTo>
                  <a:pt x="1589" y="264"/>
                </a:lnTo>
                <a:lnTo>
                  <a:pt x="1589" y="264"/>
                </a:lnTo>
                <a:lnTo>
                  <a:pt x="1590" y="264"/>
                </a:lnTo>
                <a:lnTo>
                  <a:pt x="1590" y="264"/>
                </a:lnTo>
                <a:lnTo>
                  <a:pt x="1591" y="264"/>
                </a:lnTo>
                <a:lnTo>
                  <a:pt x="1591" y="264"/>
                </a:lnTo>
                <a:lnTo>
                  <a:pt x="1592" y="264"/>
                </a:lnTo>
                <a:lnTo>
                  <a:pt x="1592" y="264"/>
                </a:lnTo>
                <a:lnTo>
                  <a:pt x="1593" y="264"/>
                </a:lnTo>
                <a:lnTo>
                  <a:pt x="1593" y="264"/>
                </a:lnTo>
                <a:lnTo>
                  <a:pt x="1594" y="264"/>
                </a:lnTo>
                <a:lnTo>
                  <a:pt x="1594" y="264"/>
                </a:lnTo>
                <a:lnTo>
                  <a:pt x="1595" y="264"/>
                </a:lnTo>
                <a:lnTo>
                  <a:pt x="1595" y="264"/>
                </a:lnTo>
                <a:lnTo>
                  <a:pt x="1596" y="257"/>
                </a:lnTo>
                <a:lnTo>
                  <a:pt x="1596" y="236"/>
                </a:lnTo>
                <a:lnTo>
                  <a:pt x="1597" y="201"/>
                </a:lnTo>
                <a:lnTo>
                  <a:pt x="1597" y="164"/>
                </a:lnTo>
                <a:lnTo>
                  <a:pt x="1598" y="133"/>
                </a:lnTo>
                <a:lnTo>
                  <a:pt x="1598" y="114"/>
                </a:lnTo>
                <a:lnTo>
                  <a:pt x="1599" y="105"/>
                </a:lnTo>
                <a:lnTo>
                  <a:pt x="1599" y="103"/>
                </a:lnTo>
                <a:lnTo>
                  <a:pt x="1600" y="103"/>
                </a:lnTo>
                <a:lnTo>
                  <a:pt x="1600" y="104"/>
                </a:lnTo>
                <a:lnTo>
                  <a:pt x="1601" y="104"/>
                </a:lnTo>
                <a:lnTo>
                  <a:pt x="1601" y="105"/>
                </a:lnTo>
                <a:lnTo>
                  <a:pt x="1602" y="105"/>
                </a:lnTo>
                <a:lnTo>
                  <a:pt x="1602" y="106"/>
                </a:lnTo>
                <a:lnTo>
                  <a:pt x="1603" y="107"/>
                </a:lnTo>
                <a:lnTo>
                  <a:pt x="1603" y="107"/>
                </a:lnTo>
                <a:lnTo>
                  <a:pt x="1604" y="107"/>
                </a:lnTo>
                <a:lnTo>
                  <a:pt x="1604" y="107"/>
                </a:lnTo>
                <a:lnTo>
                  <a:pt x="1605" y="108"/>
                </a:lnTo>
                <a:lnTo>
                  <a:pt x="1605" y="108"/>
                </a:lnTo>
                <a:lnTo>
                  <a:pt x="1606" y="108"/>
                </a:lnTo>
                <a:lnTo>
                  <a:pt x="1606" y="108"/>
                </a:lnTo>
                <a:lnTo>
                  <a:pt x="1607" y="108"/>
                </a:lnTo>
                <a:lnTo>
                  <a:pt x="1607" y="108"/>
                </a:lnTo>
                <a:lnTo>
                  <a:pt x="1608" y="107"/>
                </a:lnTo>
                <a:lnTo>
                  <a:pt x="1608" y="107"/>
                </a:lnTo>
                <a:lnTo>
                  <a:pt x="1609" y="107"/>
                </a:lnTo>
                <a:lnTo>
                  <a:pt x="1609" y="107"/>
                </a:lnTo>
                <a:lnTo>
                  <a:pt x="1610" y="107"/>
                </a:lnTo>
                <a:lnTo>
                  <a:pt x="1610" y="107"/>
                </a:lnTo>
                <a:lnTo>
                  <a:pt x="1611" y="107"/>
                </a:lnTo>
                <a:lnTo>
                  <a:pt x="1611" y="107"/>
                </a:lnTo>
                <a:lnTo>
                  <a:pt x="1612" y="107"/>
                </a:lnTo>
                <a:lnTo>
                  <a:pt x="1612" y="107"/>
                </a:lnTo>
                <a:lnTo>
                  <a:pt x="1613" y="107"/>
                </a:lnTo>
                <a:lnTo>
                  <a:pt x="1613" y="107"/>
                </a:lnTo>
                <a:lnTo>
                  <a:pt x="1614" y="107"/>
                </a:lnTo>
                <a:lnTo>
                  <a:pt x="1614" y="107"/>
                </a:lnTo>
                <a:lnTo>
                  <a:pt x="1615" y="107"/>
                </a:lnTo>
                <a:lnTo>
                  <a:pt x="1615" y="107"/>
                </a:lnTo>
                <a:lnTo>
                  <a:pt x="1616" y="107"/>
                </a:lnTo>
                <a:lnTo>
                  <a:pt x="1616" y="107"/>
                </a:lnTo>
                <a:lnTo>
                  <a:pt x="1617" y="107"/>
                </a:lnTo>
                <a:lnTo>
                  <a:pt x="1617" y="107"/>
                </a:lnTo>
                <a:lnTo>
                  <a:pt x="1618" y="107"/>
                </a:lnTo>
                <a:lnTo>
                  <a:pt x="1618" y="107"/>
                </a:lnTo>
                <a:lnTo>
                  <a:pt x="1618" y="107"/>
                </a:lnTo>
                <a:lnTo>
                  <a:pt x="1619" y="107"/>
                </a:lnTo>
                <a:lnTo>
                  <a:pt x="1620" y="107"/>
                </a:lnTo>
                <a:lnTo>
                  <a:pt x="1620" y="107"/>
                </a:lnTo>
                <a:lnTo>
                  <a:pt x="1621" y="107"/>
                </a:lnTo>
                <a:lnTo>
                  <a:pt x="1621" y="107"/>
                </a:lnTo>
                <a:lnTo>
                  <a:pt x="1621" y="107"/>
                </a:lnTo>
                <a:lnTo>
                  <a:pt x="1622" y="107"/>
                </a:lnTo>
                <a:lnTo>
                  <a:pt x="1623" y="107"/>
                </a:lnTo>
                <a:lnTo>
                  <a:pt x="1623" y="107"/>
                </a:lnTo>
                <a:lnTo>
                  <a:pt x="1624" y="107"/>
                </a:lnTo>
                <a:lnTo>
                  <a:pt x="1624" y="107"/>
                </a:lnTo>
                <a:lnTo>
                  <a:pt x="1624" y="107"/>
                </a:lnTo>
                <a:lnTo>
                  <a:pt x="1625" y="106"/>
                </a:lnTo>
                <a:lnTo>
                  <a:pt x="1626" y="106"/>
                </a:lnTo>
                <a:lnTo>
                  <a:pt x="1626" y="106"/>
                </a:lnTo>
                <a:lnTo>
                  <a:pt x="1626" y="105"/>
                </a:lnTo>
                <a:lnTo>
                  <a:pt x="1627" y="105"/>
                </a:lnTo>
                <a:lnTo>
                  <a:pt x="1627" y="104"/>
                </a:lnTo>
                <a:lnTo>
                  <a:pt x="1628" y="104"/>
                </a:lnTo>
                <a:lnTo>
                  <a:pt x="1629" y="103"/>
                </a:lnTo>
                <a:lnTo>
                  <a:pt x="1629" y="103"/>
                </a:lnTo>
                <a:lnTo>
                  <a:pt x="1629" y="102"/>
                </a:lnTo>
                <a:lnTo>
                  <a:pt x="1630" y="102"/>
                </a:lnTo>
                <a:lnTo>
                  <a:pt x="1630" y="102"/>
                </a:lnTo>
                <a:lnTo>
                  <a:pt x="1631" y="102"/>
                </a:lnTo>
                <a:lnTo>
                  <a:pt x="1631" y="102"/>
                </a:lnTo>
                <a:lnTo>
                  <a:pt x="1632" y="102"/>
                </a:lnTo>
                <a:lnTo>
                  <a:pt x="1632" y="102"/>
                </a:lnTo>
                <a:lnTo>
                  <a:pt x="1633" y="102"/>
                </a:lnTo>
                <a:lnTo>
                  <a:pt x="1633" y="102"/>
                </a:lnTo>
                <a:lnTo>
                  <a:pt x="1634" y="102"/>
                </a:lnTo>
                <a:lnTo>
                  <a:pt x="1634" y="102"/>
                </a:lnTo>
                <a:lnTo>
                  <a:pt x="1635" y="102"/>
                </a:lnTo>
                <a:lnTo>
                  <a:pt x="1635" y="102"/>
                </a:lnTo>
                <a:lnTo>
                  <a:pt x="1636" y="102"/>
                </a:lnTo>
                <a:lnTo>
                  <a:pt x="1636" y="102"/>
                </a:lnTo>
                <a:lnTo>
                  <a:pt x="1637" y="102"/>
                </a:lnTo>
                <a:lnTo>
                  <a:pt x="1637" y="102"/>
                </a:lnTo>
                <a:lnTo>
                  <a:pt x="1638" y="102"/>
                </a:lnTo>
                <a:lnTo>
                  <a:pt x="1638" y="102"/>
                </a:lnTo>
                <a:lnTo>
                  <a:pt x="1639" y="102"/>
                </a:lnTo>
                <a:lnTo>
                  <a:pt x="1639" y="102"/>
                </a:lnTo>
                <a:lnTo>
                  <a:pt x="1640" y="102"/>
                </a:lnTo>
                <a:lnTo>
                  <a:pt x="1640" y="102"/>
                </a:lnTo>
                <a:lnTo>
                  <a:pt x="1641" y="102"/>
                </a:lnTo>
                <a:lnTo>
                  <a:pt x="1641" y="102"/>
                </a:lnTo>
                <a:lnTo>
                  <a:pt x="1642" y="102"/>
                </a:lnTo>
                <a:lnTo>
                  <a:pt x="1642" y="102"/>
                </a:lnTo>
                <a:lnTo>
                  <a:pt x="1643" y="102"/>
                </a:lnTo>
                <a:lnTo>
                  <a:pt x="1643" y="102"/>
                </a:lnTo>
                <a:lnTo>
                  <a:pt x="1644" y="102"/>
                </a:lnTo>
                <a:lnTo>
                  <a:pt x="1644" y="102"/>
                </a:lnTo>
                <a:lnTo>
                  <a:pt x="1645" y="102"/>
                </a:lnTo>
                <a:lnTo>
                  <a:pt x="1645" y="102"/>
                </a:lnTo>
                <a:lnTo>
                  <a:pt x="1646" y="102"/>
                </a:lnTo>
                <a:lnTo>
                  <a:pt x="1646" y="102"/>
                </a:lnTo>
                <a:lnTo>
                  <a:pt x="1647" y="102"/>
                </a:lnTo>
                <a:lnTo>
                  <a:pt x="1647" y="102"/>
                </a:lnTo>
                <a:lnTo>
                  <a:pt x="1648" y="102"/>
                </a:lnTo>
                <a:lnTo>
                  <a:pt x="1648" y="101"/>
                </a:lnTo>
                <a:lnTo>
                  <a:pt x="1649" y="101"/>
                </a:lnTo>
                <a:lnTo>
                  <a:pt x="1649" y="101"/>
                </a:lnTo>
                <a:lnTo>
                  <a:pt x="1650" y="101"/>
                </a:lnTo>
                <a:lnTo>
                  <a:pt x="1650" y="101"/>
                </a:lnTo>
                <a:lnTo>
                  <a:pt x="1651" y="101"/>
                </a:lnTo>
                <a:lnTo>
                  <a:pt x="1651" y="101"/>
                </a:lnTo>
                <a:lnTo>
                  <a:pt x="1652" y="101"/>
                </a:lnTo>
                <a:lnTo>
                  <a:pt x="1652" y="101"/>
                </a:lnTo>
                <a:lnTo>
                  <a:pt x="1653" y="101"/>
                </a:lnTo>
                <a:lnTo>
                  <a:pt x="1653" y="101"/>
                </a:lnTo>
                <a:lnTo>
                  <a:pt x="1654" y="101"/>
                </a:lnTo>
                <a:lnTo>
                  <a:pt x="1654" y="101"/>
                </a:lnTo>
                <a:lnTo>
                  <a:pt x="1655" y="101"/>
                </a:lnTo>
                <a:lnTo>
                  <a:pt x="1655" y="101"/>
                </a:lnTo>
                <a:lnTo>
                  <a:pt x="1656" y="101"/>
                </a:lnTo>
                <a:lnTo>
                  <a:pt x="1656" y="100"/>
                </a:lnTo>
                <a:lnTo>
                  <a:pt x="1657" y="100"/>
                </a:lnTo>
                <a:lnTo>
                  <a:pt x="1657" y="100"/>
                </a:lnTo>
                <a:lnTo>
                  <a:pt x="1658" y="100"/>
                </a:lnTo>
                <a:lnTo>
                  <a:pt x="1658" y="100"/>
                </a:lnTo>
                <a:lnTo>
                  <a:pt x="1659" y="100"/>
                </a:lnTo>
                <a:lnTo>
                  <a:pt x="1659" y="100"/>
                </a:lnTo>
                <a:lnTo>
                  <a:pt x="1660" y="100"/>
                </a:lnTo>
                <a:lnTo>
                  <a:pt x="1660" y="100"/>
                </a:lnTo>
                <a:lnTo>
                  <a:pt x="1661" y="100"/>
                </a:lnTo>
                <a:lnTo>
                  <a:pt x="1661" y="100"/>
                </a:lnTo>
                <a:lnTo>
                  <a:pt x="1662" y="100"/>
                </a:lnTo>
                <a:lnTo>
                  <a:pt x="1662" y="100"/>
                </a:lnTo>
                <a:lnTo>
                  <a:pt x="1663" y="100"/>
                </a:lnTo>
                <a:lnTo>
                  <a:pt x="1663" y="100"/>
                </a:lnTo>
                <a:lnTo>
                  <a:pt x="1664" y="100"/>
                </a:lnTo>
                <a:lnTo>
                  <a:pt x="1664" y="100"/>
                </a:lnTo>
                <a:lnTo>
                  <a:pt x="1665" y="100"/>
                </a:lnTo>
                <a:lnTo>
                  <a:pt x="1665" y="100"/>
                </a:lnTo>
                <a:lnTo>
                  <a:pt x="1666" y="99"/>
                </a:lnTo>
                <a:lnTo>
                  <a:pt x="1666" y="99"/>
                </a:lnTo>
                <a:lnTo>
                  <a:pt x="1667" y="99"/>
                </a:lnTo>
                <a:lnTo>
                  <a:pt x="1667" y="99"/>
                </a:lnTo>
                <a:lnTo>
                  <a:pt x="1667" y="99"/>
                </a:lnTo>
                <a:lnTo>
                  <a:pt x="1668" y="99"/>
                </a:lnTo>
                <a:lnTo>
                  <a:pt x="1669" y="99"/>
                </a:lnTo>
                <a:lnTo>
                  <a:pt x="1669" y="99"/>
                </a:lnTo>
                <a:lnTo>
                  <a:pt x="1670" y="99"/>
                </a:lnTo>
                <a:lnTo>
                  <a:pt x="1670" y="99"/>
                </a:lnTo>
                <a:lnTo>
                  <a:pt x="1670" y="99"/>
                </a:lnTo>
                <a:lnTo>
                  <a:pt x="1671" y="99"/>
                </a:lnTo>
                <a:lnTo>
                  <a:pt x="1672" y="98"/>
                </a:lnTo>
                <a:lnTo>
                  <a:pt x="1672" y="98"/>
                </a:lnTo>
                <a:lnTo>
                  <a:pt x="1673" y="98"/>
                </a:lnTo>
                <a:lnTo>
                  <a:pt x="1673" y="98"/>
                </a:lnTo>
                <a:lnTo>
                  <a:pt x="1673" y="98"/>
                </a:lnTo>
                <a:lnTo>
                  <a:pt x="1674" y="98"/>
                </a:lnTo>
                <a:lnTo>
                  <a:pt x="1675" y="98"/>
                </a:lnTo>
                <a:lnTo>
                  <a:pt x="1675" y="98"/>
                </a:lnTo>
                <a:lnTo>
                  <a:pt x="1675" y="98"/>
                </a:lnTo>
                <a:lnTo>
                  <a:pt x="1676" y="98"/>
                </a:lnTo>
                <a:lnTo>
                  <a:pt x="1676" y="97"/>
                </a:lnTo>
                <a:lnTo>
                  <a:pt x="1677" y="97"/>
                </a:lnTo>
                <a:lnTo>
                  <a:pt x="1678" y="97"/>
                </a:lnTo>
                <a:lnTo>
                  <a:pt x="1678" y="97"/>
                </a:lnTo>
                <a:lnTo>
                  <a:pt x="1678" y="97"/>
                </a:lnTo>
                <a:lnTo>
                  <a:pt x="1679" y="97"/>
                </a:lnTo>
                <a:lnTo>
                  <a:pt x="1679" y="97"/>
                </a:lnTo>
                <a:lnTo>
                  <a:pt x="1680" y="96"/>
                </a:lnTo>
                <a:lnTo>
                  <a:pt x="1680" y="96"/>
                </a:lnTo>
                <a:lnTo>
                  <a:pt x="1681" y="96"/>
                </a:lnTo>
                <a:lnTo>
                  <a:pt x="1681" y="96"/>
                </a:lnTo>
                <a:lnTo>
                  <a:pt x="1682" y="96"/>
                </a:lnTo>
                <a:lnTo>
                  <a:pt x="1682" y="96"/>
                </a:lnTo>
                <a:lnTo>
                  <a:pt x="1683" y="96"/>
                </a:lnTo>
                <a:lnTo>
                  <a:pt x="1683" y="96"/>
                </a:lnTo>
                <a:lnTo>
                  <a:pt x="1684" y="96"/>
                </a:lnTo>
                <a:lnTo>
                  <a:pt x="1684" y="96"/>
                </a:lnTo>
                <a:lnTo>
                  <a:pt x="1685" y="96"/>
                </a:lnTo>
                <a:lnTo>
                  <a:pt x="1685" y="95"/>
                </a:lnTo>
                <a:lnTo>
                  <a:pt x="1686" y="95"/>
                </a:lnTo>
                <a:lnTo>
                  <a:pt x="1686" y="95"/>
                </a:lnTo>
                <a:lnTo>
                  <a:pt x="1687" y="95"/>
                </a:lnTo>
                <a:lnTo>
                  <a:pt x="1687" y="95"/>
                </a:lnTo>
                <a:lnTo>
                  <a:pt x="1688" y="95"/>
                </a:lnTo>
                <a:lnTo>
                  <a:pt x="1688" y="95"/>
                </a:lnTo>
                <a:lnTo>
                  <a:pt x="1689" y="95"/>
                </a:lnTo>
                <a:lnTo>
                  <a:pt x="1689" y="95"/>
                </a:lnTo>
                <a:lnTo>
                  <a:pt x="1690" y="95"/>
                </a:lnTo>
                <a:lnTo>
                  <a:pt x="1690" y="95"/>
                </a:lnTo>
                <a:lnTo>
                  <a:pt x="1691" y="95"/>
                </a:lnTo>
                <a:lnTo>
                  <a:pt x="1691" y="95"/>
                </a:lnTo>
                <a:lnTo>
                  <a:pt x="1692" y="95"/>
                </a:lnTo>
                <a:lnTo>
                  <a:pt x="1692" y="95"/>
                </a:lnTo>
                <a:lnTo>
                  <a:pt x="1693" y="95"/>
                </a:lnTo>
                <a:lnTo>
                  <a:pt x="1693" y="94"/>
                </a:lnTo>
                <a:lnTo>
                  <a:pt x="1694" y="94"/>
                </a:lnTo>
                <a:lnTo>
                  <a:pt x="1694" y="94"/>
                </a:lnTo>
                <a:lnTo>
                  <a:pt x="1695" y="97"/>
                </a:lnTo>
                <a:lnTo>
                  <a:pt x="1695" y="105"/>
                </a:lnTo>
                <a:lnTo>
                  <a:pt x="1696" y="124"/>
                </a:lnTo>
                <a:lnTo>
                  <a:pt x="1696" y="155"/>
                </a:lnTo>
                <a:lnTo>
                  <a:pt x="1697" y="192"/>
                </a:lnTo>
                <a:lnTo>
                  <a:pt x="1697" y="225"/>
                </a:lnTo>
                <a:lnTo>
                  <a:pt x="1698" y="248"/>
                </a:lnTo>
                <a:lnTo>
                  <a:pt x="1698" y="258"/>
                </a:lnTo>
                <a:lnTo>
                  <a:pt x="1699" y="260"/>
                </a:lnTo>
                <a:lnTo>
                  <a:pt x="1699" y="260"/>
                </a:lnTo>
                <a:lnTo>
                  <a:pt x="1700" y="260"/>
                </a:lnTo>
                <a:lnTo>
                  <a:pt x="1700" y="260"/>
                </a:lnTo>
                <a:lnTo>
                  <a:pt x="1701" y="260"/>
                </a:lnTo>
                <a:lnTo>
                  <a:pt x="1701" y="260"/>
                </a:lnTo>
                <a:lnTo>
                  <a:pt x="1702" y="260"/>
                </a:lnTo>
                <a:lnTo>
                  <a:pt x="1702" y="260"/>
                </a:lnTo>
                <a:lnTo>
                  <a:pt x="1703" y="260"/>
                </a:lnTo>
                <a:lnTo>
                  <a:pt x="1703" y="260"/>
                </a:lnTo>
                <a:lnTo>
                  <a:pt x="1704" y="260"/>
                </a:lnTo>
                <a:lnTo>
                  <a:pt x="1704" y="260"/>
                </a:lnTo>
                <a:lnTo>
                  <a:pt x="1705" y="260"/>
                </a:lnTo>
                <a:lnTo>
                  <a:pt x="1705" y="260"/>
                </a:lnTo>
                <a:lnTo>
                  <a:pt x="1706" y="260"/>
                </a:lnTo>
                <a:lnTo>
                  <a:pt x="1706" y="260"/>
                </a:lnTo>
                <a:lnTo>
                  <a:pt x="1707" y="260"/>
                </a:lnTo>
                <a:lnTo>
                  <a:pt x="1707" y="260"/>
                </a:lnTo>
                <a:lnTo>
                  <a:pt x="1708" y="260"/>
                </a:lnTo>
                <a:lnTo>
                  <a:pt x="1708" y="260"/>
                </a:lnTo>
                <a:lnTo>
                  <a:pt x="1709" y="259"/>
                </a:lnTo>
                <a:lnTo>
                  <a:pt x="1709" y="259"/>
                </a:lnTo>
                <a:lnTo>
                  <a:pt x="1710" y="259"/>
                </a:lnTo>
                <a:lnTo>
                  <a:pt x="1710" y="259"/>
                </a:lnTo>
                <a:lnTo>
                  <a:pt x="1711" y="259"/>
                </a:lnTo>
                <a:lnTo>
                  <a:pt x="1711" y="259"/>
                </a:lnTo>
                <a:lnTo>
                  <a:pt x="1712" y="259"/>
                </a:lnTo>
                <a:lnTo>
                  <a:pt x="1712" y="259"/>
                </a:lnTo>
                <a:lnTo>
                  <a:pt x="1713" y="259"/>
                </a:lnTo>
                <a:lnTo>
                  <a:pt x="1713" y="259"/>
                </a:lnTo>
                <a:lnTo>
                  <a:pt x="1714" y="259"/>
                </a:lnTo>
                <a:lnTo>
                  <a:pt x="1714" y="258"/>
                </a:lnTo>
                <a:lnTo>
                  <a:pt x="1715" y="258"/>
                </a:lnTo>
                <a:lnTo>
                  <a:pt x="1715" y="258"/>
                </a:lnTo>
                <a:lnTo>
                  <a:pt x="1716" y="258"/>
                </a:lnTo>
                <a:lnTo>
                  <a:pt x="1716" y="257"/>
                </a:lnTo>
                <a:lnTo>
                  <a:pt x="1716" y="247"/>
                </a:lnTo>
                <a:lnTo>
                  <a:pt x="1717" y="224"/>
                </a:lnTo>
                <a:lnTo>
                  <a:pt x="1718" y="190"/>
                </a:lnTo>
                <a:lnTo>
                  <a:pt x="1718" y="154"/>
                </a:lnTo>
                <a:lnTo>
                  <a:pt x="1719" y="126"/>
                </a:lnTo>
                <a:lnTo>
                  <a:pt x="1719" y="108"/>
                </a:lnTo>
                <a:lnTo>
                  <a:pt x="1719" y="100"/>
                </a:lnTo>
                <a:lnTo>
                  <a:pt x="1720" y="98"/>
                </a:lnTo>
                <a:lnTo>
                  <a:pt x="1721" y="98"/>
                </a:lnTo>
                <a:lnTo>
                  <a:pt x="1721" y="98"/>
                </a:lnTo>
                <a:lnTo>
                  <a:pt x="1722" y="98"/>
                </a:lnTo>
                <a:lnTo>
                  <a:pt x="1722" y="98"/>
                </a:lnTo>
                <a:lnTo>
                  <a:pt x="1722" y="98"/>
                </a:lnTo>
                <a:lnTo>
                  <a:pt x="1723" y="98"/>
                </a:lnTo>
                <a:lnTo>
                  <a:pt x="1724" y="98"/>
                </a:lnTo>
                <a:lnTo>
                  <a:pt x="1724" y="98"/>
                </a:lnTo>
                <a:lnTo>
                  <a:pt x="1724" y="99"/>
                </a:lnTo>
                <a:lnTo>
                  <a:pt x="1725" y="99"/>
                </a:lnTo>
                <a:lnTo>
                  <a:pt x="1725" y="100"/>
                </a:lnTo>
                <a:lnTo>
                  <a:pt x="1726" y="100"/>
                </a:lnTo>
                <a:lnTo>
                  <a:pt x="1727" y="101"/>
                </a:lnTo>
                <a:lnTo>
                  <a:pt x="1727" y="101"/>
                </a:lnTo>
                <a:lnTo>
                  <a:pt x="1727" y="102"/>
                </a:lnTo>
                <a:lnTo>
                  <a:pt x="1728" y="103"/>
                </a:lnTo>
                <a:lnTo>
                  <a:pt x="1728" y="103"/>
                </a:lnTo>
                <a:lnTo>
                  <a:pt x="1729" y="104"/>
                </a:lnTo>
                <a:lnTo>
                  <a:pt x="1729" y="104"/>
                </a:lnTo>
                <a:lnTo>
                  <a:pt x="1730" y="104"/>
                </a:lnTo>
                <a:lnTo>
                  <a:pt x="1730" y="105"/>
                </a:lnTo>
                <a:lnTo>
                  <a:pt x="1731" y="105"/>
                </a:lnTo>
                <a:lnTo>
                  <a:pt x="1731" y="105"/>
                </a:lnTo>
                <a:lnTo>
                  <a:pt x="1732" y="105"/>
                </a:lnTo>
                <a:lnTo>
                  <a:pt x="1732" y="105"/>
                </a:lnTo>
                <a:lnTo>
                  <a:pt x="1733" y="105"/>
                </a:lnTo>
                <a:lnTo>
                  <a:pt x="1733" y="105"/>
                </a:lnTo>
                <a:lnTo>
                  <a:pt x="1734" y="105"/>
                </a:lnTo>
                <a:lnTo>
                  <a:pt x="1734" y="105"/>
                </a:lnTo>
                <a:lnTo>
                  <a:pt x="1735" y="105"/>
                </a:lnTo>
                <a:lnTo>
                  <a:pt x="1735" y="105"/>
                </a:lnTo>
                <a:lnTo>
                  <a:pt x="1736" y="105"/>
                </a:lnTo>
                <a:lnTo>
                  <a:pt x="1736" y="105"/>
                </a:lnTo>
                <a:lnTo>
                  <a:pt x="1737" y="105"/>
                </a:lnTo>
                <a:lnTo>
                  <a:pt x="1737" y="105"/>
                </a:lnTo>
                <a:lnTo>
                  <a:pt x="1738" y="105"/>
                </a:lnTo>
                <a:lnTo>
                  <a:pt x="1738" y="105"/>
                </a:lnTo>
                <a:lnTo>
                  <a:pt x="1739" y="105"/>
                </a:lnTo>
                <a:lnTo>
                  <a:pt x="1739" y="105"/>
                </a:lnTo>
                <a:lnTo>
                  <a:pt x="1740" y="105"/>
                </a:lnTo>
                <a:lnTo>
                  <a:pt x="1740" y="105"/>
                </a:lnTo>
                <a:lnTo>
                  <a:pt x="1741" y="105"/>
                </a:lnTo>
                <a:lnTo>
                  <a:pt x="1741" y="105"/>
                </a:lnTo>
                <a:lnTo>
                  <a:pt x="1742" y="105"/>
                </a:lnTo>
                <a:lnTo>
                  <a:pt x="1742" y="105"/>
                </a:lnTo>
                <a:lnTo>
                  <a:pt x="1743" y="105"/>
                </a:lnTo>
                <a:lnTo>
                  <a:pt x="1743" y="105"/>
                </a:lnTo>
                <a:lnTo>
                  <a:pt x="1744" y="105"/>
                </a:lnTo>
                <a:lnTo>
                  <a:pt x="1744" y="104"/>
                </a:lnTo>
                <a:lnTo>
                  <a:pt x="1745" y="104"/>
                </a:lnTo>
                <a:lnTo>
                  <a:pt x="1745" y="104"/>
                </a:lnTo>
                <a:lnTo>
                  <a:pt x="1746" y="104"/>
                </a:lnTo>
                <a:lnTo>
                  <a:pt x="1746" y="103"/>
                </a:lnTo>
                <a:lnTo>
                  <a:pt x="1747" y="103"/>
                </a:lnTo>
                <a:lnTo>
                  <a:pt x="1747" y="102"/>
                </a:lnTo>
                <a:lnTo>
                  <a:pt x="1748" y="102"/>
                </a:lnTo>
                <a:lnTo>
                  <a:pt x="1748" y="101"/>
                </a:lnTo>
                <a:lnTo>
                  <a:pt x="1749" y="100"/>
                </a:lnTo>
                <a:lnTo>
                  <a:pt x="1749" y="100"/>
                </a:lnTo>
                <a:lnTo>
                  <a:pt x="1750" y="99"/>
                </a:lnTo>
                <a:lnTo>
                  <a:pt x="1750" y="99"/>
                </a:lnTo>
                <a:lnTo>
                  <a:pt x="1751" y="98"/>
                </a:lnTo>
                <a:lnTo>
                  <a:pt x="1751" y="98"/>
                </a:lnTo>
                <a:lnTo>
                  <a:pt x="1752" y="98"/>
                </a:lnTo>
                <a:lnTo>
                  <a:pt x="1752" y="98"/>
                </a:lnTo>
                <a:lnTo>
                  <a:pt x="1753" y="98"/>
                </a:lnTo>
                <a:lnTo>
                  <a:pt x="1753" y="98"/>
                </a:lnTo>
                <a:lnTo>
                  <a:pt x="1754" y="98"/>
                </a:lnTo>
                <a:lnTo>
                  <a:pt x="1754" y="98"/>
                </a:lnTo>
                <a:lnTo>
                  <a:pt x="1755" y="98"/>
                </a:lnTo>
                <a:lnTo>
                  <a:pt x="1755" y="98"/>
                </a:lnTo>
                <a:lnTo>
                  <a:pt x="1756" y="98"/>
                </a:lnTo>
                <a:lnTo>
                  <a:pt x="1756" y="98"/>
                </a:lnTo>
                <a:lnTo>
                  <a:pt x="1757" y="98"/>
                </a:lnTo>
                <a:lnTo>
                  <a:pt x="1757" y="98"/>
                </a:lnTo>
                <a:lnTo>
                  <a:pt x="1758" y="98"/>
                </a:lnTo>
                <a:lnTo>
                  <a:pt x="1758" y="98"/>
                </a:lnTo>
                <a:lnTo>
                  <a:pt x="1759" y="98"/>
                </a:lnTo>
                <a:lnTo>
                  <a:pt x="1759" y="98"/>
                </a:lnTo>
                <a:lnTo>
                  <a:pt x="1760" y="98"/>
                </a:lnTo>
                <a:lnTo>
                  <a:pt x="1760" y="98"/>
                </a:lnTo>
                <a:lnTo>
                  <a:pt x="1761" y="98"/>
                </a:lnTo>
                <a:lnTo>
                  <a:pt x="1761" y="98"/>
                </a:lnTo>
                <a:lnTo>
                  <a:pt x="1762" y="98"/>
                </a:lnTo>
                <a:lnTo>
                  <a:pt x="1762" y="98"/>
                </a:lnTo>
                <a:lnTo>
                  <a:pt x="1763" y="98"/>
                </a:lnTo>
                <a:lnTo>
                  <a:pt x="1763" y="98"/>
                </a:lnTo>
                <a:lnTo>
                  <a:pt x="1764" y="98"/>
                </a:lnTo>
                <a:lnTo>
                  <a:pt x="1764" y="98"/>
                </a:lnTo>
                <a:lnTo>
                  <a:pt x="1765" y="98"/>
                </a:lnTo>
                <a:lnTo>
                  <a:pt x="1765" y="98"/>
                </a:lnTo>
                <a:lnTo>
                  <a:pt x="1765" y="98"/>
                </a:lnTo>
                <a:lnTo>
                  <a:pt x="1766" y="98"/>
                </a:lnTo>
                <a:lnTo>
                  <a:pt x="1767" y="98"/>
                </a:lnTo>
                <a:lnTo>
                  <a:pt x="1767" y="98"/>
                </a:lnTo>
                <a:lnTo>
                  <a:pt x="1768" y="98"/>
                </a:lnTo>
                <a:lnTo>
                  <a:pt x="1768" y="98"/>
                </a:lnTo>
                <a:lnTo>
                  <a:pt x="1768" y="98"/>
                </a:lnTo>
                <a:lnTo>
                  <a:pt x="1769" y="98"/>
                </a:lnTo>
                <a:lnTo>
                  <a:pt x="1770" y="97"/>
                </a:lnTo>
                <a:lnTo>
                  <a:pt x="1770" y="97"/>
                </a:lnTo>
                <a:lnTo>
                  <a:pt x="1770" y="97"/>
                </a:lnTo>
                <a:lnTo>
                  <a:pt x="1771" y="97"/>
                </a:lnTo>
                <a:lnTo>
                  <a:pt x="1771" y="97"/>
                </a:lnTo>
                <a:lnTo>
                  <a:pt x="1772" y="97"/>
                </a:lnTo>
                <a:lnTo>
                  <a:pt x="1773" y="97"/>
                </a:lnTo>
                <a:lnTo>
                  <a:pt x="1773" y="97"/>
                </a:lnTo>
                <a:lnTo>
                  <a:pt x="1773" y="97"/>
                </a:lnTo>
                <a:lnTo>
                  <a:pt x="1774" y="97"/>
                </a:lnTo>
                <a:lnTo>
                  <a:pt x="1774" y="97"/>
                </a:lnTo>
                <a:lnTo>
                  <a:pt x="1775" y="97"/>
                </a:lnTo>
                <a:lnTo>
                  <a:pt x="1776" y="97"/>
                </a:lnTo>
                <a:lnTo>
                  <a:pt x="1776" y="97"/>
                </a:lnTo>
                <a:lnTo>
                  <a:pt x="1776" y="97"/>
                </a:lnTo>
                <a:lnTo>
                  <a:pt x="1777" y="97"/>
                </a:lnTo>
                <a:lnTo>
                  <a:pt x="1777" y="97"/>
                </a:lnTo>
                <a:lnTo>
                  <a:pt x="1778" y="97"/>
                </a:lnTo>
                <a:lnTo>
                  <a:pt x="1778" y="97"/>
                </a:lnTo>
                <a:lnTo>
                  <a:pt x="1779" y="97"/>
                </a:lnTo>
                <a:lnTo>
                  <a:pt x="1779" y="97"/>
                </a:lnTo>
                <a:lnTo>
                  <a:pt x="1780" y="97"/>
                </a:lnTo>
                <a:lnTo>
                  <a:pt x="1780" y="97"/>
                </a:lnTo>
                <a:lnTo>
                  <a:pt x="1781" y="97"/>
                </a:lnTo>
                <a:lnTo>
                  <a:pt x="1781" y="97"/>
                </a:lnTo>
                <a:lnTo>
                  <a:pt x="1782" y="97"/>
                </a:lnTo>
                <a:lnTo>
                  <a:pt x="1782" y="97"/>
                </a:lnTo>
                <a:lnTo>
                  <a:pt x="1783" y="97"/>
                </a:lnTo>
                <a:lnTo>
                  <a:pt x="1783" y="97"/>
                </a:lnTo>
                <a:lnTo>
                  <a:pt x="1784" y="97"/>
                </a:lnTo>
                <a:lnTo>
                  <a:pt x="1784" y="97"/>
                </a:lnTo>
                <a:lnTo>
                  <a:pt x="1785" y="97"/>
                </a:lnTo>
                <a:lnTo>
                  <a:pt x="1785" y="97"/>
                </a:lnTo>
                <a:lnTo>
                  <a:pt x="1786" y="97"/>
                </a:lnTo>
                <a:lnTo>
                  <a:pt x="1786" y="97"/>
                </a:lnTo>
                <a:lnTo>
                  <a:pt x="1787" y="97"/>
                </a:lnTo>
                <a:lnTo>
                  <a:pt x="1787" y="97"/>
                </a:lnTo>
                <a:lnTo>
                  <a:pt x="1788" y="97"/>
                </a:lnTo>
                <a:lnTo>
                  <a:pt x="1788" y="97"/>
                </a:lnTo>
                <a:lnTo>
                  <a:pt x="1789" y="97"/>
                </a:lnTo>
                <a:lnTo>
                  <a:pt x="1789" y="97"/>
                </a:lnTo>
                <a:lnTo>
                  <a:pt x="1790" y="97"/>
                </a:lnTo>
                <a:lnTo>
                  <a:pt x="1790" y="97"/>
                </a:lnTo>
                <a:lnTo>
                  <a:pt x="1791" y="97"/>
                </a:lnTo>
                <a:lnTo>
                  <a:pt x="1791" y="97"/>
                </a:lnTo>
                <a:lnTo>
                  <a:pt x="1792" y="97"/>
                </a:lnTo>
                <a:lnTo>
                  <a:pt x="1792" y="97"/>
                </a:lnTo>
                <a:lnTo>
                  <a:pt x="1793" y="97"/>
                </a:lnTo>
                <a:lnTo>
                  <a:pt x="1793" y="97"/>
                </a:lnTo>
                <a:lnTo>
                  <a:pt x="1794" y="97"/>
                </a:lnTo>
                <a:lnTo>
                  <a:pt x="1794" y="97"/>
                </a:lnTo>
                <a:lnTo>
                  <a:pt x="1795" y="97"/>
                </a:lnTo>
                <a:lnTo>
                  <a:pt x="1795" y="96"/>
                </a:lnTo>
                <a:lnTo>
                  <a:pt x="1796" y="96"/>
                </a:lnTo>
                <a:lnTo>
                  <a:pt x="1796" y="96"/>
                </a:lnTo>
                <a:lnTo>
                  <a:pt x="1797" y="96"/>
                </a:lnTo>
                <a:lnTo>
                  <a:pt x="1797" y="96"/>
                </a:lnTo>
                <a:lnTo>
                  <a:pt x="1798" y="96"/>
                </a:lnTo>
                <a:lnTo>
                  <a:pt x="1798" y="96"/>
                </a:lnTo>
                <a:lnTo>
                  <a:pt x="1799" y="96"/>
                </a:lnTo>
                <a:lnTo>
                  <a:pt x="1799" y="96"/>
                </a:lnTo>
                <a:lnTo>
                  <a:pt x="1800" y="96"/>
                </a:lnTo>
                <a:lnTo>
                  <a:pt x="1800" y="96"/>
                </a:lnTo>
                <a:lnTo>
                  <a:pt x="1801" y="96"/>
                </a:lnTo>
                <a:lnTo>
                  <a:pt x="1801" y="95"/>
                </a:lnTo>
                <a:lnTo>
                  <a:pt x="1802" y="95"/>
                </a:lnTo>
                <a:lnTo>
                  <a:pt x="1802" y="95"/>
                </a:lnTo>
                <a:lnTo>
                  <a:pt x="1803" y="95"/>
                </a:lnTo>
                <a:lnTo>
                  <a:pt x="1803" y="95"/>
                </a:lnTo>
                <a:lnTo>
                  <a:pt x="1804" y="95"/>
                </a:lnTo>
                <a:lnTo>
                  <a:pt x="1804" y="95"/>
                </a:lnTo>
                <a:lnTo>
                  <a:pt x="1805" y="95"/>
                </a:lnTo>
                <a:lnTo>
                  <a:pt x="1805" y="95"/>
                </a:lnTo>
                <a:lnTo>
                  <a:pt x="1806" y="95"/>
                </a:lnTo>
                <a:lnTo>
                  <a:pt x="1806" y="95"/>
                </a:lnTo>
                <a:lnTo>
                  <a:pt x="1807" y="95"/>
                </a:lnTo>
                <a:lnTo>
                  <a:pt x="1807" y="95"/>
                </a:lnTo>
                <a:lnTo>
                  <a:pt x="1808" y="95"/>
                </a:lnTo>
                <a:lnTo>
                  <a:pt x="1808" y="95"/>
                </a:lnTo>
                <a:lnTo>
                  <a:pt x="1809" y="95"/>
                </a:lnTo>
                <a:lnTo>
                  <a:pt x="1809" y="95"/>
                </a:lnTo>
                <a:lnTo>
                  <a:pt x="1810" y="95"/>
                </a:lnTo>
                <a:lnTo>
                  <a:pt x="1810" y="95"/>
                </a:lnTo>
                <a:lnTo>
                  <a:pt x="1811" y="95"/>
                </a:lnTo>
                <a:lnTo>
                  <a:pt x="1811" y="95"/>
                </a:lnTo>
                <a:lnTo>
                  <a:pt x="1812" y="95"/>
                </a:lnTo>
                <a:lnTo>
                  <a:pt x="1812" y="95"/>
                </a:lnTo>
                <a:lnTo>
                  <a:pt x="1813" y="95"/>
                </a:lnTo>
                <a:lnTo>
                  <a:pt x="1813" y="95"/>
                </a:lnTo>
                <a:lnTo>
                  <a:pt x="1814" y="95"/>
                </a:lnTo>
                <a:lnTo>
                  <a:pt x="1814" y="95"/>
                </a:lnTo>
                <a:lnTo>
                  <a:pt x="1814" y="95"/>
                </a:lnTo>
                <a:lnTo>
                  <a:pt x="1815" y="95"/>
                </a:lnTo>
                <a:lnTo>
                  <a:pt x="1816" y="98"/>
                </a:lnTo>
                <a:lnTo>
                  <a:pt x="1816" y="108"/>
                </a:lnTo>
                <a:lnTo>
                  <a:pt x="1817" y="129"/>
                </a:lnTo>
                <a:lnTo>
                  <a:pt x="1817" y="160"/>
                </a:lnTo>
                <a:lnTo>
                  <a:pt x="1817" y="196"/>
                </a:lnTo>
                <a:lnTo>
                  <a:pt x="1818" y="228"/>
                </a:lnTo>
                <a:lnTo>
                  <a:pt x="1819" y="249"/>
                </a:lnTo>
                <a:lnTo>
                  <a:pt x="1819" y="257"/>
                </a:lnTo>
                <a:lnTo>
                  <a:pt x="1819" y="258"/>
                </a:lnTo>
                <a:lnTo>
                  <a:pt x="1820" y="258"/>
                </a:lnTo>
                <a:lnTo>
                  <a:pt x="1820" y="258"/>
                </a:lnTo>
                <a:lnTo>
                  <a:pt x="1821" y="258"/>
                </a:lnTo>
                <a:lnTo>
                  <a:pt x="1822" y="258"/>
                </a:lnTo>
                <a:lnTo>
                  <a:pt x="1822" y="258"/>
                </a:lnTo>
                <a:lnTo>
                  <a:pt x="1822" y="258"/>
                </a:lnTo>
                <a:lnTo>
                  <a:pt x="1823" y="258"/>
                </a:lnTo>
                <a:lnTo>
                  <a:pt x="1823" y="258"/>
                </a:lnTo>
                <a:lnTo>
                  <a:pt x="1824" y="258"/>
                </a:lnTo>
                <a:lnTo>
                  <a:pt x="1825" y="258"/>
                </a:lnTo>
                <a:lnTo>
                  <a:pt x="1825" y="258"/>
                </a:lnTo>
                <a:lnTo>
                  <a:pt x="1825" y="258"/>
                </a:lnTo>
                <a:lnTo>
                  <a:pt x="1826" y="258"/>
                </a:lnTo>
                <a:lnTo>
                  <a:pt x="1826" y="258"/>
                </a:lnTo>
                <a:lnTo>
                  <a:pt x="1827" y="258"/>
                </a:lnTo>
                <a:lnTo>
                  <a:pt x="1827" y="258"/>
                </a:lnTo>
                <a:lnTo>
                  <a:pt x="1828" y="258"/>
                </a:lnTo>
                <a:lnTo>
                  <a:pt x="1828" y="258"/>
                </a:lnTo>
                <a:lnTo>
                  <a:pt x="1829" y="258"/>
                </a:lnTo>
                <a:lnTo>
                  <a:pt x="1829" y="258"/>
                </a:lnTo>
                <a:lnTo>
                  <a:pt x="1830" y="258"/>
                </a:lnTo>
                <a:lnTo>
                  <a:pt x="1830" y="258"/>
                </a:lnTo>
                <a:lnTo>
                  <a:pt x="1831" y="258"/>
                </a:lnTo>
                <a:lnTo>
                  <a:pt x="1831" y="258"/>
                </a:lnTo>
                <a:lnTo>
                  <a:pt x="1832" y="258"/>
                </a:lnTo>
                <a:lnTo>
                  <a:pt x="1832" y="258"/>
                </a:lnTo>
                <a:lnTo>
                  <a:pt x="1833" y="258"/>
                </a:lnTo>
                <a:lnTo>
                  <a:pt x="1833" y="258"/>
                </a:lnTo>
                <a:lnTo>
                  <a:pt x="1834" y="258"/>
                </a:lnTo>
                <a:lnTo>
                  <a:pt x="1834" y="256"/>
                </a:lnTo>
                <a:lnTo>
                  <a:pt x="1835" y="246"/>
                </a:lnTo>
                <a:lnTo>
                  <a:pt x="1835" y="223"/>
                </a:lnTo>
                <a:lnTo>
                  <a:pt x="1836" y="188"/>
                </a:lnTo>
                <a:lnTo>
                  <a:pt x="1836" y="153"/>
                </a:lnTo>
                <a:lnTo>
                  <a:pt x="1837" y="125"/>
                </a:lnTo>
                <a:lnTo>
                  <a:pt x="1837" y="107"/>
                </a:lnTo>
                <a:lnTo>
                  <a:pt x="1838" y="99"/>
                </a:lnTo>
                <a:lnTo>
                  <a:pt x="1838" y="97"/>
                </a:lnTo>
                <a:lnTo>
                  <a:pt x="1839" y="97"/>
                </a:lnTo>
                <a:lnTo>
                  <a:pt x="1839" y="97"/>
                </a:lnTo>
                <a:lnTo>
                  <a:pt x="1840" y="97"/>
                </a:lnTo>
                <a:lnTo>
                  <a:pt x="1840" y="97"/>
                </a:lnTo>
                <a:lnTo>
                  <a:pt x="1841" y="97"/>
                </a:lnTo>
                <a:lnTo>
                  <a:pt x="1841" y="97"/>
                </a:lnTo>
                <a:lnTo>
                  <a:pt x="1842" y="97"/>
                </a:lnTo>
                <a:lnTo>
                  <a:pt x="1842" y="97"/>
                </a:lnTo>
                <a:lnTo>
                  <a:pt x="1843" y="97"/>
                </a:lnTo>
                <a:lnTo>
                  <a:pt x="1843" y="97"/>
                </a:lnTo>
                <a:lnTo>
                  <a:pt x="1844" y="97"/>
                </a:lnTo>
                <a:lnTo>
                  <a:pt x="1844" y="97"/>
                </a:lnTo>
                <a:lnTo>
                  <a:pt x="1845" y="98"/>
                </a:lnTo>
                <a:lnTo>
                  <a:pt x="1845" y="98"/>
                </a:lnTo>
                <a:lnTo>
                  <a:pt x="1846" y="98"/>
                </a:lnTo>
                <a:lnTo>
                  <a:pt x="1846" y="99"/>
                </a:lnTo>
                <a:lnTo>
                  <a:pt x="1847" y="99"/>
                </a:lnTo>
                <a:lnTo>
                  <a:pt x="1847" y="100"/>
                </a:lnTo>
                <a:lnTo>
                  <a:pt x="1848" y="101"/>
                </a:lnTo>
                <a:lnTo>
                  <a:pt x="1848" y="102"/>
                </a:lnTo>
                <a:lnTo>
                  <a:pt x="1849" y="102"/>
                </a:lnTo>
                <a:lnTo>
                  <a:pt x="1849" y="103"/>
                </a:lnTo>
                <a:lnTo>
                  <a:pt x="1850" y="103"/>
                </a:lnTo>
                <a:lnTo>
                  <a:pt x="1850" y="104"/>
                </a:lnTo>
                <a:lnTo>
                  <a:pt x="1851" y="104"/>
                </a:lnTo>
                <a:lnTo>
                  <a:pt x="1851" y="104"/>
                </a:lnTo>
                <a:lnTo>
                  <a:pt x="1852" y="105"/>
                </a:lnTo>
                <a:lnTo>
                  <a:pt x="1852" y="105"/>
                </a:lnTo>
                <a:lnTo>
                  <a:pt x="1853" y="105"/>
                </a:lnTo>
                <a:lnTo>
                  <a:pt x="1853" y="105"/>
                </a:lnTo>
                <a:lnTo>
                  <a:pt x="1854" y="105"/>
                </a:lnTo>
                <a:lnTo>
                  <a:pt x="1854" y="105"/>
                </a:lnTo>
                <a:lnTo>
                  <a:pt x="1855" y="105"/>
                </a:lnTo>
                <a:lnTo>
                  <a:pt x="1855" y="105"/>
                </a:lnTo>
                <a:lnTo>
                  <a:pt x="1856" y="105"/>
                </a:lnTo>
                <a:lnTo>
                  <a:pt x="1856" y="105"/>
                </a:lnTo>
                <a:lnTo>
                  <a:pt x="1857" y="105"/>
                </a:lnTo>
                <a:lnTo>
                  <a:pt x="1857" y="105"/>
                </a:lnTo>
                <a:lnTo>
                  <a:pt x="1858" y="105"/>
                </a:lnTo>
                <a:lnTo>
                  <a:pt x="1858" y="105"/>
                </a:lnTo>
                <a:lnTo>
                  <a:pt x="1859" y="105"/>
                </a:lnTo>
                <a:lnTo>
                  <a:pt x="1859" y="105"/>
                </a:lnTo>
                <a:lnTo>
                  <a:pt x="1860" y="105"/>
                </a:lnTo>
                <a:lnTo>
                  <a:pt x="1860" y="105"/>
                </a:lnTo>
                <a:lnTo>
                  <a:pt x="1861" y="105"/>
                </a:lnTo>
                <a:lnTo>
                  <a:pt x="1861" y="105"/>
                </a:lnTo>
                <a:lnTo>
                  <a:pt x="1862" y="105"/>
                </a:lnTo>
                <a:lnTo>
                  <a:pt x="1862" y="104"/>
                </a:lnTo>
                <a:lnTo>
                  <a:pt x="1863" y="104"/>
                </a:lnTo>
                <a:lnTo>
                  <a:pt x="1863" y="104"/>
                </a:lnTo>
                <a:lnTo>
                  <a:pt x="1863" y="104"/>
                </a:lnTo>
                <a:lnTo>
                  <a:pt x="1864" y="103"/>
                </a:lnTo>
                <a:lnTo>
                  <a:pt x="1865" y="103"/>
                </a:lnTo>
                <a:lnTo>
                  <a:pt x="1865" y="102"/>
                </a:lnTo>
                <a:lnTo>
                  <a:pt x="1866" y="102"/>
                </a:lnTo>
                <a:lnTo>
                  <a:pt x="1866" y="101"/>
                </a:lnTo>
                <a:lnTo>
                  <a:pt x="1866" y="101"/>
                </a:lnTo>
                <a:lnTo>
                  <a:pt x="1867" y="100"/>
                </a:lnTo>
                <a:lnTo>
                  <a:pt x="1868" y="99"/>
                </a:lnTo>
                <a:lnTo>
                  <a:pt x="1868" y="99"/>
                </a:lnTo>
                <a:lnTo>
                  <a:pt x="1868" y="98"/>
                </a:lnTo>
                <a:lnTo>
                  <a:pt x="1869" y="98"/>
                </a:lnTo>
                <a:lnTo>
                  <a:pt x="1869" y="98"/>
                </a:lnTo>
                <a:lnTo>
                  <a:pt x="1870" y="97"/>
                </a:lnTo>
                <a:lnTo>
                  <a:pt x="1871" y="97"/>
                </a:lnTo>
                <a:lnTo>
                  <a:pt x="1871" y="97"/>
                </a:lnTo>
                <a:lnTo>
                  <a:pt x="1871" y="97"/>
                </a:lnTo>
                <a:lnTo>
                  <a:pt x="1872" y="97"/>
                </a:lnTo>
                <a:lnTo>
                  <a:pt x="1872" y="97"/>
                </a:lnTo>
                <a:lnTo>
                  <a:pt x="1873" y="98"/>
                </a:lnTo>
                <a:lnTo>
                  <a:pt x="1874" y="98"/>
                </a:lnTo>
                <a:lnTo>
                  <a:pt x="1874" y="98"/>
                </a:lnTo>
                <a:lnTo>
                  <a:pt x="1874" y="98"/>
                </a:lnTo>
                <a:lnTo>
                  <a:pt x="1875" y="98"/>
                </a:lnTo>
                <a:lnTo>
                  <a:pt x="1875" y="98"/>
                </a:lnTo>
                <a:lnTo>
                  <a:pt x="1876" y="98"/>
                </a:lnTo>
                <a:lnTo>
                  <a:pt x="1876" y="98"/>
                </a:lnTo>
                <a:lnTo>
                  <a:pt x="1877" y="98"/>
                </a:lnTo>
                <a:lnTo>
                  <a:pt x="1877" y="98"/>
                </a:lnTo>
                <a:lnTo>
                  <a:pt x="1878" y="98"/>
                </a:lnTo>
                <a:lnTo>
                  <a:pt x="1878" y="98"/>
                </a:lnTo>
                <a:lnTo>
                  <a:pt x="1879" y="98"/>
                </a:lnTo>
                <a:lnTo>
                  <a:pt x="1879" y="98"/>
                </a:lnTo>
                <a:lnTo>
                  <a:pt x="1880" y="98"/>
                </a:lnTo>
                <a:lnTo>
                  <a:pt x="1880" y="98"/>
                </a:lnTo>
                <a:lnTo>
                  <a:pt x="1881" y="98"/>
                </a:lnTo>
                <a:lnTo>
                  <a:pt x="1881" y="99"/>
                </a:lnTo>
                <a:lnTo>
                  <a:pt x="1882" y="99"/>
                </a:lnTo>
                <a:lnTo>
                  <a:pt x="1882" y="99"/>
                </a:lnTo>
                <a:lnTo>
                  <a:pt x="1883" y="99"/>
                </a:lnTo>
                <a:lnTo>
                  <a:pt x="1883" y="99"/>
                </a:lnTo>
                <a:lnTo>
                  <a:pt x="1884" y="99"/>
                </a:lnTo>
                <a:lnTo>
                  <a:pt x="1884" y="99"/>
                </a:lnTo>
                <a:lnTo>
                  <a:pt x="1885" y="99"/>
                </a:lnTo>
                <a:lnTo>
                  <a:pt x="1885" y="99"/>
                </a:lnTo>
                <a:lnTo>
                  <a:pt x="1886" y="99"/>
                </a:lnTo>
                <a:lnTo>
                  <a:pt x="1886" y="99"/>
                </a:lnTo>
                <a:lnTo>
                  <a:pt x="1887" y="99"/>
                </a:lnTo>
                <a:lnTo>
                  <a:pt x="1887" y="99"/>
                </a:lnTo>
                <a:lnTo>
                  <a:pt x="1888" y="99"/>
                </a:lnTo>
                <a:lnTo>
                  <a:pt x="1888" y="99"/>
                </a:lnTo>
                <a:lnTo>
                  <a:pt x="1889" y="99"/>
                </a:lnTo>
                <a:lnTo>
                  <a:pt x="1889" y="99"/>
                </a:lnTo>
                <a:lnTo>
                  <a:pt x="1890" y="99"/>
                </a:lnTo>
                <a:lnTo>
                  <a:pt x="1890" y="99"/>
                </a:lnTo>
                <a:lnTo>
                  <a:pt x="1891" y="99"/>
                </a:lnTo>
                <a:lnTo>
                  <a:pt x="1891" y="99"/>
                </a:lnTo>
                <a:lnTo>
                  <a:pt x="1892" y="99"/>
                </a:lnTo>
                <a:lnTo>
                  <a:pt x="1892" y="99"/>
                </a:lnTo>
                <a:lnTo>
                  <a:pt x="1893" y="99"/>
                </a:lnTo>
                <a:lnTo>
                  <a:pt x="1893" y="99"/>
                </a:lnTo>
                <a:lnTo>
                  <a:pt x="1894" y="99"/>
                </a:lnTo>
                <a:lnTo>
                  <a:pt x="1894" y="99"/>
                </a:lnTo>
                <a:lnTo>
                  <a:pt x="1895" y="99"/>
                </a:lnTo>
                <a:lnTo>
                  <a:pt x="1895" y="99"/>
                </a:lnTo>
                <a:lnTo>
                  <a:pt x="1896" y="99"/>
                </a:lnTo>
                <a:lnTo>
                  <a:pt x="1896" y="99"/>
                </a:lnTo>
                <a:lnTo>
                  <a:pt x="1897" y="99"/>
                </a:lnTo>
                <a:lnTo>
                  <a:pt x="1897" y="99"/>
                </a:lnTo>
                <a:lnTo>
                  <a:pt x="1898" y="99"/>
                </a:lnTo>
                <a:lnTo>
                  <a:pt x="1898" y="99"/>
                </a:lnTo>
                <a:lnTo>
                  <a:pt x="1899" y="99"/>
                </a:lnTo>
                <a:lnTo>
                  <a:pt x="1899" y="99"/>
                </a:lnTo>
                <a:lnTo>
                  <a:pt x="1900" y="100"/>
                </a:lnTo>
                <a:lnTo>
                  <a:pt x="1900" y="100"/>
                </a:lnTo>
                <a:lnTo>
                  <a:pt x="1901" y="100"/>
                </a:lnTo>
                <a:lnTo>
                  <a:pt x="1901" y="100"/>
                </a:lnTo>
                <a:lnTo>
                  <a:pt x="1902" y="100"/>
                </a:lnTo>
                <a:lnTo>
                  <a:pt x="1902" y="100"/>
                </a:lnTo>
                <a:lnTo>
                  <a:pt x="1903" y="100"/>
                </a:lnTo>
                <a:lnTo>
                  <a:pt x="1903" y="100"/>
                </a:lnTo>
                <a:lnTo>
                  <a:pt x="1904" y="100"/>
                </a:lnTo>
                <a:lnTo>
                  <a:pt x="1904" y="100"/>
                </a:lnTo>
                <a:lnTo>
                  <a:pt x="1905" y="100"/>
                </a:lnTo>
                <a:lnTo>
                  <a:pt x="1905" y="100"/>
                </a:lnTo>
                <a:lnTo>
                  <a:pt x="1906" y="100"/>
                </a:lnTo>
                <a:lnTo>
                  <a:pt x="1906" y="101"/>
                </a:lnTo>
                <a:lnTo>
                  <a:pt x="1907" y="101"/>
                </a:lnTo>
                <a:lnTo>
                  <a:pt x="1907" y="101"/>
                </a:lnTo>
                <a:lnTo>
                  <a:pt x="1908" y="101"/>
                </a:lnTo>
                <a:lnTo>
                  <a:pt x="1908" y="101"/>
                </a:lnTo>
                <a:lnTo>
                  <a:pt x="1909" y="101"/>
                </a:lnTo>
                <a:lnTo>
                  <a:pt x="1909" y="101"/>
                </a:lnTo>
                <a:lnTo>
                  <a:pt x="1910" y="101"/>
                </a:lnTo>
                <a:lnTo>
                  <a:pt x="1910" y="101"/>
                </a:lnTo>
                <a:lnTo>
                  <a:pt x="1911" y="101"/>
                </a:lnTo>
                <a:lnTo>
                  <a:pt x="1911" y="101"/>
                </a:lnTo>
                <a:lnTo>
                  <a:pt x="1912" y="101"/>
                </a:lnTo>
                <a:lnTo>
                  <a:pt x="1912" y="101"/>
                </a:lnTo>
                <a:lnTo>
                  <a:pt x="1912" y="101"/>
                </a:lnTo>
                <a:lnTo>
                  <a:pt x="1913" y="101"/>
                </a:lnTo>
                <a:lnTo>
                  <a:pt x="1914" y="101"/>
                </a:lnTo>
                <a:lnTo>
                  <a:pt x="1914" y="101"/>
                </a:lnTo>
                <a:lnTo>
                  <a:pt x="1915" y="101"/>
                </a:lnTo>
                <a:lnTo>
                  <a:pt x="1915" y="101"/>
                </a:lnTo>
                <a:lnTo>
                  <a:pt x="1915" y="101"/>
                </a:lnTo>
                <a:lnTo>
                  <a:pt x="1916" y="101"/>
                </a:lnTo>
                <a:lnTo>
                  <a:pt x="1917" y="101"/>
                </a:lnTo>
                <a:lnTo>
                  <a:pt x="1917" y="101"/>
                </a:lnTo>
                <a:lnTo>
                  <a:pt x="1917" y="101"/>
                </a:lnTo>
                <a:lnTo>
                  <a:pt x="1918" y="101"/>
                </a:lnTo>
                <a:lnTo>
                  <a:pt x="1918" y="101"/>
                </a:lnTo>
                <a:lnTo>
                  <a:pt x="1919" y="101"/>
                </a:lnTo>
                <a:lnTo>
                  <a:pt x="1920" y="101"/>
                </a:lnTo>
                <a:lnTo>
                  <a:pt x="1920" y="100"/>
                </a:lnTo>
                <a:lnTo>
                  <a:pt x="1920" y="100"/>
                </a:lnTo>
                <a:lnTo>
                  <a:pt x="1921" y="100"/>
                </a:lnTo>
                <a:lnTo>
                  <a:pt x="1921" y="100"/>
                </a:lnTo>
                <a:lnTo>
                  <a:pt x="1922" y="100"/>
                </a:lnTo>
                <a:lnTo>
                  <a:pt x="1923" y="100"/>
                </a:lnTo>
                <a:lnTo>
                  <a:pt x="1923" y="100"/>
                </a:lnTo>
                <a:lnTo>
                  <a:pt x="1923" y="100"/>
                </a:lnTo>
                <a:lnTo>
                  <a:pt x="1924" y="101"/>
                </a:lnTo>
                <a:lnTo>
                  <a:pt x="1924" y="101"/>
                </a:lnTo>
                <a:lnTo>
                  <a:pt x="1925" y="101"/>
                </a:lnTo>
                <a:lnTo>
                  <a:pt x="1925" y="101"/>
                </a:lnTo>
                <a:lnTo>
                  <a:pt x="1926" y="101"/>
                </a:lnTo>
                <a:lnTo>
                  <a:pt x="1926" y="101"/>
                </a:lnTo>
                <a:lnTo>
                  <a:pt x="1927" y="101"/>
                </a:lnTo>
                <a:lnTo>
                  <a:pt x="1927" y="101"/>
                </a:lnTo>
                <a:lnTo>
                  <a:pt x="1928" y="101"/>
                </a:lnTo>
                <a:lnTo>
                  <a:pt x="1928" y="101"/>
                </a:lnTo>
                <a:lnTo>
                  <a:pt x="1929" y="101"/>
                </a:lnTo>
                <a:lnTo>
                  <a:pt x="1929" y="101"/>
                </a:lnTo>
                <a:lnTo>
                  <a:pt x="1930" y="101"/>
                </a:lnTo>
                <a:lnTo>
                  <a:pt x="1930" y="101"/>
                </a:lnTo>
                <a:lnTo>
                  <a:pt x="1931" y="101"/>
                </a:lnTo>
                <a:lnTo>
                  <a:pt x="1931" y="101"/>
                </a:lnTo>
                <a:lnTo>
                  <a:pt x="1932" y="101"/>
                </a:lnTo>
                <a:lnTo>
                  <a:pt x="1932" y="101"/>
                </a:lnTo>
                <a:lnTo>
                  <a:pt x="1933" y="101"/>
                </a:lnTo>
                <a:lnTo>
                  <a:pt x="1933" y="101"/>
                </a:lnTo>
                <a:lnTo>
                  <a:pt x="1934" y="104"/>
                </a:lnTo>
                <a:lnTo>
                  <a:pt x="1934" y="114"/>
                </a:lnTo>
                <a:lnTo>
                  <a:pt x="1935" y="135"/>
                </a:lnTo>
                <a:lnTo>
                  <a:pt x="1935" y="166"/>
                </a:lnTo>
                <a:lnTo>
                  <a:pt x="1936" y="202"/>
                </a:lnTo>
                <a:lnTo>
                  <a:pt x="1936" y="234"/>
                </a:lnTo>
                <a:lnTo>
                  <a:pt x="1937" y="254"/>
                </a:lnTo>
                <a:lnTo>
                  <a:pt x="1937" y="261"/>
                </a:lnTo>
                <a:lnTo>
                  <a:pt x="1938" y="262"/>
                </a:lnTo>
                <a:lnTo>
                  <a:pt x="1938" y="262"/>
                </a:lnTo>
                <a:lnTo>
                  <a:pt x="1939" y="262"/>
                </a:lnTo>
                <a:lnTo>
                  <a:pt x="1939" y="262"/>
                </a:lnTo>
                <a:lnTo>
                  <a:pt x="1940" y="262"/>
                </a:lnTo>
                <a:lnTo>
                  <a:pt x="1940" y="262"/>
                </a:lnTo>
                <a:lnTo>
                  <a:pt x="1941" y="262"/>
                </a:lnTo>
                <a:lnTo>
                  <a:pt x="1941" y="262"/>
                </a:lnTo>
                <a:lnTo>
                  <a:pt x="1942" y="262"/>
                </a:lnTo>
                <a:lnTo>
                  <a:pt x="1942" y="262"/>
                </a:lnTo>
                <a:lnTo>
                  <a:pt x="1943" y="263"/>
                </a:lnTo>
                <a:lnTo>
                  <a:pt x="1943" y="263"/>
                </a:lnTo>
                <a:lnTo>
                  <a:pt x="1944" y="263"/>
                </a:lnTo>
                <a:lnTo>
                  <a:pt x="1944" y="263"/>
                </a:lnTo>
                <a:lnTo>
                  <a:pt x="1945" y="263"/>
                </a:lnTo>
                <a:lnTo>
                  <a:pt x="1945" y="263"/>
                </a:lnTo>
                <a:lnTo>
                  <a:pt x="1946" y="263"/>
                </a:lnTo>
                <a:lnTo>
                  <a:pt x="1946" y="263"/>
                </a:lnTo>
                <a:lnTo>
                  <a:pt x="1947" y="263"/>
                </a:lnTo>
                <a:lnTo>
                  <a:pt x="1947" y="263"/>
                </a:lnTo>
                <a:lnTo>
                  <a:pt x="1948" y="263"/>
                </a:lnTo>
                <a:lnTo>
                  <a:pt x="1948" y="263"/>
                </a:lnTo>
                <a:lnTo>
                  <a:pt x="1949" y="263"/>
                </a:lnTo>
                <a:lnTo>
                  <a:pt x="1949" y="263"/>
                </a:lnTo>
                <a:lnTo>
                  <a:pt x="1950" y="263"/>
                </a:lnTo>
                <a:lnTo>
                  <a:pt x="1950" y="264"/>
                </a:lnTo>
                <a:lnTo>
                  <a:pt x="1951" y="264"/>
                </a:lnTo>
                <a:lnTo>
                  <a:pt x="1951" y="263"/>
                </a:lnTo>
                <a:lnTo>
                  <a:pt x="1952" y="263"/>
                </a:lnTo>
                <a:lnTo>
                  <a:pt x="1952" y="263"/>
                </a:lnTo>
                <a:lnTo>
                  <a:pt x="1953" y="263"/>
                </a:lnTo>
                <a:lnTo>
                  <a:pt x="1953" y="263"/>
                </a:lnTo>
                <a:lnTo>
                  <a:pt x="1954" y="263"/>
                </a:lnTo>
                <a:lnTo>
                  <a:pt x="1954" y="263"/>
                </a:lnTo>
                <a:lnTo>
                  <a:pt x="1955" y="263"/>
                </a:lnTo>
                <a:lnTo>
                  <a:pt x="1955" y="263"/>
                </a:lnTo>
                <a:lnTo>
                  <a:pt x="1956" y="263"/>
                </a:lnTo>
                <a:lnTo>
                  <a:pt x="1956" y="263"/>
                </a:lnTo>
                <a:lnTo>
                  <a:pt x="1957" y="263"/>
                </a:lnTo>
                <a:lnTo>
                  <a:pt x="1957" y="263"/>
                </a:lnTo>
                <a:lnTo>
                  <a:pt x="1958" y="263"/>
                </a:lnTo>
                <a:lnTo>
                  <a:pt x="1958" y="263"/>
                </a:lnTo>
                <a:lnTo>
                  <a:pt x="1959" y="263"/>
                </a:lnTo>
                <a:lnTo>
                  <a:pt x="1959" y="263"/>
                </a:lnTo>
                <a:lnTo>
                  <a:pt x="1960" y="262"/>
                </a:lnTo>
                <a:lnTo>
                  <a:pt x="1960" y="252"/>
                </a:lnTo>
                <a:lnTo>
                  <a:pt x="1961" y="229"/>
                </a:lnTo>
                <a:lnTo>
                  <a:pt x="1961" y="194"/>
                </a:lnTo>
                <a:lnTo>
                  <a:pt x="1961" y="156"/>
                </a:lnTo>
                <a:lnTo>
                  <a:pt x="1962" y="127"/>
                </a:lnTo>
                <a:lnTo>
                  <a:pt x="1963" y="110"/>
                </a:lnTo>
                <a:lnTo>
                  <a:pt x="1963" y="101"/>
                </a:lnTo>
                <a:lnTo>
                  <a:pt x="1964" y="99"/>
                </a:lnTo>
                <a:lnTo>
                  <a:pt x="1964" y="99"/>
                </a:lnTo>
                <a:lnTo>
                  <a:pt x="1964" y="100"/>
                </a:lnTo>
                <a:lnTo>
                  <a:pt x="1965" y="100"/>
                </a:lnTo>
                <a:lnTo>
                  <a:pt x="1966" y="101"/>
                </a:lnTo>
                <a:lnTo>
                  <a:pt x="1966" y="101"/>
                </a:lnTo>
                <a:lnTo>
                  <a:pt x="1966" y="102"/>
                </a:lnTo>
                <a:lnTo>
                  <a:pt x="1967" y="103"/>
                </a:lnTo>
                <a:lnTo>
                  <a:pt x="1967" y="103"/>
                </a:lnTo>
                <a:lnTo>
                  <a:pt x="1968" y="104"/>
                </a:lnTo>
                <a:lnTo>
                  <a:pt x="1969" y="104"/>
                </a:lnTo>
                <a:lnTo>
                  <a:pt x="1969" y="104"/>
                </a:lnTo>
                <a:lnTo>
                  <a:pt x="1969" y="104"/>
                </a:lnTo>
                <a:lnTo>
                  <a:pt x="1970" y="104"/>
                </a:lnTo>
                <a:lnTo>
                  <a:pt x="1970" y="104"/>
                </a:lnTo>
                <a:lnTo>
                  <a:pt x="1971" y="104"/>
                </a:lnTo>
                <a:lnTo>
                  <a:pt x="1972" y="105"/>
                </a:lnTo>
                <a:lnTo>
                  <a:pt x="1972" y="105"/>
                </a:lnTo>
                <a:lnTo>
                  <a:pt x="1972" y="105"/>
                </a:lnTo>
                <a:lnTo>
                  <a:pt x="1973" y="104"/>
                </a:lnTo>
                <a:lnTo>
                  <a:pt x="1973" y="104"/>
                </a:lnTo>
                <a:lnTo>
                  <a:pt x="1974" y="104"/>
                </a:lnTo>
                <a:lnTo>
                  <a:pt x="1974" y="104"/>
                </a:lnTo>
                <a:lnTo>
                  <a:pt x="1975" y="104"/>
                </a:lnTo>
                <a:lnTo>
                  <a:pt x="1975" y="104"/>
                </a:lnTo>
                <a:lnTo>
                  <a:pt x="1976" y="104"/>
                </a:lnTo>
                <a:lnTo>
                  <a:pt x="1976" y="104"/>
                </a:lnTo>
                <a:lnTo>
                  <a:pt x="1977" y="104"/>
                </a:lnTo>
                <a:lnTo>
                  <a:pt x="1977" y="104"/>
                </a:lnTo>
                <a:lnTo>
                  <a:pt x="1978" y="104"/>
                </a:lnTo>
                <a:lnTo>
                  <a:pt x="1978" y="104"/>
                </a:lnTo>
                <a:lnTo>
                  <a:pt x="1979" y="104"/>
                </a:lnTo>
                <a:lnTo>
                  <a:pt x="1979" y="105"/>
                </a:lnTo>
                <a:lnTo>
                  <a:pt x="1980" y="105"/>
                </a:lnTo>
                <a:lnTo>
                  <a:pt x="1980" y="105"/>
                </a:lnTo>
                <a:lnTo>
                  <a:pt x="1981" y="105"/>
                </a:lnTo>
                <a:lnTo>
                  <a:pt x="1981" y="105"/>
                </a:lnTo>
                <a:lnTo>
                  <a:pt x="1982" y="105"/>
                </a:lnTo>
                <a:lnTo>
                  <a:pt x="1982" y="105"/>
                </a:lnTo>
                <a:lnTo>
                  <a:pt x="1983" y="105"/>
                </a:lnTo>
                <a:lnTo>
                  <a:pt x="1983" y="105"/>
                </a:lnTo>
                <a:lnTo>
                  <a:pt x="1984" y="105"/>
                </a:lnTo>
                <a:lnTo>
                  <a:pt x="1984" y="105"/>
                </a:lnTo>
                <a:lnTo>
                  <a:pt x="1985" y="105"/>
                </a:lnTo>
                <a:lnTo>
                  <a:pt x="1985" y="105"/>
                </a:lnTo>
                <a:lnTo>
                  <a:pt x="1986" y="105"/>
                </a:lnTo>
                <a:lnTo>
                  <a:pt x="1986" y="105"/>
                </a:lnTo>
                <a:lnTo>
                  <a:pt x="1987" y="105"/>
                </a:lnTo>
                <a:lnTo>
                  <a:pt x="1987" y="105"/>
                </a:lnTo>
                <a:lnTo>
                  <a:pt x="1988" y="104"/>
                </a:lnTo>
                <a:lnTo>
                  <a:pt x="1988" y="104"/>
                </a:lnTo>
                <a:lnTo>
                  <a:pt x="1989" y="104"/>
                </a:lnTo>
                <a:lnTo>
                  <a:pt x="1989" y="104"/>
                </a:lnTo>
                <a:lnTo>
                  <a:pt x="1990" y="104"/>
                </a:lnTo>
                <a:lnTo>
                  <a:pt x="1990" y="103"/>
                </a:lnTo>
                <a:lnTo>
                  <a:pt x="1991" y="103"/>
                </a:lnTo>
                <a:lnTo>
                  <a:pt x="1991" y="102"/>
                </a:lnTo>
                <a:lnTo>
                  <a:pt x="1992" y="102"/>
                </a:lnTo>
                <a:lnTo>
                  <a:pt x="1992" y="101"/>
                </a:lnTo>
                <a:lnTo>
                  <a:pt x="1993" y="101"/>
                </a:lnTo>
                <a:lnTo>
                  <a:pt x="1993" y="100"/>
                </a:lnTo>
                <a:lnTo>
                  <a:pt x="1994" y="100"/>
                </a:lnTo>
                <a:lnTo>
                  <a:pt x="1994" y="99"/>
                </a:lnTo>
                <a:lnTo>
                  <a:pt x="1995" y="99"/>
                </a:lnTo>
                <a:lnTo>
                  <a:pt x="1995" y="99"/>
                </a:lnTo>
                <a:lnTo>
                  <a:pt x="1996" y="99"/>
                </a:lnTo>
                <a:lnTo>
                  <a:pt x="1996" y="99"/>
                </a:lnTo>
                <a:lnTo>
                  <a:pt x="1997" y="99"/>
                </a:lnTo>
                <a:lnTo>
                  <a:pt x="1997" y="99"/>
                </a:lnTo>
                <a:lnTo>
                  <a:pt x="1998" y="99"/>
                </a:lnTo>
                <a:lnTo>
                  <a:pt x="1998" y="99"/>
                </a:lnTo>
                <a:lnTo>
                  <a:pt x="1999" y="99"/>
                </a:lnTo>
                <a:lnTo>
                  <a:pt x="1999" y="99"/>
                </a:lnTo>
                <a:lnTo>
                  <a:pt x="2000" y="99"/>
                </a:lnTo>
                <a:lnTo>
                  <a:pt x="2000" y="99"/>
                </a:lnTo>
                <a:lnTo>
                  <a:pt x="2001" y="99"/>
                </a:lnTo>
                <a:lnTo>
                  <a:pt x="2001" y="99"/>
                </a:lnTo>
                <a:lnTo>
                  <a:pt x="2002" y="99"/>
                </a:lnTo>
                <a:lnTo>
                  <a:pt x="2002" y="99"/>
                </a:lnTo>
                <a:lnTo>
                  <a:pt x="2003" y="99"/>
                </a:lnTo>
                <a:lnTo>
                  <a:pt x="2003" y="99"/>
                </a:lnTo>
                <a:lnTo>
                  <a:pt x="2004" y="99"/>
                </a:lnTo>
                <a:lnTo>
                  <a:pt x="2004" y="99"/>
                </a:lnTo>
                <a:lnTo>
                  <a:pt x="2005" y="99"/>
                </a:lnTo>
                <a:lnTo>
                  <a:pt x="2005" y="99"/>
                </a:lnTo>
                <a:lnTo>
                  <a:pt x="2006" y="99"/>
                </a:lnTo>
                <a:lnTo>
                  <a:pt x="2006" y="99"/>
                </a:lnTo>
                <a:lnTo>
                  <a:pt x="2007" y="100"/>
                </a:lnTo>
                <a:lnTo>
                  <a:pt x="2007" y="100"/>
                </a:lnTo>
                <a:lnTo>
                  <a:pt x="2008" y="100"/>
                </a:lnTo>
                <a:lnTo>
                  <a:pt x="2008" y="100"/>
                </a:lnTo>
                <a:lnTo>
                  <a:pt x="2009" y="100"/>
                </a:lnTo>
                <a:lnTo>
                  <a:pt x="2009" y="100"/>
                </a:lnTo>
                <a:lnTo>
                  <a:pt x="2010" y="100"/>
                </a:lnTo>
                <a:lnTo>
                  <a:pt x="2010" y="100"/>
                </a:lnTo>
                <a:lnTo>
                  <a:pt x="2010" y="100"/>
                </a:lnTo>
                <a:lnTo>
                  <a:pt x="2011" y="100"/>
                </a:lnTo>
                <a:lnTo>
                  <a:pt x="2012" y="100"/>
                </a:lnTo>
                <a:lnTo>
                  <a:pt x="2012" y="100"/>
                </a:lnTo>
                <a:lnTo>
                  <a:pt x="2013" y="100"/>
                </a:lnTo>
                <a:lnTo>
                  <a:pt x="2013" y="100"/>
                </a:lnTo>
                <a:lnTo>
                  <a:pt x="2013" y="100"/>
                </a:lnTo>
                <a:lnTo>
                  <a:pt x="2014" y="100"/>
                </a:lnTo>
                <a:lnTo>
                  <a:pt x="2015" y="101"/>
                </a:lnTo>
                <a:lnTo>
                  <a:pt x="2015" y="101"/>
                </a:lnTo>
                <a:lnTo>
                  <a:pt x="2015" y="101"/>
                </a:lnTo>
                <a:lnTo>
                  <a:pt x="2016" y="101"/>
                </a:lnTo>
                <a:lnTo>
                  <a:pt x="2016" y="101"/>
                </a:lnTo>
                <a:lnTo>
                  <a:pt x="2017" y="101"/>
                </a:lnTo>
                <a:lnTo>
                  <a:pt x="2018" y="101"/>
                </a:lnTo>
                <a:lnTo>
                  <a:pt x="2018" y="101"/>
                </a:lnTo>
                <a:lnTo>
                  <a:pt x="2018" y="101"/>
                </a:lnTo>
                <a:lnTo>
                  <a:pt x="2019" y="101"/>
                </a:lnTo>
                <a:lnTo>
                  <a:pt x="2019" y="101"/>
                </a:lnTo>
                <a:lnTo>
                  <a:pt x="2020" y="101"/>
                </a:lnTo>
                <a:lnTo>
                  <a:pt x="2021" y="101"/>
                </a:lnTo>
                <a:lnTo>
                  <a:pt x="2021" y="101"/>
                </a:lnTo>
                <a:lnTo>
                  <a:pt x="2021" y="101"/>
                </a:lnTo>
                <a:lnTo>
                  <a:pt x="2022" y="101"/>
                </a:lnTo>
                <a:lnTo>
                  <a:pt x="2022" y="101"/>
                </a:lnTo>
                <a:lnTo>
                  <a:pt x="2023" y="101"/>
                </a:lnTo>
                <a:lnTo>
                  <a:pt x="2023" y="101"/>
                </a:lnTo>
                <a:lnTo>
                  <a:pt x="2024" y="101"/>
                </a:lnTo>
                <a:lnTo>
                  <a:pt x="2024" y="101"/>
                </a:lnTo>
                <a:lnTo>
                  <a:pt x="2025" y="101"/>
                </a:lnTo>
                <a:lnTo>
                  <a:pt x="2025" y="101"/>
                </a:lnTo>
                <a:lnTo>
                  <a:pt x="2026" y="101"/>
                </a:lnTo>
                <a:lnTo>
                  <a:pt x="2026" y="101"/>
                </a:lnTo>
                <a:lnTo>
                  <a:pt x="2027" y="102"/>
                </a:lnTo>
                <a:lnTo>
                  <a:pt x="2027" y="102"/>
                </a:lnTo>
                <a:lnTo>
                  <a:pt x="2028" y="102"/>
                </a:lnTo>
                <a:lnTo>
                  <a:pt x="2028" y="102"/>
                </a:lnTo>
                <a:lnTo>
                  <a:pt x="2029" y="102"/>
                </a:lnTo>
                <a:lnTo>
                  <a:pt x="2029" y="102"/>
                </a:lnTo>
                <a:lnTo>
                  <a:pt x="2030" y="102"/>
                </a:lnTo>
                <a:lnTo>
                  <a:pt x="2030" y="102"/>
                </a:lnTo>
                <a:lnTo>
                  <a:pt x="2031" y="102"/>
                </a:lnTo>
                <a:lnTo>
                  <a:pt x="2031" y="102"/>
                </a:lnTo>
                <a:lnTo>
                  <a:pt x="2032" y="102"/>
                </a:lnTo>
                <a:lnTo>
                  <a:pt x="2032" y="102"/>
                </a:lnTo>
                <a:lnTo>
                  <a:pt x="2033" y="102"/>
                </a:lnTo>
                <a:lnTo>
                  <a:pt x="2033" y="102"/>
                </a:lnTo>
                <a:lnTo>
                  <a:pt x="2034" y="102"/>
                </a:lnTo>
                <a:lnTo>
                  <a:pt x="2034" y="102"/>
                </a:lnTo>
                <a:lnTo>
                  <a:pt x="2035" y="102"/>
                </a:lnTo>
                <a:lnTo>
                  <a:pt x="2035" y="102"/>
                </a:lnTo>
                <a:lnTo>
                  <a:pt x="2036" y="102"/>
                </a:lnTo>
                <a:lnTo>
                  <a:pt x="2036" y="102"/>
                </a:lnTo>
                <a:lnTo>
                  <a:pt x="2037" y="102"/>
                </a:lnTo>
                <a:lnTo>
                  <a:pt x="2037" y="102"/>
                </a:lnTo>
                <a:lnTo>
                  <a:pt x="2038" y="102"/>
                </a:lnTo>
                <a:lnTo>
                  <a:pt x="2038" y="102"/>
                </a:lnTo>
                <a:lnTo>
                  <a:pt x="2039" y="102"/>
                </a:lnTo>
                <a:lnTo>
                  <a:pt x="2039" y="102"/>
                </a:lnTo>
                <a:lnTo>
                  <a:pt x="2040" y="102"/>
                </a:lnTo>
                <a:lnTo>
                  <a:pt x="2040" y="102"/>
                </a:lnTo>
                <a:lnTo>
                  <a:pt x="2041" y="102"/>
                </a:lnTo>
                <a:lnTo>
                  <a:pt x="2041" y="101"/>
                </a:lnTo>
                <a:lnTo>
                  <a:pt x="2042" y="101"/>
                </a:lnTo>
                <a:lnTo>
                  <a:pt x="2042" y="101"/>
                </a:lnTo>
                <a:lnTo>
                  <a:pt x="2043" y="101"/>
                </a:lnTo>
                <a:lnTo>
                  <a:pt x="2043" y="101"/>
                </a:lnTo>
                <a:lnTo>
                  <a:pt x="2044" y="101"/>
                </a:lnTo>
                <a:lnTo>
                  <a:pt x="2044" y="101"/>
                </a:lnTo>
                <a:lnTo>
                  <a:pt x="2045" y="101"/>
                </a:lnTo>
                <a:lnTo>
                  <a:pt x="2045" y="101"/>
                </a:lnTo>
                <a:lnTo>
                  <a:pt x="2046" y="101"/>
                </a:lnTo>
                <a:lnTo>
                  <a:pt x="2046" y="101"/>
                </a:lnTo>
                <a:lnTo>
                  <a:pt x="2047" y="100"/>
                </a:lnTo>
                <a:lnTo>
                  <a:pt x="2047" y="100"/>
                </a:lnTo>
                <a:lnTo>
                  <a:pt x="2048" y="100"/>
                </a:lnTo>
                <a:lnTo>
                  <a:pt x="2048" y="100"/>
                </a:lnTo>
                <a:lnTo>
                  <a:pt x="2049" y="100"/>
                </a:lnTo>
                <a:lnTo>
                  <a:pt x="2049" y="100"/>
                </a:lnTo>
                <a:lnTo>
                  <a:pt x="2050" y="100"/>
                </a:lnTo>
                <a:lnTo>
                  <a:pt x="2050" y="100"/>
                </a:lnTo>
                <a:lnTo>
                  <a:pt x="2051" y="100"/>
                </a:lnTo>
                <a:lnTo>
                  <a:pt x="2051" y="100"/>
                </a:lnTo>
                <a:lnTo>
                  <a:pt x="2052" y="100"/>
                </a:lnTo>
                <a:lnTo>
                  <a:pt x="2052" y="100"/>
                </a:lnTo>
                <a:lnTo>
                  <a:pt x="2053" y="100"/>
                </a:lnTo>
                <a:lnTo>
                  <a:pt x="2053" y="100"/>
                </a:lnTo>
                <a:lnTo>
                  <a:pt x="2054" y="100"/>
                </a:lnTo>
                <a:lnTo>
                  <a:pt x="2054" y="100"/>
                </a:lnTo>
                <a:lnTo>
                  <a:pt x="2055" y="100"/>
                </a:lnTo>
                <a:lnTo>
                  <a:pt x="2055" y="100"/>
                </a:lnTo>
                <a:lnTo>
                  <a:pt x="2056" y="100"/>
                </a:lnTo>
                <a:lnTo>
                  <a:pt x="2056" y="100"/>
                </a:lnTo>
                <a:lnTo>
                  <a:pt x="2057" y="100"/>
                </a:lnTo>
                <a:lnTo>
                  <a:pt x="2057" y="100"/>
                </a:lnTo>
                <a:lnTo>
                  <a:pt x="2058" y="100"/>
                </a:lnTo>
                <a:lnTo>
                  <a:pt x="2058" y="100"/>
                </a:lnTo>
                <a:lnTo>
                  <a:pt x="2059" y="100"/>
                </a:lnTo>
                <a:lnTo>
                  <a:pt x="2059" y="103"/>
                </a:lnTo>
                <a:lnTo>
                  <a:pt x="2059" y="112"/>
                </a:lnTo>
                <a:lnTo>
                  <a:pt x="2060" y="132"/>
                </a:lnTo>
                <a:lnTo>
                  <a:pt x="2061" y="163"/>
                </a:lnTo>
                <a:lnTo>
                  <a:pt x="2061" y="200"/>
                </a:lnTo>
                <a:lnTo>
                  <a:pt x="2062" y="231"/>
                </a:lnTo>
                <a:lnTo>
                  <a:pt x="2062" y="252"/>
                </a:lnTo>
                <a:lnTo>
                  <a:pt x="2062" y="260"/>
                </a:lnTo>
                <a:lnTo>
                  <a:pt x="2063" y="262"/>
                </a:lnTo>
                <a:lnTo>
                  <a:pt x="2064" y="262"/>
                </a:lnTo>
                <a:lnTo>
                  <a:pt x="2064" y="262"/>
                </a:lnTo>
                <a:lnTo>
                  <a:pt x="2064" y="261"/>
                </a:lnTo>
                <a:lnTo>
                  <a:pt x="2065" y="261"/>
                </a:lnTo>
                <a:lnTo>
                  <a:pt x="2065" y="261"/>
                </a:lnTo>
                <a:lnTo>
                  <a:pt x="2066" y="261"/>
                </a:lnTo>
                <a:lnTo>
                  <a:pt x="2066" y="261"/>
                </a:lnTo>
                <a:lnTo>
                  <a:pt x="2067" y="261"/>
                </a:lnTo>
                <a:lnTo>
                  <a:pt x="2067" y="261"/>
                </a:lnTo>
                <a:lnTo>
                  <a:pt x="2068" y="261"/>
                </a:lnTo>
                <a:lnTo>
                  <a:pt x="2068" y="261"/>
                </a:lnTo>
                <a:lnTo>
                  <a:pt x="2069" y="262"/>
                </a:lnTo>
                <a:lnTo>
                  <a:pt x="2069" y="262"/>
                </a:lnTo>
                <a:lnTo>
                  <a:pt x="2070" y="262"/>
                </a:lnTo>
                <a:lnTo>
                  <a:pt x="2070" y="262"/>
                </a:lnTo>
                <a:lnTo>
                  <a:pt x="2071" y="262"/>
                </a:lnTo>
                <a:lnTo>
                  <a:pt x="2071" y="262"/>
                </a:lnTo>
                <a:lnTo>
                  <a:pt x="2072" y="262"/>
                </a:lnTo>
                <a:lnTo>
                  <a:pt x="2072" y="262"/>
                </a:lnTo>
                <a:lnTo>
                  <a:pt x="2073" y="262"/>
                </a:lnTo>
                <a:lnTo>
                  <a:pt x="2073" y="262"/>
                </a:lnTo>
                <a:lnTo>
                  <a:pt x="2074" y="262"/>
                </a:lnTo>
                <a:lnTo>
                  <a:pt x="2074" y="262"/>
                </a:lnTo>
                <a:lnTo>
                  <a:pt x="2075" y="262"/>
                </a:lnTo>
                <a:lnTo>
                  <a:pt x="2075" y="262"/>
                </a:lnTo>
                <a:lnTo>
                  <a:pt x="2076" y="262"/>
                </a:lnTo>
                <a:lnTo>
                  <a:pt x="2076" y="262"/>
                </a:lnTo>
                <a:lnTo>
                  <a:pt x="2077" y="262"/>
                </a:lnTo>
                <a:lnTo>
                  <a:pt x="2077" y="262"/>
                </a:lnTo>
                <a:lnTo>
                  <a:pt x="2078" y="261"/>
                </a:lnTo>
                <a:lnTo>
                  <a:pt x="2078" y="261"/>
                </a:lnTo>
                <a:lnTo>
                  <a:pt x="2079" y="261"/>
                </a:lnTo>
                <a:lnTo>
                  <a:pt x="2079" y="261"/>
                </a:lnTo>
                <a:lnTo>
                  <a:pt x="2080" y="261"/>
                </a:lnTo>
                <a:lnTo>
                  <a:pt x="2080" y="261"/>
                </a:lnTo>
                <a:lnTo>
                  <a:pt x="2081" y="261"/>
                </a:lnTo>
                <a:lnTo>
                  <a:pt x="2081" y="261"/>
                </a:lnTo>
                <a:lnTo>
                  <a:pt x="2082" y="261"/>
                </a:lnTo>
                <a:lnTo>
                  <a:pt x="2082" y="261"/>
                </a:lnTo>
                <a:lnTo>
                  <a:pt x="2083" y="261"/>
                </a:lnTo>
                <a:lnTo>
                  <a:pt x="2083" y="261"/>
                </a:lnTo>
                <a:lnTo>
                  <a:pt x="2084" y="261"/>
                </a:lnTo>
                <a:lnTo>
                  <a:pt x="2084" y="261"/>
                </a:lnTo>
                <a:lnTo>
                  <a:pt x="2085" y="261"/>
                </a:lnTo>
                <a:lnTo>
                  <a:pt x="2085" y="261"/>
                </a:lnTo>
                <a:lnTo>
                  <a:pt x="2086" y="262"/>
                </a:lnTo>
                <a:lnTo>
                  <a:pt x="2086" y="261"/>
                </a:lnTo>
                <a:lnTo>
                  <a:pt x="2087" y="254"/>
                </a:lnTo>
                <a:lnTo>
                  <a:pt x="2087" y="234"/>
                </a:lnTo>
                <a:lnTo>
                  <a:pt x="2088" y="202"/>
                </a:lnTo>
                <a:lnTo>
                  <a:pt x="2088" y="166"/>
                </a:lnTo>
                <a:lnTo>
                  <a:pt x="2089" y="137"/>
                </a:lnTo>
                <a:lnTo>
                  <a:pt x="2089" y="119"/>
                </a:lnTo>
                <a:lnTo>
                  <a:pt x="2090" y="110"/>
                </a:lnTo>
                <a:lnTo>
                  <a:pt x="2090" y="108"/>
                </a:lnTo>
                <a:lnTo>
                  <a:pt x="2091" y="108"/>
                </a:lnTo>
                <a:lnTo>
                  <a:pt x="2091" y="108"/>
                </a:lnTo>
                <a:lnTo>
                  <a:pt x="2092" y="109"/>
                </a:lnTo>
                <a:lnTo>
                  <a:pt x="2092" y="110"/>
                </a:lnTo>
                <a:lnTo>
                  <a:pt x="2093" y="110"/>
                </a:lnTo>
                <a:lnTo>
                  <a:pt x="2093" y="111"/>
                </a:lnTo>
                <a:lnTo>
                  <a:pt x="2094" y="111"/>
                </a:lnTo>
                <a:lnTo>
                  <a:pt x="2094" y="112"/>
                </a:lnTo>
                <a:lnTo>
                  <a:pt x="2095" y="112"/>
                </a:lnTo>
                <a:lnTo>
                  <a:pt x="2095" y="112"/>
                </a:lnTo>
                <a:lnTo>
                  <a:pt x="2096" y="112"/>
                </a:lnTo>
                <a:lnTo>
                  <a:pt x="2096" y="112"/>
                </a:lnTo>
                <a:lnTo>
                  <a:pt x="2097" y="112"/>
                </a:lnTo>
                <a:lnTo>
                  <a:pt x="2097" y="112"/>
                </a:lnTo>
                <a:lnTo>
                  <a:pt x="2098" y="112"/>
                </a:lnTo>
                <a:lnTo>
                  <a:pt x="2098" y="112"/>
                </a:lnTo>
                <a:lnTo>
                  <a:pt x="2099" y="112"/>
                </a:lnTo>
                <a:lnTo>
                  <a:pt x="2099" y="112"/>
                </a:lnTo>
                <a:lnTo>
                  <a:pt x="2100" y="112"/>
                </a:lnTo>
                <a:lnTo>
                  <a:pt x="2100" y="112"/>
                </a:lnTo>
                <a:lnTo>
                  <a:pt x="2101" y="112"/>
                </a:lnTo>
                <a:lnTo>
                  <a:pt x="2101" y="112"/>
                </a:lnTo>
                <a:lnTo>
                  <a:pt x="2102" y="112"/>
                </a:lnTo>
                <a:lnTo>
                  <a:pt x="2102" y="112"/>
                </a:lnTo>
                <a:lnTo>
                  <a:pt x="2103" y="112"/>
                </a:lnTo>
                <a:lnTo>
                  <a:pt x="2103" y="112"/>
                </a:lnTo>
                <a:lnTo>
                  <a:pt x="2104" y="112"/>
                </a:lnTo>
                <a:lnTo>
                  <a:pt x="2104" y="112"/>
                </a:lnTo>
                <a:lnTo>
                  <a:pt x="2105" y="112"/>
                </a:lnTo>
                <a:lnTo>
                  <a:pt x="2105" y="112"/>
                </a:lnTo>
                <a:lnTo>
                  <a:pt x="2106" y="112"/>
                </a:lnTo>
                <a:lnTo>
                  <a:pt x="2106" y="112"/>
                </a:lnTo>
                <a:lnTo>
                  <a:pt x="2107" y="112"/>
                </a:lnTo>
                <a:lnTo>
                  <a:pt x="2107" y="112"/>
                </a:lnTo>
                <a:lnTo>
                  <a:pt x="2108" y="112"/>
                </a:lnTo>
                <a:lnTo>
                  <a:pt x="2108" y="112"/>
                </a:lnTo>
                <a:lnTo>
                  <a:pt x="2108" y="112"/>
                </a:lnTo>
                <a:lnTo>
                  <a:pt x="2109" y="112"/>
                </a:lnTo>
                <a:lnTo>
                  <a:pt x="2110" y="112"/>
                </a:lnTo>
                <a:lnTo>
                  <a:pt x="2110" y="112"/>
                </a:lnTo>
                <a:lnTo>
                  <a:pt x="2111" y="112"/>
                </a:lnTo>
                <a:lnTo>
                  <a:pt x="2111" y="112"/>
                </a:lnTo>
                <a:lnTo>
                  <a:pt x="2111" y="112"/>
                </a:lnTo>
                <a:lnTo>
                  <a:pt x="2112" y="112"/>
                </a:lnTo>
                <a:lnTo>
                  <a:pt x="2112" y="112"/>
                </a:lnTo>
                <a:lnTo>
                  <a:pt x="2113" y="112"/>
                </a:lnTo>
                <a:lnTo>
                  <a:pt x="2113" y="112"/>
                </a:lnTo>
                <a:lnTo>
                  <a:pt x="2114" y="112"/>
                </a:lnTo>
                <a:lnTo>
                  <a:pt x="2114" y="111"/>
                </a:lnTo>
                <a:lnTo>
                  <a:pt x="2115" y="111"/>
                </a:lnTo>
                <a:lnTo>
                  <a:pt x="2115" y="111"/>
                </a:lnTo>
                <a:lnTo>
                  <a:pt x="2116" y="111"/>
                </a:lnTo>
                <a:lnTo>
                  <a:pt x="2116" y="111"/>
                </a:lnTo>
                <a:lnTo>
                  <a:pt x="2117" y="110"/>
                </a:lnTo>
                <a:lnTo>
                  <a:pt x="2117" y="110"/>
                </a:lnTo>
                <a:lnTo>
                  <a:pt x="2118" y="109"/>
                </a:lnTo>
                <a:lnTo>
                  <a:pt x="2118" y="109"/>
                </a:lnTo>
                <a:lnTo>
                  <a:pt x="2119" y="108"/>
                </a:lnTo>
                <a:lnTo>
                  <a:pt x="2119" y="108"/>
                </a:lnTo>
                <a:lnTo>
                  <a:pt x="2120" y="107"/>
                </a:lnTo>
                <a:lnTo>
                  <a:pt x="2120" y="107"/>
                </a:lnTo>
                <a:lnTo>
                  <a:pt x="2121" y="106"/>
                </a:lnTo>
                <a:lnTo>
                  <a:pt x="2121" y="106"/>
                </a:lnTo>
                <a:lnTo>
                  <a:pt x="2122" y="106"/>
                </a:lnTo>
                <a:lnTo>
                  <a:pt x="2122" y="105"/>
                </a:lnTo>
                <a:lnTo>
                  <a:pt x="2123" y="105"/>
                </a:lnTo>
                <a:lnTo>
                  <a:pt x="2123" y="105"/>
                </a:lnTo>
                <a:lnTo>
                  <a:pt x="2124" y="105"/>
                </a:lnTo>
                <a:lnTo>
                  <a:pt x="2124" y="105"/>
                </a:lnTo>
                <a:lnTo>
                  <a:pt x="2125" y="105"/>
                </a:lnTo>
                <a:lnTo>
                  <a:pt x="2125" y="105"/>
                </a:lnTo>
                <a:lnTo>
                  <a:pt x="2126" y="105"/>
                </a:lnTo>
                <a:lnTo>
                  <a:pt x="2126" y="105"/>
                </a:lnTo>
                <a:lnTo>
                  <a:pt x="2127" y="105"/>
                </a:lnTo>
                <a:lnTo>
                  <a:pt x="2127" y="105"/>
                </a:lnTo>
                <a:lnTo>
                  <a:pt x="2128" y="105"/>
                </a:lnTo>
                <a:lnTo>
                  <a:pt x="2128" y="105"/>
                </a:lnTo>
                <a:lnTo>
                  <a:pt x="2129" y="105"/>
                </a:lnTo>
                <a:lnTo>
                  <a:pt x="2129" y="105"/>
                </a:lnTo>
                <a:lnTo>
                  <a:pt x="2130" y="105"/>
                </a:lnTo>
                <a:lnTo>
                  <a:pt x="2130" y="105"/>
                </a:lnTo>
                <a:lnTo>
                  <a:pt x="2131" y="105"/>
                </a:lnTo>
                <a:lnTo>
                  <a:pt x="2131" y="105"/>
                </a:lnTo>
                <a:lnTo>
                  <a:pt x="2132" y="105"/>
                </a:lnTo>
                <a:lnTo>
                  <a:pt x="2132" y="105"/>
                </a:lnTo>
                <a:lnTo>
                  <a:pt x="2133" y="105"/>
                </a:lnTo>
                <a:lnTo>
                  <a:pt x="2133" y="105"/>
                </a:lnTo>
                <a:lnTo>
                  <a:pt x="2134" y="105"/>
                </a:lnTo>
                <a:lnTo>
                  <a:pt x="2134" y="105"/>
                </a:lnTo>
                <a:lnTo>
                  <a:pt x="2135" y="105"/>
                </a:lnTo>
                <a:lnTo>
                  <a:pt x="2135" y="105"/>
                </a:lnTo>
                <a:lnTo>
                  <a:pt x="2136" y="105"/>
                </a:lnTo>
                <a:lnTo>
                  <a:pt x="2136" y="105"/>
                </a:lnTo>
                <a:lnTo>
                  <a:pt x="2137" y="105"/>
                </a:lnTo>
                <a:lnTo>
                  <a:pt x="2137" y="106"/>
                </a:lnTo>
                <a:lnTo>
                  <a:pt x="2138" y="106"/>
                </a:lnTo>
                <a:lnTo>
                  <a:pt x="2138" y="106"/>
                </a:lnTo>
                <a:lnTo>
                  <a:pt x="2139" y="106"/>
                </a:lnTo>
                <a:lnTo>
                  <a:pt x="2139" y="106"/>
                </a:lnTo>
                <a:lnTo>
                  <a:pt x="2140" y="106"/>
                </a:lnTo>
                <a:lnTo>
                  <a:pt x="2140" y="106"/>
                </a:lnTo>
                <a:lnTo>
                  <a:pt x="2141" y="106"/>
                </a:lnTo>
                <a:lnTo>
                  <a:pt x="2141" y="106"/>
                </a:lnTo>
                <a:lnTo>
                  <a:pt x="2142" y="106"/>
                </a:lnTo>
                <a:lnTo>
                  <a:pt x="2142" y="106"/>
                </a:lnTo>
                <a:lnTo>
                  <a:pt x="2143" y="106"/>
                </a:lnTo>
                <a:lnTo>
                  <a:pt x="2143" y="106"/>
                </a:lnTo>
                <a:lnTo>
                  <a:pt x="2144" y="106"/>
                </a:lnTo>
                <a:lnTo>
                  <a:pt x="2144" y="106"/>
                </a:lnTo>
                <a:lnTo>
                  <a:pt x="2145" y="106"/>
                </a:lnTo>
                <a:lnTo>
                  <a:pt x="2145" y="106"/>
                </a:lnTo>
                <a:lnTo>
                  <a:pt x="2146" y="106"/>
                </a:lnTo>
                <a:lnTo>
                  <a:pt x="2146" y="106"/>
                </a:lnTo>
                <a:lnTo>
                  <a:pt x="2147" y="106"/>
                </a:lnTo>
                <a:lnTo>
                  <a:pt x="2147" y="106"/>
                </a:lnTo>
                <a:lnTo>
                  <a:pt x="2148" y="106"/>
                </a:lnTo>
                <a:lnTo>
                  <a:pt x="2148" y="106"/>
                </a:lnTo>
                <a:lnTo>
                  <a:pt x="2149" y="106"/>
                </a:lnTo>
                <a:lnTo>
                  <a:pt x="2149" y="106"/>
                </a:lnTo>
                <a:lnTo>
                  <a:pt x="2150" y="106"/>
                </a:lnTo>
                <a:lnTo>
                  <a:pt x="2150" y="106"/>
                </a:lnTo>
                <a:lnTo>
                  <a:pt x="2151" y="106"/>
                </a:lnTo>
                <a:lnTo>
                  <a:pt x="2151" y="106"/>
                </a:lnTo>
                <a:lnTo>
                  <a:pt x="2152" y="106"/>
                </a:lnTo>
                <a:lnTo>
                  <a:pt x="2152" y="106"/>
                </a:lnTo>
                <a:lnTo>
                  <a:pt x="2153" y="106"/>
                </a:lnTo>
                <a:lnTo>
                  <a:pt x="2153" y="106"/>
                </a:lnTo>
                <a:lnTo>
                  <a:pt x="2154" y="106"/>
                </a:lnTo>
                <a:lnTo>
                  <a:pt x="2154" y="106"/>
                </a:lnTo>
                <a:lnTo>
                  <a:pt x="2155" y="106"/>
                </a:lnTo>
                <a:lnTo>
                  <a:pt x="2155" y="106"/>
                </a:lnTo>
                <a:lnTo>
                  <a:pt x="2156" y="106"/>
                </a:lnTo>
                <a:lnTo>
                  <a:pt x="2156" y="106"/>
                </a:lnTo>
                <a:lnTo>
                  <a:pt x="2157" y="106"/>
                </a:lnTo>
                <a:lnTo>
                  <a:pt x="2157" y="106"/>
                </a:lnTo>
                <a:lnTo>
                  <a:pt x="2157" y="106"/>
                </a:lnTo>
                <a:lnTo>
                  <a:pt x="2158" y="106"/>
                </a:lnTo>
                <a:lnTo>
                  <a:pt x="2158" y="106"/>
                </a:lnTo>
                <a:lnTo>
                  <a:pt x="2159" y="106"/>
                </a:lnTo>
                <a:lnTo>
                  <a:pt x="2160" y="106"/>
                </a:lnTo>
                <a:lnTo>
                  <a:pt x="2160" y="106"/>
                </a:lnTo>
                <a:lnTo>
                  <a:pt x="2160" y="106"/>
                </a:lnTo>
                <a:lnTo>
                  <a:pt x="2161" y="106"/>
                </a:lnTo>
                <a:lnTo>
                  <a:pt x="2161" y="106"/>
                </a:lnTo>
                <a:lnTo>
                  <a:pt x="2162" y="106"/>
                </a:lnTo>
                <a:lnTo>
                  <a:pt x="2162" y="106"/>
                </a:lnTo>
                <a:lnTo>
                  <a:pt x="2163" y="106"/>
                </a:lnTo>
                <a:lnTo>
                  <a:pt x="2163" y="106"/>
                </a:lnTo>
                <a:lnTo>
                  <a:pt x="2164" y="106"/>
                </a:lnTo>
                <a:lnTo>
                  <a:pt x="2164" y="106"/>
                </a:lnTo>
                <a:lnTo>
                  <a:pt x="2165" y="106"/>
                </a:lnTo>
                <a:lnTo>
                  <a:pt x="2165" y="106"/>
                </a:lnTo>
                <a:lnTo>
                  <a:pt x="2166" y="106"/>
                </a:lnTo>
                <a:lnTo>
                  <a:pt x="2166" y="106"/>
                </a:lnTo>
                <a:lnTo>
                  <a:pt x="2167" y="106"/>
                </a:lnTo>
                <a:lnTo>
                  <a:pt x="2167" y="106"/>
                </a:lnTo>
                <a:lnTo>
                  <a:pt x="2168" y="105"/>
                </a:lnTo>
                <a:lnTo>
                  <a:pt x="2168" y="105"/>
                </a:lnTo>
                <a:lnTo>
                  <a:pt x="2169" y="105"/>
                </a:lnTo>
                <a:lnTo>
                  <a:pt x="2169" y="105"/>
                </a:lnTo>
                <a:lnTo>
                  <a:pt x="2170" y="105"/>
                </a:lnTo>
                <a:lnTo>
                  <a:pt x="2170" y="105"/>
                </a:lnTo>
                <a:lnTo>
                  <a:pt x="2171" y="105"/>
                </a:lnTo>
                <a:lnTo>
                  <a:pt x="2171" y="105"/>
                </a:lnTo>
                <a:lnTo>
                  <a:pt x="2172" y="105"/>
                </a:lnTo>
                <a:lnTo>
                  <a:pt x="2172" y="105"/>
                </a:lnTo>
                <a:lnTo>
                  <a:pt x="2173" y="105"/>
                </a:lnTo>
                <a:lnTo>
                  <a:pt x="2173" y="105"/>
                </a:lnTo>
                <a:lnTo>
                  <a:pt x="2174" y="105"/>
                </a:lnTo>
                <a:lnTo>
                  <a:pt x="2174" y="105"/>
                </a:lnTo>
                <a:lnTo>
                  <a:pt x="2175" y="104"/>
                </a:lnTo>
                <a:lnTo>
                  <a:pt x="2175" y="104"/>
                </a:lnTo>
                <a:lnTo>
                  <a:pt x="2176" y="104"/>
                </a:lnTo>
                <a:lnTo>
                  <a:pt x="2176" y="105"/>
                </a:lnTo>
                <a:lnTo>
                  <a:pt x="2177" y="105"/>
                </a:lnTo>
                <a:lnTo>
                  <a:pt x="2177" y="105"/>
                </a:lnTo>
                <a:lnTo>
                  <a:pt x="2178" y="105"/>
                </a:lnTo>
                <a:lnTo>
                  <a:pt x="2178" y="105"/>
                </a:lnTo>
                <a:lnTo>
                  <a:pt x="2179" y="105"/>
                </a:lnTo>
                <a:lnTo>
                  <a:pt x="2179" y="105"/>
                </a:lnTo>
                <a:lnTo>
                  <a:pt x="2180" y="105"/>
                </a:lnTo>
                <a:lnTo>
                  <a:pt x="2180" y="105"/>
                </a:lnTo>
                <a:lnTo>
                  <a:pt x="2181" y="105"/>
                </a:lnTo>
                <a:lnTo>
                  <a:pt x="2181" y="105"/>
                </a:lnTo>
                <a:lnTo>
                  <a:pt x="2182" y="105"/>
                </a:lnTo>
                <a:lnTo>
                  <a:pt x="2182" y="105"/>
                </a:lnTo>
                <a:lnTo>
                  <a:pt x="2183" y="105"/>
                </a:lnTo>
                <a:lnTo>
                  <a:pt x="2183" y="105"/>
                </a:lnTo>
                <a:lnTo>
                  <a:pt x="2184" y="105"/>
                </a:lnTo>
                <a:lnTo>
                  <a:pt x="2184" y="105"/>
                </a:lnTo>
                <a:lnTo>
                  <a:pt x="2185" y="105"/>
                </a:lnTo>
                <a:lnTo>
                  <a:pt x="2185" y="105"/>
                </a:lnTo>
                <a:lnTo>
                  <a:pt x="2186" y="107"/>
                </a:lnTo>
                <a:lnTo>
                  <a:pt x="2186" y="115"/>
                </a:lnTo>
                <a:lnTo>
                  <a:pt x="2187" y="134"/>
                </a:lnTo>
                <a:lnTo>
                  <a:pt x="2187" y="163"/>
                </a:lnTo>
                <a:lnTo>
                  <a:pt x="2188" y="199"/>
                </a:lnTo>
                <a:lnTo>
                  <a:pt x="2188" y="231"/>
                </a:lnTo>
                <a:lnTo>
                  <a:pt x="2189" y="253"/>
                </a:lnTo>
                <a:lnTo>
                  <a:pt x="2189" y="263"/>
                </a:lnTo>
                <a:lnTo>
                  <a:pt x="2190" y="265"/>
                </a:lnTo>
                <a:lnTo>
                  <a:pt x="2190" y="265"/>
                </a:lnTo>
                <a:lnTo>
                  <a:pt x="2191" y="265"/>
                </a:lnTo>
                <a:lnTo>
                  <a:pt x="2191" y="265"/>
                </a:lnTo>
                <a:lnTo>
                  <a:pt x="2192" y="265"/>
                </a:lnTo>
                <a:lnTo>
                  <a:pt x="2192" y="265"/>
                </a:lnTo>
                <a:lnTo>
                  <a:pt x="2193" y="265"/>
                </a:lnTo>
                <a:lnTo>
                  <a:pt x="2193" y="265"/>
                </a:lnTo>
                <a:lnTo>
                  <a:pt x="2194" y="265"/>
                </a:lnTo>
                <a:lnTo>
                  <a:pt x="2194" y="265"/>
                </a:lnTo>
                <a:lnTo>
                  <a:pt x="2195" y="265"/>
                </a:lnTo>
                <a:lnTo>
                  <a:pt x="2195" y="265"/>
                </a:lnTo>
                <a:lnTo>
                  <a:pt x="2196" y="265"/>
                </a:lnTo>
                <a:lnTo>
                  <a:pt x="2196" y="265"/>
                </a:lnTo>
                <a:lnTo>
                  <a:pt x="2197" y="265"/>
                </a:lnTo>
                <a:lnTo>
                  <a:pt x="2197" y="265"/>
                </a:lnTo>
                <a:lnTo>
                  <a:pt x="2198" y="265"/>
                </a:lnTo>
                <a:lnTo>
                  <a:pt x="2198" y="265"/>
                </a:lnTo>
                <a:lnTo>
                  <a:pt x="2199" y="265"/>
                </a:lnTo>
                <a:lnTo>
                  <a:pt x="2199" y="265"/>
                </a:lnTo>
                <a:lnTo>
                  <a:pt x="2200" y="265"/>
                </a:lnTo>
                <a:lnTo>
                  <a:pt x="2200" y="265"/>
                </a:lnTo>
                <a:lnTo>
                  <a:pt x="2201" y="266"/>
                </a:lnTo>
                <a:lnTo>
                  <a:pt x="2201" y="266"/>
                </a:lnTo>
                <a:lnTo>
                  <a:pt x="2202" y="266"/>
                </a:lnTo>
                <a:lnTo>
                  <a:pt x="2202" y="266"/>
                </a:lnTo>
                <a:lnTo>
                  <a:pt x="2203" y="266"/>
                </a:lnTo>
                <a:lnTo>
                  <a:pt x="2203" y="266"/>
                </a:lnTo>
                <a:lnTo>
                  <a:pt x="2203" y="266"/>
                </a:lnTo>
                <a:lnTo>
                  <a:pt x="2204" y="266"/>
                </a:lnTo>
                <a:lnTo>
                  <a:pt x="2204" y="266"/>
                </a:lnTo>
                <a:lnTo>
                  <a:pt x="2205" y="266"/>
                </a:lnTo>
                <a:lnTo>
                  <a:pt x="2206" y="266"/>
                </a:lnTo>
                <a:lnTo>
                  <a:pt x="2206" y="266"/>
                </a:lnTo>
                <a:lnTo>
                  <a:pt x="2206" y="266"/>
                </a:lnTo>
                <a:lnTo>
                  <a:pt x="2207" y="266"/>
                </a:lnTo>
                <a:lnTo>
                  <a:pt x="2207" y="266"/>
                </a:lnTo>
                <a:lnTo>
                  <a:pt x="2208" y="266"/>
                </a:lnTo>
                <a:lnTo>
                  <a:pt x="2209" y="266"/>
                </a:lnTo>
                <a:lnTo>
                  <a:pt x="2209" y="266"/>
                </a:lnTo>
                <a:lnTo>
                  <a:pt x="2209" y="266"/>
                </a:lnTo>
                <a:lnTo>
                  <a:pt x="2210" y="266"/>
                </a:lnTo>
                <a:lnTo>
                  <a:pt x="2210" y="266"/>
                </a:lnTo>
                <a:lnTo>
                  <a:pt x="2211" y="266"/>
                </a:lnTo>
                <a:lnTo>
                  <a:pt x="2211" y="266"/>
                </a:lnTo>
                <a:lnTo>
                  <a:pt x="2212" y="266"/>
                </a:lnTo>
                <a:lnTo>
                  <a:pt x="2212" y="266"/>
                </a:lnTo>
                <a:lnTo>
                  <a:pt x="2213" y="266"/>
                </a:lnTo>
                <a:lnTo>
                  <a:pt x="2213" y="262"/>
                </a:lnTo>
                <a:lnTo>
                  <a:pt x="2214" y="245"/>
                </a:lnTo>
                <a:lnTo>
                  <a:pt x="2214" y="214"/>
                </a:lnTo>
                <a:lnTo>
                  <a:pt x="2215" y="178"/>
                </a:lnTo>
                <a:lnTo>
                  <a:pt x="2215" y="143"/>
                </a:lnTo>
                <a:lnTo>
                  <a:pt x="2216" y="117"/>
                </a:lnTo>
                <a:lnTo>
                  <a:pt x="2216" y="102"/>
                </a:lnTo>
                <a:lnTo>
                  <a:pt x="2217" y="95"/>
                </a:lnTo>
                <a:lnTo>
                  <a:pt x="2217" y="94"/>
                </a:lnTo>
                <a:lnTo>
                  <a:pt x="2218" y="94"/>
                </a:lnTo>
                <a:lnTo>
                  <a:pt x="2218" y="95"/>
                </a:lnTo>
                <a:lnTo>
                  <a:pt x="2219" y="95"/>
                </a:lnTo>
                <a:lnTo>
                  <a:pt x="2219" y="96"/>
                </a:lnTo>
                <a:lnTo>
                  <a:pt x="2220" y="96"/>
                </a:lnTo>
                <a:lnTo>
                  <a:pt x="2220" y="96"/>
                </a:lnTo>
                <a:lnTo>
                  <a:pt x="2221" y="97"/>
                </a:lnTo>
                <a:lnTo>
                  <a:pt x="2221" y="97"/>
                </a:lnTo>
                <a:lnTo>
                  <a:pt x="2222" y="97"/>
                </a:lnTo>
                <a:lnTo>
                  <a:pt x="2222" y="97"/>
                </a:lnTo>
                <a:lnTo>
                  <a:pt x="2223" y="97"/>
                </a:lnTo>
                <a:lnTo>
                  <a:pt x="2223" y="97"/>
                </a:lnTo>
                <a:lnTo>
                  <a:pt x="2224" y="97"/>
                </a:lnTo>
                <a:lnTo>
                  <a:pt x="2224" y="97"/>
                </a:lnTo>
                <a:lnTo>
                  <a:pt x="2225" y="97"/>
                </a:lnTo>
                <a:lnTo>
                  <a:pt x="2225" y="97"/>
                </a:lnTo>
                <a:lnTo>
                  <a:pt x="2226" y="97"/>
                </a:lnTo>
                <a:lnTo>
                  <a:pt x="2226" y="97"/>
                </a:lnTo>
                <a:lnTo>
                  <a:pt x="2227" y="97"/>
                </a:lnTo>
                <a:lnTo>
                  <a:pt x="2227" y="97"/>
                </a:lnTo>
                <a:lnTo>
                  <a:pt x="2228" y="97"/>
                </a:lnTo>
                <a:lnTo>
                  <a:pt x="2228" y="97"/>
                </a:lnTo>
                <a:lnTo>
                  <a:pt x="2229" y="97"/>
                </a:lnTo>
                <a:lnTo>
                  <a:pt x="2229" y="97"/>
                </a:lnTo>
                <a:lnTo>
                  <a:pt x="2230" y="97"/>
                </a:lnTo>
                <a:lnTo>
                  <a:pt x="2230" y="97"/>
                </a:lnTo>
                <a:lnTo>
                  <a:pt x="2231" y="97"/>
                </a:lnTo>
                <a:lnTo>
                  <a:pt x="2231" y="97"/>
                </a:lnTo>
                <a:lnTo>
                  <a:pt x="2232" y="97"/>
                </a:lnTo>
                <a:lnTo>
                  <a:pt x="2232" y="97"/>
                </a:lnTo>
                <a:lnTo>
                  <a:pt x="2233" y="97"/>
                </a:lnTo>
                <a:lnTo>
                  <a:pt x="2233" y="97"/>
                </a:lnTo>
                <a:lnTo>
                  <a:pt x="2234" y="97"/>
                </a:lnTo>
                <a:lnTo>
                  <a:pt x="2234" y="97"/>
                </a:lnTo>
                <a:lnTo>
                  <a:pt x="2235" y="97"/>
                </a:lnTo>
                <a:lnTo>
                  <a:pt x="2235" y="97"/>
                </a:lnTo>
                <a:lnTo>
                  <a:pt x="2236" y="97"/>
                </a:lnTo>
                <a:lnTo>
                  <a:pt x="2236" y="97"/>
                </a:lnTo>
                <a:lnTo>
                  <a:pt x="2237" y="97"/>
                </a:lnTo>
                <a:lnTo>
                  <a:pt x="2237" y="97"/>
                </a:lnTo>
                <a:lnTo>
                  <a:pt x="2238" y="98"/>
                </a:lnTo>
                <a:lnTo>
                  <a:pt x="2238" y="98"/>
                </a:lnTo>
                <a:lnTo>
                  <a:pt x="2239" y="98"/>
                </a:lnTo>
                <a:lnTo>
                  <a:pt x="2239" y="98"/>
                </a:lnTo>
                <a:lnTo>
                  <a:pt x="2240" y="98"/>
                </a:lnTo>
                <a:lnTo>
                  <a:pt x="2240" y="97"/>
                </a:lnTo>
                <a:lnTo>
                  <a:pt x="2241" y="97"/>
                </a:lnTo>
                <a:lnTo>
                  <a:pt x="2241" y="97"/>
                </a:lnTo>
                <a:lnTo>
                  <a:pt x="2242" y="97"/>
                </a:lnTo>
                <a:lnTo>
                  <a:pt x="2242" y="97"/>
                </a:lnTo>
                <a:lnTo>
                  <a:pt x="2243" y="97"/>
                </a:lnTo>
                <a:lnTo>
                  <a:pt x="2243" y="96"/>
                </a:lnTo>
                <a:lnTo>
                  <a:pt x="2244" y="96"/>
                </a:lnTo>
                <a:lnTo>
                  <a:pt x="2244" y="95"/>
                </a:lnTo>
                <a:lnTo>
                  <a:pt x="2245" y="95"/>
                </a:lnTo>
                <a:lnTo>
                  <a:pt x="2245" y="94"/>
                </a:lnTo>
                <a:lnTo>
                  <a:pt x="2246" y="94"/>
                </a:lnTo>
                <a:lnTo>
                  <a:pt x="2246" y="93"/>
                </a:lnTo>
                <a:lnTo>
                  <a:pt x="2247" y="93"/>
                </a:lnTo>
                <a:lnTo>
                  <a:pt x="2247" y="92"/>
                </a:lnTo>
                <a:lnTo>
                  <a:pt x="2247" y="92"/>
                </a:lnTo>
                <a:lnTo>
                  <a:pt x="2248" y="91"/>
                </a:lnTo>
                <a:lnTo>
                  <a:pt x="2249" y="91"/>
                </a:lnTo>
                <a:lnTo>
                  <a:pt x="2249" y="91"/>
                </a:lnTo>
                <a:lnTo>
                  <a:pt x="2250" y="90"/>
                </a:lnTo>
                <a:lnTo>
                  <a:pt x="2250" y="90"/>
                </a:lnTo>
                <a:lnTo>
                  <a:pt x="2250" y="90"/>
                </a:lnTo>
                <a:lnTo>
                  <a:pt x="2251" y="91"/>
                </a:lnTo>
                <a:lnTo>
                  <a:pt x="2252" y="91"/>
                </a:lnTo>
                <a:lnTo>
                  <a:pt x="2252" y="91"/>
                </a:lnTo>
                <a:lnTo>
                  <a:pt x="2252" y="91"/>
                </a:lnTo>
                <a:lnTo>
                  <a:pt x="2253" y="91"/>
                </a:lnTo>
                <a:lnTo>
                  <a:pt x="2253" y="91"/>
                </a:lnTo>
                <a:lnTo>
                  <a:pt x="2254" y="91"/>
                </a:lnTo>
                <a:lnTo>
                  <a:pt x="2255" y="91"/>
                </a:lnTo>
                <a:lnTo>
                  <a:pt x="2255" y="91"/>
                </a:lnTo>
                <a:lnTo>
                  <a:pt x="2255" y="91"/>
                </a:lnTo>
                <a:lnTo>
                  <a:pt x="2256" y="91"/>
                </a:lnTo>
                <a:lnTo>
                  <a:pt x="2256" y="91"/>
                </a:lnTo>
                <a:lnTo>
                  <a:pt x="2257" y="91"/>
                </a:lnTo>
                <a:lnTo>
                  <a:pt x="2258" y="91"/>
                </a:lnTo>
                <a:lnTo>
                  <a:pt x="2258" y="91"/>
                </a:lnTo>
                <a:lnTo>
                  <a:pt x="2258" y="91"/>
                </a:lnTo>
                <a:lnTo>
                  <a:pt x="2259" y="91"/>
                </a:lnTo>
                <a:lnTo>
                  <a:pt x="2259" y="91"/>
                </a:lnTo>
                <a:lnTo>
                  <a:pt x="2260" y="91"/>
                </a:lnTo>
                <a:lnTo>
                  <a:pt x="2260" y="91"/>
                </a:lnTo>
                <a:lnTo>
                  <a:pt x="2261" y="92"/>
                </a:lnTo>
                <a:lnTo>
                  <a:pt x="2261" y="92"/>
                </a:lnTo>
                <a:lnTo>
                  <a:pt x="2262" y="92"/>
                </a:lnTo>
                <a:lnTo>
                  <a:pt x="2262" y="92"/>
                </a:lnTo>
                <a:lnTo>
                  <a:pt x="2263" y="92"/>
                </a:lnTo>
                <a:lnTo>
                  <a:pt x="2263" y="92"/>
                </a:lnTo>
                <a:lnTo>
                  <a:pt x="2264" y="92"/>
                </a:lnTo>
                <a:lnTo>
                  <a:pt x="2264" y="92"/>
                </a:lnTo>
                <a:lnTo>
                  <a:pt x="2265" y="92"/>
                </a:lnTo>
                <a:lnTo>
                  <a:pt x="2265" y="92"/>
                </a:lnTo>
                <a:lnTo>
                  <a:pt x="2266" y="92"/>
                </a:lnTo>
                <a:lnTo>
                  <a:pt x="2266" y="92"/>
                </a:lnTo>
                <a:lnTo>
                  <a:pt x="2267" y="92"/>
                </a:lnTo>
                <a:lnTo>
                  <a:pt x="2267" y="92"/>
                </a:lnTo>
                <a:lnTo>
                  <a:pt x="2268" y="92"/>
                </a:lnTo>
                <a:lnTo>
                  <a:pt x="2268" y="92"/>
                </a:lnTo>
                <a:lnTo>
                  <a:pt x="2269" y="92"/>
                </a:lnTo>
                <a:lnTo>
                  <a:pt x="2269" y="92"/>
                </a:lnTo>
                <a:lnTo>
                  <a:pt x="2270" y="92"/>
                </a:lnTo>
                <a:lnTo>
                  <a:pt x="2270" y="92"/>
                </a:lnTo>
                <a:lnTo>
                  <a:pt x="2271" y="92"/>
                </a:lnTo>
                <a:lnTo>
                  <a:pt x="2271" y="92"/>
                </a:lnTo>
                <a:lnTo>
                  <a:pt x="2272" y="92"/>
                </a:lnTo>
                <a:lnTo>
                  <a:pt x="2272" y="92"/>
                </a:lnTo>
                <a:lnTo>
                  <a:pt x="2273" y="92"/>
                </a:lnTo>
                <a:lnTo>
                  <a:pt x="2273" y="92"/>
                </a:lnTo>
                <a:lnTo>
                  <a:pt x="2274" y="92"/>
                </a:lnTo>
                <a:lnTo>
                  <a:pt x="2274" y="92"/>
                </a:lnTo>
                <a:lnTo>
                  <a:pt x="2275" y="92"/>
                </a:lnTo>
                <a:lnTo>
                  <a:pt x="2275" y="92"/>
                </a:lnTo>
                <a:lnTo>
                  <a:pt x="2276" y="92"/>
                </a:lnTo>
                <a:lnTo>
                  <a:pt x="2276" y="92"/>
                </a:lnTo>
                <a:lnTo>
                  <a:pt x="2277" y="92"/>
                </a:lnTo>
                <a:lnTo>
                  <a:pt x="2277" y="92"/>
                </a:lnTo>
                <a:lnTo>
                  <a:pt x="2278" y="92"/>
                </a:lnTo>
                <a:lnTo>
                  <a:pt x="2278" y="92"/>
                </a:lnTo>
                <a:lnTo>
                  <a:pt x="2279" y="92"/>
                </a:lnTo>
                <a:lnTo>
                  <a:pt x="2279" y="92"/>
                </a:lnTo>
                <a:lnTo>
                  <a:pt x="2280" y="92"/>
                </a:lnTo>
                <a:lnTo>
                  <a:pt x="2280" y="92"/>
                </a:lnTo>
                <a:lnTo>
                  <a:pt x="2281" y="92"/>
                </a:lnTo>
                <a:lnTo>
                  <a:pt x="2281" y="92"/>
                </a:lnTo>
                <a:lnTo>
                  <a:pt x="2282" y="93"/>
                </a:lnTo>
                <a:lnTo>
                  <a:pt x="2282" y="93"/>
                </a:lnTo>
                <a:lnTo>
                  <a:pt x="2283" y="93"/>
                </a:lnTo>
                <a:lnTo>
                  <a:pt x="2283" y="93"/>
                </a:lnTo>
                <a:lnTo>
                  <a:pt x="2284" y="93"/>
                </a:lnTo>
                <a:lnTo>
                  <a:pt x="2284" y="93"/>
                </a:lnTo>
                <a:lnTo>
                  <a:pt x="2285" y="93"/>
                </a:lnTo>
                <a:lnTo>
                  <a:pt x="2285" y="93"/>
                </a:lnTo>
                <a:lnTo>
                  <a:pt x="2286" y="93"/>
                </a:lnTo>
                <a:lnTo>
                  <a:pt x="2286" y="93"/>
                </a:lnTo>
                <a:lnTo>
                  <a:pt x="2287" y="93"/>
                </a:lnTo>
                <a:lnTo>
                  <a:pt x="2287" y="93"/>
                </a:lnTo>
                <a:lnTo>
                  <a:pt x="2288" y="93"/>
                </a:lnTo>
                <a:lnTo>
                  <a:pt x="2288" y="93"/>
                </a:lnTo>
                <a:lnTo>
                  <a:pt x="2289" y="93"/>
                </a:lnTo>
                <a:lnTo>
                  <a:pt x="2289" y="93"/>
                </a:lnTo>
                <a:lnTo>
                  <a:pt x="2290" y="93"/>
                </a:lnTo>
                <a:lnTo>
                  <a:pt x="2290" y="93"/>
                </a:lnTo>
                <a:lnTo>
                  <a:pt x="2291" y="93"/>
                </a:lnTo>
                <a:lnTo>
                  <a:pt x="2291" y="93"/>
                </a:lnTo>
                <a:lnTo>
                  <a:pt x="2292" y="93"/>
                </a:lnTo>
                <a:lnTo>
                  <a:pt x="2292" y="93"/>
                </a:lnTo>
                <a:lnTo>
                  <a:pt x="2293" y="93"/>
                </a:lnTo>
                <a:lnTo>
                  <a:pt x="2293" y="93"/>
                </a:lnTo>
                <a:lnTo>
                  <a:pt x="2294" y="93"/>
                </a:lnTo>
                <a:lnTo>
                  <a:pt x="2294" y="93"/>
                </a:lnTo>
                <a:lnTo>
                  <a:pt x="2295" y="93"/>
                </a:lnTo>
                <a:lnTo>
                  <a:pt x="2295" y="92"/>
                </a:lnTo>
                <a:lnTo>
                  <a:pt x="2296" y="91"/>
                </a:lnTo>
                <a:lnTo>
                  <a:pt x="2296" y="89"/>
                </a:lnTo>
                <a:lnTo>
                  <a:pt x="2296" y="85"/>
                </a:lnTo>
                <a:lnTo>
                  <a:pt x="2297" y="81"/>
                </a:lnTo>
                <a:lnTo>
                  <a:pt x="2298" y="75"/>
                </a:lnTo>
                <a:lnTo>
                  <a:pt x="2298" y="69"/>
                </a:lnTo>
                <a:lnTo>
                  <a:pt x="2299" y="63"/>
                </a:lnTo>
                <a:lnTo>
                  <a:pt x="2299" y="59"/>
                </a:lnTo>
                <a:lnTo>
                  <a:pt x="2299" y="58"/>
                </a:lnTo>
                <a:lnTo>
                  <a:pt x="2300" y="58"/>
                </a:lnTo>
                <a:lnTo>
                  <a:pt x="2301" y="55"/>
                </a:lnTo>
                <a:lnTo>
                  <a:pt x="2301" y="49"/>
                </a:lnTo>
                <a:lnTo>
                  <a:pt x="2301" y="43"/>
                </a:lnTo>
                <a:lnTo>
                  <a:pt x="2302" y="38"/>
                </a:lnTo>
                <a:lnTo>
                  <a:pt x="2302" y="34"/>
                </a:lnTo>
                <a:lnTo>
                  <a:pt x="2303" y="31"/>
                </a:lnTo>
                <a:lnTo>
                  <a:pt x="2304" y="29"/>
                </a:lnTo>
                <a:lnTo>
                  <a:pt x="2304" y="27"/>
                </a:lnTo>
                <a:lnTo>
                  <a:pt x="2304" y="25"/>
                </a:lnTo>
                <a:lnTo>
                  <a:pt x="2305" y="24"/>
                </a:lnTo>
                <a:lnTo>
                  <a:pt x="2305" y="24"/>
                </a:lnTo>
                <a:lnTo>
                  <a:pt x="2306" y="23"/>
                </a:lnTo>
                <a:lnTo>
                  <a:pt x="2307" y="22"/>
                </a:lnTo>
                <a:lnTo>
                  <a:pt x="2307" y="22"/>
                </a:lnTo>
                <a:lnTo>
                  <a:pt x="2307" y="21"/>
                </a:lnTo>
                <a:lnTo>
                  <a:pt x="2308" y="21"/>
                </a:lnTo>
                <a:lnTo>
                  <a:pt x="2308" y="21"/>
                </a:lnTo>
                <a:lnTo>
                  <a:pt x="2309" y="21"/>
                </a:lnTo>
                <a:lnTo>
                  <a:pt x="2309" y="21"/>
                </a:lnTo>
                <a:lnTo>
                  <a:pt x="2310" y="21"/>
                </a:lnTo>
                <a:lnTo>
                  <a:pt x="2310" y="21"/>
                </a:lnTo>
                <a:lnTo>
                  <a:pt x="2311" y="21"/>
                </a:lnTo>
                <a:lnTo>
                  <a:pt x="2311" y="21"/>
                </a:lnTo>
                <a:lnTo>
                  <a:pt x="2312" y="21"/>
                </a:lnTo>
                <a:lnTo>
                  <a:pt x="2312" y="22"/>
                </a:lnTo>
                <a:lnTo>
                  <a:pt x="2313" y="26"/>
                </a:lnTo>
                <a:lnTo>
                  <a:pt x="2313" y="36"/>
                </a:lnTo>
                <a:lnTo>
                  <a:pt x="2314" y="54"/>
                </a:lnTo>
                <a:lnTo>
                  <a:pt x="2314" y="76"/>
                </a:lnTo>
                <a:lnTo>
                  <a:pt x="2315" y="97"/>
                </a:lnTo>
                <a:lnTo>
                  <a:pt x="2315" y="112"/>
                </a:lnTo>
                <a:lnTo>
                  <a:pt x="2316" y="120"/>
                </a:lnTo>
                <a:lnTo>
                  <a:pt x="2316" y="122"/>
                </a:lnTo>
                <a:lnTo>
                  <a:pt x="2317" y="122"/>
                </a:lnTo>
                <a:lnTo>
                  <a:pt x="2317" y="122"/>
                </a:lnTo>
                <a:lnTo>
                  <a:pt x="2318" y="122"/>
                </a:lnTo>
                <a:lnTo>
                  <a:pt x="2318" y="122"/>
                </a:lnTo>
                <a:lnTo>
                  <a:pt x="2319" y="121"/>
                </a:lnTo>
                <a:lnTo>
                  <a:pt x="2319" y="121"/>
                </a:lnTo>
                <a:lnTo>
                  <a:pt x="2320" y="120"/>
                </a:lnTo>
                <a:lnTo>
                  <a:pt x="2320" y="120"/>
                </a:lnTo>
                <a:lnTo>
                  <a:pt x="2321" y="119"/>
                </a:lnTo>
                <a:lnTo>
                  <a:pt x="2321" y="118"/>
                </a:lnTo>
                <a:lnTo>
                  <a:pt x="2322" y="117"/>
                </a:lnTo>
                <a:lnTo>
                  <a:pt x="2322" y="116"/>
                </a:lnTo>
                <a:lnTo>
                  <a:pt x="2323" y="114"/>
                </a:lnTo>
                <a:lnTo>
                  <a:pt x="2323" y="113"/>
                </a:lnTo>
                <a:lnTo>
                  <a:pt x="2324" y="110"/>
                </a:lnTo>
                <a:lnTo>
                  <a:pt x="2324" y="108"/>
                </a:lnTo>
                <a:lnTo>
                  <a:pt x="2325" y="106"/>
                </a:lnTo>
                <a:lnTo>
                  <a:pt x="2325" y="103"/>
                </a:lnTo>
                <a:lnTo>
                  <a:pt x="2326" y="101"/>
                </a:lnTo>
                <a:lnTo>
                  <a:pt x="2326" y="98"/>
                </a:lnTo>
                <a:lnTo>
                  <a:pt x="2327" y="95"/>
                </a:lnTo>
                <a:lnTo>
                  <a:pt x="2327" y="91"/>
                </a:lnTo>
                <a:lnTo>
                  <a:pt x="2328" y="88"/>
                </a:lnTo>
                <a:lnTo>
                  <a:pt x="2328" y="85"/>
                </a:lnTo>
                <a:lnTo>
                  <a:pt x="2329" y="82"/>
                </a:lnTo>
                <a:lnTo>
                  <a:pt x="2329" y="79"/>
                </a:lnTo>
                <a:lnTo>
                  <a:pt x="2330" y="76"/>
                </a:lnTo>
                <a:lnTo>
                  <a:pt x="2330" y="74"/>
                </a:lnTo>
                <a:lnTo>
                  <a:pt x="2331" y="72"/>
                </a:lnTo>
                <a:lnTo>
                  <a:pt x="2331" y="70"/>
                </a:lnTo>
                <a:lnTo>
                  <a:pt x="2332" y="68"/>
                </a:lnTo>
                <a:lnTo>
                  <a:pt x="2332" y="67"/>
                </a:lnTo>
                <a:lnTo>
                  <a:pt x="2333" y="67"/>
                </a:lnTo>
                <a:lnTo>
                  <a:pt x="2333" y="66"/>
                </a:lnTo>
                <a:lnTo>
                  <a:pt x="2334" y="66"/>
                </a:lnTo>
                <a:lnTo>
                  <a:pt x="2334" y="65"/>
                </a:lnTo>
                <a:lnTo>
                  <a:pt x="2335" y="65"/>
                </a:lnTo>
                <a:lnTo>
                  <a:pt x="2335" y="65"/>
                </a:lnTo>
                <a:lnTo>
                  <a:pt x="2336" y="65"/>
                </a:lnTo>
                <a:lnTo>
                  <a:pt x="2336" y="65"/>
                </a:lnTo>
                <a:lnTo>
                  <a:pt x="2337" y="65"/>
                </a:lnTo>
                <a:lnTo>
                  <a:pt x="2337" y="65"/>
                </a:lnTo>
                <a:lnTo>
                  <a:pt x="2338" y="65"/>
                </a:lnTo>
                <a:lnTo>
                  <a:pt x="2338" y="65"/>
                </a:lnTo>
                <a:lnTo>
                  <a:pt x="2339" y="65"/>
                </a:lnTo>
                <a:lnTo>
                  <a:pt x="2339" y="65"/>
                </a:lnTo>
                <a:lnTo>
                  <a:pt x="2340" y="65"/>
                </a:lnTo>
                <a:lnTo>
                  <a:pt x="2340" y="65"/>
                </a:lnTo>
                <a:lnTo>
                  <a:pt x="2341" y="65"/>
                </a:lnTo>
                <a:lnTo>
                  <a:pt x="2341" y="65"/>
                </a:lnTo>
                <a:lnTo>
                  <a:pt x="2342" y="65"/>
                </a:lnTo>
                <a:lnTo>
                  <a:pt x="2342" y="65"/>
                </a:lnTo>
                <a:lnTo>
                  <a:pt x="2343" y="65"/>
                </a:lnTo>
                <a:lnTo>
                  <a:pt x="2343" y="66"/>
                </a:lnTo>
                <a:lnTo>
                  <a:pt x="2344" y="66"/>
                </a:lnTo>
                <a:lnTo>
                  <a:pt x="2344" y="66"/>
                </a:lnTo>
                <a:lnTo>
                  <a:pt x="2345" y="66"/>
                </a:lnTo>
                <a:lnTo>
                  <a:pt x="2345" y="67"/>
                </a:lnTo>
                <a:lnTo>
                  <a:pt x="2345" y="67"/>
                </a:lnTo>
                <a:lnTo>
                  <a:pt x="2346" y="67"/>
                </a:lnTo>
                <a:lnTo>
                  <a:pt x="2347" y="68"/>
                </a:lnTo>
                <a:lnTo>
                  <a:pt x="2347" y="68"/>
                </a:lnTo>
                <a:lnTo>
                  <a:pt x="2348" y="68"/>
                </a:lnTo>
                <a:lnTo>
                  <a:pt x="2348" y="68"/>
                </a:lnTo>
                <a:lnTo>
                  <a:pt x="2348" y="68"/>
                </a:lnTo>
                <a:lnTo>
                  <a:pt x="2349" y="68"/>
                </a:lnTo>
                <a:lnTo>
                  <a:pt x="2350" y="68"/>
                </a:lnTo>
                <a:lnTo>
                  <a:pt x="2350" y="68"/>
                </a:lnTo>
                <a:lnTo>
                  <a:pt x="2350" y="68"/>
                </a:lnTo>
                <a:lnTo>
                  <a:pt x="2351" y="68"/>
                </a:lnTo>
                <a:lnTo>
                  <a:pt x="2351" y="68"/>
                </a:lnTo>
                <a:lnTo>
                  <a:pt x="2352" y="68"/>
                </a:lnTo>
                <a:lnTo>
                  <a:pt x="2353" y="68"/>
                </a:lnTo>
                <a:lnTo>
                  <a:pt x="2353" y="68"/>
                </a:lnTo>
                <a:lnTo>
                  <a:pt x="2353" y="68"/>
                </a:lnTo>
                <a:lnTo>
                  <a:pt x="2354" y="68"/>
                </a:lnTo>
                <a:lnTo>
                  <a:pt x="2354" y="68"/>
                </a:lnTo>
                <a:lnTo>
                  <a:pt x="2355" y="68"/>
                </a:lnTo>
                <a:lnTo>
                  <a:pt x="2356" y="68"/>
                </a:lnTo>
                <a:lnTo>
                  <a:pt x="2356" y="68"/>
                </a:lnTo>
                <a:lnTo>
                  <a:pt x="2356" y="68"/>
                </a:lnTo>
                <a:lnTo>
                  <a:pt x="2357" y="68"/>
                </a:lnTo>
                <a:lnTo>
                  <a:pt x="2357" y="68"/>
                </a:lnTo>
                <a:lnTo>
                  <a:pt x="2358" y="68"/>
                </a:lnTo>
                <a:lnTo>
                  <a:pt x="2358" y="68"/>
                </a:lnTo>
                <a:lnTo>
                  <a:pt x="2359" y="68"/>
                </a:lnTo>
                <a:lnTo>
                  <a:pt x="2359" y="68"/>
                </a:lnTo>
                <a:lnTo>
                  <a:pt x="2360" y="68"/>
                </a:lnTo>
                <a:lnTo>
                  <a:pt x="2360" y="68"/>
                </a:lnTo>
                <a:lnTo>
                  <a:pt x="2361" y="68"/>
                </a:lnTo>
                <a:lnTo>
                  <a:pt x="2361" y="68"/>
                </a:lnTo>
                <a:lnTo>
                  <a:pt x="2362" y="68"/>
                </a:lnTo>
                <a:lnTo>
                  <a:pt x="2362" y="68"/>
                </a:lnTo>
                <a:lnTo>
                  <a:pt x="2363" y="68"/>
                </a:lnTo>
                <a:lnTo>
                  <a:pt x="2363" y="68"/>
                </a:lnTo>
                <a:lnTo>
                  <a:pt x="2364" y="68"/>
                </a:lnTo>
                <a:lnTo>
                  <a:pt x="2364" y="68"/>
                </a:lnTo>
                <a:lnTo>
                  <a:pt x="2365" y="68"/>
                </a:lnTo>
                <a:lnTo>
                  <a:pt x="2365" y="68"/>
                </a:lnTo>
                <a:lnTo>
                  <a:pt x="2366" y="68"/>
                </a:lnTo>
                <a:lnTo>
                  <a:pt x="2366" y="68"/>
                </a:lnTo>
                <a:lnTo>
                  <a:pt x="2367" y="68"/>
                </a:lnTo>
                <a:lnTo>
                  <a:pt x="2367" y="68"/>
                </a:lnTo>
                <a:lnTo>
                  <a:pt x="2368" y="68"/>
                </a:lnTo>
                <a:lnTo>
                  <a:pt x="2368" y="68"/>
                </a:lnTo>
                <a:lnTo>
                  <a:pt x="2369" y="68"/>
                </a:lnTo>
                <a:lnTo>
                  <a:pt x="2369" y="68"/>
                </a:lnTo>
                <a:lnTo>
                  <a:pt x="2370" y="68"/>
                </a:lnTo>
                <a:lnTo>
                  <a:pt x="2370" y="68"/>
                </a:lnTo>
                <a:lnTo>
                  <a:pt x="2371" y="68"/>
                </a:lnTo>
                <a:lnTo>
                  <a:pt x="2371" y="68"/>
                </a:lnTo>
                <a:lnTo>
                  <a:pt x="2372" y="68"/>
                </a:lnTo>
                <a:lnTo>
                  <a:pt x="2372" y="68"/>
                </a:lnTo>
                <a:lnTo>
                  <a:pt x="2373" y="68"/>
                </a:lnTo>
                <a:lnTo>
                  <a:pt x="2373" y="68"/>
                </a:lnTo>
                <a:lnTo>
                  <a:pt x="2374" y="68"/>
                </a:lnTo>
                <a:lnTo>
                  <a:pt x="2374" y="68"/>
                </a:lnTo>
                <a:lnTo>
                  <a:pt x="2375" y="68"/>
                </a:lnTo>
                <a:lnTo>
                  <a:pt x="2375" y="67"/>
                </a:lnTo>
                <a:lnTo>
                  <a:pt x="2376" y="67"/>
                </a:lnTo>
                <a:lnTo>
                  <a:pt x="2376" y="67"/>
                </a:lnTo>
                <a:lnTo>
                  <a:pt x="2377" y="67"/>
                </a:lnTo>
                <a:lnTo>
                  <a:pt x="2377" y="67"/>
                </a:lnTo>
                <a:lnTo>
                  <a:pt x="2378" y="67"/>
                </a:lnTo>
                <a:lnTo>
                  <a:pt x="2378" y="67"/>
                </a:lnTo>
                <a:lnTo>
                  <a:pt x="2379" y="67"/>
                </a:lnTo>
                <a:lnTo>
                  <a:pt x="2379" y="67"/>
                </a:lnTo>
                <a:lnTo>
                  <a:pt x="2380" y="67"/>
                </a:lnTo>
                <a:lnTo>
                  <a:pt x="2380" y="67"/>
                </a:lnTo>
                <a:lnTo>
                  <a:pt x="2381" y="67"/>
                </a:lnTo>
                <a:lnTo>
                  <a:pt x="2381" y="66"/>
                </a:lnTo>
                <a:lnTo>
                  <a:pt x="2382" y="66"/>
                </a:lnTo>
                <a:lnTo>
                  <a:pt x="2382" y="66"/>
                </a:lnTo>
                <a:lnTo>
                  <a:pt x="2383" y="66"/>
                </a:lnTo>
                <a:lnTo>
                  <a:pt x="2383" y="66"/>
                </a:lnTo>
                <a:lnTo>
                  <a:pt x="2384" y="66"/>
                </a:lnTo>
                <a:lnTo>
                  <a:pt x="2384" y="66"/>
                </a:lnTo>
                <a:lnTo>
                  <a:pt x="2385" y="66"/>
                </a:lnTo>
                <a:lnTo>
                  <a:pt x="2385" y="66"/>
                </a:lnTo>
                <a:lnTo>
                  <a:pt x="2386" y="66"/>
                </a:lnTo>
                <a:lnTo>
                  <a:pt x="2386" y="65"/>
                </a:lnTo>
                <a:lnTo>
                  <a:pt x="2387" y="65"/>
                </a:lnTo>
                <a:lnTo>
                  <a:pt x="2387" y="65"/>
                </a:lnTo>
                <a:lnTo>
                  <a:pt x="2388" y="65"/>
                </a:lnTo>
                <a:lnTo>
                  <a:pt x="2388" y="65"/>
                </a:lnTo>
                <a:lnTo>
                  <a:pt x="2389" y="65"/>
                </a:lnTo>
                <a:lnTo>
                  <a:pt x="2389" y="65"/>
                </a:lnTo>
                <a:lnTo>
                  <a:pt x="2390" y="65"/>
                </a:lnTo>
                <a:lnTo>
                  <a:pt x="2390" y="65"/>
                </a:lnTo>
                <a:lnTo>
                  <a:pt x="2391" y="64"/>
                </a:lnTo>
                <a:lnTo>
                  <a:pt x="2391" y="64"/>
                </a:lnTo>
                <a:lnTo>
                  <a:pt x="2392" y="64"/>
                </a:lnTo>
                <a:lnTo>
                  <a:pt x="2392" y="64"/>
                </a:lnTo>
                <a:lnTo>
                  <a:pt x="2393" y="64"/>
                </a:lnTo>
                <a:lnTo>
                  <a:pt x="2393" y="64"/>
                </a:lnTo>
                <a:lnTo>
                  <a:pt x="2394" y="64"/>
                </a:lnTo>
                <a:lnTo>
                  <a:pt x="2394" y="64"/>
                </a:lnTo>
                <a:lnTo>
                  <a:pt x="2394" y="65"/>
                </a:lnTo>
                <a:lnTo>
                  <a:pt x="2395" y="68"/>
                </a:lnTo>
                <a:lnTo>
                  <a:pt x="2396" y="71"/>
                </a:lnTo>
                <a:lnTo>
                  <a:pt x="2396" y="75"/>
                </a:lnTo>
                <a:lnTo>
                  <a:pt x="2397" y="81"/>
                </a:lnTo>
                <a:lnTo>
                  <a:pt x="2397" y="89"/>
                </a:lnTo>
                <a:lnTo>
                  <a:pt x="2397" y="96"/>
                </a:lnTo>
                <a:lnTo>
                  <a:pt x="2398" y="102"/>
                </a:lnTo>
                <a:lnTo>
                  <a:pt x="2399" y="103"/>
                </a:lnTo>
                <a:lnTo>
                  <a:pt x="2399" y="103"/>
                </a:lnTo>
                <a:lnTo>
                  <a:pt x="2399" y="106"/>
                </a:lnTo>
                <a:lnTo>
                  <a:pt x="2400" y="112"/>
                </a:lnTo>
                <a:lnTo>
                  <a:pt x="2400" y="119"/>
                </a:lnTo>
                <a:lnTo>
                  <a:pt x="2401" y="125"/>
                </a:lnTo>
                <a:lnTo>
                  <a:pt x="2402" y="130"/>
                </a:lnTo>
                <a:lnTo>
                  <a:pt x="2402" y="134"/>
                </a:lnTo>
                <a:lnTo>
                  <a:pt x="2402" y="137"/>
                </a:lnTo>
                <a:lnTo>
                  <a:pt x="2403" y="139"/>
                </a:lnTo>
                <a:lnTo>
                  <a:pt x="2403" y="141"/>
                </a:lnTo>
                <a:lnTo>
                  <a:pt x="2404" y="143"/>
                </a:lnTo>
                <a:lnTo>
                  <a:pt x="2405" y="144"/>
                </a:lnTo>
                <a:lnTo>
                  <a:pt x="2405" y="145"/>
                </a:lnTo>
                <a:lnTo>
                  <a:pt x="2405" y="145"/>
                </a:lnTo>
                <a:lnTo>
                  <a:pt x="2406" y="146"/>
                </a:lnTo>
                <a:lnTo>
                  <a:pt x="2406" y="146"/>
                </a:lnTo>
                <a:lnTo>
                  <a:pt x="2407" y="146"/>
                </a:lnTo>
                <a:lnTo>
                  <a:pt x="2407" y="146"/>
                </a:lnTo>
                <a:lnTo>
                  <a:pt x="2408" y="146"/>
                </a:lnTo>
                <a:lnTo>
                  <a:pt x="2408" y="146"/>
                </a:lnTo>
                <a:lnTo>
                  <a:pt x="2409" y="146"/>
                </a:lnTo>
                <a:lnTo>
                  <a:pt x="2409" y="146"/>
                </a:lnTo>
                <a:lnTo>
                  <a:pt x="2410" y="146"/>
                </a:lnTo>
                <a:lnTo>
                  <a:pt x="2410" y="146"/>
                </a:lnTo>
                <a:lnTo>
                  <a:pt x="2411" y="145"/>
                </a:lnTo>
                <a:lnTo>
                  <a:pt x="2411" y="145"/>
                </a:lnTo>
                <a:lnTo>
                  <a:pt x="2412" y="145"/>
                </a:lnTo>
                <a:lnTo>
                  <a:pt x="2412" y="145"/>
                </a:lnTo>
                <a:lnTo>
                  <a:pt x="2413" y="145"/>
                </a:lnTo>
                <a:lnTo>
                  <a:pt x="2413" y="144"/>
                </a:lnTo>
                <a:lnTo>
                  <a:pt x="2414" y="144"/>
                </a:lnTo>
                <a:lnTo>
                  <a:pt x="2414" y="144"/>
                </a:lnTo>
                <a:lnTo>
                  <a:pt x="2415" y="144"/>
                </a:lnTo>
                <a:lnTo>
                  <a:pt x="2415" y="144"/>
                </a:lnTo>
                <a:lnTo>
                  <a:pt x="2416" y="144"/>
                </a:lnTo>
                <a:lnTo>
                  <a:pt x="2416" y="144"/>
                </a:lnTo>
                <a:lnTo>
                  <a:pt x="2417" y="144"/>
                </a:lnTo>
                <a:lnTo>
                  <a:pt x="2417" y="144"/>
                </a:lnTo>
                <a:lnTo>
                  <a:pt x="2418" y="144"/>
                </a:lnTo>
                <a:lnTo>
                  <a:pt x="2418" y="144"/>
                </a:lnTo>
                <a:lnTo>
                  <a:pt x="2419" y="145"/>
                </a:lnTo>
                <a:lnTo>
                  <a:pt x="2419" y="145"/>
                </a:lnTo>
                <a:lnTo>
                  <a:pt x="2420" y="146"/>
                </a:lnTo>
                <a:lnTo>
                  <a:pt x="2420" y="147"/>
                </a:lnTo>
                <a:lnTo>
                  <a:pt x="2421" y="148"/>
                </a:lnTo>
                <a:lnTo>
                  <a:pt x="2421" y="149"/>
                </a:lnTo>
                <a:lnTo>
                  <a:pt x="2422" y="151"/>
                </a:lnTo>
                <a:lnTo>
                  <a:pt x="2422" y="154"/>
                </a:lnTo>
                <a:lnTo>
                  <a:pt x="2423" y="156"/>
                </a:lnTo>
                <a:lnTo>
                  <a:pt x="2423" y="160"/>
                </a:lnTo>
                <a:lnTo>
                  <a:pt x="2424" y="163"/>
                </a:lnTo>
                <a:lnTo>
                  <a:pt x="2424" y="167"/>
                </a:lnTo>
                <a:lnTo>
                  <a:pt x="2425" y="172"/>
                </a:lnTo>
                <a:lnTo>
                  <a:pt x="2425" y="177"/>
                </a:lnTo>
                <a:lnTo>
                  <a:pt x="2426" y="182"/>
                </a:lnTo>
                <a:lnTo>
                  <a:pt x="2426" y="189"/>
                </a:lnTo>
                <a:lnTo>
                  <a:pt x="2427" y="196"/>
                </a:lnTo>
                <a:lnTo>
                  <a:pt x="2427" y="203"/>
                </a:lnTo>
                <a:lnTo>
                  <a:pt x="2428" y="211"/>
                </a:lnTo>
                <a:lnTo>
                  <a:pt x="2428" y="219"/>
                </a:lnTo>
                <a:lnTo>
                  <a:pt x="2429" y="228"/>
                </a:lnTo>
                <a:lnTo>
                  <a:pt x="2429" y="237"/>
                </a:lnTo>
                <a:lnTo>
                  <a:pt x="2430" y="246"/>
                </a:lnTo>
                <a:lnTo>
                  <a:pt x="2430" y="254"/>
                </a:lnTo>
                <a:lnTo>
                  <a:pt x="2431" y="262"/>
                </a:lnTo>
                <a:lnTo>
                  <a:pt x="2431" y="270"/>
                </a:lnTo>
                <a:lnTo>
                  <a:pt x="2432" y="277"/>
                </a:lnTo>
                <a:lnTo>
                  <a:pt x="2432" y="283"/>
                </a:lnTo>
                <a:lnTo>
                  <a:pt x="2433" y="289"/>
                </a:lnTo>
                <a:lnTo>
                  <a:pt x="2433" y="294"/>
                </a:lnTo>
                <a:lnTo>
                  <a:pt x="2434" y="299"/>
                </a:lnTo>
                <a:lnTo>
                  <a:pt x="2434" y="302"/>
                </a:lnTo>
                <a:lnTo>
                  <a:pt x="2435" y="304"/>
                </a:lnTo>
                <a:lnTo>
                  <a:pt x="2435" y="306"/>
                </a:lnTo>
                <a:lnTo>
                  <a:pt x="2436" y="308"/>
                </a:lnTo>
                <a:lnTo>
                  <a:pt x="2436" y="310"/>
                </a:lnTo>
                <a:lnTo>
                  <a:pt x="2437" y="311"/>
                </a:lnTo>
                <a:lnTo>
                  <a:pt x="2437" y="311"/>
                </a:lnTo>
                <a:lnTo>
                  <a:pt x="2438" y="312"/>
                </a:lnTo>
                <a:lnTo>
                  <a:pt x="2438" y="312"/>
                </a:lnTo>
                <a:lnTo>
                  <a:pt x="2439" y="312"/>
                </a:lnTo>
                <a:lnTo>
                  <a:pt x="2439" y="313"/>
                </a:lnTo>
                <a:lnTo>
                  <a:pt x="2440" y="313"/>
                </a:lnTo>
                <a:lnTo>
                  <a:pt x="2440" y="314"/>
                </a:lnTo>
                <a:lnTo>
                  <a:pt x="2441" y="314"/>
                </a:lnTo>
                <a:lnTo>
                  <a:pt x="2441" y="314"/>
                </a:lnTo>
                <a:lnTo>
                  <a:pt x="2442" y="314"/>
                </a:lnTo>
                <a:lnTo>
                  <a:pt x="2442" y="315"/>
                </a:lnTo>
                <a:lnTo>
                  <a:pt x="2443" y="315"/>
                </a:lnTo>
                <a:lnTo>
                  <a:pt x="2443" y="315"/>
                </a:lnTo>
                <a:lnTo>
                  <a:pt x="2443" y="315"/>
                </a:lnTo>
                <a:lnTo>
                  <a:pt x="2444" y="315"/>
                </a:lnTo>
                <a:lnTo>
                  <a:pt x="2445" y="315"/>
                </a:lnTo>
                <a:lnTo>
                  <a:pt x="2445" y="316"/>
                </a:lnTo>
                <a:lnTo>
                  <a:pt x="2446" y="316"/>
                </a:lnTo>
                <a:lnTo>
                  <a:pt x="2446" y="316"/>
                </a:lnTo>
                <a:lnTo>
                  <a:pt x="2446" y="316"/>
                </a:lnTo>
                <a:lnTo>
                  <a:pt x="2447" y="316"/>
                </a:lnTo>
                <a:lnTo>
                  <a:pt x="2448" y="315"/>
                </a:lnTo>
                <a:lnTo>
                  <a:pt x="2448" y="314"/>
                </a:lnTo>
                <a:lnTo>
                  <a:pt x="2448" y="312"/>
                </a:lnTo>
                <a:lnTo>
                  <a:pt x="2449" y="309"/>
                </a:lnTo>
                <a:lnTo>
                  <a:pt x="2449" y="302"/>
                </a:lnTo>
                <a:lnTo>
                  <a:pt x="2450" y="289"/>
                </a:lnTo>
                <a:lnTo>
                  <a:pt x="2451" y="266"/>
                </a:lnTo>
                <a:lnTo>
                  <a:pt x="2451" y="234"/>
                </a:lnTo>
                <a:lnTo>
                  <a:pt x="2451" y="199"/>
                </a:lnTo>
                <a:lnTo>
                  <a:pt x="2452" y="165"/>
                </a:lnTo>
                <a:lnTo>
                  <a:pt x="2452" y="139"/>
                </a:lnTo>
                <a:lnTo>
                  <a:pt x="2453" y="123"/>
                </a:lnTo>
                <a:lnTo>
                  <a:pt x="2454" y="115"/>
                </a:lnTo>
                <a:lnTo>
                  <a:pt x="2454" y="113"/>
                </a:lnTo>
                <a:lnTo>
                  <a:pt x="2454" y="113"/>
                </a:lnTo>
                <a:lnTo>
                  <a:pt x="2455" y="113"/>
                </a:lnTo>
                <a:lnTo>
                  <a:pt x="2455" y="113"/>
                </a:lnTo>
                <a:lnTo>
                  <a:pt x="2456" y="113"/>
                </a:lnTo>
                <a:lnTo>
                  <a:pt x="2456" y="113"/>
                </a:lnTo>
                <a:lnTo>
                  <a:pt x="2457" y="113"/>
                </a:lnTo>
                <a:lnTo>
                  <a:pt x="2457" y="113"/>
                </a:lnTo>
                <a:lnTo>
                  <a:pt x="2458" y="113"/>
                </a:lnTo>
                <a:lnTo>
                  <a:pt x="2458" y="113"/>
                </a:lnTo>
                <a:lnTo>
                  <a:pt x="2459" y="113"/>
                </a:lnTo>
                <a:lnTo>
                  <a:pt x="2459" y="113"/>
                </a:lnTo>
                <a:lnTo>
                  <a:pt x="2460" y="113"/>
                </a:lnTo>
                <a:lnTo>
                  <a:pt x="2460" y="113"/>
                </a:lnTo>
                <a:lnTo>
                  <a:pt x="2461" y="113"/>
                </a:lnTo>
                <a:lnTo>
                  <a:pt x="2461" y="112"/>
                </a:lnTo>
                <a:lnTo>
                  <a:pt x="2462" y="112"/>
                </a:lnTo>
                <a:lnTo>
                  <a:pt x="2462" y="112"/>
                </a:lnTo>
                <a:lnTo>
                  <a:pt x="2463" y="112"/>
                </a:lnTo>
                <a:lnTo>
                  <a:pt x="2463" y="112"/>
                </a:lnTo>
                <a:lnTo>
                  <a:pt x="2464" y="112"/>
                </a:lnTo>
                <a:lnTo>
                  <a:pt x="2464" y="112"/>
                </a:lnTo>
                <a:lnTo>
                  <a:pt x="2465" y="112"/>
                </a:lnTo>
                <a:lnTo>
                  <a:pt x="2465" y="112"/>
                </a:lnTo>
                <a:lnTo>
                  <a:pt x="2466" y="112"/>
                </a:lnTo>
                <a:lnTo>
                  <a:pt x="2466" y="112"/>
                </a:lnTo>
                <a:lnTo>
                  <a:pt x="2467" y="112"/>
                </a:lnTo>
                <a:lnTo>
                  <a:pt x="2467" y="112"/>
                </a:lnTo>
                <a:lnTo>
                  <a:pt x="2468" y="112"/>
                </a:lnTo>
                <a:lnTo>
                  <a:pt x="2468" y="112"/>
                </a:lnTo>
                <a:lnTo>
                  <a:pt x="2469" y="112"/>
                </a:lnTo>
                <a:lnTo>
                  <a:pt x="2469" y="112"/>
                </a:lnTo>
                <a:lnTo>
                  <a:pt x="2470" y="112"/>
                </a:lnTo>
                <a:lnTo>
                  <a:pt x="2470" y="112"/>
                </a:lnTo>
                <a:lnTo>
                  <a:pt x="2471" y="112"/>
                </a:lnTo>
                <a:lnTo>
                  <a:pt x="2471" y="112"/>
                </a:lnTo>
                <a:lnTo>
                  <a:pt x="2472" y="112"/>
                </a:lnTo>
                <a:lnTo>
                  <a:pt x="2472" y="112"/>
                </a:lnTo>
                <a:lnTo>
                  <a:pt x="2473" y="112"/>
                </a:lnTo>
                <a:lnTo>
                  <a:pt x="2473" y="112"/>
                </a:lnTo>
                <a:lnTo>
                  <a:pt x="2474" y="112"/>
                </a:lnTo>
                <a:lnTo>
                  <a:pt x="2474" y="112"/>
                </a:lnTo>
                <a:lnTo>
                  <a:pt x="2475" y="112"/>
                </a:lnTo>
                <a:lnTo>
                  <a:pt x="2475" y="112"/>
                </a:lnTo>
                <a:lnTo>
                  <a:pt x="2476" y="112"/>
                </a:lnTo>
                <a:lnTo>
                  <a:pt x="2476" y="112"/>
                </a:lnTo>
                <a:lnTo>
                  <a:pt x="2477" y="112"/>
                </a:lnTo>
                <a:lnTo>
                  <a:pt x="2477" y="112"/>
                </a:lnTo>
                <a:lnTo>
                  <a:pt x="2478" y="112"/>
                </a:lnTo>
                <a:lnTo>
                  <a:pt x="2478" y="112"/>
                </a:lnTo>
                <a:lnTo>
                  <a:pt x="2479" y="112"/>
                </a:lnTo>
                <a:lnTo>
                  <a:pt x="2479" y="111"/>
                </a:lnTo>
                <a:lnTo>
                  <a:pt x="2480" y="111"/>
                </a:lnTo>
                <a:lnTo>
                  <a:pt x="2480" y="111"/>
                </a:lnTo>
                <a:lnTo>
                  <a:pt x="2481" y="110"/>
                </a:lnTo>
                <a:lnTo>
                  <a:pt x="2481" y="110"/>
                </a:lnTo>
                <a:lnTo>
                  <a:pt x="2482" y="110"/>
                </a:lnTo>
                <a:lnTo>
                  <a:pt x="2482" y="109"/>
                </a:lnTo>
                <a:lnTo>
                  <a:pt x="2483" y="109"/>
                </a:lnTo>
                <a:lnTo>
                  <a:pt x="2483" y="108"/>
                </a:lnTo>
                <a:lnTo>
                  <a:pt x="2484" y="108"/>
                </a:lnTo>
                <a:lnTo>
                  <a:pt x="2484" y="108"/>
                </a:lnTo>
                <a:lnTo>
                  <a:pt x="2485" y="107"/>
                </a:lnTo>
                <a:lnTo>
                  <a:pt x="2485" y="107"/>
                </a:lnTo>
                <a:lnTo>
                  <a:pt x="2486" y="107"/>
                </a:lnTo>
                <a:lnTo>
                  <a:pt x="2486" y="107"/>
                </a:lnTo>
                <a:lnTo>
                  <a:pt x="2487" y="107"/>
                </a:lnTo>
                <a:lnTo>
                  <a:pt x="2487" y="107"/>
                </a:lnTo>
                <a:lnTo>
                  <a:pt x="2488" y="107"/>
                </a:lnTo>
                <a:lnTo>
                  <a:pt x="2488" y="107"/>
                </a:lnTo>
                <a:lnTo>
                  <a:pt x="2489" y="107"/>
                </a:lnTo>
                <a:lnTo>
                  <a:pt x="2489" y="107"/>
                </a:lnTo>
                <a:lnTo>
                  <a:pt x="2490" y="107"/>
                </a:lnTo>
                <a:lnTo>
                  <a:pt x="2490" y="107"/>
                </a:lnTo>
                <a:lnTo>
                  <a:pt x="2491" y="108"/>
                </a:lnTo>
                <a:lnTo>
                  <a:pt x="2491" y="108"/>
                </a:lnTo>
                <a:lnTo>
                  <a:pt x="2492" y="108"/>
                </a:lnTo>
                <a:lnTo>
                  <a:pt x="2492" y="108"/>
                </a:lnTo>
                <a:lnTo>
                  <a:pt x="2492" y="108"/>
                </a:lnTo>
                <a:lnTo>
                  <a:pt x="2493" y="108"/>
                </a:lnTo>
                <a:lnTo>
                  <a:pt x="2494" y="108"/>
                </a:lnTo>
                <a:lnTo>
                  <a:pt x="2494" y="108"/>
                </a:lnTo>
                <a:lnTo>
                  <a:pt x="2495" y="108"/>
                </a:lnTo>
                <a:lnTo>
                  <a:pt x="2495" y="108"/>
                </a:lnTo>
                <a:lnTo>
                  <a:pt x="2495" y="108"/>
                </a:lnTo>
                <a:lnTo>
                  <a:pt x="2496" y="108"/>
                </a:lnTo>
                <a:lnTo>
                  <a:pt x="2497" y="108"/>
                </a:lnTo>
                <a:lnTo>
                  <a:pt x="2497" y="108"/>
                </a:lnTo>
                <a:lnTo>
                  <a:pt x="2497" y="108"/>
                </a:lnTo>
                <a:lnTo>
                  <a:pt x="2498" y="108"/>
                </a:lnTo>
                <a:lnTo>
                  <a:pt x="2498" y="109"/>
                </a:lnTo>
                <a:lnTo>
                  <a:pt x="2499" y="109"/>
                </a:lnTo>
                <a:lnTo>
                  <a:pt x="2500" y="109"/>
                </a:lnTo>
                <a:lnTo>
                  <a:pt x="2500" y="109"/>
                </a:lnTo>
                <a:lnTo>
                  <a:pt x="2500" y="109"/>
                </a:lnTo>
                <a:lnTo>
                  <a:pt x="2501" y="109"/>
                </a:lnTo>
                <a:lnTo>
                  <a:pt x="2501" y="109"/>
                </a:lnTo>
                <a:lnTo>
                  <a:pt x="2502" y="109"/>
                </a:lnTo>
                <a:lnTo>
                  <a:pt x="2503" y="109"/>
                </a:lnTo>
                <a:lnTo>
                  <a:pt x="2503" y="109"/>
                </a:lnTo>
                <a:lnTo>
                  <a:pt x="2503" y="109"/>
                </a:lnTo>
                <a:lnTo>
                  <a:pt x="2504" y="109"/>
                </a:lnTo>
                <a:lnTo>
                  <a:pt x="2504" y="109"/>
                </a:lnTo>
                <a:lnTo>
                  <a:pt x="2505" y="109"/>
                </a:lnTo>
                <a:lnTo>
                  <a:pt x="2505" y="109"/>
                </a:lnTo>
                <a:lnTo>
                  <a:pt x="2506" y="109"/>
                </a:lnTo>
                <a:lnTo>
                  <a:pt x="2506" y="109"/>
                </a:lnTo>
                <a:lnTo>
                  <a:pt x="2507" y="109"/>
                </a:lnTo>
                <a:lnTo>
                  <a:pt x="2507" y="110"/>
                </a:lnTo>
                <a:lnTo>
                  <a:pt x="2508" y="110"/>
                </a:lnTo>
                <a:lnTo>
                  <a:pt x="2508" y="110"/>
                </a:lnTo>
                <a:lnTo>
                  <a:pt x="2509" y="110"/>
                </a:lnTo>
                <a:lnTo>
                  <a:pt x="2509" y="110"/>
                </a:lnTo>
                <a:lnTo>
                  <a:pt x="2510" y="110"/>
                </a:lnTo>
                <a:lnTo>
                  <a:pt x="2510" y="110"/>
                </a:lnTo>
                <a:lnTo>
                  <a:pt x="2511" y="110"/>
                </a:lnTo>
                <a:lnTo>
                  <a:pt x="2511" y="110"/>
                </a:lnTo>
                <a:lnTo>
                  <a:pt x="2512" y="110"/>
                </a:lnTo>
                <a:lnTo>
                  <a:pt x="2512" y="110"/>
                </a:lnTo>
                <a:lnTo>
                  <a:pt x="2513" y="110"/>
                </a:lnTo>
                <a:lnTo>
                  <a:pt x="2513" y="110"/>
                </a:lnTo>
                <a:lnTo>
                  <a:pt x="2514" y="110"/>
                </a:lnTo>
                <a:lnTo>
                  <a:pt x="2514" y="111"/>
                </a:lnTo>
                <a:lnTo>
                  <a:pt x="2515" y="111"/>
                </a:lnTo>
                <a:lnTo>
                  <a:pt x="2515" y="111"/>
                </a:lnTo>
                <a:lnTo>
                  <a:pt x="2516" y="111"/>
                </a:lnTo>
                <a:lnTo>
                  <a:pt x="2516" y="111"/>
                </a:lnTo>
                <a:lnTo>
                  <a:pt x="2517" y="111"/>
                </a:lnTo>
                <a:lnTo>
                  <a:pt x="2517" y="111"/>
                </a:lnTo>
                <a:lnTo>
                  <a:pt x="2518" y="111"/>
                </a:lnTo>
                <a:lnTo>
                  <a:pt x="2518" y="111"/>
                </a:lnTo>
                <a:lnTo>
                  <a:pt x="2519" y="111"/>
                </a:lnTo>
                <a:lnTo>
                  <a:pt x="2519" y="111"/>
                </a:lnTo>
                <a:lnTo>
                  <a:pt x="2520" y="111"/>
                </a:lnTo>
                <a:lnTo>
                  <a:pt x="2520" y="111"/>
                </a:lnTo>
                <a:lnTo>
                  <a:pt x="2521" y="111"/>
                </a:lnTo>
                <a:lnTo>
                  <a:pt x="2521" y="111"/>
                </a:lnTo>
                <a:lnTo>
                  <a:pt x="2522" y="111"/>
                </a:lnTo>
                <a:lnTo>
                  <a:pt x="2522" y="111"/>
                </a:lnTo>
                <a:lnTo>
                  <a:pt x="2523" y="111"/>
                </a:lnTo>
                <a:lnTo>
                  <a:pt x="2523" y="111"/>
                </a:lnTo>
                <a:lnTo>
                  <a:pt x="2524" y="111"/>
                </a:lnTo>
                <a:lnTo>
                  <a:pt x="2524" y="112"/>
                </a:lnTo>
                <a:lnTo>
                  <a:pt x="2525" y="112"/>
                </a:lnTo>
                <a:lnTo>
                  <a:pt x="2525" y="112"/>
                </a:lnTo>
                <a:lnTo>
                  <a:pt x="2526" y="112"/>
                </a:lnTo>
                <a:lnTo>
                  <a:pt x="2526" y="112"/>
                </a:lnTo>
                <a:lnTo>
                  <a:pt x="2527" y="112"/>
                </a:lnTo>
                <a:lnTo>
                  <a:pt x="2527" y="112"/>
                </a:lnTo>
                <a:lnTo>
                  <a:pt x="2528" y="112"/>
                </a:lnTo>
                <a:lnTo>
                  <a:pt x="2528" y="112"/>
                </a:lnTo>
                <a:lnTo>
                  <a:pt x="2529" y="112"/>
                </a:lnTo>
                <a:lnTo>
                  <a:pt x="2529" y="112"/>
                </a:lnTo>
                <a:lnTo>
                  <a:pt x="2530" y="112"/>
                </a:lnTo>
                <a:lnTo>
                  <a:pt x="2530" y="112"/>
                </a:lnTo>
                <a:lnTo>
                  <a:pt x="2531" y="112"/>
                </a:lnTo>
                <a:lnTo>
                  <a:pt x="2531" y="112"/>
                </a:lnTo>
                <a:lnTo>
                  <a:pt x="2532" y="112"/>
                </a:lnTo>
                <a:lnTo>
                  <a:pt x="2532" y="112"/>
                </a:lnTo>
                <a:lnTo>
                  <a:pt x="2533" y="112"/>
                </a:lnTo>
                <a:lnTo>
                  <a:pt x="2533" y="112"/>
                </a:lnTo>
                <a:lnTo>
                  <a:pt x="2534" y="112"/>
                </a:lnTo>
                <a:lnTo>
                  <a:pt x="2534" y="111"/>
                </a:lnTo>
                <a:lnTo>
                  <a:pt x="2535" y="111"/>
                </a:lnTo>
                <a:lnTo>
                  <a:pt x="2535" y="111"/>
                </a:lnTo>
                <a:lnTo>
                  <a:pt x="2536" y="111"/>
                </a:lnTo>
                <a:lnTo>
                  <a:pt x="2536" y="111"/>
                </a:lnTo>
                <a:lnTo>
                  <a:pt x="2537" y="111"/>
                </a:lnTo>
                <a:lnTo>
                  <a:pt x="2537" y="111"/>
                </a:lnTo>
                <a:lnTo>
                  <a:pt x="2538" y="111"/>
                </a:lnTo>
                <a:lnTo>
                  <a:pt x="2538" y="111"/>
                </a:lnTo>
                <a:lnTo>
                  <a:pt x="2539" y="111"/>
                </a:lnTo>
                <a:lnTo>
                  <a:pt x="2539" y="111"/>
                </a:lnTo>
                <a:lnTo>
                  <a:pt x="2540" y="111"/>
                </a:lnTo>
                <a:lnTo>
                  <a:pt x="2540" y="111"/>
                </a:lnTo>
                <a:lnTo>
                  <a:pt x="2541" y="111"/>
                </a:lnTo>
                <a:lnTo>
                  <a:pt x="2541" y="111"/>
                </a:lnTo>
                <a:lnTo>
                  <a:pt x="2541" y="111"/>
                </a:lnTo>
                <a:lnTo>
                  <a:pt x="2542" y="111"/>
                </a:lnTo>
                <a:lnTo>
                  <a:pt x="2543" y="111"/>
                </a:lnTo>
                <a:lnTo>
                  <a:pt x="2543" y="111"/>
                </a:lnTo>
                <a:lnTo>
                  <a:pt x="2544" y="111"/>
                </a:lnTo>
                <a:lnTo>
                  <a:pt x="2544" y="111"/>
                </a:lnTo>
                <a:lnTo>
                  <a:pt x="2544" y="111"/>
                </a:lnTo>
                <a:lnTo>
                  <a:pt x="2545" y="111"/>
                </a:lnTo>
                <a:lnTo>
                  <a:pt x="2546" y="111"/>
                </a:lnTo>
                <a:lnTo>
                  <a:pt x="2546" y="111"/>
                </a:lnTo>
                <a:lnTo>
                  <a:pt x="2546" y="111"/>
                </a:lnTo>
                <a:lnTo>
                  <a:pt x="2547" y="111"/>
                </a:lnTo>
                <a:lnTo>
                  <a:pt x="2547" y="111"/>
                </a:lnTo>
                <a:lnTo>
                  <a:pt x="2548" y="111"/>
                </a:lnTo>
                <a:lnTo>
                  <a:pt x="2549" y="112"/>
                </a:lnTo>
                <a:lnTo>
                  <a:pt x="2549" y="114"/>
                </a:lnTo>
                <a:lnTo>
                  <a:pt x="2549" y="119"/>
                </a:lnTo>
                <a:lnTo>
                  <a:pt x="2550" y="131"/>
                </a:lnTo>
                <a:lnTo>
                  <a:pt x="2550" y="152"/>
                </a:lnTo>
                <a:lnTo>
                  <a:pt x="2551" y="181"/>
                </a:lnTo>
                <a:lnTo>
                  <a:pt x="2552" y="213"/>
                </a:lnTo>
                <a:lnTo>
                  <a:pt x="2552" y="243"/>
                </a:lnTo>
                <a:lnTo>
                  <a:pt x="2552" y="263"/>
                </a:lnTo>
                <a:lnTo>
                  <a:pt x="2553" y="270"/>
                </a:lnTo>
                <a:lnTo>
                  <a:pt x="2553" y="271"/>
                </a:lnTo>
                <a:lnTo>
                  <a:pt x="2554" y="271"/>
                </a:lnTo>
                <a:lnTo>
                  <a:pt x="2554" y="271"/>
                </a:lnTo>
                <a:lnTo>
                  <a:pt x="2555" y="271"/>
                </a:lnTo>
                <a:lnTo>
                  <a:pt x="2555" y="271"/>
                </a:lnTo>
                <a:lnTo>
                  <a:pt x="2556" y="271"/>
                </a:lnTo>
                <a:lnTo>
                  <a:pt x="2556" y="271"/>
                </a:lnTo>
                <a:lnTo>
                  <a:pt x="2557" y="271"/>
                </a:lnTo>
                <a:lnTo>
                  <a:pt x="2557" y="271"/>
                </a:lnTo>
                <a:lnTo>
                  <a:pt x="2558" y="271"/>
                </a:lnTo>
                <a:lnTo>
                  <a:pt x="2558" y="271"/>
                </a:lnTo>
                <a:lnTo>
                  <a:pt x="2559" y="271"/>
                </a:lnTo>
                <a:lnTo>
                  <a:pt x="2559" y="271"/>
                </a:lnTo>
                <a:lnTo>
                  <a:pt x="2560" y="271"/>
                </a:lnTo>
                <a:lnTo>
                  <a:pt x="2560" y="272"/>
                </a:lnTo>
                <a:lnTo>
                  <a:pt x="2561" y="272"/>
                </a:lnTo>
                <a:lnTo>
                  <a:pt x="2561" y="272"/>
                </a:lnTo>
                <a:lnTo>
                  <a:pt x="2562" y="272"/>
                </a:lnTo>
                <a:lnTo>
                  <a:pt x="2562" y="272"/>
                </a:lnTo>
                <a:lnTo>
                  <a:pt x="2563" y="272"/>
                </a:lnTo>
                <a:lnTo>
                  <a:pt x="2563" y="272"/>
                </a:lnTo>
                <a:lnTo>
                  <a:pt x="2564" y="272"/>
                </a:lnTo>
                <a:lnTo>
                  <a:pt x="2564" y="272"/>
                </a:lnTo>
                <a:lnTo>
                  <a:pt x="2565" y="272"/>
                </a:lnTo>
                <a:lnTo>
                  <a:pt x="2565" y="272"/>
                </a:lnTo>
                <a:lnTo>
                  <a:pt x="2566" y="272"/>
                </a:lnTo>
                <a:lnTo>
                  <a:pt x="2566" y="273"/>
                </a:lnTo>
                <a:lnTo>
                  <a:pt x="2567" y="273"/>
                </a:lnTo>
                <a:lnTo>
                  <a:pt x="2567" y="273"/>
                </a:lnTo>
                <a:lnTo>
                  <a:pt x="2568" y="273"/>
                </a:lnTo>
                <a:lnTo>
                  <a:pt x="2568" y="273"/>
                </a:lnTo>
                <a:lnTo>
                  <a:pt x="2569" y="273"/>
                </a:lnTo>
                <a:lnTo>
                  <a:pt x="2569" y="273"/>
                </a:lnTo>
                <a:lnTo>
                  <a:pt x="2570" y="273"/>
                </a:lnTo>
                <a:lnTo>
                  <a:pt x="2570" y="273"/>
                </a:lnTo>
                <a:lnTo>
                  <a:pt x="2571" y="273"/>
                </a:lnTo>
                <a:lnTo>
                  <a:pt x="2571" y="273"/>
                </a:lnTo>
                <a:lnTo>
                  <a:pt x="2572" y="273"/>
                </a:lnTo>
                <a:lnTo>
                  <a:pt x="2572" y="273"/>
                </a:lnTo>
                <a:lnTo>
                  <a:pt x="2573" y="272"/>
                </a:lnTo>
                <a:lnTo>
                  <a:pt x="2573" y="272"/>
                </a:lnTo>
                <a:lnTo>
                  <a:pt x="2574" y="272"/>
                </a:lnTo>
                <a:lnTo>
                  <a:pt x="2574" y="273"/>
                </a:lnTo>
                <a:lnTo>
                  <a:pt x="2575" y="273"/>
                </a:lnTo>
                <a:lnTo>
                  <a:pt x="2575" y="272"/>
                </a:lnTo>
                <a:lnTo>
                  <a:pt x="2576" y="262"/>
                </a:lnTo>
                <a:lnTo>
                  <a:pt x="2576" y="239"/>
                </a:lnTo>
                <a:lnTo>
                  <a:pt x="2577" y="203"/>
                </a:lnTo>
                <a:lnTo>
                  <a:pt x="2577" y="166"/>
                </a:lnTo>
                <a:lnTo>
                  <a:pt x="2578" y="136"/>
                </a:lnTo>
                <a:lnTo>
                  <a:pt x="2578" y="116"/>
                </a:lnTo>
                <a:lnTo>
                  <a:pt x="2579" y="107"/>
                </a:lnTo>
                <a:lnTo>
                  <a:pt x="2579" y="104"/>
                </a:lnTo>
                <a:lnTo>
                  <a:pt x="2580" y="104"/>
                </a:lnTo>
                <a:lnTo>
                  <a:pt x="2580" y="104"/>
                </a:lnTo>
                <a:lnTo>
                  <a:pt x="2581" y="104"/>
                </a:lnTo>
                <a:lnTo>
                  <a:pt x="2581" y="105"/>
                </a:lnTo>
                <a:lnTo>
                  <a:pt x="2582" y="105"/>
                </a:lnTo>
                <a:lnTo>
                  <a:pt x="2582" y="106"/>
                </a:lnTo>
                <a:lnTo>
                  <a:pt x="2583" y="106"/>
                </a:lnTo>
                <a:lnTo>
                  <a:pt x="2583" y="106"/>
                </a:lnTo>
                <a:lnTo>
                  <a:pt x="2584" y="107"/>
                </a:lnTo>
                <a:lnTo>
                  <a:pt x="2584" y="107"/>
                </a:lnTo>
                <a:lnTo>
                  <a:pt x="2585" y="107"/>
                </a:lnTo>
                <a:lnTo>
                  <a:pt x="2585" y="107"/>
                </a:lnTo>
                <a:lnTo>
                  <a:pt x="2586" y="107"/>
                </a:lnTo>
                <a:lnTo>
                  <a:pt x="2586" y="107"/>
                </a:lnTo>
                <a:lnTo>
                  <a:pt x="2587" y="107"/>
                </a:lnTo>
                <a:lnTo>
                  <a:pt x="2587" y="107"/>
                </a:lnTo>
                <a:lnTo>
                  <a:pt x="2588" y="107"/>
                </a:lnTo>
                <a:lnTo>
                  <a:pt x="2588" y="107"/>
                </a:lnTo>
                <a:lnTo>
                  <a:pt x="2589" y="107"/>
                </a:lnTo>
                <a:lnTo>
                  <a:pt x="2589" y="107"/>
                </a:lnTo>
                <a:lnTo>
                  <a:pt x="2590" y="107"/>
                </a:lnTo>
                <a:lnTo>
                  <a:pt x="2590" y="107"/>
                </a:lnTo>
                <a:lnTo>
                  <a:pt x="2590" y="107"/>
                </a:lnTo>
                <a:lnTo>
                  <a:pt x="2591" y="107"/>
                </a:lnTo>
                <a:lnTo>
                  <a:pt x="2592" y="107"/>
                </a:lnTo>
                <a:lnTo>
                  <a:pt x="2592" y="107"/>
                </a:lnTo>
                <a:lnTo>
                  <a:pt x="2593" y="107"/>
                </a:lnTo>
                <a:lnTo>
                  <a:pt x="2593" y="107"/>
                </a:lnTo>
                <a:lnTo>
                  <a:pt x="2593" y="107"/>
                </a:lnTo>
                <a:lnTo>
                  <a:pt x="2594" y="107"/>
                </a:lnTo>
                <a:lnTo>
                  <a:pt x="2595" y="107"/>
                </a:lnTo>
                <a:lnTo>
                  <a:pt x="2595" y="107"/>
                </a:lnTo>
                <a:lnTo>
                  <a:pt x="2595" y="107"/>
                </a:lnTo>
                <a:lnTo>
                  <a:pt x="2596" y="107"/>
                </a:lnTo>
                <a:lnTo>
                  <a:pt x="2596" y="107"/>
                </a:lnTo>
                <a:lnTo>
                  <a:pt x="2597" y="107"/>
                </a:lnTo>
                <a:lnTo>
                  <a:pt x="2598" y="107"/>
                </a:lnTo>
                <a:lnTo>
                  <a:pt x="2598" y="107"/>
                </a:lnTo>
                <a:lnTo>
                  <a:pt x="2598" y="107"/>
                </a:lnTo>
                <a:lnTo>
                  <a:pt x="2599" y="107"/>
                </a:lnTo>
                <a:lnTo>
                  <a:pt x="2599" y="107"/>
                </a:lnTo>
                <a:lnTo>
                  <a:pt x="2600" y="108"/>
                </a:lnTo>
                <a:lnTo>
                  <a:pt x="2601" y="108"/>
                </a:lnTo>
                <a:lnTo>
                  <a:pt x="2601" y="108"/>
                </a:lnTo>
                <a:lnTo>
                  <a:pt x="2601" y="108"/>
                </a:lnTo>
                <a:lnTo>
                  <a:pt x="2602" y="108"/>
                </a:lnTo>
                <a:lnTo>
                  <a:pt x="2602" y="108"/>
                </a:lnTo>
                <a:lnTo>
                  <a:pt x="2603" y="108"/>
                </a:lnTo>
                <a:lnTo>
                  <a:pt x="2603" y="107"/>
                </a:lnTo>
                <a:lnTo>
                  <a:pt x="2604" y="107"/>
                </a:lnTo>
                <a:lnTo>
                  <a:pt x="2604" y="107"/>
                </a:lnTo>
                <a:lnTo>
                  <a:pt x="2605" y="107"/>
                </a:lnTo>
                <a:lnTo>
                  <a:pt x="2605" y="107"/>
                </a:lnTo>
                <a:lnTo>
                  <a:pt x="2606" y="106"/>
                </a:lnTo>
                <a:lnTo>
                  <a:pt x="2606" y="106"/>
                </a:lnTo>
                <a:lnTo>
                  <a:pt x="2607" y="105"/>
                </a:lnTo>
                <a:lnTo>
                  <a:pt x="2607" y="105"/>
                </a:lnTo>
                <a:lnTo>
                  <a:pt x="2608" y="104"/>
                </a:lnTo>
                <a:lnTo>
                  <a:pt x="2608" y="104"/>
                </a:lnTo>
                <a:lnTo>
                  <a:pt x="2609" y="103"/>
                </a:lnTo>
                <a:lnTo>
                  <a:pt x="2609" y="103"/>
                </a:lnTo>
                <a:lnTo>
                  <a:pt x="2610" y="102"/>
                </a:lnTo>
                <a:lnTo>
                  <a:pt x="2610" y="102"/>
                </a:lnTo>
                <a:lnTo>
                  <a:pt x="2611" y="102"/>
                </a:lnTo>
                <a:lnTo>
                  <a:pt x="2611" y="101"/>
                </a:lnTo>
                <a:lnTo>
                  <a:pt x="2612" y="101"/>
                </a:lnTo>
                <a:lnTo>
                  <a:pt x="2612" y="101"/>
                </a:lnTo>
                <a:lnTo>
                  <a:pt x="2613" y="101"/>
                </a:lnTo>
                <a:lnTo>
                  <a:pt x="2613" y="101"/>
                </a:lnTo>
                <a:lnTo>
                  <a:pt x="2614" y="101"/>
                </a:lnTo>
                <a:lnTo>
                  <a:pt x="2614" y="101"/>
                </a:lnTo>
                <a:lnTo>
                  <a:pt x="2615" y="101"/>
                </a:lnTo>
                <a:lnTo>
                  <a:pt x="2615" y="101"/>
                </a:lnTo>
                <a:lnTo>
                  <a:pt x="2616" y="101"/>
                </a:lnTo>
                <a:lnTo>
                  <a:pt x="2616" y="101"/>
                </a:lnTo>
                <a:lnTo>
                  <a:pt x="2617" y="101"/>
                </a:lnTo>
                <a:lnTo>
                  <a:pt x="2617" y="101"/>
                </a:lnTo>
                <a:lnTo>
                  <a:pt x="2618" y="102"/>
                </a:lnTo>
                <a:lnTo>
                  <a:pt x="2618" y="102"/>
                </a:lnTo>
                <a:lnTo>
                  <a:pt x="2619" y="102"/>
                </a:lnTo>
                <a:lnTo>
                  <a:pt x="2619" y="102"/>
                </a:lnTo>
                <a:lnTo>
                  <a:pt x="2620" y="102"/>
                </a:lnTo>
                <a:lnTo>
                  <a:pt x="2620" y="102"/>
                </a:lnTo>
                <a:lnTo>
                  <a:pt x="2621" y="102"/>
                </a:lnTo>
                <a:lnTo>
                  <a:pt x="2621" y="102"/>
                </a:lnTo>
                <a:lnTo>
                  <a:pt x="2622" y="102"/>
                </a:lnTo>
                <a:lnTo>
                  <a:pt x="2622" y="102"/>
                </a:lnTo>
                <a:lnTo>
                  <a:pt x="2623" y="102"/>
                </a:lnTo>
                <a:lnTo>
                  <a:pt x="2623" y="102"/>
                </a:lnTo>
                <a:lnTo>
                  <a:pt x="2624" y="102"/>
                </a:lnTo>
                <a:lnTo>
                  <a:pt x="2624" y="102"/>
                </a:lnTo>
                <a:lnTo>
                  <a:pt x="2625" y="102"/>
                </a:lnTo>
                <a:lnTo>
                  <a:pt x="2625" y="102"/>
                </a:lnTo>
                <a:lnTo>
                  <a:pt x="2626" y="102"/>
                </a:lnTo>
                <a:lnTo>
                  <a:pt x="2626" y="102"/>
                </a:lnTo>
                <a:lnTo>
                  <a:pt x="2627" y="102"/>
                </a:lnTo>
                <a:lnTo>
                  <a:pt x="2627" y="102"/>
                </a:lnTo>
                <a:lnTo>
                  <a:pt x="2628" y="102"/>
                </a:lnTo>
                <a:lnTo>
                  <a:pt x="2628" y="103"/>
                </a:lnTo>
                <a:lnTo>
                  <a:pt x="2629" y="103"/>
                </a:lnTo>
                <a:lnTo>
                  <a:pt x="2629" y="103"/>
                </a:lnTo>
                <a:lnTo>
                  <a:pt x="2630" y="103"/>
                </a:lnTo>
                <a:lnTo>
                  <a:pt x="2630" y="103"/>
                </a:lnTo>
                <a:lnTo>
                  <a:pt x="2631" y="103"/>
                </a:lnTo>
                <a:lnTo>
                  <a:pt x="2631" y="103"/>
                </a:lnTo>
                <a:lnTo>
                  <a:pt x="2632" y="103"/>
                </a:lnTo>
                <a:lnTo>
                  <a:pt x="2632" y="103"/>
                </a:lnTo>
                <a:lnTo>
                  <a:pt x="2633" y="103"/>
                </a:lnTo>
                <a:lnTo>
                  <a:pt x="2633" y="103"/>
                </a:lnTo>
                <a:lnTo>
                  <a:pt x="2634" y="103"/>
                </a:lnTo>
                <a:lnTo>
                  <a:pt x="2634" y="103"/>
                </a:lnTo>
                <a:lnTo>
                  <a:pt x="2635" y="103"/>
                </a:lnTo>
                <a:lnTo>
                  <a:pt x="2635" y="103"/>
                </a:lnTo>
                <a:lnTo>
                  <a:pt x="2636" y="103"/>
                </a:lnTo>
                <a:lnTo>
                  <a:pt x="2636" y="104"/>
                </a:lnTo>
                <a:lnTo>
                  <a:pt x="2636" y="104"/>
                </a:lnTo>
                <a:lnTo>
                  <a:pt x="2637" y="104"/>
                </a:lnTo>
                <a:lnTo>
                  <a:pt x="2638" y="104"/>
                </a:lnTo>
                <a:lnTo>
                  <a:pt x="2638" y="104"/>
                </a:lnTo>
                <a:lnTo>
                  <a:pt x="2639" y="104"/>
                </a:lnTo>
                <a:lnTo>
                  <a:pt x="2639" y="104"/>
                </a:lnTo>
                <a:lnTo>
                  <a:pt x="2639" y="104"/>
                </a:lnTo>
                <a:lnTo>
                  <a:pt x="2640" y="104"/>
                </a:lnTo>
                <a:lnTo>
                  <a:pt x="2641" y="104"/>
                </a:lnTo>
                <a:lnTo>
                  <a:pt x="2641" y="104"/>
                </a:lnTo>
                <a:lnTo>
                  <a:pt x="2642" y="104"/>
                </a:lnTo>
                <a:lnTo>
                  <a:pt x="2642" y="104"/>
                </a:lnTo>
                <a:lnTo>
                  <a:pt x="2642" y="104"/>
                </a:lnTo>
                <a:lnTo>
                  <a:pt x="2643" y="104"/>
                </a:lnTo>
                <a:lnTo>
                  <a:pt x="2644" y="104"/>
                </a:lnTo>
                <a:lnTo>
                  <a:pt x="2644" y="104"/>
                </a:lnTo>
                <a:lnTo>
                  <a:pt x="2644" y="104"/>
                </a:lnTo>
                <a:lnTo>
                  <a:pt x="2645" y="104"/>
                </a:lnTo>
                <a:lnTo>
                  <a:pt x="2645" y="104"/>
                </a:lnTo>
                <a:lnTo>
                  <a:pt x="2646" y="105"/>
                </a:lnTo>
                <a:lnTo>
                  <a:pt x="2647" y="105"/>
                </a:lnTo>
                <a:lnTo>
                  <a:pt x="2647" y="105"/>
                </a:lnTo>
                <a:lnTo>
                  <a:pt x="2647" y="105"/>
                </a:lnTo>
                <a:lnTo>
                  <a:pt x="2648" y="105"/>
                </a:lnTo>
                <a:lnTo>
                  <a:pt x="2648" y="105"/>
                </a:lnTo>
                <a:lnTo>
                  <a:pt x="2649" y="105"/>
                </a:lnTo>
                <a:lnTo>
                  <a:pt x="2650" y="105"/>
                </a:lnTo>
                <a:lnTo>
                  <a:pt x="2650" y="105"/>
                </a:lnTo>
                <a:lnTo>
                  <a:pt x="2650" y="105"/>
                </a:lnTo>
                <a:lnTo>
                  <a:pt x="2651" y="105"/>
                </a:lnTo>
                <a:lnTo>
                  <a:pt x="2651" y="105"/>
                </a:lnTo>
                <a:lnTo>
                  <a:pt x="2652" y="105"/>
                </a:lnTo>
                <a:lnTo>
                  <a:pt x="2652" y="105"/>
                </a:lnTo>
                <a:lnTo>
                  <a:pt x="2653" y="105"/>
                </a:lnTo>
                <a:lnTo>
                  <a:pt x="2653" y="105"/>
                </a:lnTo>
                <a:lnTo>
                  <a:pt x="2654" y="105"/>
                </a:lnTo>
                <a:lnTo>
                  <a:pt x="2654" y="105"/>
                </a:lnTo>
                <a:lnTo>
                  <a:pt x="2655" y="105"/>
                </a:lnTo>
                <a:lnTo>
                  <a:pt x="2655" y="105"/>
                </a:lnTo>
                <a:lnTo>
                  <a:pt x="2656" y="105"/>
                </a:lnTo>
                <a:lnTo>
                  <a:pt x="2656" y="105"/>
                </a:lnTo>
                <a:lnTo>
                  <a:pt x="2657" y="105"/>
                </a:lnTo>
                <a:lnTo>
                  <a:pt x="2657" y="105"/>
                </a:lnTo>
                <a:lnTo>
                  <a:pt x="2658" y="105"/>
                </a:lnTo>
                <a:lnTo>
                  <a:pt x="2658" y="105"/>
                </a:lnTo>
                <a:lnTo>
                  <a:pt x="2659" y="105"/>
                </a:lnTo>
                <a:lnTo>
                  <a:pt x="2659" y="104"/>
                </a:lnTo>
                <a:lnTo>
                  <a:pt x="2660" y="104"/>
                </a:lnTo>
                <a:lnTo>
                  <a:pt x="2660" y="104"/>
                </a:lnTo>
                <a:lnTo>
                  <a:pt x="2661" y="104"/>
                </a:lnTo>
                <a:lnTo>
                  <a:pt x="2661" y="104"/>
                </a:lnTo>
                <a:lnTo>
                  <a:pt x="2662" y="104"/>
                </a:lnTo>
                <a:lnTo>
                  <a:pt x="2662" y="104"/>
                </a:lnTo>
                <a:lnTo>
                  <a:pt x="2663" y="104"/>
                </a:lnTo>
                <a:lnTo>
                  <a:pt x="2663" y="104"/>
                </a:lnTo>
                <a:lnTo>
                  <a:pt x="2664" y="104"/>
                </a:lnTo>
                <a:lnTo>
                  <a:pt x="2664" y="104"/>
                </a:lnTo>
                <a:lnTo>
                  <a:pt x="2665" y="104"/>
                </a:lnTo>
                <a:lnTo>
                  <a:pt x="2665" y="104"/>
                </a:lnTo>
                <a:lnTo>
                  <a:pt x="2666" y="104"/>
                </a:lnTo>
                <a:lnTo>
                  <a:pt x="2666" y="104"/>
                </a:lnTo>
                <a:lnTo>
                  <a:pt x="2667" y="104"/>
                </a:lnTo>
                <a:lnTo>
                  <a:pt x="2667" y="104"/>
                </a:lnTo>
                <a:lnTo>
                  <a:pt x="2668" y="104"/>
                </a:lnTo>
                <a:lnTo>
                  <a:pt x="2668" y="104"/>
                </a:lnTo>
                <a:lnTo>
                  <a:pt x="2669" y="104"/>
                </a:lnTo>
                <a:lnTo>
                  <a:pt x="2669" y="104"/>
                </a:lnTo>
                <a:lnTo>
                  <a:pt x="2670" y="104"/>
                </a:lnTo>
                <a:lnTo>
                  <a:pt x="2670" y="105"/>
                </a:lnTo>
                <a:lnTo>
                  <a:pt x="2671" y="105"/>
                </a:lnTo>
                <a:lnTo>
                  <a:pt x="2671" y="105"/>
                </a:lnTo>
                <a:lnTo>
                  <a:pt x="2672" y="105"/>
                </a:lnTo>
                <a:lnTo>
                  <a:pt x="2672" y="105"/>
                </a:lnTo>
                <a:lnTo>
                  <a:pt x="2673" y="105"/>
                </a:lnTo>
                <a:lnTo>
                  <a:pt x="2673" y="105"/>
                </a:lnTo>
                <a:lnTo>
                  <a:pt x="2674" y="104"/>
                </a:lnTo>
                <a:lnTo>
                  <a:pt x="2674" y="104"/>
                </a:lnTo>
                <a:lnTo>
                  <a:pt x="2675" y="105"/>
                </a:lnTo>
                <a:lnTo>
                  <a:pt x="2675" y="113"/>
                </a:lnTo>
                <a:lnTo>
                  <a:pt x="2676" y="132"/>
                </a:lnTo>
                <a:lnTo>
                  <a:pt x="2676" y="161"/>
                </a:lnTo>
                <a:lnTo>
                  <a:pt x="2677" y="197"/>
                </a:lnTo>
                <a:lnTo>
                  <a:pt x="2677" y="230"/>
                </a:lnTo>
                <a:lnTo>
                  <a:pt x="2678" y="253"/>
                </a:lnTo>
                <a:lnTo>
                  <a:pt x="2678" y="264"/>
                </a:lnTo>
                <a:lnTo>
                  <a:pt x="2679" y="265"/>
                </a:lnTo>
                <a:lnTo>
                  <a:pt x="2679" y="265"/>
                </a:lnTo>
                <a:lnTo>
                  <a:pt x="2680" y="265"/>
                </a:lnTo>
                <a:lnTo>
                  <a:pt x="2680" y="265"/>
                </a:lnTo>
                <a:lnTo>
                  <a:pt x="2681" y="265"/>
                </a:lnTo>
                <a:lnTo>
                  <a:pt x="2681" y="264"/>
                </a:lnTo>
                <a:lnTo>
                  <a:pt x="2682" y="264"/>
                </a:lnTo>
                <a:lnTo>
                  <a:pt x="2682" y="264"/>
                </a:lnTo>
                <a:lnTo>
                  <a:pt x="2683" y="264"/>
                </a:lnTo>
                <a:lnTo>
                  <a:pt x="2683" y="264"/>
                </a:lnTo>
                <a:lnTo>
                  <a:pt x="2684" y="264"/>
                </a:lnTo>
                <a:lnTo>
                  <a:pt x="2684" y="264"/>
                </a:lnTo>
                <a:lnTo>
                  <a:pt x="2685" y="264"/>
                </a:lnTo>
                <a:lnTo>
                  <a:pt x="2685" y="264"/>
                </a:lnTo>
                <a:lnTo>
                  <a:pt x="2685" y="263"/>
                </a:lnTo>
                <a:lnTo>
                  <a:pt x="2686" y="263"/>
                </a:lnTo>
                <a:lnTo>
                  <a:pt x="2687" y="263"/>
                </a:lnTo>
                <a:lnTo>
                  <a:pt x="2687" y="263"/>
                </a:lnTo>
                <a:lnTo>
                  <a:pt x="2688" y="263"/>
                </a:lnTo>
                <a:lnTo>
                  <a:pt x="2688" y="262"/>
                </a:lnTo>
                <a:lnTo>
                  <a:pt x="2688" y="262"/>
                </a:lnTo>
                <a:lnTo>
                  <a:pt x="2689" y="262"/>
                </a:lnTo>
                <a:lnTo>
                  <a:pt x="2690" y="262"/>
                </a:lnTo>
                <a:lnTo>
                  <a:pt x="2690" y="262"/>
                </a:lnTo>
                <a:lnTo>
                  <a:pt x="2691" y="262"/>
                </a:lnTo>
                <a:lnTo>
                  <a:pt x="2691" y="262"/>
                </a:lnTo>
                <a:lnTo>
                  <a:pt x="2691" y="262"/>
                </a:lnTo>
                <a:lnTo>
                  <a:pt x="2692" y="261"/>
                </a:lnTo>
                <a:lnTo>
                  <a:pt x="2693" y="261"/>
                </a:lnTo>
                <a:lnTo>
                  <a:pt x="2693" y="261"/>
                </a:lnTo>
                <a:lnTo>
                  <a:pt x="2693" y="261"/>
                </a:lnTo>
                <a:lnTo>
                  <a:pt x="2694" y="261"/>
                </a:lnTo>
                <a:lnTo>
                  <a:pt x="2694" y="260"/>
                </a:lnTo>
                <a:lnTo>
                  <a:pt x="2695" y="260"/>
                </a:lnTo>
                <a:lnTo>
                  <a:pt x="2696" y="260"/>
                </a:lnTo>
                <a:lnTo>
                  <a:pt x="2696" y="259"/>
                </a:lnTo>
                <a:lnTo>
                  <a:pt x="2696" y="259"/>
                </a:lnTo>
                <a:lnTo>
                  <a:pt x="2697" y="259"/>
                </a:lnTo>
                <a:lnTo>
                  <a:pt x="2697" y="259"/>
                </a:lnTo>
                <a:lnTo>
                  <a:pt x="2698" y="258"/>
                </a:lnTo>
                <a:lnTo>
                  <a:pt x="2698" y="258"/>
                </a:lnTo>
                <a:lnTo>
                  <a:pt x="2699" y="258"/>
                </a:lnTo>
                <a:lnTo>
                  <a:pt x="2699" y="258"/>
                </a:lnTo>
                <a:lnTo>
                  <a:pt x="2700" y="257"/>
                </a:lnTo>
                <a:lnTo>
                  <a:pt x="2700" y="257"/>
                </a:lnTo>
                <a:lnTo>
                  <a:pt x="2701" y="257"/>
                </a:lnTo>
                <a:lnTo>
                  <a:pt x="2701" y="257"/>
                </a:lnTo>
                <a:lnTo>
                  <a:pt x="2702" y="257"/>
                </a:lnTo>
                <a:lnTo>
                  <a:pt x="2702" y="258"/>
                </a:lnTo>
                <a:lnTo>
                  <a:pt x="2703" y="258"/>
                </a:lnTo>
                <a:lnTo>
                  <a:pt x="2703" y="259"/>
                </a:lnTo>
                <a:lnTo>
                  <a:pt x="2704" y="260"/>
                </a:lnTo>
                <a:lnTo>
                  <a:pt x="2704" y="261"/>
                </a:lnTo>
                <a:lnTo>
                  <a:pt x="2705" y="264"/>
                </a:lnTo>
                <a:lnTo>
                  <a:pt x="2705" y="265"/>
                </a:lnTo>
                <a:lnTo>
                  <a:pt x="2706" y="268"/>
                </a:lnTo>
                <a:lnTo>
                  <a:pt x="2706" y="271"/>
                </a:lnTo>
                <a:lnTo>
                  <a:pt x="2707" y="274"/>
                </a:lnTo>
                <a:lnTo>
                  <a:pt x="2707" y="277"/>
                </a:lnTo>
                <a:lnTo>
                  <a:pt x="2708" y="281"/>
                </a:lnTo>
                <a:lnTo>
                  <a:pt x="2708" y="286"/>
                </a:lnTo>
                <a:lnTo>
                  <a:pt x="2709" y="291"/>
                </a:lnTo>
                <a:lnTo>
                  <a:pt x="2709" y="296"/>
                </a:lnTo>
                <a:lnTo>
                  <a:pt x="2710" y="301"/>
                </a:lnTo>
                <a:lnTo>
                  <a:pt x="2710" y="306"/>
                </a:lnTo>
                <a:lnTo>
                  <a:pt x="2711" y="310"/>
                </a:lnTo>
                <a:lnTo>
                  <a:pt x="2711" y="314"/>
                </a:lnTo>
                <a:lnTo>
                  <a:pt x="2712" y="317"/>
                </a:lnTo>
                <a:lnTo>
                  <a:pt x="2712" y="320"/>
                </a:lnTo>
                <a:lnTo>
                  <a:pt x="2713" y="323"/>
                </a:lnTo>
                <a:lnTo>
                  <a:pt x="2713" y="325"/>
                </a:lnTo>
                <a:lnTo>
                  <a:pt x="2714" y="328"/>
                </a:lnTo>
                <a:lnTo>
                  <a:pt x="2714" y="330"/>
                </a:lnTo>
                <a:lnTo>
                  <a:pt x="2715" y="331"/>
                </a:lnTo>
                <a:lnTo>
                  <a:pt x="2715" y="332"/>
                </a:lnTo>
                <a:lnTo>
                  <a:pt x="2716" y="332"/>
                </a:lnTo>
                <a:lnTo>
                  <a:pt x="2716" y="333"/>
                </a:lnTo>
                <a:lnTo>
                  <a:pt x="2717" y="333"/>
                </a:lnTo>
                <a:lnTo>
                  <a:pt x="2717" y="333"/>
                </a:lnTo>
                <a:lnTo>
                  <a:pt x="2718" y="333"/>
                </a:lnTo>
                <a:lnTo>
                  <a:pt x="2718" y="333"/>
                </a:lnTo>
                <a:lnTo>
                  <a:pt x="2719" y="333"/>
                </a:lnTo>
                <a:lnTo>
                  <a:pt x="2719" y="334"/>
                </a:lnTo>
                <a:lnTo>
                  <a:pt x="2720" y="334"/>
                </a:lnTo>
                <a:lnTo>
                  <a:pt x="2720" y="334"/>
                </a:lnTo>
                <a:lnTo>
                  <a:pt x="2721" y="334"/>
                </a:lnTo>
                <a:lnTo>
                  <a:pt x="2721" y="334"/>
                </a:lnTo>
                <a:lnTo>
                  <a:pt x="2722" y="334"/>
                </a:lnTo>
                <a:lnTo>
                  <a:pt x="2722" y="334"/>
                </a:lnTo>
              </a:path>
            </a:pathLst>
          </a:custGeom>
          <a:noFill/>
          <a:ln w="1588"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5353" name="Straight Connector 5352">
            <a:extLst>
              <a:ext uri="{FF2B5EF4-FFF2-40B4-BE49-F238E27FC236}">
                <a16:creationId xmlns:a16="http://schemas.microsoft.com/office/drawing/2014/main" id="{009C1E4F-FEAD-43F9-93E5-B4AF24D516A3}"/>
              </a:ext>
            </a:extLst>
          </p:cNvPr>
          <p:cNvCxnSpPr/>
          <p:nvPr/>
        </p:nvCxnSpPr>
        <p:spPr>
          <a:xfrm>
            <a:off x="7296078" y="4275122"/>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1" name="TextBox 330">
            <a:extLst>
              <a:ext uri="{FF2B5EF4-FFF2-40B4-BE49-F238E27FC236}">
                <a16:creationId xmlns:a16="http://schemas.microsoft.com/office/drawing/2014/main" id="{A58B17F4-D36E-4E88-82F2-D8E10277B54B}"/>
              </a:ext>
            </a:extLst>
          </p:cNvPr>
          <p:cNvSpPr txBox="1"/>
          <p:nvPr/>
        </p:nvSpPr>
        <p:spPr>
          <a:xfrm>
            <a:off x="8491334" y="5180045"/>
            <a:ext cx="2047650" cy="261610"/>
          </a:xfrm>
          <a:prstGeom prst="rect">
            <a:avLst/>
          </a:prstGeom>
          <a:noFill/>
        </p:spPr>
        <p:txBody>
          <a:bodyPr wrap="square">
            <a:spAutoFit/>
          </a:bodyPr>
          <a:lstStyle/>
          <a:p>
            <a:r>
              <a:rPr lang="en-US" sz="1100" dirty="0"/>
              <a:t>plot(</a:t>
            </a:r>
            <a:r>
              <a:rPr lang="en-US" sz="1100" dirty="0" err="1"/>
              <a:t>movstd</a:t>
            </a:r>
            <a:r>
              <a:rPr lang="en-US" sz="1100" dirty="0"/>
              <a:t>(x,200))</a:t>
            </a:r>
          </a:p>
        </p:txBody>
      </p:sp>
      <p:sp>
        <p:nvSpPr>
          <p:cNvPr id="332" name="TextBox 331">
            <a:extLst>
              <a:ext uri="{FF2B5EF4-FFF2-40B4-BE49-F238E27FC236}">
                <a16:creationId xmlns:a16="http://schemas.microsoft.com/office/drawing/2014/main" id="{AD9ED183-97AA-426F-A7B3-81F8CC39095D}"/>
              </a:ext>
            </a:extLst>
          </p:cNvPr>
          <p:cNvSpPr txBox="1"/>
          <p:nvPr/>
        </p:nvSpPr>
        <p:spPr>
          <a:xfrm>
            <a:off x="199090" y="5882075"/>
            <a:ext cx="4978400" cy="577081"/>
          </a:xfrm>
          <a:prstGeom prst="rect">
            <a:avLst/>
          </a:prstGeom>
          <a:noFill/>
        </p:spPr>
        <p:txBody>
          <a:bodyPr wrap="square">
            <a:spAutoFit/>
          </a:bodyPr>
          <a:lstStyle/>
          <a:p>
            <a:r>
              <a:rPr lang="en-US" sz="1050" dirty="0">
                <a:latin typeface="Courier New" panose="02070309020205020404" pitchFamily="49" charset="0"/>
                <a:cs typeface="Courier New" panose="02070309020205020404" pitchFamily="49" charset="0"/>
              </a:rPr>
              <a:t>&gt;&gt; x=[rand(1,500) </a:t>
            </a:r>
            <a:r>
              <a:rPr lang="en-US" sz="1050" dirty="0" err="1">
                <a:latin typeface="Courier New" panose="02070309020205020404" pitchFamily="49" charset="0"/>
                <a:cs typeface="Courier New" panose="02070309020205020404" pitchFamily="49" charset="0"/>
              </a:rPr>
              <a:t>edbECG</a:t>
            </a:r>
            <a:r>
              <a:rPr lang="en-US" sz="1050" dirty="0">
                <a:latin typeface="Courier New" panose="02070309020205020404" pitchFamily="49" charset="0"/>
                <a:cs typeface="Courier New" panose="02070309020205020404" pitchFamily="49" charset="0"/>
              </a:rPr>
              <a:t>(11000:16000) ]; </a:t>
            </a:r>
            <a:r>
              <a:rPr lang="en-US" sz="1050" dirty="0">
                <a:solidFill>
                  <a:srgbClr val="00B050"/>
                </a:solidFill>
                <a:latin typeface="Courier New" panose="02070309020205020404" pitchFamily="49" charset="0"/>
                <a:cs typeface="Courier New" panose="02070309020205020404" pitchFamily="49" charset="0"/>
              </a:rPr>
              <a:t>% detect</a:t>
            </a:r>
          </a:p>
          <a:p>
            <a:r>
              <a:rPr lang="en-US" sz="1050" dirty="0">
                <a:latin typeface="Courier New" panose="02070309020205020404" pitchFamily="49" charset="0"/>
                <a:cs typeface="Courier New" panose="02070309020205020404" pitchFamily="49" charset="0"/>
              </a:rPr>
              <a:t>&gt;&gt; x((</a:t>
            </a:r>
            <a:r>
              <a:rPr lang="en-US" sz="1050" dirty="0" err="1">
                <a:latin typeface="Courier New" panose="02070309020205020404" pitchFamily="49" charset="0"/>
                <a:cs typeface="Courier New" panose="02070309020205020404" pitchFamily="49" charset="0"/>
              </a:rPr>
              <a:t>movstd</a:t>
            </a:r>
            <a:r>
              <a:rPr lang="en-US" sz="1050" dirty="0">
                <a:latin typeface="Courier New" panose="02070309020205020404" pitchFamily="49" charset="0"/>
                <a:cs typeface="Courier New" panose="02070309020205020404" pitchFamily="49" charset="0"/>
              </a:rPr>
              <a:t>(x,200)&lt;1))=[]; </a:t>
            </a:r>
            <a:r>
              <a:rPr lang="en-US" sz="1050" dirty="0">
                <a:solidFill>
                  <a:srgbClr val="00B050"/>
                </a:solidFill>
                <a:latin typeface="Courier New" panose="02070309020205020404" pitchFamily="49" charset="0"/>
                <a:cs typeface="Courier New" panose="02070309020205020404" pitchFamily="49" charset="0"/>
              </a:rPr>
              <a:t>% removed</a:t>
            </a:r>
          </a:p>
          <a:p>
            <a:r>
              <a:rPr lang="en-US" sz="1050" dirty="0">
                <a:latin typeface="Courier New" panose="02070309020205020404" pitchFamily="49" charset="0"/>
                <a:cs typeface="Courier New" panose="02070309020205020404" pitchFamily="49" charset="0"/>
              </a:rPr>
              <a:t>&gt;&gt; interactiveMatrixProfileVer4_website( x ,200);</a:t>
            </a:r>
          </a:p>
        </p:txBody>
      </p:sp>
      <p:cxnSp>
        <p:nvCxnSpPr>
          <p:cNvPr id="333" name="Straight Connector 332">
            <a:extLst>
              <a:ext uri="{FF2B5EF4-FFF2-40B4-BE49-F238E27FC236}">
                <a16:creationId xmlns:a16="http://schemas.microsoft.com/office/drawing/2014/main" id="{3CA88440-2C3B-4978-86A0-7BDA689ED9C3}"/>
              </a:ext>
            </a:extLst>
          </p:cNvPr>
          <p:cNvCxnSpPr/>
          <p:nvPr/>
        </p:nvCxnSpPr>
        <p:spPr>
          <a:xfrm>
            <a:off x="7287860" y="1951239"/>
            <a:ext cx="4895922" cy="0"/>
          </a:xfrm>
          <a:prstGeom prst="line">
            <a:avLst/>
          </a:prstGeom>
          <a:ln w="152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34" name="Group 333">
            <a:extLst>
              <a:ext uri="{FF2B5EF4-FFF2-40B4-BE49-F238E27FC236}">
                <a16:creationId xmlns:a16="http://schemas.microsoft.com/office/drawing/2014/main" id="{B3D97A09-6977-427B-9EFB-7F627BE986F4}"/>
              </a:ext>
            </a:extLst>
          </p:cNvPr>
          <p:cNvGrpSpPr/>
          <p:nvPr/>
        </p:nvGrpSpPr>
        <p:grpSpPr>
          <a:xfrm>
            <a:off x="7627903" y="5882075"/>
            <a:ext cx="4199112" cy="594562"/>
            <a:chOff x="1733550" y="381000"/>
            <a:chExt cx="8598546" cy="1604448"/>
          </a:xfrm>
        </p:grpSpPr>
        <p:sp>
          <p:nvSpPr>
            <p:cNvPr id="335" name="Rectangle 227">
              <a:extLst>
                <a:ext uri="{FF2B5EF4-FFF2-40B4-BE49-F238E27FC236}">
                  <a16:creationId xmlns:a16="http://schemas.microsoft.com/office/drawing/2014/main" id="{ED360009-8699-4246-9FBB-6A0D7108A6F4}"/>
                </a:ext>
              </a:extLst>
            </p:cNvPr>
            <p:cNvSpPr>
              <a:spLocks noChangeArrowheads="1"/>
            </p:cNvSpPr>
            <p:nvPr/>
          </p:nvSpPr>
          <p:spPr bwMode="auto">
            <a:xfrm>
              <a:off x="1866900" y="381000"/>
              <a:ext cx="8445500" cy="71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050"/>
            </a:p>
          </p:txBody>
        </p:sp>
        <p:sp>
          <p:nvSpPr>
            <p:cNvPr id="336" name="Line 228">
              <a:extLst>
                <a:ext uri="{FF2B5EF4-FFF2-40B4-BE49-F238E27FC236}">
                  <a16:creationId xmlns:a16="http://schemas.microsoft.com/office/drawing/2014/main" id="{7877FBD6-1A38-4A57-8B40-6A6E568E158F}"/>
                </a:ext>
              </a:extLst>
            </p:cNvPr>
            <p:cNvSpPr>
              <a:spLocks noChangeShapeType="1"/>
            </p:cNvSpPr>
            <p:nvPr/>
          </p:nvSpPr>
          <p:spPr bwMode="auto">
            <a:xfrm>
              <a:off x="1866900" y="110013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7" name="Line 229">
              <a:extLst>
                <a:ext uri="{FF2B5EF4-FFF2-40B4-BE49-F238E27FC236}">
                  <a16:creationId xmlns:a16="http://schemas.microsoft.com/office/drawing/2014/main" id="{CCBCBA01-7E1F-49BB-9F47-7DB43F7E0607}"/>
                </a:ext>
              </a:extLst>
            </p:cNvPr>
            <p:cNvSpPr>
              <a:spLocks noChangeShapeType="1"/>
            </p:cNvSpPr>
            <p:nvPr/>
          </p:nvSpPr>
          <p:spPr bwMode="auto">
            <a:xfrm flipV="1">
              <a:off x="18669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8" name="Line 230">
              <a:extLst>
                <a:ext uri="{FF2B5EF4-FFF2-40B4-BE49-F238E27FC236}">
                  <a16:creationId xmlns:a16="http://schemas.microsoft.com/office/drawing/2014/main" id="{1C7CDB2D-A312-4076-B714-EE5971F0BC1D}"/>
                </a:ext>
              </a:extLst>
            </p:cNvPr>
            <p:cNvSpPr>
              <a:spLocks noChangeShapeType="1"/>
            </p:cNvSpPr>
            <p:nvPr/>
          </p:nvSpPr>
          <p:spPr bwMode="auto">
            <a:xfrm flipV="1">
              <a:off x="10312400" y="101600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39" name="Rectangle 231">
              <a:extLst>
                <a:ext uri="{FF2B5EF4-FFF2-40B4-BE49-F238E27FC236}">
                  <a16:creationId xmlns:a16="http://schemas.microsoft.com/office/drawing/2014/main" id="{A960D49A-C926-47E0-93B2-07FE8EF19E1F}"/>
                </a:ext>
              </a:extLst>
            </p:cNvPr>
            <p:cNvSpPr>
              <a:spLocks noChangeArrowheads="1"/>
            </p:cNvSpPr>
            <p:nvPr/>
          </p:nvSpPr>
          <p:spPr bwMode="auto">
            <a:xfrm>
              <a:off x="1841501" y="1138236"/>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0" name="Rectangle 232">
              <a:extLst>
                <a:ext uri="{FF2B5EF4-FFF2-40B4-BE49-F238E27FC236}">
                  <a16:creationId xmlns:a16="http://schemas.microsoft.com/office/drawing/2014/main" id="{BE8E4587-2B59-48F1-9B3E-5F4DAB284C6E}"/>
                </a:ext>
              </a:extLst>
            </p:cNvPr>
            <p:cNvSpPr>
              <a:spLocks noChangeArrowheads="1"/>
            </p:cNvSpPr>
            <p:nvPr/>
          </p:nvSpPr>
          <p:spPr bwMode="auto">
            <a:xfrm>
              <a:off x="10198100" y="1138236"/>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1" name="Line 233">
              <a:extLst>
                <a:ext uri="{FF2B5EF4-FFF2-40B4-BE49-F238E27FC236}">
                  <a16:creationId xmlns:a16="http://schemas.microsoft.com/office/drawing/2014/main" id="{423D80AC-9D2E-459E-989E-7D488AA85925}"/>
                </a:ext>
              </a:extLst>
            </p:cNvPr>
            <p:cNvSpPr>
              <a:spLocks noChangeShapeType="1"/>
            </p:cNvSpPr>
            <p:nvPr/>
          </p:nvSpPr>
          <p:spPr bwMode="auto">
            <a:xfrm flipV="1">
              <a:off x="1866900" y="381000"/>
              <a:ext cx="0" cy="719138"/>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2" name="Freeform 234">
              <a:extLst>
                <a:ext uri="{FF2B5EF4-FFF2-40B4-BE49-F238E27FC236}">
                  <a16:creationId xmlns:a16="http://schemas.microsoft.com/office/drawing/2014/main" id="{5A7D702F-74DD-4390-ABB6-E574AE6F7FB2}"/>
                </a:ext>
              </a:extLst>
            </p:cNvPr>
            <p:cNvSpPr>
              <a:spLocks/>
            </p:cNvSpPr>
            <p:nvPr/>
          </p:nvSpPr>
          <p:spPr bwMode="auto">
            <a:xfrm>
              <a:off x="1866900" y="414338"/>
              <a:ext cx="8445500" cy="652463"/>
            </a:xfrm>
            <a:custGeom>
              <a:avLst/>
              <a:gdLst>
                <a:gd name="T0" fmla="*/ 83 w 5320"/>
                <a:gd name="T1" fmla="*/ 342 h 411"/>
                <a:gd name="T2" fmla="*/ 166 w 5320"/>
                <a:gd name="T3" fmla="*/ 252 h 411"/>
                <a:gd name="T4" fmla="*/ 250 w 5320"/>
                <a:gd name="T5" fmla="*/ 286 h 411"/>
                <a:gd name="T6" fmla="*/ 333 w 5320"/>
                <a:gd name="T7" fmla="*/ 283 h 411"/>
                <a:gd name="T8" fmla="*/ 416 w 5320"/>
                <a:gd name="T9" fmla="*/ 282 h 411"/>
                <a:gd name="T10" fmla="*/ 500 w 5320"/>
                <a:gd name="T11" fmla="*/ 285 h 411"/>
                <a:gd name="T12" fmla="*/ 584 w 5320"/>
                <a:gd name="T13" fmla="*/ 285 h 411"/>
                <a:gd name="T14" fmla="*/ 667 w 5320"/>
                <a:gd name="T15" fmla="*/ 285 h 411"/>
                <a:gd name="T16" fmla="*/ 750 w 5320"/>
                <a:gd name="T17" fmla="*/ 286 h 411"/>
                <a:gd name="T18" fmla="*/ 834 w 5320"/>
                <a:gd name="T19" fmla="*/ 288 h 411"/>
                <a:gd name="T20" fmla="*/ 917 w 5320"/>
                <a:gd name="T21" fmla="*/ 20 h 411"/>
                <a:gd name="T22" fmla="*/ 1001 w 5320"/>
                <a:gd name="T23" fmla="*/ 282 h 411"/>
                <a:gd name="T24" fmla="*/ 1084 w 5320"/>
                <a:gd name="T25" fmla="*/ 289 h 411"/>
                <a:gd name="T26" fmla="*/ 1168 w 5320"/>
                <a:gd name="T27" fmla="*/ 287 h 411"/>
                <a:gd name="T28" fmla="*/ 1251 w 5320"/>
                <a:gd name="T29" fmla="*/ 239 h 411"/>
                <a:gd name="T30" fmla="*/ 1335 w 5320"/>
                <a:gd name="T31" fmla="*/ 285 h 411"/>
                <a:gd name="T32" fmla="*/ 1418 w 5320"/>
                <a:gd name="T33" fmla="*/ 276 h 411"/>
                <a:gd name="T34" fmla="*/ 1501 w 5320"/>
                <a:gd name="T35" fmla="*/ 279 h 411"/>
                <a:gd name="T36" fmla="*/ 1585 w 5320"/>
                <a:gd name="T37" fmla="*/ 285 h 411"/>
                <a:gd name="T38" fmla="*/ 1669 w 5320"/>
                <a:gd name="T39" fmla="*/ 283 h 411"/>
                <a:gd name="T40" fmla="*/ 1752 w 5320"/>
                <a:gd name="T41" fmla="*/ 283 h 411"/>
                <a:gd name="T42" fmla="*/ 1835 w 5320"/>
                <a:gd name="T43" fmla="*/ 289 h 411"/>
                <a:gd name="T44" fmla="*/ 1919 w 5320"/>
                <a:gd name="T45" fmla="*/ 284 h 411"/>
                <a:gd name="T46" fmla="*/ 2002 w 5320"/>
                <a:gd name="T47" fmla="*/ 290 h 411"/>
                <a:gd name="T48" fmla="*/ 2086 w 5320"/>
                <a:gd name="T49" fmla="*/ 286 h 411"/>
                <a:gd name="T50" fmla="*/ 2169 w 5320"/>
                <a:gd name="T51" fmla="*/ 293 h 411"/>
                <a:gd name="T52" fmla="*/ 2253 w 5320"/>
                <a:gd name="T53" fmla="*/ 16 h 411"/>
                <a:gd name="T54" fmla="*/ 2336 w 5320"/>
                <a:gd name="T55" fmla="*/ 289 h 411"/>
                <a:gd name="T56" fmla="*/ 2420 w 5320"/>
                <a:gd name="T57" fmla="*/ 293 h 411"/>
                <a:gd name="T58" fmla="*/ 2503 w 5320"/>
                <a:gd name="T59" fmla="*/ 290 h 411"/>
                <a:gd name="T60" fmla="*/ 2586 w 5320"/>
                <a:gd name="T61" fmla="*/ 236 h 411"/>
                <a:gd name="T62" fmla="*/ 2670 w 5320"/>
                <a:gd name="T63" fmla="*/ 281 h 411"/>
                <a:gd name="T64" fmla="*/ 2754 w 5320"/>
                <a:gd name="T65" fmla="*/ 271 h 411"/>
                <a:gd name="T66" fmla="*/ 2837 w 5320"/>
                <a:gd name="T67" fmla="*/ 259 h 411"/>
                <a:gd name="T68" fmla="*/ 2920 w 5320"/>
                <a:gd name="T69" fmla="*/ 277 h 411"/>
                <a:gd name="T70" fmla="*/ 3004 w 5320"/>
                <a:gd name="T71" fmla="*/ 277 h 411"/>
                <a:gd name="T72" fmla="*/ 3087 w 5320"/>
                <a:gd name="T73" fmla="*/ 280 h 411"/>
                <a:gd name="T74" fmla="*/ 3171 w 5320"/>
                <a:gd name="T75" fmla="*/ 286 h 411"/>
                <a:gd name="T76" fmla="*/ 3254 w 5320"/>
                <a:gd name="T77" fmla="*/ 290 h 411"/>
                <a:gd name="T78" fmla="*/ 3338 w 5320"/>
                <a:gd name="T79" fmla="*/ 286 h 411"/>
                <a:gd name="T80" fmla="*/ 3421 w 5320"/>
                <a:gd name="T81" fmla="*/ 290 h 411"/>
                <a:gd name="T82" fmla="*/ 3505 w 5320"/>
                <a:gd name="T83" fmla="*/ 291 h 411"/>
                <a:gd name="T84" fmla="*/ 3588 w 5320"/>
                <a:gd name="T85" fmla="*/ 286 h 411"/>
                <a:gd name="T86" fmla="*/ 3672 w 5320"/>
                <a:gd name="T87" fmla="*/ 288 h 411"/>
                <a:gd name="T88" fmla="*/ 3755 w 5320"/>
                <a:gd name="T89" fmla="*/ 284 h 411"/>
                <a:gd name="T90" fmla="*/ 3839 w 5320"/>
                <a:gd name="T91" fmla="*/ 287 h 411"/>
                <a:gd name="T92" fmla="*/ 3922 w 5320"/>
                <a:gd name="T93" fmla="*/ 282 h 411"/>
                <a:gd name="T94" fmla="*/ 4005 w 5320"/>
                <a:gd name="T95" fmla="*/ 286 h 411"/>
                <a:gd name="T96" fmla="*/ 4089 w 5320"/>
                <a:gd name="T97" fmla="*/ 65 h 411"/>
                <a:gd name="T98" fmla="*/ 4172 w 5320"/>
                <a:gd name="T99" fmla="*/ 285 h 411"/>
                <a:gd name="T100" fmla="*/ 4256 w 5320"/>
                <a:gd name="T101" fmla="*/ 290 h 411"/>
                <a:gd name="T102" fmla="*/ 4339 w 5320"/>
                <a:gd name="T103" fmla="*/ 283 h 411"/>
                <a:gd name="T104" fmla="*/ 4423 w 5320"/>
                <a:gd name="T105" fmla="*/ 231 h 411"/>
                <a:gd name="T106" fmla="*/ 4506 w 5320"/>
                <a:gd name="T107" fmla="*/ 283 h 411"/>
                <a:gd name="T108" fmla="*/ 4590 w 5320"/>
                <a:gd name="T109" fmla="*/ 177 h 411"/>
                <a:gd name="T110" fmla="*/ 4673 w 5320"/>
                <a:gd name="T111" fmla="*/ 287 h 411"/>
                <a:gd name="T112" fmla="*/ 4757 w 5320"/>
                <a:gd name="T113" fmla="*/ 290 h 411"/>
                <a:gd name="T114" fmla="*/ 4840 w 5320"/>
                <a:gd name="T115" fmla="*/ 292 h 411"/>
                <a:gd name="T116" fmla="*/ 4924 w 5320"/>
                <a:gd name="T117" fmla="*/ 252 h 411"/>
                <a:gd name="T118" fmla="*/ 5007 w 5320"/>
                <a:gd name="T119" fmla="*/ 289 h 411"/>
                <a:gd name="T120" fmla="*/ 5090 w 5320"/>
                <a:gd name="T121" fmla="*/ 283 h 411"/>
                <a:gd name="T122" fmla="*/ 5174 w 5320"/>
                <a:gd name="T123" fmla="*/ 255 h 411"/>
                <a:gd name="T124" fmla="*/ 5257 w 5320"/>
                <a:gd name="T125" fmla="*/ 28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20" h="411">
                  <a:moveTo>
                    <a:pt x="0" y="342"/>
                  </a:moveTo>
                  <a:lnTo>
                    <a:pt x="1" y="342"/>
                  </a:lnTo>
                  <a:lnTo>
                    <a:pt x="2" y="342"/>
                  </a:lnTo>
                  <a:lnTo>
                    <a:pt x="3" y="342"/>
                  </a:lnTo>
                  <a:lnTo>
                    <a:pt x="4" y="342"/>
                  </a:lnTo>
                  <a:lnTo>
                    <a:pt x="5" y="342"/>
                  </a:lnTo>
                  <a:lnTo>
                    <a:pt x="6" y="342"/>
                  </a:lnTo>
                  <a:lnTo>
                    <a:pt x="8" y="342"/>
                  </a:lnTo>
                  <a:lnTo>
                    <a:pt x="9" y="342"/>
                  </a:lnTo>
                  <a:lnTo>
                    <a:pt x="10" y="342"/>
                  </a:lnTo>
                  <a:lnTo>
                    <a:pt x="11" y="342"/>
                  </a:lnTo>
                  <a:lnTo>
                    <a:pt x="12" y="342"/>
                  </a:lnTo>
                  <a:lnTo>
                    <a:pt x="13" y="342"/>
                  </a:lnTo>
                  <a:lnTo>
                    <a:pt x="14" y="342"/>
                  </a:lnTo>
                  <a:lnTo>
                    <a:pt x="15" y="342"/>
                  </a:lnTo>
                  <a:lnTo>
                    <a:pt x="16" y="342"/>
                  </a:lnTo>
                  <a:lnTo>
                    <a:pt x="17" y="342"/>
                  </a:lnTo>
                  <a:lnTo>
                    <a:pt x="18" y="341"/>
                  </a:lnTo>
                  <a:lnTo>
                    <a:pt x="19" y="342"/>
                  </a:lnTo>
                  <a:lnTo>
                    <a:pt x="20" y="342"/>
                  </a:lnTo>
                  <a:lnTo>
                    <a:pt x="21" y="342"/>
                  </a:lnTo>
                  <a:lnTo>
                    <a:pt x="22" y="342"/>
                  </a:lnTo>
                  <a:lnTo>
                    <a:pt x="23" y="342"/>
                  </a:lnTo>
                  <a:lnTo>
                    <a:pt x="24" y="342"/>
                  </a:lnTo>
                  <a:lnTo>
                    <a:pt x="25" y="342"/>
                  </a:lnTo>
                  <a:lnTo>
                    <a:pt x="26" y="342"/>
                  </a:lnTo>
                  <a:lnTo>
                    <a:pt x="27" y="342"/>
                  </a:lnTo>
                  <a:lnTo>
                    <a:pt x="28" y="342"/>
                  </a:lnTo>
                  <a:lnTo>
                    <a:pt x="29" y="342"/>
                  </a:lnTo>
                  <a:lnTo>
                    <a:pt x="30" y="342"/>
                  </a:lnTo>
                  <a:lnTo>
                    <a:pt x="32" y="342"/>
                  </a:lnTo>
                  <a:lnTo>
                    <a:pt x="33" y="341"/>
                  </a:lnTo>
                  <a:lnTo>
                    <a:pt x="34" y="342"/>
                  </a:lnTo>
                  <a:lnTo>
                    <a:pt x="35" y="342"/>
                  </a:lnTo>
                  <a:lnTo>
                    <a:pt x="36" y="342"/>
                  </a:lnTo>
                  <a:lnTo>
                    <a:pt x="37" y="342"/>
                  </a:lnTo>
                  <a:lnTo>
                    <a:pt x="38" y="342"/>
                  </a:lnTo>
                  <a:lnTo>
                    <a:pt x="39" y="342"/>
                  </a:lnTo>
                  <a:lnTo>
                    <a:pt x="40" y="341"/>
                  </a:lnTo>
                  <a:lnTo>
                    <a:pt x="41" y="342"/>
                  </a:lnTo>
                  <a:lnTo>
                    <a:pt x="42" y="342"/>
                  </a:lnTo>
                  <a:lnTo>
                    <a:pt x="43" y="341"/>
                  </a:lnTo>
                  <a:lnTo>
                    <a:pt x="44" y="342"/>
                  </a:lnTo>
                  <a:lnTo>
                    <a:pt x="45" y="342"/>
                  </a:lnTo>
                  <a:lnTo>
                    <a:pt x="46" y="341"/>
                  </a:lnTo>
                  <a:lnTo>
                    <a:pt x="47" y="342"/>
                  </a:lnTo>
                  <a:lnTo>
                    <a:pt x="48" y="342"/>
                  </a:lnTo>
                  <a:lnTo>
                    <a:pt x="49" y="342"/>
                  </a:lnTo>
                  <a:lnTo>
                    <a:pt x="50" y="341"/>
                  </a:lnTo>
                  <a:lnTo>
                    <a:pt x="51" y="341"/>
                  </a:lnTo>
                  <a:lnTo>
                    <a:pt x="52" y="342"/>
                  </a:lnTo>
                  <a:lnTo>
                    <a:pt x="53" y="341"/>
                  </a:lnTo>
                  <a:lnTo>
                    <a:pt x="54" y="342"/>
                  </a:lnTo>
                  <a:lnTo>
                    <a:pt x="55" y="342"/>
                  </a:lnTo>
                  <a:lnTo>
                    <a:pt x="57" y="342"/>
                  </a:lnTo>
                  <a:lnTo>
                    <a:pt x="58" y="342"/>
                  </a:lnTo>
                  <a:lnTo>
                    <a:pt x="59" y="342"/>
                  </a:lnTo>
                  <a:lnTo>
                    <a:pt x="60" y="342"/>
                  </a:lnTo>
                  <a:lnTo>
                    <a:pt x="61" y="342"/>
                  </a:lnTo>
                  <a:lnTo>
                    <a:pt x="62" y="342"/>
                  </a:lnTo>
                  <a:lnTo>
                    <a:pt x="63" y="342"/>
                  </a:lnTo>
                  <a:lnTo>
                    <a:pt x="64" y="342"/>
                  </a:lnTo>
                  <a:lnTo>
                    <a:pt x="65" y="342"/>
                  </a:lnTo>
                  <a:lnTo>
                    <a:pt x="66" y="342"/>
                  </a:lnTo>
                  <a:lnTo>
                    <a:pt x="67" y="342"/>
                  </a:lnTo>
                  <a:lnTo>
                    <a:pt x="68" y="342"/>
                  </a:lnTo>
                  <a:lnTo>
                    <a:pt x="69" y="342"/>
                  </a:lnTo>
                  <a:lnTo>
                    <a:pt x="70" y="342"/>
                  </a:lnTo>
                  <a:lnTo>
                    <a:pt x="71" y="342"/>
                  </a:lnTo>
                  <a:lnTo>
                    <a:pt x="72" y="342"/>
                  </a:lnTo>
                  <a:lnTo>
                    <a:pt x="73" y="342"/>
                  </a:lnTo>
                  <a:lnTo>
                    <a:pt x="74" y="342"/>
                  </a:lnTo>
                  <a:lnTo>
                    <a:pt x="75" y="342"/>
                  </a:lnTo>
                  <a:lnTo>
                    <a:pt x="76" y="342"/>
                  </a:lnTo>
                  <a:lnTo>
                    <a:pt x="77" y="342"/>
                  </a:lnTo>
                  <a:lnTo>
                    <a:pt x="78" y="342"/>
                  </a:lnTo>
                  <a:lnTo>
                    <a:pt x="79" y="342"/>
                  </a:lnTo>
                  <a:lnTo>
                    <a:pt x="81" y="342"/>
                  </a:lnTo>
                  <a:lnTo>
                    <a:pt x="82" y="342"/>
                  </a:lnTo>
                  <a:lnTo>
                    <a:pt x="83" y="342"/>
                  </a:lnTo>
                  <a:lnTo>
                    <a:pt x="84" y="342"/>
                  </a:lnTo>
                  <a:lnTo>
                    <a:pt x="85" y="341"/>
                  </a:lnTo>
                  <a:lnTo>
                    <a:pt x="86" y="342"/>
                  </a:lnTo>
                  <a:lnTo>
                    <a:pt x="87" y="342"/>
                  </a:lnTo>
                  <a:lnTo>
                    <a:pt x="88" y="342"/>
                  </a:lnTo>
                  <a:lnTo>
                    <a:pt x="89" y="342"/>
                  </a:lnTo>
                  <a:lnTo>
                    <a:pt x="90" y="342"/>
                  </a:lnTo>
                  <a:lnTo>
                    <a:pt x="91" y="342"/>
                  </a:lnTo>
                  <a:lnTo>
                    <a:pt x="92" y="342"/>
                  </a:lnTo>
                  <a:lnTo>
                    <a:pt x="93" y="342"/>
                  </a:lnTo>
                  <a:lnTo>
                    <a:pt x="94" y="342"/>
                  </a:lnTo>
                  <a:lnTo>
                    <a:pt x="95" y="342"/>
                  </a:lnTo>
                  <a:lnTo>
                    <a:pt x="96" y="342"/>
                  </a:lnTo>
                  <a:lnTo>
                    <a:pt x="97" y="342"/>
                  </a:lnTo>
                  <a:lnTo>
                    <a:pt x="98" y="342"/>
                  </a:lnTo>
                  <a:lnTo>
                    <a:pt x="99" y="342"/>
                  </a:lnTo>
                  <a:lnTo>
                    <a:pt x="100" y="342"/>
                  </a:lnTo>
                  <a:lnTo>
                    <a:pt x="101" y="342"/>
                  </a:lnTo>
                  <a:lnTo>
                    <a:pt x="102" y="341"/>
                  </a:lnTo>
                  <a:lnTo>
                    <a:pt x="103" y="287"/>
                  </a:lnTo>
                  <a:lnTo>
                    <a:pt x="104" y="265"/>
                  </a:lnTo>
                  <a:lnTo>
                    <a:pt x="106" y="222"/>
                  </a:lnTo>
                  <a:lnTo>
                    <a:pt x="107" y="160"/>
                  </a:lnTo>
                  <a:lnTo>
                    <a:pt x="108" y="92"/>
                  </a:lnTo>
                  <a:lnTo>
                    <a:pt x="109" y="35"/>
                  </a:lnTo>
                  <a:lnTo>
                    <a:pt x="110" y="13"/>
                  </a:lnTo>
                  <a:lnTo>
                    <a:pt x="111" y="32"/>
                  </a:lnTo>
                  <a:lnTo>
                    <a:pt x="112" y="87"/>
                  </a:lnTo>
                  <a:lnTo>
                    <a:pt x="113" y="152"/>
                  </a:lnTo>
                  <a:lnTo>
                    <a:pt x="114" y="215"/>
                  </a:lnTo>
                  <a:lnTo>
                    <a:pt x="115" y="258"/>
                  </a:lnTo>
                  <a:lnTo>
                    <a:pt x="116" y="278"/>
                  </a:lnTo>
                  <a:lnTo>
                    <a:pt x="117" y="280"/>
                  </a:lnTo>
                  <a:lnTo>
                    <a:pt x="118" y="280"/>
                  </a:lnTo>
                  <a:lnTo>
                    <a:pt x="119" y="279"/>
                  </a:lnTo>
                  <a:lnTo>
                    <a:pt x="120" y="282"/>
                  </a:lnTo>
                  <a:lnTo>
                    <a:pt x="121" y="285"/>
                  </a:lnTo>
                  <a:lnTo>
                    <a:pt x="122" y="288"/>
                  </a:lnTo>
                  <a:lnTo>
                    <a:pt x="123" y="287"/>
                  </a:lnTo>
                  <a:lnTo>
                    <a:pt x="124" y="288"/>
                  </a:lnTo>
                  <a:lnTo>
                    <a:pt x="125" y="288"/>
                  </a:lnTo>
                  <a:lnTo>
                    <a:pt x="126" y="287"/>
                  </a:lnTo>
                  <a:lnTo>
                    <a:pt x="127" y="288"/>
                  </a:lnTo>
                  <a:lnTo>
                    <a:pt x="128" y="288"/>
                  </a:lnTo>
                  <a:lnTo>
                    <a:pt x="130" y="287"/>
                  </a:lnTo>
                  <a:lnTo>
                    <a:pt x="131" y="288"/>
                  </a:lnTo>
                  <a:lnTo>
                    <a:pt x="132" y="288"/>
                  </a:lnTo>
                  <a:lnTo>
                    <a:pt x="133" y="289"/>
                  </a:lnTo>
                  <a:lnTo>
                    <a:pt x="134" y="287"/>
                  </a:lnTo>
                  <a:lnTo>
                    <a:pt x="135" y="285"/>
                  </a:lnTo>
                  <a:lnTo>
                    <a:pt x="136" y="285"/>
                  </a:lnTo>
                  <a:lnTo>
                    <a:pt x="137" y="285"/>
                  </a:lnTo>
                  <a:lnTo>
                    <a:pt x="138" y="285"/>
                  </a:lnTo>
                  <a:lnTo>
                    <a:pt x="139" y="288"/>
                  </a:lnTo>
                  <a:lnTo>
                    <a:pt x="140" y="285"/>
                  </a:lnTo>
                  <a:lnTo>
                    <a:pt x="141" y="286"/>
                  </a:lnTo>
                  <a:lnTo>
                    <a:pt x="142" y="287"/>
                  </a:lnTo>
                  <a:lnTo>
                    <a:pt x="143" y="287"/>
                  </a:lnTo>
                  <a:lnTo>
                    <a:pt x="144" y="287"/>
                  </a:lnTo>
                  <a:lnTo>
                    <a:pt x="145" y="284"/>
                  </a:lnTo>
                  <a:lnTo>
                    <a:pt x="146" y="284"/>
                  </a:lnTo>
                  <a:lnTo>
                    <a:pt x="147" y="283"/>
                  </a:lnTo>
                  <a:lnTo>
                    <a:pt x="148" y="283"/>
                  </a:lnTo>
                  <a:lnTo>
                    <a:pt x="149" y="283"/>
                  </a:lnTo>
                  <a:lnTo>
                    <a:pt x="150" y="282"/>
                  </a:lnTo>
                  <a:lnTo>
                    <a:pt x="151" y="282"/>
                  </a:lnTo>
                  <a:lnTo>
                    <a:pt x="152" y="282"/>
                  </a:lnTo>
                  <a:lnTo>
                    <a:pt x="153" y="280"/>
                  </a:lnTo>
                  <a:lnTo>
                    <a:pt x="155" y="278"/>
                  </a:lnTo>
                  <a:lnTo>
                    <a:pt x="156" y="275"/>
                  </a:lnTo>
                  <a:lnTo>
                    <a:pt x="157" y="273"/>
                  </a:lnTo>
                  <a:lnTo>
                    <a:pt x="158" y="273"/>
                  </a:lnTo>
                  <a:lnTo>
                    <a:pt x="159" y="270"/>
                  </a:lnTo>
                  <a:lnTo>
                    <a:pt x="160" y="269"/>
                  </a:lnTo>
                  <a:lnTo>
                    <a:pt x="161" y="265"/>
                  </a:lnTo>
                  <a:lnTo>
                    <a:pt x="162" y="264"/>
                  </a:lnTo>
                  <a:lnTo>
                    <a:pt x="163" y="262"/>
                  </a:lnTo>
                  <a:lnTo>
                    <a:pt x="164" y="258"/>
                  </a:lnTo>
                  <a:lnTo>
                    <a:pt x="165" y="255"/>
                  </a:lnTo>
                  <a:lnTo>
                    <a:pt x="166" y="252"/>
                  </a:lnTo>
                  <a:lnTo>
                    <a:pt x="167" y="249"/>
                  </a:lnTo>
                  <a:lnTo>
                    <a:pt x="168" y="246"/>
                  </a:lnTo>
                  <a:lnTo>
                    <a:pt x="169" y="243"/>
                  </a:lnTo>
                  <a:lnTo>
                    <a:pt x="170" y="242"/>
                  </a:lnTo>
                  <a:lnTo>
                    <a:pt x="171" y="240"/>
                  </a:lnTo>
                  <a:lnTo>
                    <a:pt x="172" y="240"/>
                  </a:lnTo>
                  <a:lnTo>
                    <a:pt x="173" y="238"/>
                  </a:lnTo>
                  <a:lnTo>
                    <a:pt x="174" y="235"/>
                  </a:lnTo>
                  <a:lnTo>
                    <a:pt x="175" y="234"/>
                  </a:lnTo>
                  <a:lnTo>
                    <a:pt x="176" y="235"/>
                  </a:lnTo>
                  <a:lnTo>
                    <a:pt x="177" y="238"/>
                  </a:lnTo>
                  <a:lnTo>
                    <a:pt x="179" y="242"/>
                  </a:lnTo>
                  <a:lnTo>
                    <a:pt x="180" y="243"/>
                  </a:lnTo>
                  <a:lnTo>
                    <a:pt x="181" y="251"/>
                  </a:lnTo>
                  <a:lnTo>
                    <a:pt x="182" y="255"/>
                  </a:lnTo>
                  <a:lnTo>
                    <a:pt x="183" y="258"/>
                  </a:lnTo>
                  <a:lnTo>
                    <a:pt x="184" y="262"/>
                  </a:lnTo>
                  <a:lnTo>
                    <a:pt x="185" y="265"/>
                  </a:lnTo>
                  <a:lnTo>
                    <a:pt x="186" y="268"/>
                  </a:lnTo>
                  <a:lnTo>
                    <a:pt x="187" y="270"/>
                  </a:lnTo>
                  <a:lnTo>
                    <a:pt x="188" y="276"/>
                  </a:lnTo>
                  <a:lnTo>
                    <a:pt x="189" y="277"/>
                  </a:lnTo>
                  <a:lnTo>
                    <a:pt x="190" y="279"/>
                  </a:lnTo>
                  <a:lnTo>
                    <a:pt x="191" y="280"/>
                  </a:lnTo>
                  <a:lnTo>
                    <a:pt x="192" y="282"/>
                  </a:lnTo>
                  <a:lnTo>
                    <a:pt x="193" y="285"/>
                  </a:lnTo>
                  <a:lnTo>
                    <a:pt x="194" y="285"/>
                  </a:lnTo>
                  <a:lnTo>
                    <a:pt x="195" y="284"/>
                  </a:lnTo>
                  <a:lnTo>
                    <a:pt x="196" y="284"/>
                  </a:lnTo>
                  <a:lnTo>
                    <a:pt x="198" y="283"/>
                  </a:lnTo>
                  <a:lnTo>
                    <a:pt x="199" y="286"/>
                  </a:lnTo>
                  <a:lnTo>
                    <a:pt x="200" y="285"/>
                  </a:lnTo>
                  <a:lnTo>
                    <a:pt x="201" y="286"/>
                  </a:lnTo>
                  <a:lnTo>
                    <a:pt x="202" y="287"/>
                  </a:lnTo>
                  <a:lnTo>
                    <a:pt x="203" y="286"/>
                  </a:lnTo>
                  <a:lnTo>
                    <a:pt x="204" y="286"/>
                  </a:lnTo>
                  <a:lnTo>
                    <a:pt x="205" y="287"/>
                  </a:lnTo>
                  <a:lnTo>
                    <a:pt x="206" y="286"/>
                  </a:lnTo>
                  <a:lnTo>
                    <a:pt x="207" y="285"/>
                  </a:lnTo>
                  <a:lnTo>
                    <a:pt x="208" y="287"/>
                  </a:lnTo>
                  <a:lnTo>
                    <a:pt x="209" y="287"/>
                  </a:lnTo>
                  <a:lnTo>
                    <a:pt x="210" y="288"/>
                  </a:lnTo>
                  <a:lnTo>
                    <a:pt x="211" y="289"/>
                  </a:lnTo>
                  <a:lnTo>
                    <a:pt x="212" y="288"/>
                  </a:lnTo>
                  <a:lnTo>
                    <a:pt x="213" y="287"/>
                  </a:lnTo>
                  <a:lnTo>
                    <a:pt x="214" y="287"/>
                  </a:lnTo>
                  <a:lnTo>
                    <a:pt x="215" y="286"/>
                  </a:lnTo>
                  <a:lnTo>
                    <a:pt x="216" y="287"/>
                  </a:lnTo>
                  <a:lnTo>
                    <a:pt x="217" y="287"/>
                  </a:lnTo>
                  <a:lnTo>
                    <a:pt x="218" y="288"/>
                  </a:lnTo>
                  <a:lnTo>
                    <a:pt x="219" y="290"/>
                  </a:lnTo>
                  <a:lnTo>
                    <a:pt x="220" y="292"/>
                  </a:lnTo>
                  <a:lnTo>
                    <a:pt x="222" y="290"/>
                  </a:lnTo>
                  <a:lnTo>
                    <a:pt x="223" y="289"/>
                  </a:lnTo>
                  <a:lnTo>
                    <a:pt x="224" y="289"/>
                  </a:lnTo>
                  <a:lnTo>
                    <a:pt x="225" y="290"/>
                  </a:lnTo>
                  <a:lnTo>
                    <a:pt x="226" y="290"/>
                  </a:lnTo>
                  <a:lnTo>
                    <a:pt x="227" y="290"/>
                  </a:lnTo>
                  <a:lnTo>
                    <a:pt x="228" y="289"/>
                  </a:lnTo>
                  <a:lnTo>
                    <a:pt x="229" y="290"/>
                  </a:lnTo>
                  <a:lnTo>
                    <a:pt x="230" y="290"/>
                  </a:lnTo>
                  <a:lnTo>
                    <a:pt x="231" y="291"/>
                  </a:lnTo>
                  <a:lnTo>
                    <a:pt x="232" y="293"/>
                  </a:lnTo>
                  <a:lnTo>
                    <a:pt x="233" y="290"/>
                  </a:lnTo>
                  <a:lnTo>
                    <a:pt x="234" y="289"/>
                  </a:lnTo>
                  <a:lnTo>
                    <a:pt x="235" y="289"/>
                  </a:lnTo>
                  <a:lnTo>
                    <a:pt x="236" y="288"/>
                  </a:lnTo>
                  <a:lnTo>
                    <a:pt x="237" y="290"/>
                  </a:lnTo>
                  <a:lnTo>
                    <a:pt x="238" y="288"/>
                  </a:lnTo>
                  <a:lnTo>
                    <a:pt x="239" y="289"/>
                  </a:lnTo>
                  <a:lnTo>
                    <a:pt x="240" y="288"/>
                  </a:lnTo>
                  <a:lnTo>
                    <a:pt x="241" y="288"/>
                  </a:lnTo>
                  <a:lnTo>
                    <a:pt x="242" y="288"/>
                  </a:lnTo>
                  <a:lnTo>
                    <a:pt x="243" y="287"/>
                  </a:lnTo>
                  <a:lnTo>
                    <a:pt x="244" y="287"/>
                  </a:lnTo>
                  <a:lnTo>
                    <a:pt x="245" y="286"/>
                  </a:lnTo>
                  <a:lnTo>
                    <a:pt x="247" y="287"/>
                  </a:lnTo>
                  <a:lnTo>
                    <a:pt x="248" y="287"/>
                  </a:lnTo>
                  <a:lnTo>
                    <a:pt x="249" y="286"/>
                  </a:lnTo>
                  <a:lnTo>
                    <a:pt x="250" y="286"/>
                  </a:lnTo>
                  <a:lnTo>
                    <a:pt x="251" y="287"/>
                  </a:lnTo>
                  <a:lnTo>
                    <a:pt x="252" y="288"/>
                  </a:lnTo>
                  <a:lnTo>
                    <a:pt x="253" y="287"/>
                  </a:lnTo>
                  <a:lnTo>
                    <a:pt x="254" y="287"/>
                  </a:lnTo>
                  <a:lnTo>
                    <a:pt x="255" y="287"/>
                  </a:lnTo>
                  <a:lnTo>
                    <a:pt x="256" y="286"/>
                  </a:lnTo>
                  <a:lnTo>
                    <a:pt x="257" y="287"/>
                  </a:lnTo>
                  <a:lnTo>
                    <a:pt x="258" y="289"/>
                  </a:lnTo>
                  <a:lnTo>
                    <a:pt x="259" y="288"/>
                  </a:lnTo>
                  <a:lnTo>
                    <a:pt x="260" y="289"/>
                  </a:lnTo>
                  <a:lnTo>
                    <a:pt x="261" y="287"/>
                  </a:lnTo>
                  <a:lnTo>
                    <a:pt x="262" y="288"/>
                  </a:lnTo>
                  <a:lnTo>
                    <a:pt x="263" y="288"/>
                  </a:lnTo>
                  <a:lnTo>
                    <a:pt x="264" y="290"/>
                  </a:lnTo>
                  <a:lnTo>
                    <a:pt x="265" y="290"/>
                  </a:lnTo>
                  <a:lnTo>
                    <a:pt x="266" y="290"/>
                  </a:lnTo>
                  <a:lnTo>
                    <a:pt x="267" y="288"/>
                  </a:lnTo>
                  <a:lnTo>
                    <a:pt x="268" y="287"/>
                  </a:lnTo>
                  <a:lnTo>
                    <a:pt x="269" y="288"/>
                  </a:lnTo>
                  <a:lnTo>
                    <a:pt x="271" y="289"/>
                  </a:lnTo>
                  <a:lnTo>
                    <a:pt x="272" y="290"/>
                  </a:lnTo>
                  <a:lnTo>
                    <a:pt x="273" y="290"/>
                  </a:lnTo>
                  <a:lnTo>
                    <a:pt x="274" y="289"/>
                  </a:lnTo>
                  <a:lnTo>
                    <a:pt x="275" y="290"/>
                  </a:lnTo>
                  <a:lnTo>
                    <a:pt x="276" y="293"/>
                  </a:lnTo>
                  <a:lnTo>
                    <a:pt x="277" y="292"/>
                  </a:lnTo>
                  <a:lnTo>
                    <a:pt x="278" y="290"/>
                  </a:lnTo>
                  <a:lnTo>
                    <a:pt x="279" y="290"/>
                  </a:lnTo>
                  <a:lnTo>
                    <a:pt x="280" y="290"/>
                  </a:lnTo>
                  <a:lnTo>
                    <a:pt x="281" y="292"/>
                  </a:lnTo>
                  <a:lnTo>
                    <a:pt x="282" y="290"/>
                  </a:lnTo>
                  <a:lnTo>
                    <a:pt x="283" y="290"/>
                  </a:lnTo>
                  <a:lnTo>
                    <a:pt x="284" y="290"/>
                  </a:lnTo>
                  <a:lnTo>
                    <a:pt x="285" y="290"/>
                  </a:lnTo>
                  <a:lnTo>
                    <a:pt x="286" y="290"/>
                  </a:lnTo>
                  <a:lnTo>
                    <a:pt x="287" y="291"/>
                  </a:lnTo>
                  <a:lnTo>
                    <a:pt x="288" y="290"/>
                  </a:lnTo>
                  <a:lnTo>
                    <a:pt x="289" y="290"/>
                  </a:lnTo>
                  <a:lnTo>
                    <a:pt x="290" y="288"/>
                  </a:lnTo>
                  <a:lnTo>
                    <a:pt x="291" y="288"/>
                  </a:lnTo>
                  <a:lnTo>
                    <a:pt x="292" y="288"/>
                  </a:lnTo>
                  <a:lnTo>
                    <a:pt x="293" y="290"/>
                  </a:lnTo>
                  <a:lnTo>
                    <a:pt x="294" y="288"/>
                  </a:lnTo>
                  <a:lnTo>
                    <a:pt x="296" y="289"/>
                  </a:lnTo>
                  <a:lnTo>
                    <a:pt x="297" y="288"/>
                  </a:lnTo>
                  <a:lnTo>
                    <a:pt x="298" y="290"/>
                  </a:lnTo>
                  <a:lnTo>
                    <a:pt x="299" y="289"/>
                  </a:lnTo>
                  <a:lnTo>
                    <a:pt x="300" y="289"/>
                  </a:lnTo>
                  <a:lnTo>
                    <a:pt x="301" y="290"/>
                  </a:lnTo>
                  <a:lnTo>
                    <a:pt x="302" y="290"/>
                  </a:lnTo>
                  <a:lnTo>
                    <a:pt x="303" y="290"/>
                  </a:lnTo>
                  <a:lnTo>
                    <a:pt x="304" y="290"/>
                  </a:lnTo>
                  <a:lnTo>
                    <a:pt x="305" y="287"/>
                  </a:lnTo>
                  <a:lnTo>
                    <a:pt x="306" y="288"/>
                  </a:lnTo>
                  <a:lnTo>
                    <a:pt x="307" y="288"/>
                  </a:lnTo>
                  <a:lnTo>
                    <a:pt x="308" y="288"/>
                  </a:lnTo>
                  <a:lnTo>
                    <a:pt x="309" y="290"/>
                  </a:lnTo>
                  <a:lnTo>
                    <a:pt x="310" y="289"/>
                  </a:lnTo>
                  <a:lnTo>
                    <a:pt x="311" y="289"/>
                  </a:lnTo>
                  <a:lnTo>
                    <a:pt x="312" y="289"/>
                  </a:lnTo>
                  <a:lnTo>
                    <a:pt x="313" y="290"/>
                  </a:lnTo>
                  <a:lnTo>
                    <a:pt x="314" y="290"/>
                  </a:lnTo>
                  <a:lnTo>
                    <a:pt x="315" y="290"/>
                  </a:lnTo>
                  <a:lnTo>
                    <a:pt x="316" y="289"/>
                  </a:lnTo>
                  <a:lnTo>
                    <a:pt x="317" y="287"/>
                  </a:lnTo>
                  <a:lnTo>
                    <a:pt x="318" y="287"/>
                  </a:lnTo>
                  <a:lnTo>
                    <a:pt x="320" y="287"/>
                  </a:lnTo>
                  <a:lnTo>
                    <a:pt x="321" y="289"/>
                  </a:lnTo>
                  <a:lnTo>
                    <a:pt x="322" y="288"/>
                  </a:lnTo>
                  <a:lnTo>
                    <a:pt x="323" y="289"/>
                  </a:lnTo>
                  <a:lnTo>
                    <a:pt x="324" y="289"/>
                  </a:lnTo>
                  <a:lnTo>
                    <a:pt x="325" y="290"/>
                  </a:lnTo>
                  <a:lnTo>
                    <a:pt x="326" y="286"/>
                  </a:lnTo>
                  <a:lnTo>
                    <a:pt x="327" y="286"/>
                  </a:lnTo>
                  <a:lnTo>
                    <a:pt x="328" y="285"/>
                  </a:lnTo>
                  <a:lnTo>
                    <a:pt x="329" y="284"/>
                  </a:lnTo>
                  <a:lnTo>
                    <a:pt x="330" y="284"/>
                  </a:lnTo>
                  <a:lnTo>
                    <a:pt x="331" y="282"/>
                  </a:lnTo>
                  <a:lnTo>
                    <a:pt x="332" y="283"/>
                  </a:lnTo>
                  <a:lnTo>
                    <a:pt x="333" y="283"/>
                  </a:lnTo>
                  <a:lnTo>
                    <a:pt x="334" y="281"/>
                  </a:lnTo>
                  <a:lnTo>
                    <a:pt x="335" y="280"/>
                  </a:lnTo>
                  <a:lnTo>
                    <a:pt x="336" y="279"/>
                  </a:lnTo>
                  <a:lnTo>
                    <a:pt x="337" y="278"/>
                  </a:lnTo>
                  <a:lnTo>
                    <a:pt x="338" y="278"/>
                  </a:lnTo>
                  <a:lnTo>
                    <a:pt x="339" y="280"/>
                  </a:lnTo>
                  <a:lnTo>
                    <a:pt x="340" y="280"/>
                  </a:lnTo>
                  <a:lnTo>
                    <a:pt x="341" y="280"/>
                  </a:lnTo>
                  <a:lnTo>
                    <a:pt x="342" y="279"/>
                  </a:lnTo>
                  <a:lnTo>
                    <a:pt x="343" y="280"/>
                  </a:lnTo>
                  <a:lnTo>
                    <a:pt x="345" y="281"/>
                  </a:lnTo>
                  <a:lnTo>
                    <a:pt x="346" y="281"/>
                  </a:lnTo>
                  <a:lnTo>
                    <a:pt x="347" y="283"/>
                  </a:lnTo>
                  <a:lnTo>
                    <a:pt x="348" y="286"/>
                  </a:lnTo>
                  <a:lnTo>
                    <a:pt x="349" y="287"/>
                  </a:lnTo>
                  <a:lnTo>
                    <a:pt x="350" y="289"/>
                  </a:lnTo>
                  <a:lnTo>
                    <a:pt x="351" y="288"/>
                  </a:lnTo>
                  <a:lnTo>
                    <a:pt x="352" y="288"/>
                  </a:lnTo>
                  <a:lnTo>
                    <a:pt x="353" y="287"/>
                  </a:lnTo>
                  <a:lnTo>
                    <a:pt x="354" y="287"/>
                  </a:lnTo>
                  <a:lnTo>
                    <a:pt x="355" y="288"/>
                  </a:lnTo>
                  <a:lnTo>
                    <a:pt x="356" y="289"/>
                  </a:lnTo>
                  <a:lnTo>
                    <a:pt x="357" y="289"/>
                  </a:lnTo>
                  <a:lnTo>
                    <a:pt x="358" y="290"/>
                  </a:lnTo>
                  <a:lnTo>
                    <a:pt x="359" y="290"/>
                  </a:lnTo>
                  <a:lnTo>
                    <a:pt x="360" y="291"/>
                  </a:lnTo>
                  <a:lnTo>
                    <a:pt x="361" y="289"/>
                  </a:lnTo>
                  <a:lnTo>
                    <a:pt x="362" y="287"/>
                  </a:lnTo>
                  <a:lnTo>
                    <a:pt x="363" y="285"/>
                  </a:lnTo>
                  <a:lnTo>
                    <a:pt x="364" y="286"/>
                  </a:lnTo>
                  <a:lnTo>
                    <a:pt x="365" y="288"/>
                  </a:lnTo>
                  <a:lnTo>
                    <a:pt x="366" y="290"/>
                  </a:lnTo>
                  <a:lnTo>
                    <a:pt x="367" y="292"/>
                  </a:lnTo>
                  <a:lnTo>
                    <a:pt x="369" y="292"/>
                  </a:lnTo>
                  <a:lnTo>
                    <a:pt x="370" y="280"/>
                  </a:lnTo>
                  <a:lnTo>
                    <a:pt x="371" y="251"/>
                  </a:lnTo>
                  <a:lnTo>
                    <a:pt x="372" y="197"/>
                  </a:lnTo>
                  <a:lnTo>
                    <a:pt x="373" y="129"/>
                  </a:lnTo>
                  <a:lnTo>
                    <a:pt x="374" y="62"/>
                  </a:lnTo>
                  <a:lnTo>
                    <a:pt x="375" y="19"/>
                  </a:lnTo>
                  <a:lnTo>
                    <a:pt x="376" y="18"/>
                  </a:lnTo>
                  <a:lnTo>
                    <a:pt x="377" y="55"/>
                  </a:lnTo>
                  <a:lnTo>
                    <a:pt x="378" y="113"/>
                  </a:lnTo>
                  <a:lnTo>
                    <a:pt x="379" y="175"/>
                  </a:lnTo>
                  <a:lnTo>
                    <a:pt x="380" y="231"/>
                  </a:lnTo>
                  <a:lnTo>
                    <a:pt x="381" y="267"/>
                  </a:lnTo>
                  <a:lnTo>
                    <a:pt x="382" y="280"/>
                  </a:lnTo>
                  <a:lnTo>
                    <a:pt x="383" y="282"/>
                  </a:lnTo>
                  <a:lnTo>
                    <a:pt x="384" y="280"/>
                  </a:lnTo>
                  <a:lnTo>
                    <a:pt x="385" y="281"/>
                  </a:lnTo>
                  <a:lnTo>
                    <a:pt x="386" y="283"/>
                  </a:lnTo>
                  <a:lnTo>
                    <a:pt x="387" y="286"/>
                  </a:lnTo>
                  <a:lnTo>
                    <a:pt x="388" y="287"/>
                  </a:lnTo>
                  <a:lnTo>
                    <a:pt x="389" y="289"/>
                  </a:lnTo>
                  <a:lnTo>
                    <a:pt x="390" y="290"/>
                  </a:lnTo>
                  <a:lnTo>
                    <a:pt x="391" y="290"/>
                  </a:lnTo>
                  <a:lnTo>
                    <a:pt x="392" y="289"/>
                  </a:lnTo>
                  <a:lnTo>
                    <a:pt x="394" y="289"/>
                  </a:lnTo>
                  <a:lnTo>
                    <a:pt x="395" y="288"/>
                  </a:lnTo>
                  <a:lnTo>
                    <a:pt x="396" y="288"/>
                  </a:lnTo>
                  <a:lnTo>
                    <a:pt x="397" y="287"/>
                  </a:lnTo>
                  <a:lnTo>
                    <a:pt x="398" y="285"/>
                  </a:lnTo>
                  <a:lnTo>
                    <a:pt x="399" y="285"/>
                  </a:lnTo>
                  <a:lnTo>
                    <a:pt x="400" y="286"/>
                  </a:lnTo>
                  <a:lnTo>
                    <a:pt x="401" y="287"/>
                  </a:lnTo>
                  <a:lnTo>
                    <a:pt x="402" y="287"/>
                  </a:lnTo>
                  <a:lnTo>
                    <a:pt x="403" y="286"/>
                  </a:lnTo>
                  <a:lnTo>
                    <a:pt x="404" y="287"/>
                  </a:lnTo>
                  <a:lnTo>
                    <a:pt x="405" y="288"/>
                  </a:lnTo>
                  <a:lnTo>
                    <a:pt x="406" y="288"/>
                  </a:lnTo>
                  <a:lnTo>
                    <a:pt x="407" y="286"/>
                  </a:lnTo>
                  <a:lnTo>
                    <a:pt x="408" y="285"/>
                  </a:lnTo>
                  <a:lnTo>
                    <a:pt x="409" y="283"/>
                  </a:lnTo>
                  <a:lnTo>
                    <a:pt x="410" y="283"/>
                  </a:lnTo>
                  <a:lnTo>
                    <a:pt x="411" y="283"/>
                  </a:lnTo>
                  <a:lnTo>
                    <a:pt x="412" y="287"/>
                  </a:lnTo>
                  <a:lnTo>
                    <a:pt x="413" y="283"/>
                  </a:lnTo>
                  <a:lnTo>
                    <a:pt x="414" y="283"/>
                  </a:lnTo>
                  <a:lnTo>
                    <a:pt x="415" y="282"/>
                  </a:lnTo>
                  <a:lnTo>
                    <a:pt x="416" y="282"/>
                  </a:lnTo>
                  <a:lnTo>
                    <a:pt x="418" y="283"/>
                  </a:lnTo>
                  <a:lnTo>
                    <a:pt x="419" y="279"/>
                  </a:lnTo>
                  <a:lnTo>
                    <a:pt x="420" y="276"/>
                  </a:lnTo>
                  <a:lnTo>
                    <a:pt x="421" y="275"/>
                  </a:lnTo>
                  <a:lnTo>
                    <a:pt x="422" y="277"/>
                  </a:lnTo>
                  <a:lnTo>
                    <a:pt x="423" y="277"/>
                  </a:lnTo>
                  <a:lnTo>
                    <a:pt x="424" y="274"/>
                  </a:lnTo>
                  <a:lnTo>
                    <a:pt x="425" y="271"/>
                  </a:lnTo>
                  <a:lnTo>
                    <a:pt x="426" y="269"/>
                  </a:lnTo>
                  <a:lnTo>
                    <a:pt x="427" y="265"/>
                  </a:lnTo>
                  <a:lnTo>
                    <a:pt x="428" y="263"/>
                  </a:lnTo>
                  <a:lnTo>
                    <a:pt x="429" y="261"/>
                  </a:lnTo>
                  <a:lnTo>
                    <a:pt x="430" y="258"/>
                  </a:lnTo>
                  <a:lnTo>
                    <a:pt x="431" y="258"/>
                  </a:lnTo>
                  <a:lnTo>
                    <a:pt x="432" y="253"/>
                  </a:lnTo>
                  <a:lnTo>
                    <a:pt x="433" y="251"/>
                  </a:lnTo>
                  <a:lnTo>
                    <a:pt x="434" y="248"/>
                  </a:lnTo>
                  <a:lnTo>
                    <a:pt x="435" y="245"/>
                  </a:lnTo>
                  <a:lnTo>
                    <a:pt x="436" y="243"/>
                  </a:lnTo>
                  <a:lnTo>
                    <a:pt x="437" y="240"/>
                  </a:lnTo>
                  <a:lnTo>
                    <a:pt x="438" y="239"/>
                  </a:lnTo>
                  <a:lnTo>
                    <a:pt x="439" y="237"/>
                  </a:lnTo>
                  <a:lnTo>
                    <a:pt x="440" y="235"/>
                  </a:lnTo>
                  <a:lnTo>
                    <a:pt x="441" y="236"/>
                  </a:lnTo>
                  <a:lnTo>
                    <a:pt x="443" y="237"/>
                  </a:lnTo>
                  <a:lnTo>
                    <a:pt x="444" y="240"/>
                  </a:lnTo>
                  <a:lnTo>
                    <a:pt x="445" y="241"/>
                  </a:lnTo>
                  <a:lnTo>
                    <a:pt x="446" y="244"/>
                  </a:lnTo>
                  <a:lnTo>
                    <a:pt x="447" y="249"/>
                  </a:lnTo>
                  <a:lnTo>
                    <a:pt x="448" y="253"/>
                  </a:lnTo>
                  <a:lnTo>
                    <a:pt x="449" y="258"/>
                  </a:lnTo>
                  <a:lnTo>
                    <a:pt x="450" y="259"/>
                  </a:lnTo>
                  <a:lnTo>
                    <a:pt x="451" y="262"/>
                  </a:lnTo>
                  <a:lnTo>
                    <a:pt x="452" y="267"/>
                  </a:lnTo>
                  <a:lnTo>
                    <a:pt x="453" y="271"/>
                  </a:lnTo>
                  <a:lnTo>
                    <a:pt x="454" y="274"/>
                  </a:lnTo>
                  <a:lnTo>
                    <a:pt x="455" y="277"/>
                  </a:lnTo>
                  <a:lnTo>
                    <a:pt x="456" y="277"/>
                  </a:lnTo>
                  <a:lnTo>
                    <a:pt x="457" y="277"/>
                  </a:lnTo>
                  <a:lnTo>
                    <a:pt x="458" y="279"/>
                  </a:lnTo>
                  <a:lnTo>
                    <a:pt x="459" y="280"/>
                  </a:lnTo>
                  <a:lnTo>
                    <a:pt x="460" y="282"/>
                  </a:lnTo>
                  <a:lnTo>
                    <a:pt x="461" y="284"/>
                  </a:lnTo>
                  <a:lnTo>
                    <a:pt x="462" y="283"/>
                  </a:lnTo>
                  <a:lnTo>
                    <a:pt x="463" y="285"/>
                  </a:lnTo>
                  <a:lnTo>
                    <a:pt x="464" y="283"/>
                  </a:lnTo>
                  <a:lnTo>
                    <a:pt x="465" y="283"/>
                  </a:lnTo>
                  <a:lnTo>
                    <a:pt x="467" y="285"/>
                  </a:lnTo>
                  <a:lnTo>
                    <a:pt x="468" y="283"/>
                  </a:lnTo>
                  <a:lnTo>
                    <a:pt x="469" y="283"/>
                  </a:lnTo>
                  <a:lnTo>
                    <a:pt x="470" y="284"/>
                  </a:lnTo>
                  <a:lnTo>
                    <a:pt x="471" y="285"/>
                  </a:lnTo>
                  <a:lnTo>
                    <a:pt x="472" y="285"/>
                  </a:lnTo>
                  <a:lnTo>
                    <a:pt x="473" y="283"/>
                  </a:lnTo>
                  <a:lnTo>
                    <a:pt x="474" y="283"/>
                  </a:lnTo>
                  <a:lnTo>
                    <a:pt x="475" y="284"/>
                  </a:lnTo>
                  <a:lnTo>
                    <a:pt x="476" y="285"/>
                  </a:lnTo>
                  <a:lnTo>
                    <a:pt x="477" y="285"/>
                  </a:lnTo>
                  <a:lnTo>
                    <a:pt x="478" y="283"/>
                  </a:lnTo>
                  <a:lnTo>
                    <a:pt x="479" y="286"/>
                  </a:lnTo>
                  <a:lnTo>
                    <a:pt x="480" y="285"/>
                  </a:lnTo>
                  <a:lnTo>
                    <a:pt x="481" y="286"/>
                  </a:lnTo>
                  <a:lnTo>
                    <a:pt x="482" y="285"/>
                  </a:lnTo>
                  <a:lnTo>
                    <a:pt x="483" y="287"/>
                  </a:lnTo>
                  <a:lnTo>
                    <a:pt x="484" y="286"/>
                  </a:lnTo>
                  <a:lnTo>
                    <a:pt x="485" y="286"/>
                  </a:lnTo>
                  <a:lnTo>
                    <a:pt x="486" y="285"/>
                  </a:lnTo>
                  <a:lnTo>
                    <a:pt x="487" y="285"/>
                  </a:lnTo>
                  <a:lnTo>
                    <a:pt x="488" y="285"/>
                  </a:lnTo>
                  <a:lnTo>
                    <a:pt x="489" y="286"/>
                  </a:lnTo>
                  <a:lnTo>
                    <a:pt x="490" y="285"/>
                  </a:lnTo>
                  <a:lnTo>
                    <a:pt x="492" y="286"/>
                  </a:lnTo>
                  <a:lnTo>
                    <a:pt x="493" y="287"/>
                  </a:lnTo>
                  <a:lnTo>
                    <a:pt x="494" y="290"/>
                  </a:lnTo>
                  <a:lnTo>
                    <a:pt x="495" y="289"/>
                  </a:lnTo>
                  <a:lnTo>
                    <a:pt x="496" y="288"/>
                  </a:lnTo>
                  <a:lnTo>
                    <a:pt x="497" y="287"/>
                  </a:lnTo>
                  <a:lnTo>
                    <a:pt x="498" y="286"/>
                  </a:lnTo>
                  <a:lnTo>
                    <a:pt x="499" y="285"/>
                  </a:lnTo>
                  <a:lnTo>
                    <a:pt x="500" y="285"/>
                  </a:lnTo>
                  <a:lnTo>
                    <a:pt x="501" y="285"/>
                  </a:lnTo>
                  <a:lnTo>
                    <a:pt x="502" y="287"/>
                  </a:lnTo>
                  <a:lnTo>
                    <a:pt x="503" y="286"/>
                  </a:lnTo>
                  <a:lnTo>
                    <a:pt x="504" y="285"/>
                  </a:lnTo>
                  <a:lnTo>
                    <a:pt x="505" y="287"/>
                  </a:lnTo>
                  <a:lnTo>
                    <a:pt x="506" y="285"/>
                  </a:lnTo>
                  <a:lnTo>
                    <a:pt x="507" y="285"/>
                  </a:lnTo>
                  <a:lnTo>
                    <a:pt x="508" y="284"/>
                  </a:lnTo>
                  <a:lnTo>
                    <a:pt x="509" y="285"/>
                  </a:lnTo>
                  <a:lnTo>
                    <a:pt x="510" y="287"/>
                  </a:lnTo>
                  <a:lnTo>
                    <a:pt x="511" y="283"/>
                  </a:lnTo>
                  <a:lnTo>
                    <a:pt x="512" y="284"/>
                  </a:lnTo>
                  <a:lnTo>
                    <a:pt x="513" y="284"/>
                  </a:lnTo>
                  <a:lnTo>
                    <a:pt x="514" y="285"/>
                  </a:lnTo>
                  <a:lnTo>
                    <a:pt x="516" y="285"/>
                  </a:lnTo>
                  <a:lnTo>
                    <a:pt x="517" y="286"/>
                  </a:lnTo>
                  <a:lnTo>
                    <a:pt x="518" y="285"/>
                  </a:lnTo>
                  <a:lnTo>
                    <a:pt x="519" y="283"/>
                  </a:lnTo>
                  <a:lnTo>
                    <a:pt x="520" y="284"/>
                  </a:lnTo>
                  <a:lnTo>
                    <a:pt x="521" y="285"/>
                  </a:lnTo>
                  <a:lnTo>
                    <a:pt x="522" y="285"/>
                  </a:lnTo>
                  <a:lnTo>
                    <a:pt x="523" y="285"/>
                  </a:lnTo>
                  <a:lnTo>
                    <a:pt x="524" y="286"/>
                  </a:lnTo>
                  <a:lnTo>
                    <a:pt x="525" y="285"/>
                  </a:lnTo>
                  <a:lnTo>
                    <a:pt x="526" y="285"/>
                  </a:lnTo>
                  <a:lnTo>
                    <a:pt x="527" y="287"/>
                  </a:lnTo>
                  <a:lnTo>
                    <a:pt x="528" y="286"/>
                  </a:lnTo>
                  <a:lnTo>
                    <a:pt x="529" y="285"/>
                  </a:lnTo>
                  <a:lnTo>
                    <a:pt x="530" y="287"/>
                  </a:lnTo>
                  <a:lnTo>
                    <a:pt x="531" y="287"/>
                  </a:lnTo>
                  <a:lnTo>
                    <a:pt x="532" y="287"/>
                  </a:lnTo>
                  <a:lnTo>
                    <a:pt x="533" y="286"/>
                  </a:lnTo>
                  <a:lnTo>
                    <a:pt x="535" y="285"/>
                  </a:lnTo>
                  <a:lnTo>
                    <a:pt x="536" y="286"/>
                  </a:lnTo>
                  <a:lnTo>
                    <a:pt x="537" y="288"/>
                  </a:lnTo>
                  <a:lnTo>
                    <a:pt x="538" y="289"/>
                  </a:lnTo>
                  <a:lnTo>
                    <a:pt x="539" y="288"/>
                  </a:lnTo>
                  <a:lnTo>
                    <a:pt x="540" y="287"/>
                  </a:lnTo>
                  <a:lnTo>
                    <a:pt x="541" y="286"/>
                  </a:lnTo>
                  <a:lnTo>
                    <a:pt x="542" y="286"/>
                  </a:lnTo>
                  <a:lnTo>
                    <a:pt x="543" y="285"/>
                  </a:lnTo>
                  <a:lnTo>
                    <a:pt x="544" y="284"/>
                  </a:lnTo>
                  <a:lnTo>
                    <a:pt x="545" y="285"/>
                  </a:lnTo>
                  <a:lnTo>
                    <a:pt x="546" y="287"/>
                  </a:lnTo>
                  <a:lnTo>
                    <a:pt x="547" y="287"/>
                  </a:lnTo>
                  <a:lnTo>
                    <a:pt x="548" y="287"/>
                  </a:lnTo>
                  <a:lnTo>
                    <a:pt x="549" y="288"/>
                  </a:lnTo>
                  <a:lnTo>
                    <a:pt x="550" y="287"/>
                  </a:lnTo>
                  <a:lnTo>
                    <a:pt x="551" y="287"/>
                  </a:lnTo>
                  <a:lnTo>
                    <a:pt x="552" y="285"/>
                  </a:lnTo>
                  <a:lnTo>
                    <a:pt x="553" y="286"/>
                  </a:lnTo>
                  <a:lnTo>
                    <a:pt x="554" y="288"/>
                  </a:lnTo>
                  <a:lnTo>
                    <a:pt x="555" y="287"/>
                  </a:lnTo>
                  <a:lnTo>
                    <a:pt x="556" y="289"/>
                  </a:lnTo>
                  <a:lnTo>
                    <a:pt x="557" y="288"/>
                  </a:lnTo>
                  <a:lnTo>
                    <a:pt x="559" y="287"/>
                  </a:lnTo>
                  <a:lnTo>
                    <a:pt x="560" y="287"/>
                  </a:lnTo>
                  <a:lnTo>
                    <a:pt x="561" y="287"/>
                  </a:lnTo>
                  <a:lnTo>
                    <a:pt x="562" y="289"/>
                  </a:lnTo>
                  <a:lnTo>
                    <a:pt x="563" y="288"/>
                  </a:lnTo>
                  <a:lnTo>
                    <a:pt x="564" y="285"/>
                  </a:lnTo>
                  <a:lnTo>
                    <a:pt x="565" y="286"/>
                  </a:lnTo>
                  <a:lnTo>
                    <a:pt x="566" y="285"/>
                  </a:lnTo>
                  <a:lnTo>
                    <a:pt x="567" y="286"/>
                  </a:lnTo>
                  <a:lnTo>
                    <a:pt x="568" y="287"/>
                  </a:lnTo>
                  <a:lnTo>
                    <a:pt x="569" y="288"/>
                  </a:lnTo>
                  <a:lnTo>
                    <a:pt x="570" y="287"/>
                  </a:lnTo>
                  <a:lnTo>
                    <a:pt x="571" y="286"/>
                  </a:lnTo>
                  <a:lnTo>
                    <a:pt x="572" y="285"/>
                  </a:lnTo>
                  <a:lnTo>
                    <a:pt x="573" y="285"/>
                  </a:lnTo>
                  <a:lnTo>
                    <a:pt x="574" y="285"/>
                  </a:lnTo>
                  <a:lnTo>
                    <a:pt x="575" y="285"/>
                  </a:lnTo>
                  <a:lnTo>
                    <a:pt x="576" y="285"/>
                  </a:lnTo>
                  <a:lnTo>
                    <a:pt x="577" y="285"/>
                  </a:lnTo>
                  <a:lnTo>
                    <a:pt x="578" y="285"/>
                  </a:lnTo>
                  <a:lnTo>
                    <a:pt x="579" y="286"/>
                  </a:lnTo>
                  <a:lnTo>
                    <a:pt x="580" y="285"/>
                  </a:lnTo>
                  <a:lnTo>
                    <a:pt x="581" y="286"/>
                  </a:lnTo>
                  <a:lnTo>
                    <a:pt x="582" y="286"/>
                  </a:lnTo>
                  <a:lnTo>
                    <a:pt x="584" y="285"/>
                  </a:lnTo>
                  <a:lnTo>
                    <a:pt x="585" y="284"/>
                  </a:lnTo>
                  <a:lnTo>
                    <a:pt x="586" y="285"/>
                  </a:lnTo>
                  <a:lnTo>
                    <a:pt x="587" y="285"/>
                  </a:lnTo>
                  <a:lnTo>
                    <a:pt x="588" y="285"/>
                  </a:lnTo>
                  <a:lnTo>
                    <a:pt x="589" y="285"/>
                  </a:lnTo>
                  <a:lnTo>
                    <a:pt x="590" y="285"/>
                  </a:lnTo>
                  <a:lnTo>
                    <a:pt x="591" y="285"/>
                  </a:lnTo>
                  <a:lnTo>
                    <a:pt x="592" y="285"/>
                  </a:lnTo>
                  <a:lnTo>
                    <a:pt x="593" y="285"/>
                  </a:lnTo>
                  <a:lnTo>
                    <a:pt x="594" y="285"/>
                  </a:lnTo>
                  <a:lnTo>
                    <a:pt x="595" y="285"/>
                  </a:lnTo>
                  <a:lnTo>
                    <a:pt x="596" y="286"/>
                  </a:lnTo>
                  <a:lnTo>
                    <a:pt x="597" y="285"/>
                  </a:lnTo>
                  <a:lnTo>
                    <a:pt x="598" y="287"/>
                  </a:lnTo>
                  <a:lnTo>
                    <a:pt x="599" y="283"/>
                  </a:lnTo>
                  <a:lnTo>
                    <a:pt x="600" y="283"/>
                  </a:lnTo>
                  <a:lnTo>
                    <a:pt x="601" y="282"/>
                  </a:lnTo>
                  <a:lnTo>
                    <a:pt x="602" y="282"/>
                  </a:lnTo>
                  <a:lnTo>
                    <a:pt x="603" y="282"/>
                  </a:lnTo>
                  <a:lnTo>
                    <a:pt x="604" y="277"/>
                  </a:lnTo>
                  <a:lnTo>
                    <a:pt x="605" y="277"/>
                  </a:lnTo>
                  <a:lnTo>
                    <a:pt x="606" y="278"/>
                  </a:lnTo>
                  <a:lnTo>
                    <a:pt x="608" y="279"/>
                  </a:lnTo>
                  <a:lnTo>
                    <a:pt x="609" y="280"/>
                  </a:lnTo>
                  <a:lnTo>
                    <a:pt x="610" y="276"/>
                  </a:lnTo>
                  <a:lnTo>
                    <a:pt x="611" y="274"/>
                  </a:lnTo>
                  <a:lnTo>
                    <a:pt x="612" y="273"/>
                  </a:lnTo>
                  <a:lnTo>
                    <a:pt x="613" y="274"/>
                  </a:lnTo>
                  <a:lnTo>
                    <a:pt x="614" y="275"/>
                  </a:lnTo>
                  <a:lnTo>
                    <a:pt x="615" y="274"/>
                  </a:lnTo>
                  <a:lnTo>
                    <a:pt x="616" y="277"/>
                  </a:lnTo>
                  <a:lnTo>
                    <a:pt x="617" y="278"/>
                  </a:lnTo>
                  <a:lnTo>
                    <a:pt x="618" y="279"/>
                  </a:lnTo>
                  <a:lnTo>
                    <a:pt x="619" y="279"/>
                  </a:lnTo>
                  <a:lnTo>
                    <a:pt x="620" y="280"/>
                  </a:lnTo>
                  <a:lnTo>
                    <a:pt x="621" y="283"/>
                  </a:lnTo>
                  <a:lnTo>
                    <a:pt x="622" y="285"/>
                  </a:lnTo>
                  <a:lnTo>
                    <a:pt x="623" y="287"/>
                  </a:lnTo>
                  <a:lnTo>
                    <a:pt x="624" y="285"/>
                  </a:lnTo>
                  <a:lnTo>
                    <a:pt x="625" y="286"/>
                  </a:lnTo>
                  <a:lnTo>
                    <a:pt x="626" y="287"/>
                  </a:lnTo>
                  <a:lnTo>
                    <a:pt x="627" y="285"/>
                  </a:lnTo>
                  <a:lnTo>
                    <a:pt x="628" y="285"/>
                  </a:lnTo>
                  <a:lnTo>
                    <a:pt x="629" y="285"/>
                  </a:lnTo>
                  <a:lnTo>
                    <a:pt x="630" y="287"/>
                  </a:lnTo>
                  <a:lnTo>
                    <a:pt x="631" y="287"/>
                  </a:lnTo>
                  <a:lnTo>
                    <a:pt x="633" y="287"/>
                  </a:lnTo>
                  <a:lnTo>
                    <a:pt x="634" y="286"/>
                  </a:lnTo>
                  <a:lnTo>
                    <a:pt x="635" y="285"/>
                  </a:lnTo>
                  <a:lnTo>
                    <a:pt x="636" y="286"/>
                  </a:lnTo>
                  <a:lnTo>
                    <a:pt x="637" y="285"/>
                  </a:lnTo>
                  <a:lnTo>
                    <a:pt x="638" y="285"/>
                  </a:lnTo>
                  <a:lnTo>
                    <a:pt x="639" y="285"/>
                  </a:lnTo>
                  <a:lnTo>
                    <a:pt x="640" y="287"/>
                  </a:lnTo>
                  <a:lnTo>
                    <a:pt x="641" y="287"/>
                  </a:lnTo>
                  <a:lnTo>
                    <a:pt x="642" y="279"/>
                  </a:lnTo>
                  <a:lnTo>
                    <a:pt x="643" y="248"/>
                  </a:lnTo>
                  <a:lnTo>
                    <a:pt x="644" y="197"/>
                  </a:lnTo>
                  <a:lnTo>
                    <a:pt x="645" y="132"/>
                  </a:lnTo>
                  <a:lnTo>
                    <a:pt x="646" y="69"/>
                  </a:lnTo>
                  <a:lnTo>
                    <a:pt x="647" y="23"/>
                  </a:lnTo>
                  <a:lnTo>
                    <a:pt x="648" y="19"/>
                  </a:lnTo>
                  <a:lnTo>
                    <a:pt x="649" y="56"/>
                  </a:lnTo>
                  <a:lnTo>
                    <a:pt x="650" y="115"/>
                  </a:lnTo>
                  <a:lnTo>
                    <a:pt x="651" y="176"/>
                  </a:lnTo>
                  <a:lnTo>
                    <a:pt x="652" y="233"/>
                  </a:lnTo>
                  <a:lnTo>
                    <a:pt x="653" y="265"/>
                  </a:lnTo>
                  <a:lnTo>
                    <a:pt x="654" y="279"/>
                  </a:lnTo>
                  <a:lnTo>
                    <a:pt x="655" y="278"/>
                  </a:lnTo>
                  <a:lnTo>
                    <a:pt x="657" y="277"/>
                  </a:lnTo>
                  <a:lnTo>
                    <a:pt x="658" y="278"/>
                  </a:lnTo>
                  <a:lnTo>
                    <a:pt x="659" y="279"/>
                  </a:lnTo>
                  <a:lnTo>
                    <a:pt x="660" y="283"/>
                  </a:lnTo>
                  <a:lnTo>
                    <a:pt x="661" y="285"/>
                  </a:lnTo>
                  <a:lnTo>
                    <a:pt x="662" y="287"/>
                  </a:lnTo>
                  <a:lnTo>
                    <a:pt x="663" y="286"/>
                  </a:lnTo>
                  <a:lnTo>
                    <a:pt x="664" y="285"/>
                  </a:lnTo>
                  <a:lnTo>
                    <a:pt x="665" y="285"/>
                  </a:lnTo>
                  <a:lnTo>
                    <a:pt x="666" y="284"/>
                  </a:lnTo>
                  <a:lnTo>
                    <a:pt x="667" y="285"/>
                  </a:lnTo>
                  <a:lnTo>
                    <a:pt x="668" y="285"/>
                  </a:lnTo>
                  <a:lnTo>
                    <a:pt x="669" y="287"/>
                  </a:lnTo>
                  <a:lnTo>
                    <a:pt x="670" y="288"/>
                  </a:lnTo>
                  <a:lnTo>
                    <a:pt x="671" y="285"/>
                  </a:lnTo>
                  <a:lnTo>
                    <a:pt x="672" y="283"/>
                  </a:lnTo>
                  <a:lnTo>
                    <a:pt x="673" y="283"/>
                  </a:lnTo>
                  <a:lnTo>
                    <a:pt x="674" y="284"/>
                  </a:lnTo>
                  <a:lnTo>
                    <a:pt x="675" y="288"/>
                  </a:lnTo>
                  <a:lnTo>
                    <a:pt x="676" y="285"/>
                  </a:lnTo>
                  <a:lnTo>
                    <a:pt x="677" y="285"/>
                  </a:lnTo>
                  <a:lnTo>
                    <a:pt x="678" y="282"/>
                  </a:lnTo>
                  <a:lnTo>
                    <a:pt x="679" y="283"/>
                  </a:lnTo>
                  <a:lnTo>
                    <a:pt x="680" y="284"/>
                  </a:lnTo>
                  <a:lnTo>
                    <a:pt x="682" y="285"/>
                  </a:lnTo>
                  <a:lnTo>
                    <a:pt x="683" y="285"/>
                  </a:lnTo>
                  <a:lnTo>
                    <a:pt x="684" y="281"/>
                  </a:lnTo>
                  <a:lnTo>
                    <a:pt x="685" y="280"/>
                  </a:lnTo>
                  <a:lnTo>
                    <a:pt x="686" y="280"/>
                  </a:lnTo>
                  <a:lnTo>
                    <a:pt x="687" y="280"/>
                  </a:lnTo>
                  <a:lnTo>
                    <a:pt x="688" y="279"/>
                  </a:lnTo>
                  <a:lnTo>
                    <a:pt x="689" y="278"/>
                  </a:lnTo>
                  <a:lnTo>
                    <a:pt x="690" y="279"/>
                  </a:lnTo>
                  <a:lnTo>
                    <a:pt x="691" y="281"/>
                  </a:lnTo>
                  <a:lnTo>
                    <a:pt x="692" y="278"/>
                  </a:lnTo>
                  <a:lnTo>
                    <a:pt x="693" y="277"/>
                  </a:lnTo>
                  <a:lnTo>
                    <a:pt x="694" y="276"/>
                  </a:lnTo>
                  <a:lnTo>
                    <a:pt x="695" y="274"/>
                  </a:lnTo>
                  <a:lnTo>
                    <a:pt x="696" y="271"/>
                  </a:lnTo>
                  <a:lnTo>
                    <a:pt x="697" y="270"/>
                  </a:lnTo>
                  <a:lnTo>
                    <a:pt x="698" y="268"/>
                  </a:lnTo>
                  <a:lnTo>
                    <a:pt x="699" y="267"/>
                  </a:lnTo>
                  <a:lnTo>
                    <a:pt x="700" y="264"/>
                  </a:lnTo>
                  <a:lnTo>
                    <a:pt x="701" y="262"/>
                  </a:lnTo>
                  <a:lnTo>
                    <a:pt x="702" y="258"/>
                  </a:lnTo>
                  <a:lnTo>
                    <a:pt x="703" y="255"/>
                  </a:lnTo>
                  <a:lnTo>
                    <a:pt x="704" y="254"/>
                  </a:lnTo>
                  <a:lnTo>
                    <a:pt x="706" y="250"/>
                  </a:lnTo>
                  <a:lnTo>
                    <a:pt x="707" y="246"/>
                  </a:lnTo>
                  <a:lnTo>
                    <a:pt x="708" y="243"/>
                  </a:lnTo>
                  <a:lnTo>
                    <a:pt x="709" y="240"/>
                  </a:lnTo>
                  <a:lnTo>
                    <a:pt x="710" y="237"/>
                  </a:lnTo>
                  <a:lnTo>
                    <a:pt x="711" y="235"/>
                  </a:lnTo>
                  <a:lnTo>
                    <a:pt x="712" y="235"/>
                  </a:lnTo>
                  <a:lnTo>
                    <a:pt x="713" y="234"/>
                  </a:lnTo>
                  <a:lnTo>
                    <a:pt x="714" y="234"/>
                  </a:lnTo>
                  <a:lnTo>
                    <a:pt x="715" y="237"/>
                  </a:lnTo>
                  <a:lnTo>
                    <a:pt x="716" y="239"/>
                  </a:lnTo>
                  <a:lnTo>
                    <a:pt x="717" y="241"/>
                  </a:lnTo>
                  <a:lnTo>
                    <a:pt x="718" y="245"/>
                  </a:lnTo>
                  <a:lnTo>
                    <a:pt x="719" y="248"/>
                  </a:lnTo>
                  <a:lnTo>
                    <a:pt x="720" y="251"/>
                  </a:lnTo>
                  <a:lnTo>
                    <a:pt x="721" y="255"/>
                  </a:lnTo>
                  <a:lnTo>
                    <a:pt x="722" y="261"/>
                  </a:lnTo>
                  <a:lnTo>
                    <a:pt x="723" y="264"/>
                  </a:lnTo>
                  <a:lnTo>
                    <a:pt x="724" y="265"/>
                  </a:lnTo>
                  <a:lnTo>
                    <a:pt x="725" y="268"/>
                  </a:lnTo>
                  <a:lnTo>
                    <a:pt x="726" y="270"/>
                  </a:lnTo>
                  <a:lnTo>
                    <a:pt x="727" y="274"/>
                  </a:lnTo>
                  <a:lnTo>
                    <a:pt x="728" y="277"/>
                  </a:lnTo>
                  <a:lnTo>
                    <a:pt x="729" y="278"/>
                  </a:lnTo>
                  <a:lnTo>
                    <a:pt x="731" y="278"/>
                  </a:lnTo>
                  <a:lnTo>
                    <a:pt x="732" y="278"/>
                  </a:lnTo>
                  <a:lnTo>
                    <a:pt x="733" y="280"/>
                  </a:lnTo>
                  <a:lnTo>
                    <a:pt x="734" y="281"/>
                  </a:lnTo>
                  <a:lnTo>
                    <a:pt x="735" y="285"/>
                  </a:lnTo>
                  <a:lnTo>
                    <a:pt x="736" y="283"/>
                  </a:lnTo>
                  <a:lnTo>
                    <a:pt x="737" y="282"/>
                  </a:lnTo>
                  <a:lnTo>
                    <a:pt x="738" y="282"/>
                  </a:lnTo>
                  <a:lnTo>
                    <a:pt x="739" y="283"/>
                  </a:lnTo>
                  <a:lnTo>
                    <a:pt x="740" y="286"/>
                  </a:lnTo>
                  <a:lnTo>
                    <a:pt x="741" y="283"/>
                  </a:lnTo>
                  <a:lnTo>
                    <a:pt x="742" y="283"/>
                  </a:lnTo>
                  <a:lnTo>
                    <a:pt x="743" y="283"/>
                  </a:lnTo>
                  <a:lnTo>
                    <a:pt x="744" y="284"/>
                  </a:lnTo>
                  <a:lnTo>
                    <a:pt x="745" y="284"/>
                  </a:lnTo>
                  <a:lnTo>
                    <a:pt x="746" y="284"/>
                  </a:lnTo>
                  <a:lnTo>
                    <a:pt x="747" y="285"/>
                  </a:lnTo>
                  <a:lnTo>
                    <a:pt x="748" y="285"/>
                  </a:lnTo>
                  <a:lnTo>
                    <a:pt x="749" y="285"/>
                  </a:lnTo>
                  <a:lnTo>
                    <a:pt x="750" y="286"/>
                  </a:lnTo>
                  <a:lnTo>
                    <a:pt x="751" y="285"/>
                  </a:lnTo>
                  <a:lnTo>
                    <a:pt x="752" y="285"/>
                  </a:lnTo>
                  <a:lnTo>
                    <a:pt x="753" y="285"/>
                  </a:lnTo>
                  <a:lnTo>
                    <a:pt x="755" y="287"/>
                  </a:lnTo>
                  <a:lnTo>
                    <a:pt x="756" y="287"/>
                  </a:lnTo>
                  <a:lnTo>
                    <a:pt x="757" y="288"/>
                  </a:lnTo>
                  <a:lnTo>
                    <a:pt x="758" y="287"/>
                  </a:lnTo>
                  <a:lnTo>
                    <a:pt x="759" y="287"/>
                  </a:lnTo>
                  <a:lnTo>
                    <a:pt x="760" y="287"/>
                  </a:lnTo>
                  <a:lnTo>
                    <a:pt x="761" y="289"/>
                  </a:lnTo>
                  <a:lnTo>
                    <a:pt x="762" y="287"/>
                  </a:lnTo>
                  <a:lnTo>
                    <a:pt x="763" y="287"/>
                  </a:lnTo>
                  <a:lnTo>
                    <a:pt x="764" y="287"/>
                  </a:lnTo>
                  <a:lnTo>
                    <a:pt x="765" y="290"/>
                  </a:lnTo>
                  <a:lnTo>
                    <a:pt x="766" y="289"/>
                  </a:lnTo>
                  <a:lnTo>
                    <a:pt x="767" y="287"/>
                  </a:lnTo>
                  <a:lnTo>
                    <a:pt x="768" y="285"/>
                  </a:lnTo>
                  <a:lnTo>
                    <a:pt x="769" y="285"/>
                  </a:lnTo>
                  <a:lnTo>
                    <a:pt x="770" y="286"/>
                  </a:lnTo>
                  <a:lnTo>
                    <a:pt x="771" y="287"/>
                  </a:lnTo>
                  <a:lnTo>
                    <a:pt x="772" y="287"/>
                  </a:lnTo>
                  <a:lnTo>
                    <a:pt x="773" y="287"/>
                  </a:lnTo>
                  <a:lnTo>
                    <a:pt x="774" y="286"/>
                  </a:lnTo>
                  <a:lnTo>
                    <a:pt x="775" y="286"/>
                  </a:lnTo>
                  <a:lnTo>
                    <a:pt x="776" y="288"/>
                  </a:lnTo>
                  <a:lnTo>
                    <a:pt x="777" y="289"/>
                  </a:lnTo>
                  <a:lnTo>
                    <a:pt x="778" y="289"/>
                  </a:lnTo>
                  <a:lnTo>
                    <a:pt x="780" y="286"/>
                  </a:lnTo>
                  <a:lnTo>
                    <a:pt x="781" y="285"/>
                  </a:lnTo>
                  <a:lnTo>
                    <a:pt x="782" y="285"/>
                  </a:lnTo>
                  <a:lnTo>
                    <a:pt x="783" y="285"/>
                  </a:lnTo>
                  <a:lnTo>
                    <a:pt x="784" y="289"/>
                  </a:lnTo>
                  <a:lnTo>
                    <a:pt x="785" y="288"/>
                  </a:lnTo>
                  <a:lnTo>
                    <a:pt x="786" y="285"/>
                  </a:lnTo>
                  <a:lnTo>
                    <a:pt x="787" y="285"/>
                  </a:lnTo>
                  <a:lnTo>
                    <a:pt x="788" y="284"/>
                  </a:lnTo>
                  <a:lnTo>
                    <a:pt x="789" y="285"/>
                  </a:lnTo>
                  <a:lnTo>
                    <a:pt x="790" y="287"/>
                  </a:lnTo>
                  <a:lnTo>
                    <a:pt x="791" y="287"/>
                  </a:lnTo>
                  <a:lnTo>
                    <a:pt x="792" y="287"/>
                  </a:lnTo>
                  <a:lnTo>
                    <a:pt x="793" y="288"/>
                  </a:lnTo>
                  <a:lnTo>
                    <a:pt x="794" y="287"/>
                  </a:lnTo>
                  <a:lnTo>
                    <a:pt x="795" y="285"/>
                  </a:lnTo>
                  <a:lnTo>
                    <a:pt x="796" y="283"/>
                  </a:lnTo>
                  <a:lnTo>
                    <a:pt x="797" y="283"/>
                  </a:lnTo>
                  <a:lnTo>
                    <a:pt x="798" y="285"/>
                  </a:lnTo>
                  <a:lnTo>
                    <a:pt x="799" y="286"/>
                  </a:lnTo>
                  <a:lnTo>
                    <a:pt x="800" y="287"/>
                  </a:lnTo>
                  <a:lnTo>
                    <a:pt x="801" y="286"/>
                  </a:lnTo>
                  <a:lnTo>
                    <a:pt x="802" y="287"/>
                  </a:lnTo>
                  <a:lnTo>
                    <a:pt x="804" y="287"/>
                  </a:lnTo>
                  <a:lnTo>
                    <a:pt x="805" y="288"/>
                  </a:lnTo>
                  <a:lnTo>
                    <a:pt x="806" y="289"/>
                  </a:lnTo>
                  <a:lnTo>
                    <a:pt x="807" y="289"/>
                  </a:lnTo>
                  <a:lnTo>
                    <a:pt x="808" y="288"/>
                  </a:lnTo>
                  <a:lnTo>
                    <a:pt x="809" y="289"/>
                  </a:lnTo>
                  <a:lnTo>
                    <a:pt x="810" y="289"/>
                  </a:lnTo>
                  <a:lnTo>
                    <a:pt x="811" y="289"/>
                  </a:lnTo>
                  <a:lnTo>
                    <a:pt x="812" y="291"/>
                  </a:lnTo>
                  <a:lnTo>
                    <a:pt x="813" y="289"/>
                  </a:lnTo>
                  <a:lnTo>
                    <a:pt x="814" y="287"/>
                  </a:lnTo>
                  <a:lnTo>
                    <a:pt x="815" y="287"/>
                  </a:lnTo>
                  <a:lnTo>
                    <a:pt x="816" y="288"/>
                  </a:lnTo>
                  <a:lnTo>
                    <a:pt x="817" y="289"/>
                  </a:lnTo>
                  <a:lnTo>
                    <a:pt x="818" y="290"/>
                  </a:lnTo>
                  <a:lnTo>
                    <a:pt x="819" y="290"/>
                  </a:lnTo>
                  <a:lnTo>
                    <a:pt x="820" y="289"/>
                  </a:lnTo>
                  <a:lnTo>
                    <a:pt x="821" y="290"/>
                  </a:lnTo>
                  <a:lnTo>
                    <a:pt x="822" y="289"/>
                  </a:lnTo>
                  <a:lnTo>
                    <a:pt x="823" y="289"/>
                  </a:lnTo>
                  <a:lnTo>
                    <a:pt x="824" y="287"/>
                  </a:lnTo>
                  <a:lnTo>
                    <a:pt x="825" y="288"/>
                  </a:lnTo>
                  <a:lnTo>
                    <a:pt x="826" y="288"/>
                  </a:lnTo>
                  <a:lnTo>
                    <a:pt x="827" y="290"/>
                  </a:lnTo>
                  <a:lnTo>
                    <a:pt x="829" y="285"/>
                  </a:lnTo>
                  <a:lnTo>
                    <a:pt x="830" y="288"/>
                  </a:lnTo>
                  <a:lnTo>
                    <a:pt x="831" y="288"/>
                  </a:lnTo>
                  <a:lnTo>
                    <a:pt x="832" y="289"/>
                  </a:lnTo>
                  <a:lnTo>
                    <a:pt x="833" y="289"/>
                  </a:lnTo>
                  <a:lnTo>
                    <a:pt x="834" y="288"/>
                  </a:lnTo>
                  <a:lnTo>
                    <a:pt x="835" y="287"/>
                  </a:lnTo>
                  <a:lnTo>
                    <a:pt x="836" y="289"/>
                  </a:lnTo>
                  <a:lnTo>
                    <a:pt x="837" y="287"/>
                  </a:lnTo>
                  <a:lnTo>
                    <a:pt x="838" y="288"/>
                  </a:lnTo>
                  <a:lnTo>
                    <a:pt x="839" y="288"/>
                  </a:lnTo>
                  <a:lnTo>
                    <a:pt x="840" y="289"/>
                  </a:lnTo>
                  <a:lnTo>
                    <a:pt x="841" y="288"/>
                  </a:lnTo>
                  <a:lnTo>
                    <a:pt x="842" y="289"/>
                  </a:lnTo>
                  <a:lnTo>
                    <a:pt x="843" y="289"/>
                  </a:lnTo>
                  <a:lnTo>
                    <a:pt x="844" y="288"/>
                  </a:lnTo>
                  <a:lnTo>
                    <a:pt x="845" y="288"/>
                  </a:lnTo>
                  <a:lnTo>
                    <a:pt x="846" y="289"/>
                  </a:lnTo>
                  <a:lnTo>
                    <a:pt x="847" y="289"/>
                  </a:lnTo>
                  <a:lnTo>
                    <a:pt x="848" y="290"/>
                  </a:lnTo>
                  <a:lnTo>
                    <a:pt x="849" y="290"/>
                  </a:lnTo>
                  <a:lnTo>
                    <a:pt x="850" y="290"/>
                  </a:lnTo>
                  <a:lnTo>
                    <a:pt x="851" y="288"/>
                  </a:lnTo>
                  <a:lnTo>
                    <a:pt x="853" y="287"/>
                  </a:lnTo>
                  <a:lnTo>
                    <a:pt x="854" y="286"/>
                  </a:lnTo>
                  <a:lnTo>
                    <a:pt x="855" y="289"/>
                  </a:lnTo>
                  <a:lnTo>
                    <a:pt x="856" y="290"/>
                  </a:lnTo>
                  <a:lnTo>
                    <a:pt x="857" y="289"/>
                  </a:lnTo>
                  <a:lnTo>
                    <a:pt x="858" y="286"/>
                  </a:lnTo>
                  <a:lnTo>
                    <a:pt x="859" y="286"/>
                  </a:lnTo>
                  <a:lnTo>
                    <a:pt x="860" y="287"/>
                  </a:lnTo>
                  <a:lnTo>
                    <a:pt x="861" y="288"/>
                  </a:lnTo>
                  <a:lnTo>
                    <a:pt x="862" y="288"/>
                  </a:lnTo>
                  <a:lnTo>
                    <a:pt x="863" y="288"/>
                  </a:lnTo>
                  <a:lnTo>
                    <a:pt x="864" y="288"/>
                  </a:lnTo>
                  <a:lnTo>
                    <a:pt x="865" y="288"/>
                  </a:lnTo>
                  <a:lnTo>
                    <a:pt x="866" y="286"/>
                  </a:lnTo>
                  <a:lnTo>
                    <a:pt x="867" y="287"/>
                  </a:lnTo>
                  <a:lnTo>
                    <a:pt x="868" y="285"/>
                  </a:lnTo>
                  <a:lnTo>
                    <a:pt x="869" y="286"/>
                  </a:lnTo>
                  <a:lnTo>
                    <a:pt x="870" y="285"/>
                  </a:lnTo>
                  <a:lnTo>
                    <a:pt x="871" y="287"/>
                  </a:lnTo>
                  <a:lnTo>
                    <a:pt x="872" y="282"/>
                  </a:lnTo>
                  <a:lnTo>
                    <a:pt x="873" y="280"/>
                  </a:lnTo>
                  <a:lnTo>
                    <a:pt x="874" y="280"/>
                  </a:lnTo>
                  <a:lnTo>
                    <a:pt x="875" y="282"/>
                  </a:lnTo>
                  <a:lnTo>
                    <a:pt x="876" y="283"/>
                  </a:lnTo>
                  <a:lnTo>
                    <a:pt x="878" y="280"/>
                  </a:lnTo>
                  <a:lnTo>
                    <a:pt x="879" y="278"/>
                  </a:lnTo>
                  <a:lnTo>
                    <a:pt x="880" y="276"/>
                  </a:lnTo>
                  <a:lnTo>
                    <a:pt x="881" y="276"/>
                  </a:lnTo>
                  <a:lnTo>
                    <a:pt x="882" y="278"/>
                  </a:lnTo>
                  <a:lnTo>
                    <a:pt x="883" y="278"/>
                  </a:lnTo>
                  <a:lnTo>
                    <a:pt x="884" y="278"/>
                  </a:lnTo>
                  <a:lnTo>
                    <a:pt x="885" y="277"/>
                  </a:lnTo>
                  <a:lnTo>
                    <a:pt x="886" y="280"/>
                  </a:lnTo>
                  <a:lnTo>
                    <a:pt x="887" y="283"/>
                  </a:lnTo>
                  <a:lnTo>
                    <a:pt x="888" y="287"/>
                  </a:lnTo>
                  <a:lnTo>
                    <a:pt x="889" y="285"/>
                  </a:lnTo>
                  <a:lnTo>
                    <a:pt x="890" y="283"/>
                  </a:lnTo>
                  <a:lnTo>
                    <a:pt x="891" y="284"/>
                  </a:lnTo>
                  <a:lnTo>
                    <a:pt x="892" y="287"/>
                  </a:lnTo>
                  <a:lnTo>
                    <a:pt x="893" y="288"/>
                  </a:lnTo>
                  <a:lnTo>
                    <a:pt x="894" y="289"/>
                  </a:lnTo>
                  <a:lnTo>
                    <a:pt x="896" y="289"/>
                  </a:lnTo>
                  <a:lnTo>
                    <a:pt x="897" y="290"/>
                  </a:lnTo>
                  <a:lnTo>
                    <a:pt x="898" y="290"/>
                  </a:lnTo>
                  <a:lnTo>
                    <a:pt x="899" y="289"/>
                  </a:lnTo>
                  <a:lnTo>
                    <a:pt x="900" y="290"/>
                  </a:lnTo>
                  <a:lnTo>
                    <a:pt x="901" y="289"/>
                  </a:lnTo>
                  <a:lnTo>
                    <a:pt x="902" y="289"/>
                  </a:lnTo>
                  <a:lnTo>
                    <a:pt x="903" y="288"/>
                  </a:lnTo>
                  <a:lnTo>
                    <a:pt x="904" y="287"/>
                  </a:lnTo>
                  <a:lnTo>
                    <a:pt x="905" y="287"/>
                  </a:lnTo>
                  <a:lnTo>
                    <a:pt x="906" y="287"/>
                  </a:lnTo>
                  <a:lnTo>
                    <a:pt x="907" y="288"/>
                  </a:lnTo>
                  <a:lnTo>
                    <a:pt x="908" y="290"/>
                  </a:lnTo>
                  <a:lnTo>
                    <a:pt x="909" y="291"/>
                  </a:lnTo>
                  <a:lnTo>
                    <a:pt x="910" y="290"/>
                  </a:lnTo>
                  <a:lnTo>
                    <a:pt x="911" y="279"/>
                  </a:lnTo>
                  <a:lnTo>
                    <a:pt x="912" y="245"/>
                  </a:lnTo>
                  <a:lnTo>
                    <a:pt x="913" y="187"/>
                  </a:lnTo>
                  <a:lnTo>
                    <a:pt x="914" y="121"/>
                  </a:lnTo>
                  <a:lnTo>
                    <a:pt x="915" y="55"/>
                  </a:lnTo>
                  <a:lnTo>
                    <a:pt x="916" y="18"/>
                  </a:lnTo>
                  <a:lnTo>
                    <a:pt x="917" y="20"/>
                  </a:lnTo>
                  <a:lnTo>
                    <a:pt x="918" y="62"/>
                  </a:lnTo>
                  <a:lnTo>
                    <a:pt x="919" y="121"/>
                  </a:lnTo>
                  <a:lnTo>
                    <a:pt x="921" y="184"/>
                  </a:lnTo>
                  <a:lnTo>
                    <a:pt x="922" y="239"/>
                  </a:lnTo>
                  <a:lnTo>
                    <a:pt x="923" y="270"/>
                  </a:lnTo>
                  <a:lnTo>
                    <a:pt x="924" y="281"/>
                  </a:lnTo>
                  <a:lnTo>
                    <a:pt x="925" y="282"/>
                  </a:lnTo>
                  <a:lnTo>
                    <a:pt x="926" y="281"/>
                  </a:lnTo>
                  <a:lnTo>
                    <a:pt x="927" y="283"/>
                  </a:lnTo>
                  <a:lnTo>
                    <a:pt x="928" y="285"/>
                  </a:lnTo>
                  <a:lnTo>
                    <a:pt x="929" y="288"/>
                  </a:lnTo>
                  <a:lnTo>
                    <a:pt x="930" y="288"/>
                  </a:lnTo>
                  <a:lnTo>
                    <a:pt x="931" y="289"/>
                  </a:lnTo>
                  <a:lnTo>
                    <a:pt x="932" y="290"/>
                  </a:lnTo>
                  <a:lnTo>
                    <a:pt x="933" y="289"/>
                  </a:lnTo>
                  <a:lnTo>
                    <a:pt x="934" y="289"/>
                  </a:lnTo>
                  <a:lnTo>
                    <a:pt x="935" y="288"/>
                  </a:lnTo>
                  <a:lnTo>
                    <a:pt x="936" y="289"/>
                  </a:lnTo>
                  <a:lnTo>
                    <a:pt x="937" y="289"/>
                  </a:lnTo>
                  <a:lnTo>
                    <a:pt x="938" y="291"/>
                  </a:lnTo>
                  <a:lnTo>
                    <a:pt x="939" y="290"/>
                  </a:lnTo>
                  <a:lnTo>
                    <a:pt x="940" y="288"/>
                  </a:lnTo>
                  <a:lnTo>
                    <a:pt x="941" y="287"/>
                  </a:lnTo>
                  <a:lnTo>
                    <a:pt x="942" y="287"/>
                  </a:lnTo>
                  <a:lnTo>
                    <a:pt x="943" y="285"/>
                  </a:lnTo>
                  <a:lnTo>
                    <a:pt x="945" y="285"/>
                  </a:lnTo>
                  <a:lnTo>
                    <a:pt x="946" y="287"/>
                  </a:lnTo>
                  <a:lnTo>
                    <a:pt x="947" y="287"/>
                  </a:lnTo>
                  <a:lnTo>
                    <a:pt x="948" y="288"/>
                  </a:lnTo>
                  <a:lnTo>
                    <a:pt x="949" y="290"/>
                  </a:lnTo>
                  <a:lnTo>
                    <a:pt x="950" y="288"/>
                  </a:lnTo>
                  <a:lnTo>
                    <a:pt x="951" y="286"/>
                  </a:lnTo>
                  <a:lnTo>
                    <a:pt x="952" y="285"/>
                  </a:lnTo>
                  <a:lnTo>
                    <a:pt x="953" y="285"/>
                  </a:lnTo>
                  <a:lnTo>
                    <a:pt x="954" y="286"/>
                  </a:lnTo>
                  <a:lnTo>
                    <a:pt x="955" y="286"/>
                  </a:lnTo>
                  <a:lnTo>
                    <a:pt x="956" y="285"/>
                  </a:lnTo>
                  <a:lnTo>
                    <a:pt x="957" y="283"/>
                  </a:lnTo>
                  <a:lnTo>
                    <a:pt x="958" y="282"/>
                  </a:lnTo>
                  <a:lnTo>
                    <a:pt x="959" y="281"/>
                  </a:lnTo>
                  <a:lnTo>
                    <a:pt x="960" y="280"/>
                  </a:lnTo>
                  <a:lnTo>
                    <a:pt x="961" y="279"/>
                  </a:lnTo>
                  <a:lnTo>
                    <a:pt x="962" y="278"/>
                  </a:lnTo>
                  <a:lnTo>
                    <a:pt x="963" y="277"/>
                  </a:lnTo>
                  <a:lnTo>
                    <a:pt x="964" y="277"/>
                  </a:lnTo>
                  <a:lnTo>
                    <a:pt x="965" y="275"/>
                  </a:lnTo>
                  <a:lnTo>
                    <a:pt x="966" y="273"/>
                  </a:lnTo>
                  <a:lnTo>
                    <a:pt x="967" y="270"/>
                  </a:lnTo>
                  <a:lnTo>
                    <a:pt x="968" y="265"/>
                  </a:lnTo>
                  <a:lnTo>
                    <a:pt x="970" y="264"/>
                  </a:lnTo>
                  <a:lnTo>
                    <a:pt x="971" y="263"/>
                  </a:lnTo>
                  <a:lnTo>
                    <a:pt x="972" y="260"/>
                  </a:lnTo>
                  <a:lnTo>
                    <a:pt x="973" y="257"/>
                  </a:lnTo>
                  <a:lnTo>
                    <a:pt x="974" y="253"/>
                  </a:lnTo>
                  <a:lnTo>
                    <a:pt x="975" y="250"/>
                  </a:lnTo>
                  <a:lnTo>
                    <a:pt x="976" y="248"/>
                  </a:lnTo>
                  <a:lnTo>
                    <a:pt x="977" y="245"/>
                  </a:lnTo>
                  <a:lnTo>
                    <a:pt x="978" y="243"/>
                  </a:lnTo>
                  <a:lnTo>
                    <a:pt x="979" y="242"/>
                  </a:lnTo>
                  <a:lnTo>
                    <a:pt x="980" y="242"/>
                  </a:lnTo>
                  <a:lnTo>
                    <a:pt x="981" y="239"/>
                  </a:lnTo>
                  <a:lnTo>
                    <a:pt x="982" y="239"/>
                  </a:lnTo>
                  <a:lnTo>
                    <a:pt x="983" y="240"/>
                  </a:lnTo>
                  <a:lnTo>
                    <a:pt x="984" y="241"/>
                  </a:lnTo>
                  <a:lnTo>
                    <a:pt x="985" y="244"/>
                  </a:lnTo>
                  <a:lnTo>
                    <a:pt x="986" y="244"/>
                  </a:lnTo>
                  <a:lnTo>
                    <a:pt x="987" y="248"/>
                  </a:lnTo>
                  <a:lnTo>
                    <a:pt x="988" y="253"/>
                  </a:lnTo>
                  <a:lnTo>
                    <a:pt x="989" y="258"/>
                  </a:lnTo>
                  <a:lnTo>
                    <a:pt x="990" y="262"/>
                  </a:lnTo>
                  <a:lnTo>
                    <a:pt x="991" y="265"/>
                  </a:lnTo>
                  <a:lnTo>
                    <a:pt x="992" y="269"/>
                  </a:lnTo>
                  <a:lnTo>
                    <a:pt x="994" y="273"/>
                  </a:lnTo>
                  <a:lnTo>
                    <a:pt x="995" y="276"/>
                  </a:lnTo>
                  <a:lnTo>
                    <a:pt x="996" y="279"/>
                  </a:lnTo>
                  <a:lnTo>
                    <a:pt x="997" y="279"/>
                  </a:lnTo>
                  <a:lnTo>
                    <a:pt x="998" y="279"/>
                  </a:lnTo>
                  <a:lnTo>
                    <a:pt x="999" y="280"/>
                  </a:lnTo>
                  <a:lnTo>
                    <a:pt x="1000" y="282"/>
                  </a:lnTo>
                  <a:lnTo>
                    <a:pt x="1001" y="282"/>
                  </a:lnTo>
                  <a:lnTo>
                    <a:pt x="1002" y="283"/>
                  </a:lnTo>
                  <a:lnTo>
                    <a:pt x="1003" y="282"/>
                  </a:lnTo>
                  <a:lnTo>
                    <a:pt x="1004" y="283"/>
                  </a:lnTo>
                  <a:lnTo>
                    <a:pt x="1005" y="284"/>
                  </a:lnTo>
                  <a:lnTo>
                    <a:pt x="1006" y="285"/>
                  </a:lnTo>
                  <a:lnTo>
                    <a:pt x="1007" y="286"/>
                  </a:lnTo>
                  <a:lnTo>
                    <a:pt x="1008" y="288"/>
                  </a:lnTo>
                  <a:lnTo>
                    <a:pt x="1009" y="284"/>
                  </a:lnTo>
                  <a:lnTo>
                    <a:pt x="1010" y="284"/>
                  </a:lnTo>
                  <a:lnTo>
                    <a:pt x="1011" y="286"/>
                  </a:lnTo>
                  <a:lnTo>
                    <a:pt x="1012" y="287"/>
                  </a:lnTo>
                  <a:lnTo>
                    <a:pt x="1013" y="289"/>
                  </a:lnTo>
                  <a:lnTo>
                    <a:pt x="1014" y="285"/>
                  </a:lnTo>
                  <a:lnTo>
                    <a:pt x="1015" y="285"/>
                  </a:lnTo>
                  <a:lnTo>
                    <a:pt x="1016" y="285"/>
                  </a:lnTo>
                  <a:lnTo>
                    <a:pt x="1017" y="286"/>
                  </a:lnTo>
                  <a:lnTo>
                    <a:pt x="1019" y="285"/>
                  </a:lnTo>
                  <a:lnTo>
                    <a:pt x="1020" y="285"/>
                  </a:lnTo>
                  <a:lnTo>
                    <a:pt x="1021" y="285"/>
                  </a:lnTo>
                  <a:lnTo>
                    <a:pt x="1022" y="289"/>
                  </a:lnTo>
                  <a:lnTo>
                    <a:pt x="1023" y="289"/>
                  </a:lnTo>
                  <a:lnTo>
                    <a:pt x="1024" y="287"/>
                  </a:lnTo>
                  <a:lnTo>
                    <a:pt x="1025" y="286"/>
                  </a:lnTo>
                  <a:lnTo>
                    <a:pt x="1026" y="287"/>
                  </a:lnTo>
                  <a:lnTo>
                    <a:pt x="1027" y="288"/>
                  </a:lnTo>
                  <a:lnTo>
                    <a:pt x="1028" y="289"/>
                  </a:lnTo>
                  <a:lnTo>
                    <a:pt x="1029" y="290"/>
                  </a:lnTo>
                  <a:lnTo>
                    <a:pt x="1030" y="289"/>
                  </a:lnTo>
                  <a:lnTo>
                    <a:pt x="1031" y="287"/>
                  </a:lnTo>
                  <a:lnTo>
                    <a:pt x="1032" y="288"/>
                  </a:lnTo>
                  <a:lnTo>
                    <a:pt x="1033" y="288"/>
                  </a:lnTo>
                  <a:lnTo>
                    <a:pt x="1034" y="288"/>
                  </a:lnTo>
                  <a:lnTo>
                    <a:pt x="1035" y="289"/>
                  </a:lnTo>
                  <a:lnTo>
                    <a:pt x="1036" y="290"/>
                  </a:lnTo>
                  <a:lnTo>
                    <a:pt x="1037" y="289"/>
                  </a:lnTo>
                  <a:lnTo>
                    <a:pt x="1038" y="290"/>
                  </a:lnTo>
                  <a:lnTo>
                    <a:pt x="1039" y="289"/>
                  </a:lnTo>
                  <a:lnTo>
                    <a:pt x="1040" y="290"/>
                  </a:lnTo>
                  <a:lnTo>
                    <a:pt x="1041" y="290"/>
                  </a:lnTo>
                  <a:lnTo>
                    <a:pt x="1043" y="287"/>
                  </a:lnTo>
                  <a:lnTo>
                    <a:pt x="1044" y="285"/>
                  </a:lnTo>
                  <a:lnTo>
                    <a:pt x="1045" y="284"/>
                  </a:lnTo>
                  <a:lnTo>
                    <a:pt x="1046" y="286"/>
                  </a:lnTo>
                  <a:lnTo>
                    <a:pt x="1047" y="287"/>
                  </a:lnTo>
                  <a:lnTo>
                    <a:pt x="1048" y="288"/>
                  </a:lnTo>
                  <a:lnTo>
                    <a:pt x="1049" y="287"/>
                  </a:lnTo>
                  <a:lnTo>
                    <a:pt x="1050" y="284"/>
                  </a:lnTo>
                  <a:lnTo>
                    <a:pt x="1051" y="285"/>
                  </a:lnTo>
                  <a:lnTo>
                    <a:pt x="1052" y="285"/>
                  </a:lnTo>
                  <a:lnTo>
                    <a:pt x="1053" y="287"/>
                  </a:lnTo>
                  <a:lnTo>
                    <a:pt x="1054" y="285"/>
                  </a:lnTo>
                  <a:lnTo>
                    <a:pt x="1055" y="285"/>
                  </a:lnTo>
                  <a:lnTo>
                    <a:pt x="1056" y="284"/>
                  </a:lnTo>
                  <a:lnTo>
                    <a:pt x="1057" y="288"/>
                  </a:lnTo>
                  <a:lnTo>
                    <a:pt x="1058" y="287"/>
                  </a:lnTo>
                  <a:lnTo>
                    <a:pt x="1059" y="286"/>
                  </a:lnTo>
                  <a:lnTo>
                    <a:pt x="1060" y="284"/>
                  </a:lnTo>
                  <a:lnTo>
                    <a:pt x="1061" y="285"/>
                  </a:lnTo>
                  <a:lnTo>
                    <a:pt x="1062" y="287"/>
                  </a:lnTo>
                  <a:lnTo>
                    <a:pt x="1063" y="287"/>
                  </a:lnTo>
                  <a:lnTo>
                    <a:pt x="1064" y="288"/>
                  </a:lnTo>
                  <a:lnTo>
                    <a:pt x="1065" y="289"/>
                  </a:lnTo>
                  <a:lnTo>
                    <a:pt x="1066" y="288"/>
                  </a:lnTo>
                  <a:lnTo>
                    <a:pt x="1068" y="288"/>
                  </a:lnTo>
                  <a:lnTo>
                    <a:pt x="1069" y="287"/>
                  </a:lnTo>
                  <a:lnTo>
                    <a:pt x="1070" y="287"/>
                  </a:lnTo>
                  <a:lnTo>
                    <a:pt x="1071" y="285"/>
                  </a:lnTo>
                  <a:lnTo>
                    <a:pt x="1072" y="288"/>
                  </a:lnTo>
                  <a:lnTo>
                    <a:pt x="1073" y="288"/>
                  </a:lnTo>
                  <a:lnTo>
                    <a:pt x="1074" y="290"/>
                  </a:lnTo>
                  <a:lnTo>
                    <a:pt x="1075" y="290"/>
                  </a:lnTo>
                  <a:lnTo>
                    <a:pt x="1076" y="288"/>
                  </a:lnTo>
                  <a:lnTo>
                    <a:pt x="1077" y="287"/>
                  </a:lnTo>
                  <a:lnTo>
                    <a:pt x="1078" y="288"/>
                  </a:lnTo>
                  <a:lnTo>
                    <a:pt x="1079" y="290"/>
                  </a:lnTo>
                  <a:lnTo>
                    <a:pt x="1080" y="290"/>
                  </a:lnTo>
                  <a:lnTo>
                    <a:pt x="1081" y="288"/>
                  </a:lnTo>
                  <a:lnTo>
                    <a:pt x="1082" y="288"/>
                  </a:lnTo>
                  <a:lnTo>
                    <a:pt x="1083" y="288"/>
                  </a:lnTo>
                  <a:lnTo>
                    <a:pt x="1084" y="289"/>
                  </a:lnTo>
                  <a:lnTo>
                    <a:pt x="1085" y="288"/>
                  </a:lnTo>
                  <a:lnTo>
                    <a:pt x="1086" y="289"/>
                  </a:lnTo>
                  <a:lnTo>
                    <a:pt x="1087" y="290"/>
                  </a:lnTo>
                  <a:lnTo>
                    <a:pt x="1088" y="289"/>
                  </a:lnTo>
                  <a:lnTo>
                    <a:pt x="1089" y="290"/>
                  </a:lnTo>
                  <a:lnTo>
                    <a:pt x="1090" y="290"/>
                  </a:lnTo>
                  <a:lnTo>
                    <a:pt x="1092" y="290"/>
                  </a:lnTo>
                  <a:lnTo>
                    <a:pt x="1093" y="291"/>
                  </a:lnTo>
                  <a:lnTo>
                    <a:pt x="1094" y="289"/>
                  </a:lnTo>
                  <a:lnTo>
                    <a:pt x="1095" y="288"/>
                  </a:lnTo>
                  <a:lnTo>
                    <a:pt x="1096" y="289"/>
                  </a:lnTo>
                  <a:lnTo>
                    <a:pt x="1097" y="290"/>
                  </a:lnTo>
                  <a:lnTo>
                    <a:pt x="1098" y="290"/>
                  </a:lnTo>
                  <a:lnTo>
                    <a:pt x="1099" y="290"/>
                  </a:lnTo>
                  <a:lnTo>
                    <a:pt x="1100" y="290"/>
                  </a:lnTo>
                  <a:lnTo>
                    <a:pt x="1101" y="291"/>
                  </a:lnTo>
                  <a:lnTo>
                    <a:pt x="1102" y="288"/>
                  </a:lnTo>
                  <a:lnTo>
                    <a:pt x="1103" y="289"/>
                  </a:lnTo>
                  <a:lnTo>
                    <a:pt x="1104" y="290"/>
                  </a:lnTo>
                  <a:lnTo>
                    <a:pt x="1105" y="290"/>
                  </a:lnTo>
                  <a:lnTo>
                    <a:pt x="1106" y="291"/>
                  </a:lnTo>
                  <a:lnTo>
                    <a:pt x="1107" y="290"/>
                  </a:lnTo>
                  <a:lnTo>
                    <a:pt x="1108" y="290"/>
                  </a:lnTo>
                  <a:lnTo>
                    <a:pt x="1109" y="290"/>
                  </a:lnTo>
                  <a:lnTo>
                    <a:pt x="1110" y="289"/>
                  </a:lnTo>
                  <a:lnTo>
                    <a:pt x="1111" y="289"/>
                  </a:lnTo>
                  <a:lnTo>
                    <a:pt x="1112" y="288"/>
                  </a:lnTo>
                  <a:lnTo>
                    <a:pt x="1113" y="288"/>
                  </a:lnTo>
                  <a:lnTo>
                    <a:pt x="1114" y="288"/>
                  </a:lnTo>
                  <a:lnTo>
                    <a:pt x="1115" y="288"/>
                  </a:lnTo>
                  <a:lnTo>
                    <a:pt x="1117" y="288"/>
                  </a:lnTo>
                  <a:lnTo>
                    <a:pt x="1118" y="288"/>
                  </a:lnTo>
                  <a:lnTo>
                    <a:pt x="1119" y="288"/>
                  </a:lnTo>
                  <a:lnTo>
                    <a:pt x="1120" y="288"/>
                  </a:lnTo>
                  <a:lnTo>
                    <a:pt x="1121" y="290"/>
                  </a:lnTo>
                  <a:lnTo>
                    <a:pt x="1122" y="288"/>
                  </a:lnTo>
                  <a:lnTo>
                    <a:pt x="1123" y="288"/>
                  </a:lnTo>
                  <a:lnTo>
                    <a:pt x="1124" y="288"/>
                  </a:lnTo>
                  <a:lnTo>
                    <a:pt x="1125" y="289"/>
                  </a:lnTo>
                  <a:lnTo>
                    <a:pt x="1126" y="289"/>
                  </a:lnTo>
                  <a:lnTo>
                    <a:pt x="1127" y="288"/>
                  </a:lnTo>
                  <a:lnTo>
                    <a:pt x="1128" y="288"/>
                  </a:lnTo>
                  <a:lnTo>
                    <a:pt x="1129" y="288"/>
                  </a:lnTo>
                  <a:lnTo>
                    <a:pt x="1130" y="288"/>
                  </a:lnTo>
                  <a:lnTo>
                    <a:pt x="1131" y="289"/>
                  </a:lnTo>
                  <a:lnTo>
                    <a:pt x="1132" y="288"/>
                  </a:lnTo>
                  <a:lnTo>
                    <a:pt x="1133" y="288"/>
                  </a:lnTo>
                  <a:lnTo>
                    <a:pt x="1134" y="288"/>
                  </a:lnTo>
                  <a:lnTo>
                    <a:pt x="1135" y="288"/>
                  </a:lnTo>
                  <a:lnTo>
                    <a:pt x="1136" y="288"/>
                  </a:lnTo>
                  <a:lnTo>
                    <a:pt x="1137" y="288"/>
                  </a:lnTo>
                  <a:lnTo>
                    <a:pt x="1138" y="288"/>
                  </a:lnTo>
                  <a:lnTo>
                    <a:pt x="1139" y="285"/>
                  </a:lnTo>
                  <a:lnTo>
                    <a:pt x="1141" y="285"/>
                  </a:lnTo>
                  <a:lnTo>
                    <a:pt x="1142" y="283"/>
                  </a:lnTo>
                  <a:lnTo>
                    <a:pt x="1143" y="282"/>
                  </a:lnTo>
                  <a:lnTo>
                    <a:pt x="1144" y="280"/>
                  </a:lnTo>
                  <a:lnTo>
                    <a:pt x="1145" y="283"/>
                  </a:lnTo>
                  <a:lnTo>
                    <a:pt x="1146" y="280"/>
                  </a:lnTo>
                  <a:lnTo>
                    <a:pt x="1147" y="281"/>
                  </a:lnTo>
                  <a:lnTo>
                    <a:pt x="1148" y="278"/>
                  </a:lnTo>
                  <a:lnTo>
                    <a:pt x="1149" y="277"/>
                  </a:lnTo>
                  <a:lnTo>
                    <a:pt x="1150" y="277"/>
                  </a:lnTo>
                  <a:lnTo>
                    <a:pt x="1151" y="275"/>
                  </a:lnTo>
                  <a:lnTo>
                    <a:pt x="1152" y="277"/>
                  </a:lnTo>
                  <a:lnTo>
                    <a:pt x="1153" y="278"/>
                  </a:lnTo>
                  <a:lnTo>
                    <a:pt x="1154" y="280"/>
                  </a:lnTo>
                  <a:lnTo>
                    <a:pt x="1155" y="281"/>
                  </a:lnTo>
                  <a:lnTo>
                    <a:pt x="1156" y="280"/>
                  </a:lnTo>
                  <a:lnTo>
                    <a:pt x="1157" y="280"/>
                  </a:lnTo>
                  <a:lnTo>
                    <a:pt x="1158" y="280"/>
                  </a:lnTo>
                  <a:lnTo>
                    <a:pt x="1159" y="282"/>
                  </a:lnTo>
                  <a:lnTo>
                    <a:pt x="1160" y="285"/>
                  </a:lnTo>
                  <a:lnTo>
                    <a:pt x="1161" y="287"/>
                  </a:lnTo>
                  <a:lnTo>
                    <a:pt x="1162" y="288"/>
                  </a:lnTo>
                  <a:lnTo>
                    <a:pt x="1163" y="290"/>
                  </a:lnTo>
                  <a:lnTo>
                    <a:pt x="1164" y="290"/>
                  </a:lnTo>
                  <a:lnTo>
                    <a:pt x="1166" y="290"/>
                  </a:lnTo>
                  <a:lnTo>
                    <a:pt x="1167" y="289"/>
                  </a:lnTo>
                  <a:lnTo>
                    <a:pt x="1168" y="287"/>
                  </a:lnTo>
                  <a:lnTo>
                    <a:pt x="1169" y="287"/>
                  </a:lnTo>
                  <a:lnTo>
                    <a:pt x="1170" y="288"/>
                  </a:lnTo>
                  <a:lnTo>
                    <a:pt x="1171" y="289"/>
                  </a:lnTo>
                  <a:lnTo>
                    <a:pt x="1172" y="289"/>
                  </a:lnTo>
                  <a:lnTo>
                    <a:pt x="1173" y="289"/>
                  </a:lnTo>
                  <a:lnTo>
                    <a:pt x="1174" y="289"/>
                  </a:lnTo>
                  <a:lnTo>
                    <a:pt x="1175" y="289"/>
                  </a:lnTo>
                  <a:lnTo>
                    <a:pt x="1176" y="288"/>
                  </a:lnTo>
                  <a:lnTo>
                    <a:pt x="1177" y="287"/>
                  </a:lnTo>
                  <a:lnTo>
                    <a:pt x="1178" y="289"/>
                  </a:lnTo>
                  <a:lnTo>
                    <a:pt x="1179" y="288"/>
                  </a:lnTo>
                  <a:lnTo>
                    <a:pt x="1180" y="290"/>
                  </a:lnTo>
                  <a:lnTo>
                    <a:pt x="1181" y="283"/>
                  </a:lnTo>
                  <a:lnTo>
                    <a:pt x="1182" y="261"/>
                  </a:lnTo>
                  <a:lnTo>
                    <a:pt x="1183" y="212"/>
                  </a:lnTo>
                  <a:lnTo>
                    <a:pt x="1184" y="143"/>
                  </a:lnTo>
                  <a:lnTo>
                    <a:pt x="1185" y="72"/>
                  </a:lnTo>
                  <a:lnTo>
                    <a:pt x="1186" y="18"/>
                  </a:lnTo>
                  <a:lnTo>
                    <a:pt x="1187" y="6"/>
                  </a:lnTo>
                  <a:lnTo>
                    <a:pt x="1188" y="42"/>
                  </a:lnTo>
                  <a:lnTo>
                    <a:pt x="1190" y="95"/>
                  </a:lnTo>
                  <a:lnTo>
                    <a:pt x="1191" y="156"/>
                  </a:lnTo>
                  <a:lnTo>
                    <a:pt x="1192" y="214"/>
                  </a:lnTo>
                  <a:lnTo>
                    <a:pt x="1193" y="258"/>
                  </a:lnTo>
                  <a:lnTo>
                    <a:pt x="1194" y="279"/>
                  </a:lnTo>
                  <a:lnTo>
                    <a:pt x="1195" y="279"/>
                  </a:lnTo>
                  <a:lnTo>
                    <a:pt x="1196" y="279"/>
                  </a:lnTo>
                  <a:lnTo>
                    <a:pt x="1197" y="281"/>
                  </a:lnTo>
                  <a:lnTo>
                    <a:pt x="1198" y="284"/>
                  </a:lnTo>
                  <a:lnTo>
                    <a:pt x="1199" y="285"/>
                  </a:lnTo>
                  <a:lnTo>
                    <a:pt x="1200" y="283"/>
                  </a:lnTo>
                  <a:lnTo>
                    <a:pt x="1201" y="284"/>
                  </a:lnTo>
                  <a:lnTo>
                    <a:pt x="1202" y="286"/>
                  </a:lnTo>
                  <a:lnTo>
                    <a:pt x="1203" y="287"/>
                  </a:lnTo>
                  <a:lnTo>
                    <a:pt x="1204" y="288"/>
                  </a:lnTo>
                  <a:lnTo>
                    <a:pt x="1205" y="288"/>
                  </a:lnTo>
                  <a:lnTo>
                    <a:pt x="1206" y="287"/>
                  </a:lnTo>
                  <a:lnTo>
                    <a:pt x="1207" y="289"/>
                  </a:lnTo>
                  <a:lnTo>
                    <a:pt x="1208" y="288"/>
                  </a:lnTo>
                  <a:lnTo>
                    <a:pt x="1209" y="287"/>
                  </a:lnTo>
                  <a:lnTo>
                    <a:pt x="1210" y="287"/>
                  </a:lnTo>
                  <a:lnTo>
                    <a:pt x="1211" y="286"/>
                  </a:lnTo>
                  <a:lnTo>
                    <a:pt x="1212" y="285"/>
                  </a:lnTo>
                  <a:lnTo>
                    <a:pt x="1213" y="287"/>
                  </a:lnTo>
                  <a:lnTo>
                    <a:pt x="1215" y="288"/>
                  </a:lnTo>
                  <a:lnTo>
                    <a:pt x="1216" y="288"/>
                  </a:lnTo>
                  <a:lnTo>
                    <a:pt x="1217" y="287"/>
                  </a:lnTo>
                  <a:lnTo>
                    <a:pt x="1218" y="287"/>
                  </a:lnTo>
                  <a:lnTo>
                    <a:pt x="1219" y="285"/>
                  </a:lnTo>
                  <a:lnTo>
                    <a:pt x="1220" y="285"/>
                  </a:lnTo>
                  <a:lnTo>
                    <a:pt x="1221" y="284"/>
                  </a:lnTo>
                  <a:lnTo>
                    <a:pt x="1222" y="284"/>
                  </a:lnTo>
                  <a:lnTo>
                    <a:pt x="1223" y="283"/>
                  </a:lnTo>
                  <a:lnTo>
                    <a:pt x="1224" y="283"/>
                  </a:lnTo>
                  <a:lnTo>
                    <a:pt x="1225" y="283"/>
                  </a:lnTo>
                  <a:lnTo>
                    <a:pt x="1226" y="285"/>
                  </a:lnTo>
                  <a:lnTo>
                    <a:pt x="1227" y="283"/>
                  </a:lnTo>
                  <a:lnTo>
                    <a:pt x="1228" y="280"/>
                  </a:lnTo>
                  <a:lnTo>
                    <a:pt x="1229" y="279"/>
                  </a:lnTo>
                  <a:lnTo>
                    <a:pt x="1230" y="279"/>
                  </a:lnTo>
                  <a:lnTo>
                    <a:pt x="1231" y="279"/>
                  </a:lnTo>
                  <a:lnTo>
                    <a:pt x="1232" y="279"/>
                  </a:lnTo>
                  <a:lnTo>
                    <a:pt x="1233" y="279"/>
                  </a:lnTo>
                  <a:lnTo>
                    <a:pt x="1234" y="277"/>
                  </a:lnTo>
                  <a:lnTo>
                    <a:pt x="1235" y="273"/>
                  </a:lnTo>
                  <a:lnTo>
                    <a:pt x="1236" y="271"/>
                  </a:lnTo>
                  <a:lnTo>
                    <a:pt x="1237" y="267"/>
                  </a:lnTo>
                  <a:lnTo>
                    <a:pt x="1239" y="270"/>
                  </a:lnTo>
                  <a:lnTo>
                    <a:pt x="1240" y="268"/>
                  </a:lnTo>
                  <a:lnTo>
                    <a:pt x="1241" y="267"/>
                  </a:lnTo>
                  <a:lnTo>
                    <a:pt x="1242" y="264"/>
                  </a:lnTo>
                  <a:lnTo>
                    <a:pt x="1243" y="257"/>
                  </a:lnTo>
                  <a:lnTo>
                    <a:pt x="1244" y="255"/>
                  </a:lnTo>
                  <a:lnTo>
                    <a:pt x="1245" y="254"/>
                  </a:lnTo>
                  <a:lnTo>
                    <a:pt x="1246" y="251"/>
                  </a:lnTo>
                  <a:lnTo>
                    <a:pt x="1247" y="248"/>
                  </a:lnTo>
                  <a:lnTo>
                    <a:pt x="1248" y="245"/>
                  </a:lnTo>
                  <a:lnTo>
                    <a:pt x="1249" y="243"/>
                  </a:lnTo>
                  <a:lnTo>
                    <a:pt x="1250" y="241"/>
                  </a:lnTo>
                  <a:lnTo>
                    <a:pt x="1251" y="239"/>
                  </a:lnTo>
                  <a:lnTo>
                    <a:pt x="1252" y="237"/>
                  </a:lnTo>
                  <a:lnTo>
                    <a:pt x="1253" y="237"/>
                  </a:lnTo>
                  <a:lnTo>
                    <a:pt x="1254" y="236"/>
                  </a:lnTo>
                  <a:lnTo>
                    <a:pt x="1255" y="238"/>
                  </a:lnTo>
                  <a:lnTo>
                    <a:pt x="1256" y="239"/>
                  </a:lnTo>
                  <a:lnTo>
                    <a:pt x="1258" y="240"/>
                  </a:lnTo>
                  <a:lnTo>
                    <a:pt x="1259" y="244"/>
                  </a:lnTo>
                  <a:lnTo>
                    <a:pt x="1260" y="249"/>
                  </a:lnTo>
                  <a:lnTo>
                    <a:pt x="1261" y="250"/>
                  </a:lnTo>
                  <a:lnTo>
                    <a:pt x="1262" y="252"/>
                  </a:lnTo>
                  <a:lnTo>
                    <a:pt x="1263" y="254"/>
                  </a:lnTo>
                  <a:lnTo>
                    <a:pt x="1264" y="258"/>
                  </a:lnTo>
                  <a:lnTo>
                    <a:pt x="1265" y="262"/>
                  </a:lnTo>
                  <a:lnTo>
                    <a:pt x="1266" y="265"/>
                  </a:lnTo>
                  <a:lnTo>
                    <a:pt x="1267" y="270"/>
                  </a:lnTo>
                  <a:lnTo>
                    <a:pt x="1268" y="274"/>
                  </a:lnTo>
                  <a:lnTo>
                    <a:pt x="1269" y="277"/>
                  </a:lnTo>
                  <a:lnTo>
                    <a:pt x="1270" y="279"/>
                  </a:lnTo>
                  <a:lnTo>
                    <a:pt x="1271" y="279"/>
                  </a:lnTo>
                  <a:lnTo>
                    <a:pt x="1272" y="278"/>
                  </a:lnTo>
                  <a:lnTo>
                    <a:pt x="1273" y="279"/>
                  </a:lnTo>
                  <a:lnTo>
                    <a:pt x="1274" y="280"/>
                  </a:lnTo>
                  <a:lnTo>
                    <a:pt x="1275" y="282"/>
                  </a:lnTo>
                  <a:lnTo>
                    <a:pt x="1276" y="282"/>
                  </a:lnTo>
                  <a:lnTo>
                    <a:pt x="1277" y="282"/>
                  </a:lnTo>
                  <a:lnTo>
                    <a:pt x="1278" y="282"/>
                  </a:lnTo>
                  <a:lnTo>
                    <a:pt x="1279" y="283"/>
                  </a:lnTo>
                  <a:lnTo>
                    <a:pt x="1280" y="283"/>
                  </a:lnTo>
                  <a:lnTo>
                    <a:pt x="1282" y="285"/>
                  </a:lnTo>
                  <a:lnTo>
                    <a:pt x="1283" y="284"/>
                  </a:lnTo>
                  <a:lnTo>
                    <a:pt x="1284" y="284"/>
                  </a:lnTo>
                  <a:lnTo>
                    <a:pt x="1285" y="282"/>
                  </a:lnTo>
                  <a:lnTo>
                    <a:pt x="1286" y="283"/>
                  </a:lnTo>
                  <a:lnTo>
                    <a:pt x="1287" y="283"/>
                  </a:lnTo>
                  <a:lnTo>
                    <a:pt x="1288" y="282"/>
                  </a:lnTo>
                  <a:lnTo>
                    <a:pt x="1289" y="283"/>
                  </a:lnTo>
                  <a:lnTo>
                    <a:pt x="1290" y="283"/>
                  </a:lnTo>
                  <a:lnTo>
                    <a:pt x="1291" y="285"/>
                  </a:lnTo>
                  <a:lnTo>
                    <a:pt x="1292" y="285"/>
                  </a:lnTo>
                  <a:lnTo>
                    <a:pt x="1293" y="285"/>
                  </a:lnTo>
                  <a:lnTo>
                    <a:pt x="1294" y="283"/>
                  </a:lnTo>
                  <a:lnTo>
                    <a:pt x="1295" y="283"/>
                  </a:lnTo>
                  <a:lnTo>
                    <a:pt x="1296" y="283"/>
                  </a:lnTo>
                  <a:lnTo>
                    <a:pt x="1297" y="286"/>
                  </a:lnTo>
                  <a:lnTo>
                    <a:pt x="1298" y="285"/>
                  </a:lnTo>
                  <a:lnTo>
                    <a:pt x="1299" y="288"/>
                  </a:lnTo>
                  <a:lnTo>
                    <a:pt x="1300" y="289"/>
                  </a:lnTo>
                  <a:lnTo>
                    <a:pt x="1301" y="288"/>
                  </a:lnTo>
                  <a:lnTo>
                    <a:pt x="1302" y="287"/>
                  </a:lnTo>
                  <a:lnTo>
                    <a:pt x="1303" y="289"/>
                  </a:lnTo>
                  <a:lnTo>
                    <a:pt x="1304" y="287"/>
                  </a:lnTo>
                  <a:lnTo>
                    <a:pt x="1305" y="287"/>
                  </a:lnTo>
                  <a:lnTo>
                    <a:pt x="1307" y="286"/>
                  </a:lnTo>
                  <a:lnTo>
                    <a:pt x="1308" y="287"/>
                  </a:lnTo>
                  <a:lnTo>
                    <a:pt x="1309" y="288"/>
                  </a:lnTo>
                  <a:lnTo>
                    <a:pt x="1310" y="287"/>
                  </a:lnTo>
                  <a:lnTo>
                    <a:pt x="1311" y="285"/>
                  </a:lnTo>
                  <a:lnTo>
                    <a:pt x="1312" y="285"/>
                  </a:lnTo>
                  <a:lnTo>
                    <a:pt x="1313" y="285"/>
                  </a:lnTo>
                  <a:lnTo>
                    <a:pt x="1314" y="287"/>
                  </a:lnTo>
                  <a:lnTo>
                    <a:pt x="1315" y="288"/>
                  </a:lnTo>
                  <a:lnTo>
                    <a:pt x="1316" y="285"/>
                  </a:lnTo>
                  <a:lnTo>
                    <a:pt x="1317" y="285"/>
                  </a:lnTo>
                  <a:lnTo>
                    <a:pt x="1318" y="283"/>
                  </a:lnTo>
                  <a:lnTo>
                    <a:pt x="1319" y="283"/>
                  </a:lnTo>
                  <a:lnTo>
                    <a:pt x="1320" y="284"/>
                  </a:lnTo>
                  <a:lnTo>
                    <a:pt x="1321" y="285"/>
                  </a:lnTo>
                  <a:lnTo>
                    <a:pt x="1322" y="287"/>
                  </a:lnTo>
                  <a:lnTo>
                    <a:pt x="1323" y="285"/>
                  </a:lnTo>
                  <a:lnTo>
                    <a:pt x="1324" y="283"/>
                  </a:lnTo>
                  <a:lnTo>
                    <a:pt x="1325" y="283"/>
                  </a:lnTo>
                  <a:lnTo>
                    <a:pt x="1326" y="284"/>
                  </a:lnTo>
                  <a:lnTo>
                    <a:pt x="1327" y="285"/>
                  </a:lnTo>
                  <a:lnTo>
                    <a:pt x="1328" y="285"/>
                  </a:lnTo>
                  <a:lnTo>
                    <a:pt x="1329" y="285"/>
                  </a:lnTo>
                  <a:lnTo>
                    <a:pt x="1331" y="289"/>
                  </a:lnTo>
                  <a:lnTo>
                    <a:pt x="1332" y="286"/>
                  </a:lnTo>
                  <a:lnTo>
                    <a:pt x="1333" y="286"/>
                  </a:lnTo>
                  <a:lnTo>
                    <a:pt x="1334" y="285"/>
                  </a:lnTo>
                  <a:lnTo>
                    <a:pt x="1335" y="285"/>
                  </a:lnTo>
                  <a:lnTo>
                    <a:pt x="1336" y="287"/>
                  </a:lnTo>
                  <a:lnTo>
                    <a:pt x="1337" y="285"/>
                  </a:lnTo>
                  <a:lnTo>
                    <a:pt x="1338" y="286"/>
                  </a:lnTo>
                  <a:lnTo>
                    <a:pt x="1339" y="285"/>
                  </a:lnTo>
                  <a:lnTo>
                    <a:pt x="1340" y="285"/>
                  </a:lnTo>
                  <a:lnTo>
                    <a:pt x="1341" y="285"/>
                  </a:lnTo>
                  <a:lnTo>
                    <a:pt x="1342" y="285"/>
                  </a:lnTo>
                  <a:lnTo>
                    <a:pt x="1343" y="286"/>
                  </a:lnTo>
                  <a:lnTo>
                    <a:pt x="1344" y="288"/>
                  </a:lnTo>
                  <a:lnTo>
                    <a:pt x="1345" y="289"/>
                  </a:lnTo>
                  <a:lnTo>
                    <a:pt x="1346" y="289"/>
                  </a:lnTo>
                  <a:lnTo>
                    <a:pt x="1347" y="290"/>
                  </a:lnTo>
                  <a:lnTo>
                    <a:pt x="1348" y="288"/>
                  </a:lnTo>
                  <a:lnTo>
                    <a:pt x="1349" y="285"/>
                  </a:lnTo>
                  <a:lnTo>
                    <a:pt x="1350" y="285"/>
                  </a:lnTo>
                  <a:lnTo>
                    <a:pt x="1351" y="287"/>
                  </a:lnTo>
                  <a:lnTo>
                    <a:pt x="1352" y="288"/>
                  </a:lnTo>
                  <a:lnTo>
                    <a:pt x="1353" y="289"/>
                  </a:lnTo>
                  <a:lnTo>
                    <a:pt x="1354" y="289"/>
                  </a:lnTo>
                  <a:lnTo>
                    <a:pt x="1356" y="288"/>
                  </a:lnTo>
                  <a:lnTo>
                    <a:pt x="1357" y="288"/>
                  </a:lnTo>
                  <a:lnTo>
                    <a:pt x="1358" y="290"/>
                  </a:lnTo>
                  <a:lnTo>
                    <a:pt x="1359" y="290"/>
                  </a:lnTo>
                  <a:lnTo>
                    <a:pt x="1360" y="287"/>
                  </a:lnTo>
                  <a:lnTo>
                    <a:pt x="1361" y="285"/>
                  </a:lnTo>
                  <a:lnTo>
                    <a:pt x="1362" y="287"/>
                  </a:lnTo>
                  <a:lnTo>
                    <a:pt x="1363" y="288"/>
                  </a:lnTo>
                  <a:lnTo>
                    <a:pt x="1364" y="288"/>
                  </a:lnTo>
                  <a:lnTo>
                    <a:pt x="1365" y="288"/>
                  </a:lnTo>
                  <a:lnTo>
                    <a:pt x="1366" y="288"/>
                  </a:lnTo>
                  <a:lnTo>
                    <a:pt x="1367" y="288"/>
                  </a:lnTo>
                  <a:lnTo>
                    <a:pt x="1368" y="288"/>
                  </a:lnTo>
                  <a:lnTo>
                    <a:pt x="1369" y="287"/>
                  </a:lnTo>
                  <a:lnTo>
                    <a:pt x="1370" y="285"/>
                  </a:lnTo>
                  <a:lnTo>
                    <a:pt x="1371" y="287"/>
                  </a:lnTo>
                  <a:lnTo>
                    <a:pt x="1372" y="287"/>
                  </a:lnTo>
                  <a:lnTo>
                    <a:pt x="1373" y="288"/>
                  </a:lnTo>
                  <a:lnTo>
                    <a:pt x="1374" y="289"/>
                  </a:lnTo>
                  <a:lnTo>
                    <a:pt x="1375" y="289"/>
                  </a:lnTo>
                  <a:lnTo>
                    <a:pt x="1376" y="290"/>
                  </a:lnTo>
                  <a:lnTo>
                    <a:pt x="1377" y="290"/>
                  </a:lnTo>
                  <a:lnTo>
                    <a:pt x="1378" y="288"/>
                  </a:lnTo>
                  <a:lnTo>
                    <a:pt x="1380" y="289"/>
                  </a:lnTo>
                  <a:lnTo>
                    <a:pt x="1381" y="285"/>
                  </a:lnTo>
                  <a:lnTo>
                    <a:pt x="1382" y="286"/>
                  </a:lnTo>
                  <a:lnTo>
                    <a:pt x="1383" y="289"/>
                  </a:lnTo>
                  <a:lnTo>
                    <a:pt x="1384" y="292"/>
                  </a:lnTo>
                  <a:lnTo>
                    <a:pt x="1385" y="291"/>
                  </a:lnTo>
                  <a:lnTo>
                    <a:pt x="1386" y="287"/>
                  </a:lnTo>
                  <a:lnTo>
                    <a:pt x="1387" y="285"/>
                  </a:lnTo>
                  <a:lnTo>
                    <a:pt x="1388" y="285"/>
                  </a:lnTo>
                  <a:lnTo>
                    <a:pt x="1389" y="287"/>
                  </a:lnTo>
                  <a:lnTo>
                    <a:pt x="1390" y="288"/>
                  </a:lnTo>
                  <a:lnTo>
                    <a:pt x="1391" y="286"/>
                  </a:lnTo>
                  <a:lnTo>
                    <a:pt x="1392" y="284"/>
                  </a:lnTo>
                  <a:lnTo>
                    <a:pt x="1393" y="285"/>
                  </a:lnTo>
                  <a:lnTo>
                    <a:pt x="1394" y="288"/>
                  </a:lnTo>
                  <a:lnTo>
                    <a:pt x="1395" y="290"/>
                  </a:lnTo>
                  <a:lnTo>
                    <a:pt x="1396" y="288"/>
                  </a:lnTo>
                  <a:lnTo>
                    <a:pt x="1397" y="286"/>
                  </a:lnTo>
                  <a:lnTo>
                    <a:pt x="1398" y="284"/>
                  </a:lnTo>
                  <a:lnTo>
                    <a:pt x="1399" y="283"/>
                  </a:lnTo>
                  <a:lnTo>
                    <a:pt x="1400" y="283"/>
                  </a:lnTo>
                  <a:lnTo>
                    <a:pt x="1401" y="285"/>
                  </a:lnTo>
                  <a:lnTo>
                    <a:pt x="1402" y="289"/>
                  </a:lnTo>
                  <a:lnTo>
                    <a:pt x="1403" y="289"/>
                  </a:lnTo>
                  <a:lnTo>
                    <a:pt x="1405" y="286"/>
                  </a:lnTo>
                  <a:lnTo>
                    <a:pt x="1406" y="285"/>
                  </a:lnTo>
                  <a:lnTo>
                    <a:pt x="1407" y="284"/>
                  </a:lnTo>
                  <a:lnTo>
                    <a:pt x="1408" y="287"/>
                  </a:lnTo>
                  <a:lnTo>
                    <a:pt x="1409" y="283"/>
                  </a:lnTo>
                  <a:lnTo>
                    <a:pt x="1410" y="281"/>
                  </a:lnTo>
                  <a:lnTo>
                    <a:pt x="1411" y="278"/>
                  </a:lnTo>
                  <a:lnTo>
                    <a:pt x="1412" y="276"/>
                  </a:lnTo>
                  <a:lnTo>
                    <a:pt x="1413" y="278"/>
                  </a:lnTo>
                  <a:lnTo>
                    <a:pt x="1414" y="281"/>
                  </a:lnTo>
                  <a:lnTo>
                    <a:pt x="1415" y="281"/>
                  </a:lnTo>
                  <a:lnTo>
                    <a:pt x="1416" y="277"/>
                  </a:lnTo>
                  <a:lnTo>
                    <a:pt x="1417" y="274"/>
                  </a:lnTo>
                  <a:lnTo>
                    <a:pt x="1418" y="276"/>
                  </a:lnTo>
                  <a:lnTo>
                    <a:pt x="1419" y="277"/>
                  </a:lnTo>
                  <a:lnTo>
                    <a:pt x="1420" y="277"/>
                  </a:lnTo>
                  <a:lnTo>
                    <a:pt x="1421" y="275"/>
                  </a:lnTo>
                  <a:lnTo>
                    <a:pt x="1422" y="277"/>
                  </a:lnTo>
                  <a:lnTo>
                    <a:pt x="1423" y="280"/>
                  </a:lnTo>
                  <a:lnTo>
                    <a:pt x="1424" y="280"/>
                  </a:lnTo>
                  <a:lnTo>
                    <a:pt x="1425" y="280"/>
                  </a:lnTo>
                  <a:lnTo>
                    <a:pt x="1426" y="282"/>
                  </a:lnTo>
                  <a:lnTo>
                    <a:pt x="1427" y="283"/>
                  </a:lnTo>
                  <a:lnTo>
                    <a:pt x="1429" y="284"/>
                  </a:lnTo>
                  <a:lnTo>
                    <a:pt x="1430" y="286"/>
                  </a:lnTo>
                  <a:lnTo>
                    <a:pt x="1431" y="288"/>
                  </a:lnTo>
                  <a:lnTo>
                    <a:pt x="1432" y="289"/>
                  </a:lnTo>
                  <a:lnTo>
                    <a:pt x="1433" y="289"/>
                  </a:lnTo>
                  <a:lnTo>
                    <a:pt x="1434" y="290"/>
                  </a:lnTo>
                  <a:lnTo>
                    <a:pt x="1435" y="286"/>
                  </a:lnTo>
                  <a:lnTo>
                    <a:pt x="1436" y="284"/>
                  </a:lnTo>
                  <a:lnTo>
                    <a:pt x="1437" y="285"/>
                  </a:lnTo>
                  <a:lnTo>
                    <a:pt x="1438" y="287"/>
                  </a:lnTo>
                  <a:lnTo>
                    <a:pt x="1439" y="288"/>
                  </a:lnTo>
                  <a:lnTo>
                    <a:pt x="1440" y="288"/>
                  </a:lnTo>
                  <a:lnTo>
                    <a:pt x="1441" y="290"/>
                  </a:lnTo>
                  <a:lnTo>
                    <a:pt x="1442" y="289"/>
                  </a:lnTo>
                  <a:lnTo>
                    <a:pt x="1443" y="289"/>
                  </a:lnTo>
                  <a:lnTo>
                    <a:pt x="1444" y="285"/>
                  </a:lnTo>
                  <a:lnTo>
                    <a:pt x="1445" y="287"/>
                  </a:lnTo>
                  <a:lnTo>
                    <a:pt x="1446" y="289"/>
                  </a:lnTo>
                  <a:lnTo>
                    <a:pt x="1447" y="288"/>
                  </a:lnTo>
                  <a:lnTo>
                    <a:pt x="1448" y="280"/>
                  </a:lnTo>
                  <a:lnTo>
                    <a:pt x="1449" y="252"/>
                  </a:lnTo>
                  <a:lnTo>
                    <a:pt x="1450" y="199"/>
                  </a:lnTo>
                  <a:lnTo>
                    <a:pt x="1451" y="125"/>
                  </a:lnTo>
                  <a:lnTo>
                    <a:pt x="1452" y="53"/>
                  </a:lnTo>
                  <a:lnTo>
                    <a:pt x="1454" y="7"/>
                  </a:lnTo>
                  <a:lnTo>
                    <a:pt x="1455" y="2"/>
                  </a:lnTo>
                  <a:lnTo>
                    <a:pt x="1456" y="47"/>
                  </a:lnTo>
                  <a:lnTo>
                    <a:pt x="1457" y="115"/>
                  </a:lnTo>
                  <a:lnTo>
                    <a:pt x="1458" y="178"/>
                  </a:lnTo>
                  <a:lnTo>
                    <a:pt x="1459" y="234"/>
                  </a:lnTo>
                  <a:lnTo>
                    <a:pt x="1460" y="270"/>
                  </a:lnTo>
                  <a:lnTo>
                    <a:pt x="1461" y="280"/>
                  </a:lnTo>
                  <a:lnTo>
                    <a:pt x="1462" y="281"/>
                  </a:lnTo>
                  <a:lnTo>
                    <a:pt x="1463" y="280"/>
                  </a:lnTo>
                  <a:lnTo>
                    <a:pt x="1464" y="280"/>
                  </a:lnTo>
                  <a:lnTo>
                    <a:pt x="1465" y="282"/>
                  </a:lnTo>
                  <a:lnTo>
                    <a:pt x="1466" y="286"/>
                  </a:lnTo>
                  <a:lnTo>
                    <a:pt x="1467" y="290"/>
                  </a:lnTo>
                  <a:lnTo>
                    <a:pt x="1468" y="288"/>
                  </a:lnTo>
                  <a:lnTo>
                    <a:pt x="1469" y="289"/>
                  </a:lnTo>
                  <a:lnTo>
                    <a:pt x="1470" y="289"/>
                  </a:lnTo>
                  <a:lnTo>
                    <a:pt x="1471" y="289"/>
                  </a:lnTo>
                  <a:lnTo>
                    <a:pt x="1472" y="290"/>
                  </a:lnTo>
                  <a:lnTo>
                    <a:pt x="1473" y="287"/>
                  </a:lnTo>
                  <a:lnTo>
                    <a:pt x="1474" y="290"/>
                  </a:lnTo>
                  <a:lnTo>
                    <a:pt x="1475" y="290"/>
                  </a:lnTo>
                  <a:lnTo>
                    <a:pt x="1476" y="285"/>
                  </a:lnTo>
                  <a:lnTo>
                    <a:pt x="1478" y="282"/>
                  </a:lnTo>
                  <a:lnTo>
                    <a:pt x="1479" y="281"/>
                  </a:lnTo>
                  <a:lnTo>
                    <a:pt x="1480" y="283"/>
                  </a:lnTo>
                  <a:lnTo>
                    <a:pt x="1481" y="286"/>
                  </a:lnTo>
                  <a:lnTo>
                    <a:pt x="1482" y="288"/>
                  </a:lnTo>
                  <a:lnTo>
                    <a:pt x="1483" y="288"/>
                  </a:lnTo>
                  <a:lnTo>
                    <a:pt x="1484" y="286"/>
                  </a:lnTo>
                  <a:lnTo>
                    <a:pt x="1485" y="286"/>
                  </a:lnTo>
                  <a:lnTo>
                    <a:pt x="1486" y="285"/>
                  </a:lnTo>
                  <a:lnTo>
                    <a:pt x="1487" y="287"/>
                  </a:lnTo>
                  <a:lnTo>
                    <a:pt x="1488" y="287"/>
                  </a:lnTo>
                  <a:lnTo>
                    <a:pt x="1489" y="287"/>
                  </a:lnTo>
                  <a:lnTo>
                    <a:pt x="1490" y="284"/>
                  </a:lnTo>
                  <a:lnTo>
                    <a:pt x="1491" y="283"/>
                  </a:lnTo>
                  <a:lnTo>
                    <a:pt x="1492" y="283"/>
                  </a:lnTo>
                  <a:lnTo>
                    <a:pt x="1493" y="284"/>
                  </a:lnTo>
                  <a:lnTo>
                    <a:pt x="1494" y="283"/>
                  </a:lnTo>
                  <a:lnTo>
                    <a:pt x="1495" y="283"/>
                  </a:lnTo>
                  <a:lnTo>
                    <a:pt x="1496" y="281"/>
                  </a:lnTo>
                  <a:lnTo>
                    <a:pt x="1497" y="279"/>
                  </a:lnTo>
                  <a:lnTo>
                    <a:pt x="1498" y="278"/>
                  </a:lnTo>
                  <a:lnTo>
                    <a:pt x="1499" y="278"/>
                  </a:lnTo>
                  <a:lnTo>
                    <a:pt x="1500" y="278"/>
                  </a:lnTo>
                  <a:lnTo>
                    <a:pt x="1501" y="279"/>
                  </a:lnTo>
                  <a:lnTo>
                    <a:pt x="1503" y="278"/>
                  </a:lnTo>
                  <a:lnTo>
                    <a:pt x="1504" y="272"/>
                  </a:lnTo>
                  <a:lnTo>
                    <a:pt x="1505" y="265"/>
                  </a:lnTo>
                  <a:lnTo>
                    <a:pt x="1506" y="263"/>
                  </a:lnTo>
                  <a:lnTo>
                    <a:pt x="1507" y="263"/>
                  </a:lnTo>
                  <a:lnTo>
                    <a:pt x="1508" y="261"/>
                  </a:lnTo>
                  <a:lnTo>
                    <a:pt x="1509" y="259"/>
                  </a:lnTo>
                  <a:lnTo>
                    <a:pt x="1510" y="257"/>
                  </a:lnTo>
                  <a:lnTo>
                    <a:pt x="1511" y="252"/>
                  </a:lnTo>
                  <a:lnTo>
                    <a:pt x="1512" y="252"/>
                  </a:lnTo>
                  <a:lnTo>
                    <a:pt x="1513" y="248"/>
                  </a:lnTo>
                  <a:lnTo>
                    <a:pt x="1514" y="243"/>
                  </a:lnTo>
                  <a:lnTo>
                    <a:pt x="1515" y="241"/>
                  </a:lnTo>
                  <a:lnTo>
                    <a:pt x="1516" y="239"/>
                  </a:lnTo>
                  <a:lnTo>
                    <a:pt x="1517" y="239"/>
                  </a:lnTo>
                  <a:lnTo>
                    <a:pt x="1518" y="239"/>
                  </a:lnTo>
                  <a:lnTo>
                    <a:pt x="1519" y="237"/>
                  </a:lnTo>
                  <a:lnTo>
                    <a:pt x="1520" y="235"/>
                  </a:lnTo>
                  <a:lnTo>
                    <a:pt x="1521" y="234"/>
                  </a:lnTo>
                  <a:lnTo>
                    <a:pt x="1522" y="235"/>
                  </a:lnTo>
                  <a:lnTo>
                    <a:pt x="1523" y="239"/>
                  </a:lnTo>
                  <a:lnTo>
                    <a:pt x="1524" y="243"/>
                  </a:lnTo>
                  <a:lnTo>
                    <a:pt x="1525" y="245"/>
                  </a:lnTo>
                  <a:lnTo>
                    <a:pt x="1527" y="249"/>
                  </a:lnTo>
                  <a:lnTo>
                    <a:pt x="1528" y="252"/>
                  </a:lnTo>
                  <a:lnTo>
                    <a:pt x="1529" y="258"/>
                  </a:lnTo>
                  <a:lnTo>
                    <a:pt x="1530" y="261"/>
                  </a:lnTo>
                  <a:lnTo>
                    <a:pt x="1531" y="264"/>
                  </a:lnTo>
                  <a:lnTo>
                    <a:pt x="1532" y="268"/>
                  </a:lnTo>
                  <a:lnTo>
                    <a:pt x="1533" y="272"/>
                  </a:lnTo>
                  <a:lnTo>
                    <a:pt x="1534" y="276"/>
                  </a:lnTo>
                  <a:lnTo>
                    <a:pt x="1535" y="277"/>
                  </a:lnTo>
                  <a:lnTo>
                    <a:pt x="1536" y="276"/>
                  </a:lnTo>
                  <a:lnTo>
                    <a:pt x="1537" y="277"/>
                  </a:lnTo>
                  <a:lnTo>
                    <a:pt x="1538" y="279"/>
                  </a:lnTo>
                  <a:lnTo>
                    <a:pt x="1539" y="280"/>
                  </a:lnTo>
                  <a:lnTo>
                    <a:pt x="1540" y="280"/>
                  </a:lnTo>
                  <a:lnTo>
                    <a:pt x="1541" y="281"/>
                  </a:lnTo>
                  <a:lnTo>
                    <a:pt x="1542" y="282"/>
                  </a:lnTo>
                  <a:lnTo>
                    <a:pt x="1543" y="282"/>
                  </a:lnTo>
                  <a:lnTo>
                    <a:pt x="1544" y="285"/>
                  </a:lnTo>
                  <a:lnTo>
                    <a:pt x="1545" y="283"/>
                  </a:lnTo>
                  <a:lnTo>
                    <a:pt x="1546" y="283"/>
                  </a:lnTo>
                  <a:lnTo>
                    <a:pt x="1547" y="283"/>
                  </a:lnTo>
                  <a:lnTo>
                    <a:pt x="1548" y="284"/>
                  </a:lnTo>
                  <a:lnTo>
                    <a:pt x="1549" y="284"/>
                  </a:lnTo>
                  <a:lnTo>
                    <a:pt x="1550" y="283"/>
                  </a:lnTo>
                  <a:lnTo>
                    <a:pt x="1552" y="284"/>
                  </a:lnTo>
                  <a:lnTo>
                    <a:pt x="1553" y="283"/>
                  </a:lnTo>
                  <a:lnTo>
                    <a:pt x="1554" y="284"/>
                  </a:lnTo>
                  <a:lnTo>
                    <a:pt x="1555" y="283"/>
                  </a:lnTo>
                  <a:lnTo>
                    <a:pt x="1556" y="285"/>
                  </a:lnTo>
                  <a:lnTo>
                    <a:pt x="1557" y="284"/>
                  </a:lnTo>
                  <a:lnTo>
                    <a:pt x="1558" y="284"/>
                  </a:lnTo>
                  <a:lnTo>
                    <a:pt x="1559" y="286"/>
                  </a:lnTo>
                  <a:lnTo>
                    <a:pt x="1560" y="290"/>
                  </a:lnTo>
                  <a:lnTo>
                    <a:pt x="1561" y="288"/>
                  </a:lnTo>
                  <a:lnTo>
                    <a:pt x="1562" y="285"/>
                  </a:lnTo>
                  <a:lnTo>
                    <a:pt x="1563" y="285"/>
                  </a:lnTo>
                  <a:lnTo>
                    <a:pt x="1564" y="288"/>
                  </a:lnTo>
                  <a:lnTo>
                    <a:pt x="1565" y="290"/>
                  </a:lnTo>
                  <a:lnTo>
                    <a:pt x="1566" y="286"/>
                  </a:lnTo>
                  <a:lnTo>
                    <a:pt x="1567" y="286"/>
                  </a:lnTo>
                  <a:lnTo>
                    <a:pt x="1568" y="287"/>
                  </a:lnTo>
                  <a:lnTo>
                    <a:pt x="1569" y="288"/>
                  </a:lnTo>
                  <a:lnTo>
                    <a:pt x="1570" y="287"/>
                  </a:lnTo>
                  <a:lnTo>
                    <a:pt x="1571" y="283"/>
                  </a:lnTo>
                  <a:lnTo>
                    <a:pt x="1572" y="283"/>
                  </a:lnTo>
                  <a:lnTo>
                    <a:pt x="1573" y="284"/>
                  </a:lnTo>
                  <a:lnTo>
                    <a:pt x="1574" y="285"/>
                  </a:lnTo>
                  <a:lnTo>
                    <a:pt x="1576" y="287"/>
                  </a:lnTo>
                  <a:lnTo>
                    <a:pt x="1577" y="286"/>
                  </a:lnTo>
                  <a:lnTo>
                    <a:pt x="1578" y="285"/>
                  </a:lnTo>
                  <a:lnTo>
                    <a:pt x="1579" y="286"/>
                  </a:lnTo>
                  <a:lnTo>
                    <a:pt x="1580" y="287"/>
                  </a:lnTo>
                  <a:lnTo>
                    <a:pt x="1581" y="286"/>
                  </a:lnTo>
                  <a:lnTo>
                    <a:pt x="1582" y="285"/>
                  </a:lnTo>
                  <a:lnTo>
                    <a:pt x="1583" y="286"/>
                  </a:lnTo>
                  <a:lnTo>
                    <a:pt x="1584" y="284"/>
                  </a:lnTo>
                  <a:lnTo>
                    <a:pt x="1585" y="285"/>
                  </a:lnTo>
                  <a:lnTo>
                    <a:pt x="1586" y="285"/>
                  </a:lnTo>
                  <a:lnTo>
                    <a:pt x="1587" y="284"/>
                  </a:lnTo>
                  <a:lnTo>
                    <a:pt x="1588" y="283"/>
                  </a:lnTo>
                  <a:lnTo>
                    <a:pt x="1589" y="285"/>
                  </a:lnTo>
                  <a:lnTo>
                    <a:pt x="1590" y="285"/>
                  </a:lnTo>
                  <a:lnTo>
                    <a:pt x="1591" y="283"/>
                  </a:lnTo>
                  <a:lnTo>
                    <a:pt x="1592" y="283"/>
                  </a:lnTo>
                  <a:lnTo>
                    <a:pt x="1593" y="285"/>
                  </a:lnTo>
                  <a:lnTo>
                    <a:pt x="1594" y="284"/>
                  </a:lnTo>
                  <a:lnTo>
                    <a:pt x="1595" y="282"/>
                  </a:lnTo>
                  <a:lnTo>
                    <a:pt x="1596" y="281"/>
                  </a:lnTo>
                  <a:lnTo>
                    <a:pt x="1598" y="280"/>
                  </a:lnTo>
                  <a:lnTo>
                    <a:pt x="1599" y="281"/>
                  </a:lnTo>
                  <a:lnTo>
                    <a:pt x="1600" y="283"/>
                  </a:lnTo>
                  <a:lnTo>
                    <a:pt x="1601" y="285"/>
                  </a:lnTo>
                  <a:lnTo>
                    <a:pt x="1602" y="286"/>
                  </a:lnTo>
                  <a:lnTo>
                    <a:pt x="1603" y="287"/>
                  </a:lnTo>
                  <a:lnTo>
                    <a:pt x="1604" y="289"/>
                  </a:lnTo>
                  <a:lnTo>
                    <a:pt x="1605" y="286"/>
                  </a:lnTo>
                  <a:lnTo>
                    <a:pt x="1606" y="285"/>
                  </a:lnTo>
                  <a:lnTo>
                    <a:pt x="1607" y="283"/>
                  </a:lnTo>
                  <a:lnTo>
                    <a:pt x="1608" y="283"/>
                  </a:lnTo>
                  <a:lnTo>
                    <a:pt x="1609" y="287"/>
                  </a:lnTo>
                  <a:lnTo>
                    <a:pt x="1610" y="287"/>
                  </a:lnTo>
                  <a:lnTo>
                    <a:pt x="1611" y="288"/>
                  </a:lnTo>
                  <a:lnTo>
                    <a:pt x="1612" y="288"/>
                  </a:lnTo>
                  <a:lnTo>
                    <a:pt x="1613" y="286"/>
                  </a:lnTo>
                  <a:lnTo>
                    <a:pt x="1614" y="288"/>
                  </a:lnTo>
                  <a:lnTo>
                    <a:pt x="1615" y="288"/>
                  </a:lnTo>
                  <a:lnTo>
                    <a:pt x="1616" y="287"/>
                  </a:lnTo>
                  <a:lnTo>
                    <a:pt x="1617" y="284"/>
                  </a:lnTo>
                  <a:lnTo>
                    <a:pt x="1618" y="283"/>
                  </a:lnTo>
                  <a:lnTo>
                    <a:pt x="1620" y="283"/>
                  </a:lnTo>
                  <a:lnTo>
                    <a:pt x="1621" y="285"/>
                  </a:lnTo>
                  <a:lnTo>
                    <a:pt x="1622" y="289"/>
                  </a:lnTo>
                  <a:lnTo>
                    <a:pt x="1623" y="289"/>
                  </a:lnTo>
                  <a:lnTo>
                    <a:pt x="1624" y="288"/>
                  </a:lnTo>
                  <a:lnTo>
                    <a:pt x="1625" y="287"/>
                  </a:lnTo>
                  <a:lnTo>
                    <a:pt x="1626" y="287"/>
                  </a:lnTo>
                  <a:lnTo>
                    <a:pt x="1627" y="287"/>
                  </a:lnTo>
                  <a:lnTo>
                    <a:pt x="1628" y="287"/>
                  </a:lnTo>
                  <a:lnTo>
                    <a:pt x="1629" y="289"/>
                  </a:lnTo>
                  <a:lnTo>
                    <a:pt x="1630" y="288"/>
                  </a:lnTo>
                  <a:lnTo>
                    <a:pt x="1631" y="289"/>
                  </a:lnTo>
                  <a:lnTo>
                    <a:pt x="1632" y="288"/>
                  </a:lnTo>
                  <a:lnTo>
                    <a:pt x="1633" y="288"/>
                  </a:lnTo>
                  <a:lnTo>
                    <a:pt x="1634" y="289"/>
                  </a:lnTo>
                  <a:lnTo>
                    <a:pt x="1635" y="289"/>
                  </a:lnTo>
                  <a:lnTo>
                    <a:pt x="1636" y="288"/>
                  </a:lnTo>
                  <a:lnTo>
                    <a:pt x="1637" y="287"/>
                  </a:lnTo>
                  <a:lnTo>
                    <a:pt x="1638" y="285"/>
                  </a:lnTo>
                  <a:lnTo>
                    <a:pt x="1639" y="285"/>
                  </a:lnTo>
                  <a:lnTo>
                    <a:pt x="1640" y="284"/>
                  </a:lnTo>
                  <a:lnTo>
                    <a:pt x="1641" y="287"/>
                  </a:lnTo>
                  <a:lnTo>
                    <a:pt x="1642" y="288"/>
                  </a:lnTo>
                  <a:lnTo>
                    <a:pt x="1644" y="290"/>
                  </a:lnTo>
                  <a:lnTo>
                    <a:pt x="1645" y="289"/>
                  </a:lnTo>
                  <a:lnTo>
                    <a:pt x="1646" y="288"/>
                  </a:lnTo>
                  <a:lnTo>
                    <a:pt x="1647" y="287"/>
                  </a:lnTo>
                  <a:lnTo>
                    <a:pt x="1648" y="287"/>
                  </a:lnTo>
                  <a:lnTo>
                    <a:pt x="1649" y="284"/>
                  </a:lnTo>
                  <a:lnTo>
                    <a:pt x="1650" y="285"/>
                  </a:lnTo>
                  <a:lnTo>
                    <a:pt x="1651" y="285"/>
                  </a:lnTo>
                  <a:lnTo>
                    <a:pt x="1652" y="288"/>
                  </a:lnTo>
                  <a:lnTo>
                    <a:pt x="1653" y="290"/>
                  </a:lnTo>
                  <a:lnTo>
                    <a:pt x="1654" y="288"/>
                  </a:lnTo>
                  <a:lnTo>
                    <a:pt x="1655" y="287"/>
                  </a:lnTo>
                  <a:lnTo>
                    <a:pt x="1656" y="286"/>
                  </a:lnTo>
                  <a:lnTo>
                    <a:pt x="1657" y="285"/>
                  </a:lnTo>
                  <a:lnTo>
                    <a:pt x="1658" y="286"/>
                  </a:lnTo>
                  <a:lnTo>
                    <a:pt x="1659" y="285"/>
                  </a:lnTo>
                  <a:lnTo>
                    <a:pt x="1660" y="286"/>
                  </a:lnTo>
                  <a:lnTo>
                    <a:pt x="1661" y="288"/>
                  </a:lnTo>
                  <a:lnTo>
                    <a:pt x="1662" y="288"/>
                  </a:lnTo>
                  <a:lnTo>
                    <a:pt x="1663" y="286"/>
                  </a:lnTo>
                  <a:lnTo>
                    <a:pt x="1664" y="285"/>
                  </a:lnTo>
                  <a:lnTo>
                    <a:pt x="1665" y="287"/>
                  </a:lnTo>
                  <a:lnTo>
                    <a:pt x="1666" y="289"/>
                  </a:lnTo>
                  <a:lnTo>
                    <a:pt x="1667" y="288"/>
                  </a:lnTo>
                  <a:lnTo>
                    <a:pt x="1669" y="283"/>
                  </a:lnTo>
                  <a:lnTo>
                    <a:pt x="1670" y="280"/>
                  </a:lnTo>
                  <a:lnTo>
                    <a:pt x="1671" y="280"/>
                  </a:lnTo>
                  <a:lnTo>
                    <a:pt x="1672" y="282"/>
                  </a:lnTo>
                  <a:lnTo>
                    <a:pt x="1673" y="283"/>
                  </a:lnTo>
                  <a:lnTo>
                    <a:pt x="1674" y="283"/>
                  </a:lnTo>
                  <a:lnTo>
                    <a:pt x="1675" y="283"/>
                  </a:lnTo>
                  <a:lnTo>
                    <a:pt x="1676" y="279"/>
                  </a:lnTo>
                  <a:lnTo>
                    <a:pt x="1677" y="272"/>
                  </a:lnTo>
                  <a:lnTo>
                    <a:pt x="1678" y="270"/>
                  </a:lnTo>
                  <a:lnTo>
                    <a:pt x="1679" y="272"/>
                  </a:lnTo>
                  <a:lnTo>
                    <a:pt x="1680" y="276"/>
                  </a:lnTo>
                  <a:lnTo>
                    <a:pt x="1681" y="278"/>
                  </a:lnTo>
                  <a:lnTo>
                    <a:pt x="1682" y="278"/>
                  </a:lnTo>
                  <a:lnTo>
                    <a:pt x="1683" y="279"/>
                  </a:lnTo>
                  <a:lnTo>
                    <a:pt x="1684" y="279"/>
                  </a:lnTo>
                  <a:lnTo>
                    <a:pt x="1685" y="281"/>
                  </a:lnTo>
                  <a:lnTo>
                    <a:pt x="1686" y="283"/>
                  </a:lnTo>
                  <a:lnTo>
                    <a:pt x="1687" y="284"/>
                  </a:lnTo>
                  <a:lnTo>
                    <a:pt x="1688" y="285"/>
                  </a:lnTo>
                  <a:lnTo>
                    <a:pt x="1689" y="287"/>
                  </a:lnTo>
                  <a:lnTo>
                    <a:pt x="1690" y="288"/>
                  </a:lnTo>
                  <a:lnTo>
                    <a:pt x="1691" y="291"/>
                  </a:lnTo>
                  <a:lnTo>
                    <a:pt x="1693" y="292"/>
                  </a:lnTo>
                  <a:lnTo>
                    <a:pt x="1694" y="290"/>
                  </a:lnTo>
                  <a:lnTo>
                    <a:pt x="1695" y="287"/>
                  </a:lnTo>
                  <a:lnTo>
                    <a:pt x="1696" y="287"/>
                  </a:lnTo>
                  <a:lnTo>
                    <a:pt x="1697" y="290"/>
                  </a:lnTo>
                  <a:lnTo>
                    <a:pt x="1698" y="289"/>
                  </a:lnTo>
                  <a:lnTo>
                    <a:pt x="1699" y="288"/>
                  </a:lnTo>
                  <a:lnTo>
                    <a:pt x="1700" y="285"/>
                  </a:lnTo>
                  <a:lnTo>
                    <a:pt x="1701" y="285"/>
                  </a:lnTo>
                  <a:lnTo>
                    <a:pt x="1702" y="288"/>
                  </a:lnTo>
                  <a:lnTo>
                    <a:pt x="1703" y="288"/>
                  </a:lnTo>
                  <a:lnTo>
                    <a:pt x="1704" y="287"/>
                  </a:lnTo>
                  <a:lnTo>
                    <a:pt x="1705" y="287"/>
                  </a:lnTo>
                  <a:lnTo>
                    <a:pt x="1706" y="289"/>
                  </a:lnTo>
                  <a:lnTo>
                    <a:pt x="1707" y="289"/>
                  </a:lnTo>
                  <a:lnTo>
                    <a:pt x="1708" y="284"/>
                  </a:lnTo>
                  <a:lnTo>
                    <a:pt x="1709" y="264"/>
                  </a:lnTo>
                  <a:lnTo>
                    <a:pt x="1710" y="218"/>
                  </a:lnTo>
                  <a:lnTo>
                    <a:pt x="1711" y="150"/>
                  </a:lnTo>
                  <a:lnTo>
                    <a:pt x="1712" y="76"/>
                  </a:lnTo>
                  <a:lnTo>
                    <a:pt x="1713" y="19"/>
                  </a:lnTo>
                  <a:lnTo>
                    <a:pt x="1714" y="0"/>
                  </a:lnTo>
                  <a:lnTo>
                    <a:pt x="1715" y="24"/>
                  </a:lnTo>
                  <a:lnTo>
                    <a:pt x="1716" y="81"/>
                  </a:lnTo>
                  <a:lnTo>
                    <a:pt x="1718" y="144"/>
                  </a:lnTo>
                  <a:lnTo>
                    <a:pt x="1719" y="208"/>
                  </a:lnTo>
                  <a:lnTo>
                    <a:pt x="1720" y="252"/>
                  </a:lnTo>
                  <a:lnTo>
                    <a:pt x="1721" y="276"/>
                  </a:lnTo>
                  <a:lnTo>
                    <a:pt x="1722" y="282"/>
                  </a:lnTo>
                  <a:lnTo>
                    <a:pt x="1723" y="281"/>
                  </a:lnTo>
                  <a:lnTo>
                    <a:pt x="1724" y="280"/>
                  </a:lnTo>
                  <a:lnTo>
                    <a:pt x="1725" y="281"/>
                  </a:lnTo>
                  <a:lnTo>
                    <a:pt x="1726" y="282"/>
                  </a:lnTo>
                  <a:lnTo>
                    <a:pt x="1727" y="283"/>
                  </a:lnTo>
                  <a:lnTo>
                    <a:pt x="1728" y="285"/>
                  </a:lnTo>
                  <a:lnTo>
                    <a:pt x="1729" y="289"/>
                  </a:lnTo>
                  <a:lnTo>
                    <a:pt x="1730" y="287"/>
                  </a:lnTo>
                  <a:lnTo>
                    <a:pt x="1731" y="287"/>
                  </a:lnTo>
                  <a:lnTo>
                    <a:pt x="1732" y="287"/>
                  </a:lnTo>
                  <a:lnTo>
                    <a:pt x="1733" y="289"/>
                  </a:lnTo>
                  <a:lnTo>
                    <a:pt x="1734" y="289"/>
                  </a:lnTo>
                  <a:lnTo>
                    <a:pt x="1735" y="289"/>
                  </a:lnTo>
                  <a:lnTo>
                    <a:pt x="1736" y="288"/>
                  </a:lnTo>
                  <a:lnTo>
                    <a:pt x="1737" y="287"/>
                  </a:lnTo>
                  <a:lnTo>
                    <a:pt x="1738" y="287"/>
                  </a:lnTo>
                  <a:lnTo>
                    <a:pt x="1739" y="288"/>
                  </a:lnTo>
                  <a:lnTo>
                    <a:pt x="1740" y="290"/>
                  </a:lnTo>
                  <a:lnTo>
                    <a:pt x="1742" y="287"/>
                  </a:lnTo>
                  <a:lnTo>
                    <a:pt x="1743" y="285"/>
                  </a:lnTo>
                  <a:lnTo>
                    <a:pt x="1744" y="286"/>
                  </a:lnTo>
                  <a:lnTo>
                    <a:pt x="1745" y="287"/>
                  </a:lnTo>
                  <a:lnTo>
                    <a:pt x="1746" y="289"/>
                  </a:lnTo>
                  <a:lnTo>
                    <a:pt x="1747" y="285"/>
                  </a:lnTo>
                  <a:lnTo>
                    <a:pt x="1748" y="284"/>
                  </a:lnTo>
                  <a:lnTo>
                    <a:pt x="1749" y="284"/>
                  </a:lnTo>
                  <a:lnTo>
                    <a:pt x="1750" y="286"/>
                  </a:lnTo>
                  <a:lnTo>
                    <a:pt x="1751" y="285"/>
                  </a:lnTo>
                  <a:lnTo>
                    <a:pt x="1752" y="283"/>
                  </a:lnTo>
                  <a:lnTo>
                    <a:pt x="1753" y="281"/>
                  </a:lnTo>
                  <a:lnTo>
                    <a:pt x="1754" y="282"/>
                  </a:lnTo>
                  <a:lnTo>
                    <a:pt x="1755" y="281"/>
                  </a:lnTo>
                  <a:lnTo>
                    <a:pt x="1756" y="281"/>
                  </a:lnTo>
                  <a:lnTo>
                    <a:pt x="1757" y="281"/>
                  </a:lnTo>
                  <a:lnTo>
                    <a:pt x="1758" y="280"/>
                  </a:lnTo>
                  <a:lnTo>
                    <a:pt x="1759" y="279"/>
                  </a:lnTo>
                  <a:lnTo>
                    <a:pt x="1760" y="278"/>
                  </a:lnTo>
                  <a:lnTo>
                    <a:pt x="1761" y="275"/>
                  </a:lnTo>
                  <a:lnTo>
                    <a:pt x="1762" y="273"/>
                  </a:lnTo>
                  <a:lnTo>
                    <a:pt x="1763" y="273"/>
                  </a:lnTo>
                  <a:lnTo>
                    <a:pt x="1764" y="273"/>
                  </a:lnTo>
                  <a:lnTo>
                    <a:pt x="1765" y="270"/>
                  </a:lnTo>
                  <a:lnTo>
                    <a:pt x="1767" y="267"/>
                  </a:lnTo>
                  <a:lnTo>
                    <a:pt x="1768" y="262"/>
                  </a:lnTo>
                  <a:lnTo>
                    <a:pt x="1769" y="258"/>
                  </a:lnTo>
                  <a:lnTo>
                    <a:pt x="1770" y="255"/>
                  </a:lnTo>
                  <a:lnTo>
                    <a:pt x="1771" y="254"/>
                  </a:lnTo>
                  <a:lnTo>
                    <a:pt x="1772" y="251"/>
                  </a:lnTo>
                  <a:lnTo>
                    <a:pt x="1773" y="248"/>
                  </a:lnTo>
                  <a:lnTo>
                    <a:pt x="1774" y="245"/>
                  </a:lnTo>
                  <a:lnTo>
                    <a:pt x="1775" y="242"/>
                  </a:lnTo>
                  <a:lnTo>
                    <a:pt x="1776" y="240"/>
                  </a:lnTo>
                  <a:lnTo>
                    <a:pt x="1777" y="239"/>
                  </a:lnTo>
                  <a:lnTo>
                    <a:pt x="1778" y="237"/>
                  </a:lnTo>
                  <a:lnTo>
                    <a:pt x="1779" y="237"/>
                  </a:lnTo>
                  <a:lnTo>
                    <a:pt x="1780" y="235"/>
                  </a:lnTo>
                  <a:lnTo>
                    <a:pt x="1781" y="237"/>
                  </a:lnTo>
                  <a:lnTo>
                    <a:pt x="1782" y="239"/>
                  </a:lnTo>
                  <a:lnTo>
                    <a:pt x="1783" y="242"/>
                  </a:lnTo>
                  <a:lnTo>
                    <a:pt x="1784" y="243"/>
                  </a:lnTo>
                  <a:lnTo>
                    <a:pt x="1785" y="248"/>
                  </a:lnTo>
                  <a:lnTo>
                    <a:pt x="1786" y="250"/>
                  </a:lnTo>
                  <a:lnTo>
                    <a:pt x="1787" y="255"/>
                  </a:lnTo>
                  <a:lnTo>
                    <a:pt x="1788" y="259"/>
                  </a:lnTo>
                  <a:lnTo>
                    <a:pt x="1789" y="261"/>
                  </a:lnTo>
                  <a:lnTo>
                    <a:pt x="1791" y="267"/>
                  </a:lnTo>
                  <a:lnTo>
                    <a:pt x="1792" y="269"/>
                  </a:lnTo>
                  <a:lnTo>
                    <a:pt x="1793" y="272"/>
                  </a:lnTo>
                  <a:lnTo>
                    <a:pt x="1794" y="274"/>
                  </a:lnTo>
                  <a:lnTo>
                    <a:pt x="1795" y="278"/>
                  </a:lnTo>
                  <a:lnTo>
                    <a:pt x="1796" y="279"/>
                  </a:lnTo>
                  <a:lnTo>
                    <a:pt x="1797" y="280"/>
                  </a:lnTo>
                  <a:lnTo>
                    <a:pt x="1798" y="281"/>
                  </a:lnTo>
                  <a:lnTo>
                    <a:pt x="1799" y="282"/>
                  </a:lnTo>
                  <a:lnTo>
                    <a:pt x="1800" y="283"/>
                  </a:lnTo>
                  <a:lnTo>
                    <a:pt x="1801" y="285"/>
                  </a:lnTo>
                  <a:lnTo>
                    <a:pt x="1802" y="285"/>
                  </a:lnTo>
                  <a:lnTo>
                    <a:pt x="1803" y="283"/>
                  </a:lnTo>
                  <a:lnTo>
                    <a:pt x="1804" y="282"/>
                  </a:lnTo>
                  <a:lnTo>
                    <a:pt x="1805" y="282"/>
                  </a:lnTo>
                  <a:lnTo>
                    <a:pt x="1806" y="283"/>
                  </a:lnTo>
                  <a:lnTo>
                    <a:pt x="1807" y="284"/>
                  </a:lnTo>
                  <a:lnTo>
                    <a:pt x="1808" y="283"/>
                  </a:lnTo>
                  <a:lnTo>
                    <a:pt x="1809" y="285"/>
                  </a:lnTo>
                  <a:lnTo>
                    <a:pt x="1810" y="285"/>
                  </a:lnTo>
                  <a:lnTo>
                    <a:pt x="1811" y="285"/>
                  </a:lnTo>
                  <a:lnTo>
                    <a:pt x="1812" y="285"/>
                  </a:lnTo>
                  <a:lnTo>
                    <a:pt x="1813" y="283"/>
                  </a:lnTo>
                  <a:lnTo>
                    <a:pt x="1814" y="283"/>
                  </a:lnTo>
                  <a:lnTo>
                    <a:pt x="1816" y="283"/>
                  </a:lnTo>
                  <a:lnTo>
                    <a:pt x="1817" y="285"/>
                  </a:lnTo>
                  <a:lnTo>
                    <a:pt x="1818" y="286"/>
                  </a:lnTo>
                  <a:lnTo>
                    <a:pt x="1819" y="286"/>
                  </a:lnTo>
                  <a:lnTo>
                    <a:pt x="1820" y="285"/>
                  </a:lnTo>
                  <a:lnTo>
                    <a:pt x="1821" y="285"/>
                  </a:lnTo>
                  <a:lnTo>
                    <a:pt x="1822" y="287"/>
                  </a:lnTo>
                  <a:lnTo>
                    <a:pt x="1823" y="289"/>
                  </a:lnTo>
                  <a:lnTo>
                    <a:pt x="1824" y="288"/>
                  </a:lnTo>
                  <a:lnTo>
                    <a:pt x="1825" y="288"/>
                  </a:lnTo>
                  <a:lnTo>
                    <a:pt x="1826" y="288"/>
                  </a:lnTo>
                  <a:lnTo>
                    <a:pt x="1827" y="289"/>
                  </a:lnTo>
                  <a:lnTo>
                    <a:pt x="1828" y="289"/>
                  </a:lnTo>
                  <a:lnTo>
                    <a:pt x="1829" y="289"/>
                  </a:lnTo>
                  <a:lnTo>
                    <a:pt x="1830" y="289"/>
                  </a:lnTo>
                  <a:lnTo>
                    <a:pt x="1831" y="289"/>
                  </a:lnTo>
                  <a:lnTo>
                    <a:pt x="1832" y="289"/>
                  </a:lnTo>
                  <a:lnTo>
                    <a:pt x="1833" y="291"/>
                  </a:lnTo>
                  <a:lnTo>
                    <a:pt x="1834" y="288"/>
                  </a:lnTo>
                  <a:lnTo>
                    <a:pt x="1835" y="289"/>
                  </a:lnTo>
                  <a:lnTo>
                    <a:pt x="1836" y="287"/>
                  </a:lnTo>
                  <a:lnTo>
                    <a:pt x="1837" y="287"/>
                  </a:lnTo>
                  <a:lnTo>
                    <a:pt x="1838" y="289"/>
                  </a:lnTo>
                  <a:lnTo>
                    <a:pt x="1840" y="288"/>
                  </a:lnTo>
                  <a:lnTo>
                    <a:pt x="1841" y="287"/>
                  </a:lnTo>
                  <a:lnTo>
                    <a:pt x="1842" y="285"/>
                  </a:lnTo>
                  <a:lnTo>
                    <a:pt x="1843" y="287"/>
                  </a:lnTo>
                  <a:lnTo>
                    <a:pt x="1844" y="289"/>
                  </a:lnTo>
                  <a:lnTo>
                    <a:pt x="1845" y="287"/>
                  </a:lnTo>
                  <a:lnTo>
                    <a:pt x="1846" y="287"/>
                  </a:lnTo>
                  <a:lnTo>
                    <a:pt x="1847" y="286"/>
                  </a:lnTo>
                  <a:lnTo>
                    <a:pt x="1848" y="285"/>
                  </a:lnTo>
                  <a:lnTo>
                    <a:pt x="1849" y="284"/>
                  </a:lnTo>
                  <a:lnTo>
                    <a:pt x="1850" y="284"/>
                  </a:lnTo>
                  <a:lnTo>
                    <a:pt x="1851" y="286"/>
                  </a:lnTo>
                  <a:lnTo>
                    <a:pt x="1852" y="286"/>
                  </a:lnTo>
                  <a:lnTo>
                    <a:pt x="1853" y="284"/>
                  </a:lnTo>
                  <a:lnTo>
                    <a:pt x="1854" y="283"/>
                  </a:lnTo>
                  <a:lnTo>
                    <a:pt x="1855" y="285"/>
                  </a:lnTo>
                  <a:lnTo>
                    <a:pt x="1856" y="286"/>
                  </a:lnTo>
                  <a:lnTo>
                    <a:pt x="1857" y="287"/>
                  </a:lnTo>
                  <a:lnTo>
                    <a:pt x="1858" y="287"/>
                  </a:lnTo>
                  <a:lnTo>
                    <a:pt x="1859" y="285"/>
                  </a:lnTo>
                  <a:lnTo>
                    <a:pt x="1860" y="284"/>
                  </a:lnTo>
                  <a:lnTo>
                    <a:pt x="1861" y="287"/>
                  </a:lnTo>
                  <a:lnTo>
                    <a:pt x="1862" y="290"/>
                  </a:lnTo>
                  <a:lnTo>
                    <a:pt x="1863" y="290"/>
                  </a:lnTo>
                  <a:lnTo>
                    <a:pt x="1865" y="287"/>
                  </a:lnTo>
                  <a:lnTo>
                    <a:pt x="1866" y="285"/>
                  </a:lnTo>
                  <a:lnTo>
                    <a:pt x="1867" y="288"/>
                  </a:lnTo>
                  <a:lnTo>
                    <a:pt x="1868" y="289"/>
                  </a:lnTo>
                  <a:lnTo>
                    <a:pt x="1869" y="288"/>
                  </a:lnTo>
                  <a:lnTo>
                    <a:pt x="1870" y="285"/>
                  </a:lnTo>
                  <a:lnTo>
                    <a:pt x="1871" y="284"/>
                  </a:lnTo>
                  <a:lnTo>
                    <a:pt x="1872" y="285"/>
                  </a:lnTo>
                  <a:lnTo>
                    <a:pt x="1873" y="288"/>
                  </a:lnTo>
                  <a:lnTo>
                    <a:pt x="1874" y="288"/>
                  </a:lnTo>
                  <a:lnTo>
                    <a:pt x="1875" y="288"/>
                  </a:lnTo>
                  <a:lnTo>
                    <a:pt x="1876" y="289"/>
                  </a:lnTo>
                  <a:lnTo>
                    <a:pt x="1877" y="290"/>
                  </a:lnTo>
                  <a:lnTo>
                    <a:pt x="1878" y="288"/>
                  </a:lnTo>
                  <a:lnTo>
                    <a:pt x="1879" y="289"/>
                  </a:lnTo>
                  <a:lnTo>
                    <a:pt x="1880" y="289"/>
                  </a:lnTo>
                  <a:lnTo>
                    <a:pt x="1881" y="289"/>
                  </a:lnTo>
                  <a:lnTo>
                    <a:pt x="1882" y="290"/>
                  </a:lnTo>
                  <a:lnTo>
                    <a:pt x="1883" y="289"/>
                  </a:lnTo>
                  <a:lnTo>
                    <a:pt x="1884" y="289"/>
                  </a:lnTo>
                  <a:lnTo>
                    <a:pt x="1885" y="290"/>
                  </a:lnTo>
                  <a:lnTo>
                    <a:pt x="1886" y="289"/>
                  </a:lnTo>
                  <a:lnTo>
                    <a:pt x="1887" y="289"/>
                  </a:lnTo>
                  <a:lnTo>
                    <a:pt x="1889" y="288"/>
                  </a:lnTo>
                  <a:lnTo>
                    <a:pt x="1890" y="289"/>
                  </a:lnTo>
                  <a:lnTo>
                    <a:pt x="1891" y="290"/>
                  </a:lnTo>
                  <a:lnTo>
                    <a:pt x="1892" y="292"/>
                  </a:lnTo>
                  <a:lnTo>
                    <a:pt x="1893" y="292"/>
                  </a:lnTo>
                  <a:lnTo>
                    <a:pt x="1894" y="290"/>
                  </a:lnTo>
                  <a:lnTo>
                    <a:pt x="1895" y="288"/>
                  </a:lnTo>
                  <a:lnTo>
                    <a:pt x="1896" y="286"/>
                  </a:lnTo>
                  <a:lnTo>
                    <a:pt x="1897" y="288"/>
                  </a:lnTo>
                  <a:lnTo>
                    <a:pt x="1898" y="289"/>
                  </a:lnTo>
                  <a:lnTo>
                    <a:pt x="1899" y="289"/>
                  </a:lnTo>
                  <a:lnTo>
                    <a:pt x="1900" y="289"/>
                  </a:lnTo>
                  <a:lnTo>
                    <a:pt x="1901" y="289"/>
                  </a:lnTo>
                  <a:lnTo>
                    <a:pt x="1902" y="291"/>
                  </a:lnTo>
                  <a:lnTo>
                    <a:pt x="1903" y="290"/>
                  </a:lnTo>
                  <a:lnTo>
                    <a:pt x="1904" y="290"/>
                  </a:lnTo>
                  <a:lnTo>
                    <a:pt x="1905" y="287"/>
                  </a:lnTo>
                  <a:lnTo>
                    <a:pt x="1906" y="285"/>
                  </a:lnTo>
                  <a:lnTo>
                    <a:pt x="1907" y="287"/>
                  </a:lnTo>
                  <a:lnTo>
                    <a:pt x="1908" y="287"/>
                  </a:lnTo>
                  <a:lnTo>
                    <a:pt x="1909" y="288"/>
                  </a:lnTo>
                  <a:lnTo>
                    <a:pt x="1910" y="290"/>
                  </a:lnTo>
                  <a:lnTo>
                    <a:pt x="1911" y="287"/>
                  </a:lnTo>
                  <a:lnTo>
                    <a:pt x="1912" y="287"/>
                  </a:lnTo>
                  <a:lnTo>
                    <a:pt x="1914" y="288"/>
                  </a:lnTo>
                  <a:lnTo>
                    <a:pt x="1915" y="291"/>
                  </a:lnTo>
                  <a:lnTo>
                    <a:pt x="1916" y="291"/>
                  </a:lnTo>
                  <a:lnTo>
                    <a:pt x="1917" y="290"/>
                  </a:lnTo>
                  <a:lnTo>
                    <a:pt x="1918" y="285"/>
                  </a:lnTo>
                  <a:lnTo>
                    <a:pt x="1919" y="284"/>
                  </a:lnTo>
                  <a:lnTo>
                    <a:pt x="1920" y="285"/>
                  </a:lnTo>
                  <a:lnTo>
                    <a:pt x="1921" y="286"/>
                  </a:lnTo>
                  <a:lnTo>
                    <a:pt x="1922" y="287"/>
                  </a:lnTo>
                  <a:lnTo>
                    <a:pt x="1923" y="287"/>
                  </a:lnTo>
                  <a:lnTo>
                    <a:pt x="1924" y="288"/>
                  </a:lnTo>
                  <a:lnTo>
                    <a:pt x="1925" y="289"/>
                  </a:lnTo>
                  <a:lnTo>
                    <a:pt x="1926" y="290"/>
                  </a:lnTo>
                  <a:lnTo>
                    <a:pt x="1927" y="288"/>
                  </a:lnTo>
                  <a:lnTo>
                    <a:pt x="1928" y="285"/>
                  </a:lnTo>
                  <a:lnTo>
                    <a:pt x="1929" y="287"/>
                  </a:lnTo>
                  <a:lnTo>
                    <a:pt x="1930" y="290"/>
                  </a:lnTo>
                  <a:lnTo>
                    <a:pt x="1931" y="290"/>
                  </a:lnTo>
                  <a:lnTo>
                    <a:pt x="1932" y="288"/>
                  </a:lnTo>
                  <a:lnTo>
                    <a:pt x="1933" y="287"/>
                  </a:lnTo>
                  <a:lnTo>
                    <a:pt x="1934" y="285"/>
                  </a:lnTo>
                  <a:lnTo>
                    <a:pt x="1935" y="286"/>
                  </a:lnTo>
                  <a:lnTo>
                    <a:pt x="1936" y="286"/>
                  </a:lnTo>
                  <a:lnTo>
                    <a:pt x="1938" y="286"/>
                  </a:lnTo>
                  <a:lnTo>
                    <a:pt x="1939" y="285"/>
                  </a:lnTo>
                  <a:lnTo>
                    <a:pt x="1940" y="287"/>
                  </a:lnTo>
                  <a:lnTo>
                    <a:pt x="1941" y="287"/>
                  </a:lnTo>
                  <a:lnTo>
                    <a:pt x="1942" y="285"/>
                  </a:lnTo>
                  <a:lnTo>
                    <a:pt x="1943" y="283"/>
                  </a:lnTo>
                  <a:lnTo>
                    <a:pt x="1944" y="282"/>
                  </a:lnTo>
                  <a:lnTo>
                    <a:pt x="1945" y="280"/>
                  </a:lnTo>
                  <a:lnTo>
                    <a:pt x="1946" y="282"/>
                  </a:lnTo>
                  <a:lnTo>
                    <a:pt x="1947" y="280"/>
                  </a:lnTo>
                  <a:lnTo>
                    <a:pt x="1948" y="280"/>
                  </a:lnTo>
                  <a:lnTo>
                    <a:pt x="1949" y="280"/>
                  </a:lnTo>
                  <a:lnTo>
                    <a:pt x="1950" y="279"/>
                  </a:lnTo>
                  <a:lnTo>
                    <a:pt x="1951" y="277"/>
                  </a:lnTo>
                  <a:lnTo>
                    <a:pt x="1952" y="275"/>
                  </a:lnTo>
                  <a:lnTo>
                    <a:pt x="1953" y="276"/>
                  </a:lnTo>
                  <a:lnTo>
                    <a:pt x="1954" y="277"/>
                  </a:lnTo>
                  <a:lnTo>
                    <a:pt x="1955" y="279"/>
                  </a:lnTo>
                  <a:lnTo>
                    <a:pt x="1957" y="279"/>
                  </a:lnTo>
                  <a:lnTo>
                    <a:pt x="1958" y="279"/>
                  </a:lnTo>
                  <a:lnTo>
                    <a:pt x="1959" y="282"/>
                  </a:lnTo>
                  <a:lnTo>
                    <a:pt x="1960" y="284"/>
                  </a:lnTo>
                  <a:lnTo>
                    <a:pt x="1961" y="285"/>
                  </a:lnTo>
                  <a:lnTo>
                    <a:pt x="1962" y="285"/>
                  </a:lnTo>
                  <a:lnTo>
                    <a:pt x="1963" y="284"/>
                  </a:lnTo>
                  <a:lnTo>
                    <a:pt x="1964" y="286"/>
                  </a:lnTo>
                  <a:lnTo>
                    <a:pt x="1965" y="288"/>
                  </a:lnTo>
                  <a:lnTo>
                    <a:pt x="1966" y="290"/>
                  </a:lnTo>
                  <a:lnTo>
                    <a:pt x="1967" y="290"/>
                  </a:lnTo>
                  <a:lnTo>
                    <a:pt x="1968" y="287"/>
                  </a:lnTo>
                  <a:lnTo>
                    <a:pt x="1969" y="287"/>
                  </a:lnTo>
                  <a:lnTo>
                    <a:pt x="1970" y="290"/>
                  </a:lnTo>
                  <a:lnTo>
                    <a:pt x="1971" y="289"/>
                  </a:lnTo>
                  <a:lnTo>
                    <a:pt x="1972" y="290"/>
                  </a:lnTo>
                  <a:lnTo>
                    <a:pt x="1973" y="290"/>
                  </a:lnTo>
                  <a:lnTo>
                    <a:pt x="1974" y="289"/>
                  </a:lnTo>
                  <a:lnTo>
                    <a:pt x="1975" y="290"/>
                  </a:lnTo>
                  <a:lnTo>
                    <a:pt x="1976" y="289"/>
                  </a:lnTo>
                  <a:lnTo>
                    <a:pt x="1977" y="288"/>
                  </a:lnTo>
                  <a:lnTo>
                    <a:pt x="1978" y="287"/>
                  </a:lnTo>
                  <a:lnTo>
                    <a:pt x="1979" y="288"/>
                  </a:lnTo>
                  <a:lnTo>
                    <a:pt x="1981" y="289"/>
                  </a:lnTo>
                  <a:lnTo>
                    <a:pt x="1982" y="286"/>
                  </a:lnTo>
                  <a:lnTo>
                    <a:pt x="1983" y="271"/>
                  </a:lnTo>
                  <a:lnTo>
                    <a:pt x="1984" y="234"/>
                  </a:lnTo>
                  <a:lnTo>
                    <a:pt x="1985" y="173"/>
                  </a:lnTo>
                  <a:lnTo>
                    <a:pt x="1986" y="99"/>
                  </a:lnTo>
                  <a:lnTo>
                    <a:pt x="1987" y="36"/>
                  </a:lnTo>
                  <a:lnTo>
                    <a:pt x="1988" y="3"/>
                  </a:lnTo>
                  <a:lnTo>
                    <a:pt x="1989" y="14"/>
                  </a:lnTo>
                  <a:lnTo>
                    <a:pt x="1990" y="64"/>
                  </a:lnTo>
                  <a:lnTo>
                    <a:pt x="1991" y="130"/>
                  </a:lnTo>
                  <a:lnTo>
                    <a:pt x="1992" y="197"/>
                  </a:lnTo>
                  <a:lnTo>
                    <a:pt x="1993" y="248"/>
                  </a:lnTo>
                  <a:lnTo>
                    <a:pt x="1994" y="274"/>
                  </a:lnTo>
                  <a:lnTo>
                    <a:pt x="1995" y="280"/>
                  </a:lnTo>
                  <a:lnTo>
                    <a:pt x="1996" y="280"/>
                  </a:lnTo>
                  <a:lnTo>
                    <a:pt x="1997" y="280"/>
                  </a:lnTo>
                  <a:lnTo>
                    <a:pt x="1998" y="283"/>
                  </a:lnTo>
                  <a:lnTo>
                    <a:pt x="1999" y="283"/>
                  </a:lnTo>
                  <a:lnTo>
                    <a:pt x="2000" y="286"/>
                  </a:lnTo>
                  <a:lnTo>
                    <a:pt x="2001" y="287"/>
                  </a:lnTo>
                  <a:lnTo>
                    <a:pt x="2002" y="290"/>
                  </a:lnTo>
                  <a:lnTo>
                    <a:pt x="2003" y="290"/>
                  </a:lnTo>
                  <a:lnTo>
                    <a:pt x="2004" y="290"/>
                  </a:lnTo>
                  <a:lnTo>
                    <a:pt x="2006" y="288"/>
                  </a:lnTo>
                  <a:lnTo>
                    <a:pt x="2007" y="288"/>
                  </a:lnTo>
                  <a:lnTo>
                    <a:pt x="2008" y="288"/>
                  </a:lnTo>
                  <a:lnTo>
                    <a:pt x="2009" y="289"/>
                  </a:lnTo>
                  <a:lnTo>
                    <a:pt x="2010" y="289"/>
                  </a:lnTo>
                  <a:lnTo>
                    <a:pt x="2011" y="289"/>
                  </a:lnTo>
                  <a:lnTo>
                    <a:pt x="2012" y="289"/>
                  </a:lnTo>
                  <a:lnTo>
                    <a:pt x="2013" y="290"/>
                  </a:lnTo>
                  <a:lnTo>
                    <a:pt x="2014" y="290"/>
                  </a:lnTo>
                  <a:lnTo>
                    <a:pt x="2015" y="288"/>
                  </a:lnTo>
                  <a:lnTo>
                    <a:pt x="2016" y="289"/>
                  </a:lnTo>
                  <a:lnTo>
                    <a:pt x="2017" y="288"/>
                  </a:lnTo>
                  <a:lnTo>
                    <a:pt x="2018" y="288"/>
                  </a:lnTo>
                  <a:lnTo>
                    <a:pt x="2019" y="290"/>
                  </a:lnTo>
                  <a:lnTo>
                    <a:pt x="2020" y="287"/>
                  </a:lnTo>
                  <a:lnTo>
                    <a:pt x="2021" y="287"/>
                  </a:lnTo>
                  <a:lnTo>
                    <a:pt x="2022" y="287"/>
                  </a:lnTo>
                  <a:lnTo>
                    <a:pt x="2023" y="289"/>
                  </a:lnTo>
                  <a:lnTo>
                    <a:pt x="2024" y="289"/>
                  </a:lnTo>
                  <a:lnTo>
                    <a:pt x="2025" y="286"/>
                  </a:lnTo>
                  <a:lnTo>
                    <a:pt x="2026" y="285"/>
                  </a:lnTo>
                  <a:lnTo>
                    <a:pt x="2027" y="283"/>
                  </a:lnTo>
                  <a:lnTo>
                    <a:pt x="2028" y="283"/>
                  </a:lnTo>
                  <a:lnTo>
                    <a:pt x="2030" y="283"/>
                  </a:lnTo>
                  <a:lnTo>
                    <a:pt x="2031" y="283"/>
                  </a:lnTo>
                  <a:lnTo>
                    <a:pt x="2032" y="282"/>
                  </a:lnTo>
                  <a:lnTo>
                    <a:pt x="2033" y="280"/>
                  </a:lnTo>
                  <a:lnTo>
                    <a:pt x="2034" y="279"/>
                  </a:lnTo>
                  <a:lnTo>
                    <a:pt x="2035" y="276"/>
                  </a:lnTo>
                  <a:lnTo>
                    <a:pt x="2036" y="274"/>
                  </a:lnTo>
                  <a:lnTo>
                    <a:pt x="2037" y="271"/>
                  </a:lnTo>
                  <a:lnTo>
                    <a:pt x="2038" y="270"/>
                  </a:lnTo>
                  <a:lnTo>
                    <a:pt x="2039" y="269"/>
                  </a:lnTo>
                  <a:lnTo>
                    <a:pt x="2040" y="267"/>
                  </a:lnTo>
                  <a:lnTo>
                    <a:pt x="2041" y="265"/>
                  </a:lnTo>
                  <a:lnTo>
                    <a:pt x="2042" y="264"/>
                  </a:lnTo>
                  <a:lnTo>
                    <a:pt x="2043" y="261"/>
                  </a:lnTo>
                  <a:lnTo>
                    <a:pt x="2044" y="257"/>
                  </a:lnTo>
                  <a:lnTo>
                    <a:pt x="2045" y="254"/>
                  </a:lnTo>
                  <a:lnTo>
                    <a:pt x="2046" y="250"/>
                  </a:lnTo>
                  <a:lnTo>
                    <a:pt x="2047" y="248"/>
                  </a:lnTo>
                  <a:lnTo>
                    <a:pt x="2048" y="247"/>
                  </a:lnTo>
                  <a:lnTo>
                    <a:pt x="2049" y="243"/>
                  </a:lnTo>
                  <a:lnTo>
                    <a:pt x="2050" y="241"/>
                  </a:lnTo>
                  <a:lnTo>
                    <a:pt x="2051" y="237"/>
                  </a:lnTo>
                  <a:lnTo>
                    <a:pt x="2052" y="237"/>
                  </a:lnTo>
                  <a:lnTo>
                    <a:pt x="2053" y="237"/>
                  </a:lnTo>
                  <a:lnTo>
                    <a:pt x="2055" y="238"/>
                  </a:lnTo>
                  <a:lnTo>
                    <a:pt x="2056" y="239"/>
                  </a:lnTo>
                  <a:lnTo>
                    <a:pt x="2057" y="240"/>
                  </a:lnTo>
                  <a:lnTo>
                    <a:pt x="2058" y="243"/>
                  </a:lnTo>
                  <a:lnTo>
                    <a:pt x="2059" y="247"/>
                  </a:lnTo>
                  <a:lnTo>
                    <a:pt x="2060" y="251"/>
                  </a:lnTo>
                  <a:lnTo>
                    <a:pt x="2061" y="255"/>
                  </a:lnTo>
                  <a:lnTo>
                    <a:pt x="2062" y="260"/>
                  </a:lnTo>
                  <a:lnTo>
                    <a:pt x="2063" y="263"/>
                  </a:lnTo>
                  <a:lnTo>
                    <a:pt x="2064" y="269"/>
                  </a:lnTo>
                  <a:lnTo>
                    <a:pt x="2065" y="270"/>
                  </a:lnTo>
                  <a:lnTo>
                    <a:pt x="2066" y="272"/>
                  </a:lnTo>
                  <a:lnTo>
                    <a:pt x="2067" y="274"/>
                  </a:lnTo>
                  <a:lnTo>
                    <a:pt x="2068" y="279"/>
                  </a:lnTo>
                  <a:lnTo>
                    <a:pt x="2069" y="279"/>
                  </a:lnTo>
                  <a:lnTo>
                    <a:pt x="2070" y="279"/>
                  </a:lnTo>
                  <a:lnTo>
                    <a:pt x="2071" y="280"/>
                  </a:lnTo>
                  <a:lnTo>
                    <a:pt x="2072" y="282"/>
                  </a:lnTo>
                  <a:lnTo>
                    <a:pt x="2073" y="283"/>
                  </a:lnTo>
                  <a:lnTo>
                    <a:pt x="2074" y="285"/>
                  </a:lnTo>
                  <a:lnTo>
                    <a:pt x="2075" y="287"/>
                  </a:lnTo>
                  <a:lnTo>
                    <a:pt x="2076" y="285"/>
                  </a:lnTo>
                  <a:lnTo>
                    <a:pt x="2077" y="286"/>
                  </a:lnTo>
                  <a:lnTo>
                    <a:pt x="2079" y="287"/>
                  </a:lnTo>
                  <a:lnTo>
                    <a:pt x="2080" y="288"/>
                  </a:lnTo>
                  <a:lnTo>
                    <a:pt x="2081" y="288"/>
                  </a:lnTo>
                  <a:lnTo>
                    <a:pt x="2082" y="287"/>
                  </a:lnTo>
                  <a:lnTo>
                    <a:pt x="2083" y="287"/>
                  </a:lnTo>
                  <a:lnTo>
                    <a:pt x="2084" y="285"/>
                  </a:lnTo>
                  <a:lnTo>
                    <a:pt x="2085" y="286"/>
                  </a:lnTo>
                  <a:lnTo>
                    <a:pt x="2086" y="286"/>
                  </a:lnTo>
                  <a:lnTo>
                    <a:pt x="2087" y="285"/>
                  </a:lnTo>
                  <a:lnTo>
                    <a:pt x="2088" y="287"/>
                  </a:lnTo>
                  <a:lnTo>
                    <a:pt x="2089" y="289"/>
                  </a:lnTo>
                  <a:lnTo>
                    <a:pt x="2090" y="290"/>
                  </a:lnTo>
                  <a:lnTo>
                    <a:pt x="2091" y="290"/>
                  </a:lnTo>
                  <a:lnTo>
                    <a:pt x="2092" y="288"/>
                  </a:lnTo>
                  <a:lnTo>
                    <a:pt x="2093" y="288"/>
                  </a:lnTo>
                  <a:lnTo>
                    <a:pt x="2094" y="288"/>
                  </a:lnTo>
                  <a:lnTo>
                    <a:pt x="2095" y="289"/>
                  </a:lnTo>
                  <a:lnTo>
                    <a:pt x="2096" y="288"/>
                  </a:lnTo>
                  <a:lnTo>
                    <a:pt x="2097" y="288"/>
                  </a:lnTo>
                  <a:lnTo>
                    <a:pt x="2098" y="289"/>
                  </a:lnTo>
                  <a:lnTo>
                    <a:pt x="2099" y="289"/>
                  </a:lnTo>
                  <a:lnTo>
                    <a:pt x="2100" y="291"/>
                  </a:lnTo>
                  <a:lnTo>
                    <a:pt x="2101" y="290"/>
                  </a:lnTo>
                  <a:lnTo>
                    <a:pt x="2102" y="291"/>
                  </a:lnTo>
                  <a:lnTo>
                    <a:pt x="2104" y="290"/>
                  </a:lnTo>
                  <a:lnTo>
                    <a:pt x="2105" y="290"/>
                  </a:lnTo>
                  <a:lnTo>
                    <a:pt x="2106" y="292"/>
                  </a:lnTo>
                  <a:lnTo>
                    <a:pt x="2107" y="293"/>
                  </a:lnTo>
                  <a:lnTo>
                    <a:pt x="2108" y="290"/>
                  </a:lnTo>
                  <a:lnTo>
                    <a:pt x="2109" y="289"/>
                  </a:lnTo>
                  <a:lnTo>
                    <a:pt x="2110" y="290"/>
                  </a:lnTo>
                  <a:lnTo>
                    <a:pt x="2111" y="290"/>
                  </a:lnTo>
                  <a:lnTo>
                    <a:pt x="2112" y="293"/>
                  </a:lnTo>
                  <a:lnTo>
                    <a:pt x="2113" y="290"/>
                  </a:lnTo>
                  <a:lnTo>
                    <a:pt x="2114" y="291"/>
                  </a:lnTo>
                  <a:lnTo>
                    <a:pt x="2115" y="290"/>
                  </a:lnTo>
                  <a:lnTo>
                    <a:pt x="2116" y="290"/>
                  </a:lnTo>
                  <a:lnTo>
                    <a:pt x="2117" y="290"/>
                  </a:lnTo>
                  <a:lnTo>
                    <a:pt x="2118" y="290"/>
                  </a:lnTo>
                  <a:lnTo>
                    <a:pt x="2119" y="288"/>
                  </a:lnTo>
                  <a:lnTo>
                    <a:pt x="2120" y="288"/>
                  </a:lnTo>
                  <a:lnTo>
                    <a:pt x="2121" y="289"/>
                  </a:lnTo>
                  <a:lnTo>
                    <a:pt x="2122" y="290"/>
                  </a:lnTo>
                  <a:lnTo>
                    <a:pt x="2123" y="290"/>
                  </a:lnTo>
                  <a:lnTo>
                    <a:pt x="2124" y="289"/>
                  </a:lnTo>
                  <a:lnTo>
                    <a:pt x="2125" y="288"/>
                  </a:lnTo>
                  <a:lnTo>
                    <a:pt x="2126" y="288"/>
                  </a:lnTo>
                  <a:lnTo>
                    <a:pt x="2128" y="287"/>
                  </a:lnTo>
                  <a:lnTo>
                    <a:pt x="2129" y="288"/>
                  </a:lnTo>
                  <a:lnTo>
                    <a:pt x="2130" y="289"/>
                  </a:lnTo>
                  <a:lnTo>
                    <a:pt x="2131" y="292"/>
                  </a:lnTo>
                  <a:lnTo>
                    <a:pt x="2132" y="293"/>
                  </a:lnTo>
                  <a:lnTo>
                    <a:pt x="2133" y="290"/>
                  </a:lnTo>
                  <a:lnTo>
                    <a:pt x="2134" y="288"/>
                  </a:lnTo>
                  <a:lnTo>
                    <a:pt x="2135" y="287"/>
                  </a:lnTo>
                  <a:lnTo>
                    <a:pt x="2136" y="289"/>
                  </a:lnTo>
                  <a:lnTo>
                    <a:pt x="2137" y="290"/>
                  </a:lnTo>
                  <a:lnTo>
                    <a:pt x="2138" y="291"/>
                  </a:lnTo>
                  <a:lnTo>
                    <a:pt x="2139" y="291"/>
                  </a:lnTo>
                  <a:lnTo>
                    <a:pt x="2140" y="294"/>
                  </a:lnTo>
                  <a:lnTo>
                    <a:pt x="2141" y="293"/>
                  </a:lnTo>
                  <a:lnTo>
                    <a:pt x="2142" y="291"/>
                  </a:lnTo>
                  <a:lnTo>
                    <a:pt x="2143" y="290"/>
                  </a:lnTo>
                  <a:lnTo>
                    <a:pt x="2144" y="290"/>
                  </a:lnTo>
                  <a:lnTo>
                    <a:pt x="2145" y="290"/>
                  </a:lnTo>
                  <a:lnTo>
                    <a:pt x="2146" y="293"/>
                  </a:lnTo>
                  <a:lnTo>
                    <a:pt x="2147" y="293"/>
                  </a:lnTo>
                  <a:lnTo>
                    <a:pt x="2148" y="292"/>
                  </a:lnTo>
                  <a:lnTo>
                    <a:pt x="2149" y="293"/>
                  </a:lnTo>
                  <a:lnTo>
                    <a:pt x="2150" y="294"/>
                  </a:lnTo>
                  <a:lnTo>
                    <a:pt x="2151" y="295"/>
                  </a:lnTo>
                  <a:lnTo>
                    <a:pt x="2153" y="295"/>
                  </a:lnTo>
                  <a:lnTo>
                    <a:pt x="2154" y="292"/>
                  </a:lnTo>
                  <a:lnTo>
                    <a:pt x="2155" y="291"/>
                  </a:lnTo>
                  <a:lnTo>
                    <a:pt x="2156" y="294"/>
                  </a:lnTo>
                  <a:lnTo>
                    <a:pt x="2157" y="293"/>
                  </a:lnTo>
                  <a:lnTo>
                    <a:pt x="2158" y="293"/>
                  </a:lnTo>
                  <a:lnTo>
                    <a:pt x="2159" y="293"/>
                  </a:lnTo>
                  <a:lnTo>
                    <a:pt x="2160" y="293"/>
                  </a:lnTo>
                  <a:lnTo>
                    <a:pt x="2161" y="294"/>
                  </a:lnTo>
                  <a:lnTo>
                    <a:pt x="2162" y="293"/>
                  </a:lnTo>
                  <a:lnTo>
                    <a:pt x="2163" y="291"/>
                  </a:lnTo>
                  <a:lnTo>
                    <a:pt x="2164" y="291"/>
                  </a:lnTo>
                  <a:lnTo>
                    <a:pt x="2165" y="294"/>
                  </a:lnTo>
                  <a:lnTo>
                    <a:pt x="2166" y="295"/>
                  </a:lnTo>
                  <a:lnTo>
                    <a:pt x="2167" y="293"/>
                  </a:lnTo>
                  <a:lnTo>
                    <a:pt x="2168" y="292"/>
                  </a:lnTo>
                  <a:lnTo>
                    <a:pt x="2169" y="293"/>
                  </a:lnTo>
                  <a:lnTo>
                    <a:pt x="2170" y="293"/>
                  </a:lnTo>
                  <a:lnTo>
                    <a:pt x="2171" y="293"/>
                  </a:lnTo>
                  <a:lnTo>
                    <a:pt x="2172" y="293"/>
                  </a:lnTo>
                  <a:lnTo>
                    <a:pt x="2173" y="293"/>
                  </a:lnTo>
                  <a:lnTo>
                    <a:pt x="2174" y="290"/>
                  </a:lnTo>
                  <a:lnTo>
                    <a:pt x="2175" y="292"/>
                  </a:lnTo>
                  <a:lnTo>
                    <a:pt x="2177" y="293"/>
                  </a:lnTo>
                  <a:lnTo>
                    <a:pt x="2178" y="293"/>
                  </a:lnTo>
                  <a:lnTo>
                    <a:pt x="2179" y="293"/>
                  </a:lnTo>
                  <a:lnTo>
                    <a:pt x="2180" y="293"/>
                  </a:lnTo>
                  <a:lnTo>
                    <a:pt x="2181" y="295"/>
                  </a:lnTo>
                  <a:lnTo>
                    <a:pt x="2182" y="295"/>
                  </a:lnTo>
                  <a:lnTo>
                    <a:pt x="2183" y="295"/>
                  </a:lnTo>
                  <a:lnTo>
                    <a:pt x="2184" y="293"/>
                  </a:lnTo>
                  <a:lnTo>
                    <a:pt x="2185" y="291"/>
                  </a:lnTo>
                  <a:lnTo>
                    <a:pt x="2186" y="293"/>
                  </a:lnTo>
                  <a:lnTo>
                    <a:pt x="2187" y="293"/>
                  </a:lnTo>
                  <a:lnTo>
                    <a:pt x="2188" y="293"/>
                  </a:lnTo>
                  <a:lnTo>
                    <a:pt x="2189" y="293"/>
                  </a:lnTo>
                  <a:lnTo>
                    <a:pt x="2190" y="292"/>
                  </a:lnTo>
                  <a:lnTo>
                    <a:pt x="2191" y="292"/>
                  </a:lnTo>
                  <a:lnTo>
                    <a:pt x="2192" y="294"/>
                  </a:lnTo>
                  <a:lnTo>
                    <a:pt x="2193" y="296"/>
                  </a:lnTo>
                  <a:lnTo>
                    <a:pt x="2194" y="296"/>
                  </a:lnTo>
                  <a:lnTo>
                    <a:pt x="2195" y="295"/>
                  </a:lnTo>
                  <a:lnTo>
                    <a:pt x="2196" y="291"/>
                  </a:lnTo>
                  <a:lnTo>
                    <a:pt x="2197" y="290"/>
                  </a:lnTo>
                  <a:lnTo>
                    <a:pt x="2198" y="292"/>
                  </a:lnTo>
                  <a:lnTo>
                    <a:pt x="2199" y="293"/>
                  </a:lnTo>
                  <a:lnTo>
                    <a:pt x="2200" y="291"/>
                  </a:lnTo>
                  <a:lnTo>
                    <a:pt x="2202" y="292"/>
                  </a:lnTo>
                  <a:lnTo>
                    <a:pt x="2203" y="293"/>
                  </a:lnTo>
                  <a:lnTo>
                    <a:pt x="2204" y="292"/>
                  </a:lnTo>
                  <a:lnTo>
                    <a:pt x="2205" y="293"/>
                  </a:lnTo>
                  <a:lnTo>
                    <a:pt x="2206" y="290"/>
                  </a:lnTo>
                  <a:lnTo>
                    <a:pt x="2207" y="292"/>
                  </a:lnTo>
                  <a:lnTo>
                    <a:pt x="2208" y="290"/>
                  </a:lnTo>
                  <a:lnTo>
                    <a:pt x="2209" y="288"/>
                  </a:lnTo>
                  <a:lnTo>
                    <a:pt x="2210" y="286"/>
                  </a:lnTo>
                  <a:lnTo>
                    <a:pt x="2211" y="287"/>
                  </a:lnTo>
                  <a:lnTo>
                    <a:pt x="2212" y="289"/>
                  </a:lnTo>
                  <a:lnTo>
                    <a:pt x="2213" y="288"/>
                  </a:lnTo>
                  <a:lnTo>
                    <a:pt x="2214" y="285"/>
                  </a:lnTo>
                  <a:lnTo>
                    <a:pt x="2215" y="282"/>
                  </a:lnTo>
                  <a:lnTo>
                    <a:pt x="2216" y="279"/>
                  </a:lnTo>
                  <a:lnTo>
                    <a:pt x="2217" y="278"/>
                  </a:lnTo>
                  <a:lnTo>
                    <a:pt x="2218" y="282"/>
                  </a:lnTo>
                  <a:lnTo>
                    <a:pt x="2219" y="284"/>
                  </a:lnTo>
                  <a:lnTo>
                    <a:pt x="2220" y="284"/>
                  </a:lnTo>
                  <a:lnTo>
                    <a:pt x="2221" y="285"/>
                  </a:lnTo>
                  <a:lnTo>
                    <a:pt x="2222" y="288"/>
                  </a:lnTo>
                  <a:lnTo>
                    <a:pt x="2223" y="290"/>
                  </a:lnTo>
                  <a:lnTo>
                    <a:pt x="2224" y="290"/>
                  </a:lnTo>
                  <a:lnTo>
                    <a:pt x="2226" y="290"/>
                  </a:lnTo>
                  <a:lnTo>
                    <a:pt x="2227" y="293"/>
                  </a:lnTo>
                  <a:lnTo>
                    <a:pt x="2228" y="293"/>
                  </a:lnTo>
                  <a:lnTo>
                    <a:pt x="2229" y="293"/>
                  </a:lnTo>
                  <a:lnTo>
                    <a:pt x="2230" y="295"/>
                  </a:lnTo>
                  <a:lnTo>
                    <a:pt x="2231" y="293"/>
                  </a:lnTo>
                  <a:lnTo>
                    <a:pt x="2232" y="295"/>
                  </a:lnTo>
                  <a:lnTo>
                    <a:pt x="2233" y="293"/>
                  </a:lnTo>
                  <a:lnTo>
                    <a:pt x="2234" y="293"/>
                  </a:lnTo>
                  <a:lnTo>
                    <a:pt x="2235" y="293"/>
                  </a:lnTo>
                  <a:lnTo>
                    <a:pt x="2236" y="295"/>
                  </a:lnTo>
                  <a:lnTo>
                    <a:pt x="2237" y="294"/>
                  </a:lnTo>
                  <a:lnTo>
                    <a:pt x="2238" y="292"/>
                  </a:lnTo>
                  <a:lnTo>
                    <a:pt x="2239" y="293"/>
                  </a:lnTo>
                  <a:lnTo>
                    <a:pt x="2240" y="294"/>
                  </a:lnTo>
                  <a:lnTo>
                    <a:pt x="2241" y="295"/>
                  </a:lnTo>
                  <a:lnTo>
                    <a:pt x="2242" y="293"/>
                  </a:lnTo>
                  <a:lnTo>
                    <a:pt x="2243" y="294"/>
                  </a:lnTo>
                  <a:lnTo>
                    <a:pt x="2244" y="293"/>
                  </a:lnTo>
                  <a:lnTo>
                    <a:pt x="2245" y="295"/>
                  </a:lnTo>
                  <a:lnTo>
                    <a:pt x="2246" y="291"/>
                  </a:lnTo>
                  <a:lnTo>
                    <a:pt x="2247" y="277"/>
                  </a:lnTo>
                  <a:lnTo>
                    <a:pt x="2248" y="239"/>
                  </a:lnTo>
                  <a:lnTo>
                    <a:pt x="2249" y="183"/>
                  </a:lnTo>
                  <a:lnTo>
                    <a:pt x="2251" y="112"/>
                  </a:lnTo>
                  <a:lnTo>
                    <a:pt x="2252" y="48"/>
                  </a:lnTo>
                  <a:lnTo>
                    <a:pt x="2253" y="16"/>
                  </a:lnTo>
                  <a:lnTo>
                    <a:pt x="2254" y="26"/>
                  </a:lnTo>
                  <a:lnTo>
                    <a:pt x="2255" y="75"/>
                  </a:lnTo>
                  <a:lnTo>
                    <a:pt x="2256" y="135"/>
                  </a:lnTo>
                  <a:lnTo>
                    <a:pt x="2257" y="203"/>
                  </a:lnTo>
                  <a:lnTo>
                    <a:pt x="2258" y="257"/>
                  </a:lnTo>
                  <a:lnTo>
                    <a:pt x="2259" y="284"/>
                  </a:lnTo>
                  <a:lnTo>
                    <a:pt x="2260" y="289"/>
                  </a:lnTo>
                  <a:lnTo>
                    <a:pt x="2261" y="287"/>
                  </a:lnTo>
                  <a:lnTo>
                    <a:pt x="2262" y="284"/>
                  </a:lnTo>
                  <a:lnTo>
                    <a:pt x="2263" y="285"/>
                  </a:lnTo>
                  <a:lnTo>
                    <a:pt x="2264" y="288"/>
                  </a:lnTo>
                  <a:lnTo>
                    <a:pt x="2265" y="293"/>
                  </a:lnTo>
                  <a:lnTo>
                    <a:pt x="2266" y="295"/>
                  </a:lnTo>
                  <a:lnTo>
                    <a:pt x="2267" y="292"/>
                  </a:lnTo>
                  <a:lnTo>
                    <a:pt x="2268" y="291"/>
                  </a:lnTo>
                  <a:lnTo>
                    <a:pt x="2269" y="292"/>
                  </a:lnTo>
                  <a:lnTo>
                    <a:pt x="2270" y="293"/>
                  </a:lnTo>
                  <a:lnTo>
                    <a:pt x="2271" y="293"/>
                  </a:lnTo>
                  <a:lnTo>
                    <a:pt x="2272" y="293"/>
                  </a:lnTo>
                  <a:lnTo>
                    <a:pt x="2273" y="293"/>
                  </a:lnTo>
                  <a:lnTo>
                    <a:pt x="2275" y="293"/>
                  </a:lnTo>
                  <a:lnTo>
                    <a:pt x="2276" y="293"/>
                  </a:lnTo>
                  <a:lnTo>
                    <a:pt x="2277" y="293"/>
                  </a:lnTo>
                  <a:lnTo>
                    <a:pt x="2278" y="291"/>
                  </a:lnTo>
                  <a:lnTo>
                    <a:pt x="2279" y="292"/>
                  </a:lnTo>
                  <a:lnTo>
                    <a:pt x="2280" y="293"/>
                  </a:lnTo>
                  <a:lnTo>
                    <a:pt x="2281" y="294"/>
                  </a:lnTo>
                  <a:lnTo>
                    <a:pt x="2282" y="293"/>
                  </a:lnTo>
                  <a:lnTo>
                    <a:pt x="2283" y="292"/>
                  </a:lnTo>
                  <a:lnTo>
                    <a:pt x="2284" y="290"/>
                  </a:lnTo>
                  <a:lnTo>
                    <a:pt x="2285" y="289"/>
                  </a:lnTo>
                  <a:lnTo>
                    <a:pt x="2286" y="290"/>
                  </a:lnTo>
                  <a:lnTo>
                    <a:pt x="2287" y="289"/>
                  </a:lnTo>
                  <a:lnTo>
                    <a:pt x="2288" y="290"/>
                  </a:lnTo>
                  <a:lnTo>
                    <a:pt x="2289" y="292"/>
                  </a:lnTo>
                  <a:lnTo>
                    <a:pt x="2290" y="292"/>
                  </a:lnTo>
                  <a:lnTo>
                    <a:pt x="2291" y="290"/>
                  </a:lnTo>
                  <a:lnTo>
                    <a:pt x="2292" y="288"/>
                  </a:lnTo>
                  <a:lnTo>
                    <a:pt x="2293" y="283"/>
                  </a:lnTo>
                  <a:lnTo>
                    <a:pt x="2294" y="283"/>
                  </a:lnTo>
                  <a:lnTo>
                    <a:pt x="2295" y="284"/>
                  </a:lnTo>
                  <a:lnTo>
                    <a:pt x="2296" y="283"/>
                  </a:lnTo>
                  <a:lnTo>
                    <a:pt x="2297" y="283"/>
                  </a:lnTo>
                  <a:lnTo>
                    <a:pt x="2298" y="280"/>
                  </a:lnTo>
                  <a:lnTo>
                    <a:pt x="2300" y="280"/>
                  </a:lnTo>
                  <a:lnTo>
                    <a:pt x="2301" y="278"/>
                  </a:lnTo>
                  <a:lnTo>
                    <a:pt x="2302" y="277"/>
                  </a:lnTo>
                  <a:lnTo>
                    <a:pt x="2303" y="274"/>
                  </a:lnTo>
                  <a:lnTo>
                    <a:pt x="2304" y="271"/>
                  </a:lnTo>
                  <a:lnTo>
                    <a:pt x="2305" y="268"/>
                  </a:lnTo>
                  <a:lnTo>
                    <a:pt x="2306" y="265"/>
                  </a:lnTo>
                  <a:lnTo>
                    <a:pt x="2307" y="262"/>
                  </a:lnTo>
                  <a:lnTo>
                    <a:pt x="2308" y="259"/>
                  </a:lnTo>
                  <a:lnTo>
                    <a:pt x="2309" y="257"/>
                  </a:lnTo>
                  <a:lnTo>
                    <a:pt x="2310" y="254"/>
                  </a:lnTo>
                  <a:lnTo>
                    <a:pt x="2311" y="251"/>
                  </a:lnTo>
                  <a:lnTo>
                    <a:pt x="2312" y="247"/>
                  </a:lnTo>
                  <a:lnTo>
                    <a:pt x="2313" y="245"/>
                  </a:lnTo>
                  <a:lnTo>
                    <a:pt x="2314" y="243"/>
                  </a:lnTo>
                  <a:lnTo>
                    <a:pt x="2315" y="242"/>
                  </a:lnTo>
                  <a:lnTo>
                    <a:pt x="2316" y="238"/>
                  </a:lnTo>
                  <a:lnTo>
                    <a:pt x="2318" y="237"/>
                  </a:lnTo>
                  <a:lnTo>
                    <a:pt x="2319" y="237"/>
                  </a:lnTo>
                  <a:lnTo>
                    <a:pt x="2320" y="237"/>
                  </a:lnTo>
                  <a:lnTo>
                    <a:pt x="2321" y="239"/>
                  </a:lnTo>
                  <a:lnTo>
                    <a:pt x="2322" y="240"/>
                  </a:lnTo>
                  <a:lnTo>
                    <a:pt x="2323" y="245"/>
                  </a:lnTo>
                  <a:lnTo>
                    <a:pt x="2324" y="250"/>
                  </a:lnTo>
                  <a:lnTo>
                    <a:pt x="2325" y="255"/>
                  </a:lnTo>
                  <a:lnTo>
                    <a:pt x="2326" y="259"/>
                  </a:lnTo>
                  <a:lnTo>
                    <a:pt x="2327" y="262"/>
                  </a:lnTo>
                  <a:lnTo>
                    <a:pt x="2328" y="265"/>
                  </a:lnTo>
                  <a:lnTo>
                    <a:pt x="2329" y="268"/>
                  </a:lnTo>
                  <a:lnTo>
                    <a:pt x="2330" y="272"/>
                  </a:lnTo>
                  <a:lnTo>
                    <a:pt x="2331" y="274"/>
                  </a:lnTo>
                  <a:lnTo>
                    <a:pt x="2332" y="278"/>
                  </a:lnTo>
                  <a:lnTo>
                    <a:pt x="2333" y="280"/>
                  </a:lnTo>
                  <a:lnTo>
                    <a:pt x="2334" y="282"/>
                  </a:lnTo>
                  <a:lnTo>
                    <a:pt x="2335" y="285"/>
                  </a:lnTo>
                  <a:lnTo>
                    <a:pt x="2336" y="289"/>
                  </a:lnTo>
                  <a:lnTo>
                    <a:pt x="2337" y="288"/>
                  </a:lnTo>
                  <a:lnTo>
                    <a:pt x="2338" y="289"/>
                  </a:lnTo>
                  <a:lnTo>
                    <a:pt x="2339" y="290"/>
                  </a:lnTo>
                  <a:lnTo>
                    <a:pt x="2340" y="290"/>
                  </a:lnTo>
                  <a:lnTo>
                    <a:pt x="2341" y="292"/>
                  </a:lnTo>
                  <a:lnTo>
                    <a:pt x="2343" y="289"/>
                  </a:lnTo>
                  <a:lnTo>
                    <a:pt x="2344" y="289"/>
                  </a:lnTo>
                  <a:lnTo>
                    <a:pt x="2345" y="287"/>
                  </a:lnTo>
                  <a:lnTo>
                    <a:pt x="2346" y="288"/>
                  </a:lnTo>
                  <a:lnTo>
                    <a:pt x="2347" y="290"/>
                  </a:lnTo>
                  <a:lnTo>
                    <a:pt x="2348" y="290"/>
                  </a:lnTo>
                  <a:lnTo>
                    <a:pt x="2349" y="289"/>
                  </a:lnTo>
                  <a:lnTo>
                    <a:pt x="2350" y="287"/>
                  </a:lnTo>
                  <a:lnTo>
                    <a:pt x="2351" y="287"/>
                  </a:lnTo>
                  <a:lnTo>
                    <a:pt x="2352" y="288"/>
                  </a:lnTo>
                  <a:lnTo>
                    <a:pt x="2353" y="290"/>
                  </a:lnTo>
                  <a:lnTo>
                    <a:pt x="2354" y="290"/>
                  </a:lnTo>
                  <a:lnTo>
                    <a:pt x="2355" y="290"/>
                  </a:lnTo>
                  <a:lnTo>
                    <a:pt x="2356" y="290"/>
                  </a:lnTo>
                  <a:lnTo>
                    <a:pt x="2357" y="290"/>
                  </a:lnTo>
                  <a:lnTo>
                    <a:pt x="2358" y="290"/>
                  </a:lnTo>
                  <a:lnTo>
                    <a:pt x="2359" y="291"/>
                  </a:lnTo>
                  <a:lnTo>
                    <a:pt x="2360" y="290"/>
                  </a:lnTo>
                  <a:lnTo>
                    <a:pt x="2361" y="292"/>
                  </a:lnTo>
                  <a:lnTo>
                    <a:pt x="2362" y="292"/>
                  </a:lnTo>
                  <a:lnTo>
                    <a:pt x="2363" y="292"/>
                  </a:lnTo>
                  <a:lnTo>
                    <a:pt x="2364" y="291"/>
                  </a:lnTo>
                  <a:lnTo>
                    <a:pt x="2365" y="291"/>
                  </a:lnTo>
                  <a:lnTo>
                    <a:pt x="2367" y="292"/>
                  </a:lnTo>
                  <a:lnTo>
                    <a:pt x="2368" y="292"/>
                  </a:lnTo>
                  <a:lnTo>
                    <a:pt x="2369" y="293"/>
                  </a:lnTo>
                  <a:lnTo>
                    <a:pt x="2370" y="292"/>
                  </a:lnTo>
                  <a:lnTo>
                    <a:pt x="2371" y="293"/>
                  </a:lnTo>
                  <a:lnTo>
                    <a:pt x="2372" y="293"/>
                  </a:lnTo>
                  <a:lnTo>
                    <a:pt x="2373" y="293"/>
                  </a:lnTo>
                  <a:lnTo>
                    <a:pt x="2374" y="293"/>
                  </a:lnTo>
                  <a:lnTo>
                    <a:pt x="2375" y="290"/>
                  </a:lnTo>
                  <a:lnTo>
                    <a:pt x="2376" y="290"/>
                  </a:lnTo>
                  <a:lnTo>
                    <a:pt x="2377" y="290"/>
                  </a:lnTo>
                  <a:lnTo>
                    <a:pt x="2378" y="291"/>
                  </a:lnTo>
                  <a:lnTo>
                    <a:pt x="2379" y="292"/>
                  </a:lnTo>
                  <a:lnTo>
                    <a:pt x="2380" y="294"/>
                  </a:lnTo>
                  <a:lnTo>
                    <a:pt x="2381" y="290"/>
                  </a:lnTo>
                  <a:lnTo>
                    <a:pt x="2382" y="289"/>
                  </a:lnTo>
                  <a:lnTo>
                    <a:pt x="2383" y="290"/>
                  </a:lnTo>
                  <a:lnTo>
                    <a:pt x="2384" y="292"/>
                  </a:lnTo>
                  <a:lnTo>
                    <a:pt x="2385" y="292"/>
                  </a:lnTo>
                  <a:lnTo>
                    <a:pt x="2386" y="288"/>
                  </a:lnTo>
                  <a:lnTo>
                    <a:pt x="2387" y="289"/>
                  </a:lnTo>
                  <a:lnTo>
                    <a:pt x="2388" y="290"/>
                  </a:lnTo>
                  <a:lnTo>
                    <a:pt x="2389" y="290"/>
                  </a:lnTo>
                  <a:lnTo>
                    <a:pt x="2390" y="290"/>
                  </a:lnTo>
                  <a:lnTo>
                    <a:pt x="2392" y="289"/>
                  </a:lnTo>
                  <a:lnTo>
                    <a:pt x="2393" y="289"/>
                  </a:lnTo>
                  <a:lnTo>
                    <a:pt x="2394" y="289"/>
                  </a:lnTo>
                  <a:lnTo>
                    <a:pt x="2395" y="290"/>
                  </a:lnTo>
                  <a:lnTo>
                    <a:pt x="2396" y="290"/>
                  </a:lnTo>
                  <a:lnTo>
                    <a:pt x="2397" y="291"/>
                  </a:lnTo>
                  <a:lnTo>
                    <a:pt x="2398" y="293"/>
                  </a:lnTo>
                  <a:lnTo>
                    <a:pt x="2399" y="293"/>
                  </a:lnTo>
                  <a:lnTo>
                    <a:pt x="2400" y="291"/>
                  </a:lnTo>
                  <a:lnTo>
                    <a:pt x="2401" y="289"/>
                  </a:lnTo>
                  <a:lnTo>
                    <a:pt x="2402" y="289"/>
                  </a:lnTo>
                  <a:lnTo>
                    <a:pt x="2403" y="290"/>
                  </a:lnTo>
                  <a:lnTo>
                    <a:pt x="2404" y="290"/>
                  </a:lnTo>
                  <a:lnTo>
                    <a:pt x="2405" y="291"/>
                  </a:lnTo>
                  <a:lnTo>
                    <a:pt x="2406" y="290"/>
                  </a:lnTo>
                  <a:lnTo>
                    <a:pt x="2407" y="292"/>
                  </a:lnTo>
                  <a:lnTo>
                    <a:pt x="2408" y="293"/>
                  </a:lnTo>
                  <a:lnTo>
                    <a:pt x="2409" y="293"/>
                  </a:lnTo>
                  <a:lnTo>
                    <a:pt x="2410" y="293"/>
                  </a:lnTo>
                  <a:lnTo>
                    <a:pt x="2411" y="292"/>
                  </a:lnTo>
                  <a:lnTo>
                    <a:pt x="2412" y="293"/>
                  </a:lnTo>
                  <a:lnTo>
                    <a:pt x="2413" y="295"/>
                  </a:lnTo>
                  <a:lnTo>
                    <a:pt x="2414" y="291"/>
                  </a:lnTo>
                  <a:lnTo>
                    <a:pt x="2416" y="291"/>
                  </a:lnTo>
                  <a:lnTo>
                    <a:pt x="2417" y="289"/>
                  </a:lnTo>
                  <a:lnTo>
                    <a:pt x="2418" y="292"/>
                  </a:lnTo>
                  <a:lnTo>
                    <a:pt x="2419" y="292"/>
                  </a:lnTo>
                  <a:lnTo>
                    <a:pt x="2420" y="293"/>
                  </a:lnTo>
                  <a:lnTo>
                    <a:pt x="2421" y="293"/>
                  </a:lnTo>
                  <a:lnTo>
                    <a:pt x="2422" y="292"/>
                  </a:lnTo>
                  <a:lnTo>
                    <a:pt x="2423" y="293"/>
                  </a:lnTo>
                  <a:lnTo>
                    <a:pt x="2424" y="294"/>
                  </a:lnTo>
                  <a:lnTo>
                    <a:pt x="2425" y="295"/>
                  </a:lnTo>
                  <a:lnTo>
                    <a:pt x="2426" y="293"/>
                  </a:lnTo>
                  <a:lnTo>
                    <a:pt x="2427" y="292"/>
                  </a:lnTo>
                  <a:lnTo>
                    <a:pt x="2428" y="292"/>
                  </a:lnTo>
                  <a:lnTo>
                    <a:pt x="2429" y="298"/>
                  </a:lnTo>
                  <a:lnTo>
                    <a:pt x="2430" y="296"/>
                  </a:lnTo>
                  <a:lnTo>
                    <a:pt x="2431" y="292"/>
                  </a:lnTo>
                  <a:lnTo>
                    <a:pt x="2432" y="289"/>
                  </a:lnTo>
                  <a:lnTo>
                    <a:pt x="2433" y="288"/>
                  </a:lnTo>
                  <a:lnTo>
                    <a:pt x="2434" y="291"/>
                  </a:lnTo>
                  <a:lnTo>
                    <a:pt x="2435" y="291"/>
                  </a:lnTo>
                  <a:lnTo>
                    <a:pt x="2436" y="291"/>
                  </a:lnTo>
                  <a:lnTo>
                    <a:pt x="2437" y="290"/>
                  </a:lnTo>
                  <a:lnTo>
                    <a:pt x="2438" y="292"/>
                  </a:lnTo>
                  <a:lnTo>
                    <a:pt x="2439" y="292"/>
                  </a:lnTo>
                  <a:lnTo>
                    <a:pt x="2441" y="292"/>
                  </a:lnTo>
                  <a:lnTo>
                    <a:pt x="2442" y="292"/>
                  </a:lnTo>
                  <a:lnTo>
                    <a:pt x="2443" y="293"/>
                  </a:lnTo>
                  <a:lnTo>
                    <a:pt x="2444" y="293"/>
                  </a:lnTo>
                  <a:lnTo>
                    <a:pt x="2445" y="292"/>
                  </a:lnTo>
                  <a:lnTo>
                    <a:pt x="2446" y="290"/>
                  </a:lnTo>
                  <a:lnTo>
                    <a:pt x="2447" y="290"/>
                  </a:lnTo>
                  <a:lnTo>
                    <a:pt x="2448" y="290"/>
                  </a:lnTo>
                  <a:lnTo>
                    <a:pt x="2449" y="292"/>
                  </a:lnTo>
                  <a:lnTo>
                    <a:pt x="2450" y="290"/>
                  </a:lnTo>
                  <a:lnTo>
                    <a:pt x="2451" y="290"/>
                  </a:lnTo>
                  <a:lnTo>
                    <a:pt x="2452" y="290"/>
                  </a:lnTo>
                  <a:lnTo>
                    <a:pt x="2453" y="292"/>
                  </a:lnTo>
                  <a:lnTo>
                    <a:pt x="2454" y="295"/>
                  </a:lnTo>
                  <a:lnTo>
                    <a:pt x="2455" y="292"/>
                  </a:lnTo>
                  <a:lnTo>
                    <a:pt x="2456" y="289"/>
                  </a:lnTo>
                  <a:lnTo>
                    <a:pt x="2457" y="289"/>
                  </a:lnTo>
                  <a:lnTo>
                    <a:pt x="2458" y="288"/>
                  </a:lnTo>
                  <a:lnTo>
                    <a:pt x="2459" y="292"/>
                  </a:lnTo>
                  <a:lnTo>
                    <a:pt x="2460" y="293"/>
                  </a:lnTo>
                  <a:lnTo>
                    <a:pt x="2461" y="293"/>
                  </a:lnTo>
                  <a:lnTo>
                    <a:pt x="2462" y="290"/>
                  </a:lnTo>
                  <a:lnTo>
                    <a:pt x="2463" y="289"/>
                  </a:lnTo>
                  <a:lnTo>
                    <a:pt x="2465" y="289"/>
                  </a:lnTo>
                  <a:lnTo>
                    <a:pt x="2466" y="289"/>
                  </a:lnTo>
                  <a:lnTo>
                    <a:pt x="2467" y="292"/>
                  </a:lnTo>
                  <a:lnTo>
                    <a:pt x="2468" y="291"/>
                  </a:lnTo>
                  <a:lnTo>
                    <a:pt x="2469" y="290"/>
                  </a:lnTo>
                  <a:lnTo>
                    <a:pt x="2470" y="289"/>
                  </a:lnTo>
                  <a:lnTo>
                    <a:pt x="2471" y="289"/>
                  </a:lnTo>
                  <a:lnTo>
                    <a:pt x="2472" y="288"/>
                  </a:lnTo>
                  <a:lnTo>
                    <a:pt x="2473" y="288"/>
                  </a:lnTo>
                  <a:lnTo>
                    <a:pt x="2474" y="285"/>
                  </a:lnTo>
                  <a:lnTo>
                    <a:pt x="2475" y="285"/>
                  </a:lnTo>
                  <a:lnTo>
                    <a:pt x="2476" y="285"/>
                  </a:lnTo>
                  <a:lnTo>
                    <a:pt x="2477" y="284"/>
                  </a:lnTo>
                  <a:lnTo>
                    <a:pt x="2478" y="284"/>
                  </a:lnTo>
                  <a:lnTo>
                    <a:pt x="2479" y="280"/>
                  </a:lnTo>
                  <a:lnTo>
                    <a:pt x="2480" y="280"/>
                  </a:lnTo>
                  <a:lnTo>
                    <a:pt x="2481" y="279"/>
                  </a:lnTo>
                  <a:lnTo>
                    <a:pt x="2482" y="280"/>
                  </a:lnTo>
                  <a:lnTo>
                    <a:pt x="2483" y="280"/>
                  </a:lnTo>
                  <a:lnTo>
                    <a:pt x="2484" y="280"/>
                  </a:lnTo>
                  <a:lnTo>
                    <a:pt x="2485" y="281"/>
                  </a:lnTo>
                  <a:lnTo>
                    <a:pt x="2486" y="283"/>
                  </a:lnTo>
                  <a:lnTo>
                    <a:pt x="2487" y="284"/>
                  </a:lnTo>
                  <a:lnTo>
                    <a:pt x="2488" y="285"/>
                  </a:lnTo>
                  <a:lnTo>
                    <a:pt x="2490" y="286"/>
                  </a:lnTo>
                  <a:lnTo>
                    <a:pt x="2491" y="288"/>
                  </a:lnTo>
                  <a:lnTo>
                    <a:pt x="2492" y="290"/>
                  </a:lnTo>
                  <a:lnTo>
                    <a:pt x="2493" y="291"/>
                  </a:lnTo>
                  <a:lnTo>
                    <a:pt x="2494" y="290"/>
                  </a:lnTo>
                  <a:lnTo>
                    <a:pt x="2495" y="290"/>
                  </a:lnTo>
                  <a:lnTo>
                    <a:pt x="2496" y="292"/>
                  </a:lnTo>
                  <a:lnTo>
                    <a:pt x="2497" y="293"/>
                  </a:lnTo>
                  <a:lnTo>
                    <a:pt x="2498" y="295"/>
                  </a:lnTo>
                  <a:lnTo>
                    <a:pt x="2499" y="292"/>
                  </a:lnTo>
                  <a:lnTo>
                    <a:pt x="2500" y="290"/>
                  </a:lnTo>
                  <a:lnTo>
                    <a:pt x="2501" y="289"/>
                  </a:lnTo>
                  <a:lnTo>
                    <a:pt x="2502" y="289"/>
                  </a:lnTo>
                  <a:lnTo>
                    <a:pt x="2503" y="290"/>
                  </a:lnTo>
                  <a:lnTo>
                    <a:pt x="2504" y="290"/>
                  </a:lnTo>
                  <a:lnTo>
                    <a:pt x="2505" y="291"/>
                  </a:lnTo>
                  <a:lnTo>
                    <a:pt x="2506" y="291"/>
                  </a:lnTo>
                  <a:lnTo>
                    <a:pt x="2507" y="289"/>
                  </a:lnTo>
                  <a:lnTo>
                    <a:pt x="2508" y="288"/>
                  </a:lnTo>
                  <a:lnTo>
                    <a:pt x="2509" y="290"/>
                  </a:lnTo>
                  <a:lnTo>
                    <a:pt x="2510" y="290"/>
                  </a:lnTo>
                  <a:lnTo>
                    <a:pt x="2511" y="286"/>
                  </a:lnTo>
                  <a:lnTo>
                    <a:pt x="2512" y="267"/>
                  </a:lnTo>
                  <a:lnTo>
                    <a:pt x="2514" y="224"/>
                  </a:lnTo>
                  <a:lnTo>
                    <a:pt x="2515" y="163"/>
                  </a:lnTo>
                  <a:lnTo>
                    <a:pt x="2516" y="95"/>
                  </a:lnTo>
                  <a:lnTo>
                    <a:pt x="2517" y="39"/>
                  </a:lnTo>
                  <a:lnTo>
                    <a:pt x="2518" y="11"/>
                  </a:lnTo>
                  <a:lnTo>
                    <a:pt x="2519" y="21"/>
                  </a:lnTo>
                  <a:lnTo>
                    <a:pt x="2520" y="63"/>
                  </a:lnTo>
                  <a:lnTo>
                    <a:pt x="2521" y="122"/>
                  </a:lnTo>
                  <a:lnTo>
                    <a:pt x="2522" y="186"/>
                  </a:lnTo>
                  <a:lnTo>
                    <a:pt x="2523" y="240"/>
                  </a:lnTo>
                  <a:lnTo>
                    <a:pt x="2524" y="270"/>
                  </a:lnTo>
                  <a:lnTo>
                    <a:pt x="2525" y="280"/>
                  </a:lnTo>
                  <a:lnTo>
                    <a:pt x="2526" y="280"/>
                  </a:lnTo>
                  <a:lnTo>
                    <a:pt x="2527" y="280"/>
                  </a:lnTo>
                  <a:lnTo>
                    <a:pt x="2528" y="282"/>
                  </a:lnTo>
                  <a:lnTo>
                    <a:pt x="2529" y="284"/>
                  </a:lnTo>
                  <a:lnTo>
                    <a:pt x="2530" y="287"/>
                  </a:lnTo>
                  <a:lnTo>
                    <a:pt x="2531" y="289"/>
                  </a:lnTo>
                  <a:lnTo>
                    <a:pt x="2532" y="290"/>
                  </a:lnTo>
                  <a:lnTo>
                    <a:pt x="2533" y="290"/>
                  </a:lnTo>
                  <a:lnTo>
                    <a:pt x="2534" y="290"/>
                  </a:lnTo>
                  <a:lnTo>
                    <a:pt x="2535" y="288"/>
                  </a:lnTo>
                  <a:lnTo>
                    <a:pt x="2536" y="287"/>
                  </a:lnTo>
                  <a:lnTo>
                    <a:pt x="2537" y="287"/>
                  </a:lnTo>
                  <a:lnTo>
                    <a:pt x="2539" y="287"/>
                  </a:lnTo>
                  <a:lnTo>
                    <a:pt x="2540" y="287"/>
                  </a:lnTo>
                  <a:lnTo>
                    <a:pt x="2541" y="287"/>
                  </a:lnTo>
                  <a:lnTo>
                    <a:pt x="2542" y="287"/>
                  </a:lnTo>
                  <a:lnTo>
                    <a:pt x="2543" y="288"/>
                  </a:lnTo>
                  <a:lnTo>
                    <a:pt x="2544" y="287"/>
                  </a:lnTo>
                  <a:lnTo>
                    <a:pt x="2545" y="287"/>
                  </a:lnTo>
                  <a:lnTo>
                    <a:pt x="2546" y="286"/>
                  </a:lnTo>
                  <a:lnTo>
                    <a:pt x="2547" y="287"/>
                  </a:lnTo>
                  <a:lnTo>
                    <a:pt x="2548" y="287"/>
                  </a:lnTo>
                  <a:lnTo>
                    <a:pt x="2549" y="286"/>
                  </a:lnTo>
                  <a:lnTo>
                    <a:pt x="2550" y="285"/>
                  </a:lnTo>
                  <a:lnTo>
                    <a:pt x="2551" y="283"/>
                  </a:lnTo>
                  <a:lnTo>
                    <a:pt x="2552" y="283"/>
                  </a:lnTo>
                  <a:lnTo>
                    <a:pt x="2553" y="282"/>
                  </a:lnTo>
                  <a:lnTo>
                    <a:pt x="2554" y="282"/>
                  </a:lnTo>
                  <a:lnTo>
                    <a:pt x="2555" y="282"/>
                  </a:lnTo>
                  <a:lnTo>
                    <a:pt x="2556" y="282"/>
                  </a:lnTo>
                  <a:lnTo>
                    <a:pt x="2557" y="281"/>
                  </a:lnTo>
                  <a:lnTo>
                    <a:pt x="2558" y="279"/>
                  </a:lnTo>
                  <a:lnTo>
                    <a:pt x="2559" y="279"/>
                  </a:lnTo>
                  <a:lnTo>
                    <a:pt x="2560" y="278"/>
                  </a:lnTo>
                  <a:lnTo>
                    <a:pt x="2561" y="279"/>
                  </a:lnTo>
                  <a:lnTo>
                    <a:pt x="2563" y="279"/>
                  </a:lnTo>
                  <a:lnTo>
                    <a:pt x="2564" y="277"/>
                  </a:lnTo>
                  <a:lnTo>
                    <a:pt x="2565" y="273"/>
                  </a:lnTo>
                  <a:lnTo>
                    <a:pt x="2566" y="268"/>
                  </a:lnTo>
                  <a:lnTo>
                    <a:pt x="2567" y="270"/>
                  </a:lnTo>
                  <a:lnTo>
                    <a:pt x="2568" y="268"/>
                  </a:lnTo>
                  <a:lnTo>
                    <a:pt x="2569" y="265"/>
                  </a:lnTo>
                  <a:lnTo>
                    <a:pt x="2570" y="264"/>
                  </a:lnTo>
                  <a:lnTo>
                    <a:pt x="2571" y="259"/>
                  </a:lnTo>
                  <a:lnTo>
                    <a:pt x="2572" y="258"/>
                  </a:lnTo>
                  <a:lnTo>
                    <a:pt x="2573" y="255"/>
                  </a:lnTo>
                  <a:lnTo>
                    <a:pt x="2574" y="252"/>
                  </a:lnTo>
                  <a:lnTo>
                    <a:pt x="2575" y="249"/>
                  </a:lnTo>
                  <a:lnTo>
                    <a:pt x="2576" y="244"/>
                  </a:lnTo>
                  <a:lnTo>
                    <a:pt x="2577" y="241"/>
                  </a:lnTo>
                  <a:lnTo>
                    <a:pt x="2578" y="240"/>
                  </a:lnTo>
                  <a:lnTo>
                    <a:pt x="2579" y="237"/>
                  </a:lnTo>
                  <a:lnTo>
                    <a:pt x="2580" y="234"/>
                  </a:lnTo>
                  <a:lnTo>
                    <a:pt x="2581" y="234"/>
                  </a:lnTo>
                  <a:lnTo>
                    <a:pt x="2582" y="232"/>
                  </a:lnTo>
                  <a:lnTo>
                    <a:pt x="2583" y="232"/>
                  </a:lnTo>
                  <a:lnTo>
                    <a:pt x="2584" y="233"/>
                  </a:lnTo>
                  <a:lnTo>
                    <a:pt x="2585" y="234"/>
                  </a:lnTo>
                  <a:lnTo>
                    <a:pt x="2586" y="236"/>
                  </a:lnTo>
                  <a:lnTo>
                    <a:pt x="2588" y="239"/>
                  </a:lnTo>
                  <a:lnTo>
                    <a:pt x="2589" y="247"/>
                  </a:lnTo>
                  <a:lnTo>
                    <a:pt x="2590" y="252"/>
                  </a:lnTo>
                  <a:lnTo>
                    <a:pt x="2591" y="256"/>
                  </a:lnTo>
                  <a:lnTo>
                    <a:pt x="2592" y="259"/>
                  </a:lnTo>
                  <a:lnTo>
                    <a:pt x="2593" y="262"/>
                  </a:lnTo>
                  <a:lnTo>
                    <a:pt x="2594" y="265"/>
                  </a:lnTo>
                  <a:lnTo>
                    <a:pt x="2595" y="267"/>
                  </a:lnTo>
                  <a:lnTo>
                    <a:pt x="2596" y="268"/>
                  </a:lnTo>
                  <a:lnTo>
                    <a:pt x="2597" y="272"/>
                  </a:lnTo>
                  <a:lnTo>
                    <a:pt x="2598" y="274"/>
                  </a:lnTo>
                  <a:lnTo>
                    <a:pt x="2599" y="277"/>
                  </a:lnTo>
                  <a:lnTo>
                    <a:pt x="2600" y="278"/>
                  </a:lnTo>
                  <a:lnTo>
                    <a:pt x="2601" y="278"/>
                  </a:lnTo>
                  <a:lnTo>
                    <a:pt x="2602" y="279"/>
                  </a:lnTo>
                  <a:lnTo>
                    <a:pt x="2603" y="280"/>
                  </a:lnTo>
                  <a:lnTo>
                    <a:pt x="2604" y="280"/>
                  </a:lnTo>
                  <a:lnTo>
                    <a:pt x="2605" y="281"/>
                  </a:lnTo>
                  <a:lnTo>
                    <a:pt x="2606" y="279"/>
                  </a:lnTo>
                  <a:lnTo>
                    <a:pt x="2607" y="279"/>
                  </a:lnTo>
                  <a:lnTo>
                    <a:pt x="2608" y="280"/>
                  </a:lnTo>
                  <a:lnTo>
                    <a:pt x="2609" y="284"/>
                  </a:lnTo>
                  <a:lnTo>
                    <a:pt x="2610" y="281"/>
                  </a:lnTo>
                  <a:lnTo>
                    <a:pt x="2612" y="279"/>
                  </a:lnTo>
                  <a:lnTo>
                    <a:pt x="2613" y="279"/>
                  </a:lnTo>
                  <a:lnTo>
                    <a:pt x="2614" y="281"/>
                  </a:lnTo>
                  <a:lnTo>
                    <a:pt x="2615" y="283"/>
                  </a:lnTo>
                  <a:lnTo>
                    <a:pt x="2616" y="281"/>
                  </a:lnTo>
                  <a:lnTo>
                    <a:pt x="2617" y="282"/>
                  </a:lnTo>
                  <a:lnTo>
                    <a:pt x="2618" y="281"/>
                  </a:lnTo>
                  <a:lnTo>
                    <a:pt x="2619" y="282"/>
                  </a:lnTo>
                  <a:lnTo>
                    <a:pt x="2620" y="282"/>
                  </a:lnTo>
                  <a:lnTo>
                    <a:pt x="2621" y="283"/>
                  </a:lnTo>
                  <a:lnTo>
                    <a:pt x="2622" y="283"/>
                  </a:lnTo>
                  <a:lnTo>
                    <a:pt x="2623" y="282"/>
                  </a:lnTo>
                  <a:lnTo>
                    <a:pt x="2624" y="282"/>
                  </a:lnTo>
                  <a:lnTo>
                    <a:pt x="2625" y="282"/>
                  </a:lnTo>
                  <a:lnTo>
                    <a:pt x="2626" y="281"/>
                  </a:lnTo>
                  <a:lnTo>
                    <a:pt x="2627" y="282"/>
                  </a:lnTo>
                  <a:lnTo>
                    <a:pt x="2628" y="283"/>
                  </a:lnTo>
                  <a:lnTo>
                    <a:pt x="2629" y="284"/>
                  </a:lnTo>
                  <a:lnTo>
                    <a:pt x="2630" y="283"/>
                  </a:lnTo>
                  <a:lnTo>
                    <a:pt x="2631" y="283"/>
                  </a:lnTo>
                  <a:lnTo>
                    <a:pt x="2632" y="281"/>
                  </a:lnTo>
                  <a:lnTo>
                    <a:pt x="2633" y="282"/>
                  </a:lnTo>
                  <a:lnTo>
                    <a:pt x="2634" y="284"/>
                  </a:lnTo>
                  <a:lnTo>
                    <a:pt x="2635" y="284"/>
                  </a:lnTo>
                  <a:lnTo>
                    <a:pt x="2637" y="283"/>
                  </a:lnTo>
                  <a:lnTo>
                    <a:pt x="2638" y="283"/>
                  </a:lnTo>
                  <a:lnTo>
                    <a:pt x="2639" y="283"/>
                  </a:lnTo>
                  <a:lnTo>
                    <a:pt x="2640" y="283"/>
                  </a:lnTo>
                  <a:lnTo>
                    <a:pt x="2641" y="283"/>
                  </a:lnTo>
                  <a:lnTo>
                    <a:pt x="2642" y="282"/>
                  </a:lnTo>
                  <a:lnTo>
                    <a:pt x="2643" y="285"/>
                  </a:lnTo>
                  <a:lnTo>
                    <a:pt x="2644" y="284"/>
                  </a:lnTo>
                  <a:lnTo>
                    <a:pt x="2645" y="284"/>
                  </a:lnTo>
                  <a:lnTo>
                    <a:pt x="2646" y="282"/>
                  </a:lnTo>
                  <a:lnTo>
                    <a:pt x="2647" y="281"/>
                  </a:lnTo>
                  <a:lnTo>
                    <a:pt x="2648" y="281"/>
                  </a:lnTo>
                  <a:lnTo>
                    <a:pt x="2649" y="282"/>
                  </a:lnTo>
                  <a:lnTo>
                    <a:pt x="2650" y="283"/>
                  </a:lnTo>
                  <a:lnTo>
                    <a:pt x="2651" y="282"/>
                  </a:lnTo>
                  <a:lnTo>
                    <a:pt x="2652" y="283"/>
                  </a:lnTo>
                  <a:lnTo>
                    <a:pt x="2653" y="283"/>
                  </a:lnTo>
                  <a:lnTo>
                    <a:pt x="2654" y="282"/>
                  </a:lnTo>
                  <a:lnTo>
                    <a:pt x="2655" y="280"/>
                  </a:lnTo>
                  <a:lnTo>
                    <a:pt x="2656" y="279"/>
                  </a:lnTo>
                  <a:lnTo>
                    <a:pt x="2657" y="280"/>
                  </a:lnTo>
                  <a:lnTo>
                    <a:pt x="2658" y="285"/>
                  </a:lnTo>
                  <a:lnTo>
                    <a:pt x="2659" y="282"/>
                  </a:lnTo>
                  <a:lnTo>
                    <a:pt x="2661" y="281"/>
                  </a:lnTo>
                  <a:lnTo>
                    <a:pt x="2662" y="280"/>
                  </a:lnTo>
                  <a:lnTo>
                    <a:pt x="2663" y="280"/>
                  </a:lnTo>
                  <a:lnTo>
                    <a:pt x="2664" y="281"/>
                  </a:lnTo>
                  <a:lnTo>
                    <a:pt x="2665" y="282"/>
                  </a:lnTo>
                  <a:lnTo>
                    <a:pt x="2666" y="283"/>
                  </a:lnTo>
                  <a:lnTo>
                    <a:pt x="2667" y="280"/>
                  </a:lnTo>
                  <a:lnTo>
                    <a:pt x="2668" y="280"/>
                  </a:lnTo>
                  <a:lnTo>
                    <a:pt x="2669" y="282"/>
                  </a:lnTo>
                  <a:lnTo>
                    <a:pt x="2670" y="281"/>
                  </a:lnTo>
                  <a:lnTo>
                    <a:pt x="2671" y="282"/>
                  </a:lnTo>
                  <a:lnTo>
                    <a:pt x="2672" y="282"/>
                  </a:lnTo>
                  <a:lnTo>
                    <a:pt x="2673" y="282"/>
                  </a:lnTo>
                  <a:lnTo>
                    <a:pt x="2674" y="282"/>
                  </a:lnTo>
                  <a:lnTo>
                    <a:pt x="2675" y="283"/>
                  </a:lnTo>
                  <a:lnTo>
                    <a:pt x="2676" y="284"/>
                  </a:lnTo>
                  <a:lnTo>
                    <a:pt x="2677" y="284"/>
                  </a:lnTo>
                  <a:lnTo>
                    <a:pt x="2678" y="283"/>
                  </a:lnTo>
                  <a:lnTo>
                    <a:pt x="2680" y="282"/>
                  </a:lnTo>
                  <a:lnTo>
                    <a:pt x="2681" y="282"/>
                  </a:lnTo>
                  <a:lnTo>
                    <a:pt x="2682" y="283"/>
                  </a:lnTo>
                  <a:lnTo>
                    <a:pt x="2683" y="283"/>
                  </a:lnTo>
                  <a:lnTo>
                    <a:pt x="2684" y="283"/>
                  </a:lnTo>
                  <a:lnTo>
                    <a:pt x="2685" y="284"/>
                  </a:lnTo>
                  <a:lnTo>
                    <a:pt x="2686" y="285"/>
                  </a:lnTo>
                  <a:lnTo>
                    <a:pt x="2687" y="285"/>
                  </a:lnTo>
                  <a:lnTo>
                    <a:pt x="2688" y="283"/>
                  </a:lnTo>
                  <a:lnTo>
                    <a:pt x="2689" y="280"/>
                  </a:lnTo>
                  <a:lnTo>
                    <a:pt x="2690" y="280"/>
                  </a:lnTo>
                  <a:lnTo>
                    <a:pt x="2691" y="281"/>
                  </a:lnTo>
                  <a:lnTo>
                    <a:pt x="2692" y="283"/>
                  </a:lnTo>
                  <a:lnTo>
                    <a:pt x="2693" y="283"/>
                  </a:lnTo>
                  <a:lnTo>
                    <a:pt x="2694" y="283"/>
                  </a:lnTo>
                  <a:lnTo>
                    <a:pt x="2695" y="283"/>
                  </a:lnTo>
                  <a:lnTo>
                    <a:pt x="2696" y="283"/>
                  </a:lnTo>
                  <a:lnTo>
                    <a:pt x="2697" y="283"/>
                  </a:lnTo>
                  <a:lnTo>
                    <a:pt x="2698" y="282"/>
                  </a:lnTo>
                  <a:lnTo>
                    <a:pt x="2699" y="284"/>
                  </a:lnTo>
                  <a:lnTo>
                    <a:pt x="2700" y="284"/>
                  </a:lnTo>
                  <a:lnTo>
                    <a:pt x="2701" y="285"/>
                  </a:lnTo>
                  <a:lnTo>
                    <a:pt x="2702" y="285"/>
                  </a:lnTo>
                  <a:lnTo>
                    <a:pt x="2704" y="281"/>
                  </a:lnTo>
                  <a:lnTo>
                    <a:pt x="2705" y="282"/>
                  </a:lnTo>
                  <a:lnTo>
                    <a:pt x="2706" y="283"/>
                  </a:lnTo>
                  <a:lnTo>
                    <a:pt x="2707" y="285"/>
                  </a:lnTo>
                  <a:lnTo>
                    <a:pt x="2708" y="287"/>
                  </a:lnTo>
                  <a:lnTo>
                    <a:pt x="2709" y="283"/>
                  </a:lnTo>
                  <a:lnTo>
                    <a:pt x="2710" y="282"/>
                  </a:lnTo>
                  <a:lnTo>
                    <a:pt x="2711" y="281"/>
                  </a:lnTo>
                  <a:lnTo>
                    <a:pt x="2712" y="282"/>
                  </a:lnTo>
                  <a:lnTo>
                    <a:pt x="2713" y="282"/>
                  </a:lnTo>
                  <a:lnTo>
                    <a:pt x="2714" y="283"/>
                  </a:lnTo>
                  <a:lnTo>
                    <a:pt x="2715" y="282"/>
                  </a:lnTo>
                  <a:lnTo>
                    <a:pt x="2716" y="283"/>
                  </a:lnTo>
                  <a:lnTo>
                    <a:pt x="2717" y="282"/>
                  </a:lnTo>
                  <a:lnTo>
                    <a:pt x="2718" y="283"/>
                  </a:lnTo>
                  <a:lnTo>
                    <a:pt x="2719" y="282"/>
                  </a:lnTo>
                  <a:lnTo>
                    <a:pt x="2720" y="282"/>
                  </a:lnTo>
                  <a:lnTo>
                    <a:pt x="2721" y="282"/>
                  </a:lnTo>
                  <a:lnTo>
                    <a:pt x="2722" y="282"/>
                  </a:lnTo>
                  <a:lnTo>
                    <a:pt x="2723" y="282"/>
                  </a:lnTo>
                  <a:lnTo>
                    <a:pt x="2724" y="281"/>
                  </a:lnTo>
                  <a:lnTo>
                    <a:pt x="2725" y="280"/>
                  </a:lnTo>
                  <a:lnTo>
                    <a:pt x="2726" y="281"/>
                  </a:lnTo>
                  <a:lnTo>
                    <a:pt x="2727" y="283"/>
                  </a:lnTo>
                  <a:lnTo>
                    <a:pt x="2729" y="283"/>
                  </a:lnTo>
                  <a:lnTo>
                    <a:pt x="2730" y="282"/>
                  </a:lnTo>
                  <a:lnTo>
                    <a:pt x="2731" y="280"/>
                  </a:lnTo>
                  <a:lnTo>
                    <a:pt x="2732" y="279"/>
                  </a:lnTo>
                  <a:lnTo>
                    <a:pt x="2733" y="279"/>
                  </a:lnTo>
                  <a:lnTo>
                    <a:pt x="2734" y="280"/>
                  </a:lnTo>
                  <a:lnTo>
                    <a:pt x="2735" y="280"/>
                  </a:lnTo>
                  <a:lnTo>
                    <a:pt x="2736" y="280"/>
                  </a:lnTo>
                  <a:lnTo>
                    <a:pt x="2737" y="282"/>
                  </a:lnTo>
                  <a:lnTo>
                    <a:pt x="2738" y="282"/>
                  </a:lnTo>
                  <a:lnTo>
                    <a:pt x="2739" y="281"/>
                  </a:lnTo>
                  <a:lnTo>
                    <a:pt x="2740" y="279"/>
                  </a:lnTo>
                  <a:lnTo>
                    <a:pt x="2741" y="275"/>
                  </a:lnTo>
                  <a:lnTo>
                    <a:pt x="2742" y="274"/>
                  </a:lnTo>
                  <a:lnTo>
                    <a:pt x="2743" y="274"/>
                  </a:lnTo>
                  <a:lnTo>
                    <a:pt x="2744" y="275"/>
                  </a:lnTo>
                  <a:lnTo>
                    <a:pt x="2745" y="275"/>
                  </a:lnTo>
                  <a:lnTo>
                    <a:pt x="2746" y="275"/>
                  </a:lnTo>
                  <a:lnTo>
                    <a:pt x="2747" y="272"/>
                  </a:lnTo>
                  <a:lnTo>
                    <a:pt x="2748" y="271"/>
                  </a:lnTo>
                  <a:lnTo>
                    <a:pt x="2749" y="271"/>
                  </a:lnTo>
                  <a:lnTo>
                    <a:pt x="2750" y="268"/>
                  </a:lnTo>
                  <a:lnTo>
                    <a:pt x="2751" y="265"/>
                  </a:lnTo>
                  <a:lnTo>
                    <a:pt x="2753" y="270"/>
                  </a:lnTo>
                  <a:lnTo>
                    <a:pt x="2754" y="271"/>
                  </a:lnTo>
                  <a:lnTo>
                    <a:pt x="2755" y="273"/>
                  </a:lnTo>
                  <a:lnTo>
                    <a:pt x="2756" y="273"/>
                  </a:lnTo>
                  <a:lnTo>
                    <a:pt x="2757" y="274"/>
                  </a:lnTo>
                  <a:lnTo>
                    <a:pt x="2758" y="274"/>
                  </a:lnTo>
                  <a:lnTo>
                    <a:pt x="2759" y="275"/>
                  </a:lnTo>
                  <a:lnTo>
                    <a:pt x="2760" y="277"/>
                  </a:lnTo>
                  <a:lnTo>
                    <a:pt x="2761" y="280"/>
                  </a:lnTo>
                  <a:lnTo>
                    <a:pt x="2762" y="282"/>
                  </a:lnTo>
                  <a:lnTo>
                    <a:pt x="2763" y="282"/>
                  </a:lnTo>
                  <a:lnTo>
                    <a:pt x="2764" y="282"/>
                  </a:lnTo>
                  <a:lnTo>
                    <a:pt x="2765" y="282"/>
                  </a:lnTo>
                  <a:lnTo>
                    <a:pt x="2766" y="282"/>
                  </a:lnTo>
                  <a:lnTo>
                    <a:pt x="2767" y="282"/>
                  </a:lnTo>
                  <a:lnTo>
                    <a:pt x="2768" y="282"/>
                  </a:lnTo>
                  <a:lnTo>
                    <a:pt x="2769" y="281"/>
                  </a:lnTo>
                  <a:lnTo>
                    <a:pt x="2770" y="280"/>
                  </a:lnTo>
                  <a:lnTo>
                    <a:pt x="2771" y="280"/>
                  </a:lnTo>
                  <a:lnTo>
                    <a:pt x="2772" y="280"/>
                  </a:lnTo>
                  <a:lnTo>
                    <a:pt x="2773" y="281"/>
                  </a:lnTo>
                  <a:lnTo>
                    <a:pt x="2774" y="282"/>
                  </a:lnTo>
                  <a:lnTo>
                    <a:pt x="2775" y="282"/>
                  </a:lnTo>
                  <a:lnTo>
                    <a:pt x="2776" y="282"/>
                  </a:lnTo>
                  <a:lnTo>
                    <a:pt x="2778" y="280"/>
                  </a:lnTo>
                  <a:lnTo>
                    <a:pt x="2779" y="280"/>
                  </a:lnTo>
                  <a:lnTo>
                    <a:pt x="2780" y="282"/>
                  </a:lnTo>
                  <a:lnTo>
                    <a:pt x="2781" y="270"/>
                  </a:lnTo>
                  <a:lnTo>
                    <a:pt x="2782" y="242"/>
                  </a:lnTo>
                  <a:lnTo>
                    <a:pt x="2783" y="190"/>
                  </a:lnTo>
                  <a:lnTo>
                    <a:pt x="2784" y="121"/>
                  </a:lnTo>
                  <a:lnTo>
                    <a:pt x="2785" y="55"/>
                  </a:lnTo>
                  <a:lnTo>
                    <a:pt x="2786" y="7"/>
                  </a:lnTo>
                  <a:lnTo>
                    <a:pt x="2787" y="2"/>
                  </a:lnTo>
                  <a:lnTo>
                    <a:pt x="2788" y="36"/>
                  </a:lnTo>
                  <a:lnTo>
                    <a:pt x="2789" y="94"/>
                  </a:lnTo>
                  <a:lnTo>
                    <a:pt x="2790" y="159"/>
                  </a:lnTo>
                  <a:lnTo>
                    <a:pt x="2791" y="216"/>
                  </a:lnTo>
                  <a:lnTo>
                    <a:pt x="2792" y="255"/>
                  </a:lnTo>
                  <a:lnTo>
                    <a:pt x="2793" y="271"/>
                  </a:lnTo>
                  <a:lnTo>
                    <a:pt x="2794" y="273"/>
                  </a:lnTo>
                  <a:lnTo>
                    <a:pt x="2795" y="276"/>
                  </a:lnTo>
                  <a:lnTo>
                    <a:pt x="2796" y="274"/>
                  </a:lnTo>
                  <a:lnTo>
                    <a:pt x="2797" y="277"/>
                  </a:lnTo>
                  <a:lnTo>
                    <a:pt x="2798" y="277"/>
                  </a:lnTo>
                  <a:lnTo>
                    <a:pt x="2799" y="277"/>
                  </a:lnTo>
                  <a:lnTo>
                    <a:pt x="2800" y="279"/>
                  </a:lnTo>
                  <a:lnTo>
                    <a:pt x="2802" y="278"/>
                  </a:lnTo>
                  <a:lnTo>
                    <a:pt x="2803" y="280"/>
                  </a:lnTo>
                  <a:lnTo>
                    <a:pt x="2804" y="281"/>
                  </a:lnTo>
                  <a:lnTo>
                    <a:pt x="2805" y="282"/>
                  </a:lnTo>
                  <a:lnTo>
                    <a:pt x="2806" y="283"/>
                  </a:lnTo>
                  <a:lnTo>
                    <a:pt x="2807" y="282"/>
                  </a:lnTo>
                  <a:lnTo>
                    <a:pt x="2808" y="280"/>
                  </a:lnTo>
                  <a:lnTo>
                    <a:pt x="2809" y="278"/>
                  </a:lnTo>
                  <a:lnTo>
                    <a:pt x="2810" y="280"/>
                  </a:lnTo>
                  <a:lnTo>
                    <a:pt x="2811" y="280"/>
                  </a:lnTo>
                  <a:lnTo>
                    <a:pt x="2812" y="278"/>
                  </a:lnTo>
                  <a:lnTo>
                    <a:pt x="2813" y="278"/>
                  </a:lnTo>
                  <a:lnTo>
                    <a:pt x="2814" y="279"/>
                  </a:lnTo>
                  <a:lnTo>
                    <a:pt x="2815" y="279"/>
                  </a:lnTo>
                  <a:lnTo>
                    <a:pt x="2816" y="278"/>
                  </a:lnTo>
                  <a:lnTo>
                    <a:pt x="2817" y="278"/>
                  </a:lnTo>
                  <a:lnTo>
                    <a:pt x="2818" y="277"/>
                  </a:lnTo>
                  <a:lnTo>
                    <a:pt x="2819" y="276"/>
                  </a:lnTo>
                  <a:lnTo>
                    <a:pt x="2820" y="277"/>
                  </a:lnTo>
                  <a:lnTo>
                    <a:pt x="2821" y="275"/>
                  </a:lnTo>
                  <a:lnTo>
                    <a:pt x="2822" y="277"/>
                  </a:lnTo>
                  <a:lnTo>
                    <a:pt x="2823" y="276"/>
                  </a:lnTo>
                  <a:lnTo>
                    <a:pt x="2824" y="277"/>
                  </a:lnTo>
                  <a:lnTo>
                    <a:pt x="2825" y="277"/>
                  </a:lnTo>
                  <a:lnTo>
                    <a:pt x="2827" y="275"/>
                  </a:lnTo>
                  <a:lnTo>
                    <a:pt x="2828" y="274"/>
                  </a:lnTo>
                  <a:lnTo>
                    <a:pt x="2829" y="272"/>
                  </a:lnTo>
                  <a:lnTo>
                    <a:pt x="2830" y="271"/>
                  </a:lnTo>
                  <a:lnTo>
                    <a:pt x="2831" y="270"/>
                  </a:lnTo>
                  <a:lnTo>
                    <a:pt x="2832" y="270"/>
                  </a:lnTo>
                  <a:lnTo>
                    <a:pt x="2833" y="269"/>
                  </a:lnTo>
                  <a:lnTo>
                    <a:pt x="2834" y="268"/>
                  </a:lnTo>
                  <a:lnTo>
                    <a:pt x="2835" y="264"/>
                  </a:lnTo>
                  <a:lnTo>
                    <a:pt x="2836" y="262"/>
                  </a:lnTo>
                  <a:lnTo>
                    <a:pt x="2837" y="259"/>
                  </a:lnTo>
                  <a:lnTo>
                    <a:pt x="2838" y="258"/>
                  </a:lnTo>
                  <a:lnTo>
                    <a:pt x="2839" y="253"/>
                  </a:lnTo>
                  <a:lnTo>
                    <a:pt x="2840" y="254"/>
                  </a:lnTo>
                  <a:lnTo>
                    <a:pt x="2841" y="251"/>
                  </a:lnTo>
                  <a:lnTo>
                    <a:pt x="2842" y="248"/>
                  </a:lnTo>
                  <a:lnTo>
                    <a:pt x="2843" y="244"/>
                  </a:lnTo>
                  <a:lnTo>
                    <a:pt x="2844" y="240"/>
                  </a:lnTo>
                  <a:lnTo>
                    <a:pt x="2845" y="240"/>
                  </a:lnTo>
                  <a:lnTo>
                    <a:pt x="2846" y="237"/>
                  </a:lnTo>
                  <a:lnTo>
                    <a:pt x="2847" y="233"/>
                  </a:lnTo>
                  <a:lnTo>
                    <a:pt x="2848" y="229"/>
                  </a:lnTo>
                  <a:lnTo>
                    <a:pt x="2849" y="227"/>
                  </a:lnTo>
                  <a:lnTo>
                    <a:pt x="2851" y="227"/>
                  </a:lnTo>
                  <a:lnTo>
                    <a:pt x="2852" y="228"/>
                  </a:lnTo>
                  <a:lnTo>
                    <a:pt x="2853" y="228"/>
                  </a:lnTo>
                  <a:lnTo>
                    <a:pt x="2854" y="229"/>
                  </a:lnTo>
                  <a:lnTo>
                    <a:pt x="2855" y="234"/>
                  </a:lnTo>
                  <a:lnTo>
                    <a:pt x="2856" y="238"/>
                  </a:lnTo>
                  <a:lnTo>
                    <a:pt x="2857" y="239"/>
                  </a:lnTo>
                  <a:lnTo>
                    <a:pt x="2858" y="240"/>
                  </a:lnTo>
                  <a:lnTo>
                    <a:pt x="2859" y="245"/>
                  </a:lnTo>
                  <a:lnTo>
                    <a:pt x="2860" y="251"/>
                  </a:lnTo>
                  <a:lnTo>
                    <a:pt x="2861" y="255"/>
                  </a:lnTo>
                  <a:lnTo>
                    <a:pt x="2862" y="259"/>
                  </a:lnTo>
                  <a:lnTo>
                    <a:pt x="2863" y="262"/>
                  </a:lnTo>
                  <a:lnTo>
                    <a:pt x="2864" y="262"/>
                  </a:lnTo>
                  <a:lnTo>
                    <a:pt x="2865" y="263"/>
                  </a:lnTo>
                  <a:lnTo>
                    <a:pt x="2866" y="267"/>
                  </a:lnTo>
                  <a:lnTo>
                    <a:pt x="2867" y="270"/>
                  </a:lnTo>
                  <a:lnTo>
                    <a:pt x="2868" y="271"/>
                  </a:lnTo>
                  <a:lnTo>
                    <a:pt x="2869" y="272"/>
                  </a:lnTo>
                  <a:lnTo>
                    <a:pt x="2870" y="273"/>
                  </a:lnTo>
                  <a:lnTo>
                    <a:pt x="2871" y="274"/>
                  </a:lnTo>
                  <a:lnTo>
                    <a:pt x="2872" y="276"/>
                  </a:lnTo>
                  <a:lnTo>
                    <a:pt x="2873" y="275"/>
                  </a:lnTo>
                  <a:lnTo>
                    <a:pt x="2874" y="274"/>
                  </a:lnTo>
                  <a:lnTo>
                    <a:pt x="2876" y="275"/>
                  </a:lnTo>
                  <a:lnTo>
                    <a:pt x="2877" y="276"/>
                  </a:lnTo>
                  <a:lnTo>
                    <a:pt x="2878" y="277"/>
                  </a:lnTo>
                  <a:lnTo>
                    <a:pt x="2879" y="277"/>
                  </a:lnTo>
                  <a:lnTo>
                    <a:pt x="2880" y="276"/>
                  </a:lnTo>
                  <a:lnTo>
                    <a:pt x="2881" y="275"/>
                  </a:lnTo>
                  <a:lnTo>
                    <a:pt x="2882" y="275"/>
                  </a:lnTo>
                  <a:lnTo>
                    <a:pt x="2883" y="277"/>
                  </a:lnTo>
                  <a:lnTo>
                    <a:pt x="2884" y="277"/>
                  </a:lnTo>
                  <a:lnTo>
                    <a:pt x="2885" y="278"/>
                  </a:lnTo>
                  <a:lnTo>
                    <a:pt x="2886" y="276"/>
                  </a:lnTo>
                  <a:lnTo>
                    <a:pt x="2887" y="275"/>
                  </a:lnTo>
                  <a:lnTo>
                    <a:pt x="2888" y="278"/>
                  </a:lnTo>
                  <a:lnTo>
                    <a:pt x="2889" y="276"/>
                  </a:lnTo>
                  <a:lnTo>
                    <a:pt x="2890" y="278"/>
                  </a:lnTo>
                  <a:lnTo>
                    <a:pt x="2891" y="277"/>
                  </a:lnTo>
                  <a:lnTo>
                    <a:pt x="2892" y="277"/>
                  </a:lnTo>
                  <a:lnTo>
                    <a:pt x="2893" y="278"/>
                  </a:lnTo>
                  <a:lnTo>
                    <a:pt x="2894" y="278"/>
                  </a:lnTo>
                  <a:lnTo>
                    <a:pt x="2895" y="279"/>
                  </a:lnTo>
                  <a:lnTo>
                    <a:pt x="2896" y="279"/>
                  </a:lnTo>
                  <a:lnTo>
                    <a:pt x="2897" y="278"/>
                  </a:lnTo>
                  <a:lnTo>
                    <a:pt x="2898" y="277"/>
                  </a:lnTo>
                  <a:lnTo>
                    <a:pt x="2900" y="278"/>
                  </a:lnTo>
                  <a:lnTo>
                    <a:pt x="2901" y="280"/>
                  </a:lnTo>
                  <a:lnTo>
                    <a:pt x="2902" y="280"/>
                  </a:lnTo>
                  <a:lnTo>
                    <a:pt x="2903" y="279"/>
                  </a:lnTo>
                  <a:lnTo>
                    <a:pt x="2904" y="279"/>
                  </a:lnTo>
                  <a:lnTo>
                    <a:pt x="2905" y="280"/>
                  </a:lnTo>
                  <a:lnTo>
                    <a:pt x="2906" y="280"/>
                  </a:lnTo>
                  <a:lnTo>
                    <a:pt x="2907" y="279"/>
                  </a:lnTo>
                  <a:lnTo>
                    <a:pt x="2908" y="278"/>
                  </a:lnTo>
                  <a:lnTo>
                    <a:pt x="2909" y="278"/>
                  </a:lnTo>
                  <a:lnTo>
                    <a:pt x="2910" y="279"/>
                  </a:lnTo>
                  <a:lnTo>
                    <a:pt x="2911" y="280"/>
                  </a:lnTo>
                  <a:lnTo>
                    <a:pt x="2912" y="281"/>
                  </a:lnTo>
                  <a:lnTo>
                    <a:pt x="2913" y="280"/>
                  </a:lnTo>
                  <a:lnTo>
                    <a:pt x="2914" y="280"/>
                  </a:lnTo>
                  <a:lnTo>
                    <a:pt x="2915" y="279"/>
                  </a:lnTo>
                  <a:lnTo>
                    <a:pt x="2916" y="278"/>
                  </a:lnTo>
                  <a:lnTo>
                    <a:pt x="2917" y="275"/>
                  </a:lnTo>
                  <a:lnTo>
                    <a:pt x="2918" y="275"/>
                  </a:lnTo>
                  <a:lnTo>
                    <a:pt x="2919" y="275"/>
                  </a:lnTo>
                  <a:lnTo>
                    <a:pt x="2920" y="277"/>
                  </a:lnTo>
                  <a:lnTo>
                    <a:pt x="2921" y="279"/>
                  </a:lnTo>
                  <a:lnTo>
                    <a:pt x="2922" y="278"/>
                  </a:lnTo>
                  <a:lnTo>
                    <a:pt x="2923" y="278"/>
                  </a:lnTo>
                  <a:lnTo>
                    <a:pt x="2925" y="277"/>
                  </a:lnTo>
                  <a:lnTo>
                    <a:pt x="2926" y="279"/>
                  </a:lnTo>
                  <a:lnTo>
                    <a:pt x="2927" y="280"/>
                  </a:lnTo>
                  <a:lnTo>
                    <a:pt x="2928" y="277"/>
                  </a:lnTo>
                  <a:lnTo>
                    <a:pt x="2929" y="276"/>
                  </a:lnTo>
                  <a:lnTo>
                    <a:pt x="2930" y="275"/>
                  </a:lnTo>
                  <a:lnTo>
                    <a:pt x="2931" y="278"/>
                  </a:lnTo>
                  <a:lnTo>
                    <a:pt x="2932" y="282"/>
                  </a:lnTo>
                  <a:lnTo>
                    <a:pt x="2933" y="279"/>
                  </a:lnTo>
                  <a:lnTo>
                    <a:pt x="2934" y="278"/>
                  </a:lnTo>
                  <a:lnTo>
                    <a:pt x="2935" y="279"/>
                  </a:lnTo>
                  <a:lnTo>
                    <a:pt x="2936" y="282"/>
                  </a:lnTo>
                  <a:lnTo>
                    <a:pt x="2937" y="283"/>
                  </a:lnTo>
                  <a:lnTo>
                    <a:pt x="2938" y="279"/>
                  </a:lnTo>
                  <a:lnTo>
                    <a:pt x="2939" y="277"/>
                  </a:lnTo>
                  <a:lnTo>
                    <a:pt x="2940" y="279"/>
                  </a:lnTo>
                  <a:lnTo>
                    <a:pt x="2941" y="280"/>
                  </a:lnTo>
                  <a:lnTo>
                    <a:pt x="2942" y="280"/>
                  </a:lnTo>
                  <a:lnTo>
                    <a:pt x="2943" y="280"/>
                  </a:lnTo>
                  <a:lnTo>
                    <a:pt x="2944" y="280"/>
                  </a:lnTo>
                  <a:lnTo>
                    <a:pt x="2945" y="279"/>
                  </a:lnTo>
                  <a:lnTo>
                    <a:pt x="2946" y="282"/>
                  </a:lnTo>
                  <a:lnTo>
                    <a:pt x="2947" y="283"/>
                  </a:lnTo>
                  <a:lnTo>
                    <a:pt x="2949" y="280"/>
                  </a:lnTo>
                  <a:lnTo>
                    <a:pt x="2950" y="280"/>
                  </a:lnTo>
                  <a:lnTo>
                    <a:pt x="2951" y="279"/>
                  </a:lnTo>
                  <a:lnTo>
                    <a:pt x="2952" y="279"/>
                  </a:lnTo>
                  <a:lnTo>
                    <a:pt x="2953" y="279"/>
                  </a:lnTo>
                  <a:lnTo>
                    <a:pt x="2954" y="281"/>
                  </a:lnTo>
                  <a:lnTo>
                    <a:pt x="2955" y="282"/>
                  </a:lnTo>
                  <a:lnTo>
                    <a:pt x="2956" y="282"/>
                  </a:lnTo>
                  <a:lnTo>
                    <a:pt x="2957" y="281"/>
                  </a:lnTo>
                  <a:lnTo>
                    <a:pt x="2958" y="280"/>
                  </a:lnTo>
                  <a:lnTo>
                    <a:pt x="2959" y="280"/>
                  </a:lnTo>
                  <a:lnTo>
                    <a:pt x="2960" y="280"/>
                  </a:lnTo>
                  <a:lnTo>
                    <a:pt x="2961" y="280"/>
                  </a:lnTo>
                  <a:lnTo>
                    <a:pt x="2962" y="281"/>
                  </a:lnTo>
                  <a:lnTo>
                    <a:pt x="2963" y="281"/>
                  </a:lnTo>
                  <a:lnTo>
                    <a:pt x="2964" y="281"/>
                  </a:lnTo>
                  <a:lnTo>
                    <a:pt x="2965" y="280"/>
                  </a:lnTo>
                  <a:lnTo>
                    <a:pt x="2966" y="281"/>
                  </a:lnTo>
                  <a:lnTo>
                    <a:pt x="2967" y="280"/>
                  </a:lnTo>
                  <a:lnTo>
                    <a:pt x="2968" y="280"/>
                  </a:lnTo>
                  <a:lnTo>
                    <a:pt x="2969" y="281"/>
                  </a:lnTo>
                  <a:lnTo>
                    <a:pt x="2970" y="280"/>
                  </a:lnTo>
                  <a:lnTo>
                    <a:pt x="2971" y="279"/>
                  </a:lnTo>
                  <a:lnTo>
                    <a:pt x="2972" y="280"/>
                  </a:lnTo>
                  <a:lnTo>
                    <a:pt x="2974" y="280"/>
                  </a:lnTo>
                  <a:lnTo>
                    <a:pt x="2975" y="280"/>
                  </a:lnTo>
                  <a:lnTo>
                    <a:pt x="2976" y="280"/>
                  </a:lnTo>
                  <a:lnTo>
                    <a:pt x="2977" y="278"/>
                  </a:lnTo>
                  <a:lnTo>
                    <a:pt x="2978" y="280"/>
                  </a:lnTo>
                  <a:lnTo>
                    <a:pt x="2979" y="281"/>
                  </a:lnTo>
                  <a:lnTo>
                    <a:pt x="2980" y="280"/>
                  </a:lnTo>
                  <a:lnTo>
                    <a:pt x="2981" y="282"/>
                  </a:lnTo>
                  <a:lnTo>
                    <a:pt x="2982" y="281"/>
                  </a:lnTo>
                  <a:lnTo>
                    <a:pt x="2983" y="280"/>
                  </a:lnTo>
                  <a:lnTo>
                    <a:pt x="2984" y="280"/>
                  </a:lnTo>
                  <a:lnTo>
                    <a:pt x="2985" y="281"/>
                  </a:lnTo>
                  <a:lnTo>
                    <a:pt x="2986" y="282"/>
                  </a:lnTo>
                  <a:lnTo>
                    <a:pt x="2987" y="279"/>
                  </a:lnTo>
                  <a:lnTo>
                    <a:pt x="2988" y="279"/>
                  </a:lnTo>
                  <a:lnTo>
                    <a:pt x="2989" y="280"/>
                  </a:lnTo>
                  <a:lnTo>
                    <a:pt x="2990" y="281"/>
                  </a:lnTo>
                  <a:lnTo>
                    <a:pt x="2991" y="281"/>
                  </a:lnTo>
                  <a:lnTo>
                    <a:pt x="2992" y="280"/>
                  </a:lnTo>
                  <a:lnTo>
                    <a:pt x="2993" y="280"/>
                  </a:lnTo>
                  <a:lnTo>
                    <a:pt x="2994" y="281"/>
                  </a:lnTo>
                  <a:lnTo>
                    <a:pt x="2995" y="281"/>
                  </a:lnTo>
                  <a:lnTo>
                    <a:pt x="2996" y="282"/>
                  </a:lnTo>
                  <a:lnTo>
                    <a:pt x="2998" y="282"/>
                  </a:lnTo>
                  <a:lnTo>
                    <a:pt x="2999" y="280"/>
                  </a:lnTo>
                  <a:lnTo>
                    <a:pt x="3000" y="280"/>
                  </a:lnTo>
                  <a:lnTo>
                    <a:pt x="3001" y="280"/>
                  </a:lnTo>
                  <a:lnTo>
                    <a:pt x="3002" y="279"/>
                  </a:lnTo>
                  <a:lnTo>
                    <a:pt x="3003" y="278"/>
                  </a:lnTo>
                  <a:lnTo>
                    <a:pt x="3004" y="277"/>
                  </a:lnTo>
                  <a:lnTo>
                    <a:pt x="3005" y="277"/>
                  </a:lnTo>
                  <a:lnTo>
                    <a:pt x="3006" y="276"/>
                  </a:lnTo>
                  <a:lnTo>
                    <a:pt x="3007" y="275"/>
                  </a:lnTo>
                  <a:lnTo>
                    <a:pt x="3008" y="276"/>
                  </a:lnTo>
                  <a:lnTo>
                    <a:pt x="3009" y="277"/>
                  </a:lnTo>
                  <a:lnTo>
                    <a:pt x="3010" y="275"/>
                  </a:lnTo>
                  <a:lnTo>
                    <a:pt x="3011" y="274"/>
                  </a:lnTo>
                  <a:lnTo>
                    <a:pt x="3012" y="274"/>
                  </a:lnTo>
                  <a:lnTo>
                    <a:pt x="3013" y="274"/>
                  </a:lnTo>
                  <a:lnTo>
                    <a:pt x="3014" y="273"/>
                  </a:lnTo>
                  <a:lnTo>
                    <a:pt x="3015" y="269"/>
                  </a:lnTo>
                  <a:lnTo>
                    <a:pt x="3017" y="267"/>
                  </a:lnTo>
                  <a:lnTo>
                    <a:pt x="3018" y="269"/>
                  </a:lnTo>
                  <a:lnTo>
                    <a:pt x="3019" y="270"/>
                  </a:lnTo>
                  <a:lnTo>
                    <a:pt x="3020" y="272"/>
                  </a:lnTo>
                  <a:lnTo>
                    <a:pt x="3021" y="272"/>
                  </a:lnTo>
                  <a:lnTo>
                    <a:pt x="3022" y="273"/>
                  </a:lnTo>
                  <a:lnTo>
                    <a:pt x="3023" y="276"/>
                  </a:lnTo>
                  <a:lnTo>
                    <a:pt x="3024" y="276"/>
                  </a:lnTo>
                  <a:lnTo>
                    <a:pt x="3025" y="279"/>
                  </a:lnTo>
                  <a:lnTo>
                    <a:pt x="3026" y="279"/>
                  </a:lnTo>
                  <a:lnTo>
                    <a:pt x="3027" y="282"/>
                  </a:lnTo>
                  <a:lnTo>
                    <a:pt x="3028" y="281"/>
                  </a:lnTo>
                  <a:lnTo>
                    <a:pt x="3029" y="281"/>
                  </a:lnTo>
                  <a:lnTo>
                    <a:pt x="3030" y="282"/>
                  </a:lnTo>
                  <a:lnTo>
                    <a:pt x="3031" y="281"/>
                  </a:lnTo>
                  <a:lnTo>
                    <a:pt x="3032" y="282"/>
                  </a:lnTo>
                  <a:lnTo>
                    <a:pt x="3033" y="284"/>
                  </a:lnTo>
                  <a:lnTo>
                    <a:pt x="3034" y="285"/>
                  </a:lnTo>
                  <a:lnTo>
                    <a:pt x="3035" y="283"/>
                  </a:lnTo>
                  <a:lnTo>
                    <a:pt x="3036" y="280"/>
                  </a:lnTo>
                  <a:lnTo>
                    <a:pt x="3037" y="279"/>
                  </a:lnTo>
                  <a:lnTo>
                    <a:pt x="3038" y="280"/>
                  </a:lnTo>
                  <a:lnTo>
                    <a:pt x="3039" y="283"/>
                  </a:lnTo>
                  <a:lnTo>
                    <a:pt x="3041" y="282"/>
                  </a:lnTo>
                  <a:lnTo>
                    <a:pt x="3042" y="283"/>
                  </a:lnTo>
                  <a:lnTo>
                    <a:pt x="3043" y="282"/>
                  </a:lnTo>
                  <a:lnTo>
                    <a:pt x="3044" y="283"/>
                  </a:lnTo>
                  <a:lnTo>
                    <a:pt x="3045" y="285"/>
                  </a:lnTo>
                  <a:lnTo>
                    <a:pt x="3046" y="284"/>
                  </a:lnTo>
                  <a:lnTo>
                    <a:pt x="3047" y="273"/>
                  </a:lnTo>
                  <a:lnTo>
                    <a:pt x="3048" y="243"/>
                  </a:lnTo>
                  <a:lnTo>
                    <a:pt x="3049" y="191"/>
                  </a:lnTo>
                  <a:lnTo>
                    <a:pt x="3050" y="122"/>
                  </a:lnTo>
                  <a:lnTo>
                    <a:pt x="3051" y="53"/>
                  </a:lnTo>
                  <a:lnTo>
                    <a:pt x="3052" y="11"/>
                  </a:lnTo>
                  <a:lnTo>
                    <a:pt x="3053" y="11"/>
                  </a:lnTo>
                  <a:lnTo>
                    <a:pt x="3054" y="53"/>
                  </a:lnTo>
                  <a:lnTo>
                    <a:pt x="3055" y="115"/>
                  </a:lnTo>
                  <a:lnTo>
                    <a:pt x="3056" y="180"/>
                  </a:lnTo>
                  <a:lnTo>
                    <a:pt x="3057" y="231"/>
                  </a:lnTo>
                  <a:lnTo>
                    <a:pt x="3058" y="264"/>
                  </a:lnTo>
                  <a:lnTo>
                    <a:pt x="3059" y="275"/>
                  </a:lnTo>
                  <a:lnTo>
                    <a:pt x="3060" y="275"/>
                  </a:lnTo>
                  <a:lnTo>
                    <a:pt x="3061" y="273"/>
                  </a:lnTo>
                  <a:lnTo>
                    <a:pt x="3062" y="273"/>
                  </a:lnTo>
                  <a:lnTo>
                    <a:pt x="3063" y="277"/>
                  </a:lnTo>
                  <a:lnTo>
                    <a:pt x="3064" y="280"/>
                  </a:lnTo>
                  <a:lnTo>
                    <a:pt x="3066" y="282"/>
                  </a:lnTo>
                  <a:lnTo>
                    <a:pt x="3067" y="281"/>
                  </a:lnTo>
                  <a:lnTo>
                    <a:pt x="3068" y="282"/>
                  </a:lnTo>
                  <a:lnTo>
                    <a:pt x="3069" y="284"/>
                  </a:lnTo>
                  <a:lnTo>
                    <a:pt x="3070" y="283"/>
                  </a:lnTo>
                  <a:lnTo>
                    <a:pt x="3071" y="284"/>
                  </a:lnTo>
                  <a:lnTo>
                    <a:pt x="3072" y="283"/>
                  </a:lnTo>
                  <a:lnTo>
                    <a:pt x="3073" y="283"/>
                  </a:lnTo>
                  <a:lnTo>
                    <a:pt x="3074" y="285"/>
                  </a:lnTo>
                  <a:lnTo>
                    <a:pt x="3075" y="283"/>
                  </a:lnTo>
                  <a:lnTo>
                    <a:pt x="3076" y="282"/>
                  </a:lnTo>
                  <a:lnTo>
                    <a:pt x="3077" y="280"/>
                  </a:lnTo>
                  <a:lnTo>
                    <a:pt x="3078" y="280"/>
                  </a:lnTo>
                  <a:lnTo>
                    <a:pt x="3079" y="280"/>
                  </a:lnTo>
                  <a:lnTo>
                    <a:pt x="3080" y="282"/>
                  </a:lnTo>
                  <a:lnTo>
                    <a:pt x="3081" y="283"/>
                  </a:lnTo>
                  <a:lnTo>
                    <a:pt x="3082" y="283"/>
                  </a:lnTo>
                  <a:lnTo>
                    <a:pt x="3083" y="284"/>
                  </a:lnTo>
                  <a:lnTo>
                    <a:pt x="3084" y="285"/>
                  </a:lnTo>
                  <a:lnTo>
                    <a:pt x="3085" y="284"/>
                  </a:lnTo>
                  <a:lnTo>
                    <a:pt x="3086" y="282"/>
                  </a:lnTo>
                  <a:lnTo>
                    <a:pt x="3087" y="280"/>
                  </a:lnTo>
                  <a:lnTo>
                    <a:pt x="3088" y="279"/>
                  </a:lnTo>
                  <a:lnTo>
                    <a:pt x="3090" y="279"/>
                  </a:lnTo>
                  <a:lnTo>
                    <a:pt x="3091" y="279"/>
                  </a:lnTo>
                  <a:lnTo>
                    <a:pt x="3092" y="280"/>
                  </a:lnTo>
                  <a:lnTo>
                    <a:pt x="3093" y="279"/>
                  </a:lnTo>
                  <a:lnTo>
                    <a:pt x="3094" y="279"/>
                  </a:lnTo>
                  <a:lnTo>
                    <a:pt x="3095" y="278"/>
                  </a:lnTo>
                  <a:lnTo>
                    <a:pt x="3096" y="276"/>
                  </a:lnTo>
                  <a:lnTo>
                    <a:pt x="3097" y="273"/>
                  </a:lnTo>
                  <a:lnTo>
                    <a:pt x="3098" y="271"/>
                  </a:lnTo>
                  <a:lnTo>
                    <a:pt x="3099" y="270"/>
                  </a:lnTo>
                  <a:lnTo>
                    <a:pt x="3100" y="272"/>
                  </a:lnTo>
                  <a:lnTo>
                    <a:pt x="3101" y="269"/>
                  </a:lnTo>
                  <a:lnTo>
                    <a:pt x="3102" y="265"/>
                  </a:lnTo>
                  <a:lnTo>
                    <a:pt x="3103" y="262"/>
                  </a:lnTo>
                  <a:lnTo>
                    <a:pt x="3104" y="261"/>
                  </a:lnTo>
                  <a:lnTo>
                    <a:pt x="3105" y="260"/>
                  </a:lnTo>
                  <a:lnTo>
                    <a:pt x="3106" y="258"/>
                  </a:lnTo>
                  <a:lnTo>
                    <a:pt x="3107" y="254"/>
                  </a:lnTo>
                  <a:lnTo>
                    <a:pt x="3108" y="251"/>
                  </a:lnTo>
                  <a:lnTo>
                    <a:pt x="3109" y="249"/>
                  </a:lnTo>
                  <a:lnTo>
                    <a:pt x="3110" y="247"/>
                  </a:lnTo>
                  <a:lnTo>
                    <a:pt x="3111" y="242"/>
                  </a:lnTo>
                  <a:lnTo>
                    <a:pt x="3112" y="236"/>
                  </a:lnTo>
                  <a:lnTo>
                    <a:pt x="3113" y="237"/>
                  </a:lnTo>
                  <a:lnTo>
                    <a:pt x="3115" y="236"/>
                  </a:lnTo>
                  <a:lnTo>
                    <a:pt x="3116" y="234"/>
                  </a:lnTo>
                  <a:lnTo>
                    <a:pt x="3117" y="231"/>
                  </a:lnTo>
                  <a:lnTo>
                    <a:pt x="3118" y="230"/>
                  </a:lnTo>
                  <a:lnTo>
                    <a:pt x="3119" y="233"/>
                  </a:lnTo>
                  <a:lnTo>
                    <a:pt x="3120" y="235"/>
                  </a:lnTo>
                  <a:lnTo>
                    <a:pt x="3121" y="239"/>
                  </a:lnTo>
                  <a:lnTo>
                    <a:pt x="3122" y="242"/>
                  </a:lnTo>
                  <a:lnTo>
                    <a:pt x="3123" y="246"/>
                  </a:lnTo>
                  <a:lnTo>
                    <a:pt x="3124" y="251"/>
                  </a:lnTo>
                  <a:lnTo>
                    <a:pt x="3125" y="253"/>
                  </a:lnTo>
                  <a:lnTo>
                    <a:pt x="3126" y="255"/>
                  </a:lnTo>
                  <a:lnTo>
                    <a:pt x="3127" y="258"/>
                  </a:lnTo>
                  <a:lnTo>
                    <a:pt x="3128" y="262"/>
                  </a:lnTo>
                  <a:lnTo>
                    <a:pt x="3129" y="265"/>
                  </a:lnTo>
                  <a:lnTo>
                    <a:pt x="3130" y="270"/>
                  </a:lnTo>
                  <a:lnTo>
                    <a:pt x="3131" y="274"/>
                  </a:lnTo>
                  <a:lnTo>
                    <a:pt x="3132" y="274"/>
                  </a:lnTo>
                  <a:lnTo>
                    <a:pt x="3133" y="274"/>
                  </a:lnTo>
                  <a:lnTo>
                    <a:pt x="3134" y="277"/>
                  </a:lnTo>
                  <a:lnTo>
                    <a:pt x="3135" y="279"/>
                  </a:lnTo>
                  <a:lnTo>
                    <a:pt x="3136" y="279"/>
                  </a:lnTo>
                  <a:lnTo>
                    <a:pt x="3137" y="278"/>
                  </a:lnTo>
                  <a:lnTo>
                    <a:pt x="3139" y="279"/>
                  </a:lnTo>
                  <a:lnTo>
                    <a:pt x="3140" y="280"/>
                  </a:lnTo>
                  <a:lnTo>
                    <a:pt x="3141" y="282"/>
                  </a:lnTo>
                  <a:lnTo>
                    <a:pt x="3142" y="282"/>
                  </a:lnTo>
                  <a:lnTo>
                    <a:pt x="3143" y="280"/>
                  </a:lnTo>
                  <a:lnTo>
                    <a:pt x="3144" y="280"/>
                  </a:lnTo>
                  <a:lnTo>
                    <a:pt x="3145" y="282"/>
                  </a:lnTo>
                  <a:lnTo>
                    <a:pt x="3146" y="284"/>
                  </a:lnTo>
                  <a:lnTo>
                    <a:pt x="3147" y="282"/>
                  </a:lnTo>
                  <a:lnTo>
                    <a:pt x="3148" y="282"/>
                  </a:lnTo>
                  <a:lnTo>
                    <a:pt x="3149" y="283"/>
                  </a:lnTo>
                  <a:lnTo>
                    <a:pt x="3150" y="286"/>
                  </a:lnTo>
                  <a:lnTo>
                    <a:pt x="3151" y="286"/>
                  </a:lnTo>
                  <a:lnTo>
                    <a:pt x="3152" y="283"/>
                  </a:lnTo>
                  <a:lnTo>
                    <a:pt x="3153" y="282"/>
                  </a:lnTo>
                  <a:lnTo>
                    <a:pt x="3154" y="282"/>
                  </a:lnTo>
                  <a:lnTo>
                    <a:pt x="3155" y="283"/>
                  </a:lnTo>
                  <a:lnTo>
                    <a:pt x="3156" y="282"/>
                  </a:lnTo>
                  <a:lnTo>
                    <a:pt x="3157" y="282"/>
                  </a:lnTo>
                  <a:lnTo>
                    <a:pt x="3158" y="282"/>
                  </a:lnTo>
                  <a:lnTo>
                    <a:pt x="3159" y="282"/>
                  </a:lnTo>
                  <a:lnTo>
                    <a:pt x="3160" y="283"/>
                  </a:lnTo>
                  <a:lnTo>
                    <a:pt x="3161" y="287"/>
                  </a:lnTo>
                  <a:lnTo>
                    <a:pt x="3162" y="285"/>
                  </a:lnTo>
                  <a:lnTo>
                    <a:pt x="3164" y="285"/>
                  </a:lnTo>
                  <a:lnTo>
                    <a:pt x="3165" y="285"/>
                  </a:lnTo>
                  <a:lnTo>
                    <a:pt x="3166" y="285"/>
                  </a:lnTo>
                  <a:lnTo>
                    <a:pt x="3167" y="287"/>
                  </a:lnTo>
                  <a:lnTo>
                    <a:pt x="3168" y="285"/>
                  </a:lnTo>
                  <a:lnTo>
                    <a:pt x="3169" y="286"/>
                  </a:lnTo>
                  <a:lnTo>
                    <a:pt x="3170" y="285"/>
                  </a:lnTo>
                  <a:lnTo>
                    <a:pt x="3171" y="286"/>
                  </a:lnTo>
                  <a:lnTo>
                    <a:pt x="3172" y="286"/>
                  </a:lnTo>
                  <a:lnTo>
                    <a:pt x="3173" y="287"/>
                  </a:lnTo>
                  <a:lnTo>
                    <a:pt x="3174" y="287"/>
                  </a:lnTo>
                  <a:lnTo>
                    <a:pt x="3175" y="288"/>
                  </a:lnTo>
                  <a:lnTo>
                    <a:pt x="3176" y="287"/>
                  </a:lnTo>
                  <a:lnTo>
                    <a:pt x="3177" y="287"/>
                  </a:lnTo>
                  <a:lnTo>
                    <a:pt x="3178" y="286"/>
                  </a:lnTo>
                  <a:lnTo>
                    <a:pt x="3179" y="284"/>
                  </a:lnTo>
                  <a:lnTo>
                    <a:pt x="3180" y="284"/>
                  </a:lnTo>
                  <a:lnTo>
                    <a:pt x="3181" y="285"/>
                  </a:lnTo>
                  <a:lnTo>
                    <a:pt x="3182" y="285"/>
                  </a:lnTo>
                  <a:lnTo>
                    <a:pt x="3183" y="286"/>
                  </a:lnTo>
                  <a:lnTo>
                    <a:pt x="3184" y="285"/>
                  </a:lnTo>
                  <a:lnTo>
                    <a:pt x="3185" y="284"/>
                  </a:lnTo>
                  <a:lnTo>
                    <a:pt x="3186" y="283"/>
                  </a:lnTo>
                  <a:lnTo>
                    <a:pt x="3188" y="284"/>
                  </a:lnTo>
                  <a:lnTo>
                    <a:pt x="3189" y="283"/>
                  </a:lnTo>
                  <a:lnTo>
                    <a:pt x="3190" y="284"/>
                  </a:lnTo>
                  <a:lnTo>
                    <a:pt x="3191" y="283"/>
                  </a:lnTo>
                  <a:lnTo>
                    <a:pt x="3192" y="286"/>
                  </a:lnTo>
                  <a:lnTo>
                    <a:pt x="3193" y="285"/>
                  </a:lnTo>
                  <a:lnTo>
                    <a:pt x="3194" y="285"/>
                  </a:lnTo>
                  <a:lnTo>
                    <a:pt x="3195" y="286"/>
                  </a:lnTo>
                  <a:lnTo>
                    <a:pt x="3196" y="287"/>
                  </a:lnTo>
                  <a:lnTo>
                    <a:pt x="3197" y="287"/>
                  </a:lnTo>
                  <a:lnTo>
                    <a:pt x="3198" y="285"/>
                  </a:lnTo>
                  <a:lnTo>
                    <a:pt x="3199" y="285"/>
                  </a:lnTo>
                  <a:lnTo>
                    <a:pt x="3200" y="287"/>
                  </a:lnTo>
                  <a:lnTo>
                    <a:pt x="3201" y="289"/>
                  </a:lnTo>
                  <a:lnTo>
                    <a:pt x="3202" y="289"/>
                  </a:lnTo>
                  <a:lnTo>
                    <a:pt x="3203" y="287"/>
                  </a:lnTo>
                  <a:lnTo>
                    <a:pt x="3204" y="287"/>
                  </a:lnTo>
                  <a:lnTo>
                    <a:pt x="3205" y="288"/>
                  </a:lnTo>
                  <a:lnTo>
                    <a:pt x="3206" y="288"/>
                  </a:lnTo>
                  <a:lnTo>
                    <a:pt x="3207" y="288"/>
                  </a:lnTo>
                  <a:lnTo>
                    <a:pt x="3208" y="289"/>
                  </a:lnTo>
                  <a:lnTo>
                    <a:pt x="3209" y="288"/>
                  </a:lnTo>
                  <a:lnTo>
                    <a:pt x="3210" y="287"/>
                  </a:lnTo>
                  <a:lnTo>
                    <a:pt x="3211" y="285"/>
                  </a:lnTo>
                  <a:lnTo>
                    <a:pt x="3213" y="287"/>
                  </a:lnTo>
                  <a:lnTo>
                    <a:pt x="3214" y="286"/>
                  </a:lnTo>
                  <a:lnTo>
                    <a:pt x="3215" y="286"/>
                  </a:lnTo>
                  <a:lnTo>
                    <a:pt x="3216" y="287"/>
                  </a:lnTo>
                  <a:lnTo>
                    <a:pt x="3217" y="289"/>
                  </a:lnTo>
                  <a:lnTo>
                    <a:pt x="3218" y="290"/>
                  </a:lnTo>
                  <a:lnTo>
                    <a:pt x="3219" y="290"/>
                  </a:lnTo>
                  <a:lnTo>
                    <a:pt x="3220" y="289"/>
                  </a:lnTo>
                  <a:lnTo>
                    <a:pt x="3221" y="287"/>
                  </a:lnTo>
                  <a:lnTo>
                    <a:pt x="3222" y="287"/>
                  </a:lnTo>
                  <a:lnTo>
                    <a:pt x="3223" y="288"/>
                  </a:lnTo>
                  <a:lnTo>
                    <a:pt x="3224" y="288"/>
                  </a:lnTo>
                  <a:lnTo>
                    <a:pt x="3225" y="288"/>
                  </a:lnTo>
                  <a:lnTo>
                    <a:pt x="3226" y="288"/>
                  </a:lnTo>
                  <a:lnTo>
                    <a:pt x="3227" y="289"/>
                  </a:lnTo>
                  <a:lnTo>
                    <a:pt x="3228" y="289"/>
                  </a:lnTo>
                  <a:lnTo>
                    <a:pt x="3229" y="288"/>
                  </a:lnTo>
                  <a:lnTo>
                    <a:pt x="3230" y="287"/>
                  </a:lnTo>
                  <a:lnTo>
                    <a:pt x="3231" y="287"/>
                  </a:lnTo>
                  <a:lnTo>
                    <a:pt x="3232" y="289"/>
                  </a:lnTo>
                  <a:lnTo>
                    <a:pt x="3233" y="289"/>
                  </a:lnTo>
                  <a:lnTo>
                    <a:pt x="3234" y="287"/>
                  </a:lnTo>
                  <a:lnTo>
                    <a:pt x="3235" y="287"/>
                  </a:lnTo>
                  <a:lnTo>
                    <a:pt x="3237" y="287"/>
                  </a:lnTo>
                  <a:lnTo>
                    <a:pt x="3238" y="288"/>
                  </a:lnTo>
                  <a:lnTo>
                    <a:pt x="3239" y="288"/>
                  </a:lnTo>
                  <a:lnTo>
                    <a:pt x="3240" y="287"/>
                  </a:lnTo>
                  <a:lnTo>
                    <a:pt x="3241" y="285"/>
                  </a:lnTo>
                  <a:lnTo>
                    <a:pt x="3242" y="287"/>
                  </a:lnTo>
                  <a:lnTo>
                    <a:pt x="3243" y="289"/>
                  </a:lnTo>
                  <a:lnTo>
                    <a:pt x="3244" y="289"/>
                  </a:lnTo>
                  <a:lnTo>
                    <a:pt x="3245" y="288"/>
                  </a:lnTo>
                  <a:lnTo>
                    <a:pt x="3246" y="287"/>
                  </a:lnTo>
                  <a:lnTo>
                    <a:pt x="3247" y="289"/>
                  </a:lnTo>
                  <a:lnTo>
                    <a:pt x="3248" y="290"/>
                  </a:lnTo>
                  <a:lnTo>
                    <a:pt x="3249" y="291"/>
                  </a:lnTo>
                  <a:lnTo>
                    <a:pt x="3250" y="287"/>
                  </a:lnTo>
                  <a:lnTo>
                    <a:pt x="3251" y="286"/>
                  </a:lnTo>
                  <a:lnTo>
                    <a:pt x="3252" y="287"/>
                  </a:lnTo>
                  <a:lnTo>
                    <a:pt x="3253" y="288"/>
                  </a:lnTo>
                  <a:lnTo>
                    <a:pt x="3254" y="290"/>
                  </a:lnTo>
                  <a:lnTo>
                    <a:pt x="3255" y="289"/>
                  </a:lnTo>
                  <a:lnTo>
                    <a:pt x="3256" y="290"/>
                  </a:lnTo>
                  <a:lnTo>
                    <a:pt x="3257" y="289"/>
                  </a:lnTo>
                  <a:lnTo>
                    <a:pt x="3258" y="289"/>
                  </a:lnTo>
                  <a:lnTo>
                    <a:pt x="3259" y="287"/>
                  </a:lnTo>
                  <a:lnTo>
                    <a:pt x="3260" y="285"/>
                  </a:lnTo>
                  <a:lnTo>
                    <a:pt x="3262" y="285"/>
                  </a:lnTo>
                  <a:lnTo>
                    <a:pt x="3263" y="283"/>
                  </a:lnTo>
                  <a:lnTo>
                    <a:pt x="3264" y="282"/>
                  </a:lnTo>
                  <a:lnTo>
                    <a:pt x="3265" y="281"/>
                  </a:lnTo>
                  <a:lnTo>
                    <a:pt x="3266" y="282"/>
                  </a:lnTo>
                  <a:lnTo>
                    <a:pt x="3267" y="285"/>
                  </a:lnTo>
                  <a:lnTo>
                    <a:pt x="3268" y="284"/>
                  </a:lnTo>
                  <a:lnTo>
                    <a:pt x="3269" y="280"/>
                  </a:lnTo>
                  <a:lnTo>
                    <a:pt x="3270" y="276"/>
                  </a:lnTo>
                  <a:lnTo>
                    <a:pt x="3271" y="277"/>
                  </a:lnTo>
                  <a:lnTo>
                    <a:pt x="3272" y="280"/>
                  </a:lnTo>
                  <a:lnTo>
                    <a:pt x="3273" y="282"/>
                  </a:lnTo>
                  <a:lnTo>
                    <a:pt x="3274" y="280"/>
                  </a:lnTo>
                  <a:lnTo>
                    <a:pt x="3275" y="280"/>
                  </a:lnTo>
                  <a:lnTo>
                    <a:pt x="3276" y="282"/>
                  </a:lnTo>
                  <a:lnTo>
                    <a:pt x="3277" y="284"/>
                  </a:lnTo>
                  <a:lnTo>
                    <a:pt x="3278" y="287"/>
                  </a:lnTo>
                  <a:lnTo>
                    <a:pt x="3279" y="289"/>
                  </a:lnTo>
                  <a:lnTo>
                    <a:pt x="3280" y="287"/>
                  </a:lnTo>
                  <a:lnTo>
                    <a:pt x="3281" y="287"/>
                  </a:lnTo>
                  <a:lnTo>
                    <a:pt x="3282" y="289"/>
                  </a:lnTo>
                  <a:lnTo>
                    <a:pt x="3283" y="289"/>
                  </a:lnTo>
                  <a:lnTo>
                    <a:pt x="3284" y="290"/>
                  </a:lnTo>
                  <a:lnTo>
                    <a:pt x="3286" y="290"/>
                  </a:lnTo>
                  <a:lnTo>
                    <a:pt x="3287" y="289"/>
                  </a:lnTo>
                  <a:lnTo>
                    <a:pt x="3288" y="288"/>
                  </a:lnTo>
                  <a:lnTo>
                    <a:pt x="3289" y="289"/>
                  </a:lnTo>
                  <a:lnTo>
                    <a:pt x="3290" y="291"/>
                  </a:lnTo>
                  <a:lnTo>
                    <a:pt x="3291" y="290"/>
                  </a:lnTo>
                  <a:lnTo>
                    <a:pt x="3292" y="290"/>
                  </a:lnTo>
                  <a:lnTo>
                    <a:pt x="3293" y="288"/>
                  </a:lnTo>
                  <a:lnTo>
                    <a:pt x="3294" y="290"/>
                  </a:lnTo>
                  <a:lnTo>
                    <a:pt x="3295" y="289"/>
                  </a:lnTo>
                  <a:lnTo>
                    <a:pt x="3296" y="288"/>
                  </a:lnTo>
                  <a:lnTo>
                    <a:pt x="3297" y="290"/>
                  </a:lnTo>
                  <a:lnTo>
                    <a:pt x="3298" y="293"/>
                  </a:lnTo>
                  <a:lnTo>
                    <a:pt x="3299" y="293"/>
                  </a:lnTo>
                  <a:lnTo>
                    <a:pt x="3300" y="292"/>
                  </a:lnTo>
                  <a:lnTo>
                    <a:pt x="3301" y="277"/>
                  </a:lnTo>
                  <a:lnTo>
                    <a:pt x="3302" y="243"/>
                  </a:lnTo>
                  <a:lnTo>
                    <a:pt x="3303" y="183"/>
                  </a:lnTo>
                  <a:lnTo>
                    <a:pt x="3304" y="115"/>
                  </a:lnTo>
                  <a:lnTo>
                    <a:pt x="3305" y="52"/>
                  </a:lnTo>
                  <a:lnTo>
                    <a:pt x="3306" y="16"/>
                  </a:lnTo>
                  <a:lnTo>
                    <a:pt x="3307" y="22"/>
                  </a:lnTo>
                  <a:lnTo>
                    <a:pt x="3308" y="65"/>
                  </a:lnTo>
                  <a:lnTo>
                    <a:pt x="3309" y="125"/>
                  </a:lnTo>
                  <a:lnTo>
                    <a:pt x="3311" y="193"/>
                  </a:lnTo>
                  <a:lnTo>
                    <a:pt x="3312" y="249"/>
                  </a:lnTo>
                  <a:lnTo>
                    <a:pt x="3313" y="277"/>
                  </a:lnTo>
                  <a:lnTo>
                    <a:pt x="3314" y="283"/>
                  </a:lnTo>
                  <a:lnTo>
                    <a:pt x="3315" y="280"/>
                  </a:lnTo>
                  <a:lnTo>
                    <a:pt x="3316" y="279"/>
                  </a:lnTo>
                  <a:lnTo>
                    <a:pt x="3317" y="280"/>
                  </a:lnTo>
                  <a:lnTo>
                    <a:pt x="3318" y="284"/>
                  </a:lnTo>
                  <a:lnTo>
                    <a:pt x="3319" y="285"/>
                  </a:lnTo>
                  <a:lnTo>
                    <a:pt x="3320" y="287"/>
                  </a:lnTo>
                  <a:lnTo>
                    <a:pt x="3321" y="288"/>
                  </a:lnTo>
                  <a:lnTo>
                    <a:pt x="3322" y="290"/>
                  </a:lnTo>
                  <a:lnTo>
                    <a:pt x="3323" y="292"/>
                  </a:lnTo>
                  <a:lnTo>
                    <a:pt x="3324" y="290"/>
                  </a:lnTo>
                  <a:lnTo>
                    <a:pt x="3325" y="289"/>
                  </a:lnTo>
                  <a:lnTo>
                    <a:pt x="3326" y="287"/>
                  </a:lnTo>
                  <a:lnTo>
                    <a:pt x="3327" y="288"/>
                  </a:lnTo>
                  <a:lnTo>
                    <a:pt x="3328" y="289"/>
                  </a:lnTo>
                  <a:lnTo>
                    <a:pt x="3329" y="290"/>
                  </a:lnTo>
                  <a:lnTo>
                    <a:pt x="3330" y="292"/>
                  </a:lnTo>
                  <a:lnTo>
                    <a:pt x="3331" y="291"/>
                  </a:lnTo>
                  <a:lnTo>
                    <a:pt x="3332" y="289"/>
                  </a:lnTo>
                  <a:lnTo>
                    <a:pt x="3333" y="288"/>
                  </a:lnTo>
                  <a:lnTo>
                    <a:pt x="3335" y="288"/>
                  </a:lnTo>
                  <a:lnTo>
                    <a:pt x="3336" y="289"/>
                  </a:lnTo>
                  <a:lnTo>
                    <a:pt x="3337" y="288"/>
                  </a:lnTo>
                  <a:lnTo>
                    <a:pt x="3338" y="286"/>
                  </a:lnTo>
                  <a:lnTo>
                    <a:pt x="3339" y="285"/>
                  </a:lnTo>
                  <a:lnTo>
                    <a:pt x="3340" y="286"/>
                  </a:lnTo>
                  <a:lnTo>
                    <a:pt x="3341" y="287"/>
                  </a:lnTo>
                  <a:lnTo>
                    <a:pt x="3342" y="290"/>
                  </a:lnTo>
                  <a:lnTo>
                    <a:pt x="3343" y="286"/>
                  </a:lnTo>
                  <a:lnTo>
                    <a:pt x="3344" y="283"/>
                  </a:lnTo>
                  <a:lnTo>
                    <a:pt x="3345" y="282"/>
                  </a:lnTo>
                  <a:lnTo>
                    <a:pt x="3346" y="283"/>
                  </a:lnTo>
                  <a:lnTo>
                    <a:pt x="3347" y="285"/>
                  </a:lnTo>
                  <a:lnTo>
                    <a:pt x="3348" y="284"/>
                  </a:lnTo>
                  <a:lnTo>
                    <a:pt x="3349" y="283"/>
                  </a:lnTo>
                  <a:lnTo>
                    <a:pt x="3350" y="280"/>
                  </a:lnTo>
                  <a:lnTo>
                    <a:pt x="3351" y="278"/>
                  </a:lnTo>
                  <a:lnTo>
                    <a:pt x="3352" y="277"/>
                  </a:lnTo>
                  <a:lnTo>
                    <a:pt x="3353" y="274"/>
                  </a:lnTo>
                  <a:lnTo>
                    <a:pt x="3354" y="273"/>
                  </a:lnTo>
                  <a:lnTo>
                    <a:pt x="3355" y="273"/>
                  </a:lnTo>
                  <a:lnTo>
                    <a:pt x="3356" y="270"/>
                  </a:lnTo>
                  <a:lnTo>
                    <a:pt x="3357" y="265"/>
                  </a:lnTo>
                  <a:lnTo>
                    <a:pt x="3358" y="265"/>
                  </a:lnTo>
                  <a:lnTo>
                    <a:pt x="3360" y="262"/>
                  </a:lnTo>
                  <a:lnTo>
                    <a:pt x="3361" y="259"/>
                  </a:lnTo>
                  <a:lnTo>
                    <a:pt x="3362" y="255"/>
                  </a:lnTo>
                  <a:lnTo>
                    <a:pt x="3363" y="252"/>
                  </a:lnTo>
                  <a:lnTo>
                    <a:pt x="3364" y="250"/>
                  </a:lnTo>
                  <a:lnTo>
                    <a:pt x="3365" y="248"/>
                  </a:lnTo>
                  <a:lnTo>
                    <a:pt x="3366" y="245"/>
                  </a:lnTo>
                  <a:lnTo>
                    <a:pt x="3367" y="241"/>
                  </a:lnTo>
                  <a:lnTo>
                    <a:pt x="3368" y="239"/>
                  </a:lnTo>
                  <a:lnTo>
                    <a:pt x="3369" y="234"/>
                  </a:lnTo>
                  <a:lnTo>
                    <a:pt x="3370" y="234"/>
                  </a:lnTo>
                  <a:lnTo>
                    <a:pt x="3371" y="233"/>
                  </a:lnTo>
                  <a:lnTo>
                    <a:pt x="3372" y="234"/>
                  </a:lnTo>
                  <a:lnTo>
                    <a:pt x="3373" y="235"/>
                  </a:lnTo>
                  <a:lnTo>
                    <a:pt x="3374" y="237"/>
                  </a:lnTo>
                  <a:lnTo>
                    <a:pt x="3375" y="240"/>
                  </a:lnTo>
                  <a:lnTo>
                    <a:pt x="3376" y="243"/>
                  </a:lnTo>
                  <a:lnTo>
                    <a:pt x="3378" y="248"/>
                  </a:lnTo>
                  <a:lnTo>
                    <a:pt x="3379" y="253"/>
                  </a:lnTo>
                  <a:lnTo>
                    <a:pt x="3380" y="258"/>
                  </a:lnTo>
                  <a:lnTo>
                    <a:pt x="3381" y="262"/>
                  </a:lnTo>
                  <a:lnTo>
                    <a:pt x="3382" y="268"/>
                  </a:lnTo>
                  <a:lnTo>
                    <a:pt x="3383" y="270"/>
                  </a:lnTo>
                  <a:lnTo>
                    <a:pt x="3384" y="273"/>
                  </a:lnTo>
                  <a:lnTo>
                    <a:pt x="3385" y="274"/>
                  </a:lnTo>
                  <a:lnTo>
                    <a:pt x="3386" y="277"/>
                  </a:lnTo>
                  <a:lnTo>
                    <a:pt x="3387" y="278"/>
                  </a:lnTo>
                  <a:lnTo>
                    <a:pt x="3388" y="282"/>
                  </a:lnTo>
                  <a:lnTo>
                    <a:pt x="3389" y="283"/>
                  </a:lnTo>
                  <a:lnTo>
                    <a:pt x="3390" y="285"/>
                  </a:lnTo>
                  <a:lnTo>
                    <a:pt x="3391" y="288"/>
                  </a:lnTo>
                  <a:lnTo>
                    <a:pt x="3392" y="285"/>
                  </a:lnTo>
                  <a:lnTo>
                    <a:pt x="3393" y="284"/>
                  </a:lnTo>
                  <a:lnTo>
                    <a:pt x="3394" y="285"/>
                  </a:lnTo>
                  <a:lnTo>
                    <a:pt x="3395" y="288"/>
                  </a:lnTo>
                  <a:lnTo>
                    <a:pt x="3396" y="289"/>
                  </a:lnTo>
                  <a:lnTo>
                    <a:pt x="3397" y="287"/>
                  </a:lnTo>
                  <a:lnTo>
                    <a:pt x="3398" y="287"/>
                  </a:lnTo>
                  <a:lnTo>
                    <a:pt x="3399" y="287"/>
                  </a:lnTo>
                  <a:lnTo>
                    <a:pt x="3400" y="288"/>
                  </a:lnTo>
                  <a:lnTo>
                    <a:pt x="3401" y="288"/>
                  </a:lnTo>
                  <a:lnTo>
                    <a:pt x="3403" y="287"/>
                  </a:lnTo>
                  <a:lnTo>
                    <a:pt x="3404" y="285"/>
                  </a:lnTo>
                  <a:lnTo>
                    <a:pt x="3405" y="286"/>
                  </a:lnTo>
                  <a:lnTo>
                    <a:pt x="3406" y="288"/>
                  </a:lnTo>
                  <a:lnTo>
                    <a:pt x="3407" y="288"/>
                  </a:lnTo>
                  <a:lnTo>
                    <a:pt x="3408" y="288"/>
                  </a:lnTo>
                  <a:lnTo>
                    <a:pt x="3409" y="289"/>
                  </a:lnTo>
                  <a:lnTo>
                    <a:pt x="3410" y="289"/>
                  </a:lnTo>
                  <a:lnTo>
                    <a:pt x="3411" y="291"/>
                  </a:lnTo>
                  <a:lnTo>
                    <a:pt x="3412" y="290"/>
                  </a:lnTo>
                  <a:lnTo>
                    <a:pt x="3413" y="290"/>
                  </a:lnTo>
                  <a:lnTo>
                    <a:pt x="3414" y="292"/>
                  </a:lnTo>
                  <a:lnTo>
                    <a:pt x="3415" y="292"/>
                  </a:lnTo>
                  <a:lnTo>
                    <a:pt x="3416" y="290"/>
                  </a:lnTo>
                  <a:lnTo>
                    <a:pt x="3417" y="290"/>
                  </a:lnTo>
                  <a:lnTo>
                    <a:pt x="3418" y="289"/>
                  </a:lnTo>
                  <a:lnTo>
                    <a:pt x="3419" y="290"/>
                  </a:lnTo>
                  <a:lnTo>
                    <a:pt x="3420" y="290"/>
                  </a:lnTo>
                  <a:lnTo>
                    <a:pt x="3421" y="290"/>
                  </a:lnTo>
                  <a:lnTo>
                    <a:pt x="3422" y="290"/>
                  </a:lnTo>
                  <a:lnTo>
                    <a:pt x="3423" y="290"/>
                  </a:lnTo>
                  <a:lnTo>
                    <a:pt x="3424" y="292"/>
                  </a:lnTo>
                  <a:lnTo>
                    <a:pt x="3425" y="293"/>
                  </a:lnTo>
                  <a:lnTo>
                    <a:pt x="3427" y="292"/>
                  </a:lnTo>
                  <a:lnTo>
                    <a:pt x="3428" y="291"/>
                  </a:lnTo>
                  <a:lnTo>
                    <a:pt x="3429" y="290"/>
                  </a:lnTo>
                  <a:lnTo>
                    <a:pt x="3430" y="288"/>
                  </a:lnTo>
                  <a:lnTo>
                    <a:pt x="3431" y="290"/>
                  </a:lnTo>
                  <a:lnTo>
                    <a:pt x="3432" y="292"/>
                  </a:lnTo>
                  <a:lnTo>
                    <a:pt x="3433" y="292"/>
                  </a:lnTo>
                  <a:lnTo>
                    <a:pt x="3434" y="290"/>
                  </a:lnTo>
                  <a:lnTo>
                    <a:pt x="3435" y="288"/>
                  </a:lnTo>
                  <a:lnTo>
                    <a:pt x="3436" y="285"/>
                  </a:lnTo>
                  <a:lnTo>
                    <a:pt x="3437" y="287"/>
                  </a:lnTo>
                  <a:lnTo>
                    <a:pt x="3438" y="288"/>
                  </a:lnTo>
                  <a:lnTo>
                    <a:pt x="3439" y="288"/>
                  </a:lnTo>
                  <a:lnTo>
                    <a:pt x="3440" y="290"/>
                  </a:lnTo>
                  <a:lnTo>
                    <a:pt x="3441" y="289"/>
                  </a:lnTo>
                  <a:lnTo>
                    <a:pt x="3442" y="290"/>
                  </a:lnTo>
                  <a:lnTo>
                    <a:pt x="3443" y="288"/>
                  </a:lnTo>
                  <a:lnTo>
                    <a:pt x="3444" y="287"/>
                  </a:lnTo>
                  <a:lnTo>
                    <a:pt x="3445" y="286"/>
                  </a:lnTo>
                  <a:lnTo>
                    <a:pt x="3446" y="286"/>
                  </a:lnTo>
                  <a:lnTo>
                    <a:pt x="3447" y="288"/>
                  </a:lnTo>
                  <a:lnTo>
                    <a:pt x="3448" y="289"/>
                  </a:lnTo>
                  <a:lnTo>
                    <a:pt x="3449" y="289"/>
                  </a:lnTo>
                  <a:lnTo>
                    <a:pt x="3450" y="290"/>
                  </a:lnTo>
                  <a:lnTo>
                    <a:pt x="3452" y="288"/>
                  </a:lnTo>
                  <a:lnTo>
                    <a:pt x="3453" y="288"/>
                  </a:lnTo>
                  <a:lnTo>
                    <a:pt x="3454" y="288"/>
                  </a:lnTo>
                  <a:lnTo>
                    <a:pt x="3455" y="289"/>
                  </a:lnTo>
                  <a:lnTo>
                    <a:pt x="3456" y="289"/>
                  </a:lnTo>
                  <a:lnTo>
                    <a:pt x="3457" y="290"/>
                  </a:lnTo>
                  <a:lnTo>
                    <a:pt x="3458" y="291"/>
                  </a:lnTo>
                  <a:lnTo>
                    <a:pt x="3459" y="290"/>
                  </a:lnTo>
                  <a:lnTo>
                    <a:pt x="3460" y="290"/>
                  </a:lnTo>
                  <a:lnTo>
                    <a:pt x="3461" y="290"/>
                  </a:lnTo>
                  <a:lnTo>
                    <a:pt x="3462" y="290"/>
                  </a:lnTo>
                  <a:lnTo>
                    <a:pt x="3463" y="290"/>
                  </a:lnTo>
                  <a:lnTo>
                    <a:pt x="3464" y="289"/>
                  </a:lnTo>
                  <a:lnTo>
                    <a:pt x="3465" y="290"/>
                  </a:lnTo>
                  <a:lnTo>
                    <a:pt x="3466" y="289"/>
                  </a:lnTo>
                  <a:lnTo>
                    <a:pt x="3467" y="290"/>
                  </a:lnTo>
                  <a:lnTo>
                    <a:pt x="3468" y="291"/>
                  </a:lnTo>
                  <a:lnTo>
                    <a:pt x="3469" y="290"/>
                  </a:lnTo>
                  <a:lnTo>
                    <a:pt x="3470" y="290"/>
                  </a:lnTo>
                  <a:lnTo>
                    <a:pt x="3471" y="290"/>
                  </a:lnTo>
                  <a:lnTo>
                    <a:pt x="3472" y="290"/>
                  </a:lnTo>
                  <a:lnTo>
                    <a:pt x="3473" y="292"/>
                  </a:lnTo>
                  <a:lnTo>
                    <a:pt x="3474" y="293"/>
                  </a:lnTo>
                  <a:lnTo>
                    <a:pt x="3476" y="293"/>
                  </a:lnTo>
                  <a:lnTo>
                    <a:pt x="3477" y="291"/>
                  </a:lnTo>
                  <a:lnTo>
                    <a:pt x="3478" y="291"/>
                  </a:lnTo>
                  <a:lnTo>
                    <a:pt x="3479" y="293"/>
                  </a:lnTo>
                  <a:lnTo>
                    <a:pt x="3480" y="291"/>
                  </a:lnTo>
                  <a:lnTo>
                    <a:pt x="3481" y="292"/>
                  </a:lnTo>
                  <a:lnTo>
                    <a:pt x="3482" y="291"/>
                  </a:lnTo>
                  <a:lnTo>
                    <a:pt x="3483" y="291"/>
                  </a:lnTo>
                  <a:lnTo>
                    <a:pt x="3484" y="292"/>
                  </a:lnTo>
                  <a:lnTo>
                    <a:pt x="3485" y="292"/>
                  </a:lnTo>
                  <a:lnTo>
                    <a:pt x="3486" y="293"/>
                  </a:lnTo>
                  <a:lnTo>
                    <a:pt x="3487" y="292"/>
                  </a:lnTo>
                  <a:lnTo>
                    <a:pt x="3488" y="290"/>
                  </a:lnTo>
                  <a:lnTo>
                    <a:pt x="3489" y="289"/>
                  </a:lnTo>
                  <a:lnTo>
                    <a:pt x="3490" y="289"/>
                  </a:lnTo>
                  <a:lnTo>
                    <a:pt x="3491" y="290"/>
                  </a:lnTo>
                  <a:lnTo>
                    <a:pt x="3492" y="290"/>
                  </a:lnTo>
                  <a:lnTo>
                    <a:pt x="3493" y="290"/>
                  </a:lnTo>
                  <a:lnTo>
                    <a:pt x="3494" y="292"/>
                  </a:lnTo>
                  <a:lnTo>
                    <a:pt x="3495" y="292"/>
                  </a:lnTo>
                  <a:lnTo>
                    <a:pt x="3496" y="290"/>
                  </a:lnTo>
                  <a:lnTo>
                    <a:pt x="3497" y="290"/>
                  </a:lnTo>
                  <a:lnTo>
                    <a:pt x="3498" y="290"/>
                  </a:lnTo>
                  <a:lnTo>
                    <a:pt x="3499" y="289"/>
                  </a:lnTo>
                  <a:lnTo>
                    <a:pt x="3501" y="290"/>
                  </a:lnTo>
                  <a:lnTo>
                    <a:pt x="3502" y="289"/>
                  </a:lnTo>
                  <a:lnTo>
                    <a:pt x="3503" y="291"/>
                  </a:lnTo>
                  <a:lnTo>
                    <a:pt x="3504" y="292"/>
                  </a:lnTo>
                  <a:lnTo>
                    <a:pt x="3505" y="291"/>
                  </a:lnTo>
                  <a:lnTo>
                    <a:pt x="3506" y="290"/>
                  </a:lnTo>
                  <a:lnTo>
                    <a:pt x="3507" y="289"/>
                  </a:lnTo>
                  <a:lnTo>
                    <a:pt x="3508" y="288"/>
                  </a:lnTo>
                  <a:lnTo>
                    <a:pt x="3509" y="290"/>
                  </a:lnTo>
                  <a:lnTo>
                    <a:pt x="3510" y="288"/>
                  </a:lnTo>
                  <a:lnTo>
                    <a:pt x="3511" y="287"/>
                  </a:lnTo>
                  <a:lnTo>
                    <a:pt x="3512" y="287"/>
                  </a:lnTo>
                  <a:lnTo>
                    <a:pt x="3513" y="284"/>
                  </a:lnTo>
                  <a:lnTo>
                    <a:pt x="3514" y="285"/>
                  </a:lnTo>
                  <a:lnTo>
                    <a:pt x="3515" y="285"/>
                  </a:lnTo>
                  <a:lnTo>
                    <a:pt x="3516" y="283"/>
                  </a:lnTo>
                  <a:lnTo>
                    <a:pt x="3517" y="280"/>
                  </a:lnTo>
                  <a:lnTo>
                    <a:pt x="3518" y="278"/>
                  </a:lnTo>
                  <a:lnTo>
                    <a:pt x="3519" y="278"/>
                  </a:lnTo>
                  <a:lnTo>
                    <a:pt x="3520" y="280"/>
                  </a:lnTo>
                  <a:lnTo>
                    <a:pt x="3521" y="281"/>
                  </a:lnTo>
                  <a:lnTo>
                    <a:pt x="3522" y="280"/>
                  </a:lnTo>
                  <a:lnTo>
                    <a:pt x="3523" y="282"/>
                  </a:lnTo>
                  <a:lnTo>
                    <a:pt x="3525" y="283"/>
                  </a:lnTo>
                  <a:lnTo>
                    <a:pt x="3526" y="283"/>
                  </a:lnTo>
                  <a:lnTo>
                    <a:pt x="3527" y="283"/>
                  </a:lnTo>
                  <a:lnTo>
                    <a:pt x="3528" y="287"/>
                  </a:lnTo>
                  <a:lnTo>
                    <a:pt x="3529" y="287"/>
                  </a:lnTo>
                  <a:lnTo>
                    <a:pt x="3530" y="291"/>
                  </a:lnTo>
                  <a:lnTo>
                    <a:pt x="3531" y="292"/>
                  </a:lnTo>
                  <a:lnTo>
                    <a:pt x="3532" y="292"/>
                  </a:lnTo>
                  <a:lnTo>
                    <a:pt x="3533" y="292"/>
                  </a:lnTo>
                  <a:lnTo>
                    <a:pt x="3534" y="290"/>
                  </a:lnTo>
                  <a:lnTo>
                    <a:pt x="3535" y="289"/>
                  </a:lnTo>
                  <a:lnTo>
                    <a:pt x="3536" y="290"/>
                  </a:lnTo>
                  <a:lnTo>
                    <a:pt x="3537" y="290"/>
                  </a:lnTo>
                  <a:lnTo>
                    <a:pt x="3538" y="291"/>
                  </a:lnTo>
                  <a:lnTo>
                    <a:pt x="3539" y="291"/>
                  </a:lnTo>
                  <a:lnTo>
                    <a:pt x="3540" y="291"/>
                  </a:lnTo>
                  <a:lnTo>
                    <a:pt x="3541" y="291"/>
                  </a:lnTo>
                  <a:lnTo>
                    <a:pt x="3542" y="291"/>
                  </a:lnTo>
                  <a:lnTo>
                    <a:pt x="3543" y="292"/>
                  </a:lnTo>
                  <a:lnTo>
                    <a:pt x="3544" y="290"/>
                  </a:lnTo>
                  <a:lnTo>
                    <a:pt x="3545" y="288"/>
                  </a:lnTo>
                  <a:lnTo>
                    <a:pt x="3546" y="289"/>
                  </a:lnTo>
                  <a:lnTo>
                    <a:pt x="3547" y="290"/>
                  </a:lnTo>
                  <a:lnTo>
                    <a:pt x="3548" y="291"/>
                  </a:lnTo>
                  <a:lnTo>
                    <a:pt x="3550" y="289"/>
                  </a:lnTo>
                  <a:lnTo>
                    <a:pt x="3551" y="274"/>
                  </a:lnTo>
                  <a:lnTo>
                    <a:pt x="3552" y="240"/>
                  </a:lnTo>
                  <a:lnTo>
                    <a:pt x="3553" y="183"/>
                  </a:lnTo>
                  <a:lnTo>
                    <a:pt x="3554" y="114"/>
                  </a:lnTo>
                  <a:lnTo>
                    <a:pt x="3555" y="53"/>
                  </a:lnTo>
                  <a:lnTo>
                    <a:pt x="3556" y="19"/>
                  </a:lnTo>
                  <a:lnTo>
                    <a:pt x="3557" y="25"/>
                  </a:lnTo>
                  <a:lnTo>
                    <a:pt x="3558" y="68"/>
                  </a:lnTo>
                  <a:lnTo>
                    <a:pt x="3559" y="132"/>
                  </a:lnTo>
                  <a:lnTo>
                    <a:pt x="3560" y="196"/>
                  </a:lnTo>
                  <a:lnTo>
                    <a:pt x="3561" y="249"/>
                  </a:lnTo>
                  <a:lnTo>
                    <a:pt x="3562" y="272"/>
                  </a:lnTo>
                  <a:lnTo>
                    <a:pt x="3563" y="280"/>
                  </a:lnTo>
                  <a:lnTo>
                    <a:pt x="3564" y="282"/>
                  </a:lnTo>
                  <a:lnTo>
                    <a:pt x="3565" y="281"/>
                  </a:lnTo>
                  <a:lnTo>
                    <a:pt x="3566" y="281"/>
                  </a:lnTo>
                  <a:lnTo>
                    <a:pt x="3567" y="282"/>
                  </a:lnTo>
                  <a:lnTo>
                    <a:pt x="3568" y="285"/>
                  </a:lnTo>
                  <a:lnTo>
                    <a:pt x="3569" y="287"/>
                  </a:lnTo>
                  <a:lnTo>
                    <a:pt x="3570" y="288"/>
                  </a:lnTo>
                  <a:lnTo>
                    <a:pt x="3571" y="292"/>
                  </a:lnTo>
                  <a:lnTo>
                    <a:pt x="3572" y="292"/>
                  </a:lnTo>
                  <a:lnTo>
                    <a:pt x="3574" y="291"/>
                  </a:lnTo>
                  <a:lnTo>
                    <a:pt x="3575" y="288"/>
                  </a:lnTo>
                  <a:lnTo>
                    <a:pt x="3576" y="286"/>
                  </a:lnTo>
                  <a:lnTo>
                    <a:pt x="3577" y="287"/>
                  </a:lnTo>
                  <a:lnTo>
                    <a:pt x="3578" y="287"/>
                  </a:lnTo>
                  <a:lnTo>
                    <a:pt x="3579" y="288"/>
                  </a:lnTo>
                  <a:lnTo>
                    <a:pt x="3580" y="288"/>
                  </a:lnTo>
                  <a:lnTo>
                    <a:pt x="3581" y="288"/>
                  </a:lnTo>
                  <a:lnTo>
                    <a:pt x="3582" y="287"/>
                  </a:lnTo>
                  <a:lnTo>
                    <a:pt x="3583" y="289"/>
                  </a:lnTo>
                  <a:lnTo>
                    <a:pt x="3584" y="288"/>
                  </a:lnTo>
                  <a:lnTo>
                    <a:pt x="3585" y="289"/>
                  </a:lnTo>
                  <a:lnTo>
                    <a:pt x="3586" y="289"/>
                  </a:lnTo>
                  <a:lnTo>
                    <a:pt x="3587" y="287"/>
                  </a:lnTo>
                  <a:lnTo>
                    <a:pt x="3588" y="286"/>
                  </a:lnTo>
                  <a:lnTo>
                    <a:pt x="3589" y="285"/>
                  </a:lnTo>
                  <a:lnTo>
                    <a:pt x="3590" y="287"/>
                  </a:lnTo>
                  <a:lnTo>
                    <a:pt x="3591" y="286"/>
                  </a:lnTo>
                  <a:lnTo>
                    <a:pt x="3592" y="284"/>
                  </a:lnTo>
                  <a:lnTo>
                    <a:pt x="3593" y="283"/>
                  </a:lnTo>
                  <a:lnTo>
                    <a:pt x="3594" y="284"/>
                  </a:lnTo>
                  <a:lnTo>
                    <a:pt x="3595" y="283"/>
                  </a:lnTo>
                  <a:lnTo>
                    <a:pt x="3596" y="283"/>
                  </a:lnTo>
                  <a:lnTo>
                    <a:pt x="3597" y="280"/>
                  </a:lnTo>
                  <a:lnTo>
                    <a:pt x="3599" y="279"/>
                  </a:lnTo>
                  <a:lnTo>
                    <a:pt x="3600" y="278"/>
                  </a:lnTo>
                  <a:lnTo>
                    <a:pt x="3601" y="278"/>
                  </a:lnTo>
                  <a:lnTo>
                    <a:pt x="3602" y="277"/>
                  </a:lnTo>
                  <a:lnTo>
                    <a:pt x="3603" y="274"/>
                  </a:lnTo>
                  <a:lnTo>
                    <a:pt x="3604" y="272"/>
                  </a:lnTo>
                  <a:lnTo>
                    <a:pt x="3605" y="270"/>
                  </a:lnTo>
                  <a:lnTo>
                    <a:pt x="3606" y="268"/>
                  </a:lnTo>
                  <a:lnTo>
                    <a:pt x="3607" y="265"/>
                  </a:lnTo>
                  <a:lnTo>
                    <a:pt x="3608" y="263"/>
                  </a:lnTo>
                  <a:lnTo>
                    <a:pt x="3609" y="260"/>
                  </a:lnTo>
                  <a:lnTo>
                    <a:pt x="3610" y="257"/>
                  </a:lnTo>
                  <a:lnTo>
                    <a:pt x="3611" y="254"/>
                  </a:lnTo>
                  <a:lnTo>
                    <a:pt x="3612" y="250"/>
                  </a:lnTo>
                  <a:lnTo>
                    <a:pt x="3613" y="248"/>
                  </a:lnTo>
                  <a:lnTo>
                    <a:pt x="3614" y="245"/>
                  </a:lnTo>
                  <a:lnTo>
                    <a:pt x="3615" y="242"/>
                  </a:lnTo>
                  <a:lnTo>
                    <a:pt x="3616" y="241"/>
                  </a:lnTo>
                  <a:lnTo>
                    <a:pt x="3617" y="239"/>
                  </a:lnTo>
                  <a:lnTo>
                    <a:pt x="3618" y="237"/>
                  </a:lnTo>
                  <a:lnTo>
                    <a:pt x="3619" y="236"/>
                  </a:lnTo>
                  <a:lnTo>
                    <a:pt x="3620" y="234"/>
                  </a:lnTo>
                  <a:lnTo>
                    <a:pt x="3621" y="234"/>
                  </a:lnTo>
                  <a:lnTo>
                    <a:pt x="3623" y="234"/>
                  </a:lnTo>
                  <a:lnTo>
                    <a:pt x="3624" y="237"/>
                  </a:lnTo>
                  <a:lnTo>
                    <a:pt x="3625" y="240"/>
                  </a:lnTo>
                  <a:lnTo>
                    <a:pt x="3626" y="246"/>
                  </a:lnTo>
                  <a:lnTo>
                    <a:pt x="3627" y="250"/>
                  </a:lnTo>
                  <a:lnTo>
                    <a:pt x="3628" y="253"/>
                  </a:lnTo>
                  <a:lnTo>
                    <a:pt x="3629" y="256"/>
                  </a:lnTo>
                  <a:lnTo>
                    <a:pt x="3630" y="261"/>
                  </a:lnTo>
                  <a:lnTo>
                    <a:pt x="3631" y="264"/>
                  </a:lnTo>
                  <a:lnTo>
                    <a:pt x="3632" y="267"/>
                  </a:lnTo>
                  <a:lnTo>
                    <a:pt x="3633" y="270"/>
                  </a:lnTo>
                  <a:lnTo>
                    <a:pt x="3634" y="273"/>
                  </a:lnTo>
                  <a:lnTo>
                    <a:pt x="3635" y="275"/>
                  </a:lnTo>
                  <a:lnTo>
                    <a:pt x="3636" y="277"/>
                  </a:lnTo>
                  <a:lnTo>
                    <a:pt x="3637" y="279"/>
                  </a:lnTo>
                  <a:lnTo>
                    <a:pt x="3638" y="280"/>
                  </a:lnTo>
                  <a:lnTo>
                    <a:pt x="3639" y="282"/>
                  </a:lnTo>
                  <a:lnTo>
                    <a:pt x="3640" y="283"/>
                  </a:lnTo>
                  <a:lnTo>
                    <a:pt x="3641" y="284"/>
                  </a:lnTo>
                  <a:lnTo>
                    <a:pt x="3642" y="283"/>
                  </a:lnTo>
                  <a:lnTo>
                    <a:pt x="3643" y="284"/>
                  </a:lnTo>
                  <a:lnTo>
                    <a:pt x="3644" y="283"/>
                  </a:lnTo>
                  <a:lnTo>
                    <a:pt x="3645" y="283"/>
                  </a:lnTo>
                  <a:lnTo>
                    <a:pt x="3646" y="285"/>
                  </a:lnTo>
                  <a:lnTo>
                    <a:pt x="3648" y="285"/>
                  </a:lnTo>
                  <a:lnTo>
                    <a:pt x="3649" y="288"/>
                  </a:lnTo>
                  <a:lnTo>
                    <a:pt x="3650" y="286"/>
                  </a:lnTo>
                  <a:lnTo>
                    <a:pt x="3651" y="286"/>
                  </a:lnTo>
                  <a:lnTo>
                    <a:pt x="3652" y="285"/>
                  </a:lnTo>
                  <a:lnTo>
                    <a:pt x="3653" y="286"/>
                  </a:lnTo>
                  <a:lnTo>
                    <a:pt x="3654" y="284"/>
                  </a:lnTo>
                  <a:lnTo>
                    <a:pt x="3655" y="285"/>
                  </a:lnTo>
                  <a:lnTo>
                    <a:pt x="3656" y="287"/>
                  </a:lnTo>
                  <a:lnTo>
                    <a:pt x="3657" y="290"/>
                  </a:lnTo>
                  <a:lnTo>
                    <a:pt x="3658" y="290"/>
                  </a:lnTo>
                  <a:lnTo>
                    <a:pt x="3659" y="287"/>
                  </a:lnTo>
                  <a:lnTo>
                    <a:pt x="3660" y="285"/>
                  </a:lnTo>
                  <a:lnTo>
                    <a:pt x="3661" y="285"/>
                  </a:lnTo>
                  <a:lnTo>
                    <a:pt x="3662" y="284"/>
                  </a:lnTo>
                  <a:lnTo>
                    <a:pt x="3663" y="285"/>
                  </a:lnTo>
                  <a:lnTo>
                    <a:pt x="3664" y="288"/>
                  </a:lnTo>
                  <a:lnTo>
                    <a:pt x="3665" y="287"/>
                  </a:lnTo>
                  <a:lnTo>
                    <a:pt x="3666" y="287"/>
                  </a:lnTo>
                  <a:lnTo>
                    <a:pt x="3667" y="288"/>
                  </a:lnTo>
                  <a:lnTo>
                    <a:pt x="3668" y="288"/>
                  </a:lnTo>
                  <a:lnTo>
                    <a:pt x="3669" y="289"/>
                  </a:lnTo>
                  <a:lnTo>
                    <a:pt x="3670" y="288"/>
                  </a:lnTo>
                  <a:lnTo>
                    <a:pt x="3672" y="288"/>
                  </a:lnTo>
                  <a:lnTo>
                    <a:pt x="3673" y="290"/>
                  </a:lnTo>
                  <a:lnTo>
                    <a:pt x="3674" y="290"/>
                  </a:lnTo>
                  <a:lnTo>
                    <a:pt x="3675" y="288"/>
                  </a:lnTo>
                  <a:lnTo>
                    <a:pt x="3676" y="286"/>
                  </a:lnTo>
                  <a:lnTo>
                    <a:pt x="3677" y="287"/>
                  </a:lnTo>
                  <a:lnTo>
                    <a:pt x="3678" y="289"/>
                  </a:lnTo>
                  <a:lnTo>
                    <a:pt x="3679" y="290"/>
                  </a:lnTo>
                  <a:lnTo>
                    <a:pt x="3680" y="290"/>
                  </a:lnTo>
                  <a:lnTo>
                    <a:pt x="3681" y="287"/>
                  </a:lnTo>
                  <a:lnTo>
                    <a:pt x="3682" y="287"/>
                  </a:lnTo>
                  <a:lnTo>
                    <a:pt x="3683" y="287"/>
                  </a:lnTo>
                  <a:lnTo>
                    <a:pt x="3684" y="287"/>
                  </a:lnTo>
                  <a:lnTo>
                    <a:pt x="3685" y="287"/>
                  </a:lnTo>
                  <a:lnTo>
                    <a:pt x="3686" y="287"/>
                  </a:lnTo>
                  <a:lnTo>
                    <a:pt x="3687" y="287"/>
                  </a:lnTo>
                  <a:lnTo>
                    <a:pt x="3688" y="285"/>
                  </a:lnTo>
                  <a:lnTo>
                    <a:pt x="3689" y="285"/>
                  </a:lnTo>
                  <a:lnTo>
                    <a:pt x="3690" y="285"/>
                  </a:lnTo>
                  <a:lnTo>
                    <a:pt x="3691" y="285"/>
                  </a:lnTo>
                  <a:lnTo>
                    <a:pt x="3692" y="285"/>
                  </a:lnTo>
                  <a:lnTo>
                    <a:pt x="3693" y="284"/>
                  </a:lnTo>
                  <a:lnTo>
                    <a:pt x="3694" y="283"/>
                  </a:lnTo>
                  <a:lnTo>
                    <a:pt x="3695" y="283"/>
                  </a:lnTo>
                  <a:lnTo>
                    <a:pt x="3697" y="284"/>
                  </a:lnTo>
                  <a:lnTo>
                    <a:pt x="3698" y="285"/>
                  </a:lnTo>
                  <a:lnTo>
                    <a:pt x="3699" y="287"/>
                  </a:lnTo>
                  <a:lnTo>
                    <a:pt x="3700" y="287"/>
                  </a:lnTo>
                  <a:lnTo>
                    <a:pt x="3701" y="286"/>
                  </a:lnTo>
                  <a:lnTo>
                    <a:pt x="3702" y="285"/>
                  </a:lnTo>
                  <a:lnTo>
                    <a:pt x="3703" y="285"/>
                  </a:lnTo>
                  <a:lnTo>
                    <a:pt x="3704" y="285"/>
                  </a:lnTo>
                  <a:lnTo>
                    <a:pt x="3705" y="286"/>
                  </a:lnTo>
                  <a:lnTo>
                    <a:pt x="3706" y="286"/>
                  </a:lnTo>
                  <a:lnTo>
                    <a:pt x="3707" y="287"/>
                  </a:lnTo>
                  <a:lnTo>
                    <a:pt x="3708" y="289"/>
                  </a:lnTo>
                  <a:lnTo>
                    <a:pt x="3709" y="286"/>
                  </a:lnTo>
                  <a:lnTo>
                    <a:pt x="3710" y="286"/>
                  </a:lnTo>
                  <a:lnTo>
                    <a:pt x="3711" y="286"/>
                  </a:lnTo>
                  <a:lnTo>
                    <a:pt x="3712" y="287"/>
                  </a:lnTo>
                  <a:lnTo>
                    <a:pt x="3713" y="289"/>
                  </a:lnTo>
                  <a:lnTo>
                    <a:pt x="3714" y="287"/>
                  </a:lnTo>
                  <a:lnTo>
                    <a:pt x="3715" y="287"/>
                  </a:lnTo>
                  <a:lnTo>
                    <a:pt x="3716" y="288"/>
                  </a:lnTo>
                  <a:lnTo>
                    <a:pt x="3717" y="288"/>
                  </a:lnTo>
                  <a:lnTo>
                    <a:pt x="3718" y="288"/>
                  </a:lnTo>
                  <a:lnTo>
                    <a:pt x="3719" y="288"/>
                  </a:lnTo>
                  <a:lnTo>
                    <a:pt x="3721" y="287"/>
                  </a:lnTo>
                  <a:lnTo>
                    <a:pt x="3722" y="286"/>
                  </a:lnTo>
                  <a:lnTo>
                    <a:pt x="3723" y="287"/>
                  </a:lnTo>
                  <a:lnTo>
                    <a:pt x="3724" y="288"/>
                  </a:lnTo>
                  <a:lnTo>
                    <a:pt x="3725" y="288"/>
                  </a:lnTo>
                  <a:lnTo>
                    <a:pt x="3726" y="287"/>
                  </a:lnTo>
                  <a:lnTo>
                    <a:pt x="3727" y="285"/>
                  </a:lnTo>
                  <a:lnTo>
                    <a:pt x="3728" y="289"/>
                  </a:lnTo>
                  <a:lnTo>
                    <a:pt x="3729" y="288"/>
                  </a:lnTo>
                  <a:lnTo>
                    <a:pt x="3730" y="288"/>
                  </a:lnTo>
                  <a:lnTo>
                    <a:pt x="3731" y="286"/>
                  </a:lnTo>
                  <a:lnTo>
                    <a:pt x="3732" y="285"/>
                  </a:lnTo>
                  <a:lnTo>
                    <a:pt x="3733" y="287"/>
                  </a:lnTo>
                  <a:lnTo>
                    <a:pt x="3734" y="288"/>
                  </a:lnTo>
                  <a:lnTo>
                    <a:pt x="3735" y="288"/>
                  </a:lnTo>
                  <a:lnTo>
                    <a:pt x="3736" y="287"/>
                  </a:lnTo>
                  <a:lnTo>
                    <a:pt x="3737" y="287"/>
                  </a:lnTo>
                  <a:lnTo>
                    <a:pt x="3738" y="287"/>
                  </a:lnTo>
                  <a:lnTo>
                    <a:pt x="3740" y="287"/>
                  </a:lnTo>
                  <a:lnTo>
                    <a:pt x="3741" y="288"/>
                  </a:lnTo>
                  <a:lnTo>
                    <a:pt x="3742" y="289"/>
                  </a:lnTo>
                  <a:lnTo>
                    <a:pt x="3743" y="288"/>
                  </a:lnTo>
                  <a:lnTo>
                    <a:pt x="3744" y="288"/>
                  </a:lnTo>
                  <a:lnTo>
                    <a:pt x="3745" y="287"/>
                  </a:lnTo>
                  <a:lnTo>
                    <a:pt x="3746" y="287"/>
                  </a:lnTo>
                  <a:lnTo>
                    <a:pt x="3747" y="285"/>
                  </a:lnTo>
                  <a:lnTo>
                    <a:pt x="3748" y="285"/>
                  </a:lnTo>
                  <a:lnTo>
                    <a:pt x="3749" y="286"/>
                  </a:lnTo>
                  <a:lnTo>
                    <a:pt x="3750" y="286"/>
                  </a:lnTo>
                  <a:lnTo>
                    <a:pt x="3751" y="287"/>
                  </a:lnTo>
                  <a:lnTo>
                    <a:pt x="3752" y="287"/>
                  </a:lnTo>
                  <a:lnTo>
                    <a:pt x="3753" y="287"/>
                  </a:lnTo>
                  <a:lnTo>
                    <a:pt x="3754" y="285"/>
                  </a:lnTo>
                  <a:lnTo>
                    <a:pt x="3755" y="284"/>
                  </a:lnTo>
                  <a:lnTo>
                    <a:pt x="3756" y="287"/>
                  </a:lnTo>
                  <a:lnTo>
                    <a:pt x="3757" y="292"/>
                  </a:lnTo>
                  <a:lnTo>
                    <a:pt x="3758" y="289"/>
                  </a:lnTo>
                  <a:lnTo>
                    <a:pt x="3759" y="286"/>
                  </a:lnTo>
                  <a:lnTo>
                    <a:pt x="3760" y="284"/>
                  </a:lnTo>
                  <a:lnTo>
                    <a:pt x="3761" y="285"/>
                  </a:lnTo>
                  <a:lnTo>
                    <a:pt x="3762" y="285"/>
                  </a:lnTo>
                  <a:lnTo>
                    <a:pt x="3763" y="285"/>
                  </a:lnTo>
                  <a:lnTo>
                    <a:pt x="3765" y="285"/>
                  </a:lnTo>
                  <a:lnTo>
                    <a:pt x="3766" y="287"/>
                  </a:lnTo>
                  <a:lnTo>
                    <a:pt x="3767" y="286"/>
                  </a:lnTo>
                  <a:lnTo>
                    <a:pt x="3768" y="285"/>
                  </a:lnTo>
                  <a:lnTo>
                    <a:pt x="3769" y="285"/>
                  </a:lnTo>
                  <a:lnTo>
                    <a:pt x="3770" y="285"/>
                  </a:lnTo>
                  <a:lnTo>
                    <a:pt x="3771" y="286"/>
                  </a:lnTo>
                  <a:lnTo>
                    <a:pt x="3772" y="285"/>
                  </a:lnTo>
                  <a:lnTo>
                    <a:pt x="3773" y="284"/>
                  </a:lnTo>
                  <a:lnTo>
                    <a:pt x="3774" y="284"/>
                  </a:lnTo>
                  <a:lnTo>
                    <a:pt x="3775" y="282"/>
                  </a:lnTo>
                  <a:lnTo>
                    <a:pt x="3776" y="280"/>
                  </a:lnTo>
                  <a:lnTo>
                    <a:pt x="3777" y="279"/>
                  </a:lnTo>
                  <a:lnTo>
                    <a:pt x="3778" y="278"/>
                  </a:lnTo>
                  <a:lnTo>
                    <a:pt x="3779" y="279"/>
                  </a:lnTo>
                  <a:lnTo>
                    <a:pt x="3780" y="279"/>
                  </a:lnTo>
                  <a:lnTo>
                    <a:pt x="3781" y="277"/>
                  </a:lnTo>
                  <a:lnTo>
                    <a:pt x="3782" y="276"/>
                  </a:lnTo>
                  <a:lnTo>
                    <a:pt x="3783" y="273"/>
                  </a:lnTo>
                  <a:lnTo>
                    <a:pt x="3784" y="274"/>
                  </a:lnTo>
                  <a:lnTo>
                    <a:pt x="3785" y="277"/>
                  </a:lnTo>
                  <a:lnTo>
                    <a:pt x="3786" y="280"/>
                  </a:lnTo>
                  <a:lnTo>
                    <a:pt x="3787" y="279"/>
                  </a:lnTo>
                  <a:lnTo>
                    <a:pt x="3789" y="276"/>
                  </a:lnTo>
                  <a:lnTo>
                    <a:pt x="3790" y="275"/>
                  </a:lnTo>
                  <a:lnTo>
                    <a:pt x="3791" y="277"/>
                  </a:lnTo>
                  <a:lnTo>
                    <a:pt x="3792" y="279"/>
                  </a:lnTo>
                  <a:lnTo>
                    <a:pt x="3793" y="280"/>
                  </a:lnTo>
                  <a:lnTo>
                    <a:pt x="3794" y="282"/>
                  </a:lnTo>
                  <a:lnTo>
                    <a:pt x="3795" y="283"/>
                  </a:lnTo>
                  <a:lnTo>
                    <a:pt x="3796" y="285"/>
                  </a:lnTo>
                  <a:lnTo>
                    <a:pt x="3797" y="287"/>
                  </a:lnTo>
                  <a:lnTo>
                    <a:pt x="3798" y="288"/>
                  </a:lnTo>
                  <a:lnTo>
                    <a:pt x="3799" y="289"/>
                  </a:lnTo>
                  <a:lnTo>
                    <a:pt x="3800" y="286"/>
                  </a:lnTo>
                  <a:lnTo>
                    <a:pt x="3801" y="288"/>
                  </a:lnTo>
                  <a:lnTo>
                    <a:pt x="3802" y="285"/>
                  </a:lnTo>
                  <a:lnTo>
                    <a:pt x="3803" y="285"/>
                  </a:lnTo>
                  <a:lnTo>
                    <a:pt x="3804" y="285"/>
                  </a:lnTo>
                  <a:lnTo>
                    <a:pt x="3805" y="285"/>
                  </a:lnTo>
                  <a:lnTo>
                    <a:pt x="3806" y="288"/>
                  </a:lnTo>
                  <a:lnTo>
                    <a:pt x="3807" y="287"/>
                  </a:lnTo>
                  <a:lnTo>
                    <a:pt x="3808" y="287"/>
                  </a:lnTo>
                  <a:lnTo>
                    <a:pt x="3809" y="285"/>
                  </a:lnTo>
                  <a:lnTo>
                    <a:pt x="3810" y="285"/>
                  </a:lnTo>
                  <a:lnTo>
                    <a:pt x="3811" y="287"/>
                  </a:lnTo>
                  <a:lnTo>
                    <a:pt x="3812" y="289"/>
                  </a:lnTo>
                  <a:lnTo>
                    <a:pt x="3814" y="287"/>
                  </a:lnTo>
                  <a:lnTo>
                    <a:pt x="3815" y="273"/>
                  </a:lnTo>
                  <a:lnTo>
                    <a:pt x="3816" y="240"/>
                  </a:lnTo>
                  <a:lnTo>
                    <a:pt x="3817" y="184"/>
                  </a:lnTo>
                  <a:lnTo>
                    <a:pt x="3818" y="116"/>
                  </a:lnTo>
                  <a:lnTo>
                    <a:pt x="3819" y="50"/>
                  </a:lnTo>
                  <a:lnTo>
                    <a:pt x="3820" y="13"/>
                  </a:lnTo>
                  <a:lnTo>
                    <a:pt x="3821" y="20"/>
                  </a:lnTo>
                  <a:lnTo>
                    <a:pt x="3822" y="65"/>
                  </a:lnTo>
                  <a:lnTo>
                    <a:pt x="3823" y="125"/>
                  </a:lnTo>
                  <a:lnTo>
                    <a:pt x="3824" y="190"/>
                  </a:lnTo>
                  <a:lnTo>
                    <a:pt x="3825" y="242"/>
                  </a:lnTo>
                  <a:lnTo>
                    <a:pt x="3826" y="270"/>
                  </a:lnTo>
                  <a:lnTo>
                    <a:pt x="3827" y="277"/>
                  </a:lnTo>
                  <a:lnTo>
                    <a:pt x="3828" y="276"/>
                  </a:lnTo>
                  <a:lnTo>
                    <a:pt x="3829" y="274"/>
                  </a:lnTo>
                  <a:lnTo>
                    <a:pt x="3830" y="278"/>
                  </a:lnTo>
                  <a:lnTo>
                    <a:pt x="3831" y="282"/>
                  </a:lnTo>
                  <a:lnTo>
                    <a:pt x="3832" y="284"/>
                  </a:lnTo>
                  <a:lnTo>
                    <a:pt x="3833" y="287"/>
                  </a:lnTo>
                  <a:lnTo>
                    <a:pt x="3834" y="285"/>
                  </a:lnTo>
                  <a:lnTo>
                    <a:pt x="3835" y="284"/>
                  </a:lnTo>
                  <a:lnTo>
                    <a:pt x="3836" y="283"/>
                  </a:lnTo>
                  <a:lnTo>
                    <a:pt x="3838" y="285"/>
                  </a:lnTo>
                  <a:lnTo>
                    <a:pt x="3839" y="287"/>
                  </a:lnTo>
                  <a:lnTo>
                    <a:pt x="3840" y="287"/>
                  </a:lnTo>
                  <a:lnTo>
                    <a:pt x="3841" y="285"/>
                  </a:lnTo>
                  <a:lnTo>
                    <a:pt x="3842" y="283"/>
                  </a:lnTo>
                  <a:lnTo>
                    <a:pt x="3843" y="281"/>
                  </a:lnTo>
                  <a:lnTo>
                    <a:pt x="3844" y="282"/>
                  </a:lnTo>
                  <a:lnTo>
                    <a:pt x="3845" y="285"/>
                  </a:lnTo>
                  <a:lnTo>
                    <a:pt x="3846" y="283"/>
                  </a:lnTo>
                  <a:lnTo>
                    <a:pt x="3847" y="284"/>
                  </a:lnTo>
                  <a:lnTo>
                    <a:pt x="3848" y="283"/>
                  </a:lnTo>
                  <a:lnTo>
                    <a:pt x="3849" y="284"/>
                  </a:lnTo>
                  <a:lnTo>
                    <a:pt x="3850" y="285"/>
                  </a:lnTo>
                  <a:lnTo>
                    <a:pt x="3851" y="283"/>
                  </a:lnTo>
                  <a:lnTo>
                    <a:pt x="3852" y="283"/>
                  </a:lnTo>
                  <a:lnTo>
                    <a:pt x="3853" y="283"/>
                  </a:lnTo>
                  <a:lnTo>
                    <a:pt x="3854" y="282"/>
                  </a:lnTo>
                  <a:lnTo>
                    <a:pt x="3855" y="282"/>
                  </a:lnTo>
                  <a:lnTo>
                    <a:pt x="3856" y="281"/>
                  </a:lnTo>
                  <a:lnTo>
                    <a:pt x="3857" y="282"/>
                  </a:lnTo>
                  <a:lnTo>
                    <a:pt x="3858" y="283"/>
                  </a:lnTo>
                  <a:lnTo>
                    <a:pt x="3859" y="282"/>
                  </a:lnTo>
                  <a:lnTo>
                    <a:pt x="3860" y="280"/>
                  </a:lnTo>
                  <a:lnTo>
                    <a:pt x="3861" y="277"/>
                  </a:lnTo>
                  <a:lnTo>
                    <a:pt x="3863" y="275"/>
                  </a:lnTo>
                  <a:lnTo>
                    <a:pt x="3864" y="274"/>
                  </a:lnTo>
                  <a:lnTo>
                    <a:pt x="3865" y="273"/>
                  </a:lnTo>
                  <a:lnTo>
                    <a:pt x="3866" y="272"/>
                  </a:lnTo>
                  <a:lnTo>
                    <a:pt x="3867" y="272"/>
                  </a:lnTo>
                  <a:lnTo>
                    <a:pt x="3868" y="272"/>
                  </a:lnTo>
                  <a:lnTo>
                    <a:pt x="3869" y="272"/>
                  </a:lnTo>
                  <a:lnTo>
                    <a:pt x="3870" y="268"/>
                  </a:lnTo>
                  <a:lnTo>
                    <a:pt x="3871" y="264"/>
                  </a:lnTo>
                  <a:lnTo>
                    <a:pt x="3872" y="261"/>
                  </a:lnTo>
                  <a:lnTo>
                    <a:pt x="3873" y="258"/>
                  </a:lnTo>
                  <a:lnTo>
                    <a:pt x="3874" y="257"/>
                  </a:lnTo>
                  <a:lnTo>
                    <a:pt x="3875" y="255"/>
                  </a:lnTo>
                  <a:lnTo>
                    <a:pt x="3876" y="253"/>
                  </a:lnTo>
                  <a:lnTo>
                    <a:pt x="3877" y="249"/>
                  </a:lnTo>
                  <a:lnTo>
                    <a:pt x="3878" y="244"/>
                  </a:lnTo>
                  <a:lnTo>
                    <a:pt x="3879" y="242"/>
                  </a:lnTo>
                  <a:lnTo>
                    <a:pt x="3880" y="239"/>
                  </a:lnTo>
                  <a:lnTo>
                    <a:pt x="3881" y="237"/>
                  </a:lnTo>
                  <a:lnTo>
                    <a:pt x="3882" y="235"/>
                  </a:lnTo>
                  <a:lnTo>
                    <a:pt x="3883" y="234"/>
                  </a:lnTo>
                  <a:lnTo>
                    <a:pt x="3884" y="233"/>
                  </a:lnTo>
                  <a:lnTo>
                    <a:pt x="3885" y="232"/>
                  </a:lnTo>
                  <a:lnTo>
                    <a:pt x="3887" y="233"/>
                  </a:lnTo>
                  <a:lnTo>
                    <a:pt x="3888" y="234"/>
                  </a:lnTo>
                  <a:lnTo>
                    <a:pt x="3889" y="238"/>
                  </a:lnTo>
                  <a:lnTo>
                    <a:pt x="3890" y="242"/>
                  </a:lnTo>
                  <a:lnTo>
                    <a:pt x="3891" y="243"/>
                  </a:lnTo>
                  <a:lnTo>
                    <a:pt x="3892" y="248"/>
                  </a:lnTo>
                  <a:lnTo>
                    <a:pt x="3893" y="252"/>
                  </a:lnTo>
                  <a:lnTo>
                    <a:pt x="3894" y="252"/>
                  </a:lnTo>
                  <a:lnTo>
                    <a:pt x="3895" y="259"/>
                  </a:lnTo>
                  <a:lnTo>
                    <a:pt x="3896" y="262"/>
                  </a:lnTo>
                  <a:lnTo>
                    <a:pt x="3897" y="267"/>
                  </a:lnTo>
                  <a:lnTo>
                    <a:pt x="3898" y="269"/>
                  </a:lnTo>
                  <a:lnTo>
                    <a:pt x="3899" y="270"/>
                  </a:lnTo>
                  <a:lnTo>
                    <a:pt x="3900" y="273"/>
                  </a:lnTo>
                  <a:lnTo>
                    <a:pt x="3901" y="273"/>
                  </a:lnTo>
                  <a:lnTo>
                    <a:pt x="3902" y="274"/>
                  </a:lnTo>
                  <a:lnTo>
                    <a:pt x="3903" y="277"/>
                  </a:lnTo>
                  <a:lnTo>
                    <a:pt x="3904" y="279"/>
                  </a:lnTo>
                  <a:lnTo>
                    <a:pt x="3905" y="280"/>
                  </a:lnTo>
                  <a:lnTo>
                    <a:pt x="3906" y="282"/>
                  </a:lnTo>
                  <a:lnTo>
                    <a:pt x="3907" y="282"/>
                  </a:lnTo>
                  <a:lnTo>
                    <a:pt x="3908" y="282"/>
                  </a:lnTo>
                  <a:lnTo>
                    <a:pt x="3909" y="280"/>
                  </a:lnTo>
                  <a:lnTo>
                    <a:pt x="3910" y="280"/>
                  </a:lnTo>
                  <a:lnTo>
                    <a:pt x="3912" y="280"/>
                  </a:lnTo>
                  <a:lnTo>
                    <a:pt x="3913" y="280"/>
                  </a:lnTo>
                  <a:lnTo>
                    <a:pt x="3914" y="282"/>
                  </a:lnTo>
                  <a:lnTo>
                    <a:pt x="3915" y="283"/>
                  </a:lnTo>
                  <a:lnTo>
                    <a:pt x="3916" y="283"/>
                  </a:lnTo>
                  <a:lnTo>
                    <a:pt x="3917" y="282"/>
                  </a:lnTo>
                  <a:lnTo>
                    <a:pt x="3918" y="281"/>
                  </a:lnTo>
                  <a:lnTo>
                    <a:pt x="3919" y="281"/>
                  </a:lnTo>
                  <a:lnTo>
                    <a:pt x="3920" y="281"/>
                  </a:lnTo>
                  <a:lnTo>
                    <a:pt x="3921" y="282"/>
                  </a:lnTo>
                  <a:lnTo>
                    <a:pt x="3922" y="282"/>
                  </a:lnTo>
                  <a:lnTo>
                    <a:pt x="3923" y="282"/>
                  </a:lnTo>
                  <a:lnTo>
                    <a:pt x="3924" y="284"/>
                  </a:lnTo>
                  <a:lnTo>
                    <a:pt x="3925" y="283"/>
                  </a:lnTo>
                  <a:lnTo>
                    <a:pt x="3926" y="284"/>
                  </a:lnTo>
                  <a:lnTo>
                    <a:pt x="3927" y="283"/>
                  </a:lnTo>
                  <a:lnTo>
                    <a:pt x="3928" y="282"/>
                  </a:lnTo>
                  <a:lnTo>
                    <a:pt x="3929" y="283"/>
                  </a:lnTo>
                  <a:lnTo>
                    <a:pt x="3930" y="284"/>
                  </a:lnTo>
                  <a:lnTo>
                    <a:pt x="3931" y="285"/>
                  </a:lnTo>
                  <a:lnTo>
                    <a:pt x="3932" y="283"/>
                  </a:lnTo>
                  <a:lnTo>
                    <a:pt x="3933" y="283"/>
                  </a:lnTo>
                  <a:lnTo>
                    <a:pt x="3934" y="283"/>
                  </a:lnTo>
                  <a:lnTo>
                    <a:pt x="3936" y="283"/>
                  </a:lnTo>
                  <a:lnTo>
                    <a:pt x="3937" y="284"/>
                  </a:lnTo>
                  <a:lnTo>
                    <a:pt x="3938" y="286"/>
                  </a:lnTo>
                  <a:lnTo>
                    <a:pt x="3939" y="284"/>
                  </a:lnTo>
                  <a:lnTo>
                    <a:pt x="3940" y="284"/>
                  </a:lnTo>
                  <a:lnTo>
                    <a:pt x="3941" y="285"/>
                  </a:lnTo>
                  <a:lnTo>
                    <a:pt x="3942" y="286"/>
                  </a:lnTo>
                  <a:lnTo>
                    <a:pt x="3943" y="286"/>
                  </a:lnTo>
                  <a:lnTo>
                    <a:pt x="3944" y="283"/>
                  </a:lnTo>
                  <a:lnTo>
                    <a:pt x="3945" y="284"/>
                  </a:lnTo>
                  <a:lnTo>
                    <a:pt x="3946" y="283"/>
                  </a:lnTo>
                  <a:lnTo>
                    <a:pt x="3947" y="283"/>
                  </a:lnTo>
                  <a:lnTo>
                    <a:pt x="3948" y="284"/>
                  </a:lnTo>
                  <a:lnTo>
                    <a:pt x="3949" y="283"/>
                  </a:lnTo>
                  <a:lnTo>
                    <a:pt x="3950" y="283"/>
                  </a:lnTo>
                  <a:lnTo>
                    <a:pt x="3951" y="282"/>
                  </a:lnTo>
                  <a:lnTo>
                    <a:pt x="3952" y="282"/>
                  </a:lnTo>
                  <a:lnTo>
                    <a:pt x="3953" y="283"/>
                  </a:lnTo>
                  <a:lnTo>
                    <a:pt x="3954" y="283"/>
                  </a:lnTo>
                  <a:lnTo>
                    <a:pt x="3955" y="284"/>
                  </a:lnTo>
                  <a:lnTo>
                    <a:pt x="3956" y="283"/>
                  </a:lnTo>
                  <a:lnTo>
                    <a:pt x="3957" y="284"/>
                  </a:lnTo>
                  <a:lnTo>
                    <a:pt x="3958" y="283"/>
                  </a:lnTo>
                  <a:lnTo>
                    <a:pt x="3959" y="284"/>
                  </a:lnTo>
                  <a:lnTo>
                    <a:pt x="3961" y="284"/>
                  </a:lnTo>
                  <a:lnTo>
                    <a:pt x="3962" y="283"/>
                  </a:lnTo>
                  <a:lnTo>
                    <a:pt x="3963" y="283"/>
                  </a:lnTo>
                  <a:lnTo>
                    <a:pt x="3964" y="283"/>
                  </a:lnTo>
                  <a:lnTo>
                    <a:pt x="3965" y="283"/>
                  </a:lnTo>
                  <a:lnTo>
                    <a:pt x="3966" y="283"/>
                  </a:lnTo>
                  <a:lnTo>
                    <a:pt x="3967" y="283"/>
                  </a:lnTo>
                  <a:lnTo>
                    <a:pt x="3968" y="285"/>
                  </a:lnTo>
                  <a:lnTo>
                    <a:pt x="3969" y="285"/>
                  </a:lnTo>
                  <a:lnTo>
                    <a:pt x="3970" y="285"/>
                  </a:lnTo>
                  <a:lnTo>
                    <a:pt x="3971" y="283"/>
                  </a:lnTo>
                  <a:lnTo>
                    <a:pt x="3972" y="283"/>
                  </a:lnTo>
                  <a:lnTo>
                    <a:pt x="3973" y="284"/>
                  </a:lnTo>
                  <a:lnTo>
                    <a:pt x="3974" y="284"/>
                  </a:lnTo>
                  <a:lnTo>
                    <a:pt x="3975" y="285"/>
                  </a:lnTo>
                  <a:lnTo>
                    <a:pt x="3976" y="286"/>
                  </a:lnTo>
                  <a:lnTo>
                    <a:pt x="3977" y="287"/>
                  </a:lnTo>
                  <a:lnTo>
                    <a:pt x="3978" y="285"/>
                  </a:lnTo>
                  <a:lnTo>
                    <a:pt x="3979" y="285"/>
                  </a:lnTo>
                  <a:lnTo>
                    <a:pt x="3980" y="287"/>
                  </a:lnTo>
                  <a:lnTo>
                    <a:pt x="3981" y="290"/>
                  </a:lnTo>
                  <a:lnTo>
                    <a:pt x="3982" y="288"/>
                  </a:lnTo>
                  <a:lnTo>
                    <a:pt x="3983" y="287"/>
                  </a:lnTo>
                  <a:lnTo>
                    <a:pt x="3985" y="286"/>
                  </a:lnTo>
                  <a:lnTo>
                    <a:pt x="3986" y="287"/>
                  </a:lnTo>
                  <a:lnTo>
                    <a:pt x="3987" y="289"/>
                  </a:lnTo>
                  <a:lnTo>
                    <a:pt x="3988" y="288"/>
                  </a:lnTo>
                  <a:lnTo>
                    <a:pt x="3989" y="288"/>
                  </a:lnTo>
                  <a:lnTo>
                    <a:pt x="3990" y="287"/>
                  </a:lnTo>
                  <a:lnTo>
                    <a:pt x="3991" y="288"/>
                  </a:lnTo>
                  <a:lnTo>
                    <a:pt x="3992" y="288"/>
                  </a:lnTo>
                  <a:lnTo>
                    <a:pt x="3993" y="287"/>
                  </a:lnTo>
                  <a:lnTo>
                    <a:pt x="3994" y="285"/>
                  </a:lnTo>
                  <a:lnTo>
                    <a:pt x="3995" y="287"/>
                  </a:lnTo>
                  <a:lnTo>
                    <a:pt x="3996" y="288"/>
                  </a:lnTo>
                  <a:lnTo>
                    <a:pt x="3997" y="288"/>
                  </a:lnTo>
                  <a:lnTo>
                    <a:pt x="3998" y="288"/>
                  </a:lnTo>
                  <a:lnTo>
                    <a:pt x="3999" y="289"/>
                  </a:lnTo>
                  <a:lnTo>
                    <a:pt x="4000" y="288"/>
                  </a:lnTo>
                  <a:lnTo>
                    <a:pt x="4001" y="288"/>
                  </a:lnTo>
                  <a:lnTo>
                    <a:pt x="4002" y="288"/>
                  </a:lnTo>
                  <a:lnTo>
                    <a:pt x="4003" y="287"/>
                  </a:lnTo>
                  <a:lnTo>
                    <a:pt x="4004" y="285"/>
                  </a:lnTo>
                  <a:lnTo>
                    <a:pt x="4005" y="286"/>
                  </a:lnTo>
                  <a:lnTo>
                    <a:pt x="4006" y="287"/>
                  </a:lnTo>
                  <a:lnTo>
                    <a:pt x="4007" y="287"/>
                  </a:lnTo>
                  <a:lnTo>
                    <a:pt x="4008" y="287"/>
                  </a:lnTo>
                  <a:lnTo>
                    <a:pt x="4010" y="286"/>
                  </a:lnTo>
                  <a:lnTo>
                    <a:pt x="4011" y="287"/>
                  </a:lnTo>
                  <a:lnTo>
                    <a:pt x="4012" y="288"/>
                  </a:lnTo>
                  <a:lnTo>
                    <a:pt x="4013" y="288"/>
                  </a:lnTo>
                  <a:lnTo>
                    <a:pt x="4014" y="288"/>
                  </a:lnTo>
                  <a:lnTo>
                    <a:pt x="4015" y="289"/>
                  </a:lnTo>
                  <a:lnTo>
                    <a:pt x="4016" y="288"/>
                  </a:lnTo>
                  <a:lnTo>
                    <a:pt x="4017" y="286"/>
                  </a:lnTo>
                  <a:lnTo>
                    <a:pt x="4018" y="286"/>
                  </a:lnTo>
                  <a:lnTo>
                    <a:pt x="4019" y="286"/>
                  </a:lnTo>
                  <a:lnTo>
                    <a:pt x="4020" y="286"/>
                  </a:lnTo>
                  <a:lnTo>
                    <a:pt x="4021" y="286"/>
                  </a:lnTo>
                  <a:lnTo>
                    <a:pt x="4022" y="288"/>
                  </a:lnTo>
                  <a:lnTo>
                    <a:pt x="4023" y="288"/>
                  </a:lnTo>
                  <a:lnTo>
                    <a:pt x="4024" y="287"/>
                  </a:lnTo>
                  <a:lnTo>
                    <a:pt x="4025" y="287"/>
                  </a:lnTo>
                  <a:lnTo>
                    <a:pt x="4026" y="287"/>
                  </a:lnTo>
                  <a:lnTo>
                    <a:pt x="4027" y="287"/>
                  </a:lnTo>
                  <a:lnTo>
                    <a:pt x="4028" y="287"/>
                  </a:lnTo>
                  <a:lnTo>
                    <a:pt x="4029" y="286"/>
                  </a:lnTo>
                  <a:lnTo>
                    <a:pt x="4030" y="289"/>
                  </a:lnTo>
                  <a:lnTo>
                    <a:pt x="4031" y="287"/>
                  </a:lnTo>
                  <a:lnTo>
                    <a:pt x="4032" y="288"/>
                  </a:lnTo>
                  <a:lnTo>
                    <a:pt x="4034" y="289"/>
                  </a:lnTo>
                  <a:lnTo>
                    <a:pt x="4035" y="287"/>
                  </a:lnTo>
                  <a:lnTo>
                    <a:pt x="4036" y="286"/>
                  </a:lnTo>
                  <a:lnTo>
                    <a:pt x="4037" y="285"/>
                  </a:lnTo>
                  <a:lnTo>
                    <a:pt x="4038" y="285"/>
                  </a:lnTo>
                  <a:lnTo>
                    <a:pt x="4039" y="287"/>
                  </a:lnTo>
                  <a:lnTo>
                    <a:pt x="4040" y="285"/>
                  </a:lnTo>
                  <a:lnTo>
                    <a:pt x="4041" y="285"/>
                  </a:lnTo>
                  <a:lnTo>
                    <a:pt x="4042" y="284"/>
                  </a:lnTo>
                  <a:lnTo>
                    <a:pt x="4043" y="283"/>
                  </a:lnTo>
                  <a:lnTo>
                    <a:pt x="4044" y="281"/>
                  </a:lnTo>
                  <a:lnTo>
                    <a:pt x="4045" y="280"/>
                  </a:lnTo>
                  <a:lnTo>
                    <a:pt x="4046" y="280"/>
                  </a:lnTo>
                  <a:lnTo>
                    <a:pt x="4047" y="280"/>
                  </a:lnTo>
                  <a:lnTo>
                    <a:pt x="4048" y="280"/>
                  </a:lnTo>
                  <a:lnTo>
                    <a:pt x="4049" y="277"/>
                  </a:lnTo>
                  <a:lnTo>
                    <a:pt x="4050" y="275"/>
                  </a:lnTo>
                  <a:lnTo>
                    <a:pt x="4051" y="274"/>
                  </a:lnTo>
                  <a:lnTo>
                    <a:pt x="4052" y="274"/>
                  </a:lnTo>
                  <a:lnTo>
                    <a:pt x="4053" y="277"/>
                  </a:lnTo>
                  <a:lnTo>
                    <a:pt x="4054" y="279"/>
                  </a:lnTo>
                  <a:lnTo>
                    <a:pt x="4055" y="279"/>
                  </a:lnTo>
                  <a:lnTo>
                    <a:pt x="4056" y="278"/>
                  </a:lnTo>
                  <a:lnTo>
                    <a:pt x="4057" y="280"/>
                  </a:lnTo>
                  <a:lnTo>
                    <a:pt x="4059" y="282"/>
                  </a:lnTo>
                  <a:lnTo>
                    <a:pt x="4060" y="284"/>
                  </a:lnTo>
                  <a:lnTo>
                    <a:pt x="4061" y="285"/>
                  </a:lnTo>
                  <a:lnTo>
                    <a:pt x="4062" y="287"/>
                  </a:lnTo>
                  <a:lnTo>
                    <a:pt x="4063" y="289"/>
                  </a:lnTo>
                  <a:lnTo>
                    <a:pt x="4064" y="288"/>
                  </a:lnTo>
                  <a:lnTo>
                    <a:pt x="4065" y="288"/>
                  </a:lnTo>
                  <a:lnTo>
                    <a:pt x="4066" y="288"/>
                  </a:lnTo>
                  <a:lnTo>
                    <a:pt x="4067" y="288"/>
                  </a:lnTo>
                  <a:lnTo>
                    <a:pt x="4068" y="290"/>
                  </a:lnTo>
                  <a:lnTo>
                    <a:pt x="4069" y="290"/>
                  </a:lnTo>
                  <a:lnTo>
                    <a:pt x="4070" y="288"/>
                  </a:lnTo>
                  <a:lnTo>
                    <a:pt x="4071" y="288"/>
                  </a:lnTo>
                  <a:lnTo>
                    <a:pt x="4072" y="287"/>
                  </a:lnTo>
                  <a:lnTo>
                    <a:pt x="4073" y="288"/>
                  </a:lnTo>
                  <a:lnTo>
                    <a:pt x="4074" y="292"/>
                  </a:lnTo>
                  <a:lnTo>
                    <a:pt x="4075" y="290"/>
                  </a:lnTo>
                  <a:lnTo>
                    <a:pt x="4076" y="289"/>
                  </a:lnTo>
                  <a:lnTo>
                    <a:pt x="4077" y="287"/>
                  </a:lnTo>
                  <a:lnTo>
                    <a:pt x="4078" y="286"/>
                  </a:lnTo>
                  <a:lnTo>
                    <a:pt x="4079" y="290"/>
                  </a:lnTo>
                  <a:lnTo>
                    <a:pt x="4081" y="289"/>
                  </a:lnTo>
                  <a:lnTo>
                    <a:pt x="4082" y="279"/>
                  </a:lnTo>
                  <a:lnTo>
                    <a:pt x="4083" y="248"/>
                  </a:lnTo>
                  <a:lnTo>
                    <a:pt x="4084" y="195"/>
                  </a:lnTo>
                  <a:lnTo>
                    <a:pt x="4085" y="130"/>
                  </a:lnTo>
                  <a:lnTo>
                    <a:pt x="4086" y="64"/>
                  </a:lnTo>
                  <a:lnTo>
                    <a:pt x="4087" y="24"/>
                  </a:lnTo>
                  <a:lnTo>
                    <a:pt x="4088" y="24"/>
                  </a:lnTo>
                  <a:lnTo>
                    <a:pt x="4089" y="65"/>
                  </a:lnTo>
                  <a:lnTo>
                    <a:pt x="4090" y="122"/>
                  </a:lnTo>
                  <a:lnTo>
                    <a:pt x="4091" y="186"/>
                  </a:lnTo>
                  <a:lnTo>
                    <a:pt x="4092" y="239"/>
                  </a:lnTo>
                  <a:lnTo>
                    <a:pt x="4093" y="269"/>
                  </a:lnTo>
                  <a:lnTo>
                    <a:pt x="4094" y="278"/>
                  </a:lnTo>
                  <a:lnTo>
                    <a:pt x="4095" y="279"/>
                  </a:lnTo>
                  <a:lnTo>
                    <a:pt x="4096" y="279"/>
                  </a:lnTo>
                  <a:lnTo>
                    <a:pt x="4097" y="280"/>
                  </a:lnTo>
                  <a:lnTo>
                    <a:pt x="4098" y="284"/>
                  </a:lnTo>
                  <a:lnTo>
                    <a:pt x="4099" y="287"/>
                  </a:lnTo>
                  <a:lnTo>
                    <a:pt x="4100" y="287"/>
                  </a:lnTo>
                  <a:lnTo>
                    <a:pt x="4102" y="287"/>
                  </a:lnTo>
                  <a:lnTo>
                    <a:pt x="4103" y="287"/>
                  </a:lnTo>
                  <a:lnTo>
                    <a:pt x="4104" y="287"/>
                  </a:lnTo>
                  <a:lnTo>
                    <a:pt x="4105" y="288"/>
                  </a:lnTo>
                  <a:lnTo>
                    <a:pt x="4106" y="288"/>
                  </a:lnTo>
                  <a:lnTo>
                    <a:pt x="4107" y="289"/>
                  </a:lnTo>
                  <a:lnTo>
                    <a:pt x="4108" y="289"/>
                  </a:lnTo>
                  <a:lnTo>
                    <a:pt x="4109" y="290"/>
                  </a:lnTo>
                  <a:lnTo>
                    <a:pt x="4110" y="288"/>
                  </a:lnTo>
                  <a:lnTo>
                    <a:pt x="4111" y="288"/>
                  </a:lnTo>
                  <a:lnTo>
                    <a:pt x="4112" y="287"/>
                  </a:lnTo>
                  <a:lnTo>
                    <a:pt x="4113" y="286"/>
                  </a:lnTo>
                  <a:lnTo>
                    <a:pt x="4114" y="285"/>
                  </a:lnTo>
                  <a:lnTo>
                    <a:pt x="4115" y="287"/>
                  </a:lnTo>
                  <a:lnTo>
                    <a:pt x="4116" y="288"/>
                  </a:lnTo>
                  <a:lnTo>
                    <a:pt x="4117" y="288"/>
                  </a:lnTo>
                  <a:lnTo>
                    <a:pt x="4118" y="288"/>
                  </a:lnTo>
                  <a:lnTo>
                    <a:pt x="4119" y="287"/>
                  </a:lnTo>
                  <a:lnTo>
                    <a:pt x="4120" y="287"/>
                  </a:lnTo>
                  <a:lnTo>
                    <a:pt x="4121" y="285"/>
                  </a:lnTo>
                  <a:lnTo>
                    <a:pt x="4122" y="286"/>
                  </a:lnTo>
                  <a:lnTo>
                    <a:pt x="4123" y="287"/>
                  </a:lnTo>
                  <a:lnTo>
                    <a:pt x="4124" y="284"/>
                  </a:lnTo>
                  <a:lnTo>
                    <a:pt x="4126" y="283"/>
                  </a:lnTo>
                  <a:lnTo>
                    <a:pt x="4127" y="283"/>
                  </a:lnTo>
                  <a:lnTo>
                    <a:pt x="4128" y="282"/>
                  </a:lnTo>
                  <a:lnTo>
                    <a:pt x="4129" y="280"/>
                  </a:lnTo>
                  <a:lnTo>
                    <a:pt x="4130" y="279"/>
                  </a:lnTo>
                  <a:lnTo>
                    <a:pt x="4131" y="281"/>
                  </a:lnTo>
                  <a:lnTo>
                    <a:pt x="4132" y="279"/>
                  </a:lnTo>
                  <a:lnTo>
                    <a:pt x="4133" y="277"/>
                  </a:lnTo>
                  <a:lnTo>
                    <a:pt x="4134" y="275"/>
                  </a:lnTo>
                  <a:lnTo>
                    <a:pt x="4135" y="273"/>
                  </a:lnTo>
                  <a:lnTo>
                    <a:pt x="4136" y="272"/>
                  </a:lnTo>
                  <a:lnTo>
                    <a:pt x="4137" y="271"/>
                  </a:lnTo>
                  <a:lnTo>
                    <a:pt x="4138" y="270"/>
                  </a:lnTo>
                  <a:lnTo>
                    <a:pt x="4139" y="265"/>
                  </a:lnTo>
                  <a:lnTo>
                    <a:pt x="4140" y="262"/>
                  </a:lnTo>
                  <a:lnTo>
                    <a:pt x="4141" y="261"/>
                  </a:lnTo>
                  <a:lnTo>
                    <a:pt x="4142" y="258"/>
                  </a:lnTo>
                  <a:lnTo>
                    <a:pt x="4143" y="255"/>
                  </a:lnTo>
                  <a:lnTo>
                    <a:pt x="4144" y="251"/>
                  </a:lnTo>
                  <a:lnTo>
                    <a:pt x="4145" y="249"/>
                  </a:lnTo>
                  <a:lnTo>
                    <a:pt x="4146" y="248"/>
                  </a:lnTo>
                  <a:lnTo>
                    <a:pt x="4147" y="245"/>
                  </a:lnTo>
                  <a:lnTo>
                    <a:pt x="4148" y="240"/>
                  </a:lnTo>
                  <a:lnTo>
                    <a:pt x="4149" y="238"/>
                  </a:lnTo>
                  <a:lnTo>
                    <a:pt x="4151" y="236"/>
                  </a:lnTo>
                  <a:lnTo>
                    <a:pt x="4152" y="235"/>
                  </a:lnTo>
                  <a:lnTo>
                    <a:pt x="4153" y="237"/>
                  </a:lnTo>
                  <a:lnTo>
                    <a:pt x="4154" y="236"/>
                  </a:lnTo>
                  <a:lnTo>
                    <a:pt x="4155" y="237"/>
                  </a:lnTo>
                  <a:lnTo>
                    <a:pt x="4156" y="240"/>
                  </a:lnTo>
                  <a:lnTo>
                    <a:pt x="4157" y="243"/>
                  </a:lnTo>
                  <a:lnTo>
                    <a:pt x="4158" y="247"/>
                  </a:lnTo>
                  <a:lnTo>
                    <a:pt x="4159" y="250"/>
                  </a:lnTo>
                  <a:lnTo>
                    <a:pt x="4160" y="255"/>
                  </a:lnTo>
                  <a:lnTo>
                    <a:pt x="4161" y="259"/>
                  </a:lnTo>
                  <a:lnTo>
                    <a:pt x="4162" y="263"/>
                  </a:lnTo>
                  <a:lnTo>
                    <a:pt x="4163" y="267"/>
                  </a:lnTo>
                  <a:lnTo>
                    <a:pt x="4164" y="270"/>
                  </a:lnTo>
                  <a:lnTo>
                    <a:pt x="4165" y="273"/>
                  </a:lnTo>
                  <a:lnTo>
                    <a:pt x="4166" y="275"/>
                  </a:lnTo>
                  <a:lnTo>
                    <a:pt x="4167" y="279"/>
                  </a:lnTo>
                  <a:lnTo>
                    <a:pt x="4168" y="278"/>
                  </a:lnTo>
                  <a:lnTo>
                    <a:pt x="4169" y="280"/>
                  </a:lnTo>
                  <a:lnTo>
                    <a:pt x="4170" y="282"/>
                  </a:lnTo>
                  <a:lnTo>
                    <a:pt x="4171" y="283"/>
                  </a:lnTo>
                  <a:lnTo>
                    <a:pt x="4172" y="285"/>
                  </a:lnTo>
                  <a:lnTo>
                    <a:pt x="4173" y="283"/>
                  </a:lnTo>
                  <a:lnTo>
                    <a:pt x="4175" y="286"/>
                  </a:lnTo>
                  <a:lnTo>
                    <a:pt x="4176" y="285"/>
                  </a:lnTo>
                  <a:lnTo>
                    <a:pt x="4177" y="285"/>
                  </a:lnTo>
                  <a:lnTo>
                    <a:pt x="4178" y="284"/>
                  </a:lnTo>
                  <a:lnTo>
                    <a:pt x="4179" y="284"/>
                  </a:lnTo>
                  <a:lnTo>
                    <a:pt x="4180" y="284"/>
                  </a:lnTo>
                  <a:lnTo>
                    <a:pt x="4181" y="284"/>
                  </a:lnTo>
                  <a:lnTo>
                    <a:pt x="4182" y="285"/>
                  </a:lnTo>
                  <a:lnTo>
                    <a:pt x="4183" y="284"/>
                  </a:lnTo>
                  <a:lnTo>
                    <a:pt x="4184" y="283"/>
                  </a:lnTo>
                  <a:lnTo>
                    <a:pt x="4185" y="285"/>
                  </a:lnTo>
                  <a:lnTo>
                    <a:pt x="4186" y="285"/>
                  </a:lnTo>
                  <a:lnTo>
                    <a:pt x="4187" y="287"/>
                  </a:lnTo>
                  <a:lnTo>
                    <a:pt x="4188" y="286"/>
                  </a:lnTo>
                  <a:lnTo>
                    <a:pt x="4189" y="284"/>
                  </a:lnTo>
                  <a:lnTo>
                    <a:pt x="4190" y="283"/>
                  </a:lnTo>
                  <a:lnTo>
                    <a:pt x="4191" y="283"/>
                  </a:lnTo>
                  <a:lnTo>
                    <a:pt x="4192" y="285"/>
                  </a:lnTo>
                  <a:lnTo>
                    <a:pt x="4193" y="287"/>
                  </a:lnTo>
                  <a:lnTo>
                    <a:pt x="4194" y="288"/>
                  </a:lnTo>
                  <a:lnTo>
                    <a:pt x="4195" y="287"/>
                  </a:lnTo>
                  <a:lnTo>
                    <a:pt x="4196" y="287"/>
                  </a:lnTo>
                  <a:lnTo>
                    <a:pt x="4197" y="288"/>
                  </a:lnTo>
                  <a:lnTo>
                    <a:pt x="4198" y="287"/>
                  </a:lnTo>
                  <a:lnTo>
                    <a:pt x="4200" y="287"/>
                  </a:lnTo>
                  <a:lnTo>
                    <a:pt x="4201" y="288"/>
                  </a:lnTo>
                  <a:lnTo>
                    <a:pt x="4202" y="288"/>
                  </a:lnTo>
                  <a:lnTo>
                    <a:pt x="4203" y="287"/>
                  </a:lnTo>
                  <a:lnTo>
                    <a:pt x="4204" y="287"/>
                  </a:lnTo>
                  <a:lnTo>
                    <a:pt x="4205" y="288"/>
                  </a:lnTo>
                  <a:lnTo>
                    <a:pt x="4206" y="288"/>
                  </a:lnTo>
                  <a:lnTo>
                    <a:pt x="4207" y="288"/>
                  </a:lnTo>
                  <a:lnTo>
                    <a:pt x="4208" y="289"/>
                  </a:lnTo>
                  <a:lnTo>
                    <a:pt x="4209" y="287"/>
                  </a:lnTo>
                  <a:lnTo>
                    <a:pt x="4210" y="287"/>
                  </a:lnTo>
                  <a:lnTo>
                    <a:pt x="4211" y="289"/>
                  </a:lnTo>
                  <a:lnTo>
                    <a:pt x="4212" y="289"/>
                  </a:lnTo>
                  <a:lnTo>
                    <a:pt x="4213" y="288"/>
                  </a:lnTo>
                  <a:lnTo>
                    <a:pt x="4214" y="287"/>
                  </a:lnTo>
                  <a:lnTo>
                    <a:pt x="4215" y="285"/>
                  </a:lnTo>
                  <a:lnTo>
                    <a:pt x="4216" y="286"/>
                  </a:lnTo>
                  <a:lnTo>
                    <a:pt x="4217" y="284"/>
                  </a:lnTo>
                  <a:lnTo>
                    <a:pt x="4218" y="285"/>
                  </a:lnTo>
                  <a:lnTo>
                    <a:pt x="4219" y="285"/>
                  </a:lnTo>
                  <a:lnTo>
                    <a:pt x="4220" y="287"/>
                  </a:lnTo>
                  <a:lnTo>
                    <a:pt x="4221" y="287"/>
                  </a:lnTo>
                  <a:lnTo>
                    <a:pt x="4222" y="287"/>
                  </a:lnTo>
                  <a:lnTo>
                    <a:pt x="4224" y="287"/>
                  </a:lnTo>
                  <a:lnTo>
                    <a:pt x="4225" y="285"/>
                  </a:lnTo>
                  <a:lnTo>
                    <a:pt x="4226" y="285"/>
                  </a:lnTo>
                  <a:lnTo>
                    <a:pt x="4227" y="285"/>
                  </a:lnTo>
                  <a:lnTo>
                    <a:pt x="4228" y="285"/>
                  </a:lnTo>
                  <a:lnTo>
                    <a:pt x="4229" y="286"/>
                  </a:lnTo>
                  <a:lnTo>
                    <a:pt x="4230" y="286"/>
                  </a:lnTo>
                  <a:lnTo>
                    <a:pt x="4231" y="287"/>
                  </a:lnTo>
                  <a:lnTo>
                    <a:pt x="4232" y="287"/>
                  </a:lnTo>
                  <a:lnTo>
                    <a:pt x="4233" y="286"/>
                  </a:lnTo>
                  <a:lnTo>
                    <a:pt x="4234" y="285"/>
                  </a:lnTo>
                  <a:lnTo>
                    <a:pt x="4235" y="285"/>
                  </a:lnTo>
                  <a:lnTo>
                    <a:pt x="4236" y="287"/>
                  </a:lnTo>
                  <a:lnTo>
                    <a:pt x="4237" y="285"/>
                  </a:lnTo>
                  <a:lnTo>
                    <a:pt x="4238" y="286"/>
                  </a:lnTo>
                  <a:lnTo>
                    <a:pt x="4239" y="286"/>
                  </a:lnTo>
                  <a:lnTo>
                    <a:pt x="4240" y="285"/>
                  </a:lnTo>
                  <a:lnTo>
                    <a:pt x="4241" y="287"/>
                  </a:lnTo>
                  <a:lnTo>
                    <a:pt x="4242" y="289"/>
                  </a:lnTo>
                  <a:lnTo>
                    <a:pt x="4243" y="290"/>
                  </a:lnTo>
                  <a:lnTo>
                    <a:pt x="4244" y="290"/>
                  </a:lnTo>
                  <a:lnTo>
                    <a:pt x="4245" y="287"/>
                  </a:lnTo>
                  <a:lnTo>
                    <a:pt x="4246" y="286"/>
                  </a:lnTo>
                  <a:lnTo>
                    <a:pt x="4247" y="287"/>
                  </a:lnTo>
                  <a:lnTo>
                    <a:pt x="4249" y="287"/>
                  </a:lnTo>
                  <a:lnTo>
                    <a:pt x="4250" y="287"/>
                  </a:lnTo>
                  <a:lnTo>
                    <a:pt x="4251" y="286"/>
                  </a:lnTo>
                  <a:lnTo>
                    <a:pt x="4252" y="287"/>
                  </a:lnTo>
                  <a:lnTo>
                    <a:pt x="4253" y="287"/>
                  </a:lnTo>
                  <a:lnTo>
                    <a:pt x="4254" y="289"/>
                  </a:lnTo>
                  <a:lnTo>
                    <a:pt x="4255" y="290"/>
                  </a:lnTo>
                  <a:lnTo>
                    <a:pt x="4256" y="290"/>
                  </a:lnTo>
                  <a:lnTo>
                    <a:pt x="4257" y="287"/>
                  </a:lnTo>
                  <a:lnTo>
                    <a:pt x="4258" y="287"/>
                  </a:lnTo>
                  <a:lnTo>
                    <a:pt x="4259" y="286"/>
                  </a:lnTo>
                  <a:lnTo>
                    <a:pt x="4260" y="288"/>
                  </a:lnTo>
                  <a:lnTo>
                    <a:pt x="4261" y="287"/>
                  </a:lnTo>
                  <a:lnTo>
                    <a:pt x="4262" y="288"/>
                  </a:lnTo>
                  <a:lnTo>
                    <a:pt x="4263" y="290"/>
                  </a:lnTo>
                  <a:lnTo>
                    <a:pt x="4264" y="290"/>
                  </a:lnTo>
                  <a:lnTo>
                    <a:pt x="4265" y="289"/>
                  </a:lnTo>
                  <a:lnTo>
                    <a:pt x="4266" y="287"/>
                  </a:lnTo>
                  <a:lnTo>
                    <a:pt x="4267" y="287"/>
                  </a:lnTo>
                  <a:lnTo>
                    <a:pt x="4268" y="288"/>
                  </a:lnTo>
                  <a:lnTo>
                    <a:pt x="4269" y="289"/>
                  </a:lnTo>
                  <a:lnTo>
                    <a:pt x="4270" y="289"/>
                  </a:lnTo>
                  <a:lnTo>
                    <a:pt x="4271" y="287"/>
                  </a:lnTo>
                  <a:lnTo>
                    <a:pt x="4273" y="285"/>
                  </a:lnTo>
                  <a:lnTo>
                    <a:pt x="4274" y="285"/>
                  </a:lnTo>
                  <a:lnTo>
                    <a:pt x="4275" y="287"/>
                  </a:lnTo>
                  <a:lnTo>
                    <a:pt x="4276" y="287"/>
                  </a:lnTo>
                  <a:lnTo>
                    <a:pt x="4277" y="288"/>
                  </a:lnTo>
                  <a:lnTo>
                    <a:pt x="4278" y="288"/>
                  </a:lnTo>
                  <a:lnTo>
                    <a:pt x="4279" y="287"/>
                  </a:lnTo>
                  <a:lnTo>
                    <a:pt x="4280" y="287"/>
                  </a:lnTo>
                  <a:lnTo>
                    <a:pt x="4281" y="285"/>
                  </a:lnTo>
                  <a:lnTo>
                    <a:pt x="4282" y="285"/>
                  </a:lnTo>
                  <a:lnTo>
                    <a:pt x="4283" y="284"/>
                  </a:lnTo>
                  <a:lnTo>
                    <a:pt x="4284" y="286"/>
                  </a:lnTo>
                  <a:lnTo>
                    <a:pt x="4285" y="288"/>
                  </a:lnTo>
                  <a:lnTo>
                    <a:pt x="4286" y="287"/>
                  </a:lnTo>
                  <a:lnTo>
                    <a:pt x="4287" y="287"/>
                  </a:lnTo>
                  <a:lnTo>
                    <a:pt x="4288" y="285"/>
                  </a:lnTo>
                  <a:lnTo>
                    <a:pt x="4289" y="286"/>
                  </a:lnTo>
                  <a:lnTo>
                    <a:pt x="4290" y="287"/>
                  </a:lnTo>
                  <a:lnTo>
                    <a:pt x="4291" y="286"/>
                  </a:lnTo>
                  <a:lnTo>
                    <a:pt x="4292" y="286"/>
                  </a:lnTo>
                  <a:lnTo>
                    <a:pt x="4293" y="287"/>
                  </a:lnTo>
                  <a:lnTo>
                    <a:pt x="4294" y="287"/>
                  </a:lnTo>
                  <a:lnTo>
                    <a:pt x="4295" y="289"/>
                  </a:lnTo>
                  <a:lnTo>
                    <a:pt x="4296" y="286"/>
                  </a:lnTo>
                  <a:lnTo>
                    <a:pt x="4298" y="286"/>
                  </a:lnTo>
                  <a:lnTo>
                    <a:pt x="4299" y="287"/>
                  </a:lnTo>
                  <a:lnTo>
                    <a:pt x="4300" y="289"/>
                  </a:lnTo>
                  <a:lnTo>
                    <a:pt x="4301" y="288"/>
                  </a:lnTo>
                  <a:lnTo>
                    <a:pt x="4302" y="287"/>
                  </a:lnTo>
                  <a:lnTo>
                    <a:pt x="4303" y="285"/>
                  </a:lnTo>
                  <a:lnTo>
                    <a:pt x="4304" y="286"/>
                  </a:lnTo>
                  <a:lnTo>
                    <a:pt x="4305" y="283"/>
                  </a:lnTo>
                  <a:lnTo>
                    <a:pt x="4306" y="283"/>
                  </a:lnTo>
                  <a:lnTo>
                    <a:pt x="4307" y="284"/>
                  </a:lnTo>
                  <a:lnTo>
                    <a:pt x="4308" y="284"/>
                  </a:lnTo>
                  <a:lnTo>
                    <a:pt x="4309" y="285"/>
                  </a:lnTo>
                  <a:lnTo>
                    <a:pt x="4310" y="281"/>
                  </a:lnTo>
                  <a:lnTo>
                    <a:pt x="4311" y="280"/>
                  </a:lnTo>
                  <a:lnTo>
                    <a:pt x="4312" y="280"/>
                  </a:lnTo>
                  <a:lnTo>
                    <a:pt x="4313" y="279"/>
                  </a:lnTo>
                  <a:lnTo>
                    <a:pt x="4314" y="280"/>
                  </a:lnTo>
                  <a:lnTo>
                    <a:pt x="4315" y="279"/>
                  </a:lnTo>
                  <a:lnTo>
                    <a:pt x="4316" y="277"/>
                  </a:lnTo>
                  <a:lnTo>
                    <a:pt x="4317" y="274"/>
                  </a:lnTo>
                  <a:lnTo>
                    <a:pt x="4318" y="274"/>
                  </a:lnTo>
                  <a:lnTo>
                    <a:pt x="4319" y="275"/>
                  </a:lnTo>
                  <a:lnTo>
                    <a:pt x="4320" y="279"/>
                  </a:lnTo>
                  <a:lnTo>
                    <a:pt x="4322" y="277"/>
                  </a:lnTo>
                  <a:lnTo>
                    <a:pt x="4323" y="277"/>
                  </a:lnTo>
                  <a:lnTo>
                    <a:pt x="4324" y="278"/>
                  </a:lnTo>
                  <a:lnTo>
                    <a:pt x="4325" y="279"/>
                  </a:lnTo>
                  <a:lnTo>
                    <a:pt x="4326" y="281"/>
                  </a:lnTo>
                  <a:lnTo>
                    <a:pt x="4327" y="282"/>
                  </a:lnTo>
                  <a:lnTo>
                    <a:pt x="4328" y="283"/>
                  </a:lnTo>
                  <a:lnTo>
                    <a:pt x="4329" y="284"/>
                  </a:lnTo>
                  <a:lnTo>
                    <a:pt x="4330" y="285"/>
                  </a:lnTo>
                  <a:lnTo>
                    <a:pt x="4331" y="286"/>
                  </a:lnTo>
                  <a:lnTo>
                    <a:pt x="4332" y="287"/>
                  </a:lnTo>
                  <a:lnTo>
                    <a:pt x="4333" y="287"/>
                  </a:lnTo>
                  <a:lnTo>
                    <a:pt x="4334" y="286"/>
                  </a:lnTo>
                  <a:lnTo>
                    <a:pt x="4335" y="287"/>
                  </a:lnTo>
                  <a:lnTo>
                    <a:pt x="4336" y="287"/>
                  </a:lnTo>
                  <a:lnTo>
                    <a:pt x="4337" y="287"/>
                  </a:lnTo>
                  <a:lnTo>
                    <a:pt x="4338" y="285"/>
                  </a:lnTo>
                  <a:lnTo>
                    <a:pt x="4339" y="283"/>
                  </a:lnTo>
                  <a:lnTo>
                    <a:pt x="4340" y="283"/>
                  </a:lnTo>
                  <a:lnTo>
                    <a:pt x="4341" y="284"/>
                  </a:lnTo>
                  <a:lnTo>
                    <a:pt x="4342" y="283"/>
                  </a:lnTo>
                  <a:lnTo>
                    <a:pt x="4343" y="283"/>
                  </a:lnTo>
                  <a:lnTo>
                    <a:pt x="4344" y="282"/>
                  </a:lnTo>
                  <a:lnTo>
                    <a:pt x="4345" y="284"/>
                  </a:lnTo>
                  <a:lnTo>
                    <a:pt x="4347" y="287"/>
                  </a:lnTo>
                  <a:lnTo>
                    <a:pt x="4348" y="291"/>
                  </a:lnTo>
                  <a:lnTo>
                    <a:pt x="4349" y="282"/>
                  </a:lnTo>
                  <a:lnTo>
                    <a:pt x="4350" y="259"/>
                  </a:lnTo>
                  <a:lnTo>
                    <a:pt x="4351" y="212"/>
                  </a:lnTo>
                  <a:lnTo>
                    <a:pt x="4352" y="149"/>
                  </a:lnTo>
                  <a:lnTo>
                    <a:pt x="4353" y="82"/>
                  </a:lnTo>
                  <a:lnTo>
                    <a:pt x="4354" y="32"/>
                  </a:lnTo>
                  <a:lnTo>
                    <a:pt x="4355" y="11"/>
                  </a:lnTo>
                  <a:lnTo>
                    <a:pt x="4356" y="28"/>
                  </a:lnTo>
                  <a:lnTo>
                    <a:pt x="4357" y="74"/>
                  </a:lnTo>
                  <a:lnTo>
                    <a:pt x="4358" y="137"/>
                  </a:lnTo>
                  <a:lnTo>
                    <a:pt x="4359" y="199"/>
                  </a:lnTo>
                  <a:lnTo>
                    <a:pt x="4360" y="249"/>
                  </a:lnTo>
                  <a:lnTo>
                    <a:pt x="4361" y="274"/>
                  </a:lnTo>
                  <a:lnTo>
                    <a:pt x="4362" y="278"/>
                  </a:lnTo>
                  <a:lnTo>
                    <a:pt x="4363" y="277"/>
                  </a:lnTo>
                  <a:lnTo>
                    <a:pt x="4364" y="277"/>
                  </a:lnTo>
                  <a:lnTo>
                    <a:pt x="4365" y="278"/>
                  </a:lnTo>
                  <a:lnTo>
                    <a:pt x="4366" y="280"/>
                  </a:lnTo>
                  <a:lnTo>
                    <a:pt x="4367" y="283"/>
                  </a:lnTo>
                  <a:lnTo>
                    <a:pt x="4368" y="285"/>
                  </a:lnTo>
                  <a:lnTo>
                    <a:pt x="4369" y="285"/>
                  </a:lnTo>
                  <a:lnTo>
                    <a:pt x="4371" y="285"/>
                  </a:lnTo>
                  <a:lnTo>
                    <a:pt x="4372" y="285"/>
                  </a:lnTo>
                  <a:lnTo>
                    <a:pt x="4373" y="285"/>
                  </a:lnTo>
                  <a:lnTo>
                    <a:pt x="4374" y="285"/>
                  </a:lnTo>
                  <a:lnTo>
                    <a:pt x="4375" y="286"/>
                  </a:lnTo>
                  <a:lnTo>
                    <a:pt x="4376" y="285"/>
                  </a:lnTo>
                  <a:lnTo>
                    <a:pt x="4377" y="283"/>
                  </a:lnTo>
                  <a:lnTo>
                    <a:pt x="4378" y="284"/>
                  </a:lnTo>
                  <a:lnTo>
                    <a:pt x="4379" y="285"/>
                  </a:lnTo>
                  <a:lnTo>
                    <a:pt x="4380" y="285"/>
                  </a:lnTo>
                  <a:lnTo>
                    <a:pt x="4381" y="288"/>
                  </a:lnTo>
                  <a:lnTo>
                    <a:pt x="4382" y="285"/>
                  </a:lnTo>
                  <a:lnTo>
                    <a:pt x="4383" y="283"/>
                  </a:lnTo>
                  <a:lnTo>
                    <a:pt x="4384" y="281"/>
                  </a:lnTo>
                  <a:lnTo>
                    <a:pt x="4385" y="282"/>
                  </a:lnTo>
                  <a:lnTo>
                    <a:pt x="4386" y="283"/>
                  </a:lnTo>
                  <a:lnTo>
                    <a:pt x="4387" y="283"/>
                  </a:lnTo>
                  <a:lnTo>
                    <a:pt x="4388" y="283"/>
                  </a:lnTo>
                  <a:lnTo>
                    <a:pt x="4389" y="280"/>
                  </a:lnTo>
                  <a:lnTo>
                    <a:pt x="4390" y="280"/>
                  </a:lnTo>
                  <a:lnTo>
                    <a:pt x="4391" y="280"/>
                  </a:lnTo>
                  <a:lnTo>
                    <a:pt x="4392" y="280"/>
                  </a:lnTo>
                  <a:lnTo>
                    <a:pt x="4393" y="280"/>
                  </a:lnTo>
                  <a:lnTo>
                    <a:pt x="4394" y="279"/>
                  </a:lnTo>
                  <a:lnTo>
                    <a:pt x="4396" y="280"/>
                  </a:lnTo>
                  <a:lnTo>
                    <a:pt x="4397" y="280"/>
                  </a:lnTo>
                  <a:lnTo>
                    <a:pt x="4398" y="277"/>
                  </a:lnTo>
                  <a:lnTo>
                    <a:pt x="4399" y="275"/>
                  </a:lnTo>
                  <a:lnTo>
                    <a:pt x="4400" y="274"/>
                  </a:lnTo>
                  <a:lnTo>
                    <a:pt x="4401" y="272"/>
                  </a:lnTo>
                  <a:lnTo>
                    <a:pt x="4402" y="268"/>
                  </a:lnTo>
                  <a:lnTo>
                    <a:pt x="4403" y="270"/>
                  </a:lnTo>
                  <a:lnTo>
                    <a:pt x="4404" y="267"/>
                  </a:lnTo>
                  <a:lnTo>
                    <a:pt x="4405" y="264"/>
                  </a:lnTo>
                  <a:lnTo>
                    <a:pt x="4406" y="262"/>
                  </a:lnTo>
                  <a:lnTo>
                    <a:pt x="4407" y="260"/>
                  </a:lnTo>
                  <a:lnTo>
                    <a:pt x="4408" y="258"/>
                  </a:lnTo>
                  <a:lnTo>
                    <a:pt x="4409" y="253"/>
                  </a:lnTo>
                  <a:lnTo>
                    <a:pt x="4410" y="249"/>
                  </a:lnTo>
                  <a:lnTo>
                    <a:pt x="4411" y="247"/>
                  </a:lnTo>
                  <a:lnTo>
                    <a:pt x="4412" y="245"/>
                  </a:lnTo>
                  <a:lnTo>
                    <a:pt x="4413" y="243"/>
                  </a:lnTo>
                  <a:lnTo>
                    <a:pt x="4414" y="240"/>
                  </a:lnTo>
                  <a:lnTo>
                    <a:pt x="4415" y="237"/>
                  </a:lnTo>
                  <a:lnTo>
                    <a:pt x="4416" y="234"/>
                  </a:lnTo>
                  <a:lnTo>
                    <a:pt x="4417" y="233"/>
                  </a:lnTo>
                  <a:lnTo>
                    <a:pt x="4418" y="231"/>
                  </a:lnTo>
                  <a:lnTo>
                    <a:pt x="4420" y="228"/>
                  </a:lnTo>
                  <a:lnTo>
                    <a:pt x="4421" y="227"/>
                  </a:lnTo>
                  <a:lnTo>
                    <a:pt x="4422" y="229"/>
                  </a:lnTo>
                  <a:lnTo>
                    <a:pt x="4423" y="231"/>
                  </a:lnTo>
                  <a:lnTo>
                    <a:pt x="4424" y="234"/>
                  </a:lnTo>
                  <a:lnTo>
                    <a:pt x="4425" y="240"/>
                  </a:lnTo>
                  <a:lnTo>
                    <a:pt x="4426" y="244"/>
                  </a:lnTo>
                  <a:lnTo>
                    <a:pt x="4427" y="248"/>
                  </a:lnTo>
                  <a:lnTo>
                    <a:pt x="4428" y="252"/>
                  </a:lnTo>
                  <a:lnTo>
                    <a:pt x="4429" y="257"/>
                  </a:lnTo>
                  <a:lnTo>
                    <a:pt x="4430" y="260"/>
                  </a:lnTo>
                  <a:lnTo>
                    <a:pt x="4431" y="263"/>
                  </a:lnTo>
                  <a:lnTo>
                    <a:pt x="4432" y="265"/>
                  </a:lnTo>
                  <a:lnTo>
                    <a:pt x="4433" y="271"/>
                  </a:lnTo>
                  <a:lnTo>
                    <a:pt x="4434" y="273"/>
                  </a:lnTo>
                  <a:lnTo>
                    <a:pt x="4435" y="274"/>
                  </a:lnTo>
                  <a:lnTo>
                    <a:pt x="4436" y="276"/>
                  </a:lnTo>
                  <a:lnTo>
                    <a:pt x="4437" y="279"/>
                  </a:lnTo>
                  <a:lnTo>
                    <a:pt x="4439" y="280"/>
                  </a:lnTo>
                  <a:lnTo>
                    <a:pt x="4440" y="283"/>
                  </a:lnTo>
                  <a:lnTo>
                    <a:pt x="4441" y="283"/>
                  </a:lnTo>
                  <a:lnTo>
                    <a:pt x="4442" y="279"/>
                  </a:lnTo>
                  <a:lnTo>
                    <a:pt x="4443" y="280"/>
                  </a:lnTo>
                  <a:lnTo>
                    <a:pt x="4444" y="283"/>
                  </a:lnTo>
                  <a:lnTo>
                    <a:pt x="4445" y="285"/>
                  </a:lnTo>
                  <a:lnTo>
                    <a:pt x="4446" y="289"/>
                  </a:lnTo>
                  <a:lnTo>
                    <a:pt x="4447" y="284"/>
                  </a:lnTo>
                  <a:lnTo>
                    <a:pt x="4448" y="282"/>
                  </a:lnTo>
                  <a:lnTo>
                    <a:pt x="4449" y="282"/>
                  </a:lnTo>
                  <a:lnTo>
                    <a:pt x="4450" y="283"/>
                  </a:lnTo>
                  <a:lnTo>
                    <a:pt x="4451" y="283"/>
                  </a:lnTo>
                  <a:lnTo>
                    <a:pt x="4452" y="283"/>
                  </a:lnTo>
                  <a:lnTo>
                    <a:pt x="4453" y="283"/>
                  </a:lnTo>
                  <a:lnTo>
                    <a:pt x="4454" y="283"/>
                  </a:lnTo>
                  <a:lnTo>
                    <a:pt x="4455" y="283"/>
                  </a:lnTo>
                  <a:lnTo>
                    <a:pt x="4456" y="284"/>
                  </a:lnTo>
                  <a:lnTo>
                    <a:pt x="4457" y="285"/>
                  </a:lnTo>
                  <a:lnTo>
                    <a:pt x="4458" y="285"/>
                  </a:lnTo>
                  <a:lnTo>
                    <a:pt x="4459" y="284"/>
                  </a:lnTo>
                  <a:lnTo>
                    <a:pt x="4460" y="285"/>
                  </a:lnTo>
                  <a:lnTo>
                    <a:pt x="4461" y="285"/>
                  </a:lnTo>
                  <a:lnTo>
                    <a:pt x="4463" y="287"/>
                  </a:lnTo>
                  <a:lnTo>
                    <a:pt x="4464" y="287"/>
                  </a:lnTo>
                  <a:lnTo>
                    <a:pt x="4465" y="288"/>
                  </a:lnTo>
                  <a:lnTo>
                    <a:pt x="4466" y="288"/>
                  </a:lnTo>
                  <a:lnTo>
                    <a:pt x="4467" y="287"/>
                  </a:lnTo>
                  <a:lnTo>
                    <a:pt x="4468" y="287"/>
                  </a:lnTo>
                  <a:lnTo>
                    <a:pt x="4469" y="288"/>
                  </a:lnTo>
                  <a:lnTo>
                    <a:pt x="4470" y="288"/>
                  </a:lnTo>
                  <a:lnTo>
                    <a:pt x="4471" y="288"/>
                  </a:lnTo>
                  <a:lnTo>
                    <a:pt x="4472" y="286"/>
                  </a:lnTo>
                  <a:lnTo>
                    <a:pt x="4473" y="287"/>
                  </a:lnTo>
                  <a:lnTo>
                    <a:pt x="4474" y="288"/>
                  </a:lnTo>
                  <a:lnTo>
                    <a:pt x="4475" y="288"/>
                  </a:lnTo>
                  <a:lnTo>
                    <a:pt x="4476" y="288"/>
                  </a:lnTo>
                  <a:lnTo>
                    <a:pt x="4477" y="288"/>
                  </a:lnTo>
                  <a:lnTo>
                    <a:pt x="4478" y="285"/>
                  </a:lnTo>
                  <a:lnTo>
                    <a:pt x="4479" y="285"/>
                  </a:lnTo>
                  <a:lnTo>
                    <a:pt x="4480" y="286"/>
                  </a:lnTo>
                  <a:lnTo>
                    <a:pt x="4481" y="286"/>
                  </a:lnTo>
                  <a:lnTo>
                    <a:pt x="4482" y="285"/>
                  </a:lnTo>
                  <a:lnTo>
                    <a:pt x="4483" y="285"/>
                  </a:lnTo>
                  <a:lnTo>
                    <a:pt x="4484" y="285"/>
                  </a:lnTo>
                  <a:lnTo>
                    <a:pt x="4485" y="283"/>
                  </a:lnTo>
                  <a:lnTo>
                    <a:pt x="4486" y="283"/>
                  </a:lnTo>
                  <a:lnTo>
                    <a:pt x="4488" y="282"/>
                  </a:lnTo>
                  <a:lnTo>
                    <a:pt x="4489" y="283"/>
                  </a:lnTo>
                  <a:lnTo>
                    <a:pt x="4490" y="287"/>
                  </a:lnTo>
                  <a:lnTo>
                    <a:pt x="4491" y="285"/>
                  </a:lnTo>
                  <a:lnTo>
                    <a:pt x="4492" y="285"/>
                  </a:lnTo>
                  <a:lnTo>
                    <a:pt x="4493" y="283"/>
                  </a:lnTo>
                  <a:lnTo>
                    <a:pt x="4494" y="283"/>
                  </a:lnTo>
                  <a:lnTo>
                    <a:pt x="4495" y="284"/>
                  </a:lnTo>
                  <a:lnTo>
                    <a:pt x="4496" y="283"/>
                  </a:lnTo>
                  <a:lnTo>
                    <a:pt x="4497" y="283"/>
                  </a:lnTo>
                  <a:lnTo>
                    <a:pt x="4498" y="283"/>
                  </a:lnTo>
                  <a:lnTo>
                    <a:pt x="4499" y="284"/>
                  </a:lnTo>
                  <a:lnTo>
                    <a:pt x="4500" y="285"/>
                  </a:lnTo>
                  <a:lnTo>
                    <a:pt x="4501" y="285"/>
                  </a:lnTo>
                  <a:lnTo>
                    <a:pt x="4502" y="285"/>
                  </a:lnTo>
                  <a:lnTo>
                    <a:pt x="4503" y="285"/>
                  </a:lnTo>
                  <a:lnTo>
                    <a:pt x="4504" y="286"/>
                  </a:lnTo>
                  <a:lnTo>
                    <a:pt x="4505" y="285"/>
                  </a:lnTo>
                  <a:lnTo>
                    <a:pt x="4506" y="283"/>
                  </a:lnTo>
                  <a:lnTo>
                    <a:pt x="4507" y="282"/>
                  </a:lnTo>
                  <a:lnTo>
                    <a:pt x="4508" y="282"/>
                  </a:lnTo>
                  <a:lnTo>
                    <a:pt x="4509" y="283"/>
                  </a:lnTo>
                  <a:lnTo>
                    <a:pt x="4510" y="285"/>
                  </a:lnTo>
                  <a:lnTo>
                    <a:pt x="4512" y="285"/>
                  </a:lnTo>
                  <a:lnTo>
                    <a:pt x="4513" y="287"/>
                  </a:lnTo>
                  <a:lnTo>
                    <a:pt x="4514" y="286"/>
                  </a:lnTo>
                  <a:lnTo>
                    <a:pt x="4515" y="283"/>
                  </a:lnTo>
                  <a:lnTo>
                    <a:pt x="4516" y="283"/>
                  </a:lnTo>
                  <a:lnTo>
                    <a:pt x="4517" y="282"/>
                  </a:lnTo>
                  <a:lnTo>
                    <a:pt x="4518" y="279"/>
                  </a:lnTo>
                  <a:lnTo>
                    <a:pt x="4519" y="271"/>
                  </a:lnTo>
                  <a:lnTo>
                    <a:pt x="4520" y="262"/>
                  </a:lnTo>
                  <a:lnTo>
                    <a:pt x="4521" y="252"/>
                  </a:lnTo>
                  <a:lnTo>
                    <a:pt x="4522" y="240"/>
                  </a:lnTo>
                  <a:lnTo>
                    <a:pt x="4523" y="224"/>
                  </a:lnTo>
                  <a:lnTo>
                    <a:pt x="4524" y="206"/>
                  </a:lnTo>
                  <a:lnTo>
                    <a:pt x="4525" y="187"/>
                  </a:lnTo>
                  <a:lnTo>
                    <a:pt x="4526" y="170"/>
                  </a:lnTo>
                  <a:lnTo>
                    <a:pt x="4527" y="154"/>
                  </a:lnTo>
                  <a:lnTo>
                    <a:pt x="4528" y="138"/>
                  </a:lnTo>
                  <a:lnTo>
                    <a:pt x="4529" y="125"/>
                  </a:lnTo>
                  <a:lnTo>
                    <a:pt x="4530" y="129"/>
                  </a:lnTo>
                  <a:lnTo>
                    <a:pt x="4531" y="154"/>
                  </a:lnTo>
                  <a:lnTo>
                    <a:pt x="4532" y="209"/>
                  </a:lnTo>
                  <a:lnTo>
                    <a:pt x="4533" y="292"/>
                  </a:lnTo>
                  <a:lnTo>
                    <a:pt x="4534" y="362"/>
                  </a:lnTo>
                  <a:lnTo>
                    <a:pt x="4535" y="402"/>
                  </a:lnTo>
                  <a:lnTo>
                    <a:pt x="4537" y="411"/>
                  </a:lnTo>
                  <a:lnTo>
                    <a:pt x="4538" y="399"/>
                  </a:lnTo>
                  <a:lnTo>
                    <a:pt x="4539" y="383"/>
                  </a:lnTo>
                  <a:lnTo>
                    <a:pt x="4540" y="367"/>
                  </a:lnTo>
                  <a:lnTo>
                    <a:pt x="4541" y="357"/>
                  </a:lnTo>
                  <a:lnTo>
                    <a:pt x="4542" y="350"/>
                  </a:lnTo>
                  <a:lnTo>
                    <a:pt x="4543" y="341"/>
                  </a:lnTo>
                  <a:lnTo>
                    <a:pt x="4544" y="332"/>
                  </a:lnTo>
                  <a:lnTo>
                    <a:pt x="4545" y="323"/>
                  </a:lnTo>
                  <a:lnTo>
                    <a:pt x="4546" y="319"/>
                  </a:lnTo>
                  <a:lnTo>
                    <a:pt x="4547" y="316"/>
                  </a:lnTo>
                  <a:lnTo>
                    <a:pt x="4548" y="313"/>
                  </a:lnTo>
                  <a:lnTo>
                    <a:pt x="4549" y="308"/>
                  </a:lnTo>
                  <a:lnTo>
                    <a:pt x="4550" y="301"/>
                  </a:lnTo>
                  <a:lnTo>
                    <a:pt x="4551" y="295"/>
                  </a:lnTo>
                  <a:lnTo>
                    <a:pt x="4552" y="289"/>
                  </a:lnTo>
                  <a:lnTo>
                    <a:pt x="4553" y="284"/>
                  </a:lnTo>
                  <a:lnTo>
                    <a:pt x="4554" y="283"/>
                  </a:lnTo>
                  <a:lnTo>
                    <a:pt x="4555" y="283"/>
                  </a:lnTo>
                  <a:lnTo>
                    <a:pt x="4556" y="283"/>
                  </a:lnTo>
                  <a:lnTo>
                    <a:pt x="4557" y="280"/>
                  </a:lnTo>
                  <a:lnTo>
                    <a:pt x="4558" y="278"/>
                  </a:lnTo>
                  <a:lnTo>
                    <a:pt x="4559" y="276"/>
                  </a:lnTo>
                  <a:lnTo>
                    <a:pt x="4561" y="274"/>
                  </a:lnTo>
                  <a:lnTo>
                    <a:pt x="4562" y="273"/>
                  </a:lnTo>
                  <a:lnTo>
                    <a:pt x="4563" y="271"/>
                  </a:lnTo>
                  <a:lnTo>
                    <a:pt x="4564" y="268"/>
                  </a:lnTo>
                  <a:lnTo>
                    <a:pt x="4565" y="265"/>
                  </a:lnTo>
                  <a:lnTo>
                    <a:pt x="4566" y="262"/>
                  </a:lnTo>
                  <a:lnTo>
                    <a:pt x="4567" y="262"/>
                  </a:lnTo>
                  <a:lnTo>
                    <a:pt x="4568" y="259"/>
                  </a:lnTo>
                  <a:lnTo>
                    <a:pt x="4569" y="258"/>
                  </a:lnTo>
                  <a:lnTo>
                    <a:pt x="4570" y="258"/>
                  </a:lnTo>
                  <a:lnTo>
                    <a:pt x="4571" y="254"/>
                  </a:lnTo>
                  <a:lnTo>
                    <a:pt x="4572" y="251"/>
                  </a:lnTo>
                  <a:lnTo>
                    <a:pt x="4573" y="247"/>
                  </a:lnTo>
                  <a:lnTo>
                    <a:pt x="4574" y="242"/>
                  </a:lnTo>
                  <a:lnTo>
                    <a:pt x="4575" y="239"/>
                  </a:lnTo>
                  <a:lnTo>
                    <a:pt x="4576" y="235"/>
                  </a:lnTo>
                  <a:lnTo>
                    <a:pt x="4577" y="230"/>
                  </a:lnTo>
                  <a:lnTo>
                    <a:pt x="4578" y="228"/>
                  </a:lnTo>
                  <a:lnTo>
                    <a:pt x="4579" y="222"/>
                  </a:lnTo>
                  <a:lnTo>
                    <a:pt x="4580" y="218"/>
                  </a:lnTo>
                  <a:lnTo>
                    <a:pt x="4581" y="211"/>
                  </a:lnTo>
                  <a:lnTo>
                    <a:pt x="4582" y="204"/>
                  </a:lnTo>
                  <a:lnTo>
                    <a:pt x="4583" y="200"/>
                  </a:lnTo>
                  <a:lnTo>
                    <a:pt x="4584" y="195"/>
                  </a:lnTo>
                  <a:lnTo>
                    <a:pt x="4586" y="192"/>
                  </a:lnTo>
                  <a:lnTo>
                    <a:pt x="4587" y="188"/>
                  </a:lnTo>
                  <a:lnTo>
                    <a:pt x="4588" y="184"/>
                  </a:lnTo>
                  <a:lnTo>
                    <a:pt x="4589" y="180"/>
                  </a:lnTo>
                  <a:lnTo>
                    <a:pt x="4590" y="177"/>
                  </a:lnTo>
                  <a:lnTo>
                    <a:pt x="4591" y="174"/>
                  </a:lnTo>
                  <a:lnTo>
                    <a:pt x="4592" y="173"/>
                  </a:lnTo>
                  <a:lnTo>
                    <a:pt x="4593" y="173"/>
                  </a:lnTo>
                  <a:lnTo>
                    <a:pt x="4594" y="173"/>
                  </a:lnTo>
                  <a:lnTo>
                    <a:pt x="4595" y="175"/>
                  </a:lnTo>
                  <a:lnTo>
                    <a:pt x="4596" y="175"/>
                  </a:lnTo>
                  <a:lnTo>
                    <a:pt x="4597" y="178"/>
                  </a:lnTo>
                  <a:lnTo>
                    <a:pt x="4598" y="183"/>
                  </a:lnTo>
                  <a:lnTo>
                    <a:pt x="4599" y="191"/>
                  </a:lnTo>
                  <a:lnTo>
                    <a:pt x="4600" y="197"/>
                  </a:lnTo>
                  <a:lnTo>
                    <a:pt x="4601" y="204"/>
                  </a:lnTo>
                  <a:lnTo>
                    <a:pt x="4602" y="212"/>
                  </a:lnTo>
                  <a:lnTo>
                    <a:pt x="4603" y="222"/>
                  </a:lnTo>
                  <a:lnTo>
                    <a:pt x="4604" y="228"/>
                  </a:lnTo>
                  <a:lnTo>
                    <a:pt x="4605" y="233"/>
                  </a:lnTo>
                  <a:lnTo>
                    <a:pt x="4606" y="239"/>
                  </a:lnTo>
                  <a:lnTo>
                    <a:pt x="4607" y="248"/>
                  </a:lnTo>
                  <a:lnTo>
                    <a:pt x="4608" y="254"/>
                  </a:lnTo>
                  <a:lnTo>
                    <a:pt x="4610" y="258"/>
                  </a:lnTo>
                  <a:lnTo>
                    <a:pt x="4611" y="261"/>
                  </a:lnTo>
                  <a:lnTo>
                    <a:pt x="4612" y="264"/>
                  </a:lnTo>
                  <a:lnTo>
                    <a:pt x="4613" y="268"/>
                  </a:lnTo>
                  <a:lnTo>
                    <a:pt x="4614" y="272"/>
                  </a:lnTo>
                  <a:lnTo>
                    <a:pt x="4615" y="274"/>
                  </a:lnTo>
                  <a:lnTo>
                    <a:pt x="4616" y="274"/>
                  </a:lnTo>
                  <a:lnTo>
                    <a:pt x="4617" y="276"/>
                  </a:lnTo>
                  <a:lnTo>
                    <a:pt x="4618" y="276"/>
                  </a:lnTo>
                  <a:lnTo>
                    <a:pt x="4619" y="275"/>
                  </a:lnTo>
                  <a:lnTo>
                    <a:pt x="4620" y="278"/>
                  </a:lnTo>
                  <a:lnTo>
                    <a:pt x="4621" y="279"/>
                  </a:lnTo>
                  <a:lnTo>
                    <a:pt x="4622" y="279"/>
                  </a:lnTo>
                  <a:lnTo>
                    <a:pt x="4623" y="281"/>
                  </a:lnTo>
                  <a:lnTo>
                    <a:pt x="4624" y="281"/>
                  </a:lnTo>
                  <a:lnTo>
                    <a:pt x="4625" y="280"/>
                  </a:lnTo>
                  <a:lnTo>
                    <a:pt x="4626" y="281"/>
                  </a:lnTo>
                  <a:lnTo>
                    <a:pt x="4627" y="279"/>
                  </a:lnTo>
                  <a:lnTo>
                    <a:pt x="4628" y="281"/>
                  </a:lnTo>
                  <a:lnTo>
                    <a:pt x="4629" y="282"/>
                  </a:lnTo>
                  <a:lnTo>
                    <a:pt x="4630" y="283"/>
                  </a:lnTo>
                  <a:lnTo>
                    <a:pt x="4631" y="285"/>
                  </a:lnTo>
                  <a:lnTo>
                    <a:pt x="4632" y="283"/>
                  </a:lnTo>
                  <a:lnTo>
                    <a:pt x="4633" y="282"/>
                  </a:lnTo>
                  <a:lnTo>
                    <a:pt x="4635" y="280"/>
                  </a:lnTo>
                  <a:lnTo>
                    <a:pt x="4636" y="281"/>
                  </a:lnTo>
                  <a:lnTo>
                    <a:pt x="4637" y="281"/>
                  </a:lnTo>
                  <a:lnTo>
                    <a:pt x="4638" y="282"/>
                  </a:lnTo>
                  <a:lnTo>
                    <a:pt x="4639" y="281"/>
                  </a:lnTo>
                  <a:lnTo>
                    <a:pt x="4640" y="280"/>
                  </a:lnTo>
                  <a:lnTo>
                    <a:pt x="4641" y="280"/>
                  </a:lnTo>
                  <a:lnTo>
                    <a:pt x="4642" y="280"/>
                  </a:lnTo>
                  <a:lnTo>
                    <a:pt x="4643" y="281"/>
                  </a:lnTo>
                  <a:lnTo>
                    <a:pt x="4644" y="281"/>
                  </a:lnTo>
                  <a:lnTo>
                    <a:pt x="4645" y="280"/>
                  </a:lnTo>
                  <a:lnTo>
                    <a:pt x="4646" y="280"/>
                  </a:lnTo>
                  <a:lnTo>
                    <a:pt x="4647" y="280"/>
                  </a:lnTo>
                  <a:lnTo>
                    <a:pt x="4648" y="280"/>
                  </a:lnTo>
                  <a:lnTo>
                    <a:pt x="4649" y="282"/>
                  </a:lnTo>
                  <a:lnTo>
                    <a:pt x="4650" y="282"/>
                  </a:lnTo>
                  <a:lnTo>
                    <a:pt x="4651" y="280"/>
                  </a:lnTo>
                  <a:lnTo>
                    <a:pt x="4652" y="280"/>
                  </a:lnTo>
                  <a:lnTo>
                    <a:pt x="4653" y="281"/>
                  </a:lnTo>
                  <a:lnTo>
                    <a:pt x="4654" y="283"/>
                  </a:lnTo>
                  <a:lnTo>
                    <a:pt x="4655" y="282"/>
                  </a:lnTo>
                  <a:lnTo>
                    <a:pt x="4656" y="280"/>
                  </a:lnTo>
                  <a:lnTo>
                    <a:pt x="4657" y="279"/>
                  </a:lnTo>
                  <a:lnTo>
                    <a:pt x="4659" y="280"/>
                  </a:lnTo>
                  <a:lnTo>
                    <a:pt x="4660" y="283"/>
                  </a:lnTo>
                  <a:lnTo>
                    <a:pt x="4661" y="285"/>
                  </a:lnTo>
                  <a:lnTo>
                    <a:pt x="4662" y="286"/>
                  </a:lnTo>
                  <a:lnTo>
                    <a:pt x="4663" y="283"/>
                  </a:lnTo>
                  <a:lnTo>
                    <a:pt x="4664" y="283"/>
                  </a:lnTo>
                  <a:lnTo>
                    <a:pt x="4665" y="283"/>
                  </a:lnTo>
                  <a:lnTo>
                    <a:pt x="4666" y="283"/>
                  </a:lnTo>
                  <a:lnTo>
                    <a:pt x="4667" y="284"/>
                  </a:lnTo>
                  <a:lnTo>
                    <a:pt x="4668" y="283"/>
                  </a:lnTo>
                  <a:lnTo>
                    <a:pt x="4669" y="285"/>
                  </a:lnTo>
                  <a:lnTo>
                    <a:pt x="4670" y="290"/>
                  </a:lnTo>
                  <a:lnTo>
                    <a:pt x="4671" y="287"/>
                  </a:lnTo>
                  <a:lnTo>
                    <a:pt x="4672" y="287"/>
                  </a:lnTo>
                  <a:lnTo>
                    <a:pt x="4673" y="287"/>
                  </a:lnTo>
                  <a:lnTo>
                    <a:pt x="4674" y="287"/>
                  </a:lnTo>
                  <a:lnTo>
                    <a:pt x="4675" y="289"/>
                  </a:lnTo>
                  <a:lnTo>
                    <a:pt x="4676" y="287"/>
                  </a:lnTo>
                  <a:lnTo>
                    <a:pt x="4677" y="287"/>
                  </a:lnTo>
                  <a:lnTo>
                    <a:pt x="4678" y="287"/>
                  </a:lnTo>
                  <a:lnTo>
                    <a:pt x="4679" y="289"/>
                  </a:lnTo>
                  <a:lnTo>
                    <a:pt x="4680" y="290"/>
                  </a:lnTo>
                  <a:lnTo>
                    <a:pt x="4681" y="288"/>
                  </a:lnTo>
                  <a:lnTo>
                    <a:pt x="4682" y="289"/>
                  </a:lnTo>
                  <a:lnTo>
                    <a:pt x="4684" y="288"/>
                  </a:lnTo>
                  <a:lnTo>
                    <a:pt x="4685" y="288"/>
                  </a:lnTo>
                  <a:lnTo>
                    <a:pt x="4686" y="290"/>
                  </a:lnTo>
                  <a:lnTo>
                    <a:pt x="4687" y="290"/>
                  </a:lnTo>
                  <a:lnTo>
                    <a:pt x="4688" y="289"/>
                  </a:lnTo>
                  <a:lnTo>
                    <a:pt x="4689" y="288"/>
                  </a:lnTo>
                  <a:lnTo>
                    <a:pt x="4690" y="289"/>
                  </a:lnTo>
                  <a:lnTo>
                    <a:pt x="4691" y="290"/>
                  </a:lnTo>
                  <a:lnTo>
                    <a:pt x="4692" y="293"/>
                  </a:lnTo>
                  <a:lnTo>
                    <a:pt x="4693" y="291"/>
                  </a:lnTo>
                  <a:lnTo>
                    <a:pt x="4694" y="289"/>
                  </a:lnTo>
                  <a:lnTo>
                    <a:pt x="4695" y="288"/>
                  </a:lnTo>
                  <a:lnTo>
                    <a:pt x="4696" y="288"/>
                  </a:lnTo>
                  <a:lnTo>
                    <a:pt x="4697" y="290"/>
                  </a:lnTo>
                  <a:lnTo>
                    <a:pt x="4698" y="290"/>
                  </a:lnTo>
                  <a:lnTo>
                    <a:pt x="4699" y="290"/>
                  </a:lnTo>
                  <a:lnTo>
                    <a:pt x="4700" y="291"/>
                  </a:lnTo>
                  <a:lnTo>
                    <a:pt x="4701" y="293"/>
                  </a:lnTo>
                  <a:lnTo>
                    <a:pt x="4702" y="293"/>
                  </a:lnTo>
                  <a:lnTo>
                    <a:pt x="4703" y="292"/>
                  </a:lnTo>
                  <a:lnTo>
                    <a:pt x="4704" y="290"/>
                  </a:lnTo>
                  <a:lnTo>
                    <a:pt x="4705" y="289"/>
                  </a:lnTo>
                  <a:lnTo>
                    <a:pt x="4706" y="290"/>
                  </a:lnTo>
                  <a:lnTo>
                    <a:pt x="4708" y="292"/>
                  </a:lnTo>
                  <a:lnTo>
                    <a:pt x="4709" y="291"/>
                  </a:lnTo>
                  <a:lnTo>
                    <a:pt x="4710" y="290"/>
                  </a:lnTo>
                  <a:lnTo>
                    <a:pt x="4711" y="291"/>
                  </a:lnTo>
                  <a:lnTo>
                    <a:pt x="4712" y="290"/>
                  </a:lnTo>
                  <a:lnTo>
                    <a:pt x="4713" y="293"/>
                  </a:lnTo>
                  <a:lnTo>
                    <a:pt x="4714" y="295"/>
                  </a:lnTo>
                  <a:lnTo>
                    <a:pt x="4715" y="292"/>
                  </a:lnTo>
                  <a:lnTo>
                    <a:pt x="4716" y="292"/>
                  </a:lnTo>
                  <a:lnTo>
                    <a:pt x="4717" y="293"/>
                  </a:lnTo>
                  <a:lnTo>
                    <a:pt x="4718" y="294"/>
                  </a:lnTo>
                  <a:lnTo>
                    <a:pt x="4719" y="294"/>
                  </a:lnTo>
                  <a:lnTo>
                    <a:pt x="4720" y="290"/>
                  </a:lnTo>
                  <a:lnTo>
                    <a:pt x="4721" y="290"/>
                  </a:lnTo>
                  <a:lnTo>
                    <a:pt x="4722" y="291"/>
                  </a:lnTo>
                  <a:lnTo>
                    <a:pt x="4723" y="292"/>
                  </a:lnTo>
                  <a:lnTo>
                    <a:pt x="4724" y="292"/>
                  </a:lnTo>
                  <a:lnTo>
                    <a:pt x="4725" y="292"/>
                  </a:lnTo>
                  <a:lnTo>
                    <a:pt x="4726" y="291"/>
                  </a:lnTo>
                  <a:lnTo>
                    <a:pt x="4727" y="294"/>
                  </a:lnTo>
                  <a:lnTo>
                    <a:pt x="4728" y="295"/>
                  </a:lnTo>
                  <a:lnTo>
                    <a:pt x="4729" y="292"/>
                  </a:lnTo>
                  <a:lnTo>
                    <a:pt x="4730" y="290"/>
                  </a:lnTo>
                  <a:lnTo>
                    <a:pt x="4731" y="290"/>
                  </a:lnTo>
                  <a:lnTo>
                    <a:pt x="4733" y="292"/>
                  </a:lnTo>
                  <a:lnTo>
                    <a:pt x="4734" y="294"/>
                  </a:lnTo>
                  <a:lnTo>
                    <a:pt x="4735" y="292"/>
                  </a:lnTo>
                  <a:lnTo>
                    <a:pt x="4736" y="292"/>
                  </a:lnTo>
                  <a:lnTo>
                    <a:pt x="4737" y="292"/>
                  </a:lnTo>
                  <a:lnTo>
                    <a:pt x="4738" y="292"/>
                  </a:lnTo>
                  <a:lnTo>
                    <a:pt x="4739" y="292"/>
                  </a:lnTo>
                  <a:lnTo>
                    <a:pt x="4740" y="291"/>
                  </a:lnTo>
                  <a:lnTo>
                    <a:pt x="4741" y="293"/>
                  </a:lnTo>
                  <a:lnTo>
                    <a:pt x="4742" y="294"/>
                  </a:lnTo>
                  <a:lnTo>
                    <a:pt x="4743" y="295"/>
                  </a:lnTo>
                  <a:lnTo>
                    <a:pt x="4744" y="293"/>
                  </a:lnTo>
                  <a:lnTo>
                    <a:pt x="4745" y="293"/>
                  </a:lnTo>
                  <a:lnTo>
                    <a:pt x="4746" y="293"/>
                  </a:lnTo>
                  <a:lnTo>
                    <a:pt x="4747" y="295"/>
                  </a:lnTo>
                  <a:lnTo>
                    <a:pt x="4748" y="292"/>
                  </a:lnTo>
                  <a:lnTo>
                    <a:pt x="4749" y="290"/>
                  </a:lnTo>
                  <a:lnTo>
                    <a:pt x="4750" y="291"/>
                  </a:lnTo>
                  <a:lnTo>
                    <a:pt x="4751" y="293"/>
                  </a:lnTo>
                  <a:lnTo>
                    <a:pt x="4752" y="293"/>
                  </a:lnTo>
                  <a:lnTo>
                    <a:pt x="4753" y="293"/>
                  </a:lnTo>
                  <a:lnTo>
                    <a:pt x="4754" y="292"/>
                  </a:lnTo>
                  <a:lnTo>
                    <a:pt x="4755" y="290"/>
                  </a:lnTo>
                  <a:lnTo>
                    <a:pt x="4757" y="290"/>
                  </a:lnTo>
                  <a:lnTo>
                    <a:pt x="4758" y="293"/>
                  </a:lnTo>
                  <a:lnTo>
                    <a:pt x="4759" y="298"/>
                  </a:lnTo>
                  <a:lnTo>
                    <a:pt x="4760" y="295"/>
                  </a:lnTo>
                  <a:lnTo>
                    <a:pt x="4761" y="292"/>
                  </a:lnTo>
                  <a:lnTo>
                    <a:pt x="4762" y="290"/>
                  </a:lnTo>
                  <a:lnTo>
                    <a:pt x="4763" y="292"/>
                  </a:lnTo>
                  <a:lnTo>
                    <a:pt x="4764" y="290"/>
                  </a:lnTo>
                  <a:lnTo>
                    <a:pt x="4765" y="292"/>
                  </a:lnTo>
                  <a:lnTo>
                    <a:pt x="4766" y="293"/>
                  </a:lnTo>
                  <a:lnTo>
                    <a:pt x="4767" y="293"/>
                  </a:lnTo>
                  <a:lnTo>
                    <a:pt x="4768" y="293"/>
                  </a:lnTo>
                  <a:lnTo>
                    <a:pt x="4769" y="292"/>
                  </a:lnTo>
                  <a:lnTo>
                    <a:pt x="4770" y="292"/>
                  </a:lnTo>
                  <a:lnTo>
                    <a:pt x="4771" y="292"/>
                  </a:lnTo>
                  <a:lnTo>
                    <a:pt x="4772" y="292"/>
                  </a:lnTo>
                  <a:lnTo>
                    <a:pt x="4773" y="293"/>
                  </a:lnTo>
                  <a:lnTo>
                    <a:pt x="4774" y="293"/>
                  </a:lnTo>
                  <a:lnTo>
                    <a:pt x="4775" y="293"/>
                  </a:lnTo>
                  <a:lnTo>
                    <a:pt x="4776" y="292"/>
                  </a:lnTo>
                  <a:lnTo>
                    <a:pt x="4777" y="292"/>
                  </a:lnTo>
                  <a:lnTo>
                    <a:pt x="4778" y="292"/>
                  </a:lnTo>
                  <a:lnTo>
                    <a:pt x="4779" y="291"/>
                  </a:lnTo>
                  <a:lnTo>
                    <a:pt x="4780" y="289"/>
                  </a:lnTo>
                  <a:lnTo>
                    <a:pt x="4782" y="289"/>
                  </a:lnTo>
                  <a:lnTo>
                    <a:pt x="4783" y="292"/>
                  </a:lnTo>
                  <a:lnTo>
                    <a:pt x="4784" y="292"/>
                  </a:lnTo>
                  <a:lnTo>
                    <a:pt x="4785" y="292"/>
                  </a:lnTo>
                  <a:lnTo>
                    <a:pt x="4786" y="291"/>
                  </a:lnTo>
                  <a:lnTo>
                    <a:pt x="4787" y="290"/>
                  </a:lnTo>
                  <a:lnTo>
                    <a:pt x="4788" y="290"/>
                  </a:lnTo>
                  <a:lnTo>
                    <a:pt x="4789" y="292"/>
                  </a:lnTo>
                  <a:lnTo>
                    <a:pt x="4790" y="291"/>
                  </a:lnTo>
                  <a:lnTo>
                    <a:pt x="4791" y="290"/>
                  </a:lnTo>
                  <a:lnTo>
                    <a:pt x="4792" y="290"/>
                  </a:lnTo>
                  <a:lnTo>
                    <a:pt x="4793" y="290"/>
                  </a:lnTo>
                  <a:lnTo>
                    <a:pt x="4794" y="292"/>
                  </a:lnTo>
                  <a:lnTo>
                    <a:pt x="4795" y="292"/>
                  </a:lnTo>
                  <a:lnTo>
                    <a:pt x="4796" y="289"/>
                  </a:lnTo>
                  <a:lnTo>
                    <a:pt x="4797" y="288"/>
                  </a:lnTo>
                  <a:lnTo>
                    <a:pt x="4798" y="290"/>
                  </a:lnTo>
                  <a:lnTo>
                    <a:pt x="4800" y="290"/>
                  </a:lnTo>
                  <a:lnTo>
                    <a:pt x="4801" y="290"/>
                  </a:lnTo>
                  <a:lnTo>
                    <a:pt x="4802" y="291"/>
                  </a:lnTo>
                  <a:lnTo>
                    <a:pt x="4803" y="292"/>
                  </a:lnTo>
                  <a:lnTo>
                    <a:pt x="4804" y="295"/>
                  </a:lnTo>
                  <a:lnTo>
                    <a:pt x="4805" y="294"/>
                  </a:lnTo>
                  <a:lnTo>
                    <a:pt x="4806" y="292"/>
                  </a:lnTo>
                  <a:lnTo>
                    <a:pt x="4807" y="290"/>
                  </a:lnTo>
                  <a:lnTo>
                    <a:pt x="4808" y="287"/>
                  </a:lnTo>
                  <a:lnTo>
                    <a:pt x="4809" y="288"/>
                  </a:lnTo>
                  <a:lnTo>
                    <a:pt x="4810" y="288"/>
                  </a:lnTo>
                  <a:lnTo>
                    <a:pt x="4811" y="289"/>
                  </a:lnTo>
                  <a:lnTo>
                    <a:pt x="4812" y="288"/>
                  </a:lnTo>
                  <a:lnTo>
                    <a:pt x="4813" y="283"/>
                  </a:lnTo>
                  <a:lnTo>
                    <a:pt x="4814" y="283"/>
                  </a:lnTo>
                  <a:lnTo>
                    <a:pt x="4815" y="283"/>
                  </a:lnTo>
                  <a:lnTo>
                    <a:pt x="4816" y="283"/>
                  </a:lnTo>
                  <a:lnTo>
                    <a:pt x="4817" y="283"/>
                  </a:lnTo>
                  <a:lnTo>
                    <a:pt x="4818" y="280"/>
                  </a:lnTo>
                  <a:lnTo>
                    <a:pt x="4819" y="280"/>
                  </a:lnTo>
                  <a:lnTo>
                    <a:pt x="4820" y="280"/>
                  </a:lnTo>
                  <a:lnTo>
                    <a:pt x="4821" y="283"/>
                  </a:lnTo>
                  <a:lnTo>
                    <a:pt x="4822" y="282"/>
                  </a:lnTo>
                  <a:lnTo>
                    <a:pt x="4823" y="281"/>
                  </a:lnTo>
                  <a:lnTo>
                    <a:pt x="4825" y="282"/>
                  </a:lnTo>
                  <a:lnTo>
                    <a:pt x="4826" y="283"/>
                  </a:lnTo>
                  <a:lnTo>
                    <a:pt x="4827" y="284"/>
                  </a:lnTo>
                  <a:lnTo>
                    <a:pt x="4828" y="284"/>
                  </a:lnTo>
                  <a:lnTo>
                    <a:pt x="4829" y="285"/>
                  </a:lnTo>
                  <a:lnTo>
                    <a:pt x="4830" y="290"/>
                  </a:lnTo>
                  <a:lnTo>
                    <a:pt x="4831" y="292"/>
                  </a:lnTo>
                  <a:lnTo>
                    <a:pt x="4832" y="292"/>
                  </a:lnTo>
                  <a:lnTo>
                    <a:pt x="4833" y="290"/>
                  </a:lnTo>
                  <a:lnTo>
                    <a:pt x="4834" y="290"/>
                  </a:lnTo>
                  <a:lnTo>
                    <a:pt x="4835" y="291"/>
                  </a:lnTo>
                  <a:lnTo>
                    <a:pt x="4836" y="290"/>
                  </a:lnTo>
                  <a:lnTo>
                    <a:pt x="4837" y="289"/>
                  </a:lnTo>
                  <a:lnTo>
                    <a:pt x="4838" y="289"/>
                  </a:lnTo>
                  <a:lnTo>
                    <a:pt x="4839" y="291"/>
                  </a:lnTo>
                  <a:lnTo>
                    <a:pt x="4840" y="292"/>
                  </a:lnTo>
                  <a:lnTo>
                    <a:pt x="4841" y="288"/>
                  </a:lnTo>
                  <a:lnTo>
                    <a:pt x="4842" y="283"/>
                  </a:lnTo>
                  <a:lnTo>
                    <a:pt x="4843" y="278"/>
                  </a:lnTo>
                  <a:lnTo>
                    <a:pt x="4844" y="273"/>
                  </a:lnTo>
                  <a:lnTo>
                    <a:pt x="4845" y="269"/>
                  </a:lnTo>
                  <a:lnTo>
                    <a:pt x="4846" y="264"/>
                  </a:lnTo>
                  <a:lnTo>
                    <a:pt x="4847" y="253"/>
                  </a:lnTo>
                  <a:lnTo>
                    <a:pt x="4849" y="234"/>
                  </a:lnTo>
                  <a:lnTo>
                    <a:pt x="4850" y="205"/>
                  </a:lnTo>
                  <a:lnTo>
                    <a:pt x="4851" y="158"/>
                  </a:lnTo>
                  <a:lnTo>
                    <a:pt x="4852" y="107"/>
                  </a:lnTo>
                  <a:lnTo>
                    <a:pt x="4853" y="62"/>
                  </a:lnTo>
                  <a:lnTo>
                    <a:pt x="4854" y="40"/>
                  </a:lnTo>
                  <a:lnTo>
                    <a:pt x="4855" y="49"/>
                  </a:lnTo>
                  <a:lnTo>
                    <a:pt x="4856" y="87"/>
                  </a:lnTo>
                  <a:lnTo>
                    <a:pt x="4857" y="143"/>
                  </a:lnTo>
                  <a:lnTo>
                    <a:pt x="4858" y="206"/>
                  </a:lnTo>
                  <a:lnTo>
                    <a:pt x="4859" y="261"/>
                  </a:lnTo>
                  <a:lnTo>
                    <a:pt x="4860" y="285"/>
                  </a:lnTo>
                  <a:lnTo>
                    <a:pt x="4861" y="290"/>
                  </a:lnTo>
                  <a:lnTo>
                    <a:pt x="4862" y="287"/>
                  </a:lnTo>
                  <a:lnTo>
                    <a:pt x="4863" y="285"/>
                  </a:lnTo>
                  <a:lnTo>
                    <a:pt x="4864" y="287"/>
                  </a:lnTo>
                  <a:lnTo>
                    <a:pt x="4865" y="290"/>
                  </a:lnTo>
                  <a:lnTo>
                    <a:pt x="4866" y="293"/>
                  </a:lnTo>
                  <a:lnTo>
                    <a:pt x="4867" y="292"/>
                  </a:lnTo>
                  <a:lnTo>
                    <a:pt x="4868" y="291"/>
                  </a:lnTo>
                  <a:lnTo>
                    <a:pt x="4869" y="292"/>
                  </a:lnTo>
                  <a:lnTo>
                    <a:pt x="4870" y="293"/>
                  </a:lnTo>
                  <a:lnTo>
                    <a:pt x="4871" y="293"/>
                  </a:lnTo>
                  <a:lnTo>
                    <a:pt x="4872" y="293"/>
                  </a:lnTo>
                  <a:lnTo>
                    <a:pt x="4874" y="293"/>
                  </a:lnTo>
                  <a:lnTo>
                    <a:pt x="4875" y="292"/>
                  </a:lnTo>
                  <a:lnTo>
                    <a:pt x="4876" y="292"/>
                  </a:lnTo>
                  <a:lnTo>
                    <a:pt x="4877" y="290"/>
                  </a:lnTo>
                  <a:lnTo>
                    <a:pt x="4878" y="291"/>
                  </a:lnTo>
                  <a:lnTo>
                    <a:pt x="4879" y="290"/>
                  </a:lnTo>
                  <a:lnTo>
                    <a:pt x="4880" y="292"/>
                  </a:lnTo>
                  <a:lnTo>
                    <a:pt x="4881" y="292"/>
                  </a:lnTo>
                  <a:lnTo>
                    <a:pt x="4882" y="291"/>
                  </a:lnTo>
                  <a:lnTo>
                    <a:pt x="4883" y="290"/>
                  </a:lnTo>
                  <a:lnTo>
                    <a:pt x="4884" y="292"/>
                  </a:lnTo>
                  <a:lnTo>
                    <a:pt x="4885" y="291"/>
                  </a:lnTo>
                  <a:lnTo>
                    <a:pt x="4886" y="292"/>
                  </a:lnTo>
                  <a:lnTo>
                    <a:pt x="4887" y="290"/>
                  </a:lnTo>
                  <a:lnTo>
                    <a:pt x="4888" y="290"/>
                  </a:lnTo>
                  <a:lnTo>
                    <a:pt x="4889" y="290"/>
                  </a:lnTo>
                  <a:lnTo>
                    <a:pt x="4890" y="290"/>
                  </a:lnTo>
                  <a:lnTo>
                    <a:pt x="4891" y="290"/>
                  </a:lnTo>
                  <a:lnTo>
                    <a:pt x="4892" y="288"/>
                  </a:lnTo>
                  <a:lnTo>
                    <a:pt x="4893" y="288"/>
                  </a:lnTo>
                  <a:lnTo>
                    <a:pt x="4894" y="287"/>
                  </a:lnTo>
                  <a:lnTo>
                    <a:pt x="4895" y="288"/>
                  </a:lnTo>
                  <a:lnTo>
                    <a:pt x="4896" y="285"/>
                  </a:lnTo>
                  <a:lnTo>
                    <a:pt x="4898" y="283"/>
                  </a:lnTo>
                  <a:lnTo>
                    <a:pt x="4899" y="281"/>
                  </a:lnTo>
                  <a:lnTo>
                    <a:pt x="4900" y="281"/>
                  </a:lnTo>
                  <a:lnTo>
                    <a:pt x="4901" y="279"/>
                  </a:lnTo>
                  <a:lnTo>
                    <a:pt x="4902" y="277"/>
                  </a:lnTo>
                  <a:lnTo>
                    <a:pt x="4903" y="275"/>
                  </a:lnTo>
                  <a:lnTo>
                    <a:pt x="4904" y="274"/>
                  </a:lnTo>
                  <a:lnTo>
                    <a:pt x="4905" y="268"/>
                  </a:lnTo>
                  <a:lnTo>
                    <a:pt x="4906" y="265"/>
                  </a:lnTo>
                  <a:lnTo>
                    <a:pt x="4907" y="263"/>
                  </a:lnTo>
                  <a:lnTo>
                    <a:pt x="4908" y="262"/>
                  </a:lnTo>
                  <a:lnTo>
                    <a:pt x="4909" y="259"/>
                  </a:lnTo>
                  <a:lnTo>
                    <a:pt x="4910" y="257"/>
                  </a:lnTo>
                  <a:lnTo>
                    <a:pt x="4911" y="254"/>
                  </a:lnTo>
                  <a:lnTo>
                    <a:pt x="4912" y="252"/>
                  </a:lnTo>
                  <a:lnTo>
                    <a:pt x="4913" y="251"/>
                  </a:lnTo>
                  <a:lnTo>
                    <a:pt x="4914" y="246"/>
                  </a:lnTo>
                  <a:lnTo>
                    <a:pt x="4915" y="245"/>
                  </a:lnTo>
                  <a:lnTo>
                    <a:pt x="4916" y="243"/>
                  </a:lnTo>
                  <a:lnTo>
                    <a:pt x="4917" y="243"/>
                  </a:lnTo>
                  <a:lnTo>
                    <a:pt x="4918" y="243"/>
                  </a:lnTo>
                  <a:lnTo>
                    <a:pt x="4919" y="243"/>
                  </a:lnTo>
                  <a:lnTo>
                    <a:pt x="4920" y="245"/>
                  </a:lnTo>
                  <a:lnTo>
                    <a:pt x="4921" y="248"/>
                  </a:lnTo>
                  <a:lnTo>
                    <a:pt x="4923" y="249"/>
                  </a:lnTo>
                  <a:lnTo>
                    <a:pt x="4924" y="252"/>
                  </a:lnTo>
                  <a:lnTo>
                    <a:pt x="4925" y="254"/>
                  </a:lnTo>
                  <a:lnTo>
                    <a:pt x="4926" y="256"/>
                  </a:lnTo>
                  <a:lnTo>
                    <a:pt x="4927" y="258"/>
                  </a:lnTo>
                  <a:lnTo>
                    <a:pt x="4928" y="262"/>
                  </a:lnTo>
                  <a:lnTo>
                    <a:pt x="4929" y="265"/>
                  </a:lnTo>
                  <a:lnTo>
                    <a:pt x="4930" y="268"/>
                  </a:lnTo>
                  <a:lnTo>
                    <a:pt x="4931" y="270"/>
                  </a:lnTo>
                  <a:lnTo>
                    <a:pt x="4932" y="272"/>
                  </a:lnTo>
                  <a:lnTo>
                    <a:pt x="4933" y="274"/>
                  </a:lnTo>
                  <a:lnTo>
                    <a:pt x="4934" y="279"/>
                  </a:lnTo>
                  <a:lnTo>
                    <a:pt x="4935" y="280"/>
                  </a:lnTo>
                  <a:lnTo>
                    <a:pt x="4936" y="279"/>
                  </a:lnTo>
                  <a:lnTo>
                    <a:pt x="4937" y="279"/>
                  </a:lnTo>
                  <a:lnTo>
                    <a:pt x="4938" y="280"/>
                  </a:lnTo>
                  <a:lnTo>
                    <a:pt x="4939" y="282"/>
                  </a:lnTo>
                  <a:lnTo>
                    <a:pt x="4940" y="285"/>
                  </a:lnTo>
                  <a:lnTo>
                    <a:pt x="4941" y="286"/>
                  </a:lnTo>
                  <a:lnTo>
                    <a:pt x="4942" y="286"/>
                  </a:lnTo>
                  <a:lnTo>
                    <a:pt x="4943" y="287"/>
                  </a:lnTo>
                  <a:lnTo>
                    <a:pt x="4944" y="286"/>
                  </a:lnTo>
                  <a:lnTo>
                    <a:pt x="4945" y="287"/>
                  </a:lnTo>
                  <a:lnTo>
                    <a:pt x="4947" y="287"/>
                  </a:lnTo>
                  <a:lnTo>
                    <a:pt x="4948" y="288"/>
                  </a:lnTo>
                  <a:lnTo>
                    <a:pt x="4949" y="290"/>
                  </a:lnTo>
                  <a:lnTo>
                    <a:pt x="4950" y="288"/>
                  </a:lnTo>
                  <a:lnTo>
                    <a:pt x="4951" y="288"/>
                  </a:lnTo>
                  <a:lnTo>
                    <a:pt x="4952" y="288"/>
                  </a:lnTo>
                  <a:lnTo>
                    <a:pt x="4953" y="290"/>
                  </a:lnTo>
                  <a:lnTo>
                    <a:pt x="4954" y="290"/>
                  </a:lnTo>
                  <a:lnTo>
                    <a:pt x="4955" y="290"/>
                  </a:lnTo>
                  <a:lnTo>
                    <a:pt x="4956" y="289"/>
                  </a:lnTo>
                  <a:lnTo>
                    <a:pt x="4957" y="288"/>
                  </a:lnTo>
                  <a:lnTo>
                    <a:pt x="4958" y="289"/>
                  </a:lnTo>
                  <a:lnTo>
                    <a:pt x="4959" y="290"/>
                  </a:lnTo>
                  <a:lnTo>
                    <a:pt x="4960" y="288"/>
                  </a:lnTo>
                  <a:lnTo>
                    <a:pt x="4961" y="287"/>
                  </a:lnTo>
                  <a:lnTo>
                    <a:pt x="4962" y="288"/>
                  </a:lnTo>
                  <a:lnTo>
                    <a:pt x="4963" y="290"/>
                  </a:lnTo>
                  <a:lnTo>
                    <a:pt x="4964" y="289"/>
                  </a:lnTo>
                  <a:lnTo>
                    <a:pt x="4965" y="288"/>
                  </a:lnTo>
                  <a:lnTo>
                    <a:pt x="4966" y="288"/>
                  </a:lnTo>
                  <a:lnTo>
                    <a:pt x="4967" y="289"/>
                  </a:lnTo>
                  <a:lnTo>
                    <a:pt x="4968" y="289"/>
                  </a:lnTo>
                  <a:lnTo>
                    <a:pt x="4969" y="285"/>
                  </a:lnTo>
                  <a:lnTo>
                    <a:pt x="4970" y="285"/>
                  </a:lnTo>
                  <a:lnTo>
                    <a:pt x="4972" y="287"/>
                  </a:lnTo>
                  <a:lnTo>
                    <a:pt x="4973" y="289"/>
                  </a:lnTo>
                  <a:lnTo>
                    <a:pt x="4974" y="287"/>
                  </a:lnTo>
                  <a:lnTo>
                    <a:pt x="4975" y="284"/>
                  </a:lnTo>
                  <a:lnTo>
                    <a:pt x="4976" y="283"/>
                  </a:lnTo>
                  <a:lnTo>
                    <a:pt x="4977" y="286"/>
                  </a:lnTo>
                  <a:lnTo>
                    <a:pt x="4978" y="285"/>
                  </a:lnTo>
                  <a:lnTo>
                    <a:pt x="4979" y="285"/>
                  </a:lnTo>
                  <a:lnTo>
                    <a:pt x="4980" y="285"/>
                  </a:lnTo>
                  <a:lnTo>
                    <a:pt x="4981" y="283"/>
                  </a:lnTo>
                  <a:lnTo>
                    <a:pt x="4982" y="284"/>
                  </a:lnTo>
                  <a:lnTo>
                    <a:pt x="4983" y="285"/>
                  </a:lnTo>
                  <a:lnTo>
                    <a:pt x="4984" y="285"/>
                  </a:lnTo>
                  <a:lnTo>
                    <a:pt x="4985" y="283"/>
                  </a:lnTo>
                  <a:lnTo>
                    <a:pt x="4986" y="283"/>
                  </a:lnTo>
                  <a:lnTo>
                    <a:pt x="4987" y="283"/>
                  </a:lnTo>
                  <a:lnTo>
                    <a:pt x="4988" y="283"/>
                  </a:lnTo>
                  <a:lnTo>
                    <a:pt x="4989" y="284"/>
                  </a:lnTo>
                  <a:lnTo>
                    <a:pt x="4990" y="284"/>
                  </a:lnTo>
                  <a:lnTo>
                    <a:pt x="4991" y="285"/>
                  </a:lnTo>
                  <a:lnTo>
                    <a:pt x="4992" y="289"/>
                  </a:lnTo>
                  <a:lnTo>
                    <a:pt x="4993" y="287"/>
                  </a:lnTo>
                  <a:lnTo>
                    <a:pt x="4994" y="287"/>
                  </a:lnTo>
                  <a:lnTo>
                    <a:pt x="4996" y="287"/>
                  </a:lnTo>
                  <a:lnTo>
                    <a:pt x="4997" y="285"/>
                  </a:lnTo>
                  <a:lnTo>
                    <a:pt x="4998" y="286"/>
                  </a:lnTo>
                  <a:lnTo>
                    <a:pt x="4999" y="286"/>
                  </a:lnTo>
                  <a:lnTo>
                    <a:pt x="5000" y="288"/>
                  </a:lnTo>
                  <a:lnTo>
                    <a:pt x="5001" y="288"/>
                  </a:lnTo>
                  <a:lnTo>
                    <a:pt x="5002" y="288"/>
                  </a:lnTo>
                  <a:lnTo>
                    <a:pt x="5003" y="288"/>
                  </a:lnTo>
                  <a:lnTo>
                    <a:pt x="5004" y="288"/>
                  </a:lnTo>
                  <a:lnTo>
                    <a:pt x="5005" y="288"/>
                  </a:lnTo>
                  <a:lnTo>
                    <a:pt x="5006" y="287"/>
                  </a:lnTo>
                  <a:lnTo>
                    <a:pt x="5007" y="289"/>
                  </a:lnTo>
                  <a:lnTo>
                    <a:pt x="5008" y="289"/>
                  </a:lnTo>
                  <a:lnTo>
                    <a:pt x="5009" y="290"/>
                  </a:lnTo>
                  <a:lnTo>
                    <a:pt x="5010" y="287"/>
                  </a:lnTo>
                  <a:lnTo>
                    <a:pt x="5011" y="286"/>
                  </a:lnTo>
                  <a:lnTo>
                    <a:pt x="5012" y="285"/>
                  </a:lnTo>
                  <a:lnTo>
                    <a:pt x="5013" y="287"/>
                  </a:lnTo>
                  <a:lnTo>
                    <a:pt x="5014" y="290"/>
                  </a:lnTo>
                  <a:lnTo>
                    <a:pt x="5015" y="290"/>
                  </a:lnTo>
                  <a:lnTo>
                    <a:pt x="5016" y="290"/>
                  </a:lnTo>
                  <a:lnTo>
                    <a:pt x="5017" y="290"/>
                  </a:lnTo>
                  <a:lnTo>
                    <a:pt x="5018" y="288"/>
                  </a:lnTo>
                  <a:lnTo>
                    <a:pt x="5019" y="290"/>
                  </a:lnTo>
                  <a:lnTo>
                    <a:pt x="5021" y="290"/>
                  </a:lnTo>
                  <a:lnTo>
                    <a:pt x="5022" y="291"/>
                  </a:lnTo>
                  <a:lnTo>
                    <a:pt x="5023" y="289"/>
                  </a:lnTo>
                  <a:lnTo>
                    <a:pt x="5024" y="288"/>
                  </a:lnTo>
                  <a:lnTo>
                    <a:pt x="5025" y="289"/>
                  </a:lnTo>
                  <a:lnTo>
                    <a:pt x="5026" y="288"/>
                  </a:lnTo>
                  <a:lnTo>
                    <a:pt x="5027" y="289"/>
                  </a:lnTo>
                  <a:lnTo>
                    <a:pt x="5028" y="288"/>
                  </a:lnTo>
                  <a:lnTo>
                    <a:pt x="5029" y="288"/>
                  </a:lnTo>
                  <a:lnTo>
                    <a:pt x="5030" y="290"/>
                  </a:lnTo>
                  <a:lnTo>
                    <a:pt x="5031" y="289"/>
                  </a:lnTo>
                  <a:lnTo>
                    <a:pt x="5032" y="288"/>
                  </a:lnTo>
                  <a:lnTo>
                    <a:pt x="5033" y="288"/>
                  </a:lnTo>
                  <a:lnTo>
                    <a:pt x="5034" y="289"/>
                  </a:lnTo>
                  <a:lnTo>
                    <a:pt x="5035" y="288"/>
                  </a:lnTo>
                  <a:lnTo>
                    <a:pt x="5036" y="292"/>
                  </a:lnTo>
                  <a:lnTo>
                    <a:pt x="5037" y="290"/>
                  </a:lnTo>
                  <a:lnTo>
                    <a:pt x="5038" y="291"/>
                  </a:lnTo>
                  <a:lnTo>
                    <a:pt x="5039" y="288"/>
                  </a:lnTo>
                  <a:lnTo>
                    <a:pt x="5040" y="286"/>
                  </a:lnTo>
                  <a:lnTo>
                    <a:pt x="5041" y="288"/>
                  </a:lnTo>
                  <a:lnTo>
                    <a:pt x="5042" y="287"/>
                  </a:lnTo>
                  <a:lnTo>
                    <a:pt x="5043" y="287"/>
                  </a:lnTo>
                  <a:lnTo>
                    <a:pt x="5045" y="288"/>
                  </a:lnTo>
                  <a:lnTo>
                    <a:pt x="5046" y="288"/>
                  </a:lnTo>
                  <a:lnTo>
                    <a:pt x="5047" y="289"/>
                  </a:lnTo>
                  <a:lnTo>
                    <a:pt x="5048" y="289"/>
                  </a:lnTo>
                  <a:lnTo>
                    <a:pt x="5049" y="290"/>
                  </a:lnTo>
                  <a:lnTo>
                    <a:pt x="5050" y="290"/>
                  </a:lnTo>
                  <a:lnTo>
                    <a:pt x="5051" y="288"/>
                  </a:lnTo>
                  <a:lnTo>
                    <a:pt x="5052" y="286"/>
                  </a:lnTo>
                  <a:lnTo>
                    <a:pt x="5053" y="285"/>
                  </a:lnTo>
                  <a:lnTo>
                    <a:pt x="5054" y="287"/>
                  </a:lnTo>
                  <a:lnTo>
                    <a:pt x="5055" y="287"/>
                  </a:lnTo>
                  <a:lnTo>
                    <a:pt x="5056" y="289"/>
                  </a:lnTo>
                  <a:lnTo>
                    <a:pt x="5057" y="288"/>
                  </a:lnTo>
                  <a:lnTo>
                    <a:pt x="5058" y="288"/>
                  </a:lnTo>
                  <a:lnTo>
                    <a:pt x="5059" y="289"/>
                  </a:lnTo>
                  <a:lnTo>
                    <a:pt x="5060" y="288"/>
                  </a:lnTo>
                  <a:lnTo>
                    <a:pt x="5061" y="290"/>
                  </a:lnTo>
                  <a:lnTo>
                    <a:pt x="5062" y="288"/>
                  </a:lnTo>
                  <a:lnTo>
                    <a:pt x="5063" y="287"/>
                  </a:lnTo>
                  <a:lnTo>
                    <a:pt x="5064" y="287"/>
                  </a:lnTo>
                  <a:lnTo>
                    <a:pt x="5065" y="287"/>
                  </a:lnTo>
                  <a:lnTo>
                    <a:pt x="5066" y="287"/>
                  </a:lnTo>
                  <a:lnTo>
                    <a:pt x="5067" y="286"/>
                  </a:lnTo>
                  <a:lnTo>
                    <a:pt x="5068" y="287"/>
                  </a:lnTo>
                  <a:lnTo>
                    <a:pt x="5070" y="287"/>
                  </a:lnTo>
                  <a:lnTo>
                    <a:pt x="5071" y="287"/>
                  </a:lnTo>
                  <a:lnTo>
                    <a:pt x="5072" y="285"/>
                  </a:lnTo>
                  <a:lnTo>
                    <a:pt x="5073" y="282"/>
                  </a:lnTo>
                  <a:lnTo>
                    <a:pt x="5074" y="280"/>
                  </a:lnTo>
                  <a:lnTo>
                    <a:pt x="5075" y="280"/>
                  </a:lnTo>
                  <a:lnTo>
                    <a:pt x="5076" y="280"/>
                  </a:lnTo>
                  <a:lnTo>
                    <a:pt x="5077" y="281"/>
                  </a:lnTo>
                  <a:lnTo>
                    <a:pt x="5078" y="278"/>
                  </a:lnTo>
                  <a:lnTo>
                    <a:pt x="5079" y="277"/>
                  </a:lnTo>
                  <a:lnTo>
                    <a:pt x="5080" y="279"/>
                  </a:lnTo>
                  <a:lnTo>
                    <a:pt x="5081" y="277"/>
                  </a:lnTo>
                  <a:lnTo>
                    <a:pt x="5082" y="276"/>
                  </a:lnTo>
                  <a:lnTo>
                    <a:pt x="5083" y="277"/>
                  </a:lnTo>
                  <a:lnTo>
                    <a:pt x="5084" y="279"/>
                  </a:lnTo>
                  <a:lnTo>
                    <a:pt x="5085" y="279"/>
                  </a:lnTo>
                  <a:lnTo>
                    <a:pt x="5086" y="279"/>
                  </a:lnTo>
                  <a:lnTo>
                    <a:pt x="5087" y="280"/>
                  </a:lnTo>
                  <a:lnTo>
                    <a:pt x="5088" y="280"/>
                  </a:lnTo>
                  <a:lnTo>
                    <a:pt x="5089" y="282"/>
                  </a:lnTo>
                  <a:lnTo>
                    <a:pt x="5090" y="283"/>
                  </a:lnTo>
                  <a:lnTo>
                    <a:pt x="5091" y="285"/>
                  </a:lnTo>
                  <a:lnTo>
                    <a:pt x="5092" y="287"/>
                  </a:lnTo>
                  <a:lnTo>
                    <a:pt x="5094" y="288"/>
                  </a:lnTo>
                  <a:lnTo>
                    <a:pt x="5095" y="287"/>
                  </a:lnTo>
                  <a:lnTo>
                    <a:pt x="5096" y="288"/>
                  </a:lnTo>
                  <a:lnTo>
                    <a:pt x="5097" y="288"/>
                  </a:lnTo>
                  <a:lnTo>
                    <a:pt x="5098" y="288"/>
                  </a:lnTo>
                  <a:lnTo>
                    <a:pt x="5099" y="287"/>
                  </a:lnTo>
                  <a:lnTo>
                    <a:pt x="5100" y="288"/>
                  </a:lnTo>
                  <a:lnTo>
                    <a:pt x="5101" y="289"/>
                  </a:lnTo>
                  <a:lnTo>
                    <a:pt x="5102" y="289"/>
                  </a:lnTo>
                  <a:lnTo>
                    <a:pt x="5103" y="290"/>
                  </a:lnTo>
                  <a:lnTo>
                    <a:pt x="5104" y="290"/>
                  </a:lnTo>
                  <a:lnTo>
                    <a:pt x="5105" y="290"/>
                  </a:lnTo>
                  <a:lnTo>
                    <a:pt x="5106" y="289"/>
                  </a:lnTo>
                  <a:lnTo>
                    <a:pt x="5107" y="288"/>
                  </a:lnTo>
                  <a:lnTo>
                    <a:pt x="5108" y="285"/>
                  </a:lnTo>
                  <a:lnTo>
                    <a:pt x="5109" y="285"/>
                  </a:lnTo>
                  <a:lnTo>
                    <a:pt x="5110" y="288"/>
                  </a:lnTo>
                  <a:lnTo>
                    <a:pt x="5111" y="287"/>
                  </a:lnTo>
                  <a:lnTo>
                    <a:pt x="5112" y="278"/>
                  </a:lnTo>
                  <a:lnTo>
                    <a:pt x="5113" y="249"/>
                  </a:lnTo>
                  <a:lnTo>
                    <a:pt x="5114" y="193"/>
                  </a:lnTo>
                  <a:lnTo>
                    <a:pt x="5115" y="126"/>
                  </a:lnTo>
                  <a:lnTo>
                    <a:pt x="5116" y="61"/>
                  </a:lnTo>
                  <a:lnTo>
                    <a:pt x="5117" y="21"/>
                  </a:lnTo>
                  <a:lnTo>
                    <a:pt x="5119" y="24"/>
                  </a:lnTo>
                  <a:lnTo>
                    <a:pt x="5120" y="60"/>
                  </a:lnTo>
                  <a:lnTo>
                    <a:pt x="5121" y="118"/>
                  </a:lnTo>
                  <a:lnTo>
                    <a:pt x="5122" y="183"/>
                  </a:lnTo>
                  <a:lnTo>
                    <a:pt x="5123" y="238"/>
                  </a:lnTo>
                  <a:lnTo>
                    <a:pt x="5124" y="269"/>
                  </a:lnTo>
                  <a:lnTo>
                    <a:pt x="5125" y="278"/>
                  </a:lnTo>
                  <a:lnTo>
                    <a:pt x="5126" y="279"/>
                  </a:lnTo>
                  <a:lnTo>
                    <a:pt x="5127" y="279"/>
                  </a:lnTo>
                  <a:lnTo>
                    <a:pt x="5128" y="280"/>
                  </a:lnTo>
                  <a:lnTo>
                    <a:pt x="5129" y="284"/>
                  </a:lnTo>
                  <a:lnTo>
                    <a:pt x="5130" y="285"/>
                  </a:lnTo>
                  <a:lnTo>
                    <a:pt x="5131" y="286"/>
                  </a:lnTo>
                  <a:lnTo>
                    <a:pt x="5132" y="288"/>
                  </a:lnTo>
                  <a:lnTo>
                    <a:pt x="5133" y="288"/>
                  </a:lnTo>
                  <a:lnTo>
                    <a:pt x="5134" y="290"/>
                  </a:lnTo>
                  <a:lnTo>
                    <a:pt x="5135" y="289"/>
                  </a:lnTo>
                  <a:lnTo>
                    <a:pt x="5136" y="289"/>
                  </a:lnTo>
                  <a:lnTo>
                    <a:pt x="5137" y="285"/>
                  </a:lnTo>
                  <a:lnTo>
                    <a:pt x="5138" y="285"/>
                  </a:lnTo>
                  <a:lnTo>
                    <a:pt x="5139" y="285"/>
                  </a:lnTo>
                  <a:lnTo>
                    <a:pt x="5140" y="285"/>
                  </a:lnTo>
                  <a:lnTo>
                    <a:pt x="5141" y="285"/>
                  </a:lnTo>
                  <a:lnTo>
                    <a:pt x="5143" y="285"/>
                  </a:lnTo>
                  <a:lnTo>
                    <a:pt x="5144" y="287"/>
                  </a:lnTo>
                  <a:lnTo>
                    <a:pt x="5145" y="287"/>
                  </a:lnTo>
                  <a:lnTo>
                    <a:pt x="5146" y="287"/>
                  </a:lnTo>
                  <a:lnTo>
                    <a:pt x="5147" y="287"/>
                  </a:lnTo>
                  <a:lnTo>
                    <a:pt x="5148" y="287"/>
                  </a:lnTo>
                  <a:lnTo>
                    <a:pt x="5149" y="285"/>
                  </a:lnTo>
                  <a:lnTo>
                    <a:pt x="5150" y="283"/>
                  </a:lnTo>
                  <a:lnTo>
                    <a:pt x="5151" y="283"/>
                  </a:lnTo>
                  <a:lnTo>
                    <a:pt x="5152" y="283"/>
                  </a:lnTo>
                  <a:lnTo>
                    <a:pt x="5153" y="283"/>
                  </a:lnTo>
                  <a:lnTo>
                    <a:pt x="5154" y="285"/>
                  </a:lnTo>
                  <a:lnTo>
                    <a:pt x="5155" y="284"/>
                  </a:lnTo>
                  <a:lnTo>
                    <a:pt x="5156" y="283"/>
                  </a:lnTo>
                  <a:lnTo>
                    <a:pt x="5157" y="280"/>
                  </a:lnTo>
                  <a:lnTo>
                    <a:pt x="5158" y="281"/>
                  </a:lnTo>
                  <a:lnTo>
                    <a:pt x="5159" y="282"/>
                  </a:lnTo>
                  <a:lnTo>
                    <a:pt x="5160" y="279"/>
                  </a:lnTo>
                  <a:lnTo>
                    <a:pt x="5162" y="280"/>
                  </a:lnTo>
                  <a:lnTo>
                    <a:pt x="5163" y="278"/>
                  </a:lnTo>
                  <a:lnTo>
                    <a:pt x="5164" y="275"/>
                  </a:lnTo>
                  <a:lnTo>
                    <a:pt x="5165" y="274"/>
                  </a:lnTo>
                  <a:lnTo>
                    <a:pt x="5166" y="274"/>
                  </a:lnTo>
                  <a:lnTo>
                    <a:pt x="5167" y="273"/>
                  </a:lnTo>
                  <a:lnTo>
                    <a:pt x="5168" y="271"/>
                  </a:lnTo>
                  <a:lnTo>
                    <a:pt x="5169" y="269"/>
                  </a:lnTo>
                  <a:lnTo>
                    <a:pt x="5170" y="267"/>
                  </a:lnTo>
                  <a:lnTo>
                    <a:pt x="5171" y="264"/>
                  </a:lnTo>
                  <a:lnTo>
                    <a:pt x="5172" y="259"/>
                  </a:lnTo>
                  <a:lnTo>
                    <a:pt x="5173" y="254"/>
                  </a:lnTo>
                  <a:lnTo>
                    <a:pt x="5174" y="255"/>
                  </a:lnTo>
                  <a:lnTo>
                    <a:pt x="5175" y="253"/>
                  </a:lnTo>
                  <a:lnTo>
                    <a:pt x="5176" y="250"/>
                  </a:lnTo>
                  <a:lnTo>
                    <a:pt x="5177" y="246"/>
                  </a:lnTo>
                  <a:lnTo>
                    <a:pt x="5178" y="242"/>
                  </a:lnTo>
                  <a:lnTo>
                    <a:pt x="5179" y="242"/>
                  </a:lnTo>
                  <a:lnTo>
                    <a:pt x="5180" y="240"/>
                  </a:lnTo>
                  <a:lnTo>
                    <a:pt x="5181" y="239"/>
                  </a:lnTo>
                  <a:lnTo>
                    <a:pt x="5182" y="238"/>
                  </a:lnTo>
                  <a:lnTo>
                    <a:pt x="5183" y="237"/>
                  </a:lnTo>
                  <a:lnTo>
                    <a:pt x="5184" y="237"/>
                  </a:lnTo>
                  <a:lnTo>
                    <a:pt x="5186" y="236"/>
                  </a:lnTo>
                  <a:lnTo>
                    <a:pt x="5187" y="236"/>
                  </a:lnTo>
                  <a:lnTo>
                    <a:pt x="5188" y="240"/>
                  </a:lnTo>
                  <a:lnTo>
                    <a:pt x="5189" y="243"/>
                  </a:lnTo>
                  <a:lnTo>
                    <a:pt x="5190" y="247"/>
                  </a:lnTo>
                  <a:lnTo>
                    <a:pt x="5191" y="250"/>
                  </a:lnTo>
                  <a:lnTo>
                    <a:pt x="5192" y="254"/>
                  </a:lnTo>
                  <a:lnTo>
                    <a:pt x="5193" y="259"/>
                  </a:lnTo>
                  <a:lnTo>
                    <a:pt x="5194" y="261"/>
                  </a:lnTo>
                  <a:lnTo>
                    <a:pt x="5195" y="264"/>
                  </a:lnTo>
                  <a:lnTo>
                    <a:pt x="5196" y="265"/>
                  </a:lnTo>
                  <a:lnTo>
                    <a:pt x="5197" y="268"/>
                  </a:lnTo>
                  <a:lnTo>
                    <a:pt x="5198" y="270"/>
                  </a:lnTo>
                  <a:lnTo>
                    <a:pt x="5199" y="274"/>
                  </a:lnTo>
                  <a:lnTo>
                    <a:pt x="5200" y="277"/>
                  </a:lnTo>
                  <a:lnTo>
                    <a:pt x="5201" y="278"/>
                  </a:lnTo>
                  <a:lnTo>
                    <a:pt x="5202" y="279"/>
                  </a:lnTo>
                  <a:lnTo>
                    <a:pt x="5203" y="280"/>
                  </a:lnTo>
                  <a:lnTo>
                    <a:pt x="5204" y="280"/>
                  </a:lnTo>
                  <a:lnTo>
                    <a:pt x="5205" y="282"/>
                  </a:lnTo>
                  <a:lnTo>
                    <a:pt x="5206" y="282"/>
                  </a:lnTo>
                  <a:lnTo>
                    <a:pt x="5207" y="282"/>
                  </a:lnTo>
                  <a:lnTo>
                    <a:pt x="5208" y="282"/>
                  </a:lnTo>
                  <a:lnTo>
                    <a:pt x="5209" y="282"/>
                  </a:lnTo>
                  <a:lnTo>
                    <a:pt x="5211" y="283"/>
                  </a:lnTo>
                  <a:lnTo>
                    <a:pt x="5212" y="284"/>
                  </a:lnTo>
                  <a:lnTo>
                    <a:pt x="5213" y="283"/>
                  </a:lnTo>
                  <a:lnTo>
                    <a:pt x="5214" y="283"/>
                  </a:lnTo>
                  <a:lnTo>
                    <a:pt x="5215" y="282"/>
                  </a:lnTo>
                  <a:lnTo>
                    <a:pt x="5216" y="283"/>
                  </a:lnTo>
                  <a:lnTo>
                    <a:pt x="5217" y="285"/>
                  </a:lnTo>
                  <a:lnTo>
                    <a:pt x="5218" y="283"/>
                  </a:lnTo>
                  <a:lnTo>
                    <a:pt x="5219" y="284"/>
                  </a:lnTo>
                  <a:lnTo>
                    <a:pt x="5220" y="285"/>
                  </a:lnTo>
                  <a:lnTo>
                    <a:pt x="5221" y="284"/>
                  </a:lnTo>
                  <a:lnTo>
                    <a:pt x="5222" y="284"/>
                  </a:lnTo>
                  <a:lnTo>
                    <a:pt x="5223" y="282"/>
                  </a:lnTo>
                  <a:lnTo>
                    <a:pt x="5224" y="282"/>
                  </a:lnTo>
                  <a:lnTo>
                    <a:pt x="5225" y="283"/>
                  </a:lnTo>
                  <a:lnTo>
                    <a:pt x="5226" y="284"/>
                  </a:lnTo>
                  <a:lnTo>
                    <a:pt x="5227" y="285"/>
                  </a:lnTo>
                  <a:lnTo>
                    <a:pt x="5228" y="285"/>
                  </a:lnTo>
                  <a:lnTo>
                    <a:pt x="5229" y="284"/>
                  </a:lnTo>
                  <a:lnTo>
                    <a:pt x="5230" y="284"/>
                  </a:lnTo>
                  <a:lnTo>
                    <a:pt x="5231" y="285"/>
                  </a:lnTo>
                  <a:lnTo>
                    <a:pt x="5232" y="285"/>
                  </a:lnTo>
                  <a:lnTo>
                    <a:pt x="5233" y="284"/>
                  </a:lnTo>
                  <a:lnTo>
                    <a:pt x="5235" y="283"/>
                  </a:lnTo>
                  <a:lnTo>
                    <a:pt x="5236" y="283"/>
                  </a:lnTo>
                  <a:lnTo>
                    <a:pt x="5237" y="283"/>
                  </a:lnTo>
                  <a:lnTo>
                    <a:pt x="5238" y="283"/>
                  </a:lnTo>
                  <a:lnTo>
                    <a:pt x="5239" y="284"/>
                  </a:lnTo>
                  <a:lnTo>
                    <a:pt x="5240" y="285"/>
                  </a:lnTo>
                  <a:lnTo>
                    <a:pt x="5241" y="286"/>
                  </a:lnTo>
                  <a:lnTo>
                    <a:pt x="5242" y="285"/>
                  </a:lnTo>
                  <a:lnTo>
                    <a:pt x="5243" y="283"/>
                  </a:lnTo>
                  <a:lnTo>
                    <a:pt x="5244" y="285"/>
                  </a:lnTo>
                  <a:lnTo>
                    <a:pt x="5245" y="284"/>
                  </a:lnTo>
                  <a:lnTo>
                    <a:pt x="5246" y="283"/>
                  </a:lnTo>
                  <a:lnTo>
                    <a:pt x="5247" y="283"/>
                  </a:lnTo>
                  <a:lnTo>
                    <a:pt x="5248" y="283"/>
                  </a:lnTo>
                  <a:lnTo>
                    <a:pt x="5249" y="283"/>
                  </a:lnTo>
                  <a:lnTo>
                    <a:pt x="5250" y="285"/>
                  </a:lnTo>
                  <a:lnTo>
                    <a:pt x="5251" y="286"/>
                  </a:lnTo>
                  <a:lnTo>
                    <a:pt x="5252" y="287"/>
                  </a:lnTo>
                  <a:lnTo>
                    <a:pt x="5253" y="284"/>
                  </a:lnTo>
                  <a:lnTo>
                    <a:pt x="5254" y="283"/>
                  </a:lnTo>
                  <a:lnTo>
                    <a:pt x="5255" y="283"/>
                  </a:lnTo>
                  <a:lnTo>
                    <a:pt x="5256" y="283"/>
                  </a:lnTo>
                  <a:lnTo>
                    <a:pt x="5257" y="283"/>
                  </a:lnTo>
                  <a:lnTo>
                    <a:pt x="5258" y="283"/>
                  </a:lnTo>
                  <a:lnTo>
                    <a:pt x="5260" y="286"/>
                  </a:lnTo>
                  <a:lnTo>
                    <a:pt x="5261" y="285"/>
                  </a:lnTo>
                  <a:lnTo>
                    <a:pt x="5262" y="285"/>
                  </a:lnTo>
                  <a:lnTo>
                    <a:pt x="5263" y="283"/>
                  </a:lnTo>
                  <a:lnTo>
                    <a:pt x="5264" y="284"/>
                  </a:lnTo>
                  <a:lnTo>
                    <a:pt x="5265" y="285"/>
                  </a:lnTo>
                  <a:lnTo>
                    <a:pt x="5266" y="287"/>
                  </a:lnTo>
                  <a:lnTo>
                    <a:pt x="5267" y="285"/>
                  </a:lnTo>
                  <a:lnTo>
                    <a:pt x="5268" y="287"/>
                  </a:lnTo>
                  <a:lnTo>
                    <a:pt x="5269" y="285"/>
                  </a:lnTo>
                  <a:lnTo>
                    <a:pt x="5270" y="285"/>
                  </a:lnTo>
                  <a:lnTo>
                    <a:pt x="5271" y="286"/>
                  </a:lnTo>
                  <a:lnTo>
                    <a:pt x="5272" y="285"/>
                  </a:lnTo>
                  <a:lnTo>
                    <a:pt x="5273" y="285"/>
                  </a:lnTo>
                  <a:lnTo>
                    <a:pt x="5274" y="286"/>
                  </a:lnTo>
                  <a:lnTo>
                    <a:pt x="5275" y="285"/>
                  </a:lnTo>
                  <a:lnTo>
                    <a:pt x="5276" y="285"/>
                  </a:lnTo>
                  <a:lnTo>
                    <a:pt x="5277" y="286"/>
                  </a:lnTo>
                  <a:lnTo>
                    <a:pt x="5278" y="285"/>
                  </a:lnTo>
                  <a:lnTo>
                    <a:pt x="5279" y="284"/>
                  </a:lnTo>
                  <a:lnTo>
                    <a:pt x="5280" y="284"/>
                  </a:lnTo>
                  <a:lnTo>
                    <a:pt x="5281" y="285"/>
                  </a:lnTo>
                  <a:lnTo>
                    <a:pt x="5282" y="286"/>
                  </a:lnTo>
                  <a:lnTo>
                    <a:pt x="5284" y="285"/>
                  </a:lnTo>
                  <a:lnTo>
                    <a:pt x="5285" y="286"/>
                  </a:lnTo>
                  <a:lnTo>
                    <a:pt x="5286" y="286"/>
                  </a:lnTo>
                  <a:lnTo>
                    <a:pt x="5287" y="286"/>
                  </a:lnTo>
                  <a:lnTo>
                    <a:pt x="5288" y="287"/>
                  </a:lnTo>
                  <a:lnTo>
                    <a:pt x="5289" y="285"/>
                  </a:lnTo>
                  <a:lnTo>
                    <a:pt x="5290" y="283"/>
                  </a:lnTo>
                  <a:lnTo>
                    <a:pt x="5291" y="285"/>
                  </a:lnTo>
                  <a:lnTo>
                    <a:pt x="5292" y="285"/>
                  </a:lnTo>
                  <a:lnTo>
                    <a:pt x="5293" y="287"/>
                  </a:lnTo>
                  <a:lnTo>
                    <a:pt x="5294" y="288"/>
                  </a:lnTo>
                  <a:lnTo>
                    <a:pt x="5295" y="287"/>
                  </a:lnTo>
                  <a:lnTo>
                    <a:pt x="5296" y="285"/>
                  </a:lnTo>
                  <a:lnTo>
                    <a:pt x="5297" y="285"/>
                  </a:lnTo>
                  <a:lnTo>
                    <a:pt x="5298" y="285"/>
                  </a:lnTo>
                  <a:lnTo>
                    <a:pt x="5299" y="286"/>
                  </a:lnTo>
                  <a:lnTo>
                    <a:pt x="5300" y="285"/>
                  </a:lnTo>
                  <a:lnTo>
                    <a:pt x="5301" y="285"/>
                  </a:lnTo>
                  <a:lnTo>
                    <a:pt x="5302" y="287"/>
                  </a:lnTo>
                  <a:lnTo>
                    <a:pt x="5303" y="286"/>
                  </a:lnTo>
                  <a:lnTo>
                    <a:pt x="5304" y="285"/>
                  </a:lnTo>
                  <a:lnTo>
                    <a:pt x="5305" y="285"/>
                  </a:lnTo>
                  <a:lnTo>
                    <a:pt x="5306" y="285"/>
                  </a:lnTo>
                  <a:lnTo>
                    <a:pt x="5307" y="284"/>
                  </a:lnTo>
                  <a:lnTo>
                    <a:pt x="5309" y="285"/>
                  </a:lnTo>
                  <a:lnTo>
                    <a:pt x="5310" y="288"/>
                  </a:lnTo>
                  <a:lnTo>
                    <a:pt x="5311" y="285"/>
                  </a:lnTo>
                  <a:lnTo>
                    <a:pt x="5312" y="284"/>
                  </a:lnTo>
                  <a:lnTo>
                    <a:pt x="5313" y="283"/>
                  </a:lnTo>
                  <a:lnTo>
                    <a:pt x="5314" y="282"/>
                  </a:lnTo>
                  <a:lnTo>
                    <a:pt x="5315" y="285"/>
                  </a:lnTo>
                  <a:lnTo>
                    <a:pt x="5316" y="283"/>
                  </a:lnTo>
                  <a:lnTo>
                    <a:pt x="5317" y="283"/>
                  </a:lnTo>
                  <a:lnTo>
                    <a:pt x="5318" y="284"/>
                  </a:lnTo>
                  <a:lnTo>
                    <a:pt x="5319" y="285"/>
                  </a:lnTo>
                  <a:lnTo>
                    <a:pt x="5320" y="285"/>
                  </a:lnTo>
                </a:path>
              </a:pathLst>
            </a:custGeom>
            <a:noFill/>
            <a:ln w="635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3" name="Line 238">
              <a:extLst>
                <a:ext uri="{FF2B5EF4-FFF2-40B4-BE49-F238E27FC236}">
                  <a16:creationId xmlns:a16="http://schemas.microsoft.com/office/drawing/2014/main" id="{295F37EC-87EF-46AC-A49B-D39F484AF509}"/>
                </a:ext>
              </a:extLst>
            </p:cNvPr>
            <p:cNvSpPr>
              <a:spLocks noChangeShapeType="1"/>
            </p:cNvSpPr>
            <p:nvPr/>
          </p:nvSpPr>
          <p:spPr bwMode="auto">
            <a:xfrm>
              <a:off x="1866900" y="1822768"/>
              <a:ext cx="844550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4" name="Line 239">
              <a:extLst>
                <a:ext uri="{FF2B5EF4-FFF2-40B4-BE49-F238E27FC236}">
                  <a16:creationId xmlns:a16="http://schemas.microsoft.com/office/drawing/2014/main" id="{FB8A68F3-9A1B-4551-9B39-3D3B14D41525}"/>
                </a:ext>
              </a:extLst>
            </p:cNvPr>
            <p:cNvSpPr>
              <a:spLocks noChangeShapeType="1"/>
            </p:cNvSpPr>
            <p:nvPr/>
          </p:nvSpPr>
          <p:spPr bwMode="auto">
            <a:xfrm flipV="1">
              <a:off x="18669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5" name="Line 240">
              <a:extLst>
                <a:ext uri="{FF2B5EF4-FFF2-40B4-BE49-F238E27FC236}">
                  <a16:creationId xmlns:a16="http://schemas.microsoft.com/office/drawing/2014/main" id="{D5F0CDF5-15E1-42D5-8B7B-E9816177D248}"/>
                </a:ext>
              </a:extLst>
            </p:cNvPr>
            <p:cNvSpPr>
              <a:spLocks noChangeShapeType="1"/>
            </p:cNvSpPr>
            <p:nvPr/>
          </p:nvSpPr>
          <p:spPr bwMode="auto">
            <a:xfrm flipV="1">
              <a:off x="10312400" y="1738630"/>
              <a:ext cx="0" cy="841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6" name="Rectangle 241">
              <a:extLst>
                <a:ext uri="{FF2B5EF4-FFF2-40B4-BE49-F238E27FC236}">
                  <a16:creationId xmlns:a16="http://schemas.microsoft.com/office/drawing/2014/main" id="{DEBB56BA-2514-4086-87D9-B62925F9539D}"/>
                </a:ext>
              </a:extLst>
            </p:cNvPr>
            <p:cNvSpPr>
              <a:spLocks noChangeArrowheads="1"/>
            </p:cNvSpPr>
            <p:nvPr/>
          </p:nvSpPr>
          <p:spPr bwMode="auto">
            <a:xfrm>
              <a:off x="1841501" y="1860867"/>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7" name="Rectangle 242">
              <a:extLst>
                <a:ext uri="{FF2B5EF4-FFF2-40B4-BE49-F238E27FC236}">
                  <a16:creationId xmlns:a16="http://schemas.microsoft.com/office/drawing/2014/main" id="{DBA4CD92-4F47-4BD9-A389-EA1DFE2434B5}"/>
                </a:ext>
              </a:extLst>
            </p:cNvPr>
            <p:cNvSpPr>
              <a:spLocks noChangeArrowheads="1"/>
            </p:cNvSpPr>
            <p:nvPr/>
          </p:nvSpPr>
          <p:spPr bwMode="auto">
            <a:xfrm>
              <a:off x="10198100" y="1860867"/>
              <a:ext cx="133996"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5100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48" name="Line 243">
              <a:extLst>
                <a:ext uri="{FF2B5EF4-FFF2-40B4-BE49-F238E27FC236}">
                  <a16:creationId xmlns:a16="http://schemas.microsoft.com/office/drawing/2014/main" id="{41E98165-BDC0-4BA2-ADF8-DD20E2E5367A}"/>
                </a:ext>
              </a:extLst>
            </p:cNvPr>
            <p:cNvSpPr>
              <a:spLocks noChangeShapeType="1"/>
            </p:cNvSpPr>
            <p:nvPr/>
          </p:nvSpPr>
          <p:spPr bwMode="auto">
            <a:xfrm flipV="1">
              <a:off x="1866900" y="1319530"/>
              <a:ext cx="0" cy="503238"/>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49" name="Line 244">
              <a:extLst>
                <a:ext uri="{FF2B5EF4-FFF2-40B4-BE49-F238E27FC236}">
                  <a16:creationId xmlns:a16="http://schemas.microsoft.com/office/drawing/2014/main" id="{97A1805D-6281-4BD2-8898-D1CE4D727574}"/>
                </a:ext>
              </a:extLst>
            </p:cNvPr>
            <p:cNvSpPr>
              <a:spLocks noChangeShapeType="1"/>
            </p:cNvSpPr>
            <p:nvPr/>
          </p:nvSpPr>
          <p:spPr bwMode="auto">
            <a:xfrm>
              <a:off x="1866900" y="1822768"/>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0" name="Line 245">
              <a:extLst>
                <a:ext uri="{FF2B5EF4-FFF2-40B4-BE49-F238E27FC236}">
                  <a16:creationId xmlns:a16="http://schemas.microsoft.com/office/drawing/2014/main" id="{2D9141A9-EC02-4E5C-A0BF-9057602C5E06}"/>
                </a:ext>
              </a:extLst>
            </p:cNvPr>
            <p:cNvSpPr>
              <a:spLocks noChangeShapeType="1"/>
            </p:cNvSpPr>
            <p:nvPr/>
          </p:nvSpPr>
          <p:spPr bwMode="auto">
            <a:xfrm>
              <a:off x="1866900" y="1571943"/>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1" name="Line 246">
              <a:extLst>
                <a:ext uri="{FF2B5EF4-FFF2-40B4-BE49-F238E27FC236}">
                  <a16:creationId xmlns:a16="http://schemas.microsoft.com/office/drawing/2014/main" id="{B3B16F26-1DD1-42CB-A41B-7997915A9F1A}"/>
                </a:ext>
              </a:extLst>
            </p:cNvPr>
            <p:cNvSpPr>
              <a:spLocks noChangeShapeType="1"/>
            </p:cNvSpPr>
            <p:nvPr/>
          </p:nvSpPr>
          <p:spPr bwMode="auto">
            <a:xfrm>
              <a:off x="1866900" y="1319530"/>
              <a:ext cx="84138"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50"/>
            </a:p>
          </p:txBody>
        </p:sp>
        <p:sp>
          <p:nvSpPr>
            <p:cNvPr id="352" name="Rectangle 247">
              <a:extLst>
                <a:ext uri="{FF2B5EF4-FFF2-40B4-BE49-F238E27FC236}">
                  <a16:creationId xmlns:a16="http://schemas.microsoft.com/office/drawing/2014/main" id="{1A332314-2DCC-4D7E-807C-25AE52C2F26A}"/>
                </a:ext>
              </a:extLst>
            </p:cNvPr>
            <p:cNvSpPr>
              <a:spLocks noChangeArrowheads="1"/>
            </p:cNvSpPr>
            <p:nvPr/>
          </p:nvSpPr>
          <p:spPr bwMode="auto">
            <a:xfrm>
              <a:off x="1790700" y="1778319"/>
              <a:ext cx="33501"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3" name="Rectangle 248">
              <a:extLst>
                <a:ext uri="{FF2B5EF4-FFF2-40B4-BE49-F238E27FC236}">
                  <a16:creationId xmlns:a16="http://schemas.microsoft.com/office/drawing/2014/main" id="{FC7565E0-D78A-459D-8654-B419DD27BBC3}"/>
                </a:ext>
              </a:extLst>
            </p:cNvPr>
            <p:cNvSpPr>
              <a:spLocks noChangeArrowheads="1"/>
            </p:cNvSpPr>
            <p:nvPr/>
          </p:nvSpPr>
          <p:spPr bwMode="auto">
            <a:xfrm>
              <a:off x="1733550" y="152431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4" name="Rectangle 249">
              <a:extLst>
                <a:ext uri="{FF2B5EF4-FFF2-40B4-BE49-F238E27FC236}">
                  <a16:creationId xmlns:a16="http://schemas.microsoft.com/office/drawing/2014/main" id="{6311662D-56F5-4111-9F51-0979952E729C}"/>
                </a:ext>
              </a:extLst>
            </p:cNvPr>
            <p:cNvSpPr>
              <a:spLocks noChangeArrowheads="1"/>
            </p:cNvSpPr>
            <p:nvPr/>
          </p:nvSpPr>
          <p:spPr bwMode="auto">
            <a:xfrm>
              <a:off x="1733550" y="1276669"/>
              <a:ext cx="66998" cy="12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a:t>
              </a:r>
              <a:endParaRPr kumimoji="0" lang="en-US" altLang="en-US" sz="1050" b="0" i="0" u="none" strike="noStrike" cap="none" normalizeH="0" baseline="0">
                <a:ln>
                  <a:noFill/>
                </a:ln>
                <a:solidFill>
                  <a:schemeClr val="tx1"/>
                </a:solidFill>
                <a:effectLst/>
                <a:latin typeface="Arial" panose="020B0604020202020204" pitchFamily="34" charset="0"/>
              </a:endParaRPr>
            </a:p>
          </p:txBody>
        </p:sp>
        <p:sp>
          <p:nvSpPr>
            <p:cNvPr id="355" name="Freeform 250">
              <a:extLst>
                <a:ext uri="{FF2B5EF4-FFF2-40B4-BE49-F238E27FC236}">
                  <a16:creationId xmlns:a16="http://schemas.microsoft.com/office/drawing/2014/main" id="{6747AA83-D539-4F0C-A3C4-5FC7A14AC7A6}"/>
                </a:ext>
              </a:extLst>
            </p:cNvPr>
            <p:cNvSpPr>
              <a:spLocks/>
            </p:cNvSpPr>
            <p:nvPr/>
          </p:nvSpPr>
          <p:spPr bwMode="auto">
            <a:xfrm>
              <a:off x="1866900" y="1505268"/>
              <a:ext cx="8115300" cy="301625"/>
            </a:xfrm>
            <a:custGeom>
              <a:avLst/>
              <a:gdLst>
                <a:gd name="T0" fmla="*/ 79 w 5112"/>
                <a:gd name="T1" fmla="*/ 123 h 190"/>
                <a:gd name="T2" fmla="*/ 160 w 5112"/>
                <a:gd name="T3" fmla="*/ 171 h 190"/>
                <a:gd name="T4" fmla="*/ 240 w 5112"/>
                <a:gd name="T5" fmla="*/ 190 h 190"/>
                <a:gd name="T6" fmla="*/ 321 w 5112"/>
                <a:gd name="T7" fmla="*/ 188 h 190"/>
                <a:gd name="T8" fmla="*/ 401 w 5112"/>
                <a:gd name="T9" fmla="*/ 167 h 190"/>
                <a:gd name="T10" fmla="*/ 481 w 5112"/>
                <a:gd name="T11" fmla="*/ 190 h 190"/>
                <a:gd name="T12" fmla="*/ 562 w 5112"/>
                <a:gd name="T13" fmla="*/ 188 h 190"/>
                <a:gd name="T14" fmla="*/ 642 w 5112"/>
                <a:gd name="T15" fmla="*/ 187 h 190"/>
                <a:gd name="T16" fmla="*/ 722 w 5112"/>
                <a:gd name="T17" fmla="*/ 186 h 190"/>
                <a:gd name="T18" fmla="*/ 802 w 5112"/>
                <a:gd name="T19" fmla="*/ 189 h 190"/>
                <a:gd name="T20" fmla="*/ 883 w 5112"/>
                <a:gd name="T21" fmla="*/ 188 h 190"/>
                <a:gd name="T22" fmla="*/ 963 w 5112"/>
                <a:gd name="T23" fmla="*/ 167 h 190"/>
                <a:gd name="T24" fmla="*/ 1044 w 5112"/>
                <a:gd name="T25" fmla="*/ 184 h 190"/>
                <a:gd name="T26" fmla="*/ 1124 w 5112"/>
                <a:gd name="T27" fmla="*/ 183 h 190"/>
                <a:gd name="T28" fmla="*/ 1204 w 5112"/>
                <a:gd name="T29" fmla="*/ 164 h 190"/>
                <a:gd name="T30" fmla="*/ 1285 w 5112"/>
                <a:gd name="T31" fmla="*/ 187 h 190"/>
                <a:gd name="T32" fmla="*/ 1365 w 5112"/>
                <a:gd name="T33" fmla="*/ 186 h 190"/>
                <a:gd name="T34" fmla="*/ 1445 w 5112"/>
                <a:gd name="T35" fmla="*/ 187 h 190"/>
                <a:gd name="T36" fmla="*/ 1525 w 5112"/>
                <a:gd name="T37" fmla="*/ 174 h 190"/>
                <a:gd name="T38" fmla="*/ 1606 w 5112"/>
                <a:gd name="T39" fmla="*/ 183 h 190"/>
                <a:gd name="T40" fmla="*/ 1686 w 5112"/>
                <a:gd name="T41" fmla="*/ 184 h 190"/>
                <a:gd name="T42" fmla="*/ 1767 w 5112"/>
                <a:gd name="T43" fmla="*/ 163 h 190"/>
                <a:gd name="T44" fmla="*/ 1847 w 5112"/>
                <a:gd name="T45" fmla="*/ 186 h 190"/>
                <a:gd name="T46" fmla="*/ 1927 w 5112"/>
                <a:gd name="T47" fmla="*/ 185 h 190"/>
                <a:gd name="T48" fmla="*/ 2008 w 5112"/>
                <a:gd name="T49" fmla="*/ 169 h 190"/>
                <a:gd name="T50" fmla="*/ 2088 w 5112"/>
                <a:gd name="T51" fmla="*/ 186 h 190"/>
                <a:gd name="T52" fmla="*/ 2168 w 5112"/>
                <a:gd name="T53" fmla="*/ 187 h 190"/>
                <a:gd name="T54" fmla="*/ 2248 w 5112"/>
                <a:gd name="T55" fmla="*/ 188 h 190"/>
                <a:gd name="T56" fmla="*/ 2329 w 5112"/>
                <a:gd name="T57" fmla="*/ 182 h 190"/>
                <a:gd name="T58" fmla="*/ 2409 w 5112"/>
                <a:gd name="T59" fmla="*/ 184 h 190"/>
                <a:gd name="T60" fmla="*/ 2490 w 5112"/>
                <a:gd name="T61" fmla="*/ 183 h 190"/>
                <a:gd name="T62" fmla="*/ 2570 w 5112"/>
                <a:gd name="T63" fmla="*/ 164 h 190"/>
                <a:gd name="T64" fmla="*/ 2650 w 5112"/>
                <a:gd name="T65" fmla="*/ 188 h 190"/>
                <a:gd name="T66" fmla="*/ 2731 w 5112"/>
                <a:gd name="T67" fmla="*/ 188 h 190"/>
                <a:gd name="T68" fmla="*/ 2811 w 5112"/>
                <a:gd name="T69" fmla="*/ 171 h 190"/>
                <a:gd name="T70" fmla="*/ 2891 w 5112"/>
                <a:gd name="T71" fmla="*/ 190 h 190"/>
                <a:gd name="T72" fmla="*/ 2971 w 5112"/>
                <a:gd name="T73" fmla="*/ 186 h 190"/>
                <a:gd name="T74" fmla="*/ 3052 w 5112"/>
                <a:gd name="T75" fmla="*/ 185 h 190"/>
                <a:gd name="T76" fmla="*/ 3132 w 5112"/>
                <a:gd name="T77" fmla="*/ 185 h 190"/>
                <a:gd name="T78" fmla="*/ 3213 w 5112"/>
                <a:gd name="T79" fmla="*/ 186 h 190"/>
                <a:gd name="T80" fmla="*/ 3293 w 5112"/>
                <a:gd name="T81" fmla="*/ 189 h 190"/>
                <a:gd name="T82" fmla="*/ 3373 w 5112"/>
                <a:gd name="T83" fmla="*/ 177 h 190"/>
                <a:gd name="T84" fmla="*/ 3454 w 5112"/>
                <a:gd name="T85" fmla="*/ 187 h 190"/>
                <a:gd name="T86" fmla="*/ 3534 w 5112"/>
                <a:gd name="T87" fmla="*/ 188 h 190"/>
                <a:gd name="T88" fmla="*/ 3614 w 5112"/>
                <a:gd name="T89" fmla="*/ 185 h 190"/>
                <a:gd name="T90" fmla="*/ 3694 w 5112"/>
                <a:gd name="T91" fmla="*/ 186 h 190"/>
                <a:gd name="T92" fmla="*/ 3775 w 5112"/>
                <a:gd name="T93" fmla="*/ 187 h 190"/>
                <a:gd name="T94" fmla="*/ 3855 w 5112"/>
                <a:gd name="T95" fmla="*/ 170 h 190"/>
                <a:gd name="T96" fmla="*/ 3936 w 5112"/>
                <a:gd name="T97" fmla="*/ 189 h 190"/>
                <a:gd name="T98" fmla="*/ 4016 w 5112"/>
                <a:gd name="T99" fmla="*/ 189 h 190"/>
                <a:gd name="T100" fmla="*/ 4096 w 5112"/>
                <a:gd name="T101" fmla="*/ 173 h 190"/>
                <a:gd name="T102" fmla="*/ 4177 w 5112"/>
                <a:gd name="T103" fmla="*/ 183 h 190"/>
                <a:gd name="T104" fmla="*/ 4257 w 5112"/>
                <a:gd name="T105" fmla="*/ 183 h 190"/>
                <a:gd name="T106" fmla="*/ 4337 w 5112"/>
                <a:gd name="T107" fmla="*/ 49 h 190"/>
                <a:gd name="T108" fmla="*/ 4417 w 5112"/>
                <a:gd name="T109" fmla="*/ 19 h 190"/>
                <a:gd name="T110" fmla="*/ 4498 w 5112"/>
                <a:gd name="T111" fmla="*/ 28 h 190"/>
                <a:gd name="T112" fmla="*/ 4578 w 5112"/>
                <a:gd name="T113" fmla="*/ 149 h 190"/>
                <a:gd name="T114" fmla="*/ 4659 w 5112"/>
                <a:gd name="T115" fmla="*/ 166 h 190"/>
                <a:gd name="T116" fmla="*/ 4739 w 5112"/>
                <a:gd name="T117" fmla="*/ 168 h 190"/>
                <a:gd name="T118" fmla="*/ 4819 w 5112"/>
                <a:gd name="T119" fmla="*/ 166 h 190"/>
                <a:gd name="T120" fmla="*/ 4900 w 5112"/>
                <a:gd name="T121" fmla="*/ 158 h 190"/>
                <a:gd name="T122" fmla="*/ 4980 w 5112"/>
                <a:gd name="T123" fmla="*/ 189 h 190"/>
                <a:gd name="T124" fmla="*/ 5060 w 5112"/>
                <a:gd name="T125" fmla="*/ 1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12" h="190">
                  <a:moveTo>
                    <a:pt x="0" y="104"/>
                  </a:moveTo>
                  <a:lnTo>
                    <a:pt x="1" y="104"/>
                  </a:lnTo>
                  <a:lnTo>
                    <a:pt x="2" y="104"/>
                  </a:lnTo>
                  <a:lnTo>
                    <a:pt x="3" y="104"/>
                  </a:lnTo>
                  <a:lnTo>
                    <a:pt x="4" y="103"/>
                  </a:lnTo>
                  <a:lnTo>
                    <a:pt x="5" y="103"/>
                  </a:lnTo>
                  <a:lnTo>
                    <a:pt x="6" y="103"/>
                  </a:lnTo>
                  <a:lnTo>
                    <a:pt x="8" y="103"/>
                  </a:lnTo>
                  <a:lnTo>
                    <a:pt x="9" y="103"/>
                  </a:lnTo>
                  <a:lnTo>
                    <a:pt x="10" y="102"/>
                  </a:lnTo>
                  <a:lnTo>
                    <a:pt x="11" y="102"/>
                  </a:lnTo>
                  <a:lnTo>
                    <a:pt x="12" y="102"/>
                  </a:lnTo>
                  <a:lnTo>
                    <a:pt x="13" y="102"/>
                  </a:lnTo>
                  <a:lnTo>
                    <a:pt x="14" y="102"/>
                  </a:lnTo>
                  <a:lnTo>
                    <a:pt x="15" y="102"/>
                  </a:lnTo>
                  <a:lnTo>
                    <a:pt x="16" y="102"/>
                  </a:lnTo>
                  <a:lnTo>
                    <a:pt x="17" y="102"/>
                  </a:lnTo>
                  <a:lnTo>
                    <a:pt x="18" y="101"/>
                  </a:lnTo>
                  <a:lnTo>
                    <a:pt x="19" y="101"/>
                  </a:lnTo>
                  <a:lnTo>
                    <a:pt x="20" y="101"/>
                  </a:lnTo>
                  <a:lnTo>
                    <a:pt x="21" y="101"/>
                  </a:lnTo>
                  <a:lnTo>
                    <a:pt x="22" y="101"/>
                  </a:lnTo>
                  <a:lnTo>
                    <a:pt x="23" y="101"/>
                  </a:lnTo>
                  <a:lnTo>
                    <a:pt x="24" y="101"/>
                  </a:lnTo>
                  <a:lnTo>
                    <a:pt x="25" y="101"/>
                  </a:lnTo>
                  <a:lnTo>
                    <a:pt x="26" y="101"/>
                  </a:lnTo>
                  <a:lnTo>
                    <a:pt x="27" y="101"/>
                  </a:lnTo>
                  <a:lnTo>
                    <a:pt x="28" y="101"/>
                  </a:lnTo>
                  <a:lnTo>
                    <a:pt x="29" y="101"/>
                  </a:lnTo>
                  <a:lnTo>
                    <a:pt x="30" y="101"/>
                  </a:lnTo>
                  <a:lnTo>
                    <a:pt x="32" y="101"/>
                  </a:lnTo>
                  <a:lnTo>
                    <a:pt x="33" y="101"/>
                  </a:lnTo>
                  <a:lnTo>
                    <a:pt x="34" y="101"/>
                  </a:lnTo>
                  <a:lnTo>
                    <a:pt x="35" y="101"/>
                  </a:lnTo>
                  <a:lnTo>
                    <a:pt x="36" y="101"/>
                  </a:lnTo>
                  <a:lnTo>
                    <a:pt x="37" y="101"/>
                  </a:lnTo>
                  <a:lnTo>
                    <a:pt x="38" y="101"/>
                  </a:lnTo>
                  <a:lnTo>
                    <a:pt x="39" y="101"/>
                  </a:lnTo>
                  <a:lnTo>
                    <a:pt x="40" y="101"/>
                  </a:lnTo>
                  <a:lnTo>
                    <a:pt x="41" y="101"/>
                  </a:lnTo>
                  <a:lnTo>
                    <a:pt x="42" y="101"/>
                  </a:lnTo>
                  <a:lnTo>
                    <a:pt x="43" y="101"/>
                  </a:lnTo>
                  <a:lnTo>
                    <a:pt x="44" y="101"/>
                  </a:lnTo>
                  <a:lnTo>
                    <a:pt x="45" y="101"/>
                  </a:lnTo>
                  <a:lnTo>
                    <a:pt x="46" y="102"/>
                  </a:lnTo>
                  <a:lnTo>
                    <a:pt x="47" y="102"/>
                  </a:lnTo>
                  <a:lnTo>
                    <a:pt x="48" y="102"/>
                  </a:lnTo>
                  <a:lnTo>
                    <a:pt x="49" y="102"/>
                  </a:lnTo>
                  <a:lnTo>
                    <a:pt x="50" y="102"/>
                  </a:lnTo>
                  <a:lnTo>
                    <a:pt x="51" y="102"/>
                  </a:lnTo>
                  <a:lnTo>
                    <a:pt x="52" y="103"/>
                  </a:lnTo>
                  <a:lnTo>
                    <a:pt x="53" y="103"/>
                  </a:lnTo>
                  <a:lnTo>
                    <a:pt x="54" y="103"/>
                  </a:lnTo>
                  <a:lnTo>
                    <a:pt x="55" y="103"/>
                  </a:lnTo>
                  <a:lnTo>
                    <a:pt x="57" y="104"/>
                  </a:lnTo>
                  <a:lnTo>
                    <a:pt x="58" y="104"/>
                  </a:lnTo>
                  <a:lnTo>
                    <a:pt x="59" y="104"/>
                  </a:lnTo>
                  <a:lnTo>
                    <a:pt x="60" y="105"/>
                  </a:lnTo>
                  <a:lnTo>
                    <a:pt x="61" y="105"/>
                  </a:lnTo>
                  <a:lnTo>
                    <a:pt x="62" y="105"/>
                  </a:lnTo>
                  <a:lnTo>
                    <a:pt x="63" y="106"/>
                  </a:lnTo>
                  <a:lnTo>
                    <a:pt x="64" y="106"/>
                  </a:lnTo>
                  <a:lnTo>
                    <a:pt x="65" y="107"/>
                  </a:lnTo>
                  <a:lnTo>
                    <a:pt x="66" y="107"/>
                  </a:lnTo>
                  <a:lnTo>
                    <a:pt x="67" y="108"/>
                  </a:lnTo>
                  <a:lnTo>
                    <a:pt x="68" y="109"/>
                  </a:lnTo>
                  <a:lnTo>
                    <a:pt x="69" y="110"/>
                  </a:lnTo>
                  <a:lnTo>
                    <a:pt x="70" y="111"/>
                  </a:lnTo>
                  <a:lnTo>
                    <a:pt x="71" y="112"/>
                  </a:lnTo>
                  <a:lnTo>
                    <a:pt x="72" y="113"/>
                  </a:lnTo>
                  <a:lnTo>
                    <a:pt x="73" y="114"/>
                  </a:lnTo>
                  <a:lnTo>
                    <a:pt x="74" y="116"/>
                  </a:lnTo>
                  <a:lnTo>
                    <a:pt x="75" y="117"/>
                  </a:lnTo>
                  <a:lnTo>
                    <a:pt x="76" y="119"/>
                  </a:lnTo>
                  <a:lnTo>
                    <a:pt x="77" y="120"/>
                  </a:lnTo>
                  <a:lnTo>
                    <a:pt x="78" y="122"/>
                  </a:lnTo>
                  <a:lnTo>
                    <a:pt x="79" y="123"/>
                  </a:lnTo>
                  <a:lnTo>
                    <a:pt x="81" y="125"/>
                  </a:lnTo>
                  <a:lnTo>
                    <a:pt x="82" y="126"/>
                  </a:lnTo>
                  <a:lnTo>
                    <a:pt x="83" y="128"/>
                  </a:lnTo>
                  <a:lnTo>
                    <a:pt x="84" y="129"/>
                  </a:lnTo>
                  <a:lnTo>
                    <a:pt x="85" y="130"/>
                  </a:lnTo>
                  <a:lnTo>
                    <a:pt x="86" y="132"/>
                  </a:lnTo>
                  <a:lnTo>
                    <a:pt x="87" y="133"/>
                  </a:lnTo>
                  <a:lnTo>
                    <a:pt x="88" y="134"/>
                  </a:lnTo>
                  <a:lnTo>
                    <a:pt x="89" y="136"/>
                  </a:lnTo>
                  <a:lnTo>
                    <a:pt x="90" y="137"/>
                  </a:lnTo>
                  <a:lnTo>
                    <a:pt x="91" y="138"/>
                  </a:lnTo>
                  <a:lnTo>
                    <a:pt x="92" y="140"/>
                  </a:lnTo>
                  <a:lnTo>
                    <a:pt x="93" y="142"/>
                  </a:lnTo>
                  <a:lnTo>
                    <a:pt x="94" y="144"/>
                  </a:lnTo>
                  <a:lnTo>
                    <a:pt x="95" y="147"/>
                  </a:lnTo>
                  <a:lnTo>
                    <a:pt x="96" y="149"/>
                  </a:lnTo>
                  <a:lnTo>
                    <a:pt x="97" y="151"/>
                  </a:lnTo>
                  <a:lnTo>
                    <a:pt x="98" y="155"/>
                  </a:lnTo>
                  <a:lnTo>
                    <a:pt x="99" y="159"/>
                  </a:lnTo>
                  <a:lnTo>
                    <a:pt x="100" y="164"/>
                  </a:lnTo>
                  <a:lnTo>
                    <a:pt x="101" y="170"/>
                  </a:lnTo>
                  <a:lnTo>
                    <a:pt x="102" y="177"/>
                  </a:lnTo>
                  <a:lnTo>
                    <a:pt x="103" y="188"/>
                  </a:lnTo>
                  <a:lnTo>
                    <a:pt x="104" y="188"/>
                  </a:lnTo>
                  <a:lnTo>
                    <a:pt x="106" y="188"/>
                  </a:lnTo>
                  <a:lnTo>
                    <a:pt x="107" y="187"/>
                  </a:lnTo>
                  <a:lnTo>
                    <a:pt x="108" y="187"/>
                  </a:lnTo>
                  <a:lnTo>
                    <a:pt x="109" y="187"/>
                  </a:lnTo>
                  <a:lnTo>
                    <a:pt x="110" y="185"/>
                  </a:lnTo>
                  <a:lnTo>
                    <a:pt x="111" y="183"/>
                  </a:lnTo>
                  <a:lnTo>
                    <a:pt x="112" y="178"/>
                  </a:lnTo>
                  <a:lnTo>
                    <a:pt x="113" y="171"/>
                  </a:lnTo>
                  <a:lnTo>
                    <a:pt x="114" y="166"/>
                  </a:lnTo>
                  <a:lnTo>
                    <a:pt x="115" y="168"/>
                  </a:lnTo>
                  <a:lnTo>
                    <a:pt x="116" y="169"/>
                  </a:lnTo>
                  <a:lnTo>
                    <a:pt x="117" y="169"/>
                  </a:lnTo>
                  <a:lnTo>
                    <a:pt x="118" y="169"/>
                  </a:lnTo>
                  <a:lnTo>
                    <a:pt x="119" y="169"/>
                  </a:lnTo>
                  <a:lnTo>
                    <a:pt x="120" y="169"/>
                  </a:lnTo>
                  <a:lnTo>
                    <a:pt x="121" y="169"/>
                  </a:lnTo>
                  <a:lnTo>
                    <a:pt x="122" y="170"/>
                  </a:lnTo>
                  <a:lnTo>
                    <a:pt x="123" y="169"/>
                  </a:lnTo>
                  <a:lnTo>
                    <a:pt x="124" y="169"/>
                  </a:lnTo>
                  <a:lnTo>
                    <a:pt x="125" y="169"/>
                  </a:lnTo>
                  <a:lnTo>
                    <a:pt x="126" y="169"/>
                  </a:lnTo>
                  <a:lnTo>
                    <a:pt x="127" y="169"/>
                  </a:lnTo>
                  <a:lnTo>
                    <a:pt x="128" y="169"/>
                  </a:lnTo>
                  <a:lnTo>
                    <a:pt x="130" y="169"/>
                  </a:lnTo>
                  <a:lnTo>
                    <a:pt x="131" y="170"/>
                  </a:lnTo>
                  <a:lnTo>
                    <a:pt x="132" y="169"/>
                  </a:lnTo>
                  <a:lnTo>
                    <a:pt x="133" y="169"/>
                  </a:lnTo>
                  <a:lnTo>
                    <a:pt x="134" y="168"/>
                  </a:lnTo>
                  <a:lnTo>
                    <a:pt x="135" y="168"/>
                  </a:lnTo>
                  <a:lnTo>
                    <a:pt x="136" y="168"/>
                  </a:lnTo>
                  <a:lnTo>
                    <a:pt x="137" y="168"/>
                  </a:lnTo>
                  <a:lnTo>
                    <a:pt x="138" y="169"/>
                  </a:lnTo>
                  <a:lnTo>
                    <a:pt x="139" y="170"/>
                  </a:lnTo>
                  <a:lnTo>
                    <a:pt x="140" y="170"/>
                  </a:lnTo>
                  <a:lnTo>
                    <a:pt x="141" y="170"/>
                  </a:lnTo>
                  <a:lnTo>
                    <a:pt x="142" y="170"/>
                  </a:lnTo>
                  <a:lnTo>
                    <a:pt x="143" y="170"/>
                  </a:lnTo>
                  <a:lnTo>
                    <a:pt x="144" y="170"/>
                  </a:lnTo>
                  <a:lnTo>
                    <a:pt x="145" y="170"/>
                  </a:lnTo>
                  <a:lnTo>
                    <a:pt x="146" y="171"/>
                  </a:lnTo>
                  <a:lnTo>
                    <a:pt x="147" y="171"/>
                  </a:lnTo>
                  <a:lnTo>
                    <a:pt x="148" y="171"/>
                  </a:lnTo>
                  <a:lnTo>
                    <a:pt x="149" y="171"/>
                  </a:lnTo>
                  <a:lnTo>
                    <a:pt x="150" y="171"/>
                  </a:lnTo>
                  <a:lnTo>
                    <a:pt x="151" y="171"/>
                  </a:lnTo>
                  <a:lnTo>
                    <a:pt x="152" y="171"/>
                  </a:lnTo>
                  <a:lnTo>
                    <a:pt x="153" y="171"/>
                  </a:lnTo>
                  <a:lnTo>
                    <a:pt x="155" y="171"/>
                  </a:lnTo>
                  <a:lnTo>
                    <a:pt x="156" y="171"/>
                  </a:lnTo>
                  <a:lnTo>
                    <a:pt x="157" y="171"/>
                  </a:lnTo>
                  <a:lnTo>
                    <a:pt x="158" y="171"/>
                  </a:lnTo>
                  <a:lnTo>
                    <a:pt x="159" y="171"/>
                  </a:lnTo>
                  <a:lnTo>
                    <a:pt x="160" y="171"/>
                  </a:lnTo>
                  <a:lnTo>
                    <a:pt x="161" y="168"/>
                  </a:lnTo>
                  <a:lnTo>
                    <a:pt x="162" y="164"/>
                  </a:lnTo>
                  <a:lnTo>
                    <a:pt x="163" y="164"/>
                  </a:lnTo>
                  <a:lnTo>
                    <a:pt x="164" y="167"/>
                  </a:lnTo>
                  <a:lnTo>
                    <a:pt x="165" y="173"/>
                  </a:lnTo>
                  <a:lnTo>
                    <a:pt x="166" y="179"/>
                  </a:lnTo>
                  <a:lnTo>
                    <a:pt x="167" y="184"/>
                  </a:lnTo>
                  <a:lnTo>
                    <a:pt x="168" y="186"/>
                  </a:lnTo>
                  <a:lnTo>
                    <a:pt x="169" y="187"/>
                  </a:lnTo>
                  <a:lnTo>
                    <a:pt x="170" y="187"/>
                  </a:lnTo>
                  <a:lnTo>
                    <a:pt x="171" y="187"/>
                  </a:lnTo>
                  <a:lnTo>
                    <a:pt x="172" y="186"/>
                  </a:lnTo>
                  <a:lnTo>
                    <a:pt x="173" y="186"/>
                  </a:lnTo>
                  <a:lnTo>
                    <a:pt x="174" y="186"/>
                  </a:lnTo>
                  <a:lnTo>
                    <a:pt x="175" y="186"/>
                  </a:lnTo>
                  <a:lnTo>
                    <a:pt x="176" y="186"/>
                  </a:lnTo>
                  <a:lnTo>
                    <a:pt x="177" y="186"/>
                  </a:lnTo>
                  <a:lnTo>
                    <a:pt x="179" y="186"/>
                  </a:lnTo>
                  <a:lnTo>
                    <a:pt x="180" y="187"/>
                  </a:lnTo>
                  <a:lnTo>
                    <a:pt x="181" y="187"/>
                  </a:lnTo>
                  <a:lnTo>
                    <a:pt x="182" y="187"/>
                  </a:lnTo>
                  <a:lnTo>
                    <a:pt x="183" y="187"/>
                  </a:lnTo>
                  <a:lnTo>
                    <a:pt x="184" y="187"/>
                  </a:lnTo>
                  <a:lnTo>
                    <a:pt x="185" y="187"/>
                  </a:lnTo>
                  <a:lnTo>
                    <a:pt x="186" y="187"/>
                  </a:lnTo>
                  <a:lnTo>
                    <a:pt x="187" y="187"/>
                  </a:lnTo>
                  <a:lnTo>
                    <a:pt x="188" y="188"/>
                  </a:lnTo>
                  <a:lnTo>
                    <a:pt x="189" y="189"/>
                  </a:lnTo>
                  <a:lnTo>
                    <a:pt x="190" y="189"/>
                  </a:lnTo>
                  <a:lnTo>
                    <a:pt x="191" y="190"/>
                  </a:lnTo>
                  <a:lnTo>
                    <a:pt x="192" y="190"/>
                  </a:lnTo>
                  <a:lnTo>
                    <a:pt x="193" y="190"/>
                  </a:lnTo>
                  <a:lnTo>
                    <a:pt x="194" y="190"/>
                  </a:lnTo>
                  <a:lnTo>
                    <a:pt x="195" y="190"/>
                  </a:lnTo>
                  <a:lnTo>
                    <a:pt x="196" y="190"/>
                  </a:lnTo>
                  <a:lnTo>
                    <a:pt x="198" y="190"/>
                  </a:lnTo>
                  <a:lnTo>
                    <a:pt x="199" y="190"/>
                  </a:lnTo>
                  <a:lnTo>
                    <a:pt x="200" y="190"/>
                  </a:lnTo>
                  <a:lnTo>
                    <a:pt x="201" y="190"/>
                  </a:lnTo>
                  <a:lnTo>
                    <a:pt x="202" y="190"/>
                  </a:lnTo>
                  <a:lnTo>
                    <a:pt x="203" y="190"/>
                  </a:lnTo>
                  <a:lnTo>
                    <a:pt x="204" y="190"/>
                  </a:lnTo>
                  <a:lnTo>
                    <a:pt x="205" y="190"/>
                  </a:lnTo>
                  <a:lnTo>
                    <a:pt x="206" y="190"/>
                  </a:lnTo>
                  <a:lnTo>
                    <a:pt x="207" y="190"/>
                  </a:lnTo>
                  <a:lnTo>
                    <a:pt x="208" y="190"/>
                  </a:lnTo>
                  <a:lnTo>
                    <a:pt x="209" y="190"/>
                  </a:lnTo>
                  <a:lnTo>
                    <a:pt x="210" y="190"/>
                  </a:lnTo>
                  <a:lnTo>
                    <a:pt x="211" y="189"/>
                  </a:lnTo>
                  <a:lnTo>
                    <a:pt x="212" y="189"/>
                  </a:lnTo>
                  <a:lnTo>
                    <a:pt x="213" y="189"/>
                  </a:lnTo>
                  <a:lnTo>
                    <a:pt x="214" y="189"/>
                  </a:lnTo>
                  <a:lnTo>
                    <a:pt x="215" y="189"/>
                  </a:lnTo>
                  <a:lnTo>
                    <a:pt x="216" y="189"/>
                  </a:lnTo>
                  <a:lnTo>
                    <a:pt x="217" y="189"/>
                  </a:lnTo>
                  <a:lnTo>
                    <a:pt x="218" y="189"/>
                  </a:lnTo>
                  <a:lnTo>
                    <a:pt x="219" y="189"/>
                  </a:lnTo>
                  <a:lnTo>
                    <a:pt x="220" y="189"/>
                  </a:lnTo>
                  <a:lnTo>
                    <a:pt x="222" y="189"/>
                  </a:lnTo>
                  <a:lnTo>
                    <a:pt x="223" y="189"/>
                  </a:lnTo>
                  <a:lnTo>
                    <a:pt x="224" y="189"/>
                  </a:lnTo>
                  <a:lnTo>
                    <a:pt x="225" y="189"/>
                  </a:lnTo>
                  <a:lnTo>
                    <a:pt x="226" y="189"/>
                  </a:lnTo>
                  <a:lnTo>
                    <a:pt x="227" y="189"/>
                  </a:lnTo>
                  <a:lnTo>
                    <a:pt x="228" y="189"/>
                  </a:lnTo>
                  <a:lnTo>
                    <a:pt x="229" y="189"/>
                  </a:lnTo>
                  <a:lnTo>
                    <a:pt x="230" y="189"/>
                  </a:lnTo>
                  <a:lnTo>
                    <a:pt x="231" y="189"/>
                  </a:lnTo>
                  <a:lnTo>
                    <a:pt x="232" y="189"/>
                  </a:lnTo>
                  <a:lnTo>
                    <a:pt x="233" y="189"/>
                  </a:lnTo>
                  <a:lnTo>
                    <a:pt x="234" y="189"/>
                  </a:lnTo>
                  <a:lnTo>
                    <a:pt x="235" y="189"/>
                  </a:lnTo>
                  <a:lnTo>
                    <a:pt x="236" y="189"/>
                  </a:lnTo>
                  <a:lnTo>
                    <a:pt x="237" y="189"/>
                  </a:lnTo>
                  <a:lnTo>
                    <a:pt x="238" y="189"/>
                  </a:lnTo>
                  <a:lnTo>
                    <a:pt x="239" y="189"/>
                  </a:lnTo>
                  <a:lnTo>
                    <a:pt x="240" y="190"/>
                  </a:lnTo>
                  <a:lnTo>
                    <a:pt x="241" y="190"/>
                  </a:lnTo>
                  <a:lnTo>
                    <a:pt x="242" y="189"/>
                  </a:lnTo>
                  <a:lnTo>
                    <a:pt x="243" y="189"/>
                  </a:lnTo>
                  <a:lnTo>
                    <a:pt x="244" y="189"/>
                  </a:lnTo>
                  <a:lnTo>
                    <a:pt x="245" y="189"/>
                  </a:lnTo>
                  <a:lnTo>
                    <a:pt x="247" y="189"/>
                  </a:lnTo>
                  <a:lnTo>
                    <a:pt x="248" y="189"/>
                  </a:lnTo>
                  <a:lnTo>
                    <a:pt x="249" y="189"/>
                  </a:lnTo>
                  <a:lnTo>
                    <a:pt x="250" y="189"/>
                  </a:lnTo>
                  <a:lnTo>
                    <a:pt x="251" y="189"/>
                  </a:lnTo>
                  <a:lnTo>
                    <a:pt x="252" y="189"/>
                  </a:lnTo>
                  <a:lnTo>
                    <a:pt x="253" y="189"/>
                  </a:lnTo>
                  <a:lnTo>
                    <a:pt x="254" y="189"/>
                  </a:lnTo>
                  <a:lnTo>
                    <a:pt x="255" y="189"/>
                  </a:lnTo>
                  <a:lnTo>
                    <a:pt x="256" y="189"/>
                  </a:lnTo>
                  <a:lnTo>
                    <a:pt x="257" y="189"/>
                  </a:lnTo>
                  <a:lnTo>
                    <a:pt x="258" y="189"/>
                  </a:lnTo>
                  <a:lnTo>
                    <a:pt x="259" y="189"/>
                  </a:lnTo>
                  <a:lnTo>
                    <a:pt x="260" y="189"/>
                  </a:lnTo>
                  <a:lnTo>
                    <a:pt x="261" y="189"/>
                  </a:lnTo>
                  <a:lnTo>
                    <a:pt x="262" y="189"/>
                  </a:lnTo>
                  <a:lnTo>
                    <a:pt x="263" y="189"/>
                  </a:lnTo>
                  <a:lnTo>
                    <a:pt x="264" y="189"/>
                  </a:lnTo>
                  <a:lnTo>
                    <a:pt x="265" y="189"/>
                  </a:lnTo>
                  <a:lnTo>
                    <a:pt x="266" y="189"/>
                  </a:lnTo>
                  <a:lnTo>
                    <a:pt x="267" y="189"/>
                  </a:lnTo>
                  <a:lnTo>
                    <a:pt x="268" y="189"/>
                  </a:lnTo>
                  <a:lnTo>
                    <a:pt x="269" y="189"/>
                  </a:lnTo>
                  <a:lnTo>
                    <a:pt x="271" y="189"/>
                  </a:lnTo>
                  <a:lnTo>
                    <a:pt x="272" y="189"/>
                  </a:lnTo>
                  <a:lnTo>
                    <a:pt x="273" y="189"/>
                  </a:lnTo>
                  <a:lnTo>
                    <a:pt x="274" y="189"/>
                  </a:lnTo>
                  <a:lnTo>
                    <a:pt x="275" y="189"/>
                  </a:lnTo>
                  <a:lnTo>
                    <a:pt x="276" y="189"/>
                  </a:lnTo>
                  <a:lnTo>
                    <a:pt x="277" y="189"/>
                  </a:lnTo>
                  <a:lnTo>
                    <a:pt x="278" y="189"/>
                  </a:lnTo>
                  <a:lnTo>
                    <a:pt x="279" y="189"/>
                  </a:lnTo>
                  <a:lnTo>
                    <a:pt x="280" y="189"/>
                  </a:lnTo>
                  <a:lnTo>
                    <a:pt x="281" y="189"/>
                  </a:lnTo>
                  <a:lnTo>
                    <a:pt x="282" y="189"/>
                  </a:lnTo>
                  <a:lnTo>
                    <a:pt x="283" y="189"/>
                  </a:lnTo>
                  <a:lnTo>
                    <a:pt x="284" y="189"/>
                  </a:lnTo>
                  <a:lnTo>
                    <a:pt x="285" y="189"/>
                  </a:lnTo>
                  <a:lnTo>
                    <a:pt x="286" y="188"/>
                  </a:lnTo>
                  <a:lnTo>
                    <a:pt x="287" y="188"/>
                  </a:lnTo>
                  <a:lnTo>
                    <a:pt x="288" y="188"/>
                  </a:lnTo>
                  <a:lnTo>
                    <a:pt x="289" y="188"/>
                  </a:lnTo>
                  <a:lnTo>
                    <a:pt x="290" y="188"/>
                  </a:lnTo>
                  <a:lnTo>
                    <a:pt x="291" y="188"/>
                  </a:lnTo>
                  <a:lnTo>
                    <a:pt x="292" y="188"/>
                  </a:lnTo>
                  <a:lnTo>
                    <a:pt x="293" y="188"/>
                  </a:lnTo>
                  <a:lnTo>
                    <a:pt x="294" y="188"/>
                  </a:lnTo>
                  <a:lnTo>
                    <a:pt x="296" y="188"/>
                  </a:lnTo>
                  <a:lnTo>
                    <a:pt x="297" y="188"/>
                  </a:lnTo>
                  <a:lnTo>
                    <a:pt x="298" y="188"/>
                  </a:lnTo>
                  <a:lnTo>
                    <a:pt x="299" y="188"/>
                  </a:lnTo>
                  <a:lnTo>
                    <a:pt x="300" y="188"/>
                  </a:lnTo>
                  <a:lnTo>
                    <a:pt x="301" y="188"/>
                  </a:lnTo>
                  <a:lnTo>
                    <a:pt x="302" y="188"/>
                  </a:lnTo>
                  <a:lnTo>
                    <a:pt x="303" y="188"/>
                  </a:lnTo>
                  <a:lnTo>
                    <a:pt x="304" y="188"/>
                  </a:lnTo>
                  <a:lnTo>
                    <a:pt x="305" y="188"/>
                  </a:lnTo>
                  <a:lnTo>
                    <a:pt x="306" y="188"/>
                  </a:lnTo>
                  <a:lnTo>
                    <a:pt x="307" y="188"/>
                  </a:lnTo>
                  <a:lnTo>
                    <a:pt x="308" y="188"/>
                  </a:lnTo>
                  <a:lnTo>
                    <a:pt x="309" y="188"/>
                  </a:lnTo>
                  <a:lnTo>
                    <a:pt x="310" y="188"/>
                  </a:lnTo>
                  <a:lnTo>
                    <a:pt x="311" y="188"/>
                  </a:lnTo>
                  <a:lnTo>
                    <a:pt x="312" y="188"/>
                  </a:lnTo>
                  <a:lnTo>
                    <a:pt x="313" y="188"/>
                  </a:lnTo>
                  <a:lnTo>
                    <a:pt x="314" y="188"/>
                  </a:lnTo>
                  <a:lnTo>
                    <a:pt x="315" y="188"/>
                  </a:lnTo>
                  <a:lnTo>
                    <a:pt x="316" y="188"/>
                  </a:lnTo>
                  <a:lnTo>
                    <a:pt x="317" y="188"/>
                  </a:lnTo>
                  <a:lnTo>
                    <a:pt x="318" y="188"/>
                  </a:lnTo>
                  <a:lnTo>
                    <a:pt x="320" y="188"/>
                  </a:lnTo>
                  <a:lnTo>
                    <a:pt x="321" y="188"/>
                  </a:lnTo>
                  <a:lnTo>
                    <a:pt x="322" y="188"/>
                  </a:lnTo>
                  <a:lnTo>
                    <a:pt x="323" y="188"/>
                  </a:lnTo>
                  <a:lnTo>
                    <a:pt x="324" y="188"/>
                  </a:lnTo>
                  <a:lnTo>
                    <a:pt x="325" y="188"/>
                  </a:lnTo>
                  <a:lnTo>
                    <a:pt x="326" y="188"/>
                  </a:lnTo>
                  <a:lnTo>
                    <a:pt x="327" y="188"/>
                  </a:lnTo>
                  <a:lnTo>
                    <a:pt x="328" y="188"/>
                  </a:lnTo>
                  <a:lnTo>
                    <a:pt x="329" y="189"/>
                  </a:lnTo>
                  <a:lnTo>
                    <a:pt x="330" y="188"/>
                  </a:lnTo>
                  <a:lnTo>
                    <a:pt x="331" y="188"/>
                  </a:lnTo>
                  <a:lnTo>
                    <a:pt x="332" y="188"/>
                  </a:lnTo>
                  <a:lnTo>
                    <a:pt x="333" y="188"/>
                  </a:lnTo>
                  <a:lnTo>
                    <a:pt x="334" y="188"/>
                  </a:lnTo>
                  <a:lnTo>
                    <a:pt x="335" y="188"/>
                  </a:lnTo>
                  <a:lnTo>
                    <a:pt x="336" y="188"/>
                  </a:lnTo>
                  <a:lnTo>
                    <a:pt x="337" y="188"/>
                  </a:lnTo>
                  <a:lnTo>
                    <a:pt x="338" y="188"/>
                  </a:lnTo>
                  <a:lnTo>
                    <a:pt x="339" y="188"/>
                  </a:lnTo>
                  <a:lnTo>
                    <a:pt x="340" y="188"/>
                  </a:lnTo>
                  <a:lnTo>
                    <a:pt x="341" y="188"/>
                  </a:lnTo>
                  <a:lnTo>
                    <a:pt x="342" y="188"/>
                  </a:lnTo>
                  <a:lnTo>
                    <a:pt x="343" y="188"/>
                  </a:lnTo>
                  <a:lnTo>
                    <a:pt x="345" y="188"/>
                  </a:lnTo>
                  <a:lnTo>
                    <a:pt x="346" y="188"/>
                  </a:lnTo>
                  <a:lnTo>
                    <a:pt x="347" y="188"/>
                  </a:lnTo>
                  <a:lnTo>
                    <a:pt x="348" y="188"/>
                  </a:lnTo>
                  <a:lnTo>
                    <a:pt x="349" y="188"/>
                  </a:lnTo>
                  <a:lnTo>
                    <a:pt x="350" y="188"/>
                  </a:lnTo>
                  <a:lnTo>
                    <a:pt x="351" y="188"/>
                  </a:lnTo>
                  <a:lnTo>
                    <a:pt x="352" y="188"/>
                  </a:lnTo>
                  <a:lnTo>
                    <a:pt x="353" y="188"/>
                  </a:lnTo>
                  <a:lnTo>
                    <a:pt x="354" y="188"/>
                  </a:lnTo>
                  <a:lnTo>
                    <a:pt x="355" y="188"/>
                  </a:lnTo>
                  <a:lnTo>
                    <a:pt x="356" y="188"/>
                  </a:lnTo>
                  <a:lnTo>
                    <a:pt x="357" y="188"/>
                  </a:lnTo>
                  <a:lnTo>
                    <a:pt x="358" y="188"/>
                  </a:lnTo>
                  <a:lnTo>
                    <a:pt x="359" y="188"/>
                  </a:lnTo>
                  <a:lnTo>
                    <a:pt x="360" y="188"/>
                  </a:lnTo>
                  <a:lnTo>
                    <a:pt x="361" y="188"/>
                  </a:lnTo>
                  <a:lnTo>
                    <a:pt x="362" y="188"/>
                  </a:lnTo>
                  <a:lnTo>
                    <a:pt x="363" y="188"/>
                  </a:lnTo>
                  <a:lnTo>
                    <a:pt x="364" y="188"/>
                  </a:lnTo>
                  <a:lnTo>
                    <a:pt x="365" y="188"/>
                  </a:lnTo>
                  <a:lnTo>
                    <a:pt x="366" y="188"/>
                  </a:lnTo>
                  <a:lnTo>
                    <a:pt x="367" y="188"/>
                  </a:lnTo>
                  <a:lnTo>
                    <a:pt x="369" y="188"/>
                  </a:lnTo>
                  <a:lnTo>
                    <a:pt x="370" y="188"/>
                  </a:lnTo>
                  <a:lnTo>
                    <a:pt x="371" y="188"/>
                  </a:lnTo>
                  <a:lnTo>
                    <a:pt x="372" y="188"/>
                  </a:lnTo>
                  <a:lnTo>
                    <a:pt x="373" y="188"/>
                  </a:lnTo>
                  <a:lnTo>
                    <a:pt x="374" y="188"/>
                  </a:lnTo>
                  <a:lnTo>
                    <a:pt x="375" y="188"/>
                  </a:lnTo>
                  <a:lnTo>
                    <a:pt x="376" y="186"/>
                  </a:lnTo>
                  <a:lnTo>
                    <a:pt x="377" y="183"/>
                  </a:lnTo>
                  <a:lnTo>
                    <a:pt x="378" y="178"/>
                  </a:lnTo>
                  <a:lnTo>
                    <a:pt x="379" y="172"/>
                  </a:lnTo>
                  <a:lnTo>
                    <a:pt x="380" y="169"/>
                  </a:lnTo>
                  <a:lnTo>
                    <a:pt x="381" y="168"/>
                  </a:lnTo>
                  <a:lnTo>
                    <a:pt x="382" y="168"/>
                  </a:lnTo>
                  <a:lnTo>
                    <a:pt x="383" y="168"/>
                  </a:lnTo>
                  <a:lnTo>
                    <a:pt x="384" y="168"/>
                  </a:lnTo>
                  <a:lnTo>
                    <a:pt x="385" y="168"/>
                  </a:lnTo>
                  <a:lnTo>
                    <a:pt x="386" y="168"/>
                  </a:lnTo>
                  <a:lnTo>
                    <a:pt x="387" y="168"/>
                  </a:lnTo>
                  <a:lnTo>
                    <a:pt x="388" y="168"/>
                  </a:lnTo>
                  <a:lnTo>
                    <a:pt x="389" y="168"/>
                  </a:lnTo>
                  <a:lnTo>
                    <a:pt x="390" y="168"/>
                  </a:lnTo>
                  <a:lnTo>
                    <a:pt x="391" y="168"/>
                  </a:lnTo>
                  <a:lnTo>
                    <a:pt x="392" y="168"/>
                  </a:lnTo>
                  <a:lnTo>
                    <a:pt x="394" y="168"/>
                  </a:lnTo>
                  <a:lnTo>
                    <a:pt x="395" y="168"/>
                  </a:lnTo>
                  <a:lnTo>
                    <a:pt x="396" y="168"/>
                  </a:lnTo>
                  <a:lnTo>
                    <a:pt x="397" y="168"/>
                  </a:lnTo>
                  <a:lnTo>
                    <a:pt x="398" y="168"/>
                  </a:lnTo>
                  <a:lnTo>
                    <a:pt x="399" y="168"/>
                  </a:lnTo>
                  <a:lnTo>
                    <a:pt x="400" y="168"/>
                  </a:lnTo>
                  <a:lnTo>
                    <a:pt x="401" y="167"/>
                  </a:lnTo>
                  <a:lnTo>
                    <a:pt x="402" y="167"/>
                  </a:lnTo>
                  <a:lnTo>
                    <a:pt x="403" y="167"/>
                  </a:lnTo>
                  <a:lnTo>
                    <a:pt x="404" y="167"/>
                  </a:lnTo>
                  <a:lnTo>
                    <a:pt x="405" y="167"/>
                  </a:lnTo>
                  <a:lnTo>
                    <a:pt x="406" y="167"/>
                  </a:lnTo>
                  <a:lnTo>
                    <a:pt x="407" y="167"/>
                  </a:lnTo>
                  <a:lnTo>
                    <a:pt x="408" y="167"/>
                  </a:lnTo>
                  <a:lnTo>
                    <a:pt x="409" y="167"/>
                  </a:lnTo>
                  <a:lnTo>
                    <a:pt x="410" y="167"/>
                  </a:lnTo>
                  <a:lnTo>
                    <a:pt x="411" y="167"/>
                  </a:lnTo>
                  <a:lnTo>
                    <a:pt x="412" y="167"/>
                  </a:lnTo>
                  <a:lnTo>
                    <a:pt x="413" y="167"/>
                  </a:lnTo>
                  <a:lnTo>
                    <a:pt x="414" y="167"/>
                  </a:lnTo>
                  <a:lnTo>
                    <a:pt x="415" y="167"/>
                  </a:lnTo>
                  <a:lnTo>
                    <a:pt x="416" y="167"/>
                  </a:lnTo>
                  <a:lnTo>
                    <a:pt x="418" y="167"/>
                  </a:lnTo>
                  <a:lnTo>
                    <a:pt x="419" y="167"/>
                  </a:lnTo>
                  <a:lnTo>
                    <a:pt x="420" y="167"/>
                  </a:lnTo>
                  <a:lnTo>
                    <a:pt x="421" y="167"/>
                  </a:lnTo>
                  <a:lnTo>
                    <a:pt x="422" y="167"/>
                  </a:lnTo>
                  <a:lnTo>
                    <a:pt x="423" y="167"/>
                  </a:lnTo>
                  <a:lnTo>
                    <a:pt x="424" y="167"/>
                  </a:lnTo>
                  <a:lnTo>
                    <a:pt x="425" y="168"/>
                  </a:lnTo>
                  <a:lnTo>
                    <a:pt x="426" y="168"/>
                  </a:lnTo>
                  <a:lnTo>
                    <a:pt x="427" y="168"/>
                  </a:lnTo>
                  <a:lnTo>
                    <a:pt x="428" y="168"/>
                  </a:lnTo>
                  <a:lnTo>
                    <a:pt x="429" y="167"/>
                  </a:lnTo>
                  <a:lnTo>
                    <a:pt x="430" y="167"/>
                  </a:lnTo>
                  <a:lnTo>
                    <a:pt x="431" y="167"/>
                  </a:lnTo>
                  <a:lnTo>
                    <a:pt x="432" y="167"/>
                  </a:lnTo>
                  <a:lnTo>
                    <a:pt x="433" y="165"/>
                  </a:lnTo>
                  <a:lnTo>
                    <a:pt x="434" y="161"/>
                  </a:lnTo>
                  <a:lnTo>
                    <a:pt x="435" y="156"/>
                  </a:lnTo>
                  <a:lnTo>
                    <a:pt x="436" y="157"/>
                  </a:lnTo>
                  <a:lnTo>
                    <a:pt x="437" y="166"/>
                  </a:lnTo>
                  <a:lnTo>
                    <a:pt x="438" y="175"/>
                  </a:lnTo>
                  <a:lnTo>
                    <a:pt x="439" y="180"/>
                  </a:lnTo>
                  <a:lnTo>
                    <a:pt x="440" y="184"/>
                  </a:lnTo>
                  <a:lnTo>
                    <a:pt x="441" y="186"/>
                  </a:lnTo>
                  <a:lnTo>
                    <a:pt x="443" y="186"/>
                  </a:lnTo>
                  <a:lnTo>
                    <a:pt x="444" y="186"/>
                  </a:lnTo>
                  <a:lnTo>
                    <a:pt x="445" y="186"/>
                  </a:lnTo>
                  <a:lnTo>
                    <a:pt x="446" y="186"/>
                  </a:lnTo>
                  <a:lnTo>
                    <a:pt x="447" y="186"/>
                  </a:lnTo>
                  <a:lnTo>
                    <a:pt x="448" y="186"/>
                  </a:lnTo>
                  <a:lnTo>
                    <a:pt x="449" y="187"/>
                  </a:lnTo>
                  <a:lnTo>
                    <a:pt x="450" y="188"/>
                  </a:lnTo>
                  <a:lnTo>
                    <a:pt x="451" y="188"/>
                  </a:lnTo>
                  <a:lnTo>
                    <a:pt x="452" y="188"/>
                  </a:lnTo>
                  <a:lnTo>
                    <a:pt x="453" y="188"/>
                  </a:lnTo>
                  <a:lnTo>
                    <a:pt x="454" y="188"/>
                  </a:lnTo>
                  <a:lnTo>
                    <a:pt x="455" y="188"/>
                  </a:lnTo>
                  <a:lnTo>
                    <a:pt x="456" y="189"/>
                  </a:lnTo>
                  <a:lnTo>
                    <a:pt x="457" y="189"/>
                  </a:lnTo>
                  <a:lnTo>
                    <a:pt x="458" y="189"/>
                  </a:lnTo>
                  <a:lnTo>
                    <a:pt x="459" y="189"/>
                  </a:lnTo>
                  <a:lnTo>
                    <a:pt x="460" y="189"/>
                  </a:lnTo>
                  <a:lnTo>
                    <a:pt x="461" y="189"/>
                  </a:lnTo>
                  <a:lnTo>
                    <a:pt x="462" y="189"/>
                  </a:lnTo>
                  <a:lnTo>
                    <a:pt x="463" y="190"/>
                  </a:lnTo>
                  <a:lnTo>
                    <a:pt x="464" y="190"/>
                  </a:lnTo>
                  <a:lnTo>
                    <a:pt x="465" y="190"/>
                  </a:lnTo>
                  <a:lnTo>
                    <a:pt x="467" y="190"/>
                  </a:lnTo>
                  <a:lnTo>
                    <a:pt x="468" y="190"/>
                  </a:lnTo>
                  <a:lnTo>
                    <a:pt x="469" y="190"/>
                  </a:lnTo>
                  <a:lnTo>
                    <a:pt x="470" y="190"/>
                  </a:lnTo>
                  <a:lnTo>
                    <a:pt x="471" y="190"/>
                  </a:lnTo>
                  <a:lnTo>
                    <a:pt x="472" y="190"/>
                  </a:lnTo>
                  <a:lnTo>
                    <a:pt x="473" y="190"/>
                  </a:lnTo>
                  <a:lnTo>
                    <a:pt x="474" y="190"/>
                  </a:lnTo>
                  <a:lnTo>
                    <a:pt x="475" y="190"/>
                  </a:lnTo>
                  <a:lnTo>
                    <a:pt x="476" y="190"/>
                  </a:lnTo>
                  <a:lnTo>
                    <a:pt x="477" y="190"/>
                  </a:lnTo>
                  <a:lnTo>
                    <a:pt x="478" y="190"/>
                  </a:lnTo>
                  <a:lnTo>
                    <a:pt x="479" y="190"/>
                  </a:lnTo>
                  <a:lnTo>
                    <a:pt x="480" y="190"/>
                  </a:lnTo>
                  <a:lnTo>
                    <a:pt x="481" y="190"/>
                  </a:lnTo>
                  <a:lnTo>
                    <a:pt x="482" y="190"/>
                  </a:lnTo>
                  <a:lnTo>
                    <a:pt x="483" y="189"/>
                  </a:lnTo>
                  <a:lnTo>
                    <a:pt x="484" y="189"/>
                  </a:lnTo>
                  <a:lnTo>
                    <a:pt x="485" y="189"/>
                  </a:lnTo>
                  <a:lnTo>
                    <a:pt x="486" y="189"/>
                  </a:lnTo>
                  <a:lnTo>
                    <a:pt x="487" y="189"/>
                  </a:lnTo>
                  <a:lnTo>
                    <a:pt x="488" y="189"/>
                  </a:lnTo>
                  <a:lnTo>
                    <a:pt x="489" y="189"/>
                  </a:lnTo>
                  <a:lnTo>
                    <a:pt x="490" y="189"/>
                  </a:lnTo>
                  <a:lnTo>
                    <a:pt x="492" y="189"/>
                  </a:lnTo>
                  <a:lnTo>
                    <a:pt x="493" y="189"/>
                  </a:lnTo>
                  <a:lnTo>
                    <a:pt x="494" y="189"/>
                  </a:lnTo>
                  <a:lnTo>
                    <a:pt x="495" y="189"/>
                  </a:lnTo>
                  <a:lnTo>
                    <a:pt x="496" y="189"/>
                  </a:lnTo>
                  <a:lnTo>
                    <a:pt x="497" y="189"/>
                  </a:lnTo>
                  <a:lnTo>
                    <a:pt x="498" y="189"/>
                  </a:lnTo>
                  <a:lnTo>
                    <a:pt x="499" y="189"/>
                  </a:lnTo>
                  <a:lnTo>
                    <a:pt x="500" y="189"/>
                  </a:lnTo>
                  <a:lnTo>
                    <a:pt x="501" y="189"/>
                  </a:lnTo>
                  <a:lnTo>
                    <a:pt x="502" y="189"/>
                  </a:lnTo>
                  <a:lnTo>
                    <a:pt x="503" y="189"/>
                  </a:lnTo>
                  <a:lnTo>
                    <a:pt x="504" y="189"/>
                  </a:lnTo>
                  <a:lnTo>
                    <a:pt x="505" y="189"/>
                  </a:lnTo>
                  <a:lnTo>
                    <a:pt x="506" y="189"/>
                  </a:lnTo>
                  <a:lnTo>
                    <a:pt x="507" y="189"/>
                  </a:lnTo>
                  <a:lnTo>
                    <a:pt x="508" y="189"/>
                  </a:lnTo>
                  <a:lnTo>
                    <a:pt x="509" y="189"/>
                  </a:lnTo>
                  <a:lnTo>
                    <a:pt x="510" y="189"/>
                  </a:lnTo>
                  <a:lnTo>
                    <a:pt x="511" y="189"/>
                  </a:lnTo>
                  <a:lnTo>
                    <a:pt x="512" y="190"/>
                  </a:lnTo>
                  <a:lnTo>
                    <a:pt x="513" y="190"/>
                  </a:lnTo>
                  <a:lnTo>
                    <a:pt x="514" y="189"/>
                  </a:lnTo>
                  <a:lnTo>
                    <a:pt x="516" y="189"/>
                  </a:lnTo>
                  <a:lnTo>
                    <a:pt x="517" y="189"/>
                  </a:lnTo>
                  <a:lnTo>
                    <a:pt x="518" y="189"/>
                  </a:lnTo>
                  <a:lnTo>
                    <a:pt x="519" y="189"/>
                  </a:lnTo>
                  <a:lnTo>
                    <a:pt x="520" y="189"/>
                  </a:lnTo>
                  <a:lnTo>
                    <a:pt x="521" y="189"/>
                  </a:lnTo>
                  <a:lnTo>
                    <a:pt x="522" y="189"/>
                  </a:lnTo>
                  <a:lnTo>
                    <a:pt x="523" y="189"/>
                  </a:lnTo>
                  <a:lnTo>
                    <a:pt x="524" y="189"/>
                  </a:lnTo>
                  <a:lnTo>
                    <a:pt x="525" y="189"/>
                  </a:lnTo>
                  <a:lnTo>
                    <a:pt x="526" y="189"/>
                  </a:lnTo>
                  <a:lnTo>
                    <a:pt x="527" y="189"/>
                  </a:lnTo>
                  <a:lnTo>
                    <a:pt x="528" y="189"/>
                  </a:lnTo>
                  <a:lnTo>
                    <a:pt x="529" y="189"/>
                  </a:lnTo>
                  <a:lnTo>
                    <a:pt x="530" y="189"/>
                  </a:lnTo>
                  <a:lnTo>
                    <a:pt x="531" y="189"/>
                  </a:lnTo>
                  <a:lnTo>
                    <a:pt x="532" y="189"/>
                  </a:lnTo>
                  <a:lnTo>
                    <a:pt x="533" y="189"/>
                  </a:lnTo>
                  <a:lnTo>
                    <a:pt x="535" y="189"/>
                  </a:lnTo>
                  <a:lnTo>
                    <a:pt x="536" y="189"/>
                  </a:lnTo>
                  <a:lnTo>
                    <a:pt x="537" y="189"/>
                  </a:lnTo>
                  <a:lnTo>
                    <a:pt x="538" y="189"/>
                  </a:lnTo>
                  <a:lnTo>
                    <a:pt x="539" y="189"/>
                  </a:lnTo>
                  <a:lnTo>
                    <a:pt x="540" y="189"/>
                  </a:lnTo>
                  <a:lnTo>
                    <a:pt x="541" y="189"/>
                  </a:lnTo>
                  <a:lnTo>
                    <a:pt x="542" y="189"/>
                  </a:lnTo>
                  <a:lnTo>
                    <a:pt x="543" y="188"/>
                  </a:lnTo>
                  <a:lnTo>
                    <a:pt x="544" y="188"/>
                  </a:lnTo>
                  <a:lnTo>
                    <a:pt x="545" y="189"/>
                  </a:lnTo>
                  <a:lnTo>
                    <a:pt x="546" y="189"/>
                  </a:lnTo>
                  <a:lnTo>
                    <a:pt x="547" y="188"/>
                  </a:lnTo>
                  <a:lnTo>
                    <a:pt x="548" y="188"/>
                  </a:lnTo>
                  <a:lnTo>
                    <a:pt x="549" y="188"/>
                  </a:lnTo>
                  <a:lnTo>
                    <a:pt x="550" y="188"/>
                  </a:lnTo>
                  <a:lnTo>
                    <a:pt x="551" y="188"/>
                  </a:lnTo>
                  <a:lnTo>
                    <a:pt x="552" y="188"/>
                  </a:lnTo>
                  <a:lnTo>
                    <a:pt x="553" y="188"/>
                  </a:lnTo>
                  <a:lnTo>
                    <a:pt x="554" y="188"/>
                  </a:lnTo>
                  <a:lnTo>
                    <a:pt x="555" y="188"/>
                  </a:lnTo>
                  <a:lnTo>
                    <a:pt x="556" y="188"/>
                  </a:lnTo>
                  <a:lnTo>
                    <a:pt x="557" y="188"/>
                  </a:lnTo>
                  <a:lnTo>
                    <a:pt x="559" y="188"/>
                  </a:lnTo>
                  <a:lnTo>
                    <a:pt x="560" y="188"/>
                  </a:lnTo>
                  <a:lnTo>
                    <a:pt x="561" y="188"/>
                  </a:lnTo>
                  <a:lnTo>
                    <a:pt x="562" y="188"/>
                  </a:lnTo>
                  <a:lnTo>
                    <a:pt x="563" y="188"/>
                  </a:lnTo>
                  <a:lnTo>
                    <a:pt x="564" y="188"/>
                  </a:lnTo>
                  <a:lnTo>
                    <a:pt x="565" y="188"/>
                  </a:lnTo>
                  <a:lnTo>
                    <a:pt x="566" y="188"/>
                  </a:lnTo>
                  <a:lnTo>
                    <a:pt x="567" y="188"/>
                  </a:lnTo>
                  <a:lnTo>
                    <a:pt x="568" y="188"/>
                  </a:lnTo>
                  <a:lnTo>
                    <a:pt x="569" y="188"/>
                  </a:lnTo>
                  <a:lnTo>
                    <a:pt x="570" y="188"/>
                  </a:lnTo>
                  <a:lnTo>
                    <a:pt x="571" y="188"/>
                  </a:lnTo>
                  <a:lnTo>
                    <a:pt x="572" y="188"/>
                  </a:lnTo>
                  <a:lnTo>
                    <a:pt x="573" y="188"/>
                  </a:lnTo>
                  <a:lnTo>
                    <a:pt x="574" y="188"/>
                  </a:lnTo>
                  <a:lnTo>
                    <a:pt x="575" y="188"/>
                  </a:lnTo>
                  <a:lnTo>
                    <a:pt x="576" y="188"/>
                  </a:lnTo>
                  <a:lnTo>
                    <a:pt x="577" y="187"/>
                  </a:lnTo>
                  <a:lnTo>
                    <a:pt x="578" y="187"/>
                  </a:lnTo>
                  <a:lnTo>
                    <a:pt x="579" y="187"/>
                  </a:lnTo>
                  <a:lnTo>
                    <a:pt x="580" y="187"/>
                  </a:lnTo>
                  <a:lnTo>
                    <a:pt x="581" y="187"/>
                  </a:lnTo>
                  <a:lnTo>
                    <a:pt x="582" y="187"/>
                  </a:lnTo>
                  <a:lnTo>
                    <a:pt x="584" y="187"/>
                  </a:lnTo>
                  <a:lnTo>
                    <a:pt x="585" y="187"/>
                  </a:lnTo>
                  <a:lnTo>
                    <a:pt x="586" y="187"/>
                  </a:lnTo>
                  <a:lnTo>
                    <a:pt x="587" y="187"/>
                  </a:lnTo>
                  <a:lnTo>
                    <a:pt x="588" y="187"/>
                  </a:lnTo>
                  <a:lnTo>
                    <a:pt x="589" y="187"/>
                  </a:lnTo>
                  <a:lnTo>
                    <a:pt x="590" y="187"/>
                  </a:lnTo>
                  <a:lnTo>
                    <a:pt x="591" y="187"/>
                  </a:lnTo>
                  <a:lnTo>
                    <a:pt x="592" y="187"/>
                  </a:lnTo>
                  <a:lnTo>
                    <a:pt x="593" y="187"/>
                  </a:lnTo>
                  <a:lnTo>
                    <a:pt x="594" y="187"/>
                  </a:lnTo>
                  <a:lnTo>
                    <a:pt x="595" y="187"/>
                  </a:lnTo>
                  <a:lnTo>
                    <a:pt x="596" y="187"/>
                  </a:lnTo>
                  <a:lnTo>
                    <a:pt x="597" y="187"/>
                  </a:lnTo>
                  <a:lnTo>
                    <a:pt x="598" y="187"/>
                  </a:lnTo>
                  <a:lnTo>
                    <a:pt x="599" y="187"/>
                  </a:lnTo>
                  <a:lnTo>
                    <a:pt x="600" y="187"/>
                  </a:lnTo>
                  <a:lnTo>
                    <a:pt x="601" y="187"/>
                  </a:lnTo>
                  <a:lnTo>
                    <a:pt x="602" y="187"/>
                  </a:lnTo>
                  <a:lnTo>
                    <a:pt x="603" y="187"/>
                  </a:lnTo>
                  <a:lnTo>
                    <a:pt x="604" y="187"/>
                  </a:lnTo>
                  <a:lnTo>
                    <a:pt x="605" y="187"/>
                  </a:lnTo>
                  <a:lnTo>
                    <a:pt x="606" y="187"/>
                  </a:lnTo>
                  <a:lnTo>
                    <a:pt x="608" y="187"/>
                  </a:lnTo>
                  <a:lnTo>
                    <a:pt x="609" y="187"/>
                  </a:lnTo>
                  <a:lnTo>
                    <a:pt x="610" y="187"/>
                  </a:lnTo>
                  <a:lnTo>
                    <a:pt x="611" y="187"/>
                  </a:lnTo>
                  <a:lnTo>
                    <a:pt x="612" y="187"/>
                  </a:lnTo>
                  <a:lnTo>
                    <a:pt x="613" y="187"/>
                  </a:lnTo>
                  <a:lnTo>
                    <a:pt x="614" y="186"/>
                  </a:lnTo>
                  <a:lnTo>
                    <a:pt x="615" y="186"/>
                  </a:lnTo>
                  <a:lnTo>
                    <a:pt x="616" y="187"/>
                  </a:lnTo>
                  <a:lnTo>
                    <a:pt x="617" y="187"/>
                  </a:lnTo>
                  <a:lnTo>
                    <a:pt x="618" y="187"/>
                  </a:lnTo>
                  <a:lnTo>
                    <a:pt x="619" y="187"/>
                  </a:lnTo>
                  <a:lnTo>
                    <a:pt x="620" y="186"/>
                  </a:lnTo>
                  <a:lnTo>
                    <a:pt x="621" y="186"/>
                  </a:lnTo>
                  <a:lnTo>
                    <a:pt x="622" y="186"/>
                  </a:lnTo>
                  <a:lnTo>
                    <a:pt x="623" y="187"/>
                  </a:lnTo>
                  <a:lnTo>
                    <a:pt x="624" y="186"/>
                  </a:lnTo>
                  <a:lnTo>
                    <a:pt x="625" y="186"/>
                  </a:lnTo>
                  <a:lnTo>
                    <a:pt x="626" y="186"/>
                  </a:lnTo>
                  <a:lnTo>
                    <a:pt x="627" y="186"/>
                  </a:lnTo>
                  <a:lnTo>
                    <a:pt x="628" y="186"/>
                  </a:lnTo>
                  <a:lnTo>
                    <a:pt x="629" y="186"/>
                  </a:lnTo>
                  <a:lnTo>
                    <a:pt x="630" y="186"/>
                  </a:lnTo>
                  <a:lnTo>
                    <a:pt x="631" y="186"/>
                  </a:lnTo>
                  <a:lnTo>
                    <a:pt x="633" y="186"/>
                  </a:lnTo>
                  <a:lnTo>
                    <a:pt x="634" y="186"/>
                  </a:lnTo>
                  <a:lnTo>
                    <a:pt x="635" y="186"/>
                  </a:lnTo>
                  <a:lnTo>
                    <a:pt x="636" y="187"/>
                  </a:lnTo>
                  <a:lnTo>
                    <a:pt x="637" y="187"/>
                  </a:lnTo>
                  <a:lnTo>
                    <a:pt x="638" y="187"/>
                  </a:lnTo>
                  <a:lnTo>
                    <a:pt x="639" y="187"/>
                  </a:lnTo>
                  <a:lnTo>
                    <a:pt x="640" y="187"/>
                  </a:lnTo>
                  <a:lnTo>
                    <a:pt x="641" y="187"/>
                  </a:lnTo>
                  <a:lnTo>
                    <a:pt x="642" y="187"/>
                  </a:lnTo>
                  <a:lnTo>
                    <a:pt x="643" y="187"/>
                  </a:lnTo>
                  <a:lnTo>
                    <a:pt x="644" y="187"/>
                  </a:lnTo>
                  <a:lnTo>
                    <a:pt x="645" y="187"/>
                  </a:lnTo>
                  <a:lnTo>
                    <a:pt x="646" y="186"/>
                  </a:lnTo>
                  <a:lnTo>
                    <a:pt x="647" y="185"/>
                  </a:lnTo>
                  <a:lnTo>
                    <a:pt x="648" y="183"/>
                  </a:lnTo>
                  <a:lnTo>
                    <a:pt x="649" y="179"/>
                  </a:lnTo>
                  <a:lnTo>
                    <a:pt x="650" y="173"/>
                  </a:lnTo>
                  <a:lnTo>
                    <a:pt x="651" y="167"/>
                  </a:lnTo>
                  <a:lnTo>
                    <a:pt x="652" y="167"/>
                  </a:lnTo>
                  <a:lnTo>
                    <a:pt x="653" y="169"/>
                  </a:lnTo>
                  <a:lnTo>
                    <a:pt x="654" y="170"/>
                  </a:lnTo>
                  <a:lnTo>
                    <a:pt x="655" y="170"/>
                  </a:lnTo>
                  <a:lnTo>
                    <a:pt x="657" y="170"/>
                  </a:lnTo>
                  <a:lnTo>
                    <a:pt x="658" y="170"/>
                  </a:lnTo>
                  <a:lnTo>
                    <a:pt x="659" y="170"/>
                  </a:lnTo>
                  <a:lnTo>
                    <a:pt x="660" y="170"/>
                  </a:lnTo>
                  <a:lnTo>
                    <a:pt x="661" y="170"/>
                  </a:lnTo>
                  <a:lnTo>
                    <a:pt x="662" y="170"/>
                  </a:lnTo>
                  <a:lnTo>
                    <a:pt x="663" y="170"/>
                  </a:lnTo>
                  <a:lnTo>
                    <a:pt x="664" y="170"/>
                  </a:lnTo>
                  <a:lnTo>
                    <a:pt x="665" y="169"/>
                  </a:lnTo>
                  <a:lnTo>
                    <a:pt x="666" y="169"/>
                  </a:lnTo>
                  <a:lnTo>
                    <a:pt x="667" y="169"/>
                  </a:lnTo>
                  <a:lnTo>
                    <a:pt x="668" y="168"/>
                  </a:lnTo>
                  <a:lnTo>
                    <a:pt x="669" y="167"/>
                  </a:lnTo>
                  <a:lnTo>
                    <a:pt x="670" y="167"/>
                  </a:lnTo>
                  <a:lnTo>
                    <a:pt x="671" y="167"/>
                  </a:lnTo>
                  <a:lnTo>
                    <a:pt x="672" y="167"/>
                  </a:lnTo>
                  <a:lnTo>
                    <a:pt x="673" y="166"/>
                  </a:lnTo>
                  <a:lnTo>
                    <a:pt x="674" y="165"/>
                  </a:lnTo>
                  <a:lnTo>
                    <a:pt x="675" y="165"/>
                  </a:lnTo>
                  <a:lnTo>
                    <a:pt x="676" y="165"/>
                  </a:lnTo>
                  <a:lnTo>
                    <a:pt x="677" y="165"/>
                  </a:lnTo>
                  <a:lnTo>
                    <a:pt x="678" y="165"/>
                  </a:lnTo>
                  <a:lnTo>
                    <a:pt x="679" y="166"/>
                  </a:lnTo>
                  <a:lnTo>
                    <a:pt x="680" y="166"/>
                  </a:lnTo>
                  <a:lnTo>
                    <a:pt x="682" y="166"/>
                  </a:lnTo>
                  <a:lnTo>
                    <a:pt x="683" y="165"/>
                  </a:lnTo>
                  <a:lnTo>
                    <a:pt x="684" y="164"/>
                  </a:lnTo>
                  <a:lnTo>
                    <a:pt x="685" y="164"/>
                  </a:lnTo>
                  <a:lnTo>
                    <a:pt x="686" y="165"/>
                  </a:lnTo>
                  <a:lnTo>
                    <a:pt x="687" y="165"/>
                  </a:lnTo>
                  <a:lnTo>
                    <a:pt x="688" y="165"/>
                  </a:lnTo>
                  <a:lnTo>
                    <a:pt x="689" y="165"/>
                  </a:lnTo>
                  <a:lnTo>
                    <a:pt x="690" y="166"/>
                  </a:lnTo>
                  <a:lnTo>
                    <a:pt x="691" y="166"/>
                  </a:lnTo>
                  <a:lnTo>
                    <a:pt x="692" y="166"/>
                  </a:lnTo>
                  <a:lnTo>
                    <a:pt x="693" y="166"/>
                  </a:lnTo>
                  <a:lnTo>
                    <a:pt x="694" y="167"/>
                  </a:lnTo>
                  <a:lnTo>
                    <a:pt x="695" y="166"/>
                  </a:lnTo>
                  <a:lnTo>
                    <a:pt x="696" y="166"/>
                  </a:lnTo>
                  <a:lnTo>
                    <a:pt x="697" y="166"/>
                  </a:lnTo>
                  <a:lnTo>
                    <a:pt x="698" y="166"/>
                  </a:lnTo>
                  <a:lnTo>
                    <a:pt x="699" y="166"/>
                  </a:lnTo>
                  <a:lnTo>
                    <a:pt x="700" y="166"/>
                  </a:lnTo>
                  <a:lnTo>
                    <a:pt x="701" y="166"/>
                  </a:lnTo>
                  <a:lnTo>
                    <a:pt x="702" y="164"/>
                  </a:lnTo>
                  <a:lnTo>
                    <a:pt x="703" y="163"/>
                  </a:lnTo>
                  <a:lnTo>
                    <a:pt x="704" y="159"/>
                  </a:lnTo>
                  <a:lnTo>
                    <a:pt x="706" y="161"/>
                  </a:lnTo>
                  <a:lnTo>
                    <a:pt x="707" y="168"/>
                  </a:lnTo>
                  <a:lnTo>
                    <a:pt x="708" y="176"/>
                  </a:lnTo>
                  <a:lnTo>
                    <a:pt x="709" y="180"/>
                  </a:lnTo>
                  <a:lnTo>
                    <a:pt x="710" y="183"/>
                  </a:lnTo>
                  <a:lnTo>
                    <a:pt x="711" y="184"/>
                  </a:lnTo>
                  <a:lnTo>
                    <a:pt x="712" y="185"/>
                  </a:lnTo>
                  <a:lnTo>
                    <a:pt x="713" y="185"/>
                  </a:lnTo>
                  <a:lnTo>
                    <a:pt x="714" y="185"/>
                  </a:lnTo>
                  <a:lnTo>
                    <a:pt x="715" y="185"/>
                  </a:lnTo>
                  <a:lnTo>
                    <a:pt x="716" y="185"/>
                  </a:lnTo>
                  <a:lnTo>
                    <a:pt x="717" y="185"/>
                  </a:lnTo>
                  <a:lnTo>
                    <a:pt x="718" y="186"/>
                  </a:lnTo>
                  <a:lnTo>
                    <a:pt x="719" y="186"/>
                  </a:lnTo>
                  <a:lnTo>
                    <a:pt x="720" y="186"/>
                  </a:lnTo>
                  <a:lnTo>
                    <a:pt x="721" y="186"/>
                  </a:lnTo>
                  <a:lnTo>
                    <a:pt x="722" y="186"/>
                  </a:lnTo>
                  <a:lnTo>
                    <a:pt x="723" y="187"/>
                  </a:lnTo>
                  <a:lnTo>
                    <a:pt x="724" y="187"/>
                  </a:lnTo>
                  <a:lnTo>
                    <a:pt x="725" y="188"/>
                  </a:lnTo>
                  <a:lnTo>
                    <a:pt x="726" y="188"/>
                  </a:lnTo>
                  <a:lnTo>
                    <a:pt x="727" y="188"/>
                  </a:lnTo>
                  <a:lnTo>
                    <a:pt x="728" y="188"/>
                  </a:lnTo>
                  <a:lnTo>
                    <a:pt x="729" y="188"/>
                  </a:lnTo>
                  <a:lnTo>
                    <a:pt x="731" y="188"/>
                  </a:lnTo>
                  <a:lnTo>
                    <a:pt x="732" y="188"/>
                  </a:lnTo>
                  <a:lnTo>
                    <a:pt x="733" y="188"/>
                  </a:lnTo>
                  <a:lnTo>
                    <a:pt x="734" y="188"/>
                  </a:lnTo>
                  <a:lnTo>
                    <a:pt x="735" y="188"/>
                  </a:lnTo>
                  <a:lnTo>
                    <a:pt x="736" y="188"/>
                  </a:lnTo>
                  <a:lnTo>
                    <a:pt x="737" y="188"/>
                  </a:lnTo>
                  <a:lnTo>
                    <a:pt x="738" y="188"/>
                  </a:lnTo>
                  <a:lnTo>
                    <a:pt x="739" y="188"/>
                  </a:lnTo>
                  <a:lnTo>
                    <a:pt x="740" y="188"/>
                  </a:lnTo>
                  <a:lnTo>
                    <a:pt x="741" y="188"/>
                  </a:lnTo>
                  <a:lnTo>
                    <a:pt x="742" y="188"/>
                  </a:lnTo>
                  <a:lnTo>
                    <a:pt x="743" y="188"/>
                  </a:lnTo>
                  <a:lnTo>
                    <a:pt x="744" y="188"/>
                  </a:lnTo>
                  <a:lnTo>
                    <a:pt x="745" y="188"/>
                  </a:lnTo>
                  <a:lnTo>
                    <a:pt x="746" y="188"/>
                  </a:lnTo>
                  <a:lnTo>
                    <a:pt x="747" y="188"/>
                  </a:lnTo>
                  <a:lnTo>
                    <a:pt x="748" y="188"/>
                  </a:lnTo>
                  <a:lnTo>
                    <a:pt x="749" y="188"/>
                  </a:lnTo>
                  <a:lnTo>
                    <a:pt x="750" y="188"/>
                  </a:lnTo>
                  <a:lnTo>
                    <a:pt x="751" y="188"/>
                  </a:lnTo>
                  <a:lnTo>
                    <a:pt x="752" y="188"/>
                  </a:lnTo>
                  <a:lnTo>
                    <a:pt x="753" y="188"/>
                  </a:lnTo>
                  <a:lnTo>
                    <a:pt x="755" y="188"/>
                  </a:lnTo>
                  <a:lnTo>
                    <a:pt x="756" y="188"/>
                  </a:lnTo>
                  <a:lnTo>
                    <a:pt x="757" y="188"/>
                  </a:lnTo>
                  <a:lnTo>
                    <a:pt x="758" y="188"/>
                  </a:lnTo>
                  <a:lnTo>
                    <a:pt x="759" y="188"/>
                  </a:lnTo>
                  <a:lnTo>
                    <a:pt x="760" y="189"/>
                  </a:lnTo>
                  <a:lnTo>
                    <a:pt x="761" y="189"/>
                  </a:lnTo>
                  <a:lnTo>
                    <a:pt x="762" y="189"/>
                  </a:lnTo>
                  <a:lnTo>
                    <a:pt x="763" y="189"/>
                  </a:lnTo>
                  <a:lnTo>
                    <a:pt x="764" y="189"/>
                  </a:lnTo>
                  <a:lnTo>
                    <a:pt x="765" y="189"/>
                  </a:lnTo>
                  <a:lnTo>
                    <a:pt x="766" y="189"/>
                  </a:lnTo>
                  <a:lnTo>
                    <a:pt x="767" y="189"/>
                  </a:lnTo>
                  <a:lnTo>
                    <a:pt x="768" y="189"/>
                  </a:lnTo>
                  <a:lnTo>
                    <a:pt x="769" y="189"/>
                  </a:lnTo>
                  <a:lnTo>
                    <a:pt x="770" y="189"/>
                  </a:lnTo>
                  <a:lnTo>
                    <a:pt x="771" y="189"/>
                  </a:lnTo>
                  <a:lnTo>
                    <a:pt x="772" y="189"/>
                  </a:lnTo>
                  <a:lnTo>
                    <a:pt x="773" y="189"/>
                  </a:lnTo>
                  <a:lnTo>
                    <a:pt x="774" y="189"/>
                  </a:lnTo>
                  <a:lnTo>
                    <a:pt x="775" y="189"/>
                  </a:lnTo>
                  <a:lnTo>
                    <a:pt x="776" y="189"/>
                  </a:lnTo>
                  <a:lnTo>
                    <a:pt x="777" y="189"/>
                  </a:lnTo>
                  <a:lnTo>
                    <a:pt x="778" y="189"/>
                  </a:lnTo>
                  <a:lnTo>
                    <a:pt x="780" y="189"/>
                  </a:lnTo>
                  <a:lnTo>
                    <a:pt x="781" y="189"/>
                  </a:lnTo>
                  <a:lnTo>
                    <a:pt x="782" y="189"/>
                  </a:lnTo>
                  <a:lnTo>
                    <a:pt x="783" y="189"/>
                  </a:lnTo>
                  <a:lnTo>
                    <a:pt x="784" y="189"/>
                  </a:lnTo>
                  <a:lnTo>
                    <a:pt x="785" y="189"/>
                  </a:lnTo>
                  <a:lnTo>
                    <a:pt x="786" y="189"/>
                  </a:lnTo>
                  <a:lnTo>
                    <a:pt x="787" y="189"/>
                  </a:lnTo>
                  <a:lnTo>
                    <a:pt x="788" y="189"/>
                  </a:lnTo>
                  <a:lnTo>
                    <a:pt x="789" y="189"/>
                  </a:lnTo>
                  <a:lnTo>
                    <a:pt x="790" y="189"/>
                  </a:lnTo>
                  <a:lnTo>
                    <a:pt x="791" y="189"/>
                  </a:lnTo>
                  <a:lnTo>
                    <a:pt x="792" y="189"/>
                  </a:lnTo>
                  <a:lnTo>
                    <a:pt x="793" y="189"/>
                  </a:lnTo>
                  <a:lnTo>
                    <a:pt x="794" y="189"/>
                  </a:lnTo>
                  <a:lnTo>
                    <a:pt x="795" y="189"/>
                  </a:lnTo>
                  <a:lnTo>
                    <a:pt x="796" y="189"/>
                  </a:lnTo>
                  <a:lnTo>
                    <a:pt x="797" y="189"/>
                  </a:lnTo>
                  <a:lnTo>
                    <a:pt x="798" y="189"/>
                  </a:lnTo>
                  <a:lnTo>
                    <a:pt x="799" y="189"/>
                  </a:lnTo>
                  <a:lnTo>
                    <a:pt x="800" y="189"/>
                  </a:lnTo>
                  <a:lnTo>
                    <a:pt x="801" y="189"/>
                  </a:lnTo>
                  <a:lnTo>
                    <a:pt x="802" y="189"/>
                  </a:lnTo>
                  <a:lnTo>
                    <a:pt x="804" y="189"/>
                  </a:lnTo>
                  <a:lnTo>
                    <a:pt x="805" y="189"/>
                  </a:lnTo>
                  <a:lnTo>
                    <a:pt x="806" y="189"/>
                  </a:lnTo>
                  <a:lnTo>
                    <a:pt x="807" y="189"/>
                  </a:lnTo>
                  <a:lnTo>
                    <a:pt x="808" y="189"/>
                  </a:lnTo>
                  <a:lnTo>
                    <a:pt x="809" y="189"/>
                  </a:lnTo>
                  <a:lnTo>
                    <a:pt x="810" y="189"/>
                  </a:lnTo>
                  <a:lnTo>
                    <a:pt x="811" y="189"/>
                  </a:lnTo>
                  <a:lnTo>
                    <a:pt x="812" y="189"/>
                  </a:lnTo>
                  <a:lnTo>
                    <a:pt x="813" y="189"/>
                  </a:lnTo>
                  <a:lnTo>
                    <a:pt x="814" y="189"/>
                  </a:lnTo>
                  <a:lnTo>
                    <a:pt x="815" y="189"/>
                  </a:lnTo>
                  <a:lnTo>
                    <a:pt x="816" y="189"/>
                  </a:lnTo>
                  <a:lnTo>
                    <a:pt x="817" y="189"/>
                  </a:lnTo>
                  <a:lnTo>
                    <a:pt x="818" y="189"/>
                  </a:lnTo>
                  <a:lnTo>
                    <a:pt x="819" y="189"/>
                  </a:lnTo>
                  <a:lnTo>
                    <a:pt x="820" y="189"/>
                  </a:lnTo>
                  <a:lnTo>
                    <a:pt x="821" y="189"/>
                  </a:lnTo>
                  <a:lnTo>
                    <a:pt x="822" y="189"/>
                  </a:lnTo>
                  <a:lnTo>
                    <a:pt x="823" y="189"/>
                  </a:lnTo>
                  <a:lnTo>
                    <a:pt x="824" y="189"/>
                  </a:lnTo>
                  <a:lnTo>
                    <a:pt x="825" y="189"/>
                  </a:lnTo>
                  <a:lnTo>
                    <a:pt x="826" y="189"/>
                  </a:lnTo>
                  <a:lnTo>
                    <a:pt x="827" y="189"/>
                  </a:lnTo>
                  <a:lnTo>
                    <a:pt x="829" y="189"/>
                  </a:lnTo>
                  <a:lnTo>
                    <a:pt x="830" y="189"/>
                  </a:lnTo>
                  <a:lnTo>
                    <a:pt x="831" y="189"/>
                  </a:lnTo>
                  <a:lnTo>
                    <a:pt x="832" y="189"/>
                  </a:lnTo>
                  <a:lnTo>
                    <a:pt x="833" y="189"/>
                  </a:lnTo>
                  <a:lnTo>
                    <a:pt x="834" y="189"/>
                  </a:lnTo>
                  <a:lnTo>
                    <a:pt x="835" y="189"/>
                  </a:lnTo>
                  <a:lnTo>
                    <a:pt x="836" y="189"/>
                  </a:lnTo>
                  <a:lnTo>
                    <a:pt x="837" y="189"/>
                  </a:lnTo>
                  <a:lnTo>
                    <a:pt x="838" y="189"/>
                  </a:lnTo>
                  <a:lnTo>
                    <a:pt x="839" y="189"/>
                  </a:lnTo>
                  <a:lnTo>
                    <a:pt x="840" y="189"/>
                  </a:lnTo>
                  <a:lnTo>
                    <a:pt x="841" y="189"/>
                  </a:lnTo>
                  <a:lnTo>
                    <a:pt x="842" y="189"/>
                  </a:lnTo>
                  <a:lnTo>
                    <a:pt x="843" y="189"/>
                  </a:lnTo>
                  <a:lnTo>
                    <a:pt x="844" y="189"/>
                  </a:lnTo>
                  <a:lnTo>
                    <a:pt x="845" y="189"/>
                  </a:lnTo>
                  <a:lnTo>
                    <a:pt x="846" y="189"/>
                  </a:lnTo>
                  <a:lnTo>
                    <a:pt x="847" y="189"/>
                  </a:lnTo>
                  <a:lnTo>
                    <a:pt x="848" y="189"/>
                  </a:lnTo>
                  <a:lnTo>
                    <a:pt x="849" y="189"/>
                  </a:lnTo>
                  <a:lnTo>
                    <a:pt x="850" y="189"/>
                  </a:lnTo>
                  <a:lnTo>
                    <a:pt x="851" y="189"/>
                  </a:lnTo>
                  <a:lnTo>
                    <a:pt x="853" y="189"/>
                  </a:lnTo>
                  <a:lnTo>
                    <a:pt x="854" y="188"/>
                  </a:lnTo>
                  <a:lnTo>
                    <a:pt x="855" y="189"/>
                  </a:lnTo>
                  <a:lnTo>
                    <a:pt x="856" y="189"/>
                  </a:lnTo>
                  <a:lnTo>
                    <a:pt x="857" y="189"/>
                  </a:lnTo>
                  <a:lnTo>
                    <a:pt x="858" y="188"/>
                  </a:lnTo>
                  <a:lnTo>
                    <a:pt x="859" y="188"/>
                  </a:lnTo>
                  <a:lnTo>
                    <a:pt x="860" y="189"/>
                  </a:lnTo>
                  <a:lnTo>
                    <a:pt x="861" y="189"/>
                  </a:lnTo>
                  <a:lnTo>
                    <a:pt x="862" y="189"/>
                  </a:lnTo>
                  <a:lnTo>
                    <a:pt x="863" y="188"/>
                  </a:lnTo>
                  <a:lnTo>
                    <a:pt x="864" y="188"/>
                  </a:lnTo>
                  <a:lnTo>
                    <a:pt x="865" y="188"/>
                  </a:lnTo>
                  <a:lnTo>
                    <a:pt x="866" y="188"/>
                  </a:lnTo>
                  <a:lnTo>
                    <a:pt x="867" y="188"/>
                  </a:lnTo>
                  <a:lnTo>
                    <a:pt x="868" y="188"/>
                  </a:lnTo>
                  <a:lnTo>
                    <a:pt x="869" y="188"/>
                  </a:lnTo>
                  <a:lnTo>
                    <a:pt x="870" y="188"/>
                  </a:lnTo>
                  <a:lnTo>
                    <a:pt x="871" y="188"/>
                  </a:lnTo>
                  <a:lnTo>
                    <a:pt x="872" y="188"/>
                  </a:lnTo>
                  <a:lnTo>
                    <a:pt x="873" y="188"/>
                  </a:lnTo>
                  <a:lnTo>
                    <a:pt x="874" y="188"/>
                  </a:lnTo>
                  <a:lnTo>
                    <a:pt x="875" y="188"/>
                  </a:lnTo>
                  <a:lnTo>
                    <a:pt x="876" y="188"/>
                  </a:lnTo>
                  <a:lnTo>
                    <a:pt x="878" y="188"/>
                  </a:lnTo>
                  <a:lnTo>
                    <a:pt x="879" y="188"/>
                  </a:lnTo>
                  <a:lnTo>
                    <a:pt x="880" y="188"/>
                  </a:lnTo>
                  <a:lnTo>
                    <a:pt x="881" y="188"/>
                  </a:lnTo>
                  <a:lnTo>
                    <a:pt x="882" y="188"/>
                  </a:lnTo>
                  <a:lnTo>
                    <a:pt x="883" y="188"/>
                  </a:lnTo>
                  <a:lnTo>
                    <a:pt x="884" y="188"/>
                  </a:lnTo>
                  <a:lnTo>
                    <a:pt x="885" y="188"/>
                  </a:lnTo>
                  <a:lnTo>
                    <a:pt x="886" y="188"/>
                  </a:lnTo>
                  <a:lnTo>
                    <a:pt x="887" y="188"/>
                  </a:lnTo>
                  <a:lnTo>
                    <a:pt x="888" y="188"/>
                  </a:lnTo>
                  <a:lnTo>
                    <a:pt x="889" y="189"/>
                  </a:lnTo>
                  <a:lnTo>
                    <a:pt x="890" y="188"/>
                  </a:lnTo>
                  <a:lnTo>
                    <a:pt x="891" y="189"/>
                  </a:lnTo>
                  <a:lnTo>
                    <a:pt x="892" y="189"/>
                  </a:lnTo>
                  <a:lnTo>
                    <a:pt x="893" y="189"/>
                  </a:lnTo>
                  <a:lnTo>
                    <a:pt x="894" y="189"/>
                  </a:lnTo>
                  <a:lnTo>
                    <a:pt x="896" y="189"/>
                  </a:lnTo>
                  <a:lnTo>
                    <a:pt x="897" y="189"/>
                  </a:lnTo>
                  <a:lnTo>
                    <a:pt x="898" y="189"/>
                  </a:lnTo>
                  <a:lnTo>
                    <a:pt x="899" y="189"/>
                  </a:lnTo>
                  <a:lnTo>
                    <a:pt x="900" y="189"/>
                  </a:lnTo>
                  <a:lnTo>
                    <a:pt x="901" y="189"/>
                  </a:lnTo>
                  <a:lnTo>
                    <a:pt x="902" y="188"/>
                  </a:lnTo>
                  <a:lnTo>
                    <a:pt x="903" y="188"/>
                  </a:lnTo>
                  <a:lnTo>
                    <a:pt x="904" y="188"/>
                  </a:lnTo>
                  <a:lnTo>
                    <a:pt x="905" y="189"/>
                  </a:lnTo>
                  <a:lnTo>
                    <a:pt x="906" y="189"/>
                  </a:lnTo>
                  <a:lnTo>
                    <a:pt x="907" y="189"/>
                  </a:lnTo>
                  <a:lnTo>
                    <a:pt x="908" y="189"/>
                  </a:lnTo>
                  <a:lnTo>
                    <a:pt x="909" y="189"/>
                  </a:lnTo>
                  <a:lnTo>
                    <a:pt x="910" y="189"/>
                  </a:lnTo>
                  <a:lnTo>
                    <a:pt x="911" y="189"/>
                  </a:lnTo>
                  <a:lnTo>
                    <a:pt x="912" y="189"/>
                  </a:lnTo>
                  <a:lnTo>
                    <a:pt x="913" y="189"/>
                  </a:lnTo>
                  <a:lnTo>
                    <a:pt x="914" y="189"/>
                  </a:lnTo>
                  <a:lnTo>
                    <a:pt x="915" y="189"/>
                  </a:lnTo>
                  <a:lnTo>
                    <a:pt x="916" y="188"/>
                  </a:lnTo>
                  <a:lnTo>
                    <a:pt x="917" y="186"/>
                  </a:lnTo>
                  <a:lnTo>
                    <a:pt x="918" y="183"/>
                  </a:lnTo>
                  <a:lnTo>
                    <a:pt x="919" y="178"/>
                  </a:lnTo>
                  <a:lnTo>
                    <a:pt x="921" y="173"/>
                  </a:lnTo>
                  <a:lnTo>
                    <a:pt x="922" y="170"/>
                  </a:lnTo>
                  <a:lnTo>
                    <a:pt x="923" y="170"/>
                  </a:lnTo>
                  <a:lnTo>
                    <a:pt x="924" y="170"/>
                  </a:lnTo>
                  <a:lnTo>
                    <a:pt x="925" y="170"/>
                  </a:lnTo>
                  <a:lnTo>
                    <a:pt x="926" y="170"/>
                  </a:lnTo>
                  <a:lnTo>
                    <a:pt x="927" y="169"/>
                  </a:lnTo>
                  <a:lnTo>
                    <a:pt x="928" y="169"/>
                  </a:lnTo>
                  <a:lnTo>
                    <a:pt x="929" y="169"/>
                  </a:lnTo>
                  <a:lnTo>
                    <a:pt x="930" y="169"/>
                  </a:lnTo>
                  <a:lnTo>
                    <a:pt x="931" y="168"/>
                  </a:lnTo>
                  <a:lnTo>
                    <a:pt x="932" y="168"/>
                  </a:lnTo>
                  <a:lnTo>
                    <a:pt x="933" y="168"/>
                  </a:lnTo>
                  <a:lnTo>
                    <a:pt x="934" y="168"/>
                  </a:lnTo>
                  <a:lnTo>
                    <a:pt x="935" y="168"/>
                  </a:lnTo>
                  <a:lnTo>
                    <a:pt x="936" y="168"/>
                  </a:lnTo>
                  <a:lnTo>
                    <a:pt x="937" y="168"/>
                  </a:lnTo>
                  <a:lnTo>
                    <a:pt x="938" y="168"/>
                  </a:lnTo>
                  <a:lnTo>
                    <a:pt x="939" y="168"/>
                  </a:lnTo>
                  <a:lnTo>
                    <a:pt x="940" y="168"/>
                  </a:lnTo>
                  <a:lnTo>
                    <a:pt x="941" y="168"/>
                  </a:lnTo>
                  <a:lnTo>
                    <a:pt x="942" y="168"/>
                  </a:lnTo>
                  <a:lnTo>
                    <a:pt x="943" y="167"/>
                  </a:lnTo>
                  <a:lnTo>
                    <a:pt x="945" y="167"/>
                  </a:lnTo>
                  <a:lnTo>
                    <a:pt x="946" y="167"/>
                  </a:lnTo>
                  <a:lnTo>
                    <a:pt x="947" y="167"/>
                  </a:lnTo>
                  <a:lnTo>
                    <a:pt x="948" y="167"/>
                  </a:lnTo>
                  <a:lnTo>
                    <a:pt x="949" y="167"/>
                  </a:lnTo>
                  <a:lnTo>
                    <a:pt x="950" y="167"/>
                  </a:lnTo>
                  <a:lnTo>
                    <a:pt x="951" y="167"/>
                  </a:lnTo>
                  <a:lnTo>
                    <a:pt x="952" y="167"/>
                  </a:lnTo>
                  <a:lnTo>
                    <a:pt x="953" y="167"/>
                  </a:lnTo>
                  <a:lnTo>
                    <a:pt x="954" y="167"/>
                  </a:lnTo>
                  <a:lnTo>
                    <a:pt x="955" y="167"/>
                  </a:lnTo>
                  <a:lnTo>
                    <a:pt x="956" y="167"/>
                  </a:lnTo>
                  <a:lnTo>
                    <a:pt x="957" y="167"/>
                  </a:lnTo>
                  <a:lnTo>
                    <a:pt x="958" y="167"/>
                  </a:lnTo>
                  <a:lnTo>
                    <a:pt x="959" y="167"/>
                  </a:lnTo>
                  <a:lnTo>
                    <a:pt x="960" y="167"/>
                  </a:lnTo>
                  <a:lnTo>
                    <a:pt x="961" y="167"/>
                  </a:lnTo>
                  <a:lnTo>
                    <a:pt x="962" y="167"/>
                  </a:lnTo>
                  <a:lnTo>
                    <a:pt x="963" y="167"/>
                  </a:lnTo>
                  <a:lnTo>
                    <a:pt x="964" y="167"/>
                  </a:lnTo>
                  <a:lnTo>
                    <a:pt x="965" y="168"/>
                  </a:lnTo>
                  <a:lnTo>
                    <a:pt x="966" y="168"/>
                  </a:lnTo>
                  <a:lnTo>
                    <a:pt x="967" y="168"/>
                  </a:lnTo>
                  <a:lnTo>
                    <a:pt x="968" y="168"/>
                  </a:lnTo>
                  <a:lnTo>
                    <a:pt x="970" y="167"/>
                  </a:lnTo>
                  <a:lnTo>
                    <a:pt x="971" y="167"/>
                  </a:lnTo>
                  <a:lnTo>
                    <a:pt x="972" y="167"/>
                  </a:lnTo>
                  <a:lnTo>
                    <a:pt x="973" y="167"/>
                  </a:lnTo>
                  <a:lnTo>
                    <a:pt x="974" y="165"/>
                  </a:lnTo>
                  <a:lnTo>
                    <a:pt x="975" y="156"/>
                  </a:lnTo>
                  <a:lnTo>
                    <a:pt x="976" y="157"/>
                  </a:lnTo>
                  <a:lnTo>
                    <a:pt x="977" y="166"/>
                  </a:lnTo>
                  <a:lnTo>
                    <a:pt x="978" y="175"/>
                  </a:lnTo>
                  <a:lnTo>
                    <a:pt x="979" y="180"/>
                  </a:lnTo>
                  <a:lnTo>
                    <a:pt x="980" y="182"/>
                  </a:lnTo>
                  <a:lnTo>
                    <a:pt x="981" y="184"/>
                  </a:lnTo>
                  <a:lnTo>
                    <a:pt x="982" y="184"/>
                  </a:lnTo>
                  <a:lnTo>
                    <a:pt x="983" y="184"/>
                  </a:lnTo>
                  <a:lnTo>
                    <a:pt x="984" y="184"/>
                  </a:lnTo>
                  <a:lnTo>
                    <a:pt x="985" y="183"/>
                  </a:lnTo>
                  <a:lnTo>
                    <a:pt x="986" y="183"/>
                  </a:lnTo>
                  <a:lnTo>
                    <a:pt x="987" y="183"/>
                  </a:lnTo>
                  <a:lnTo>
                    <a:pt x="988" y="184"/>
                  </a:lnTo>
                  <a:lnTo>
                    <a:pt x="989" y="184"/>
                  </a:lnTo>
                  <a:lnTo>
                    <a:pt x="990" y="184"/>
                  </a:lnTo>
                  <a:lnTo>
                    <a:pt x="991" y="184"/>
                  </a:lnTo>
                  <a:lnTo>
                    <a:pt x="992" y="184"/>
                  </a:lnTo>
                  <a:lnTo>
                    <a:pt x="994" y="184"/>
                  </a:lnTo>
                  <a:lnTo>
                    <a:pt x="995" y="184"/>
                  </a:lnTo>
                  <a:lnTo>
                    <a:pt x="996" y="184"/>
                  </a:lnTo>
                  <a:lnTo>
                    <a:pt x="997" y="184"/>
                  </a:lnTo>
                  <a:lnTo>
                    <a:pt x="998" y="184"/>
                  </a:lnTo>
                  <a:lnTo>
                    <a:pt x="999" y="184"/>
                  </a:lnTo>
                  <a:lnTo>
                    <a:pt x="1000" y="184"/>
                  </a:lnTo>
                  <a:lnTo>
                    <a:pt x="1001" y="184"/>
                  </a:lnTo>
                  <a:lnTo>
                    <a:pt x="1002" y="184"/>
                  </a:lnTo>
                  <a:lnTo>
                    <a:pt x="1003" y="184"/>
                  </a:lnTo>
                  <a:lnTo>
                    <a:pt x="1004" y="184"/>
                  </a:lnTo>
                  <a:lnTo>
                    <a:pt x="1005" y="184"/>
                  </a:lnTo>
                  <a:lnTo>
                    <a:pt x="1006" y="184"/>
                  </a:lnTo>
                  <a:lnTo>
                    <a:pt x="1007" y="184"/>
                  </a:lnTo>
                  <a:lnTo>
                    <a:pt x="1008" y="184"/>
                  </a:lnTo>
                  <a:lnTo>
                    <a:pt x="1009" y="184"/>
                  </a:lnTo>
                  <a:lnTo>
                    <a:pt x="1010" y="184"/>
                  </a:lnTo>
                  <a:lnTo>
                    <a:pt x="1011" y="184"/>
                  </a:lnTo>
                  <a:lnTo>
                    <a:pt x="1012" y="184"/>
                  </a:lnTo>
                  <a:lnTo>
                    <a:pt x="1013" y="184"/>
                  </a:lnTo>
                  <a:lnTo>
                    <a:pt x="1014" y="184"/>
                  </a:lnTo>
                  <a:lnTo>
                    <a:pt x="1015" y="184"/>
                  </a:lnTo>
                  <a:lnTo>
                    <a:pt x="1016" y="184"/>
                  </a:lnTo>
                  <a:lnTo>
                    <a:pt x="1017" y="184"/>
                  </a:lnTo>
                  <a:lnTo>
                    <a:pt x="1019" y="184"/>
                  </a:lnTo>
                  <a:lnTo>
                    <a:pt x="1020" y="184"/>
                  </a:lnTo>
                  <a:lnTo>
                    <a:pt x="1021" y="185"/>
                  </a:lnTo>
                  <a:lnTo>
                    <a:pt x="1022" y="185"/>
                  </a:lnTo>
                  <a:lnTo>
                    <a:pt x="1023" y="185"/>
                  </a:lnTo>
                  <a:lnTo>
                    <a:pt x="1024" y="185"/>
                  </a:lnTo>
                  <a:lnTo>
                    <a:pt x="1025" y="185"/>
                  </a:lnTo>
                  <a:lnTo>
                    <a:pt x="1026" y="185"/>
                  </a:lnTo>
                  <a:lnTo>
                    <a:pt x="1027" y="184"/>
                  </a:lnTo>
                  <a:lnTo>
                    <a:pt x="1028" y="184"/>
                  </a:lnTo>
                  <a:lnTo>
                    <a:pt x="1029" y="184"/>
                  </a:lnTo>
                  <a:lnTo>
                    <a:pt x="1030" y="184"/>
                  </a:lnTo>
                  <a:lnTo>
                    <a:pt x="1031" y="184"/>
                  </a:lnTo>
                  <a:lnTo>
                    <a:pt x="1032" y="184"/>
                  </a:lnTo>
                  <a:lnTo>
                    <a:pt x="1033" y="184"/>
                  </a:lnTo>
                  <a:lnTo>
                    <a:pt x="1034" y="184"/>
                  </a:lnTo>
                  <a:lnTo>
                    <a:pt x="1035" y="184"/>
                  </a:lnTo>
                  <a:lnTo>
                    <a:pt x="1036" y="184"/>
                  </a:lnTo>
                  <a:lnTo>
                    <a:pt x="1037" y="184"/>
                  </a:lnTo>
                  <a:lnTo>
                    <a:pt x="1038" y="184"/>
                  </a:lnTo>
                  <a:lnTo>
                    <a:pt x="1039" y="184"/>
                  </a:lnTo>
                  <a:lnTo>
                    <a:pt x="1040" y="184"/>
                  </a:lnTo>
                  <a:lnTo>
                    <a:pt x="1041" y="184"/>
                  </a:lnTo>
                  <a:lnTo>
                    <a:pt x="1043" y="184"/>
                  </a:lnTo>
                  <a:lnTo>
                    <a:pt x="1044" y="184"/>
                  </a:lnTo>
                  <a:lnTo>
                    <a:pt x="1045" y="184"/>
                  </a:lnTo>
                  <a:lnTo>
                    <a:pt x="1046" y="184"/>
                  </a:lnTo>
                  <a:lnTo>
                    <a:pt x="1047" y="184"/>
                  </a:lnTo>
                  <a:lnTo>
                    <a:pt x="1048" y="184"/>
                  </a:lnTo>
                  <a:lnTo>
                    <a:pt x="1049" y="184"/>
                  </a:lnTo>
                  <a:lnTo>
                    <a:pt x="1050" y="184"/>
                  </a:lnTo>
                  <a:lnTo>
                    <a:pt x="1051" y="184"/>
                  </a:lnTo>
                  <a:lnTo>
                    <a:pt x="1052" y="184"/>
                  </a:lnTo>
                  <a:lnTo>
                    <a:pt x="1053" y="184"/>
                  </a:lnTo>
                  <a:lnTo>
                    <a:pt x="1054" y="183"/>
                  </a:lnTo>
                  <a:lnTo>
                    <a:pt x="1055" y="183"/>
                  </a:lnTo>
                  <a:lnTo>
                    <a:pt x="1056" y="183"/>
                  </a:lnTo>
                  <a:lnTo>
                    <a:pt x="1057" y="183"/>
                  </a:lnTo>
                  <a:lnTo>
                    <a:pt x="1058" y="182"/>
                  </a:lnTo>
                  <a:lnTo>
                    <a:pt x="1059" y="182"/>
                  </a:lnTo>
                  <a:lnTo>
                    <a:pt x="1060" y="182"/>
                  </a:lnTo>
                  <a:lnTo>
                    <a:pt x="1061" y="182"/>
                  </a:lnTo>
                  <a:lnTo>
                    <a:pt x="1062" y="182"/>
                  </a:lnTo>
                  <a:lnTo>
                    <a:pt x="1063" y="182"/>
                  </a:lnTo>
                  <a:lnTo>
                    <a:pt x="1064" y="182"/>
                  </a:lnTo>
                  <a:lnTo>
                    <a:pt x="1065" y="182"/>
                  </a:lnTo>
                  <a:lnTo>
                    <a:pt x="1066" y="182"/>
                  </a:lnTo>
                  <a:lnTo>
                    <a:pt x="1068" y="182"/>
                  </a:lnTo>
                  <a:lnTo>
                    <a:pt x="1069" y="182"/>
                  </a:lnTo>
                  <a:lnTo>
                    <a:pt x="1070" y="182"/>
                  </a:lnTo>
                  <a:lnTo>
                    <a:pt x="1071" y="182"/>
                  </a:lnTo>
                  <a:lnTo>
                    <a:pt x="1072" y="182"/>
                  </a:lnTo>
                  <a:lnTo>
                    <a:pt x="1073" y="182"/>
                  </a:lnTo>
                  <a:lnTo>
                    <a:pt x="1074" y="182"/>
                  </a:lnTo>
                  <a:lnTo>
                    <a:pt x="1075" y="183"/>
                  </a:lnTo>
                  <a:lnTo>
                    <a:pt x="1076" y="183"/>
                  </a:lnTo>
                  <a:lnTo>
                    <a:pt x="1077" y="182"/>
                  </a:lnTo>
                  <a:lnTo>
                    <a:pt x="1078" y="182"/>
                  </a:lnTo>
                  <a:lnTo>
                    <a:pt x="1079" y="182"/>
                  </a:lnTo>
                  <a:lnTo>
                    <a:pt x="1080" y="183"/>
                  </a:lnTo>
                  <a:lnTo>
                    <a:pt x="1081" y="183"/>
                  </a:lnTo>
                  <a:lnTo>
                    <a:pt x="1082" y="183"/>
                  </a:lnTo>
                  <a:lnTo>
                    <a:pt x="1083" y="183"/>
                  </a:lnTo>
                  <a:lnTo>
                    <a:pt x="1084" y="183"/>
                  </a:lnTo>
                  <a:lnTo>
                    <a:pt x="1085" y="183"/>
                  </a:lnTo>
                  <a:lnTo>
                    <a:pt x="1086" y="183"/>
                  </a:lnTo>
                  <a:lnTo>
                    <a:pt x="1087" y="183"/>
                  </a:lnTo>
                  <a:lnTo>
                    <a:pt x="1088" y="183"/>
                  </a:lnTo>
                  <a:lnTo>
                    <a:pt x="1089" y="183"/>
                  </a:lnTo>
                  <a:lnTo>
                    <a:pt x="1090" y="183"/>
                  </a:lnTo>
                  <a:lnTo>
                    <a:pt x="1092" y="183"/>
                  </a:lnTo>
                  <a:lnTo>
                    <a:pt x="1093" y="183"/>
                  </a:lnTo>
                  <a:lnTo>
                    <a:pt x="1094" y="183"/>
                  </a:lnTo>
                  <a:lnTo>
                    <a:pt x="1095" y="183"/>
                  </a:lnTo>
                  <a:lnTo>
                    <a:pt x="1096" y="183"/>
                  </a:lnTo>
                  <a:lnTo>
                    <a:pt x="1097" y="183"/>
                  </a:lnTo>
                  <a:lnTo>
                    <a:pt x="1098" y="183"/>
                  </a:lnTo>
                  <a:lnTo>
                    <a:pt x="1099" y="183"/>
                  </a:lnTo>
                  <a:lnTo>
                    <a:pt x="1100" y="183"/>
                  </a:lnTo>
                  <a:lnTo>
                    <a:pt x="1101" y="183"/>
                  </a:lnTo>
                  <a:lnTo>
                    <a:pt x="1102" y="183"/>
                  </a:lnTo>
                  <a:lnTo>
                    <a:pt x="1103" y="183"/>
                  </a:lnTo>
                  <a:lnTo>
                    <a:pt x="1104" y="183"/>
                  </a:lnTo>
                  <a:lnTo>
                    <a:pt x="1105" y="183"/>
                  </a:lnTo>
                  <a:lnTo>
                    <a:pt x="1106" y="183"/>
                  </a:lnTo>
                  <a:lnTo>
                    <a:pt x="1107" y="183"/>
                  </a:lnTo>
                  <a:lnTo>
                    <a:pt x="1108" y="183"/>
                  </a:lnTo>
                  <a:lnTo>
                    <a:pt x="1109" y="183"/>
                  </a:lnTo>
                  <a:lnTo>
                    <a:pt x="1110" y="183"/>
                  </a:lnTo>
                  <a:lnTo>
                    <a:pt x="1111" y="183"/>
                  </a:lnTo>
                  <a:lnTo>
                    <a:pt x="1112" y="183"/>
                  </a:lnTo>
                  <a:lnTo>
                    <a:pt x="1113" y="183"/>
                  </a:lnTo>
                  <a:lnTo>
                    <a:pt x="1114" y="183"/>
                  </a:lnTo>
                  <a:lnTo>
                    <a:pt x="1115" y="183"/>
                  </a:lnTo>
                  <a:lnTo>
                    <a:pt x="1117" y="183"/>
                  </a:lnTo>
                  <a:lnTo>
                    <a:pt x="1118" y="183"/>
                  </a:lnTo>
                  <a:lnTo>
                    <a:pt x="1119" y="183"/>
                  </a:lnTo>
                  <a:lnTo>
                    <a:pt x="1120" y="183"/>
                  </a:lnTo>
                  <a:lnTo>
                    <a:pt x="1121" y="183"/>
                  </a:lnTo>
                  <a:lnTo>
                    <a:pt x="1122" y="183"/>
                  </a:lnTo>
                  <a:lnTo>
                    <a:pt x="1123" y="183"/>
                  </a:lnTo>
                  <a:lnTo>
                    <a:pt x="1124" y="183"/>
                  </a:lnTo>
                  <a:lnTo>
                    <a:pt x="1125" y="183"/>
                  </a:lnTo>
                  <a:lnTo>
                    <a:pt x="1126" y="183"/>
                  </a:lnTo>
                  <a:lnTo>
                    <a:pt x="1127" y="183"/>
                  </a:lnTo>
                  <a:lnTo>
                    <a:pt x="1128" y="183"/>
                  </a:lnTo>
                  <a:lnTo>
                    <a:pt x="1129" y="183"/>
                  </a:lnTo>
                  <a:lnTo>
                    <a:pt x="1130" y="183"/>
                  </a:lnTo>
                  <a:lnTo>
                    <a:pt x="1131" y="183"/>
                  </a:lnTo>
                  <a:lnTo>
                    <a:pt x="1132" y="183"/>
                  </a:lnTo>
                  <a:lnTo>
                    <a:pt x="1133" y="184"/>
                  </a:lnTo>
                  <a:lnTo>
                    <a:pt x="1134" y="183"/>
                  </a:lnTo>
                  <a:lnTo>
                    <a:pt x="1135" y="183"/>
                  </a:lnTo>
                  <a:lnTo>
                    <a:pt x="1136" y="183"/>
                  </a:lnTo>
                  <a:lnTo>
                    <a:pt x="1137" y="183"/>
                  </a:lnTo>
                  <a:lnTo>
                    <a:pt x="1138" y="183"/>
                  </a:lnTo>
                  <a:lnTo>
                    <a:pt x="1139" y="183"/>
                  </a:lnTo>
                  <a:lnTo>
                    <a:pt x="1141" y="183"/>
                  </a:lnTo>
                  <a:lnTo>
                    <a:pt x="1142" y="183"/>
                  </a:lnTo>
                  <a:lnTo>
                    <a:pt x="1143" y="183"/>
                  </a:lnTo>
                  <a:lnTo>
                    <a:pt x="1144" y="183"/>
                  </a:lnTo>
                  <a:lnTo>
                    <a:pt x="1145" y="183"/>
                  </a:lnTo>
                  <a:lnTo>
                    <a:pt x="1146" y="183"/>
                  </a:lnTo>
                  <a:lnTo>
                    <a:pt x="1147" y="183"/>
                  </a:lnTo>
                  <a:lnTo>
                    <a:pt x="1148" y="183"/>
                  </a:lnTo>
                  <a:lnTo>
                    <a:pt x="1149" y="183"/>
                  </a:lnTo>
                  <a:lnTo>
                    <a:pt x="1150" y="183"/>
                  </a:lnTo>
                  <a:lnTo>
                    <a:pt x="1151" y="184"/>
                  </a:lnTo>
                  <a:lnTo>
                    <a:pt x="1152" y="184"/>
                  </a:lnTo>
                  <a:lnTo>
                    <a:pt x="1153" y="184"/>
                  </a:lnTo>
                  <a:lnTo>
                    <a:pt x="1154" y="184"/>
                  </a:lnTo>
                  <a:lnTo>
                    <a:pt x="1155" y="184"/>
                  </a:lnTo>
                  <a:lnTo>
                    <a:pt x="1156" y="184"/>
                  </a:lnTo>
                  <a:lnTo>
                    <a:pt x="1157" y="184"/>
                  </a:lnTo>
                  <a:lnTo>
                    <a:pt x="1158" y="184"/>
                  </a:lnTo>
                  <a:lnTo>
                    <a:pt x="1159" y="184"/>
                  </a:lnTo>
                  <a:lnTo>
                    <a:pt x="1160" y="184"/>
                  </a:lnTo>
                  <a:lnTo>
                    <a:pt x="1161" y="184"/>
                  </a:lnTo>
                  <a:lnTo>
                    <a:pt x="1162" y="184"/>
                  </a:lnTo>
                  <a:lnTo>
                    <a:pt x="1163" y="184"/>
                  </a:lnTo>
                  <a:lnTo>
                    <a:pt x="1164" y="184"/>
                  </a:lnTo>
                  <a:lnTo>
                    <a:pt x="1166" y="184"/>
                  </a:lnTo>
                  <a:lnTo>
                    <a:pt x="1167" y="184"/>
                  </a:lnTo>
                  <a:lnTo>
                    <a:pt x="1168" y="184"/>
                  </a:lnTo>
                  <a:lnTo>
                    <a:pt x="1169" y="184"/>
                  </a:lnTo>
                  <a:lnTo>
                    <a:pt x="1170" y="184"/>
                  </a:lnTo>
                  <a:lnTo>
                    <a:pt x="1171" y="184"/>
                  </a:lnTo>
                  <a:lnTo>
                    <a:pt x="1172" y="184"/>
                  </a:lnTo>
                  <a:lnTo>
                    <a:pt x="1173" y="184"/>
                  </a:lnTo>
                  <a:lnTo>
                    <a:pt x="1174" y="184"/>
                  </a:lnTo>
                  <a:lnTo>
                    <a:pt x="1175" y="184"/>
                  </a:lnTo>
                  <a:lnTo>
                    <a:pt x="1176" y="184"/>
                  </a:lnTo>
                  <a:lnTo>
                    <a:pt x="1177" y="184"/>
                  </a:lnTo>
                  <a:lnTo>
                    <a:pt x="1178" y="184"/>
                  </a:lnTo>
                  <a:lnTo>
                    <a:pt x="1179" y="184"/>
                  </a:lnTo>
                  <a:lnTo>
                    <a:pt x="1180" y="184"/>
                  </a:lnTo>
                  <a:lnTo>
                    <a:pt x="1181" y="184"/>
                  </a:lnTo>
                  <a:lnTo>
                    <a:pt x="1182" y="184"/>
                  </a:lnTo>
                  <a:lnTo>
                    <a:pt x="1183" y="184"/>
                  </a:lnTo>
                  <a:lnTo>
                    <a:pt x="1184" y="184"/>
                  </a:lnTo>
                  <a:lnTo>
                    <a:pt x="1185" y="184"/>
                  </a:lnTo>
                  <a:lnTo>
                    <a:pt x="1186" y="184"/>
                  </a:lnTo>
                  <a:lnTo>
                    <a:pt x="1187" y="182"/>
                  </a:lnTo>
                  <a:lnTo>
                    <a:pt x="1188" y="179"/>
                  </a:lnTo>
                  <a:lnTo>
                    <a:pt x="1190" y="173"/>
                  </a:lnTo>
                  <a:lnTo>
                    <a:pt x="1191" y="165"/>
                  </a:lnTo>
                  <a:lnTo>
                    <a:pt x="1192" y="160"/>
                  </a:lnTo>
                  <a:lnTo>
                    <a:pt x="1193" y="159"/>
                  </a:lnTo>
                  <a:lnTo>
                    <a:pt x="1194" y="159"/>
                  </a:lnTo>
                  <a:lnTo>
                    <a:pt x="1195" y="164"/>
                  </a:lnTo>
                  <a:lnTo>
                    <a:pt x="1196" y="164"/>
                  </a:lnTo>
                  <a:lnTo>
                    <a:pt x="1197" y="164"/>
                  </a:lnTo>
                  <a:lnTo>
                    <a:pt x="1198" y="164"/>
                  </a:lnTo>
                  <a:lnTo>
                    <a:pt x="1199" y="164"/>
                  </a:lnTo>
                  <a:lnTo>
                    <a:pt x="1200" y="165"/>
                  </a:lnTo>
                  <a:lnTo>
                    <a:pt x="1201" y="165"/>
                  </a:lnTo>
                  <a:lnTo>
                    <a:pt x="1202" y="164"/>
                  </a:lnTo>
                  <a:lnTo>
                    <a:pt x="1203" y="164"/>
                  </a:lnTo>
                  <a:lnTo>
                    <a:pt x="1204" y="164"/>
                  </a:lnTo>
                  <a:lnTo>
                    <a:pt x="1205" y="164"/>
                  </a:lnTo>
                  <a:lnTo>
                    <a:pt x="1206" y="164"/>
                  </a:lnTo>
                  <a:lnTo>
                    <a:pt x="1207" y="163"/>
                  </a:lnTo>
                  <a:lnTo>
                    <a:pt x="1208" y="164"/>
                  </a:lnTo>
                  <a:lnTo>
                    <a:pt x="1209" y="164"/>
                  </a:lnTo>
                  <a:lnTo>
                    <a:pt x="1210" y="164"/>
                  </a:lnTo>
                  <a:lnTo>
                    <a:pt x="1211" y="164"/>
                  </a:lnTo>
                  <a:lnTo>
                    <a:pt x="1212" y="164"/>
                  </a:lnTo>
                  <a:lnTo>
                    <a:pt x="1213" y="164"/>
                  </a:lnTo>
                  <a:lnTo>
                    <a:pt x="1215" y="164"/>
                  </a:lnTo>
                  <a:lnTo>
                    <a:pt x="1216" y="164"/>
                  </a:lnTo>
                  <a:lnTo>
                    <a:pt x="1217" y="165"/>
                  </a:lnTo>
                  <a:lnTo>
                    <a:pt x="1218" y="165"/>
                  </a:lnTo>
                  <a:lnTo>
                    <a:pt x="1219" y="166"/>
                  </a:lnTo>
                  <a:lnTo>
                    <a:pt x="1220" y="165"/>
                  </a:lnTo>
                  <a:lnTo>
                    <a:pt x="1221" y="166"/>
                  </a:lnTo>
                  <a:lnTo>
                    <a:pt x="1222" y="166"/>
                  </a:lnTo>
                  <a:lnTo>
                    <a:pt x="1223" y="165"/>
                  </a:lnTo>
                  <a:lnTo>
                    <a:pt x="1224" y="165"/>
                  </a:lnTo>
                  <a:lnTo>
                    <a:pt x="1225" y="165"/>
                  </a:lnTo>
                  <a:lnTo>
                    <a:pt x="1226" y="165"/>
                  </a:lnTo>
                  <a:lnTo>
                    <a:pt x="1227" y="165"/>
                  </a:lnTo>
                  <a:lnTo>
                    <a:pt x="1228" y="165"/>
                  </a:lnTo>
                  <a:lnTo>
                    <a:pt x="1229" y="165"/>
                  </a:lnTo>
                  <a:lnTo>
                    <a:pt x="1230" y="165"/>
                  </a:lnTo>
                  <a:lnTo>
                    <a:pt x="1231" y="165"/>
                  </a:lnTo>
                  <a:lnTo>
                    <a:pt x="1232" y="165"/>
                  </a:lnTo>
                  <a:lnTo>
                    <a:pt x="1233" y="165"/>
                  </a:lnTo>
                  <a:lnTo>
                    <a:pt x="1234" y="164"/>
                  </a:lnTo>
                  <a:lnTo>
                    <a:pt x="1235" y="164"/>
                  </a:lnTo>
                  <a:lnTo>
                    <a:pt x="1236" y="164"/>
                  </a:lnTo>
                  <a:lnTo>
                    <a:pt x="1237" y="164"/>
                  </a:lnTo>
                  <a:lnTo>
                    <a:pt x="1239" y="164"/>
                  </a:lnTo>
                  <a:lnTo>
                    <a:pt x="1240" y="164"/>
                  </a:lnTo>
                  <a:lnTo>
                    <a:pt x="1241" y="162"/>
                  </a:lnTo>
                  <a:lnTo>
                    <a:pt x="1242" y="160"/>
                  </a:lnTo>
                  <a:lnTo>
                    <a:pt x="1243" y="163"/>
                  </a:lnTo>
                  <a:lnTo>
                    <a:pt x="1244" y="170"/>
                  </a:lnTo>
                  <a:lnTo>
                    <a:pt x="1245" y="177"/>
                  </a:lnTo>
                  <a:lnTo>
                    <a:pt x="1246" y="182"/>
                  </a:lnTo>
                  <a:lnTo>
                    <a:pt x="1247" y="184"/>
                  </a:lnTo>
                  <a:lnTo>
                    <a:pt x="1248" y="186"/>
                  </a:lnTo>
                  <a:lnTo>
                    <a:pt x="1249" y="186"/>
                  </a:lnTo>
                  <a:lnTo>
                    <a:pt x="1250" y="186"/>
                  </a:lnTo>
                  <a:lnTo>
                    <a:pt x="1251" y="186"/>
                  </a:lnTo>
                  <a:lnTo>
                    <a:pt x="1252" y="186"/>
                  </a:lnTo>
                  <a:lnTo>
                    <a:pt x="1253" y="186"/>
                  </a:lnTo>
                  <a:lnTo>
                    <a:pt x="1254" y="186"/>
                  </a:lnTo>
                  <a:lnTo>
                    <a:pt x="1255" y="186"/>
                  </a:lnTo>
                  <a:lnTo>
                    <a:pt x="1256" y="186"/>
                  </a:lnTo>
                  <a:lnTo>
                    <a:pt x="1258" y="186"/>
                  </a:lnTo>
                  <a:lnTo>
                    <a:pt x="1259" y="186"/>
                  </a:lnTo>
                  <a:lnTo>
                    <a:pt x="1260" y="186"/>
                  </a:lnTo>
                  <a:lnTo>
                    <a:pt x="1261" y="186"/>
                  </a:lnTo>
                  <a:lnTo>
                    <a:pt x="1262" y="186"/>
                  </a:lnTo>
                  <a:lnTo>
                    <a:pt x="1263" y="187"/>
                  </a:lnTo>
                  <a:lnTo>
                    <a:pt x="1264" y="187"/>
                  </a:lnTo>
                  <a:lnTo>
                    <a:pt x="1265" y="187"/>
                  </a:lnTo>
                  <a:lnTo>
                    <a:pt x="1266" y="187"/>
                  </a:lnTo>
                  <a:lnTo>
                    <a:pt x="1267" y="187"/>
                  </a:lnTo>
                  <a:lnTo>
                    <a:pt x="1268" y="187"/>
                  </a:lnTo>
                  <a:lnTo>
                    <a:pt x="1269" y="187"/>
                  </a:lnTo>
                  <a:lnTo>
                    <a:pt x="1270" y="187"/>
                  </a:lnTo>
                  <a:lnTo>
                    <a:pt x="1271" y="187"/>
                  </a:lnTo>
                  <a:lnTo>
                    <a:pt x="1272" y="186"/>
                  </a:lnTo>
                  <a:lnTo>
                    <a:pt x="1273" y="187"/>
                  </a:lnTo>
                  <a:lnTo>
                    <a:pt x="1274" y="187"/>
                  </a:lnTo>
                  <a:lnTo>
                    <a:pt x="1275" y="187"/>
                  </a:lnTo>
                  <a:lnTo>
                    <a:pt x="1276" y="187"/>
                  </a:lnTo>
                  <a:lnTo>
                    <a:pt x="1277" y="187"/>
                  </a:lnTo>
                  <a:lnTo>
                    <a:pt x="1278" y="187"/>
                  </a:lnTo>
                  <a:lnTo>
                    <a:pt x="1279" y="187"/>
                  </a:lnTo>
                  <a:lnTo>
                    <a:pt x="1280" y="187"/>
                  </a:lnTo>
                  <a:lnTo>
                    <a:pt x="1282" y="187"/>
                  </a:lnTo>
                  <a:lnTo>
                    <a:pt x="1283" y="187"/>
                  </a:lnTo>
                  <a:lnTo>
                    <a:pt x="1284" y="187"/>
                  </a:lnTo>
                  <a:lnTo>
                    <a:pt x="1285" y="187"/>
                  </a:lnTo>
                  <a:lnTo>
                    <a:pt x="1286" y="187"/>
                  </a:lnTo>
                  <a:lnTo>
                    <a:pt x="1287" y="187"/>
                  </a:lnTo>
                  <a:lnTo>
                    <a:pt x="1288" y="187"/>
                  </a:lnTo>
                  <a:lnTo>
                    <a:pt x="1289" y="187"/>
                  </a:lnTo>
                  <a:lnTo>
                    <a:pt x="1290" y="187"/>
                  </a:lnTo>
                  <a:lnTo>
                    <a:pt x="1291" y="187"/>
                  </a:lnTo>
                  <a:lnTo>
                    <a:pt x="1292" y="187"/>
                  </a:lnTo>
                  <a:lnTo>
                    <a:pt x="1293" y="187"/>
                  </a:lnTo>
                  <a:lnTo>
                    <a:pt x="1294" y="187"/>
                  </a:lnTo>
                  <a:lnTo>
                    <a:pt x="1295" y="187"/>
                  </a:lnTo>
                  <a:lnTo>
                    <a:pt x="1296" y="187"/>
                  </a:lnTo>
                  <a:lnTo>
                    <a:pt x="1297" y="187"/>
                  </a:lnTo>
                  <a:lnTo>
                    <a:pt x="1298" y="187"/>
                  </a:lnTo>
                  <a:lnTo>
                    <a:pt x="1299" y="187"/>
                  </a:lnTo>
                  <a:lnTo>
                    <a:pt x="1300" y="187"/>
                  </a:lnTo>
                  <a:lnTo>
                    <a:pt x="1301" y="187"/>
                  </a:lnTo>
                  <a:lnTo>
                    <a:pt x="1302" y="187"/>
                  </a:lnTo>
                  <a:lnTo>
                    <a:pt x="1303" y="187"/>
                  </a:lnTo>
                  <a:lnTo>
                    <a:pt x="1304" y="187"/>
                  </a:lnTo>
                  <a:lnTo>
                    <a:pt x="1305" y="187"/>
                  </a:lnTo>
                  <a:lnTo>
                    <a:pt x="1307" y="187"/>
                  </a:lnTo>
                  <a:lnTo>
                    <a:pt x="1308" y="187"/>
                  </a:lnTo>
                  <a:lnTo>
                    <a:pt x="1309" y="187"/>
                  </a:lnTo>
                  <a:lnTo>
                    <a:pt x="1310" y="187"/>
                  </a:lnTo>
                  <a:lnTo>
                    <a:pt x="1311" y="187"/>
                  </a:lnTo>
                  <a:lnTo>
                    <a:pt x="1312" y="187"/>
                  </a:lnTo>
                  <a:lnTo>
                    <a:pt x="1313" y="187"/>
                  </a:lnTo>
                  <a:lnTo>
                    <a:pt x="1314" y="187"/>
                  </a:lnTo>
                  <a:lnTo>
                    <a:pt x="1315" y="187"/>
                  </a:lnTo>
                  <a:lnTo>
                    <a:pt x="1316" y="187"/>
                  </a:lnTo>
                  <a:lnTo>
                    <a:pt x="1317" y="187"/>
                  </a:lnTo>
                  <a:lnTo>
                    <a:pt x="1318" y="187"/>
                  </a:lnTo>
                  <a:lnTo>
                    <a:pt x="1319" y="187"/>
                  </a:lnTo>
                  <a:lnTo>
                    <a:pt x="1320" y="187"/>
                  </a:lnTo>
                  <a:lnTo>
                    <a:pt x="1321" y="187"/>
                  </a:lnTo>
                  <a:lnTo>
                    <a:pt x="1322" y="187"/>
                  </a:lnTo>
                  <a:lnTo>
                    <a:pt x="1323" y="187"/>
                  </a:lnTo>
                  <a:lnTo>
                    <a:pt x="1324" y="187"/>
                  </a:lnTo>
                  <a:lnTo>
                    <a:pt x="1325" y="187"/>
                  </a:lnTo>
                  <a:lnTo>
                    <a:pt x="1326" y="187"/>
                  </a:lnTo>
                  <a:lnTo>
                    <a:pt x="1327" y="187"/>
                  </a:lnTo>
                  <a:lnTo>
                    <a:pt x="1328" y="187"/>
                  </a:lnTo>
                  <a:lnTo>
                    <a:pt x="1329" y="187"/>
                  </a:lnTo>
                  <a:lnTo>
                    <a:pt x="1331" y="187"/>
                  </a:lnTo>
                  <a:lnTo>
                    <a:pt x="1332" y="187"/>
                  </a:lnTo>
                  <a:lnTo>
                    <a:pt x="1333" y="187"/>
                  </a:lnTo>
                  <a:lnTo>
                    <a:pt x="1334" y="187"/>
                  </a:lnTo>
                  <a:lnTo>
                    <a:pt x="1335" y="187"/>
                  </a:lnTo>
                  <a:lnTo>
                    <a:pt x="1336" y="187"/>
                  </a:lnTo>
                  <a:lnTo>
                    <a:pt x="1337" y="187"/>
                  </a:lnTo>
                  <a:lnTo>
                    <a:pt x="1338" y="187"/>
                  </a:lnTo>
                  <a:lnTo>
                    <a:pt x="1339" y="187"/>
                  </a:lnTo>
                  <a:lnTo>
                    <a:pt x="1340" y="187"/>
                  </a:lnTo>
                  <a:lnTo>
                    <a:pt x="1341" y="187"/>
                  </a:lnTo>
                  <a:lnTo>
                    <a:pt x="1342" y="187"/>
                  </a:lnTo>
                  <a:lnTo>
                    <a:pt x="1343" y="187"/>
                  </a:lnTo>
                  <a:lnTo>
                    <a:pt x="1344" y="187"/>
                  </a:lnTo>
                  <a:lnTo>
                    <a:pt x="1345" y="187"/>
                  </a:lnTo>
                  <a:lnTo>
                    <a:pt x="1346" y="187"/>
                  </a:lnTo>
                  <a:lnTo>
                    <a:pt x="1347" y="187"/>
                  </a:lnTo>
                  <a:lnTo>
                    <a:pt x="1348" y="187"/>
                  </a:lnTo>
                  <a:lnTo>
                    <a:pt x="1349" y="187"/>
                  </a:lnTo>
                  <a:lnTo>
                    <a:pt x="1350" y="187"/>
                  </a:lnTo>
                  <a:lnTo>
                    <a:pt x="1351" y="187"/>
                  </a:lnTo>
                  <a:lnTo>
                    <a:pt x="1352" y="187"/>
                  </a:lnTo>
                  <a:lnTo>
                    <a:pt x="1353" y="187"/>
                  </a:lnTo>
                  <a:lnTo>
                    <a:pt x="1354" y="187"/>
                  </a:lnTo>
                  <a:lnTo>
                    <a:pt x="1356" y="187"/>
                  </a:lnTo>
                  <a:lnTo>
                    <a:pt x="1357" y="187"/>
                  </a:lnTo>
                  <a:lnTo>
                    <a:pt x="1358" y="187"/>
                  </a:lnTo>
                  <a:lnTo>
                    <a:pt x="1359" y="187"/>
                  </a:lnTo>
                  <a:lnTo>
                    <a:pt x="1360" y="187"/>
                  </a:lnTo>
                  <a:lnTo>
                    <a:pt x="1361" y="187"/>
                  </a:lnTo>
                  <a:lnTo>
                    <a:pt x="1362" y="187"/>
                  </a:lnTo>
                  <a:lnTo>
                    <a:pt x="1363" y="187"/>
                  </a:lnTo>
                  <a:lnTo>
                    <a:pt x="1364" y="186"/>
                  </a:lnTo>
                  <a:lnTo>
                    <a:pt x="1365" y="186"/>
                  </a:lnTo>
                  <a:lnTo>
                    <a:pt x="1366" y="186"/>
                  </a:lnTo>
                  <a:lnTo>
                    <a:pt x="1367" y="186"/>
                  </a:lnTo>
                  <a:lnTo>
                    <a:pt x="1368" y="186"/>
                  </a:lnTo>
                  <a:lnTo>
                    <a:pt x="1369" y="186"/>
                  </a:lnTo>
                  <a:lnTo>
                    <a:pt x="1370" y="186"/>
                  </a:lnTo>
                  <a:lnTo>
                    <a:pt x="1371" y="186"/>
                  </a:lnTo>
                  <a:lnTo>
                    <a:pt x="1372" y="186"/>
                  </a:lnTo>
                  <a:lnTo>
                    <a:pt x="1373" y="186"/>
                  </a:lnTo>
                  <a:lnTo>
                    <a:pt x="1374" y="186"/>
                  </a:lnTo>
                  <a:lnTo>
                    <a:pt x="1375" y="186"/>
                  </a:lnTo>
                  <a:lnTo>
                    <a:pt x="1376" y="186"/>
                  </a:lnTo>
                  <a:lnTo>
                    <a:pt x="1377" y="185"/>
                  </a:lnTo>
                  <a:lnTo>
                    <a:pt x="1378" y="185"/>
                  </a:lnTo>
                  <a:lnTo>
                    <a:pt x="1380" y="185"/>
                  </a:lnTo>
                  <a:lnTo>
                    <a:pt x="1381" y="185"/>
                  </a:lnTo>
                  <a:lnTo>
                    <a:pt x="1382" y="186"/>
                  </a:lnTo>
                  <a:lnTo>
                    <a:pt x="1383" y="186"/>
                  </a:lnTo>
                  <a:lnTo>
                    <a:pt x="1384" y="186"/>
                  </a:lnTo>
                  <a:lnTo>
                    <a:pt x="1385" y="186"/>
                  </a:lnTo>
                  <a:lnTo>
                    <a:pt x="1386" y="186"/>
                  </a:lnTo>
                  <a:lnTo>
                    <a:pt x="1387" y="186"/>
                  </a:lnTo>
                  <a:lnTo>
                    <a:pt x="1388" y="186"/>
                  </a:lnTo>
                  <a:lnTo>
                    <a:pt x="1389" y="186"/>
                  </a:lnTo>
                  <a:lnTo>
                    <a:pt x="1390" y="186"/>
                  </a:lnTo>
                  <a:lnTo>
                    <a:pt x="1391" y="186"/>
                  </a:lnTo>
                  <a:lnTo>
                    <a:pt x="1392" y="186"/>
                  </a:lnTo>
                  <a:lnTo>
                    <a:pt x="1393" y="186"/>
                  </a:lnTo>
                  <a:lnTo>
                    <a:pt x="1394" y="186"/>
                  </a:lnTo>
                  <a:lnTo>
                    <a:pt x="1395" y="186"/>
                  </a:lnTo>
                  <a:lnTo>
                    <a:pt x="1396" y="186"/>
                  </a:lnTo>
                  <a:lnTo>
                    <a:pt x="1397" y="186"/>
                  </a:lnTo>
                  <a:lnTo>
                    <a:pt x="1398" y="186"/>
                  </a:lnTo>
                  <a:lnTo>
                    <a:pt x="1399" y="186"/>
                  </a:lnTo>
                  <a:lnTo>
                    <a:pt x="1400" y="186"/>
                  </a:lnTo>
                  <a:lnTo>
                    <a:pt x="1401" y="186"/>
                  </a:lnTo>
                  <a:lnTo>
                    <a:pt x="1402" y="186"/>
                  </a:lnTo>
                  <a:lnTo>
                    <a:pt x="1403" y="186"/>
                  </a:lnTo>
                  <a:lnTo>
                    <a:pt x="1405" y="186"/>
                  </a:lnTo>
                  <a:lnTo>
                    <a:pt x="1406" y="186"/>
                  </a:lnTo>
                  <a:lnTo>
                    <a:pt x="1407" y="186"/>
                  </a:lnTo>
                  <a:lnTo>
                    <a:pt x="1408" y="186"/>
                  </a:lnTo>
                  <a:lnTo>
                    <a:pt x="1409" y="186"/>
                  </a:lnTo>
                  <a:lnTo>
                    <a:pt x="1410" y="186"/>
                  </a:lnTo>
                  <a:lnTo>
                    <a:pt x="1411" y="186"/>
                  </a:lnTo>
                  <a:lnTo>
                    <a:pt x="1412" y="186"/>
                  </a:lnTo>
                  <a:lnTo>
                    <a:pt x="1413" y="186"/>
                  </a:lnTo>
                  <a:lnTo>
                    <a:pt x="1414" y="186"/>
                  </a:lnTo>
                  <a:lnTo>
                    <a:pt x="1415" y="186"/>
                  </a:lnTo>
                  <a:lnTo>
                    <a:pt x="1416" y="186"/>
                  </a:lnTo>
                  <a:lnTo>
                    <a:pt x="1417" y="186"/>
                  </a:lnTo>
                  <a:lnTo>
                    <a:pt x="1418" y="186"/>
                  </a:lnTo>
                  <a:lnTo>
                    <a:pt x="1419" y="186"/>
                  </a:lnTo>
                  <a:lnTo>
                    <a:pt x="1420" y="186"/>
                  </a:lnTo>
                  <a:lnTo>
                    <a:pt x="1421" y="186"/>
                  </a:lnTo>
                  <a:lnTo>
                    <a:pt x="1422" y="186"/>
                  </a:lnTo>
                  <a:lnTo>
                    <a:pt x="1423" y="186"/>
                  </a:lnTo>
                  <a:lnTo>
                    <a:pt x="1424" y="186"/>
                  </a:lnTo>
                  <a:lnTo>
                    <a:pt x="1425" y="186"/>
                  </a:lnTo>
                  <a:lnTo>
                    <a:pt x="1426" y="186"/>
                  </a:lnTo>
                  <a:lnTo>
                    <a:pt x="1427" y="186"/>
                  </a:lnTo>
                  <a:lnTo>
                    <a:pt x="1429" y="186"/>
                  </a:lnTo>
                  <a:lnTo>
                    <a:pt x="1430" y="187"/>
                  </a:lnTo>
                  <a:lnTo>
                    <a:pt x="1431" y="187"/>
                  </a:lnTo>
                  <a:lnTo>
                    <a:pt x="1432" y="187"/>
                  </a:lnTo>
                  <a:lnTo>
                    <a:pt x="1433" y="186"/>
                  </a:lnTo>
                  <a:lnTo>
                    <a:pt x="1434" y="186"/>
                  </a:lnTo>
                  <a:lnTo>
                    <a:pt x="1435" y="186"/>
                  </a:lnTo>
                  <a:lnTo>
                    <a:pt x="1436" y="186"/>
                  </a:lnTo>
                  <a:lnTo>
                    <a:pt x="1437" y="186"/>
                  </a:lnTo>
                  <a:lnTo>
                    <a:pt x="1438" y="187"/>
                  </a:lnTo>
                  <a:lnTo>
                    <a:pt x="1439" y="187"/>
                  </a:lnTo>
                  <a:lnTo>
                    <a:pt x="1440" y="187"/>
                  </a:lnTo>
                  <a:lnTo>
                    <a:pt x="1441" y="187"/>
                  </a:lnTo>
                  <a:lnTo>
                    <a:pt x="1442" y="187"/>
                  </a:lnTo>
                  <a:lnTo>
                    <a:pt x="1443" y="187"/>
                  </a:lnTo>
                  <a:lnTo>
                    <a:pt x="1444" y="187"/>
                  </a:lnTo>
                  <a:lnTo>
                    <a:pt x="1445" y="187"/>
                  </a:lnTo>
                  <a:lnTo>
                    <a:pt x="1446" y="186"/>
                  </a:lnTo>
                  <a:lnTo>
                    <a:pt x="1447" y="187"/>
                  </a:lnTo>
                  <a:lnTo>
                    <a:pt x="1448" y="187"/>
                  </a:lnTo>
                  <a:lnTo>
                    <a:pt x="1449" y="187"/>
                  </a:lnTo>
                  <a:lnTo>
                    <a:pt x="1450" y="187"/>
                  </a:lnTo>
                  <a:lnTo>
                    <a:pt x="1451" y="187"/>
                  </a:lnTo>
                  <a:lnTo>
                    <a:pt x="1452" y="186"/>
                  </a:lnTo>
                  <a:lnTo>
                    <a:pt x="1454" y="186"/>
                  </a:lnTo>
                  <a:lnTo>
                    <a:pt x="1455" y="183"/>
                  </a:lnTo>
                  <a:lnTo>
                    <a:pt x="1456" y="179"/>
                  </a:lnTo>
                  <a:lnTo>
                    <a:pt x="1457" y="173"/>
                  </a:lnTo>
                  <a:lnTo>
                    <a:pt x="1458" y="166"/>
                  </a:lnTo>
                  <a:lnTo>
                    <a:pt x="1459" y="161"/>
                  </a:lnTo>
                  <a:lnTo>
                    <a:pt x="1460" y="160"/>
                  </a:lnTo>
                  <a:lnTo>
                    <a:pt x="1461" y="161"/>
                  </a:lnTo>
                  <a:lnTo>
                    <a:pt x="1462" y="163"/>
                  </a:lnTo>
                  <a:lnTo>
                    <a:pt x="1463" y="162"/>
                  </a:lnTo>
                  <a:lnTo>
                    <a:pt x="1464" y="162"/>
                  </a:lnTo>
                  <a:lnTo>
                    <a:pt x="1465" y="162"/>
                  </a:lnTo>
                  <a:lnTo>
                    <a:pt x="1466" y="162"/>
                  </a:lnTo>
                  <a:lnTo>
                    <a:pt x="1467" y="162"/>
                  </a:lnTo>
                  <a:lnTo>
                    <a:pt x="1468" y="161"/>
                  </a:lnTo>
                  <a:lnTo>
                    <a:pt x="1469" y="160"/>
                  </a:lnTo>
                  <a:lnTo>
                    <a:pt x="1470" y="157"/>
                  </a:lnTo>
                  <a:lnTo>
                    <a:pt x="1471" y="156"/>
                  </a:lnTo>
                  <a:lnTo>
                    <a:pt x="1472" y="156"/>
                  </a:lnTo>
                  <a:lnTo>
                    <a:pt x="1473" y="156"/>
                  </a:lnTo>
                  <a:lnTo>
                    <a:pt x="1474" y="156"/>
                  </a:lnTo>
                  <a:lnTo>
                    <a:pt x="1475" y="156"/>
                  </a:lnTo>
                  <a:lnTo>
                    <a:pt x="1476" y="156"/>
                  </a:lnTo>
                  <a:lnTo>
                    <a:pt x="1478" y="156"/>
                  </a:lnTo>
                  <a:lnTo>
                    <a:pt x="1479" y="155"/>
                  </a:lnTo>
                  <a:lnTo>
                    <a:pt x="1480" y="155"/>
                  </a:lnTo>
                  <a:lnTo>
                    <a:pt x="1481" y="154"/>
                  </a:lnTo>
                  <a:lnTo>
                    <a:pt x="1482" y="153"/>
                  </a:lnTo>
                  <a:lnTo>
                    <a:pt x="1483" y="152"/>
                  </a:lnTo>
                  <a:lnTo>
                    <a:pt x="1484" y="150"/>
                  </a:lnTo>
                  <a:lnTo>
                    <a:pt x="1485" y="149"/>
                  </a:lnTo>
                  <a:lnTo>
                    <a:pt x="1486" y="148"/>
                  </a:lnTo>
                  <a:lnTo>
                    <a:pt x="1487" y="148"/>
                  </a:lnTo>
                  <a:lnTo>
                    <a:pt x="1488" y="148"/>
                  </a:lnTo>
                  <a:lnTo>
                    <a:pt x="1489" y="148"/>
                  </a:lnTo>
                  <a:lnTo>
                    <a:pt x="1490" y="149"/>
                  </a:lnTo>
                  <a:lnTo>
                    <a:pt x="1491" y="149"/>
                  </a:lnTo>
                  <a:lnTo>
                    <a:pt x="1492" y="148"/>
                  </a:lnTo>
                  <a:lnTo>
                    <a:pt x="1493" y="148"/>
                  </a:lnTo>
                  <a:lnTo>
                    <a:pt x="1494" y="148"/>
                  </a:lnTo>
                  <a:lnTo>
                    <a:pt x="1495" y="148"/>
                  </a:lnTo>
                  <a:lnTo>
                    <a:pt x="1496" y="148"/>
                  </a:lnTo>
                  <a:lnTo>
                    <a:pt x="1497" y="148"/>
                  </a:lnTo>
                  <a:lnTo>
                    <a:pt x="1498" y="148"/>
                  </a:lnTo>
                  <a:lnTo>
                    <a:pt x="1499" y="148"/>
                  </a:lnTo>
                  <a:lnTo>
                    <a:pt x="1500" y="148"/>
                  </a:lnTo>
                  <a:lnTo>
                    <a:pt x="1501" y="144"/>
                  </a:lnTo>
                  <a:lnTo>
                    <a:pt x="1503" y="118"/>
                  </a:lnTo>
                  <a:lnTo>
                    <a:pt x="1504" y="132"/>
                  </a:lnTo>
                  <a:lnTo>
                    <a:pt x="1505" y="147"/>
                  </a:lnTo>
                  <a:lnTo>
                    <a:pt x="1506" y="156"/>
                  </a:lnTo>
                  <a:lnTo>
                    <a:pt x="1507" y="163"/>
                  </a:lnTo>
                  <a:lnTo>
                    <a:pt x="1508" y="167"/>
                  </a:lnTo>
                  <a:lnTo>
                    <a:pt x="1509" y="169"/>
                  </a:lnTo>
                  <a:lnTo>
                    <a:pt x="1510" y="169"/>
                  </a:lnTo>
                  <a:lnTo>
                    <a:pt x="1511" y="170"/>
                  </a:lnTo>
                  <a:lnTo>
                    <a:pt x="1512" y="170"/>
                  </a:lnTo>
                  <a:lnTo>
                    <a:pt x="1513" y="171"/>
                  </a:lnTo>
                  <a:lnTo>
                    <a:pt x="1514" y="172"/>
                  </a:lnTo>
                  <a:lnTo>
                    <a:pt x="1515" y="172"/>
                  </a:lnTo>
                  <a:lnTo>
                    <a:pt x="1516" y="173"/>
                  </a:lnTo>
                  <a:lnTo>
                    <a:pt x="1517" y="173"/>
                  </a:lnTo>
                  <a:lnTo>
                    <a:pt x="1518" y="173"/>
                  </a:lnTo>
                  <a:lnTo>
                    <a:pt x="1519" y="173"/>
                  </a:lnTo>
                  <a:lnTo>
                    <a:pt x="1520" y="173"/>
                  </a:lnTo>
                  <a:lnTo>
                    <a:pt x="1521" y="173"/>
                  </a:lnTo>
                  <a:lnTo>
                    <a:pt x="1522" y="173"/>
                  </a:lnTo>
                  <a:lnTo>
                    <a:pt x="1523" y="174"/>
                  </a:lnTo>
                  <a:lnTo>
                    <a:pt x="1524" y="174"/>
                  </a:lnTo>
                  <a:lnTo>
                    <a:pt x="1525" y="174"/>
                  </a:lnTo>
                  <a:lnTo>
                    <a:pt x="1527" y="175"/>
                  </a:lnTo>
                  <a:lnTo>
                    <a:pt x="1528" y="176"/>
                  </a:lnTo>
                  <a:lnTo>
                    <a:pt x="1529" y="177"/>
                  </a:lnTo>
                  <a:lnTo>
                    <a:pt x="1530" y="179"/>
                  </a:lnTo>
                  <a:lnTo>
                    <a:pt x="1531" y="180"/>
                  </a:lnTo>
                  <a:lnTo>
                    <a:pt x="1532" y="181"/>
                  </a:lnTo>
                  <a:lnTo>
                    <a:pt x="1533" y="182"/>
                  </a:lnTo>
                  <a:lnTo>
                    <a:pt x="1534" y="183"/>
                  </a:lnTo>
                  <a:lnTo>
                    <a:pt x="1535" y="183"/>
                  </a:lnTo>
                  <a:lnTo>
                    <a:pt x="1536" y="183"/>
                  </a:lnTo>
                  <a:lnTo>
                    <a:pt x="1537" y="183"/>
                  </a:lnTo>
                  <a:lnTo>
                    <a:pt x="1538" y="183"/>
                  </a:lnTo>
                  <a:lnTo>
                    <a:pt x="1539" y="184"/>
                  </a:lnTo>
                  <a:lnTo>
                    <a:pt x="1540" y="184"/>
                  </a:lnTo>
                  <a:lnTo>
                    <a:pt x="1541" y="184"/>
                  </a:lnTo>
                  <a:lnTo>
                    <a:pt x="1542" y="184"/>
                  </a:lnTo>
                  <a:lnTo>
                    <a:pt x="1543" y="184"/>
                  </a:lnTo>
                  <a:lnTo>
                    <a:pt x="1544" y="184"/>
                  </a:lnTo>
                  <a:lnTo>
                    <a:pt x="1545" y="184"/>
                  </a:lnTo>
                  <a:lnTo>
                    <a:pt x="1546" y="184"/>
                  </a:lnTo>
                  <a:lnTo>
                    <a:pt x="1547" y="184"/>
                  </a:lnTo>
                  <a:lnTo>
                    <a:pt x="1548" y="184"/>
                  </a:lnTo>
                  <a:lnTo>
                    <a:pt x="1549" y="184"/>
                  </a:lnTo>
                  <a:lnTo>
                    <a:pt x="1550" y="184"/>
                  </a:lnTo>
                  <a:lnTo>
                    <a:pt x="1552" y="184"/>
                  </a:lnTo>
                  <a:lnTo>
                    <a:pt x="1553" y="184"/>
                  </a:lnTo>
                  <a:lnTo>
                    <a:pt x="1554" y="184"/>
                  </a:lnTo>
                  <a:lnTo>
                    <a:pt x="1555" y="184"/>
                  </a:lnTo>
                  <a:lnTo>
                    <a:pt x="1556" y="184"/>
                  </a:lnTo>
                  <a:lnTo>
                    <a:pt x="1557" y="184"/>
                  </a:lnTo>
                  <a:lnTo>
                    <a:pt x="1558" y="184"/>
                  </a:lnTo>
                  <a:lnTo>
                    <a:pt x="1559" y="184"/>
                  </a:lnTo>
                  <a:lnTo>
                    <a:pt x="1560" y="184"/>
                  </a:lnTo>
                  <a:lnTo>
                    <a:pt x="1561" y="184"/>
                  </a:lnTo>
                  <a:lnTo>
                    <a:pt x="1562" y="184"/>
                  </a:lnTo>
                  <a:lnTo>
                    <a:pt x="1563" y="184"/>
                  </a:lnTo>
                  <a:lnTo>
                    <a:pt x="1564" y="184"/>
                  </a:lnTo>
                  <a:lnTo>
                    <a:pt x="1565" y="184"/>
                  </a:lnTo>
                  <a:lnTo>
                    <a:pt x="1566" y="184"/>
                  </a:lnTo>
                  <a:lnTo>
                    <a:pt x="1567" y="184"/>
                  </a:lnTo>
                  <a:lnTo>
                    <a:pt x="1568" y="184"/>
                  </a:lnTo>
                  <a:lnTo>
                    <a:pt x="1569" y="184"/>
                  </a:lnTo>
                  <a:lnTo>
                    <a:pt x="1570" y="184"/>
                  </a:lnTo>
                  <a:lnTo>
                    <a:pt x="1571" y="184"/>
                  </a:lnTo>
                  <a:lnTo>
                    <a:pt x="1572" y="184"/>
                  </a:lnTo>
                  <a:lnTo>
                    <a:pt x="1573" y="184"/>
                  </a:lnTo>
                  <a:lnTo>
                    <a:pt x="1574" y="184"/>
                  </a:lnTo>
                  <a:lnTo>
                    <a:pt x="1576" y="184"/>
                  </a:lnTo>
                  <a:lnTo>
                    <a:pt x="1577" y="184"/>
                  </a:lnTo>
                  <a:lnTo>
                    <a:pt x="1578" y="184"/>
                  </a:lnTo>
                  <a:lnTo>
                    <a:pt x="1579" y="184"/>
                  </a:lnTo>
                  <a:lnTo>
                    <a:pt x="1580" y="184"/>
                  </a:lnTo>
                  <a:lnTo>
                    <a:pt x="1581" y="183"/>
                  </a:lnTo>
                  <a:lnTo>
                    <a:pt x="1582" y="183"/>
                  </a:lnTo>
                  <a:lnTo>
                    <a:pt x="1583" y="183"/>
                  </a:lnTo>
                  <a:lnTo>
                    <a:pt x="1584" y="183"/>
                  </a:lnTo>
                  <a:lnTo>
                    <a:pt x="1585" y="182"/>
                  </a:lnTo>
                  <a:lnTo>
                    <a:pt x="1586" y="182"/>
                  </a:lnTo>
                  <a:lnTo>
                    <a:pt x="1587" y="182"/>
                  </a:lnTo>
                  <a:lnTo>
                    <a:pt x="1588" y="182"/>
                  </a:lnTo>
                  <a:lnTo>
                    <a:pt x="1589" y="182"/>
                  </a:lnTo>
                  <a:lnTo>
                    <a:pt x="1590" y="182"/>
                  </a:lnTo>
                  <a:lnTo>
                    <a:pt x="1591" y="182"/>
                  </a:lnTo>
                  <a:lnTo>
                    <a:pt x="1592" y="182"/>
                  </a:lnTo>
                  <a:lnTo>
                    <a:pt x="1593" y="182"/>
                  </a:lnTo>
                  <a:lnTo>
                    <a:pt x="1594" y="182"/>
                  </a:lnTo>
                  <a:lnTo>
                    <a:pt x="1595" y="182"/>
                  </a:lnTo>
                  <a:lnTo>
                    <a:pt x="1596" y="182"/>
                  </a:lnTo>
                  <a:lnTo>
                    <a:pt x="1598" y="182"/>
                  </a:lnTo>
                  <a:lnTo>
                    <a:pt x="1599" y="182"/>
                  </a:lnTo>
                  <a:lnTo>
                    <a:pt x="1600" y="182"/>
                  </a:lnTo>
                  <a:lnTo>
                    <a:pt x="1601" y="182"/>
                  </a:lnTo>
                  <a:lnTo>
                    <a:pt x="1602" y="183"/>
                  </a:lnTo>
                  <a:lnTo>
                    <a:pt x="1603" y="183"/>
                  </a:lnTo>
                  <a:lnTo>
                    <a:pt x="1604" y="183"/>
                  </a:lnTo>
                  <a:lnTo>
                    <a:pt x="1605" y="183"/>
                  </a:lnTo>
                  <a:lnTo>
                    <a:pt x="1606" y="183"/>
                  </a:lnTo>
                  <a:lnTo>
                    <a:pt x="1607" y="183"/>
                  </a:lnTo>
                  <a:lnTo>
                    <a:pt x="1608" y="183"/>
                  </a:lnTo>
                  <a:lnTo>
                    <a:pt x="1609" y="183"/>
                  </a:lnTo>
                  <a:lnTo>
                    <a:pt x="1610" y="183"/>
                  </a:lnTo>
                  <a:lnTo>
                    <a:pt x="1611" y="183"/>
                  </a:lnTo>
                  <a:lnTo>
                    <a:pt x="1612" y="183"/>
                  </a:lnTo>
                  <a:lnTo>
                    <a:pt x="1613" y="183"/>
                  </a:lnTo>
                  <a:lnTo>
                    <a:pt x="1614" y="183"/>
                  </a:lnTo>
                  <a:lnTo>
                    <a:pt x="1615" y="183"/>
                  </a:lnTo>
                  <a:lnTo>
                    <a:pt x="1616" y="183"/>
                  </a:lnTo>
                  <a:lnTo>
                    <a:pt x="1617" y="183"/>
                  </a:lnTo>
                  <a:lnTo>
                    <a:pt x="1618" y="183"/>
                  </a:lnTo>
                  <a:lnTo>
                    <a:pt x="1620" y="183"/>
                  </a:lnTo>
                  <a:lnTo>
                    <a:pt x="1621" y="184"/>
                  </a:lnTo>
                  <a:lnTo>
                    <a:pt x="1622" y="184"/>
                  </a:lnTo>
                  <a:lnTo>
                    <a:pt x="1623" y="184"/>
                  </a:lnTo>
                  <a:lnTo>
                    <a:pt x="1624" y="184"/>
                  </a:lnTo>
                  <a:lnTo>
                    <a:pt x="1625" y="184"/>
                  </a:lnTo>
                  <a:lnTo>
                    <a:pt x="1626" y="184"/>
                  </a:lnTo>
                  <a:lnTo>
                    <a:pt x="1627" y="184"/>
                  </a:lnTo>
                  <a:lnTo>
                    <a:pt x="1628" y="184"/>
                  </a:lnTo>
                  <a:lnTo>
                    <a:pt x="1629" y="184"/>
                  </a:lnTo>
                  <a:lnTo>
                    <a:pt x="1630" y="184"/>
                  </a:lnTo>
                  <a:lnTo>
                    <a:pt x="1631" y="184"/>
                  </a:lnTo>
                  <a:lnTo>
                    <a:pt x="1632" y="184"/>
                  </a:lnTo>
                  <a:lnTo>
                    <a:pt x="1633" y="184"/>
                  </a:lnTo>
                  <a:lnTo>
                    <a:pt x="1634" y="184"/>
                  </a:lnTo>
                  <a:lnTo>
                    <a:pt x="1635" y="184"/>
                  </a:lnTo>
                  <a:lnTo>
                    <a:pt x="1636" y="184"/>
                  </a:lnTo>
                  <a:lnTo>
                    <a:pt x="1637" y="184"/>
                  </a:lnTo>
                  <a:lnTo>
                    <a:pt x="1638" y="184"/>
                  </a:lnTo>
                  <a:lnTo>
                    <a:pt x="1639" y="184"/>
                  </a:lnTo>
                  <a:lnTo>
                    <a:pt x="1640" y="184"/>
                  </a:lnTo>
                  <a:lnTo>
                    <a:pt x="1641" y="184"/>
                  </a:lnTo>
                  <a:lnTo>
                    <a:pt x="1642" y="184"/>
                  </a:lnTo>
                  <a:lnTo>
                    <a:pt x="1644" y="184"/>
                  </a:lnTo>
                  <a:lnTo>
                    <a:pt x="1645" y="184"/>
                  </a:lnTo>
                  <a:lnTo>
                    <a:pt x="1646" y="184"/>
                  </a:lnTo>
                  <a:lnTo>
                    <a:pt x="1647" y="184"/>
                  </a:lnTo>
                  <a:lnTo>
                    <a:pt x="1648" y="184"/>
                  </a:lnTo>
                  <a:lnTo>
                    <a:pt x="1649" y="184"/>
                  </a:lnTo>
                  <a:lnTo>
                    <a:pt x="1650" y="184"/>
                  </a:lnTo>
                  <a:lnTo>
                    <a:pt x="1651" y="184"/>
                  </a:lnTo>
                  <a:lnTo>
                    <a:pt x="1652" y="184"/>
                  </a:lnTo>
                  <a:lnTo>
                    <a:pt x="1653" y="184"/>
                  </a:lnTo>
                  <a:lnTo>
                    <a:pt x="1654" y="184"/>
                  </a:lnTo>
                  <a:lnTo>
                    <a:pt x="1655" y="184"/>
                  </a:lnTo>
                  <a:lnTo>
                    <a:pt x="1656" y="184"/>
                  </a:lnTo>
                  <a:lnTo>
                    <a:pt x="1657" y="184"/>
                  </a:lnTo>
                  <a:lnTo>
                    <a:pt x="1658" y="184"/>
                  </a:lnTo>
                  <a:lnTo>
                    <a:pt x="1659" y="184"/>
                  </a:lnTo>
                  <a:lnTo>
                    <a:pt x="1660" y="184"/>
                  </a:lnTo>
                  <a:lnTo>
                    <a:pt x="1661" y="185"/>
                  </a:lnTo>
                  <a:lnTo>
                    <a:pt x="1662" y="185"/>
                  </a:lnTo>
                  <a:lnTo>
                    <a:pt x="1663" y="184"/>
                  </a:lnTo>
                  <a:lnTo>
                    <a:pt x="1664" y="184"/>
                  </a:lnTo>
                  <a:lnTo>
                    <a:pt x="1665" y="184"/>
                  </a:lnTo>
                  <a:lnTo>
                    <a:pt x="1666" y="184"/>
                  </a:lnTo>
                  <a:lnTo>
                    <a:pt x="1667" y="184"/>
                  </a:lnTo>
                  <a:lnTo>
                    <a:pt x="1669" y="184"/>
                  </a:lnTo>
                  <a:lnTo>
                    <a:pt x="1670" y="184"/>
                  </a:lnTo>
                  <a:lnTo>
                    <a:pt x="1671" y="183"/>
                  </a:lnTo>
                  <a:lnTo>
                    <a:pt x="1672" y="183"/>
                  </a:lnTo>
                  <a:lnTo>
                    <a:pt x="1673" y="183"/>
                  </a:lnTo>
                  <a:lnTo>
                    <a:pt x="1674" y="183"/>
                  </a:lnTo>
                  <a:lnTo>
                    <a:pt x="1675" y="183"/>
                  </a:lnTo>
                  <a:lnTo>
                    <a:pt x="1676" y="183"/>
                  </a:lnTo>
                  <a:lnTo>
                    <a:pt x="1677" y="183"/>
                  </a:lnTo>
                  <a:lnTo>
                    <a:pt x="1678" y="184"/>
                  </a:lnTo>
                  <a:lnTo>
                    <a:pt x="1679" y="184"/>
                  </a:lnTo>
                  <a:lnTo>
                    <a:pt x="1680" y="184"/>
                  </a:lnTo>
                  <a:lnTo>
                    <a:pt x="1681" y="184"/>
                  </a:lnTo>
                  <a:lnTo>
                    <a:pt x="1682" y="184"/>
                  </a:lnTo>
                  <a:lnTo>
                    <a:pt x="1683" y="184"/>
                  </a:lnTo>
                  <a:lnTo>
                    <a:pt x="1684" y="184"/>
                  </a:lnTo>
                  <a:lnTo>
                    <a:pt x="1685" y="184"/>
                  </a:lnTo>
                  <a:lnTo>
                    <a:pt x="1686" y="184"/>
                  </a:lnTo>
                  <a:lnTo>
                    <a:pt x="1687" y="184"/>
                  </a:lnTo>
                  <a:lnTo>
                    <a:pt x="1688" y="184"/>
                  </a:lnTo>
                  <a:lnTo>
                    <a:pt x="1689" y="184"/>
                  </a:lnTo>
                  <a:lnTo>
                    <a:pt x="1690" y="184"/>
                  </a:lnTo>
                  <a:lnTo>
                    <a:pt x="1691" y="184"/>
                  </a:lnTo>
                  <a:lnTo>
                    <a:pt x="1693" y="184"/>
                  </a:lnTo>
                  <a:lnTo>
                    <a:pt x="1694" y="184"/>
                  </a:lnTo>
                  <a:lnTo>
                    <a:pt x="1695" y="184"/>
                  </a:lnTo>
                  <a:lnTo>
                    <a:pt x="1696" y="184"/>
                  </a:lnTo>
                  <a:lnTo>
                    <a:pt x="1697" y="184"/>
                  </a:lnTo>
                  <a:lnTo>
                    <a:pt x="1698" y="184"/>
                  </a:lnTo>
                  <a:lnTo>
                    <a:pt x="1699" y="184"/>
                  </a:lnTo>
                  <a:lnTo>
                    <a:pt x="1700" y="184"/>
                  </a:lnTo>
                  <a:lnTo>
                    <a:pt x="1701" y="184"/>
                  </a:lnTo>
                  <a:lnTo>
                    <a:pt x="1702" y="184"/>
                  </a:lnTo>
                  <a:lnTo>
                    <a:pt x="1703" y="184"/>
                  </a:lnTo>
                  <a:lnTo>
                    <a:pt x="1704" y="184"/>
                  </a:lnTo>
                  <a:lnTo>
                    <a:pt x="1705" y="184"/>
                  </a:lnTo>
                  <a:lnTo>
                    <a:pt x="1706" y="184"/>
                  </a:lnTo>
                  <a:lnTo>
                    <a:pt x="1707" y="184"/>
                  </a:lnTo>
                  <a:lnTo>
                    <a:pt x="1708" y="188"/>
                  </a:lnTo>
                  <a:lnTo>
                    <a:pt x="1709" y="188"/>
                  </a:lnTo>
                  <a:lnTo>
                    <a:pt x="1710" y="188"/>
                  </a:lnTo>
                  <a:lnTo>
                    <a:pt x="1711" y="187"/>
                  </a:lnTo>
                  <a:lnTo>
                    <a:pt x="1712" y="187"/>
                  </a:lnTo>
                  <a:lnTo>
                    <a:pt x="1713" y="187"/>
                  </a:lnTo>
                  <a:lnTo>
                    <a:pt x="1714" y="185"/>
                  </a:lnTo>
                  <a:lnTo>
                    <a:pt x="1715" y="183"/>
                  </a:lnTo>
                  <a:lnTo>
                    <a:pt x="1716" y="179"/>
                  </a:lnTo>
                  <a:lnTo>
                    <a:pt x="1718" y="173"/>
                  </a:lnTo>
                  <a:lnTo>
                    <a:pt x="1719" y="167"/>
                  </a:lnTo>
                  <a:lnTo>
                    <a:pt x="1720" y="165"/>
                  </a:lnTo>
                  <a:lnTo>
                    <a:pt x="1721" y="165"/>
                  </a:lnTo>
                  <a:lnTo>
                    <a:pt x="1722" y="167"/>
                  </a:lnTo>
                  <a:lnTo>
                    <a:pt x="1723" y="167"/>
                  </a:lnTo>
                  <a:lnTo>
                    <a:pt x="1724" y="167"/>
                  </a:lnTo>
                  <a:lnTo>
                    <a:pt x="1725" y="167"/>
                  </a:lnTo>
                  <a:lnTo>
                    <a:pt x="1726" y="167"/>
                  </a:lnTo>
                  <a:lnTo>
                    <a:pt x="1727" y="166"/>
                  </a:lnTo>
                  <a:lnTo>
                    <a:pt x="1728" y="166"/>
                  </a:lnTo>
                  <a:lnTo>
                    <a:pt x="1729" y="166"/>
                  </a:lnTo>
                  <a:lnTo>
                    <a:pt x="1730" y="166"/>
                  </a:lnTo>
                  <a:lnTo>
                    <a:pt x="1731" y="166"/>
                  </a:lnTo>
                  <a:lnTo>
                    <a:pt x="1732" y="165"/>
                  </a:lnTo>
                  <a:lnTo>
                    <a:pt x="1733" y="164"/>
                  </a:lnTo>
                  <a:lnTo>
                    <a:pt x="1734" y="164"/>
                  </a:lnTo>
                  <a:lnTo>
                    <a:pt x="1735" y="164"/>
                  </a:lnTo>
                  <a:lnTo>
                    <a:pt x="1736" y="163"/>
                  </a:lnTo>
                  <a:lnTo>
                    <a:pt x="1737" y="164"/>
                  </a:lnTo>
                  <a:lnTo>
                    <a:pt x="1738" y="163"/>
                  </a:lnTo>
                  <a:lnTo>
                    <a:pt x="1739" y="163"/>
                  </a:lnTo>
                  <a:lnTo>
                    <a:pt x="1740" y="163"/>
                  </a:lnTo>
                  <a:lnTo>
                    <a:pt x="1742" y="163"/>
                  </a:lnTo>
                  <a:lnTo>
                    <a:pt x="1743" y="163"/>
                  </a:lnTo>
                  <a:lnTo>
                    <a:pt x="1744" y="164"/>
                  </a:lnTo>
                  <a:lnTo>
                    <a:pt x="1745" y="163"/>
                  </a:lnTo>
                  <a:lnTo>
                    <a:pt x="1746" y="163"/>
                  </a:lnTo>
                  <a:lnTo>
                    <a:pt x="1747" y="163"/>
                  </a:lnTo>
                  <a:lnTo>
                    <a:pt x="1748" y="162"/>
                  </a:lnTo>
                  <a:lnTo>
                    <a:pt x="1749" y="162"/>
                  </a:lnTo>
                  <a:lnTo>
                    <a:pt x="1750" y="162"/>
                  </a:lnTo>
                  <a:lnTo>
                    <a:pt x="1751" y="162"/>
                  </a:lnTo>
                  <a:lnTo>
                    <a:pt x="1752" y="162"/>
                  </a:lnTo>
                  <a:lnTo>
                    <a:pt x="1753" y="162"/>
                  </a:lnTo>
                  <a:lnTo>
                    <a:pt x="1754" y="162"/>
                  </a:lnTo>
                  <a:lnTo>
                    <a:pt x="1755" y="162"/>
                  </a:lnTo>
                  <a:lnTo>
                    <a:pt x="1756" y="162"/>
                  </a:lnTo>
                  <a:lnTo>
                    <a:pt x="1757" y="162"/>
                  </a:lnTo>
                  <a:lnTo>
                    <a:pt x="1758" y="163"/>
                  </a:lnTo>
                  <a:lnTo>
                    <a:pt x="1759" y="162"/>
                  </a:lnTo>
                  <a:lnTo>
                    <a:pt x="1760" y="163"/>
                  </a:lnTo>
                  <a:lnTo>
                    <a:pt x="1761" y="163"/>
                  </a:lnTo>
                  <a:lnTo>
                    <a:pt x="1762" y="163"/>
                  </a:lnTo>
                  <a:lnTo>
                    <a:pt x="1763" y="164"/>
                  </a:lnTo>
                  <a:lnTo>
                    <a:pt x="1764" y="164"/>
                  </a:lnTo>
                  <a:lnTo>
                    <a:pt x="1765" y="164"/>
                  </a:lnTo>
                  <a:lnTo>
                    <a:pt x="1767" y="163"/>
                  </a:lnTo>
                  <a:lnTo>
                    <a:pt x="1768" y="163"/>
                  </a:lnTo>
                  <a:lnTo>
                    <a:pt x="1769" y="163"/>
                  </a:lnTo>
                  <a:lnTo>
                    <a:pt x="1770" y="163"/>
                  </a:lnTo>
                  <a:lnTo>
                    <a:pt x="1771" y="163"/>
                  </a:lnTo>
                  <a:lnTo>
                    <a:pt x="1772" y="163"/>
                  </a:lnTo>
                  <a:lnTo>
                    <a:pt x="1773" y="162"/>
                  </a:lnTo>
                  <a:lnTo>
                    <a:pt x="1774" y="161"/>
                  </a:lnTo>
                  <a:lnTo>
                    <a:pt x="1775" y="156"/>
                  </a:lnTo>
                  <a:lnTo>
                    <a:pt x="1776" y="153"/>
                  </a:lnTo>
                  <a:lnTo>
                    <a:pt x="1777" y="154"/>
                  </a:lnTo>
                  <a:lnTo>
                    <a:pt x="1778" y="167"/>
                  </a:lnTo>
                  <a:lnTo>
                    <a:pt x="1779" y="175"/>
                  </a:lnTo>
                  <a:lnTo>
                    <a:pt x="1780" y="176"/>
                  </a:lnTo>
                  <a:lnTo>
                    <a:pt x="1781" y="177"/>
                  </a:lnTo>
                  <a:lnTo>
                    <a:pt x="1782" y="177"/>
                  </a:lnTo>
                  <a:lnTo>
                    <a:pt x="1783" y="176"/>
                  </a:lnTo>
                  <a:lnTo>
                    <a:pt x="1784" y="174"/>
                  </a:lnTo>
                  <a:lnTo>
                    <a:pt x="1785" y="174"/>
                  </a:lnTo>
                  <a:lnTo>
                    <a:pt x="1786" y="173"/>
                  </a:lnTo>
                  <a:lnTo>
                    <a:pt x="1787" y="174"/>
                  </a:lnTo>
                  <a:lnTo>
                    <a:pt x="1788" y="174"/>
                  </a:lnTo>
                  <a:lnTo>
                    <a:pt x="1789" y="175"/>
                  </a:lnTo>
                  <a:lnTo>
                    <a:pt x="1791" y="175"/>
                  </a:lnTo>
                  <a:lnTo>
                    <a:pt x="1792" y="176"/>
                  </a:lnTo>
                  <a:lnTo>
                    <a:pt x="1793" y="177"/>
                  </a:lnTo>
                  <a:lnTo>
                    <a:pt x="1794" y="178"/>
                  </a:lnTo>
                  <a:lnTo>
                    <a:pt x="1795" y="179"/>
                  </a:lnTo>
                  <a:lnTo>
                    <a:pt x="1796" y="180"/>
                  </a:lnTo>
                  <a:lnTo>
                    <a:pt x="1797" y="181"/>
                  </a:lnTo>
                  <a:lnTo>
                    <a:pt x="1798" y="181"/>
                  </a:lnTo>
                  <a:lnTo>
                    <a:pt x="1799" y="182"/>
                  </a:lnTo>
                  <a:lnTo>
                    <a:pt x="1800" y="182"/>
                  </a:lnTo>
                  <a:lnTo>
                    <a:pt x="1801" y="183"/>
                  </a:lnTo>
                  <a:lnTo>
                    <a:pt x="1802" y="183"/>
                  </a:lnTo>
                  <a:lnTo>
                    <a:pt x="1803" y="185"/>
                  </a:lnTo>
                  <a:lnTo>
                    <a:pt x="1804" y="185"/>
                  </a:lnTo>
                  <a:lnTo>
                    <a:pt x="1805" y="185"/>
                  </a:lnTo>
                  <a:lnTo>
                    <a:pt x="1806" y="185"/>
                  </a:lnTo>
                  <a:lnTo>
                    <a:pt x="1807" y="186"/>
                  </a:lnTo>
                  <a:lnTo>
                    <a:pt x="1808" y="186"/>
                  </a:lnTo>
                  <a:lnTo>
                    <a:pt x="1809" y="186"/>
                  </a:lnTo>
                  <a:lnTo>
                    <a:pt x="1810" y="186"/>
                  </a:lnTo>
                  <a:lnTo>
                    <a:pt x="1811" y="186"/>
                  </a:lnTo>
                  <a:lnTo>
                    <a:pt x="1812" y="186"/>
                  </a:lnTo>
                  <a:lnTo>
                    <a:pt x="1813" y="186"/>
                  </a:lnTo>
                  <a:lnTo>
                    <a:pt x="1814" y="186"/>
                  </a:lnTo>
                  <a:lnTo>
                    <a:pt x="1816" y="186"/>
                  </a:lnTo>
                  <a:lnTo>
                    <a:pt x="1817" y="186"/>
                  </a:lnTo>
                  <a:lnTo>
                    <a:pt x="1818" y="186"/>
                  </a:lnTo>
                  <a:lnTo>
                    <a:pt x="1819" y="186"/>
                  </a:lnTo>
                  <a:lnTo>
                    <a:pt x="1820" y="186"/>
                  </a:lnTo>
                  <a:lnTo>
                    <a:pt x="1821" y="186"/>
                  </a:lnTo>
                  <a:lnTo>
                    <a:pt x="1822" y="186"/>
                  </a:lnTo>
                  <a:lnTo>
                    <a:pt x="1823" y="186"/>
                  </a:lnTo>
                  <a:lnTo>
                    <a:pt x="1824" y="186"/>
                  </a:lnTo>
                  <a:lnTo>
                    <a:pt x="1825" y="186"/>
                  </a:lnTo>
                  <a:lnTo>
                    <a:pt x="1826" y="186"/>
                  </a:lnTo>
                  <a:lnTo>
                    <a:pt x="1827" y="186"/>
                  </a:lnTo>
                  <a:lnTo>
                    <a:pt x="1828" y="187"/>
                  </a:lnTo>
                  <a:lnTo>
                    <a:pt x="1829" y="187"/>
                  </a:lnTo>
                  <a:lnTo>
                    <a:pt x="1830" y="187"/>
                  </a:lnTo>
                  <a:lnTo>
                    <a:pt x="1831" y="187"/>
                  </a:lnTo>
                  <a:lnTo>
                    <a:pt x="1832" y="187"/>
                  </a:lnTo>
                  <a:lnTo>
                    <a:pt x="1833" y="187"/>
                  </a:lnTo>
                  <a:lnTo>
                    <a:pt x="1834" y="187"/>
                  </a:lnTo>
                  <a:lnTo>
                    <a:pt x="1835" y="187"/>
                  </a:lnTo>
                  <a:lnTo>
                    <a:pt x="1836" y="187"/>
                  </a:lnTo>
                  <a:lnTo>
                    <a:pt x="1837" y="187"/>
                  </a:lnTo>
                  <a:lnTo>
                    <a:pt x="1838" y="187"/>
                  </a:lnTo>
                  <a:lnTo>
                    <a:pt x="1840" y="186"/>
                  </a:lnTo>
                  <a:lnTo>
                    <a:pt x="1841" y="186"/>
                  </a:lnTo>
                  <a:lnTo>
                    <a:pt x="1842" y="186"/>
                  </a:lnTo>
                  <a:lnTo>
                    <a:pt x="1843" y="186"/>
                  </a:lnTo>
                  <a:lnTo>
                    <a:pt x="1844" y="186"/>
                  </a:lnTo>
                  <a:lnTo>
                    <a:pt x="1845" y="186"/>
                  </a:lnTo>
                  <a:lnTo>
                    <a:pt x="1846" y="186"/>
                  </a:lnTo>
                  <a:lnTo>
                    <a:pt x="1847" y="186"/>
                  </a:lnTo>
                  <a:lnTo>
                    <a:pt x="1848" y="185"/>
                  </a:lnTo>
                  <a:lnTo>
                    <a:pt x="1849" y="185"/>
                  </a:lnTo>
                  <a:lnTo>
                    <a:pt x="1850" y="185"/>
                  </a:lnTo>
                  <a:lnTo>
                    <a:pt x="1851" y="185"/>
                  </a:lnTo>
                  <a:lnTo>
                    <a:pt x="1852" y="185"/>
                  </a:lnTo>
                  <a:lnTo>
                    <a:pt x="1853" y="185"/>
                  </a:lnTo>
                  <a:lnTo>
                    <a:pt x="1854" y="185"/>
                  </a:lnTo>
                  <a:lnTo>
                    <a:pt x="1855" y="185"/>
                  </a:lnTo>
                  <a:lnTo>
                    <a:pt x="1856" y="185"/>
                  </a:lnTo>
                  <a:lnTo>
                    <a:pt x="1857" y="185"/>
                  </a:lnTo>
                  <a:lnTo>
                    <a:pt x="1858" y="185"/>
                  </a:lnTo>
                  <a:lnTo>
                    <a:pt x="1859" y="185"/>
                  </a:lnTo>
                  <a:lnTo>
                    <a:pt x="1860" y="185"/>
                  </a:lnTo>
                  <a:lnTo>
                    <a:pt x="1861" y="185"/>
                  </a:lnTo>
                  <a:lnTo>
                    <a:pt x="1862" y="185"/>
                  </a:lnTo>
                  <a:lnTo>
                    <a:pt x="1863" y="185"/>
                  </a:lnTo>
                  <a:lnTo>
                    <a:pt x="1865" y="185"/>
                  </a:lnTo>
                  <a:lnTo>
                    <a:pt x="1866" y="185"/>
                  </a:lnTo>
                  <a:lnTo>
                    <a:pt x="1867" y="185"/>
                  </a:lnTo>
                  <a:lnTo>
                    <a:pt x="1868" y="185"/>
                  </a:lnTo>
                  <a:lnTo>
                    <a:pt x="1869" y="185"/>
                  </a:lnTo>
                  <a:lnTo>
                    <a:pt x="1870" y="186"/>
                  </a:lnTo>
                  <a:lnTo>
                    <a:pt x="1871" y="186"/>
                  </a:lnTo>
                  <a:lnTo>
                    <a:pt x="1872" y="185"/>
                  </a:lnTo>
                  <a:lnTo>
                    <a:pt x="1873" y="185"/>
                  </a:lnTo>
                  <a:lnTo>
                    <a:pt x="1874" y="185"/>
                  </a:lnTo>
                  <a:lnTo>
                    <a:pt x="1875" y="185"/>
                  </a:lnTo>
                  <a:lnTo>
                    <a:pt x="1876" y="185"/>
                  </a:lnTo>
                  <a:lnTo>
                    <a:pt x="1877" y="185"/>
                  </a:lnTo>
                  <a:lnTo>
                    <a:pt x="1878" y="185"/>
                  </a:lnTo>
                  <a:lnTo>
                    <a:pt x="1879" y="185"/>
                  </a:lnTo>
                  <a:lnTo>
                    <a:pt x="1880" y="185"/>
                  </a:lnTo>
                  <a:lnTo>
                    <a:pt x="1881" y="185"/>
                  </a:lnTo>
                  <a:lnTo>
                    <a:pt x="1882" y="185"/>
                  </a:lnTo>
                  <a:lnTo>
                    <a:pt x="1883" y="185"/>
                  </a:lnTo>
                  <a:lnTo>
                    <a:pt x="1884" y="185"/>
                  </a:lnTo>
                  <a:lnTo>
                    <a:pt x="1885" y="185"/>
                  </a:lnTo>
                  <a:lnTo>
                    <a:pt x="1886" y="185"/>
                  </a:lnTo>
                  <a:lnTo>
                    <a:pt x="1887" y="185"/>
                  </a:lnTo>
                  <a:lnTo>
                    <a:pt x="1889" y="185"/>
                  </a:lnTo>
                  <a:lnTo>
                    <a:pt x="1890" y="185"/>
                  </a:lnTo>
                  <a:lnTo>
                    <a:pt x="1891" y="185"/>
                  </a:lnTo>
                  <a:lnTo>
                    <a:pt x="1892" y="185"/>
                  </a:lnTo>
                  <a:lnTo>
                    <a:pt x="1893" y="185"/>
                  </a:lnTo>
                  <a:lnTo>
                    <a:pt x="1894" y="185"/>
                  </a:lnTo>
                  <a:lnTo>
                    <a:pt x="1895" y="185"/>
                  </a:lnTo>
                  <a:lnTo>
                    <a:pt x="1896" y="185"/>
                  </a:lnTo>
                  <a:lnTo>
                    <a:pt x="1897" y="185"/>
                  </a:lnTo>
                  <a:lnTo>
                    <a:pt x="1898" y="185"/>
                  </a:lnTo>
                  <a:lnTo>
                    <a:pt x="1899" y="185"/>
                  </a:lnTo>
                  <a:lnTo>
                    <a:pt x="1900" y="185"/>
                  </a:lnTo>
                  <a:lnTo>
                    <a:pt x="1901" y="185"/>
                  </a:lnTo>
                  <a:lnTo>
                    <a:pt x="1902" y="185"/>
                  </a:lnTo>
                  <a:lnTo>
                    <a:pt x="1903" y="185"/>
                  </a:lnTo>
                  <a:lnTo>
                    <a:pt x="1904" y="185"/>
                  </a:lnTo>
                  <a:lnTo>
                    <a:pt x="1905" y="185"/>
                  </a:lnTo>
                  <a:lnTo>
                    <a:pt x="1906" y="185"/>
                  </a:lnTo>
                  <a:lnTo>
                    <a:pt x="1907" y="185"/>
                  </a:lnTo>
                  <a:lnTo>
                    <a:pt x="1908" y="185"/>
                  </a:lnTo>
                  <a:lnTo>
                    <a:pt x="1909" y="185"/>
                  </a:lnTo>
                  <a:lnTo>
                    <a:pt x="1910" y="185"/>
                  </a:lnTo>
                  <a:lnTo>
                    <a:pt x="1911" y="185"/>
                  </a:lnTo>
                  <a:lnTo>
                    <a:pt x="1912" y="185"/>
                  </a:lnTo>
                  <a:lnTo>
                    <a:pt x="1914" y="185"/>
                  </a:lnTo>
                  <a:lnTo>
                    <a:pt x="1915" y="185"/>
                  </a:lnTo>
                  <a:lnTo>
                    <a:pt x="1916" y="185"/>
                  </a:lnTo>
                  <a:lnTo>
                    <a:pt x="1917" y="185"/>
                  </a:lnTo>
                  <a:lnTo>
                    <a:pt x="1918" y="185"/>
                  </a:lnTo>
                  <a:lnTo>
                    <a:pt x="1919" y="185"/>
                  </a:lnTo>
                  <a:lnTo>
                    <a:pt x="1920" y="185"/>
                  </a:lnTo>
                  <a:lnTo>
                    <a:pt x="1921" y="185"/>
                  </a:lnTo>
                  <a:lnTo>
                    <a:pt x="1922" y="185"/>
                  </a:lnTo>
                  <a:lnTo>
                    <a:pt x="1923" y="185"/>
                  </a:lnTo>
                  <a:lnTo>
                    <a:pt x="1924" y="185"/>
                  </a:lnTo>
                  <a:lnTo>
                    <a:pt x="1925" y="185"/>
                  </a:lnTo>
                  <a:lnTo>
                    <a:pt x="1926" y="185"/>
                  </a:lnTo>
                  <a:lnTo>
                    <a:pt x="1927" y="185"/>
                  </a:lnTo>
                  <a:lnTo>
                    <a:pt x="1928" y="185"/>
                  </a:lnTo>
                  <a:lnTo>
                    <a:pt x="1929" y="185"/>
                  </a:lnTo>
                  <a:lnTo>
                    <a:pt x="1930" y="185"/>
                  </a:lnTo>
                  <a:lnTo>
                    <a:pt x="1931" y="185"/>
                  </a:lnTo>
                  <a:lnTo>
                    <a:pt x="1932" y="185"/>
                  </a:lnTo>
                  <a:lnTo>
                    <a:pt x="1933" y="185"/>
                  </a:lnTo>
                  <a:lnTo>
                    <a:pt x="1934" y="185"/>
                  </a:lnTo>
                  <a:lnTo>
                    <a:pt x="1935" y="185"/>
                  </a:lnTo>
                  <a:lnTo>
                    <a:pt x="1936" y="185"/>
                  </a:lnTo>
                  <a:lnTo>
                    <a:pt x="1938" y="185"/>
                  </a:lnTo>
                  <a:lnTo>
                    <a:pt x="1939" y="185"/>
                  </a:lnTo>
                  <a:lnTo>
                    <a:pt x="1940" y="185"/>
                  </a:lnTo>
                  <a:lnTo>
                    <a:pt x="1941" y="185"/>
                  </a:lnTo>
                  <a:lnTo>
                    <a:pt x="1942" y="185"/>
                  </a:lnTo>
                  <a:lnTo>
                    <a:pt x="1943" y="185"/>
                  </a:lnTo>
                  <a:lnTo>
                    <a:pt x="1944" y="185"/>
                  </a:lnTo>
                  <a:lnTo>
                    <a:pt x="1945" y="185"/>
                  </a:lnTo>
                  <a:lnTo>
                    <a:pt x="1946" y="185"/>
                  </a:lnTo>
                  <a:lnTo>
                    <a:pt x="1947" y="185"/>
                  </a:lnTo>
                  <a:lnTo>
                    <a:pt x="1948" y="185"/>
                  </a:lnTo>
                  <a:lnTo>
                    <a:pt x="1949" y="185"/>
                  </a:lnTo>
                  <a:lnTo>
                    <a:pt x="1950" y="185"/>
                  </a:lnTo>
                  <a:lnTo>
                    <a:pt x="1951" y="185"/>
                  </a:lnTo>
                  <a:lnTo>
                    <a:pt x="1952" y="185"/>
                  </a:lnTo>
                  <a:lnTo>
                    <a:pt x="1953" y="185"/>
                  </a:lnTo>
                  <a:lnTo>
                    <a:pt x="1954" y="185"/>
                  </a:lnTo>
                  <a:lnTo>
                    <a:pt x="1955" y="185"/>
                  </a:lnTo>
                  <a:lnTo>
                    <a:pt x="1957" y="185"/>
                  </a:lnTo>
                  <a:lnTo>
                    <a:pt x="1958" y="185"/>
                  </a:lnTo>
                  <a:lnTo>
                    <a:pt x="1959" y="185"/>
                  </a:lnTo>
                  <a:lnTo>
                    <a:pt x="1960" y="185"/>
                  </a:lnTo>
                  <a:lnTo>
                    <a:pt x="1961" y="185"/>
                  </a:lnTo>
                  <a:lnTo>
                    <a:pt x="1962" y="185"/>
                  </a:lnTo>
                  <a:lnTo>
                    <a:pt x="1963" y="185"/>
                  </a:lnTo>
                  <a:lnTo>
                    <a:pt x="1964" y="185"/>
                  </a:lnTo>
                  <a:lnTo>
                    <a:pt x="1965" y="185"/>
                  </a:lnTo>
                  <a:lnTo>
                    <a:pt x="1966" y="185"/>
                  </a:lnTo>
                  <a:lnTo>
                    <a:pt x="1967" y="185"/>
                  </a:lnTo>
                  <a:lnTo>
                    <a:pt x="1968" y="185"/>
                  </a:lnTo>
                  <a:lnTo>
                    <a:pt x="1969" y="185"/>
                  </a:lnTo>
                  <a:lnTo>
                    <a:pt x="1970" y="185"/>
                  </a:lnTo>
                  <a:lnTo>
                    <a:pt x="1971" y="185"/>
                  </a:lnTo>
                  <a:lnTo>
                    <a:pt x="1972" y="186"/>
                  </a:lnTo>
                  <a:lnTo>
                    <a:pt x="1973" y="185"/>
                  </a:lnTo>
                  <a:lnTo>
                    <a:pt x="1974" y="185"/>
                  </a:lnTo>
                  <a:lnTo>
                    <a:pt x="1975" y="186"/>
                  </a:lnTo>
                  <a:lnTo>
                    <a:pt x="1976" y="186"/>
                  </a:lnTo>
                  <a:lnTo>
                    <a:pt x="1977" y="186"/>
                  </a:lnTo>
                  <a:lnTo>
                    <a:pt x="1978" y="186"/>
                  </a:lnTo>
                  <a:lnTo>
                    <a:pt x="1979" y="186"/>
                  </a:lnTo>
                  <a:lnTo>
                    <a:pt x="1981" y="186"/>
                  </a:lnTo>
                  <a:lnTo>
                    <a:pt x="1982" y="186"/>
                  </a:lnTo>
                  <a:lnTo>
                    <a:pt x="1983" y="186"/>
                  </a:lnTo>
                  <a:lnTo>
                    <a:pt x="1984" y="186"/>
                  </a:lnTo>
                  <a:lnTo>
                    <a:pt x="1985" y="187"/>
                  </a:lnTo>
                  <a:lnTo>
                    <a:pt x="1986" y="187"/>
                  </a:lnTo>
                  <a:lnTo>
                    <a:pt x="1987" y="188"/>
                  </a:lnTo>
                  <a:lnTo>
                    <a:pt x="1988" y="187"/>
                  </a:lnTo>
                  <a:lnTo>
                    <a:pt x="1989" y="185"/>
                  </a:lnTo>
                  <a:lnTo>
                    <a:pt x="1990" y="182"/>
                  </a:lnTo>
                  <a:lnTo>
                    <a:pt x="1991" y="177"/>
                  </a:lnTo>
                  <a:lnTo>
                    <a:pt x="1992" y="171"/>
                  </a:lnTo>
                  <a:lnTo>
                    <a:pt x="1993" y="169"/>
                  </a:lnTo>
                  <a:lnTo>
                    <a:pt x="1994" y="169"/>
                  </a:lnTo>
                  <a:lnTo>
                    <a:pt x="1995" y="170"/>
                  </a:lnTo>
                  <a:lnTo>
                    <a:pt x="1996" y="170"/>
                  </a:lnTo>
                  <a:lnTo>
                    <a:pt x="1997" y="170"/>
                  </a:lnTo>
                  <a:lnTo>
                    <a:pt x="1998" y="170"/>
                  </a:lnTo>
                  <a:lnTo>
                    <a:pt x="1999" y="170"/>
                  </a:lnTo>
                  <a:lnTo>
                    <a:pt x="2000" y="170"/>
                  </a:lnTo>
                  <a:lnTo>
                    <a:pt x="2001" y="170"/>
                  </a:lnTo>
                  <a:lnTo>
                    <a:pt x="2002" y="170"/>
                  </a:lnTo>
                  <a:lnTo>
                    <a:pt x="2003" y="170"/>
                  </a:lnTo>
                  <a:lnTo>
                    <a:pt x="2004" y="170"/>
                  </a:lnTo>
                  <a:lnTo>
                    <a:pt x="2006" y="169"/>
                  </a:lnTo>
                  <a:lnTo>
                    <a:pt x="2007" y="169"/>
                  </a:lnTo>
                  <a:lnTo>
                    <a:pt x="2008" y="169"/>
                  </a:lnTo>
                  <a:lnTo>
                    <a:pt x="2009" y="169"/>
                  </a:lnTo>
                  <a:lnTo>
                    <a:pt x="2010" y="168"/>
                  </a:lnTo>
                  <a:lnTo>
                    <a:pt x="2011" y="168"/>
                  </a:lnTo>
                  <a:lnTo>
                    <a:pt x="2012" y="168"/>
                  </a:lnTo>
                  <a:lnTo>
                    <a:pt x="2013" y="167"/>
                  </a:lnTo>
                  <a:lnTo>
                    <a:pt x="2014" y="167"/>
                  </a:lnTo>
                  <a:lnTo>
                    <a:pt x="2015" y="167"/>
                  </a:lnTo>
                  <a:lnTo>
                    <a:pt x="2016" y="166"/>
                  </a:lnTo>
                  <a:lnTo>
                    <a:pt x="2017" y="166"/>
                  </a:lnTo>
                  <a:lnTo>
                    <a:pt x="2018" y="165"/>
                  </a:lnTo>
                  <a:lnTo>
                    <a:pt x="2019" y="165"/>
                  </a:lnTo>
                  <a:lnTo>
                    <a:pt x="2020" y="165"/>
                  </a:lnTo>
                  <a:lnTo>
                    <a:pt x="2021" y="165"/>
                  </a:lnTo>
                  <a:lnTo>
                    <a:pt x="2022" y="165"/>
                  </a:lnTo>
                  <a:lnTo>
                    <a:pt x="2023" y="165"/>
                  </a:lnTo>
                  <a:lnTo>
                    <a:pt x="2024" y="165"/>
                  </a:lnTo>
                  <a:lnTo>
                    <a:pt x="2025" y="165"/>
                  </a:lnTo>
                  <a:lnTo>
                    <a:pt x="2026" y="165"/>
                  </a:lnTo>
                  <a:lnTo>
                    <a:pt x="2027" y="165"/>
                  </a:lnTo>
                  <a:lnTo>
                    <a:pt x="2028" y="166"/>
                  </a:lnTo>
                  <a:lnTo>
                    <a:pt x="2030" y="166"/>
                  </a:lnTo>
                  <a:lnTo>
                    <a:pt x="2031" y="166"/>
                  </a:lnTo>
                  <a:lnTo>
                    <a:pt x="2032" y="166"/>
                  </a:lnTo>
                  <a:lnTo>
                    <a:pt x="2033" y="166"/>
                  </a:lnTo>
                  <a:lnTo>
                    <a:pt x="2034" y="166"/>
                  </a:lnTo>
                  <a:lnTo>
                    <a:pt x="2035" y="166"/>
                  </a:lnTo>
                  <a:lnTo>
                    <a:pt x="2036" y="167"/>
                  </a:lnTo>
                  <a:lnTo>
                    <a:pt x="2037" y="167"/>
                  </a:lnTo>
                  <a:lnTo>
                    <a:pt x="2038" y="167"/>
                  </a:lnTo>
                  <a:lnTo>
                    <a:pt x="2039" y="167"/>
                  </a:lnTo>
                  <a:lnTo>
                    <a:pt x="2040" y="161"/>
                  </a:lnTo>
                  <a:lnTo>
                    <a:pt x="2041" y="159"/>
                  </a:lnTo>
                  <a:lnTo>
                    <a:pt x="2042" y="161"/>
                  </a:lnTo>
                  <a:lnTo>
                    <a:pt x="2043" y="169"/>
                  </a:lnTo>
                  <a:lnTo>
                    <a:pt x="2044" y="176"/>
                  </a:lnTo>
                  <a:lnTo>
                    <a:pt x="2045" y="180"/>
                  </a:lnTo>
                  <a:lnTo>
                    <a:pt x="2046" y="182"/>
                  </a:lnTo>
                  <a:lnTo>
                    <a:pt x="2047" y="183"/>
                  </a:lnTo>
                  <a:lnTo>
                    <a:pt x="2048" y="183"/>
                  </a:lnTo>
                  <a:lnTo>
                    <a:pt x="2049" y="183"/>
                  </a:lnTo>
                  <a:lnTo>
                    <a:pt x="2050" y="183"/>
                  </a:lnTo>
                  <a:lnTo>
                    <a:pt x="2051" y="182"/>
                  </a:lnTo>
                  <a:lnTo>
                    <a:pt x="2052" y="182"/>
                  </a:lnTo>
                  <a:lnTo>
                    <a:pt x="2053" y="182"/>
                  </a:lnTo>
                  <a:lnTo>
                    <a:pt x="2055" y="182"/>
                  </a:lnTo>
                  <a:lnTo>
                    <a:pt x="2056" y="182"/>
                  </a:lnTo>
                  <a:lnTo>
                    <a:pt x="2057" y="182"/>
                  </a:lnTo>
                  <a:lnTo>
                    <a:pt x="2058" y="182"/>
                  </a:lnTo>
                  <a:lnTo>
                    <a:pt x="2059" y="182"/>
                  </a:lnTo>
                  <a:lnTo>
                    <a:pt x="2060" y="182"/>
                  </a:lnTo>
                  <a:lnTo>
                    <a:pt x="2061" y="182"/>
                  </a:lnTo>
                  <a:lnTo>
                    <a:pt x="2062" y="182"/>
                  </a:lnTo>
                  <a:lnTo>
                    <a:pt x="2063" y="182"/>
                  </a:lnTo>
                  <a:lnTo>
                    <a:pt x="2064" y="182"/>
                  </a:lnTo>
                  <a:lnTo>
                    <a:pt x="2065" y="182"/>
                  </a:lnTo>
                  <a:lnTo>
                    <a:pt x="2066" y="182"/>
                  </a:lnTo>
                  <a:lnTo>
                    <a:pt x="2067" y="183"/>
                  </a:lnTo>
                  <a:lnTo>
                    <a:pt x="2068" y="185"/>
                  </a:lnTo>
                  <a:lnTo>
                    <a:pt x="2069" y="185"/>
                  </a:lnTo>
                  <a:lnTo>
                    <a:pt x="2070" y="185"/>
                  </a:lnTo>
                  <a:lnTo>
                    <a:pt x="2071" y="185"/>
                  </a:lnTo>
                  <a:lnTo>
                    <a:pt x="2072" y="186"/>
                  </a:lnTo>
                  <a:lnTo>
                    <a:pt x="2073" y="186"/>
                  </a:lnTo>
                  <a:lnTo>
                    <a:pt x="2074" y="186"/>
                  </a:lnTo>
                  <a:lnTo>
                    <a:pt x="2075" y="186"/>
                  </a:lnTo>
                  <a:lnTo>
                    <a:pt x="2076" y="186"/>
                  </a:lnTo>
                  <a:lnTo>
                    <a:pt x="2077" y="186"/>
                  </a:lnTo>
                  <a:lnTo>
                    <a:pt x="2079" y="186"/>
                  </a:lnTo>
                  <a:lnTo>
                    <a:pt x="2080" y="186"/>
                  </a:lnTo>
                  <a:lnTo>
                    <a:pt x="2081" y="186"/>
                  </a:lnTo>
                  <a:lnTo>
                    <a:pt x="2082" y="186"/>
                  </a:lnTo>
                  <a:lnTo>
                    <a:pt x="2083" y="186"/>
                  </a:lnTo>
                  <a:lnTo>
                    <a:pt x="2084" y="186"/>
                  </a:lnTo>
                  <a:lnTo>
                    <a:pt x="2085" y="186"/>
                  </a:lnTo>
                  <a:lnTo>
                    <a:pt x="2086" y="186"/>
                  </a:lnTo>
                  <a:lnTo>
                    <a:pt x="2087" y="186"/>
                  </a:lnTo>
                  <a:lnTo>
                    <a:pt x="2088" y="186"/>
                  </a:lnTo>
                  <a:lnTo>
                    <a:pt x="2089" y="186"/>
                  </a:lnTo>
                  <a:lnTo>
                    <a:pt x="2090" y="186"/>
                  </a:lnTo>
                  <a:lnTo>
                    <a:pt x="2091" y="186"/>
                  </a:lnTo>
                  <a:lnTo>
                    <a:pt x="2092" y="186"/>
                  </a:lnTo>
                  <a:lnTo>
                    <a:pt x="2093" y="187"/>
                  </a:lnTo>
                  <a:lnTo>
                    <a:pt x="2094" y="187"/>
                  </a:lnTo>
                  <a:lnTo>
                    <a:pt x="2095" y="187"/>
                  </a:lnTo>
                  <a:lnTo>
                    <a:pt x="2096" y="187"/>
                  </a:lnTo>
                  <a:lnTo>
                    <a:pt x="2097" y="187"/>
                  </a:lnTo>
                  <a:lnTo>
                    <a:pt x="2098" y="187"/>
                  </a:lnTo>
                  <a:lnTo>
                    <a:pt x="2099" y="187"/>
                  </a:lnTo>
                  <a:lnTo>
                    <a:pt x="2100" y="187"/>
                  </a:lnTo>
                  <a:lnTo>
                    <a:pt x="2101" y="187"/>
                  </a:lnTo>
                  <a:lnTo>
                    <a:pt x="2102" y="187"/>
                  </a:lnTo>
                  <a:lnTo>
                    <a:pt x="2104" y="187"/>
                  </a:lnTo>
                  <a:lnTo>
                    <a:pt x="2105" y="187"/>
                  </a:lnTo>
                  <a:lnTo>
                    <a:pt x="2106" y="187"/>
                  </a:lnTo>
                  <a:lnTo>
                    <a:pt x="2107" y="187"/>
                  </a:lnTo>
                  <a:lnTo>
                    <a:pt x="2108" y="187"/>
                  </a:lnTo>
                  <a:lnTo>
                    <a:pt x="2109" y="187"/>
                  </a:lnTo>
                  <a:lnTo>
                    <a:pt x="2110" y="187"/>
                  </a:lnTo>
                  <a:lnTo>
                    <a:pt x="2111" y="188"/>
                  </a:lnTo>
                  <a:lnTo>
                    <a:pt x="2112" y="188"/>
                  </a:lnTo>
                  <a:lnTo>
                    <a:pt x="2113" y="188"/>
                  </a:lnTo>
                  <a:lnTo>
                    <a:pt x="2114" y="188"/>
                  </a:lnTo>
                  <a:lnTo>
                    <a:pt x="2115" y="188"/>
                  </a:lnTo>
                  <a:lnTo>
                    <a:pt x="2116" y="188"/>
                  </a:lnTo>
                  <a:lnTo>
                    <a:pt x="2117" y="188"/>
                  </a:lnTo>
                  <a:lnTo>
                    <a:pt x="2118" y="187"/>
                  </a:lnTo>
                  <a:lnTo>
                    <a:pt x="2119" y="187"/>
                  </a:lnTo>
                  <a:lnTo>
                    <a:pt x="2120" y="187"/>
                  </a:lnTo>
                  <a:lnTo>
                    <a:pt x="2121" y="187"/>
                  </a:lnTo>
                  <a:lnTo>
                    <a:pt x="2122" y="187"/>
                  </a:lnTo>
                  <a:lnTo>
                    <a:pt x="2123" y="187"/>
                  </a:lnTo>
                  <a:lnTo>
                    <a:pt x="2124" y="187"/>
                  </a:lnTo>
                  <a:lnTo>
                    <a:pt x="2125" y="187"/>
                  </a:lnTo>
                  <a:lnTo>
                    <a:pt x="2126" y="187"/>
                  </a:lnTo>
                  <a:lnTo>
                    <a:pt x="2128" y="187"/>
                  </a:lnTo>
                  <a:lnTo>
                    <a:pt x="2129" y="187"/>
                  </a:lnTo>
                  <a:lnTo>
                    <a:pt x="2130" y="187"/>
                  </a:lnTo>
                  <a:lnTo>
                    <a:pt x="2131" y="187"/>
                  </a:lnTo>
                  <a:lnTo>
                    <a:pt x="2132" y="187"/>
                  </a:lnTo>
                  <a:lnTo>
                    <a:pt x="2133" y="187"/>
                  </a:lnTo>
                  <a:lnTo>
                    <a:pt x="2134" y="187"/>
                  </a:lnTo>
                  <a:lnTo>
                    <a:pt x="2135" y="187"/>
                  </a:lnTo>
                  <a:lnTo>
                    <a:pt x="2136" y="187"/>
                  </a:lnTo>
                  <a:lnTo>
                    <a:pt x="2137" y="187"/>
                  </a:lnTo>
                  <a:lnTo>
                    <a:pt x="2138" y="187"/>
                  </a:lnTo>
                  <a:lnTo>
                    <a:pt x="2139" y="187"/>
                  </a:lnTo>
                  <a:lnTo>
                    <a:pt x="2140" y="187"/>
                  </a:lnTo>
                  <a:lnTo>
                    <a:pt x="2141" y="187"/>
                  </a:lnTo>
                  <a:lnTo>
                    <a:pt x="2142" y="187"/>
                  </a:lnTo>
                  <a:lnTo>
                    <a:pt x="2143" y="187"/>
                  </a:lnTo>
                  <a:lnTo>
                    <a:pt x="2144" y="187"/>
                  </a:lnTo>
                  <a:lnTo>
                    <a:pt x="2145" y="187"/>
                  </a:lnTo>
                  <a:lnTo>
                    <a:pt x="2146" y="187"/>
                  </a:lnTo>
                  <a:lnTo>
                    <a:pt x="2147" y="187"/>
                  </a:lnTo>
                  <a:lnTo>
                    <a:pt x="2148" y="187"/>
                  </a:lnTo>
                  <a:lnTo>
                    <a:pt x="2149" y="187"/>
                  </a:lnTo>
                  <a:lnTo>
                    <a:pt x="2150" y="187"/>
                  </a:lnTo>
                  <a:lnTo>
                    <a:pt x="2151" y="187"/>
                  </a:lnTo>
                  <a:lnTo>
                    <a:pt x="2153" y="187"/>
                  </a:lnTo>
                  <a:lnTo>
                    <a:pt x="2154" y="187"/>
                  </a:lnTo>
                  <a:lnTo>
                    <a:pt x="2155" y="187"/>
                  </a:lnTo>
                  <a:lnTo>
                    <a:pt x="2156" y="187"/>
                  </a:lnTo>
                  <a:lnTo>
                    <a:pt x="2157" y="187"/>
                  </a:lnTo>
                  <a:lnTo>
                    <a:pt x="2158" y="187"/>
                  </a:lnTo>
                  <a:lnTo>
                    <a:pt x="2159" y="187"/>
                  </a:lnTo>
                  <a:lnTo>
                    <a:pt x="2160" y="187"/>
                  </a:lnTo>
                  <a:lnTo>
                    <a:pt x="2161" y="187"/>
                  </a:lnTo>
                  <a:lnTo>
                    <a:pt x="2162" y="187"/>
                  </a:lnTo>
                  <a:lnTo>
                    <a:pt x="2163" y="187"/>
                  </a:lnTo>
                  <a:lnTo>
                    <a:pt x="2164" y="187"/>
                  </a:lnTo>
                  <a:lnTo>
                    <a:pt x="2165" y="187"/>
                  </a:lnTo>
                  <a:lnTo>
                    <a:pt x="2166" y="187"/>
                  </a:lnTo>
                  <a:lnTo>
                    <a:pt x="2167" y="187"/>
                  </a:lnTo>
                  <a:lnTo>
                    <a:pt x="2168" y="187"/>
                  </a:lnTo>
                  <a:lnTo>
                    <a:pt x="2169" y="187"/>
                  </a:lnTo>
                  <a:lnTo>
                    <a:pt x="2170" y="187"/>
                  </a:lnTo>
                  <a:lnTo>
                    <a:pt x="2171" y="187"/>
                  </a:lnTo>
                  <a:lnTo>
                    <a:pt x="2172" y="187"/>
                  </a:lnTo>
                  <a:lnTo>
                    <a:pt x="2173" y="187"/>
                  </a:lnTo>
                  <a:lnTo>
                    <a:pt x="2174" y="187"/>
                  </a:lnTo>
                  <a:lnTo>
                    <a:pt x="2175" y="187"/>
                  </a:lnTo>
                  <a:lnTo>
                    <a:pt x="2177" y="187"/>
                  </a:lnTo>
                  <a:lnTo>
                    <a:pt x="2178" y="187"/>
                  </a:lnTo>
                  <a:lnTo>
                    <a:pt x="2179" y="187"/>
                  </a:lnTo>
                  <a:lnTo>
                    <a:pt x="2180" y="187"/>
                  </a:lnTo>
                  <a:lnTo>
                    <a:pt x="2181" y="187"/>
                  </a:lnTo>
                  <a:lnTo>
                    <a:pt x="2182" y="187"/>
                  </a:lnTo>
                  <a:lnTo>
                    <a:pt x="2183" y="187"/>
                  </a:lnTo>
                  <a:lnTo>
                    <a:pt x="2184" y="187"/>
                  </a:lnTo>
                  <a:lnTo>
                    <a:pt x="2185" y="187"/>
                  </a:lnTo>
                  <a:lnTo>
                    <a:pt x="2186" y="187"/>
                  </a:lnTo>
                  <a:lnTo>
                    <a:pt x="2187" y="187"/>
                  </a:lnTo>
                  <a:lnTo>
                    <a:pt x="2188" y="187"/>
                  </a:lnTo>
                  <a:lnTo>
                    <a:pt x="2189" y="187"/>
                  </a:lnTo>
                  <a:lnTo>
                    <a:pt x="2190" y="187"/>
                  </a:lnTo>
                  <a:lnTo>
                    <a:pt x="2191" y="187"/>
                  </a:lnTo>
                  <a:lnTo>
                    <a:pt x="2192" y="187"/>
                  </a:lnTo>
                  <a:lnTo>
                    <a:pt x="2193" y="187"/>
                  </a:lnTo>
                  <a:lnTo>
                    <a:pt x="2194" y="187"/>
                  </a:lnTo>
                  <a:lnTo>
                    <a:pt x="2195" y="187"/>
                  </a:lnTo>
                  <a:lnTo>
                    <a:pt x="2196" y="187"/>
                  </a:lnTo>
                  <a:lnTo>
                    <a:pt x="2197" y="187"/>
                  </a:lnTo>
                  <a:lnTo>
                    <a:pt x="2198" y="187"/>
                  </a:lnTo>
                  <a:lnTo>
                    <a:pt x="2199" y="187"/>
                  </a:lnTo>
                  <a:lnTo>
                    <a:pt x="2200" y="187"/>
                  </a:lnTo>
                  <a:lnTo>
                    <a:pt x="2202" y="188"/>
                  </a:lnTo>
                  <a:lnTo>
                    <a:pt x="2203" y="188"/>
                  </a:lnTo>
                  <a:lnTo>
                    <a:pt x="2204" y="188"/>
                  </a:lnTo>
                  <a:lnTo>
                    <a:pt x="2205" y="188"/>
                  </a:lnTo>
                  <a:lnTo>
                    <a:pt x="2206" y="188"/>
                  </a:lnTo>
                  <a:lnTo>
                    <a:pt x="2207" y="188"/>
                  </a:lnTo>
                  <a:lnTo>
                    <a:pt x="2208" y="188"/>
                  </a:lnTo>
                  <a:lnTo>
                    <a:pt x="2209" y="188"/>
                  </a:lnTo>
                  <a:lnTo>
                    <a:pt x="2210" y="188"/>
                  </a:lnTo>
                  <a:lnTo>
                    <a:pt x="2211" y="188"/>
                  </a:lnTo>
                  <a:lnTo>
                    <a:pt x="2212" y="188"/>
                  </a:lnTo>
                  <a:lnTo>
                    <a:pt x="2213" y="188"/>
                  </a:lnTo>
                  <a:lnTo>
                    <a:pt x="2214" y="188"/>
                  </a:lnTo>
                  <a:lnTo>
                    <a:pt x="2215" y="188"/>
                  </a:lnTo>
                  <a:lnTo>
                    <a:pt x="2216" y="188"/>
                  </a:lnTo>
                  <a:lnTo>
                    <a:pt x="2217" y="188"/>
                  </a:lnTo>
                  <a:lnTo>
                    <a:pt x="2218" y="188"/>
                  </a:lnTo>
                  <a:lnTo>
                    <a:pt x="2219" y="188"/>
                  </a:lnTo>
                  <a:lnTo>
                    <a:pt x="2220" y="188"/>
                  </a:lnTo>
                  <a:lnTo>
                    <a:pt x="2221" y="188"/>
                  </a:lnTo>
                  <a:lnTo>
                    <a:pt x="2222" y="187"/>
                  </a:lnTo>
                  <a:lnTo>
                    <a:pt x="2223" y="187"/>
                  </a:lnTo>
                  <a:lnTo>
                    <a:pt x="2224" y="187"/>
                  </a:lnTo>
                  <a:lnTo>
                    <a:pt x="2226" y="187"/>
                  </a:lnTo>
                  <a:lnTo>
                    <a:pt x="2227" y="187"/>
                  </a:lnTo>
                  <a:lnTo>
                    <a:pt x="2228" y="187"/>
                  </a:lnTo>
                  <a:lnTo>
                    <a:pt x="2229" y="187"/>
                  </a:lnTo>
                  <a:lnTo>
                    <a:pt x="2230" y="187"/>
                  </a:lnTo>
                  <a:lnTo>
                    <a:pt x="2231" y="187"/>
                  </a:lnTo>
                  <a:lnTo>
                    <a:pt x="2232" y="187"/>
                  </a:lnTo>
                  <a:lnTo>
                    <a:pt x="2233" y="187"/>
                  </a:lnTo>
                  <a:lnTo>
                    <a:pt x="2234" y="187"/>
                  </a:lnTo>
                  <a:lnTo>
                    <a:pt x="2235" y="187"/>
                  </a:lnTo>
                  <a:lnTo>
                    <a:pt x="2236" y="187"/>
                  </a:lnTo>
                  <a:lnTo>
                    <a:pt x="2237" y="187"/>
                  </a:lnTo>
                  <a:lnTo>
                    <a:pt x="2238" y="187"/>
                  </a:lnTo>
                  <a:lnTo>
                    <a:pt x="2239" y="187"/>
                  </a:lnTo>
                  <a:lnTo>
                    <a:pt x="2240" y="188"/>
                  </a:lnTo>
                  <a:lnTo>
                    <a:pt x="2241" y="188"/>
                  </a:lnTo>
                  <a:lnTo>
                    <a:pt x="2242" y="188"/>
                  </a:lnTo>
                  <a:lnTo>
                    <a:pt x="2243" y="188"/>
                  </a:lnTo>
                  <a:lnTo>
                    <a:pt x="2244" y="187"/>
                  </a:lnTo>
                  <a:lnTo>
                    <a:pt x="2245" y="188"/>
                  </a:lnTo>
                  <a:lnTo>
                    <a:pt x="2246" y="187"/>
                  </a:lnTo>
                  <a:lnTo>
                    <a:pt x="2247" y="188"/>
                  </a:lnTo>
                  <a:lnTo>
                    <a:pt x="2248" y="188"/>
                  </a:lnTo>
                  <a:lnTo>
                    <a:pt x="2249" y="188"/>
                  </a:lnTo>
                  <a:lnTo>
                    <a:pt x="2251" y="187"/>
                  </a:lnTo>
                  <a:lnTo>
                    <a:pt x="2252" y="187"/>
                  </a:lnTo>
                  <a:lnTo>
                    <a:pt x="2253" y="186"/>
                  </a:lnTo>
                  <a:lnTo>
                    <a:pt x="2254" y="183"/>
                  </a:lnTo>
                  <a:lnTo>
                    <a:pt x="2255" y="179"/>
                  </a:lnTo>
                  <a:lnTo>
                    <a:pt x="2256" y="173"/>
                  </a:lnTo>
                  <a:lnTo>
                    <a:pt x="2257" y="167"/>
                  </a:lnTo>
                  <a:lnTo>
                    <a:pt x="2258" y="165"/>
                  </a:lnTo>
                  <a:lnTo>
                    <a:pt x="2259" y="168"/>
                  </a:lnTo>
                  <a:lnTo>
                    <a:pt x="2260" y="171"/>
                  </a:lnTo>
                  <a:lnTo>
                    <a:pt x="2261" y="172"/>
                  </a:lnTo>
                  <a:lnTo>
                    <a:pt x="2262" y="173"/>
                  </a:lnTo>
                  <a:lnTo>
                    <a:pt x="2263" y="173"/>
                  </a:lnTo>
                  <a:lnTo>
                    <a:pt x="2264" y="173"/>
                  </a:lnTo>
                  <a:lnTo>
                    <a:pt x="2265" y="173"/>
                  </a:lnTo>
                  <a:lnTo>
                    <a:pt x="2266" y="172"/>
                  </a:lnTo>
                  <a:lnTo>
                    <a:pt x="2267" y="172"/>
                  </a:lnTo>
                  <a:lnTo>
                    <a:pt x="2268" y="172"/>
                  </a:lnTo>
                  <a:lnTo>
                    <a:pt x="2269" y="172"/>
                  </a:lnTo>
                  <a:lnTo>
                    <a:pt x="2270" y="172"/>
                  </a:lnTo>
                  <a:lnTo>
                    <a:pt x="2271" y="172"/>
                  </a:lnTo>
                  <a:lnTo>
                    <a:pt x="2272" y="172"/>
                  </a:lnTo>
                  <a:lnTo>
                    <a:pt x="2273" y="171"/>
                  </a:lnTo>
                  <a:lnTo>
                    <a:pt x="2275" y="171"/>
                  </a:lnTo>
                  <a:lnTo>
                    <a:pt x="2276" y="171"/>
                  </a:lnTo>
                  <a:lnTo>
                    <a:pt x="2277" y="171"/>
                  </a:lnTo>
                  <a:lnTo>
                    <a:pt x="2278" y="171"/>
                  </a:lnTo>
                  <a:lnTo>
                    <a:pt x="2279" y="171"/>
                  </a:lnTo>
                  <a:lnTo>
                    <a:pt x="2280" y="171"/>
                  </a:lnTo>
                  <a:lnTo>
                    <a:pt x="2281" y="171"/>
                  </a:lnTo>
                  <a:lnTo>
                    <a:pt x="2282" y="171"/>
                  </a:lnTo>
                  <a:lnTo>
                    <a:pt x="2283" y="170"/>
                  </a:lnTo>
                  <a:lnTo>
                    <a:pt x="2284" y="169"/>
                  </a:lnTo>
                  <a:lnTo>
                    <a:pt x="2285" y="169"/>
                  </a:lnTo>
                  <a:lnTo>
                    <a:pt x="2286" y="169"/>
                  </a:lnTo>
                  <a:lnTo>
                    <a:pt x="2287" y="169"/>
                  </a:lnTo>
                  <a:lnTo>
                    <a:pt x="2288" y="169"/>
                  </a:lnTo>
                  <a:lnTo>
                    <a:pt x="2289" y="169"/>
                  </a:lnTo>
                  <a:lnTo>
                    <a:pt x="2290" y="168"/>
                  </a:lnTo>
                  <a:lnTo>
                    <a:pt x="2291" y="169"/>
                  </a:lnTo>
                  <a:lnTo>
                    <a:pt x="2292" y="170"/>
                  </a:lnTo>
                  <a:lnTo>
                    <a:pt x="2293" y="170"/>
                  </a:lnTo>
                  <a:lnTo>
                    <a:pt x="2294" y="169"/>
                  </a:lnTo>
                  <a:lnTo>
                    <a:pt x="2295" y="169"/>
                  </a:lnTo>
                  <a:lnTo>
                    <a:pt x="2296" y="169"/>
                  </a:lnTo>
                  <a:lnTo>
                    <a:pt x="2297" y="169"/>
                  </a:lnTo>
                  <a:lnTo>
                    <a:pt x="2298" y="169"/>
                  </a:lnTo>
                  <a:lnTo>
                    <a:pt x="2300" y="169"/>
                  </a:lnTo>
                  <a:lnTo>
                    <a:pt x="2301" y="169"/>
                  </a:lnTo>
                  <a:lnTo>
                    <a:pt x="2302" y="169"/>
                  </a:lnTo>
                  <a:lnTo>
                    <a:pt x="2303" y="169"/>
                  </a:lnTo>
                  <a:lnTo>
                    <a:pt x="2304" y="168"/>
                  </a:lnTo>
                  <a:lnTo>
                    <a:pt x="2305" y="164"/>
                  </a:lnTo>
                  <a:lnTo>
                    <a:pt x="2306" y="159"/>
                  </a:lnTo>
                  <a:lnTo>
                    <a:pt x="2307" y="160"/>
                  </a:lnTo>
                  <a:lnTo>
                    <a:pt x="2308" y="168"/>
                  </a:lnTo>
                  <a:lnTo>
                    <a:pt x="2309" y="175"/>
                  </a:lnTo>
                  <a:lnTo>
                    <a:pt x="2310" y="179"/>
                  </a:lnTo>
                  <a:lnTo>
                    <a:pt x="2311" y="181"/>
                  </a:lnTo>
                  <a:lnTo>
                    <a:pt x="2312" y="182"/>
                  </a:lnTo>
                  <a:lnTo>
                    <a:pt x="2313" y="183"/>
                  </a:lnTo>
                  <a:lnTo>
                    <a:pt x="2314" y="183"/>
                  </a:lnTo>
                  <a:lnTo>
                    <a:pt x="2315" y="183"/>
                  </a:lnTo>
                  <a:lnTo>
                    <a:pt x="2316" y="183"/>
                  </a:lnTo>
                  <a:lnTo>
                    <a:pt x="2318" y="182"/>
                  </a:lnTo>
                  <a:lnTo>
                    <a:pt x="2319" y="182"/>
                  </a:lnTo>
                  <a:lnTo>
                    <a:pt x="2320" y="182"/>
                  </a:lnTo>
                  <a:lnTo>
                    <a:pt x="2321" y="182"/>
                  </a:lnTo>
                  <a:lnTo>
                    <a:pt x="2322" y="182"/>
                  </a:lnTo>
                  <a:lnTo>
                    <a:pt x="2323" y="182"/>
                  </a:lnTo>
                  <a:lnTo>
                    <a:pt x="2324" y="182"/>
                  </a:lnTo>
                  <a:lnTo>
                    <a:pt x="2325" y="182"/>
                  </a:lnTo>
                  <a:lnTo>
                    <a:pt x="2326" y="182"/>
                  </a:lnTo>
                  <a:lnTo>
                    <a:pt x="2327" y="182"/>
                  </a:lnTo>
                  <a:lnTo>
                    <a:pt x="2328" y="182"/>
                  </a:lnTo>
                  <a:lnTo>
                    <a:pt x="2329" y="182"/>
                  </a:lnTo>
                  <a:lnTo>
                    <a:pt x="2330" y="182"/>
                  </a:lnTo>
                  <a:lnTo>
                    <a:pt x="2331" y="182"/>
                  </a:lnTo>
                  <a:lnTo>
                    <a:pt x="2332" y="183"/>
                  </a:lnTo>
                  <a:lnTo>
                    <a:pt x="2333" y="183"/>
                  </a:lnTo>
                  <a:lnTo>
                    <a:pt x="2334" y="183"/>
                  </a:lnTo>
                  <a:lnTo>
                    <a:pt x="2335" y="183"/>
                  </a:lnTo>
                  <a:lnTo>
                    <a:pt x="2336" y="183"/>
                  </a:lnTo>
                  <a:lnTo>
                    <a:pt x="2337" y="183"/>
                  </a:lnTo>
                  <a:lnTo>
                    <a:pt x="2338" y="183"/>
                  </a:lnTo>
                  <a:lnTo>
                    <a:pt x="2339" y="183"/>
                  </a:lnTo>
                  <a:lnTo>
                    <a:pt x="2340" y="183"/>
                  </a:lnTo>
                  <a:lnTo>
                    <a:pt x="2341" y="183"/>
                  </a:lnTo>
                  <a:lnTo>
                    <a:pt x="2343" y="183"/>
                  </a:lnTo>
                  <a:lnTo>
                    <a:pt x="2344" y="183"/>
                  </a:lnTo>
                  <a:lnTo>
                    <a:pt x="2345" y="183"/>
                  </a:lnTo>
                  <a:lnTo>
                    <a:pt x="2346" y="182"/>
                  </a:lnTo>
                  <a:lnTo>
                    <a:pt x="2347" y="182"/>
                  </a:lnTo>
                  <a:lnTo>
                    <a:pt x="2348" y="182"/>
                  </a:lnTo>
                  <a:lnTo>
                    <a:pt x="2349" y="183"/>
                  </a:lnTo>
                  <a:lnTo>
                    <a:pt x="2350" y="183"/>
                  </a:lnTo>
                  <a:lnTo>
                    <a:pt x="2351" y="183"/>
                  </a:lnTo>
                  <a:lnTo>
                    <a:pt x="2352" y="183"/>
                  </a:lnTo>
                  <a:lnTo>
                    <a:pt x="2353" y="183"/>
                  </a:lnTo>
                  <a:lnTo>
                    <a:pt x="2354" y="183"/>
                  </a:lnTo>
                  <a:lnTo>
                    <a:pt x="2355" y="183"/>
                  </a:lnTo>
                  <a:lnTo>
                    <a:pt x="2356" y="183"/>
                  </a:lnTo>
                  <a:lnTo>
                    <a:pt x="2357" y="184"/>
                  </a:lnTo>
                  <a:lnTo>
                    <a:pt x="2358" y="184"/>
                  </a:lnTo>
                  <a:lnTo>
                    <a:pt x="2359" y="184"/>
                  </a:lnTo>
                  <a:lnTo>
                    <a:pt x="2360" y="184"/>
                  </a:lnTo>
                  <a:lnTo>
                    <a:pt x="2361" y="184"/>
                  </a:lnTo>
                  <a:lnTo>
                    <a:pt x="2362" y="184"/>
                  </a:lnTo>
                  <a:lnTo>
                    <a:pt x="2363" y="184"/>
                  </a:lnTo>
                  <a:lnTo>
                    <a:pt x="2364" y="184"/>
                  </a:lnTo>
                  <a:lnTo>
                    <a:pt x="2365" y="184"/>
                  </a:lnTo>
                  <a:lnTo>
                    <a:pt x="2367" y="184"/>
                  </a:lnTo>
                  <a:lnTo>
                    <a:pt x="2368" y="184"/>
                  </a:lnTo>
                  <a:lnTo>
                    <a:pt x="2369" y="184"/>
                  </a:lnTo>
                  <a:lnTo>
                    <a:pt x="2370" y="184"/>
                  </a:lnTo>
                  <a:lnTo>
                    <a:pt x="2371" y="184"/>
                  </a:lnTo>
                  <a:lnTo>
                    <a:pt x="2372" y="184"/>
                  </a:lnTo>
                  <a:lnTo>
                    <a:pt x="2373" y="184"/>
                  </a:lnTo>
                  <a:lnTo>
                    <a:pt x="2374" y="185"/>
                  </a:lnTo>
                  <a:lnTo>
                    <a:pt x="2375" y="185"/>
                  </a:lnTo>
                  <a:lnTo>
                    <a:pt x="2376" y="185"/>
                  </a:lnTo>
                  <a:lnTo>
                    <a:pt x="2377" y="185"/>
                  </a:lnTo>
                  <a:lnTo>
                    <a:pt x="2378" y="185"/>
                  </a:lnTo>
                  <a:lnTo>
                    <a:pt x="2379" y="185"/>
                  </a:lnTo>
                  <a:lnTo>
                    <a:pt x="2380" y="185"/>
                  </a:lnTo>
                  <a:lnTo>
                    <a:pt x="2381" y="185"/>
                  </a:lnTo>
                  <a:lnTo>
                    <a:pt x="2382" y="185"/>
                  </a:lnTo>
                  <a:lnTo>
                    <a:pt x="2383" y="185"/>
                  </a:lnTo>
                  <a:lnTo>
                    <a:pt x="2384" y="185"/>
                  </a:lnTo>
                  <a:lnTo>
                    <a:pt x="2385" y="185"/>
                  </a:lnTo>
                  <a:lnTo>
                    <a:pt x="2386" y="185"/>
                  </a:lnTo>
                  <a:lnTo>
                    <a:pt x="2387" y="185"/>
                  </a:lnTo>
                  <a:lnTo>
                    <a:pt x="2388" y="185"/>
                  </a:lnTo>
                  <a:lnTo>
                    <a:pt x="2389" y="185"/>
                  </a:lnTo>
                  <a:lnTo>
                    <a:pt x="2390" y="185"/>
                  </a:lnTo>
                  <a:lnTo>
                    <a:pt x="2392" y="185"/>
                  </a:lnTo>
                  <a:lnTo>
                    <a:pt x="2393" y="185"/>
                  </a:lnTo>
                  <a:lnTo>
                    <a:pt x="2394" y="185"/>
                  </a:lnTo>
                  <a:lnTo>
                    <a:pt x="2395" y="185"/>
                  </a:lnTo>
                  <a:lnTo>
                    <a:pt x="2396" y="185"/>
                  </a:lnTo>
                  <a:lnTo>
                    <a:pt x="2397" y="185"/>
                  </a:lnTo>
                  <a:lnTo>
                    <a:pt x="2398" y="185"/>
                  </a:lnTo>
                  <a:lnTo>
                    <a:pt x="2399" y="185"/>
                  </a:lnTo>
                  <a:lnTo>
                    <a:pt x="2400" y="185"/>
                  </a:lnTo>
                  <a:lnTo>
                    <a:pt x="2401" y="185"/>
                  </a:lnTo>
                  <a:lnTo>
                    <a:pt x="2402" y="185"/>
                  </a:lnTo>
                  <a:lnTo>
                    <a:pt x="2403" y="185"/>
                  </a:lnTo>
                  <a:lnTo>
                    <a:pt x="2404" y="184"/>
                  </a:lnTo>
                  <a:lnTo>
                    <a:pt x="2405" y="184"/>
                  </a:lnTo>
                  <a:lnTo>
                    <a:pt x="2406" y="184"/>
                  </a:lnTo>
                  <a:lnTo>
                    <a:pt x="2407" y="184"/>
                  </a:lnTo>
                  <a:lnTo>
                    <a:pt x="2408" y="184"/>
                  </a:lnTo>
                  <a:lnTo>
                    <a:pt x="2409" y="184"/>
                  </a:lnTo>
                  <a:lnTo>
                    <a:pt x="2410" y="184"/>
                  </a:lnTo>
                  <a:lnTo>
                    <a:pt x="2411" y="184"/>
                  </a:lnTo>
                  <a:lnTo>
                    <a:pt x="2412" y="184"/>
                  </a:lnTo>
                  <a:lnTo>
                    <a:pt x="2413" y="184"/>
                  </a:lnTo>
                  <a:lnTo>
                    <a:pt x="2414" y="184"/>
                  </a:lnTo>
                  <a:lnTo>
                    <a:pt x="2416" y="184"/>
                  </a:lnTo>
                  <a:lnTo>
                    <a:pt x="2417" y="184"/>
                  </a:lnTo>
                  <a:lnTo>
                    <a:pt x="2418" y="184"/>
                  </a:lnTo>
                  <a:lnTo>
                    <a:pt x="2419" y="184"/>
                  </a:lnTo>
                  <a:lnTo>
                    <a:pt x="2420" y="184"/>
                  </a:lnTo>
                  <a:lnTo>
                    <a:pt x="2421" y="184"/>
                  </a:lnTo>
                  <a:lnTo>
                    <a:pt x="2422" y="184"/>
                  </a:lnTo>
                  <a:lnTo>
                    <a:pt x="2423" y="184"/>
                  </a:lnTo>
                  <a:lnTo>
                    <a:pt x="2424" y="184"/>
                  </a:lnTo>
                  <a:lnTo>
                    <a:pt x="2425" y="184"/>
                  </a:lnTo>
                  <a:lnTo>
                    <a:pt x="2426" y="184"/>
                  </a:lnTo>
                  <a:lnTo>
                    <a:pt x="2427" y="184"/>
                  </a:lnTo>
                  <a:lnTo>
                    <a:pt x="2428" y="184"/>
                  </a:lnTo>
                  <a:lnTo>
                    <a:pt x="2429" y="184"/>
                  </a:lnTo>
                  <a:lnTo>
                    <a:pt x="2430" y="184"/>
                  </a:lnTo>
                  <a:lnTo>
                    <a:pt x="2431" y="184"/>
                  </a:lnTo>
                  <a:lnTo>
                    <a:pt x="2432" y="184"/>
                  </a:lnTo>
                  <a:lnTo>
                    <a:pt x="2433" y="184"/>
                  </a:lnTo>
                  <a:lnTo>
                    <a:pt x="2434" y="184"/>
                  </a:lnTo>
                  <a:lnTo>
                    <a:pt x="2435" y="184"/>
                  </a:lnTo>
                  <a:lnTo>
                    <a:pt x="2436" y="184"/>
                  </a:lnTo>
                  <a:lnTo>
                    <a:pt x="2437" y="184"/>
                  </a:lnTo>
                  <a:lnTo>
                    <a:pt x="2438" y="184"/>
                  </a:lnTo>
                  <a:lnTo>
                    <a:pt x="2439" y="184"/>
                  </a:lnTo>
                  <a:lnTo>
                    <a:pt x="2441" y="183"/>
                  </a:lnTo>
                  <a:lnTo>
                    <a:pt x="2442" y="183"/>
                  </a:lnTo>
                  <a:lnTo>
                    <a:pt x="2443" y="183"/>
                  </a:lnTo>
                  <a:lnTo>
                    <a:pt x="2444" y="183"/>
                  </a:lnTo>
                  <a:lnTo>
                    <a:pt x="2445" y="183"/>
                  </a:lnTo>
                  <a:lnTo>
                    <a:pt x="2446" y="184"/>
                  </a:lnTo>
                  <a:lnTo>
                    <a:pt x="2447" y="183"/>
                  </a:lnTo>
                  <a:lnTo>
                    <a:pt x="2448" y="183"/>
                  </a:lnTo>
                  <a:lnTo>
                    <a:pt x="2449" y="183"/>
                  </a:lnTo>
                  <a:lnTo>
                    <a:pt x="2450" y="183"/>
                  </a:lnTo>
                  <a:lnTo>
                    <a:pt x="2451" y="183"/>
                  </a:lnTo>
                  <a:lnTo>
                    <a:pt x="2452" y="183"/>
                  </a:lnTo>
                  <a:lnTo>
                    <a:pt x="2453" y="183"/>
                  </a:lnTo>
                  <a:lnTo>
                    <a:pt x="2454" y="183"/>
                  </a:lnTo>
                  <a:lnTo>
                    <a:pt x="2455" y="183"/>
                  </a:lnTo>
                  <a:lnTo>
                    <a:pt x="2456" y="183"/>
                  </a:lnTo>
                  <a:lnTo>
                    <a:pt x="2457" y="183"/>
                  </a:lnTo>
                  <a:lnTo>
                    <a:pt x="2458" y="183"/>
                  </a:lnTo>
                  <a:lnTo>
                    <a:pt x="2459" y="183"/>
                  </a:lnTo>
                  <a:lnTo>
                    <a:pt x="2460" y="183"/>
                  </a:lnTo>
                  <a:lnTo>
                    <a:pt x="2461" y="183"/>
                  </a:lnTo>
                  <a:lnTo>
                    <a:pt x="2462" y="183"/>
                  </a:lnTo>
                  <a:lnTo>
                    <a:pt x="2463" y="183"/>
                  </a:lnTo>
                  <a:lnTo>
                    <a:pt x="2465" y="183"/>
                  </a:lnTo>
                  <a:lnTo>
                    <a:pt x="2466" y="183"/>
                  </a:lnTo>
                  <a:lnTo>
                    <a:pt x="2467" y="183"/>
                  </a:lnTo>
                  <a:lnTo>
                    <a:pt x="2468" y="183"/>
                  </a:lnTo>
                  <a:lnTo>
                    <a:pt x="2469" y="183"/>
                  </a:lnTo>
                  <a:lnTo>
                    <a:pt x="2470" y="183"/>
                  </a:lnTo>
                  <a:lnTo>
                    <a:pt x="2471" y="183"/>
                  </a:lnTo>
                  <a:lnTo>
                    <a:pt x="2472" y="183"/>
                  </a:lnTo>
                  <a:lnTo>
                    <a:pt x="2473" y="183"/>
                  </a:lnTo>
                  <a:lnTo>
                    <a:pt x="2474" y="183"/>
                  </a:lnTo>
                  <a:lnTo>
                    <a:pt x="2475" y="183"/>
                  </a:lnTo>
                  <a:lnTo>
                    <a:pt x="2476" y="183"/>
                  </a:lnTo>
                  <a:lnTo>
                    <a:pt x="2477" y="183"/>
                  </a:lnTo>
                  <a:lnTo>
                    <a:pt x="2478" y="183"/>
                  </a:lnTo>
                  <a:lnTo>
                    <a:pt x="2479" y="183"/>
                  </a:lnTo>
                  <a:lnTo>
                    <a:pt x="2480" y="183"/>
                  </a:lnTo>
                  <a:lnTo>
                    <a:pt x="2481" y="183"/>
                  </a:lnTo>
                  <a:lnTo>
                    <a:pt x="2482" y="183"/>
                  </a:lnTo>
                  <a:lnTo>
                    <a:pt x="2483" y="183"/>
                  </a:lnTo>
                  <a:lnTo>
                    <a:pt x="2484" y="183"/>
                  </a:lnTo>
                  <a:lnTo>
                    <a:pt x="2485" y="183"/>
                  </a:lnTo>
                  <a:lnTo>
                    <a:pt x="2486" y="183"/>
                  </a:lnTo>
                  <a:lnTo>
                    <a:pt x="2487" y="183"/>
                  </a:lnTo>
                  <a:lnTo>
                    <a:pt x="2488" y="183"/>
                  </a:lnTo>
                  <a:lnTo>
                    <a:pt x="2490" y="183"/>
                  </a:lnTo>
                  <a:lnTo>
                    <a:pt x="2491" y="183"/>
                  </a:lnTo>
                  <a:lnTo>
                    <a:pt x="2492" y="183"/>
                  </a:lnTo>
                  <a:lnTo>
                    <a:pt x="2493" y="183"/>
                  </a:lnTo>
                  <a:lnTo>
                    <a:pt x="2494" y="183"/>
                  </a:lnTo>
                  <a:lnTo>
                    <a:pt x="2495" y="183"/>
                  </a:lnTo>
                  <a:lnTo>
                    <a:pt x="2496" y="183"/>
                  </a:lnTo>
                  <a:lnTo>
                    <a:pt x="2497" y="183"/>
                  </a:lnTo>
                  <a:lnTo>
                    <a:pt x="2498" y="183"/>
                  </a:lnTo>
                  <a:lnTo>
                    <a:pt x="2499" y="184"/>
                  </a:lnTo>
                  <a:lnTo>
                    <a:pt x="2500" y="184"/>
                  </a:lnTo>
                  <a:lnTo>
                    <a:pt x="2501" y="184"/>
                  </a:lnTo>
                  <a:lnTo>
                    <a:pt x="2502" y="184"/>
                  </a:lnTo>
                  <a:lnTo>
                    <a:pt x="2503" y="184"/>
                  </a:lnTo>
                  <a:lnTo>
                    <a:pt x="2504" y="184"/>
                  </a:lnTo>
                  <a:lnTo>
                    <a:pt x="2505" y="184"/>
                  </a:lnTo>
                  <a:lnTo>
                    <a:pt x="2506" y="184"/>
                  </a:lnTo>
                  <a:lnTo>
                    <a:pt x="2507" y="184"/>
                  </a:lnTo>
                  <a:lnTo>
                    <a:pt x="2508" y="184"/>
                  </a:lnTo>
                  <a:lnTo>
                    <a:pt x="2509" y="184"/>
                  </a:lnTo>
                  <a:lnTo>
                    <a:pt x="2510" y="184"/>
                  </a:lnTo>
                  <a:lnTo>
                    <a:pt x="2511" y="184"/>
                  </a:lnTo>
                  <a:lnTo>
                    <a:pt x="2512" y="184"/>
                  </a:lnTo>
                  <a:lnTo>
                    <a:pt x="2514" y="184"/>
                  </a:lnTo>
                  <a:lnTo>
                    <a:pt x="2515" y="184"/>
                  </a:lnTo>
                  <a:lnTo>
                    <a:pt x="2516" y="185"/>
                  </a:lnTo>
                  <a:lnTo>
                    <a:pt x="2517" y="185"/>
                  </a:lnTo>
                  <a:lnTo>
                    <a:pt x="2518" y="184"/>
                  </a:lnTo>
                  <a:lnTo>
                    <a:pt x="2519" y="182"/>
                  </a:lnTo>
                  <a:lnTo>
                    <a:pt x="2520" y="178"/>
                  </a:lnTo>
                  <a:lnTo>
                    <a:pt x="2521" y="171"/>
                  </a:lnTo>
                  <a:lnTo>
                    <a:pt x="2522" y="164"/>
                  </a:lnTo>
                  <a:lnTo>
                    <a:pt x="2523" y="160"/>
                  </a:lnTo>
                  <a:lnTo>
                    <a:pt x="2524" y="160"/>
                  </a:lnTo>
                  <a:lnTo>
                    <a:pt x="2525" y="160"/>
                  </a:lnTo>
                  <a:lnTo>
                    <a:pt x="2526" y="160"/>
                  </a:lnTo>
                  <a:lnTo>
                    <a:pt x="2527" y="160"/>
                  </a:lnTo>
                  <a:lnTo>
                    <a:pt x="2528" y="160"/>
                  </a:lnTo>
                  <a:lnTo>
                    <a:pt x="2529" y="160"/>
                  </a:lnTo>
                  <a:lnTo>
                    <a:pt x="2530" y="160"/>
                  </a:lnTo>
                  <a:lnTo>
                    <a:pt x="2531" y="160"/>
                  </a:lnTo>
                  <a:lnTo>
                    <a:pt x="2532" y="161"/>
                  </a:lnTo>
                  <a:lnTo>
                    <a:pt x="2533" y="161"/>
                  </a:lnTo>
                  <a:lnTo>
                    <a:pt x="2534" y="162"/>
                  </a:lnTo>
                  <a:lnTo>
                    <a:pt x="2535" y="163"/>
                  </a:lnTo>
                  <a:lnTo>
                    <a:pt x="2536" y="163"/>
                  </a:lnTo>
                  <a:lnTo>
                    <a:pt x="2537" y="163"/>
                  </a:lnTo>
                  <a:lnTo>
                    <a:pt x="2539" y="164"/>
                  </a:lnTo>
                  <a:lnTo>
                    <a:pt x="2540" y="164"/>
                  </a:lnTo>
                  <a:lnTo>
                    <a:pt x="2541" y="164"/>
                  </a:lnTo>
                  <a:lnTo>
                    <a:pt x="2542" y="164"/>
                  </a:lnTo>
                  <a:lnTo>
                    <a:pt x="2543" y="164"/>
                  </a:lnTo>
                  <a:lnTo>
                    <a:pt x="2544" y="163"/>
                  </a:lnTo>
                  <a:lnTo>
                    <a:pt x="2545" y="163"/>
                  </a:lnTo>
                  <a:lnTo>
                    <a:pt x="2546" y="164"/>
                  </a:lnTo>
                  <a:lnTo>
                    <a:pt x="2547" y="164"/>
                  </a:lnTo>
                  <a:lnTo>
                    <a:pt x="2548" y="164"/>
                  </a:lnTo>
                  <a:lnTo>
                    <a:pt x="2549" y="164"/>
                  </a:lnTo>
                  <a:lnTo>
                    <a:pt x="2550" y="164"/>
                  </a:lnTo>
                  <a:lnTo>
                    <a:pt x="2551" y="164"/>
                  </a:lnTo>
                  <a:lnTo>
                    <a:pt x="2552" y="163"/>
                  </a:lnTo>
                  <a:lnTo>
                    <a:pt x="2553" y="164"/>
                  </a:lnTo>
                  <a:lnTo>
                    <a:pt x="2554" y="164"/>
                  </a:lnTo>
                  <a:lnTo>
                    <a:pt x="2555" y="164"/>
                  </a:lnTo>
                  <a:lnTo>
                    <a:pt x="2556" y="164"/>
                  </a:lnTo>
                  <a:lnTo>
                    <a:pt x="2557" y="164"/>
                  </a:lnTo>
                  <a:lnTo>
                    <a:pt x="2558" y="164"/>
                  </a:lnTo>
                  <a:lnTo>
                    <a:pt x="2559" y="164"/>
                  </a:lnTo>
                  <a:lnTo>
                    <a:pt x="2560" y="164"/>
                  </a:lnTo>
                  <a:lnTo>
                    <a:pt x="2561" y="165"/>
                  </a:lnTo>
                  <a:lnTo>
                    <a:pt x="2563" y="165"/>
                  </a:lnTo>
                  <a:lnTo>
                    <a:pt x="2564" y="165"/>
                  </a:lnTo>
                  <a:lnTo>
                    <a:pt x="2565" y="165"/>
                  </a:lnTo>
                  <a:lnTo>
                    <a:pt x="2566" y="165"/>
                  </a:lnTo>
                  <a:lnTo>
                    <a:pt x="2567" y="165"/>
                  </a:lnTo>
                  <a:lnTo>
                    <a:pt x="2568" y="165"/>
                  </a:lnTo>
                  <a:lnTo>
                    <a:pt x="2569" y="165"/>
                  </a:lnTo>
                  <a:lnTo>
                    <a:pt x="2570" y="164"/>
                  </a:lnTo>
                  <a:lnTo>
                    <a:pt x="2571" y="164"/>
                  </a:lnTo>
                  <a:lnTo>
                    <a:pt x="2572" y="163"/>
                  </a:lnTo>
                  <a:lnTo>
                    <a:pt x="2573" y="160"/>
                  </a:lnTo>
                  <a:lnTo>
                    <a:pt x="2574" y="156"/>
                  </a:lnTo>
                  <a:lnTo>
                    <a:pt x="2575" y="160"/>
                  </a:lnTo>
                  <a:lnTo>
                    <a:pt x="2576" y="168"/>
                  </a:lnTo>
                  <a:lnTo>
                    <a:pt x="2577" y="176"/>
                  </a:lnTo>
                  <a:lnTo>
                    <a:pt x="2578" y="180"/>
                  </a:lnTo>
                  <a:lnTo>
                    <a:pt x="2579" y="184"/>
                  </a:lnTo>
                  <a:lnTo>
                    <a:pt x="2580" y="186"/>
                  </a:lnTo>
                  <a:lnTo>
                    <a:pt x="2581" y="186"/>
                  </a:lnTo>
                  <a:lnTo>
                    <a:pt x="2582" y="186"/>
                  </a:lnTo>
                  <a:lnTo>
                    <a:pt x="2583" y="186"/>
                  </a:lnTo>
                  <a:lnTo>
                    <a:pt x="2584" y="186"/>
                  </a:lnTo>
                  <a:lnTo>
                    <a:pt x="2585" y="186"/>
                  </a:lnTo>
                  <a:lnTo>
                    <a:pt x="2586" y="186"/>
                  </a:lnTo>
                  <a:lnTo>
                    <a:pt x="2588" y="187"/>
                  </a:lnTo>
                  <a:lnTo>
                    <a:pt x="2589" y="188"/>
                  </a:lnTo>
                  <a:lnTo>
                    <a:pt x="2590" y="188"/>
                  </a:lnTo>
                  <a:lnTo>
                    <a:pt x="2591" y="188"/>
                  </a:lnTo>
                  <a:lnTo>
                    <a:pt x="2592" y="188"/>
                  </a:lnTo>
                  <a:lnTo>
                    <a:pt x="2593" y="188"/>
                  </a:lnTo>
                  <a:lnTo>
                    <a:pt x="2594" y="188"/>
                  </a:lnTo>
                  <a:lnTo>
                    <a:pt x="2595" y="189"/>
                  </a:lnTo>
                  <a:lnTo>
                    <a:pt x="2596" y="189"/>
                  </a:lnTo>
                  <a:lnTo>
                    <a:pt x="2597" y="189"/>
                  </a:lnTo>
                  <a:lnTo>
                    <a:pt x="2598" y="189"/>
                  </a:lnTo>
                  <a:lnTo>
                    <a:pt x="2599" y="189"/>
                  </a:lnTo>
                  <a:lnTo>
                    <a:pt x="2600" y="189"/>
                  </a:lnTo>
                  <a:lnTo>
                    <a:pt x="2601" y="189"/>
                  </a:lnTo>
                  <a:lnTo>
                    <a:pt x="2602" y="189"/>
                  </a:lnTo>
                  <a:lnTo>
                    <a:pt x="2603" y="189"/>
                  </a:lnTo>
                  <a:lnTo>
                    <a:pt x="2604" y="189"/>
                  </a:lnTo>
                  <a:lnTo>
                    <a:pt x="2605" y="189"/>
                  </a:lnTo>
                  <a:lnTo>
                    <a:pt x="2606" y="188"/>
                  </a:lnTo>
                  <a:lnTo>
                    <a:pt x="2607" y="188"/>
                  </a:lnTo>
                  <a:lnTo>
                    <a:pt x="2608" y="188"/>
                  </a:lnTo>
                  <a:lnTo>
                    <a:pt x="2609" y="188"/>
                  </a:lnTo>
                  <a:lnTo>
                    <a:pt x="2610" y="188"/>
                  </a:lnTo>
                  <a:lnTo>
                    <a:pt x="2612" y="188"/>
                  </a:lnTo>
                  <a:lnTo>
                    <a:pt x="2613" y="188"/>
                  </a:lnTo>
                  <a:lnTo>
                    <a:pt x="2614" y="188"/>
                  </a:lnTo>
                  <a:lnTo>
                    <a:pt x="2615" y="188"/>
                  </a:lnTo>
                  <a:lnTo>
                    <a:pt x="2616" y="188"/>
                  </a:lnTo>
                  <a:lnTo>
                    <a:pt x="2617" y="188"/>
                  </a:lnTo>
                  <a:lnTo>
                    <a:pt x="2618" y="188"/>
                  </a:lnTo>
                  <a:lnTo>
                    <a:pt x="2619" y="188"/>
                  </a:lnTo>
                  <a:lnTo>
                    <a:pt x="2620" y="188"/>
                  </a:lnTo>
                  <a:lnTo>
                    <a:pt x="2621" y="188"/>
                  </a:lnTo>
                  <a:lnTo>
                    <a:pt x="2622" y="188"/>
                  </a:lnTo>
                  <a:lnTo>
                    <a:pt x="2623" y="188"/>
                  </a:lnTo>
                  <a:lnTo>
                    <a:pt x="2624" y="188"/>
                  </a:lnTo>
                  <a:lnTo>
                    <a:pt x="2625" y="188"/>
                  </a:lnTo>
                  <a:lnTo>
                    <a:pt x="2626" y="188"/>
                  </a:lnTo>
                  <a:lnTo>
                    <a:pt x="2627" y="188"/>
                  </a:lnTo>
                  <a:lnTo>
                    <a:pt x="2628" y="188"/>
                  </a:lnTo>
                  <a:lnTo>
                    <a:pt x="2629" y="188"/>
                  </a:lnTo>
                  <a:lnTo>
                    <a:pt x="2630" y="188"/>
                  </a:lnTo>
                  <a:lnTo>
                    <a:pt x="2631" y="188"/>
                  </a:lnTo>
                  <a:lnTo>
                    <a:pt x="2632" y="188"/>
                  </a:lnTo>
                  <a:lnTo>
                    <a:pt x="2633" y="188"/>
                  </a:lnTo>
                  <a:lnTo>
                    <a:pt x="2634" y="188"/>
                  </a:lnTo>
                  <a:lnTo>
                    <a:pt x="2635" y="188"/>
                  </a:lnTo>
                  <a:lnTo>
                    <a:pt x="2637" y="188"/>
                  </a:lnTo>
                  <a:lnTo>
                    <a:pt x="2638" y="188"/>
                  </a:lnTo>
                  <a:lnTo>
                    <a:pt x="2639" y="188"/>
                  </a:lnTo>
                  <a:lnTo>
                    <a:pt x="2640" y="188"/>
                  </a:lnTo>
                  <a:lnTo>
                    <a:pt x="2641" y="188"/>
                  </a:lnTo>
                  <a:lnTo>
                    <a:pt x="2642" y="188"/>
                  </a:lnTo>
                  <a:lnTo>
                    <a:pt x="2643" y="188"/>
                  </a:lnTo>
                  <a:lnTo>
                    <a:pt x="2644" y="188"/>
                  </a:lnTo>
                  <a:lnTo>
                    <a:pt x="2645" y="188"/>
                  </a:lnTo>
                  <a:lnTo>
                    <a:pt x="2646" y="188"/>
                  </a:lnTo>
                  <a:lnTo>
                    <a:pt x="2647" y="188"/>
                  </a:lnTo>
                  <a:lnTo>
                    <a:pt x="2648" y="188"/>
                  </a:lnTo>
                  <a:lnTo>
                    <a:pt x="2649" y="188"/>
                  </a:lnTo>
                  <a:lnTo>
                    <a:pt x="2650" y="188"/>
                  </a:lnTo>
                  <a:lnTo>
                    <a:pt x="2651" y="188"/>
                  </a:lnTo>
                  <a:lnTo>
                    <a:pt x="2652" y="188"/>
                  </a:lnTo>
                  <a:lnTo>
                    <a:pt x="2653" y="188"/>
                  </a:lnTo>
                  <a:lnTo>
                    <a:pt x="2654" y="188"/>
                  </a:lnTo>
                  <a:lnTo>
                    <a:pt x="2655" y="188"/>
                  </a:lnTo>
                  <a:lnTo>
                    <a:pt x="2656" y="188"/>
                  </a:lnTo>
                  <a:lnTo>
                    <a:pt x="2657" y="188"/>
                  </a:lnTo>
                  <a:lnTo>
                    <a:pt x="2658" y="188"/>
                  </a:lnTo>
                  <a:lnTo>
                    <a:pt x="2659" y="188"/>
                  </a:lnTo>
                  <a:lnTo>
                    <a:pt x="2661" y="188"/>
                  </a:lnTo>
                  <a:lnTo>
                    <a:pt x="2662" y="188"/>
                  </a:lnTo>
                  <a:lnTo>
                    <a:pt x="2663" y="188"/>
                  </a:lnTo>
                  <a:lnTo>
                    <a:pt x="2664" y="188"/>
                  </a:lnTo>
                  <a:lnTo>
                    <a:pt x="2665" y="188"/>
                  </a:lnTo>
                  <a:lnTo>
                    <a:pt x="2666" y="188"/>
                  </a:lnTo>
                  <a:lnTo>
                    <a:pt x="2667" y="188"/>
                  </a:lnTo>
                  <a:lnTo>
                    <a:pt x="2668" y="188"/>
                  </a:lnTo>
                  <a:lnTo>
                    <a:pt x="2669" y="188"/>
                  </a:lnTo>
                  <a:lnTo>
                    <a:pt x="2670" y="188"/>
                  </a:lnTo>
                  <a:lnTo>
                    <a:pt x="2671" y="188"/>
                  </a:lnTo>
                  <a:lnTo>
                    <a:pt x="2672" y="188"/>
                  </a:lnTo>
                  <a:lnTo>
                    <a:pt x="2673" y="188"/>
                  </a:lnTo>
                  <a:lnTo>
                    <a:pt x="2674" y="188"/>
                  </a:lnTo>
                  <a:lnTo>
                    <a:pt x="2675" y="188"/>
                  </a:lnTo>
                  <a:lnTo>
                    <a:pt x="2676" y="188"/>
                  </a:lnTo>
                  <a:lnTo>
                    <a:pt x="2677" y="188"/>
                  </a:lnTo>
                  <a:lnTo>
                    <a:pt x="2678" y="188"/>
                  </a:lnTo>
                  <a:lnTo>
                    <a:pt x="2680" y="188"/>
                  </a:lnTo>
                  <a:lnTo>
                    <a:pt x="2681" y="188"/>
                  </a:lnTo>
                  <a:lnTo>
                    <a:pt x="2682" y="188"/>
                  </a:lnTo>
                  <a:lnTo>
                    <a:pt x="2683" y="188"/>
                  </a:lnTo>
                  <a:lnTo>
                    <a:pt x="2684" y="188"/>
                  </a:lnTo>
                  <a:lnTo>
                    <a:pt x="2685" y="188"/>
                  </a:lnTo>
                  <a:lnTo>
                    <a:pt x="2686" y="188"/>
                  </a:lnTo>
                  <a:lnTo>
                    <a:pt x="2687" y="188"/>
                  </a:lnTo>
                  <a:lnTo>
                    <a:pt x="2688" y="188"/>
                  </a:lnTo>
                  <a:lnTo>
                    <a:pt x="2689" y="188"/>
                  </a:lnTo>
                  <a:lnTo>
                    <a:pt x="2690" y="188"/>
                  </a:lnTo>
                  <a:lnTo>
                    <a:pt x="2691" y="188"/>
                  </a:lnTo>
                  <a:lnTo>
                    <a:pt x="2692" y="188"/>
                  </a:lnTo>
                  <a:lnTo>
                    <a:pt x="2693" y="188"/>
                  </a:lnTo>
                  <a:lnTo>
                    <a:pt x="2694" y="188"/>
                  </a:lnTo>
                  <a:lnTo>
                    <a:pt x="2695" y="188"/>
                  </a:lnTo>
                  <a:lnTo>
                    <a:pt x="2696" y="188"/>
                  </a:lnTo>
                  <a:lnTo>
                    <a:pt x="2697" y="188"/>
                  </a:lnTo>
                  <a:lnTo>
                    <a:pt x="2698" y="188"/>
                  </a:lnTo>
                  <a:lnTo>
                    <a:pt x="2699" y="188"/>
                  </a:lnTo>
                  <a:lnTo>
                    <a:pt x="2700" y="188"/>
                  </a:lnTo>
                  <a:lnTo>
                    <a:pt x="2701" y="188"/>
                  </a:lnTo>
                  <a:lnTo>
                    <a:pt x="2702" y="188"/>
                  </a:lnTo>
                  <a:lnTo>
                    <a:pt x="2704" y="188"/>
                  </a:lnTo>
                  <a:lnTo>
                    <a:pt x="2705" y="188"/>
                  </a:lnTo>
                  <a:lnTo>
                    <a:pt x="2706" y="188"/>
                  </a:lnTo>
                  <a:lnTo>
                    <a:pt x="2707" y="188"/>
                  </a:lnTo>
                  <a:lnTo>
                    <a:pt x="2708" y="188"/>
                  </a:lnTo>
                  <a:lnTo>
                    <a:pt x="2709" y="188"/>
                  </a:lnTo>
                  <a:lnTo>
                    <a:pt x="2710" y="188"/>
                  </a:lnTo>
                  <a:lnTo>
                    <a:pt x="2711" y="188"/>
                  </a:lnTo>
                  <a:lnTo>
                    <a:pt x="2712" y="188"/>
                  </a:lnTo>
                  <a:lnTo>
                    <a:pt x="2713" y="188"/>
                  </a:lnTo>
                  <a:lnTo>
                    <a:pt x="2714" y="188"/>
                  </a:lnTo>
                  <a:lnTo>
                    <a:pt x="2715" y="188"/>
                  </a:lnTo>
                  <a:lnTo>
                    <a:pt x="2716" y="188"/>
                  </a:lnTo>
                  <a:lnTo>
                    <a:pt x="2717" y="188"/>
                  </a:lnTo>
                  <a:lnTo>
                    <a:pt x="2718" y="188"/>
                  </a:lnTo>
                  <a:lnTo>
                    <a:pt x="2719" y="188"/>
                  </a:lnTo>
                  <a:lnTo>
                    <a:pt x="2720" y="188"/>
                  </a:lnTo>
                  <a:lnTo>
                    <a:pt x="2721" y="188"/>
                  </a:lnTo>
                  <a:lnTo>
                    <a:pt x="2722" y="188"/>
                  </a:lnTo>
                  <a:lnTo>
                    <a:pt x="2723" y="188"/>
                  </a:lnTo>
                  <a:lnTo>
                    <a:pt x="2724" y="188"/>
                  </a:lnTo>
                  <a:lnTo>
                    <a:pt x="2725" y="188"/>
                  </a:lnTo>
                  <a:lnTo>
                    <a:pt x="2726" y="188"/>
                  </a:lnTo>
                  <a:lnTo>
                    <a:pt x="2727" y="188"/>
                  </a:lnTo>
                  <a:lnTo>
                    <a:pt x="2729" y="188"/>
                  </a:lnTo>
                  <a:lnTo>
                    <a:pt x="2730" y="188"/>
                  </a:lnTo>
                  <a:lnTo>
                    <a:pt x="2731" y="188"/>
                  </a:lnTo>
                  <a:lnTo>
                    <a:pt x="2732" y="188"/>
                  </a:lnTo>
                  <a:lnTo>
                    <a:pt x="2733" y="188"/>
                  </a:lnTo>
                  <a:lnTo>
                    <a:pt x="2734" y="188"/>
                  </a:lnTo>
                  <a:lnTo>
                    <a:pt x="2735" y="188"/>
                  </a:lnTo>
                  <a:lnTo>
                    <a:pt x="2736" y="188"/>
                  </a:lnTo>
                  <a:lnTo>
                    <a:pt x="2737" y="188"/>
                  </a:lnTo>
                  <a:lnTo>
                    <a:pt x="2738" y="188"/>
                  </a:lnTo>
                  <a:lnTo>
                    <a:pt x="2739" y="188"/>
                  </a:lnTo>
                  <a:lnTo>
                    <a:pt x="2740" y="188"/>
                  </a:lnTo>
                  <a:lnTo>
                    <a:pt x="2741" y="188"/>
                  </a:lnTo>
                  <a:lnTo>
                    <a:pt x="2742" y="188"/>
                  </a:lnTo>
                  <a:lnTo>
                    <a:pt x="2743" y="188"/>
                  </a:lnTo>
                  <a:lnTo>
                    <a:pt x="2744" y="188"/>
                  </a:lnTo>
                  <a:lnTo>
                    <a:pt x="2745" y="188"/>
                  </a:lnTo>
                  <a:lnTo>
                    <a:pt x="2746" y="188"/>
                  </a:lnTo>
                  <a:lnTo>
                    <a:pt x="2747" y="188"/>
                  </a:lnTo>
                  <a:lnTo>
                    <a:pt x="2748" y="188"/>
                  </a:lnTo>
                  <a:lnTo>
                    <a:pt x="2749" y="188"/>
                  </a:lnTo>
                  <a:lnTo>
                    <a:pt x="2750" y="188"/>
                  </a:lnTo>
                  <a:lnTo>
                    <a:pt x="2751" y="188"/>
                  </a:lnTo>
                  <a:lnTo>
                    <a:pt x="2753" y="188"/>
                  </a:lnTo>
                  <a:lnTo>
                    <a:pt x="2754" y="188"/>
                  </a:lnTo>
                  <a:lnTo>
                    <a:pt x="2755" y="188"/>
                  </a:lnTo>
                  <a:lnTo>
                    <a:pt x="2756" y="188"/>
                  </a:lnTo>
                  <a:lnTo>
                    <a:pt x="2757" y="188"/>
                  </a:lnTo>
                  <a:lnTo>
                    <a:pt x="2758" y="188"/>
                  </a:lnTo>
                  <a:lnTo>
                    <a:pt x="2759" y="188"/>
                  </a:lnTo>
                  <a:lnTo>
                    <a:pt x="2760" y="188"/>
                  </a:lnTo>
                  <a:lnTo>
                    <a:pt x="2761" y="188"/>
                  </a:lnTo>
                  <a:lnTo>
                    <a:pt x="2762" y="188"/>
                  </a:lnTo>
                  <a:lnTo>
                    <a:pt x="2763" y="188"/>
                  </a:lnTo>
                  <a:lnTo>
                    <a:pt x="2764" y="188"/>
                  </a:lnTo>
                  <a:lnTo>
                    <a:pt x="2765" y="188"/>
                  </a:lnTo>
                  <a:lnTo>
                    <a:pt x="2766" y="188"/>
                  </a:lnTo>
                  <a:lnTo>
                    <a:pt x="2767" y="188"/>
                  </a:lnTo>
                  <a:lnTo>
                    <a:pt x="2768" y="188"/>
                  </a:lnTo>
                  <a:lnTo>
                    <a:pt x="2769" y="188"/>
                  </a:lnTo>
                  <a:lnTo>
                    <a:pt x="2770" y="188"/>
                  </a:lnTo>
                  <a:lnTo>
                    <a:pt x="2771" y="188"/>
                  </a:lnTo>
                  <a:lnTo>
                    <a:pt x="2772" y="188"/>
                  </a:lnTo>
                  <a:lnTo>
                    <a:pt x="2773" y="188"/>
                  </a:lnTo>
                  <a:lnTo>
                    <a:pt x="2774" y="188"/>
                  </a:lnTo>
                  <a:lnTo>
                    <a:pt x="2775" y="188"/>
                  </a:lnTo>
                  <a:lnTo>
                    <a:pt x="2776" y="188"/>
                  </a:lnTo>
                  <a:lnTo>
                    <a:pt x="2778" y="188"/>
                  </a:lnTo>
                  <a:lnTo>
                    <a:pt x="2779" y="188"/>
                  </a:lnTo>
                  <a:lnTo>
                    <a:pt x="2780" y="188"/>
                  </a:lnTo>
                  <a:lnTo>
                    <a:pt x="2781" y="188"/>
                  </a:lnTo>
                  <a:lnTo>
                    <a:pt x="2782" y="188"/>
                  </a:lnTo>
                  <a:lnTo>
                    <a:pt x="2783" y="188"/>
                  </a:lnTo>
                  <a:lnTo>
                    <a:pt x="2784" y="188"/>
                  </a:lnTo>
                  <a:lnTo>
                    <a:pt x="2785" y="188"/>
                  </a:lnTo>
                  <a:lnTo>
                    <a:pt x="2786" y="187"/>
                  </a:lnTo>
                  <a:lnTo>
                    <a:pt x="2787" y="186"/>
                  </a:lnTo>
                  <a:lnTo>
                    <a:pt x="2788" y="182"/>
                  </a:lnTo>
                  <a:lnTo>
                    <a:pt x="2789" y="177"/>
                  </a:lnTo>
                  <a:lnTo>
                    <a:pt x="2790" y="170"/>
                  </a:lnTo>
                  <a:lnTo>
                    <a:pt x="2791" y="166"/>
                  </a:lnTo>
                  <a:lnTo>
                    <a:pt x="2792" y="168"/>
                  </a:lnTo>
                  <a:lnTo>
                    <a:pt x="2793" y="170"/>
                  </a:lnTo>
                  <a:lnTo>
                    <a:pt x="2794" y="170"/>
                  </a:lnTo>
                  <a:lnTo>
                    <a:pt x="2795" y="170"/>
                  </a:lnTo>
                  <a:lnTo>
                    <a:pt x="2796" y="171"/>
                  </a:lnTo>
                  <a:lnTo>
                    <a:pt x="2797" y="171"/>
                  </a:lnTo>
                  <a:lnTo>
                    <a:pt x="2798" y="170"/>
                  </a:lnTo>
                  <a:lnTo>
                    <a:pt x="2799" y="170"/>
                  </a:lnTo>
                  <a:lnTo>
                    <a:pt x="2800" y="170"/>
                  </a:lnTo>
                  <a:lnTo>
                    <a:pt x="2802" y="170"/>
                  </a:lnTo>
                  <a:lnTo>
                    <a:pt x="2803" y="170"/>
                  </a:lnTo>
                  <a:lnTo>
                    <a:pt x="2804" y="170"/>
                  </a:lnTo>
                  <a:lnTo>
                    <a:pt x="2805" y="171"/>
                  </a:lnTo>
                  <a:lnTo>
                    <a:pt x="2806" y="170"/>
                  </a:lnTo>
                  <a:lnTo>
                    <a:pt x="2807" y="170"/>
                  </a:lnTo>
                  <a:lnTo>
                    <a:pt x="2808" y="171"/>
                  </a:lnTo>
                  <a:lnTo>
                    <a:pt x="2809" y="171"/>
                  </a:lnTo>
                  <a:lnTo>
                    <a:pt x="2810" y="171"/>
                  </a:lnTo>
                  <a:lnTo>
                    <a:pt x="2811" y="171"/>
                  </a:lnTo>
                  <a:lnTo>
                    <a:pt x="2812" y="171"/>
                  </a:lnTo>
                  <a:lnTo>
                    <a:pt x="2813" y="171"/>
                  </a:lnTo>
                  <a:lnTo>
                    <a:pt x="2814" y="171"/>
                  </a:lnTo>
                  <a:lnTo>
                    <a:pt x="2815" y="171"/>
                  </a:lnTo>
                  <a:lnTo>
                    <a:pt x="2816" y="171"/>
                  </a:lnTo>
                  <a:lnTo>
                    <a:pt x="2817" y="171"/>
                  </a:lnTo>
                  <a:lnTo>
                    <a:pt x="2818" y="170"/>
                  </a:lnTo>
                  <a:lnTo>
                    <a:pt x="2819" y="170"/>
                  </a:lnTo>
                  <a:lnTo>
                    <a:pt x="2820" y="170"/>
                  </a:lnTo>
                  <a:lnTo>
                    <a:pt x="2821" y="170"/>
                  </a:lnTo>
                  <a:lnTo>
                    <a:pt x="2822" y="170"/>
                  </a:lnTo>
                  <a:lnTo>
                    <a:pt x="2823" y="171"/>
                  </a:lnTo>
                  <a:lnTo>
                    <a:pt x="2824" y="171"/>
                  </a:lnTo>
                  <a:lnTo>
                    <a:pt x="2825" y="171"/>
                  </a:lnTo>
                  <a:lnTo>
                    <a:pt x="2827" y="171"/>
                  </a:lnTo>
                  <a:lnTo>
                    <a:pt x="2828" y="171"/>
                  </a:lnTo>
                  <a:lnTo>
                    <a:pt x="2829" y="171"/>
                  </a:lnTo>
                  <a:lnTo>
                    <a:pt x="2830" y="171"/>
                  </a:lnTo>
                  <a:lnTo>
                    <a:pt x="2831" y="171"/>
                  </a:lnTo>
                  <a:lnTo>
                    <a:pt x="2832" y="171"/>
                  </a:lnTo>
                  <a:lnTo>
                    <a:pt x="2833" y="171"/>
                  </a:lnTo>
                  <a:lnTo>
                    <a:pt x="2834" y="171"/>
                  </a:lnTo>
                  <a:lnTo>
                    <a:pt x="2835" y="171"/>
                  </a:lnTo>
                  <a:lnTo>
                    <a:pt x="2836" y="172"/>
                  </a:lnTo>
                  <a:lnTo>
                    <a:pt x="2837" y="171"/>
                  </a:lnTo>
                  <a:lnTo>
                    <a:pt x="2838" y="171"/>
                  </a:lnTo>
                  <a:lnTo>
                    <a:pt x="2839" y="169"/>
                  </a:lnTo>
                  <a:lnTo>
                    <a:pt x="2840" y="167"/>
                  </a:lnTo>
                  <a:lnTo>
                    <a:pt x="2841" y="170"/>
                  </a:lnTo>
                  <a:lnTo>
                    <a:pt x="2842" y="175"/>
                  </a:lnTo>
                  <a:lnTo>
                    <a:pt x="2843" y="181"/>
                  </a:lnTo>
                  <a:lnTo>
                    <a:pt x="2844" y="185"/>
                  </a:lnTo>
                  <a:lnTo>
                    <a:pt x="2845" y="188"/>
                  </a:lnTo>
                  <a:lnTo>
                    <a:pt x="2846" y="189"/>
                  </a:lnTo>
                  <a:lnTo>
                    <a:pt x="2847" y="190"/>
                  </a:lnTo>
                  <a:lnTo>
                    <a:pt x="2848" y="190"/>
                  </a:lnTo>
                  <a:lnTo>
                    <a:pt x="2849" y="190"/>
                  </a:lnTo>
                  <a:lnTo>
                    <a:pt x="2851" y="190"/>
                  </a:lnTo>
                  <a:lnTo>
                    <a:pt x="2852" y="190"/>
                  </a:lnTo>
                  <a:lnTo>
                    <a:pt x="2853" y="190"/>
                  </a:lnTo>
                  <a:lnTo>
                    <a:pt x="2854" y="190"/>
                  </a:lnTo>
                  <a:lnTo>
                    <a:pt x="2855" y="190"/>
                  </a:lnTo>
                  <a:lnTo>
                    <a:pt x="2856" y="190"/>
                  </a:lnTo>
                  <a:lnTo>
                    <a:pt x="2857" y="190"/>
                  </a:lnTo>
                  <a:lnTo>
                    <a:pt x="2858" y="190"/>
                  </a:lnTo>
                  <a:lnTo>
                    <a:pt x="2859" y="190"/>
                  </a:lnTo>
                  <a:lnTo>
                    <a:pt x="2860" y="190"/>
                  </a:lnTo>
                  <a:lnTo>
                    <a:pt x="2861" y="190"/>
                  </a:lnTo>
                  <a:lnTo>
                    <a:pt x="2862" y="190"/>
                  </a:lnTo>
                  <a:lnTo>
                    <a:pt x="2863" y="190"/>
                  </a:lnTo>
                  <a:lnTo>
                    <a:pt x="2864" y="190"/>
                  </a:lnTo>
                  <a:lnTo>
                    <a:pt x="2865" y="190"/>
                  </a:lnTo>
                  <a:lnTo>
                    <a:pt x="2866" y="190"/>
                  </a:lnTo>
                  <a:lnTo>
                    <a:pt x="2867" y="190"/>
                  </a:lnTo>
                  <a:lnTo>
                    <a:pt x="2868" y="190"/>
                  </a:lnTo>
                  <a:lnTo>
                    <a:pt x="2869" y="190"/>
                  </a:lnTo>
                  <a:lnTo>
                    <a:pt x="2870" y="190"/>
                  </a:lnTo>
                  <a:lnTo>
                    <a:pt x="2871" y="190"/>
                  </a:lnTo>
                  <a:lnTo>
                    <a:pt x="2872" y="190"/>
                  </a:lnTo>
                  <a:lnTo>
                    <a:pt x="2873" y="190"/>
                  </a:lnTo>
                  <a:lnTo>
                    <a:pt x="2874" y="190"/>
                  </a:lnTo>
                  <a:lnTo>
                    <a:pt x="2876" y="190"/>
                  </a:lnTo>
                  <a:lnTo>
                    <a:pt x="2877" y="190"/>
                  </a:lnTo>
                  <a:lnTo>
                    <a:pt x="2878" y="190"/>
                  </a:lnTo>
                  <a:lnTo>
                    <a:pt x="2879" y="190"/>
                  </a:lnTo>
                  <a:lnTo>
                    <a:pt x="2880" y="190"/>
                  </a:lnTo>
                  <a:lnTo>
                    <a:pt x="2881" y="190"/>
                  </a:lnTo>
                  <a:lnTo>
                    <a:pt x="2882" y="190"/>
                  </a:lnTo>
                  <a:lnTo>
                    <a:pt x="2883" y="190"/>
                  </a:lnTo>
                  <a:lnTo>
                    <a:pt x="2884" y="190"/>
                  </a:lnTo>
                  <a:lnTo>
                    <a:pt x="2885" y="190"/>
                  </a:lnTo>
                  <a:lnTo>
                    <a:pt x="2886" y="190"/>
                  </a:lnTo>
                  <a:lnTo>
                    <a:pt x="2887" y="190"/>
                  </a:lnTo>
                  <a:lnTo>
                    <a:pt x="2888" y="190"/>
                  </a:lnTo>
                  <a:lnTo>
                    <a:pt x="2889" y="190"/>
                  </a:lnTo>
                  <a:lnTo>
                    <a:pt x="2890" y="190"/>
                  </a:lnTo>
                  <a:lnTo>
                    <a:pt x="2891" y="190"/>
                  </a:lnTo>
                  <a:lnTo>
                    <a:pt x="2892" y="190"/>
                  </a:lnTo>
                  <a:lnTo>
                    <a:pt x="2893" y="190"/>
                  </a:lnTo>
                  <a:lnTo>
                    <a:pt x="2894" y="190"/>
                  </a:lnTo>
                  <a:lnTo>
                    <a:pt x="2895" y="190"/>
                  </a:lnTo>
                  <a:lnTo>
                    <a:pt x="2896" y="190"/>
                  </a:lnTo>
                  <a:lnTo>
                    <a:pt x="2897" y="189"/>
                  </a:lnTo>
                  <a:lnTo>
                    <a:pt x="2898" y="189"/>
                  </a:lnTo>
                  <a:lnTo>
                    <a:pt x="2900" y="189"/>
                  </a:lnTo>
                  <a:lnTo>
                    <a:pt x="2901" y="189"/>
                  </a:lnTo>
                  <a:lnTo>
                    <a:pt x="2902" y="189"/>
                  </a:lnTo>
                  <a:lnTo>
                    <a:pt x="2903" y="189"/>
                  </a:lnTo>
                  <a:lnTo>
                    <a:pt x="2904" y="189"/>
                  </a:lnTo>
                  <a:lnTo>
                    <a:pt x="2905" y="189"/>
                  </a:lnTo>
                  <a:lnTo>
                    <a:pt x="2906" y="189"/>
                  </a:lnTo>
                  <a:lnTo>
                    <a:pt x="2907" y="189"/>
                  </a:lnTo>
                  <a:lnTo>
                    <a:pt x="2908" y="189"/>
                  </a:lnTo>
                  <a:lnTo>
                    <a:pt x="2909" y="189"/>
                  </a:lnTo>
                  <a:lnTo>
                    <a:pt x="2910" y="189"/>
                  </a:lnTo>
                  <a:lnTo>
                    <a:pt x="2911" y="189"/>
                  </a:lnTo>
                  <a:lnTo>
                    <a:pt x="2912" y="189"/>
                  </a:lnTo>
                  <a:lnTo>
                    <a:pt x="2913" y="189"/>
                  </a:lnTo>
                  <a:lnTo>
                    <a:pt x="2914" y="188"/>
                  </a:lnTo>
                  <a:lnTo>
                    <a:pt x="2915" y="188"/>
                  </a:lnTo>
                  <a:lnTo>
                    <a:pt x="2916" y="188"/>
                  </a:lnTo>
                  <a:lnTo>
                    <a:pt x="2917" y="188"/>
                  </a:lnTo>
                  <a:lnTo>
                    <a:pt x="2918" y="188"/>
                  </a:lnTo>
                  <a:lnTo>
                    <a:pt x="2919" y="188"/>
                  </a:lnTo>
                  <a:lnTo>
                    <a:pt x="2920" y="188"/>
                  </a:lnTo>
                  <a:lnTo>
                    <a:pt x="2921" y="188"/>
                  </a:lnTo>
                  <a:lnTo>
                    <a:pt x="2922" y="188"/>
                  </a:lnTo>
                  <a:lnTo>
                    <a:pt x="2923" y="188"/>
                  </a:lnTo>
                  <a:lnTo>
                    <a:pt x="2925" y="188"/>
                  </a:lnTo>
                  <a:lnTo>
                    <a:pt x="2926" y="188"/>
                  </a:lnTo>
                  <a:lnTo>
                    <a:pt x="2927" y="188"/>
                  </a:lnTo>
                  <a:lnTo>
                    <a:pt x="2928" y="188"/>
                  </a:lnTo>
                  <a:lnTo>
                    <a:pt x="2929" y="188"/>
                  </a:lnTo>
                  <a:lnTo>
                    <a:pt x="2930" y="188"/>
                  </a:lnTo>
                  <a:lnTo>
                    <a:pt x="2931" y="188"/>
                  </a:lnTo>
                  <a:lnTo>
                    <a:pt x="2932" y="188"/>
                  </a:lnTo>
                  <a:lnTo>
                    <a:pt x="2933" y="188"/>
                  </a:lnTo>
                  <a:lnTo>
                    <a:pt x="2934" y="188"/>
                  </a:lnTo>
                  <a:lnTo>
                    <a:pt x="2935" y="188"/>
                  </a:lnTo>
                  <a:lnTo>
                    <a:pt x="2936" y="188"/>
                  </a:lnTo>
                  <a:lnTo>
                    <a:pt x="2937" y="188"/>
                  </a:lnTo>
                  <a:lnTo>
                    <a:pt x="2938" y="188"/>
                  </a:lnTo>
                  <a:lnTo>
                    <a:pt x="2939" y="188"/>
                  </a:lnTo>
                  <a:lnTo>
                    <a:pt x="2940" y="188"/>
                  </a:lnTo>
                  <a:lnTo>
                    <a:pt x="2941" y="187"/>
                  </a:lnTo>
                  <a:lnTo>
                    <a:pt x="2942" y="187"/>
                  </a:lnTo>
                  <a:lnTo>
                    <a:pt x="2943" y="187"/>
                  </a:lnTo>
                  <a:lnTo>
                    <a:pt x="2944" y="187"/>
                  </a:lnTo>
                  <a:lnTo>
                    <a:pt x="2945" y="187"/>
                  </a:lnTo>
                  <a:lnTo>
                    <a:pt x="2946" y="187"/>
                  </a:lnTo>
                  <a:lnTo>
                    <a:pt x="2947" y="187"/>
                  </a:lnTo>
                  <a:lnTo>
                    <a:pt x="2949" y="187"/>
                  </a:lnTo>
                  <a:lnTo>
                    <a:pt x="2950" y="187"/>
                  </a:lnTo>
                  <a:lnTo>
                    <a:pt x="2951" y="187"/>
                  </a:lnTo>
                  <a:lnTo>
                    <a:pt x="2952" y="187"/>
                  </a:lnTo>
                  <a:lnTo>
                    <a:pt x="2953" y="187"/>
                  </a:lnTo>
                  <a:lnTo>
                    <a:pt x="2954" y="187"/>
                  </a:lnTo>
                  <a:lnTo>
                    <a:pt x="2955" y="187"/>
                  </a:lnTo>
                  <a:lnTo>
                    <a:pt x="2956" y="187"/>
                  </a:lnTo>
                  <a:lnTo>
                    <a:pt x="2957" y="187"/>
                  </a:lnTo>
                  <a:lnTo>
                    <a:pt x="2958" y="187"/>
                  </a:lnTo>
                  <a:lnTo>
                    <a:pt x="2959" y="187"/>
                  </a:lnTo>
                  <a:lnTo>
                    <a:pt x="2960" y="187"/>
                  </a:lnTo>
                  <a:lnTo>
                    <a:pt x="2961" y="187"/>
                  </a:lnTo>
                  <a:lnTo>
                    <a:pt x="2962" y="187"/>
                  </a:lnTo>
                  <a:lnTo>
                    <a:pt x="2963" y="187"/>
                  </a:lnTo>
                  <a:lnTo>
                    <a:pt x="2964" y="187"/>
                  </a:lnTo>
                  <a:lnTo>
                    <a:pt x="2965" y="187"/>
                  </a:lnTo>
                  <a:lnTo>
                    <a:pt x="2966" y="187"/>
                  </a:lnTo>
                  <a:lnTo>
                    <a:pt x="2967" y="186"/>
                  </a:lnTo>
                  <a:lnTo>
                    <a:pt x="2968" y="186"/>
                  </a:lnTo>
                  <a:lnTo>
                    <a:pt x="2969" y="186"/>
                  </a:lnTo>
                  <a:lnTo>
                    <a:pt x="2970" y="186"/>
                  </a:lnTo>
                  <a:lnTo>
                    <a:pt x="2971" y="186"/>
                  </a:lnTo>
                  <a:lnTo>
                    <a:pt x="2972" y="186"/>
                  </a:lnTo>
                  <a:lnTo>
                    <a:pt x="2974" y="186"/>
                  </a:lnTo>
                  <a:lnTo>
                    <a:pt x="2975" y="186"/>
                  </a:lnTo>
                  <a:lnTo>
                    <a:pt x="2976" y="186"/>
                  </a:lnTo>
                  <a:lnTo>
                    <a:pt x="2977" y="186"/>
                  </a:lnTo>
                  <a:lnTo>
                    <a:pt x="2978" y="186"/>
                  </a:lnTo>
                  <a:lnTo>
                    <a:pt x="2979" y="186"/>
                  </a:lnTo>
                  <a:lnTo>
                    <a:pt x="2980" y="186"/>
                  </a:lnTo>
                  <a:lnTo>
                    <a:pt x="2981" y="186"/>
                  </a:lnTo>
                  <a:lnTo>
                    <a:pt x="2982" y="186"/>
                  </a:lnTo>
                  <a:lnTo>
                    <a:pt x="2983" y="186"/>
                  </a:lnTo>
                  <a:lnTo>
                    <a:pt x="2984" y="186"/>
                  </a:lnTo>
                  <a:lnTo>
                    <a:pt x="2985" y="186"/>
                  </a:lnTo>
                  <a:lnTo>
                    <a:pt x="2986" y="186"/>
                  </a:lnTo>
                  <a:lnTo>
                    <a:pt x="2987" y="186"/>
                  </a:lnTo>
                  <a:lnTo>
                    <a:pt x="2988" y="186"/>
                  </a:lnTo>
                  <a:lnTo>
                    <a:pt x="2989" y="186"/>
                  </a:lnTo>
                  <a:lnTo>
                    <a:pt x="2990" y="186"/>
                  </a:lnTo>
                  <a:lnTo>
                    <a:pt x="2991" y="186"/>
                  </a:lnTo>
                  <a:lnTo>
                    <a:pt x="2992" y="186"/>
                  </a:lnTo>
                  <a:lnTo>
                    <a:pt x="2993" y="186"/>
                  </a:lnTo>
                  <a:lnTo>
                    <a:pt x="2994" y="185"/>
                  </a:lnTo>
                  <a:lnTo>
                    <a:pt x="2995" y="185"/>
                  </a:lnTo>
                  <a:lnTo>
                    <a:pt x="2996" y="185"/>
                  </a:lnTo>
                  <a:lnTo>
                    <a:pt x="2998" y="185"/>
                  </a:lnTo>
                  <a:lnTo>
                    <a:pt x="2999" y="185"/>
                  </a:lnTo>
                  <a:lnTo>
                    <a:pt x="3000" y="185"/>
                  </a:lnTo>
                  <a:lnTo>
                    <a:pt x="3001" y="185"/>
                  </a:lnTo>
                  <a:lnTo>
                    <a:pt x="3002" y="185"/>
                  </a:lnTo>
                  <a:lnTo>
                    <a:pt x="3003" y="185"/>
                  </a:lnTo>
                  <a:lnTo>
                    <a:pt x="3004" y="185"/>
                  </a:lnTo>
                  <a:lnTo>
                    <a:pt x="3005" y="185"/>
                  </a:lnTo>
                  <a:lnTo>
                    <a:pt x="3006" y="185"/>
                  </a:lnTo>
                  <a:lnTo>
                    <a:pt x="3007" y="186"/>
                  </a:lnTo>
                  <a:lnTo>
                    <a:pt x="3008" y="186"/>
                  </a:lnTo>
                  <a:lnTo>
                    <a:pt x="3009" y="186"/>
                  </a:lnTo>
                  <a:lnTo>
                    <a:pt x="3010" y="185"/>
                  </a:lnTo>
                  <a:lnTo>
                    <a:pt x="3011" y="185"/>
                  </a:lnTo>
                  <a:lnTo>
                    <a:pt x="3012" y="185"/>
                  </a:lnTo>
                  <a:lnTo>
                    <a:pt x="3013" y="185"/>
                  </a:lnTo>
                  <a:lnTo>
                    <a:pt x="3014" y="186"/>
                  </a:lnTo>
                  <a:lnTo>
                    <a:pt x="3015" y="186"/>
                  </a:lnTo>
                  <a:lnTo>
                    <a:pt x="3017" y="186"/>
                  </a:lnTo>
                  <a:lnTo>
                    <a:pt x="3018" y="186"/>
                  </a:lnTo>
                  <a:lnTo>
                    <a:pt x="3019" y="186"/>
                  </a:lnTo>
                  <a:lnTo>
                    <a:pt x="3020" y="186"/>
                  </a:lnTo>
                  <a:lnTo>
                    <a:pt x="3021" y="186"/>
                  </a:lnTo>
                  <a:lnTo>
                    <a:pt x="3022" y="186"/>
                  </a:lnTo>
                  <a:lnTo>
                    <a:pt x="3023" y="186"/>
                  </a:lnTo>
                  <a:lnTo>
                    <a:pt x="3024" y="186"/>
                  </a:lnTo>
                  <a:lnTo>
                    <a:pt x="3025" y="186"/>
                  </a:lnTo>
                  <a:lnTo>
                    <a:pt x="3026" y="186"/>
                  </a:lnTo>
                  <a:lnTo>
                    <a:pt x="3027" y="186"/>
                  </a:lnTo>
                  <a:lnTo>
                    <a:pt x="3028" y="186"/>
                  </a:lnTo>
                  <a:lnTo>
                    <a:pt x="3029" y="186"/>
                  </a:lnTo>
                  <a:lnTo>
                    <a:pt x="3030" y="186"/>
                  </a:lnTo>
                  <a:lnTo>
                    <a:pt x="3031" y="186"/>
                  </a:lnTo>
                  <a:lnTo>
                    <a:pt x="3032" y="186"/>
                  </a:lnTo>
                  <a:lnTo>
                    <a:pt x="3033" y="186"/>
                  </a:lnTo>
                  <a:lnTo>
                    <a:pt x="3034" y="186"/>
                  </a:lnTo>
                  <a:lnTo>
                    <a:pt x="3035" y="186"/>
                  </a:lnTo>
                  <a:lnTo>
                    <a:pt x="3036" y="186"/>
                  </a:lnTo>
                  <a:lnTo>
                    <a:pt x="3037" y="186"/>
                  </a:lnTo>
                  <a:lnTo>
                    <a:pt x="3038" y="186"/>
                  </a:lnTo>
                  <a:lnTo>
                    <a:pt x="3039" y="186"/>
                  </a:lnTo>
                  <a:lnTo>
                    <a:pt x="3041" y="186"/>
                  </a:lnTo>
                  <a:lnTo>
                    <a:pt x="3042" y="186"/>
                  </a:lnTo>
                  <a:lnTo>
                    <a:pt x="3043" y="186"/>
                  </a:lnTo>
                  <a:lnTo>
                    <a:pt x="3044" y="186"/>
                  </a:lnTo>
                  <a:lnTo>
                    <a:pt x="3045" y="186"/>
                  </a:lnTo>
                  <a:lnTo>
                    <a:pt x="3046" y="186"/>
                  </a:lnTo>
                  <a:lnTo>
                    <a:pt x="3047" y="186"/>
                  </a:lnTo>
                  <a:lnTo>
                    <a:pt x="3048" y="187"/>
                  </a:lnTo>
                  <a:lnTo>
                    <a:pt x="3049" y="187"/>
                  </a:lnTo>
                  <a:lnTo>
                    <a:pt x="3050" y="186"/>
                  </a:lnTo>
                  <a:lnTo>
                    <a:pt x="3051" y="186"/>
                  </a:lnTo>
                  <a:lnTo>
                    <a:pt x="3052" y="185"/>
                  </a:lnTo>
                  <a:lnTo>
                    <a:pt x="3053" y="183"/>
                  </a:lnTo>
                  <a:lnTo>
                    <a:pt x="3054" y="179"/>
                  </a:lnTo>
                  <a:lnTo>
                    <a:pt x="3055" y="173"/>
                  </a:lnTo>
                  <a:lnTo>
                    <a:pt x="3056" y="167"/>
                  </a:lnTo>
                  <a:lnTo>
                    <a:pt x="3057" y="163"/>
                  </a:lnTo>
                  <a:lnTo>
                    <a:pt x="3058" y="163"/>
                  </a:lnTo>
                  <a:lnTo>
                    <a:pt x="3059" y="165"/>
                  </a:lnTo>
                  <a:lnTo>
                    <a:pt x="3060" y="165"/>
                  </a:lnTo>
                  <a:lnTo>
                    <a:pt x="3061" y="165"/>
                  </a:lnTo>
                  <a:lnTo>
                    <a:pt x="3062" y="164"/>
                  </a:lnTo>
                  <a:lnTo>
                    <a:pt x="3063" y="164"/>
                  </a:lnTo>
                  <a:lnTo>
                    <a:pt x="3064" y="165"/>
                  </a:lnTo>
                  <a:lnTo>
                    <a:pt x="3066" y="165"/>
                  </a:lnTo>
                  <a:lnTo>
                    <a:pt x="3067" y="165"/>
                  </a:lnTo>
                  <a:lnTo>
                    <a:pt x="3068" y="165"/>
                  </a:lnTo>
                  <a:lnTo>
                    <a:pt x="3069" y="165"/>
                  </a:lnTo>
                  <a:lnTo>
                    <a:pt x="3070" y="164"/>
                  </a:lnTo>
                  <a:lnTo>
                    <a:pt x="3071" y="162"/>
                  </a:lnTo>
                  <a:lnTo>
                    <a:pt x="3072" y="159"/>
                  </a:lnTo>
                  <a:lnTo>
                    <a:pt x="3073" y="156"/>
                  </a:lnTo>
                  <a:lnTo>
                    <a:pt x="3074" y="155"/>
                  </a:lnTo>
                  <a:lnTo>
                    <a:pt x="3075" y="153"/>
                  </a:lnTo>
                  <a:lnTo>
                    <a:pt x="3076" y="152"/>
                  </a:lnTo>
                  <a:lnTo>
                    <a:pt x="3077" y="152"/>
                  </a:lnTo>
                  <a:lnTo>
                    <a:pt x="3078" y="153"/>
                  </a:lnTo>
                  <a:lnTo>
                    <a:pt x="3079" y="153"/>
                  </a:lnTo>
                  <a:lnTo>
                    <a:pt x="3080" y="154"/>
                  </a:lnTo>
                  <a:lnTo>
                    <a:pt x="3081" y="154"/>
                  </a:lnTo>
                  <a:lnTo>
                    <a:pt x="3082" y="154"/>
                  </a:lnTo>
                  <a:lnTo>
                    <a:pt x="3083" y="153"/>
                  </a:lnTo>
                  <a:lnTo>
                    <a:pt x="3084" y="153"/>
                  </a:lnTo>
                  <a:lnTo>
                    <a:pt x="3085" y="153"/>
                  </a:lnTo>
                  <a:lnTo>
                    <a:pt x="3086" y="153"/>
                  </a:lnTo>
                  <a:lnTo>
                    <a:pt x="3087" y="153"/>
                  </a:lnTo>
                  <a:lnTo>
                    <a:pt x="3088" y="153"/>
                  </a:lnTo>
                  <a:lnTo>
                    <a:pt x="3090" y="149"/>
                  </a:lnTo>
                  <a:lnTo>
                    <a:pt x="3091" y="148"/>
                  </a:lnTo>
                  <a:lnTo>
                    <a:pt x="3092" y="148"/>
                  </a:lnTo>
                  <a:lnTo>
                    <a:pt x="3093" y="148"/>
                  </a:lnTo>
                  <a:lnTo>
                    <a:pt x="3094" y="147"/>
                  </a:lnTo>
                  <a:lnTo>
                    <a:pt x="3095" y="127"/>
                  </a:lnTo>
                  <a:lnTo>
                    <a:pt x="3096" y="119"/>
                  </a:lnTo>
                  <a:lnTo>
                    <a:pt x="3097" y="135"/>
                  </a:lnTo>
                  <a:lnTo>
                    <a:pt x="3098" y="150"/>
                  </a:lnTo>
                  <a:lnTo>
                    <a:pt x="3099" y="160"/>
                  </a:lnTo>
                  <a:lnTo>
                    <a:pt x="3100" y="165"/>
                  </a:lnTo>
                  <a:lnTo>
                    <a:pt x="3101" y="168"/>
                  </a:lnTo>
                  <a:lnTo>
                    <a:pt x="3102" y="169"/>
                  </a:lnTo>
                  <a:lnTo>
                    <a:pt x="3103" y="170"/>
                  </a:lnTo>
                  <a:lnTo>
                    <a:pt x="3104" y="170"/>
                  </a:lnTo>
                  <a:lnTo>
                    <a:pt x="3105" y="170"/>
                  </a:lnTo>
                  <a:lnTo>
                    <a:pt x="3106" y="171"/>
                  </a:lnTo>
                  <a:lnTo>
                    <a:pt x="3107" y="171"/>
                  </a:lnTo>
                  <a:lnTo>
                    <a:pt x="3108" y="172"/>
                  </a:lnTo>
                  <a:lnTo>
                    <a:pt x="3109" y="172"/>
                  </a:lnTo>
                  <a:lnTo>
                    <a:pt x="3110" y="172"/>
                  </a:lnTo>
                  <a:lnTo>
                    <a:pt x="3111" y="173"/>
                  </a:lnTo>
                  <a:lnTo>
                    <a:pt x="3112" y="174"/>
                  </a:lnTo>
                  <a:lnTo>
                    <a:pt x="3113" y="174"/>
                  </a:lnTo>
                  <a:lnTo>
                    <a:pt x="3115" y="175"/>
                  </a:lnTo>
                  <a:lnTo>
                    <a:pt x="3116" y="175"/>
                  </a:lnTo>
                  <a:lnTo>
                    <a:pt x="3117" y="176"/>
                  </a:lnTo>
                  <a:lnTo>
                    <a:pt x="3118" y="176"/>
                  </a:lnTo>
                  <a:lnTo>
                    <a:pt x="3119" y="177"/>
                  </a:lnTo>
                  <a:lnTo>
                    <a:pt x="3120" y="177"/>
                  </a:lnTo>
                  <a:lnTo>
                    <a:pt x="3121" y="176"/>
                  </a:lnTo>
                  <a:lnTo>
                    <a:pt x="3122" y="176"/>
                  </a:lnTo>
                  <a:lnTo>
                    <a:pt x="3123" y="177"/>
                  </a:lnTo>
                  <a:lnTo>
                    <a:pt x="3124" y="177"/>
                  </a:lnTo>
                  <a:lnTo>
                    <a:pt x="3125" y="178"/>
                  </a:lnTo>
                  <a:lnTo>
                    <a:pt x="3126" y="179"/>
                  </a:lnTo>
                  <a:lnTo>
                    <a:pt x="3127" y="180"/>
                  </a:lnTo>
                  <a:lnTo>
                    <a:pt x="3128" y="182"/>
                  </a:lnTo>
                  <a:lnTo>
                    <a:pt x="3129" y="183"/>
                  </a:lnTo>
                  <a:lnTo>
                    <a:pt x="3130" y="184"/>
                  </a:lnTo>
                  <a:lnTo>
                    <a:pt x="3131" y="185"/>
                  </a:lnTo>
                  <a:lnTo>
                    <a:pt x="3132" y="185"/>
                  </a:lnTo>
                  <a:lnTo>
                    <a:pt x="3133" y="186"/>
                  </a:lnTo>
                  <a:lnTo>
                    <a:pt x="3134" y="186"/>
                  </a:lnTo>
                  <a:lnTo>
                    <a:pt x="3135" y="186"/>
                  </a:lnTo>
                  <a:lnTo>
                    <a:pt x="3136" y="186"/>
                  </a:lnTo>
                  <a:lnTo>
                    <a:pt x="3137" y="186"/>
                  </a:lnTo>
                  <a:lnTo>
                    <a:pt x="3139" y="186"/>
                  </a:lnTo>
                  <a:lnTo>
                    <a:pt x="3140" y="186"/>
                  </a:lnTo>
                  <a:lnTo>
                    <a:pt x="3141" y="186"/>
                  </a:lnTo>
                  <a:lnTo>
                    <a:pt x="3142" y="186"/>
                  </a:lnTo>
                  <a:lnTo>
                    <a:pt x="3143" y="186"/>
                  </a:lnTo>
                  <a:lnTo>
                    <a:pt x="3144" y="186"/>
                  </a:lnTo>
                  <a:lnTo>
                    <a:pt x="3145" y="186"/>
                  </a:lnTo>
                  <a:lnTo>
                    <a:pt x="3146" y="186"/>
                  </a:lnTo>
                  <a:lnTo>
                    <a:pt x="3147" y="186"/>
                  </a:lnTo>
                  <a:lnTo>
                    <a:pt x="3148" y="186"/>
                  </a:lnTo>
                  <a:lnTo>
                    <a:pt x="3149" y="186"/>
                  </a:lnTo>
                  <a:lnTo>
                    <a:pt x="3150" y="186"/>
                  </a:lnTo>
                  <a:lnTo>
                    <a:pt x="3151" y="186"/>
                  </a:lnTo>
                  <a:lnTo>
                    <a:pt x="3152" y="186"/>
                  </a:lnTo>
                  <a:lnTo>
                    <a:pt x="3153" y="186"/>
                  </a:lnTo>
                  <a:lnTo>
                    <a:pt x="3154" y="186"/>
                  </a:lnTo>
                  <a:lnTo>
                    <a:pt x="3155" y="186"/>
                  </a:lnTo>
                  <a:lnTo>
                    <a:pt x="3156" y="187"/>
                  </a:lnTo>
                  <a:lnTo>
                    <a:pt x="3157" y="187"/>
                  </a:lnTo>
                  <a:lnTo>
                    <a:pt x="3158" y="187"/>
                  </a:lnTo>
                  <a:lnTo>
                    <a:pt x="3159" y="187"/>
                  </a:lnTo>
                  <a:lnTo>
                    <a:pt x="3160" y="187"/>
                  </a:lnTo>
                  <a:lnTo>
                    <a:pt x="3161" y="187"/>
                  </a:lnTo>
                  <a:lnTo>
                    <a:pt x="3162" y="187"/>
                  </a:lnTo>
                  <a:lnTo>
                    <a:pt x="3164" y="187"/>
                  </a:lnTo>
                  <a:lnTo>
                    <a:pt x="3165" y="188"/>
                  </a:lnTo>
                  <a:lnTo>
                    <a:pt x="3166" y="188"/>
                  </a:lnTo>
                  <a:lnTo>
                    <a:pt x="3167" y="188"/>
                  </a:lnTo>
                  <a:lnTo>
                    <a:pt x="3168" y="188"/>
                  </a:lnTo>
                  <a:lnTo>
                    <a:pt x="3169" y="188"/>
                  </a:lnTo>
                  <a:lnTo>
                    <a:pt x="3170" y="188"/>
                  </a:lnTo>
                  <a:lnTo>
                    <a:pt x="3171" y="188"/>
                  </a:lnTo>
                  <a:lnTo>
                    <a:pt x="3172" y="187"/>
                  </a:lnTo>
                  <a:lnTo>
                    <a:pt x="3173" y="187"/>
                  </a:lnTo>
                  <a:lnTo>
                    <a:pt x="3174" y="187"/>
                  </a:lnTo>
                  <a:lnTo>
                    <a:pt x="3175" y="187"/>
                  </a:lnTo>
                  <a:lnTo>
                    <a:pt x="3176" y="187"/>
                  </a:lnTo>
                  <a:lnTo>
                    <a:pt x="3177" y="187"/>
                  </a:lnTo>
                  <a:lnTo>
                    <a:pt x="3178" y="187"/>
                  </a:lnTo>
                  <a:lnTo>
                    <a:pt x="3179" y="187"/>
                  </a:lnTo>
                  <a:lnTo>
                    <a:pt x="3180" y="187"/>
                  </a:lnTo>
                  <a:lnTo>
                    <a:pt x="3181" y="187"/>
                  </a:lnTo>
                  <a:lnTo>
                    <a:pt x="3182" y="187"/>
                  </a:lnTo>
                  <a:lnTo>
                    <a:pt x="3183" y="187"/>
                  </a:lnTo>
                  <a:lnTo>
                    <a:pt x="3184" y="187"/>
                  </a:lnTo>
                  <a:lnTo>
                    <a:pt x="3185" y="187"/>
                  </a:lnTo>
                  <a:lnTo>
                    <a:pt x="3186" y="187"/>
                  </a:lnTo>
                  <a:lnTo>
                    <a:pt x="3188" y="187"/>
                  </a:lnTo>
                  <a:lnTo>
                    <a:pt x="3189" y="187"/>
                  </a:lnTo>
                  <a:lnTo>
                    <a:pt x="3190" y="187"/>
                  </a:lnTo>
                  <a:lnTo>
                    <a:pt x="3191" y="187"/>
                  </a:lnTo>
                  <a:lnTo>
                    <a:pt x="3192" y="187"/>
                  </a:lnTo>
                  <a:lnTo>
                    <a:pt x="3193" y="187"/>
                  </a:lnTo>
                  <a:lnTo>
                    <a:pt x="3194" y="187"/>
                  </a:lnTo>
                  <a:lnTo>
                    <a:pt x="3195" y="187"/>
                  </a:lnTo>
                  <a:lnTo>
                    <a:pt x="3196" y="187"/>
                  </a:lnTo>
                  <a:lnTo>
                    <a:pt x="3197" y="187"/>
                  </a:lnTo>
                  <a:lnTo>
                    <a:pt x="3198" y="187"/>
                  </a:lnTo>
                  <a:lnTo>
                    <a:pt x="3199" y="187"/>
                  </a:lnTo>
                  <a:lnTo>
                    <a:pt x="3200" y="187"/>
                  </a:lnTo>
                  <a:lnTo>
                    <a:pt x="3201" y="187"/>
                  </a:lnTo>
                  <a:lnTo>
                    <a:pt x="3202" y="187"/>
                  </a:lnTo>
                  <a:lnTo>
                    <a:pt x="3203" y="187"/>
                  </a:lnTo>
                  <a:lnTo>
                    <a:pt x="3204" y="186"/>
                  </a:lnTo>
                  <a:lnTo>
                    <a:pt x="3205" y="186"/>
                  </a:lnTo>
                  <a:lnTo>
                    <a:pt x="3206" y="186"/>
                  </a:lnTo>
                  <a:lnTo>
                    <a:pt x="3207" y="186"/>
                  </a:lnTo>
                  <a:lnTo>
                    <a:pt x="3208" y="186"/>
                  </a:lnTo>
                  <a:lnTo>
                    <a:pt x="3209" y="186"/>
                  </a:lnTo>
                  <a:lnTo>
                    <a:pt x="3210" y="186"/>
                  </a:lnTo>
                  <a:lnTo>
                    <a:pt x="3211" y="186"/>
                  </a:lnTo>
                  <a:lnTo>
                    <a:pt x="3213" y="186"/>
                  </a:lnTo>
                  <a:lnTo>
                    <a:pt x="3214" y="186"/>
                  </a:lnTo>
                  <a:lnTo>
                    <a:pt x="3215" y="186"/>
                  </a:lnTo>
                  <a:lnTo>
                    <a:pt x="3216" y="186"/>
                  </a:lnTo>
                  <a:lnTo>
                    <a:pt x="3217" y="186"/>
                  </a:lnTo>
                  <a:lnTo>
                    <a:pt x="3218" y="186"/>
                  </a:lnTo>
                  <a:lnTo>
                    <a:pt x="3219" y="186"/>
                  </a:lnTo>
                  <a:lnTo>
                    <a:pt x="3220" y="186"/>
                  </a:lnTo>
                  <a:lnTo>
                    <a:pt x="3221" y="186"/>
                  </a:lnTo>
                  <a:lnTo>
                    <a:pt x="3222" y="186"/>
                  </a:lnTo>
                  <a:lnTo>
                    <a:pt x="3223" y="186"/>
                  </a:lnTo>
                  <a:lnTo>
                    <a:pt x="3224" y="186"/>
                  </a:lnTo>
                  <a:lnTo>
                    <a:pt x="3225" y="186"/>
                  </a:lnTo>
                  <a:lnTo>
                    <a:pt x="3226" y="186"/>
                  </a:lnTo>
                  <a:lnTo>
                    <a:pt x="3227" y="186"/>
                  </a:lnTo>
                  <a:lnTo>
                    <a:pt x="3228" y="186"/>
                  </a:lnTo>
                  <a:lnTo>
                    <a:pt x="3229" y="186"/>
                  </a:lnTo>
                  <a:lnTo>
                    <a:pt x="3230" y="186"/>
                  </a:lnTo>
                  <a:lnTo>
                    <a:pt x="3231" y="186"/>
                  </a:lnTo>
                  <a:lnTo>
                    <a:pt x="3232" y="186"/>
                  </a:lnTo>
                  <a:lnTo>
                    <a:pt x="3233" y="186"/>
                  </a:lnTo>
                  <a:lnTo>
                    <a:pt x="3234" y="186"/>
                  </a:lnTo>
                  <a:lnTo>
                    <a:pt x="3235" y="186"/>
                  </a:lnTo>
                  <a:lnTo>
                    <a:pt x="3237" y="186"/>
                  </a:lnTo>
                  <a:lnTo>
                    <a:pt x="3238" y="186"/>
                  </a:lnTo>
                  <a:lnTo>
                    <a:pt x="3239" y="186"/>
                  </a:lnTo>
                  <a:lnTo>
                    <a:pt x="3240" y="186"/>
                  </a:lnTo>
                  <a:lnTo>
                    <a:pt x="3241" y="186"/>
                  </a:lnTo>
                  <a:lnTo>
                    <a:pt x="3242" y="186"/>
                  </a:lnTo>
                  <a:lnTo>
                    <a:pt x="3243" y="187"/>
                  </a:lnTo>
                  <a:lnTo>
                    <a:pt x="3244" y="187"/>
                  </a:lnTo>
                  <a:lnTo>
                    <a:pt x="3245" y="187"/>
                  </a:lnTo>
                  <a:lnTo>
                    <a:pt x="3246" y="187"/>
                  </a:lnTo>
                  <a:lnTo>
                    <a:pt x="3247" y="187"/>
                  </a:lnTo>
                  <a:lnTo>
                    <a:pt x="3248" y="187"/>
                  </a:lnTo>
                  <a:lnTo>
                    <a:pt x="3249" y="187"/>
                  </a:lnTo>
                  <a:lnTo>
                    <a:pt x="3250" y="187"/>
                  </a:lnTo>
                  <a:lnTo>
                    <a:pt x="3251" y="187"/>
                  </a:lnTo>
                  <a:lnTo>
                    <a:pt x="3252" y="187"/>
                  </a:lnTo>
                  <a:lnTo>
                    <a:pt x="3253" y="187"/>
                  </a:lnTo>
                  <a:lnTo>
                    <a:pt x="3254" y="187"/>
                  </a:lnTo>
                  <a:lnTo>
                    <a:pt x="3255" y="187"/>
                  </a:lnTo>
                  <a:lnTo>
                    <a:pt x="3256" y="187"/>
                  </a:lnTo>
                  <a:lnTo>
                    <a:pt x="3257" y="187"/>
                  </a:lnTo>
                  <a:lnTo>
                    <a:pt x="3258" y="187"/>
                  </a:lnTo>
                  <a:lnTo>
                    <a:pt x="3259" y="187"/>
                  </a:lnTo>
                  <a:lnTo>
                    <a:pt x="3260" y="187"/>
                  </a:lnTo>
                  <a:lnTo>
                    <a:pt x="3262" y="187"/>
                  </a:lnTo>
                  <a:lnTo>
                    <a:pt x="3263" y="187"/>
                  </a:lnTo>
                  <a:lnTo>
                    <a:pt x="3264" y="187"/>
                  </a:lnTo>
                  <a:lnTo>
                    <a:pt x="3265" y="188"/>
                  </a:lnTo>
                  <a:lnTo>
                    <a:pt x="3266" y="188"/>
                  </a:lnTo>
                  <a:lnTo>
                    <a:pt x="3267" y="188"/>
                  </a:lnTo>
                  <a:lnTo>
                    <a:pt x="3268" y="188"/>
                  </a:lnTo>
                  <a:lnTo>
                    <a:pt x="3269" y="188"/>
                  </a:lnTo>
                  <a:lnTo>
                    <a:pt x="3270" y="188"/>
                  </a:lnTo>
                  <a:lnTo>
                    <a:pt x="3271" y="188"/>
                  </a:lnTo>
                  <a:lnTo>
                    <a:pt x="3272" y="188"/>
                  </a:lnTo>
                  <a:lnTo>
                    <a:pt x="3273" y="188"/>
                  </a:lnTo>
                  <a:lnTo>
                    <a:pt x="3274" y="188"/>
                  </a:lnTo>
                  <a:lnTo>
                    <a:pt x="3275" y="188"/>
                  </a:lnTo>
                  <a:lnTo>
                    <a:pt x="3276" y="188"/>
                  </a:lnTo>
                  <a:lnTo>
                    <a:pt x="3277" y="188"/>
                  </a:lnTo>
                  <a:lnTo>
                    <a:pt x="3278" y="188"/>
                  </a:lnTo>
                  <a:lnTo>
                    <a:pt x="3279" y="188"/>
                  </a:lnTo>
                  <a:lnTo>
                    <a:pt x="3280" y="188"/>
                  </a:lnTo>
                  <a:lnTo>
                    <a:pt x="3281" y="188"/>
                  </a:lnTo>
                  <a:lnTo>
                    <a:pt x="3282" y="188"/>
                  </a:lnTo>
                  <a:lnTo>
                    <a:pt x="3283" y="188"/>
                  </a:lnTo>
                  <a:lnTo>
                    <a:pt x="3284" y="188"/>
                  </a:lnTo>
                  <a:lnTo>
                    <a:pt x="3286" y="188"/>
                  </a:lnTo>
                  <a:lnTo>
                    <a:pt x="3287" y="188"/>
                  </a:lnTo>
                  <a:lnTo>
                    <a:pt x="3288" y="188"/>
                  </a:lnTo>
                  <a:lnTo>
                    <a:pt x="3289" y="189"/>
                  </a:lnTo>
                  <a:lnTo>
                    <a:pt x="3290" y="189"/>
                  </a:lnTo>
                  <a:lnTo>
                    <a:pt x="3291" y="189"/>
                  </a:lnTo>
                  <a:lnTo>
                    <a:pt x="3292" y="189"/>
                  </a:lnTo>
                  <a:lnTo>
                    <a:pt x="3293" y="189"/>
                  </a:lnTo>
                  <a:lnTo>
                    <a:pt x="3294" y="189"/>
                  </a:lnTo>
                  <a:lnTo>
                    <a:pt x="3295" y="189"/>
                  </a:lnTo>
                  <a:lnTo>
                    <a:pt x="3296" y="189"/>
                  </a:lnTo>
                  <a:lnTo>
                    <a:pt x="3297" y="189"/>
                  </a:lnTo>
                  <a:lnTo>
                    <a:pt x="3298" y="189"/>
                  </a:lnTo>
                  <a:lnTo>
                    <a:pt x="3299" y="189"/>
                  </a:lnTo>
                  <a:lnTo>
                    <a:pt x="3300" y="189"/>
                  </a:lnTo>
                  <a:lnTo>
                    <a:pt x="3301" y="189"/>
                  </a:lnTo>
                  <a:lnTo>
                    <a:pt x="3302" y="189"/>
                  </a:lnTo>
                  <a:lnTo>
                    <a:pt x="3303" y="189"/>
                  </a:lnTo>
                  <a:lnTo>
                    <a:pt x="3304" y="188"/>
                  </a:lnTo>
                  <a:lnTo>
                    <a:pt x="3305" y="188"/>
                  </a:lnTo>
                  <a:lnTo>
                    <a:pt x="3306" y="187"/>
                  </a:lnTo>
                  <a:lnTo>
                    <a:pt x="3307" y="185"/>
                  </a:lnTo>
                  <a:lnTo>
                    <a:pt x="3308" y="180"/>
                  </a:lnTo>
                  <a:lnTo>
                    <a:pt x="3309" y="174"/>
                  </a:lnTo>
                  <a:lnTo>
                    <a:pt x="3311" y="167"/>
                  </a:lnTo>
                  <a:lnTo>
                    <a:pt x="3312" y="163"/>
                  </a:lnTo>
                  <a:lnTo>
                    <a:pt x="3313" y="162"/>
                  </a:lnTo>
                  <a:lnTo>
                    <a:pt x="3314" y="161"/>
                  </a:lnTo>
                  <a:lnTo>
                    <a:pt x="3315" y="160"/>
                  </a:lnTo>
                  <a:lnTo>
                    <a:pt x="3316" y="160"/>
                  </a:lnTo>
                  <a:lnTo>
                    <a:pt x="3317" y="160"/>
                  </a:lnTo>
                  <a:lnTo>
                    <a:pt x="3318" y="160"/>
                  </a:lnTo>
                  <a:lnTo>
                    <a:pt x="3319" y="160"/>
                  </a:lnTo>
                  <a:lnTo>
                    <a:pt x="3320" y="159"/>
                  </a:lnTo>
                  <a:lnTo>
                    <a:pt x="3321" y="159"/>
                  </a:lnTo>
                  <a:lnTo>
                    <a:pt x="3322" y="158"/>
                  </a:lnTo>
                  <a:lnTo>
                    <a:pt x="3323" y="157"/>
                  </a:lnTo>
                  <a:lnTo>
                    <a:pt x="3324" y="156"/>
                  </a:lnTo>
                  <a:lnTo>
                    <a:pt x="3325" y="155"/>
                  </a:lnTo>
                  <a:lnTo>
                    <a:pt x="3326" y="155"/>
                  </a:lnTo>
                  <a:lnTo>
                    <a:pt x="3327" y="153"/>
                  </a:lnTo>
                  <a:lnTo>
                    <a:pt x="3328" y="152"/>
                  </a:lnTo>
                  <a:lnTo>
                    <a:pt x="3329" y="152"/>
                  </a:lnTo>
                  <a:lnTo>
                    <a:pt x="3330" y="152"/>
                  </a:lnTo>
                  <a:lnTo>
                    <a:pt x="3331" y="152"/>
                  </a:lnTo>
                  <a:lnTo>
                    <a:pt x="3332" y="153"/>
                  </a:lnTo>
                  <a:lnTo>
                    <a:pt x="3333" y="153"/>
                  </a:lnTo>
                  <a:lnTo>
                    <a:pt x="3335" y="154"/>
                  </a:lnTo>
                  <a:lnTo>
                    <a:pt x="3336" y="154"/>
                  </a:lnTo>
                  <a:lnTo>
                    <a:pt x="3337" y="154"/>
                  </a:lnTo>
                  <a:lnTo>
                    <a:pt x="3338" y="153"/>
                  </a:lnTo>
                  <a:lnTo>
                    <a:pt x="3339" y="153"/>
                  </a:lnTo>
                  <a:lnTo>
                    <a:pt x="3340" y="153"/>
                  </a:lnTo>
                  <a:lnTo>
                    <a:pt x="3341" y="153"/>
                  </a:lnTo>
                  <a:lnTo>
                    <a:pt x="3342" y="153"/>
                  </a:lnTo>
                  <a:lnTo>
                    <a:pt x="3343" y="150"/>
                  </a:lnTo>
                  <a:lnTo>
                    <a:pt x="3344" y="123"/>
                  </a:lnTo>
                  <a:lnTo>
                    <a:pt x="3345" y="119"/>
                  </a:lnTo>
                  <a:lnTo>
                    <a:pt x="3346" y="135"/>
                  </a:lnTo>
                  <a:lnTo>
                    <a:pt x="3347" y="150"/>
                  </a:lnTo>
                  <a:lnTo>
                    <a:pt x="3348" y="160"/>
                  </a:lnTo>
                  <a:lnTo>
                    <a:pt x="3349" y="165"/>
                  </a:lnTo>
                  <a:lnTo>
                    <a:pt x="3350" y="168"/>
                  </a:lnTo>
                  <a:lnTo>
                    <a:pt x="3351" y="169"/>
                  </a:lnTo>
                  <a:lnTo>
                    <a:pt x="3352" y="170"/>
                  </a:lnTo>
                  <a:lnTo>
                    <a:pt x="3353" y="170"/>
                  </a:lnTo>
                  <a:lnTo>
                    <a:pt x="3354" y="170"/>
                  </a:lnTo>
                  <a:lnTo>
                    <a:pt x="3355" y="171"/>
                  </a:lnTo>
                  <a:lnTo>
                    <a:pt x="3356" y="171"/>
                  </a:lnTo>
                  <a:lnTo>
                    <a:pt x="3357" y="172"/>
                  </a:lnTo>
                  <a:lnTo>
                    <a:pt x="3358" y="172"/>
                  </a:lnTo>
                  <a:lnTo>
                    <a:pt x="3360" y="172"/>
                  </a:lnTo>
                  <a:lnTo>
                    <a:pt x="3361" y="173"/>
                  </a:lnTo>
                  <a:lnTo>
                    <a:pt x="3362" y="174"/>
                  </a:lnTo>
                  <a:lnTo>
                    <a:pt x="3363" y="174"/>
                  </a:lnTo>
                  <a:lnTo>
                    <a:pt x="3364" y="175"/>
                  </a:lnTo>
                  <a:lnTo>
                    <a:pt x="3365" y="175"/>
                  </a:lnTo>
                  <a:lnTo>
                    <a:pt x="3366" y="176"/>
                  </a:lnTo>
                  <a:lnTo>
                    <a:pt x="3367" y="176"/>
                  </a:lnTo>
                  <a:lnTo>
                    <a:pt x="3368" y="177"/>
                  </a:lnTo>
                  <a:lnTo>
                    <a:pt x="3369" y="177"/>
                  </a:lnTo>
                  <a:lnTo>
                    <a:pt x="3370" y="176"/>
                  </a:lnTo>
                  <a:lnTo>
                    <a:pt x="3371" y="176"/>
                  </a:lnTo>
                  <a:lnTo>
                    <a:pt x="3372" y="177"/>
                  </a:lnTo>
                  <a:lnTo>
                    <a:pt x="3373" y="177"/>
                  </a:lnTo>
                  <a:lnTo>
                    <a:pt x="3374" y="178"/>
                  </a:lnTo>
                  <a:lnTo>
                    <a:pt x="3375" y="179"/>
                  </a:lnTo>
                  <a:lnTo>
                    <a:pt x="3376" y="180"/>
                  </a:lnTo>
                  <a:lnTo>
                    <a:pt x="3378" y="181"/>
                  </a:lnTo>
                  <a:lnTo>
                    <a:pt x="3379" y="182"/>
                  </a:lnTo>
                  <a:lnTo>
                    <a:pt x="3380" y="183"/>
                  </a:lnTo>
                  <a:lnTo>
                    <a:pt x="3381" y="184"/>
                  </a:lnTo>
                  <a:lnTo>
                    <a:pt x="3382" y="185"/>
                  </a:lnTo>
                  <a:lnTo>
                    <a:pt x="3383" y="185"/>
                  </a:lnTo>
                  <a:lnTo>
                    <a:pt x="3384" y="185"/>
                  </a:lnTo>
                  <a:lnTo>
                    <a:pt x="3385" y="185"/>
                  </a:lnTo>
                  <a:lnTo>
                    <a:pt x="3386" y="186"/>
                  </a:lnTo>
                  <a:lnTo>
                    <a:pt x="3387" y="186"/>
                  </a:lnTo>
                  <a:lnTo>
                    <a:pt x="3388" y="186"/>
                  </a:lnTo>
                  <a:lnTo>
                    <a:pt x="3389" y="186"/>
                  </a:lnTo>
                  <a:lnTo>
                    <a:pt x="3390" y="185"/>
                  </a:lnTo>
                  <a:lnTo>
                    <a:pt x="3391" y="185"/>
                  </a:lnTo>
                  <a:lnTo>
                    <a:pt x="3392" y="185"/>
                  </a:lnTo>
                  <a:lnTo>
                    <a:pt x="3393" y="185"/>
                  </a:lnTo>
                  <a:lnTo>
                    <a:pt x="3394" y="186"/>
                  </a:lnTo>
                  <a:lnTo>
                    <a:pt x="3395" y="186"/>
                  </a:lnTo>
                  <a:lnTo>
                    <a:pt x="3396" y="186"/>
                  </a:lnTo>
                  <a:lnTo>
                    <a:pt x="3397" y="186"/>
                  </a:lnTo>
                  <a:lnTo>
                    <a:pt x="3398" y="186"/>
                  </a:lnTo>
                  <a:lnTo>
                    <a:pt x="3399" y="186"/>
                  </a:lnTo>
                  <a:lnTo>
                    <a:pt x="3400" y="186"/>
                  </a:lnTo>
                  <a:lnTo>
                    <a:pt x="3401" y="186"/>
                  </a:lnTo>
                  <a:lnTo>
                    <a:pt x="3403" y="186"/>
                  </a:lnTo>
                  <a:lnTo>
                    <a:pt x="3404" y="186"/>
                  </a:lnTo>
                  <a:lnTo>
                    <a:pt x="3405" y="186"/>
                  </a:lnTo>
                  <a:lnTo>
                    <a:pt x="3406" y="186"/>
                  </a:lnTo>
                  <a:lnTo>
                    <a:pt x="3407" y="186"/>
                  </a:lnTo>
                  <a:lnTo>
                    <a:pt x="3408" y="186"/>
                  </a:lnTo>
                  <a:lnTo>
                    <a:pt x="3409" y="186"/>
                  </a:lnTo>
                  <a:lnTo>
                    <a:pt x="3410" y="186"/>
                  </a:lnTo>
                  <a:lnTo>
                    <a:pt x="3411" y="186"/>
                  </a:lnTo>
                  <a:lnTo>
                    <a:pt x="3412" y="186"/>
                  </a:lnTo>
                  <a:lnTo>
                    <a:pt x="3413" y="186"/>
                  </a:lnTo>
                  <a:lnTo>
                    <a:pt x="3414" y="186"/>
                  </a:lnTo>
                  <a:lnTo>
                    <a:pt x="3415" y="186"/>
                  </a:lnTo>
                  <a:lnTo>
                    <a:pt x="3416" y="186"/>
                  </a:lnTo>
                  <a:lnTo>
                    <a:pt x="3417" y="186"/>
                  </a:lnTo>
                  <a:lnTo>
                    <a:pt x="3418" y="186"/>
                  </a:lnTo>
                  <a:lnTo>
                    <a:pt x="3419" y="186"/>
                  </a:lnTo>
                  <a:lnTo>
                    <a:pt x="3420" y="187"/>
                  </a:lnTo>
                  <a:lnTo>
                    <a:pt x="3421" y="187"/>
                  </a:lnTo>
                  <a:lnTo>
                    <a:pt x="3422" y="187"/>
                  </a:lnTo>
                  <a:lnTo>
                    <a:pt x="3423" y="186"/>
                  </a:lnTo>
                  <a:lnTo>
                    <a:pt x="3424" y="186"/>
                  </a:lnTo>
                  <a:lnTo>
                    <a:pt x="3425" y="186"/>
                  </a:lnTo>
                  <a:lnTo>
                    <a:pt x="3427" y="186"/>
                  </a:lnTo>
                  <a:lnTo>
                    <a:pt x="3428" y="187"/>
                  </a:lnTo>
                  <a:lnTo>
                    <a:pt x="3429" y="187"/>
                  </a:lnTo>
                  <a:lnTo>
                    <a:pt x="3430" y="187"/>
                  </a:lnTo>
                  <a:lnTo>
                    <a:pt x="3431" y="187"/>
                  </a:lnTo>
                  <a:lnTo>
                    <a:pt x="3432" y="187"/>
                  </a:lnTo>
                  <a:lnTo>
                    <a:pt x="3433" y="187"/>
                  </a:lnTo>
                  <a:lnTo>
                    <a:pt x="3434" y="187"/>
                  </a:lnTo>
                  <a:lnTo>
                    <a:pt x="3435" y="187"/>
                  </a:lnTo>
                  <a:lnTo>
                    <a:pt x="3436" y="187"/>
                  </a:lnTo>
                  <a:lnTo>
                    <a:pt x="3437" y="187"/>
                  </a:lnTo>
                  <a:lnTo>
                    <a:pt x="3438" y="187"/>
                  </a:lnTo>
                  <a:lnTo>
                    <a:pt x="3439" y="187"/>
                  </a:lnTo>
                  <a:lnTo>
                    <a:pt x="3440" y="187"/>
                  </a:lnTo>
                  <a:lnTo>
                    <a:pt x="3441" y="187"/>
                  </a:lnTo>
                  <a:lnTo>
                    <a:pt x="3442" y="187"/>
                  </a:lnTo>
                  <a:lnTo>
                    <a:pt x="3443" y="187"/>
                  </a:lnTo>
                  <a:lnTo>
                    <a:pt x="3444" y="187"/>
                  </a:lnTo>
                  <a:lnTo>
                    <a:pt x="3445" y="187"/>
                  </a:lnTo>
                  <a:lnTo>
                    <a:pt x="3446" y="187"/>
                  </a:lnTo>
                  <a:lnTo>
                    <a:pt x="3447" y="187"/>
                  </a:lnTo>
                  <a:lnTo>
                    <a:pt x="3448" y="187"/>
                  </a:lnTo>
                  <a:lnTo>
                    <a:pt x="3449" y="187"/>
                  </a:lnTo>
                  <a:lnTo>
                    <a:pt x="3450" y="187"/>
                  </a:lnTo>
                  <a:lnTo>
                    <a:pt x="3452" y="187"/>
                  </a:lnTo>
                  <a:lnTo>
                    <a:pt x="3453" y="187"/>
                  </a:lnTo>
                  <a:lnTo>
                    <a:pt x="3454" y="187"/>
                  </a:lnTo>
                  <a:lnTo>
                    <a:pt x="3455" y="187"/>
                  </a:lnTo>
                  <a:lnTo>
                    <a:pt x="3456" y="187"/>
                  </a:lnTo>
                  <a:lnTo>
                    <a:pt x="3457" y="187"/>
                  </a:lnTo>
                  <a:lnTo>
                    <a:pt x="3458" y="187"/>
                  </a:lnTo>
                  <a:lnTo>
                    <a:pt x="3459" y="187"/>
                  </a:lnTo>
                  <a:lnTo>
                    <a:pt x="3460" y="187"/>
                  </a:lnTo>
                  <a:lnTo>
                    <a:pt x="3461" y="187"/>
                  </a:lnTo>
                  <a:lnTo>
                    <a:pt x="3462" y="187"/>
                  </a:lnTo>
                  <a:lnTo>
                    <a:pt x="3463" y="187"/>
                  </a:lnTo>
                  <a:lnTo>
                    <a:pt x="3464" y="187"/>
                  </a:lnTo>
                  <a:lnTo>
                    <a:pt x="3465" y="187"/>
                  </a:lnTo>
                  <a:lnTo>
                    <a:pt x="3466" y="187"/>
                  </a:lnTo>
                  <a:lnTo>
                    <a:pt x="3467" y="187"/>
                  </a:lnTo>
                  <a:lnTo>
                    <a:pt x="3468" y="187"/>
                  </a:lnTo>
                  <a:lnTo>
                    <a:pt x="3469" y="187"/>
                  </a:lnTo>
                  <a:lnTo>
                    <a:pt x="3470" y="187"/>
                  </a:lnTo>
                  <a:lnTo>
                    <a:pt x="3471" y="187"/>
                  </a:lnTo>
                  <a:lnTo>
                    <a:pt x="3472" y="187"/>
                  </a:lnTo>
                  <a:lnTo>
                    <a:pt x="3473" y="187"/>
                  </a:lnTo>
                  <a:lnTo>
                    <a:pt x="3474" y="187"/>
                  </a:lnTo>
                  <a:lnTo>
                    <a:pt x="3476" y="187"/>
                  </a:lnTo>
                  <a:lnTo>
                    <a:pt x="3477" y="187"/>
                  </a:lnTo>
                  <a:lnTo>
                    <a:pt x="3478" y="187"/>
                  </a:lnTo>
                  <a:lnTo>
                    <a:pt x="3479" y="187"/>
                  </a:lnTo>
                  <a:lnTo>
                    <a:pt x="3480" y="187"/>
                  </a:lnTo>
                  <a:lnTo>
                    <a:pt x="3481" y="187"/>
                  </a:lnTo>
                  <a:lnTo>
                    <a:pt x="3482" y="187"/>
                  </a:lnTo>
                  <a:lnTo>
                    <a:pt x="3483" y="187"/>
                  </a:lnTo>
                  <a:lnTo>
                    <a:pt x="3484" y="187"/>
                  </a:lnTo>
                  <a:lnTo>
                    <a:pt x="3485" y="187"/>
                  </a:lnTo>
                  <a:lnTo>
                    <a:pt x="3486" y="187"/>
                  </a:lnTo>
                  <a:lnTo>
                    <a:pt x="3487" y="187"/>
                  </a:lnTo>
                  <a:lnTo>
                    <a:pt x="3488" y="187"/>
                  </a:lnTo>
                  <a:lnTo>
                    <a:pt x="3489" y="187"/>
                  </a:lnTo>
                  <a:lnTo>
                    <a:pt x="3490" y="187"/>
                  </a:lnTo>
                  <a:lnTo>
                    <a:pt x="3491" y="187"/>
                  </a:lnTo>
                  <a:lnTo>
                    <a:pt x="3492" y="187"/>
                  </a:lnTo>
                  <a:lnTo>
                    <a:pt x="3493" y="187"/>
                  </a:lnTo>
                  <a:lnTo>
                    <a:pt x="3494" y="187"/>
                  </a:lnTo>
                  <a:lnTo>
                    <a:pt x="3495" y="187"/>
                  </a:lnTo>
                  <a:lnTo>
                    <a:pt x="3496" y="187"/>
                  </a:lnTo>
                  <a:lnTo>
                    <a:pt x="3497" y="187"/>
                  </a:lnTo>
                  <a:lnTo>
                    <a:pt x="3498" y="187"/>
                  </a:lnTo>
                  <a:lnTo>
                    <a:pt x="3499" y="187"/>
                  </a:lnTo>
                  <a:lnTo>
                    <a:pt x="3501" y="187"/>
                  </a:lnTo>
                  <a:lnTo>
                    <a:pt x="3502" y="187"/>
                  </a:lnTo>
                  <a:lnTo>
                    <a:pt x="3503" y="187"/>
                  </a:lnTo>
                  <a:lnTo>
                    <a:pt x="3504" y="187"/>
                  </a:lnTo>
                  <a:lnTo>
                    <a:pt x="3505" y="188"/>
                  </a:lnTo>
                  <a:lnTo>
                    <a:pt x="3506" y="188"/>
                  </a:lnTo>
                  <a:lnTo>
                    <a:pt x="3507" y="188"/>
                  </a:lnTo>
                  <a:lnTo>
                    <a:pt x="3508" y="188"/>
                  </a:lnTo>
                  <a:lnTo>
                    <a:pt x="3509" y="188"/>
                  </a:lnTo>
                  <a:lnTo>
                    <a:pt x="3510" y="188"/>
                  </a:lnTo>
                  <a:lnTo>
                    <a:pt x="3511" y="188"/>
                  </a:lnTo>
                  <a:lnTo>
                    <a:pt x="3512" y="188"/>
                  </a:lnTo>
                  <a:lnTo>
                    <a:pt x="3513" y="188"/>
                  </a:lnTo>
                  <a:lnTo>
                    <a:pt x="3514" y="188"/>
                  </a:lnTo>
                  <a:lnTo>
                    <a:pt x="3515" y="188"/>
                  </a:lnTo>
                  <a:lnTo>
                    <a:pt x="3516" y="188"/>
                  </a:lnTo>
                  <a:lnTo>
                    <a:pt x="3517" y="188"/>
                  </a:lnTo>
                  <a:lnTo>
                    <a:pt x="3518" y="188"/>
                  </a:lnTo>
                  <a:lnTo>
                    <a:pt x="3519" y="188"/>
                  </a:lnTo>
                  <a:lnTo>
                    <a:pt x="3520" y="188"/>
                  </a:lnTo>
                  <a:lnTo>
                    <a:pt x="3521" y="188"/>
                  </a:lnTo>
                  <a:lnTo>
                    <a:pt x="3522" y="188"/>
                  </a:lnTo>
                  <a:lnTo>
                    <a:pt x="3523" y="188"/>
                  </a:lnTo>
                  <a:lnTo>
                    <a:pt x="3525" y="188"/>
                  </a:lnTo>
                  <a:lnTo>
                    <a:pt x="3526" y="188"/>
                  </a:lnTo>
                  <a:lnTo>
                    <a:pt x="3527" y="188"/>
                  </a:lnTo>
                  <a:lnTo>
                    <a:pt x="3528" y="188"/>
                  </a:lnTo>
                  <a:lnTo>
                    <a:pt x="3529" y="188"/>
                  </a:lnTo>
                  <a:lnTo>
                    <a:pt x="3530" y="188"/>
                  </a:lnTo>
                  <a:lnTo>
                    <a:pt x="3531" y="188"/>
                  </a:lnTo>
                  <a:lnTo>
                    <a:pt x="3532" y="188"/>
                  </a:lnTo>
                  <a:lnTo>
                    <a:pt x="3533" y="188"/>
                  </a:lnTo>
                  <a:lnTo>
                    <a:pt x="3534" y="188"/>
                  </a:lnTo>
                  <a:lnTo>
                    <a:pt x="3535" y="188"/>
                  </a:lnTo>
                  <a:lnTo>
                    <a:pt x="3536" y="188"/>
                  </a:lnTo>
                  <a:lnTo>
                    <a:pt x="3537" y="188"/>
                  </a:lnTo>
                  <a:lnTo>
                    <a:pt x="3538" y="189"/>
                  </a:lnTo>
                  <a:lnTo>
                    <a:pt x="3539" y="189"/>
                  </a:lnTo>
                  <a:lnTo>
                    <a:pt x="3540" y="189"/>
                  </a:lnTo>
                  <a:lnTo>
                    <a:pt x="3541" y="189"/>
                  </a:lnTo>
                  <a:lnTo>
                    <a:pt x="3542" y="189"/>
                  </a:lnTo>
                  <a:lnTo>
                    <a:pt x="3543" y="189"/>
                  </a:lnTo>
                  <a:lnTo>
                    <a:pt x="3544" y="189"/>
                  </a:lnTo>
                  <a:lnTo>
                    <a:pt x="3545" y="189"/>
                  </a:lnTo>
                  <a:lnTo>
                    <a:pt x="3546" y="189"/>
                  </a:lnTo>
                  <a:lnTo>
                    <a:pt x="3547" y="189"/>
                  </a:lnTo>
                  <a:lnTo>
                    <a:pt x="3548" y="189"/>
                  </a:lnTo>
                  <a:lnTo>
                    <a:pt x="3550" y="189"/>
                  </a:lnTo>
                  <a:lnTo>
                    <a:pt x="3551" y="189"/>
                  </a:lnTo>
                  <a:lnTo>
                    <a:pt x="3552" y="189"/>
                  </a:lnTo>
                  <a:lnTo>
                    <a:pt x="3553" y="189"/>
                  </a:lnTo>
                  <a:lnTo>
                    <a:pt x="3554" y="188"/>
                  </a:lnTo>
                  <a:lnTo>
                    <a:pt x="3555" y="188"/>
                  </a:lnTo>
                  <a:lnTo>
                    <a:pt x="3556" y="187"/>
                  </a:lnTo>
                  <a:lnTo>
                    <a:pt x="3557" y="185"/>
                  </a:lnTo>
                  <a:lnTo>
                    <a:pt x="3558" y="180"/>
                  </a:lnTo>
                  <a:lnTo>
                    <a:pt x="3559" y="174"/>
                  </a:lnTo>
                  <a:lnTo>
                    <a:pt x="3560" y="167"/>
                  </a:lnTo>
                  <a:lnTo>
                    <a:pt x="3561" y="165"/>
                  </a:lnTo>
                  <a:lnTo>
                    <a:pt x="3562" y="166"/>
                  </a:lnTo>
                  <a:lnTo>
                    <a:pt x="3563" y="168"/>
                  </a:lnTo>
                  <a:lnTo>
                    <a:pt x="3564" y="168"/>
                  </a:lnTo>
                  <a:lnTo>
                    <a:pt x="3565" y="168"/>
                  </a:lnTo>
                  <a:lnTo>
                    <a:pt x="3566" y="168"/>
                  </a:lnTo>
                  <a:lnTo>
                    <a:pt x="3567" y="168"/>
                  </a:lnTo>
                  <a:lnTo>
                    <a:pt x="3568" y="167"/>
                  </a:lnTo>
                  <a:lnTo>
                    <a:pt x="3569" y="167"/>
                  </a:lnTo>
                  <a:lnTo>
                    <a:pt x="3570" y="167"/>
                  </a:lnTo>
                  <a:lnTo>
                    <a:pt x="3571" y="167"/>
                  </a:lnTo>
                  <a:lnTo>
                    <a:pt x="3572" y="168"/>
                  </a:lnTo>
                  <a:lnTo>
                    <a:pt x="3574" y="168"/>
                  </a:lnTo>
                  <a:lnTo>
                    <a:pt x="3575" y="168"/>
                  </a:lnTo>
                  <a:lnTo>
                    <a:pt x="3576" y="168"/>
                  </a:lnTo>
                  <a:lnTo>
                    <a:pt x="3577" y="168"/>
                  </a:lnTo>
                  <a:lnTo>
                    <a:pt x="3578" y="168"/>
                  </a:lnTo>
                  <a:lnTo>
                    <a:pt x="3579" y="168"/>
                  </a:lnTo>
                  <a:lnTo>
                    <a:pt x="3580" y="168"/>
                  </a:lnTo>
                  <a:lnTo>
                    <a:pt x="3581" y="168"/>
                  </a:lnTo>
                  <a:lnTo>
                    <a:pt x="3582" y="168"/>
                  </a:lnTo>
                  <a:lnTo>
                    <a:pt x="3583" y="168"/>
                  </a:lnTo>
                  <a:lnTo>
                    <a:pt x="3584" y="169"/>
                  </a:lnTo>
                  <a:lnTo>
                    <a:pt x="3585" y="170"/>
                  </a:lnTo>
                  <a:lnTo>
                    <a:pt x="3586" y="170"/>
                  </a:lnTo>
                  <a:lnTo>
                    <a:pt x="3587" y="170"/>
                  </a:lnTo>
                  <a:lnTo>
                    <a:pt x="3588" y="170"/>
                  </a:lnTo>
                  <a:lnTo>
                    <a:pt x="3589" y="170"/>
                  </a:lnTo>
                  <a:lnTo>
                    <a:pt x="3590" y="170"/>
                  </a:lnTo>
                  <a:lnTo>
                    <a:pt x="3591" y="170"/>
                  </a:lnTo>
                  <a:lnTo>
                    <a:pt x="3592" y="171"/>
                  </a:lnTo>
                  <a:lnTo>
                    <a:pt x="3593" y="171"/>
                  </a:lnTo>
                  <a:lnTo>
                    <a:pt x="3594" y="171"/>
                  </a:lnTo>
                  <a:lnTo>
                    <a:pt x="3595" y="171"/>
                  </a:lnTo>
                  <a:lnTo>
                    <a:pt x="3596" y="171"/>
                  </a:lnTo>
                  <a:lnTo>
                    <a:pt x="3597" y="171"/>
                  </a:lnTo>
                  <a:lnTo>
                    <a:pt x="3599" y="171"/>
                  </a:lnTo>
                  <a:lnTo>
                    <a:pt x="3600" y="171"/>
                  </a:lnTo>
                  <a:lnTo>
                    <a:pt x="3601" y="171"/>
                  </a:lnTo>
                  <a:lnTo>
                    <a:pt x="3602" y="171"/>
                  </a:lnTo>
                  <a:lnTo>
                    <a:pt x="3603" y="171"/>
                  </a:lnTo>
                  <a:lnTo>
                    <a:pt x="3604" y="171"/>
                  </a:lnTo>
                  <a:lnTo>
                    <a:pt x="3605" y="171"/>
                  </a:lnTo>
                  <a:lnTo>
                    <a:pt x="3606" y="171"/>
                  </a:lnTo>
                  <a:lnTo>
                    <a:pt x="3607" y="164"/>
                  </a:lnTo>
                  <a:lnTo>
                    <a:pt x="3608" y="164"/>
                  </a:lnTo>
                  <a:lnTo>
                    <a:pt x="3609" y="166"/>
                  </a:lnTo>
                  <a:lnTo>
                    <a:pt x="3610" y="172"/>
                  </a:lnTo>
                  <a:lnTo>
                    <a:pt x="3611" y="179"/>
                  </a:lnTo>
                  <a:lnTo>
                    <a:pt x="3612" y="183"/>
                  </a:lnTo>
                  <a:lnTo>
                    <a:pt x="3613" y="185"/>
                  </a:lnTo>
                  <a:lnTo>
                    <a:pt x="3614" y="185"/>
                  </a:lnTo>
                  <a:lnTo>
                    <a:pt x="3615" y="185"/>
                  </a:lnTo>
                  <a:lnTo>
                    <a:pt x="3616" y="184"/>
                  </a:lnTo>
                  <a:lnTo>
                    <a:pt x="3617" y="183"/>
                  </a:lnTo>
                  <a:lnTo>
                    <a:pt x="3618" y="183"/>
                  </a:lnTo>
                  <a:lnTo>
                    <a:pt x="3619" y="183"/>
                  </a:lnTo>
                  <a:lnTo>
                    <a:pt x="3620" y="183"/>
                  </a:lnTo>
                  <a:lnTo>
                    <a:pt x="3621" y="183"/>
                  </a:lnTo>
                  <a:lnTo>
                    <a:pt x="3623" y="183"/>
                  </a:lnTo>
                  <a:lnTo>
                    <a:pt x="3624" y="184"/>
                  </a:lnTo>
                  <a:lnTo>
                    <a:pt x="3625" y="184"/>
                  </a:lnTo>
                  <a:lnTo>
                    <a:pt x="3626" y="184"/>
                  </a:lnTo>
                  <a:lnTo>
                    <a:pt x="3627" y="184"/>
                  </a:lnTo>
                  <a:lnTo>
                    <a:pt x="3628" y="184"/>
                  </a:lnTo>
                  <a:lnTo>
                    <a:pt x="3629" y="184"/>
                  </a:lnTo>
                  <a:lnTo>
                    <a:pt x="3630" y="185"/>
                  </a:lnTo>
                  <a:lnTo>
                    <a:pt x="3631" y="185"/>
                  </a:lnTo>
                  <a:lnTo>
                    <a:pt x="3632" y="185"/>
                  </a:lnTo>
                  <a:lnTo>
                    <a:pt x="3633" y="186"/>
                  </a:lnTo>
                  <a:lnTo>
                    <a:pt x="3634" y="186"/>
                  </a:lnTo>
                  <a:lnTo>
                    <a:pt x="3635" y="185"/>
                  </a:lnTo>
                  <a:lnTo>
                    <a:pt x="3636" y="185"/>
                  </a:lnTo>
                  <a:lnTo>
                    <a:pt x="3637" y="185"/>
                  </a:lnTo>
                  <a:lnTo>
                    <a:pt x="3638" y="185"/>
                  </a:lnTo>
                  <a:lnTo>
                    <a:pt x="3639" y="185"/>
                  </a:lnTo>
                  <a:lnTo>
                    <a:pt x="3640" y="185"/>
                  </a:lnTo>
                  <a:lnTo>
                    <a:pt x="3641" y="185"/>
                  </a:lnTo>
                  <a:lnTo>
                    <a:pt x="3642" y="185"/>
                  </a:lnTo>
                  <a:lnTo>
                    <a:pt x="3643" y="185"/>
                  </a:lnTo>
                  <a:lnTo>
                    <a:pt x="3644" y="185"/>
                  </a:lnTo>
                  <a:lnTo>
                    <a:pt x="3645" y="185"/>
                  </a:lnTo>
                  <a:lnTo>
                    <a:pt x="3646" y="185"/>
                  </a:lnTo>
                  <a:lnTo>
                    <a:pt x="3648" y="185"/>
                  </a:lnTo>
                  <a:lnTo>
                    <a:pt x="3649" y="185"/>
                  </a:lnTo>
                  <a:lnTo>
                    <a:pt x="3650" y="185"/>
                  </a:lnTo>
                  <a:lnTo>
                    <a:pt x="3651" y="185"/>
                  </a:lnTo>
                  <a:lnTo>
                    <a:pt x="3652" y="185"/>
                  </a:lnTo>
                  <a:lnTo>
                    <a:pt x="3653" y="185"/>
                  </a:lnTo>
                  <a:lnTo>
                    <a:pt x="3654" y="185"/>
                  </a:lnTo>
                  <a:lnTo>
                    <a:pt x="3655" y="185"/>
                  </a:lnTo>
                  <a:lnTo>
                    <a:pt x="3656" y="185"/>
                  </a:lnTo>
                  <a:lnTo>
                    <a:pt x="3657" y="185"/>
                  </a:lnTo>
                  <a:lnTo>
                    <a:pt x="3658" y="185"/>
                  </a:lnTo>
                  <a:lnTo>
                    <a:pt x="3659" y="186"/>
                  </a:lnTo>
                  <a:lnTo>
                    <a:pt x="3660" y="186"/>
                  </a:lnTo>
                  <a:lnTo>
                    <a:pt x="3661" y="186"/>
                  </a:lnTo>
                  <a:lnTo>
                    <a:pt x="3662" y="186"/>
                  </a:lnTo>
                  <a:lnTo>
                    <a:pt x="3663" y="186"/>
                  </a:lnTo>
                  <a:lnTo>
                    <a:pt x="3664" y="186"/>
                  </a:lnTo>
                  <a:lnTo>
                    <a:pt x="3665" y="186"/>
                  </a:lnTo>
                  <a:lnTo>
                    <a:pt x="3666" y="186"/>
                  </a:lnTo>
                  <a:lnTo>
                    <a:pt x="3667" y="186"/>
                  </a:lnTo>
                  <a:lnTo>
                    <a:pt x="3668" y="186"/>
                  </a:lnTo>
                  <a:lnTo>
                    <a:pt x="3669" y="186"/>
                  </a:lnTo>
                  <a:lnTo>
                    <a:pt x="3670" y="186"/>
                  </a:lnTo>
                  <a:lnTo>
                    <a:pt x="3672" y="186"/>
                  </a:lnTo>
                  <a:lnTo>
                    <a:pt x="3673" y="186"/>
                  </a:lnTo>
                  <a:lnTo>
                    <a:pt x="3674" y="186"/>
                  </a:lnTo>
                  <a:lnTo>
                    <a:pt x="3675" y="186"/>
                  </a:lnTo>
                  <a:lnTo>
                    <a:pt x="3676" y="186"/>
                  </a:lnTo>
                  <a:lnTo>
                    <a:pt x="3677" y="186"/>
                  </a:lnTo>
                  <a:lnTo>
                    <a:pt x="3678" y="186"/>
                  </a:lnTo>
                  <a:lnTo>
                    <a:pt x="3679" y="186"/>
                  </a:lnTo>
                  <a:lnTo>
                    <a:pt x="3680" y="186"/>
                  </a:lnTo>
                  <a:lnTo>
                    <a:pt x="3681" y="186"/>
                  </a:lnTo>
                  <a:lnTo>
                    <a:pt x="3682" y="186"/>
                  </a:lnTo>
                  <a:lnTo>
                    <a:pt x="3683" y="186"/>
                  </a:lnTo>
                  <a:lnTo>
                    <a:pt x="3684" y="186"/>
                  </a:lnTo>
                  <a:lnTo>
                    <a:pt x="3685" y="186"/>
                  </a:lnTo>
                  <a:lnTo>
                    <a:pt x="3686" y="186"/>
                  </a:lnTo>
                  <a:lnTo>
                    <a:pt x="3687" y="186"/>
                  </a:lnTo>
                  <a:lnTo>
                    <a:pt x="3688" y="186"/>
                  </a:lnTo>
                  <a:lnTo>
                    <a:pt x="3689" y="186"/>
                  </a:lnTo>
                  <a:lnTo>
                    <a:pt x="3690" y="186"/>
                  </a:lnTo>
                  <a:lnTo>
                    <a:pt x="3691" y="186"/>
                  </a:lnTo>
                  <a:lnTo>
                    <a:pt x="3692" y="186"/>
                  </a:lnTo>
                  <a:lnTo>
                    <a:pt x="3693" y="186"/>
                  </a:lnTo>
                  <a:lnTo>
                    <a:pt x="3694" y="186"/>
                  </a:lnTo>
                  <a:lnTo>
                    <a:pt x="3695" y="186"/>
                  </a:lnTo>
                  <a:lnTo>
                    <a:pt x="3697" y="187"/>
                  </a:lnTo>
                  <a:lnTo>
                    <a:pt x="3698" y="187"/>
                  </a:lnTo>
                  <a:lnTo>
                    <a:pt x="3699" y="187"/>
                  </a:lnTo>
                  <a:lnTo>
                    <a:pt x="3700" y="187"/>
                  </a:lnTo>
                  <a:lnTo>
                    <a:pt x="3701" y="187"/>
                  </a:lnTo>
                  <a:lnTo>
                    <a:pt x="3702" y="187"/>
                  </a:lnTo>
                  <a:lnTo>
                    <a:pt x="3703" y="187"/>
                  </a:lnTo>
                  <a:lnTo>
                    <a:pt x="3704" y="187"/>
                  </a:lnTo>
                  <a:lnTo>
                    <a:pt x="3705" y="187"/>
                  </a:lnTo>
                  <a:lnTo>
                    <a:pt x="3706" y="187"/>
                  </a:lnTo>
                  <a:lnTo>
                    <a:pt x="3707" y="187"/>
                  </a:lnTo>
                  <a:lnTo>
                    <a:pt x="3708" y="187"/>
                  </a:lnTo>
                  <a:lnTo>
                    <a:pt x="3709" y="187"/>
                  </a:lnTo>
                  <a:lnTo>
                    <a:pt x="3710" y="187"/>
                  </a:lnTo>
                  <a:lnTo>
                    <a:pt x="3711" y="187"/>
                  </a:lnTo>
                  <a:lnTo>
                    <a:pt x="3712" y="187"/>
                  </a:lnTo>
                  <a:lnTo>
                    <a:pt x="3713" y="187"/>
                  </a:lnTo>
                  <a:lnTo>
                    <a:pt x="3714" y="187"/>
                  </a:lnTo>
                  <a:lnTo>
                    <a:pt x="3715" y="187"/>
                  </a:lnTo>
                  <a:lnTo>
                    <a:pt x="3716" y="187"/>
                  </a:lnTo>
                  <a:lnTo>
                    <a:pt x="3717" y="187"/>
                  </a:lnTo>
                  <a:lnTo>
                    <a:pt x="3718" y="187"/>
                  </a:lnTo>
                  <a:lnTo>
                    <a:pt x="3719" y="187"/>
                  </a:lnTo>
                  <a:lnTo>
                    <a:pt x="3721" y="187"/>
                  </a:lnTo>
                  <a:lnTo>
                    <a:pt x="3722" y="187"/>
                  </a:lnTo>
                  <a:lnTo>
                    <a:pt x="3723" y="187"/>
                  </a:lnTo>
                  <a:lnTo>
                    <a:pt x="3724" y="187"/>
                  </a:lnTo>
                  <a:lnTo>
                    <a:pt x="3725" y="187"/>
                  </a:lnTo>
                  <a:lnTo>
                    <a:pt x="3726" y="187"/>
                  </a:lnTo>
                  <a:lnTo>
                    <a:pt x="3727" y="187"/>
                  </a:lnTo>
                  <a:lnTo>
                    <a:pt x="3728" y="187"/>
                  </a:lnTo>
                  <a:lnTo>
                    <a:pt x="3729" y="187"/>
                  </a:lnTo>
                  <a:lnTo>
                    <a:pt x="3730" y="187"/>
                  </a:lnTo>
                  <a:lnTo>
                    <a:pt x="3731" y="187"/>
                  </a:lnTo>
                  <a:lnTo>
                    <a:pt x="3732" y="187"/>
                  </a:lnTo>
                  <a:lnTo>
                    <a:pt x="3733" y="187"/>
                  </a:lnTo>
                  <a:lnTo>
                    <a:pt x="3734" y="187"/>
                  </a:lnTo>
                  <a:lnTo>
                    <a:pt x="3735" y="187"/>
                  </a:lnTo>
                  <a:lnTo>
                    <a:pt x="3736" y="187"/>
                  </a:lnTo>
                  <a:lnTo>
                    <a:pt x="3737" y="187"/>
                  </a:lnTo>
                  <a:lnTo>
                    <a:pt x="3738" y="187"/>
                  </a:lnTo>
                  <a:lnTo>
                    <a:pt x="3740" y="187"/>
                  </a:lnTo>
                  <a:lnTo>
                    <a:pt x="3741" y="187"/>
                  </a:lnTo>
                  <a:lnTo>
                    <a:pt x="3742" y="187"/>
                  </a:lnTo>
                  <a:lnTo>
                    <a:pt x="3743" y="187"/>
                  </a:lnTo>
                  <a:lnTo>
                    <a:pt x="3744" y="187"/>
                  </a:lnTo>
                  <a:lnTo>
                    <a:pt x="3745" y="187"/>
                  </a:lnTo>
                  <a:lnTo>
                    <a:pt x="3746" y="187"/>
                  </a:lnTo>
                  <a:lnTo>
                    <a:pt x="3747" y="187"/>
                  </a:lnTo>
                  <a:lnTo>
                    <a:pt x="3748" y="187"/>
                  </a:lnTo>
                  <a:lnTo>
                    <a:pt x="3749" y="187"/>
                  </a:lnTo>
                  <a:lnTo>
                    <a:pt x="3750" y="187"/>
                  </a:lnTo>
                  <a:lnTo>
                    <a:pt x="3751" y="187"/>
                  </a:lnTo>
                  <a:lnTo>
                    <a:pt x="3752" y="187"/>
                  </a:lnTo>
                  <a:lnTo>
                    <a:pt x="3753" y="187"/>
                  </a:lnTo>
                  <a:lnTo>
                    <a:pt x="3754" y="187"/>
                  </a:lnTo>
                  <a:lnTo>
                    <a:pt x="3755" y="187"/>
                  </a:lnTo>
                  <a:lnTo>
                    <a:pt x="3756" y="187"/>
                  </a:lnTo>
                  <a:lnTo>
                    <a:pt x="3757" y="187"/>
                  </a:lnTo>
                  <a:lnTo>
                    <a:pt x="3758" y="187"/>
                  </a:lnTo>
                  <a:lnTo>
                    <a:pt x="3759" y="187"/>
                  </a:lnTo>
                  <a:lnTo>
                    <a:pt x="3760" y="187"/>
                  </a:lnTo>
                  <a:lnTo>
                    <a:pt x="3761" y="187"/>
                  </a:lnTo>
                  <a:lnTo>
                    <a:pt x="3762" y="187"/>
                  </a:lnTo>
                  <a:lnTo>
                    <a:pt x="3763" y="187"/>
                  </a:lnTo>
                  <a:lnTo>
                    <a:pt x="3765" y="187"/>
                  </a:lnTo>
                  <a:lnTo>
                    <a:pt x="3766" y="187"/>
                  </a:lnTo>
                  <a:lnTo>
                    <a:pt x="3767" y="187"/>
                  </a:lnTo>
                  <a:lnTo>
                    <a:pt x="3768" y="187"/>
                  </a:lnTo>
                  <a:lnTo>
                    <a:pt x="3769" y="187"/>
                  </a:lnTo>
                  <a:lnTo>
                    <a:pt x="3770" y="187"/>
                  </a:lnTo>
                  <a:lnTo>
                    <a:pt x="3771" y="187"/>
                  </a:lnTo>
                  <a:lnTo>
                    <a:pt x="3772" y="187"/>
                  </a:lnTo>
                  <a:lnTo>
                    <a:pt x="3773" y="187"/>
                  </a:lnTo>
                  <a:lnTo>
                    <a:pt x="3774" y="187"/>
                  </a:lnTo>
                  <a:lnTo>
                    <a:pt x="3775" y="187"/>
                  </a:lnTo>
                  <a:lnTo>
                    <a:pt x="3776" y="187"/>
                  </a:lnTo>
                  <a:lnTo>
                    <a:pt x="3777" y="187"/>
                  </a:lnTo>
                  <a:lnTo>
                    <a:pt x="3778" y="187"/>
                  </a:lnTo>
                  <a:lnTo>
                    <a:pt x="3779" y="187"/>
                  </a:lnTo>
                  <a:lnTo>
                    <a:pt x="3780" y="187"/>
                  </a:lnTo>
                  <a:lnTo>
                    <a:pt x="3781" y="187"/>
                  </a:lnTo>
                  <a:lnTo>
                    <a:pt x="3782" y="187"/>
                  </a:lnTo>
                  <a:lnTo>
                    <a:pt x="3783" y="187"/>
                  </a:lnTo>
                  <a:lnTo>
                    <a:pt x="3784" y="187"/>
                  </a:lnTo>
                  <a:lnTo>
                    <a:pt x="3785" y="187"/>
                  </a:lnTo>
                  <a:lnTo>
                    <a:pt x="3786" y="187"/>
                  </a:lnTo>
                  <a:lnTo>
                    <a:pt x="3787" y="187"/>
                  </a:lnTo>
                  <a:lnTo>
                    <a:pt x="3789" y="187"/>
                  </a:lnTo>
                  <a:lnTo>
                    <a:pt x="3790" y="187"/>
                  </a:lnTo>
                  <a:lnTo>
                    <a:pt x="3791" y="187"/>
                  </a:lnTo>
                  <a:lnTo>
                    <a:pt x="3792" y="187"/>
                  </a:lnTo>
                  <a:lnTo>
                    <a:pt x="3793" y="187"/>
                  </a:lnTo>
                  <a:lnTo>
                    <a:pt x="3794" y="187"/>
                  </a:lnTo>
                  <a:lnTo>
                    <a:pt x="3795" y="187"/>
                  </a:lnTo>
                  <a:lnTo>
                    <a:pt x="3796" y="187"/>
                  </a:lnTo>
                  <a:lnTo>
                    <a:pt x="3797" y="187"/>
                  </a:lnTo>
                  <a:lnTo>
                    <a:pt x="3798" y="187"/>
                  </a:lnTo>
                  <a:lnTo>
                    <a:pt x="3799" y="187"/>
                  </a:lnTo>
                  <a:lnTo>
                    <a:pt x="3800" y="187"/>
                  </a:lnTo>
                  <a:lnTo>
                    <a:pt x="3801" y="187"/>
                  </a:lnTo>
                  <a:lnTo>
                    <a:pt x="3802" y="187"/>
                  </a:lnTo>
                  <a:lnTo>
                    <a:pt x="3803" y="187"/>
                  </a:lnTo>
                  <a:lnTo>
                    <a:pt x="3804" y="187"/>
                  </a:lnTo>
                  <a:lnTo>
                    <a:pt x="3805" y="187"/>
                  </a:lnTo>
                  <a:lnTo>
                    <a:pt x="3806" y="187"/>
                  </a:lnTo>
                  <a:lnTo>
                    <a:pt x="3807" y="187"/>
                  </a:lnTo>
                  <a:lnTo>
                    <a:pt x="3808" y="187"/>
                  </a:lnTo>
                  <a:lnTo>
                    <a:pt x="3809" y="187"/>
                  </a:lnTo>
                  <a:lnTo>
                    <a:pt x="3810" y="187"/>
                  </a:lnTo>
                  <a:lnTo>
                    <a:pt x="3811" y="187"/>
                  </a:lnTo>
                  <a:lnTo>
                    <a:pt x="3812" y="187"/>
                  </a:lnTo>
                  <a:lnTo>
                    <a:pt x="3814" y="187"/>
                  </a:lnTo>
                  <a:lnTo>
                    <a:pt x="3815" y="187"/>
                  </a:lnTo>
                  <a:lnTo>
                    <a:pt x="3816" y="187"/>
                  </a:lnTo>
                  <a:lnTo>
                    <a:pt x="3817" y="187"/>
                  </a:lnTo>
                  <a:lnTo>
                    <a:pt x="3818" y="187"/>
                  </a:lnTo>
                  <a:lnTo>
                    <a:pt x="3819" y="188"/>
                  </a:lnTo>
                  <a:lnTo>
                    <a:pt x="3820" y="187"/>
                  </a:lnTo>
                  <a:lnTo>
                    <a:pt x="3821" y="185"/>
                  </a:lnTo>
                  <a:lnTo>
                    <a:pt x="3822" y="182"/>
                  </a:lnTo>
                  <a:lnTo>
                    <a:pt x="3823" y="177"/>
                  </a:lnTo>
                  <a:lnTo>
                    <a:pt x="3824" y="171"/>
                  </a:lnTo>
                  <a:lnTo>
                    <a:pt x="3825" y="169"/>
                  </a:lnTo>
                  <a:lnTo>
                    <a:pt x="3826" y="168"/>
                  </a:lnTo>
                  <a:lnTo>
                    <a:pt x="3827" y="170"/>
                  </a:lnTo>
                  <a:lnTo>
                    <a:pt x="3828" y="170"/>
                  </a:lnTo>
                  <a:lnTo>
                    <a:pt x="3829" y="170"/>
                  </a:lnTo>
                  <a:lnTo>
                    <a:pt x="3830" y="171"/>
                  </a:lnTo>
                  <a:lnTo>
                    <a:pt x="3831" y="171"/>
                  </a:lnTo>
                  <a:lnTo>
                    <a:pt x="3832" y="170"/>
                  </a:lnTo>
                  <a:lnTo>
                    <a:pt x="3833" y="170"/>
                  </a:lnTo>
                  <a:lnTo>
                    <a:pt x="3834" y="170"/>
                  </a:lnTo>
                  <a:lnTo>
                    <a:pt x="3835" y="170"/>
                  </a:lnTo>
                  <a:lnTo>
                    <a:pt x="3836" y="170"/>
                  </a:lnTo>
                  <a:lnTo>
                    <a:pt x="3838" y="170"/>
                  </a:lnTo>
                  <a:lnTo>
                    <a:pt x="3839" y="171"/>
                  </a:lnTo>
                  <a:lnTo>
                    <a:pt x="3840" y="170"/>
                  </a:lnTo>
                  <a:lnTo>
                    <a:pt x="3841" y="170"/>
                  </a:lnTo>
                  <a:lnTo>
                    <a:pt x="3842" y="171"/>
                  </a:lnTo>
                  <a:lnTo>
                    <a:pt x="3843" y="171"/>
                  </a:lnTo>
                  <a:lnTo>
                    <a:pt x="3844" y="171"/>
                  </a:lnTo>
                  <a:lnTo>
                    <a:pt x="3845" y="171"/>
                  </a:lnTo>
                  <a:lnTo>
                    <a:pt x="3846" y="171"/>
                  </a:lnTo>
                  <a:lnTo>
                    <a:pt x="3847" y="171"/>
                  </a:lnTo>
                  <a:lnTo>
                    <a:pt x="3848" y="171"/>
                  </a:lnTo>
                  <a:lnTo>
                    <a:pt x="3849" y="171"/>
                  </a:lnTo>
                  <a:lnTo>
                    <a:pt x="3850" y="171"/>
                  </a:lnTo>
                  <a:lnTo>
                    <a:pt x="3851" y="171"/>
                  </a:lnTo>
                  <a:lnTo>
                    <a:pt x="3852" y="170"/>
                  </a:lnTo>
                  <a:lnTo>
                    <a:pt x="3853" y="170"/>
                  </a:lnTo>
                  <a:lnTo>
                    <a:pt x="3854" y="170"/>
                  </a:lnTo>
                  <a:lnTo>
                    <a:pt x="3855" y="170"/>
                  </a:lnTo>
                  <a:lnTo>
                    <a:pt x="3856" y="170"/>
                  </a:lnTo>
                  <a:lnTo>
                    <a:pt x="3857" y="171"/>
                  </a:lnTo>
                  <a:lnTo>
                    <a:pt x="3858" y="171"/>
                  </a:lnTo>
                  <a:lnTo>
                    <a:pt x="3859" y="171"/>
                  </a:lnTo>
                  <a:lnTo>
                    <a:pt x="3860" y="171"/>
                  </a:lnTo>
                  <a:lnTo>
                    <a:pt x="3861" y="171"/>
                  </a:lnTo>
                  <a:lnTo>
                    <a:pt x="3863" y="171"/>
                  </a:lnTo>
                  <a:lnTo>
                    <a:pt x="3864" y="171"/>
                  </a:lnTo>
                  <a:lnTo>
                    <a:pt x="3865" y="171"/>
                  </a:lnTo>
                  <a:lnTo>
                    <a:pt x="3866" y="171"/>
                  </a:lnTo>
                  <a:lnTo>
                    <a:pt x="3867" y="171"/>
                  </a:lnTo>
                  <a:lnTo>
                    <a:pt x="3868" y="171"/>
                  </a:lnTo>
                  <a:lnTo>
                    <a:pt x="3869" y="171"/>
                  </a:lnTo>
                  <a:lnTo>
                    <a:pt x="3870" y="172"/>
                  </a:lnTo>
                  <a:lnTo>
                    <a:pt x="3871" y="171"/>
                  </a:lnTo>
                  <a:lnTo>
                    <a:pt x="3872" y="171"/>
                  </a:lnTo>
                  <a:lnTo>
                    <a:pt x="3873" y="169"/>
                  </a:lnTo>
                  <a:lnTo>
                    <a:pt x="3874" y="167"/>
                  </a:lnTo>
                  <a:lnTo>
                    <a:pt x="3875" y="167"/>
                  </a:lnTo>
                  <a:lnTo>
                    <a:pt x="3876" y="170"/>
                  </a:lnTo>
                  <a:lnTo>
                    <a:pt x="3877" y="175"/>
                  </a:lnTo>
                  <a:lnTo>
                    <a:pt x="3878" y="181"/>
                  </a:lnTo>
                  <a:lnTo>
                    <a:pt x="3879" y="185"/>
                  </a:lnTo>
                  <a:lnTo>
                    <a:pt x="3880" y="188"/>
                  </a:lnTo>
                  <a:lnTo>
                    <a:pt x="3881" y="189"/>
                  </a:lnTo>
                  <a:lnTo>
                    <a:pt x="3882" y="190"/>
                  </a:lnTo>
                  <a:lnTo>
                    <a:pt x="3883" y="190"/>
                  </a:lnTo>
                  <a:lnTo>
                    <a:pt x="3884" y="190"/>
                  </a:lnTo>
                  <a:lnTo>
                    <a:pt x="3885" y="190"/>
                  </a:lnTo>
                  <a:lnTo>
                    <a:pt x="3887" y="190"/>
                  </a:lnTo>
                  <a:lnTo>
                    <a:pt x="3888" y="190"/>
                  </a:lnTo>
                  <a:lnTo>
                    <a:pt x="3889" y="190"/>
                  </a:lnTo>
                  <a:lnTo>
                    <a:pt x="3890" y="190"/>
                  </a:lnTo>
                  <a:lnTo>
                    <a:pt x="3891" y="190"/>
                  </a:lnTo>
                  <a:lnTo>
                    <a:pt x="3892" y="190"/>
                  </a:lnTo>
                  <a:lnTo>
                    <a:pt x="3893" y="190"/>
                  </a:lnTo>
                  <a:lnTo>
                    <a:pt x="3894" y="190"/>
                  </a:lnTo>
                  <a:lnTo>
                    <a:pt x="3895" y="190"/>
                  </a:lnTo>
                  <a:lnTo>
                    <a:pt x="3896" y="190"/>
                  </a:lnTo>
                  <a:lnTo>
                    <a:pt x="3897" y="190"/>
                  </a:lnTo>
                  <a:lnTo>
                    <a:pt x="3898" y="190"/>
                  </a:lnTo>
                  <a:lnTo>
                    <a:pt x="3899" y="190"/>
                  </a:lnTo>
                  <a:lnTo>
                    <a:pt x="3900" y="190"/>
                  </a:lnTo>
                  <a:lnTo>
                    <a:pt x="3901" y="190"/>
                  </a:lnTo>
                  <a:lnTo>
                    <a:pt x="3902" y="190"/>
                  </a:lnTo>
                  <a:lnTo>
                    <a:pt x="3903" y="190"/>
                  </a:lnTo>
                  <a:lnTo>
                    <a:pt x="3904" y="190"/>
                  </a:lnTo>
                  <a:lnTo>
                    <a:pt x="3905" y="190"/>
                  </a:lnTo>
                  <a:lnTo>
                    <a:pt x="3906" y="190"/>
                  </a:lnTo>
                  <a:lnTo>
                    <a:pt x="3907" y="190"/>
                  </a:lnTo>
                  <a:lnTo>
                    <a:pt x="3908" y="190"/>
                  </a:lnTo>
                  <a:lnTo>
                    <a:pt x="3909" y="190"/>
                  </a:lnTo>
                  <a:lnTo>
                    <a:pt x="3910" y="190"/>
                  </a:lnTo>
                  <a:lnTo>
                    <a:pt x="3912" y="190"/>
                  </a:lnTo>
                  <a:lnTo>
                    <a:pt x="3913" y="190"/>
                  </a:lnTo>
                  <a:lnTo>
                    <a:pt x="3914" y="190"/>
                  </a:lnTo>
                  <a:lnTo>
                    <a:pt x="3915" y="190"/>
                  </a:lnTo>
                  <a:lnTo>
                    <a:pt x="3916" y="190"/>
                  </a:lnTo>
                  <a:lnTo>
                    <a:pt x="3917" y="190"/>
                  </a:lnTo>
                  <a:lnTo>
                    <a:pt x="3918" y="190"/>
                  </a:lnTo>
                  <a:lnTo>
                    <a:pt x="3919" y="190"/>
                  </a:lnTo>
                  <a:lnTo>
                    <a:pt x="3920" y="190"/>
                  </a:lnTo>
                  <a:lnTo>
                    <a:pt x="3921" y="190"/>
                  </a:lnTo>
                  <a:lnTo>
                    <a:pt x="3922" y="190"/>
                  </a:lnTo>
                  <a:lnTo>
                    <a:pt x="3923" y="190"/>
                  </a:lnTo>
                  <a:lnTo>
                    <a:pt x="3924" y="190"/>
                  </a:lnTo>
                  <a:lnTo>
                    <a:pt x="3925" y="190"/>
                  </a:lnTo>
                  <a:lnTo>
                    <a:pt x="3926" y="190"/>
                  </a:lnTo>
                  <a:lnTo>
                    <a:pt x="3927" y="190"/>
                  </a:lnTo>
                  <a:lnTo>
                    <a:pt x="3928" y="190"/>
                  </a:lnTo>
                  <a:lnTo>
                    <a:pt x="3929" y="190"/>
                  </a:lnTo>
                  <a:lnTo>
                    <a:pt x="3930" y="190"/>
                  </a:lnTo>
                  <a:lnTo>
                    <a:pt x="3931" y="190"/>
                  </a:lnTo>
                  <a:lnTo>
                    <a:pt x="3932" y="189"/>
                  </a:lnTo>
                  <a:lnTo>
                    <a:pt x="3933" y="189"/>
                  </a:lnTo>
                  <a:lnTo>
                    <a:pt x="3934" y="189"/>
                  </a:lnTo>
                  <a:lnTo>
                    <a:pt x="3936" y="189"/>
                  </a:lnTo>
                  <a:lnTo>
                    <a:pt x="3937" y="189"/>
                  </a:lnTo>
                  <a:lnTo>
                    <a:pt x="3938" y="189"/>
                  </a:lnTo>
                  <a:lnTo>
                    <a:pt x="3939" y="189"/>
                  </a:lnTo>
                  <a:lnTo>
                    <a:pt x="3940" y="189"/>
                  </a:lnTo>
                  <a:lnTo>
                    <a:pt x="3941" y="189"/>
                  </a:lnTo>
                  <a:lnTo>
                    <a:pt x="3942" y="189"/>
                  </a:lnTo>
                  <a:lnTo>
                    <a:pt x="3943" y="189"/>
                  </a:lnTo>
                  <a:lnTo>
                    <a:pt x="3944" y="189"/>
                  </a:lnTo>
                  <a:lnTo>
                    <a:pt x="3945" y="189"/>
                  </a:lnTo>
                  <a:lnTo>
                    <a:pt x="3946" y="189"/>
                  </a:lnTo>
                  <a:lnTo>
                    <a:pt x="3947" y="189"/>
                  </a:lnTo>
                  <a:lnTo>
                    <a:pt x="3948" y="189"/>
                  </a:lnTo>
                  <a:lnTo>
                    <a:pt x="3949" y="189"/>
                  </a:lnTo>
                  <a:lnTo>
                    <a:pt x="3950" y="189"/>
                  </a:lnTo>
                  <a:lnTo>
                    <a:pt x="3951" y="189"/>
                  </a:lnTo>
                  <a:lnTo>
                    <a:pt x="3952" y="189"/>
                  </a:lnTo>
                  <a:lnTo>
                    <a:pt x="3953" y="189"/>
                  </a:lnTo>
                  <a:lnTo>
                    <a:pt x="3954" y="189"/>
                  </a:lnTo>
                  <a:lnTo>
                    <a:pt x="3955" y="189"/>
                  </a:lnTo>
                  <a:lnTo>
                    <a:pt x="3956" y="189"/>
                  </a:lnTo>
                  <a:lnTo>
                    <a:pt x="3957" y="189"/>
                  </a:lnTo>
                  <a:lnTo>
                    <a:pt x="3958" y="189"/>
                  </a:lnTo>
                  <a:lnTo>
                    <a:pt x="3959" y="189"/>
                  </a:lnTo>
                  <a:lnTo>
                    <a:pt x="3961" y="189"/>
                  </a:lnTo>
                  <a:lnTo>
                    <a:pt x="3962" y="189"/>
                  </a:lnTo>
                  <a:lnTo>
                    <a:pt x="3963" y="189"/>
                  </a:lnTo>
                  <a:lnTo>
                    <a:pt x="3964" y="189"/>
                  </a:lnTo>
                  <a:lnTo>
                    <a:pt x="3965" y="189"/>
                  </a:lnTo>
                  <a:lnTo>
                    <a:pt x="3966" y="189"/>
                  </a:lnTo>
                  <a:lnTo>
                    <a:pt x="3967" y="189"/>
                  </a:lnTo>
                  <a:lnTo>
                    <a:pt x="3968" y="189"/>
                  </a:lnTo>
                  <a:lnTo>
                    <a:pt x="3969" y="189"/>
                  </a:lnTo>
                  <a:lnTo>
                    <a:pt x="3970" y="189"/>
                  </a:lnTo>
                  <a:lnTo>
                    <a:pt x="3971" y="189"/>
                  </a:lnTo>
                  <a:lnTo>
                    <a:pt x="3972" y="189"/>
                  </a:lnTo>
                  <a:lnTo>
                    <a:pt x="3973" y="189"/>
                  </a:lnTo>
                  <a:lnTo>
                    <a:pt x="3974" y="189"/>
                  </a:lnTo>
                  <a:lnTo>
                    <a:pt x="3975" y="189"/>
                  </a:lnTo>
                  <a:lnTo>
                    <a:pt x="3976" y="189"/>
                  </a:lnTo>
                  <a:lnTo>
                    <a:pt x="3977" y="189"/>
                  </a:lnTo>
                  <a:lnTo>
                    <a:pt x="3978" y="189"/>
                  </a:lnTo>
                  <a:lnTo>
                    <a:pt x="3979" y="189"/>
                  </a:lnTo>
                  <a:lnTo>
                    <a:pt x="3980" y="189"/>
                  </a:lnTo>
                  <a:lnTo>
                    <a:pt x="3981" y="189"/>
                  </a:lnTo>
                  <a:lnTo>
                    <a:pt x="3982" y="189"/>
                  </a:lnTo>
                  <a:lnTo>
                    <a:pt x="3983" y="189"/>
                  </a:lnTo>
                  <a:lnTo>
                    <a:pt x="3985" y="189"/>
                  </a:lnTo>
                  <a:lnTo>
                    <a:pt x="3986" y="189"/>
                  </a:lnTo>
                  <a:lnTo>
                    <a:pt x="3987" y="189"/>
                  </a:lnTo>
                  <a:lnTo>
                    <a:pt x="3988" y="189"/>
                  </a:lnTo>
                  <a:lnTo>
                    <a:pt x="3989" y="189"/>
                  </a:lnTo>
                  <a:lnTo>
                    <a:pt x="3990" y="189"/>
                  </a:lnTo>
                  <a:lnTo>
                    <a:pt x="3991" y="189"/>
                  </a:lnTo>
                  <a:lnTo>
                    <a:pt x="3992" y="189"/>
                  </a:lnTo>
                  <a:lnTo>
                    <a:pt x="3993" y="189"/>
                  </a:lnTo>
                  <a:lnTo>
                    <a:pt x="3994" y="189"/>
                  </a:lnTo>
                  <a:lnTo>
                    <a:pt x="3995" y="189"/>
                  </a:lnTo>
                  <a:lnTo>
                    <a:pt x="3996" y="189"/>
                  </a:lnTo>
                  <a:lnTo>
                    <a:pt x="3997" y="189"/>
                  </a:lnTo>
                  <a:lnTo>
                    <a:pt x="3998" y="189"/>
                  </a:lnTo>
                  <a:lnTo>
                    <a:pt x="3999" y="189"/>
                  </a:lnTo>
                  <a:lnTo>
                    <a:pt x="4000" y="189"/>
                  </a:lnTo>
                  <a:lnTo>
                    <a:pt x="4001" y="189"/>
                  </a:lnTo>
                  <a:lnTo>
                    <a:pt x="4002" y="189"/>
                  </a:lnTo>
                  <a:lnTo>
                    <a:pt x="4003" y="189"/>
                  </a:lnTo>
                  <a:lnTo>
                    <a:pt x="4004" y="189"/>
                  </a:lnTo>
                  <a:lnTo>
                    <a:pt x="4005" y="189"/>
                  </a:lnTo>
                  <a:lnTo>
                    <a:pt x="4006" y="189"/>
                  </a:lnTo>
                  <a:lnTo>
                    <a:pt x="4007" y="189"/>
                  </a:lnTo>
                  <a:lnTo>
                    <a:pt x="4008" y="189"/>
                  </a:lnTo>
                  <a:lnTo>
                    <a:pt x="4010" y="189"/>
                  </a:lnTo>
                  <a:lnTo>
                    <a:pt x="4011" y="189"/>
                  </a:lnTo>
                  <a:lnTo>
                    <a:pt x="4012" y="189"/>
                  </a:lnTo>
                  <a:lnTo>
                    <a:pt x="4013" y="189"/>
                  </a:lnTo>
                  <a:lnTo>
                    <a:pt x="4014" y="189"/>
                  </a:lnTo>
                  <a:lnTo>
                    <a:pt x="4015" y="189"/>
                  </a:lnTo>
                  <a:lnTo>
                    <a:pt x="4016" y="189"/>
                  </a:lnTo>
                  <a:lnTo>
                    <a:pt x="4017" y="189"/>
                  </a:lnTo>
                  <a:lnTo>
                    <a:pt x="4018" y="189"/>
                  </a:lnTo>
                  <a:lnTo>
                    <a:pt x="4019" y="189"/>
                  </a:lnTo>
                  <a:lnTo>
                    <a:pt x="4020" y="189"/>
                  </a:lnTo>
                  <a:lnTo>
                    <a:pt x="4021" y="189"/>
                  </a:lnTo>
                  <a:lnTo>
                    <a:pt x="4022" y="189"/>
                  </a:lnTo>
                  <a:lnTo>
                    <a:pt x="4023" y="189"/>
                  </a:lnTo>
                  <a:lnTo>
                    <a:pt x="4024" y="188"/>
                  </a:lnTo>
                  <a:lnTo>
                    <a:pt x="4025" y="189"/>
                  </a:lnTo>
                  <a:lnTo>
                    <a:pt x="4026" y="189"/>
                  </a:lnTo>
                  <a:lnTo>
                    <a:pt x="4027" y="189"/>
                  </a:lnTo>
                  <a:lnTo>
                    <a:pt x="4028" y="188"/>
                  </a:lnTo>
                  <a:lnTo>
                    <a:pt x="4029" y="188"/>
                  </a:lnTo>
                  <a:lnTo>
                    <a:pt x="4030" y="189"/>
                  </a:lnTo>
                  <a:lnTo>
                    <a:pt x="4031" y="189"/>
                  </a:lnTo>
                  <a:lnTo>
                    <a:pt x="4032" y="189"/>
                  </a:lnTo>
                  <a:lnTo>
                    <a:pt x="4034" y="188"/>
                  </a:lnTo>
                  <a:lnTo>
                    <a:pt x="4035" y="188"/>
                  </a:lnTo>
                  <a:lnTo>
                    <a:pt x="4036" y="188"/>
                  </a:lnTo>
                  <a:lnTo>
                    <a:pt x="4037" y="188"/>
                  </a:lnTo>
                  <a:lnTo>
                    <a:pt x="4038" y="188"/>
                  </a:lnTo>
                  <a:lnTo>
                    <a:pt x="4039" y="188"/>
                  </a:lnTo>
                  <a:lnTo>
                    <a:pt x="4040" y="188"/>
                  </a:lnTo>
                  <a:lnTo>
                    <a:pt x="4041" y="188"/>
                  </a:lnTo>
                  <a:lnTo>
                    <a:pt x="4042" y="188"/>
                  </a:lnTo>
                  <a:lnTo>
                    <a:pt x="4043" y="188"/>
                  </a:lnTo>
                  <a:lnTo>
                    <a:pt x="4044" y="188"/>
                  </a:lnTo>
                  <a:lnTo>
                    <a:pt x="4045" y="188"/>
                  </a:lnTo>
                  <a:lnTo>
                    <a:pt x="4046" y="188"/>
                  </a:lnTo>
                  <a:lnTo>
                    <a:pt x="4047" y="188"/>
                  </a:lnTo>
                  <a:lnTo>
                    <a:pt x="4048" y="188"/>
                  </a:lnTo>
                  <a:lnTo>
                    <a:pt x="4049" y="188"/>
                  </a:lnTo>
                  <a:lnTo>
                    <a:pt x="4050" y="188"/>
                  </a:lnTo>
                  <a:lnTo>
                    <a:pt x="4051" y="188"/>
                  </a:lnTo>
                  <a:lnTo>
                    <a:pt x="4052" y="188"/>
                  </a:lnTo>
                  <a:lnTo>
                    <a:pt x="4053" y="188"/>
                  </a:lnTo>
                  <a:lnTo>
                    <a:pt x="4054" y="188"/>
                  </a:lnTo>
                  <a:lnTo>
                    <a:pt x="4055" y="188"/>
                  </a:lnTo>
                  <a:lnTo>
                    <a:pt x="4056" y="188"/>
                  </a:lnTo>
                  <a:lnTo>
                    <a:pt x="4057" y="188"/>
                  </a:lnTo>
                  <a:lnTo>
                    <a:pt x="4059" y="188"/>
                  </a:lnTo>
                  <a:lnTo>
                    <a:pt x="4060" y="189"/>
                  </a:lnTo>
                  <a:lnTo>
                    <a:pt x="4061" y="188"/>
                  </a:lnTo>
                  <a:lnTo>
                    <a:pt x="4062" y="189"/>
                  </a:lnTo>
                  <a:lnTo>
                    <a:pt x="4063" y="189"/>
                  </a:lnTo>
                  <a:lnTo>
                    <a:pt x="4064" y="189"/>
                  </a:lnTo>
                  <a:lnTo>
                    <a:pt x="4065" y="189"/>
                  </a:lnTo>
                  <a:lnTo>
                    <a:pt x="4066" y="189"/>
                  </a:lnTo>
                  <a:lnTo>
                    <a:pt x="4067" y="189"/>
                  </a:lnTo>
                  <a:lnTo>
                    <a:pt x="4068" y="189"/>
                  </a:lnTo>
                  <a:lnTo>
                    <a:pt x="4069" y="189"/>
                  </a:lnTo>
                  <a:lnTo>
                    <a:pt x="4070" y="189"/>
                  </a:lnTo>
                  <a:lnTo>
                    <a:pt x="4071" y="189"/>
                  </a:lnTo>
                  <a:lnTo>
                    <a:pt x="4072" y="188"/>
                  </a:lnTo>
                  <a:lnTo>
                    <a:pt x="4073" y="188"/>
                  </a:lnTo>
                  <a:lnTo>
                    <a:pt x="4074" y="188"/>
                  </a:lnTo>
                  <a:lnTo>
                    <a:pt x="4075" y="189"/>
                  </a:lnTo>
                  <a:lnTo>
                    <a:pt x="4076" y="189"/>
                  </a:lnTo>
                  <a:lnTo>
                    <a:pt x="4077" y="189"/>
                  </a:lnTo>
                  <a:lnTo>
                    <a:pt x="4078" y="189"/>
                  </a:lnTo>
                  <a:lnTo>
                    <a:pt x="4079" y="189"/>
                  </a:lnTo>
                  <a:lnTo>
                    <a:pt x="4081" y="189"/>
                  </a:lnTo>
                  <a:lnTo>
                    <a:pt x="4082" y="189"/>
                  </a:lnTo>
                  <a:lnTo>
                    <a:pt x="4083" y="189"/>
                  </a:lnTo>
                  <a:lnTo>
                    <a:pt x="4084" y="189"/>
                  </a:lnTo>
                  <a:lnTo>
                    <a:pt x="4085" y="189"/>
                  </a:lnTo>
                  <a:lnTo>
                    <a:pt x="4086" y="189"/>
                  </a:lnTo>
                  <a:lnTo>
                    <a:pt x="4087" y="188"/>
                  </a:lnTo>
                  <a:lnTo>
                    <a:pt x="4088" y="186"/>
                  </a:lnTo>
                  <a:lnTo>
                    <a:pt x="4089" y="183"/>
                  </a:lnTo>
                  <a:lnTo>
                    <a:pt x="4090" y="178"/>
                  </a:lnTo>
                  <a:lnTo>
                    <a:pt x="4091" y="173"/>
                  </a:lnTo>
                  <a:lnTo>
                    <a:pt x="4092" y="170"/>
                  </a:lnTo>
                  <a:lnTo>
                    <a:pt x="4093" y="170"/>
                  </a:lnTo>
                  <a:lnTo>
                    <a:pt x="4094" y="171"/>
                  </a:lnTo>
                  <a:lnTo>
                    <a:pt x="4095" y="172"/>
                  </a:lnTo>
                  <a:lnTo>
                    <a:pt x="4096" y="173"/>
                  </a:lnTo>
                  <a:lnTo>
                    <a:pt x="4097" y="173"/>
                  </a:lnTo>
                  <a:lnTo>
                    <a:pt x="4098" y="173"/>
                  </a:lnTo>
                  <a:lnTo>
                    <a:pt x="4099" y="173"/>
                  </a:lnTo>
                  <a:lnTo>
                    <a:pt x="4100" y="172"/>
                  </a:lnTo>
                  <a:lnTo>
                    <a:pt x="4102" y="172"/>
                  </a:lnTo>
                  <a:lnTo>
                    <a:pt x="4103" y="172"/>
                  </a:lnTo>
                  <a:lnTo>
                    <a:pt x="4104" y="172"/>
                  </a:lnTo>
                  <a:lnTo>
                    <a:pt x="4105" y="172"/>
                  </a:lnTo>
                  <a:lnTo>
                    <a:pt x="4106" y="172"/>
                  </a:lnTo>
                  <a:lnTo>
                    <a:pt x="4107" y="172"/>
                  </a:lnTo>
                  <a:lnTo>
                    <a:pt x="4108" y="171"/>
                  </a:lnTo>
                  <a:lnTo>
                    <a:pt x="4109" y="171"/>
                  </a:lnTo>
                  <a:lnTo>
                    <a:pt x="4110" y="171"/>
                  </a:lnTo>
                  <a:lnTo>
                    <a:pt x="4111" y="171"/>
                  </a:lnTo>
                  <a:lnTo>
                    <a:pt x="4112" y="171"/>
                  </a:lnTo>
                  <a:lnTo>
                    <a:pt x="4113" y="171"/>
                  </a:lnTo>
                  <a:lnTo>
                    <a:pt x="4114" y="171"/>
                  </a:lnTo>
                  <a:lnTo>
                    <a:pt x="4115" y="171"/>
                  </a:lnTo>
                  <a:lnTo>
                    <a:pt x="4116" y="171"/>
                  </a:lnTo>
                  <a:lnTo>
                    <a:pt x="4117" y="170"/>
                  </a:lnTo>
                  <a:lnTo>
                    <a:pt x="4118" y="169"/>
                  </a:lnTo>
                  <a:lnTo>
                    <a:pt x="4119" y="169"/>
                  </a:lnTo>
                  <a:lnTo>
                    <a:pt x="4120" y="169"/>
                  </a:lnTo>
                  <a:lnTo>
                    <a:pt x="4121" y="169"/>
                  </a:lnTo>
                  <a:lnTo>
                    <a:pt x="4122" y="169"/>
                  </a:lnTo>
                  <a:lnTo>
                    <a:pt x="4123" y="169"/>
                  </a:lnTo>
                  <a:lnTo>
                    <a:pt x="4124" y="169"/>
                  </a:lnTo>
                  <a:lnTo>
                    <a:pt x="4126" y="169"/>
                  </a:lnTo>
                  <a:lnTo>
                    <a:pt x="4127" y="169"/>
                  </a:lnTo>
                  <a:lnTo>
                    <a:pt x="4128" y="169"/>
                  </a:lnTo>
                  <a:lnTo>
                    <a:pt x="4129" y="169"/>
                  </a:lnTo>
                  <a:lnTo>
                    <a:pt x="4130" y="169"/>
                  </a:lnTo>
                  <a:lnTo>
                    <a:pt x="4131" y="169"/>
                  </a:lnTo>
                  <a:lnTo>
                    <a:pt x="4132" y="169"/>
                  </a:lnTo>
                  <a:lnTo>
                    <a:pt x="4133" y="168"/>
                  </a:lnTo>
                  <a:lnTo>
                    <a:pt x="4134" y="168"/>
                  </a:lnTo>
                  <a:lnTo>
                    <a:pt x="4135" y="168"/>
                  </a:lnTo>
                  <a:lnTo>
                    <a:pt x="4136" y="168"/>
                  </a:lnTo>
                  <a:lnTo>
                    <a:pt x="4137" y="168"/>
                  </a:lnTo>
                  <a:lnTo>
                    <a:pt x="4138" y="167"/>
                  </a:lnTo>
                  <a:lnTo>
                    <a:pt x="4139" y="167"/>
                  </a:lnTo>
                  <a:lnTo>
                    <a:pt x="4140" y="164"/>
                  </a:lnTo>
                  <a:lnTo>
                    <a:pt x="4141" y="163"/>
                  </a:lnTo>
                  <a:lnTo>
                    <a:pt x="4142" y="159"/>
                  </a:lnTo>
                  <a:lnTo>
                    <a:pt x="4143" y="161"/>
                  </a:lnTo>
                  <a:lnTo>
                    <a:pt x="4144" y="168"/>
                  </a:lnTo>
                  <a:lnTo>
                    <a:pt x="4145" y="176"/>
                  </a:lnTo>
                  <a:lnTo>
                    <a:pt x="4146" y="180"/>
                  </a:lnTo>
                  <a:lnTo>
                    <a:pt x="4147" y="180"/>
                  </a:lnTo>
                  <a:lnTo>
                    <a:pt x="4148" y="178"/>
                  </a:lnTo>
                  <a:lnTo>
                    <a:pt x="4149" y="178"/>
                  </a:lnTo>
                  <a:lnTo>
                    <a:pt x="4151" y="178"/>
                  </a:lnTo>
                  <a:lnTo>
                    <a:pt x="4152" y="178"/>
                  </a:lnTo>
                  <a:lnTo>
                    <a:pt x="4153" y="178"/>
                  </a:lnTo>
                  <a:lnTo>
                    <a:pt x="4154" y="177"/>
                  </a:lnTo>
                  <a:lnTo>
                    <a:pt x="4155" y="177"/>
                  </a:lnTo>
                  <a:lnTo>
                    <a:pt x="4156" y="178"/>
                  </a:lnTo>
                  <a:lnTo>
                    <a:pt x="4157" y="178"/>
                  </a:lnTo>
                  <a:lnTo>
                    <a:pt x="4158" y="178"/>
                  </a:lnTo>
                  <a:lnTo>
                    <a:pt x="4159" y="179"/>
                  </a:lnTo>
                  <a:lnTo>
                    <a:pt x="4160" y="180"/>
                  </a:lnTo>
                  <a:lnTo>
                    <a:pt x="4161" y="180"/>
                  </a:lnTo>
                  <a:lnTo>
                    <a:pt x="4162" y="180"/>
                  </a:lnTo>
                  <a:lnTo>
                    <a:pt x="4163" y="181"/>
                  </a:lnTo>
                  <a:lnTo>
                    <a:pt x="4164" y="181"/>
                  </a:lnTo>
                  <a:lnTo>
                    <a:pt x="4165" y="181"/>
                  </a:lnTo>
                  <a:lnTo>
                    <a:pt x="4166" y="182"/>
                  </a:lnTo>
                  <a:lnTo>
                    <a:pt x="4167" y="182"/>
                  </a:lnTo>
                  <a:lnTo>
                    <a:pt x="4168" y="182"/>
                  </a:lnTo>
                  <a:lnTo>
                    <a:pt x="4169" y="182"/>
                  </a:lnTo>
                  <a:lnTo>
                    <a:pt x="4170" y="182"/>
                  </a:lnTo>
                  <a:lnTo>
                    <a:pt x="4171" y="182"/>
                  </a:lnTo>
                  <a:lnTo>
                    <a:pt x="4172" y="182"/>
                  </a:lnTo>
                  <a:lnTo>
                    <a:pt x="4173" y="182"/>
                  </a:lnTo>
                  <a:lnTo>
                    <a:pt x="4175" y="182"/>
                  </a:lnTo>
                  <a:lnTo>
                    <a:pt x="4176" y="183"/>
                  </a:lnTo>
                  <a:lnTo>
                    <a:pt x="4177" y="183"/>
                  </a:lnTo>
                  <a:lnTo>
                    <a:pt x="4178" y="183"/>
                  </a:lnTo>
                  <a:lnTo>
                    <a:pt x="4179" y="183"/>
                  </a:lnTo>
                  <a:lnTo>
                    <a:pt x="4180" y="183"/>
                  </a:lnTo>
                  <a:lnTo>
                    <a:pt x="4181" y="183"/>
                  </a:lnTo>
                  <a:lnTo>
                    <a:pt x="4182" y="183"/>
                  </a:lnTo>
                  <a:lnTo>
                    <a:pt x="4183" y="183"/>
                  </a:lnTo>
                  <a:lnTo>
                    <a:pt x="4184" y="183"/>
                  </a:lnTo>
                  <a:lnTo>
                    <a:pt x="4185" y="183"/>
                  </a:lnTo>
                  <a:lnTo>
                    <a:pt x="4186" y="183"/>
                  </a:lnTo>
                  <a:lnTo>
                    <a:pt x="4187" y="183"/>
                  </a:lnTo>
                  <a:lnTo>
                    <a:pt x="4188" y="183"/>
                  </a:lnTo>
                  <a:lnTo>
                    <a:pt x="4189" y="183"/>
                  </a:lnTo>
                  <a:lnTo>
                    <a:pt x="4190" y="183"/>
                  </a:lnTo>
                  <a:lnTo>
                    <a:pt x="4191" y="183"/>
                  </a:lnTo>
                  <a:lnTo>
                    <a:pt x="4192" y="183"/>
                  </a:lnTo>
                  <a:lnTo>
                    <a:pt x="4193" y="183"/>
                  </a:lnTo>
                  <a:lnTo>
                    <a:pt x="4194" y="183"/>
                  </a:lnTo>
                  <a:lnTo>
                    <a:pt x="4195" y="183"/>
                  </a:lnTo>
                  <a:lnTo>
                    <a:pt x="4196" y="183"/>
                  </a:lnTo>
                  <a:lnTo>
                    <a:pt x="4197" y="183"/>
                  </a:lnTo>
                  <a:lnTo>
                    <a:pt x="4198" y="183"/>
                  </a:lnTo>
                  <a:lnTo>
                    <a:pt x="4200" y="182"/>
                  </a:lnTo>
                  <a:lnTo>
                    <a:pt x="4201" y="182"/>
                  </a:lnTo>
                  <a:lnTo>
                    <a:pt x="4202" y="182"/>
                  </a:lnTo>
                  <a:lnTo>
                    <a:pt x="4203" y="182"/>
                  </a:lnTo>
                  <a:lnTo>
                    <a:pt x="4204" y="182"/>
                  </a:lnTo>
                  <a:lnTo>
                    <a:pt x="4205" y="182"/>
                  </a:lnTo>
                  <a:lnTo>
                    <a:pt x="4206" y="182"/>
                  </a:lnTo>
                  <a:lnTo>
                    <a:pt x="4207" y="182"/>
                  </a:lnTo>
                  <a:lnTo>
                    <a:pt x="4208" y="182"/>
                  </a:lnTo>
                  <a:lnTo>
                    <a:pt x="4209" y="182"/>
                  </a:lnTo>
                  <a:lnTo>
                    <a:pt x="4210" y="182"/>
                  </a:lnTo>
                  <a:lnTo>
                    <a:pt x="4211" y="182"/>
                  </a:lnTo>
                  <a:lnTo>
                    <a:pt x="4212" y="182"/>
                  </a:lnTo>
                  <a:lnTo>
                    <a:pt x="4213" y="183"/>
                  </a:lnTo>
                  <a:lnTo>
                    <a:pt x="4214" y="183"/>
                  </a:lnTo>
                  <a:lnTo>
                    <a:pt x="4215" y="183"/>
                  </a:lnTo>
                  <a:lnTo>
                    <a:pt x="4216" y="183"/>
                  </a:lnTo>
                  <a:lnTo>
                    <a:pt x="4217" y="183"/>
                  </a:lnTo>
                  <a:lnTo>
                    <a:pt x="4218" y="183"/>
                  </a:lnTo>
                  <a:lnTo>
                    <a:pt x="4219" y="183"/>
                  </a:lnTo>
                  <a:lnTo>
                    <a:pt x="4220" y="183"/>
                  </a:lnTo>
                  <a:lnTo>
                    <a:pt x="4221" y="183"/>
                  </a:lnTo>
                  <a:lnTo>
                    <a:pt x="4222" y="183"/>
                  </a:lnTo>
                  <a:lnTo>
                    <a:pt x="4224" y="183"/>
                  </a:lnTo>
                  <a:lnTo>
                    <a:pt x="4225" y="183"/>
                  </a:lnTo>
                  <a:lnTo>
                    <a:pt x="4226" y="183"/>
                  </a:lnTo>
                  <a:lnTo>
                    <a:pt x="4227" y="183"/>
                  </a:lnTo>
                  <a:lnTo>
                    <a:pt x="4228" y="183"/>
                  </a:lnTo>
                  <a:lnTo>
                    <a:pt x="4229" y="182"/>
                  </a:lnTo>
                  <a:lnTo>
                    <a:pt x="4230" y="182"/>
                  </a:lnTo>
                  <a:lnTo>
                    <a:pt x="4231" y="182"/>
                  </a:lnTo>
                  <a:lnTo>
                    <a:pt x="4232" y="182"/>
                  </a:lnTo>
                  <a:lnTo>
                    <a:pt x="4233" y="182"/>
                  </a:lnTo>
                  <a:lnTo>
                    <a:pt x="4234" y="182"/>
                  </a:lnTo>
                  <a:lnTo>
                    <a:pt x="4235" y="182"/>
                  </a:lnTo>
                  <a:lnTo>
                    <a:pt x="4236" y="182"/>
                  </a:lnTo>
                  <a:lnTo>
                    <a:pt x="4237" y="182"/>
                  </a:lnTo>
                  <a:lnTo>
                    <a:pt x="4238" y="182"/>
                  </a:lnTo>
                  <a:lnTo>
                    <a:pt x="4239" y="182"/>
                  </a:lnTo>
                  <a:lnTo>
                    <a:pt x="4240" y="182"/>
                  </a:lnTo>
                  <a:lnTo>
                    <a:pt x="4241" y="182"/>
                  </a:lnTo>
                  <a:lnTo>
                    <a:pt x="4242" y="182"/>
                  </a:lnTo>
                  <a:lnTo>
                    <a:pt x="4243" y="182"/>
                  </a:lnTo>
                  <a:lnTo>
                    <a:pt x="4244" y="183"/>
                  </a:lnTo>
                  <a:lnTo>
                    <a:pt x="4245" y="183"/>
                  </a:lnTo>
                  <a:lnTo>
                    <a:pt x="4246" y="183"/>
                  </a:lnTo>
                  <a:lnTo>
                    <a:pt x="4247" y="183"/>
                  </a:lnTo>
                  <a:lnTo>
                    <a:pt x="4249" y="183"/>
                  </a:lnTo>
                  <a:lnTo>
                    <a:pt x="4250" y="183"/>
                  </a:lnTo>
                  <a:lnTo>
                    <a:pt x="4251" y="183"/>
                  </a:lnTo>
                  <a:lnTo>
                    <a:pt x="4252" y="183"/>
                  </a:lnTo>
                  <a:lnTo>
                    <a:pt x="4253" y="183"/>
                  </a:lnTo>
                  <a:lnTo>
                    <a:pt x="4254" y="183"/>
                  </a:lnTo>
                  <a:lnTo>
                    <a:pt x="4255" y="183"/>
                  </a:lnTo>
                  <a:lnTo>
                    <a:pt x="4256" y="183"/>
                  </a:lnTo>
                  <a:lnTo>
                    <a:pt x="4257" y="183"/>
                  </a:lnTo>
                  <a:lnTo>
                    <a:pt x="4258" y="183"/>
                  </a:lnTo>
                  <a:lnTo>
                    <a:pt x="4259" y="183"/>
                  </a:lnTo>
                  <a:lnTo>
                    <a:pt x="4260" y="183"/>
                  </a:lnTo>
                  <a:lnTo>
                    <a:pt x="4261" y="184"/>
                  </a:lnTo>
                  <a:lnTo>
                    <a:pt x="4262" y="184"/>
                  </a:lnTo>
                  <a:lnTo>
                    <a:pt x="4263" y="184"/>
                  </a:lnTo>
                  <a:lnTo>
                    <a:pt x="4264" y="184"/>
                  </a:lnTo>
                  <a:lnTo>
                    <a:pt x="4265" y="184"/>
                  </a:lnTo>
                  <a:lnTo>
                    <a:pt x="4266" y="184"/>
                  </a:lnTo>
                  <a:lnTo>
                    <a:pt x="4267" y="184"/>
                  </a:lnTo>
                  <a:lnTo>
                    <a:pt x="4268" y="184"/>
                  </a:lnTo>
                  <a:lnTo>
                    <a:pt x="4269" y="184"/>
                  </a:lnTo>
                  <a:lnTo>
                    <a:pt x="4270" y="184"/>
                  </a:lnTo>
                  <a:lnTo>
                    <a:pt x="4271" y="184"/>
                  </a:lnTo>
                  <a:lnTo>
                    <a:pt x="4273" y="184"/>
                  </a:lnTo>
                  <a:lnTo>
                    <a:pt x="4274" y="184"/>
                  </a:lnTo>
                  <a:lnTo>
                    <a:pt x="4275" y="184"/>
                  </a:lnTo>
                  <a:lnTo>
                    <a:pt x="4276" y="184"/>
                  </a:lnTo>
                  <a:lnTo>
                    <a:pt x="4277" y="184"/>
                  </a:lnTo>
                  <a:lnTo>
                    <a:pt x="4278" y="184"/>
                  </a:lnTo>
                  <a:lnTo>
                    <a:pt x="4279" y="184"/>
                  </a:lnTo>
                  <a:lnTo>
                    <a:pt x="4280" y="184"/>
                  </a:lnTo>
                  <a:lnTo>
                    <a:pt x="4281" y="184"/>
                  </a:lnTo>
                  <a:lnTo>
                    <a:pt x="4282" y="184"/>
                  </a:lnTo>
                  <a:lnTo>
                    <a:pt x="4283" y="184"/>
                  </a:lnTo>
                  <a:lnTo>
                    <a:pt x="4284" y="184"/>
                  </a:lnTo>
                  <a:lnTo>
                    <a:pt x="4285" y="184"/>
                  </a:lnTo>
                  <a:lnTo>
                    <a:pt x="4286" y="184"/>
                  </a:lnTo>
                  <a:lnTo>
                    <a:pt x="4287" y="184"/>
                  </a:lnTo>
                  <a:lnTo>
                    <a:pt x="4288" y="184"/>
                  </a:lnTo>
                  <a:lnTo>
                    <a:pt x="4289" y="184"/>
                  </a:lnTo>
                  <a:lnTo>
                    <a:pt x="4290" y="184"/>
                  </a:lnTo>
                  <a:lnTo>
                    <a:pt x="4291" y="184"/>
                  </a:lnTo>
                  <a:lnTo>
                    <a:pt x="4292" y="184"/>
                  </a:lnTo>
                  <a:lnTo>
                    <a:pt x="4293" y="184"/>
                  </a:lnTo>
                  <a:lnTo>
                    <a:pt x="4294" y="184"/>
                  </a:lnTo>
                  <a:lnTo>
                    <a:pt x="4295" y="184"/>
                  </a:lnTo>
                  <a:lnTo>
                    <a:pt x="4296" y="184"/>
                  </a:lnTo>
                  <a:lnTo>
                    <a:pt x="4298" y="184"/>
                  </a:lnTo>
                  <a:lnTo>
                    <a:pt x="4299" y="184"/>
                  </a:lnTo>
                  <a:lnTo>
                    <a:pt x="4300" y="184"/>
                  </a:lnTo>
                  <a:lnTo>
                    <a:pt x="4301" y="184"/>
                  </a:lnTo>
                  <a:lnTo>
                    <a:pt x="4302" y="185"/>
                  </a:lnTo>
                  <a:lnTo>
                    <a:pt x="4303" y="185"/>
                  </a:lnTo>
                  <a:lnTo>
                    <a:pt x="4304" y="184"/>
                  </a:lnTo>
                  <a:lnTo>
                    <a:pt x="4305" y="184"/>
                  </a:lnTo>
                  <a:lnTo>
                    <a:pt x="4306" y="184"/>
                  </a:lnTo>
                  <a:lnTo>
                    <a:pt x="4307" y="184"/>
                  </a:lnTo>
                  <a:lnTo>
                    <a:pt x="4308" y="184"/>
                  </a:lnTo>
                  <a:lnTo>
                    <a:pt x="4309" y="184"/>
                  </a:lnTo>
                  <a:lnTo>
                    <a:pt x="4310" y="184"/>
                  </a:lnTo>
                  <a:lnTo>
                    <a:pt x="4311" y="183"/>
                  </a:lnTo>
                  <a:lnTo>
                    <a:pt x="4312" y="181"/>
                  </a:lnTo>
                  <a:lnTo>
                    <a:pt x="4313" y="177"/>
                  </a:lnTo>
                  <a:lnTo>
                    <a:pt x="4314" y="171"/>
                  </a:lnTo>
                  <a:lnTo>
                    <a:pt x="4315" y="163"/>
                  </a:lnTo>
                  <a:lnTo>
                    <a:pt x="4316" y="152"/>
                  </a:lnTo>
                  <a:lnTo>
                    <a:pt x="4317" y="140"/>
                  </a:lnTo>
                  <a:lnTo>
                    <a:pt x="4318" y="128"/>
                  </a:lnTo>
                  <a:lnTo>
                    <a:pt x="4319" y="116"/>
                  </a:lnTo>
                  <a:lnTo>
                    <a:pt x="4320" y="103"/>
                  </a:lnTo>
                  <a:lnTo>
                    <a:pt x="4322" y="90"/>
                  </a:lnTo>
                  <a:lnTo>
                    <a:pt x="4323" y="80"/>
                  </a:lnTo>
                  <a:lnTo>
                    <a:pt x="4324" y="73"/>
                  </a:lnTo>
                  <a:lnTo>
                    <a:pt x="4325" y="72"/>
                  </a:lnTo>
                  <a:lnTo>
                    <a:pt x="4326" y="71"/>
                  </a:lnTo>
                  <a:lnTo>
                    <a:pt x="4327" y="69"/>
                  </a:lnTo>
                  <a:lnTo>
                    <a:pt x="4328" y="64"/>
                  </a:lnTo>
                  <a:lnTo>
                    <a:pt x="4329" y="60"/>
                  </a:lnTo>
                  <a:lnTo>
                    <a:pt x="4330" y="56"/>
                  </a:lnTo>
                  <a:lnTo>
                    <a:pt x="4331" y="54"/>
                  </a:lnTo>
                  <a:lnTo>
                    <a:pt x="4332" y="52"/>
                  </a:lnTo>
                  <a:lnTo>
                    <a:pt x="4333" y="51"/>
                  </a:lnTo>
                  <a:lnTo>
                    <a:pt x="4334" y="50"/>
                  </a:lnTo>
                  <a:lnTo>
                    <a:pt x="4335" y="49"/>
                  </a:lnTo>
                  <a:lnTo>
                    <a:pt x="4336" y="49"/>
                  </a:lnTo>
                  <a:lnTo>
                    <a:pt x="4337" y="49"/>
                  </a:lnTo>
                  <a:lnTo>
                    <a:pt x="4338" y="49"/>
                  </a:lnTo>
                  <a:lnTo>
                    <a:pt x="4339" y="49"/>
                  </a:lnTo>
                  <a:lnTo>
                    <a:pt x="4340" y="48"/>
                  </a:lnTo>
                  <a:lnTo>
                    <a:pt x="4341" y="48"/>
                  </a:lnTo>
                  <a:lnTo>
                    <a:pt x="4342" y="48"/>
                  </a:lnTo>
                  <a:lnTo>
                    <a:pt x="4343" y="48"/>
                  </a:lnTo>
                  <a:lnTo>
                    <a:pt x="4344" y="48"/>
                  </a:lnTo>
                  <a:lnTo>
                    <a:pt x="4345" y="48"/>
                  </a:lnTo>
                  <a:lnTo>
                    <a:pt x="4347" y="48"/>
                  </a:lnTo>
                  <a:lnTo>
                    <a:pt x="4348" y="48"/>
                  </a:lnTo>
                  <a:lnTo>
                    <a:pt x="4349" y="48"/>
                  </a:lnTo>
                  <a:lnTo>
                    <a:pt x="4350" y="48"/>
                  </a:lnTo>
                  <a:lnTo>
                    <a:pt x="4351" y="48"/>
                  </a:lnTo>
                  <a:lnTo>
                    <a:pt x="4352" y="48"/>
                  </a:lnTo>
                  <a:lnTo>
                    <a:pt x="4353" y="46"/>
                  </a:lnTo>
                  <a:lnTo>
                    <a:pt x="4354" y="40"/>
                  </a:lnTo>
                  <a:lnTo>
                    <a:pt x="4355" y="28"/>
                  </a:lnTo>
                  <a:lnTo>
                    <a:pt x="4356" y="10"/>
                  </a:lnTo>
                  <a:lnTo>
                    <a:pt x="4357" y="0"/>
                  </a:lnTo>
                  <a:lnTo>
                    <a:pt x="4358" y="12"/>
                  </a:lnTo>
                  <a:lnTo>
                    <a:pt x="4359" y="18"/>
                  </a:lnTo>
                  <a:lnTo>
                    <a:pt x="4360" y="21"/>
                  </a:lnTo>
                  <a:lnTo>
                    <a:pt x="4361" y="21"/>
                  </a:lnTo>
                  <a:lnTo>
                    <a:pt x="4362" y="21"/>
                  </a:lnTo>
                  <a:lnTo>
                    <a:pt x="4363" y="20"/>
                  </a:lnTo>
                  <a:lnTo>
                    <a:pt x="4364" y="20"/>
                  </a:lnTo>
                  <a:lnTo>
                    <a:pt x="4365" y="20"/>
                  </a:lnTo>
                  <a:lnTo>
                    <a:pt x="4366" y="19"/>
                  </a:lnTo>
                  <a:lnTo>
                    <a:pt x="4367" y="19"/>
                  </a:lnTo>
                  <a:lnTo>
                    <a:pt x="4368" y="19"/>
                  </a:lnTo>
                  <a:lnTo>
                    <a:pt x="4369" y="18"/>
                  </a:lnTo>
                  <a:lnTo>
                    <a:pt x="4371" y="18"/>
                  </a:lnTo>
                  <a:lnTo>
                    <a:pt x="4372" y="18"/>
                  </a:lnTo>
                  <a:lnTo>
                    <a:pt x="4373" y="17"/>
                  </a:lnTo>
                  <a:lnTo>
                    <a:pt x="4374" y="17"/>
                  </a:lnTo>
                  <a:lnTo>
                    <a:pt x="4375" y="17"/>
                  </a:lnTo>
                  <a:lnTo>
                    <a:pt x="4376" y="16"/>
                  </a:lnTo>
                  <a:lnTo>
                    <a:pt x="4377" y="16"/>
                  </a:lnTo>
                  <a:lnTo>
                    <a:pt x="4378" y="16"/>
                  </a:lnTo>
                  <a:lnTo>
                    <a:pt x="4379" y="15"/>
                  </a:lnTo>
                  <a:lnTo>
                    <a:pt x="4380" y="15"/>
                  </a:lnTo>
                  <a:lnTo>
                    <a:pt x="4381" y="15"/>
                  </a:lnTo>
                  <a:lnTo>
                    <a:pt x="4382" y="15"/>
                  </a:lnTo>
                  <a:lnTo>
                    <a:pt x="4383" y="15"/>
                  </a:lnTo>
                  <a:lnTo>
                    <a:pt x="4384" y="16"/>
                  </a:lnTo>
                  <a:lnTo>
                    <a:pt x="4385" y="16"/>
                  </a:lnTo>
                  <a:lnTo>
                    <a:pt x="4386" y="16"/>
                  </a:lnTo>
                  <a:lnTo>
                    <a:pt x="4387" y="16"/>
                  </a:lnTo>
                  <a:lnTo>
                    <a:pt x="4388" y="16"/>
                  </a:lnTo>
                  <a:lnTo>
                    <a:pt x="4389" y="16"/>
                  </a:lnTo>
                  <a:lnTo>
                    <a:pt x="4390" y="16"/>
                  </a:lnTo>
                  <a:lnTo>
                    <a:pt x="4391" y="16"/>
                  </a:lnTo>
                  <a:lnTo>
                    <a:pt x="4392" y="15"/>
                  </a:lnTo>
                  <a:lnTo>
                    <a:pt x="4393" y="15"/>
                  </a:lnTo>
                  <a:lnTo>
                    <a:pt x="4394" y="15"/>
                  </a:lnTo>
                  <a:lnTo>
                    <a:pt x="4396" y="15"/>
                  </a:lnTo>
                  <a:lnTo>
                    <a:pt x="4397" y="15"/>
                  </a:lnTo>
                  <a:lnTo>
                    <a:pt x="4398" y="15"/>
                  </a:lnTo>
                  <a:lnTo>
                    <a:pt x="4399" y="15"/>
                  </a:lnTo>
                  <a:lnTo>
                    <a:pt x="4400" y="15"/>
                  </a:lnTo>
                  <a:lnTo>
                    <a:pt x="4401" y="15"/>
                  </a:lnTo>
                  <a:lnTo>
                    <a:pt x="4402" y="15"/>
                  </a:lnTo>
                  <a:lnTo>
                    <a:pt x="4403" y="15"/>
                  </a:lnTo>
                  <a:lnTo>
                    <a:pt x="4404" y="15"/>
                  </a:lnTo>
                  <a:lnTo>
                    <a:pt x="4405" y="15"/>
                  </a:lnTo>
                  <a:lnTo>
                    <a:pt x="4406" y="15"/>
                  </a:lnTo>
                  <a:lnTo>
                    <a:pt x="4407" y="15"/>
                  </a:lnTo>
                  <a:lnTo>
                    <a:pt x="4408" y="15"/>
                  </a:lnTo>
                  <a:lnTo>
                    <a:pt x="4409" y="15"/>
                  </a:lnTo>
                  <a:lnTo>
                    <a:pt x="4410" y="15"/>
                  </a:lnTo>
                  <a:lnTo>
                    <a:pt x="4411" y="16"/>
                  </a:lnTo>
                  <a:lnTo>
                    <a:pt x="4412" y="16"/>
                  </a:lnTo>
                  <a:lnTo>
                    <a:pt x="4413" y="17"/>
                  </a:lnTo>
                  <a:lnTo>
                    <a:pt x="4414" y="17"/>
                  </a:lnTo>
                  <a:lnTo>
                    <a:pt x="4415" y="18"/>
                  </a:lnTo>
                  <a:lnTo>
                    <a:pt x="4416" y="18"/>
                  </a:lnTo>
                  <a:lnTo>
                    <a:pt x="4417" y="19"/>
                  </a:lnTo>
                  <a:lnTo>
                    <a:pt x="4418" y="20"/>
                  </a:lnTo>
                  <a:lnTo>
                    <a:pt x="4420" y="21"/>
                  </a:lnTo>
                  <a:lnTo>
                    <a:pt x="4421" y="22"/>
                  </a:lnTo>
                  <a:lnTo>
                    <a:pt x="4422" y="23"/>
                  </a:lnTo>
                  <a:lnTo>
                    <a:pt x="4423" y="24"/>
                  </a:lnTo>
                  <a:lnTo>
                    <a:pt x="4424" y="25"/>
                  </a:lnTo>
                  <a:lnTo>
                    <a:pt x="4425" y="25"/>
                  </a:lnTo>
                  <a:lnTo>
                    <a:pt x="4426" y="26"/>
                  </a:lnTo>
                  <a:lnTo>
                    <a:pt x="4427" y="27"/>
                  </a:lnTo>
                  <a:lnTo>
                    <a:pt x="4428" y="27"/>
                  </a:lnTo>
                  <a:lnTo>
                    <a:pt x="4429" y="27"/>
                  </a:lnTo>
                  <a:lnTo>
                    <a:pt x="4430" y="28"/>
                  </a:lnTo>
                  <a:lnTo>
                    <a:pt x="4431" y="28"/>
                  </a:lnTo>
                  <a:lnTo>
                    <a:pt x="4432" y="28"/>
                  </a:lnTo>
                  <a:lnTo>
                    <a:pt x="4433" y="28"/>
                  </a:lnTo>
                  <a:lnTo>
                    <a:pt x="4434" y="28"/>
                  </a:lnTo>
                  <a:lnTo>
                    <a:pt x="4435" y="28"/>
                  </a:lnTo>
                  <a:lnTo>
                    <a:pt x="4436" y="29"/>
                  </a:lnTo>
                  <a:lnTo>
                    <a:pt x="4437" y="29"/>
                  </a:lnTo>
                  <a:lnTo>
                    <a:pt x="4439" y="29"/>
                  </a:lnTo>
                  <a:lnTo>
                    <a:pt x="4440" y="29"/>
                  </a:lnTo>
                  <a:lnTo>
                    <a:pt x="4441" y="29"/>
                  </a:lnTo>
                  <a:lnTo>
                    <a:pt x="4442" y="28"/>
                  </a:lnTo>
                  <a:lnTo>
                    <a:pt x="4443" y="28"/>
                  </a:lnTo>
                  <a:lnTo>
                    <a:pt x="4444" y="28"/>
                  </a:lnTo>
                  <a:lnTo>
                    <a:pt x="4445" y="28"/>
                  </a:lnTo>
                  <a:lnTo>
                    <a:pt x="4446" y="28"/>
                  </a:lnTo>
                  <a:lnTo>
                    <a:pt x="4447" y="28"/>
                  </a:lnTo>
                  <a:lnTo>
                    <a:pt x="4448" y="28"/>
                  </a:lnTo>
                  <a:lnTo>
                    <a:pt x="4449" y="28"/>
                  </a:lnTo>
                  <a:lnTo>
                    <a:pt x="4450" y="28"/>
                  </a:lnTo>
                  <a:lnTo>
                    <a:pt x="4451" y="28"/>
                  </a:lnTo>
                  <a:lnTo>
                    <a:pt x="4452" y="28"/>
                  </a:lnTo>
                  <a:lnTo>
                    <a:pt x="4453" y="28"/>
                  </a:lnTo>
                  <a:lnTo>
                    <a:pt x="4454" y="28"/>
                  </a:lnTo>
                  <a:lnTo>
                    <a:pt x="4455" y="28"/>
                  </a:lnTo>
                  <a:lnTo>
                    <a:pt x="4456" y="28"/>
                  </a:lnTo>
                  <a:lnTo>
                    <a:pt x="4457" y="28"/>
                  </a:lnTo>
                  <a:lnTo>
                    <a:pt x="4458" y="28"/>
                  </a:lnTo>
                  <a:lnTo>
                    <a:pt x="4459" y="28"/>
                  </a:lnTo>
                  <a:lnTo>
                    <a:pt x="4460" y="28"/>
                  </a:lnTo>
                  <a:lnTo>
                    <a:pt x="4461" y="28"/>
                  </a:lnTo>
                  <a:lnTo>
                    <a:pt x="4463" y="28"/>
                  </a:lnTo>
                  <a:lnTo>
                    <a:pt x="4464" y="28"/>
                  </a:lnTo>
                  <a:lnTo>
                    <a:pt x="4465" y="28"/>
                  </a:lnTo>
                  <a:lnTo>
                    <a:pt x="4466" y="28"/>
                  </a:lnTo>
                  <a:lnTo>
                    <a:pt x="4467" y="28"/>
                  </a:lnTo>
                  <a:lnTo>
                    <a:pt x="4468" y="28"/>
                  </a:lnTo>
                  <a:lnTo>
                    <a:pt x="4469" y="28"/>
                  </a:lnTo>
                  <a:lnTo>
                    <a:pt x="4470" y="28"/>
                  </a:lnTo>
                  <a:lnTo>
                    <a:pt x="4471" y="28"/>
                  </a:lnTo>
                  <a:lnTo>
                    <a:pt x="4472" y="28"/>
                  </a:lnTo>
                  <a:lnTo>
                    <a:pt x="4473" y="28"/>
                  </a:lnTo>
                  <a:lnTo>
                    <a:pt x="4474" y="28"/>
                  </a:lnTo>
                  <a:lnTo>
                    <a:pt x="4475" y="28"/>
                  </a:lnTo>
                  <a:lnTo>
                    <a:pt x="4476" y="28"/>
                  </a:lnTo>
                  <a:lnTo>
                    <a:pt x="4477" y="28"/>
                  </a:lnTo>
                  <a:lnTo>
                    <a:pt x="4478" y="28"/>
                  </a:lnTo>
                  <a:lnTo>
                    <a:pt x="4479" y="28"/>
                  </a:lnTo>
                  <a:lnTo>
                    <a:pt x="4480" y="28"/>
                  </a:lnTo>
                  <a:lnTo>
                    <a:pt x="4481" y="28"/>
                  </a:lnTo>
                  <a:lnTo>
                    <a:pt x="4482" y="28"/>
                  </a:lnTo>
                  <a:lnTo>
                    <a:pt x="4483" y="28"/>
                  </a:lnTo>
                  <a:lnTo>
                    <a:pt x="4484" y="28"/>
                  </a:lnTo>
                  <a:lnTo>
                    <a:pt x="4485" y="28"/>
                  </a:lnTo>
                  <a:lnTo>
                    <a:pt x="4486" y="28"/>
                  </a:lnTo>
                  <a:lnTo>
                    <a:pt x="4488" y="28"/>
                  </a:lnTo>
                  <a:lnTo>
                    <a:pt x="4489" y="28"/>
                  </a:lnTo>
                  <a:lnTo>
                    <a:pt x="4490" y="28"/>
                  </a:lnTo>
                  <a:lnTo>
                    <a:pt x="4491" y="28"/>
                  </a:lnTo>
                  <a:lnTo>
                    <a:pt x="4492" y="28"/>
                  </a:lnTo>
                  <a:lnTo>
                    <a:pt x="4493" y="28"/>
                  </a:lnTo>
                  <a:lnTo>
                    <a:pt x="4494" y="28"/>
                  </a:lnTo>
                  <a:lnTo>
                    <a:pt x="4495" y="28"/>
                  </a:lnTo>
                  <a:lnTo>
                    <a:pt x="4496" y="28"/>
                  </a:lnTo>
                  <a:lnTo>
                    <a:pt x="4497" y="28"/>
                  </a:lnTo>
                  <a:lnTo>
                    <a:pt x="4498" y="28"/>
                  </a:lnTo>
                  <a:lnTo>
                    <a:pt x="4499" y="28"/>
                  </a:lnTo>
                  <a:lnTo>
                    <a:pt x="4500" y="28"/>
                  </a:lnTo>
                  <a:lnTo>
                    <a:pt x="4501" y="28"/>
                  </a:lnTo>
                  <a:lnTo>
                    <a:pt x="4502" y="28"/>
                  </a:lnTo>
                  <a:lnTo>
                    <a:pt x="4503" y="28"/>
                  </a:lnTo>
                  <a:lnTo>
                    <a:pt x="4504" y="29"/>
                  </a:lnTo>
                  <a:lnTo>
                    <a:pt x="4505" y="29"/>
                  </a:lnTo>
                  <a:lnTo>
                    <a:pt x="4506" y="29"/>
                  </a:lnTo>
                  <a:lnTo>
                    <a:pt x="4507" y="29"/>
                  </a:lnTo>
                  <a:lnTo>
                    <a:pt x="4508" y="29"/>
                  </a:lnTo>
                  <a:lnTo>
                    <a:pt x="4509" y="29"/>
                  </a:lnTo>
                  <a:lnTo>
                    <a:pt x="4510" y="29"/>
                  </a:lnTo>
                  <a:lnTo>
                    <a:pt x="4512" y="29"/>
                  </a:lnTo>
                  <a:lnTo>
                    <a:pt x="4513" y="29"/>
                  </a:lnTo>
                  <a:lnTo>
                    <a:pt x="4514" y="29"/>
                  </a:lnTo>
                  <a:lnTo>
                    <a:pt x="4515" y="29"/>
                  </a:lnTo>
                  <a:lnTo>
                    <a:pt x="4516" y="29"/>
                  </a:lnTo>
                  <a:lnTo>
                    <a:pt x="4517" y="29"/>
                  </a:lnTo>
                  <a:lnTo>
                    <a:pt x="4518" y="29"/>
                  </a:lnTo>
                  <a:lnTo>
                    <a:pt x="4519" y="29"/>
                  </a:lnTo>
                  <a:lnTo>
                    <a:pt x="4520" y="29"/>
                  </a:lnTo>
                  <a:lnTo>
                    <a:pt x="4521" y="29"/>
                  </a:lnTo>
                  <a:lnTo>
                    <a:pt x="4522" y="29"/>
                  </a:lnTo>
                  <a:lnTo>
                    <a:pt x="4523" y="29"/>
                  </a:lnTo>
                  <a:lnTo>
                    <a:pt x="4524" y="28"/>
                  </a:lnTo>
                  <a:lnTo>
                    <a:pt x="4525" y="29"/>
                  </a:lnTo>
                  <a:lnTo>
                    <a:pt x="4526" y="39"/>
                  </a:lnTo>
                  <a:lnTo>
                    <a:pt x="4527" y="49"/>
                  </a:lnTo>
                  <a:lnTo>
                    <a:pt x="4528" y="60"/>
                  </a:lnTo>
                  <a:lnTo>
                    <a:pt x="4529" y="72"/>
                  </a:lnTo>
                  <a:lnTo>
                    <a:pt x="4530" y="77"/>
                  </a:lnTo>
                  <a:lnTo>
                    <a:pt x="4531" y="79"/>
                  </a:lnTo>
                  <a:lnTo>
                    <a:pt x="4532" y="78"/>
                  </a:lnTo>
                  <a:lnTo>
                    <a:pt x="4533" y="79"/>
                  </a:lnTo>
                  <a:lnTo>
                    <a:pt x="4534" y="79"/>
                  </a:lnTo>
                  <a:lnTo>
                    <a:pt x="4535" y="82"/>
                  </a:lnTo>
                  <a:lnTo>
                    <a:pt x="4537" y="90"/>
                  </a:lnTo>
                  <a:lnTo>
                    <a:pt x="4538" y="100"/>
                  </a:lnTo>
                  <a:lnTo>
                    <a:pt x="4539" y="109"/>
                  </a:lnTo>
                  <a:lnTo>
                    <a:pt x="4540" y="118"/>
                  </a:lnTo>
                  <a:lnTo>
                    <a:pt x="4541" y="126"/>
                  </a:lnTo>
                  <a:lnTo>
                    <a:pt x="4542" y="131"/>
                  </a:lnTo>
                  <a:lnTo>
                    <a:pt x="4543" y="137"/>
                  </a:lnTo>
                  <a:lnTo>
                    <a:pt x="4544" y="142"/>
                  </a:lnTo>
                  <a:lnTo>
                    <a:pt x="4545" y="146"/>
                  </a:lnTo>
                  <a:lnTo>
                    <a:pt x="4546" y="148"/>
                  </a:lnTo>
                  <a:lnTo>
                    <a:pt x="4547" y="149"/>
                  </a:lnTo>
                  <a:lnTo>
                    <a:pt x="4548" y="149"/>
                  </a:lnTo>
                  <a:lnTo>
                    <a:pt x="4549" y="149"/>
                  </a:lnTo>
                  <a:lnTo>
                    <a:pt x="4550" y="149"/>
                  </a:lnTo>
                  <a:lnTo>
                    <a:pt x="4551" y="148"/>
                  </a:lnTo>
                  <a:lnTo>
                    <a:pt x="4552" y="147"/>
                  </a:lnTo>
                  <a:lnTo>
                    <a:pt x="4553" y="147"/>
                  </a:lnTo>
                  <a:lnTo>
                    <a:pt x="4554" y="147"/>
                  </a:lnTo>
                  <a:lnTo>
                    <a:pt x="4555" y="147"/>
                  </a:lnTo>
                  <a:lnTo>
                    <a:pt x="4556" y="148"/>
                  </a:lnTo>
                  <a:lnTo>
                    <a:pt x="4557" y="148"/>
                  </a:lnTo>
                  <a:lnTo>
                    <a:pt x="4558" y="148"/>
                  </a:lnTo>
                  <a:lnTo>
                    <a:pt x="4559" y="148"/>
                  </a:lnTo>
                  <a:lnTo>
                    <a:pt x="4561" y="148"/>
                  </a:lnTo>
                  <a:lnTo>
                    <a:pt x="4562" y="148"/>
                  </a:lnTo>
                  <a:lnTo>
                    <a:pt x="4563" y="148"/>
                  </a:lnTo>
                  <a:lnTo>
                    <a:pt x="4564" y="148"/>
                  </a:lnTo>
                  <a:lnTo>
                    <a:pt x="4565" y="148"/>
                  </a:lnTo>
                  <a:lnTo>
                    <a:pt x="4566" y="148"/>
                  </a:lnTo>
                  <a:lnTo>
                    <a:pt x="4567" y="148"/>
                  </a:lnTo>
                  <a:lnTo>
                    <a:pt x="4568" y="148"/>
                  </a:lnTo>
                  <a:lnTo>
                    <a:pt x="4569" y="148"/>
                  </a:lnTo>
                  <a:lnTo>
                    <a:pt x="4570" y="148"/>
                  </a:lnTo>
                  <a:lnTo>
                    <a:pt x="4571" y="148"/>
                  </a:lnTo>
                  <a:lnTo>
                    <a:pt x="4572" y="148"/>
                  </a:lnTo>
                  <a:lnTo>
                    <a:pt x="4573" y="149"/>
                  </a:lnTo>
                  <a:lnTo>
                    <a:pt x="4574" y="149"/>
                  </a:lnTo>
                  <a:lnTo>
                    <a:pt x="4575" y="149"/>
                  </a:lnTo>
                  <a:lnTo>
                    <a:pt x="4576" y="149"/>
                  </a:lnTo>
                  <a:lnTo>
                    <a:pt x="4577" y="149"/>
                  </a:lnTo>
                  <a:lnTo>
                    <a:pt x="4578" y="149"/>
                  </a:lnTo>
                  <a:lnTo>
                    <a:pt x="4579" y="148"/>
                  </a:lnTo>
                  <a:lnTo>
                    <a:pt x="4580" y="147"/>
                  </a:lnTo>
                  <a:lnTo>
                    <a:pt x="4581" y="147"/>
                  </a:lnTo>
                  <a:lnTo>
                    <a:pt x="4582" y="146"/>
                  </a:lnTo>
                  <a:lnTo>
                    <a:pt x="4583" y="145"/>
                  </a:lnTo>
                  <a:lnTo>
                    <a:pt x="4584" y="141"/>
                  </a:lnTo>
                  <a:lnTo>
                    <a:pt x="4586" y="138"/>
                  </a:lnTo>
                  <a:lnTo>
                    <a:pt x="4587" y="135"/>
                  </a:lnTo>
                  <a:lnTo>
                    <a:pt x="4588" y="134"/>
                  </a:lnTo>
                  <a:lnTo>
                    <a:pt x="4589" y="133"/>
                  </a:lnTo>
                  <a:lnTo>
                    <a:pt x="4590" y="132"/>
                  </a:lnTo>
                  <a:lnTo>
                    <a:pt x="4591" y="129"/>
                  </a:lnTo>
                  <a:lnTo>
                    <a:pt x="4592" y="125"/>
                  </a:lnTo>
                  <a:lnTo>
                    <a:pt x="4593" y="121"/>
                  </a:lnTo>
                  <a:lnTo>
                    <a:pt x="4594" y="116"/>
                  </a:lnTo>
                  <a:lnTo>
                    <a:pt x="4595" y="109"/>
                  </a:lnTo>
                  <a:lnTo>
                    <a:pt x="4596" y="103"/>
                  </a:lnTo>
                  <a:lnTo>
                    <a:pt x="4597" y="97"/>
                  </a:lnTo>
                  <a:lnTo>
                    <a:pt x="4598" y="92"/>
                  </a:lnTo>
                  <a:lnTo>
                    <a:pt x="4599" y="87"/>
                  </a:lnTo>
                  <a:lnTo>
                    <a:pt x="4600" y="82"/>
                  </a:lnTo>
                  <a:lnTo>
                    <a:pt x="4601" y="78"/>
                  </a:lnTo>
                  <a:lnTo>
                    <a:pt x="4602" y="75"/>
                  </a:lnTo>
                  <a:lnTo>
                    <a:pt x="4603" y="72"/>
                  </a:lnTo>
                  <a:lnTo>
                    <a:pt x="4604" y="66"/>
                  </a:lnTo>
                  <a:lnTo>
                    <a:pt x="4605" y="57"/>
                  </a:lnTo>
                  <a:lnTo>
                    <a:pt x="4606" y="52"/>
                  </a:lnTo>
                  <a:lnTo>
                    <a:pt x="4607" y="46"/>
                  </a:lnTo>
                  <a:lnTo>
                    <a:pt x="4608" y="40"/>
                  </a:lnTo>
                  <a:lnTo>
                    <a:pt x="4610" y="33"/>
                  </a:lnTo>
                  <a:lnTo>
                    <a:pt x="4611" y="26"/>
                  </a:lnTo>
                  <a:lnTo>
                    <a:pt x="4612" y="22"/>
                  </a:lnTo>
                  <a:lnTo>
                    <a:pt x="4613" y="17"/>
                  </a:lnTo>
                  <a:lnTo>
                    <a:pt x="4614" y="15"/>
                  </a:lnTo>
                  <a:lnTo>
                    <a:pt x="4615" y="19"/>
                  </a:lnTo>
                  <a:lnTo>
                    <a:pt x="4616" y="22"/>
                  </a:lnTo>
                  <a:lnTo>
                    <a:pt x="4617" y="25"/>
                  </a:lnTo>
                  <a:lnTo>
                    <a:pt x="4618" y="29"/>
                  </a:lnTo>
                  <a:lnTo>
                    <a:pt x="4619" y="32"/>
                  </a:lnTo>
                  <a:lnTo>
                    <a:pt x="4620" y="35"/>
                  </a:lnTo>
                  <a:lnTo>
                    <a:pt x="4621" y="36"/>
                  </a:lnTo>
                  <a:lnTo>
                    <a:pt x="4622" y="39"/>
                  </a:lnTo>
                  <a:lnTo>
                    <a:pt x="4623" y="42"/>
                  </a:lnTo>
                  <a:lnTo>
                    <a:pt x="4624" y="44"/>
                  </a:lnTo>
                  <a:lnTo>
                    <a:pt x="4625" y="46"/>
                  </a:lnTo>
                  <a:lnTo>
                    <a:pt x="4626" y="49"/>
                  </a:lnTo>
                  <a:lnTo>
                    <a:pt x="4627" y="51"/>
                  </a:lnTo>
                  <a:lnTo>
                    <a:pt x="4628" y="53"/>
                  </a:lnTo>
                  <a:lnTo>
                    <a:pt x="4629" y="54"/>
                  </a:lnTo>
                  <a:lnTo>
                    <a:pt x="4630" y="55"/>
                  </a:lnTo>
                  <a:lnTo>
                    <a:pt x="4631" y="56"/>
                  </a:lnTo>
                  <a:lnTo>
                    <a:pt x="4632" y="56"/>
                  </a:lnTo>
                  <a:lnTo>
                    <a:pt x="4633" y="56"/>
                  </a:lnTo>
                  <a:lnTo>
                    <a:pt x="4635" y="54"/>
                  </a:lnTo>
                  <a:lnTo>
                    <a:pt x="4636" y="48"/>
                  </a:lnTo>
                  <a:lnTo>
                    <a:pt x="4637" y="43"/>
                  </a:lnTo>
                  <a:lnTo>
                    <a:pt x="4638" y="48"/>
                  </a:lnTo>
                  <a:lnTo>
                    <a:pt x="4639" y="52"/>
                  </a:lnTo>
                  <a:lnTo>
                    <a:pt x="4640" y="66"/>
                  </a:lnTo>
                  <a:lnTo>
                    <a:pt x="4641" y="91"/>
                  </a:lnTo>
                  <a:lnTo>
                    <a:pt x="4642" y="113"/>
                  </a:lnTo>
                  <a:lnTo>
                    <a:pt x="4643" y="125"/>
                  </a:lnTo>
                  <a:lnTo>
                    <a:pt x="4644" y="134"/>
                  </a:lnTo>
                  <a:lnTo>
                    <a:pt x="4645" y="138"/>
                  </a:lnTo>
                  <a:lnTo>
                    <a:pt x="4646" y="147"/>
                  </a:lnTo>
                  <a:lnTo>
                    <a:pt x="4647" y="148"/>
                  </a:lnTo>
                  <a:lnTo>
                    <a:pt x="4648" y="149"/>
                  </a:lnTo>
                  <a:lnTo>
                    <a:pt x="4649" y="152"/>
                  </a:lnTo>
                  <a:lnTo>
                    <a:pt x="4650" y="155"/>
                  </a:lnTo>
                  <a:lnTo>
                    <a:pt x="4651" y="157"/>
                  </a:lnTo>
                  <a:lnTo>
                    <a:pt x="4652" y="158"/>
                  </a:lnTo>
                  <a:lnTo>
                    <a:pt x="4653" y="159"/>
                  </a:lnTo>
                  <a:lnTo>
                    <a:pt x="4654" y="160"/>
                  </a:lnTo>
                  <a:lnTo>
                    <a:pt x="4655" y="162"/>
                  </a:lnTo>
                  <a:lnTo>
                    <a:pt x="4656" y="163"/>
                  </a:lnTo>
                  <a:lnTo>
                    <a:pt x="4657" y="165"/>
                  </a:lnTo>
                  <a:lnTo>
                    <a:pt x="4659" y="166"/>
                  </a:lnTo>
                  <a:lnTo>
                    <a:pt x="4660" y="167"/>
                  </a:lnTo>
                  <a:lnTo>
                    <a:pt x="4661" y="168"/>
                  </a:lnTo>
                  <a:lnTo>
                    <a:pt x="4662" y="168"/>
                  </a:lnTo>
                  <a:lnTo>
                    <a:pt x="4663" y="169"/>
                  </a:lnTo>
                  <a:lnTo>
                    <a:pt x="4664" y="169"/>
                  </a:lnTo>
                  <a:lnTo>
                    <a:pt x="4665" y="169"/>
                  </a:lnTo>
                  <a:lnTo>
                    <a:pt x="4666" y="169"/>
                  </a:lnTo>
                  <a:lnTo>
                    <a:pt x="4667" y="169"/>
                  </a:lnTo>
                  <a:lnTo>
                    <a:pt x="4668" y="169"/>
                  </a:lnTo>
                  <a:lnTo>
                    <a:pt x="4669" y="169"/>
                  </a:lnTo>
                  <a:lnTo>
                    <a:pt x="4670" y="169"/>
                  </a:lnTo>
                  <a:lnTo>
                    <a:pt x="4671" y="169"/>
                  </a:lnTo>
                  <a:lnTo>
                    <a:pt x="4672" y="169"/>
                  </a:lnTo>
                  <a:lnTo>
                    <a:pt x="4673" y="169"/>
                  </a:lnTo>
                  <a:lnTo>
                    <a:pt x="4674" y="169"/>
                  </a:lnTo>
                  <a:lnTo>
                    <a:pt x="4675" y="169"/>
                  </a:lnTo>
                  <a:lnTo>
                    <a:pt x="4676" y="169"/>
                  </a:lnTo>
                  <a:lnTo>
                    <a:pt x="4677" y="169"/>
                  </a:lnTo>
                  <a:lnTo>
                    <a:pt x="4678" y="169"/>
                  </a:lnTo>
                  <a:lnTo>
                    <a:pt x="4679" y="169"/>
                  </a:lnTo>
                  <a:lnTo>
                    <a:pt x="4680" y="169"/>
                  </a:lnTo>
                  <a:lnTo>
                    <a:pt x="4681" y="169"/>
                  </a:lnTo>
                  <a:lnTo>
                    <a:pt x="4682" y="169"/>
                  </a:lnTo>
                  <a:lnTo>
                    <a:pt x="4684" y="168"/>
                  </a:lnTo>
                  <a:lnTo>
                    <a:pt x="4685" y="168"/>
                  </a:lnTo>
                  <a:lnTo>
                    <a:pt x="4686" y="168"/>
                  </a:lnTo>
                  <a:lnTo>
                    <a:pt x="4687" y="168"/>
                  </a:lnTo>
                  <a:lnTo>
                    <a:pt x="4688" y="168"/>
                  </a:lnTo>
                  <a:lnTo>
                    <a:pt x="4689" y="168"/>
                  </a:lnTo>
                  <a:lnTo>
                    <a:pt x="4690" y="168"/>
                  </a:lnTo>
                  <a:lnTo>
                    <a:pt x="4691" y="168"/>
                  </a:lnTo>
                  <a:lnTo>
                    <a:pt x="4692" y="168"/>
                  </a:lnTo>
                  <a:lnTo>
                    <a:pt x="4693" y="168"/>
                  </a:lnTo>
                  <a:lnTo>
                    <a:pt x="4694" y="168"/>
                  </a:lnTo>
                  <a:lnTo>
                    <a:pt x="4695" y="168"/>
                  </a:lnTo>
                  <a:lnTo>
                    <a:pt x="4696" y="168"/>
                  </a:lnTo>
                  <a:lnTo>
                    <a:pt x="4697" y="168"/>
                  </a:lnTo>
                  <a:lnTo>
                    <a:pt x="4698" y="168"/>
                  </a:lnTo>
                  <a:lnTo>
                    <a:pt x="4699" y="168"/>
                  </a:lnTo>
                  <a:lnTo>
                    <a:pt x="4700" y="168"/>
                  </a:lnTo>
                  <a:lnTo>
                    <a:pt x="4701" y="168"/>
                  </a:lnTo>
                  <a:lnTo>
                    <a:pt x="4702" y="168"/>
                  </a:lnTo>
                  <a:lnTo>
                    <a:pt x="4703" y="168"/>
                  </a:lnTo>
                  <a:lnTo>
                    <a:pt x="4704" y="168"/>
                  </a:lnTo>
                  <a:lnTo>
                    <a:pt x="4705" y="168"/>
                  </a:lnTo>
                  <a:lnTo>
                    <a:pt x="4706" y="168"/>
                  </a:lnTo>
                  <a:lnTo>
                    <a:pt x="4708" y="169"/>
                  </a:lnTo>
                  <a:lnTo>
                    <a:pt x="4709" y="169"/>
                  </a:lnTo>
                  <a:lnTo>
                    <a:pt x="4710" y="169"/>
                  </a:lnTo>
                  <a:lnTo>
                    <a:pt x="4711" y="169"/>
                  </a:lnTo>
                  <a:lnTo>
                    <a:pt x="4712" y="169"/>
                  </a:lnTo>
                  <a:lnTo>
                    <a:pt x="4713" y="169"/>
                  </a:lnTo>
                  <a:lnTo>
                    <a:pt x="4714" y="168"/>
                  </a:lnTo>
                  <a:lnTo>
                    <a:pt x="4715" y="168"/>
                  </a:lnTo>
                  <a:lnTo>
                    <a:pt x="4716" y="168"/>
                  </a:lnTo>
                  <a:lnTo>
                    <a:pt x="4717" y="168"/>
                  </a:lnTo>
                  <a:lnTo>
                    <a:pt x="4718" y="168"/>
                  </a:lnTo>
                  <a:lnTo>
                    <a:pt x="4719" y="169"/>
                  </a:lnTo>
                  <a:lnTo>
                    <a:pt x="4720" y="169"/>
                  </a:lnTo>
                  <a:lnTo>
                    <a:pt x="4721" y="169"/>
                  </a:lnTo>
                  <a:lnTo>
                    <a:pt x="4722" y="169"/>
                  </a:lnTo>
                  <a:lnTo>
                    <a:pt x="4723" y="169"/>
                  </a:lnTo>
                  <a:lnTo>
                    <a:pt x="4724" y="168"/>
                  </a:lnTo>
                  <a:lnTo>
                    <a:pt x="4725" y="168"/>
                  </a:lnTo>
                  <a:lnTo>
                    <a:pt x="4726" y="168"/>
                  </a:lnTo>
                  <a:lnTo>
                    <a:pt x="4727" y="168"/>
                  </a:lnTo>
                  <a:lnTo>
                    <a:pt x="4728" y="168"/>
                  </a:lnTo>
                  <a:lnTo>
                    <a:pt x="4729" y="168"/>
                  </a:lnTo>
                  <a:lnTo>
                    <a:pt x="4730" y="168"/>
                  </a:lnTo>
                  <a:lnTo>
                    <a:pt x="4731" y="168"/>
                  </a:lnTo>
                  <a:lnTo>
                    <a:pt x="4733" y="168"/>
                  </a:lnTo>
                  <a:lnTo>
                    <a:pt x="4734" y="168"/>
                  </a:lnTo>
                  <a:lnTo>
                    <a:pt x="4735" y="168"/>
                  </a:lnTo>
                  <a:lnTo>
                    <a:pt x="4736" y="168"/>
                  </a:lnTo>
                  <a:lnTo>
                    <a:pt x="4737" y="168"/>
                  </a:lnTo>
                  <a:lnTo>
                    <a:pt x="4738" y="168"/>
                  </a:lnTo>
                  <a:lnTo>
                    <a:pt x="4739" y="168"/>
                  </a:lnTo>
                  <a:lnTo>
                    <a:pt x="4740" y="168"/>
                  </a:lnTo>
                  <a:lnTo>
                    <a:pt x="4741" y="168"/>
                  </a:lnTo>
                  <a:lnTo>
                    <a:pt x="4742" y="168"/>
                  </a:lnTo>
                  <a:lnTo>
                    <a:pt x="4743" y="168"/>
                  </a:lnTo>
                  <a:lnTo>
                    <a:pt x="4744" y="168"/>
                  </a:lnTo>
                  <a:lnTo>
                    <a:pt x="4745" y="168"/>
                  </a:lnTo>
                  <a:lnTo>
                    <a:pt x="4746" y="168"/>
                  </a:lnTo>
                  <a:lnTo>
                    <a:pt x="4747" y="168"/>
                  </a:lnTo>
                  <a:lnTo>
                    <a:pt x="4748" y="168"/>
                  </a:lnTo>
                  <a:lnTo>
                    <a:pt x="4749" y="168"/>
                  </a:lnTo>
                  <a:lnTo>
                    <a:pt x="4750" y="168"/>
                  </a:lnTo>
                  <a:lnTo>
                    <a:pt x="4751" y="168"/>
                  </a:lnTo>
                  <a:lnTo>
                    <a:pt x="4752" y="168"/>
                  </a:lnTo>
                  <a:lnTo>
                    <a:pt x="4753" y="168"/>
                  </a:lnTo>
                  <a:lnTo>
                    <a:pt x="4754" y="168"/>
                  </a:lnTo>
                  <a:lnTo>
                    <a:pt x="4755" y="168"/>
                  </a:lnTo>
                  <a:lnTo>
                    <a:pt x="4757" y="168"/>
                  </a:lnTo>
                  <a:lnTo>
                    <a:pt x="4758" y="168"/>
                  </a:lnTo>
                  <a:lnTo>
                    <a:pt x="4759" y="168"/>
                  </a:lnTo>
                  <a:lnTo>
                    <a:pt x="4760" y="168"/>
                  </a:lnTo>
                  <a:lnTo>
                    <a:pt x="4761" y="168"/>
                  </a:lnTo>
                  <a:lnTo>
                    <a:pt x="4762" y="168"/>
                  </a:lnTo>
                  <a:lnTo>
                    <a:pt x="4763" y="167"/>
                  </a:lnTo>
                  <a:lnTo>
                    <a:pt x="4764" y="167"/>
                  </a:lnTo>
                  <a:lnTo>
                    <a:pt x="4765" y="167"/>
                  </a:lnTo>
                  <a:lnTo>
                    <a:pt x="4766" y="167"/>
                  </a:lnTo>
                  <a:lnTo>
                    <a:pt x="4767" y="167"/>
                  </a:lnTo>
                  <a:lnTo>
                    <a:pt x="4768" y="167"/>
                  </a:lnTo>
                  <a:lnTo>
                    <a:pt x="4769" y="167"/>
                  </a:lnTo>
                  <a:lnTo>
                    <a:pt x="4770" y="167"/>
                  </a:lnTo>
                  <a:lnTo>
                    <a:pt x="4771" y="167"/>
                  </a:lnTo>
                  <a:lnTo>
                    <a:pt x="4772" y="167"/>
                  </a:lnTo>
                  <a:lnTo>
                    <a:pt x="4773" y="167"/>
                  </a:lnTo>
                  <a:lnTo>
                    <a:pt x="4774" y="167"/>
                  </a:lnTo>
                  <a:lnTo>
                    <a:pt x="4775" y="167"/>
                  </a:lnTo>
                  <a:lnTo>
                    <a:pt x="4776" y="167"/>
                  </a:lnTo>
                  <a:lnTo>
                    <a:pt x="4777" y="166"/>
                  </a:lnTo>
                  <a:lnTo>
                    <a:pt x="4778" y="166"/>
                  </a:lnTo>
                  <a:lnTo>
                    <a:pt x="4779" y="166"/>
                  </a:lnTo>
                  <a:lnTo>
                    <a:pt x="4780" y="166"/>
                  </a:lnTo>
                  <a:lnTo>
                    <a:pt x="4782" y="166"/>
                  </a:lnTo>
                  <a:lnTo>
                    <a:pt x="4783" y="166"/>
                  </a:lnTo>
                  <a:lnTo>
                    <a:pt x="4784" y="166"/>
                  </a:lnTo>
                  <a:lnTo>
                    <a:pt x="4785" y="166"/>
                  </a:lnTo>
                  <a:lnTo>
                    <a:pt x="4786" y="166"/>
                  </a:lnTo>
                  <a:lnTo>
                    <a:pt x="4787" y="166"/>
                  </a:lnTo>
                  <a:lnTo>
                    <a:pt x="4788" y="166"/>
                  </a:lnTo>
                  <a:lnTo>
                    <a:pt x="4789" y="166"/>
                  </a:lnTo>
                  <a:lnTo>
                    <a:pt x="4790" y="166"/>
                  </a:lnTo>
                  <a:lnTo>
                    <a:pt x="4791" y="166"/>
                  </a:lnTo>
                  <a:lnTo>
                    <a:pt x="4792" y="166"/>
                  </a:lnTo>
                  <a:lnTo>
                    <a:pt x="4793" y="166"/>
                  </a:lnTo>
                  <a:lnTo>
                    <a:pt x="4794" y="166"/>
                  </a:lnTo>
                  <a:lnTo>
                    <a:pt x="4795" y="166"/>
                  </a:lnTo>
                  <a:lnTo>
                    <a:pt x="4796" y="166"/>
                  </a:lnTo>
                  <a:lnTo>
                    <a:pt x="4797" y="166"/>
                  </a:lnTo>
                  <a:lnTo>
                    <a:pt x="4798" y="166"/>
                  </a:lnTo>
                  <a:lnTo>
                    <a:pt x="4800" y="166"/>
                  </a:lnTo>
                  <a:lnTo>
                    <a:pt x="4801" y="166"/>
                  </a:lnTo>
                  <a:lnTo>
                    <a:pt x="4802" y="166"/>
                  </a:lnTo>
                  <a:lnTo>
                    <a:pt x="4803" y="166"/>
                  </a:lnTo>
                  <a:lnTo>
                    <a:pt x="4804" y="166"/>
                  </a:lnTo>
                  <a:lnTo>
                    <a:pt x="4805" y="166"/>
                  </a:lnTo>
                  <a:lnTo>
                    <a:pt x="4806" y="166"/>
                  </a:lnTo>
                  <a:lnTo>
                    <a:pt x="4807" y="166"/>
                  </a:lnTo>
                  <a:lnTo>
                    <a:pt x="4808" y="166"/>
                  </a:lnTo>
                  <a:lnTo>
                    <a:pt x="4809" y="166"/>
                  </a:lnTo>
                  <a:lnTo>
                    <a:pt x="4810" y="165"/>
                  </a:lnTo>
                  <a:lnTo>
                    <a:pt x="4811" y="165"/>
                  </a:lnTo>
                  <a:lnTo>
                    <a:pt x="4812" y="165"/>
                  </a:lnTo>
                  <a:lnTo>
                    <a:pt x="4813" y="165"/>
                  </a:lnTo>
                  <a:lnTo>
                    <a:pt x="4814" y="165"/>
                  </a:lnTo>
                  <a:lnTo>
                    <a:pt x="4815" y="165"/>
                  </a:lnTo>
                  <a:lnTo>
                    <a:pt x="4816" y="165"/>
                  </a:lnTo>
                  <a:lnTo>
                    <a:pt x="4817" y="166"/>
                  </a:lnTo>
                  <a:lnTo>
                    <a:pt x="4818" y="166"/>
                  </a:lnTo>
                  <a:lnTo>
                    <a:pt x="4819" y="166"/>
                  </a:lnTo>
                  <a:lnTo>
                    <a:pt x="4820" y="166"/>
                  </a:lnTo>
                  <a:lnTo>
                    <a:pt x="4821" y="166"/>
                  </a:lnTo>
                  <a:lnTo>
                    <a:pt x="4822" y="166"/>
                  </a:lnTo>
                  <a:lnTo>
                    <a:pt x="4823" y="166"/>
                  </a:lnTo>
                  <a:lnTo>
                    <a:pt x="4825" y="166"/>
                  </a:lnTo>
                  <a:lnTo>
                    <a:pt x="4826" y="166"/>
                  </a:lnTo>
                  <a:lnTo>
                    <a:pt x="4827" y="166"/>
                  </a:lnTo>
                  <a:lnTo>
                    <a:pt x="4828" y="166"/>
                  </a:lnTo>
                  <a:lnTo>
                    <a:pt x="4829" y="166"/>
                  </a:lnTo>
                  <a:lnTo>
                    <a:pt x="4830" y="166"/>
                  </a:lnTo>
                  <a:lnTo>
                    <a:pt x="4831" y="166"/>
                  </a:lnTo>
                  <a:lnTo>
                    <a:pt x="4832" y="166"/>
                  </a:lnTo>
                  <a:lnTo>
                    <a:pt x="4833" y="166"/>
                  </a:lnTo>
                  <a:lnTo>
                    <a:pt x="4834" y="166"/>
                  </a:lnTo>
                  <a:lnTo>
                    <a:pt x="4835" y="166"/>
                  </a:lnTo>
                  <a:lnTo>
                    <a:pt x="4836" y="166"/>
                  </a:lnTo>
                  <a:lnTo>
                    <a:pt x="4837" y="166"/>
                  </a:lnTo>
                  <a:lnTo>
                    <a:pt x="4838" y="166"/>
                  </a:lnTo>
                  <a:lnTo>
                    <a:pt x="4839" y="166"/>
                  </a:lnTo>
                  <a:lnTo>
                    <a:pt x="4840" y="166"/>
                  </a:lnTo>
                  <a:lnTo>
                    <a:pt x="4841" y="166"/>
                  </a:lnTo>
                  <a:lnTo>
                    <a:pt x="4842" y="166"/>
                  </a:lnTo>
                  <a:lnTo>
                    <a:pt x="4843" y="166"/>
                  </a:lnTo>
                  <a:lnTo>
                    <a:pt x="4844" y="166"/>
                  </a:lnTo>
                  <a:lnTo>
                    <a:pt x="4845" y="167"/>
                  </a:lnTo>
                  <a:lnTo>
                    <a:pt x="4846" y="168"/>
                  </a:lnTo>
                  <a:lnTo>
                    <a:pt x="4847" y="170"/>
                  </a:lnTo>
                  <a:lnTo>
                    <a:pt x="4849" y="173"/>
                  </a:lnTo>
                  <a:lnTo>
                    <a:pt x="4850" y="179"/>
                  </a:lnTo>
                  <a:lnTo>
                    <a:pt x="4851" y="182"/>
                  </a:lnTo>
                  <a:lnTo>
                    <a:pt x="4852" y="183"/>
                  </a:lnTo>
                  <a:lnTo>
                    <a:pt x="4853" y="183"/>
                  </a:lnTo>
                  <a:lnTo>
                    <a:pt x="4854" y="181"/>
                  </a:lnTo>
                  <a:lnTo>
                    <a:pt x="4855" y="178"/>
                  </a:lnTo>
                  <a:lnTo>
                    <a:pt x="4856" y="172"/>
                  </a:lnTo>
                  <a:lnTo>
                    <a:pt x="4857" y="163"/>
                  </a:lnTo>
                  <a:lnTo>
                    <a:pt x="4858" y="155"/>
                  </a:lnTo>
                  <a:lnTo>
                    <a:pt x="4859" y="152"/>
                  </a:lnTo>
                  <a:lnTo>
                    <a:pt x="4860" y="154"/>
                  </a:lnTo>
                  <a:lnTo>
                    <a:pt x="4861" y="154"/>
                  </a:lnTo>
                  <a:lnTo>
                    <a:pt x="4862" y="154"/>
                  </a:lnTo>
                  <a:lnTo>
                    <a:pt x="4863" y="155"/>
                  </a:lnTo>
                  <a:lnTo>
                    <a:pt x="4864" y="154"/>
                  </a:lnTo>
                  <a:lnTo>
                    <a:pt x="4865" y="154"/>
                  </a:lnTo>
                  <a:lnTo>
                    <a:pt x="4866" y="153"/>
                  </a:lnTo>
                  <a:lnTo>
                    <a:pt x="4867" y="153"/>
                  </a:lnTo>
                  <a:lnTo>
                    <a:pt x="4868" y="154"/>
                  </a:lnTo>
                  <a:lnTo>
                    <a:pt x="4869" y="154"/>
                  </a:lnTo>
                  <a:lnTo>
                    <a:pt x="4870" y="154"/>
                  </a:lnTo>
                  <a:lnTo>
                    <a:pt x="4871" y="153"/>
                  </a:lnTo>
                  <a:lnTo>
                    <a:pt x="4872" y="153"/>
                  </a:lnTo>
                  <a:lnTo>
                    <a:pt x="4874" y="153"/>
                  </a:lnTo>
                  <a:lnTo>
                    <a:pt x="4875" y="154"/>
                  </a:lnTo>
                  <a:lnTo>
                    <a:pt x="4876" y="154"/>
                  </a:lnTo>
                  <a:lnTo>
                    <a:pt x="4877" y="154"/>
                  </a:lnTo>
                  <a:lnTo>
                    <a:pt x="4878" y="154"/>
                  </a:lnTo>
                  <a:lnTo>
                    <a:pt x="4879" y="154"/>
                  </a:lnTo>
                  <a:lnTo>
                    <a:pt x="4880" y="154"/>
                  </a:lnTo>
                  <a:lnTo>
                    <a:pt x="4881" y="154"/>
                  </a:lnTo>
                  <a:lnTo>
                    <a:pt x="4882" y="154"/>
                  </a:lnTo>
                  <a:lnTo>
                    <a:pt x="4883" y="154"/>
                  </a:lnTo>
                  <a:lnTo>
                    <a:pt x="4884" y="154"/>
                  </a:lnTo>
                  <a:lnTo>
                    <a:pt x="4885" y="153"/>
                  </a:lnTo>
                  <a:lnTo>
                    <a:pt x="4886" y="153"/>
                  </a:lnTo>
                  <a:lnTo>
                    <a:pt x="4887" y="154"/>
                  </a:lnTo>
                  <a:lnTo>
                    <a:pt x="4888" y="154"/>
                  </a:lnTo>
                  <a:lnTo>
                    <a:pt x="4889" y="154"/>
                  </a:lnTo>
                  <a:lnTo>
                    <a:pt x="4890" y="154"/>
                  </a:lnTo>
                  <a:lnTo>
                    <a:pt x="4891" y="155"/>
                  </a:lnTo>
                  <a:lnTo>
                    <a:pt x="4892" y="156"/>
                  </a:lnTo>
                  <a:lnTo>
                    <a:pt x="4893" y="156"/>
                  </a:lnTo>
                  <a:lnTo>
                    <a:pt x="4894" y="156"/>
                  </a:lnTo>
                  <a:lnTo>
                    <a:pt x="4895" y="156"/>
                  </a:lnTo>
                  <a:lnTo>
                    <a:pt x="4896" y="157"/>
                  </a:lnTo>
                  <a:lnTo>
                    <a:pt x="4898" y="158"/>
                  </a:lnTo>
                  <a:lnTo>
                    <a:pt x="4899" y="158"/>
                  </a:lnTo>
                  <a:lnTo>
                    <a:pt x="4900" y="158"/>
                  </a:lnTo>
                  <a:lnTo>
                    <a:pt x="4901" y="158"/>
                  </a:lnTo>
                  <a:lnTo>
                    <a:pt x="4902" y="158"/>
                  </a:lnTo>
                  <a:lnTo>
                    <a:pt x="4903" y="159"/>
                  </a:lnTo>
                  <a:lnTo>
                    <a:pt x="4904" y="159"/>
                  </a:lnTo>
                  <a:lnTo>
                    <a:pt x="4905" y="157"/>
                  </a:lnTo>
                  <a:lnTo>
                    <a:pt x="4906" y="157"/>
                  </a:lnTo>
                  <a:lnTo>
                    <a:pt x="4907" y="162"/>
                  </a:lnTo>
                  <a:lnTo>
                    <a:pt x="4908" y="169"/>
                  </a:lnTo>
                  <a:lnTo>
                    <a:pt x="4909" y="176"/>
                  </a:lnTo>
                  <a:lnTo>
                    <a:pt x="4910" y="181"/>
                  </a:lnTo>
                  <a:lnTo>
                    <a:pt x="4911" y="183"/>
                  </a:lnTo>
                  <a:lnTo>
                    <a:pt x="4912" y="184"/>
                  </a:lnTo>
                  <a:lnTo>
                    <a:pt x="4913" y="185"/>
                  </a:lnTo>
                  <a:lnTo>
                    <a:pt x="4914" y="185"/>
                  </a:lnTo>
                  <a:lnTo>
                    <a:pt x="4915" y="185"/>
                  </a:lnTo>
                  <a:lnTo>
                    <a:pt x="4916" y="185"/>
                  </a:lnTo>
                  <a:lnTo>
                    <a:pt x="4917" y="185"/>
                  </a:lnTo>
                  <a:lnTo>
                    <a:pt x="4918" y="186"/>
                  </a:lnTo>
                  <a:lnTo>
                    <a:pt x="4919" y="186"/>
                  </a:lnTo>
                  <a:lnTo>
                    <a:pt x="4920" y="186"/>
                  </a:lnTo>
                  <a:lnTo>
                    <a:pt x="4921" y="186"/>
                  </a:lnTo>
                  <a:lnTo>
                    <a:pt x="4923" y="187"/>
                  </a:lnTo>
                  <a:lnTo>
                    <a:pt x="4924" y="187"/>
                  </a:lnTo>
                  <a:lnTo>
                    <a:pt x="4925" y="187"/>
                  </a:lnTo>
                  <a:lnTo>
                    <a:pt x="4926" y="187"/>
                  </a:lnTo>
                  <a:lnTo>
                    <a:pt x="4927" y="187"/>
                  </a:lnTo>
                  <a:lnTo>
                    <a:pt x="4928" y="187"/>
                  </a:lnTo>
                  <a:lnTo>
                    <a:pt x="4929" y="187"/>
                  </a:lnTo>
                  <a:lnTo>
                    <a:pt x="4930" y="187"/>
                  </a:lnTo>
                  <a:lnTo>
                    <a:pt x="4931" y="187"/>
                  </a:lnTo>
                  <a:lnTo>
                    <a:pt x="4932" y="187"/>
                  </a:lnTo>
                  <a:lnTo>
                    <a:pt x="4933" y="187"/>
                  </a:lnTo>
                  <a:lnTo>
                    <a:pt x="4934" y="187"/>
                  </a:lnTo>
                  <a:lnTo>
                    <a:pt x="4935" y="187"/>
                  </a:lnTo>
                  <a:lnTo>
                    <a:pt x="4936" y="187"/>
                  </a:lnTo>
                  <a:lnTo>
                    <a:pt x="4937" y="187"/>
                  </a:lnTo>
                  <a:lnTo>
                    <a:pt x="4938" y="188"/>
                  </a:lnTo>
                  <a:lnTo>
                    <a:pt x="4939" y="188"/>
                  </a:lnTo>
                  <a:lnTo>
                    <a:pt x="4940" y="188"/>
                  </a:lnTo>
                  <a:lnTo>
                    <a:pt x="4941" y="188"/>
                  </a:lnTo>
                  <a:lnTo>
                    <a:pt x="4942" y="188"/>
                  </a:lnTo>
                  <a:lnTo>
                    <a:pt x="4943" y="188"/>
                  </a:lnTo>
                  <a:lnTo>
                    <a:pt x="4944" y="188"/>
                  </a:lnTo>
                  <a:lnTo>
                    <a:pt x="4945" y="188"/>
                  </a:lnTo>
                  <a:lnTo>
                    <a:pt x="4947" y="188"/>
                  </a:lnTo>
                  <a:lnTo>
                    <a:pt x="4948" y="188"/>
                  </a:lnTo>
                  <a:lnTo>
                    <a:pt x="4949" y="188"/>
                  </a:lnTo>
                  <a:lnTo>
                    <a:pt x="4950" y="188"/>
                  </a:lnTo>
                  <a:lnTo>
                    <a:pt x="4951" y="188"/>
                  </a:lnTo>
                  <a:lnTo>
                    <a:pt x="4952" y="188"/>
                  </a:lnTo>
                  <a:lnTo>
                    <a:pt x="4953" y="188"/>
                  </a:lnTo>
                  <a:lnTo>
                    <a:pt x="4954" y="188"/>
                  </a:lnTo>
                  <a:lnTo>
                    <a:pt x="4955" y="188"/>
                  </a:lnTo>
                  <a:lnTo>
                    <a:pt x="4956" y="188"/>
                  </a:lnTo>
                  <a:lnTo>
                    <a:pt x="4957" y="188"/>
                  </a:lnTo>
                  <a:lnTo>
                    <a:pt x="4958" y="188"/>
                  </a:lnTo>
                  <a:lnTo>
                    <a:pt x="4959" y="188"/>
                  </a:lnTo>
                  <a:lnTo>
                    <a:pt x="4960" y="188"/>
                  </a:lnTo>
                  <a:lnTo>
                    <a:pt x="4961" y="188"/>
                  </a:lnTo>
                  <a:lnTo>
                    <a:pt x="4962" y="188"/>
                  </a:lnTo>
                  <a:lnTo>
                    <a:pt x="4963" y="188"/>
                  </a:lnTo>
                  <a:lnTo>
                    <a:pt x="4964" y="188"/>
                  </a:lnTo>
                  <a:lnTo>
                    <a:pt x="4965" y="188"/>
                  </a:lnTo>
                  <a:lnTo>
                    <a:pt x="4966" y="188"/>
                  </a:lnTo>
                  <a:lnTo>
                    <a:pt x="4967" y="188"/>
                  </a:lnTo>
                  <a:lnTo>
                    <a:pt x="4968" y="188"/>
                  </a:lnTo>
                  <a:lnTo>
                    <a:pt x="4969" y="188"/>
                  </a:lnTo>
                  <a:lnTo>
                    <a:pt x="4970" y="188"/>
                  </a:lnTo>
                  <a:lnTo>
                    <a:pt x="4972" y="188"/>
                  </a:lnTo>
                  <a:lnTo>
                    <a:pt x="4973" y="188"/>
                  </a:lnTo>
                  <a:lnTo>
                    <a:pt x="4974" y="188"/>
                  </a:lnTo>
                  <a:lnTo>
                    <a:pt x="4975" y="188"/>
                  </a:lnTo>
                  <a:lnTo>
                    <a:pt x="4976" y="189"/>
                  </a:lnTo>
                  <a:lnTo>
                    <a:pt x="4977" y="189"/>
                  </a:lnTo>
                  <a:lnTo>
                    <a:pt x="4978" y="189"/>
                  </a:lnTo>
                  <a:lnTo>
                    <a:pt x="4979" y="189"/>
                  </a:lnTo>
                  <a:lnTo>
                    <a:pt x="4980" y="189"/>
                  </a:lnTo>
                  <a:lnTo>
                    <a:pt x="4981" y="189"/>
                  </a:lnTo>
                  <a:lnTo>
                    <a:pt x="4982" y="189"/>
                  </a:lnTo>
                  <a:lnTo>
                    <a:pt x="4983" y="189"/>
                  </a:lnTo>
                  <a:lnTo>
                    <a:pt x="4984" y="189"/>
                  </a:lnTo>
                  <a:lnTo>
                    <a:pt x="4985" y="189"/>
                  </a:lnTo>
                  <a:lnTo>
                    <a:pt x="4986" y="189"/>
                  </a:lnTo>
                  <a:lnTo>
                    <a:pt x="4987" y="189"/>
                  </a:lnTo>
                  <a:lnTo>
                    <a:pt x="4988" y="189"/>
                  </a:lnTo>
                  <a:lnTo>
                    <a:pt x="4989" y="189"/>
                  </a:lnTo>
                  <a:lnTo>
                    <a:pt x="4990" y="189"/>
                  </a:lnTo>
                  <a:lnTo>
                    <a:pt x="4991" y="189"/>
                  </a:lnTo>
                  <a:lnTo>
                    <a:pt x="4992" y="189"/>
                  </a:lnTo>
                  <a:lnTo>
                    <a:pt x="4993" y="189"/>
                  </a:lnTo>
                  <a:lnTo>
                    <a:pt x="4994" y="189"/>
                  </a:lnTo>
                  <a:lnTo>
                    <a:pt x="4996" y="189"/>
                  </a:lnTo>
                  <a:lnTo>
                    <a:pt x="4997" y="189"/>
                  </a:lnTo>
                  <a:lnTo>
                    <a:pt x="4998" y="189"/>
                  </a:lnTo>
                  <a:lnTo>
                    <a:pt x="4999" y="189"/>
                  </a:lnTo>
                  <a:lnTo>
                    <a:pt x="5000" y="189"/>
                  </a:lnTo>
                  <a:lnTo>
                    <a:pt x="5001" y="189"/>
                  </a:lnTo>
                  <a:lnTo>
                    <a:pt x="5002" y="189"/>
                  </a:lnTo>
                  <a:lnTo>
                    <a:pt x="5003" y="189"/>
                  </a:lnTo>
                  <a:lnTo>
                    <a:pt x="5004" y="189"/>
                  </a:lnTo>
                  <a:lnTo>
                    <a:pt x="5005" y="189"/>
                  </a:lnTo>
                  <a:lnTo>
                    <a:pt x="5006" y="189"/>
                  </a:lnTo>
                  <a:lnTo>
                    <a:pt x="5007" y="189"/>
                  </a:lnTo>
                  <a:lnTo>
                    <a:pt x="5008" y="189"/>
                  </a:lnTo>
                  <a:lnTo>
                    <a:pt x="5009" y="189"/>
                  </a:lnTo>
                  <a:lnTo>
                    <a:pt x="5010" y="189"/>
                  </a:lnTo>
                  <a:lnTo>
                    <a:pt x="5011" y="189"/>
                  </a:lnTo>
                  <a:lnTo>
                    <a:pt x="5012" y="189"/>
                  </a:lnTo>
                  <a:lnTo>
                    <a:pt x="5013" y="189"/>
                  </a:lnTo>
                  <a:lnTo>
                    <a:pt x="5014" y="189"/>
                  </a:lnTo>
                  <a:lnTo>
                    <a:pt x="5015" y="189"/>
                  </a:lnTo>
                  <a:lnTo>
                    <a:pt x="5016" y="189"/>
                  </a:lnTo>
                  <a:lnTo>
                    <a:pt x="5017" y="189"/>
                  </a:lnTo>
                  <a:lnTo>
                    <a:pt x="5018" y="189"/>
                  </a:lnTo>
                  <a:lnTo>
                    <a:pt x="5019" y="189"/>
                  </a:lnTo>
                  <a:lnTo>
                    <a:pt x="5021" y="189"/>
                  </a:lnTo>
                  <a:lnTo>
                    <a:pt x="5022" y="189"/>
                  </a:lnTo>
                  <a:lnTo>
                    <a:pt x="5023" y="189"/>
                  </a:lnTo>
                  <a:lnTo>
                    <a:pt x="5024" y="189"/>
                  </a:lnTo>
                  <a:lnTo>
                    <a:pt x="5025" y="189"/>
                  </a:lnTo>
                  <a:lnTo>
                    <a:pt x="5026" y="189"/>
                  </a:lnTo>
                  <a:lnTo>
                    <a:pt x="5027" y="189"/>
                  </a:lnTo>
                  <a:lnTo>
                    <a:pt x="5028" y="189"/>
                  </a:lnTo>
                  <a:lnTo>
                    <a:pt x="5029" y="188"/>
                  </a:lnTo>
                  <a:lnTo>
                    <a:pt x="5030" y="188"/>
                  </a:lnTo>
                  <a:lnTo>
                    <a:pt x="5031" y="188"/>
                  </a:lnTo>
                  <a:lnTo>
                    <a:pt x="5032" y="188"/>
                  </a:lnTo>
                  <a:lnTo>
                    <a:pt x="5033" y="188"/>
                  </a:lnTo>
                  <a:lnTo>
                    <a:pt x="5034" y="188"/>
                  </a:lnTo>
                  <a:lnTo>
                    <a:pt x="5035" y="188"/>
                  </a:lnTo>
                  <a:lnTo>
                    <a:pt x="5036" y="188"/>
                  </a:lnTo>
                  <a:lnTo>
                    <a:pt x="5037" y="188"/>
                  </a:lnTo>
                  <a:lnTo>
                    <a:pt x="5038" y="188"/>
                  </a:lnTo>
                  <a:lnTo>
                    <a:pt x="5039" y="188"/>
                  </a:lnTo>
                  <a:lnTo>
                    <a:pt x="5040" y="188"/>
                  </a:lnTo>
                  <a:lnTo>
                    <a:pt x="5041" y="188"/>
                  </a:lnTo>
                  <a:lnTo>
                    <a:pt x="5042" y="188"/>
                  </a:lnTo>
                  <a:lnTo>
                    <a:pt x="5043" y="188"/>
                  </a:lnTo>
                  <a:lnTo>
                    <a:pt x="5045" y="188"/>
                  </a:lnTo>
                  <a:lnTo>
                    <a:pt x="5046" y="188"/>
                  </a:lnTo>
                  <a:lnTo>
                    <a:pt x="5047" y="188"/>
                  </a:lnTo>
                  <a:lnTo>
                    <a:pt x="5048" y="188"/>
                  </a:lnTo>
                  <a:lnTo>
                    <a:pt x="5049" y="188"/>
                  </a:lnTo>
                  <a:lnTo>
                    <a:pt x="5050" y="188"/>
                  </a:lnTo>
                  <a:lnTo>
                    <a:pt x="5051" y="188"/>
                  </a:lnTo>
                  <a:lnTo>
                    <a:pt x="5052" y="188"/>
                  </a:lnTo>
                  <a:lnTo>
                    <a:pt x="5053" y="188"/>
                  </a:lnTo>
                  <a:lnTo>
                    <a:pt x="5054" y="188"/>
                  </a:lnTo>
                  <a:lnTo>
                    <a:pt x="5055" y="188"/>
                  </a:lnTo>
                  <a:lnTo>
                    <a:pt x="5056" y="188"/>
                  </a:lnTo>
                  <a:lnTo>
                    <a:pt x="5057" y="188"/>
                  </a:lnTo>
                  <a:lnTo>
                    <a:pt x="5058" y="188"/>
                  </a:lnTo>
                  <a:lnTo>
                    <a:pt x="5059" y="188"/>
                  </a:lnTo>
                  <a:lnTo>
                    <a:pt x="5060" y="188"/>
                  </a:lnTo>
                  <a:lnTo>
                    <a:pt x="5061" y="188"/>
                  </a:lnTo>
                  <a:lnTo>
                    <a:pt x="5062" y="188"/>
                  </a:lnTo>
                  <a:lnTo>
                    <a:pt x="5063" y="188"/>
                  </a:lnTo>
                  <a:lnTo>
                    <a:pt x="5064" y="188"/>
                  </a:lnTo>
                  <a:lnTo>
                    <a:pt x="5065" y="188"/>
                  </a:lnTo>
                  <a:lnTo>
                    <a:pt x="5066" y="188"/>
                  </a:lnTo>
                  <a:lnTo>
                    <a:pt x="5067" y="188"/>
                  </a:lnTo>
                  <a:lnTo>
                    <a:pt x="5068" y="188"/>
                  </a:lnTo>
                  <a:lnTo>
                    <a:pt x="5070" y="188"/>
                  </a:lnTo>
                  <a:lnTo>
                    <a:pt x="5071" y="188"/>
                  </a:lnTo>
                  <a:lnTo>
                    <a:pt x="5072" y="189"/>
                  </a:lnTo>
                  <a:lnTo>
                    <a:pt x="5073" y="188"/>
                  </a:lnTo>
                  <a:lnTo>
                    <a:pt x="5074" y="188"/>
                  </a:lnTo>
                  <a:lnTo>
                    <a:pt x="5075" y="188"/>
                  </a:lnTo>
                  <a:lnTo>
                    <a:pt x="5076" y="188"/>
                  </a:lnTo>
                  <a:lnTo>
                    <a:pt x="5077" y="188"/>
                  </a:lnTo>
                  <a:lnTo>
                    <a:pt x="5078" y="188"/>
                  </a:lnTo>
                  <a:lnTo>
                    <a:pt x="5079" y="188"/>
                  </a:lnTo>
                  <a:lnTo>
                    <a:pt x="5080" y="188"/>
                  </a:lnTo>
                  <a:lnTo>
                    <a:pt x="5081" y="188"/>
                  </a:lnTo>
                  <a:lnTo>
                    <a:pt x="5082" y="188"/>
                  </a:lnTo>
                  <a:lnTo>
                    <a:pt x="5083" y="188"/>
                  </a:lnTo>
                  <a:lnTo>
                    <a:pt x="5084" y="188"/>
                  </a:lnTo>
                  <a:lnTo>
                    <a:pt x="5085" y="188"/>
                  </a:lnTo>
                  <a:lnTo>
                    <a:pt x="5086" y="188"/>
                  </a:lnTo>
                  <a:lnTo>
                    <a:pt x="5087" y="188"/>
                  </a:lnTo>
                  <a:lnTo>
                    <a:pt x="5088" y="188"/>
                  </a:lnTo>
                  <a:lnTo>
                    <a:pt x="5089" y="188"/>
                  </a:lnTo>
                  <a:lnTo>
                    <a:pt x="5090" y="188"/>
                  </a:lnTo>
                  <a:lnTo>
                    <a:pt x="5091" y="188"/>
                  </a:lnTo>
                  <a:lnTo>
                    <a:pt x="5092" y="188"/>
                  </a:lnTo>
                  <a:lnTo>
                    <a:pt x="5094" y="188"/>
                  </a:lnTo>
                  <a:lnTo>
                    <a:pt x="5095" y="188"/>
                  </a:lnTo>
                  <a:lnTo>
                    <a:pt x="5096" y="188"/>
                  </a:lnTo>
                  <a:lnTo>
                    <a:pt x="5097" y="188"/>
                  </a:lnTo>
                  <a:lnTo>
                    <a:pt x="5098" y="188"/>
                  </a:lnTo>
                  <a:lnTo>
                    <a:pt x="5099" y="188"/>
                  </a:lnTo>
                  <a:lnTo>
                    <a:pt x="5100" y="188"/>
                  </a:lnTo>
                  <a:lnTo>
                    <a:pt x="5101" y="188"/>
                  </a:lnTo>
                  <a:lnTo>
                    <a:pt x="5102" y="188"/>
                  </a:lnTo>
                  <a:lnTo>
                    <a:pt x="5103" y="188"/>
                  </a:lnTo>
                  <a:lnTo>
                    <a:pt x="5104" y="188"/>
                  </a:lnTo>
                  <a:lnTo>
                    <a:pt x="5105" y="188"/>
                  </a:lnTo>
                  <a:lnTo>
                    <a:pt x="5106" y="188"/>
                  </a:lnTo>
                  <a:lnTo>
                    <a:pt x="5107" y="188"/>
                  </a:lnTo>
                  <a:lnTo>
                    <a:pt x="5108" y="188"/>
                  </a:lnTo>
                  <a:lnTo>
                    <a:pt x="5109" y="188"/>
                  </a:lnTo>
                  <a:lnTo>
                    <a:pt x="5110" y="188"/>
                  </a:lnTo>
                  <a:lnTo>
                    <a:pt x="5111" y="188"/>
                  </a:lnTo>
                  <a:lnTo>
                    <a:pt x="5112" y="188"/>
                  </a:ln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50"/>
            </a:p>
          </p:txBody>
        </p:sp>
      </p:grpSp>
      <p:sp>
        <p:nvSpPr>
          <p:cNvPr id="5357" name="Arrow: Right 5356">
            <a:extLst>
              <a:ext uri="{FF2B5EF4-FFF2-40B4-BE49-F238E27FC236}">
                <a16:creationId xmlns:a16="http://schemas.microsoft.com/office/drawing/2014/main" id="{0AD5AF31-FCDE-4EC0-84A8-C7D3FD231064}"/>
              </a:ext>
            </a:extLst>
          </p:cNvPr>
          <p:cNvSpPr/>
          <p:nvPr/>
        </p:nvSpPr>
        <p:spPr>
          <a:xfrm>
            <a:off x="4579973" y="5994093"/>
            <a:ext cx="2484118" cy="471547"/>
          </a:xfrm>
          <a:prstGeom prst="rightArrow">
            <a:avLst>
              <a:gd name="adj1" fmla="val 50000"/>
              <a:gd name="adj2" fmla="val 6185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Problem solved</a:t>
            </a:r>
          </a:p>
        </p:txBody>
      </p:sp>
      <p:sp>
        <p:nvSpPr>
          <p:cNvPr id="115" name="TextBox 114">
            <a:extLst>
              <a:ext uri="{FF2B5EF4-FFF2-40B4-BE49-F238E27FC236}">
                <a16:creationId xmlns:a16="http://schemas.microsoft.com/office/drawing/2014/main" id="{C4787A29-6AC1-4031-BDED-89B26B9303F1}"/>
              </a:ext>
            </a:extLst>
          </p:cNvPr>
          <p:cNvSpPr txBox="1"/>
          <p:nvPr/>
        </p:nvSpPr>
        <p:spPr>
          <a:xfrm>
            <a:off x="74416" y="6623517"/>
            <a:ext cx="11483848" cy="261610"/>
          </a:xfrm>
          <a:prstGeom prst="rect">
            <a:avLst/>
          </a:prstGeom>
          <a:noFill/>
        </p:spPr>
        <p:txBody>
          <a:bodyPr wrap="square">
            <a:spAutoFit/>
          </a:bodyPr>
          <a:lstStyle/>
          <a:p>
            <a:r>
              <a:rPr lang="en-US" sz="1100" dirty="0"/>
              <a:t> </a:t>
            </a:r>
            <a:r>
              <a:rPr lang="en-US" sz="1100" dirty="0">
                <a:solidFill>
                  <a:schemeClr val="bg1">
                    <a:lumMod val="75000"/>
                  </a:schemeClr>
                </a:solidFill>
              </a:rPr>
              <a:t>A real world example of this can be found in trace 3 of  https://github.com/NetManAIOps/OmniAnomaly/blob/master/ServerMachineDataset/test/machine-3-10.txt</a:t>
            </a:r>
          </a:p>
        </p:txBody>
      </p:sp>
    </p:spTree>
    <p:extLst>
      <p:ext uri="{BB962C8B-B14F-4D97-AF65-F5344CB8AC3E}">
        <p14:creationId xmlns:p14="http://schemas.microsoft.com/office/powerpoint/2010/main" val="229176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extBox 327">
            <a:extLst>
              <a:ext uri="{FF2B5EF4-FFF2-40B4-BE49-F238E27FC236}">
                <a16:creationId xmlns:a16="http://schemas.microsoft.com/office/drawing/2014/main" id="{1114B999-6528-4BDF-876F-5CFAABF35AFC}"/>
              </a:ext>
            </a:extLst>
          </p:cNvPr>
          <p:cNvSpPr txBox="1"/>
          <p:nvPr/>
        </p:nvSpPr>
        <p:spPr>
          <a:xfrm>
            <a:off x="134917" y="143608"/>
            <a:ext cx="6096000" cy="584775"/>
          </a:xfrm>
          <a:prstGeom prst="rect">
            <a:avLst/>
          </a:prstGeom>
          <a:noFill/>
        </p:spPr>
        <p:txBody>
          <a:bodyPr wrap="square">
            <a:spAutoFit/>
          </a:bodyPr>
          <a:lstStyle/>
          <a:p>
            <a:r>
              <a:rPr lang="en-US" sz="3200" dirty="0"/>
              <a:t>The “too slow” problem</a:t>
            </a:r>
          </a:p>
        </p:txBody>
      </p:sp>
      <p:sp>
        <p:nvSpPr>
          <p:cNvPr id="329" name="TextBox 328">
            <a:extLst>
              <a:ext uri="{FF2B5EF4-FFF2-40B4-BE49-F238E27FC236}">
                <a16:creationId xmlns:a16="http://schemas.microsoft.com/office/drawing/2014/main" id="{80770D1B-B2E0-4BE6-8C34-AB0399100A8B}"/>
              </a:ext>
            </a:extLst>
          </p:cNvPr>
          <p:cNvSpPr txBox="1"/>
          <p:nvPr/>
        </p:nvSpPr>
        <p:spPr>
          <a:xfrm>
            <a:off x="193634" y="922650"/>
            <a:ext cx="11922166" cy="3929281"/>
          </a:xfrm>
          <a:prstGeom prst="rect">
            <a:avLst/>
          </a:prstGeom>
          <a:noFill/>
        </p:spPr>
        <p:txBody>
          <a:bodyPr wrap="square" rtlCol="0">
            <a:spAutoFit/>
          </a:bodyPr>
          <a:lstStyle/>
          <a:p>
            <a:pPr>
              <a:spcAft>
                <a:spcPts val="400"/>
              </a:spcAft>
            </a:pPr>
            <a:r>
              <a:rPr lang="en-US" dirty="0"/>
              <a:t>Many papers conflate </a:t>
            </a:r>
            <a:r>
              <a:rPr lang="en-US" i="1" dirty="0"/>
              <a:t>Discords</a:t>
            </a:r>
            <a:r>
              <a:rPr lang="en-US" dirty="0"/>
              <a:t> and the </a:t>
            </a:r>
            <a:r>
              <a:rPr lang="en-US" i="1" dirty="0"/>
              <a:t>Matrix Profile</a:t>
            </a:r>
            <a:r>
              <a:rPr lang="en-US" dirty="0"/>
              <a:t>.</a:t>
            </a:r>
          </a:p>
          <a:p>
            <a:pPr>
              <a:spcAft>
                <a:spcPts val="400"/>
              </a:spcAft>
            </a:pPr>
            <a:r>
              <a:rPr lang="en-US" dirty="0"/>
              <a:t>It is true that  the Matrix Profile algorithms (STOMP, STAMP, SCRIMP) </a:t>
            </a:r>
            <a:r>
              <a:rPr lang="en-US" i="1" dirty="0"/>
              <a:t>can</a:t>
            </a:r>
            <a:r>
              <a:rPr lang="en-US" dirty="0"/>
              <a:t> be used to compute discords. </a:t>
            </a:r>
          </a:p>
          <a:p>
            <a:pPr>
              <a:spcAft>
                <a:spcPts val="400"/>
              </a:spcAft>
            </a:pPr>
            <a:r>
              <a:rPr lang="en-US" dirty="0"/>
              <a:t>However, </a:t>
            </a:r>
            <a:r>
              <a:rPr lang="en-US" i="1" dirty="0"/>
              <a:t>much</a:t>
            </a:r>
            <a:r>
              <a:rPr lang="en-US" dirty="0"/>
              <a:t> faster algorithms are available</a:t>
            </a:r>
            <a:r>
              <a:rPr lang="en-US" baseline="30000" dirty="0"/>
              <a:t>2</a:t>
            </a:r>
            <a:r>
              <a:rPr lang="en-US" dirty="0"/>
              <a:t>, and they have been around for well over a decade</a:t>
            </a:r>
            <a:r>
              <a:rPr lang="en-US" baseline="30000" dirty="0"/>
              <a:t>1</a:t>
            </a:r>
            <a:r>
              <a:rPr lang="en-US" dirty="0"/>
              <a:t>. </a:t>
            </a:r>
            <a:r>
              <a:rPr lang="en-US" dirty="0">
                <a:solidFill>
                  <a:schemeClr val="bg1">
                    <a:lumMod val="75000"/>
                  </a:schemeClr>
                </a:solidFill>
              </a:rPr>
              <a:t>(I recommend </a:t>
            </a:r>
            <a:r>
              <a:rPr lang="en-US" baseline="30000" dirty="0">
                <a:solidFill>
                  <a:schemeClr val="bg1">
                    <a:lumMod val="75000"/>
                  </a:schemeClr>
                </a:solidFill>
              </a:rPr>
              <a:t>2</a:t>
            </a:r>
            <a:r>
              <a:rPr lang="en-US" dirty="0">
                <a:solidFill>
                  <a:schemeClr val="bg1">
                    <a:lumMod val="75000"/>
                  </a:schemeClr>
                </a:solidFill>
              </a:rPr>
              <a:t>)</a:t>
            </a:r>
          </a:p>
          <a:p>
            <a:pPr>
              <a:spcAft>
                <a:spcPts val="400"/>
              </a:spcAft>
            </a:pPr>
            <a:r>
              <a:rPr lang="en-US" dirty="0"/>
              <a:t>In almost all real-world settings, you can find discords much faster than real time.</a:t>
            </a:r>
          </a:p>
          <a:p>
            <a:pPr>
              <a:spcAft>
                <a:spcPts val="400"/>
              </a:spcAft>
            </a:pPr>
            <a:r>
              <a:rPr lang="en-US" dirty="0"/>
              <a:t>Let's revisit our ECG example, assume it was sampled at 256hz. Lets add in some code to see how long it takes to process each second..</a:t>
            </a:r>
          </a:p>
          <a:p>
            <a:pPr>
              <a:spcAft>
                <a:spcPts val="400"/>
              </a:spcAft>
            </a:pPr>
            <a:r>
              <a:rPr lang="en-US" dirty="0"/>
              <a:t>On an old slow laptop, with unoptimized code</a:t>
            </a:r>
            <a:r>
              <a:rPr lang="en-US" baseline="30000" dirty="0"/>
              <a:t>3</a:t>
            </a:r>
            <a:r>
              <a:rPr lang="en-US" dirty="0"/>
              <a:t>, we can ingest 256hz about twenty times faster than real-time.</a:t>
            </a:r>
          </a:p>
          <a:p>
            <a:pPr>
              <a:spcAft>
                <a:spcPts val="400"/>
              </a:spcAft>
            </a:pPr>
            <a:r>
              <a:rPr lang="en-US" dirty="0"/>
              <a:t>With a little more effort, one hundred times faster than real-time is easy to obtain. </a:t>
            </a:r>
          </a:p>
          <a:p>
            <a:pPr>
              <a:spcAft>
                <a:spcPts val="400"/>
              </a:spcAft>
            </a:pPr>
            <a:endParaRPr lang="en-US" dirty="0"/>
          </a:p>
          <a:p>
            <a:pPr>
              <a:spcAft>
                <a:spcPts val="400"/>
              </a:spcAft>
            </a:pPr>
            <a:r>
              <a:rPr lang="en-US" b="1" dirty="0"/>
              <a:t>Conclusion: </a:t>
            </a:r>
            <a:r>
              <a:rPr lang="en-US" dirty="0"/>
              <a:t>Don’t confuse </a:t>
            </a:r>
            <a:r>
              <a:rPr lang="en-US" i="1" dirty="0"/>
              <a:t>Discords</a:t>
            </a:r>
            <a:r>
              <a:rPr lang="en-US" dirty="0"/>
              <a:t> and the </a:t>
            </a:r>
            <a:r>
              <a:rPr lang="en-US" i="1" dirty="0"/>
              <a:t>Matrix Profile</a:t>
            </a:r>
            <a:r>
              <a:rPr lang="en-US" dirty="0"/>
              <a:t>.</a:t>
            </a:r>
          </a:p>
          <a:p>
            <a:pPr>
              <a:spcAft>
                <a:spcPts val="400"/>
              </a:spcAft>
            </a:pPr>
            <a:endParaRPr lang="en-US" dirty="0"/>
          </a:p>
          <a:p>
            <a:endParaRPr lang="en-US" dirty="0"/>
          </a:p>
        </p:txBody>
      </p:sp>
      <p:sp>
        <p:nvSpPr>
          <p:cNvPr id="330" name="TextBox 329">
            <a:extLst>
              <a:ext uri="{FF2B5EF4-FFF2-40B4-BE49-F238E27FC236}">
                <a16:creationId xmlns:a16="http://schemas.microsoft.com/office/drawing/2014/main" id="{C9F87C62-B5A0-4EAD-A239-EF3613501B58}"/>
              </a:ext>
            </a:extLst>
          </p:cNvPr>
          <p:cNvSpPr txBox="1"/>
          <p:nvPr/>
        </p:nvSpPr>
        <p:spPr>
          <a:xfrm>
            <a:off x="0" y="6355239"/>
            <a:ext cx="11958320" cy="553998"/>
          </a:xfrm>
          <a:prstGeom prst="rect">
            <a:avLst/>
          </a:prstGeom>
          <a:noFill/>
        </p:spPr>
        <p:txBody>
          <a:bodyPr wrap="square">
            <a:spAutoFit/>
          </a:bodyPr>
          <a:lstStyle/>
          <a:p>
            <a:r>
              <a:rPr lang="en-US" sz="1000" baseline="30000" dirty="0">
                <a:solidFill>
                  <a:schemeClr val="bg1">
                    <a:lumMod val="75000"/>
                  </a:schemeClr>
                </a:solidFill>
              </a:rPr>
              <a:t>1</a:t>
            </a:r>
            <a:r>
              <a:rPr lang="en-US" sz="1000" dirty="0">
                <a:solidFill>
                  <a:schemeClr val="bg1">
                    <a:lumMod val="75000"/>
                  </a:schemeClr>
                </a:solidFill>
              </a:rPr>
              <a:t>Dragomir </a:t>
            </a:r>
            <a:r>
              <a:rPr lang="en-US" sz="1000" dirty="0" err="1">
                <a:solidFill>
                  <a:schemeClr val="bg1">
                    <a:lumMod val="75000"/>
                  </a:schemeClr>
                </a:solidFill>
              </a:rPr>
              <a:t>Yankov</a:t>
            </a:r>
            <a:r>
              <a:rPr lang="en-US" sz="1000" dirty="0">
                <a:solidFill>
                  <a:schemeClr val="bg1">
                    <a:lumMod val="75000"/>
                  </a:schemeClr>
                </a:solidFill>
              </a:rPr>
              <a:t>, Eamonn Keogh, and </a:t>
            </a:r>
            <a:r>
              <a:rPr lang="en-US" sz="1000" dirty="0" err="1">
                <a:solidFill>
                  <a:schemeClr val="bg1">
                    <a:lumMod val="75000"/>
                  </a:schemeClr>
                </a:solidFill>
              </a:rPr>
              <a:t>Umaa</a:t>
            </a:r>
            <a:r>
              <a:rPr lang="en-US" sz="1000" dirty="0">
                <a:solidFill>
                  <a:schemeClr val="bg1">
                    <a:lumMod val="75000"/>
                  </a:schemeClr>
                </a:solidFill>
              </a:rPr>
              <a:t> </a:t>
            </a:r>
            <a:r>
              <a:rPr lang="en-US" sz="1000" dirty="0" err="1">
                <a:solidFill>
                  <a:schemeClr val="bg1">
                    <a:lumMod val="75000"/>
                  </a:schemeClr>
                </a:solidFill>
              </a:rPr>
              <a:t>Rebbapragada</a:t>
            </a:r>
            <a:r>
              <a:rPr lang="en-US" sz="1000" dirty="0">
                <a:solidFill>
                  <a:schemeClr val="bg1">
                    <a:lumMod val="75000"/>
                  </a:schemeClr>
                </a:solidFill>
              </a:rPr>
              <a:t> (2007). Disk Aware Discord Discovery: Finding Unusual Time Series in Terabyte Sized Datasets. ICDM 2007.</a:t>
            </a:r>
          </a:p>
          <a:p>
            <a:r>
              <a:rPr lang="en-US" sz="1000" baseline="30000" dirty="0">
                <a:solidFill>
                  <a:schemeClr val="bg1">
                    <a:lumMod val="75000"/>
                  </a:schemeClr>
                </a:solidFill>
              </a:rPr>
              <a:t>2</a:t>
            </a:r>
            <a:r>
              <a:rPr lang="en-US" sz="1000" dirty="0">
                <a:solidFill>
                  <a:schemeClr val="bg1">
                    <a:lumMod val="75000"/>
                  </a:schemeClr>
                </a:solidFill>
              </a:rPr>
              <a:t>Takaaki Nakamura, Makoto Imamura, Ryan Mercer, Eamonn J. Keogh: MERLIN: Parameter-Free Discovery of Arbitrary Length Anomalies in Massive Time Series Archives. ICDM 2020: 1190-1195</a:t>
            </a:r>
          </a:p>
          <a:p>
            <a:r>
              <a:rPr lang="en-US" sz="1000" baseline="30000" dirty="0">
                <a:solidFill>
                  <a:schemeClr val="bg1">
                    <a:lumMod val="75000"/>
                  </a:schemeClr>
                </a:solidFill>
              </a:rPr>
              <a:t>3</a:t>
            </a:r>
            <a:r>
              <a:rPr lang="en-US" sz="1000" dirty="0">
                <a:solidFill>
                  <a:schemeClr val="bg1">
                    <a:lumMod val="75000"/>
                  </a:schemeClr>
                </a:solidFill>
              </a:rPr>
              <a:t>How can I optimize similarity search in a long time series? in https://www.cs.ucr.edu/~eamonn/100_Time_Series_Data_Mining_Questions__with_Answers.pdf</a:t>
            </a:r>
          </a:p>
        </p:txBody>
      </p:sp>
      <p:sp>
        <p:nvSpPr>
          <p:cNvPr id="332" name="TextBox 331">
            <a:extLst>
              <a:ext uri="{FF2B5EF4-FFF2-40B4-BE49-F238E27FC236}">
                <a16:creationId xmlns:a16="http://schemas.microsoft.com/office/drawing/2014/main" id="{163CCA22-941C-4B5C-8072-CE3EF38EF0D9}"/>
              </a:ext>
            </a:extLst>
          </p:cNvPr>
          <p:cNvSpPr txBox="1"/>
          <p:nvPr/>
        </p:nvSpPr>
        <p:spPr>
          <a:xfrm>
            <a:off x="9947910" y="4097673"/>
            <a:ext cx="2284730" cy="2431435"/>
          </a:xfrm>
          <a:prstGeom prst="rect">
            <a:avLst/>
          </a:prstGeom>
          <a:noFill/>
        </p:spPr>
        <p:txBody>
          <a:bodyPr wrap="square">
            <a:spAutoFit/>
          </a:bodyPr>
          <a:lstStyle/>
          <a:p>
            <a:r>
              <a:rPr lang="en-US" sz="800" dirty="0"/>
              <a:t>&gt;&gt; </a:t>
            </a:r>
            <a:r>
              <a:rPr lang="en-US" sz="800" dirty="0" err="1"/>
              <a:t>leftMP</a:t>
            </a:r>
            <a:r>
              <a:rPr lang="en-US" sz="800" dirty="0"/>
              <a:t>(</a:t>
            </a:r>
            <a:r>
              <a:rPr lang="en-US" sz="800" dirty="0" err="1"/>
              <a:t>edbECG</a:t>
            </a:r>
            <a:r>
              <a:rPr lang="en-US" sz="800" dirty="0"/>
              <a:t> )</a:t>
            </a:r>
          </a:p>
          <a:p>
            <a:r>
              <a:rPr lang="en-US" sz="800" dirty="0"/>
              <a:t>I have just processed one seconds worth of data</a:t>
            </a:r>
          </a:p>
          <a:p>
            <a:r>
              <a:rPr lang="en-US" sz="800" dirty="0"/>
              <a:t>Elapsed time is 0.043763 seconds.</a:t>
            </a:r>
          </a:p>
          <a:p>
            <a:r>
              <a:rPr lang="en-US" sz="800" dirty="0"/>
              <a:t>I have just processed one seconds worth of data</a:t>
            </a:r>
          </a:p>
          <a:p>
            <a:r>
              <a:rPr lang="en-US" sz="800" dirty="0"/>
              <a:t>Elapsed time is 0.047450 seconds.</a:t>
            </a:r>
          </a:p>
          <a:p>
            <a:r>
              <a:rPr lang="en-US" sz="800" dirty="0"/>
              <a:t>I have just processed one seconds worth of data</a:t>
            </a:r>
          </a:p>
          <a:p>
            <a:r>
              <a:rPr lang="en-US" sz="800" dirty="0"/>
              <a:t>Elapsed time is 0.047634 seconds.</a:t>
            </a:r>
          </a:p>
          <a:p>
            <a:r>
              <a:rPr lang="en-US" sz="800" dirty="0"/>
              <a:t>I have just processed one seconds worth of data</a:t>
            </a:r>
          </a:p>
          <a:p>
            <a:r>
              <a:rPr lang="en-US" sz="800" dirty="0"/>
              <a:t>Elapsed time is 0.041712 seconds.</a:t>
            </a:r>
          </a:p>
          <a:p>
            <a:r>
              <a:rPr lang="en-US" sz="800" dirty="0"/>
              <a:t>I have just processed one seconds worth of data</a:t>
            </a:r>
          </a:p>
          <a:p>
            <a:r>
              <a:rPr lang="en-US" sz="800" dirty="0"/>
              <a:t>Elapsed time is 0.044042 seconds.</a:t>
            </a:r>
          </a:p>
          <a:p>
            <a:r>
              <a:rPr lang="en-US" sz="800" dirty="0"/>
              <a:t>I have just processed one seconds worth of data</a:t>
            </a:r>
          </a:p>
          <a:p>
            <a:r>
              <a:rPr lang="en-US" sz="800" dirty="0"/>
              <a:t>Elapsed time is 0.040123 seconds.</a:t>
            </a:r>
          </a:p>
          <a:p>
            <a:r>
              <a:rPr lang="en-US" sz="800" dirty="0"/>
              <a:t>I have just processed one seconds worth of data</a:t>
            </a:r>
          </a:p>
          <a:p>
            <a:r>
              <a:rPr lang="en-US" sz="800" dirty="0"/>
              <a:t>Elapsed time is 0.040306 seconds.</a:t>
            </a:r>
          </a:p>
          <a:p>
            <a:r>
              <a:rPr lang="en-US" sz="800" dirty="0"/>
              <a:t>I have just processed one seconds worth of data</a:t>
            </a:r>
          </a:p>
          <a:p>
            <a:r>
              <a:rPr lang="en-US" sz="800" dirty="0"/>
              <a:t>Elapsed time is 0.041146 seconds.</a:t>
            </a:r>
          </a:p>
          <a:p>
            <a:r>
              <a:rPr lang="en-US" sz="800" dirty="0"/>
              <a:t>I have just processed one seconds worth of data</a:t>
            </a:r>
          </a:p>
          <a:p>
            <a:r>
              <a:rPr lang="en-US" sz="800" dirty="0"/>
              <a:t>::::</a:t>
            </a:r>
          </a:p>
        </p:txBody>
      </p:sp>
      <p:sp>
        <p:nvSpPr>
          <p:cNvPr id="334" name="TextBox 333">
            <a:extLst>
              <a:ext uri="{FF2B5EF4-FFF2-40B4-BE49-F238E27FC236}">
                <a16:creationId xmlns:a16="http://schemas.microsoft.com/office/drawing/2014/main" id="{CE1A8B4A-4F5F-4327-9346-D2828C17A2BC}"/>
              </a:ext>
            </a:extLst>
          </p:cNvPr>
          <p:cNvSpPr txBox="1"/>
          <p:nvPr/>
        </p:nvSpPr>
        <p:spPr>
          <a:xfrm>
            <a:off x="285074" y="4454283"/>
            <a:ext cx="7558446" cy="1815882"/>
          </a:xfrm>
          <a:prstGeom prst="rect">
            <a:avLst/>
          </a:prstGeom>
          <a:noFill/>
        </p:spPr>
        <p:txBody>
          <a:bodyPr wrap="square">
            <a:spAutoFit/>
          </a:bodyPr>
          <a:lstStyle/>
          <a:p>
            <a:r>
              <a:rPr lang="en-US" sz="800" b="0" i="0" u="none" strike="noStrike" baseline="0" dirty="0">
                <a:solidFill>
                  <a:srgbClr val="0000FF"/>
                </a:solidFill>
                <a:latin typeface="Courier New" panose="02070309020205020404" pitchFamily="49" charset="0"/>
              </a:rPr>
              <a:t>function</a:t>
            </a:r>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leftMP</a:t>
            </a:r>
            <a:r>
              <a:rPr lang="en-US" sz="800" b="0" i="0" u="none" strike="noStrike" baseline="0" dirty="0">
                <a:solidFill>
                  <a:srgbClr val="000000"/>
                </a:solidFill>
                <a:latin typeface="Courier New" panose="02070309020205020404" pitchFamily="49" charset="0"/>
              </a:rPr>
              <a:t>(T)</a:t>
            </a:r>
          </a:p>
          <a:p>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SubsequenceLength</a:t>
            </a:r>
            <a:r>
              <a:rPr lang="en-US" sz="800" b="0" i="0" u="none" strike="noStrike" baseline="0" dirty="0">
                <a:solidFill>
                  <a:srgbClr val="000000"/>
                </a:solidFill>
                <a:latin typeface="Courier New" panose="02070309020205020404" pitchFamily="49" charset="0"/>
              </a:rPr>
              <a:t> = 256;    </a:t>
            </a:r>
            <a:r>
              <a:rPr lang="en-US" sz="800" b="0" i="0" u="none" strike="noStrike" baseline="0" dirty="0">
                <a:solidFill>
                  <a:srgbClr val="3C763D"/>
                </a:solidFill>
                <a:latin typeface="Courier New" panose="02070309020205020404" pitchFamily="49" charset="0"/>
              </a:rPr>
              <a:t>% This is often 'm' in papers</a:t>
            </a:r>
          </a:p>
          <a:p>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CurrentIndex</a:t>
            </a:r>
            <a:r>
              <a:rPr lang="en-US" sz="800" b="0" i="0" u="none" strike="noStrike" baseline="0" dirty="0">
                <a:solidFill>
                  <a:srgbClr val="000000"/>
                </a:solidFill>
                <a:latin typeface="Courier New" panose="02070309020205020404" pitchFamily="49" charset="0"/>
              </a:rPr>
              <a:t> = 10000;       </a:t>
            </a:r>
            <a:r>
              <a:rPr lang="en-US" sz="800" b="0" i="0" u="none" strike="noStrike" baseline="0" dirty="0">
                <a:solidFill>
                  <a:srgbClr val="3C763D"/>
                </a:solidFill>
                <a:latin typeface="Courier New" panose="02070309020205020404" pitchFamily="49" charset="0"/>
              </a:rPr>
              <a:t>% Start processing only after seeing 10000 points</a:t>
            </a:r>
          </a:p>
          <a:p>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Left_MP</a:t>
            </a:r>
            <a:r>
              <a:rPr lang="en-US" sz="800" b="0" i="0" u="none" strike="noStrike" baseline="0" dirty="0">
                <a:solidFill>
                  <a:srgbClr val="000000"/>
                </a:solidFill>
                <a:latin typeface="Courier New" panose="02070309020205020404" pitchFamily="49" charset="0"/>
              </a:rPr>
              <a:t>  = zeros(size(T));  </a:t>
            </a:r>
            <a:r>
              <a:rPr lang="en-US" sz="800" b="0" i="0" u="none" strike="noStrike" baseline="0" dirty="0">
                <a:solidFill>
                  <a:srgbClr val="3C763D"/>
                </a:solidFill>
                <a:latin typeface="Courier New" panose="02070309020205020404" pitchFamily="49" charset="0"/>
              </a:rPr>
              <a:t>% This is a special Matrix Profile, it only looks left (backwards in time)</a:t>
            </a:r>
          </a:p>
          <a:p>
            <a:r>
              <a:rPr lang="en-US" sz="800" b="0" i="0" u="none" strike="noStrike" baseline="0" dirty="0">
                <a:solidFill>
                  <a:srgbClr val="000000"/>
                </a:solidFill>
                <a:latin typeface="Courier New" panose="02070309020205020404" pitchFamily="49" charset="0"/>
              </a:rPr>
              <a:t>tic</a:t>
            </a:r>
          </a:p>
          <a:p>
            <a:r>
              <a:rPr lang="en-US" sz="800" b="0" i="0" u="none" strike="noStrike" baseline="0" dirty="0">
                <a:solidFill>
                  <a:srgbClr val="0000FF"/>
                </a:solidFill>
                <a:latin typeface="Courier New" panose="02070309020205020404" pitchFamily="49" charset="0"/>
              </a:rPr>
              <a:t>for</a:t>
            </a:r>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i</a:t>
            </a:r>
            <a:r>
              <a:rPr lang="en-US" sz="800" b="0" i="0" u="none" strike="noStrike" baseline="0" dirty="0">
                <a:solidFill>
                  <a:srgbClr val="000000"/>
                </a:solidFill>
                <a:latin typeface="Courier New" panose="02070309020205020404" pitchFamily="49" charset="0"/>
              </a:rPr>
              <a:t> = </a:t>
            </a:r>
            <a:r>
              <a:rPr lang="en-US" sz="800" b="0" i="0" u="none" strike="noStrike" baseline="0" dirty="0" err="1">
                <a:solidFill>
                  <a:srgbClr val="000000"/>
                </a:solidFill>
                <a:latin typeface="Courier New" panose="02070309020205020404" pitchFamily="49" charset="0"/>
              </a:rPr>
              <a:t>CurrentIndex</a:t>
            </a:r>
            <a:r>
              <a:rPr lang="en-US" sz="800" b="0" i="0" u="none" strike="noStrike" baseline="0" dirty="0">
                <a:solidFill>
                  <a:srgbClr val="000000"/>
                </a:solidFill>
                <a:latin typeface="Courier New" panose="02070309020205020404" pitchFamily="49" charset="0"/>
              </a:rPr>
              <a:t> : length(T) - </a:t>
            </a:r>
            <a:r>
              <a:rPr lang="en-US" sz="800" b="0" i="0" u="none" strike="noStrike" baseline="0" dirty="0" err="1">
                <a:solidFill>
                  <a:srgbClr val="000000"/>
                </a:solidFill>
                <a:latin typeface="Courier New" panose="02070309020205020404" pitchFamily="49" charset="0"/>
              </a:rPr>
              <a:t>SubsequenceLength</a:t>
            </a:r>
            <a:r>
              <a:rPr lang="en-US" sz="800" b="0" i="0" u="none" strike="noStrike" baseline="0" dirty="0">
                <a:solidFill>
                  <a:srgbClr val="000000"/>
                </a:solidFill>
                <a:latin typeface="Courier New" panose="02070309020205020404" pitchFamily="49" charset="0"/>
              </a:rPr>
              <a:t> +1;</a:t>
            </a:r>
          </a:p>
          <a:p>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Left_MP</a:t>
            </a:r>
            <a:r>
              <a:rPr lang="en-US" sz="800" b="0" i="0" u="none" strike="noStrike" baseline="0" dirty="0">
                <a:solidFill>
                  <a:srgbClr val="000000"/>
                </a:solidFill>
                <a:latin typeface="Courier New" panose="02070309020205020404" pitchFamily="49" charset="0"/>
              </a:rPr>
              <a:t>(</a:t>
            </a:r>
            <a:r>
              <a:rPr lang="en-US" sz="800" b="0" i="0" u="none" strike="noStrike" baseline="0" dirty="0" err="1">
                <a:solidFill>
                  <a:srgbClr val="000000"/>
                </a:solidFill>
                <a:latin typeface="Courier New" panose="02070309020205020404" pitchFamily="49" charset="0"/>
              </a:rPr>
              <a:t>i</a:t>
            </a:r>
            <a:r>
              <a:rPr lang="en-US" sz="800" b="0" i="0" u="none" strike="noStrike" baseline="0" dirty="0">
                <a:solidFill>
                  <a:srgbClr val="000000"/>
                </a:solidFill>
                <a:latin typeface="Courier New" panose="02070309020205020404" pitchFamily="49" charset="0"/>
              </a:rPr>
              <a:t>) = min( MASS_V3(T(1:i), T(i:i+SubsequenceLength-1) , 256*8)); </a:t>
            </a:r>
            <a:r>
              <a:rPr lang="en-US" sz="800" b="0" i="0" u="none" strike="noStrike" baseline="0" dirty="0">
                <a:solidFill>
                  <a:srgbClr val="3C763D"/>
                </a:solidFill>
                <a:latin typeface="Courier New" panose="02070309020205020404" pitchFamily="49" charset="0"/>
              </a:rPr>
              <a:t>% all the data we have seen   </a:t>
            </a:r>
          </a:p>
          <a:p>
            <a:r>
              <a:rPr lang="en-US" sz="800" b="0" i="0" u="none" strike="noStrike" baseline="0" dirty="0">
                <a:solidFill>
                  <a:srgbClr val="000000"/>
                </a:solidFill>
                <a:latin typeface="Courier New" panose="02070309020205020404" pitchFamily="49" charset="0"/>
              </a:rPr>
              <a:t>       </a:t>
            </a:r>
            <a:r>
              <a:rPr lang="en-US" sz="800" b="0" i="0" u="none" strike="noStrike" baseline="0" dirty="0">
                <a:solidFill>
                  <a:srgbClr val="0000FF"/>
                </a:solidFill>
                <a:latin typeface="Courier New" panose="02070309020205020404" pitchFamily="49" charset="0"/>
              </a:rPr>
              <a:t>if</a:t>
            </a:r>
            <a:r>
              <a:rPr lang="en-US" sz="800" b="0" i="0" u="none" strike="noStrike" baseline="0" dirty="0">
                <a:solidFill>
                  <a:srgbClr val="000000"/>
                </a:solidFill>
                <a:latin typeface="Courier New" panose="02070309020205020404" pitchFamily="49" charset="0"/>
              </a:rPr>
              <a:t> ~mod(i,256)</a:t>
            </a:r>
          </a:p>
          <a:p>
            <a:r>
              <a:rPr lang="en-US" sz="800" b="0" i="0" u="none" strike="noStrike" baseline="0" dirty="0">
                <a:solidFill>
                  <a:srgbClr val="000000"/>
                </a:solidFill>
                <a:latin typeface="Courier New" panose="02070309020205020404" pitchFamily="49" charset="0"/>
              </a:rPr>
              <a:t>          </a:t>
            </a:r>
            <a:r>
              <a:rPr lang="en-US" sz="800" b="0" i="0" u="none" strike="noStrike" baseline="0" dirty="0" err="1">
                <a:solidFill>
                  <a:srgbClr val="000000"/>
                </a:solidFill>
                <a:latin typeface="Courier New" panose="02070309020205020404" pitchFamily="49" charset="0"/>
              </a:rPr>
              <a:t>disp</a:t>
            </a:r>
            <a:r>
              <a:rPr lang="en-US" sz="800" b="0" i="0" u="none" strike="noStrike" baseline="0" dirty="0">
                <a:solidFill>
                  <a:srgbClr val="000000"/>
                </a:solidFill>
                <a:latin typeface="Courier New" panose="02070309020205020404" pitchFamily="49" charset="0"/>
              </a:rPr>
              <a:t>([</a:t>
            </a:r>
            <a:r>
              <a:rPr lang="en-US" sz="800" b="0" i="0" u="none" strike="noStrike" baseline="0" dirty="0">
                <a:solidFill>
                  <a:srgbClr val="A020F0"/>
                </a:solidFill>
                <a:latin typeface="Courier New" panose="02070309020205020404" pitchFamily="49" charset="0"/>
              </a:rPr>
              <a:t>"I have just processed one seconds worth of data"</a:t>
            </a:r>
            <a:r>
              <a:rPr lang="en-US" sz="800" b="0" i="0" u="none" strike="noStrike" baseline="0" dirty="0">
                <a:solidFill>
                  <a:srgbClr val="000000"/>
                </a:solidFill>
                <a:latin typeface="Courier New" panose="02070309020205020404" pitchFamily="49" charset="0"/>
              </a:rPr>
              <a:t>])</a:t>
            </a:r>
          </a:p>
          <a:p>
            <a:r>
              <a:rPr lang="en-US" sz="800" b="0" i="0" u="none" strike="noStrike" baseline="0" dirty="0">
                <a:solidFill>
                  <a:srgbClr val="000000"/>
                </a:solidFill>
                <a:latin typeface="Courier New" panose="02070309020205020404" pitchFamily="49" charset="0"/>
              </a:rPr>
              <a:t>          toc;</a:t>
            </a:r>
          </a:p>
          <a:p>
            <a:r>
              <a:rPr lang="en-US" sz="800" b="0" i="0" u="none" strike="noStrike" baseline="0" dirty="0">
                <a:solidFill>
                  <a:srgbClr val="000000"/>
                </a:solidFill>
                <a:latin typeface="Courier New" panose="02070309020205020404" pitchFamily="49" charset="0"/>
              </a:rPr>
              <a:t>          tic;</a:t>
            </a:r>
          </a:p>
          <a:p>
            <a:r>
              <a:rPr lang="en-US" sz="800" b="0" i="0" u="none" strike="noStrike" baseline="0" dirty="0">
                <a:solidFill>
                  <a:srgbClr val="000000"/>
                </a:solidFill>
                <a:latin typeface="Courier New" panose="02070309020205020404" pitchFamily="49" charset="0"/>
              </a:rPr>
              <a:t>       </a:t>
            </a:r>
            <a:r>
              <a:rPr lang="en-US" sz="800" b="0" i="0" u="none" strike="noStrike" baseline="0" dirty="0">
                <a:solidFill>
                  <a:srgbClr val="0000FF"/>
                </a:solidFill>
                <a:latin typeface="Courier New" panose="02070309020205020404" pitchFamily="49" charset="0"/>
              </a:rPr>
              <a:t>end</a:t>
            </a:r>
            <a:r>
              <a:rPr lang="en-US" sz="800" b="0" i="0" u="none" strike="noStrike" baseline="0" dirty="0">
                <a:solidFill>
                  <a:srgbClr val="000000"/>
                </a:solidFill>
                <a:latin typeface="Courier New" panose="02070309020205020404" pitchFamily="49" charset="0"/>
              </a:rPr>
              <a:t>      </a:t>
            </a:r>
          </a:p>
          <a:p>
            <a:r>
              <a:rPr lang="en-US" sz="800" b="0" i="0" u="none" strike="noStrike" baseline="0" dirty="0">
                <a:solidFill>
                  <a:srgbClr val="0000FF"/>
                </a:solidFill>
                <a:latin typeface="Courier New" panose="02070309020205020404" pitchFamily="49" charset="0"/>
              </a:rPr>
              <a:t>end</a:t>
            </a:r>
          </a:p>
          <a:p>
            <a:r>
              <a:rPr lang="en-US" sz="800" b="0" i="0" u="none" strike="noStrike" baseline="0" dirty="0">
                <a:solidFill>
                  <a:srgbClr val="000000"/>
                </a:solidFill>
                <a:latin typeface="Courier New" panose="02070309020205020404" pitchFamily="49" charset="0"/>
              </a:rPr>
              <a:t>figure;, hold </a:t>
            </a:r>
            <a:r>
              <a:rPr lang="en-US" sz="800" b="0" i="0" u="none" strike="noStrike" baseline="0" dirty="0">
                <a:solidFill>
                  <a:srgbClr val="A020F0"/>
                </a:solidFill>
                <a:latin typeface="Courier New" panose="02070309020205020404" pitchFamily="49" charset="0"/>
              </a:rPr>
              <a:t>on</a:t>
            </a:r>
            <a:r>
              <a:rPr lang="en-US" sz="800" b="0" i="0" u="none" strike="noStrike" baseline="0" dirty="0">
                <a:solidFill>
                  <a:srgbClr val="000000"/>
                </a:solidFill>
                <a:latin typeface="Courier New" panose="02070309020205020404" pitchFamily="49" charset="0"/>
              </a:rPr>
              <a:t>;, plot(</a:t>
            </a:r>
            <a:r>
              <a:rPr lang="en-US" sz="800" b="0" i="0" u="none" strike="noStrike" baseline="0" dirty="0" err="1">
                <a:solidFill>
                  <a:srgbClr val="000000"/>
                </a:solidFill>
                <a:latin typeface="Courier New" panose="02070309020205020404" pitchFamily="49" charset="0"/>
              </a:rPr>
              <a:t>Left_MP</a:t>
            </a:r>
            <a:r>
              <a:rPr lang="en-US" sz="800" b="0" i="0" u="none" strike="noStrike" baseline="0" dirty="0">
                <a:solidFill>
                  <a:srgbClr val="000000"/>
                </a:solidFill>
                <a:latin typeface="Courier New" panose="02070309020205020404" pitchFamily="49" charset="0"/>
              </a:rPr>
              <a:t>);, plot(</a:t>
            </a:r>
            <a:r>
              <a:rPr lang="en-US" sz="800" b="0" i="0" u="none" strike="noStrike" baseline="0" dirty="0" err="1">
                <a:solidFill>
                  <a:srgbClr val="000000"/>
                </a:solidFill>
                <a:latin typeface="Courier New" panose="02070309020205020404" pitchFamily="49" charset="0"/>
              </a:rPr>
              <a:t>zscore</a:t>
            </a:r>
            <a:r>
              <a:rPr lang="en-US" sz="800" b="0" i="0" u="none" strike="noStrike" baseline="0" dirty="0">
                <a:solidFill>
                  <a:srgbClr val="000000"/>
                </a:solidFill>
                <a:latin typeface="Courier New" panose="02070309020205020404" pitchFamily="49" charset="0"/>
              </a:rPr>
              <a:t>(T)-8,</a:t>
            </a:r>
            <a:r>
              <a:rPr lang="en-US" sz="800" b="0" i="0" u="none" strike="noStrike" baseline="0" dirty="0">
                <a:solidFill>
                  <a:srgbClr val="A020F0"/>
                </a:solidFill>
                <a:latin typeface="Courier New" panose="02070309020205020404" pitchFamily="49" charset="0"/>
              </a:rPr>
              <a:t>'g'</a:t>
            </a:r>
            <a:r>
              <a:rPr lang="en-US" sz="800" b="0" i="0" u="none" strike="noStrike" baseline="0" dirty="0">
                <a:solidFill>
                  <a:srgbClr val="000000"/>
                </a:solidFill>
                <a:latin typeface="Courier New" panose="02070309020205020404" pitchFamily="49" charset="0"/>
              </a:rPr>
              <a:t>);</a:t>
            </a:r>
            <a:endParaRPr lang="en-US" b="0" i="0" u="none" strike="noStrike" baseline="0" dirty="0"/>
          </a:p>
        </p:txBody>
      </p:sp>
    </p:spTree>
    <p:extLst>
      <p:ext uri="{BB962C8B-B14F-4D97-AF65-F5344CB8AC3E}">
        <p14:creationId xmlns:p14="http://schemas.microsoft.com/office/powerpoint/2010/main" val="1015305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463">
            <a:extLst>
              <a:ext uri="{FF2B5EF4-FFF2-40B4-BE49-F238E27FC236}">
                <a16:creationId xmlns:a16="http://schemas.microsoft.com/office/drawing/2014/main" id="{9A2C766C-AA53-468E-B859-2FBD014DF5E3}"/>
              </a:ext>
            </a:extLst>
          </p:cNvPr>
          <p:cNvSpPr>
            <a:spLocks noChangeArrowheads="1"/>
          </p:cNvSpPr>
          <p:nvPr/>
        </p:nvSpPr>
        <p:spPr bwMode="auto">
          <a:xfrm>
            <a:off x="2527619" y="4353782"/>
            <a:ext cx="9458325" cy="401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Line 464">
            <a:extLst>
              <a:ext uri="{FF2B5EF4-FFF2-40B4-BE49-F238E27FC236}">
                <a16:creationId xmlns:a16="http://schemas.microsoft.com/office/drawing/2014/main" id="{F8A052ED-2614-40FC-AABE-B9607BB04131}"/>
              </a:ext>
            </a:extLst>
          </p:cNvPr>
          <p:cNvSpPr>
            <a:spLocks noChangeShapeType="1"/>
          </p:cNvSpPr>
          <p:nvPr/>
        </p:nvSpPr>
        <p:spPr bwMode="auto">
          <a:xfrm>
            <a:off x="2527619" y="4755420"/>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 name="Line 465">
            <a:extLst>
              <a:ext uri="{FF2B5EF4-FFF2-40B4-BE49-F238E27FC236}">
                <a16:creationId xmlns:a16="http://schemas.microsoft.com/office/drawing/2014/main" id="{02C94119-D803-4DF3-BFA4-DA8D0D651CB6}"/>
              </a:ext>
            </a:extLst>
          </p:cNvPr>
          <p:cNvSpPr>
            <a:spLocks noChangeShapeType="1"/>
          </p:cNvSpPr>
          <p:nvPr/>
        </p:nvSpPr>
        <p:spPr bwMode="auto">
          <a:xfrm flipV="1">
            <a:off x="2527619" y="4328382"/>
            <a:ext cx="0" cy="42703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 name="Freeform 466">
            <a:extLst>
              <a:ext uri="{FF2B5EF4-FFF2-40B4-BE49-F238E27FC236}">
                <a16:creationId xmlns:a16="http://schemas.microsoft.com/office/drawing/2014/main" id="{D86B3EE2-C8A5-437B-9904-317D2BB17F4D}"/>
              </a:ext>
            </a:extLst>
          </p:cNvPr>
          <p:cNvSpPr>
            <a:spLocks/>
          </p:cNvSpPr>
          <p:nvPr/>
        </p:nvSpPr>
        <p:spPr bwMode="auto">
          <a:xfrm>
            <a:off x="2527619" y="4328383"/>
            <a:ext cx="9458325" cy="419099"/>
          </a:xfrm>
          <a:custGeom>
            <a:avLst/>
            <a:gdLst>
              <a:gd name="T0" fmla="*/ 93 w 5958"/>
              <a:gd name="T1" fmla="*/ 520 h 669"/>
              <a:gd name="T2" fmla="*/ 186 w 5958"/>
              <a:gd name="T3" fmla="*/ 514 h 669"/>
              <a:gd name="T4" fmla="*/ 279 w 5958"/>
              <a:gd name="T5" fmla="*/ 553 h 669"/>
              <a:gd name="T6" fmla="*/ 373 w 5958"/>
              <a:gd name="T7" fmla="*/ 484 h 669"/>
              <a:gd name="T8" fmla="*/ 466 w 5958"/>
              <a:gd name="T9" fmla="*/ 603 h 669"/>
              <a:gd name="T10" fmla="*/ 559 w 5958"/>
              <a:gd name="T11" fmla="*/ 578 h 669"/>
              <a:gd name="T12" fmla="*/ 652 w 5958"/>
              <a:gd name="T13" fmla="*/ 540 h 669"/>
              <a:gd name="T14" fmla="*/ 745 w 5958"/>
              <a:gd name="T15" fmla="*/ 559 h 669"/>
              <a:gd name="T16" fmla="*/ 839 w 5958"/>
              <a:gd name="T17" fmla="*/ 551 h 669"/>
              <a:gd name="T18" fmla="*/ 932 w 5958"/>
              <a:gd name="T19" fmla="*/ 501 h 669"/>
              <a:gd name="T20" fmla="*/ 1025 w 5958"/>
              <a:gd name="T21" fmla="*/ 557 h 669"/>
              <a:gd name="T22" fmla="*/ 1118 w 5958"/>
              <a:gd name="T23" fmla="*/ 488 h 669"/>
              <a:gd name="T24" fmla="*/ 1212 w 5958"/>
              <a:gd name="T25" fmla="*/ 530 h 669"/>
              <a:gd name="T26" fmla="*/ 1305 w 5958"/>
              <a:gd name="T27" fmla="*/ 536 h 669"/>
              <a:gd name="T28" fmla="*/ 1398 w 5958"/>
              <a:gd name="T29" fmla="*/ 84 h 669"/>
              <a:gd name="T30" fmla="*/ 1491 w 5958"/>
              <a:gd name="T31" fmla="*/ 528 h 669"/>
              <a:gd name="T32" fmla="*/ 1585 w 5958"/>
              <a:gd name="T33" fmla="*/ 551 h 669"/>
              <a:gd name="T34" fmla="*/ 1678 w 5958"/>
              <a:gd name="T35" fmla="*/ 607 h 669"/>
              <a:gd name="T36" fmla="*/ 1771 w 5958"/>
              <a:gd name="T37" fmla="*/ 570 h 669"/>
              <a:gd name="T38" fmla="*/ 1864 w 5958"/>
              <a:gd name="T39" fmla="*/ 524 h 669"/>
              <a:gd name="T40" fmla="*/ 1958 w 5958"/>
              <a:gd name="T41" fmla="*/ 536 h 669"/>
              <a:gd name="T42" fmla="*/ 2051 w 5958"/>
              <a:gd name="T43" fmla="*/ 538 h 669"/>
              <a:gd name="T44" fmla="*/ 2144 w 5958"/>
              <a:gd name="T45" fmla="*/ 555 h 669"/>
              <a:gd name="T46" fmla="*/ 2237 w 5958"/>
              <a:gd name="T47" fmla="*/ 557 h 669"/>
              <a:gd name="T48" fmla="*/ 2331 w 5958"/>
              <a:gd name="T49" fmla="*/ 509 h 669"/>
              <a:gd name="T50" fmla="*/ 2424 w 5958"/>
              <a:gd name="T51" fmla="*/ 570 h 669"/>
              <a:gd name="T52" fmla="*/ 2517 w 5958"/>
              <a:gd name="T53" fmla="*/ 553 h 669"/>
              <a:gd name="T54" fmla="*/ 2611 w 5958"/>
              <a:gd name="T55" fmla="*/ 536 h 669"/>
              <a:gd name="T56" fmla="*/ 2704 w 5958"/>
              <a:gd name="T57" fmla="*/ 648 h 669"/>
              <a:gd name="T58" fmla="*/ 2797 w 5958"/>
              <a:gd name="T59" fmla="*/ 621 h 669"/>
              <a:gd name="T60" fmla="*/ 2890 w 5958"/>
              <a:gd name="T61" fmla="*/ 509 h 669"/>
              <a:gd name="T62" fmla="*/ 2984 w 5958"/>
              <a:gd name="T63" fmla="*/ 497 h 669"/>
              <a:gd name="T64" fmla="*/ 3077 w 5958"/>
              <a:gd name="T65" fmla="*/ 570 h 669"/>
              <a:gd name="T66" fmla="*/ 3170 w 5958"/>
              <a:gd name="T67" fmla="*/ 522 h 669"/>
              <a:gd name="T68" fmla="*/ 3263 w 5958"/>
              <a:gd name="T69" fmla="*/ 522 h 669"/>
              <a:gd name="T70" fmla="*/ 3357 w 5958"/>
              <a:gd name="T71" fmla="*/ 548 h 669"/>
              <a:gd name="T72" fmla="*/ 3450 w 5958"/>
              <a:gd name="T73" fmla="*/ 551 h 669"/>
              <a:gd name="T74" fmla="*/ 3543 w 5958"/>
              <a:gd name="T75" fmla="*/ 536 h 669"/>
              <a:gd name="T76" fmla="*/ 3636 w 5958"/>
              <a:gd name="T77" fmla="*/ 488 h 669"/>
              <a:gd name="T78" fmla="*/ 3730 w 5958"/>
              <a:gd name="T79" fmla="*/ 524 h 669"/>
              <a:gd name="T80" fmla="*/ 3823 w 5958"/>
              <a:gd name="T81" fmla="*/ 561 h 669"/>
              <a:gd name="T82" fmla="*/ 3916 w 5958"/>
              <a:gd name="T83" fmla="*/ 493 h 669"/>
              <a:gd name="T84" fmla="*/ 4009 w 5958"/>
              <a:gd name="T85" fmla="*/ 544 h 669"/>
              <a:gd name="T86" fmla="*/ 4102 w 5958"/>
              <a:gd name="T87" fmla="*/ 534 h 669"/>
              <a:gd name="T88" fmla="*/ 4196 w 5958"/>
              <a:gd name="T89" fmla="*/ 497 h 669"/>
              <a:gd name="T90" fmla="*/ 4289 w 5958"/>
              <a:gd name="T91" fmla="*/ 561 h 669"/>
              <a:gd name="T92" fmla="*/ 4382 w 5958"/>
              <a:gd name="T93" fmla="*/ 532 h 669"/>
              <a:gd name="T94" fmla="*/ 4475 w 5958"/>
              <a:gd name="T95" fmla="*/ 576 h 669"/>
              <a:gd name="T96" fmla="*/ 4569 w 5958"/>
              <a:gd name="T97" fmla="*/ 484 h 669"/>
              <a:gd name="T98" fmla="*/ 4662 w 5958"/>
              <a:gd name="T99" fmla="*/ 530 h 669"/>
              <a:gd name="T100" fmla="*/ 4755 w 5958"/>
              <a:gd name="T101" fmla="*/ 584 h 669"/>
              <a:gd name="T102" fmla="*/ 4848 w 5958"/>
              <a:gd name="T103" fmla="*/ 530 h 669"/>
              <a:gd name="T104" fmla="*/ 4942 w 5958"/>
              <a:gd name="T105" fmla="*/ 566 h 669"/>
              <a:gd name="T106" fmla="*/ 5035 w 5958"/>
              <a:gd name="T107" fmla="*/ 482 h 669"/>
              <a:gd name="T108" fmla="*/ 5128 w 5958"/>
              <a:gd name="T109" fmla="*/ 555 h 669"/>
              <a:gd name="T110" fmla="*/ 5221 w 5958"/>
              <a:gd name="T111" fmla="*/ 551 h 669"/>
              <a:gd name="T112" fmla="*/ 5315 w 5958"/>
              <a:gd name="T113" fmla="*/ 507 h 669"/>
              <a:gd name="T114" fmla="*/ 5408 w 5958"/>
              <a:gd name="T115" fmla="*/ 601 h 669"/>
              <a:gd name="T116" fmla="*/ 5501 w 5958"/>
              <a:gd name="T117" fmla="*/ 378 h 669"/>
              <a:gd name="T118" fmla="*/ 5595 w 5958"/>
              <a:gd name="T119" fmla="*/ 536 h 669"/>
              <a:gd name="T120" fmla="*/ 5688 w 5958"/>
              <a:gd name="T121" fmla="*/ 517 h 669"/>
              <a:gd name="T122" fmla="*/ 5781 w 5958"/>
              <a:gd name="T123" fmla="*/ 536 h 669"/>
              <a:gd name="T124" fmla="*/ 5874 w 5958"/>
              <a:gd name="T125" fmla="*/ 489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8" h="669">
                <a:moveTo>
                  <a:pt x="0" y="561"/>
                </a:moveTo>
                <a:lnTo>
                  <a:pt x="0" y="557"/>
                </a:lnTo>
                <a:lnTo>
                  <a:pt x="0" y="561"/>
                </a:lnTo>
                <a:lnTo>
                  <a:pt x="1" y="565"/>
                </a:lnTo>
                <a:lnTo>
                  <a:pt x="1" y="563"/>
                </a:lnTo>
                <a:lnTo>
                  <a:pt x="1" y="569"/>
                </a:lnTo>
                <a:lnTo>
                  <a:pt x="1" y="570"/>
                </a:lnTo>
                <a:lnTo>
                  <a:pt x="2" y="574"/>
                </a:lnTo>
                <a:lnTo>
                  <a:pt x="2" y="566"/>
                </a:lnTo>
                <a:lnTo>
                  <a:pt x="3" y="566"/>
                </a:lnTo>
                <a:lnTo>
                  <a:pt x="3" y="573"/>
                </a:lnTo>
                <a:lnTo>
                  <a:pt x="3" y="574"/>
                </a:lnTo>
                <a:lnTo>
                  <a:pt x="3" y="566"/>
                </a:lnTo>
                <a:lnTo>
                  <a:pt x="4" y="573"/>
                </a:lnTo>
                <a:lnTo>
                  <a:pt x="4" y="569"/>
                </a:lnTo>
                <a:lnTo>
                  <a:pt x="4" y="570"/>
                </a:lnTo>
                <a:lnTo>
                  <a:pt x="4" y="566"/>
                </a:lnTo>
                <a:lnTo>
                  <a:pt x="5" y="566"/>
                </a:lnTo>
                <a:lnTo>
                  <a:pt x="5" y="570"/>
                </a:lnTo>
                <a:lnTo>
                  <a:pt x="5" y="569"/>
                </a:lnTo>
                <a:lnTo>
                  <a:pt x="6" y="563"/>
                </a:lnTo>
                <a:lnTo>
                  <a:pt x="6" y="557"/>
                </a:lnTo>
                <a:lnTo>
                  <a:pt x="6" y="555"/>
                </a:lnTo>
                <a:lnTo>
                  <a:pt x="7" y="559"/>
                </a:lnTo>
                <a:lnTo>
                  <a:pt x="7" y="549"/>
                </a:lnTo>
                <a:lnTo>
                  <a:pt x="7" y="545"/>
                </a:lnTo>
                <a:lnTo>
                  <a:pt x="8" y="540"/>
                </a:lnTo>
                <a:lnTo>
                  <a:pt x="8" y="540"/>
                </a:lnTo>
                <a:lnTo>
                  <a:pt x="8" y="540"/>
                </a:lnTo>
                <a:lnTo>
                  <a:pt x="8" y="530"/>
                </a:lnTo>
                <a:lnTo>
                  <a:pt x="9" y="528"/>
                </a:lnTo>
                <a:lnTo>
                  <a:pt x="9" y="532"/>
                </a:lnTo>
                <a:lnTo>
                  <a:pt x="9" y="530"/>
                </a:lnTo>
                <a:lnTo>
                  <a:pt x="9" y="524"/>
                </a:lnTo>
                <a:lnTo>
                  <a:pt x="10" y="524"/>
                </a:lnTo>
                <a:lnTo>
                  <a:pt x="10" y="534"/>
                </a:lnTo>
                <a:lnTo>
                  <a:pt x="11" y="534"/>
                </a:lnTo>
                <a:lnTo>
                  <a:pt x="11" y="532"/>
                </a:lnTo>
                <a:lnTo>
                  <a:pt x="11" y="534"/>
                </a:lnTo>
                <a:lnTo>
                  <a:pt x="11" y="532"/>
                </a:lnTo>
                <a:lnTo>
                  <a:pt x="12" y="536"/>
                </a:lnTo>
                <a:lnTo>
                  <a:pt x="12" y="528"/>
                </a:lnTo>
                <a:lnTo>
                  <a:pt x="12" y="530"/>
                </a:lnTo>
                <a:lnTo>
                  <a:pt x="12" y="536"/>
                </a:lnTo>
                <a:lnTo>
                  <a:pt x="13" y="532"/>
                </a:lnTo>
                <a:lnTo>
                  <a:pt x="13" y="532"/>
                </a:lnTo>
                <a:lnTo>
                  <a:pt x="14" y="532"/>
                </a:lnTo>
                <a:lnTo>
                  <a:pt x="14" y="538"/>
                </a:lnTo>
                <a:lnTo>
                  <a:pt x="14" y="540"/>
                </a:lnTo>
                <a:lnTo>
                  <a:pt x="14" y="532"/>
                </a:lnTo>
                <a:lnTo>
                  <a:pt x="15" y="530"/>
                </a:lnTo>
                <a:lnTo>
                  <a:pt x="15" y="534"/>
                </a:lnTo>
                <a:lnTo>
                  <a:pt x="15" y="542"/>
                </a:lnTo>
                <a:lnTo>
                  <a:pt x="15" y="540"/>
                </a:lnTo>
                <a:lnTo>
                  <a:pt x="16" y="538"/>
                </a:lnTo>
                <a:lnTo>
                  <a:pt x="16" y="540"/>
                </a:lnTo>
                <a:lnTo>
                  <a:pt x="17" y="544"/>
                </a:lnTo>
                <a:lnTo>
                  <a:pt x="17" y="540"/>
                </a:lnTo>
                <a:lnTo>
                  <a:pt x="17" y="540"/>
                </a:lnTo>
                <a:lnTo>
                  <a:pt x="17" y="544"/>
                </a:lnTo>
                <a:lnTo>
                  <a:pt x="18" y="549"/>
                </a:lnTo>
                <a:lnTo>
                  <a:pt x="18" y="545"/>
                </a:lnTo>
                <a:lnTo>
                  <a:pt x="18" y="540"/>
                </a:lnTo>
                <a:lnTo>
                  <a:pt x="18" y="542"/>
                </a:lnTo>
                <a:lnTo>
                  <a:pt x="19" y="551"/>
                </a:lnTo>
                <a:lnTo>
                  <a:pt x="19" y="549"/>
                </a:lnTo>
                <a:lnTo>
                  <a:pt x="19" y="551"/>
                </a:lnTo>
                <a:lnTo>
                  <a:pt x="20" y="548"/>
                </a:lnTo>
                <a:lnTo>
                  <a:pt x="20" y="553"/>
                </a:lnTo>
                <a:lnTo>
                  <a:pt x="20" y="555"/>
                </a:lnTo>
                <a:lnTo>
                  <a:pt x="21" y="548"/>
                </a:lnTo>
                <a:lnTo>
                  <a:pt x="21" y="545"/>
                </a:lnTo>
                <a:lnTo>
                  <a:pt x="21" y="555"/>
                </a:lnTo>
                <a:lnTo>
                  <a:pt x="22" y="555"/>
                </a:lnTo>
                <a:lnTo>
                  <a:pt x="22" y="551"/>
                </a:lnTo>
                <a:lnTo>
                  <a:pt x="22" y="548"/>
                </a:lnTo>
                <a:lnTo>
                  <a:pt x="22" y="548"/>
                </a:lnTo>
                <a:lnTo>
                  <a:pt x="23" y="553"/>
                </a:lnTo>
                <a:lnTo>
                  <a:pt x="23" y="551"/>
                </a:lnTo>
                <a:lnTo>
                  <a:pt x="23" y="549"/>
                </a:lnTo>
                <a:lnTo>
                  <a:pt x="23" y="549"/>
                </a:lnTo>
                <a:lnTo>
                  <a:pt x="24" y="555"/>
                </a:lnTo>
                <a:lnTo>
                  <a:pt x="24" y="555"/>
                </a:lnTo>
                <a:lnTo>
                  <a:pt x="25" y="545"/>
                </a:lnTo>
                <a:lnTo>
                  <a:pt x="25" y="548"/>
                </a:lnTo>
                <a:lnTo>
                  <a:pt x="25" y="548"/>
                </a:lnTo>
                <a:lnTo>
                  <a:pt x="25" y="551"/>
                </a:lnTo>
                <a:lnTo>
                  <a:pt x="26" y="542"/>
                </a:lnTo>
                <a:lnTo>
                  <a:pt x="26" y="532"/>
                </a:lnTo>
                <a:lnTo>
                  <a:pt x="26" y="540"/>
                </a:lnTo>
                <a:lnTo>
                  <a:pt x="26" y="540"/>
                </a:lnTo>
                <a:lnTo>
                  <a:pt x="27" y="526"/>
                </a:lnTo>
                <a:lnTo>
                  <a:pt x="27" y="526"/>
                </a:lnTo>
                <a:lnTo>
                  <a:pt x="28" y="522"/>
                </a:lnTo>
                <a:lnTo>
                  <a:pt x="28" y="526"/>
                </a:lnTo>
                <a:lnTo>
                  <a:pt x="28" y="520"/>
                </a:lnTo>
                <a:lnTo>
                  <a:pt x="28" y="518"/>
                </a:lnTo>
                <a:lnTo>
                  <a:pt x="29" y="517"/>
                </a:lnTo>
                <a:lnTo>
                  <a:pt x="29" y="518"/>
                </a:lnTo>
                <a:lnTo>
                  <a:pt x="29" y="509"/>
                </a:lnTo>
                <a:lnTo>
                  <a:pt x="29" y="505"/>
                </a:lnTo>
                <a:lnTo>
                  <a:pt x="30" y="505"/>
                </a:lnTo>
                <a:lnTo>
                  <a:pt x="30" y="507"/>
                </a:lnTo>
                <a:lnTo>
                  <a:pt x="31" y="503"/>
                </a:lnTo>
                <a:lnTo>
                  <a:pt x="31" y="501"/>
                </a:lnTo>
                <a:lnTo>
                  <a:pt x="31" y="509"/>
                </a:lnTo>
                <a:lnTo>
                  <a:pt x="31" y="513"/>
                </a:lnTo>
                <a:lnTo>
                  <a:pt x="32" y="503"/>
                </a:lnTo>
                <a:lnTo>
                  <a:pt x="32" y="503"/>
                </a:lnTo>
                <a:lnTo>
                  <a:pt x="32" y="499"/>
                </a:lnTo>
                <a:lnTo>
                  <a:pt x="32" y="499"/>
                </a:lnTo>
                <a:lnTo>
                  <a:pt x="33" y="509"/>
                </a:lnTo>
                <a:lnTo>
                  <a:pt x="33" y="524"/>
                </a:lnTo>
                <a:lnTo>
                  <a:pt x="33" y="532"/>
                </a:lnTo>
                <a:lnTo>
                  <a:pt x="34" y="538"/>
                </a:lnTo>
                <a:lnTo>
                  <a:pt x="34" y="544"/>
                </a:lnTo>
                <a:lnTo>
                  <a:pt x="34" y="549"/>
                </a:lnTo>
                <a:lnTo>
                  <a:pt x="35" y="553"/>
                </a:lnTo>
                <a:lnTo>
                  <a:pt x="35" y="557"/>
                </a:lnTo>
                <a:lnTo>
                  <a:pt x="35" y="565"/>
                </a:lnTo>
                <a:lnTo>
                  <a:pt x="36" y="561"/>
                </a:lnTo>
                <a:lnTo>
                  <a:pt x="36" y="561"/>
                </a:lnTo>
                <a:lnTo>
                  <a:pt x="36" y="563"/>
                </a:lnTo>
                <a:lnTo>
                  <a:pt x="36" y="565"/>
                </a:lnTo>
                <a:lnTo>
                  <a:pt x="37" y="563"/>
                </a:lnTo>
                <a:lnTo>
                  <a:pt x="37" y="563"/>
                </a:lnTo>
                <a:lnTo>
                  <a:pt x="37" y="563"/>
                </a:lnTo>
                <a:lnTo>
                  <a:pt x="37" y="566"/>
                </a:lnTo>
                <a:lnTo>
                  <a:pt x="38" y="559"/>
                </a:lnTo>
                <a:lnTo>
                  <a:pt x="38" y="559"/>
                </a:lnTo>
                <a:lnTo>
                  <a:pt x="39" y="565"/>
                </a:lnTo>
                <a:lnTo>
                  <a:pt x="39" y="566"/>
                </a:lnTo>
                <a:lnTo>
                  <a:pt x="39" y="569"/>
                </a:lnTo>
                <a:lnTo>
                  <a:pt x="39" y="576"/>
                </a:lnTo>
                <a:lnTo>
                  <a:pt x="40" y="597"/>
                </a:lnTo>
                <a:lnTo>
                  <a:pt x="40" y="611"/>
                </a:lnTo>
                <a:lnTo>
                  <a:pt x="40" y="628"/>
                </a:lnTo>
                <a:lnTo>
                  <a:pt x="40" y="642"/>
                </a:lnTo>
                <a:lnTo>
                  <a:pt x="41" y="613"/>
                </a:lnTo>
                <a:lnTo>
                  <a:pt x="41" y="559"/>
                </a:lnTo>
                <a:lnTo>
                  <a:pt x="42" y="472"/>
                </a:lnTo>
                <a:lnTo>
                  <a:pt x="42" y="339"/>
                </a:lnTo>
                <a:lnTo>
                  <a:pt x="42" y="189"/>
                </a:lnTo>
                <a:lnTo>
                  <a:pt x="42" y="104"/>
                </a:lnTo>
                <a:lnTo>
                  <a:pt x="43" y="139"/>
                </a:lnTo>
                <a:lnTo>
                  <a:pt x="43" y="305"/>
                </a:lnTo>
                <a:lnTo>
                  <a:pt x="43" y="507"/>
                </a:lnTo>
                <a:lnTo>
                  <a:pt x="43" y="617"/>
                </a:lnTo>
                <a:lnTo>
                  <a:pt x="44" y="634"/>
                </a:lnTo>
                <a:lnTo>
                  <a:pt x="44" y="601"/>
                </a:lnTo>
                <a:lnTo>
                  <a:pt x="45" y="590"/>
                </a:lnTo>
                <a:lnTo>
                  <a:pt x="45" y="582"/>
                </a:lnTo>
                <a:lnTo>
                  <a:pt x="45" y="586"/>
                </a:lnTo>
                <a:lnTo>
                  <a:pt x="45" y="588"/>
                </a:lnTo>
                <a:lnTo>
                  <a:pt x="46" y="586"/>
                </a:lnTo>
                <a:lnTo>
                  <a:pt x="46" y="584"/>
                </a:lnTo>
                <a:lnTo>
                  <a:pt x="46" y="586"/>
                </a:lnTo>
                <a:lnTo>
                  <a:pt x="46" y="588"/>
                </a:lnTo>
                <a:lnTo>
                  <a:pt x="47" y="594"/>
                </a:lnTo>
                <a:lnTo>
                  <a:pt x="47" y="590"/>
                </a:lnTo>
                <a:lnTo>
                  <a:pt x="47" y="594"/>
                </a:lnTo>
                <a:lnTo>
                  <a:pt x="48" y="592"/>
                </a:lnTo>
                <a:lnTo>
                  <a:pt x="48" y="588"/>
                </a:lnTo>
                <a:lnTo>
                  <a:pt x="48" y="582"/>
                </a:lnTo>
                <a:lnTo>
                  <a:pt x="49" y="586"/>
                </a:lnTo>
                <a:lnTo>
                  <a:pt x="49" y="586"/>
                </a:lnTo>
                <a:lnTo>
                  <a:pt x="49" y="584"/>
                </a:lnTo>
                <a:lnTo>
                  <a:pt x="50" y="586"/>
                </a:lnTo>
                <a:lnTo>
                  <a:pt x="50" y="592"/>
                </a:lnTo>
                <a:lnTo>
                  <a:pt x="50" y="597"/>
                </a:lnTo>
                <a:lnTo>
                  <a:pt x="50" y="590"/>
                </a:lnTo>
                <a:lnTo>
                  <a:pt x="51" y="584"/>
                </a:lnTo>
                <a:lnTo>
                  <a:pt x="51" y="586"/>
                </a:lnTo>
                <a:lnTo>
                  <a:pt x="51" y="596"/>
                </a:lnTo>
                <a:lnTo>
                  <a:pt x="52" y="594"/>
                </a:lnTo>
                <a:lnTo>
                  <a:pt x="52" y="592"/>
                </a:lnTo>
                <a:lnTo>
                  <a:pt x="52" y="592"/>
                </a:lnTo>
                <a:lnTo>
                  <a:pt x="53" y="596"/>
                </a:lnTo>
                <a:lnTo>
                  <a:pt x="53" y="592"/>
                </a:lnTo>
                <a:lnTo>
                  <a:pt x="53" y="586"/>
                </a:lnTo>
                <a:lnTo>
                  <a:pt x="53" y="588"/>
                </a:lnTo>
                <a:lnTo>
                  <a:pt x="54" y="596"/>
                </a:lnTo>
                <a:lnTo>
                  <a:pt x="54" y="590"/>
                </a:lnTo>
                <a:lnTo>
                  <a:pt x="54" y="588"/>
                </a:lnTo>
                <a:lnTo>
                  <a:pt x="54" y="590"/>
                </a:lnTo>
                <a:lnTo>
                  <a:pt x="55" y="590"/>
                </a:lnTo>
                <a:lnTo>
                  <a:pt x="55" y="588"/>
                </a:lnTo>
                <a:lnTo>
                  <a:pt x="56" y="584"/>
                </a:lnTo>
                <a:lnTo>
                  <a:pt x="56" y="584"/>
                </a:lnTo>
                <a:lnTo>
                  <a:pt x="56" y="594"/>
                </a:lnTo>
                <a:lnTo>
                  <a:pt x="56" y="592"/>
                </a:lnTo>
                <a:lnTo>
                  <a:pt x="57" y="588"/>
                </a:lnTo>
                <a:lnTo>
                  <a:pt x="57" y="582"/>
                </a:lnTo>
                <a:lnTo>
                  <a:pt x="57" y="584"/>
                </a:lnTo>
                <a:lnTo>
                  <a:pt x="57" y="588"/>
                </a:lnTo>
                <a:lnTo>
                  <a:pt x="58" y="588"/>
                </a:lnTo>
                <a:lnTo>
                  <a:pt x="58" y="588"/>
                </a:lnTo>
                <a:lnTo>
                  <a:pt x="59" y="592"/>
                </a:lnTo>
                <a:lnTo>
                  <a:pt x="59" y="594"/>
                </a:lnTo>
                <a:lnTo>
                  <a:pt x="59" y="590"/>
                </a:lnTo>
                <a:lnTo>
                  <a:pt x="59" y="588"/>
                </a:lnTo>
                <a:lnTo>
                  <a:pt x="60" y="588"/>
                </a:lnTo>
                <a:lnTo>
                  <a:pt x="60" y="592"/>
                </a:lnTo>
                <a:lnTo>
                  <a:pt x="60" y="588"/>
                </a:lnTo>
                <a:lnTo>
                  <a:pt x="60" y="588"/>
                </a:lnTo>
                <a:lnTo>
                  <a:pt x="61" y="592"/>
                </a:lnTo>
                <a:lnTo>
                  <a:pt x="61" y="597"/>
                </a:lnTo>
                <a:lnTo>
                  <a:pt x="62" y="601"/>
                </a:lnTo>
                <a:lnTo>
                  <a:pt x="62" y="600"/>
                </a:lnTo>
                <a:lnTo>
                  <a:pt x="62" y="601"/>
                </a:lnTo>
                <a:lnTo>
                  <a:pt x="62" y="611"/>
                </a:lnTo>
                <a:lnTo>
                  <a:pt x="63" y="615"/>
                </a:lnTo>
                <a:lnTo>
                  <a:pt x="63" y="603"/>
                </a:lnTo>
                <a:lnTo>
                  <a:pt x="63" y="607"/>
                </a:lnTo>
                <a:lnTo>
                  <a:pt x="64" y="611"/>
                </a:lnTo>
                <a:lnTo>
                  <a:pt x="64" y="607"/>
                </a:lnTo>
                <a:lnTo>
                  <a:pt x="64" y="601"/>
                </a:lnTo>
                <a:lnTo>
                  <a:pt x="64" y="600"/>
                </a:lnTo>
                <a:lnTo>
                  <a:pt x="65" y="596"/>
                </a:lnTo>
                <a:lnTo>
                  <a:pt x="65" y="594"/>
                </a:lnTo>
                <a:lnTo>
                  <a:pt x="65" y="584"/>
                </a:lnTo>
                <a:lnTo>
                  <a:pt x="66" y="573"/>
                </a:lnTo>
                <a:lnTo>
                  <a:pt x="66" y="573"/>
                </a:lnTo>
                <a:lnTo>
                  <a:pt x="66" y="573"/>
                </a:lnTo>
                <a:lnTo>
                  <a:pt x="67" y="563"/>
                </a:lnTo>
                <a:lnTo>
                  <a:pt x="67" y="559"/>
                </a:lnTo>
                <a:lnTo>
                  <a:pt x="67" y="555"/>
                </a:lnTo>
                <a:lnTo>
                  <a:pt x="67" y="559"/>
                </a:lnTo>
                <a:lnTo>
                  <a:pt x="68" y="555"/>
                </a:lnTo>
                <a:lnTo>
                  <a:pt x="68" y="549"/>
                </a:lnTo>
                <a:lnTo>
                  <a:pt x="68" y="551"/>
                </a:lnTo>
                <a:lnTo>
                  <a:pt x="68" y="551"/>
                </a:lnTo>
                <a:lnTo>
                  <a:pt x="69" y="545"/>
                </a:lnTo>
                <a:lnTo>
                  <a:pt x="69" y="542"/>
                </a:lnTo>
                <a:lnTo>
                  <a:pt x="70" y="548"/>
                </a:lnTo>
                <a:lnTo>
                  <a:pt x="70" y="545"/>
                </a:lnTo>
                <a:lnTo>
                  <a:pt x="70" y="545"/>
                </a:lnTo>
                <a:lnTo>
                  <a:pt x="70" y="542"/>
                </a:lnTo>
                <a:lnTo>
                  <a:pt x="71" y="544"/>
                </a:lnTo>
                <a:lnTo>
                  <a:pt x="71" y="544"/>
                </a:lnTo>
                <a:lnTo>
                  <a:pt x="71" y="549"/>
                </a:lnTo>
                <a:lnTo>
                  <a:pt x="71" y="544"/>
                </a:lnTo>
                <a:lnTo>
                  <a:pt x="72" y="548"/>
                </a:lnTo>
                <a:lnTo>
                  <a:pt x="72" y="549"/>
                </a:lnTo>
                <a:lnTo>
                  <a:pt x="73" y="555"/>
                </a:lnTo>
                <a:lnTo>
                  <a:pt x="73" y="551"/>
                </a:lnTo>
                <a:lnTo>
                  <a:pt x="73" y="549"/>
                </a:lnTo>
                <a:lnTo>
                  <a:pt x="73" y="551"/>
                </a:lnTo>
                <a:lnTo>
                  <a:pt x="74" y="557"/>
                </a:lnTo>
                <a:lnTo>
                  <a:pt x="74" y="549"/>
                </a:lnTo>
                <a:lnTo>
                  <a:pt x="74" y="551"/>
                </a:lnTo>
                <a:lnTo>
                  <a:pt x="74" y="548"/>
                </a:lnTo>
                <a:lnTo>
                  <a:pt x="75" y="555"/>
                </a:lnTo>
                <a:lnTo>
                  <a:pt x="75" y="553"/>
                </a:lnTo>
                <a:lnTo>
                  <a:pt x="76" y="549"/>
                </a:lnTo>
                <a:lnTo>
                  <a:pt x="76" y="549"/>
                </a:lnTo>
                <a:lnTo>
                  <a:pt x="76" y="555"/>
                </a:lnTo>
                <a:lnTo>
                  <a:pt x="76" y="553"/>
                </a:lnTo>
                <a:lnTo>
                  <a:pt x="77" y="549"/>
                </a:lnTo>
                <a:lnTo>
                  <a:pt x="77" y="549"/>
                </a:lnTo>
                <a:lnTo>
                  <a:pt x="77" y="551"/>
                </a:lnTo>
                <a:lnTo>
                  <a:pt x="78" y="553"/>
                </a:lnTo>
                <a:lnTo>
                  <a:pt x="78" y="553"/>
                </a:lnTo>
                <a:lnTo>
                  <a:pt x="78" y="553"/>
                </a:lnTo>
                <a:lnTo>
                  <a:pt x="78" y="557"/>
                </a:lnTo>
                <a:lnTo>
                  <a:pt x="79" y="559"/>
                </a:lnTo>
                <a:lnTo>
                  <a:pt x="79" y="559"/>
                </a:lnTo>
                <a:lnTo>
                  <a:pt x="79" y="557"/>
                </a:lnTo>
                <a:lnTo>
                  <a:pt x="80" y="557"/>
                </a:lnTo>
                <a:lnTo>
                  <a:pt x="80" y="559"/>
                </a:lnTo>
                <a:lnTo>
                  <a:pt x="80" y="555"/>
                </a:lnTo>
                <a:lnTo>
                  <a:pt x="81" y="548"/>
                </a:lnTo>
                <a:lnTo>
                  <a:pt x="81" y="553"/>
                </a:lnTo>
                <a:lnTo>
                  <a:pt x="81" y="557"/>
                </a:lnTo>
                <a:lnTo>
                  <a:pt x="81" y="551"/>
                </a:lnTo>
                <a:lnTo>
                  <a:pt x="82" y="549"/>
                </a:lnTo>
                <a:lnTo>
                  <a:pt x="82" y="553"/>
                </a:lnTo>
                <a:lnTo>
                  <a:pt x="82" y="553"/>
                </a:lnTo>
                <a:lnTo>
                  <a:pt x="82" y="553"/>
                </a:lnTo>
                <a:lnTo>
                  <a:pt x="83" y="551"/>
                </a:lnTo>
                <a:lnTo>
                  <a:pt x="83" y="551"/>
                </a:lnTo>
                <a:lnTo>
                  <a:pt x="84" y="559"/>
                </a:lnTo>
                <a:lnTo>
                  <a:pt x="84" y="555"/>
                </a:lnTo>
                <a:lnTo>
                  <a:pt x="84" y="553"/>
                </a:lnTo>
                <a:lnTo>
                  <a:pt x="84" y="553"/>
                </a:lnTo>
                <a:lnTo>
                  <a:pt x="85" y="557"/>
                </a:lnTo>
                <a:lnTo>
                  <a:pt x="85" y="553"/>
                </a:lnTo>
                <a:lnTo>
                  <a:pt x="85" y="548"/>
                </a:lnTo>
                <a:lnTo>
                  <a:pt x="85" y="542"/>
                </a:lnTo>
                <a:lnTo>
                  <a:pt x="86" y="544"/>
                </a:lnTo>
                <a:lnTo>
                  <a:pt x="86" y="540"/>
                </a:lnTo>
                <a:lnTo>
                  <a:pt x="87" y="530"/>
                </a:lnTo>
                <a:lnTo>
                  <a:pt x="87" y="530"/>
                </a:lnTo>
                <a:lnTo>
                  <a:pt x="87" y="528"/>
                </a:lnTo>
                <a:lnTo>
                  <a:pt x="87" y="524"/>
                </a:lnTo>
                <a:lnTo>
                  <a:pt x="88" y="517"/>
                </a:lnTo>
                <a:lnTo>
                  <a:pt x="88" y="513"/>
                </a:lnTo>
                <a:lnTo>
                  <a:pt x="88" y="511"/>
                </a:lnTo>
                <a:lnTo>
                  <a:pt x="88" y="511"/>
                </a:lnTo>
                <a:lnTo>
                  <a:pt x="89" y="503"/>
                </a:lnTo>
                <a:lnTo>
                  <a:pt x="89" y="505"/>
                </a:lnTo>
                <a:lnTo>
                  <a:pt x="90" y="501"/>
                </a:lnTo>
                <a:lnTo>
                  <a:pt x="90" y="505"/>
                </a:lnTo>
                <a:lnTo>
                  <a:pt x="90" y="511"/>
                </a:lnTo>
                <a:lnTo>
                  <a:pt x="90" y="505"/>
                </a:lnTo>
                <a:lnTo>
                  <a:pt x="91" y="505"/>
                </a:lnTo>
                <a:lnTo>
                  <a:pt x="91" y="507"/>
                </a:lnTo>
                <a:lnTo>
                  <a:pt x="91" y="507"/>
                </a:lnTo>
                <a:lnTo>
                  <a:pt x="91" y="497"/>
                </a:lnTo>
                <a:lnTo>
                  <a:pt x="92" y="488"/>
                </a:lnTo>
                <a:lnTo>
                  <a:pt x="92" y="497"/>
                </a:lnTo>
                <a:lnTo>
                  <a:pt x="92" y="514"/>
                </a:lnTo>
                <a:lnTo>
                  <a:pt x="93" y="520"/>
                </a:lnTo>
                <a:lnTo>
                  <a:pt x="93" y="518"/>
                </a:lnTo>
                <a:lnTo>
                  <a:pt x="93" y="526"/>
                </a:lnTo>
                <a:lnTo>
                  <a:pt x="94" y="534"/>
                </a:lnTo>
                <a:lnTo>
                  <a:pt x="94" y="536"/>
                </a:lnTo>
                <a:lnTo>
                  <a:pt x="94" y="540"/>
                </a:lnTo>
                <a:lnTo>
                  <a:pt x="95" y="551"/>
                </a:lnTo>
                <a:lnTo>
                  <a:pt x="95" y="557"/>
                </a:lnTo>
                <a:lnTo>
                  <a:pt x="95" y="555"/>
                </a:lnTo>
                <a:lnTo>
                  <a:pt x="95" y="551"/>
                </a:lnTo>
                <a:lnTo>
                  <a:pt x="96" y="557"/>
                </a:lnTo>
                <a:lnTo>
                  <a:pt x="96" y="565"/>
                </a:lnTo>
                <a:lnTo>
                  <a:pt x="96" y="559"/>
                </a:lnTo>
                <a:lnTo>
                  <a:pt x="96" y="561"/>
                </a:lnTo>
                <a:lnTo>
                  <a:pt x="97" y="555"/>
                </a:lnTo>
                <a:lnTo>
                  <a:pt x="97" y="561"/>
                </a:lnTo>
                <a:lnTo>
                  <a:pt x="98" y="563"/>
                </a:lnTo>
                <a:lnTo>
                  <a:pt x="98" y="559"/>
                </a:lnTo>
                <a:lnTo>
                  <a:pt x="98" y="557"/>
                </a:lnTo>
                <a:lnTo>
                  <a:pt x="98" y="563"/>
                </a:lnTo>
                <a:lnTo>
                  <a:pt x="99" y="557"/>
                </a:lnTo>
                <a:lnTo>
                  <a:pt x="99" y="555"/>
                </a:lnTo>
                <a:lnTo>
                  <a:pt x="99" y="557"/>
                </a:lnTo>
                <a:lnTo>
                  <a:pt x="99" y="574"/>
                </a:lnTo>
                <a:lnTo>
                  <a:pt x="100" y="592"/>
                </a:lnTo>
                <a:lnTo>
                  <a:pt x="100" y="597"/>
                </a:lnTo>
                <a:lnTo>
                  <a:pt x="101" y="615"/>
                </a:lnTo>
                <a:lnTo>
                  <a:pt x="101" y="634"/>
                </a:lnTo>
                <a:lnTo>
                  <a:pt x="101" y="601"/>
                </a:lnTo>
                <a:lnTo>
                  <a:pt x="101" y="534"/>
                </a:lnTo>
                <a:lnTo>
                  <a:pt x="102" y="453"/>
                </a:lnTo>
                <a:lnTo>
                  <a:pt x="102" y="335"/>
                </a:lnTo>
                <a:lnTo>
                  <a:pt x="102" y="193"/>
                </a:lnTo>
                <a:lnTo>
                  <a:pt x="102" y="94"/>
                </a:lnTo>
                <a:lnTo>
                  <a:pt x="103" y="44"/>
                </a:lnTo>
                <a:lnTo>
                  <a:pt x="103" y="32"/>
                </a:lnTo>
                <a:lnTo>
                  <a:pt x="104" y="96"/>
                </a:lnTo>
                <a:lnTo>
                  <a:pt x="104" y="222"/>
                </a:lnTo>
                <a:lnTo>
                  <a:pt x="104" y="264"/>
                </a:lnTo>
                <a:lnTo>
                  <a:pt x="104" y="542"/>
                </a:lnTo>
                <a:lnTo>
                  <a:pt x="105" y="626"/>
                </a:lnTo>
                <a:lnTo>
                  <a:pt x="105" y="625"/>
                </a:lnTo>
                <a:lnTo>
                  <a:pt x="105" y="588"/>
                </a:lnTo>
                <a:lnTo>
                  <a:pt x="105" y="573"/>
                </a:lnTo>
                <a:lnTo>
                  <a:pt x="106" y="574"/>
                </a:lnTo>
                <a:lnTo>
                  <a:pt x="106" y="576"/>
                </a:lnTo>
                <a:lnTo>
                  <a:pt x="106" y="573"/>
                </a:lnTo>
                <a:lnTo>
                  <a:pt x="107" y="573"/>
                </a:lnTo>
                <a:lnTo>
                  <a:pt x="107" y="582"/>
                </a:lnTo>
                <a:lnTo>
                  <a:pt x="107" y="584"/>
                </a:lnTo>
                <a:lnTo>
                  <a:pt x="108" y="574"/>
                </a:lnTo>
                <a:lnTo>
                  <a:pt x="108" y="578"/>
                </a:lnTo>
                <a:lnTo>
                  <a:pt x="108" y="578"/>
                </a:lnTo>
                <a:lnTo>
                  <a:pt x="109" y="584"/>
                </a:lnTo>
                <a:lnTo>
                  <a:pt x="109" y="576"/>
                </a:lnTo>
                <a:lnTo>
                  <a:pt x="109" y="576"/>
                </a:lnTo>
                <a:lnTo>
                  <a:pt x="109" y="580"/>
                </a:lnTo>
                <a:lnTo>
                  <a:pt x="110" y="582"/>
                </a:lnTo>
                <a:lnTo>
                  <a:pt x="110" y="578"/>
                </a:lnTo>
                <a:lnTo>
                  <a:pt x="110" y="574"/>
                </a:lnTo>
                <a:lnTo>
                  <a:pt x="110" y="578"/>
                </a:lnTo>
                <a:lnTo>
                  <a:pt x="111" y="580"/>
                </a:lnTo>
                <a:lnTo>
                  <a:pt x="111" y="578"/>
                </a:lnTo>
                <a:lnTo>
                  <a:pt x="112" y="576"/>
                </a:lnTo>
                <a:lnTo>
                  <a:pt x="112" y="576"/>
                </a:lnTo>
                <a:lnTo>
                  <a:pt x="112" y="578"/>
                </a:lnTo>
                <a:lnTo>
                  <a:pt x="112" y="576"/>
                </a:lnTo>
                <a:lnTo>
                  <a:pt x="113" y="573"/>
                </a:lnTo>
                <a:lnTo>
                  <a:pt x="113" y="576"/>
                </a:lnTo>
                <a:lnTo>
                  <a:pt x="113" y="578"/>
                </a:lnTo>
                <a:lnTo>
                  <a:pt x="113" y="576"/>
                </a:lnTo>
                <a:lnTo>
                  <a:pt x="114" y="573"/>
                </a:lnTo>
                <a:lnTo>
                  <a:pt x="114" y="574"/>
                </a:lnTo>
                <a:lnTo>
                  <a:pt x="115" y="576"/>
                </a:lnTo>
                <a:lnTo>
                  <a:pt x="115" y="574"/>
                </a:lnTo>
                <a:lnTo>
                  <a:pt x="115" y="574"/>
                </a:lnTo>
                <a:lnTo>
                  <a:pt x="115" y="573"/>
                </a:lnTo>
                <a:lnTo>
                  <a:pt x="116" y="573"/>
                </a:lnTo>
                <a:lnTo>
                  <a:pt x="116" y="578"/>
                </a:lnTo>
                <a:lnTo>
                  <a:pt x="116" y="574"/>
                </a:lnTo>
                <a:lnTo>
                  <a:pt x="116" y="570"/>
                </a:lnTo>
                <a:lnTo>
                  <a:pt x="117" y="573"/>
                </a:lnTo>
                <a:lnTo>
                  <a:pt x="117" y="574"/>
                </a:lnTo>
                <a:lnTo>
                  <a:pt x="118" y="573"/>
                </a:lnTo>
                <a:lnTo>
                  <a:pt x="118" y="573"/>
                </a:lnTo>
                <a:lnTo>
                  <a:pt x="118" y="576"/>
                </a:lnTo>
                <a:lnTo>
                  <a:pt x="118" y="580"/>
                </a:lnTo>
                <a:lnTo>
                  <a:pt x="119" y="576"/>
                </a:lnTo>
                <a:lnTo>
                  <a:pt x="119" y="573"/>
                </a:lnTo>
                <a:lnTo>
                  <a:pt x="119" y="574"/>
                </a:lnTo>
                <a:lnTo>
                  <a:pt x="119" y="576"/>
                </a:lnTo>
                <a:lnTo>
                  <a:pt x="120" y="576"/>
                </a:lnTo>
                <a:lnTo>
                  <a:pt x="120" y="574"/>
                </a:lnTo>
                <a:lnTo>
                  <a:pt x="120" y="580"/>
                </a:lnTo>
                <a:lnTo>
                  <a:pt x="121" y="582"/>
                </a:lnTo>
                <a:lnTo>
                  <a:pt x="121" y="582"/>
                </a:lnTo>
                <a:lnTo>
                  <a:pt x="121" y="582"/>
                </a:lnTo>
                <a:lnTo>
                  <a:pt x="122" y="580"/>
                </a:lnTo>
                <a:lnTo>
                  <a:pt x="122" y="584"/>
                </a:lnTo>
                <a:lnTo>
                  <a:pt x="122" y="584"/>
                </a:lnTo>
                <a:lnTo>
                  <a:pt x="123" y="582"/>
                </a:lnTo>
                <a:lnTo>
                  <a:pt x="123" y="582"/>
                </a:lnTo>
                <a:lnTo>
                  <a:pt x="123" y="586"/>
                </a:lnTo>
                <a:lnTo>
                  <a:pt x="123" y="584"/>
                </a:lnTo>
                <a:lnTo>
                  <a:pt x="124" y="576"/>
                </a:lnTo>
                <a:lnTo>
                  <a:pt x="124" y="570"/>
                </a:lnTo>
                <a:lnTo>
                  <a:pt x="124" y="565"/>
                </a:lnTo>
                <a:lnTo>
                  <a:pt x="124" y="561"/>
                </a:lnTo>
                <a:lnTo>
                  <a:pt x="125" y="553"/>
                </a:lnTo>
                <a:lnTo>
                  <a:pt x="125" y="544"/>
                </a:lnTo>
                <a:lnTo>
                  <a:pt x="126" y="544"/>
                </a:lnTo>
                <a:lnTo>
                  <a:pt x="126" y="542"/>
                </a:lnTo>
                <a:lnTo>
                  <a:pt x="126" y="538"/>
                </a:lnTo>
                <a:lnTo>
                  <a:pt x="126" y="534"/>
                </a:lnTo>
                <a:lnTo>
                  <a:pt x="127" y="532"/>
                </a:lnTo>
                <a:lnTo>
                  <a:pt x="127" y="532"/>
                </a:lnTo>
                <a:lnTo>
                  <a:pt x="127" y="528"/>
                </a:lnTo>
                <a:lnTo>
                  <a:pt x="127" y="526"/>
                </a:lnTo>
                <a:lnTo>
                  <a:pt x="128" y="524"/>
                </a:lnTo>
                <a:lnTo>
                  <a:pt x="128" y="526"/>
                </a:lnTo>
                <a:lnTo>
                  <a:pt x="129" y="528"/>
                </a:lnTo>
                <a:lnTo>
                  <a:pt x="129" y="522"/>
                </a:lnTo>
                <a:lnTo>
                  <a:pt x="129" y="520"/>
                </a:lnTo>
                <a:lnTo>
                  <a:pt x="129" y="522"/>
                </a:lnTo>
                <a:lnTo>
                  <a:pt x="130" y="526"/>
                </a:lnTo>
                <a:lnTo>
                  <a:pt x="130" y="526"/>
                </a:lnTo>
                <a:lnTo>
                  <a:pt x="130" y="522"/>
                </a:lnTo>
                <a:lnTo>
                  <a:pt x="130" y="524"/>
                </a:lnTo>
                <a:lnTo>
                  <a:pt x="131" y="530"/>
                </a:lnTo>
                <a:lnTo>
                  <a:pt x="131" y="520"/>
                </a:lnTo>
                <a:lnTo>
                  <a:pt x="132" y="524"/>
                </a:lnTo>
                <a:lnTo>
                  <a:pt x="132" y="528"/>
                </a:lnTo>
                <a:lnTo>
                  <a:pt x="132" y="526"/>
                </a:lnTo>
                <a:lnTo>
                  <a:pt x="132" y="522"/>
                </a:lnTo>
                <a:lnTo>
                  <a:pt x="133" y="518"/>
                </a:lnTo>
                <a:lnTo>
                  <a:pt x="133" y="522"/>
                </a:lnTo>
                <a:lnTo>
                  <a:pt x="133" y="524"/>
                </a:lnTo>
                <a:lnTo>
                  <a:pt x="133" y="526"/>
                </a:lnTo>
                <a:lnTo>
                  <a:pt x="134" y="526"/>
                </a:lnTo>
                <a:lnTo>
                  <a:pt x="134" y="522"/>
                </a:lnTo>
                <a:lnTo>
                  <a:pt x="134" y="532"/>
                </a:lnTo>
                <a:lnTo>
                  <a:pt x="135" y="534"/>
                </a:lnTo>
                <a:lnTo>
                  <a:pt x="135" y="530"/>
                </a:lnTo>
                <a:lnTo>
                  <a:pt x="135" y="538"/>
                </a:lnTo>
                <a:lnTo>
                  <a:pt x="136" y="542"/>
                </a:lnTo>
                <a:lnTo>
                  <a:pt x="136" y="538"/>
                </a:lnTo>
                <a:lnTo>
                  <a:pt x="136" y="534"/>
                </a:lnTo>
                <a:lnTo>
                  <a:pt x="137" y="534"/>
                </a:lnTo>
                <a:lnTo>
                  <a:pt x="137" y="540"/>
                </a:lnTo>
                <a:lnTo>
                  <a:pt x="137" y="542"/>
                </a:lnTo>
                <a:lnTo>
                  <a:pt x="137" y="536"/>
                </a:lnTo>
                <a:lnTo>
                  <a:pt x="138" y="536"/>
                </a:lnTo>
                <a:lnTo>
                  <a:pt x="138" y="540"/>
                </a:lnTo>
                <a:lnTo>
                  <a:pt x="138" y="544"/>
                </a:lnTo>
                <a:lnTo>
                  <a:pt x="139" y="538"/>
                </a:lnTo>
                <a:lnTo>
                  <a:pt x="139" y="534"/>
                </a:lnTo>
                <a:lnTo>
                  <a:pt x="139" y="542"/>
                </a:lnTo>
                <a:lnTo>
                  <a:pt x="140" y="544"/>
                </a:lnTo>
                <a:lnTo>
                  <a:pt x="140" y="542"/>
                </a:lnTo>
                <a:lnTo>
                  <a:pt x="140" y="540"/>
                </a:lnTo>
                <a:lnTo>
                  <a:pt x="140" y="544"/>
                </a:lnTo>
                <a:lnTo>
                  <a:pt x="141" y="544"/>
                </a:lnTo>
                <a:lnTo>
                  <a:pt x="141" y="542"/>
                </a:lnTo>
                <a:lnTo>
                  <a:pt x="141" y="540"/>
                </a:lnTo>
                <a:lnTo>
                  <a:pt x="141" y="534"/>
                </a:lnTo>
                <a:lnTo>
                  <a:pt x="142" y="542"/>
                </a:lnTo>
                <a:lnTo>
                  <a:pt x="142" y="538"/>
                </a:lnTo>
                <a:lnTo>
                  <a:pt x="143" y="534"/>
                </a:lnTo>
                <a:lnTo>
                  <a:pt x="143" y="528"/>
                </a:lnTo>
                <a:lnTo>
                  <a:pt x="143" y="528"/>
                </a:lnTo>
                <a:lnTo>
                  <a:pt x="143" y="522"/>
                </a:lnTo>
                <a:lnTo>
                  <a:pt x="144" y="518"/>
                </a:lnTo>
                <a:lnTo>
                  <a:pt x="144" y="514"/>
                </a:lnTo>
                <a:lnTo>
                  <a:pt x="144" y="511"/>
                </a:lnTo>
                <a:lnTo>
                  <a:pt x="144" y="509"/>
                </a:lnTo>
                <a:lnTo>
                  <a:pt x="145" y="507"/>
                </a:lnTo>
                <a:lnTo>
                  <a:pt x="145" y="499"/>
                </a:lnTo>
                <a:lnTo>
                  <a:pt x="146" y="501"/>
                </a:lnTo>
                <a:lnTo>
                  <a:pt x="146" y="497"/>
                </a:lnTo>
                <a:lnTo>
                  <a:pt x="146" y="492"/>
                </a:lnTo>
                <a:lnTo>
                  <a:pt x="146" y="492"/>
                </a:lnTo>
                <a:lnTo>
                  <a:pt x="147" y="492"/>
                </a:lnTo>
                <a:lnTo>
                  <a:pt x="147" y="501"/>
                </a:lnTo>
                <a:lnTo>
                  <a:pt x="147" y="493"/>
                </a:lnTo>
                <a:lnTo>
                  <a:pt x="147" y="488"/>
                </a:lnTo>
                <a:lnTo>
                  <a:pt x="148" y="489"/>
                </a:lnTo>
                <a:lnTo>
                  <a:pt x="148" y="489"/>
                </a:lnTo>
                <a:lnTo>
                  <a:pt x="149" y="480"/>
                </a:lnTo>
                <a:lnTo>
                  <a:pt x="149" y="476"/>
                </a:lnTo>
                <a:lnTo>
                  <a:pt x="149" y="497"/>
                </a:lnTo>
                <a:lnTo>
                  <a:pt x="149" y="509"/>
                </a:lnTo>
                <a:lnTo>
                  <a:pt x="150" y="517"/>
                </a:lnTo>
                <a:lnTo>
                  <a:pt x="150" y="517"/>
                </a:lnTo>
                <a:lnTo>
                  <a:pt x="150" y="528"/>
                </a:lnTo>
                <a:lnTo>
                  <a:pt x="151" y="540"/>
                </a:lnTo>
                <a:lnTo>
                  <a:pt x="151" y="542"/>
                </a:lnTo>
                <a:lnTo>
                  <a:pt x="151" y="538"/>
                </a:lnTo>
                <a:lnTo>
                  <a:pt x="151" y="540"/>
                </a:lnTo>
                <a:lnTo>
                  <a:pt x="152" y="544"/>
                </a:lnTo>
                <a:lnTo>
                  <a:pt x="152" y="544"/>
                </a:lnTo>
                <a:lnTo>
                  <a:pt x="152" y="540"/>
                </a:lnTo>
                <a:lnTo>
                  <a:pt x="153" y="538"/>
                </a:lnTo>
                <a:lnTo>
                  <a:pt x="153" y="544"/>
                </a:lnTo>
                <a:lnTo>
                  <a:pt x="153" y="545"/>
                </a:lnTo>
                <a:lnTo>
                  <a:pt x="154" y="542"/>
                </a:lnTo>
                <a:lnTo>
                  <a:pt x="154" y="542"/>
                </a:lnTo>
                <a:lnTo>
                  <a:pt x="154" y="544"/>
                </a:lnTo>
                <a:lnTo>
                  <a:pt x="154" y="545"/>
                </a:lnTo>
                <a:lnTo>
                  <a:pt x="155" y="542"/>
                </a:lnTo>
                <a:lnTo>
                  <a:pt x="155" y="540"/>
                </a:lnTo>
                <a:lnTo>
                  <a:pt x="155" y="545"/>
                </a:lnTo>
                <a:lnTo>
                  <a:pt x="155" y="548"/>
                </a:lnTo>
                <a:lnTo>
                  <a:pt x="156" y="544"/>
                </a:lnTo>
                <a:lnTo>
                  <a:pt x="156" y="545"/>
                </a:lnTo>
                <a:lnTo>
                  <a:pt x="157" y="551"/>
                </a:lnTo>
                <a:lnTo>
                  <a:pt x="157" y="570"/>
                </a:lnTo>
                <a:lnTo>
                  <a:pt x="157" y="584"/>
                </a:lnTo>
                <a:lnTo>
                  <a:pt x="157" y="594"/>
                </a:lnTo>
                <a:lnTo>
                  <a:pt x="158" y="611"/>
                </a:lnTo>
                <a:lnTo>
                  <a:pt x="158" y="625"/>
                </a:lnTo>
                <a:lnTo>
                  <a:pt x="158" y="578"/>
                </a:lnTo>
                <a:lnTo>
                  <a:pt x="158" y="501"/>
                </a:lnTo>
                <a:lnTo>
                  <a:pt x="159" y="406"/>
                </a:lnTo>
                <a:lnTo>
                  <a:pt x="159" y="264"/>
                </a:lnTo>
                <a:lnTo>
                  <a:pt x="160" y="125"/>
                </a:lnTo>
                <a:lnTo>
                  <a:pt x="160" y="75"/>
                </a:lnTo>
                <a:lnTo>
                  <a:pt x="160" y="156"/>
                </a:lnTo>
                <a:lnTo>
                  <a:pt x="160" y="353"/>
                </a:lnTo>
                <a:lnTo>
                  <a:pt x="161" y="542"/>
                </a:lnTo>
                <a:lnTo>
                  <a:pt x="161" y="619"/>
                </a:lnTo>
                <a:lnTo>
                  <a:pt x="161" y="603"/>
                </a:lnTo>
                <a:lnTo>
                  <a:pt x="161" y="574"/>
                </a:lnTo>
                <a:lnTo>
                  <a:pt x="162" y="565"/>
                </a:lnTo>
                <a:lnTo>
                  <a:pt x="162" y="561"/>
                </a:lnTo>
                <a:lnTo>
                  <a:pt x="163" y="559"/>
                </a:lnTo>
                <a:lnTo>
                  <a:pt x="163" y="561"/>
                </a:lnTo>
                <a:lnTo>
                  <a:pt x="163" y="566"/>
                </a:lnTo>
                <a:lnTo>
                  <a:pt x="163" y="561"/>
                </a:lnTo>
                <a:lnTo>
                  <a:pt x="164" y="555"/>
                </a:lnTo>
                <a:lnTo>
                  <a:pt x="164" y="557"/>
                </a:lnTo>
                <a:lnTo>
                  <a:pt x="164" y="565"/>
                </a:lnTo>
                <a:lnTo>
                  <a:pt x="164" y="565"/>
                </a:lnTo>
                <a:lnTo>
                  <a:pt x="165" y="559"/>
                </a:lnTo>
                <a:lnTo>
                  <a:pt x="165" y="565"/>
                </a:lnTo>
                <a:lnTo>
                  <a:pt x="165" y="566"/>
                </a:lnTo>
                <a:lnTo>
                  <a:pt x="166" y="565"/>
                </a:lnTo>
                <a:lnTo>
                  <a:pt x="166" y="559"/>
                </a:lnTo>
                <a:lnTo>
                  <a:pt x="166" y="557"/>
                </a:lnTo>
                <a:lnTo>
                  <a:pt x="167" y="563"/>
                </a:lnTo>
                <a:lnTo>
                  <a:pt x="167" y="563"/>
                </a:lnTo>
                <a:lnTo>
                  <a:pt x="167" y="563"/>
                </a:lnTo>
                <a:lnTo>
                  <a:pt x="168" y="561"/>
                </a:lnTo>
                <a:lnTo>
                  <a:pt x="168" y="565"/>
                </a:lnTo>
                <a:lnTo>
                  <a:pt x="168" y="565"/>
                </a:lnTo>
                <a:lnTo>
                  <a:pt x="168" y="559"/>
                </a:lnTo>
                <a:lnTo>
                  <a:pt x="169" y="555"/>
                </a:lnTo>
                <a:lnTo>
                  <a:pt x="169" y="557"/>
                </a:lnTo>
                <a:lnTo>
                  <a:pt x="169" y="561"/>
                </a:lnTo>
                <a:lnTo>
                  <a:pt x="169" y="559"/>
                </a:lnTo>
                <a:lnTo>
                  <a:pt x="170" y="555"/>
                </a:lnTo>
                <a:lnTo>
                  <a:pt x="170" y="555"/>
                </a:lnTo>
                <a:lnTo>
                  <a:pt x="171" y="561"/>
                </a:lnTo>
                <a:lnTo>
                  <a:pt x="171" y="557"/>
                </a:lnTo>
                <a:lnTo>
                  <a:pt x="171" y="553"/>
                </a:lnTo>
                <a:lnTo>
                  <a:pt x="171" y="557"/>
                </a:lnTo>
                <a:lnTo>
                  <a:pt x="172" y="561"/>
                </a:lnTo>
                <a:lnTo>
                  <a:pt x="172" y="561"/>
                </a:lnTo>
                <a:lnTo>
                  <a:pt x="172" y="557"/>
                </a:lnTo>
                <a:lnTo>
                  <a:pt x="172" y="553"/>
                </a:lnTo>
                <a:lnTo>
                  <a:pt x="173" y="561"/>
                </a:lnTo>
                <a:lnTo>
                  <a:pt x="173" y="555"/>
                </a:lnTo>
                <a:lnTo>
                  <a:pt x="174" y="553"/>
                </a:lnTo>
                <a:lnTo>
                  <a:pt x="174" y="551"/>
                </a:lnTo>
                <a:lnTo>
                  <a:pt x="174" y="555"/>
                </a:lnTo>
                <a:lnTo>
                  <a:pt x="174" y="555"/>
                </a:lnTo>
                <a:lnTo>
                  <a:pt x="175" y="551"/>
                </a:lnTo>
                <a:lnTo>
                  <a:pt x="175" y="545"/>
                </a:lnTo>
                <a:lnTo>
                  <a:pt x="175" y="551"/>
                </a:lnTo>
                <a:lnTo>
                  <a:pt x="175" y="555"/>
                </a:lnTo>
                <a:lnTo>
                  <a:pt x="176" y="553"/>
                </a:lnTo>
                <a:lnTo>
                  <a:pt x="176" y="549"/>
                </a:lnTo>
                <a:lnTo>
                  <a:pt x="177" y="553"/>
                </a:lnTo>
                <a:lnTo>
                  <a:pt x="177" y="561"/>
                </a:lnTo>
                <a:lnTo>
                  <a:pt x="177" y="559"/>
                </a:lnTo>
                <a:lnTo>
                  <a:pt x="177" y="557"/>
                </a:lnTo>
                <a:lnTo>
                  <a:pt x="178" y="559"/>
                </a:lnTo>
                <a:lnTo>
                  <a:pt x="178" y="561"/>
                </a:lnTo>
                <a:lnTo>
                  <a:pt x="178" y="561"/>
                </a:lnTo>
                <a:lnTo>
                  <a:pt x="178" y="559"/>
                </a:lnTo>
                <a:lnTo>
                  <a:pt x="179" y="553"/>
                </a:lnTo>
                <a:lnTo>
                  <a:pt x="179" y="559"/>
                </a:lnTo>
                <a:lnTo>
                  <a:pt x="179" y="559"/>
                </a:lnTo>
                <a:lnTo>
                  <a:pt x="180" y="545"/>
                </a:lnTo>
                <a:lnTo>
                  <a:pt x="180" y="544"/>
                </a:lnTo>
                <a:lnTo>
                  <a:pt x="180" y="538"/>
                </a:lnTo>
                <a:lnTo>
                  <a:pt x="181" y="530"/>
                </a:lnTo>
                <a:lnTo>
                  <a:pt x="181" y="526"/>
                </a:lnTo>
                <a:lnTo>
                  <a:pt x="181" y="522"/>
                </a:lnTo>
                <a:lnTo>
                  <a:pt x="182" y="524"/>
                </a:lnTo>
                <a:lnTo>
                  <a:pt x="182" y="524"/>
                </a:lnTo>
                <a:lnTo>
                  <a:pt x="182" y="518"/>
                </a:lnTo>
                <a:lnTo>
                  <a:pt x="182" y="517"/>
                </a:lnTo>
                <a:lnTo>
                  <a:pt x="183" y="517"/>
                </a:lnTo>
                <a:lnTo>
                  <a:pt x="183" y="518"/>
                </a:lnTo>
                <a:lnTo>
                  <a:pt x="183" y="513"/>
                </a:lnTo>
                <a:lnTo>
                  <a:pt x="183" y="511"/>
                </a:lnTo>
                <a:lnTo>
                  <a:pt x="184" y="513"/>
                </a:lnTo>
                <a:lnTo>
                  <a:pt x="184" y="514"/>
                </a:lnTo>
                <a:lnTo>
                  <a:pt x="185" y="513"/>
                </a:lnTo>
                <a:lnTo>
                  <a:pt x="185" y="507"/>
                </a:lnTo>
                <a:lnTo>
                  <a:pt x="185" y="509"/>
                </a:lnTo>
                <a:lnTo>
                  <a:pt x="185" y="520"/>
                </a:lnTo>
                <a:lnTo>
                  <a:pt x="186" y="518"/>
                </a:lnTo>
                <a:lnTo>
                  <a:pt x="186" y="514"/>
                </a:lnTo>
                <a:lnTo>
                  <a:pt x="186" y="514"/>
                </a:lnTo>
                <a:lnTo>
                  <a:pt x="186" y="517"/>
                </a:lnTo>
                <a:lnTo>
                  <a:pt x="187" y="514"/>
                </a:lnTo>
                <a:lnTo>
                  <a:pt x="187" y="513"/>
                </a:lnTo>
                <a:lnTo>
                  <a:pt x="188" y="513"/>
                </a:lnTo>
                <a:lnTo>
                  <a:pt x="188" y="518"/>
                </a:lnTo>
                <a:lnTo>
                  <a:pt x="188" y="518"/>
                </a:lnTo>
                <a:lnTo>
                  <a:pt x="188" y="518"/>
                </a:lnTo>
                <a:lnTo>
                  <a:pt x="189" y="522"/>
                </a:lnTo>
                <a:lnTo>
                  <a:pt x="189" y="524"/>
                </a:lnTo>
                <a:lnTo>
                  <a:pt x="189" y="522"/>
                </a:lnTo>
                <a:lnTo>
                  <a:pt x="189" y="520"/>
                </a:lnTo>
                <a:lnTo>
                  <a:pt x="190" y="518"/>
                </a:lnTo>
                <a:lnTo>
                  <a:pt x="190" y="522"/>
                </a:lnTo>
                <a:lnTo>
                  <a:pt x="191" y="526"/>
                </a:lnTo>
                <a:lnTo>
                  <a:pt x="191" y="524"/>
                </a:lnTo>
                <a:lnTo>
                  <a:pt x="191" y="520"/>
                </a:lnTo>
                <a:lnTo>
                  <a:pt x="191" y="524"/>
                </a:lnTo>
                <a:lnTo>
                  <a:pt x="192" y="530"/>
                </a:lnTo>
                <a:lnTo>
                  <a:pt x="192" y="532"/>
                </a:lnTo>
                <a:lnTo>
                  <a:pt x="192" y="526"/>
                </a:lnTo>
                <a:lnTo>
                  <a:pt x="192" y="530"/>
                </a:lnTo>
                <a:lnTo>
                  <a:pt x="193" y="534"/>
                </a:lnTo>
                <a:lnTo>
                  <a:pt x="193" y="532"/>
                </a:lnTo>
                <a:lnTo>
                  <a:pt x="193" y="528"/>
                </a:lnTo>
                <a:lnTo>
                  <a:pt x="194" y="532"/>
                </a:lnTo>
                <a:lnTo>
                  <a:pt x="194" y="536"/>
                </a:lnTo>
                <a:lnTo>
                  <a:pt x="194" y="532"/>
                </a:lnTo>
                <a:lnTo>
                  <a:pt x="195" y="528"/>
                </a:lnTo>
                <a:lnTo>
                  <a:pt x="195" y="526"/>
                </a:lnTo>
                <a:lnTo>
                  <a:pt x="195" y="532"/>
                </a:lnTo>
                <a:lnTo>
                  <a:pt x="196" y="530"/>
                </a:lnTo>
                <a:lnTo>
                  <a:pt x="196" y="530"/>
                </a:lnTo>
                <a:lnTo>
                  <a:pt x="196" y="528"/>
                </a:lnTo>
                <a:lnTo>
                  <a:pt x="196" y="530"/>
                </a:lnTo>
                <a:lnTo>
                  <a:pt x="197" y="530"/>
                </a:lnTo>
                <a:lnTo>
                  <a:pt x="197" y="528"/>
                </a:lnTo>
                <a:lnTo>
                  <a:pt x="197" y="530"/>
                </a:lnTo>
                <a:lnTo>
                  <a:pt x="197" y="528"/>
                </a:lnTo>
                <a:lnTo>
                  <a:pt x="198" y="534"/>
                </a:lnTo>
                <a:lnTo>
                  <a:pt x="198" y="532"/>
                </a:lnTo>
                <a:lnTo>
                  <a:pt x="199" y="522"/>
                </a:lnTo>
                <a:lnTo>
                  <a:pt x="199" y="518"/>
                </a:lnTo>
                <a:lnTo>
                  <a:pt x="199" y="517"/>
                </a:lnTo>
                <a:lnTo>
                  <a:pt x="199" y="509"/>
                </a:lnTo>
                <a:lnTo>
                  <a:pt x="200" y="499"/>
                </a:lnTo>
                <a:lnTo>
                  <a:pt x="200" y="497"/>
                </a:lnTo>
                <a:lnTo>
                  <a:pt x="200" y="507"/>
                </a:lnTo>
                <a:lnTo>
                  <a:pt x="200" y="501"/>
                </a:lnTo>
                <a:lnTo>
                  <a:pt x="201" y="497"/>
                </a:lnTo>
                <a:lnTo>
                  <a:pt x="201" y="496"/>
                </a:lnTo>
                <a:lnTo>
                  <a:pt x="202" y="497"/>
                </a:lnTo>
                <a:lnTo>
                  <a:pt x="202" y="486"/>
                </a:lnTo>
                <a:lnTo>
                  <a:pt x="202" y="478"/>
                </a:lnTo>
                <a:lnTo>
                  <a:pt x="202" y="484"/>
                </a:lnTo>
                <a:lnTo>
                  <a:pt x="203" y="492"/>
                </a:lnTo>
                <a:lnTo>
                  <a:pt x="203" y="492"/>
                </a:lnTo>
                <a:lnTo>
                  <a:pt x="203" y="484"/>
                </a:lnTo>
                <a:lnTo>
                  <a:pt x="203" y="486"/>
                </a:lnTo>
                <a:lnTo>
                  <a:pt x="204" y="482"/>
                </a:lnTo>
                <a:lnTo>
                  <a:pt x="204" y="480"/>
                </a:lnTo>
                <a:lnTo>
                  <a:pt x="205" y="496"/>
                </a:lnTo>
                <a:lnTo>
                  <a:pt x="205" y="511"/>
                </a:lnTo>
                <a:lnTo>
                  <a:pt x="205" y="517"/>
                </a:lnTo>
                <a:lnTo>
                  <a:pt x="205" y="524"/>
                </a:lnTo>
                <a:lnTo>
                  <a:pt x="206" y="530"/>
                </a:lnTo>
                <a:lnTo>
                  <a:pt x="206" y="530"/>
                </a:lnTo>
                <a:lnTo>
                  <a:pt x="206" y="532"/>
                </a:lnTo>
                <a:lnTo>
                  <a:pt x="206" y="538"/>
                </a:lnTo>
                <a:lnTo>
                  <a:pt x="207" y="536"/>
                </a:lnTo>
                <a:lnTo>
                  <a:pt x="207" y="536"/>
                </a:lnTo>
                <a:lnTo>
                  <a:pt x="207" y="540"/>
                </a:lnTo>
                <a:lnTo>
                  <a:pt x="208" y="540"/>
                </a:lnTo>
                <a:lnTo>
                  <a:pt x="208" y="538"/>
                </a:lnTo>
                <a:lnTo>
                  <a:pt x="208" y="538"/>
                </a:lnTo>
                <a:lnTo>
                  <a:pt x="209" y="540"/>
                </a:lnTo>
                <a:lnTo>
                  <a:pt x="209" y="545"/>
                </a:lnTo>
                <a:lnTo>
                  <a:pt x="209" y="545"/>
                </a:lnTo>
                <a:lnTo>
                  <a:pt x="210" y="545"/>
                </a:lnTo>
                <a:lnTo>
                  <a:pt x="210" y="548"/>
                </a:lnTo>
                <a:lnTo>
                  <a:pt x="210" y="545"/>
                </a:lnTo>
                <a:lnTo>
                  <a:pt x="210" y="549"/>
                </a:lnTo>
                <a:lnTo>
                  <a:pt x="211" y="545"/>
                </a:lnTo>
                <a:lnTo>
                  <a:pt x="211" y="549"/>
                </a:lnTo>
                <a:lnTo>
                  <a:pt x="211" y="570"/>
                </a:lnTo>
                <a:lnTo>
                  <a:pt x="211" y="584"/>
                </a:lnTo>
                <a:lnTo>
                  <a:pt x="212" y="592"/>
                </a:lnTo>
                <a:lnTo>
                  <a:pt x="212" y="609"/>
                </a:lnTo>
                <a:lnTo>
                  <a:pt x="213" y="600"/>
                </a:lnTo>
                <a:lnTo>
                  <a:pt x="213" y="540"/>
                </a:lnTo>
                <a:lnTo>
                  <a:pt x="213" y="461"/>
                </a:lnTo>
                <a:lnTo>
                  <a:pt x="213" y="341"/>
                </a:lnTo>
                <a:lnTo>
                  <a:pt x="214" y="189"/>
                </a:lnTo>
                <a:lnTo>
                  <a:pt x="214" y="94"/>
                </a:lnTo>
                <a:lnTo>
                  <a:pt x="214" y="86"/>
                </a:lnTo>
                <a:lnTo>
                  <a:pt x="214" y="231"/>
                </a:lnTo>
                <a:lnTo>
                  <a:pt x="215" y="441"/>
                </a:lnTo>
                <a:lnTo>
                  <a:pt x="215" y="586"/>
                </a:lnTo>
                <a:lnTo>
                  <a:pt x="216" y="617"/>
                </a:lnTo>
                <a:lnTo>
                  <a:pt x="216" y="615"/>
                </a:lnTo>
                <a:lnTo>
                  <a:pt x="216" y="565"/>
                </a:lnTo>
                <a:lnTo>
                  <a:pt x="216" y="566"/>
                </a:lnTo>
                <a:lnTo>
                  <a:pt x="217" y="565"/>
                </a:lnTo>
                <a:lnTo>
                  <a:pt x="217" y="557"/>
                </a:lnTo>
                <a:lnTo>
                  <a:pt x="217" y="559"/>
                </a:lnTo>
                <a:lnTo>
                  <a:pt x="217" y="561"/>
                </a:lnTo>
                <a:lnTo>
                  <a:pt x="218" y="561"/>
                </a:lnTo>
                <a:lnTo>
                  <a:pt x="218" y="561"/>
                </a:lnTo>
                <a:lnTo>
                  <a:pt x="219" y="561"/>
                </a:lnTo>
                <a:lnTo>
                  <a:pt x="219" y="559"/>
                </a:lnTo>
                <a:lnTo>
                  <a:pt x="219" y="565"/>
                </a:lnTo>
                <a:lnTo>
                  <a:pt x="219" y="563"/>
                </a:lnTo>
                <a:lnTo>
                  <a:pt x="220" y="559"/>
                </a:lnTo>
                <a:lnTo>
                  <a:pt x="220" y="563"/>
                </a:lnTo>
                <a:lnTo>
                  <a:pt x="220" y="566"/>
                </a:lnTo>
                <a:lnTo>
                  <a:pt x="220" y="569"/>
                </a:lnTo>
                <a:lnTo>
                  <a:pt x="221" y="565"/>
                </a:lnTo>
                <a:lnTo>
                  <a:pt x="221" y="563"/>
                </a:lnTo>
                <a:lnTo>
                  <a:pt x="221" y="569"/>
                </a:lnTo>
                <a:lnTo>
                  <a:pt x="222" y="569"/>
                </a:lnTo>
                <a:lnTo>
                  <a:pt x="222" y="565"/>
                </a:lnTo>
                <a:lnTo>
                  <a:pt x="222" y="566"/>
                </a:lnTo>
                <a:lnTo>
                  <a:pt x="223" y="570"/>
                </a:lnTo>
                <a:lnTo>
                  <a:pt x="223" y="566"/>
                </a:lnTo>
                <a:lnTo>
                  <a:pt x="223" y="569"/>
                </a:lnTo>
                <a:lnTo>
                  <a:pt x="224" y="563"/>
                </a:lnTo>
                <a:lnTo>
                  <a:pt x="224" y="570"/>
                </a:lnTo>
                <a:lnTo>
                  <a:pt x="224" y="569"/>
                </a:lnTo>
                <a:lnTo>
                  <a:pt x="224" y="561"/>
                </a:lnTo>
                <a:lnTo>
                  <a:pt x="225" y="559"/>
                </a:lnTo>
                <a:lnTo>
                  <a:pt x="225" y="565"/>
                </a:lnTo>
                <a:lnTo>
                  <a:pt x="225" y="565"/>
                </a:lnTo>
                <a:lnTo>
                  <a:pt x="225" y="565"/>
                </a:lnTo>
                <a:lnTo>
                  <a:pt x="226" y="569"/>
                </a:lnTo>
                <a:lnTo>
                  <a:pt x="226" y="574"/>
                </a:lnTo>
                <a:lnTo>
                  <a:pt x="227" y="574"/>
                </a:lnTo>
                <a:lnTo>
                  <a:pt x="227" y="569"/>
                </a:lnTo>
                <a:lnTo>
                  <a:pt x="227" y="566"/>
                </a:lnTo>
                <a:lnTo>
                  <a:pt x="227" y="573"/>
                </a:lnTo>
                <a:lnTo>
                  <a:pt x="228" y="573"/>
                </a:lnTo>
                <a:lnTo>
                  <a:pt x="228" y="565"/>
                </a:lnTo>
                <a:lnTo>
                  <a:pt x="228" y="561"/>
                </a:lnTo>
                <a:lnTo>
                  <a:pt x="228" y="561"/>
                </a:lnTo>
                <a:lnTo>
                  <a:pt x="229" y="569"/>
                </a:lnTo>
                <a:lnTo>
                  <a:pt x="229" y="563"/>
                </a:lnTo>
                <a:lnTo>
                  <a:pt x="230" y="553"/>
                </a:lnTo>
                <a:lnTo>
                  <a:pt x="230" y="557"/>
                </a:lnTo>
                <a:lnTo>
                  <a:pt x="230" y="566"/>
                </a:lnTo>
                <a:lnTo>
                  <a:pt x="230" y="569"/>
                </a:lnTo>
                <a:lnTo>
                  <a:pt x="231" y="570"/>
                </a:lnTo>
                <a:lnTo>
                  <a:pt x="231" y="576"/>
                </a:lnTo>
                <a:lnTo>
                  <a:pt x="231" y="576"/>
                </a:lnTo>
                <a:lnTo>
                  <a:pt x="231" y="573"/>
                </a:lnTo>
                <a:lnTo>
                  <a:pt x="232" y="569"/>
                </a:lnTo>
                <a:lnTo>
                  <a:pt x="232" y="566"/>
                </a:lnTo>
                <a:lnTo>
                  <a:pt x="233" y="574"/>
                </a:lnTo>
                <a:lnTo>
                  <a:pt x="233" y="578"/>
                </a:lnTo>
                <a:lnTo>
                  <a:pt x="233" y="576"/>
                </a:lnTo>
                <a:lnTo>
                  <a:pt x="233" y="574"/>
                </a:lnTo>
                <a:lnTo>
                  <a:pt x="234" y="580"/>
                </a:lnTo>
                <a:lnTo>
                  <a:pt x="234" y="580"/>
                </a:lnTo>
                <a:lnTo>
                  <a:pt x="234" y="574"/>
                </a:lnTo>
                <a:lnTo>
                  <a:pt x="234" y="573"/>
                </a:lnTo>
                <a:lnTo>
                  <a:pt x="235" y="574"/>
                </a:lnTo>
                <a:lnTo>
                  <a:pt x="235" y="573"/>
                </a:lnTo>
                <a:lnTo>
                  <a:pt x="235" y="559"/>
                </a:lnTo>
                <a:lnTo>
                  <a:pt x="236" y="544"/>
                </a:lnTo>
                <a:lnTo>
                  <a:pt x="236" y="538"/>
                </a:lnTo>
                <a:lnTo>
                  <a:pt x="236" y="544"/>
                </a:lnTo>
                <a:lnTo>
                  <a:pt x="237" y="540"/>
                </a:lnTo>
                <a:lnTo>
                  <a:pt x="237" y="530"/>
                </a:lnTo>
                <a:lnTo>
                  <a:pt x="237" y="532"/>
                </a:lnTo>
                <a:lnTo>
                  <a:pt x="238" y="534"/>
                </a:lnTo>
                <a:lnTo>
                  <a:pt x="238" y="522"/>
                </a:lnTo>
                <a:lnTo>
                  <a:pt x="238" y="520"/>
                </a:lnTo>
                <a:lnTo>
                  <a:pt x="238" y="520"/>
                </a:lnTo>
                <a:lnTo>
                  <a:pt x="239" y="524"/>
                </a:lnTo>
                <a:lnTo>
                  <a:pt x="239" y="524"/>
                </a:lnTo>
                <a:lnTo>
                  <a:pt x="239" y="518"/>
                </a:lnTo>
                <a:lnTo>
                  <a:pt x="240" y="520"/>
                </a:lnTo>
                <a:lnTo>
                  <a:pt x="240" y="522"/>
                </a:lnTo>
                <a:lnTo>
                  <a:pt x="240" y="522"/>
                </a:lnTo>
                <a:lnTo>
                  <a:pt x="241" y="517"/>
                </a:lnTo>
                <a:lnTo>
                  <a:pt x="241" y="517"/>
                </a:lnTo>
                <a:lnTo>
                  <a:pt x="241" y="526"/>
                </a:lnTo>
                <a:lnTo>
                  <a:pt x="241" y="528"/>
                </a:lnTo>
                <a:lnTo>
                  <a:pt x="242" y="528"/>
                </a:lnTo>
                <a:lnTo>
                  <a:pt x="242" y="524"/>
                </a:lnTo>
                <a:lnTo>
                  <a:pt x="242" y="528"/>
                </a:lnTo>
                <a:lnTo>
                  <a:pt x="242" y="532"/>
                </a:lnTo>
                <a:lnTo>
                  <a:pt x="243" y="528"/>
                </a:lnTo>
                <a:lnTo>
                  <a:pt x="243" y="528"/>
                </a:lnTo>
                <a:lnTo>
                  <a:pt x="244" y="532"/>
                </a:lnTo>
                <a:lnTo>
                  <a:pt x="244" y="534"/>
                </a:lnTo>
                <a:lnTo>
                  <a:pt x="244" y="528"/>
                </a:lnTo>
                <a:lnTo>
                  <a:pt x="244" y="528"/>
                </a:lnTo>
                <a:lnTo>
                  <a:pt x="245" y="530"/>
                </a:lnTo>
                <a:lnTo>
                  <a:pt x="245" y="538"/>
                </a:lnTo>
                <a:lnTo>
                  <a:pt x="245" y="532"/>
                </a:lnTo>
                <a:lnTo>
                  <a:pt x="245" y="530"/>
                </a:lnTo>
                <a:lnTo>
                  <a:pt x="246" y="528"/>
                </a:lnTo>
                <a:lnTo>
                  <a:pt x="246" y="534"/>
                </a:lnTo>
                <a:lnTo>
                  <a:pt x="247" y="538"/>
                </a:lnTo>
                <a:lnTo>
                  <a:pt x="247" y="532"/>
                </a:lnTo>
                <a:lnTo>
                  <a:pt x="247" y="540"/>
                </a:lnTo>
                <a:lnTo>
                  <a:pt x="247" y="542"/>
                </a:lnTo>
                <a:lnTo>
                  <a:pt x="248" y="545"/>
                </a:lnTo>
                <a:lnTo>
                  <a:pt x="248" y="540"/>
                </a:lnTo>
                <a:lnTo>
                  <a:pt x="248" y="538"/>
                </a:lnTo>
                <a:lnTo>
                  <a:pt x="248" y="536"/>
                </a:lnTo>
                <a:lnTo>
                  <a:pt x="249" y="538"/>
                </a:lnTo>
                <a:lnTo>
                  <a:pt x="249" y="540"/>
                </a:lnTo>
                <a:lnTo>
                  <a:pt x="250" y="540"/>
                </a:lnTo>
                <a:lnTo>
                  <a:pt x="250" y="538"/>
                </a:lnTo>
                <a:lnTo>
                  <a:pt x="250" y="534"/>
                </a:lnTo>
                <a:lnTo>
                  <a:pt x="250" y="534"/>
                </a:lnTo>
                <a:lnTo>
                  <a:pt x="251" y="534"/>
                </a:lnTo>
                <a:lnTo>
                  <a:pt x="251" y="534"/>
                </a:lnTo>
                <a:lnTo>
                  <a:pt x="251" y="542"/>
                </a:lnTo>
                <a:lnTo>
                  <a:pt x="251" y="540"/>
                </a:lnTo>
                <a:lnTo>
                  <a:pt x="252" y="538"/>
                </a:lnTo>
                <a:lnTo>
                  <a:pt x="252" y="538"/>
                </a:lnTo>
                <a:lnTo>
                  <a:pt x="252" y="536"/>
                </a:lnTo>
                <a:lnTo>
                  <a:pt x="253" y="534"/>
                </a:lnTo>
                <a:lnTo>
                  <a:pt x="253" y="536"/>
                </a:lnTo>
                <a:lnTo>
                  <a:pt x="253" y="534"/>
                </a:lnTo>
                <a:lnTo>
                  <a:pt x="254" y="538"/>
                </a:lnTo>
                <a:lnTo>
                  <a:pt x="254" y="542"/>
                </a:lnTo>
                <a:lnTo>
                  <a:pt x="254" y="538"/>
                </a:lnTo>
                <a:lnTo>
                  <a:pt x="255" y="538"/>
                </a:lnTo>
                <a:lnTo>
                  <a:pt x="255" y="540"/>
                </a:lnTo>
                <a:lnTo>
                  <a:pt x="255" y="532"/>
                </a:lnTo>
                <a:lnTo>
                  <a:pt x="255" y="524"/>
                </a:lnTo>
                <a:lnTo>
                  <a:pt x="256" y="522"/>
                </a:lnTo>
                <a:lnTo>
                  <a:pt x="256" y="518"/>
                </a:lnTo>
                <a:lnTo>
                  <a:pt x="256" y="513"/>
                </a:lnTo>
                <a:lnTo>
                  <a:pt x="256" y="507"/>
                </a:lnTo>
                <a:lnTo>
                  <a:pt x="257" y="501"/>
                </a:lnTo>
                <a:lnTo>
                  <a:pt x="257" y="503"/>
                </a:lnTo>
                <a:lnTo>
                  <a:pt x="258" y="499"/>
                </a:lnTo>
                <a:lnTo>
                  <a:pt x="258" y="492"/>
                </a:lnTo>
                <a:lnTo>
                  <a:pt x="258" y="489"/>
                </a:lnTo>
                <a:lnTo>
                  <a:pt x="258" y="492"/>
                </a:lnTo>
                <a:lnTo>
                  <a:pt x="259" y="499"/>
                </a:lnTo>
                <a:lnTo>
                  <a:pt x="259" y="499"/>
                </a:lnTo>
                <a:lnTo>
                  <a:pt x="259" y="492"/>
                </a:lnTo>
                <a:lnTo>
                  <a:pt x="259" y="489"/>
                </a:lnTo>
                <a:lnTo>
                  <a:pt x="260" y="493"/>
                </a:lnTo>
                <a:lnTo>
                  <a:pt x="260" y="492"/>
                </a:lnTo>
                <a:lnTo>
                  <a:pt x="261" y="489"/>
                </a:lnTo>
                <a:lnTo>
                  <a:pt x="261" y="488"/>
                </a:lnTo>
                <a:lnTo>
                  <a:pt x="261" y="486"/>
                </a:lnTo>
                <a:lnTo>
                  <a:pt x="261" y="499"/>
                </a:lnTo>
                <a:lnTo>
                  <a:pt x="262" y="503"/>
                </a:lnTo>
                <a:lnTo>
                  <a:pt x="262" y="511"/>
                </a:lnTo>
                <a:lnTo>
                  <a:pt x="262" y="522"/>
                </a:lnTo>
                <a:lnTo>
                  <a:pt x="262" y="530"/>
                </a:lnTo>
                <a:lnTo>
                  <a:pt x="263" y="538"/>
                </a:lnTo>
                <a:lnTo>
                  <a:pt x="263" y="538"/>
                </a:lnTo>
                <a:lnTo>
                  <a:pt x="264" y="542"/>
                </a:lnTo>
                <a:lnTo>
                  <a:pt x="264" y="542"/>
                </a:lnTo>
                <a:lnTo>
                  <a:pt x="264" y="542"/>
                </a:lnTo>
                <a:lnTo>
                  <a:pt x="264" y="540"/>
                </a:lnTo>
                <a:lnTo>
                  <a:pt x="265" y="545"/>
                </a:lnTo>
                <a:lnTo>
                  <a:pt x="265" y="551"/>
                </a:lnTo>
                <a:lnTo>
                  <a:pt x="265" y="548"/>
                </a:lnTo>
                <a:lnTo>
                  <a:pt x="265" y="544"/>
                </a:lnTo>
                <a:lnTo>
                  <a:pt x="266" y="545"/>
                </a:lnTo>
                <a:lnTo>
                  <a:pt x="266" y="551"/>
                </a:lnTo>
                <a:lnTo>
                  <a:pt x="266" y="548"/>
                </a:lnTo>
                <a:lnTo>
                  <a:pt x="267" y="548"/>
                </a:lnTo>
                <a:lnTo>
                  <a:pt x="267" y="549"/>
                </a:lnTo>
                <a:lnTo>
                  <a:pt x="267" y="555"/>
                </a:lnTo>
                <a:lnTo>
                  <a:pt x="268" y="566"/>
                </a:lnTo>
                <a:lnTo>
                  <a:pt x="268" y="570"/>
                </a:lnTo>
                <a:lnTo>
                  <a:pt x="268" y="590"/>
                </a:lnTo>
                <a:lnTo>
                  <a:pt x="269" y="619"/>
                </a:lnTo>
                <a:lnTo>
                  <a:pt x="269" y="632"/>
                </a:lnTo>
                <a:lnTo>
                  <a:pt x="269" y="600"/>
                </a:lnTo>
                <a:lnTo>
                  <a:pt x="269" y="540"/>
                </a:lnTo>
                <a:lnTo>
                  <a:pt x="270" y="472"/>
                </a:lnTo>
                <a:lnTo>
                  <a:pt x="270" y="354"/>
                </a:lnTo>
                <a:lnTo>
                  <a:pt x="270" y="202"/>
                </a:lnTo>
                <a:lnTo>
                  <a:pt x="270" y="88"/>
                </a:lnTo>
                <a:lnTo>
                  <a:pt x="271" y="83"/>
                </a:lnTo>
                <a:lnTo>
                  <a:pt x="271" y="218"/>
                </a:lnTo>
                <a:lnTo>
                  <a:pt x="272" y="434"/>
                </a:lnTo>
                <a:lnTo>
                  <a:pt x="272" y="576"/>
                </a:lnTo>
                <a:lnTo>
                  <a:pt x="272" y="613"/>
                </a:lnTo>
                <a:lnTo>
                  <a:pt x="272" y="590"/>
                </a:lnTo>
                <a:lnTo>
                  <a:pt x="273" y="565"/>
                </a:lnTo>
                <a:lnTo>
                  <a:pt x="273" y="561"/>
                </a:lnTo>
                <a:lnTo>
                  <a:pt x="273" y="565"/>
                </a:lnTo>
                <a:lnTo>
                  <a:pt x="273" y="565"/>
                </a:lnTo>
                <a:lnTo>
                  <a:pt x="274" y="559"/>
                </a:lnTo>
                <a:lnTo>
                  <a:pt x="274" y="555"/>
                </a:lnTo>
                <a:lnTo>
                  <a:pt x="275" y="559"/>
                </a:lnTo>
                <a:lnTo>
                  <a:pt x="275" y="565"/>
                </a:lnTo>
                <a:lnTo>
                  <a:pt x="275" y="561"/>
                </a:lnTo>
                <a:lnTo>
                  <a:pt x="275" y="559"/>
                </a:lnTo>
                <a:lnTo>
                  <a:pt x="276" y="559"/>
                </a:lnTo>
                <a:lnTo>
                  <a:pt x="276" y="559"/>
                </a:lnTo>
                <a:lnTo>
                  <a:pt x="276" y="559"/>
                </a:lnTo>
                <a:lnTo>
                  <a:pt x="276" y="557"/>
                </a:lnTo>
                <a:lnTo>
                  <a:pt x="277" y="557"/>
                </a:lnTo>
                <a:lnTo>
                  <a:pt x="277" y="563"/>
                </a:lnTo>
                <a:lnTo>
                  <a:pt x="278" y="561"/>
                </a:lnTo>
                <a:lnTo>
                  <a:pt x="278" y="555"/>
                </a:lnTo>
                <a:lnTo>
                  <a:pt x="278" y="551"/>
                </a:lnTo>
                <a:lnTo>
                  <a:pt x="278" y="557"/>
                </a:lnTo>
                <a:lnTo>
                  <a:pt x="279" y="557"/>
                </a:lnTo>
                <a:lnTo>
                  <a:pt x="279" y="555"/>
                </a:lnTo>
                <a:lnTo>
                  <a:pt x="279" y="553"/>
                </a:lnTo>
                <a:lnTo>
                  <a:pt x="279" y="557"/>
                </a:lnTo>
                <a:lnTo>
                  <a:pt x="280" y="563"/>
                </a:lnTo>
                <a:lnTo>
                  <a:pt x="280" y="557"/>
                </a:lnTo>
                <a:lnTo>
                  <a:pt x="280" y="555"/>
                </a:lnTo>
                <a:lnTo>
                  <a:pt x="281" y="559"/>
                </a:lnTo>
                <a:lnTo>
                  <a:pt x="281" y="559"/>
                </a:lnTo>
                <a:lnTo>
                  <a:pt x="281" y="553"/>
                </a:lnTo>
                <a:lnTo>
                  <a:pt x="282" y="551"/>
                </a:lnTo>
                <a:lnTo>
                  <a:pt x="282" y="553"/>
                </a:lnTo>
                <a:lnTo>
                  <a:pt x="282" y="561"/>
                </a:lnTo>
                <a:lnTo>
                  <a:pt x="283" y="557"/>
                </a:lnTo>
                <a:lnTo>
                  <a:pt x="283" y="555"/>
                </a:lnTo>
                <a:lnTo>
                  <a:pt x="283" y="553"/>
                </a:lnTo>
                <a:lnTo>
                  <a:pt x="283" y="559"/>
                </a:lnTo>
                <a:lnTo>
                  <a:pt x="284" y="553"/>
                </a:lnTo>
                <a:lnTo>
                  <a:pt x="284" y="551"/>
                </a:lnTo>
                <a:lnTo>
                  <a:pt x="284" y="551"/>
                </a:lnTo>
                <a:lnTo>
                  <a:pt x="284" y="555"/>
                </a:lnTo>
                <a:lnTo>
                  <a:pt x="285" y="557"/>
                </a:lnTo>
                <a:lnTo>
                  <a:pt x="285" y="553"/>
                </a:lnTo>
                <a:lnTo>
                  <a:pt x="286" y="548"/>
                </a:lnTo>
                <a:lnTo>
                  <a:pt x="286" y="551"/>
                </a:lnTo>
                <a:lnTo>
                  <a:pt x="286" y="555"/>
                </a:lnTo>
                <a:lnTo>
                  <a:pt x="286" y="553"/>
                </a:lnTo>
                <a:lnTo>
                  <a:pt x="287" y="553"/>
                </a:lnTo>
                <a:lnTo>
                  <a:pt x="287" y="555"/>
                </a:lnTo>
                <a:lnTo>
                  <a:pt x="287" y="561"/>
                </a:lnTo>
                <a:lnTo>
                  <a:pt x="287" y="557"/>
                </a:lnTo>
                <a:lnTo>
                  <a:pt x="288" y="557"/>
                </a:lnTo>
                <a:lnTo>
                  <a:pt x="288" y="561"/>
                </a:lnTo>
                <a:lnTo>
                  <a:pt x="289" y="569"/>
                </a:lnTo>
                <a:lnTo>
                  <a:pt x="289" y="566"/>
                </a:lnTo>
                <a:lnTo>
                  <a:pt x="289" y="569"/>
                </a:lnTo>
                <a:lnTo>
                  <a:pt x="289" y="573"/>
                </a:lnTo>
                <a:lnTo>
                  <a:pt x="290" y="573"/>
                </a:lnTo>
                <a:lnTo>
                  <a:pt x="290" y="566"/>
                </a:lnTo>
                <a:lnTo>
                  <a:pt x="290" y="566"/>
                </a:lnTo>
                <a:lnTo>
                  <a:pt x="290" y="566"/>
                </a:lnTo>
                <a:lnTo>
                  <a:pt x="291" y="573"/>
                </a:lnTo>
                <a:lnTo>
                  <a:pt x="291" y="565"/>
                </a:lnTo>
                <a:lnTo>
                  <a:pt x="292" y="557"/>
                </a:lnTo>
                <a:lnTo>
                  <a:pt x="292" y="553"/>
                </a:lnTo>
                <a:lnTo>
                  <a:pt x="292" y="551"/>
                </a:lnTo>
                <a:lnTo>
                  <a:pt x="292" y="542"/>
                </a:lnTo>
                <a:lnTo>
                  <a:pt x="293" y="532"/>
                </a:lnTo>
                <a:lnTo>
                  <a:pt x="293" y="524"/>
                </a:lnTo>
                <a:lnTo>
                  <a:pt x="293" y="524"/>
                </a:lnTo>
                <a:lnTo>
                  <a:pt x="293" y="520"/>
                </a:lnTo>
                <a:lnTo>
                  <a:pt x="294" y="511"/>
                </a:lnTo>
                <a:lnTo>
                  <a:pt x="294" y="509"/>
                </a:lnTo>
                <a:lnTo>
                  <a:pt x="294" y="509"/>
                </a:lnTo>
                <a:lnTo>
                  <a:pt x="295" y="511"/>
                </a:lnTo>
                <a:lnTo>
                  <a:pt x="295" y="501"/>
                </a:lnTo>
                <a:lnTo>
                  <a:pt x="295" y="503"/>
                </a:lnTo>
                <a:lnTo>
                  <a:pt x="296" y="501"/>
                </a:lnTo>
                <a:lnTo>
                  <a:pt x="296" y="507"/>
                </a:lnTo>
                <a:lnTo>
                  <a:pt x="296" y="503"/>
                </a:lnTo>
                <a:lnTo>
                  <a:pt x="297" y="499"/>
                </a:lnTo>
                <a:lnTo>
                  <a:pt x="297" y="501"/>
                </a:lnTo>
                <a:lnTo>
                  <a:pt x="297" y="503"/>
                </a:lnTo>
                <a:lnTo>
                  <a:pt x="297" y="507"/>
                </a:lnTo>
                <a:lnTo>
                  <a:pt x="298" y="505"/>
                </a:lnTo>
                <a:lnTo>
                  <a:pt x="298" y="505"/>
                </a:lnTo>
                <a:lnTo>
                  <a:pt x="298" y="507"/>
                </a:lnTo>
                <a:lnTo>
                  <a:pt x="298" y="511"/>
                </a:lnTo>
                <a:lnTo>
                  <a:pt x="299" y="505"/>
                </a:lnTo>
                <a:lnTo>
                  <a:pt x="299" y="503"/>
                </a:lnTo>
                <a:lnTo>
                  <a:pt x="300" y="509"/>
                </a:lnTo>
                <a:lnTo>
                  <a:pt x="300" y="511"/>
                </a:lnTo>
                <a:lnTo>
                  <a:pt x="300" y="509"/>
                </a:lnTo>
                <a:lnTo>
                  <a:pt x="300" y="511"/>
                </a:lnTo>
                <a:lnTo>
                  <a:pt x="301" y="513"/>
                </a:lnTo>
                <a:lnTo>
                  <a:pt x="301" y="511"/>
                </a:lnTo>
                <a:lnTo>
                  <a:pt x="301" y="507"/>
                </a:lnTo>
                <a:lnTo>
                  <a:pt x="301" y="505"/>
                </a:lnTo>
                <a:lnTo>
                  <a:pt x="302" y="509"/>
                </a:lnTo>
                <a:lnTo>
                  <a:pt x="302" y="514"/>
                </a:lnTo>
                <a:lnTo>
                  <a:pt x="303" y="507"/>
                </a:lnTo>
                <a:lnTo>
                  <a:pt x="303" y="505"/>
                </a:lnTo>
                <a:lnTo>
                  <a:pt x="303" y="507"/>
                </a:lnTo>
                <a:lnTo>
                  <a:pt x="303" y="514"/>
                </a:lnTo>
                <a:lnTo>
                  <a:pt x="304" y="517"/>
                </a:lnTo>
                <a:lnTo>
                  <a:pt x="304" y="511"/>
                </a:lnTo>
                <a:lnTo>
                  <a:pt x="304" y="514"/>
                </a:lnTo>
                <a:lnTo>
                  <a:pt x="304" y="520"/>
                </a:lnTo>
                <a:lnTo>
                  <a:pt x="305" y="518"/>
                </a:lnTo>
                <a:lnTo>
                  <a:pt x="305" y="517"/>
                </a:lnTo>
                <a:lnTo>
                  <a:pt x="306" y="517"/>
                </a:lnTo>
                <a:lnTo>
                  <a:pt x="306" y="518"/>
                </a:lnTo>
                <a:lnTo>
                  <a:pt x="306" y="520"/>
                </a:lnTo>
                <a:lnTo>
                  <a:pt x="306" y="517"/>
                </a:lnTo>
                <a:lnTo>
                  <a:pt x="307" y="517"/>
                </a:lnTo>
                <a:lnTo>
                  <a:pt x="307" y="520"/>
                </a:lnTo>
                <a:lnTo>
                  <a:pt x="307" y="522"/>
                </a:lnTo>
                <a:lnTo>
                  <a:pt x="307" y="513"/>
                </a:lnTo>
                <a:lnTo>
                  <a:pt x="308" y="513"/>
                </a:lnTo>
                <a:lnTo>
                  <a:pt x="308" y="517"/>
                </a:lnTo>
                <a:lnTo>
                  <a:pt x="308" y="518"/>
                </a:lnTo>
                <a:lnTo>
                  <a:pt x="309" y="517"/>
                </a:lnTo>
                <a:lnTo>
                  <a:pt x="309" y="511"/>
                </a:lnTo>
                <a:lnTo>
                  <a:pt x="309" y="514"/>
                </a:lnTo>
                <a:lnTo>
                  <a:pt x="310" y="518"/>
                </a:lnTo>
                <a:lnTo>
                  <a:pt x="310" y="513"/>
                </a:lnTo>
                <a:lnTo>
                  <a:pt x="310" y="509"/>
                </a:lnTo>
                <a:lnTo>
                  <a:pt x="311" y="507"/>
                </a:lnTo>
                <a:lnTo>
                  <a:pt x="311" y="507"/>
                </a:lnTo>
                <a:lnTo>
                  <a:pt x="311" y="503"/>
                </a:lnTo>
                <a:lnTo>
                  <a:pt x="311" y="496"/>
                </a:lnTo>
                <a:lnTo>
                  <a:pt x="312" y="493"/>
                </a:lnTo>
                <a:lnTo>
                  <a:pt x="312" y="493"/>
                </a:lnTo>
                <a:lnTo>
                  <a:pt x="312" y="488"/>
                </a:lnTo>
                <a:lnTo>
                  <a:pt x="312" y="486"/>
                </a:lnTo>
                <a:lnTo>
                  <a:pt x="313" y="482"/>
                </a:lnTo>
                <a:lnTo>
                  <a:pt x="313" y="484"/>
                </a:lnTo>
                <a:lnTo>
                  <a:pt x="314" y="478"/>
                </a:lnTo>
                <a:lnTo>
                  <a:pt x="314" y="476"/>
                </a:lnTo>
                <a:lnTo>
                  <a:pt x="314" y="476"/>
                </a:lnTo>
                <a:lnTo>
                  <a:pt x="314" y="474"/>
                </a:lnTo>
                <a:lnTo>
                  <a:pt x="315" y="468"/>
                </a:lnTo>
                <a:lnTo>
                  <a:pt x="315" y="470"/>
                </a:lnTo>
                <a:lnTo>
                  <a:pt x="315" y="472"/>
                </a:lnTo>
                <a:lnTo>
                  <a:pt x="315" y="474"/>
                </a:lnTo>
                <a:lnTo>
                  <a:pt x="316" y="474"/>
                </a:lnTo>
                <a:lnTo>
                  <a:pt x="316" y="474"/>
                </a:lnTo>
                <a:lnTo>
                  <a:pt x="317" y="468"/>
                </a:lnTo>
                <a:lnTo>
                  <a:pt x="317" y="461"/>
                </a:lnTo>
                <a:lnTo>
                  <a:pt x="317" y="478"/>
                </a:lnTo>
                <a:lnTo>
                  <a:pt x="317" y="496"/>
                </a:lnTo>
                <a:lnTo>
                  <a:pt x="318" y="493"/>
                </a:lnTo>
                <a:lnTo>
                  <a:pt x="318" y="501"/>
                </a:lnTo>
                <a:lnTo>
                  <a:pt x="318" y="513"/>
                </a:lnTo>
                <a:lnTo>
                  <a:pt x="318" y="517"/>
                </a:lnTo>
                <a:lnTo>
                  <a:pt x="319" y="522"/>
                </a:lnTo>
                <a:lnTo>
                  <a:pt x="319" y="528"/>
                </a:lnTo>
                <a:lnTo>
                  <a:pt x="320" y="532"/>
                </a:lnTo>
                <a:lnTo>
                  <a:pt x="320" y="524"/>
                </a:lnTo>
                <a:lnTo>
                  <a:pt x="320" y="520"/>
                </a:lnTo>
                <a:lnTo>
                  <a:pt x="320" y="526"/>
                </a:lnTo>
                <a:lnTo>
                  <a:pt x="321" y="534"/>
                </a:lnTo>
                <a:lnTo>
                  <a:pt x="321" y="530"/>
                </a:lnTo>
                <a:lnTo>
                  <a:pt x="321" y="528"/>
                </a:lnTo>
                <a:lnTo>
                  <a:pt x="321" y="532"/>
                </a:lnTo>
                <a:lnTo>
                  <a:pt x="322" y="538"/>
                </a:lnTo>
                <a:lnTo>
                  <a:pt x="322" y="536"/>
                </a:lnTo>
                <a:lnTo>
                  <a:pt x="322" y="534"/>
                </a:lnTo>
                <a:lnTo>
                  <a:pt x="323" y="532"/>
                </a:lnTo>
                <a:lnTo>
                  <a:pt x="323" y="540"/>
                </a:lnTo>
                <a:lnTo>
                  <a:pt x="323" y="542"/>
                </a:lnTo>
                <a:lnTo>
                  <a:pt x="324" y="544"/>
                </a:lnTo>
                <a:lnTo>
                  <a:pt x="324" y="566"/>
                </a:lnTo>
                <a:lnTo>
                  <a:pt x="324" y="580"/>
                </a:lnTo>
                <a:lnTo>
                  <a:pt x="324" y="596"/>
                </a:lnTo>
                <a:lnTo>
                  <a:pt x="325" y="615"/>
                </a:lnTo>
                <a:lnTo>
                  <a:pt x="325" y="588"/>
                </a:lnTo>
                <a:lnTo>
                  <a:pt x="325" y="534"/>
                </a:lnTo>
                <a:lnTo>
                  <a:pt x="326" y="461"/>
                </a:lnTo>
                <a:lnTo>
                  <a:pt x="326" y="347"/>
                </a:lnTo>
                <a:lnTo>
                  <a:pt x="326" y="204"/>
                </a:lnTo>
                <a:lnTo>
                  <a:pt x="327" y="100"/>
                </a:lnTo>
                <a:lnTo>
                  <a:pt x="327" y="84"/>
                </a:lnTo>
                <a:lnTo>
                  <a:pt x="327" y="194"/>
                </a:lnTo>
                <a:lnTo>
                  <a:pt x="328" y="249"/>
                </a:lnTo>
                <a:lnTo>
                  <a:pt x="328" y="570"/>
                </a:lnTo>
                <a:lnTo>
                  <a:pt x="328" y="626"/>
                </a:lnTo>
                <a:lnTo>
                  <a:pt x="328" y="600"/>
                </a:lnTo>
                <a:lnTo>
                  <a:pt x="329" y="566"/>
                </a:lnTo>
                <a:lnTo>
                  <a:pt x="329" y="551"/>
                </a:lnTo>
                <a:lnTo>
                  <a:pt x="329" y="557"/>
                </a:lnTo>
                <a:lnTo>
                  <a:pt x="329" y="561"/>
                </a:lnTo>
                <a:lnTo>
                  <a:pt x="330" y="555"/>
                </a:lnTo>
                <a:lnTo>
                  <a:pt x="330" y="557"/>
                </a:lnTo>
                <a:lnTo>
                  <a:pt x="331" y="555"/>
                </a:lnTo>
                <a:lnTo>
                  <a:pt x="331" y="559"/>
                </a:lnTo>
                <a:lnTo>
                  <a:pt x="331" y="555"/>
                </a:lnTo>
                <a:lnTo>
                  <a:pt x="331" y="553"/>
                </a:lnTo>
                <a:lnTo>
                  <a:pt x="332" y="559"/>
                </a:lnTo>
                <a:lnTo>
                  <a:pt x="332" y="561"/>
                </a:lnTo>
                <a:lnTo>
                  <a:pt x="332" y="559"/>
                </a:lnTo>
                <a:lnTo>
                  <a:pt x="332" y="553"/>
                </a:lnTo>
                <a:lnTo>
                  <a:pt x="333" y="557"/>
                </a:lnTo>
                <a:lnTo>
                  <a:pt x="333" y="563"/>
                </a:lnTo>
                <a:lnTo>
                  <a:pt x="334" y="561"/>
                </a:lnTo>
                <a:lnTo>
                  <a:pt x="334" y="553"/>
                </a:lnTo>
                <a:lnTo>
                  <a:pt x="334" y="555"/>
                </a:lnTo>
                <a:lnTo>
                  <a:pt x="334" y="561"/>
                </a:lnTo>
                <a:lnTo>
                  <a:pt x="335" y="555"/>
                </a:lnTo>
                <a:lnTo>
                  <a:pt x="335" y="553"/>
                </a:lnTo>
                <a:lnTo>
                  <a:pt x="335" y="551"/>
                </a:lnTo>
                <a:lnTo>
                  <a:pt x="335" y="555"/>
                </a:lnTo>
                <a:lnTo>
                  <a:pt x="336" y="555"/>
                </a:lnTo>
                <a:lnTo>
                  <a:pt x="336" y="551"/>
                </a:lnTo>
                <a:lnTo>
                  <a:pt x="337" y="548"/>
                </a:lnTo>
                <a:lnTo>
                  <a:pt x="337" y="555"/>
                </a:lnTo>
                <a:lnTo>
                  <a:pt x="337" y="553"/>
                </a:lnTo>
                <a:lnTo>
                  <a:pt x="337" y="553"/>
                </a:lnTo>
                <a:lnTo>
                  <a:pt x="338" y="551"/>
                </a:lnTo>
                <a:lnTo>
                  <a:pt x="338" y="555"/>
                </a:lnTo>
                <a:lnTo>
                  <a:pt x="338" y="557"/>
                </a:lnTo>
                <a:lnTo>
                  <a:pt x="338" y="553"/>
                </a:lnTo>
                <a:lnTo>
                  <a:pt x="339" y="551"/>
                </a:lnTo>
                <a:lnTo>
                  <a:pt x="339" y="553"/>
                </a:lnTo>
                <a:lnTo>
                  <a:pt x="339" y="559"/>
                </a:lnTo>
                <a:lnTo>
                  <a:pt x="340" y="555"/>
                </a:lnTo>
                <a:lnTo>
                  <a:pt x="340" y="548"/>
                </a:lnTo>
                <a:lnTo>
                  <a:pt x="340" y="553"/>
                </a:lnTo>
                <a:lnTo>
                  <a:pt x="341" y="557"/>
                </a:lnTo>
                <a:lnTo>
                  <a:pt x="341" y="553"/>
                </a:lnTo>
                <a:lnTo>
                  <a:pt x="341" y="548"/>
                </a:lnTo>
                <a:lnTo>
                  <a:pt x="342" y="549"/>
                </a:lnTo>
                <a:lnTo>
                  <a:pt x="342" y="557"/>
                </a:lnTo>
                <a:lnTo>
                  <a:pt x="342" y="549"/>
                </a:lnTo>
                <a:lnTo>
                  <a:pt x="342" y="548"/>
                </a:lnTo>
                <a:lnTo>
                  <a:pt x="343" y="549"/>
                </a:lnTo>
                <a:lnTo>
                  <a:pt x="343" y="555"/>
                </a:lnTo>
                <a:lnTo>
                  <a:pt x="343" y="557"/>
                </a:lnTo>
                <a:lnTo>
                  <a:pt x="343" y="548"/>
                </a:lnTo>
                <a:lnTo>
                  <a:pt x="344" y="553"/>
                </a:lnTo>
                <a:lnTo>
                  <a:pt x="344" y="553"/>
                </a:lnTo>
                <a:lnTo>
                  <a:pt x="345" y="551"/>
                </a:lnTo>
                <a:lnTo>
                  <a:pt x="345" y="551"/>
                </a:lnTo>
                <a:lnTo>
                  <a:pt x="345" y="553"/>
                </a:lnTo>
                <a:lnTo>
                  <a:pt x="345" y="553"/>
                </a:lnTo>
                <a:lnTo>
                  <a:pt x="346" y="559"/>
                </a:lnTo>
                <a:lnTo>
                  <a:pt x="346" y="557"/>
                </a:lnTo>
                <a:lnTo>
                  <a:pt x="346" y="551"/>
                </a:lnTo>
                <a:lnTo>
                  <a:pt x="346" y="557"/>
                </a:lnTo>
                <a:lnTo>
                  <a:pt x="347" y="561"/>
                </a:lnTo>
                <a:lnTo>
                  <a:pt x="347" y="559"/>
                </a:lnTo>
                <a:lnTo>
                  <a:pt x="348" y="551"/>
                </a:lnTo>
                <a:lnTo>
                  <a:pt x="348" y="551"/>
                </a:lnTo>
                <a:lnTo>
                  <a:pt x="348" y="555"/>
                </a:lnTo>
                <a:lnTo>
                  <a:pt x="348" y="551"/>
                </a:lnTo>
                <a:lnTo>
                  <a:pt x="349" y="548"/>
                </a:lnTo>
                <a:lnTo>
                  <a:pt x="349" y="545"/>
                </a:lnTo>
                <a:lnTo>
                  <a:pt x="349" y="549"/>
                </a:lnTo>
                <a:lnTo>
                  <a:pt x="349" y="542"/>
                </a:lnTo>
                <a:lnTo>
                  <a:pt x="350" y="538"/>
                </a:lnTo>
                <a:lnTo>
                  <a:pt x="350" y="534"/>
                </a:lnTo>
                <a:lnTo>
                  <a:pt x="351" y="534"/>
                </a:lnTo>
                <a:lnTo>
                  <a:pt x="351" y="530"/>
                </a:lnTo>
                <a:lnTo>
                  <a:pt x="351" y="524"/>
                </a:lnTo>
                <a:lnTo>
                  <a:pt x="351" y="517"/>
                </a:lnTo>
                <a:lnTo>
                  <a:pt x="352" y="520"/>
                </a:lnTo>
                <a:lnTo>
                  <a:pt x="352" y="520"/>
                </a:lnTo>
                <a:lnTo>
                  <a:pt x="352" y="514"/>
                </a:lnTo>
                <a:lnTo>
                  <a:pt x="352" y="513"/>
                </a:lnTo>
                <a:lnTo>
                  <a:pt x="353" y="517"/>
                </a:lnTo>
                <a:lnTo>
                  <a:pt x="353" y="517"/>
                </a:lnTo>
                <a:lnTo>
                  <a:pt x="353" y="513"/>
                </a:lnTo>
                <a:lnTo>
                  <a:pt x="354" y="513"/>
                </a:lnTo>
                <a:lnTo>
                  <a:pt x="354" y="513"/>
                </a:lnTo>
                <a:lnTo>
                  <a:pt x="354" y="518"/>
                </a:lnTo>
                <a:lnTo>
                  <a:pt x="355" y="511"/>
                </a:lnTo>
                <a:lnTo>
                  <a:pt x="355" y="509"/>
                </a:lnTo>
                <a:lnTo>
                  <a:pt x="355" y="513"/>
                </a:lnTo>
                <a:lnTo>
                  <a:pt x="356" y="518"/>
                </a:lnTo>
                <a:lnTo>
                  <a:pt x="356" y="517"/>
                </a:lnTo>
                <a:lnTo>
                  <a:pt x="356" y="514"/>
                </a:lnTo>
                <a:lnTo>
                  <a:pt x="356" y="517"/>
                </a:lnTo>
                <a:lnTo>
                  <a:pt x="357" y="522"/>
                </a:lnTo>
                <a:lnTo>
                  <a:pt x="357" y="518"/>
                </a:lnTo>
                <a:lnTo>
                  <a:pt x="357" y="518"/>
                </a:lnTo>
                <a:lnTo>
                  <a:pt x="357" y="522"/>
                </a:lnTo>
                <a:lnTo>
                  <a:pt x="358" y="524"/>
                </a:lnTo>
                <a:lnTo>
                  <a:pt x="358" y="522"/>
                </a:lnTo>
                <a:lnTo>
                  <a:pt x="359" y="520"/>
                </a:lnTo>
                <a:lnTo>
                  <a:pt x="359" y="518"/>
                </a:lnTo>
                <a:lnTo>
                  <a:pt x="359" y="522"/>
                </a:lnTo>
                <a:lnTo>
                  <a:pt x="359" y="526"/>
                </a:lnTo>
                <a:lnTo>
                  <a:pt x="360" y="522"/>
                </a:lnTo>
                <a:lnTo>
                  <a:pt x="360" y="522"/>
                </a:lnTo>
                <a:lnTo>
                  <a:pt x="360" y="528"/>
                </a:lnTo>
                <a:lnTo>
                  <a:pt x="360" y="530"/>
                </a:lnTo>
                <a:lnTo>
                  <a:pt x="361" y="526"/>
                </a:lnTo>
                <a:lnTo>
                  <a:pt x="361" y="526"/>
                </a:lnTo>
                <a:lnTo>
                  <a:pt x="362" y="530"/>
                </a:lnTo>
                <a:lnTo>
                  <a:pt x="362" y="534"/>
                </a:lnTo>
                <a:lnTo>
                  <a:pt x="362" y="530"/>
                </a:lnTo>
                <a:lnTo>
                  <a:pt x="362" y="530"/>
                </a:lnTo>
                <a:lnTo>
                  <a:pt x="363" y="530"/>
                </a:lnTo>
                <a:lnTo>
                  <a:pt x="363" y="534"/>
                </a:lnTo>
                <a:lnTo>
                  <a:pt x="363" y="530"/>
                </a:lnTo>
                <a:lnTo>
                  <a:pt x="363" y="528"/>
                </a:lnTo>
                <a:lnTo>
                  <a:pt x="364" y="528"/>
                </a:lnTo>
                <a:lnTo>
                  <a:pt x="364" y="538"/>
                </a:lnTo>
                <a:lnTo>
                  <a:pt x="365" y="536"/>
                </a:lnTo>
                <a:lnTo>
                  <a:pt x="365" y="534"/>
                </a:lnTo>
                <a:lnTo>
                  <a:pt x="365" y="534"/>
                </a:lnTo>
                <a:lnTo>
                  <a:pt x="365" y="538"/>
                </a:lnTo>
                <a:lnTo>
                  <a:pt x="366" y="540"/>
                </a:lnTo>
                <a:lnTo>
                  <a:pt x="366" y="534"/>
                </a:lnTo>
                <a:lnTo>
                  <a:pt x="366" y="532"/>
                </a:lnTo>
                <a:lnTo>
                  <a:pt x="366" y="544"/>
                </a:lnTo>
                <a:lnTo>
                  <a:pt x="367" y="544"/>
                </a:lnTo>
                <a:lnTo>
                  <a:pt x="367" y="534"/>
                </a:lnTo>
                <a:lnTo>
                  <a:pt x="367" y="530"/>
                </a:lnTo>
                <a:lnTo>
                  <a:pt x="368" y="536"/>
                </a:lnTo>
                <a:lnTo>
                  <a:pt x="368" y="536"/>
                </a:lnTo>
                <a:lnTo>
                  <a:pt x="368" y="532"/>
                </a:lnTo>
                <a:lnTo>
                  <a:pt x="369" y="528"/>
                </a:lnTo>
                <a:lnTo>
                  <a:pt x="369" y="524"/>
                </a:lnTo>
                <a:lnTo>
                  <a:pt x="369" y="524"/>
                </a:lnTo>
                <a:lnTo>
                  <a:pt x="370" y="518"/>
                </a:lnTo>
                <a:lnTo>
                  <a:pt x="370" y="513"/>
                </a:lnTo>
                <a:lnTo>
                  <a:pt x="370" y="511"/>
                </a:lnTo>
                <a:lnTo>
                  <a:pt x="370" y="514"/>
                </a:lnTo>
                <a:lnTo>
                  <a:pt x="371" y="509"/>
                </a:lnTo>
                <a:lnTo>
                  <a:pt x="371" y="505"/>
                </a:lnTo>
                <a:lnTo>
                  <a:pt x="371" y="505"/>
                </a:lnTo>
                <a:lnTo>
                  <a:pt x="371" y="501"/>
                </a:lnTo>
                <a:lnTo>
                  <a:pt x="372" y="496"/>
                </a:lnTo>
                <a:lnTo>
                  <a:pt x="372" y="492"/>
                </a:lnTo>
                <a:lnTo>
                  <a:pt x="373" y="484"/>
                </a:lnTo>
                <a:lnTo>
                  <a:pt x="373" y="486"/>
                </a:lnTo>
                <a:lnTo>
                  <a:pt x="373" y="488"/>
                </a:lnTo>
                <a:lnTo>
                  <a:pt x="373" y="489"/>
                </a:lnTo>
                <a:lnTo>
                  <a:pt x="374" y="486"/>
                </a:lnTo>
                <a:lnTo>
                  <a:pt x="374" y="492"/>
                </a:lnTo>
                <a:lnTo>
                  <a:pt x="374" y="488"/>
                </a:lnTo>
                <a:lnTo>
                  <a:pt x="374" y="482"/>
                </a:lnTo>
                <a:lnTo>
                  <a:pt x="375" y="480"/>
                </a:lnTo>
                <a:lnTo>
                  <a:pt x="375" y="492"/>
                </a:lnTo>
                <a:lnTo>
                  <a:pt x="376" y="511"/>
                </a:lnTo>
                <a:lnTo>
                  <a:pt x="376" y="514"/>
                </a:lnTo>
                <a:lnTo>
                  <a:pt x="376" y="514"/>
                </a:lnTo>
                <a:lnTo>
                  <a:pt x="376" y="526"/>
                </a:lnTo>
                <a:lnTo>
                  <a:pt x="377" y="538"/>
                </a:lnTo>
                <a:lnTo>
                  <a:pt x="377" y="540"/>
                </a:lnTo>
                <a:lnTo>
                  <a:pt x="377" y="540"/>
                </a:lnTo>
                <a:lnTo>
                  <a:pt x="377" y="544"/>
                </a:lnTo>
                <a:lnTo>
                  <a:pt x="378" y="548"/>
                </a:lnTo>
                <a:lnTo>
                  <a:pt x="378" y="545"/>
                </a:lnTo>
                <a:lnTo>
                  <a:pt x="379" y="544"/>
                </a:lnTo>
                <a:lnTo>
                  <a:pt x="379" y="548"/>
                </a:lnTo>
                <a:lnTo>
                  <a:pt x="379" y="553"/>
                </a:lnTo>
                <a:lnTo>
                  <a:pt x="379" y="545"/>
                </a:lnTo>
                <a:lnTo>
                  <a:pt x="380" y="542"/>
                </a:lnTo>
                <a:lnTo>
                  <a:pt x="380" y="540"/>
                </a:lnTo>
                <a:lnTo>
                  <a:pt x="380" y="549"/>
                </a:lnTo>
                <a:lnTo>
                  <a:pt x="380" y="548"/>
                </a:lnTo>
                <a:lnTo>
                  <a:pt x="381" y="551"/>
                </a:lnTo>
                <a:lnTo>
                  <a:pt x="381" y="551"/>
                </a:lnTo>
                <a:lnTo>
                  <a:pt x="381" y="553"/>
                </a:lnTo>
                <a:lnTo>
                  <a:pt x="382" y="553"/>
                </a:lnTo>
                <a:lnTo>
                  <a:pt x="382" y="549"/>
                </a:lnTo>
                <a:lnTo>
                  <a:pt x="382" y="548"/>
                </a:lnTo>
                <a:lnTo>
                  <a:pt x="383" y="565"/>
                </a:lnTo>
                <a:lnTo>
                  <a:pt x="383" y="582"/>
                </a:lnTo>
                <a:lnTo>
                  <a:pt x="383" y="597"/>
                </a:lnTo>
                <a:lnTo>
                  <a:pt x="384" y="597"/>
                </a:lnTo>
                <a:lnTo>
                  <a:pt x="384" y="621"/>
                </a:lnTo>
                <a:lnTo>
                  <a:pt x="384" y="628"/>
                </a:lnTo>
                <a:lnTo>
                  <a:pt x="384" y="582"/>
                </a:lnTo>
                <a:lnTo>
                  <a:pt x="385" y="514"/>
                </a:lnTo>
                <a:lnTo>
                  <a:pt x="385" y="424"/>
                </a:lnTo>
                <a:lnTo>
                  <a:pt x="385" y="289"/>
                </a:lnTo>
                <a:lnTo>
                  <a:pt x="385" y="152"/>
                </a:lnTo>
                <a:lnTo>
                  <a:pt x="386" y="92"/>
                </a:lnTo>
                <a:lnTo>
                  <a:pt x="386" y="167"/>
                </a:lnTo>
                <a:lnTo>
                  <a:pt x="387" y="370"/>
                </a:lnTo>
                <a:lnTo>
                  <a:pt x="387" y="559"/>
                </a:lnTo>
                <a:lnTo>
                  <a:pt x="387" y="600"/>
                </a:lnTo>
                <a:lnTo>
                  <a:pt x="387" y="609"/>
                </a:lnTo>
                <a:lnTo>
                  <a:pt x="388" y="592"/>
                </a:lnTo>
                <a:lnTo>
                  <a:pt x="388" y="580"/>
                </a:lnTo>
                <a:lnTo>
                  <a:pt x="388" y="574"/>
                </a:lnTo>
                <a:lnTo>
                  <a:pt x="388" y="570"/>
                </a:lnTo>
                <a:lnTo>
                  <a:pt x="389" y="574"/>
                </a:lnTo>
                <a:lnTo>
                  <a:pt x="389" y="574"/>
                </a:lnTo>
                <a:lnTo>
                  <a:pt x="390" y="573"/>
                </a:lnTo>
                <a:lnTo>
                  <a:pt x="390" y="570"/>
                </a:lnTo>
                <a:lnTo>
                  <a:pt x="390" y="574"/>
                </a:lnTo>
                <a:lnTo>
                  <a:pt x="390" y="576"/>
                </a:lnTo>
                <a:lnTo>
                  <a:pt x="391" y="574"/>
                </a:lnTo>
                <a:lnTo>
                  <a:pt x="391" y="569"/>
                </a:lnTo>
                <a:lnTo>
                  <a:pt x="391" y="570"/>
                </a:lnTo>
                <a:lnTo>
                  <a:pt x="391" y="573"/>
                </a:lnTo>
                <a:lnTo>
                  <a:pt x="392" y="570"/>
                </a:lnTo>
                <a:lnTo>
                  <a:pt x="392" y="569"/>
                </a:lnTo>
                <a:lnTo>
                  <a:pt x="393" y="570"/>
                </a:lnTo>
                <a:lnTo>
                  <a:pt x="393" y="573"/>
                </a:lnTo>
                <a:lnTo>
                  <a:pt x="393" y="569"/>
                </a:lnTo>
                <a:lnTo>
                  <a:pt x="393" y="570"/>
                </a:lnTo>
                <a:lnTo>
                  <a:pt x="394" y="576"/>
                </a:lnTo>
                <a:lnTo>
                  <a:pt x="394" y="580"/>
                </a:lnTo>
                <a:lnTo>
                  <a:pt x="394" y="576"/>
                </a:lnTo>
                <a:lnTo>
                  <a:pt x="394" y="574"/>
                </a:lnTo>
                <a:lnTo>
                  <a:pt x="395" y="573"/>
                </a:lnTo>
                <a:lnTo>
                  <a:pt x="395" y="570"/>
                </a:lnTo>
                <a:lnTo>
                  <a:pt x="395" y="578"/>
                </a:lnTo>
                <a:lnTo>
                  <a:pt x="396" y="570"/>
                </a:lnTo>
                <a:lnTo>
                  <a:pt x="396" y="569"/>
                </a:lnTo>
                <a:lnTo>
                  <a:pt x="396" y="569"/>
                </a:lnTo>
                <a:lnTo>
                  <a:pt x="397" y="570"/>
                </a:lnTo>
                <a:lnTo>
                  <a:pt x="397" y="573"/>
                </a:lnTo>
                <a:lnTo>
                  <a:pt x="397" y="570"/>
                </a:lnTo>
                <a:lnTo>
                  <a:pt x="398" y="576"/>
                </a:lnTo>
                <a:lnTo>
                  <a:pt x="398" y="578"/>
                </a:lnTo>
                <a:lnTo>
                  <a:pt x="398" y="576"/>
                </a:lnTo>
                <a:lnTo>
                  <a:pt x="398" y="570"/>
                </a:lnTo>
                <a:lnTo>
                  <a:pt x="399" y="574"/>
                </a:lnTo>
                <a:lnTo>
                  <a:pt x="399" y="580"/>
                </a:lnTo>
                <a:lnTo>
                  <a:pt x="399" y="573"/>
                </a:lnTo>
                <a:lnTo>
                  <a:pt x="399" y="570"/>
                </a:lnTo>
                <a:lnTo>
                  <a:pt x="400" y="566"/>
                </a:lnTo>
                <a:lnTo>
                  <a:pt x="400" y="570"/>
                </a:lnTo>
                <a:lnTo>
                  <a:pt x="401" y="573"/>
                </a:lnTo>
                <a:lnTo>
                  <a:pt x="401" y="573"/>
                </a:lnTo>
                <a:lnTo>
                  <a:pt x="401" y="573"/>
                </a:lnTo>
                <a:lnTo>
                  <a:pt x="401" y="574"/>
                </a:lnTo>
                <a:lnTo>
                  <a:pt x="402" y="569"/>
                </a:lnTo>
                <a:lnTo>
                  <a:pt x="402" y="569"/>
                </a:lnTo>
                <a:lnTo>
                  <a:pt x="402" y="566"/>
                </a:lnTo>
                <a:lnTo>
                  <a:pt x="402" y="569"/>
                </a:lnTo>
                <a:lnTo>
                  <a:pt x="403" y="569"/>
                </a:lnTo>
                <a:lnTo>
                  <a:pt x="403" y="563"/>
                </a:lnTo>
                <a:lnTo>
                  <a:pt x="404" y="566"/>
                </a:lnTo>
                <a:lnTo>
                  <a:pt x="404" y="574"/>
                </a:lnTo>
                <a:lnTo>
                  <a:pt x="404" y="578"/>
                </a:lnTo>
                <a:lnTo>
                  <a:pt x="404" y="573"/>
                </a:lnTo>
                <a:lnTo>
                  <a:pt x="405" y="570"/>
                </a:lnTo>
                <a:lnTo>
                  <a:pt x="405" y="578"/>
                </a:lnTo>
                <a:lnTo>
                  <a:pt x="405" y="578"/>
                </a:lnTo>
                <a:lnTo>
                  <a:pt x="405" y="576"/>
                </a:lnTo>
                <a:lnTo>
                  <a:pt x="406" y="576"/>
                </a:lnTo>
                <a:lnTo>
                  <a:pt x="406" y="584"/>
                </a:lnTo>
                <a:lnTo>
                  <a:pt x="407" y="582"/>
                </a:lnTo>
                <a:lnTo>
                  <a:pt x="407" y="576"/>
                </a:lnTo>
                <a:lnTo>
                  <a:pt x="407" y="573"/>
                </a:lnTo>
                <a:lnTo>
                  <a:pt x="407" y="569"/>
                </a:lnTo>
                <a:lnTo>
                  <a:pt x="408" y="570"/>
                </a:lnTo>
                <a:lnTo>
                  <a:pt x="408" y="563"/>
                </a:lnTo>
                <a:lnTo>
                  <a:pt x="408" y="559"/>
                </a:lnTo>
                <a:lnTo>
                  <a:pt x="408" y="549"/>
                </a:lnTo>
                <a:lnTo>
                  <a:pt x="409" y="553"/>
                </a:lnTo>
                <a:lnTo>
                  <a:pt x="409" y="545"/>
                </a:lnTo>
                <a:lnTo>
                  <a:pt x="409" y="542"/>
                </a:lnTo>
                <a:lnTo>
                  <a:pt x="410" y="540"/>
                </a:lnTo>
                <a:lnTo>
                  <a:pt x="410" y="544"/>
                </a:lnTo>
                <a:lnTo>
                  <a:pt x="410" y="544"/>
                </a:lnTo>
                <a:lnTo>
                  <a:pt x="411" y="538"/>
                </a:lnTo>
                <a:lnTo>
                  <a:pt x="411" y="540"/>
                </a:lnTo>
                <a:lnTo>
                  <a:pt x="411" y="540"/>
                </a:lnTo>
                <a:lnTo>
                  <a:pt x="411" y="542"/>
                </a:lnTo>
                <a:lnTo>
                  <a:pt x="412" y="536"/>
                </a:lnTo>
                <a:lnTo>
                  <a:pt x="412" y="536"/>
                </a:lnTo>
                <a:lnTo>
                  <a:pt x="412" y="542"/>
                </a:lnTo>
                <a:lnTo>
                  <a:pt x="413" y="538"/>
                </a:lnTo>
                <a:lnTo>
                  <a:pt x="413" y="530"/>
                </a:lnTo>
                <a:lnTo>
                  <a:pt x="413" y="524"/>
                </a:lnTo>
                <a:lnTo>
                  <a:pt x="413" y="532"/>
                </a:lnTo>
                <a:lnTo>
                  <a:pt x="414" y="536"/>
                </a:lnTo>
                <a:lnTo>
                  <a:pt x="414" y="536"/>
                </a:lnTo>
                <a:lnTo>
                  <a:pt x="415" y="538"/>
                </a:lnTo>
                <a:lnTo>
                  <a:pt x="415" y="538"/>
                </a:lnTo>
                <a:lnTo>
                  <a:pt x="415" y="548"/>
                </a:lnTo>
                <a:lnTo>
                  <a:pt x="415" y="542"/>
                </a:lnTo>
                <a:lnTo>
                  <a:pt x="416" y="538"/>
                </a:lnTo>
                <a:lnTo>
                  <a:pt x="416" y="542"/>
                </a:lnTo>
                <a:lnTo>
                  <a:pt x="416" y="545"/>
                </a:lnTo>
                <a:lnTo>
                  <a:pt x="416" y="540"/>
                </a:lnTo>
                <a:lnTo>
                  <a:pt x="417" y="538"/>
                </a:lnTo>
                <a:lnTo>
                  <a:pt x="417" y="534"/>
                </a:lnTo>
                <a:lnTo>
                  <a:pt x="418" y="540"/>
                </a:lnTo>
                <a:lnTo>
                  <a:pt x="418" y="544"/>
                </a:lnTo>
                <a:lnTo>
                  <a:pt x="418" y="544"/>
                </a:lnTo>
                <a:lnTo>
                  <a:pt x="418" y="545"/>
                </a:lnTo>
                <a:lnTo>
                  <a:pt x="419" y="548"/>
                </a:lnTo>
                <a:lnTo>
                  <a:pt x="419" y="548"/>
                </a:lnTo>
                <a:lnTo>
                  <a:pt x="419" y="545"/>
                </a:lnTo>
                <a:lnTo>
                  <a:pt x="419" y="540"/>
                </a:lnTo>
                <a:lnTo>
                  <a:pt x="420" y="544"/>
                </a:lnTo>
                <a:lnTo>
                  <a:pt x="420" y="548"/>
                </a:lnTo>
                <a:lnTo>
                  <a:pt x="421" y="548"/>
                </a:lnTo>
                <a:lnTo>
                  <a:pt x="421" y="548"/>
                </a:lnTo>
                <a:lnTo>
                  <a:pt x="421" y="551"/>
                </a:lnTo>
                <a:lnTo>
                  <a:pt x="421" y="553"/>
                </a:lnTo>
                <a:lnTo>
                  <a:pt x="422" y="549"/>
                </a:lnTo>
                <a:lnTo>
                  <a:pt x="422" y="544"/>
                </a:lnTo>
                <a:lnTo>
                  <a:pt x="422" y="549"/>
                </a:lnTo>
                <a:lnTo>
                  <a:pt x="422" y="561"/>
                </a:lnTo>
                <a:lnTo>
                  <a:pt x="423" y="557"/>
                </a:lnTo>
                <a:lnTo>
                  <a:pt x="423" y="555"/>
                </a:lnTo>
                <a:lnTo>
                  <a:pt x="423" y="555"/>
                </a:lnTo>
                <a:lnTo>
                  <a:pt x="424" y="561"/>
                </a:lnTo>
                <a:lnTo>
                  <a:pt x="424" y="557"/>
                </a:lnTo>
                <a:lnTo>
                  <a:pt x="424" y="555"/>
                </a:lnTo>
                <a:lnTo>
                  <a:pt x="425" y="553"/>
                </a:lnTo>
                <a:lnTo>
                  <a:pt x="425" y="557"/>
                </a:lnTo>
                <a:lnTo>
                  <a:pt x="425" y="555"/>
                </a:lnTo>
                <a:lnTo>
                  <a:pt x="425" y="551"/>
                </a:lnTo>
                <a:lnTo>
                  <a:pt x="426" y="557"/>
                </a:lnTo>
                <a:lnTo>
                  <a:pt x="426" y="561"/>
                </a:lnTo>
                <a:lnTo>
                  <a:pt x="426" y="561"/>
                </a:lnTo>
                <a:lnTo>
                  <a:pt x="427" y="557"/>
                </a:lnTo>
                <a:lnTo>
                  <a:pt x="427" y="555"/>
                </a:lnTo>
                <a:lnTo>
                  <a:pt x="427" y="555"/>
                </a:lnTo>
                <a:lnTo>
                  <a:pt x="428" y="557"/>
                </a:lnTo>
                <a:lnTo>
                  <a:pt x="428" y="557"/>
                </a:lnTo>
                <a:lnTo>
                  <a:pt x="428" y="557"/>
                </a:lnTo>
                <a:lnTo>
                  <a:pt x="429" y="561"/>
                </a:lnTo>
                <a:lnTo>
                  <a:pt x="429" y="563"/>
                </a:lnTo>
                <a:lnTo>
                  <a:pt x="429" y="555"/>
                </a:lnTo>
                <a:lnTo>
                  <a:pt x="429" y="549"/>
                </a:lnTo>
                <a:lnTo>
                  <a:pt x="430" y="544"/>
                </a:lnTo>
                <a:lnTo>
                  <a:pt x="430" y="545"/>
                </a:lnTo>
                <a:lnTo>
                  <a:pt x="430" y="542"/>
                </a:lnTo>
                <a:lnTo>
                  <a:pt x="430" y="540"/>
                </a:lnTo>
                <a:lnTo>
                  <a:pt x="431" y="536"/>
                </a:lnTo>
                <a:lnTo>
                  <a:pt x="431" y="538"/>
                </a:lnTo>
                <a:lnTo>
                  <a:pt x="432" y="536"/>
                </a:lnTo>
                <a:lnTo>
                  <a:pt x="432" y="532"/>
                </a:lnTo>
                <a:lnTo>
                  <a:pt x="432" y="524"/>
                </a:lnTo>
                <a:lnTo>
                  <a:pt x="432" y="528"/>
                </a:lnTo>
                <a:lnTo>
                  <a:pt x="433" y="522"/>
                </a:lnTo>
                <a:lnTo>
                  <a:pt x="433" y="511"/>
                </a:lnTo>
                <a:lnTo>
                  <a:pt x="433" y="505"/>
                </a:lnTo>
                <a:lnTo>
                  <a:pt x="433" y="511"/>
                </a:lnTo>
                <a:lnTo>
                  <a:pt x="434" y="517"/>
                </a:lnTo>
                <a:lnTo>
                  <a:pt x="434" y="518"/>
                </a:lnTo>
                <a:lnTo>
                  <a:pt x="435" y="513"/>
                </a:lnTo>
                <a:lnTo>
                  <a:pt x="435" y="513"/>
                </a:lnTo>
                <a:lnTo>
                  <a:pt x="435" y="511"/>
                </a:lnTo>
                <a:lnTo>
                  <a:pt x="435" y="509"/>
                </a:lnTo>
                <a:lnTo>
                  <a:pt x="436" y="511"/>
                </a:lnTo>
                <a:lnTo>
                  <a:pt x="436" y="524"/>
                </a:lnTo>
                <a:lnTo>
                  <a:pt x="436" y="540"/>
                </a:lnTo>
                <a:lnTo>
                  <a:pt x="436" y="538"/>
                </a:lnTo>
                <a:lnTo>
                  <a:pt x="437" y="542"/>
                </a:lnTo>
                <a:lnTo>
                  <a:pt x="437" y="553"/>
                </a:lnTo>
                <a:lnTo>
                  <a:pt x="438" y="563"/>
                </a:lnTo>
                <a:lnTo>
                  <a:pt x="438" y="563"/>
                </a:lnTo>
                <a:lnTo>
                  <a:pt x="438" y="565"/>
                </a:lnTo>
                <a:lnTo>
                  <a:pt x="438" y="563"/>
                </a:lnTo>
                <a:lnTo>
                  <a:pt x="439" y="570"/>
                </a:lnTo>
                <a:lnTo>
                  <a:pt x="439" y="573"/>
                </a:lnTo>
                <a:lnTo>
                  <a:pt x="439" y="569"/>
                </a:lnTo>
                <a:lnTo>
                  <a:pt x="439" y="566"/>
                </a:lnTo>
                <a:lnTo>
                  <a:pt x="440" y="580"/>
                </a:lnTo>
                <a:lnTo>
                  <a:pt x="440" y="582"/>
                </a:lnTo>
                <a:lnTo>
                  <a:pt x="440" y="576"/>
                </a:lnTo>
                <a:lnTo>
                  <a:pt x="441" y="573"/>
                </a:lnTo>
                <a:lnTo>
                  <a:pt x="441" y="578"/>
                </a:lnTo>
                <a:lnTo>
                  <a:pt x="441" y="580"/>
                </a:lnTo>
                <a:lnTo>
                  <a:pt x="442" y="574"/>
                </a:lnTo>
                <a:lnTo>
                  <a:pt x="442" y="569"/>
                </a:lnTo>
                <a:lnTo>
                  <a:pt x="442" y="570"/>
                </a:lnTo>
                <a:lnTo>
                  <a:pt x="443" y="574"/>
                </a:lnTo>
                <a:lnTo>
                  <a:pt x="443" y="573"/>
                </a:lnTo>
                <a:lnTo>
                  <a:pt x="443" y="573"/>
                </a:lnTo>
                <a:lnTo>
                  <a:pt x="443" y="576"/>
                </a:lnTo>
                <a:lnTo>
                  <a:pt x="444" y="590"/>
                </a:lnTo>
                <a:lnTo>
                  <a:pt x="444" y="601"/>
                </a:lnTo>
                <a:lnTo>
                  <a:pt x="444" y="607"/>
                </a:lnTo>
                <a:lnTo>
                  <a:pt x="444" y="619"/>
                </a:lnTo>
                <a:lnTo>
                  <a:pt x="445" y="646"/>
                </a:lnTo>
                <a:lnTo>
                  <a:pt x="445" y="653"/>
                </a:lnTo>
                <a:lnTo>
                  <a:pt x="446" y="607"/>
                </a:lnTo>
                <a:lnTo>
                  <a:pt x="446" y="536"/>
                </a:lnTo>
                <a:lnTo>
                  <a:pt x="446" y="447"/>
                </a:lnTo>
                <a:lnTo>
                  <a:pt x="446" y="297"/>
                </a:lnTo>
                <a:lnTo>
                  <a:pt x="447" y="246"/>
                </a:lnTo>
                <a:lnTo>
                  <a:pt x="447" y="111"/>
                </a:lnTo>
                <a:lnTo>
                  <a:pt x="447" y="181"/>
                </a:lnTo>
                <a:lnTo>
                  <a:pt x="447" y="385"/>
                </a:lnTo>
                <a:lnTo>
                  <a:pt x="448" y="555"/>
                </a:lnTo>
                <a:lnTo>
                  <a:pt x="448" y="640"/>
                </a:lnTo>
                <a:lnTo>
                  <a:pt x="449" y="646"/>
                </a:lnTo>
                <a:lnTo>
                  <a:pt x="449" y="622"/>
                </a:lnTo>
                <a:lnTo>
                  <a:pt x="449" y="601"/>
                </a:lnTo>
                <a:lnTo>
                  <a:pt x="449" y="601"/>
                </a:lnTo>
                <a:lnTo>
                  <a:pt x="450" y="609"/>
                </a:lnTo>
                <a:lnTo>
                  <a:pt x="450" y="607"/>
                </a:lnTo>
                <a:lnTo>
                  <a:pt x="450" y="601"/>
                </a:lnTo>
                <a:lnTo>
                  <a:pt x="450" y="597"/>
                </a:lnTo>
                <a:lnTo>
                  <a:pt x="451" y="600"/>
                </a:lnTo>
                <a:lnTo>
                  <a:pt x="451" y="603"/>
                </a:lnTo>
                <a:lnTo>
                  <a:pt x="452" y="597"/>
                </a:lnTo>
                <a:lnTo>
                  <a:pt x="452" y="594"/>
                </a:lnTo>
                <a:lnTo>
                  <a:pt x="452" y="594"/>
                </a:lnTo>
                <a:lnTo>
                  <a:pt x="452" y="601"/>
                </a:lnTo>
                <a:lnTo>
                  <a:pt x="453" y="597"/>
                </a:lnTo>
                <a:lnTo>
                  <a:pt x="453" y="596"/>
                </a:lnTo>
                <a:lnTo>
                  <a:pt x="453" y="600"/>
                </a:lnTo>
                <a:lnTo>
                  <a:pt x="453" y="601"/>
                </a:lnTo>
                <a:lnTo>
                  <a:pt x="454" y="601"/>
                </a:lnTo>
                <a:lnTo>
                  <a:pt x="454" y="600"/>
                </a:lnTo>
                <a:lnTo>
                  <a:pt x="454" y="596"/>
                </a:lnTo>
                <a:lnTo>
                  <a:pt x="455" y="601"/>
                </a:lnTo>
                <a:lnTo>
                  <a:pt x="455" y="601"/>
                </a:lnTo>
                <a:lnTo>
                  <a:pt x="455" y="597"/>
                </a:lnTo>
                <a:lnTo>
                  <a:pt x="456" y="597"/>
                </a:lnTo>
                <a:lnTo>
                  <a:pt x="456" y="605"/>
                </a:lnTo>
                <a:lnTo>
                  <a:pt x="456" y="603"/>
                </a:lnTo>
                <a:lnTo>
                  <a:pt x="457" y="597"/>
                </a:lnTo>
                <a:lnTo>
                  <a:pt x="457" y="596"/>
                </a:lnTo>
                <a:lnTo>
                  <a:pt x="457" y="600"/>
                </a:lnTo>
                <a:lnTo>
                  <a:pt x="457" y="603"/>
                </a:lnTo>
                <a:lnTo>
                  <a:pt x="458" y="600"/>
                </a:lnTo>
                <a:lnTo>
                  <a:pt x="458" y="600"/>
                </a:lnTo>
                <a:lnTo>
                  <a:pt x="458" y="597"/>
                </a:lnTo>
                <a:lnTo>
                  <a:pt x="458" y="603"/>
                </a:lnTo>
                <a:lnTo>
                  <a:pt x="459" y="597"/>
                </a:lnTo>
                <a:lnTo>
                  <a:pt x="459" y="592"/>
                </a:lnTo>
                <a:lnTo>
                  <a:pt x="460" y="596"/>
                </a:lnTo>
                <a:lnTo>
                  <a:pt x="460" y="603"/>
                </a:lnTo>
                <a:lnTo>
                  <a:pt x="460" y="600"/>
                </a:lnTo>
                <a:lnTo>
                  <a:pt x="460" y="594"/>
                </a:lnTo>
                <a:lnTo>
                  <a:pt x="461" y="597"/>
                </a:lnTo>
                <a:lnTo>
                  <a:pt x="461" y="601"/>
                </a:lnTo>
                <a:lnTo>
                  <a:pt x="461" y="596"/>
                </a:lnTo>
                <a:lnTo>
                  <a:pt x="461" y="594"/>
                </a:lnTo>
                <a:lnTo>
                  <a:pt x="462" y="592"/>
                </a:lnTo>
                <a:lnTo>
                  <a:pt x="462" y="596"/>
                </a:lnTo>
                <a:lnTo>
                  <a:pt x="463" y="596"/>
                </a:lnTo>
                <a:lnTo>
                  <a:pt x="463" y="592"/>
                </a:lnTo>
                <a:lnTo>
                  <a:pt x="463" y="592"/>
                </a:lnTo>
                <a:lnTo>
                  <a:pt x="463" y="597"/>
                </a:lnTo>
                <a:lnTo>
                  <a:pt x="464" y="600"/>
                </a:lnTo>
                <a:lnTo>
                  <a:pt x="464" y="597"/>
                </a:lnTo>
                <a:lnTo>
                  <a:pt x="464" y="596"/>
                </a:lnTo>
                <a:lnTo>
                  <a:pt x="464" y="600"/>
                </a:lnTo>
                <a:lnTo>
                  <a:pt x="465" y="601"/>
                </a:lnTo>
                <a:lnTo>
                  <a:pt x="465" y="600"/>
                </a:lnTo>
                <a:lnTo>
                  <a:pt x="466" y="601"/>
                </a:lnTo>
                <a:lnTo>
                  <a:pt x="466" y="603"/>
                </a:lnTo>
                <a:lnTo>
                  <a:pt x="466" y="613"/>
                </a:lnTo>
                <a:lnTo>
                  <a:pt x="466" y="615"/>
                </a:lnTo>
                <a:lnTo>
                  <a:pt x="467" y="615"/>
                </a:lnTo>
                <a:lnTo>
                  <a:pt x="467" y="617"/>
                </a:lnTo>
                <a:lnTo>
                  <a:pt x="467" y="622"/>
                </a:lnTo>
                <a:lnTo>
                  <a:pt x="467" y="619"/>
                </a:lnTo>
                <a:lnTo>
                  <a:pt x="468" y="611"/>
                </a:lnTo>
                <a:lnTo>
                  <a:pt x="468" y="609"/>
                </a:lnTo>
                <a:lnTo>
                  <a:pt x="468" y="609"/>
                </a:lnTo>
                <a:lnTo>
                  <a:pt x="469" y="600"/>
                </a:lnTo>
                <a:lnTo>
                  <a:pt x="469" y="594"/>
                </a:lnTo>
                <a:lnTo>
                  <a:pt x="469" y="584"/>
                </a:lnTo>
                <a:lnTo>
                  <a:pt x="470" y="578"/>
                </a:lnTo>
                <a:lnTo>
                  <a:pt x="470" y="570"/>
                </a:lnTo>
                <a:lnTo>
                  <a:pt x="470" y="561"/>
                </a:lnTo>
                <a:lnTo>
                  <a:pt x="471" y="555"/>
                </a:lnTo>
                <a:lnTo>
                  <a:pt x="471" y="557"/>
                </a:lnTo>
                <a:lnTo>
                  <a:pt x="471" y="557"/>
                </a:lnTo>
                <a:lnTo>
                  <a:pt x="471" y="548"/>
                </a:lnTo>
                <a:lnTo>
                  <a:pt x="472" y="542"/>
                </a:lnTo>
                <a:lnTo>
                  <a:pt x="472" y="545"/>
                </a:lnTo>
                <a:lnTo>
                  <a:pt x="472" y="549"/>
                </a:lnTo>
                <a:lnTo>
                  <a:pt x="472" y="545"/>
                </a:lnTo>
                <a:lnTo>
                  <a:pt x="473" y="540"/>
                </a:lnTo>
                <a:lnTo>
                  <a:pt x="473" y="548"/>
                </a:lnTo>
                <a:lnTo>
                  <a:pt x="474" y="551"/>
                </a:lnTo>
                <a:lnTo>
                  <a:pt x="474" y="549"/>
                </a:lnTo>
                <a:lnTo>
                  <a:pt x="474" y="538"/>
                </a:lnTo>
                <a:lnTo>
                  <a:pt x="474" y="540"/>
                </a:lnTo>
                <a:lnTo>
                  <a:pt x="475" y="544"/>
                </a:lnTo>
                <a:lnTo>
                  <a:pt x="475" y="544"/>
                </a:lnTo>
                <a:lnTo>
                  <a:pt x="475" y="542"/>
                </a:lnTo>
                <a:lnTo>
                  <a:pt x="475" y="542"/>
                </a:lnTo>
                <a:lnTo>
                  <a:pt x="476" y="545"/>
                </a:lnTo>
                <a:lnTo>
                  <a:pt x="476" y="545"/>
                </a:lnTo>
                <a:lnTo>
                  <a:pt x="477" y="545"/>
                </a:lnTo>
                <a:lnTo>
                  <a:pt x="477" y="540"/>
                </a:lnTo>
                <a:lnTo>
                  <a:pt x="477" y="545"/>
                </a:lnTo>
                <a:lnTo>
                  <a:pt x="477" y="545"/>
                </a:lnTo>
                <a:lnTo>
                  <a:pt x="478" y="544"/>
                </a:lnTo>
                <a:lnTo>
                  <a:pt x="478" y="544"/>
                </a:lnTo>
                <a:lnTo>
                  <a:pt x="478" y="548"/>
                </a:lnTo>
                <a:lnTo>
                  <a:pt x="478" y="548"/>
                </a:lnTo>
                <a:lnTo>
                  <a:pt x="479" y="544"/>
                </a:lnTo>
                <a:lnTo>
                  <a:pt x="479" y="542"/>
                </a:lnTo>
                <a:lnTo>
                  <a:pt x="480" y="548"/>
                </a:lnTo>
                <a:lnTo>
                  <a:pt x="480" y="555"/>
                </a:lnTo>
                <a:lnTo>
                  <a:pt x="480" y="548"/>
                </a:lnTo>
                <a:lnTo>
                  <a:pt x="480" y="544"/>
                </a:lnTo>
                <a:lnTo>
                  <a:pt x="481" y="545"/>
                </a:lnTo>
                <a:lnTo>
                  <a:pt x="481" y="553"/>
                </a:lnTo>
                <a:lnTo>
                  <a:pt x="481" y="549"/>
                </a:lnTo>
                <a:lnTo>
                  <a:pt x="481" y="548"/>
                </a:lnTo>
                <a:lnTo>
                  <a:pt x="482" y="548"/>
                </a:lnTo>
                <a:lnTo>
                  <a:pt x="482" y="551"/>
                </a:lnTo>
                <a:lnTo>
                  <a:pt x="482" y="551"/>
                </a:lnTo>
                <a:lnTo>
                  <a:pt x="483" y="548"/>
                </a:lnTo>
                <a:lnTo>
                  <a:pt x="483" y="545"/>
                </a:lnTo>
                <a:lnTo>
                  <a:pt x="483" y="551"/>
                </a:lnTo>
                <a:lnTo>
                  <a:pt x="484" y="555"/>
                </a:lnTo>
                <a:lnTo>
                  <a:pt x="484" y="553"/>
                </a:lnTo>
                <a:lnTo>
                  <a:pt x="484" y="548"/>
                </a:lnTo>
                <a:lnTo>
                  <a:pt x="484" y="549"/>
                </a:lnTo>
                <a:lnTo>
                  <a:pt x="485" y="548"/>
                </a:lnTo>
                <a:lnTo>
                  <a:pt x="485" y="544"/>
                </a:lnTo>
                <a:lnTo>
                  <a:pt x="485" y="545"/>
                </a:lnTo>
                <a:lnTo>
                  <a:pt x="486" y="551"/>
                </a:lnTo>
                <a:lnTo>
                  <a:pt x="486" y="548"/>
                </a:lnTo>
                <a:lnTo>
                  <a:pt x="486" y="542"/>
                </a:lnTo>
                <a:lnTo>
                  <a:pt x="486" y="542"/>
                </a:lnTo>
                <a:lnTo>
                  <a:pt x="487" y="545"/>
                </a:lnTo>
                <a:lnTo>
                  <a:pt x="487" y="548"/>
                </a:lnTo>
                <a:lnTo>
                  <a:pt x="488" y="545"/>
                </a:lnTo>
                <a:lnTo>
                  <a:pt x="488" y="538"/>
                </a:lnTo>
                <a:lnTo>
                  <a:pt x="488" y="532"/>
                </a:lnTo>
                <a:lnTo>
                  <a:pt x="488" y="536"/>
                </a:lnTo>
                <a:lnTo>
                  <a:pt x="489" y="526"/>
                </a:lnTo>
                <a:lnTo>
                  <a:pt x="489" y="518"/>
                </a:lnTo>
                <a:lnTo>
                  <a:pt x="489" y="517"/>
                </a:lnTo>
                <a:lnTo>
                  <a:pt x="489" y="520"/>
                </a:lnTo>
                <a:lnTo>
                  <a:pt x="490" y="514"/>
                </a:lnTo>
                <a:lnTo>
                  <a:pt x="490" y="505"/>
                </a:lnTo>
                <a:lnTo>
                  <a:pt x="491" y="503"/>
                </a:lnTo>
                <a:lnTo>
                  <a:pt x="491" y="509"/>
                </a:lnTo>
                <a:lnTo>
                  <a:pt x="491" y="499"/>
                </a:lnTo>
                <a:lnTo>
                  <a:pt x="491" y="497"/>
                </a:lnTo>
                <a:lnTo>
                  <a:pt x="492" y="493"/>
                </a:lnTo>
                <a:lnTo>
                  <a:pt x="492" y="497"/>
                </a:lnTo>
                <a:lnTo>
                  <a:pt x="492" y="503"/>
                </a:lnTo>
                <a:lnTo>
                  <a:pt x="492" y="501"/>
                </a:lnTo>
                <a:lnTo>
                  <a:pt x="493" y="507"/>
                </a:lnTo>
                <a:lnTo>
                  <a:pt x="493" y="505"/>
                </a:lnTo>
                <a:lnTo>
                  <a:pt x="494" y="505"/>
                </a:lnTo>
                <a:lnTo>
                  <a:pt x="494" y="499"/>
                </a:lnTo>
                <a:lnTo>
                  <a:pt x="494" y="497"/>
                </a:lnTo>
                <a:lnTo>
                  <a:pt x="494" y="505"/>
                </a:lnTo>
                <a:lnTo>
                  <a:pt x="495" y="496"/>
                </a:lnTo>
                <a:lnTo>
                  <a:pt x="495" y="492"/>
                </a:lnTo>
                <a:lnTo>
                  <a:pt x="495" y="503"/>
                </a:lnTo>
                <a:lnTo>
                  <a:pt x="495" y="520"/>
                </a:lnTo>
                <a:lnTo>
                  <a:pt x="496" y="528"/>
                </a:lnTo>
                <a:lnTo>
                  <a:pt x="496" y="528"/>
                </a:lnTo>
                <a:lnTo>
                  <a:pt x="496" y="532"/>
                </a:lnTo>
                <a:lnTo>
                  <a:pt x="497" y="542"/>
                </a:lnTo>
                <a:lnTo>
                  <a:pt x="497" y="555"/>
                </a:lnTo>
                <a:lnTo>
                  <a:pt x="497" y="549"/>
                </a:lnTo>
                <a:lnTo>
                  <a:pt x="498" y="548"/>
                </a:lnTo>
                <a:lnTo>
                  <a:pt x="498" y="548"/>
                </a:lnTo>
                <a:lnTo>
                  <a:pt x="498" y="555"/>
                </a:lnTo>
                <a:lnTo>
                  <a:pt x="498" y="553"/>
                </a:lnTo>
                <a:lnTo>
                  <a:pt x="499" y="551"/>
                </a:lnTo>
                <a:lnTo>
                  <a:pt x="499" y="553"/>
                </a:lnTo>
                <a:lnTo>
                  <a:pt x="499" y="557"/>
                </a:lnTo>
                <a:lnTo>
                  <a:pt x="500" y="561"/>
                </a:lnTo>
                <a:lnTo>
                  <a:pt x="500" y="555"/>
                </a:lnTo>
                <a:lnTo>
                  <a:pt x="500" y="561"/>
                </a:lnTo>
                <a:lnTo>
                  <a:pt x="500" y="561"/>
                </a:lnTo>
                <a:lnTo>
                  <a:pt x="501" y="565"/>
                </a:lnTo>
                <a:lnTo>
                  <a:pt x="501" y="559"/>
                </a:lnTo>
                <a:lnTo>
                  <a:pt x="502" y="557"/>
                </a:lnTo>
                <a:lnTo>
                  <a:pt x="502" y="569"/>
                </a:lnTo>
                <a:lnTo>
                  <a:pt x="502" y="584"/>
                </a:lnTo>
                <a:lnTo>
                  <a:pt x="502" y="592"/>
                </a:lnTo>
                <a:lnTo>
                  <a:pt x="503" y="601"/>
                </a:lnTo>
                <a:lnTo>
                  <a:pt x="503" y="621"/>
                </a:lnTo>
                <a:lnTo>
                  <a:pt x="503" y="644"/>
                </a:lnTo>
                <a:lnTo>
                  <a:pt x="503" y="626"/>
                </a:lnTo>
                <a:lnTo>
                  <a:pt x="504" y="559"/>
                </a:lnTo>
                <a:lnTo>
                  <a:pt x="504" y="496"/>
                </a:lnTo>
                <a:lnTo>
                  <a:pt x="505" y="397"/>
                </a:lnTo>
                <a:lnTo>
                  <a:pt x="505" y="243"/>
                </a:lnTo>
                <a:lnTo>
                  <a:pt x="505" y="123"/>
                </a:lnTo>
                <a:lnTo>
                  <a:pt x="505" y="92"/>
                </a:lnTo>
                <a:lnTo>
                  <a:pt x="506" y="189"/>
                </a:lnTo>
                <a:lnTo>
                  <a:pt x="506" y="418"/>
                </a:lnTo>
                <a:lnTo>
                  <a:pt x="506" y="493"/>
                </a:lnTo>
                <a:lnTo>
                  <a:pt x="506" y="642"/>
                </a:lnTo>
                <a:lnTo>
                  <a:pt x="507" y="619"/>
                </a:lnTo>
                <a:lnTo>
                  <a:pt x="507" y="592"/>
                </a:lnTo>
                <a:lnTo>
                  <a:pt x="508" y="574"/>
                </a:lnTo>
                <a:lnTo>
                  <a:pt x="508" y="573"/>
                </a:lnTo>
                <a:lnTo>
                  <a:pt x="508" y="578"/>
                </a:lnTo>
                <a:lnTo>
                  <a:pt x="508" y="576"/>
                </a:lnTo>
                <a:lnTo>
                  <a:pt x="509" y="569"/>
                </a:lnTo>
                <a:lnTo>
                  <a:pt x="509" y="569"/>
                </a:lnTo>
                <a:lnTo>
                  <a:pt x="509" y="570"/>
                </a:lnTo>
                <a:lnTo>
                  <a:pt x="509" y="574"/>
                </a:lnTo>
                <a:lnTo>
                  <a:pt x="510" y="574"/>
                </a:lnTo>
                <a:lnTo>
                  <a:pt x="510" y="573"/>
                </a:lnTo>
                <a:lnTo>
                  <a:pt x="510" y="576"/>
                </a:lnTo>
                <a:lnTo>
                  <a:pt x="511" y="580"/>
                </a:lnTo>
                <a:lnTo>
                  <a:pt x="511" y="574"/>
                </a:lnTo>
                <a:lnTo>
                  <a:pt x="511" y="570"/>
                </a:lnTo>
                <a:lnTo>
                  <a:pt x="512" y="573"/>
                </a:lnTo>
                <a:lnTo>
                  <a:pt x="512" y="574"/>
                </a:lnTo>
                <a:lnTo>
                  <a:pt x="512" y="574"/>
                </a:lnTo>
                <a:lnTo>
                  <a:pt x="512" y="574"/>
                </a:lnTo>
                <a:lnTo>
                  <a:pt x="513" y="570"/>
                </a:lnTo>
                <a:lnTo>
                  <a:pt x="513" y="573"/>
                </a:lnTo>
                <a:lnTo>
                  <a:pt x="513" y="576"/>
                </a:lnTo>
                <a:lnTo>
                  <a:pt x="514" y="576"/>
                </a:lnTo>
                <a:lnTo>
                  <a:pt x="514" y="574"/>
                </a:lnTo>
                <a:lnTo>
                  <a:pt x="514" y="574"/>
                </a:lnTo>
                <a:lnTo>
                  <a:pt x="515" y="576"/>
                </a:lnTo>
                <a:lnTo>
                  <a:pt x="515" y="569"/>
                </a:lnTo>
                <a:lnTo>
                  <a:pt x="515" y="566"/>
                </a:lnTo>
                <a:lnTo>
                  <a:pt x="516" y="569"/>
                </a:lnTo>
                <a:lnTo>
                  <a:pt x="516" y="573"/>
                </a:lnTo>
                <a:lnTo>
                  <a:pt x="516" y="565"/>
                </a:lnTo>
                <a:lnTo>
                  <a:pt x="516" y="565"/>
                </a:lnTo>
                <a:lnTo>
                  <a:pt x="517" y="569"/>
                </a:lnTo>
                <a:lnTo>
                  <a:pt x="517" y="573"/>
                </a:lnTo>
                <a:lnTo>
                  <a:pt x="517" y="570"/>
                </a:lnTo>
                <a:lnTo>
                  <a:pt x="517" y="566"/>
                </a:lnTo>
                <a:lnTo>
                  <a:pt x="518" y="573"/>
                </a:lnTo>
                <a:lnTo>
                  <a:pt x="518" y="574"/>
                </a:lnTo>
                <a:lnTo>
                  <a:pt x="519" y="569"/>
                </a:lnTo>
                <a:lnTo>
                  <a:pt x="519" y="563"/>
                </a:lnTo>
                <a:lnTo>
                  <a:pt x="519" y="566"/>
                </a:lnTo>
                <a:lnTo>
                  <a:pt x="519" y="569"/>
                </a:lnTo>
                <a:lnTo>
                  <a:pt x="520" y="565"/>
                </a:lnTo>
                <a:lnTo>
                  <a:pt x="520" y="557"/>
                </a:lnTo>
                <a:lnTo>
                  <a:pt x="520" y="563"/>
                </a:lnTo>
                <a:lnTo>
                  <a:pt x="520" y="569"/>
                </a:lnTo>
                <a:lnTo>
                  <a:pt x="521" y="573"/>
                </a:lnTo>
                <a:lnTo>
                  <a:pt x="521" y="574"/>
                </a:lnTo>
                <a:lnTo>
                  <a:pt x="522" y="570"/>
                </a:lnTo>
                <a:lnTo>
                  <a:pt x="522" y="573"/>
                </a:lnTo>
                <a:lnTo>
                  <a:pt x="522" y="573"/>
                </a:lnTo>
                <a:lnTo>
                  <a:pt x="522" y="566"/>
                </a:lnTo>
                <a:lnTo>
                  <a:pt x="523" y="570"/>
                </a:lnTo>
                <a:lnTo>
                  <a:pt x="523" y="574"/>
                </a:lnTo>
                <a:lnTo>
                  <a:pt x="523" y="576"/>
                </a:lnTo>
                <a:lnTo>
                  <a:pt x="523" y="569"/>
                </a:lnTo>
                <a:lnTo>
                  <a:pt x="524" y="566"/>
                </a:lnTo>
                <a:lnTo>
                  <a:pt x="524" y="573"/>
                </a:lnTo>
                <a:lnTo>
                  <a:pt x="525" y="573"/>
                </a:lnTo>
                <a:lnTo>
                  <a:pt x="525" y="569"/>
                </a:lnTo>
                <a:lnTo>
                  <a:pt x="525" y="573"/>
                </a:lnTo>
                <a:lnTo>
                  <a:pt x="525" y="574"/>
                </a:lnTo>
                <a:lnTo>
                  <a:pt x="526" y="570"/>
                </a:lnTo>
                <a:lnTo>
                  <a:pt x="526" y="570"/>
                </a:lnTo>
                <a:lnTo>
                  <a:pt x="526" y="561"/>
                </a:lnTo>
                <a:lnTo>
                  <a:pt x="526" y="559"/>
                </a:lnTo>
                <a:lnTo>
                  <a:pt x="527" y="559"/>
                </a:lnTo>
                <a:lnTo>
                  <a:pt x="527" y="551"/>
                </a:lnTo>
                <a:lnTo>
                  <a:pt x="527" y="544"/>
                </a:lnTo>
                <a:lnTo>
                  <a:pt x="528" y="540"/>
                </a:lnTo>
                <a:lnTo>
                  <a:pt x="528" y="540"/>
                </a:lnTo>
                <a:lnTo>
                  <a:pt x="528" y="534"/>
                </a:lnTo>
                <a:lnTo>
                  <a:pt x="529" y="532"/>
                </a:lnTo>
                <a:lnTo>
                  <a:pt x="529" y="528"/>
                </a:lnTo>
                <a:lnTo>
                  <a:pt x="529" y="528"/>
                </a:lnTo>
                <a:lnTo>
                  <a:pt x="530" y="526"/>
                </a:lnTo>
                <a:lnTo>
                  <a:pt x="530" y="520"/>
                </a:lnTo>
                <a:lnTo>
                  <a:pt x="530" y="518"/>
                </a:lnTo>
                <a:lnTo>
                  <a:pt x="530" y="522"/>
                </a:lnTo>
                <a:lnTo>
                  <a:pt x="531" y="524"/>
                </a:lnTo>
                <a:lnTo>
                  <a:pt x="531" y="522"/>
                </a:lnTo>
                <a:lnTo>
                  <a:pt x="531" y="522"/>
                </a:lnTo>
                <a:lnTo>
                  <a:pt x="531" y="524"/>
                </a:lnTo>
                <a:lnTo>
                  <a:pt x="532" y="528"/>
                </a:lnTo>
                <a:lnTo>
                  <a:pt x="532" y="528"/>
                </a:lnTo>
                <a:lnTo>
                  <a:pt x="533" y="526"/>
                </a:lnTo>
                <a:lnTo>
                  <a:pt x="533" y="528"/>
                </a:lnTo>
                <a:lnTo>
                  <a:pt x="533" y="532"/>
                </a:lnTo>
                <a:lnTo>
                  <a:pt x="533" y="528"/>
                </a:lnTo>
                <a:lnTo>
                  <a:pt x="534" y="526"/>
                </a:lnTo>
                <a:lnTo>
                  <a:pt x="534" y="528"/>
                </a:lnTo>
                <a:lnTo>
                  <a:pt x="534" y="532"/>
                </a:lnTo>
                <a:lnTo>
                  <a:pt x="534" y="530"/>
                </a:lnTo>
                <a:lnTo>
                  <a:pt x="535" y="526"/>
                </a:lnTo>
                <a:lnTo>
                  <a:pt x="535" y="530"/>
                </a:lnTo>
                <a:lnTo>
                  <a:pt x="536" y="530"/>
                </a:lnTo>
                <a:lnTo>
                  <a:pt x="536" y="526"/>
                </a:lnTo>
                <a:lnTo>
                  <a:pt x="536" y="522"/>
                </a:lnTo>
                <a:lnTo>
                  <a:pt x="536" y="528"/>
                </a:lnTo>
                <a:lnTo>
                  <a:pt x="537" y="528"/>
                </a:lnTo>
                <a:lnTo>
                  <a:pt x="537" y="530"/>
                </a:lnTo>
                <a:lnTo>
                  <a:pt x="537" y="524"/>
                </a:lnTo>
                <a:lnTo>
                  <a:pt x="537" y="528"/>
                </a:lnTo>
                <a:lnTo>
                  <a:pt x="538" y="534"/>
                </a:lnTo>
                <a:lnTo>
                  <a:pt x="538" y="538"/>
                </a:lnTo>
                <a:lnTo>
                  <a:pt x="539" y="534"/>
                </a:lnTo>
                <a:lnTo>
                  <a:pt x="539" y="536"/>
                </a:lnTo>
                <a:lnTo>
                  <a:pt x="539" y="536"/>
                </a:lnTo>
                <a:lnTo>
                  <a:pt x="539" y="538"/>
                </a:lnTo>
                <a:lnTo>
                  <a:pt x="540" y="534"/>
                </a:lnTo>
                <a:lnTo>
                  <a:pt x="540" y="530"/>
                </a:lnTo>
                <a:lnTo>
                  <a:pt x="540" y="538"/>
                </a:lnTo>
                <a:lnTo>
                  <a:pt x="540" y="540"/>
                </a:lnTo>
                <a:lnTo>
                  <a:pt x="541" y="534"/>
                </a:lnTo>
                <a:lnTo>
                  <a:pt x="541" y="532"/>
                </a:lnTo>
                <a:lnTo>
                  <a:pt x="541" y="536"/>
                </a:lnTo>
                <a:lnTo>
                  <a:pt x="542" y="538"/>
                </a:lnTo>
                <a:lnTo>
                  <a:pt x="542" y="534"/>
                </a:lnTo>
                <a:lnTo>
                  <a:pt x="542" y="532"/>
                </a:lnTo>
                <a:lnTo>
                  <a:pt x="543" y="534"/>
                </a:lnTo>
                <a:lnTo>
                  <a:pt x="543" y="540"/>
                </a:lnTo>
                <a:lnTo>
                  <a:pt x="543" y="542"/>
                </a:lnTo>
                <a:lnTo>
                  <a:pt x="544" y="538"/>
                </a:lnTo>
                <a:lnTo>
                  <a:pt x="544" y="536"/>
                </a:lnTo>
                <a:lnTo>
                  <a:pt x="544" y="536"/>
                </a:lnTo>
                <a:lnTo>
                  <a:pt x="544" y="532"/>
                </a:lnTo>
                <a:lnTo>
                  <a:pt x="545" y="526"/>
                </a:lnTo>
                <a:lnTo>
                  <a:pt x="545" y="526"/>
                </a:lnTo>
                <a:lnTo>
                  <a:pt x="545" y="522"/>
                </a:lnTo>
                <a:lnTo>
                  <a:pt x="545" y="522"/>
                </a:lnTo>
                <a:lnTo>
                  <a:pt x="546" y="509"/>
                </a:lnTo>
                <a:lnTo>
                  <a:pt x="546" y="507"/>
                </a:lnTo>
                <a:lnTo>
                  <a:pt x="547" y="507"/>
                </a:lnTo>
                <a:lnTo>
                  <a:pt x="547" y="503"/>
                </a:lnTo>
                <a:lnTo>
                  <a:pt x="547" y="496"/>
                </a:lnTo>
                <a:lnTo>
                  <a:pt x="547" y="493"/>
                </a:lnTo>
                <a:lnTo>
                  <a:pt x="548" y="493"/>
                </a:lnTo>
                <a:lnTo>
                  <a:pt x="548" y="496"/>
                </a:lnTo>
                <a:lnTo>
                  <a:pt x="548" y="488"/>
                </a:lnTo>
                <a:lnTo>
                  <a:pt x="548" y="482"/>
                </a:lnTo>
                <a:lnTo>
                  <a:pt x="549" y="486"/>
                </a:lnTo>
                <a:lnTo>
                  <a:pt x="549" y="489"/>
                </a:lnTo>
                <a:lnTo>
                  <a:pt x="550" y="493"/>
                </a:lnTo>
                <a:lnTo>
                  <a:pt x="550" y="489"/>
                </a:lnTo>
                <a:lnTo>
                  <a:pt x="550" y="492"/>
                </a:lnTo>
                <a:lnTo>
                  <a:pt x="550" y="489"/>
                </a:lnTo>
                <a:lnTo>
                  <a:pt x="551" y="489"/>
                </a:lnTo>
                <a:lnTo>
                  <a:pt x="551" y="489"/>
                </a:lnTo>
                <a:lnTo>
                  <a:pt x="551" y="480"/>
                </a:lnTo>
                <a:lnTo>
                  <a:pt x="551" y="478"/>
                </a:lnTo>
                <a:lnTo>
                  <a:pt x="552" y="488"/>
                </a:lnTo>
                <a:lnTo>
                  <a:pt x="552" y="499"/>
                </a:lnTo>
                <a:lnTo>
                  <a:pt x="553" y="507"/>
                </a:lnTo>
                <a:lnTo>
                  <a:pt x="553" y="513"/>
                </a:lnTo>
                <a:lnTo>
                  <a:pt x="553" y="524"/>
                </a:lnTo>
                <a:lnTo>
                  <a:pt x="553" y="528"/>
                </a:lnTo>
                <a:lnTo>
                  <a:pt x="554" y="534"/>
                </a:lnTo>
                <a:lnTo>
                  <a:pt x="554" y="542"/>
                </a:lnTo>
                <a:lnTo>
                  <a:pt x="554" y="540"/>
                </a:lnTo>
                <a:lnTo>
                  <a:pt x="554" y="538"/>
                </a:lnTo>
                <a:lnTo>
                  <a:pt x="555" y="534"/>
                </a:lnTo>
                <a:lnTo>
                  <a:pt x="555" y="542"/>
                </a:lnTo>
                <a:lnTo>
                  <a:pt x="555" y="544"/>
                </a:lnTo>
                <a:lnTo>
                  <a:pt x="556" y="544"/>
                </a:lnTo>
                <a:lnTo>
                  <a:pt x="556" y="540"/>
                </a:lnTo>
                <a:lnTo>
                  <a:pt x="556" y="540"/>
                </a:lnTo>
                <a:lnTo>
                  <a:pt x="557" y="544"/>
                </a:lnTo>
                <a:lnTo>
                  <a:pt x="557" y="544"/>
                </a:lnTo>
                <a:lnTo>
                  <a:pt x="557" y="536"/>
                </a:lnTo>
                <a:lnTo>
                  <a:pt x="558" y="542"/>
                </a:lnTo>
                <a:lnTo>
                  <a:pt x="558" y="545"/>
                </a:lnTo>
                <a:lnTo>
                  <a:pt x="558" y="545"/>
                </a:lnTo>
                <a:lnTo>
                  <a:pt x="558" y="548"/>
                </a:lnTo>
                <a:lnTo>
                  <a:pt x="559" y="557"/>
                </a:lnTo>
                <a:lnTo>
                  <a:pt x="559" y="578"/>
                </a:lnTo>
                <a:lnTo>
                  <a:pt x="559" y="590"/>
                </a:lnTo>
                <a:lnTo>
                  <a:pt x="559" y="582"/>
                </a:lnTo>
                <a:lnTo>
                  <a:pt x="560" y="594"/>
                </a:lnTo>
                <a:lnTo>
                  <a:pt x="560" y="622"/>
                </a:lnTo>
                <a:lnTo>
                  <a:pt x="561" y="644"/>
                </a:lnTo>
                <a:lnTo>
                  <a:pt x="561" y="626"/>
                </a:lnTo>
                <a:lnTo>
                  <a:pt x="561" y="603"/>
                </a:lnTo>
                <a:lnTo>
                  <a:pt x="561" y="557"/>
                </a:lnTo>
                <a:lnTo>
                  <a:pt x="562" y="499"/>
                </a:lnTo>
                <a:lnTo>
                  <a:pt x="562" y="412"/>
                </a:lnTo>
                <a:lnTo>
                  <a:pt x="562" y="271"/>
                </a:lnTo>
                <a:lnTo>
                  <a:pt x="562" y="142"/>
                </a:lnTo>
                <a:lnTo>
                  <a:pt x="563" y="98"/>
                </a:lnTo>
                <a:lnTo>
                  <a:pt x="563" y="148"/>
                </a:lnTo>
                <a:lnTo>
                  <a:pt x="564" y="339"/>
                </a:lnTo>
                <a:lnTo>
                  <a:pt x="564" y="545"/>
                </a:lnTo>
                <a:lnTo>
                  <a:pt x="564" y="619"/>
                </a:lnTo>
                <a:lnTo>
                  <a:pt x="564" y="603"/>
                </a:lnTo>
                <a:lnTo>
                  <a:pt x="565" y="566"/>
                </a:lnTo>
                <a:lnTo>
                  <a:pt x="565" y="559"/>
                </a:lnTo>
                <a:lnTo>
                  <a:pt x="565" y="566"/>
                </a:lnTo>
                <a:lnTo>
                  <a:pt x="565" y="563"/>
                </a:lnTo>
                <a:lnTo>
                  <a:pt x="566" y="559"/>
                </a:lnTo>
                <a:lnTo>
                  <a:pt x="566" y="553"/>
                </a:lnTo>
                <a:lnTo>
                  <a:pt x="567" y="557"/>
                </a:lnTo>
                <a:lnTo>
                  <a:pt x="567" y="561"/>
                </a:lnTo>
                <a:lnTo>
                  <a:pt x="567" y="553"/>
                </a:lnTo>
                <a:lnTo>
                  <a:pt x="567" y="553"/>
                </a:lnTo>
                <a:lnTo>
                  <a:pt x="568" y="557"/>
                </a:lnTo>
                <a:lnTo>
                  <a:pt x="568" y="561"/>
                </a:lnTo>
                <a:lnTo>
                  <a:pt x="568" y="555"/>
                </a:lnTo>
                <a:lnTo>
                  <a:pt x="568" y="551"/>
                </a:lnTo>
                <a:lnTo>
                  <a:pt x="569" y="559"/>
                </a:lnTo>
                <a:lnTo>
                  <a:pt x="569" y="559"/>
                </a:lnTo>
                <a:lnTo>
                  <a:pt x="569" y="557"/>
                </a:lnTo>
                <a:lnTo>
                  <a:pt x="570" y="555"/>
                </a:lnTo>
                <a:lnTo>
                  <a:pt x="570" y="557"/>
                </a:lnTo>
                <a:lnTo>
                  <a:pt x="570" y="559"/>
                </a:lnTo>
                <a:lnTo>
                  <a:pt x="571" y="557"/>
                </a:lnTo>
                <a:lnTo>
                  <a:pt x="571" y="555"/>
                </a:lnTo>
                <a:lnTo>
                  <a:pt x="571" y="557"/>
                </a:lnTo>
                <a:lnTo>
                  <a:pt x="571" y="559"/>
                </a:lnTo>
                <a:lnTo>
                  <a:pt x="572" y="555"/>
                </a:lnTo>
                <a:lnTo>
                  <a:pt x="572" y="553"/>
                </a:lnTo>
                <a:lnTo>
                  <a:pt x="572" y="551"/>
                </a:lnTo>
                <a:lnTo>
                  <a:pt x="573" y="559"/>
                </a:lnTo>
                <a:lnTo>
                  <a:pt x="573" y="559"/>
                </a:lnTo>
                <a:lnTo>
                  <a:pt x="573" y="557"/>
                </a:lnTo>
                <a:lnTo>
                  <a:pt x="573" y="553"/>
                </a:lnTo>
                <a:lnTo>
                  <a:pt x="574" y="555"/>
                </a:lnTo>
                <a:lnTo>
                  <a:pt x="574" y="559"/>
                </a:lnTo>
                <a:lnTo>
                  <a:pt x="575" y="551"/>
                </a:lnTo>
                <a:lnTo>
                  <a:pt x="575" y="551"/>
                </a:lnTo>
                <a:lnTo>
                  <a:pt x="575" y="557"/>
                </a:lnTo>
                <a:lnTo>
                  <a:pt x="575" y="561"/>
                </a:lnTo>
                <a:lnTo>
                  <a:pt x="576" y="555"/>
                </a:lnTo>
                <a:lnTo>
                  <a:pt x="576" y="551"/>
                </a:lnTo>
                <a:lnTo>
                  <a:pt x="576" y="555"/>
                </a:lnTo>
                <a:lnTo>
                  <a:pt x="576" y="557"/>
                </a:lnTo>
                <a:lnTo>
                  <a:pt x="577" y="551"/>
                </a:lnTo>
                <a:lnTo>
                  <a:pt x="577" y="548"/>
                </a:lnTo>
                <a:lnTo>
                  <a:pt x="578" y="545"/>
                </a:lnTo>
                <a:lnTo>
                  <a:pt x="578" y="553"/>
                </a:lnTo>
                <a:lnTo>
                  <a:pt x="578" y="549"/>
                </a:lnTo>
                <a:lnTo>
                  <a:pt x="578" y="545"/>
                </a:lnTo>
                <a:lnTo>
                  <a:pt x="579" y="551"/>
                </a:lnTo>
                <a:lnTo>
                  <a:pt x="579" y="553"/>
                </a:lnTo>
                <a:lnTo>
                  <a:pt x="579" y="553"/>
                </a:lnTo>
                <a:lnTo>
                  <a:pt x="579" y="549"/>
                </a:lnTo>
                <a:lnTo>
                  <a:pt x="580" y="553"/>
                </a:lnTo>
                <a:lnTo>
                  <a:pt x="580" y="555"/>
                </a:lnTo>
                <a:lnTo>
                  <a:pt x="581" y="557"/>
                </a:lnTo>
                <a:lnTo>
                  <a:pt x="581" y="555"/>
                </a:lnTo>
                <a:lnTo>
                  <a:pt x="581" y="553"/>
                </a:lnTo>
                <a:lnTo>
                  <a:pt x="581" y="555"/>
                </a:lnTo>
                <a:lnTo>
                  <a:pt x="582" y="555"/>
                </a:lnTo>
                <a:lnTo>
                  <a:pt x="582" y="551"/>
                </a:lnTo>
                <a:lnTo>
                  <a:pt x="582" y="548"/>
                </a:lnTo>
                <a:lnTo>
                  <a:pt x="582" y="548"/>
                </a:lnTo>
                <a:lnTo>
                  <a:pt x="583" y="551"/>
                </a:lnTo>
                <a:lnTo>
                  <a:pt x="583" y="544"/>
                </a:lnTo>
                <a:lnTo>
                  <a:pt x="583" y="540"/>
                </a:lnTo>
                <a:lnTo>
                  <a:pt x="584" y="540"/>
                </a:lnTo>
                <a:lnTo>
                  <a:pt x="584" y="538"/>
                </a:lnTo>
                <a:lnTo>
                  <a:pt x="584" y="528"/>
                </a:lnTo>
                <a:lnTo>
                  <a:pt x="585" y="524"/>
                </a:lnTo>
                <a:lnTo>
                  <a:pt x="585" y="522"/>
                </a:lnTo>
                <a:lnTo>
                  <a:pt x="585" y="524"/>
                </a:lnTo>
                <a:lnTo>
                  <a:pt x="585" y="514"/>
                </a:lnTo>
                <a:lnTo>
                  <a:pt x="586" y="503"/>
                </a:lnTo>
                <a:lnTo>
                  <a:pt x="586" y="507"/>
                </a:lnTo>
                <a:lnTo>
                  <a:pt x="586" y="505"/>
                </a:lnTo>
                <a:lnTo>
                  <a:pt x="587" y="507"/>
                </a:lnTo>
                <a:lnTo>
                  <a:pt x="587" y="503"/>
                </a:lnTo>
                <a:lnTo>
                  <a:pt x="587" y="501"/>
                </a:lnTo>
                <a:lnTo>
                  <a:pt x="587" y="509"/>
                </a:lnTo>
                <a:lnTo>
                  <a:pt x="588" y="509"/>
                </a:lnTo>
                <a:lnTo>
                  <a:pt x="588" y="507"/>
                </a:lnTo>
                <a:lnTo>
                  <a:pt x="589" y="505"/>
                </a:lnTo>
                <a:lnTo>
                  <a:pt x="589" y="509"/>
                </a:lnTo>
                <a:lnTo>
                  <a:pt x="589" y="513"/>
                </a:lnTo>
                <a:lnTo>
                  <a:pt x="589" y="509"/>
                </a:lnTo>
                <a:lnTo>
                  <a:pt x="590" y="501"/>
                </a:lnTo>
                <a:lnTo>
                  <a:pt x="590" y="507"/>
                </a:lnTo>
                <a:lnTo>
                  <a:pt x="590" y="514"/>
                </a:lnTo>
                <a:lnTo>
                  <a:pt x="590" y="513"/>
                </a:lnTo>
                <a:lnTo>
                  <a:pt x="591" y="513"/>
                </a:lnTo>
                <a:lnTo>
                  <a:pt x="591" y="513"/>
                </a:lnTo>
                <a:lnTo>
                  <a:pt x="592" y="517"/>
                </a:lnTo>
                <a:lnTo>
                  <a:pt x="592" y="509"/>
                </a:lnTo>
                <a:lnTo>
                  <a:pt x="592" y="509"/>
                </a:lnTo>
                <a:lnTo>
                  <a:pt x="592" y="511"/>
                </a:lnTo>
                <a:lnTo>
                  <a:pt x="593" y="514"/>
                </a:lnTo>
                <a:lnTo>
                  <a:pt x="593" y="514"/>
                </a:lnTo>
                <a:lnTo>
                  <a:pt x="593" y="511"/>
                </a:lnTo>
                <a:lnTo>
                  <a:pt x="593" y="517"/>
                </a:lnTo>
                <a:lnTo>
                  <a:pt x="594" y="520"/>
                </a:lnTo>
                <a:lnTo>
                  <a:pt x="594" y="520"/>
                </a:lnTo>
                <a:lnTo>
                  <a:pt x="595" y="511"/>
                </a:lnTo>
                <a:lnTo>
                  <a:pt x="595" y="520"/>
                </a:lnTo>
                <a:lnTo>
                  <a:pt x="595" y="526"/>
                </a:lnTo>
                <a:lnTo>
                  <a:pt x="595" y="528"/>
                </a:lnTo>
                <a:lnTo>
                  <a:pt x="596" y="524"/>
                </a:lnTo>
                <a:lnTo>
                  <a:pt x="596" y="522"/>
                </a:lnTo>
                <a:lnTo>
                  <a:pt x="596" y="530"/>
                </a:lnTo>
                <a:lnTo>
                  <a:pt x="596" y="534"/>
                </a:lnTo>
                <a:lnTo>
                  <a:pt x="597" y="522"/>
                </a:lnTo>
                <a:lnTo>
                  <a:pt x="597" y="522"/>
                </a:lnTo>
                <a:lnTo>
                  <a:pt x="597" y="526"/>
                </a:lnTo>
                <a:lnTo>
                  <a:pt x="598" y="528"/>
                </a:lnTo>
                <a:lnTo>
                  <a:pt x="598" y="522"/>
                </a:lnTo>
                <a:lnTo>
                  <a:pt x="598" y="524"/>
                </a:lnTo>
                <a:lnTo>
                  <a:pt x="599" y="524"/>
                </a:lnTo>
                <a:lnTo>
                  <a:pt x="599" y="528"/>
                </a:lnTo>
                <a:lnTo>
                  <a:pt x="599" y="526"/>
                </a:lnTo>
                <a:lnTo>
                  <a:pt x="599" y="522"/>
                </a:lnTo>
                <a:lnTo>
                  <a:pt x="600" y="526"/>
                </a:lnTo>
                <a:lnTo>
                  <a:pt x="600" y="530"/>
                </a:lnTo>
                <a:lnTo>
                  <a:pt x="600" y="524"/>
                </a:lnTo>
                <a:lnTo>
                  <a:pt x="601" y="522"/>
                </a:lnTo>
                <a:lnTo>
                  <a:pt x="601" y="520"/>
                </a:lnTo>
                <a:lnTo>
                  <a:pt x="601" y="522"/>
                </a:lnTo>
                <a:lnTo>
                  <a:pt x="602" y="524"/>
                </a:lnTo>
                <a:lnTo>
                  <a:pt x="602" y="518"/>
                </a:lnTo>
                <a:lnTo>
                  <a:pt x="602" y="520"/>
                </a:lnTo>
                <a:lnTo>
                  <a:pt x="603" y="520"/>
                </a:lnTo>
                <a:lnTo>
                  <a:pt x="603" y="513"/>
                </a:lnTo>
                <a:lnTo>
                  <a:pt x="603" y="511"/>
                </a:lnTo>
                <a:lnTo>
                  <a:pt x="603" y="503"/>
                </a:lnTo>
                <a:lnTo>
                  <a:pt x="604" y="503"/>
                </a:lnTo>
                <a:lnTo>
                  <a:pt x="604" y="503"/>
                </a:lnTo>
                <a:lnTo>
                  <a:pt x="604" y="496"/>
                </a:lnTo>
                <a:lnTo>
                  <a:pt x="604" y="486"/>
                </a:lnTo>
                <a:lnTo>
                  <a:pt x="605" y="492"/>
                </a:lnTo>
                <a:lnTo>
                  <a:pt x="605" y="492"/>
                </a:lnTo>
                <a:lnTo>
                  <a:pt x="606" y="486"/>
                </a:lnTo>
                <a:lnTo>
                  <a:pt x="606" y="480"/>
                </a:lnTo>
                <a:lnTo>
                  <a:pt x="606" y="478"/>
                </a:lnTo>
                <a:lnTo>
                  <a:pt x="606" y="480"/>
                </a:lnTo>
                <a:lnTo>
                  <a:pt x="607" y="480"/>
                </a:lnTo>
                <a:lnTo>
                  <a:pt x="607" y="480"/>
                </a:lnTo>
                <a:lnTo>
                  <a:pt x="607" y="482"/>
                </a:lnTo>
                <a:lnTo>
                  <a:pt x="607" y="482"/>
                </a:lnTo>
                <a:lnTo>
                  <a:pt x="608" y="476"/>
                </a:lnTo>
                <a:lnTo>
                  <a:pt x="608" y="466"/>
                </a:lnTo>
                <a:lnTo>
                  <a:pt x="609" y="465"/>
                </a:lnTo>
                <a:lnTo>
                  <a:pt x="609" y="488"/>
                </a:lnTo>
                <a:lnTo>
                  <a:pt x="609" y="497"/>
                </a:lnTo>
                <a:lnTo>
                  <a:pt x="609" y="499"/>
                </a:lnTo>
                <a:lnTo>
                  <a:pt x="610" y="509"/>
                </a:lnTo>
                <a:lnTo>
                  <a:pt x="610" y="522"/>
                </a:lnTo>
                <a:lnTo>
                  <a:pt x="610" y="532"/>
                </a:lnTo>
                <a:lnTo>
                  <a:pt x="610" y="532"/>
                </a:lnTo>
                <a:lnTo>
                  <a:pt x="611" y="528"/>
                </a:lnTo>
                <a:lnTo>
                  <a:pt x="611" y="530"/>
                </a:lnTo>
                <a:lnTo>
                  <a:pt x="611" y="528"/>
                </a:lnTo>
                <a:lnTo>
                  <a:pt x="612" y="526"/>
                </a:lnTo>
                <a:lnTo>
                  <a:pt x="612" y="530"/>
                </a:lnTo>
                <a:lnTo>
                  <a:pt x="612" y="536"/>
                </a:lnTo>
                <a:lnTo>
                  <a:pt x="613" y="540"/>
                </a:lnTo>
                <a:lnTo>
                  <a:pt x="613" y="534"/>
                </a:lnTo>
                <a:lnTo>
                  <a:pt x="613" y="532"/>
                </a:lnTo>
                <a:lnTo>
                  <a:pt x="613" y="534"/>
                </a:lnTo>
                <a:lnTo>
                  <a:pt x="614" y="538"/>
                </a:lnTo>
                <a:lnTo>
                  <a:pt x="614" y="536"/>
                </a:lnTo>
                <a:lnTo>
                  <a:pt x="614" y="532"/>
                </a:lnTo>
                <a:lnTo>
                  <a:pt x="615" y="538"/>
                </a:lnTo>
                <a:lnTo>
                  <a:pt x="615" y="540"/>
                </a:lnTo>
                <a:lnTo>
                  <a:pt x="615" y="540"/>
                </a:lnTo>
                <a:lnTo>
                  <a:pt x="616" y="544"/>
                </a:lnTo>
                <a:lnTo>
                  <a:pt x="616" y="565"/>
                </a:lnTo>
                <a:lnTo>
                  <a:pt x="616" y="580"/>
                </a:lnTo>
                <a:lnTo>
                  <a:pt x="617" y="596"/>
                </a:lnTo>
                <a:lnTo>
                  <a:pt x="617" y="613"/>
                </a:lnTo>
                <a:lnTo>
                  <a:pt x="617" y="600"/>
                </a:lnTo>
                <a:lnTo>
                  <a:pt x="617" y="545"/>
                </a:lnTo>
                <a:lnTo>
                  <a:pt x="618" y="466"/>
                </a:lnTo>
                <a:lnTo>
                  <a:pt x="618" y="437"/>
                </a:lnTo>
                <a:lnTo>
                  <a:pt x="618" y="200"/>
                </a:lnTo>
                <a:lnTo>
                  <a:pt x="618" y="98"/>
                </a:lnTo>
                <a:lnTo>
                  <a:pt x="619" y="80"/>
                </a:lnTo>
                <a:lnTo>
                  <a:pt x="619" y="171"/>
                </a:lnTo>
                <a:lnTo>
                  <a:pt x="620" y="370"/>
                </a:lnTo>
                <a:lnTo>
                  <a:pt x="620" y="534"/>
                </a:lnTo>
                <a:lnTo>
                  <a:pt x="620" y="607"/>
                </a:lnTo>
                <a:lnTo>
                  <a:pt x="620" y="603"/>
                </a:lnTo>
                <a:lnTo>
                  <a:pt x="621" y="580"/>
                </a:lnTo>
                <a:lnTo>
                  <a:pt x="621" y="559"/>
                </a:lnTo>
                <a:lnTo>
                  <a:pt x="621" y="563"/>
                </a:lnTo>
                <a:lnTo>
                  <a:pt x="621" y="561"/>
                </a:lnTo>
                <a:lnTo>
                  <a:pt x="622" y="555"/>
                </a:lnTo>
                <a:lnTo>
                  <a:pt x="622" y="551"/>
                </a:lnTo>
                <a:lnTo>
                  <a:pt x="623" y="553"/>
                </a:lnTo>
                <a:lnTo>
                  <a:pt x="623" y="549"/>
                </a:lnTo>
                <a:lnTo>
                  <a:pt x="623" y="551"/>
                </a:lnTo>
                <a:lnTo>
                  <a:pt x="623" y="548"/>
                </a:lnTo>
                <a:lnTo>
                  <a:pt x="624" y="553"/>
                </a:lnTo>
                <a:lnTo>
                  <a:pt x="624" y="555"/>
                </a:lnTo>
                <a:lnTo>
                  <a:pt x="624" y="553"/>
                </a:lnTo>
                <a:lnTo>
                  <a:pt x="624" y="551"/>
                </a:lnTo>
                <a:lnTo>
                  <a:pt x="625" y="549"/>
                </a:lnTo>
                <a:lnTo>
                  <a:pt x="625" y="551"/>
                </a:lnTo>
                <a:lnTo>
                  <a:pt x="626" y="549"/>
                </a:lnTo>
                <a:lnTo>
                  <a:pt x="626" y="548"/>
                </a:lnTo>
                <a:lnTo>
                  <a:pt x="626" y="553"/>
                </a:lnTo>
                <a:lnTo>
                  <a:pt x="626" y="559"/>
                </a:lnTo>
                <a:lnTo>
                  <a:pt x="627" y="551"/>
                </a:lnTo>
                <a:lnTo>
                  <a:pt x="627" y="549"/>
                </a:lnTo>
                <a:lnTo>
                  <a:pt x="627" y="553"/>
                </a:lnTo>
                <a:lnTo>
                  <a:pt x="627" y="555"/>
                </a:lnTo>
                <a:lnTo>
                  <a:pt x="628" y="549"/>
                </a:lnTo>
                <a:lnTo>
                  <a:pt x="628" y="548"/>
                </a:lnTo>
                <a:lnTo>
                  <a:pt x="628" y="551"/>
                </a:lnTo>
                <a:lnTo>
                  <a:pt x="629" y="555"/>
                </a:lnTo>
                <a:lnTo>
                  <a:pt x="629" y="557"/>
                </a:lnTo>
                <a:lnTo>
                  <a:pt x="629" y="557"/>
                </a:lnTo>
                <a:lnTo>
                  <a:pt x="630" y="557"/>
                </a:lnTo>
                <a:lnTo>
                  <a:pt x="630" y="559"/>
                </a:lnTo>
                <a:lnTo>
                  <a:pt x="630" y="551"/>
                </a:lnTo>
                <a:lnTo>
                  <a:pt x="631" y="549"/>
                </a:lnTo>
                <a:lnTo>
                  <a:pt x="631" y="559"/>
                </a:lnTo>
                <a:lnTo>
                  <a:pt x="631" y="555"/>
                </a:lnTo>
                <a:lnTo>
                  <a:pt x="631" y="549"/>
                </a:lnTo>
                <a:lnTo>
                  <a:pt x="632" y="545"/>
                </a:lnTo>
                <a:lnTo>
                  <a:pt x="632" y="548"/>
                </a:lnTo>
                <a:lnTo>
                  <a:pt x="632" y="551"/>
                </a:lnTo>
                <a:lnTo>
                  <a:pt x="632" y="551"/>
                </a:lnTo>
                <a:lnTo>
                  <a:pt x="633" y="553"/>
                </a:lnTo>
                <a:lnTo>
                  <a:pt x="633" y="548"/>
                </a:lnTo>
                <a:lnTo>
                  <a:pt x="634" y="549"/>
                </a:lnTo>
                <a:lnTo>
                  <a:pt x="634" y="555"/>
                </a:lnTo>
                <a:lnTo>
                  <a:pt x="634" y="549"/>
                </a:lnTo>
                <a:lnTo>
                  <a:pt x="634" y="548"/>
                </a:lnTo>
                <a:lnTo>
                  <a:pt x="635" y="555"/>
                </a:lnTo>
                <a:lnTo>
                  <a:pt x="635" y="557"/>
                </a:lnTo>
                <a:lnTo>
                  <a:pt x="635" y="548"/>
                </a:lnTo>
                <a:lnTo>
                  <a:pt x="635" y="549"/>
                </a:lnTo>
                <a:lnTo>
                  <a:pt x="636" y="551"/>
                </a:lnTo>
                <a:lnTo>
                  <a:pt x="636" y="559"/>
                </a:lnTo>
                <a:lnTo>
                  <a:pt x="637" y="561"/>
                </a:lnTo>
                <a:lnTo>
                  <a:pt x="637" y="557"/>
                </a:lnTo>
                <a:lnTo>
                  <a:pt x="637" y="565"/>
                </a:lnTo>
                <a:lnTo>
                  <a:pt x="637" y="565"/>
                </a:lnTo>
                <a:lnTo>
                  <a:pt x="638" y="569"/>
                </a:lnTo>
                <a:lnTo>
                  <a:pt x="638" y="565"/>
                </a:lnTo>
                <a:lnTo>
                  <a:pt x="638" y="566"/>
                </a:lnTo>
                <a:lnTo>
                  <a:pt x="638" y="574"/>
                </a:lnTo>
                <a:lnTo>
                  <a:pt x="639" y="578"/>
                </a:lnTo>
                <a:lnTo>
                  <a:pt x="639" y="563"/>
                </a:lnTo>
                <a:lnTo>
                  <a:pt x="640" y="566"/>
                </a:lnTo>
                <a:lnTo>
                  <a:pt x="640" y="565"/>
                </a:lnTo>
                <a:lnTo>
                  <a:pt x="640" y="566"/>
                </a:lnTo>
                <a:lnTo>
                  <a:pt x="640" y="565"/>
                </a:lnTo>
                <a:lnTo>
                  <a:pt x="641" y="549"/>
                </a:lnTo>
                <a:lnTo>
                  <a:pt x="641" y="548"/>
                </a:lnTo>
                <a:lnTo>
                  <a:pt x="641" y="544"/>
                </a:lnTo>
                <a:lnTo>
                  <a:pt x="641" y="532"/>
                </a:lnTo>
                <a:lnTo>
                  <a:pt x="642" y="526"/>
                </a:lnTo>
                <a:lnTo>
                  <a:pt x="642" y="528"/>
                </a:lnTo>
                <a:lnTo>
                  <a:pt x="642" y="532"/>
                </a:lnTo>
                <a:lnTo>
                  <a:pt x="643" y="526"/>
                </a:lnTo>
                <a:lnTo>
                  <a:pt x="643" y="520"/>
                </a:lnTo>
                <a:lnTo>
                  <a:pt x="643" y="522"/>
                </a:lnTo>
                <a:lnTo>
                  <a:pt x="644" y="526"/>
                </a:lnTo>
                <a:lnTo>
                  <a:pt x="644" y="520"/>
                </a:lnTo>
                <a:lnTo>
                  <a:pt x="644" y="520"/>
                </a:lnTo>
                <a:lnTo>
                  <a:pt x="644" y="520"/>
                </a:lnTo>
                <a:lnTo>
                  <a:pt x="645" y="522"/>
                </a:lnTo>
                <a:lnTo>
                  <a:pt x="645" y="520"/>
                </a:lnTo>
                <a:lnTo>
                  <a:pt x="645" y="518"/>
                </a:lnTo>
                <a:lnTo>
                  <a:pt x="646" y="517"/>
                </a:lnTo>
                <a:lnTo>
                  <a:pt x="646" y="520"/>
                </a:lnTo>
                <a:lnTo>
                  <a:pt x="646" y="524"/>
                </a:lnTo>
                <a:lnTo>
                  <a:pt x="646" y="517"/>
                </a:lnTo>
                <a:lnTo>
                  <a:pt x="647" y="522"/>
                </a:lnTo>
                <a:lnTo>
                  <a:pt x="647" y="524"/>
                </a:lnTo>
                <a:lnTo>
                  <a:pt x="648" y="528"/>
                </a:lnTo>
                <a:lnTo>
                  <a:pt x="648" y="526"/>
                </a:lnTo>
                <a:lnTo>
                  <a:pt x="648" y="526"/>
                </a:lnTo>
                <a:lnTo>
                  <a:pt x="648" y="528"/>
                </a:lnTo>
                <a:lnTo>
                  <a:pt x="649" y="530"/>
                </a:lnTo>
                <a:lnTo>
                  <a:pt x="649" y="528"/>
                </a:lnTo>
                <a:lnTo>
                  <a:pt x="649" y="528"/>
                </a:lnTo>
                <a:lnTo>
                  <a:pt x="649" y="538"/>
                </a:lnTo>
                <a:lnTo>
                  <a:pt x="650" y="544"/>
                </a:lnTo>
                <a:lnTo>
                  <a:pt x="650" y="536"/>
                </a:lnTo>
                <a:lnTo>
                  <a:pt x="651" y="532"/>
                </a:lnTo>
                <a:lnTo>
                  <a:pt x="651" y="532"/>
                </a:lnTo>
                <a:lnTo>
                  <a:pt x="651" y="534"/>
                </a:lnTo>
                <a:lnTo>
                  <a:pt x="651" y="542"/>
                </a:lnTo>
                <a:lnTo>
                  <a:pt x="652" y="536"/>
                </a:lnTo>
                <a:lnTo>
                  <a:pt x="652" y="540"/>
                </a:lnTo>
                <a:lnTo>
                  <a:pt x="652" y="540"/>
                </a:lnTo>
                <a:lnTo>
                  <a:pt x="652" y="534"/>
                </a:lnTo>
                <a:lnTo>
                  <a:pt x="653" y="540"/>
                </a:lnTo>
                <a:lnTo>
                  <a:pt x="653" y="542"/>
                </a:lnTo>
                <a:lnTo>
                  <a:pt x="654" y="548"/>
                </a:lnTo>
                <a:lnTo>
                  <a:pt x="654" y="542"/>
                </a:lnTo>
                <a:lnTo>
                  <a:pt x="654" y="532"/>
                </a:lnTo>
                <a:lnTo>
                  <a:pt x="654" y="536"/>
                </a:lnTo>
                <a:lnTo>
                  <a:pt x="655" y="540"/>
                </a:lnTo>
                <a:lnTo>
                  <a:pt x="655" y="544"/>
                </a:lnTo>
                <a:lnTo>
                  <a:pt x="655" y="542"/>
                </a:lnTo>
                <a:lnTo>
                  <a:pt x="655" y="542"/>
                </a:lnTo>
                <a:lnTo>
                  <a:pt x="656" y="548"/>
                </a:lnTo>
                <a:lnTo>
                  <a:pt x="656" y="548"/>
                </a:lnTo>
                <a:lnTo>
                  <a:pt x="656" y="542"/>
                </a:lnTo>
                <a:lnTo>
                  <a:pt x="657" y="545"/>
                </a:lnTo>
                <a:lnTo>
                  <a:pt x="657" y="548"/>
                </a:lnTo>
                <a:lnTo>
                  <a:pt x="657" y="551"/>
                </a:lnTo>
                <a:lnTo>
                  <a:pt x="658" y="542"/>
                </a:lnTo>
                <a:lnTo>
                  <a:pt x="658" y="538"/>
                </a:lnTo>
                <a:lnTo>
                  <a:pt x="658" y="536"/>
                </a:lnTo>
                <a:lnTo>
                  <a:pt x="658" y="545"/>
                </a:lnTo>
                <a:lnTo>
                  <a:pt x="659" y="545"/>
                </a:lnTo>
                <a:lnTo>
                  <a:pt x="659" y="540"/>
                </a:lnTo>
                <a:lnTo>
                  <a:pt x="659" y="540"/>
                </a:lnTo>
                <a:lnTo>
                  <a:pt x="660" y="545"/>
                </a:lnTo>
                <a:lnTo>
                  <a:pt x="660" y="544"/>
                </a:lnTo>
                <a:lnTo>
                  <a:pt x="660" y="534"/>
                </a:lnTo>
                <a:lnTo>
                  <a:pt x="660" y="530"/>
                </a:lnTo>
                <a:lnTo>
                  <a:pt x="661" y="534"/>
                </a:lnTo>
                <a:lnTo>
                  <a:pt x="661" y="526"/>
                </a:lnTo>
                <a:lnTo>
                  <a:pt x="662" y="518"/>
                </a:lnTo>
                <a:lnTo>
                  <a:pt x="662" y="514"/>
                </a:lnTo>
                <a:lnTo>
                  <a:pt x="662" y="514"/>
                </a:lnTo>
                <a:lnTo>
                  <a:pt x="662" y="517"/>
                </a:lnTo>
                <a:lnTo>
                  <a:pt x="663" y="513"/>
                </a:lnTo>
                <a:lnTo>
                  <a:pt x="663" y="497"/>
                </a:lnTo>
                <a:lnTo>
                  <a:pt x="663" y="501"/>
                </a:lnTo>
                <a:lnTo>
                  <a:pt x="663" y="501"/>
                </a:lnTo>
                <a:lnTo>
                  <a:pt x="664" y="497"/>
                </a:lnTo>
                <a:lnTo>
                  <a:pt x="664" y="497"/>
                </a:lnTo>
                <a:lnTo>
                  <a:pt x="665" y="513"/>
                </a:lnTo>
                <a:lnTo>
                  <a:pt x="665" y="518"/>
                </a:lnTo>
                <a:lnTo>
                  <a:pt x="665" y="505"/>
                </a:lnTo>
                <a:lnTo>
                  <a:pt x="665" y="499"/>
                </a:lnTo>
                <a:lnTo>
                  <a:pt x="666" y="507"/>
                </a:lnTo>
                <a:lnTo>
                  <a:pt x="666" y="511"/>
                </a:lnTo>
                <a:lnTo>
                  <a:pt x="666" y="505"/>
                </a:lnTo>
                <a:lnTo>
                  <a:pt x="666" y="503"/>
                </a:lnTo>
                <a:lnTo>
                  <a:pt x="667" y="514"/>
                </a:lnTo>
                <a:lnTo>
                  <a:pt x="667" y="526"/>
                </a:lnTo>
                <a:lnTo>
                  <a:pt x="668" y="536"/>
                </a:lnTo>
                <a:lnTo>
                  <a:pt x="668" y="538"/>
                </a:lnTo>
                <a:lnTo>
                  <a:pt x="668" y="549"/>
                </a:lnTo>
                <a:lnTo>
                  <a:pt x="668" y="559"/>
                </a:lnTo>
                <a:lnTo>
                  <a:pt x="669" y="561"/>
                </a:lnTo>
                <a:lnTo>
                  <a:pt x="669" y="553"/>
                </a:lnTo>
                <a:lnTo>
                  <a:pt x="669" y="557"/>
                </a:lnTo>
                <a:lnTo>
                  <a:pt x="669" y="563"/>
                </a:lnTo>
                <a:lnTo>
                  <a:pt x="670" y="566"/>
                </a:lnTo>
                <a:lnTo>
                  <a:pt x="670" y="565"/>
                </a:lnTo>
                <a:lnTo>
                  <a:pt x="670" y="561"/>
                </a:lnTo>
                <a:lnTo>
                  <a:pt x="671" y="563"/>
                </a:lnTo>
                <a:lnTo>
                  <a:pt x="671" y="566"/>
                </a:lnTo>
                <a:lnTo>
                  <a:pt x="671" y="561"/>
                </a:lnTo>
                <a:lnTo>
                  <a:pt x="672" y="559"/>
                </a:lnTo>
                <a:lnTo>
                  <a:pt x="672" y="566"/>
                </a:lnTo>
                <a:lnTo>
                  <a:pt x="672" y="566"/>
                </a:lnTo>
                <a:lnTo>
                  <a:pt x="672" y="565"/>
                </a:lnTo>
                <a:lnTo>
                  <a:pt x="673" y="565"/>
                </a:lnTo>
                <a:lnTo>
                  <a:pt x="673" y="570"/>
                </a:lnTo>
                <a:lnTo>
                  <a:pt x="673" y="596"/>
                </a:lnTo>
                <a:lnTo>
                  <a:pt x="674" y="607"/>
                </a:lnTo>
                <a:lnTo>
                  <a:pt x="674" y="619"/>
                </a:lnTo>
                <a:lnTo>
                  <a:pt x="674" y="638"/>
                </a:lnTo>
                <a:lnTo>
                  <a:pt x="674" y="617"/>
                </a:lnTo>
                <a:lnTo>
                  <a:pt x="675" y="549"/>
                </a:lnTo>
                <a:lnTo>
                  <a:pt x="675" y="468"/>
                </a:lnTo>
                <a:lnTo>
                  <a:pt x="676" y="357"/>
                </a:lnTo>
                <a:lnTo>
                  <a:pt x="676" y="218"/>
                </a:lnTo>
                <a:lnTo>
                  <a:pt x="676" y="114"/>
                </a:lnTo>
                <a:lnTo>
                  <a:pt x="676" y="92"/>
                </a:lnTo>
                <a:lnTo>
                  <a:pt x="677" y="223"/>
                </a:lnTo>
                <a:lnTo>
                  <a:pt x="677" y="445"/>
                </a:lnTo>
                <a:lnTo>
                  <a:pt x="677" y="596"/>
                </a:lnTo>
                <a:lnTo>
                  <a:pt x="677" y="621"/>
                </a:lnTo>
                <a:lnTo>
                  <a:pt x="678" y="611"/>
                </a:lnTo>
                <a:lnTo>
                  <a:pt x="678" y="592"/>
                </a:lnTo>
                <a:lnTo>
                  <a:pt x="679" y="586"/>
                </a:lnTo>
                <a:lnTo>
                  <a:pt x="679" y="582"/>
                </a:lnTo>
                <a:lnTo>
                  <a:pt x="679" y="574"/>
                </a:lnTo>
                <a:lnTo>
                  <a:pt x="679" y="582"/>
                </a:lnTo>
                <a:lnTo>
                  <a:pt x="680" y="580"/>
                </a:lnTo>
                <a:lnTo>
                  <a:pt x="680" y="578"/>
                </a:lnTo>
                <a:lnTo>
                  <a:pt x="680" y="574"/>
                </a:lnTo>
                <a:lnTo>
                  <a:pt x="680" y="578"/>
                </a:lnTo>
                <a:lnTo>
                  <a:pt x="681" y="582"/>
                </a:lnTo>
                <a:lnTo>
                  <a:pt x="681" y="580"/>
                </a:lnTo>
                <a:lnTo>
                  <a:pt x="682" y="578"/>
                </a:lnTo>
                <a:lnTo>
                  <a:pt x="682" y="584"/>
                </a:lnTo>
                <a:lnTo>
                  <a:pt x="682" y="590"/>
                </a:lnTo>
                <a:lnTo>
                  <a:pt x="682" y="580"/>
                </a:lnTo>
                <a:lnTo>
                  <a:pt x="683" y="578"/>
                </a:lnTo>
                <a:lnTo>
                  <a:pt x="683" y="580"/>
                </a:lnTo>
                <a:lnTo>
                  <a:pt x="683" y="584"/>
                </a:lnTo>
                <a:lnTo>
                  <a:pt x="683" y="580"/>
                </a:lnTo>
                <a:lnTo>
                  <a:pt x="684" y="576"/>
                </a:lnTo>
                <a:lnTo>
                  <a:pt x="684" y="578"/>
                </a:lnTo>
                <a:lnTo>
                  <a:pt x="684" y="584"/>
                </a:lnTo>
                <a:lnTo>
                  <a:pt x="685" y="584"/>
                </a:lnTo>
                <a:lnTo>
                  <a:pt x="685" y="580"/>
                </a:lnTo>
                <a:lnTo>
                  <a:pt x="685" y="578"/>
                </a:lnTo>
                <a:lnTo>
                  <a:pt x="686" y="582"/>
                </a:lnTo>
                <a:lnTo>
                  <a:pt x="686" y="584"/>
                </a:lnTo>
                <a:lnTo>
                  <a:pt x="686" y="580"/>
                </a:lnTo>
                <a:lnTo>
                  <a:pt x="686" y="576"/>
                </a:lnTo>
                <a:lnTo>
                  <a:pt x="687" y="578"/>
                </a:lnTo>
                <a:lnTo>
                  <a:pt x="687" y="582"/>
                </a:lnTo>
                <a:lnTo>
                  <a:pt x="687" y="574"/>
                </a:lnTo>
                <a:lnTo>
                  <a:pt x="688" y="573"/>
                </a:lnTo>
                <a:lnTo>
                  <a:pt x="688" y="578"/>
                </a:lnTo>
                <a:lnTo>
                  <a:pt x="688" y="580"/>
                </a:lnTo>
                <a:lnTo>
                  <a:pt x="688" y="578"/>
                </a:lnTo>
                <a:lnTo>
                  <a:pt x="689" y="573"/>
                </a:lnTo>
                <a:lnTo>
                  <a:pt x="689" y="573"/>
                </a:lnTo>
                <a:lnTo>
                  <a:pt x="690" y="573"/>
                </a:lnTo>
                <a:lnTo>
                  <a:pt x="690" y="570"/>
                </a:lnTo>
                <a:lnTo>
                  <a:pt x="690" y="569"/>
                </a:lnTo>
                <a:lnTo>
                  <a:pt x="690" y="573"/>
                </a:lnTo>
                <a:lnTo>
                  <a:pt x="691" y="578"/>
                </a:lnTo>
                <a:lnTo>
                  <a:pt x="691" y="574"/>
                </a:lnTo>
                <a:lnTo>
                  <a:pt x="691" y="573"/>
                </a:lnTo>
                <a:lnTo>
                  <a:pt x="691" y="573"/>
                </a:lnTo>
                <a:lnTo>
                  <a:pt x="692" y="576"/>
                </a:lnTo>
                <a:lnTo>
                  <a:pt x="692" y="570"/>
                </a:lnTo>
                <a:lnTo>
                  <a:pt x="693" y="573"/>
                </a:lnTo>
                <a:lnTo>
                  <a:pt x="693" y="566"/>
                </a:lnTo>
                <a:lnTo>
                  <a:pt x="693" y="570"/>
                </a:lnTo>
                <a:lnTo>
                  <a:pt x="693" y="580"/>
                </a:lnTo>
                <a:lnTo>
                  <a:pt x="694" y="574"/>
                </a:lnTo>
                <a:lnTo>
                  <a:pt x="694" y="578"/>
                </a:lnTo>
                <a:lnTo>
                  <a:pt x="694" y="584"/>
                </a:lnTo>
                <a:lnTo>
                  <a:pt x="694" y="590"/>
                </a:lnTo>
                <a:lnTo>
                  <a:pt x="695" y="588"/>
                </a:lnTo>
                <a:lnTo>
                  <a:pt x="695" y="586"/>
                </a:lnTo>
                <a:lnTo>
                  <a:pt x="696" y="594"/>
                </a:lnTo>
                <a:lnTo>
                  <a:pt x="696" y="601"/>
                </a:lnTo>
                <a:lnTo>
                  <a:pt x="696" y="596"/>
                </a:lnTo>
                <a:lnTo>
                  <a:pt x="696" y="597"/>
                </a:lnTo>
                <a:lnTo>
                  <a:pt x="697" y="601"/>
                </a:lnTo>
                <a:lnTo>
                  <a:pt x="697" y="600"/>
                </a:lnTo>
                <a:lnTo>
                  <a:pt x="697" y="597"/>
                </a:lnTo>
                <a:lnTo>
                  <a:pt x="697" y="596"/>
                </a:lnTo>
                <a:lnTo>
                  <a:pt x="698" y="586"/>
                </a:lnTo>
                <a:lnTo>
                  <a:pt x="698" y="584"/>
                </a:lnTo>
                <a:lnTo>
                  <a:pt x="698" y="570"/>
                </a:lnTo>
                <a:lnTo>
                  <a:pt x="699" y="561"/>
                </a:lnTo>
                <a:lnTo>
                  <a:pt x="699" y="555"/>
                </a:lnTo>
                <a:lnTo>
                  <a:pt x="699" y="553"/>
                </a:lnTo>
                <a:lnTo>
                  <a:pt x="700" y="548"/>
                </a:lnTo>
                <a:lnTo>
                  <a:pt x="700" y="544"/>
                </a:lnTo>
                <a:lnTo>
                  <a:pt x="700" y="532"/>
                </a:lnTo>
                <a:lnTo>
                  <a:pt x="700" y="534"/>
                </a:lnTo>
                <a:lnTo>
                  <a:pt x="701" y="536"/>
                </a:lnTo>
                <a:lnTo>
                  <a:pt x="701" y="530"/>
                </a:lnTo>
                <a:lnTo>
                  <a:pt x="701" y="530"/>
                </a:lnTo>
                <a:lnTo>
                  <a:pt x="702" y="530"/>
                </a:lnTo>
                <a:lnTo>
                  <a:pt x="702" y="532"/>
                </a:lnTo>
                <a:lnTo>
                  <a:pt x="702" y="528"/>
                </a:lnTo>
                <a:lnTo>
                  <a:pt x="703" y="524"/>
                </a:lnTo>
                <a:lnTo>
                  <a:pt x="703" y="526"/>
                </a:lnTo>
                <a:lnTo>
                  <a:pt x="703" y="532"/>
                </a:lnTo>
                <a:lnTo>
                  <a:pt x="704" y="528"/>
                </a:lnTo>
                <a:lnTo>
                  <a:pt x="704" y="522"/>
                </a:lnTo>
                <a:lnTo>
                  <a:pt x="704" y="524"/>
                </a:lnTo>
                <a:lnTo>
                  <a:pt x="704" y="528"/>
                </a:lnTo>
                <a:lnTo>
                  <a:pt x="705" y="526"/>
                </a:lnTo>
                <a:lnTo>
                  <a:pt x="705" y="522"/>
                </a:lnTo>
                <a:lnTo>
                  <a:pt x="705" y="524"/>
                </a:lnTo>
                <a:lnTo>
                  <a:pt x="705" y="532"/>
                </a:lnTo>
                <a:lnTo>
                  <a:pt x="706" y="530"/>
                </a:lnTo>
                <a:lnTo>
                  <a:pt x="706" y="524"/>
                </a:lnTo>
                <a:lnTo>
                  <a:pt x="707" y="528"/>
                </a:lnTo>
                <a:lnTo>
                  <a:pt x="707" y="532"/>
                </a:lnTo>
                <a:lnTo>
                  <a:pt x="707" y="534"/>
                </a:lnTo>
                <a:lnTo>
                  <a:pt x="707" y="532"/>
                </a:lnTo>
                <a:lnTo>
                  <a:pt x="708" y="528"/>
                </a:lnTo>
                <a:lnTo>
                  <a:pt x="708" y="532"/>
                </a:lnTo>
                <a:lnTo>
                  <a:pt x="708" y="540"/>
                </a:lnTo>
                <a:lnTo>
                  <a:pt x="708" y="530"/>
                </a:lnTo>
                <a:lnTo>
                  <a:pt x="709" y="532"/>
                </a:lnTo>
                <a:lnTo>
                  <a:pt x="709" y="538"/>
                </a:lnTo>
                <a:lnTo>
                  <a:pt x="710" y="538"/>
                </a:lnTo>
                <a:lnTo>
                  <a:pt x="710" y="532"/>
                </a:lnTo>
                <a:lnTo>
                  <a:pt x="710" y="530"/>
                </a:lnTo>
                <a:lnTo>
                  <a:pt x="710" y="536"/>
                </a:lnTo>
                <a:lnTo>
                  <a:pt x="711" y="540"/>
                </a:lnTo>
                <a:lnTo>
                  <a:pt x="711" y="532"/>
                </a:lnTo>
                <a:lnTo>
                  <a:pt x="711" y="532"/>
                </a:lnTo>
                <a:lnTo>
                  <a:pt x="711" y="534"/>
                </a:lnTo>
                <a:lnTo>
                  <a:pt x="712" y="536"/>
                </a:lnTo>
                <a:lnTo>
                  <a:pt x="712" y="534"/>
                </a:lnTo>
                <a:lnTo>
                  <a:pt x="713" y="530"/>
                </a:lnTo>
                <a:lnTo>
                  <a:pt x="713" y="534"/>
                </a:lnTo>
                <a:lnTo>
                  <a:pt x="713" y="542"/>
                </a:lnTo>
                <a:lnTo>
                  <a:pt x="713" y="538"/>
                </a:lnTo>
                <a:lnTo>
                  <a:pt x="714" y="534"/>
                </a:lnTo>
                <a:lnTo>
                  <a:pt x="714" y="536"/>
                </a:lnTo>
                <a:lnTo>
                  <a:pt x="714" y="540"/>
                </a:lnTo>
                <a:lnTo>
                  <a:pt x="714" y="540"/>
                </a:lnTo>
                <a:lnTo>
                  <a:pt x="715" y="542"/>
                </a:lnTo>
                <a:lnTo>
                  <a:pt x="715" y="536"/>
                </a:lnTo>
                <a:lnTo>
                  <a:pt x="715" y="536"/>
                </a:lnTo>
                <a:lnTo>
                  <a:pt x="716" y="540"/>
                </a:lnTo>
                <a:lnTo>
                  <a:pt x="716" y="526"/>
                </a:lnTo>
                <a:lnTo>
                  <a:pt x="716" y="524"/>
                </a:lnTo>
                <a:lnTo>
                  <a:pt x="717" y="524"/>
                </a:lnTo>
                <a:lnTo>
                  <a:pt x="717" y="522"/>
                </a:lnTo>
                <a:lnTo>
                  <a:pt x="717" y="513"/>
                </a:lnTo>
                <a:lnTo>
                  <a:pt x="717" y="509"/>
                </a:lnTo>
                <a:lnTo>
                  <a:pt x="718" y="507"/>
                </a:lnTo>
                <a:lnTo>
                  <a:pt x="718" y="509"/>
                </a:lnTo>
                <a:lnTo>
                  <a:pt x="718" y="505"/>
                </a:lnTo>
                <a:lnTo>
                  <a:pt x="719" y="503"/>
                </a:lnTo>
                <a:lnTo>
                  <a:pt x="719" y="501"/>
                </a:lnTo>
                <a:lnTo>
                  <a:pt x="719" y="501"/>
                </a:lnTo>
                <a:lnTo>
                  <a:pt x="719" y="492"/>
                </a:lnTo>
                <a:lnTo>
                  <a:pt x="720" y="484"/>
                </a:lnTo>
                <a:lnTo>
                  <a:pt x="720" y="482"/>
                </a:lnTo>
                <a:lnTo>
                  <a:pt x="721" y="489"/>
                </a:lnTo>
                <a:lnTo>
                  <a:pt x="721" y="489"/>
                </a:lnTo>
                <a:lnTo>
                  <a:pt x="721" y="488"/>
                </a:lnTo>
                <a:lnTo>
                  <a:pt x="721" y="484"/>
                </a:lnTo>
                <a:lnTo>
                  <a:pt x="722" y="488"/>
                </a:lnTo>
                <a:lnTo>
                  <a:pt x="722" y="492"/>
                </a:lnTo>
                <a:lnTo>
                  <a:pt x="722" y="492"/>
                </a:lnTo>
                <a:lnTo>
                  <a:pt x="722" y="478"/>
                </a:lnTo>
                <a:lnTo>
                  <a:pt x="723" y="497"/>
                </a:lnTo>
                <a:lnTo>
                  <a:pt x="723" y="514"/>
                </a:lnTo>
                <a:lnTo>
                  <a:pt x="724" y="511"/>
                </a:lnTo>
                <a:lnTo>
                  <a:pt x="724" y="518"/>
                </a:lnTo>
                <a:lnTo>
                  <a:pt x="724" y="530"/>
                </a:lnTo>
                <a:lnTo>
                  <a:pt x="724" y="540"/>
                </a:lnTo>
                <a:lnTo>
                  <a:pt x="725" y="536"/>
                </a:lnTo>
                <a:lnTo>
                  <a:pt x="725" y="534"/>
                </a:lnTo>
                <a:lnTo>
                  <a:pt x="725" y="532"/>
                </a:lnTo>
                <a:lnTo>
                  <a:pt x="725" y="542"/>
                </a:lnTo>
                <a:lnTo>
                  <a:pt x="726" y="540"/>
                </a:lnTo>
                <a:lnTo>
                  <a:pt x="726" y="540"/>
                </a:lnTo>
                <a:lnTo>
                  <a:pt x="727" y="544"/>
                </a:lnTo>
                <a:lnTo>
                  <a:pt x="727" y="551"/>
                </a:lnTo>
                <a:lnTo>
                  <a:pt x="727" y="545"/>
                </a:lnTo>
                <a:lnTo>
                  <a:pt x="727" y="542"/>
                </a:lnTo>
                <a:lnTo>
                  <a:pt x="728" y="545"/>
                </a:lnTo>
                <a:lnTo>
                  <a:pt x="728" y="549"/>
                </a:lnTo>
                <a:lnTo>
                  <a:pt x="728" y="548"/>
                </a:lnTo>
                <a:lnTo>
                  <a:pt x="728" y="548"/>
                </a:lnTo>
                <a:lnTo>
                  <a:pt x="729" y="545"/>
                </a:lnTo>
                <a:lnTo>
                  <a:pt x="729" y="551"/>
                </a:lnTo>
                <a:lnTo>
                  <a:pt x="729" y="566"/>
                </a:lnTo>
                <a:lnTo>
                  <a:pt x="730" y="574"/>
                </a:lnTo>
                <a:lnTo>
                  <a:pt x="730" y="596"/>
                </a:lnTo>
                <a:lnTo>
                  <a:pt x="730" y="619"/>
                </a:lnTo>
                <a:lnTo>
                  <a:pt x="731" y="622"/>
                </a:lnTo>
                <a:lnTo>
                  <a:pt x="731" y="566"/>
                </a:lnTo>
                <a:lnTo>
                  <a:pt x="731" y="486"/>
                </a:lnTo>
                <a:lnTo>
                  <a:pt x="731" y="385"/>
                </a:lnTo>
                <a:lnTo>
                  <a:pt x="732" y="239"/>
                </a:lnTo>
                <a:lnTo>
                  <a:pt x="732" y="119"/>
                </a:lnTo>
                <a:lnTo>
                  <a:pt x="732" y="88"/>
                </a:lnTo>
                <a:lnTo>
                  <a:pt x="733" y="219"/>
                </a:lnTo>
                <a:lnTo>
                  <a:pt x="733" y="459"/>
                </a:lnTo>
                <a:lnTo>
                  <a:pt x="733" y="605"/>
                </a:lnTo>
                <a:lnTo>
                  <a:pt x="733" y="617"/>
                </a:lnTo>
                <a:lnTo>
                  <a:pt x="734" y="584"/>
                </a:lnTo>
                <a:lnTo>
                  <a:pt x="734" y="573"/>
                </a:lnTo>
                <a:lnTo>
                  <a:pt x="735" y="569"/>
                </a:lnTo>
                <a:lnTo>
                  <a:pt x="735" y="565"/>
                </a:lnTo>
                <a:lnTo>
                  <a:pt x="735" y="561"/>
                </a:lnTo>
                <a:lnTo>
                  <a:pt x="735" y="565"/>
                </a:lnTo>
                <a:lnTo>
                  <a:pt x="736" y="566"/>
                </a:lnTo>
                <a:lnTo>
                  <a:pt x="736" y="561"/>
                </a:lnTo>
                <a:lnTo>
                  <a:pt x="736" y="561"/>
                </a:lnTo>
                <a:lnTo>
                  <a:pt x="736" y="566"/>
                </a:lnTo>
                <a:lnTo>
                  <a:pt x="737" y="569"/>
                </a:lnTo>
                <a:lnTo>
                  <a:pt x="737" y="565"/>
                </a:lnTo>
                <a:lnTo>
                  <a:pt x="738" y="565"/>
                </a:lnTo>
                <a:lnTo>
                  <a:pt x="738" y="566"/>
                </a:lnTo>
                <a:lnTo>
                  <a:pt x="738" y="569"/>
                </a:lnTo>
                <a:lnTo>
                  <a:pt x="738" y="565"/>
                </a:lnTo>
                <a:lnTo>
                  <a:pt x="739" y="563"/>
                </a:lnTo>
                <a:lnTo>
                  <a:pt x="739" y="566"/>
                </a:lnTo>
                <a:lnTo>
                  <a:pt x="739" y="566"/>
                </a:lnTo>
                <a:lnTo>
                  <a:pt x="739" y="561"/>
                </a:lnTo>
                <a:lnTo>
                  <a:pt x="740" y="559"/>
                </a:lnTo>
                <a:lnTo>
                  <a:pt x="740" y="561"/>
                </a:lnTo>
                <a:lnTo>
                  <a:pt x="741" y="565"/>
                </a:lnTo>
                <a:lnTo>
                  <a:pt x="741" y="563"/>
                </a:lnTo>
                <a:lnTo>
                  <a:pt x="741" y="563"/>
                </a:lnTo>
                <a:lnTo>
                  <a:pt x="741" y="566"/>
                </a:lnTo>
                <a:lnTo>
                  <a:pt x="742" y="565"/>
                </a:lnTo>
                <a:lnTo>
                  <a:pt x="742" y="569"/>
                </a:lnTo>
                <a:lnTo>
                  <a:pt x="742" y="561"/>
                </a:lnTo>
                <a:lnTo>
                  <a:pt x="742" y="561"/>
                </a:lnTo>
                <a:lnTo>
                  <a:pt x="743" y="563"/>
                </a:lnTo>
                <a:lnTo>
                  <a:pt x="743" y="563"/>
                </a:lnTo>
                <a:lnTo>
                  <a:pt x="743" y="561"/>
                </a:lnTo>
                <a:lnTo>
                  <a:pt x="744" y="559"/>
                </a:lnTo>
                <a:lnTo>
                  <a:pt x="744" y="565"/>
                </a:lnTo>
                <a:lnTo>
                  <a:pt x="744" y="565"/>
                </a:lnTo>
                <a:lnTo>
                  <a:pt x="745" y="561"/>
                </a:lnTo>
                <a:lnTo>
                  <a:pt x="745" y="559"/>
                </a:lnTo>
                <a:lnTo>
                  <a:pt x="745" y="557"/>
                </a:lnTo>
                <a:lnTo>
                  <a:pt x="745" y="559"/>
                </a:lnTo>
                <a:lnTo>
                  <a:pt x="746" y="555"/>
                </a:lnTo>
                <a:lnTo>
                  <a:pt x="746" y="551"/>
                </a:lnTo>
                <a:lnTo>
                  <a:pt x="746" y="557"/>
                </a:lnTo>
                <a:lnTo>
                  <a:pt x="747" y="553"/>
                </a:lnTo>
                <a:lnTo>
                  <a:pt x="747" y="555"/>
                </a:lnTo>
                <a:lnTo>
                  <a:pt x="747" y="551"/>
                </a:lnTo>
                <a:lnTo>
                  <a:pt x="747" y="553"/>
                </a:lnTo>
                <a:lnTo>
                  <a:pt x="748" y="559"/>
                </a:lnTo>
                <a:lnTo>
                  <a:pt x="748" y="557"/>
                </a:lnTo>
                <a:lnTo>
                  <a:pt x="749" y="555"/>
                </a:lnTo>
                <a:lnTo>
                  <a:pt x="749" y="551"/>
                </a:lnTo>
                <a:lnTo>
                  <a:pt x="749" y="561"/>
                </a:lnTo>
                <a:lnTo>
                  <a:pt x="749" y="561"/>
                </a:lnTo>
                <a:lnTo>
                  <a:pt x="750" y="553"/>
                </a:lnTo>
                <a:lnTo>
                  <a:pt x="750" y="559"/>
                </a:lnTo>
                <a:lnTo>
                  <a:pt x="750" y="561"/>
                </a:lnTo>
                <a:lnTo>
                  <a:pt x="750" y="559"/>
                </a:lnTo>
                <a:lnTo>
                  <a:pt x="751" y="553"/>
                </a:lnTo>
                <a:lnTo>
                  <a:pt x="751" y="553"/>
                </a:lnTo>
                <a:lnTo>
                  <a:pt x="752" y="557"/>
                </a:lnTo>
                <a:lnTo>
                  <a:pt x="752" y="561"/>
                </a:lnTo>
                <a:lnTo>
                  <a:pt x="752" y="555"/>
                </a:lnTo>
                <a:lnTo>
                  <a:pt x="752" y="557"/>
                </a:lnTo>
                <a:lnTo>
                  <a:pt x="753" y="559"/>
                </a:lnTo>
                <a:lnTo>
                  <a:pt x="753" y="563"/>
                </a:lnTo>
                <a:lnTo>
                  <a:pt x="753" y="551"/>
                </a:lnTo>
                <a:lnTo>
                  <a:pt x="753" y="549"/>
                </a:lnTo>
                <a:lnTo>
                  <a:pt x="754" y="549"/>
                </a:lnTo>
                <a:lnTo>
                  <a:pt x="754" y="545"/>
                </a:lnTo>
                <a:lnTo>
                  <a:pt x="755" y="536"/>
                </a:lnTo>
                <a:lnTo>
                  <a:pt x="755" y="534"/>
                </a:lnTo>
                <a:lnTo>
                  <a:pt x="755" y="530"/>
                </a:lnTo>
                <a:lnTo>
                  <a:pt x="755" y="528"/>
                </a:lnTo>
                <a:lnTo>
                  <a:pt x="756" y="520"/>
                </a:lnTo>
                <a:lnTo>
                  <a:pt x="756" y="514"/>
                </a:lnTo>
                <a:lnTo>
                  <a:pt x="756" y="514"/>
                </a:lnTo>
                <a:lnTo>
                  <a:pt x="756" y="518"/>
                </a:lnTo>
                <a:lnTo>
                  <a:pt x="757" y="513"/>
                </a:lnTo>
                <a:lnTo>
                  <a:pt x="757" y="509"/>
                </a:lnTo>
                <a:lnTo>
                  <a:pt x="757" y="511"/>
                </a:lnTo>
                <a:lnTo>
                  <a:pt x="758" y="513"/>
                </a:lnTo>
                <a:lnTo>
                  <a:pt x="758" y="513"/>
                </a:lnTo>
                <a:lnTo>
                  <a:pt x="758" y="507"/>
                </a:lnTo>
                <a:lnTo>
                  <a:pt x="759" y="509"/>
                </a:lnTo>
                <a:lnTo>
                  <a:pt x="759" y="517"/>
                </a:lnTo>
                <a:lnTo>
                  <a:pt x="759" y="518"/>
                </a:lnTo>
                <a:lnTo>
                  <a:pt x="759" y="517"/>
                </a:lnTo>
                <a:lnTo>
                  <a:pt x="760" y="511"/>
                </a:lnTo>
                <a:lnTo>
                  <a:pt x="760" y="517"/>
                </a:lnTo>
                <a:lnTo>
                  <a:pt x="760" y="520"/>
                </a:lnTo>
                <a:lnTo>
                  <a:pt x="761" y="514"/>
                </a:lnTo>
                <a:lnTo>
                  <a:pt x="761" y="514"/>
                </a:lnTo>
                <a:lnTo>
                  <a:pt x="761" y="518"/>
                </a:lnTo>
                <a:lnTo>
                  <a:pt x="761" y="524"/>
                </a:lnTo>
                <a:lnTo>
                  <a:pt x="762" y="518"/>
                </a:lnTo>
                <a:lnTo>
                  <a:pt x="762" y="517"/>
                </a:lnTo>
                <a:lnTo>
                  <a:pt x="763" y="518"/>
                </a:lnTo>
                <a:lnTo>
                  <a:pt x="763" y="520"/>
                </a:lnTo>
                <a:lnTo>
                  <a:pt x="763" y="520"/>
                </a:lnTo>
                <a:lnTo>
                  <a:pt x="763" y="518"/>
                </a:lnTo>
                <a:lnTo>
                  <a:pt x="764" y="517"/>
                </a:lnTo>
                <a:lnTo>
                  <a:pt x="764" y="522"/>
                </a:lnTo>
                <a:lnTo>
                  <a:pt x="764" y="522"/>
                </a:lnTo>
                <a:lnTo>
                  <a:pt x="764" y="520"/>
                </a:lnTo>
                <a:lnTo>
                  <a:pt x="765" y="522"/>
                </a:lnTo>
                <a:lnTo>
                  <a:pt x="765" y="526"/>
                </a:lnTo>
                <a:lnTo>
                  <a:pt x="766" y="526"/>
                </a:lnTo>
                <a:lnTo>
                  <a:pt x="766" y="524"/>
                </a:lnTo>
                <a:lnTo>
                  <a:pt x="766" y="520"/>
                </a:lnTo>
                <a:lnTo>
                  <a:pt x="766" y="524"/>
                </a:lnTo>
                <a:lnTo>
                  <a:pt x="767" y="528"/>
                </a:lnTo>
                <a:lnTo>
                  <a:pt x="767" y="528"/>
                </a:lnTo>
                <a:lnTo>
                  <a:pt x="767" y="522"/>
                </a:lnTo>
                <a:lnTo>
                  <a:pt x="767" y="526"/>
                </a:lnTo>
                <a:lnTo>
                  <a:pt x="768" y="530"/>
                </a:lnTo>
                <a:lnTo>
                  <a:pt x="768" y="528"/>
                </a:lnTo>
                <a:lnTo>
                  <a:pt x="769" y="522"/>
                </a:lnTo>
                <a:lnTo>
                  <a:pt x="769" y="526"/>
                </a:lnTo>
                <a:lnTo>
                  <a:pt x="769" y="532"/>
                </a:lnTo>
                <a:lnTo>
                  <a:pt x="769" y="524"/>
                </a:lnTo>
                <a:lnTo>
                  <a:pt x="770" y="524"/>
                </a:lnTo>
                <a:lnTo>
                  <a:pt x="770" y="526"/>
                </a:lnTo>
                <a:lnTo>
                  <a:pt x="770" y="536"/>
                </a:lnTo>
                <a:lnTo>
                  <a:pt x="770" y="526"/>
                </a:lnTo>
                <a:lnTo>
                  <a:pt x="771" y="520"/>
                </a:lnTo>
                <a:lnTo>
                  <a:pt x="771" y="517"/>
                </a:lnTo>
                <a:lnTo>
                  <a:pt x="771" y="520"/>
                </a:lnTo>
                <a:lnTo>
                  <a:pt x="772" y="514"/>
                </a:lnTo>
                <a:lnTo>
                  <a:pt x="772" y="503"/>
                </a:lnTo>
                <a:lnTo>
                  <a:pt x="772" y="501"/>
                </a:lnTo>
                <a:lnTo>
                  <a:pt x="773" y="501"/>
                </a:lnTo>
                <a:lnTo>
                  <a:pt x="773" y="496"/>
                </a:lnTo>
                <a:lnTo>
                  <a:pt x="773" y="488"/>
                </a:lnTo>
                <a:lnTo>
                  <a:pt x="773" y="488"/>
                </a:lnTo>
                <a:lnTo>
                  <a:pt x="774" y="488"/>
                </a:lnTo>
                <a:lnTo>
                  <a:pt x="774" y="484"/>
                </a:lnTo>
                <a:lnTo>
                  <a:pt x="774" y="480"/>
                </a:lnTo>
                <a:lnTo>
                  <a:pt x="775" y="474"/>
                </a:lnTo>
                <a:lnTo>
                  <a:pt x="775" y="480"/>
                </a:lnTo>
                <a:lnTo>
                  <a:pt x="775" y="482"/>
                </a:lnTo>
                <a:lnTo>
                  <a:pt x="775" y="486"/>
                </a:lnTo>
                <a:lnTo>
                  <a:pt x="776" y="484"/>
                </a:lnTo>
                <a:lnTo>
                  <a:pt x="776" y="484"/>
                </a:lnTo>
                <a:lnTo>
                  <a:pt x="777" y="484"/>
                </a:lnTo>
                <a:lnTo>
                  <a:pt x="777" y="472"/>
                </a:lnTo>
                <a:lnTo>
                  <a:pt x="777" y="472"/>
                </a:lnTo>
                <a:lnTo>
                  <a:pt x="777" y="489"/>
                </a:lnTo>
                <a:lnTo>
                  <a:pt x="778" y="505"/>
                </a:lnTo>
                <a:lnTo>
                  <a:pt x="778" y="505"/>
                </a:lnTo>
                <a:lnTo>
                  <a:pt x="778" y="509"/>
                </a:lnTo>
                <a:lnTo>
                  <a:pt x="778" y="518"/>
                </a:lnTo>
                <a:lnTo>
                  <a:pt x="779" y="530"/>
                </a:lnTo>
                <a:lnTo>
                  <a:pt x="779" y="532"/>
                </a:lnTo>
                <a:lnTo>
                  <a:pt x="780" y="524"/>
                </a:lnTo>
                <a:lnTo>
                  <a:pt x="780" y="524"/>
                </a:lnTo>
                <a:lnTo>
                  <a:pt x="780" y="530"/>
                </a:lnTo>
                <a:lnTo>
                  <a:pt x="780" y="534"/>
                </a:lnTo>
                <a:lnTo>
                  <a:pt x="781" y="528"/>
                </a:lnTo>
                <a:lnTo>
                  <a:pt x="781" y="532"/>
                </a:lnTo>
                <a:lnTo>
                  <a:pt x="781" y="532"/>
                </a:lnTo>
                <a:lnTo>
                  <a:pt x="781" y="536"/>
                </a:lnTo>
                <a:lnTo>
                  <a:pt x="782" y="534"/>
                </a:lnTo>
                <a:lnTo>
                  <a:pt x="782" y="536"/>
                </a:lnTo>
                <a:lnTo>
                  <a:pt x="783" y="540"/>
                </a:lnTo>
                <a:lnTo>
                  <a:pt x="783" y="544"/>
                </a:lnTo>
                <a:lnTo>
                  <a:pt x="783" y="538"/>
                </a:lnTo>
                <a:lnTo>
                  <a:pt x="783" y="534"/>
                </a:lnTo>
                <a:lnTo>
                  <a:pt x="784" y="538"/>
                </a:lnTo>
                <a:lnTo>
                  <a:pt x="784" y="544"/>
                </a:lnTo>
                <a:lnTo>
                  <a:pt x="784" y="540"/>
                </a:lnTo>
                <a:lnTo>
                  <a:pt x="784" y="542"/>
                </a:lnTo>
                <a:lnTo>
                  <a:pt x="785" y="565"/>
                </a:lnTo>
                <a:lnTo>
                  <a:pt x="785" y="584"/>
                </a:lnTo>
                <a:lnTo>
                  <a:pt x="785" y="590"/>
                </a:lnTo>
                <a:lnTo>
                  <a:pt x="786" y="609"/>
                </a:lnTo>
                <a:lnTo>
                  <a:pt x="786" y="607"/>
                </a:lnTo>
                <a:lnTo>
                  <a:pt x="786" y="557"/>
                </a:lnTo>
                <a:lnTo>
                  <a:pt x="787" y="482"/>
                </a:lnTo>
                <a:lnTo>
                  <a:pt x="787" y="378"/>
                </a:lnTo>
                <a:lnTo>
                  <a:pt x="787" y="235"/>
                </a:lnTo>
                <a:lnTo>
                  <a:pt x="787" y="131"/>
                </a:lnTo>
                <a:lnTo>
                  <a:pt x="788" y="111"/>
                </a:lnTo>
                <a:lnTo>
                  <a:pt x="788" y="239"/>
                </a:lnTo>
                <a:lnTo>
                  <a:pt x="788" y="462"/>
                </a:lnTo>
                <a:lnTo>
                  <a:pt x="789" y="609"/>
                </a:lnTo>
                <a:lnTo>
                  <a:pt x="789" y="617"/>
                </a:lnTo>
                <a:lnTo>
                  <a:pt x="789" y="607"/>
                </a:lnTo>
                <a:lnTo>
                  <a:pt x="790" y="561"/>
                </a:lnTo>
                <a:lnTo>
                  <a:pt x="790" y="557"/>
                </a:lnTo>
                <a:lnTo>
                  <a:pt x="790" y="563"/>
                </a:lnTo>
                <a:lnTo>
                  <a:pt x="791" y="555"/>
                </a:lnTo>
                <a:lnTo>
                  <a:pt x="791" y="551"/>
                </a:lnTo>
                <a:lnTo>
                  <a:pt x="791" y="555"/>
                </a:lnTo>
                <a:lnTo>
                  <a:pt x="791" y="561"/>
                </a:lnTo>
                <a:lnTo>
                  <a:pt x="792" y="555"/>
                </a:lnTo>
                <a:lnTo>
                  <a:pt x="792" y="555"/>
                </a:lnTo>
                <a:lnTo>
                  <a:pt x="792" y="555"/>
                </a:lnTo>
                <a:lnTo>
                  <a:pt x="792" y="561"/>
                </a:lnTo>
                <a:lnTo>
                  <a:pt x="793" y="559"/>
                </a:lnTo>
                <a:lnTo>
                  <a:pt x="793" y="553"/>
                </a:lnTo>
                <a:lnTo>
                  <a:pt x="794" y="559"/>
                </a:lnTo>
                <a:lnTo>
                  <a:pt x="794" y="561"/>
                </a:lnTo>
                <a:lnTo>
                  <a:pt x="794" y="561"/>
                </a:lnTo>
                <a:lnTo>
                  <a:pt x="794" y="557"/>
                </a:lnTo>
                <a:lnTo>
                  <a:pt x="795" y="557"/>
                </a:lnTo>
                <a:lnTo>
                  <a:pt x="795" y="563"/>
                </a:lnTo>
                <a:lnTo>
                  <a:pt x="795" y="561"/>
                </a:lnTo>
                <a:lnTo>
                  <a:pt x="795" y="553"/>
                </a:lnTo>
                <a:lnTo>
                  <a:pt x="796" y="555"/>
                </a:lnTo>
                <a:lnTo>
                  <a:pt x="796" y="553"/>
                </a:lnTo>
                <a:lnTo>
                  <a:pt x="797" y="553"/>
                </a:lnTo>
                <a:lnTo>
                  <a:pt x="797" y="549"/>
                </a:lnTo>
                <a:lnTo>
                  <a:pt x="797" y="553"/>
                </a:lnTo>
                <a:lnTo>
                  <a:pt x="797" y="551"/>
                </a:lnTo>
                <a:lnTo>
                  <a:pt x="798" y="557"/>
                </a:lnTo>
                <a:lnTo>
                  <a:pt x="798" y="553"/>
                </a:lnTo>
                <a:lnTo>
                  <a:pt x="798" y="551"/>
                </a:lnTo>
                <a:lnTo>
                  <a:pt x="798" y="555"/>
                </a:lnTo>
                <a:lnTo>
                  <a:pt x="799" y="555"/>
                </a:lnTo>
                <a:lnTo>
                  <a:pt x="799" y="553"/>
                </a:lnTo>
                <a:lnTo>
                  <a:pt x="799" y="551"/>
                </a:lnTo>
                <a:lnTo>
                  <a:pt x="800" y="551"/>
                </a:lnTo>
                <a:lnTo>
                  <a:pt x="800" y="555"/>
                </a:lnTo>
                <a:lnTo>
                  <a:pt x="800" y="557"/>
                </a:lnTo>
                <a:lnTo>
                  <a:pt x="801" y="555"/>
                </a:lnTo>
                <a:lnTo>
                  <a:pt x="801" y="549"/>
                </a:lnTo>
                <a:lnTo>
                  <a:pt x="801" y="549"/>
                </a:lnTo>
                <a:lnTo>
                  <a:pt x="801" y="548"/>
                </a:lnTo>
                <a:lnTo>
                  <a:pt x="802" y="544"/>
                </a:lnTo>
                <a:lnTo>
                  <a:pt x="802" y="544"/>
                </a:lnTo>
                <a:lnTo>
                  <a:pt x="802" y="549"/>
                </a:lnTo>
                <a:lnTo>
                  <a:pt x="803" y="549"/>
                </a:lnTo>
                <a:lnTo>
                  <a:pt x="803" y="544"/>
                </a:lnTo>
                <a:lnTo>
                  <a:pt x="803" y="551"/>
                </a:lnTo>
                <a:lnTo>
                  <a:pt x="804" y="553"/>
                </a:lnTo>
                <a:lnTo>
                  <a:pt x="804" y="551"/>
                </a:lnTo>
                <a:lnTo>
                  <a:pt x="804" y="549"/>
                </a:lnTo>
                <a:lnTo>
                  <a:pt x="804" y="545"/>
                </a:lnTo>
                <a:lnTo>
                  <a:pt x="805" y="553"/>
                </a:lnTo>
                <a:lnTo>
                  <a:pt x="805" y="557"/>
                </a:lnTo>
                <a:lnTo>
                  <a:pt x="805" y="551"/>
                </a:lnTo>
                <a:lnTo>
                  <a:pt x="806" y="549"/>
                </a:lnTo>
                <a:lnTo>
                  <a:pt x="806" y="549"/>
                </a:lnTo>
                <a:lnTo>
                  <a:pt x="806" y="557"/>
                </a:lnTo>
                <a:lnTo>
                  <a:pt x="806" y="555"/>
                </a:lnTo>
                <a:lnTo>
                  <a:pt x="807" y="549"/>
                </a:lnTo>
                <a:lnTo>
                  <a:pt x="807" y="551"/>
                </a:lnTo>
                <a:lnTo>
                  <a:pt x="808" y="557"/>
                </a:lnTo>
                <a:lnTo>
                  <a:pt x="808" y="549"/>
                </a:lnTo>
                <a:lnTo>
                  <a:pt x="808" y="548"/>
                </a:lnTo>
                <a:lnTo>
                  <a:pt x="808" y="549"/>
                </a:lnTo>
                <a:lnTo>
                  <a:pt x="809" y="548"/>
                </a:lnTo>
                <a:lnTo>
                  <a:pt x="809" y="544"/>
                </a:lnTo>
                <a:lnTo>
                  <a:pt x="809" y="534"/>
                </a:lnTo>
                <a:lnTo>
                  <a:pt x="809" y="530"/>
                </a:lnTo>
                <a:lnTo>
                  <a:pt x="810" y="532"/>
                </a:lnTo>
                <a:lnTo>
                  <a:pt x="810" y="536"/>
                </a:lnTo>
                <a:lnTo>
                  <a:pt x="811" y="524"/>
                </a:lnTo>
                <a:lnTo>
                  <a:pt x="811" y="520"/>
                </a:lnTo>
                <a:lnTo>
                  <a:pt x="811" y="520"/>
                </a:lnTo>
                <a:lnTo>
                  <a:pt x="811" y="526"/>
                </a:lnTo>
                <a:lnTo>
                  <a:pt x="812" y="524"/>
                </a:lnTo>
                <a:lnTo>
                  <a:pt x="812" y="517"/>
                </a:lnTo>
                <a:lnTo>
                  <a:pt x="812" y="514"/>
                </a:lnTo>
                <a:lnTo>
                  <a:pt x="812" y="513"/>
                </a:lnTo>
                <a:lnTo>
                  <a:pt x="813" y="511"/>
                </a:lnTo>
                <a:lnTo>
                  <a:pt x="813" y="513"/>
                </a:lnTo>
                <a:lnTo>
                  <a:pt x="814" y="517"/>
                </a:lnTo>
                <a:lnTo>
                  <a:pt x="814" y="514"/>
                </a:lnTo>
                <a:lnTo>
                  <a:pt x="814" y="514"/>
                </a:lnTo>
                <a:lnTo>
                  <a:pt x="814" y="513"/>
                </a:lnTo>
                <a:lnTo>
                  <a:pt x="815" y="513"/>
                </a:lnTo>
                <a:lnTo>
                  <a:pt x="815" y="517"/>
                </a:lnTo>
                <a:lnTo>
                  <a:pt x="815" y="517"/>
                </a:lnTo>
                <a:lnTo>
                  <a:pt x="815" y="511"/>
                </a:lnTo>
                <a:lnTo>
                  <a:pt x="816" y="514"/>
                </a:lnTo>
                <a:lnTo>
                  <a:pt x="816" y="526"/>
                </a:lnTo>
                <a:lnTo>
                  <a:pt x="816" y="520"/>
                </a:lnTo>
                <a:lnTo>
                  <a:pt x="817" y="520"/>
                </a:lnTo>
                <a:lnTo>
                  <a:pt x="817" y="518"/>
                </a:lnTo>
                <a:lnTo>
                  <a:pt x="817" y="524"/>
                </a:lnTo>
                <a:lnTo>
                  <a:pt x="818" y="524"/>
                </a:lnTo>
                <a:lnTo>
                  <a:pt x="818" y="518"/>
                </a:lnTo>
                <a:lnTo>
                  <a:pt x="818" y="522"/>
                </a:lnTo>
                <a:lnTo>
                  <a:pt x="818" y="522"/>
                </a:lnTo>
                <a:lnTo>
                  <a:pt x="819" y="528"/>
                </a:lnTo>
                <a:lnTo>
                  <a:pt x="819" y="526"/>
                </a:lnTo>
                <a:lnTo>
                  <a:pt x="819" y="524"/>
                </a:lnTo>
                <a:lnTo>
                  <a:pt x="820" y="522"/>
                </a:lnTo>
                <a:lnTo>
                  <a:pt x="820" y="526"/>
                </a:lnTo>
                <a:lnTo>
                  <a:pt x="820" y="526"/>
                </a:lnTo>
                <a:lnTo>
                  <a:pt x="820" y="526"/>
                </a:lnTo>
                <a:lnTo>
                  <a:pt x="821" y="532"/>
                </a:lnTo>
                <a:lnTo>
                  <a:pt x="821" y="538"/>
                </a:lnTo>
                <a:lnTo>
                  <a:pt x="822" y="536"/>
                </a:lnTo>
                <a:lnTo>
                  <a:pt x="822" y="530"/>
                </a:lnTo>
                <a:lnTo>
                  <a:pt x="822" y="532"/>
                </a:lnTo>
                <a:lnTo>
                  <a:pt x="822" y="536"/>
                </a:lnTo>
                <a:lnTo>
                  <a:pt x="823" y="538"/>
                </a:lnTo>
                <a:lnTo>
                  <a:pt x="823" y="532"/>
                </a:lnTo>
                <a:lnTo>
                  <a:pt x="823" y="532"/>
                </a:lnTo>
                <a:lnTo>
                  <a:pt x="823" y="534"/>
                </a:lnTo>
                <a:lnTo>
                  <a:pt x="824" y="534"/>
                </a:lnTo>
                <a:lnTo>
                  <a:pt x="824" y="530"/>
                </a:lnTo>
                <a:lnTo>
                  <a:pt x="825" y="536"/>
                </a:lnTo>
                <a:lnTo>
                  <a:pt x="825" y="540"/>
                </a:lnTo>
                <a:lnTo>
                  <a:pt x="825" y="540"/>
                </a:lnTo>
                <a:lnTo>
                  <a:pt x="825" y="532"/>
                </a:lnTo>
                <a:lnTo>
                  <a:pt x="826" y="532"/>
                </a:lnTo>
                <a:lnTo>
                  <a:pt x="826" y="536"/>
                </a:lnTo>
                <a:lnTo>
                  <a:pt x="826" y="536"/>
                </a:lnTo>
                <a:lnTo>
                  <a:pt x="826" y="536"/>
                </a:lnTo>
                <a:lnTo>
                  <a:pt x="827" y="540"/>
                </a:lnTo>
                <a:lnTo>
                  <a:pt x="827" y="540"/>
                </a:lnTo>
                <a:lnTo>
                  <a:pt x="828" y="538"/>
                </a:lnTo>
                <a:lnTo>
                  <a:pt x="828" y="534"/>
                </a:lnTo>
                <a:lnTo>
                  <a:pt x="828" y="532"/>
                </a:lnTo>
                <a:lnTo>
                  <a:pt x="828" y="534"/>
                </a:lnTo>
                <a:lnTo>
                  <a:pt x="829" y="538"/>
                </a:lnTo>
                <a:lnTo>
                  <a:pt x="829" y="524"/>
                </a:lnTo>
                <a:lnTo>
                  <a:pt x="829" y="520"/>
                </a:lnTo>
                <a:lnTo>
                  <a:pt x="829" y="517"/>
                </a:lnTo>
                <a:lnTo>
                  <a:pt x="830" y="518"/>
                </a:lnTo>
                <a:lnTo>
                  <a:pt x="830" y="509"/>
                </a:lnTo>
                <a:lnTo>
                  <a:pt x="830" y="505"/>
                </a:lnTo>
                <a:lnTo>
                  <a:pt x="831" y="503"/>
                </a:lnTo>
                <a:lnTo>
                  <a:pt x="831" y="503"/>
                </a:lnTo>
                <a:lnTo>
                  <a:pt x="831" y="499"/>
                </a:lnTo>
                <a:lnTo>
                  <a:pt x="832" y="492"/>
                </a:lnTo>
                <a:lnTo>
                  <a:pt x="832" y="486"/>
                </a:lnTo>
                <a:lnTo>
                  <a:pt x="832" y="486"/>
                </a:lnTo>
                <a:lnTo>
                  <a:pt x="832" y="488"/>
                </a:lnTo>
                <a:lnTo>
                  <a:pt x="833" y="486"/>
                </a:lnTo>
                <a:lnTo>
                  <a:pt x="833" y="493"/>
                </a:lnTo>
                <a:lnTo>
                  <a:pt x="833" y="496"/>
                </a:lnTo>
                <a:lnTo>
                  <a:pt x="834" y="497"/>
                </a:lnTo>
                <a:lnTo>
                  <a:pt x="834" y="496"/>
                </a:lnTo>
                <a:lnTo>
                  <a:pt x="834" y="489"/>
                </a:lnTo>
                <a:lnTo>
                  <a:pt x="834" y="488"/>
                </a:lnTo>
                <a:lnTo>
                  <a:pt x="835" y="489"/>
                </a:lnTo>
                <a:lnTo>
                  <a:pt x="835" y="501"/>
                </a:lnTo>
                <a:lnTo>
                  <a:pt x="836" y="511"/>
                </a:lnTo>
                <a:lnTo>
                  <a:pt x="836" y="518"/>
                </a:lnTo>
                <a:lnTo>
                  <a:pt x="836" y="528"/>
                </a:lnTo>
                <a:lnTo>
                  <a:pt x="836" y="530"/>
                </a:lnTo>
                <a:lnTo>
                  <a:pt x="837" y="534"/>
                </a:lnTo>
                <a:lnTo>
                  <a:pt x="837" y="542"/>
                </a:lnTo>
                <a:lnTo>
                  <a:pt x="837" y="544"/>
                </a:lnTo>
                <a:lnTo>
                  <a:pt x="837" y="544"/>
                </a:lnTo>
                <a:lnTo>
                  <a:pt x="838" y="540"/>
                </a:lnTo>
                <a:lnTo>
                  <a:pt x="838" y="544"/>
                </a:lnTo>
                <a:lnTo>
                  <a:pt x="839" y="551"/>
                </a:lnTo>
                <a:lnTo>
                  <a:pt x="839" y="551"/>
                </a:lnTo>
                <a:lnTo>
                  <a:pt x="839" y="548"/>
                </a:lnTo>
                <a:lnTo>
                  <a:pt x="839" y="549"/>
                </a:lnTo>
                <a:lnTo>
                  <a:pt x="840" y="555"/>
                </a:lnTo>
                <a:lnTo>
                  <a:pt x="840" y="555"/>
                </a:lnTo>
                <a:lnTo>
                  <a:pt x="840" y="549"/>
                </a:lnTo>
                <a:lnTo>
                  <a:pt x="840" y="549"/>
                </a:lnTo>
                <a:lnTo>
                  <a:pt x="841" y="553"/>
                </a:lnTo>
                <a:lnTo>
                  <a:pt x="841" y="549"/>
                </a:lnTo>
                <a:lnTo>
                  <a:pt x="842" y="551"/>
                </a:lnTo>
                <a:lnTo>
                  <a:pt x="842" y="553"/>
                </a:lnTo>
                <a:lnTo>
                  <a:pt x="842" y="569"/>
                </a:lnTo>
                <a:lnTo>
                  <a:pt x="842" y="586"/>
                </a:lnTo>
                <a:lnTo>
                  <a:pt x="843" y="586"/>
                </a:lnTo>
                <a:lnTo>
                  <a:pt x="843" y="594"/>
                </a:lnTo>
                <a:lnTo>
                  <a:pt x="843" y="628"/>
                </a:lnTo>
                <a:lnTo>
                  <a:pt x="843" y="652"/>
                </a:lnTo>
                <a:lnTo>
                  <a:pt x="844" y="634"/>
                </a:lnTo>
                <a:lnTo>
                  <a:pt x="844" y="596"/>
                </a:lnTo>
                <a:lnTo>
                  <a:pt x="844" y="555"/>
                </a:lnTo>
                <a:lnTo>
                  <a:pt x="845" y="518"/>
                </a:lnTo>
                <a:lnTo>
                  <a:pt x="845" y="455"/>
                </a:lnTo>
                <a:lnTo>
                  <a:pt x="845" y="345"/>
                </a:lnTo>
                <a:lnTo>
                  <a:pt x="846" y="210"/>
                </a:lnTo>
                <a:lnTo>
                  <a:pt x="846" y="123"/>
                </a:lnTo>
                <a:lnTo>
                  <a:pt x="846" y="104"/>
                </a:lnTo>
                <a:lnTo>
                  <a:pt x="846" y="219"/>
                </a:lnTo>
                <a:lnTo>
                  <a:pt x="847" y="418"/>
                </a:lnTo>
                <a:lnTo>
                  <a:pt x="847" y="565"/>
                </a:lnTo>
                <a:lnTo>
                  <a:pt x="847" y="611"/>
                </a:lnTo>
                <a:lnTo>
                  <a:pt x="848" y="597"/>
                </a:lnTo>
                <a:lnTo>
                  <a:pt x="848" y="574"/>
                </a:lnTo>
                <a:lnTo>
                  <a:pt x="848" y="569"/>
                </a:lnTo>
                <a:lnTo>
                  <a:pt x="848" y="573"/>
                </a:lnTo>
                <a:lnTo>
                  <a:pt x="849" y="570"/>
                </a:lnTo>
                <a:lnTo>
                  <a:pt x="849" y="557"/>
                </a:lnTo>
                <a:lnTo>
                  <a:pt x="850" y="559"/>
                </a:lnTo>
                <a:lnTo>
                  <a:pt x="850" y="563"/>
                </a:lnTo>
                <a:lnTo>
                  <a:pt x="850" y="561"/>
                </a:lnTo>
                <a:lnTo>
                  <a:pt x="850" y="559"/>
                </a:lnTo>
                <a:lnTo>
                  <a:pt x="851" y="561"/>
                </a:lnTo>
                <a:lnTo>
                  <a:pt x="851" y="569"/>
                </a:lnTo>
                <a:lnTo>
                  <a:pt x="851" y="566"/>
                </a:lnTo>
                <a:lnTo>
                  <a:pt x="851" y="566"/>
                </a:lnTo>
                <a:lnTo>
                  <a:pt x="852" y="569"/>
                </a:lnTo>
                <a:lnTo>
                  <a:pt x="852" y="569"/>
                </a:lnTo>
                <a:lnTo>
                  <a:pt x="853" y="565"/>
                </a:lnTo>
                <a:lnTo>
                  <a:pt x="853" y="557"/>
                </a:lnTo>
                <a:lnTo>
                  <a:pt x="853" y="563"/>
                </a:lnTo>
                <a:lnTo>
                  <a:pt x="853" y="566"/>
                </a:lnTo>
                <a:lnTo>
                  <a:pt x="854" y="566"/>
                </a:lnTo>
                <a:lnTo>
                  <a:pt x="854" y="563"/>
                </a:lnTo>
                <a:lnTo>
                  <a:pt x="854" y="559"/>
                </a:lnTo>
                <a:lnTo>
                  <a:pt x="854" y="565"/>
                </a:lnTo>
                <a:lnTo>
                  <a:pt x="855" y="565"/>
                </a:lnTo>
                <a:lnTo>
                  <a:pt x="855" y="565"/>
                </a:lnTo>
                <a:lnTo>
                  <a:pt x="856" y="565"/>
                </a:lnTo>
                <a:lnTo>
                  <a:pt x="856" y="570"/>
                </a:lnTo>
                <a:lnTo>
                  <a:pt x="856" y="573"/>
                </a:lnTo>
                <a:lnTo>
                  <a:pt x="856" y="569"/>
                </a:lnTo>
                <a:lnTo>
                  <a:pt x="857" y="569"/>
                </a:lnTo>
                <a:lnTo>
                  <a:pt x="857" y="566"/>
                </a:lnTo>
                <a:lnTo>
                  <a:pt x="857" y="569"/>
                </a:lnTo>
                <a:lnTo>
                  <a:pt x="857" y="563"/>
                </a:lnTo>
                <a:lnTo>
                  <a:pt x="858" y="561"/>
                </a:lnTo>
                <a:lnTo>
                  <a:pt x="858" y="563"/>
                </a:lnTo>
                <a:lnTo>
                  <a:pt x="858" y="573"/>
                </a:lnTo>
                <a:lnTo>
                  <a:pt x="859" y="565"/>
                </a:lnTo>
                <a:lnTo>
                  <a:pt x="859" y="563"/>
                </a:lnTo>
                <a:lnTo>
                  <a:pt x="859" y="559"/>
                </a:lnTo>
                <a:lnTo>
                  <a:pt x="860" y="559"/>
                </a:lnTo>
                <a:lnTo>
                  <a:pt x="860" y="557"/>
                </a:lnTo>
                <a:lnTo>
                  <a:pt x="860" y="555"/>
                </a:lnTo>
                <a:lnTo>
                  <a:pt x="860" y="559"/>
                </a:lnTo>
                <a:lnTo>
                  <a:pt x="861" y="569"/>
                </a:lnTo>
                <a:lnTo>
                  <a:pt x="861" y="565"/>
                </a:lnTo>
                <a:lnTo>
                  <a:pt x="861" y="563"/>
                </a:lnTo>
                <a:lnTo>
                  <a:pt x="862" y="561"/>
                </a:lnTo>
                <a:lnTo>
                  <a:pt x="862" y="565"/>
                </a:lnTo>
                <a:lnTo>
                  <a:pt x="862" y="566"/>
                </a:lnTo>
                <a:lnTo>
                  <a:pt x="862" y="563"/>
                </a:lnTo>
                <a:lnTo>
                  <a:pt x="863" y="563"/>
                </a:lnTo>
                <a:lnTo>
                  <a:pt x="863" y="569"/>
                </a:lnTo>
                <a:lnTo>
                  <a:pt x="864" y="573"/>
                </a:lnTo>
                <a:lnTo>
                  <a:pt x="864" y="570"/>
                </a:lnTo>
                <a:lnTo>
                  <a:pt x="864" y="565"/>
                </a:lnTo>
                <a:lnTo>
                  <a:pt x="864" y="573"/>
                </a:lnTo>
                <a:lnTo>
                  <a:pt x="865" y="582"/>
                </a:lnTo>
                <a:lnTo>
                  <a:pt x="865" y="582"/>
                </a:lnTo>
                <a:lnTo>
                  <a:pt x="865" y="582"/>
                </a:lnTo>
                <a:lnTo>
                  <a:pt x="865" y="584"/>
                </a:lnTo>
                <a:lnTo>
                  <a:pt x="866" y="584"/>
                </a:lnTo>
                <a:lnTo>
                  <a:pt x="866" y="584"/>
                </a:lnTo>
                <a:lnTo>
                  <a:pt x="867" y="582"/>
                </a:lnTo>
                <a:lnTo>
                  <a:pt x="867" y="586"/>
                </a:lnTo>
                <a:lnTo>
                  <a:pt x="867" y="588"/>
                </a:lnTo>
                <a:lnTo>
                  <a:pt x="867" y="578"/>
                </a:lnTo>
                <a:lnTo>
                  <a:pt x="868" y="569"/>
                </a:lnTo>
                <a:lnTo>
                  <a:pt x="868" y="561"/>
                </a:lnTo>
                <a:lnTo>
                  <a:pt x="868" y="561"/>
                </a:lnTo>
                <a:lnTo>
                  <a:pt x="868" y="555"/>
                </a:lnTo>
                <a:lnTo>
                  <a:pt x="869" y="544"/>
                </a:lnTo>
                <a:lnTo>
                  <a:pt x="869" y="540"/>
                </a:lnTo>
                <a:lnTo>
                  <a:pt x="870" y="542"/>
                </a:lnTo>
                <a:lnTo>
                  <a:pt x="870" y="536"/>
                </a:lnTo>
                <a:lnTo>
                  <a:pt x="870" y="532"/>
                </a:lnTo>
                <a:lnTo>
                  <a:pt x="870" y="534"/>
                </a:lnTo>
                <a:lnTo>
                  <a:pt x="871" y="532"/>
                </a:lnTo>
                <a:lnTo>
                  <a:pt x="871" y="536"/>
                </a:lnTo>
                <a:lnTo>
                  <a:pt x="871" y="534"/>
                </a:lnTo>
                <a:lnTo>
                  <a:pt x="871" y="524"/>
                </a:lnTo>
                <a:lnTo>
                  <a:pt x="872" y="524"/>
                </a:lnTo>
                <a:lnTo>
                  <a:pt x="872" y="528"/>
                </a:lnTo>
                <a:lnTo>
                  <a:pt x="872" y="526"/>
                </a:lnTo>
                <a:lnTo>
                  <a:pt x="873" y="520"/>
                </a:lnTo>
                <a:lnTo>
                  <a:pt x="873" y="524"/>
                </a:lnTo>
                <a:lnTo>
                  <a:pt x="873" y="522"/>
                </a:lnTo>
                <a:lnTo>
                  <a:pt x="874" y="517"/>
                </a:lnTo>
                <a:lnTo>
                  <a:pt x="874" y="513"/>
                </a:lnTo>
                <a:lnTo>
                  <a:pt x="874" y="518"/>
                </a:lnTo>
                <a:lnTo>
                  <a:pt x="874" y="524"/>
                </a:lnTo>
                <a:lnTo>
                  <a:pt x="875" y="526"/>
                </a:lnTo>
                <a:lnTo>
                  <a:pt x="875" y="526"/>
                </a:lnTo>
                <a:lnTo>
                  <a:pt x="875" y="518"/>
                </a:lnTo>
                <a:lnTo>
                  <a:pt x="876" y="528"/>
                </a:lnTo>
                <a:lnTo>
                  <a:pt x="876" y="524"/>
                </a:lnTo>
                <a:lnTo>
                  <a:pt x="876" y="528"/>
                </a:lnTo>
                <a:lnTo>
                  <a:pt x="876" y="526"/>
                </a:lnTo>
                <a:lnTo>
                  <a:pt x="877" y="522"/>
                </a:lnTo>
                <a:lnTo>
                  <a:pt x="877" y="520"/>
                </a:lnTo>
                <a:lnTo>
                  <a:pt x="877" y="517"/>
                </a:lnTo>
                <a:lnTo>
                  <a:pt x="878" y="522"/>
                </a:lnTo>
                <a:lnTo>
                  <a:pt x="878" y="532"/>
                </a:lnTo>
                <a:lnTo>
                  <a:pt x="878" y="536"/>
                </a:lnTo>
                <a:lnTo>
                  <a:pt x="879" y="532"/>
                </a:lnTo>
                <a:lnTo>
                  <a:pt x="879" y="526"/>
                </a:lnTo>
                <a:lnTo>
                  <a:pt x="879" y="530"/>
                </a:lnTo>
                <a:lnTo>
                  <a:pt x="879" y="534"/>
                </a:lnTo>
                <a:lnTo>
                  <a:pt x="880" y="532"/>
                </a:lnTo>
                <a:lnTo>
                  <a:pt x="880" y="530"/>
                </a:lnTo>
                <a:lnTo>
                  <a:pt x="881" y="532"/>
                </a:lnTo>
                <a:lnTo>
                  <a:pt x="881" y="538"/>
                </a:lnTo>
                <a:lnTo>
                  <a:pt x="881" y="534"/>
                </a:lnTo>
                <a:lnTo>
                  <a:pt x="881" y="532"/>
                </a:lnTo>
                <a:lnTo>
                  <a:pt x="882" y="536"/>
                </a:lnTo>
                <a:lnTo>
                  <a:pt x="882" y="542"/>
                </a:lnTo>
                <a:lnTo>
                  <a:pt x="882" y="540"/>
                </a:lnTo>
                <a:lnTo>
                  <a:pt x="882" y="538"/>
                </a:lnTo>
                <a:lnTo>
                  <a:pt x="883" y="538"/>
                </a:lnTo>
                <a:lnTo>
                  <a:pt x="883" y="548"/>
                </a:lnTo>
                <a:lnTo>
                  <a:pt x="884" y="540"/>
                </a:lnTo>
                <a:lnTo>
                  <a:pt x="884" y="538"/>
                </a:lnTo>
                <a:lnTo>
                  <a:pt x="884" y="536"/>
                </a:lnTo>
                <a:lnTo>
                  <a:pt x="884" y="542"/>
                </a:lnTo>
                <a:lnTo>
                  <a:pt x="885" y="542"/>
                </a:lnTo>
                <a:lnTo>
                  <a:pt x="885" y="538"/>
                </a:lnTo>
                <a:lnTo>
                  <a:pt x="885" y="536"/>
                </a:lnTo>
                <a:lnTo>
                  <a:pt x="885" y="540"/>
                </a:lnTo>
                <a:lnTo>
                  <a:pt x="886" y="544"/>
                </a:lnTo>
                <a:lnTo>
                  <a:pt x="886" y="540"/>
                </a:lnTo>
                <a:lnTo>
                  <a:pt x="886" y="536"/>
                </a:lnTo>
                <a:lnTo>
                  <a:pt x="887" y="540"/>
                </a:lnTo>
                <a:lnTo>
                  <a:pt x="887" y="545"/>
                </a:lnTo>
                <a:lnTo>
                  <a:pt x="887" y="540"/>
                </a:lnTo>
                <a:lnTo>
                  <a:pt x="888" y="534"/>
                </a:lnTo>
                <a:lnTo>
                  <a:pt x="888" y="538"/>
                </a:lnTo>
                <a:lnTo>
                  <a:pt x="888" y="545"/>
                </a:lnTo>
                <a:lnTo>
                  <a:pt x="888" y="542"/>
                </a:lnTo>
                <a:lnTo>
                  <a:pt x="889" y="538"/>
                </a:lnTo>
                <a:lnTo>
                  <a:pt x="889" y="538"/>
                </a:lnTo>
                <a:lnTo>
                  <a:pt x="889" y="536"/>
                </a:lnTo>
                <a:lnTo>
                  <a:pt x="890" y="530"/>
                </a:lnTo>
                <a:lnTo>
                  <a:pt x="890" y="526"/>
                </a:lnTo>
                <a:lnTo>
                  <a:pt x="890" y="520"/>
                </a:lnTo>
                <a:lnTo>
                  <a:pt x="891" y="520"/>
                </a:lnTo>
                <a:lnTo>
                  <a:pt x="891" y="514"/>
                </a:lnTo>
                <a:lnTo>
                  <a:pt x="891" y="509"/>
                </a:lnTo>
                <a:lnTo>
                  <a:pt x="891" y="505"/>
                </a:lnTo>
                <a:lnTo>
                  <a:pt x="892" y="503"/>
                </a:lnTo>
                <a:lnTo>
                  <a:pt x="892" y="499"/>
                </a:lnTo>
                <a:lnTo>
                  <a:pt x="892" y="492"/>
                </a:lnTo>
                <a:lnTo>
                  <a:pt x="893" y="489"/>
                </a:lnTo>
                <a:lnTo>
                  <a:pt x="893" y="493"/>
                </a:lnTo>
                <a:lnTo>
                  <a:pt x="893" y="497"/>
                </a:lnTo>
                <a:lnTo>
                  <a:pt x="893" y="496"/>
                </a:lnTo>
                <a:lnTo>
                  <a:pt x="894" y="496"/>
                </a:lnTo>
                <a:lnTo>
                  <a:pt x="894" y="501"/>
                </a:lnTo>
                <a:lnTo>
                  <a:pt x="895" y="501"/>
                </a:lnTo>
                <a:lnTo>
                  <a:pt x="895" y="493"/>
                </a:lnTo>
                <a:lnTo>
                  <a:pt x="895" y="493"/>
                </a:lnTo>
                <a:lnTo>
                  <a:pt x="895" y="497"/>
                </a:lnTo>
                <a:lnTo>
                  <a:pt x="896" y="503"/>
                </a:lnTo>
                <a:lnTo>
                  <a:pt x="896" y="496"/>
                </a:lnTo>
                <a:lnTo>
                  <a:pt x="896" y="492"/>
                </a:lnTo>
                <a:lnTo>
                  <a:pt x="896" y="489"/>
                </a:lnTo>
                <a:lnTo>
                  <a:pt x="897" y="492"/>
                </a:lnTo>
                <a:lnTo>
                  <a:pt x="897" y="505"/>
                </a:lnTo>
                <a:lnTo>
                  <a:pt x="898" y="507"/>
                </a:lnTo>
                <a:lnTo>
                  <a:pt x="898" y="514"/>
                </a:lnTo>
                <a:lnTo>
                  <a:pt x="898" y="526"/>
                </a:lnTo>
                <a:lnTo>
                  <a:pt x="898" y="542"/>
                </a:lnTo>
                <a:lnTo>
                  <a:pt x="899" y="538"/>
                </a:lnTo>
                <a:lnTo>
                  <a:pt x="899" y="542"/>
                </a:lnTo>
                <a:lnTo>
                  <a:pt x="899" y="548"/>
                </a:lnTo>
                <a:lnTo>
                  <a:pt x="899" y="548"/>
                </a:lnTo>
                <a:lnTo>
                  <a:pt x="900" y="545"/>
                </a:lnTo>
                <a:lnTo>
                  <a:pt x="900" y="542"/>
                </a:lnTo>
                <a:lnTo>
                  <a:pt x="901" y="549"/>
                </a:lnTo>
                <a:lnTo>
                  <a:pt x="901" y="551"/>
                </a:lnTo>
                <a:lnTo>
                  <a:pt x="901" y="549"/>
                </a:lnTo>
                <a:lnTo>
                  <a:pt x="901" y="544"/>
                </a:lnTo>
                <a:lnTo>
                  <a:pt x="902" y="545"/>
                </a:lnTo>
                <a:lnTo>
                  <a:pt x="902" y="553"/>
                </a:lnTo>
                <a:lnTo>
                  <a:pt x="902" y="548"/>
                </a:lnTo>
                <a:lnTo>
                  <a:pt x="902" y="540"/>
                </a:lnTo>
                <a:lnTo>
                  <a:pt x="903" y="544"/>
                </a:lnTo>
                <a:lnTo>
                  <a:pt x="903" y="545"/>
                </a:lnTo>
                <a:lnTo>
                  <a:pt x="903" y="548"/>
                </a:lnTo>
                <a:lnTo>
                  <a:pt x="904" y="545"/>
                </a:lnTo>
                <a:lnTo>
                  <a:pt x="904" y="559"/>
                </a:lnTo>
                <a:lnTo>
                  <a:pt x="904" y="576"/>
                </a:lnTo>
                <a:lnTo>
                  <a:pt x="905" y="590"/>
                </a:lnTo>
                <a:lnTo>
                  <a:pt x="905" y="596"/>
                </a:lnTo>
                <a:lnTo>
                  <a:pt x="905" y="617"/>
                </a:lnTo>
                <a:lnTo>
                  <a:pt x="905" y="615"/>
                </a:lnTo>
                <a:lnTo>
                  <a:pt x="906" y="563"/>
                </a:lnTo>
                <a:lnTo>
                  <a:pt x="906" y="501"/>
                </a:lnTo>
                <a:lnTo>
                  <a:pt x="906" y="422"/>
                </a:lnTo>
                <a:lnTo>
                  <a:pt x="907" y="302"/>
                </a:lnTo>
                <a:lnTo>
                  <a:pt x="907" y="177"/>
                </a:lnTo>
                <a:lnTo>
                  <a:pt x="907" y="104"/>
                </a:lnTo>
                <a:lnTo>
                  <a:pt x="907" y="65"/>
                </a:lnTo>
                <a:lnTo>
                  <a:pt x="908" y="106"/>
                </a:lnTo>
                <a:lnTo>
                  <a:pt x="908" y="283"/>
                </a:lnTo>
                <a:lnTo>
                  <a:pt x="909" y="349"/>
                </a:lnTo>
                <a:lnTo>
                  <a:pt x="909" y="586"/>
                </a:lnTo>
                <a:lnTo>
                  <a:pt x="909" y="617"/>
                </a:lnTo>
                <a:lnTo>
                  <a:pt x="909" y="597"/>
                </a:lnTo>
                <a:lnTo>
                  <a:pt x="910" y="565"/>
                </a:lnTo>
                <a:lnTo>
                  <a:pt x="910" y="561"/>
                </a:lnTo>
                <a:lnTo>
                  <a:pt x="910" y="563"/>
                </a:lnTo>
                <a:lnTo>
                  <a:pt x="910" y="566"/>
                </a:lnTo>
                <a:lnTo>
                  <a:pt x="911" y="557"/>
                </a:lnTo>
                <a:lnTo>
                  <a:pt x="911" y="555"/>
                </a:lnTo>
                <a:lnTo>
                  <a:pt x="912" y="557"/>
                </a:lnTo>
                <a:lnTo>
                  <a:pt x="912" y="559"/>
                </a:lnTo>
                <a:lnTo>
                  <a:pt x="912" y="557"/>
                </a:lnTo>
                <a:lnTo>
                  <a:pt x="912" y="553"/>
                </a:lnTo>
                <a:lnTo>
                  <a:pt x="913" y="553"/>
                </a:lnTo>
                <a:lnTo>
                  <a:pt x="913" y="563"/>
                </a:lnTo>
                <a:lnTo>
                  <a:pt x="913" y="555"/>
                </a:lnTo>
                <a:lnTo>
                  <a:pt x="913" y="553"/>
                </a:lnTo>
                <a:lnTo>
                  <a:pt x="914" y="551"/>
                </a:lnTo>
                <a:lnTo>
                  <a:pt x="914" y="557"/>
                </a:lnTo>
                <a:lnTo>
                  <a:pt x="915" y="555"/>
                </a:lnTo>
                <a:lnTo>
                  <a:pt x="915" y="551"/>
                </a:lnTo>
                <a:lnTo>
                  <a:pt x="915" y="551"/>
                </a:lnTo>
                <a:lnTo>
                  <a:pt x="915" y="557"/>
                </a:lnTo>
                <a:lnTo>
                  <a:pt x="916" y="559"/>
                </a:lnTo>
                <a:lnTo>
                  <a:pt x="916" y="555"/>
                </a:lnTo>
                <a:lnTo>
                  <a:pt x="916" y="557"/>
                </a:lnTo>
                <a:lnTo>
                  <a:pt x="916" y="555"/>
                </a:lnTo>
                <a:lnTo>
                  <a:pt x="917" y="557"/>
                </a:lnTo>
                <a:lnTo>
                  <a:pt x="917" y="553"/>
                </a:lnTo>
                <a:lnTo>
                  <a:pt x="917" y="548"/>
                </a:lnTo>
                <a:lnTo>
                  <a:pt x="918" y="548"/>
                </a:lnTo>
                <a:lnTo>
                  <a:pt x="918" y="555"/>
                </a:lnTo>
                <a:lnTo>
                  <a:pt x="918" y="548"/>
                </a:lnTo>
                <a:lnTo>
                  <a:pt x="919" y="549"/>
                </a:lnTo>
                <a:lnTo>
                  <a:pt x="919" y="548"/>
                </a:lnTo>
                <a:lnTo>
                  <a:pt x="919" y="551"/>
                </a:lnTo>
                <a:lnTo>
                  <a:pt x="919" y="551"/>
                </a:lnTo>
                <a:lnTo>
                  <a:pt x="920" y="542"/>
                </a:lnTo>
                <a:lnTo>
                  <a:pt x="920" y="544"/>
                </a:lnTo>
                <a:lnTo>
                  <a:pt x="920" y="545"/>
                </a:lnTo>
                <a:lnTo>
                  <a:pt x="921" y="544"/>
                </a:lnTo>
                <a:lnTo>
                  <a:pt x="921" y="545"/>
                </a:lnTo>
                <a:lnTo>
                  <a:pt x="921" y="542"/>
                </a:lnTo>
                <a:lnTo>
                  <a:pt x="921" y="549"/>
                </a:lnTo>
                <a:lnTo>
                  <a:pt x="922" y="549"/>
                </a:lnTo>
                <a:lnTo>
                  <a:pt x="922" y="545"/>
                </a:lnTo>
                <a:lnTo>
                  <a:pt x="923" y="548"/>
                </a:lnTo>
                <a:lnTo>
                  <a:pt x="923" y="551"/>
                </a:lnTo>
                <a:lnTo>
                  <a:pt x="923" y="551"/>
                </a:lnTo>
                <a:lnTo>
                  <a:pt x="923" y="549"/>
                </a:lnTo>
                <a:lnTo>
                  <a:pt x="924" y="545"/>
                </a:lnTo>
                <a:lnTo>
                  <a:pt x="924" y="549"/>
                </a:lnTo>
                <a:lnTo>
                  <a:pt x="924" y="553"/>
                </a:lnTo>
                <a:lnTo>
                  <a:pt x="924" y="548"/>
                </a:lnTo>
                <a:lnTo>
                  <a:pt x="925" y="548"/>
                </a:lnTo>
                <a:lnTo>
                  <a:pt x="925" y="551"/>
                </a:lnTo>
                <a:lnTo>
                  <a:pt x="926" y="559"/>
                </a:lnTo>
                <a:lnTo>
                  <a:pt x="926" y="555"/>
                </a:lnTo>
                <a:lnTo>
                  <a:pt x="926" y="551"/>
                </a:lnTo>
                <a:lnTo>
                  <a:pt x="926" y="557"/>
                </a:lnTo>
                <a:lnTo>
                  <a:pt x="927" y="565"/>
                </a:lnTo>
                <a:lnTo>
                  <a:pt x="927" y="565"/>
                </a:lnTo>
                <a:lnTo>
                  <a:pt x="927" y="563"/>
                </a:lnTo>
                <a:lnTo>
                  <a:pt x="927" y="561"/>
                </a:lnTo>
                <a:lnTo>
                  <a:pt x="928" y="569"/>
                </a:lnTo>
                <a:lnTo>
                  <a:pt x="928" y="570"/>
                </a:lnTo>
                <a:lnTo>
                  <a:pt x="929" y="563"/>
                </a:lnTo>
                <a:lnTo>
                  <a:pt x="929" y="557"/>
                </a:lnTo>
                <a:lnTo>
                  <a:pt x="929" y="555"/>
                </a:lnTo>
                <a:lnTo>
                  <a:pt x="929" y="551"/>
                </a:lnTo>
                <a:lnTo>
                  <a:pt x="930" y="542"/>
                </a:lnTo>
                <a:lnTo>
                  <a:pt x="930" y="534"/>
                </a:lnTo>
                <a:lnTo>
                  <a:pt x="930" y="530"/>
                </a:lnTo>
                <a:lnTo>
                  <a:pt x="930" y="526"/>
                </a:lnTo>
                <a:lnTo>
                  <a:pt x="931" y="522"/>
                </a:lnTo>
                <a:lnTo>
                  <a:pt x="931" y="511"/>
                </a:lnTo>
                <a:lnTo>
                  <a:pt x="931" y="511"/>
                </a:lnTo>
                <a:lnTo>
                  <a:pt x="932" y="511"/>
                </a:lnTo>
                <a:lnTo>
                  <a:pt x="932" y="501"/>
                </a:lnTo>
                <a:lnTo>
                  <a:pt x="932" y="499"/>
                </a:lnTo>
                <a:lnTo>
                  <a:pt x="933" y="503"/>
                </a:lnTo>
                <a:lnTo>
                  <a:pt x="933" y="505"/>
                </a:lnTo>
                <a:lnTo>
                  <a:pt x="933" y="501"/>
                </a:lnTo>
                <a:lnTo>
                  <a:pt x="933" y="497"/>
                </a:lnTo>
                <a:lnTo>
                  <a:pt x="934" y="503"/>
                </a:lnTo>
                <a:lnTo>
                  <a:pt x="934" y="505"/>
                </a:lnTo>
                <a:lnTo>
                  <a:pt x="934" y="503"/>
                </a:lnTo>
                <a:lnTo>
                  <a:pt x="935" y="497"/>
                </a:lnTo>
                <a:lnTo>
                  <a:pt x="935" y="492"/>
                </a:lnTo>
                <a:lnTo>
                  <a:pt x="935" y="501"/>
                </a:lnTo>
                <a:lnTo>
                  <a:pt x="935" y="497"/>
                </a:lnTo>
                <a:lnTo>
                  <a:pt x="936" y="496"/>
                </a:lnTo>
                <a:lnTo>
                  <a:pt x="936" y="493"/>
                </a:lnTo>
                <a:lnTo>
                  <a:pt x="937" y="493"/>
                </a:lnTo>
                <a:lnTo>
                  <a:pt x="937" y="501"/>
                </a:lnTo>
                <a:lnTo>
                  <a:pt x="937" y="492"/>
                </a:lnTo>
                <a:lnTo>
                  <a:pt x="937" y="496"/>
                </a:lnTo>
                <a:lnTo>
                  <a:pt x="938" y="493"/>
                </a:lnTo>
                <a:lnTo>
                  <a:pt x="938" y="501"/>
                </a:lnTo>
                <a:lnTo>
                  <a:pt x="938" y="499"/>
                </a:lnTo>
                <a:lnTo>
                  <a:pt x="938" y="499"/>
                </a:lnTo>
                <a:lnTo>
                  <a:pt x="939" y="501"/>
                </a:lnTo>
                <a:lnTo>
                  <a:pt x="939" y="507"/>
                </a:lnTo>
                <a:lnTo>
                  <a:pt x="940" y="505"/>
                </a:lnTo>
                <a:lnTo>
                  <a:pt x="940" y="497"/>
                </a:lnTo>
                <a:lnTo>
                  <a:pt x="940" y="501"/>
                </a:lnTo>
                <a:lnTo>
                  <a:pt x="940" y="505"/>
                </a:lnTo>
                <a:lnTo>
                  <a:pt x="941" y="503"/>
                </a:lnTo>
                <a:lnTo>
                  <a:pt x="941" y="499"/>
                </a:lnTo>
                <a:lnTo>
                  <a:pt x="941" y="501"/>
                </a:lnTo>
                <a:lnTo>
                  <a:pt x="941" y="503"/>
                </a:lnTo>
                <a:lnTo>
                  <a:pt x="942" y="503"/>
                </a:lnTo>
                <a:lnTo>
                  <a:pt x="942" y="497"/>
                </a:lnTo>
                <a:lnTo>
                  <a:pt x="943" y="499"/>
                </a:lnTo>
                <a:lnTo>
                  <a:pt x="943" y="501"/>
                </a:lnTo>
                <a:lnTo>
                  <a:pt x="943" y="503"/>
                </a:lnTo>
                <a:lnTo>
                  <a:pt x="943" y="499"/>
                </a:lnTo>
                <a:lnTo>
                  <a:pt x="944" y="497"/>
                </a:lnTo>
                <a:lnTo>
                  <a:pt x="944" y="507"/>
                </a:lnTo>
                <a:lnTo>
                  <a:pt x="944" y="511"/>
                </a:lnTo>
                <a:lnTo>
                  <a:pt x="944" y="503"/>
                </a:lnTo>
                <a:lnTo>
                  <a:pt x="945" y="503"/>
                </a:lnTo>
                <a:lnTo>
                  <a:pt x="945" y="509"/>
                </a:lnTo>
                <a:lnTo>
                  <a:pt x="945" y="505"/>
                </a:lnTo>
                <a:lnTo>
                  <a:pt x="946" y="501"/>
                </a:lnTo>
                <a:lnTo>
                  <a:pt x="946" y="499"/>
                </a:lnTo>
                <a:lnTo>
                  <a:pt x="946" y="501"/>
                </a:lnTo>
                <a:lnTo>
                  <a:pt x="947" y="503"/>
                </a:lnTo>
                <a:lnTo>
                  <a:pt x="947" y="499"/>
                </a:lnTo>
                <a:lnTo>
                  <a:pt x="947" y="496"/>
                </a:lnTo>
                <a:lnTo>
                  <a:pt x="947" y="496"/>
                </a:lnTo>
                <a:lnTo>
                  <a:pt x="948" y="496"/>
                </a:lnTo>
                <a:lnTo>
                  <a:pt x="948" y="484"/>
                </a:lnTo>
                <a:lnTo>
                  <a:pt x="948" y="480"/>
                </a:lnTo>
                <a:lnTo>
                  <a:pt x="949" y="480"/>
                </a:lnTo>
                <a:lnTo>
                  <a:pt x="949" y="482"/>
                </a:lnTo>
                <a:lnTo>
                  <a:pt x="949" y="474"/>
                </a:lnTo>
                <a:lnTo>
                  <a:pt x="949" y="466"/>
                </a:lnTo>
                <a:lnTo>
                  <a:pt x="950" y="472"/>
                </a:lnTo>
                <a:lnTo>
                  <a:pt x="950" y="466"/>
                </a:lnTo>
                <a:lnTo>
                  <a:pt x="951" y="459"/>
                </a:lnTo>
                <a:lnTo>
                  <a:pt x="951" y="453"/>
                </a:lnTo>
                <a:lnTo>
                  <a:pt x="951" y="453"/>
                </a:lnTo>
                <a:lnTo>
                  <a:pt x="951" y="455"/>
                </a:lnTo>
                <a:lnTo>
                  <a:pt x="952" y="459"/>
                </a:lnTo>
                <a:lnTo>
                  <a:pt x="952" y="459"/>
                </a:lnTo>
                <a:lnTo>
                  <a:pt x="952" y="461"/>
                </a:lnTo>
                <a:lnTo>
                  <a:pt x="952" y="462"/>
                </a:lnTo>
                <a:lnTo>
                  <a:pt x="953" y="461"/>
                </a:lnTo>
                <a:lnTo>
                  <a:pt x="953" y="459"/>
                </a:lnTo>
                <a:lnTo>
                  <a:pt x="954" y="455"/>
                </a:lnTo>
                <a:lnTo>
                  <a:pt x="954" y="445"/>
                </a:lnTo>
                <a:lnTo>
                  <a:pt x="954" y="455"/>
                </a:lnTo>
                <a:lnTo>
                  <a:pt x="954" y="474"/>
                </a:lnTo>
                <a:lnTo>
                  <a:pt x="955" y="476"/>
                </a:lnTo>
                <a:lnTo>
                  <a:pt x="955" y="480"/>
                </a:lnTo>
                <a:lnTo>
                  <a:pt x="955" y="489"/>
                </a:lnTo>
                <a:lnTo>
                  <a:pt x="955" y="497"/>
                </a:lnTo>
                <a:lnTo>
                  <a:pt x="956" y="501"/>
                </a:lnTo>
                <a:lnTo>
                  <a:pt x="956" y="507"/>
                </a:lnTo>
                <a:lnTo>
                  <a:pt x="957" y="513"/>
                </a:lnTo>
                <a:lnTo>
                  <a:pt x="957" y="513"/>
                </a:lnTo>
                <a:lnTo>
                  <a:pt x="957" y="511"/>
                </a:lnTo>
                <a:lnTo>
                  <a:pt x="957" y="511"/>
                </a:lnTo>
                <a:lnTo>
                  <a:pt x="958" y="518"/>
                </a:lnTo>
                <a:lnTo>
                  <a:pt x="958" y="514"/>
                </a:lnTo>
                <a:lnTo>
                  <a:pt x="958" y="514"/>
                </a:lnTo>
                <a:lnTo>
                  <a:pt x="958" y="518"/>
                </a:lnTo>
                <a:lnTo>
                  <a:pt x="959" y="518"/>
                </a:lnTo>
                <a:lnTo>
                  <a:pt x="959" y="517"/>
                </a:lnTo>
                <a:lnTo>
                  <a:pt x="959" y="514"/>
                </a:lnTo>
                <a:lnTo>
                  <a:pt x="960" y="513"/>
                </a:lnTo>
                <a:lnTo>
                  <a:pt x="960" y="511"/>
                </a:lnTo>
                <a:lnTo>
                  <a:pt x="960" y="520"/>
                </a:lnTo>
                <a:lnTo>
                  <a:pt x="961" y="517"/>
                </a:lnTo>
                <a:lnTo>
                  <a:pt x="961" y="513"/>
                </a:lnTo>
                <a:lnTo>
                  <a:pt x="961" y="518"/>
                </a:lnTo>
                <a:lnTo>
                  <a:pt x="961" y="532"/>
                </a:lnTo>
                <a:lnTo>
                  <a:pt x="962" y="551"/>
                </a:lnTo>
                <a:lnTo>
                  <a:pt x="962" y="559"/>
                </a:lnTo>
                <a:lnTo>
                  <a:pt x="962" y="576"/>
                </a:lnTo>
                <a:lnTo>
                  <a:pt x="963" y="603"/>
                </a:lnTo>
                <a:lnTo>
                  <a:pt x="963" y="574"/>
                </a:lnTo>
                <a:lnTo>
                  <a:pt x="963" y="511"/>
                </a:lnTo>
                <a:lnTo>
                  <a:pt x="963" y="437"/>
                </a:lnTo>
                <a:lnTo>
                  <a:pt x="964" y="331"/>
                </a:lnTo>
                <a:lnTo>
                  <a:pt x="964" y="169"/>
                </a:lnTo>
                <a:lnTo>
                  <a:pt x="964" y="63"/>
                </a:lnTo>
                <a:lnTo>
                  <a:pt x="965" y="32"/>
                </a:lnTo>
                <a:lnTo>
                  <a:pt x="965" y="121"/>
                </a:lnTo>
                <a:lnTo>
                  <a:pt x="965" y="302"/>
                </a:lnTo>
                <a:lnTo>
                  <a:pt x="966" y="461"/>
                </a:lnTo>
                <a:lnTo>
                  <a:pt x="966" y="553"/>
                </a:lnTo>
                <a:lnTo>
                  <a:pt x="966" y="605"/>
                </a:lnTo>
                <a:lnTo>
                  <a:pt x="966" y="628"/>
                </a:lnTo>
                <a:lnTo>
                  <a:pt x="967" y="619"/>
                </a:lnTo>
                <a:lnTo>
                  <a:pt x="967" y="588"/>
                </a:lnTo>
                <a:lnTo>
                  <a:pt x="968" y="559"/>
                </a:lnTo>
                <a:lnTo>
                  <a:pt x="968" y="549"/>
                </a:lnTo>
                <a:lnTo>
                  <a:pt x="968" y="545"/>
                </a:lnTo>
                <a:lnTo>
                  <a:pt x="968" y="545"/>
                </a:lnTo>
                <a:lnTo>
                  <a:pt x="969" y="544"/>
                </a:lnTo>
                <a:lnTo>
                  <a:pt x="969" y="545"/>
                </a:lnTo>
                <a:lnTo>
                  <a:pt x="969" y="545"/>
                </a:lnTo>
                <a:lnTo>
                  <a:pt x="969" y="540"/>
                </a:lnTo>
                <a:lnTo>
                  <a:pt x="970" y="544"/>
                </a:lnTo>
                <a:lnTo>
                  <a:pt x="970" y="551"/>
                </a:lnTo>
                <a:lnTo>
                  <a:pt x="971" y="545"/>
                </a:lnTo>
                <a:lnTo>
                  <a:pt x="971" y="542"/>
                </a:lnTo>
                <a:lnTo>
                  <a:pt x="971" y="540"/>
                </a:lnTo>
                <a:lnTo>
                  <a:pt x="971" y="545"/>
                </a:lnTo>
                <a:lnTo>
                  <a:pt x="972" y="545"/>
                </a:lnTo>
                <a:lnTo>
                  <a:pt x="972" y="538"/>
                </a:lnTo>
                <a:lnTo>
                  <a:pt x="972" y="538"/>
                </a:lnTo>
                <a:lnTo>
                  <a:pt x="972" y="544"/>
                </a:lnTo>
                <a:lnTo>
                  <a:pt x="973" y="545"/>
                </a:lnTo>
                <a:lnTo>
                  <a:pt x="973" y="542"/>
                </a:lnTo>
                <a:lnTo>
                  <a:pt x="973" y="540"/>
                </a:lnTo>
                <a:lnTo>
                  <a:pt x="974" y="544"/>
                </a:lnTo>
                <a:lnTo>
                  <a:pt x="974" y="545"/>
                </a:lnTo>
                <a:lnTo>
                  <a:pt x="974" y="545"/>
                </a:lnTo>
                <a:lnTo>
                  <a:pt x="975" y="544"/>
                </a:lnTo>
                <a:lnTo>
                  <a:pt x="975" y="544"/>
                </a:lnTo>
                <a:lnTo>
                  <a:pt x="975" y="545"/>
                </a:lnTo>
                <a:lnTo>
                  <a:pt x="975" y="544"/>
                </a:lnTo>
                <a:lnTo>
                  <a:pt x="976" y="538"/>
                </a:lnTo>
                <a:lnTo>
                  <a:pt x="976" y="542"/>
                </a:lnTo>
                <a:lnTo>
                  <a:pt x="976" y="542"/>
                </a:lnTo>
                <a:lnTo>
                  <a:pt x="977" y="542"/>
                </a:lnTo>
                <a:lnTo>
                  <a:pt x="977" y="536"/>
                </a:lnTo>
                <a:lnTo>
                  <a:pt x="977" y="538"/>
                </a:lnTo>
                <a:lnTo>
                  <a:pt x="978" y="544"/>
                </a:lnTo>
                <a:lnTo>
                  <a:pt x="978" y="544"/>
                </a:lnTo>
                <a:lnTo>
                  <a:pt x="978" y="542"/>
                </a:lnTo>
                <a:lnTo>
                  <a:pt x="978" y="542"/>
                </a:lnTo>
                <a:lnTo>
                  <a:pt x="979" y="548"/>
                </a:lnTo>
                <a:lnTo>
                  <a:pt x="979" y="544"/>
                </a:lnTo>
                <a:lnTo>
                  <a:pt x="979" y="542"/>
                </a:lnTo>
                <a:lnTo>
                  <a:pt x="980" y="540"/>
                </a:lnTo>
                <a:lnTo>
                  <a:pt x="980" y="538"/>
                </a:lnTo>
                <a:lnTo>
                  <a:pt x="980" y="538"/>
                </a:lnTo>
                <a:lnTo>
                  <a:pt x="980" y="538"/>
                </a:lnTo>
                <a:lnTo>
                  <a:pt x="981" y="538"/>
                </a:lnTo>
                <a:lnTo>
                  <a:pt x="981" y="534"/>
                </a:lnTo>
                <a:lnTo>
                  <a:pt x="982" y="534"/>
                </a:lnTo>
                <a:lnTo>
                  <a:pt x="982" y="530"/>
                </a:lnTo>
                <a:lnTo>
                  <a:pt x="982" y="532"/>
                </a:lnTo>
                <a:lnTo>
                  <a:pt x="982" y="534"/>
                </a:lnTo>
                <a:lnTo>
                  <a:pt x="983" y="538"/>
                </a:lnTo>
                <a:lnTo>
                  <a:pt x="983" y="536"/>
                </a:lnTo>
                <a:lnTo>
                  <a:pt x="983" y="532"/>
                </a:lnTo>
                <a:lnTo>
                  <a:pt x="983" y="536"/>
                </a:lnTo>
                <a:lnTo>
                  <a:pt x="984" y="538"/>
                </a:lnTo>
                <a:lnTo>
                  <a:pt x="984" y="538"/>
                </a:lnTo>
                <a:lnTo>
                  <a:pt x="985" y="534"/>
                </a:lnTo>
                <a:lnTo>
                  <a:pt x="985" y="540"/>
                </a:lnTo>
                <a:lnTo>
                  <a:pt x="985" y="542"/>
                </a:lnTo>
                <a:lnTo>
                  <a:pt x="985" y="540"/>
                </a:lnTo>
                <a:lnTo>
                  <a:pt x="986" y="536"/>
                </a:lnTo>
                <a:lnTo>
                  <a:pt x="986" y="536"/>
                </a:lnTo>
                <a:lnTo>
                  <a:pt x="986" y="542"/>
                </a:lnTo>
                <a:lnTo>
                  <a:pt x="986" y="540"/>
                </a:lnTo>
                <a:lnTo>
                  <a:pt x="987" y="530"/>
                </a:lnTo>
                <a:lnTo>
                  <a:pt x="987" y="530"/>
                </a:lnTo>
                <a:lnTo>
                  <a:pt x="987" y="524"/>
                </a:lnTo>
                <a:lnTo>
                  <a:pt x="988" y="520"/>
                </a:lnTo>
                <a:lnTo>
                  <a:pt x="988" y="513"/>
                </a:lnTo>
                <a:lnTo>
                  <a:pt x="988" y="507"/>
                </a:lnTo>
                <a:lnTo>
                  <a:pt x="989" y="513"/>
                </a:lnTo>
                <a:lnTo>
                  <a:pt x="989" y="511"/>
                </a:lnTo>
                <a:lnTo>
                  <a:pt x="989" y="503"/>
                </a:lnTo>
                <a:lnTo>
                  <a:pt x="989" y="503"/>
                </a:lnTo>
                <a:lnTo>
                  <a:pt x="990" y="503"/>
                </a:lnTo>
                <a:lnTo>
                  <a:pt x="990" y="503"/>
                </a:lnTo>
                <a:lnTo>
                  <a:pt x="990" y="501"/>
                </a:lnTo>
                <a:lnTo>
                  <a:pt x="991" y="497"/>
                </a:lnTo>
                <a:lnTo>
                  <a:pt x="991" y="499"/>
                </a:lnTo>
                <a:lnTo>
                  <a:pt x="991" y="503"/>
                </a:lnTo>
                <a:lnTo>
                  <a:pt x="992" y="501"/>
                </a:lnTo>
                <a:lnTo>
                  <a:pt x="992" y="496"/>
                </a:lnTo>
                <a:lnTo>
                  <a:pt x="992" y="499"/>
                </a:lnTo>
                <a:lnTo>
                  <a:pt x="992" y="505"/>
                </a:lnTo>
                <a:lnTo>
                  <a:pt x="993" y="503"/>
                </a:lnTo>
                <a:lnTo>
                  <a:pt x="993" y="499"/>
                </a:lnTo>
                <a:lnTo>
                  <a:pt x="993" y="499"/>
                </a:lnTo>
                <a:lnTo>
                  <a:pt x="994" y="501"/>
                </a:lnTo>
                <a:lnTo>
                  <a:pt x="994" y="509"/>
                </a:lnTo>
                <a:lnTo>
                  <a:pt x="994" y="501"/>
                </a:lnTo>
                <a:lnTo>
                  <a:pt x="994" y="507"/>
                </a:lnTo>
                <a:lnTo>
                  <a:pt x="995" y="514"/>
                </a:lnTo>
                <a:lnTo>
                  <a:pt x="995" y="511"/>
                </a:lnTo>
                <a:lnTo>
                  <a:pt x="996" y="507"/>
                </a:lnTo>
                <a:lnTo>
                  <a:pt x="996" y="503"/>
                </a:lnTo>
                <a:lnTo>
                  <a:pt x="996" y="509"/>
                </a:lnTo>
                <a:lnTo>
                  <a:pt x="996" y="514"/>
                </a:lnTo>
                <a:lnTo>
                  <a:pt x="997" y="514"/>
                </a:lnTo>
                <a:lnTo>
                  <a:pt x="997" y="511"/>
                </a:lnTo>
                <a:lnTo>
                  <a:pt x="997" y="513"/>
                </a:lnTo>
                <a:lnTo>
                  <a:pt x="997" y="514"/>
                </a:lnTo>
                <a:lnTo>
                  <a:pt x="998" y="514"/>
                </a:lnTo>
                <a:lnTo>
                  <a:pt x="998" y="507"/>
                </a:lnTo>
                <a:lnTo>
                  <a:pt x="999" y="513"/>
                </a:lnTo>
                <a:lnTo>
                  <a:pt x="999" y="520"/>
                </a:lnTo>
                <a:lnTo>
                  <a:pt x="999" y="520"/>
                </a:lnTo>
                <a:lnTo>
                  <a:pt x="999" y="524"/>
                </a:lnTo>
                <a:lnTo>
                  <a:pt x="1000" y="522"/>
                </a:lnTo>
                <a:lnTo>
                  <a:pt x="1000" y="528"/>
                </a:lnTo>
                <a:lnTo>
                  <a:pt x="1000" y="524"/>
                </a:lnTo>
                <a:lnTo>
                  <a:pt x="1000" y="524"/>
                </a:lnTo>
                <a:lnTo>
                  <a:pt x="1001" y="530"/>
                </a:lnTo>
                <a:lnTo>
                  <a:pt x="1001" y="534"/>
                </a:lnTo>
                <a:lnTo>
                  <a:pt x="1002" y="532"/>
                </a:lnTo>
                <a:lnTo>
                  <a:pt x="1002" y="524"/>
                </a:lnTo>
                <a:lnTo>
                  <a:pt x="1002" y="524"/>
                </a:lnTo>
                <a:lnTo>
                  <a:pt x="1002" y="526"/>
                </a:lnTo>
                <a:lnTo>
                  <a:pt x="1003" y="528"/>
                </a:lnTo>
                <a:lnTo>
                  <a:pt x="1003" y="526"/>
                </a:lnTo>
                <a:lnTo>
                  <a:pt x="1003" y="524"/>
                </a:lnTo>
                <a:lnTo>
                  <a:pt x="1003" y="530"/>
                </a:lnTo>
                <a:lnTo>
                  <a:pt x="1004" y="536"/>
                </a:lnTo>
                <a:lnTo>
                  <a:pt x="1004" y="520"/>
                </a:lnTo>
                <a:lnTo>
                  <a:pt x="1004" y="511"/>
                </a:lnTo>
                <a:lnTo>
                  <a:pt x="1005" y="514"/>
                </a:lnTo>
                <a:lnTo>
                  <a:pt x="1005" y="513"/>
                </a:lnTo>
                <a:lnTo>
                  <a:pt x="1005" y="513"/>
                </a:lnTo>
                <a:lnTo>
                  <a:pt x="1006" y="513"/>
                </a:lnTo>
                <a:lnTo>
                  <a:pt x="1006" y="509"/>
                </a:lnTo>
                <a:lnTo>
                  <a:pt x="1006" y="503"/>
                </a:lnTo>
                <a:lnTo>
                  <a:pt x="1006" y="486"/>
                </a:lnTo>
                <a:lnTo>
                  <a:pt x="1007" y="480"/>
                </a:lnTo>
                <a:lnTo>
                  <a:pt x="1007" y="486"/>
                </a:lnTo>
                <a:lnTo>
                  <a:pt x="1007" y="492"/>
                </a:lnTo>
                <a:lnTo>
                  <a:pt x="1008" y="484"/>
                </a:lnTo>
                <a:lnTo>
                  <a:pt x="1008" y="482"/>
                </a:lnTo>
                <a:lnTo>
                  <a:pt x="1008" y="486"/>
                </a:lnTo>
                <a:lnTo>
                  <a:pt x="1008" y="489"/>
                </a:lnTo>
                <a:lnTo>
                  <a:pt x="1009" y="488"/>
                </a:lnTo>
                <a:lnTo>
                  <a:pt x="1009" y="484"/>
                </a:lnTo>
                <a:lnTo>
                  <a:pt x="1010" y="478"/>
                </a:lnTo>
                <a:lnTo>
                  <a:pt x="1010" y="480"/>
                </a:lnTo>
                <a:lnTo>
                  <a:pt x="1010" y="493"/>
                </a:lnTo>
                <a:lnTo>
                  <a:pt x="1010" y="503"/>
                </a:lnTo>
                <a:lnTo>
                  <a:pt x="1011" y="509"/>
                </a:lnTo>
                <a:lnTo>
                  <a:pt x="1011" y="517"/>
                </a:lnTo>
                <a:lnTo>
                  <a:pt x="1011" y="524"/>
                </a:lnTo>
                <a:lnTo>
                  <a:pt x="1011" y="526"/>
                </a:lnTo>
                <a:lnTo>
                  <a:pt x="1012" y="526"/>
                </a:lnTo>
                <a:lnTo>
                  <a:pt x="1012" y="530"/>
                </a:lnTo>
                <a:lnTo>
                  <a:pt x="1013" y="530"/>
                </a:lnTo>
                <a:lnTo>
                  <a:pt x="1013" y="528"/>
                </a:lnTo>
                <a:lnTo>
                  <a:pt x="1013" y="530"/>
                </a:lnTo>
                <a:lnTo>
                  <a:pt x="1013" y="534"/>
                </a:lnTo>
                <a:lnTo>
                  <a:pt x="1014" y="540"/>
                </a:lnTo>
                <a:lnTo>
                  <a:pt x="1014" y="538"/>
                </a:lnTo>
                <a:lnTo>
                  <a:pt x="1014" y="532"/>
                </a:lnTo>
                <a:lnTo>
                  <a:pt x="1014" y="538"/>
                </a:lnTo>
                <a:lnTo>
                  <a:pt x="1015" y="542"/>
                </a:lnTo>
                <a:lnTo>
                  <a:pt x="1015" y="538"/>
                </a:lnTo>
                <a:lnTo>
                  <a:pt x="1016" y="536"/>
                </a:lnTo>
                <a:lnTo>
                  <a:pt x="1016" y="544"/>
                </a:lnTo>
                <a:lnTo>
                  <a:pt x="1016" y="549"/>
                </a:lnTo>
                <a:lnTo>
                  <a:pt x="1016" y="542"/>
                </a:lnTo>
                <a:lnTo>
                  <a:pt x="1017" y="536"/>
                </a:lnTo>
                <a:lnTo>
                  <a:pt x="1017" y="544"/>
                </a:lnTo>
                <a:lnTo>
                  <a:pt x="1017" y="569"/>
                </a:lnTo>
                <a:lnTo>
                  <a:pt x="1017" y="588"/>
                </a:lnTo>
                <a:lnTo>
                  <a:pt x="1018" y="590"/>
                </a:lnTo>
                <a:lnTo>
                  <a:pt x="1018" y="609"/>
                </a:lnTo>
                <a:lnTo>
                  <a:pt x="1018" y="594"/>
                </a:lnTo>
                <a:lnTo>
                  <a:pt x="1019" y="538"/>
                </a:lnTo>
                <a:lnTo>
                  <a:pt x="1019" y="457"/>
                </a:lnTo>
                <a:lnTo>
                  <a:pt x="1019" y="347"/>
                </a:lnTo>
                <a:lnTo>
                  <a:pt x="1020" y="204"/>
                </a:lnTo>
                <a:lnTo>
                  <a:pt x="1020" y="90"/>
                </a:lnTo>
                <a:lnTo>
                  <a:pt x="1020" y="62"/>
                </a:lnTo>
                <a:lnTo>
                  <a:pt x="1020" y="158"/>
                </a:lnTo>
                <a:lnTo>
                  <a:pt x="1021" y="385"/>
                </a:lnTo>
                <a:lnTo>
                  <a:pt x="1021" y="557"/>
                </a:lnTo>
                <a:lnTo>
                  <a:pt x="1021" y="605"/>
                </a:lnTo>
                <a:lnTo>
                  <a:pt x="1022" y="594"/>
                </a:lnTo>
                <a:lnTo>
                  <a:pt x="1022" y="573"/>
                </a:lnTo>
                <a:lnTo>
                  <a:pt x="1022" y="569"/>
                </a:lnTo>
                <a:lnTo>
                  <a:pt x="1022" y="563"/>
                </a:lnTo>
                <a:lnTo>
                  <a:pt x="1023" y="557"/>
                </a:lnTo>
                <a:lnTo>
                  <a:pt x="1023" y="555"/>
                </a:lnTo>
                <a:lnTo>
                  <a:pt x="1024" y="557"/>
                </a:lnTo>
                <a:lnTo>
                  <a:pt x="1024" y="557"/>
                </a:lnTo>
                <a:lnTo>
                  <a:pt x="1024" y="553"/>
                </a:lnTo>
                <a:lnTo>
                  <a:pt x="1024" y="553"/>
                </a:lnTo>
                <a:lnTo>
                  <a:pt x="1025" y="557"/>
                </a:lnTo>
                <a:lnTo>
                  <a:pt x="1025" y="563"/>
                </a:lnTo>
                <a:lnTo>
                  <a:pt x="1025" y="557"/>
                </a:lnTo>
                <a:lnTo>
                  <a:pt x="1025" y="553"/>
                </a:lnTo>
                <a:lnTo>
                  <a:pt x="1026" y="555"/>
                </a:lnTo>
                <a:lnTo>
                  <a:pt x="1026" y="555"/>
                </a:lnTo>
                <a:lnTo>
                  <a:pt x="1027" y="555"/>
                </a:lnTo>
                <a:lnTo>
                  <a:pt x="1027" y="563"/>
                </a:lnTo>
                <a:lnTo>
                  <a:pt x="1027" y="561"/>
                </a:lnTo>
                <a:lnTo>
                  <a:pt x="1027" y="565"/>
                </a:lnTo>
                <a:lnTo>
                  <a:pt x="1028" y="561"/>
                </a:lnTo>
                <a:lnTo>
                  <a:pt x="1028" y="563"/>
                </a:lnTo>
                <a:lnTo>
                  <a:pt x="1028" y="566"/>
                </a:lnTo>
                <a:lnTo>
                  <a:pt x="1028" y="573"/>
                </a:lnTo>
                <a:lnTo>
                  <a:pt x="1029" y="565"/>
                </a:lnTo>
                <a:lnTo>
                  <a:pt x="1029" y="563"/>
                </a:lnTo>
                <a:lnTo>
                  <a:pt x="1030" y="565"/>
                </a:lnTo>
                <a:lnTo>
                  <a:pt x="1030" y="569"/>
                </a:lnTo>
                <a:lnTo>
                  <a:pt x="1030" y="570"/>
                </a:lnTo>
                <a:lnTo>
                  <a:pt x="1030" y="569"/>
                </a:lnTo>
                <a:lnTo>
                  <a:pt x="1031" y="565"/>
                </a:lnTo>
                <a:lnTo>
                  <a:pt x="1031" y="574"/>
                </a:lnTo>
                <a:lnTo>
                  <a:pt x="1031" y="573"/>
                </a:lnTo>
                <a:lnTo>
                  <a:pt x="1031" y="570"/>
                </a:lnTo>
                <a:lnTo>
                  <a:pt x="1032" y="570"/>
                </a:lnTo>
                <a:lnTo>
                  <a:pt x="1032" y="574"/>
                </a:lnTo>
                <a:lnTo>
                  <a:pt x="1032" y="576"/>
                </a:lnTo>
                <a:lnTo>
                  <a:pt x="1033" y="566"/>
                </a:lnTo>
                <a:lnTo>
                  <a:pt x="1033" y="566"/>
                </a:lnTo>
                <a:lnTo>
                  <a:pt x="1033" y="573"/>
                </a:lnTo>
                <a:lnTo>
                  <a:pt x="1034" y="574"/>
                </a:lnTo>
                <a:lnTo>
                  <a:pt x="1034" y="563"/>
                </a:lnTo>
                <a:lnTo>
                  <a:pt x="1034" y="559"/>
                </a:lnTo>
                <a:lnTo>
                  <a:pt x="1034" y="563"/>
                </a:lnTo>
                <a:lnTo>
                  <a:pt x="1035" y="570"/>
                </a:lnTo>
                <a:lnTo>
                  <a:pt x="1035" y="569"/>
                </a:lnTo>
                <a:lnTo>
                  <a:pt x="1035" y="563"/>
                </a:lnTo>
                <a:lnTo>
                  <a:pt x="1036" y="573"/>
                </a:lnTo>
                <a:lnTo>
                  <a:pt x="1036" y="576"/>
                </a:lnTo>
                <a:lnTo>
                  <a:pt x="1036" y="566"/>
                </a:lnTo>
                <a:lnTo>
                  <a:pt x="1036" y="563"/>
                </a:lnTo>
                <a:lnTo>
                  <a:pt x="1037" y="563"/>
                </a:lnTo>
                <a:lnTo>
                  <a:pt x="1037" y="569"/>
                </a:lnTo>
                <a:lnTo>
                  <a:pt x="1037" y="573"/>
                </a:lnTo>
                <a:lnTo>
                  <a:pt x="1038" y="574"/>
                </a:lnTo>
                <a:lnTo>
                  <a:pt x="1038" y="582"/>
                </a:lnTo>
                <a:lnTo>
                  <a:pt x="1038" y="590"/>
                </a:lnTo>
                <a:lnTo>
                  <a:pt x="1039" y="592"/>
                </a:lnTo>
                <a:lnTo>
                  <a:pt x="1039" y="588"/>
                </a:lnTo>
                <a:lnTo>
                  <a:pt x="1039" y="586"/>
                </a:lnTo>
                <a:lnTo>
                  <a:pt x="1039" y="594"/>
                </a:lnTo>
                <a:lnTo>
                  <a:pt x="1040" y="592"/>
                </a:lnTo>
                <a:lnTo>
                  <a:pt x="1040" y="586"/>
                </a:lnTo>
                <a:lnTo>
                  <a:pt x="1041" y="580"/>
                </a:lnTo>
                <a:lnTo>
                  <a:pt x="1041" y="582"/>
                </a:lnTo>
                <a:lnTo>
                  <a:pt x="1041" y="584"/>
                </a:lnTo>
                <a:lnTo>
                  <a:pt x="1041" y="580"/>
                </a:lnTo>
                <a:lnTo>
                  <a:pt x="1042" y="565"/>
                </a:lnTo>
                <a:lnTo>
                  <a:pt x="1042" y="553"/>
                </a:lnTo>
                <a:lnTo>
                  <a:pt x="1042" y="551"/>
                </a:lnTo>
                <a:lnTo>
                  <a:pt x="1042" y="549"/>
                </a:lnTo>
                <a:lnTo>
                  <a:pt x="1043" y="540"/>
                </a:lnTo>
                <a:lnTo>
                  <a:pt x="1043" y="538"/>
                </a:lnTo>
                <a:lnTo>
                  <a:pt x="1044" y="538"/>
                </a:lnTo>
                <a:lnTo>
                  <a:pt x="1044" y="530"/>
                </a:lnTo>
                <a:lnTo>
                  <a:pt x="1044" y="520"/>
                </a:lnTo>
                <a:lnTo>
                  <a:pt x="1044" y="517"/>
                </a:lnTo>
                <a:lnTo>
                  <a:pt x="1045" y="518"/>
                </a:lnTo>
                <a:lnTo>
                  <a:pt x="1045" y="517"/>
                </a:lnTo>
                <a:lnTo>
                  <a:pt x="1045" y="514"/>
                </a:lnTo>
                <a:lnTo>
                  <a:pt x="1045" y="511"/>
                </a:lnTo>
                <a:lnTo>
                  <a:pt x="1046" y="518"/>
                </a:lnTo>
                <a:lnTo>
                  <a:pt x="1046" y="513"/>
                </a:lnTo>
                <a:lnTo>
                  <a:pt x="1046" y="507"/>
                </a:lnTo>
                <a:lnTo>
                  <a:pt x="1047" y="511"/>
                </a:lnTo>
                <a:lnTo>
                  <a:pt x="1047" y="511"/>
                </a:lnTo>
                <a:lnTo>
                  <a:pt x="1047" y="511"/>
                </a:lnTo>
                <a:lnTo>
                  <a:pt x="1048" y="511"/>
                </a:lnTo>
                <a:lnTo>
                  <a:pt x="1048" y="507"/>
                </a:lnTo>
                <a:lnTo>
                  <a:pt x="1048" y="513"/>
                </a:lnTo>
                <a:lnTo>
                  <a:pt x="1048" y="520"/>
                </a:lnTo>
                <a:lnTo>
                  <a:pt x="1049" y="517"/>
                </a:lnTo>
                <a:lnTo>
                  <a:pt x="1049" y="514"/>
                </a:lnTo>
                <a:lnTo>
                  <a:pt x="1049" y="514"/>
                </a:lnTo>
                <a:lnTo>
                  <a:pt x="1050" y="518"/>
                </a:lnTo>
                <a:lnTo>
                  <a:pt x="1050" y="514"/>
                </a:lnTo>
                <a:lnTo>
                  <a:pt x="1050" y="513"/>
                </a:lnTo>
                <a:lnTo>
                  <a:pt x="1050" y="517"/>
                </a:lnTo>
                <a:lnTo>
                  <a:pt x="1051" y="526"/>
                </a:lnTo>
                <a:lnTo>
                  <a:pt x="1051" y="520"/>
                </a:lnTo>
                <a:lnTo>
                  <a:pt x="1051" y="517"/>
                </a:lnTo>
                <a:lnTo>
                  <a:pt x="1052" y="517"/>
                </a:lnTo>
                <a:lnTo>
                  <a:pt x="1052" y="524"/>
                </a:lnTo>
                <a:lnTo>
                  <a:pt x="1052" y="524"/>
                </a:lnTo>
                <a:lnTo>
                  <a:pt x="1053" y="526"/>
                </a:lnTo>
                <a:lnTo>
                  <a:pt x="1053" y="524"/>
                </a:lnTo>
                <a:lnTo>
                  <a:pt x="1053" y="526"/>
                </a:lnTo>
                <a:lnTo>
                  <a:pt x="1053" y="526"/>
                </a:lnTo>
                <a:lnTo>
                  <a:pt x="1054" y="524"/>
                </a:lnTo>
                <a:lnTo>
                  <a:pt x="1054" y="526"/>
                </a:lnTo>
                <a:lnTo>
                  <a:pt x="1055" y="530"/>
                </a:lnTo>
                <a:lnTo>
                  <a:pt x="1055" y="534"/>
                </a:lnTo>
                <a:lnTo>
                  <a:pt x="1055" y="532"/>
                </a:lnTo>
                <a:lnTo>
                  <a:pt x="1055" y="524"/>
                </a:lnTo>
                <a:lnTo>
                  <a:pt x="1056" y="528"/>
                </a:lnTo>
                <a:lnTo>
                  <a:pt x="1056" y="532"/>
                </a:lnTo>
                <a:lnTo>
                  <a:pt x="1056" y="528"/>
                </a:lnTo>
                <a:lnTo>
                  <a:pt x="1056" y="526"/>
                </a:lnTo>
                <a:lnTo>
                  <a:pt x="1057" y="528"/>
                </a:lnTo>
                <a:lnTo>
                  <a:pt x="1057" y="528"/>
                </a:lnTo>
                <a:lnTo>
                  <a:pt x="1058" y="528"/>
                </a:lnTo>
                <a:lnTo>
                  <a:pt x="1058" y="517"/>
                </a:lnTo>
                <a:lnTo>
                  <a:pt x="1058" y="518"/>
                </a:lnTo>
                <a:lnTo>
                  <a:pt x="1058" y="520"/>
                </a:lnTo>
                <a:lnTo>
                  <a:pt x="1059" y="509"/>
                </a:lnTo>
                <a:lnTo>
                  <a:pt x="1059" y="505"/>
                </a:lnTo>
                <a:lnTo>
                  <a:pt x="1059" y="505"/>
                </a:lnTo>
                <a:lnTo>
                  <a:pt x="1059" y="503"/>
                </a:lnTo>
                <a:lnTo>
                  <a:pt x="1060" y="497"/>
                </a:lnTo>
                <a:lnTo>
                  <a:pt x="1060" y="493"/>
                </a:lnTo>
                <a:lnTo>
                  <a:pt x="1060" y="489"/>
                </a:lnTo>
                <a:lnTo>
                  <a:pt x="1061" y="492"/>
                </a:lnTo>
                <a:lnTo>
                  <a:pt x="1061" y="488"/>
                </a:lnTo>
                <a:lnTo>
                  <a:pt x="1061" y="476"/>
                </a:lnTo>
                <a:lnTo>
                  <a:pt x="1062" y="470"/>
                </a:lnTo>
                <a:lnTo>
                  <a:pt x="1062" y="478"/>
                </a:lnTo>
                <a:lnTo>
                  <a:pt x="1062" y="478"/>
                </a:lnTo>
                <a:lnTo>
                  <a:pt x="1062" y="478"/>
                </a:lnTo>
                <a:lnTo>
                  <a:pt x="1063" y="476"/>
                </a:lnTo>
                <a:lnTo>
                  <a:pt x="1063" y="486"/>
                </a:lnTo>
                <a:lnTo>
                  <a:pt x="1063" y="478"/>
                </a:lnTo>
                <a:lnTo>
                  <a:pt x="1064" y="474"/>
                </a:lnTo>
                <a:lnTo>
                  <a:pt x="1064" y="470"/>
                </a:lnTo>
                <a:lnTo>
                  <a:pt x="1064" y="476"/>
                </a:lnTo>
                <a:lnTo>
                  <a:pt x="1064" y="474"/>
                </a:lnTo>
                <a:lnTo>
                  <a:pt x="1065" y="470"/>
                </a:lnTo>
                <a:lnTo>
                  <a:pt x="1065" y="465"/>
                </a:lnTo>
                <a:lnTo>
                  <a:pt x="1065" y="489"/>
                </a:lnTo>
                <a:lnTo>
                  <a:pt x="1066" y="505"/>
                </a:lnTo>
                <a:lnTo>
                  <a:pt x="1066" y="507"/>
                </a:lnTo>
                <a:lnTo>
                  <a:pt x="1066" y="511"/>
                </a:lnTo>
                <a:lnTo>
                  <a:pt x="1067" y="522"/>
                </a:lnTo>
                <a:lnTo>
                  <a:pt x="1067" y="534"/>
                </a:lnTo>
                <a:lnTo>
                  <a:pt x="1067" y="520"/>
                </a:lnTo>
                <a:lnTo>
                  <a:pt x="1067" y="517"/>
                </a:lnTo>
                <a:lnTo>
                  <a:pt x="1068" y="517"/>
                </a:lnTo>
                <a:lnTo>
                  <a:pt x="1068" y="524"/>
                </a:lnTo>
                <a:lnTo>
                  <a:pt x="1069" y="526"/>
                </a:lnTo>
                <a:lnTo>
                  <a:pt x="1069" y="524"/>
                </a:lnTo>
                <a:lnTo>
                  <a:pt x="1069" y="524"/>
                </a:lnTo>
                <a:lnTo>
                  <a:pt x="1069" y="528"/>
                </a:lnTo>
                <a:lnTo>
                  <a:pt x="1070" y="532"/>
                </a:lnTo>
                <a:lnTo>
                  <a:pt x="1070" y="530"/>
                </a:lnTo>
                <a:lnTo>
                  <a:pt x="1070" y="526"/>
                </a:lnTo>
                <a:lnTo>
                  <a:pt x="1070" y="524"/>
                </a:lnTo>
                <a:lnTo>
                  <a:pt x="1071" y="526"/>
                </a:lnTo>
                <a:lnTo>
                  <a:pt x="1071" y="524"/>
                </a:lnTo>
                <a:lnTo>
                  <a:pt x="1072" y="538"/>
                </a:lnTo>
                <a:lnTo>
                  <a:pt x="1072" y="561"/>
                </a:lnTo>
                <a:lnTo>
                  <a:pt x="1072" y="576"/>
                </a:lnTo>
                <a:lnTo>
                  <a:pt x="1072" y="578"/>
                </a:lnTo>
                <a:lnTo>
                  <a:pt x="1073" y="590"/>
                </a:lnTo>
                <a:lnTo>
                  <a:pt x="1073" y="548"/>
                </a:lnTo>
                <a:lnTo>
                  <a:pt x="1073" y="465"/>
                </a:lnTo>
                <a:lnTo>
                  <a:pt x="1073" y="357"/>
                </a:lnTo>
                <a:lnTo>
                  <a:pt x="1074" y="218"/>
                </a:lnTo>
                <a:lnTo>
                  <a:pt x="1074" y="84"/>
                </a:lnTo>
                <a:lnTo>
                  <a:pt x="1074" y="28"/>
                </a:lnTo>
                <a:lnTo>
                  <a:pt x="1075" y="108"/>
                </a:lnTo>
                <a:lnTo>
                  <a:pt x="1075" y="329"/>
                </a:lnTo>
                <a:lnTo>
                  <a:pt x="1075" y="540"/>
                </a:lnTo>
                <a:lnTo>
                  <a:pt x="1076" y="607"/>
                </a:lnTo>
                <a:lnTo>
                  <a:pt x="1076" y="580"/>
                </a:lnTo>
                <a:lnTo>
                  <a:pt x="1076" y="549"/>
                </a:lnTo>
                <a:lnTo>
                  <a:pt x="1076" y="540"/>
                </a:lnTo>
                <a:lnTo>
                  <a:pt x="1077" y="544"/>
                </a:lnTo>
                <a:lnTo>
                  <a:pt x="1077" y="545"/>
                </a:lnTo>
                <a:lnTo>
                  <a:pt x="1077" y="544"/>
                </a:lnTo>
                <a:lnTo>
                  <a:pt x="1078" y="545"/>
                </a:lnTo>
                <a:lnTo>
                  <a:pt x="1078" y="545"/>
                </a:lnTo>
                <a:lnTo>
                  <a:pt x="1078" y="549"/>
                </a:lnTo>
                <a:lnTo>
                  <a:pt x="1079" y="548"/>
                </a:lnTo>
                <a:lnTo>
                  <a:pt x="1079" y="544"/>
                </a:lnTo>
                <a:lnTo>
                  <a:pt x="1079" y="553"/>
                </a:lnTo>
                <a:lnTo>
                  <a:pt x="1079" y="553"/>
                </a:lnTo>
                <a:lnTo>
                  <a:pt x="1080" y="551"/>
                </a:lnTo>
                <a:lnTo>
                  <a:pt x="1080" y="544"/>
                </a:lnTo>
                <a:lnTo>
                  <a:pt x="1080" y="549"/>
                </a:lnTo>
                <a:lnTo>
                  <a:pt x="1081" y="557"/>
                </a:lnTo>
                <a:lnTo>
                  <a:pt x="1081" y="551"/>
                </a:lnTo>
                <a:lnTo>
                  <a:pt x="1081" y="549"/>
                </a:lnTo>
                <a:lnTo>
                  <a:pt x="1081" y="545"/>
                </a:lnTo>
                <a:lnTo>
                  <a:pt x="1082" y="553"/>
                </a:lnTo>
                <a:lnTo>
                  <a:pt x="1082" y="555"/>
                </a:lnTo>
                <a:lnTo>
                  <a:pt x="1083" y="549"/>
                </a:lnTo>
                <a:lnTo>
                  <a:pt x="1083" y="545"/>
                </a:lnTo>
                <a:lnTo>
                  <a:pt x="1083" y="555"/>
                </a:lnTo>
                <a:lnTo>
                  <a:pt x="1083" y="555"/>
                </a:lnTo>
                <a:lnTo>
                  <a:pt x="1084" y="549"/>
                </a:lnTo>
                <a:lnTo>
                  <a:pt x="1084" y="545"/>
                </a:lnTo>
                <a:lnTo>
                  <a:pt x="1084" y="549"/>
                </a:lnTo>
                <a:lnTo>
                  <a:pt x="1084" y="549"/>
                </a:lnTo>
                <a:lnTo>
                  <a:pt x="1085" y="545"/>
                </a:lnTo>
                <a:lnTo>
                  <a:pt x="1085" y="545"/>
                </a:lnTo>
                <a:lnTo>
                  <a:pt x="1086" y="555"/>
                </a:lnTo>
                <a:lnTo>
                  <a:pt x="1086" y="557"/>
                </a:lnTo>
                <a:lnTo>
                  <a:pt x="1086" y="551"/>
                </a:lnTo>
                <a:lnTo>
                  <a:pt x="1086" y="545"/>
                </a:lnTo>
                <a:lnTo>
                  <a:pt x="1087" y="549"/>
                </a:lnTo>
                <a:lnTo>
                  <a:pt x="1087" y="551"/>
                </a:lnTo>
                <a:lnTo>
                  <a:pt x="1087" y="549"/>
                </a:lnTo>
                <a:lnTo>
                  <a:pt x="1087" y="542"/>
                </a:lnTo>
                <a:lnTo>
                  <a:pt x="1088" y="542"/>
                </a:lnTo>
                <a:lnTo>
                  <a:pt x="1088" y="549"/>
                </a:lnTo>
                <a:lnTo>
                  <a:pt x="1089" y="542"/>
                </a:lnTo>
                <a:lnTo>
                  <a:pt x="1089" y="536"/>
                </a:lnTo>
                <a:lnTo>
                  <a:pt x="1089" y="542"/>
                </a:lnTo>
                <a:lnTo>
                  <a:pt x="1089" y="551"/>
                </a:lnTo>
                <a:lnTo>
                  <a:pt x="1090" y="551"/>
                </a:lnTo>
                <a:lnTo>
                  <a:pt x="1090" y="544"/>
                </a:lnTo>
                <a:lnTo>
                  <a:pt x="1090" y="549"/>
                </a:lnTo>
                <a:lnTo>
                  <a:pt x="1090" y="548"/>
                </a:lnTo>
                <a:lnTo>
                  <a:pt x="1091" y="551"/>
                </a:lnTo>
                <a:lnTo>
                  <a:pt x="1091" y="551"/>
                </a:lnTo>
                <a:lnTo>
                  <a:pt x="1091" y="555"/>
                </a:lnTo>
                <a:lnTo>
                  <a:pt x="1092" y="559"/>
                </a:lnTo>
                <a:lnTo>
                  <a:pt x="1092" y="563"/>
                </a:lnTo>
                <a:lnTo>
                  <a:pt x="1092" y="555"/>
                </a:lnTo>
                <a:lnTo>
                  <a:pt x="1093" y="557"/>
                </a:lnTo>
                <a:lnTo>
                  <a:pt x="1093" y="561"/>
                </a:lnTo>
                <a:lnTo>
                  <a:pt x="1093" y="563"/>
                </a:lnTo>
                <a:lnTo>
                  <a:pt x="1093" y="555"/>
                </a:lnTo>
                <a:lnTo>
                  <a:pt x="1094" y="557"/>
                </a:lnTo>
                <a:lnTo>
                  <a:pt x="1094" y="557"/>
                </a:lnTo>
                <a:lnTo>
                  <a:pt x="1094" y="559"/>
                </a:lnTo>
                <a:lnTo>
                  <a:pt x="1095" y="559"/>
                </a:lnTo>
                <a:lnTo>
                  <a:pt x="1095" y="545"/>
                </a:lnTo>
                <a:lnTo>
                  <a:pt x="1095" y="544"/>
                </a:lnTo>
                <a:lnTo>
                  <a:pt x="1095" y="544"/>
                </a:lnTo>
                <a:lnTo>
                  <a:pt x="1096" y="532"/>
                </a:lnTo>
                <a:lnTo>
                  <a:pt x="1096" y="518"/>
                </a:lnTo>
                <a:lnTo>
                  <a:pt x="1097" y="517"/>
                </a:lnTo>
                <a:lnTo>
                  <a:pt x="1097" y="514"/>
                </a:lnTo>
                <a:lnTo>
                  <a:pt x="1097" y="507"/>
                </a:lnTo>
                <a:lnTo>
                  <a:pt x="1097" y="497"/>
                </a:lnTo>
                <a:lnTo>
                  <a:pt x="1098" y="496"/>
                </a:lnTo>
                <a:lnTo>
                  <a:pt x="1098" y="496"/>
                </a:lnTo>
                <a:lnTo>
                  <a:pt x="1098" y="489"/>
                </a:lnTo>
                <a:lnTo>
                  <a:pt x="1098" y="486"/>
                </a:lnTo>
                <a:lnTo>
                  <a:pt x="1099" y="484"/>
                </a:lnTo>
                <a:lnTo>
                  <a:pt x="1099" y="489"/>
                </a:lnTo>
                <a:lnTo>
                  <a:pt x="1100" y="488"/>
                </a:lnTo>
                <a:lnTo>
                  <a:pt x="1100" y="484"/>
                </a:lnTo>
                <a:lnTo>
                  <a:pt x="1100" y="480"/>
                </a:lnTo>
                <a:lnTo>
                  <a:pt x="1100" y="486"/>
                </a:lnTo>
                <a:lnTo>
                  <a:pt x="1101" y="488"/>
                </a:lnTo>
                <a:lnTo>
                  <a:pt x="1101" y="482"/>
                </a:lnTo>
                <a:lnTo>
                  <a:pt x="1101" y="480"/>
                </a:lnTo>
                <a:lnTo>
                  <a:pt x="1101" y="482"/>
                </a:lnTo>
                <a:lnTo>
                  <a:pt x="1102" y="486"/>
                </a:lnTo>
                <a:lnTo>
                  <a:pt x="1102" y="486"/>
                </a:lnTo>
                <a:lnTo>
                  <a:pt x="1103" y="484"/>
                </a:lnTo>
                <a:lnTo>
                  <a:pt x="1103" y="482"/>
                </a:lnTo>
                <a:lnTo>
                  <a:pt x="1103" y="488"/>
                </a:lnTo>
                <a:lnTo>
                  <a:pt x="1103" y="489"/>
                </a:lnTo>
                <a:lnTo>
                  <a:pt x="1104" y="486"/>
                </a:lnTo>
                <a:lnTo>
                  <a:pt x="1104" y="486"/>
                </a:lnTo>
                <a:lnTo>
                  <a:pt x="1104" y="489"/>
                </a:lnTo>
                <a:lnTo>
                  <a:pt x="1104" y="488"/>
                </a:lnTo>
                <a:lnTo>
                  <a:pt x="1105" y="486"/>
                </a:lnTo>
                <a:lnTo>
                  <a:pt x="1105" y="486"/>
                </a:lnTo>
                <a:lnTo>
                  <a:pt x="1105" y="489"/>
                </a:lnTo>
                <a:lnTo>
                  <a:pt x="1106" y="489"/>
                </a:lnTo>
                <a:lnTo>
                  <a:pt x="1106" y="486"/>
                </a:lnTo>
                <a:lnTo>
                  <a:pt x="1106" y="488"/>
                </a:lnTo>
                <a:lnTo>
                  <a:pt x="1107" y="496"/>
                </a:lnTo>
                <a:lnTo>
                  <a:pt x="1107" y="496"/>
                </a:lnTo>
                <a:lnTo>
                  <a:pt x="1107" y="493"/>
                </a:lnTo>
                <a:lnTo>
                  <a:pt x="1107" y="492"/>
                </a:lnTo>
                <a:lnTo>
                  <a:pt x="1108" y="496"/>
                </a:lnTo>
                <a:lnTo>
                  <a:pt x="1108" y="499"/>
                </a:lnTo>
                <a:lnTo>
                  <a:pt x="1108" y="497"/>
                </a:lnTo>
                <a:lnTo>
                  <a:pt x="1109" y="493"/>
                </a:lnTo>
                <a:lnTo>
                  <a:pt x="1109" y="499"/>
                </a:lnTo>
                <a:lnTo>
                  <a:pt x="1109" y="503"/>
                </a:lnTo>
                <a:lnTo>
                  <a:pt x="1109" y="503"/>
                </a:lnTo>
                <a:lnTo>
                  <a:pt x="1110" y="493"/>
                </a:lnTo>
                <a:lnTo>
                  <a:pt x="1110" y="493"/>
                </a:lnTo>
                <a:lnTo>
                  <a:pt x="1111" y="497"/>
                </a:lnTo>
                <a:lnTo>
                  <a:pt x="1111" y="499"/>
                </a:lnTo>
                <a:lnTo>
                  <a:pt x="1111" y="493"/>
                </a:lnTo>
                <a:lnTo>
                  <a:pt x="1111" y="489"/>
                </a:lnTo>
                <a:lnTo>
                  <a:pt x="1112" y="492"/>
                </a:lnTo>
                <a:lnTo>
                  <a:pt x="1112" y="489"/>
                </a:lnTo>
                <a:lnTo>
                  <a:pt x="1112" y="482"/>
                </a:lnTo>
                <a:lnTo>
                  <a:pt x="1112" y="476"/>
                </a:lnTo>
                <a:lnTo>
                  <a:pt x="1113" y="476"/>
                </a:lnTo>
                <a:lnTo>
                  <a:pt x="1113" y="472"/>
                </a:lnTo>
                <a:lnTo>
                  <a:pt x="1114" y="468"/>
                </a:lnTo>
                <a:lnTo>
                  <a:pt x="1114" y="461"/>
                </a:lnTo>
                <a:lnTo>
                  <a:pt x="1114" y="461"/>
                </a:lnTo>
                <a:lnTo>
                  <a:pt x="1114" y="459"/>
                </a:lnTo>
                <a:lnTo>
                  <a:pt x="1115" y="453"/>
                </a:lnTo>
                <a:lnTo>
                  <a:pt x="1115" y="451"/>
                </a:lnTo>
                <a:lnTo>
                  <a:pt x="1115" y="462"/>
                </a:lnTo>
                <a:lnTo>
                  <a:pt x="1115" y="468"/>
                </a:lnTo>
                <a:lnTo>
                  <a:pt x="1116" y="457"/>
                </a:lnTo>
                <a:lnTo>
                  <a:pt x="1116" y="453"/>
                </a:lnTo>
                <a:lnTo>
                  <a:pt x="1117" y="451"/>
                </a:lnTo>
                <a:lnTo>
                  <a:pt x="1117" y="449"/>
                </a:lnTo>
                <a:lnTo>
                  <a:pt x="1117" y="443"/>
                </a:lnTo>
                <a:lnTo>
                  <a:pt x="1117" y="457"/>
                </a:lnTo>
                <a:lnTo>
                  <a:pt x="1118" y="472"/>
                </a:lnTo>
                <a:lnTo>
                  <a:pt x="1118" y="482"/>
                </a:lnTo>
                <a:lnTo>
                  <a:pt x="1118" y="486"/>
                </a:lnTo>
                <a:lnTo>
                  <a:pt x="1118" y="488"/>
                </a:lnTo>
                <a:lnTo>
                  <a:pt x="1119" y="499"/>
                </a:lnTo>
                <a:lnTo>
                  <a:pt x="1119" y="509"/>
                </a:lnTo>
                <a:lnTo>
                  <a:pt x="1119" y="503"/>
                </a:lnTo>
                <a:lnTo>
                  <a:pt x="1120" y="501"/>
                </a:lnTo>
                <a:lnTo>
                  <a:pt x="1120" y="499"/>
                </a:lnTo>
                <a:lnTo>
                  <a:pt x="1120" y="507"/>
                </a:lnTo>
                <a:lnTo>
                  <a:pt x="1121" y="509"/>
                </a:lnTo>
                <a:lnTo>
                  <a:pt x="1121" y="505"/>
                </a:lnTo>
                <a:lnTo>
                  <a:pt x="1121" y="505"/>
                </a:lnTo>
                <a:lnTo>
                  <a:pt x="1121" y="505"/>
                </a:lnTo>
                <a:lnTo>
                  <a:pt x="1122" y="509"/>
                </a:lnTo>
                <a:lnTo>
                  <a:pt x="1122" y="505"/>
                </a:lnTo>
                <a:lnTo>
                  <a:pt x="1122" y="505"/>
                </a:lnTo>
                <a:lnTo>
                  <a:pt x="1123" y="505"/>
                </a:lnTo>
                <a:lnTo>
                  <a:pt x="1123" y="509"/>
                </a:lnTo>
                <a:lnTo>
                  <a:pt x="1123" y="503"/>
                </a:lnTo>
                <a:lnTo>
                  <a:pt x="1123" y="509"/>
                </a:lnTo>
                <a:lnTo>
                  <a:pt x="1124" y="524"/>
                </a:lnTo>
                <a:lnTo>
                  <a:pt x="1124" y="548"/>
                </a:lnTo>
                <a:lnTo>
                  <a:pt x="1124" y="555"/>
                </a:lnTo>
                <a:lnTo>
                  <a:pt x="1125" y="570"/>
                </a:lnTo>
                <a:lnTo>
                  <a:pt x="1125" y="578"/>
                </a:lnTo>
                <a:lnTo>
                  <a:pt x="1125" y="526"/>
                </a:lnTo>
                <a:lnTo>
                  <a:pt x="1126" y="436"/>
                </a:lnTo>
                <a:lnTo>
                  <a:pt x="1126" y="326"/>
                </a:lnTo>
                <a:lnTo>
                  <a:pt x="1126" y="169"/>
                </a:lnTo>
                <a:lnTo>
                  <a:pt x="1126" y="42"/>
                </a:lnTo>
                <a:lnTo>
                  <a:pt x="1127" y="23"/>
                </a:lnTo>
                <a:lnTo>
                  <a:pt x="1127" y="156"/>
                </a:lnTo>
                <a:lnTo>
                  <a:pt x="1128" y="412"/>
                </a:lnTo>
                <a:lnTo>
                  <a:pt x="1128" y="573"/>
                </a:lnTo>
                <a:lnTo>
                  <a:pt x="1128" y="578"/>
                </a:lnTo>
                <a:lnTo>
                  <a:pt x="1128" y="536"/>
                </a:lnTo>
                <a:lnTo>
                  <a:pt x="1129" y="520"/>
                </a:lnTo>
                <a:lnTo>
                  <a:pt x="1129" y="530"/>
                </a:lnTo>
                <a:lnTo>
                  <a:pt x="1129" y="532"/>
                </a:lnTo>
                <a:lnTo>
                  <a:pt x="1129" y="526"/>
                </a:lnTo>
                <a:lnTo>
                  <a:pt x="1130" y="522"/>
                </a:lnTo>
                <a:lnTo>
                  <a:pt x="1130" y="528"/>
                </a:lnTo>
                <a:lnTo>
                  <a:pt x="1131" y="526"/>
                </a:lnTo>
                <a:lnTo>
                  <a:pt x="1131" y="524"/>
                </a:lnTo>
                <a:lnTo>
                  <a:pt x="1131" y="522"/>
                </a:lnTo>
                <a:lnTo>
                  <a:pt x="1131" y="526"/>
                </a:lnTo>
                <a:lnTo>
                  <a:pt x="1132" y="530"/>
                </a:lnTo>
                <a:lnTo>
                  <a:pt x="1132" y="528"/>
                </a:lnTo>
                <a:lnTo>
                  <a:pt x="1132" y="522"/>
                </a:lnTo>
                <a:lnTo>
                  <a:pt x="1132" y="524"/>
                </a:lnTo>
                <a:lnTo>
                  <a:pt x="1133" y="528"/>
                </a:lnTo>
                <a:lnTo>
                  <a:pt x="1133" y="526"/>
                </a:lnTo>
                <a:lnTo>
                  <a:pt x="1133" y="526"/>
                </a:lnTo>
                <a:lnTo>
                  <a:pt x="1134" y="528"/>
                </a:lnTo>
                <a:lnTo>
                  <a:pt x="1134" y="538"/>
                </a:lnTo>
                <a:lnTo>
                  <a:pt x="1134" y="534"/>
                </a:lnTo>
                <a:lnTo>
                  <a:pt x="1135" y="528"/>
                </a:lnTo>
                <a:lnTo>
                  <a:pt x="1135" y="528"/>
                </a:lnTo>
                <a:lnTo>
                  <a:pt x="1135" y="532"/>
                </a:lnTo>
                <a:lnTo>
                  <a:pt x="1135" y="530"/>
                </a:lnTo>
                <a:lnTo>
                  <a:pt x="1136" y="526"/>
                </a:lnTo>
                <a:lnTo>
                  <a:pt x="1136" y="524"/>
                </a:lnTo>
                <a:lnTo>
                  <a:pt x="1136" y="530"/>
                </a:lnTo>
                <a:lnTo>
                  <a:pt x="1137" y="534"/>
                </a:lnTo>
                <a:lnTo>
                  <a:pt x="1137" y="526"/>
                </a:lnTo>
                <a:lnTo>
                  <a:pt x="1137" y="524"/>
                </a:lnTo>
                <a:lnTo>
                  <a:pt x="1137" y="528"/>
                </a:lnTo>
                <a:lnTo>
                  <a:pt x="1138" y="530"/>
                </a:lnTo>
                <a:lnTo>
                  <a:pt x="1138" y="528"/>
                </a:lnTo>
                <a:lnTo>
                  <a:pt x="1138" y="524"/>
                </a:lnTo>
                <a:lnTo>
                  <a:pt x="1139" y="528"/>
                </a:lnTo>
                <a:lnTo>
                  <a:pt x="1139" y="532"/>
                </a:lnTo>
                <a:lnTo>
                  <a:pt x="1139" y="528"/>
                </a:lnTo>
                <a:lnTo>
                  <a:pt x="1140" y="524"/>
                </a:lnTo>
                <a:lnTo>
                  <a:pt x="1140" y="524"/>
                </a:lnTo>
                <a:lnTo>
                  <a:pt x="1140" y="526"/>
                </a:lnTo>
                <a:lnTo>
                  <a:pt x="1140" y="524"/>
                </a:lnTo>
                <a:lnTo>
                  <a:pt x="1141" y="514"/>
                </a:lnTo>
                <a:lnTo>
                  <a:pt x="1141" y="520"/>
                </a:lnTo>
                <a:lnTo>
                  <a:pt x="1142" y="524"/>
                </a:lnTo>
                <a:lnTo>
                  <a:pt x="1142" y="522"/>
                </a:lnTo>
                <a:lnTo>
                  <a:pt x="1142" y="520"/>
                </a:lnTo>
                <a:lnTo>
                  <a:pt x="1142" y="520"/>
                </a:lnTo>
                <a:lnTo>
                  <a:pt x="1143" y="524"/>
                </a:lnTo>
                <a:lnTo>
                  <a:pt x="1143" y="528"/>
                </a:lnTo>
                <a:lnTo>
                  <a:pt x="1143" y="524"/>
                </a:lnTo>
                <a:lnTo>
                  <a:pt x="1143" y="522"/>
                </a:lnTo>
                <a:lnTo>
                  <a:pt x="1144" y="526"/>
                </a:lnTo>
                <a:lnTo>
                  <a:pt x="1144" y="532"/>
                </a:lnTo>
                <a:lnTo>
                  <a:pt x="1145" y="534"/>
                </a:lnTo>
                <a:lnTo>
                  <a:pt x="1145" y="526"/>
                </a:lnTo>
                <a:lnTo>
                  <a:pt x="1145" y="530"/>
                </a:lnTo>
                <a:lnTo>
                  <a:pt x="1145" y="530"/>
                </a:lnTo>
                <a:lnTo>
                  <a:pt x="1146" y="528"/>
                </a:lnTo>
                <a:lnTo>
                  <a:pt x="1146" y="522"/>
                </a:lnTo>
                <a:lnTo>
                  <a:pt x="1146" y="532"/>
                </a:lnTo>
                <a:lnTo>
                  <a:pt x="1146" y="532"/>
                </a:lnTo>
                <a:lnTo>
                  <a:pt x="1147" y="532"/>
                </a:lnTo>
                <a:lnTo>
                  <a:pt x="1147" y="517"/>
                </a:lnTo>
                <a:lnTo>
                  <a:pt x="1147" y="514"/>
                </a:lnTo>
                <a:lnTo>
                  <a:pt x="1148" y="513"/>
                </a:lnTo>
                <a:lnTo>
                  <a:pt x="1148" y="503"/>
                </a:lnTo>
                <a:lnTo>
                  <a:pt x="1148" y="496"/>
                </a:lnTo>
                <a:lnTo>
                  <a:pt x="1149" y="492"/>
                </a:lnTo>
                <a:lnTo>
                  <a:pt x="1149" y="493"/>
                </a:lnTo>
                <a:lnTo>
                  <a:pt x="1149" y="493"/>
                </a:lnTo>
                <a:lnTo>
                  <a:pt x="1149" y="492"/>
                </a:lnTo>
                <a:lnTo>
                  <a:pt x="1150" y="484"/>
                </a:lnTo>
                <a:lnTo>
                  <a:pt x="1150" y="492"/>
                </a:lnTo>
                <a:lnTo>
                  <a:pt x="1150" y="489"/>
                </a:lnTo>
                <a:lnTo>
                  <a:pt x="1151" y="478"/>
                </a:lnTo>
                <a:lnTo>
                  <a:pt x="1151" y="480"/>
                </a:lnTo>
                <a:lnTo>
                  <a:pt x="1151" y="482"/>
                </a:lnTo>
                <a:lnTo>
                  <a:pt x="1151" y="484"/>
                </a:lnTo>
                <a:lnTo>
                  <a:pt x="1152" y="482"/>
                </a:lnTo>
                <a:lnTo>
                  <a:pt x="1152" y="480"/>
                </a:lnTo>
                <a:lnTo>
                  <a:pt x="1152" y="488"/>
                </a:lnTo>
                <a:lnTo>
                  <a:pt x="1153" y="489"/>
                </a:lnTo>
                <a:lnTo>
                  <a:pt x="1153" y="484"/>
                </a:lnTo>
                <a:lnTo>
                  <a:pt x="1153" y="480"/>
                </a:lnTo>
                <a:lnTo>
                  <a:pt x="1154" y="482"/>
                </a:lnTo>
                <a:lnTo>
                  <a:pt x="1154" y="488"/>
                </a:lnTo>
                <a:lnTo>
                  <a:pt x="1154" y="488"/>
                </a:lnTo>
                <a:lnTo>
                  <a:pt x="1154" y="484"/>
                </a:lnTo>
                <a:lnTo>
                  <a:pt x="1155" y="488"/>
                </a:lnTo>
                <a:lnTo>
                  <a:pt x="1155" y="488"/>
                </a:lnTo>
                <a:lnTo>
                  <a:pt x="1156" y="489"/>
                </a:lnTo>
                <a:lnTo>
                  <a:pt x="1156" y="480"/>
                </a:lnTo>
                <a:lnTo>
                  <a:pt x="1156" y="482"/>
                </a:lnTo>
                <a:lnTo>
                  <a:pt x="1156" y="488"/>
                </a:lnTo>
                <a:lnTo>
                  <a:pt x="1157" y="486"/>
                </a:lnTo>
                <a:lnTo>
                  <a:pt x="1157" y="484"/>
                </a:lnTo>
                <a:lnTo>
                  <a:pt x="1157" y="489"/>
                </a:lnTo>
                <a:lnTo>
                  <a:pt x="1157" y="497"/>
                </a:lnTo>
                <a:lnTo>
                  <a:pt x="1158" y="501"/>
                </a:lnTo>
                <a:lnTo>
                  <a:pt x="1158" y="493"/>
                </a:lnTo>
                <a:lnTo>
                  <a:pt x="1159" y="493"/>
                </a:lnTo>
                <a:lnTo>
                  <a:pt x="1159" y="497"/>
                </a:lnTo>
                <a:lnTo>
                  <a:pt x="1159" y="499"/>
                </a:lnTo>
                <a:lnTo>
                  <a:pt x="1159" y="501"/>
                </a:lnTo>
                <a:lnTo>
                  <a:pt x="1160" y="496"/>
                </a:lnTo>
                <a:lnTo>
                  <a:pt x="1160" y="497"/>
                </a:lnTo>
                <a:lnTo>
                  <a:pt x="1160" y="499"/>
                </a:lnTo>
                <a:lnTo>
                  <a:pt x="1160" y="499"/>
                </a:lnTo>
                <a:lnTo>
                  <a:pt x="1161" y="501"/>
                </a:lnTo>
                <a:lnTo>
                  <a:pt x="1161" y="505"/>
                </a:lnTo>
                <a:lnTo>
                  <a:pt x="1161" y="511"/>
                </a:lnTo>
                <a:lnTo>
                  <a:pt x="1162" y="509"/>
                </a:lnTo>
                <a:lnTo>
                  <a:pt x="1162" y="493"/>
                </a:lnTo>
                <a:lnTo>
                  <a:pt x="1162" y="499"/>
                </a:lnTo>
                <a:lnTo>
                  <a:pt x="1163" y="511"/>
                </a:lnTo>
                <a:lnTo>
                  <a:pt x="1163" y="507"/>
                </a:lnTo>
                <a:lnTo>
                  <a:pt x="1163" y="499"/>
                </a:lnTo>
                <a:lnTo>
                  <a:pt x="1163" y="499"/>
                </a:lnTo>
                <a:lnTo>
                  <a:pt x="1164" y="503"/>
                </a:lnTo>
                <a:lnTo>
                  <a:pt x="1164" y="501"/>
                </a:lnTo>
                <a:lnTo>
                  <a:pt x="1164" y="493"/>
                </a:lnTo>
                <a:lnTo>
                  <a:pt x="1165" y="486"/>
                </a:lnTo>
                <a:lnTo>
                  <a:pt x="1165" y="489"/>
                </a:lnTo>
                <a:lnTo>
                  <a:pt x="1165" y="489"/>
                </a:lnTo>
                <a:lnTo>
                  <a:pt x="1166" y="482"/>
                </a:lnTo>
                <a:lnTo>
                  <a:pt x="1166" y="476"/>
                </a:lnTo>
                <a:lnTo>
                  <a:pt x="1166" y="476"/>
                </a:lnTo>
                <a:lnTo>
                  <a:pt x="1166" y="474"/>
                </a:lnTo>
                <a:lnTo>
                  <a:pt x="1167" y="462"/>
                </a:lnTo>
                <a:lnTo>
                  <a:pt x="1167" y="461"/>
                </a:lnTo>
                <a:lnTo>
                  <a:pt x="1167" y="468"/>
                </a:lnTo>
                <a:lnTo>
                  <a:pt x="1168" y="476"/>
                </a:lnTo>
                <a:lnTo>
                  <a:pt x="1168" y="476"/>
                </a:lnTo>
                <a:lnTo>
                  <a:pt x="1168" y="468"/>
                </a:lnTo>
                <a:lnTo>
                  <a:pt x="1168" y="470"/>
                </a:lnTo>
                <a:lnTo>
                  <a:pt x="1169" y="472"/>
                </a:lnTo>
                <a:lnTo>
                  <a:pt x="1169" y="470"/>
                </a:lnTo>
                <a:lnTo>
                  <a:pt x="1170" y="453"/>
                </a:lnTo>
                <a:lnTo>
                  <a:pt x="1170" y="470"/>
                </a:lnTo>
                <a:lnTo>
                  <a:pt x="1170" y="489"/>
                </a:lnTo>
                <a:lnTo>
                  <a:pt x="1170" y="496"/>
                </a:lnTo>
                <a:lnTo>
                  <a:pt x="1171" y="493"/>
                </a:lnTo>
                <a:lnTo>
                  <a:pt x="1171" y="505"/>
                </a:lnTo>
                <a:lnTo>
                  <a:pt x="1171" y="511"/>
                </a:lnTo>
                <a:lnTo>
                  <a:pt x="1171" y="514"/>
                </a:lnTo>
                <a:lnTo>
                  <a:pt x="1172" y="513"/>
                </a:lnTo>
                <a:lnTo>
                  <a:pt x="1172" y="520"/>
                </a:lnTo>
                <a:lnTo>
                  <a:pt x="1173" y="532"/>
                </a:lnTo>
                <a:lnTo>
                  <a:pt x="1173" y="532"/>
                </a:lnTo>
                <a:lnTo>
                  <a:pt x="1173" y="528"/>
                </a:lnTo>
                <a:lnTo>
                  <a:pt x="1173" y="526"/>
                </a:lnTo>
                <a:lnTo>
                  <a:pt x="1174" y="526"/>
                </a:lnTo>
                <a:lnTo>
                  <a:pt x="1174" y="536"/>
                </a:lnTo>
                <a:lnTo>
                  <a:pt x="1174" y="524"/>
                </a:lnTo>
                <a:lnTo>
                  <a:pt x="1174" y="520"/>
                </a:lnTo>
                <a:lnTo>
                  <a:pt x="1175" y="534"/>
                </a:lnTo>
                <a:lnTo>
                  <a:pt x="1175" y="538"/>
                </a:lnTo>
                <a:lnTo>
                  <a:pt x="1175" y="534"/>
                </a:lnTo>
                <a:lnTo>
                  <a:pt x="1176" y="528"/>
                </a:lnTo>
                <a:lnTo>
                  <a:pt x="1176" y="532"/>
                </a:lnTo>
                <a:lnTo>
                  <a:pt x="1176" y="540"/>
                </a:lnTo>
                <a:lnTo>
                  <a:pt x="1177" y="544"/>
                </a:lnTo>
                <a:lnTo>
                  <a:pt x="1177" y="551"/>
                </a:lnTo>
                <a:lnTo>
                  <a:pt x="1177" y="573"/>
                </a:lnTo>
                <a:lnTo>
                  <a:pt x="1177" y="576"/>
                </a:lnTo>
                <a:lnTo>
                  <a:pt x="1178" y="574"/>
                </a:lnTo>
                <a:lnTo>
                  <a:pt x="1178" y="592"/>
                </a:lnTo>
                <a:lnTo>
                  <a:pt x="1178" y="609"/>
                </a:lnTo>
                <a:lnTo>
                  <a:pt x="1179" y="569"/>
                </a:lnTo>
                <a:lnTo>
                  <a:pt x="1179" y="480"/>
                </a:lnTo>
                <a:lnTo>
                  <a:pt x="1179" y="368"/>
                </a:lnTo>
                <a:lnTo>
                  <a:pt x="1180" y="216"/>
                </a:lnTo>
                <a:lnTo>
                  <a:pt x="1180" y="86"/>
                </a:lnTo>
                <a:lnTo>
                  <a:pt x="1180" y="54"/>
                </a:lnTo>
                <a:lnTo>
                  <a:pt x="1180" y="160"/>
                </a:lnTo>
                <a:lnTo>
                  <a:pt x="1181" y="393"/>
                </a:lnTo>
                <a:lnTo>
                  <a:pt x="1181" y="563"/>
                </a:lnTo>
                <a:lnTo>
                  <a:pt x="1181" y="613"/>
                </a:lnTo>
                <a:lnTo>
                  <a:pt x="1182" y="586"/>
                </a:lnTo>
                <a:lnTo>
                  <a:pt x="1182" y="561"/>
                </a:lnTo>
                <a:lnTo>
                  <a:pt x="1182" y="557"/>
                </a:lnTo>
                <a:lnTo>
                  <a:pt x="1182" y="561"/>
                </a:lnTo>
                <a:lnTo>
                  <a:pt x="1183" y="557"/>
                </a:lnTo>
                <a:lnTo>
                  <a:pt x="1183" y="551"/>
                </a:lnTo>
                <a:lnTo>
                  <a:pt x="1184" y="557"/>
                </a:lnTo>
                <a:lnTo>
                  <a:pt x="1184" y="559"/>
                </a:lnTo>
                <a:lnTo>
                  <a:pt x="1184" y="557"/>
                </a:lnTo>
                <a:lnTo>
                  <a:pt x="1184" y="549"/>
                </a:lnTo>
                <a:lnTo>
                  <a:pt x="1185" y="553"/>
                </a:lnTo>
                <a:lnTo>
                  <a:pt x="1185" y="565"/>
                </a:lnTo>
                <a:lnTo>
                  <a:pt x="1185" y="561"/>
                </a:lnTo>
                <a:lnTo>
                  <a:pt x="1185" y="553"/>
                </a:lnTo>
                <a:lnTo>
                  <a:pt x="1186" y="551"/>
                </a:lnTo>
                <a:lnTo>
                  <a:pt x="1186" y="555"/>
                </a:lnTo>
                <a:lnTo>
                  <a:pt x="1187" y="557"/>
                </a:lnTo>
                <a:lnTo>
                  <a:pt x="1187" y="555"/>
                </a:lnTo>
                <a:lnTo>
                  <a:pt x="1187" y="555"/>
                </a:lnTo>
                <a:lnTo>
                  <a:pt x="1187" y="563"/>
                </a:lnTo>
                <a:lnTo>
                  <a:pt x="1188" y="569"/>
                </a:lnTo>
                <a:lnTo>
                  <a:pt x="1188" y="570"/>
                </a:lnTo>
                <a:lnTo>
                  <a:pt x="1188" y="569"/>
                </a:lnTo>
                <a:lnTo>
                  <a:pt x="1188" y="565"/>
                </a:lnTo>
                <a:lnTo>
                  <a:pt x="1189" y="563"/>
                </a:lnTo>
                <a:lnTo>
                  <a:pt x="1189" y="561"/>
                </a:lnTo>
                <a:lnTo>
                  <a:pt x="1190" y="557"/>
                </a:lnTo>
                <a:lnTo>
                  <a:pt x="1190" y="561"/>
                </a:lnTo>
                <a:lnTo>
                  <a:pt x="1190" y="565"/>
                </a:lnTo>
                <a:lnTo>
                  <a:pt x="1190" y="566"/>
                </a:lnTo>
                <a:lnTo>
                  <a:pt x="1191" y="563"/>
                </a:lnTo>
                <a:lnTo>
                  <a:pt x="1191" y="569"/>
                </a:lnTo>
                <a:lnTo>
                  <a:pt x="1191" y="574"/>
                </a:lnTo>
                <a:lnTo>
                  <a:pt x="1191" y="574"/>
                </a:lnTo>
                <a:lnTo>
                  <a:pt x="1192" y="574"/>
                </a:lnTo>
                <a:lnTo>
                  <a:pt x="1192" y="574"/>
                </a:lnTo>
                <a:lnTo>
                  <a:pt x="1192" y="565"/>
                </a:lnTo>
                <a:lnTo>
                  <a:pt x="1193" y="566"/>
                </a:lnTo>
                <a:lnTo>
                  <a:pt x="1193" y="566"/>
                </a:lnTo>
                <a:lnTo>
                  <a:pt x="1193" y="570"/>
                </a:lnTo>
                <a:lnTo>
                  <a:pt x="1194" y="565"/>
                </a:lnTo>
                <a:lnTo>
                  <a:pt x="1194" y="563"/>
                </a:lnTo>
                <a:lnTo>
                  <a:pt x="1194" y="561"/>
                </a:lnTo>
                <a:lnTo>
                  <a:pt x="1194" y="563"/>
                </a:lnTo>
                <a:lnTo>
                  <a:pt x="1195" y="573"/>
                </a:lnTo>
                <a:lnTo>
                  <a:pt x="1195" y="573"/>
                </a:lnTo>
                <a:lnTo>
                  <a:pt x="1195" y="563"/>
                </a:lnTo>
                <a:lnTo>
                  <a:pt x="1196" y="569"/>
                </a:lnTo>
                <a:lnTo>
                  <a:pt x="1196" y="570"/>
                </a:lnTo>
                <a:lnTo>
                  <a:pt x="1196" y="569"/>
                </a:lnTo>
                <a:lnTo>
                  <a:pt x="1196" y="569"/>
                </a:lnTo>
                <a:lnTo>
                  <a:pt x="1197" y="578"/>
                </a:lnTo>
                <a:lnTo>
                  <a:pt x="1197" y="578"/>
                </a:lnTo>
                <a:lnTo>
                  <a:pt x="1197" y="592"/>
                </a:lnTo>
                <a:lnTo>
                  <a:pt x="1198" y="588"/>
                </a:lnTo>
                <a:lnTo>
                  <a:pt x="1198" y="580"/>
                </a:lnTo>
                <a:lnTo>
                  <a:pt x="1198" y="586"/>
                </a:lnTo>
                <a:lnTo>
                  <a:pt x="1199" y="592"/>
                </a:lnTo>
                <a:lnTo>
                  <a:pt x="1199" y="594"/>
                </a:lnTo>
                <a:lnTo>
                  <a:pt x="1199" y="592"/>
                </a:lnTo>
                <a:lnTo>
                  <a:pt x="1199" y="588"/>
                </a:lnTo>
                <a:lnTo>
                  <a:pt x="1200" y="588"/>
                </a:lnTo>
                <a:lnTo>
                  <a:pt x="1200" y="586"/>
                </a:lnTo>
                <a:lnTo>
                  <a:pt x="1201" y="576"/>
                </a:lnTo>
                <a:lnTo>
                  <a:pt x="1201" y="574"/>
                </a:lnTo>
                <a:lnTo>
                  <a:pt x="1201" y="569"/>
                </a:lnTo>
                <a:lnTo>
                  <a:pt x="1201" y="557"/>
                </a:lnTo>
                <a:lnTo>
                  <a:pt x="1202" y="544"/>
                </a:lnTo>
                <a:lnTo>
                  <a:pt x="1202" y="544"/>
                </a:lnTo>
                <a:lnTo>
                  <a:pt x="1202" y="544"/>
                </a:lnTo>
                <a:lnTo>
                  <a:pt x="1202" y="542"/>
                </a:lnTo>
                <a:lnTo>
                  <a:pt x="1203" y="532"/>
                </a:lnTo>
                <a:lnTo>
                  <a:pt x="1203" y="520"/>
                </a:lnTo>
                <a:lnTo>
                  <a:pt x="1204" y="526"/>
                </a:lnTo>
                <a:lnTo>
                  <a:pt x="1204" y="534"/>
                </a:lnTo>
                <a:lnTo>
                  <a:pt x="1204" y="526"/>
                </a:lnTo>
                <a:lnTo>
                  <a:pt x="1204" y="518"/>
                </a:lnTo>
                <a:lnTo>
                  <a:pt x="1205" y="517"/>
                </a:lnTo>
                <a:lnTo>
                  <a:pt x="1205" y="520"/>
                </a:lnTo>
                <a:lnTo>
                  <a:pt x="1205" y="514"/>
                </a:lnTo>
                <a:lnTo>
                  <a:pt x="1205" y="517"/>
                </a:lnTo>
                <a:lnTo>
                  <a:pt x="1206" y="526"/>
                </a:lnTo>
                <a:lnTo>
                  <a:pt x="1206" y="520"/>
                </a:lnTo>
                <a:lnTo>
                  <a:pt x="1206" y="517"/>
                </a:lnTo>
                <a:lnTo>
                  <a:pt x="1207" y="509"/>
                </a:lnTo>
                <a:lnTo>
                  <a:pt x="1207" y="517"/>
                </a:lnTo>
                <a:lnTo>
                  <a:pt x="1207" y="522"/>
                </a:lnTo>
                <a:lnTo>
                  <a:pt x="1208" y="524"/>
                </a:lnTo>
                <a:lnTo>
                  <a:pt x="1208" y="522"/>
                </a:lnTo>
                <a:lnTo>
                  <a:pt x="1208" y="526"/>
                </a:lnTo>
                <a:lnTo>
                  <a:pt x="1208" y="526"/>
                </a:lnTo>
                <a:lnTo>
                  <a:pt x="1209" y="526"/>
                </a:lnTo>
                <a:lnTo>
                  <a:pt x="1209" y="520"/>
                </a:lnTo>
                <a:lnTo>
                  <a:pt x="1209" y="522"/>
                </a:lnTo>
                <a:lnTo>
                  <a:pt x="1210" y="524"/>
                </a:lnTo>
                <a:lnTo>
                  <a:pt x="1210" y="524"/>
                </a:lnTo>
                <a:lnTo>
                  <a:pt x="1210" y="520"/>
                </a:lnTo>
                <a:lnTo>
                  <a:pt x="1210" y="520"/>
                </a:lnTo>
                <a:lnTo>
                  <a:pt x="1211" y="522"/>
                </a:lnTo>
                <a:lnTo>
                  <a:pt x="1211" y="532"/>
                </a:lnTo>
                <a:lnTo>
                  <a:pt x="1211" y="534"/>
                </a:lnTo>
                <a:lnTo>
                  <a:pt x="1212" y="530"/>
                </a:lnTo>
                <a:lnTo>
                  <a:pt x="1212" y="528"/>
                </a:lnTo>
                <a:lnTo>
                  <a:pt x="1212" y="528"/>
                </a:lnTo>
                <a:lnTo>
                  <a:pt x="1213" y="524"/>
                </a:lnTo>
                <a:lnTo>
                  <a:pt x="1213" y="526"/>
                </a:lnTo>
                <a:lnTo>
                  <a:pt x="1213" y="536"/>
                </a:lnTo>
                <a:lnTo>
                  <a:pt x="1213" y="540"/>
                </a:lnTo>
                <a:lnTo>
                  <a:pt x="1214" y="538"/>
                </a:lnTo>
                <a:lnTo>
                  <a:pt x="1214" y="532"/>
                </a:lnTo>
                <a:lnTo>
                  <a:pt x="1215" y="536"/>
                </a:lnTo>
                <a:lnTo>
                  <a:pt x="1215" y="538"/>
                </a:lnTo>
                <a:lnTo>
                  <a:pt x="1215" y="536"/>
                </a:lnTo>
                <a:lnTo>
                  <a:pt x="1215" y="528"/>
                </a:lnTo>
                <a:lnTo>
                  <a:pt x="1216" y="534"/>
                </a:lnTo>
                <a:lnTo>
                  <a:pt x="1216" y="538"/>
                </a:lnTo>
                <a:lnTo>
                  <a:pt x="1216" y="536"/>
                </a:lnTo>
                <a:lnTo>
                  <a:pt x="1216" y="536"/>
                </a:lnTo>
                <a:lnTo>
                  <a:pt x="1217" y="534"/>
                </a:lnTo>
                <a:lnTo>
                  <a:pt x="1217" y="534"/>
                </a:lnTo>
                <a:lnTo>
                  <a:pt x="1218" y="536"/>
                </a:lnTo>
                <a:lnTo>
                  <a:pt x="1218" y="528"/>
                </a:lnTo>
                <a:lnTo>
                  <a:pt x="1218" y="524"/>
                </a:lnTo>
                <a:lnTo>
                  <a:pt x="1218" y="522"/>
                </a:lnTo>
                <a:lnTo>
                  <a:pt x="1219" y="520"/>
                </a:lnTo>
                <a:lnTo>
                  <a:pt x="1219" y="514"/>
                </a:lnTo>
                <a:lnTo>
                  <a:pt x="1219" y="513"/>
                </a:lnTo>
                <a:lnTo>
                  <a:pt x="1219" y="509"/>
                </a:lnTo>
                <a:lnTo>
                  <a:pt x="1220" y="509"/>
                </a:lnTo>
                <a:lnTo>
                  <a:pt x="1220" y="505"/>
                </a:lnTo>
                <a:lnTo>
                  <a:pt x="1220" y="497"/>
                </a:lnTo>
                <a:lnTo>
                  <a:pt x="1221" y="493"/>
                </a:lnTo>
                <a:lnTo>
                  <a:pt x="1221" y="493"/>
                </a:lnTo>
                <a:lnTo>
                  <a:pt x="1221" y="492"/>
                </a:lnTo>
                <a:lnTo>
                  <a:pt x="1222" y="486"/>
                </a:lnTo>
                <a:lnTo>
                  <a:pt x="1222" y="488"/>
                </a:lnTo>
                <a:lnTo>
                  <a:pt x="1222" y="489"/>
                </a:lnTo>
                <a:lnTo>
                  <a:pt x="1222" y="492"/>
                </a:lnTo>
                <a:lnTo>
                  <a:pt x="1223" y="486"/>
                </a:lnTo>
                <a:lnTo>
                  <a:pt x="1223" y="486"/>
                </a:lnTo>
                <a:lnTo>
                  <a:pt x="1223" y="488"/>
                </a:lnTo>
                <a:lnTo>
                  <a:pt x="1224" y="482"/>
                </a:lnTo>
                <a:lnTo>
                  <a:pt x="1224" y="468"/>
                </a:lnTo>
                <a:lnTo>
                  <a:pt x="1224" y="472"/>
                </a:lnTo>
                <a:lnTo>
                  <a:pt x="1224" y="496"/>
                </a:lnTo>
                <a:lnTo>
                  <a:pt x="1225" y="507"/>
                </a:lnTo>
                <a:lnTo>
                  <a:pt x="1225" y="511"/>
                </a:lnTo>
                <a:lnTo>
                  <a:pt x="1225" y="517"/>
                </a:lnTo>
                <a:lnTo>
                  <a:pt x="1226" y="526"/>
                </a:lnTo>
                <a:lnTo>
                  <a:pt x="1226" y="532"/>
                </a:lnTo>
                <a:lnTo>
                  <a:pt x="1226" y="532"/>
                </a:lnTo>
                <a:lnTo>
                  <a:pt x="1227" y="530"/>
                </a:lnTo>
                <a:lnTo>
                  <a:pt x="1227" y="530"/>
                </a:lnTo>
                <a:lnTo>
                  <a:pt x="1227" y="532"/>
                </a:lnTo>
                <a:lnTo>
                  <a:pt x="1227" y="528"/>
                </a:lnTo>
                <a:lnTo>
                  <a:pt x="1228" y="526"/>
                </a:lnTo>
                <a:lnTo>
                  <a:pt x="1228" y="528"/>
                </a:lnTo>
                <a:lnTo>
                  <a:pt x="1229" y="536"/>
                </a:lnTo>
                <a:lnTo>
                  <a:pt x="1229" y="538"/>
                </a:lnTo>
                <a:lnTo>
                  <a:pt x="1229" y="526"/>
                </a:lnTo>
                <a:lnTo>
                  <a:pt x="1229" y="530"/>
                </a:lnTo>
                <a:lnTo>
                  <a:pt x="1230" y="538"/>
                </a:lnTo>
                <a:lnTo>
                  <a:pt x="1230" y="532"/>
                </a:lnTo>
                <a:lnTo>
                  <a:pt x="1230" y="532"/>
                </a:lnTo>
                <a:lnTo>
                  <a:pt x="1230" y="540"/>
                </a:lnTo>
                <a:lnTo>
                  <a:pt x="1231" y="540"/>
                </a:lnTo>
                <a:lnTo>
                  <a:pt x="1231" y="538"/>
                </a:lnTo>
                <a:lnTo>
                  <a:pt x="1232" y="542"/>
                </a:lnTo>
                <a:lnTo>
                  <a:pt x="1232" y="563"/>
                </a:lnTo>
                <a:lnTo>
                  <a:pt x="1232" y="576"/>
                </a:lnTo>
                <a:lnTo>
                  <a:pt x="1232" y="588"/>
                </a:lnTo>
                <a:lnTo>
                  <a:pt x="1233" y="594"/>
                </a:lnTo>
                <a:lnTo>
                  <a:pt x="1233" y="557"/>
                </a:lnTo>
                <a:lnTo>
                  <a:pt x="1233" y="480"/>
                </a:lnTo>
                <a:lnTo>
                  <a:pt x="1233" y="379"/>
                </a:lnTo>
                <a:lnTo>
                  <a:pt x="1234" y="237"/>
                </a:lnTo>
                <a:lnTo>
                  <a:pt x="1234" y="96"/>
                </a:lnTo>
                <a:lnTo>
                  <a:pt x="1234" y="31"/>
                </a:lnTo>
                <a:lnTo>
                  <a:pt x="1235" y="48"/>
                </a:lnTo>
                <a:lnTo>
                  <a:pt x="1235" y="202"/>
                </a:lnTo>
                <a:lnTo>
                  <a:pt x="1235" y="432"/>
                </a:lnTo>
                <a:lnTo>
                  <a:pt x="1236" y="574"/>
                </a:lnTo>
                <a:lnTo>
                  <a:pt x="1236" y="605"/>
                </a:lnTo>
                <a:lnTo>
                  <a:pt x="1236" y="607"/>
                </a:lnTo>
                <a:lnTo>
                  <a:pt x="1236" y="569"/>
                </a:lnTo>
                <a:lnTo>
                  <a:pt x="1237" y="551"/>
                </a:lnTo>
                <a:lnTo>
                  <a:pt x="1237" y="551"/>
                </a:lnTo>
                <a:lnTo>
                  <a:pt x="1237" y="555"/>
                </a:lnTo>
                <a:lnTo>
                  <a:pt x="1238" y="549"/>
                </a:lnTo>
                <a:lnTo>
                  <a:pt x="1238" y="549"/>
                </a:lnTo>
                <a:lnTo>
                  <a:pt x="1238" y="553"/>
                </a:lnTo>
                <a:lnTo>
                  <a:pt x="1238" y="553"/>
                </a:lnTo>
                <a:lnTo>
                  <a:pt x="1239" y="549"/>
                </a:lnTo>
                <a:lnTo>
                  <a:pt x="1239" y="549"/>
                </a:lnTo>
                <a:lnTo>
                  <a:pt x="1239" y="553"/>
                </a:lnTo>
                <a:lnTo>
                  <a:pt x="1240" y="557"/>
                </a:lnTo>
                <a:lnTo>
                  <a:pt x="1240" y="553"/>
                </a:lnTo>
                <a:lnTo>
                  <a:pt x="1240" y="551"/>
                </a:lnTo>
                <a:lnTo>
                  <a:pt x="1241" y="551"/>
                </a:lnTo>
                <a:lnTo>
                  <a:pt x="1241" y="555"/>
                </a:lnTo>
                <a:lnTo>
                  <a:pt x="1241" y="549"/>
                </a:lnTo>
                <a:lnTo>
                  <a:pt x="1241" y="548"/>
                </a:lnTo>
                <a:lnTo>
                  <a:pt x="1242" y="549"/>
                </a:lnTo>
                <a:lnTo>
                  <a:pt x="1242" y="555"/>
                </a:lnTo>
                <a:lnTo>
                  <a:pt x="1243" y="551"/>
                </a:lnTo>
                <a:lnTo>
                  <a:pt x="1243" y="544"/>
                </a:lnTo>
                <a:lnTo>
                  <a:pt x="1243" y="545"/>
                </a:lnTo>
                <a:lnTo>
                  <a:pt x="1243" y="548"/>
                </a:lnTo>
                <a:lnTo>
                  <a:pt x="1244" y="549"/>
                </a:lnTo>
                <a:lnTo>
                  <a:pt x="1244" y="542"/>
                </a:lnTo>
                <a:lnTo>
                  <a:pt x="1244" y="545"/>
                </a:lnTo>
                <a:lnTo>
                  <a:pt x="1244" y="549"/>
                </a:lnTo>
                <a:lnTo>
                  <a:pt x="1245" y="551"/>
                </a:lnTo>
                <a:lnTo>
                  <a:pt x="1245" y="545"/>
                </a:lnTo>
                <a:lnTo>
                  <a:pt x="1246" y="549"/>
                </a:lnTo>
                <a:lnTo>
                  <a:pt x="1246" y="555"/>
                </a:lnTo>
                <a:lnTo>
                  <a:pt x="1246" y="555"/>
                </a:lnTo>
                <a:lnTo>
                  <a:pt x="1246" y="553"/>
                </a:lnTo>
                <a:lnTo>
                  <a:pt x="1247" y="542"/>
                </a:lnTo>
                <a:lnTo>
                  <a:pt x="1247" y="548"/>
                </a:lnTo>
                <a:lnTo>
                  <a:pt x="1247" y="555"/>
                </a:lnTo>
                <a:lnTo>
                  <a:pt x="1247" y="549"/>
                </a:lnTo>
                <a:lnTo>
                  <a:pt x="1248" y="545"/>
                </a:lnTo>
                <a:lnTo>
                  <a:pt x="1248" y="553"/>
                </a:lnTo>
                <a:lnTo>
                  <a:pt x="1248" y="557"/>
                </a:lnTo>
                <a:lnTo>
                  <a:pt x="1249" y="553"/>
                </a:lnTo>
                <a:lnTo>
                  <a:pt x="1249" y="549"/>
                </a:lnTo>
                <a:lnTo>
                  <a:pt x="1249" y="551"/>
                </a:lnTo>
                <a:lnTo>
                  <a:pt x="1250" y="555"/>
                </a:lnTo>
                <a:lnTo>
                  <a:pt x="1250" y="551"/>
                </a:lnTo>
                <a:lnTo>
                  <a:pt x="1250" y="551"/>
                </a:lnTo>
                <a:lnTo>
                  <a:pt x="1250" y="555"/>
                </a:lnTo>
                <a:lnTo>
                  <a:pt x="1251" y="559"/>
                </a:lnTo>
                <a:lnTo>
                  <a:pt x="1251" y="561"/>
                </a:lnTo>
                <a:lnTo>
                  <a:pt x="1251" y="555"/>
                </a:lnTo>
                <a:lnTo>
                  <a:pt x="1252" y="559"/>
                </a:lnTo>
                <a:lnTo>
                  <a:pt x="1252" y="561"/>
                </a:lnTo>
                <a:lnTo>
                  <a:pt x="1252" y="565"/>
                </a:lnTo>
                <a:lnTo>
                  <a:pt x="1252" y="559"/>
                </a:lnTo>
                <a:lnTo>
                  <a:pt x="1253" y="563"/>
                </a:lnTo>
                <a:lnTo>
                  <a:pt x="1253" y="569"/>
                </a:lnTo>
                <a:lnTo>
                  <a:pt x="1253" y="565"/>
                </a:lnTo>
                <a:lnTo>
                  <a:pt x="1254" y="561"/>
                </a:lnTo>
                <a:lnTo>
                  <a:pt x="1254" y="563"/>
                </a:lnTo>
                <a:lnTo>
                  <a:pt x="1254" y="566"/>
                </a:lnTo>
                <a:lnTo>
                  <a:pt x="1255" y="563"/>
                </a:lnTo>
                <a:lnTo>
                  <a:pt x="1255" y="555"/>
                </a:lnTo>
                <a:lnTo>
                  <a:pt x="1255" y="551"/>
                </a:lnTo>
                <a:lnTo>
                  <a:pt x="1255" y="551"/>
                </a:lnTo>
                <a:lnTo>
                  <a:pt x="1256" y="549"/>
                </a:lnTo>
                <a:lnTo>
                  <a:pt x="1256" y="542"/>
                </a:lnTo>
                <a:lnTo>
                  <a:pt x="1257" y="532"/>
                </a:lnTo>
                <a:lnTo>
                  <a:pt x="1257" y="526"/>
                </a:lnTo>
                <a:lnTo>
                  <a:pt x="1257" y="526"/>
                </a:lnTo>
                <a:lnTo>
                  <a:pt x="1257" y="513"/>
                </a:lnTo>
                <a:lnTo>
                  <a:pt x="1258" y="503"/>
                </a:lnTo>
                <a:lnTo>
                  <a:pt x="1258" y="501"/>
                </a:lnTo>
                <a:lnTo>
                  <a:pt x="1258" y="499"/>
                </a:lnTo>
                <a:lnTo>
                  <a:pt x="1258" y="503"/>
                </a:lnTo>
                <a:lnTo>
                  <a:pt x="1259" y="486"/>
                </a:lnTo>
                <a:lnTo>
                  <a:pt x="1259" y="484"/>
                </a:lnTo>
                <a:lnTo>
                  <a:pt x="1260" y="484"/>
                </a:lnTo>
                <a:lnTo>
                  <a:pt x="1260" y="480"/>
                </a:lnTo>
                <a:lnTo>
                  <a:pt x="1260" y="474"/>
                </a:lnTo>
                <a:lnTo>
                  <a:pt x="1260" y="478"/>
                </a:lnTo>
                <a:lnTo>
                  <a:pt x="1261" y="482"/>
                </a:lnTo>
                <a:lnTo>
                  <a:pt x="1261" y="478"/>
                </a:lnTo>
                <a:lnTo>
                  <a:pt x="1261" y="476"/>
                </a:lnTo>
                <a:lnTo>
                  <a:pt x="1261" y="480"/>
                </a:lnTo>
                <a:lnTo>
                  <a:pt x="1262" y="482"/>
                </a:lnTo>
                <a:lnTo>
                  <a:pt x="1262" y="482"/>
                </a:lnTo>
                <a:lnTo>
                  <a:pt x="1262" y="476"/>
                </a:lnTo>
                <a:lnTo>
                  <a:pt x="1263" y="476"/>
                </a:lnTo>
                <a:lnTo>
                  <a:pt x="1263" y="482"/>
                </a:lnTo>
                <a:lnTo>
                  <a:pt x="1263" y="482"/>
                </a:lnTo>
                <a:lnTo>
                  <a:pt x="1264" y="482"/>
                </a:lnTo>
                <a:lnTo>
                  <a:pt x="1264" y="478"/>
                </a:lnTo>
                <a:lnTo>
                  <a:pt x="1264" y="482"/>
                </a:lnTo>
                <a:lnTo>
                  <a:pt x="1264" y="482"/>
                </a:lnTo>
                <a:lnTo>
                  <a:pt x="1265" y="474"/>
                </a:lnTo>
                <a:lnTo>
                  <a:pt x="1265" y="470"/>
                </a:lnTo>
                <a:lnTo>
                  <a:pt x="1265" y="474"/>
                </a:lnTo>
                <a:lnTo>
                  <a:pt x="1266" y="478"/>
                </a:lnTo>
                <a:lnTo>
                  <a:pt x="1266" y="480"/>
                </a:lnTo>
                <a:lnTo>
                  <a:pt x="1266" y="482"/>
                </a:lnTo>
                <a:lnTo>
                  <a:pt x="1267" y="486"/>
                </a:lnTo>
                <a:lnTo>
                  <a:pt x="1267" y="489"/>
                </a:lnTo>
                <a:lnTo>
                  <a:pt x="1267" y="489"/>
                </a:lnTo>
                <a:lnTo>
                  <a:pt x="1267" y="486"/>
                </a:lnTo>
                <a:lnTo>
                  <a:pt x="1268" y="486"/>
                </a:lnTo>
                <a:lnTo>
                  <a:pt x="1268" y="492"/>
                </a:lnTo>
                <a:lnTo>
                  <a:pt x="1268" y="492"/>
                </a:lnTo>
                <a:lnTo>
                  <a:pt x="1269" y="484"/>
                </a:lnTo>
                <a:lnTo>
                  <a:pt x="1269" y="488"/>
                </a:lnTo>
                <a:lnTo>
                  <a:pt x="1269" y="489"/>
                </a:lnTo>
                <a:lnTo>
                  <a:pt x="1269" y="493"/>
                </a:lnTo>
                <a:lnTo>
                  <a:pt x="1270" y="493"/>
                </a:lnTo>
                <a:lnTo>
                  <a:pt x="1270" y="496"/>
                </a:lnTo>
                <a:lnTo>
                  <a:pt x="1271" y="496"/>
                </a:lnTo>
                <a:lnTo>
                  <a:pt x="1271" y="497"/>
                </a:lnTo>
                <a:lnTo>
                  <a:pt x="1271" y="493"/>
                </a:lnTo>
                <a:lnTo>
                  <a:pt x="1271" y="488"/>
                </a:lnTo>
                <a:lnTo>
                  <a:pt x="1272" y="486"/>
                </a:lnTo>
                <a:lnTo>
                  <a:pt x="1272" y="488"/>
                </a:lnTo>
                <a:lnTo>
                  <a:pt x="1272" y="480"/>
                </a:lnTo>
                <a:lnTo>
                  <a:pt x="1272" y="472"/>
                </a:lnTo>
                <a:lnTo>
                  <a:pt x="1273" y="474"/>
                </a:lnTo>
                <a:lnTo>
                  <a:pt x="1273" y="474"/>
                </a:lnTo>
                <a:lnTo>
                  <a:pt x="1274" y="470"/>
                </a:lnTo>
                <a:lnTo>
                  <a:pt x="1274" y="459"/>
                </a:lnTo>
                <a:lnTo>
                  <a:pt x="1274" y="457"/>
                </a:lnTo>
                <a:lnTo>
                  <a:pt x="1274" y="459"/>
                </a:lnTo>
                <a:lnTo>
                  <a:pt x="1275" y="453"/>
                </a:lnTo>
                <a:lnTo>
                  <a:pt x="1275" y="449"/>
                </a:lnTo>
                <a:lnTo>
                  <a:pt x="1275" y="449"/>
                </a:lnTo>
                <a:lnTo>
                  <a:pt x="1275" y="465"/>
                </a:lnTo>
                <a:lnTo>
                  <a:pt x="1276" y="461"/>
                </a:lnTo>
                <a:lnTo>
                  <a:pt x="1276" y="455"/>
                </a:lnTo>
                <a:lnTo>
                  <a:pt x="1277" y="451"/>
                </a:lnTo>
                <a:lnTo>
                  <a:pt x="1277" y="455"/>
                </a:lnTo>
                <a:lnTo>
                  <a:pt x="1277" y="453"/>
                </a:lnTo>
                <a:lnTo>
                  <a:pt x="1277" y="439"/>
                </a:lnTo>
                <a:lnTo>
                  <a:pt x="1278" y="441"/>
                </a:lnTo>
                <a:lnTo>
                  <a:pt x="1278" y="466"/>
                </a:lnTo>
                <a:lnTo>
                  <a:pt x="1278" y="480"/>
                </a:lnTo>
                <a:lnTo>
                  <a:pt x="1278" y="476"/>
                </a:lnTo>
                <a:lnTo>
                  <a:pt x="1279" y="480"/>
                </a:lnTo>
                <a:lnTo>
                  <a:pt x="1279" y="488"/>
                </a:lnTo>
                <a:lnTo>
                  <a:pt x="1279" y="496"/>
                </a:lnTo>
                <a:lnTo>
                  <a:pt x="1280" y="497"/>
                </a:lnTo>
                <a:lnTo>
                  <a:pt x="1280" y="497"/>
                </a:lnTo>
                <a:lnTo>
                  <a:pt x="1280" y="507"/>
                </a:lnTo>
                <a:lnTo>
                  <a:pt x="1281" y="507"/>
                </a:lnTo>
                <a:lnTo>
                  <a:pt x="1281" y="507"/>
                </a:lnTo>
                <a:lnTo>
                  <a:pt x="1281" y="497"/>
                </a:lnTo>
                <a:lnTo>
                  <a:pt x="1281" y="501"/>
                </a:lnTo>
                <a:lnTo>
                  <a:pt x="1282" y="511"/>
                </a:lnTo>
                <a:lnTo>
                  <a:pt x="1282" y="509"/>
                </a:lnTo>
                <a:lnTo>
                  <a:pt x="1282" y="505"/>
                </a:lnTo>
                <a:lnTo>
                  <a:pt x="1283" y="511"/>
                </a:lnTo>
                <a:lnTo>
                  <a:pt x="1283" y="517"/>
                </a:lnTo>
                <a:lnTo>
                  <a:pt x="1283" y="518"/>
                </a:lnTo>
                <a:lnTo>
                  <a:pt x="1283" y="511"/>
                </a:lnTo>
                <a:lnTo>
                  <a:pt x="1284" y="509"/>
                </a:lnTo>
                <a:lnTo>
                  <a:pt x="1284" y="514"/>
                </a:lnTo>
                <a:lnTo>
                  <a:pt x="1284" y="520"/>
                </a:lnTo>
                <a:lnTo>
                  <a:pt x="1285" y="517"/>
                </a:lnTo>
                <a:lnTo>
                  <a:pt x="1285" y="514"/>
                </a:lnTo>
                <a:lnTo>
                  <a:pt x="1285" y="538"/>
                </a:lnTo>
                <a:lnTo>
                  <a:pt x="1286" y="557"/>
                </a:lnTo>
                <a:lnTo>
                  <a:pt x="1286" y="563"/>
                </a:lnTo>
                <a:lnTo>
                  <a:pt x="1286" y="576"/>
                </a:lnTo>
                <a:lnTo>
                  <a:pt x="1286" y="588"/>
                </a:lnTo>
                <a:lnTo>
                  <a:pt x="1287" y="549"/>
                </a:lnTo>
                <a:lnTo>
                  <a:pt x="1287" y="470"/>
                </a:lnTo>
                <a:lnTo>
                  <a:pt x="1288" y="412"/>
                </a:lnTo>
                <a:lnTo>
                  <a:pt x="1288" y="339"/>
                </a:lnTo>
                <a:lnTo>
                  <a:pt x="1288" y="208"/>
                </a:lnTo>
                <a:lnTo>
                  <a:pt x="1288" y="162"/>
                </a:lnTo>
                <a:lnTo>
                  <a:pt x="1289" y="0"/>
                </a:lnTo>
                <a:lnTo>
                  <a:pt x="1289" y="7"/>
                </a:lnTo>
                <a:lnTo>
                  <a:pt x="1289" y="158"/>
                </a:lnTo>
                <a:lnTo>
                  <a:pt x="1289" y="397"/>
                </a:lnTo>
                <a:lnTo>
                  <a:pt x="1290" y="549"/>
                </a:lnTo>
                <a:lnTo>
                  <a:pt x="1290" y="578"/>
                </a:lnTo>
                <a:lnTo>
                  <a:pt x="1291" y="559"/>
                </a:lnTo>
                <a:lnTo>
                  <a:pt x="1291" y="536"/>
                </a:lnTo>
                <a:lnTo>
                  <a:pt x="1291" y="530"/>
                </a:lnTo>
                <a:lnTo>
                  <a:pt x="1291" y="532"/>
                </a:lnTo>
                <a:lnTo>
                  <a:pt x="1292" y="534"/>
                </a:lnTo>
                <a:lnTo>
                  <a:pt x="1292" y="534"/>
                </a:lnTo>
                <a:lnTo>
                  <a:pt x="1292" y="528"/>
                </a:lnTo>
                <a:lnTo>
                  <a:pt x="1292" y="530"/>
                </a:lnTo>
                <a:lnTo>
                  <a:pt x="1293" y="538"/>
                </a:lnTo>
                <a:lnTo>
                  <a:pt x="1293" y="540"/>
                </a:lnTo>
                <a:lnTo>
                  <a:pt x="1293" y="538"/>
                </a:lnTo>
                <a:lnTo>
                  <a:pt x="1294" y="534"/>
                </a:lnTo>
                <a:lnTo>
                  <a:pt x="1294" y="538"/>
                </a:lnTo>
                <a:lnTo>
                  <a:pt x="1294" y="540"/>
                </a:lnTo>
                <a:lnTo>
                  <a:pt x="1295" y="534"/>
                </a:lnTo>
                <a:lnTo>
                  <a:pt x="1295" y="536"/>
                </a:lnTo>
                <a:lnTo>
                  <a:pt x="1295" y="538"/>
                </a:lnTo>
                <a:lnTo>
                  <a:pt x="1295" y="542"/>
                </a:lnTo>
                <a:lnTo>
                  <a:pt x="1296" y="545"/>
                </a:lnTo>
                <a:lnTo>
                  <a:pt x="1296" y="538"/>
                </a:lnTo>
                <a:lnTo>
                  <a:pt x="1296" y="542"/>
                </a:lnTo>
                <a:lnTo>
                  <a:pt x="1297" y="544"/>
                </a:lnTo>
                <a:lnTo>
                  <a:pt x="1297" y="542"/>
                </a:lnTo>
                <a:lnTo>
                  <a:pt x="1297" y="532"/>
                </a:lnTo>
                <a:lnTo>
                  <a:pt x="1297" y="538"/>
                </a:lnTo>
                <a:lnTo>
                  <a:pt x="1298" y="540"/>
                </a:lnTo>
                <a:lnTo>
                  <a:pt x="1298" y="540"/>
                </a:lnTo>
                <a:lnTo>
                  <a:pt x="1298" y="540"/>
                </a:lnTo>
                <a:lnTo>
                  <a:pt x="1299" y="538"/>
                </a:lnTo>
                <a:lnTo>
                  <a:pt x="1299" y="544"/>
                </a:lnTo>
                <a:lnTo>
                  <a:pt x="1299" y="544"/>
                </a:lnTo>
                <a:lnTo>
                  <a:pt x="1300" y="540"/>
                </a:lnTo>
                <a:lnTo>
                  <a:pt x="1300" y="538"/>
                </a:lnTo>
                <a:lnTo>
                  <a:pt x="1300" y="542"/>
                </a:lnTo>
                <a:lnTo>
                  <a:pt x="1300" y="549"/>
                </a:lnTo>
                <a:lnTo>
                  <a:pt x="1301" y="540"/>
                </a:lnTo>
                <a:lnTo>
                  <a:pt x="1301" y="542"/>
                </a:lnTo>
                <a:lnTo>
                  <a:pt x="1302" y="544"/>
                </a:lnTo>
                <a:lnTo>
                  <a:pt x="1302" y="544"/>
                </a:lnTo>
                <a:lnTo>
                  <a:pt x="1302" y="538"/>
                </a:lnTo>
                <a:lnTo>
                  <a:pt x="1302" y="536"/>
                </a:lnTo>
                <a:lnTo>
                  <a:pt x="1303" y="536"/>
                </a:lnTo>
                <a:lnTo>
                  <a:pt x="1303" y="540"/>
                </a:lnTo>
                <a:lnTo>
                  <a:pt x="1303" y="540"/>
                </a:lnTo>
                <a:lnTo>
                  <a:pt x="1303" y="538"/>
                </a:lnTo>
                <a:lnTo>
                  <a:pt x="1304" y="538"/>
                </a:lnTo>
                <a:lnTo>
                  <a:pt x="1304" y="542"/>
                </a:lnTo>
                <a:lnTo>
                  <a:pt x="1305" y="540"/>
                </a:lnTo>
                <a:lnTo>
                  <a:pt x="1305" y="536"/>
                </a:lnTo>
                <a:lnTo>
                  <a:pt x="1305" y="536"/>
                </a:lnTo>
                <a:lnTo>
                  <a:pt x="1305" y="544"/>
                </a:lnTo>
                <a:lnTo>
                  <a:pt x="1306" y="545"/>
                </a:lnTo>
                <a:lnTo>
                  <a:pt x="1306" y="544"/>
                </a:lnTo>
                <a:lnTo>
                  <a:pt x="1306" y="544"/>
                </a:lnTo>
                <a:lnTo>
                  <a:pt x="1306" y="548"/>
                </a:lnTo>
                <a:lnTo>
                  <a:pt x="1307" y="549"/>
                </a:lnTo>
                <a:lnTo>
                  <a:pt x="1307" y="548"/>
                </a:lnTo>
                <a:lnTo>
                  <a:pt x="1307" y="545"/>
                </a:lnTo>
                <a:lnTo>
                  <a:pt x="1308" y="551"/>
                </a:lnTo>
                <a:lnTo>
                  <a:pt x="1308" y="557"/>
                </a:lnTo>
                <a:lnTo>
                  <a:pt x="1308" y="555"/>
                </a:lnTo>
                <a:lnTo>
                  <a:pt x="1309" y="551"/>
                </a:lnTo>
                <a:lnTo>
                  <a:pt x="1309" y="551"/>
                </a:lnTo>
                <a:lnTo>
                  <a:pt x="1309" y="551"/>
                </a:lnTo>
                <a:lnTo>
                  <a:pt x="1309" y="551"/>
                </a:lnTo>
                <a:lnTo>
                  <a:pt x="1310" y="545"/>
                </a:lnTo>
                <a:lnTo>
                  <a:pt x="1310" y="544"/>
                </a:lnTo>
                <a:lnTo>
                  <a:pt x="1310" y="548"/>
                </a:lnTo>
                <a:lnTo>
                  <a:pt x="1311" y="549"/>
                </a:lnTo>
                <a:lnTo>
                  <a:pt x="1311" y="534"/>
                </a:lnTo>
                <a:lnTo>
                  <a:pt x="1311" y="528"/>
                </a:lnTo>
                <a:lnTo>
                  <a:pt x="1311" y="526"/>
                </a:lnTo>
                <a:lnTo>
                  <a:pt x="1312" y="518"/>
                </a:lnTo>
                <a:lnTo>
                  <a:pt x="1312" y="509"/>
                </a:lnTo>
                <a:lnTo>
                  <a:pt x="1312" y="503"/>
                </a:lnTo>
                <a:lnTo>
                  <a:pt x="1313" y="501"/>
                </a:lnTo>
                <a:lnTo>
                  <a:pt x="1313" y="496"/>
                </a:lnTo>
                <a:lnTo>
                  <a:pt x="1313" y="492"/>
                </a:lnTo>
                <a:lnTo>
                  <a:pt x="1314" y="489"/>
                </a:lnTo>
                <a:lnTo>
                  <a:pt x="1314" y="489"/>
                </a:lnTo>
                <a:lnTo>
                  <a:pt x="1314" y="492"/>
                </a:lnTo>
                <a:lnTo>
                  <a:pt x="1314" y="489"/>
                </a:lnTo>
                <a:lnTo>
                  <a:pt x="1315" y="486"/>
                </a:lnTo>
                <a:lnTo>
                  <a:pt x="1315" y="489"/>
                </a:lnTo>
                <a:lnTo>
                  <a:pt x="1316" y="493"/>
                </a:lnTo>
                <a:lnTo>
                  <a:pt x="1316" y="488"/>
                </a:lnTo>
                <a:lnTo>
                  <a:pt x="1316" y="486"/>
                </a:lnTo>
                <a:lnTo>
                  <a:pt x="1316" y="492"/>
                </a:lnTo>
                <a:lnTo>
                  <a:pt x="1317" y="493"/>
                </a:lnTo>
                <a:lnTo>
                  <a:pt x="1317" y="493"/>
                </a:lnTo>
                <a:lnTo>
                  <a:pt x="1317" y="488"/>
                </a:lnTo>
                <a:lnTo>
                  <a:pt x="1317" y="492"/>
                </a:lnTo>
                <a:lnTo>
                  <a:pt x="1318" y="496"/>
                </a:lnTo>
                <a:lnTo>
                  <a:pt x="1318" y="496"/>
                </a:lnTo>
                <a:lnTo>
                  <a:pt x="1319" y="488"/>
                </a:lnTo>
                <a:lnTo>
                  <a:pt x="1319" y="489"/>
                </a:lnTo>
                <a:lnTo>
                  <a:pt x="1319" y="493"/>
                </a:lnTo>
                <a:lnTo>
                  <a:pt x="1319" y="493"/>
                </a:lnTo>
                <a:lnTo>
                  <a:pt x="1320" y="489"/>
                </a:lnTo>
                <a:lnTo>
                  <a:pt x="1320" y="493"/>
                </a:lnTo>
                <a:lnTo>
                  <a:pt x="1320" y="501"/>
                </a:lnTo>
                <a:lnTo>
                  <a:pt x="1320" y="499"/>
                </a:lnTo>
                <a:lnTo>
                  <a:pt x="1321" y="493"/>
                </a:lnTo>
                <a:lnTo>
                  <a:pt x="1321" y="496"/>
                </a:lnTo>
                <a:lnTo>
                  <a:pt x="1321" y="501"/>
                </a:lnTo>
                <a:lnTo>
                  <a:pt x="1322" y="503"/>
                </a:lnTo>
                <a:lnTo>
                  <a:pt x="1322" y="501"/>
                </a:lnTo>
                <a:lnTo>
                  <a:pt x="1322" y="499"/>
                </a:lnTo>
                <a:lnTo>
                  <a:pt x="1323" y="507"/>
                </a:lnTo>
                <a:lnTo>
                  <a:pt x="1323" y="509"/>
                </a:lnTo>
                <a:lnTo>
                  <a:pt x="1323" y="509"/>
                </a:lnTo>
                <a:lnTo>
                  <a:pt x="1323" y="505"/>
                </a:lnTo>
                <a:lnTo>
                  <a:pt x="1324" y="511"/>
                </a:lnTo>
                <a:lnTo>
                  <a:pt x="1324" y="514"/>
                </a:lnTo>
                <a:lnTo>
                  <a:pt x="1324" y="513"/>
                </a:lnTo>
                <a:lnTo>
                  <a:pt x="1325" y="509"/>
                </a:lnTo>
                <a:lnTo>
                  <a:pt x="1325" y="513"/>
                </a:lnTo>
                <a:lnTo>
                  <a:pt x="1325" y="517"/>
                </a:lnTo>
                <a:lnTo>
                  <a:pt x="1325" y="518"/>
                </a:lnTo>
                <a:lnTo>
                  <a:pt x="1326" y="507"/>
                </a:lnTo>
                <a:lnTo>
                  <a:pt x="1326" y="507"/>
                </a:lnTo>
                <a:lnTo>
                  <a:pt x="1326" y="507"/>
                </a:lnTo>
                <a:lnTo>
                  <a:pt x="1327" y="497"/>
                </a:lnTo>
                <a:lnTo>
                  <a:pt x="1327" y="493"/>
                </a:lnTo>
                <a:lnTo>
                  <a:pt x="1327" y="496"/>
                </a:lnTo>
                <a:lnTo>
                  <a:pt x="1328" y="501"/>
                </a:lnTo>
                <a:lnTo>
                  <a:pt x="1328" y="496"/>
                </a:lnTo>
                <a:lnTo>
                  <a:pt x="1328" y="486"/>
                </a:lnTo>
                <a:lnTo>
                  <a:pt x="1328" y="480"/>
                </a:lnTo>
                <a:lnTo>
                  <a:pt x="1329" y="480"/>
                </a:lnTo>
                <a:lnTo>
                  <a:pt x="1329" y="478"/>
                </a:lnTo>
                <a:lnTo>
                  <a:pt x="1330" y="468"/>
                </a:lnTo>
                <a:lnTo>
                  <a:pt x="1330" y="466"/>
                </a:lnTo>
                <a:lnTo>
                  <a:pt x="1330" y="474"/>
                </a:lnTo>
                <a:lnTo>
                  <a:pt x="1330" y="480"/>
                </a:lnTo>
                <a:lnTo>
                  <a:pt x="1331" y="474"/>
                </a:lnTo>
                <a:lnTo>
                  <a:pt x="1331" y="472"/>
                </a:lnTo>
                <a:lnTo>
                  <a:pt x="1331" y="474"/>
                </a:lnTo>
                <a:lnTo>
                  <a:pt x="1331" y="476"/>
                </a:lnTo>
                <a:lnTo>
                  <a:pt x="1332" y="470"/>
                </a:lnTo>
                <a:lnTo>
                  <a:pt x="1332" y="457"/>
                </a:lnTo>
                <a:lnTo>
                  <a:pt x="1333" y="453"/>
                </a:lnTo>
                <a:lnTo>
                  <a:pt x="1333" y="474"/>
                </a:lnTo>
                <a:lnTo>
                  <a:pt x="1333" y="484"/>
                </a:lnTo>
                <a:lnTo>
                  <a:pt x="1333" y="489"/>
                </a:lnTo>
                <a:lnTo>
                  <a:pt x="1334" y="496"/>
                </a:lnTo>
                <a:lnTo>
                  <a:pt x="1334" y="507"/>
                </a:lnTo>
                <a:lnTo>
                  <a:pt x="1334" y="513"/>
                </a:lnTo>
                <a:lnTo>
                  <a:pt x="1334" y="511"/>
                </a:lnTo>
                <a:lnTo>
                  <a:pt x="1335" y="517"/>
                </a:lnTo>
                <a:lnTo>
                  <a:pt x="1335" y="518"/>
                </a:lnTo>
                <a:lnTo>
                  <a:pt x="1335" y="517"/>
                </a:lnTo>
                <a:lnTo>
                  <a:pt x="1336" y="513"/>
                </a:lnTo>
                <a:lnTo>
                  <a:pt x="1336" y="511"/>
                </a:lnTo>
                <a:lnTo>
                  <a:pt x="1336" y="514"/>
                </a:lnTo>
                <a:lnTo>
                  <a:pt x="1337" y="518"/>
                </a:lnTo>
                <a:lnTo>
                  <a:pt x="1337" y="514"/>
                </a:lnTo>
                <a:lnTo>
                  <a:pt x="1337" y="514"/>
                </a:lnTo>
                <a:lnTo>
                  <a:pt x="1337" y="522"/>
                </a:lnTo>
                <a:lnTo>
                  <a:pt x="1338" y="526"/>
                </a:lnTo>
                <a:lnTo>
                  <a:pt x="1338" y="517"/>
                </a:lnTo>
                <a:lnTo>
                  <a:pt x="1338" y="517"/>
                </a:lnTo>
                <a:lnTo>
                  <a:pt x="1339" y="522"/>
                </a:lnTo>
                <a:lnTo>
                  <a:pt x="1339" y="526"/>
                </a:lnTo>
                <a:lnTo>
                  <a:pt x="1339" y="520"/>
                </a:lnTo>
                <a:lnTo>
                  <a:pt x="1339" y="517"/>
                </a:lnTo>
                <a:lnTo>
                  <a:pt x="1340" y="522"/>
                </a:lnTo>
                <a:lnTo>
                  <a:pt x="1340" y="528"/>
                </a:lnTo>
                <a:lnTo>
                  <a:pt x="1340" y="530"/>
                </a:lnTo>
                <a:lnTo>
                  <a:pt x="1341" y="555"/>
                </a:lnTo>
                <a:lnTo>
                  <a:pt x="1341" y="565"/>
                </a:lnTo>
                <a:lnTo>
                  <a:pt x="1341" y="584"/>
                </a:lnTo>
                <a:lnTo>
                  <a:pt x="1342" y="594"/>
                </a:lnTo>
                <a:lnTo>
                  <a:pt x="1342" y="545"/>
                </a:lnTo>
                <a:lnTo>
                  <a:pt x="1342" y="462"/>
                </a:lnTo>
                <a:lnTo>
                  <a:pt x="1342" y="376"/>
                </a:lnTo>
                <a:lnTo>
                  <a:pt x="1343" y="241"/>
                </a:lnTo>
                <a:lnTo>
                  <a:pt x="1343" y="94"/>
                </a:lnTo>
                <a:lnTo>
                  <a:pt x="1344" y="23"/>
                </a:lnTo>
                <a:lnTo>
                  <a:pt x="1344" y="56"/>
                </a:lnTo>
                <a:lnTo>
                  <a:pt x="1344" y="250"/>
                </a:lnTo>
                <a:lnTo>
                  <a:pt x="1344" y="478"/>
                </a:lnTo>
                <a:lnTo>
                  <a:pt x="1345" y="584"/>
                </a:lnTo>
                <a:lnTo>
                  <a:pt x="1345" y="580"/>
                </a:lnTo>
                <a:lnTo>
                  <a:pt x="1345" y="548"/>
                </a:lnTo>
                <a:lnTo>
                  <a:pt x="1345" y="536"/>
                </a:lnTo>
                <a:lnTo>
                  <a:pt x="1346" y="538"/>
                </a:lnTo>
                <a:lnTo>
                  <a:pt x="1346" y="544"/>
                </a:lnTo>
                <a:lnTo>
                  <a:pt x="1347" y="545"/>
                </a:lnTo>
                <a:lnTo>
                  <a:pt x="1347" y="540"/>
                </a:lnTo>
                <a:lnTo>
                  <a:pt x="1347" y="542"/>
                </a:lnTo>
                <a:lnTo>
                  <a:pt x="1347" y="542"/>
                </a:lnTo>
                <a:lnTo>
                  <a:pt x="1348" y="548"/>
                </a:lnTo>
                <a:lnTo>
                  <a:pt x="1348" y="548"/>
                </a:lnTo>
                <a:lnTo>
                  <a:pt x="1348" y="540"/>
                </a:lnTo>
                <a:lnTo>
                  <a:pt x="1348" y="540"/>
                </a:lnTo>
                <a:lnTo>
                  <a:pt x="1349" y="544"/>
                </a:lnTo>
                <a:lnTo>
                  <a:pt x="1349" y="545"/>
                </a:lnTo>
                <a:lnTo>
                  <a:pt x="1349" y="540"/>
                </a:lnTo>
                <a:lnTo>
                  <a:pt x="1350" y="542"/>
                </a:lnTo>
                <a:lnTo>
                  <a:pt x="1350" y="545"/>
                </a:lnTo>
                <a:lnTo>
                  <a:pt x="1350" y="549"/>
                </a:lnTo>
                <a:lnTo>
                  <a:pt x="1351" y="545"/>
                </a:lnTo>
                <a:lnTo>
                  <a:pt x="1351" y="545"/>
                </a:lnTo>
                <a:lnTo>
                  <a:pt x="1351" y="542"/>
                </a:lnTo>
                <a:lnTo>
                  <a:pt x="1351" y="545"/>
                </a:lnTo>
                <a:lnTo>
                  <a:pt x="1352" y="542"/>
                </a:lnTo>
                <a:lnTo>
                  <a:pt x="1352" y="538"/>
                </a:lnTo>
                <a:lnTo>
                  <a:pt x="1352" y="544"/>
                </a:lnTo>
                <a:lnTo>
                  <a:pt x="1353" y="545"/>
                </a:lnTo>
                <a:lnTo>
                  <a:pt x="1353" y="542"/>
                </a:lnTo>
                <a:lnTo>
                  <a:pt x="1353" y="538"/>
                </a:lnTo>
                <a:lnTo>
                  <a:pt x="1354" y="542"/>
                </a:lnTo>
                <a:lnTo>
                  <a:pt x="1354" y="544"/>
                </a:lnTo>
                <a:lnTo>
                  <a:pt x="1354" y="544"/>
                </a:lnTo>
                <a:lnTo>
                  <a:pt x="1354" y="540"/>
                </a:lnTo>
                <a:lnTo>
                  <a:pt x="1355" y="545"/>
                </a:lnTo>
                <a:lnTo>
                  <a:pt x="1355" y="548"/>
                </a:lnTo>
                <a:lnTo>
                  <a:pt x="1355" y="548"/>
                </a:lnTo>
                <a:lnTo>
                  <a:pt x="1356" y="542"/>
                </a:lnTo>
                <a:lnTo>
                  <a:pt x="1356" y="548"/>
                </a:lnTo>
                <a:lnTo>
                  <a:pt x="1356" y="553"/>
                </a:lnTo>
                <a:lnTo>
                  <a:pt x="1356" y="549"/>
                </a:lnTo>
                <a:lnTo>
                  <a:pt x="1357" y="545"/>
                </a:lnTo>
                <a:lnTo>
                  <a:pt x="1357" y="545"/>
                </a:lnTo>
                <a:lnTo>
                  <a:pt x="1357" y="548"/>
                </a:lnTo>
                <a:lnTo>
                  <a:pt x="1358" y="548"/>
                </a:lnTo>
                <a:lnTo>
                  <a:pt x="1358" y="548"/>
                </a:lnTo>
                <a:lnTo>
                  <a:pt x="1358" y="544"/>
                </a:lnTo>
                <a:lnTo>
                  <a:pt x="1359" y="548"/>
                </a:lnTo>
                <a:lnTo>
                  <a:pt x="1359" y="544"/>
                </a:lnTo>
                <a:lnTo>
                  <a:pt x="1359" y="542"/>
                </a:lnTo>
                <a:lnTo>
                  <a:pt x="1359" y="544"/>
                </a:lnTo>
                <a:lnTo>
                  <a:pt x="1360" y="544"/>
                </a:lnTo>
                <a:lnTo>
                  <a:pt x="1360" y="551"/>
                </a:lnTo>
                <a:lnTo>
                  <a:pt x="1361" y="548"/>
                </a:lnTo>
                <a:lnTo>
                  <a:pt x="1361" y="544"/>
                </a:lnTo>
                <a:lnTo>
                  <a:pt x="1361" y="549"/>
                </a:lnTo>
                <a:lnTo>
                  <a:pt x="1361" y="553"/>
                </a:lnTo>
                <a:lnTo>
                  <a:pt x="1362" y="551"/>
                </a:lnTo>
                <a:lnTo>
                  <a:pt x="1362" y="545"/>
                </a:lnTo>
                <a:lnTo>
                  <a:pt x="1362" y="551"/>
                </a:lnTo>
                <a:lnTo>
                  <a:pt x="1362" y="555"/>
                </a:lnTo>
                <a:lnTo>
                  <a:pt x="1363" y="553"/>
                </a:lnTo>
                <a:lnTo>
                  <a:pt x="1363" y="545"/>
                </a:lnTo>
                <a:lnTo>
                  <a:pt x="1363" y="544"/>
                </a:lnTo>
                <a:lnTo>
                  <a:pt x="1364" y="545"/>
                </a:lnTo>
                <a:lnTo>
                  <a:pt x="1364" y="540"/>
                </a:lnTo>
                <a:lnTo>
                  <a:pt x="1364" y="530"/>
                </a:lnTo>
                <a:lnTo>
                  <a:pt x="1365" y="526"/>
                </a:lnTo>
                <a:lnTo>
                  <a:pt x="1365" y="528"/>
                </a:lnTo>
                <a:lnTo>
                  <a:pt x="1365" y="526"/>
                </a:lnTo>
                <a:lnTo>
                  <a:pt x="1365" y="520"/>
                </a:lnTo>
                <a:lnTo>
                  <a:pt x="1366" y="513"/>
                </a:lnTo>
                <a:lnTo>
                  <a:pt x="1366" y="517"/>
                </a:lnTo>
                <a:lnTo>
                  <a:pt x="1366" y="513"/>
                </a:lnTo>
                <a:lnTo>
                  <a:pt x="1367" y="507"/>
                </a:lnTo>
                <a:lnTo>
                  <a:pt x="1367" y="501"/>
                </a:lnTo>
                <a:lnTo>
                  <a:pt x="1367" y="503"/>
                </a:lnTo>
                <a:lnTo>
                  <a:pt x="1368" y="505"/>
                </a:lnTo>
                <a:lnTo>
                  <a:pt x="1368" y="503"/>
                </a:lnTo>
                <a:lnTo>
                  <a:pt x="1368" y="499"/>
                </a:lnTo>
                <a:lnTo>
                  <a:pt x="1368" y="501"/>
                </a:lnTo>
                <a:lnTo>
                  <a:pt x="1369" y="501"/>
                </a:lnTo>
                <a:lnTo>
                  <a:pt x="1369" y="496"/>
                </a:lnTo>
                <a:lnTo>
                  <a:pt x="1369" y="496"/>
                </a:lnTo>
                <a:lnTo>
                  <a:pt x="1370" y="493"/>
                </a:lnTo>
                <a:lnTo>
                  <a:pt x="1370" y="497"/>
                </a:lnTo>
                <a:lnTo>
                  <a:pt x="1370" y="501"/>
                </a:lnTo>
                <a:lnTo>
                  <a:pt x="1370" y="493"/>
                </a:lnTo>
                <a:lnTo>
                  <a:pt x="1371" y="496"/>
                </a:lnTo>
                <a:lnTo>
                  <a:pt x="1371" y="497"/>
                </a:lnTo>
                <a:lnTo>
                  <a:pt x="1371" y="497"/>
                </a:lnTo>
                <a:lnTo>
                  <a:pt x="1372" y="489"/>
                </a:lnTo>
                <a:lnTo>
                  <a:pt x="1372" y="493"/>
                </a:lnTo>
                <a:lnTo>
                  <a:pt x="1372" y="497"/>
                </a:lnTo>
                <a:lnTo>
                  <a:pt x="1373" y="501"/>
                </a:lnTo>
                <a:lnTo>
                  <a:pt x="1373" y="499"/>
                </a:lnTo>
                <a:lnTo>
                  <a:pt x="1373" y="499"/>
                </a:lnTo>
                <a:lnTo>
                  <a:pt x="1373" y="503"/>
                </a:lnTo>
                <a:lnTo>
                  <a:pt x="1374" y="507"/>
                </a:lnTo>
                <a:lnTo>
                  <a:pt x="1374" y="505"/>
                </a:lnTo>
                <a:lnTo>
                  <a:pt x="1375" y="505"/>
                </a:lnTo>
                <a:lnTo>
                  <a:pt x="1375" y="511"/>
                </a:lnTo>
                <a:lnTo>
                  <a:pt x="1375" y="509"/>
                </a:lnTo>
                <a:lnTo>
                  <a:pt x="1375" y="505"/>
                </a:lnTo>
                <a:lnTo>
                  <a:pt x="1376" y="507"/>
                </a:lnTo>
                <a:lnTo>
                  <a:pt x="1376" y="507"/>
                </a:lnTo>
                <a:lnTo>
                  <a:pt x="1376" y="514"/>
                </a:lnTo>
                <a:lnTo>
                  <a:pt x="1376" y="513"/>
                </a:lnTo>
                <a:lnTo>
                  <a:pt x="1377" y="509"/>
                </a:lnTo>
                <a:lnTo>
                  <a:pt x="1377" y="511"/>
                </a:lnTo>
                <a:lnTo>
                  <a:pt x="1378" y="517"/>
                </a:lnTo>
                <a:lnTo>
                  <a:pt x="1378" y="520"/>
                </a:lnTo>
                <a:lnTo>
                  <a:pt x="1378" y="517"/>
                </a:lnTo>
                <a:lnTo>
                  <a:pt x="1378" y="513"/>
                </a:lnTo>
                <a:lnTo>
                  <a:pt x="1379" y="518"/>
                </a:lnTo>
                <a:lnTo>
                  <a:pt x="1379" y="520"/>
                </a:lnTo>
                <a:lnTo>
                  <a:pt x="1379" y="518"/>
                </a:lnTo>
                <a:lnTo>
                  <a:pt x="1379" y="517"/>
                </a:lnTo>
                <a:lnTo>
                  <a:pt x="1380" y="522"/>
                </a:lnTo>
                <a:lnTo>
                  <a:pt x="1380" y="522"/>
                </a:lnTo>
                <a:lnTo>
                  <a:pt x="1380" y="513"/>
                </a:lnTo>
                <a:lnTo>
                  <a:pt x="1381" y="505"/>
                </a:lnTo>
                <a:lnTo>
                  <a:pt x="1381" y="509"/>
                </a:lnTo>
                <a:lnTo>
                  <a:pt x="1381" y="507"/>
                </a:lnTo>
                <a:lnTo>
                  <a:pt x="1382" y="497"/>
                </a:lnTo>
                <a:lnTo>
                  <a:pt x="1382" y="496"/>
                </a:lnTo>
                <a:lnTo>
                  <a:pt x="1382" y="496"/>
                </a:lnTo>
                <a:lnTo>
                  <a:pt x="1382" y="496"/>
                </a:lnTo>
                <a:lnTo>
                  <a:pt x="1383" y="489"/>
                </a:lnTo>
                <a:lnTo>
                  <a:pt x="1383" y="492"/>
                </a:lnTo>
                <a:lnTo>
                  <a:pt x="1383" y="492"/>
                </a:lnTo>
                <a:lnTo>
                  <a:pt x="1384" y="488"/>
                </a:lnTo>
                <a:lnTo>
                  <a:pt x="1384" y="476"/>
                </a:lnTo>
                <a:lnTo>
                  <a:pt x="1384" y="468"/>
                </a:lnTo>
                <a:lnTo>
                  <a:pt x="1384" y="472"/>
                </a:lnTo>
                <a:lnTo>
                  <a:pt x="1385" y="480"/>
                </a:lnTo>
                <a:lnTo>
                  <a:pt x="1385" y="486"/>
                </a:lnTo>
                <a:lnTo>
                  <a:pt x="1385" y="484"/>
                </a:lnTo>
                <a:lnTo>
                  <a:pt x="1386" y="480"/>
                </a:lnTo>
                <a:lnTo>
                  <a:pt x="1386" y="486"/>
                </a:lnTo>
                <a:lnTo>
                  <a:pt x="1386" y="482"/>
                </a:lnTo>
                <a:lnTo>
                  <a:pt x="1387" y="468"/>
                </a:lnTo>
                <a:lnTo>
                  <a:pt x="1387" y="461"/>
                </a:lnTo>
                <a:lnTo>
                  <a:pt x="1387" y="480"/>
                </a:lnTo>
                <a:lnTo>
                  <a:pt x="1387" y="499"/>
                </a:lnTo>
                <a:lnTo>
                  <a:pt x="1388" y="499"/>
                </a:lnTo>
                <a:lnTo>
                  <a:pt x="1388" y="501"/>
                </a:lnTo>
                <a:lnTo>
                  <a:pt x="1389" y="517"/>
                </a:lnTo>
                <a:lnTo>
                  <a:pt x="1389" y="518"/>
                </a:lnTo>
                <a:lnTo>
                  <a:pt x="1389" y="524"/>
                </a:lnTo>
                <a:lnTo>
                  <a:pt x="1389" y="528"/>
                </a:lnTo>
                <a:lnTo>
                  <a:pt x="1390" y="532"/>
                </a:lnTo>
                <a:lnTo>
                  <a:pt x="1390" y="532"/>
                </a:lnTo>
                <a:lnTo>
                  <a:pt x="1390" y="524"/>
                </a:lnTo>
                <a:lnTo>
                  <a:pt x="1390" y="530"/>
                </a:lnTo>
                <a:lnTo>
                  <a:pt x="1391" y="532"/>
                </a:lnTo>
                <a:lnTo>
                  <a:pt x="1391" y="540"/>
                </a:lnTo>
                <a:lnTo>
                  <a:pt x="1392" y="540"/>
                </a:lnTo>
                <a:lnTo>
                  <a:pt x="1392" y="540"/>
                </a:lnTo>
                <a:lnTo>
                  <a:pt x="1392" y="545"/>
                </a:lnTo>
                <a:lnTo>
                  <a:pt x="1392" y="545"/>
                </a:lnTo>
                <a:lnTo>
                  <a:pt x="1393" y="548"/>
                </a:lnTo>
                <a:lnTo>
                  <a:pt x="1393" y="536"/>
                </a:lnTo>
                <a:lnTo>
                  <a:pt x="1393" y="542"/>
                </a:lnTo>
                <a:lnTo>
                  <a:pt x="1393" y="548"/>
                </a:lnTo>
                <a:lnTo>
                  <a:pt x="1394" y="542"/>
                </a:lnTo>
                <a:lnTo>
                  <a:pt x="1394" y="540"/>
                </a:lnTo>
                <a:lnTo>
                  <a:pt x="1394" y="549"/>
                </a:lnTo>
                <a:lnTo>
                  <a:pt x="1395" y="557"/>
                </a:lnTo>
                <a:lnTo>
                  <a:pt x="1395" y="573"/>
                </a:lnTo>
                <a:lnTo>
                  <a:pt x="1395" y="578"/>
                </a:lnTo>
                <a:lnTo>
                  <a:pt x="1396" y="586"/>
                </a:lnTo>
                <a:lnTo>
                  <a:pt x="1396" y="611"/>
                </a:lnTo>
                <a:lnTo>
                  <a:pt x="1396" y="634"/>
                </a:lnTo>
                <a:lnTo>
                  <a:pt x="1396" y="613"/>
                </a:lnTo>
                <a:lnTo>
                  <a:pt x="1397" y="553"/>
                </a:lnTo>
                <a:lnTo>
                  <a:pt x="1397" y="478"/>
                </a:lnTo>
                <a:lnTo>
                  <a:pt x="1397" y="379"/>
                </a:lnTo>
                <a:lnTo>
                  <a:pt x="1398" y="233"/>
                </a:lnTo>
                <a:lnTo>
                  <a:pt x="1398" y="119"/>
                </a:lnTo>
                <a:lnTo>
                  <a:pt x="1398" y="84"/>
                </a:lnTo>
                <a:lnTo>
                  <a:pt x="1398" y="167"/>
                </a:lnTo>
                <a:lnTo>
                  <a:pt x="1399" y="379"/>
                </a:lnTo>
                <a:lnTo>
                  <a:pt x="1399" y="569"/>
                </a:lnTo>
                <a:lnTo>
                  <a:pt x="1399" y="634"/>
                </a:lnTo>
                <a:lnTo>
                  <a:pt x="1400" y="611"/>
                </a:lnTo>
                <a:lnTo>
                  <a:pt x="1400" y="597"/>
                </a:lnTo>
                <a:lnTo>
                  <a:pt x="1400" y="569"/>
                </a:lnTo>
                <a:lnTo>
                  <a:pt x="1401" y="569"/>
                </a:lnTo>
                <a:lnTo>
                  <a:pt x="1401" y="573"/>
                </a:lnTo>
                <a:lnTo>
                  <a:pt x="1401" y="573"/>
                </a:lnTo>
                <a:lnTo>
                  <a:pt x="1401" y="569"/>
                </a:lnTo>
                <a:lnTo>
                  <a:pt x="1402" y="570"/>
                </a:lnTo>
                <a:lnTo>
                  <a:pt x="1402" y="576"/>
                </a:lnTo>
                <a:lnTo>
                  <a:pt x="1403" y="578"/>
                </a:lnTo>
                <a:lnTo>
                  <a:pt x="1403" y="574"/>
                </a:lnTo>
                <a:lnTo>
                  <a:pt x="1403" y="578"/>
                </a:lnTo>
                <a:lnTo>
                  <a:pt x="1403" y="584"/>
                </a:lnTo>
                <a:lnTo>
                  <a:pt x="1404" y="584"/>
                </a:lnTo>
                <a:lnTo>
                  <a:pt x="1404" y="582"/>
                </a:lnTo>
                <a:lnTo>
                  <a:pt x="1404" y="584"/>
                </a:lnTo>
                <a:lnTo>
                  <a:pt x="1404" y="588"/>
                </a:lnTo>
                <a:lnTo>
                  <a:pt x="1405" y="588"/>
                </a:lnTo>
                <a:lnTo>
                  <a:pt x="1405" y="584"/>
                </a:lnTo>
                <a:lnTo>
                  <a:pt x="1406" y="586"/>
                </a:lnTo>
                <a:lnTo>
                  <a:pt x="1406" y="588"/>
                </a:lnTo>
                <a:lnTo>
                  <a:pt x="1406" y="590"/>
                </a:lnTo>
                <a:lnTo>
                  <a:pt x="1406" y="584"/>
                </a:lnTo>
                <a:lnTo>
                  <a:pt x="1407" y="580"/>
                </a:lnTo>
                <a:lnTo>
                  <a:pt x="1407" y="582"/>
                </a:lnTo>
                <a:lnTo>
                  <a:pt x="1407" y="594"/>
                </a:lnTo>
                <a:lnTo>
                  <a:pt x="1407" y="596"/>
                </a:lnTo>
                <a:lnTo>
                  <a:pt x="1408" y="590"/>
                </a:lnTo>
                <a:lnTo>
                  <a:pt x="1408" y="588"/>
                </a:lnTo>
                <a:lnTo>
                  <a:pt x="1408" y="588"/>
                </a:lnTo>
                <a:lnTo>
                  <a:pt x="1409" y="590"/>
                </a:lnTo>
                <a:lnTo>
                  <a:pt x="1409" y="592"/>
                </a:lnTo>
                <a:lnTo>
                  <a:pt x="1409" y="586"/>
                </a:lnTo>
                <a:lnTo>
                  <a:pt x="1410" y="597"/>
                </a:lnTo>
                <a:lnTo>
                  <a:pt x="1410" y="597"/>
                </a:lnTo>
                <a:lnTo>
                  <a:pt x="1410" y="594"/>
                </a:lnTo>
                <a:lnTo>
                  <a:pt x="1410" y="597"/>
                </a:lnTo>
                <a:lnTo>
                  <a:pt x="1411" y="592"/>
                </a:lnTo>
                <a:lnTo>
                  <a:pt x="1411" y="597"/>
                </a:lnTo>
                <a:lnTo>
                  <a:pt x="1411" y="592"/>
                </a:lnTo>
                <a:lnTo>
                  <a:pt x="1412" y="597"/>
                </a:lnTo>
                <a:lnTo>
                  <a:pt x="1412" y="600"/>
                </a:lnTo>
                <a:lnTo>
                  <a:pt x="1412" y="596"/>
                </a:lnTo>
                <a:lnTo>
                  <a:pt x="1412" y="594"/>
                </a:lnTo>
                <a:lnTo>
                  <a:pt x="1413" y="588"/>
                </a:lnTo>
                <a:lnTo>
                  <a:pt x="1413" y="592"/>
                </a:lnTo>
                <a:lnTo>
                  <a:pt x="1413" y="597"/>
                </a:lnTo>
                <a:lnTo>
                  <a:pt x="1414" y="597"/>
                </a:lnTo>
                <a:lnTo>
                  <a:pt x="1414" y="597"/>
                </a:lnTo>
                <a:lnTo>
                  <a:pt x="1414" y="601"/>
                </a:lnTo>
                <a:lnTo>
                  <a:pt x="1415" y="603"/>
                </a:lnTo>
                <a:lnTo>
                  <a:pt x="1415" y="605"/>
                </a:lnTo>
                <a:lnTo>
                  <a:pt x="1415" y="605"/>
                </a:lnTo>
                <a:lnTo>
                  <a:pt x="1415" y="607"/>
                </a:lnTo>
                <a:lnTo>
                  <a:pt x="1416" y="613"/>
                </a:lnTo>
                <a:lnTo>
                  <a:pt x="1416" y="619"/>
                </a:lnTo>
                <a:lnTo>
                  <a:pt x="1417" y="613"/>
                </a:lnTo>
                <a:lnTo>
                  <a:pt x="1417" y="607"/>
                </a:lnTo>
                <a:lnTo>
                  <a:pt x="1417" y="611"/>
                </a:lnTo>
                <a:lnTo>
                  <a:pt x="1417" y="621"/>
                </a:lnTo>
                <a:lnTo>
                  <a:pt x="1418" y="615"/>
                </a:lnTo>
                <a:lnTo>
                  <a:pt x="1418" y="609"/>
                </a:lnTo>
                <a:lnTo>
                  <a:pt x="1418" y="609"/>
                </a:lnTo>
                <a:lnTo>
                  <a:pt x="1418" y="613"/>
                </a:lnTo>
                <a:lnTo>
                  <a:pt x="1419" y="607"/>
                </a:lnTo>
                <a:lnTo>
                  <a:pt x="1419" y="609"/>
                </a:lnTo>
                <a:lnTo>
                  <a:pt x="1420" y="605"/>
                </a:lnTo>
                <a:lnTo>
                  <a:pt x="1420" y="597"/>
                </a:lnTo>
                <a:lnTo>
                  <a:pt x="1420" y="588"/>
                </a:lnTo>
                <a:lnTo>
                  <a:pt x="1420" y="578"/>
                </a:lnTo>
                <a:lnTo>
                  <a:pt x="1421" y="576"/>
                </a:lnTo>
                <a:lnTo>
                  <a:pt x="1421" y="576"/>
                </a:lnTo>
                <a:lnTo>
                  <a:pt x="1421" y="566"/>
                </a:lnTo>
                <a:lnTo>
                  <a:pt x="1421" y="563"/>
                </a:lnTo>
                <a:lnTo>
                  <a:pt x="1422" y="561"/>
                </a:lnTo>
                <a:lnTo>
                  <a:pt x="1422" y="561"/>
                </a:lnTo>
                <a:lnTo>
                  <a:pt x="1422" y="563"/>
                </a:lnTo>
                <a:lnTo>
                  <a:pt x="1423" y="563"/>
                </a:lnTo>
                <a:lnTo>
                  <a:pt x="1423" y="559"/>
                </a:lnTo>
                <a:lnTo>
                  <a:pt x="1423" y="559"/>
                </a:lnTo>
                <a:lnTo>
                  <a:pt x="1424" y="557"/>
                </a:lnTo>
                <a:lnTo>
                  <a:pt x="1424" y="545"/>
                </a:lnTo>
                <a:lnTo>
                  <a:pt x="1424" y="548"/>
                </a:lnTo>
                <a:lnTo>
                  <a:pt x="1424" y="544"/>
                </a:lnTo>
                <a:lnTo>
                  <a:pt x="1425" y="544"/>
                </a:lnTo>
                <a:lnTo>
                  <a:pt x="1425" y="542"/>
                </a:lnTo>
                <a:lnTo>
                  <a:pt x="1425" y="548"/>
                </a:lnTo>
                <a:lnTo>
                  <a:pt x="1426" y="557"/>
                </a:lnTo>
                <a:lnTo>
                  <a:pt x="1426" y="563"/>
                </a:lnTo>
                <a:lnTo>
                  <a:pt x="1426" y="551"/>
                </a:lnTo>
                <a:lnTo>
                  <a:pt x="1426" y="542"/>
                </a:lnTo>
                <a:lnTo>
                  <a:pt x="1427" y="548"/>
                </a:lnTo>
                <a:lnTo>
                  <a:pt x="1427" y="557"/>
                </a:lnTo>
                <a:lnTo>
                  <a:pt x="1427" y="549"/>
                </a:lnTo>
                <a:lnTo>
                  <a:pt x="1428" y="549"/>
                </a:lnTo>
                <a:lnTo>
                  <a:pt x="1428" y="553"/>
                </a:lnTo>
                <a:lnTo>
                  <a:pt x="1428" y="555"/>
                </a:lnTo>
                <a:lnTo>
                  <a:pt x="1429" y="553"/>
                </a:lnTo>
                <a:lnTo>
                  <a:pt x="1429" y="549"/>
                </a:lnTo>
                <a:lnTo>
                  <a:pt x="1429" y="557"/>
                </a:lnTo>
                <a:lnTo>
                  <a:pt x="1429" y="563"/>
                </a:lnTo>
                <a:lnTo>
                  <a:pt x="1430" y="565"/>
                </a:lnTo>
                <a:lnTo>
                  <a:pt x="1430" y="559"/>
                </a:lnTo>
                <a:lnTo>
                  <a:pt x="1431" y="557"/>
                </a:lnTo>
                <a:lnTo>
                  <a:pt x="1431" y="551"/>
                </a:lnTo>
                <a:lnTo>
                  <a:pt x="1431" y="549"/>
                </a:lnTo>
                <a:lnTo>
                  <a:pt x="1431" y="549"/>
                </a:lnTo>
                <a:lnTo>
                  <a:pt x="1432" y="561"/>
                </a:lnTo>
                <a:lnTo>
                  <a:pt x="1432" y="574"/>
                </a:lnTo>
                <a:lnTo>
                  <a:pt x="1432" y="576"/>
                </a:lnTo>
                <a:lnTo>
                  <a:pt x="1432" y="570"/>
                </a:lnTo>
                <a:lnTo>
                  <a:pt x="1433" y="569"/>
                </a:lnTo>
                <a:lnTo>
                  <a:pt x="1433" y="569"/>
                </a:lnTo>
                <a:lnTo>
                  <a:pt x="1434" y="565"/>
                </a:lnTo>
                <a:lnTo>
                  <a:pt x="1434" y="570"/>
                </a:lnTo>
                <a:lnTo>
                  <a:pt x="1434" y="576"/>
                </a:lnTo>
                <a:lnTo>
                  <a:pt x="1434" y="576"/>
                </a:lnTo>
                <a:lnTo>
                  <a:pt x="1435" y="573"/>
                </a:lnTo>
                <a:lnTo>
                  <a:pt x="1435" y="565"/>
                </a:lnTo>
                <a:lnTo>
                  <a:pt x="1435" y="563"/>
                </a:lnTo>
                <a:lnTo>
                  <a:pt x="1435" y="569"/>
                </a:lnTo>
                <a:lnTo>
                  <a:pt x="1436" y="570"/>
                </a:lnTo>
                <a:lnTo>
                  <a:pt x="1436" y="570"/>
                </a:lnTo>
                <a:lnTo>
                  <a:pt x="1436" y="563"/>
                </a:lnTo>
                <a:lnTo>
                  <a:pt x="1437" y="565"/>
                </a:lnTo>
                <a:lnTo>
                  <a:pt x="1437" y="563"/>
                </a:lnTo>
                <a:lnTo>
                  <a:pt x="1437" y="561"/>
                </a:lnTo>
                <a:lnTo>
                  <a:pt x="1438" y="553"/>
                </a:lnTo>
                <a:lnTo>
                  <a:pt x="1438" y="551"/>
                </a:lnTo>
                <a:lnTo>
                  <a:pt x="1438" y="549"/>
                </a:lnTo>
                <a:lnTo>
                  <a:pt x="1438" y="555"/>
                </a:lnTo>
                <a:lnTo>
                  <a:pt x="1439" y="559"/>
                </a:lnTo>
                <a:lnTo>
                  <a:pt x="1439" y="553"/>
                </a:lnTo>
                <a:lnTo>
                  <a:pt x="1439" y="549"/>
                </a:lnTo>
                <a:lnTo>
                  <a:pt x="1440" y="538"/>
                </a:lnTo>
                <a:lnTo>
                  <a:pt x="1440" y="526"/>
                </a:lnTo>
                <a:lnTo>
                  <a:pt x="1440" y="522"/>
                </a:lnTo>
                <a:lnTo>
                  <a:pt x="1440" y="532"/>
                </a:lnTo>
                <a:lnTo>
                  <a:pt x="1441" y="538"/>
                </a:lnTo>
                <a:lnTo>
                  <a:pt x="1441" y="526"/>
                </a:lnTo>
                <a:lnTo>
                  <a:pt x="1441" y="518"/>
                </a:lnTo>
                <a:lnTo>
                  <a:pt x="1442" y="526"/>
                </a:lnTo>
                <a:lnTo>
                  <a:pt x="1442" y="536"/>
                </a:lnTo>
                <a:lnTo>
                  <a:pt x="1442" y="530"/>
                </a:lnTo>
                <a:lnTo>
                  <a:pt x="1443" y="518"/>
                </a:lnTo>
                <a:lnTo>
                  <a:pt x="1443" y="514"/>
                </a:lnTo>
                <a:lnTo>
                  <a:pt x="1443" y="520"/>
                </a:lnTo>
                <a:lnTo>
                  <a:pt x="1443" y="513"/>
                </a:lnTo>
                <a:lnTo>
                  <a:pt x="1444" y="503"/>
                </a:lnTo>
                <a:lnTo>
                  <a:pt x="1444" y="511"/>
                </a:lnTo>
                <a:lnTo>
                  <a:pt x="1444" y="540"/>
                </a:lnTo>
                <a:lnTo>
                  <a:pt x="1445" y="548"/>
                </a:lnTo>
                <a:lnTo>
                  <a:pt x="1445" y="559"/>
                </a:lnTo>
                <a:lnTo>
                  <a:pt x="1445" y="563"/>
                </a:lnTo>
                <a:lnTo>
                  <a:pt x="1446" y="563"/>
                </a:lnTo>
                <a:lnTo>
                  <a:pt x="1446" y="566"/>
                </a:lnTo>
                <a:lnTo>
                  <a:pt x="1446" y="569"/>
                </a:lnTo>
                <a:lnTo>
                  <a:pt x="1446" y="566"/>
                </a:lnTo>
                <a:lnTo>
                  <a:pt x="1447" y="574"/>
                </a:lnTo>
                <a:lnTo>
                  <a:pt x="1447" y="574"/>
                </a:lnTo>
                <a:lnTo>
                  <a:pt x="1448" y="573"/>
                </a:lnTo>
                <a:lnTo>
                  <a:pt x="1448" y="570"/>
                </a:lnTo>
                <a:lnTo>
                  <a:pt x="1448" y="573"/>
                </a:lnTo>
                <a:lnTo>
                  <a:pt x="1448" y="573"/>
                </a:lnTo>
                <a:lnTo>
                  <a:pt x="1449" y="570"/>
                </a:lnTo>
                <a:lnTo>
                  <a:pt x="1449" y="570"/>
                </a:lnTo>
                <a:lnTo>
                  <a:pt x="1449" y="574"/>
                </a:lnTo>
                <a:lnTo>
                  <a:pt x="1449" y="580"/>
                </a:lnTo>
                <a:lnTo>
                  <a:pt x="1450" y="578"/>
                </a:lnTo>
                <a:lnTo>
                  <a:pt x="1450" y="576"/>
                </a:lnTo>
                <a:lnTo>
                  <a:pt x="1450" y="580"/>
                </a:lnTo>
                <a:lnTo>
                  <a:pt x="1451" y="584"/>
                </a:lnTo>
                <a:lnTo>
                  <a:pt x="1451" y="594"/>
                </a:lnTo>
                <a:lnTo>
                  <a:pt x="1451" y="609"/>
                </a:lnTo>
                <a:lnTo>
                  <a:pt x="1452" y="622"/>
                </a:lnTo>
                <a:lnTo>
                  <a:pt x="1452" y="638"/>
                </a:lnTo>
                <a:lnTo>
                  <a:pt x="1452" y="644"/>
                </a:lnTo>
                <a:lnTo>
                  <a:pt x="1452" y="626"/>
                </a:lnTo>
                <a:lnTo>
                  <a:pt x="1453" y="574"/>
                </a:lnTo>
                <a:lnTo>
                  <a:pt x="1453" y="505"/>
                </a:lnTo>
                <a:lnTo>
                  <a:pt x="1453" y="436"/>
                </a:lnTo>
                <a:lnTo>
                  <a:pt x="1454" y="347"/>
                </a:lnTo>
                <a:lnTo>
                  <a:pt x="1454" y="233"/>
                </a:lnTo>
                <a:lnTo>
                  <a:pt x="1454" y="137"/>
                </a:lnTo>
                <a:lnTo>
                  <a:pt x="1455" y="79"/>
                </a:lnTo>
                <a:lnTo>
                  <a:pt x="1455" y="32"/>
                </a:lnTo>
                <a:lnTo>
                  <a:pt x="1455" y="59"/>
                </a:lnTo>
                <a:lnTo>
                  <a:pt x="1455" y="216"/>
                </a:lnTo>
                <a:lnTo>
                  <a:pt x="1456" y="455"/>
                </a:lnTo>
                <a:lnTo>
                  <a:pt x="1456" y="607"/>
                </a:lnTo>
                <a:lnTo>
                  <a:pt x="1456" y="642"/>
                </a:lnTo>
                <a:lnTo>
                  <a:pt x="1457" y="626"/>
                </a:lnTo>
                <a:lnTo>
                  <a:pt x="1457" y="603"/>
                </a:lnTo>
                <a:lnTo>
                  <a:pt x="1457" y="596"/>
                </a:lnTo>
                <a:lnTo>
                  <a:pt x="1457" y="592"/>
                </a:lnTo>
                <a:lnTo>
                  <a:pt x="1458" y="590"/>
                </a:lnTo>
                <a:lnTo>
                  <a:pt x="1458" y="597"/>
                </a:lnTo>
                <a:lnTo>
                  <a:pt x="1458" y="594"/>
                </a:lnTo>
                <a:lnTo>
                  <a:pt x="1459" y="596"/>
                </a:lnTo>
                <a:lnTo>
                  <a:pt x="1459" y="597"/>
                </a:lnTo>
                <a:lnTo>
                  <a:pt x="1459" y="596"/>
                </a:lnTo>
                <a:lnTo>
                  <a:pt x="1460" y="596"/>
                </a:lnTo>
                <a:lnTo>
                  <a:pt x="1460" y="594"/>
                </a:lnTo>
                <a:lnTo>
                  <a:pt x="1460" y="603"/>
                </a:lnTo>
                <a:lnTo>
                  <a:pt x="1460" y="605"/>
                </a:lnTo>
                <a:lnTo>
                  <a:pt x="1461" y="597"/>
                </a:lnTo>
                <a:lnTo>
                  <a:pt x="1461" y="596"/>
                </a:lnTo>
                <a:lnTo>
                  <a:pt x="1462" y="600"/>
                </a:lnTo>
                <a:lnTo>
                  <a:pt x="1462" y="607"/>
                </a:lnTo>
                <a:lnTo>
                  <a:pt x="1462" y="607"/>
                </a:lnTo>
                <a:lnTo>
                  <a:pt x="1462" y="601"/>
                </a:lnTo>
                <a:lnTo>
                  <a:pt x="1463" y="596"/>
                </a:lnTo>
                <a:lnTo>
                  <a:pt x="1463" y="601"/>
                </a:lnTo>
                <a:lnTo>
                  <a:pt x="1463" y="601"/>
                </a:lnTo>
                <a:lnTo>
                  <a:pt x="1463" y="601"/>
                </a:lnTo>
                <a:lnTo>
                  <a:pt x="1464" y="597"/>
                </a:lnTo>
                <a:lnTo>
                  <a:pt x="1464" y="603"/>
                </a:lnTo>
                <a:lnTo>
                  <a:pt x="1465" y="605"/>
                </a:lnTo>
                <a:lnTo>
                  <a:pt x="1465" y="596"/>
                </a:lnTo>
                <a:lnTo>
                  <a:pt x="1465" y="597"/>
                </a:lnTo>
                <a:lnTo>
                  <a:pt x="1465" y="603"/>
                </a:lnTo>
                <a:lnTo>
                  <a:pt x="1466" y="603"/>
                </a:lnTo>
                <a:lnTo>
                  <a:pt x="1466" y="607"/>
                </a:lnTo>
                <a:lnTo>
                  <a:pt x="1466" y="600"/>
                </a:lnTo>
                <a:lnTo>
                  <a:pt x="1466" y="605"/>
                </a:lnTo>
                <a:lnTo>
                  <a:pt x="1467" y="609"/>
                </a:lnTo>
                <a:lnTo>
                  <a:pt x="1467" y="611"/>
                </a:lnTo>
                <a:lnTo>
                  <a:pt x="1467" y="603"/>
                </a:lnTo>
                <a:lnTo>
                  <a:pt x="1468" y="601"/>
                </a:lnTo>
                <a:lnTo>
                  <a:pt x="1468" y="601"/>
                </a:lnTo>
                <a:lnTo>
                  <a:pt x="1468" y="603"/>
                </a:lnTo>
                <a:lnTo>
                  <a:pt x="1469" y="601"/>
                </a:lnTo>
                <a:lnTo>
                  <a:pt x="1469" y="603"/>
                </a:lnTo>
                <a:lnTo>
                  <a:pt x="1469" y="607"/>
                </a:lnTo>
                <a:lnTo>
                  <a:pt x="1469" y="609"/>
                </a:lnTo>
                <a:lnTo>
                  <a:pt x="1470" y="605"/>
                </a:lnTo>
                <a:lnTo>
                  <a:pt x="1470" y="607"/>
                </a:lnTo>
                <a:lnTo>
                  <a:pt x="1470" y="611"/>
                </a:lnTo>
                <a:lnTo>
                  <a:pt x="1471" y="615"/>
                </a:lnTo>
                <a:lnTo>
                  <a:pt x="1471" y="611"/>
                </a:lnTo>
                <a:lnTo>
                  <a:pt x="1471" y="611"/>
                </a:lnTo>
                <a:lnTo>
                  <a:pt x="1471" y="617"/>
                </a:lnTo>
                <a:lnTo>
                  <a:pt x="1472" y="622"/>
                </a:lnTo>
                <a:lnTo>
                  <a:pt x="1472" y="622"/>
                </a:lnTo>
                <a:lnTo>
                  <a:pt x="1472" y="622"/>
                </a:lnTo>
                <a:lnTo>
                  <a:pt x="1473" y="626"/>
                </a:lnTo>
                <a:lnTo>
                  <a:pt x="1473" y="628"/>
                </a:lnTo>
                <a:lnTo>
                  <a:pt x="1473" y="625"/>
                </a:lnTo>
                <a:lnTo>
                  <a:pt x="1474" y="625"/>
                </a:lnTo>
                <a:lnTo>
                  <a:pt x="1474" y="622"/>
                </a:lnTo>
                <a:lnTo>
                  <a:pt x="1474" y="625"/>
                </a:lnTo>
                <a:lnTo>
                  <a:pt x="1474" y="622"/>
                </a:lnTo>
                <a:lnTo>
                  <a:pt x="1475" y="605"/>
                </a:lnTo>
                <a:lnTo>
                  <a:pt x="1475" y="596"/>
                </a:lnTo>
                <a:lnTo>
                  <a:pt x="1476" y="590"/>
                </a:lnTo>
                <a:lnTo>
                  <a:pt x="1476" y="580"/>
                </a:lnTo>
                <a:lnTo>
                  <a:pt x="1476" y="565"/>
                </a:lnTo>
                <a:lnTo>
                  <a:pt x="1476" y="557"/>
                </a:lnTo>
                <a:lnTo>
                  <a:pt x="1477" y="555"/>
                </a:lnTo>
                <a:lnTo>
                  <a:pt x="1477" y="553"/>
                </a:lnTo>
                <a:lnTo>
                  <a:pt x="1477" y="545"/>
                </a:lnTo>
                <a:lnTo>
                  <a:pt x="1477" y="538"/>
                </a:lnTo>
                <a:lnTo>
                  <a:pt x="1478" y="540"/>
                </a:lnTo>
                <a:lnTo>
                  <a:pt x="1478" y="542"/>
                </a:lnTo>
                <a:lnTo>
                  <a:pt x="1479" y="536"/>
                </a:lnTo>
                <a:lnTo>
                  <a:pt x="1479" y="538"/>
                </a:lnTo>
                <a:lnTo>
                  <a:pt x="1479" y="534"/>
                </a:lnTo>
                <a:lnTo>
                  <a:pt x="1479" y="536"/>
                </a:lnTo>
                <a:lnTo>
                  <a:pt x="1480" y="532"/>
                </a:lnTo>
                <a:lnTo>
                  <a:pt x="1480" y="530"/>
                </a:lnTo>
                <a:lnTo>
                  <a:pt x="1480" y="534"/>
                </a:lnTo>
                <a:lnTo>
                  <a:pt x="1480" y="536"/>
                </a:lnTo>
                <a:lnTo>
                  <a:pt x="1481" y="532"/>
                </a:lnTo>
                <a:lnTo>
                  <a:pt x="1481" y="528"/>
                </a:lnTo>
                <a:lnTo>
                  <a:pt x="1481" y="528"/>
                </a:lnTo>
                <a:lnTo>
                  <a:pt x="1482" y="534"/>
                </a:lnTo>
                <a:lnTo>
                  <a:pt x="1482" y="532"/>
                </a:lnTo>
                <a:lnTo>
                  <a:pt x="1482" y="526"/>
                </a:lnTo>
                <a:lnTo>
                  <a:pt x="1483" y="526"/>
                </a:lnTo>
                <a:lnTo>
                  <a:pt x="1483" y="530"/>
                </a:lnTo>
                <a:lnTo>
                  <a:pt x="1483" y="536"/>
                </a:lnTo>
                <a:lnTo>
                  <a:pt x="1483" y="536"/>
                </a:lnTo>
                <a:lnTo>
                  <a:pt x="1484" y="536"/>
                </a:lnTo>
                <a:lnTo>
                  <a:pt x="1484" y="542"/>
                </a:lnTo>
                <a:lnTo>
                  <a:pt x="1484" y="542"/>
                </a:lnTo>
                <a:lnTo>
                  <a:pt x="1485" y="540"/>
                </a:lnTo>
                <a:lnTo>
                  <a:pt x="1485" y="532"/>
                </a:lnTo>
                <a:lnTo>
                  <a:pt x="1485" y="542"/>
                </a:lnTo>
                <a:lnTo>
                  <a:pt x="1485" y="544"/>
                </a:lnTo>
                <a:lnTo>
                  <a:pt x="1486" y="540"/>
                </a:lnTo>
                <a:lnTo>
                  <a:pt x="1486" y="538"/>
                </a:lnTo>
                <a:lnTo>
                  <a:pt x="1486" y="538"/>
                </a:lnTo>
                <a:lnTo>
                  <a:pt x="1487" y="545"/>
                </a:lnTo>
                <a:lnTo>
                  <a:pt x="1487" y="542"/>
                </a:lnTo>
                <a:lnTo>
                  <a:pt x="1487" y="540"/>
                </a:lnTo>
                <a:lnTo>
                  <a:pt x="1488" y="544"/>
                </a:lnTo>
                <a:lnTo>
                  <a:pt x="1488" y="551"/>
                </a:lnTo>
                <a:lnTo>
                  <a:pt x="1488" y="548"/>
                </a:lnTo>
                <a:lnTo>
                  <a:pt x="1488" y="545"/>
                </a:lnTo>
                <a:lnTo>
                  <a:pt x="1489" y="548"/>
                </a:lnTo>
                <a:lnTo>
                  <a:pt x="1489" y="549"/>
                </a:lnTo>
                <a:lnTo>
                  <a:pt x="1490" y="549"/>
                </a:lnTo>
                <a:lnTo>
                  <a:pt x="1490" y="544"/>
                </a:lnTo>
                <a:lnTo>
                  <a:pt x="1490" y="540"/>
                </a:lnTo>
                <a:lnTo>
                  <a:pt x="1490" y="544"/>
                </a:lnTo>
                <a:lnTo>
                  <a:pt x="1491" y="544"/>
                </a:lnTo>
                <a:lnTo>
                  <a:pt x="1491" y="536"/>
                </a:lnTo>
                <a:lnTo>
                  <a:pt x="1491" y="530"/>
                </a:lnTo>
                <a:lnTo>
                  <a:pt x="1491" y="528"/>
                </a:lnTo>
                <a:lnTo>
                  <a:pt x="1492" y="528"/>
                </a:lnTo>
                <a:lnTo>
                  <a:pt x="1492" y="524"/>
                </a:lnTo>
                <a:lnTo>
                  <a:pt x="1493" y="517"/>
                </a:lnTo>
                <a:lnTo>
                  <a:pt x="1493" y="517"/>
                </a:lnTo>
                <a:lnTo>
                  <a:pt x="1493" y="514"/>
                </a:lnTo>
                <a:lnTo>
                  <a:pt x="1493" y="511"/>
                </a:lnTo>
                <a:lnTo>
                  <a:pt x="1494" y="507"/>
                </a:lnTo>
                <a:lnTo>
                  <a:pt x="1494" y="503"/>
                </a:lnTo>
                <a:lnTo>
                  <a:pt x="1494" y="503"/>
                </a:lnTo>
                <a:lnTo>
                  <a:pt x="1494" y="499"/>
                </a:lnTo>
                <a:lnTo>
                  <a:pt x="1495" y="496"/>
                </a:lnTo>
                <a:lnTo>
                  <a:pt x="1495" y="497"/>
                </a:lnTo>
                <a:lnTo>
                  <a:pt x="1495" y="501"/>
                </a:lnTo>
                <a:lnTo>
                  <a:pt x="1496" y="505"/>
                </a:lnTo>
                <a:lnTo>
                  <a:pt x="1496" y="497"/>
                </a:lnTo>
                <a:lnTo>
                  <a:pt x="1496" y="496"/>
                </a:lnTo>
                <a:lnTo>
                  <a:pt x="1497" y="497"/>
                </a:lnTo>
                <a:lnTo>
                  <a:pt x="1497" y="496"/>
                </a:lnTo>
                <a:lnTo>
                  <a:pt x="1497" y="480"/>
                </a:lnTo>
                <a:lnTo>
                  <a:pt x="1497" y="499"/>
                </a:lnTo>
                <a:lnTo>
                  <a:pt x="1498" y="513"/>
                </a:lnTo>
                <a:lnTo>
                  <a:pt x="1498" y="518"/>
                </a:lnTo>
                <a:lnTo>
                  <a:pt x="1498" y="522"/>
                </a:lnTo>
                <a:lnTo>
                  <a:pt x="1499" y="526"/>
                </a:lnTo>
                <a:lnTo>
                  <a:pt x="1499" y="534"/>
                </a:lnTo>
                <a:lnTo>
                  <a:pt x="1499" y="544"/>
                </a:lnTo>
                <a:lnTo>
                  <a:pt x="1499" y="542"/>
                </a:lnTo>
                <a:lnTo>
                  <a:pt x="1500" y="540"/>
                </a:lnTo>
                <a:lnTo>
                  <a:pt x="1500" y="542"/>
                </a:lnTo>
                <a:lnTo>
                  <a:pt x="1500" y="548"/>
                </a:lnTo>
                <a:lnTo>
                  <a:pt x="1501" y="540"/>
                </a:lnTo>
                <a:lnTo>
                  <a:pt x="1501" y="544"/>
                </a:lnTo>
                <a:lnTo>
                  <a:pt x="1501" y="548"/>
                </a:lnTo>
                <a:lnTo>
                  <a:pt x="1502" y="553"/>
                </a:lnTo>
                <a:lnTo>
                  <a:pt x="1502" y="544"/>
                </a:lnTo>
                <a:lnTo>
                  <a:pt x="1502" y="542"/>
                </a:lnTo>
                <a:lnTo>
                  <a:pt x="1502" y="544"/>
                </a:lnTo>
                <a:lnTo>
                  <a:pt x="1503" y="549"/>
                </a:lnTo>
                <a:lnTo>
                  <a:pt x="1503" y="548"/>
                </a:lnTo>
                <a:lnTo>
                  <a:pt x="1504" y="545"/>
                </a:lnTo>
                <a:lnTo>
                  <a:pt x="1504" y="549"/>
                </a:lnTo>
                <a:lnTo>
                  <a:pt x="1504" y="573"/>
                </a:lnTo>
                <a:lnTo>
                  <a:pt x="1504" y="580"/>
                </a:lnTo>
                <a:lnTo>
                  <a:pt x="1505" y="594"/>
                </a:lnTo>
                <a:lnTo>
                  <a:pt x="1505" y="613"/>
                </a:lnTo>
                <a:lnTo>
                  <a:pt x="1505" y="634"/>
                </a:lnTo>
                <a:lnTo>
                  <a:pt x="1505" y="621"/>
                </a:lnTo>
                <a:lnTo>
                  <a:pt x="1506" y="574"/>
                </a:lnTo>
                <a:lnTo>
                  <a:pt x="1506" y="518"/>
                </a:lnTo>
                <a:lnTo>
                  <a:pt x="1507" y="466"/>
                </a:lnTo>
                <a:lnTo>
                  <a:pt x="1507" y="412"/>
                </a:lnTo>
                <a:lnTo>
                  <a:pt x="1507" y="312"/>
                </a:lnTo>
                <a:lnTo>
                  <a:pt x="1507" y="171"/>
                </a:lnTo>
                <a:lnTo>
                  <a:pt x="1508" y="63"/>
                </a:lnTo>
                <a:lnTo>
                  <a:pt x="1508" y="27"/>
                </a:lnTo>
                <a:lnTo>
                  <a:pt x="1508" y="96"/>
                </a:lnTo>
                <a:lnTo>
                  <a:pt x="1508" y="329"/>
                </a:lnTo>
                <a:lnTo>
                  <a:pt x="1509" y="559"/>
                </a:lnTo>
                <a:lnTo>
                  <a:pt x="1509" y="622"/>
                </a:lnTo>
                <a:lnTo>
                  <a:pt x="1509" y="578"/>
                </a:lnTo>
                <a:lnTo>
                  <a:pt x="1510" y="555"/>
                </a:lnTo>
                <a:lnTo>
                  <a:pt x="1510" y="555"/>
                </a:lnTo>
                <a:lnTo>
                  <a:pt x="1510" y="563"/>
                </a:lnTo>
                <a:lnTo>
                  <a:pt x="1511" y="561"/>
                </a:lnTo>
                <a:lnTo>
                  <a:pt x="1511" y="555"/>
                </a:lnTo>
                <a:lnTo>
                  <a:pt x="1511" y="561"/>
                </a:lnTo>
                <a:lnTo>
                  <a:pt x="1511" y="569"/>
                </a:lnTo>
                <a:lnTo>
                  <a:pt x="1512" y="570"/>
                </a:lnTo>
                <a:lnTo>
                  <a:pt x="1512" y="563"/>
                </a:lnTo>
                <a:lnTo>
                  <a:pt x="1512" y="563"/>
                </a:lnTo>
                <a:lnTo>
                  <a:pt x="1513" y="561"/>
                </a:lnTo>
                <a:lnTo>
                  <a:pt x="1513" y="566"/>
                </a:lnTo>
                <a:lnTo>
                  <a:pt x="1513" y="559"/>
                </a:lnTo>
                <a:lnTo>
                  <a:pt x="1513" y="563"/>
                </a:lnTo>
                <a:lnTo>
                  <a:pt x="1514" y="565"/>
                </a:lnTo>
                <a:lnTo>
                  <a:pt x="1514" y="565"/>
                </a:lnTo>
                <a:lnTo>
                  <a:pt x="1514" y="566"/>
                </a:lnTo>
                <a:lnTo>
                  <a:pt x="1515" y="563"/>
                </a:lnTo>
                <a:lnTo>
                  <a:pt x="1515" y="565"/>
                </a:lnTo>
                <a:lnTo>
                  <a:pt x="1515" y="566"/>
                </a:lnTo>
                <a:lnTo>
                  <a:pt x="1516" y="561"/>
                </a:lnTo>
                <a:lnTo>
                  <a:pt x="1516" y="555"/>
                </a:lnTo>
                <a:lnTo>
                  <a:pt x="1516" y="563"/>
                </a:lnTo>
                <a:lnTo>
                  <a:pt x="1516" y="563"/>
                </a:lnTo>
                <a:lnTo>
                  <a:pt x="1517" y="561"/>
                </a:lnTo>
                <a:lnTo>
                  <a:pt x="1517" y="553"/>
                </a:lnTo>
                <a:lnTo>
                  <a:pt x="1517" y="557"/>
                </a:lnTo>
                <a:lnTo>
                  <a:pt x="1517" y="557"/>
                </a:lnTo>
                <a:lnTo>
                  <a:pt x="1518" y="561"/>
                </a:lnTo>
                <a:lnTo>
                  <a:pt x="1518" y="561"/>
                </a:lnTo>
                <a:lnTo>
                  <a:pt x="1519" y="555"/>
                </a:lnTo>
                <a:lnTo>
                  <a:pt x="1519" y="559"/>
                </a:lnTo>
                <a:lnTo>
                  <a:pt x="1519" y="563"/>
                </a:lnTo>
                <a:lnTo>
                  <a:pt x="1519" y="557"/>
                </a:lnTo>
                <a:lnTo>
                  <a:pt x="1520" y="553"/>
                </a:lnTo>
                <a:lnTo>
                  <a:pt x="1520" y="555"/>
                </a:lnTo>
                <a:lnTo>
                  <a:pt x="1521" y="553"/>
                </a:lnTo>
                <a:lnTo>
                  <a:pt x="1521" y="548"/>
                </a:lnTo>
                <a:lnTo>
                  <a:pt x="1521" y="549"/>
                </a:lnTo>
                <a:lnTo>
                  <a:pt x="1521" y="553"/>
                </a:lnTo>
                <a:lnTo>
                  <a:pt x="1522" y="551"/>
                </a:lnTo>
                <a:lnTo>
                  <a:pt x="1522" y="549"/>
                </a:lnTo>
                <a:lnTo>
                  <a:pt x="1522" y="553"/>
                </a:lnTo>
                <a:lnTo>
                  <a:pt x="1522" y="551"/>
                </a:lnTo>
                <a:lnTo>
                  <a:pt x="1523" y="555"/>
                </a:lnTo>
                <a:lnTo>
                  <a:pt x="1523" y="551"/>
                </a:lnTo>
                <a:lnTo>
                  <a:pt x="1523" y="551"/>
                </a:lnTo>
                <a:lnTo>
                  <a:pt x="1524" y="555"/>
                </a:lnTo>
                <a:lnTo>
                  <a:pt x="1524" y="559"/>
                </a:lnTo>
                <a:lnTo>
                  <a:pt x="1524" y="557"/>
                </a:lnTo>
                <a:lnTo>
                  <a:pt x="1525" y="553"/>
                </a:lnTo>
                <a:lnTo>
                  <a:pt x="1525" y="561"/>
                </a:lnTo>
                <a:lnTo>
                  <a:pt x="1525" y="565"/>
                </a:lnTo>
                <a:lnTo>
                  <a:pt x="1525" y="561"/>
                </a:lnTo>
                <a:lnTo>
                  <a:pt x="1526" y="559"/>
                </a:lnTo>
                <a:lnTo>
                  <a:pt x="1526" y="559"/>
                </a:lnTo>
                <a:lnTo>
                  <a:pt x="1526" y="561"/>
                </a:lnTo>
                <a:lnTo>
                  <a:pt x="1527" y="559"/>
                </a:lnTo>
                <a:lnTo>
                  <a:pt x="1527" y="549"/>
                </a:lnTo>
                <a:lnTo>
                  <a:pt x="1527" y="551"/>
                </a:lnTo>
                <a:lnTo>
                  <a:pt x="1527" y="549"/>
                </a:lnTo>
                <a:lnTo>
                  <a:pt x="1528" y="542"/>
                </a:lnTo>
                <a:lnTo>
                  <a:pt x="1528" y="534"/>
                </a:lnTo>
                <a:lnTo>
                  <a:pt x="1528" y="524"/>
                </a:lnTo>
                <a:lnTo>
                  <a:pt x="1529" y="520"/>
                </a:lnTo>
                <a:lnTo>
                  <a:pt x="1529" y="518"/>
                </a:lnTo>
                <a:lnTo>
                  <a:pt x="1529" y="513"/>
                </a:lnTo>
                <a:lnTo>
                  <a:pt x="1530" y="509"/>
                </a:lnTo>
                <a:lnTo>
                  <a:pt x="1530" y="507"/>
                </a:lnTo>
                <a:lnTo>
                  <a:pt x="1530" y="509"/>
                </a:lnTo>
                <a:lnTo>
                  <a:pt x="1530" y="503"/>
                </a:lnTo>
                <a:lnTo>
                  <a:pt x="1531" y="501"/>
                </a:lnTo>
                <a:lnTo>
                  <a:pt x="1531" y="497"/>
                </a:lnTo>
                <a:lnTo>
                  <a:pt x="1531" y="503"/>
                </a:lnTo>
                <a:lnTo>
                  <a:pt x="1532" y="501"/>
                </a:lnTo>
                <a:lnTo>
                  <a:pt x="1532" y="497"/>
                </a:lnTo>
                <a:lnTo>
                  <a:pt x="1532" y="499"/>
                </a:lnTo>
                <a:lnTo>
                  <a:pt x="1533" y="501"/>
                </a:lnTo>
                <a:lnTo>
                  <a:pt x="1533" y="497"/>
                </a:lnTo>
                <a:lnTo>
                  <a:pt x="1533" y="497"/>
                </a:lnTo>
                <a:lnTo>
                  <a:pt x="1533" y="499"/>
                </a:lnTo>
                <a:lnTo>
                  <a:pt x="1534" y="499"/>
                </a:lnTo>
                <a:lnTo>
                  <a:pt x="1534" y="499"/>
                </a:lnTo>
                <a:lnTo>
                  <a:pt x="1535" y="499"/>
                </a:lnTo>
                <a:lnTo>
                  <a:pt x="1535" y="501"/>
                </a:lnTo>
                <a:lnTo>
                  <a:pt x="1535" y="505"/>
                </a:lnTo>
                <a:lnTo>
                  <a:pt x="1535" y="505"/>
                </a:lnTo>
                <a:lnTo>
                  <a:pt x="1536" y="507"/>
                </a:lnTo>
                <a:lnTo>
                  <a:pt x="1536" y="509"/>
                </a:lnTo>
                <a:lnTo>
                  <a:pt x="1536" y="509"/>
                </a:lnTo>
                <a:lnTo>
                  <a:pt x="1536" y="513"/>
                </a:lnTo>
                <a:lnTo>
                  <a:pt x="1537" y="509"/>
                </a:lnTo>
                <a:lnTo>
                  <a:pt x="1537" y="505"/>
                </a:lnTo>
                <a:lnTo>
                  <a:pt x="1537" y="509"/>
                </a:lnTo>
                <a:lnTo>
                  <a:pt x="1538" y="513"/>
                </a:lnTo>
                <a:lnTo>
                  <a:pt x="1538" y="509"/>
                </a:lnTo>
                <a:lnTo>
                  <a:pt x="1538" y="509"/>
                </a:lnTo>
                <a:lnTo>
                  <a:pt x="1539" y="513"/>
                </a:lnTo>
                <a:lnTo>
                  <a:pt x="1539" y="517"/>
                </a:lnTo>
                <a:lnTo>
                  <a:pt x="1539" y="514"/>
                </a:lnTo>
                <a:lnTo>
                  <a:pt x="1539" y="511"/>
                </a:lnTo>
                <a:lnTo>
                  <a:pt x="1540" y="518"/>
                </a:lnTo>
                <a:lnTo>
                  <a:pt x="1540" y="522"/>
                </a:lnTo>
                <a:lnTo>
                  <a:pt x="1540" y="518"/>
                </a:lnTo>
                <a:lnTo>
                  <a:pt x="1541" y="514"/>
                </a:lnTo>
                <a:lnTo>
                  <a:pt x="1541" y="520"/>
                </a:lnTo>
                <a:lnTo>
                  <a:pt x="1541" y="528"/>
                </a:lnTo>
                <a:lnTo>
                  <a:pt x="1542" y="528"/>
                </a:lnTo>
                <a:lnTo>
                  <a:pt x="1542" y="517"/>
                </a:lnTo>
                <a:lnTo>
                  <a:pt x="1542" y="513"/>
                </a:lnTo>
                <a:lnTo>
                  <a:pt x="1542" y="514"/>
                </a:lnTo>
                <a:lnTo>
                  <a:pt x="1543" y="505"/>
                </a:lnTo>
                <a:lnTo>
                  <a:pt x="1543" y="496"/>
                </a:lnTo>
                <a:lnTo>
                  <a:pt x="1543" y="493"/>
                </a:lnTo>
                <a:lnTo>
                  <a:pt x="1544" y="492"/>
                </a:lnTo>
                <a:lnTo>
                  <a:pt x="1544" y="489"/>
                </a:lnTo>
                <a:lnTo>
                  <a:pt x="1544" y="484"/>
                </a:lnTo>
                <a:lnTo>
                  <a:pt x="1544" y="476"/>
                </a:lnTo>
                <a:lnTo>
                  <a:pt x="1545" y="478"/>
                </a:lnTo>
                <a:lnTo>
                  <a:pt x="1545" y="484"/>
                </a:lnTo>
                <a:lnTo>
                  <a:pt x="1545" y="480"/>
                </a:lnTo>
                <a:lnTo>
                  <a:pt x="1546" y="484"/>
                </a:lnTo>
                <a:lnTo>
                  <a:pt x="1546" y="484"/>
                </a:lnTo>
                <a:lnTo>
                  <a:pt x="1546" y="486"/>
                </a:lnTo>
                <a:lnTo>
                  <a:pt x="1547" y="488"/>
                </a:lnTo>
                <a:lnTo>
                  <a:pt x="1547" y="476"/>
                </a:lnTo>
                <a:lnTo>
                  <a:pt x="1547" y="466"/>
                </a:lnTo>
                <a:lnTo>
                  <a:pt x="1547" y="484"/>
                </a:lnTo>
                <a:lnTo>
                  <a:pt x="1548" y="499"/>
                </a:lnTo>
                <a:lnTo>
                  <a:pt x="1548" y="503"/>
                </a:lnTo>
                <a:lnTo>
                  <a:pt x="1549" y="513"/>
                </a:lnTo>
                <a:lnTo>
                  <a:pt x="1549" y="526"/>
                </a:lnTo>
                <a:lnTo>
                  <a:pt x="1549" y="532"/>
                </a:lnTo>
                <a:lnTo>
                  <a:pt x="1549" y="528"/>
                </a:lnTo>
                <a:lnTo>
                  <a:pt x="1550" y="526"/>
                </a:lnTo>
                <a:lnTo>
                  <a:pt x="1550" y="530"/>
                </a:lnTo>
                <a:lnTo>
                  <a:pt x="1550" y="532"/>
                </a:lnTo>
                <a:lnTo>
                  <a:pt x="1550" y="530"/>
                </a:lnTo>
                <a:lnTo>
                  <a:pt x="1551" y="528"/>
                </a:lnTo>
                <a:lnTo>
                  <a:pt x="1551" y="538"/>
                </a:lnTo>
                <a:lnTo>
                  <a:pt x="1551" y="542"/>
                </a:lnTo>
                <a:lnTo>
                  <a:pt x="1552" y="540"/>
                </a:lnTo>
                <a:lnTo>
                  <a:pt x="1552" y="542"/>
                </a:lnTo>
                <a:lnTo>
                  <a:pt x="1552" y="540"/>
                </a:lnTo>
                <a:lnTo>
                  <a:pt x="1553" y="542"/>
                </a:lnTo>
                <a:lnTo>
                  <a:pt x="1553" y="534"/>
                </a:lnTo>
                <a:lnTo>
                  <a:pt x="1553" y="530"/>
                </a:lnTo>
                <a:lnTo>
                  <a:pt x="1553" y="536"/>
                </a:lnTo>
                <a:lnTo>
                  <a:pt x="1554" y="544"/>
                </a:lnTo>
                <a:lnTo>
                  <a:pt x="1554" y="542"/>
                </a:lnTo>
                <a:lnTo>
                  <a:pt x="1554" y="538"/>
                </a:lnTo>
                <a:lnTo>
                  <a:pt x="1555" y="553"/>
                </a:lnTo>
                <a:lnTo>
                  <a:pt x="1555" y="573"/>
                </a:lnTo>
                <a:lnTo>
                  <a:pt x="1555" y="582"/>
                </a:lnTo>
                <a:lnTo>
                  <a:pt x="1556" y="594"/>
                </a:lnTo>
                <a:lnTo>
                  <a:pt x="1556" y="600"/>
                </a:lnTo>
                <a:lnTo>
                  <a:pt x="1556" y="544"/>
                </a:lnTo>
                <a:lnTo>
                  <a:pt x="1556" y="518"/>
                </a:lnTo>
                <a:lnTo>
                  <a:pt x="1557" y="333"/>
                </a:lnTo>
                <a:lnTo>
                  <a:pt x="1557" y="177"/>
                </a:lnTo>
                <a:lnTo>
                  <a:pt x="1557" y="80"/>
                </a:lnTo>
                <a:lnTo>
                  <a:pt x="1558" y="83"/>
                </a:lnTo>
                <a:lnTo>
                  <a:pt x="1558" y="243"/>
                </a:lnTo>
                <a:lnTo>
                  <a:pt x="1558" y="493"/>
                </a:lnTo>
                <a:lnTo>
                  <a:pt x="1558" y="626"/>
                </a:lnTo>
                <a:lnTo>
                  <a:pt x="1559" y="613"/>
                </a:lnTo>
                <a:lnTo>
                  <a:pt x="1559" y="569"/>
                </a:lnTo>
                <a:lnTo>
                  <a:pt x="1559" y="553"/>
                </a:lnTo>
                <a:lnTo>
                  <a:pt x="1560" y="561"/>
                </a:lnTo>
                <a:lnTo>
                  <a:pt x="1560" y="565"/>
                </a:lnTo>
                <a:lnTo>
                  <a:pt x="1560" y="559"/>
                </a:lnTo>
                <a:lnTo>
                  <a:pt x="1561" y="563"/>
                </a:lnTo>
                <a:lnTo>
                  <a:pt x="1561" y="565"/>
                </a:lnTo>
                <a:lnTo>
                  <a:pt x="1561" y="566"/>
                </a:lnTo>
                <a:lnTo>
                  <a:pt x="1561" y="570"/>
                </a:lnTo>
                <a:lnTo>
                  <a:pt x="1562" y="565"/>
                </a:lnTo>
                <a:lnTo>
                  <a:pt x="1562" y="563"/>
                </a:lnTo>
                <a:lnTo>
                  <a:pt x="1563" y="578"/>
                </a:lnTo>
                <a:lnTo>
                  <a:pt x="1563" y="574"/>
                </a:lnTo>
                <a:lnTo>
                  <a:pt x="1563" y="570"/>
                </a:lnTo>
                <a:lnTo>
                  <a:pt x="1563" y="569"/>
                </a:lnTo>
                <a:lnTo>
                  <a:pt x="1564" y="570"/>
                </a:lnTo>
                <a:lnTo>
                  <a:pt x="1564" y="569"/>
                </a:lnTo>
                <a:lnTo>
                  <a:pt x="1564" y="569"/>
                </a:lnTo>
                <a:lnTo>
                  <a:pt x="1564" y="566"/>
                </a:lnTo>
                <a:lnTo>
                  <a:pt x="1565" y="576"/>
                </a:lnTo>
                <a:lnTo>
                  <a:pt x="1565" y="576"/>
                </a:lnTo>
                <a:lnTo>
                  <a:pt x="1566" y="569"/>
                </a:lnTo>
                <a:lnTo>
                  <a:pt x="1566" y="565"/>
                </a:lnTo>
                <a:lnTo>
                  <a:pt x="1566" y="574"/>
                </a:lnTo>
                <a:lnTo>
                  <a:pt x="1566" y="580"/>
                </a:lnTo>
                <a:lnTo>
                  <a:pt x="1567" y="578"/>
                </a:lnTo>
                <a:lnTo>
                  <a:pt x="1567" y="573"/>
                </a:lnTo>
                <a:lnTo>
                  <a:pt x="1567" y="576"/>
                </a:lnTo>
                <a:lnTo>
                  <a:pt x="1567" y="578"/>
                </a:lnTo>
                <a:lnTo>
                  <a:pt x="1568" y="576"/>
                </a:lnTo>
                <a:lnTo>
                  <a:pt x="1568" y="578"/>
                </a:lnTo>
                <a:lnTo>
                  <a:pt x="1568" y="580"/>
                </a:lnTo>
                <a:lnTo>
                  <a:pt x="1569" y="588"/>
                </a:lnTo>
                <a:lnTo>
                  <a:pt x="1569" y="588"/>
                </a:lnTo>
                <a:lnTo>
                  <a:pt x="1569" y="578"/>
                </a:lnTo>
                <a:lnTo>
                  <a:pt x="1570" y="576"/>
                </a:lnTo>
                <a:lnTo>
                  <a:pt x="1570" y="580"/>
                </a:lnTo>
                <a:lnTo>
                  <a:pt x="1570" y="584"/>
                </a:lnTo>
                <a:lnTo>
                  <a:pt x="1570" y="580"/>
                </a:lnTo>
                <a:lnTo>
                  <a:pt x="1571" y="586"/>
                </a:lnTo>
                <a:lnTo>
                  <a:pt x="1571" y="586"/>
                </a:lnTo>
                <a:lnTo>
                  <a:pt x="1571" y="588"/>
                </a:lnTo>
                <a:lnTo>
                  <a:pt x="1572" y="584"/>
                </a:lnTo>
                <a:lnTo>
                  <a:pt x="1572" y="584"/>
                </a:lnTo>
                <a:lnTo>
                  <a:pt x="1572" y="588"/>
                </a:lnTo>
                <a:lnTo>
                  <a:pt x="1572" y="588"/>
                </a:lnTo>
                <a:lnTo>
                  <a:pt x="1573" y="586"/>
                </a:lnTo>
                <a:lnTo>
                  <a:pt x="1573" y="584"/>
                </a:lnTo>
                <a:lnTo>
                  <a:pt x="1573" y="590"/>
                </a:lnTo>
                <a:lnTo>
                  <a:pt x="1574" y="590"/>
                </a:lnTo>
                <a:lnTo>
                  <a:pt x="1574" y="590"/>
                </a:lnTo>
                <a:lnTo>
                  <a:pt x="1574" y="597"/>
                </a:lnTo>
                <a:lnTo>
                  <a:pt x="1575" y="601"/>
                </a:lnTo>
                <a:lnTo>
                  <a:pt x="1575" y="607"/>
                </a:lnTo>
                <a:lnTo>
                  <a:pt x="1575" y="600"/>
                </a:lnTo>
                <a:lnTo>
                  <a:pt x="1575" y="597"/>
                </a:lnTo>
                <a:lnTo>
                  <a:pt x="1576" y="601"/>
                </a:lnTo>
                <a:lnTo>
                  <a:pt x="1576" y="605"/>
                </a:lnTo>
                <a:lnTo>
                  <a:pt x="1577" y="605"/>
                </a:lnTo>
                <a:lnTo>
                  <a:pt x="1577" y="601"/>
                </a:lnTo>
                <a:lnTo>
                  <a:pt x="1577" y="594"/>
                </a:lnTo>
                <a:lnTo>
                  <a:pt x="1577" y="594"/>
                </a:lnTo>
                <a:lnTo>
                  <a:pt x="1578" y="576"/>
                </a:lnTo>
                <a:lnTo>
                  <a:pt x="1578" y="573"/>
                </a:lnTo>
                <a:lnTo>
                  <a:pt x="1578" y="582"/>
                </a:lnTo>
                <a:lnTo>
                  <a:pt x="1578" y="584"/>
                </a:lnTo>
                <a:lnTo>
                  <a:pt x="1579" y="582"/>
                </a:lnTo>
                <a:lnTo>
                  <a:pt x="1579" y="569"/>
                </a:lnTo>
                <a:lnTo>
                  <a:pt x="1580" y="570"/>
                </a:lnTo>
                <a:lnTo>
                  <a:pt x="1580" y="570"/>
                </a:lnTo>
                <a:lnTo>
                  <a:pt x="1580" y="557"/>
                </a:lnTo>
                <a:lnTo>
                  <a:pt x="1580" y="551"/>
                </a:lnTo>
                <a:lnTo>
                  <a:pt x="1581" y="548"/>
                </a:lnTo>
                <a:lnTo>
                  <a:pt x="1581" y="557"/>
                </a:lnTo>
                <a:lnTo>
                  <a:pt x="1581" y="553"/>
                </a:lnTo>
                <a:lnTo>
                  <a:pt x="1581" y="548"/>
                </a:lnTo>
                <a:lnTo>
                  <a:pt x="1582" y="548"/>
                </a:lnTo>
                <a:lnTo>
                  <a:pt x="1582" y="551"/>
                </a:lnTo>
                <a:lnTo>
                  <a:pt x="1582" y="557"/>
                </a:lnTo>
                <a:lnTo>
                  <a:pt x="1583" y="555"/>
                </a:lnTo>
                <a:lnTo>
                  <a:pt x="1583" y="549"/>
                </a:lnTo>
                <a:lnTo>
                  <a:pt x="1583" y="545"/>
                </a:lnTo>
                <a:lnTo>
                  <a:pt x="1584" y="553"/>
                </a:lnTo>
                <a:lnTo>
                  <a:pt x="1584" y="551"/>
                </a:lnTo>
                <a:lnTo>
                  <a:pt x="1584" y="548"/>
                </a:lnTo>
                <a:lnTo>
                  <a:pt x="1584" y="548"/>
                </a:lnTo>
                <a:lnTo>
                  <a:pt x="1585" y="551"/>
                </a:lnTo>
                <a:lnTo>
                  <a:pt x="1585" y="557"/>
                </a:lnTo>
                <a:lnTo>
                  <a:pt x="1585" y="551"/>
                </a:lnTo>
                <a:lnTo>
                  <a:pt x="1586" y="549"/>
                </a:lnTo>
                <a:lnTo>
                  <a:pt x="1586" y="557"/>
                </a:lnTo>
                <a:lnTo>
                  <a:pt x="1586" y="561"/>
                </a:lnTo>
                <a:lnTo>
                  <a:pt x="1586" y="559"/>
                </a:lnTo>
                <a:lnTo>
                  <a:pt x="1587" y="553"/>
                </a:lnTo>
                <a:lnTo>
                  <a:pt x="1587" y="559"/>
                </a:lnTo>
                <a:lnTo>
                  <a:pt x="1587" y="563"/>
                </a:lnTo>
                <a:lnTo>
                  <a:pt x="1588" y="563"/>
                </a:lnTo>
                <a:lnTo>
                  <a:pt x="1588" y="561"/>
                </a:lnTo>
                <a:lnTo>
                  <a:pt x="1588" y="563"/>
                </a:lnTo>
                <a:lnTo>
                  <a:pt x="1589" y="569"/>
                </a:lnTo>
                <a:lnTo>
                  <a:pt x="1589" y="566"/>
                </a:lnTo>
                <a:lnTo>
                  <a:pt x="1589" y="565"/>
                </a:lnTo>
                <a:lnTo>
                  <a:pt x="1589" y="561"/>
                </a:lnTo>
                <a:lnTo>
                  <a:pt x="1590" y="573"/>
                </a:lnTo>
                <a:lnTo>
                  <a:pt x="1590" y="569"/>
                </a:lnTo>
                <a:lnTo>
                  <a:pt x="1591" y="570"/>
                </a:lnTo>
                <a:lnTo>
                  <a:pt x="1591" y="578"/>
                </a:lnTo>
                <a:lnTo>
                  <a:pt x="1591" y="580"/>
                </a:lnTo>
                <a:lnTo>
                  <a:pt x="1591" y="578"/>
                </a:lnTo>
                <a:lnTo>
                  <a:pt x="1592" y="576"/>
                </a:lnTo>
                <a:lnTo>
                  <a:pt x="1592" y="573"/>
                </a:lnTo>
                <a:lnTo>
                  <a:pt x="1592" y="574"/>
                </a:lnTo>
                <a:lnTo>
                  <a:pt x="1592" y="566"/>
                </a:lnTo>
                <a:lnTo>
                  <a:pt x="1593" y="557"/>
                </a:lnTo>
                <a:lnTo>
                  <a:pt x="1593" y="559"/>
                </a:lnTo>
                <a:lnTo>
                  <a:pt x="1594" y="559"/>
                </a:lnTo>
                <a:lnTo>
                  <a:pt x="1594" y="563"/>
                </a:lnTo>
                <a:lnTo>
                  <a:pt x="1594" y="545"/>
                </a:lnTo>
                <a:lnTo>
                  <a:pt x="1594" y="542"/>
                </a:lnTo>
                <a:lnTo>
                  <a:pt x="1595" y="545"/>
                </a:lnTo>
                <a:lnTo>
                  <a:pt x="1595" y="540"/>
                </a:lnTo>
                <a:lnTo>
                  <a:pt x="1595" y="530"/>
                </a:lnTo>
                <a:lnTo>
                  <a:pt x="1595" y="532"/>
                </a:lnTo>
                <a:lnTo>
                  <a:pt x="1596" y="534"/>
                </a:lnTo>
                <a:lnTo>
                  <a:pt x="1596" y="532"/>
                </a:lnTo>
                <a:lnTo>
                  <a:pt x="1596" y="534"/>
                </a:lnTo>
                <a:lnTo>
                  <a:pt x="1597" y="532"/>
                </a:lnTo>
                <a:lnTo>
                  <a:pt x="1597" y="536"/>
                </a:lnTo>
                <a:lnTo>
                  <a:pt x="1597" y="530"/>
                </a:lnTo>
                <a:lnTo>
                  <a:pt x="1598" y="524"/>
                </a:lnTo>
                <a:lnTo>
                  <a:pt x="1598" y="520"/>
                </a:lnTo>
                <a:lnTo>
                  <a:pt x="1598" y="514"/>
                </a:lnTo>
                <a:lnTo>
                  <a:pt x="1598" y="530"/>
                </a:lnTo>
                <a:lnTo>
                  <a:pt x="1599" y="545"/>
                </a:lnTo>
                <a:lnTo>
                  <a:pt x="1599" y="553"/>
                </a:lnTo>
                <a:lnTo>
                  <a:pt x="1599" y="555"/>
                </a:lnTo>
                <a:lnTo>
                  <a:pt x="1600" y="566"/>
                </a:lnTo>
                <a:lnTo>
                  <a:pt x="1600" y="573"/>
                </a:lnTo>
                <a:lnTo>
                  <a:pt x="1600" y="573"/>
                </a:lnTo>
                <a:lnTo>
                  <a:pt x="1600" y="580"/>
                </a:lnTo>
                <a:lnTo>
                  <a:pt x="1601" y="584"/>
                </a:lnTo>
                <a:lnTo>
                  <a:pt x="1601" y="588"/>
                </a:lnTo>
                <a:lnTo>
                  <a:pt x="1601" y="578"/>
                </a:lnTo>
                <a:lnTo>
                  <a:pt x="1602" y="582"/>
                </a:lnTo>
                <a:lnTo>
                  <a:pt x="1602" y="584"/>
                </a:lnTo>
                <a:lnTo>
                  <a:pt x="1602" y="590"/>
                </a:lnTo>
                <a:lnTo>
                  <a:pt x="1603" y="588"/>
                </a:lnTo>
                <a:lnTo>
                  <a:pt x="1603" y="584"/>
                </a:lnTo>
                <a:lnTo>
                  <a:pt x="1603" y="584"/>
                </a:lnTo>
                <a:lnTo>
                  <a:pt x="1603" y="588"/>
                </a:lnTo>
                <a:lnTo>
                  <a:pt x="1604" y="584"/>
                </a:lnTo>
                <a:lnTo>
                  <a:pt x="1604" y="584"/>
                </a:lnTo>
                <a:lnTo>
                  <a:pt x="1604" y="590"/>
                </a:lnTo>
                <a:lnTo>
                  <a:pt x="1604" y="597"/>
                </a:lnTo>
                <a:lnTo>
                  <a:pt x="1605" y="607"/>
                </a:lnTo>
                <a:lnTo>
                  <a:pt x="1605" y="621"/>
                </a:lnTo>
                <a:lnTo>
                  <a:pt x="1606" y="626"/>
                </a:lnTo>
                <a:lnTo>
                  <a:pt x="1606" y="652"/>
                </a:lnTo>
                <a:lnTo>
                  <a:pt x="1606" y="646"/>
                </a:lnTo>
                <a:lnTo>
                  <a:pt x="1606" y="580"/>
                </a:lnTo>
                <a:lnTo>
                  <a:pt x="1607" y="486"/>
                </a:lnTo>
                <a:lnTo>
                  <a:pt x="1607" y="382"/>
                </a:lnTo>
                <a:lnTo>
                  <a:pt x="1608" y="235"/>
                </a:lnTo>
                <a:lnTo>
                  <a:pt x="1608" y="114"/>
                </a:lnTo>
                <a:lnTo>
                  <a:pt x="1608" y="62"/>
                </a:lnTo>
                <a:lnTo>
                  <a:pt x="1608" y="102"/>
                </a:lnTo>
                <a:lnTo>
                  <a:pt x="1609" y="133"/>
                </a:lnTo>
                <a:lnTo>
                  <a:pt x="1609" y="522"/>
                </a:lnTo>
                <a:lnTo>
                  <a:pt x="1609" y="644"/>
                </a:lnTo>
                <a:lnTo>
                  <a:pt x="1609" y="652"/>
                </a:lnTo>
                <a:lnTo>
                  <a:pt x="1610" y="630"/>
                </a:lnTo>
                <a:lnTo>
                  <a:pt x="1610" y="607"/>
                </a:lnTo>
                <a:lnTo>
                  <a:pt x="1610" y="601"/>
                </a:lnTo>
                <a:lnTo>
                  <a:pt x="1611" y="613"/>
                </a:lnTo>
                <a:lnTo>
                  <a:pt x="1611" y="613"/>
                </a:lnTo>
                <a:lnTo>
                  <a:pt x="1611" y="609"/>
                </a:lnTo>
                <a:lnTo>
                  <a:pt x="1612" y="603"/>
                </a:lnTo>
                <a:lnTo>
                  <a:pt x="1612" y="609"/>
                </a:lnTo>
                <a:lnTo>
                  <a:pt x="1612" y="609"/>
                </a:lnTo>
                <a:lnTo>
                  <a:pt x="1612" y="613"/>
                </a:lnTo>
                <a:lnTo>
                  <a:pt x="1613" y="609"/>
                </a:lnTo>
                <a:lnTo>
                  <a:pt x="1613" y="611"/>
                </a:lnTo>
                <a:lnTo>
                  <a:pt x="1613" y="617"/>
                </a:lnTo>
                <a:lnTo>
                  <a:pt x="1614" y="615"/>
                </a:lnTo>
                <a:lnTo>
                  <a:pt x="1614" y="611"/>
                </a:lnTo>
                <a:lnTo>
                  <a:pt x="1614" y="611"/>
                </a:lnTo>
                <a:lnTo>
                  <a:pt x="1614" y="615"/>
                </a:lnTo>
                <a:lnTo>
                  <a:pt x="1615" y="615"/>
                </a:lnTo>
                <a:lnTo>
                  <a:pt x="1615" y="615"/>
                </a:lnTo>
                <a:lnTo>
                  <a:pt x="1615" y="609"/>
                </a:lnTo>
                <a:lnTo>
                  <a:pt x="1616" y="615"/>
                </a:lnTo>
                <a:lnTo>
                  <a:pt x="1616" y="619"/>
                </a:lnTo>
                <a:lnTo>
                  <a:pt x="1616" y="615"/>
                </a:lnTo>
                <a:lnTo>
                  <a:pt x="1617" y="611"/>
                </a:lnTo>
                <a:lnTo>
                  <a:pt x="1617" y="611"/>
                </a:lnTo>
                <a:lnTo>
                  <a:pt x="1617" y="615"/>
                </a:lnTo>
                <a:lnTo>
                  <a:pt x="1617" y="609"/>
                </a:lnTo>
                <a:lnTo>
                  <a:pt x="1618" y="615"/>
                </a:lnTo>
                <a:lnTo>
                  <a:pt x="1618" y="622"/>
                </a:lnTo>
                <a:lnTo>
                  <a:pt x="1618" y="621"/>
                </a:lnTo>
                <a:lnTo>
                  <a:pt x="1619" y="615"/>
                </a:lnTo>
                <a:lnTo>
                  <a:pt x="1619" y="615"/>
                </a:lnTo>
                <a:lnTo>
                  <a:pt x="1619" y="615"/>
                </a:lnTo>
                <a:lnTo>
                  <a:pt x="1620" y="615"/>
                </a:lnTo>
                <a:lnTo>
                  <a:pt x="1620" y="611"/>
                </a:lnTo>
                <a:lnTo>
                  <a:pt x="1620" y="611"/>
                </a:lnTo>
                <a:lnTo>
                  <a:pt x="1620" y="617"/>
                </a:lnTo>
                <a:lnTo>
                  <a:pt x="1621" y="621"/>
                </a:lnTo>
                <a:lnTo>
                  <a:pt x="1621" y="613"/>
                </a:lnTo>
                <a:lnTo>
                  <a:pt x="1622" y="611"/>
                </a:lnTo>
                <a:lnTo>
                  <a:pt x="1622" y="613"/>
                </a:lnTo>
                <a:lnTo>
                  <a:pt x="1622" y="617"/>
                </a:lnTo>
                <a:lnTo>
                  <a:pt x="1622" y="617"/>
                </a:lnTo>
                <a:lnTo>
                  <a:pt x="1623" y="611"/>
                </a:lnTo>
                <a:lnTo>
                  <a:pt x="1623" y="613"/>
                </a:lnTo>
                <a:lnTo>
                  <a:pt x="1623" y="621"/>
                </a:lnTo>
                <a:lnTo>
                  <a:pt x="1623" y="622"/>
                </a:lnTo>
                <a:lnTo>
                  <a:pt x="1624" y="619"/>
                </a:lnTo>
                <a:lnTo>
                  <a:pt x="1624" y="622"/>
                </a:lnTo>
                <a:lnTo>
                  <a:pt x="1624" y="628"/>
                </a:lnTo>
                <a:lnTo>
                  <a:pt x="1625" y="634"/>
                </a:lnTo>
                <a:lnTo>
                  <a:pt x="1625" y="628"/>
                </a:lnTo>
                <a:lnTo>
                  <a:pt x="1625" y="630"/>
                </a:lnTo>
                <a:lnTo>
                  <a:pt x="1626" y="636"/>
                </a:lnTo>
                <a:lnTo>
                  <a:pt x="1626" y="640"/>
                </a:lnTo>
                <a:lnTo>
                  <a:pt x="1626" y="636"/>
                </a:lnTo>
                <a:lnTo>
                  <a:pt x="1626" y="634"/>
                </a:lnTo>
                <a:lnTo>
                  <a:pt x="1627" y="638"/>
                </a:lnTo>
                <a:lnTo>
                  <a:pt x="1627" y="640"/>
                </a:lnTo>
                <a:lnTo>
                  <a:pt x="1627" y="634"/>
                </a:lnTo>
                <a:lnTo>
                  <a:pt x="1628" y="625"/>
                </a:lnTo>
                <a:lnTo>
                  <a:pt x="1628" y="622"/>
                </a:lnTo>
                <a:lnTo>
                  <a:pt x="1628" y="619"/>
                </a:lnTo>
                <a:lnTo>
                  <a:pt x="1628" y="607"/>
                </a:lnTo>
                <a:lnTo>
                  <a:pt x="1629" y="601"/>
                </a:lnTo>
                <a:lnTo>
                  <a:pt x="1629" y="596"/>
                </a:lnTo>
                <a:lnTo>
                  <a:pt x="1629" y="596"/>
                </a:lnTo>
                <a:lnTo>
                  <a:pt x="1630" y="588"/>
                </a:lnTo>
                <a:lnTo>
                  <a:pt x="1630" y="584"/>
                </a:lnTo>
                <a:lnTo>
                  <a:pt x="1630" y="576"/>
                </a:lnTo>
                <a:lnTo>
                  <a:pt x="1631" y="580"/>
                </a:lnTo>
                <a:lnTo>
                  <a:pt x="1631" y="580"/>
                </a:lnTo>
                <a:lnTo>
                  <a:pt x="1631" y="563"/>
                </a:lnTo>
                <a:lnTo>
                  <a:pt x="1631" y="559"/>
                </a:lnTo>
                <a:lnTo>
                  <a:pt x="1632" y="555"/>
                </a:lnTo>
                <a:lnTo>
                  <a:pt x="1632" y="553"/>
                </a:lnTo>
                <a:lnTo>
                  <a:pt x="1632" y="548"/>
                </a:lnTo>
                <a:lnTo>
                  <a:pt x="1633" y="545"/>
                </a:lnTo>
                <a:lnTo>
                  <a:pt x="1633" y="549"/>
                </a:lnTo>
                <a:lnTo>
                  <a:pt x="1633" y="549"/>
                </a:lnTo>
                <a:lnTo>
                  <a:pt x="1634" y="544"/>
                </a:lnTo>
                <a:lnTo>
                  <a:pt x="1634" y="542"/>
                </a:lnTo>
                <a:lnTo>
                  <a:pt x="1634" y="542"/>
                </a:lnTo>
                <a:lnTo>
                  <a:pt x="1634" y="551"/>
                </a:lnTo>
                <a:lnTo>
                  <a:pt x="1635" y="540"/>
                </a:lnTo>
                <a:lnTo>
                  <a:pt x="1635" y="542"/>
                </a:lnTo>
                <a:lnTo>
                  <a:pt x="1636" y="542"/>
                </a:lnTo>
                <a:lnTo>
                  <a:pt x="1636" y="548"/>
                </a:lnTo>
                <a:lnTo>
                  <a:pt x="1636" y="548"/>
                </a:lnTo>
                <a:lnTo>
                  <a:pt x="1636" y="544"/>
                </a:lnTo>
                <a:lnTo>
                  <a:pt x="1637" y="545"/>
                </a:lnTo>
                <a:lnTo>
                  <a:pt x="1637" y="549"/>
                </a:lnTo>
                <a:lnTo>
                  <a:pt x="1637" y="551"/>
                </a:lnTo>
                <a:lnTo>
                  <a:pt x="1637" y="549"/>
                </a:lnTo>
                <a:lnTo>
                  <a:pt x="1638" y="545"/>
                </a:lnTo>
                <a:lnTo>
                  <a:pt x="1638" y="548"/>
                </a:lnTo>
                <a:lnTo>
                  <a:pt x="1638" y="548"/>
                </a:lnTo>
                <a:lnTo>
                  <a:pt x="1639" y="544"/>
                </a:lnTo>
                <a:lnTo>
                  <a:pt x="1639" y="549"/>
                </a:lnTo>
                <a:lnTo>
                  <a:pt x="1639" y="551"/>
                </a:lnTo>
                <a:lnTo>
                  <a:pt x="1640" y="551"/>
                </a:lnTo>
                <a:lnTo>
                  <a:pt x="1640" y="548"/>
                </a:lnTo>
                <a:lnTo>
                  <a:pt x="1640" y="549"/>
                </a:lnTo>
                <a:lnTo>
                  <a:pt x="1640" y="555"/>
                </a:lnTo>
                <a:lnTo>
                  <a:pt x="1641" y="559"/>
                </a:lnTo>
                <a:lnTo>
                  <a:pt x="1641" y="553"/>
                </a:lnTo>
                <a:lnTo>
                  <a:pt x="1641" y="553"/>
                </a:lnTo>
                <a:lnTo>
                  <a:pt x="1642" y="555"/>
                </a:lnTo>
                <a:lnTo>
                  <a:pt x="1642" y="561"/>
                </a:lnTo>
                <a:lnTo>
                  <a:pt x="1642" y="555"/>
                </a:lnTo>
                <a:lnTo>
                  <a:pt x="1643" y="551"/>
                </a:lnTo>
                <a:lnTo>
                  <a:pt x="1643" y="551"/>
                </a:lnTo>
                <a:lnTo>
                  <a:pt x="1643" y="561"/>
                </a:lnTo>
                <a:lnTo>
                  <a:pt x="1643" y="551"/>
                </a:lnTo>
                <a:lnTo>
                  <a:pt x="1644" y="551"/>
                </a:lnTo>
                <a:lnTo>
                  <a:pt x="1644" y="549"/>
                </a:lnTo>
                <a:lnTo>
                  <a:pt x="1644" y="548"/>
                </a:lnTo>
                <a:lnTo>
                  <a:pt x="1645" y="542"/>
                </a:lnTo>
                <a:lnTo>
                  <a:pt x="1645" y="532"/>
                </a:lnTo>
                <a:lnTo>
                  <a:pt x="1645" y="528"/>
                </a:lnTo>
                <a:lnTo>
                  <a:pt x="1645" y="526"/>
                </a:lnTo>
                <a:lnTo>
                  <a:pt x="1646" y="526"/>
                </a:lnTo>
                <a:lnTo>
                  <a:pt x="1646" y="522"/>
                </a:lnTo>
                <a:lnTo>
                  <a:pt x="1646" y="514"/>
                </a:lnTo>
                <a:lnTo>
                  <a:pt x="1647" y="514"/>
                </a:lnTo>
                <a:lnTo>
                  <a:pt x="1647" y="513"/>
                </a:lnTo>
                <a:lnTo>
                  <a:pt x="1647" y="511"/>
                </a:lnTo>
                <a:lnTo>
                  <a:pt x="1648" y="503"/>
                </a:lnTo>
                <a:lnTo>
                  <a:pt x="1648" y="511"/>
                </a:lnTo>
                <a:lnTo>
                  <a:pt x="1648" y="517"/>
                </a:lnTo>
                <a:lnTo>
                  <a:pt x="1648" y="517"/>
                </a:lnTo>
                <a:lnTo>
                  <a:pt x="1649" y="513"/>
                </a:lnTo>
                <a:lnTo>
                  <a:pt x="1649" y="507"/>
                </a:lnTo>
                <a:lnTo>
                  <a:pt x="1650" y="507"/>
                </a:lnTo>
                <a:lnTo>
                  <a:pt x="1650" y="505"/>
                </a:lnTo>
                <a:lnTo>
                  <a:pt x="1650" y="501"/>
                </a:lnTo>
                <a:lnTo>
                  <a:pt x="1650" y="496"/>
                </a:lnTo>
                <a:lnTo>
                  <a:pt x="1651" y="501"/>
                </a:lnTo>
                <a:lnTo>
                  <a:pt x="1651" y="517"/>
                </a:lnTo>
                <a:lnTo>
                  <a:pt x="1651" y="524"/>
                </a:lnTo>
                <a:lnTo>
                  <a:pt x="1651" y="530"/>
                </a:lnTo>
                <a:lnTo>
                  <a:pt x="1652" y="540"/>
                </a:lnTo>
                <a:lnTo>
                  <a:pt x="1652" y="551"/>
                </a:lnTo>
                <a:lnTo>
                  <a:pt x="1653" y="545"/>
                </a:lnTo>
                <a:lnTo>
                  <a:pt x="1653" y="548"/>
                </a:lnTo>
                <a:lnTo>
                  <a:pt x="1653" y="551"/>
                </a:lnTo>
                <a:lnTo>
                  <a:pt x="1653" y="553"/>
                </a:lnTo>
                <a:lnTo>
                  <a:pt x="1654" y="555"/>
                </a:lnTo>
                <a:lnTo>
                  <a:pt x="1654" y="555"/>
                </a:lnTo>
                <a:lnTo>
                  <a:pt x="1654" y="553"/>
                </a:lnTo>
                <a:lnTo>
                  <a:pt x="1654" y="559"/>
                </a:lnTo>
                <a:lnTo>
                  <a:pt x="1655" y="553"/>
                </a:lnTo>
                <a:lnTo>
                  <a:pt x="1655" y="557"/>
                </a:lnTo>
                <a:lnTo>
                  <a:pt x="1655" y="559"/>
                </a:lnTo>
                <a:lnTo>
                  <a:pt x="1656" y="559"/>
                </a:lnTo>
                <a:lnTo>
                  <a:pt x="1656" y="555"/>
                </a:lnTo>
                <a:lnTo>
                  <a:pt x="1656" y="555"/>
                </a:lnTo>
                <a:lnTo>
                  <a:pt x="1657" y="559"/>
                </a:lnTo>
                <a:lnTo>
                  <a:pt x="1657" y="574"/>
                </a:lnTo>
                <a:lnTo>
                  <a:pt x="1657" y="592"/>
                </a:lnTo>
                <a:lnTo>
                  <a:pt x="1657" y="603"/>
                </a:lnTo>
                <a:lnTo>
                  <a:pt x="1658" y="622"/>
                </a:lnTo>
                <a:lnTo>
                  <a:pt x="1658" y="625"/>
                </a:lnTo>
                <a:lnTo>
                  <a:pt x="1658" y="563"/>
                </a:lnTo>
                <a:lnTo>
                  <a:pt x="1659" y="478"/>
                </a:lnTo>
                <a:lnTo>
                  <a:pt x="1659" y="410"/>
                </a:lnTo>
                <a:lnTo>
                  <a:pt x="1659" y="327"/>
                </a:lnTo>
                <a:lnTo>
                  <a:pt x="1659" y="183"/>
                </a:lnTo>
                <a:lnTo>
                  <a:pt x="1660" y="63"/>
                </a:lnTo>
                <a:lnTo>
                  <a:pt x="1660" y="15"/>
                </a:lnTo>
                <a:lnTo>
                  <a:pt x="1660" y="102"/>
                </a:lnTo>
                <a:lnTo>
                  <a:pt x="1661" y="156"/>
                </a:lnTo>
                <a:lnTo>
                  <a:pt x="1661" y="574"/>
                </a:lnTo>
                <a:lnTo>
                  <a:pt x="1661" y="626"/>
                </a:lnTo>
                <a:lnTo>
                  <a:pt x="1662" y="594"/>
                </a:lnTo>
                <a:lnTo>
                  <a:pt x="1662" y="574"/>
                </a:lnTo>
                <a:lnTo>
                  <a:pt x="1662" y="573"/>
                </a:lnTo>
                <a:lnTo>
                  <a:pt x="1662" y="576"/>
                </a:lnTo>
                <a:lnTo>
                  <a:pt x="1663" y="582"/>
                </a:lnTo>
                <a:lnTo>
                  <a:pt x="1663" y="584"/>
                </a:lnTo>
                <a:lnTo>
                  <a:pt x="1664" y="580"/>
                </a:lnTo>
                <a:lnTo>
                  <a:pt x="1664" y="578"/>
                </a:lnTo>
                <a:lnTo>
                  <a:pt x="1664" y="580"/>
                </a:lnTo>
                <a:lnTo>
                  <a:pt x="1664" y="584"/>
                </a:lnTo>
                <a:lnTo>
                  <a:pt x="1665" y="578"/>
                </a:lnTo>
                <a:lnTo>
                  <a:pt x="1665" y="580"/>
                </a:lnTo>
                <a:lnTo>
                  <a:pt x="1665" y="584"/>
                </a:lnTo>
                <a:lnTo>
                  <a:pt x="1665" y="590"/>
                </a:lnTo>
                <a:lnTo>
                  <a:pt x="1666" y="590"/>
                </a:lnTo>
                <a:lnTo>
                  <a:pt x="1666" y="584"/>
                </a:lnTo>
                <a:lnTo>
                  <a:pt x="1667" y="584"/>
                </a:lnTo>
                <a:lnTo>
                  <a:pt x="1667" y="586"/>
                </a:lnTo>
                <a:lnTo>
                  <a:pt x="1667" y="586"/>
                </a:lnTo>
                <a:lnTo>
                  <a:pt x="1667" y="584"/>
                </a:lnTo>
                <a:lnTo>
                  <a:pt x="1668" y="590"/>
                </a:lnTo>
                <a:lnTo>
                  <a:pt x="1668" y="594"/>
                </a:lnTo>
                <a:lnTo>
                  <a:pt x="1668" y="596"/>
                </a:lnTo>
                <a:lnTo>
                  <a:pt x="1668" y="588"/>
                </a:lnTo>
                <a:lnTo>
                  <a:pt x="1669" y="590"/>
                </a:lnTo>
                <a:lnTo>
                  <a:pt x="1669" y="594"/>
                </a:lnTo>
                <a:lnTo>
                  <a:pt x="1669" y="596"/>
                </a:lnTo>
                <a:lnTo>
                  <a:pt x="1670" y="590"/>
                </a:lnTo>
                <a:lnTo>
                  <a:pt x="1670" y="588"/>
                </a:lnTo>
                <a:lnTo>
                  <a:pt x="1670" y="590"/>
                </a:lnTo>
                <a:lnTo>
                  <a:pt x="1671" y="594"/>
                </a:lnTo>
                <a:lnTo>
                  <a:pt x="1671" y="592"/>
                </a:lnTo>
                <a:lnTo>
                  <a:pt x="1671" y="588"/>
                </a:lnTo>
                <a:lnTo>
                  <a:pt x="1671" y="590"/>
                </a:lnTo>
                <a:lnTo>
                  <a:pt x="1672" y="597"/>
                </a:lnTo>
                <a:lnTo>
                  <a:pt x="1672" y="590"/>
                </a:lnTo>
                <a:lnTo>
                  <a:pt x="1672" y="588"/>
                </a:lnTo>
                <a:lnTo>
                  <a:pt x="1673" y="590"/>
                </a:lnTo>
                <a:lnTo>
                  <a:pt x="1673" y="592"/>
                </a:lnTo>
                <a:lnTo>
                  <a:pt x="1673" y="590"/>
                </a:lnTo>
                <a:lnTo>
                  <a:pt x="1673" y="588"/>
                </a:lnTo>
                <a:lnTo>
                  <a:pt x="1674" y="590"/>
                </a:lnTo>
                <a:lnTo>
                  <a:pt x="1674" y="592"/>
                </a:lnTo>
                <a:lnTo>
                  <a:pt x="1674" y="592"/>
                </a:lnTo>
                <a:lnTo>
                  <a:pt x="1675" y="588"/>
                </a:lnTo>
                <a:lnTo>
                  <a:pt x="1675" y="590"/>
                </a:lnTo>
                <a:lnTo>
                  <a:pt x="1675" y="596"/>
                </a:lnTo>
                <a:lnTo>
                  <a:pt x="1676" y="600"/>
                </a:lnTo>
                <a:lnTo>
                  <a:pt x="1676" y="600"/>
                </a:lnTo>
                <a:lnTo>
                  <a:pt x="1676" y="596"/>
                </a:lnTo>
                <a:lnTo>
                  <a:pt x="1676" y="596"/>
                </a:lnTo>
                <a:lnTo>
                  <a:pt x="1677" y="597"/>
                </a:lnTo>
                <a:lnTo>
                  <a:pt x="1677" y="597"/>
                </a:lnTo>
                <a:lnTo>
                  <a:pt x="1677" y="600"/>
                </a:lnTo>
                <a:lnTo>
                  <a:pt x="1677" y="603"/>
                </a:lnTo>
                <a:lnTo>
                  <a:pt x="1678" y="607"/>
                </a:lnTo>
                <a:lnTo>
                  <a:pt x="1678" y="605"/>
                </a:lnTo>
                <a:lnTo>
                  <a:pt x="1679" y="597"/>
                </a:lnTo>
                <a:lnTo>
                  <a:pt x="1679" y="601"/>
                </a:lnTo>
                <a:lnTo>
                  <a:pt x="1679" y="600"/>
                </a:lnTo>
                <a:lnTo>
                  <a:pt x="1679" y="596"/>
                </a:lnTo>
                <a:lnTo>
                  <a:pt x="1680" y="588"/>
                </a:lnTo>
                <a:lnTo>
                  <a:pt x="1680" y="584"/>
                </a:lnTo>
                <a:lnTo>
                  <a:pt x="1681" y="582"/>
                </a:lnTo>
                <a:lnTo>
                  <a:pt x="1681" y="576"/>
                </a:lnTo>
                <a:lnTo>
                  <a:pt x="1681" y="566"/>
                </a:lnTo>
                <a:lnTo>
                  <a:pt x="1681" y="557"/>
                </a:lnTo>
                <a:lnTo>
                  <a:pt x="1682" y="553"/>
                </a:lnTo>
                <a:lnTo>
                  <a:pt x="1682" y="551"/>
                </a:lnTo>
                <a:lnTo>
                  <a:pt x="1682" y="544"/>
                </a:lnTo>
                <a:lnTo>
                  <a:pt x="1682" y="542"/>
                </a:lnTo>
                <a:lnTo>
                  <a:pt x="1683" y="544"/>
                </a:lnTo>
                <a:lnTo>
                  <a:pt x="1683" y="545"/>
                </a:lnTo>
                <a:lnTo>
                  <a:pt x="1683" y="532"/>
                </a:lnTo>
                <a:lnTo>
                  <a:pt x="1684" y="532"/>
                </a:lnTo>
                <a:lnTo>
                  <a:pt x="1684" y="534"/>
                </a:lnTo>
                <a:lnTo>
                  <a:pt x="1684" y="536"/>
                </a:lnTo>
                <a:lnTo>
                  <a:pt x="1685" y="528"/>
                </a:lnTo>
                <a:lnTo>
                  <a:pt x="1685" y="528"/>
                </a:lnTo>
                <a:lnTo>
                  <a:pt x="1685" y="528"/>
                </a:lnTo>
                <a:lnTo>
                  <a:pt x="1685" y="530"/>
                </a:lnTo>
                <a:lnTo>
                  <a:pt x="1686" y="528"/>
                </a:lnTo>
                <a:lnTo>
                  <a:pt x="1686" y="526"/>
                </a:lnTo>
                <a:lnTo>
                  <a:pt x="1686" y="528"/>
                </a:lnTo>
                <a:lnTo>
                  <a:pt x="1687" y="534"/>
                </a:lnTo>
                <a:lnTo>
                  <a:pt x="1687" y="532"/>
                </a:lnTo>
                <a:lnTo>
                  <a:pt x="1687" y="532"/>
                </a:lnTo>
                <a:lnTo>
                  <a:pt x="1687" y="530"/>
                </a:lnTo>
                <a:lnTo>
                  <a:pt x="1688" y="536"/>
                </a:lnTo>
                <a:lnTo>
                  <a:pt x="1688" y="536"/>
                </a:lnTo>
                <a:lnTo>
                  <a:pt x="1688" y="530"/>
                </a:lnTo>
                <a:lnTo>
                  <a:pt x="1689" y="532"/>
                </a:lnTo>
                <a:lnTo>
                  <a:pt x="1689" y="532"/>
                </a:lnTo>
                <a:lnTo>
                  <a:pt x="1689" y="532"/>
                </a:lnTo>
                <a:lnTo>
                  <a:pt x="1690" y="534"/>
                </a:lnTo>
                <a:lnTo>
                  <a:pt x="1690" y="536"/>
                </a:lnTo>
                <a:lnTo>
                  <a:pt x="1690" y="542"/>
                </a:lnTo>
                <a:lnTo>
                  <a:pt x="1690" y="544"/>
                </a:lnTo>
                <a:lnTo>
                  <a:pt x="1691" y="536"/>
                </a:lnTo>
                <a:lnTo>
                  <a:pt x="1691" y="540"/>
                </a:lnTo>
                <a:lnTo>
                  <a:pt x="1691" y="544"/>
                </a:lnTo>
                <a:lnTo>
                  <a:pt x="1691" y="545"/>
                </a:lnTo>
                <a:lnTo>
                  <a:pt x="1692" y="548"/>
                </a:lnTo>
                <a:lnTo>
                  <a:pt x="1692" y="548"/>
                </a:lnTo>
                <a:lnTo>
                  <a:pt x="1693" y="549"/>
                </a:lnTo>
                <a:lnTo>
                  <a:pt x="1693" y="551"/>
                </a:lnTo>
                <a:lnTo>
                  <a:pt x="1693" y="548"/>
                </a:lnTo>
                <a:lnTo>
                  <a:pt x="1693" y="548"/>
                </a:lnTo>
                <a:lnTo>
                  <a:pt x="1694" y="551"/>
                </a:lnTo>
                <a:lnTo>
                  <a:pt x="1694" y="553"/>
                </a:lnTo>
                <a:lnTo>
                  <a:pt x="1695" y="551"/>
                </a:lnTo>
                <a:lnTo>
                  <a:pt x="1695" y="549"/>
                </a:lnTo>
                <a:lnTo>
                  <a:pt x="1695" y="549"/>
                </a:lnTo>
                <a:lnTo>
                  <a:pt x="1695" y="549"/>
                </a:lnTo>
                <a:lnTo>
                  <a:pt x="1696" y="544"/>
                </a:lnTo>
                <a:lnTo>
                  <a:pt x="1696" y="536"/>
                </a:lnTo>
                <a:lnTo>
                  <a:pt x="1696" y="536"/>
                </a:lnTo>
                <a:lnTo>
                  <a:pt x="1696" y="536"/>
                </a:lnTo>
                <a:lnTo>
                  <a:pt x="1697" y="538"/>
                </a:lnTo>
                <a:lnTo>
                  <a:pt x="1697" y="526"/>
                </a:lnTo>
                <a:lnTo>
                  <a:pt x="1697" y="526"/>
                </a:lnTo>
                <a:lnTo>
                  <a:pt x="1698" y="524"/>
                </a:lnTo>
                <a:lnTo>
                  <a:pt x="1698" y="522"/>
                </a:lnTo>
                <a:lnTo>
                  <a:pt x="1698" y="518"/>
                </a:lnTo>
                <a:lnTo>
                  <a:pt x="1699" y="514"/>
                </a:lnTo>
                <a:lnTo>
                  <a:pt x="1699" y="517"/>
                </a:lnTo>
                <a:lnTo>
                  <a:pt x="1699" y="513"/>
                </a:lnTo>
                <a:lnTo>
                  <a:pt x="1699" y="505"/>
                </a:lnTo>
                <a:lnTo>
                  <a:pt x="1700" y="511"/>
                </a:lnTo>
                <a:lnTo>
                  <a:pt x="1700" y="518"/>
                </a:lnTo>
                <a:lnTo>
                  <a:pt x="1700" y="513"/>
                </a:lnTo>
                <a:lnTo>
                  <a:pt x="1701" y="511"/>
                </a:lnTo>
                <a:lnTo>
                  <a:pt x="1701" y="507"/>
                </a:lnTo>
                <a:lnTo>
                  <a:pt x="1701" y="505"/>
                </a:lnTo>
                <a:lnTo>
                  <a:pt x="1701" y="503"/>
                </a:lnTo>
                <a:lnTo>
                  <a:pt x="1702" y="501"/>
                </a:lnTo>
                <a:lnTo>
                  <a:pt x="1702" y="517"/>
                </a:lnTo>
                <a:lnTo>
                  <a:pt x="1702" y="534"/>
                </a:lnTo>
                <a:lnTo>
                  <a:pt x="1703" y="542"/>
                </a:lnTo>
                <a:lnTo>
                  <a:pt x="1703" y="536"/>
                </a:lnTo>
                <a:lnTo>
                  <a:pt x="1703" y="538"/>
                </a:lnTo>
                <a:lnTo>
                  <a:pt x="1704" y="545"/>
                </a:lnTo>
                <a:lnTo>
                  <a:pt x="1704" y="555"/>
                </a:lnTo>
                <a:lnTo>
                  <a:pt x="1704" y="559"/>
                </a:lnTo>
                <a:lnTo>
                  <a:pt x="1704" y="551"/>
                </a:lnTo>
                <a:lnTo>
                  <a:pt x="1705" y="551"/>
                </a:lnTo>
                <a:lnTo>
                  <a:pt x="1705" y="557"/>
                </a:lnTo>
                <a:lnTo>
                  <a:pt x="1705" y="561"/>
                </a:lnTo>
                <a:lnTo>
                  <a:pt x="1705" y="551"/>
                </a:lnTo>
                <a:lnTo>
                  <a:pt x="1706" y="553"/>
                </a:lnTo>
                <a:lnTo>
                  <a:pt x="1706" y="557"/>
                </a:lnTo>
                <a:lnTo>
                  <a:pt x="1707" y="557"/>
                </a:lnTo>
                <a:lnTo>
                  <a:pt x="1707" y="555"/>
                </a:lnTo>
                <a:lnTo>
                  <a:pt x="1707" y="555"/>
                </a:lnTo>
                <a:lnTo>
                  <a:pt x="1707" y="561"/>
                </a:lnTo>
                <a:lnTo>
                  <a:pt x="1708" y="557"/>
                </a:lnTo>
                <a:lnTo>
                  <a:pt x="1708" y="555"/>
                </a:lnTo>
                <a:lnTo>
                  <a:pt x="1709" y="557"/>
                </a:lnTo>
                <a:lnTo>
                  <a:pt x="1709" y="561"/>
                </a:lnTo>
                <a:lnTo>
                  <a:pt x="1709" y="563"/>
                </a:lnTo>
                <a:lnTo>
                  <a:pt x="1709" y="561"/>
                </a:lnTo>
                <a:lnTo>
                  <a:pt x="1710" y="566"/>
                </a:lnTo>
                <a:lnTo>
                  <a:pt x="1710" y="586"/>
                </a:lnTo>
                <a:lnTo>
                  <a:pt x="1710" y="605"/>
                </a:lnTo>
                <a:lnTo>
                  <a:pt x="1710" y="617"/>
                </a:lnTo>
                <a:lnTo>
                  <a:pt x="1711" y="617"/>
                </a:lnTo>
                <a:lnTo>
                  <a:pt x="1711" y="563"/>
                </a:lnTo>
                <a:lnTo>
                  <a:pt x="1711" y="484"/>
                </a:lnTo>
                <a:lnTo>
                  <a:pt x="1712" y="374"/>
                </a:lnTo>
                <a:lnTo>
                  <a:pt x="1712" y="235"/>
                </a:lnTo>
                <a:lnTo>
                  <a:pt x="1712" y="100"/>
                </a:lnTo>
                <a:lnTo>
                  <a:pt x="1713" y="36"/>
                </a:lnTo>
                <a:lnTo>
                  <a:pt x="1713" y="27"/>
                </a:lnTo>
                <a:lnTo>
                  <a:pt x="1713" y="252"/>
                </a:lnTo>
                <a:lnTo>
                  <a:pt x="1713" y="484"/>
                </a:lnTo>
                <a:lnTo>
                  <a:pt x="1714" y="601"/>
                </a:lnTo>
                <a:lnTo>
                  <a:pt x="1714" y="609"/>
                </a:lnTo>
                <a:lnTo>
                  <a:pt x="1714" y="580"/>
                </a:lnTo>
                <a:lnTo>
                  <a:pt x="1715" y="566"/>
                </a:lnTo>
                <a:lnTo>
                  <a:pt x="1715" y="573"/>
                </a:lnTo>
                <a:lnTo>
                  <a:pt x="1715" y="578"/>
                </a:lnTo>
                <a:lnTo>
                  <a:pt x="1715" y="573"/>
                </a:lnTo>
                <a:lnTo>
                  <a:pt x="1716" y="569"/>
                </a:lnTo>
                <a:lnTo>
                  <a:pt x="1716" y="573"/>
                </a:lnTo>
                <a:lnTo>
                  <a:pt x="1716" y="578"/>
                </a:lnTo>
                <a:lnTo>
                  <a:pt x="1717" y="573"/>
                </a:lnTo>
                <a:lnTo>
                  <a:pt x="1717" y="570"/>
                </a:lnTo>
                <a:lnTo>
                  <a:pt x="1717" y="574"/>
                </a:lnTo>
                <a:lnTo>
                  <a:pt x="1718" y="578"/>
                </a:lnTo>
                <a:lnTo>
                  <a:pt x="1718" y="578"/>
                </a:lnTo>
                <a:lnTo>
                  <a:pt x="1718" y="574"/>
                </a:lnTo>
                <a:lnTo>
                  <a:pt x="1718" y="573"/>
                </a:lnTo>
                <a:lnTo>
                  <a:pt x="1719" y="580"/>
                </a:lnTo>
                <a:lnTo>
                  <a:pt x="1719" y="578"/>
                </a:lnTo>
                <a:lnTo>
                  <a:pt x="1719" y="573"/>
                </a:lnTo>
                <a:lnTo>
                  <a:pt x="1720" y="574"/>
                </a:lnTo>
                <a:lnTo>
                  <a:pt x="1720" y="582"/>
                </a:lnTo>
                <a:lnTo>
                  <a:pt x="1720" y="584"/>
                </a:lnTo>
                <a:lnTo>
                  <a:pt x="1721" y="574"/>
                </a:lnTo>
                <a:lnTo>
                  <a:pt x="1721" y="573"/>
                </a:lnTo>
                <a:lnTo>
                  <a:pt x="1721" y="576"/>
                </a:lnTo>
                <a:lnTo>
                  <a:pt x="1721" y="578"/>
                </a:lnTo>
                <a:lnTo>
                  <a:pt x="1722" y="574"/>
                </a:lnTo>
                <a:lnTo>
                  <a:pt x="1722" y="574"/>
                </a:lnTo>
                <a:lnTo>
                  <a:pt x="1723" y="574"/>
                </a:lnTo>
                <a:lnTo>
                  <a:pt x="1723" y="578"/>
                </a:lnTo>
                <a:lnTo>
                  <a:pt x="1723" y="578"/>
                </a:lnTo>
                <a:lnTo>
                  <a:pt x="1723" y="573"/>
                </a:lnTo>
                <a:lnTo>
                  <a:pt x="1724" y="576"/>
                </a:lnTo>
                <a:lnTo>
                  <a:pt x="1724" y="578"/>
                </a:lnTo>
                <a:lnTo>
                  <a:pt x="1724" y="578"/>
                </a:lnTo>
                <a:lnTo>
                  <a:pt x="1724" y="573"/>
                </a:lnTo>
                <a:lnTo>
                  <a:pt x="1725" y="578"/>
                </a:lnTo>
                <a:lnTo>
                  <a:pt x="1725" y="582"/>
                </a:lnTo>
                <a:lnTo>
                  <a:pt x="1725" y="580"/>
                </a:lnTo>
                <a:lnTo>
                  <a:pt x="1726" y="578"/>
                </a:lnTo>
                <a:lnTo>
                  <a:pt x="1726" y="576"/>
                </a:lnTo>
                <a:lnTo>
                  <a:pt x="1726" y="582"/>
                </a:lnTo>
                <a:lnTo>
                  <a:pt x="1727" y="582"/>
                </a:lnTo>
                <a:lnTo>
                  <a:pt x="1727" y="574"/>
                </a:lnTo>
                <a:lnTo>
                  <a:pt x="1727" y="576"/>
                </a:lnTo>
                <a:lnTo>
                  <a:pt x="1727" y="576"/>
                </a:lnTo>
                <a:lnTo>
                  <a:pt x="1728" y="578"/>
                </a:lnTo>
                <a:lnTo>
                  <a:pt x="1728" y="573"/>
                </a:lnTo>
                <a:lnTo>
                  <a:pt x="1728" y="573"/>
                </a:lnTo>
                <a:lnTo>
                  <a:pt x="1729" y="576"/>
                </a:lnTo>
                <a:lnTo>
                  <a:pt x="1729" y="580"/>
                </a:lnTo>
                <a:lnTo>
                  <a:pt x="1729" y="580"/>
                </a:lnTo>
                <a:lnTo>
                  <a:pt x="1730" y="576"/>
                </a:lnTo>
                <a:lnTo>
                  <a:pt x="1730" y="582"/>
                </a:lnTo>
                <a:lnTo>
                  <a:pt x="1730" y="584"/>
                </a:lnTo>
                <a:lnTo>
                  <a:pt x="1730" y="582"/>
                </a:lnTo>
                <a:lnTo>
                  <a:pt x="1731" y="582"/>
                </a:lnTo>
                <a:lnTo>
                  <a:pt x="1731" y="582"/>
                </a:lnTo>
                <a:lnTo>
                  <a:pt x="1731" y="588"/>
                </a:lnTo>
                <a:lnTo>
                  <a:pt x="1732" y="582"/>
                </a:lnTo>
                <a:lnTo>
                  <a:pt x="1732" y="576"/>
                </a:lnTo>
                <a:lnTo>
                  <a:pt x="1732" y="576"/>
                </a:lnTo>
                <a:lnTo>
                  <a:pt x="1732" y="580"/>
                </a:lnTo>
                <a:lnTo>
                  <a:pt x="1733" y="576"/>
                </a:lnTo>
                <a:lnTo>
                  <a:pt x="1733" y="570"/>
                </a:lnTo>
                <a:lnTo>
                  <a:pt x="1733" y="563"/>
                </a:lnTo>
                <a:lnTo>
                  <a:pt x="1734" y="563"/>
                </a:lnTo>
                <a:lnTo>
                  <a:pt x="1734" y="553"/>
                </a:lnTo>
                <a:lnTo>
                  <a:pt x="1734" y="544"/>
                </a:lnTo>
                <a:lnTo>
                  <a:pt x="1735" y="538"/>
                </a:lnTo>
                <a:lnTo>
                  <a:pt x="1735" y="540"/>
                </a:lnTo>
                <a:lnTo>
                  <a:pt x="1735" y="542"/>
                </a:lnTo>
                <a:lnTo>
                  <a:pt x="1735" y="526"/>
                </a:lnTo>
                <a:lnTo>
                  <a:pt x="1736" y="522"/>
                </a:lnTo>
                <a:lnTo>
                  <a:pt x="1736" y="526"/>
                </a:lnTo>
                <a:lnTo>
                  <a:pt x="1737" y="528"/>
                </a:lnTo>
                <a:lnTo>
                  <a:pt x="1737" y="522"/>
                </a:lnTo>
                <a:lnTo>
                  <a:pt x="1737" y="517"/>
                </a:lnTo>
                <a:lnTo>
                  <a:pt x="1737" y="518"/>
                </a:lnTo>
                <a:lnTo>
                  <a:pt x="1738" y="524"/>
                </a:lnTo>
                <a:lnTo>
                  <a:pt x="1738" y="520"/>
                </a:lnTo>
                <a:lnTo>
                  <a:pt x="1738" y="513"/>
                </a:lnTo>
                <a:lnTo>
                  <a:pt x="1738" y="520"/>
                </a:lnTo>
                <a:lnTo>
                  <a:pt x="1739" y="520"/>
                </a:lnTo>
                <a:lnTo>
                  <a:pt x="1739" y="514"/>
                </a:lnTo>
                <a:lnTo>
                  <a:pt x="1739" y="513"/>
                </a:lnTo>
                <a:lnTo>
                  <a:pt x="1740" y="514"/>
                </a:lnTo>
                <a:lnTo>
                  <a:pt x="1740" y="520"/>
                </a:lnTo>
                <a:lnTo>
                  <a:pt x="1740" y="518"/>
                </a:lnTo>
                <a:lnTo>
                  <a:pt x="1741" y="517"/>
                </a:lnTo>
                <a:lnTo>
                  <a:pt x="1741" y="517"/>
                </a:lnTo>
                <a:lnTo>
                  <a:pt x="1741" y="520"/>
                </a:lnTo>
                <a:lnTo>
                  <a:pt x="1741" y="522"/>
                </a:lnTo>
                <a:lnTo>
                  <a:pt x="1742" y="522"/>
                </a:lnTo>
                <a:lnTo>
                  <a:pt x="1742" y="520"/>
                </a:lnTo>
                <a:lnTo>
                  <a:pt x="1742" y="522"/>
                </a:lnTo>
                <a:lnTo>
                  <a:pt x="1743" y="524"/>
                </a:lnTo>
                <a:lnTo>
                  <a:pt x="1743" y="520"/>
                </a:lnTo>
                <a:lnTo>
                  <a:pt x="1743" y="518"/>
                </a:lnTo>
                <a:lnTo>
                  <a:pt x="1744" y="522"/>
                </a:lnTo>
                <a:lnTo>
                  <a:pt x="1744" y="528"/>
                </a:lnTo>
                <a:lnTo>
                  <a:pt x="1744" y="524"/>
                </a:lnTo>
                <a:lnTo>
                  <a:pt x="1744" y="520"/>
                </a:lnTo>
                <a:lnTo>
                  <a:pt x="1745" y="528"/>
                </a:lnTo>
                <a:lnTo>
                  <a:pt x="1745" y="532"/>
                </a:lnTo>
                <a:lnTo>
                  <a:pt x="1745" y="530"/>
                </a:lnTo>
                <a:lnTo>
                  <a:pt x="1746" y="526"/>
                </a:lnTo>
                <a:lnTo>
                  <a:pt x="1746" y="526"/>
                </a:lnTo>
                <a:lnTo>
                  <a:pt x="1746" y="534"/>
                </a:lnTo>
                <a:lnTo>
                  <a:pt x="1746" y="534"/>
                </a:lnTo>
                <a:lnTo>
                  <a:pt x="1747" y="530"/>
                </a:lnTo>
                <a:lnTo>
                  <a:pt x="1747" y="532"/>
                </a:lnTo>
                <a:lnTo>
                  <a:pt x="1747" y="538"/>
                </a:lnTo>
                <a:lnTo>
                  <a:pt x="1748" y="538"/>
                </a:lnTo>
                <a:lnTo>
                  <a:pt x="1748" y="530"/>
                </a:lnTo>
                <a:lnTo>
                  <a:pt x="1748" y="534"/>
                </a:lnTo>
                <a:lnTo>
                  <a:pt x="1749" y="534"/>
                </a:lnTo>
                <a:lnTo>
                  <a:pt x="1749" y="528"/>
                </a:lnTo>
                <a:lnTo>
                  <a:pt x="1749" y="518"/>
                </a:lnTo>
                <a:lnTo>
                  <a:pt x="1749" y="514"/>
                </a:lnTo>
                <a:lnTo>
                  <a:pt x="1750" y="518"/>
                </a:lnTo>
                <a:lnTo>
                  <a:pt x="1750" y="517"/>
                </a:lnTo>
                <a:lnTo>
                  <a:pt x="1751" y="505"/>
                </a:lnTo>
                <a:lnTo>
                  <a:pt x="1751" y="505"/>
                </a:lnTo>
                <a:lnTo>
                  <a:pt x="1751" y="503"/>
                </a:lnTo>
                <a:lnTo>
                  <a:pt x="1751" y="499"/>
                </a:lnTo>
                <a:lnTo>
                  <a:pt x="1752" y="493"/>
                </a:lnTo>
                <a:lnTo>
                  <a:pt x="1752" y="492"/>
                </a:lnTo>
                <a:lnTo>
                  <a:pt x="1752" y="489"/>
                </a:lnTo>
                <a:lnTo>
                  <a:pt x="1752" y="497"/>
                </a:lnTo>
                <a:lnTo>
                  <a:pt x="1753" y="496"/>
                </a:lnTo>
                <a:lnTo>
                  <a:pt x="1753" y="496"/>
                </a:lnTo>
                <a:lnTo>
                  <a:pt x="1754" y="499"/>
                </a:lnTo>
                <a:lnTo>
                  <a:pt x="1754" y="501"/>
                </a:lnTo>
                <a:lnTo>
                  <a:pt x="1754" y="496"/>
                </a:lnTo>
                <a:lnTo>
                  <a:pt x="1754" y="489"/>
                </a:lnTo>
                <a:lnTo>
                  <a:pt x="1755" y="492"/>
                </a:lnTo>
                <a:lnTo>
                  <a:pt x="1755" y="488"/>
                </a:lnTo>
                <a:lnTo>
                  <a:pt x="1755" y="478"/>
                </a:lnTo>
                <a:lnTo>
                  <a:pt x="1755" y="478"/>
                </a:lnTo>
                <a:lnTo>
                  <a:pt x="1756" y="499"/>
                </a:lnTo>
                <a:lnTo>
                  <a:pt x="1756" y="514"/>
                </a:lnTo>
                <a:lnTo>
                  <a:pt x="1756" y="517"/>
                </a:lnTo>
                <a:lnTo>
                  <a:pt x="1757" y="514"/>
                </a:lnTo>
                <a:lnTo>
                  <a:pt x="1757" y="522"/>
                </a:lnTo>
                <a:lnTo>
                  <a:pt x="1757" y="532"/>
                </a:lnTo>
                <a:lnTo>
                  <a:pt x="1758" y="536"/>
                </a:lnTo>
                <a:lnTo>
                  <a:pt x="1758" y="540"/>
                </a:lnTo>
                <a:lnTo>
                  <a:pt x="1758" y="544"/>
                </a:lnTo>
                <a:lnTo>
                  <a:pt x="1758" y="545"/>
                </a:lnTo>
                <a:lnTo>
                  <a:pt x="1759" y="548"/>
                </a:lnTo>
                <a:lnTo>
                  <a:pt x="1759" y="544"/>
                </a:lnTo>
                <a:lnTo>
                  <a:pt x="1759" y="544"/>
                </a:lnTo>
                <a:lnTo>
                  <a:pt x="1760" y="545"/>
                </a:lnTo>
                <a:lnTo>
                  <a:pt x="1760" y="551"/>
                </a:lnTo>
                <a:lnTo>
                  <a:pt x="1760" y="549"/>
                </a:lnTo>
                <a:lnTo>
                  <a:pt x="1760" y="544"/>
                </a:lnTo>
                <a:lnTo>
                  <a:pt x="1761" y="544"/>
                </a:lnTo>
                <a:lnTo>
                  <a:pt x="1761" y="548"/>
                </a:lnTo>
                <a:lnTo>
                  <a:pt x="1761" y="545"/>
                </a:lnTo>
                <a:lnTo>
                  <a:pt x="1762" y="540"/>
                </a:lnTo>
                <a:lnTo>
                  <a:pt x="1762" y="544"/>
                </a:lnTo>
                <a:lnTo>
                  <a:pt x="1762" y="551"/>
                </a:lnTo>
                <a:lnTo>
                  <a:pt x="1763" y="551"/>
                </a:lnTo>
                <a:lnTo>
                  <a:pt x="1763" y="565"/>
                </a:lnTo>
                <a:lnTo>
                  <a:pt x="1763" y="584"/>
                </a:lnTo>
                <a:lnTo>
                  <a:pt x="1763" y="596"/>
                </a:lnTo>
                <a:lnTo>
                  <a:pt x="1764" y="615"/>
                </a:lnTo>
                <a:lnTo>
                  <a:pt x="1764" y="613"/>
                </a:lnTo>
                <a:lnTo>
                  <a:pt x="1764" y="570"/>
                </a:lnTo>
                <a:lnTo>
                  <a:pt x="1764" y="503"/>
                </a:lnTo>
                <a:lnTo>
                  <a:pt x="1765" y="482"/>
                </a:lnTo>
                <a:lnTo>
                  <a:pt x="1765" y="316"/>
                </a:lnTo>
                <a:lnTo>
                  <a:pt x="1766" y="175"/>
                </a:lnTo>
                <a:lnTo>
                  <a:pt x="1766" y="88"/>
                </a:lnTo>
                <a:lnTo>
                  <a:pt x="1766" y="73"/>
                </a:lnTo>
                <a:lnTo>
                  <a:pt x="1766" y="181"/>
                </a:lnTo>
                <a:lnTo>
                  <a:pt x="1767" y="399"/>
                </a:lnTo>
                <a:lnTo>
                  <a:pt x="1767" y="578"/>
                </a:lnTo>
                <a:lnTo>
                  <a:pt x="1768" y="622"/>
                </a:lnTo>
                <a:lnTo>
                  <a:pt x="1768" y="601"/>
                </a:lnTo>
                <a:lnTo>
                  <a:pt x="1768" y="573"/>
                </a:lnTo>
                <a:lnTo>
                  <a:pt x="1768" y="561"/>
                </a:lnTo>
                <a:lnTo>
                  <a:pt x="1769" y="561"/>
                </a:lnTo>
                <a:lnTo>
                  <a:pt x="1769" y="563"/>
                </a:lnTo>
                <a:lnTo>
                  <a:pt x="1769" y="559"/>
                </a:lnTo>
                <a:lnTo>
                  <a:pt x="1769" y="563"/>
                </a:lnTo>
                <a:lnTo>
                  <a:pt x="1770" y="563"/>
                </a:lnTo>
                <a:lnTo>
                  <a:pt x="1770" y="566"/>
                </a:lnTo>
                <a:lnTo>
                  <a:pt x="1770" y="561"/>
                </a:lnTo>
                <a:lnTo>
                  <a:pt x="1771" y="561"/>
                </a:lnTo>
                <a:lnTo>
                  <a:pt x="1771" y="566"/>
                </a:lnTo>
                <a:lnTo>
                  <a:pt x="1771" y="570"/>
                </a:lnTo>
                <a:lnTo>
                  <a:pt x="1772" y="565"/>
                </a:lnTo>
                <a:lnTo>
                  <a:pt x="1772" y="561"/>
                </a:lnTo>
                <a:lnTo>
                  <a:pt x="1772" y="569"/>
                </a:lnTo>
                <a:lnTo>
                  <a:pt x="1772" y="569"/>
                </a:lnTo>
                <a:lnTo>
                  <a:pt x="1773" y="563"/>
                </a:lnTo>
                <a:lnTo>
                  <a:pt x="1773" y="561"/>
                </a:lnTo>
                <a:lnTo>
                  <a:pt x="1773" y="563"/>
                </a:lnTo>
                <a:lnTo>
                  <a:pt x="1774" y="563"/>
                </a:lnTo>
                <a:lnTo>
                  <a:pt x="1774" y="561"/>
                </a:lnTo>
                <a:lnTo>
                  <a:pt x="1774" y="557"/>
                </a:lnTo>
                <a:lnTo>
                  <a:pt x="1774" y="563"/>
                </a:lnTo>
                <a:lnTo>
                  <a:pt x="1775" y="561"/>
                </a:lnTo>
                <a:lnTo>
                  <a:pt x="1775" y="561"/>
                </a:lnTo>
                <a:lnTo>
                  <a:pt x="1775" y="555"/>
                </a:lnTo>
                <a:lnTo>
                  <a:pt x="1776" y="563"/>
                </a:lnTo>
                <a:lnTo>
                  <a:pt x="1776" y="569"/>
                </a:lnTo>
                <a:lnTo>
                  <a:pt x="1776" y="565"/>
                </a:lnTo>
                <a:lnTo>
                  <a:pt x="1777" y="563"/>
                </a:lnTo>
                <a:lnTo>
                  <a:pt x="1777" y="565"/>
                </a:lnTo>
                <a:lnTo>
                  <a:pt x="1777" y="569"/>
                </a:lnTo>
                <a:lnTo>
                  <a:pt x="1777" y="563"/>
                </a:lnTo>
                <a:lnTo>
                  <a:pt x="1778" y="557"/>
                </a:lnTo>
                <a:lnTo>
                  <a:pt x="1778" y="557"/>
                </a:lnTo>
                <a:lnTo>
                  <a:pt x="1778" y="565"/>
                </a:lnTo>
                <a:lnTo>
                  <a:pt x="1778" y="563"/>
                </a:lnTo>
                <a:lnTo>
                  <a:pt x="1779" y="561"/>
                </a:lnTo>
                <a:lnTo>
                  <a:pt x="1779" y="563"/>
                </a:lnTo>
                <a:lnTo>
                  <a:pt x="1780" y="566"/>
                </a:lnTo>
                <a:lnTo>
                  <a:pt x="1780" y="570"/>
                </a:lnTo>
                <a:lnTo>
                  <a:pt x="1780" y="569"/>
                </a:lnTo>
                <a:lnTo>
                  <a:pt x="1780" y="569"/>
                </a:lnTo>
                <a:lnTo>
                  <a:pt x="1781" y="566"/>
                </a:lnTo>
                <a:lnTo>
                  <a:pt x="1781" y="566"/>
                </a:lnTo>
                <a:lnTo>
                  <a:pt x="1782" y="561"/>
                </a:lnTo>
                <a:lnTo>
                  <a:pt x="1782" y="565"/>
                </a:lnTo>
                <a:lnTo>
                  <a:pt x="1782" y="574"/>
                </a:lnTo>
                <a:lnTo>
                  <a:pt x="1782" y="574"/>
                </a:lnTo>
                <a:lnTo>
                  <a:pt x="1783" y="565"/>
                </a:lnTo>
                <a:lnTo>
                  <a:pt x="1783" y="563"/>
                </a:lnTo>
                <a:lnTo>
                  <a:pt x="1783" y="561"/>
                </a:lnTo>
                <a:lnTo>
                  <a:pt x="1783" y="569"/>
                </a:lnTo>
                <a:lnTo>
                  <a:pt x="1784" y="569"/>
                </a:lnTo>
                <a:lnTo>
                  <a:pt x="1784" y="566"/>
                </a:lnTo>
                <a:lnTo>
                  <a:pt x="1784" y="569"/>
                </a:lnTo>
                <a:lnTo>
                  <a:pt x="1785" y="576"/>
                </a:lnTo>
                <a:lnTo>
                  <a:pt x="1785" y="574"/>
                </a:lnTo>
                <a:lnTo>
                  <a:pt x="1785" y="570"/>
                </a:lnTo>
                <a:lnTo>
                  <a:pt x="1786" y="570"/>
                </a:lnTo>
                <a:lnTo>
                  <a:pt x="1786" y="570"/>
                </a:lnTo>
                <a:lnTo>
                  <a:pt x="1786" y="573"/>
                </a:lnTo>
                <a:lnTo>
                  <a:pt x="1786" y="569"/>
                </a:lnTo>
                <a:lnTo>
                  <a:pt x="1787" y="570"/>
                </a:lnTo>
                <a:lnTo>
                  <a:pt x="1787" y="580"/>
                </a:lnTo>
                <a:lnTo>
                  <a:pt x="1787" y="582"/>
                </a:lnTo>
                <a:lnTo>
                  <a:pt x="1788" y="574"/>
                </a:lnTo>
                <a:lnTo>
                  <a:pt x="1788" y="570"/>
                </a:lnTo>
                <a:lnTo>
                  <a:pt x="1788" y="573"/>
                </a:lnTo>
                <a:lnTo>
                  <a:pt x="1788" y="570"/>
                </a:lnTo>
                <a:lnTo>
                  <a:pt x="1789" y="561"/>
                </a:lnTo>
                <a:lnTo>
                  <a:pt x="1789" y="555"/>
                </a:lnTo>
                <a:lnTo>
                  <a:pt x="1789" y="545"/>
                </a:lnTo>
                <a:lnTo>
                  <a:pt x="1790" y="545"/>
                </a:lnTo>
                <a:lnTo>
                  <a:pt x="1790" y="532"/>
                </a:lnTo>
                <a:lnTo>
                  <a:pt x="1790" y="528"/>
                </a:lnTo>
                <a:lnTo>
                  <a:pt x="1791" y="530"/>
                </a:lnTo>
                <a:lnTo>
                  <a:pt x="1791" y="536"/>
                </a:lnTo>
                <a:lnTo>
                  <a:pt x="1791" y="534"/>
                </a:lnTo>
                <a:lnTo>
                  <a:pt x="1791" y="532"/>
                </a:lnTo>
                <a:lnTo>
                  <a:pt x="1792" y="532"/>
                </a:lnTo>
                <a:lnTo>
                  <a:pt x="1792" y="536"/>
                </a:lnTo>
                <a:lnTo>
                  <a:pt x="1792" y="530"/>
                </a:lnTo>
                <a:lnTo>
                  <a:pt x="1792" y="526"/>
                </a:lnTo>
                <a:lnTo>
                  <a:pt x="1793" y="528"/>
                </a:lnTo>
                <a:lnTo>
                  <a:pt x="1793" y="542"/>
                </a:lnTo>
                <a:lnTo>
                  <a:pt x="1794" y="536"/>
                </a:lnTo>
                <a:lnTo>
                  <a:pt x="1794" y="532"/>
                </a:lnTo>
                <a:lnTo>
                  <a:pt x="1794" y="526"/>
                </a:lnTo>
                <a:lnTo>
                  <a:pt x="1794" y="536"/>
                </a:lnTo>
                <a:lnTo>
                  <a:pt x="1795" y="540"/>
                </a:lnTo>
                <a:lnTo>
                  <a:pt x="1795" y="532"/>
                </a:lnTo>
                <a:lnTo>
                  <a:pt x="1796" y="526"/>
                </a:lnTo>
                <a:lnTo>
                  <a:pt x="1796" y="526"/>
                </a:lnTo>
                <a:lnTo>
                  <a:pt x="1796" y="530"/>
                </a:lnTo>
                <a:lnTo>
                  <a:pt x="1796" y="528"/>
                </a:lnTo>
                <a:lnTo>
                  <a:pt x="1797" y="528"/>
                </a:lnTo>
                <a:lnTo>
                  <a:pt x="1797" y="538"/>
                </a:lnTo>
                <a:lnTo>
                  <a:pt x="1797" y="548"/>
                </a:lnTo>
                <a:lnTo>
                  <a:pt x="1797" y="545"/>
                </a:lnTo>
                <a:lnTo>
                  <a:pt x="1798" y="542"/>
                </a:lnTo>
                <a:lnTo>
                  <a:pt x="1798" y="540"/>
                </a:lnTo>
                <a:lnTo>
                  <a:pt x="1798" y="548"/>
                </a:lnTo>
                <a:lnTo>
                  <a:pt x="1799" y="544"/>
                </a:lnTo>
                <a:lnTo>
                  <a:pt x="1799" y="536"/>
                </a:lnTo>
                <a:lnTo>
                  <a:pt x="1799" y="548"/>
                </a:lnTo>
                <a:lnTo>
                  <a:pt x="1800" y="563"/>
                </a:lnTo>
                <a:lnTo>
                  <a:pt x="1800" y="559"/>
                </a:lnTo>
                <a:lnTo>
                  <a:pt x="1800" y="548"/>
                </a:lnTo>
                <a:lnTo>
                  <a:pt x="1800" y="549"/>
                </a:lnTo>
                <a:lnTo>
                  <a:pt x="1801" y="559"/>
                </a:lnTo>
                <a:lnTo>
                  <a:pt x="1801" y="565"/>
                </a:lnTo>
                <a:lnTo>
                  <a:pt x="1801" y="561"/>
                </a:lnTo>
                <a:lnTo>
                  <a:pt x="1802" y="557"/>
                </a:lnTo>
                <a:lnTo>
                  <a:pt x="1802" y="561"/>
                </a:lnTo>
                <a:lnTo>
                  <a:pt x="1802" y="561"/>
                </a:lnTo>
                <a:lnTo>
                  <a:pt x="1802" y="548"/>
                </a:lnTo>
                <a:lnTo>
                  <a:pt x="1803" y="551"/>
                </a:lnTo>
                <a:lnTo>
                  <a:pt x="1803" y="563"/>
                </a:lnTo>
                <a:lnTo>
                  <a:pt x="1803" y="565"/>
                </a:lnTo>
                <a:lnTo>
                  <a:pt x="1804" y="557"/>
                </a:lnTo>
                <a:lnTo>
                  <a:pt x="1804" y="549"/>
                </a:lnTo>
                <a:lnTo>
                  <a:pt x="1804" y="549"/>
                </a:lnTo>
                <a:lnTo>
                  <a:pt x="1805" y="559"/>
                </a:lnTo>
                <a:lnTo>
                  <a:pt x="1805" y="549"/>
                </a:lnTo>
                <a:lnTo>
                  <a:pt x="1805" y="540"/>
                </a:lnTo>
                <a:lnTo>
                  <a:pt x="1805" y="540"/>
                </a:lnTo>
                <a:lnTo>
                  <a:pt x="1806" y="540"/>
                </a:lnTo>
                <a:lnTo>
                  <a:pt x="1806" y="526"/>
                </a:lnTo>
                <a:lnTo>
                  <a:pt x="1806" y="526"/>
                </a:lnTo>
                <a:lnTo>
                  <a:pt x="1807" y="528"/>
                </a:lnTo>
                <a:lnTo>
                  <a:pt x="1807" y="532"/>
                </a:lnTo>
                <a:lnTo>
                  <a:pt x="1807" y="530"/>
                </a:lnTo>
                <a:lnTo>
                  <a:pt x="1808" y="524"/>
                </a:lnTo>
                <a:lnTo>
                  <a:pt x="1808" y="520"/>
                </a:lnTo>
                <a:lnTo>
                  <a:pt x="1808" y="524"/>
                </a:lnTo>
                <a:lnTo>
                  <a:pt x="1808" y="526"/>
                </a:lnTo>
                <a:lnTo>
                  <a:pt x="1809" y="522"/>
                </a:lnTo>
                <a:lnTo>
                  <a:pt x="1809" y="514"/>
                </a:lnTo>
                <a:lnTo>
                  <a:pt x="1810" y="514"/>
                </a:lnTo>
                <a:lnTo>
                  <a:pt x="1810" y="518"/>
                </a:lnTo>
                <a:lnTo>
                  <a:pt x="1810" y="538"/>
                </a:lnTo>
                <a:lnTo>
                  <a:pt x="1810" y="545"/>
                </a:lnTo>
                <a:lnTo>
                  <a:pt x="1811" y="555"/>
                </a:lnTo>
                <a:lnTo>
                  <a:pt x="1811" y="561"/>
                </a:lnTo>
                <a:lnTo>
                  <a:pt x="1811" y="565"/>
                </a:lnTo>
                <a:lnTo>
                  <a:pt x="1811" y="570"/>
                </a:lnTo>
                <a:lnTo>
                  <a:pt x="1812" y="574"/>
                </a:lnTo>
                <a:lnTo>
                  <a:pt x="1812" y="576"/>
                </a:lnTo>
                <a:lnTo>
                  <a:pt x="1812" y="576"/>
                </a:lnTo>
                <a:lnTo>
                  <a:pt x="1813" y="570"/>
                </a:lnTo>
                <a:lnTo>
                  <a:pt x="1813" y="580"/>
                </a:lnTo>
                <a:lnTo>
                  <a:pt x="1813" y="590"/>
                </a:lnTo>
                <a:lnTo>
                  <a:pt x="1814" y="580"/>
                </a:lnTo>
                <a:lnTo>
                  <a:pt x="1814" y="578"/>
                </a:lnTo>
                <a:lnTo>
                  <a:pt x="1814" y="582"/>
                </a:lnTo>
                <a:lnTo>
                  <a:pt x="1814" y="580"/>
                </a:lnTo>
                <a:lnTo>
                  <a:pt x="1815" y="580"/>
                </a:lnTo>
                <a:lnTo>
                  <a:pt x="1815" y="578"/>
                </a:lnTo>
                <a:lnTo>
                  <a:pt x="1815" y="578"/>
                </a:lnTo>
                <a:lnTo>
                  <a:pt x="1816" y="578"/>
                </a:lnTo>
                <a:lnTo>
                  <a:pt x="1816" y="582"/>
                </a:lnTo>
                <a:lnTo>
                  <a:pt x="1816" y="574"/>
                </a:lnTo>
                <a:lnTo>
                  <a:pt x="1816" y="576"/>
                </a:lnTo>
                <a:lnTo>
                  <a:pt x="1817" y="586"/>
                </a:lnTo>
                <a:lnTo>
                  <a:pt x="1817" y="592"/>
                </a:lnTo>
                <a:lnTo>
                  <a:pt x="1817" y="594"/>
                </a:lnTo>
                <a:lnTo>
                  <a:pt x="1818" y="603"/>
                </a:lnTo>
                <a:lnTo>
                  <a:pt x="1818" y="617"/>
                </a:lnTo>
                <a:lnTo>
                  <a:pt x="1818" y="636"/>
                </a:lnTo>
                <a:lnTo>
                  <a:pt x="1819" y="649"/>
                </a:lnTo>
                <a:lnTo>
                  <a:pt x="1819" y="626"/>
                </a:lnTo>
                <a:lnTo>
                  <a:pt x="1819" y="557"/>
                </a:lnTo>
                <a:lnTo>
                  <a:pt x="1819" y="468"/>
                </a:lnTo>
                <a:lnTo>
                  <a:pt x="1820" y="349"/>
                </a:lnTo>
                <a:lnTo>
                  <a:pt x="1820" y="204"/>
                </a:lnTo>
                <a:lnTo>
                  <a:pt x="1820" y="104"/>
                </a:lnTo>
                <a:lnTo>
                  <a:pt x="1821" y="102"/>
                </a:lnTo>
                <a:lnTo>
                  <a:pt x="1821" y="241"/>
                </a:lnTo>
                <a:lnTo>
                  <a:pt x="1821" y="466"/>
                </a:lnTo>
                <a:lnTo>
                  <a:pt x="1822" y="613"/>
                </a:lnTo>
                <a:lnTo>
                  <a:pt x="1822" y="659"/>
                </a:lnTo>
                <a:lnTo>
                  <a:pt x="1822" y="640"/>
                </a:lnTo>
                <a:lnTo>
                  <a:pt x="1822" y="619"/>
                </a:lnTo>
                <a:lnTo>
                  <a:pt x="1823" y="607"/>
                </a:lnTo>
                <a:lnTo>
                  <a:pt x="1823" y="613"/>
                </a:lnTo>
                <a:lnTo>
                  <a:pt x="1824" y="613"/>
                </a:lnTo>
                <a:lnTo>
                  <a:pt x="1824" y="611"/>
                </a:lnTo>
                <a:lnTo>
                  <a:pt x="1824" y="611"/>
                </a:lnTo>
                <a:lnTo>
                  <a:pt x="1824" y="621"/>
                </a:lnTo>
                <a:lnTo>
                  <a:pt x="1825" y="622"/>
                </a:lnTo>
                <a:lnTo>
                  <a:pt x="1825" y="613"/>
                </a:lnTo>
                <a:lnTo>
                  <a:pt x="1825" y="605"/>
                </a:lnTo>
                <a:lnTo>
                  <a:pt x="1825" y="609"/>
                </a:lnTo>
                <a:lnTo>
                  <a:pt x="1826" y="611"/>
                </a:lnTo>
                <a:lnTo>
                  <a:pt x="1826" y="613"/>
                </a:lnTo>
                <a:lnTo>
                  <a:pt x="1826" y="611"/>
                </a:lnTo>
                <a:lnTo>
                  <a:pt x="1827" y="615"/>
                </a:lnTo>
                <a:lnTo>
                  <a:pt x="1827" y="619"/>
                </a:lnTo>
                <a:lnTo>
                  <a:pt x="1827" y="617"/>
                </a:lnTo>
                <a:lnTo>
                  <a:pt x="1828" y="607"/>
                </a:lnTo>
                <a:lnTo>
                  <a:pt x="1828" y="617"/>
                </a:lnTo>
                <a:lnTo>
                  <a:pt x="1828" y="628"/>
                </a:lnTo>
                <a:lnTo>
                  <a:pt x="1828" y="628"/>
                </a:lnTo>
                <a:lnTo>
                  <a:pt x="1829" y="622"/>
                </a:lnTo>
                <a:lnTo>
                  <a:pt x="1829" y="619"/>
                </a:lnTo>
                <a:lnTo>
                  <a:pt x="1829" y="621"/>
                </a:lnTo>
                <a:lnTo>
                  <a:pt x="1830" y="619"/>
                </a:lnTo>
                <a:lnTo>
                  <a:pt x="1830" y="615"/>
                </a:lnTo>
                <a:lnTo>
                  <a:pt x="1830" y="617"/>
                </a:lnTo>
                <a:lnTo>
                  <a:pt x="1831" y="626"/>
                </a:lnTo>
                <a:lnTo>
                  <a:pt x="1831" y="625"/>
                </a:lnTo>
                <a:lnTo>
                  <a:pt x="1831" y="619"/>
                </a:lnTo>
                <a:lnTo>
                  <a:pt x="1831" y="613"/>
                </a:lnTo>
                <a:lnTo>
                  <a:pt x="1832" y="619"/>
                </a:lnTo>
                <a:lnTo>
                  <a:pt x="1832" y="622"/>
                </a:lnTo>
                <a:lnTo>
                  <a:pt x="1832" y="622"/>
                </a:lnTo>
                <a:lnTo>
                  <a:pt x="1833" y="621"/>
                </a:lnTo>
                <a:lnTo>
                  <a:pt x="1833" y="619"/>
                </a:lnTo>
                <a:lnTo>
                  <a:pt x="1833" y="625"/>
                </a:lnTo>
                <a:lnTo>
                  <a:pt x="1833" y="621"/>
                </a:lnTo>
                <a:lnTo>
                  <a:pt x="1834" y="619"/>
                </a:lnTo>
                <a:lnTo>
                  <a:pt x="1834" y="626"/>
                </a:lnTo>
                <a:lnTo>
                  <a:pt x="1834" y="628"/>
                </a:lnTo>
                <a:lnTo>
                  <a:pt x="1835" y="626"/>
                </a:lnTo>
                <a:lnTo>
                  <a:pt x="1835" y="619"/>
                </a:lnTo>
                <a:lnTo>
                  <a:pt x="1835" y="619"/>
                </a:lnTo>
                <a:lnTo>
                  <a:pt x="1836" y="628"/>
                </a:lnTo>
                <a:lnTo>
                  <a:pt x="1836" y="625"/>
                </a:lnTo>
                <a:lnTo>
                  <a:pt x="1836" y="626"/>
                </a:lnTo>
                <a:lnTo>
                  <a:pt x="1836" y="626"/>
                </a:lnTo>
                <a:lnTo>
                  <a:pt x="1837" y="634"/>
                </a:lnTo>
                <a:lnTo>
                  <a:pt x="1837" y="636"/>
                </a:lnTo>
                <a:lnTo>
                  <a:pt x="1837" y="632"/>
                </a:lnTo>
                <a:lnTo>
                  <a:pt x="1837" y="628"/>
                </a:lnTo>
                <a:lnTo>
                  <a:pt x="1838" y="636"/>
                </a:lnTo>
                <a:lnTo>
                  <a:pt x="1838" y="640"/>
                </a:lnTo>
                <a:lnTo>
                  <a:pt x="1839" y="632"/>
                </a:lnTo>
                <a:lnTo>
                  <a:pt x="1839" y="634"/>
                </a:lnTo>
                <a:lnTo>
                  <a:pt x="1839" y="640"/>
                </a:lnTo>
                <a:lnTo>
                  <a:pt x="1839" y="644"/>
                </a:lnTo>
                <a:lnTo>
                  <a:pt x="1840" y="642"/>
                </a:lnTo>
                <a:lnTo>
                  <a:pt x="1840" y="646"/>
                </a:lnTo>
                <a:lnTo>
                  <a:pt x="1841" y="649"/>
                </a:lnTo>
                <a:lnTo>
                  <a:pt x="1841" y="656"/>
                </a:lnTo>
                <a:lnTo>
                  <a:pt x="1841" y="649"/>
                </a:lnTo>
                <a:lnTo>
                  <a:pt x="1841" y="642"/>
                </a:lnTo>
                <a:lnTo>
                  <a:pt x="1842" y="644"/>
                </a:lnTo>
                <a:lnTo>
                  <a:pt x="1842" y="636"/>
                </a:lnTo>
                <a:lnTo>
                  <a:pt x="1842" y="630"/>
                </a:lnTo>
                <a:lnTo>
                  <a:pt x="1842" y="619"/>
                </a:lnTo>
                <a:lnTo>
                  <a:pt x="1843" y="615"/>
                </a:lnTo>
                <a:lnTo>
                  <a:pt x="1843" y="609"/>
                </a:lnTo>
                <a:lnTo>
                  <a:pt x="1843" y="597"/>
                </a:lnTo>
                <a:lnTo>
                  <a:pt x="1844" y="586"/>
                </a:lnTo>
                <a:lnTo>
                  <a:pt x="1844" y="582"/>
                </a:lnTo>
                <a:lnTo>
                  <a:pt x="1844" y="582"/>
                </a:lnTo>
                <a:lnTo>
                  <a:pt x="1845" y="582"/>
                </a:lnTo>
                <a:lnTo>
                  <a:pt x="1845" y="570"/>
                </a:lnTo>
                <a:lnTo>
                  <a:pt x="1845" y="566"/>
                </a:lnTo>
                <a:lnTo>
                  <a:pt x="1845" y="565"/>
                </a:lnTo>
                <a:lnTo>
                  <a:pt x="1846" y="565"/>
                </a:lnTo>
                <a:lnTo>
                  <a:pt x="1846" y="553"/>
                </a:lnTo>
                <a:lnTo>
                  <a:pt x="1846" y="553"/>
                </a:lnTo>
                <a:lnTo>
                  <a:pt x="1847" y="557"/>
                </a:lnTo>
                <a:lnTo>
                  <a:pt x="1847" y="561"/>
                </a:lnTo>
                <a:lnTo>
                  <a:pt x="1847" y="553"/>
                </a:lnTo>
                <a:lnTo>
                  <a:pt x="1847" y="551"/>
                </a:lnTo>
                <a:lnTo>
                  <a:pt x="1848" y="549"/>
                </a:lnTo>
                <a:lnTo>
                  <a:pt x="1848" y="551"/>
                </a:lnTo>
                <a:lnTo>
                  <a:pt x="1848" y="551"/>
                </a:lnTo>
                <a:lnTo>
                  <a:pt x="1849" y="549"/>
                </a:lnTo>
                <a:lnTo>
                  <a:pt x="1849" y="553"/>
                </a:lnTo>
                <a:lnTo>
                  <a:pt x="1849" y="559"/>
                </a:lnTo>
                <a:lnTo>
                  <a:pt x="1850" y="559"/>
                </a:lnTo>
                <a:lnTo>
                  <a:pt x="1850" y="553"/>
                </a:lnTo>
                <a:lnTo>
                  <a:pt x="1850" y="557"/>
                </a:lnTo>
                <a:lnTo>
                  <a:pt x="1850" y="563"/>
                </a:lnTo>
                <a:lnTo>
                  <a:pt x="1851" y="561"/>
                </a:lnTo>
                <a:lnTo>
                  <a:pt x="1851" y="557"/>
                </a:lnTo>
                <a:lnTo>
                  <a:pt x="1851" y="561"/>
                </a:lnTo>
                <a:lnTo>
                  <a:pt x="1851" y="561"/>
                </a:lnTo>
                <a:lnTo>
                  <a:pt x="1852" y="563"/>
                </a:lnTo>
                <a:lnTo>
                  <a:pt x="1852" y="555"/>
                </a:lnTo>
                <a:lnTo>
                  <a:pt x="1853" y="553"/>
                </a:lnTo>
                <a:lnTo>
                  <a:pt x="1853" y="563"/>
                </a:lnTo>
                <a:lnTo>
                  <a:pt x="1853" y="565"/>
                </a:lnTo>
                <a:lnTo>
                  <a:pt x="1853" y="563"/>
                </a:lnTo>
                <a:lnTo>
                  <a:pt x="1854" y="565"/>
                </a:lnTo>
                <a:lnTo>
                  <a:pt x="1854" y="569"/>
                </a:lnTo>
                <a:lnTo>
                  <a:pt x="1855" y="570"/>
                </a:lnTo>
                <a:lnTo>
                  <a:pt x="1855" y="563"/>
                </a:lnTo>
                <a:lnTo>
                  <a:pt x="1855" y="561"/>
                </a:lnTo>
                <a:lnTo>
                  <a:pt x="1855" y="565"/>
                </a:lnTo>
                <a:lnTo>
                  <a:pt x="1856" y="569"/>
                </a:lnTo>
                <a:lnTo>
                  <a:pt x="1856" y="569"/>
                </a:lnTo>
                <a:lnTo>
                  <a:pt x="1856" y="563"/>
                </a:lnTo>
                <a:lnTo>
                  <a:pt x="1856" y="565"/>
                </a:lnTo>
                <a:lnTo>
                  <a:pt x="1857" y="566"/>
                </a:lnTo>
                <a:lnTo>
                  <a:pt x="1857" y="563"/>
                </a:lnTo>
                <a:lnTo>
                  <a:pt x="1857" y="557"/>
                </a:lnTo>
                <a:lnTo>
                  <a:pt x="1858" y="553"/>
                </a:lnTo>
                <a:lnTo>
                  <a:pt x="1858" y="557"/>
                </a:lnTo>
                <a:lnTo>
                  <a:pt x="1858" y="553"/>
                </a:lnTo>
                <a:lnTo>
                  <a:pt x="1859" y="544"/>
                </a:lnTo>
                <a:lnTo>
                  <a:pt x="1859" y="540"/>
                </a:lnTo>
                <a:lnTo>
                  <a:pt x="1859" y="540"/>
                </a:lnTo>
                <a:lnTo>
                  <a:pt x="1859" y="540"/>
                </a:lnTo>
                <a:lnTo>
                  <a:pt x="1860" y="530"/>
                </a:lnTo>
                <a:lnTo>
                  <a:pt x="1860" y="524"/>
                </a:lnTo>
                <a:lnTo>
                  <a:pt x="1860" y="530"/>
                </a:lnTo>
                <a:lnTo>
                  <a:pt x="1861" y="528"/>
                </a:lnTo>
                <a:lnTo>
                  <a:pt x="1861" y="518"/>
                </a:lnTo>
                <a:lnTo>
                  <a:pt x="1861" y="511"/>
                </a:lnTo>
                <a:lnTo>
                  <a:pt x="1861" y="517"/>
                </a:lnTo>
                <a:lnTo>
                  <a:pt x="1862" y="518"/>
                </a:lnTo>
                <a:lnTo>
                  <a:pt x="1862" y="517"/>
                </a:lnTo>
                <a:lnTo>
                  <a:pt x="1862" y="517"/>
                </a:lnTo>
                <a:lnTo>
                  <a:pt x="1863" y="518"/>
                </a:lnTo>
                <a:lnTo>
                  <a:pt x="1863" y="514"/>
                </a:lnTo>
                <a:lnTo>
                  <a:pt x="1863" y="509"/>
                </a:lnTo>
                <a:lnTo>
                  <a:pt x="1864" y="505"/>
                </a:lnTo>
                <a:lnTo>
                  <a:pt x="1864" y="496"/>
                </a:lnTo>
                <a:lnTo>
                  <a:pt x="1864" y="507"/>
                </a:lnTo>
                <a:lnTo>
                  <a:pt x="1864" y="524"/>
                </a:lnTo>
                <a:lnTo>
                  <a:pt x="1865" y="532"/>
                </a:lnTo>
                <a:lnTo>
                  <a:pt x="1865" y="542"/>
                </a:lnTo>
                <a:lnTo>
                  <a:pt x="1865" y="551"/>
                </a:lnTo>
                <a:lnTo>
                  <a:pt x="1865" y="551"/>
                </a:lnTo>
                <a:lnTo>
                  <a:pt x="1866" y="555"/>
                </a:lnTo>
                <a:lnTo>
                  <a:pt x="1866" y="561"/>
                </a:lnTo>
                <a:lnTo>
                  <a:pt x="1867" y="563"/>
                </a:lnTo>
                <a:lnTo>
                  <a:pt x="1867" y="563"/>
                </a:lnTo>
                <a:lnTo>
                  <a:pt x="1867" y="561"/>
                </a:lnTo>
                <a:lnTo>
                  <a:pt x="1867" y="559"/>
                </a:lnTo>
                <a:lnTo>
                  <a:pt x="1868" y="565"/>
                </a:lnTo>
                <a:lnTo>
                  <a:pt x="1868" y="565"/>
                </a:lnTo>
                <a:lnTo>
                  <a:pt x="1869" y="561"/>
                </a:lnTo>
                <a:lnTo>
                  <a:pt x="1869" y="561"/>
                </a:lnTo>
                <a:lnTo>
                  <a:pt x="1869" y="566"/>
                </a:lnTo>
                <a:lnTo>
                  <a:pt x="1869" y="569"/>
                </a:lnTo>
                <a:lnTo>
                  <a:pt x="1870" y="565"/>
                </a:lnTo>
                <a:lnTo>
                  <a:pt x="1870" y="563"/>
                </a:lnTo>
                <a:lnTo>
                  <a:pt x="1870" y="569"/>
                </a:lnTo>
                <a:lnTo>
                  <a:pt x="1870" y="580"/>
                </a:lnTo>
                <a:lnTo>
                  <a:pt x="1871" y="588"/>
                </a:lnTo>
                <a:lnTo>
                  <a:pt x="1871" y="601"/>
                </a:lnTo>
                <a:lnTo>
                  <a:pt x="1871" y="615"/>
                </a:lnTo>
                <a:lnTo>
                  <a:pt x="1872" y="640"/>
                </a:lnTo>
                <a:lnTo>
                  <a:pt x="1872" y="649"/>
                </a:lnTo>
                <a:lnTo>
                  <a:pt x="1872" y="617"/>
                </a:lnTo>
                <a:lnTo>
                  <a:pt x="1873" y="559"/>
                </a:lnTo>
                <a:lnTo>
                  <a:pt x="1873" y="488"/>
                </a:lnTo>
                <a:lnTo>
                  <a:pt x="1873" y="401"/>
                </a:lnTo>
                <a:lnTo>
                  <a:pt x="1873" y="268"/>
                </a:lnTo>
                <a:lnTo>
                  <a:pt x="1874" y="125"/>
                </a:lnTo>
                <a:lnTo>
                  <a:pt x="1874" y="48"/>
                </a:lnTo>
                <a:lnTo>
                  <a:pt x="1874" y="80"/>
                </a:lnTo>
                <a:lnTo>
                  <a:pt x="1875" y="264"/>
                </a:lnTo>
                <a:lnTo>
                  <a:pt x="1875" y="511"/>
                </a:lnTo>
                <a:lnTo>
                  <a:pt x="1875" y="638"/>
                </a:lnTo>
                <a:lnTo>
                  <a:pt x="1875" y="630"/>
                </a:lnTo>
                <a:lnTo>
                  <a:pt x="1876" y="596"/>
                </a:lnTo>
                <a:lnTo>
                  <a:pt x="1876" y="582"/>
                </a:lnTo>
                <a:lnTo>
                  <a:pt x="1876" y="590"/>
                </a:lnTo>
                <a:lnTo>
                  <a:pt x="1877" y="594"/>
                </a:lnTo>
                <a:lnTo>
                  <a:pt x="1877" y="588"/>
                </a:lnTo>
                <a:lnTo>
                  <a:pt x="1877" y="584"/>
                </a:lnTo>
                <a:lnTo>
                  <a:pt x="1878" y="588"/>
                </a:lnTo>
                <a:lnTo>
                  <a:pt x="1878" y="590"/>
                </a:lnTo>
                <a:lnTo>
                  <a:pt x="1878" y="590"/>
                </a:lnTo>
                <a:lnTo>
                  <a:pt x="1878" y="586"/>
                </a:lnTo>
                <a:lnTo>
                  <a:pt x="1879" y="590"/>
                </a:lnTo>
                <a:lnTo>
                  <a:pt x="1879" y="596"/>
                </a:lnTo>
                <a:lnTo>
                  <a:pt x="1879" y="594"/>
                </a:lnTo>
                <a:lnTo>
                  <a:pt x="1879" y="590"/>
                </a:lnTo>
                <a:lnTo>
                  <a:pt x="1880" y="590"/>
                </a:lnTo>
                <a:lnTo>
                  <a:pt x="1880" y="594"/>
                </a:lnTo>
                <a:lnTo>
                  <a:pt x="1881" y="594"/>
                </a:lnTo>
                <a:lnTo>
                  <a:pt x="1881" y="588"/>
                </a:lnTo>
                <a:lnTo>
                  <a:pt x="1881" y="586"/>
                </a:lnTo>
                <a:lnTo>
                  <a:pt x="1881" y="590"/>
                </a:lnTo>
                <a:lnTo>
                  <a:pt x="1882" y="588"/>
                </a:lnTo>
                <a:lnTo>
                  <a:pt x="1882" y="586"/>
                </a:lnTo>
                <a:lnTo>
                  <a:pt x="1883" y="582"/>
                </a:lnTo>
                <a:lnTo>
                  <a:pt x="1883" y="584"/>
                </a:lnTo>
                <a:lnTo>
                  <a:pt x="1883" y="584"/>
                </a:lnTo>
                <a:lnTo>
                  <a:pt x="1883" y="580"/>
                </a:lnTo>
                <a:lnTo>
                  <a:pt x="1884" y="580"/>
                </a:lnTo>
                <a:lnTo>
                  <a:pt x="1884" y="586"/>
                </a:lnTo>
                <a:lnTo>
                  <a:pt x="1884" y="590"/>
                </a:lnTo>
                <a:lnTo>
                  <a:pt x="1884" y="586"/>
                </a:lnTo>
                <a:lnTo>
                  <a:pt x="1885" y="584"/>
                </a:lnTo>
                <a:lnTo>
                  <a:pt x="1885" y="588"/>
                </a:lnTo>
                <a:lnTo>
                  <a:pt x="1885" y="590"/>
                </a:lnTo>
                <a:lnTo>
                  <a:pt x="1886" y="592"/>
                </a:lnTo>
                <a:lnTo>
                  <a:pt x="1886" y="590"/>
                </a:lnTo>
                <a:lnTo>
                  <a:pt x="1886" y="592"/>
                </a:lnTo>
                <a:lnTo>
                  <a:pt x="1887" y="594"/>
                </a:lnTo>
                <a:lnTo>
                  <a:pt x="1887" y="592"/>
                </a:lnTo>
                <a:lnTo>
                  <a:pt x="1887" y="588"/>
                </a:lnTo>
                <a:lnTo>
                  <a:pt x="1887" y="592"/>
                </a:lnTo>
                <a:lnTo>
                  <a:pt x="1888" y="597"/>
                </a:lnTo>
                <a:lnTo>
                  <a:pt x="1888" y="590"/>
                </a:lnTo>
                <a:lnTo>
                  <a:pt x="1888" y="588"/>
                </a:lnTo>
                <a:lnTo>
                  <a:pt x="1889" y="588"/>
                </a:lnTo>
                <a:lnTo>
                  <a:pt x="1889" y="590"/>
                </a:lnTo>
                <a:lnTo>
                  <a:pt x="1889" y="592"/>
                </a:lnTo>
                <a:lnTo>
                  <a:pt x="1889" y="588"/>
                </a:lnTo>
                <a:lnTo>
                  <a:pt x="1890" y="584"/>
                </a:lnTo>
                <a:lnTo>
                  <a:pt x="1890" y="590"/>
                </a:lnTo>
                <a:lnTo>
                  <a:pt x="1890" y="600"/>
                </a:lnTo>
                <a:lnTo>
                  <a:pt x="1891" y="596"/>
                </a:lnTo>
                <a:lnTo>
                  <a:pt x="1891" y="590"/>
                </a:lnTo>
                <a:lnTo>
                  <a:pt x="1891" y="600"/>
                </a:lnTo>
                <a:lnTo>
                  <a:pt x="1892" y="601"/>
                </a:lnTo>
                <a:lnTo>
                  <a:pt x="1892" y="597"/>
                </a:lnTo>
                <a:lnTo>
                  <a:pt x="1892" y="594"/>
                </a:lnTo>
                <a:lnTo>
                  <a:pt x="1892" y="597"/>
                </a:lnTo>
                <a:lnTo>
                  <a:pt x="1893" y="601"/>
                </a:lnTo>
                <a:lnTo>
                  <a:pt x="1893" y="596"/>
                </a:lnTo>
                <a:lnTo>
                  <a:pt x="1893" y="590"/>
                </a:lnTo>
                <a:lnTo>
                  <a:pt x="1893" y="592"/>
                </a:lnTo>
                <a:lnTo>
                  <a:pt x="1894" y="590"/>
                </a:lnTo>
                <a:lnTo>
                  <a:pt x="1894" y="578"/>
                </a:lnTo>
                <a:lnTo>
                  <a:pt x="1895" y="570"/>
                </a:lnTo>
                <a:lnTo>
                  <a:pt x="1895" y="566"/>
                </a:lnTo>
                <a:lnTo>
                  <a:pt x="1895" y="565"/>
                </a:lnTo>
                <a:lnTo>
                  <a:pt x="1895" y="555"/>
                </a:lnTo>
                <a:lnTo>
                  <a:pt x="1896" y="544"/>
                </a:lnTo>
                <a:lnTo>
                  <a:pt x="1896" y="542"/>
                </a:lnTo>
                <a:lnTo>
                  <a:pt x="1897" y="545"/>
                </a:lnTo>
                <a:lnTo>
                  <a:pt x="1897" y="540"/>
                </a:lnTo>
                <a:lnTo>
                  <a:pt x="1897" y="530"/>
                </a:lnTo>
                <a:lnTo>
                  <a:pt x="1897" y="530"/>
                </a:lnTo>
                <a:lnTo>
                  <a:pt x="1898" y="532"/>
                </a:lnTo>
                <a:lnTo>
                  <a:pt x="1898" y="528"/>
                </a:lnTo>
                <a:lnTo>
                  <a:pt x="1898" y="526"/>
                </a:lnTo>
                <a:lnTo>
                  <a:pt x="1898" y="522"/>
                </a:lnTo>
                <a:lnTo>
                  <a:pt x="1899" y="528"/>
                </a:lnTo>
                <a:lnTo>
                  <a:pt x="1899" y="530"/>
                </a:lnTo>
                <a:lnTo>
                  <a:pt x="1899" y="520"/>
                </a:lnTo>
                <a:lnTo>
                  <a:pt x="1900" y="517"/>
                </a:lnTo>
                <a:lnTo>
                  <a:pt x="1900" y="522"/>
                </a:lnTo>
                <a:lnTo>
                  <a:pt x="1900" y="524"/>
                </a:lnTo>
                <a:lnTo>
                  <a:pt x="1901" y="524"/>
                </a:lnTo>
                <a:lnTo>
                  <a:pt x="1901" y="526"/>
                </a:lnTo>
                <a:lnTo>
                  <a:pt x="1901" y="520"/>
                </a:lnTo>
                <a:lnTo>
                  <a:pt x="1901" y="526"/>
                </a:lnTo>
                <a:lnTo>
                  <a:pt x="1902" y="520"/>
                </a:lnTo>
                <a:lnTo>
                  <a:pt x="1902" y="517"/>
                </a:lnTo>
                <a:lnTo>
                  <a:pt x="1902" y="522"/>
                </a:lnTo>
                <a:lnTo>
                  <a:pt x="1903" y="526"/>
                </a:lnTo>
                <a:lnTo>
                  <a:pt x="1903" y="526"/>
                </a:lnTo>
                <a:lnTo>
                  <a:pt x="1903" y="520"/>
                </a:lnTo>
                <a:lnTo>
                  <a:pt x="1903" y="524"/>
                </a:lnTo>
                <a:lnTo>
                  <a:pt x="1904" y="532"/>
                </a:lnTo>
                <a:lnTo>
                  <a:pt x="1904" y="530"/>
                </a:lnTo>
                <a:lnTo>
                  <a:pt x="1904" y="526"/>
                </a:lnTo>
                <a:lnTo>
                  <a:pt x="1905" y="526"/>
                </a:lnTo>
                <a:lnTo>
                  <a:pt x="1905" y="532"/>
                </a:lnTo>
                <a:lnTo>
                  <a:pt x="1905" y="532"/>
                </a:lnTo>
                <a:lnTo>
                  <a:pt x="1906" y="526"/>
                </a:lnTo>
                <a:lnTo>
                  <a:pt x="1906" y="530"/>
                </a:lnTo>
                <a:lnTo>
                  <a:pt x="1906" y="534"/>
                </a:lnTo>
                <a:lnTo>
                  <a:pt x="1906" y="536"/>
                </a:lnTo>
                <a:lnTo>
                  <a:pt x="1907" y="532"/>
                </a:lnTo>
                <a:lnTo>
                  <a:pt x="1907" y="530"/>
                </a:lnTo>
                <a:lnTo>
                  <a:pt x="1907" y="536"/>
                </a:lnTo>
                <a:lnTo>
                  <a:pt x="1908" y="540"/>
                </a:lnTo>
                <a:lnTo>
                  <a:pt x="1908" y="536"/>
                </a:lnTo>
                <a:lnTo>
                  <a:pt x="1908" y="534"/>
                </a:lnTo>
                <a:lnTo>
                  <a:pt x="1909" y="534"/>
                </a:lnTo>
                <a:lnTo>
                  <a:pt x="1909" y="532"/>
                </a:lnTo>
                <a:lnTo>
                  <a:pt x="1909" y="522"/>
                </a:lnTo>
                <a:lnTo>
                  <a:pt x="1909" y="520"/>
                </a:lnTo>
                <a:lnTo>
                  <a:pt x="1910" y="518"/>
                </a:lnTo>
                <a:lnTo>
                  <a:pt x="1910" y="522"/>
                </a:lnTo>
                <a:lnTo>
                  <a:pt x="1911" y="514"/>
                </a:lnTo>
                <a:lnTo>
                  <a:pt x="1911" y="505"/>
                </a:lnTo>
                <a:lnTo>
                  <a:pt x="1911" y="503"/>
                </a:lnTo>
                <a:lnTo>
                  <a:pt x="1911" y="505"/>
                </a:lnTo>
                <a:lnTo>
                  <a:pt x="1912" y="501"/>
                </a:lnTo>
                <a:lnTo>
                  <a:pt x="1912" y="496"/>
                </a:lnTo>
                <a:lnTo>
                  <a:pt x="1912" y="493"/>
                </a:lnTo>
                <a:lnTo>
                  <a:pt x="1912" y="503"/>
                </a:lnTo>
                <a:lnTo>
                  <a:pt x="1913" y="507"/>
                </a:lnTo>
                <a:lnTo>
                  <a:pt x="1913" y="499"/>
                </a:lnTo>
                <a:lnTo>
                  <a:pt x="1913" y="497"/>
                </a:lnTo>
                <a:lnTo>
                  <a:pt x="1914" y="501"/>
                </a:lnTo>
                <a:lnTo>
                  <a:pt x="1914" y="501"/>
                </a:lnTo>
                <a:lnTo>
                  <a:pt x="1914" y="484"/>
                </a:lnTo>
                <a:lnTo>
                  <a:pt x="1915" y="489"/>
                </a:lnTo>
                <a:lnTo>
                  <a:pt x="1915" y="509"/>
                </a:lnTo>
                <a:lnTo>
                  <a:pt x="1915" y="524"/>
                </a:lnTo>
                <a:lnTo>
                  <a:pt x="1915" y="524"/>
                </a:lnTo>
                <a:lnTo>
                  <a:pt x="1916" y="530"/>
                </a:lnTo>
                <a:lnTo>
                  <a:pt x="1916" y="536"/>
                </a:lnTo>
                <a:lnTo>
                  <a:pt x="1916" y="548"/>
                </a:lnTo>
                <a:lnTo>
                  <a:pt x="1917" y="545"/>
                </a:lnTo>
                <a:lnTo>
                  <a:pt x="1917" y="538"/>
                </a:lnTo>
                <a:lnTo>
                  <a:pt x="1917" y="540"/>
                </a:lnTo>
                <a:lnTo>
                  <a:pt x="1918" y="548"/>
                </a:lnTo>
                <a:lnTo>
                  <a:pt x="1918" y="545"/>
                </a:lnTo>
                <a:lnTo>
                  <a:pt x="1918" y="544"/>
                </a:lnTo>
                <a:lnTo>
                  <a:pt x="1918" y="548"/>
                </a:lnTo>
                <a:lnTo>
                  <a:pt x="1919" y="555"/>
                </a:lnTo>
                <a:lnTo>
                  <a:pt x="1919" y="551"/>
                </a:lnTo>
                <a:lnTo>
                  <a:pt x="1919" y="548"/>
                </a:lnTo>
                <a:lnTo>
                  <a:pt x="1920" y="553"/>
                </a:lnTo>
                <a:lnTo>
                  <a:pt x="1920" y="553"/>
                </a:lnTo>
                <a:lnTo>
                  <a:pt x="1920" y="551"/>
                </a:lnTo>
                <a:lnTo>
                  <a:pt x="1920" y="548"/>
                </a:lnTo>
                <a:lnTo>
                  <a:pt x="1921" y="545"/>
                </a:lnTo>
                <a:lnTo>
                  <a:pt x="1921" y="549"/>
                </a:lnTo>
                <a:lnTo>
                  <a:pt x="1921" y="551"/>
                </a:lnTo>
                <a:lnTo>
                  <a:pt x="1922" y="551"/>
                </a:lnTo>
                <a:lnTo>
                  <a:pt x="1922" y="569"/>
                </a:lnTo>
                <a:lnTo>
                  <a:pt x="1922" y="586"/>
                </a:lnTo>
                <a:lnTo>
                  <a:pt x="1923" y="594"/>
                </a:lnTo>
                <a:lnTo>
                  <a:pt x="1923" y="594"/>
                </a:lnTo>
                <a:lnTo>
                  <a:pt x="1923" y="617"/>
                </a:lnTo>
                <a:lnTo>
                  <a:pt x="1923" y="613"/>
                </a:lnTo>
                <a:lnTo>
                  <a:pt x="1924" y="548"/>
                </a:lnTo>
                <a:lnTo>
                  <a:pt x="1924" y="455"/>
                </a:lnTo>
                <a:lnTo>
                  <a:pt x="1924" y="337"/>
                </a:lnTo>
                <a:lnTo>
                  <a:pt x="1924" y="193"/>
                </a:lnTo>
                <a:lnTo>
                  <a:pt x="1925" y="90"/>
                </a:lnTo>
                <a:lnTo>
                  <a:pt x="1925" y="83"/>
                </a:lnTo>
                <a:lnTo>
                  <a:pt x="1926" y="218"/>
                </a:lnTo>
                <a:lnTo>
                  <a:pt x="1926" y="461"/>
                </a:lnTo>
                <a:lnTo>
                  <a:pt x="1926" y="615"/>
                </a:lnTo>
                <a:lnTo>
                  <a:pt x="1926" y="622"/>
                </a:lnTo>
                <a:lnTo>
                  <a:pt x="1927" y="580"/>
                </a:lnTo>
                <a:lnTo>
                  <a:pt x="1927" y="565"/>
                </a:lnTo>
                <a:lnTo>
                  <a:pt x="1927" y="569"/>
                </a:lnTo>
                <a:lnTo>
                  <a:pt x="1928" y="573"/>
                </a:lnTo>
                <a:lnTo>
                  <a:pt x="1928" y="569"/>
                </a:lnTo>
                <a:lnTo>
                  <a:pt x="1928" y="566"/>
                </a:lnTo>
                <a:lnTo>
                  <a:pt x="1929" y="574"/>
                </a:lnTo>
                <a:lnTo>
                  <a:pt x="1929" y="576"/>
                </a:lnTo>
                <a:lnTo>
                  <a:pt x="1929" y="570"/>
                </a:lnTo>
                <a:lnTo>
                  <a:pt x="1929" y="573"/>
                </a:lnTo>
                <a:lnTo>
                  <a:pt x="1930" y="578"/>
                </a:lnTo>
                <a:lnTo>
                  <a:pt x="1930" y="580"/>
                </a:lnTo>
                <a:lnTo>
                  <a:pt x="1930" y="576"/>
                </a:lnTo>
                <a:lnTo>
                  <a:pt x="1931" y="570"/>
                </a:lnTo>
                <a:lnTo>
                  <a:pt x="1931" y="574"/>
                </a:lnTo>
                <a:lnTo>
                  <a:pt x="1931" y="580"/>
                </a:lnTo>
                <a:lnTo>
                  <a:pt x="1932" y="574"/>
                </a:lnTo>
                <a:lnTo>
                  <a:pt x="1932" y="569"/>
                </a:lnTo>
                <a:lnTo>
                  <a:pt x="1932" y="570"/>
                </a:lnTo>
                <a:lnTo>
                  <a:pt x="1932" y="574"/>
                </a:lnTo>
                <a:lnTo>
                  <a:pt x="1933" y="570"/>
                </a:lnTo>
                <a:lnTo>
                  <a:pt x="1933" y="569"/>
                </a:lnTo>
                <a:lnTo>
                  <a:pt x="1933" y="573"/>
                </a:lnTo>
                <a:lnTo>
                  <a:pt x="1934" y="576"/>
                </a:lnTo>
                <a:lnTo>
                  <a:pt x="1934" y="573"/>
                </a:lnTo>
                <a:lnTo>
                  <a:pt x="1934" y="569"/>
                </a:lnTo>
                <a:lnTo>
                  <a:pt x="1934" y="570"/>
                </a:lnTo>
                <a:lnTo>
                  <a:pt x="1935" y="573"/>
                </a:lnTo>
                <a:lnTo>
                  <a:pt x="1935" y="576"/>
                </a:lnTo>
                <a:lnTo>
                  <a:pt x="1935" y="576"/>
                </a:lnTo>
                <a:lnTo>
                  <a:pt x="1936" y="573"/>
                </a:lnTo>
                <a:lnTo>
                  <a:pt x="1936" y="574"/>
                </a:lnTo>
                <a:lnTo>
                  <a:pt x="1936" y="578"/>
                </a:lnTo>
                <a:lnTo>
                  <a:pt x="1937" y="570"/>
                </a:lnTo>
                <a:lnTo>
                  <a:pt x="1937" y="566"/>
                </a:lnTo>
                <a:lnTo>
                  <a:pt x="1937" y="574"/>
                </a:lnTo>
                <a:lnTo>
                  <a:pt x="1937" y="573"/>
                </a:lnTo>
                <a:lnTo>
                  <a:pt x="1938" y="574"/>
                </a:lnTo>
                <a:lnTo>
                  <a:pt x="1938" y="569"/>
                </a:lnTo>
                <a:lnTo>
                  <a:pt x="1938" y="573"/>
                </a:lnTo>
                <a:lnTo>
                  <a:pt x="1938" y="576"/>
                </a:lnTo>
                <a:lnTo>
                  <a:pt x="1939" y="573"/>
                </a:lnTo>
                <a:lnTo>
                  <a:pt x="1939" y="569"/>
                </a:lnTo>
                <a:lnTo>
                  <a:pt x="1940" y="570"/>
                </a:lnTo>
                <a:lnTo>
                  <a:pt x="1940" y="573"/>
                </a:lnTo>
                <a:lnTo>
                  <a:pt x="1940" y="573"/>
                </a:lnTo>
                <a:lnTo>
                  <a:pt x="1940" y="569"/>
                </a:lnTo>
                <a:lnTo>
                  <a:pt x="1941" y="573"/>
                </a:lnTo>
                <a:lnTo>
                  <a:pt x="1941" y="576"/>
                </a:lnTo>
                <a:lnTo>
                  <a:pt x="1942" y="574"/>
                </a:lnTo>
                <a:lnTo>
                  <a:pt x="1942" y="570"/>
                </a:lnTo>
                <a:lnTo>
                  <a:pt x="1942" y="570"/>
                </a:lnTo>
                <a:lnTo>
                  <a:pt x="1942" y="573"/>
                </a:lnTo>
                <a:lnTo>
                  <a:pt x="1943" y="576"/>
                </a:lnTo>
                <a:lnTo>
                  <a:pt x="1943" y="570"/>
                </a:lnTo>
                <a:lnTo>
                  <a:pt x="1943" y="573"/>
                </a:lnTo>
                <a:lnTo>
                  <a:pt x="1943" y="576"/>
                </a:lnTo>
                <a:lnTo>
                  <a:pt x="1944" y="578"/>
                </a:lnTo>
                <a:lnTo>
                  <a:pt x="1944" y="576"/>
                </a:lnTo>
                <a:lnTo>
                  <a:pt x="1944" y="573"/>
                </a:lnTo>
                <a:lnTo>
                  <a:pt x="1945" y="570"/>
                </a:lnTo>
                <a:lnTo>
                  <a:pt x="1945" y="570"/>
                </a:lnTo>
                <a:lnTo>
                  <a:pt x="1945" y="565"/>
                </a:lnTo>
                <a:lnTo>
                  <a:pt x="1946" y="559"/>
                </a:lnTo>
                <a:lnTo>
                  <a:pt x="1946" y="559"/>
                </a:lnTo>
                <a:lnTo>
                  <a:pt x="1946" y="559"/>
                </a:lnTo>
                <a:lnTo>
                  <a:pt x="1946" y="551"/>
                </a:lnTo>
                <a:lnTo>
                  <a:pt x="1947" y="540"/>
                </a:lnTo>
                <a:lnTo>
                  <a:pt x="1947" y="538"/>
                </a:lnTo>
                <a:lnTo>
                  <a:pt x="1947" y="542"/>
                </a:lnTo>
                <a:lnTo>
                  <a:pt x="1948" y="536"/>
                </a:lnTo>
                <a:lnTo>
                  <a:pt x="1948" y="528"/>
                </a:lnTo>
                <a:lnTo>
                  <a:pt x="1948" y="522"/>
                </a:lnTo>
                <a:lnTo>
                  <a:pt x="1948" y="530"/>
                </a:lnTo>
                <a:lnTo>
                  <a:pt x="1949" y="524"/>
                </a:lnTo>
                <a:lnTo>
                  <a:pt x="1949" y="520"/>
                </a:lnTo>
                <a:lnTo>
                  <a:pt x="1949" y="522"/>
                </a:lnTo>
                <a:lnTo>
                  <a:pt x="1950" y="520"/>
                </a:lnTo>
                <a:lnTo>
                  <a:pt x="1950" y="522"/>
                </a:lnTo>
                <a:lnTo>
                  <a:pt x="1950" y="518"/>
                </a:lnTo>
                <a:lnTo>
                  <a:pt x="1951" y="514"/>
                </a:lnTo>
                <a:lnTo>
                  <a:pt x="1951" y="522"/>
                </a:lnTo>
                <a:lnTo>
                  <a:pt x="1951" y="524"/>
                </a:lnTo>
                <a:lnTo>
                  <a:pt x="1951" y="520"/>
                </a:lnTo>
                <a:lnTo>
                  <a:pt x="1952" y="524"/>
                </a:lnTo>
                <a:lnTo>
                  <a:pt x="1952" y="522"/>
                </a:lnTo>
                <a:lnTo>
                  <a:pt x="1952" y="530"/>
                </a:lnTo>
                <a:lnTo>
                  <a:pt x="1952" y="528"/>
                </a:lnTo>
                <a:lnTo>
                  <a:pt x="1953" y="522"/>
                </a:lnTo>
                <a:lnTo>
                  <a:pt x="1953" y="526"/>
                </a:lnTo>
                <a:lnTo>
                  <a:pt x="1954" y="532"/>
                </a:lnTo>
                <a:lnTo>
                  <a:pt x="1954" y="530"/>
                </a:lnTo>
                <a:lnTo>
                  <a:pt x="1954" y="524"/>
                </a:lnTo>
                <a:lnTo>
                  <a:pt x="1954" y="524"/>
                </a:lnTo>
                <a:lnTo>
                  <a:pt x="1955" y="528"/>
                </a:lnTo>
                <a:lnTo>
                  <a:pt x="1955" y="530"/>
                </a:lnTo>
                <a:lnTo>
                  <a:pt x="1956" y="526"/>
                </a:lnTo>
                <a:lnTo>
                  <a:pt x="1956" y="532"/>
                </a:lnTo>
                <a:lnTo>
                  <a:pt x="1956" y="532"/>
                </a:lnTo>
                <a:lnTo>
                  <a:pt x="1956" y="534"/>
                </a:lnTo>
                <a:lnTo>
                  <a:pt x="1957" y="534"/>
                </a:lnTo>
                <a:lnTo>
                  <a:pt x="1957" y="530"/>
                </a:lnTo>
                <a:lnTo>
                  <a:pt x="1957" y="534"/>
                </a:lnTo>
                <a:lnTo>
                  <a:pt x="1957" y="538"/>
                </a:lnTo>
                <a:lnTo>
                  <a:pt x="1958" y="536"/>
                </a:lnTo>
                <a:lnTo>
                  <a:pt x="1958" y="536"/>
                </a:lnTo>
                <a:lnTo>
                  <a:pt x="1958" y="540"/>
                </a:lnTo>
                <a:lnTo>
                  <a:pt x="1959" y="544"/>
                </a:lnTo>
                <a:lnTo>
                  <a:pt x="1959" y="538"/>
                </a:lnTo>
                <a:lnTo>
                  <a:pt x="1959" y="534"/>
                </a:lnTo>
                <a:lnTo>
                  <a:pt x="1960" y="534"/>
                </a:lnTo>
                <a:lnTo>
                  <a:pt x="1960" y="532"/>
                </a:lnTo>
                <a:lnTo>
                  <a:pt x="1960" y="524"/>
                </a:lnTo>
                <a:lnTo>
                  <a:pt x="1960" y="520"/>
                </a:lnTo>
                <a:lnTo>
                  <a:pt x="1961" y="522"/>
                </a:lnTo>
                <a:lnTo>
                  <a:pt x="1961" y="522"/>
                </a:lnTo>
                <a:lnTo>
                  <a:pt x="1961" y="514"/>
                </a:lnTo>
                <a:lnTo>
                  <a:pt x="1962" y="511"/>
                </a:lnTo>
                <a:lnTo>
                  <a:pt x="1962" y="509"/>
                </a:lnTo>
                <a:lnTo>
                  <a:pt x="1962" y="511"/>
                </a:lnTo>
                <a:lnTo>
                  <a:pt x="1962" y="507"/>
                </a:lnTo>
                <a:lnTo>
                  <a:pt x="1963" y="497"/>
                </a:lnTo>
                <a:lnTo>
                  <a:pt x="1963" y="493"/>
                </a:lnTo>
                <a:lnTo>
                  <a:pt x="1963" y="497"/>
                </a:lnTo>
                <a:lnTo>
                  <a:pt x="1964" y="496"/>
                </a:lnTo>
                <a:lnTo>
                  <a:pt x="1964" y="492"/>
                </a:lnTo>
                <a:lnTo>
                  <a:pt x="1964" y="493"/>
                </a:lnTo>
                <a:lnTo>
                  <a:pt x="1965" y="503"/>
                </a:lnTo>
                <a:lnTo>
                  <a:pt x="1965" y="507"/>
                </a:lnTo>
                <a:lnTo>
                  <a:pt x="1965" y="493"/>
                </a:lnTo>
                <a:lnTo>
                  <a:pt x="1965" y="489"/>
                </a:lnTo>
                <a:lnTo>
                  <a:pt x="1966" y="492"/>
                </a:lnTo>
                <a:lnTo>
                  <a:pt x="1966" y="488"/>
                </a:lnTo>
                <a:lnTo>
                  <a:pt x="1966" y="476"/>
                </a:lnTo>
                <a:lnTo>
                  <a:pt x="1966" y="496"/>
                </a:lnTo>
                <a:lnTo>
                  <a:pt x="1967" y="513"/>
                </a:lnTo>
                <a:lnTo>
                  <a:pt x="1967" y="518"/>
                </a:lnTo>
                <a:lnTo>
                  <a:pt x="1968" y="524"/>
                </a:lnTo>
                <a:lnTo>
                  <a:pt x="1968" y="532"/>
                </a:lnTo>
                <a:lnTo>
                  <a:pt x="1968" y="544"/>
                </a:lnTo>
                <a:lnTo>
                  <a:pt x="1968" y="549"/>
                </a:lnTo>
                <a:lnTo>
                  <a:pt x="1969" y="542"/>
                </a:lnTo>
                <a:lnTo>
                  <a:pt x="1969" y="536"/>
                </a:lnTo>
                <a:lnTo>
                  <a:pt x="1970" y="538"/>
                </a:lnTo>
                <a:lnTo>
                  <a:pt x="1970" y="542"/>
                </a:lnTo>
                <a:lnTo>
                  <a:pt x="1970" y="542"/>
                </a:lnTo>
                <a:lnTo>
                  <a:pt x="1970" y="540"/>
                </a:lnTo>
                <a:lnTo>
                  <a:pt x="1971" y="542"/>
                </a:lnTo>
                <a:lnTo>
                  <a:pt x="1971" y="549"/>
                </a:lnTo>
                <a:lnTo>
                  <a:pt x="1971" y="551"/>
                </a:lnTo>
                <a:lnTo>
                  <a:pt x="1971" y="542"/>
                </a:lnTo>
                <a:lnTo>
                  <a:pt x="1972" y="542"/>
                </a:lnTo>
                <a:lnTo>
                  <a:pt x="1972" y="545"/>
                </a:lnTo>
                <a:lnTo>
                  <a:pt x="1972" y="548"/>
                </a:lnTo>
                <a:lnTo>
                  <a:pt x="1973" y="544"/>
                </a:lnTo>
                <a:lnTo>
                  <a:pt x="1973" y="542"/>
                </a:lnTo>
                <a:lnTo>
                  <a:pt x="1973" y="559"/>
                </a:lnTo>
                <a:lnTo>
                  <a:pt x="1974" y="565"/>
                </a:lnTo>
                <a:lnTo>
                  <a:pt x="1974" y="582"/>
                </a:lnTo>
                <a:lnTo>
                  <a:pt x="1974" y="600"/>
                </a:lnTo>
                <a:lnTo>
                  <a:pt x="1974" y="619"/>
                </a:lnTo>
                <a:lnTo>
                  <a:pt x="1975" y="590"/>
                </a:lnTo>
                <a:lnTo>
                  <a:pt x="1975" y="517"/>
                </a:lnTo>
                <a:lnTo>
                  <a:pt x="1975" y="430"/>
                </a:lnTo>
                <a:lnTo>
                  <a:pt x="1976" y="310"/>
                </a:lnTo>
                <a:lnTo>
                  <a:pt x="1976" y="169"/>
                </a:lnTo>
                <a:lnTo>
                  <a:pt x="1976" y="77"/>
                </a:lnTo>
                <a:lnTo>
                  <a:pt x="1976" y="48"/>
                </a:lnTo>
                <a:lnTo>
                  <a:pt x="1977" y="96"/>
                </a:lnTo>
                <a:lnTo>
                  <a:pt x="1977" y="264"/>
                </a:lnTo>
                <a:lnTo>
                  <a:pt x="1977" y="468"/>
                </a:lnTo>
                <a:lnTo>
                  <a:pt x="1978" y="597"/>
                </a:lnTo>
                <a:lnTo>
                  <a:pt x="1978" y="634"/>
                </a:lnTo>
                <a:lnTo>
                  <a:pt x="1978" y="628"/>
                </a:lnTo>
                <a:lnTo>
                  <a:pt x="1979" y="600"/>
                </a:lnTo>
                <a:lnTo>
                  <a:pt x="1979" y="569"/>
                </a:lnTo>
                <a:lnTo>
                  <a:pt x="1979" y="561"/>
                </a:lnTo>
                <a:lnTo>
                  <a:pt x="1979" y="569"/>
                </a:lnTo>
                <a:lnTo>
                  <a:pt x="1980" y="574"/>
                </a:lnTo>
                <a:lnTo>
                  <a:pt x="1980" y="565"/>
                </a:lnTo>
                <a:lnTo>
                  <a:pt x="1980" y="566"/>
                </a:lnTo>
                <a:lnTo>
                  <a:pt x="1980" y="570"/>
                </a:lnTo>
                <a:lnTo>
                  <a:pt x="1981" y="574"/>
                </a:lnTo>
                <a:lnTo>
                  <a:pt x="1981" y="569"/>
                </a:lnTo>
                <a:lnTo>
                  <a:pt x="1982" y="573"/>
                </a:lnTo>
                <a:lnTo>
                  <a:pt x="1982" y="574"/>
                </a:lnTo>
                <a:lnTo>
                  <a:pt x="1982" y="574"/>
                </a:lnTo>
                <a:lnTo>
                  <a:pt x="1982" y="565"/>
                </a:lnTo>
                <a:lnTo>
                  <a:pt x="1983" y="569"/>
                </a:lnTo>
                <a:lnTo>
                  <a:pt x="1983" y="570"/>
                </a:lnTo>
                <a:lnTo>
                  <a:pt x="1984" y="573"/>
                </a:lnTo>
                <a:lnTo>
                  <a:pt x="1984" y="569"/>
                </a:lnTo>
                <a:lnTo>
                  <a:pt x="1984" y="561"/>
                </a:lnTo>
                <a:lnTo>
                  <a:pt x="1984" y="565"/>
                </a:lnTo>
                <a:lnTo>
                  <a:pt x="1985" y="578"/>
                </a:lnTo>
                <a:lnTo>
                  <a:pt x="1985" y="576"/>
                </a:lnTo>
                <a:lnTo>
                  <a:pt x="1985" y="573"/>
                </a:lnTo>
                <a:lnTo>
                  <a:pt x="1985" y="574"/>
                </a:lnTo>
                <a:lnTo>
                  <a:pt x="1986" y="578"/>
                </a:lnTo>
                <a:lnTo>
                  <a:pt x="1986" y="578"/>
                </a:lnTo>
                <a:lnTo>
                  <a:pt x="1986" y="570"/>
                </a:lnTo>
                <a:lnTo>
                  <a:pt x="1987" y="578"/>
                </a:lnTo>
                <a:lnTo>
                  <a:pt x="1987" y="582"/>
                </a:lnTo>
                <a:lnTo>
                  <a:pt x="1987" y="582"/>
                </a:lnTo>
                <a:lnTo>
                  <a:pt x="1988" y="574"/>
                </a:lnTo>
                <a:lnTo>
                  <a:pt x="1988" y="580"/>
                </a:lnTo>
                <a:lnTo>
                  <a:pt x="1988" y="578"/>
                </a:lnTo>
                <a:lnTo>
                  <a:pt x="1988" y="582"/>
                </a:lnTo>
                <a:lnTo>
                  <a:pt x="1989" y="576"/>
                </a:lnTo>
                <a:lnTo>
                  <a:pt x="1989" y="573"/>
                </a:lnTo>
                <a:lnTo>
                  <a:pt x="1989" y="580"/>
                </a:lnTo>
                <a:lnTo>
                  <a:pt x="1990" y="582"/>
                </a:lnTo>
                <a:lnTo>
                  <a:pt x="1990" y="576"/>
                </a:lnTo>
                <a:lnTo>
                  <a:pt x="1990" y="574"/>
                </a:lnTo>
                <a:lnTo>
                  <a:pt x="1990" y="584"/>
                </a:lnTo>
                <a:lnTo>
                  <a:pt x="1991" y="582"/>
                </a:lnTo>
                <a:lnTo>
                  <a:pt x="1991" y="576"/>
                </a:lnTo>
                <a:lnTo>
                  <a:pt x="1991" y="569"/>
                </a:lnTo>
                <a:lnTo>
                  <a:pt x="1992" y="570"/>
                </a:lnTo>
                <a:lnTo>
                  <a:pt x="1992" y="573"/>
                </a:lnTo>
                <a:lnTo>
                  <a:pt x="1992" y="574"/>
                </a:lnTo>
                <a:lnTo>
                  <a:pt x="1993" y="570"/>
                </a:lnTo>
                <a:lnTo>
                  <a:pt x="1993" y="573"/>
                </a:lnTo>
                <a:lnTo>
                  <a:pt x="1993" y="584"/>
                </a:lnTo>
                <a:lnTo>
                  <a:pt x="1993" y="586"/>
                </a:lnTo>
                <a:lnTo>
                  <a:pt x="1994" y="578"/>
                </a:lnTo>
                <a:lnTo>
                  <a:pt x="1994" y="580"/>
                </a:lnTo>
                <a:lnTo>
                  <a:pt x="1994" y="580"/>
                </a:lnTo>
                <a:lnTo>
                  <a:pt x="1995" y="574"/>
                </a:lnTo>
                <a:lnTo>
                  <a:pt x="1995" y="570"/>
                </a:lnTo>
                <a:lnTo>
                  <a:pt x="1995" y="573"/>
                </a:lnTo>
                <a:lnTo>
                  <a:pt x="1996" y="584"/>
                </a:lnTo>
                <a:lnTo>
                  <a:pt x="1996" y="588"/>
                </a:lnTo>
                <a:lnTo>
                  <a:pt x="1996" y="586"/>
                </a:lnTo>
                <a:lnTo>
                  <a:pt x="1996" y="580"/>
                </a:lnTo>
                <a:lnTo>
                  <a:pt x="1997" y="582"/>
                </a:lnTo>
                <a:lnTo>
                  <a:pt x="1997" y="582"/>
                </a:lnTo>
                <a:lnTo>
                  <a:pt x="1997" y="576"/>
                </a:lnTo>
                <a:lnTo>
                  <a:pt x="1997" y="569"/>
                </a:lnTo>
                <a:lnTo>
                  <a:pt x="1998" y="569"/>
                </a:lnTo>
                <a:lnTo>
                  <a:pt x="1998" y="563"/>
                </a:lnTo>
                <a:lnTo>
                  <a:pt x="1999" y="559"/>
                </a:lnTo>
                <a:lnTo>
                  <a:pt x="1999" y="549"/>
                </a:lnTo>
                <a:lnTo>
                  <a:pt x="1999" y="548"/>
                </a:lnTo>
                <a:lnTo>
                  <a:pt x="1999" y="542"/>
                </a:lnTo>
                <a:lnTo>
                  <a:pt x="2000" y="538"/>
                </a:lnTo>
                <a:lnTo>
                  <a:pt x="2000" y="530"/>
                </a:lnTo>
                <a:lnTo>
                  <a:pt x="2000" y="534"/>
                </a:lnTo>
                <a:lnTo>
                  <a:pt x="2001" y="540"/>
                </a:lnTo>
                <a:lnTo>
                  <a:pt x="2001" y="538"/>
                </a:lnTo>
                <a:lnTo>
                  <a:pt x="2001" y="532"/>
                </a:lnTo>
                <a:lnTo>
                  <a:pt x="2002" y="536"/>
                </a:lnTo>
                <a:lnTo>
                  <a:pt x="2002" y="540"/>
                </a:lnTo>
                <a:lnTo>
                  <a:pt x="2002" y="544"/>
                </a:lnTo>
                <a:lnTo>
                  <a:pt x="2002" y="536"/>
                </a:lnTo>
                <a:lnTo>
                  <a:pt x="2003" y="530"/>
                </a:lnTo>
                <a:lnTo>
                  <a:pt x="2003" y="534"/>
                </a:lnTo>
                <a:lnTo>
                  <a:pt x="2003" y="538"/>
                </a:lnTo>
                <a:lnTo>
                  <a:pt x="2004" y="540"/>
                </a:lnTo>
                <a:lnTo>
                  <a:pt x="2004" y="536"/>
                </a:lnTo>
                <a:lnTo>
                  <a:pt x="2004" y="538"/>
                </a:lnTo>
                <a:lnTo>
                  <a:pt x="2004" y="542"/>
                </a:lnTo>
                <a:lnTo>
                  <a:pt x="2005" y="540"/>
                </a:lnTo>
                <a:lnTo>
                  <a:pt x="2005" y="540"/>
                </a:lnTo>
                <a:lnTo>
                  <a:pt x="2005" y="548"/>
                </a:lnTo>
                <a:lnTo>
                  <a:pt x="2006" y="549"/>
                </a:lnTo>
                <a:lnTo>
                  <a:pt x="2006" y="551"/>
                </a:lnTo>
                <a:lnTo>
                  <a:pt x="2006" y="548"/>
                </a:lnTo>
                <a:lnTo>
                  <a:pt x="2007" y="548"/>
                </a:lnTo>
                <a:lnTo>
                  <a:pt x="2007" y="551"/>
                </a:lnTo>
                <a:lnTo>
                  <a:pt x="2007" y="549"/>
                </a:lnTo>
                <a:lnTo>
                  <a:pt x="2007" y="542"/>
                </a:lnTo>
                <a:lnTo>
                  <a:pt x="2008" y="542"/>
                </a:lnTo>
                <a:lnTo>
                  <a:pt x="2008" y="549"/>
                </a:lnTo>
                <a:lnTo>
                  <a:pt x="2008" y="557"/>
                </a:lnTo>
                <a:lnTo>
                  <a:pt x="2009" y="553"/>
                </a:lnTo>
                <a:lnTo>
                  <a:pt x="2009" y="557"/>
                </a:lnTo>
                <a:lnTo>
                  <a:pt x="2009" y="559"/>
                </a:lnTo>
                <a:lnTo>
                  <a:pt x="2010" y="561"/>
                </a:lnTo>
                <a:lnTo>
                  <a:pt x="2010" y="553"/>
                </a:lnTo>
                <a:lnTo>
                  <a:pt x="2010" y="551"/>
                </a:lnTo>
                <a:lnTo>
                  <a:pt x="2010" y="557"/>
                </a:lnTo>
                <a:lnTo>
                  <a:pt x="2011" y="561"/>
                </a:lnTo>
                <a:lnTo>
                  <a:pt x="2011" y="563"/>
                </a:lnTo>
                <a:lnTo>
                  <a:pt x="2011" y="559"/>
                </a:lnTo>
                <a:lnTo>
                  <a:pt x="2011" y="557"/>
                </a:lnTo>
                <a:lnTo>
                  <a:pt x="2012" y="566"/>
                </a:lnTo>
                <a:lnTo>
                  <a:pt x="2012" y="561"/>
                </a:lnTo>
                <a:lnTo>
                  <a:pt x="2013" y="553"/>
                </a:lnTo>
                <a:lnTo>
                  <a:pt x="2013" y="551"/>
                </a:lnTo>
                <a:lnTo>
                  <a:pt x="2013" y="551"/>
                </a:lnTo>
                <a:lnTo>
                  <a:pt x="2013" y="545"/>
                </a:lnTo>
                <a:lnTo>
                  <a:pt x="2014" y="534"/>
                </a:lnTo>
                <a:lnTo>
                  <a:pt x="2014" y="530"/>
                </a:lnTo>
                <a:lnTo>
                  <a:pt x="2014" y="532"/>
                </a:lnTo>
                <a:lnTo>
                  <a:pt x="2015" y="524"/>
                </a:lnTo>
                <a:lnTo>
                  <a:pt x="2015" y="518"/>
                </a:lnTo>
                <a:lnTo>
                  <a:pt x="2015" y="522"/>
                </a:lnTo>
                <a:lnTo>
                  <a:pt x="2016" y="520"/>
                </a:lnTo>
                <a:lnTo>
                  <a:pt x="2016" y="522"/>
                </a:lnTo>
                <a:lnTo>
                  <a:pt x="2016" y="528"/>
                </a:lnTo>
                <a:lnTo>
                  <a:pt x="2016" y="530"/>
                </a:lnTo>
                <a:lnTo>
                  <a:pt x="2017" y="526"/>
                </a:lnTo>
                <a:lnTo>
                  <a:pt x="2017" y="526"/>
                </a:lnTo>
                <a:lnTo>
                  <a:pt x="2017" y="522"/>
                </a:lnTo>
                <a:lnTo>
                  <a:pt x="2018" y="513"/>
                </a:lnTo>
                <a:lnTo>
                  <a:pt x="2018" y="509"/>
                </a:lnTo>
                <a:lnTo>
                  <a:pt x="2018" y="507"/>
                </a:lnTo>
                <a:lnTo>
                  <a:pt x="2019" y="534"/>
                </a:lnTo>
                <a:lnTo>
                  <a:pt x="2019" y="545"/>
                </a:lnTo>
                <a:lnTo>
                  <a:pt x="2019" y="551"/>
                </a:lnTo>
                <a:lnTo>
                  <a:pt x="2019" y="555"/>
                </a:lnTo>
                <a:lnTo>
                  <a:pt x="2020" y="557"/>
                </a:lnTo>
                <a:lnTo>
                  <a:pt x="2020" y="563"/>
                </a:lnTo>
                <a:lnTo>
                  <a:pt x="2020" y="576"/>
                </a:lnTo>
                <a:lnTo>
                  <a:pt x="2021" y="580"/>
                </a:lnTo>
                <a:lnTo>
                  <a:pt x="2021" y="576"/>
                </a:lnTo>
                <a:lnTo>
                  <a:pt x="2021" y="569"/>
                </a:lnTo>
                <a:lnTo>
                  <a:pt x="2021" y="578"/>
                </a:lnTo>
                <a:lnTo>
                  <a:pt x="2022" y="580"/>
                </a:lnTo>
                <a:lnTo>
                  <a:pt x="2022" y="576"/>
                </a:lnTo>
                <a:lnTo>
                  <a:pt x="2022" y="569"/>
                </a:lnTo>
                <a:lnTo>
                  <a:pt x="2023" y="573"/>
                </a:lnTo>
                <a:lnTo>
                  <a:pt x="2023" y="570"/>
                </a:lnTo>
                <a:lnTo>
                  <a:pt x="2023" y="570"/>
                </a:lnTo>
                <a:lnTo>
                  <a:pt x="2024" y="565"/>
                </a:lnTo>
                <a:lnTo>
                  <a:pt x="2024" y="561"/>
                </a:lnTo>
                <a:lnTo>
                  <a:pt x="2024" y="566"/>
                </a:lnTo>
                <a:lnTo>
                  <a:pt x="2024" y="576"/>
                </a:lnTo>
                <a:lnTo>
                  <a:pt x="2025" y="586"/>
                </a:lnTo>
                <a:lnTo>
                  <a:pt x="2025" y="603"/>
                </a:lnTo>
                <a:lnTo>
                  <a:pt x="2025" y="617"/>
                </a:lnTo>
                <a:lnTo>
                  <a:pt x="2025" y="621"/>
                </a:lnTo>
                <a:lnTo>
                  <a:pt x="2026" y="628"/>
                </a:lnTo>
                <a:lnTo>
                  <a:pt x="2026" y="648"/>
                </a:lnTo>
                <a:lnTo>
                  <a:pt x="2027" y="622"/>
                </a:lnTo>
                <a:lnTo>
                  <a:pt x="2027" y="548"/>
                </a:lnTo>
                <a:lnTo>
                  <a:pt x="2027" y="447"/>
                </a:lnTo>
                <a:lnTo>
                  <a:pt x="2027" y="323"/>
                </a:lnTo>
                <a:lnTo>
                  <a:pt x="2028" y="185"/>
                </a:lnTo>
                <a:lnTo>
                  <a:pt x="2028" y="102"/>
                </a:lnTo>
                <a:lnTo>
                  <a:pt x="2029" y="98"/>
                </a:lnTo>
                <a:lnTo>
                  <a:pt x="2029" y="274"/>
                </a:lnTo>
                <a:lnTo>
                  <a:pt x="2029" y="526"/>
                </a:lnTo>
                <a:lnTo>
                  <a:pt x="2029" y="644"/>
                </a:lnTo>
                <a:lnTo>
                  <a:pt x="2030" y="644"/>
                </a:lnTo>
                <a:lnTo>
                  <a:pt x="2030" y="611"/>
                </a:lnTo>
                <a:lnTo>
                  <a:pt x="2030" y="596"/>
                </a:lnTo>
                <a:lnTo>
                  <a:pt x="2030" y="596"/>
                </a:lnTo>
                <a:lnTo>
                  <a:pt x="2031" y="601"/>
                </a:lnTo>
                <a:lnTo>
                  <a:pt x="2031" y="600"/>
                </a:lnTo>
                <a:lnTo>
                  <a:pt x="2031" y="600"/>
                </a:lnTo>
                <a:lnTo>
                  <a:pt x="2032" y="601"/>
                </a:lnTo>
                <a:lnTo>
                  <a:pt x="2032" y="603"/>
                </a:lnTo>
                <a:lnTo>
                  <a:pt x="2032" y="597"/>
                </a:lnTo>
                <a:lnTo>
                  <a:pt x="2033" y="596"/>
                </a:lnTo>
                <a:lnTo>
                  <a:pt x="2033" y="601"/>
                </a:lnTo>
                <a:lnTo>
                  <a:pt x="2033" y="601"/>
                </a:lnTo>
                <a:lnTo>
                  <a:pt x="2033" y="600"/>
                </a:lnTo>
                <a:lnTo>
                  <a:pt x="2034" y="596"/>
                </a:lnTo>
                <a:lnTo>
                  <a:pt x="2034" y="596"/>
                </a:lnTo>
                <a:lnTo>
                  <a:pt x="2034" y="601"/>
                </a:lnTo>
                <a:lnTo>
                  <a:pt x="2035" y="601"/>
                </a:lnTo>
                <a:lnTo>
                  <a:pt x="2035" y="597"/>
                </a:lnTo>
                <a:lnTo>
                  <a:pt x="2035" y="605"/>
                </a:lnTo>
                <a:lnTo>
                  <a:pt x="2035" y="611"/>
                </a:lnTo>
                <a:lnTo>
                  <a:pt x="2036" y="613"/>
                </a:lnTo>
                <a:lnTo>
                  <a:pt x="2036" y="607"/>
                </a:lnTo>
                <a:lnTo>
                  <a:pt x="2036" y="611"/>
                </a:lnTo>
                <a:lnTo>
                  <a:pt x="2037" y="613"/>
                </a:lnTo>
                <a:lnTo>
                  <a:pt x="2037" y="609"/>
                </a:lnTo>
                <a:lnTo>
                  <a:pt x="2037" y="597"/>
                </a:lnTo>
                <a:lnTo>
                  <a:pt x="2038" y="603"/>
                </a:lnTo>
                <a:lnTo>
                  <a:pt x="2038" y="607"/>
                </a:lnTo>
                <a:lnTo>
                  <a:pt x="2038" y="613"/>
                </a:lnTo>
                <a:lnTo>
                  <a:pt x="2038" y="607"/>
                </a:lnTo>
                <a:lnTo>
                  <a:pt x="2039" y="603"/>
                </a:lnTo>
                <a:lnTo>
                  <a:pt x="2039" y="603"/>
                </a:lnTo>
                <a:lnTo>
                  <a:pt x="2039" y="607"/>
                </a:lnTo>
                <a:lnTo>
                  <a:pt x="2039" y="603"/>
                </a:lnTo>
                <a:lnTo>
                  <a:pt x="2040" y="603"/>
                </a:lnTo>
                <a:lnTo>
                  <a:pt x="2040" y="603"/>
                </a:lnTo>
                <a:lnTo>
                  <a:pt x="2041" y="605"/>
                </a:lnTo>
                <a:lnTo>
                  <a:pt x="2041" y="605"/>
                </a:lnTo>
                <a:lnTo>
                  <a:pt x="2041" y="601"/>
                </a:lnTo>
                <a:lnTo>
                  <a:pt x="2041" y="605"/>
                </a:lnTo>
                <a:lnTo>
                  <a:pt x="2042" y="609"/>
                </a:lnTo>
                <a:lnTo>
                  <a:pt x="2042" y="613"/>
                </a:lnTo>
                <a:lnTo>
                  <a:pt x="2043" y="607"/>
                </a:lnTo>
                <a:lnTo>
                  <a:pt x="2043" y="609"/>
                </a:lnTo>
                <a:lnTo>
                  <a:pt x="2043" y="609"/>
                </a:lnTo>
                <a:lnTo>
                  <a:pt x="2043" y="611"/>
                </a:lnTo>
                <a:lnTo>
                  <a:pt x="2044" y="607"/>
                </a:lnTo>
                <a:lnTo>
                  <a:pt x="2044" y="613"/>
                </a:lnTo>
                <a:lnTo>
                  <a:pt x="2044" y="615"/>
                </a:lnTo>
                <a:lnTo>
                  <a:pt x="2044" y="617"/>
                </a:lnTo>
                <a:lnTo>
                  <a:pt x="2045" y="613"/>
                </a:lnTo>
                <a:lnTo>
                  <a:pt x="2045" y="619"/>
                </a:lnTo>
                <a:lnTo>
                  <a:pt x="2045" y="626"/>
                </a:lnTo>
                <a:lnTo>
                  <a:pt x="2046" y="630"/>
                </a:lnTo>
                <a:lnTo>
                  <a:pt x="2046" y="625"/>
                </a:lnTo>
                <a:lnTo>
                  <a:pt x="2046" y="625"/>
                </a:lnTo>
                <a:lnTo>
                  <a:pt x="2047" y="628"/>
                </a:lnTo>
                <a:lnTo>
                  <a:pt x="2047" y="628"/>
                </a:lnTo>
                <a:lnTo>
                  <a:pt x="2047" y="628"/>
                </a:lnTo>
                <a:lnTo>
                  <a:pt x="2047" y="622"/>
                </a:lnTo>
                <a:lnTo>
                  <a:pt x="2048" y="622"/>
                </a:lnTo>
                <a:lnTo>
                  <a:pt x="2048" y="621"/>
                </a:lnTo>
                <a:lnTo>
                  <a:pt x="2048" y="607"/>
                </a:lnTo>
                <a:lnTo>
                  <a:pt x="2049" y="597"/>
                </a:lnTo>
                <a:lnTo>
                  <a:pt x="2049" y="594"/>
                </a:lnTo>
                <a:lnTo>
                  <a:pt x="2049" y="582"/>
                </a:lnTo>
                <a:lnTo>
                  <a:pt x="2049" y="569"/>
                </a:lnTo>
                <a:lnTo>
                  <a:pt x="2050" y="559"/>
                </a:lnTo>
                <a:lnTo>
                  <a:pt x="2050" y="555"/>
                </a:lnTo>
                <a:lnTo>
                  <a:pt x="2050" y="555"/>
                </a:lnTo>
                <a:lnTo>
                  <a:pt x="2051" y="549"/>
                </a:lnTo>
                <a:lnTo>
                  <a:pt x="2051" y="538"/>
                </a:lnTo>
                <a:lnTo>
                  <a:pt x="2051" y="536"/>
                </a:lnTo>
                <a:lnTo>
                  <a:pt x="2052" y="534"/>
                </a:lnTo>
                <a:lnTo>
                  <a:pt x="2052" y="540"/>
                </a:lnTo>
                <a:lnTo>
                  <a:pt x="2052" y="530"/>
                </a:lnTo>
                <a:lnTo>
                  <a:pt x="2052" y="538"/>
                </a:lnTo>
                <a:lnTo>
                  <a:pt x="2053" y="536"/>
                </a:lnTo>
                <a:lnTo>
                  <a:pt x="2053" y="540"/>
                </a:lnTo>
                <a:lnTo>
                  <a:pt x="2053" y="532"/>
                </a:lnTo>
                <a:lnTo>
                  <a:pt x="2053" y="528"/>
                </a:lnTo>
                <a:lnTo>
                  <a:pt x="2054" y="528"/>
                </a:lnTo>
                <a:lnTo>
                  <a:pt x="2054" y="532"/>
                </a:lnTo>
                <a:lnTo>
                  <a:pt x="2055" y="526"/>
                </a:lnTo>
                <a:lnTo>
                  <a:pt x="2055" y="524"/>
                </a:lnTo>
                <a:lnTo>
                  <a:pt x="2055" y="530"/>
                </a:lnTo>
                <a:lnTo>
                  <a:pt x="2055" y="532"/>
                </a:lnTo>
                <a:lnTo>
                  <a:pt x="2056" y="532"/>
                </a:lnTo>
                <a:lnTo>
                  <a:pt x="2056" y="528"/>
                </a:lnTo>
                <a:lnTo>
                  <a:pt x="2057" y="534"/>
                </a:lnTo>
                <a:lnTo>
                  <a:pt x="2057" y="536"/>
                </a:lnTo>
                <a:lnTo>
                  <a:pt x="2057" y="532"/>
                </a:lnTo>
                <a:lnTo>
                  <a:pt x="2057" y="534"/>
                </a:lnTo>
                <a:lnTo>
                  <a:pt x="2058" y="538"/>
                </a:lnTo>
                <a:lnTo>
                  <a:pt x="2058" y="540"/>
                </a:lnTo>
                <a:lnTo>
                  <a:pt x="2058" y="536"/>
                </a:lnTo>
                <a:lnTo>
                  <a:pt x="2058" y="528"/>
                </a:lnTo>
                <a:lnTo>
                  <a:pt x="2059" y="532"/>
                </a:lnTo>
                <a:lnTo>
                  <a:pt x="2059" y="534"/>
                </a:lnTo>
                <a:lnTo>
                  <a:pt x="2059" y="538"/>
                </a:lnTo>
                <a:lnTo>
                  <a:pt x="2060" y="536"/>
                </a:lnTo>
                <a:lnTo>
                  <a:pt x="2060" y="536"/>
                </a:lnTo>
                <a:lnTo>
                  <a:pt x="2060" y="540"/>
                </a:lnTo>
                <a:lnTo>
                  <a:pt x="2061" y="542"/>
                </a:lnTo>
                <a:lnTo>
                  <a:pt x="2061" y="536"/>
                </a:lnTo>
                <a:lnTo>
                  <a:pt x="2061" y="538"/>
                </a:lnTo>
                <a:lnTo>
                  <a:pt x="2061" y="542"/>
                </a:lnTo>
                <a:lnTo>
                  <a:pt x="2062" y="544"/>
                </a:lnTo>
                <a:lnTo>
                  <a:pt x="2062" y="540"/>
                </a:lnTo>
                <a:lnTo>
                  <a:pt x="2062" y="542"/>
                </a:lnTo>
                <a:lnTo>
                  <a:pt x="2063" y="545"/>
                </a:lnTo>
                <a:lnTo>
                  <a:pt x="2063" y="544"/>
                </a:lnTo>
                <a:lnTo>
                  <a:pt x="2063" y="542"/>
                </a:lnTo>
                <a:lnTo>
                  <a:pt x="2063" y="532"/>
                </a:lnTo>
                <a:lnTo>
                  <a:pt x="2064" y="532"/>
                </a:lnTo>
                <a:lnTo>
                  <a:pt x="2064" y="530"/>
                </a:lnTo>
                <a:lnTo>
                  <a:pt x="2064" y="528"/>
                </a:lnTo>
                <a:lnTo>
                  <a:pt x="2065" y="520"/>
                </a:lnTo>
                <a:lnTo>
                  <a:pt x="2065" y="518"/>
                </a:lnTo>
                <a:lnTo>
                  <a:pt x="2065" y="517"/>
                </a:lnTo>
                <a:lnTo>
                  <a:pt x="2066" y="514"/>
                </a:lnTo>
                <a:lnTo>
                  <a:pt x="2066" y="505"/>
                </a:lnTo>
                <a:lnTo>
                  <a:pt x="2066" y="501"/>
                </a:lnTo>
                <a:lnTo>
                  <a:pt x="2066" y="501"/>
                </a:lnTo>
                <a:lnTo>
                  <a:pt x="2067" y="496"/>
                </a:lnTo>
                <a:lnTo>
                  <a:pt x="2067" y="486"/>
                </a:lnTo>
                <a:lnTo>
                  <a:pt x="2067" y="489"/>
                </a:lnTo>
                <a:lnTo>
                  <a:pt x="2067" y="497"/>
                </a:lnTo>
                <a:lnTo>
                  <a:pt x="2068" y="497"/>
                </a:lnTo>
                <a:lnTo>
                  <a:pt x="2068" y="499"/>
                </a:lnTo>
                <a:lnTo>
                  <a:pt x="2069" y="489"/>
                </a:lnTo>
                <a:lnTo>
                  <a:pt x="2069" y="493"/>
                </a:lnTo>
                <a:lnTo>
                  <a:pt x="2069" y="493"/>
                </a:lnTo>
                <a:lnTo>
                  <a:pt x="2069" y="480"/>
                </a:lnTo>
                <a:lnTo>
                  <a:pt x="2070" y="472"/>
                </a:lnTo>
                <a:lnTo>
                  <a:pt x="2070" y="499"/>
                </a:lnTo>
                <a:lnTo>
                  <a:pt x="2071" y="509"/>
                </a:lnTo>
                <a:lnTo>
                  <a:pt x="2071" y="514"/>
                </a:lnTo>
                <a:lnTo>
                  <a:pt x="2071" y="517"/>
                </a:lnTo>
                <a:lnTo>
                  <a:pt x="2071" y="530"/>
                </a:lnTo>
                <a:lnTo>
                  <a:pt x="2072" y="542"/>
                </a:lnTo>
                <a:lnTo>
                  <a:pt x="2072" y="540"/>
                </a:lnTo>
                <a:lnTo>
                  <a:pt x="2072" y="536"/>
                </a:lnTo>
                <a:lnTo>
                  <a:pt x="2072" y="542"/>
                </a:lnTo>
                <a:lnTo>
                  <a:pt x="2073" y="549"/>
                </a:lnTo>
                <a:lnTo>
                  <a:pt x="2073" y="548"/>
                </a:lnTo>
                <a:lnTo>
                  <a:pt x="2073" y="544"/>
                </a:lnTo>
                <a:lnTo>
                  <a:pt x="2074" y="548"/>
                </a:lnTo>
                <a:lnTo>
                  <a:pt x="2074" y="549"/>
                </a:lnTo>
                <a:lnTo>
                  <a:pt x="2074" y="549"/>
                </a:lnTo>
                <a:lnTo>
                  <a:pt x="2075" y="542"/>
                </a:lnTo>
                <a:lnTo>
                  <a:pt x="2075" y="545"/>
                </a:lnTo>
                <a:lnTo>
                  <a:pt x="2075" y="549"/>
                </a:lnTo>
                <a:lnTo>
                  <a:pt x="2075" y="549"/>
                </a:lnTo>
                <a:lnTo>
                  <a:pt x="2076" y="551"/>
                </a:lnTo>
                <a:lnTo>
                  <a:pt x="2076" y="561"/>
                </a:lnTo>
                <a:lnTo>
                  <a:pt x="2076" y="586"/>
                </a:lnTo>
                <a:lnTo>
                  <a:pt x="2077" y="596"/>
                </a:lnTo>
                <a:lnTo>
                  <a:pt x="2077" y="600"/>
                </a:lnTo>
                <a:lnTo>
                  <a:pt x="2077" y="622"/>
                </a:lnTo>
                <a:lnTo>
                  <a:pt x="2077" y="638"/>
                </a:lnTo>
                <a:lnTo>
                  <a:pt x="2078" y="640"/>
                </a:lnTo>
                <a:lnTo>
                  <a:pt x="2078" y="582"/>
                </a:lnTo>
                <a:lnTo>
                  <a:pt x="2078" y="511"/>
                </a:lnTo>
                <a:lnTo>
                  <a:pt x="2079" y="432"/>
                </a:lnTo>
                <a:lnTo>
                  <a:pt x="2079" y="326"/>
                </a:lnTo>
                <a:lnTo>
                  <a:pt x="2079" y="167"/>
                </a:lnTo>
                <a:lnTo>
                  <a:pt x="2080" y="48"/>
                </a:lnTo>
                <a:lnTo>
                  <a:pt x="2080" y="28"/>
                </a:lnTo>
                <a:lnTo>
                  <a:pt x="2080" y="200"/>
                </a:lnTo>
                <a:lnTo>
                  <a:pt x="2080" y="468"/>
                </a:lnTo>
                <a:lnTo>
                  <a:pt x="2081" y="605"/>
                </a:lnTo>
                <a:lnTo>
                  <a:pt x="2081" y="603"/>
                </a:lnTo>
                <a:lnTo>
                  <a:pt x="2081" y="573"/>
                </a:lnTo>
                <a:lnTo>
                  <a:pt x="2081" y="563"/>
                </a:lnTo>
                <a:lnTo>
                  <a:pt x="2082" y="561"/>
                </a:lnTo>
                <a:lnTo>
                  <a:pt x="2082" y="563"/>
                </a:lnTo>
                <a:lnTo>
                  <a:pt x="2083" y="563"/>
                </a:lnTo>
                <a:lnTo>
                  <a:pt x="2083" y="569"/>
                </a:lnTo>
                <a:lnTo>
                  <a:pt x="2083" y="570"/>
                </a:lnTo>
                <a:lnTo>
                  <a:pt x="2083" y="563"/>
                </a:lnTo>
                <a:lnTo>
                  <a:pt x="2084" y="569"/>
                </a:lnTo>
                <a:lnTo>
                  <a:pt x="2084" y="576"/>
                </a:lnTo>
                <a:lnTo>
                  <a:pt x="2084" y="570"/>
                </a:lnTo>
                <a:lnTo>
                  <a:pt x="2084" y="569"/>
                </a:lnTo>
                <a:lnTo>
                  <a:pt x="2085" y="569"/>
                </a:lnTo>
                <a:lnTo>
                  <a:pt x="2085" y="570"/>
                </a:lnTo>
                <a:lnTo>
                  <a:pt x="2086" y="570"/>
                </a:lnTo>
                <a:lnTo>
                  <a:pt x="2086" y="566"/>
                </a:lnTo>
                <a:lnTo>
                  <a:pt x="2086" y="573"/>
                </a:lnTo>
                <a:lnTo>
                  <a:pt x="2086" y="569"/>
                </a:lnTo>
                <a:lnTo>
                  <a:pt x="2087" y="570"/>
                </a:lnTo>
                <a:lnTo>
                  <a:pt x="2087" y="563"/>
                </a:lnTo>
                <a:lnTo>
                  <a:pt x="2087" y="565"/>
                </a:lnTo>
                <a:lnTo>
                  <a:pt x="2088" y="566"/>
                </a:lnTo>
                <a:lnTo>
                  <a:pt x="2088" y="566"/>
                </a:lnTo>
                <a:lnTo>
                  <a:pt x="2088" y="569"/>
                </a:lnTo>
                <a:lnTo>
                  <a:pt x="2089" y="566"/>
                </a:lnTo>
                <a:lnTo>
                  <a:pt x="2089" y="570"/>
                </a:lnTo>
                <a:lnTo>
                  <a:pt x="2089" y="566"/>
                </a:lnTo>
                <a:lnTo>
                  <a:pt x="2089" y="566"/>
                </a:lnTo>
                <a:lnTo>
                  <a:pt x="2090" y="569"/>
                </a:lnTo>
                <a:lnTo>
                  <a:pt x="2090" y="570"/>
                </a:lnTo>
                <a:lnTo>
                  <a:pt x="2090" y="574"/>
                </a:lnTo>
                <a:lnTo>
                  <a:pt x="2091" y="565"/>
                </a:lnTo>
                <a:lnTo>
                  <a:pt x="2091" y="570"/>
                </a:lnTo>
                <a:lnTo>
                  <a:pt x="2091" y="573"/>
                </a:lnTo>
                <a:lnTo>
                  <a:pt x="2091" y="569"/>
                </a:lnTo>
                <a:lnTo>
                  <a:pt x="2092" y="566"/>
                </a:lnTo>
                <a:lnTo>
                  <a:pt x="2092" y="563"/>
                </a:lnTo>
                <a:lnTo>
                  <a:pt x="2092" y="566"/>
                </a:lnTo>
                <a:lnTo>
                  <a:pt x="2093" y="569"/>
                </a:lnTo>
                <a:lnTo>
                  <a:pt x="2093" y="565"/>
                </a:lnTo>
                <a:lnTo>
                  <a:pt x="2093" y="561"/>
                </a:lnTo>
                <a:lnTo>
                  <a:pt x="2094" y="565"/>
                </a:lnTo>
                <a:lnTo>
                  <a:pt x="2094" y="570"/>
                </a:lnTo>
                <a:lnTo>
                  <a:pt x="2094" y="566"/>
                </a:lnTo>
                <a:lnTo>
                  <a:pt x="2094" y="565"/>
                </a:lnTo>
                <a:lnTo>
                  <a:pt x="2095" y="570"/>
                </a:lnTo>
                <a:lnTo>
                  <a:pt x="2095" y="574"/>
                </a:lnTo>
                <a:lnTo>
                  <a:pt x="2095" y="573"/>
                </a:lnTo>
                <a:lnTo>
                  <a:pt x="2096" y="569"/>
                </a:lnTo>
                <a:lnTo>
                  <a:pt x="2096" y="573"/>
                </a:lnTo>
                <a:lnTo>
                  <a:pt x="2096" y="576"/>
                </a:lnTo>
                <a:lnTo>
                  <a:pt x="2097" y="570"/>
                </a:lnTo>
                <a:lnTo>
                  <a:pt x="2097" y="569"/>
                </a:lnTo>
                <a:lnTo>
                  <a:pt x="2097" y="573"/>
                </a:lnTo>
                <a:lnTo>
                  <a:pt x="2097" y="569"/>
                </a:lnTo>
                <a:lnTo>
                  <a:pt x="2098" y="570"/>
                </a:lnTo>
                <a:lnTo>
                  <a:pt x="2098" y="561"/>
                </a:lnTo>
                <a:lnTo>
                  <a:pt x="2098" y="561"/>
                </a:lnTo>
                <a:lnTo>
                  <a:pt x="2098" y="561"/>
                </a:lnTo>
                <a:lnTo>
                  <a:pt x="2099" y="553"/>
                </a:lnTo>
                <a:lnTo>
                  <a:pt x="2099" y="545"/>
                </a:lnTo>
                <a:lnTo>
                  <a:pt x="2100" y="534"/>
                </a:lnTo>
                <a:lnTo>
                  <a:pt x="2100" y="534"/>
                </a:lnTo>
                <a:lnTo>
                  <a:pt x="2100" y="530"/>
                </a:lnTo>
                <a:lnTo>
                  <a:pt x="2100" y="520"/>
                </a:lnTo>
                <a:lnTo>
                  <a:pt x="2101" y="518"/>
                </a:lnTo>
                <a:lnTo>
                  <a:pt x="2101" y="511"/>
                </a:lnTo>
                <a:lnTo>
                  <a:pt x="2101" y="514"/>
                </a:lnTo>
                <a:lnTo>
                  <a:pt x="2102" y="507"/>
                </a:lnTo>
                <a:lnTo>
                  <a:pt x="2102" y="501"/>
                </a:lnTo>
                <a:lnTo>
                  <a:pt x="2102" y="511"/>
                </a:lnTo>
                <a:lnTo>
                  <a:pt x="2103" y="511"/>
                </a:lnTo>
                <a:lnTo>
                  <a:pt x="2103" y="507"/>
                </a:lnTo>
                <a:lnTo>
                  <a:pt x="2103" y="503"/>
                </a:lnTo>
                <a:lnTo>
                  <a:pt x="2103" y="511"/>
                </a:lnTo>
                <a:lnTo>
                  <a:pt x="2104" y="511"/>
                </a:lnTo>
                <a:lnTo>
                  <a:pt x="2104" y="507"/>
                </a:lnTo>
                <a:lnTo>
                  <a:pt x="2104" y="503"/>
                </a:lnTo>
                <a:lnTo>
                  <a:pt x="2105" y="503"/>
                </a:lnTo>
                <a:lnTo>
                  <a:pt x="2105" y="507"/>
                </a:lnTo>
                <a:lnTo>
                  <a:pt x="2105" y="509"/>
                </a:lnTo>
                <a:lnTo>
                  <a:pt x="2106" y="505"/>
                </a:lnTo>
                <a:lnTo>
                  <a:pt x="2106" y="503"/>
                </a:lnTo>
                <a:lnTo>
                  <a:pt x="2106" y="505"/>
                </a:lnTo>
                <a:lnTo>
                  <a:pt x="2106" y="509"/>
                </a:lnTo>
                <a:lnTo>
                  <a:pt x="2107" y="503"/>
                </a:lnTo>
                <a:lnTo>
                  <a:pt x="2107" y="509"/>
                </a:lnTo>
                <a:lnTo>
                  <a:pt x="2107" y="509"/>
                </a:lnTo>
                <a:lnTo>
                  <a:pt x="2108" y="511"/>
                </a:lnTo>
                <a:lnTo>
                  <a:pt x="2108" y="509"/>
                </a:lnTo>
                <a:lnTo>
                  <a:pt x="2108" y="505"/>
                </a:lnTo>
                <a:lnTo>
                  <a:pt x="2108" y="513"/>
                </a:lnTo>
                <a:lnTo>
                  <a:pt x="2109" y="517"/>
                </a:lnTo>
                <a:lnTo>
                  <a:pt x="2109" y="514"/>
                </a:lnTo>
                <a:lnTo>
                  <a:pt x="2109" y="514"/>
                </a:lnTo>
                <a:lnTo>
                  <a:pt x="2110" y="511"/>
                </a:lnTo>
                <a:lnTo>
                  <a:pt x="2110" y="518"/>
                </a:lnTo>
                <a:lnTo>
                  <a:pt x="2110" y="518"/>
                </a:lnTo>
                <a:lnTo>
                  <a:pt x="2111" y="514"/>
                </a:lnTo>
                <a:lnTo>
                  <a:pt x="2111" y="517"/>
                </a:lnTo>
                <a:lnTo>
                  <a:pt x="2111" y="522"/>
                </a:lnTo>
                <a:lnTo>
                  <a:pt x="2111" y="522"/>
                </a:lnTo>
                <a:lnTo>
                  <a:pt x="2112" y="518"/>
                </a:lnTo>
                <a:lnTo>
                  <a:pt x="2112" y="522"/>
                </a:lnTo>
                <a:lnTo>
                  <a:pt x="2112" y="522"/>
                </a:lnTo>
                <a:lnTo>
                  <a:pt x="2112" y="520"/>
                </a:lnTo>
                <a:lnTo>
                  <a:pt x="2113" y="518"/>
                </a:lnTo>
                <a:lnTo>
                  <a:pt x="2113" y="520"/>
                </a:lnTo>
                <a:lnTo>
                  <a:pt x="2114" y="518"/>
                </a:lnTo>
                <a:lnTo>
                  <a:pt x="2114" y="522"/>
                </a:lnTo>
                <a:lnTo>
                  <a:pt x="2114" y="514"/>
                </a:lnTo>
                <a:lnTo>
                  <a:pt x="2114" y="511"/>
                </a:lnTo>
                <a:lnTo>
                  <a:pt x="2115" y="514"/>
                </a:lnTo>
                <a:lnTo>
                  <a:pt x="2115" y="513"/>
                </a:lnTo>
                <a:lnTo>
                  <a:pt x="2115" y="501"/>
                </a:lnTo>
                <a:lnTo>
                  <a:pt x="2116" y="497"/>
                </a:lnTo>
                <a:lnTo>
                  <a:pt x="2116" y="496"/>
                </a:lnTo>
                <a:lnTo>
                  <a:pt x="2116" y="493"/>
                </a:lnTo>
                <a:lnTo>
                  <a:pt x="2117" y="484"/>
                </a:lnTo>
                <a:lnTo>
                  <a:pt x="2117" y="484"/>
                </a:lnTo>
                <a:lnTo>
                  <a:pt x="2117" y="480"/>
                </a:lnTo>
                <a:lnTo>
                  <a:pt x="2117" y="480"/>
                </a:lnTo>
                <a:lnTo>
                  <a:pt x="2118" y="482"/>
                </a:lnTo>
                <a:lnTo>
                  <a:pt x="2118" y="478"/>
                </a:lnTo>
                <a:lnTo>
                  <a:pt x="2118" y="482"/>
                </a:lnTo>
                <a:lnTo>
                  <a:pt x="2119" y="489"/>
                </a:lnTo>
                <a:lnTo>
                  <a:pt x="2119" y="486"/>
                </a:lnTo>
                <a:lnTo>
                  <a:pt x="2119" y="478"/>
                </a:lnTo>
                <a:lnTo>
                  <a:pt x="2120" y="480"/>
                </a:lnTo>
                <a:lnTo>
                  <a:pt x="2120" y="480"/>
                </a:lnTo>
                <a:lnTo>
                  <a:pt x="2120" y="472"/>
                </a:lnTo>
                <a:lnTo>
                  <a:pt x="2120" y="470"/>
                </a:lnTo>
                <a:lnTo>
                  <a:pt x="2121" y="493"/>
                </a:lnTo>
                <a:lnTo>
                  <a:pt x="2121" y="509"/>
                </a:lnTo>
                <a:lnTo>
                  <a:pt x="2121" y="509"/>
                </a:lnTo>
                <a:lnTo>
                  <a:pt x="2122" y="514"/>
                </a:lnTo>
                <a:lnTo>
                  <a:pt x="2122" y="520"/>
                </a:lnTo>
                <a:lnTo>
                  <a:pt x="2122" y="530"/>
                </a:lnTo>
                <a:lnTo>
                  <a:pt x="2122" y="534"/>
                </a:lnTo>
                <a:lnTo>
                  <a:pt x="2123" y="528"/>
                </a:lnTo>
                <a:lnTo>
                  <a:pt x="2123" y="524"/>
                </a:lnTo>
                <a:lnTo>
                  <a:pt x="2123" y="530"/>
                </a:lnTo>
                <a:lnTo>
                  <a:pt x="2124" y="532"/>
                </a:lnTo>
                <a:lnTo>
                  <a:pt x="2124" y="538"/>
                </a:lnTo>
                <a:lnTo>
                  <a:pt x="2124" y="534"/>
                </a:lnTo>
                <a:lnTo>
                  <a:pt x="2125" y="536"/>
                </a:lnTo>
                <a:lnTo>
                  <a:pt x="2125" y="538"/>
                </a:lnTo>
                <a:lnTo>
                  <a:pt x="2125" y="538"/>
                </a:lnTo>
                <a:lnTo>
                  <a:pt x="2125" y="532"/>
                </a:lnTo>
                <a:lnTo>
                  <a:pt x="2126" y="536"/>
                </a:lnTo>
                <a:lnTo>
                  <a:pt x="2126" y="540"/>
                </a:lnTo>
                <a:lnTo>
                  <a:pt x="2126" y="538"/>
                </a:lnTo>
                <a:lnTo>
                  <a:pt x="2126" y="538"/>
                </a:lnTo>
                <a:lnTo>
                  <a:pt x="2127" y="557"/>
                </a:lnTo>
                <a:lnTo>
                  <a:pt x="2127" y="578"/>
                </a:lnTo>
                <a:lnTo>
                  <a:pt x="2128" y="594"/>
                </a:lnTo>
                <a:lnTo>
                  <a:pt x="2128" y="611"/>
                </a:lnTo>
                <a:lnTo>
                  <a:pt x="2128" y="601"/>
                </a:lnTo>
                <a:lnTo>
                  <a:pt x="2128" y="551"/>
                </a:lnTo>
                <a:lnTo>
                  <a:pt x="2129" y="499"/>
                </a:lnTo>
                <a:lnTo>
                  <a:pt x="2129" y="457"/>
                </a:lnTo>
                <a:lnTo>
                  <a:pt x="2130" y="414"/>
                </a:lnTo>
                <a:lnTo>
                  <a:pt x="2130" y="351"/>
                </a:lnTo>
                <a:lnTo>
                  <a:pt x="2130" y="326"/>
                </a:lnTo>
                <a:lnTo>
                  <a:pt x="2130" y="115"/>
                </a:lnTo>
                <a:lnTo>
                  <a:pt x="2131" y="38"/>
                </a:lnTo>
                <a:lnTo>
                  <a:pt x="2131" y="36"/>
                </a:lnTo>
                <a:lnTo>
                  <a:pt x="2131" y="162"/>
                </a:lnTo>
                <a:lnTo>
                  <a:pt x="2131" y="409"/>
                </a:lnTo>
                <a:lnTo>
                  <a:pt x="2132" y="578"/>
                </a:lnTo>
                <a:lnTo>
                  <a:pt x="2132" y="605"/>
                </a:lnTo>
                <a:lnTo>
                  <a:pt x="2132" y="576"/>
                </a:lnTo>
                <a:lnTo>
                  <a:pt x="2133" y="549"/>
                </a:lnTo>
                <a:lnTo>
                  <a:pt x="2133" y="548"/>
                </a:lnTo>
                <a:lnTo>
                  <a:pt x="2133" y="553"/>
                </a:lnTo>
                <a:lnTo>
                  <a:pt x="2134" y="559"/>
                </a:lnTo>
                <a:lnTo>
                  <a:pt x="2134" y="553"/>
                </a:lnTo>
                <a:lnTo>
                  <a:pt x="2134" y="549"/>
                </a:lnTo>
                <a:lnTo>
                  <a:pt x="2134" y="553"/>
                </a:lnTo>
                <a:lnTo>
                  <a:pt x="2135" y="559"/>
                </a:lnTo>
                <a:lnTo>
                  <a:pt x="2135" y="557"/>
                </a:lnTo>
                <a:lnTo>
                  <a:pt x="2135" y="549"/>
                </a:lnTo>
                <a:lnTo>
                  <a:pt x="2136" y="548"/>
                </a:lnTo>
                <a:lnTo>
                  <a:pt x="2136" y="551"/>
                </a:lnTo>
                <a:lnTo>
                  <a:pt x="2136" y="553"/>
                </a:lnTo>
                <a:lnTo>
                  <a:pt x="2136" y="551"/>
                </a:lnTo>
                <a:lnTo>
                  <a:pt x="2137" y="549"/>
                </a:lnTo>
                <a:lnTo>
                  <a:pt x="2137" y="553"/>
                </a:lnTo>
                <a:lnTo>
                  <a:pt x="2137" y="557"/>
                </a:lnTo>
                <a:lnTo>
                  <a:pt x="2138" y="555"/>
                </a:lnTo>
                <a:lnTo>
                  <a:pt x="2138" y="553"/>
                </a:lnTo>
                <a:lnTo>
                  <a:pt x="2138" y="555"/>
                </a:lnTo>
                <a:lnTo>
                  <a:pt x="2139" y="559"/>
                </a:lnTo>
                <a:lnTo>
                  <a:pt x="2139" y="557"/>
                </a:lnTo>
                <a:lnTo>
                  <a:pt x="2139" y="551"/>
                </a:lnTo>
                <a:lnTo>
                  <a:pt x="2139" y="553"/>
                </a:lnTo>
                <a:lnTo>
                  <a:pt x="2140" y="553"/>
                </a:lnTo>
                <a:lnTo>
                  <a:pt x="2140" y="553"/>
                </a:lnTo>
                <a:lnTo>
                  <a:pt x="2140" y="545"/>
                </a:lnTo>
                <a:lnTo>
                  <a:pt x="2140" y="548"/>
                </a:lnTo>
                <a:lnTo>
                  <a:pt x="2141" y="553"/>
                </a:lnTo>
                <a:lnTo>
                  <a:pt x="2141" y="553"/>
                </a:lnTo>
                <a:lnTo>
                  <a:pt x="2142" y="549"/>
                </a:lnTo>
                <a:lnTo>
                  <a:pt x="2142" y="551"/>
                </a:lnTo>
                <a:lnTo>
                  <a:pt x="2142" y="559"/>
                </a:lnTo>
                <a:lnTo>
                  <a:pt x="2142" y="563"/>
                </a:lnTo>
                <a:lnTo>
                  <a:pt x="2143" y="557"/>
                </a:lnTo>
                <a:lnTo>
                  <a:pt x="2143" y="557"/>
                </a:lnTo>
                <a:lnTo>
                  <a:pt x="2144" y="561"/>
                </a:lnTo>
                <a:lnTo>
                  <a:pt x="2144" y="563"/>
                </a:lnTo>
                <a:lnTo>
                  <a:pt x="2144" y="557"/>
                </a:lnTo>
                <a:lnTo>
                  <a:pt x="2144" y="555"/>
                </a:lnTo>
                <a:lnTo>
                  <a:pt x="2145" y="555"/>
                </a:lnTo>
                <a:lnTo>
                  <a:pt x="2145" y="557"/>
                </a:lnTo>
                <a:lnTo>
                  <a:pt x="2145" y="553"/>
                </a:lnTo>
                <a:lnTo>
                  <a:pt x="2145" y="551"/>
                </a:lnTo>
                <a:lnTo>
                  <a:pt x="2146" y="551"/>
                </a:lnTo>
                <a:lnTo>
                  <a:pt x="2146" y="555"/>
                </a:lnTo>
                <a:lnTo>
                  <a:pt x="2146" y="551"/>
                </a:lnTo>
                <a:lnTo>
                  <a:pt x="2147" y="548"/>
                </a:lnTo>
                <a:lnTo>
                  <a:pt x="2147" y="553"/>
                </a:lnTo>
                <a:lnTo>
                  <a:pt x="2147" y="559"/>
                </a:lnTo>
                <a:lnTo>
                  <a:pt x="2148" y="557"/>
                </a:lnTo>
                <a:lnTo>
                  <a:pt x="2148" y="555"/>
                </a:lnTo>
                <a:lnTo>
                  <a:pt x="2148" y="555"/>
                </a:lnTo>
                <a:lnTo>
                  <a:pt x="2148" y="559"/>
                </a:lnTo>
                <a:lnTo>
                  <a:pt x="2149" y="557"/>
                </a:lnTo>
                <a:lnTo>
                  <a:pt x="2149" y="551"/>
                </a:lnTo>
                <a:lnTo>
                  <a:pt x="2149" y="549"/>
                </a:lnTo>
                <a:lnTo>
                  <a:pt x="2150" y="553"/>
                </a:lnTo>
                <a:lnTo>
                  <a:pt x="2150" y="549"/>
                </a:lnTo>
                <a:lnTo>
                  <a:pt x="2150" y="542"/>
                </a:lnTo>
                <a:lnTo>
                  <a:pt x="2150" y="538"/>
                </a:lnTo>
                <a:lnTo>
                  <a:pt x="2151" y="534"/>
                </a:lnTo>
                <a:lnTo>
                  <a:pt x="2151" y="534"/>
                </a:lnTo>
                <a:lnTo>
                  <a:pt x="2151" y="524"/>
                </a:lnTo>
                <a:lnTo>
                  <a:pt x="2152" y="514"/>
                </a:lnTo>
                <a:lnTo>
                  <a:pt x="2152" y="517"/>
                </a:lnTo>
                <a:lnTo>
                  <a:pt x="2152" y="518"/>
                </a:lnTo>
                <a:lnTo>
                  <a:pt x="2153" y="513"/>
                </a:lnTo>
                <a:lnTo>
                  <a:pt x="2153" y="503"/>
                </a:lnTo>
                <a:lnTo>
                  <a:pt x="2153" y="503"/>
                </a:lnTo>
                <a:lnTo>
                  <a:pt x="2153" y="509"/>
                </a:lnTo>
                <a:lnTo>
                  <a:pt x="2154" y="505"/>
                </a:lnTo>
                <a:lnTo>
                  <a:pt x="2154" y="503"/>
                </a:lnTo>
                <a:lnTo>
                  <a:pt x="2154" y="499"/>
                </a:lnTo>
                <a:lnTo>
                  <a:pt x="2154" y="503"/>
                </a:lnTo>
                <a:lnTo>
                  <a:pt x="2155" y="499"/>
                </a:lnTo>
                <a:lnTo>
                  <a:pt x="2155" y="493"/>
                </a:lnTo>
                <a:lnTo>
                  <a:pt x="2156" y="497"/>
                </a:lnTo>
                <a:lnTo>
                  <a:pt x="2156" y="499"/>
                </a:lnTo>
                <a:lnTo>
                  <a:pt x="2156" y="501"/>
                </a:lnTo>
                <a:lnTo>
                  <a:pt x="2156" y="493"/>
                </a:lnTo>
                <a:lnTo>
                  <a:pt x="2157" y="492"/>
                </a:lnTo>
                <a:lnTo>
                  <a:pt x="2157" y="496"/>
                </a:lnTo>
                <a:lnTo>
                  <a:pt x="2157" y="499"/>
                </a:lnTo>
                <a:lnTo>
                  <a:pt x="2157" y="493"/>
                </a:lnTo>
                <a:lnTo>
                  <a:pt x="2158" y="493"/>
                </a:lnTo>
                <a:lnTo>
                  <a:pt x="2158" y="499"/>
                </a:lnTo>
                <a:lnTo>
                  <a:pt x="2159" y="505"/>
                </a:lnTo>
                <a:lnTo>
                  <a:pt x="2159" y="496"/>
                </a:lnTo>
                <a:lnTo>
                  <a:pt x="2159" y="501"/>
                </a:lnTo>
                <a:lnTo>
                  <a:pt x="2159" y="505"/>
                </a:lnTo>
                <a:lnTo>
                  <a:pt x="2160" y="507"/>
                </a:lnTo>
                <a:lnTo>
                  <a:pt x="2160" y="503"/>
                </a:lnTo>
                <a:lnTo>
                  <a:pt x="2160" y="505"/>
                </a:lnTo>
                <a:lnTo>
                  <a:pt x="2161" y="507"/>
                </a:lnTo>
                <a:lnTo>
                  <a:pt x="2161" y="511"/>
                </a:lnTo>
                <a:lnTo>
                  <a:pt x="2161" y="509"/>
                </a:lnTo>
                <a:lnTo>
                  <a:pt x="2162" y="509"/>
                </a:lnTo>
                <a:lnTo>
                  <a:pt x="2162" y="509"/>
                </a:lnTo>
                <a:lnTo>
                  <a:pt x="2162" y="514"/>
                </a:lnTo>
                <a:lnTo>
                  <a:pt x="2162" y="513"/>
                </a:lnTo>
                <a:lnTo>
                  <a:pt x="2163" y="513"/>
                </a:lnTo>
                <a:lnTo>
                  <a:pt x="2163" y="517"/>
                </a:lnTo>
                <a:lnTo>
                  <a:pt x="2163" y="518"/>
                </a:lnTo>
                <a:lnTo>
                  <a:pt x="2164" y="520"/>
                </a:lnTo>
                <a:lnTo>
                  <a:pt x="2164" y="514"/>
                </a:lnTo>
                <a:lnTo>
                  <a:pt x="2164" y="524"/>
                </a:lnTo>
                <a:lnTo>
                  <a:pt x="2164" y="526"/>
                </a:lnTo>
                <a:lnTo>
                  <a:pt x="2165" y="526"/>
                </a:lnTo>
                <a:lnTo>
                  <a:pt x="2165" y="524"/>
                </a:lnTo>
                <a:lnTo>
                  <a:pt x="2165" y="522"/>
                </a:lnTo>
                <a:lnTo>
                  <a:pt x="2166" y="528"/>
                </a:lnTo>
                <a:lnTo>
                  <a:pt x="2166" y="532"/>
                </a:lnTo>
                <a:lnTo>
                  <a:pt x="2166" y="524"/>
                </a:lnTo>
                <a:lnTo>
                  <a:pt x="2167" y="522"/>
                </a:lnTo>
                <a:lnTo>
                  <a:pt x="2167" y="522"/>
                </a:lnTo>
                <a:lnTo>
                  <a:pt x="2167" y="524"/>
                </a:lnTo>
                <a:lnTo>
                  <a:pt x="2167" y="522"/>
                </a:lnTo>
                <a:lnTo>
                  <a:pt x="2168" y="517"/>
                </a:lnTo>
                <a:lnTo>
                  <a:pt x="2168" y="513"/>
                </a:lnTo>
                <a:lnTo>
                  <a:pt x="2168" y="513"/>
                </a:lnTo>
                <a:lnTo>
                  <a:pt x="2168" y="511"/>
                </a:lnTo>
                <a:lnTo>
                  <a:pt x="2169" y="501"/>
                </a:lnTo>
                <a:lnTo>
                  <a:pt x="2169" y="497"/>
                </a:lnTo>
                <a:lnTo>
                  <a:pt x="2170" y="501"/>
                </a:lnTo>
                <a:lnTo>
                  <a:pt x="2170" y="496"/>
                </a:lnTo>
                <a:lnTo>
                  <a:pt x="2170" y="488"/>
                </a:lnTo>
                <a:lnTo>
                  <a:pt x="2170" y="489"/>
                </a:lnTo>
                <a:lnTo>
                  <a:pt x="2171" y="486"/>
                </a:lnTo>
                <a:lnTo>
                  <a:pt x="2171" y="482"/>
                </a:lnTo>
                <a:lnTo>
                  <a:pt x="2171" y="476"/>
                </a:lnTo>
                <a:lnTo>
                  <a:pt x="2171" y="476"/>
                </a:lnTo>
                <a:lnTo>
                  <a:pt x="2172" y="482"/>
                </a:lnTo>
                <a:lnTo>
                  <a:pt x="2172" y="484"/>
                </a:lnTo>
                <a:lnTo>
                  <a:pt x="2173" y="484"/>
                </a:lnTo>
                <a:lnTo>
                  <a:pt x="2173" y="478"/>
                </a:lnTo>
                <a:lnTo>
                  <a:pt x="2173" y="482"/>
                </a:lnTo>
                <a:lnTo>
                  <a:pt x="2173" y="480"/>
                </a:lnTo>
                <a:lnTo>
                  <a:pt x="2174" y="465"/>
                </a:lnTo>
                <a:lnTo>
                  <a:pt x="2174" y="461"/>
                </a:lnTo>
                <a:lnTo>
                  <a:pt x="2174" y="480"/>
                </a:lnTo>
                <a:lnTo>
                  <a:pt x="2175" y="488"/>
                </a:lnTo>
                <a:lnTo>
                  <a:pt x="2175" y="499"/>
                </a:lnTo>
                <a:lnTo>
                  <a:pt x="2175" y="509"/>
                </a:lnTo>
                <a:lnTo>
                  <a:pt x="2176" y="517"/>
                </a:lnTo>
                <a:lnTo>
                  <a:pt x="2176" y="526"/>
                </a:lnTo>
                <a:lnTo>
                  <a:pt x="2176" y="526"/>
                </a:lnTo>
                <a:lnTo>
                  <a:pt x="2176" y="528"/>
                </a:lnTo>
                <a:lnTo>
                  <a:pt x="2177" y="528"/>
                </a:lnTo>
                <a:lnTo>
                  <a:pt x="2177" y="530"/>
                </a:lnTo>
                <a:lnTo>
                  <a:pt x="2177" y="532"/>
                </a:lnTo>
                <a:lnTo>
                  <a:pt x="2178" y="528"/>
                </a:lnTo>
                <a:lnTo>
                  <a:pt x="2178" y="528"/>
                </a:lnTo>
                <a:lnTo>
                  <a:pt x="2178" y="538"/>
                </a:lnTo>
                <a:lnTo>
                  <a:pt x="2178" y="536"/>
                </a:lnTo>
                <a:lnTo>
                  <a:pt x="2179" y="530"/>
                </a:lnTo>
                <a:lnTo>
                  <a:pt x="2179" y="532"/>
                </a:lnTo>
                <a:lnTo>
                  <a:pt x="2179" y="536"/>
                </a:lnTo>
                <a:lnTo>
                  <a:pt x="2180" y="536"/>
                </a:lnTo>
                <a:lnTo>
                  <a:pt x="2180" y="532"/>
                </a:lnTo>
                <a:lnTo>
                  <a:pt x="2180" y="534"/>
                </a:lnTo>
                <a:lnTo>
                  <a:pt x="2181" y="536"/>
                </a:lnTo>
                <a:lnTo>
                  <a:pt x="2181" y="536"/>
                </a:lnTo>
                <a:lnTo>
                  <a:pt x="2181" y="532"/>
                </a:lnTo>
                <a:lnTo>
                  <a:pt x="2181" y="536"/>
                </a:lnTo>
                <a:lnTo>
                  <a:pt x="2182" y="538"/>
                </a:lnTo>
                <a:lnTo>
                  <a:pt x="2182" y="542"/>
                </a:lnTo>
                <a:lnTo>
                  <a:pt x="2182" y="565"/>
                </a:lnTo>
                <a:lnTo>
                  <a:pt x="2183" y="573"/>
                </a:lnTo>
                <a:lnTo>
                  <a:pt x="2183" y="588"/>
                </a:lnTo>
                <a:lnTo>
                  <a:pt x="2183" y="613"/>
                </a:lnTo>
                <a:lnTo>
                  <a:pt x="2184" y="607"/>
                </a:lnTo>
                <a:lnTo>
                  <a:pt x="2184" y="548"/>
                </a:lnTo>
                <a:lnTo>
                  <a:pt x="2184" y="484"/>
                </a:lnTo>
                <a:lnTo>
                  <a:pt x="2184" y="395"/>
                </a:lnTo>
                <a:lnTo>
                  <a:pt x="2185" y="254"/>
                </a:lnTo>
                <a:lnTo>
                  <a:pt x="2185" y="127"/>
                </a:lnTo>
                <a:lnTo>
                  <a:pt x="2185" y="71"/>
                </a:lnTo>
                <a:lnTo>
                  <a:pt x="2185" y="129"/>
                </a:lnTo>
                <a:lnTo>
                  <a:pt x="2186" y="318"/>
                </a:lnTo>
                <a:lnTo>
                  <a:pt x="2186" y="522"/>
                </a:lnTo>
                <a:lnTo>
                  <a:pt x="2187" y="607"/>
                </a:lnTo>
                <a:lnTo>
                  <a:pt x="2187" y="601"/>
                </a:lnTo>
                <a:lnTo>
                  <a:pt x="2187" y="573"/>
                </a:lnTo>
                <a:lnTo>
                  <a:pt x="2187" y="551"/>
                </a:lnTo>
                <a:lnTo>
                  <a:pt x="2188" y="553"/>
                </a:lnTo>
                <a:lnTo>
                  <a:pt x="2188" y="559"/>
                </a:lnTo>
                <a:lnTo>
                  <a:pt x="2188" y="559"/>
                </a:lnTo>
                <a:lnTo>
                  <a:pt x="2189" y="553"/>
                </a:lnTo>
                <a:lnTo>
                  <a:pt x="2189" y="557"/>
                </a:lnTo>
                <a:lnTo>
                  <a:pt x="2189" y="561"/>
                </a:lnTo>
                <a:lnTo>
                  <a:pt x="2190" y="563"/>
                </a:lnTo>
                <a:lnTo>
                  <a:pt x="2190" y="563"/>
                </a:lnTo>
                <a:lnTo>
                  <a:pt x="2190" y="559"/>
                </a:lnTo>
                <a:lnTo>
                  <a:pt x="2190" y="559"/>
                </a:lnTo>
                <a:lnTo>
                  <a:pt x="2191" y="563"/>
                </a:lnTo>
                <a:lnTo>
                  <a:pt x="2191" y="559"/>
                </a:lnTo>
                <a:lnTo>
                  <a:pt x="2191" y="555"/>
                </a:lnTo>
                <a:lnTo>
                  <a:pt x="2192" y="559"/>
                </a:lnTo>
                <a:lnTo>
                  <a:pt x="2192" y="561"/>
                </a:lnTo>
                <a:lnTo>
                  <a:pt x="2192" y="559"/>
                </a:lnTo>
                <a:lnTo>
                  <a:pt x="2192" y="559"/>
                </a:lnTo>
                <a:lnTo>
                  <a:pt x="2193" y="563"/>
                </a:lnTo>
                <a:lnTo>
                  <a:pt x="2193" y="569"/>
                </a:lnTo>
                <a:lnTo>
                  <a:pt x="2193" y="569"/>
                </a:lnTo>
                <a:lnTo>
                  <a:pt x="2194" y="561"/>
                </a:lnTo>
                <a:lnTo>
                  <a:pt x="2194" y="559"/>
                </a:lnTo>
                <a:lnTo>
                  <a:pt x="2194" y="563"/>
                </a:lnTo>
                <a:lnTo>
                  <a:pt x="2195" y="563"/>
                </a:lnTo>
                <a:lnTo>
                  <a:pt x="2195" y="559"/>
                </a:lnTo>
                <a:lnTo>
                  <a:pt x="2195" y="559"/>
                </a:lnTo>
                <a:lnTo>
                  <a:pt x="2195" y="559"/>
                </a:lnTo>
                <a:lnTo>
                  <a:pt x="2196" y="563"/>
                </a:lnTo>
                <a:lnTo>
                  <a:pt x="2196" y="561"/>
                </a:lnTo>
                <a:lnTo>
                  <a:pt x="2196" y="563"/>
                </a:lnTo>
                <a:lnTo>
                  <a:pt x="2197" y="563"/>
                </a:lnTo>
                <a:lnTo>
                  <a:pt x="2197" y="561"/>
                </a:lnTo>
                <a:lnTo>
                  <a:pt x="2197" y="565"/>
                </a:lnTo>
                <a:lnTo>
                  <a:pt x="2198" y="563"/>
                </a:lnTo>
                <a:lnTo>
                  <a:pt x="2198" y="561"/>
                </a:lnTo>
                <a:lnTo>
                  <a:pt x="2198" y="561"/>
                </a:lnTo>
                <a:lnTo>
                  <a:pt x="2198" y="559"/>
                </a:lnTo>
                <a:lnTo>
                  <a:pt x="2199" y="557"/>
                </a:lnTo>
                <a:lnTo>
                  <a:pt x="2199" y="559"/>
                </a:lnTo>
                <a:lnTo>
                  <a:pt x="2199" y="563"/>
                </a:lnTo>
                <a:lnTo>
                  <a:pt x="2199" y="563"/>
                </a:lnTo>
                <a:lnTo>
                  <a:pt x="2200" y="559"/>
                </a:lnTo>
                <a:lnTo>
                  <a:pt x="2200" y="561"/>
                </a:lnTo>
                <a:lnTo>
                  <a:pt x="2201" y="566"/>
                </a:lnTo>
                <a:lnTo>
                  <a:pt x="2201" y="566"/>
                </a:lnTo>
                <a:lnTo>
                  <a:pt x="2201" y="563"/>
                </a:lnTo>
                <a:lnTo>
                  <a:pt x="2201" y="557"/>
                </a:lnTo>
                <a:lnTo>
                  <a:pt x="2202" y="569"/>
                </a:lnTo>
                <a:lnTo>
                  <a:pt x="2202" y="566"/>
                </a:lnTo>
                <a:lnTo>
                  <a:pt x="2202" y="565"/>
                </a:lnTo>
                <a:lnTo>
                  <a:pt x="2203" y="565"/>
                </a:lnTo>
                <a:lnTo>
                  <a:pt x="2203" y="565"/>
                </a:lnTo>
                <a:lnTo>
                  <a:pt x="2203" y="573"/>
                </a:lnTo>
                <a:lnTo>
                  <a:pt x="2204" y="565"/>
                </a:lnTo>
                <a:lnTo>
                  <a:pt x="2204" y="563"/>
                </a:lnTo>
                <a:lnTo>
                  <a:pt x="2204" y="570"/>
                </a:lnTo>
                <a:lnTo>
                  <a:pt x="2204" y="573"/>
                </a:lnTo>
                <a:lnTo>
                  <a:pt x="2205" y="566"/>
                </a:lnTo>
                <a:lnTo>
                  <a:pt x="2205" y="565"/>
                </a:lnTo>
                <a:lnTo>
                  <a:pt x="2205" y="569"/>
                </a:lnTo>
                <a:lnTo>
                  <a:pt x="2206" y="569"/>
                </a:lnTo>
                <a:lnTo>
                  <a:pt x="2206" y="566"/>
                </a:lnTo>
                <a:lnTo>
                  <a:pt x="2206" y="561"/>
                </a:lnTo>
                <a:lnTo>
                  <a:pt x="2207" y="548"/>
                </a:lnTo>
                <a:lnTo>
                  <a:pt x="2207" y="548"/>
                </a:lnTo>
                <a:lnTo>
                  <a:pt x="2207" y="542"/>
                </a:lnTo>
                <a:lnTo>
                  <a:pt x="2207" y="530"/>
                </a:lnTo>
                <a:lnTo>
                  <a:pt x="2208" y="526"/>
                </a:lnTo>
                <a:lnTo>
                  <a:pt x="2208" y="528"/>
                </a:lnTo>
                <a:lnTo>
                  <a:pt x="2208" y="528"/>
                </a:lnTo>
                <a:lnTo>
                  <a:pt x="2209" y="524"/>
                </a:lnTo>
                <a:lnTo>
                  <a:pt x="2209" y="524"/>
                </a:lnTo>
                <a:lnTo>
                  <a:pt x="2209" y="532"/>
                </a:lnTo>
                <a:lnTo>
                  <a:pt x="2209" y="526"/>
                </a:lnTo>
                <a:lnTo>
                  <a:pt x="2210" y="518"/>
                </a:lnTo>
                <a:lnTo>
                  <a:pt x="2210" y="517"/>
                </a:lnTo>
                <a:lnTo>
                  <a:pt x="2210" y="522"/>
                </a:lnTo>
                <a:lnTo>
                  <a:pt x="2211" y="520"/>
                </a:lnTo>
                <a:lnTo>
                  <a:pt x="2211" y="518"/>
                </a:lnTo>
                <a:lnTo>
                  <a:pt x="2211" y="517"/>
                </a:lnTo>
                <a:lnTo>
                  <a:pt x="2212" y="522"/>
                </a:lnTo>
                <a:lnTo>
                  <a:pt x="2212" y="524"/>
                </a:lnTo>
                <a:lnTo>
                  <a:pt x="2212" y="522"/>
                </a:lnTo>
                <a:lnTo>
                  <a:pt x="2212" y="518"/>
                </a:lnTo>
                <a:lnTo>
                  <a:pt x="2213" y="520"/>
                </a:lnTo>
                <a:lnTo>
                  <a:pt x="2213" y="524"/>
                </a:lnTo>
                <a:lnTo>
                  <a:pt x="2213" y="522"/>
                </a:lnTo>
                <a:lnTo>
                  <a:pt x="2213" y="522"/>
                </a:lnTo>
                <a:lnTo>
                  <a:pt x="2214" y="526"/>
                </a:lnTo>
                <a:lnTo>
                  <a:pt x="2214" y="526"/>
                </a:lnTo>
                <a:lnTo>
                  <a:pt x="2215" y="524"/>
                </a:lnTo>
                <a:lnTo>
                  <a:pt x="2215" y="524"/>
                </a:lnTo>
                <a:lnTo>
                  <a:pt x="2215" y="530"/>
                </a:lnTo>
                <a:lnTo>
                  <a:pt x="2215" y="538"/>
                </a:lnTo>
                <a:lnTo>
                  <a:pt x="2216" y="534"/>
                </a:lnTo>
                <a:lnTo>
                  <a:pt x="2216" y="532"/>
                </a:lnTo>
                <a:lnTo>
                  <a:pt x="2217" y="534"/>
                </a:lnTo>
                <a:lnTo>
                  <a:pt x="2217" y="536"/>
                </a:lnTo>
                <a:lnTo>
                  <a:pt x="2217" y="534"/>
                </a:lnTo>
                <a:lnTo>
                  <a:pt x="2217" y="530"/>
                </a:lnTo>
                <a:lnTo>
                  <a:pt x="2218" y="530"/>
                </a:lnTo>
                <a:lnTo>
                  <a:pt x="2218" y="536"/>
                </a:lnTo>
                <a:lnTo>
                  <a:pt x="2218" y="536"/>
                </a:lnTo>
                <a:lnTo>
                  <a:pt x="2218" y="536"/>
                </a:lnTo>
                <a:lnTo>
                  <a:pt x="2219" y="534"/>
                </a:lnTo>
                <a:lnTo>
                  <a:pt x="2219" y="540"/>
                </a:lnTo>
                <a:lnTo>
                  <a:pt x="2219" y="545"/>
                </a:lnTo>
                <a:lnTo>
                  <a:pt x="2220" y="544"/>
                </a:lnTo>
                <a:lnTo>
                  <a:pt x="2220" y="540"/>
                </a:lnTo>
                <a:lnTo>
                  <a:pt x="2220" y="548"/>
                </a:lnTo>
                <a:lnTo>
                  <a:pt x="2221" y="549"/>
                </a:lnTo>
                <a:lnTo>
                  <a:pt x="2221" y="553"/>
                </a:lnTo>
                <a:lnTo>
                  <a:pt x="2221" y="548"/>
                </a:lnTo>
                <a:lnTo>
                  <a:pt x="2221" y="548"/>
                </a:lnTo>
                <a:lnTo>
                  <a:pt x="2222" y="551"/>
                </a:lnTo>
                <a:lnTo>
                  <a:pt x="2222" y="553"/>
                </a:lnTo>
                <a:lnTo>
                  <a:pt x="2222" y="548"/>
                </a:lnTo>
                <a:lnTo>
                  <a:pt x="2223" y="549"/>
                </a:lnTo>
                <a:lnTo>
                  <a:pt x="2223" y="557"/>
                </a:lnTo>
                <a:lnTo>
                  <a:pt x="2223" y="555"/>
                </a:lnTo>
                <a:lnTo>
                  <a:pt x="2223" y="544"/>
                </a:lnTo>
                <a:lnTo>
                  <a:pt x="2224" y="544"/>
                </a:lnTo>
                <a:lnTo>
                  <a:pt x="2224" y="534"/>
                </a:lnTo>
                <a:lnTo>
                  <a:pt x="2224" y="534"/>
                </a:lnTo>
                <a:lnTo>
                  <a:pt x="2225" y="526"/>
                </a:lnTo>
                <a:lnTo>
                  <a:pt x="2225" y="522"/>
                </a:lnTo>
                <a:lnTo>
                  <a:pt x="2225" y="524"/>
                </a:lnTo>
                <a:lnTo>
                  <a:pt x="2226" y="524"/>
                </a:lnTo>
                <a:lnTo>
                  <a:pt x="2226" y="522"/>
                </a:lnTo>
                <a:lnTo>
                  <a:pt x="2226" y="513"/>
                </a:lnTo>
                <a:lnTo>
                  <a:pt x="2226" y="513"/>
                </a:lnTo>
                <a:lnTo>
                  <a:pt x="2227" y="509"/>
                </a:lnTo>
                <a:lnTo>
                  <a:pt x="2227" y="501"/>
                </a:lnTo>
                <a:lnTo>
                  <a:pt x="2227" y="499"/>
                </a:lnTo>
                <a:lnTo>
                  <a:pt x="2227" y="505"/>
                </a:lnTo>
                <a:lnTo>
                  <a:pt x="2228" y="518"/>
                </a:lnTo>
                <a:lnTo>
                  <a:pt x="2228" y="513"/>
                </a:lnTo>
                <a:lnTo>
                  <a:pt x="2229" y="503"/>
                </a:lnTo>
                <a:lnTo>
                  <a:pt x="2229" y="497"/>
                </a:lnTo>
                <a:lnTo>
                  <a:pt x="2229" y="505"/>
                </a:lnTo>
                <a:lnTo>
                  <a:pt x="2229" y="501"/>
                </a:lnTo>
                <a:lnTo>
                  <a:pt x="2230" y="489"/>
                </a:lnTo>
                <a:lnTo>
                  <a:pt x="2230" y="501"/>
                </a:lnTo>
                <a:lnTo>
                  <a:pt x="2231" y="522"/>
                </a:lnTo>
                <a:lnTo>
                  <a:pt x="2231" y="532"/>
                </a:lnTo>
                <a:lnTo>
                  <a:pt x="2231" y="532"/>
                </a:lnTo>
                <a:lnTo>
                  <a:pt x="2231" y="536"/>
                </a:lnTo>
                <a:lnTo>
                  <a:pt x="2232" y="551"/>
                </a:lnTo>
                <a:lnTo>
                  <a:pt x="2232" y="553"/>
                </a:lnTo>
                <a:lnTo>
                  <a:pt x="2232" y="555"/>
                </a:lnTo>
                <a:lnTo>
                  <a:pt x="2232" y="551"/>
                </a:lnTo>
                <a:lnTo>
                  <a:pt x="2233" y="551"/>
                </a:lnTo>
                <a:lnTo>
                  <a:pt x="2233" y="559"/>
                </a:lnTo>
                <a:lnTo>
                  <a:pt x="2233" y="557"/>
                </a:lnTo>
                <a:lnTo>
                  <a:pt x="2234" y="553"/>
                </a:lnTo>
                <a:lnTo>
                  <a:pt x="2234" y="555"/>
                </a:lnTo>
                <a:lnTo>
                  <a:pt x="2234" y="557"/>
                </a:lnTo>
                <a:lnTo>
                  <a:pt x="2235" y="559"/>
                </a:lnTo>
                <a:lnTo>
                  <a:pt x="2235" y="559"/>
                </a:lnTo>
                <a:lnTo>
                  <a:pt x="2235" y="559"/>
                </a:lnTo>
                <a:lnTo>
                  <a:pt x="2235" y="561"/>
                </a:lnTo>
                <a:lnTo>
                  <a:pt x="2236" y="565"/>
                </a:lnTo>
                <a:lnTo>
                  <a:pt x="2236" y="565"/>
                </a:lnTo>
                <a:lnTo>
                  <a:pt x="2236" y="573"/>
                </a:lnTo>
                <a:lnTo>
                  <a:pt x="2237" y="566"/>
                </a:lnTo>
                <a:lnTo>
                  <a:pt x="2237" y="557"/>
                </a:lnTo>
                <a:lnTo>
                  <a:pt x="2237" y="555"/>
                </a:lnTo>
                <a:lnTo>
                  <a:pt x="2237" y="557"/>
                </a:lnTo>
                <a:lnTo>
                  <a:pt x="2238" y="563"/>
                </a:lnTo>
                <a:lnTo>
                  <a:pt x="2238" y="576"/>
                </a:lnTo>
                <a:lnTo>
                  <a:pt x="2238" y="592"/>
                </a:lnTo>
                <a:lnTo>
                  <a:pt x="2239" y="600"/>
                </a:lnTo>
                <a:lnTo>
                  <a:pt x="2239" y="617"/>
                </a:lnTo>
                <a:lnTo>
                  <a:pt x="2239" y="632"/>
                </a:lnTo>
                <a:lnTo>
                  <a:pt x="2240" y="615"/>
                </a:lnTo>
                <a:lnTo>
                  <a:pt x="2240" y="551"/>
                </a:lnTo>
                <a:lnTo>
                  <a:pt x="2240" y="478"/>
                </a:lnTo>
                <a:lnTo>
                  <a:pt x="2240" y="374"/>
                </a:lnTo>
                <a:lnTo>
                  <a:pt x="2241" y="233"/>
                </a:lnTo>
                <a:lnTo>
                  <a:pt x="2241" y="123"/>
                </a:lnTo>
                <a:lnTo>
                  <a:pt x="2241" y="88"/>
                </a:lnTo>
                <a:lnTo>
                  <a:pt x="2241" y="86"/>
                </a:lnTo>
                <a:lnTo>
                  <a:pt x="2242" y="343"/>
                </a:lnTo>
                <a:lnTo>
                  <a:pt x="2242" y="536"/>
                </a:lnTo>
                <a:lnTo>
                  <a:pt x="2243" y="613"/>
                </a:lnTo>
                <a:lnTo>
                  <a:pt x="2243" y="621"/>
                </a:lnTo>
                <a:lnTo>
                  <a:pt x="2243" y="600"/>
                </a:lnTo>
                <a:lnTo>
                  <a:pt x="2243" y="582"/>
                </a:lnTo>
                <a:lnTo>
                  <a:pt x="2244" y="586"/>
                </a:lnTo>
                <a:lnTo>
                  <a:pt x="2244" y="588"/>
                </a:lnTo>
                <a:lnTo>
                  <a:pt x="2244" y="584"/>
                </a:lnTo>
                <a:lnTo>
                  <a:pt x="2244" y="580"/>
                </a:lnTo>
                <a:lnTo>
                  <a:pt x="2245" y="586"/>
                </a:lnTo>
                <a:lnTo>
                  <a:pt x="2245" y="590"/>
                </a:lnTo>
                <a:lnTo>
                  <a:pt x="2246" y="588"/>
                </a:lnTo>
                <a:lnTo>
                  <a:pt x="2246" y="586"/>
                </a:lnTo>
                <a:lnTo>
                  <a:pt x="2246" y="582"/>
                </a:lnTo>
                <a:lnTo>
                  <a:pt x="2246" y="586"/>
                </a:lnTo>
                <a:lnTo>
                  <a:pt x="2247" y="586"/>
                </a:lnTo>
                <a:lnTo>
                  <a:pt x="2247" y="588"/>
                </a:lnTo>
                <a:lnTo>
                  <a:pt x="2247" y="586"/>
                </a:lnTo>
                <a:lnTo>
                  <a:pt x="2248" y="588"/>
                </a:lnTo>
                <a:lnTo>
                  <a:pt x="2248" y="586"/>
                </a:lnTo>
                <a:lnTo>
                  <a:pt x="2248" y="590"/>
                </a:lnTo>
                <a:lnTo>
                  <a:pt x="2249" y="594"/>
                </a:lnTo>
                <a:lnTo>
                  <a:pt x="2249" y="590"/>
                </a:lnTo>
                <a:lnTo>
                  <a:pt x="2249" y="592"/>
                </a:lnTo>
                <a:lnTo>
                  <a:pt x="2249" y="588"/>
                </a:lnTo>
                <a:lnTo>
                  <a:pt x="2250" y="584"/>
                </a:lnTo>
                <a:lnTo>
                  <a:pt x="2250" y="590"/>
                </a:lnTo>
                <a:lnTo>
                  <a:pt x="2250" y="592"/>
                </a:lnTo>
                <a:lnTo>
                  <a:pt x="2251" y="590"/>
                </a:lnTo>
                <a:lnTo>
                  <a:pt x="2251" y="592"/>
                </a:lnTo>
                <a:lnTo>
                  <a:pt x="2251" y="603"/>
                </a:lnTo>
                <a:lnTo>
                  <a:pt x="2251" y="607"/>
                </a:lnTo>
                <a:lnTo>
                  <a:pt x="2252" y="603"/>
                </a:lnTo>
                <a:lnTo>
                  <a:pt x="2252" y="594"/>
                </a:lnTo>
                <a:lnTo>
                  <a:pt x="2252" y="590"/>
                </a:lnTo>
                <a:lnTo>
                  <a:pt x="2253" y="600"/>
                </a:lnTo>
                <a:lnTo>
                  <a:pt x="2253" y="596"/>
                </a:lnTo>
                <a:lnTo>
                  <a:pt x="2253" y="590"/>
                </a:lnTo>
                <a:lnTo>
                  <a:pt x="2254" y="592"/>
                </a:lnTo>
                <a:lnTo>
                  <a:pt x="2254" y="592"/>
                </a:lnTo>
                <a:lnTo>
                  <a:pt x="2254" y="597"/>
                </a:lnTo>
                <a:lnTo>
                  <a:pt x="2254" y="592"/>
                </a:lnTo>
                <a:lnTo>
                  <a:pt x="2255" y="592"/>
                </a:lnTo>
                <a:lnTo>
                  <a:pt x="2255" y="592"/>
                </a:lnTo>
                <a:lnTo>
                  <a:pt x="2255" y="600"/>
                </a:lnTo>
                <a:lnTo>
                  <a:pt x="2255" y="594"/>
                </a:lnTo>
                <a:lnTo>
                  <a:pt x="2256" y="596"/>
                </a:lnTo>
                <a:lnTo>
                  <a:pt x="2256" y="597"/>
                </a:lnTo>
                <a:lnTo>
                  <a:pt x="2257" y="600"/>
                </a:lnTo>
                <a:lnTo>
                  <a:pt x="2257" y="596"/>
                </a:lnTo>
                <a:lnTo>
                  <a:pt x="2257" y="594"/>
                </a:lnTo>
                <a:lnTo>
                  <a:pt x="2257" y="596"/>
                </a:lnTo>
                <a:lnTo>
                  <a:pt x="2258" y="597"/>
                </a:lnTo>
                <a:lnTo>
                  <a:pt x="2258" y="590"/>
                </a:lnTo>
                <a:lnTo>
                  <a:pt x="2258" y="586"/>
                </a:lnTo>
                <a:lnTo>
                  <a:pt x="2258" y="597"/>
                </a:lnTo>
                <a:lnTo>
                  <a:pt x="2259" y="603"/>
                </a:lnTo>
                <a:lnTo>
                  <a:pt x="2259" y="607"/>
                </a:lnTo>
                <a:lnTo>
                  <a:pt x="2260" y="603"/>
                </a:lnTo>
                <a:lnTo>
                  <a:pt x="2260" y="605"/>
                </a:lnTo>
                <a:lnTo>
                  <a:pt x="2260" y="611"/>
                </a:lnTo>
                <a:lnTo>
                  <a:pt x="2260" y="611"/>
                </a:lnTo>
                <a:lnTo>
                  <a:pt x="2261" y="609"/>
                </a:lnTo>
                <a:lnTo>
                  <a:pt x="2261" y="609"/>
                </a:lnTo>
                <a:lnTo>
                  <a:pt x="2261" y="613"/>
                </a:lnTo>
                <a:lnTo>
                  <a:pt x="2262" y="615"/>
                </a:lnTo>
                <a:lnTo>
                  <a:pt x="2262" y="607"/>
                </a:lnTo>
                <a:lnTo>
                  <a:pt x="2262" y="609"/>
                </a:lnTo>
                <a:lnTo>
                  <a:pt x="2263" y="605"/>
                </a:lnTo>
                <a:lnTo>
                  <a:pt x="2263" y="597"/>
                </a:lnTo>
                <a:lnTo>
                  <a:pt x="2263" y="590"/>
                </a:lnTo>
                <a:lnTo>
                  <a:pt x="2263" y="580"/>
                </a:lnTo>
                <a:lnTo>
                  <a:pt x="2264" y="578"/>
                </a:lnTo>
                <a:lnTo>
                  <a:pt x="2264" y="573"/>
                </a:lnTo>
                <a:lnTo>
                  <a:pt x="2264" y="557"/>
                </a:lnTo>
                <a:lnTo>
                  <a:pt x="2265" y="542"/>
                </a:lnTo>
                <a:lnTo>
                  <a:pt x="2265" y="544"/>
                </a:lnTo>
                <a:lnTo>
                  <a:pt x="2265" y="538"/>
                </a:lnTo>
                <a:lnTo>
                  <a:pt x="2265" y="532"/>
                </a:lnTo>
                <a:lnTo>
                  <a:pt x="2266" y="528"/>
                </a:lnTo>
                <a:lnTo>
                  <a:pt x="2266" y="534"/>
                </a:lnTo>
                <a:lnTo>
                  <a:pt x="2266" y="530"/>
                </a:lnTo>
                <a:lnTo>
                  <a:pt x="2267" y="528"/>
                </a:lnTo>
                <a:lnTo>
                  <a:pt x="2267" y="520"/>
                </a:lnTo>
                <a:lnTo>
                  <a:pt x="2267" y="518"/>
                </a:lnTo>
                <a:lnTo>
                  <a:pt x="2268" y="526"/>
                </a:lnTo>
                <a:lnTo>
                  <a:pt x="2268" y="522"/>
                </a:lnTo>
                <a:lnTo>
                  <a:pt x="2268" y="520"/>
                </a:lnTo>
                <a:lnTo>
                  <a:pt x="2268" y="520"/>
                </a:lnTo>
                <a:lnTo>
                  <a:pt x="2269" y="530"/>
                </a:lnTo>
                <a:lnTo>
                  <a:pt x="2269" y="528"/>
                </a:lnTo>
                <a:lnTo>
                  <a:pt x="2269" y="524"/>
                </a:lnTo>
                <a:lnTo>
                  <a:pt x="2269" y="524"/>
                </a:lnTo>
                <a:lnTo>
                  <a:pt x="2270" y="526"/>
                </a:lnTo>
                <a:lnTo>
                  <a:pt x="2270" y="528"/>
                </a:lnTo>
                <a:lnTo>
                  <a:pt x="2271" y="522"/>
                </a:lnTo>
                <a:lnTo>
                  <a:pt x="2271" y="524"/>
                </a:lnTo>
                <a:lnTo>
                  <a:pt x="2271" y="528"/>
                </a:lnTo>
                <a:lnTo>
                  <a:pt x="2271" y="530"/>
                </a:lnTo>
                <a:lnTo>
                  <a:pt x="2272" y="528"/>
                </a:lnTo>
                <a:lnTo>
                  <a:pt x="2272" y="524"/>
                </a:lnTo>
                <a:lnTo>
                  <a:pt x="2272" y="528"/>
                </a:lnTo>
                <a:lnTo>
                  <a:pt x="2272" y="534"/>
                </a:lnTo>
                <a:lnTo>
                  <a:pt x="2273" y="530"/>
                </a:lnTo>
                <a:lnTo>
                  <a:pt x="2273" y="526"/>
                </a:lnTo>
                <a:lnTo>
                  <a:pt x="2274" y="530"/>
                </a:lnTo>
                <a:lnTo>
                  <a:pt x="2274" y="538"/>
                </a:lnTo>
                <a:lnTo>
                  <a:pt x="2274" y="536"/>
                </a:lnTo>
                <a:lnTo>
                  <a:pt x="2274" y="532"/>
                </a:lnTo>
                <a:lnTo>
                  <a:pt x="2275" y="534"/>
                </a:lnTo>
                <a:lnTo>
                  <a:pt x="2275" y="542"/>
                </a:lnTo>
                <a:lnTo>
                  <a:pt x="2275" y="540"/>
                </a:lnTo>
                <a:lnTo>
                  <a:pt x="2276" y="536"/>
                </a:lnTo>
                <a:lnTo>
                  <a:pt x="2276" y="538"/>
                </a:lnTo>
                <a:lnTo>
                  <a:pt x="2276" y="544"/>
                </a:lnTo>
                <a:lnTo>
                  <a:pt x="2277" y="545"/>
                </a:lnTo>
                <a:lnTo>
                  <a:pt x="2277" y="542"/>
                </a:lnTo>
                <a:lnTo>
                  <a:pt x="2277" y="540"/>
                </a:lnTo>
                <a:lnTo>
                  <a:pt x="2277" y="542"/>
                </a:lnTo>
                <a:lnTo>
                  <a:pt x="2278" y="542"/>
                </a:lnTo>
                <a:lnTo>
                  <a:pt x="2278" y="536"/>
                </a:lnTo>
                <a:lnTo>
                  <a:pt x="2278" y="538"/>
                </a:lnTo>
                <a:lnTo>
                  <a:pt x="2279" y="534"/>
                </a:lnTo>
                <a:lnTo>
                  <a:pt x="2279" y="536"/>
                </a:lnTo>
                <a:lnTo>
                  <a:pt x="2279" y="540"/>
                </a:lnTo>
                <a:lnTo>
                  <a:pt x="2279" y="538"/>
                </a:lnTo>
                <a:lnTo>
                  <a:pt x="2280" y="542"/>
                </a:lnTo>
                <a:lnTo>
                  <a:pt x="2280" y="544"/>
                </a:lnTo>
                <a:lnTo>
                  <a:pt x="2280" y="538"/>
                </a:lnTo>
                <a:lnTo>
                  <a:pt x="2281" y="540"/>
                </a:lnTo>
                <a:lnTo>
                  <a:pt x="2281" y="536"/>
                </a:lnTo>
                <a:lnTo>
                  <a:pt x="2281" y="534"/>
                </a:lnTo>
                <a:lnTo>
                  <a:pt x="2282" y="530"/>
                </a:lnTo>
                <a:lnTo>
                  <a:pt x="2282" y="518"/>
                </a:lnTo>
                <a:lnTo>
                  <a:pt x="2282" y="514"/>
                </a:lnTo>
                <a:lnTo>
                  <a:pt x="2282" y="518"/>
                </a:lnTo>
                <a:lnTo>
                  <a:pt x="2283" y="511"/>
                </a:lnTo>
                <a:lnTo>
                  <a:pt x="2283" y="507"/>
                </a:lnTo>
                <a:lnTo>
                  <a:pt x="2283" y="501"/>
                </a:lnTo>
                <a:lnTo>
                  <a:pt x="2284" y="497"/>
                </a:lnTo>
                <a:lnTo>
                  <a:pt x="2284" y="497"/>
                </a:lnTo>
                <a:lnTo>
                  <a:pt x="2284" y="493"/>
                </a:lnTo>
                <a:lnTo>
                  <a:pt x="2285" y="486"/>
                </a:lnTo>
                <a:lnTo>
                  <a:pt x="2285" y="489"/>
                </a:lnTo>
                <a:lnTo>
                  <a:pt x="2285" y="493"/>
                </a:lnTo>
                <a:lnTo>
                  <a:pt x="2285" y="492"/>
                </a:lnTo>
                <a:lnTo>
                  <a:pt x="2286" y="496"/>
                </a:lnTo>
                <a:lnTo>
                  <a:pt x="2286" y="493"/>
                </a:lnTo>
                <a:lnTo>
                  <a:pt x="2286" y="496"/>
                </a:lnTo>
                <a:lnTo>
                  <a:pt x="2286" y="488"/>
                </a:lnTo>
                <a:lnTo>
                  <a:pt x="2287" y="478"/>
                </a:lnTo>
                <a:lnTo>
                  <a:pt x="2287" y="472"/>
                </a:lnTo>
                <a:lnTo>
                  <a:pt x="2288" y="496"/>
                </a:lnTo>
                <a:lnTo>
                  <a:pt x="2288" y="509"/>
                </a:lnTo>
                <a:lnTo>
                  <a:pt x="2288" y="509"/>
                </a:lnTo>
                <a:lnTo>
                  <a:pt x="2288" y="518"/>
                </a:lnTo>
                <a:lnTo>
                  <a:pt x="2289" y="528"/>
                </a:lnTo>
                <a:lnTo>
                  <a:pt x="2289" y="534"/>
                </a:lnTo>
                <a:lnTo>
                  <a:pt x="2289" y="538"/>
                </a:lnTo>
                <a:lnTo>
                  <a:pt x="2290" y="542"/>
                </a:lnTo>
                <a:lnTo>
                  <a:pt x="2290" y="542"/>
                </a:lnTo>
                <a:lnTo>
                  <a:pt x="2290" y="545"/>
                </a:lnTo>
                <a:lnTo>
                  <a:pt x="2291" y="538"/>
                </a:lnTo>
                <a:lnTo>
                  <a:pt x="2291" y="540"/>
                </a:lnTo>
                <a:lnTo>
                  <a:pt x="2291" y="544"/>
                </a:lnTo>
                <a:lnTo>
                  <a:pt x="2291" y="542"/>
                </a:lnTo>
                <a:lnTo>
                  <a:pt x="2292" y="538"/>
                </a:lnTo>
                <a:lnTo>
                  <a:pt x="2292" y="542"/>
                </a:lnTo>
                <a:lnTo>
                  <a:pt x="2292" y="548"/>
                </a:lnTo>
                <a:lnTo>
                  <a:pt x="2293" y="548"/>
                </a:lnTo>
                <a:lnTo>
                  <a:pt x="2293" y="545"/>
                </a:lnTo>
                <a:lnTo>
                  <a:pt x="2293" y="545"/>
                </a:lnTo>
                <a:lnTo>
                  <a:pt x="2294" y="544"/>
                </a:lnTo>
                <a:lnTo>
                  <a:pt x="2294" y="548"/>
                </a:lnTo>
                <a:lnTo>
                  <a:pt x="2294" y="549"/>
                </a:lnTo>
                <a:lnTo>
                  <a:pt x="2294" y="549"/>
                </a:lnTo>
                <a:lnTo>
                  <a:pt x="2295" y="559"/>
                </a:lnTo>
                <a:lnTo>
                  <a:pt x="2295" y="578"/>
                </a:lnTo>
                <a:lnTo>
                  <a:pt x="2295" y="588"/>
                </a:lnTo>
                <a:lnTo>
                  <a:pt x="2296" y="601"/>
                </a:lnTo>
                <a:lnTo>
                  <a:pt x="2296" y="619"/>
                </a:lnTo>
                <a:lnTo>
                  <a:pt x="2296" y="601"/>
                </a:lnTo>
                <a:lnTo>
                  <a:pt x="2296" y="530"/>
                </a:lnTo>
                <a:lnTo>
                  <a:pt x="2297" y="436"/>
                </a:lnTo>
                <a:lnTo>
                  <a:pt x="2297" y="327"/>
                </a:lnTo>
                <a:lnTo>
                  <a:pt x="2297" y="187"/>
                </a:lnTo>
                <a:lnTo>
                  <a:pt x="2298" y="67"/>
                </a:lnTo>
                <a:lnTo>
                  <a:pt x="2298" y="21"/>
                </a:lnTo>
                <a:lnTo>
                  <a:pt x="2298" y="100"/>
                </a:lnTo>
                <a:lnTo>
                  <a:pt x="2299" y="306"/>
                </a:lnTo>
                <a:lnTo>
                  <a:pt x="2299" y="518"/>
                </a:lnTo>
                <a:lnTo>
                  <a:pt x="2299" y="617"/>
                </a:lnTo>
                <a:lnTo>
                  <a:pt x="2299" y="617"/>
                </a:lnTo>
                <a:lnTo>
                  <a:pt x="2300" y="594"/>
                </a:lnTo>
                <a:lnTo>
                  <a:pt x="2300" y="574"/>
                </a:lnTo>
                <a:lnTo>
                  <a:pt x="2300" y="563"/>
                </a:lnTo>
                <a:lnTo>
                  <a:pt x="2300" y="566"/>
                </a:lnTo>
                <a:lnTo>
                  <a:pt x="2301" y="570"/>
                </a:lnTo>
                <a:lnTo>
                  <a:pt x="2301" y="569"/>
                </a:lnTo>
                <a:lnTo>
                  <a:pt x="2302" y="566"/>
                </a:lnTo>
                <a:lnTo>
                  <a:pt x="2302" y="569"/>
                </a:lnTo>
                <a:lnTo>
                  <a:pt x="2302" y="570"/>
                </a:lnTo>
                <a:lnTo>
                  <a:pt x="2302" y="578"/>
                </a:lnTo>
                <a:lnTo>
                  <a:pt x="2303" y="574"/>
                </a:lnTo>
                <a:lnTo>
                  <a:pt x="2303" y="576"/>
                </a:lnTo>
                <a:lnTo>
                  <a:pt x="2303" y="574"/>
                </a:lnTo>
                <a:lnTo>
                  <a:pt x="2304" y="578"/>
                </a:lnTo>
                <a:lnTo>
                  <a:pt x="2304" y="576"/>
                </a:lnTo>
                <a:lnTo>
                  <a:pt x="2304" y="570"/>
                </a:lnTo>
                <a:lnTo>
                  <a:pt x="2305" y="573"/>
                </a:lnTo>
                <a:lnTo>
                  <a:pt x="2305" y="578"/>
                </a:lnTo>
                <a:lnTo>
                  <a:pt x="2305" y="578"/>
                </a:lnTo>
                <a:lnTo>
                  <a:pt x="2305" y="574"/>
                </a:lnTo>
                <a:lnTo>
                  <a:pt x="2306" y="574"/>
                </a:lnTo>
                <a:lnTo>
                  <a:pt x="2306" y="578"/>
                </a:lnTo>
                <a:lnTo>
                  <a:pt x="2306" y="582"/>
                </a:lnTo>
                <a:lnTo>
                  <a:pt x="2307" y="580"/>
                </a:lnTo>
                <a:lnTo>
                  <a:pt x="2307" y="578"/>
                </a:lnTo>
                <a:lnTo>
                  <a:pt x="2307" y="576"/>
                </a:lnTo>
                <a:lnTo>
                  <a:pt x="2308" y="580"/>
                </a:lnTo>
                <a:lnTo>
                  <a:pt x="2308" y="576"/>
                </a:lnTo>
                <a:lnTo>
                  <a:pt x="2308" y="573"/>
                </a:lnTo>
                <a:lnTo>
                  <a:pt x="2308" y="576"/>
                </a:lnTo>
                <a:lnTo>
                  <a:pt x="2309" y="578"/>
                </a:lnTo>
                <a:lnTo>
                  <a:pt x="2309" y="578"/>
                </a:lnTo>
                <a:lnTo>
                  <a:pt x="2309" y="574"/>
                </a:lnTo>
                <a:lnTo>
                  <a:pt x="2310" y="573"/>
                </a:lnTo>
                <a:lnTo>
                  <a:pt x="2310" y="578"/>
                </a:lnTo>
                <a:lnTo>
                  <a:pt x="2310" y="574"/>
                </a:lnTo>
                <a:lnTo>
                  <a:pt x="2310" y="570"/>
                </a:lnTo>
                <a:lnTo>
                  <a:pt x="2311" y="576"/>
                </a:lnTo>
                <a:lnTo>
                  <a:pt x="2311" y="578"/>
                </a:lnTo>
                <a:lnTo>
                  <a:pt x="2311" y="580"/>
                </a:lnTo>
                <a:lnTo>
                  <a:pt x="2312" y="574"/>
                </a:lnTo>
                <a:lnTo>
                  <a:pt x="2312" y="574"/>
                </a:lnTo>
                <a:lnTo>
                  <a:pt x="2312" y="578"/>
                </a:lnTo>
                <a:lnTo>
                  <a:pt x="2313" y="576"/>
                </a:lnTo>
                <a:lnTo>
                  <a:pt x="2313" y="570"/>
                </a:lnTo>
                <a:lnTo>
                  <a:pt x="2313" y="573"/>
                </a:lnTo>
                <a:lnTo>
                  <a:pt x="2313" y="574"/>
                </a:lnTo>
                <a:lnTo>
                  <a:pt x="2314" y="576"/>
                </a:lnTo>
                <a:lnTo>
                  <a:pt x="2314" y="570"/>
                </a:lnTo>
                <a:lnTo>
                  <a:pt x="2314" y="570"/>
                </a:lnTo>
                <a:lnTo>
                  <a:pt x="2314" y="576"/>
                </a:lnTo>
                <a:lnTo>
                  <a:pt x="2315" y="578"/>
                </a:lnTo>
                <a:lnTo>
                  <a:pt x="2315" y="570"/>
                </a:lnTo>
                <a:lnTo>
                  <a:pt x="2316" y="574"/>
                </a:lnTo>
                <a:lnTo>
                  <a:pt x="2316" y="570"/>
                </a:lnTo>
                <a:lnTo>
                  <a:pt x="2316" y="573"/>
                </a:lnTo>
                <a:lnTo>
                  <a:pt x="2316" y="573"/>
                </a:lnTo>
                <a:lnTo>
                  <a:pt x="2317" y="570"/>
                </a:lnTo>
                <a:lnTo>
                  <a:pt x="2317" y="580"/>
                </a:lnTo>
                <a:lnTo>
                  <a:pt x="2317" y="582"/>
                </a:lnTo>
                <a:lnTo>
                  <a:pt x="2317" y="578"/>
                </a:lnTo>
                <a:lnTo>
                  <a:pt x="2318" y="574"/>
                </a:lnTo>
                <a:lnTo>
                  <a:pt x="2318" y="578"/>
                </a:lnTo>
                <a:lnTo>
                  <a:pt x="2319" y="576"/>
                </a:lnTo>
                <a:lnTo>
                  <a:pt x="2319" y="576"/>
                </a:lnTo>
                <a:lnTo>
                  <a:pt x="2319" y="570"/>
                </a:lnTo>
                <a:lnTo>
                  <a:pt x="2319" y="569"/>
                </a:lnTo>
                <a:lnTo>
                  <a:pt x="2320" y="570"/>
                </a:lnTo>
                <a:lnTo>
                  <a:pt x="2320" y="561"/>
                </a:lnTo>
                <a:lnTo>
                  <a:pt x="2320" y="549"/>
                </a:lnTo>
                <a:lnTo>
                  <a:pt x="2321" y="542"/>
                </a:lnTo>
                <a:lnTo>
                  <a:pt x="2321" y="542"/>
                </a:lnTo>
                <a:lnTo>
                  <a:pt x="2321" y="538"/>
                </a:lnTo>
                <a:lnTo>
                  <a:pt x="2322" y="528"/>
                </a:lnTo>
                <a:lnTo>
                  <a:pt x="2322" y="522"/>
                </a:lnTo>
                <a:lnTo>
                  <a:pt x="2322" y="520"/>
                </a:lnTo>
                <a:lnTo>
                  <a:pt x="2322" y="522"/>
                </a:lnTo>
                <a:lnTo>
                  <a:pt x="2323" y="514"/>
                </a:lnTo>
                <a:lnTo>
                  <a:pt x="2323" y="507"/>
                </a:lnTo>
                <a:lnTo>
                  <a:pt x="2323" y="509"/>
                </a:lnTo>
                <a:lnTo>
                  <a:pt x="2324" y="511"/>
                </a:lnTo>
                <a:lnTo>
                  <a:pt x="2324" y="509"/>
                </a:lnTo>
                <a:lnTo>
                  <a:pt x="2324" y="501"/>
                </a:lnTo>
                <a:lnTo>
                  <a:pt x="2324" y="499"/>
                </a:lnTo>
                <a:lnTo>
                  <a:pt x="2325" y="505"/>
                </a:lnTo>
                <a:lnTo>
                  <a:pt x="2325" y="503"/>
                </a:lnTo>
                <a:lnTo>
                  <a:pt x="2325" y="501"/>
                </a:lnTo>
                <a:lnTo>
                  <a:pt x="2326" y="499"/>
                </a:lnTo>
                <a:lnTo>
                  <a:pt x="2326" y="503"/>
                </a:lnTo>
                <a:lnTo>
                  <a:pt x="2326" y="503"/>
                </a:lnTo>
                <a:lnTo>
                  <a:pt x="2327" y="501"/>
                </a:lnTo>
                <a:lnTo>
                  <a:pt x="2327" y="501"/>
                </a:lnTo>
                <a:lnTo>
                  <a:pt x="2327" y="503"/>
                </a:lnTo>
                <a:lnTo>
                  <a:pt x="2327" y="507"/>
                </a:lnTo>
                <a:lnTo>
                  <a:pt x="2328" y="499"/>
                </a:lnTo>
                <a:lnTo>
                  <a:pt x="2328" y="505"/>
                </a:lnTo>
                <a:lnTo>
                  <a:pt x="2328" y="507"/>
                </a:lnTo>
                <a:lnTo>
                  <a:pt x="2328" y="509"/>
                </a:lnTo>
                <a:lnTo>
                  <a:pt x="2329" y="509"/>
                </a:lnTo>
                <a:lnTo>
                  <a:pt x="2329" y="509"/>
                </a:lnTo>
                <a:lnTo>
                  <a:pt x="2330" y="511"/>
                </a:lnTo>
                <a:lnTo>
                  <a:pt x="2330" y="513"/>
                </a:lnTo>
                <a:lnTo>
                  <a:pt x="2330" y="509"/>
                </a:lnTo>
                <a:lnTo>
                  <a:pt x="2330" y="509"/>
                </a:lnTo>
                <a:lnTo>
                  <a:pt x="2331" y="509"/>
                </a:lnTo>
                <a:lnTo>
                  <a:pt x="2331" y="511"/>
                </a:lnTo>
                <a:lnTo>
                  <a:pt x="2331" y="517"/>
                </a:lnTo>
                <a:lnTo>
                  <a:pt x="2331" y="517"/>
                </a:lnTo>
                <a:lnTo>
                  <a:pt x="2332" y="511"/>
                </a:lnTo>
                <a:lnTo>
                  <a:pt x="2332" y="520"/>
                </a:lnTo>
                <a:lnTo>
                  <a:pt x="2333" y="514"/>
                </a:lnTo>
                <a:lnTo>
                  <a:pt x="2333" y="514"/>
                </a:lnTo>
                <a:lnTo>
                  <a:pt x="2333" y="522"/>
                </a:lnTo>
                <a:lnTo>
                  <a:pt x="2333" y="528"/>
                </a:lnTo>
                <a:lnTo>
                  <a:pt x="2334" y="528"/>
                </a:lnTo>
                <a:lnTo>
                  <a:pt x="2334" y="520"/>
                </a:lnTo>
                <a:lnTo>
                  <a:pt x="2334" y="524"/>
                </a:lnTo>
                <a:lnTo>
                  <a:pt x="2335" y="528"/>
                </a:lnTo>
                <a:lnTo>
                  <a:pt x="2335" y="532"/>
                </a:lnTo>
                <a:lnTo>
                  <a:pt x="2335" y="524"/>
                </a:lnTo>
                <a:lnTo>
                  <a:pt x="2336" y="528"/>
                </a:lnTo>
                <a:lnTo>
                  <a:pt x="2336" y="530"/>
                </a:lnTo>
                <a:lnTo>
                  <a:pt x="2336" y="526"/>
                </a:lnTo>
                <a:lnTo>
                  <a:pt x="2336" y="517"/>
                </a:lnTo>
                <a:lnTo>
                  <a:pt x="2337" y="505"/>
                </a:lnTo>
                <a:lnTo>
                  <a:pt x="2337" y="507"/>
                </a:lnTo>
                <a:lnTo>
                  <a:pt x="2337" y="501"/>
                </a:lnTo>
                <a:lnTo>
                  <a:pt x="2338" y="496"/>
                </a:lnTo>
                <a:lnTo>
                  <a:pt x="2338" y="488"/>
                </a:lnTo>
                <a:lnTo>
                  <a:pt x="2338" y="489"/>
                </a:lnTo>
                <a:lnTo>
                  <a:pt x="2338" y="492"/>
                </a:lnTo>
                <a:lnTo>
                  <a:pt x="2339" y="486"/>
                </a:lnTo>
                <a:lnTo>
                  <a:pt x="2339" y="478"/>
                </a:lnTo>
                <a:lnTo>
                  <a:pt x="2339" y="476"/>
                </a:lnTo>
                <a:lnTo>
                  <a:pt x="2340" y="482"/>
                </a:lnTo>
                <a:lnTo>
                  <a:pt x="2340" y="486"/>
                </a:lnTo>
                <a:lnTo>
                  <a:pt x="2340" y="484"/>
                </a:lnTo>
                <a:lnTo>
                  <a:pt x="2341" y="488"/>
                </a:lnTo>
                <a:lnTo>
                  <a:pt x="2341" y="486"/>
                </a:lnTo>
                <a:lnTo>
                  <a:pt x="2341" y="484"/>
                </a:lnTo>
                <a:lnTo>
                  <a:pt x="2341" y="480"/>
                </a:lnTo>
                <a:lnTo>
                  <a:pt x="2342" y="472"/>
                </a:lnTo>
                <a:lnTo>
                  <a:pt x="2342" y="466"/>
                </a:lnTo>
                <a:lnTo>
                  <a:pt x="2342" y="470"/>
                </a:lnTo>
                <a:lnTo>
                  <a:pt x="2342" y="486"/>
                </a:lnTo>
                <a:lnTo>
                  <a:pt x="2343" y="497"/>
                </a:lnTo>
                <a:lnTo>
                  <a:pt x="2343" y="507"/>
                </a:lnTo>
                <a:lnTo>
                  <a:pt x="2344" y="520"/>
                </a:lnTo>
                <a:lnTo>
                  <a:pt x="2344" y="524"/>
                </a:lnTo>
                <a:lnTo>
                  <a:pt x="2344" y="528"/>
                </a:lnTo>
                <a:lnTo>
                  <a:pt x="2344" y="534"/>
                </a:lnTo>
                <a:lnTo>
                  <a:pt x="2345" y="542"/>
                </a:lnTo>
                <a:lnTo>
                  <a:pt x="2345" y="534"/>
                </a:lnTo>
                <a:lnTo>
                  <a:pt x="2345" y="530"/>
                </a:lnTo>
                <a:lnTo>
                  <a:pt x="2345" y="534"/>
                </a:lnTo>
                <a:lnTo>
                  <a:pt x="2346" y="536"/>
                </a:lnTo>
                <a:lnTo>
                  <a:pt x="2346" y="536"/>
                </a:lnTo>
                <a:lnTo>
                  <a:pt x="2347" y="534"/>
                </a:lnTo>
                <a:lnTo>
                  <a:pt x="2347" y="532"/>
                </a:lnTo>
                <a:lnTo>
                  <a:pt x="2347" y="538"/>
                </a:lnTo>
                <a:lnTo>
                  <a:pt x="2347" y="536"/>
                </a:lnTo>
                <a:lnTo>
                  <a:pt x="2348" y="536"/>
                </a:lnTo>
                <a:lnTo>
                  <a:pt x="2348" y="536"/>
                </a:lnTo>
                <a:lnTo>
                  <a:pt x="2348" y="544"/>
                </a:lnTo>
                <a:lnTo>
                  <a:pt x="2349" y="542"/>
                </a:lnTo>
                <a:lnTo>
                  <a:pt x="2349" y="536"/>
                </a:lnTo>
                <a:lnTo>
                  <a:pt x="2349" y="540"/>
                </a:lnTo>
                <a:lnTo>
                  <a:pt x="2350" y="563"/>
                </a:lnTo>
                <a:lnTo>
                  <a:pt x="2350" y="576"/>
                </a:lnTo>
                <a:lnTo>
                  <a:pt x="2350" y="578"/>
                </a:lnTo>
                <a:lnTo>
                  <a:pt x="2350" y="597"/>
                </a:lnTo>
                <a:lnTo>
                  <a:pt x="2351" y="617"/>
                </a:lnTo>
                <a:lnTo>
                  <a:pt x="2351" y="603"/>
                </a:lnTo>
                <a:lnTo>
                  <a:pt x="2351" y="542"/>
                </a:lnTo>
                <a:lnTo>
                  <a:pt x="2352" y="457"/>
                </a:lnTo>
                <a:lnTo>
                  <a:pt x="2352" y="351"/>
                </a:lnTo>
                <a:lnTo>
                  <a:pt x="2352" y="202"/>
                </a:lnTo>
                <a:lnTo>
                  <a:pt x="2352" y="77"/>
                </a:lnTo>
                <a:lnTo>
                  <a:pt x="2353" y="50"/>
                </a:lnTo>
                <a:lnTo>
                  <a:pt x="2353" y="191"/>
                </a:lnTo>
                <a:lnTo>
                  <a:pt x="2353" y="256"/>
                </a:lnTo>
                <a:lnTo>
                  <a:pt x="2354" y="590"/>
                </a:lnTo>
                <a:lnTo>
                  <a:pt x="2354" y="607"/>
                </a:lnTo>
                <a:lnTo>
                  <a:pt x="2354" y="576"/>
                </a:lnTo>
                <a:lnTo>
                  <a:pt x="2355" y="565"/>
                </a:lnTo>
                <a:lnTo>
                  <a:pt x="2355" y="559"/>
                </a:lnTo>
                <a:lnTo>
                  <a:pt x="2355" y="557"/>
                </a:lnTo>
                <a:lnTo>
                  <a:pt x="2355" y="559"/>
                </a:lnTo>
                <a:lnTo>
                  <a:pt x="2356" y="559"/>
                </a:lnTo>
                <a:lnTo>
                  <a:pt x="2356" y="563"/>
                </a:lnTo>
                <a:lnTo>
                  <a:pt x="2356" y="559"/>
                </a:lnTo>
                <a:lnTo>
                  <a:pt x="2356" y="555"/>
                </a:lnTo>
                <a:lnTo>
                  <a:pt x="2357" y="559"/>
                </a:lnTo>
                <a:lnTo>
                  <a:pt x="2357" y="559"/>
                </a:lnTo>
                <a:lnTo>
                  <a:pt x="2358" y="555"/>
                </a:lnTo>
                <a:lnTo>
                  <a:pt x="2358" y="553"/>
                </a:lnTo>
                <a:lnTo>
                  <a:pt x="2358" y="561"/>
                </a:lnTo>
                <a:lnTo>
                  <a:pt x="2358" y="561"/>
                </a:lnTo>
                <a:lnTo>
                  <a:pt x="2359" y="559"/>
                </a:lnTo>
                <a:lnTo>
                  <a:pt x="2359" y="559"/>
                </a:lnTo>
                <a:lnTo>
                  <a:pt x="2359" y="563"/>
                </a:lnTo>
                <a:lnTo>
                  <a:pt x="2359" y="569"/>
                </a:lnTo>
                <a:lnTo>
                  <a:pt x="2360" y="563"/>
                </a:lnTo>
                <a:lnTo>
                  <a:pt x="2360" y="557"/>
                </a:lnTo>
                <a:lnTo>
                  <a:pt x="2361" y="561"/>
                </a:lnTo>
                <a:lnTo>
                  <a:pt x="2361" y="563"/>
                </a:lnTo>
                <a:lnTo>
                  <a:pt x="2361" y="563"/>
                </a:lnTo>
                <a:lnTo>
                  <a:pt x="2361" y="559"/>
                </a:lnTo>
                <a:lnTo>
                  <a:pt x="2362" y="559"/>
                </a:lnTo>
                <a:lnTo>
                  <a:pt x="2362" y="561"/>
                </a:lnTo>
                <a:lnTo>
                  <a:pt x="2362" y="559"/>
                </a:lnTo>
                <a:lnTo>
                  <a:pt x="2363" y="557"/>
                </a:lnTo>
                <a:lnTo>
                  <a:pt x="2363" y="559"/>
                </a:lnTo>
                <a:lnTo>
                  <a:pt x="2363" y="559"/>
                </a:lnTo>
                <a:lnTo>
                  <a:pt x="2364" y="559"/>
                </a:lnTo>
                <a:lnTo>
                  <a:pt x="2364" y="557"/>
                </a:lnTo>
                <a:lnTo>
                  <a:pt x="2364" y="557"/>
                </a:lnTo>
                <a:lnTo>
                  <a:pt x="2364" y="559"/>
                </a:lnTo>
                <a:lnTo>
                  <a:pt x="2365" y="561"/>
                </a:lnTo>
                <a:lnTo>
                  <a:pt x="2365" y="559"/>
                </a:lnTo>
                <a:lnTo>
                  <a:pt x="2365" y="559"/>
                </a:lnTo>
                <a:lnTo>
                  <a:pt x="2366" y="557"/>
                </a:lnTo>
                <a:lnTo>
                  <a:pt x="2366" y="563"/>
                </a:lnTo>
                <a:lnTo>
                  <a:pt x="2366" y="561"/>
                </a:lnTo>
                <a:lnTo>
                  <a:pt x="2366" y="555"/>
                </a:lnTo>
                <a:lnTo>
                  <a:pt x="2367" y="557"/>
                </a:lnTo>
                <a:lnTo>
                  <a:pt x="2367" y="557"/>
                </a:lnTo>
                <a:lnTo>
                  <a:pt x="2367" y="553"/>
                </a:lnTo>
                <a:lnTo>
                  <a:pt x="2368" y="549"/>
                </a:lnTo>
                <a:lnTo>
                  <a:pt x="2368" y="553"/>
                </a:lnTo>
                <a:lnTo>
                  <a:pt x="2368" y="557"/>
                </a:lnTo>
                <a:lnTo>
                  <a:pt x="2369" y="557"/>
                </a:lnTo>
                <a:lnTo>
                  <a:pt x="2369" y="553"/>
                </a:lnTo>
                <a:lnTo>
                  <a:pt x="2369" y="555"/>
                </a:lnTo>
                <a:lnTo>
                  <a:pt x="2369" y="559"/>
                </a:lnTo>
                <a:lnTo>
                  <a:pt x="2370" y="559"/>
                </a:lnTo>
                <a:lnTo>
                  <a:pt x="2370" y="553"/>
                </a:lnTo>
                <a:lnTo>
                  <a:pt x="2370" y="553"/>
                </a:lnTo>
                <a:lnTo>
                  <a:pt x="2371" y="561"/>
                </a:lnTo>
                <a:lnTo>
                  <a:pt x="2371" y="559"/>
                </a:lnTo>
                <a:lnTo>
                  <a:pt x="2371" y="557"/>
                </a:lnTo>
                <a:lnTo>
                  <a:pt x="2372" y="553"/>
                </a:lnTo>
                <a:lnTo>
                  <a:pt x="2372" y="557"/>
                </a:lnTo>
                <a:lnTo>
                  <a:pt x="2372" y="557"/>
                </a:lnTo>
                <a:lnTo>
                  <a:pt x="2372" y="549"/>
                </a:lnTo>
                <a:lnTo>
                  <a:pt x="2373" y="544"/>
                </a:lnTo>
                <a:lnTo>
                  <a:pt x="2373" y="544"/>
                </a:lnTo>
                <a:lnTo>
                  <a:pt x="2373" y="538"/>
                </a:lnTo>
                <a:lnTo>
                  <a:pt x="2373" y="530"/>
                </a:lnTo>
                <a:lnTo>
                  <a:pt x="2374" y="522"/>
                </a:lnTo>
                <a:lnTo>
                  <a:pt x="2374" y="520"/>
                </a:lnTo>
                <a:lnTo>
                  <a:pt x="2375" y="520"/>
                </a:lnTo>
                <a:lnTo>
                  <a:pt x="2375" y="511"/>
                </a:lnTo>
                <a:lnTo>
                  <a:pt x="2375" y="511"/>
                </a:lnTo>
                <a:lnTo>
                  <a:pt x="2375" y="511"/>
                </a:lnTo>
                <a:lnTo>
                  <a:pt x="2376" y="511"/>
                </a:lnTo>
                <a:lnTo>
                  <a:pt x="2376" y="505"/>
                </a:lnTo>
                <a:lnTo>
                  <a:pt x="2376" y="503"/>
                </a:lnTo>
                <a:lnTo>
                  <a:pt x="2377" y="507"/>
                </a:lnTo>
                <a:lnTo>
                  <a:pt x="2377" y="509"/>
                </a:lnTo>
                <a:lnTo>
                  <a:pt x="2377" y="507"/>
                </a:lnTo>
                <a:lnTo>
                  <a:pt x="2378" y="505"/>
                </a:lnTo>
                <a:lnTo>
                  <a:pt x="2378" y="507"/>
                </a:lnTo>
                <a:lnTo>
                  <a:pt x="2378" y="511"/>
                </a:lnTo>
                <a:lnTo>
                  <a:pt x="2378" y="511"/>
                </a:lnTo>
                <a:lnTo>
                  <a:pt x="2379" y="503"/>
                </a:lnTo>
                <a:lnTo>
                  <a:pt x="2379" y="507"/>
                </a:lnTo>
                <a:lnTo>
                  <a:pt x="2379" y="507"/>
                </a:lnTo>
                <a:lnTo>
                  <a:pt x="2380" y="505"/>
                </a:lnTo>
                <a:lnTo>
                  <a:pt x="2380" y="507"/>
                </a:lnTo>
                <a:lnTo>
                  <a:pt x="2380" y="505"/>
                </a:lnTo>
                <a:lnTo>
                  <a:pt x="2380" y="513"/>
                </a:lnTo>
                <a:lnTo>
                  <a:pt x="2381" y="514"/>
                </a:lnTo>
                <a:lnTo>
                  <a:pt x="2381" y="511"/>
                </a:lnTo>
                <a:lnTo>
                  <a:pt x="2381" y="507"/>
                </a:lnTo>
                <a:lnTo>
                  <a:pt x="2382" y="511"/>
                </a:lnTo>
                <a:lnTo>
                  <a:pt x="2382" y="514"/>
                </a:lnTo>
                <a:lnTo>
                  <a:pt x="2382" y="513"/>
                </a:lnTo>
                <a:lnTo>
                  <a:pt x="2383" y="513"/>
                </a:lnTo>
                <a:lnTo>
                  <a:pt x="2383" y="517"/>
                </a:lnTo>
                <a:lnTo>
                  <a:pt x="2383" y="520"/>
                </a:lnTo>
                <a:lnTo>
                  <a:pt x="2383" y="520"/>
                </a:lnTo>
                <a:lnTo>
                  <a:pt x="2384" y="520"/>
                </a:lnTo>
                <a:lnTo>
                  <a:pt x="2384" y="522"/>
                </a:lnTo>
                <a:lnTo>
                  <a:pt x="2384" y="528"/>
                </a:lnTo>
                <a:lnTo>
                  <a:pt x="2385" y="528"/>
                </a:lnTo>
                <a:lnTo>
                  <a:pt x="2385" y="524"/>
                </a:lnTo>
                <a:lnTo>
                  <a:pt x="2385" y="526"/>
                </a:lnTo>
                <a:lnTo>
                  <a:pt x="2386" y="528"/>
                </a:lnTo>
                <a:lnTo>
                  <a:pt x="2386" y="530"/>
                </a:lnTo>
                <a:lnTo>
                  <a:pt x="2386" y="528"/>
                </a:lnTo>
                <a:lnTo>
                  <a:pt x="2386" y="526"/>
                </a:lnTo>
                <a:lnTo>
                  <a:pt x="2387" y="532"/>
                </a:lnTo>
                <a:lnTo>
                  <a:pt x="2387" y="534"/>
                </a:lnTo>
                <a:lnTo>
                  <a:pt x="2387" y="532"/>
                </a:lnTo>
                <a:lnTo>
                  <a:pt x="2387" y="530"/>
                </a:lnTo>
                <a:lnTo>
                  <a:pt x="2388" y="536"/>
                </a:lnTo>
                <a:lnTo>
                  <a:pt x="2388" y="534"/>
                </a:lnTo>
                <a:lnTo>
                  <a:pt x="2389" y="532"/>
                </a:lnTo>
                <a:lnTo>
                  <a:pt x="2389" y="532"/>
                </a:lnTo>
                <a:lnTo>
                  <a:pt x="2389" y="534"/>
                </a:lnTo>
                <a:lnTo>
                  <a:pt x="2389" y="540"/>
                </a:lnTo>
                <a:lnTo>
                  <a:pt x="2390" y="532"/>
                </a:lnTo>
                <a:lnTo>
                  <a:pt x="2390" y="530"/>
                </a:lnTo>
                <a:lnTo>
                  <a:pt x="2390" y="532"/>
                </a:lnTo>
                <a:lnTo>
                  <a:pt x="2391" y="530"/>
                </a:lnTo>
                <a:lnTo>
                  <a:pt x="2391" y="528"/>
                </a:lnTo>
                <a:lnTo>
                  <a:pt x="2391" y="522"/>
                </a:lnTo>
                <a:lnTo>
                  <a:pt x="2392" y="517"/>
                </a:lnTo>
                <a:lnTo>
                  <a:pt x="2392" y="518"/>
                </a:lnTo>
                <a:lnTo>
                  <a:pt x="2392" y="514"/>
                </a:lnTo>
                <a:lnTo>
                  <a:pt x="2392" y="507"/>
                </a:lnTo>
                <a:lnTo>
                  <a:pt x="2393" y="503"/>
                </a:lnTo>
                <a:lnTo>
                  <a:pt x="2393" y="507"/>
                </a:lnTo>
                <a:lnTo>
                  <a:pt x="2393" y="505"/>
                </a:lnTo>
                <a:lnTo>
                  <a:pt x="2394" y="492"/>
                </a:lnTo>
                <a:lnTo>
                  <a:pt x="2394" y="486"/>
                </a:lnTo>
                <a:lnTo>
                  <a:pt x="2394" y="486"/>
                </a:lnTo>
                <a:lnTo>
                  <a:pt x="2395" y="486"/>
                </a:lnTo>
                <a:lnTo>
                  <a:pt x="2395" y="484"/>
                </a:lnTo>
                <a:lnTo>
                  <a:pt x="2395" y="488"/>
                </a:lnTo>
                <a:lnTo>
                  <a:pt x="2395" y="497"/>
                </a:lnTo>
                <a:lnTo>
                  <a:pt x="2396" y="493"/>
                </a:lnTo>
                <a:lnTo>
                  <a:pt x="2396" y="489"/>
                </a:lnTo>
                <a:lnTo>
                  <a:pt x="2396" y="482"/>
                </a:lnTo>
                <a:lnTo>
                  <a:pt x="2397" y="478"/>
                </a:lnTo>
                <a:lnTo>
                  <a:pt x="2397" y="478"/>
                </a:lnTo>
                <a:lnTo>
                  <a:pt x="2397" y="484"/>
                </a:lnTo>
                <a:lnTo>
                  <a:pt x="2397" y="501"/>
                </a:lnTo>
                <a:lnTo>
                  <a:pt x="2398" y="509"/>
                </a:lnTo>
                <a:lnTo>
                  <a:pt x="2398" y="514"/>
                </a:lnTo>
                <a:lnTo>
                  <a:pt x="2398" y="524"/>
                </a:lnTo>
                <a:lnTo>
                  <a:pt x="2399" y="530"/>
                </a:lnTo>
                <a:lnTo>
                  <a:pt x="2399" y="534"/>
                </a:lnTo>
                <a:lnTo>
                  <a:pt x="2399" y="536"/>
                </a:lnTo>
                <a:lnTo>
                  <a:pt x="2400" y="538"/>
                </a:lnTo>
                <a:lnTo>
                  <a:pt x="2400" y="532"/>
                </a:lnTo>
                <a:lnTo>
                  <a:pt x="2400" y="542"/>
                </a:lnTo>
                <a:lnTo>
                  <a:pt x="2400" y="544"/>
                </a:lnTo>
                <a:lnTo>
                  <a:pt x="2401" y="545"/>
                </a:lnTo>
                <a:lnTo>
                  <a:pt x="2401" y="544"/>
                </a:lnTo>
                <a:lnTo>
                  <a:pt x="2401" y="542"/>
                </a:lnTo>
                <a:lnTo>
                  <a:pt x="2401" y="542"/>
                </a:lnTo>
                <a:lnTo>
                  <a:pt x="2402" y="544"/>
                </a:lnTo>
                <a:lnTo>
                  <a:pt x="2402" y="542"/>
                </a:lnTo>
                <a:lnTo>
                  <a:pt x="2403" y="542"/>
                </a:lnTo>
                <a:lnTo>
                  <a:pt x="2403" y="545"/>
                </a:lnTo>
                <a:lnTo>
                  <a:pt x="2403" y="548"/>
                </a:lnTo>
                <a:lnTo>
                  <a:pt x="2403" y="542"/>
                </a:lnTo>
                <a:lnTo>
                  <a:pt x="2404" y="544"/>
                </a:lnTo>
                <a:lnTo>
                  <a:pt x="2404" y="555"/>
                </a:lnTo>
                <a:lnTo>
                  <a:pt x="2404" y="580"/>
                </a:lnTo>
                <a:lnTo>
                  <a:pt x="2404" y="592"/>
                </a:lnTo>
                <a:lnTo>
                  <a:pt x="2405" y="603"/>
                </a:lnTo>
                <a:lnTo>
                  <a:pt x="2405" y="617"/>
                </a:lnTo>
                <a:lnTo>
                  <a:pt x="2406" y="615"/>
                </a:lnTo>
                <a:lnTo>
                  <a:pt x="2406" y="497"/>
                </a:lnTo>
                <a:lnTo>
                  <a:pt x="2406" y="391"/>
                </a:lnTo>
                <a:lnTo>
                  <a:pt x="2406" y="235"/>
                </a:lnTo>
                <a:lnTo>
                  <a:pt x="2407" y="117"/>
                </a:lnTo>
                <a:lnTo>
                  <a:pt x="2407" y="94"/>
                </a:lnTo>
                <a:lnTo>
                  <a:pt x="2407" y="231"/>
                </a:lnTo>
                <a:lnTo>
                  <a:pt x="2408" y="480"/>
                </a:lnTo>
                <a:lnTo>
                  <a:pt x="2408" y="619"/>
                </a:lnTo>
                <a:lnTo>
                  <a:pt x="2408" y="621"/>
                </a:lnTo>
                <a:lnTo>
                  <a:pt x="2409" y="580"/>
                </a:lnTo>
                <a:lnTo>
                  <a:pt x="2409" y="569"/>
                </a:lnTo>
                <a:lnTo>
                  <a:pt x="2409" y="573"/>
                </a:lnTo>
                <a:lnTo>
                  <a:pt x="2409" y="570"/>
                </a:lnTo>
                <a:lnTo>
                  <a:pt x="2410" y="563"/>
                </a:lnTo>
                <a:lnTo>
                  <a:pt x="2410" y="566"/>
                </a:lnTo>
                <a:lnTo>
                  <a:pt x="2410" y="569"/>
                </a:lnTo>
                <a:lnTo>
                  <a:pt x="2411" y="576"/>
                </a:lnTo>
                <a:lnTo>
                  <a:pt x="2411" y="569"/>
                </a:lnTo>
                <a:lnTo>
                  <a:pt x="2411" y="569"/>
                </a:lnTo>
                <a:lnTo>
                  <a:pt x="2411" y="573"/>
                </a:lnTo>
                <a:lnTo>
                  <a:pt x="2412" y="580"/>
                </a:lnTo>
                <a:lnTo>
                  <a:pt x="2412" y="574"/>
                </a:lnTo>
                <a:lnTo>
                  <a:pt x="2412" y="573"/>
                </a:lnTo>
                <a:lnTo>
                  <a:pt x="2413" y="570"/>
                </a:lnTo>
                <a:lnTo>
                  <a:pt x="2413" y="573"/>
                </a:lnTo>
                <a:lnTo>
                  <a:pt x="2413" y="573"/>
                </a:lnTo>
                <a:lnTo>
                  <a:pt x="2414" y="570"/>
                </a:lnTo>
                <a:lnTo>
                  <a:pt x="2414" y="573"/>
                </a:lnTo>
                <a:lnTo>
                  <a:pt x="2414" y="574"/>
                </a:lnTo>
                <a:lnTo>
                  <a:pt x="2414" y="574"/>
                </a:lnTo>
                <a:lnTo>
                  <a:pt x="2415" y="570"/>
                </a:lnTo>
                <a:lnTo>
                  <a:pt x="2415" y="570"/>
                </a:lnTo>
                <a:lnTo>
                  <a:pt x="2415" y="574"/>
                </a:lnTo>
                <a:lnTo>
                  <a:pt x="2415" y="576"/>
                </a:lnTo>
                <a:lnTo>
                  <a:pt x="2416" y="566"/>
                </a:lnTo>
                <a:lnTo>
                  <a:pt x="2416" y="566"/>
                </a:lnTo>
                <a:lnTo>
                  <a:pt x="2417" y="573"/>
                </a:lnTo>
                <a:lnTo>
                  <a:pt x="2417" y="578"/>
                </a:lnTo>
                <a:lnTo>
                  <a:pt x="2417" y="573"/>
                </a:lnTo>
                <a:lnTo>
                  <a:pt x="2417" y="570"/>
                </a:lnTo>
                <a:lnTo>
                  <a:pt x="2418" y="573"/>
                </a:lnTo>
                <a:lnTo>
                  <a:pt x="2418" y="578"/>
                </a:lnTo>
                <a:lnTo>
                  <a:pt x="2418" y="574"/>
                </a:lnTo>
                <a:lnTo>
                  <a:pt x="2418" y="569"/>
                </a:lnTo>
                <a:lnTo>
                  <a:pt x="2419" y="574"/>
                </a:lnTo>
                <a:lnTo>
                  <a:pt x="2419" y="576"/>
                </a:lnTo>
                <a:lnTo>
                  <a:pt x="2420" y="574"/>
                </a:lnTo>
                <a:lnTo>
                  <a:pt x="2420" y="570"/>
                </a:lnTo>
                <a:lnTo>
                  <a:pt x="2420" y="569"/>
                </a:lnTo>
                <a:lnTo>
                  <a:pt x="2420" y="570"/>
                </a:lnTo>
                <a:lnTo>
                  <a:pt x="2421" y="569"/>
                </a:lnTo>
                <a:lnTo>
                  <a:pt x="2421" y="565"/>
                </a:lnTo>
                <a:lnTo>
                  <a:pt x="2421" y="566"/>
                </a:lnTo>
                <a:lnTo>
                  <a:pt x="2422" y="569"/>
                </a:lnTo>
                <a:lnTo>
                  <a:pt x="2422" y="569"/>
                </a:lnTo>
                <a:lnTo>
                  <a:pt x="2422" y="569"/>
                </a:lnTo>
                <a:lnTo>
                  <a:pt x="2423" y="570"/>
                </a:lnTo>
                <a:lnTo>
                  <a:pt x="2423" y="576"/>
                </a:lnTo>
                <a:lnTo>
                  <a:pt x="2423" y="574"/>
                </a:lnTo>
                <a:lnTo>
                  <a:pt x="2423" y="576"/>
                </a:lnTo>
                <a:lnTo>
                  <a:pt x="2424" y="570"/>
                </a:lnTo>
                <a:lnTo>
                  <a:pt x="2424" y="570"/>
                </a:lnTo>
                <a:lnTo>
                  <a:pt x="2424" y="566"/>
                </a:lnTo>
                <a:lnTo>
                  <a:pt x="2425" y="563"/>
                </a:lnTo>
                <a:lnTo>
                  <a:pt x="2425" y="565"/>
                </a:lnTo>
                <a:lnTo>
                  <a:pt x="2425" y="569"/>
                </a:lnTo>
                <a:lnTo>
                  <a:pt x="2425" y="569"/>
                </a:lnTo>
                <a:lnTo>
                  <a:pt x="2426" y="563"/>
                </a:lnTo>
                <a:lnTo>
                  <a:pt x="2426" y="555"/>
                </a:lnTo>
                <a:lnTo>
                  <a:pt x="2426" y="555"/>
                </a:lnTo>
                <a:lnTo>
                  <a:pt x="2427" y="548"/>
                </a:lnTo>
                <a:lnTo>
                  <a:pt x="2427" y="536"/>
                </a:lnTo>
                <a:lnTo>
                  <a:pt x="2427" y="532"/>
                </a:lnTo>
                <a:lnTo>
                  <a:pt x="2428" y="528"/>
                </a:lnTo>
                <a:lnTo>
                  <a:pt x="2428" y="530"/>
                </a:lnTo>
                <a:lnTo>
                  <a:pt x="2428" y="526"/>
                </a:lnTo>
                <a:lnTo>
                  <a:pt x="2428" y="522"/>
                </a:lnTo>
                <a:lnTo>
                  <a:pt x="2429" y="520"/>
                </a:lnTo>
                <a:lnTo>
                  <a:pt x="2429" y="520"/>
                </a:lnTo>
                <a:lnTo>
                  <a:pt x="2429" y="518"/>
                </a:lnTo>
                <a:lnTo>
                  <a:pt x="2429" y="514"/>
                </a:lnTo>
                <a:lnTo>
                  <a:pt x="2430" y="514"/>
                </a:lnTo>
                <a:lnTo>
                  <a:pt x="2430" y="518"/>
                </a:lnTo>
                <a:lnTo>
                  <a:pt x="2431" y="517"/>
                </a:lnTo>
                <a:lnTo>
                  <a:pt x="2431" y="509"/>
                </a:lnTo>
                <a:lnTo>
                  <a:pt x="2431" y="511"/>
                </a:lnTo>
                <a:lnTo>
                  <a:pt x="2431" y="522"/>
                </a:lnTo>
                <a:lnTo>
                  <a:pt x="2432" y="522"/>
                </a:lnTo>
                <a:lnTo>
                  <a:pt x="2432" y="517"/>
                </a:lnTo>
                <a:lnTo>
                  <a:pt x="2432" y="517"/>
                </a:lnTo>
                <a:lnTo>
                  <a:pt x="2432" y="522"/>
                </a:lnTo>
                <a:lnTo>
                  <a:pt x="2433" y="524"/>
                </a:lnTo>
                <a:lnTo>
                  <a:pt x="2433" y="520"/>
                </a:lnTo>
                <a:lnTo>
                  <a:pt x="2434" y="517"/>
                </a:lnTo>
                <a:lnTo>
                  <a:pt x="2434" y="520"/>
                </a:lnTo>
                <a:lnTo>
                  <a:pt x="2434" y="524"/>
                </a:lnTo>
                <a:lnTo>
                  <a:pt x="2434" y="518"/>
                </a:lnTo>
                <a:lnTo>
                  <a:pt x="2435" y="518"/>
                </a:lnTo>
                <a:lnTo>
                  <a:pt x="2435" y="526"/>
                </a:lnTo>
                <a:lnTo>
                  <a:pt x="2435" y="530"/>
                </a:lnTo>
                <a:lnTo>
                  <a:pt x="2436" y="526"/>
                </a:lnTo>
                <a:lnTo>
                  <a:pt x="2436" y="528"/>
                </a:lnTo>
                <a:lnTo>
                  <a:pt x="2436" y="526"/>
                </a:lnTo>
                <a:lnTo>
                  <a:pt x="2437" y="536"/>
                </a:lnTo>
                <a:lnTo>
                  <a:pt x="2437" y="538"/>
                </a:lnTo>
                <a:lnTo>
                  <a:pt x="2437" y="538"/>
                </a:lnTo>
                <a:lnTo>
                  <a:pt x="2437" y="532"/>
                </a:lnTo>
                <a:lnTo>
                  <a:pt x="2438" y="538"/>
                </a:lnTo>
                <a:lnTo>
                  <a:pt x="2438" y="538"/>
                </a:lnTo>
                <a:lnTo>
                  <a:pt x="2438" y="540"/>
                </a:lnTo>
                <a:lnTo>
                  <a:pt x="2439" y="540"/>
                </a:lnTo>
                <a:lnTo>
                  <a:pt x="2439" y="548"/>
                </a:lnTo>
                <a:lnTo>
                  <a:pt x="2439" y="549"/>
                </a:lnTo>
                <a:lnTo>
                  <a:pt x="2439" y="545"/>
                </a:lnTo>
                <a:lnTo>
                  <a:pt x="2440" y="544"/>
                </a:lnTo>
                <a:lnTo>
                  <a:pt x="2440" y="549"/>
                </a:lnTo>
                <a:lnTo>
                  <a:pt x="2440" y="553"/>
                </a:lnTo>
                <a:lnTo>
                  <a:pt x="2441" y="545"/>
                </a:lnTo>
                <a:lnTo>
                  <a:pt x="2441" y="542"/>
                </a:lnTo>
                <a:lnTo>
                  <a:pt x="2441" y="544"/>
                </a:lnTo>
                <a:lnTo>
                  <a:pt x="2442" y="551"/>
                </a:lnTo>
                <a:lnTo>
                  <a:pt x="2442" y="549"/>
                </a:lnTo>
                <a:lnTo>
                  <a:pt x="2442" y="542"/>
                </a:lnTo>
                <a:lnTo>
                  <a:pt x="2442" y="548"/>
                </a:lnTo>
                <a:lnTo>
                  <a:pt x="2443" y="549"/>
                </a:lnTo>
                <a:lnTo>
                  <a:pt x="2443" y="545"/>
                </a:lnTo>
                <a:lnTo>
                  <a:pt x="2443" y="542"/>
                </a:lnTo>
                <a:lnTo>
                  <a:pt x="2443" y="542"/>
                </a:lnTo>
                <a:lnTo>
                  <a:pt x="2444" y="544"/>
                </a:lnTo>
                <a:lnTo>
                  <a:pt x="2444" y="538"/>
                </a:lnTo>
                <a:lnTo>
                  <a:pt x="2445" y="532"/>
                </a:lnTo>
                <a:lnTo>
                  <a:pt x="2445" y="528"/>
                </a:lnTo>
                <a:lnTo>
                  <a:pt x="2445" y="530"/>
                </a:lnTo>
                <a:lnTo>
                  <a:pt x="2445" y="528"/>
                </a:lnTo>
                <a:lnTo>
                  <a:pt x="2446" y="514"/>
                </a:lnTo>
                <a:lnTo>
                  <a:pt x="2446" y="514"/>
                </a:lnTo>
                <a:lnTo>
                  <a:pt x="2446" y="517"/>
                </a:lnTo>
                <a:lnTo>
                  <a:pt x="2446" y="511"/>
                </a:lnTo>
                <a:lnTo>
                  <a:pt x="2447" y="507"/>
                </a:lnTo>
                <a:lnTo>
                  <a:pt x="2447" y="501"/>
                </a:lnTo>
                <a:lnTo>
                  <a:pt x="2448" y="501"/>
                </a:lnTo>
                <a:lnTo>
                  <a:pt x="2448" y="505"/>
                </a:lnTo>
                <a:lnTo>
                  <a:pt x="2448" y="505"/>
                </a:lnTo>
                <a:lnTo>
                  <a:pt x="2448" y="501"/>
                </a:lnTo>
                <a:lnTo>
                  <a:pt x="2449" y="503"/>
                </a:lnTo>
                <a:lnTo>
                  <a:pt x="2449" y="503"/>
                </a:lnTo>
                <a:lnTo>
                  <a:pt x="2449" y="497"/>
                </a:lnTo>
                <a:lnTo>
                  <a:pt x="2450" y="492"/>
                </a:lnTo>
                <a:lnTo>
                  <a:pt x="2450" y="486"/>
                </a:lnTo>
                <a:lnTo>
                  <a:pt x="2450" y="489"/>
                </a:lnTo>
                <a:lnTo>
                  <a:pt x="2451" y="522"/>
                </a:lnTo>
                <a:lnTo>
                  <a:pt x="2451" y="528"/>
                </a:lnTo>
                <a:lnTo>
                  <a:pt x="2451" y="534"/>
                </a:lnTo>
                <a:lnTo>
                  <a:pt x="2451" y="540"/>
                </a:lnTo>
                <a:lnTo>
                  <a:pt x="2452" y="542"/>
                </a:lnTo>
                <a:lnTo>
                  <a:pt x="2452" y="544"/>
                </a:lnTo>
                <a:lnTo>
                  <a:pt x="2452" y="549"/>
                </a:lnTo>
                <a:lnTo>
                  <a:pt x="2453" y="553"/>
                </a:lnTo>
                <a:lnTo>
                  <a:pt x="2453" y="555"/>
                </a:lnTo>
                <a:lnTo>
                  <a:pt x="2453" y="551"/>
                </a:lnTo>
                <a:lnTo>
                  <a:pt x="2453" y="555"/>
                </a:lnTo>
                <a:lnTo>
                  <a:pt x="2454" y="559"/>
                </a:lnTo>
                <a:lnTo>
                  <a:pt x="2454" y="561"/>
                </a:lnTo>
                <a:lnTo>
                  <a:pt x="2454" y="553"/>
                </a:lnTo>
                <a:lnTo>
                  <a:pt x="2455" y="553"/>
                </a:lnTo>
                <a:lnTo>
                  <a:pt x="2455" y="563"/>
                </a:lnTo>
                <a:lnTo>
                  <a:pt x="2455" y="565"/>
                </a:lnTo>
                <a:lnTo>
                  <a:pt x="2456" y="565"/>
                </a:lnTo>
                <a:lnTo>
                  <a:pt x="2456" y="557"/>
                </a:lnTo>
                <a:lnTo>
                  <a:pt x="2456" y="561"/>
                </a:lnTo>
                <a:lnTo>
                  <a:pt x="2456" y="559"/>
                </a:lnTo>
                <a:lnTo>
                  <a:pt x="2457" y="563"/>
                </a:lnTo>
                <a:lnTo>
                  <a:pt x="2457" y="576"/>
                </a:lnTo>
                <a:lnTo>
                  <a:pt x="2457" y="596"/>
                </a:lnTo>
                <a:lnTo>
                  <a:pt x="2457" y="603"/>
                </a:lnTo>
                <a:lnTo>
                  <a:pt x="2458" y="621"/>
                </a:lnTo>
                <a:lnTo>
                  <a:pt x="2458" y="636"/>
                </a:lnTo>
                <a:lnTo>
                  <a:pt x="2459" y="611"/>
                </a:lnTo>
                <a:lnTo>
                  <a:pt x="2459" y="549"/>
                </a:lnTo>
                <a:lnTo>
                  <a:pt x="2459" y="461"/>
                </a:lnTo>
                <a:lnTo>
                  <a:pt x="2459" y="320"/>
                </a:lnTo>
                <a:lnTo>
                  <a:pt x="2460" y="169"/>
                </a:lnTo>
                <a:lnTo>
                  <a:pt x="2460" y="98"/>
                </a:lnTo>
                <a:lnTo>
                  <a:pt x="2460" y="117"/>
                </a:lnTo>
                <a:lnTo>
                  <a:pt x="2460" y="289"/>
                </a:lnTo>
                <a:lnTo>
                  <a:pt x="2461" y="493"/>
                </a:lnTo>
                <a:lnTo>
                  <a:pt x="2461" y="607"/>
                </a:lnTo>
                <a:lnTo>
                  <a:pt x="2462" y="640"/>
                </a:lnTo>
                <a:lnTo>
                  <a:pt x="2462" y="625"/>
                </a:lnTo>
                <a:lnTo>
                  <a:pt x="2462" y="594"/>
                </a:lnTo>
                <a:lnTo>
                  <a:pt x="2462" y="586"/>
                </a:lnTo>
                <a:lnTo>
                  <a:pt x="2463" y="592"/>
                </a:lnTo>
                <a:lnTo>
                  <a:pt x="2463" y="586"/>
                </a:lnTo>
                <a:lnTo>
                  <a:pt x="2463" y="580"/>
                </a:lnTo>
                <a:lnTo>
                  <a:pt x="2464" y="584"/>
                </a:lnTo>
                <a:lnTo>
                  <a:pt x="2464" y="588"/>
                </a:lnTo>
                <a:lnTo>
                  <a:pt x="2464" y="586"/>
                </a:lnTo>
                <a:lnTo>
                  <a:pt x="2465" y="578"/>
                </a:lnTo>
                <a:lnTo>
                  <a:pt x="2465" y="584"/>
                </a:lnTo>
                <a:lnTo>
                  <a:pt x="2465" y="588"/>
                </a:lnTo>
                <a:lnTo>
                  <a:pt x="2465" y="590"/>
                </a:lnTo>
                <a:lnTo>
                  <a:pt x="2466" y="588"/>
                </a:lnTo>
                <a:lnTo>
                  <a:pt x="2466" y="586"/>
                </a:lnTo>
                <a:lnTo>
                  <a:pt x="2466" y="590"/>
                </a:lnTo>
                <a:lnTo>
                  <a:pt x="2467" y="590"/>
                </a:lnTo>
                <a:lnTo>
                  <a:pt x="2467" y="588"/>
                </a:lnTo>
                <a:lnTo>
                  <a:pt x="2467" y="594"/>
                </a:lnTo>
                <a:lnTo>
                  <a:pt x="2467" y="596"/>
                </a:lnTo>
                <a:lnTo>
                  <a:pt x="2468" y="597"/>
                </a:lnTo>
                <a:lnTo>
                  <a:pt x="2468" y="590"/>
                </a:lnTo>
                <a:lnTo>
                  <a:pt x="2468" y="586"/>
                </a:lnTo>
                <a:lnTo>
                  <a:pt x="2469" y="592"/>
                </a:lnTo>
                <a:lnTo>
                  <a:pt x="2469" y="600"/>
                </a:lnTo>
                <a:lnTo>
                  <a:pt x="2469" y="596"/>
                </a:lnTo>
                <a:lnTo>
                  <a:pt x="2470" y="590"/>
                </a:lnTo>
                <a:lnTo>
                  <a:pt x="2470" y="590"/>
                </a:lnTo>
                <a:lnTo>
                  <a:pt x="2470" y="590"/>
                </a:lnTo>
                <a:lnTo>
                  <a:pt x="2470" y="592"/>
                </a:lnTo>
                <a:lnTo>
                  <a:pt x="2471" y="597"/>
                </a:lnTo>
                <a:lnTo>
                  <a:pt x="2471" y="597"/>
                </a:lnTo>
                <a:lnTo>
                  <a:pt x="2471" y="597"/>
                </a:lnTo>
                <a:lnTo>
                  <a:pt x="2472" y="586"/>
                </a:lnTo>
                <a:lnTo>
                  <a:pt x="2472" y="580"/>
                </a:lnTo>
                <a:lnTo>
                  <a:pt x="2472" y="584"/>
                </a:lnTo>
                <a:lnTo>
                  <a:pt x="2473" y="586"/>
                </a:lnTo>
                <a:lnTo>
                  <a:pt x="2473" y="590"/>
                </a:lnTo>
                <a:lnTo>
                  <a:pt x="2473" y="588"/>
                </a:lnTo>
                <a:lnTo>
                  <a:pt x="2473" y="592"/>
                </a:lnTo>
                <a:lnTo>
                  <a:pt x="2474" y="594"/>
                </a:lnTo>
                <a:lnTo>
                  <a:pt x="2474" y="592"/>
                </a:lnTo>
                <a:lnTo>
                  <a:pt x="2474" y="590"/>
                </a:lnTo>
                <a:lnTo>
                  <a:pt x="2474" y="592"/>
                </a:lnTo>
                <a:lnTo>
                  <a:pt x="2475" y="597"/>
                </a:lnTo>
                <a:lnTo>
                  <a:pt x="2475" y="597"/>
                </a:lnTo>
                <a:lnTo>
                  <a:pt x="2476" y="590"/>
                </a:lnTo>
                <a:lnTo>
                  <a:pt x="2476" y="590"/>
                </a:lnTo>
                <a:lnTo>
                  <a:pt x="2476" y="597"/>
                </a:lnTo>
                <a:lnTo>
                  <a:pt x="2476" y="603"/>
                </a:lnTo>
                <a:lnTo>
                  <a:pt x="2477" y="597"/>
                </a:lnTo>
                <a:lnTo>
                  <a:pt x="2477" y="600"/>
                </a:lnTo>
                <a:lnTo>
                  <a:pt x="2477" y="601"/>
                </a:lnTo>
                <a:lnTo>
                  <a:pt x="2477" y="601"/>
                </a:lnTo>
                <a:lnTo>
                  <a:pt x="2478" y="603"/>
                </a:lnTo>
                <a:lnTo>
                  <a:pt x="2478" y="603"/>
                </a:lnTo>
                <a:lnTo>
                  <a:pt x="2479" y="607"/>
                </a:lnTo>
                <a:lnTo>
                  <a:pt x="2479" y="611"/>
                </a:lnTo>
                <a:lnTo>
                  <a:pt x="2479" y="611"/>
                </a:lnTo>
                <a:lnTo>
                  <a:pt x="2479" y="596"/>
                </a:lnTo>
                <a:lnTo>
                  <a:pt x="2480" y="592"/>
                </a:lnTo>
                <a:lnTo>
                  <a:pt x="2480" y="588"/>
                </a:lnTo>
                <a:lnTo>
                  <a:pt x="2480" y="582"/>
                </a:lnTo>
                <a:lnTo>
                  <a:pt x="2481" y="574"/>
                </a:lnTo>
                <a:lnTo>
                  <a:pt x="2481" y="569"/>
                </a:lnTo>
                <a:lnTo>
                  <a:pt x="2481" y="569"/>
                </a:lnTo>
                <a:lnTo>
                  <a:pt x="2482" y="555"/>
                </a:lnTo>
                <a:lnTo>
                  <a:pt x="2482" y="553"/>
                </a:lnTo>
                <a:lnTo>
                  <a:pt x="2482" y="548"/>
                </a:lnTo>
                <a:lnTo>
                  <a:pt x="2482" y="549"/>
                </a:lnTo>
                <a:lnTo>
                  <a:pt x="2483" y="545"/>
                </a:lnTo>
                <a:lnTo>
                  <a:pt x="2483" y="534"/>
                </a:lnTo>
                <a:lnTo>
                  <a:pt x="2483" y="530"/>
                </a:lnTo>
                <a:lnTo>
                  <a:pt x="2484" y="536"/>
                </a:lnTo>
                <a:lnTo>
                  <a:pt x="2484" y="528"/>
                </a:lnTo>
                <a:lnTo>
                  <a:pt x="2484" y="526"/>
                </a:lnTo>
                <a:lnTo>
                  <a:pt x="2484" y="528"/>
                </a:lnTo>
                <a:lnTo>
                  <a:pt x="2485" y="532"/>
                </a:lnTo>
                <a:lnTo>
                  <a:pt x="2485" y="536"/>
                </a:lnTo>
                <a:lnTo>
                  <a:pt x="2485" y="532"/>
                </a:lnTo>
                <a:lnTo>
                  <a:pt x="2486" y="532"/>
                </a:lnTo>
                <a:lnTo>
                  <a:pt x="2486" y="532"/>
                </a:lnTo>
                <a:lnTo>
                  <a:pt x="2486" y="534"/>
                </a:lnTo>
                <a:lnTo>
                  <a:pt x="2487" y="532"/>
                </a:lnTo>
                <a:lnTo>
                  <a:pt x="2487" y="524"/>
                </a:lnTo>
                <a:lnTo>
                  <a:pt x="2487" y="526"/>
                </a:lnTo>
                <a:lnTo>
                  <a:pt x="2487" y="530"/>
                </a:lnTo>
                <a:lnTo>
                  <a:pt x="2488" y="536"/>
                </a:lnTo>
                <a:lnTo>
                  <a:pt x="2488" y="538"/>
                </a:lnTo>
                <a:lnTo>
                  <a:pt x="2488" y="536"/>
                </a:lnTo>
                <a:lnTo>
                  <a:pt x="2488" y="545"/>
                </a:lnTo>
                <a:lnTo>
                  <a:pt x="2489" y="540"/>
                </a:lnTo>
                <a:lnTo>
                  <a:pt x="2489" y="540"/>
                </a:lnTo>
                <a:lnTo>
                  <a:pt x="2490" y="542"/>
                </a:lnTo>
                <a:lnTo>
                  <a:pt x="2490" y="548"/>
                </a:lnTo>
                <a:lnTo>
                  <a:pt x="2490" y="551"/>
                </a:lnTo>
                <a:lnTo>
                  <a:pt x="2490" y="544"/>
                </a:lnTo>
                <a:lnTo>
                  <a:pt x="2491" y="544"/>
                </a:lnTo>
                <a:lnTo>
                  <a:pt x="2491" y="544"/>
                </a:lnTo>
                <a:lnTo>
                  <a:pt x="2491" y="548"/>
                </a:lnTo>
                <a:lnTo>
                  <a:pt x="2491" y="542"/>
                </a:lnTo>
                <a:lnTo>
                  <a:pt x="2492" y="545"/>
                </a:lnTo>
                <a:lnTo>
                  <a:pt x="2492" y="545"/>
                </a:lnTo>
                <a:lnTo>
                  <a:pt x="2493" y="551"/>
                </a:lnTo>
                <a:lnTo>
                  <a:pt x="2493" y="553"/>
                </a:lnTo>
                <a:lnTo>
                  <a:pt x="2493" y="557"/>
                </a:lnTo>
                <a:lnTo>
                  <a:pt x="2493" y="555"/>
                </a:lnTo>
                <a:lnTo>
                  <a:pt x="2494" y="565"/>
                </a:lnTo>
                <a:lnTo>
                  <a:pt x="2494" y="561"/>
                </a:lnTo>
                <a:lnTo>
                  <a:pt x="2494" y="559"/>
                </a:lnTo>
                <a:lnTo>
                  <a:pt x="2495" y="557"/>
                </a:lnTo>
                <a:lnTo>
                  <a:pt x="2495" y="559"/>
                </a:lnTo>
                <a:lnTo>
                  <a:pt x="2495" y="559"/>
                </a:lnTo>
                <a:lnTo>
                  <a:pt x="2496" y="557"/>
                </a:lnTo>
                <a:lnTo>
                  <a:pt x="2496" y="555"/>
                </a:lnTo>
                <a:lnTo>
                  <a:pt x="2496" y="563"/>
                </a:lnTo>
                <a:lnTo>
                  <a:pt x="2496" y="561"/>
                </a:lnTo>
                <a:lnTo>
                  <a:pt x="2497" y="555"/>
                </a:lnTo>
                <a:lnTo>
                  <a:pt x="2497" y="553"/>
                </a:lnTo>
                <a:lnTo>
                  <a:pt x="2497" y="559"/>
                </a:lnTo>
                <a:lnTo>
                  <a:pt x="2498" y="561"/>
                </a:lnTo>
                <a:lnTo>
                  <a:pt x="2498" y="555"/>
                </a:lnTo>
                <a:lnTo>
                  <a:pt x="2498" y="549"/>
                </a:lnTo>
                <a:lnTo>
                  <a:pt x="2498" y="553"/>
                </a:lnTo>
                <a:lnTo>
                  <a:pt x="2499" y="555"/>
                </a:lnTo>
                <a:lnTo>
                  <a:pt x="2499" y="548"/>
                </a:lnTo>
                <a:lnTo>
                  <a:pt x="2499" y="542"/>
                </a:lnTo>
                <a:lnTo>
                  <a:pt x="2500" y="544"/>
                </a:lnTo>
                <a:lnTo>
                  <a:pt x="2500" y="545"/>
                </a:lnTo>
                <a:lnTo>
                  <a:pt x="2500" y="538"/>
                </a:lnTo>
                <a:lnTo>
                  <a:pt x="2501" y="526"/>
                </a:lnTo>
                <a:lnTo>
                  <a:pt x="2501" y="524"/>
                </a:lnTo>
                <a:lnTo>
                  <a:pt x="2501" y="530"/>
                </a:lnTo>
                <a:lnTo>
                  <a:pt x="2501" y="518"/>
                </a:lnTo>
                <a:lnTo>
                  <a:pt x="2502" y="514"/>
                </a:lnTo>
                <a:lnTo>
                  <a:pt x="2502" y="518"/>
                </a:lnTo>
                <a:lnTo>
                  <a:pt x="2502" y="518"/>
                </a:lnTo>
                <a:lnTo>
                  <a:pt x="2502" y="514"/>
                </a:lnTo>
                <a:lnTo>
                  <a:pt x="2503" y="507"/>
                </a:lnTo>
                <a:lnTo>
                  <a:pt x="2503" y="507"/>
                </a:lnTo>
                <a:lnTo>
                  <a:pt x="2504" y="509"/>
                </a:lnTo>
                <a:lnTo>
                  <a:pt x="2504" y="509"/>
                </a:lnTo>
                <a:lnTo>
                  <a:pt x="2504" y="505"/>
                </a:lnTo>
                <a:lnTo>
                  <a:pt x="2504" y="511"/>
                </a:lnTo>
                <a:lnTo>
                  <a:pt x="2505" y="514"/>
                </a:lnTo>
                <a:lnTo>
                  <a:pt x="2505" y="514"/>
                </a:lnTo>
                <a:lnTo>
                  <a:pt x="2505" y="509"/>
                </a:lnTo>
                <a:lnTo>
                  <a:pt x="2505" y="499"/>
                </a:lnTo>
                <a:lnTo>
                  <a:pt x="2506" y="499"/>
                </a:lnTo>
                <a:lnTo>
                  <a:pt x="2506" y="505"/>
                </a:lnTo>
                <a:lnTo>
                  <a:pt x="2507" y="518"/>
                </a:lnTo>
                <a:lnTo>
                  <a:pt x="2507" y="528"/>
                </a:lnTo>
                <a:lnTo>
                  <a:pt x="2507" y="538"/>
                </a:lnTo>
                <a:lnTo>
                  <a:pt x="2507" y="548"/>
                </a:lnTo>
                <a:lnTo>
                  <a:pt x="2508" y="549"/>
                </a:lnTo>
                <a:lnTo>
                  <a:pt x="2508" y="551"/>
                </a:lnTo>
                <a:lnTo>
                  <a:pt x="2508" y="557"/>
                </a:lnTo>
                <a:lnTo>
                  <a:pt x="2509" y="559"/>
                </a:lnTo>
                <a:lnTo>
                  <a:pt x="2509" y="557"/>
                </a:lnTo>
                <a:lnTo>
                  <a:pt x="2509" y="555"/>
                </a:lnTo>
                <a:lnTo>
                  <a:pt x="2510" y="561"/>
                </a:lnTo>
                <a:lnTo>
                  <a:pt x="2510" y="563"/>
                </a:lnTo>
                <a:lnTo>
                  <a:pt x="2510" y="566"/>
                </a:lnTo>
                <a:lnTo>
                  <a:pt x="2510" y="563"/>
                </a:lnTo>
                <a:lnTo>
                  <a:pt x="2511" y="563"/>
                </a:lnTo>
                <a:lnTo>
                  <a:pt x="2511" y="566"/>
                </a:lnTo>
                <a:lnTo>
                  <a:pt x="2511" y="566"/>
                </a:lnTo>
                <a:lnTo>
                  <a:pt x="2512" y="561"/>
                </a:lnTo>
                <a:lnTo>
                  <a:pt x="2512" y="557"/>
                </a:lnTo>
                <a:lnTo>
                  <a:pt x="2512" y="566"/>
                </a:lnTo>
                <a:lnTo>
                  <a:pt x="2512" y="569"/>
                </a:lnTo>
                <a:lnTo>
                  <a:pt x="2513" y="574"/>
                </a:lnTo>
                <a:lnTo>
                  <a:pt x="2513" y="590"/>
                </a:lnTo>
                <a:lnTo>
                  <a:pt x="2513" y="609"/>
                </a:lnTo>
                <a:lnTo>
                  <a:pt x="2514" y="630"/>
                </a:lnTo>
                <a:lnTo>
                  <a:pt x="2514" y="636"/>
                </a:lnTo>
                <a:lnTo>
                  <a:pt x="2514" y="588"/>
                </a:lnTo>
                <a:lnTo>
                  <a:pt x="2515" y="514"/>
                </a:lnTo>
                <a:lnTo>
                  <a:pt x="2515" y="416"/>
                </a:lnTo>
                <a:lnTo>
                  <a:pt x="2515" y="283"/>
                </a:lnTo>
                <a:lnTo>
                  <a:pt x="2515" y="140"/>
                </a:lnTo>
                <a:lnTo>
                  <a:pt x="2516" y="56"/>
                </a:lnTo>
                <a:lnTo>
                  <a:pt x="2516" y="52"/>
                </a:lnTo>
                <a:lnTo>
                  <a:pt x="2516" y="156"/>
                </a:lnTo>
                <a:lnTo>
                  <a:pt x="2516" y="339"/>
                </a:lnTo>
                <a:lnTo>
                  <a:pt x="2517" y="509"/>
                </a:lnTo>
                <a:lnTo>
                  <a:pt x="2517" y="553"/>
                </a:lnTo>
                <a:lnTo>
                  <a:pt x="2518" y="646"/>
                </a:lnTo>
                <a:lnTo>
                  <a:pt x="2518" y="648"/>
                </a:lnTo>
                <a:lnTo>
                  <a:pt x="2518" y="628"/>
                </a:lnTo>
                <a:lnTo>
                  <a:pt x="2518" y="605"/>
                </a:lnTo>
                <a:lnTo>
                  <a:pt x="2519" y="594"/>
                </a:lnTo>
                <a:lnTo>
                  <a:pt x="2519" y="590"/>
                </a:lnTo>
                <a:lnTo>
                  <a:pt x="2519" y="588"/>
                </a:lnTo>
                <a:lnTo>
                  <a:pt x="2519" y="592"/>
                </a:lnTo>
                <a:lnTo>
                  <a:pt x="2520" y="596"/>
                </a:lnTo>
                <a:lnTo>
                  <a:pt x="2520" y="588"/>
                </a:lnTo>
                <a:lnTo>
                  <a:pt x="2521" y="590"/>
                </a:lnTo>
                <a:lnTo>
                  <a:pt x="2521" y="592"/>
                </a:lnTo>
                <a:lnTo>
                  <a:pt x="2521" y="596"/>
                </a:lnTo>
                <a:lnTo>
                  <a:pt x="2521" y="592"/>
                </a:lnTo>
                <a:lnTo>
                  <a:pt x="2522" y="586"/>
                </a:lnTo>
                <a:lnTo>
                  <a:pt x="2522" y="592"/>
                </a:lnTo>
                <a:lnTo>
                  <a:pt x="2522" y="594"/>
                </a:lnTo>
                <a:lnTo>
                  <a:pt x="2523" y="592"/>
                </a:lnTo>
                <a:lnTo>
                  <a:pt x="2523" y="586"/>
                </a:lnTo>
                <a:lnTo>
                  <a:pt x="2523" y="590"/>
                </a:lnTo>
                <a:lnTo>
                  <a:pt x="2524" y="596"/>
                </a:lnTo>
                <a:lnTo>
                  <a:pt x="2524" y="590"/>
                </a:lnTo>
                <a:lnTo>
                  <a:pt x="2524" y="586"/>
                </a:lnTo>
                <a:lnTo>
                  <a:pt x="2524" y="586"/>
                </a:lnTo>
                <a:lnTo>
                  <a:pt x="2525" y="588"/>
                </a:lnTo>
                <a:lnTo>
                  <a:pt x="2525" y="592"/>
                </a:lnTo>
                <a:lnTo>
                  <a:pt x="2525" y="590"/>
                </a:lnTo>
                <a:lnTo>
                  <a:pt x="2526" y="590"/>
                </a:lnTo>
                <a:lnTo>
                  <a:pt x="2526" y="594"/>
                </a:lnTo>
                <a:lnTo>
                  <a:pt x="2526" y="594"/>
                </a:lnTo>
                <a:lnTo>
                  <a:pt x="2526" y="590"/>
                </a:lnTo>
                <a:lnTo>
                  <a:pt x="2527" y="597"/>
                </a:lnTo>
                <a:lnTo>
                  <a:pt x="2527" y="596"/>
                </a:lnTo>
                <a:lnTo>
                  <a:pt x="2527" y="594"/>
                </a:lnTo>
                <a:lnTo>
                  <a:pt x="2528" y="586"/>
                </a:lnTo>
                <a:lnTo>
                  <a:pt x="2528" y="592"/>
                </a:lnTo>
                <a:lnTo>
                  <a:pt x="2528" y="592"/>
                </a:lnTo>
                <a:lnTo>
                  <a:pt x="2529" y="594"/>
                </a:lnTo>
                <a:lnTo>
                  <a:pt x="2529" y="584"/>
                </a:lnTo>
                <a:lnTo>
                  <a:pt x="2529" y="582"/>
                </a:lnTo>
                <a:lnTo>
                  <a:pt x="2529" y="590"/>
                </a:lnTo>
                <a:lnTo>
                  <a:pt x="2530" y="597"/>
                </a:lnTo>
                <a:lnTo>
                  <a:pt x="2530" y="592"/>
                </a:lnTo>
                <a:lnTo>
                  <a:pt x="2530" y="588"/>
                </a:lnTo>
                <a:lnTo>
                  <a:pt x="2530" y="592"/>
                </a:lnTo>
                <a:lnTo>
                  <a:pt x="2531" y="596"/>
                </a:lnTo>
                <a:lnTo>
                  <a:pt x="2531" y="592"/>
                </a:lnTo>
                <a:lnTo>
                  <a:pt x="2532" y="592"/>
                </a:lnTo>
                <a:lnTo>
                  <a:pt x="2532" y="590"/>
                </a:lnTo>
                <a:lnTo>
                  <a:pt x="2532" y="592"/>
                </a:lnTo>
                <a:lnTo>
                  <a:pt x="2532" y="596"/>
                </a:lnTo>
                <a:lnTo>
                  <a:pt x="2533" y="592"/>
                </a:lnTo>
                <a:lnTo>
                  <a:pt x="2533" y="590"/>
                </a:lnTo>
                <a:lnTo>
                  <a:pt x="2533" y="596"/>
                </a:lnTo>
                <a:lnTo>
                  <a:pt x="2533" y="594"/>
                </a:lnTo>
                <a:lnTo>
                  <a:pt x="2534" y="596"/>
                </a:lnTo>
                <a:lnTo>
                  <a:pt x="2534" y="594"/>
                </a:lnTo>
                <a:lnTo>
                  <a:pt x="2535" y="601"/>
                </a:lnTo>
                <a:lnTo>
                  <a:pt x="2535" y="603"/>
                </a:lnTo>
                <a:lnTo>
                  <a:pt x="2535" y="603"/>
                </a:lnTo>
                <a:lnTo>
                  <a:pt x="2535" y="600"/>
                </a:lnTo>
                <a:lnTo>
                  <a:pt x="2536" y="597"/>
                </a:lnTo>
                <a:lnTo>
                  <a:pt x="2536" y="603"/>
                </a:lnTo>
                <a:lnTo>
                  <a:pt x="2536" y="590"/>
                </a:lnTo>
                <a:lnTo>
                  <a:pt x="2537" y="584"/>
                </a:lnTo>
                <a:lnTo>
                  <a:pt x="2537" y="582"/>
                </a:lnTo>
                <a:lnTo>
                  <a:pt x="2537" y="578"/>
                </a:lnTo>
                <a:lnTo>
                  <a:pt x="2538" y="565"/>
                </a:lnTo>
                <a:lnTo>
                  <a:pt x="2538" y="553"/>
                </a:lnTo>
                <a:lnTo>
                  <a:pt x="2538" y="545"/>
                </a:lnTo>
                <a:lnTo>
                  <a:pt x="2538" y="545"/>
                </a:lnTo>
                <a:lnTo>
                  <a:pt x="2539" y="536"/>
                </a:lnTo>
                <a:lnTo>
                  <a:pt x="2539" y="530"/>
                </a:lnTo>
                <a:lnTo>
                  <a:pt x="2539" y="526"/>
                </a:lnTo>
                <a:lnTo>
                  <a:pt x="2540" y="528"/>
                </a:lnTo>
                <a:lnTo>
                  <a:pt x="2540" y="528"/>
                </a:lnTo>
                <a:lnTo>
                  <a:pt x="2540" y="524"/>
                </a:lnTo>
                <a:lnTo>
                  <a:pt x="2540" y="520"/>
                </a:lnTo>
                <a:lnTo>
                  <a:pt x="2541" y="526"/>
                </a:lnTo>
                <a:lnTo>
                  <a:pt x="2541" y="530"/>
                </a:lnTo>
                <a:lnTo>
                  <a:pt x="2541" y="524"/>
                </a:lnTo>
                <a:lnTo>
                  <a:pt x="2542" y="522"/>
                </a:lnTo>
                <a:lnTo>
                  <a:pt x="2542" y="524"/>
                </a:lnTo>
                <a:lnTo>
                  <a:pt x="2542" y="526"/>
                </a:lnTo>
                <a:lnTo>
                  <a:pt x="2543" y="520"/>
                </a:lnTo>
                <a:lnTo>
                  <a:pt x="2543" y="517"/>
                </a:lnTo>
                <a:lnTo>
                  <a:pt x="2543" y="522"/>
                </a:lnTo>
                <a:lnTo>
                  <a:pt x="2543" y="520"/>
                </a:lnTo>
                <a:lnTo>
                  <a:pt x="2544" y="518"/>
                </a:lnTo>
                <a:lnTo>
                  <a:pt x="2544" y="518"/>
                </a:lnTo>
                <a:lnTo>
                  <a:pt x="2544" y="518"/>
                </a:lnTo>
                <a:lnTo>
                  <a:pt x="2544" y="524"/>
                </a:lnTo>
                <a:lnTo>
                  <a:pt x="2545" y="520"/>
                </a:lnTo>
                <a:lnTo>
                  <a:pt x="2545" y="520"/>
                </a:lnTo>
                <a:lnTo>
                  <a:pt x="2546" y="524"/>
                </a:lnTo>
                <a:lnTo>
                  <a:pt x="2546" y="532"/>
                </a:lnTo>
                <a:lnTo>
                  <a:pt x="2546" y="530"/>
                </a:lnTo>
                <a:lnTo>
                  <a:pt x="2546" y="522"/>
                </a:lnTo>
                <a:lnTo>
                  <a:pt x="2547" y="526"/>
                </a:lnTo>
                <a:lnTo>
                  <a:pt x="2547" y="524"/>
                </a:lnTo>
                <a:lnTo>
                  <a:pt x="2547" y="530"/>
                </a:lnTo>
                <a:lnTo>
                  <a:pt x="2547" y="524"/>
                </a:lnTo>
                <a:lnTo>
                  <a:pt x="2548" y="526"/>
                </a:lnTo>
                <a:lnTo>
                  <a:pt x="2548" y="534"/>
                </a:lnTo>
                <a:lnTo>
                  <a:pt x="2549" y="530"/>
                </a:lnTo>
                <a:lnTo>
                  <a:pt x="2549" y="522"/>
                </a:lnTo>
                <a:lnTo>
                  <a:pt x="2549" y="532"/>
                </a:lnTo>
                <a:lnTo>
                  <a:pt x="2549" y="536"/>
                </a:lnTo>
                <a:lnTo>
                  <a:pt x="2550" y="540"/>
                </a:lnTo>
                <a:lnTo>
                  <a:pt x="2550" y="534"/>
                </a:lnTo>
                <a:lnTo>
                  <a:pt x="2550" y="534"/>
                </a:lnTo>
                <a:lnTo>
                  <a:pt x="2551" y="536"/>
                </a:lnTo>
                <a:lnTo>
                  <a:pt x="2551" y="540"/>
                </a:lnTo>
                <a:lnTo>
                  <a:pt x="2551" y="540"/>
                </a:lnTo>
                <a:lnTo>
                  <a:pt x="2552" y="534"/>
                </a:lnTo>
                <a:lnTo>
                  <a:pt x="2552" y="538"/>
                </a:lnTo>
                <a:lnTo>
                  <a:pt x="2552" y="544"/>
                </a:lnTo>
                <a:lnTo>
                  <a:pt x="2552" y="538"/>
                </a:lnTo>
                <a:lnTo>
                  <a:pt x="2553" y="534"/>
                </a:lnTo>
                <a:lnTo>
                  <a:pt x="2553" y="532"/>
                </a:lnTo>
                <a:lnTo>
                  <a:pt x="2553" y="542"/>
                </a:lnTo>
                <a:lnTo>
                  <a:pt x="2554" y="534"/>
                </a:lnTo>
                <a:lnTo>
                  <a:pt x="2554" y="532"/>
                </a:lnTo>
                <a:lnTo>
                  <a:pt x="2554" y="532"/>
                </a:lnTo>
                <a:lnTo>
                  <a:pt x="2554" y="530"/>
                </a:lnTo>
                <a:lnTo>
                  <a:pt x="2555" y="530"/>
                </a:lnTo>
                <a:lnTo>
                  <a:pt x="2555" y="522"/>
                </a:lnTo>
                <a:lnTo>
                  <a:pt x="2555" y="517"/>
                </a:lnTo>
                <a:lnTo>
                  <a:pt x="2556" y="518"/>
                </a:lnTo>
                <a:lnTo>
                  <a:pt x="2556" y="514"/>
                </a:lnTo>
                <a:lnTo>
                  <a:pt x="2556" y="509"/>
                </a:lnTo>
                <a:lnTo>
                  <a:pt x="2557" y="503"/>
                </a:lnTo>
                <a:lnTo>
                  <a:pt x="2557" y="501"/>
                </a:lnTo>
                <a:lnTo>
                  <a:pt x="2557" y="493"/>
                </a:lnTo>
                <a:lnTo>
                  <a:pt x="2557" y="489"/>
                </a:lnTo>
                <a:lnTo>
                  <a:pt x="2558" y="484"/>
                </a:lnTo>
                <a:lnTo>
                  <a:pt x="2558" y="488"/>
                </a:lnTo>
                <a:lnTo>
                  <a:pt x="2558" y="488"/>
                </a:lnTo>
                <a:lnTo>
                  <a:pt x="2559" y="486"/>
                </a:lnTo>
                <a:lnTo>
                  <a:pt x="2559" y="486"/>
                </a:lnTo>
                <a:lnTo>
                  <a:pt x="2559" y="492"/>
                </a:lnTo>
                <a:lnTo>
                  <a:pt x="2560" y="496"/>
                </a:lnTo>
                <a:lnTo>
                  <a:pt x="2560" y="496"/>
                </a:lnTo>
                <a:lnTo>
                  <a:pt x="2560" y="484"/>
                </a:lnTo>
                <a:lnTo>
                  <a:pt x="2560" y="480"/>
                </a:lnTo>
                <a:lnTo>
                  <a:pt x="2561" y="484"/>
                </a:lnTo>
                <a:lnTo>
                  <a:pt x="2561" y="501"/>
                </a:lnTo>
                <a:lnTo>
                  <a:pt x="2561" y="507"/>
                </a:lnTo>
                <a:lnTo>
                  <a:pt x="2561" y="511"/>
                </a:lnTo>
                <a:lnTo>
                  <a:pt x="2562" y="513"/>
                </a:lnTo>
                <a:lnTo>
                  <a:pt x="2562" y="530"/>
                </a:lnTo>
                <a:lnTo>
                  <a:pt x="2563" y="532"/>
                </a:lnTo>
                <a:lnTo>
                  <a:pt x="2563" y="534"/>
                </a:lnTo>
                <a:lnTo>
                  <a:pt x="2563" y="536"/>
                </a:lnTo>
                <a:lnTo>
                  <a:pt x="2563" y="536"/>
                </a:lnTo>
                <a:lnTo>
                  <a:pt x="2564" y="534"/>
                </a:lnTo>
                <a:lnTo>
                  <a:pt x="2564" y="536"/>
                </a:lnTo>
                <a:lnTo>
                  <a:pt x="2564" y="542"/>
                </a:lnTo>
                <a:lnTo>
                  <a:pt x="2564" y="544"/>
                </a:lnTo>
                <a:lnTo>
                  <a:pt x="2565" y="536"/>
                </a:lnTo>
                <a:lnTo>
                  <a:pt x="2565" y="538"/>
                </a:lnTo>
                <a:lnTo>
                  <a:pt x="2566" y="542"/>
                </a:lnTo>
                <a:lnTo>
                  <a:pt x="2566" y="545"/>
                </a:lnTo>
                <a:lnTo>
                  <a:pt x="2566" y="544"/>
                </a:lnTo>
                <a:lnTo>
                  <a:pt x="2566" y="544"/>
                </a:lnTo>
                <a:lnTo>
                  <a:pt x="2567" y="545"/>
                </a:lnTo>
                <a:lnTo>
                  <a:pt x="2567" y="551"/>
                </a:lnTo>
                <a:lnTo>
                  <a:pt x="2567" y="548"/>
                </a:lnTo>
                <a:lnTo>
                  <a:pt x="2568" y="544"/>
                </a:lnTo>
                <a:lnTo>
                  <a:pt x="2568" y="551"/>
                </a:lnTo>
                <a:lnTo>
                  <a:pt x="2568" y="573"/>
                </a:lnTo>
                <a:lnTo>
                  <a:pt x="2568" y="586"/>
                </a:lnTo>
                <a:lnTo>
                  <a:pt x="2569" y="594"/>
                </a:lnTo>
                <a:lnTo>
                  <a:pt x="2569" y="615"/>
                </a:lnTo>
                <a:lnTo>
                  <a:pt x="2569" y="625"/>
                </a:lnTo>
                <a:lnTo>
                  <a:pt x="2570" y="557"/>
                </a:lnTo>
                <a:lnTo>
                  <a:pt x="2570" y="476"/>
                </a:lnTo>
                <a:lnTo>
                  <a:pt x="2570" y="372"/>
                </a:lnTo>
                <a:lnTo>
                  <a:pt x="2571" y="233"/>
                </a:lnTo>
                <a:lnTo>
                  <a:pt x="2571" y="98"/>
                </a:lnTo>
                <a:lnTo>
                  <a:pt x="2571" y="52"/>
                </a:lnTo>
                <a:lnTo>
                  <a:pt x="2571" y="129"/>
                </a:lnTo>
                <a:lnTo>
                  <a:pt x="2572" y="351"/>
                </a:lnTo>
                <a:lnTo>
                  <a:pt x="2572" y="561"/>
                </a:lnTo>
                <a:lnTo>
                  <a:pt x="2572" y="619"/>
                </a:lnTo>
                <a:lnTo>
                  <a:pt x="2573" y="594"/>
                </a:lnTo>
                <a:lnTo>
                  <a:pt x="2573" y="574"/>
                </a:lnTo>
                <a:lnTo>
                  <a:pt x="2573" y="570"/>
                </a:lnTo>
                <a:lnTo>
                  <a:pt x="2574" y="570"/>
                </a:lnTo>
                <a:lnTo>
                  <a:pt x="2574" y="563"/>
                </a:lnTo>
                <a:lnTo>
                  <a:pt x="2574" y="569"/>
                </a:lnTo>
                <a:lnTo>
                  <a:pt x="2574" y="574"/>
                </a:lnTo>
                <a:lnTo>
                  <a:pt x="2575" y="570"/>
                </a:lnTo>
                <a:lnTo>
                  <a:pt x="2575" y="565"/>
                </a:lnTo>
                <a:lnTo>
                  <a:pt x="2575" y="573"/>
                </a:lnTo>
                <a:lnTo>
                  <a:pt x="2575" y="578"/>
                </a:lnTo>
                <a:lnTo>
                  <a:pt x="2576" y="573"/>
                </a:lnTo>
                <a:lnTo>
                  <a:pt x="2576" y="569"/>
                </a:lnTo>
                <a:lnTo>
                  <a:pt x="2577" y="569"/>
                </a:lnTo>
                <a:lnTo>
                  <a:pt x="2577" y="569"/>
                </a:lnTo>
                <a:lnTo>
                  <a:pt x="2577" y="576"/>
                </a:lnTo>
                <a:lnTo>
                  <a:pt x="2577" y="573"/>
                </a:lnTo>
                <a:lnTo>
                  <a:pt x="2578" y="570"/>
                </a:lnTo>
                <a:lnTo>
                  <a:pt x="2578" y="576"/>
                </a:lnTo>
                <a:lnTo>
                  <a:pt x="2578" y="580"/>
                </a:lnTo>
                <a:lnTo>
                  <a:pt x="2578" y="573"/>
                </a:lnTo>
                <a:lnTo>
                  <a:pt x="2579" y="570"/>
                </a:lnTo>
                <a:lnTo>
                  <a:pt x="2579" y="570"/>
                </a:lnTo>
                <a:lnTo>
                  <a:pt x="2580" y="573"/>
                </a:lnTo>
                <a:lnTo>
                  <a:pt x="2580" y="569"/>
                </a:lnTo>
                <a:lnTo>
                  <a:pt x="2580" y="566"/>
                </a:lnTo>
                <a:lnTo>
                  <a:pt x="2580" y="573"/>
                </a:lnTo>
                <a:lnTo>
                  <a:pt x="2581" y="574"/>
                </a:lnTo>
                <a:lnTo>
                  <a:pt x="2581" y="573"/>
                </a:lnTo>
                <a:lnTo>
                  <a:pt x="2581" y="569"/>
                </a:lnTo>
                <a:lnTo>
                  <a:pt x="2582" y="573"/>
                </a:lnTo>
                <a:lnTo>
                  <a:pt x="2582" y="576"/>
                </a:lnTo>
                <a:lnTo>
                  <a:pt x="2582" y="576"/>
                </a:lnTo>
                <a:lnTo>
                  <a:pt x="2583" y="570"/>
                </a:lnTo>
                <a:lnTo>
                  <a:pt x="2583" y="573"/>
                </a:lnTo>
                <a:lnTo>
                  <a:pt x="2583" y="576"/>
                </a:lnTo>
                <a:lnTo>
                  <a:pt x="2583" y="574"/>
                </a:lnTo>
                <a:lnTo>
                  <a:pt x="2584" y="574"/>
                </a:lnTo>
                <a:lnTo>
                  <a:pt x="2584" y="573"/>
                </a:lnTo>
                <a:lnTo>
                  <a:pt x="2584" y="574"/>
                </a:lnTo>
                <a:lnTo>
                  <a:pt x="2585" y="574"/>
                </a:lnTo>
                <a:lnTo>
                  <a:pt x="2585" y="573"/>
                </a:lnTo>
                <a:lnTo>
                  <a:pt x="2585" y="569"/>
                </a:lnTo>
                <a:lnTo>
                  <a:pt x="2585" y="574"/>
                </a:lnTo>
                <a:lnTo>
                  <a:pt x="2586" y="570"/>
                </a:lnTo>
                <a:lnTo>
                  <a:pt x="2586" y="569"/>
                </a:lnTo>
                <a:lnTo>
                  <a:pt x="2586" y="566"/>
                </a:lnTo>
                <a:lnTo>
                  <a:pt x="2587" y="574"/>
                </a:lnTo>
                <a:lnTo>
                  <a:pt x="2587" y="576"/>
                </a:lnTo>
                <a:lnTo>
                  <a:pt x="2587" y="570"/>
                </a:lnTo>
                <a:lnTo>
                  <a:pt x="2588" y="573"/>
                </a:lnTo>
                <a:lnTo>
                  <a:pt x="2588" y="574"/>
                </a:lnTo>
                <a:lnTo>
                  <a:pt x="2588" y="576"/>
                </a:lnTo>
                <a:lnTo>
                  <a:pt x="2588" y="576"/>
                </a:lnTo>
                <a:lnTo>
                  <a:pt x="2589" y="570"/>
                </a:lnTo>
                <a:lnTo>
                  <a:pt x="2589" y="574"/>
                </a:lnTo>
                <a:lnTo>
                  <a:pt x="2589" y="580"/>
                </a:lnTo>
                <a:lnTo>
                  <a:pt x="2589" y="574"/>
                </a:lnTo>
                <a:lnTo>
                  <a:pt x="2590" y="573"/>
                </a:lnTo>
                <a:lnTo>
                  <a:pt x="2590" y="570"/>
                </a:lnTo>
                <a:lnTo>
                  <a:pt x="2591" y="574"/>
                </a:lnTo>
                <a:lnTo>
                  <a:pt x="2591" y="570"/>
                </a:lnTo>
                <a:lnTo>
                  <a:pt x="2591" y="563"/>
                </a:lnTo>
                <a:lnTo>
                  <a:pt x="2591" y="557"/>
                </a:lnTo>
                <a:lnTo>
                  <a:pt x="2592" y="555"/>
                </a:lnTo>
                <a:lnTo>
                  <a:pt x="2592" y="555"/>
                </a:lnTo>
                <a:lnTo>
                  <a:pt x="2592" y="544"/>
                </a:lnTo>
                <a:lnTo>
                  <a:pt x="2592" y="540"/>
                </a:lnTo>
                <a:lnTo>
                  <a:pt x="2593" y="540"/>
                </a:lnTo>
                <a:lnTo>
                  <a:pt x="2593" y="538"/>
                </a:lnTo>
                <a:lnTo>
                  <a:pt x="2594" y="532"/>
                </a:lnTo>
                <a:lnTo>
                  <a:pt x="2594" y="524"/>
                </a:lnTo>
                <a:lnTo>
                  <a:pt x="2594" y="526"/>
                </a:lnTo>
                <a:lnTo>
                  <a:pt x="2594" y="526"/>
                </a:lnTo>
                <a:lnTo>
                  <a:pt x="2595" y="520"/>
                </a:lnTo>
                <a:lnTo>
                  <a:pt x="2595" y="517"/>
                </a:lnTo>
                <a:lnTo>
                  <a:pt x="2595" y="517"/>
                </a:lnTo>
                <a:lnTo>
                  <a:pt x="2596" y="518"/>
                </a:lnTo>
                <a:lnTo>
                  <a:pt x="2596" y="513"/>
                </a:lnTo>
                <a:lnTo>
                  <a:pt x="2596" y="513"/>
                </a:lnTo>
                <a:lnTo>
                  <a:pt x="2597" y="518"/>
                </a:lnTo>
                <a:lnTo>
                  <a:pt x="2597" y="520"/>
                </a:lnTo>
                <a:lnTo>
                  <a:pt x="2597" y="518"/>
                </a:lnTo>
                <a:lnTo>
                  <a:pt x="2597" y="517"/>
                </a:lnTo>
                <a:lnTo>
                  <a:pt x="2598" y="520"/>
                </a:lnTo>
                <a:lnTo>
                  <a:pt x="2598" y="522"/>
                </a:lnTo>
                <a:lnTo>
                  <a:pt x="2598" y="518"/>
                </a:lnTo>
                <a:lnTo>
                  <a:pt x="2599" y="511"/>
                </a:lnTo>
                <a:lnTo>
                  <a:pt x="2599" y="518"/>
                </a:lnTo>
                <a:lnTo>
                  <a:pt x="2599" y="520"/>
                </a:lnTo>
                <a:lnTo>
                  <a:pt x="2599" y="526"/>
                </a:lnTo>
                <a:lnTo>
                  <a:pt x="2600" y="522"/>
                </a:lnTo>
                <a:lnTo>
                  <a:pt x="2600" y="518"/>
                </a:lnTo>
                <a:lnTo>
                  <a:pt x="2600" y="522"/>
                </a:lnTo>
                <a:lnTo>
                  <a:pt x="2601" y="522"/>
                </a:lnTo>
                <a:lnTo>
                  <a:pt x="2601" y="518"/>
                </a:lnTo>
                <a:lnTo>
                  <a:pt x="2601" y="517"/>
                </a:lnTo>
                <a:lnTo>
                  <a:pt x="2602" y="524"/>
                </a:lnTo>
                <a:lnTo>
                  <a:pt x="2602" y="522"/>
                </a:lnTo>
                <a:lnTo>
                  <a:pt x="2602" y="518"/>
                </a:lnTo>
                <a:lnTo>
                  <a:pt x="2602" y="520"/>
                </a:lnTo>
                <a:lnTo>
                  <a:pt x="2603" y="526"/>
                </a:lnTo>
                <a:lnTo>
                  <a:pt x="2603" y="532"/>
                </a:lnTo>
                <a:lnTo>
                  <a:pt x="2603" y="530"/>
                </a:lnTo>
                <a:lnTo>
                  <a:pt x="2603" y="530"/>
                </a:lnTo>
                <a:lnTo>
                  <a:pt x="2604" y="536"/>
                </a:lnTo>
                <a:lnTo>
                  <a:pt x="2604" y="544"/>
                </a:lnTo>
                <a:lnTo>
                  <a:pt x="2605" y="534"/>
                </a:lnTo>
                <a:lnTo>
                  <a:pt x="2605" y="530"/>
                </a:lnTo>
                <a:lnTo>
                  <a:pt x="2605" y="540"/>
                </a:lnTo>
                <a:lnTo>
                  <a:pt x="2605" y="544"/>
                </a:lnTo>
                <a:lnTo>
                  <a:pt x="2606" y="536"/>
                </a:lnTo>
                <a:lnTo>
                  <a:pt x="2606" y="534"/>
                </a:lnTo>
                <a:lnTo>
                  <a:pt x="2606" y="540"/>
                </a:lnTo>
                <a:lnTo>
                  <a:pt x="2606" y="542"/>
                </a:lnTo>
                <a:lnTo>
                  <a:pt x="2607" y="544"/>
                </a:lnTo>
                <a:lnTo>
                  <a:pt x="2607" y="542"/>
                </a:lnTo>
                <a:lnTo>
                  <a:pt x="2608" y="538"/>
                </a:lnTo>
                <a:lnTo>
                  <a:pt x="2608" y="544"/>
                </a:lnTo>
                <a:lnTo>
                  <a:pt x="2608" y="551"/>
                </a:lnTo>
                <a:lnTo>
                  <a:pt x="2608" y="549"/>
                </a:lnTo>
                <a:lnTo>
                  <a:pt x="2609" y="544"/>
                </a:lnTo>
                <a:lnTo>
                  <a:pt x="2609" y="549"/>
                </a:lnTo>
                <a:lnTo>
                  <a:pt x="2609" y="545"/>
                </a:lnTo>
                <a:lnTo>
                  <a:pt x="2610" y="542"/>
                </a:lnTo>
                <a:lnTo>
                  <a:pt x="2610" y="540"/>
                </a:lnTo>
                <a:lnTo>
                  <a:pt x="2610" y="540"/>
                </a:lnTo>
                <a:lnTo>
                  <a:pt x="2611" y="536"/>
                </a:lnTo>
                <a:lnTo>
                  <a:pt x="2611" y="532"/>
                </a:lnTo>
                <a:lnTo>
                  <a:pt x="2611" y="528"/>
                </a:lnTo>
                <a:lnTo>
                  <a:pt x="2611" y="532"/>
                </a:lnTo>
                <a:lnTo>
                  <a:pt x="2612" y="528"/>
                </a:lnTo>
                <a:lnTo>
                  <a:pt x="2612" y="520"/>
                </a:lnTo>
                <a:lnTo>
                  <a:pt x="2612" y="513"/>
                </a:lnTo>
                <a:lnTo>
                  <a:pt x="2613" y="505"/>
                </a:lnTo>
                <a:lnTo>
                  <a:pt x="2613" y="511"/>
                </a:lnTo>
                <a:lnTo>
                  <a:pt x="2613" y="509"/>
                </a:lnTo>
                <a:lnTo>
                  <a:pt x="2613" y="505"/>
                </a:lnTo>
                <a:lnTo>
                  <a:pt x="2614" y="505"/>
                </a:lnTo>
                <a:lnTo>
                  <a:pt x="2614" y="505"/>
                </a:lnTo>
                <a:lnTo>
                  <a:pt x="2614" y="497"/>
                </a:lnTo>
                <a:lnTo>
                  <a:pt x="2615" y="493"/>
                </a:lnTo>
                <a:lnTo>
                  <a:pt x="2615" y="496"/>
                </a:lnTo>
                <a:lnTo>
                  <a:pt x="2615" y="501"/>
                </a:lnTo>
                <a:lnTo>
                  <a:pt x="2616" y="499"/>
                </a:lnTo>
                <a:lnTo>
                  <a:pt x="2616" y="497"/>
                </a:lnTo>
                <a:lnTo>
                  <a:pt x="2616" y="489"/>
                </a:lnTo>
                <a:lnTo>
                  <a:pt x="2616" y="489"/>
                </a:lnTo>
                <a:lnTo>
                  <a:pt x="2617" y="496"/>
                </a:lnTo>
                <a:lnTo>
                  <a:pt x="2617" y="509"/>
                </a:lnTo>
                <a:lnTo>
                  <a:pt x="2617" y="517"/>
                </a:lnTo>
                <a:lnTo>
                  <a:pt x="2617" y="528"/>
                </a:lnTo>
                <a:lnTo>
                  <a:pt x="2618" y="538"/>
                </a:lnTo>
                <a:lnTo>
                  <a:pt x="2618" y="538"/>
                </a:lnTo>
                <a:lnTo>
                  <a:pt x="2619" y="542"/>
                </a:lnTo>
                <a:lnTo>
                  <a:pt x="2619" y="555"/>
                </a:lnTo>
                <a:lnTo>
                  <a:pt x="2619" y="559"/>
                </a:lnTo>
                <a:lnTo>
                  <a:pt x="2619" y="559"/>
                </a:lnTo>
                <a:lnTo>
                  <a:pt x="2620" y="555"/>
                </a:lnTo>
                <a:lnTo>
                  <a:pt x="2620" y="559"/>
                </a:lnTo>
                <a:lnTo>
                  <a:pt x="2620" y="561"/>
                </a:lnTo>
                <a:lnTo>
                  <a:pt x="2620" y="563"/>
                </a:lnTo>
                <a:lnTo>
                  <a:pt x="2621" y="566"/>
                </a:lnTo>
                <a:lnTo>
                  <a:pt x="2621" y="563"/>
                </a:lnTo>
                <a:lnTo>
                  <a:pt x="2622" y="561"/>
                </a:lnTo>
                <a:lnTo>
                  <a:pt x="2622" y="559"/>
                </a:lnTo>
                <a:lnTo>
                  <a:pt x="2622" y="555"/>
                </a:lnTo>
                <a:lnTo>
                  <a:pt x="2622" y="555"/>
                </a:lnTo>
                <a:lnTo>
                  <a:pt x="2623" y="565"/>
                </a:lnTo>
                <a:lnTo>
                  <a:pt x="2623" y="563"/>
                </a:lnTo>
                <a:lnTo>
                  <a:pt x="2623" y="555"/>
                </a:lnTo>
                <a:lnTo>
                  <a:pt x="2624" y="555"/>
                </a:lnTo>
                <a:lnTo>
                  <a:pt x="2624" y="573"/>
                </a:lnTo>
                <a:lnTo>
                  <a:pt x="2624" y="600"/>
                </a:lnTo>
                <a:lnTo>
                  <a:pt x="2625" y="603"/>
                </a:lnTo>
                <a:lnTo>
                  <a:pt x="2625" y="622"/>
                </a:lnTo>
                <a:lnTo>
                  <a:pt x="2625" y="644"/>
                </a:lnTo>
                <a:lnTo>
                  <a:pt x="2625" y="609"/>
                </a:lnTo>
                <a:lnTo>
                  <a:pt x="2626" y="540"/>
                </a:lnTo>
                <a:lnTo>
                  <a:pt x="2626" y="445"/>
                </a:lnTo>
                <a:lnTo>
                  <a:pt x="2626" y="310"/>
                </a:lnTo>
                <a:lnTo>
                  <a:pt x="2627" y="173"/>
                </a:lnTo>
                <a:lnTo>
                  <a:pt x="2627" y="86"/>
                </a:lnTo>
                <a:lnTo>
                  <a:pt x="2627" y="125"/>
                </a:lnTo>
                <a:lnTo>
                  <a:pt x="2627" y="306"/>
                </a:lnTo>
                <a:lnTo>
                  <a:pt x="2628" y="518"/>
                </a:lnTo>
                <a:lnTo>
                  <a:pt x="2628" y="625"/>
                </a:lnTo>
                <a:lnTo>
                  <a:pt x="2628" y="634"/>
                </a:lnTo>
                <a:lnTo>
                  <a:pt x="2629" y="607"/>
                </a:lnTo>
                <a:lnTo>
                  <a:pt x="2629" y="600"/>
                </a:lnTo>
                <a:lnTo>
                  <a:pt x="2629" y="594"/>
                </a:lnTo>
                <a:lnTo>
                  <a:pt x="2630" y="592"/>
                </a:lnTo>
                <a:lnTo>
                  <a:pt x="2630" y="590"/>
                </a:lnTo>
                <a:lnTo>
                  <a:pt x="2630" y="596"/>
                </a:lnTo>
                <a:lnTo>
                  <a:pt x="2630" y="600"/>
                </a:lnTo>
                <a:lnTo>
                  <a:pt x="2631" y="596"/>
                </a:lnTo>
                <a:lnTo>
                  <a:pt x="2631" y="590"/>
                </a:lnTo>
                <a:lnTo>
                  <a:pt x="2631" y="590"/>
                </a:lnTo>
                <a:lnTo>
                  <a:pt x="2631" y="594"/>
                </a:lnTo>
                <a:lnTo>
                  <a:pt x="2632" y="592"/>
                </a:lnTo>
                <a:lnTo>
                  <a:pt x="2632" y="592"/>
                </a:lnTo>
                <a:lnTo>
                  <a:pt x="2633" y="601"/>
                </a:lnTo>
                <a:lnTo>
                  <a:pt x="2633" y="605"/>
                </a:lnTo>
                <a:lnTo>
                  <a:pt x="2633" y="596"/>
                </a:lnTo>
                <a:lnTo>
                  <a:pt x="2633" y="597"/>
                </a:lnTo>
                <a:lnTo>
                  <a:pt x="2634" y="603"/>
                </a:lnTo>
                <a:lnTo>
                  <a:pt x="2634" y="605"/>
                </a:lnTo>
                <a:lnTo>
                  <a:pt x="2634" y="603"/>
                </a:lnTo>
                <a:lnTo>
                  <a:pt x="2634" y="603"/>
                </a:lnTo>
                <a:lnTo>
                  <a:pt x="2635" y="601"/>
                </a:lnTo>
                <a:lnTo>
                  <a:pt x="2635" y="607"/>
                </a:lnTo>
                <a:lnTo>
                  <a:pt x="2636" y="607"/>
                </a:lnTo>
                <a:lnTo>
                  <a:pt x="2636" y="603"/>
                </a:lnTo>
                <a:lnTo>
                  <a:pt x="2636" y="605"/>
                </a:lnTo>
                <a:lnTo>
                  <a:pt x="2636" y="609"/>
                </a:lnTo>
                <a:lnTo>
                  <a:pt x="2637" y="611"/>
                </a:lnTo>
                <a:lnTo>
                  <a:pt x="2637" y="611"/>
                </a:lnTo>
                <a:lnTo>
                  <a:pt x="2637" y="615"/>
                </a:lnTo>
                <a:lnTo>
                  <a:pt x="2637" y="613"/>
                </a:lnTo>
                <a:lnTo>
                  <a:pt x="2638" y="613"/>
                </a:lnTo>
                <a:lnTo>
                  <a:pt x="2638" y="609"/>
                </a:lnTo>
                <a:lnTo>
                  <a:pt x="2639" y="607"/>
                </a:lnTo>
                <a:lnTo>
                  <a:pt x="2639" y="607"/>
                </a:lnTo>
                <a:lnTo>
                  <a:pt x="2639" y="613"/>
                </a:lnTo>
                <a:lnTo>
                  <a:pt x="2639" y="605"/>
                </a:lnTo>
                <a:lnTo>
                  <a:pt x="2640" y="601"/>
                </a:lnTo>
                <a:lnTo>
                  <a:pt x="2640" y="609"/>
                </a:lnTo>
                <a:lnTo>
                  <a:pt x="2640" y="615"/>
                </a:lnTo>
                <a:lnTo>
                  <a:pt x="2641" y="609"/>
                </a:lnTo>
                <a:lnTo>
                  <a:pt x="2641" y="611"/>
                </a:lnTo>
                <a:lnTo>
                  <a:pt x="2641" y="607"/>
                </a:lnTo>
                <a:lnTo>
                  <a:pt x="2641" y="613"/>
                </a:lnTo>
                <a:lnTo>
                  <a:pt x="2642" y="609"/>
                </a:lnTo>
                <a:lnTo>
                  <a:pt x="2642" y="613"/>
                </a:lnTo>
                <a:lnTo>
                  <a:pt x="2642" y="613"/>
                </a:lnTo>
                <a:lnTo>
                  <a:pt x="2643" y="617"/>
                </a:lnTo>
                <a:lnTo>
                  <a:pt x="2643" y="617"/>
                </a:lnTo>
                <a:lnTo>
                  <a:pt x="2643" y="613"/>
                </a:lnTo>
                <a:lnTo>
                  <a:pt x="2644" y="611"/>
                </a:lnTo>
                <a:lnTo>
                  <a:pt x="2644" y="611"/>
                </a:lnTo>
                <a:lnTo>
                  <a:pt x="2644" y="626"/>
                </a:lnTo>
                <a:lnTo>
                  <a:pt x="2644" y="622"/>
                </a:lnTo>
                <a:lnTo>
                  <a:pt x="2645" y="621"/>
                </a:lnTo>
                <a:lnTo>
                  <a:pt x="2645" y="626"/>
                </a:lnTo>
                <a:lnTo>
                  <a:pt x="2645" y="630"/>
                </a:lnTo>
                <a:lnTo>
                  <a:pt x="2645" y="626"/>
                </a:lnTo>
                <a:lnTo>
                  <a:pt x="2646" y="626"/>
                </a:lnTo>
                <a:lnTo>
                  <a:pt x="2646" y="634"/>
                </a:lnTo>
                <a:lnTo>
                  <a:pt x="2647" y="638"/>
                </a:lnTo>
                <a:lnTo>
                  <a:pt x="2647" y="636"/>
                </a:lnTo>
                <a:lnTo>
                  <a:pt x="2647" y="626"/>
                </a:lnTo>
                <a:lnTo>
                  <a:pt x="2647" y="626"/>
                </a:lnTo>
                <a:lnTo>
                  <a:pt x="2648" y="626"/>
                </a:lnTo>
                <a:lnTo>
                  <a:pt x="2648" y="619"/>
                </a:lnTo>
                <a:lnTo>
                  <a:pt x="2648" y="607"/>
                </a:lnTo>
                <a:lnTo>
                  <a:pt x="2648" y="600"/>
                </a:lnTo>
                <a:lnTo>
                  <a:pt x="2649" y="596"/>
                </a:lnTo>
                <a:lnTo>
                  <a:pt x="2649" y="590"/>
                </a:lnTo>
                <a:lnTo>
                  <a:pt x="2650" y="580"/>
                </a:lnTo>
                <a:lnTo>
                  <a:pt x="2650" y="580"/>
                </a:lnTo>
                <a:lnTo>
                  <a:pt x="2650" y="582"/>
                </a:lnTo>
                <a:lnTo>
                  <a:pt x="2650" y="573"/>
                </a:lnTo>
                <a:lnTo>
                  <a:pt x="2651" y="563"/>
                </a:lnTo>
                <a:lnTo>
                  <a:pt x="2651" y="555"/>
                </a:lnTo>
                <a:lnTo>
                  <a:pt x="2651" y="553"/>
                </a:lnTo>
                <a:lnTo>
                  <a:pt x="2651" y="561"/>
                </a:lnTo>
                <a:lnTo>
                  <a:pt x="2652" y="561"/>
                </a:lnTo>
                <a:lnTo>
                  <a:pt x="2652" y="561"/>
                </a:lnTo>
                <a:lnTo>
                  <a:pt x="2653" y="565"/>
                </a:lnTo>
                <a:lnTo>
                  <a:pt x="2653" y="570"/>
                </a:lnTo>
                <a:lnTo>
                  <a:pt x="2653" y="566"/>
                </a:lnTo>
                <a:lnTo>
                  <a:pt x="2653" y="555"/>
                </a:lnTo>
                <a:lnTo>
                  <a:pt x="2654" y="553"/>
                </a:lnTo>
                <a:lnTo>
                  <a:pt x="2654" y="557"/>
                </a:lnTo>
                <a:lnTo>
                  <a:pt x="2654" y="551"/>
                </a:lnTo>
                <a:lnTo>
                  <a:pt x="2655" y="551"/>
                </a:lnTo>
                <a:lnTo>
                  <a:pt x="2655" y="555"/>
                </a:lnTo>
                <a:lnTo>
                  <a:pt x="2655" y="559"/>
                </a:lnTo>
                <a:lnTo>
                  <a:pt x="2655" y="559"/>
                </a:lnTo>
                <a:lnTo>
                  <a:pt x="2656" y="557"/>
                </a:lnTo>
                <a:lnTo>
                  <a:pt x="2656" y="555"/>
                </a:lnTo>
                <a:lnTo>
                  <a:pt x="2656" y="557"/>
                </a:lnTo>
                <a:lnTo>
                  <a:pt x="2657" y="551"/>
                </a:lnTo>
                <a:lnTo>
                  <a:pt x="2657" y="551"/>
                </a:lnTo>
                <a:lnTo>
                  <a:pt x="2657" y="565"/>
                </a:lnTo>
                <a:lnTo>
                  <a:pt x="2658" y="573"/>
                </a:lnTo>
                <a:lnTo>
                  <a:pt x="2658" y="566"/>
                </a:lnTo>
                <a:lnTo>
                  <a:pt x="2658" y="557"/>
                </a:lnTo>
                <a:lnTo>
                  <a:pt x="2658" y="555"/>
                </a:lnTo>
                <a:lnTo>
                  <a:pt x="2659" y="555"/>
                </a:lnTo>
                <a:lnTo>
                  <a:pt x="2659" y="565"/>
                </a:lnTo>
                <a:lnTo>
                  <a:pt x="2659" y="566"/>
                </a:lnTo>
                <a:lnTo>
                  <a:pt x="2660" y="569"/>
                </a:lnTo>
                <a:lnTo>
                  <a:pt x="2660" y="561"/>
                </a:lnTo>
                <a:lnTo>
                  <a:pt x="2660" y="555"/>
                </a:lnTo>
                <a:lnTo>
                  <a:pt x="2661" y="557"/>
                </a:lnTo>
                <a:lnTo>
                  <a:pt x="2661" y="563"/>
                </a:lnTo>
                <a:lnTo>
                  <a:pt x="2661" y="580"/>
                </a:lnTo>
                <a:lnTo>
                  <a:pt x="2661" y="582"/>
                </a:lnTo>
                <a:lnTo>
                  <a:pt x="2662" y="578"/>
                </a:lnTo>
                <a:lnTo>
                  <a:pt x="2662" y="574"/>
                </a:lnTo>
                <a:lnTo>
                  <a:pt x="2662" y="576"/>
                </a:lnTo>
                <a:lnTo>
                  <a:pt x="2662" y="578"/>
                </a:lnTo>
                <a:lnTo>
                  <a:pt x="2663" y="580"/>
                </a:lnTo>
                <a:lnTo>
                  <a:pt x="2663" y="582"/>
                </a:lnTo>
                <a:lnTo>
                  <a:pt x="2664" y="586"/>
                </a:lnTo>
                <a:lnTo>
                  <a:pt x="2664" y="592"/>
                </a:lnTo>
                <a:lnTo>
                  <a:pt x="2664" y="584"/>
                </a:lnTo>
                <a:lnTo>
                  <a:pt x="2664" y="574"/>
                </a:lnTo>
                <a:lnTo>
                  <a:pt x="2665" y="574"/>
                </a:lnTo>
                <a:lnTo>
                  <a:pt x="2665" y="580"/>
                </a:lnTo>
                <a:lnTo>
                  <a:pt x="2665" y="573"/>
                </a:lnTo>
                <a:lnTo>
                  <a:pt x="2665" y="573"/>
                </a:lnTo>
                <a:lnTo>
                  <a:pt x="2666" y="576"/>
                </a:lnTo>
                <a:lnTo>
                  <a:pt x="2666" y="580"/>
                </a:lnTo>
                <a:lnTo>
                  <a:pt x="2667" y="580"/>
                </a:lnTo>
                <a:lnTo>
                  <a:pt x="2667" y="570"/>
                </a:lnTo>
                <a:lnTo>
                  <a:pt x="2667" y="578"/>
                </a:lnTo>
                <a:lnTo>
                  <a:pt x="2667" y="584"/>
                </a:lnTo>
                <a:lnTo>
                  <a:pt x="2668" y="584"/>
                </a:lnTo>
                <a:lnTo>
                  <a:pt x="2668" y="576"/>
                </a:lnTo>
                <a:lnTo>
                  <a:pt x="2668" y="569"/>
                </a:lnTo>
                <a:lnTo>
                  <a:pt x="2669" y="578"/>
                </a:lnTo>
                <a:lnTo>
                  <a:pt x="2669" y="576"/>
                </a:lnTo>
                <a:lnTo>
                  <a:pt x="2669" y="559"/>
                </a:lnTo>
                <a:lnTo>
                  <a:pt x="2670" y="553"/>
                </a:lnTo>
                <a:lnTo>
                  <a:pt x="2670" y="555"/>
                </a:lnTo>
                <a:lnTo>
                  <a:pt x="2670" y="557"/>
                </a:lnTo>
                <a:lnTo>
                  <a:pt x="2670" y="551"/>
                </a:lnTo>
                <a:lnTo>
                  <a:pt x="2671" y="542"/>
                </a:lnTo>
                <a:lnTo>
                  <a:pt x="2671" y="536"/>
                </a:lnTo>
                <a:lnTo>
                  <a:pt x="2671" y="542"/>
                </a:lnTo>
                <a:lnTo>
                  <a:pt x="2672" y="538"/>
                </a:lnTo>
                <a:lnTo>
                  <a:pt x="2672" y="530"/>
                </a:lnTo>
                <a:lnTo>
                  <a:pt x="2672" y="530"/>
                </a:lnTo>
                <a:lnTo>
                  <a:pt x="2672" y="540"/>
                </a:lnTo>
                <a:lnTo>
                  <a:pt x="2673" y="542"/>
                </a:lnTo>
                <a:lnTo>
                  <a:pt x="2673" y="534"/>
                </a:lnTo>
                <a:lnTo>
                  <a:pt x="2673" y="530"/>
                </a:lnTo>
                <a:lnTo>
                  <a:pt x="2674" y="530"/>
                </a:lnTo>
                <a:lnTo>
                  <a:pt x="2674" y="520"/>
                </a:lnTo>
                <a:lnTo>
                  <a:pt x="2674" y="514"/>
                </a:lnTo>
                <a:lnTo>
                  <a:pt x="2675" y="518"/>
                </a:lnTo>
                <a:lnTo>
                  <a:pt x="2675" y="549"/>
                </a:lnTo>
                <a:lnTo>
                  <a:pt x="2675" y="565"/>
                </a:lnTo>
                <a:lnTo>
                  <a:pt x="2675" y="566"/>
                </a:lnTo>
                <a:lnTo>
                  <a:pt x="2676" y="565"/>
                </a:lnTo>
                <a:lnTo>
                  <a:pt x="2676" y="584"/>
                </a:lnTo>
                <a:lnTo>
                  <a:pt x="2676" y="592"/>
                </a:lnTo>
                <a:lnTo>
                  <a:pt x="2676" y="580"/>
                </a:lnTo>
                <a:lnTo>
                  <a:pt x="2677" y="573"/>
                </a:lnTo>
                <a:lnTo>
                  <a:pt x="2677" y="574"/>
                </a:lnTo>
                <a:lnTo>
                  <a:pt x="2678" y="580"/>
                </a:lnTo>
                <a:lnTo>
                  <a:pt x="2678" y="573"/>
                </a:lnTo>
                <a:lnTo>
                  <a:pt x="2678" y="561"/>
                </a:lnTo>
                <a:lnTo>
                  <a:pt x="2678" y="570"/>
                </a:lnTo>
                <a:lnTo>
                  <a:pt x="2679" y="584"/>
                </a:lnTo>
                <a:lnTo>
                  <a:pt x="2679" y="588"/>
                </a:lnTo>
                <a:lnTo>
                  <a:pt x="2679" y="592"/>
                </a:lnTo>
                <a:lnTo>
                  <a:pt x="2679" y="592"/>
                </a:lnTo>
                <a:lnTo>
                  <a:pt x="2680" y="592"/>
                </a:lnTo>
                <a:lnTo>
                  <a:pt x="2680" y="596"/>
                </a:lnTo>
                <a:lnTo>
                  <a:pt x="2681" y="596"/>
                </a:lnTo>
                <a:lnTo>
                  <a:pt x="2681" y="600"/>
                </a:lnTo>
                <a:lnTo>
                  <a:pt x="2681" y="601"/>
                </a:lnTo>
                <a:lnTo>
                  <a:pt x="2681" y="596"/>
                </a:lnTo>
                <a:lnTo>
                  <a:pt x="2682" y="580"/>
                </a:lnTo>
                <a:lnTo>
                  <a:pt x="2682" y="586"/>
                </a:lnTo>
                <a:lnTo>
                  <a:pt x="2682" y="603"/>
                </a:lnTo>
                <a:lnTo>
                  <a:pt x="2683" y="622"/>
                </a:lnTo>
                <a:lnTo>
                  <a:pt x="2683" y="632"/>
                </a:lnTo>
                <a:lnTo>
                  <a:pt x="2683" y="652"/>
                </a:lnTo>
                <a:lnTo>
                  <a:pt x="2684" y="669"/>
                </a:lnTo>
                <a:lnTo>
                  <a:pt x="2684" y="640"/>
                </a:lnTo>
                <a:lnTo>
                  <a:pt x="2684" y="553"/>
                </a:lnTo>
                <a:lnTo>
                  <a:pt x="2684" y="461"/>
                </a:lnTo>
                <a:lnTo>
                  <a:pt x="2685" y="353"/>
                </a:lnTo>
                <a:lnTo>
                  <a:pt x="2685" y="210"/>
                </a:lnTo>
                <a:lnTo>
                  <a:pt x="2685" y="106"/>
                </a:lnTo>
                <a:lnTo>
                  <a:pt x="2686" y="84"/>
                </a:lnTo>
                <a:lnTo>
                  <a:pt x="2686" y="193"/>
                </a:lnTo>
                <a:lnTo>
                  <a:pt x="2686" y="436"/>
                </a:lnTo>
                <a:lnTo>
                  <a:pt x="2686" y="609"/>
                </a:lnTo>
                <a:lnTo>
                  <a:pt x="2687" y="648"/>
                </a:lnTo>
                <a:lnTo>
                  <a:pt x="2687" y="648"/>
                </a:lnTo>
                <a:lnTo>
                  <a:pt x="2687" y="638"/>
                </a:lnTo>
                <a:lnTo>
                  <a:pt x="2688" y="628"/>
                </a:lnTo>
                <a:lnTo>
                  <a:pt x="2688" y="619"/>
                </a:lnTo>
                <a:lnTo>
                  <a:pt x="2688" y="615"/>
                </a:lnTo>
                <a:lnTo>
                  <a:pt x="2689" y="613"/>
                </a:lnTo>
                <a:lnTo>
                  <a:pt x="2689" y="622"/>
                </a:lnTo>
                <a:lnTo>
                  <a:pt x="2689" y="619"/>
                </a:lnTo>
                <a:lnTo>
                  <a:pt x="2689" y="603"/>
                </a:lnTo>
                <a:lnTo>
                  <a:pt x="2690" y="615"/>
                </a:lnTo>
                <a:lnTo>
                  <a:pt x="2690" y="613"/>
                </a:lnTo>
                <a:lnTo>
                  <a:pt x="2690" y="615"/>
                </a:lnTo>
                <a:lnTo>
                  <a:pt x="2690" y="634"/>
                </a:lnTo>
                <a:lnTo>
                  <a:pt x="2691" y="638"/>
                </a:lnTo>
                <a:lnTo>
                  <a:pt x="2691" y="632"/>
                </a:lnTo>
                <a:lnTo>
                  <a:pt x="2692" y="630"/>
                </a:lnTo>
                <a:lnTo>
                  <a:pt x="2692" y="634"/>
                </a:lnTo>
                <a:lnTo>
                  <a:pt x="2692" y="636"/>
                </a:lnTo>
                <a:lnTo>
                  <a:pt x="2692" y="625"/>
                </a:lnTo>
                <a:lnTo>
                  <a:pt x="2693" y="617"/>
                </a:lnTo>
                <a:lnTo>
                  <a:pt x="2693" y="625"/>
                </a:lnTo>
                <a:lnTo>
                  <a:pt x="2693" y="626"/>
                </a:lnTo>
                <a:lnTo>
                  <a:pt x="2693" y="622"/>
                </a:lnTo>
                <a:lnTo>
                  <a:pt x="2694" y="621"/>
                </a:lnTo>
                <a:lnTo>
                  <a:pt x="2694" y="621"/>
                </a:lnTo>
                <a:lnTo>
                  <a:pt x="2695" y="625"/>
                </a:lnTo>
                <a:lnTo>
                  <a:pt x="2695" y="626"/>
                </a:lnTo>
                <a:lnTo>
                  <a:pt x="2695" y="626"/>
                </a:lnTo>
                <a:lnTo>
                  <a:pt x="2695" y="625"/>
                </a:lnTo>
                <a:lnTo>
                  <a:pt x="2696" y="626"/>
                </a:lnTo>
                <a:lnTo>
                  <a:pt x="2696" y="628"/>
                </a:lnTo>
                <a:lnTo>
                  <a:pt x="2696" y="628"/>
                </a:lnTo>
                <a:lnTo>
                  <a:pt x="2697" y="622"/>
                </a:lnTo>
                <a:lnTo>
                  <a:pt x="2697" y="619"/>
                </a:lnTo>
                <a:lnTo>
                  <a:pt x="2697" y="630"/>
                </a:lnTo>
                <a:lnTo>
                  <a:pt x="2698" y="630"/>
                </a:lnTo>
                <a:lnTo>
                  <a:pt x="2698" y="626"/>
                </a:lnTo>
                <a:lnTo>
                  <a:pt x="2698" y="625"/>
                </a:lnTo>
                <a:lnTo>
                  <a:pt x="2698" y="632"/>
                </a:lnTo>
                <a:lnTo>
                  <a:pt x="2699" y="636"/>
                </a:lnTo>
                <a:lnTo>
                  <a:pt x="2699" y="630"/>
                </a:lnTo>
                <a:lnTo>
                  <a:pt x="2699" y="622"/>
                </a:lnTo>
                <a:lnTo>
                  <a:pt x="2700" y="615"/>
                </a:lnTo>
                <a:lnTo>
                  <a:pt x="2700" y="619"/>
                </a:lnTo>
                <a:lnTo>
                  <a:pt x="2700" y="621"/>
                </a:lnTo>
                <a:lnTo>
                  <a:pt x="2700" y="619"/>
                </a:lnTo>
                <a:lnTo>
                  <a:pt x="2701" y="619"/>
                </a:lnTo>
                <a:lnTo>
                  <a:pt x="2701" y="626"/>
                </a:lnTo>
                <a:lnTo>
                  <a:pt x="2701" y="626"/>
                </a:lnTo>
                <a:lnTo>
                  <a:pt x="2702" y="621"/>
                </a:lnTo>
                <a:lnTo>
                  <a:pt x="2702" y="617"/>
                </a:lnTo>
                <a:lnTo>
                  <a:pt x="2702" y="625"/>
                </a:lnTo>
                <a:lnTo>
                  <a:pt x="2703" y="638"/>
                </a:lnTo>
                <a:lnTo>
                  <a:pt x="2703" y="636"/>
                </a:lnTo>
                <a:lnTo>
                  <a:pt x="2703" y="638"/>
                </a:lnTo>
                <a:lnTo>
                  <a:pt x="2703" y="644"/>
                </a:lnTo>
                <a:lnTo>
                  <a:pt x="2704" y="648"/>
                </a:lnTo>
                <a:lnTo>
                  <a:pt x="2704" y="634"/>
                </a:lnTo>
                <a:lnTo>
                  <a:pt x="2704" y="638"/>
                </a:lnTo>
                <a:lnTo>
                  <a:pt x="2704" y="644"/>
                </a:lnTo>
                <a:lnTo>
                  <a:pt x="2705" y="649"/>
                </a:lnTo>
                <a:lnTo>
                  <a:pt x="2705" y="649"/>
                </a:lnTo>
                <a:lnTo>
                  <a:pt x="2706" y="648"/>
                </a:lnTo>
                <a:lnTo>
                  <a:pt x="2706" y="653"/>
                </a:lnTo>
                <a:lnTo>
                  <a:pt x="2706" y="646"/>
                </a:lnTo>
                <a:lnTo>
                  <a:pt x="2706" y="634"/>
                </a:lnTo>
                <a:lnTo>
                  <a:pt x="2707" y="628"/>
                </a:lnTo>
                <a:lnTo>
                  <a:pt x="2707" y="632"/>
                </a:lnTo>
                <a:lnTo>
                  <a:pt x="2707" y="626"/>
                </a:lnTo>
                <a:lnTo>
                  <a:pt x="2707" y="613"/>
                </a:lnTo>
                <a:lnTo>
                  <a:pt x="2708" y="601"/>
                </a:lnTo>
                <a:lnTo>
                  <a:pt x="2708" y="600"/>
                </a:lnTo>
                <a:lnTo>
                  <a:pt x="2709" y="601"/>
                </a:lnTo>
                <a:lnTo>
                  <a:pt x="2709" y="588"/>
                </a:lnTo>
                <a:lnTo>
                  <a:pt x="2709" y="574"/>
                </a:lnTo>
                <a:lnTo>
                  <a:pt x="2709" y="570"/>
                </a:lnTo>
                <a:lnTo>
                  <a:pt x="2710" y="573"/>
                </a:lnTo>
                <a:lnTo>
                  <a:pt x="2710" y="565"/>
                </a:lnTo>
                <a:lnTo>
                  <a:pt x="2710" y="553"/>
                </a:lnTo>
                <a:lnTo>
                  <a:pt x="2711" y="549"/>
                </a:lnTo>
                <a:lnTo>
                  <a:pt x="2711" y="548"/>
                </a:lnTo>
                <a:lnTo>
                  <a:pt x="2711" y="553"/>
                </a:lnTo>
                <a:lnTo>
                  <a:pt x="2712" y="549"/>
                </a:lnTo>
                <a:lnTo>
                  <a:pt x="2712" y="549"/>
                </a:lnTo>
                <a:lnTo>
                  <a:pt x="2712" y="544"/>
                </a:lnTo>
                <a:lnTo>
                  <a:pt x="2712" y="542"/>
                </a:lnTo>
                <a:lnTo>
                  <a:pt x="2713" y="544"/>
                </a:lnTo>
                <a:lnTo>
                  <a:pt x="2713" y="540"/>
                </a:lnTo>
                <a:lnTo>
                  <a:pt x="2713" y="545"/>
                </a:lnTo>
                <a:lnTo>
                  <a:pt x="2714" y="548"/>
                </a:lnTo>
                <a:lnTo>
                  <a:pt x="2714" y="549"/>
                </a:lnTo>
                <a:lnTo>
                  <a:pt x="2714" y="545"/>
                </a:lnTo>
                <a:lnTo>
                  <a:pt x="2714" y="548"/>
                </a:lnTo>
                <a:lnTo>
                  <a:pt x="2715" y="551"/>
                </a:lnTo>
                <a:lnTo>
                  <a:pt x="2715" y="553"/>
                </a:lnTo>
                <a:lnTo>
                  <a:pt x="2715" y="551"/>
                </a:lnTo>
                <a:lnTo>
                  <a:pt x="2716" y="551"/>
                </a:lnTo>
                <a:lnTo>
                  <a:pt x="2716" y="548"/>
                </a:lnTo>
                <a:lnTo>
                  <a:pt x="2716" y="545"/>
                </a:lnTo>
                <a:lnTo>
                  <a:pt x="2717" y="545"/>
                </a:lnTo>
                <a:lnTo>
                  <a:pt x="2717" y="549"/>
                </a:lnTo>
                <a:lnTo>
                  <a:pt x="2717" y="551"/>
                </a:lnTo>
                <a:lnTo>
                  <a:pt x="2717" y="545"/>
                </a:lnTo>
                <a:lnTo>
                  <a:pt x="2718" y="545"/>
                </a:lnTo>
                <a:lnTo>
                  <a:pt x="2718" y="549"/>
                </a:lnTo>
                <a:lnTo>
                  <a:pt x="2718" y="551"/>
                </a:lnTo>
                <a:lnTo>
                  <a:pt x="2718" y="555"/>
                </a:lnTo>
                <a:lnTo>
                  <a:pt x="2719" y="555"/>
                </a:lnTo>
                <a:lnTo>
                  <a:pt x="2719" y="555"/>
                </a:lnTo>
                <a:lnTo>
                  <a:pt x="2720" y="563"/>
                </a:lnTo>
                <a:lnTo>
                  <a:pt x="2720" y="561"/>
                </a:lnTo>
                <a:lnTo>
                  <a:pt x="2720" y="561"/>
                </a:lnTo>
                <a:lnTo>
                  <a:pt x="2720" y="555"/>
                </a:lnTo>
                <a:lnTo>
                  <a:pt x="2721" y="561"/>
                </a:lnTo>
                <a:lnTo>
                  <a:pt x="2721" y="566"/>
                </a:lnTo>
                <a:lnTo>
                  <a:pt x="2721" y="565"/>
                </a:lnTo>
                <a:lnTo>
                  <a:pt x="2721" y="566"/>
                </a:lnTo>
                <a:lnTo>
                  <a:pt x="2722" y="566"/>
                </a:lnTo>
                <a:lnTo>
                  <a:pt x="2722" y="566"/>
                </a:lnTo>
                <a:lnTo>
                  <a:pt x="2723" y="565"/>
                </a:lnTo>
                <a:lnTo>
                  <a:pt x="2723" y="565"/>
                </a:lnTo>
                <a:lnTo>
                  <a:pt x="2723" y="569"/>
                </a:lnTo>
                <a:lnTo>
                  <a:pt x="2723" y="570"/>
                </a:lnTo>
                <a:lnTo>
                  <a:pt x="2724" y="574"/>
                </a:lnTo>
                <a:lnTo>
                  <a:pt x="2724" y="570"/>
                </a:lnTo>
                <a:lnTo>
                  <a:pt x="2724" y="573"/>
                </a:lnTo>
                <a:lnTo>
                  <a:pt x="2724" y="576"/>
                </a:lnTo>
                <a:lnTo>
                  <a:pt x="2725" y="573"/>
                </a:lnTo>
                <a:lnTo>
                  <a:pt x="2725" y="563"/>
                </a:lnTo>
                <a:lnTo>
                  <a:pt x="2726" y="566"/>
                </a:lnTo>
                <a:lnTo>
                  <a:pt x="2726" y="569"/>
                </a:lnTo>
                <a:lnTo>
                  <a:pt x="2726" y="566"/>
                </a:lnTo>
                <a:lnTo>
                  <a:pt x="2726" y="559"/>
                </a:lnTo>
                <a:lnTo>
                  <a:pt x="2727" y="555"/>
                </a:lnTo>
                <a:lnTo>
                  <a:pt x="2727" y="557"/>
                </a:lnTo>
                <a:lnTo>
                  <a:pt x="2727" y="555"/>
                </a:lnTo>
                <a:lnTo>
                  <a:pt x="2728" y="549"/>
                </a:lnTo>
                <a:lnTo>
                  <a:pt x="2728" y="548"/>
                </a:lnTo>
                <a:lnTo>
                  <a:pt x="2728" y="548"/>
                </a:lnTo>
                <a:lnTo>
                  <a:pt x="2728" y="544"/>
                </a:lnTo>
                <a:lnTo>
                  <a:pt x="2729" y="534"/>
                </a:lnTo>
                <a:lnTo>
                  <a:pt x="2729" y="528"/>
                </a:lnTo>
                <a:lnTo>
                  <a:pt x="2729" y="522"/>
                </a:lnTo>
                <a:lnTo>
                  <a:pt x="2730" y="522"/>
                </a:lnTo>
                <a:lnTo>
                  <a:pt x="2730" y="518"/>
                </a:lnTo>
                <a:lnTo>
                  <a:pt x="2730" y="513"/>
                </a:lnTo>
                <a:lnTo>
                  <a:pt x="2731" y="513"/>
                </a:lnTo>
                <a:lnTo>
                  <a:pt x="2731" y="514"/>
                </a:lnTo>
                <a:lnTo>
                  <a:pt x="2731" y="518"/>
                </a:lnTo>
                <a:lnTo>
                  <a:pt x="2731" y="513"/>
                </a:lnTo>
                <a:lnTo>
                  <a:pt x="2732" y="520"/>
                </a:lnTo>
                <a:lnTo>
                  <a:pt x="2732" y="522"/>
                </a:lnTo>
                <a:lnTo>
                  <a:pt x="2732" y="517"/>
                </a:lnTo>
                <a:lnTo>
                  <a:pt x="2732" y="503"/>
                </a:lnTo>
                <a:lnTo>
                  <a:pt x="2733" y="492"/>
                </a:lnTo>
                <a:lnTo>
                  <a:pt x="2733" y="493"/>
                </a:lnTo>
                <a:lnTo>
                  <a:pt x="2734" y="530"/>
                </a:lnTo>
                <a:lnTo>
                  <a:pt x="2734" y="534"/>
                </a:lnTo>
                <a:lnTo>
                  <a:pt x="2734" y="536"/>
                </a:lnTo>
                <a:lnTo>
                  <a:pt x="2734" y="551"/>
                </a:lnTo>
                <a:lnTo>
                  <a:pt x="2735" y="561"/>
                </a:lnTo>
                <a:lnTo>
                  <a:pt x="2735" y="563"/>
                </a:lnTo>
                <a:lnTo>
                  <a:pt x="2735" y="565"/>
                </a:lnTo>
                <a:lnTo>
                  <a:pt x="2735" y="565"/>
                </a:lnTo>
                <a:lnTo>
                  <a:pt x="2736" y="565"/>
                </a:lnTo>
                <a:lnTo>
                  <a:pt x="2736" y="559"/>
                </a:lnTo>
                <a:lnTo>
                  <a:pt x="2737" y="559"/>
                </a:lnTo>
                <a:lnTo>
                  <a:pt x="2737" y="566"/>
                </a:lnTo>
                <a:lnTo>
                  <a:pt x="2737" y="573"/>
                </a:lnTo>
                <a:lnTo>
                  <a:pt x="2737" y="569"/>
                </a:lnTo>
                <a:lnTo>
                  <a:pt x="2738" y="565"/>
                </a:lnTo>
                <a:lnTo>
                  <a:pt x="2738" y="565"/>
                </a:lnTo>
                <a:lnTo>
                  <a:pt x="2738" y="565"/>
                </a:lnTo>
                <a:lnTo>
                  <a:pt x="2738" y="566"/>
                </a:lnTo>
                <a:lnTo>
                  <a:pt x="2739" y="565"/>
                </a:lnTo>
                <a:lnTo>
                  <a:pt x="2739" y="566"/>
                </a:lnTo>
                <a:lnTo>
                  <a:pt x="2740" y="574"/>
                </a:lnTo>
                <a:lnTo>
                  <a:pt x="2740" y="574"/>
                </a:lnTo>
                <a:lnTo>
                  <a:pt x="2740" y="570"/>
                </a:lnTo>
                <a:lnTo>
                  <a:pt x="2740" y="588"/>
                </a:lnTo>
                <a:lnTo>
                  <a:pt x="2741" y="594"/>
                </a:lnTo>
                <a:lnTo>
                  <a:pt x="2741" y="621"/>
                </a:lnTo>
                <a:lnTo>
                  <a:pt x="2741" y="634"/>
                </a:lnTo>
                <a:lnTo>
                  <a:pt x="2742" y="613"/>
                </a:lnTo>
                <a:lnTo>
                  <a:pt x="2742" y="538"/>
                </a:lnTo>
                <a:lnTo>
                  <a:pt x="2742" y="428"/>
                </a:lnTo>
                <a:lnTo>
                  <a:pt x="2742" y="297"/>
                </a:lnTo>
                <a:lnTo>
                  <a:pt x="2743" y="148"/>
                </a:lnTo>
                <a:lnTo>
                  <a:pt x="2743" y="59"/>
                </a:lnTo>
                <a:lnTo>
                  <a:pt x="2743" y="42"/>
                </a:lnTo>
                <a:lnTo>
                  <a:pt x="2744" y="189"/>
                </a:lnTo>
                <a:lnTo>
                  <a:pt x="2744" y="447"/>
                </a:lnTo>
                <a:lnTo>
                  <a:pt x="2744" y="617"/>
                </a:lnTo>
                <a:lnTo>
                  <a:pt x="2745" y="640"/>
                </a:lnTo>
                <a:lnTo>
                  <a:pt x="2745" y="609"/>
                </a:lnTo>
                <a:lnTo>
                  <a:pt x="2745" y="590"/>
                </a:lnTo>
                <a:lnTo>
                  <a:pt x="2745" y="588"/>
                </a:lnTo>
                <a:lnTo>
                  <a:pt x="2746" y="596"/>
                </a:lnTo>
                <a:lnTo>
                  <a:pt x="2746" y="594"/>
                </a:lnTo>
                <a:lnTo>
                  <a:pt x="2746" y="586"/>
                </a:lnTo>
                <a:lnTo>
                  <a:pt x="2747" y="594"/>
                </a:lnTo>
                <a:lnTo>
                  <a:pt x="2747" y="600"/>
                </a:lnTo>
                <a:lnTo>
                  <a:pt x="2747" y="597"/>
                </a:lnTo>
                <a:lnTo>
                  <a:pt x="2748" y="600"/>
                </a:lnTo>
                <a:lnTo>
                  <a:pt x="2748" y="600"/>
                </a:lnTo>
                <a:lnTo>
                  <a:pt x="2748" y="601"/>
                </a:lnTo>
                <a:lnTo>
                  <a:pt x="2748" y="603"/>
                </a:lnTo>
                <a:lnTo>
                  <a:pt x="2749" y="601"/>
                </a:lnTo>
                <a:lnTo>
                  <a:pt x="2749" y="597"/>
                </a:lnTo>
                <a:lnTo>
                  <a:pt x="2749" y="603"/>
                </a:lnTo>
                <a:lnTo>
                  <a:pt x="2749" y="601"/>
                </a:lnTo>
                <a:lnTo>
                  <a:pt x="2750" y="603"/>
                </a:lnTo>
                <a:lnTo>
                  <a:pt x="2750" y="601"/>
                </a:lnTo>
                <a:lnTo>
                  <a:pt x="2751" y="609"/>
                </a:lnTo>
                <a:lnTo>
                  <a:pt x="2751" y="611"/>
                </a:lnTo>
                <a:lnTo>
                  <a:pt x="2751" y="601"/>
                </a:lnTo>
                <a:lnTo>
                  <a:pt x="2751" y="600"/>
                </a:lnTo>
                <a:lnTo>
                  <a:pt x="2752" y="603"/>
                </a:lnTo>
                <a:lnTo>
                  <a:pt x="2752" y="605"/>
                </a:lnTo>
                <a:lnTo>
                  <a:pt x="2752" y="601"/>
                </a:lnTo>
                <a:lnTo>
                  <a:pt x="2752" y="600"/>
                </a:lnTo>
                <a:lnTo>
                  <a:pt x="2753" y="603"/>
                </a:lnTo>
                <a:lnTo>
                  <a:pt x="2753" y="607"/>
                </a:lnTo>
                <a:lnTo>
                  <a:pt x="2754" y="607"/>
                </a:lnTo>
                <a:lnTo>
                  <a:pt x="2754" y="597"/>
                </a:lnTo>
                <a:lnTo>
                  <a:pt x="2754" y="603"/>
                </a:lnTo>
                <a:lnTo>
                  <a:pt x="2754" y="607"/>
                </a:lnTo>
                <a:lnTo>
                  <a:pt x="2755" y="603"/>
                </a:lnTo>
                <a:lnTo>
                  <a:pt x="2755" y="605"/>
                </a:lnTo>
                <a:lnTo>
                  <a:pt x="2755" y="601"/>
                </a:lnTo>
                <a:lnTo>
                  <a:pt x="2756" y="601"/>
                </a:lnTo>
                <a:lnTo>
                  <a:pt x="2756" y="597"/>
                </a:lnTo>
                <a:lnTo>
                  <a:pt x="2756" y="600"/>
                </a:lnTo>
                <a:lnTo>
                  <a:pt x="2756" y="601"/>
                </a:lnTo>
                <a:lnTo>
                  <a:pt x="2757" y="603"/>
                </a:lnTo>
                <a:lnTo>
                  <a:pt x="2757" y="607"/>
                </a:lnTo>
                <a:lnTo>
                  <a:pt x="2757" y="603"/>
                </a:lnTo>
                <a:lnTo>
                  <a:pt x="2758" y="607"/>
                </a:lnTo>
                <a:lnTo>
                  <a:pt x="2758" y="607"/>
                </a:lnTo>
                <a:lnTo>
                  <a:pt x="2758" y="607"/>
                </a:lnTo>
                <a:lnTo>
                  <a:pt x="2759" y="605"/>
                </a:lnTo>
                <a:lnTo>
                  <a:pt x="2759" y="611"/>
                </a:lnTo>
                <a:lnTo>
                  <a:pt x="2759" y="615"/>
                </a:lnTo>
                <a:lnTo>
                  <a:pt x="2759" y="617"/>
                </a:lnTo>
                <a:lnTo>
                  <a:pt x="2760" y="611"/>
                </a:lnTo>
                <a:lnTo>
                  <a:pt x="2760" y="609"/>
                </a:lnTo>
                <a:lnTo>
                  <a:pt x="2760" y="615"/>
                </a:lnTo>
                <a:lnTo>
                  <a:pt x="2761" y="619"/>
                </a:lnTo>
                <a:lnTo>
                  <a:pt x="2761" y="617"/>
                </a:lnTo>
                <a:lnTo>
                  <a:pt x="2761" y="615"/>
                </a:lnTo>
                <a:lnTo>
                  <a:pt x="2762" y="619"/>
                </a:lnTo>
                <a:lnTo>
                  <a:pt x="2762" y="622"/>
                </a:lnTo>
                <a:lnTo>
                  <a:pt x="2762" y="625"/>
                </a:lnTo>
                <a:lnTo>
                  <a:pt x="2762" y="617"/>
                </a:lnTo>
                <a:lnTo>
                  <a:pt x="2763" y="617"/>
                </a:lnTo>
                <a:lnTo>
                  <a:pt x="2763" y="619"/>
                </a:lnTo>
                <a:lnTo>
                  <a:pt x="2763" y="615"/>
                </a:lnTo>
                <a:lnTo>
                  <a:pt x="2763" y="600"/>
                </a:lnTo>
                <a:lnTo>
                  <a:pt x="2764" y="594"/>
                </a:lnTo>
                <a:lnTo>
                  <a:pt x="2764" y="590"/>
                </a:lnTo>
                <a:lnTo>
                  <a:pt x="2765" y="578"/>
                </a:lnTo>
                <a:lnTo>
                  <a:pt x="2765" y="569"/>
                </a:lnTo>
                <a:lnTo>
                  <a:pt x="2765" y="559"/>
                </a:lnTo>
                <a:lnTo>
                  <a:pt x="2765" y="559"/>
                </a:lnTo>
                <a:lnTo>
                  <a:pt x="2766" y="557"/>
                </a:lnTo>
                <a:lnTo>
                  <a:pt x="2766" y="549"/>
                </a:lnTo>
                <a:lnTo>
                  <a:pt x="2766" y="540"/>
                </a:lnTo>
                <a:lnTo>
                  <a:pt x="2766" y="540"/>
                </a:lnTo>
                <a:lnTo>
                  <a:pt x="2767" y="538"/>
                </a:lnTo>
                <a:lnTo>
                  <a:pt x="2767" y="536"/>
                </a:lnTo>
                <a:lnTo>
                  <a:pt x="2768" y="528"/>
                </a:lnTo>
                <a:lnTo>
                  <a:pt x="2768" y="532"/>
                </a:lnTo>
                <a:lnTo>
                  <a:pt x="2768" y="538"/>
                </a:lnTo>
                <a:lnTo>
                  <a:pt x="2768" y="534"/>
                </a:lnTo>
                <a:lnTo>
                  <a:pt x="2769" y="528"/>
                </a:lnTo>
                <a:lnTo>
                  <a:pt x="2769" y="528"/>
                </a:lnTo>
                <a:lnTo>
                  <a:pt x="2769" y="526"/>
                </a:lnTo>
                <a:lnTo>
                  <a:pt x="2770" y="530"/>
                </a:lnTo>
                <a:lnTo>
                  <a:pt x="2770" y="526"/>
                </a:lnTo>
                <a:lnTo>
                  <a:pt x="2770" y="532"/>
                </a:lnTo>
                <a:lnTo>
                  <a:pt x="2771" y="536"/>
                </a:lnTo>
                <a:lnTo>
                  <a:pt x="2771" y="534"/>
                </a:lnTo>
                <a:lnTo>
                  <a:pt x="2771" y="532"/>
                </a:lnTo>
                <a:lnTo>
                  <a:pt x="2771" y="530"/>
                </a:lnTo>
                <a:lnTo>
                  <a:pt x="2772" y="530"/>
                </a:lnTo>
                <a:lnTo>
                  <a:pt x="2772" y="536"/>
                </a:lnTo>
                <a:lnTo>
                  <a:pt x="2772" y="530"/>
                </a:lnTo>
                <a:lnTo>
                  <a:pt x="2773" y="536"/>
                </a:lnTo>
                <a:lnTo>
                  <a:pt x="2773" y="538"/>
                </a:lnTo>
                <a:lnTo>
                  <a:pt x="2773" y="540"/>
                </a:lnTo>
                <a:lnTo>
                  <a:pt x="2773" y="534"/>
                </a:lnTo>
                <a:lnTo>
                  <a:pt x="2774" y="538"/>
                </a:lnTo>
                <a:lnTo>
                  <a:pt x="2774" y="534"/>
                </a:lnTo>
                <a:lnTo>
                  <a:pt x="2774" y="538"/>
                </a:lnTo>
                <a:lnTo>
                  <a:pt x="2775" y="534"/>
                </a:lnTo>
                <a:lnTo>
                  <a:pt x="2775" y="536"/>
                </a:lnTo>
                <a:lnTo>
                  <a:pt x="2775" y="540"/>
                </a:lnTo>
                <a:lnTo>
                  <a:pt x="2776" y="538"/>
                </a:lnTo>
                <a:lnTo>
                  <a:pt x="2776" y="538"/>
                </a:lnTo>
                <a:lnTo>
                  <a:pt x="2776" y="538"/>
                </a:lnTo>
                <a:lnTo>
                  <a:pt x="2776" y="540"/>
                </a:lnTo>
                <a:lnTo>
                  <a:pt x="2777" y="545"/>
                </a:lnTo>
                <a:lnTo>
                  <a:pt x="2777" y="548"/>
                </a:lnTo>
                <a:lnTo>
                  <a:pt x="2777" y="542"/>
                </a:lnTo>
                <a:lnTo>
                  <a:pt x="2777" y="548"/>
                </a:lnTo>
                <a:lnTo>
                  <a:pt x="2778" y="549"/>
                </a:lnTo>
                <a:lnTo>
                  <a:pt x="2778" y="551"/>
                </a:lnTo>
                <a:lnTo>
                  <a:pt x="2779" y="548"/>
                </a:lnTo>
                <a:lnTo>
                  <a:pt x="2779" y="549"/>
                </a:lnTo>
                <a:lnTo>
                  <a:pt x="2779" y="551"/>
                </a:lnTo>
                <a:lnTo>
                  <a:pt x="2779" y="551"/>
                </a:lnTo>
                <a:lnTo>
                  <a:pt x="2780" y="549"/>
                </a:lnTo>
                <a:lnTo>
                  <a:pt x="2780" y="551"/>
                </a:lnTo>
                <a:lnTo>
                  <a:pt x="2780" y="549"/>
                </a:lnTo>
                <a:lnTo>
                  <a:pt x="2780" y="553"/>
                </a:lnTo>
                <a:lnTo>
                  <a:pt x="2781" y="549"/>
                </a:lnTo>
                <a:lnTo>
                  <a:pt x="2781" y="548"/>
                </a:lnTo>
                <a:lnTo>
                  <a:pt x="2782" y="548"/>
                </a:lnTo>
                <a:lnTo>
                  <a:pt x="2782" y="549"/>
                </a:lnTo>
                <a:lnTo>
                  <a:pt x="2782" y="542"/>
                </a:lnTo>
                <a:lnTo>
                  <a:pt x="2782" y="536"/>
                </a:lnTo>
                <a:lnTo>
                  <a:pt x="2783" y="536"/>
                </a:lnTo>
                <a:lnTo>
                  <a:pt x="2783" y="536"/>
                </a:lnTo>
                <a:lnTo>
                  <a:pt x="2783" y="526"/>
                </a:lnTo>
                <a:lnTo>
                  <a:pt x="2784" y="518"/>
                </a:lnTo>
                <a:lnTo>
                  <a:pt x="2784" y="518"/>
                </a:lnTo>
                <a:lnTo>
                  <a:pt x="2784" y="518"/>
                </a:lnTo>
                <a:lnTo>
                  <a:pt x="2785" y="513"/>
                </a:lnTo>
                <a:lnTo>
                  <a:pt x="2785" y="503"/>
                </a:lnTo>
                <a:lnTo>
                  <a:pt x="2785" y="501"/>
                </a:lnTo>
                <a:lnTo>
                  <a:pt x="2785" y="503"/>
                </a:lnTo>
                <a:lnTo>
                  <a:pt x="2786" y="501"/>
                </a:lnTo>
                <a:lnTo>
                  <a:pt x="2786" y="503"/>
                </a:lnTo>
                <a:lnTo>
                  <a:pt x="2786" y="507"/>
                </a:lnTo>
                <a:lnTo>
                  <a:pt x="2787" y="513"/>
                </a:lnTo>
                <a:lnTo>
                  <a:pt x="2787" y="511"/>
                </a:lnTo>
                <a:lnTo>
                  <a:pt x="2787" y="505"/>
                </a:lnTo>
                <a:lnTo>
                  <a:pt x="2787" y="507"/>
                </a:lnTo>
                <a:lnTo>
                  <a:pt x="2788" y="501"/>
                </a:lnTo>
                <a:lnTo>
                  <a:pt x="2788" y="493"/>
                </a:lnTo>
                <a:lnTo>
                  <a:pt x="2788" y="493"/>
                </a:lnTo>
                <a:lnTo>
                  <a:pt x="2789" y="511"/>
                </a:lnTo>
                <a:lnTo>
                  <a:pt x="2789" y="524"/>
                </a:lnTo>
                <a:lnTo>
                  <a:pt x="2789" y="530"/>
                </a:lnTo>
                <a:lnTo>
                  <a:pt x="2790" y="532"/>
                </a:lnTo>
                <a:lnTo>
                  <a:pt x="2790" y="542"/>
                </a:lnTo>
                <a:lnTo>
                  <a:pt x="2790" y="549"/>
                </a:lnTo>
                <a:lnTo>
                  <a:pt x="2790" y="555"/>
                </a:lnTo>
                <a:lnTo>
                  <a:pt x="2791" y="551"/>
                </a:lnTo>
                <a:lnTo>
                  <a:pt x="2791" y="544"/>
                </a:lnTo>
                <a:lnTo>
                  <a:pt x="2791" y="548"/>
                </a:lnTo>
                <a:lnTo>
                  <a:pt x="2791" y="553"/>
                </a:lnTo>
                <a:lnTo>
                  <a:pt x="2792" y="561"/>
                </a:lnTo>
                <a:lnTo>
                  <a:pt x="2792" y="553"/>
                </a:lnTo>
                <a:lnTo>
                  <a:pt x="2793" y="557"/>
                </a:lnTo>
                <a:lnTo>
                  <a:pt x="2793" y="559"/>
                </a:lnTo>
                <a:lnTo>
                  <a:pt x="2793" y="559"/>
                </a:lnTo>
                <a:lnTo>
                  <a:pt x="2793" y="549"/>
                </a:lnTo>
                <a:lnTo>
                  <a:pt x="2794" y="555"/>
                </a:lnTo>
                <a:lnTo>
                  <a:pt x="2794" y="559"/>
                </a:lnTo>
                <a:lnTo>
                  <a:pt x="2794" y="549"/>
                </a:lnTo>
                <a:lnTo>
                  <a:pt x="2794" y="549"/>
                </a:lnTo>
                <a:lnTo>
                  <a:pt x="2795" y="545"/>
                </a:lnTo>
                <a:lnTo>
                  <a:pt x="2795" y="551"/>
                </a:lnTo>
                <a:lnTo>
                  <a:pt x="2796" y="555"/>
                </a:lnTo>
                <a:lnTo>
                  <a:pt x="2796" y="563"/>
                </a:lnTo>
                <a:lnTo>
                  <a:pt x="2796" y="580"/>
                </a:lnTo>
                <a:lnTo>
                  <a:pt x="2796" y="596"/>
                </a:lnTo>
                <a:lnTo>
                  <a:pt x="2797" y="605"/>
                </a:lnTo>
                <a:lnTo>
                  <a:pt x="2797" y="621"/>
                </a:lnTo>
                <a:lnTo>
                  <a:pt x="2797" y="625"/>
                </a:lnTo>
                <a:lnTo>
                  <a:pt x="2797" y="584"/>
                </a:lnTo>
                <a:lnTo>
                  <a:pt x="2798" y="509"/>
                </a:lnTo>
                <a:lnTo>
                  <a:pt x="2798" y="405"/>
                </a:lnTo>
                <a:lnTo>
                  <a:pt x="2799" y="266"/>
                </a:lnTo>
                <a:lnTo>
                  <a:pt x="2799" y="119"/>
                </a:lnTo>
                <a:lnTo>
                  <a:pt x="2799" y="52"/>
                </a:lnTo>
                <a:lnTo>
                  <a:pt x="2799" y="94"/>
                </a:lnTo>
                <a:lnTo>
                  <a:pt x="2800" y="271"/>
                </a:lnTo>
                <a:lnTo>
                  <a:pt x="2800" y="505"/>
                </a:lnTo>
                <a:lnTo>
                  <a:pt x="2800" y="566"/>
                </a:lnTo>
                <a:lnTo>
                  <a:pt x="2801" y="613"/>
                </a:lnTo>
                <a:lnTo>
                  <a:pt x="2801" y="578"/>
                </a:lnTo>
                <a:lnTo>
                  <a:pt x="2801" y="574"/>
                </a:lnTo>
                <a:lnTo>
                  <a:pt x="2801" y="576"/>
                </a:lnTo>
                <a:lnTo>
                  <a:pt x="2802" y="578"/>
                </a:lnTo>
                <a:lnTo>
                  <a:pt x="2802" y="570"/>
                </a:lnTo>
                <a:lnTo>
                  <a:pt x="2802" y="576"/>
                </a:lnTo>
                <a:lnTo>
                  <a:pt x="2803" y="578"/>
                </a:lnTo>
                <a:lnTo>
                  <a:pt x="2803" y="580"/>
                </a:lnTo>
                <a:lnTo>
                  <a:pt x="2803" y="580"/>
                </a:lnTo>
                <a:lnTo>
                  <a:pt x="2804" y="578"/>
                </a:lnTo>
                <a:lnTo>
                  <a:pt x="2804" y="580"/>
                </a:lnTo>
                <a:lnTo>
                  <a:pt x="2804" y="578"/>
                </a:lnTo>
                <a:lnTo>
                  <a:pt x="2804" y="576"/>
                </a:lnTo>
                <a:lnTo>
                  <a:pt x="2805" y="573"/>
                </a:lnTo>
                <a:lnTo>
                  <a:pt x="2805" y="576"/>
                </a:lnTo>
                <a:lnTo>
                  <a:pt x="2805" y="582"/>
                </a:lnTo>
                <a:lnTo>
                  <a:pt x="2805" y="578"/>
                </a:lnTo>
                <a:lnTo>
                  <a:pt x="2806" y="570"/>
                </a:lnTo>
                <a:lnTo>
                  <a:pt x="2806" y="574"/>
                </a:lnTo>
                <a:lnTo>
                  <a:pt x="2807" y="578"/>
                </a:lnTo>
                <a:lnTo>
                  <a:pt x="2807" y="576"/>
                </a:lnTo>
                <a:lnTo>
                  <a:pt x="2807" y="573"/>
                </a:lnTo>
                <a:lnTo>
                  <a:pt x="2807" y="580"/>
                </a:lnTo>
                <a:lnTo>
                  <a:pt x="2808" y="582"/>
                </a:lnTo>
                <a:lnTo>
                  <a:pt x="2808" y="584"/>
                </a:lnTo>
                <a:lnTo>
                  <a:pt x="2808" y="574"/>
                </a:lnTo>
                <a:lnTo>
                  <a:pt x="2808" y="576"/>
                </a:lnTo>
                <a:lnTo>
                  <a:pt x="2809" y="576"/>
                </a:lnTo>
                <a:lnTo>
                  <a:pt x="2809" y="582"/>
                </a:lnTo>
                <a:lnTo>
                  <a:pt x="2810" y="576"/>
                </a:lnTo>
                <a:lnTo>
                  <a:pt x="2810" y="576"/>
                </a:lnTo>
                <a:lnTo>
                  <a:pt x="2810" y="578"/>
                </a:lnTo>
                <a:lnTo>
                  <a:pt x="2810" y="580"/>
                </a:lnTo>
                <a:lnTo>
                  <a:pt x="2811" y="574"/>
                </a:lnTo>
                <a:lnTo>
                  <a:pt x="2811" y="573"/>
                </a:lnTo>
                <a:lnTo>
                  <a:pt x="2811" y="574"/>
                </a:lnTo>
                <a:lnTo>
                  <a:pt x="2811" y="576"/>
                </a:lnTo>
                <a:lnTo>
                  <a:pt x="2812" y="574"/>
                </a:lnTo>
                <a:lnTo>
                  <a:pt x="2812" y="570"/>
                </a:lnTo>
                <a:lnTo>
                  <a:pt x="2813" y="576"/>
                </a:lnTo>
                <a:lnTo>
                  <a:pt x="2813" y="580"/>
                </a:lnTo>
                <a:lnTo>
                  <a:pt x="2813" y="580"/>
                </a:lnTo>
                <a:lnTo>
                  <a:pt x="2813" y="574"/>
                </a:lnTo>
                <a:lnTo>
                  <a:pt x="2814" y="578"/>
                </a:lnTo>
                <a:lnTo>
                  <a:pt x="2814" y="582"/>
                </a:lnTo>
                <a:lnTo>
                  <a:pt x="2814" y="576"/>
                </a:lnTo>
                <a:lnTo>
                  <a:pt x="2815" y="570"/>
                </a:lnTo>
                <a:lnTo>
                  <a:pt x="2815" y="573"/>
                </a:lnTo>
                <a:lnTo>
                  <a:pt x="2815" y="573"/>
                </a:lnTo>
                <a:lnTo>
                  <a:pt x="2815" y="580"/>
                </a:lnTo>
                <a:lnTo>
                  <a:pt x="2816" y="574"/>
                </a:lnTo>
                <a:lnTo>
                  <a:pt x="2816" y="573"/>
                </a:lnTo>
                <a:lnTo>
                  <a:pt x="2816" y="578"/>
                </a:lnTo>
                <a:lnTo>
                  <a:pt x="2817" y="578"/>
                </a:lnTo>
                <a:lnTo>
                  <a:pt x="2817" y="574"/>
                </a:lnTo>
                <a:lnTo>
                  <a:pt x="2817" y="573"/>
                </a:lnTo>
                <a:lnTo>
                  <a:pt x="2818" y="573"/>
                </a:lnTo>
                <a:lnTo>
                  <a:pt x="2818" y="574"/>
                </a:lnTo>
                <a:lnTo>
                  <a:pt x="2818" y="573"/>
                </a:lnTo>
                <a:lnTo>
                  <a:pt x="2818" y="566"/>
                </a:lnTo>
                <a:lnTo>
                  <a:pt x="2819" y="563"/>
                </a:lnTo>
                <a:lnTo>
                  <a:pt x="2819" y="563"/>
                </a:lnTo>
                <a:lnTo>
                  <a:pt x="2819" y="553"/>
                </a:lnTo>
                <a:lnTo>
                  <a:pt x="2819" y="544"/>
                </a:lnTo>
                <a:lnTo>
                  <a:pt x="2820" y="542"/>
                </a:lnTo>
                <a:lnTo>
                  <a:pt x="2820" y="542"/>
                </a:lnTo>
                <a:lnTo>
                  <a:pt x="2821" y="534"/>
                </a:lnTo>
                <a:lnTo>
                  <a:pt x="2821" y="526"/>
                </a:lnTo>
                <a:lnTo>
                  <a:pt x="2821" y="526"/>
                </a:lnTo>
                <a:lnTo>
                  <a:pt x="2821" y="526"/>
                </a:lnTo>
                <a:lnTo>
                  <a:pt x="2822" y="524"/>
                </a:lnTo>
                <a:lnTo>
                  <a:pt x="2822" y="517"/>
                </a:lnTo>
                <a:lnTo>
                  <a:pt x="2822" y="514"/>
                </a:lnTo>
                <a:lnTo>
                  <a:pt x="2822" y="513"/>
                </a:lnTo>
                <a:lnTo>
                  <a:pt x="2823" y="522"/>
                </a:lnTo>
                <a:lnTo>
                  <a:pt x="2823" y="518"/>
                </a:lnTo>
                <a:lnTo>
                  <a:pt x="2824" y="514"/>
                </a:lnTo>
                <a:lnTo>
                  <a:pt x="2824" y="520"/>
                </a:lnTo>
                <a:lnTo>
                  <a:pt x="2824" y="522"/>
                </a:lnTo>
                <a:lnTo>
                  <a:pt x="2824" y="520"/>
                </a:lnTo>
                <a:lnTo>
                  <a:pt x="2825" y="518"/>
                </a:lnTo>
                <a:lnTo>
                  <a:pt x="2825" y="520"/>
                </a:lnTo>
                <a:lnTo>
                  <a:pt x="2825" y="522"/>
                </a:lnTo>
                <a:lnTo>
                  <a:pt x="2825" y="520"/>
                </a:lnTo>
                <a:lnTo>
                  <a:pt x="2826" y="518"/>
                </a:lnTo>
                <a:lnTo>
                  <a:pt x="2826" y="518"/>
                </a:lnTo>
                <a:lnTo>
                  <a:pt x="2827" y="520"/>
                </a:lnTo>
                <a:lnTo>
                  <a:pt x="2827" y="522"/>
                </a:lnTo>
                <a:lnTo>
                  <a:pt x="2827" y="518"/>
                </a:lnTo>
                <a:lnTo>
                  <a:pt x="2827" y="520"/>
                </a:lnTo>
                <a:lnTo>
                  <a:pt x="2828" y="526"/>
                </a:lnTo>
                <a:lnTo>
                  <a:pt x="2828" y="524"/>
                </a:lnTo>
                <a:lnTo>
                  <a:pt x="2828" y="520"/>
                </a:lnTo>
                <a:lnTo>
                  <a:pt x="2829" y="524"/>
                </a:lnTo>
                <a:lnTo>
                  <a:pt x="2829" y="528"/>
                </a:lnTo>
                <a:lnTo>
                  <a:pt x="2829" y="532"/>
                </a:lnTo>
                <a:lnTo>
                  <a:pt x="2829" y="524"/>
                </a:lnTo>
                <a:lnTo>
                  <a:pt x="2830" y="528"/>
                </a:lnTo>
                <a:lnTo>
                  <a:pt x="2830" y="532"/>
                </a:lnTo>
                <a:lnTo>
                  <a:pt x="2830" y="538"/>
                </a:lnTo>
                <a:lnTo>
                  <a:pt x="2831" y="536"/>
                </a:lnTo>
                <a:lnTo>
                  <a:pt x="2831" y="536"/>
                </a:lnTo>
                <a:lnTo>
                  <a:pt x="2831" y="540"/>
                </a:lnTo>
                <a:lnTo>
                  <a:pt x="2832" y="549"/>
                </a:lnTo>
                <a:lnTo>
                  <a:pt x="2832" y="540"/>
                </a:lnTo>
                <a:lnTo>
                  <a:pt x="2832" y="536"/>
                </a:lnTo>
                <a:lnTo>
                  <a:pt x="2832" y="538"/>
                </a:lnTo>
                <a:lnTo>
                  <a:pt x="2833" y="542"/>
                </a:lnTo>
                <a:lnTo>
                  <a:pt x="2833" y="540"/>
                </a:lnTo>
                <a:lnTo>
                  <a:pt x="2833" y="538"/>
                </a:lnTo>
                <a:lnTo>
                  <a:pt x="2833" y="540"/>
                </a:lnTo>
                <a:lnTo>
                  <a:pt x="2834" y="542"/>
                </a:lnTo>
                <a:lnTo>
                  <a:pt x="2834" y="540"/>
                </a:lnTo>
                <a:lnTo>
                  <a:pt x="2835" y="536"/>
                </a:lnTo>
                <a:lnTo>
                  <a:pt x="2835" y="538"/>
                </a:lnTo>
                <a:lnTo>
                  <a:pt x="2835" y="545"/>
                </a:lnTo>
                <a:lnTo>
                  <a:pt x="2835" y="542"/>
                </a:lnTo>
                <a:lnTo>
                  <a:pt x="2836" y="540"/>
                </a:lnTo>
                <a:lnTo>
                  <a:pt x="2836" y="540"/>
                </a:lnTo>
                <a:lnTo>
                  <a:pt x="2836" y="542"/>
                </a:lnTo>
                <a:lnTo>
                  <a:pt x="2836" y="530"/>
                </a:lnTo>
                <a:lnTo>
                  <a:pt x="2837" y="518"/>
                </a:lnTo>
                <a:lnTo>
                  <a:pt x="2837" y="520"/>
                </a:lnTo>
                <a:lnTo>
                  <a:pt x="2838" y="522"/>
                </a:lnTo>
                <a:lnTo>
                  <a:pt x="2838" y="514"/>
                </a:lnTo>
                <a:lnTo>
                  <a:pt x="2838" y="509"/>
                </a:lnTo>
                <a:lnTo>
                  <a:pt x="2838" y="505"/>
                </a:lnTo>
                <a:lnTo>
                  <a:pt x="2839" y="509"/>
                </a:lnTo>
                <a:lnTo>
                  <a:pt x="2839" y="505"/>
                </a:lnTo>
                <a:lnTo>
                  <a:pt x="2839" y="501"/>
                </a:lnTo>
                <a:lnTo>
                  <a:pt x="2839" y="493"/>
                </a:lnTo>
                <a:lnTo>
                  <a:pt x="2840" y="496"/>
                </a:lnTo>
                <a:lnTo>
                  <a:pt x="2840" y="493"/>
                </a:lnTo>
                <a:lnTo>
                  <a:pt x="2841" y="489"/>
                </a:lnTo>
                <a:lnTo>
                  <a:pt x="2841" y="488"/>
                </a:lnTo>
                <a:lnTo>
                  <a:pt x="2841" y="496"/>
                </a:lnTo>
                <a:lnTo>
                  <a:pt x="2841" y="501"/>
                </a:lnTo>
                <a:lnTo>
                  <a:pt x="2842" y="493"/>
                </a:lnTo>
                <a:lnTo>
                  <a:pt x="2842" y="489"/>
                </a:lnTo>
                <a:lnTo>
                  <a:pt x="2842" y="489"/>
                </a:lnTo>
                <a:lnTo>
                  <a:pt x="2843" y="486"/>
                </a:lnTo>
                <a:lnTo>
                  <a:pt x="2843" y="482"/>
                </a:lnTo>
                <a:lnTo>
                  <a:pt x="2843" y="497"/>
                </a:lnTo>
                <a:lnTo>
                  <a:pt x="2843" y="517"/>
                </a:lnTo>
                <a:lnTo>
                  <a:pt x="2844" y="520"/>
                </a:lnTo>
                <a:lnTo>
                  <a:pt x="2844" y="524"/>
                </a:lnTo>
                <a:lnTo>
                  <a:pt x="2844" y="528"/>
                </a:lnTo>
                <a:lnTo>
                  <a:pt x="2845" y="536"/>
                </a:lnTo>
                <a:lnTo>
                  <a:pt x="2845" y="540"/>
                </a:lnTo>
                <a:lnTo>
                  <a:pt x="2845" y="540"/>
                </a:lnTo>
                <a:lnTo>
                  <a:pt x="2846" y="534"/>
                </a:lnTo>
                <a:lnTo>
                  <a:pt x="2846" y="536"/>
                </a:lnTo>
                <a:lnTo>
                  <a:pt x="2846" y="545"/>
                </a:lnTo>
                <a:lnTo>
                  <a:pt x="2846" y="544"/>
                </a:lnTo>
                <a:lnTo>
                  <a:pt x="2847" y="545"/>
                </a:lnTo>
                <a:lnTo>
                  <a:pt x="2847" y="544"/>
                </a:lnTo>
                <a:lnTo>
                  <a:pt x="2847" y="548"/>
                </a:lnTo>
                <a:lnTo>
                  <a:pt x="2848" y="549"/>
                </a:lnTo>
                <a:lnTo>
                  <a:pt x="2848" y="545"/>
                </a:lnTo>
                <a:lnTo>
                  <a:pt x="2848" y="545"/>
                </a:lnTo>
                <a:lnTo>
                  <a:pt x="2849" y="548"/>
                </a:lnTo>
                <a:lnTo>
                  <a:pt x="2849" y="548"/>
                </a:lnTo>
                <a:lnTo>
                  <a:pt x="2849" y="544"/>
                </a:lnTo>
                <a:lnTo>
                  <a:pt x="2849" y="540"/>
                </a:lnTo>
                <a:lnTo>
                  <a:pt x="2850" y="548"/>
                </a:lnTo>
                <a:lnTo>
                  <a:pt x="2850" y="561"/>
                </a:lnTo>
                <a:lnTo>
                  <a:pt x="2850" y="578"/>
                </a:lnTo>
                <a:lnTo>
                  <a:pt x="2850" y="586"/>
                </a:lnTo>
                <a:lnTo>
                  <a:pt x="2851" y="607"/>
                </a:lnTo>
                <a:lnTo>
                  <a:pt x="2851" y="621"/>
                </a:lnTo>
                <a:lnTo>
                  <a:pt x="2852" y="578"/>
                </a:lnTo>
                <a:lnTo>
                  <a:pt x="2852" y="496"/>
                </a:lnTo>
                <a:lnTo>
                  <a:pt x="2852" y="401"/>
                </a:lnTo>
                <a:lnTo>
                  <a:pt x="2852" y="366"/>
                </a:lnTo>
                <a:lnTo>
                  <a:pt x="2853" y="133"/>
                </a:lnTo>
                <a:lnTo>
                  <a:pt x="2853" y="71"/>
                </a:lnTo>
                <a:lnTo>
                  <a:pt x="2853" y="154"/>
                </a:lnTo>
                <a:lnTo>
                  <a:pt x="2853" y="374"/>
                </a:lnTo>
                <a:lnTo>
                  <a:pt x="2854" y="566"/>
                </a:lnTo>
                <a:lnTo>
                  <a:pt x="2854" y="621"/>
                </a:lnTo>
                <a:lnTo>
                  <a:pt x="2855" y="609"/>
                </a:lnTo>
                <a:lnTo>
                  <a:pt x="2855" y="586"/>
                </a:lnTo>
                <a:lnTo>
                  <a:pt x="2855" y="566"/>
                </a:lnTo>
                <a:lnTo>
                  <a:pt x="2855" y="559"/>
                </a:lnTo>
                <a:lnTo>
                  <a:pt x="2856" y="563"/>
                </a:lnTo>
                <a:lnTo>
                  <a:pt x="2856" y="573"/>
                </a:lnTo>
                <a:lnTo>
                  <a:pt x="2856" y="570"/>
                </a:lnTo>
                <a:lnTo>
                  <a:pt x="2857" y="573"/>
                </a:lnTo>
                <a:lnTo>
                  <a:pt x="2857" y="569"/>
                </a:lnTo>
                <a:lnTo>
                  <a:pt x="2857" y="570"/>
                </a:lnTo>
                <a:lnTo>
                  <a:pt x="2858" y="573"/>
                </a:lnTo>
                <a:lnTo>
                  <a:pt x="2858" y="574"/>
                </a:lnTo>
                <a:lnTo>
                  <a:pt x="2858" y="569"/>
                </a:lnTo>
                <a:lnTo>
                  <a:pt x="2858" y="573"/>
                </a:lnTo>
                <a:lnTo>
                  <a:pt x="2859" y="569"/>
                </a:lnTo>
                <a:lnTo>
                  <a:pt x="2859" y="569"/>
                </a:lnTo>
                <a:lnTo>
                  <a:pt x="2859" y="566"/>
                </a:lnTo>
                <a:lnTo>
                  <a:pt x="2860" y="565"/>
                </a:lnTo>
                <a:lnTo>
                  <a:pt x="2860" y="566"/>
                </a:lnTo>
                <a:lnTo>
                  <a:pt x="2860" y="573"/>
                </a:lnTo>
                <a:lnTo>
                  <a:pt x="2860" y="569"/>
                </a:lnTo>
                <a:lnTo>
                  <a:pt x="2861" y="569"/>
                </a:lnTo>
                <a:lnTo>
                  <a:pt x="2861" y="573"/>
                </a:lnTo>
                <a:lnTo>
                  <a:pt x="2861" y="574"/>
                </a:lnTo>
                <a:lnTo>
                  <a:pt x="2862" y="566"/>
                </a:lnTo>
                <a:lnTo>
                  <a:pt x="2862" y="566"/>
                </a:lnTo>
                <a:lnTo>
                  <a:pt x="2862" y="574"/>
                </a:lnTo>
                <a:lnTo>
                  <a:pt x="2863" y="574"/>
                </a:lnTo>
                <a:lnTo>
                  <a:pt x="2863" y="566"/>
                </a:lnTo>
                <a:lnTo>
                  <a:pt x="2863" y="569"/>
                </a:lnTo>
                <a:lnTo>
                  <a:pt x="2863" y="573"/>
                </a:lnTo>
                <a:lnTo>
                  <a:pt x="2864" y="574"/>
                </a:lnTo>
                <a:lnTo>
                  <a:pt x="2864" y="570"/>
                </a:lnTo>
                <a:lnTo>
                  <a:pt x="2864" y="566"/>
                </a:lnTo>
                <a:lnTo>
                  <a:pt x="2864" y="569"/>
                </a:lnTo>
                <a:lnTo>
                  <a:pt x="2865" y="576"/>
                </a:lnTo>
                <a:lnTo>
                  <a:pt x="2865" y="570"/>
                </a:lnTo>
                <a:lnTo>
                  <a:pt x="2866" y="570"/>
                </a:lnTo>
                <a:lnTo>
                  <a:pt x="2866" y="576"/>
                </a:lnTo>
                <a:lnTo>
                  <a:pt x="2866" y="576"/>
                </a:lnTo>
                <a:lnTo>
                  <a:pt x="2866" y="570"/>
                </a:lnTo>
                <a:lnTo>
                  <a:pt x="2867" y="561"/>
                </a:lnTo>
                <a:lnTo>
                  <a:pt x="2867" y="566"/>
                </a:lnTo>
                <a:lnTo>
                  <a:pt x="2867" y="570"/>
                </a:lnTo>
                <a:lnTo>
                  <a:pt x="2867" y="574"/>
                </a:lnTo>
                <a:lnTo>
                  <a:pt x="2868" y="566"/>
                </a:lnTo>
                <a:lnTo>
                  <a:pt x="2868" y="569"/>
                </a:lnTo>
                <a:lnTo>
                  <a:pt x="2869" y="570"/>
                </a:lnTo>
                <a:lnTo>
                  <a:pt x="2869" y="570"/>
                </a:lnTo>
                <a:lnTo>
                  <a:pt x="2869" y="565"/>
                </a:lnTo>
                <a:lnTo>
                  <a:pt x="2869" y="565"/>
                </a:lnTo>
                <a:lnTo>
                  <a:pt x="2870" y="570"/>
                </a:lnTo>
                <a:lnTo>
                  <a:pt x="2870" y="576"/>
                </a:lnTo>
                <a:lnTo>
                  <a:pt x="2870" y="574"/>
                </a:lnTo>
                <a:lnTo>
                  <a:pt x="2871" y="570"/>
                </a:lnTo>
                <a:lnTo>
                  <a:pt x="2871" y="574"/>
                </a:lnTo>
                <a:lnTo>
                  <a:pt x="2871" y="582"/>
                </a:lnTo>
                <a:lnTo>
                  <a:pt x="2872" y="576"/>
                </a:lnTo>
                <a:lnTo>
                  <a:pt x="2872" y="569"/>
                </a:lnTo>
                <a:lnTo>
                  <a:pt x="2872" y="565"/>
                </a:lnTo>
                <a:lnTo>
                  <a:pt x="2872" y="566"/>
                </a:lnTo>
                <a:lnTo>
                  <a:pt x="2873" y="563"/>
                </a:lnTo>
                <a:lnTo>
                  <a:pt x="2873" y="557"/>
                </a:lnTo>
                <a:lnTo>
                  <a:pt x="2873" y="553"/>
                </a:lnTo>
                <a:lnTo>
                  <a:pt x="2874" y="555"/>
                </a:lnTo>
                <a:lnTo>
                  <a:pt x="2874" y="545"/>
                </a:lnTo>
                <a:lnTo>
                  <a:pt x="2874" y="536"/>
                </a:lnTo>
                <a:lnTo>
                  <a:pt x="2874" y="534"/>
                </a:lnTo>
                <a:lnTo>
                  <a:pt x="2875" y="532"/>
                </a:lnTo>
                <a:lnTo>
                  <a:pt x="2875" y="530"/>
                </a:lnTo>
                <a:lnTo>
                  <a:pt x="2875" y="518"/>
                </a:lnTo>
                <a:lnTo>
                  <a:pt x="2876" y="514"/>
                </a:lnTo>
                <a:lnTo>
                  <a:pt x="2876" y="514"/>
                </a:lnTo>
                <a:lnTo>
                  <a:pt x="2876" y="517"/>
                </a:lnTo>
                <a:lnTo>
                  <a:pt x="2877" y="507"/>
                </a:lnTo>
                <a:lnTo>
                  <a:pt x="2877" y="509"/>
                </a:lnTo>
                <a:lnTo>
                  <a:pt x="2877" y="509"/>
                </a:lnTo>
                <a:lnTo>
                  <a:pt x="2877" y="513"/>
                </a:lnTo>
                <a:lnTo>
                  <a:pt x="2878" y="511"/>
                </a:lnTo>
                <a:lnTo>
                  <a:pt x="2878" y="509"/>
                </a:lnTo>
                <a:lnTo>
                  <a:pt x="2878" y="513"/>
                </a:lnTo>
                <a:lnTo>
                  <a:pt x="2878" y="514"/>
                </a:lnTo>
                <a:lnTo>
                  <a:pt x="2879" y="514"/>
                </a:lnTo>
                <a:lnTo>
                  <a:pt x="2879" y="509"/>
                </a:lnTo>
                <a:lnTo>
                  <a:pt x="2880" y="513"/>
                </a:lnTo>
                <a:lnTo>
                  <a:pt x="2880" y="518"/>
                </a:lnTo>
                <a:lnTo>
                  <a:pt x="2880" y="518"/>
                </a:lnTo>
                <a:lnTo>
                  <a:pt x="2880" y="517"/>
                </a:lnTo>
                <a:lnTo>
                  <a:pt x="2881" y="514"/>
                </a:lnTo>
                <a:lnTo>
                  <a:pt x="2881" y="518"/>
                </a:lnTo>
                <a:lnTo>
                  <a:pt x="2881" y="520"/>
                </a:lnTo>
                <a:lnTo>
                  <a:pt x="2881" y="513"/>
                </a:lnTo>
                <a:lnTo>
                  <a:pt x="2882" y="518"/>
                </a:lnTo>
                <a:lnTo>
                  <a:pt x="2882" y="520"/>
                </a:lnTo>
                <a:lnTo>
                  <a:pt x="2883" y="526"/>
                </a:lnTo>
                <a:lnTo>
                  <a:pt x="2883" y="522"/>
                </a:lnTo>
                <a:lnTo>
                  <a:pt x="2883" y="520"/>
                </a:lnTo>
                <a:lnTo>
                  <a:pt x="2883" y="520"/>
                </a:lnTo>
                <a:lnTo>
                  <a:pt x="2884" y="524"/>
                </a:lnTo>
                <a:lnTo>
                  <a:pt x="2884" y="522"/>
                </a:lnTo>
                <a:lnTo>
                  <a:pt x="2884" y="520"/>
                </a:lnTo>
                <a:lnTo>
                  <a:pt x="2884" y="524"/>
                </a:lnTo>
                <a:lnTo>
                  <a:pt x="2885" y="528"/>
                </a:lnTo>
                <a:lnTo>
                  <a:pt x="2885" y="524"/>
                </a:lnTo>
                <a:lnTo>
                  <a:pt x="2886" y="524"/>
                </a:lnTo>
                <a:lnTo>
                  <a:pt x="2886" y="528"/>
                </a:lnTo>
                <a:lnTo>
                  <a:pt x="2886" y="532"/>
                </a:lnTo>
                <a:lnTo>
                  <a:pt x="2886" y="532"/>
                </a:lnTo>
                <a:lnTo>
                  <a:pt x="2887" y="532"/>
                </a:lnTo>
                <a:lnTo>
                  <a:pt x="2887" y="532"/>
                </a:lnTo>
                <a:lnTo>
                  <a:pt x="2887" y="532"/>
                </a:lnTo>
                <a:lnTo>
                  <a:pt x="2888" y="530"/>
                </a:lnTo>
                <a:lnTo>
                  <a:pt x="2888" y="528"/>
                </a:lnTo>
                <a:lnTo>
                  <a:pt x="2888" y="532"/>
                </a:lnTo>
                <a:lnTo>
                  <a:pt x="2888" y="536"/>
                </a:lnTo>
                <a:lnTo>
                  <a:pt x="2889" y="532"/>
                </a:lnTo>
                <a:lnTo>
                  <a:pt x="2889" y="526"/>
                </a:lnTo>
                <a:lnTo>
                  <a:pt x="2889" y="524"/>
                </a:lnTo>
                <a:lnTo>
                  <a:pt x="2890" y="522"/>
                </a:lnTo>
                <a:lnTo>
                  <a:pt x="2890" y="520"/>
                </a:lnTo>
                <a:lnTo>
                  <a:pt x="2890" y="509"/>
                </a:lnTo>
                <a:lnTo>
                  <a:pt x="2891" y="509"/>
                </a:lnTo>
                <a:lnTo>
                  <a:pt x="2891" y="507"/>
                </a:lnTo>
                <a:lnTo>
                  <a:pt x="2891" y="507"/>
                </a:lnTo>
                <a:lnTo>
                  <a:pt x="2891" y="497"/>
                </a:lnTo>
                <a:lnTo>
                  <a:pt x="2892" y="492"/>
                </a:lnTo>
                <a:lnTo>
                  <a:pt x="2892" y="489"/>
                </a:lnTo>
                <a:lnTo>
                  <a:pt x="2892" y="489"/>
                </a:lnTo>
                <a:lnTo>
                  <a:pt x="2892" y="480"/>
                </a:lnTo>
                <a:lnTo>
                  <a:pt x="2893" y="476"/>
                </a:lnTo>
                <a:lnTo>
                  <a:pt x="2893" y="478"/>
                </a:lnTo>
                <a:lnTo>
                  <a:pt x="2894" y="484"/>
                </a:lnTo>
                <a:lnTo>
                  <a:pt x="2894" y="484"/>
                </a:lnTo>
                <a:lnTo>
                  <a:pt x="2894" y="480"/>
                </a:lnTo>
                <a:lnTo>
                  <a:pt x="2894" y="476"/>
                </a:lnTo>
                <a:lnTo>
                  <a:pt x="2895" y="478"/>
                </a:lnTo>
                <a:lnTo>
                  <a:pt x="2895" y="462"/>
                </a:lnTo>
                <a:lnTo>
                  <a:pt x="2895" y="462"/>
                </a:lnTo>
                <a:lnTo>
                  <a:pt x="2895" y="480"/>
                </a:lnTo>
                <a:lnTo>
                  <a:pt x="2896" y="496"/>
                </a:lnTo>
                <a:lnTo>
                  <a:pt x="2896" y="505"/>
                </a:lnTo>
                <a:lnTo>
                  <a:pt x="2897" y="507"/>
                </a:lnTo>
                <a:lnTo>
                  <a:pt x="2897" y="518"/>
                </a:lnTo>
                <a:lnTo>
                  <a:pt x="2897" y="520"/>
                </a:lnTo>
                <a:lnTo>
                  <a:pt x="2897" y="530"/>
                </a:lnTo>
                <a:lnTo>
                  <a:pt x="2898" y="528"/>
                </a:lnTo>
                <a:lnTo>
                  <a:pt x="2898" y="526"/>
                </a:lnTo>
                <a:lnTo>
                  <a:pt x="2898" y="530"/>
                </a:lnTo>
                <a:lnTo>
                  <a:pt x="2898" y="530"/>
                </a:lnTo>
                <a:lnTo>
                  <a:pt x="2899" y="524"/>
                </a:lnTo>
                <a:lnTo>
                  <a:pt x="2899" y="524"/>
                </a:lnTo>
                <a:lnTo>
                  <a:pt x="2900" y="526"/>
                </a:lnTo>
                <a:lnTo>
                  <a:pt x="2900" y="532"/>
                </a:lnTo>
                <a:lnTo>
                  <a:pt x="2900" y="532"/>
                </a:lnTo>
                <a:lnTo>
                  <a:pt x="2900" y="532"/>
                </a:lnTo>
                <a:lnTo>
                  <a:pt x="2901" y="530"/>
                </a:lnTo>
                <a:lnTo>
                  <a:pt x="2901" y="536"/>
                </a:lnTo>
                <a:lnTo>
                  <a:pt x="2901" y="532"/>
                </a:lnTo>
                <a:lnTo>
                  <a:pt x="2902" y="528"/>
                </a:lnTo>
                <a:lnTo>
                  <a:pt x="2902" y="528"/>
                </a:lnTo>
                <a:lnTo>
                  <a:pt x="2902" y="532"/>
                </a:lnTo>
                <a:lnTo>
                  <a:pt x="2902" y="542"/>
                </a:lnTo>
                <a:lnTo>
                  <a:pt x="2903" y="559"/>
                </a:lnTo>
                <a:lnTo>
                  <a:pt x="2903" y="574"/>
                </a:lnTo>
                <a:lnTo>
                  <a:pt x="2903" y="597"/>
                </a:lnTo>
                <a:lnTo>
                  <a:pt x="2904" y="607"/>
                </a:lnTo>
                <a:lnTo>
                  <a:pt x="2904" y="574"/>
                </a:lnTo>
                <a:lnTo>
                  <a:pt x="2904" y="505"/>
                </a:lnTo>
                <a:lnTo>
                  <a:pt x="2905" y="482"/>
                </a:lnTo>
                <a:lnTo>
                  <a:pt x="2905" y="301"/>
                </a:lnTo>
                <a:lnTo>
                  <a:pt x="2905" y="158"/>
                </a:lnTo>
                <a:lnTo>
                  <a:pt x="2905" y="79"/>
                </a:lnTo>
                <a:lnTo>
                  <a:pt x="2906" y="63"/>
                </a:lnTo>
                <a:lnTo>
                  <a:pt x="2906" y="162"/>
                </a:lnTo>
                <a:lnTo>
                  <a:pt x="2906" y="368"/>
                </a:lnTo>
                <a:lnTo>
                  <a:pt x="2906" y="548"/>
                </a:lnTo>
                <a:lnTo>
                  <a:pt x="2907" y="605"/>
                </a:lnTo>
                <a:lnTo>
                  <a:pt x="2907" y="590"/>
                </a:lnTo>
                <a:lnTo>
                  <a:pt x="2908" y="559"/>
                </a:lnTo>
                <a:lnTo>
                  <a:pt x="2908" y="551"/>
                </a:lnTo>
                <a:lnTo>
                  <a:pt x="2908" y="559"/>
                </a:lnTo>
                <a:lnTo>
                  <a:pt x="2908" y="557"/>
                </a:lnTo>
                <a:lnTo>
                  <a:pt x="2909" y="553"/>
                </a:lnTo>
                <a:lnTo>
                  <a:pt x="2909" y="549"/>
                </a:lnTo>
                <a:lnTo>
                  <a:pt x="2909" y="553"/>
                </a:lnTo>
                <a:lnTo>
                  <a:pt x="2909" y="555"/>
                </a:lnTo>
                <a:lnTo>
                  <a:pt x="2910" y="548"/>
                </a:lnTo>
                <a:lnTo>
                  <a:pt x="2910" y="548"/>
                </a:lnTo>
                <a:lnTo>
                  <a:pt x="2911" y="551"/>
                </a:lnTo>
                <a:lnTo>
                  <a:pt x="2911" y="559"/>
                </a:lnTo>
                <a:lnTo>
                  <a:pt x="2911" y="559"/>
                </a:lnTo>
                <a:lnTo>
                  <a:pt x="2911" y="553"/>
                </a:lnTo>
                <a:lnTo>
                  <a:pt x="2912" y="551"/>
                </a:lnTo>
                <a:lnTo>
                  <a:pt x="2912" y="551"/>
                </a:lnTo>
                <a:lnTo>
                  <a:pt x="2912" y="557"/>
                </a:lnTo>
                <a:lnTo>
                  <a:pt x="2912" y="551"/>
                </a:lnTo>
                <a:lnTo>
                  <a:pt x="2913" y="555"/>
                </a:lnTo>
                <a:lnTo>
                  <a:pt x="2913" y="553"/>
                </a:lnTo>
                <a:lnTo>
                  <a:pt x="2914" y="555"/>
                </a:lnTo>
                <a:lnTo>
                  <a:pt x="2914" y="553"/>
                </a:lnTo>
                <a:lnTo>
                  <a:pt x="2914" y="553"/>
                </a:lnTo>
                <a:lnTo>
                  <a:pt x="2914" y="555"/>
                </a:lnTo>
                <a:lnTo>
                  <a:pt x="2915" y="559"/>
                </a:lnTo>
                <a:lnTo>
                  <a:pt x="2915" y="551"/>
                </a:lnTo>
                <a:lnTo>
                  <a:pt x="2915" y="551"/>
                </a:lnTo>
                <a:lnTo>
                  <a:pt x="2916" y="553"/>
                </a:lnTo>
                <a:lnTo>
                  <a:pt x="2916" y="555"/>
                </a:lnTo>
                <a:lnTo>
                  <a:pt x="2916" y="555"/>
                </a:lnTo>
                <a:lnTo>
                  <a:pt x="2916" y="553"/>
                </a:lnTo>
                <a:lnTo>
                  <a:pt x="2917" y="555"/>
                </a:lnTo>
                <a:lnTo>
                  <a:pt x="2917" y="561"/>
                </a:lnTo>
                <a:lnTo>
                  <a:pt x="2917" y="557"/>
                </a:lnTo>
                <a:lnTo>
                  <a:pt x="2918" y="553"/>
                </a:lnTo>
                <a:lnTo>
                  <a:pt x="2918" y="557"/>
                </a:lnTo>
                <a:lnTo>
                  <a:pt x="2918" y="557"/>
                </a:lnTo>
                <a:lnTo>
                  <a:pt x="2919" y="557"/>
                </a:lnTo>
                <a:lnTo>
                  <a:pt x="2919" y="551"/>
                </a:lnTo>
                <a:lnTo>
                  <a:pt x="2919" y="553"/>
                </a:lnTo>
                <a:lnTo>
                  <a:pt x="2919" y="551"/>
                </a:lnTo>
                <a:lnTo>
                  <a:pt x="2920" y="555"/>
                </a:lnTo>
                <a:lnTo>
                  <a:pt x="2920" y="551"/>
                </a:lnTo>
                <a:lnTo>
                  <a:pt x="2920" y="557"/>
                </a:lnTo>
                <a:lnTo>
                  <a:pt x="2920" y="559"/>
                </a:lnTo>
                <a:lnTo>
                  <a:pt x="2921" y="559"/>
                </a:lnTo>
                <a:lnTo>
                  <a:pt x="2921" y="553"/>
                </a:lnTo>
                <a:lnTo>
                  <a:pt x="2922" y="553"/>
                </a:lnTo>
                <a:lnTo>
                  <a:pt x="2922" y="557"/>
                </a:lnTo>
                <a:lnTo>
                  <a:pt x="2922" y="561"/>
                </a:lnTo>
                <a:lnTo>
                  <a:pt x="2922" y="557"/>
                </a:lnTo>
                <a:lnTo>
                  <a:pt x="2923" y="553"/>
                </a:lnTo>
                <a:lnTo>
                  <a:pt x="2923" y="555"/>
                </a:lnTo>
                <a:lnTo>
                  <a:pt x="2923" y="555"/>
                </a:lnTo>
                <a:lnTo>
                  <a:pt x="2923" y="553"/>
                </a:lnTo>
                <a:lnTo>
                  <a:pt x="2924" y="557"/>
                </a:lnTo>
                <a:lnTo>
                  <a:pt x="2924" y="553"/>
                </a:lnTo>
                <a:lnTo>
                  <a:pt x="2925" y="555"/>
                </a:lnTo>
                <a:lnTo>
                  <a:pt x="2925" y="549"/>
                </a:lnTo>
                <a:lnTo>
                  <a:pt x="2925" y="544"/>
                </a:lnTo>
                <a:lnTo>
                  <a:pt x="2925" y="540"/>
                </a:lnTo>
                <a:lnTo>
                  <a:pt x="2926" y="542"/>
                </a:lnTo>
                <a:lnTo>
                  <a:pt x="2926" y="536"/>
                </a:lnTo>
                <a:lnTo>
                  <a:pt x="2926" y="528"/>
                </a:lnTo>
                <a:lnTo>
                  <a:pt x="2926" y="520"/>
                </a:lnTo>
                <a:lnTo>
                  <a:pt x="2927" y="518"/>
                </a:lnTo>
                <a:lnTo>
                  <a:pt x="2927" y="517"/>
                </a:lnTo>
                <a:lnTo>
                  <a:pt x="2928" y="507"/>
                </a:lnTo>
                <a:lnTo>
                  <a:pt x="2928" y="505"/>
                </a:lnTo>
                <a:lnTo>
                  <a:pt x="2928" y="505"/>
                </a:lnTo>
                <a:lnTo>
                  <a:pt x="2928" y="507"/>
                </a:lnTo>
                <a:lnTo>
                  <a:pt x="2929" y="501"/>
                </a:lnTo>
                <a:lnTo>
                  <a:pt x="2929" y="499"/>
                </a:lnTo>
                <a:lnTo>
                  <a:pt x="2929" y="503"/>
                </a:lnTo>
                <a:lnTo>
                  <a:pt x="2930" y="507"/>
                </a:lnTo>
                <a:lnTo>
                  <a:pt x="2930" y="501"/>
                </a:lnTo>
                <a:lnTo>
                  <a:pt x="2930" y="503"/>
                </a:lnTo>
                <a:lnTo>
                  <a:pt x="2930" y="499"/>
                </a:lnTo>
                <a:lnTo>
                  <a:pt x="2931" y="503"/>
                </a:lnTo>
                <a:lnTo>
                  <a:pt x="2931" y="501"/>
                </a:lnTo>
                <a:lnTo>
                  <a:pt x="2931" y="499"/>
                </a:lnTo>
                <a:lnTo>
                  <a:pt x="2932" y="497"/>
                </a:lnTo>
                <a:lnTo>
                  <a:pt x="2932" y="501"/>
                </a:lnTo>
                <a:lnTo>
                  <a:pt x="2932" y="503"/>
                </a:lnTo>
                <a:lnTo>
                  <a:pt x="2933" y="499"/>
                </a:lnTo>
                <a:lnTo>
                  <a:pt x="2933" y="501"/>
                </a:lnTo>
                <a:lnTo>
                  <a:pt x="2933" y="505"/>
                </a:lnTo>
                <a:lnTo>
                  <a:pt x="2933" y="503"/>
                </a:lnTo>
                <a:lnTo>
                  <a:pt x="2934" y="501"/>
                </a:lnTo>
                <a:lnTo>
                  <a:pt x="2934" y="503"/>
                </a:lnTo>
                <a:lnTo>
                  <a:pt x="2934" y="501"/>
                </a:lnTo>
                <a:lnTo>
                  <a:pt x="2935" y="509"/>
                </a:lnTo>
                <a:lnTo>
                  <a:pt x="2935" y="503"/>
                </a:lnTo>
                <a:lnTo>
                  <a:pt x="2935" y="501"/>
                </a:lnTo>
                <a:lnTo>
                  <a:pt x="2936" y="513"/>
                </a:lnTo>
                <a:lnTo>
                  <a:pt x="2936" y="513"/>
                </a:lnTo>
                <a:lnTo>
                  <a:pt x="2936" y="509"/>
                </a:lnTo>
                <a:lnTo>
                  <a:pt x="2936" y="511"/>
                </a:lnTo>
                <a:lnTo>
                  <a:pt x="2937" y="517"/>
                </a:lnTo>
                <a:lnTo>
                  <a:pt x="2937" y="517"/>
                </a:lnTo>
                <a:lnTo>
                  <a:pt x="2937" y="513"/>
                </a:lnTo>
                <a:lnTo>
                  <a:pt x="2937" y="511"/>
                </a:lnTo>
                <a:lnTo>
                  <a:pt x="2938" y="514"/>
                </a:lnTo>
                <a:lnTo>
                  <a:pt x="2938" y="517"/>
                </a:lnTo>
                <a:lnTo>
                  <a:pt x="2939" y="514"/>
                </a:lnTo>
                <a:lnTo>
                  <a:pt x="2939" y="511"/>
                </a:lnTo>
                <a:lnTo>
                  <a:pt x="2939" y="517"/>
                </a:lnTo>
                <a:lnTo>
                  <a:pt x="2939" y="518"/>
                </a:lnTo>
                <a:lnTo>
                  <a:pt x="2940" y="522"/>
                </a:lnTo>
                <a:lnTo>
                  <a:pt x="2940" y="518"/>
                </a:lnTo>
                <a:lnTo>
                  <a:pt x="2940" y="520"/>
                </a:lnTo>
                <a:lnTo>
                  <a:pt x="2940" y="520"/>
                </a:lnTo>
                <a:lnTo>
                  <a:pt x="2941" y="522"/>
                </a:lnTo>
                <a:lnTo>
                  <a:pt x="2941" y="517"/>
                </a:lnTo>
                <a:lnTo>
                  <a:pt x="2942" y="518"/>
                </a:lnTo>
                <a:lnTo>
                  <a:pt x="2942" y="518"/>
                </a:lnTo>
                <a:lnTo>
                  <a:pt x="2942" y="518"/>
                </a:lnTo>
                <a:lnTo>
                  <a:pt x="2942" y="513"/>
                </a:lnTo>
                <a:lnTo>
                  <a:pt x="2943" y="507"/>
                </a:lnTo>
                <a:lnTo>
                  <a:pt x="2943" y="507"/>
                </a:lnTo>
                <a:lnTo>
                  <a:pt x="2943" y="505"/>
                </a:lnTo>
                <a:lnTo>
                  <a:pt x="2944" y="492"/>
                </a:lnTo>
                <a:lnTo>
                  <a:pt x="2944" y="489"/>
                </a:lnTo>
                <a:lnTo>
                  <a:pt x="2944" y="489"/>
                </a:lnTo>
                <a:lnTo>
                  <a:pt x="2944" y="488"/>
                </a:lnTo>
                <a:lnTo>
                  <a:pt x="2945" y="478"/>
                </a:lnTo>
                <a:lnTo>
                  <a:pt x="2945" y="470"/>
                </a:lnTo>
                <a:lnTo>
                  <a:pt x="2945" y="466"/>
                </a:lnTo>
                <a:lnTo>
                  <a:pt x="2946" y="470"/>
                </a:lnTo>
                <a:lnTo>
                  <a:pt x="2946" y="466"/>
                </a:lnTo>
                <a:lnTo>
                  <a:pt x="2946" y="466"/>
                </a:lnTo>
                <a:lnTo>
                  <a:pt x="2947" y="470"/>
                </a:lnTo>
                <a:lnTo>
                  <a:pt x="2947" y="470"/>
                </a:lnTo>
                <a:lnTo>
                  <a:pt x="2947" y="468"/>
                </a:lnTo>
                <a:lnTo>
                  <a:pt x="2947" y="462"/>
                </a:lnTo>
                <a:lnTo>
                  <a:pt x="2948" y="453"/>
                </a:lnTo>
                <a:lnTo>
                  <a:pt x="2948" y="461"/>
                </a:lnTo>
                <a:lnTo>
                  <a:pt x="2948" y="480"/>
                </a:lnTo>
                <a:lnTo>
                  <a:pt x="2949" y="488"/>
                </a:lnTo>
                <a:lnTo>
                  <a:pt x="2949" y="496"/>
                </a:lnTo>
                <a:lnTo>
                  <a:pt x="2949" y="497"/>
                </a:lnTo>
                <a:lnTo>
                  <a:pt x="2950" y="514"/>
                </a:lnTo>
                <a:lnTo>
                  <a:pt x="2950" y="513"/>
                </a:lnTo>
                <a:lnTo>
                  <a:pt x="2950" y="511"/>
                </a:lnTo>
                <a:lnTo>
                  <a:pt x="2950" y="518"/>
                </a:lnTo>
                <a:lnTo>
                  <a:pt x="2951" y="520"/>
                </a:lnTo>
                <a:lnTo>
                  <a:pt x="2951" y="518"/>
                </a:lnTo>
                <a:lnTo>
                  <a:pt x="2951" y="517"/>
                </a:lnTo>
                <a:lnTo>
                  <a:pt x="2951" y="524"/>
                </a:lnTo>
                <a:lnTo>
                  <a:pt x="2952" y="530"/>
                </a:lnTo>
                <a:lnTo>
                  <a:pt x="2952" y="524"/>
                </a:lnTo>
                <a:lnTo>
                  <a:pt x="2953" y="524"/>
                </a:lnTo>
                <a:lnTo>
                  <a:pt x="2953" y="528"/>
                </a:lnTo>
                <a:lnTo>
                  <a:pt x="2953" y="534"/>
                </a:lnTo>
                <a:lnTo>
                  <a:pt x="2953" y="526"/>
                </a:lnTo>
                <a:lnTo>
                  <a:pt x="2954" y="526"/>
                </a:lnTo>
                <a:lnTo>
                  <a:pt x="2954" y="526"/>
                </a:lnTo>
                <a:lnTo>
                  <a:pt x="2954" y="544"/>
                </a:lnTo>
                <a:lnTo>
                  <a:pt x="2954" y="559"/>
                </a:lnTo>
                <a:lnTo>
                  <a:pt x="2955" y="569"/>
                </a:lnTo>
                <a:lnTo>
                  <a:pt x="2955" y="592"/>
                </a:lnTo>
                <a:lnTo>
                  <a:pt x="2956" y="622"/>
                </a:lnTo>
                <a:lnTo>
                  <a:pt x="2956" y="621"/>
                </a:lnTo>
                <a:lnTo>
                  <a:pt x="2956" y="597"/>
                </a:lnTo>
                <a:lnTo>
                  <a:pt x="2956" y="557"/>
                </a:lnTo>
                <a:lnTo>
                  <a:pt x="2957" y="542"/>
                </a:lnTo>
                <a:lnTo>
                  <a:pt x="2957" y="441"/>
                </a:lnTo>
                <a:lnTo>
                  <a:pt x="2957" y="333"/>
                </a:lnTo>
                <a:lnTo>
                  <a:pt x="2957" y="187"/>
                </a:lnTo>
                <a:lnTo>
                  <a:pt x="2958" y="96"/>
                </a:lnTo>
                <a:lnTo>
                  <a:pt x="2958" y="114"/>
                </a:lnTo>
                <a:lnTo>
                  <a:pt x="2959" y="275"/>
                </a:lnTo>
                <a:lnTo>
                  <a:pt x="2959" y="492"/>
                </a:lnTo>
                <a:lnTo>
                  <a:pt x="2959" y="600"/>
                </a:lnTo>
                <a:lnTo>
                  <a:pt x="2959" y="592"/>
                </a:lnTo>
                <a:lnTo>
                  <a:pt x="2960" y="555"/>
                </a:lnTo>
                <a:lnTo>
                  <a:pt x="2960" y="545"/>
                </a:lnTo>
                <a:lnTo>
                  <a:pt x="2960" y="549"/>
                </a:lnTo>
                <a:lnTo>
                  <a:pt x="2961" y="555"/>
                </a:lnTo>
                <a:lnTo>
                  <a:pt x="2961" y="545"/>
                </a:lnTo>
                <a:lnTo>
                  <a:pt x="2961" y="545"/>
                </a:lnTo>
                <a:lnTo>
                  <a:pt x="2961" y="549"/>
                </a:lnTo>
                <a:lnTo>
                  <a:pt x="2962" y="551"/>
                </a:lnTo>
                <a:lnTo>
                  <a:pt x="2962" y="548"/>
                </a:lnTo>
                <a:lnTo>
                  <a:pt x="2962" y="545"/>
                </a:lnTo>
                <a:lnTo>
                  <a:pt x="2963" y="544"/>
                </a:lnTo>
                <a:lnTo>
                  <a:pt x="2963" y="548"/>
                </a:lnTo>
                <a:lnTo>
                  <a:pt x="2963" y="551"/>
                </a:lnTo>
                <a:lnTo>
                  <a:pt x="2964" y="548"/>
                </a:lnTo>
                <a:lnTo>
                  <a:pt x="2964" y="548"/>
                </a:lnTo>
                <a:lnTo>
                  <a:pt x="2964" y="549"/>
                </a:lnTo>
                <a:lnTo>
                  <a:pt x="2964" y="553"/>
                </a:lnTo>
                <a:lnTo>
                  <a:pt x="2965" y="555"/>
                </a:lnTo>
                <a:lnTo>
                  <a:pt x="2965" y="544"/>
                </a:lnTo>
                <a:lnTo>
                  <a:pt x="2965" y="551"/>
                </a:lnTo>
                <a:lnTo>
                  <a:pt x="2965" y="551"/>
                </a:lnTo>
                <a:lnTo>
                  <a:pt x="2966" y="545"/>
                </a:lnTo>
                <a:lnTo>
                  <a:pt x="2966" y="544"/>
                </a:lnTo>
                <a:lnTo>
                  <a:pt x="2967" y="544"/>
                </a:lnTo>
                <a:lnTo>
                  <a:pt x="2967" y="551"/>
                </a:lnTo>
                <a:lnTo>
                  <a:pt x="2967" y="548"/>
                </a:lnTo>
                <a:lnTo>
                  <a:pt x="2967" y="545"/>
                </a:lnTo>
                <a:lnTo>
                  <a:pt x="2968" y="545"/>
                </a:lnTo>
                <a:lnTo>
                  <a:pt x="2968" y="548"/>
                </a:lnTo>
                <a:lnTo>
                  <a:pt x="2968" y="545"/>
                </a:lnTo>
                <a:lnTo>
                  <a:pt x="2968" y="545"/>
                </a:lnTo>
                <a:lnTo>
                  <a:pt x="2969" y="548"/>
                </a:lnTo>
                <a:lnTo>
                  <a:pt x="2969" y="549"/>
                </a:lnTo>
                <a:lnTo>
                  <a:pt x="2970" y="549"/>
                </a:lnTo>
                <a:lnTo>
                  <a:pt x="2970" y="545"/>
                </a:lnTo>
                <a:lnTo>
                  <a:pt x="2970" y="551"/>
                </a:lnTo>
                <a:lnTo>
                  <a:pt x="2970" y="551"/>
                </a:lnTo>
                <a:lnTo>
                  <a:pt x="2971" y="549"/>
                </a:lnTo>
                <a:lnTo>
                  <a:pt x="2971" y="548"/>
                </a:lnTo>
                <a:lnTo>
                  <a:pt x="2971" y="542"/>
                </a:lnTo>
                <a:lnTo>
                  <a:pt x="2971" y="544"/>
                </a:lnTo>
                <a:lnTo>
                  <a:pt x="2972" y="549"/>
                </a:lnTo>
                <a:lnTo>
                  <a:pt x="2972" y="545"/>
                </a:lnTo>
                <a:lnTo>
                  <a:pt x="2973" y="542"/>
                </a:lnTo>
                <a:lnTo>
                  <a:pt x="2973" y="545"/>
                </a:lnTo>
                <a:lnTo>
                  <a:pt x="2973" y="548"/>
                </a:lnTo>
                <a:lnTo>
                  <a:pt x="2973" y="545"/>
                </a:lnTo>
                <a:lnTo>
                  <a:pt x="2974" y="544"/>
                </a:lnTo>
                <a:lnTo>
                  <a:pt x="2974" y="542"/>
                </a:lnTo>
                <a:lnTo>
                  <a:pt x="2974" y="549"/>
                </a:lnTo>
                <a:lnTo>
                  <a:pt x="2975" y="548"/>
                </a:lnTo>
                <a:lnTo>
                  <a:pt x="2975" y="542"/>
                </a:lnTo>
                <a:lnTo>
                  <a:pt x="2975" y="544"/>
                </a:lnTo>
                <a:lnTo>
                  <a:pt x="2975" y="545"/>
                </a:lnTo>
                <a:lnTo>
                  <a:pt x="2976" y="544"/>
                </a:lnTo>
                <a:lnTo>
                  <a:pt x="2976" y="544"/>
                </a:lnTo>
                <a:lnTo>
                  <a:pt x="2976" y="549"/>
                </a:lnTo>
                <a:lnTo>
                  <a:pt x="2977" y="544"/>
                </a:lnTo>
                <a:lnTo>
                  <a:pt x="2977" y="548"/>
                </a:lnTo>
                <a:lnTo>
                  <a:pt x="2977" y="534"/>
                </a:lnTo>
                <a:lnTo>
                  <a:pt x="2978" y="530"/>
                </a:lnTo>
                <a:lnTo>
                  <a:pt x="2978" y="532"/>
                </a:lnTo>
                <a:lnTo>
                  <a:pt x="2978" y="522"/>
                </a:lnTo>
                <a:lnTo>
                  <a:pt x="2978" y="513"/>
                </a:lnTo>
                <a:lnTo>
                  <a:pt x="2979" y="513"/>
                </a:lnTo>
                <a:lnTo>
                  <a:pt x="2979" y="513"/>
                </a:lnTo>
                <a:lnTo>
                  <a:pt x="2979" y="507"/>
                </a:lnTo>
                <a:lnTo>
                  <a:pt x="2979" y="501"/>
                </a:lnTo>
                <a:lnTo>
                  <a:pt x="2980" y="501"/>
                </a:lnTo>
                <a:lnTo>
                  <a:pt x="2980" y="503"/>
                </a:lnTo>
                <a:lnTo>
                  <a:pt x="2981" y="505"/>
                </a:lnTo>
                <a:lnTo>
                  <a:pt x="2981" y="499"/>
                </a:lnTo>
                <a:lnTo>
                  <a:pt x="2981" y="497"/>
                </a:lnTo>
                <a:lnTo>
                  <a:pt x="2981" y="503"/>
                </a:lnTo>
                <a:lnTo>
                  <a:pt x="2982" y="501"/>
                </a:lnTo>
                <a:lnTo>
                  <a:pt x="2982" y="497"/>
                </a:lnTo>
                <a:lnTo>
                  <a:pt x="2982" y="493"/>
                </a:lnTo>
                <a:lnTo>
                  <a:pt x="2982" y="496"/>
                </a:lnTo>
                <a:lnTo>
                  <a:pt x="2983" y="501"/>
                </a:lnTo>
                <a:lnTo>
                  <a:pt x="2983" y="501"/>
                </a:lnTo>
                <a:lnTo>
                  <a:pt x="2984" y="497"/>
                </a:lnTo>
                <a:lnTo>
                  <a:pt x="2984" y="493"/>
                </a:lnTo>
                <a:lnTo>
                  <a:pt x="2984" y="501"/>
                </a:lnTo>
                <a:lnTo>
                  <a:pt x="2984" y="501"/>
                </a:lnTo>
                <a:lnTo>
                  <a:pt x="2985" y="497"/>
                </a:lnTo>
                <a:lnTo>
                  <a:pt x="2985" y="497"/>
                </a:lnTo>
                <a:lnTo>
                  <a:pt x="2985" y="505"/>
                </a:lnTo>
                <a:lnTo>
                  <a:pt x="2985" y="507"/>
                </a:lnTo>
                <a:lnTo>
                  <a:pt x="2986" y="503"/>
                </a:lnTo>
                <a:lnTo>
                  <a:pt x="2986" y="501"/>
                </a:lnTo>
                <a:lnTo>
                  <a:pt x="2987" y="501"/>
                </a:lnTo>
                <a:lnTo>
                  <a:pt x="2987" y="514"/>
                </a:lnTo>
                <a:lnTo>
                  <a:pt x="2987" y="509"/>
                </a:lnTo>
                <a:lnTo>
                  <a:pt x="2987" y="505"/>
                </a:lnTo>
                <a:lnTo>
                  <a:pt x="2988" y="511"/>
                </a:lnTo>
                <a:lnTo>
                  <a:pt x="2988" y="518"/>
                </a:lnTo>
                <a:lnTo>
                  <a:pt x="2988" y="511"/>
                </a:lnTo>
                <a:lnTo>
                  <a:pt x="2989" y="505"/>
                </a:lnTo>
                <a:lnTo>
                  <a:pt x="2989" y="509"/>
                </a:lnTo>
                <a:lnTo>
                  <a:pt x="2989" y="513"/>
                </a:lnTo>
                <a:lnTo>
                  <a:pt x="2989" y="511"/>
                </a:lnTo>
                <a:lnTo>
                  <a:pt x="2990" y="511"/>
                </a:lnTo>
                <a:lnTo>
                  <a:pt x="2990" y="513"/>
                </a:lnTo>
                <a:lnTo>
                  <a:pt x="2990" y="513"/>
                </a:lnTo>
                <a:lnTo>
                  <a:pt x="2991" y="513"/>
                </a:lnTo>
                <a:lnTo>
                  <a:pt x="2991" y="514"/>
                </a:lnTo>
                <a:lnTo>
                  <a:pt x="2991" y="514"/>
                </a:lnTo>
                <a:lnTo>
                  <a:pt x="2992" y="517"/>
                </a:lnTo>
                <a:lnTo>
                  <a:pt x="2992" y="520"/>
                </a:lnTo>
                <a:lnTo>
                  <a:pt x="2992" y="514"/>
                </a:lnTo>
                <a:lnTo>
                  <a:pt x="2992" y="513"/>
                </a:lnTo>
                <a:lnTo>
                  <a:pt x="2993" y="520"/>
                </a:lnTo>
                <a:lnTo>
                  <a:pt x="2993" y="520"/>
                </a:lnTo>
                <a:lnTo>
                  <a:pt x="2993" y="517"/>
                </a:lnTo>
                <a:lnTo>
                  <a:pt x="2993" y="517"/>
                </a:lnTo>
                <a:lnTo>
                  <a:pt x="2994" y="517"/>
                </a:lnTo>
                <a:lnTo>
                  <a:pt x="2994" y="520"/>
                </a:lnTo>
                <a:lnTo>
                  <a:pt x="2995" y="507"/>
                </a:lnTo>
                <a:lnTo>
                  <a:pt x="2995" y="499"/>
                </a:lnTo>
                <a:lnTo>
                  <a:pt x="2995" y="503"/>
                </a:lnTo>
                <a:lnTo>
                  <a:pt x="2995" y="505"/>
                </a:lnTo>
                <a:lnTo>
                  <a:pt x="2996" y="493"/>
                </a:lnTo>
                <a:lnTo>
                  <a:pt x="2996" y="482"/>
                </a:lnTo>
                <a:lnTo>
                  <a:pt x="2996" y="486"/>
                </a:lnTo>
                <a:lnTo>
                  <a:pt x="2996" y="486"/>
                </a:lnTo>
                <a:lnTo>
                  <a:pt x="2997" y="480"/>
                </a:lnTo>
                <a:lnTo>
                  <a:pt x="2997" y="472"/>
                </a:lnTo>
                <a:lnTo>
                  <a:pt x="2998" y="468"/>
                </a:lnTo>
                <a:lnTo>
                  <a:pt x="2998" y="476"/>
                </a:lnTo>
                <a:lnTo>
                  <a:pt x="2998" y="476"/>
                </a:lnTo>
                <a:lnTo>
                  <a:pt x="2998" y="472"/>
                </a:lnTo>
                <a:lnTo>
                  <a:pt x="2999" y="480"/>
                </a:lnTo>
                <a:lnTo>
                  <a:pt x="2999" y="478"/>
                </a:lnTo>
                <a:lnTo>
                  <a:pt x="2999" y="476"/>
                </a:lnTo>
                <a:lnTo>
                  <a:pt x="2999" y="466"/>
                </a:lnTo>
                <a:lnTo>
                  <a:pt x="3000" y="465"/>
                </a:lnTo>
                <a:lnTo>
                  <a:pt x="3000" y="461"/>
                </a:lnTo>
                <a:lnTo>
                  <a:pt x="3001" y="476"/>
                </a:lnTo>
                <a:lnTo>
                  <a:pt x="3001" y="489"/>
                </a:lnTo>
                <a:lnTo>
                  <a:pt x="3001" y="493"/>
                </a:lnTo>
                <a:lnTo>
                  <a:pt x="3001" y="496"/>
                </a:lnTo>
                <a:lnTo>
                  <a:pt x="3002" y="514"/>
                </a:lnTo>
                <a:lnTo>
                  <a:pt x="3002" y="513"/>
                </a:lnTo>
                <a:lnTo>
                  <a:pt x="3002" y="520"/>
                </a:lnTo>
                <a:lnTo>
                  <a:pt x="3003" y="522"/>
                </a:lnTo>
                <a:lnTo>
                  <a:pt x="3003" y="526"/>
                </a:lnTo>
                <a:lnTo>
                  <a:pt x="3003" y="524"/>
                </a:lnTo>
                <a:lnTo>
                  <a:pt x="3003" y="524"/>
                </a:lnTo>
                <a:lnTo>
                  <a:pt x="3004" y="524"/>
                </a:lnTo>
                <a:lnTo>
                  <a:pt x="3004" y="526"/>
                </a:lnTo>
                <a:lnTo>
                  <a:pt x="3004" y="532"/>
                </a:lnTo>
                <a:lnTo>
                  <a:pt x="3005" y="532"/>
                </a:lnTo>
                <a:lnTo>
                  <a:pt x="3005" y="534"/>
                </a:lnTo>
                <a:lnTo>
                  <a:pt x="3005" y="536"/>
                </a:lnTo>
                <a:lnTo>
                  <a:pt x="3006" y="534"/>
                </a:lnTo>
                <a:lnTo>
                  <a:pt x="3006" y="532"/>
                </a:lnTo>
                <a:lnTo>
                  <a:pt x="3006" y="528"/>
                </a:lnTo>
                <a:lnTo>
                  <a:pt x="3006" y="530"/>
                </a:lnTo>
                <a:lnTo>
                  <a:pt x="3007" y="530"/>
                </a:lnTo>
                <a:lnTo>
                  <a:pt x="3007" y="526"/>
                </a:lnTo>
                <a:lnTo>
                  <a:pt x="3007" y="526"/>
                </a:lnTo>
                <a:lnTo>
                  <a:pt x="3007" y="526"/>
                </a:lnTo>
                <a:lnTo>
                  <a:pt x="3008" y="536"/>
                </a:lnTo>
                <a:lnTo>
                  <a:pt x="3008" y="542"/>
                </a:lnTo>
                <a:lnTo>
                  <a:pt x="3009" y="561"/>
                </a:lnTo>
                <a:lnTo>
                  <a:pt x="3009" y="569"/>
                </a:lnTo>
                <a:lnTo>
                  <a:pt x="3009" y="609"/>
                </a:lnTo>
                <a:lnTo>
                  <a:pt x="3009" y="617"/>
                </a:lnTo>
                <a:lnTo>
                  <a:pt x="3010" y="570"/>
                </a:lnTo>
                <a:lnTo>
                  <a:pt x="3010" y="499"/>
                </a:lnTo>
                <a:lnTo>
                  <a:pt x="3010" y="403"/>
                </a:lnTo>
                <a:lnTo>
                  <a:pt x="3010" y="262"/>
                </a:lnTo>
                <a:lnTo>
                  <a:pt x="3011" y="135"/>
                </a:lnTo>
                <a:lnTo>
                  <a:pt x="3011" y="88"/>
                </a:lnTo>
                <a:lnTo>
                  <a:pt x="3012" y="156"/>
                </a:lnTo>
                <a:lnTo>
                  <a:pt x="3012" y="354"/>
                </a:lnTo>
                <a:lnTo>
                  <a:pt x="3012" y="528"/>
                </a:lnTo>
                <a:lnTo>
                  <a:pt x="3012" y="601"/>
                </a:lnTo>
                <a:lnTo>
                  <a:pt x="3013" y="596"/>
                </a:lnTo>
                <a:lnTo>
                  <a:pt x="3013" y="569"/>
                </a:lnTo>
                <a:lnTo>
                  <a:pt x="3013" y="555"/>
                </a:lnTo>
                <a:lnTo>
                  <a:pt x="3013" y="561"/>
                </a:lnTo>
                <a:lnTo>
                  <a:pt x="3014" y="557"/>
                </a:lnTo>
                <a:lnTo>
                  <a:pt x="3014" y="553"/>
                </a:lnTo>
                <a:lnTo>
                  <a:pt x="3015" y="548"/>
                </a:lnTo>
                <a:lnTo>
                  <a:pt x="3015" y="549"/>
                </a:lnTo>
                <a:lnTo>
                  <a:pt x="3015" y="557"/>
                </a:lnTo>
                <a:lnTo>
                  <a:pt x="3015" y="557"/>
                </a:lnTo>
                <a:lnTo>
                  <a:pt x="3016" y="559"/>
                </a:lnTo>
                <a:lnTo>
                  <a:pt x="3016" y="555"/>
                </a:lnTo>
                <a:lnTo>
                  <a:pt x="3016" y="557"/>
                </a:lnTo>
                <a:lnTo>
                  <a:pt x="3017" y="559"/>
                </a:lnTo>
                <a:lnTo>
                  <a:pt x="3017" y="551"/>
                </a:lnTo>
                <a:lnTo>
                  <a:pt x="3017" y="553"/>
                </a:lnTo>
                <a:lnTo>
                  <a:pt x="3017" y="551"/>
                </a:lnTo>
                <a:lnTo>
                  <a:pt x="3018" y="557"/>
                </a:lnTo>
                <a:lnTo>
                  <a:pt x="3018" y="555"/>
                </a:lnTo>
                <a:lnTo>
                  <a:pt x="3018" y="557"/>
                </a:lnTo>
                <a:lnTo>
                  <a:pt x="3019" y="559"/>
                </a:lnTo>
                <a:lnTo>
                  <a:pt x="3019" y="563"/>
                </a:lnTo>
                <a:lnTo>
                  <a:pt x="3019" y="561"/>
                </a:lnTo>
                <a:lnTo>
                  <a:pt x="3020" y="561"/>
                </a:lnTo>
                <a:lnTo>
                  <a:pt x="3020" y="565"/>
                </a:lnTo>
                <a:lnTo>
                  <a:pt x="3020" y="566"/>
                </a:lnTo>
                <a:lnTo>
                  <a:pt x="3020" y="561"/>
                </a:lnTo>
                <a:lnTo>
                  <a:pt x="3021" y="559"/>
                </a:lnTo>
                <a:lnTo>
                  <a:pt x="3021" y="566"/>
                </a:lnTo>
                <a:lnTo>
                  <a:pt x="3021" y="566"/>
                </a:lnTo>
                <a:lnTo>
                  <a:pt x="3021" y="570"/>
                </a:lnTo>
                <a:lnTo>
                  <a:pt x="3022" y="559"/>
                </a:lnTo>
                <a:lnTo>
                  <a:pt x="3022" y="559"/>
                </a:lnTo>
                <a:lnTo>
                  <a:pt x="3023" y="561"/>
                </a:lnTo>
                <a:lnTo>
                  <a:pt x="3023" y="559"/>
                </a:lnTo>
                <a:lnTo>
                  <a:pt x="3023" y="557"/>
                </a:lnTo>
                <a:lnTo>
                  <a:pt x="3023" y="563"/>
                </a:lnTo>
                <a:lnTo>
                  <a:pt x="3024" y="565"/>
                </a:lnTo>
                <a:lnTo>
                  <a:pt x="3024" y="566"/>
                </a:lnTo>
                <a:lnTo>
                  <a:pt x="3024" y="561"/>
                </a:lnTo>
                <a:lnTo>
                  <a:pt x="3024" y="561"/>
                </a:lnTo>
                <a:lnTo>
                  <a:pt x="3025" y="559"/>
                </a:lnTo>
                <a:lnTo>
                  <a:pt x="3025" y="559"/>
                </a:lnTo>
                <a:lnTo>
                  <a:pt x="3026" y="559"/>
                </a:lnTo>
                <a:lnTo>
                  <a:pt x="3026" y="559"/>
                </a:lnTo>
                <a:lnTo>
                  <a:pt x="3026" y="557"/>
                </a:lnTo>
                <a:lnTo>
                  <a:pt x="3026" y="561"/>
                </a:lnTo>
                <a:lnTo>
                  <a:pt x="3027" y="561"/>
                </a:lnTo>
                <a:lnTo>
                  <a:pt x="3027" y="559"/>
                </a:lnTo>
                <a:lnTo>
                  <a:pt x="3027" y="563"/>
                </a:lnTo>
                <a:lnTo>
                  <a:pt x="3027" y="561"/>
                </a:lnTo>
                <a:lnTo>
                  <a:pt x="3028" y="561"/>
                </a:lnTo>
                <a:lnTo>
                  <a:pt x="3028" y="561"/>
                </a:lnTo>
                <a:lnTo>
                  <a:pt x="3029" y="563"/>
                </a:lnTo>
                <a:lnTo>
                  <a:pt x="3029" y="569"/>
                </a:lnTo>
                <a:lnTo>
                  <a:pt x="3029" y="570"/>
                </a:lnTo>
                <a:lnTo>
                  <a:pt x="3029" y="570"/>
                </a:lnTo>
                <a:lnTo>
                  <a:pt x="3030" y="573"/>
                </a:lnTo>
                <a:lnTo>
                  <a:pt x="3030" y="576"/>
                </a:lnTo>
                <a:lnTo>
                  <a:pt x="3030" y="574"/>
                </a:lnTo>
                <a:lnTo>
                  <a:pt x="3031" y="570"/>
                </a:lnTo>
                <a:lnTo>
                  <a:pt x="3031" y="570"/>
                </a:lnTo>
                <a:lnTo>
                  <a:pt x="3031" y="573"/>
                </a:lnTo>
                <a:lnTo>
                  <a:pt x="3031" y="573"/>
                </a:lnTo>
                <a:lnTo>
                  <a:pt x="3032" y="557"/>
                </a:lnTo>
                <a:lnTo>
                  <a:pt x="3032" y="549"/>
                </a:lnTo>
                <a:lnTo>
                  <a:pt x="3032" y="545"/>
                </a:lnTo>
                <a:lnTo>
                  <a:pt x="3033" y="544"/>
                </a:lnTo>
                <a:lnTo>
                  <a:pt x="3033" y="540"/>
                </a:lnTo>
                <a:lnTo>
                  <a:pt x="3033" y="532"/>
                </a:lnTo>
                <a:lnTo>
                  <a:pt x="3034" y="530"/>
                </a:lnTo>
                <a:lnTo>
                  <a:pt x="3034" y="530"/>
                </a:lnTo>
                <a:lnTo>
                  <a:pt x="3034" y="522"/>
                </a:lnTo>
                <a:lnTo>
                  <a:pt x="3034" y="517"/>
                </a:lnTo>
                <a:lnTo>
                  <a:pt x="3035" y="520"/>
                </a:lnTo>
                <a:lnTo>
                  <a:pt x="3035" y="520"/>
                </a:lnTo>
                <a:lnTo>
                  <a:pt x="3035" y="513"/>
                </a:lnTo>
                <a:lnTo>
                  <a:pt x="3036" y="511"/>
                </a:lnTo>
                <a:lnTo>
                  <a:pt x="3036" y="509"/>
                </a:lnTo>
                <a:lnTo>
                  <a:pt x="3036" y="511"/>
                </a:lnTo>
                <a:lnTo>
                  <a:pt x="3037" y="513"/>
                </a:lnTo>
                <a:lnTo>
                  <a:pt x="3037" y="513"/>
                </a:lnTo>
                <a:lnTo>
                  <a:pt x="3037" y="509"/>
                </a:lnTo>
                <a:lnTo>
                  <a:pt x="3037" y="514"/>
                </a:lnTo>
                <a:lnTo>
                  <a:pt x="3038" y="514"/>
                </a:lnTo>
                <a:lnTo>
                  <a:pt x="3038" y="511"/>
                </a:lnTo>
                <a:lnTo>
                  <a:pt x="3038" y="509"/>
                </a:lnTo>
                <a:lnTo>
                  <a:pt x="3038" y="509"/>
                </a:lnTo>
                <a:lnTo>
                  <a:pt x="3039" y="514"/>
                </a:lnTo>
                <a:lnTo>
                  <a:pt x="3039" y="511"/>
                </a:lnTo>
                <a:lnTo>
                  <a:pt x="3040" y="509"/>
                </a:lnTo>
                <a:lnTo>
                  <a:pt x="3040" y="513"/>
                </a:lnTo>
                <a:lnTo>
                  <a:pt x="3040" y="518"/>
                </a:lnTo>
                <a:lnTo>
                  <a:pt x="3040" y="514"/>
                </a:lnTo>
                <a:lnTo>
                  <a:pt x="3041" y="514"/>
                </a:lnTo>
                <a:lnTo>
                  <a:pt x="3041" y="514"/>
                </a:lnTo>
                <a:lnTo>
                  <a:pt x="3041" y="520"/>
                </a:lnTo>
                <a:lnTo>
                  <a:pt x="3041" y="517"/>
                </a:lnTo>
                <a:lnTo>
                  <a:pt x="3042" y="520"/>
                </a:lnTo>
                <a:lnTo>
                  <a:pt x="3042" y="522"/>
                </a:lnTo>
                <a:lnTo>
                  <a:pt x="3043" y="526"/>
                </a:lnTo>
                <a:lnTo>
                  <a:pt x="3043" y="528"/>
                </a:lnTo>
                <a:lnTo>
                  <a:pt x="3043" y="522"/>
                </a:lnTo>
                <a:lnTo>
                  <a:pt x="3043" y="528"/>
                </a:lnTo>
                <a:lnTo>
                  <a:pt x="3044" y="532"/>
                </a:lnTo>
                <a:lnTo>
                  <a:pt x="3044" y="530"/>
                </a:lnTo>
                <a:lnTo>
                  <a:pt x="3044" y="526"/>
                </a:lnTo>
                <a:lnTo>
                  <a:pt x="3044" y="536"/>
                </a:lnTo>
                <a:lnTo>
                  <a:pt x="3045" y="536"/>
                </a:lnTo>
                <a:lnTo>
                  <a:pt x="3045" y="534"/>
                </a:lnTo>
                <a:lnTo>
                  <a:pt x="3046" y="528"/>
                </a:lnTo>
                <a:lnTo>
                  <a:pt x="3046" y="532"/>
                </a:lnTo>
                <a:lnTo>
                  <a:pt x="3046" y="534"/>
                </a:lnTo>
                <a:lnTo>
                  <a:pt x="3046" y="540"/>
                </a:lnTo>
                <a:lnTo>
                  <a:pt x="3047" y="538"/>
                </a:lnTo>
                <a:lnTo>
                  <a:pt x="3047" y="538"/>
                </a:lnTo>
                <a:lnTo>
                  <a:pt x="3047" y="536"/>
                </a:lnTo>
                <a:lnTo>
                  <a:pt x="3048" y="540"/>
                </a:lnTo>
                <a:lnTo>
                  <a:pt x="3048" y="536"/>
                </a:lnTo>
                <a:lnTo>
                  <a:pt x="3048" y="538"/>
                </a:lnTo>
                <a:lnTo>
                  <a:pt x="3048" y="540"/>
                </a:lnTo>
                <a:lnTo>
                  <a:pt x="3049" y="542"/>
                </a:lnTo>
                <a:lnTo>
                  <a:pt x="3049" y="540"/>
                </a:lnTo>
                <a:lnTo>
                  <a:pt x="3049" y="536"/>
                </a:lnTo>
                <a:lnTo>
                  <a:pt x="3050" y="536"/>
                </a:lnTo>
                <a:lnTo>
                  <a:pt x="3050" y="544"/>
                </a:lnTo>
                <a:lnTo>
                  <a:pt x="3050" y="538"/>
                </a:lnTo>
                <a:lnTo>
                  <a:pt x="3051" y="534"/>
                </a:lnTo>
                <a:lnTo>
                  <a:pt x="3051" y="530"/>
                </a:lnTo>
                <a:lnTo>
                  <a:pt x="3051" y="526"/>
                </a:lnTo>
                <a:lnTo>
                  <a:pt x="3051" y="524"/>
                </a:lnTo>
                <a:lnTo>
                  <a:pt x="3052" y="514"/>
                </a:lnTo>
                <a:lnTo>
                  <a:pt x="3052" y="513"/>
                </a:lnTo>
                <a:lnTo>
                  <a:pt x="3052" y="509"/>
                </a:lnTo>
                <a:lnTo>
                  <a:pt x="3052" y="511"/>
                </a:lnTo>
                <a:lnTo>
                  <a:pt x="3053" y="503"/>
                </a:lnTo>
                <a:lnTo>
                  <a:pt x="3053" y="501"/>
                </a:lnTo>
                <a:lnTo>
                  <a:pt x="3054" y="497"/>
                </a:lnTo>
                <a:lnTo>
                  <a:pt x="3054" y="503"/>
                </a:lnTo>
                <a:lnTo>
                  <a:pt x="3054" y="492"/>
                </a:lnTo>
                <a:lnTo>
                  <a:pt x="3054" y="489"/>
                </a:lnTo>
                <a:lnTo>
                  <a:pt x="3055" y="492"/>
                </a:lnTo>
                <a:lnTo>
                  <a:pt x="3055" y="499"/>
                </a:lnTo>
                <a:lnTo>
                  <a:pt x="3055" y="499"/>
                </a:lnTo>
                <a:lnTo>
                  <a:pt x="3055" y="489"/>
                </a:lnTo>
                <a:lnTo>
                  <a:pt x="3056" y="493"/>
                </a:lnTo>
                <a:lnTo>
                  <a:pt x="3056" y="496"/>
                </a:lnTo>
                <a:lnTo>
                  <a:pt x="3057" y="493"/>
                </a:lnTo>
                <a:lnTo>
                  <a:pt x="3057" y="482"/>
                </a:lnTo>
                <a:lnTo>
                  <a:pt x="3057" y="474"/>
                </a:lnTo>
                <a:lnTo>
                  <a:pt x="3057" y="478"/>
                </a:lnTo>
                <a:lnTo>
                  <a:pt x="3058" y="488"/>
                </a:lnTo>
                <a:lnTo>
                  <a:pt x="3058" y="499"/>
                </a:lnTo>
                <a:lnTo>
                  <a:pt x="3058" y="513"/>
                </a:lnTo>
                <a:lnTo>
                  <a:pt x="3058" y="514"/>
                </a:lnTo>
                <a:lnTo>
                  <a:pt x="3059" y="522"/>
                </a:lnTo>
                <a:lnTo>
                  <a:pt x="3059" y="526"/>
                </a:lnTo>
                <a:lnTo>
                  <a:pt x="3060" y="534"/>
                </a:lnTo>
                <a:lnTo>
                  <a:pt x="3060" y="538"/>
                </a:lnTo>
                <a:lnTo>
                  <a:pt x="3060" y="544"/>
                </a:lnTo>
                <a:lnTo>
                  <a:pt x="3060" y="540"/>
                </a:lnTo>
                <a:lnTo>
                  <a:pt x="3061" y="538"/>
                </a:lnTo>
                <a:lnTo>
                  <a:pt x="3061" y="540"/>
                </a:lnTo>
                <a:lnTo>
                  <a:pt x="3061" y="549"/>
                </a:lnTo>
                <a:lnTo>
                  <a:pt x="3062" y="548"/>
                </a:lnTo>
                <a:lnTo>
                  <a:pt x="3062" y="548"/>
                </a:lnTo>
                <a:lnTo>
                  <a:pt x="3062" y="549"/>
                </a:lnTo>
                <a:lnTo>
                  <a:pt x="3062" y="548"/>
                </a:lnTo>
                <a:lnTo>
                  <a:pt x="3063" y="544"/>
                </a:lnTo>
                <a:lnTo>
                  <a:pt x="3063" y="544"/>
                </a:lnTo>
                <a:lnTo>
                  <a:pt x="3063" y="544"/>
                </a:lnTo>
                <a:lnTo>
                  <a:pt x="3064" y="542"/>
                </a:lnTo>
                <a:lnTo>
                  <a:pt x="3064" y="548"/>
                </a:lnTo>
                <a:lnTo>
                  <a:pt x="3064" y="545"/>
                </a:lnTo>
                <a:lnTo>
                  <a:pt x="3065" y="548"/>
                </a:lnTo>
                <a:lnTo>
                  <a:pt x="3065" y="570"/>
                </a:lnTo>
                <a:lnTo>
                  <a:pt x="3065" y="586"/>
                </a:lnTo>
                <a:lnTo>
                  <a:pt x="3065" y="596"/>
                </a:lnTo>
                <a:lnTo>
                  <a:pt x="3066" y="613"/>
                </a:lnTo>
                <a:lnTo>
                  <a:pt x="3066" y="611"/>
                </a:lnTo>
                <a:lnTo>
                  <a:pt x="3066" y="565"/>
                </a:lnTo>
                <a:lnTo>
                  <a:pt x="3066" y="499"/>
                </a:lnTo>
                <a:lnTo>
                  <a:pt x="3067" y="432"/>
                </a:lnTo>
                <a:lnTo>
                  <a:pt x="3067" y="347"/>
                </a:lnTo>
                <a:lnTo>
                  <a:pt x="3068" y="241"/>
                </a:lnTo>
                <a:lnTo>
                  <a:pt x="3068" y="146"/>
                </a:lnTo>
                <a:lnTo>
                  <a:pt x="3068" y="90"/>
                </a:lnTo>
                <a:lnTo>
                  <a:pt x="3068" y="79"/>
                </a:lnTo>
                <a:lnTo>
                  <a:pt x="3069" y="90"/>
                </a:lnTo>
                <a:lnTo>
                  <a:pt x="3069" y="243"/>
                </a:lnTo>
                <a:lnTo>
                  <a:pt x="3069" y="453"/>
                </a:lnTo>
                <a:lnTo>
                  <a:pt x="3069" y="582"/>
                </a:lnTo>
                <a:lnTo>
                  <a:pt x="3070" y="611"/>
                </a:lnTo>
                <a:lnTo>
                  <a:pt x="3070" y="588"/>
                </a:lnTo>
                <a:lnTo>
                  <a:pt x="3071" y="565"/>
                </a:lnTo>
                <a:lnTo>
                  <a:pt x="3071" y="565"/>
                </a:lnTo>
                <a:lnTo>
                  <a:pt x="3071" y="570"/>
                </a:lnTo>
                <a:lnTo>
                  <a:pt x="3071" y="565"/>
                </a:lnTo>
                <a:lnTo>
                  <a:pt x="3072" y="565"/>
                </a:lnTo>
                <a:lnTo>
                  <a:pt x="3072" y="565"/>
                </a:lnTo>
                <a:lnTo>
                  <a:pt x="3072" y="570"/>
                </a:lnTo>
                <a:lnTo>
                  <a:pt x="3072" y="573"/>
                </a:lnTo>
                <a:lnTo>
                  <a:pt x="3073" y="566"/>
                </a:lnTo>
                <a:lnTo>
                  <a:pt x="3073" y="566"/>
                </a:lnTo>
                <a:lnTo>
                  <a:pt x="3074" y="573"/>
                </a:lnTo>
                <a:lnTo>
                  <a:pt x="3074" y="573"/>
                </a:lnTo>
                <a:lnTo>
                  <a:pt x="3074" y="569"/>
                </a:lnTo>
                <a:lnTo>
                  <a:pt x="3074" y="569"/>
                </a:lnTo>
                <a:lnTo>
                  <a:pt x="3075" y="570"/>
                </a:lnTo>
                <a:lnTo>
                  <a:pt x="3075" y="573"/>
                </a:lnTo>
                <a:lnTo>
                  <a:pt x="3075" y="570"/>
                </a:lnTo>
                <a:lnTo>
                  <a:pt x="3076" y="570"/>
                </a:lnTo>
                <a:lnTo>
                  <a:pt x="3076" y="573"/>
                </a:lnTo>
                <a:lnTo>
                  <a:pt x="3076" y="578"/>
                </a:lnTo>
                <a:lnTo>
                  <a:pt x="3076" y="573"/>
                </a:lnTo>
                <a:lnTo>
                  <a:pt x="3077" y="570"/>
                </a:lnTo>
                <a:lnTo>
                  <a:pt x="3077" y="576"/>
                </a:lnTo>
                <a:lnTo>
                  <a:pt x="3077" y="576"/>
                </a:lnTo>
                <a:lnTo>
                  <a:pt x="3078" y="576"/>
                </a:lnTo>
                <a:lnTo>
                  <a:pt x="3078" y="569"/>
                </a:lnTo>
                <a:lnTo>
                  <a:pt x="3078" y="570"/>
                </a:lnTo>
                <a:lnTo>
                  <a:pt x="3079" y="580"/>
                </a:lnTo>
                <a:lnTo>
                  <a:pt x="3079" y="576"/>
                </a:lnTo>
                <a:lnTo>
                  <a:pt x="3079" y="573"/>
                </a:lnTo>
                <a:lnTo>
                  <a:pt x="3079" y="574"/>
                </a:lnTo>
                <a:lnTo>
                  <a:pt x="3080" y="574"/>
                </a:lnTo>
                <a:lnTo>
                  <a:pt x="3080" y="573"/>
                </a:lnTo>
                <a:lnTo>
                  <a:pt x="3080" y="573"/>
                </a:lnTo>
                <a:lnTo>
                  <a:pt x="3080" y="573"/>
                </a:lnTo>
                <a:lnTo>
                  <a:pt x="3081" y="578"/>
                </a:lnTo>
                <a:lnTo>
                  <a:pt x="3081" y="576"/>
                </a:lnTo>
                <a:lnTo>
                  <a:pt x="3082" y="569"/>
                </a:lnTo>
                <a:lnTo>
                  <a:pt x="3082" y="570"/>
                </a:lnTo>
                <a:lnTo>
                  <a:pt x="3082" y="578"/>
                </a:lnTo>
                <a:lnTo>
                  <a:pt x="3082" y="578"/>
                </a:lnTo>
                <a:lnTo>
                  <a:pt x="3083" y="580"/>
                </a:lnTo>
                <a:lnTo>
                  <a:pt x="3083" y="574"/>
                </a:lnTo>
                <a:lnTo>
                  <a:pt x="3083" y="574"/>
                </a:lnTo>
                <a:lnTo>
                  <a:pt x="3083" y="578"/>
                </a:lnTo>
                <a:lnTo>
                  <a:pt x="3084" y="574"/>
                </a:lnTo>
                <a:lnTo>
                  <a:pt x="3084" y="573"/>
                </a:lnTo>
                <a:lnTo>
                  <a:pt x="3085" y="573"/>
                </a:lnTo>
                <a:lnTo>
                  <a:pt x="3085" y="574"/>
                </a:lnTo>
                <a:lnTo>
                  <a:pt x="3085" y="578"/>
                </a:lnTo>
                <a:lnTo>
                  <a:pt x="3085" y="570"/>
                </a:lnTo>
                <a:lnTo>
                  <a:pt x="3086" y="580"/>
                </a:lnTo>
                <a:lnTo>
                  <a:pt x="3086" y="584"/>
                </a:lnTo>
                <a:lnTo>
                  <a:pt x="3086" y="588"/>
                </a:lnTo>
                <a:lnTo>
                  <a:pt x="3086" y="584"/>
                </a:lnTo>
                <a:lnTo>
                  <a:pt x="3087" y="584"/>
                </a:lnTo>
                <a:lnTo>
                  <a:pt x="3087" y="584"/>
                </a:lnTo>
                <a:lnTo>
                  <a:pt x="3088" y="584"/>
                </a:lnTo>
                <a:lnTo>
                  <a:pt x="3088" y="580"/>
                </a:lnTo>
                <a:lnTo>
                  <a:pt x="3088" y="576"/>
                </a:lnTo>
                <a:lnTo>
                  <a:pt x="3088" y="580"/>
                </a:lnTo>
                <a:lnTo>
                  <a:pt x="3089" y="578"/>
                </a:lnTo>
                <a:lnTo>
                  <a:pt x="3089" y="566"/>
                </a:lnTo>
                <a:lnTo>
                  <a:pt x="3089" y="563"/>
                </a:lnTo>
                <a:lnTo>
                  <a:pt x="3090" y="561"/>
                </a:lnTo>
                <a:lnTo>
                  <a:pt x="3090" y="553"/>
                </a:lnTo>
                <a:lnTo>
                  <a:pt x="3090" y="542"/>
                </a:lnTo>
                <a:lnTo>
                  <a:pt x="3090" y="538"/>
                </a:lnTo>
                <a:lnTo>
                  <a:pt x="3091" y="536"/>
                </a:lnTo>
                <a:lnTo>
                  <a:pt x="3091" y="534"/>
                </a:lnTo>
                <a:lnTo>
                  <a:pt x="3091" y="526"/>
                </a:lnTo>
                <a:lnTo>
                  <a:pt x="3092" y="522"/>
                </a:lnTo>
                <a:lnTo>
                  <a:pt x="3092" y="528"/>
                </a:lnTo>
                <a:lnTo>
                  <a:pt x="3092" y="528"/>
                </a:lnTo>
                <a:lnTo>
                  <a:pt x="3093" y="522"/>
                </a:lnTo>
                <a:lnTo>
                  <a:pt x="3093" y="514"/>
                </a:lnTo>
                <a:lnTo>
                  <a:pt x="3093" y="517"/>
                </a:lnTo>
                <a:lnTo>
                  <a:pt x="3093" y="518"/>
                </a:lnTo>
                <a:lnTo>
                  <a:pt x="3094" y="518"/>
                </a:lnTo>
                <a:lnTo>
                  <a:pt x="3094" y="514"/>
                </a:lnTo>
                <a:lnTo>
                  <a:pt x="3094" y="518"/>
                </a:lnTo>
                <a:lnTo>
                  <a:pt x="3094" y="524"/>
                </a:lnTo>
                <a:lnTo>
                  <a:pt x="3095" y="524"/>
                </a:lnTo>
                <a:lnTo>
                  <a:pt x="3095" y="520"/>
                </a:lnTo>
                <a:lnTo>
                  <a:pt x="3096" y="522"/>
                </a:lnTo>
                <a:lnTo>
                  <a:pt x="3096" y="520"/>
                </a:lnTo>
                <a:lnTo>
                  <a:pt x="3096" y="524"/>
                </a:lnTo>
                <a:lnTo>
                  <a:pt x="3096" y="518"/>
                </a:lnTo>
                <a:lnTo>
                  <a:pt x="3097" y="514"/>
                </a:lnTo>
                <a:lnTo>
                  <a:pt x="3097" y="518"/>
                </a:lnTo>
                <a:lnTo>
                  <a:pt x="3097" y="518"/>
                </a:lnTo>
                <a:lnTo>
                  <a:pt x="3097" y="517"/>
                </a:lnTo>
                <a:lnTo>
                  <a:pt x="3098" y="518"/>
                </a:lnTo>
                <a:lnTo>
                  <a:pt x="3098" y="520"/>
                </a:lnTo>
                <a:lnTo>
                  <a:pt x="3099" y="532"/>
                </a:lnTo>
                <a:lnTo>
                  <a:pt x="3099" y="526"/>
                </a:lnTo>
                <a:lnTo>
                  <a:pt x="3099" y="522"/>
                </a:lnTo>
                <a:lnTo>
                  <a:pt x="3099" y="528"/>
                </a:lnTo>
                <a:lnTo>
                  <a:pt x="3100" y="532"/>
                </a:lnTo>
                <a:lnTo>
                  <a:pt x="3100" y="530"/>
                </a:lnTo>
                <a:lnTo>
                  <a:pt x="3100" y="526"/>
                </a:lnTo>
                <a:lnTo>
                  <a:pt x="3100" y="526"/>
                </a:lnTo>
                <a:lnTo>
                  <a:pt x="3101" y="534"/>
                </a:lnTo>
                <a:lnTo>
                  <a:pt x="3101" y="532"/>
                </a:lnTo>
                <a:lnTo>
                  <a:pt x="3102" y="528"/>
                </a:lnTo>
                <a:lnTo>
                  <a:pt x="3102" y="532"/>
                </a:lnTo>
                <a:lnTo>
                  <a:pt x="3102" y="536"/>
                </a:lnTo>
                <a:lnTo>
                  <a:pt x="3102" y="536"/>
                </a:lnTo>
                <a:lnTo>
                  <a:pt x="3103" y="534"/>
                </a:lnTo>
                <a:lnTo>
                  <a:pt x="3103" y="536"/>
                </a:lnTo>
                <a:lnTo>
                  <a:pt x="3103" y="542"/>
                </a:lnTo>
                <a:lnTo>
                  <a:pt x="3104" y="544"/>
                </a:lnTo>
                <a:lnTo>
                  <a:pt x="3104" y="544"/>
                </a:lnTo>
                <a:lnTo>
                  <a:pt x="3104" y="542"/>
                </a:lnTo>
                <a:lnTo>
                  <a:pt x="3104" y="548"/>
                </a:lnTo>
                <a:lnTo>
                  <a:pt x="3105" y="545"/>
                </a:lnTo>
                <a:lnTo>
                  <a:pt x="3105" y="538"/>
                </a:lnTo>
                <a:lnTo>
                  <a:pt x="3105" y="540"/>
                </a:lnTo>
                <a:lnTo>
                  <a:pt x="3106" y="544"/>
                </a:lnTo>
                <a:lnTo>
                  <a:pt x="3106" y="544"/>
                </a:lnTo>
                <a:lnTo>
                  <a:pt x="3106" y="538"/>
                </a:lnTo>
                <a:lnTo>
                  <a:pt x="3107" y="532"/>
                </a:lnTo>
                <a:lnTo>
                  <a:pt x="3107" y="528"/>
                </a:lnTo>
                <a:lnTo>
                  <a:pt x="3107" y="528"/>
                </a:lnTo>
                <a:lnTo>
                  <a:pt x="3107" y="520"/>
                </a:lnTo>
                <a:lnTo>
                  <a:pt x="3108" y="517"/>
                </a:lnTo>
                <a:lnTo>
                  <a:pt x="3108" y="513"/>
                </a:lnTo>
                <a:lnTo>
                  <a:pt x="3108" y="514"/>
                </a:lnTo>
                <a:lnTo>
                  <a:pt x="3108" y="513"/>
                </a:lnTo>
                <a:lnTo>
                  <a:pt x="3109" y="505"/>
                </a:lnTo>
                <a:lnTo>
                  <a:pt x="3109" y="503"/>
                </a:lnTo>
                <a:lnTo>
                  <a:pt x="3110" y="503"/>
                </a:lnTo>
                <a:lnTo>
                  <a:pt x="3110" y="496"/>
                </a:lnTo>
                <a:lnTo>
                  <a:pt x="3110" y="493"/>
                </a:lnTo>
                <a:lnTo>
                  <a:pt x="3110" y="497"/>
                </a:lnTo>
                <a:lnTo>
                  <a:pt x="3111" y="503"/>
                </a:lnTo>
                <a:lnTo>
                  <a:pt x="3111" y="501"/>
                </a:lnTo>
                <a:lnTo>
                  <a:pt x="3111" y="497"/>
                </a:lnTo>
                <a:lnTo>
                  <a:pt x="3111" y="496"/>
                </a:lnTo>
                <a:lnTo>
                  <a:pt x="3112" y="499"/>
                </a:lnTo>
                <a:lnTo>
                  <a:pt x="3112" y="505"/>
                </a:lnTo>
                <a:lnTo>
                  <a:pt x="3113" y="497"/>
                </a:lnTo>
                <a:lnTo>
                  <a:pt x="3113" y="493"/>
                </a:lnTo>
                <a:lnTo>
                  <a:pt x="3113" y="492"/>
                </a:lnTo>
                <a:lnTo>
                  <a:pt x="3113" y="480"/>
                </a:lnTo>
                <a:lnTo>
                  <a:pt x="3114" y="492"/>
                </a:lnTo>
                <a:lnTo>
                  <a:pt x="3114" y="505"/>
                </a:lnTo>
                <a:lnTo>
                  <a:pt x="3114" y="517"/>
                </a:lnTo>
                <a:lnTo>
                  <a:pt x="3114" y="526"/>
                </a:lnTo>
                <a:lnTo>
                  <a:pt x="3115" y="530"/>
                </a:lnTo>
                <a:lnTo>
                  <a:pt x="3115" y="534"/>
                </a:lnTo>
                <a:lnTo>
                  <a:pt x="3116" y="540"/>
                </a:lnTo>
                <a:lnTo>
                  <a:pt x="3116" y="548"/>
                </a:lnTo>
                <a:lnTo>
                  <a:pt x="3116" y="548"/>
                </a:lnTo>
                <a:lnTo>
                  <a:pt x="3116" y="544"/>
                </a:lnTo>
                <a:lnTo>
                  <a:pt x="3117" y="544"/>
                </a:lnTo>
                <a:lnTo>
                  <a:pt x="3117" y="551"/>
                </a:lnTo>
                <a:lnTo>
                  <a:pt x="3117" y="549"/>
                </a:lnTo>
                <a:lnTo>
                  <a:pt x="3117" y="548"/>
                </a:lnTo>
                <a:lnTo>
                  <a:pt x="3118" y="548"/>
                </a:lnTo>
                <a:lnTo>
                  <a:pt x="3118" y="553"/>
                </a:lnTo>
                <a:lnTo>
                  <a:pt x="3118" y="557"/>
                </a:lnTo>
                <a:lnTo>
                  <a:pt x="3119" y="551"/>
                </a:lnTo>
                <a:lnTo>
                  <a:pt x="3119" y="548"/>
                </a:lnTo>
                <a:lnTo>
                  <a:pt x="3119" y="549"/>
                </a:lnTo>
                <a:lnTo>
                  <a:pt x="3120" y="557"/>
                </a:lnTo>
                <a:lnTo>
                  <a:pt x="3120" y="553"/>
                </a:lnTo>
                <a:lnTo>
                  <a:pt x="3120" y="555"/>
                </a:lnTo>
                <a:lnTo>
                  <a:pt x="3121" y="557"/>
                </a:lnTo>
                <a:lnTo>
                  <a:pt x="3121" y="584"/>
                </a:lnTo>
                <a:lnTo>
                  <a:pt x="3121" y="594"/>
                </a:lnTo>
                <a:lnTo>
                  <a:pt x="3121" y="603"/>
                </a:lnTo>
                <a:lnTo>
                  <a:pt x="3122" y="626"/>
                </a:lnTo>
                <a:lnTo>
                  <a:pt x="3122" y="626"/>
                </a:lnTo>
                <a:lnTo>
                  <a:pt x="3122" y="574"/>
                </a:lnTo>
                <a:lnTo>
                  <a:pt x="3123" y="501"/>
                </a:lnTo>
                <a:lnTo>
                  <a:pt x="3123" y="414"/>
                </a:lnTo>
                <a:lnTo>
                  <a:pt x="3123" y="293"/>
                </a:lnTo>
                <a:lnTo>
                  <a:pt x="3124" y="162"/>
                </a:lnTo>
                <a:lnTo>
                  <a:pt x="3124" y="94"/>
                </a:lnTo>
                <a:lnTo>
                  <a:pt x="3124" y="123"/>
                </a:lnTo>
                <a:lnTo>
                  <a:pt x="3124" y="281"/>
                </a:lnTo>
                <a:lnTo>
                  <a:pt x="3125" y="486"/>
                </a:lnTo>
                <a:lnTo>
                  <a:pt x="3125" y="603"/>
                </a:lnTo>
                <a:lnTo>
                  <a:pt x="3125" y="622"/>
                </a:lnTo>
                <a:lnTo>
                  <a:pt x="3125" y="601"/>
                </a:lnTo>
                <a:lnTo>
                  <a:pt x="3126" y="578"/>
                </a:lnTo>
                <a:lnTo>
                  <a:pt x="3126" y="574"/>
                </a:lnTo>
                <a:lnTo>
                  <a:pt x="3127" y="574"/>
                </a:lnTo>
                <a:lnTo>
                  <a:pt x="3127" y="574"/>
                </a:lnTo>
                <a:lnTo>
                  <a:pt x="3127" y="576"/>
                </a:lnTo>
                <a:lnTo>
                  <a:pt x="3127" y="569"/>
                </a:lnTo>
                <a:lnTo>
                  <a:pt x="3128" y="569"/>
                </a:lnTo>
                <a:lnTo>
                  <a:pt x="3128" y="570"/>
                </a:lnTo>
                <a:lnTo>
                  <a:pt x="3128" y="582"/>
                </a:lnTo>
                <a:lnTo>
                  <a:pt x="3128" y="573"/>
                </a:lnTo>
                <a:lnTo>
                  <a:pt x="3129" y="570"/>
                </a:lnTo>
                <a:lnTo>
                  <a:pt x="3129" y="576"/>
                </a:lnTo>
                <a:lnTo>
                  <a:pt x="3130" y="574"/>
                </a:lnTo>
                <a:lnTo>
                  <a:pt x="3130" y="576"/>
                </a:lnTo>
                <a:lnTo>
                  <a:pt x="3130" y="574"/>
                </a:lnTo>
                <a:lnTo>
                  <a:pt x="3130" y="578"/>
                </a:lnTo>
                <a:lnTo>
                  <a:pt x="3131" y="580"/>
                </a:lnTo>
                <a:lnTo>
                  <a:pt x="3131" y="582"/>
                </a:lnTo>
                <a:lnTo>
                  <a:pt x="3131" y="578"/>
                </a:lnTo>
                <a:lnTo>
                  <a:pt x="3131" y="576"/>
                </a:lnTo>
                <a:lnTo>
                  <a:pt x="3132" y="580"/>
                </a:lnTo>
                <a:lnTo>
                  <a:pt x="3132" y="580"/>
                </a:lnTo>
                <a:lnTo>
                  <a:pt x="3132" y="576"/>
                </a:lnTo>
                <a:lnTo>
                  <a:pt x="3133" y="574"/>
                </a:lnTo>
                <a:lnTo>
                  <a:pt x="3133" y="578"/>
                </a:lnTo>
                <a:lnTo>
                  <a:pt x="3133" y="578"/>
                </a:lnTo>
                <a:lnTo>
                  <a:pt x="3134" y="574"/>
                </a:lnTo>
                <a:lnTo>
                  <a:pt x="3134" y="570"/>
                </a:lnTo>
                <a:lnTo>
                  <a:pt x="3134" y="576"/>
                </a:lnTo>
                <a:lnTo>
                  <a:pt x="3135" y="576"/>
                </a:lnTo>
                <a:lnTo>
                  <a:pt x="3135" y="574"/>
                </a:lnTo>
                <a:lnTo>
                  <a:pt x="3135" y="566"/>
                </a:lnTo>
                <a:lnTo>
                  <a:pt x="3135" y="569"/>
                </a:lnTo>
                <a:lnTo>
                  <a:pt x="3136" y="576"/>
                </a:lnTo>
                <a:lnTo>
                  <a:pt x="3136" y="578"/>
                </a:lnTo>
                <a:lnTo>
                  <a:pt x="3136" y="574"/>
                </a:lnTo>
                <a:lnTo>
                  <a:pt x="3137" y="580"/>
                </a:lnTo>
                <a:lnTo>
                  <a:pt x="3137" y="580"/>
                </a:lnTo>
                <a:lnTo>
                  <a:pt x="3137" y="578"/>
                </a:lnTo>
                <a:lnTo>
                  <a:pt x="3138" y="573"/>
                </a:lnTo>
                <a:lnTo>
                  <a:pt x="3138" y="576"/>
                </a:lnTo>
                <a:lnTo>
                  <a:pt x="3138" y="574"/>
                </a:lnTo>
                <a:lnTo>
                  <a:pt x="3138" y="574"/>
                </a:lnTo>
                <a:lnTo>
                  <a:pt x="3139" y="570"/>
                </a:lnTo>
                <a:lnTo>
                  <a:pt x="3139" y="569"/>
                </a:lnTo>
                <a:lnTo>
                  <a:pt x="3139" y="574"/>
                </a:lnTo>
                <a:lnTo>
                  <a:pt x="3139" y="574"/>
                </a:lnTo>
                <a:lnTo>
                  <a:pt x="3140" y="566"/>
                </a:lnTo>
                <a:lnTo>
                  <a:pt x="3140" y="569"/>
                </a:lnTo>
                <a:lnTo>
                  <a:pt x="3141" y="574"/>
                </a:lnTo>
                <a:lnTo>
                  <a:pt x="3141" y="573"/>
                </a:lnTo>
                <a:lnTo>
                  <a:pt x="3141" y="573"/>
                </a:lnTo>
                <a:lnTo>
                  <a:pt x="3141" y="576"/>
                </a:lnTo>
                <a:lnTo>
                  <a:pt x="3142" y="582"/>
                </a:lnTo>
                <a:lnTo>
                  <a:pt x="3142" y="582"/>
                </a:lnTo>
                <a:lnTo>
                  <a:pt x="3142" y="574"/>
                </a:lnTo>
                <a:lnTo>
                  <a:pt x="3142" y="574"/>
                </a:lnTo>
                <a:lnTo>
                  <a:pt x="3143" y="574"/>
                </a:lnTo>
                <a:lnTo>
                  <a:pt x="3143" y="576"/>
                </a:lnTo>
                <a:lnTo>
                  <a:pt x="3144" y="576"/>
                </a:lnTo>
                <a:lnTo>
                  <a:pt x="3144" y="569"/>
                </a:lnTo>
                <a:lnTo>
                  <a:pt x="3144" y="570"/>
                </a:lnTo>
                <a:lnTo>
                  <a:pt x="3144" y="574"/>
                </a:lnTo>
                <a:lnTo>
                  <a:pt x="3145" y="570"/>
                </a:lnTo>
                <a:lnTo>
                  <a:pt x="3145" y="565"/>
                </a:lnTo>
                <a:lnTo>
                  <a:pt x="3145" y="563"/>
                </a:lnTo>
                <a:lnTo>
                  <a:pt x="3145" y="565"/>
                </a:lnTo>
                <a:lnTo>
                  <a:pt x="3146" y="559"/>
                </a:lnTo>
                <a:lnTo>
                  <a:pt x="3146" y="551"/>
                </a:lnTo>
                <a:lnTo>
                  <a:pt x="3147" y="545"/>
                </a:lnTo>
                <a:lnTo>
                  <a:pt x="3147" y="542"/>
                </a:lnTo>
                <a:lnTo>
                  <a:pt x="3147" y="545"/>
                </a:lnTo>
                <a:lnTo>
                  <a:pt x="3147" y="538"/>
                </a:lnTo>
                <a:lnTo>
                  <a:pt x="3148" y="532"/>
                </a:lnTo>
                <a:lnTo>
                  <a:pt x="3148" y="534"/>
                </a:lnTo>
                <a:lnTo>
                  <a:pt x="3148" y="536"/>
                </a:lnTo>
                <a:lnTo>
                  <a:pt x="3149" y="524"/>
                </a:lnTo>
                <a:lnTo>
                  <a:pt x="3149" y="524"/>
                </a:lnTo>
                <a:lnTo>
                  <a:pt x="3149" y="526"/>
                </a:lnTo>
                <a:lnTo>
                  <a:pt x="3149" y="528"/>
                </a:lnTo>
                <a:lnTo>
                  <a:pt x="3150" y="526"/>
                </a:lnTo>
                <a:lnTo>
                  <a:pt x="3150" y="520"/>
                </a:lnTo>
                <a:lnTo>
                  <a:pt x="3150" y="522"/>
                </a:lnTo>
                <a:lnTo>
                  <a:pt x="3151" y="528"/>
                </a:lnTo>
                <a:lnTo>
                  <a:pt x="3151" y="526"/>
                </a:lnTo>
                <a:lnTo>
                  <a:pt x="3151" y="520"/>
                </a:lnTo>
                <a:lnTo>
                  <a:pt x="3152" y="526"/>
                </a:lnTo>
                <a:lnTo>
                  <a:pt x="3152" y="532"/>
                </a:lnTo>
                <a:lnTo>
                  <a:pt x="3152" y="530"/>
                </a:lnTo>
                <a:lnTo>
                  <a:pt x="3152" y="528"/>
                </a:lnTo>
                <a:lnTo>
                  <a:pt x="3153" y="534"/>
                </a:lnTo>
                <a:lnTo>
                  <a:pt x="3153" y="538"/>
                </a:lnTo>
                <a:lnTo>
                  <a:pt x="3153" y="536"/>
                </a:lnTo>
                <a:lnTo>
                  <a:pt x="3153" y="532"/>
                </a:lnTo>
                <a:lnTo>
                  <a:pt x="3154" y="530"/>
                </a:lnTo>
                <a:lnTo>
                  <a:pt x="3154" y="536"/>
                </a:lnTo>
                <a:lnTo>
                  <a:pt x="3155" y="536"/>
                </a:lnTo>
                <a:lnTo>
                  <a:pt x="3155" y="534"/>
                </a:lnTo>
                <a:lnTo>
                  <a:pt x="3155" y="532"/>
                </a:lnTo>
                <a:lnTo>
                  <a:pt x="3155" y="540"/>
                </a:lnTo>
                <a:lnTo>
                  <a:pt x="3156" y="544"/>
                </a:lnTo>
                <a:lnTo>
                  <a:pt x="3156" y="536"/>
                </a:lnTo>
                <a:lnTo>
                  <a:pt x="3156" y="540"/>
                </a:lnTo>
                <a:lnTo>
                  <a:pt x="3156" y="544"/>
                </a:lnTo>
                <a:lnTo>
                  <a:pt x="3157" y="544"/>
                </a:lnTo>
                <a:lnTo>
                  <a:pt x="3157" y="545"/>
                </a:lnTo>
                <a:lnTo>
                  <a:pt x="3158" y="544"/>
                </a:lnTo>
                <a:lnTo>
                  <a:pt x="3158" y="542"/>
                </a:lnTo>
                <a:lnTo>
                  <a:pt x="3158" y="544"/>
                </a:lnTo>
                <a:lnTo>
                  <a:pt x="3158" y="544"/>
                </a:lnTo>
                <a:lnTo>
                  <a:pt x="3159" y="534"/>
                </a:lnTo>
                <a:lnTo>
                  <a:pt x="3159" y="540"/>
                </a:lnTo>
                <a:lnTo>
                  <a:pt x="3159" y="549"/>
                </a:lnTo>
                <a:lnTo>
                  <a:pt x="3159" y="544"/>
                </a:lnTo>
                <a:lnTo>
                  <a:pt x="3160" y="542"/>
                </a:lnTo>
                <a:lnTo>
                  <a:pt x="3160" y="545"/>
                </a:lnTo>
                <a:lnTo>
                  <a:pt x="3161" y="549"/>
                </a:lnTo>
                <a:lnTo>
                  <a:pt x="3161" y="545"/>
                </a:lnTo>
                <a:lnTo>
                  <a:pt x="3161" y="544"/>
                </a:lnTo>
                <a:lnTo>
                  <a:pt x="3161" y="545"/>
                </a:lnTo>
                <a:lnTo>
                  <a:pt x="3162" y="551"/>
                </a:lnTo>
                <a:lnTo>
                  <a:pt x="3162" y="549"/>
                </a:lnTo>
                <a:lnTo>
                  <a:pt x="3162" y="545"/>
                </a:lnTo>
                <a:lnTo>
                  <a:pt x="3163" y="542"/>
                </a:lnTo>
                <a:lnTo>
                  <a:pt x="3163" y="545"/>
                </a:lnTo>
                <a:lnTo>
                  <a:pt x="3163" y="542"/>
                </a:lnTo>
                <a:lnTo>
                  <a:pt x="3163" y="532"/>
                </a:lnTo>
                <a:lnTo>
                  <a:pt x="3164" y="528"/>
                </a:lnTo>
                <a:lnTo>
                  <a:pt x="3164" y="528"/>
                </a:lnTo>
                <a:lnTo>
                  <a:pt x="3164" y="524"/>
                </a:lnTo>
                <a:lnTo>
                  <a:pt x="3165" y="514"/>
                </a:lnTo>
                <a:lnTo>
                  <a:pt x="3165" y="509"/>
                </a:lnTo>
                <a:lnTo>
                  <a:pt x="3165" y="511"/>
                </a:lnTo>
                <a:lnTo>
                  <a:pt x="3166" y="511"/>
                </a:lnTo>
                <a:lnTo>
                  <a:pt x="3166" y="505"/>
                </a:lnTo>
                <a:lnTo>
                  <a:pt x="3166" y="497"/>
                </a:lnTo>
                <a:lnTo>
                  <a:pt x="3166" y="499"/>
                </a:lnTo>
                <a:lnTo>
                  <a:pt x="3167" y="505"/>
                </a:lnTo>
                <a:lnTo>
                  <a:pt x="3167" y="501"/>
                </a:lnTo>
                <a:lnTo>
                  <a:pt x="3167" y="505"/>
                </a:lnTo>
                <a:lnTo>
                  <a:pt x="3167" y="503"/>
                </a:lnTo>
                <a:lnTo>
                  <a:pt x="3168" y="505"/>
                </a:lnTo>
                <a:lnTo>
                  <a:pt x="3168" y="499"/>
                </a:lnTo>
                <a:lnTo>
                  <a:pt x="3169" y="497"/>
                </a:lnTo>
                <a:lnTo>
                  <a:pt x="3169" y="486"/>
                </a:lnTo>
                <a:lnTo>
                  <a:pt x="3169" y="489"/>
                </a:lnTo>
                <a:lnTo>
                  <a:pt x="3169" y="505"/>
                </a:lnTo>
                <a:lnTo>
                  <a:pt x="3170" y="517"/>
                </a:lnTo>
                <a:lnTo>
                  <a:pt x="3170" y="522"/>
                </a:lnTo>
                <a:lnTo>
                  <a:pt x="3170" y="536"/>
                </a:lnTo>
                <a:lnTo>
                  <a:pt x="3170" y="540"/>
                </a:lnTo>
                <a:lnTo>
                  <a:pt x="3171" y="544"/>
                </a:lnTo>
                <a:lnTo>
                  <a:pt x="3171" y="548"/>
                </a:lnTo>
                <a:lnTo>
                  <a:pt x="3172" y="559"/>
                </a:lnTo>
                <a:lnTo>
                  <a:pt x="3172" y="559"/>
                </a:lnTo>
                <a:lnTo>
                  <a:pt x="3172" y="553"/>
                </a:lnTo>
                <a:lnTo>
                  <a:pt x="3172" y="553"/>
                </a:lnTo>
                <a:lnTo>
                  <a:pt x="3173" y="551"/>
                </a:lnTo>
                <a:lnTo>
                  <a:pt x="3173" y="561"/>
                </a:lnTo>
                <a:lnTo>
                  <a:pt x="3173" y="557"/>
                </a:lnTo>
                <a:lnTo>
                  <a:pt x="3173" y="551"/>
                </a:lnTo>
                <a:lnTo>
                  <a:pt x="3174" y="555"/>
                </a:lnTo>
                <a:lnTo>
                  <a:pt x="3174" y="561"/>
                </a:lnTo>
                <a:lnTo>
                  <a:pt x="3175" y="561"/>
                </a:lnTo>
                <a:lnTo>
                  <a:pt x="3175" y="559"/>
                </a:lnTo>
                <a:lnTo>
                  <a:pt x="3175" y="559"/>
                </a:lnTo>
                <a:lnTo>
                  <a:pt x="3175" y="559"/>
                </a:lnTo>
                <a:lnTo>
                  <a:pt x="3176" y="559"/>
                </a:lnTo>
                <a:lnTo>
                  <a:pt x="3176" y="555"/>
                </a:lnTo>
                <a:lnTo>
                  <a:pt x="3176" y="559"/>
                </a:lnTo>
                <a:lnTo>
                  <a:pt x="3177" y="576"/>
                </a:lnTo>
                <a:lnTo>
                  <a:pt x="3177" y="596"/>
                </a:lnTo>
                <a:lnTo>
                  <a:pt x="3177" y="603"/>
                </a:lnTo>
                <a:lnTo>
                  <a:pt x="3177" y="625"/>
                </a:lnTo>
                <a:lnTo>
                  <a:pt x="3178" y="638"/>
                </a:lnTo>
                <a:lnTo>
                  <a:pt x="3178" y="603"/>
                </a:lnTo>
                <a:lnTo>
                  <a:pt x="3178" y="530"/>
                </a:lnTo>
                <a:lnTo>
                  <a:pt x="3179" y="441"/>
                </a:lnTo>
                <a:lnTo>
                  <a:pt x="3179" y="316"/>
                </a:lnTo>
                <a:lnTo>
                  <a:pt x="3179" y="181"/>
                </a:lnTo>
                <a:lnTo>
                  <a:pt x="3180" y="115"/>
                </a:lnTo>
                <a:lnTo>
                  <a:pt x="3180" y="169"/>
                </a:lnTo>
                <a:lnTo>
                  <a:pt x="3180" y="208"/>
                </a:lnTo>
                <a:lnTo>
                  <a:pt x="3180" y="538"/>
                </a:lnTo>
                <a:lnTo>
                  <a:pt x="3181" y="625"/>
                </a:lnTo>
                <a:lnTo>
                  <a:pt x="3181" y="615"/>
                </a:lnTo>
                <a:lnTo>
                  <a:pt x="3181" y="588"/>
                </a:lnTo>
                <a:lnTo>
                  <a:pt x="3181" y="582"/>
                </a:lnTo>
                <a:lnTo>
                  <a:pt x="3182" y="584"/>
                </a:lnTo>
                <a:lnTo>
                  <a:pt x="3182" y="576"/>
                </a:lnTo>
                <a:lnTo>
                  <a:pt x="3183" y="578"/>
                </a:lnTo>
                <a:lnTo>
                  <a:pt x="3183" y="580"/>
                </a:lnTo>
                <a:lnTo>
                  <a:pt x="3183" y="584"/>
                </a:lnTo>
                <a:lnTo>
                  <a:pt x="3183" y="576"/>
                </a:lnTo>
                <a:lnTo>
                  <a:pt x="3184" y="578"/>
                </a:lnTo>
                <a:lnTo>
                  <a:pt x="3184" y="584"/>
                </a:lnTo>
                <a:lnTo>
                  <a:pt x="3184" y="586"/>
                </a:lnTo>
                <a:lnTo>
                  <a:pt x="3184" y="584"/>
                </a:lnTo>
                <a:lnTo>
                  <a:pt x="3185" y="580"/>
                </a:lnTo>
                <a:lnTo>
                  <a:pt x="3185" y="586"/>
                </a:lnTo>
                <a:lnTo>
                  <a:pt x="3186" y="592"/>
                </a:lnTo>
                <a:lnTo>
                  <a:pt x="3186" y="586"/>
                </a:lnTo>
                <a:lnTo>
                  <a:pt x="3186" y="582"/>
                </a:lnTo>
                <a:lnTo>
                  <a:pt x="3186" y="582"/>
                </a:lnTo>
                <a:lnTo>
                  <a:pt x="3187" y="584"/>
                </a:lnTo>
                <a:lnTo>
                  <a:pt x="3187" y="582"/>
                </a:lnTo>
                <a:lnTo>
                  <a:pt x="3187" y="582"/>
                </a:lnTo>
                <a:lnTo>
                  <a:pt x="3187" y="584"/>
                </a:lnTo>
                <a:lnTo>
                  <a:pt x="3188" y="586"/>
                </a:lnTo>
                <a:lnTo>
                  <a:pt x="3188" y="584"/>
                </a:lnTo>
                <a:lnTo>
                  <a:pt x="3189" y="580"/>
                </a:lnTo>
                <a:lnTo>
                  <a:pt x="3189" y="580"/>
                </a:lnTo>
                <a:lnTo>
                  <a:pt x="3189" y="586"/>
                </a:lnTo>
                <a:lnTo>
                  <a:pt x="3189" y="584"/>
                </a:lnTo>
                <a:lnTo>
                  <a:pt x="3190" y="582"/>
                </a:lnTo>
                <a:lnTo>
                  <a:pt x="3190" y="582"/>
                </a:lnTo>
                <a:lnTo>
                  <a:pt x="3190" y="588"/>
                </a:lnTo>
                <a:lnTo>
                  <a:pt x="3191" y="588"/>
                </a:lnTo>
                <a:lnTo>
                  <a:pt x="3191" y="586"/>
                </a:lnTo>
                <a:lnTo>
                  <a:pt x="3191" y="582"/>
                </a:lnTo>
                <a:lnTo>
                  <a:pt x="3191" y="586"/>
                </a:lnTo>
                <a:lnTo>
                  <a:pt x="3192" y="586"/>
                </a:lnTo>
                <a:lnTo>
                  <a:pt x="3192" y="582"/>
                </a:lnTo>
                <a:lnTo>
                  <a:pt x="3192" y="582"/>
                </a:lnTo>
                <a:lnTo>
                  <a:pt x="3193" y="580"/>
                </a:lnTo>
                <a:lnTo>
                  <a:pt x="3193" y="582"/>
                </a:lnTo>
                <a:lnTo>
                  <a:pt x="3193" y="578"/>
                </a:lnTo>
                <a:lnTo>
                  <a:pt x="3194" y="578"/>
                </a:lnTo>
                <a:lnTo>
                  <a:pt x="3194" y="578"/>
                </a:lnTo>
                <a:lnTo>
                  <a:pt x="3194" y="584"/>
                </a:lnTo>
                <a:lnTo>
                  <a:pt x="3194" y="580"/>
                </a:lnTo>
                <a:lnTo>
                  <a:pt x="3195" y="580"/>
                </a:lnTo>
                <a:lnTo>
                  <a:pt x="3195" y="582"/>
                </a:lnTo>
                <a:lnTo>
                  <a:pt x="3195" y="584"/>
                </a:lnTo>
                <a:lnTo>
                  <a:pt x="3195" y="582"/>
                </a:lnTo>
                <a:lnTo>
                  <a:pt x="3196" y="576"/>
                </a:lnTo>
                <a:lnTo>
                  <a:pt x="3196" y="576"/>
                </a:lnTo>
                <a:lnTo>
                  <a:pt x="3197" y="584"/>
                </a:lnTo>
                <a:lnTo>
                  <a:pt x="3197" y="580"/>
                </a:lnTo>
                <a:lnTo>
                  <a:pt x="3197" y="576"/>
                </a:lnTo>
                <a:lnTo>
                  <a:pt x="3197" y="582"/>
                </a:lnTo>
                <a:lnTo>
                  <a:pt x="3198" y="582"/>
                </a:lnTo>
                <a:lnTo>
                  <a:pt x="3198" y="584"/>
                </a:lnTo>
                <a:lnTo>
                  <a:pt x="3198" y="580"/>
                </a:lnTo>
                <a:lnTo>
                  <a:pt x="3198" y="580"/>
                </a:lnTo>
                <a:lnTo>
                  <a:pt x="3199" y="582"/>
                </a:lnTo>
                <a:lnTo>
                  <a:pt x="3199" y="586"/>
                </a:lnTo>
                <a:lnTo>
                  <a:pt x="3200" y="578"/>
                </a:lnTo>
                <a:lnTo>
                  <a:pt x="3200" y="570"/>
                </a:lnTo>
                <a:lnTo>
                  <a:pt x="3200" y="574"/>
                </a:lnTo>
                <a:lnTo>
                  <a:pt x="3200" y="576"/>
                </a:lnTo>
                <a:lnTo>
                  <a:pt x="3201" y="566"/>
                </a:lnTo>
                <a:lnTo>
                  <a:pt x="3201" y="563"/>
                </a:lnTo>
                <a:lnTo>
                  <a:pt x="3201" y="561"/>
                </a:lnTo>
                <a:lnTo>
                  <a:pt x="3201" y="561"/>
                </a:lnTo>
                <a:lnTo>
                  <a:pt x="3202" y="553"/>
                </a:lnTo>
                <a:lnTo>
                  <a:pt x="3202" y="544"/>
                </a:lnTo>
                <a:lnTo>
                  <a:pt x="3203" y="542"/>
                </a:lnTo>
                <a:lnTo>
                  <a:pt x="3203" y="548"/>
                </a:lnTo>
                <a:lnTo>
                  <a:pt x="3203" y="540"/>
                </a:lnTo>
                <a:lnTo>
                  <a:pt x="3203" y="530"/>
                </a:lnTo>
                <a:lnTo>
                  <a:pt x="3204" y="536"/>
                </a:lnTo>
                <a:lnTo>
                  <a:pt x="3204" y="536"/>
                </a:lnTo>
                <a:lnTo>
                  <a:pt x="3204" y="532"/>
                </a:lnTo>
                <a:lnTo>
                  <a:pt x="3204" y="524"/>
                </a:lnTo>
                <a:lnTo>
                  <a:pt x="3205" y="530"/>
                </a:lnTo>
                <a:lnTo>
                  <a:pt x="3205" y="534"/>
                </a:lnTo>
                <a:lnTo>
                  <a:pt x="3205" y="536"/>
                </a:lnTo>
                <a:lnTo>
                  <a:pt x="3206" y="532"/>
                </a:lnTo>
                <a:lnTo>
                  <a:pt x="3206" y="530"/>
                </a:lnTo>
                <a:lnTo>
                  <a:pt x="3206" y="534"/>
                </a:lnTo>
                <a:lnTo>
                  <a:pt x="3207" y="534"/>
                </a:lnTo>
                <a:lnTo>
                  <a:pt x="3207" y="532"/>
                </a:lnTo>
                <a:lnTo>
                  <a:pt x="3207" y="532"/>
                </a:lnTo>
                <a:lnTo>
                  <a:pt x="3208" y="536"/>
                </a:lnTo>
                <a:lnTo>
                  <a:pt x="3208" y="542"/>
                </a:lnTo>
                <a:lnTo>
                  <a:pt x="3208" y="534"/>
                </a:lnTo>
                <a:lnTo>
                  <a:pt x="3208" y="532"/>
                </a:lnTo>
                <a:lnTo>
                  <a:pt x="3209" y="534"/>
                </a:lnTo>
                <a:lnTo>
                  <a:pt x="3209" y="538"/>
                </a:lnTo>
                <a:lnTo>
                  <a:pt x="3209" y="540"/>
                </a:lnTo>
                <a:lnTo>
                  <a:pt x="3209" y="534"/>
                </a:lnTo>
                <a:lnTo>
                  <a:pt x="3210" y="534"/>
                </a:lnTo>
                <a:lnTo>
                  <a:pt x="3210" y="542"/>
                </a:lnTo>
                <a:lnTo>
                  <a:pt x="3211" y="540"/>
                </a:lnTo>
                <a:lnTo>
                  <a:pt x="3211" y="536"/>
                </a:lnTo>
                <a:lnTo>
                  <a:pt x="3211" y="540"/>
                </a:lnTo>
                <a:lnTo>
                  <a:pt x="3211" y="549"/>
                </a:lnTo>
                <a:lnTo>
                  <a:pt x="3212" y="548"/>
                </a:lnTo>
                <a:lnTo>
                  <a:pt x="3212" y="540"/>
                </a:lnTo>
                <a:lnTo>
                  <a:pt x="3212" y="551"/>
                </a:lnTo>
                <a:lnTo>
                  <a:pt x="3212" y="553"/>
                </a:lnTo>
                <a:lnTo>
                  <a:pt x="3213" y="548"/>
                </a:lnTo>
                <a:lnTo>
                  <a:pt x="3213" y="548"/>
                </a:lnTo>
                <a:lnTo>
                  <a:pt x="3214" y="548"/>
                </a:lnTo>
                <a:lnTo>
                  <a:pt x="3214" y="548"/>
                </a:lnTo>
                <a:lnTo>
                  <a:pt x="3214" y="549"/>
                </a:lnTo>
                <a:lnTo>
                  <a:pt x="3214" y="545"/>
                </a:lnTo>
                <a:lnTo>
                  <a:pt x="3215" y="544"/>
                </a:lnTo>
                <a:lnTo>
                  <a:pt x="3215" y="548"/>
                </a:lnTo>
                <a:lnTo>
                  <a:pt x="3215" y="549"/>
                </a:lnTo>
                <a:lnTo>
                  <a:pt x="3215" y="544"/>
                </a:lnTo>
                <a:lnTo>
                  <a:pt x="3216" y="548"/>
                </a:lnTo>
                <a:lnTo>
                  <a:pt x="3216" y="549"/>
                </a:lnTo>
                <a:lnTo>
                  <a:pt x="3217" y="555"/>
                </a:lnTo>
                <a:lnTo>
                  <a:pt x="3217" y="553"/>
                </a:lnTo>
                <a:lnTo>
                  <a:pt x="3217" y="549"/>
                </a:lnTo>
                <a:lnTo>
                  <a:pt x="3217" y="549"/>
                </a:lnTo>
                <a:lnTo>
                  <a:pt x="3218" y="555"/>
                </a:lnTo>
                <a:lnTo>
                  <a:pt x="3218" y="545"/>
                </a:lnTo>
                <a:lnTo>
                  <a:pt x="3218" y="540"/>
                </a:lnTo>
                <a:lnTo>
                  <a:pt x="3218" y="545"/>
                </a:lnTo>
                <a:lnTo>
                  <a:pt x="3219" y="548"/>
                </a:lnTo>
                <a:lnTo>
                  <a:pt x="3219" y="544"/>
                </a:lnTo>
                <a:lnTo>
                  <a:pt x="3219" y="532"/>
                </a:lnTo>
                <a:lnTo>
                  <a:pt x="3220" y="526"/>
                </a:lnTo>
                <a:lnTo>
                  <a:pt x="3220" y="530"/>
                </a:lnTo>
                <a:lnTo>
                  <a:pt x="3220" y="526"/>
                </a:lnTo>
                <a:lnTo>
                  <a:pt x="3221" y="517"/>
                </a:lnTo>
                <a:lnTo>
                  <a:pt x="3221" y="509"/>
                </a:lnTo>
                <a:lnTo>
                  <a:pt x="3221" y="514"/>
                </a:lnTo>
                <a:lnTo>
                  <a:pt x="3222" y="511"/>
                </a:lnTo>
                <a:lnTo>
                  <a:pt x="3222" y="505"/>
                </a:lnTo>
                <a:lnTo>
                  <a:pt x="3222" y="501"/>
                </a:lnTo>
                <a:lnTo>
                  <a:pt x="3222" y="499"/>
                </a:lnTo>
                <a:lnTo>
                  <a:pt x="3223" y="503"/>
                </a:lnTo>
                <a:lnTo>
                  <a:pt x="3223" y="499"/>
                </a:lnTo>
                <a:lnTo>
                  <a:pt x="3223" y="499"/>
                </a:lnTo>
                <a:lnTo>
                  <a:pt x="3224" y="507"/>
                </a:lnTo>
                <a:lnTo>
                  <a:pt x="3224" y="505"/>
                </a:lnTo>
                <a:lnTo>
                  <a:pt x="3224" y="499"/>
                </a:lnTo>
                <a:lnTo>
                  <a:pt x="3225" y="493"/>
                </a:lnTo>
                <a:lnTo>
                  <a:pt x="3225" y="492"/>
                </a:lnTo>
                <a:lnTo>
                  <a:pt x="3225" y="486"/>
                </a:lnTo>
                <a:lnTo>
                  <a:pt x="3225" y="497"/>
                </a:lnTo>
                <a:lnTo>
                  <a:pt x="3226" y="514"/>
                </a:lnTo>
                <a:lnTo>
                  <a:pt x="3226" y="522"/>
                </a:lnTo>
                <a:lnTo>
                  <a:pt x="3226" y="530"/>
                </a:lnTo>
                <a:lnTo>
                  <a:pt x="3226" y="536"/>
                </a:lnTo>
                <a:lnTo>
                  <a:pt x="3227" y="544"/>
                </a:lnTo>
                <a:lnTo>
                  <a:pt x="3227" y="551"/>
                </a:lnTo>
                <a:lnTo>
                  <a:pt x="3228" y="553"/>
                </a:lnTo>
                <a:lnTo>
                  <a:pt x="3228" y="551"/>
                </a:lnTo>
                <a:lnTo>
                  <a:pt x="3228" y="545"/>
                </a:lnTo>
                <a:lnTo>
                  <a:pt x="3228" y="549"/>
                </a:lnTo>
                <a:lnTo>
                  <a:pt x="3229" y="553"/>
                </a:lnTo>
                <a:lnTo>
                  <a:pt x="3229" y="559"/>
                </a:lnTo>
                <a:lnTo>
                  <a:pt x="3229" y="553"/>
                </a:lnTo>
                <a:lnTo>
                  <a:pt x="3229" y="548"/>
                </a:lnTo>
                <a:lnTo>
                  <a:pt x="3230" y="551"/>
                </a:lnTo>
                <a:lnTo>
                  <a:pt x="3230" y="553"/>
                </a:lnTo>
                <a:lnTo>
                  <a:pt x="3231" y="553"/>
                </a:lnTo>
                <a:lnTo>
                  <a:pt x="3231" y="553"/>
                </a:lnTo>
                <a:lnTo>
                  <a:pt x="3231" y="555"/>
                </a:lnTo>
                <a:lnTo>
                  <a:pt x="3231" y="557"/>
                </a:lnTo>
                <a:lnTo>
                  <a:pt x="3232" y="553"/>
                </a:lnTo>
                <a:lnTo>
                  <a:pt x="3232" y="551"/>
                </a:lnTo>
                <a:lnTo>
                  <a:pt x="3232" y="551"/>
                </a:lnTo>
                <a:lnTo>
                  <a:pt x="3232" y="563"/>
                </a:lnTo>
                <a:lnTo>
                  <a:pt x="3233" y="576"/>
                </a:lnTo>
                <a:lnTo>
                  <a:pt x="3233" y="594"/>
                </a:lnTo>
                <a:lnTo>
                  <a:pt x="3234" y="609"/>
                </a:lnTo>
                <a:lnTo>
                  <a:pt x="3234" y="634"/>
                </a:lnTo>
                <a:lnTo>
                  <a:pt x="3234" y="625"/>
                </a:lnTo>
                <a:lnTo>
                  <a:pt x="3234" y="566"/>
                </a:lnTo>
                <a:lnTo>
                  <a:pt x="3235" y="492"/>
                </a:lnTo>
                <a:lnTo>
                  <a:pt x="3235" y="391"/>
                </a:lnTo>
                <a:lnTo>
                  <a:pt x="3235" y="239"/>
                </a:lnTo>
                <a:lnTo>
                  <a:pt x="3236" y="127"/>
                </a:lnTo>
                <a:lnTo>
                  <a:pt x="3236" y="115"/>
                </a:lnTo>
                <a:lnTo>
                  <a:pt x="3236" y="231"/>
                </a:lnTo>
                <a:lnTo>
                  <a:pt x="3236" y="432"/>
                </a:lnTo>
                <a:lnTo>
                  <a:pt x="3237" y="578"/>
                </a:lnTo>
                <a:lnTo>
                  <a:pt x="3237" y="622"/>
                </a:lnTo>
                <a:lnTo>
                  <a:pt x="3237" y="605"/>
                </a:lnTo>
                <a:lnTo>
                  <a:pt x="3238" y="576"/>
                </a:lnTo>
                <a:lnTo>
                  <a:pt x="3238" y="573"/>
                </a:lnTo>
                <a:lnTo>
                  <a:pt x="3238" y="570"/>
                </a:lnTo>
                <a:lnTo>
                  <a:pt x="3239" y="570"/>
                </a:lnTo>
                <a:lnTo>
                  <a:pt x="3239" y="573"/>
                </a:lnTo>
                <a:lnTo>
                  <a:pt x="3239" y="573"/>
                </a:lnTo>
                <a:lnTo>
                  <a:pt x="3239" y="573"/>
                </a:lnTo>
                <a:lnTo>
                  <a:pt x="3240" y="574"/>
                </a:lnTo>
                <a:lnTo>
                  <a:pt x="3240" y="584"/>
                </a:lnTo>
                <a:lnTo>
                  <a:pt x="3240" y="582"/>
                </a:lnTo>
                <a:lnTo>
                  <a:pt x="3240" y="576"/>
                </a:lnTo>
                <a:lnTo>
                  <a:pt x="3241" y="576"/>
                </a:lnTo>
                <a:lnTo>
                  <a:pt x="3241" y="578"/>
                </a:lnTo>
                <a:lnTo>
                  <a:pt x="3242" y="573"/>
                </a:lnTo>
                <a:lnTo>
                  <a:pt x="3242" y="566"/>
                </a:lnTo>
                <a:lnTo>
                  <a:pt x="3242" y="574"/>
                </a:lnTo>
                <a:lnTo>
                  <a:pt x="3242" y="576"/>
                </a:lnTo>
                <a:lnTo>
                  <a:pt x="3243" y="578"/>
                </a:lnTo>
                <a:lnTo>
                  <a:pt x="3243" y="573"/>
                </a:lnTo>
                <a:lnTo>
                  <a:pt x="3243" y="570"/>
                </a:lnTo>
                <a:lnTo>
                  <a:pt x="3243" y="576"/>
                </a:lnTo>
                <a:lnTo>
                  <a:pt x="3244" y="573"/>
                </a:lnTo>
                <a:lnTo>
                  <a:pt x="3244" y="574"/>
                </a:lnTo>
                <a:lnTo>
                  <a:pt x="3245" y="573"/>
                </a:lnTo>
                <a:lnTo>
                  <a:pt x="3245" y="576"/>
                </a:lnTo>
                <a:lnTo>
                  <a:pt x="3245" y="574"/>
                </a:lnTo>
                <a:lnTo>
                  <a:pt x="3245" y="573"/>
                </a:lnTo>
                <a:lnTo>
                  <a:pt x="3246" y="569"/>
                </a:lnTo>
                <a:lnTo>
                  <a:pt x="3246" y="570"/>
                </a:lnTo>
                <a:lnTo>
                  <a:pt x="3246" y="578"/>
                </a:lnTo>
                <a:lnTo>
                  <a:pt x="3246" y="574"/>
                </a:lnTo>
                <a:lnTo>
                  <a:pt x="3247" y="570"/>
                </a:lnTo>
                <a:lnTo>
                  <a:pt x="3247" y="573"/>
                </a:lnTo>
                <a:lnTo>
                  <a:pt x="3248" y="580"/>
                </a:lnTo>
                <a:lnTo>
                  <a:pt x="3248" y="578"/>
                </a:lnTo>
                <a:lnTo>
                  <a:pt x="3248" y="576"/>
                </a:lnTo>
                <a:lnTo>
                  <a:pt x="3248" y="573"/>
                </a:lnTo>
                <a:lnTo>
                  <a:pt x="3249" y="574"/>
                </a:lnTo>
                <a:lnTo>
                  <a:pt x="3249" y="570"/>
                </a:lnTo>
                <a:lnTo>
                  <a:pt x="3249" y="566"/>
                </a:lnTo>
                <a:lnTo>
                  <a:pt x="3250" y="565"/>
                </a:lnTo>
                <a:lnTo>
                  <a:pt x="3250" y="574"/>
                </a:lnTo>
                <a:lnTo>
                  <a:pt x="3250" y="573"/>
                </a:lnTo>
                <a:lnTo>
                  <a:pt x="3250" y="570"/>
                </a:lnTo>
                <a:lnTo>
                  <a:pt x="3251" y="570"/>
                </a:lnTo>
                <a:lnTo>
                  <a:pt x="3251" y="580"/>
                </a:lnTo>
                <a:lnTo>
                  <a:pt x="3251" y="582"/>
                </a:lnTo>
                <a:lnTo>
                  <a:pt x="3252" y="574"/>
                </a:lnTo>
                <a:lnTo>
                  <a:pt x="3252" y="566"/>
                </a:lnTo>
                <a:lnTo>
                  <a:pt x="3252" y="573"/>
                </a:lnTo>
                <a:lnTo>
                  <a:pt x="3253" y="576"/>
                </a:lnTo>
                <a:lnTo>
                  <a:pt x="3253" y="574"/>
                </a:lnTo>
                <a:lnTo>
                  <a:pt x="3253" y="578"/>
                </a:lnTo>
                <a:lnTo>
                  <a:pt x="3253" y="578"/>
                </a:lnTo>
                <a:lnTo>
                  <a:pt x="3254" y="582"/>
                </a:lnTo>
                <a:lnTo>
                  <a:pt x="3254" y="576"/>
                </a:lnTo>
                <a:lnTo>
                  <a:pt x="3254" y="573"/>
                </a:lnTo>
                <a:lnTo>
                  <a:pt x="3254" y="570"/>
                </a:lnTo>
                <a:lnTo>
                  <a:pt x="3255" y="578"/>
                </a:lnTo>
                <a:lnTo>
                  <a:pt x="3255" y="578"/>
                </a:lnTo>
                <a:lnTo>
                  <a:pt x="3256" y="569"/>
                </a:lnTo>
                <a:lnTo>
                  <a:pt x="3256" y="570"/>
                </a:lnTo>
                <a:lnTo>
                  <a:pt x="3256" y="570"/>
                </a:lnTo>
                <a:lnTo>
                  <a:pt x="3256" y="570"/>
                </a:lnTo>
                <a:lnTo>
                  <a:pt x="3257" y="561"/>
                </a:lnTo>
                <a:lnTo>
                  <a:pt x="3257" y="563"/>
                </a:lnTo>
                <a:lnTo>
                  <a:pt x="3257" y="561"/>
                </a:lnTo>
                <a:lnTo>
                  <a:pt x="3257" y="549"/>
                </a:lnTo>
                <a:lnTo>
                  <a:pt x="3258" y="544"/>
                </a:lnTo>
                <a:lnTo>
                  <a:pt x="3258" y="536"/>
                </a:lnTo>
                <a:lnTo>
                  <a:pt x="3259" y="534"/>
                </a:lnTo>
                <a:lnTo>
                  <a:pt x="3259" y="536"/>
                </a:lnTo>
                <a:lnTo>
                  <a:pt x="3259" y="532"/>
                </a:lnTo>
                <a:lnTo>
                  <a:pt x="3259" y="528"/>
                </a:lnTo>
                <a:lnTo>
                  <a:pt x="3260" y="528"/>
                </a:lnTo>
                <a:lnTo>
                  <a:pt x="3260" y="530"/>
                </a:lnTo>
                <a:lnTo>
                  <a:pt x="3260" y="520"/>
                </a:lnTo>
                <a:lnTo>
                  <a:pt x="3260" y="517"/>
                </a:lnTo>
                <a:lnTo>
                  <a:pt x="3261" y="520"/>
                </a:lnTo>
                <a:lnTo>
                  <a:pt x="3261" y="524"/>
                </a:lnTo>
                <a:lnTo>
                  <a:pt x="3262" y="520"/>
                </a:lnTo>
                <a:lnTo>
                  <a:pt x="3262" y="518"/>
                </a:lnTo>
                <a:lnTo>
                  <a:pt x="3262" y="518"/>
                </a:lnTo>
                <a:lnTo>
                  <a:pt x="3262" y="530"/>
                </a:lnTo>
                <a:lnTo>
                  <a:pt x="3263" y="528"/>
                </a:lnTo>
                <a:lnTo>
                  <a:pt x="3263" y="524"/>
                </a:lnTo>
                <a:lnTo>
                  <a:pt x="3263" y="522"/>
                </a:lnTo>
                <a:lnTo>
                  <a:pt x="3264" y="532"/>
                </a:lnTo>
                <a:lnTo>
                  <a:pt x="3264" y="532"/>
                </a:lnTo>
                <a:lnTo>
                  <a:pt x="3264" y="524"/>
                </a:lnTo>
                <a:lnTo>
                  <a:pt x="3264" y="530"/>
                </a:lnTo>
                <a:lnTo>
                  <a:pt x="3265" y="528"/>
                </a:lnTo>
                <a:lnTo>
                  <a:pt x="3265" y="530"/>
                </a:lnTo>
                <a:lnTo>
                  <a:pt x="3265" y="526"/>
                </a:lnTo>
                <a:lnTo>
                  <a:pt x="3266" y="524"/>
                </a:lnTo>
                <a:lnTo>
                  <a:pt x="3266" y="532"/>
                </a:lnTo>
                <a:lnTo>
                  <a:pt x="3266" y="528"/>
                </a:lnTo>
                <a:lnTo>
                  <a:pt x="3267" y="526"/>
                </a:lnTo>
                <a:lnTo>
                  <a:pt x="3267" y="524"/>
                </a:lnTo>
                <a:lnTo>
                  <a:pt x="3267" y="534"/>
                </a:lnTo>
                <a:lnTo>
                  <a:pt x="3267" y="538"/>
                </a:lnTo>
                <a:lnTo>
                  <a:pt x="3268" y="532"/>
                </a:lnTo>
                <a:lnTo>
                  <a:pt x="3268" y="532"/>
                </a:lnTo>
                <a:lnTo>
                  <a:pt x="3268" y="540"/>
                </a:lnTo>
                <a:lnTo>
                  <a:pt x="3268" y="544"/>
                </a:lnTo>
                <a:lnTo>
                  <a:pt x="3269" y="538"/>
                </a:lnTo>
                <a:lnTo>
                  <a:pt x="3269" y="534"/>
                </a:lnTo>
                <a:lnTo>
                  <a:pt x="3270" y="536"/>
                </a:lnTo>
                <a:lnTo>
                  <a:pt x="3270" y="549"/>
                </a:lnTo>
                <a:lnTo>
                  <a:pt x="3270" y="545"/>
                </a:lnTo>
                <a:lnTo>
                  <a:pt x="3270" y="544"/>
                </a:lnTo>
                <a:lnTo>
                  <a:pt x="3271" y="545"/>
                </a:lnTo>
                <a:lnTo>
                  <a:pt x="3271" y="551"/>
                </a:lnTo>
                <a:lnTo>
                  <a:pt x="3271" y="542"/>
                </a:lnTo>
                <a:lnTo>
                  <a:pt x="3271" y="534"/>
                </a:lnTo>
                <a:lnTo>
                  <a:pt x="3272" y="542"/>
                </a:lnTo>
                <a:lnTo>
                  <a:pt x="3272" y="544"/>
                </a:lnTo>
                <a:lnTo>
                  <a:pt x="3273" y="544"/>
                </a:lnTo>
                <a:lnTo>
                  <a:pt x="3273" y="542"/>
                </a:lnTo>
                <a:lnTo>
                  <a:pt x="3273" y="538"/>
                </a:lnTo>
                <a:lnTo>
                  <a:pt x="3273" y="542"/>
                </a:lnTo>
                <a:lnTo>
                  <a:pt x="3274" y="544"/>
                </a:lnTo>
                <a:lnTo>
                  <a:pt x="3274" y="542"/>
                </a:lnTo>
                <a:lnTo>
                  <a:pt x="3274" y="540"/>
                </a:lnTo>
                <a:lnTo>
                  <a:pt x="3274" y="545"/>
                </a:lnTo>
                <a:lnTo>
                  <a:pt x="3275" y="549"/>
                </a:lnTo>
                <a:lnTo>
                  <a:pt x="3275" y="540"/>
                </a:lnTo>
                <a:lnTo>
                  <a:pt x="3276" y="536"/>
                </a:lnTo>
                <a:lnTo>
                  <a:pt x="3276" y="530"/>
                </a:lnTo>
                <a:lnTo>
                  <a:pt x="3276" y="530"/>
                </a:lnTo>
                <a:lnTo>
                  <a:pt x="3276" y="524"/>
                </a:lnTo>
                <a:lnTo>
                  <a:pt x="3277" y="517"/>
                </a:lnTo>
                <a:lnTo>
                  <a:pt x="3277" y="514"/>
                </a:lnTo>
                <a:lnTo>
                  <a:pt x="3277" y="522"/>
                </a:lnTo>
                <a:lnTo>
                  <a:pt x="3277" y="513"/>
                </a:lnTo>
                <a:lnTo>
                  <a:pt x="3278" y="503"/>
                </a:lnTo>
                <a:lnTo>
                  <a:pt x="3278" y="501"/>
                </a:lnTo>
                <a:lnTo>
                  <a:pt x="3278" y="501"/>
                </a:lnTo>
                <a:lnTo>
                  <a:pt x="3279" y="499"/>
                </a:lnTo>
                <a:lnTo>
                  <a:pt x="3279" y="496"/>
                </a:lnTo>
                <a:lnTo>
                  <a:pt x="3279" y="493"/>
                </a:lnTo>
                <a:lnTo>
                  <a:pt x="3280" y="503"/>
                </a:lnTo>
                <a:lnTo>
                  <a:pt x="3280" y="503"/>
                </a:lnTo>
                <a:lnTo>
                  <a:pt x="3280" y="497"/>
                </a:lnTo>
                <a:lnTo>
                  <a:pt x="3281" y="496"/>
                </a:lnTo>
                <a:lnTo>
                  <a:pt x="3281" y="496"/>
                </a:lnTo>
                <a:lnTo>
                  <a:pt x="3281" y="492"/>
                </a:lnTo>
                <a:lnTo>
                  <a:pt x="3281" y="486"/>
                </a:lnTo>
                <a:lnTo>
                  <a:pt x="3282" y="497"/>
                </a:lnTo>
                <a:lnTo>
                  <a:pt x="3282" y="517"/>
                </a:lnTo>
                <a:lnTo>
                  <a:pt x="3282" y="524"/>
                </a:lnTo>
                <a:lnTo>
                  <a:pt x="3282" y="528"/>
                </a:lnTo>
                <a:lnTo>
                  <a:pt x="3283" y="532"/>
                </a:lnTo>
                <a:lnTo>
                  <a:pt x="3283" y="540"/>
                </a:lnTo>
                <a:lnTo>
                  <a:pt x="3284" y="544"/>
                </a:lnTo>
                <a:lnTo>
                  <a:pt x="3284" y="544"/>
                </a:lnTo>
                <a:lnTo>
                  <a:pt x="3284" y="542"/>
                </a:lnTo>
                <a:lnTo>
                  <a:pt x="3284" y="544"/>
                </a:lnTo>
                <a:lnTo>
                  <a:pt x="3285" y="551"/>
                </a:lnTo>
                <a:lnTo>
                  <a:pt x="3285" y="549"/>
                </a:lnTo>
                <a:lnTo>
                  <a:pt x="3285" y="551"/>
                </a:lnTo>
                <a:lnTo>
                  <a:pt x="3285" y="551"/>
                </a:lnTo>
                <a:lnTo>
                  <a:pt x="3286" y="557"/>
                </a:lnTo>
                <a:lnTo>
                  <a:pt x="3286" y="551"/>
                </a:lnTo>
                <a:lnTo>
                  <a:pt x="3287" y="548"/>
                </a:lnTo>
                <a:lnTo>
                  <a:pt x="3287" y="551"/>
                </a:lnTo>
                <a:lnTo>
                  <a:pt x="3287" y="551"/>
                </a:lnTo>
                <a:lnTo>
                  <a:pt x="3287" y="551"/>
                </a:lnTo>
                <a:lnTo>
                  <a:pt x="3288" y="553"/>
                </a:lnTo>
                <a:lnTo>
                  <a:pt x="3288" y="566"/>
                </a:lnTo>
                <a:lnTo>
                  <a:pt x="3288" y="586"/>
                </a:lnTo>
                <a:lnTo>
                  <a:pt x="3288" y="588"/>
                </a:lnTo>
                <a:lnTo>
                  <a:pt x="3289" y="590"/>
                </a:lnTo>
                <a:lnTo>
                  <a:pt x="3289" y="609"/>
                </a:lnTo>
                <a:lnTo>
                  <a:pt x="3290" y="640"/>
                </a:lnTo>
                <a:lnTo>
                  <a:pt x="3290" y="632"/>
                </a:lnTo>
                <a:lnTo>
                  <a:pt x="3290" y="586"/>
                </a:lnTo>
                <a:lnTo>
                  <a:pt x="3290" y="518"/>
                </a:lnTo>
                <a:lnTo>
                  <a:pt x="3291" y="426"/>
                </a:lnTo>
                <a:lnTo>
                  <a:pt x="3291" y="289"/>
                </a:lnTo>
                <a:lnTo>
                  <a:pt x="3291" y="146"/>
                </a:lnTo>
                <a:lnTo>
                  <a:pt x="3291" y="88"/>
                </a:lnTo>
                <a:lnTo>
                  <a:pt x="3292" y="80"/>
                </a:lnTo>
                <a:lnTo>
                  <a:pt x="3292" y="372"/>
                </a:lnTo>
                <a:lnTo>
                  <a:pt x="3292" y="557"/>
                </a:lnTo>
                <a:lnTo>
                  <a:pt x="3293" y="607"/>
                </a:lnTo>
                <a:lnTo>
                  <a:pt x="3293" y="590"/>
                </a:lnTo>
                <a:lnTo>
                  <a:pt x="3293" y="569"/>
                </a:lnTo>
                <a:lnTo>
                  <a:pt x="3294" y="561"/>
                </a:lnTo>
                <a:lnTo>
                  <a:pt x="3294" y="557"/>
                </a:lnTo>
                <a:lnTo>
                  <a:pt x="3294" y="561"/>
                </a:lnTo>
                <a:lnTo>
                  <a:pt x="3295" y="563"/>
                </a:lnTo>
                <a:lnTo>
                  <a:pt x="3295" y="565"/>
                </a:lnTo>
                <a:lnTo>
                  <a:pt x="3295" y="563"/>
                </a:lnTo>
                <a:lnTo>
                  <a:pt x="3295" y="559"/>
                </a:lnTo>
                <a:lnTo>
                  <a:pt x="3296" y="563"/>
                </a:lnTo>
                <a:lnTo>
                  <a:pt x="3296" y="565"/>
                </a:lnTo>
                <a:lnTo>
                  <a:pt x="3296" y="561"/>
                </a:lnTo>
                <a:lnTo>
                  <a:pt x="3296" y="563"/>
                </a:lnTo>
                <a:lnTo>
                  <a:pt x="3297" y="566"/>
                </a:lnTo>
                <a:lnTo>
                  <a:pt x="3297" y="570"/>
                </a:lnTo>
                <a:lnTo>
                  <a:pt x="3298" y="563"/>
                </a:lnTo>
                <a:lnTo>
                  <a:pt x="3298" y="561"/>
                </a:lnTo>
                <a:lnTo>
                  <a:pt x="3298" y="563"/>
                </a:lnTo>
                <a:lnTo>
                  <a:pt x="3298" y="563"/>
                </a:lnTo>
                <a:lnTo>
                  <a:pt x="3299" y="557"/>
                </a:lnTo>
                <a:lnTo>
                  <a:pt x="3299" y="557"/>
                </a:lnTo>
                <a:lnTo>
                  <a:pt x="3299" y="559"/>
                </a:lnTo>
                <a:lnTo>
                  <a:pt x="3299" y="569"/>
                </a:lnTo>
                <a:lnTo>
                  <a:pt x="3300" y="566"/>
                </a:lnTo>
                <a:lnTo>
                  <a:pt x="3300" y="559"/>
                </a:lnTo>
                <a:lnTo>
                  <a:pt x="3301" y="557"/>
                </a:lnTo>
                <a:lnTo>
                  <a:pt x="3301" y="563"/>
                </a:lnTo>
                <a:lnTo>
                  <a:pt x="3301" y="561"/>
                </a:lnTo>
                <a:lnTo>
                  <a:pt x="3301" y="559"/>
                </a:lnTo>
                <a:lnTo>
                  <a:pt x="3302" y="559"/>
                </a:lnTo>
                <a:lnTo>
                  <a:pt x="3302" y="561"/>
                </a:lnTo>
                <a:lnTo>
                  <a:pt x="3302" y="559"/>
                </a:lnTo>
                <a:lnTo>
                  <a:pt x="3302" y="555"/>
                </a:lnTo>
                <a:lnTo>
                  <a:pt x="3303" y="555"/>
                </a:lnTo>
                <a:lnTo>
                  <a:pt x="3303" y="559"/>
                </a:lnTo>
                <a:lnTo>
                  <a:pt x="3304" y="557"/>
                </a:lnTo>
                <a:lnTo>
                  <a:pt x="3304" y="555"/>
                </a:lnTo>
                <a:lnTo>
                  <a:pt x="3304" y="557"/>
                </a:lnTo>
                <a:lnTo>
                  <a:pt x="3304" y="559"/>
                </a:lnTo>
                <a:lnTo>
                  <a:pt x="3305" y="563"/>
                </a:lnTo>
                <a:lnTo>
                  <a:pt x="3305" y="561"/>
                </a:lnTo>
                <a:lnTo>
                  <a:pt x="3305" y="559"/>
                </a:lnTo>
                <a:lnTo>
                  <a:pt x="3305" y="563"/>
                </a:lnTo>
                <a:lnTo>
                  <a:pt x="3306" y="563"/>
                </a:lnTo>
                <a:lnTo>
                  <a:pt x="3306" y="563"/>
                </a:lnTo>
                <a:lnTo>
                  <a:pt x="3306" y="559"/>
                </a:lnTo>
                <a:lnTo>
                  <a:pt x="3307" y="559"/>
                </a:lnTo>
                <a:lnTo>
                  <a:pt x="3307" y="570"/>
                </a:lnTo>
                <a:lnTo>
                  <a:pt x="3307" y="573"/>
                </a:lnTo>
                <a:lnTo>
                  <a:pt x="3308" y="570"/>
                </a:lnTo>
                <a:lnTo>
                  <a:pt x="3308" y="566"/>
                </a:lnTo>
                <a:lnTo>
                  <a:pt x="3308" y="570"/>
                </a:lnTo>
                <a:lnTo>
                  <a:pt x="3309" y="569"/>
                </a:lnTo>
                <a:lnTo>
                  <a:pt x="3309" y="563"/>
                </a:lnTo>
                <a:lnTo>
                  <a:pt x="3309" y="565"/>
                </a:lnTo>
                <a:lnTo>
                  <a:pt x="3309" y="565"/>
                </a:lnTo>
                <a:lnTo>
                  <a:pt x="3310" y="561"/>
                </a:lnTo>
                <a:lnTo>
                  <a:pt x="3310" y="551"/>
                </a:lnTo>
                <a:lnTo>
                  <a:pt x="3310" y="549"/>
                </a:lnTo>
                <a:lnTo>
                  <a:pt x="3311" y="548"/>
                </a:lnTo>
                <a:lnTo>
                  <a:pt x="3311" y="542"/>
                </a:lnTo>
                <a:lnTo>
                  <a:pt x="3311" y="536"/>
                </a:lnTo>
                <a:lnTo>
                  <a:pt x="3312" y="530"/>
                </a:lnTo>
                <a:lnTo>
                  <a:pt x="3312" y="526"/>
                </a:lnTo>
                <a:lnTo>
                  <a:pt x="3312" y="528"/>
                </a:lnTo>
                <a:lnTo>
                  <a:pt x="3312" y="517"/>
                </a:lnTo>
                <a:lnTo>
                  <a:pt x="3313" y="514"/>
                </a:lnTo>
                <a:lnTo>
                  <a:pt x="3313" y="509"/>
                </a:lnTo>
                <a:lnTo>
                  <a:pt x="3313" y="509"/>
                </a:lnTo>
                <a:lnTo>
                  <a:pt x="3313" y="505"/>
                </a:lnTo>
                <a:lnTo>
                  <a:pt x="3314" y="497"/>
                </a:lnTo>
                <a:lnTo>
                  <a:pt x="3314" y="496"/>
                </a:lnTo>
                <a:lnTo>
                  <a:pt x="3315" y="501"/>
                </a:lnTo>
                <a:lnTo>
                  <a:pt x="3315" y="496"/>
                </a:lnTo>
                <a:lnTo>
                  <a:pt x="3315" y="493"/>
                </a:lnTo>
                <a:lnTo>
                  <a:pt x="3315" y="496"/>
                </a:lnTo>
                <a:lnTo>
                  <a:pt x="3316" y="503"/>
                </a:lnTo>
                <a:lnTo>
                  <a:pt x="3316" y="496"/>
                </a:lnTo>
                <a:lnTo>
                  <a:pt x="3316" y="489"/>
                </a:lnTo>
                <a:lnTo>
                  <a:pt x="3316" y="496"/>
                </a:lnTo>
                <a:lnTo>
                  <a:pt x="3317" y="497"/>
                </a:lnTo>
                <a:lnTo>
                  <a:pt x="3317" y="499"/>
                </a:lnTo>
                <a:lnTo>
                  <a:pt x="3318" y="497"/>
                </a:lnTo>
                <a:lnTo>
                  <a:pt x="3318" y="493"/>
                </a:lnTo>
                <a:lnTo>
                  <a:pt x="3318" y="497"/>
                </a:lnTo>
                <a:lnTo>
                  <a:pt x="3318" y="499"/>
                </a:lnTo>
                <a:lnTo>
                  <a:pt x="3319" y="497"/>
                </a:lnTo>
                <a:lnTo>
                  <a:pt x="3319" y="497"/>
                </a:lnTo>
                <a:lnTo>
                  <a:pt x="3319" y="501"/>
                </a:lnTo>
                <a:lnTo>
                  <a:pt x="3319" y="503"/>
                </a:lnTo>
                <a:lnTo>
                  <a:pt x="3320" y="501"/>
                </a:lnTo>
                <a:lnTo>
                  <a:pt x="3320" y="497"/>
                </a:lnTo>
                <a:lnTo>
                  <a:pt x="3320" y="503"/>
                </a:lnTo>
                <a:lnTo>
                  <a:pt x="3321" y="503"/>
                </a:lnTo>
                <a:lnTo>
                  <a:pt x="3321" y="503"/>
                </a:lnTo>
                <a:lnTo>
                  <a:pt x="3321" y="501"/>
                </a:lnTo>
                <a:lnTo>
                  <a:pt x="3322" y="501"/>
                </a:lnTo>
                <a:lnTo>
                  <a:pt x="3322" y="507"/>
                </a:lnTo>
                <a:lnTo>
                  <a:pt x="3322" y="509"/>
                </a:lnTo>
                <a:lnTo>
                  <a:pt x="3323" y="501"/>
                </a:lnTo>
                <a:lnTo>
                  <a:pt x="3323" y="503"/>
                </a:lnTo>
                <a:lnTo>
                  <a:pt x="3323" y="509"/>
                </a:lnTo>
                <a:lnTo>
                  <a:pt x="3323" y="509"/>
                </a:lnTo>
                <a:lnTo>
                  <a:pt x="3324" y="505"/>
                </a:lnTo>
                <a:lnTo>
                  <a:pt x="3324" y="507"/>
                </a:lnTo>
                <a:lnTo>
                  <a:pt x="3324" y="511"/>
                </a:lnTo>
                <a:lnTo>
                  <a:pt x="3325" y="509"/>
                </a:lnTo>
                <a:lnTo>
                  <a:pt x="3325" y="505"/>
                </a:lnTo>
                <a:lnTo>
                  <a:pt x="3325" y="507"/>
                </a:lnTo>
                <a:lnTo>
                  <a:pt x="3326" y="509"/>
                </a:lnTo>
                <a:lnTo>
                  <a:pt x="3326" y="511"/>
                </a:lnTo>
                <a:lnTo>
                  <a:pt x="3326" y="507"/>
                </a:lnTo>
                <a:lnTo>
                  <a:pt x="3326" y="507"/>
                </a:lnTo>
                <a:lnTo>
                  <a:pt x="3327" y="511"/>
                </a:lnTo>
                <a:lnTo>
                  <a:pt x="3327" y="514"/>
                </a:lnTo>
                <a:lnTo>
                  <a:pt x="3327" y="511"/>
                </a:lnTo>
                <a:lnTo>
                  <a:pt x="3327" y="507"/>
                </a:lnTo>
                <a:lnTo>
                  <a:pt x="3328" y="511"/>
                </a:lnTo>
                <a:lnTo>
                  <a:pt x="3328" y="517"/>
                </a:lnTo>
                <a:lnTo>
                  <a:pt x="3329" y="517"/>
                </a:lnTo>
                <a:lnTo>
                  <a:pt x="3329" y="509"/>
                </a:lnTo>
                <a:lnTo>
                  <a:pt x="3329" y="507"/>
                </a:lnTo>
                <a:lnTo>
                  <a:pt x="3329" y="503"/>
                </a:lnTo>
                <a:lnTo>
                  <a:pt x="3330" y="496"/>
                </a:lnTo>
                <a:lnTo>
                  <a:pt x="3330" y="484"/>
                </a:lnTo>
                <a:lnTo>
                  <a:pt x="3330" y="486"/>
                </a:lnTo>
                <a:lnTo>
                  <a:pt x="3330" y="486"/>
                </a:lnTo>
                <a:lnTo>
                  <a:pt x="3331" y="484"/>
                </a:lnTo>
                <a:lnTo>
                  <a:pt x="3331" y="474"/>
                </a:lnTo>
                <a:lnTo>
                  <a:pt x="3332" y="470"/>
                </a:lnTo>
                <a:lnTo>
                  <a:pt x="3332" y="468"/>
                </a:lnTo>
                <a:lnTo>
                  <a:pt x="3332" y="462"/>
                </a:lnTo>
                <a:lnTo>
                  <a:pt x="3332" y="457"/>
                </a:lnTo>
                <a:lnTo>
                  <a:pt x="3333" y="455"/>
                </a:lnTo>
                <a:lnTo>
                  <a:pt x="3333" y="462"/>
                </a:lnTo>
                <a:lnTo>
                  <a:pt x="3333" y="466"/>
                </a:lnTo>
                <a:lnTo>
                  <a:pt x="3333" y="470"/>
                </a:lnTo>
                <a:lnTo>
                  <a:pt x="3334" y="470"/>
                </a:lnTo>
                <a:lnTo>
                  <a:pt x="3334" y="476"/>
                </a:lnTo>
                <a:lnTo>
                  <a:pt x="3335" y="468"/>
                </a:lnTo>
                <a:lnTo>
                  <a:pt x="3335" y="466"/>
                </a:lnTo>
                <a:lnTo>
                  <a:pt x="3335" y="462"/>
                </a:lnTo>
                <a:lnTo>
                  <a:pt x="3335" y="459"/>
                </a:lnTo>
                <a:lnTo>
                  <a:pt x="3336" y="457"/>
                </a:lnTo>
                <a:lnTo>
                  <a:pt x="3336" y="470"/>
                </a:lnTo>
                <a:lnTo>
                  <a:pt x="3336" y="482"/>
                </a:lnTo>
                <a:lnTo>
                  <a:pt x="3337" y="484"/>
                </a:lnTo>
                <a:lnTo>
                  <a:pt x="3337" y="499"/>
                </a:lnTo>
                <a:lnTo>
                  <a:pt x="3337" y="507"/>
                </a:lnTo>
                <a:lnTo>
                  <a:pt x="3337" y="507"/>
                </a:lnTo>
                <a:lnTo>
                  <a:pt x="3338" y="511"/>
                </a:lnTo>
                <a:lnTo>
                  <a:pt x="3338" y="513"/>
                </a:lnTo>
                <a:lnTo>
                  <a:pt x="3338" y="514"/>
                </a:lnTo>
                <a:lnTo>
                  <a:pt x="3339" y="513"/>
                </a:lnTo>
                <a:lnTo>
                  <a:pt x="3339" y="518"/>
                </a:lnTo>
                <a:lnTo>
                  <a:pt x="3339" y="520"/>
                </a:lnTo>
                <a:lnTo>
                  <a:pt x="3340" y="524"/>
                </a:lnTo>
                <a:lnTo>
                  <a:pt x="3340" y="520"/>
                </a:lnTo>
                <a:lnTo>
                  <a:pt x="3340" y="520"/>
                </a:lnTo>
                <a:lnTo>
                  <a:pt x="3340" y="526"/>
                </a:lnTo>
                <a:lnTo>
                  <a:pt x="3341" y="530"/>
                </a:lnTo>
                <a:lnTo>
                  <a:pt x="3341" y="520"/>
                </a:lnTo>
                <a:lnTo>
                  <a:pt x="3341" y="518"/>
                </a:lnTo>
                <a:lnTo>
                  <a:pt x="3341" y="520"/>
                </a:lnTo>
                <a:lnTo>
                  <a:pt x="3342" y="528"/>
                </a:lnTo>
                <a:lnTo>
                  <a:pt x="3342" y="530"/>
                </a:lnTo>
                <a:lnTo>
                  <a:pt x="3343" y="549"/>
                </a:lnTo>
                <a:lnTo>
                  <a:pt x="3343" y="566"/>
                </a:lnTo>
                <a:lnTo>
                  <a:pt x="3343" y="586"/>
                </a:lnTo>
                <a:lnTo>
                  <a:pt x="3343" y="597"/>
                </a:lnTo>
                <a:lnTo>
                  <a:pt x="3344" y="573"/>
                </a:lnTo>
                <a:lnTo>
                  <a:pt x="3344" y="557"/>
                </a:lnTo>
                <a:lnTo>
                  <a:pt x="3344" y="418"/>
                </a:lnTo>
                <a:lnTo>
                  <a:pt x="3344" y="285"/>
                </a:lnTo>
                <a:lnTo>
                  <a:pt x="3345" y="139"/>
                </a:lnTo>
                <a:lnTo>
                  <a:pt x="3345" y="67"/>
                </a:lnTo>
                <a:lnTo>
                  <a:pt x="3346" y="119"/>
                </a:lnTo>
                <a:lnTo>
                  <a:pt x="3346" y="320"/>
                </a:lnTo>
                <a:lnTo>
                  <a:pt x="3346" y="518"/>
                </a:lnTo>
                <a:lnTo>
                  <a:pt x="3346" y="596"/>
                </a:lnTo>
                <a:lnTo>
                  <a:pt x="3347" y="584"/>
                </a:lnTo>
                <a:lnTo>
                  <a:pt x="3347" y="555"/>
                </a:lnTo>
                <a:lnTo>
                  <a:pt x="3347" y="540"/>
                </a:lnTo>
                <a:lnTo>
                  <a:pt x="3347" y="544"/>
                </a:lnTo>
                <a:lnTo>
                  <a:pt x="3348" y="548"/>
                </a:lnTo>
                <a:lnTo>
                  <a:pt x="3348" y="545"/>
                </a:lnTo>
                <a:lnTo>
                  <a:pt x="3349" y="540"/>
                </a:lnTo>
                <a:lnTo>
                  <a:pt x="3349" y="544"/>
                </a:lnTo>
                <a:lnTo>
                  <a:pt x="3349" y="545"/>
                </a:lnTo>
                <a:lnTo>
                  <a:pt x="3349" y="548"/>
                </a:lnTo>
                <a:lnTo>
                  <a:pt x="3350" y="548"/>
                </a:lnTo>
                <a:lnTo>
                  <a:pt x="3350" y="544"/>
                </a:lnTo>
                <a:lnTo>
                  <a:pt x="3350" y="549"/>
                </a:lnTo>
                <a:lnTo>
                  <a:pt x="3351" y="548"/>
                </a:lnTo>
                <a:lnTo>
                  <a:pt x="3351" y="545"/>
                </a:lnTo>
                <a:lnTo>
                  <a:pt x="3351" y="548"/>
                </a:lnTo>
                <a:lnTo>
                  <a:pt x="3351" y="548"/>
                </a:lnTo>
                <a:lnTo>
                  <a:pt x="3352" y="548"/>
                </a:lnTo>
                <a:lnTo>
                  <a:pt x="3352" y="549"/>
                </a:lnTo>
                <a:lnTo>
                  <a:pt x="3352" y="548"/>
                </a:lnTo>
                <a:lnTo>
                  <a:pt x="3353" y="544"/>
                </a:lnTo>
                <a:lnTo>
                  <a:pt x="3353" y="551"/>
                </a:lnTo>
                <a:lnTo>
                  <a:pt x="3353" y="545"/>
                </a:lnTo>
                <a:lnTo>
                  <a:pt x="3354" y="545"/>
                </a:lnTo>
                <a:lnTo>
                  <a:pt x="3354" y="540"/>
                </a:lnTo>
                <a:lnTo>
                  <a:pt x="3354" y="544"/>
                </a:lnTo>
                <a:lnTo>
                  <a:pt x="3354" y="548"/>
                </a:lnTo>
                <a:lnTo>
                  <a:pt x="3355" y="545"/>
                </a:lnTo>
                <a:lnTo>
                  <a:pt x="3355" y="545"/>
                </a:lnTo>
                <a:lnTo>
                  <a:pt x="3355" y="548"/>
                </a:lnTo>
                <a:lnTo>
                  <a:pt x="3355" y="551"/>
                </a:lnTo>
                <a:lnTo>
                  <a:pt x="3356" y="548"/>
                </a:lnTo>
                <a:lnTo>
                  <a:pt x="3356" y="545"/>
                </a:lnTo>
                <a:lnTo>
                  <a:pt x="3357" y="548"/>
                </a:lnTo>
                <a:lnTo>
                  <a:pt x="3357" y="548"/>
                </a:lnTo>
                <a:lnTo>
                  <a:pt x="3357" y="544"/>
                </a:lnTo>
                <a:lnTo>
                  <a:pt x="3357" y="542"/>
                </a:lnTo>
                <a:lnTo>
                  <a:pt x="3358" y="545"/>
                </a:lnTo>
                <a:lnTo>
                  <a:pt x="3358" y="545"/>
                </a:lnTo>
                <a:lnTo>
                  <a:pt x="3358" y="538"/>
                </a:lnTo>
                <a:lnTo>
                  <a:pt x="3358" y="536"/>
                </a:lnTo>
                <a:lnTo>
                  <a:pt x="3359" y="538"/>
                </a:lnTo>
                <a:lnTo>
                  <a:pt x="3359" y="542"/>
                </a:lnTo>
                <a:lnTo>
                  <a:pt x="3360" y="542"/>
                </a:lnTo>
                <a:lnTo>
                  <a:pt x="3360" y="536"/>
                </a:lnTo>
                <a:lnTo>
                  <a:pt x="3360" y="544"/>
                </a:lnTo>
                <a:lnTo>
                  <a:pt x="3360" y="545"/>
                </a:lnTo>
                <a:lnTo>
                  <a:pt x="3361" y="544"/>
                </a:lnTo>
                <a:lnTo>
                  <a:pt x="3361" y="540"/>
                </a:lnTo>
                <a:lnTo>
                  <a:pt x="3361" y="545"/>
                </a:lnTo>
                <a:lnTo>
                  <a:pt x="3361" y="545"/>
                </a:lnTo>
                <a:lnTo>
                  <a:pt x="3362" y="551"/>
                </a:lnTo>
                <a:lnTo>
                  <a:pt x="3362" y="542"/>
                </a:lnTo>
                <a:lnTo>
                  <a:pt x="3363" y="544"/>
                </a:lnTo>
                <a:lnTo>
                  <a:pt x="3363" y="548"/>
                </a:lnTo>
                <a:lnTo>
                  <a:pt x="3363" y="549"/>
                </a:lnTo>
                <a:lnTo>
                  <a:pt x="3363" y="544"/>
                </a:lnTo>
                <a:lnTo>
                  <a:pt x="3364" y="542"/>
                </a:lnTo>
                <a:lnTo>
                  <a:pt x="3364" y="542"/>
                </a:lnTo>
                <a:lnTo>
                  <a:pt x="3364" y="544"/>
                </a:lnTo>
                <a:lnTo>
                  <a:pt x="3364" y="538"/>
                </a:lnTo>
                <a:lnTo>
                  <a:pt x="3365" y="534"/>
                </a:lnTo>
                <a:lnTo>
                  <a:pt x="3365" y="536"/>
                </a:lnTo>
                <a:lnTo>
                  <a:pt x="3365" y="534"/>
                </a:lnTo>
                <a:lnTo>
                  <a:pt x="3366" y="528"/>
                </a:lnTo>
                <a:lnTo>
                  <a:pt x="3366" y="520"/>
                </a:lnTo>
                <a:lnTo>
                  <a:pt x="3366" y="517"/>
                </a:lnTo>
                <a:lnTo>
                  <a:pt x="3367" y="514"/>
                </a:lnTo>
                <a:lnTo>
                  <a:pt x="3367" y="511"/>
                </a:lnTo>
                <a:lnTo>
                  <a:pt x="3367" y="501"/>
                </a:lnTo>
                <a:lnTo>
                  <a:pt x="3368" y="499"/>
                </a:lnTo>
                <a:lnTo>
                  <a:pt x="3368" y="503"/>
                </a:lnTo>
                <a:lnTo>
                  <a:pt x="3368" y="499"/>
                </a:lnTo>
                <a:lnTo>
                  <a:pt x="3368" y="492"/>
                </a:lnTo>
                <a:lnTo>
                  <a:pt x="3369" y="496"/>
                </a:lnTo>
                <a:lnTo>
                  <a:pt x="3369" y="499"/>
                </a:lnTo>
                <a:lnTo>
                  <a:pt x="3369" y="497"/>
                </a:lnTo>
                <a:lnTo>
                  <a:pt x="3369" y="493"/>
                </a:lnTo>
                <a:lnTo>
                  <a:pt x="3370" y="489"/>
                </a:lnTo>
                <a:lnTo>
                  <a:pt x="3370" y="496"/>
                </a:lnTo>
                <a:lnTo>
                  <a:pt x="3371" y="497"/>
                </a:lnTo>
                <a:lnTo>
                  <a:pt x="3371" y="496"/>
                </a:lnTo>
                <a:lnTo>
                  <a:pt x="3371" y="493"/>
                </a:lnTo>
                <a:lnTo>
                  <a:pt x="3371" y="497"/>
                </a:lnTo>
                <a:lnTo>
                  <a:pt x="3372" y="497"/>
                </a:lnTo>
                <a:lnTo>
                  <a:pt x="3372" y="497"/>
                </a:lnTo>
                <a:lnTo>
                  <a:pt x="3372" y="497"/>
                </a:lnTo>
                <a:lnTo>
                  <a:pt x="3372" y="497"/>
                </a:lnTo>
                <a:lnTo>
                  <a:pt x="3373" y="503"/>
                </a:lnTo>
                <a:lnTo>
                  <a:pt x="3373" y="496"/>
                </a:lnTo>
                <a:lnTo>
                  <a:pt x="3374" y="499"/>
                </a:lnTo>
                <a:lnTo>
                  <a:pt x="3374" y="501"/>
                </a:lnTo>
                <a:lnTo>
                  <a:pt x="3374" y="505"/>
                </a:lnTo>
                <a:lnTo>
                  <a:pt x="3374" y="505"/>
                </a:lnTo>
                <a:lnTo>
                  <a:pt x="3375" y="505"/>
                </a:lnTo>
                <a:lnTo>
                  <a:pt x="3375" y="507"/>
                </a:lnTo>
                <a:lnTo>
                  <a:pt x="3375" y="511"/>
                </a:lnTo>
                <a:lnTo>
                  <a:pt x="3375" y="509"/>
                </a:lnTo>
                <a:lnTo>
                  <a:pt x="3376" y="503"/>
                </a:lnTo>
                <a:lnTo>
                  <a:pt x="3376" y="509"/>
                </a:lnTo>
                <a:lnTo>
                  <a:pt x="3377" y="511"/>
                </a:lnTo>
                <a:lnTo>
                  <a:pt x="3377" y="513"/>
                </a:lnTo>
                <a:lnTo>
                  <a:pt x="3377" y="511"/>
                </a:lnTo>
                <a:lnTo>
                  <a:pt x="3377" y="509"/>
                </a:lnTo>
                <a:lnTo>
                  <a:pt x="3378" y="514"/>
                </a:lnTo>
                <a:lnTo>
                  <a:pt x="3378" y="518"/>
                </a:lnTo>
                <a:lnTo>
                  <a:pt x="3378" y="514"/>
                </a:lnTo>
                <a:lnTo>
                  <a:pt x="3378" y="517"/>
                </a:lnTo>
                <a:lnTo>
                  <a:pt x="3379" y="517"/>
                </a:lnTo>
                <a:lnTo>
                  <a:pt x="3379" y="520"/>
                </a:lnTo>
                <a:lnTo>
                  <a:pt x="3379" y="514"/>
                </a:lnTo>
                <a:lnTo>
                  <a:pt x="3380" y="517"/>
                </a:lnTo>
                <a:lnTo>
                  <a:pt x="3380" y="522"/>
                </a:lnTo>
                <a:lnTo>
                  <a:pt x="3380" y="524"/>
                </a:lnTo>
                <a:lnTo>
                  <a:pt x="3381" y="514"/>
                </a:lnTo>
                <a:lnTo>
                  <a:pt x="3381" y="513"/>
                </a:lnTo>
                <a:lnTo>
                  <a:pt x="3381" y="514"/>
                </a:lnTo>
                <a:lnTo>
                  <a:pt x="3382" y="522"/>
                </a:lnTo>
                <a:lnTo>
                  <a:pt x="3382" y="518"/>
                </a:lnTo>
                <a:lnTo>
                  <a:pt x="3382" y="514"/>
                </a:lnTo>
                <a:lnTo>
                  <a:pt x="3382" y="514"/>
                </a:lnTo>
                <a:lnTo>
                  <a:pt x="3383" y="522"/>
                </a:lnTo>
                <a:lnTo>
                  <a:pt x="3383" y="522"/>
                </a:lnTo>
                <a:lnTo>
                  <a:pt x="3383" y="517"/>
                </a:lnTo>
                <a:lnTo>
                  <a:pt x="3383" y="518"/>
                </a:lnTo>
                <a:lnTo>
                  <a:pt x="3384" y="518"/>
                </a:lnTo>
                <a:lnTo>
                  <a:pt x="3384" y="518"/>
                </a:lnTo>
                <a:lnTo>
                  <a:pt x="3385" y="507"/>
                </a:lnTo>
                <a:lnTo>
                  <a:pt x="3385" y="501"/>
                </a:lnTo>
                <a:lnTo>
                  <a:pt x="3385" y="505"/>
                </a:lnTo>
                <a:lnTo>
                  <a:pt x="3385" y="501"/>
                </a:lnTo>
                <a:lnTo>
                  <a:pt x="3386" y="492"/>
                </a:lnTo>
                <a:lnTo>
                  <a:pt x="3386" y="486"/>
                </a:lnTo>
                <a:lnTo>
                  <a:pt x="3386" y="488"/>
                </a:lnTo>
                <a:lnTo>
                  <a:pt x="3386" y="486"/>
                </a:lnTo>
                <a:lnTo>
                  <a:pt x="3387" y="480"/>
                </a:lnTo>
                <a:lnTo>
                  <a:pt x="3387" y="472"/>
                </a:lnTo>
                <a:lnTo>
                  <a:pt x="3388" y="474"/>
                </a:lnTo>
                <a:lnTo>
                  <a:pt x="3388" y="474"/>
                </a:lnTo>
                <a:lnTo>
                  <a:pt x="3388" y="472"/>
                </a:lnTo>
                <a:lnTo>
                  <a:pt x="3388" y="472"/>
                </a:lnTo>
                <a:lnTo>
                  <a:pt x="3389" y="476"/>
                </a:lnTo>
                <a:lnTo>
                  <a:pt x="3389" y="482"/>
                </a:lnTo>
                <a:lnTo>
                  <a:pt x="3389" y="478"/>
                </a:lnTo>
                <a:lnTo>
                  <a:pt x="3389" y="470"/>
                </a:lnTo>
                <a:lnTo>
                  <a:pt x="3390" y="470"/>
                </a:lnTo>
                <a:lnTo>
                  <a:pt x="3390" y="466"/>
                </a:lnTo>
                <a:lnTo>
                  <a:pt x="3391" y="461"/>
                </a:lnTo>
                <a:lnTo>
                  <a:pt x="3391" y="478"/>
                </a:lnTo>
                <a:lnTo>
                  <a:pt x="3391" y="492"/>
                </a:lnTo>
                <a:lnTo>
                  <a:pt x="3391" y="501"/>
                </a:lnTo>
                <a:lnTo>
                  <a:pt x="3392" y="505"/>
                </a:lnTo>
                <a:lnTo>
                  <a:pt x="3392" y="507"/>
                </a:lnTo>
                <a:lnTo>
                  <a:pt x="3392" y="509"/>
                </a:lnTo>
                <a:lnTo>
                  <a:pt x="3392" y="514"/>
                </a:lnTo>
                <a:lnTo>
                  <a:pt x="3393" y="522"/>
                </a:lnTo>
                <a:lnTo>
                  <a:pt x="3393" y="520"/>
                </a:lnTo>
                <a:lnTo>
                  <a:pt x="3393" y="520"/>
                </a:lnTo>
                <a:lnTo>
                  <a:pt x="3394" y="526"/>
                </a:lnTo>
                <a:lnTo>
                  <a:pt x="3394" y="524"/>
                </a:lnTo>
                <a:lnTo>
                  <a:pt x="3394" y="526"/>
                </a:lnTo>
                <a:lnTo>
                  <a:pt x="3395" y="524"/>
                </a:lnTo>
                <a:lnTo>
                  <a:pt x="3395" y="532"/>
                </a:lnTo>
                <a:lnTo>
                  <a:pt x="3395" y="534"/>
                </a:lnTo>
                <a:lnTo>
                  <a:pt x="3396" y="530"/>
                </a:lnTo>
                <a:lnTo>
                  <a:pt x="3396" y="528"/>
                </a:lnTo>
                <a:lnTo>
                  <a:pt x="3396" y="526"/>
                </a:lnTo>
                <a:lnTo>
                  <a:pt x="3396" y="534"/>
                </a:lnTo>
                <a:lnTo>
                  <a:pt x="3397" y="532"/>
                </a:lnTo>
                <a:lnTo>
                  <a:pt x="3397" y="534"/>
                </a:lnTo>
                <a:lnTo>
                  <a:pt x="3397" y="532"/>
                </a:lnTo>
                <a:lnTo>
                  <a:pt x="3397" y="532"/>
                </a:lnTo>
                <a:lnTo>
                  <a:pt x="3398" y="538"/>
                </a:lnTo>
                <a:lnTo>
                  <a:pt x="3398" y="545"/>
                </a:lnTo>
                <a:lnTo>
                  <a:pt x="3399" y="566"/>
                </a:lnTo>
                <a:lnTo>
                  <a:pt x="3399" y="584"/>
                </a:lnTo>
                <a:lnTo>
                  <a:pt x="3399" y="605"/>
                </a:lnTo>
                <a:lnTo>
                  <a:pt x="3399" y="611"/>
                </a:lnTo>
                <a:lnTo>
                  <a:pt x="3400" y="573"/>
                </a:lnTo>
                <a:lnTo>
                  <a:pt x="3400" y="511"/>
                </a:lnTo>
                <a:lnTo>
                  <a:pt x="3400" y="424"/>
                </a:lnTo>
                <a:lnTo>
                  <a:pt x="3400" y="289"/>
                </a:lnTo>
                <a:lnTo>
                  <a:pt x="3401" y="152"/>
                </a:lnTo>
                <a:lnTo>
                  <a:pt x="3401" y="100"/>
                </a:lnTo>
                <a:lnTo>
                  <a:pt x="3402" y="181"/>
                </a:lnTo>
                <a:lnTo>
                  <a:pt x="3402" y="382"/>
                </a:lnTo>
                <a:lnTo>
                  <a:pt x="3402" y="555"/>
                </a:lnTo>
                <a:lnTo>
                  <a:pt x="3402" y="611"/>
                </a:lnTo>
                <a:lnTo>
                  <a:pt x="3403" y="588"/>
                </a:lnTo>
                <a:lnTo>
                  <a:pt x="3403" y="555"/>
                </a:lnTo>
                <a:lnTo>
                  <a:pt x="3403" y="551"/>
                </a:lnTo>
                <a:lnTo>
                  <a:pt x="3403" y="553"/>
                </a:lnTo>
                <a:lnTo>
                  <a:pt x="3404" y="555"/>
                </a:lnTo>
                <a:lnTo>
                  <a:pt x="3404" y="551"/>
                </a:lnTo>
                <a:lnTo>
                  <a:pt x="3405" y="551"/>
                </a:lnTo>
                <a:lnTo>
                  <a:pt x="3405" y="555"/>
                </a:lnTo>
                <a:lnTo>
                  <a:pt x="3405" y="557"/>
                </a:lnTo>
                <a:lnTo>
                  <a:pt x="3405" y="559"/>
                </a:lnTo>
                <a:lnTo>
                  <a:pt x="3406" y="555"/>
                </a:lnTo>
                <a:lnTo>
                  <a:pt x="3406" y="555"/>
                </a:lnTo>
                <a:lnTo>
                  <a:pt x="3406" y="553"/>
                </a:lnTo>
                <a:lnTo>
                  <a:pt x="3406" y="553"/>
                </a:lnTo>
                <a:lnTo>
                  <a:pt x="3407" y="551"/>
                </a:lnTo>
                <a:lnTo>
                  <a:pt x="3407" y="548"/>
                </a:lnTo>
                <a:lnTo>
                  <a:pt x="3407" y="551"/>
                </a:lnTo>
                <a:lnTo>
                  <a:pt x="3408" y="553"/>
                </a:lnTo>
                <a:lnTo>
                  <a:pt x="3408" y="551"/>
                </a:lnTo>
                <a:lnTo>
                  <a:pt x="3408" y="545"/>
                </a:lnTo>
                <a:lnTo>
                  <a:pt x="3409" y="549"/>
                </a:lnTo>
                <a:lnTo>
                  <a:pt x="3409" y="553"/>
                </a:lnTo>
                <a:lnTo>
                  <a:pt x="3409" y="549"/>
                </a:lnTo>
                <a:lnTo>
                  <a:pt x="3410" y="549"/>
                </a:lnTo>
                <a:lnTo>
                  <a:pt x="3410" y="553"/>
                </a:lnTo>
                <a:lnTo>
                  <a:pt x="3410" y="559"/>
                </a:lnTo>
                <a:lnTo>
                  <a:pt x="3410" y="551"/>
                </a:lnTo>
                <a:lnTo>
                  <a:pt x="3411" y="548"/>
                </a:lnTo>
                <a:lnTo>
                  <a:pt x="3411" y="549"/>
                </a:lnTo>
                <a:lnTo>
                  <a:pt x="3411" y="553"/>
                </a:lnTo>
                <a:lnTo>
                  <a:pt x="3412" y="549"/>
                </a:lnTo>
                <a:lnTo>
                  <a:pt x="3412" y="545"/>
                </a:lnTo>
                <a:lnTo>
                  <a:pt x="3412" y="548"/>
                </a:lnTo>
                <a:lnTo>
                  <a:pt x="3413" y="551"/>
                </a:lnTo>
                <a:lnTo>
                  <a:pt x="3413" y="553"/>
                </a:lnTo>
                <a:lnTo>
                  <a:pt x="3413" y="549"/>
                </a:lnTo>
                <a:lnTo>
                  <a:pt x="3413" y="549"/>
                </a:lnTo>
                <a:lnTo>
                  <a:pt x="3414" y="551"/>
                </a:lnTo>
                <a:lnTo>
                  <a:pt x="3414" y="557"/>
                </a:lnTo>
                <a:lnTo>
                  <a:pt x="3414" y="557"/>
                </a:lnTo>
                <a:lnTo>
                  <a:pt x="3414" y="553"/>
                </a:lnTo>
                <a:lnTo>
                  <a:pt x="3415" y="555"/>
                </a:lnTo>
                <a:lnTo>
                  <a:pt x="3415" y="553"/>
                </a:lnTo>
                <a:lnTo>
                  <a:pt x="3416" y="548"/>
                </a:lnTo>
                <a:lnTo>
                  <a:pt x="3416" y="548"/>
                </a:lnTo>
                <a:lnTo>
                  <a:pt x="3416" y="553"/>
                </a:lnTo>
                <a:lnTo>
                  <a:pt x="3416" y="555"/>
                </a:lnTo>
                <a:lnTo>
                  <a:pt x="3417" y="553"/>
                </a:lnTo>
                <a:lnTo>
                  <a:pt x="3417" y="549"/>
                </a:lnTo>
                <a:lnTo>
                  <a:pt x="3417" y="553"/>
                </a:lnTo>
                <a:lnTo>
                  <a:pt x="3417" y="559"/>
                </a:lnTo>
                <a:lnTo>
                  <a:pt x="3418" y="557"/>
                </a:lnTo>
                <a:lnTo>
                  <a:pt x="3418" y="553"/>
                </a:lnTo>
                <a:lnTo>
                  <a:pt x="3419" y="553"/>
                </a:lnTo>
                <a:lnTo>
                  <a:pt x="3419" y="555"/>
                </a:lnTo>
                <a:lnTo>
                  <a:pt x="3419" y="557"/>
                </a:lnTo>
                <a:lnTo>
                  <a:pt x="3419" y="555"/>
                </a:lnTo>
                <a:lnTo>
                  <a:pt x="3420" y="551"/>
                </a:lnTo>
                <a:lnTo>
                  <a:pt x="3420" y="557"/>
                </a:lnTo>
                <a:lnTo>
                  <a:pt x="3420" y="553"/>
                </a:lnTo>
                <a:lnTo>
                  <a:pt x="3420" y="549"/>
                </a:lnTo>
                <a:lnTo>
                  <a:pt x="3421" y="545"/>
                </a:lnTo>
                <a:lnTo>
                  <a:pt x="3421" y="545"/>
                </a:lnTo>
                <a:lnTo>
                  <a:pt x="3422" y="540"/>
                </a:lnTo>
                <a:lnTo>
                  <a:pt x="3422" y="532"/>
                </a:lnTo>
                <a:lnTo>
                  <a:pt x="3422" y="532"/>
                </a:lnTo>
                <a:lnTo>
                  <a:pt x="3422" y="532"/>
                </a:lnTo>
                <a:lnTo>
                  <a:pt x="3423" y="528"/>
                </a:lnTo>
                <a:lnTo>
                  <a:pt x="3423" y="518"/>
                </a:lnTo>
                <a:lnTo>
                  <a:pt x="3423" y="514"/>
                </a:lnTo>
                <a:lnTo>
                  <a:pt x="3424" y="514"/>
                </a:lnTo>
                <a:lnTo>
                  <a:pt x="3424" y="517"/>
                </a:lnTo>
                <a:lnTo>
                  <a:pt x="3424" y="511"/>
                </a:lnTo>
                <a:lnTo>
                  <a:pt x="3424" y="507"/>
                </a:lnTo>
                <a:lnTo>
                  <a:pt x="3425" y="511"/>
                </a:lnTo>
                <a:lnTo>
                  <a:pt x="3425" y="511"/>
                </a:lnTo>
                <a:lnTo>
                  <a:pt x="3425" y="513"/>
                </a:lnTo>
                <a:lnTo>
                  <a:pt x="3426" y="509"/>
                </a:lnTo>
                <a:lnTo>
                  <a:pt x="3426" y="511"/>
                </a:lnTo>
                <a:lnTo>
                  <a:pt x="3426" y="511"/>
                </a:lnTo>
                <a:lnTo>
                  <a:pt x="3427" y="511"/>
                </a:lnTo>
                <a:lnTo>
                  <a:pt x="3427" y="505"/>
                </a:lnTo>
                <a:lnTo>
                  <a:pt x="3427" y="509"/>
                </a:lnTo>
                <a:lnTo>
                  <a:pt x="3427" y="513"/>
                </a:lnTo>
                <a:lnTo>
                  <a:pt x="3428" y="513"/>
                </a:lnTo>
                <a:lnTo>
                  <a:pt x="3428" y="505"/>
                </a:lnTo>
                <a:lnTo>
                  <a:pt x="3428" y="509"/>
                </a:lnTo>
                <a:lnTo>
                  <a:pt x="3428" y="513"/>
                </a:lnTo>
                <a:lnTo>
                  <a:pt x="3429" y="514"/>
                </a:lnTo>
                <a:lnTo>
                  <a:pt x="3429" y="511"/>
                </a:lnTo>
                <a:lnTo>
                  <a:pt x="3430" y="513"/>
                </a:lnTo>
                <a:lnTo>
                  <a:pt x="3430" y="518"/>
                </a:lnTo>
                <a:lnTo>
                  <a:pt x="3430" y="520"/>
                </a:lnTo>
                <a:lnTo>
                  <a:pt x="3430" y="520"/>
                </a:lnTo>
                <a:lnTo>
                  <a:pt x="3431" y="517"/>
                </a:lnTo>
                <a:lnTo>
                  <a:pt x="3431" y="522"/>
                </a:lnTo>
                <a:lnTo>
                  <a:pt x="3431" y="528"/>
                </a:lnTo>
                <a:lnTo>
                  <a:pt x="3431" y="522"/>
                </a:lnTo>
                <a:lnTo>
                  <a:pt x="3432" y="526"/>
                </a:lnTo>
                <a:lnTo>
                  <a:pt x="3432" y="526"/>
                </a:lnTo>
                <a:lnTo>
                  <a:pt x="3433" y="526"/>
                </a:lnTo>
                <a:lnTo>
                  <a:pt x="3433" y="522"/>
                </a:lnTo>
                <a:lnTo>
                  <a:pt x="3433" y="522"/>
                </a:lnTo>
                <a:lnTo>
                  <a:pt x="3433" y="524"/>
                </a:lnTo>
                <a:lnTo>
                  <a:pt x="3434" y="532"/>
                </a:lnTo>
                <a:lnTo>
                  <a:pt x="3434" y="532"/>
                </a:lnTo>
                <a:lnTo>
                  <a:pt x="3434" y="538"/>
                </a:lnTo>
                <a:lnTo>
                  <a:pt x="3434" y="538"/>
                </a:lnTo>
                <a:lnTo>
                  <a:pt x="3435" y="538"/>
                </a:lnTo>
                <a:lnTo>
                  <a:pt x="3435" y="536"/>
                </a:lnTo>
                <a:lnTo>
                  <a:pt x="3436" y="530"/>
                </a:lnTo>
                <a:lnTo>
                  <a:pt x="3436" y="534"/>
                </a:lnTo>
                <a:lnTo>
                  <a:pt x="3436" y="540"/>
                </a:lnTo>
                <a:lnTo>
                  <a:pt x="3436" y="542"/>
                </a:lnTo>
                <a:lnTo>
                  <a:pt x="3437" y="534"/>
                </a:lnTo>
                <a:lnTo>
                  <a:pt x="3437" y="534"/>
                </a:lnTo>
                <a:lnTo>
                  <a:pt x="3437" y="536"/>
                </a:lnTo>
                <a:lnTo>
                  <a:pt x="3437" y="542"/>
                </a:lnTo>
                <a:lnTo>
                  <a:pt x="3438" y="534"/>
                </a:lnTo>
                <a:lnTo>
                  <a:pt x="3438" y="532"/>
                </a:lnTo>
                <a:lnTo>
                  <a:pt x="3438" y="538"/>
                </a:lnTo>
                <a:lnTo>
                  <a:pt x="3439" y="538"/>
                </a:lnTo>
                <a:lnTo>
                  <a:pt x="3439" y="532"/>
                </a:lnTo>
                <a:lnTo>
                  <a:pt x="3439" y="528"/>
                </a:lnTo>
                <a:lnTo>
                  <a:pt x="3440" y="528"/>
                </a:lnTo>
                <a:lnTo>
                  <a:pt x="3440" y="534"/>
                </a:lnTo>
                <a:lnTo>
                  <a:pt x="3440" y="532"/>
                </a:lnTo>
                <a:lnTo>
                  <a:pt x="3441" y="532"/>
                </a:lnTo>
                <a:lnTo>
                  <a:pt x="3441" y="534"/>
                </a:lnTo>
                <a:lnTo>
                  <a:pt x="3441" y="530"/>
                </a:lnTo>
                <a:lnTo>
                  <a:pt x="3441" y="520"/>
                </a:lnTo>
                <a:lnTo>
                  <a:pt x="3442" y="517"/>
                </a:lnTo>
                <a:lnTo>
                  <a:pt x="3442" y="511"/>
                </a:lnTo>
                <a:lnTo>
                  <a:pt x="3442" y="511"/>
                </a:lnTo>
                <a:lnTo>
                  <a:pt x="3442" y="505"/>
                </a:lnTo>
                <a:lnTo>
                  <a:pt x="3443" y="501"/>
                </a:lnTo>
                <a:lnTo>
                  <a:pt x="3443" y="496"/>
                </a:lnTo>
                <a:lnTo>
                  <a:pt x="3444" y="497"/>
                </a:lnTo>
                <a:lnTo>
                  <a:pt x="3444" y="499"/>
                </a:lnTo>
                <a:lnTo>
                  <a:pt x="3444" y="493"/>
                </a:lnTo>
                <a:lnTo>
                  <a:pt x="3444" y="492"/>
                </a:lnTo>
                <a:lnTo>
                  <a:pt x="3445" y="496"/>
                </a:lnTo>
                <a:lnTo>
                  <a:pt x="3445" y="503"/>
                </a:lnTo>
                <a:lnTo>
                  <a:pt x="3445" y="496"/>
                </a:lnTo>
                <a:lnTo>
                  <a:pt x="3445" y="492"/>
                </a:lnTo>
                <a:lnTo>
                  <a:pt x="3446" y="493"/>
                </a:lnTo>
                <a:lnTo>
                  <a:pt x="3446" y="497"/>
                </a:lnTo>
                <a:lnTo>
                  <a:pt x="3447" y="486"/>
                </a:lnTo>
                <a:lnTo>
                  <a:pt x="3447" y="480"/>
                </a:lnTo>
                <a:lnTo>
                  <a:pt x="3447" y="484"/>
                </a:lnTo>
                <a:lnTo>
                  <a:pt x="3447" y="503"/>
                </a:lnTo>
                <a:lnTo>
                  <a:pt x="3448" y="509"/>
                </a:lnTo>
                <a:lnTo>
                  <a:pt x="3448" y="507"/>
                </a:lnTo>
                <a:lnTo>
                  <a:pt x="3448" y="511"/>
                </a:lnTo>
                <a:lnTo>
                  <a:pt x="3448" y="520"/>
                </a:lnTo>
                <a:lnTo>
                  <a:pt x="3449" y="530"/>
                </a:lnTo>
                <a:lnTo>
                  <a:pt x="3449" y="534"/>
                </a:lnTo>
                <a:lnTo>
                  <a:pt x="3450" y="542"/>
                </a:lnTo>
                <a:lnTo>
                  <a:pt x="3450" y="551"/>
                </a:lnTo>
                <a:lnTo>
                  <a:pt x="3450" y="551"/>
                </a:lnTo>
                <a:lnTo>
                  <a:pt x="3450" y="548"/>
                </a:lnTo>
                <a:lnTo>
                  <a:pt x="3451" y="545"/>
                </a:lnTo>
                <a:lnTo>
                  <a:pt x="3451" y="553"/>
                </a:lnTo>
                <a:lnTo>
                  <a:pt x="3451" y="555"/>
                </a:lnTo>
                <a:lnTo>
                  <a:pt x="3451" y="551"/>
                </a:lnTo>
                <a:lnTo>
                  <a:pt x="3452" y="551"/>
                </a:lnTo>
                <a:lnTo>
                  <a:pt x="3452" y="557"/>
                </a:lnTo>
                <a:lnTo>
                  <a:pt x="3452" y="561"/>
                </a:lnTo>
                <a:lnTo>
                  <a:pt x="3453" y="557"/>
                </a:lnTo>
                <a:lnTo>
                  <a:pt x="3453" y="557"/>
                </a:lnTo>
                <a:lnTo>
                  <a:pt x="3453" y="557"/>
                </a:lnTo>
                <a:lnTo>
                  <a:pt x="3454" y="559"/>
                </a:lnTo>
                <a:lnTo>
                  <a:pt x="3454" y="561"/>
                </a:lnTo>
                <a:lnTo>
                  <a:pt x="3454" y="576"/>
                </a:lnTo>
                <a:lnTo>
                  <a:pt x="3455" y="594"/>
                </a:lnTo>
                <a:lnTo>
                  <a:pt x="3455" y="611"/>
                </a:lnTo>
                <a:lnTo>
                  <a:pt x="3455" y="632"/>
                </a:lnTo>
                <a:lnTo>
                  <a:pt x="3455" y="632"/>
                </a:lnTo>
                <a:lnTo>
                  <a:pt x="3456" y="622"/>
                </a:lnTo>
                <a:lnTo>
                  <a:pt x="3456" y="526"/>
                </a:lnTo>
                <a:lnTo>
                  <a:pt x="3456" y="426"/>
                </a:lnTo>
                <a:lnTo>
                  <a:pt x="3456" y="287"/>
                </a:lnTo>
                <a:lnTo>
                  <a:pt x="3457" y="162"/>
                </a:lnTo>
                <a:lnTo>
                  <a:pt x="3457" y="117"/>
                </a:lnTo>
                <a:lnTo>
                  <a:pt x="3458" y="197"/>
                </a:lnTo>
                <a:lnTo>
                  <a:pt x="3458" y="379"/>
                </a:lnTo>
                <a:lnTo>
                  <a:pt x="3458" y="551"/>
                </a:lnTo>
                <a:lnTo>
                  <a:pt x="3458" y="632"/>
                </a:lnTo>
                <a:lnTo>
                  <a:pt x="3459" y="615"/>
                </a:lnTo>
                <a:lnTo>
                  <a:pt x="3459" y="588"/>
                </a:lnTo>
                <a:lnTo>
                  <a:pt x="3459" y="582"/>
                </a:lnTo>
                <a:lnTo>
                  <a:pt x="3459" y="584"/>
                </a:lnTo>
                <a:lnTo>
                  <a:pt x="3460" y="582"/>
                </a:lnTo>
                <a:lnTo>
                  <a:pt x="3460" y="574"/>
                </a:lnTo>
                <a:lnTo>
                  <a:pt x="3461" y="574"/>
                </a:lnTo>
                <a:lnTo>
                  <a:pt x="3461" y="582"/>
                </a:lnTo>
                <a:lnTo>
                  <a:pt x="3461" y="588"/>
                </a:lnTo>
                <a:lnTo>
                  <a:pt x="3461" y="584"/>
                </a:lnTo>
                <a:lnTo>
                  <a:pt x="3462" y="580"/>
                </a:lnTo>
                <a:lnTo>
                  <a:pt x="3462" y="580"/>
                </a:lnTo>
                <a:lnTo>
                  <a:pt x="3462" y="588"/>
                </a:lnTo>
                <a:lnTo>
                  <a:pt x="3462" y="578"/>
                </a:lnTo>
                <a:lnTo>
                  <a:pt x="3463" y="578"/>
                </a:lnTo>
                <a:lnTo>
                  <a:pt x="3463" y="580"/>
                </a:lnTo>
                <a:lnTo>
                  <a:pt x="3464" y="586"/>
                </a:lnTo>
                <a:lnTo>
                  <a:pt x="3464" y="584"/>
                </a:lnTo>
                <a:lnTo>
                  <a:pt x="3464" y="580"/>
                </a:lnTo>
                <a:lnTo>
                  <a:pt x="3464" y="582"/>
                </a:lnTo>
                <a:lnTo>
                  <a:pt x="3465" y="584"/>
                </a:lnTo>
                <a:lnTo>
                  <a:pt x="3465" y="584"/>
                </a:lnTo>
                <a:lnTo>
                  <a:pt x="3465" y="580"/>
                </a:lnTo>
                <a:lnTo>
                  <a:pt x="3465" y="580"/>
                </a:lnTo>
                <a:lnTo>
                  <a:pt x="3466" y="586"/>
                </a:lnTo>
                <a:lnTo>
                  <a:pt x="3466" y="594"/>
                </a:lnTo>
                <a:lnTo>
                  <a:pt x="3466" y="592"/>
                </a:lnTo>
                <a:lnTo>
                  <a:pt x="3467" y="590"/>
                </a:lnTo>
                <a:lnTo>
                  <a:pt x="3467" y="590"/>
                </a:lnTo>
                <a:lnTo>
                  <a:pt x="3467" y="592"/>
                </a:lnTo>
                <a:lnTo>
                  <a:pt x="3468" y="588"/>
                </a:lnTo>
                <a:lnTo>
                  <a:pt x="3468" y="588"/>
                </a:lnTo>
                <a:lnTo>
                  <a:pt x="3468" y="588"/>
                </a:lnTo>
                <a:lnTo>
                  <a:pt x="3469" y="592"/>
                </a:lnTo>
                <a:lnTo>
                  <a:pt x="3469" y="596"/>
                </a:lnTo>
                <a:lnTo>
                  <a:pt x="3469" y="592"/>
                </a:lnTo>
                <a:lnTo>
                  <a:pt x="3469" y="594"/>
                </a:lnTo>
                <a:lnTo>
                  <a:pt x="3470" y="594"/>
                </a:lnTo>
                <a:lnTo>
                  <a:pt x="3470" y="586"/>
                </a:lnTo>
                <a:lnTo>
                  <a:pt x="3470" y="584"/>
                </a:lnTo>
                <a:lnTo>
                  <a:pt x="3470" y="582"/>
                </a:lnTo>
                <a:lnTo>
                  <a:pt x="3471" y="594"/>
                </a:lnTo>
                <a:lnTo>
                  <a:pt x="3471" y="594"/>
                </a:lnTo>
                <a:lnTo>
                  <a:pt x="3472" y="584"/>
                </a:lnTo>
                <a:lnTo>
                  <a:pt x="3472" y="590"/>
                </a:lnTo>
                <a:lnTo>
                  <a:pt x="3472" y="590"/>
                </a:lnTo>
                <a:lnTo>
                  <a:pt x="3472" y="594"/>
                </a:lnTo>
                <a:lnTo>
                  <a:pt x="3473" y="592"/>
                </a:lnTo>
                <a:lnTo>
                  <a:pt x="3473" y="594"/>
                </a:lnTo>
                <a:lnTo>
                  <a:pt x="3473" y="600"/>
                </a:lnTo>
                <a:lnTo>
                  <a:pt x="3473" y="600"/>
                </a:lnTo>
                <a:lnTo>
                  <a:pt x="3474" y="597"/>
                </a:lnTo>
                <a:lnTo>
                  <a:pt x="3474" y="596"/>
                </a:lnTo>
                <a:lnTo>
                  <a:pt x="3475" y="600"/>
                </a:lnTo>
                <a:lnTo>
                  <a:pt x="3475" y="607"/>
                </a:lnTo>
                <a:lnTo>
                  <a:pt x="3475" y="601"/>
                </a:lnTo>
                <a:lnTo>
                  <a:pt x="3475" y="603"/>
                </a:lnTo>
                <a:lnTo>
                  <a:pt x="3476" y="605"/>
                </a:lnTo>
                <a:lnTo>
                  <a:pt x="3476" y="607"/>
                </a:lnTo>
                <a:lnTo>
                  <a:pt x="3476" y="609"/>
                </a:lnTo>
                <a:lnTo>
                  <a:pt x="3476" y="603"/>
                </a:lnTo>
                <a:lnTo>
                  <a:pt x="3477" y="601"/>
                </a:lnTo>
                <a:lnTo>
                  <a:pt x="3477" y="607"/>
                </a:lnTo>
                <a:lnTo>
                  <a:pt x="3478" y="600"/>
                </a:lnTo>
                <a:lnTo>
                  <a:pt x="3478" y="596"/>
                </a:lnTo>
                <a:lnTo>
                  <a:pt x="3478" y="594"/>
                </a:lnTo>
                <a:lnTo>
                  <a:pt x="3478" y="588"/>
                </a:lnTo>
                <a:lnTo>
                  <a:pt x="3479" y="578"/>
                </a:lnTo>
                <a:lnTo>
                  <a:pt x="3479" y="573"/>
                </a:lnTo>
                <a:lnTo>
                  <a:pt x="3479" y="570"/>
                </a:lnTo>
                <a:lnTo>
                  <a:pt x="3479" y="565"/>
                </a:lnTo>
                <a:lnTo>
                  <a:pt x="3480" y="563"/>
                </a:lnTo>
                <a:lnTo>
                  <a:pt x="3480" y="555"/>
                </a:lnTo>
                <a:lnTo>
                  <a:pt x="3480" y="555"/>
                </a:lnTo>
                <a:lnTo>
                  <a:pt x="3481" y="555"/>
                </a:lnTo>
                <a:lnTo>
                  <a:pt x="3481" y="555"/>
                </a:lnTo>
                <a:lnTo>
                  <a:pt x="3481" y="549"/>
                </a:lnTo>
                <a:lnTo>
                  <a:pt x="3482" y="548"/>
                </a:lnTo>
                <a:lnTo>
                  <a:pt x="3482" y="551"/>
                </a:lnTo>
                <a:lnTo>
                  <a:pt x="3482" y="551"/>
                </a:lnTo>
                <a:lnTo>
                  <a:pt x="3483" y="549"/>
                </a:lnTo>
                <a:lnTo>
                  <a:pt x="3483" y="545"/>
                </a:lnTo>
                <a:lnTo>
                  <a:pt x="3483" y="551"/>
                </a:lnTo>
                <a:lnTo>
                  <a:pt x="3483" y="551"/>
                </a:lnTo>
                <a:lnTo>
                  <a:pt x="3484" y="545"/>
                </a:lnTo>
                <a:lnTo>
                  <a:pt x="3484" y="544"/>
                </a:lnTo>
                <a:lnTo>
                  <a:pt x="3484" y="545"/>
                </a:lnTo>
                <a:lnTo>
                  <a:pt x="3484" y="548"/>
                </a:lnTo>
                <a:lnTo>
                  <a:pt x="3485" y="553"/>
                </a:lnTo>
                <a:lnTo>
                  <a:pt x="3485" y="549"/>
                </a:lnTo>
                <a:lnTo>
                  <a:pt x="3486" y="548"/>
                </a:lnTo>
                <a:lnTo>
                  <a:pt x="3486" y="555"/>
                </a:lnTo>
                <a:lnTo>
                  <a:pt x="3486" y="557"/>
                </a:lnTo>
                <a:lnTo>
                  <a:pt x="3486" y="553"/>
                </a:lnTo>
                <a:lnTo>
                  <a:pt x="3487" y="555"/>
                </a:lnTo>
                <a:lnTo>
                  <a:pt x="3487" y="559"/>
                </a:lnTo>
                <a:lnTo>
                  <a:pt x="3487" y="559"/>
                </a:lnTo>
                <a:lnTo>
                  <a:pt x="3487" y="555"/>
                </a:lnTo>
                <a:lnTo>
                  <a:pt x="3488" y="553"/>
                </a:lnTo>
                <a:lnTo>
                  <a:pt x="3488" y="555"/>
                </a:lnTo>
                <a:lnTo>
                  <a:pt x="3489" y="559"/>
                </a:lnTo>
                <a:lnTo>
                  <a:pt x="3489" y="559"/>
                </a:lnTo>
                <a:lnTo>
                  <a:pt x="3489" y="557"/>
                </a:lnTo>
                <a:lnTo>
                  <a:pt x="3489" y="559"/>
                </a:lnTo>
                <a:lnTo>
                  <a:pt x="3490" y="563"/>
                </a:lnTo>
                <a:lnTo>
                  <a:pt x="3490" y="561"/>
                </a:lnTo>
                <a:lnTo>
                  <a:pt x="3490" y="563"/>
                </a:lnTo>
                <a:lnTo>
                  <a:pt x="3490" y="566"/>
                </a:lnTo>
                <a:lnTo>
                  <a:pt x="3491" y="570"/>
                </a:lnTo>
                <a:lnTo>
                  <a:pt x="3491" y="563"/>
                </a:lnTo>
                <a:lnTo>
                  <a:pt x="3492" y="566"/>
                </a:lnTo>
                <a:lnTo>
                  <a:pt x="3492" y="570"/>
                </a:lnTo>
                <a:lnTo>
                  <a:pt x="3492" y="570"/>
                </a:lnTo>
                <a:lnTo>
                  <a:pt x="3492" y="566"/>
                </a:lnTo>
                <a:lnTo>
                  <a:pt x="3493" y="561"/>
                </a:lnTo>
                <a:lnTo>
                  <a:pt x="3493" y="561"/>
                </a:lnTo>
                <a:lnTo>
                  <a:pt x="3493" y="569"/>
                </a:lnTo>
                <a:lnTo>
                  <a:pt x="3493" y="565"/>
                </a:lnTo>
                <a:lnTo>
                  <a:pt x="3494" y="561"/>
                </a:lnTo>
                <a:lnTo>
                  <a:pt x="3494" y="565"/>
                </a:lnTo>
                <a:lnTo>
                  <a:pt x="3494" y="565"/>
                </a:lnTo>
                <a:lnTo>
                  <a:pt x="3495" y="565"/>
                </a:lnTo>
                <a:lnTo>
                  <a:pt x="3495" y="555"/>
                </a:lnTo>
                <a:lnTo>
                  <a:pt x="3495" y="561"/>
                </a:lnTo>
                <a:lnTo>
                  <a:pt x="3496" y="563"/>
                </a:lnTo>
                <a:lnTo>
                  <a:pt x="3496" y="565"/>
                </a:lnTo>
                <a:lnTo>
                  <a:pt x="3496" y="561"/>
                </a:lnTo>
                <a:lnTo>
                  <a:pt x="3497" y="557"/>
                </a:lnTo>
                <a:lnTo>
                  <a:pt x="3497" y="563"/>
                </a:lnTo>
                <a:lnTo>
                  <a:pt x="3497" y="563"/>
                </a:lnTo>
                <a:lnTo>
                  <a:pt x="3497" y="559"/>
                </a:lnTo>
                <a:lnTo>
                  <a:pt x="3498" y="561"/>
                </a:lnTo>
                <a:lnTo>
                  <a:pt x="3498" y="559"/>
                </a:lnTo>
                <a:lnTo>
                  <a:pt x="3498" y="559"/>
                </a:lnTo>
                <a:lnTo>
                  <a:pt x="3499" y="551"/>
                </a:lnTo>
                <a:lnTo>
                  <a:pt x="3499" y="542"/>
                </a:lnTo>
                <a:lnTo>
                  <a:pt x="3499" y="538"/>
                </a:lnTo>
                <a:lnTo>
                  <a:pt x="3500" y="540"/>
                </a:lnTo>
                <a:lnTo>
                  <a:pt x="3500" y="532"/>
                </a:lnTo>
                <a:lnTo>
                  <a:pt x="3500" y="530"/>
                </a:lnTo>
                <a:lnTo>
                  <a:pt x="3500" y="528"/>
                </a:lnTo>
                <a:lnTo>
                  <a:pt x="3501" y="528"/>
                </a:lnTo>
                <a:lnTo>
                  <a:pt x="3501" y="520"/>
                </a:lnTo>
                <a:lnTo>
                  <a:pt x="3501" y="517"/>
                </a:lnTo>
                <a:lnTo>
                  <a:pt x="3501" y="513"/>
                </a:lnTo>
                <a:lnTo>
                  <a:pt x="3502" y="514"/>
                </a:lnTo>
                <a:lnTo>
                  <a:pt x="3502" y="517"/>
                </a:lnTo>
                <a:lnTo>
                  <a:pt x="3503" y="517"/>
                </a:lnTo>
                <a:lnTo>
                  <a:pt x="3503" y="518"/>
                </a:lnTo>
                <a:lnTo>
                  <a:pt x="3503" y="518"/>
                </a:lnTo>
                <a:lnTo>
                  <a:pt x="3503" y="518"/>
                </a:lnTo>
                <a:lnTo>
                  <a:pt x="3504" y="513"/>
                </a:lnTo>
                <a:lnTo>
                  <a:pt x="3504" y="507"/>
                </a:lnTo>
                <a:lnTo>
                  <a:pt x="3504" y="501"/>
                </a:lnTo>
                <a:lnTo>
                  <a:pt x="3504" y="517"/>
                </a:lnTo>
                <a:lnTo>
                  <a:pt x="3505" y="526"/>
                </a:lnTo>
                <a:lnTo>
                  <a:pt x="3505" y="534"/>
                </a:lnTo>
                <a:lnTo>
                  <a:pt x="3506" y="536"/>
                </a:lnTo>
                <a:lnTo>
                  <a:pt x="3506" y="540"/>
                </a:lnTo>
                <a:lnTo>
                  <a:pt x="3506" y="544"/>
                </a:lnTo>
                <a:lnTo>
                  <a:pt x="3506" y="549"/>
                </a:lnTo>
                <a:lnTo>
                  <a:pt x="3507" y="555"/>
                </a:lnTo>
                <a:lnTo>
                  <a:pt x="3507" y="566"/>
                </a:lnTo>
                <a:lnTo>
                  <a:pt x="3507" y="566"/>
                </a:lnTo>
                <a:lnTo>
                  <a:pt x="3507" y="565"/>
                </a:lnTo>
                <a:lnTo>
                  <a:pt x="3508" y="565"/>
                </a:lnTo>
                <a:lnTo>
                  <a:pt x="3508" y="573"/>
                </a:lnTo>
                <a:lnTo>
                  <a:pt x="3508" y="569"/>
                </a:lnTo>
                <a:lnTo>
                  <a:pt x="3509" y="566"/>
                </a:lnTo>
                <a:lnTo>
                  <a:pt x="3509" y="569"/>
                </a:lnTo>
                <a:lnTo>
                  <a:pt x="3509" y="573"/>
                </a:lnTo>
                <a:lnTo>
                  <a:pt x="3510" y="574"/>
                </a:lnTo>
                <a:lnTo>
                  <a:pt x="3510" y="566"/>
                </a:lnTo>
                <a:lnTo>
                  <a:pt x="3510" y="570"/>
                </a:lnTo>
                <a:lnTo>
                  <a:pt x="3511" y="573"/>
                </a:lnTo>
                <a:lnTo>
                  <a:pt x="3511" y="573"/>
                </a:lnTo>
                <a:lnTo>
                  <a:pt x="3511" y="573"/>
                </a:lnTo>
                <a:lnTo>
                  <a:pt x="3511" y="573"/>
                </a:lnTo>
                <a:lnTo>
                  <a:pt x="3512" y="588"/>
                </a:lnTo>
                <a:lnTo>
                  <a:pt x="3512" y="609"/>
                </a:lnTo>
                <a:lnTo>
                  <a:pt x="3512" y="613"/>
                </a:lnTo>
                <a:lnTo>
                  <a:pt x="3513" y="630"/>
                </a:lnTo>
                <a:lnTo>
                  <a:pt x="3513" y="652"/>
                </a:lnTo>
                <a:lnTo>
                  <a:pt x="3513" y="632"/>
                </a:lnTo>
                <a:lnTo>
                  <a:pt x="3514" y="565"/>
                </a:lnTo>
                <a:lnTo>
                  <a:pt x="3514" y="482"/>
                </a:lnTo>
                <a:lnTo>
                  <a:pt x="3514" y="368"/>
                </a:lnTo>
                <a:lnTo>
                  <a:pt x="3514" y="235"/>
                </a:lnTo>
                <a:lnTo>
                  <a:pt x="3515" y="135"/>
                </a:lnTo>
                <a:lnTo>
                  <a:pt x="3515" y="133"/>
                </a:lnTo>
                <a:lnTo>
                  <a:pt x="3515" y="148"/>
                </a:lnTo>
                <a:lnTo>
                  <a:pt x="3515" y="472"/>
                </a:lnTo>
                <a:lnTo>
                  <a:pt x="3516" y="615"/>
                </a:lnTo>
                <a:lnTo>
                  <a:pt x="3516" y="634"/>
                </a:lnTo>
                <a:lnTo>
                  <a:pt x="3517" y="613"/>
                </a:lnTo>
                <a:lnTo>
                  <a:pt x="3517" y="594"/>
                </a:lnTo>
                <a:lnTo>
                  <a:pt x="3517" y="596"/>
                </a:lnTo>
                <a:lnTo>
                  <a:pt x="3517" y="584"/>
                </a:lnTo>
                <a:lnTo>
                  <a:pt x="3518" y="584"/>
                </a:lnTo>
                <a:lnTo>
                  <a:pt x="3518" y="586"/>
                </a:lnTo>
                <a:lnTo>
                  <a:pt x="3518" y="592"/>
                </a:lnTo>
                <a:lnTo>
                  <a:pt x="3518" y="588"/>
                </a:lnTo>
                <a:lnTo>
                  <a:pt x="3519" y="586"/>
                </a:lnTo>
                <a:lnTo>
                  <a:pt x="3519" y="592"/>
                </a:lnTo>
                <a:lnTo>
                  <a:pt x="3520" y="596"/>
                </a:lnTo>
                <a:lnTo>
                  <a:pt x="3520" y="592"/>
                </a:lnTo>
                <a:lnTo>
                  <a:pt x="3520" y="594"/>
                </a:lnTo>
                <a:lnTo>
                  <a:pt x="3520" y="592"/>
                </a:lnTo>
                <a:lnTo>
                  <a:pt x="3521" y="594"/>
                </a:lnTo>
                <a:lnTo>
                  <a:pt x="3521" y="590"/>
                </a:lnTo>
                <a:lnTo>
                  <a:pt x="3521" y="586"/>
                </a:lnTo>
                <a:lnTo>
                  <a:pt x="3521" y="582"/>
                </a:lnTo>
                <a:lnTo>
                  <a:pt x="3522" y="588"/>
                </a:lnTo>
                <a:lnTo>
                  <a:pt x="3522" y="586"/>
                </a:lnTo>
                <a:lnTo>
                  <a:pt x="3523" y="580"/>
                </a:lnTo>
                <a:lnTo>
                  <a:pt x="3523" y="582"/>
                </a:lnTo>
                <a:lnTo>
                  <a:pt x="3523" y="592"/>
                </a:lnTo>
                <a:lnTo>
                  <a:pt x="3523" y="588"/>
                </a:lnTo>
                <a:lnTo>
                  <a:pt x="3524" y="588"/>
                </a:lnTo>
                <a:lnTo>
                  <a:pt x="3524" y="588"/>
                </a:lnTo>
                <a:lnTo>
                  <a:pt x="3524" y="590"/>
                </a:lnTo>
                <a:lnTo>
                  <a:pt x="3524" y="590"/>
                </a:lnTo>
                <a:lnTo>
                  <a:pt x="3525" y="590"/>
                </a:lnTo>
                <a:lnTo>
                  <a:pt x="3525" y="588"/>
                </a:lnTo>
                <a:lnTo>
                  <a:pt x="3525" y="592"/>
                </a:lnTo>
                <a:lnTo>
                  <a:pt x="3526" y="592"/>
                </a:lnTo>
                <a:lnTo>
                  <a:pt x="3526" y="588"/>
                </a:lnTo>
                <a:lnTo>
                  <a:pt x="3526" y="586"/>
                </a:lnTo>
                <a:lnTo>
                  <a:pt x="3527" y="586"/>
                </a:lnTo>
                <a:lnTo>
                  <a:pt x="3527" y="592"/>
                </a:lnTo>
                <a:lnTo>
                  <a:pt x="3527" y="586"/>
                </a:lnTo>
                <a:lnTo>
                  <a:pt x="3528" y="586"/>
                </a:lnTo>
                <a:lnTo>
                  <a:pt x="3528" y="588"/>
                </a:lnTo>
                <a:lnTo>
                  <a:pt x="3528" y="592"/>
                </a:lnTo>
                <a:lnTo>
                  <a:pt x="3528" y="588"/>
                </a:lnTo>
                <a:lnTo>
                  <a:pt x="3529" y="584"/>
                </a:lnTo>
                <a:lnTo>
                  <a:pt x="3529" y="586"/>
                </a:lnTo>
                <a:lnTo>
                  <a:pt x="3529" y="586"/>
                </a:lnTo>
                <a:lnTo>
                  <a:pt x="3529" y="586"/>
                </a:lnTo>
                <a:lnTo>
                  <a:pt x="3530" y="584"/>
                </a:lnTo>
                <a:lnTo>
                  <a:pt x="3530" y="582"/>
                </a:lnTo>
                <a:lnTo>
                  <a:pt x="3531" y="592"/>
                </a:lnTo>
                <a:lnTo>
                  <a:pt x="3531" y="590"/>
                </a:lnTo>
                <a:lnTo>
                  <a:pt x="3531" y="582"/>
                </a:lnTo>
                <a:lnTo>
                  <a:pt x="3531" y="582"/>
                </a:lnTo>
                <a:lnTo>
                  <a:pt x="3532" y="584"/>
                </a:lnTo>
                <a:lnTo>
                  <a:pt x="3532" y="590"/>
                </a:lnTo>
                <a:lnTo>
                  <a:pt x="3532" y="584"/>
                </a:lnTo>
                <a:lnTo>
                  <a:pt x="3532" y="582"/>
                </a:lnTo>
                <a:lnTo>
                  <a:pt x="3533" y="586"/>
                </a:lnTo>
                <a:lnTo>
                  <a:pt x="3533" y="588"/>
                </a:lnTo>
                <a:lnTo>
                  <a:pt x="3534" y="586"/>
                </a:lnTo>
                <a:lnTo>
                  <a:pt x="3534" y="582"/>
                </a:lnTo>
                <a:lnTo>
                  <a:pt x="3534" y="586"/>
                </a:lnTo>
                <a:lnTo>
                  <a:pt x="3534" y="588"/>
                </a:lnTo>
                <a:lnTo>
                  <a:pt x="3535" y="586"/>
                </a:lnTo>
                <a:lnTo>
                  <a:pt x="3535" y="578"/>
                </a:lnTo>
                <a:lnTo>
                  <a:pt x="3535" y="584"/>
                </a:lnTo>
                <a:lnTo>
                  <a:pt x="3535" y="584"/>
                </a:lnTo>
                <a:lnTo>
                  <a:pt x="3536" y="576"/>
                </a:lnTo>
                <a:lnTo>
                  <a:pt x="3536" y="573"/>
                </a:lnTo>
                <a:lnTo>
                  <a:pt x="3537" y="570"/>
                </a:lnTo>
                <a:lnTo>
                  <a:pt x="3537" y="569"/>
                </a:lnTo>
                <a:lnTo>
                  <a:pt x="3537" y="561"/>
                </a:lnTo>
                <a:lnTo>
                  <a:pt x="3537" y="555"/>
                </a:lnTo>
                <a:lnTo>
                  <a:pt x="3538" y="551"/>
                </a:lnTo>
                <a:lnTo>
                  <a:pt x="3538" y="553"/>
                </a:lnTo>
                <a:lnTo>
                  <a:pt x="3538" y="549"/>
                </a:lnTo>
                <a:lnTo>
                  <a:pt x="3538" y="544"/>
                </a:lnTo>
                <a:lnTo>
                  <a:pt x="3539" y="542"/>
                </a:lnTo>
                <a:lnTo>
                  <a:pt x="3539" y="544"/>
                </a:lnTo>
                <a:lnTo>
                  <a:pt x="3539" y="544"/>
                </a:lnTo>
                <a:lnTo>
                  <a:pt x="3540" y="534"/>
                </a:lnTo>
                <a:lnTo>
                  <a:pt x="3540" y="536"/>
                </a:lnTo>
                <a:lnTo>
                  <a:pt x="3540" y="536"/>
                </a:lnTo>
                <a:lnTo>
                  <a:pt x="3541" y="538"/>
                </a:lnTo>
                <a:lnTo>
                  <a:pt x="3541" y="532"/>
                </a:lnTo>
                <a:lnTo>
                  <a:pt x="3541" y="528"/>
                </a:lnTo>
                <a:lnTo>
                  <a:pt x="3542" y="532"/>
                </a:lnTo>
                <a:lnTo>
                  <a:pt x="3542" y="536"/>
                </a:lnTo>
                <a:lnTo>
                  <a:pt x="3542" y="530"/>
                </a:lnTo>
                <a:lnTo>
                  <a:pt x="3542" y="530"/>
                </a:lnTo>
                <a:lnTo>
                  <a:pt x="3543" y="530"/>
                </a:lnTo>
                <a:lnTo>
                  <a:pt x="3543" y="536"/>
                </a:lnTo>
                <a:lnTo>
                  <a:pt x="3543" y="534"/>
                </a:lnTo>
                <a:lnTo>
                  <a:pt x="3543" y="530"/>
                </a:lnTo>
                <a:lnTo>
                  <a:pt x="3544" y="530"/>
                </a:lnTo>
                <a:lnTo>
                  <a:pt x="3544" y="534"/>
                </a:lnTo>
                <a:lnTo>
                  <a:pt x="3545" y="536"/>
                </a:lnTo>
                <a:lnTo>
                  <a:pt x="3545" y="532"/>
                </a:lnTo>
                <a:lnTo>
                  <a:pt x="3545" y="530"/>
                </a:lnTo>
                <a:lnTo>
                  <a:pt x="3545" y="536"/>
                </a:lnTo>
                <a:lnTo>
                  <a:pt x="3546" y="538"/>
                </a:lnTo>
                <a:lnTo>
                  <a:pt x="3546" y="532"/>
                </a:lnTo>
                <a:lnTo>
                  <a:pt x="3546" y="534"/>
                </a:lnTo>
                <a:lnTo>
                  <a:pt x="3546" y="540"/>
                </a:lnTo>
                <a:lnTo>
                  <a:pt x="3547" y="540"/>
                </a:lnTo>
                <a:lnTo>
                  <a:pt x="3547" y="538"/>
                </a:lnTo>
                <a:lnTo>
                  <a:pt x="3548" y="538"/>
                </a:lnTo>
                <a:lnTo>
                  <a:pt x="3548" y="544"/>
                </a:lnTo>
                <a:lnTo>
                  <a:pt x="3548" y="545"/>
                </a:lnTo>
                <a:lnTo>
                  <a:pt x="3548" y="542"/>
                </a:lnTo>
                <a:lnTo>
                  <a:pt x="3549" y="540"/>
                </a:lnTo>
                <a:lnTo>
                  <a:pt x="3549" y="542"/>
                </a:lnTo>
                <a:lnTo>
                  <a:pt x="3549" y="548"/>
                </a:lnTo>
                <a:lnTo>
                  <a:pt x="3549" y="544"/>
                </a:lnTo>
                <a:lnTo>
                  <a:pt x="3550" y="544"/>
                </a:lnTo>
                <a:lnTo>
                  <a:pt x="3550" y="545"/>
                </a:lnTo>
                <a:lnTo>
                  <a:pt x="3551" y="548"/>
                </a:lnTo>
                <a:lnTo>
                  <a:pt x="3551" y="544"/>
                </a:lnTo>
                <a:lnTo>
                  <a:pt x="3551" y="542"/>
                </a:lnTo>
                <a:lnTo>
                  <a:pt x="3551" y="544"/>
                </a:lnTo>
                <a:lnTo>
                  <a:pt x="3552" y="549"/>
                </a:lnTo>
                <a:lnTo>
                  <a:pt x="3552" y="545"/>
                </a:lnTo>
                <a:lnTo>
                  <a:pt x="3552" y="542"/>
                </a:lnTo>
                <a:lnTo>
                  <a:pt x="3552" y="545"/>
                </a:lnTo>
                <a:lnTo>
                  <a:pt x="3553" y="548"/>
                </a:lnTo>
                <a:lnTo>
                  <a:pt x="3553" y="549"/>
                </a:lnTo>
                <a:lnTo>
                  <a:pt x="3553" y="545"/>
                </a:lnTo>
                <a:lnTo>
                  <a:pt x="3554" y="545"/>
                </a:lnTo>
                <a:lnTo>
                  <a:pt x="3554" y="545"/>
                </a:lnTo>
                <a:lnTo>
                  <a:pt x="3554" y="548"/>
                </a:lnTo>
                <a:lnTo>
                  <a:pt x="3555" y="544"/>
                </a:lnTo>
                <a:lnTo>
                  <a:pt x="3555" y="542"/>
                </a:lnTo>
                <a:lnTo>
                  <a:pt x="3555" y="545"/>
                </a:lnTo>
                <a:lnTo>
                  <a:pt x="3556" y="549"/>
                </a:lnTo>
                <a:lnTo>
                  <a:pt x="3556" y="542"/>
                </a:lnTo>
                <a:lnTo>
                  <a:pt x="3556" y="540"/>
                </a:lnTo>
                <a:lnTo>
                  <a:pt x="3556" y="542"/>
                </a:lnTo>
                <a:lnTo>
                  <a:pt x="3557" y="544"/>
                </a:lnTo>
                <a:lnTo>
                  <a:pt x="3557" y="542"/>
                </a:lnTo>
                <a:lnTo>
                  <a:pt x="3557" y="542"/>
                </a:lnTo>
                <a:lnTo>
                  <a:pt x="3557" y="540"/>
                </a:lnTo>
                <a:lnTo>
                  <a:pt x="3558" y="540"/>
                </a:lnTo>
                <a:lnTo>
                  <a:pt x="3558" y="530"/>
                </a:lnTo>
                <a:lnTo>
                  <a:pt x="3559" y="524"/>
                </a:lnTo>
                <a:lnTo>
                  <a:pt x="3559" y="522"/>
                </a:lnTo>
                <a:lnTo>
                  <a:pt x="3559" y="518"/>
                </a:lnTo>
                <a:lnTo>
                  <a:pt x="3559" y="513"/>
                </a:lnTo>
                <a:lnTo>
                  <a:pt x="3560" y="513"/>
                </a:lnTo>
                <a:lnTo>
                  <a:pt x="3560" y="513"/>
                </a:lnTo>
                <a:lnTo>
                  <a:pt x="3560" y="514"/>
                </a:lnTo>
                <a:lnTo>
                  <a:pt x="3560" y="505"/>
                </a:lnTo>
                <a:lnTo>
                  <a:pt x="3561" y="493"/>
                </a:lnTo>
                <a:lnTo>
                  <a:pt x="3561" y="493"/>
                </a:lnTo>
                <a:lnTo>
                  <a:pt x="3562" y="501"/>
                </a:lnTo>
                <a:lnTo>
                  <a:pt x="3562" y="497"/>
                </a:lnTo>
                <a:lnTo>
                  <a:pt x="3562" y="496"/>
                </a:lnTo>
                <a:lnTo>
                  <a:pt x="3562" y="503"/>
                </a:lnTo>
                <a:lnTo>
                  <a:pt x="3563" y="507"/>
                </a:lnTo>
                <a:lnTo>
                  <a:pt x="3563" y="507"/>
                </a:lnTo>
                <a:lnTo>
                  <a:pt x="3563" y="507"/>
                </a:lnTo>
                <a:lnTo>
                  <a:pt x="3563" y="501"/>
                </a:lnTo>
                <a:lnTo>
                  <a:pt x="3564" y="503"/>
                </a:lnTo>
                <a:lnTo>
                  <a:pt x="3564" y="505"/>
                </a:lnTo>
                <a:lnTo>
                  <a:pt x="3565" y="497"/>
                </a:lnTo>
                <a:lnTo>
                  <a:pt x="3565" y="488"/>
                </a:lnTo>
                <a:lnTo>
                  <a:pt x="3565" y="486"/>
                </a:lnTo>
                <a:lnTo>
                  <a:pt x="3565" y="503"/>
                </a:lnTo>
                <a:lnTo>
                  <a:pt x="3566" y="517"/>
                </a:lnTo>
                <a:lnTo>
                  <a:pt x="3566" y="514"/>
                </a:lnTo>
                <a:lnTo>
                  <a:pt x="3566" y="520"/>
                </a:lnTo>
                <a:lnTo>
                  <a:pt x="3566" y="532"/>
                </a:lnTo>
                <a:lnTo>
                  <a:pt x="3567" y="540"/>
                </a:lnTo>
                <a:lnTo>
                  <a:pt x="3567" y="542"/>
                </a:lnTo>
                <a:lnTo>
                  <a:pt x="3567" y="542"/>
                </a:lnTo>
                <a:lnTo>
                  <a:pt x="3568" y="544"/>
                </a:lnTo>
                <a:lnTo>
                  <a:pt x="3568" y="548"/>
                </a:lnTo>
                <a:lnTo>
                  <a:pt x="3568" y="542"/>
                </a:lnTo>
                <a:lnTo>
                  <a:pt x="3569" y="545"/>
                </a:lnTo>
                <a:lnTo>
                  <a:pt x="3569" y="549"/>
                </a:lnTo>
                <a:lnTo>
                  <a:pt x="3569" y="551"/>
                </a:lnTo>
                <a:lnTo>
                  <a:pt x="3570" y="548"/>
                </a:lnTo>
                <a:lnTo>
                  <a:pt x="3570" y="553"/>
                </a:lnTo>
                <a:lnTo>
                  <a:pt x="3570" y="553"/>
                </a:lnTo>
                <a:lnTo>
                  <a:pt x="3570" y="559"/>
                </a:lnTo>
                <a:lnTo>
                  <a:pt x="3571" y="553"/>
                </a:lnTo>
                <a:lnTo>
                  <a:pt x="3571" y="553"/>
                </a:lnTo>
                <a:lnTo>
                  <a:pt x="3571" y="551"/>
                </a:lnTo>
                <a:lnTo>
                  <a:pt x="3571" y="555"/>
                </a:lnTo>
                <a:lnTo>
                  <a:pt x="3572" y="555"/>
                </a:lnTo>
                <a:lnTo>
                  <a:pt x="3572" y="559"/>
                </a:lnTo>
                <a:lnTo>
                  <a:pt x="3573" y="578"/>
                </a:lnTo>
                <a:lnTo>
                  <a:pt x="3573" y="600"/>
                </a:lnTo>
                <a:lnTo>
                  <a:pt x="3573" y="601"/>
                </a:lnTo>
                <a:lnTo>
                  <a:pt x="3573" y="621"/>
                </a:lnTo>
                <a:lnTo>
                  <a:pt x="3574" y="628"/>
                </a:lnTo>
                <a:lnTo>
                  <a:pt x="3574" y="592"/>
                </a:lnTo>
                <a:lnTo>
                  <a:pt x="3574" y="530"/>
                </a:lnTo>
                <a:lnTo>
                  <a:pt x="3574" y="453"/>
                </a:lnTo>
                <a:lnTo>
                  <a:pt x="3575" y="422"/>
                </a:lnTo>
                <a:lnTo>
                  <a:pt x="3575" y="216"/>
                </a:lnTo>
                <a:lnTo>
                  <a:pt x="3576" y="125"/>
                </a:lnTo>
                <a:lnTo>
                  <a:pt x="3576" y="104"/>
                </a:lnTo>
                <a:lnTo>
                  <a:pt x="3576" y="191"/>
                </a:lnTo>
                <a:lnTo>
                  <a:pt x="3576" y="376"/>
                </a:lnTo>
                <a:lnTo>
                  <a:pt x="3577" y="544"/>
                </a:lnTo>
                <a:lnTo>
                  <a:pt x="3577" y="619"/>
                </a:lnTo>
                <a:lnTo>
                  <a:pt x="3577" y="622"/>
                </a:lnTo>
                <a:lnTo>
                  <a:pt x="3577" y="611"/>
                </a:lnTo>
                <a:lnTo>
                  <a:pt x="3578" y="590"/>
                </a:lnTo>
                <a:lnTo>
                  <a:pt x="3578" y="570"/>
                </a:lnTo>
                <a:lnTo>
                  <a:pt x="3579" y="569"/>
                </a:lnTo>
                <a:lnTo>
                  <a:pt x="3579" y="573"/>
                </a:lnTo>
                <a:lnTo>
                  <a:pt x="3579" y="570"/>
                </a:lnTo>
                <a:lnTo>
                  <a:pt x="3579" y="569"/>
                </a:lnTo>
                <a:lnTo>
                  <a:pt x="3580" y="566"/>
                </a:lnTo>
                <a:lnTo>
                  <a:pt x="3580" y="573"/>
                </a:lnTo>
                <a:lnTo>
                  <a:pt x="3580" y="574"/>
                </a:lnTo>
                <a:lnTo>
                  <a:pt x="3580" y="576"/>
                </a:lnTo>
                <a:lnTo>
                  <a:pt x="3581" y="573"/>
                </a:lnTo>
                <a:lnTo>
                  <a:pt x="3581" y="573"/>
                </a:lnTo>
                <a:lnTo>
                  <a:pt x="3581" y="574"/>
                </a:lnTo>
                <a:lnTo>
                  <a:pt x="3582" y="570"/>
                </a:lnTo>
                <a:lnTo>
                  <a:pt x="3582" y="569"/>
                </a:lnTo>
                <a:lnTo>
                  <a:pt x="3582" y="569"/>
                </a:lnTo>
                <a:lnTo>
                  <a:pt x="3583" y="574"/>
                </a:lnTo>
                <a:lnTo>
                  <a:pt x="3583" y="574"/>
                </a:lnTo>
                <a:lnTo>
                  <a:pt x="3583" y="570"/>
                </a:lnTo>
                <a:lnTo>
                  <a:pt x="3584" y="570"/>
                </a:lnTo>
                <a:lnTo>
                  <a:pt x="3584" y="576"/>
                </a:lnTo>
                <a:lnTo>
                  <a:pt x="3584" y="570"/>
                </a:lnTo>
                <a:lnTo>
                  <a:pt x="3584" y="565"/>
                </a:lnTo>
                <a:lnTo>
                  <a:pt x="3585" y="569"/>
                </a:lnTo>
                <a:lnTo>
                  <a:pt x="3585" y="573"/>
                </a:lnTo>
                <a:lnTo>
                  <a:pt x="3585" y="574"/>
                </a:lnTo>
                <a:lnTo>
                  <a:pt x="3585" y="569"/>
                </a:lnTo>
                <a:lnTo>
                  <a:pt x="3586" y="566"/>
                </a:lnTo>
                <a:lnTo>
                  <a:pt x="3586" y="570"/>
                </a:lnTo>
                <a:lnTo>
                  <a:pt x="3587" y="573"/>
                </a:lnTo>
                <a:lnTo>
                  <a:pt x="3587" y="569"/>
                </a:lnTo>
                <a:lnTo>
                  <a:pt x="3587" y="563"/>
                </a:lnTo>
                <a:lnTo>
                  <a:pt x="3587" y="569"/>
                </a:lnTo>
                <a:lnTo>
                  <a:pt x="3588" y="570"/>
                </a:lnTo>
                <a:lnTo>
                  <a:pt x="3588" y="566"/>
                </a:lnTo>
                <a:lnTo>
                  <a:pt x="3588" y="566"/>
                </a:lnTo>
                <a:lnTo>
                  <a:pt x="3588" y="569"/>
                </a:lnTo>
                <a:lnTo>
                  <a:pt x="3589" y="566"/>
                </a:lnTo>
                <a:lnTo>
                  <a:pt x="3589" y="570"/>
                </a:lnTo>
                <a:lnTo>
                  <a:pt x="3590" y="563"/>
                </a:lnTo>
                <a:lnTo>
                  <a:pt x="3590" y="561"/>
                </a:lnTo>
                <a:lnTo>
                  <a:pt x="3590" y="563"/>
                </a:lnTo>
                <a:lnTo>
                  <a:pt x="3590" y="566"/>
                </a:lnTo>
                <a:lnTo>
                  <a:pt x="3591" y="555"/>
                </a:lnTo>
                <a:lnTo>
                  <a:pt x="3591" y="561"/>
                </a:lnTo>
                <a:lnTo>
                  <a:pt x="3591" y="565"/>
                </a:lnTo>
                <a:lnTo>
                  <a:pt x="3591" y="566"/>
                </a:lnTo>
                <a:lnTo>
                  <a:pt x="3592" y="563"/>
                </a:lnTo>
                <a:lnTo>
                  <a:pt x="3592" y="559"/>
                </a:lnTo>
                <a:lnTo>
                  <a:pt x="3593" y="563"/>
                </a:lnTo>
                <a:lnTo>
                  <a:pt x="3593" y="569"/>
                </a:lnTo>
                <a:lnTo>
                  <a:pt x="3593" y="561"/>
                </a:lnTo>
                <a:lnTo>
                  <a:pt x="3593" y="557"/>
                </a:lnTo>
                <a:lnTo>
                  <a:pt x="3594" y="561"/>
                </a:lnTo>
                <a:lnTo>
                  <a:pt x="3594" y="566"/>
                </a:lnTo>
                <a:lnTo>
                  <a:pt x="3594" y="559"/>
                </a:lnTo>
                <a:lnTo>
                  <a:pt x="3594" y="561"/>
                </a:lnTo>
                <a:lnTo>
                  <a:pt x="3595" y="563"/>
                </a:lnTo>
                <a:lnTo>
                  <a:pt x="3595" y="563"/>
                </a:lnTo>
                <a:lnTo>
                  <a:pt x="3595" y="563"/>
                </a:lnTo>
                <a:lnTo>
                  <a:pt x="3596" y="559"/>
                </a:lnTo>
                <a:lnTo>
                  <a:pt x="3596" y="561"/>
                </a:lnTo>
                <a:lnTo>
                  <a:pt x="3596" y="566"/>
                </a:lnTo>
                <a:lnTo>
                  <a:pt x="3597" y="565"/>
                </a:lnTo>
                <a:lnTo>
                  <a:pt x="3597" y="559"/>
                </a:lnTo>
                <a:lnTo>
                  <a:pt x="3597" y="557"/>
                </a:lnTo>
                <a:lnTo>
                  <a:pt x="3597" y="569"/>
                </a:lnTo>
                <a:lnTo>
                  <a:pt x="3598" y="563"/>
                </a:lnTo>
                <a:lnTo>
                  <a:pt x="3598" y="559"/>
                </a:lnTo>
                <a:lnTo>
                  <a:pt x="3598" y="553"/>
                </a:lnTo>
                <a:lnTo>
                  <a:pt x="3599" y="549"/>
                </a:lnTo>
                <a:lnTo>
                  <a:pt x="3599" y="549"/>
                </a:lnTo>
                <a:lnTo>
                  <a:pt x="3599" y="536"/>
                </a:lnTo>
                <a:lnTo>
                  <a:pt x="3600" y="532"/>
                </a:lnTo>
                <a:lnTo>
                  <a:pt x="3600" y="534"/>
                </a:lnTo>
                <a:lnTo>
                  <a:pt x="3600" y="530"/>
                </a:lnTo>
                <a:lnTo>
                  <a:pt x="3601" y="526"/>
                </a:lnTo>
                <a:lnTo>
                  <a:pt x="3601" y="520"/>
                </a:lnTo>
                <a:lnTo>
                  <a:pt x="3601" y="520"/>
                </a:lnTo>
                <a:lnTo>
                  <a:pt x="3601" y="524"/>
                </a:lnTo>
                <a:lnTo>
                  <a:pt x="3602" y="517"/>
                </a:lnTo>
                <a:lnTo>
                  <a:pt x="3602" y="513"/>
                </a:lnTo>
                <a:lnTo>
                  <a:pt x="3602" y="518"/>
                </a:lnTo>
                <a:lnTo>
                  <a:pt x="3602" y="524"/>
                </a:lnTo>
                <a:lnTo>
                  <a:pt x="3603" y="520"/>
                </a:lnTo>
                <a:lnTo>
                  <a:pt x="3603" y="517"/>
                </a:lnTo>
                <a:lnTo>
                  <a:pt x="3604" y="517"/>
                </a:lnTo>
                <a:lnTo>
                  <a:pt x="3604" y="520"/>
                </a:lnTo>
                <a:lnTo>
                  <a:pt x="3604" y="517"/>
                </a:lnTo>
                <a:lnTo>
                  <a:pt x="3604" y="514"/>
                </a:lnTo>
                <a:lnTo>
                  <a:pt x="3605" y="514"/>
                </a:lnTo>
                <a:lnTo>
                  <a:pt x="3605" y="522"/>
                </a:lnTo>
                <a:lnTo>
                  <a:pt x="3605" y="518"/>
                </a:lnTo>
                <a:lnTo>
                  <a:pt x="3605" y="514"/>
                </a:lnTo>
                <a:lnTo>
                  <a:pt x="3606" y="514"/>
                </a:lnTo>
                <a:lnTo>
                  <a:pt x="3606" y="518"/>
                </a:lnTo>
                <a:lnTo>
                  <a:pt x="3607" y="522"/>
                </a:lnTo>
                <a:lnTo>
                  <a:pt x="3607" y="514"/>
                </a:lnTo>
                <a:lnTo>
                  <a:pt x="3607" y="517"/>
                </a:lnTo>
                <a:lnTo>
                  <a:pt x="3607" y="522"/>
                </a:lnTo>
                <a:lnTo>
                  <a:pt x="3608" y="526"/>
                </a:lnTo>
                <a:lnTo>
                  <a:pt x="3608" y="520"/>
                </a:lnTo>
                <a:lnTo>
                  <a:pt x="3608" y="520"/>
                </a:lnTo>
                <a:lnTo>
                  <a:pt x="3608" y="526"/>
                </a:lnTo>
                <a:lnTo>
                  <a:pt x="3609" y="526"/>
                </a:lnTo>
                <a:lnTo>
                  <a:pt x="3609" y="524"/>
                </a:lnTo>
                <a:lnTo>
                  <a:pt x="3610" y="520"/>
                </a:lnTo>
                <a:lnTo>
                  <a:pt x="3610" y="524"/>
                </a:lnTo>
                <a:lnTo>
                  <a:pt x="3610" y="528"/>
                </a:lnTo>
                <a:lnTo>
                  <a:pt x="3610" y="524"/>
                </a:lnTo>
                <a:lnTo>
                  <a:pt x="3611" y="526"/>
                </a:lnTo>
                <a:lnTo>
                  <a:pt x="3611" y="524"/>
                </a:lnTo>
                <a:lnTo>
                  <a:pt x="3611" y="530"/>
                </a:lnTo>
                <a:lnTo>
                  <a:pt x="3611" y="532"/>
                </a:lnTo>
                <a:lnTo>
                  <a:pt x="3612" y="528"/>
                </a:lnTo>
                <a:lnTo>
                  <a:pt x="3612" y="530"/>
                </a:lnTo>
                <a:lnTo>
                  <a:pt x="3612" y="534"/>
                </a:lnTo>
                <a:lnTo>
                  <a:pt x="3613" y="536"/>
                </a:lnTo>
                <a:lnTo>
                  <a:pt x="3613" y="530"/>
                </a:lnTo>
                <a:lnTo>
                  <a:pt x="3613" y="534"/>
                </a:lnTo>
                <a:lnTo>
                  <a:pt x="3614" y="538"/>
                </a:lnTo>
                <a:lnTo>
                  <a:pt x="3614" y="538"/>
                </a:lnTo>
                <a:lnTo>
                  <a:pt x="3614" y="532"/>
                </a:lnTo>
                <a:lnTo>
                  <a:pt x="3615" y="532"/>
                </a:lnTo>
                <a:lnTo>
                  <a:pt x="3615" y="532"/>
                </a:lnTo>
                <a:lnTo>
                  <a:pt x="3615" y="536"/>
                </a:lnTo>
                <a:lnTo>
                  <a:pt x="3615" y="534"/>
                </a:lnTo>
                <a:lnTo>
                  <a:pt x="3616" y="532"/>
                </a:lnTo>
                <a:lnTo>
                  <a:pt x="3616" y="538"/>
                </a:lnTo>
                <a:lnTo>
                  <a:pt x="3616" y="540"/>
                </a:lnTo>
                <a:lnTo>
                  <a:pt x="3616" y="536"/>
                </a:lnTo>
                <a:lnTo>
                  <a:pt x="3617" y="532"/>
                </a:lnTo>
                <a:lnTo>
                  <a:pt x="3617" y="534"/>
                </a:lnTo>
                <a:lnTo>
                  <a:pt x="3618" y="538"/>
                </a:lnTo>
                <a:lnTo>
                  <a:pt x="3618" y="530"/>
                </a:lnTo>
                <a:lnTo>
                  <a:pt x="3618" y="528"/>
                </a:lnTo>
                <a:lnTo>
                  <a:pt x="3618" y="522"/>
                </a:lnTo>
                <a:lnTo>
                  <a:pt x="3619" y="528"/>
                </a:lnTo>
                <a:lnTo>
                  <a:pt x="3619" y="532"/>
                </a:lnTo>
                <a:lnTo>
                  <a:pt x="3619" y="530"/>
                </a:lnTo>
                <a:lnTo>
                  <a:pt x="3619" y="526"/>
                </a:lnTo>
                <a:lnTo>
                  <a:pt x="3620" y="526"/>
                </a:lnTo>
                <a:lnTo>
                  <a:pt x="3620" y="528"/>
                </a:lnTo>
                <a:lnTo>
                  <a:pt x="3621" y="524"/>
                </a:lnTo>
                <a:lnTo>
                  <a:pt x="3621" y="520"/>
                </a:lnTo>
                <a:lnTo>
                  <a:pt x="3621" y="524"/>
                </a:lnTo>
                <a:lnTo>
                  <a:pt x="3621" y="522"/>
                </a:lnTo>
                <a:lnTo>
                  <a:pt x="3622" y="514"/>
                </a:lnTo>
                <a:lnTo>
                  <a:pt x="3622" y="511"/>
                </a:lnTo>
                <a:lnTo>
                  <a:pt x="3622" y="509"/>
                </a:lnTo>
                <a:lnTo>
                  <a:pt x="3622" y="509"/>
                </a:lnTo>
                <a:lnTo>
                  <a:pt x="3623" y="499"/>
                </a:lnTo>
                <a:lnTo>
                  <a:pt x="3623" y="497"/>
                </a:lnTo>
                <a:lnTo>
                  <a:pt x="3624" y="497"/>
                </a:lnTo>
                <a:lnTo>
                  <a:pt x="3624" y="497"/>
                </a:lnTo>
                <a:lnTo>
                  <a:pt x="3624" y="488"/>
                </a:lnTo>
                <a:lnTo>
                  <a:pt x="3624" y="478"/>
                </a:lnTo>
                <a:lnTo>
                  <a:pt x="3625" y="480"/>
                </a:lnTo>
                <a:lnTo>
                  <a:pt x="3625" y="484"/>
                </a:lnTo>
                <a:lnTo>
                  <a:pt x="3625" y="482"/>
                </a:lnTo>
                <a:lnTo>
                  <a:pt x="3625" y="484"/>
                </a:lnTo>
                <a:lnTo>
                  <a:pt x="3626" y="484"/>
                </a:lnTo>
                <a:lnTo>
                  <a:pt x="3626" y="488"/>
                </a:lnTo>
                <a:lnTo>
                  <a:pt x="3626" y="486"/>
                </a:lnTo>
                <a:lnTo>
                  <a:pt x="3627" y="478"/>
                </a:lnTo>
                <a:lnTo>
                  <a:pt x="3627" y="470"/>
                </a:lnTo>
                <a:lnTo>
                  <a:pt x="3627" y="478"/>
                </a:lnTo>
                <a:lnTo>
                  <a:pt x="3628" y="496"/>
                </a:lnTo>
                <a:lnTo>
                  <a:pt x="3628" y="503"/>
                </a:lnTo>
                <a:lnTo>
                  <a:pt x="3628" y="509"/>
                </a:lnTo>
                <a:lnTo>
                  <a:pt x="3629" y="520"/>
                </a:lnTo>
                <a:lnTo>
                  <a:pt x="3629" y="530"/>
                </a:lnTo>
                <a:lnTo>
                  <a:pt x="3629" y="532"/>
                </a:lnTo>
                <a:lnTo>
                  <a:pt x="3629" y="530"/>
                </a:lnTo>
                <a:lnTo>
                  <a:pt x="3630" y="534"/>
                </a:lnTo>
                <a:lnTo>
                  <a:pt x="3630" y="538"/>
                </a:lnTo>
                <a:lnTo>
                  <a:pt x="3630" y="534"/>
                </a:lnTo>
                <a:lnTo>
                  <a:pt x="3630" y="536"/>
                </a:lnTo>
                <a:lnTo>
                  <a:pt x="3631" y="534"/>
                </a:lnTo>
                <a:lnTo>
                  <a:pt x="3631" y="542"/>
                </a:lnTo>
                <a:lnTo>
                  <a:pt x="3632" y="538"/>
                </a:lnTo>
                <a:lnTo>
                  <a:pt x="3632" y="532"/>
                </a:lnTo>
                <a:lnTo>
                  <a:pt x="3632" y="536"/>
                </a:lnTo>
                <a:lnTo>
                  <a:pt x="3632" y="538"/>
                </a:lnTo>
                <a:lnTo>
                  <a:pt x="3633" y="542"/>
                </a:lnTo>
                <a:lnTo>
                  <a:pt x="3633" y="540"/>
                </a:lnTo>
                <a:lnTo>
                  <a:pt x="3633" y="544"/>
                </a:lnTo>
                <a:lnTo>
                  <a:pt x="3633" y="548"/>
                </a:lnTo>
                <a:lnTo>
                  <a:pt x="3634" y="555"/>
                </a:lnTo>
                <a:lnTo>
                  <a:pt x="3634" y="563"/>
                </a:lnTo>
                <a:lnTo>
                  <a:pt x="3635" y="569"/>
                </a:lnTo>
                <a:lnTo>
                  <a:pt x="3635" y="597"/>
                </a:lnTo>
                <a:lnTo>
                  <a:pt x="3635" y="622"/>
                </a:lnTo>
                <a:lnTo>
                  <a:pt x="3635" y="622"/>
                </a:lnTo>
                <a:lnTo>
                  <a:pt x="3636" y="588"/>
                </a:lnTo>
                <a:lnTo>
                  <a:pt x="3636" y="536"/>
                </a:lnTo>
                <a:lnTo>
                  <a:pt x="3636" y="488"/>
                </a:lnTo>
                <a:lnTo>
                  <a:pt x="3636" y="412"/>
                </a:lnTo>
                <a:lnTo>
                  <a:pt x="3637" y="299"/>
                </a:lnTo>
                <a:lnTo>
                  <a:pt x="3637" y="187"/>
                </a:lnTo>
                <a:lnTo>
                  <a:pt x="3638" y="121"/>
                </a:lnTo>
                <a:lnTo>
                  <a:pt x="3638" y="77"/>
                </a:lnTo>
                <a:lnTo>
                  <a:pt x="3638" y="92"/>
                </a:lnTo>
                <a:lnTo>
                  <a:pt x="3638" y="225"/>
                </a:lnTo>
                <a:lnTo>
                  <a:pt x="3639" y="422"/>
                </a:lnTo>
                <a:lnTo>
                  <a:pt x="3639" y="563"/>
                </a:lnTo>
                <a:lnTo>
                  <a:pt x="3639" y="611"/>
                </a:lnTo>
                <a:lnTo>
                  <a:pt x="3639" y="600"/>
                </a:lnTo>
                <a:lnTo>
                  <a:pt x="3640" y="580"/>
                </a:lnTo>
                <a:lnTo>
                  <a:pt x="3640" y="566"/>
                </a:lnTo>
                <a:lnTo>
                  <a:pt x="3640" y="565"/>
                </a:lnTo>
                <a:lnTo>
                  <a:pt x="3641" y="561"/>
                </a:lnTo>
                <a:lnTo>
                  <a:pt x="3641" y="563"/>
                </a:lnTo>
                <a:lnTo>
                  <a:pt x="3641" y="563"/>
                </a:lnTo>
                <a:lnTo>
                  <a:pt x="3642" y="557"/>
                </a:lnTo>
                <a:lnTo>
                  <a:pt x="3642" y="559"/>
                </a:lnTo>
                <a:lnTo>
                  <a:pt x="3642" y="565"/>
                </a:lnTo>
                <a:lnTo>
                  <a:pt x="3643" y="565"/>
                </a:lnTo>
                <a:lnTo>
                  <a:pt x="3643" y="563"/>
                </a:lnTo>
                <a:lnTo>
                  <a:pt x="3643" y="561"/>
                </a:lnTo>
                <a:lnTo>
                  <a:pt x="3643" y="563"/>
                </a:lnTo>
                <a:lnTo>
                  <a:pt x="3644" y="566"/>
                </a:lnTo>
                <a:lnTo>
                  <a:pt x="3644" y="563"/>
                </a:lnTo>
                <a:lnTo>
                  <a:pt x="3644" y="561"/>
                </a:lnTo>
                <a:lnTo>
                  <a:pt x="3644" y="565"/>
                </a:lnTo>
                <a:lnTo>
                  <a:pt x="3645" y="569"/>
                </a:lnTo>
                <a:lnTo>
                  <a:pt x="3645" y="565"/>
                </a:lnTo>
                <a:lnTo>
                  <a:pt x="3646" y="561"/>
                </a:lnTo>
                <a:lnTo>
                  <a:pt x="3646" y="566"/>
                </a:lnTo>
                <a:lnTo>
                  <a:pt x="3646" y="565"/>
                </a:lnTo>
                <a:lnTo>
                  <a:pt x="3646" y="559"/>
                </a:lnTo>
                <a:lnTo>
                  <a:pt x="3647" y="559"/>
                </a:lnTo>
                <a:lnTo>
                  <a:pt x="3647" y="565"/>
                </a:lnTo>
                <a:lnTo>
                  <a:pt x="3647" y="566"/>
                </a:lnTo>
                <a:lnTo>
                  <a:pt x="3647" y="569"/>
                </a:lnTo>
                <a:lnTo>
                  <a:pt x="3648" y="566"/>
                </a:lnTo>
                <a:lnTo>
                  <a:pt x="3648" y="566"/>
                </a:lnTo>
                <a:lnTo>
                  <a:pt x="3649" y="570"/>
                </a:lnTo>
                <a:lnTo>
                  <a:pt x="3649" y="566"/>
                </a:lnTo>
                <a:lnTo>
                  <a:pt x="3649" y="565"/>
                </a:lnTo>
                <a:lnTo>
                  <a:pt x="3649" y="563"/>
                </a:lnTo>
                <a:lnTo>
                  <a:pt x="3650" y="566"/>
                </a:lnTo>
                <a:lnTo>
                  <a:pt x="3650" y="566"/>
                </a:lnTo>
                <a:lnTo>
                  <a:pt x="3650" y="561"/>
                </a:lnTo>
                <a:lnTo>
                  <a:pt x="3650" y="559"/>
                </a:lnTo>
                <a:lnTo>
                  <a:pt x="3651" y="563"/>
                </a:lnTo>
                <a:lnTo>
                  <a:pt x="3651" y="569"/>
                </a:lnTo>
                <a:lnTo>
                  <a:pt x="3652" y="565"/>
                </a:lnTo>
                <a:lnTo>
                  <a:pt x="3652" y="561"/>
                </a:lnTo>
                <a:lnTo>
                  <a:pt x="3652" y="561"/>
                </a:lnTo>
                <a:lnTo>
                  <a:pt x="3652" y="566"/>
                </a:lnTo>
                <a:lnTo>
                  <a:pt x="3653" y="561"/>
                </a:lnTo>
                <a:lnTo>
                  <a:pt x="3653" y="555"/>
                </a:lnTo>
                <a:lnTo>
                  <a:pt x="3653" y="559"/>
                </a:lnTo>
                <a:lnTo>
                  <a:pt x="3653" y="563"/>
                </a:lnTo>
                <a:lnTo>
                  <a:pt x="3654" y="565"/>
                </a:lnTo>
                <a:lnTo>
                  <a:pt x="3654" y="559"/>
                </a:lnTo>
                <a:lnTo>
                  <a:pt x="3654" y="561"/>
                </a:lnTo>
                <a:lnTo>
                  <a:pt x="3655" y="566"/>
                </a:lnTo>
                <a:lnTo>
                  <a:pt x="3655" y="565"/>
                </a:lnTo>
                <a:lnTo>
                  <a:pt x="3655" y="559"/>
                </a:lnTo>
                <a:lnTo>
                  <a:pt x="3656" y="559"/>
                </a:lnTo>
                <a:lnTo>
                  <a:pt x="3656" y="565"/>
                </a:lnTo>
                <a:lnTo>
                  <a:pt x="3656" y="565"/>
                </a:lnTo>
                <a:lnTo>
                  <a:pt x="3657" y="561"/>
                </a:lnTo>
                <a:lnTo>
                  <a:pt x="3657" y="557"/>
                </a:lnTo>
                <a:lnTo>
                  <a:pt x="3657" y="563"/>
                </a:lnTo>
                <a:lnTo>
                  <a:pt x="3657" y="565"/>
                </a:lnTo>
                <a:lnTo>
                  <a:pt x="3658" y="557"/>
                </a:lnTo>
                <a:lnTo>
                  <a:pt x="3658" y="553"/>
                </a:lnTo>
                <a:lnTo>
                  <a:pt x="3658" y="557"/>
                </a:lnTo>
                <a:lnTo>
                  <a:pt x="3658" y="551"/>
                </a:lnTo>
                <a:lnTo>
                  <a:pt x="3659" y="544"/>
                </a:lnTo>
                <a:lnTo>
                  <a:pt x="3659" y="542"/>
                </a:lnTo>
                <a:lnTo>
                  <a:pt x="3660" y="540"/>
                </a:lnTo>
                <a:lnTo>
                  <a:pt x="3660" y="538"/>
                </a:lnTo>
                <a:lnTo>
                  <a:pt x="3660" y="530"/>
                </a:lnTo>
                <a:lnTo>
                  <a:pt x="3660" y="526"/>
                </a:lnTo>
                <a:lnTo>
                  <a:pt x="3661" y="522"/>
                </a:lnTo>
                <a:lnTo>
                  <a:pt x="3661" y="524"/>
                </a:lnTo>
                <a:lnTo>
                  <a:pt x="3661" y="518"/>
                </a:lnTo>
                <a:lnTo>
                  <a:pt x="3661" y="511"/>
                </a:lnTo>
                <a:lnTo>
                  <a:pt x="3662" y="520"/>
                </a:lnTo>
                <a:lnTo>
                  <a:pt x="3662" y="518"/>
                </a:lnTo>
                <a:lnTo>
                  <a:pt x="3663" y="517"/>
                </a:lnTo>
                <a:lnTo>
                  <a:pt x="3663" y="513"/>
                </a:lnTo>
                <a:lnTo>
                  <a:pt x="3663" y="514"/>
                </a:lnTo>
                <a:lnTo>
                  <a:pt x="3663" y="524"/>
                </a:lnTo>
                <a:lnTo>
                  <a:pt x="3664" y="518"/>
                </a:lnTo>
                <a:lnTo>
                  <a:pt x="3664" y="513"/>
                </a:lnTo>
                <a:lnTo>
                  <a:pt x="3664" y="509"/>
                </a:lnTo>
                <a:lnTo>
                  <a:pt x="3664" y="522"/>
                </a:lnTo>
                <a:lnTo>
                  <a:pt x="3665" y="522"/>
                </a:lnTo>
                <a:lnTo>
                  <a:pt x="3665" y="518"/>
                </a:lnTo>
                <a:lnTo>
                  <a:pt x="3666" y="518"/>
                </a:lnTo>
                <a:lnTo>
                  <a:pt x="3666" y="526"/>
                </a:lnTo>
                <a:lnTo>
                  <a:pt x="3666" y="522"/>
                </a:lnTo>
                <a:lnTo>
                  <a:pt x="3666" y="518"/>
                </a:lnTo>
                <a:lnTo>
                  <a:pt x="3667" y="514"/>
                </a:lnTo>
                <a:lnTo>
                  <a:pt x="3667" y="517"/>
                </a:lnTo>
                <a:lnTo>
                  <a:pt x="3667" y="522"/>
                </a:lnTo>
                <a:lnTo>
                  <a:pt x="3667" y="522"/>
                </a:lnTo>
                <a:lnTo>
                  <a:pt x="3668" y="517"/>
                </a:lnTo>
                <a:lnTo>
                  <a:pt x="3668" y="518"/>
                </a:lnTo>
                <a:lnTo>
                  <a:pt x="3668" y="522"/>
                </a:lnTo>
                <a:lnTo>
                  <a:pt x="3669" y="520"/>
                </a:lnTo>
                <a:lnTo>
                  <a:pt x="3669" y="520"/>
                </a:lnTo>
                <a:lnTo>
                  <a:pt x="3669" y="520"/>
                </a:lnTo>
                <a:lnTo>
                  <a:pt x="3670" y="524"/>
                </a:lnTo>
                <a:lnTo>
                  <a:pt x="3670" y="526"/>
                </a:lnTo>
                <a:lnTo>
                  <a:pt x="3670" y="524"/>
                </a:lnTo>
                <a:lnTo>
                  <a:pt x="3671" y="524"/>
                </a:lnTo>
                <a:lnTo>
                  <a:pt x="3671" y="534"/>
                </a:lnTo>
                <a:lnTo>
                  <a:pt x="3671" y="532"/>
                </a:lnTo>
                <a:lnTo>
                  <a:pt x="3671" y="528"/>
                </a:lnTo>
                <a:lnTo>
                  <a:pt x="3672" y="526"/>
                </a:lnTo>
                <a:lnTo>
                  <a:pt x="3672" y="536"/>
                </a:lnTo>
                <a:lnTo>
                  <a:pt x="3672" y="538"/>
                </a:lnTo>
                <a:lnTo>
                  <a:pt x="3672" y="526"/>
                </a:lnTo>
                <a:lnTo>
                  <a:pt x="3673" y="530"/>
                </a:lnTo>
                <a:lnTo>
                  <a:pt x="3673" y="534"/>
                </a:lnTo>
                <a:lnTo>
                  <a:pt x="3674" y="536"/>
                </a:lnTo>
                <a:lnTo>
                  <a:pt x="3674" y="530"/>
                </a:lnTo>
                <a:lnTo>
                  <a:pt x="3674" y="528"/>
                </a:lnTo>
                <a:lnTo>
                  <a:pt x="3674" y="528"/>
                </a:lnTo>
                <a:lnTo>
                  <a:pt x="3675" y="536"/>
                </a:lnTo>
                <a:lnTo>
                  <a:pt x="3675" y="538"/>
                </a:lnTo>
                <a:lnTo>
                  <a:pt x="3675" y="534"/>
                </a:lnTo>
                <a:lnTo>
                  <a:pt x="3675" y="532"/>
                </a:lnTo>
                <a:lnTo>
                  <a:pt x="3676" y="536"/>
                </a:lnTo>
                <a:lnTo>
                  <a:pt x="3676" y="532"/>
                </a:lnTo>
                <a:lnTo>
                  <a:pt x="3677" y="530"/>
                </a:lnTo>
                <a:lnTo>
                  <a:pt x="3677" y="530"/>
                </a:lnTo>
                <a:lnTo>
                  <a:pt x="3677" y="538"/>
                </a:lnTo>
                <a:lnTo>
                  <a:pt x="3677" y="532"/>
                </a:lnTo>
                <a:lnTo>
                  <a:pt x="3678" y="528"/>
                </a:lnTo>
                <a:lnTo>
                  <a:pt x="3678" y="524"/>
                </a:lnTo>
                <a:lnTo>
                  <a:pt x="3678" y="530"/>
                </a:lnTo>
                <a:lnTo>
                  <a:pt x="3678" y="530"/>
                </a:lnTo>
                <a:lnTo>
                  <a:pt x="3679" y="528"/>
                </a:lnTo>
                <a:lnTo>
                  <a:pt x="3679" y="528"/>
                </a:lnTo>
                <a:lnTo>
                  <a:pt x="3680" y="534"/>
                </a:lnTo>
                <a:lnTo>
                  <a:pt x="3680" y="534"/>
                </a:lnTo>
                <a:lnTo>
                  <a:pt x="3680" y="528"/>
                </a:lnTo>
                <a:lnTo>
                  <a:pt x="3680" y="522"/>
                </a:lnTo>
                <a:lnTo>
                  <a:pt x="3681" y="526"/>
                </a:lnTo>
                <a:lnTo>
                  <a:pt x="3681" y="526"/>
                </a:lnTo>
                <a:lnTo>
                  <a:pt x="3681" y="522"/>
                </a:lnTo>
                <a:lnTo>
                  <a:pt x="3681" y="520"/>
                </a:lnTo>
                <a:lnTo>
                  <a:pt x="3682" y="520"/>
                </a:lnTo>
                <a:lnTo>
                  <a:pt x="3682" y="518"/>
                </a:lnTo>
                <a:lnTo>
                  <a:pt x="3682" y="513"/>
                </a:lnTo>
                <a:lnTo>
                  <a:pt x="3683" y="505"/>
                </a:lnTo>
                <a:lnTo>
                  <a:pt x="3683" y="503"/>
                </a:lnTo>
                <a:lnTo>
                  <a:pt x="3683" y="507"/>
                </a:lnTo>
                <a:lnTo>
                  <a:pt x="3684" y="497"/>
                </a:lnTo>
                <a:lnTo>
                  <a:pt x="3684" y="486"/>
                </a:lnTo>
                <a:lnTo>
                  <a:pt x="3684" y="488"/>
                </a:lnTo>
                <a:lnTo>
                  <a:pt x="3684" y="488"/>
                </a:lnTo>
                <a:lnTo>
                  <a:pt x="3685" y="486"/>
                </a:lnTo>
                <a:lnTo>
                  <a:pt x="3685" y="482"/>
                </a:lnTo>
                <a:lnTo>
                  <a:pt x="3685" y="484"/>
                </a:lnTo>
                <a:lnTo>
                  <a:pt x="3686" y="493"/>
                </a:lnTo>
                <a:lnTo>
                  <a:pt x="3686" y="489"/>
                </a:lnTo>
                <a:lnTo>
                  <a:pt x="3686" y="482"/>
                </a:lnTo>
                <a:lnTo>
                  <a:pt x="3687" y="480"/>
                </a:lnTo>
                <a:lnTo>
                  <a:pt x="3687" y="482"/>
                </a:lnTo>
                <a:lnTo>
                  <a:pt x="3687" y="486"/>
                </a:lnTo>
                <a:lnTo>
                  <a:pt x="3688" y="493"/>
                </a:lnTo>
                <a:lnTo>
                  <a:pt x="3688" y="505"/>
                </a:lnTo>
                <a:lnTo>
                  <a:pt x="3688" y="513"/>
                </a:lnTo>
                <a:lnTo>
                  <a:pt x="3688" y="520"/>
                </a:lnTo>
                <a:lnTo>
                  <a:pt x="3689" y="526"/>
                </a:lnTo>
                <a:lnTo>
                  <a:pt x="3689" y="528"/>
                </a:lnTo>
                <a:lnTo>
                  <a:pt x="3689" y="536"/>
                </a:lnTo>
                <a:lnTo>
                  <a:pt x="3689" y="542"/>
                </a:lnTo>
                <a:lnTo>
                  <a:pt x="3690" y="538"/>
                </a:lnTo>
                <a:lnTo>
                  <a:pt x="3690" y="534"/>
                </a:lnTo>
                <a:lnTo>
                  <a:pt x="3691" y="536"/>
                </a:lnTo>
                <a:lnTo>
                  <a:pt x="3691" y="540"/>
                </a:lnTo>
                <a:lnTo>
                  <a:pt x="3691" y="536"/>
                </a:lnTo>
                <a:lnTo>
                  <a:pt x="3691" y="534"/>
                </a:lnTo>
                <a:lnTo>
                  <a:pt x="3692" y="536"/>
                </a:lnTo>
                <a:lnTo>
                  <a:pt x="3692" y="544"/>
                </a:lnTo>
                <a:lnTo>
                  <a:pt x="3692" y="544"/>
                </a:lnTo>
                <a:lnTo>
                  <a:pt x="3692" y="536"/>
                </a:lnTo>
                <a:lnTo>
                  <a:pt x="3693" y="538"/>
                </a:lnTo>
                <a:lnTo>
                  <a:pt x="3693" y="544"/>
                </a:lnTo>
                <a:lnTo>
                  <a:pt x="3694" y="548"/>
                </a:lnTo>
                <a:lnTo>
                  <a:pt x="3694" y="545"/>
                </a:lnTo>
                <a:lnTo>
                  <a:pt x="3694" y="548"/>
                </a:lnTo>
                <a:lnTo>
                  <a:pt x="3694" y="553"/>
                </a:lnTo>
                <a:lnTo>
                  <a:pt x="3695" y="569"/>
                </a:lnTo>
                <a:lnTo>
                  <a:pt x="3695" y="584"/>
                </a:lnTo>
                <a:lnTo>
                  <a:pt x="3695" y="596"/>
                </a:lnTo>
                <a:lnTo>
                  <a:pt x="3695" y="617"/>
                </a:lnTo>
                <a:lnTo>
                  <a:pt x="3696" y="621"/>
                </a:lnTo>
                <a:lnTo>
                  <a:pt x="3696" y="566"/>
                </a:lnTo>
                <a:lnTo>
                  <a:pt x="3696" y="492"/>
                </a:lnTo>
                <a:lnTo>
                  <a:pt x="3697" y="395"/>
                </a:lnTo>
                <a:lnTo>
                  <a:pt x="3697" y="249"/>
                </a:lnTo>
                <a:lnTo>
                  <a:pt x="3697" y="125"/>
                </a:lnTo>
                <a:lnTo>
                  <a:pt x="3698" y="94"/>
                </a:lnTo>
                <a:lnTo>
                  <a:pt x="3698" y="206"/>
                </a:lnTo>
                <a:lnTo>
                  <a:pt x="3698" y="410"/>
                </a:lnTo>
                <a:lnTo>
                  <a:pt x="3698" y="566"/>
                </a:lnTo>
                <a:lnTo>
                  <a:pt x="3699" y="611"/>
                </a:lnTo>
                <a:lnTo>
                  <a:pt x="3699" y="590"/>
                </a:lnTo>
                <a:lnTo>
                  <a:pt x="3699" y="570"/>
                </a:lnTo>
                <a:lnTo>
                  <a:pt x="3700" y="569"/>
                </a:lnTo>
                <a:lnTo>
                  <a:pt x="3700" y="563"/>
                </a:lnTo>
                <a:lnTo>
                  <a:pt x="3700" y="559"/>
                </a:lnTo>
                <a:lnTo>
                  <a:pt x="3701" y="563"/>
                </a:lnTo>
                <a:lnTo>
                  <a:pt x="3701" y="566"/>
                </a:lnTo>
                <a:lnTo>
                  <a:pt x="3701" y="561"/>
                </a:lnTo>
                <a:lnTo>
                  <a:pt x="3702" y="561"/>
                </a:lnTo>
                <a:lnTo>
                  <a:pt x="3702" y="561"/>
                </a:lnTo>
                <a:lnTo>
                  <a:pt x="3702" y="563"/>
                </a:lnTo>
                <a:lnTo>
                  <a:pt x="3702" y="561"/>
                </a:lnTo>
                <a:lnTo>
                  <a:pt x="3703" y="559"/>
                </a:lnTo>
                <a:lnTo>
                  <a:pt x="3703" y="563"/>
                </a:lnTo>
                <a:lnTo>
                  <a:pt x="3703" y="565"/>
                </a:lnTo>
                <a:lnTo>
                  <a:pt x="3703" y="569"/>
                </a:lnTo>
                <a:lnTo>
                  <a:pt x="3704" y="559"/>
                </a:lnTo>
                <a:lnTo>
                  <a:pt x="3704" y="565"/>
                </a:lnTo>
                <a:lnTo>
                  <a:pt x="3705" y="566"/>
                </a:lnTo>
                <a:lnTo>
                  <a:pt x="3705" y="565"/>
                </a:lnTo>
                <a:lnTo>
                  <a:pt x="3705" y="561"/>
                </a:lnTo>
                <a:lnTo>
                  <a:pt x="3705" y="566"/>
                </a:lnTo>
                <a:lnTo>
                  <a:pt x="3706" y="573"/>
                </a:lnTo>
                <a:lnTo>
                  <a:pt x="3706" y="566"/>
                </a:lnTo>
                <a:lnTo>
                  <a:pt x="3706" y="559"/>
                </a:lnTo>
                <a:lnTo>
                  <a:pt x="3706" y="565"/>
                </a:lnTo>
                <a:lnTo>
                  <a:pt x="3707" y="569"/>
                </a:lnTo>
                <a:lnTo>
                  <a:pt x="3707" y="566"/>
                </a:lnTo>
                <a:lnTo>
                  <a:pt x="3708" y="565"/>
                </a:lnTo>
                <a:lnTo>
                  <a:pt x="3708" y="565"/>
                </a:lnTo>
                <a:lnTo>
                  <a:pt x="3708" y="566"/>
                </a:lnTo>
                <a:lnTo>
                  <a:pt x="3708" y="566"/>
                </a:lnTo>
                <a:lnTo>
                  <a:pt x="3709" y="565"/>
                </a:lnTo>
                <a:lnTo>
                  <a:pt x="3709" y="563"/>
                </a:lnTo>
                <a:lnTo>
                  <a:pt x="3709" y="570"/>
                </a:lnTo>
                <a:lnTo>
                  <a:pt x="3709" y="570"/>
                </a:lnTo>
                <a:lnTo>
                  <a:pt x="3710" y="565"/>
                </a:lnTo>
                <a:lnTo>
                  <a:pt x="3710" y="565"/>
                </a:lnTo>
                <a:lnTo>
                  <a:pt x="3711" y="565"/>
                </a:lnTo>
                <a:lnTo>
                  <a:pt x="3711" y="569"/>
                </a:lnTo>
                <a:lnTo>
                  <a:pt x="3711" y="563"/>
                </a:lnTo>
                <a:lnTo>
                  <a:pt x="3711" y="563"/>
                </a:lnTo>
                <a:lnTo>
                  <a:pt x="3712" y="565"/>
                </a:lnTo>
                <a:lnTo>
                  <a:pt x="3712" y="565"/>
                </a:lnTo>
                <a:lnTo>
                  <a:pt x="3712" y="563"/>
                </a:lnTo>
                <a:lnTo>
                  <a:pt x="3712" y="557"/>
                </a:lnTo>
                <a:lnTo>
                  <a:pt x="3713" y="565"/>
                </a:lnTo>
                <a:lnTo>
                  <a:pt x="3713" y="569"/>
                </a:lnTo>
                <a:lnTo>
                  <a:pt x="3713" y="566"/>
                </a:lnTo>
                <a:lnTo>
                  <a:pt x="3714" y="565"/>
                </a:lnTo>
                <a:lnTo>
                  <a:pt x="3714" y="569"/>
                </a:lnTo>
                <a:lnTo>
                  <a:pt x="3714" y="574"/>
                </a:lnTo>
                <a:lnTo>
                  <a:pt x="3715" y="578"/>
                </a:lnTo>
                <a:lnTo>
                  <a:pt x="3715" y="574"/>
                </a:lnTo>
                <a:lnTo>
                  <a:pt x="3715" y="573"/>
                </a:lnTo>
                <a:lnTo>
                  <a:pt x="3716" y="576"/>
                </a:lnTo>
                <a:lnTo>
                  <a:pt x="3716" y="578"/>
                </a:lnTo>
                <a:lnTo>
                  <a:pt x="3716" y="570"/>
                </a:lnTo>
                <a:lnTo>
                  <a:pt x="3716" y="565"/>
                </a:lnTo>
                <a:lnTo>
                  <a:pt x="3717" y="569"/>
                </a:lnTo>
                <a:lnTo>
                  <a:pt x="3717" y="566"/>
                </a:lnTo>
                <a:lnTo>
                  <a:pt x="3717" y="557"/>
                </a:lnTo>
                <a:lnTo>
                  <a:pt x="3717" y="553"/>
                </a:lnTo>
                <a:lnTo>
                  <a:pt x="3718" y="559"/>
                </a:lnTo>
                <a:lnTo>
                  <a:pt x="3718" y="555"/>
                </a:lnTo>
                <a:lnTo>
                  <a:pt x="3719" y="540"/>
                </a:lnTo>
                <a:lnTo>
                  <a:pt x="3719" y="534"/>
                </a:lnTo>
                <a:lnTo>
                  <a:pt x="3719" y="530"/>
                </a:lnTo>
                <a:lnTo>
                  <a:pt x="3719" y="528"/>
                </a:lnTo>
                <a:lnTo>
                  <a:pt x="3720" y="524"/>
                </a:lnTo>
                <a:lnTo>
                  <a:pt x="3720" y="518"/>
                </a:lnTo>
                <a:lnTo>
                  <a:pt x="3720" y="518"/>
                </a:lnTo>
                <a:lnTo>
                  <a:pt x="3720" y="522"/>
                </a:lnTo>
                <a:lnTo>
                  <a:pt x="3721" y="522"/>
                </a:lnTo>
                <a:lnTo>
                  <a:pt x="3721" y="514"/>
                </a:lnTo>
                <a:lnTo>
                  <a:pt x="3722" y="514"/>
                </a:lnTo>
                <a:lnTo>
                  <a:pt x="3722" y="517"/>
                </a:lnTo>
                <a:lnTo>
                  <a:pt x="3722" y="517"/>
                </a:lnTo>
                <a:lnTo>
                  <a:pt x="3722" y="511"/>
                </a:lnTo>
                <a:lnTo>
                  <a:pt x="3723" y="513"/>
                </a:lnTo>
                <a:lnTo>
                  <a:pt x="3723" y="518"/>
                </a:lnTo>
                <a:lnTo>
                  <a:pt x="3723" y="518"/>
                </a:lnTo>
                <a:lnTo>
                  <a:pt x="3723" y="511"/>
                </a:lnTo>
                <a:lnTo>
                  <a:pt x="3724" y="509"/>
                </a:lnTo>
                <a:lnTo>
                  <a:pt x="3724" y="513"/>
                </a:lnTo>
                <a:lnTo>
                  <a:pt x="3725" y="517"/>
                </a:lnTo>
                <a:lnTo>
                  <a:pt x="3725" y="514"/>
                </a:lnTo>
                <a:lnTo>
                  <a:pt x="3725" y="509"/>
                </a:lnTo>
                <a:lnTo>
                  <a:pt x="3725" y="517"/>
                </a:lnTo>
                <a:lnTo>
                  <a:pt x="3726" y="520"/>
                </a:lnTo>
                <a:lnTo>
                  <a:pt x="3726" y="517"/>
                </a:lnTo>
                <a:lnTo>
                  <a:pt x="3726" y="517"/>
                </a:lnTo>
                <a:lnTo>
                  <a:pt x="3726" y="514"/>
                </a:lnTo>
                <a:lnTo>
                  <a:pt x="3727" y="522"/>
                </a:lnTo>
                <a:lnTo>
                  <a:pt x="3727" y="520"/>
                </a:lnTo>
                <a:lnTo>
                  <a:pt x="3727" y="520"/>
                </a:lnTo>
                <a:lnTo>
                  <a:pt x="3728" y="518"/>
                </a:lnTo>
                <a:lnTo>
                  <a:pt x="3728" y="526"/>
                </a:lnTo>
                <a:lnTo>
                  <a:pt x="3728" y="520"/>
                </a:lnTo>
                <a:lnTo>
                  <a:pt x="3729" y="518"/>
                </a:lnTo>
                <a:lnTo>
                  <a:pt x="3729" y="522"/>
                </a:lnTo>
                <a:lnTo>
                  <a:pt x="3729" y="524"/>
                </a:lnTo>
                <a:lnTo>
                  <a:pt x="3730" y="524"/>
                </a:lnTo>
                <a:lnTo>
                  <a:pt x="3730" y="524"/>
                </a:lnTo>
                <a:lnTo>
                  <a:pt x="3730" y="522"/>
                </a:lnTo>
                <a:lnTo>
                  <a:pt x="3730" y="526"/>
                </a:lnTo>
                <a:lnTo>
                  <a:pt x="3731" y="530"/>
                </a:lnTo>
                <a:lnTo>
                  <a:pt x="3731" y="522"/>
                </a:lnTo>
                <a:lnTo>
                  <a:pt x="3731" y="524"/>
                </a:lnTo>
                <a:lnTo>
                  <a:pt x="3731" y="526"/>
                </a:lnTo>
                <a:lnTo>
                  <a:pt x="3732" y="526"/>
                </a:lnTo>
                <a:lnTo>
                  <a:pt x="3732" y="520"/>
                </a:lnTo>
                <a:lnTo>
                  <a:pt x="3733" y="520"/>
                </a:lnTo>
                <a:lnTo>
                  <a:pt x="3733" y="528"/>
                </a:lnTo>
                <a:lnTo>
                  <a:pt x="3733" y="530"/>
                </a:lnTo>
                <a:lnTo>
                  <a:pt x="3733" y="530"/>
                </a:lnTo>
                <a:lnTo>
                  <a:pt x="3734" y="528"/>
                </a:lnTo>
                <a:lnTo>
                  <a:pt x="3734" y="530"/>
                </a:lnTo>
                <a:lnTo>
                  <a:pt x="3734" y="532"/>
                </a:lnTo>
                <a:lnTo>
                  <a:pt x="3734" y="528"/>
                </a:lnTo>
                <a:lnTo>
                  <a:pt x="3735" y="526"/>
                </a:lnTo>
                <a:lnTo>
                  <a:pt x="3735" y="526"/>
                </a:lnTo>
                <a:lnTo>
                  <a:pt x="3736" y="528"/>
                </a:lnTo>
                <a:lnTo>
                  <a:pt x="3736" y="526"/>
                </a:lnTo>
                <a:lnTo>
                  <a:pt x="3736" y="518"/>
                </a:lnTo>
                <a:lnTo>
                  <a:pt x="3736" y="522"/>
                </a:lnTo>
                <a:lnTo>
                  <a:pt x="3737" y="526"/>
                </a:lnTo>
                <a:lnTo>
                  <a:pt x="3737" y="530"/>
                </a:lnTo>
                <a:lnTo>
                  <a:pt x="3737" y="528"/>
                </a:lnTo>
                <a:lnTo>
                  <a:pt x="3737" y="522"/>
                </a:lnTo>
                <a:lnTo>
                  <a:pt x="3738" y="526"/>
                </a:lnTo>
                <a:lnTo>
                  <a:pt x="3738" y="528"/>
                </a:lnTo>
                <a:lnTo>
                  <a:pt x="3739" y="522"/>
                </a:lnTo>
                <a:lnTo>
                  <a:pt x="3739" y="518"/>
                </a:lnTo>
                <a:lnTo>
                  <a:pt x="3739" y="518"/>
                </a:lnTo>
                <a:lnTo>
                  <a:pt x="3739" y="513"/>
                </a:lnTo>
                <a:lnTo>
                  <a:pt x="3740" y="505"/>
                </a:lnTo>
                <a:lnTo>
                  <a:pt x="3740" y="499"/>
                </a:lnTo>
                <a:lnTo>
                  <a:pt x="3740" y="496"/>
                </a:lnTo>
                <a:lnTo>
                  <a:pt x="3740" y="497"/>
                </a:lnTo>
                <a:lnTo>
                  <a:pt x="3741" y="496"/>
                </a:lnTo>
                <a:lnTo>
                  <a:pt x="3741" y="486"/>
                </a:lnTo>
                <a:lnTo>
                  <a:pt x="3741" y="484"/>
                </a:lnTo>
                <a:lnTo>
                  <a:pt x="3742" y="484"/>
                </a:lnTo>
                <a:lnTo>
                  <a:pt x="3742" y="480"/>
                </a:lnTo>
                <a:lnTo>
                  <a:pt x="3742" y="474"/>
                </a:lnTo>
                <a:lnTo>
                  <a:pt x="3743" y="478"/>
                </a:lnTo>
                <a:lnTo>
                  <a:pt x="3743" y="488"/>
                </a:lnTo>
                <a:lnTo>
                  <a:pt x="3743" y="486"/>
                </a:lnTo>
                <a:lnTo>
                  <a:pt x="3744" y="478"/>
                </a:lnTo>
                <a:lnTo>
                  <a:pt x="3744" y="478"/>
                </a:lnTo>
                <a:lnTo>
                  <a:pt x="3744" y="476"/>
                </a:lnTo>
                <a:lnTo>
                  <a:pt x="3744" y="466"/>
                </a:lnTo>
                <a:lnTo>
                  <a:pt x="3745" y="474"/>
                </a:lnTo>
                <a:lnTo>
                  <a:pt x="3745" y="493"/>
                </a:lnTo>
                <a:lnTo>
                  <a:pt x="3745" y="509"/>
                </a:lnTo>
                <a:lnTo>
                  <a:pt x="3745" y="513"/>
                </a:lnTo>
                <a:lnTo>
                  <a:pt x="3746" y="517"/>
                </a:lnTo>
                <a:lnTo>
                  <a:pt x="3746" y="514"/>
                </a:lnTo>
                <a:lnTo>
                  <a:pt x="3747" y="530"/>
                </a:lnTo>
                <a:lnTo>
                  <a:pt x="3747" y="532"/>
                </a:lnTo>
                <a:lnTo>
                  <a:pt x="3747" y="524"/>
                </a:lnTo>
                <a:lnTo>
                  <a:pt x="3747" y="524"/>
                </a:lnTo>
                <a:lnTo>
                  <a:pt x="3748" y="524"/>
                </a:lnTo>
                <a:lnTo>
                  <a:pt x="3748" y="532"/>
                </a:lnTo>
                <a:lnTo>
                  <a:pt x="3748" y="532"/>
                </a:lnTo>
                <a:lnTo>
                  <a:pt x="3748" y="528"/>
                </a:lnTo>
                <a:lnTo>
                  <a:pt x="3749" y="536"/>
                </a:lnTo>
                <a:lnTo>
                  <a:pt x="3749" y="536"/>
                </a:lnTo>
                <a:lnTo>
                  <a:pt x="3750" y="534"/>
                </a:lnTo>
                <a:lnTo>
                  <a:pt x="3750" y="536"/>
                </a:lnTo>
                <a:lnTo>
                  <a:pt x="3750" y="536"/>
                </a:lnTo>
                <a:lnTo>
                  <a:pt x="3750" y="544"/>
                </a:lnTo>
                <a:lnTo>
                  <a:pt x="3751" y="540"/>
                </a:lnTo>
                <a:lnTo>
                  <a:pt x="3751" y="534"/>
                </a:lnTo>
                <a:lnTo>
                  <a:pt x="3751" y="538"/>
                </a:lnTo>
                <a:lnTo>
                  <a:pt x="3751" y="551"/>
                </a:lnTo>
                <a:lnTo>
                  <a:pt x="3752" y="565"/>
                </a:lnTo>
                <a:lnTo>
                  <a:pt x="3752" y="580"/>
                </a:lnTo>
                <a:lnTo>
                  <a:pt x="3753" y="588"/>
                </a:lnTo>
                <a:lnTo>
                  <a:pt x="3753" y="613"/>
                </a:lnTo>
                <a:lnTo>
                  <a:pt x="3753" y="600"/>
                </a:lnTo>
                <a:lnTo>
                  <a:pt x="3753" y="530"/>
                </a:lnTo>
                <a:lnTo>
                  <a:pt x="3754" y="509"/>
                </a:lnTo>
                <a:lnTo>
                  <a:pt x="3754" y="314"/>
                </a:lnTo>
                <a:lnTo>
                  <a:pt x="3754" y="163"/>
                </a:lnTo>
                <a:lnTo>
                  <a:pt x="3754" y="86"/>
                </a:lnTo>
                <a:lnTo>
                  <a:pt x="3755" y="148"/>
                </a:lnTo>
                <a:lnTo>
                  <a:pt x="3755" y="347"/>
                </a:lnTo>
                <a:lnTo>
                  <a:pt x="3755" y="544"/>
                </a:lnTo>
                <a:lnTo>
                  <a:pt x="3756" y="609"/>
                </a:lnTo>
                <a:lnTo>
                  <a:pt x="3756" y="580"/>
                </a:lnTo>
                <a:lnTo>
                  <a:pt x="3756" y="559"/>
                </a:lnTo>
                <a:lnTo>
                  <a:pt x="3757" y="561"/>
                </a:lnTo>
                <a:lnTo>
                  <a:pt x="3757" y="557"/>
                </a:lnTo>
                <a:lnTo>
                  <a:pt x="3757" y="551"/>
                </a:lnTo>
                <a:lnTo>
                  <a:pt x="3757" y="553"/>
                </a:lnTo>
                <a:lnTo>
                  <a:pt x="3758" y="557"/>
                </a:lnTo>
                <a:lnTo>
                  <a:pt x="3758" y="557"/>
                </a:lnTo>
                <a:lnTo>
                  <a:pt x="3758" y="548"/>
                </a:lnTo>
                <a:lnTo>
                  <a:pt x="3759" y="551"/>
                </a:lnTo>
                <a:lnTo>
                  <a:pt x="3759" y="559"/>
                </a:lnTo>
                <a:lnTo>
                  <a:pt x="3759" y="559"/>
                </a:lnTo>
                <a:lnTo>
                  <a:pt x="3759" y="555"/>
                </a:lnTo>
                <a:lnTo>
                  <a:pt x="3760" y="553"/>
                </a:lnTo>
                <a:lnTo>
                  <a:pt x="3760" y="559"/>
                </a:lnTo>
                <a:lnTo>
                  <a:pt x="3761" y="555"/>
                </a:lnTo>
                <a:lnTo>
                  <a:pt x="3761" y="551"/>
                </a:lnTo>
                <a:lnTo>
                  <a:pt x="3761" y="549"/>
                </a:lnTo>
                <a:lnTo>
                  <a:pt x="3761" y="557"/>
                </a:lnTo>
                <a:lnTo>
                  <a:pt x="3762" y="559"/>
                </a:lnTo>
                <a:lnTo>
                  <a:pt x="3762" y="557"/>
                </a:lnTo>
                <a:lnTo>
                  <a:pt x="3762" y="553"/>
                </a:lnTo>
                <a:lnTo>
                  <a:pt x="3762" y="553"/>
                </a:lnTo>
                <a:lnTo>
                  <a:pt x="3763" y="555"/>
                </a:lnTo>
                <a:lnTo>
                  <a:pt x="3763" y="553"/>
                </a:lnTo>
                <a:lnTo>
                  <a:pt x="3764" y="548"/>
                </a:lnTo>
                <a:lnTo>
                  <a:pt x="3764" y="548"/>
                </a:lnTo>
                <a:lnTo>
                  <a:pt x="3764" y="553"/>
                </a:lnTo>
                <a:lnTo>
                  <a:pt x="3764" y="553"/>
                </a:lnTo>
                <a:lnTo>
                  <a:pt x="3765" y="553"/>
                </a:lnTo>
                <a:lnTo>
                  <a:pt x="3765" y="555"/>
                </a:lnTo>
                <a:lnTo>
                  <a:pt x="3765" y="557"/>
                </a:lnTo>
                <a:lnTo>
                  <a:pt x="3765" y="555"/>
                </a:lnTo>
                <a:lnTo>
                  <a:pt x="3766" y="549"/>
                </a:lnTo>
                <a:lnTo>
                  <a:pt x="3766" y="551"/>
                </a:lnTo>
                <a:lnTo>
                  <a:pt x="3767" y="553"/>
                </a:lnTo>
                <a:lnTo>
                  <a:pt x="3767" y="551"/>
                </a:lnTo>
                <a:lnTo>
                  <a:pt x="3767" y="549"/>
                </a:lnTo>
                <a:lnTo>
                  <a:pt x="3767" y="548"/>
                </a:lnTo>
                <a:lnTo>
                  <a:pt x="3768" y="549"/>
                </a:lnTo>
                <a:lnTo>
                  <a:pt x="3768" y="549"/>
                </a:lnTo>
                <a:lnTo>
                  <a:pt x="3768" y="548"/>
                </a:lnTo>
                <a:lnTo>
                  <a:pt x="3768" y="545"/>
                </a:lnTo>
                <a:lnTo>
                  <a:pt x="3769" y="544"/>
                </a:lnTo>
                <a:lnTo>
                  <a:pt x="3769" y="549"/>
                </a:lnTo>
                <a:lnTo>
                  <a:pt x="3769" y="544"/>
                </a:lnTo>
                <a:lnTo>
                  <a:pt x="3770" y="549"/>
                </a:lnTo>
                <a:lnTo>
                  <a:pt x="3770" y="555"/>
                </a:lnTo>
                <a:lnTo>
                  <a:pt x="3770" y="551"/>
                </a:lnTo>
                <a:lnTo>
                  <a:pt x="3771" y="551"/>
                </a:lnTo>
                <a:lnTo>
                  <a:pt x="3771" y="548"/>
                </a:lnTo>
                <a:lnTo>
                  <a:pt x="3771" y="548"/>
                </a:lnTo>
                <a:lnTo>
                  <a:pt x="3771" y="555"/>
                </a:lnTo>
                <a:lnTo>
                  <a:pt x="3772" y="548"/>
                </a:lnTo>
                <a:lnTo>
                  <a:pt x="3772" y="544"/>
                </a:lnTo>
                <a:lnTo>
                  <a:pt x="3772" y="545"/>
                </a:lnTo>
                <a:lnTo>
                  <a:pt x="3773" y="553"/>
                </a:lnTo>
                <a:lnTo>
                  <a:pt x="3773" y="553"/>
                </a:lnTo>
                <a:lnTo>
                  <a:pt x="3773" y="542"/>
                </a:lnTo>
                <a:lnTo>
                  <a:pt x="3773" y="544"/>
                </a:lnTo>
                <a:lnTo>
                  <a:pt x="3774" y="548"/>
                </a:lnTo>
                <a:lnTo>
                  <a:pt x="3774" y="549"/>
                </a:lnTo>
                <a:lnTo>
                  <a:pt x="3775" y="544"/>
                </a:lnTo>
                <a:lnTo>
                  <a:pt x="3775" y="540"/>
                </a:lnTo>
                <a:lnTo>
                  <a:pt x="3775" y="538"/>
                </a:lnTo>
                <a:lnTo>
                  <a:pt x="3775" y="536"/>
                </a:lnTo>
                <a:lnTo>
                  <a:pt x="3776" y="524"/>
                </a:lnTo>
                <a:lnTo>
                  <a:pt x="3776" y="518"/>
                </a:lnTo>
                <a:lnTo>
                  <a:pt x="3776" y="518"/>
                </a:lnTo>
                <a:lnTo>
                  <a:pt x="3776" y="517"/>
                </a:lnTo>
                <a:lnTo>
                  <a:pt x="3777" y="509"/>
                </a:lnTo>
                <a:lnTo>
                  <a:pt x="3777" y="503"/>
                </a:lnTo>
                <a:lnTo>
                  <a:pt x="3778" y="501"/>
                </a:lnTo>
                <a:lnTo>
                  <a:pt x="3778" y="505"/>
                </a:lnTo>
                <a:lnTo>
                  <a:pt x="3778" y="499"/>
                </a:lnTo>
                <a:lnTo>
                  <a:pt x="3778" y="497"/>
                </a:lnTo>
                <a:lnTo>
                  <a:pt x="3779" y="501"/>
                </a:lnTo>
                <a:lnTo>
                  <a:pt x="3779" y="501"/>
                </a:lnTo>
                <a:lnTo>
                  <a:pt x="3779" y="499"/>
                </a:lnTo>
                <a:lnTo>
                  <a:pt x="3779" y="496"/>
                </a:lnTo>
                <a:lnTo>
                  <a:pt x="3780" y="501"/>
                </a:lnTo>
                <a:lnTo>
                  <a:pt x="3780" y="507"/>
                </a:lnTo>
                <a:lnTo>
                  <a:pt x="3781" y="507"/>
                </a:lnTo>
                <a:lnTo>
                  <a:pt x="3781" y="503"/>
                </a:lnTo>
                <a:lnTo>
                  <a:pt x="3781" y="503"/>
                </a:lnTo>
                <a:lnTo>
                  <a:pt x="3781" y="509"/>
                </a:lnTo>
                <a:lnTo>
                  <a:pt x="3782" y="507"/>
                </a:lnTo>
                <a:lnTo>
                  <a:pt x="3782" y="503"/>
                </a:lnTo>
                <a:lnTo>
                  <a:pt x="3782" y="503"/>
                </a:lnTo>
                <a:lnTo>
                  <a:pt x="3782" y="507"/>
                </a:lnTo>
                <a:lnTo>
                  <a:pt x="3783" y="507"/>
                </a:lnTo>
                <a:lnTo>
                  <a:pt x="3783" y="503"/>
                </a:lnTo>
                <a:lnTo>
                  <a:pt x="3783" y="501"/>
                </a:lnTo>
                <a:lnTo>
                  <a:pt x="3784" y="507"/>
                </a:lnTo>
                <a:lnTo>
                  <a:pt x="3784" y="509"/>
                </a:lnTo>
                <a:lnTo>
                  <a:pt x="3784" y="509"/>
                </a:lnTo>
                <a:lnTo>
                  <a:pt x="3785" y="505"/>
                </a:lnTo>
                <a:lnTo>
                  <a:pt x="3785" y="507"/>
                </a:lnTo>
                <a:lnTo>
                  <a:pt x="3785" y="513"/>
                </a:lnTo>
                <a:lnTo>
                  <a:pt x="3785" y="513"/>
                </a:lnTo>
                <a:lnTo>
                  <a:pt x="3786" y="509"/>
                </a:lnTo>
                <a:lnTo>
                  <a:pt x="3786" y="517"/>
                </a:lnTo>
                <a:lnTo>
                  <a:pt x="3786" y="522"/>
                </a:lnTo>
                <a:lnTo>
                  <a:pt x="3787" y="517"/>
                </a:lnTo>
                <a:lnTo>
                  <a:pt x="3787" y="514"/>
                </a:lnTo>
                <a:lnTo>
                  <a:pt x="3787" y="517"/>
                </a:lnTo>
                <a:lnTo>
                  <a:pt x="3788" y="522"/>
                </a:lnTo>
                <a:lnTo>
                  <a:pt x="3788" y="518"/>
                </a:lnTo>
                <a:lnTo>
                  <a:pt x="3788" y="513"/>
                </a:lnTo>
                <a:lnTo>
                  <a:pt x="3789" y="517"/>
                </a:lnTo>
                <a:lnTo>
                  <a:pt x="3789" y="520"/>
                </a:lnTo>
                <a:lnTo>
                  <a:pt x="3789" y="518"/>
                </a:lnTo>
                <a:lnTo>
                  <a:pt x="3789" y="514"/>
                </a:lnTo>
                <a:lnTo>
                  <a:pt x="3790" y="518"/>
                </a:lnTo>
                <a:lnTo>
                  <a:pt x="3790" y="518"/>
                </a:lnTo>
                <a:lnTo>
                  <a:pt x="3790" y="518"/>
                </a:lnTo>
                <a:lnTo>
                  <a:pt x="3790" y="517"/>
                </a:lnTo>
                <a:lnTo>
                  <a:pt x="3791" y="518"/>
                </a:lnTo>
                <a:lnTo>
                  <a:pt x="3791" y="520"/>
                </a:lnTo>
                <a:lnTo>
                  <a:pt x="3792" y="524"/>
                </a:lnTo>
                <a:lnTo>
                  <a:pt x="3792" y="520"/>
                </a:lnTo>
                <a:lnTo>
                  <a:pt x="3792" y="517"/>
                </a:lnTo>
                <a:lnTo>
                  <a:pt x="3792" y="524"/>
                </a:lnTo>
                <a:lnTo>
                  <a:pt x="3793" y="520"/>
                </a:lnTo>
                <a:lnTo>
                  <a:pt x="3793" y="517"/>
                </a:lnTo>
                <a:lnTo>
                  <a:pt x="3793" y="513"/>
                </a:lnTo>
                <a:lnTo>
                  <a:pt x="3793" y="511"/>
                </a:lnTo>
                <a:lnTo>
                  <a:pt x="3794" y="517"/>
                </a:lnTo>
                <a:lnTo>
                  <a:pt x="3794" y="517"/>
                </a:lnTo>
                <a:lnTo>
                  <a:pt x="3795" y="511"/>
                </a:lnTo>
                <a:lnTo>
                  <a:pt x="3795" y="513"/>
                </a:lnTo>
                <a:lnTo>
                  <a:pt x="3795" y="518"/>
                </a:lnTo>
                <a:lnTo>
                  <a:pt x="3795" y="517"/>
                </a:lnTo>
                <a:lnTo>
                  <a:pt x="3796" y="507"/>
                </a:lnTo>
                <a:lnTo>
                  <a:pt x="3796" y="509"/>
                </a:lnTo>
                <a:lnTo>
                  <a:pt x="3796" y="505"/>
                </a:lnTo>
                <a:lnTo>
                  <a:pt x="3796" y="503"/>
                </a:lnTo>
                <a:lnTo>
                  <a:pt x="3797" y="499"/>
                </a:lnTo>
                <a:lnTo>
                  <a:pt x="3797" y="493"/>
                </a:lnTo>
                <a:lnTo>
                  <a:pt x="3798" y="497"/>
                </a:lnTo>
                <a:lnTo>
                  <a:pt x="3798" y="499"/>
                </a:lnTo>
                <a:lnTo>
                  <a:pt x="3798" y="489"/>
                </a:lnTo>
                <a:lnTo>
                  <a:pt x="3798" y="488"/>
                </a:lnTo>
                <a:lnTo>
                  <a:pt x="3799" y="486"/>
                </a:lnTo>
                <a:lnTo>
                  <a:pt x="3799" y="488"/>
                </a:lnTo>
                <a:lnTo>
                  <a:pt x="3799" y="478"/>
                </a:lnTo>
                <a:lnTo>
                  <a:pt x="3799" y="470"/>
                </a:lnTo>
                <a:lnTo>
                  <a:pt x="3800" y="470"/>
                </a:lnTo>
                <a:lnTo>
                  <a:pt x="3800" y="470"/>
                </a:lnTo>
                <a:lnTo>
                  <a:pt x="3800" y="468"/>
                </a:lnTo>
                <a:lnTo>
                  <a:pt x="3801" y="468"/>
                </a:lnTo>
                <a:lnTo>
                  <a:pt x="3801" y="472"/>
                </a:lnTo>
                <a:lnTo>
                  <a:pt x="3801" y="474"/>
                </a:lnTo>
                <a:lnTo>
                  <a:pt x="3802" y="470"/>
                </a:lnTo>
                <a:lnTo>
                  <a:pt x="3802" y="462"/>
                </a:lnTo>
                <a:lnTo>
                  <a:pt x="3802" y="465"/>
                </a:lnTo>
                <a:lnTo>
                  <a:pt x="3803" y="468"/>
                </a:lnTo>
                <a:lnTo>
                  <a:pt x="3803" y="484"/>
                </a:lnTo>
                <a:lnTo>
                  <a:pt x="3803" y="492"/>
                </a:lnTo>
                <a:lnTo>
                  <a:pt x="3803" y="497"/>
                </a:lnTo>
                <a:lnTo>
                  <a:pt x="3804" y="514"/>
                </a:lnTo>
                <a:lnTo>
                  <a:pt x="3804" y="520"/>
                </a:lnTo>
                <a:lnTo>
                  <a:pt x="3804" y="518"/>
                </a:lnTo>
                <a:lnTo>
                  <a:pt x="3804" y="520"/>
                </a:lnTo>
                <a:lnTo>
                  <a:pt x="3805" y="530"/>
                </a:lnTo>
                <a:lnTo>
                  <a:pt x="3805" y="528"/>
                </a:lnTo>
                <a:lnTo>
                  <a:pt x="3806" y="524"/>
                </a:lnTo>
                <a:lnTo>
                  <a:pt x="3806" y="522"/>
                </a:lnTo>
                <a:lnTo>
                  <a:pt x="3806" y="530"/>
                </a:lnTo>
                <a:lnTo>
                  <a:pt x="3806" y="534"/>
                </a:lnTo>
                <a:lnTo>
                  <a:pt x="3807" y="530"/>
                </a:lnTo>
                <a:lnTo>
                  <a:pt x="3807" y="526"/>
                </a:lnTo>
                <a:lnTo>
                  <a:pt x="3807" y="532"/>
                </a:lnTo>
                <a:lnTo>
                  <a:pt x="3807" y="538"/>
                </a:lnTo>
                <a:lnTo>
                  <a:pt x="3808" y="534"/>
                </a:lnTo>
                <a:lnTo>
                  <a:pt x="3808" y="532"/>
                </a:lnTo>
                <a:lnTo>
                  <a:pt x="3809" y="534"/>
                </a:lnTo>
                <a:lnTo>
                  <a:pt x="3809" y="549"/>
                </a:lnTo>
                <a:lnTo>
                  <a:pt x="3809" y="559"/>
                </a:lnTo>
                <a:lnTo>
                  <a:pt x="3809" y="574"/>
                </a:lnTo>
                <a:lnTo>
                  <a:pt x="3810" y="588"/>
                </a:lnTo>
                <a:lnTo>
                  <a:pt x="3810" y="619"/>
                </a:lnTo>
                <a:lnTo>
                  <a:pt x="3810" y="634"/>
                </a:lnTo>
                <a:lnTo>
                  <a:pt x="3810" y="605"/>
                </a:lnTo>
                <a:lnTo>
                  <a:pt x="3811" y="561"/>
                </a:lnTo>
                <a:lnTo>
                  <a:pt x="3811" y="520"/>
                </a:lnTo>
                <a:lnTo>
                  <a:pt x="3812" y="457"/>
                </a:lnTo>
                <a:lnTo>
                  <a:pt x="3812" y="343"/>
                </a:lnTo>
                <a:lnTo>
                  <a:pt x="3812" y="204"/>
                </a:lnTo>
                <a:lnTo>
                  <a:pt x="3812" y="121"/>
                </a:lnTo>
                <a:lnTo>
                  <a:pt x="3813" y="106"/>
                </a:lnTo>
                <a:lnTo>
                  <a:pt x="3813" y="235"/>
                </a:lnTo>
                <a:lnTo>
                  <a:pt x="3813" y="293"/>
                </a:lnTo>
                <a:lnTo>
                  <a:pt x="3813" y="586"/>
                </a:lnTo>
                <a:lnTo>
                  <a:pt x="3814" y="607"/>
                </a:lnTo>
                <a:lnTo>
                  <a:pt x="3814" y="574"/>
                </a:lnTo>
                <a:lnTo>
                  <a:pt x="3814" y="559"/>
                </a:lnTo>
                <a:lnTo>
                  <a:pt x="3815" y="563"/>
                </a:lnTo>
                <a:lnTo>
                  <a:pt x="3815" y="565"/>
                </a:lnTo>
                <a:lnTo>
                  <a:pt x="3815" y="557"/>
                </a:lnTo>
                <a:lnTo>
                  <a:pt x="3816" y="553"/>
                </a:lnTo>
                <a:lnTo>
                  <a:pt x="3816" y="559"/>
                </a:lnTo>
                <a:lnTo>
                  <a:pt x="3816" y="563"/>
                </a:lnTo>
                <a:lnTo>
                  <a:pt x="3817" y="561"/>
                </a:lnTo>
                <a:lnTo>
                  <a:pt x="3817" y="561"/>
                </a:lnTo>
                <a:lnTo>
                  <a:pt x="3817" y="561"/>
                </a:lnTo>
                <a:lnTo>
                  <a:pt x="3817" y="566"/>
                </a:lnTo>
                <a:lnTo>
                  <a:pt x="3818" y="565"/>
                </a:lnTo>
                <a:lnTo>
                  <a:pt x="3818" y="555"/>
                </a:lnTo>
                <a:lnTo>
                  <a:pt x="3818" y="555"/>
                </a:lnTo>
                <a:lnTo>
                  <a:pt x="3818" y="561"/>
                </a:lnTo>
                <a:lnTo>
                  <a:pt x="3819" y="563"/>
                </a:lnTo>
                <a:lnTo>
                  <a:pt x="3819" y="559"/>
                </a:lnTo>
                <a:lnTo>
                  <a:pt x="3820" y="557"/>
                </a:lnTo>
                <a:lnTo>
                  <a:pt x="3820" y="566"/>
                </a:lnTo>
                <a:lnTo>
                  <a:pt x="3820" y="565"/>
                </a:lnTo>
                <a:lnTo>
                  <a:pt x="3820" y="559"/>
                </a:lnTo>
                <a:lnTo>
                  <a:pt x="3821" y="557"/>
                </a:lnTo>
                <a:lnTo>
                  <a:pt x="3821" y="566"/>
                </a:lnTo>
                <a:lnTo>
                  <a:pt x="3821" y="565"/>
                </a:lnTo>
                <a:lnTo>
                  <a:pt x="3821" y="557"/>
                </a:lnTo>
                <a:lnTo>
                  <a:pt x="3822" y="553"/>
                </a:lnTo>
                <a:lnTo>
                  <a:pt x="3822" y="557"/>
                </a:lnTo>
                <a:lnTo>
                  <a:pt x="3823" y="559"/>
                </a:lnTo>
                <a:lnTo>
                  <a:pt x="3823" y="561"/>
                </a:lnTo>
                <a:lnTo>
                  <a:pt x="3823" y="559"/>
                </a:lnTo>
                <a:lnTo>
                  <a:pt x="3823" y="563"/>
                </a:lnTo>
                <a:lnTo>
                  <a:pt x="3824" y="566"/>
                </a:lnTo>
                <a:lnTo>
                  <a:pt x="3824" y="563"/>
                </a:lnTo>
                <a:lnTo>
                  <a:pt x="3824" y="559"/>
                </a:lnTo>
                <a:lnTo>
                  <a:pt x="3824" y="557"/>
                </a:lnTo>
                <a:lnTo>
                  <a:pt x="3825" y="565"/>
                </a:lnTo>
                <a:lnTo>
                  <a:pt x="3825" y="559"/>
                </a:lnTo>
                <a:lnTo>
                  <a:pt x="3826" y="559"/>
                </a:lnTo>
                <a:lnTo>
                  <a:pt x="3826" y="555"/>
                </a:lnTo>
                <a:lnTo>
                  <a:pt x="3826" y="559"/>
                </a:lnTo>
                <a:lnTo>
                  <a:pt x="3826" y="557"/>
                </a:lnTo>
                <a:lnTo>
                  <a:pt x="3827" y="557"/>
                </a:lnTo>
                <a:lnTo>
                  <a:pt x="3827" y="555"/>
                </a:lnTo>
                <a:lnTo>
                  <a:pt x="3827" y="557"/>
                </a:lnTo>
                <a:lnTo>
                  <a:pt x="3827" y="559"/>
                </a:lnTo>
                <a:lnTo>
                  <a:pt x="3828" y="553"/>
                </a:lnTo>
                <a:lnTo>
                  <a:pt x="3828" y="553"/>
                </a:lnTo>
                <a:lnTo>
                  <a:pt x="3828" y="559"/>
                </a:lnTo>
                <a:lnTo>
                  <a:pt x="3829" y="565"/>
                </a:lnTo>
                <a:lnTo>
                  <a:pt x="3829" y="565"/>
                </a:lnTo>
                <a:lnTo>
                  <a:pt x="3829" y="561"/>
                </a:lnTo>
                <a:lnTo>
                  <a:pt x="3830" y="563"/>
                </a:lnTo>
                <a:lnTo>
                  <a:pt x="3830" y="565"/>
                </a:lnTo>
                <a:lnTo>
                  <a:pt x="3830" y="561"/>
                </a:lnTo>
                <a:lnTo>
                  <a:pt x="3831" y="555"/>
                </a:lnTo>
                <a:lnTo>
                  <a:pt x="3831" y="557"/>
                </a:lnTo>
                <a:lnTo>
                  <a:pt x="3831" y="559"/>
                </a:lnTo>
                <a:lnTo>
                  <a:pt x="3831" y="553"/>
                </a:lnTo>
                <a:lnTo>
                  <a:pt x="3832" y="544"/>
                </a:lnTo>
                <a:lnTo>
                  <a:pt x="3832" y="544"/>
                </a:lnTo>
                <a:lnTo>
                  <a:pt x="3832" y="548"/>
                </a:lnTo>
                <a:lnTo>
                  <a:pt x="3832" y="538"/>
                </a:lnTo>
                <a:lnTo>
                  <a:pt x="3833" y="530"/>
                </a:lnTo>
                <a:lnTo>
                  <a:pt x="3833" y="528"/>
                </a:lnTo>
                <a:lnTo>
                  <a:pt x="3834" y="528"/>
                </a:lnTo>
                <a:lnTo>
                  <a:pt x="3834" y="522"/>
                </a:lnTo>
                <a:lnTo>
                  <a:pt x="3834" y="513"/>
                </a:lnTo>
                <a:lnTo>
                  <a:pt x="3834" y="513"/>
                </a:lnTo>
                <a:lnTo>
                  <a:pt x="3835" y="517"/>
                </a:lnTo>
                <a:lnTo>
                  <a:pt x="3835" y="520"/>
                </a:lnTo>
                <a:lnTo>
                  <a:pt x="3835" y="518"/>
                </a:lnTo>
                <a:lnTo>
                  <a:pt x="3835" y="514"/>
                </a:lnTo>
                <a:lnTo>
                  <a:pt x="3836" y="514"/>
                </a:lnTo>
                <a:lnTo>
                  <a:pt x="3836" y="520"/>
                </a:lnTo>
                <a:lnTo>
                  <a:pt x="3837" y="517"/>
                </a:lnTo>
                <a:lnTo>
                  <a:pt x="3837" y="513"/>
                </a:lnTo>
                <a:lnTo>
                  <a:pt x="3837" y="518"/>
                </a:lnTo>
                <a:lnTo>
                  <a:pt x="3837" y="520"/>
                </a:lnTo>
                <a:lnTo>
                  <a:pt x="3838" y="517"/>
                </a:lnTo>
                <a:lnTo>
                  <a:pt x="3838" y="514"/>
                </a:lnTo>
                <a:lnTo>
                  <a:pt x="3838" y="517"/>
                </a:lnTo>
                <a:lnTo>
                  <a:pt x="3838" y="522"/>
                </a:lnTo>
                <a:lnTo>
                  <a:pt x="3839" y="522"/>
                </a:lnTo>
                <a:lnTo>
                  <a:pt x="3839" y="520"/>
                </a:lnTo>
                <a:lnTo>
                  <a:pt x="3840" y="522"/>
                </a:lnTo>
                <a:lnTo>
                  <a:pt x="3840" y="526"/>
                </a:lnTo>
                <a:lnTo>
                  <a:pt x="3840" y="522"/>
                </a:lnTo>
                <a:lnTo>
                  <a:pt x="3840" y="518"/>
                </a:lnTo>
                <a:lnTo>
                  <a:pt x="3841" y="522"/>
                </a:lnTo>
                <a:lnTo>
                  <a:pt x="3841" y="530"/>
                </a:lnTo>
                <a:lnTo>
                  <a:pt x="3841" y="528"/>
                </a:lnTo>
                <a:lnTo>
                  <a:pt x="3841" y="522"/>
                </a:lnTo>
                <a:lnTo>
                  <a:pt x="3842" y="520"/>
                </a:lnTo>
                <a:lnTo>
                  <a:pt x="3842" y="524"/>
                </a:lnTo>
                <a:lnTo>
                  <a:pt x="3842" y="526"/>
                </a:lnTo>
                <a:lnTo>
                  <a:pt x="3843" y="526"/>
                </a:lnTo>
                <a:lnTo>
                  <a:pt x="3843" y="524"/>
                </a:lnTo>
                <a:lnTo>
                  <a:pt x="3843" y="530"/>
                </a:lnTo>
                <a:lnTo>
                  <a:pt x="3844" y="538"/>
                </a:lnTo>
                <a:lnTo>
                  <a:pt x="3844" y="534"/>
                </a:lnTo>
                <a:lnTo>
                  <a:pt x="3844" y="534"/>
                </a:lnTo>
                <a:lnTo>
                  <a:pt x="3844" y="538"/>
                </a:lnTo>
                <a:lnTo>
                  <a:pt x="3845" y="544"/>
                </a:lnTo>
                <a:lnTo>
                  <a:pt x="3845" y="540"/>
                </a:lnTo>
                <a:lnTo>
                  <a:pt x="3845" y="532"/>
                </a:lnTo>
                <a:lnTo>
                  <a:pt x="3846" y="532"/>
                </a:lnTo>
                <a:lnTo>
                  <a:pt x="3846" y="536"/>
                </a:lnTo>
                <a:lnTo>
                  <a:pt x="3846" y="534"/>
                </a:lnTo>
                <a:lnTo>
                  <a:pt x="3846" y="530"/>
                </a:lnTo>
                <a:lnTo>
                  <a:pt x="3847" y="530"/>
                </a:lnTo>
                <a:lnTo>
                  <a:pt x="3847" y="538"/>
                </a:lnTo>
                <a:lnTo>
                  <a:pt x="3848" y="532"/>
                </a:lnTo>
                <a:lnTo>
                  <a:pt x="3848" y="532"/>
                </a:lnTo>
                <a:lnTo>
                  <a:pt x="3848" y="532"/>
                </a:lnTo>
                <a:lnTo>
                  <a:pt x="3848" y="538"/>
                </a:lnTo>
                <a:lnTo>
                  <a:pt x="3849" y="534"/>
                </a:lnTo>
                <a:lnTo>
                  <a:pt x="3849" y="536"/>
                </a:lnTo>
                <a:lnTo>
                  <a:pt x="3849" y="534"/>
                </a:lnTo>
                <a:lnTo>
                  <a:pt x="3849" y="538"/>
                </a:lnTo>
                <a:lnTo>
                  <a:pt x="3850" y="540"/>
                </a:lnTo>
                <a:lnTo>
                  <a:pt x="3850" y="534"/>
                </a:lnTo>
                <a:lnTo>
                  <a:pt x="3851" y="530"/>
                </a:lnTo>
                <a:lnTo>
                  <a:pt x="3851" y="536"/>
                </a:lnTo>
                <a:lnTo>
                  <a:pt x="3851" y="540"/>
                </a:lnTo>
                <a:lnTo>
                  <a:pt x="3851" y="534"/>
                </a:lnTo>
                <a:lnTo>
                  <a:pt x="3852" y="526"/>
                </a:lnTo>
                <a:lnTo>
                  <a:pt x="3852" y="532"/>
                </a:lnTo>
                <a:lnTo>
                  <a:pt x="3852" y="536"/>
                </a:lnTo>
                <a:lnTo>
                  <a:pt x="3852" y="528"/>
                </a:lnTo>
                <a:lnTo>
                  <a:pt x="3853" y="526"/>
                </a:lnTo>
                <a:lnTo>
                  <a:pt x="3853" y="524"/>
                </a:lnTo>
                <a:lnTo>
                  <a:pt x="3854" y="528"/>
                </a:lnTo>
                <a:lnTo>
                  <a:pt x="3854" y="522"/>
                </a:lnTo>
                <a:lnTo>
                  <a:pt x="3854" y="517"/>
                </a:lnTo>
                <a:lnTo>
                  <a:pt x="3854" y="513"/>
                </a:lnTo>
                <a:lnTo>
                  <a:pt x="3855" y="511"/>
                </a:lnTo>
                <a:lnTo>
                  <a:pt x="3855" y="507"/>
                </a:lnTo>
                <a:lnTo>
                  <a:pt x="3855" y="503"/>
                </a:lnTo>
                <a:lnTo>
                  <a:pt x="3855" y="501"/>
                </a:lnTo>
                <a:lnTo>
                  <a:pt x="3856" y="501"/>
                </a:lnTo>
                <a:lnTo>
                  <a:pt x="3856" y="496"/>
                </a:lnTo>
                <a:lnTo>
                  <a:pt x="3856" y="484"/>
                </a:lnTo>
                <a:lnTo>
                  <a:pt x="3857" y="486"/>
                </a:lnTo>
                <a:lnTo>
                  <a:pt x="3857" y="486"/>
                </a:lnTo>
                <a:lnTo>
                  <a:pt x="3857" y="488"/>
                </a:lnTo>
                <a:lnTo>
                  <a:pt x="3858" y="486"/>
                </a:lnTo>
                <a:lnTo>
                  <a:pt x="3858" y="488"/>
                </a:lnTo>
                <a:lnTo>
                  <a:pt x="3858" y="493"/>
                </a:lnTo>
                <a:lnTo>
                  <a:pt x="3858" y="489"/>
                </a:lnTo>
                <a:lnTo>
                  <a:pt x="3859" y="480"/>
                </a:lnTo>
                <a:lnTo>
                  <a:pt x="3859" y="484"/>
                </a:lnTo>
                <a:lnTo>
                  <a:pt x="3859" y="480"/>
                </a:lnTo>
                <a:lnTo>
                  <a:pt x="3860" y="484"/>
                </a:lnTo>
                <a:lnTo>
                  <a:pt x="3860" y="493"/>
                </a:lnTo>
                <a:lnTo>
                  <a:pt x="3860" y="503"/>
                </a:lnTo>
                <a:lnTo>
                  <a:pt x="3860" y="511"/>
                </a:lnTo>
                <a:lnTo>
                  <a:pt x="3861" y="524"/>
                </a:lnTo>
                <a:lnTo>
                  <a:pt x="3861" y="530"/>
                </a:lnTo>
                <a:lnTo>
                  <a:pt x="3862" y="536"/>
                </a:lnTo>
                <a:lnTo>
                  <a:pt x="3862" y="534"/>
                </a:lnTo>
                <a:lnTo>
                  <a:pt x="3862" y="544"/>
                </a:lnTo>
                <a:lnTo>
                  <a:pt x="3862" y="538"/>
                </a:lnTo>
                <a:lnTo>
                  <a:pt x="3863" y="538"/>
                </a:lnTo>
                <a:lnTo>
                  <a:pt x="3863" y="536"/>
                </a:lnTo>
                <a:lnTo>
                  <a:pt x="3863" y="540"/>
                </a:lnTo>
                <a:lnTo>
                  <a:pt x="3863" y="545"/>
                </a:lnTo>
                <a:lnTo>
                  <a:pt x="3864" y="544"/>
                </a:lnTo>
                <a:lnTo>
                  <a:pt x="3864" y="542"/>
                </a:lnTo>
                <a:lnTo>
                  <a:pt x="3865" y="549"/>
                </a:lnTo>
                <a:lnTo>
                  <a:pt x="3865" y="551"/>
                </a:lnTo>
                <a:lnTo>
                  <a:pt x="3865" y="544"/>
                </a:lnTo>
                <a:lnTo>
                  <a:pt x="3865" y="540"/>
                </a:lnTo>
                <a:lnTo>
                  <a:pt x="3866" y="549"/>
                </a:lnTo>
                <a:lnTo>
                  <a:pt x="3866" y="555"/>
                </a:lnTo>
                <a:lnTo>
                  <a:pt x="3866" y="555"/>
                </a:lnTo>
                <a:lnTo>
                  <a:pt x="3866" y="569"/>
                </a:lnTo>
                <a:lnTo>
                  <a:pt x="3867" y="588"/>
                </a:lnTo>
                <a:lnTo>
                  <a:pt x="3867" y="603"/>
                </a:lnTo>
                <a:lnTo>
                  <a:pt x="3868" y="615"/>
                </a:lnTo>
                <a:lnTo>
                  <a:pt x="3868" y="622"/>
                </a:lnTo>
                <a:lnTo>
                  <a:pt x="3868" y="580"/>
                </a:lnTo>
                <a:lnTo>
                  <a:pt x="3868" y="520"/>
                </a:lnTo>
                <a:lnTo>
                  <a:pt x="3869" y="430"/>
                </a:lnTo>
                <a:lnTo>
                  <a:pt x="3869" y="301"/>
                </a:lnTo>
                <a:lnTo>
                  <a:pt x="3869" y="160"/>
                </a:lnTo>
                <a:lnTo>
                  <a:pt x="3869" y="69"/>
                </a:lnTo>
                <a:lnTo>
                  <a:pt x="3870" y="21"/>
                </a:lnTo>
                <a:lnTo>
                  <a:pt x="3870" y="21"/>
                </a:lnTo>
                <a:lnTo>
                  <a:pt x="3870" y="102"/>
                </a:lnTo>
                <a:lnTo>
                  <a:pt x="3871" y="235"/>
                </a:lnTo>
                <a:lnTo>
                  <a:pt x="3871" y="387"/>
                </a:lnTo>
                <a:lnTo>
                  <a:pt x="3871" y="501"/>
                </a:lnTo>
                <a:lnTo>
                  <a:pt x="3872" y="580"/>
                </a:lnTo>
                <a:lnTo>
                  <a:pt x="3872" y="617"/>
                </a:lnTo>
                <a:lnTo>
                  <a:pt x="3872" y="611"/>
                </a:lnTo>
                <a:lnTo>
                  <a:pt x="3872" y="578"/>
                </a:lnTo>
                <a:lnTo>
                  <a:pt x="3873" y="569"/>
                </a:lnTo>
                <a:lnTo>
                  <a:pt x="3873" y="573"/>
                </a:lnTo>
                <a:lnTo>
                  <a:pt x="3873" y="573"/>
                </a:lnTo>
                <a:lnTo>
                  <a:pt x="3874" y="569"/>
                </a:lnTo>
                <a:lnTo>
                  <a:pt x="3874" y="566"/>
                </a:lnTo>
                <a:lnTo>
                  <a:pt x="3874" y="566"/>
                </a:lnTo>
                <a:lnTo>
                  <a:pt x="3875" y="573"/>
                </a:lnTo>
                <a:lnTo>
                  <a:pt x="3875" y="566"/>
                </a:lnTo>
                <a:lnTo>
                  <a:pt x="3875" y="566"/>
                </a:lnTo>
                <a:lnTo>
                  <a:pt x="3876" y="565"/>
                </a:lnTo>
                <a:lnTo>
                  <a:pt x="3876" y="573"/>
                </a:lnTo>
                <a:lnTo>
                  <a:pt x="3876" y="570"/>
                </a:lnTo>
                <a:lnTo>
                  <a:pt x="3876" y="563"/>
                </a:lnTo>
                <a:lnTo>
                  <a:pt x="3877" y="570"/>
                </a:lnTo>
                <a:lnTo>
                  <a:pt x="3877" y="576"/>
                </a:lnTo>
                <a:lnTo>
                  <a:pt x="3877" y="574"/>
                </a:lnTo>
                <a:lnTo>
                  <a:pt x="3877" y="573"/>
                </a:lnTo>
                <a:lnTo>
                  <a:pt x="3878" y="573"/>
                </a:lnTo>
                <a:lnTo>
                  <a:pt x="3878" y="578"/>
                </a:lnTo>
                <a:lnTo>
                  <a:pt x="3879" y="578"/>
                </a:lnTo>
                <a:lnTo>
                  <a:pt x="3879" y="576"/>
                </a:lnTo>
                <a:lnTo>
                  <a:pt x="3879" y="574"/>
                </a:lnTo>
                <a:lnTo>
                  <a:pt x="3879" y="578"/>
                </a:lnTo>
                <a:lnTo>
                  <a:pt x="3880" y="582"/>
                </a:lnTo>
                <a:lnTo>
                  <a:pt x="3880" y="576"/>
                </a:lnTo>
                <a:lnTo>
                  <a:pt x="3880" y="573"/>
                </a:lnTo>
                <a:lnTo>
                  <a:pt x="3880" y="574"/>
                </a:lnTo>
                <a:lnTo>
                  <a:pt x="3881" y="576"/>
                </a:lnTo>
                <a:lnTo>
                  <a:pt x="3881" y="573"/>
                </a:lnTo>
                <a:lnTo>
                  <a:pt x="3882" y="569"/>
                </a:lnTo>
                <a:lnTo>
                  <a:pt x="3882" y="573"/>
                </a:lnTo>
                <a:lnTo>
                  <a:pt x="3882" y="580"/>
                </a:lnTo>
                <a:lnTo>
                  <a:pt x="3882" y="576"/>
                </a:lnTo>
                <a:lnTo>
                  <a:pt x="3883" y="573"/>
                </a:lnTo>
                <a:lnTo>
                  <a:pt x="3883" y="574"/>
                </a:lnTo>
                <a:lnTo>
                  <a:pt x="3883" y="578"/>
                </a:lnTo>
                <a:lnTo>
                  <a:pt x="3883" y="573"/>
                </a:lnTo>
                <a:lnTo>
                  <a:pt x="3884" y="573"/>
                </a:lnTo>
                <a:lnTo>
                  <a:pt x="3884" y="573"/>
                </a:lnTo>
                <a:lnTo>
                  <a:pt x="3884" y="574"/>
                </a:lnTo>
                <a:lnTo>
                  <a:pt x="3885" y="573"/>
                </a:lnTo>
                <a:lnTo>
                  <a:pt x="3885" y="569"/>
                </a:lnTo>
                <a:lnTo>
                  <a:pt x="3885" y="569"/>
                </a:lnTo>
                <a:lnTo>
                  <a:pt x="3886" y="574"/>
                </a:lnTo>
                <a:lnTo>
                  <a:pt x="3886" y="578"/>
                </a:lnTo>
                <a:lnTo>
                  <a:pt x="3886" y="570"/>
                </a:lnTo>
                <a:lnTo>
                  <a:pt x="3886" y="569"/>
                </a:lnTo>
                <a:lnTo>
                  <a:pt x="3887" y="576"/>
                </a:lnTo>
                <a:lnTo>
                  <a:pt x="3887" y="582"/>
                </a:lnTo>
                <a:lnTo>
                  <a:pt x="3887" y="578"/>
                </a:lnTo>
                <a:lnTo>
                  <a:pt x="3888" y="576"/>
                </a:lnTo>
                <a:lnTo>
                  <a:pt x="3888" y="582"/>
                </a:lnTo>
                <a:lnTo>
                  <a:pt x="3888" y="588"/>
                </a:lnTo>
                <a:lnTo>
                  <a:pt x="3889" y="590"/>
                </a:lnTo>
                <a:lnTo>
                  <a:pt x="3889" y="586"/>
                </a:lnTo>
                <a:lnTo>
                  <a:pt x="3889" y="592"/>
                </a:lnTo>
                <a:lnTo>
                  <a:pt x="3890" y="596"/>
                </a:lnTo>
                <a:lnTo>
                  <a:pt x="3890" y="586"/>
                </a:lnTo>
                <a:lnTo>
                  <a:pt x="3890" y="586"/>
                </a:lnTo>
                <a:lnTo>
                  <a:pt x="3890" y="584"/>
                </a:lnTo>
                <a:lnTo>
                  <a:pt x="3891" y="580"/>
                </a:lnTo>
                <a:lnTo>
                  <a:pt x="3891" y="573"/>
                </a:lnTo>
                <a:lnTo>
                  <a:pt x="3891" y="563"/>
                </a:lnTo>
                <a:lnTo>
                  <a:pt x="3891" y="559"/>
                </a:lnTo>
                <a:lnTo>
                  <a:pt x="3892" y="555"/>
                </a:lnTo>
                <a:lnTo>
                  <a:pt x="3892" y="545"/>
                </a:lnTo>
                <a:lnTo>
                  <a:pt x="3893" y="534"/>
                </a:lnTo>
                <a:lnTo>
                  <a:pt x="3893" y="534"/>
                </a:lnTo>
                <a:lnTo>
                  <a:pt x="3893" y="532"/>
                </a:lnTo>
                <a:lnTo>
                  <a:pt x="3893" y="532"/>
                </a:lnTo>
                <a:lnTo>
                  <a:pt x="3894" y="522"/>
                </a:lnTo>
                <a:lnTo>
                  <a:pt x="3894" y="524"/>
                </a:lnTo>
                <a:lnTo>
                  <a:pt x="3894" y="530"/>
                </a:lnTo>
                <a:lnTo>
                  <a:pt x="3894" y="526"/>
                </a:lnTo>
                <a:lnTo>
                  <a:pt x="3895" y="522"/>
                </a:lnTo>
                <a:lnTo>
                  <a:pt x="3895" y="520"/>
                </a:lnTo>
                <a:lnTo>
                  <a:pt x="3896" y="526"/>
                </a:lnTo>
                <a:lnTo>
                  <a:pt x="3896" y="524"/>
                </a:lnTo>
                <a:lnTo>
                  <a:pt x="3896" y="520"/>
                </a:lnTo>
                <a:lnTo>
                  <a:pt x="3896" y="517"/>
                </a:lnTo>
                <a:lnTo>
                  <a:pt x="3897" y="518"/>
                </a:lnTo>
                <a:lnTo>
                  <a:pt x="3897" y="522"/>
                </a:lnTo>
                <a:lnTo>
                  <a:pt x="3897" y="522"/>
                </a:lnTo>
                <a:lnTo>
                  <a:pt x="3897" y="514"/>
                </a:lnTo>
                <a:lnTo>
                  <a:pt x="3898" y="517"/>
                </a:lnTo>
                <a:lnTo>
                  <a:pt x="3898" y="524"/>
                </a:lnTo>
                <a:lnTo>
                  <a:pt x="3899" y="522"/>
                </a:lnTo>
                <a:lnTo>
                  <a:pt x="3899" y="520"/>
                </a:lnTo>
                <a:lnTo>
                  <a:pt x="3899" y="526"/>
                </a:lnTo>
                <a:lnTo>
                  <a:pt x="3899" y="526"/>
                </a:lnTo>
                <a:lnTo>
                  <a:pt x="3900" y="526"/>
                </a:lnTo>
                <a:lnTo>
                  <a:pt x="3900" y="522"/>
                </a:lnTo>
                <a:lnTo>
                  <a:pt x="3900" y="524"/>
                </a:lnTo>
                <a:lnTo>
                  <a:pt x="3900" y="526"/>
                </a:lnTo>
                <a:lnTo>
                  <a:pt x="3901" y="532"/>
                </a:lnTo>
                <a:lnTo>
                  <a:pt x="3901" y="530"/>
                </a:lnTo>
                <a:lnTo>
                  <a:pt x="3901" y="530"/>
                </a:lnTo>
                <a:lnTo>
                  <a:pt x="3902" y="534"/>
                </a:lnTo>
                <a:lnTo>
                  <a:pt x="3902" y="538"/>
                </a:lnTo>
                <a:lnTo>
                  <a:pt x="3902" y="530"/>
                </a:lnTo>
                <a:lnTo>
                  <a:pt x="3903" y="526"/>
                </a:lnTo>
                <a:lnTo>
                  <a:pt x="3903" y="534"/>
                </a:lnTo>
                <a:lnTo>
                  <a:pt x="3903" y="536"/>
                </a:lnTo>
                <a:lnTo>
                  <a:pt x="3904" y="534"/>
                </a:lnTo>
                <a:lnTo>
                  <a:pt x="3904" y="528"/>
                </a:lnTo>
                <a:lnTo>
                  <a:pt x="3904" y="536"/>
                </a:lnTo>
                <a:lnTo>
                  <a:pt x="3904" y="536"/>
                </a:lnTo>
                <a:lnTo>
                  <a:pt x="3905" y="536"/>
                </a:lnTo>
                <a:lnTo>
                  <a:pt x="3905" y="534"/>
                </a:lnTo>
                <a:lnTo>
                  <a:pt x="3905" y="536"/>
                </a:lnTo>
                <a:lnTo>
                  <a:pt x="3905" y="544"/>
                </a:lnTo>
                <a:lnTo>
                  <a:pt x="3906" y="534"/>
                </a:lnTo>
                <a:lnTo>
                  <a:pt x="3906" y="530"/>
                </a:lnTo>
                <a:lnTo>
                  <a:pt x="3907" y="536"/>
                </a:lnTo>
                <a:lnTo>
                  <a:pt x="3907" y="538"/>
                </a:lnTo>
                <a:lnTo>
                  <a:pt x="3907" y="536"/>
                </a:lnTo>
                <a:lnTo>
                  <a:pt x="3907" y="536"/>
                </a:lnTo>
                <a:lnTo>
                  <a:pt x="3908" y="536"/>
                </a:lnTo>
                <a:lnTo>
                  <a:pt x="3908" y="540"/>
                </a:lnTo>
                <a:lnTo>
                  <a:pt x="3908" y="540"/>
                </a:lnTo>
                <a:lnTo>
                  <a:pt x="3908" y="534"/>
                </a:lnTo>
                <a:lnTo>
                  <a:pt x="3909" y="534"/>
                </a:lnTo>
                <a:lnTo>
                  <a:pt x="3909" y="536"/>
                </a:lnTo>
                <a:lnTo>
                  <a:pt x="3910" y="534"/>
                </a:lnTo>
                <a:lnTo>
                  <a:pt x="3910" y="534"/>
                </a:lnTo>
                <a:lnTo>
                  <a:pt x="3910" y="532"/>
                </a:lnTo>
                <a:lnTo>
                  <a:pt x="3910" y="538"/>
                </a:lnTo>
                <a:lnTo>
                  <a:pt x="3911" y="542"/>
                </a:lnTo>
                <a:lnTo>
                  <a:pt x="3911" y="536"/>
                </a:lnTo>
                <a:lnTo>
                  <a:pt x="3911" y="532"/>
                </a:lnTo>
                <a:lnTo>
                  <a:pt x="3911" y="534"/>
                </a:lnTo>
                <a:lnTo>
                  <a:pt x="3912" y="538"/>
                </a:lnTo>
                <a:lnTo>
                  <a:pt x="3912" y="536"/>
                </a:lnTo>
                <a:lnTo>
                  <a:pt x="3913" y="528"/>
                </a:lnTo>
                <a:lnTo>
                  <a:pt x="3913" y="526"/>
                </a:lnTo>
                <a:lnTo>
                  <a:pt x="3913" y="534"/>
                </a:lnTo>
                <a:lnTo>
                  <a:pt x="3913" y="530"/>
                </a:lnTo>
                <a:lnTo>
                  <a:pt x="3914" y="524"/>
                </a:lnTo>
                <a:lnTo>
                  <a:pt x="3914" y="520"/>
                </a:lnTo>
                <a:lnTo>
                  <a:pt x="3914" y="518"/>
                </a:lnTo>
                <a:lnTo>
                  <a:pt x="3914" y="514"/>
                </a:lnTo>
                <a:lnTo>
                  <a:pt x="3915" y="507"/>
                </a:lnTo>
                <a:lnTo>
                  <a:pt x="3915" y="507"/>
                </a:lnTo>
                <a:lnTo>
                  <a:pt x="3915" y="503"/>
                </a:lnTo>
                <a:lnTo>
                  <a:pt x="3916" y="505"/>
                </a:lnTo>
                <a:lnTo>
                  <a:pt x="3916" y="493"/>
                </a:lnTo>
                <a:lnTo>
                  <a:pt x="3916" y="492"/>
                </a:lnTo>
                <a:lnTo>
                  <a:pt x="3917" y="489"/>
                </a:lnTo>
                <a:lnTo>
                  <a:pt x="3917" y="484"/>
                </a:lnTo>
                <a:lnTo>
                  <a:pt x="3917" y="480"/>
                </a:lnTo>
                <a:lnTo>
                  <a:pt x="3917" y="476"/>
                </a:lnTo>
                <a:lnTo>
                  <a:pt x="3918" y="488"/>
                </a:lnTo>
                <a:lnTo>
                  <a:pt x="3918" y="492"/>
                </a:lnTo>
                <a:lnTo>
                  <a:pt x="3918" y="484"/>
                </a:lnTo>
                <a:lnTo>
                  <a:pt x="3919" y="484"/>
                </a:lnTo>
                <a:lnTo>
                  <a:pt x="3919" y="484"/>
                </a:lnTo>
                <a:lnTo>
                  <a:pt x="3919" y="480"/>
                </a:lnTo>
                <a:lnTo>
                  <a:pt x="3919" y="476"/>
                </a:lnTo>
                <a:lnTo>
                  <a:pt x="3920" y="486"/>
                </a:lnTo>
                <a:lnTo>
                  <a:pt x="3920" y="509"/>
                </a:lnTo>
                <a:lnTo>
                  <a:pt x="3921" y="511"/>
                </a:lnTo>
                <a:lnTo>
                  <a:pt x="3921" y="518"/>
                </a:lnTo>
                <a:lnTo>
                  <a:pt x="3921" y="520"/>
                </a:lnTo>
                <a:lnTo>
                  <a:pt x="3921" y="526"/>
                </a:lnTo>
                <a:lnTo>
                  <a:pt x="3922" y="538"/>
                </a:lnTo>
                <a:lnTo>
                  <a:pt x="3922" y="538"/>
                </a:lnTo>
                <a:lnTo>
                  <a:pt x="3922" y="526"/>
                </a:lnTo>
                <a:lnTo>
                  <a:pt x="3922" y="534"/>
                </a:lnTo>
                <a:lnTo>
                  <a:pt x="3923" y="538"/>
                </a:lnTo>
                <a:lnTo>
                  <a:pt x="3923" y="536"/>
                </a:lnTo>
                <a:lnTo>
                  <a:pt x="3924" y="528"/>
                </a:lnTo>
                <a:lnTo>
                  <a:pt x="3924" y="532"/>
                </a:lnTo>
                <a:lnTo>
                  <a:pt x="3924" y="538"/>
                </a:lnTo>
                <a:lnTo>
                  <a:pt x="3924" y="544"/>
                </a:lnTo>
                <a:lnTo>
                  <a:pt x="3925" y="536"/>
                </a:lnTo>
                <a:lnTo>
                  <a:pt x="3925" y="534"/>
                </a:lnTo>
                <a:lnTo>
                  <a:pt x="3925" y="540"/>
                </a:lnTo>
                <a:lnTo>
                  <a:pt x="3925" y="545"/>
                </a:lnTo>
                <a:lnTo>
                  <a:pt x="3926" y="544"/>
                </a:lnTo>
                <a:lnTo>
                  <a:pt x="3926" y="542"/>
                </a:lnTo>
                <a:lnTo>
                  <a:pt x="3927" y="544"/>
                </a:lnTo>
                <a:lnTo>
                  <a:pt x="3927" y="549"/>
                </a:lnTo>
                <a:lnTo>
                  <a:pt x="3927" y="548"/>
                </a:lnTo>
                <a:lnTo>
                  <a:pt x="3927" y="549"/>
                </a:lnTo>
                <a:lnTo>
                  <a:pt x="3928" y="561"/>
                </a:lnTo>
                <a:lnTo>
                  <a:pt x="3928" y="582"/>
                </a:lnTo>
                <a:lnTo>
                  <a:pt x="3928" y="594"/>
                </a:lnTo>
                <a:lnTo>
                  <a:pt x="3928" y="601"/>
                </a:lnTo>
                <a:lnTo>
                  <a:pt x="3929" y="625"/>
                </a:lnTo>
                <a:lnTo>
                  <a:pt x="3929" y="617"/>
                </a:lnTo>
                <a:lnTo>
                  <a:pt x="3929" y="565"/>
                </a:lnTo>
                <a:lnTo>
                  <a:pt x="3930" y="496"/>
                </a:lnTo>
                <a:lnTo>
                  <a:pt x="3930" y="406"/>
                </a:lnTo>
                <a:lnTo>
                  <a:pt x="3930" y="277"/>
                </a:lnTo>
                <a:lnTo>
                  <a:pt x="3931" y="154"/>
                </a:lnTo>
                <a:lnTo>
                  <a:pt x="3931" y="100"/>
                </a:lnTo>
                <a:lnTo>
                  <a:pt x="3931" y="175"/>
                </a:lnTo>
                <a:lnTo>
                  <a:pt x="3931" y="354"/>
                </a:lnTo>
                <a:lnTo>
                  <a:pt x="3932" y="534"/>
                </a:lnTo>
                <a:lnTo>
                  <a:pt x="3932" y="601"/>
                </a:lnTo>
                <a:lnTo>
                  <a:pt x="3932" y="611"/>
                </a:lnTo>
                <a:lnTo>
                  <a:pt x="3933" y="578"/>
                </a:lnTo>
                <a:lnTo>
                  <a:pt x="3933" y="573"/>
                </a:lnTo>
                <a:lnTo>
                  <a:pt x="3933" y="566"/>
                </a:lnTo>
                <a:lnTo>
                  <a:pt x="3933" y="565"/>
                </a:lnTo>
                <a:lnTo>
                  <a:pt x="3934" y="565"/>
                </a:lnTo>
                <a:lnTo>
                  <a:pt x="3934" y="565"/>
                </a:lnTo>
                <a:lnTo>
                  <a:pt x="3935" y="563"/>
                </a:lnTo>
                <a:lnTo>
                  <a:pt x="3935" y="563"/>
                </a:lnTo>
                <a:lnTo>
                  <a:pt x="3935" y="563"/>
                </a:lnTo>
                <a:lnTo>
                  <a:pt x="3935" y="561"/>
                </a:lnTo>
                <a:lnTo>
                  <a:pt x="3936" y="565"/>
                </a:lnTo>
                <a:lnTo>
                  <a:pt x="3936" y="555"/>
                </a:lnTo>
                <a:lnTo>
                  <a:pt x="3936" y="557"/>
                </a:lnTo>
                <a:lnTo>
                  <a:pt x="3936" y="557"/>
                </a:lnTo>
                <a:lnTo>
                  <a:pt x="3937" y="563"/>
                </a:lnTo>
                <a:lnTo>
                  <a:pt x="3937" y="559"/>
                </a:lnTo>
                <a:lnTo>
                  <a:pt x="3938" y="563"/>
                </a:lnTo>
                <a:lnTo>
                  <a:pt x="3938" y="563"/>
                </a:lnTo>
                <a:lnTo>
                  <a:pt x="3938" y="565"/>
                </a:lnTo>
                <a:lnTo>
                  <a:pt x="3938" y="563"/>
                </a:lnTo>
                <a:lnTo>
                  <a:pt x="3939" y="561"/>
                </a:lnTo>
                <a:lnTo>
                  <a:pt x="3939" y="565"/>
                </a:lnTo>
                <a:lnTo>
                  <a:pt x="3939" y="563"/>
                </a:lnTo>
                <a:lnTo>
                  <a:pt x="3939" y="559"/>
                </a:lnTo>
                <a:lnTo>
                  <a:pt x="3940" y="557"/>
                </a:lnTo>
                <a:lnTo>
                  <a:pt x="3940" y="561"/>
                </a:lnTo>
                <a:lnTo>
                  <a:pt x="3941" y="566"/>
                </a:lnTo>
                <a:lnTo>
                  <a:pt x="3941" y="561"/>
                </a:lnTo>
                <a:lnTo>
                  <a:pt x="3941" y="559"/>
                </a:lnTo>
                <a:lnTo>
                  <a:pt x="3941" y="563"/>
                </a:lnTo>
                <a:lnTo>
                  <a:pt x="3942" y="566"/>
                </a:lnTo>
                <a:lnTo>
                  <a:pt x="3942" y="557"/>
                </a:lnTo>
                <a:lnTo>
                  <a:pt x="3942" y="555"/>
                </a:lnTo>
                <a:lnTo>
                  <a:pt x="3942" y="557"/>
                </a:lnTo>
                <a:lnTo>
                  <a:pt x="3943" y="559"/>
                </a:lnTo>
                <a:lnTo>
                  <a:pt x="3943" y="563"/>
                </a:lnTo>
                <a:lnTo>
                  <a:pt x="3943" y="555"/>
                </a:lnTo>
                <a:lnTo>
                  <a:pt x="3944" y="557"/>
                </a:lnTo>
                <a:lnTo>
                  <a:pt x="3944" y="563"/>
                </a:lnTo>
                <a:lnTo>
                  <a:pt x="3944" y="563"/>
                </a:lnTo>
                <a:lnTo>
                  <a:pt x="3945" y="555"/>
                </a:lnTo>
                <a:lnTo>
                  <a:pt x="3945" y="555"/>
                </a:lnTo>
                <a:lnTo>
                  <a:pt x="3945" y="559"/>
                </a:lnTo>
                <a:lnTo>
                  <a:pt x="3945" y="557"/>
                </a:lnTo>
                <a:lnTo>
                  <a:pt x="3946" y="553"/>
                </a:lnTo>
                <a:lnTo>
                  <a:pt x="3946" y="553"/>
                </a:lnTo>
                <a:lnTo>
                  <a:pt x="3946" y="555"/>
                </a:lnTo>
                <a:lnTo>
                  <a:pt x="3947" y="559"/>
                </a:lnTo>
                <a:lnTo>
                  <a:pt x="3947" y="559"/>
                </a:lnTo>
                <a:lnTo>
                  <a:pt x="3947" y="557"/>
                </a:lnTo>
                <a:lnTo>
                  <a:pt x="3947" y="563"/>
                </a:lnTo>
                <a:lnTo>
                  <a:pt x="3948" y="563"/>
                </a:lnTo>
                <a:lnTo>
                  <a:pt x="3948" y="561"/>
                </a:lnTo>
                <a:lnTo>
                  <a:pt x="3949" y="559"/>
                </a:lnTo>
                <a:lnTo>
                  <a:pt x="3949" y="557"/>
                </a:lnTo>
                <a:lnTo>
                  <a:pt x="3949" y="565"/>
                </a:lnTo>
                <a:lnTo>
                  <a:pt x="3949" y="563"/>
                </a:lnTo>
                <a:lnTo>
                  <a:pt x="3950" y="563"/>
                </a:lnTo>
                <a:lnTo>
                  <a:pt x="3950" y="563"/>
                </a:lnTo>
                <a:lnTo>
                  <a:pt x="3950" y="565"/>
                </a:lnTo>
                <a:lnTo>
                  <a:pt x="3950" y="563"/>
                </a:lnTo>
                <a:lnTo>
                  <a:pt x="3951" y="565"/>
                </a:lnTo>
                <a:lnTo>
                  <a:pt x="3951" y="563"/>
                </a:lnTo>
                <a:lnTo>
                  <a:pt x="3952" y="563"/>
                </a:lnTo>
                <a:lnTo>
                  <a:pt x="3952" y="557"/>
                </a:lnTo>
                <a:lnTo>
                  <a:pt x="3952" y="549"/>
                </a:lnTo>
                <a:lnTo>
                  <a:pt x="3952" y="548"/>
                </a:lnTo>
                <a:lnTo>
                  <a:pt x="3953" y="544"/>
                </a:lnTo>
                <a:lnTo>
                  <a:pt x="3953" y="542"/>
                </a:lnTo>
                <a:lnTo>
                  <a:pt x="3953" y="532"/>
                </a:lnTo>
                <a:lnTo>
                  <a:pt x="3953" y="532"/>
                </a:lnTo>
                <a:lnTo>
                  <a:pt x="3954" y="528"/>
                </a:lnTo>
                <a:lnTo>
                  <a:pt x="3954" y="522"/>
                </a:lnTo>
                <a:lnTo>
                  <a:pt x="3955" y="518"/>
                </a:lnTo>
                <a:lnTo>
                  <a:pt x="3955" y="514"/>
                </a:lnTo>
                <a:lnTo>
                  <a:pt x="3955" y="520"/>
                </a:lnTo>
                <a:lnTo>
                  <a:pt x="3955" y="520"/>
                </a:lnTo>
                <a:lnTo>
                  <a:pt x="3956" y="514"/>
                </a:lnTo>
                <a:lnTo>
                  <a:pt x="3956" y="511"/>
                </a:lnTo>
                <a:lnTo>
                  <a:pt x="3956" y="514"/>
                </a:lnTo>
                <a:lnTo>
                  <a:pt x="3956" y="518"/>
                </a:lnTo>
                <a:lnTo>
                  <a:pt x="3957" y="513"/>
                </a:lnTo>
                <a:lnTo>
                  <a:pt x="3957" y="511"/>
                </a:lnTo>
                <a:lnTo>
                  <a:pt x="3957" y="513"/>
                </a:lnTo>
                <a:lnTo>
                  <a:pt x="3958" y="514"/>
                </a:lnTo>
                <a:lnTo>
                  <a:pt x="3958" y="513"/>
                </a:lnTo>
                <a:lnTo>
                  <a:pt x="3958" y="509"/>
                </a:lnTo>
                <a:lnTo>
                  <a:pt x="3959" y="514"/>
                </a:lnTo>
                <a:lnTo>
                  <a:pt x="3959" y="518"/>
                </a:lnTo>
                <a:lnTo>
                  <a:pt x="3959" y="517"/>
                </a:lnTo>
                <a:lnTo>
                  <a:pt x="3959" y="514"/>
                </a:lnTo>
                <a:lnTo>
                  <a:pt x="3960" y="514"/>
                </a:lnTo>
                <a:lnTo>
                  <a:pt x="3960" y="524"/>
                </a:lnTo>
                <a:lnTo>
                  <a:pt x="3960" y="524"/>
                </a:lnTo>
                <a:lnTo>
                  <a:pt x="3961" y="518"/>
                </a:lnTo>
                <a:lnTo>
                  <a:pt x="3961" y="517"/>
                </a:lnTo>
                <a:lnTo>
                  <a:pt x="3961" y="520"/>
                </a:lnTo>
                <a:lnTo>
                  <a:pt x="3961" y="522"/>
                </a:lnTo>
                <a:lnTo>
                  <a:pt x="3962" y="518"/>
                </a:lnTo>
                <a:lnTo>
                  <a:pt x="3962" y="514"/>
                </a:lnTo>
                <a:lnTo>
                  <a:pt x="3963" y="520"/>
                </a:lnTo>
                <a:lnTo>
                  <a:pt x="3963" y="524"/>
                </a:lnTo>
                <a:lnTo>
                  <a:pt x="3963" y="518"/>
                </a:lnTo>
                <a:lnTo>
                  <a:pt x="3963" y="518"/>
                </a:lnTo>
                <a:lnTo>
                  <a:pt x="3964" y="526"/>
                </a:lnTo>
                <a:lnTo>
                  <a:pt x="3964" y="530"/>
                </a:lnTo>
                <a:lnTo>
                  <a:pt x="3964" y="530"/>
                </a:lnTo>
                <a:lnTo>
                  <a:pt x="3964" y="526"/>
                </a:lnTo>
                <a:lnTo>
                  <a:pt x="3965" y="528"/>
                </a:lnTo>
                <a:lnTo>
                  <a:pt x="3965" y="532"/>
                </a:lnTo>
                <a:lnTo>
                  <a:pt x="3966" y="534"/>
                </a:lnTo>
                <a:lnTo>
                  <a:pt x="3966" y="526"/>
                </a:lnTo>
                <a:lnTo>
                  <a:pt x="3966" y="528"/>
                </a:lnTo>
                <a:lnTo>
                  <a:pt x="3966" y="536"/>
                </a:lnTo>
                <a:lnTo>
                  <a:pt x="3967" y="536"/>
                </a:lnTo>
                <a:lnTo>
                  <a:pt x="3967" y="528"/>
                </a:lnTo>
                <a:lnTo>
                  <a:pt x="3967" y="526"/>
                </a:lnTo>
                <a:lnTo>
                  <a:pt x="3967" y="532"/>
                </a:lnTo>
                <a:lnTo>
                  <a:pt x="3968" y="530"/>
                </a:lnTo>
                <a:lnTo>
                  <a:pt x="3968" y="530"/>
                </a:lnTo>
                <a:lnTo>
                  <a:pt x="3969" y="526"/>
                </a:lnTo>
                <a:lnTo>
                  <a:pt x="3969" y="528"/>
                </a:lnTo>
                <a:lnTo>
                  <a:pt x="3969" y="530"/>
                </a:lnTo>
                <a:lnTo>
                  <a:pt x="3969" y="524"/>
                </a:lnTo>
                <a:lnTo>
                  <a:pt x="3970" y="520"/>
                </a:lnTo>
                <a:lnTo>
                  <a:pt x="3970" y="528"/>
                </a:lnTo>
                <a:lnTo>
                  <a:pt x="3970" y="530"/>
                </a:lnTo>
                <a:lnTo>
                  <a:pt x="3970" y="524"/>
                </a:lnTo>
                <a:lnTo>
                  <a:pt x="3971" y="522"/>
                </a:lnTo>
                <a:lnTo>
                  <a:pt x="3971" y="524"/>
                </a:lnTo>
                <a:lnTo>
                  <a:pt x="3971" y="530"/>
                </a:lnTo>
                <a:lnTo>
                  <a:pt x="3972" y="526"/>
                </a:lnTo>
                <a:lnTo>
                  <a:pt x="3972" y="524"/>
                </a:lnTo>
                <a:lnTo>
                  <a:pt x="3972" y="524"/>
                </a:lnTo>
                <a:lnTo>
                  <a:pt x="3973" y="526"/>
                </a:lnTo>
                <a:lnTo>
                  <a:pt x="3973" y="526"/>
                </a:lnTo>
                <a:lnTo>
                  <a:pt x="3973" y="520"/>
                </a:lnTo>
                <a:lnTo>
                  <a:pt x="3973" y="514"/>
                </a:lnTo>
                <a:lnTo>
                  <a:pt x="3974" y="514"/>
                </a:lnTo>
                <a:lnTo>
                  <a:pt x="3974" y="511"/>
                </a:lnTo>
                <a:lnTo>
                  <a:pt x="3974" y="509"/>
                </a:lnTo>
                <a:lnTo>
                  <a:pt x="3975" y="507"/>
                </a:lnTo>
                <a:lnTo>
                  <a:pt x="3975" y="511"/>
                </a:lnTo>
                <a:lnTo>
                  <a:pt x="3975" y="511"/>
                </a:lnTo>
                <a:lnTo>
                  <a:pt x="3976" y="497"/>
                </a:lnTo>
                <a:lnTo>
                  <a:pt x="3976" y="492"/>
                </a:lnTo>
                <a:lnTo>
                  <a:pt x="3976" y="497"/>
                </a:lnTo>
                <a:lnTo>
                  <a:pt x="3977" y="496"/>
                </a:lnTo>
                <a:lnTo>
                  <a:pt x="3977" y="489"/>
                </a:lnTo>
                <a:lnTo>
                  <a:pt x="3977" y="484"/>
                </a:lnTo>
                <a:lnTo>
                  <a:pt x="3977" y="482"/>
                </a:lnTo>
                <a:lnTo>
                  <a:pt x="3978" y="482"/>
                </a:lnTo>
                <a:lnTo>
                  <a:pt x="3978" y="474"/>
                </a:lnTo>
                <a:lnTo>
                  <a:pt x="3978" y="470"/>
                </a:lnTo>
                <a:lnTo>
                  <a:pt x="3978" y="476"/>
                </a:lnTo>
                <a:lnTo>
                  <a:pt x="3979" y="484"/>
                </a:lnTo>
                <a:lnTo>
                  <a:pt x="3979" y="478"/>
                </a:lnTo>
                <a:lnTo>
                  <a:pt x="3980" y="476"/>
                </a:lnTo>
                <a:lnTo>
                  <a:pt x="3980" y="474"/>
                </a:lnTo>
                <a:lnTo>
                  <a:pt x="3980" y="474"/>
                </a:lnTo>
                <a:lnTo>
                  <a:pt x="3980" y="470"/>
                </a:lnTo>
                <a:lnTo>
                  <a:pt x="3981" y="474"/>
                </a:lnTo>
                <a:lnTo>
                  <a:pt x="3981" y="493"/>
                </a:lnTo>
                <a:lnTo>
                  <a:pt x="3981" y="505"/>
                </a:lnTo>
                <a:lnTo>
                  <a:pt x="3981" y="513"/>
                </a:lnTo>
                <a:lnTo>
                  <a:pt x="3982" y="514"/>
                </a:lnTo>
                <a:lnTo>
                  <a:pt x="3982" y="524"/>
                </a:lnTo>
                <a:lnTo>
                  <a:pt x="3983" y="538"/>
                </a:lnTo>
                <a:lnTo>
                  <a:pt x="3983" y="536"/>
                </a:lnTo>
                <a:lnTo>
                  <a:pt x="3983" y="528"/>
                </a:lnTo>
                <a:lnTo>
                  <a:pt x="3983" y="526"/>
                </a:lnTo>
                <a:lnTo>
                  <a:pt x="3984" y="530"/>
                </a:lnTo>
                <a:lnTo>
                  <a:pt x="3984" y="536"/>
                </a:lnTo>
                <a:lnTo>
                  <a:pt x="3984" y="532"/>
                </a:lnTo>
                <a:lnTo>
                  <a:pt x="3984" y="530"/>
                </a:lnTo>
                <a:lnTo>
                  <a:pt x="3985" y="536"/>
                </a:lnTo>
                <a:lnTo>
                  <a:pt x="3985" y="545"/>
                </a:lnTo>
                <a:lnTo>
                  <a:pt x="3986" y="540"/>
                </a:lnTo>
                <a:lnTo>
                  <a:pt x="3986" y="534"/>
                </a:lnTo>
                <a:lnTo>
                  <a:pt x="3986" y="538"/>
                </a:lnTo>
                <a:lnTo>
                  <a:pt x="3986" y="544"/>
                </a:lnTo>
                <a:lnTo>
                  <a:pt x="3987" y="544"/>
                </a:lnTo>
                <a:lnTo>
                  <a:pt x="3987" y="540"/>
                </a:lnTo>
                <a:lnTo>
                  <a:pt x="3987" y="544"/>
                </a:lnTo>
                <a:lnTo>
                  <a:pt x="3987" y="565"/>
                </a:lnTo>
                <a:lnTo>
                  <a:pt x="3988" y="582"/>
                </a:lnTo>
                <a:lnTo>
                  <a:pt x="3988" y="588"/>
                </a:lnTo>
                <a:lnTo>
                  <a:pt x="3988" y="611"/>
                </a:lnTo>
                <a:lnTo>
                  <a:pt x="3989" y="636"/>
                </a:lnTo>
                <a:lnTo>
                  <a:pt x="3989" y="625"/>
                </a:lnTo>
                <a:lnTo>
                  <a:pt x="3989" y="580"/>
                </a:lnTo>
                <a:lnTo>
                  <a:pt x="3990" y="549"/>
                </a:lnTo>
                <a:lnTo>
                  <a:pt x="3990" y="528"/>
                </a:lnTo>
                <a:lnTo>
                  <a:pt x="3990" y="496"/>
                </a:lnTo>
                <a:lnTo>
                  <a:pt x="3990" y="443"/>
                </a:lnTo>
                <a:lnTo>
                  <a:pt x="3991" y="354"/>
                </a:lnTo>
                <a:lnTo>
                  <a:pt x="3991" y="243"/>
                </a:lnTo>
                <a:lnTo>
                  <a:pt x="3991" y="140"/>
                </a:lnTo>
                <a:lnTo>
                  <a:pt x="3992" y="96"/>
                </a:lnTo>
                <a:lnTo>
                  <a:pt x="3992" y="92"/>
                </a:lnTo>
                <a:lnTo>
                  <a:pt x="3992" y="343"/>
                </a:lnTo>
                <a:lnTo>
                  <a:pt x="3992" y="532"/>
                </a:lnTo>
                <a:lnTo>
                  <a:pt x="3993" y="603"/>
                </a:lnTo>
                <a:lnTo>
                  <a:pt x="3993" y="584"/>
                </a:lnTo>
                <a:lnTo>
                  <a:pt x="3994" y="561"/>
                </a:lnTo>
                <a:lnTo>
                  <a:pt x="3994" y="559"/>
                </a:lnTo>
                <a:lnTo>
                  <a:pt x="3994" y="557"/>
                </a:lnTo>
                <a:lnTo>
                  <a:pt x="3994" y="553"/>
                </a:lnTo>
                <a:lnTo>
                  <a:pt x="3995" y="555"/>
                </a:lnTo>
                <a:lnTo>
                  <a:pt x="3995" y="561"/>
                </a:lnTo>
                <a:lnTo>
                  <a:pt x="3995" y="555"/>
                </a:lnTo>
                <a:lnTo>
                  <a:pt x="3995" y="549"/>
                </a:lnTo>
                <a:lnTo>
                  <a:pt x="3996" y="553"/>
                </a:lnTo>
                <a:lnTo>
                  <a:pt x="3996" y="549"/>
                </a:lnTo>
                <a:lnTo>
                  <a:pt x="3997" y="555"/>
                </a:lnTo>
                <a:lnTo>
                  <a:pt x="3997" y="549"/>
                </a:lnTo>
                <a:lnTo>
                  <a:pt x="3997" y="551"/>
                </a:lnTo>
                <a:lnTo>
                  <a:pt x="3997" y="553"/>
                </a:lnTo>
                <a:lnTo>
                  <a:pt x="3998" y="555"/>
                </a:lnTo>
                <a:lnTo>
                  <a:pt x="3998" y="553"/>
                </a:lnTo>
                <a:lnTo>
                  <a:pt x="3998" y="551"/>
                </a:lnTo>
                <a:lnTo>
                  <a:pt x="3998" y="555"/>
                </a:lnTo>
                <a:lnTo>
                  <a:pt x="3999" y="557"/>
                </a:lnTo>
                <a:lnTo>
                  <a:pt x="3999" y="553"/>
                </a:lnTo>
                <a:lnTo>
                  <a:pt x="4000" y="553"/>
                </a:lnTo>
                <a:lnTo>
                  <a:pt x="4000" y="559"/>
                </a:lnTo>
                <a:lnTo>
                  <a:pt x="4000" y="559"/>
                </a:lnTo>
                <a:lnTo>
                  <a:pt x="4000" y="555"/>
                </a:lnTo>
                <a:lnTo>
                  <a:pt x="4001" y="553"/>
                </a:lnTo>
                <a:lnTo>
                  <a:pt x="4001" y="553"/>
                </a:lnTo>
                <a:lnTo>
                  <a:pt x="4001" y="557"/>
                </a:lnTo>
                <a:lnTo>
                  <a:pt x="4001" y="551"/>
                </a:lnTo>
                <a:lnTo>
                  <a:pt x="4002" y="548"/>
                </a:lnTo>
                <a:lnTo>
                  <a:pt x="4002" y="548"/>
                </a:lnTo>
                <a:lnTo>
                  <a:pt x="4002" y="551"/>
                </a:lnTo>
                <a:lnTo>
                  <a:pt x="4003" y="548"/>
                </a:lnTo>
                <a:lnTo>
                  <a:pt x="4003" y="548"/>
                </a:lnTo>
                <a:lnTo>
                  <a:pt x="4003" y="545"/>
                </a:lnTo>
                <a:lnTo>
                  <a:pt x="4004" y="551"/>
                </a:lnTo>
                <a:lnTo>
                  <a:pt x="4004" y="551"/>
                </a:lnTo>
                <a:lnTo>
                  <a:pt x="4004" y="545"/>
                </a:lnTo>
                <a:lnTo>
                  <a:pt x="4004" y="545"/>
                </a:lnTo>
                <a:lnTo>
                  <a:pt x="4005" y="549"/>
                </a:lnTo>
                <a:lnTo>
                  <a:pt x="4005" y="551"/>
                </a:lnTo>
                <a:lnTo>
                  <a:pt x="4005" y="548"/>
                </a:lnTo>
                <a:lnTo>
                  <a:pt x="4006" y="548"/>
                </a:lnTo>
                <a:lnTo>
                  <a:pt x="4006" y="551"/>
                </a:lnTo>
                <a:lnTo>
                  <a:pt x="4006" y="553"/>
                </a:lnTo>
                <a:lnTo>
                  <a:pt x="4006" y="548"/>
                </a:lnTo>
                <a:lnTo>
                  <a:pt x="4007" y="544"/>
                </a:lnTo>
                <a:lnTo>
                  <a:pt x="4007" y="545"/>
                </a:lnTo>
                <a:lnTo>
                  <a:pt x="4008" y="551"/>
                </a:lnTo>
                <a:lnTo>
                  <a:pt x="4008" y="545"/>
                </a:lnTo>
                <a:lnTo>
                  <a:pt x="4008" y="542"/>
                </a:lnTo>
                <a:lnTo>
                  <a:pt x="4008" y="544"/>
                </a:lnTo>
                <a:lnTo>
                  <a:pt x="4009" y="545"/>
                </a:lnTo>
                <a:lnTo>
                  <a:pt x="4009" y="544"/>
                </a:lnTo>
                <a:lnTo>
                  <a:pt x="4009" y="544"/>
                </a:lnTo>
                <a:lnTo>
                  <a:pt x="4009" y="548"/>
                </a:lnTo>
                <a:lnTo>
                  <a:pt x="4010" y="553"/>
                </a:lnTo>
                <a:lnTo>
                  <a:pt x="4010" y="555"/>
                </a:lnTo>
                <a:lnTo>
                  <a:pt x="4011" y="545"/>
                </a:lnTo>
                <a:lnTo>
                  <a:pt x="4011" y="548"/>
                </a:lnTo>
                <a:lnTo>
                  <a:pt x="4011" y="549"/>
                </a:lnTo>
                <a:lnTo>
                  <a:pt x="4011" y="549"/>
                </a:lnTo>
                <a:lnTo>
                  <a:pt x="4012" y="540"/>
                </a:lnTo>
                <a:lnTo>
                  <a:pt x="4012" y="548"/>
                </a:lnTo>
                <a:lnTo>
                  <a:pt x="4012" y="548"/>
                </a:lnTo>
                <a:lnTo>
                  <a:pt x="4012" y="542"/>
                </a:lnTo>
                <a:lnTo>
                  <a:pt x="4013" y="530"/>
                </a:lnTo>
                <a:lnTo>
                  <a:pt x="4013" y="524"/>
                </a:lnTo>
                <a:lnTo>
                  <a:pt x="4014" y="522"/>
                </a:lnTo>
                <a:lnTo>
                  <a:pt x="4014" y="520"/>
                </a:lnTo>
                <a:lnTo>
                  <a:pt x="4014" y="511"/>
                </a:lnTo>
                <a:lnTo>
                  <a:pt x="4014" y="507"/>
                </a:lnTo>
                <a:lnTo>
                  <a:pt x="4015" y="503"/>
                </a:lnTo>
                <a:lnTo>
                  <a:pt x="4015" y="505"/>
                </a:lnTo>
                <a:lnTo>
                  <a:pt x="4015" y="503"/>
                </a:lnTo>
                <a:lnTo>
                  <a:pt x="4015" y="499"/>
                </a:lnTo>
                <a:lnTo>
                  <a:pt x="4016" y="501"/>
                </a:lnTo>
                <a:lnTo>
                  <a:pt x="4016" y="505"/>
                </a:lnTo>
                <a:lnTo>
                  <a:pt x="4016" y="505"/>
                </a:lnTo>
                <a:lnTo>
                  <a:pt x="4017" y="501"/>
                </a:lnTo>
                <a:lnTo>
                  <a:pt x="4017" y="503"/>
                </a:lnTo>
                <a:lnTo>
                  <a:pt x="4017" y="507"/>
                </a:lnTo>
                <a:lnTo>
                  <a:pt x="4018" y="505"/>
                </a:lnTo>
                <a:lnTo>
                  <a:pt x="4018" y="499"/>
                </a:lnTo>
                <a:lnTo>
                  <a:pt x="4018" y="503"/>
                </a:lnTo>
                <a:lnTo>
                  <a:pt x="4018" y="509"/>
                </a:lnTo>
                <a:lnTo>
                  <a:pt x="4019" y="509"/>
                </a:lnTo>
                <a:lnTo>
                  <a:pt x="4019" y="505"/>
                </a:lnTo>
                <a:lnTo>
                  <a:pt x="4019" y="505"/>
                </a:lnTo>
                <a:lnTo>
                  <a:pt x="4020" y="509"/>
                </a:lnTo>
                <a:lnTo>
                  <a:pt x="4020" y="511"/>
                </a:lnTo>
                <a:lnTo>
                  <a:pt x="4020" y="505"/>
                </a:lnTo>
                <a:lnTo>
                  <a:pt x="4020" y="501"/>
                </a:lnTo>
                <a:lnTo>
                  <a:pt x="4021" y="503"/>
                </a:lnTo>
                <a:lnTo>
                  <a:pt x="4021" y="505"/>
                </a:lnTo>
                <a:lnTo>
                  <a:pt x="4022" y="499"/>
                </a:lnTo>
                <a:lnTo>
                  <a:pt x="4022" y="497"/>
                </a:lnTo>
                <a:lnTo>
                  <a:pt x="4022" y="499"/>
                </a:lnTo>
                <a:lnTo>
                  <a:pt x="4022" y="503"/>
                </a:lnTo>
                <a:lnTo>
                  <a:pt x="4023" y="497"/>
                </a:lnTo>
                <a:lnTo>
                  <a:pt x="4023" y="492"/>
                </a:lnTo>
                <a:lnTo>
                  <a:pt x="4023" y="486"/>
                </a:lnTo>
                <a:lnTo>
                  <a:pt x="4023" y="484"/>
                </a:lnTo>
                <a:lnTo>
                  <a:pt x="4024" y="482"/>
                </a:lnTo>
                <a:lnTo>
                  <a:pt x="4024" y="480"/>
                </a:lnTo>
                <a:lnTo>
                  <a:pt x="4025" y="480"/>
                </a:lnTo>
                <a:lnTo>
                  <a:pt x="4025" y="486"/>
                </a:lnTo>
                <a:lnTo>
                  <a:pt x="4025" y="489"/>
                </a:lnTo>
                <a:lnTo>
                  <a:pt x="4025" y="482"/>
                </a:lnTo>
                <a:lnTo>
                  <a:pt x="4026" y="474"/>
                </a:lnTo>
                <a:lnTo>
                  <a:pt x="4026" y="476"/>
                </a:lnTo>
                <a:lnTo>
                  <a:pt x="4026" y="478"/>
                </a:lnTo>
                <a:lnTo>
                  <a:pt x="4026" y="478"/>
                </a:lnTo>
                <a:lnTo>
                  <a:pt x="4027" y="482"/>
                </a:lnTo>
                <a:lnTo>
                  <a:pt x="4027" y="496"/>
                </a:lnTo>
                <a:lnTo>
                  <a:pt x="4028" y="503"/>
                </a:lnTo>
                <a:lnTo>
                  <a:pt x="4028" y="507"/>
                </a:lnTo>
                <a:lnTo>
                  <a:pt x="4028" y="511"/>
                </a:lnTo>
                <a:lnTo>
                  <a:pt x="4028" y="518"/>
                </a:lnTo>
                <a:lnTo>
                  <a:pt x="4029" y="524"/>
                </a:lnTo>
                <a:lnTo>
                  <a:pt x="4029" y="522"/>
                </a:lnTo>
                <a:lnTo>
                  <a:pt x="4029" y="522"/>
                </a:lnTo>
                <a:lnTo>
                  <a:pt x="4029" y="532"/>
                </a:lnTo>
                <a:lnTo>
                  <a:pt x="4030" y="536"/>
                </a:lnTo>
                <a:lnTo>
                  <a:pt x="4030" y="536"/>
                </a:lnTo>
                <a:lnTo>
                  <a:pt x="4030" y="532"/>
                </a:lnTo>
                <a:lnTo>
                  <a:pt x="4031" y="538"/>
                </a:lnTo>
                <a:lnTo>
                  <a:pt x="4031" y="540"/>
                </a:lnTo>
                <a:lnTo>
                  <a:pt x="4031" y="536"/>
                </a:lnTo>
                <a:lnTo>
                  <a:pt x="4032" y="530"/>
                </a:lnTo>
                <a:lnTo>
                  <a:pt x="4032" y="532"/>
                </a:lnTo>
                <a:lnTo>
                  <a:pt x="4032" y="534"/>
                </a:lnTo>
                <a:lnTo>
                  <a:pt x="4032" y="534"/>
                </a:lnTo>
                <a:lnTo>
                  <a:pt x="4033" y="526"/>
                </a:lnTo>
                <a:lnTo>
                  <a:pt x="4033" y="530"/>
                </a:lnTo>
                <a:lnTo>
                  <a:pt x="4033" y="536"/>
                </a:lnTo>
                <a:lnTo>
                  <a:pt x="4034" y="536"/>
                </a:lnTo>
                <a:lnTo>
                  <a:pt x="4034" y="528"/>
                </a:lnTo>
                <a:lnTo>
                  <a:pt x="4034" y="542"/>
                </a:lnTo>
                <a:lnTo>
                  <a:pt x="4034" y="561"/>
                </a:lnTo>
                <a:lnTo>
                  <a:pt x="4035" y="580"/>
                </a:lnTo>
                <a:lnTo>
                  <a:pt x="4035" y="578"/>
                </a:lnTo>
                <a:lnTo>
                  <a:pt x="4036" y="594"/>
                </a:lnTo>
                <a:lnTo>
                  <a:pt x="4036" y="625"/>
                </a:lnTo>
                <a:lnTo>
                  <a:pt x="4036" y="630"/>
                </a:lnTo>
                <a:lnTo>
                  <a:pt x="4036" y="588"/>
                </a:lnTo>
                <a:lnTo>
                  <a:pt x="4037" y="569"/>
                </a:lnTo>
                <a:lnTo>
                  <a:pt x="4037" y="428"/>
                </a:lnTo>
                <a:lnTo>
                  <a:pt x="4037" y="316"/>
                </a:lnTo>
                <a:lnTo>
                  <a:pt x="4037" y="179"/>
                </a:lnTo>
                <a:lnTo>
                  <a:pt x="4038" y="96"/>
                </a:lnTo>
                <a:lnTo>
                  <a:pt x="4038" y="115"/>
                </a:lnTo>
                <a:lnTo>
                  <a:pt x="4039" y="262"/>
                </a:lnTo>
                <a:lnTo>
                  <a:pt x="4039" y="462"/>
                </a:lnTo>
                <a:lnTo>
                  <a:pt x="4039" y="570"/>
                </a:lnTo>
                <a:lnTo>
                  <a:pt x="4039" y="586"/>
                </a:lnTo>
                <a:lnTo>
                  <a:pt x="4040" y="563"/>
                </a:lnTo>
                <a:lnTo>
                  <a:pt x="4040" y="553"/>
                </a:lnTo>
                <a:lnTo>
                  <a:pt x="4040" y="545"/>
                </a:lnTo>
                <a:lnTo>
                  <a:pt x="4040" y="544"/>
                </a:lnTo>
                <a:lnTo>
                  <a:pt x="4041" y="542"/>
                </a:lnTo>
                <a:lnTo>
                  <a:pt x="4041" y="542"/>
                </a:lnTo>
                <a:lnTo>
                  <a:pt x="4042" y="542"/>
                </a:lnTo>
                <a:lnTo>
                  <a:pt x="4042" y="542"/>
                </a:lnTo>
                <a:lnTo>
                  <a:pt x="4042" y="545"/>
                </a:lnTo>
                <a:lnTo>
                  <a:pt x="4042" y="545"/>
                </a:lnTo>
                <a:lnTo>
                  <a:pt x="4043" y="536"/>
                </a:lnTo>
                <a:lnTo>
                  <a:pt x="4043" y="538"/>
                </a:lnTo>
                <a:lnTo>
                  <a:pt x="4043" y="544"/>
                </a:lnTo>
                <a:lnTo>
                  <a:pt x="4043" y="545"/>
                </a:lnTo>
                <a:lnTo>
                  <a:pt x="4044" y="538"/>
                </a:lnTo>
                <a:lnTo>
                  <a:pt x="4044" y="536"/>
                </a:lnTo>
                <a:lnTo>
                  <a:pt x="4044" y="542"/>
                </a:lnTo>
                <a:lnTo>
                  <a:pt x="4045" y="548"/>
                </a:lnTo>
                <a:lnTo>
                  <a:pt x="4045" y="545"/>
                </a:lnTo>
                <a:lnTo>
                  <a:pt x="4045" y="542"/>
                </a:lnTo>
                <a:lnTo>
                  <a:pt x="4046" y="549"/>
                </a:lnTo>
                <a:lnTo>
                  <a:pt x="4046" y="548"/>
                </a:lnTo>
                <a:lnTo>
                  <a:pt x="4046" y="545"/>
                </a:lnTo>
                <a:lnTo>
                  <a:pt x="4046" y="544"/>
                </a:lnTo>
                <a:lnTo>
                  <a:pt x="4047" y="544"/>
                </a:lnTo>
                <a:lnTo>
                  <a:pt x="4047" y="545"/>
                </a:lnTo>
                <a:lnTo>
                  <a:pt x="4047" y="544"/>
                </a:lnTo>
                <a:lnTo>
                  <a:pt x="4048" y="542"/>
                </a:lnTo>
                <a:lnTo>
                  <a:pt x="4048" y="540"/>
                </a:lnTo>
                <a:lnTo>
                  <a:pt x="4048" y="545"/>
                </a:lnTo>
                <a:lnTo>
                  <a:pt x="4048" y="544"/>
                </a:lnTo>
                <a:lnTo>
                  <a:pt x="4049" y="542"/>
                </a:lnTo>
                <a:lnTo>
                  <a:pt x="4049" y="540"/>
                </a:lnTo>
                <a:lnTo>
                  <a:pt x="4050" y="542"/>
                </a:lnTo>
                <a:lnTo>
                  <a:pt x="4050" y="544"/>
                </a:lnTo>
                <a:lnTo>
                  <a:pt x="4050" y="536"/>
                </a:lnTo>
                <a:lnTo>
                  <a:pt x="4050" y="538"/>
                </a:lnTo>
                <a:lnTo>
                  <a:pt x="4051" y="542"/>
                </a:lnTo>
                <a:lnTo>
                  <a:pt x="4051" y="544"/>
                </a:lnTo>
                <a:lnTo>
                  <a:pt x="4051" y="542"/>
                </a:lnTo>
                <a:lnTo>
                  <a:pt x="4051" y="538"/>
                </a:lnTo>
                <a:lnTo>
                  <a:pt x="4052" y="545"/>
                </a:lnTo>
                <a:lnTo>
                  <a:pt x="4052" y="549"/>
                </a:lnTo>
                <a:lnTo>
                  <a:pt x="4053" y="540"/>
                </a:lnTo>
                <a:lnTo>
                  <a:pt x="4053" y="538"/>
                </a:lnTo>
                <a:lnTo>
                  <a:pt x="4053" y="540"/>
                </a:lnTo>
                <a:lnTo>
                  <a:pt x="4053" y="545"/>
                </a:lnTo>
                <a:lnTo>
                  <a:pt x="4054" y="540"/>
                </a:lnTo>
                <a:lnTo>
                  <a:pt x="4054" y="538"/>
                </a:lnTo>
                <a:lnTo>
                  <a:pt x="4054" y="542"/>
                </a:lnTo>
                <a:lnTo>
                  <a:pt x="4054" y="544"/>
                </a:lnTo>
                <a:lnTo>
                  <a:pt x="4055" y="548"/>
                </a:lnTo>
                <a:lnTo>
                  <a:pt x="4055" y="544"/>
                </a:lnTo>
                <a:lnTo>
                  <a:pt x="4056" y="549"/>
                </a:lnTo>
                <a:lnTo>
                  <a:pt x="4056" y="555"/>
                </a:lnTo>
                <a:lnTo>
                  <a:pt x="4056" y="555"/>
                </a:lnTo>
                <a:lnTo>
                  <a:pt x="4056" y="549"/>
                </a:lnTo>
                <a:lnTo>
                  <a:pt x="4057" y="548"/>
                </a:lnTo>
                <a:lnTo>
                  <a:pt x="4057" y="553"/>
                </a:lnTo>
                <a:lnTo>
                  <a:pt x="4057" y="555"/>
                </a:lnTo>
                <a:lnTo>
                  <a:pt x="4057" y="544"/>
                </a:lnTo>
                <a:lnTo>
                  <a:pt x="4058" y="542"/>
                </a:lnTo>
                <a:lnTo>
                  <a:pt x="4058" y="536"/>
                </a:lnTo>
                <a:lnTo>
                  <a:pt x="4058" y="540"/>
                </a:lnTo>
                <a:lnTo>
                  <a:pt x="4059" y="528"/>
                </a:lnTo>
                <a:lnTo>
                  <a:pt x="4059" y="526"/>
                </a:lnTo>
                <a:lnTo>
                  <a:pt x="4059" y="524"/>
                </a:lnTo>
                <a:lnTo>
                  <a:pt x="4060" y="526"/>
                </a:lnTo>
                <a:lnTo>
                  <a:pt x="4060" y="517"/>
                </a:lnTo>
                <a:lnTo>
                  <a:pt x="4060" y="513"/>
                </a:lnTo>
                <a:lnTo>
                  <a:pt x="4060" y="509"/>
                </a:lnTo>
                <a:lnTo>
                  <a:pt x="4061" y="509"/>
                </a:lnTo>
                <a:lnTo>
                  <a:pt x="4061" y="509"/>
                </a:lnTo>
                <a:lnTo>
                  <a:pt x="4061" y="507"/>
                </a:lnTo>
                <a:lnTo>
                  <a:pt x="4062" y="505"/>
                </a:lnTo>
                <a:lnTo>
                  <a:pt x="4062" y="511"/>
                </a:lnTo>
                <a:lnTo>
                  <a:pt x="4062" y="509"/>
                </a:lnTo>
                <a:lnTo>
                  <a:pt x="4063" y="505"/>
                </a:lnTo>
                <a:lnTo>
                  <a:pt x="4063" y="507"/>
                </a:lnTo>
                <a:lnTo>
                  <a:pt x="4063" y="513"/>
                </a:lnTo>
                <a:lnTo>
                  <a:pt x="4064" y="514"/>
                </a:lnTo>
                <a:lnTo>
                  <a:pt x="4064" y="509"/>
                </a:lnTo>
                <a:lnTo>
                  <a:pt x="4064" y="509"/>
                </a:lnTo>
                <a:lnTo>
                  <a:pt x="4064" y="509"/>
                </a:lnTo>
                <a:lnTo>
                  <a:pt x="4065" y="511"/>
                </a:lnTo>
                <a:lnTo>
                  <a:pt x="4065" y="501"/>
                </a:lnTo>
                <a:lnTo>
                  <a:pt x="4065" y="507"/>
                </a:lnTo>
                <a:lnTo>
                  <a:pt x="4065" y="505"/>
                </a:lnTo>
                <a:lnTo>
                  <a:pt x="4066" y="513"/>
                </a:lnTo>
                <a:lnTo>
                  <a:pt x="4066" y="507"/>
                </a:lnTo>
                <a:lnTo>
                  <a:pt x="4067" y="505"/>
                </a:lnTo>
                <a:lnTo>
                  <a:pt x="4067" y="513"/>
                </a:lnTo>
                <a:lnTo>
                  <a:pt x="4067" y="518"/>
                </a:lnTo>
                <a:lnTo>
                  <a:pt x="4067" y="514"/>
                </a:lnTo>
                <a:lnTo>
                  <a:pt x="4068" y="513"/>
                </a:lnTo>
                <a:lnTo>
                  <a:pt x="4068" y="518"/>
                </a:lnTo>
                <a:lnTo>
                  <a:pt x="4068" y="524"/>
                </a:lnTo>
                <a:lnTo>
                  <a:pt x="4068" y="524"/>
                </a:lnTo>
                <a:lnTo>
                  <a:pt x="4069" y="517"/>
                </a:lnTo>
                <a:lnTo>
                  <a:pt x="4069" y="518"/>
                </a:lnTo>
                <a:lnTo>
                  <a:pt x="4070" y="524"/>
                </a:lnTo>
                <a:lnTo>
                  <a:pt x="4070" y="526"/>
                </a:lnTo>
                <a:lnTo>
                  <a:pt x="4070" y="518"/>
                </a:lnTo>
                <a:lnTo>
                  <a:pt x="4070" y="520"/>
                </a:lnTo>
                <a:lnTo>
                  <a:pt x="4071" y="524"/>
                </a:lnTo>
                <a:lnTo>
                  <a:pt x="4071" y="522"/>
                </a:lnTo>
                <a:lnTo>
                  <a:pt x="4071" y="520"/>
                </a:lnTo>
                <a:lnTo>
                  <a:pt x="4071" y="518"/>
                </a:lnTo>
                <a:lnTo>
                  <a:pt x="4072" y="526"/>
                </a:lnTo>
                <a:lnTo>
                  <a:pt x="4072" y="530"/>
                </a:lnTo>
                <a:lnTo>
                  <a:pt x="4072" y="528"/>
                </a:lnTo>
                <a:lnTo>
                  <a:pt x="4073" y="526"/>
                </a:lnTo>
                <a:lnTo>
                  <a:pt x="4073" y="532"/>
                </a:lnTo>
                <a:lnTo>
                  <a:pt x="4073" y="530"/>
                </a:lnTo>
                <a:lnTo>
                  <a:pt x="4074" y="524"/>
                </a:lnTo>
                <a:lnTo>
                  <a:pt x="4074" y="524"/>
                </a:lnTo>
                <a:lnTo>
                  <a:pt x="4074" y="522"/>
                </a:lnTo>
                <a:lnTo>
                  <a:pt x="4074" y="526"/>
                </a:lnTo>
                <a:lnTo>
                  <a:pt x="4075" y="522"/>
                </a:lnTo>
                <a:lnTo>
                  <a:pt x="4075" y="524"/>
                </a:lnTo>
                <a:lnTo>
                  <a:pt x="4075" y="526"/>
                </a:lnTo>
                <a:lnTo>
                  <a:pt x="4076" y="532"/>
                </a:lnTo>
                <a:lnTo>
                  <a:pt x="4076" y="528"/>
                </a:lnTo>
                <a:lnTo>
                  <a:pt x="4076" y="524"/>
                </a:lnTo>
                <a:lnTo>
                  <a:pt x="4077" y="522"/>
                </a:lnTo>
                <a:lnTo>
                  <a:pt x="4077" y="524"/>
                </a:lnTo>
                <a:lnTo>
                  <a:pt x="4077" y="524"/>
                </a:lnTo>
                <a:lnTo>
                  <a:pt x="4077" y="520"/>
                </a:lnTo>
                <a:lnTo>
                  <a:pt x="4078" y="520"/>
                </a:lnTo>
                <a:lnTo>
                  <a:pt x="4078" y="524"/>
                </a:lnTo>
                <a:lnTo>
                  <a:pt x="4078" y="526"/>
                </a:lnTo>
                <a:lnTo>
                  <a:pt x="4079" y="522"/>
                </a:lnTo>
                <a:lnTo>
                  <a:pt x="4079" y="522"/>
                </a:lnTo>
                <a:lnTo>
                  <a:pt x="4079" y="526"/>
                </a:lnTo>
                <a:lnTo>
                  <a:pt x="4079" y="530"/>
                </a:lnTo>
                <a:lnTo>
                  <a:pt x="4080" y="522"/>
                </a:lnTo>
                <a:lnTo>
                  <a:pt x="4080" y="520"/>
                </a:lnTo>
                <a:lnTo>
                  <a:pt x="4081" y="526"/>
                </a:lnTo>
                <a:lnTo>
                  <a:pt x="4081" y="528"/>
                </a:lnTo>
                <a:lnTo>
                  <a:pt x="4081" y="524"/>
                </a:lnTo>
                <a:lnTo>
                  <a:pt x="4081" y="520"/>
                </a:lnTo>
                <a:lnTo>
                  <a:pt x="4082" y="522"/>
                </a:lnTo>
                <a:lnTo>
                  <a:pt x="4082" y="524"/>
                </a:lnTo>
                <a:lnTo>
                  <a:pt x="4082" y="522"/>
                </a:lnTo>
                <a:lnTo>
                  <a:pt x="4082" y="522"/>
                </a:lnTo>
                <a:lnTo>
                  <a:pt x="4083" y="530"/>
                </a:lnTo>
                <a:lnTo>
                  <a:pt x="4083" y="530"/>
                </a:lnTo>
                <a:lnTo>
                  <a:pt x="4084" y="528"/>
                </a:lnTo>
                <a:lnTo>
                  <a:pt x="4084" y="524"/>
                </a:lnTo>
                <a:lnTo>
                  <a:pt x="4084" y="522"/>
                </a:lnTo>
                <a:lnTo>
                  <a:pt x="4084" y="520"/>
                </a:lnTo>
                <a:lnTo>
                  <a:pt x="4085" y="524"/>
                </a:lnTo>
                <a:lnTo>
                  <a:pt x="4085" y="520"/>
                </a:lnTo>
                <a:lnTo>
                  <a:pt x="4085" y="520"/>
                </a:lnTo>
                <a:lnTo>
                  <a:pt x="4085" y="520"/>
                </a:lnTo>
                <a:lnTo>
                  <a:pt x="4086" y="526"/>
                </a:lnTo>
                <a:lnTo>
                  <a:pt x="4086" y="530"/>
                </a:lnTo>
                <a:lnTo>
                  <a:pt x="4087" y="520"/>
                </a:lnTo>
                <a:lnTo>
                  <a:pt x="4087" y="524"/>
                </a:lnTo>
                <a:lnTo>
                  <a:pt x="4087" y="530"/>
                </a:lnTo>
                <a:lnTo>
                  <a:pt x="4087" y="524"/>
                </a:lnTo>
                <a:lnTo>
                  <a:pt x="4088" y="522"/>
                </a:lnTo>
                <a:lnTo>
                  <a:pt x="4088" y="528"/>
                </a:lnTo>
                <a:lnTo>
                  <a:pt x="4088" y="530"/>
                </a:lnTo>
                <a:lnTo>
                  <a:pt x="4088" y="528"/>
                </a:lnTo>
                <a:lnTo>
                  <a:pt x="4089" y="526"/>
                </a:lnTo>
                <a:lnTo>
                  <a:pt x="4089" y="526"/>
                </a:lnTo>
                <a:lnTo>
                  <a:pt x="4089" y="528"/>
                </a:lnTo>
                <a:lnTo>
                  <a:pt x="4090" y="528"/>
                </a:lnTo>
                <a:lnTo>
                  <a:pt x="4090" y="524"/>
                </a:lnTo>
                <a:lnTo>
                  <a:pt x="4090" y="522"/>
                </a:lnTo>
                <a:lnTo>
                  <a:pt x="4091" y="526"/>
                </a:lnTo>
                <a:lnTo>
                  <a:pt x="4091" y="522"/>
                </a:lnTo>
                <a:lnTo>
                  <a:pt x="4091" y="517"/>
                </a:lnTo>
                <a:lnTo>
                  <a:pt x="4091" y="517"/>
                </a:lnTo>
                <a:lnTo>
                  <a:pt x="4092" y="518"/>
                </a:lnTo>
                <a:lnTo>
                  <a:pt x="4092" y="517"/>
                </a:lnTo>
                <a:lnTo>
                  <a:pt x="4092" y="520"/>
                </a:lnTo>
                <a:lnTo>
                  <a:pt x="4093" y="524"/>
                </a:lnTo>
                <a:lnTo>
                  <a:pt x="4093" y="530"/>
                </a:lnTo>
                <a:lnTo>
                  <a:pt x="4093" y="526"/>
                </a:lnTo>
                <a:lnTo>
                  <a:pt x="4093" y="518"/>
                </a:lnTo>
                <a:lnTo>
                  <a:pt x="4094" y="522"/>
                </a:lnTo>
                <a:lnTo>
                  <a:pt x="4094" y="526"/>
                </a:lnTo>
                <a:lnTo>
                  <a:pt x="4095" y="530"/>
                </a:lnTo>
                <a:lnTo>
                  <a:pt x="4095" y="524"/>
                </a:lnTo>
                <a:lnTo>
                  <a:pt x="4095" y="518"/>
                </a:lnTo>
                <a:lnTo>
                  <a:pt x="4095" y="511"/>
                </a:lnTo>
                <a:lnTo>
                  <a:pt x="4096" y="505"/>
                </a:lnTo>
                <a:lnTo>
                  <a:pt x="4096" y="499"/>
                </a:lnTo>
                <a:lnTo>
                  <a:pt x="4096" y="499"/>
                </a:lnTo>
                <a:lnTo>
                  <a:pt x="4096" y="497"/>
                </a:lnTo>
                <a:lnTo>
                  <a:pt x="4097" y="497"/>
                </a:lnTo>
                <a:lnTo>
                  <a:pt x="4097" y="493"/>
                </a:lnTo>
                <a:lnTo>
                  <a:pt x="4098" y="492"/>
                </a:lnTo>
                <a:lnTo>
                  <a:pt x="4098" y="488"/>
                </a:lnTo>
                <a:lnTo>
                  <a:pt x="4098" y="492"/>
                </a:lnTo>
                <a:lnTo>
                  <a:pt x="4098" y="489"/>
                </a:lnTo>
                <a:lnTo>
                  <a:pt x="4099" y="492"/>
                </a:lnTo>
                <a:lnTo>
                  <a:pt x="4099" y="493"/>
                </a:lnTo>
                <a:lnTo>
                  <a:pt x="4099" y="499"/>
                </a:lnTo>
                <a:lnTo>
                  <a:pt x="4099" y="501"/>
                </a:lnTo>
                <a:lnTo>
                  <a:pt x="4100" y="501"/>
                </a:lnTo>
                <a:lnTo>
                  <a:pt x="4100" y="499"/>
                </a:lnTo>
                <a:lnTo>
                  <a:pt x="4101" y="497"/>
                </a:lnTo>
                <a:lnTo>
                  <a:pt x="4101" y="497"/>
                </a:lnTo>
                <a:lnTo>
                  <a:pt x="4101" y="501"/>
                </a:lnTo>
                <a:lnTo>
                  <a:pt x="4101" y="507"/>
                </a:lnTo>
                <a:lnTo>
                  <a:pt x="4102" y="520"/>
                </a:lnTo>
                <a:lnTo>
                  <a:pt x="4102" y="528"/>
                </a:lnTo>
                <a:lnTo>
                  <a:pt x="4102" y="532"/>
                </a:lnTo>
                <a:lnTo>
                  <a:pt x="4102" y="534"/>
                </a:lnTo>
                <a:lnTo>
                  <a:pt x="4103" y="540"/>
                </a:lnTo>
                <a:lnTo>
                  <a:pt x="4103" y="544"/>
                </a:lnTo>
                <a:lnTo>
                  <a:pt x="4103" y="538"/>
                </a:lnTo>
                <a:lnTo>
                  <a:pt x="4104" y="536"/>
                </a:lnTo>
                <a:lnTo>
                  <a:pt x="4104" y="540"/>
                </a:lnTo>
                <a:lnTo>
                  <a:pt x="4104" y="544"/>
                </a:lnTo>
                <a:lnTo>
                  <a:pt x="4105" y="544"/>
                </a:lnTo>
                <a:lnTo>
                  <a:pt x="4105" y="544"/>
                </a:lnTo>
                <a:lnTo>
                  <a:pt x="4105" y="545"/>
                </a:lnTo>
                <a:lnTo>
                  <a:pt x="4105" y="549"/>
                </a:lnTo>
                <a:lnTo>
                  <a:pt x="4106" y="545"/>
                </a:lnTo>
                <a:lnTo>
                  <a:pt x="4106" y="540"/>
                </a:lnTo>
                <a:lnTo>
                  <a:pt x="4106" y="545"/>
                </a:lnTo>
                <a:lnTo>
                  <a:pt x="4107" y="551"/>
                </a:lnTo>
                <a:lnTo>
                  <a:pt x="4107" y="553"/>
                </a:lnTo>
                <a:lnTo>
                  <a:pt x="4107" y="542"/>
                </a:lnTo>
                <a:lnTo>
                  <a:pt x="4107" y="542"/>
                </a:lnTo>
                <a:lnTo>
                  <a:pt x="4108" y="548"/>
                </a:lnTo>
                <a:lnTo>
                  <a:pt x="4108" y="557"/>
                </a:lnTo>
                <a:lnTo>
                  <a:pt x="4109" y="570"/>
                </a:lnTo>
                <a:lnTo>
                  <a:pt x="4109" y="582"/>
                </a:lnTo>
                <a:lnTo>
                  <a:pt x="4109" y="603"/>
                </a:lnTo>
                <a:lnTo>
                  <a:pt x="4109" y="622"/>
                </a:lnTo>
                <a:lnTo>
                  <a:pt x="4110" y="611"/>
                </a:lnTo>
                <a:lnTo>
                  <a:pt x="4110" y="557"/>
                </a:lnTo>
                <a:lnTo>
                  <a:pt x="4110" y="489"/>
                </a:lnTo>
                <a:lnTo>
                  <a:pt x="4110" y="395"/>
                </a:lnTo>
                <a:lnTo>
                  <a:pt x="4111" y="256"/>
                </a:lnTo>
                <a:lnTo>
                  <a:pt x="4111" y="214"/>
                </a:lnTo>
                <a:lnTo>
                  <a:pt x="4112" y="84"/>
                </a:lnTo>
                <a:lnTo>
                  <a:pt x="4112" y="156"/>
                </a:lnTo>
                <a:lnTo>
                  <a:pt x="4112" y="333"/>
                </a:lnTo>
                <a:lnTo>
                  <a:pt x="4112" y="507"/>
                </a:lnTo>
                <a:lnTo>
                  <a:pt x="4113" y="597"/>
                </a:lnTo>
                <a:lnTo>
                  <a:pt x="4113" y="609"/>
                </a:lnTo>
                <a:lnTo>
                  <a:pt x="4113" y="582"/>
                </a:lnTo>
                <a:lnTo>
                  <a:pt x="4113" y="565"/>
                </a:lnTo>
                <a:lnTo>
                  <a:pt x="4114" y="566"/>
                </a:lnTo>
                <a:lnTo>
                  <a:pt x="4114" y="565"/>
                </a:lnTo>
                <a:lnTo>
                  <a:pt x="4115" y="565"/>
                </a:lnTo>
                <a:lnTo>
                  <a:pt x="4115" y="559"/>
                </a:lnTo>
                <a:lnTo>
                  <a:pt x="4115" y="563"/>
                </a:lnTo>
                <a:lnTo>
                  <a:pt x="4115" y="563"/>
                </a:lnTo>
                <a:lnTo>
                  <a:pt x="4116" y="566"/>
                </a:lnTo>
                <a:lnTo>
                  <a:pt x="4116" y="565"/>
                </a:lnTo>
                <a:lnTo>
                  <a:pt x="4116" y="566"/>
                </a:lnTo>
                <a:lnTo>
                  <a:pt x="4116" y="574"/>
                </a:lnTo>
                <a:lnTo>
                  <a:pt x="4117" y="574"/>
                </a:lnTo>
                <a:lnTo>
                  <a:pt x="4117" y="573"/>
                </a:lnTo>
                <a:lnTo>
                  <a:pt x="4117" y="570"/>
                </a:lnTo>
                <a:lnTo>
                  <a:pt x="4118" y="573"/>
                </a:lnTo>
                <a:lnTo>
                  <a:pt x="4118" y="574"/>
                </a:lnTo>
                <a:lnTo>
                  <a:pt x="4118" y="570"/>
                </a:lnTo>
                <a:lnTo>
                  <a:pt x="4119" y="570"/>
                </a:lnTo>
                <a:lnTo>
                  <a:pt x="4119" y="570"/>
                </a:lnTo>
                <a:lnTo>
                  <a:pt x="4119" y="570"/>
                </a:lnTo>
                <a:lnTo>
                  <a:pt x="4119" y="566"/>
                </a:lnTo>
                <a:lnTo>
                  <a:pt x="4120" y="563"/>
                </a:lnTo>
                <a:lnTo>
                  <a:pt x="4120" y="565"/>
                </a:lnTo>
                <a:lnTo>
                  <a:pt x="4120" y="573"/>
                </a:lnTo>
                <a:lnTo>
                  <a:pt x="4121" y="573"/>
                </a:lnTo>
                <a:lnTo>
                  <a:pt x="4121" y="569"/>
                </a:lnTo>
                <a:lnTo>
                  <a:pt x="4121" y="570"/>
                </a:lnTo>
                <a:lnTo>
                  <a:pt x="4121" y="573"/>
                </a:lnTo>
                <a:lnTo>
                  <a:pt x="4122" y="573"/>
                </a:lnTo>
                <a:lnTo>
                  <a:pt x="4122" y="573"/>
                </a:lnTo>
                <a:lnTo>
                  <a:pt x="4123" y="573"/>
                </a:lnTo>
                <a:lnTo>
                  <a:pt x="4123" y="569"/>
                </a:lnTo>
                <a:lnTo>
                  <a:pt x="4123" y="578"/>
                </a:lnTo>
                <a:lnTo>
                  <a:pt x="4123" y="569"/>
                </a:lnTo>
                <a:lnTo>
                  <a:pt x="4124" y="573"/>
                </a:lnTo>
                <a:lnTo>
                  <a:pt x="4124" y="573"/>
                </a:lnTo>
                <a:lnTo>
                  <a:pt x="4124" y="574"/>
                </a:lnTo>
                <a:lnTo>
                  <a:pt x="4124" y="573"/>
                </a:lnTo>
                <a:lnTo>
                  <a:pt x="4125" y="569"/>
                </a:lnTo>
                <a:lnTo>
                  <a:pt x="4125" y="569"/>
                </a:lnTo>
                <a:lnTo>
                  <a:pt x="4126" y="570"/>
                </a:lnTo>
                <a:lnTo>
                  <a:pt x="4126" y="566"/>
                </a:lnTo>
                <a:lnTo>
                  <a:pt x="4126" y="565"/>
                </a:lnTo>
                <a:lnTo>
                  <a:pt x="4126" y="565"/>
                </a:lnTo>
                <a:lnTo>
                  <a:pt x="4127" y="569"/>
                </a:lnTo>
                <a:lnTo>
                  <a:pt x="4127" y="566"/>
                </a:lnTo>
                <a:lnTo>
                  <a:pt x="4127" y="563"/>
                </a:lnTo>
                <a:lnTo>
                  <a:pt x="4127" y="565"/>
                </a:lnTo>
                <a:lnTo>
                  <a:pt x="4128" y="570"/>
                </a:lnTo>
                <a:lnTo>
                  <a:pt x="4128" y="570"/>
                </a:lnTo>
                <a:lnTo>
                  <a:pt x="4129" y="569"/>
                </a:lnTo>
                <a:lnTo>
                  <a:pt x="4129" y="569"/>
                </a:lnTo>
                <a:lnTo>
                  <a:pt x="4129" y="576"/>
                </a:lnTo>
                <a:lnTo>
                  <a:pt x="4129" y="580"/>
                </a:lnTo>
                <a:lnTo>
                  <a:pt x="4130" y="576"/>
                </a:lnTo>
                <a:lnTo>
                  <a:pt x="4130" y="576"/>
                </a:lnTo>
                <a:lnTo>
                  <a:pt x="4130" y="582"/>
                </a:lnTo>
                <a:lnTo>
                  <a:pt x="4130" y="588"/>
                </a:lnTo>
                <a:lnTo>
                  <a:pt x="4131" y="584"/>
                </a:lnTo>
                <a:lnTo>
                  <a:pt x="4131" y="586"/>
                </a:lnTo>
                <a:lnTo>
                  <a:pt x="4131" y="590"/>
                </a:lnTo>
                <a:lnTo>
                  <a:pt x="4132" y="588"/>
                </a:lnTo>
                <a:lnTo>
                  <a:pt x="4132" y="578"/>
                </a:lnTo>
                <a:lnTo>
                  <a:pt x="4132" y="576"/>
                </a:lnTo>
                <a:lnTo>
                  <a:pt x="4133" y="578"/>
                </a:lnTo>
                <a:lnTo>
                  <a:pt x="4133" y="578"/>
                </a:lnTo>
                <a:lnTo>
                  <a:pt x="4133" y="570"/>
                </a:lnTo>
                <a:lnTo>
                  <a:pt x="4133" y="565"/>
                </a:lnTo>
                <a:lnTo>
                  <a:pt x="4134" y="557"/>
                </a:lnTo>
                <a:lnTo>
                  <a:pt x="4134" y="557"/>
                </a:lnTo>
                <a:lnTo>
                  <a:pt x="4134" y="551"/>
                </a:lnTo>
                <a:lnTo>
                  <a:pt x="4135" y="548"/>
                </a:lnTo>
                <a:lnTo>
                  <a:pt x="4135" y="542"/>
                </a:lnTo>
                <a:lnTo>
                  <a:pt x="4135" y="544"/>
                </a:lnTo>
                <a:lnTo>
                  <a:pt x="4135" y="536"/>
                </a:lnTo>
                <a:lnTo>
                  <a:pt x="4136" y="526"/>
                </a:lnTo>
                <a:lnTo>
                  <a:pt x="4136" y="520"/>
                </a:lnTo>
                <a:lnTo>
                  <a:pt x="4137" y="522"/>
                </a:lnTo>
                <a:lnTo>
                  <a:pt x="4137" y="522"/>
                </a:lnTo>
                <a:lnTo>
                  <a:pt x="4137" y="513"/>
                </a:lnTo>
                <a:lnTo>
                  <a:pt x="4137" y="509"/>
                </a:lnTo>
                <a:lnTo>
                  <a:pt x="4138" y="514"/>
                </a:lnTo>
                <a:lnTo>
                  <a:pt x="4138" y="517"/>
                </a:lnTo>
                <a:lnTo>
                  <a:pt x="4138" y="518"/>
                </a:lnTo>
                <a:lnTo>
                  <a:pt x="4138" y="513"/>
                </a:lnTo>
                <a:lnTo>
                  <a:pt x="4139" y="514"/>
                </a:lnTo>
                <a:lnTo>
                  <a:pt x="4139" y="517"/>
                </a:lnTo>
                <a:lnTo>
                  <a:pt x="4140" y="513"/>
                </a:lnTo>
                <a:lnTo>
                  <a:pt x="4140" y="509"/>
                </a:lnTo>
                <a:lnTo>
                  <a:pt x="4140" y="517"/>
                </a:lnTo>
                <a:lnTo>
                  <a:pt x="4140" y="517"/>
                </a:lnTo>
                <a:lnTo>
                  <a:pt x="4141" y="513"/>
                </a:lnTo>
                <a:lnTo>
                  <a:pt x="4141" y="511"/>
                </a:lnTo>
                <a:lnTo>
                  <a:pt x="4141" y="513"/>
                </a:lnTo>
                <a:lnTo>
                  <a:pt x="4141" y="517"/>
                </a:lnTo>
                <a:lnTo>
                  <a:pt x="4142" y="517"/>
                </a:lnTo>
                <a:lnTo>
                  <a:pt x="4142" y="511"/>
                </a:lnTo>
                <a:lnTo>
                  <a:pt x="4143" y="511"/>
                </a:lnTo>
                <a:lnTo>
                  <a:pt x="4143" y="514"/>
                </a:lnTo>
                <a:lnTo>
                  <a:pt x="4143" y="507"/>
                </a:lnTo>
                <a:lnTo>
                  <a:pt x="4143" y="509"/>
                </a:lnTo>
                <a:lnTo>
                  <a:pt x="4144" y="514"/>
                </a:lnTo>
                <a:lnTo>
                  <a:pt x="4144" y="518"/>
                </a:lnTo>
                <a:lnTo>
                  <a:pt x="4144" y="517"/>
                </a:lnTo>
                <a:lnTo>
                  <a:pt x="4144" y="514"/>
                </a:lnTo>
                <a:lnTo>
                  <a:pt x="4145" y="514"/>
                </a:lnTo>
                <a:lnTo>
                  <a:pt x="4145" y="518"/>
                </a:lnTo>
                <a:lnTo>
                  <a:pt x="4145" y="520"/>
                </a:lnTo>
                <a:lnTo>
                  <a:pt x="4146" y="514"/>
                </a:lnTo>
                <a:lnTo>
                  <a:pt x="4146" y="518"/>
                </a:lnTo>
                <a:lnTo>
                  <a:pt x="4146" y="522"/>
                </a:lnTo>
                <a:lnTo>
                  <a:pt x="4147" y="526"/>
                </a:lnTo>
                <a:lnTo>
                  <a:pt x="4147" y="520"/>
                </a:lnTo>
                <a:lnTo>
                  <a:pt x="4147" y="518"/>
                </a:lnTo>
                <a:lnTo>
                  <a:pt x="4147" y="522"/>
                </a:lnTo>
                <a:lnTo>
                  <a:pt x="4148" y="526"/>
                </a:lnTo>
                <a:lnTo>
                  <a:pt x="4148" y="520"/>
                </a:lnTo>
                <a:lnTo>
                  <a:pt x="4148" y="518"/>
                </a:lnTo>
                <a:lnTo>
                  <a:pt x="4149" y="518"/>
                </a:lnTo>
                <a:lnTo>
                  <a:pt x="4149" y="522"/>
                </a:lnTo>
                <a:lnTo>
                  <a:pt x="4149" y="522"/>
                </a:lnTo>
                <a:lnTo>
                  <a:pt x="4149" y="518"/>
                </a:lnTo>
                <a:lnTo>
                  <a:pt x="4150" y="518"/>
                </a:lnTo>
                <a:lnTo>
                  <a:pt x="4150" y="524"/>
                </a:lnTo>
                <a:lnTo>
                  <a:pt x="4150" y="526"/>
                </a:lnTo>
                <a:lnTo>
                  <a:pt x="4151" y="522"/>
                </a:lnTo>
                <a:lnTo>
                  <a:pt x="4151" y="518"/>
                </a:lnTo>
                <a:lnTo>
                  <a:pt x="4151" y="524"/>
                </a:lnTo>
                <a:lnTo>
                  <a:pt x="4152" y="526"/>
                </a:lnTo>
                <a:lnTo>
                  <a:pt x="4152" y="522"/>
                </a:lnTo>
                <a:lnTo>
                  <a:pt x="4152" y="518"/>
                </a:lnTo>
                <a:lnTo>
                  <a:pt x="4152" y="522"/>
                </a:lnTo>
                <a:lnTo>
                  <a:pt x="4153" y="526"/>
                </a:lnTo>
                <a:lnTo>
                  <a:pt x="4153" y="518"/>
                </a:lnTo>
                <a:lnTo>
                  <a:pt x="4154" y="518"/>
                </a:lnTo>
                <a:lnTo>
                  <a:pt x="4154" y="520"/>
                </a:lnTo>
                <a:lnTo>
                  <a:pt x="4154" y="524"/>
                </a:lnTo>
                <a:lnTo>
                  <a:pt x="4154" y="522"/>
                </a:lnTo>
                <a:lnTo>
                  <a:pt x="4155" y="517"/>
                </a:lnTo>
                <a:lnTo>
                  <a:pt x="4155" y="518"/>
                </a:lnTo>
                <a:lnTo>
                  <a:pt x="4155" y="524"/>
                </a:lnTo>
                <a:lnTo>
                  <a:pt x="4155" y="518"/>
                </a:lnTo>
                <a:lnTo>
                  <a:pt x="4156" y="517"/>
                </a:lnTo>
                <a:lnTo>
                  <a:pt x="4156" y="520"/>
                </a:lnTo>
                <a:lnTo>
                  <a:pt x="4157" y="522"/>
                </a:lnTo>
                <a:lnTo>
                  <a:pt x="4157" y="520"/>
                </a:lnTo>
                <a:lnTo>
                  <a:pt x="4157" y="511"/>
                </a:lnTo>
                <a:lnTo>
                  <a:pt x="4157" y="503"/>
                </a:lnTo>
                <a:lnTo>
                  <a:pt x="4158" y="501"/>
                </a:lnTo>
                <a:lnTo>
                  <a:pt x="4158" y="505"/>
                </a:lnTo>
                <a:lnTo>
                  <a:pt x="4158" y="493"/>
                </a:lnTo>
                <a:lnTo>
                  <a:pt x="4158" y="489"/>
                </a:lnTo>
                <a:lnTo>
                  <a:pt x="4159" y="488"/>
                </a:lnTo>
                <a:lnTo>
                  <a:pt x="4159" y="486"/>
                </a:lnTo>
                <a:lnTo>
                  <a:pt x="4159" y="478"/>
                </a:lnTo>
                <a:lnTo>
                  <a:pt x="4160" y="476"/>
                </a:lnTo>
                <a:lnTo>
                  <a:pt x="4160" y="472"/>
                </a:lnTo>
                <a:lnTo>
                  <a:pt x="4160" y="476"/>
                </a:lnTo>
                <a:lnTo>
                  <a:pt x="4161" y="474"/>
                </a:lnTo>
                <a:lnTo>
                  <a:pt x="4161" y="478"/>
                </a:lnTo>
                <a:lnTo>
                  <a:pt x="4161" y="484"/>
                </a:lnTo>
                <a:lnTo>
                  <a:pt x="4161" y="492"/>
                </a:lnTo>
                <a:lnTo>
                  <a:pt x="4162" y="486"/>
                </a:lnTo>
                <a:lnTo>
                  <a:pt x="4162" y="482"/>
                </a:lnTo>
                <a:lnTo>
                  <a:pt x="4162" y="489"/>
                </a:lnTo>
                <a:lnTo>
                  <a:pt x="4163" y="492"/>
                </a:lnTo>
                <a:lnTo>
                  <a:pt x="4163" y="476"/>
                </a:lnTo>
                <a:lnTo>
                  <a:pt x="4163" y="470"/>
                </a:lnTo>
                <a:lnTo>
                  <a:pt x="4164" y="492"/>
                </a:lnTo>
                <a:lnTo>
                  <a:pt x="4164" y="501"/>
                </a:lnTo>
                <a:lnTo>
                  <a:pt x="4164" y="509"/>
                </a:lnTo>
                <a:lnTo>
                  <a:pt x="4164" y="511"/>
                </a:lnTo>
                <a:lnTo>
                  <a:pt x="4165" y="518"/>
                </a:lnTo>
                <a:lnTo>
                  <a:pt x="4165" y="522"/>
                </a:lnTo>
                <a:lnTo>
                  <a:pt x="4165" y="524"/>
                </a:lnTo>
                <a:lnTo>
                  <a:pt x="4166" y="520"/>
                </a:lnTo>
                <a:lnTo>
                  <a:pt x="4166" y="526"/>
                </a:lnTo>
                <a:lnTo>
                  <a:pt x="4166" y="528"/>
                </a:lnTo>
                <a:lnTo>
                  <a:pt x="4166" y="532"/>
                </a:lnTo>
                <a:lnTo>
                  <a:pt x="4167" y="528"/>
                </a:lnTo>
                <a:lnTo>
                  <a:pt x="4167" y="532"/>
                </a:lnTo>
                <a:lnTo>
                  <a:pt x="4168" y="530"/>
                </a:lnTo>
                <a:lnTo>
                  <a:pt x="4168" y="538"/>
                </a:lnTo>
                <a:lnTo>
                  <a:pt x="4168" y="536"/>
                </a:lnTo>
                <a:lnTo>
                  <a:pt x="4168" y="532"/>
                </a:lnTo>
                <a:lnTo>
                  <a:pt x="4169" y="532"/>
                </a:lnTo>
                <a:lnTo>
                  <a:pt x="4169" y="532"/>
                </a:lnTo>
                <a:lnTo>
                  <a:pt x="4169" y="534"/>
                </a:lnTo>
                <a:lnTo>
                  <a:pt x="4169" y="551"/>
                </a:lnTo>
                <a:lnTo>
                  <a:pt x="4170" y="576"/>
                </a:lnTo>
                <a:lnTo>
                  <a:pt x="4170" y="590"/>
                </a:lnTo>
                <a:lnTo>
                  <a:pt x="4171" y="609"/>
                </a:lnTo>
                <a:lnTo>
                  <a:pt x="4171" y="617"/>
                </a:lnTo>
                <a:lnTo>
                  <a:pt x="4171" y="566"/>
                </a:lnTo>
                <a:lnTo>
                  <a:pt x="4171" y="501"/>
                </a:lnTo>
                <a:lnTo>
                  <a:pt x="4172" y="430"/>
                </a:lnTo>
                <a:lnTo>
                  <a:pt x="4172" y="335"/>
                </a:lnTo>
                <a:lnTo>
                  <a:pt x="4172" y="233"/>
                </a:lnTo>
                <a:lnTo>
                  <a:pt x="4172" y="156"/>
                </a:lnTo>
                <a:lnTo>
                  <a:pt x="4173" y="86"/>
                </a:lnTo>
                <a:lnTo>
                  <a:pt x="4173" y="44"/>
                </a:lnTo>
                <a:lnTo>
                  <a:pt x="4174" y="67"/>
                </a:lnTo>
                <a:lnTo>
                  <a:pt x="4174" y="225"/>
                </a:lnTo>
                <a:lnTo>
                  <a:pt x="4174" y="439"/>
                </a:lnTo>
                <a:lnTo>
                  <a:pt x="4174" y="570"/>
                </a:lnTo>
                <a:lnTo>
                  <a:pt x="4175" y="584"/>
                </a:lnTo>
                <a:lnTo>
                  <a:pt x="4175" y="557"/>
                </a:lnTo>
                <a:lnTo>
                  <a:pt x="4175" y="545"/>
                </a:lnTo>
                <a:lnTo>
                  <a:pt x="4175" y="542"/>
                </a:lnTo>
                <a:lnTo>
                  <a:pt x="4176" y="538"/>
                </a:lnTo>
                <a:lnTo>
                  <a:pt x="4176" y="540"/>
                </a:lnTo>
                <a:lnTo>
                  <a:pt x="4176" y="544"/>
                </a:lnTo>
                <a:lnTo>
                  <a:pt x="4177" y="548"/>
                </a:lnTo>
                <a:lnTo>
                  <a:pt x="4177" y="545"/>
                </a:lnTo>
                <a:lnTo>
                  <a:pt x="4177" y="549"/>
                </a:lnTo>
                <a:lnTo>
                  <a:pt x="4178" y="553"/>
                </a:lnTo>
                <a:lnTo>
                  <a:pt x="4178" y="549"/>
                </a:lnTo>
                <a:lnTo>
                  <a:pt x="4178" y="548"/>
                </a:lnTo>
                <a:lnTo>
                  <a:pt x="4178" y="548"/>
                </a:lnTo>
                <a:lnTo>
                  <a:pt x="4179" y="551"/>
                </a:lnTo>
                <a:lnTo>
                  <a:pt x="4179" y="549"/>
                </a:lnTo>
                <a:lnTo>
                  <a:pt x="4179" y="544"/>
                </a:lnTo>
                <a:lnTo>
                  <a:pt x="4180" y="548"/>
                </a:lnTo>
                <a:lnTo>
                  <a:pt x="4180" y="551"/>
                </a:lnTo>
                <a:lnTo>
                  <a:pt x="4180" y="544"/>
                </a:lnTo>
                <a:lnTo>
                  <a:pt x="4180" y="544"/>
                </a:lnTo>
                <a:lnTo>
                  <a:pt x="4181" y="544"/>
                </a:lnTo>
                <a:lnTo>
                  <a:pt x="4181" y="542"/>
                </a:lnTo>
                <a:lnTo>
                  <a:pt x="4182" y="545"/>
                </a:lnTo>
                <a:lnTo>
                  <a:pt x="4182" y="540"/>
                </a:lnTo>
                <a:lnTo>
                  <a:pt x="4182" y="542"/>
                </a:lnTo>
                <a:lnTo>
                  <a:pt x="4182" y="545"/>
                </a:lnTo>
                <a:lnTo>
                  <a:pt x="4183" y="549"/>
                </a:lnTo>
                <a:lnTo>
                  <a:pt x="4183" y="542"/>
                </a:lnTo>
                <a:lnTo>
                  <a:pt x="4183" y="542"/>
                </a:lnTo>
                <a:lnTo>
                  <a:pt x="4183" y="549"/>
                </a:lnTo>
                <a:lnTo>
                  <a:pt x="4184" y="549"/>
                </a:lnTo>
                <a:lnTo>
                  <a:pt x="4184" y="548"/>
                </a:lnTo>
                <a:lnTo>
                  <a:pt x="4185" y="544"/>
                </a:lnTo>
                <a:lnTo>
                  <a:pt x="4185" y="548"/>
                </a:lnTo>
                <a:lnTo>
                  <a:pt x="4185" y="548"/>
                </a:lnTo>
                <a:lnTo>
                  <a:pt x="4185" y="544"/>
                </a:lnTo>
                <a:lnTo>
                  <a:pt x="4186" y="544"/>
                </a:lnTo>
                <a:lnTo>
                  <a:pt x="4186" y="542"/>
                </a:lnTo>
                <a:lnTo>
                  <a:pt x="4186" y="545"/>
                </a:lnTo>
                <a:lnTo>
                  <a:pt x="4186" y="545"/>
                </a:lnTo>
                <a:lnTo>
                  <a:pt x="4187" y="540"/>
                </a:lnTo>
                <a:lnTo>
                  <a:pt x="4187" y="542"/>
                </a:lnTo>
                <a:lnTo>
                  <a:pt x="4188" y="549"/>
                </a:lnTo>
                <a:lnTo>
                  <a:pt x="4188" y="549"/>
                </a:lnTo>
                <a:lnTo>
                  <a:pt x="4188" y="542"/>
                </a:lnTo>
                <a:lnTo>
                  <a:pt x="4188" y="540"/>
                </a:lnTo>
                <a:lnTo>
                  <a:pt x="4189" y="548"/>
                </a:lnTo>
                <a:lnTo>
                  <a:pt x="4189" y="549"/>
                </a:lnTo>
                <a:lnTo>
                  <a:pt x="4189" y="549"/>
                </a:lnTo>
                <a:lnTo>
                  <a:pt x="4189" y="544"/>
                </a:lnTo>
                <a:lnTo>
                  <a:pt x="4190" y="551"/>
                </a:lnTo>
                <a:lnTo>
                  <a:pt x="4190" y="551"/>
                </a:lnTo>
                <a:lnTo>
                  <a:pt x="4190" y="548"/>
                </a:lnTo>
                <a:lnTo>
                  <a:pt x="4191" y="545"/>
                </a:lnTo>
                <a:lnTo>
                  <a:pt x="4191" y="548"/>
                </a:lnTo>
                <a:lnTo>
                  <a:pt x="4191" y="548"/>
                </a:lnTo>
                <a:lnTo>
                  <a:pt x="4192" y="542"/>
                </a:lnTo>
                <a:lnTo>
                  <a:pt x="4192" y="540"/>
                </a:lnTo>
                <a:lnTo>
                  <a:pt x="4192" y="545"/>
                </a:lnTo>
                <a:lnTo>
                  <a:pt x="4192" y="548"/>
                </a:lnTo>
                <a:lnTo>
                  <a:pt x="4193" y="542"/>
                </a:lnTo>
                <a:lnTo>
                  <a:pt x="4193" y="538"/>
                </a:lnTo>
                <a:lnTo>
                  <a:pt x="4193" y="530"/>
                </a:lnTo>
                <a:lnTo>
                  <a:pt x="4194" y="530"/>
                </a:lnTo>
                <a:lnTo>
                  <a:pt x="4194" y="520"/>
                </a:lnTo>
                <a:lnTo>
                  <a:pt x="4194" y="517"/>
                </a:lnTo>
                <a:lnTo>
                  <a:pt x="4194" y="509"/>
                </a:lnTo>
                <a:lnTo>
                  <a:pt x="4195" y="507"/>
                </a:lnTo>
                <a:lnTo>
                  <a:pt x="4195" y="505"/>
                </a:lnTo>
                <a:lnTo>
                  <a:pt x="4196" y="501"/>
                </a:lnTo>
                <a:lnTo>
                  <a:pt x="4196" y="497"/>
                </a:lnTo>
                <a:lnTo>
                  <a:pt x="4196" y="501"/>
                </a:lnTo>
                <a:lnTo>
                  <a:pt x="4196" y="499"/>
                </a:lnTo>
                <a:lnTo>
                  <a:pt x="4197" y="497"/>
                </a:lnTo>
                <a:lnTo>
                  <a:pt x="4197" y="493"/>
                </a:lnTo>
                <a:lnTo>
                  <a:pt x="4197" y="503"/>
                </a:lnTo>
                <a:lnTo>
                  <a:pt x="4197" y="503"/>
                </a:lnTo>
                <a:lnTo>
                  <a:pt x="4198" y="497"/>
                </a:lnTo>
                <a:lnTo>
                  <a:pt x="4198" y="499"/>
                </a:lnTo>
                <a:lnTo>
                  <a:pt x="4199" y="499"/>
                </a:lnTo>
                <a:lnTo>
                  <a:pt x="4199" y="503"/>
                </a:lnTo>
                <a:lnTo>
                  <a:pt x="4199" y="503"/>
                </a:lnTo>
                <a:lnTo>
                  <a:pt x="4199" y="499"/>
                </a:lnTo>
                <a:lnTo>
                  <a:pt x="4200" y="505"/>
                </a:lnTo>
                <a:lnTo>
                  <a:pt x="4200" y="511"/>
                </a:lnTo>
                <a:lnTo>
                  <a:pt x="4200" y="507"/>
                </a:lnTo>
                <a:lnTo>
                  <a:pt x="4200" y="505"/>
                </a:lnTo>
                <a:lnTo>
                  <a:pt x="4201" y="503"/>
                </a:lnTo>
                <a:lnTo>
                  <a:pt x="4201" y="507"/>
                </a:lnTo>
                <a:lnTo>
                  <a:pt x="4202" y="505"/>
                </a:lnTo>
                <a:lnTo>
                  <a:pt x="4202" y="499"/>
                </a:lnTo>
                <a:lnTo>
                  <a:pt x="4202" y="503"/>
                </a:lnTo>
                <a:lnTo>
                  <a:pt x="4202" y="509"/>
                </a:lnTo>
                <a:lnTo>
                  <a:pt x="4203" y="509"/>
                </a:lnTo>
                <a:lnTo>
                  <a:pt x="4203" y="507"/>
                </a:lnTo>
                <a:lnTo>
                  <a:pt x="4203" y="509"/>
                </a:lnTo>
                <a:lnTo>
                  <a:pt x="4203" y="517"/>
                </a:lnTo>
                <a:lnTo>
                  <a:pt x="4204" y="514"/>
                </a:lnTo>
                <a:lnTo>
                  <a:pt x="4204" y="517"/>
                </a:lnTo>
                <a:lnTo>
                  <a:pt x="4204" y="511"/>
                </a:lnTo>
                <a:lnTo>
                  <a:pt x="4205" y="518"/>
                </a:lnTo>
                <a:lnTo>
                  <a:pt x="4205" y="518"/>
                </a:lnTo>
                <a:lnTo>
                  <a:pt x="4205" y="513"/>
                </a:lnTo>
                <a:lnTo>
                  <a:pt x="4206" y="514"/>
                </a:lnTo>
                <a:lnTo>
                  <a:pt x="4206" y="518"/>
                </a:lnTo>
                <a:lnTo>
                  <a:pt x="4206" y="520"/>
                </a:lnTo>
                <a:lnTo>
                  <a:pt x="4206" y="514"/>
                </a:lnTo>
                <a:lnTo>
                  <a:pt x="4207" y="514"/>
                </a:lnTo>
                <a:lnTo>
                  <a:pt x="4207" y="514"/>
                </a:lnTo>
                <a:lnTo>
                  <a:pt x="4207" y="524"/>
                </a:lnTo>
                <a:lnTo>
                  <a:pt x="4208" y="520"/>
                </a:lnTo>
                <a:lnTo>
                  <a:pt x="4208" y="518"/>
                </a:lnTo>
                <a:lnTo>
                  <a:pt x="4208" y="520"/>
                </a:lnTo>
                <a:lnTo>
                  <a:pt x="4208" y="524"/>
                </a:lnTo>
                <a:lnTo>
                  <a:pt x="4209" y="518"/>
                </a:lnTo>
                <a:lnTo>
                  <a:pt x="4209" y="518"/>
                </a:lnTo>
                <a:lnTo>
                  <a:pt x="4210" y="518"/>
                </a:lnTo>
                <a:lnTo>
                  <a:pt x="4210" y="520"/>
                </a:lnTo>
                <a:lnTo>
                  <a:pt x="4210" y="520"/>
                </a:lnTo>
                <a:lnTo>
                  <a:pt x="4210" y="517"/>
                </a:lnTo>
                <a:lnTo>
                  <a:pt x="4211" y="514"/>
                </a:lnTo>
                <a:lnTo>
                  <a:pt x="4211" y="518"/>
                </a:lnTo>
                <a:lnTo>
                  <a:pt x="4211" y="518"/>
                </a:lnTo>
                <a:lnTo>
                  <a:pt x="4211" y="509"/>
                </a:lnTo>
                <a:lnTo>
                  <a:pt x="4212" y="509"/>
                </a:lnTo>
                <a:lnTo>
                  <a:pt x="4212" y="518"/>
                </a:lnTo>
                <a:lnTo>
                  <a:pt x="4213" y="517"/>
                </a:lnTo>
                <a:lnTo>
                  <a:pt x="4213" y="511"/>
                </a:lnTo>
                <a:lnTo>
                  <a:pt x="4213" y="511"/>
                </a:lnTo>
                <a:lnTo>
                  <a:pt x="4213" y="513"/>
                </a:lnTo>
                <a:lnTo>
                  <a:pt x="4214" y="518"/>
                </a:lnTo>
                <a:lnTo>
                  <a:pt x="4214" y="511"/>
                </a:lnTo>
                <a:lnTo>
                  <a:pt x="4214" y="507"/>
                </a:lnTo>
                <a:lnTo>
                  <a:pt x="4214" y="511"/>
                </a:lnTo>
                <a:lnTo>
                  <a:pt x="4215" y="511"/>
                </a:lnTo>
                <a:lnTo>
                  <a:pt x="4215" y="496"/>
                </a:lnTo>
                <a:lnTo>
                  <a:pt x="4216" y="489"/>
                </a:lnTo>
                <a:lnTo>
                  <a:pt x="4216" y="488"/>
                </a:lnTo>
                <a:lnTo>
                  <a:pt x="4216" y="493"/>
                </a:lnTo>
                <a:lnTo>
                  <a:pt x="4216" y="488"/>
                </a:lnTo>
                <a:lnTo>
                  <a:pt x="4217" y="478"/>
                </a:lnTo>
                <a:lnTo>
                  <a:pt x="4217" y="472"/>
                </a:lnTo>
                <a:lnTo>
                  <a:pt x="4217" y="474"/>
                </a:lnTo>
                <a:lnTo>
                  <a:pt x="4217" y="468"/>
                </a:lnTo>
                <a:lnTo>
                  <a:pt x="4218" y="466"/>
                </a:lnTo>
                <a:lnTo>
                  <a:pt x="4218" y="468"/>
                </a:lnTo>
                <a:lnTo>
                  <a:pt x="4218" y="472"/>
                </a:lnTo>
                <a:lnTo>
                  <a:pt x="4219" y="474"/>
                </a:lnTo>
                <a:lnTo>
                  <a:pt x="4219" y="474"/>
                </a:lnTo>
                <a:lnTo>
                  <a:pt x="4219" y="476"/>
                </a:lnTo>
                <a:lnTo>
                  <a:pt x="4220" y="476"/>
                </a:lnTo>
                <a:lnTo>
                  <a:pt x="4220" y="484"/>
                </a:lnTo>
                <a:lnTo>
                  <a:pt x="4220" y="484"/>
                </a:lnTo>
                <a:lnTo>
                  <a:pt x="4220" y="472"/>
                </a:lnTo>
                <a:lnTo>
                  <a:pt x="4221" y="468"/>
                </a:lnTo>
                <a:lnTo>
                  <a:pt x="4221" y="482"/>
                </a:lnTo>
                <a:lnTo>
                  <a:pt x="4221" y="496"/>
                </a:lnTo>
                <a:lnTo>
                  <a:pt x="4222" y="497"/>
                </a:lnTo>
                <a:lnTo>
                  <a:pt x="4222" y="507"/>
                </a:lnTo>
                <a:lnTo>
                  <a:pt x="4222" y="518"/>
                </a:lnTo>
                <a:lnTo>
                  <a:pt x="4222" y="514"/>
                </a:lnTo>
                <a:lnTo>
                  <a:pt x="4223" y="513"/>
                </a:lnTo>
                <a:lnTo>
                  <a:pt x="4223" y="517"/>
                </a:lnTo>
                <a:lnTo>
                  <a:pt x="4224" y="522"/>
                </a:lnTo>
                <a:lnTo>
                  <a:pt x="4224" y="528"/>
                </a:lnTo>
                <a:lnTo>
                  <a:pt x="4224" y="522"/>
                </a:lnTo>
                <a:lnTo>
                  <a:pt x="4224" y="530"/>
                </a:lnTo>
                <a:lnTo>
                  <a:pt x="4225" y="530"/>
                </a:lnTo>
                <a:lnTo>
                  <a:pt x="4225" y="528"/>
                </a:lnTo>
                <a:lnTo>
                  <a:pt x="4225" y="528"/>
                </a:lnTo>
                <a:lnTo>
                  <a:pt x="4225" y="530"/>
                </a:lnTo>
                <a:lnTo>
                  <a:pt x="4226" y="532"/>
                </a:lnTo>
                <a:lnTo>
                  <a:pt x="4226" y="528"/>
                </a:lnTo>
                <a:lnTo>
                  <a:pt x="4227" y="524"/>
                </a:lnTo>
                <a:lnTo>
                  <a:pt x="4227" y="524"/>
                </a:lnTo>
                <a:lnTo>
                  <a:pt x="4227" y="536"/>
                </a:lnTo>
                <a:lnTo>
                  <a:pt x="4227" y="557"/>
                </a:lnTo>
                <a:lnTo>
                  <a:pt x="4228" y="570"/>
                </a:lnTo>
                <a:lnTo>
                  <a:pt x="4228" y="584"/>
                </a:lnTo>
                <a:lnTo>
                  <a:pt x="4228" y="611"/>
                </a:lnTo>
                <a:lnTo>
                  <a:pt x="4228" y="617"/>
                </a:lnTo>
                <a:lnTo>
                  <a:pt x="4229" y="576"/>
                </a:lnTo>
                <a:lnTo>
                  <a:pt x="4229" y="524"/>
                </a:lnTo>
                <a:lnTo>
                  <a:pt x="4230" y="484"/>
                </a:lnTo>
                <a:lnTo>
                  <a:pt x="4230" y="439"/>
                </a:lnTo>
                <a:lnTo>
                  <a:pt x="4230" y="362"/>
                </a:lnTo>
                <a:lnTo>
                  <a:pt x="4230" y="333"/>
                </a:lnTo>
                <a:lnTo>
                  <a:pt x="4231" y="183"/>
                </a:lnTo>
                <a:lnTo>
                  <a:pt x="4231" y="127"/>
                </a:lnTo>
                <a:lnTo>
                  <a:pt x="4231" y="100"/>
                </a:lnTo>
                <a:lnTo>
                  <a:pt x="4231" y="197"/>
                </a:lnTo>
                <a:lnTo>
                  <a:pt x="4232" y="405"/>
                </a:lnTo>
                <a:lnTo>
                  <a:pt x="4232" y="553"/>
                </a:lnTo>
                <a:lnTo>
                  <a:pt x="4232" y="588"/>
                </a:lnTo>
                <a:lnTo>
                  <a:pt x="4233" y="559"/>
                </a:lnTo>
                <a:lnTo>
                  <a:pt x="4233" y="545"/>
                </a:lnTo>
                <a:lnTo>
                  <a:pt x="4233" y="544"/>
                </a:lnTo>
                <a:lnTo>
                  <a:pt x="4234" y="545"/>
                </a:lnTo>
                <a:lnTo>
                  <a:pt x="4234" y="534"/>
                </a:lnTo>
                <a:lnTo>
                  <a:pt x="4234" y="536"/>
                </a:lnTo>
                <a:lnTo>
                  <a:pt x="4234" y="548"/>
                </a:lnTo>
                <a:lnTo>
                  <a:pt x="4235" y="548"/>
                </a:lnTo>
                <a:lnTo>
                  <a:pt x="4235" y="545"/>
                </a:lnTo>
                <a:lnTo>
                  <a:pt x="4235" y="544"/>
                </a:lnTo>
                <a:lnTo>
                  <a:pt x="4236" y="544"/>
                </a:lnTo>
                <a:lnTo>
                  <a:pt x="4236" y="545"/>
                </a:lnTo>
                <a:lnTo>
                  <a:pt x="4236" y="540"/>
                </a:lnTo>
                <a:lnTo>
                  <a:pt x="4236" y="536"/>
                </a:lnTo>
                <a:lnTo>
                  <a:pt x="4237" y="540"/>
                </a:lnTo>
                <a:lnTo>
                  <a:pt x="4237" y="545"/>
                </a:lnTo>
                <a:lnTo>
                  <a:pt x="4237" y="540"/>
                </a:lnTo>
                <a:lnTo>
                  <a:pt x="4238" y="536"/>
                </a:lnTo>
                <a:lnTo>
                  <a:pt x="4238" y="538"/>
                </a:lnTo>
                <a:lnTo>
                  <a:pt x="4238" y="540"/>
                </a:lnTo>
                <a:lnTo>
                  <a:pt x="4239" y="545"/>
                </a:lnTo>
                <a:lnTo>
                  <a:pt x="4239" y="540"/>
                </a:lnTo>
                <a:lnTo>
                  <a:pt x="4239" y="540"/>
                </a:lnTo>
                <a:lnTo>
                  <a:pt x="4239" y="544"/>
                </a:lnTo>
                <a:lnTo>
                  <a:pt x="4240" y="544"/>
                </a:lnTo>
                <a:lnTo>
                  <a:pt x="4240" y="540"/>
                </a:lnTo>
                <a:lnTo>
                  <a:pt x="4241" y="538"/>
                </a:lnTo>
                <a:lnTo>
                  <a:pt x="4241" y="542"/>
                </a:lnTo>
                <a:lnTo>
                  <a:pt x="4241" y="544"/>
                </a:lnTo>
                <a:lnTo>
                  <a:pt x="4241" y="538"/>
                </a:lnTo>
                <a:lnTo>
                  <a:pt x="4242" y="536"/>
                </a:lnTo>
                <a:lnTo>
                  <a:pt x="4242" y="540"/>
                </a:lnTo>
                <a:lnTo>
                  <a:pt x="4242" y="544"/>
                </a:lnTo>
                <a:lnTo>
                  <a:pt x="4242" y="544"/>
                </a:lnTo>
                <a:lnTo>
                  <a:pt x="4243" y="538"/>
                </a:lnTo>
                <a:lnTo>
                  <a:pt x="4243" y="540"/>
                </a:lnTo>
                <a:lnTo>
                  <a:pt x="4244" y="540"/>
                </a:lnTo>
                <a:lnTo>
                  <a:pt x="4244" y="536"/>
                </a:lnTo>
                <a:lnTo>
                  <a:pt x="4244" y="540"/>
                </a:lnTo>
                <a:lnTo>
                  <a:pt x="4244" y="540"/>
                </a:lnTo>
                <a:lnTo>
                  <a:pt x="4245" y="545"/>
                </a:lnTo>
                <a:lnTo>
                  <a:pt x="4245" y="542"/>
                </a:lnTo>
                <a:lnTo>
                  <a:pt x="4245" y="538"/>
                </a:lnTo>
                <a:lnTo>
                  <a:pt x="4245" y="536"/>
                </a:lnTo>
                <a:lnTo>
                  <a:pt x="4246" y="540"/>
                </a:lnTo>
                <a:lnTo>
                  <a:pt x="4246" y="536"/>
                </a:lnTo>
                <a:lnTo>
                  <a:pt x="4246" y="530"/>
                </a:lnTo>
                <a:lnTo>
                  <a:pt x="4247" y="534"/>
                </a:lnTo>
                <a:lnTo>
                  <a:pt x="4247" y="538"/>
                </a:lnTo>
                <a:lnTo>
                  <a:pt x="4247" y="538"/>
                </a:lnTo>
                <a:lnTo>
                  <a:pt x="4248" y="540"/>
                </a:lnTo>
                <a:lnTo>
                  <a:pt x="4248" y="538"/>
                </a:lnTo>
                <a:lnTo>
                  <a:pt x="4248" y="545"/>
                </a:lnTo>
                <a:lnTo>
                  <a:pt x="4248" y="551"/>
                </a:lnTo>
                <a:lnTo>
                  <a:pt x="4249" y="542"/>
                </a:lnTo>
                <a:lnTo>
                  <a:pt x="4249" y="536"/>
                </a:lnTo>
                <a:lnTo>
                  <a:pt x="4249" y="542"/>
                </a:lnTo>
                <a:lnTo>
                  <a:pt x="4250" y="540"/>
                </a:lnTo>
                <a:lnTo>
                  <a:pt x="4250" y="532"/>
                </a:lnTo>
                <a:lnTo>
                  <a:pt x="4250" y="526"/>
                </a:lnTo>
                <a:lnTo>
                  <a:pt x="4251" y="524"/>
                </a:lnTo>
                <a:lnTo>
                  <a:pt x="4251" y="530"/>
                </a:lnTo>
                <a:lnTo>
                  <a:pt x="4251" y="526"/>
                </a:lnTo>
                <a:lnTo>
                  <a:pt x="4251" y="517"/>
                </a:lnTo>
                <a:lnTo>
                  <a:pt x="4252" y="514"/>
                </a:lnTo>
                <a:lnTo>
                  <a:pt x="4252" y="514"/>
                </a:lnTo>
                <a:lnTo>
                  <a:pt x="4252" y="509"/>
                </a:lnTo>
                <a:lnTo>
                  <a:pt x="4253" y="507"/>
                </a:lnTo>
                <a:lnTo>
                  <a:pt x="4253" y="497"/>
                </a:lnTo>
                <a:lnTo>
                  <a:pt x="4253" y="501"/>
                </a:lnTo>
                <a:lnTo>
                  <a:pt x="4253" y="501"/>
                </a:lnTo>
                <a:lnTo>
                  <a:pt x="4254" y="499"/>
                </a:lnTo>
                <a:lnTo>
                  <a:pt x="4254" y="493"/>
                </a:lnTo>
                <a:lnTo>
                  <a:pt x="4255" y="497"/>
                </a:lnTo>
                <a:lnTo>
                  <a:pt x="4255" y="496"/>
                </a:lnTo>
                <a:lnTo>
                  <a:pt x="4255" y="497"/>
                </a:lnTo>
                <a:lnTo>
                  <a:pt x="4255" y="496"/>
                </a:lnTo>
                <a:lnTo>
                  <a:pt x="4256" y="499"/>
                </a:lnTo>
                <a:lnTo>
                  <a:pt x="4256" y="499"/>
                </a:lnTo>
                <a:lnTo>
                  <a:pt x="4256" y="497"/>
                </a:lnTo>
                <a:lnTo>
                  <a:pt x="4256" y="492"/>
                </a:lnTo>
                <a:lnTo>
                  <a:pt x="4257" y="496"/>
                </a:lnTo>
                <a:lnTo>
                  <a:pt x="4257" y="499"/>
                </a:lnTo>
                <a:lnTo>
                  <a:pt x="4258" y="503"/>
                </a:lnTo>
                <a:lnTo>
                  <a:pt x="4258" y="503"/>
                </a:lnTo>
                <a:lnTo>
                  <a:pt x="4258" y="507"/>
                </a:lnTo>
                <a:lnTo>
                  <a:pt x="4258" y="509"/>
                </a:lnTo>
                <a:lnTo>
                  <a:pt x="4259" y="509"/>
                </a:lnTo>
                <a:lnTo>
                  <a:pt x="4259" y="505"/>
                </a:lnTo>
                <a:lnTo>
                  <a:pt x="4259" y="511"/>
                </a:lnTo>
                <a:lnTo>
                  <a:pt x="4259" y="513"/>
                </a:lnTo>
                <a:lnTo>
                  <a:pt x="4260" y="511"/>
                </a:lnTo>
                <a:lnTo>
                  <a:pt x="4260" y="509"/>
                </a:lnTo>
                <a:lnTo>
                  <a:pt x="4261" y="511"/>
                </a:lnTo>
                <a:lnTo>
                  <a:pt x="4261" y="514"/>
                </a:lnTo>
                <a:lnTo>
                  <a:pt x="4261" y="518"/>
                </a:lnTo>
                <a:lnTo>
                  <a:pt x="4261" y="513"/>
                </a:lnTo>
                <a:lnTo>
                  <a:pt x="4262" y="514"/>
                </a:lnTo>
                <a:lnTo>
                  <a:pt x="4262" y="518"/>
                </a:lnTo>
                <a:lnTo>
                  <a:pt x="4262" y="520"/>
                </a:lnTo>
                <a:lnTo>
                  <a:pt x="4262" y="517"/>
                </a:lnTo>
                <a:lnTo>
                  <a:pt x="4263" y="514"/>
                </a:lnTo>
                <a:lnTo>
                  <a:pt x="4263" y="520"/>
                </a:lnTo>
                <a:lnTo>
                  <a:pt x="4263" y="522"/>
                </a:lnTo>
                <a:lnTo>
                  <a:pt x="4264" y="520"/>
                </a:lnTo>
                <a:lnTo>
                  <a:pt x="4264" y="517"/>
                </a:lnTo>
                <a:lnTo>
                  <a:pt x="4264" y="517"/>
                </a:lnTo>
                <a:lnTo>
                  <a:pt x="4265" y="524"/>
                </a:lnTo>
                <a:lnTo>
                  <a:pt x="4265" y="526"/>
                </a:lnTo>
                <a:lnTo>
                  <a:pt x="4265" y="524"/>
                </a:lnTo>
                <a:lnTo>
                  <a:pt x="4265" y="528"/>
                </a:lnTo>
                <a:lnTo>
                  <a:pt x="4266" y="530"/>
                </a:lnTo>
                <a:lnTo>
                  <a:pt x="4266" y="526"/>
                </a:lnTo>
                <a:lnTo>
                  <a:pt x="4266" y="524"/>
                </a:lnTo>
                <a:lnTo>
                  <a:pt x="4267" y="522"/>
                </a:lnTo>
                <a:lnTo>
                  <a:pt x="4267" y="524"/>
                </a:lnTo>
                <a:lnTo>
                  <a:pt x="4267" y="522"/>
                </a:lnTo>
                <a:lnTo>
                  <a:pt x="4267" y="520"/>
                </a:lnTo>
                <a:lnTo>
                  <a:pt x="4268" y="518"/>
                </a:lnTo>
                <a:lnTo>
                  <a:pt x="4268" y="526"/>
                </a:lnTo>
                <a:lnTo>
                  <a:pt x="4269" y="522"/>
                </a:lnTo>
                <a:lnTo>
                  <a:pt x="4269" y="522"/>
                </a:lnTo>
                <a:lnTo>
                  <a:pt x="4269" y="524"/>
                </a:lnTo>
                <a:lnTo>
                  <a:pt x="4269" y="524"/>
                </a:lnTo>
                <a:lnTo>
                  <a:pt x="4270" y="526"/>
                </a:lnTo>
                <a:lnTo>
                  <a:pt x="4270" y="524"/>
                </a:lnTo>
                <a:lnTo>
                  <a:pt x="4270" y="522"/>
                </a:lnTo>
                <a:lnTo>
                  <a:pt x="4270" y="520"/>
                </a:lnTo>
                <a:lnTo>
                  <a:pt x="4271" y="520"/>
                </a:lnTo>
                <a:lnTo>
                  <a:pt x="4271" y="507"/>
                </a:lnTo>
                <a:lnTo>
                  <a:pt x="4272" y="501"/>
                </a:lnTo>
                <a:lnTo>
                  <a:pt x="4272" y="501"/>
                </a:lnTo>
                <a:lnTo>
                  <a:pt x="4272" y="499"/>
                </a:lnTo>
                <a:lnTo>
                  <a:pt x="4272" y="496"/>
                </a:lnTo>
                <a:lnTo>
                  <a:pt x="4273" y="488"/>
                </a:lnTo>
                <a:lnTo>
                  <a:pt x="4273" y="486"/>
                </a:lnTo>
                <a:lnTo>
                  <a:pt x="4273" y="489"/>
                </a:lnTo>
                <a:lnTo>
                  <a:pt x="4273" y="484"/>
                </a:lnTo>
                <a:lnTo>
                  <a:pt x="4274" y="486"/>
                </a:lnTo>
                <a:lnTo>
                  <a:pt x="4274" y="489"/>
                </a:lnTo>
                <a:lnTo>
                  <a:pt x="4275" y="496"/>
                </a:lnTo>
                <a:lnTo>
                  <a:pt x="4275" y="497"/>
                </a:lnTo>
                <a:lnTo>
                  <a:pt x="4275" y="501"/>
                </a:lnTo>
                <a:lnTo>
                  <a:pt x="4275" y="496"/>
                </a:lnTo>
                <a:lnTo>
                  <a:pt x="4276" y="505"/>
                </a:lnTo>
                <a:lnTo>
                  <a:pt x="4276" y="505"/>
                </a:lnTo>
                <a:lnTo>
                  <a:pt x="4276" y="488"/>
                </a:lnTo>
                <a:lnTo>
                  <a:pt x="4276" y="474"/>
                </a:lnTo>
                <a:lnTo>
                  <a:pt x="4277" y="488"/>
                </a:lnTo>
                <a:lnTo>
                  <a:pt x="4277" y="503"/>
                </a:lnTo>
                <a:lnTo>
                  <a:pt x="4277" y="507"/>
                </a:lnTo>
                <a:lnTo>
                  <a:pt x="4278" y="518"/>
                </a:lnTo>
                <a:lnTo>
                  <a:pt x="4278" y="528"/>
                </a:lnTo>
                <a:lnTo>
                  <a:pt x="4278" y="534"/>
                </a:lnTo>
                <a:lnTo>
                  <a:pt x="4279" y="534"/>
                </a:lnTo>
                <a:lnTo>
                  <a:pt x="4279" y="536"/>
                </a:lnTo>
                <a:lnTo>
                  <a:pt x="4279" y="538"/>
                </a:lnTo>
                <a:lnTo>
                  <a:pt x="4279" y="540"/>
                </a:lnTo>
                <a:lnTo>
                  <a:pt x="4280" y="540"/>
                </a:lnTo>
                <a:lnTo>
                  <a:pt x="4280" y="534"/>
                </a:lnTo>
                <a:lnTo>
                  <a:pt x="4280" y="538"/>
                </a:lnTo>
                <a:lnTo>
                  <a:pt x="4281" y="542"/>
                </a:lnTo>
                <a:lnTo>
                  <a:pt x="4281" y="530"/>
                </a:lnTo>
                <a:lnTo>
                  <a:pt x="4281" y="530"/>
                </a:lnTo>
                <a:lnTo>
                  <a:pt x="4281" y="538"/>
                </a:lnTo>
                <a:lnTo>
                  <a:pt x="4282" y="544"/>
                </a:lnTo>
                <a:lnTo>
                  <a:pt x="4282" y="542"/>
                </a:lnTo>
                <a:lnTo>
                  <a:pt x="4283" y="540"/>
                </a:lnTo>
                <a:lnTo>
                  <a:pt x="4283" y="534"/>
                </a:lnTo>
                <a:lnTo>
                  <a:pt x="4283" y="540"/>
                </a:lnTo>
                <a:lnTo>
                  <a:pt x="4283" y="548"/>
                </a:lnTo>
                <a:lnTo>
                  <a:pt x="4284" y="561"/>
                </a:lnTo>
                <a:lnTo>
                  <a:pt x="4284" y="578"/>
                </a:lnTo>
                <a:lnTo>
                  <a:pt x="4284" y="594"/>
                </a:lnTo>
                <a:lnTo>
                  <a:pt x="4284" y="619"/>
                </a:lnTo>
                <a:lnTo>
                  <a:pt x="4285" y="617"/>
                </a:lnTo>
                <a:lnTo>
                  <a:pt x="4285" y="573"/>
                </a:lnTo>
                <a:lnTo>
                  <a:pt x="4286" y="503"/>
                </a:lnTo>
                <a:lnTo>
                  <a:pt x="4286" y="397"/>
                </a:lnTo>
                <a:lnTo>
                  <a:pt x="4286" y="250"/>
                </a:lnTo>
                <a:lnTo>
                  <a:pt x="4286" y="127"/>
                </a:lnTo>
                <a:lnTo>
                  <a:pt x="4287" y="86"/>
                </a:lnTo>
                <a:lnTo>
                  <a:pt x="4287" y="177"/>
                </a:lnTo>
                <a:lnTo>
                  <a:pt x="4287" y="368"/>
                </a:lnTo>
                <a:lnTo>
                  <a:pt x="4287" y="532"/>
                </a:lnTo>
                <a:lnTo>
                  <a:pt x="4288" y="605"/>
                </a:lnTo>
                <a:lnTo>
                  <a:pt x="4288" y="601"/>
                </a:lnTo>
                <a:lnTo>
                  <a:pt x="4289" y="573"/>
                </a:lnTo>
                <a:lnTo>
                  <a:pt x="4289" y="559"/>
                </a:lnTo>
                <a:lnTo>
                  <a:pt x="4289" y="561"/>
                </a:lnTo>
                <a:lnTo>
                  <a:pt x="4289" y="563"/>
                </a:lnTo>
                <a:lnTo>
                  <a:pt x="4290" y="557"/>
                </a:lnTo>
                <a:lnTo>
                  <a:pt x="4290" y="557"/>
                </a:lnTo>
                <a:lnTo>
                  <a:pt x="4290" y="557"/>
                </a:lnTo>
                <a:lnTo>
                  <a:pt x="4290" y="561"/>
                </a:lnTo>
                <a:lnTo>
                  <a:pt x="4291" y="561"/>
                </a:lnTo>
                <a:lnTo>
                  <a:pt x="4291" y="561"/>
                </a:lnTo>
                <a:lnTo>
                  <a:pt x="4291" y="557"/>
                </a:lnTo>
                <a:lnTo>
                  <a:pt x="4292" y="566"/>
                </a:lnTo>
                <a:lnTo>
                  <a:pt x="4292" y="565"/>
                </a:lnTo>
                <a:lnTo>
                  <a:pt x="4292" y="563"/>
                </a:lnTo>
                <a:lnTo>
                  <a:pt x="4293" y="563"/>
                </a:lnTo>
                <a:lnTo>
                  <a:pt x="4293" y="563"/>
                </a:lnTo>
                <a:lnTo>
                  <a:pt x="4293" y="566"/>
                </a:lnTo>
                <a:lnTo>
                  <a:pt x="4293" y="565"/>
                </a:lnTo>
                <a:lnTo>
                  <a:pt x="4294" y="561"/>
                </a:lnTo>
                <a:lnTo>
                  <a:pt x="4294" y="563"/>
                </a:lnTo>
                <a:lnTo>
                  <a:pt x="4294" y="569"/>
                </a:lnTo>
                <a:lnTo>
                  <a:pt x="4295" y="559"/>
                </a:lnTo>
                <a:lnTo>
                  <a:pt x="4295" y="555"/>
                </a:lnTo>
                <a:lnTo>
                  <a:pt x="4295" y="553"/>
                </a:lnTo>
                <a:lnTo>
                  <a:pt x="4295" y="561"/>
                </a:lnTo>
                <a:lnTo>
                  <a:pt x="4296" y="557"/>
                </a:lnTo>
                <a:lnTo>
                  <a:pt x="4296" y="559"/>
                </a:lnTo>
                <a:lnTo>
                  <a:pt x="4297" y="559"/>
                </a:lnTo>
                <a:lnTo>
                  <a:pt x="4297" y="565"/>
                </a:lnTo>
                <a:lnTo>
                  <a:pt x="4297" y="565"/>
                </a:lnTo>
                <a:lnTo>
                  <a:pt x="4297" y="566"/>
                </a:lnTo>
                <a:lnTo>
                  <a:pt x="4298" y="569"/>
                </a:lnTo>
                <a:lnTo>
                  <a:pt x="4298" y="574"/>
                </a:lnTo>
                <a:lnTo>
                  <a:pt x="4298" y="573"/>
                </a:lnTo>
                <a:lnTo>
                  <a:pt x="4298" y="563"/>
                </a:lnTo>
                <a:lnTo>
                  <a:pt x="4299" y="561"/>
                </a:lnTo>
                <a:lnTo>
                  <a:pt x="4299" y="565"/>
                </a:lnTo>
                <a:lnTo>
                  <a:pt x="4300" y="565"/>
                </a:lnTo>
                <a:lnTo>
                  <a:pt x="4300" y="559"/>
                </a:lnTo>
                <a:lnTo>
                  <a:pt x="4300" y="559"/>
                </a:lnTo>
                <a:lnTo>
                  <a:pt x="4300" y="566"/>
                </a:lnTo>
                <a:lnTo>
                  <a:pt x="4301" y="569"/>
                </a:lnTo>
                <a:lnTo>
                  <a:pt x="4301" y="566"/>
                </a:lnTo>
                <a:lnTo>
                  <a:pt x="4301" y="565"/>
                </a:lnTo>
                <a:lnTo>
                  <a:pt x="4301" y="566"/>
                </a:lnTo>
                <a:lnTo>
                  <a:pt x="4302" y="570"/>
                </a:lnTo>
                <a:lnTo>
                  <a:pt x="4302" y="569"/>
                </a:lnTo>
                <a:lnTo>
                  <a:pt x="4303" y="570"/>
                </a:lnTo>
                <a:lnTo>
                  <a:pt x="4303" y="573"/>
                </a:lnTo>
                <a:lnTo>
                  <a:pt x="4303" y="578"/>
                </a:lnTo>
                <a:lnTo>
                  <a:pt x="4303" y="574"/>
                </a:lnTo>
                <a:lnTo>
                  <a:pt x="4304" y="573"/>
                </a:lnTo>
                <a:lnTo>
                  <a:pt x="4304" y="574"/>
                </a:lnTo>
                <a:lnTo>
                  <a:pt x="4304" y="580"/>
                </a:lnTo>
                <a:lnTo>
                  <a:pt x="4304" y="582"/>
                </a:lnTo>
                <a:lnTo>
                  <a:pt x="4305" y="578"/>
                </a:lnTo>
                <a:lnTo>
                  <a:pt x="4305" y="580"/>
                </a:lnTo>
                <a:lnTo>
                  <a:pt x="4305" y="588"/>
                </a:lnTo>
                <a:lnTo>
                  <a:pt x="4306" y="588"/>
                </a:lnTo>
                <a:lnTo>
                  <a:pt x="4306" y="584"/>
                </a:lnTo>
                <a:lnTo>
                  <a:pt x="4306" y="578"/>
                </a:lnTo>
                <a:lnTo>
                  <a:pt x="4307" y="574"/>
                </a:lnTo>
                <a:lnTo>
                  <a:pt x="4307" y="569"/>
                </a:lnTo>
                <a:lnTo>
                  <a:pt x="4307" y="561"/>
                </a:lnTo>
                <a:lnTo>
                  <a:pt x="4307" y="553"/>
                </a:lnTo>
                <a:lnTo>
                  <a:pt x="4308" y="551"/>
                </a:lnTo>
                <a:lnTo>
                  <a:pt x="4308" y="545"/>
                </a:lnTo>
                <a:lnTo>
                  <a:pt x="4308" y="530"/>
                </a:lnTo>
                <a:lnTo>
                  <a:pt x="4309" y="524"/>
                </a:lnTo>
                <a:lnTo>
                  <a:pt x="4309" y="522"/>
                </a:lnTo>
                <a:lnTo>
                  <a:pt x="4309" y="528"/>
                </a:lnTo>
                <a:lnTo>
                  <a:pt x="4309" y="518"/>
                </a:lnTo>
                <a:lnTo>
                  <a:pt x="4310" y="517"/>
                </a:lnTo>
                <a:lnTo>
                  <a:pt x="4310" y="520"/>
                </a:lnTo>
                <a:lnTo>
                  <a:pt x="4310" y="528"/>
                </a:lnTo>
                <a:lnTo>
                  <a:pt x="4311" y="522"/>
                </a:lnTo>
                <a:lnTo>
                  <a:pt x="4311" y="518"/>
                </a:lnTo>
                <a:lnTo>
                  <a:pt x="4311" y="522"/>
                </a:lnTo>
                <a:lnTo>
                  <a:pt x="4312" y="526"/>
                </a:lnTo>
                <a:lnTo>
                  <a:pt x="4312" y="520"/>
                </a:lnTo>
                <a:lnTo>
                  <a:pt x="4312" y="518"/>
                </a:lnTo>
                <a:lnTo>
                  <a:pt x="4312" y="520"/>
                </a:lnTo>
                <a:lnTo>
                  <a:pt x="4313" y="526"/>
                </a:lnTo>
                <a:lnTo>
                  <a:pt x="4313" y="528"/>
                </a:lnTo>
                <a:lnTo>
                  <a:pt x="4314" y="518"/>
                </a:lnTo>
                <a:lnTo>
                  <a:pt x="4314" y="524"/>
                </a:lnTo>
                <a:lnTo>
                  <a:pt x="4314" y="526"/>
                </a:lnTo>
                <a:lnTo>
                  <a:pt x="4314" y="524"/>
                </a:lnTo>
                <a:lnTo>
                  <a:pt x="4315" y="520"/>
                </a:lnTo>
                <a:lnTo>
                  <a:pt x="4315" y="518"/>
                </a:lnTo>
                <a:lnTo>
                  <a:pt x="4315" y="524"/>
                </a:lnTo>
                <a:lnTo>
                  <a:pt x="4315" y="528"/>
                </a:lnTo>
                <a:lnTo>
                  <a:pt x="4316" y="520"/>
                </a:lnTo>
                <a:lnTo>
                  <a:pt x="4316" y="520"/>
                </a:lnTo>
                <a:lnTo>
                  <a:pt x="4317" y="528"/>
                </a:lnTo>
                <a:lnTo>
                  <a:pt x="4317" y="530"/>
                </a:lnTo>
                <a:lnTo>
                  <a:pt x="4317" y="528"/>
                </a:lnTo>
                <a:lnTo>
                  <a:pt x="4317" y="526"/>
                </a:lnTo>
                <a:lnTo>
                  <a:pt x="4318" y="530"/>
                </a:lnTo>
                <a:lnTo>
                  <a:pt x="4318" y="538"/>
                </a:lnTo>
                <a:lnTo>
                  <a:pt x="4318" y="534"/>
                </a:lnTo>
                <a:lnTo>
                  <a:pt x="4318" y="530"/>
                </a:lnTo>
                <a:lnTo>
                  <a:pt x="4319" y="530"/>
                </a:lnTo>
                <a:lnTo>
                  <a:pt x="4319" y="540"/>
                </a:lnTo>
                <a:lnTo>
                  <a:pt x="4319" y="534"/>
                </a:lnTo>
                <a:lnTo>
                  <a:pt x="4320" y="536"/>
                </a:lnTo>
                <a:lnTo>
                  <a:pt x="4320" y="532"/>
                </a:lnTo>
                <a:lnTo>
                  <a:pt x="4320" y="534"/>
                </a:lnTo>
                <a:lnTo>
                  <a:pt x="4321" y="530"/>
                </a:lnTo>
                <a:lnTo>
                  <a:pt x="4321" y="532"/>
                </a:lnTo>
                <a:lnTo>
                  <a:pt x="4321" y="532"/>
                </a:lnTo>
                <a:lnTo>
                  <a:pt x="4321" y="538"/>
                </a:lnTo>
                <a:lnTo>
                  <a:pt x="4322" y="536"/>
                </a:lnTo>
                <a:lnTo>
                  <a:pt x="4322" y="534"/>
                </a:lnTo>
                <a:lnTo>
                  <a:pt x="4322" y="530"/>
                </a:lnTo>
                <a:lnTo>
                  <a:pt x="4323" y="534"/>
                </a:lnTo>
                <a:lnTo>
                  <a:pt x="4323" y="538"/>
                </a:lnTo>
                <a:lnTo>
                  <a:pt x="4323" y="532"/>
                </a:lnTo>
                <a:lnTo>
                  <a:pt x="4323" y="530"/>
                </a:lnTo>
                <a:lnTo>
                  <a:pt x="4324" y="540"/>
                </a:lnTo>
                <a:lnTo>
                  <a:pt x="4324" y="538"/>
                </a:lnTo>
                <a:lnTo>
                  <a:pt x="4324" y="534"/>
                </a:lnTo>
                <a:lnTo>
                  <a:pt x="4325" y="530"/>
                </a:lnTo>
                <a:lnTo>
                  <a:pt x="4325" y="532"/>
                </a:lnTo>
                <a:lnTo>
                  <a:pt x="4325" y="538"/>
                </a:lnTo>
                <a:lnTo>
                  <a:pt x="4326" y="532"/>
                </a:lnTo>
                <a:lnTo>
                  <a:pt x="4326" y="526"/>
                </a:lnTo>
                <a:lnTo>
                  <a:pt x="4326" y="528"/>
                </a:lnTo>
                <a:lnTo>
                  <a:pt x="4326" y="532"/>
                </a:lnTo>
                <a:lnTo>
                  <a:pt x="4327" y="526"/>
                </a:lnTo>
                <a:lnTo>
                  <a:pt x="4327" y="524"/>
                </a:lnTo>
                <a:lnTo>
                  <a:pt x="4328" y="520"/>
                </a:lnTo>
                <a:lnTo>
                  <a:pt x="4328" y="530"/>
                </a:lnTo>
                <a:lnTo>
                  <a:pt x="4328" y="522"/>
                </a:lnTo>
                <a:lnTo>
                  <a:pt x="4328" y="513"/>
                </a:lnTo>
                <a:lnTo>
                  <a:pt x="4329" y="503"/>
                </a:lnTo>
                <a:lnTo>
                  <a:pt x="4329" y="507"/>
                </a:lnTo>
                <a:lnTo>
                  <a:pt x="4329" y="507"/>
                </a:lnTo>
                <a:lnTo>
                  <a:pt x="4329" y="497"/>
                </a:lnTo>
                <a:lnTo>
                  <a:pt x="4330" y="497"/>
                </a:lnTo>
                <a:lnTo>
                  <a:pt x="4330" y="496"/>
                </a:lnTo>
                <a:lnTo>
                  <a:pt x="4331" y="496"/>
                </a:lnTo>
                <a:lnTo>
                  <a:pt x="4331" y="488"/>
                </a:lnTo>
                <a:lnTo>
                  <a:pt x="4331" y="486"/>
                </a:lnTo>
                <a:lnTo>
                  <a:pt x="4331" y="489"/>
                </a:lnTo>
                <a:lnTo>
                  <a:pt x="4332" y="496"/>
                </a:lnTo>
                <a:lnTo>
                  <a:pt x="4332" y="493"/>
                </a:lnTo>
                <a:lnTo>
                  <a:pt x="4332" y="492"/>
                </a:lnTo>
                <a:lnTo>
                  <a:pt x="4332" y="489"/>
                </a:lnTo>
                <a:lnTo>
                  <a:pt x="4333" y="501"/>
                </a:lnTo>
                <a:lnTo>
                  <a:pt x="4333" y="499"/>
                </a:lnTo>
                <a:lnTo>
                  <a:pt x="4333" y="492"/>
                </a:lnTo>
                <a:lnTo>
                  <a:pt x="4334" y="482"/>
                </a:lnTo>
                <a:lnTo>
                  <a:pt x="4334" y="486"/>
                </a:lnTo>
                <a:lnTo>
                  <a:pt x="4334" y="496"/>
                </a:lnTo>
                <a:lnTo>
                  <a:pt x="4335" y="499"/>
                </a:lnTo>
                <a:lnTo>
                  <a:pt x="4335" y="509"/>
                </a:lnTo>
                <a:lnTo>
                  <a:pt x="4335" y="518"/>
                </a:lnTo>
                <a:lnTo>
                  <a:pt x="4335" y="520"/>
                </a:lnTo>
                <a:lnTo>
                  <a:pt x="4336" y="520"/>
                </a:lnTo>
                <a:lnTo>
                  <a:pt x="4336" y="532"/>
                </a:lnTo>
                <a:lnTo>
                  <a:pt x="4336" y="536"/>
                </a:lnTo>
                <a:lnTo>
                  <a:pt x="4337" y="545"/>
                </a:lnTo>
                <a:lnTo>
                  <a:pt x="4337" y="540"/>
                </a:lnTo>
                <a:lnTo>
                  <a:pt x="4337" y="540"/>
                </a:lnTo>
                <a:lnTo>
                  <a:pt x="4337" y="542"/>
                </a:lnTo>
                <a:lnTo>
                  <a:pt x="4338" y="545"/>
                </a:lnTo>
                <a:lnTo>
                  <a:pt x="4338" y="542"/>
                </a:lnTo>
                <a:lnTo>
                  <a:pt x="4338" y="542"/>
                </a:lnTo>
                <a:lnTo>
                  <a:pt x="4339" y="545"/>
                </a:lnTo>
                <a:lnTo>
                  <a:pt x="4339" y="548"/>
                </a:lnTo>
                <a:lnTo>
                  <a:pt x="4339" y="542"/>
                </a:lnTo>
                <a:lnTo>
                  <a:pt x="4340" y="542"/>
                </a:lnTo>
                <a:lnTo>
                  <a:pt x="4340" y="545"/>
                </a:lnTo>
                <a:lnTo>
                  <a:pt x="4340" y="551"/>
                </a:lnTo>
                <a:lnTo>
                  <a:pt x="4340" y="549"/>
                </a:lnTo>
                <a:lnTo>
                  <a:pt x="4341" y="544"/>
                </a:lnTo>
                <a:lnTo>
                  <a:pt x="4341" y="557"/>
                </a:lnTo>
                <a:lnTo>
                  <a:pt x="4342" y="578"/>
                </a:lnTo>
                <a:lnTo>
                  <a:pt x="4342" y="594"/>
                </a:lnTo>
                <a:lnTo>
                  <a:pt x="4342" y="596"/>
                </a:lnTo>
                <a:lnTo>
                  <a:pt x="4342" y="625"/>
                </a:lnTo>
                <a:lnTo>
                  <a:pt x="4343" y="613"/>
                </a:lnTo>
                <a:lnTo>
                  <a:pt x="4343" y="549"/>
                </a:lnTo>
                <a:lnTo>
                  <a:pt x="4343" y="459"/>
                </a:lnTo>
                <a:lnTo>
                  <a:pt x="4343" y="335"/>
                </a:lnTo>
                <a:lnTo>
                  <a:pt x="4344" y="197"/>
                </a:lnTo>
                <a:lnTo>
                  <a:pt x="4344" y="102"/>
                </a:lnTo>
                <a:lnTo>
                  <a:pt x="4345" y="123"/>
                </a:lnTo>
                <a:lnTo>
                  <a:pt x="4345" y="271"/>
                </a:lnTo>
                <a:lnTo>
                  <a:pt x="4345" y="484"/>
                </a:lnTo>
                <a:lnTo>
                  <a:pt x="4345" y="603"/>
                </a:lnTo>
                <a:lnTo>
                  <a:pt x="4346" y="605"/>
                </a:lnTo>
                <a:lnTo>
                  <a:pt x="4346" y="574"/>
                </a:lnTo>
                <a:lnTo>
                  <a:pt x="4346" y="561"/>
                </a:lnTo>
                <a:lnTo>
                  <a:pt x="4346" y="566"/>
                </a:lnTo>
                <a:lnTo>
                  <a:pt x="4347" y="563"/>
                </a:lnTo>
                <a:lnTo>
                  <a:pt x="4347" y="557"/>
                </a:lnTo>
                <a:lnTo>
                  <a:pt x="4347" y="557"/>
                </a:lnTo>
                <a:lnTo>
                  <a:pt x="4348" y="563"/>
                </a:lnTo>
                <a:lnTo>
                  <a:pt x="4348" y="565"/>
                </a:lnTo>
                <a:lnTo>
                  <a:pt x="4348" y="559"/>
                </a:lnTo>
                <a:lnTo>
                  <a:pt x="4349" y="559"/>
                </a:lnTo>
                <a:lnTo>
                  <a:pt x="4349" y="566"/>
                </a:lnTo>
                <a:lnTo>
                  <a:pt x="4349" y="563"/>
                </a:lnTo>
                <a:lnTo>
                  <a:pt x="4349" y="561"/>
                </a:lnTo>
                <a:lnTo>
                  <a:pt x="4350" y="557"/>
                </a:lnTo>
                <a:lnTo>
                  <a:pt x="4350" y="561"/>
                </a:lnTo>
                <a:lnTo>
                  <a:pt x="4350" y="559"/>
                </a:lnTo>
                <a:lnTo>
                  <a:pt x="4351" y="557"/>
                </a:lnTo>
                <a:lnTo>
                  <a:pt x="4351" y="557"/>
                </a:lnTo>
                <a:lnTo>
                  <a:pt x="4351" y="561"/>
                </a:lnTo>
                <a:lnTo>
                  <a:pt x="4352" y="561"/>
                </a:lnTo>
                <a:lnTo>
                  <a:pt x="4352" y="561"/>
                </a:lnTo>
                <a:lnTo>
                  <a:pt x="4352" y="559"/>
                </a:lnTo>
                <a:lnTo>
                  <a:pt x="4352" y="563"/>
                </a:lnTo>
                <a:lnTo>
                  <a:pt x="4353" y="565"/>
                </a:lnTo>
                <a:lnTo>
                  <a:pt x="4353" y="561"/>
                </a:lnTo>
                <a:lnTo>
                  <a:pt x="4353" y="559"/>
                </a:lnTo>
                <a:lnTo>
                  <a:pt x="4354" y="563"/>
                </a:lnTo>
                <a:lnTo>
                  <a:pt x="4354" y="566"/>
                </a:lnTo>
                <a:lnTo>
                  <a:pt x="4354" y="565"/>
                </a:lnTo>
                <a:lnTo>
                  <a:pt x="4354" y="565"/>
                </a:lnTo>
                <a:lnTo>
                  <a:pt x="4355" y="561"/>
                </a:lnTo>
                <a:lnTo>
                  <a:pt x="4355" y="565"/>
                </a:lnTo>
                <a:lnTo>
                  <a:pt x="4356" y="557"/>
                </a:lnTo>
                <a:lnTo>
                  <a:pt x="4356" y="557"/>
                </a:lnTo>
                <a:lnTo>
                  <a:pt x="4356" y="555"/>
                </a:lnTo>
                <a:lnTo>
                  <a:pt x="4356" y="561"/>
                </a:lnTo>
                <a:lnTo>
                  <a:pt x="4357" y="555"/>
                </a:lnTo>
                <a:lnTo>
                  <a:pt x="4357" y="553"/>
                </a:lnTo>
                <a:lnTo>
                  <a:pt x="4357" y="557"/>
                </a:lnTo>
                <a:lnTo>
                  <a:pt x="4357" y="561"/>
                </a:lnTo>
                <a:lnTo>
                  <a:pt x="4358" y="561"/>
                </a:lnTo>
                <a:lnTo>
                  <a:pt x="4358" y="557"/>
                </a:lnTo>
                <a:lnTo>
                  <a:pt x="4359" y="555"/>
                </a:lnTo>
                <a:lnTo>
                  <a:pt x="4359" y="561"/>
                </a:lnTo>
                <a:lnTo>
                  <a:pt x="4359" y="561"/>
                </a:lnTo>
                <a:lnTo>
                  <a:pt x="4359" y="557"/>
                </a:lnTo>
                <a:lnTo>
                  <a:pt x="4360" y="559"/>
                </a:lnTo>
                <a:lnTo>
                  <a:pt x="4360" y="566"/>
                </a:lnTo>
                <a:lnTo>
                  <a:pt x="4360" y="565"/>
                </a:lnTo>
                <a:lnTo>
                  <a:pt x="4360" y="559"/>
                </a:lnTo>
                <a:lnTo>
                  <a:pt x="4361" y="557"/>
                </a:lnTo>
                <a:lnTo>
                  <a:pt x="4361" y="557"/>
                </a:lnTo>
                <a:lnTo>
                  <a:pt x="4362" y="566"/>
                </a:lnTo>
                <a:lnTo>
                  <a:pt x="4362" y="565"/>
                </a:lnTo>
                <a:lnTo>
                  <a:pt x="4362" y="565"/>
                </a:lnTo>
                <a:lnTo>
                  <a:pt x="4362" y="566"/>
                </a:lnTo>
                <a:lnTo>
                  <a:pt x="4363" y="569"/>
                </a:lnTo>
                <a:lnTo>
                  <a:pt x="4363" y="565"/>
                </a:lnTo>
                <a:lnTo>
                  <a:pt x="4363" y="563"/>
                </a:lnTo>
                <a:lnTo>
                  <a:pt x="4363" y="565"/>
                </a:lnTo>
                <a:lnTo>
                  <a:pt x="4364" y="566"/>
                </a:lnTo>
                <a:lnTo>
                  <a:pt x="4364" y="563"/>
                </a:lnTo>
                <a:lnTo>
                  <a:pt x="4364" y="561"/>
                </a:lnTo>
                <a:lnTo>
                  <a:pt x="4365" y="551"/>
                </a:lnTo>
                <a:lnTo>
                  <a:pt x="4365" y="555"/>
                </a:lnTo>
                <a:lnTo>
                  <a:pt x="4365" y="548"/>
                </a:lnTo>
                <a:lnTo>
                  <a:pt x="4366" y="534"/>
                </a:lnTo>
                <a:lnTo>
                  <a:pt x="4366" y="528"/>
                </a:lnTo>
                <a:lnTo>
                  <a:pt x="4366" y="528"/>
                </a:lnTo>
                <a:lnTo>
                  <a:pt x="4366" y="526"/>
                </a:lnTo>
                <a:lnTo>
                  <a:pt x="4367" y="522"/>
                </a:lnTo>
                <a:lnTo>
                  <a:pt x="4367" y="517"/>
                </a:lnTo>
                <a:lnTo>
                  <a:pt x="4367" y="520"/>
                </a:lnTo>
                <a:lnTo>
                  <a:pt x="4368" y="524"/>
                </a:lnTo>
                <a:lnTo>
                  <a:pt x="4368" y="517"/>
                </a:lnTo>
                <a:lnTo>
                  <a:pt x="4368" y="514"/>
                </a:lnTo>
                <a:lnTo>
                  <a:pt x="4368" y="518"/>
                </a:lnTo>
                <a:lnTo>
                  <a:pt x="4369" y="520"/>
                </a:lnTo>
                <a:lnTo>
                  <a:pt x="4369" y="520"/>
                </a:lnTo>
                <a:lnTo>
                  <a:pt x="4370" y="518"/>
                </a:lnTo>
                <a:lnTo>
                  <a:pt x="4370" y="518"/>
                </a:lnTo>
                <a:lnTo>
                  <a:pt x="4370" y="522"/>
                </a:lnTo>
                <a:lnTo>
                  <a:pt x="4370" y="522"/>
                </a:lnTo>
                <a:lnTo>
                  <a:pt x="4371" y="514"/>
                </a:lnTo>
                <a:lnTo>
                  <a:pt x="4371" y="517"/>
                </a:lnTo>
                <a:lnTo>
                  <a:pt x="4371" y="522"/>
                </a:lnTo>
                <a:lnTo>
                  <a:pt x="4371" y="520"/>
                </a:lnTo>
                <a:lnTo>
                  <a:pt x="4372" y="518"/>
                </a:lnTo>
                <a:lnTo>
                  <a:pt x="4372" y="514"/>
                </a:lnTo>
                <a:lnTo>
                  <a:pt x="4373" y="518"/>
                </a:lnTo>
                <a:lnTo>
                  <a:pt x="4373" y="520"/>
                </a:lnTo>
                <a:lnTo>
                  <a:pt x="4373" y="518"/>
                </a:lnTo>
                <a:lnTo>
                  <a:pt x="4373" y="520"/>
                </a:lnTo>
                <a:lnTo>
                  <a:pt x="4374" y="522"/>
                </a:lnTo>
                <a:lnTo>
                  <a:pt x="4374" y="530"/>
                </a:lnTo>
                <a:lnTo>
                  <a:pt x="4374" y="524"/>
                </a:lnTo>
                <a:lnTo>
                  <a:pt x="4374" y="522"/>
                </a:lnTo>
                <a:lnTo>
                  <a:pt x="4375" y="524"/>
                </a:lnTo>
                <a:lnTo>
                  <a:pt x="4375" y="528"/>
                </a:lnTo>
                <a:lnTo>
                  <a:pt x="4376" y="528"/>
                </a:lnTo>
                <a:lnTo>
                  <a:pt x="4376" y="524"/>
                </a:lnTo>
                <a:lnTo>
                  <a:pt x="4376" y="526"/>
                </a:lnTo>
                <a:lnTo>
                  <a:pt x="4376" y="530"/>
                </a:lnTo>
                <a:lnTo>
                  <a:pt x="4377" y="532"/>
                </a:lnTo>
                <a:lnTo>
                  <a:pt x="4377" y="526"/>
                </a:lnTo>
                <a:lnTo>
                  <a:pt x="4377" y="524"/>
                </a:lnTo>
                <a:lnTo>
                  <a:pt x="4377" y="534"/>
                </a:lnTo>
                <a:lnTo>
                  <a:pt x="4378" y="530"/>
                </a:lnTo>
                <a:lnTo>
                  <a:pt x="4378" y="528"/>
                </a:lnTo>
                <a:lnTo>
                  <a:pt x="4378" y="534"/>
                </a:lnTo>
                <a:lnTo>
                  <a:pt x="4379" y="538"/>
                </a:lnTo>
                <a:lnTo>
                  <a:pt x="4379" y="536"/>
                </a:lnTo>
                <a:lnTo>
                  <a:pt x="4379" y="538"/>
                </a:lnTo>
                <a:lnTo>
                  <a:pt x="4380" y="532"/>
                </a:lnTo>
                <a:lnTo>
                  <a:pt x="4380" y="540"/>
                </a:lnTo>
                <a:lnTo>
                  <a:pt x="4380" y="538"/>
                </a:lnTo>
                <a:lnTo>
                  <a:pt x="4380" y="530"/>
                </a:lnTo>
                <a:lnTo>
                  <a:pt x="4381" y="530"/>
                </a:lnTo>
                <a:lnTo>
                  <a:pt x="4381" y="532"/>
                </a:lnTo>
                <a:lnTo>
                  <a:pt x="4381" y="530"/>
                </a:lnTo>
                <a:lnTo>
                  <a:pt x="4382" y="530"/>
                </a:lnTo>
                <a:lnTo>
                  <a:pt x="4382" y="528"/>
                </a:lnTo>
                <a:lnTo>
                  <a:pt x="4382" y="532"/>
                </a:lnTo>
                <a:lnTo>
                  <a:pt x="4382" y="536"/>
                </a:lnTo>
                <a:lnTo>
                  <a:pt x="4383" y="536"/>
                </a:lnTo>
                <a:lnTo>
                  <a:pt x="4383" y="530"/>
                </a:lnTo>
                <a:lnTo>
                  <a:pt x="4384" y="532"/>
                </a:lnTo>
                <a:lnTo>
                  <a:pt x="4384" y="534"/>
                </a:lnTo>
                <a:lnTo>
                  <a:pt x="4384" y="528"/>
                </a:lnTo>
                <a:lnTo>
                  <a:pt x="4384" y="526"/>
                </a:lnTo>
                <a:lnTo>
                  <a:pt x="4385" y="530"/>
                </a:lnTo>
                <a:lnTo>
                  <a:pt x="4385" y="536"/>
                </a:lnTo>
                <a:lnTo>
                  <a:pt x="4385" y="532"/>
                </a:lnTo>
                <a:lnTo>
                  <a:pt x="4385" y="520"/>
                </a:lnTo>
                <a:lnTo>
                  <a:pt x="4386" y="513"/>
                </a:lnTo>
                <a:lnTo>
                  <a:pt x="4386" y="514"/>
                </a:lnTo>
                <a:lnTo>
                  <a:pt x="4387" y="507"/>
                </a:lnTo>
                <a:lnTo>
                  <a:pt x="4387" y="503"/>
                </a:lnTo>
                <a:lnTo>
                  <a:pt x="4387" y="499"/>
                </a:lnTo>
                <a:lnTo>
                  <a:pt x="4387" y="505"/>
                </a:lnTo>
                <a:lnTo>
                  <a:pt x="4388" y="503"/>
                </a:lnTo>
                <a:lnTo>
                  <a:pt x="4388" y="493"/>
                </a:lnTo>
                <a:lnTo>
                  <a:pt x="4388" y="488"/>
                </a:lnTo>
                <a:lnTo>
                  <a:pt x="4388" y="489"/>
                </a:lnTo>
                <a:lnTo>
                  <a:pt x="4389" y="486"/>
                </a:lnTo>
                <a:lnTo>
                  <a:pt x="4389" y="480"/>
                </a:lnTo>
                <a:lnTo>
                  <a:pt x="4390" y="480"/>
                </a:lnTo>
                <a:lnTo>
                  <a:pt x="4390" y="488"/>
                </a:lnTo>
                <a:lnTo>
                  <a:pt x="4390" y="492"/>
                </a:lnTo>
                <a:lnTo>
                  <a:pt x="4390" y="489"/>
                </a:lnTo>
                <a:lnTo>
                  <a:pt x="4391" y="489"/>
                </a:lnTo>
                <a:lnTo>
                  <a:pt x="4391" y="489"/>
                </a:lnTo>
                <a:lnTo>
                  <a:pt x="4391" y="499"/>
                </a:lnTo>
                <a:lnTo>
                  <a:pt x="4391" y="496"/>
                </a:lnTo>
                <a:lnTo>
                  <a:pt x="4392" y="489"/>
                </a:lnTo>
                <a:lnTo>
                  <a:pt x="4392" y="484"/>
                </a:lnTo>
                <a:lnTo>
                  <a:pt x="4392" y="492"/>
                </a:lnTo>
                <a:lnTo>
                  <a:pt x="4393" y="503"/>
                </a:lnTo>
                <a:lnTo>
                  <a:pt x="4393" y="507"/>
                </a:lnTo>
                <a:lnTo>
                  <a:pt x="4393" y="517"/>
                </a:lnTo>
                <a:lnTo>
                  <a:pt x="4394" y="526"/>
                </a:lnTo>
                <a:lnTo>
                  <a:pt x="4394" y="530"/>
                </a:lnTo>
                <a:lnTo>
                  <a:pt x="4394" y="532"/>
                </a:lnTo>
                <a:lnTo>
                  <a:pt x="4394" y="534"/>
                </a:lnTo>
                <a:lnTo>
                  <a:pt x="4395" y="536"/>
                </a:lnTo>
                <a:lnTo>
                  <a:pt x="4395" y="540"/>
                </a:lnTo>
                <a:lnTo>
                  <a:pt x="4395" y="536"/>
                </a:lnTo>
                <a:lnTo>
                  <a:pt x="4396" y="534"/>
                </a:lnTo>
                <a:lnTo>
                  <a:pt x="4396" y="542"/>
                </a:lnTo>
                <a:lnTo>
                  <a:pt x="4396" y="542"/>
                </a:lnTo>
                <a:lnTo>
                  <a:pt x="4396" y="540"/>
                </a:lnTo>
                <a:lnTo>
                  <a:pt x="4397" y="536"/>
                </a:lnTo>
                <a:lnTo>
                  <a:pt x="4397" y="540"/>
                </a:lnTo>
                <a:lnTo>
                  <a:pt x="4397" y="544"/>
                </a:lnTo>
                <a:lnTo>
                  <a:pt x="4398" y="542"/>
                </a:lnTo>
                <a:lnTo>
                  <a:pt x="4398" y="536"/>
                </a:lnTo>
                <a:lnTo>
                  <a:pt x="4398" y="540"/>
                </a:lnTo>
                <a:lnTo>
                  <a:pt x="4399" y="545"/>
                </a:lnTo>
                <a:lnTo>
                  <a:pt x="4399" y="544"/>
                </a:lnTo>
                <a:lnTo>
                  <a:pt x="4399" y="555"/>
                </a:lnTo>
                <a:lnTo>
                  <a:pt x="4399" y="574"/>
                </a:lnTo>
                <a:lnTo>
                  <a:pt x="4400" y="594"/>
                </a:lnTo>
                <a:lnTo>
                  <a:pt x="4400" y="605"/>
                </a:lnTo>
                <a:lnTo>
                  <a:pt x="4401" y="617"/>
                </a:lnTo>
                <a:lnTo>
                  <a:pt x="4401" y="596"/>
                </a:lnTo>
                <a:lnTo>
                  <a:pt x="4401" y="545"/>
                </a:lnTo>
                <a:lnTo>
                  <a:pt x="4401" y="465"/>
                </a:lnTo>
                <a:lnTo>
                  <a:pt x="4402" y="437"/>
                </a:lnTo>
                <a:lnTo>
                  <a:pt x="4402" y="210"/>
                </a:lnTo>
                <a:lnTo>
                  <a:pt x="4402" y="104"/>
                </a:lnTo>
                <a:lnTo>
                  <a:pt x="4402" y="65"/>
                </a:lnTo>
                <a:lnTo>
                  <a:pt x="4403" y="86"/>
                </a:lnTo>
                <a:lnTo>
                  <a:pt x="4403" y="193"/>
                </a:lnTo>
                <a:lnTo>
                  <a:pt x="4404" y="341"/>
                </a:lnTo>
                <a:lnTo>
                  <a:pt x="4404" y="484"/>
                </a:lnTo>
                <a:lnTo>
                  <a:pt x="4404" y="573"/>
                </a:lnTo>
                <a:lnTo>
                  <a:pt x="4404" y="613"/>
                </a:lnTo>
                <a:lnTo>
                  <a:pt x="4405" y="622"/>
                </a:lnTo>
                <a:lnTo>
                  <a:pt x="4405" y="605"/>
                </a:lnTo>
                <a:lnTo>
                  <a:pt x="4405" y="570"/>
                </a:lnTo>
                <a:lnTo>
                  <a:pt x="4405" y="559"/>
                </a:lnTo>
                <a:lnTo>
                  <a:pt x="4406" y="557"/>
                </a:lnTo>
                <a:lnTo>
                  <a:pt x="4406" y="561"/>
                </a:lnTo>
                <a:lnTo>
                  <a:pt x="4406" y="549"/>
                </a:lnTo>
                <a:lnTo>
                  <a:pt x="4407" y="549"/>
                </a:lnTo>
                <a:lnTo>
                  <a:pt x="4407" y="549"/>
                </a:lnTo>
                <a:lnTo>
                  <a:pt x="4407" y="559"/>
                </a:lnTo>
                <a:lnTo>
                  <a:pt x="4408" y="561"/>
                </a:lnTo>
                <a:lnTo>
                  <a:pt x="4408" y="555"/>
                </a:lnTo>
                <a:lnTo>
                  <a:pt x="4408" y="557"/>
                </a:lnTo>
                <a:lnTo>
                  <a:pt x="4408" y="561"/>
                </a:lnTo>
                <a:lnTo>
                  <a:pt x="4409" y="563"/>
                </a:lnTo>
                <a:lnTo>
                  <a:pt x="4409" y="559"/>
                </a:lnTo>
                <a:lnTo>
                  <a:pt x="4409" y="559"/>
                </a:lnTo>
                <a:lnTo>
                  <a:pt x="4410" y="559"/>
                </a:lnTo>
                <a:lnTo>
                  <a:pt x="4410" y="557"/>
                </a:lnTo>
                <a:lnTo>
                  <a:pt x="4410" y="553"/>
                </a:lnTo>
                <a:lnTo>
                  <a:pt x="4410" y="551"/>
                </a:lnTo>
                <a:lnTo>
                  <a:pt x="4411" y="559"/>
                </a:lnTo>
                <a:lnTo>
                  <a:pt x="4411" y="557"/>
                </a:lnTo>
                <a:lnTo>
                  <a:pt x="4411" y="553"/>
                </a:lnTo>
                <a:lnTo>
                  <a:pt x="4412" y="553"/>
                </a:lnTo>
                <a:lnTo>
                  <a:pt x="4412" y="555"/>
                </a:lnTo>
                <a:lnTo>
                  <a:pt x="4412" y="559"/>
                </a:lnTo>
                <a:lnTo>
                  <a:pt x="4413" y="559"/>
                </a:lnTo>
                <a:lnTo>
                  <a:pt x="4413" y="559"/>
                </a:lnTo>
                <a:lnTo>
                  <a:pt x="4413" y="557"/>
                </a:lnTo>
                <a:lnTo>
                  <a:pt x="4413" y="561"/>
                </a:lnTo>
                <a:lnTo>
                  <a:pt x="4414" y="559"/>
                </a:lnTo>
                <a:lnTo>
                  <a:pt x="4414" y="557"/>
                </a:lnTo>
                <a:lnTo>
                  <a:pt x="4415" y="559"/>
                </a:lnTo>
                <a:lnTo>
                  <a:pt x="4415" y="563"/>
                </a:lnTo>
                <a:lnTo>
                  <a:pt x="4415" y="555"/>
                </a:lnTo>
                <a:lnTo>
                  <a:pt x="4415" y="549"/>
                </a:lnTo>
                <a:lnTo>
                  <a:pt x="4416" y="553"/>
                </a:lnTo>
                <a:lnTo>
                  <a:pt x="4416" y="555"/>
                </a:lnTo>
                <a:lnTo>
                  <a:pt x="4416" y="561"/>
                </a:lnTo>
                <a:lnTo>
                  <a:pt x="4416" y="557"/>
                </a:lnTo>
                <a:lnTo>
                  <a:pt x="4417" y="553"/>
                </a:lnTo>
                <a:lnTo>
                  <a:pt x="4417" y="553"/>
                </a:lnTo>
                <a:lnTo>
                  <a:pt x="4418" y="559"/>
                </a:lnTo>
                <a:lnTo>
                  <a:pt x="4418" y="553"/>
                </a:lnTo>
                <a:lnTo>
                  <a:pt x="4418" y="551"/>
                </a:lnTo>
                <a:lnTo>
                  <a:pt x="4418" y="553"/>
                </a:lnTo>
                <a:lnTo>
                  <a:pt x="4419" y="553"/>
                </a:lnTo>
                <a:lnTo>
                  <a:pt x="4419" y="555"/>
                </a:lnTo>
                <a:lnTo>
                  <a:pt x="4419" y="553"/>
                </a:lnTo>
                <a:lnTo>
                  <a:pt x="4419" y="551"/>
                </a:lnTo>
                <a:lnTo>
                  <a:pt x="4420" y="555"/>
                </a:lnTo>
                <a:lnTo>
                  <a:pt x="4420" y="555"/>
                </a:lnTo>
                <a:lnTo>
                  <a:pt x="4420" y="555"/>
                </a:lnTo>
                <a:lnTo>
                  <a:pt x="4421" y="561"/>
                </a:lnTo>
                <a:lnTo>
                  <a:pt x="4421" y="561"/>
                </a:lnTo>
                <a:lnTo>
                  <a:pt x="4421" y="557"/>
                </a:lnTo>
                <a:lnTo>
                  <a:pt x="4422" y="551"/>
                </a:lnTo>
                <a:lnTo>
                  <a:pt x="4422" y="555"/>
                </a:lnTo>
                <a:lnTo>
                  <a:pt x="4422" y="561"/>
                </a:lnTo>
                <a:lnTo>
                  <a:pt x="4422" y="559"/>
                </a:lnTo>
                <a:lnTo>
                  <a:pt x="4423" y="555"/>
                </a:lnTo>
                <a:lnTo>
                  <a:pt x="4423" y="559"/>
                </a:lnTo>
                <a:lnTo>
                  <a:pt x="4423" y="565"/>
                </a:lnTo>
                <a:lnTo>
                  <a:pt x="4424" y="563"/>
                </a:lnTo>
                <a:lnTo>
                  <a:pt x="4424" y="557"/>
                </a:lnTo>
                <a:lnTo>
                  <a:pt x="4424" y="553"/>
                </a:lnTo>
                <a:lnTo>
                  <a:pt x="4424" y="555"/>
                </a:lnTo>
                <a:lnTo>
                  <a:pt x="4425" y="551"/>
                </a:lnTo>
                <a:lnTo>
                  <a:pt x="4425" y="540"/>
                </a:lnTo>
                <a:lnTo>
                  <a:pt x="4425" y="532"/>
                </a:lnTo>
                <a:lnTo>
                  <a:pt x="4426" y="534"/>
                </a:lnTo>
                <a:lnTo>
                  <a:pt x="4426" y="530"/>
                </a:lnTo>
                <a:lnTo>
                  <a:pt x="4426" y="522"/>
                </a:lnTo>
                <a:lnTo>
                  <a:pt x="4427" y="518"/>
                </a:lnTo>
                <a:lnTo>
                  <a:pt x="4427" y="517"/>
                </a:lnTo>
                <a:lnTo>
                  <a:pt x="4427" y="518"/>
                </a:lnTo>
                <a:lnTo>
                  <a:pt x="4427" y="513"/>
                </a:lnTo>
                <a:lnTo>
                  <a:pt x="4428" y="511"/>
                </a:lnTo>
                <a:lnTo>
                  <a:pt x="4428" y="517"/>
                </a:lnTo>
                <a:lnTo>
                  <a:pt x="4429" y="518"/>
                </a:lnTo>
                <a:lnTo>
                  <a:pt x="4429" y="511"/>
                </a:lnTo>
                <a:lnTo>
                  <a:pt x="4429" y="511"/>
                </a:lnTo>
                <a:lnTo>
                  <a:pt x="4429" y="513"/>
                </a:lnTo>
                <a:lnTo>
                  <a:pt x="4430" y="517"/>
                </a:lnTo>
                <a:lnTo>
                  <a:pt x="4430" y="518"/>
                </a:lnTo>
                <a:lnTo>
                  <a:pt x="4430" y="517"/>
                </a:lnTo>
                <a:lnTo>
                  <a:pt x="4430" y="514"/>
                </a:lnTo>
                <a:lnTo>
                  <a:pt x="4431" y="520"/>
                </a:lnTo>
                <a:lnTo>
                  <a:pt x="4431" y="514"/>
                </a:lnTo>
                <a:lnTo>
                  <a:pt x="4432" y="513"/>
                </a:lnTo>
                <a:lnTo>
                  <a:pt x="4432" y="514"/>
                </a:lnTo>
                <a:lnTo>
                  <a:pt x="4432" y="518"/>
                </a:lnTo>
                <a:lnTo>
                  <a:pt x="4432" y="522"/>
                </a:lnTo>
                <a:lnTo>
                  <a:pt x="4433" y="517"/>
                </a:lnTo>
                <a:lnTo>
                  <a:pt x="4433" y="518"/>
                </a:lnTo>
                <a:lnTo>
                  <a:pt x="4433" y="520"/>
                </a:lnTo>
                <a:lnTo>
                  <a:pt x="4433" y="520"/>
                </a:lnTo>
                <a:lnTo>
                  <a:pt x="4434" y="514"/>
                </a:lnTo>
                <a:lnTo>
                  <a:pt x="4434" y="513"/>
                </a:lnTo>
                <a:lnTo>
                  <a:pt x="4434" y="520"/>
                </a:lnTo>
                <a:lnTo>
                  <a:pt x="4435" y="526"/>
                </a:lnTo>
                <a:lnTo>
                  <a:pt x="4435" y="528"/>
                </a:lnTo>
                <a:lnTo>
                  <a:pt x="4435" y="524"/>
                </a:lnTo>
                <a:lnTo>
                  <a:pt x="4436" y="528"/>
                </a:lnTo>
                <a:lnTo>
                  <a:pt x="4436" y="530"/>
                </a:lnTo>
                <a:lnTo>
                  <a:pt x="4436" y="530"/>
                </a:lnTo>
                <a:lnTo>
                  <a:pt x="4436" y="526"/>
                </a:lnTo>
                <a:lnTo>
                  <a:pt x="4437" y="532"/>
                </a:lnTo>
                <a:lnTo>
                  <a:pt x="4437" y="540"/>
                </a:lnTo>
                <a:lnTo>
                  <a:pt x="4437" y="536"/>
                </a:lnTo>
                <a:lnTo>
                  <a:pt x="4438" y="530"/>
                </a:lnTo>
                <a:lnTo>
                  <a:pt x="4438" y="532"/>
                </a:lnTo>
                <a:lnTo>
                  <a:pt x="4438" y="532"/>
                </a:lnTo>
                <a:lnTo>
                  <a:pt x="4439" y="532"/>
                </a:lnTo>
                <a:lnTo>
                  <a:pt x="4439" y="530"/>
                </a:lnTo>
                <a:lnTo>
                  <a:pt x="4439" y="532"/>
                </a:lnTo>
                <a:lnTo>
                  <a:pt x="4439" y="536"/>
                </a:lnTo>
                <a:lnTo>
                  <a:pt x="4440" y="538"/>
                </a:lnTo>
                <a:lnTo>
                  <a:pt x="4440" y="538"/>
                </a:lnTo>
                <a:lnTo>
                  <a:pt x="4440" y="542"/>
                </a:lnTo>
                <a:lnTo>
                  <a:pt x="4441" y="548"/>
                </a:lnTo>
                <a:lnTo>
                  <a:pt x="4441" y="542"/>
                </a:lnTo>
                <a:lnTo>
                  <a:pt x="4441" y="542"/>
                </a:lnTo>
                <a:lnTo>
                  <a:pt x="4441" y="540"/>
                </a:lnTo>
                <a:lnTo>
                  <a:pt x="4442" y="540"/>
                </a:lnTo>
                <a:lnTo>
                  <a:pt x="4442" y="544"/>
                </a:lnTo>
                <a:lnTo>
                  <a:pt x="4443" y="540"/>
                </a:lnTo>
                <a:lnTo>
                  <a:pt x="4443" y="542"/>
                </a:lnTo>
                <a:lnTo>
                  <a:pt x="4443" y="544"/>
                </a:lnTo>
                <a:lnTo>
                  <a:pt x="4443" y="544"/>
                </a:lnTo>
                <a:lnTo>
                  <a:pt x="4444" y="542"/>
                </a:lnTo>
                <a:lnTo>
                  <a:pt x="4444" y="540"/>
                </a:lnTo>
                <a:lnTo>
                  <a:pt x="4444" y="538"/>
                </a:lnTo>
                <a:lnTo>
                  <a:pt x="4444" y="544"/>
                </a:lnTo>
                <a:lnTo>
                  <a:pt x="4445" y="540"/>
                </a:lnTo>
                <a:lnTo>
                  <a:pt x="4445" y="532"/>
                </a:lnTo>
                <a:lnTo>
                  <a:pt x="4446" y="536"/>
                </a:lnTo>
                <a:lnTo>
                  <a:pt x="4446" y="545"/>
                </a:lnTo>
                <a:lnTo>
                  <a:pt x="4446" y="540"/>
                </a:lnTo>
                <a:lnTo>
                  <a:pt x="4446" y="536"/>
                </a:lnTo>
                <a:lnTo>
                  <a:pt x="4447" y="526"/>
                </a:lnTo>
                <a:lnTo>
                  <a:pt x="4447" y="524"/>
                </a:lnTo>
                <a:lnTo>
                  <a:pt x="4447" y="520"/>
                </a:lnTo>
                <a:lnTo>
                  <a:pt x="4447" y="513"/>
                </a:lnTo>
                <a:lnTo>
                  <a:pt x="4448" y="513"/>
                </a:lnTo>
                <a:lnTo>
                  <a:pt x="4448" y="513"/>
                </a:lnTo>
                <a:lnTo>
                  <a:pt x="4449" y="507"/>
                </a:lnTo>
                <a:lnTo>
                  <a:pt x="4449" y="501"/>
                </a:lnTo>
                <a:lnTo>
                  <a:pt x="4449" y="496"/>
                </a:lnTo>
                <a:lnTo>
                  <a:pt x="4449" y="489"/>
                </a:lnTo>
                <a:lnTo>
                  <a:pt x="4450" y="493"/>
                </a:lnTo>
                <a:lnTo>
                  <a:pt x="4450" y="493"/>
                </a:lnTo>
                <a:lnTo>
                  <a:pt x="4450" y="492"/>
                </a:lnTo>
                <a:lnTo>
                  <a:pt x="4450" y="503"/>
                </a:lnTo>
                <a:lnTo>
                  <a:pt x="4451" y="509"/>
                </a:lnTo>
                <a:lnTo>
                  <a:pt x="4451" y="503"/>
                </a:lnTo>
                <a:lnTo>
                  <a:pt x="4451" y="505"/>
                </a:lnTo>
                <a:lnTo>
                  <a:pt x="4452" y="511"/>
                </a:lnTo>
                <a:lnTo>
                  <a:pt x="4452" y="507"/>
                </a:lnTo>
                <a:lnTo>
                  <a:pt x="4452" y="497"/>
                </a:lnTo>
                <a:lnTo>
                  <a:pt x="4453" y="496"/>
                </a:lnTo>
                <a:lnTo>
                  <a:pt x="4453" y="511"/>
                </a:lnTo>
                <a:lnTo>
                  <a:pt x="4453" y="522"/>
                </a:lnTo>
                <a:lnTo>
                  <a:pt x="4453" y="528"/>
                </a:lnTo>
                <a:lnTo>
                  <a:pt x="4454" y="530"/>
                </a:lnTo>
                <a:lnTo>
                  <a:pt x="4454" y="536"/>
                </a:lnTo>
                <a:lnTo>
                  <a:pt x="4454" y="542"/>
                </a:lnTo>
                <a:lnTo>
                  <a:pt x="4455" y="551"/>
                </a:lnTo>
                <a:lnTo>
                  <a:pt x="4455" y="542"/>
                </a:lnTo>
                <a:lnTo>
                  <a:pt x="4455" y="542"/>
                </a:lnTo>
                <a:lnTo>
                  <a:pt x="4455" y="545"/>
                </a:lnTo>
                <a:lnTo>
                  <a:pt x="4456" y="548"/>
                </a:lnTo>
                <a:lnTo>
                  <a:pt x="4456" y="545"/>
                </a:lnTo>
                <a:lnTo>
                  <a:pt x="4457" y="545"/>
                </a:lnTo>
                <a:lnTo>
                  <a:pt x="4457" y="549"/>
                </a:lnTo>
                <a:lnTo>
                  <a:pt x="4457" y="555"/>
                </a:lnTo>
                <a:lnTo>
                  <a:pt x="4457" y="555"/>
                </a:lnTo>
                <a:lnTo>
                  <a:pt x="4458" y="553"/>
                </a:lnTo>
                <a:lnTo>
                  <a:pt x="4458" y="557"/>
                </a:lnTo>
                <a:lnTo>
                  <a:pt x="4458" y="557"/>
                </a:lnTo>
                <a:lnTo>
                  <a:pt x="4458" y="551"/>
                </a:lnTo>
                <a:lnTo>
                  <a:pt x="4459" y="549"/>
                </a:lnTo>
                <a:lnTo>
                  <a:pt x="4459" y="548"/>
                </a:lnTo>
                <a:lnTo>
                  <a:pt x="4460" y="549"/>
                </a:lnTo>
                <a:lnTo>
                  <a:pt x="4460" y="549"/>
                </a:lnTo>
                <a:lnTo>
                  <a:pt x="4460" y="549"/>
                </a:lnTo>
                <a:lnTo>
                  <a:pt x="4460" y="566"/>
                </a:lnTo>
                <a:lnTo>
                  <a:pt x="4461" y="588"/>
                </a:lnTo>
                <a:lnTo>
                  <a:pt x="4461" y="597"/>
                </a:lnTo>
                <a:lnTo>
                  <a:pt x="4461" y="600"/>
                </a:lnTo>
                <a:lnTo>
                  <a:pt x="4461" y="630"/>
                </a:lnTo>
                <a:lnTo>
                  <a:pt x="4462" y="619"/>
                </a:lnTo>
                <a:lnTo>
                  <a:pt x="4462" y="559"/>
                </a:lnTo>
                <a:lnTo>
                  <a:pt x="4463" y="478"/>
                </a:lnTo>
                <a:lnTo>
                  <a:pt x="4463" y="372"/>
                </a:lnTo>
                <a:lnTo>
                  <a:pt x="4463" y="231"/>
                </a:lnTo>
                <a:lnTo>
                  <a:pt x="4463" y="129"/>
                </a:lnTo>
                <a:lnTo>
                  <a:pt x="4464" y="111"/>
                </a:lnTo>
                <a:lnTo>
                  <a:pt x="4464" y="210"/>
                </a:lnTo>
                <a:lnTo>
                  <a:pt x="4464" y="393"/>
                </a:lnTo>
                <a:lnTo>
                  <a:pt x="4464" y="549"/>
                </a:lnTo>
                <a:lnTo>
                  <a:pt x="4465" y="607"/>
                </a:lnTo>
                <a:lnTo>
                  <a:pt x="4465" y="607"/>
                </a:lnTo>
                <a:lnTo>
                  <a:pt x="4465" y="588"/>
                </a:lnTo>
                <a:lnTo>
                  <a:pt x="4466" y="576"/>
                </a:lnTo>
                <a:lnTo>
                  <a:pt x="4466" y="570"/>
                </a:lnTo>
                <a:lnTo>
                  <a:pt x="4466" y="569"/>
                </a:lnTo>
                <a:lnTo>
                  <a:pt x="4467" y="565"/>
                </a:lnTo>
                <a:lnTo>
                  <a:pt x="4467" y="570"/>
                </a:lnTo>
                <a:lnTo>
                  <a:pt x="4467" y="570"/>
                </a:lnTo>
                <a:lnTo>
                  <a:pt x="4467" y="563"/>
                </a:lnTo>
                <a:lnTo>
                  <a:pt x="4468" y="566"/>
                </a:lnTo>
                <a:lnTo>
                  <a:pt x="4468" y="570"/>
                </a:lnTo>
                <a:lnTo>
                  <a:pt x="4468" y="573"/>
                </a:lnTo>
                <a:lnTo>
                  <a:pt x="4469" y="570"/>
                </a:lnTo>
                <a:lnTo>
                  <a:pt x="4469" y="569"/>
                </a:lnTo>
                <a:lnTo>
                  <a:pt x="4469" y="569"/>
                </a:lnTo>
                <a:lnTo>
                  <a:pt x="4469" y="565"/>
                </a:lnTo>
                <a:lnTo>
                  <a:pt x="4470" y="565"/>
                </a:lnTo>
                <a:lnTo>
                  <a:pt x="4470" y="561"/>
                </a:lnTo>
                <a:lnTo>
                  <a:pt x="4470" y="569"/>
                </a:lnTo>
                <a:lnTo>
                  <a:pt x="4471" y="573"/>
                </a:lnTo>
                <a:lnTo>
                  <a:pt x="4471" y="565"/>
                </a:lnTo>
                <a:lnTo>
                  <a:pt x="4471" y="570"/>
                </a:lnTo>
                <a:lnTo>
                  <a:pt x="4472" y="573"/>
                </a:lnTo>
                <a:lnTo>
                  <a:pt x="4472" y="573"/>
                </a:lnTo>
                <a:lnTo>
                  <a:pt x="4472" y="566"/>
                </a:lnTo>
                <a:lnTo>
                  <a:pt x="4472" y="566"/>
                </a:lnTo>
                <a:lnTo>
                  <a:pt x="4473" y="573"/>
                </a:lnTo>
                <a:lnTo>
                  <a:pt x="4473" y="578"/>
                </a:lnTo>
                <a:lnTo>
                  <a:pt x="4474" y="573"/>
                </a:lnTo>
                <a:lnTo>
                  <a:pt x="4474" y="569"/>
                </a:lnTo>
                <a:lnTo>
                  <a:pt x="4474" y="574"/>
                </a:lnTo>
                <a:lnTo>
                  <a:pt x="4474" y="582"/>
                </a:lnTo>
                <a:lnTo>
                  <a:pt x="4475" y="578"/>
                </a:lnTo>
                <a:lnTo>
                  <a:pt x="4475" y="569"/>
                </a:lnTo>
                <a:lnTo>
                  <a:pt x="4475" y="570"/>
                </a:lnTo>
                <a:lnTo>
                  <a:pt x="4475" y="576"/>
                </a:lnTo>
                <a:lnTo>
                  <a:pt x="4476" y="573"/>
                </a:lnTo>
                <a:lnTo>
                  <a:pt x="4476" y="570"/>
                </a:lnTo>
                <a:lnTo>
                  <a:pt x="4477" y="574"/>
                </a:lnTo>
                <a:lnTo>
                  <a:pt x="4477" y="576"/>
                </a:lnTo>
                <a:lnTo>
                  <a:pt x="4477" y="576"/>
                </a:lnTo>
                <a:lnTo>
                  <a:pt x="4477" y="573"/>
                </a:lnTo>
                <a:lnTo>
                  <a:pt x="4478" y="566"/>
                </a:lnTo>
                <a:lnTo>
                  <a:pt x="4478" y="573"/>
                </a:lnTo>
                <a:lnTo>
                  <a:pt x="4478" y="574"/>
                </a:lnTo>
                <a:lnTo>
                  <a:pt x="4478" y="573"/>
                </a:lnTo>
                <a:lnTo>
                  <a:pt x="4479" y="569"/>
                </a:lnTo>
                <a:lnTo>
                  <a:pt x="4479" y="573"/>
                </a:lnTo>
                <a:lnTo>
                  <a:pt x="4479" y="573"/>
                </a:lnTo>
                <a:lnTo>
                  <a:pt x="4480" y="574"/>
                </a:lnTo>
                <a:lnTo>
                  <a:pt x="4480" y="569"/>
                </a:lnTo>
                <a:lnTo>
                  <a:pt x="4480" y="578"/>
                </a:lnTo>
                <a:lnTo>
                  <a:pt x="4481" y="576"/>
                </a:lnTo>
                <a:lnTo>
                  <a:pt x="4481" y="570"/>
                </a:lnTo>
                <a:lnTo>
                  <a:pt x="4481" y="570"/>
                </a:lnTo>
                <a:lnTo>
                  <a:pt x="4481" y="576"/>
                </a:lnTo>
                <a:lnTo>
                  <a:pt x="4482" y="584"/>
                </a:lnTo>
                <a:lnTo>
                  <a:pt x="4482" y="582"/>
                </a:lnTo>
                <a:lnTo>
                  <a:pt x="4482" y="573"/>
                </a:lnTo>
                <a:lnTo>
                  <a:pt x="4483" y="578"/>
                </a:lnTo>
                <a:lnTo>
                  <a:pt x="4483" y="580"/>
                </a:lnTo>
                <a:lnTo>
                  <a:pt x="4483" y="584"/>
                </a:lnTo>
                <a:lnTo>
                  <a:pt x="4483" y="586"/>
                </a:lnTo>
                <a:lnTo>
                  <a:pt x="4484" y="588"/>
                </a:lnTo>
                <a:lnTo>
                  <a:pt x="4484" y="592"/>
                </a:lnTo>
                <a:lnTo>
                  <a:pt x="4484" y="597"/>
                </a:lnTo>
                <a:lnTo>
                  <a:pt x="4485" y="592"/>
                </a:lnTo>
                <a:lnTo>
                  <a:pt x="4485" y="586"/>
                </a:lnTo>
                <a:lnTo>
                  <a:pt x="4485" y="590"/>
                </a:lnTo>
                <a:lnTo>
                  <a:pt x="4486" y="592"/>
                </a:lnTo>
                <a:lnTo>
                  <a:pt x="4486" y="586"/>
                </a:lnTo>
                <a:lnTo>
                  <a:pt x="4486" y="576"/>
                </a:lnTo>
                <a:lnTo>
                  <a:pt x="4486" y="573"/>
                </a:lnTo>
                <a:lnTo>
                  <a:pt x="4487" y="570"/>
                </a:lnTo>
                <a:lnTo>
                  <a:pt x="4487" y="559"/>
                </a:lnTo>
                <a:lnTo>
                  <a:pt x="4488" y="553"/>
                </a:lnTo>
                <a:lnTo>
                  <a:pt x="4488" y="551"/>
                </a:lnTo>
                <a:lnTo>
                  <a:pt x="4488" y="548"/>
                </a:lnTo>
                <a:lnTo>
                  <a:pt x="4488" y="542"/>
                </a:lnTo>
                <a:lnTo>
                  <a:pt x="4489" y="536"/>
                </a:lnTo>
                <a:lnTo>
                  <a:pt x="4489" y="530"/>
                </a:lnTo>
                <a:lnTo>
                  <a:pt x="4489" y="530"/>
                </a:lnTo>
                <a:lnTo>
                  <a:pt x="4489" y="528"/>
                </a:lnTo>
                <a:lnTo>
                  <a:pt x="4490" y="526"/>
                </a:lnTo>
                <a:lnTo>
                  <a:pt x="4490" y="528"/>
                </a:lnTo>
                <a:lnTo>
                  <a:pt x="4491" y="526"/>
                </a:lnTo>
                <a:lnTo>
                  <a:pt x="4491" y="524"/>
                </a:lnTo>
                <a:lnTo>
                  <a:pt x="4491" y="526"/>
                </a:lnTo>
                <a:lnTo>
                  <a:pt x="4491" y="526"/>
                </a:lnTo>
                <a:lnTo>
                  <a:pt x="4492" y="532"/>
                </a:lnTo>
                <a:lnTo>
                  <a:pt x="4492" y="530"/>
                </a:lnTo>
                <a:lnTo>
                  <a:pt x="4492" y="524"/>
                </a:lnTo>
                <a:lnTo>
                  <a:pt x="4492" y="524"/>
                </a:lnTo>
                <a:lnTo>
                  <a:pt x="4493" y="528"/>
                </a:lnTo>
                <a:lnTo>
                  <a:pt x="4493" y="530"/>
                </a:lnTo>
                <a:lnTo>
                  <a:pt x="4493" y="528"/>
                </a:lnTo>
                <a:lnTo>
                  <a:pt x="4494" y="526"/>
                </a:lnTo>
                <a:lnTo>
                  <a:pt x="4494" y="528"/>
                </a:lnTo>
                <a:lnTo>
                  <a:pt x="4494" y="530"/>
                </a:lnTo>
                <a:lnTo>
                  <a:pt x="4495" y="532"/>
                </a:lnTo>
                <a:lnTo>
                  <a:pt x="4495" y="530"/>
                </a:lnTo>
                <a:lnTo>
                  <a:pt x="4495" y="532"/>
                </a:lnTo>
                <a:lnTo>
                  <a:pt x="4495" y="534"/>
                </a:lnTo>
                <a:lnTo>
                  <a:pt x="4496" y="536"/>
                </a:lnTo>
                <a:lnTo>
                  <a:pt x="4496" y="530"/>
                </a:lnTo>
                <a:lnTo>
                  <a:pt x="4496" y="534"/>
                </a:lnTo>
                <a:lnTo>
                  <a:pt x="4497" y="536"/>
                </a:lnTo>
                <a:lnTo>
                  <a:pt x="4497" y="536"/>
                </a:lnTo>
                <a:lnTo>
                  <a:pt x="4497" y="528"/>
                </a:lnTo>
                <a:lnTo>
                  <a:pt x="4497" y="532"/>
                </a:lnTo>
                <a:lnTo>
                  <a:pt x="4498" y="538"/>
                </a:lnTo>
                <a:lnTo>
                  <a:pt x="4498" y="540"/>
                </a:lnTo>
                <a:lnTo>
                  <a:pt x="4498" y="538"/>
                </a:lnTo>
                <a:lnTo>
                  <a:pt x="4499" y="538"/>
                </a:lnTo>
                <a:lnTo>
                  <a:pt x="4499" y="540"/>
                </a:lnTo>
                <a:lnTo>
                  <a:pt x="4499" y="545"/>
                </a:lnTo>
                <a:lnTo>
                  <a:pt x="4500" y="540"/>
                </a:lnTo>
                <a:lnTo>
                  <a:pt x="4500" y="542"/>
                </a:lnTo>
                <a:lnTo>
                  <a:pt x="4500" y="544"/>
                </a:lnTo>
                <a:lnTo>
                  <a:pt x="4500" y="544"/>
                </a:lnTo>
                <a:lnTo>
                  <a:pt x="4501" y="540"/>
                </a:lnTo>
                <a:lnTo>
                  <a:pt x="4501" y="538"/>
                </a:lnTo>
                <a:lnTo>
                  <a:pt x="4502" y="538"/>
                </a:lnTo>
                <a:lnTo>
                  <a:pt x="4502" y="542"/>
                </a:lnTo>
                <a:lnTo>
                  <a:pt x="4502" y="544"/>
                </a:lnTo>
                <a:lnTo>
                  <a:pt x="4502" y="544"/>
                </a:lnTo>
                <a:lnTo>
                  <a:pt x="4503" y="544"/>
                </a:lnTo>
                <a:lnTo>
                  <a:pt x="4503" y="549"/>
                </a:lnTo>
                <a:lnTo>
                  <a:pt x="4503" y="540"/>
                </a:lnTo>
                <a:lnTo>
                  <a:pt x="4503" y="538"/>
                </a:lnTo>
                <a:lnTo>
                  <a:pt x="4504" y="540"/>
                </a:lnTo>
                <a:lnTo>
                  <a:pt x="4504" y="544"/>
                </a:lnTo>
                <a:lnTo>
                  <a:pt x="4505" y="542"/>
                </a:lnTo>
                <a:lnTo>
                  <a:pt x="4505" y="534"/>
                </a:lnTo>
                <a:lnTo>
                  <a:pt x="4505" y="538"/>
                </a:lnTo>
                <a:lnTo>
                  <a:pt x="4505" y="544"/>
                </a:lnTo>
                <a:lnTo>
                  <a:pt x="4506" y="542"/>
                </a:lnTo>
                <a:lnTo>
                  <a:pt x="4506" y="542"/>
                </a:lnTo>
                <a:lnTo>
                  <a:pt x="4506" y="542"/>
                </a:lnTo>
                <a:lnTo>
                  <a:pt x="4506" y="545"/>
                </a:lnTo>
                <a:lnTo>
                  <a:pt x="4507" y="545"/>
                </a:lnTo>
                <a:lnTo>
                  <a:pt x="4507" y="536"/>
                </a:lnTo>
                <a:lnTo>
                  <a:pt x="4507" y="530"/>
                </a:lnTo>
                <a:lnTo>
                  <a:pt x="4508" y="528"/>
                </a:lnTo>
                <a:lnTo>
                  <a:pt x="4508" y="524"/>
                </a:lnTo>
                <a:lnTo>
                  <a:pt x="4508" y="517"/>
                </a:lnTo>
                <a:lnTo>
                  <a:pt x="4509" y="513"/>
                </a:lnTo>
                <a:lnTo>
                  <a:pt x="4509" y="517"/>
                </a:lnTo>
                <a:lnTo>
                  <a:pt x="4509" y="511"/>
                </a:lnTo>
                <a:lnTo>
                  <a:pt x="4509" y="505"/>
                </a:lnTo>
                <a:lnTo>
                  <a:pt x="4510" y="501"/>
                </a:lnTo>
                <a:lnTo>
                  <a:pt x="4510" y="501"/>
                </a:lnTo>
                <a:lnTo>
                  <a:pt x="4510" y="503"/>
                </a:lnTo>
                <a:lnTo>
                  <a:pt x="4511" y="503"/>
                </a:lnTo>
                <a:lnTo>
                  <a:pt x="4511" y="499"/>
                </a:lnTo>
                <a:lnTo>
                  <a:pt x="4511" y="503"/>
                </a:lnTo>
                <a:lnTo>
                  <a:pt x="4511" y="509"/>
                </a:lnTo>
                <a:lnTo>
                  <a:pt x="4512" y="507"/>
                </a:lnTo>
                <a:lnTo>
                  <a:pt x="4512" y="507"/>
                </a:lnTo>
                <a:lnTo>
                  <a:pt x="4512" y="505"/>
                </a:lnTo>
                <a:lnTo>
                  <a:pt x="4513" y="499"/>
                </a:lnTo>
                <a:lnTo>
                  <a:pt x="4513" y="507"/>
                </a:lnTo>
                <a:lnTo>
                  <a:pt x="4513" y="511"/>
                </a:lnTo>
                <a:lnTo>
                  <a:pt x="4514" y="526"/>
                </a:lnTo>
                <a:lnTo>
                  <a:pt x="4514" y="538"/>
                </a:lnTo>
                <a:lnTo>
                  <a:pt x="4514" y="545"/>
                </a:lnTo>
                <a:lnTo>
                  <a:pt x="4514" y="545"/>
                </a:lnTo>
                <a:lnTo>
                  <a:pt x="4515" y="545"/>
                </a:lnTo>
                <a:lnTo>
                  <a:pt x="4515" y="548"/>
                </a:lnTo>
                <a:lnTo>
                  <a:pt x="4516" y="545"/>
                </a:lnTo>
                <a:lnTo>
                  <a:pt x="4516" y="540"/>
                </a:lnTo>
                <a:lnTo>
                  <a:pt x="4516" y="540"/>
                </a:lnTo>
                <a:lnTo>
                  <a:pt x="4516" y="549"/>
                </a:lnTo>
                <a:lnTo>
                  <a:pt x="4517" y="549"/>
                </a:lnTo>
                <a:lnTo>
                  <a:pt x="4517" y="544"/>
                </a:lnTo>
                <a:lnTo>
                  <a:pt x="4517" y="542"/>
                </a:lnTo>
                <a:lnTo>
                  <a:pt x="4517" y="545"/>
                </a:lnTo>
                <a:lnTo>
                  <a:pt x="4518" y="549"/>
                </a:lnTo>
                <a:lnTo>
                  <a:pt x="4518" y="545"/>
                </a:lnTo>
                <a:lnTo>
                  <a:pt x="4519" y="542"/>
                </a:lnTo>
                <a:lnTo>
                  <a:pt x="4519" y="548"/>
                </a:lnTo>
                <a:lnTo>
                  <a:pt x="4519" y="553"/>
                </a:lnTo>
                <a:lnTo>
                  <a:pt x="4519" y="549"/>
                </a:lnTo>
                <a:lnTo>
                  <a:pt x="4520" y="544"/>
                </a:lnTo>
                <a:lnTo>
                  <a:pt x="4520" y="549"/>
                </a:lnTo>
                <a:lnTo>
                  <a:pt x="4520" y="551"/>
                </a:lnTo>
                <a:lnTo>
                  <a:pt x="4520" y="559"/>
                </a:lnTo>
                <a:lnTo>
                  <a:pt x="4521" y="563"/>
                </a:lnTo>
                <a:lnTo>
                  <a:pt x="4521" y="594"/>
                </a:lnTo>
                <a:lnTo>
                  <a:pt x="4521" y="607"/>
                </a:lnTo>
                <a:lnTo>
                  <a:pt x="4522" y="626"/>
                </a:lnTo>
                <a:lnTo>
                  <a:pt x="4522" y="611"/>
                </a:lnTo>
                <a:lnTo>
                  <a:pt x="4522" y="559"/>
                </a:lnTo>
                <a:lnTo>
                  <a:pt x="4523" y="488"/>
                </a:lnTo>
                <a:lnTo>
                  <a:pt x="4523" y="387"/>
                </a:lnTo>
                <a:lnTo>
                  <a:pt x="4523" y="241"/>
                </a:lnTo>
                <a:lnTo>
                  <a:pt x="4523" y="117"/>
                </a:lnTo>
                <a:lnTo>
                  <a:pt x="4524" y="84"/>
                </a:lnTo>
                <a:lnTo>
                  <a:pt x="4524" y="171"/>
                </a:lnTo>
                <a:lnTo>
                  <a:pt x="4524" y="360"/>
                </a:lnTo>
                <a:lnTo>
                  <a:pt x="4525" y="518"/>
                </a:lnTo>
                <a:lnTo>
                  <a:pt x="4525" y="601"/>
                </a:lnTo>
                <a:lnTo>
                  <a:pt x="4525" y="603"/>
                </a:lnTo>
                <a:lnTo>
                  <a:pt x="4525" y="582"/>
                </a:lnTo>
                <a:lnTo>
                  <a:pt x="4526" y="569"/>
                </a:lnTo>
                <a:lnTo>
                  <a:pt x="4526" y="570"/>
                </a:lnTo>
                <a:lnTo>
                  <a:pt x="4526" y="569"/>
                </a:lnTo>
                <a:lnTo>
                  <a:pt x="4527" y="566"/>
                </a:lnTo>
                <a:lnTo>
                  <a:pt x="4527" y="557"/>
                </a:lnTo>
                <a:lnTo>
                  <a:pt x="4527" y="563"/>
                </a:lnTo>
                <a:lnTo>
                  <a:pt x="4528" y="566"/>
                </a:lnTo>
                <a:lnTo>
                  <a:pt x="4528" y="565"/>
                </a:lnTo>
                <a:lnTo>
                  <a:pt x="4528" y="563"/>
                </a:lnTo>
                <a:lnTo>
                  <a:pt x="4528" y="561"/>
                </a:lnTo>
                <a:lnTo>
                  <a:pt x="4529" y="563"/>
                </a:lnTo>
                <a:lnTo>
                  <a:pt x="4529" y="565"/>
                </a:lnTo>
                <a:lnTo>
                  <a:pt x="4530" y="563"/>
                </a:lnTo>
                <a:lnTo>
                  <a:pt x="4530" y="563"/>
                </a:lnTo>
                <a:lnTo>
                  <a:pt x="4530" y="565"/>
                </a:lnTo>
                <a:lnTo>
                  <a:pt x="4530" y="570"/>
                </a:lnTo>
                <a:lnTo>
                  <a:pt x="4531" y="561"/>
                </a:lnTo>
                <a:lnTo>
                  <a:pt x="4531" y="563"/>
                </a:lnTo>
                <a:lnTo>
                  <a:pt x="4531" y="566"/>
                </a:lnTo>
                <a:lnTo>
                  <a:pt x="4531" y="570"/>
                </a:lnTo>
                <a:lnTo>
                  <a:pt x="4532" y="569"/>
                </a:lnTo>
                <a:lnTo>
                  <a:pt x="4532" y="563"/>
                </a:lnTo>
                <a:lnTo>
                  <a:pt x="4533" y="561"/>
                </a:lnTo>
                <a:lnTo>
                  <a:pt x="4533" y="565"/>
                </a:lnTo>
                <a:lnTo>
                  <a:pt x="4533" y="565"/>
                </a:lnTo>
                <a:lnTo>
                  <a:pt x="4533" y="561"/>
                </a:lnTo>
                <a:lnTo>
                  <a:pt x="4534" y="563"/>
                </a:lnTo>
                <a:lnTo>
                  <a:pt x="4534" y="565"/>
                </a:lnTo>
                <a:lnTo>
                  <a:pt x="4534" y="565"/>
                </a:lnTo>
                <a:lnTo>
                  <a:pt x="4534" y="563"/>
                </a:lnTo>
                <a:lnTo>
                  <a:pt x="4535" y="565"/>
                </a:lnTo>
                <a:lnTo>
                  <a:pt x="4535" y="570"/>
                </a:lnTo>
                <a:lnTo>
                  <a:pt x="4535" y="566"/>
                </a:lnTo>
                <a:lnTo>
                  <a:pt x="4536" y="566"/>
                </a:lnTo>
                <a:lnTo>
                  <a:pt x="4536" y="561"/>
                </a:lnTo>
                <a:lnTo>
                  <a:pt x="4536" y="565"/>
                </a:lnTo>
                <a:lnTo>
                  <a:pt x="4537" y="566"/>
                </a:lnTo>
                <a:lnTo>
                  <a:pt x="4537" y="563"/>
                </a:lnTo>
                <a:lnTo>
                  <a:pt x="4537" y="561"/>
                </a:lnTo>
                <a:lnTo>
                  <a:pt x="4537" y="565"/>
                </a:lnTo>
                <a:lnTo>
                  <a:pt x="4538" y="565"/>
                </a:lnTo>
                <a:lnTo>
                  <a:pt x="4538" y="561"/>
                </a:lnTo>
                <a:lnTo>
                  <a:pt x="4538" y="561"/>
                </a:lnTo>
                <a:lnTo>
                  <a:pt x="4539" y="559"/>
                </a:lnTo>
                <a:lnTo>
                  <a:pt x="4539" y="565"/>
                </a:lnTo>
                <a:lnTo>
                  <a:pt x="4539" y="563"/>
                </a:lnTo>
                <a:lnTo>
                  <a:pt x="4540" y="561"/>
                </a:lnTo>
                <a:lnTo>
                  <a:pt x="4540" y="563"/>
                </a:lnTo>
                <a:lnTo>
                  <a:pt x="4540" y="570"/>
                </a:lnTo>
                <a:lnTo>
                  <a:pt x="4540" y="566"/>
                </a:lnTo>
                <a:lnTo>
                  <a:pt x="4541" y="569"/>
                </a:lnTo>
                <a:lnTo>
                  <a:pt x="4541" y="574"/>
                </a:lnTo>
                <a:lnTo>
                  <a:pt x="4541" y="580"/>
                </a:lnTo>
                <a:lnTo>
                  <a:pt x="4542" y="578"/>
                </a:lnTo>
                <a:lnTo>
                  <a:pt x="4542" y="574"/>
                </a:lnTo>
                <a:lnTo>
                  <a:pt x="4542" y="576"/>
                </a:lnTo>
                <a:lnTo>
                  <a:pt x="4542" y="582"/>
                </a:lnTo>
                <a:lnTo>
                  <a:pt x="4543" y="584"/>
                </a:lnTo>
                <a:lnTo>
                  <a:pt x="4543" y="582"/>
                </a:lnTo>
                <a:lnTo>
                  <a:pt x="4544" y="576"/>
                </a:lnTo>
                <a:lnTo>
                  <a:pt x="4544" y="578"/>
                </a:lnTo>
                <a:lnTo>
                  <a:pt x="4544" y="574"/>
                </a:lnTo>
                <a:lnTo>
                  <a:pt x="4544" y="569"/>
                </a:lnTo>
                <a:lnTo>
                  <a:pt x="4545" y="563"/>
                </a:lnTo>
                <a:lnTo>
                  <a:pt x="4545" y="557"/>
                </a:lnTo>
                <a:lnTo>
                  <a:pt x="4545" y="563"/>
                </a:lnTo>
                <a:lnTo>
                  <a:pt x="4545" y="553"/>
                </a:lnTo>
                <a:lnTo>
                  <a:pt x="4546" y="548"/>
                </a:lnTo>
                <a:lnTo>
                  <a:pt x="4546" y="555"/>
                </a:lnTo>
                <a:lnTo>
                  <a:pt x="4547" y="549"/>
                </a:lnTo>
                <a:lnTo>
                  <a:pt x="4547" y="538"/>
                </a:lnTo>
                <a:lnTo>
                  <a:pt x="4547" y="532"/>
                </a:lnTo>
                <a:lnTo>
                  <a:pt x="4547" y="526"/>
                </a:lnTo>
                <a:lnTo>
                  <a:pt x="4548" y="530"/>
                </a:lnTo>
                <a:lnTo>
                  <a:pt x="4548" y="522"/>
                </a:lnTo>
                <a:lnTo>
                  <a:pt x="4548" y="517"/>
                </a:lnTo>
                <a:lnTo>
                  <a:pt x="4548" y="518"/>
                </a:lnTo>
                <a:lnTo>
                  <a:pt x="4549" y="524"/>
                </a:lnTo>
                <a:lnTo>
                  <a:pt x="4549" y="520"/>
                </a:lnTo>
                <a:lnTo>
                  <a:pt x="4550" y="518"/>
                </a:lnTo>
                <a:lnTo>
                  <a:pt x="4550" y="517"/>
                </a:lnTo>
                <a:lnTo>
                  <a:pt x="4550" y="518"/>
                </a:lnTo>
                <a:lnTo>
                  <a:pt x="4550" y="518"/>
                </a:lnTo>
                <a:lnTo>
                  <a:pt x="4551" y="517"/>
                </a:lnTo>
                <a:lnTo>
                  <a:pt x="4551" y="513"/>
                </a:lnTo>
                <a:lnTo>
                  <a:pt x="4551" y="513"/>
                </a:lnTo>
                <a:lnTo>
                  <a:pt x="4551" y="517"/>
                </a:lnTo>
                <a:lnTo>
                  <a:pt x="4552" y="514"/>
                </a:lnTo>
                <a:lnTo>
                  <a:pt x="4552" y="514"/>
                </a:lnTo>
                <a:lnTo>
                  <a:pt x="4552" y="517"/>
                </a:lnTo>
                <a:lnTo>
                  <a:pt x="4553" y="524"/>
                </a:lnTo>
                <a:lnTo>
                  <a:pt x="4553" y="520"/>
                </a:lnTo>
                <a:lnTo>
                  <a:pt x="4553" y="518"/>
                </a:lnTo>
                <a:lnTo>
                  <a:pt x="4554" y="522"/>
                </a:lnTo>
                <a:lnTo>
                  <a:pt x="4554" y="524"/>
                </a:lnTo>
                <a:lnTo>
                  <a:pt x="4554" y="522"/>
                </a:lnTo>
                <a:lnTo>
                  <a:pt x="4554" y="517"/>
                </a:lnTo>
                <a:lnTo>
                  <a:pt x="4555" y="522"/>
                </a:lnTo>
                <a:lnTo>
                  <a:pt x="4555" y="522"/>
                </a:lnTo>
                <a:lnTo>
                  <a:pt x="4555" y="522"/>
                </a:lnTo>
                <a:lnTo>
                  <a:pt x="4556" y="518"/>
                </a:lnTo>
                <a:lnTo>
                  <a:pt x="4556" y="526"/>
                </a:lnTo>
                <a:lnTo>
                  <a:pt x="4556" y="526"/>
                </a:lnTo>
                <a:lnTo>
                  <a:pt x="4556" y="524"/>
                </a:lnTo>
                <a:lnTo>
                  <a:pt x="4557" y="520"/>
                </a:lnTo>
                <a:lnTo>
                  <a:pt x="4557" y="520"/>
                </a:lnTo>
                <a:lnTo>
                  <a:pt x="4557" y="526"/>
                </a:lnTo>
                <a:lnTo>
                  <a:pt x="4558" y="528"/>
                </a:lnTo>
                <a:lnTo>
                  <a:pt x="4558" y="526"/>
                </a:lnTo>
                <a:lnTo>
                  <a:pt x="4558" y="520"/>
                </a:lnTo>
                <a:lnTo>
                  <a:pt x="4559" y="528"/>
                </a:lnTo>
                <a:lnTo>
                  <a:pt x="4559" y="532"/>
                </a:lnTo>
                <a:lnTo>
                  <a:pt x="4559" y="528"/>
                </a:lnTo>
                <a:lnTo>
                  <a:pt x="4559" y="524"/>
                </a:lnTo>
                <a:lnTo>
                  <a:pt x="4560" y="530"/>
                </a:lnTo>
                <a:lnTo>
                  <a:pt x="4560" y="534"/>
                </a:lnTo>
                <a:lnTo>
                  <a:pt x="4561" y="526"/>
                </a:lnTo>
                <a:lnTo>
                  <a:pt x="4561" y="526"/>
                </a:lnTo>
                <a:lnTo>
                  <a:pt x="4561" y="526"/>
                </a:lnTo>
                <a:lnTo>
                  <a:pt x="4561" y="528"/>
                </a:lnTo>
                <a:lnTo>
                  <a:pt x="4562" y="524"/>
                </a:lnTo>
                <a:lnTo>
                  <a:pt x="4562" y="522"/>
                </a:lnTo>
                <a:lnTo>
                  <a:pt x="4562" y="524"/>
                </a:lnTo>
                <a:lnTo>
                  <a:pt x="4562" y="526"/>
                </a:lnTo>
                <a:lnTo>
                  <a:pt x="4563" y="522"/>
                </a:lnTo>
                <a:lnTo>
                  <a:pt x="4563" y="520"/>
                </a:lnTo>
                <a:lnTo>
                  <a:pt x="4564" y="522"/>
                </a:lnTo>
                <a:lnTo>
                  <a:pt x="4564" y="524"/>
                </a:lnTo>
                <a:lnTo>
                  <a:pt x="4564" y="526"/>
                </a:lnTo>
                <a:lnTo>
                  <a:pt x="4564" y="520"/>
                </a:lnTo>
                <a:lnTo>
                  <a:pt x="4565" y="522"/>
                </a:lnTo>
                <a:lnTo>
                  <a:pt x="4565" y="526"/>
                </a:lnTo>
                <a:lnTo>
                  <a:pt x="4565" y="528"/>
                </a:lnTo>
                <a:lnTo>
                  <a:pt x="4565" y="522"/>
                </a:lnTo>
                <a:lnTo>
                  <a:pt x="4566" y="520"/>
                </a:lnTo>
                <a:lnTo>
                  <a:pt x="4566" y="522"/>
                </a:lnTo>
                <a:lnTo>
                  <a:pt x="4566" y="520"/>
                </a:lnTo>
                <a:lnTo>
                  <a:pt x="4567" y="505"/>
                </a:lnTo>
                <a:lnTo>
                  <a:pt x="4567" y="497"/>
                </a:lnTo>
                <a:lnTo>
                  <a:pt x="4567" y="499"/>
                </a:lnTo>
                <a:lnTo>
                  <a:pt x="4568" y="497"/>
                </a:lnTo>
                <a:lnTo>
                  <a:pt x="4568" y="492"/>
                </a:lnTo>
                <a:lnTo>
                  <a:pt x="4568" y="488"/>
                </a:lnTo>
                <a:lnTo>
                  <a:pt x="4568" y="484"/>
                </a:lnTo>
                <a:lnTo>
                  <a:pt x="4569" y="484"/>
                </a:lnTo>
                <a:lnTo>
                  <a:pt x="4569" y="476"/>
                </a:lnTo>
                <a:lnTo>
                  <a:pt x="4569" y="470"/>
                </a:lnTo>
                <a:lnTo>
                  <a:pt x="4570" y="476"/>
                </a:lnTo>
                <a:lnTo>
                  <a:pt x="4570" y="484"/>
                </a:lnTo>
                <a:lnTo>
                  <a:pt x="4570" y="486"/>
                </a:lnTo>
                <a:lnTo>
                  <a:pt x="4570" y="489"/>
                </a:lnTo>
                <a:lnTo>
                  <a:pt x="4571" y="489"/>
                </a:lnTo>
                <a:lnTo>
                  <a:pt x="4571" y="488"/>
                </a:lnTo>
                <a:lnTo>
                  <a:pt x="4571" y="489"/>
                </a:lnTo>
                <a:lnTo>
                  <a:pt x="4572" y="493"/>
                </a:lnTo>
                <a:lnTo>
                  <a:pt x="4572" y="488"/>
                </a:lnTo>
                <a:lnTo>
                  <a:pt x="4572" y="480"/>
                </a:lnTo>
                <a:lnTo>
                  <a:pt x="4573" y="480"/>
                </a:lnTo>
                <a:lnTo>
                  <a:pt x="4573" y="484"/>
                </a:lnTo>
                <a:lnTo>
                  <a:pt x="4573" y="501"/>
                </a:lnTo>
                <a:lnTo>
                  <a:pt x="4573" y="507"/>
                </a:lnTo>
                <a:lnTo>
                  <a:pt x="4574" y="518"/>
                </a:lnTo>
                <a:lnTo>
                  <a:pt x="4574" y="522"/>
                </a:lnTo>
                <a:lnTo>
                  <a:pt x="4575" y="518"/>
                </a:lnTo>
                <a:lnTo>
                  <a:pt x="4575" y="528"/>
                </a:lnTo>
                <a:lnTo>
                  <a:pt x="4575" y="534"/>
                </a:lnTo>
                <a:lnTo>
                  <a:pt x="4575" y="532"/>
                </a:lnTo>
                <a:lnTo>
                  <a:pt x="4576" y="528"/>
                </a:lnTo>
                <a:lnTo>
                  <a:pt x="4576" y="536"/>
                </a:lnTo>
                <a:lnTo>
                  <a:pt x="4576" y="534"/>
                </a:lnTo>
                <a:lnTo>
                  <a:pt x="4576" y="538"/>
                </a:lnTo>
                <a:lnTo>
                  <a:pt x="4577" y="532"/>
                </a:lnTo>
                <a:lnTo>
                  <a:pt x="4577" y="532"/>
                </a:lnTo>
                <a:lnTo>
                  <a:pt x="4578" y="536"/>
                </a:lnTo>
                <a:lnTo>
                  <a:pt x="4578" y="532"/>
                </a:lnTo>
                <a:lnTo>
                  <a:pt x="4578" y="532"/>
                </a:lnTo>
                <a:lnTo>
                  <a:pt x="4578" y="534"/>
                </a:lnTo>
                <a:lnTo>
                  <a:pt x="4579" y="536"/>
                </a:lnTo>
                <a:lnTo>
                  <a:pt x="4579" y="540"/>
                </a:lnTo>
                <a:lnTo>
                  <a:pt x="4579" y="553"/>
                </a:lnTo>
                <a:lnTo>
                  <a:pt x="4579" y="574"/>
                </a:lnTo>
                <a:lnTo>
                  <a:pt x="4580" y="590"/>
                </a:lnTo>
                <a:lnTo>
                  <a:pt x="4580" y="609"/>
                </a:lnTo>
                <a:lnTo>
                  <a:pt x="4580" y="613"/>
                </a:lnTo>
                <a:lnTo>
                  <a:pt x="4581" y="569"/>
                </a:lnTo>
                <a:lnTo>
                  <a:pt x="4581" y="509"/>
                </a:lnTo>
                <a:lnTo>
                  <a:pt x="4581" y="447"/>
                </a:lnTo>
                <a:lnTo>
                  <a:pt x="4582" y="358"/>
                </a:lnTo>
                <a:lnTo>
                  <a:pt x="4582" y="235"/>
                </a:lnTo>
                <a:lnTo>
                  <a:pt x="4582" y="131"/>
                </a:lnTo>
                <a:lnTo>
                  <a:pt x="4582" y="63"/>
                </a:lnTo>
                <a:lnTo>
                  <a:pt x="4583" y="32"/>
                </a:lnTo>
                <a:lnTo>
                  <a:pt x="4583" y="86"/>
                </a:lnTo>
                <a:lnTo>
                  <a:pt x="4583" y="264"/>
                </a:lnTo>
                <a:lnTo>
                  <a:pt x="4584" y="462"/>
                </a:lnTo>
                <a:lnTo>
                  <a:pt x="4584" y="576"/>
                </a:lnTo>
                <a:lnTo>
                  <a:pt x="4584" y="590"/>
                </a:lnTo>
                <a:lnTo>
                  <a:pt x="4584" y="561"/>
                </a:lnTo>
                <a:lnTo>
                  <a:pt x="4585" y="551"/>
                </a:lnTo>
                <a:lnTo>
                  <a:pt x="4585" y="555"/>
                </a:lnTo>
                <a:lnTo>
                  <a:pt x="4585" y="549"/>
                </a:lnTo>
                <a:lnTo>
                  <a:pt x="4586" y="551"/>
                </a:lnTo>
                <a:lnTo>
                  <a:pt x="4586" y="557"/>
                </a:lnTo>
                <a:lnTo>
                  <a:pt x="4586" y="557"/>
                </a:lnTo>
                <a:lnTo>
                  <a:pt x="4587" y="553"/>
                </a:lnTo>
                <a:lnTo>
                  <a:pt x="4587" y="557"/>
                </a:lnTo>
                <a:lnTo>
                  <a:pt x="4587" y="557"/>
                </a:lnTo>
                <a:lnTo>
                  <a:pt x="4587" y="555"/>
                </a:lnTo>
                <a:lnTo>
                  <a:pt x="4588" y="553"/>
                </a:lnTo>
                <a:lnTo>
                  <a:pt x="4588" y="555"/>
                </a:lnTo>
                <a:lnTo>
                  <a:pt x="4589" y="557"/>
                </a:lnTo>
                <a:lnTo>
                  <a:pt x="4589" y="557"/>
                </a:lnTo>
                <a:lnTo>
                  <a:pt x="4589" y="551"/>
                </a:lnTo>
                <a:lnTo>
                  <a:pt x="4589" y="545"/>
                </a:lnTo>
                <a:lnTo>
                  <a:pt x="4590" y="551"/>
                </a:lnTo>
                <a:lnTo>
                  <a:pt x="4590" y="555"/>
                </a:lnTo>
                <a:lnTo>
                  <a:pt x="4590" y="551"/>
                </a:lnTo>
                <a:lnTo>
                  <a:pt x="4590" y="549"/>
                </a:lnTo>
                <a:lnTo>
                  <a:pt x="4591" y="553"/>
                </a:lnTo>
                <a:lnTo>
                  <a:pt x="4591" y="559"/>
                </a:lnTo>
                <a:lnTo>
                  <a:pt x="4592" y="555"/>
                </a:lnTo>
                <a:lnTo>
                  <a:pt x="4592" y="553"/>
                </a:lnTo>
                <a:lnTo>
                  <a:pt x="4592" y="551"/>
                </a:lnTo>
                <a:lnTo>
                  <a:pt x="4592" y="553"/>
                </a:lnTo>
                <a:lnTo>
                  <a:pt x="4593" y="553"/>
                </a:lnTo>
                <a:lnTo>
                  <a:pt x="4593" y="549"/>
                </a:lnTo>
                <a:lnTo>
                  <a:pt x="4593" y="555"/>
                </a:lnTo>
                <a:lnTo>
                  <a:pt x="4593" y="557"/>
                </a:lnTo>
                <a:lnTo>
                  <a:pt x="4594" y="553"/>
                </a:lnTo>
                <a:lnTo>
                  <a:pt x="4594" y="551"/>
                </a:lnTo>
                <a:lnTo>
                  <a:pt x="4594" y="548"/>
                </a:lnTo>
                <a:lnTo>
                  <a:pt x="4595" y="548"/>
                </a:lnTo>
                <a:lnTo>
                  <a:pt x="4595" y="548"/>
                </a:lnTo>
                <a:lnTo>
                  <a:pt x="4595" y="544"/>
                </a:lnTo>
                <a:lnTo>
                  <a:pt x="4596" y="542"/>
                </a:lnTo>
                <a:lnTo>
                  <a:pt x="4596" y="545"/>
                </a:lnTo>
                <a:lnTo>
                  <a:pt x="4596" y="549"/>
                </a:lnTo>
                <a:lnTo>
                  <a:pt x="4596" y="548"/>
                </a:lnTo>
                <a:lnTo>
                  <a:pt x="4597" y="544"/>
                </a:lnTo>
                <a:lnTo>
                  <a:pt x="4597" y="548"/>
                </a:lnTo>
                <a:lnTo>
                  <a:pt x="4597" y="553"/>
                </a:lnTo>
                <a:lnTo>
                  <a:pt x="4598" y="551"/>
                </a:lnTo>
                <a:lnTo>
                  <a:pt x="4598" y="551"/>
                </a:lnTo>
                <a:lnTo>
                  <a:pt x="4598" y="551"/>
                </a:lnTo>
                <a:lnTo>
                  <a:pt x="4598" y="555"/>
                </a:lnTo>
                <a:lnTo>
                  <a:pt x="4599" y="553"/>
                </a:lnTo>
                <a:lnTo>
                  <a:pt x="4599" y="549"/>
                </a:lnTo>
                <a:lnTo>
                  <a:pt x="4599" y="557"/>
                </a:lnTo>
                <a:lnTo>
                  <a:pt x="4600" y="559"/>
                </a:lnTo>
                <a:lnTo>
                  <a:pt x="4600" y="555"/>
                </a:lnTo>
                <a:lnTo>
                  <a:pt x="4600" y="551"/>
                </a:lnTo>
                <a:lnTo>
                  <a:pt x="4601" y="553"/>
                </a:lnTo>
                <a:lnTo>
                  <a:pt x="4601" y="557"/>
                </a:lnTo>
                <a:lnTo>
                  <a:pt x="4601" y="557"/>
                </a:lnTo>
                <a:lnTo>
                  <a:pt x="4601" y="553"/>
                </a:lnTo>
                <a:lnTo>
                  <a:pt x="4602" y="551"/>
                </a:lnTo>
                <a:lnTo>
                  <a:pt x="4602" y="557"/>
                </a:lnTo>
                <a:lnTo>
                  <a:pt x="4603" y="553"/>
                </a:lnTo>
                <a:lnTo>
                  <a:pt x="4603" y="549"/>
                </a:lnTo>
                <a:lnTo>
                  <a:pt x="4603" y="548"/>
                </a:lnTo>
                <a:lnTo>
                  <a:pt x="4603" y="548"/>
                </a:lnTo>
                <a:lnTo>
                  <a:pt x="4604" y="540"/>
                </a:lnTo>
                <a:lnTo>
                  <a:pt x="4604" y="528"/>
                </a:lnTo>
                <a:lnTo>
                  <a:pt x="4604" y="526"/>
                </a:lnTo>
                <a:lnTo>
                  <a:pt x="4604" y="524"/>
                </a:lnTo>
                <a:lnTo>
                  <a:pt x="4605" y="524"/>
                </a:lnTo>
                <a:lnTo>
                  <a:pt x="4605" y="517"/>
                </a:lnTo>
                <a:lnTo>
                  <a:pt x="4606" y="513"/>
                </a:lnTo>
                <a:lnTo>
                  <a:pt x="4606" y="514"/>
                </a:lnTo>
                <a:lnTo>
                  <a:pt x="4606" y="513"/>
                </a:lnTo>
                <a:lnTo>
                  <a:pt x="4606" y="509"/>
                </a:lnTo>
                <a:lnTo>
                  <a:pt x="4607" y="505"/>
                </a:lnTo>
                <a:lnTo>
                  <a:pt x="4607" y="513"/>
                </a:lnTo>
                <a:lnTo>
                  <a:pt x="4607" y="511"/>
                </a:lnTo>
                <a:lnTo>
                  <a:pt x="4607" y="509"/>
                </a:lnTo>
                <a:lnTo>
                  <a:pt x="4608" y="507"/>
                </a:lnTo>
                <a:lnTo>
                  <a:pt x="4608" y="507"/>
                </a:lnTo>
                <a:lnTo>
                  <a:pt x="4608" y="513"/>
                </a:lnTo>
                <a:lnTo>
                  <a:pt x="4609" y="513"/>
                </a:lnTo>
                <a:lnTo>
                  <a:pt x="4609" y="507"/>
                </a:lnTo>
                <a:lnTo>
                  <a:pt x="4609" y="511"/>
                </a:lnTo>
                <a:lnTo>
                  <a:pt x="4610" y="513"/>
                </a:lnTo>
                <a:lnTo>
                  <a:pt x="4610" y="517"/>
                </a:lnTo>
                <a:lnTo>
                  <a:pt x="4610" y="513"/>
                </a:lnTo>
                <a:lnTo>
                  <a:pt x="4610" y="513"/>
                </a:lnTo>
                <a:lnTo>
                  <a:pt x="4611" y="520"/>
                </a:lnTo>
                <a:lnTo>
                  <a:pt x="4611" y="518"/>
                </a:lnTo>
                <a:lnTo>
                  <a:pt x="4611" y="513"/>
                </a:lnTo>
                <a:lnTo>
                  <a:pt x="4612" y="509"/>
                </a:lnTo>
                <a:lnTo>
                  <a:pt x="4612" y="513"/>
                </a:lnTo>
                <a:lnTo>
                  <a:pt x="4612" y="518"/>
                </a:lnTo>
                <a:lnTo>
                  <a:pt x="4612" y="511"/>
                </a:lnTo>
                <a:lnTo>
                  <a:pt x="4613" y="511"/>
                </a:lnTo>
                <a:lnTo>
                  <a:pt x="4613" y="517"/>
                </a:lnTo>
                <a:lnTo>
                  <a:pt x="4613" y="520"/>
                </a:lnTo>
                <a:lnTo>
                  <a:pt x="4614" y="520"/>
                </a:lnTo>
                <a:lnTo>
                  <a:pt x="4614" y="518"/>
                </a:lnTo>
                <a:lnTo>
                  <a:pt x="4614" y="522"/>
                </a:lnTo>
                <a:lnTo>
                  <a:pt x="4615" y="528"/>
                </a:lnTo>
                <a:lnTo>
                  <a:pt x="4615" y="526"/>
                </a:lnTo>
                <a:lnTo>
                  <a:pt x="4615" y="520"/>
                </a:lnTo>
                <a:lnTo>
                  <a:pt x="4615" y="522"/>
                </a:lnTo>
                <a:lnTo>
                  <a:pt x="4616" y="530"/>
                </a:lnTo>
                <a:lnTo>
                  <a:pt x="4616" y="530"/>
                </a:lnTo>
                <a:lnTo>
                  <a:pt x="4617" y="520"/>
                </a:lnTo>
                <a:lnTo>
                  <a:pt x="4617" y="524"/>
                </a:lnTo>
                <a:lnTo>
                  <a:pt x="4617" y="530"/>
                </a:lnTo>
                <a:lnTo>
                  <a:pt x="4617" y="524"/>
                </a:lnTo>
                <a:lnTo>
                  <a:pt x="4618" y="524"/>
                </a:lnTo>
                <a:lnTo>
                  <a:pt x="4618" y="522"/>
                </a:lnTo>
                <a:lnTo>
                  <a:pt x="4618" y="526"/>
                </a:lnTo>
                <a:lnTo>
                  <a:pt x="4618" y="528"/>
                </a:lnTo>
                <a:lnTo>
                  <a:pt x="4619" y="522"/>
                </a:lnTo>
                <a:lnTo>
                  <a:pt x="4619" y="518"/>
                </a:lnTo>
                <a:lnTo>
                  <a:pt x="4620" y="524"/>
                </a:lnTo>
                <a:lnTo>
                  <a:pt x="4620" y="524"/>
                </a:lnTo>
                <a:lnTo>
                  <a:pt x="4620" y="522"/>
                </a:lnTo>
                <a:lnTo>
                  <a:pt x="4620" y="520"/>
                </a:lnTo>
                <a:lnTo>
                  <a:pt x="4621" y="526"/>
                </a:lnTo>
                <a:lnTo>
                  <a:pt x="4621" y="526"/>
                </a:lnTo>
                <a:lnTo>
                  <a:pt x="4621" y="522"/>
                </a:lnTo>
                <a:lnTo>
                  <a:pt x="4621" y="522"/>
                </a:lnTo>
                <a:lnTo>
                  <a:pt x="4622" y="524"/>
                </a:lnTo>
                <a:lnTo>
                  <a:pt x="4622" y="526"/>
                </a:lnTo>
                <a:lnTo>
                  <a:pt x="4622" y="524"/>
                </a:lnTo>
                <a:lnTo>
                  <a:pt x="4623" y="520"/>
                </a:lnTo>
                <a:lnTo>
                  <a:pt x="4623" y="518"/>
                </a:lnTo>
                <a:lnTo>
                  <a:pt x="4623" y="524"/>
                </a:lnTo>
                <a:lnTo>
                  <a:pt x="4624" y="520"/>
                </a:lnTo>
                <a:lnTo>
                  <a:pt x="4624" y="511"/>
                </a:lnTo>
                <a:lnTo>
                  <a:pt x="4624" y="505"/>
                </a:lnTo>
                <a:lnTo>
                  <a:pt x="4624" y="505"/>
                </a:lnTo>
                <a:lnTo>
                  <a:pt x="4625" y="499"/>
                </a:lnTo>
                <a:lnTo>
                  <a:pt x="4625" y="496"/>
                </a:lnTo>
                <a:lnTo>
                  <a:pt x="4625" y="496"/>
                </a:lnTo>
                <a:lnTo>
                  <a:pt x="4626" y="499"/>
                </a:lnTo>
                <a:lnTo>
                  <a:pt x="4626" y="493"/>
                </a:lnTo>
                <a:lnTo>
                  <a:pt x="4626" y="486"/>
                </a:lnTo>
                <a:lnTo>
                  <a:pt x="4627" y="478"/>
                </a:lnTo>
                <a:lnTo>
                  <a:pt x="4627" y="482"/>
                </a:lnTo>
                <a:lnTo>
                  <a:pt x="4627" y="488"/>
                </a:lnTo>
                <a:lnTo>
                  <a:pt x="4627" y="484"/>
                </a:lnTo>
                <a:lnTo>
                  <a:pt x="4628" y="489"/>
                </a:lnTo>
                <a:lnTo>
                  <a:pt x="4628" y="489"/>
                </a:lnTo>
                <a:lnTo>
                  <a:pt x="4628" y="493"/>
                </a:lnTo>
                <a:lnTo>
                  <a:pt x="4629" y="496"/>
                </a:lnTo>
                <a:lnTo>
                  <a:pt x="4629" y="496"/>
                </a:lnTo>
                <a:lnTo>
                  <a:pt x="4629" y="492"/>
                </a:lnTo>
                <a:lnTo>
                  <a:pt x="4629" y="486"/>
                </a:lnTo>
                <a:lnTo>
                  <a:pt x="4630" y="472"/>
                </a:lnTo>
                <a:lnTo>
                  <a:pt x="4630" y="476"/>
                </a:lnTo>
                <a:lnTo>
                  <a:pt x="4630" y="497"/>
                </a:lnTo>
                <a:lnTo>
                  <a:pt x="4631" y="507"/>
                </a:lnTo>
                <a:lnTo>
                  <a:pt x="4631" y="514"/>
                </a:lnTo>
                <a:lnTo>
                  <a:pt x="4631" y="520"/>
                </a:lnTo>
                <a:lnTo>
                  <a:pt x="4632" y="526"/>
                </a:lnTo>
                <a:lnTo>
                  <a:pt x="4632" y="532"/>
                </a:lnTo>
                <a:lnTo>
                  <a:pt x="4632" y="536"/>
                </a:lnTo>
                <a:lnTo>
                  <a:pt x="4632" y="534"/>
                </a:lnTo>
                <a:lnTo>
                  <a:pt x="4633" y="532"/>
                </a:lnTo>
                <a:lnTo>
                  <a:pt x="4633" y="536"/>
                </a:lnTo>
                <a:lnTo>
                  <a:pt x="4634" y="540"/>
                </a:lnTo>
                <a:lnTo>
                  <a:pt x="4634" y="538"/>
                </a:lnTo>
                <a:lnTo>
                  <a:pt x="4634" y="532"/>
                </a:lnTo>
                <a:lnTo>
                  <a:pt x="4634" y="534"/>
                </a:lnTo>
                <a:lnTo>
                  <a:pt x="4635" y="536"/>
                </a:lnTo>
                <a:lnTo>
                  <a:pt x="4635" y="530"/>
                </a:lnTo>
                <a:lnTo>
                  <a:pt x="4635" y="530"/>
                </a:lnTo>
                <a:lnTo>
                  <a:pt x="4635" y="536"/>
                </a:lnTo>
                <a:lnTo>
                  <a:pt x="4636" y="544"/>
                </a:lnTo>
                <a:lnTo>
                  <a:pt x="4636" y="540"/>
                </a:lnTo>
                <a:lnTo>
                  <a:pt x="4637" y="534"/>
                </a:lnTo>
                <a:lnTo>
                  <a:pt x="4637" y="553"/>
                </a:lnTo>
                <a:lnTo>
                  <a:pt x="4637" y="574"/>
                </a:lnTo>
                <a:lnTo>
                  <a:pt x="4637" y="578"/>
                </a:lnTo>
                <a:lnTo>
                  <a:pt x="4638" y="590"/>
                </a:lnTo>
                <a:lnTo>
                  <a:pt x="4638" y="607"/>
                </a:lnTo>
                <a:lnTo>
                  <a:pt x="4638" y="590"/>
                </a:lnTo>
                <a:lnTo>
                  <a:pt x="4638" y="534"/>
                </a:lnTo>
                <a:lnTo>
                  <a:pt x="4639" y="453"/>
                </a:lnTo>
                <a:lnTo>
                  <a:pt x="4639" y="337"/>
                </a:lnTo>
                <a:lnTo>
                  <a:pt x="4639" y="204"/>
                </a:lnTo>
                <a:lnTo>
                  <a:pt x="4640" y="106"/>
                </a:lnTo>
                <a:lnTo>
                  <a:pt x="4640" y="83"/>
                </a:lnTo>
                <a:lnTo>
                  <a:pt x="4640" y="83"/>
                </a:lnTo>
                <a:lnTo>
                  <a:pt x="4641" y="197"/>
                </a:lnTo>
                <a:lnTo>
                  <a:pt x="4641" y="358"/>
                </a:lnTo>
                <a:lnTo>
                  <a:pt x="4641" y="489"/>
                </a:lnTo>
                <a:lnTo>
                  <a:pt x="4641" y="566"/>
                </a:lnTo>
                <a:lnTo>
                  <a:pt x="4642" y="609"/>
                </a:lnTo>
                <a:lnTo>
                  <a:pt x="4642" y="607"/>
                </a:lnTo>
                <a:lnTo>
                  <a:pt x="4642" y="573"/>
                </a:lnTo>
                <a:lnTo>
                  <a:pt x="4643" y="559"/>
                </a:lnTo>
                <a:lnTo>
                  <a:pt x="4643" y="561"/>
                </a:lnTo>
                <a:lnTo>
                  <a:pt x="4643" y="563"/>
                </a:lnTo>
                <a:lnTo>
                  <a:pt x="4643" y="555"/>
                </a:lnTo>
                <a:lnTo>
                  <a:pt x="4644" y="553"/>
                </a:lnTo>
                <a:lnTo>
                  <a:pt x="4644" y="555"/>
                </a:lnTo>
                <a:lnTo>
                  <a:pt x="4644" y="555"/>
                </a:lnTo>
                <a:lnTo>
                  <a:pt x="4645" y="549"/>
                </a:lnTo>
                <a:lnTo>
                  <a:pt x="4645" y="544"/>
                </a:lnTo>
                <a:lnTo>
                  <a:pt x="4645" y="549"/>
                </a:lnTo>
                <a:lnTo>
                  <a:pt x="4646" y="553"/>
                </a:lnTo>
                <a:lnTo>
                  <a:pt x="4646" y="551"/>
                </a:lnTo>
                <a:lnTo>
                  <a:pt x="4646" y="551"/>
                </a:lnTo>
                <a:lnTo>
                  <a:pt x="4646" y="551"/>
                </a:lnTo>
                <a:lnTo>
                  <a:pt x="4647" y="553"/>
                </a:lnTo>
                <a:lnTo>
                  <a:pt x="4647" y="553"/>
                </a:lnTo>
                <a:lnTo>
                  <a:pt x="4648" y="551"/>
                </a:lnTo>
                <a:lnTo>
                  <a:pt x="4648" y="549"/>
                </a:lnTo>
                <a:lnTo>
                  <a:pt x="4648" y="549"/>
                </a:lnTo>
                <a:lnTo>
                  <a:pt x="4648" y="555"/>
                </a:lnTo>
                <a:lnTo>
                  <a:pt x="4649" y="548"/>
                </a:lnTo>
                <a:lnTo>
                  <a:pt x="4649" y="544"/>
                </a:lnTo>
                <a:lnTo>
                  <a:pt x="4649" y="548"/>
                </a:lnTo>
                <a:lnTo>
                  <a:pt x="4649" y="559"/>
                </a:lnTo>
                <a:lnTo>
                  <a:pt x="4650" y="553"/>
                </a:lnTo>
                <a:lnTo>
                  <a:pt x="4650" y="548"/>
                </a:lnTo>
                <a:lnTo>
                  <a:pt x="4651" y="549"/>
                </a:lnTo>
                <a:lnTo>
                  <a:pt x="4651" y="555"/>
                </a:lnTo>
                <a:lnTo>
                  <a:pt x="4651" y="553"/>
                </a:lnTo>
                <a:lnTo>
                  <a:pt x="4651" y="549"/>
                </a:lnTo>
                <a:lnTo>
                  <a:pt x="4652" y="548"/>
                </a:lnTo>
                <a:lnTo>
                  <a:pt x="4652" y="551"/>
                </a:lnTo>
                <a:lnTo>
                  <a:pt x="4652" y="545"/>
                </a:lnTo>
                <a:lnTo>
                  <a:pt x="4652" y="545"/>
                </a:lnTo>
                <a:lnTo>
                  <a:pt x="4653" y="549"/>
                </a:lnTo>
                <a:lnTo>
                  <a:pt x="4653" y="549"/>
                </a:lnTo>
                <a:lnTo>
                  <a:pt x="4653" y="553"/>
                </a:lnTo>
                <a:lnTo>
                  <a:pt x="4654" y="548"/>
                </a:lnTo>
                <a:lnTo>
                  <a:pt x="4654" y="548"/>
                </a:lnTo>
                <a:lnTo>
                  <a:pt x="4654" y="555"/>
                </a:lnTo>
                <a:lnTo>
                  <a:pt x="4655" y="555"/>
                </a:lnTo>
                <a:lnTo>
                  <a:pt x="4655" y="553"/>
                </a:lnTo>
                <a:lnTo>
                  <a:pt x="4655" y="549"/>
                </a:lnTo>
                <a:lnTo>
                  <a:pt x="4655" y="557"/>
                </a:lnTo>
                <a:lnTo>
                  <a:pt x="4656" y="559"/>
                </a:lnTo>
                <a:lnTo>
                  <a:pt x="4656" y="549"/>
                </a:lnTo>
                <a:lnTo>
                  <a:pt x="4656" y="549"/>
                </a:lnTo>
                <a:lnTo>
                  <a:pt x="4657" y="549"/>
                </a:lnTo>
                <a:lnTo>
                  <a:pt x="4657" y="551"/>
                </a:lnTo>
                <a:lnTo>
                  <a:pt x="4657" y="551"/>
                </a:lnTo>
                <a:lnTo>
                  <a:pt x="4657" y="549"/>
                </a:lnTo>
                <a:lnTo>
                  <a:pt x="4658" y="553"/>
                </a:lnTo>
                <a:lnTo>
                  <a:pt x="4658" y="559"/>
                </a:lnTo>
                <a:lnTo>
                  <a:pt x="4658" y="561"/>
                </a:lnTo>
                <a:lnTo>
                  <a:pt x="4659" y="557"/>
                </a:lnTo>
                <a:lnTo>
                  <a:pt x="4659" y="561"/>
                </a:lnTo>
                <a:lnTo>
                  <a:pt x="4659" y="561"/>
                </a:lnTo>
                <a:lnTo>
                  <a:pt x="4660" y="561"/>
                </a:lnTo>
                <a:lnTo>
                  <a:pt x="4660" y="557"/>
                </a:lnTo>
                <a:lnTo>
                  <a:pt x="4660" y="557"/>
                </a:lnTo>
                <a:lnTo>
                  <a:pt x="4660" y="555"/>
                </a:lnTo>
                <a:lnTo>
                  <a:pt x="4661" y="559"/>
                </a:lnTo>
                <a:lnTo>
                  <a:pt x="4661" y="549"/>
                </a:lnTo>
                <a:lnTo>
                  <a:pt x="4662" y="544"/>
                </a:lnTo>
                <a:lnTo>
                  <a:pt x="4662" y="538"/>
                </a:lnTo>
                <a:lnTo>
                  <a:pt x="4662" y="530"/>
                </a:lnTo>
                <a:lnTo>
                  <a:pt x="4662" y="528"/>
                </a:lnTo>
                <a:lnTo>
                  <a:pt x="4663" y="520"/>
                </a:lnTo>
                <a:lnTo>
                  <a:pt x="4663" y="526"/>
                </a:lnTo>
                <a:lnTo>
                  <a:pt x="4663" y="530"/>
                </a:lnTo>
                <a:lnTo>
                  <a:pt x="4663" y="520"/>
                </a:lnTo>
                <a:lnTo>
                  <a:pt x="4664" y="513"/>
                </a:lnTo>
                <a:lnTo>
                  <a:pt x="4664" y="514"/>
                </a:lnTo>
                <a:lnTo>
                  <a:pt x="4665" y="514"/>
                </a:lnTo>
                <a:lnTo>
                  <a:pt x="4665" y="513"/>
                </a:lnTo>
                <a:lnTo>
                  <a:pt x="4665" y="513"/>
                </a:lnTo>
                <a:lnTo>
                  <a:pt x="4665" y="514"/>
                </a:lnTo>
                <a:lnTo>
                  <a:pt x="4666" y="517"/>
                </a:lnTo>
                <a:lnTo>
                  <a:pt x="4666" y="517"/>
                </a:lnTo>
                <a:lnTo>
                  <a:pt x="4666" y="511"/>
                </a:lnTo>
                <a:lnTo>
                  <a:pt x="4666" y="514"/>
                </a:lnTo>
                <a:lnTo>
                  <a:pt x="4667" y="522"/>
                </a:lnTo>
                <a:lnTo>
                  <a:pt x="4667" y="518"/>
                </a:lnTo>
                <a:lnTo>
                  <a:pt x="4667" y="514"/>
                </a:lnTo>
                <a:lnTo>
                  <a:pt x="4668" y="514"/>
                </a:lnTo>
                <a:lnTo>
                  <a:pt x="4668" y="518"/>
                </a:lnTo>
                <a:lnTo>
                  <a:pt x="4668" y="520"/>
                </a:lnTo>
                <a:lnTo>
                  <a:pt x="4669" y="518"/>
                </a:lnTo>
                <a:lnTo>
                  <a:pt x="4669" y="518"/>
                </a:lnTo>
                <a:lnTo>
                  <a:pt x="4669" y="524"/>
                </a:lnTo>
                <a:lnTo>
                  <a:pt x="4669" y="524"/>
                </a:lnTo>
                <a:lnTo>
                  <a:pt x="4670" y="526"/>
                </a:lnTo>
                <a:lnTo>
                  <a:pt x="4670" y="524"/>
                </a:lnTo>
                <a:lnTo>
                  <a:pt x="4670" y="528"/>
                </a:lnTo>
                <a:lnTo>
                  <a:pt x="4671" y="534"/>
                </a:lnTo>
                <a:lnTo>
                  <a:pt x="4671" y="530"/>
                </a:lnTo>
                <a:lnTo>
                  <a:pt x="4671" y="526"/>
                </a:lnTo>
                <a:lnTo>
                  <a:pt x="4671" y="532"/>
                </a:lnTo>
                <a:lnTo>
                  <a:pt x="4672" y="532"/>
                </a:lnTo>
                <a:lnTo>
                  <a:pt x="4672" y="532"/>
                </a:lnTo>
                <a:lnTo>
                  <a:pt x="4672" y="530"/>
                </a:lnTo>
                <a:lnTo>
                  <a:pt x="4673" y="534"/>
                </a:lnTo>
                <a:lnTo>
                  <a:pt x="4673" y="538"/>
                </a:lnTo>
                <a:lnTo>
                  <a:pt x="4673" y="534"/>
                </a:lnTo>
                <a:lnTo>
                  <a:pt x="4674" y="530"/>
                </a:lnTo>
                <a:lnTo>
                  <a:pt x="4674" y="534"/>
                </a:lnTo>
                <a:lnTo>
                  <a:pt x="4674" y="545"/>
                </a:lnTo>
                <a:lnTo>
                  <a:pt x="4674" y="544"/>
                </a:lnTo>
                <a:lnTo>
                  <a:pt x="4675" y="540"/>
                </a:lnTo>
                <a:lnTo>
                  <a:pt x="4675" y="540"/>
                </a:lnTo>
                <a:lnTo>
                  <a:pt x="4676" y="544"/>
                </a:lnTo>
                <a:lnTo>
                  <a:pt x="4676" y="545"/>
                </a:lnTo>
                <a:lnTo>
                  <a:pt x="4676" y="540"/>
                </a:lnTo>
                <a:lnTo>
                  <a:pt x="4676" y="544"/>
                </a:lnTo>
                <a:lnTo>
                  <a:pt x="4677" y="548"/>
                </a:lnTo>
                <a:lnTo>
                  <a:pt x="4677" y="545"/>
                </a:lnTo>
                <a:lnTo>
                  <a:pt x="4677" y="542"/>
                </a:lnTo>
                <a:lnTo>
                  <a:pt x="4677" y="540"/>
                </a:lnTo>
                <a:lnTo>
                  <a:pt x="4678" y="542"/>
                </a:lnTo>
                <a:lnTo>
                  <a:pt x="4678" y="548"/>
                </a:lnTo>
                <a:lnTo>
                  <a:pt x="4679" y="544"/>
                </a:lnTo>
                <a:lnTo>
                  <a:pt x="4679" y="538"/>
                </a:lnTo>
                <a:lnTo>
                  <a:pt x="4679" y="540"/>
                </a:lnTo>
                <a:lnTo>
                  <a:pt x="4679" y="545"/>
                </a:lnTo>
                <a:lnTo>
                  <a:pt x="4680" y="544"/>
                </a:lnTo>
                <a:lnTo>
                  <a:pt x="4680" y="544"/>
                </a:lnTo>
                <a:lnTo>
                  <a:pt x="4680" y="545"/>
                </a:lnTo>
                <a:lnTo>
                  <a:pt x="4680" y="548"/>
                </a:lnTo>
                <a:lnTo>
                  <a:pt x="4681" y="542"/>
                </a:lnTo>
                <a:lnTo>
                  <a:pt x="4681" y="538"/>
                </a:lnTo>
                <a:lnTo>
                  <a:pt x="4681" y="540"/>
                </a:lnTo>
                <a:lnTo>
                  <a:pt x="4682" y="536"/>
                </a:lnTo>
                <a:lnTo>
                  <a:pt x="4682" y="530"/>
                </a:lnTo>
                <a:lnTo>
                  <a:pt x="4682" y="520"/>
                </a:lnTo>
                <a:lnTo>
                  <a:pt x="4683" y="517"/>
                </a:lnTo>
                <a:lnTo>
                  <a:pt x="4683" y="528"/>
                </a:lnTo>
                <a:lnTo>
                  <a:pt x="4683" y="522"/>
                </a:lnTo>
                <a:lnTo>
                  <a:pt x="4683" y="514"/>
                </a:lnTo>
                <a:lnTo>
                  <a:pt x="4684" y="517"/>
                </a:lnTo>
                <a:lnTo>
                  <a:pt x="4684" y="507"/>
                </a:lnTo>
                <a:lnTo>
                  <a:pt x="4684" y="503"/>
                </a:lnTo>
                <a:lnTo>
                  <a:pt x="4685" y="501"/>
                </a:lnTo>
                <a:lnTo>
                  <a:pt x="4685" y="499"/>
                </a:lnTo>
                <a:lnTo>
                  <a:pt x="4685" y="505"/>
                </a:lnTo>
                <a:lnTo>
                  <a:pt x="4685" y="509"/>
                </a:lnTo>
                <a:lnTo>
                  <a:pt x="4686" y="505"/>
                </a:lnTo>
                <a:lnTo>
                  <a:pt x="4686" y="501"/>
                </a:lnTo>
                <a:lnTo>
                  <a:pt x="4686" y="507"/>
                </a:lnTo>
                <a:lnTo>
                  <a:pt x="4687" y="517"/>
                </a:lnTo>
                <a:lnTo>
                  <a:pt x="4687" y="514"/>
                </a:lnTo>
                <a:lnTo>
                  <a:pt x="4687" y="507"/>
                </a:lnTo>
                <a:lnTo>
                  <a:pt x="4688" y="507"/>
                </a:lnTo>
                <a:lnTo>
                  <a:pt x="4688" y="522"/>
                </a:lnTo>
                <a:lnTo>
                  <a:pt x="4688" y="532"/>
                </a:lnTo>
                <a:lnTo>
                  <a:pt x="4688" y="534"/>
                </a:lnTo>
                <a:lnTo>
                  <a:pt x="4689" y="548"/>
                </a:lnTo>
                <a:lnTo>
                  <a:pt x="4689" y="555"/>
                </a:lnTo>
                <a:lnTo>
                  <a:pt x="4690" y="557"/>
                </a:lnTo>
                <a:lnTo>
                  <a:pt x="4690" y="549"/>
                </a:lnTo>
                <a:lnTo>
                  <a:pt x="4690" y="551"/>
                </a:lnTo>
                <a:lnTo>
                  <a:pt x="4690" y="551"/>
                </a:lnTo>
                <a:lnTo>
                  <a:pt x="4691" y="551"/>
                </a:lnTo>
                <a:lnTo>
                  <a:pt x="4691" y="549"/>
                </a:lnTo>
                <a:lnTo>
                  <a:pt x="4691" y="555"/>
                </a:lnTo>
                <a:lnTo>
                  <a:pt x="4691" y="563"/>
                </a:lnTo>
                <a:lnTo>
                  <a:pt x="4692" y="559"/>
                </a:lnTo>
                <a:lnTo>
                  <a:pt x="4692" y="559"/>
                </a:lnTo>
                <a:lnTo>
                  <a:pt x="4693" y="559"/>
                </a:lnTo>
                <a:lnTo>
                  <a:pt x="4693" y="561"/>
                </a:lnTo>
                <a:lnTo>
                  <a:pt x="4693" y="563"/>
                </a:lnTo>
                <a:lnTo>
                  <a:pt x="4693" y="557"/>
                </a:lnTo>
                <a:lnTo>
                  <a:pt x="4694" y="553"/>
                </a:lnTo>
                <a:lnTo>
                  <a:pt x="4694" y="555"/>
                </a:lnTo>
                <a:lnTo>
                  <a:pt x="4694" y="561"/>
                </a:lnTo>
                <a:lnTo>
                  <a:pt x="4694" y="570"/>
                </a:lnTo>
                <a:lnTo>
                  <a:pt x="4695" y="588"/>
                </a:lnTo>
                <a:lnTo>
                  <a:pt x="4695" y="603"/>
                </a:lnTo>
                <a:lnTo>
                  <a:pt x="4695" y="628"/>
                </a:lnTo>
                <a:lnTo>
                  <a:pt x="4696" y="632"/>
                </a:lnTo>
                <a:lnTo>
                  <a:pt x="4696" y="592"/>
                </a:lnTo>
                <a:lnTo>
                  <a:pt x="4696" y="526"/>
                </a:lnTo>
                <a:lnTo>
                  <a:pt x="4697" y="437"/>
                </a:lnTo>
                <a:lnTo>
                  <a:pt x="4697" y="291"/>
                </a:lnTo>
                <a:lnTo>
                  <a:pt x="4697" y="160"/>
                </a:lnTo>
                <a:lnTo>
                  <a:pt x="4697" y="98"/>
                </a:lnTo>
                <a:lnTo>
                  <a:pt x="4698" y="177"/>
                </a:lnTo>
                <a:lnTo>
                  <a:pt x="4698" y="370"/>
                </a:lnTo>
                <a:lnTo>
                  <a:pt x="4698" y="540"/>
                </a:lnTo>
                <a:lnTo>
                  <a:pt x="4699" y="613"/>
                </a:lnTo>
                <a:lnTo>
                  <a:pt x="4699" y="619"/>
                </a:lnTo>
                <a:lnTo>
                  <a:pt x="4699" y="592"/>
                </a:lnTo>
                <a:lnTo>
                  <a:pt x="4699" y="582"/>
                </a:lnTo>
                <a:lnTo>
                  <a:pt x="4700" y="576"/>
                </a:lnTo>
                <a:lnTo>
                  <a:pt x="4700" y="584"/>
                </a:lnTo>
                <a:lnTo>
                  <a:pt x="4700" y="588"/>
                </a:lnTo>
                <a:lnTo>
                  <a:pt x="4701" y="580"/>
                </a:lnTo>
                <a:lnTo>
                  <a:pt x="4701" y="580"/>
                </a:lnTo>
                <a:lnTo>
                  <a:pt x="4701" y="578"/>
                </a:lnTo>
                <a:lnTo>
                  <a:pt x="4702" y="584"/>
                </a:lnTo>
                <a:lnTo>
                  <a:pt x="4702" y="578"/>
                </a:lnTo>
                <a:lnTo>
                  <a:pt x="4702" y="576"/>
                </a:lnTo>
                <a:lnTo>
                  <a:pt x="4702" y="576"/>
                </a:lnTo>
                <a:lnTo>
                  <a:pt x="4703" y="578"/>
                </a:lnTo>
                <a:lnTo>
                  <a:pt x="4703" y="574"/>
                </a:lnTo>
                <a:lnTo>
                  <a:pt x="4704" y="573"/>
                </a:lnTo>
                <a:lnTo>
                  <a:pt x="4704" y="570"/>
                </a:lnTo>
                <a:lnTo>
                  <a:pt x="4704" y="574"/>
                </a:lnTo>
                <a:lnTo>
                  <a:pt x="4704" y="578"/>
                </a:lnTo>
                <a:lnTo>
                  <a:pt x="4705" y="576"/>
                </a:lnTo>
                <a:lnTo>
                  <a:pt x="4705" y="576"/>
                </a:lnTo>
                <a:lnTo>
                  <a:pt x="4705" y="584"/>
                </a:lnTo>
                <a:lnTo>
                  <a:pt x="4705" y="584"/>
                </a:lnTo>
                <a:lnTo>
                  <a:pt x="4706" y="582"/>
                </a:lnTo>
                <a:lnTo>
                  <a:pt x="4706" y="582"/>
                </a:lnTo>
                <a:lnTo>
                  <a:pt x="4707" y="584"/>
                </a:lnTo>
                <a:lnTo>
                  <a:pt x="4707" y="588"/>
                </a:lnTo>
                <a:lnTo>
                  <a:pt x="4707" y="586"/>
                </a:lnTo>
                <a:lnTo>
                  <a:pt x="4707" y="584"/>
                </a:lnTo>
                <a:lnTo>
                  <a:pt x="4708" y="584"/>
                </a:lnTo>
                <a:lnTo>
                  <a:pt x="4708" y="588"/>
                </a:lnTo>
                <a:lnTo>
                  <a:pt x="4708" y="584"/>
                </a:lnTo>
                <a:lnTo>
                  <a:pt x="4708" y="580"/>
                </a:lnTo>
                <a:lnTo>
                  <a:pt x="4709" y="580"/>
                </a:lnTo>
                <a:lnTo>
                  <a:pt x="4709" y="582"/>
                </a:lnTo>
                <a:lnTo>
                  <a:pt x="4709" y="582"/>
                </a:lnTo>
                <a:lnTo>
                  <a:pt x="4710" y="578"/>
                </a:lnTo>
                <a:lnTo>
                  <a:pt x="4710" y="580"/>
                </a:lnTo>
                <a:lnTo>
                  <a:pt x="4710" y="586"/>
                </a:lnTo>
                <a:lnTo>
                  <a:pt x="4711" y="590"/>
                </a:lnTo>
                <a:lnTo>
                  <a:pt x="4711" y="588"/>
                </a:lnTo>
                <a:lnTo>
                  <a:pt x="4711" y="584"/>
                </a:lnTo>
                <a:lnTo>
                  <a:pt x="4711" y="582"/>
                </a:lnTo>
                <a:lnTo>
                  <a:pt x="4712" y="580"/>
                </a:lnTo>
                <a:lnTo>
                  <a:pt x="4712" y="584"/>
                </a:lnTo>
                <a:lnTo>
                  <a:pt x="4712" y="586"/>
                </a:lnTo>
                <a:lnTo>
                  <a:pt x="4713" y="594"/>
                </a:lnTo>
                <a:lnTo>
                  <a:pt x="4713" y="596"/>
                </a:lnTo>
                <a:lnTo>
                  <a:pt x="4713" y="592"/>
                </a:lnTo>
                <a:lnTo>
                  <a:pt x="4713" y="594"/>
                </a:lnTo>
                <a:lnTo>
                  <a:pt x="4714" y="600"/>
                </a:lnTo>
                <a:lnTo>
                  <a:pt x="4714" y="597"/>
                </a:lnTo>
                <a:lnTo>
                  <a:pt x="4714" y="600"/>
                </a:lnTo>
                <a:lnTo>
                  <a:pt x="4715" y="597"/>
                </a:lnTo>
                <a:lnTo>
                  <a:pt x="4715" y="601"/>
                </a:lnTo>
                <a:lnTo>
                  <a:pt x="4715" y="605"/>
                </a:lnTo>
                <a:lnTo>
                  <a:pt x="4716" y="605"/>
                </a:lnTo>
                <a:lnTo>
                  <a:pt x="4716" y="601"/>
                </a:lnTo>
                <a:lnTo>
                  <a:pt x="4716" y="605"/>
                </a:lnTo>
                <a:lnTo>
                  <a:pt x="4716" y="609"/>
                </a:lnTo>
                <a:lnTo>
                  <a:pt x="4717" y="605"/>
                </a:lnTo>
                <a:lnTo>
                  <a:pt x="4717" y="600"/>
                </a:lnTo>
                <a:lnTo>
                  <a:pt x="4717" y="597"/>
                </a:lnTo>
                <a:lnTo>
                  <a:pt x="4718" y="596"/>
                </a:lnTo>
                <a:lnTo>
                  <a:pt x="4718" y="584"/>
                </a:lnTo>
                <a:lnTo>
                  <a:pt x="4718" y="576"/>
                </a:lnTo>
                <a:lnTo>
                  <a:pt x="4719" y="569"/>
                </a:lnTo>
                <a:lnTo>
                  <a:pt x="4719" y="566"/>
                </a:lnTo>
                <a:lnTo>
                  <a:pt x="4719" y="557"/>
                </a:lnTo>
                <a:lnTo>
                  <a:pt x="4719" y="551"/>
                </a:lnTo>
                <a:lnTo>
                  <a:pt x="4720" y="548"/>
                </a:lnTo>
                <a:lnTo>
                  <a:pt x="4720" y="551"/>
                </a:lnTo>
                <a:lnTo>
                  <a:pt x="4721" y="545"/>
                </a:lnTo>
                <a:lnTo>
                  <a:pt x="4721" y="542"/>
                </a:lnTo>
                <a:lnTo>
                  <a:pt x="4721" y="540"/>
                </a:lnTo>
                <a:lnTo>
                  <a:pt x="4721" y="542"/>
                </a:lnTo>
                <a:lnTo>
                  <a:pt x="4722" y="540"/>
                </a:lnTo>
                <a:lnTo>
                  <a:pt x="4722" y="540"/>
                </a:lnTo>
                <a:lnTo>
                  <a:pt x="4722" y="532"/>
                </a:lnTo>
                <a:lnTo>
                  <a:pt x="4722" y="536"/>
                </a:lnTo>
                <a:lnTo>
                  <a:pt x="4723" y="540"/>
                </a:lnTo>
                <a:lnTo>
                  <a:pt x="4723" y="534"/>
                </a:lnTo>
                <a:lnTo>
                  <a:pt x="4723" y="536"/>
                </a:lnTo>
                <a:lnTo>
                  <a:pt x="4724" y="538"/>
                </a:lnTo>
                <a:lnTo>
                  <a:pt x="4724" y="548"/>
                </a:lnTo>
                <a:lnTo>
                  <a:pt x="4724" y="540"/>
                </a:lnTo>
                <a:lnTo>
                  <a:pt x="4725" y="536"/>
                </a:lnTo>
                <a:lnTo>
                  <a:pt x="4725" y="538"/>
                </a:lnTo>
                <a:lnTo>
                  <a:pt x="4725" y="540"/>
                </a:lnTo>
                <a:lnTo>
                  <a:pt x="4725" y="542"/>
                </a:lnTo>
                <a:lnTo>
                  <a:pt x="4726" y="538"/>
                </a:lnTo>
                <a:lnTo>
                  <a:pt x="4726" y="536"/>
                </a:lnTo>
                <a:lnTo>
                  <a:pt x="4726" y="540"/>
                </a:lnTo>
                <a:lnTo>
                  <a:pt x="4727" y="544"/>
                </a:lnTo>
                <a:lnTo>
                  <a:pt x="4727" y="536"/>
                </a:lnTo>
                <a:lnTo>
                  <a:pt x="4727" y="544"/>
                </a:lnTo>
                <a:lnTo>
                  <a:pt x="4728" y="548"/>
                </a:lnTo>
                <a:lnTo>
                  <a:pt x="4728" y="545"/>
                </a:lnTo>
                <a:lnTo>
                  <a:pt x="4728" y="545"/>
                </a:lnTo>
                <a:lnTo>
                  <a:pt x="4728" y="545"/>
                </a:lnTo>
                <a:lnTo>
                  <a:pt x="4729" y="548"/>
                </a:lnTo>
                <a:lnTo>
                  <a:pt x="4729" y="553"/>
                </a:lnTo>
                <a:lnTo>
                  <a:pt x="4729" y="553"/>
                </a:lnTo>
                <a:lnTo>
                  <a:pt x="4730" y="549"/>
                </a:lnTo>
                <a:lnTo>
                  <a:pt x="4730" y="551"/>
                </a:lnTo>
                <a:lnTo>
                  <a:pt x="4730" y="557"/>
                </a:lnTo>
                <a:lnTo>
                  <a:pt x="4730" y="551"/>
                </a:lnTo>
                <a:lnTo>
                  <a:pt x="4731" y="551"/>
                </a:lnTo>
                <a:lnTo>
                  <a:pt x="4731" y="555"/>
                </a:lnTo>
                <a:lnTo>
                  <a:pt x="4731" y="555"/>
                </a:lnTo>
                <a:lnTo>
                  <a:pt x="4732" y="551"/>
                </a:lnTo>
                <a:lnTo>
                  <a:pt x="4732" y="548"/>
                </a:lnTo>
                <a:lnTo>
                  <a:pt x="4732" y="548"/>
                </a:lnTo>
                <a:lnTo>
                  <a:pt x="4733" y="548"/>
                </a:lnTo>
                <a:lnTo>
                  <a:pt x="4733" y="548"/>
                </a:lnTo>
                <a:lnTo>
                  <a:pt x="4733" y="544"/>
                </a:lnTo>
                <a:lnTo>
                  <a:pt x="4733" y="545"/>
                </a:lnTo>
                <a:lnTo>
                  <a:pt x="4734" y="549"/>
                </a:lnTo>
                <a:lnTo>
                  <a:pt x="4734" y="553"/>
                </a:lnTo>
                <a:lnTo>
                  <a:pt x="4735" y="549"/>
                </a:lnTo>
                <a:lnTo>
                  <a:pt x="4735" y="549"/>
                </a:lnTo>
                <a:lnTo>
                  <a:pt x="4735" y="551"/>
                </a:lnTo>
                <a:lnTo>
                  <a:pt x="4735" y="548"/>
                </a:lnTo>
                <a:lnTo>
                  <a:pt x="4736" y="548"/>
                </a:lnTo>
                <a:lnTo>
                  <a:pt x="4736" y="548"/>
                </a:lnTo>
                <a:lnTo>
                  <a:pt x="4736" y="551"/>
                </a:lnTo>
                <a:lnTo>
                  <a:pt x="4736" y="549"/>
                </a:lnTo>
                <a:lnTo>
                  <a:pt x="4737" y="548"/>
                </a:lnTo>
                <a:lnTo>
                  <a:pt x="4737" y="544"/>
                </a:lnTo>
                <a:lnTo>
                  <a:pt x="4738" y="540"/>
                </a:lnTo>
                <a:lnTo>
                  <a:pt x="4738" y="540"/>
                </a:lnTo>
                <a:lnTo>
                  <a:pt x="4738" y="528"/>
                </a:lnTo>
                <a:lnTo>
                  <a:pt x="4738" y="522"/>
                </a:lnTo>
                <a:lnTo>
                  <a:pt x="4739" y="520"/>
                </a:lnTo>
                <a:lnTo>
                  <a:pt x="4739" y="530"/>
                </a:lnTo>
                <a:lnTo>
                  <a:pt x="4739" y="518"/>
                </a:lnTo>
                <a:lnTo>
                  <a:pt x="4739" y="513"/>
                </a:lnTo>
                <a:lnTo>
                  <a:pt x="4740" y="511"/>
                </a:lnTo>
                <a:lnTo>
                  <a:pt x="4740" y="511"/>
                </a:lnTo>
                <a:lnTo>
                  <a:pt x="4740" y="505"/>
                </a:lnTo>
                <a:lnTo>
                  <a:pt x="4741" y="507"/>
                </a:lnTo>
                <a:lnTo>
                  <a:pt x="4741" y="507"/>
                </a:lnTo>
                <a:lnTo>
                  <a:pt x="4741" y="509"/>
                </a:lnTo>
                <a:lnTo>
                  <a:pt x="4742" y="511"/>
                </a:lnTo>
                <a:lnTo>
                  <a:pt x="4742" y="505"/>
                </a:lnTo>
                <a:lnTo>
                  <a:pt x="4742" y="513"/>
                </a:lnTo>
                <a:lnTo>
                  <a:pt x="4742" y="520"/>
                </a:lnTo>
                <a:lnTo>
                  <a:pt x="4743" y="517"/>
                </a:lnTo>
                <a:lnTo>
                  <a:pt x="4743" y="499"/>
                </a:lnTo>
                <a:lnTo>
                  <a:pt x="4743" y="509"/>
                </a:lnTo>
                <a:lnTo>
                  <a:pt x="4744" y="526"/>
                </a:lnTo>
                <a:lnTo>
                  <a:pt x="4744" y="534"/>
                </a:lnTo>
                <a:lnTo>
                  <a:pt x="4744" y="534"/>
                </a:lnTo>
                <a:lnTo>
                  <a:pt x="4744" y="544"/>
                </a:lnTo>
                <a:lnTo>
                  <a:pt x="4745" y="551"/>
                </a:lnTo>
                <a:lnTo>
                  <a:pt x="4745" y="559"/>
                </a:lnTo>
                <a:lnTo>
                  <a:pt x="4745" y="557"/>
                </a:lnTo>
                <a:lnTo>
                  <a:pt x="4746" y="549"/>
                </a:lnTo>
                <a:lnTo>
                  <a:pt x="4746" y="553"/>
                </a:lnTo>
                <a:lnTo>
                  <a:pt x="4746" y="561"/>
                </a:lnTo>
                <a:lnTo>
                  <a:pt x="4747" y="555"/>
                </a:lnTo>
                <a:lnTo>
                  <a:pt x="4747" y="553"/>
                </a:lnTo>
                <a:lnTo>
                  <a:pt x="4747" y="553"/>
                </a:lnTo>
                <a:lnTo>
                  <a:pt x="4747" y="557"/>
                </a:lnTo>
                <a:lnTo>
                  <a:pt x="4748" y="553"/>
                </a:lnTo>
                <a:lnTo>
                  <a:pt x="4748" y="551"/>
                </a:lnTo>
                <a:lnTo>
                  <a:pt x="4749" y="549"/>
                </a:lnTo>
                <a:lnTo>
                  <a:pt x="4749" y="557"/>
                </a:lnTo>
                <a:lnTo>
                  <a:pt x="4749" y="559"/>
                </a:lnTo>
                <a:lnTo>
                  <a:pt x="4749" y="557"/>
                </a:lnTo>
                <a:lnTo>
                  <a:pt x="4750" y="557"/>
                </a:lnTo>
                <a:lnTo>
                  <a:pt x="4750" y="565"/>
                </a:lnTo>
                <a:lnTo>
                  <a:pt x="4750" y="578"/>
                </a:lnTo>
                <a:lnTo>
                  <a:pt x="4750" y="594"/>
                </a:lnTo>
                <a:lnTo>
                  <a:pt x="4751" y="605"/>
                </a:lnTo>
                <a:lnTo>
                  <a:pt x="4751" y="632"/>
                </a:lnTo>
                <a:lnTo>
                  <a:pt x="4752" y="628"/>
                </a:lnTo>
                <a:lnTo>
                  <a:pt x="4752" y="619"/>
                </a:lnTo>
                <a:lnTo>
                  <a:pt x="4752" y="501"/>
                </a:lnTo>
                <a:lnTo>
                  <a:pt x="4752" y="414"/>
                </a:lnTo>
                <a:lnTo>
                  <a:pt x="4753" y="277"/>
                </a:lnTo>
                <a:lnTo>
                  <a:pt x="4753" y="146"/>
                </a:lnTo>
                <a:lnTo>
                  <a:pt x="4753" y="94"/>
                </a:lnTo>
                <a:lnTo>
                  <a:pt x="4753" y="181"/>
                </a:lnTo>
                <a:lnTo>
                  <a:pt x="4754" y="385"/>
                </a:lnTo>
                <a:lnTo>
                  <a:pt x="4754" y="559"/>
                </a:lnTo>
                <a:lnTo>
                  <a:pt x="4754" y="632"/>
                </a:lnTo>
                <a:lnTo>
                  <a:pt x="4755" y="628"/>
                </a:lnTo>
                <a:lnTo>
                  <a:pt x="4755" y="615"/>
                </a:lnTo>
                <a:lnTo>
                  <a:pt x="4755" y="584"/>
                </a:lnTo>
                <a:lnTo>
                  <a:pt x="4756" y="573"/>
                </a:lnTo>
                <a:lnTo>
                  <a:pt x="4756" y="576"/>
                </a:lnTo>
                <a:lnTo>
                  <a:pt x="4756" y="584"/>
                </a:lnTo>
                <a:lnTo>
                  <a:pt x="4756" y="578"/>
                </a:lnTo>
                <a:lnTo>
                  <a:pt x="4757" y="573"/>
                </a:lnTo>
                <a:lnTo>
                  <a:pt x="4757" y="573"/>
                </a:lnTo>
                <a:lnTo>
                  <a:pt x="4757" y="580"/>
                </a:lnTo>
                <a:lnTo>
                  <a:pt x="4758" y="578"/>
                </a:lnTo>
                <a:lnTo>
                  <a:pt x="4758" y="576"/>
                </a:lnTo>
                <a:lnTo>
                  <a:pt x="4758" y="574"/>
                </a:lnTo>
                <a:lnTo>
                  <a:pt x="4758" y="574"/>
                </a:lnTo>
                <a:lnTo>
                  <a:pt x="4759" y="578"/>
                </a:lnTo>
                <a:lnTo>
                  <a:pt x="4759" y="576"/>
                </a:lnTo>
                <a:lnTo>
                  <a:pt x="4759" y="566"/>
                </a:lnTo>
                <a:lnTo>
                  <a:pt x="4760" y="570"/>
                </a:lnTo>
                <a:lnTo>
                  <a:pt x="4760" y="576"/>
                </a:lnTo>
                <a:lnTo>
                  <a:pt x="4760" y="569"/>
                </a:lnTo>
                <a:lnTo>
                  <a:pt x="4761" y="569"/>
                </a:lnTo>
                <a:lnTo>
                  <a:pt x="4761" y="573"/>
                </a:lnTo>
                <a:lnTo>
                  <a:pt x="4761" y="578"/>
                </a:lnTo>
                <a:lnTo>
                  <a:pt x="4761" y="574"/>
                </a:lnTo>
                <a:lnTo>
                  <a:pt x="4762" y="570"/>
                </a:lnTo>
                <a:lnTo>
                  <a:pt x="4762" y="573"/>
                </a:lnTo>
                <a:lnTo>
                  <a:pt x="4763" y="576"/>
                </a:lnTo>
                <a:lnTo>
                  <a:pt x="4763" y="574"/>
                </a:lnTo>
                <a:lnTo>
                  <a:pt x="4763" y="573"/>
                </a:lnTo>
                <a:lnTo>
                  <a:pt x="4763" y="570"/>
                </a:lnTo>
                <a:lnTo>
                  <a:pt x="4764" y="578"/>
                </a:lnTo>
                <a:lnTo>
                  <a:pt x="4764" y="573"/>
                </a:lnTo>
                <a:lnTo>
                  <a:pt x="4764" y="566"/>
                </a:lnTo>
                <a:lnTo>
                  <a:pt x="4764" y="570"/>
                </a:lnTo>
                <a:lnTo>
                  <a:pt x="4765" y="574"/>
                </a:lnTo>
                <a:lnTo>
                  <a:pt x="4765" y="578"/>
                </a:lnTo>
                <a:lnTo>
                  <a:pt x="4766" y="570"/>
                </a:lnTo>
                <a:lnTo>
                  <a:pt x="4766" y="573"/>
                </a:lnTo>
                <a:lnTo>
                  <a:pt x="4766" y="576"/>
                </a:lnTo>
                <a:lnTo>
                  <a:pt x="4766" y="576"/>
                </a:lnTo>
                <a:lnTo>
                  <a:pt x="4767" y="576"/>
                </a:lnTo>
                <a:lnTo>
                  <a:pt x="4767" y="574"/>
                </a:lnTo>
                <a:lnTo>
                  <a:pt x="4767" y="580"/>
                </a:lnTo>
                <a:lnTo>
                  <a:pt x="4767" y="578"/>
                </a:lnTo>
                <a:lnTo>
                  <a:pt x="4768" y="576"/>
                </a:lnTo>
                <a:lnTo>
                  <a:pt x="4768" y="570"/>
                </a:lnTo>
                <a:lnTo>
                  <a:pt x="4768" y="574"/>
                </a:lnTo>
                <a:lnTo>
                  <a:pt x="4769" y="573"/>
                </a:lnTo>
                <a:lnTo>
                  <a:pt x="4769" y="573"/>
                </a:lnTo>
                <a:lnTo>
                  <a:pt x="4769" y="570"/>
                </a:lnTo>
                <a:lnTo>
                  <a:pt x="4770" y="574"/>
                </a:lnTo>
                <a:lnTo>
                  <a:pt x="4770" y="580"/>
                </a:lnTo>
                <a:lnTo>
                  <a:pt x="4770" y="578"/>
                </a:lnTo>
                <a:lnTo>
                  <a:pt x="4770" y="574"/>
                </a:lnTo>
                <a:lnTo>
                  <a:pt x="4771" y="576"/>
                </a:lnTo>
                <a:lnTo>
                  <a:pt x="4771" y="584"/>
                </a:lnTo>
                <a:lnTo>
                  <a:pt x="4771" y="590"/>
                </a:lnTo>
                <a:lnTo>
                  <a:pt x="4772" y="580"/>
                </a:lnTo>
                <a:lnTo>
                  <a:pt x="4772" y="578"/>
                </a:lnTo>
                <a:lnTo>
                  <a:pt x="4772" y="586"/>
                </a:lnTo>
                <a:lnTo>
                  <a:pt x="4772" y="582"/>
                </a:lnTo>
                <a:lnTo>
                  <a:pt x="4773" y="580"/>
                </a:lnTo>
                <a:lnTo>
                  <a:pt x="4773" y="578"/>
                </a:lnTo>
                <a:lnTo>
                  <a:pt x="4773" y="578"/>
                </a:lnTo>
                <a:lnTo>
                  <a:pt x="4774" y="578"/>
                </a:lnTo>
                <a:lnTo>
                  <a:pt x="4774" y="574"/>
                </a:lnTo>
                <a:lnTo>
                  <a:pt x="4774" y="559"/>
                </a:lnTo>
                <a:lnTo>
                  <a:pt x="4775" y="563"/>
                </a:lnTo>
                <a:lnTo>
                  <a:pt x="4775" y="561"/>
                </a:lnTo>
                <a:lnTo>
                  <a:pt x="4775" y="551"/>
                </a:lnTo>
                <a:lnTo>
                  <a:pt x="4775" y="540"/>
                </a:lnTo>
                <a:lnTo>
                  <a:pt x="4776" y="544"/>
                </a:lnTo>
                <a:lnTo>
                  <a:pt x="4776" y="538"/>
                </a:lnTo>
                <a:lnTo>
                  <a:pt x="4777" y="532"/>
                </a:lnTo>
                <a:lnTo>
                  <a:pt x="4777" y="528"/>
                </a:lnTo>
                <a:lnTo>
                  <a:pt x="4777" y="528"/>
                </a:lnTo>
                <a:lnTo>
                  <a:pt x="4777" y="530"/>
                </a:lnTo>
                <a:lnTo>
                  <a:pt x="4778" y="528"/>
                </a:lnTo>
                <a:lnTo>
                  <a:pt x="4778" y="522"/>
                </a:lnTo>
                <a:lnTo>
                  <a:pt x="4778" y="526"/>
                </a:lnTo>
                <a:lnTo>
                  <a:pt x="4778" y="528"/>
                </a:lnTo>
                <a:lnTo>
                  <a:pt x="4779" y="532"/>
                </a:lnTo>
                <a:lnTo>
                  <a:pt x="4779" y="522"/>
                </a:lnTo>
                <a:lnTo>
                  <a:pt x="4780" y="522"/>
                </a:lnTo>
                <a:lnTo>
                  <a:pt x="4780" y="528"/>
                </a:lnTo>
                <a:lnTo>
                  <a:pt x="4780" y="524"/>
                </a:lnTo>
                <a:lnTo>
                  <a:pt x="4780" y="517"/>
                </a:lnTo>
                <a:lnTo>
                  <a:pt x="4781" y="518"/>
                </a:lnTo>
                <a:lnTo>
                  <a:pt x="4781" y="524"/>
                </a:lnTo>
                <a:lnTo>
                  <a:pt x="4781" y="524"/>
                </a:lnTo>
                <a:lnTo>
                  <a:pt x="4781" y="526"/>
                </a:lnTo>
                <a:lnTo>
                  <a:pt x="4782" y="520"/>
                </a:lnTo>
                <a:lnTo>
                  <a:pt x="4782" y="528"/>
                </a:lnTo>
                <a:lnTo>
                  <a:pt x="4782" y="532"/>
                </a:lnTo>
                <a:lnTo>
                  <a:pt x="4783" y="528"/>
                </a:lnTo>
                <a:lnTo>
                  <a:pt x="4783" y="526"/>
                </a:lnTo>
                <a:lnTo>
                  <a:pt x="4783" y="526"/>
                </a:lnTo>
                <a:lnTo>
                  <a:pt x="4784" y="534"/>
                </a:lnTo>
                <a:lnTo>
                  <a:pt x="4784" y="530"/>
                </a:lnTo>
                <a:lnTo>
                  <a:pt x="4784" y="528"/>
                </a:lnTo>
                <a:lnTo>
                  <a:pt x="4784" y="532"/>
                </a:lnTo>
                <a:lnTo>
                  <a:pt x="4785" y="534"/>
                </a:lnTo>
                <a:lnTo>
                  <a:pt x="4785" y="536"/>
                </a:lnTo>
                <a:lnTo>
                  <a:pt x="4785" y="530"/>
                </a:lnTo>
                <a:lnTo>
                  <a:pt x="4786" y="530"/>
                </a:lnTo>
                <a:lnTo>
                  <a:pt x="4786" y="536"/>
                </a:lnTo>
                <a:lnTo>
                  <a:pt x="4786" y="532"/>
                </a:lnTo>
                <a:lnTo>
                  <a:pt x="4786" y="530"/>
                </a:lnTo>
                <a:lnTo>
                  <a:pt x="4787" y="528"/>
                </a:lnTo>
                <a:lnTo>
                  <a:pt x="4787" y="532"/>
                </a:lnTo>
                <a:lnTo>
                  <a:pt x="4787" y="532"/>
                </a:lnTo>
                <a:lnTo>
                  <a:pt x="4788" y="522"/>
                </a:lnTo>
                <a:lnTo>
                  <a:pt x="4788" y="526"/>
                </a:lnTo>
                <a:lnTo>
                  <a:pt x="4788" y="536"/>
                </a:lnTo>
                <a:lnTo>
                  <a:pt x="4789" y="538"/>
                </a:lnTo>
                <a:lnTo>
                  <a:pt x="4789" y="540"/>
                </a:lnTo>
                <a:lnTo>
                  <a:pt x="4789" y="532"/>
                </a:lnTo>
                <a:lnTo>
                  <a:pt x="4789" y="536"/>
                </a:lnTo>
                <a:lnTo>
                  <a:pt x="4790" y="540"/>
                </a:lnTo>
                <a:lnTo>
                  <a:pt x="4790" y="538"/>
                </a:lnTo>
                <a:lnTo>
                  <a:pt x="4790" y="534"/>
                </a:lnTo>
                <a:lnTo>
                  <a:pt x="4790" y="534"/>
                </a:lnTo>
                <a:lnTo>
                  <a:pt x="4791" y="538"/>
                </a:lnTo>
                <a:lnTo>
                  <a:pt x="4791" y="534"/>
                </a:lnTo>
                <a:lnTo>
                  <a:pt x="4792" y="530"/>
                </a:lnTo>
                <a:lnTo>
                  <a:pt x="4792" y="530"/>
                </a:lnTo>
                <a:lnTo>
                  <a:pt x="4792" y="530"/>
                </a:lnTo>
                <a:lnTo>
                  <a:pt x="4792" y="528"/>
                </a:lnTo>
                <a:lnTo>
                  <a:pt x="4793" y="530"/>
                </a:lnTo>
                <a:lnTo>
                  <a:pt x="4793" y="528"/>
                </a:lnTo>
                <a:lnTo>
                  <a:pt x="4794" y="532"/>
                </a:lnTo>
                <a:lnTo>
                  <a:pt x="4794" y="528"/>
                </a:lnTo>
                <a:lnTo>
                  <a:pt x="4794" y="520"/>
                </a:lnTo>
                <a:lnTo>
                  <a:pt x="4794" y="517"/>
                </a:lnTo>
                <a:lnTo>
                  <a:pt x="4795" y="511"/>
                </a:lnTo>
                <a:lnTo>
                  <a:pt x="4795" y="503"/>
                </a:lnTo>
                <a:lnTo>
                  <a:pt x="4795" y="501"/>
                </a:lnTo>
                <a:lnTo>
                  <a:pt x="4795" y="499"/>
                </a:lnTo>
                <a:lnTo>
                  <a:pt x="4796" y="496"/>
                </a:lnTo>
                <a:lnTo>
                  <a:pt x="4796" y="492"/>
                </a:lnTo>
                <a:lnTo>
                  <a:pt x="4796" y="489"/>
                </a:lnTo>
                <a:lnTo>
                  <a:pt x="4797" y="480"/>
                </a:lnTo>
                <a:lnTo>
                  <a:pt x="4797" y="489"/>
                </a:lnTo>
                <a:lnTo>
                  <a:pt x="4797" y="493"/>
                </a:lnTo>
                <a:lnTo>
                  <a:pt x="4798" y="493"/>
                </a:lnTo>
                <a:lnTo>
                  <a:pt x="4798" y="493"/>
                </a:lnTo>
                <a:lnTo>
                  <a:pt x="4798" y="493"/>
                </a:lnTo>
                <a:lnTo>
                  <a:pt x="4798" y="503"/>
                </a:lnTo>
                <a:lnTo>
                  <a:pt x="4799" y="501"/>
                </a:lnTo>
                <a:lnTo>
                  <a:pt x="4799" y="489"/>
                </a:lnTo>
                <a:lnTo>
                  <a:pt x="4799" y="482"/>
                </a:lnTo>
                <a:lnTo>
                  <a:pt x="4800" y="496"/>
                </a:lnTo>
                <a:lnTo>
                  <a:pt x="4800" y="507"/>
                </a:lnTo>
                <a:lnTo>
                  <a:pt x="4800" y="514"/>
                </a:lnTo>
                <a:lnTo>
                  <a:pt x="4800" y="514"/>
                </a:lnTo>
                <a:lnTo>
                  <a:pt x="4801" y="526"/>
                </a:lnTo>
                <a:lnTo>
                  <a:pt x="4801" y="526"/>
                </a:lnTo>
                <a:lnTo>
                  <a:pt x="4801" y="530"/>
                </a:lnTo>
                <a:lnTo>
                  <a:pt x="4802" y="528"/>
                </a:lnTo>
                <a:lnTo>
                  <a:pt x="4802" y="532"/>
                </a:lnTo>
                <a:lnTo>
                  <a:pt x="4802" y="534"/>
                </a:lnTo>
                <a:lnTo>
                  <a:pt x="4803" y="530"/>
                </a:lnTo>
                <a:lnTo>
                  <a:pt x="4803" y="536"/>
                </a:lnTo>
                <a:lnTo>
                  <a:pt x="4803" y="534"/>
                </a:lnTo>
                <a:lnTo>
                  <a:pt x="4803" y="542"/>
                </a:lnTo>
                <a:lnTo>
                  <a:pt x="4804" y="542"/>
                </a:lnTo>
                <a:lnTo>
                  <a:pt x="4804" y="538"/>
                </a:lnTo>
                <a:lnTo>
                  <a:pt x="4804" y="542"/>
                </a:lnTo>
                <a:lnTo>
                  <a:pt x="4805" y="542"/>
                </a:lnTo>
                <a:lnTo>
                  <a:pt x="4805" y="542"/>
                </a:lnTo>
                <a:lnTo>
                  <a:pt x="4805" y="542"/>
                </a:lnTo>
                <a:lnTo>
                  <a:pt x="4806" y="542"/>
                </a:lnTo>
                <a:lnTo>
                  <a:pt x="4806" y="551"/>
                </a:lnTo>
                <a:lnTo>
                  <a:pt x="4806" y="544"/>
                </a:lnTo>
                <a:lnTo>
                  <a:pt x="4806" y="540"/>
                </a:lnTo>
                <a:lnTo>
                  <a:pt x="4807" y="545"/>
                </a:lnTo>
                <a:lnTo>
                  <a:pt x="4807" y="563"/>
                </a:lnTo>
                <a:lnTo>
                  <a:pt x="4808" y="576"/>
                </a:lnTo>
                <a:lnTo>
                  <a:pt x="4808" y="584"/>
                </a:lnTo>
                <a:lnTo>
                  <a:pt x="4808" y="603"/>
                </a:lnTo>
                <a:lnTo>
                  <a:pt x="4808" y="613"/>
                </a:lnTo>
                <a:lnTo>
                  <a:pt x="4809" y="580"/>
                </a:lnTo>
                <a:lnTo>
                  <a:pt x="4809" y="511"/>
                </a:lnTo>
                <a:lnTo>
                  <a:pt x="4809" y="428"/>
                </a:lnTo>
                <a:lnTo>
                  <a:pt x="4809" y="305"/>
                </a:lnTo>
                <a:lnTo>
                  <a:pt x="4810" y="162"/>
                </a:lnTo>
                <a:lnTo>
                  <a:pt x="4810" y="86"/>
                </a:lnTo>
                <a:lnTo>
                  <a:pt x="4810" y="100"/>
                </a:lnTo>
                <a:lnTo>
                  <a:pt x="4811" y="231"/>
                </a:lnTo>
                <a:lnTo>
                  <a:pt x="4811" y="426"/>
                </a:lnTo>
                <a:lnTo>
                  <a:pt x="4811" y="480"/>
                </a:lnTo>
                <a:lnTo>
                  <a:pt x="4812" y="609"/>
                </a:lnTo>
                <a:lnTo>
                  <a:pt x="4812" y="615"/>
                </a:lnTo>
                <a:lnTo>
                  <a:pt x="4812" y="586"/>
                </a:lnTo>
                <a:lnTo>
                  <a:pt x="4812" y="559"/>
                </a:lnTo>
                <a:lnTo>
                  <a:pt x="4813" y="559"/>
                </a:lnTo>
                <a:lnTo>
                  <a:pt x="4813" y="561"/>
                </a:lnTo>
                <a:lnTo>
                  <a:pt x="4813" y="565"/>
                </a:lnTo>
                <a:lnTo>
                  <a:pt x="4814" y="557"/>
                </a:lnTo>
                <a:lnTo>
                  <a:pt x="4814" y="555"/>
                </a:lnTo>
                <a:lnTo>
                  <a:pt x="4814" y="559"/>
                </a:lnTo>
                <a:lnTo>
                  <a:pt x="4815" y="563"/>
                </a:lnTo>
                <a:lnTo>
                  <a:pt x="4815" y="563"/>
                </a:lnTo>
                <a:lnTo>
                  <a:pt x="4815" y="559"/>
                </a:lnTo>
                <a:lnTo>
                  <a:pt x="4815" y="555"/>
                </a:lnTo>
                <a:lnTo>
                  <a:pt x="4816" y="561"/>
                </a:lnTo>
                <a:lnTo>
                  <a:pt x="4816" y="563"/>
                </a:lnTo>
                <a:lnTo>
                  <a:pt x="4816" y="559"/>
                </a:lnTo>
                <a:lnTo>
                  <a:pt x="4817" y="559"/>
                </a:lnTo>
                <a:lnTo>
                  <a:pt x="4817" y="565"/>
                </a:lnTo>
                <a:lnTo>
                  <a:pt x="4817" y="565"/>
                </a:lnTo>
                <a:lnTo>
                  <a:pt x="4817" y="555"/>
                </a:lnTo>
                <a:lnTo>
                  <a:pt x="4818" y="553"/>
                </a:lnTo>
                <a:lnTo>
                  <a:pt x="4818" y="559"/>
                </a:lnTo>
                <a:lnTo>
                  <a:pt x="4818" y="563"/>
                </a:lnTo>
                <a:lnTo>
                  <a:pt x="4819" y="561"/>
                </a:lnTo>
                <a:lnTo>
                  <a:pt x="4819" y="557"/>
                </a:lnTo>
                <a:lnTo>
                  <a:pt x="4819" y="561"/>
                </a:lnTo>
                <a:lnTo>
                  <a:pt x="4820" y="561"/>
                </a:lnTo>
                <a:lnTo>
                  <a:pt x="4820" y="559"/>
                </a:lnTo>
                <a:lnTo>
                  <a:pt x="4820" y="557"/>
                </a:lnTo>
                <a:lnTo>
                  <a:pt x="4820" y="561"/>
                </a:lnTo>
                <a:lnTo>
                  <a:pt x="4821" y="565"/>
                </a:lnTo>
                <a:lnTo>
                  <a:pt x="4821" y="559"/>
                </a:lnTo>
                <a:lnTo>
                  <a:pt x="4822" y="551"/>
                </a:lnTo>
                <a:lnTo>
                  <a:pt x="4822" y="548"/>
                </a:lnTo>
                <a:lnTo>
                  <a:pt x="4822" y="555"/>
                </a:lnTo>
                <a:lnTo>
                  <a:pt x="4822" y="555"/>
                </a:lnTo>
                <a:lnTo>
                  <a:pt x="4823" y="553"/>
                </a:lnTo>
                <a:lnTo>
                  <a:pt x="4823" y="553"/>
                </a:lnTo>
                <a:lnTo>
                  <a:pt x="4823" y="555"/>
                </a:lnTo>
                <a:lnTo>
                  <a:pt x="4823" y="555"/>
                </a:lnTo>
                <a:lnTo>
                  <a:pt x="4824" y="557"/>
                </a:lnTo>
                <a:lnTo>
                  <a:pt x="4824" y="557"/>
                </a:lnTo>
                <a:lnTo>
                  <a:pt x="4825" y="559"/>
                </a:lnTo>
                <a:lnTo>
                  <a:pt x="4825" y="563"/>
                </a:lnTo>
                <a:lnTo>
                  <a:pt x="4825" y="555"/>
                </a:lnTo>
                <a:lnTo>
                  <a:pt x="4825" y="555"/>
                </a:lnTo>
                <a:lnTo>
                  <a:pt x="4826" y="555"/>
                </a:lnTo>
                <a:lnTo>
                  <a:pt x="4826" y="561"/>
                </a:lnTo>
                <a:lnTo>
                  <a:pt x="4826" y="557"/>
                </a:lnTo>
                <a:lnTo>
                  <a:pt x="4826" y="553"/>
                </a:lnTo>
                <a:lnTo>
                  <a:pt x="4827" y="553"/>
                </a:lnTo>
                <a:lnTo>
                  <a:pt x="4827" y="559"/>
                </a:lnTo>
                <a:lnTo>
                  <a:pt x="4827" y="555"/>
                </a:lnTo>
                <a:lnTo>
                  <a:pt x="4828" y="549"/>
                </a:lnTo>
                <a:lnTo>
                  <a:pt x="4828" y="553"/>
                </a:lnTo>
                <a:lnTo>
                  <a:pt x="4828" y="561"/>
                </a:lnTo>
                <a:lnTo>
                  <a:pt x="4829" y="563"/>
                </a:lnTo>
                <a:lnTo>
                  <a:pt x="4829" y="557"/>
                </a:lnTo>
                <a:lnTo>
                  <a:pt x="4829" y="563"/>
                </a:lnTo>
                <a:lnTo>
                  <a:pt x="4829" y="565"/>
                </a:lnTo>
                <a:lnTo>
                  <a:pt x="4830" y="565"/>
                </a:lnTo>
                <a:lnTo>
                  <a:pt x="4830" y="559"/>
                </a:lnTo>
                <a:lnTo>
                  <a:pt x="4830" y="555"/>
                </a:lnTo>
                <a:lnTo>
                  <a:pt x="4831" y="561"/>
                </a:lnTo>
                <a:lnTo>
                  <a:pt x="4831" y="557"/>
                </a:lnTo>
                <a:lnTo>
                  <a:pt x="4831" y="548"/>
                </a:lnTo>
                <a:lnTo>
                  <a:pt x="4831" y="548"/>
                </a:lnTo>
                <a:lnTo>
                  <a:pt x="4832" y="548"/>
                </a:lnTo>
                <a:lnTo>
                  <a:pt x="4832" y="542"/>
                </a:lnTo>
                <a:lnTo>
                  <a:pt x="4832" y="532"/>
                </a:lnTo>
                <a:lnTo>
                  <a:pt x="4833" y="528"/>
                </a:lnTo>
                <a:lnTo>
                  <a:pt x="4833" y="528"/>
                </a:lnTo>
                <a:lnTo>
                  <a:pt x="4833" y="526"/>
                </a:lnTo>
                <a:lnTo>
                  <a:pt x="4834" y="524"/>
                </a:lnTo>
                <a:lnTo>
                  <a:pt x="4834" y="518"/>
                </a:lnTo>
                <a:lnTo>
                  <a:pt x="4834" y="518"/>
                </a:lnTo>
                <a:lnTo>
                  <a:pt x="4834" y="518"/>
                </a:lnTo>
                <a:lnTo>
                  <a:pt x="4835" y="513"/>
                </a:lnTo>
                <a:lnTo>
                  <a:pt x="4835" y="511"/>
                </a:lnTo>
                <a:lnTo>
                  <a:pt x="4836" y="511"/>
                </a:lnTo>
                <a:lnTo>
                  <a:pt x="4836" y="520"/>
                </a:lnTo>
                <a:lnTo>
                  <a:pt x="4836" y="517"/>
                </a:lnTo>
                <a:lnTo>
                  <a:pt x="4836" y="514"/>
                </a:lnTo>
                <a:lnTo>
                  <a:pt x="4837" y="517"/>
                </a:lnTo>
                <a:lnTo>
                  <a:pt x="4837" y="518"/>
                </a:lnTo>
                <a:lnTo>
                  <a:pt x="4837" y="520"/>
                </a:lnTo>
                <a:lnTo>
                  <a:pt x="4837" y="514"/>
                </a:lnTo>
                <a:lnTo>
                  <a:pt x="4838" y="517"/>
                </a:lnTo>
                <a:lnTo>
                  <a:pt x="4838" y="520"/>
                </a:lnTo>
                <a:lnTo>
                  <a:pt x="4839" y="522"/>
                </a:lnTo>
                <a:lnTo>
                  <a:pt x="4839" y="517"/>
                </a:lnTo>
                <a:lnTo>
                  <a:pt x="4839" y="520"/>
                </a:lnTo>
                <a:lnTo>
                  <a:pt x="4839" y="526"/>
                </a:lnTo>
                <a:lnTo>
                  <a:pt x="4840" y="522"/>
                </a:lnTo>
                <a:lnTo>
                  <a:pt x="4840" y="517"/>
                </a:lnTo>
                <a:lnTo>
                  <a:pt x="4840" y="518"/>
                </a:lnTo>
                <a:lnTo>
                  <a:pt x="4840" y="522"/>
                </a:lnTo>
                <a:lnTo>
                  <a:pt x="4841" y="520"/>
                </a:lnTo>
                <a:lnTo>
                  <a:pt x="4841" y="518"/>
                </a:lnTo>
                <a:lnTo>
                  <a:pt x="4841" y="518"/>
                </a:lnTo>
                <a:lnTo>
                  <a:pt x="4842" y="524"/>
                </a:lnTo>
                <a:lnTo>
                  <a:pt x="4842" y="530"/>
                </a:lnTo>
                <a:lnTo>
                  <a:pt x="4842" y="528"/>
                </a:lnTo>
                <a:lnTo>
                  <a:pt x="4843" y="524"/>
                </a:lnTo>
                <a:lnTo>
                  <a:pt x="4843" y="526"/>
                </a:lnTo>
                <a:lnTo>
                  <a:pt x="4843" y="534"/>
                </a:lnTo>
                <a:lnTo>
                  <a:pt x="4843" y="526"/>
                </a:lnTo>
                <a:lnTo>
                  <a:pt x="4844" y="524"/>
                </a:lnTo>
                <a:lnTo>
                  <a:pt x="4844" y="526"/>
                </a:lnTo>
                <a:lnTo>
                  <a:pt x="4844" y="528"/>
                </a:lnTo>
                <a:lnTo>
                  <a:pt x="4845" y="526"/>
                </a:lnTo>
                <a:lnTo>
                  <a:pt x="4845" y="526"/>
                </a:lnTo>
                <a:lnTo>
                  <a:pt x="4845" y="528"/>
                </a:lnTo>
                <a:lnTo>
                  <a:pt x="4845" y="532"/>
                </a:lnTo>
                <a:lnTo>
                  <a:pt x="4846" y="530"/>
                </a:lnTo>
                <a:lnTo>
                  <a:pt x="4846" y="526"/>
                </a:lnTo>
                <a:lnTo>
                  <a:pt x="4846" y="524"/>
                </a:lnTo>
                <a:lnTo>
                  <a:pt x="4847" y="528"/>
                </a:lnTo>
                <a:lnTo>
                  <a:pt x="4847" y="530"/>
                </a:lnTo>
                <a:lnTo>
                  <a:pt x="4847" y="526"/>
                </a:lnTo>
                <a:lnTo>
                  <a:pt x="4848" y="526"/>
                </a:lnTo>
                <a:lnTo>
                  <a:pt x="4848" y="528"/>
                </a:lnTo>
                <a:lnTo>
                  <a:pt x="4848" y="532"/>
                </a:lnTo>
                <a:lnTo>
                  <a:pt x="4848" y="530"/>
                </a:lnTo>
                <a:lnTo>
                  <a:pt x="4849" y="526"/>
                </a:lnTo>
                <a:lnTo>
                  <a:pt x="4849" y="528"/>
                </a:lnTo>
                <a:lnTo>
                  <a:pt x="4850" y="532"/>
                </a:lnTo>
                <a:lnTo>
                  <a:pt x="4850" y="530"/>
                </a:lnTo>
                <a:lnTo>
                  <a:pt x="4850" y="524"/>
                </a:lnTo>
                <a:lnTo>
                  <a:pt x="4850" y="528"/>
                </a:lnTo>
                <a:lnTo>
                  <a:pt x="4851" y="536"/>
                </a:lnTo>
                <a:lnTo>
                  <a:pt x="4851" y="528"/>
                </a:lnTo>
                <a:lnTo>
                  <a:pt x="4851" y="524"/>
                </a:lnTo>
                <a:lnTo>
                  <a:pt x="4851" y="520"/>
                </a:lnTo>
                <a:lnTo>
                  <a:pt x="4852" y="517"/>
                </a:lnTo>
                <a:lnTo>
                  <a:pt x="4852" y="511"/>
                </a:lnTo>
                <a:lnTo>
                  <a:pt x="4853" y="503"/>
                </a:lnTo>
                <a:lnTo>
                  <a:pt x="4853" y="497"/>
                </a:lnTo>
                <a:lnTo>
                  <a:pt x="4853" y="497"/>
                </a:lnTo>
                <a:lnTo>
                  <a:pt x="4853" y="497"/>
                </a:lnTo>
                <a:lnTo>
                  <a:pt x="4854" y="496"/>
                </a:lnTo>
                <a:lnTo>
                  <a:pt x="4854" y="489"/>
                </a:lnTo>
                <a:lnTo>
                  <a:pt x="4854" y="486"/>
                </a:lnTo>
                <a:lnTo>
                  <a:pt x="4854" y="488"/>
                </a:lnTo>
                <a:lnTo>
                  <a:pt x="4855" y="478"/>
                </a:lnTo>
                <a:lnTo>
                  <a:pt x="4855" y="474"/>
                </a:lnTo>
                <a:lnTo>
                  <a:pt x="4855" y="484"/>
                </a:lnTo>
                <a:lnTo>
                  <a:pt x="4856" y="489"/>
                </a:lnTo>
                <a:lnTo>
                  <a:pt x="4856" y="486"/>
                </a:lnTo>
                <a:lnTo>
                  <a:pt x="4856" y="486"/>
                </a:lnTo>
                <a:lnTo>
                  <a:pt x="4857" y="489"/>
                </a:lnTo>
                <a:lnTo>
                  <a:pt x="4857" y="492"/>
                </a:lnTo>
                <a:lnTo>
                  <a:pt x="4857" y="489"/>
                </a:lnTo>
                <a:lnTo>
                  <a:pt x="4857" y="489"/>
                </a:lnTo>
                <a:lnTo>
                  <a:pt x="4858" y="480"/>
                </a:lnTo>
                <a:lnTo>
                  <a:pt x="4858" y="478"/>
                </a:lnTo>
                <a:lnTo>
                  <a:pt x="4858" y="488"/>
                </a:lnTo>
                <a:lnTo>
                  <a:pt x="4859" y="497"/>
                </a:lnTo>
                <a:lnTo>
                  <a:pt x="4859" y="511"/>
                </a:lnTo>
                <a:lnTo>
                  <a:pt x="4859" y="520"/>
                </a:lnTo>
                <a:lnTo>
                  <a:pt x="4859" y="530"/>
                </a:lnTo>
                <a:lnTo>
                  <a:pt x="4860" y="530"/>
                </a:lnTo>
                <a:lnTo>
                  <a:pt x="4860" y="536"/>
                </a:lnTo>
                <a:lnTo>
                  <a:pt x="4860" y="540"/>
                </a:lnTo>
                <a:lnTo>
                  <a:pt x="4861" y="536"/>
                </a:lnTo>
                <a:lnTo>
                  <a:pt x="4861" y="534"/>
                </a:lnTo>
                <a:lnTo>
                  <a:pt x="4861" y="530"/>
                </a:lnTo>
                <a:lnTo>
                  <a:pt x="4862" y="536"/>
                </a:lnTo>
                <a:lnTo>
                  <a:pt x="4862" y="538"/>
                </a:lnTo>
                <a:lnTo>
                  <a:pt x="4862" y="532"/>
                </a:lnTo>
                <a:lnTo>
                  <a:pt x="4862" y="534"/>
                </a:lnTo>
                <a:lnTo>
                  <a:pt x="4863" y="532"/>
                </a:lnTo>
                <a:lnTo>
                  <a:pt x="4863" y="532"/>
                </a:lnTo>
                <a:lnTo>
                  <a:pt x="4864" y="532"/>
                </a:lnTo>
                <a:lnTo>
                  <a:pt x="4864" y="534"/>
                </a:lnTo>
                <a:lnTo>
                  <a:pt x="4864" y="540"/>
                </a:lnTo>
                <a:lnTo>
                  <a:pt x="4864" y="545"/>
                </a:lnTo>
                <a:lnTo>
                  <a:pt x="4865" y="542"/>
                </a:lnTo>
                <a:lnTo>
                  <a:pt x="4865" y="534"/>
                </a:lnTo>
                <a:lnTo>
                  <a:pt x="4865" y="538"/>
                </a:lnTo>
                <a:lnTo>
                  <a:pt x="4865" y="544"/>
                </a:lnTo>
                <a:lnTo>
                  <a:pt x="4866" y="544"/>
                </a:lnTo>
                <a:lnTo>
                  <a:pt x="4866" y="548"/>
                </a:lnTo>
                <a:lnTo>
                  <a:pt x="4867" y="569"/>
                </a:lnTo>
                <a:lnTo>
                  <a:pt x="4867" y="588"/>
                </a:lnTo>
                <a:lnTo>
                  <a:pt x="4867" y="601"/>
                </a:lnTo>
                <a:lnTo>
                  <a:pt x="4867" y="613"/>
                </a:lnTo>
                <a:lnTo>
                  <a:pt x="4868" y="600"/>
                </a:lnTo>
                <a:lnTo>
                  <a:pt x="4868" y="545"/>
                </a:lnTo>
                <a:lnTo>
                  <a:pt x="4868" y="468"/>
                </a:lnTo>
                <a:lnTo>
                  <a:pt x="4868" y="354"/>
                </a:lnTo>
                <a:lnTo>
                  <a:pt x="4869" y="218"/>
                </a:lnTo>
                <a:lnTo>
                  <a:pt x="4869" y="123"/>
                </a:lnTo>
                <a:lnTo>
                  <a:pt x="4869" y="102"/>
                </a:lnTo>
                <a:lnTo>
                  <a:pt x="4870" y="193"/>
                </a:lnTo>
                <a:lnTo>
                  <a:pt x="4870" y="379"/>
                </a:lnTo>
                <a:lnTo>
                  <a:pt x="4870" y="544"/>
                </a:lnTo>
                <a:lnTo>
                  <a:pt x="4871" y="597"/>
                </a:lnTo>
                <a:lnTo>
                  <a:pt x="4871" y="600"/>
                </a:lnTo>
                <a:lnTo>
                  <a:pt x="4871" y="563"/>
                </a:lnTo>
                <a:lnTo>
                  <a:pt x="4871" y="559"/>
                </a:lnTo>
                <a:lnTo>
                  <a:pt x="4872" y="569"/>
                </a:lnTo>
                <a:lnTo>
                  <a:pt x="4872" y="561"/>
                </a:lnTo>
                <a:lnTo>
                  <a:pt x="4872" y="555"/>
                </a:lnTo>
                <a:lnTo>
                  <a:pt x="4873" y="553"/>
                </a:lnTo>
                <a:lnTo>
                  <a:pt x="4873" y="559"/>
                </a:lnTo>
                <a:lnTo>
                  <a:pt x="4873" y="555"/>
                </a:lnTo>
                <a:lnTo>
                  <a:pt x="4873" y="548"/>
                </a:lnTo>
                <a:lnTo>
                  <a:pt x="4874" y="551"/>
                </a:lnTo>
                <a:lnTo>
                  <a:pt x="4874" y="557"/>
                </a:lnTo>
                <a:lnTo>
                  <a:pt x="4874" y="557"/>
                </a:lnTo>
                <a:lnTo>
                  <a:pt x="4875" y="555"/>
                </a:lnTo>
                <a:lnTo>
                  <a:pt x="4875" y="553"/>
                </a:lnTo>
                <a:lnTo>
                  <a:pt x="4875" y="559"/>
                </a:lnTo>
                <a:lnTo>
                  <a:pt x="4876" y="559"/>
                </a:lnTo>
                <a:lnTo>
                  <a:pt x="4876" y="555"/>
                </a:lnTo>
                <a:lnTo>
                  <a:pt x="4876" y="559"/>
                </a:lnTo>
                <a:lnTo>
                  <a:pt x="4876" y="559"/>
                </a:lnTo>
                <a:lnTo>
                  <a:pt x="4877" y="563"/>
                </a:lnTo>
                <a:lnTo>
                  <a:pt x="4877" y="553"/>
                </a:lnTo>
                <a:lnTo>
                  <a:pt x="4877" y="555"/>
                </a:lnTo>
                <a:lnTo>
                  <a:pt x="4877" y="555"/>
                </a:lnTo>
                <a:lnTo>
                  <a:pt x="4878" y="559"/>
                </a:lnTo>
                <a:lnTo>
                  <a:pt x="4878" y="559"/>
                </a:lnTo>
                <a:lnTo>
                  <a:pt x="4879" y="557"/>
                </a:lnTo>
                <a:lnTo>
                  <a:pt x="4879" y="559"/>
                </a:lnTo>
                <a:lnTo>
                  <a:pt x="4879" y="565"/>
                </a:lnTo>
                <a:lnTo>
                  <a:pt x="4879" y="561"/>
                </a:lnTo>
                <a:lnTo>
                  <a:pt x="4880" y="555"/>
                </a:lnTo>
                <a:lnTo>
                  <a:pt x="4880" y="557"/>
                </a:lnTo>
                <a:lnTo>
                  <a:pt x="4881" y="563"/>
                </a:lnTo>
                <a:lnTo>
                  <a:pt x="4881" y="561"/>
                </a:lnTo>
                <a:lnTo>
                  <a:pt x="4881" y="557"/>
                </a:lnTo>
                <a:lnTo>
                  <a:pt x="4881" y="555"/>
                </a:lnTo>
                <a:lnTo>
                  <a:pt x="4882" y="559"/>
                </a:lnTo>
                <a:lnTo>
                  <a:pt x="4882" y="561"/>
                </a:lnTo>
                <a:lnTo>
                  <a:pt x="4882" y="555"/>
                </a:lnTo>
                <a:lnTo>
                  <a:pt x="4882" y="553"/>
                </a:lnTo>
                <a:lnTo>
                  <a:pt x="4883" y="561"/>
                </a:lnTo>
                <a:lnTo>
                  <a:pt x="4883" y="557"/>
                </a:lnTo>
                <a:lnTo>
                  <a:pt x="4883" y="559"/>
                </a:lnTo>
                <a:lnTo>
                  <a:pt x="4884" y="557"/>
                </a:lnTo>
                <a:lnTo>
                  <a:pt x="4884" y="561"/>
                </a:lnTo>
                <a:lnTo>
                  <a:pt x="4884" y="559"/>
                </a:lnTo>
                <a:lnTo>
                  <a:pt x="4885" y="548"/>
                </a:lnTo>
                <a:lnTo>
                  <a:pt x="4885" y="545"/>
                </a:lnTo>
                <a:lnTo>
                  <a:pt x="4885" y="553"/>
                </a:lnTo>
                <a:lnTo>
                  <a:pt x="4885" y="557"/>
                </a:lnTo>
                <a:lnTo>
                  <a:pt x="4886" y="555"/>
                </a:lnTo>
                <a:lnTo>
                  <a:pt x="4886" y="555"/>
                </a:lnTo>
                <a:lnTo>
                  <a:pt x="4886" y="561"/>
                </a:lnTo>
                <a:lnTo>
                  <a:pt x="4887" y="566"/>
                </a:lnTo>
                <a:lnTo>
                  <a:pt x="4887" y="566"/>
                </a:lnTo>
                <a:lnTo>
                  <a:pt x="4887" y="565"/>
                </a:lnTo>
                <a:lnTo>
                  <a:pt x="4887" y="570"/>
                </a:lnTo>
                <a:lnTo>
                  <a:pt x="4888" y="580"/>
                </a:lnTo>
                <a:lnTo>
                  <a:pt x="4888" y="576"/>
                </a:lnTo>
                <a:lnTo>
                  <a:pt x="4888" y="573"/>
                </a:lnTo>
                <a:lnTo>
                  <a:pt x="4889" y="573"/>
                </a:lnTo>
                <a:lnTo>
                  <a:pt x="4889" y="574"/>
                </a:lnTo>
                <a:lnTo>
                  <a:pt x="4889" y="573"/>
                </a:lnTo>
                <a:lnTo>
                  <a:pt x="4890" y="566"/>
                </a:lnTo>
                <a:lnTo>
                  <a:pt x="4890" y="566"/>
                </a:lnTo>
                <a:lnTo>
                  <a:pt x="4890" y="573"/>
                </a:lnTo>
                <a:lnTo>
                  <a:pt x="4890" y="569"/>
                </a:lnTo>
                <a:lnTo>
                  <a:pt x="4891" y="559"/>
                </a:lnTo>
                <a:lnTo>
                  <a:pt x="4891" y="549"/>
                </a:lnTo>
                <a:lnTo>
                  <a:pt x="4891" y="549"/>
                </a:lnTo>
                <a:lnTo>
                  <a:pt x="4892" y="551"/>
                </a:lnTo>
                <a:lnTo>
                  <a:pt x="4892" y="544"/>
                </a:lnTo>
                <a:lnTo>
                  <a:pt x="4892" y="536"/>
                </a:lnTo>
                <a:lnTo>
                  <a:pt x="4893" y="532"/>
                </a:lnTo>
                <a:lnTo>
                  <a:pt x="4893" y="538"/>
                </a:lnTo>
                <a:lnTo>
                  <a:pt x="4893" y="534"/>
                </a:lnTo>
                <a:lnTo>
                  <a:pt x="4893" y="530"/>
                </a:lnTo>
                <a:lnTo>
                  <a:pt x="4894" y="526"/>
                </a:lnTo>
                <a:lnTo>
                  <a:pt x="4894" y="530"/>
                </a:lnTo>
                <a:lnTo>
                  <a:pt x="4895" y="524"/>
                </a:lnTo>
                <a:lnTo>
                  <a:pt x="4895" y="520"/>
                </a:lnTo>
                <a:lnTo>
                  <a:pt x="4895" y="520"/>
                </a:lnTo>
                <a:lnTo>
                  <a:pt x="4895" y="524"/>
                </a:lnTo>
                <a:lnTo>
                  <a:pt x="4896" y="522"/>
                </a:lnTo>
                <a:lnTo>
                  <a:pt x="4896" y="517"/>
                </a:lnTo>
                <a:lnTo>
                  <a:pt x="4896" y="513"/>
                </a:lnTo>
                <a:lnTo>
                  <a:pt x="4896" y="520"/>
                </a:lnTo>
                <a:lnTo>
                  <a:pt x="4897" y="520"/>
                </a:lnTo>
                <a:lnTo>
                  <a:pt x="4897" y="517"/>
                </a:lnTo>
                <a:lnTo>
                  <a:pt x="4897" y="511"/>
                </a:lnTo>
                <a:lnTo>
                  <a:pt x="4898" y="517"/>
                </a:lnTo>
                <a:lnTo>
                  <a:pt x="4898" y="524"/>
                </a:lnTo>
                <a:lnTo>
                  <a:pt x="4898" y="522"/>
                </a:lnTo>
                <a:lnTo>
                  <a:pt x="4899" y="524"/>
                </a:lnTo>
                <a:lnTo>
                  <a:pt x="4899" y="528"/>
                </a:lnTo>
                <a:lnTo>
                  <a:pt x="4899" y="530"/>
                </a:lnTo>
                <a:lnTo>
                  <a:pt x="4899" y="520"/>
                </a:lnTo>
                <a:lnTo>
                  <a:pt x="4900" y="518"/>
                </a:lnTo>
                <a:lnTo>
                  <a:pt x="4900" y="526"/>
                </a:lnTo>
                <a:lnTo>
                  <a:pt x="4900" y="530"/>
                </a:lnTo>
                <a:lnTo>
                  <a:pt x="4901" y="528"/>
                </a:lnTo>
                <a:lnTo>
                  <a:pt x="4901" y="524"/>
                </a:lnTo>
                <a:lnTo>
                  <a:pt x="4901" y="528"/>
                </a:lnTo>
                <a:lnTo>
                  <a:pt x="4901" y="528"/>
                </a:lnTo>
                <a:lnTo>
                  <a:pt x="4902" y="526"/>
                </a:lnTo>
                <a:lnTo>
                  <a:pt x="4902" y="522"/>
                </a:lnTo>
                <a:lnTo>
                  <a:pt x="4902" y="530"/>
                </a:lnTo>
                <a:lnTo>
                  <a:pt x="4903" y="536"/>
                </a:lnTo>
                <a:lnTo>
                  <a:pt x="4903" y="534"/>
                </a:lnTo>
                <a:lnTo>
                  <a:pt x="4903" y="532"/>
                </a:lnTo>
                <a:lnTo>
                  <a:pt x="4904" y="534"/>
                </a:lnTo>
                <a:lnTo>
                  <a:pt x="4904" y="538"/>
                </a:lnTo>
                <a:lnTo>
                  <a:pt x="4904" y="536"/>
                </a:lnTo>
                <a:lnTo>
                  <a:pt x="4904" y="532"/>
                </a:lnTo>
                <a:lnTo>
                  <a:pt x="4905" y="528"/>
                </a:lnTo>
                <a:lnTo>
                  <a:pt x="4905" y="534"/>
                </a:lnTo>
                <a:lnTo>
                  <a:pt x="4905" y="532"/>
                </a:lnTo>
                <a:lnTo>
                  <a:pt x="4906" y="534"/>
                </a:lnTo>
                <a:lnTo>
                  <a:pt x="4906" y="534"/>
                </a:lnTo>
                <a:lnTo>
                  <a:pt x="4906" y="538"/>
                </a:lnTo>
                <a:lnTo>
                  <a:pt x="4907" y="536"/>
                </a:lnTo>
                <a:lnTo>
                  <a:pt x="4907" y="532"/>
                </a:lnTo>
                <a:lnTo>
                  <a:pt x="4907" y="534"/>
                </a:lnTo>
                <a:lnTo>
                  <a:pt x="4907" y="534"/>
                </a:lnTo>
                <a:lnTo>
                  <a:pt x="4908" y="534"/>
                </a:lnTo>
                <a:lnTo>
                  <a:pt x="4908" y="534"/>
                </a:lnTo>
                <a:lnTo>
                  <a:pt x="4909" y="530"/>
                </a:lnTo>
                <a:lnTo>
                  <a:pt x="4909" y="532"/>
                </a:lnTo>
                <a:lnTo>
                  <a:pt x="4909" y="542"/>
                </a:lnTo>
                <a:lnTo>
                  <a:pt x="4909" y="538"/>
                </a:lnTo>
                <a:lnTo>
                  <a:pt x="4910" y="538"/>
                </a:lnTo>
                <a:lnTo>
                  <a:pt x="4910" y="538"/>
                </a:lnTo>
                <a:lnTo>
                  <a:pt x="4910" y="542"/>
                </a:lnTo>
                <a:lnTo>
                  <a:pt x="4910" y="536"/>
                </a:lnTo>
                <a:lnTo>
                  <a:pt x="4911" y="530"/>
                </a:lnTo>
                <a:lnTo>
                  <a:pt x="4911" y="526"/>
                </a:lnTo>
                <a:lnTo>
                  <a:pt x="4911" y="526"/>
                </a:lnTo>
                <a:lnTo>
                  <a:pt x="4912" y="517"/>
                </a:lnTo>
                <a:lnTo>
                  <a:pt x="4912" y="511"/>
                </a:lnTo>
                <a:lnTo>
                  <a:pt x="4912" y="507"/>
                </a:lnTo>
                <a:lnTo>
                  <a:pt x="4913" y="511"/>
                </a:lnTo>
                <a:lnTo>
                  <a:pt x="4913" y="514"/>
                </a:lnTo>
                <a:lnTo>
                  <a:pt x="4913" y="513"/>
                </a:lnTo>
                <a:lnTo>
                  <a:pt x="4913" y="505"/>
                </a:lnTo>
                <a:lnTo>
                  <a:pt x="4914" y="501"/>
                </a:lnTo>
                <a:lnTo>
                  <a:pt x="4914" y="497"/>
                </a:lnTo>
                <a:lnTo>
                  <a:pt x="4914" y="492"/>
                </a:lnTo>
                <a:lnTo>
                  <a:pt x="4915" y="488"/>
                </a:lnTo>
                <a:lnTo>
                  <a:pt x="4915" y="499"/>
                </a:lnTo>
                <a:lnTo>
                  <a:pt x="4915" y="505"/>
                </a:lnTo>
                <a:lnTo>
                  <a:pt x="4916" y="503"/>
                </a:lnTo>
                <a:lnTo>
                  <a:pt x="4916" y="503"/>
                </a:lnTo>
                <a:lnTo>
                  <a:pt x="4916" y="501"/>
                </a:lnTo>
                <a:lnTo>
                  <a:pt x="4916" y="511"/>
                </a:lnTo>
                <a:lnTo>
                  <a:pt x="4917" y="507"/>
                </a:lnTo>
                <a:lnTo>
                  <a:pt x="4917" y="499"/>
                </a:lnTo>
                <a:lnTo>
                  <a:pt x="4917" y="496"/>
                </a:lnTo>
                <a:lnTo>
                  <a:pt x="4918" y="509"/>
                </a:lnTo>
                <a:lnTo>
                  <a:pt x="4918" y="518"/>
                </a:lnTo>
                <a:lnTo>
                  <a:pt x="4918" y="524"/>
                </a:lnTo>
                <a:lnTo>
                  <a:pt x="4918" y="534"/>
                </a:lnTo>
                <a:lnTo>
                  <a:pt x="4919" y="544"/>
                </a:lnTo>
                <a:lnTo>
                  <a:pt x="4919" y="544"/>
                </a:lnTo>
                <a:lnTo>
                  <a:pt x="4919" y="542"/>
                </a:lnTo>
                <a:lnTo>
                  <a:pt x="4920" y="545"/>
                </a:lnTo>
                <a:lnTo>
                  <a:pt x="4920" y="545"/>
                </a:lnTo>
                <a:lnTo>
                  <a:pt x="4920" y="544"/>
                </a:lnTo>
                <a:lnTo>
                  <a:pt x="4921" y="544"/>
                </a:lnTo>
                <a:lnTo>
                  <a:pt x="4921" y="542"/>
                </a:lnTo>
                <a:lnTo>
                  <a:pt x="4921" y="545"/>
                </a:lnTo>
                <a:lnTo>
                  <a:pt x="4921" y="551"/>
                </a:lnTo>
                <a:lnTo>
                  <a:pt x="4922" y="545"/>
                </a:lnTo>
                <a:lnTo>
                  <a:pt x="4922" y="545"/>
                </a:lnTo>
                <a:lnTo>
                  <a:pt x="4923" y="553"/>
                </a:lnTo>
                <a:lnTo>
                  <a:pt x="4923" y="557"/>
                </a:lnTo>
                <a:lnTo>
                  <a:pt x="4923" y="553"/>
                </a:lnTo>
                <a:lnTo>
                  <a:pt x="4923" y="549"/>
                </a:lnTo>
                <a:lnTo>
                  <a:pt x="4924" y="555"/>
                </a:lnTo>
                <a:lnTo>
                  <a:pt x="4924" y="561"/>
                </a:lnTo>
                <a:lnTo>
                  <a:pt x="4924" y="553"/>
                </a:lnTo>
                <a:lnTo>
                  <a:pt x="4924" y="555"/>
                </a:lnTo>
                <a:lnTo>
                  <a:pt x="4925" y="565"/>
                </a:lnTo>
                <a:lnTo>
                  <a:pt x="4925" y="580"/>
                </a:lnTo>
                <a:lnTo>
                  <a:pt x="4926" y="576"/>
                </a:lnTo>
                <a:lnTo>
                  <a:pt x="4926" y="574"/>
                </a:lnTo>
                <a:lnTo>
                  <a:pt x="4926" y="594"/>
                </a:lnTo>
                <a:lnTo>
                  <a:pt x="4926" y="626"/>
                </a:lnTo>
                <a:lnTo>
                  <a:pt x="4927" y="619"/>
                </a:lnTo>
                <a:lnTo>
                  <a:pt x="4927" y="580"/>
                </a:lnTo>
                <a:lnTo>
                  <a:pt x="4927" y="520"/>
                </a:lnTo>
                <a:lnTo>
                  <a:pt x="4927" y="441"/>
                </a:lnTo>
                <a:lnTo>
                  <a:pt x="4928" y="326"/>
                </a:lnTo>
                <a:lnTo>
                  <a:pt x="4928" y="189"/>
                </a:lnTo>
                <a:lnTo>
                  <a:pt x="4928" y="98"/>
                </a:lnTo>
                <a:lnTo>
                  <a:pt x="4929" y="94"/>
                </a:lnTo>
                <a:lnTo>
                  <a:pt x="4929" y="210"/>
                </a:lnTo>
                <a:lnTo>
                  <a:pt x="4929" y="393"/>
                </a:lnTo>
                <a:lnTo>
                  <a:pt x="4930" y="548"/>
                </a:lnTo>
                <a:lnTo>
                  <a:pt x="4930" y="613"/>
                </a:lnTo>
                <a:lnTo>
                  <a:pt x="4930" y="601"/>
                </a:lnTo>
                <a:lnTo>
                  <a:pt x="4930" y="590"/>
                </a:lnTo>
                <a:lnTo>
                  <a:pt x="4931" y="566"/>
                </a:lnTo>
                <a:lnTo>
                  <a:pt x="4931" y="569"/>
                </a:lnTo>
                <a:lnTo>
                  <a:pt x="4931" y="569"/>
                </a:lnTo>
                <a:lnTo>
                  <a:pt x="4932" y="566"/>
                </a:lnTo>
                <a:lnTo>
                  <a:pt x="4932" y="565"/>
                </a:lnTo>
                <a:lnTo>
                  <a:pt x="4932" y="566"/>
                </a:lnTo>
                <a:lnTo>
                  <a:pt x="4932" y="573"/>
                </a:lnTo>
                <a:lnTo>
                  <a:pt x="4933" y="573"/>
                </a:lnTo>
                <a:lnTo>
                  <a:pt x="4933" y="569"/>
                </a:lnTo>
                <a:lnTo>
                  <a:pt x="4933" y="565"/>
                </a:lnTo>
                <a:lnTo>
                  <a:pt x="4934" y="569"/>
                </a:lnTo>
                <a:lnTo>
                  <a:pt x="4934" y="570"/>
                </a:lnTo>
                <a:lnTo>
                  <a:pt x="4934" y="566"/>
                </a:lnTo>
                <a:lnTo>
                  <a:pt x="4935" y="570"/>
                </a:lnTo>
                <a:lnTo>
                  <a:pt x="4935" y="573"/>
                </a:lnTo>
                <a:lnTo>
                  <a:pt x="4935" y="570"/>
                </a:lnTo>
                <a:lnTo>
                  <a:pt x="4935" y="569"/>
                </a:lnTo>
                <a:lnTo>
                  <a:pt x="4936" y="569"/>
                </a:lnTo>
                <a:lnTo>
                  <a:pt x="4936" y="574"/>
                </a:lnTo>
                <a:lnTo>
                  <a:pt x="4937" y="576"/>
                </a:lnTo>
                <a:lnTo>
                  <a:pt x="4937" y="576"/>
                </a:lnTo>
                <a:lnTo>
                  <a:pt x="4937" y="570"/>
                </a:lnTo>
                <a:lnTo>
                  <a:pt x="4937" y="570"/>
                </a:lnTo>
                <a:lnTo>
                  <a:pt x="4938" y="574"/>
                </a:lnTo>
                <a:lnTo>
                  <a:pt x="4938" y="573"/>
                </a:lnTo>
                <a:lnTo>
                  <a:pt x="4938" y="563"/>
                </a:lnTo>
                <a:lnTo>
                  <a:pt x="4938" y="565"/>
                </a:lnTo>
                <a:lnTo>
                  <a:pt x="4939" y="569"/>
                </a:lnTo>
                <a:lnTo>
                  <a:pt x="4939" y="565"/>
                </a:lnTo>
                <a:lnTo>
                  <a:pt x="4940" y="561"/>
                </a:lnTo>
                <a:lnTo>
                  <a:pt x="4940" y="565"/>
                </a:lnTo>
                <a:lnTo>
                  <a:pt x="4940" y="573"/>
                </a:lnTo>
                <a:lnTo>
                  <a:pt x="4940" y="566"/>
                </a:lnTo>
                <a:lnTo>
                  <a:pt x="4941" y="563"/>
                </a:lnTo>
                <a:lnTo>
                  <a:pt x="4941" y="563"/>
                </a:lnTo>
                <a:lnTo>
                  <a:pt x="4941" y="566"/>
                </a:lnTo>
                <a:lnTo>
                  <a:pt x="4941" y="570"/>
                </a:lnTo>
                <a:lnTo>
                  <a:pt x="4942" y="566"/>
                </a:lnTo>
                <a:lnTo>
                  <a:pt x="4942" y="573"/>
                </a:lnTo>
                <a:lnTo>
                  <a:pt x="4942" y="574"/>
                </a:lnTo>
                <a:lnTo>
                  <a:pt x="4943" y="573"/>
                </a:lnTo>
                <a:lnTo>
                  <a:pt x="4943" y="569"/>
                </a:lnTo>
                <a:lnTo>
                  <a:pt x="4943" y="565"/>
                </a:lnTo>
                <a:lnTo>
                  <a:pt x="4944" y="566"/>
                </a:lnTo>
                <a:lnTo>
                  <a:pt x="4944" y="566"/>
                </a:lnTo>
                <a:lnTo>
                  <a:pt x="4944" y="561"/>
                </a:lnTo>
                <a:lnTo>
                  <a:pt x="4944" y="563"/>
                </a:lnTo>
                <a:lnTo>
                  <a:pt x="4945" y="565"/>
                </a:lnTo>
                <a:lnTo>
                  <a:pt x="4945" y="566"/>
                </a:lnTo>
                <a:lnTo>
                  <a:pt x="4945" y="566"/>
                </a:lnTo>
                <a:lnTo>
                  <a:pt x="4946" y="565"/>
                </a:lnTo>
                <a:lnTo>
                  <a:pt x="4946" y="566"/>
                </a:lnTo>
                <a:lnTo>
                  <a:pt x="4946" y="574"/>
                </a:lnTo>
                <a:lnTo>
                  <a:pt x="4946" y="574"/>
                </a:lnTo>
                <a:lnTo>
                  <a:pt x="4947" y="574"/>
                </a:lnTo>
                <a:lnTo>
                  <a:pt x="4947" y="576"/>
                </a:lnTo>
                <a:lnTo>
                  <a:pt x="4947" y="588"/>
                </a:lnTo>
                <a:lnTo>
                  <a:pt x="4948" y="584"/>
                </a:lnTo>
                <a:lnTo>
                  <a:pt x="4948" y="582"/>
                </a:lnTo>
                <a:lnTo>
                  <a:pt x="4948" y="586"/>
                </a:lnTo>
                <a:lnTo>
                  <a:pt x="4949" y="590"/>
                </a:lnTo>
                <a:lnTo>
                  <a:pt x="4949" y="588"/>
                </a:lnTo>
                <a:lnTo>
                  <a:pt x="4949" y="586"/>
                </a:lnTo>
                <a:lnTo>
                  <a:pt x="4949" y="584"/>
                </a:lnTo>
                <a:lnTo>
                  <a:pt x="4950" y="586"/>
                </a:lnTo>
                <a:lnTo>
                  <a:pt x="4950" y="580"/>
                </a:lnTo>
                <a:lnTo>
                  <a:pt x="4950" y="573"/>
                </a:lnTo>
                <a:lnTo>
                  <a:pt x="4950" y="565"/>
                </a:lnTo>
                <a:lnTo>
                  <a:pt x="4951" y="563"/>
                </a:lnTo>
                <a:lnTo>
                  <a:pt x="4951" y="551"/>
                </a:lnTo>
                <a:lnTo>
                  <a:pt x="4952" y="544"/>
                </a:lnTo>
                <a:lnTo>
                  <a:pt x="4952" y="540"/>
                </a:lnTo>
                <a:lnTo>
                  <a:pt x="4952" y="542"/>
                </a:lnTo>
                <a:lnTo>
                  <a:pt x="4952" y="538"/>
                </a:lnTo>
                <a:lnTo>
                  <a:pt x="4953" y="536"/>
                </a:lnTo>
                <a:lnTo>
                  <a:pt x="4953" y="528"/>
                </a:lnTo>
                <a:lnTo>
                  <a:pt x="4954" y="526"/>
                </a:lnTo>
                <a:lnTo>
                  <a:pt x="4954" y="528"/>
                </a:lnTo>
                <a:lnTo>
                  <a:pt x="4954" y="522"/>
                </a:lnTo>
                <a:lnTo>
                  <a:pt x="4954" y="520"/>
                </a:lnTo>
                <a:lnTo>
                  <a:pt x="4955" y="522"/>
                </a:lnTo>
                <a:lnTo>
                  <a:pt x="4955" y="524"/>
                </a:lnTo>
                <a:lnTo>
                  <a:pt x="4955" y="513"/>
                </a:lnTo>
                <a:lnTo>
                  <a:pt x="4955" y="511"/>
                </a:lnTo>
                <a:lnTo>
                  <a:pt x="4956" y="507"/>
                </a:lnTo>
                <a:lnTo>
                  <a:pt x="4956" y="513"/>
                </a:lnTo>
                <a:lnTo>
                  <a:pt x="4956" y="511"/>
                </a:lnTo>
                <a:lnTo>
                  <a:pt x="4957" y="507"/>
                </a:lnTo>
                <a:lnTo>
                  <a:pt x="4957" y="505"/>
                </a:lnTo>
                <a:lnTo>
                  <a:pt x="4957" y="511"/>
                </a:lnTo>
                <a:lnTo>
                  <a:pt x="4958" y="509"/>
                </a:lnTo>
                <a:lnTo>
                  <a:pt x="4958" y="511"/>
                </a:lnTo>
                <a:lnTo>
                  <a:pt x="4958" y="509"/>
                </a:lnTo>
                <a:lnTo>
                  <a:pt x="4958" y="513"/>
                </a:lnTo>
                <a:lnTo>
                  <a:pt x="4959" y="517"/>
                </a:lnTo>
                <a:lnTo>
                  <a:pt x="4959" y="511"/>
                </a:lnTo>
                <a:lnTo>
                  <a:pt x="4959" y="513"/>
                </a:lnTo>
                <a:lnTo>
                  <a:pt x="4960" y="509"/>
                </a:lnTo>
                <a:lnTo>
                  <a:pt x="4960" y="513"/>
                </a:lnTo>
                <a:lnTo>
                  <a:pt x="4960" y="511"/>
                </a:lnTo>
                <a:lnTo>
                  <a:pt x="4960" y="505"/>
                </a:lnTo>
                <a:lnTo>
                  <a:pt x="4961" y="505"/>
                </a:lnTo>
                <a:lnTo>
                  <a:pt x="4961" y="509"/>
                </a:lnTo>
                <a:lnTo>
                  <a:pt x="4961" y="509"/>
                </a:lnTo>
                <a:lnTo>
                  <a:pt x="4962" y="509"/>
                </a:lnTo>
                <a:lnTo>
                  <a:pt x="4962" y="511"/>
                </a:lnTo>
                <a:lnTo>
                  <a:pt x="4962" y="514"/>
                </a:lnTo>
                <a:lnTo>
                  <a:pt x="4963" y="511"/>
                </a:lnTo>
                <a:lnTo>
                  <a:pt x="4963" y="513"/>
                </a:lnTo>
                <a:lnTo>
                  <a:pt x="4963" y="513"/>
                </a:lnTo>
                <a:lnTo>
                  <a:pt x="4963" y="517"/>
                </a:lnTo>
                <a:lnTo>
                  <a:pt x="4964" y="517"/>
                </a:lnTo>
                <a:lnTo>
                  <a:pt x="4964" y="511"/>
                </a:lnTo>
                <a:lnTo>
                  <a:pt x="4964" y="514"/>
                </a:lnTo>
                <a:lnTo>
                  <a:pt x="4964" y="518"/>
                </a:lnTo>
                <a:lnTo>
                  <a:pt x="4965" y="514"/>
                </a:lnTo>
                <a:lnTo>
                  <a:pt x="4965" y="513"/>
                </a:lnTo>
                <a:lnTo>
                  <a:pt x="4966" y="511"/>
                </a:lnTo>
                <a:lnTo>
                  <a:pt x="4966" y="518"/>
                </a:lnTo>
                <a:lnTo>
                  <a:pt x="4966" y="517"/>
                </a:lnTo>
                <a:lnTo>
                  <a:pt x="4966" y="514"/>
                </a:lnTo>
                <a:lnTo>
                  <a:pt x="4967" y="513"/>
                </a:lnTo>
                <a:lnTo>
                  <a:pt x="4967" y="514"/>
                </a:lnTo>
                <a:lnTo>
                  <a:pt x="4968" y="517"/>
                </a:lnTo>
                <a:lnTo>
                  <a:pt x="4968" y="514"/>
                </a:lnTo>
                <a:lnTo>
                  <a:pt x="4968" y="509"/>
                </a:lnTo>
                <a:lnTo>
                  <a:pt x="4968" y="511"/>
                </a:lnTo>
                <a:lnTo>
                  <a:pt x="4969" y="518"/>
                </a:lnTo>
                <a:lnTo>
                  <a:pt x="4969" y="509"/>
                </a:lnTo>
                <a:lnTo>
                  <a:pt x="4969" y="505"/>
                </a:lnTo>
                <a:lnTo>
                  <a:pt x="4969" y="507"/>
                </a:lnTo>
                <a:lnTo>
                  <a:pt x="4970" y="509"/>
                </a:lnTo>
                <a:lnTo>
                  <a:pt x="4970" y="511"/>
                </a:lnTo>
                <a:lnTo>
                  <a:pt x="4970" y="507"/>
                </a:lnTo>
                <a:lnTo>
                  <a:pt x="4971" y="505"/>
                </a:lnTo>
                <a:lnTo>
                  <a:pt x="4971" y="511"/>
                </a:lnTo>
                <a:lnTo>
                  <a:pt x="4971" y="511"/>
                </a:lnTo>
                <a:lnTo>
                  <a:pt x="4972" y="507"/>
                </a:lnTo>
                <a:lnTo>
                  <a:pt x="4972" y="505"/>
                </a:lnTo>
                <a:lnTo>
                  <a:pt x="4972" y="511"/>
                </a:lnTo>
                <a:lnTo>
                  <a:pt x="4972" y="507"/>
                </a:lnTo>
                <a:lnTo>
                  <a:pt x="4973" y="509"/>
                </a:lnTo>
                <a:lnTo>
                  <a:pt x="4973" y="507"/>
                </a:lnTo>
                <a:lnTo>
                  <a:pt x="4973" y="509"/>
                </a:lnTo>
                <a:lnTo>
                  <a:pt x="4974" y="509"/>
                </a:lnTo>
                <a:lnTo>
                  <a:pt x="4974" y="497"/>
                </a:lnTo>
                <a:lnTo>
                  <a:pt x="4974" y="486"/>
                </a:lnTo>
                <a:lnTo>
                  <a:pt x="4974" y="486"/>
                </a:lnTo>
                <a:lnTo>
                  <a:pt x="4975" y="486"/>
                </a:lnTo>
                <a:lnTo>
                  <a:pt x="4975" y="484"/>
                </a:lnTo>
                <a:lnTo>
                  <a:pt x="4975" y="472"/>
                </a:lnTo>
                <a:lnTo>
                  <a:pt x="4976" y="470"/>
                </a:lnTo>
                <a:lnTo>
                  <a:pt x="4976" y="474"/>
                </a:lnTo>
                <a:lnTo>
                  <a:pt x="4976" y="468"/>
                </a:lnTo>
                <a:lnTo>
                  <a:pt x="4977" y="462"/>
                </a:lnTo>
                <a:lnTo>
                  <a:pt x="4977" y="465"/>
                </a:lnTo>
                <a:lnTo>
                  <a:pt x="4977" y="472"/>
                </a:lnTo>
                <a:lnTo>
                  <a:pt x="4977" y="472"/>
                </a:lnTo>
                <a:lnTo>
                  <a:pt x="4978" y="470"/>
                </a:lnTo>
                <a:lnTo>
                  <a:pt x="4978" y="474"/>
                </a:lnTo>
                <a:lnTo>
                  <a:pt x="4978" y="480"/>
                </a:lnTo>
                <a:lnTo>
                  <a:pt x="4978" y="482"/>
                </a:lnTo>
                <a:lnTo>
                  <a:pt x="4979" y="474"/>
                </a:lnTo>
                <a:lnTo>
                  <a:pt x="4979" y="466"/>
                </a:lnTo>
                <a:lnTo>
                  <a:pt x="4980" y="466"/>
                </a:lnTo>
                <a:lnTo>
                  <a:pt x="4980" y="482"/>
                </a:lnTo>
                <a:lnTo>
                  <a:pt x="4980" y="486"/>
                </a:lnTo>
                <a:lnTo>
                  <a:pt x="4980" y="489"/>
                </a:lnTo>
                <a:lnTo>
                  <a:pt x="4981" y="501"/>
                </a:lnTo>
                <a:lnTo>
                  <a:pt x="4981" y="507"/>
                </a:lnTo>
                <a:lnTo>
                  <a:pt x="4982" y="509"/>
                </a:lnTo>
                <a:lnTo>
                  <a:pt x="4982" y="509"/>
                </a:lnTo>
                <a:lnTo>
                  <a:pt x="4982" y="517"/>
                </a:lnTo>
                <a:lnTo>
                  <a:pt x="4982" y="518"/>
                </a:lnTo>
                <a:lnTo>
                  <a:pt x="4983" y="518"/>
                </a:lnTo>
                <a:lnTo>
                  <a:pt x="4983" y="514"/>
                </a:lnTo>
                <a:lnTo>
                  <a:pt x="4983" y="518"/>
                </a:lnTo>
                <a:lnTo>
                  <a:pt x="4983" y="522"/>
                </a:lnTo>
                <a:lnTo>
                  <a:pt x="4984" y="522"/>
                </a:lnTo>
                <a:lnTo>
                  <a:pt x="4984" y="513"/>
                </a:lnTo>
                <a:lnTo>
                  <a:pt x="4984" y="520"/>
                </a:lnTo>
                <a:lnTo>
                  <a:pt x="4985" y="528"/>
                </a:lnTo>
                <a:lnTo>
                  <a:pt x="4985" y="524"/>
                </a:lnTo>
                <a:lnTo>
                  <a:pt x="4985" y="520"/>
                </a:lnTo>
                <a:lnTo>
                  <a:pt x="4986" y="518"/>
                </a:lnTo>
                <a:lnTo>
                  <a:pt x="4986" y="520"/>
                </a:lnTo>
                <a:lnTo>
                  <a:pt x="4986" y="518"/>
                </a:lnTo>
                <a:lnTo>
                  <a:pt x="4986" y="518"/>
                </a:lnTo>
                <a:lnTo>
                  <a:pt x="4987" y="518"/>
                </a:lnTo>
                <a:lnTo>
                  <a:pt x="4987" y="528"/>
                </a:lnTo>
                <a:lnTo>
                  <a:pt x="4987" y="549"/>
                </a:lnTo>
                <a:lnTo>
                  <a:pt x="4988" y="563"/>
                </a:lnTo>
                <a:lnTo>
                  <a:pt x="4988" y="570"/>
                </a:lnTo>
                <a:lnTo>
                  <a:pt x="4988" y="594"/>
                </a:lnTo>
                <a:lnTo>
                  <a:pt x="4988" y="605"/>
                </a:lnTo>
                <a:lnTo>
                  <a:pt x="4989" y="565"/>
                </a:lnTo>
                <a:lnTo>
                  <a:pt x="4989" y="496"/>
                </a:lnTo>
                <a:lnTo>
                  <a:pt x="4989" y="420"/>
                </a:lnTo>
                <a:lnTo>
                  <a:pt x="4990" y="297"/>
                </a:lnTo>
                <a:lnTo>
                  <a:pt x="4990" y="249"/>
                </a:lnTo>
                <a:lnTo>
                  <a:pt x="4990" y="71"/>
                </a:lnTo>
                <a:lnTo>
                  <a:pt x="4991" y="77"/>
                </a:lnTo>
                <a:lnTo>
                  <a:pt x="4991" y="231"/>
                </a:lnTo>
                <a:lnTo>
                  <a:pt x="4991" y="434"/>
                </a:lnTo>
                <a:lnTo>
                  <a:pt x="4991" y="563"/>
                </a:lnTo>
                <a:lnTo>
                  <a:pt x="4992" y="582"/>
                </a:lnTo>
                <a:lnTo>
                  <a:pt x="4992" y="559"/>
                </a:lnTo>
                <a:lnTo>
                  <a:pt x="4992" y="538"/>
                </a:lnTo>
                <a:lnTo>
                  <a:pt x="4993" y="530"/>
                </a:lnTo>
                <a:lnTo>
                  <a:pt x="4993" y="534"/>
                </a:lnTo>
                <a:lnTo>
                  <a:pt x="4993" y="538"/>
                </a:lnTo>
                <a:lnTo>
                  <a:pt x="4994" y="538"/>
                </a:lnTo>
                <a:lnTo>
                  <a:pt x="4994" y="532"/>
                </a:lnTo>
                <a:lnTo>
                  <a:pt x="4994" y="532"/>
                </a:lnTo>
                <a:lnTo>
                  <a:pt x="4994" y="538"/>
                </a:lnTo>
                <a:lnTo>
                  <a:pt x="4995" y="536"/>
                </a:lnTo>
                <a:lnTo>
                  <a:pt x="4995" y="538"/>
                </a:lnTo>
                <a:lnTo>
                  <a:pt x="4996" y="534"/>
                </a:lnTo>
                <a:lnTo>
                  <a:pt x="4996" y="538"/>
                </a:lnTo>
                <a:lnTo>
                  <a:pt x="4996" y="538"/>
                </a:lnTo>
                <a:lnTo>
                  <a:pt x="4996" y="532"/>
                </a:lnTo>
                <a:lnTo>
                  <a:pt x="4997" y="528"/>
                </a:lnTo>
                <a:lnTo>
                  <a:pt x="4997" y="530"/>
                </a:lnTo>
                <a:lnTo>
                  <a:pt x="4997" y="538"/>
                </a:lnTo>
                <a:lnTo>
                  <a:pt x="4997" y="536"/>
                </a:lnTo>
                <a:lnTo>
                  <a:pt x="4998" y="532"/>
                </a:lnTo>
                <a:lnTo>
                  <a:pt x="4998" y="532"/>
                </a:lnTo>
                <a:lnTo>
                  <a:pt x="4998" y="538"/>
                </a:lnTo>
                <a:lnTo>
                  <a:pt x="4999" y="538"/>
                </a:lnTo>
                <a:lnTo>
                  <a:pt x="4999" y="536"/>
                </a:lnTo>
                <a:lnTo>
                  <a:pt x="4999" y="534"/>
                </a:lnTo>
                <a:lnTo>
                  <a:pt x="5000" y="542"/>
                </a:lnTo>
                <a:lnTo>
                  <a:pt x="5000" y="536"/>
                </a:lnTo>
                <a:lnTo>
                  <a:pt x="5000" y="534"/>
                </a:lnTo>
                <a:lnTo>
                  <a:pt x="5000" y="534"/>
                </a:lnTo>
                <a:lnTo>
                  <a:pt x="5001" y="534"/>
                </a:lnTo>
                <a:lnTo>
                  <a:pt x="5001" y="538"/>
                </a:lnTo>
                <a:lnTo>
                  <a:pt x="5001" y="530"/>
                </a:lnTo>
                <a:lnTo>
                  <a:pt x="5002" y="528"/>
                </a:lnTo>
                <a:lnTo>
                  <a:pt x="5002" y="536"/>
                </a:lnTo>
                <a:lnTo>
                  <a:pt x="5002" y="532"/>
                </a:lnTo>
                <a:lnTo>
                  <a:pt x="5003" y="532"/>
                </a:lnTo>
                <a:lnTo>
                  <a:pt x="5003" y="532"/>
                </a:lnTo>
                <a:lnTo>
                  <a:pt x="5003" y="534"/>
                </a:lnTo>
                <a:lnTo>
                  <a:pt x="5003" y="538"/>
                </a:lnTo>
                <a:lnTo>
                  <a:pt x="5004" y="534"/>
                </a:lnTo>
                <a:lnTo>
                  <a:pt x="5004" y="534"/>
                </a:lnTo>
                <a:lnTo>
                  <a:pt x="5004" y="536"/>
                </a:lnTo>
                <a:lnTo>
                  <a:pt x="5005" y="538"/>
                </a:lnTo>
                <a:lnTo>
                  <a:pt x="5005" y="536"/>
                </a:lnTo>
                <a:lnTo>
                  <a:pt x="5005" y="530"/>
                </a:lnTo>
                <a:lnTo>
                  <a:pt x="5005" y="534"/>
                </a:lnTo>
                <a:lnTo>
                  <a:pt x="5006" y="538"/>
                </a:lnTo>
                <a:lnTo>
                  <a:pt x="5006" y="528"/>
                </a:lnTo>
                <a:lnTo>
                  <a:pt x="5006" y="522"/>
                </a:lnTo>
                <a:lnTo>
                  <a:pt x="5007" y="530"/>
                </a:lnTo>
                <a:lnTo>
                  <a:pt x="5007" y="538"/>
                </a:lnTo>
                <a:lnTo>
                  <a:pt x="5007" y="540"/>
                </a:lnTo>
                <a:lnTo>
                  <a:pt x="5008" y="532"/>
                </a:lnTo>
                <a:lnTo>
                  <a:pt x="5008" y="530"/>
                </a:lnTo>
                <a:lnTo>
                  <a:pt x="5008" y="538"/>
                </a:lnTo>
                <a:lnTo>
                  <a:pt x="5008" y="542"/>
                </a:lnTo>
                <a:lnTo>
                  <a:pt x="5009" y="540"/>
                </a:lnTo>
                <a:lnTo>
                  <a:pt x="5009" y="538"/>
                </a:lnTo>
                <a:lnTo>
                  <a:pt x="5010" y="542"/>
                </a:lnTo>
                <a:lnTo>
                  <a:pt x="5010" y="545"/>
                </a:lnTo>
                <a:lnTo>
                  <a:pt x="5010" y="544"/>
                </a:lnTo>
                <a:lnTo>
                  <a:pt x="5010" y="544"/>
                </a:lnTo>
                <a:lnTo>
                  <a:pt x="5011" y="548"/>
                </a:lnTo>
                <a:lnTo>
                  <a:pt x="5011" y="545"/>
                </a:lnTo>
                <a:lnTo>
                  <a:pt x="5011" y="548"/>
                </a:lnTo>
                <a:lnTo>
                  <a:pt x="5011" y="544"/>
                </a:lnTo>
                <a:lnTo>
                  <a:pt x="5012" y="548"/>
                </a:lnTo>
                <a:lnTo>
                  <a:pt x="5012" y="548"/>
                </a:lnTo>
                <a:lnTo>
                  <a:pt x="5013" y="549"/>
                </a:lnTo>
                <a:lnTo>
                  <a:pt x="5013" y="532"/>
                </a:lnTo>
                <a:lnTo>
                  <a:pt x="5013" y="532"/>
                </a:lnTo>
                <a:lnTo>
                  <a:pt x="5013" y="530"/>
                </a:lnTo>
                <a:lnTo>
                  <a:pt x="5014" y="518"/>
                </a:lnTo>
                <a:lnTo>
                  <a:pt x="5014" y="511"/>
                </a:lnTo>
                <a:lnTo>
                  <a:pt x="5014" y="507"/>
                </a:lnTo>
                <a:lnTo>
                  <a:pt x="5014" y="509"/>
                </a:lnTo>
                <a:lnTo>
                  <a:pt x="5015" y="501"/>
                </a:lnTo>
                <a:lnTo>
                  <a:pt x="5015" y="497"/>
                </a:lnTo>
                <a:lnTo>
                  <a:pt x="5015" y="497"/>
                </a:lnTo>
                <a:lnTo>
                  <a:pt x="5016" y="505"/>
                </a:lnTo>
                <a:lnTo>
                  <a:pt x="5016" y="499"/>
                </a:lnTo>
                <a:lnTo>
                  <a:pt x="5016" y="497"/>
                </a:lnTo>
                <a:lnTo>
                  <a:pt x="5017" y="492"/>
                </a:lnTo>
                <a:lnTo>
                  <a:pt x="5017" y="499"/>
                </a:lnTo>
                <a:lnTo>
                  <a:pt x="5017" y="499"/>
                </a:lnTo>
                <a:lnTo>
                  <a:pt x="5017" y="499"/>
                </a:lnTo>
                <a:lnTo>
                  <a:pt x="5018" y="497"/>
                </a:lnTo>
                <a:lnTo>
                  <a:pt x="5018" y="503"/>
                </a:lnTo>
                <a:lnTo>
                  <a:pt x="5018" y="501"/>
                </a:lnTo>
                <a:lnTo>
                  <a:pt x="5019" y="499"/>
                </a:lnTo>
                <a:lnTo>
                  <a:pt x="5019" y="493"/>
                </a:lnTo>
                <a:lnTo>
                  <a:pt x="5019" y="501"/>
                </a:lnTo>
                <a:lnTo>
                  <a:pt x="5019" y="503"/>
                </a:lnTo>
                <a:lnTo>
                  <a:pt x="5020" y="499"/>
                </a:lnTo>
                <a:lnTo>
                  <a:pt x="5020" y="493"/>
                </a:lnTo>
                <a:lnTo>
                  <a:pt x="5020" y="499"/>
                </a:lnTo>
                <a:lnTo>
                  <a:pt x="5021" y="503"/>
                </a:lnTo>
                <a:lnTo>
                  <a:pt x="5021" y="501"/>
                </a:lnTo>
                <a:lnTo>
                  <a:pt x="5021" y="493"/>
                </a:lnTo>
                <a:lnTo>
                  <a:pt x="5022" y="499"/>
                </a:lnTo>
                <a:lnTo>
                  <a:pt x="5022" y="509"/>
                </a:lnTo>
                <a:lnTo>
                  <a:pt x="5022" y="505"/>
                </a:lnTo>
                <a:lnTo>
                  <a:pt x="5022" y="503"/>
                </a:lnTo>
                <a:lnTo>
                  <a:pt x="5023" y="505"/>
                </a:lnTo>
                <a:lnTo>
                  <a:pt x="5023" y="509"/>
                </a:lnTo>
                <a:lnTo>
                  <a:pt x="5024" y="507"/>
                </a:lnTo>
                <a:lnTo>
                  <a:pt x="5024" y="505"/>
                </a:lnTo>
                <a:lnTo>
                  <a:pt x="5024" y="509"/>
                </a:lnTo>
                <a:lnTo>
                  <a:pt x="5024" y="514"/>
                </a:lnTo>
                <a:lnTo>
                  <a:pt x="5025" y="517"/>
                </a:lnTo>
                <a:lnTo>
                  <a:pt x="5025" y="513"/>
                </a:lnTo>
                <a:lnTo>
                  <a:pt x="5025" y="511"/>
                </a:lnTo>
                <a:lnTo>
                  <a:pt x="5025" y="513"/>
                </a:lnTo>
                <a:lnTo>
                  <a:pt x="5026" y="514"/>
                </a:lnTo>
                <a:lnTo>
                  <a:pt x="5026" y="511"/>
                </a:lnTo>
                <a:lnTo>
                  <a:pt x="5027" y="509"/>
                </a:lnTo>
                <a:lnTo>
                  <a:pt x="5027" y="514"/>
                </a:lnTo>
                <a:lnTo>
                  <a:pt x="5027" y="517"/>
                </a:lnTo>
                <a:lnTo>
                  <a:pt x="5027" y="514"/>
                </a:lnTo>
                <a:lnTo>
                  <a:pt x="5028" y="511"/>
                </a:lnTo>
                <a:lnTo>
                  <a:pt x="5028" y="513"/>
                </a:lnTo>
                <a:lnTo>
                  <a:pt x="5028" y="517"/>
                </a:lnTo>
                <a:lnTo>
                  <a:pt x="5028" y="518"/>
                </a:lnTo>
                <a:lnTo>
                  <a:pt x="5029" y="514"/>
                </a:lnTo>
                <a:lnTo>
                  <a:pt x="5029" y="514"/>
                </a:lnTo>
                <a:lnTo>
                  <a:pt x="5029" y="522"/>
                </a:lnTo>
                <a:lnTo>
                  <a:pt x="5030" y="517"/>
                </a:lnTo>
                <a:lnTo>
                  <a:pt x="5030" y="514"/>
                </a:lnTo>
                <a:lnTo>
                  <a:pt x="5030" y="514"/>
                </a:lnTo>
                <a:lnTo>
                  <a:pt x="5031" y="520"/>
                </a:lnTo>
                <a:lnTo>
                  <a:pt x="5031" y="518"/>
                </a:lnTo>
                <a:lnTo>
                  <a:pt x="5031" y="513"/>
                </a:lnTo>
                <a:lnTo>
                  <a:pt x="5031" y="513"/>
                </a:lnTo>
                <a:lnTo>
                  <a:pt x="5032" y="517"/>
                </a:lnTo>
                <a:lnTo>
                  <a:pt x="5032" y="517"/>
                </a:lnTo>
                <a:lnTo>
                  <a:pt x="5032" y="509"/>
                </a:lnTo>
                <a:lnTo>
                  <a:pt x="5033" y="505"/>
                </a:lnTo>
                <a:lnTo>
                  <a:pt x="5033" y="514"/>
                </a:lnTo>
                <a:lnTo>
                  <a:pt x="5033" y="518"/>
                </a:lnTo>
                <a:lnTo>
                  <a:pt x="5033" y="503"/>
                </a:lnTo>
                <a:lnTo>
                  <a:pt x="5034" y="496"/>
                </a:lnTo>
                <a:lnTo>
                  <a:pt x="5034" y="493"/>
                </a:lnTo>
                <a:lnTo>
                  <a:pt x="5034" y="489"/>
                </a:lnTo>
                <a:lnTo>
                  <a:pt x="5035" y="486"/>
                </a:lnTo>
                <a:lnTo>
                  <a:pt x="5035" y="482"/>
                </a:lnTo>
                <a:lnTo>
                  <a:pt x="5035" y="480"/>
                </a:lnTo>
                <a:lnTo>
                  <a:pt x="5036" y="486"/>
                </a:lnTo>
                <a:lnTo>
                  <a:pt x="5036" y="474"/>
                </a:lnTo>
                <a:lnTo>
                  <a:pt x="5036" y="462"/>
                </a:lnTo>
                <a:lnTo>
                  <a:pt x="5036" y="461"/>
                </a:lnTo>
                <a:lnTo>
                  <a:pt x="5037" y="470"/>
                </a:lnTo>
                <a:lnTo>
                  <a:pt x="5037" y="465"/>
                </a:lnTo>
                <a:lnTo>
                  <a:pt x="5037" y="468"/>
                </a:lnTo>
                <a:lnTo>
                  <a:pt x="5037" y="474"/>
                </a:lnTo>
                <a:lnTo>
                  <a:pt x="5038" y="478"/>
                </a:lnTo>
                <a:lnTo>
                  <a:pt x="5038" y="480"/>
                </a:lnTo>
                <a:lnTo>
                  <a:pt x="5039" y="476"/>
                </a:lnTo>
                <a:lnTo>
                  <a:pt x="5039" y="466"/>
                </a:lnTo>
                <a:lnTo>
                  <a:pt x="5039" y="468"/>
                </a:lnTo>
                <a:lnTo>
                  <a:pt x="5039" y="482"/>
                </a:lnTo>
                <a:lnTo>
                  <a:pt x="5040" y="492"/>
                </a:lnTo>
                <a:lnTo>
                  <a:pt x="5040" y="497"/>
                </a:lnTo>
                <a:lnTo>
                  <a:pt x="5041" y="514"/>
                </a:lnTo>
                <a:lnTo>
                  <a:pt x="5041" y="520"/>
                </a:lnTo>
                <a:lnTo>
                  <a:pt x="5041" y="518"/>
                </a:lnTo>
                <a:lnTo>
                  <a:pt x="5041" y="518"/>
                </a:lnTo>
                <a:lnTo>
                  <a:pt x="5042" y="517"/>
                </a:lnTo>
                <a:lnTo>
                  <a:pt x="5042" y="518"/>
                </a:lnTo>
                <a:lnTo>
                  <a:pt x="5042" y="518"/>
                </a:lnTo>
                <a:lnTo>
                  <a:pt x="5042" y="518"/>
                </a:lnTo>
                <a:lnTo>
                  <a:pt x="5043" y="520"/>
                </a:lnTo>
                <a:lnTo>
                  <a:pt x="5043" y="528"/>
                </a:lnTo>
                <a:lnTo>
                  <a:pt x="5043" y="522"/>
                </a:lnTo>
                <a:lnTo>
                  <a:pt x="5044" y="526"/>
                </a:lnTo>
                <a:lnTo>
                  <a:pt x="5044" y="524"/>
                </a:lnTo>
                <a:lnTo>
                  <a:pt x="5044" y="532"/>
                </a:lnTo>
                <a:lnTo>
                  <a:pt x="5045" y="528"/>
                </a:lnTo>
                <a:lnTo>
                  <a:pt x="5045" y="522"/>
                </a:lnTo>
                <a:lnTo>
                  <a:pt x="5045" y="526"/>
                </a:lnTo>
                <a:lnTo>
                  <a:pt x="5045" y="532"/>
                </a:lnTo>
                <a:lnTo>
                  <a:pt x="5046" y="538"/>
                </a:lnTo>
                <a:lnTo>
                  <a:pt x="5046" y="551"/>
                </a:lnTo>
                <a:lnTo>
                  <a:pt x="5046" y="569"/>
                </a:lnTo>
                <a:lnTo>
                  <a:pt x="5047" y="574"/>
                </a:lnTo>
                <a:lnTo>
                  <a:pt x="5047" y="582"/>
                </a:lnTo>
                <a:lnTo>
                  <a:pt x="5047" y="603"/>
                </a:lnTo>
                <a:lnTo>
                  <a:pt x="5047" y="615"/>
                </a:lnTo>
                <a:lnTo>
                  <a:pt x="5048" y="596"/>
                </a:lnTo>
                <a:lnTo>
                  <a:pt x="5048" y="540"/>
                </a:lnTo>
                <a:lnTo>
                  <a:pt x="5048" y="474"/>
                </a:lnTo>
                <a:lnTo>
                  <a:pt x="5049" y="385"/>
                </a:lnTo>
                <a:lnTo>
                  <a:pt x="5049" y="250"/>
                </a:lnTo>
                <a:lnTo>
                  <a:pt x="5049" y="133"/>
                </a:lnTo>
                <a:lnTo>
                  <a:pt x="5050" y="104"/>
                </a:lnTo>
                <a:lnTo>
                  <a:pt x="5050" y="167"/>
                </a:lnTo>
                <a:lnTo>
                  <a:pt x="5050" y="374"/>
                </a:lnTo>
                <a:lnTo>
                  <a:pt x="5050" y="555"/>
                </a:lnTo>
                <a:lnTo>
                  <a:pt x="5051" y="601"/>
                </a:lnTo>
                <a:lnTo>
                  <a:pt x="5051" y="566"/>
                </a:lnTo>
                <a:lnTo>
                  <a:pt x="5051" y="545"/>
                </a:lnTo>
                <a:lnTo>
                  <a:pt x="5051" y="551"/>
                </a:lnTo>
                <a:lnTo>
                  <a:pt x="5052" y="549"/>
                </a:lnTo>
                <a:lnTo>
                  <a:pt x="5052" y="545"/>
                </a:lnTo>
                <a:lnTo>
                  <a:pt x="5053" y="544"/>
                </a:lnTo>
                <a:lnTo>
                  <a:pt x="5053" y="551"/>
                </a:lnTo>
                <a:lnTo>
                  <a:pt x="5053" y="555"/>
                </a:lnTo>
                <a:lnTo>
                  <a:pt x="5053" y="549"/>
                </a:lnTo>
                <a:lnTo>
                  <a:pt x="5054" y="548"/>
                </a:lnTo>
                <a:lnTo>
                  <a:pt x="5054" y="551"/>
                </a:lnTo>
                <a:lnTo>
                  <a:pt x="5055" y="553"/>
                </a:lnTo>
                <a:lnTo>
                  <a:pt x="5055" y="548"/>
                </a:lnTo>
                <a:lnTo>
                  <a:pt x="5055" y="545"/>
                </a:lnTo>
                <a:lnTo>
                  <a:pt x="5055" y="549"/>
                </a:lnTo>
                <a:lnTo>
                  <a:pt x="5056" y="551"/>
                </a:lnTo>
                <a:lnTo>
                  <a:pt x="5056" y="549"/>
                </a:lnTo>
                <a:lnTo>
                  <a:pt x="5056" y="549"/>
                </a:lnTo>
                <a:lnTo>
                  <a:pt x="5056" y="551"/>
                </a:lnTo>
                <a:lnTo>
                  <a:pt x="5057" y="559"/>
                </a:lnTo>
                <a:lnTo>
                  <a:pt x="5057" y="557"/>
                </a:lnTo>
                <a:lnTo>
                  <a:pt x="5057" y="548"/>
                </a:lnTo>
                <a:lnTo>
                  <a:pt x="5058" y="549"/>
                </a:lnTo>
                <a:lnTo>
                  <a:pt x="5058" y="553"/>
                </a:lnTo>
                <a:lnTo>
                  <a:pt x="5058" y="553"/>
                </a:lnTo>
                <a:lnTo>
                  <a:pt x="5059" y="551"/>
                </a:lnTo>
                <a:lnTo>
                  <a:pt x="5059" y="553"/>
                </a:lnTo>
                <a:lnTo>
                  <a:pt x="5059" y="559"/>
                </a:lnTo>
                <a:lnTo>
                  <a:pt x="5059" y="553"/>
                </a:lnTo>
                <a:lnTo>
                  <a:pt x="5060" y="549"/>
                </a:lnTo>
                <a:lnTo>
                  <a:pt x="5060" y="548"/>
                </a:lnTo>
                <a:lnTo>
                  <a:pt x="5060" y="549"/>
                </a:lnTo>
                <a:lnTo>
                  <a:pt x="5061" y="551"/>
                </a:lnTo>
                <a:lnTo>
                  <a:pt x="5061" y="549"/>
                </a:lnTo>
                <a:lnTo>
                  <a:pt x="5061" y="553"/>
                </a:lnTo>
                <a:lnTo>
                  <a:pt x="5061" y="553"/>
                </a:lnTo>
                <a:lnTo>
                  <a:pt x="5062" y="551"/>
                </a:lnTo>
                <a:lnTo>
                  <a:pt x="5062" y="551"/>
                </a:lnTo>
                <a:lnTo>
                  <a:pt x="5062" y="549"/>
                </a:lnTo>
                <a:lnTo>
                  <a:pt x="5063" y="553"/>
                </a:lnTo>
                <a:lnTo>
                  <a:pt x="5063" y="551"/>
                </a:lnTo>
                <a:lnTo>
                  <a:pt x="5063" y="551"/>
                </a:lnTo>
                <a:lnTo>
                  <a:pt x="5064" y="548"/>
                </a:lnTo>
                <a:lnTo>
                  <a:pt x="5064" y="551"/>
                </a:lnTo>
                <a:lnTo>
                  <a:pt x="5064" y="553"/>
                </a:lnTo>
                <a:lnTo>
                  <a:pt x="5064" y="549"/>
                </a:lnTo>
                <a:lnTo>
                  <a:pt x="5065" y="548"/>
                </a:lnTo>
                <a:lnTo>
                  <a:pt x="5065" y="551"/>
                </a:lnTo>
                <a:lnTo>
                  <a:pt x="5065" y="561"/>
                </a:lnTo>
                <a:lnTo>
                  <a:pt x="5065" y="555"/>
                </a:lnTo>
                <a:lnTo>
                  <a:pt x="5066" y="548"/>
                </a:lnTo>
                <a:lnTo>
                  <a:pt x="5066" y="551"/>
                </a:lnTo>
                <a:lnTo>
                  <a:pt x="5067" y="561"/>
                </a:lnTo>
                <a:lnTo>
                  <a:pt x="5067" y="559"/>
                </a:lnTo>
                <a:lnTo>
                  <a:pt x="5067" y="555"/>
                </a:lnTo>
                <a:lnTo>
                  <a:pt x="5067" y="553"/>
                </a:lnTo>
                <a:lnTo>
                  <a:pt x="5068" y="561"/>
                </a:lnTo>
                <a:lnTo>
                  <a:pt x="5068" y="561"/>
                </a:lnTo>
                <a:lnTo>
                  <a:pt x="5069" y="555"/>
                </a:lnTo>
                <a:lnTo>
                  <a:pt x="5069" y="551"/>
                </a:lnTo>
                <a:lnTo>
                  <a:pt x="5069" y="553"/>
                </a:lnTo>
                <a:lnTo>
                  <a:pt x="5069" y="555"/>
                </a:lnTo>
                <a:lnTo>
                  <a:pt x="5070" y="548"/>
                </a:lnTo>
                <a:lnTo>
                  <a:pt x="5070" y="544"/>
                </a:lnTo>
                <a:lnTo>
                  <a:pt x="5070" y="545"/>
                </a:lnTo>
                <a:lnTo>
                  <a:pt x="5070" y="540"/>
                </a:lnTo>
                <a:lnTo>
                  <a:pt x="5071" y="534"/>
                </a:lnTo>
                <a:lnTo>
                  <a:pt x="5071" y="526"/>
                </a:lnTo>
                <a:lnTo>
                  <a:pt x="5071" y="524"/>
                </a:lnTo>
                <a:lnTo>
                  <a:pt x="5072" y="524"/>
                </a:lnTo>
                <a:lnTo>
                  <a:pt x="5072" y="518"/>
                </a:lnTo>
                <a:lnTo>
                  <a:pt x="5072" y="517"/>
                </a:lnTo>
                <a:lnTo>
                  <a:pt x="5073" y="517"/>
                </a:lnTo>
                <a:lnTo>
                  <a:pt x="5073" y="520"/>
                </a:lnTo>
                <a:lnTo>
                  <a:pt x="5073" y="518"/>
                </a:lnTo>
                <a:lnTo>
                  <a:pt x="5073" y="511"/>
                </a:lnTo>
                <a:lnTo>
                  <a:pt x="5074" y="518"/>
                </a:lnTo>
                <a:lnTo>
                  <a:pt x="5074" y="522"/>
                </a:lnTo>
                <a:lnTo>
                  <a:pt x="5074" y="518"/>
                </a:lnTo>
                <a:lnTo>
                  <a:pt x="5075" y="517"/>
                </a:lnTo>
                <a:lnTo>
                  <a:pt x="5075" y="513"/>
                </a:lnTo>
                <a:lnTo>
                  <a:pt x="5075" y="518"/>
                </a:lnTo>
                <a:lnTo>
                  <a:pt x="5075" y="522"/>
                </a:lnTo>
                <a:lnTo>
                  <a:pt x="5076" y="517"/>
                </a:lnTo>
                <a:lnTo>
                  <a:pt x="5076" y="518"/>
                </a:lnTo>
                <a:lnTo>
                  <a:pt x="5076" y="518"/>
                </a:lnTo>
                <a:lnTo>
                  <a:pt x="5077" y="520"/>
                </a:lnTo>
                <a:lnTo>
                  <a:pt x="5077" y="517"/>
                </a:lnTo>
                <a:lnTo>
                  <a:pt x="5077" y="513"/>
                </a:lnTo>
                <a:lnTo>
                  <a:pt x="5078" y="518"/>
                </a:lnTo>
                <a:lnTo>
                  <a:pt x="5078" y="520"/>
                </a:lnTo>
                <a:lnTo>
                  <a:pt x="5078" y="522"/>
                </a:lnTo>
                <a:lnTo>
                  <a:pt x="5078" y="520"/>
                </a:lnTo>
                <a:lnTo>
                  <a:pt x="5079" y="524"/>
                </a:lnTo>
                <a:lnTo>
                  <a:pt x="5079" y="528"/>
                </a:lnTo>
                <a:lnTo>
                  <a:pt x="5079" y="524"/>
                </a:lnTo>
                <a:lnTo>
                  <a:pt x="5080" y="520"/>
                </a:lnTo>
                <a:lnTo>
                  <a:pt x="5080" y="524"/>
                </a:lnTo>
                <a:lnTo>
                  <a:pt x="5080" y="530"/>
                </a:lnTo>
                <a:lnTo>
                  <a:pt x="5081" y="532"/>
                </a:lnTo>
                <a:lnTo>
                  <a:pt x="5081" y="528"/>
                </a:lnTo>
                <a:lnTo>
                  <a:pt x="5081" y="530"/>
                </a:lnTo>
                <a:lnTo>
                  <a:pt x="5081" y="536"/>
                </a:lnTo>
                <a:lnTo>
                  <a:pt x="5082" y="536"/>
                </a:lnTo>
                <a:lnTo>
                  <a:pt x="5082" y="534"/>
                </a:lnTo>
                <a:lnTo>
                  <a:pt x="5083" y="532"/>
                </a:lnTo>
                <a:lnTo>
                  <a:pt x="5083" y="545"/>
                </a:lnTo>
                <a:lnTo>
                  <a:pt x="5083" y="538"/>
                </a:lnTo>
                <a:lnTo>
                  <a:pt x="5083" y="534"/>
                </a:lnTo>
                <a:lnTo>
                  <a:pt x="5084" y="532"/>
                </a:lnTo>
                <a:lnTo>
                  <a:pt x="5084" y="538"/>
                </a:lnTo>
                <a:lnTo>
                  <a:pt x="5084" y="545"/>
                </a:lnTo>
                <a:lnTo>
                  <a:pt x="5084" y="542"/>
                </a:lnTo>
                <a:lnTo>
                  <a:pt x="5085" y="540"/>
                </a:lnTo>
                <a:lnTo>
                  <a:pt x="5085" y="545"/>
                </a:lnTo>
                <a:lnTo>
                  <a:pt x="5085" y="548"/>
                </a:lnTo>
                <a:lnTo>
                  <a:pt x="5086" y="548"/>
                </a:lnTo>
                <a:lnTo>
                  <a:pt x="5086" y="544"/>
                </a:lnTo>
                <a:lnTo>
                  <a:pt x="5086" y="548"/>
                </a:lnTo>
                <a:lnTo>
                  <a:pt x="5087" y="549"/>
                </a:lnTo>
                <a:lnTo>
                  <a:pt x="5087" y="548"/>
                </a:lnTo>
                <a:lnTo>
                  <a:pt x="5087" y="540"/>
                </a:lnTo>
                <a:lnTo>
                  <a:pt x="5087" y="538"/>
                </a:lnTo>
                <a:lnTo>
                  <a:pt x="5088" y="540"/>
                </a:lnTo>
                <a:lnTo>
                  <a:pt x="5088" y="538"/>
                </a:lnTo>
                <a:lnTo>
                  <a:pt x="5088" y="536"/>
                </a:lnTo>
                <a:lnTo>
                  <a:pt x="5089" y="536"/>
                </a:lnTo>
                <a:lnTo>
                  <a:pt x="5089" y="538"/>
                </a:lnTo>
                <a:lnTo>
                  <a:pt x="5089" y="534"/>
                </a:lnTo>
                <a:lnTo>
                  <a:pt x="5090" y="528"/>
                </a:lnTo>
                <a:lnTo>
                  <a:pt x="5090" y="522"/>
                </a:lnTo>
                <a:lnTo>
                  <a:pt x="5090" y="526"/>
                </a:lnTo>
                <a:lnTo>
                  <a:pt x="5090" y="518"/>
                </a:lnTo>
                <a:lnTo>
                  <a:pt x="5091" y="514"/>
                </a:lnTo>
                <a:lnTo>
                  <a:pt x="5091" y="513"/>
                </a:lnTo>
                <a:lnTo>
                  <a:pt x="5091" y="520"/>
                </a:lnTo>
                <a:lnTo>
                  <a:pt x="5092" y="517"/>
                </a:lnTo>
                <a:lnTo>
                  <a:pt x="5092" y="507"/>
                </a:lnTo>
                <a:lnTo>
                  <a:pt x="5092" y="499"/>
                </a:lnTo>
                <a:lnTo>
                  <a:pt x="5092" y="496"/>
                </a:lnTo>
                <a:lnTo>
                  <a:pt x="5093" y="499"/>
                </a:lnTo>
                <a:lnTo>
                  <a:pt x="5093" y="497"/>
                </a:lnTo>
                <a:lnTo>
                  <a:pt x="5093" y="499"/>
                </a:lnTo>
                <a:lnTo>
                  <a:pt x="5094" y="505"/>
                </a:lnTo>
                <a:lnTo>
                  <a:pt x="5094" y="509"/>
                </a:lnTo>
                <a:lnTo>
                  <a:pt x="5094" y="511"/>
                </a:lnTo>
                <a:lnTo>
                  <a:pt x="5095" y="501"/>
                </a:lnTo>
                <a:lnTo>
                  <a:pt x="5095" y="511"/>
                </a:lnTo>
                <a:lnTo>
                  <a:pt x="5095" y="513"/>
                </a:lnTo>
                <a:lnTo>
                  <a:pt x="5095" y="501"/>
                </a:lnTo>
                <a:lnTo>
                  <a:pt x="5096" y="501"/>
                </a:lnTo>
                <a:lnTo>
                  <a:pt x="5096" y="518"/>
                </a:lnTo>
                <a:lnTo>
                  <a:pt x="5097" y="536"/>
                </a:lnTo>
                <a:lnTo>
                  <a:pt x="5097" y="542"/>
                </a:lnTo>
                <a:lnTo>
                  <a:pt x="5097" y="545"/>
                </a:lnTo>
                <a:lnTo>
                  <a:pt x="5097" y="549"/>
                </a:lnTo>
                <a:lnTo>
                  <a:pt x="5098" y="555"/>
                </a:lnTo>
                <a:lnTo>
                  <a:pt x="5098" y="557"/>
                </a:lnTo>
                <a:lnTo>
                  <a:pt x="5098" y="549"/>
                </a:lnTo>
                <a:lnTo>
                  <a:pt x="5098" y="545"/>
                </a:lnTo>
                <a:lnTo>
                  <a:pt x="5099" y="551"/>
                </a:lnTo>
                <a:lnTo>
                  <a:pt x="5099" y="557"/>
                </a:lnTo>
                <a:lnTo>
                  <a:pt x="5099" y="553"/>
                </a:lnTo>
                <a:lnTo>
                  <a:pt x="5100" y="555"/>
                </a:lnTo>
                <a:lnTo>
                  <a:pt x="5100" y="563"/>
                </a:lnTo>
                <a:lnTo>
                  <a:pt x="5100" y="563"/>
                </a:lnTo>
                <a:lnTo>
                  <a:pt x="5101" y="557"/>
                </a:lnTo>
                <a:lnTo>
                  <a:pt x="5101" y="553"/>
                </a:lnTo>
                <a:lnTo>
                  <a:pt x="5101" y="555"/>
                </a:lnTo>
                <a:lnTo>
                  <a:pt x="5101" y="563"/>
                </a:lnTo>
                <a:lnTo>
                  <a:pt x="5102" y="565"/>
                </a:lnTo>
                <a:lnTo>
                  <a:pt x="5102" y="565"/>
                </a:lnTo>
                <a:lnTo>
                  <a:pt x="5102" y="586"/>
                </a:lnTo>
                <a:lnTo>
                  <a:pt x="5103" y="607"/>
                </a:lnTo>
                <a:lnTo>
                  <a:pt x="5103" y="619"/>
                </a:lnTo>
                <a:lnTo>
                  <a:pt x="5103" y="634"/>
                </a:lnTo>
                <a:lnTo>
                  <a:pt x="5104" y="617"/>
                </a:lnTo>
                <a:lnTo>
                  <a:pt x="5104" y="559"/>
                </a:lnTo>
                <a:lnTo>
                  <a:pt x="5104" y="466"/>
                </a:lnTo>
                <a:lnTo>
                  <a:pt x="5104" y="337"/>
                </a:lnTo>
                <a:lnTo>
                  <a:pt x="5105" y="193"/>
                </a:lnTo>
                <a:lnTo>
                  <a:pt x="5105" y="111"/>
                </a:lnTo>
                <a:lnTo>
                  <a:pt x="5105" y="140"/>
                </a:lnTo>
                <a:lnTo>
                  <a:pt x="5106" y="306"/>
                </a:lnTo>
                <a:lnTo>
                  <a:pt x="5106" y="509"/>
                </a:lnTo>
                <a:lnTo>
                  <a:pt x="5106" y="617"/>
                </a:lnTo>
                <a:lnTo>
                  <a:pt x="5106" y="622"/>
                </a:lnTo>
                <a:lnTo>
                  <a:pt x="5107" y="588"/>
                </a:lnTo>
                <a:lnTo>
                  <a:pt x="5107" y="576"/>
                </a:lnTo>
                <a:lnTo>
                  <a:pt x="5107" y="578"/>
                </a:lnTo>
                <a:lnTo>
                  <a:pt x="5108" y="580"/>
                </a:lnTo>
                <a:lnTo>
                  <a:pt x="5108" y="574"/>
                </a:lnTo>
                <a:lnTo>
                  <a:pt x="5108" y="573"/>
                </a:lnTo>
                <a:lnTo>
                  <a:pt x="5109" y="569"/>
                </a:lnTo>
                <a:lnTo>
                  <a:pt x="5109" y="569"/>
                </a:lnTo>
                <a:lnTo>
                  <a:pt x="5109" y="566"/>
                </a:lnTo>
                <a:lnTo>
                  <a:pt x="5109" y="566"/>
                </a:lnTo>
                <a:lnTo>
                  <a:pt x="5110" y="565"/>
                </a:lnTo>
                <a:lnTo>
                  <a:pt x="5110" y="574"/>
                </a:lnTo>
                <a:lnTo>
                  <a:pt x="5110" y="574"/>
                </a:lnTo>
                <a:lnTo>
                  <a:pt x="5110" y="574"/>
                </a:lnTo>
                <a:lnTo>
                  <a:pt x="5111" y="574"/>
                </a:lnTo>
                <a:lnTo>
                  <a:pt x="5111" y="580"/>
                </a:lnTo>
                <a:lnTo>
                  <a:pt x="5112" y="582"/>
                </a:lnTo>
                <a:lnTo>
                  <a:pt x="5112" y="578"/>
                </a:lnTo>
                <a:lnTo>
                  <a:pt x="5112" y="582"/>
                </a:lnTo>
                <a:lnTo>
                  <a:pt x="5112" y="586"/>
                </a:lnTo>
                <a:lnTo>
                  <a:pt x="5113" y="582"/>
                </a:lnTo>
                <a:lnTo>
                  <a:pt x="5113" y="576"/>
                </a:lnTo>
                <a:lnTo>
                  <a:pt x="5114" y="576"/>
                </a:lnTo>
                <a:lnTo>
                  <a:pt x="5114" y="580"/>
                </a:lnTo>
                <a:lnTo>
                  <a:pt x="5114" y="582"/>
                </a:lnTo>
                <a:lnTo>
                  <a:pt x="5114" y="576"/>
                </a:lnTo>
                <a:lnTo>
                  <a:pt x="5115" y="573"/>
                </a:lnTo>
                <a:lnTo>
                  <a:pt x="5115" y="576"/>
                </a:lnTo>
                <a:lnTo>
                  <a:pt x="5115" y="582"/>
                </a:lnTo>
                <a:lnTo>
                  <a:pt x="5115" y="584"/>
                </a:lnTo>
                <a:lnTo>
                  <a:pt x="5116" y="580"/>
                </a:lnTo>
                <a:lnTo>
                  <a:pt x="5116" y="580"/>
                </a:lnTo>
                <a:lnTo>
                  <a:pt x="5116" y="580"/>
                </a:lnTo>
                <a:lnTo>
                  <a:pt x="5117" y="582"/>
                </a:lnTo>
                <a:lnTo>
                  <a:pt x="5117" y="580"/>
                </a:lnTo>
                <a:lnTo>
                  <a:pt x="5117" y="584"/>
                </a:lnTo>
                <a:lnTo>
                  <a:pt x="5118" y="588"/>
                </a:lnTo>
                <a:lnTo>
                  <a:pt x="5118" y="586"/>
                </a:lnTo>
                <a:lnTo>
                  <a:pt x="5118" y="578"/>
                </a:lnTo>
                <a:lnTo>
                  <a:pt x="5118" y="580"/>
                </a:lnTo>
                <a:lnTo>
                  <a:pt x="5119" y="588"/>
                </a:lnTo>
                <a:lnTo>
                  <a:pt x="5119" y="586"/>
                </a:lnTo>
                <a:lnTo>
                  <a:pt x="5119" y="578"/>
                </a:lnTo>
                <a:lnTo>
                  <a:pt x="5120" y="580"/>
                </a:lnTo>
                <a:lnTo>
                  <a:pt x="5120" y="586"/>
                </a:lnTo>
                <a:lnTo>
                  <a:pt x="5120" y="578"/>
                </a:lnTo>
                <a:lnTo>
                  <a:pt x="5120" y="574"/>
                </a:lnTo>
                <a:lnTo>
                  <a:pt x="5121" y="574"/>
                </a:lnTo>
                <a:lnTo>
                  <a:pt x="5121" y="582"/>
                </a:lnTo>
                <a:lnTo>
                  <a:pt x="5121" y="582"/>
                </a:lnTo>
                <a:lnTo>
                  <a:pt x="5122" y="586"/>
                </a:lnTo>
                <a:lnTo>
                  <a:pt x="5122" y="588"/>
                </a:lnTo>
                <a:lnTo>
                  <a:pt x="5122" y="596"/>
                </a:lnTo>
                <a:lnTo>
                  <a:pt x="5123" y="601"/>
                </a:lnTo>
                <a:lnTo>
                  <a:pt x="5123" y="600"/>
                </a:lnTo>
                <a:lnTo>
                  <a:pt x="5123" y="601"/>
                </a:lnTo>
                <a:lnTo>
                  <a:pt x="5123" y="605"/>
                </a:lnTo>
                <a:lnTo>
                  <a:pt x="5124" y="613"/>
                </a:lnTo>
                <a:lnTo>
                  <a:pt x="5124" y="611"/>
                </a:lnTo>
                <a:lnTo>
                  <a:pt x="5124" y="601"/>
                </a:lnTo>
                <a:lnTo>
                  <a:pt x="5124" y="603"/>
                </a:lnTo>
                <a:lnTo>
                  <a:pt x="5125" y="603"/>
                </a:lnTo>
                <a:lnTo>
                  <a:pt x="5125" y="594"/>
                </a:lnTo>
                <a:lnTo>
                  <a:pt x="5126" y="588"/>
                </a:lnTo>
                <a:lnTo>
                  <a:pt x="5126" y="586"/>
                </a:lnTo>
                <a:lnTo>
                  <a:pt x="5126" y="582"/>
                </a:lnTo>
                <a:lnTo>
                  <a:pt x="5126" y="576"/>
                </a:lnTo>
                <a:lnTo>
                  <a:pt x="5127" y="569"/>
                </a:lnTo>
                <a:lnTo>
                  <a:pt x="5127" y="559"/>
                </a:lnTo>
                <a:lnTo>
                  <a:pt x="5128" y="566"/>
                </a:lnTo>
                <a:lnTo>
                  <a:pt x="5128" y="563"/>
                </a:lnTo>
                <a:lnTo>
                  <a:pt x="5128" y="553"/>
                </a:lnTo>
                <a:lnTo>
                  <a:pt x="5128" y="555"/>
                </a:lnTo>
                <a:lnTo>
                  <a:pt x="5129" y="559"/>
                </a:lnTo>
                <a:lnTo>
                  <a:pt x="5129" y="555"/>
                </a:lnTo>
                <a:lnTo>
                  <a:pt x="5129" y="551"/>
                </a:lnTo>
                <a:lnTo>
                  <a:pt x="5129" y="545"/>
                </a:lnTo>
                <a:lnTo>
                  <a:pt x="5130" y="544"/>
                </a:lnTo>
                <a:lnTo>
                  <a:pt x="5130" y="549"/>
                </a:lnTo>
                <a:lnTo>
                  <a:pt x="5130" y="545"/>
                </a:lnTo>
                <a:lnTo>
                  <a:pt x="5131" y="545"/>
                </a:lnTo>
                <a:lnTo>
                  <a:pt x="5131" y="551"/>
                </a:lnTo>
                <a:lnTo>
                  <a:pt x="5131" y="549"/>
                </a:lnTo>
                <a:lnTo>
                  <a:pt x="5132" y="548"/>
                </a:lnTo>
                <a:lnTo>
                  <a:pt x="5132" y="544"/>
                </a:lnTo>
                <a:lnTo>
                  <a:pt x="5132" y="540"/>
                </a:lnTo>
                <a:lnTo>
                  <a:pt x="5132" y="551"/>
                </a:lnTo>
                <a:lnTo>
                  <a:pt x="5133" y="548"/>
                </a:lnTo>
                <a:lnTo>
                  <a:pt x="5133" y="540"/>
                </a:lnTo>
                <a:lnTo>
                  <a:pt x="5133" y="545"/>
                </a:lnTo>
                <a:lnTo>
                  <a:pt x="5134" y="551"/>
                </a:lnTo>
                <a:lnTo>
                  <a:pt x="5134" y="551"/>
                </a:lnTo>
                <a:lnTo>
                  <a:pt x="5134" y="545"/>
                </a:lnTo>
                <a:lnTo>
                  <a:pt x="5134" y="549"/>
                </a:lnTo>
                <a:lnTo>
                  <a:pt x="5135" y="549"/>
                </a:lnTo>
                <a:lnTo>
                  <a:pt x="5135" y="557"/>
                </a:lnTo>
                <a:lnTo>
                  <a:pt x="5135" y="548"/>
                </a:lnTo>
                <a:lnTo>
                  <a:pt x="5136" y="548"/>
                </a:lnTo>
                <a:lnTo>
                  <a:pt x="5136" y="551"/>
                </a:lnTo>
                <a:lnTo>
                  <a:pt x="5136" y="553"/>
                </a:lnTo>
                <a:lnTo>
                  <a:pt x="5137" y="553"/>
                </a:lnTo>
                <a:lnTo>
                  <a:pt x="5137" y="549"/>
                </a:lnTo>
                <a:lnTo>
                  <a:pt x="5137" y="557"/>
                </a:lnTo>
                <a:lnTo>
                  <a:pt x="5137" y="559"/>
                </a:lnTo>
                <a:lnTo>
                  <a:pt x="5138" y="555"/>
                </a:lnTo>
                <a:lnTo>
                  <a:pt x="5138" y="555"/>
                </a:lnTo>
                <a:lnTo>
                  <a:pt x="5138" y="559"/>
                </a:lnTo>
                <a:lnTo>
                  <a:pt x="5138" y="563"/>
                </a:lnTo>
                <a:lnTo>
                  <a:pt x="5139" y="565"/>
                </a:lnTo>
                <a:lnTo>
                  <a:pt x="5139" y="553"/>
                </a:lnTo>
                <a:lnTo>
                  <a:pt x="5140" y="551"/>
                </a:lnTo>
                <a:lnTo>
                  <a:pt x="5140" y="557"/>
                </a:lnTo>
                <a:lnTo>
                  <a:pt x="5140" y="555"/>
                </a:lnTo>
                <a:lnTo>
                  <a:pt x="5140" y="553"/>
                </a:lnTo>
                <a:lnTo>
                  <a:pt x="5141" y="559"/>
                </a:lnTo>
                <a:lnTo>
                  <a:pt x="5141" y="566"/>
                </a:lnTo>
                <a:lnTo>
                  <a:pt x="5142" y="559"/>
                </a:lnTo>
                <a:lnTo>
                  <a:pt x="5142" y="553"/>
                </a:lnTo>
                <a:lnTo>
                  <a:pt x="5142" y="557"/>
                </a:lnTo>
                <a:lnTo>
                  <a:pt x="5142" y="561"/>
                </a:lnTo>
                <a:lnTo>
                  <a:pt x="5143" y="565"/>
                </a:lnTo>
                <a:lnTo>
                  <a:pt x="5143" y="559"/>
                </a:lnTo>
                <a:lnTo>
                  <a:pt x="5143" y="555"/>
                </a:lnTo>
                <a:lnTo>
                  <a:pt x="5143" y="565"/>
                </a:lnTo>
                <a:lnTo>
                  <a:pt x="5144" y="563"/>
                </a:lnTo>
                <a:lnTo>
                  <a:pt x="5144" y="557"/>
                </a:lnTo>
                <a:lnTo>
                  <a:pt x="5144" y="555"/>
                </a:lnTo>
                <a:lnTo>
                  <a:pt x="5145" y="555"/>
                </a:lnTo>
                <a:lnTo>
                  <a:pt x="5145" y="555"/>
                </a:lnTo>
                <a:lnTo>
                  <a:pt x="5145" y="548"/>
                </a:lnTo>
                <a:lnTo>
                  <a:pt x="5146" y="540"/>
                </a:lnTo>
                <a:lnTo>
                  <a:pt x="5146" y="538"/>
                </a:lnTo>
                <a:lnTo>
                  <a:pt x="5146" y="540"/>
                </a:lnTo>
                <a:lnTo>
                  <a:pt x="5146" y="538"/>
                </a:lnTo>
                <a:lnTo>
                  <a:pt x="5147" y="528"/>
                </a:lnTo>
                <a:lnTo>
                  <a:pt x="5147" y="524"/>
                </a:lnTo>
                <a:lnTo>
                  <a:pt x="5147" y="528"/>
                </a:lnTo>
                <a:lnTo>
                  <a:pt x="5148" y="524"/>
                </a:lnTo>
                <a:lnTo>
                  <a:pt x="5148" y="524"/>
                </a:lnTo>
                <a:lnTo>
                  <a:pt x="5148" y="524"/>
                </a:lnTo>
                <a:lnTo>
                  <a:pt x="5148" y="528"/>
                </a:lnTo>
                <a:lnTo>
                  <a:pt x="5149" y="532"/>
                </a:lnTo>
                <a:lnTo>
                  <a:pt x="5149" y="526"/>
                </a:lnTo>
                <a:lnTo>
                  <a:pt x="5149" y="528"/>
                </a:lnTo>
                <a:lnTo>
                  <a:pt x="5150" y="538"/>
                </a:lnTo>
                <a:lnTo>
                  <a:pt x="5150" y="534"/>
                </a:lnTo>
                <a:lnTo>
                  <a:pt x="5150" y="520"/>
                </a:lnTo>
                <a:lnTo>
                  <a:pt x="5151" y="526"/>
                </a:lnTo>
                <a:lnTo>
                  <a:pt x="5151" y="544"/>
                </a:lnTo>
                <a:lnTo>
                  <a:pt x="5151" y="553"/>
                </a:lnTo>
                <a:lnTo>
                  <a:pt x="5151" y="555"/>
                </a:lnTo>
                <a:lnTo>
                  <a:pt x="5152" y="559"/>
                </a:lnTo>
                <a:lnTo>
                  <a:pt x="5152" y="569"/>
                </a:lnTo>
                <a:lnTo>
                  <a:pt x="5152" y="573"/>
                </a:lnTo>
                <a:lnTo>
                  <a:pt x="5152" y="570"/>
                </a:lnTo>
                <a:lnTo>
                  <a:pt x="5153" y="573"/>
                </a:lnTo>
                <a:lnTo>
                  <a:pt x="5153" y="570"/>
                </a:lnTo>
                <a:lnTo>
                  <a:pt x="5154" y="573"/>
                </a:lnTo>
                <a:lnTo>
                  <a:pt x="5154" y="573"/>
                </a:lnTo>
                <a:lnTo>
                  <a:pt x="5154" y="569"/>
                </a:lnTo>
                <a:lnTo>
                  <a:pt x="5154" y="573"/>
                </a:lnTo>
                <a:lnTo>
                  <a:pt x="5155" y="574"/>
                </a:lnTo>
                <a:lnTo>
                  <a:pt x="5155" y="576"/>
                </a:lnTo>
                <a:lnTo>
                  <a:pt x="5156" y="570"/>
                </a:lnTo>
                <a:lnTo>
                  <a:pt x="5156" y="573"/>
                </a:lnTo>
                <a:lnTo>
                  <a:pt x="5156" y="574"/>
                </a:lnTo>
                <a:lnTo>
                  <a:pt x="5156" y="576"/>
                </a:lnTo>
                <a:lnTo>
                  <a:pt x="5157" y="576"/>
                </a:lnTo>
                <a:lnTo>
                  <a:pt x="5157" y="578"/>
                </a:lnTo>
                <a:lnTo>
                  <a:pt x="5157" y="588"/>
                </a:lnTo>
                <a:lnTo>
                  <a:pt x="5157" y="596"/>
                </a:lnTo>
                <a:lnTo>
                  <a:pt x="5158" y="605"/>
                </a:lnTo>
                <a:lnTo>
                  <a:pt x="5158" y="613"/>
                </a:lnTo>
                <a:lnTo>
                  <a:pt x="5158" y="632"/>
                </a:lnTo>
                <a:lnTo>
                  <a:pt x="5159" y="657"/>
                </a:lnTo>
                <a:lnTo>
                  <a:pt x="5159" y="621"/>
                </a:lnTo>
                <a:lnTo>
                  <a:pt x="5159" y="549"/>
                </a:lnTo>
                <a:lnTo>
                  <a:pt x="5160" y="459"/>
                </a:lnTo>
                <a:lnTo>
                  <a:pt x="5160" y="326"/>
                </a:lnTo>
                <a:lnTo>
                  <a:pt x="5160" y="173"/>
                </a:lnTo>
                <a:lnTo>
                  <a:pt x="5160" y="88"/>
                </a:lnTo>
                <a:lnTo>
                  <a:pt x="5161" y="114"/>
                </a:lnTo>
                <a:lnTo>
                  <a:pt x="5161" y="299"/>
                </a:lnTo>
                <a:lnTo>
                  <a:pt x="5161" y="368"/>
                </a:lnTo>
                <a:lnTo>
                  <a:pt x="5162" y="609"/>
                </a:lnTo>
                <a:lnTo>
                  <a:pt x="5162" y="644"/>
                </a:lnTo>
                <a:lnTo>
                  <a:pt x="5162" y="646"/>
                </a:lnTo>
                <a:lnTo>
                  <a:pt x="5162" y="619"/>
                </a:lnTo>
                <a:lnTo>
                  <a:pt x="5163" y="596"/>
                </a:lnTo>
                <a:lnTo>
                  <a:pt x="5163" y="601"/>
                </a:lnTo>
                <a:lnTo>
                  <a:pt x="5163" y="601"/>
                </a:lnTo>
                <a:lnTo>
                  <a:pt x="5164" y="596"/>
                </a:lnTo>
                <a:lnTo>
                  <a:pt x="5164" y="590"/>
                </a:lnTo>
                <a:lnTo>
                  <a:pt x="5164" y="590"/>
                </a:lnTo>
                <a:lnTo>
                  <a:pt x="5165" y="590"/>
                </a:lnTo>
                <a:lnTo>
                  <a:pt x="5165" y="596"/>
                </a:lnTo>
                <a:lnTo>
                  <a:pt x="5165" y="590"/>
                </a:lnTo>
                <a:lnTo>
                  <a:pt x="5165" y="592"/>
                </a:lnTo>
                <a:lnTo>
                  <a:pt x="5166" y="594"/>
                </a:lnTo>
                <a:lnTo>
                  <a:pt x="5166" y="597"/>
                </a:lnTo>
                <a:lnTo>
                  <a:pt x="5166" y="594"/>
                </a:lnTo>
                <a:lnTo>
                  <a:pt x="5166" y="592"/>
                </a:lnTo>
                <a:lnTo>
                  <a:pt x="5167" y="597"/>
                </a:lnTo>
                <a:lnTo>
                  <a:pt x="5167" y="605"/>
                </a:lnTo>
                <a:lnTo>
                  <a:pt x="5168" y="596"/>
                </a:lnTo>
                <a:lnTo>
                  <a:pt x="5168" y="588"/>
                </a:lnTo>
                <a:lnTo>
                  <a:pt x="5168" y="590"/>
                </a:lnTo>
                <a:lnTo>
                  <a:pt x="5168" y="592"/>
                </a:lnTo>
                <a:lnTo>
                  <a:pt x="5169" y="594"/>
                </a:lnTo>
                <a:lnTo>
                  <a:pt x="5169" y="590"/>
                </a:lnTo>
                <a:lnTo>
                  <a:pt x="5170" y="588"/>
                </a:lnTo>
                <a:lnTo>
                  <a:pt x="5170" y="590"/>
                </a:lnTo>
                <a:lnTo>
                  <a:pt x="5170" y="590"/>
                </a:lnTo>
                <a:lnTo>
                  <a:pt x="5170" y="590"/>
                </a:lnTo>
                <a:lnTo>
                  <a:pt x="5171" y="590"/>
                </a:lnTo>
                <a:lnTo>
                  <a:pt x="5171" y="588"/>
                </a:lnTo>
                <a:lnTo>
                  <a:pt x="5171" y="592"/>
                </a:lnTo>
                <a:lnTo>
                  <a:pt x="5171" y="590"/>
                </a:lnTo>
                <a:lnTo>
                  <a:pt x="5172" y="590"/>
                </a:lnTo>
                <a:lnTo>
                  <a:pt x="5172" y="592"/>
                </a:lnTo>
                <a:lnTo>
                  <a:pt x="5172" y="592"/>
                </a:lnTo>
                <a:lnTo>
                  <a:pt x="5173" y="590"/>
                </a:lnTo>
                <a:lnTo>
                  <a:pt x="5173" y="592"/>
                </a:lnTo>
                <a:lnTo>
                  <a:pt x="5173" y="592"/>
                </a:lnTo>
                <a:lnTo>
                  <a:pt x="5174" y="594"/>
                </a:lnTo>
                <a:lnTo>
                  <a:pt x="5174" y="588"/>
                </a:lnTo>
                <a:lnTo>
                  <a:pt x="5174" y="586"/>
                </a:lnTo>
                <a:lnTo>
                  <a:pt x="5174" y="586"/>
                </a:lnTo>
                <a:lnTo>
                  <a:pt x="5175" y="590"/>
                </a:lnTo>
                <a:lnTo>
                  <a:pt x="5175" y="588"/>
                </a:lnTo>
                <a:lnTo>
                  <a:pt x="5175" y="588"/>
                </a:lnTo>
                <a:lnTo>
                  <a:pt x="5176" y="590"/>
                </a:lnTo>
                <a:lnTo>
                  <a:pt x="5176" y="592"/>
                </a:lnTo>
                <a:lnTo>
                  <a:pt x="5176" y="590"/>
                </a:lnTo>
                <a:lnTo>
                  <a:pt x="5176" y="590"/>
                </a:lnTo>
                <a:lnTo>
                  <a:pt x="5177" y="597"/>
                </a:lnTo>
                <a:lnTo>
                  <a:pt x="5177" y="603"/>
                </a:lnTo>
                <a:lnTo>
                  <a:pt x="5177" y="600"/>
                </a:lnTo>
                <a:lnTo>
                  <a:pt x="5178" y="601"/>
                </a:lnTo>
                <a:lnTo>
                  <a:pt x="5178" y="605"/>
                </a:lnTo>
                <a:lnTo>
                  <a:pt x="5178" y="613"/>
                </a:lnTo>
                <a:lnTo>
                  <a:pt x="5179" y="611"/>
                </a:lnTo>
                <a:lnTo>
                  <a:pt x="5179" y="609"/>
                </a:lnTo>
                <a:lnTo>
                  <a:pt x="5179" y="609"/>
                </a:lnTo>
                <a:lnTo>
                  <a:pt x="5179" y="615"/>
                </a:lnTo>
                <a:lnTo>
                  <a:pt x="5180" y="615"/>
                </a:lnTo>
                <a:lnTo>
                  <a:pt x="5180" y="615"/>
                </a:lnTo>
                <a:lnTo>
                  <a:pt x="5180" y="617"/>
                </a:lnTo>
                <a:lnTo>
                  <a:pt x="5181" y="615"/>
                </a:lnTo>
                <a:lnTo>
                  <a:pt x="5181" y="617"/>
                </a:lnTo>
                <a:lnTo>
                  <a:pt x="5181" y="607"/>
                </a:lnTo>
                <a:lnTo>
                  <a:pt x="5182" y="601"/>
                </a:lnTo>
                <a:lnTo>
                  <a:pt x="5182" y="600"/>
                </a:lnTo>
                <a:lnTo>
                  <a:pt x="5182" y="597"/>
                </a:lnTo>
                <a:lnTo>
                  <a:pt x="5182" y="582"/>
                </a:lnTo>
                <a:lnTo>
                  <a:pt x="5183" y="574"/>
                </a:lnTo>
                <a:lnTo>
                  <a:pt x="5183" y="569"/>
                </a:lnTo>
                <a:lnTo>
                  <a:pt x="5184" y="565"/>
                </a:lnTo>
                <a:lnTo>
                  <a:pt x="5184" y="561"/>
                </a:lnTo>
                <a:lnTo>
                  <a:pt x="5184" y="548"/>
                </a:lnTo>
                <a:lnTo>
                  <a:pt x="5184" y="544"/>
                </a:lnTo>
                <a:lnTo>
                  <a:pt x="5185" y="545"/>
                </a:lnTo>
                <a:lnTo>
                  <a:pt x="5185" y="544"/>
                </a:lnTo>
                <a:lnTo>
                  <a:pt x="5185" y="536"/>
                </a:lnTo>
                <a:lnTo>
                  <a:pt x="5185" y="538"/>
                </a:lnTo>
                <a:lnTo>
                  <a:pt x="5186" y="540"/>
                </a:lnTo>
                <a:lnTo>
                  <a:pt x="5186" y="536"/>
                </a:lnTo>
                <a:lnTo>
                  <a:pt x="5186" y="532"/>
                </a:lnTo>
                <a:lnTo>
                  <a:pt x="5187" y="532"/>
                </a:lnTo>
                <a:lnTo>
                  <a:pt x="5187" y="538"/>
                </a:lnTo>
                <a:lnTo>
                  <a:pt x="5187" y="540"/>
                </a:lnTo>
                <a:lnTo>
                  <a:pt x="5188" y="528"/>
                </a:lnTo>
                <a:lnTo>
                  <a:pt x="5188" y="532"/>
                </a:lnTo>
                <a:lnTo>
                  <a:pt x="5188" y="536"/>
                </a:lnTo>
                <a:lnTo>
                  <a:pt x="5188" y="536"/>
                </a:lnTo>
                <a:lnTo>
                  <a:pt x="5189" y="528"/>
                </a:lnTo>
                <a:lnTo>
                  <a:pt x="5189" y="526"/>
                </a:lnTo>
                <a:lnTo>
                  <a:pt x="5189" y="536"/>
                </a:lnTo>
                <a:lnTo>
                  <a:pt x="5190" y="538"/>
                </a:lnTo>
                <a:lnTo>
                  <a:pt x="5190" y="534"/>
                </a:lnTo>
                <a:lnTo>
                  <a:pt x="5190" y="530"/>
                </a:lnTo>
                <a:lnTo>
                  <a:pt x="5191" y="532"/>
                </a:lnTo>
                <a:lnTo>
                  <a:pt x="5191" y="536"/>
                </a:lnTo>
                <a:lnTo>
                  <a:pt x="5191" y="534"/>
                </a:lnTo>
                <a:lnTo>
                  <a:pt x="5191" y="532"/>
                </a:lnTo>
                <a:lnTo>
                  <a:pt x="5192" y="536"/>
                </a:lnTo>
                <a:lnTo>
                  <a:pt x="5192" y="540"/>
                </a:lnTo>
                <a:lnTo>
                  <a:pt x="5192" y="542"/>
                </a:lnTo>
                <a:lnTo>
                  <a:pt x="5193" y="540"/>
                </a:lnTo>
                <a:lnTo>
                  <a:pt x="5193" y="540"/>
                </a:lnTo>
                <a:lnTo>
                  <a:pt x="5193" y="545"/>
                </a:lnTo>
                <a:lnTo>
                  <a:pt x="5193" y="542"/>
                </a:lnTo>
                <a:lnTo>
                  <a:pt x="5194" y="536"/>
                </a:lnTo>
                <a:lnTo>
                  <a:pt x="5194" y="536"/>
                </a:lnTo>
                <a:lnTo>
                  <a:pt x="5194" y="540"/>
                </a:lnTo>
                <a:lnTo>
                  <a:pt x="5195" y="538"/>
                </a:lnTo>
                <a:lnTo>
                  <a:pt x="5195" y="534"/>
                </a:lnTo>
                <a:lnTo>
                  <a:pt x="5195" y="536"/>
                </a:lnTo>
                <a:lnTo>
                  <a:pt x="5196" y="538"/>
                </a:lnTo>
                <a:lnTo>
                  <a:pt x="5196" y="540"/>
                </a:lnTo>
                <a:lnTo>
                  <a:pt x="5196" y="538"/>
                </a:lnTo>
                <a:lnTo>
                  <a:pt x="5196" y="540"/>
                </a:lnTo>
                <a:lnTo>
                  <a:pt x="5197" y="540"/>
                </a:lnTo>
                <a:lnTo>
                  <a:pt x="5197" y="544"/>
                </a:lnTo>
                <a:lnTo>
                  <a:pt x="5197" y="538"/>
                </a:lnTo>
                <a:lnTo>
                  <a:pt x="5197" y="538"/>
                </a:lnTo>
                <a:lnTo>
                  <a:pt x="5198" y="538"/>
                </a:lnTo>
                <a:lnTo>
                  <a:pt x="5198" y="544"/>
                </a:lnTo>
                <a:lnTo>
                  <a:pt x="5199" y="542"/>
                </a:lnTo>
                <a:lnTo>
                  <a:pt x="5199" y="534"/>
                </a:lnTo>
                <a:lnTo>
                  <a:pt x="5199" y="532"/>
                </a:lnTo>
                <a:lnTo>
                  <a:pt x="5199" y="540"/>
                </a:lnTo>
                <a:lnTo>
                  <a:pt x="5200" y="534"/>
                </a:lnTo>
                <a:lnTo>
                  <a:pt x="5200" y="530"/>
                </a:lnTo>
                <a:lnTo>
                  <a:pt x="5201" y="530"/>
                </a:lnTo>
                <a:lnTo>
                  <a:pt x="5201" y="534"/>
                </a:lnTo>
                <a:lnTo>
                  <a:pt x="5201" y="534"/>
                </a:lnTo>
                <a:lnTo>
                  <a:pt x="5201" y="530"/>
                </a:lnTo>
                <a:lnTo>
                  <a:pt x="5202" y="528"/>
                </a:lnTo>
                <a:lnTo>
                  <a:pt x="5202" y="530"/>
                </a:lnTo>
                <a:lnTo>
                  <a:pt x="5202" y="532"/>
                </a:lnTo>
                <a:lnTo>
                  <a:pt x="5202" y="526"/>
                </a:lnTo>
                <a:lnTo>
                  <a:pt x="5203" y="524"/>
                </a:lnTo>
                <a:lnTo>
                  <a:pt x="5203" y="520"/>
                </a:lnTo>
                <a:lnTo>
                  <a:pt x="5203" y="518"/>
                </a:lnTo>
                <a:lnTo>
                  <a:pt x="5204" y="507"/>
                </a:lnTo>
                <a:lnTo>
                  <a:pt x="5204" y="501"/>
                </a:lnTo>
                <a:lnTo>
                  <a:pt x="5204" y="507"/>
                </a:lnTo>
                <a:lnTo>
                  <a:pt x="5205" y="507"/>
                </a:lnTo>
                <a:lnTo>
                  <a:pt x="5205" y="499"/>
                </a:lnTo>
                <a:lnTo>
                  <a:pt x="5205" y="496"/>
                </a:lnTo>
                <a:lnTo>
                  <a:pt x="5205" y="492"/>
                </a:lnTo>
                <a:lnTo>
                  <a:pt x="5206" y="489"/>
                </a:lnTo>
                <a:lnTo>
                  <a:pt x="5206" y="486"/>
                </a:lnTo>
                <a:lnTo>
                  <a:pt x="5206" y="482"/>
                </a:lnTo>
                <a:lnTo>
                  <a:pt x="5207" y="496"/>
                </a:lnTo>
                <a:lnTo>
                  <a:pt x="5207" y="497"/>
                </a:lnTo>
                <a:lnTo>
                  <a:pt x="5207" y="492"/>
                </a:lnTo>
                <a:lnTo>
                  <a:pt x="5207" y="496"/>
                </a:lnTo>
                <a:lnTo>
                  <a:pt x="5208" y="493"/>
                </a:lnTo>
                <a:lnTo>
                  <a:pt x="5208" y="496"/>
                </a:lnTo>
                <a:lnTo>
                  <a:pt x="5208" y="489"/>
                </a:lnTo>
                <a:lnTo>
                  <a:pt x="5209" y="492"/>
                </a:lnTo>
                <a:lnTo>
                  <a:pt x="5209" y="507"/>
                </a:lnTo>
                <a:lnTo>
                  <a:pt x="5209" y="511"/>
                </a:lnTo>
                <a:lnTo>
                  <a:pt x="5210" y="518"/>
                </a:lnTo>
                <a:lnTo>
                  <a:pt x="5210" y="524"/>
                </a:lnTo>
                <a:lnTo>
                  <a:pt x="5210" y="528"/>
                </a:lnTo>
                <a:lnTo>
                  <a:pt x="5210" y="534"/>
                </a:lnTo>
                <a:lnTo>
                  <a:pt x="5211" y="542"/>
                </a:lnTo>
                <a:lnTo>
                  <a:pt x="5211" y="536"/>
                </a:lnTo>
                <a:lnTo>
                  <a:pt x="5211" y="532"/>
                </a:lnTo>
                <a:lnTo>
                  <a:pt x="5211" y="536"/>
                </a:lnTo>
                <a:lnTo>
                  <a:pt x="5212" y="542"/>
                </a:lnTo>
                <a:lnTo>
                  <a:pt x="5212" y="538"/>
                </a:lnTo>
                <a:lnTo>
                  <a:pt x="5213" y="530"/>
                </a:lnTo>
                <a:lnTo>
                  <a:pt x="5213" y="530"/>
                </a:lnTo>
                <a:lnTo>
                  <a:pt x="5213" y="536"/>
                </a:lnTo>
                <a:lnTo>
                  <a:pt x="5213" y="538"/>
                </a:lnTo>
                <a:lnTo>
                  <a:pt x="5214" y="530"/>
                </a:lnTo>
                <a:lnTo>
                  <a:pt x="5214" y="536"/>
                </a:lnTo>
                <a:lnTo>
                  <a:pt x="5215" y="540"/>
                </a:lnTo>
                <a:lnTo>
                  <a:pt x="5215" y="538"/>
                </a:lnTo>
                <a:lnTo>
                  <a:pt x="5215" y="534"/>
                </a:lnTo>
                <a:lnTo>
                  <a:pt x="5215" y="536"/>
                </a:lnTo>
                <a:lnTo>
                  <a:pt x="5216" y="545"/>
                </a:lnTo>
                <a:lnTo>
                  <a:pt x="5216" y="561"/>
                </a:lnTo>
                <a:lnTo>
                  <a:pt x="5216" y="573"/>
                </a:lnTo>
                <a:lnTo>
                  <a:pt x="5216" y="582"/>
                </a:lnTo>
                <a:lnTo>
                  <a:pt x="5217" y="601"/>
                </a:lnTo>
                <a:lnTo>
                  <a:pt x="5217" y="617"/>
                </a:lnTo>
                <a:lnTo>
                  <a:pt x="5217" y="580"/>
                </a:lnTo>
                <a:lnTo>
                  <a:pt x="5218" y="513"/>
                </a:lnTo>
                <a:lnTo>
                  <a:pt x="5218" y="424"/>
                </a:lnTo>
                <a:lnTo>
                  <a:pt x="5218" y="301"/>
                </a:lnTo>
                <a:lnTo>
                  <a:pt x="5219" y="154"/>
                </a:lnTo>
                <a:lnTo>
                  <a:pt x="5219" y="59"/>
                </a:lnTo>
                <a:lnTo>
                  <a:pt x="5219" y="50"/>
                </a:lnTo>
                <a:lnTo>
                  <a:pt x="5219" y="163"/>
                </a:lnTo>
                <a:lnTo>
                  <a:pt x="5220" y="376"/>
                </a:lnTo>
                <a:lnTo>
                  <a:pt x="5220" y="542"/>
                </a:lnTo>
                <a:lnTo>
                  <a:pt x="5220" y="603"/>
                </a:lnTo>
                <a:lnTo>
                  <a:pt x="5221" y="582"/>
                </a:lnTo>
                <a:lnTo>
                  <a:pt x="5221" y="569"/>
                </a:lnTo>
                <a:lnTo>
                  <a:pt x="5221" y="545"/>
                </a:lnTo>
                <a:lnTo>
                  <a:pt x="5221" y="551"/>
                </a:lnTo>
                <a:lnTo>
                  <a:pt x="5222" y="555"/>
                </a:lnTo>
                <a:lnTo>
                  <a:pt x="5222" y="553"/>
                </a:lnTo>
                <a:lnTo>
                  <a:pt x="5222" y="549"/>
                </a:lnTo>
                <a:lnTo>
                  <a:pt x="5223" y="553"/>
                </a:lnTo>
                <a:lnTo>
                  <a:pt x="5223" y="555"/>
                </a:lnTo>
                <a:lnTo>
                  <a:pt x="5223" y="553"/>
                </a:lnTo>
                <a:lnTo>
                  <a:pt x="5224" y="545"/>
                </a:lnTo>
                <a:lnTo>
                  <a:pt x="5224" y="544"/>
                </a:lnTo>
                <a:lnTo>
                  <a:pt x="5224" y="545"/>
                </a:lnTo>
                <a:lnTo>
                  <a:pt x="5224" y="549"/>
                </a:lnTo>
                <a:lnTo>
                  <a:pt x="5225" y="545"/>
                </a:lnTo>
                <a:lnTo>
                  <a:pt x="5225" y="551"/>
                </a:lnTo>
                <a:lnTo>
                  <a:pt x="5225" y="551"/>
                </a:lnTo>
                <a:lnTo>
                  <a:pt x="5225" y="551"/>
                </a:lnTo>
                <a:lnTo>
                  <a:pt x="5226" y="553"/>
                </a:lnTo>
                <a:lnTo>
                  <a:pt x="5226" y="551"/>
                </a:lnTo>
                <a:lnTo>
                  <a:pt x="5227" y="555"/>
                </a:lnTo>
                <a:lnTo>
                  <a:pt x="5227" y="559"/>
                </a:lnTo>
                <a:lnTo>
                  <a:pt x="5227" y="555"/>
                </a:lnTo>
                <a:lnTo>
                  <a:pt x="5227" y="551"/>
                </a:lnTo>
                <a:lnTo>
                  <a:pt x="5228" y="553"/>
                </a:lnTo>
                <a:lnTo>
                  <a:pt x="5228" y="555"/>
                </a:lnTo>
                <a:lnTo>
                  <a:pt x="5229" y="553"/>
                </a:lnTo>
                <a:lnTo>
                  <a:pt x="5229" y="549"/>
                </a:lnTo>
                <a:lnTo>
                  <a:pt x="5229" y="555"/>
                </a:lnTo>
                <a:lnTo>
                  <a:pt x="5229" y="557"/>
                </a:lnTo>
                <a:lnTo>
                  <a:pt x="5230" y="561"/>
                </a:lnTo>
                <a:lnTo>
                  <a:pt x="5230" y="551"/>
                </a:lnTo>
                <a:lnTo>
                  <a:pt x="5230" y="555"/>
                </a:lnTo>
                <a:lnTo>
                  <a:pt x="5230" y="555"/>
                </a:lnTo>
                <a:lnTo>
                  <a:pt x="5231" y="551"/>
                </a:lnTo>
                <a:lnTo>
                  <a:pt x="5231" y="551"/>
                </a:lnTo>
                <a:lnTo>
                  <a:pt x="5231" y="553"/>
                </a:lnTo>
                <a:lnTo>
                  <a:pt x="5232" y="555"/>
                </a:lnTo>
                <a:lnTo>
                  <a:pt x="5232" y="559"/>
                </a:lnTo>
                <a:lnTo>
                  <a:pt x="5232" y="549"/>
                </a:lnTo>
                <a:lnTo>
                  <a:pt x="5233" y="557"/>
                </a:lnTo>
                <a:lnTo>
                  <a:pt x="5233" y="555"/>
                </a:lnTo>
                <a:lnTo>
                  <a:pt x="5233" y="561"/>
                </a:lnTo>
                <a:lnTo>
                  <a:pt x="5233" y="549"/>
                </a:lnTo>
                <a:lnTo>
                  <a:pt x="5234" y="553"/>
                </a:lnTo>
                <a:lnTo>
                  <a:pt x="5234" y="551"/>
                </a:lnTo>
                <a:lnTo>
                  <a:pt x="5234" y="553"/>
                </a:lnTo>
                <a:lnTo>
                  <a:pt x="5235" y="549"/>
                </a:lnTo>
                <a:lnTo>
                  <a:pt x="5235" y="551"/>
                </a:lnTo>
                <a:lnTo>
                  <a:pt x="5235" y="557"/>
                </a:lnTo>
                <a:lnTo>
                  <a:pt x="5235" y="555"/>
                </a:lnTo>
                <a:lnTo>
                  <a:pt x="5236" y="557"/>
                </a:lnTo>
                <a:lnTo>
                  <a:pt x="5236" y="545"/>
                </a:lnTo>
                <a:lnTo>
                  <a:pt x="5236" y="557"/>
                </a:lnTo>
                <a:lnTo>
                  <a:pt x="5237" y="561"/>
                </a:lnTo>
                <a:lnTo>
                  <a:pt x="5237" y="561"/>
                </a:lnTo>
                <a:lnTo>
                  <a:pt x="5237" y="559"/>
                </a:lnTo>
                <a:lnTo>
                  <a:pt x="5238" y="559"/>
                </a:lnTo>
                <a:lnTo>
                  <a:pt x="5238" y="566"/>
                </a:lnTo>
                <a:lnTo>
                  <a:pt x="5238" y="566"/>
                </a:lnTo>
                <a:lnTo>
                  <a:pt x="5238" y="557"/>
                </a:lnTo>
                <a:lnTo>
                  <a:pt x="5239" y="563"/>
                </a:lnTo>
                <a:lnTo>
                  <a:pt x="5239" y="563"/>
                </a:lnTo>
                <a:lnTo>
                  <a:pt x="5239" y="565"/>
                </a:lnTo>
                <a:lnTo>
                  <a:pt x="5239" y="553"/>
                </a:lnTo>
                <a:lnTo>
                  <a:pt x="5240" y="549"/>
                </a:lnTo>
                <a:lnTo>
                  <a:pt x="5240" y="545"/>
                </a:lnTo>
                <a:lnTo>
                  <a:pt x="5241" y="538"/>
                </a:lnTo>
                <a:lnTo>
                  <a:pt x="5241" y="528"/>
                </a:lnTo>
                <a:lnTo>
                  <a:pt x="5241" y="522"/>
                </a:lnTo>
                <a:lnTo>
                  <a:pt x="5241" y="520"/>
                </a:lnTo>
                <a:lnTo>
                  <a:pt x="5242" y="522"/>
                </a:lnTo>
                <a:lnTo>
                  <a:pt x="5242" y="520"/>
                </a:lnTo>
                <a:lnTo>
                  <a:pt x="5243" y="511"/>
                </a:lnTo>
                <a:lnTo>
                  <a:pt x="5243" y="513"/>
                </a:lnTo>
                <a:lnTo>
                  <a:pt x="5243" y="514"/>
                </a:lnTo>
                <a:lnTo>
                  <a:pt x="5243" y="513"/>
                </a:lnTo>
                <a:lnTo>
                  <a:pt x="5244" y="503"/>
                </a:lnTo>
                <a:lnTo>
                  <a:pt x="5244" y="509"/>
                </a:lnTo>
                <a:lnTo>
                  <a:pt x="5244" y="511"/>
                </a:lnTo>
                <a:lnTo>
                  <a:pt x="5244" y="514"/>
                </a:lnTo>
                <a:lnTo>
                  <a:pt x="5245" y="505"/>
                </a:lnTo>
                <a:lnTo>
                  <a:pt x="5245" y="507"/>
                </a:lnTo>
                <a:lnTo>
                  <a:pt x="5245" y="513"/>
                </a:lnTo>
                <a:lnTo>
                  <a:pt x="5246" y="513"/>
                </a:lnTo>
                <a:lnTo>
                  <a:pt x="5246" y="511"/>
                </a:lnTo>
                <a:lnTo>
                  <a:pt x="5246" y="511"/>
                </a:lnTo>
                <a:lnTo>
                  <a:pt x="5247" y="517"/>
                </a:lnTo>
                <a:lnTo>
                  <a:pt x="5247" y="517"/>
                </a:lnTo>
                <a:lnTo>
                  <a:pt x="5247" y="511"/>
                </a:lnTo>
                <a:lnTo>
                  <a:pt x="5247" y="509"/>
                </a:lnTo>
                <a:lnTo>
                  <a:pt x="5248" y="511"/>
                </a:lnTo>
                <a:lnTo>
                  <a:pt x="5248" y="514"/>
                </a:lnTo>
                <a:lnTo>
                  <a:pt x="5248" y="511"/>
                </a:lnTo>
                <a:lnTo>
                  <a:pt x="5249" y="509"/>
                </a:lnTo>
                <a:lnTo>
                  <a:pt x="5249" y="513"/>
                </a:lnTo>
                <a:lnTo>
                  <a:pt x="5249" y="517"/>
                </a:lnTo>
                <a:lnTo>
                  <a:pt x="5249" y="520"/>
                </a:lnTo>
                <a:lnTo>
                  <a:pt x="5250" y="517"/>
                </a:lnTo>
                <a:lnTo>
                  <a:pt x="5250" y="520"/>
                </a:lnTo>
                <a:lnTo>
                  <a:pt x="5250" y="520"/>
                </a:lnTo>
                <a:lnTo>
                  <a:pt x="5251" y="520"/>
                </a:lnTo>
                <a:lnTo>
                  <a:pt x="5251" y="514"/>
                </a:lnTo>
                <a:lnTo>
                  <a:pt x="5251" y="520"/>
                </a:lnTo>
                <a:lnTo>
                  <a:pt x="5252" y="524"/>
                </a:lnTo>
                <a:lnTo>
                  <a:pt x="5252" y="526"/>
                </a:lnTo>
                <a:lnTo>
                  <a:pt x="5252" y="518"/>
                </a:lnTo>
                <a:lnTo>
                  <a:pt x="5252" y="522"/>
                </a:lnTo>
                <a:lnTo>
                  <a:pt x="5253" y="526"/>
                </a:lnTo>
                <a:lnTo>
                  <a:pt x="5253" y="526"/>
                </a:lnTo>
                <a:lnTo>
                  <a:pt x="5253" y="520"/>
                </a:lnTo>
                <a:lnTo>
                  <a:pt x="5253" y="522"/>
                </a:lnTo>
                <a:lnTo>
                  <a:pt x="5254" y="522"/>
                </a:lnTo>
                <a:lnTo>
                  <a:pt x="5254" y="524"/>
                </a:lnTo>
                <a:lnTo>
                  <a:pt x="5255" y="518"/>
                </a:lnTo>
                <a:lnTo>
                  <a:pt x="5255" y="520"/>
                </a:lnTo>
                <a:lnTo>
                  <a:pt x="5255" y="524"/>
                </a:lnTo>
                <a:lnTo>
                  <a:pt x="5255" y="530"/>
                </a:lnTo>
                <a:lnTo>
                  <a:pt x="5256" y="526"/>
                </a:lnTo>
                <a:lnTo>
                  <a:pt x="5256" y="522"/>
                </a:lnTo>
                <a:lnTo>
                  <a:pt x="5257" y="526"/>
                </a:lnTo>
                <a:lnTo>
                  <a:pt x="5257" y="526"/>
                </a:lnTo>
                <a:lnTo>
                  <a:pt x="5257" y="520"/>
                </a:lnTo>
                <a:lnTo>
                  <a:pt x="5257" y="518"/>
                </a:lnTo>
                <a:lnTo>
                  <a:pt x="5258" y="522"/>
                </a:lnTo>
                <a:lnTo>
                  <a:pt x="5258" y="520"/>
                </a:lnTo>
                <a:lnTo>
                  <a:pt x="5258" y="517"/>
                </a:lnTo>
                <a:lnTo>
                  <a:pt x="5258" y="513"/>
                </a:lnTo>
                <a:lnTo>
                  <a:pt x="5259" y="507"/>
                </a:lnTo>
                <a:lnTo>
                  <a:pt x="5259" y="501"/>
                </a:lnTo>
                <a:lnTo>
                  <a:pt x="5259" y="501"/>
                </a:lnTo>
                <a:lnTo>
                  <a:pt x="5260" y="493"/>
                </a:lnTo>
                <a:lnTo>
                  <a:pt x="5260" y="496"/>
                </a:lnTo>
                <a:lnTo>
                  <a:pt x="5260" y="499"/>
                </a:lnTo>
                <a:lnTo>
                  <a:pt x="5261" y="492"/>
                </a:lnTo>
                <a:lnTo>
                  <a:pt x="5261" y="486"/>
                </a:lnTo>
                <a:lnTo>
                  <a:pt x="5261" y="480"/>
                </a:lnTo>
                <a:lnTo>
                  <a:pt x="5261" y="488"/>
                </a:lnTo>
                <a:lnTo>
                  <a:pt x="5262" y="486"/>
                </a:lnTo>
                <a:lnTo>
                  <a:pt x="5262" y="478"/>
                </a:lnTo>
                <a:lnTo>
                  <a:pt x="5262" y="480"/>
                </a:lnTo>
                <a:lnTo>
                  <a:pt x="5263" y="488"/>
                </a:lnTo>
                <a:lnTo>
                  <a:pt x="5263" y="493"/>
                </a:lnTo>
                <a:lnTo>
                  <a:pt x="5263" y="489"/>
                </a:lnTo>
                <a:lnTo>
                  <a:pt x="5263" y="484"/>
                </a:lnTo>
                <a:lnTo>
                  <a:pt x="5264" y="488"/>
                </a:lnTo>
                <a:lnTo>
                  <a:pt x="5264" y="492"/>
                </a:lnTo>
                <a:lnTo>
                  <a:pt x="5264" y="484"/>
                </a:lnTo>
                <a:lnTo>
                  <a:pt x="5265" y="474"/>
                </a:lnTo>
                <a:lnTo>
                  <a:pt x="5265" y="480"/>
                </a:lnTo>
                <a:lnTo>
                  <a:pt x="5265" y="499"/>
                </a:lnTo>
                <a:lnTo>
                  <a:pt x="5266" y="507"/>
                </a:lnTo>
                <a:lnTo>
                  <a:pt x="5266" y="513"/>
                </a:lnTo>
                <a:lnTo>
                  <a:pt x="5266" y="520"/>
                </a:lnTo>
                <a:lnTo>
                  <a:pt x="5266" y="526"/>
                </a:lnTo>
                <a:lnTo>
                  <a:pt x="5267" y="534"/>
                </a:lnTo>
                <a:lnTo>
                  <a:pt x="5267" y="532"/>
                </a:lnTo>
                <a:lnTo>
                  <a:pt x="5267" y="528"/>
                </a:lnTo>
                <a:lnTo>
                  <a:pt x="5268" y="532"/>
                </a:lnTo>
                <a:lnTo>
                  <a:pt x="5268" y="534"/>
                </a:lnTo>
                <a:lnTo>
                  <a:pt x="5268" y="530"/>
                </a:lnTo>
                <a:lnTo>
                  <a:pt x="5269" y="532"/>
                </a:lnTo>
                <a:lnTo>
                  <a:pt x="5269" y="538"/>
                </a:lnTo>
                <a:lnTo>
                  <a:pt x="5269" y="538"/>
                </a:lnTo>
                <a:lnTo>
                  <a:pt x="5269" y="532"/>
                </a:lnTo>
                <a:lnTo>
                  <a:pt x="5270" y="532"/>
                </a:lnTo>
                <a:lnTo>
                  <a:pt x="5270" y="536"/>
                </a:lnTo>
                <a:lnTo>
                  <a:pt x="5270" y="540"/>
                </a:lnTo>
                <a:lnTo>
                  <a:pt x="5270" y="532"/>
                </a:lnTo>
                <a:lnTo>
                  <a:pt x="5271" y="528"/>
                </a:lnTo>
                <a:lnTo>
                  <a:pt x="5271" y="536"/>
                </a:lnTo>
                <a:lnTo>
                  <a:pt x="5272" y="551"/>
                </a:lnTo>
                <a:lnTo>
                  <a:pt x="5272" y="566"/>
                </a:lnTo>
                <a:lnTo>
                  <a:pt x="5272" y="576"/>
                </a:lnTo>
                <a:lnTo>
                  <a:pt x="5272" y="588"/>
                </a:lnTo>
                <a:lnTo>
                  <a:pt x="5273" y="615"/>
                </a:lnTo>
                <a:lnTo>
                  <a:pt x="5273" y="621"/>
                </a:lnTo>
                <a:lnTo>
                  <a:pt x="5273" y="534"/>
                </a:lnTo>
                <a:lnTo>
                  <a:pt x="5274" y="457"/>
                </a:lnTo>
                <a:lnTo>
                  <a:pt x="5274" y="345"/>
                </a:lnTo>
                <a:lnTo>
                  <a:pt x="5274" y="197"/>
                </a:lnTo>
                <a:lnTo>
                  <a:pt x="5275" y="77"/>
                </a:lnTo>
                <a:lnTo>
                  <a:pt x="5275" y="19"/>
                </a:lnTo>
                <a:lnTo>
                  <a:pt x="5275" y="6"/>
                </a:lnTo>
                <a:lnTo>
                  <a:pt x="5275" y="83"/>
                </a:lnTo>
                <a:lnTo>
                  <a:pt x="5276" y="197"/>
                </a:lnTo>
                <a:lnTo>
                  <a:pt x="5276" y="335"/>
                </a:lnTo>
                <a:lnTo>
                  <a:pt x="5276" y="453"/>
                </a:lnTo>
                <a:lnTo>
                  <a:pt x="5277" y="548"/>
                </a:lnTo>
                <a:lnTo>
                  <a:pt x="5277" y="597"/>
                </a:lnTo>
                <a:lnTo>
                  <a:pt x="5277" y="600"/>
                </a:lnTo>
                <a:lnTo>
                  <a:pt x="5278" y="574"/>
                </a:lnTo>
                <a:lnTo>
                  <a:pt x="5278" y="553"/>
                </a:lnTo>
                <a:lnTo>
                  <a:pt x="5278" y="549"/>
                </a:lnTo>
                <a:lnTo>
                  <a:pt x="5278" y="549"/>
                </a:lnTo>
                <a:lnTo>
                  <a:pt x="5279" y="553"/>
                </a:lnTo>
                <a:lnTo>
                  <a:pt x="5279" y="553"/>
                </a:lnTo>
                <a:lnTo>
                  <a:pt x="5279" y="555"/>
                </a:lnTo>
                <a:lnTo>
                  <a:pt x="5280" y="545"/>
                </a:lnTo>
                <a:lnTo>
                  <a:pt x="5280" y="549"/>
                </a:lnTo>
                <a:lnTo>
                  <a:pt x="5280" y="555"/>
                </a:lnTo>
                <a:lnTo>
                  <a:pt x="5280" y="553"/>
                </a:lnTo>
                <a:lnTo>
                  <a:pt x="5281" y="548"/>
                </a:lnTo>
                <a:lnTo>
                  <a:pt x="5281" y="549"/>
                </a:lnTo>
                <a:lnTo>
                  <a:pt x="5281" y="557"/>
                </a:lnTo>
                <a:lnTo>
                  <a:pt x="5282" y="549"/>
                </a:lnTo>
                <a:lnTo>
                  <a:pt x="5282" y="542"/>
                </a:lnTo>
                <a:lnTo>
                  <a:pt x="5282" y="545"/>
                </a:lnTo>
                <a:lnTo>
                  <a:pt x="5283" y="549"/>
                </a:lnTo>
                <a:lnTo>
                  <a:pt x="5283" y="553"/>
                </a:lnTo>
                <a:lnTo>
                  <a:pt x="5283" y="548"/>
                </a:lnTo>
                <a:lnTo>
                  <a:pt x="5283" y="548"/>
                </a:lnTo>
                <a:lnTo>
                  <a:pt x="5284" y="551"/>
                </a:lnTo>
                <a:lnTo>
                  <a:pt x="5284" y="553"/>
                </a:lnTo>
                <a:lnTo>
                  <a:pt x="5284" y="549"/>
                </a:lnTo>
                <a:lnTo>
                  <a:pt x="5284" y="549"/>
                </a:lnTo>
                <a:lnTo>
                  <a:pt x="5285" y="548"/>
                </a:lnTo>
                <a:lnTo>
                  <a:pt x="5285" y="555"/>
                </a:lnTo>
                <a:lnTo>
                  <a:pt x="5286" y="551"/>
                </a:lnTo>
                <a:lnTo>
                  <a:pt x="5286" y="548"/>
                </a:lnTo>
                <a:lnTo>
                  <a:pt x="5286" y="549"/>
                </a:lnTo>
                <a:lnTo>
                  <a:pt x="5286" y="551"/>
                </a:lnTo>
                <a:lnTo>
                  <a:pt x="5287" y="551"/>
                </a:lnTo>
                <a:lnTo>
                  <a:pt x="5287" y="548"/>
                </a:lnTo>
                <a:lnTo>
                  <a:pt x="5287" y="548"/>
                </a:lnTo>
                <a:lnTo>
                  <a:pt x="5288" y="551"/>
                </a:lnTo>
                <a:lnTo>
                  <a:pt x="5288" y="549"/>
                </a:lnTo>
                <a:lnTo>
                  <a:pt x="5288" y="542"/>
                </a:lnTo>
                <a:lnTo>
                  <a:pt x="5289" y="542"/>
                </a:lnTo>
                <a:lnTo>
                  <a:pt x="5289" y="549"/>
                </a:lnTo>
                <a:lnTo>
                  <a:pt x="5289" y="548"/>
                </a:lnTo>
                <a:lnTo>
                  <a:pt x="5289" y="544"/>
                </a:lnTo>
                <a:lnTo>
                  <a:pt x="5290" y="544"/>
                </a:lnTo>
                <a:lnTo>
                  <a:pt x="5290" y="545"/>
                </a:lnTo>
                <a:lnTo>
                  <a:pt x="5290" y="545"/>
                </a:lnTo>
                <a:lnTo>
                  <a:pt x="5291" y="544"/>
                </a:lnTo>
                <a:lnTo>
                  <a:pt x="5291" y="544"/>
                </a:lnTo>
                <a:lnTo>
                  <a:pt x="5291" y="548"/>
                </a:lnTo>
                <a:lnTo>
                  <a:pt x="5292" y="549"/>
                </a:lnTo>
                <a:lnTo>
                  <a:pt x="5292" y="544"/>
                </a:lnTo>
                <a:lnTo>
                  <a:pt x="5292" y="545"/>
                </a:lnTo>
                <a:lnTo>
                  <a:pt x="5292" y="549"/>
                </a:lnTo>
                <a:lnTo>
                  <a:pt x="5293" y="549"/>
                </a:lnTo>
                <a:lnTo>
                  <a:pt x="5293" y="545"/>
                </a:lnTo>
                <a:lnTo>
                  <a:pt x="5293" y="542"/>
                </a:lnTo>
                <a:lnTo>
                  <a:pt x="5294" y="548"/>
                </a:lnTo>
                <a:lnTo>
                  <a:pt x="5294" y="551"/>
                </a:lnTo>
                <a:lnTo>
                  <a:pt x="5294" y="548"/>
                </a:lnTo>
                <a:lnTo>
                  <a:pt x="5294" y="544"/>
                </a:lnTo>
                <a:lnTo>
                  <a:pt x="5295" y="553"/>
                </a:lnTo>
                <a:lnTo>
                  <a:pt x="5295" y="555"/>
                </a:lnTo>
                <a:lnTo>
                  <a:pt x="5295" y="553"/>
                </a:lnTo>
                <a:lnTo>
                  <a:pt x="5296" y="551"/>
                </a:lnTo>
                <a:lnTo>
                  <a:pt x="5296" y="551"/>
                </a:lnTo>
                <a:lnTo>
                  <a:pt x="5296" y="553"/>
                </a:lnTo>
                <a:lnTo>
                  <a:pt x="5297" y="549"/>
                </a:lnTo>
                <a:lnTo>
                  <a:pt x="5297" y="542"/>
                </a:lnTo>
                <a:lnTo>
                  <a:pt x="5297" y="544"/>
                </a:lnTo>
                <a:lnTo>
                  <a:pt x="5297" y="540"/>
                </a:lnTo>
                <a:lnTo>
                  <a:pt x="5298" y="534"/>
                </a:lnTo>
                <a:lnTo>
                  <a:pt x="5298" y="530"/>
                </a:lnTo>
                <a:lnTo>
                  <a:pt x="5298" y="524"/>
                </a:lnTo>
                <a:lnTo>
                  <a:pt x="5298" y="526"/>
                </a:lnTo>
                <a:lnTo>
                  <a:pt x="5299" y="518"/>
                </a:lnTo>
                <a:lnTo>
                  <a:pt x="5299" y="509"/>
                </a:lnTo>
                <a:lnTo>
                  <a:pt x="5300" y="505"/>
                </a:lnTo>
                <a:lnTo>
                  <a:pt x="5300" y="509"/>
                </a:lnTo>
                <a:lnTo>
                  <a:pt x="5300" y="513"/>
                </a:lnTo>
                <a:lnTo>
                  <a:pt x="5300" y="505"/>
                </a:lnTo>
                <a:lnTo>
                  <a:pt x="5301" y="501"/>
                </a:lnTo>
                <a:lnTo>
                  <a:pt x="5301" y="505"/>
                </a:lnTo>
                <a:lnTo>
                  <a:pt x="5302" y="509"/>
                </a:lnTo>
                <a:lnTo>
                  <a:pt x="5302" y="509"/>
                </a:lnTo>
                <a:lnTo>
                  <a:pt x="5302" y="507"/>
                </a:lnTo>
                <a:lnTo>
                  <a:pt x="5302" y="507"/>
                </a:lnTo>
                <a:lnTo>
                  <a:pt x="5303" y="511"/>
                </a:lnTo>
                <a:lnTo>
                  <a:pt x="5303" y="511"/>
                </a:lnTo>
                <a:lnTo>
                  <a:pt x="5303" y="503"/>
                </a:lnTo>
                <a:lnTo>
                  <a:pt x="5303" y="507"/>
                </a:lnTo>
                <a:lnTo>
                  <a:pt x="5304" y="509"/>
                </a:lnTo>
                <a:lnTo>
                  <a:pt x="5304" y="503"/>
                </a:lnTo>
                <a:lnTo>
                  <a:pt x="5304" y="497"/>
                </a:lnTo>
                <a:lnTo>
                  <a:pt x="5305" y="501"/>
                </a:lnTo>
                <a:lnTo>
                  <a:pt x="5305" y="505"/>
                </a:lnTo>
                <a:lnTo>
                  <a:pt x="5305" y="507"/>
                </a:lnTo>
                <a:lnTo>
                  <a:pt x="5306" y="505"/>
                </a:lnTo>
                <a:lnTo>
                  <a:pt x="5306" y="501"/>
                </a:lnTo>
                <a:lnTo>
                  <a:pt x="5306" y="509"/>
                </a:lnTo>
                <a:lnTo>
                  <a:pt x="5306" y="513"/>
                </a:lnTo>
                <a:lnTo>
                  <a:pt x="5307" y="507"/>
                </a:lnTo>
                <a:lnTo>
                  <a:pt x="5307" y="505"/>
                </a:lnTo>
                <a:lnTo>
                  <a:pt x="5307" y="511"/>
                </a:lnTo>
                <a:lnTo>
                  <a:pt x="5308" y="513"/>
                </a:lnTo>
                <a:lnTo>
                  <a:pt x="5308" y="509"/>
                </a:lnTo>
                <a:lnTo>
                  <a:pt x="5308" y="505"/>
                </a:lnTo>
                <a:lnTo>
                  <a:pt x="5308" y="513"/>
                </a:lnTo>
                <a:lnTo>
                  <a:pt x="5309" y="517"/>
                </a:lnTo>
                <a:lnTo>
                  <a:pt x="5309" y="513"/>
                </a:lnTo>
                <a:lnTo>
                  <a:pt x="5309" y="511"/>
                </a:lnTo>
                <a:lnTo>
                  <a:pt x="5310" y="509"/>
                </a:lnTo>
                <a:lnTo>
                  <a:pt x="5310" y="513"/>
                </a:lnTo>
                <a:lnTo>
                  <a:pt x="5310" y="514"/>
                </a:lnTo>
                <a:lnTo>
                  <a:pt x="5311" y="507"/>
                </a:lnTo>
                <a:lnTo>
                  <a:pt x="5311" y="509"/>
                </a:lnTo>
                <a:lnTo>
                  <a:pt x="5311" y="520"/>
                </a:lnTo>
                <a:lnTo>
                  <a:pt x="5311" y="514"/>
                </a:lnTo>
                <a:lnTo>
                  <a:pt x="5312" y="513"/>
                </a:lnTo>
                <a:lnTo>
                  <a:pt x="5312" y="513"/>
                </a:lnTo>
                <a:lnTo>
                  <a:pt x="5312" y="518"/>
                </a:lnTo>
                <a:lnTo>
                  <a:pt x="5312" y="517"/>
                </a:lnTo>
                <a:lnTo>
                  <a:pt x="5313" y="513"/>
                </a:lnTo>
                <a:lnTo>
                  <a:pt x="5313" y="513"/>
                </a:lnTo>
                <a:lnTo>
                  <a:pt x="5314" y="517"/>
                </a:lnTo>
                <a:lnTo>
                  <a:pt x="5314" y="520"/>
                </a:lnTo>
                <a:lnTo>
                  <a:pt x="5314" y="511"/>
                </a:lnTo>
                <a:lnTo>
                  <a:pt x="5314" y="509"/>
                </a:lnTo>
                <a:lnTo>
                  <a:pt x="5315" y="507"/>
                </a:lnTo>
                <a:lnTo>
                  <a:pt x="5315" y="513"/>
                </a:lnTo>
                <a:lnTo>
                  <a:pt x="5316" y="503"/>
                </a:lnTo>
                <a:lnTo>
                  <a:pt x="5316" y="497"/>
                </a:lnTo>
                <a:lnTo>
                  <a:pt x="5316" y="496"/>
                </a:lnTo>
                <a:lnTo>
                  <a:pt x="5316" y="492"/>
                </a:lnTo>
                <a:lnTo>
                  <a:pt x="5317" y="488"/>
                </a:lnTo>
                <a:lnTo>
                  <a:pt x="5317" y="482"/>
                </a:lnTo>
                <a:lnTo>
                  <a:pt x="5317" y="486"/>
                </a:lnTo>
                <a:lnTo>
                  <a:pt x="5317" y="482"/>
                </a:lnTo>
                <a:lnTo>
                  <a:pt x="5318" y="484"/>
                </a:lnTo>
                <a:lnTo>
                  <a:pt x="5318" y="465"/>
                </a:lnTo>
                <a:lnTo>
                  <a:pt x="5318" y="468"/>
                </a:lnTo>
                <a:lnTo>
                  <a:pt x="5319" y="472"/>
                </a:lnTo>
                <a:lnTo>
                  <a:pt x="5319" y="470"/>
                </a:lnTo>
                <a:lnTo>
                  <a:pt x="5319" y="462"/>
                </a:lnTo>
                <a:lnTo>
                  <a:pt x="5320" y="466"/>
                </a:lnTo>
                <a:lnTo>
                  <a:pt x="5320" y="470"/>
                </a:lnTo>
                <a:lnTo>
                  <a:pt x="5320" y="470"/>
                </a:lnTo>
                <a:lnTo>
                  <a:pt x="5320" y="468"/>
                </a:lnTo>
                <a:lnTo>
                  <a:pt x="5321" y="470"/>
                </a:lnTo>
                <a:lnTo>
                  <a:pt x="5321" y="472"/>
                </a:lnTo>
                <a:lnTo>
                  <a:pt x="5321" y="480"/>
                </a:lnTo>
                <a:lnTo>
                  <a:pt x="5322" y="478"/>
                </a:lnTo>
                <a:lnTo>
                  <a:pt x="5322" y="468"/>
                </a:lnTo>
                <a:lnTo>
                  <a:pt x="5322" y="462"/>
                </a:lnTo>
                <a:lnTo>
                  <a:pt x="5322" y="476"/>
                </a:lnTo>
                <a:lnTo>
                  <a:pt x="5323" y="486"/>
                </a:lnTo>
                <a:lnTo>
                  <a:pt x="5323" y="493"/>
                </a:lnTo>
                <a:lnTo>
                  <a:pt x="5323" y="505"/>
                </a:lnTo>
                <a:lnTo>
                  <a:pt x="5324" y="513"/>
                </a:lnTo>
                <a:lnTo>
                  <a:pt x="5324" y="517"/>
                </a:lnTo>
                <a:lnTo>
                  <a:pt x="5324" y="514"/>
                </a:lnTo>
                <a:lnTo>
                  <a:pt x="5325" y="520"/>
                </a:lnTo>
                <a:lnTo>
                  <a:pt x="5325" y="522"/>
                </a:lnTo>
                <a:lnTo>
                  <a:pt x="5325" y="522"/>
                </a:lnTo>
                <a:lnTo>
                  <a:pt x="5325" y="514"/>
                </a:lnTo>
                <a:lnTo>
                  <a:pt x="5326" y="520"/>
                </a:lnTo>
                <a:lnTo>
                  <a:pt x="5326" y="518"/>
                </a:lnTo>
                <a:lnTo>
                  <a:pt x="5326" y="520"/>
                </a:lnTo>
                <a:lnTo>
                  <a:pt x="5326" y="518"/>
                </a:lnTo>
                <a:lnTo>
                  <a:pt x="5327" y="522"/>
                </a:lnTo>
                <a:lnTo>
                  <a:pt x="5327" y="524"/>
                </a:lnTo>
                <a:lnTo>
                  <a:pt x="5328" y="528"/>
                </a:lnTo>
                <a:lnTo>
                  <a:pt x="5328" y="524"/>
                </a:lnTo>
                <a:lnTo>
                  <a:pt x="5328" y="526"/>
                </a:lnTo>
                <a:lnTo>
                  <a:pt x="5328" y="526"/>
                </a:lnTo>
                <a:lnTo>
                  <a:pt x="5329" y="544"/>
                </a:lnTo>
                <a:lnTo>
                  <a:pt x="5329" y="563"/>
                </a:lnTo>
                <a:lnTo>
                  <a:pt x="5330" y="574"/>
                </a:lnTo>
                <a:lnTo>
                  <a:pt x="5330" y="592"/>
                </a:lnTo>
                <a:lnTo>
                  <a:pt x="5330" y="617"/>
                </a:lnTo>
                <a:lnTo>
                  <a:pt x="5330" y="603"/>
                </a:lnTo>
                <a:lnTo>
                  <a:pt x="5331" y="555"/>
                </a:lnTo>
                <a:lnTo>
                  <a:pt x="5331" y="501"/>
                </a:lnTo>
                <a:lnTo>
                  <a:pt x="5331" y="437"/>
                </a:lnTo>
                <a:lnTo>
                  <a:pt x="5331" y="323"/>
                </a:lnTo>
                <a:lnTo>
                  <a:pt x="5332" y="187"/>
                </a:lnTo>
                <a:lnTo>
                  <a:pt x="5332" y="86"/>
                </a:lnTo>
                <a:lnTo>
                  <a:pt x="5332" y="56"/>
                </a:lnTo>
                <a:lnTo>
                  <a:pt x="5333" y="54"/>
                </a:lnTo>
                <a:lnTo>
                  <a:pt x="5333" y="268"/>
                </a:lnTo>
                <a:lnTo>
                  <a:pt x="5333" y="465"/>
                </a:lnTo>
                <a:lnTo>
                  <a:pt x="5334" y="576"/>
                </a:lnTo>
                <a:lnTo>
                  <a:pt x="5334" y="601"/>
                </a:lnTo>
                <a:lnTo>
                  <a:pt x="5334" y="563"/>
                </a:lnTo>
                <a:lnTo>
                  <a:pt x="5334" y="544"/>
                </a:lnTo>
                <a:lnTo>
                  <a:pt x="5335" y="540"/>
                </a:lnTo>
                <a:lnTo>
                  <a:pt x="5335" y="544"/>
                </a:lnTo>
                <a:lnTo>
                  <a:pt x="5335" y="534"/>
                </a:lnTo>
                <a:lnTo>
                  <a:pt x="5336" y="528"/>
                </a:lnTo>
                <a:lnTo>
                  <a:pt x="5336" y="534"/>
                </a:lnTo>
                <a:lnTo>
                  <a:pt x="5336" y="534"/>
                </a:lnTo>
                <a:lnTo>
                  <a:pt x="5336" y="526"/>
                </a:lnTo>
                <a:lnTo>
                  <a:pt x="5337" y="526"/>
                </a:lnTo>
                <a:lnTo>
                  <a:pt x="5337" y="530"/>
                </a:lnTo>
                <a:lnTo>
                  <a:pt x="5337" y="536"/>
                </a:lnTo>
                <a:lnTo>
                  <a:pt x="5338" y="530"/>
                </a:lnTo>
                <a:lnTo>
                  <a:pt x="5338" y="532"/>
                </a:lnTo>
                <a:lnTo>
                  <a:pt x="5338" y="538"/>
                </a:lnTo>
                <a:lnTo>
                  <a:pt x="5339" y="540"/>
                </a:lnTo>
                <a:lnTo>
                  <a:pt x="5339" y="534"/>
                </a:lnTo>
                <a:lnTo>
                  <a:pt x="5339" y="534"/>
                </a:lnTo>
                <a:lnTo>
                  <a:pt x="5339" y="536"/>
                </a:lnTo>
                <a:lnTo>
                  <a:pt x="5340" y="536"/>
                </a:lnTo>
                <a:lnTo>
                  <a:pt x="5340" y="538"/>
                </a:lnTo>
                <a:lnTo>
                  <a:pt x="5340" y="534"/>
                </a:lnTo>
                <a:lnTo>
                  <a:pt x="5340" y="540"/>
                </a:lnTo>
                <a:lnTo>
                  <a:pt x="5341" y="544"/>
                </a:lnTo>
                <a:lnTo>
                  <a:pt x="5341" y="540"/>
                </a:lnTo>
                <a:lnTo>
                  <a:pt x="5342" y="534"/>
                </a:lnTo>
                <a:lnTo>
                  <a:pt x="5342" y="536"/>
                </a:lnTo>
                <a:lnTo>
                  <a:pt x="5342" y="532"/>
                </a:lnTo>
                <a:lnTo>
                  <a:pt x="5342" y="532"/>
                </a:lnTo>
                <a:lnTo>
                  <a:pt x="5343" y="528"/>
                </a:lnTo>
                <a:lnTo>
                  <a:pt x="5343" y="530"/>
                </a:lnTo>
                <a:lnTo>
                  <a:pt x="5344" y="530"/>
                </a:lnTo>
                <a:lnTo>
                  <a:pt x="5344" y="532"/>
                </a:lnTo>
                <a:lnTo>
                  <a:pt x="5344" y="528"/>
                </a:lnTo>
                <a:lnTo>
                  <a:pt x="5344" y="530"/>
                </a:lnTo>
                <a:lnTo>
                  <a:pt x="5345" y="536"/>
                </a:lnTo>
                <a:lnTo>
                  <a:pt x="5345" y="542"/>
                </a:lnTo>
                <a:lnTo>
                  <a:pt x="5345" y="532"/>
                </a:lnTo>
                <a:lnTo>
                  <a:pt x="5345" y="534"/>
                </a:lnTo>
                <a:lnTo>
                  <a:pt x="5346" y="536"/>
                </a:lnTo>
                <a:lnTo>
                  <a:pt x="5346" y="538"/>
                </a:lnTo>
                <a:lnTo>
                  <a:pt x="5346" y="538"/>
                </a:lnTo>
                <a:lnTo>
                  <a:pt x="5347" y="534"/>
                </a:lnTo>
                <a:lnTo>
                  <a:pt x="5347" y="536"/>
                </a:lnTo>
                <a:lnTo>
                  <a:pt x="5347" y="538"/>
                </a:lnTo>
                <a:lnTo>
                  <a:pt x="5348" y="536"/>
                </a:lnTo>
                <a:lnTo>
                  <a:pt x="5348" y="532"/>
                </a:lnTo>
                <a:lnTo>
                  <a:pt x="5348" y="532"/>
                </a:lnTo>
                <a:lnTo>
                  <a:pt x="5348" y="528"/>
                </a:lnTo>
                <a:lnTo>
                  <a:pt x="5349" y="532"/>
                </a:lnTo>
                <a:lnTo>
                  <a:pt x="5349" y="528"/>
                </a:lnTo>
                <a:lnTo>
                  <a:pt x="5349" y="532"/>
                </a:lnTo>
                <a:lnTo>
                  <a:pt x="5350" y="532"/>
                </a:lnTo>
                <a:lnTo>
                  <a:pt x="5350" y="534"/>
                </a:lnTo>
                <a:lnTo>
                  <a:pt x="5350" y="530"/>
                </a:lnTo>
                <a:lnTo>
                  <a:pt x="5350" y="532"/>
                </a:lnTo>
                <a:lnTo>
                  <a:pt x="5351" y="542"/>
                </a:lnTo>
                <a:lnTo>
                  <a:pt x="5351" y="545"/>
                </a:lnTo>
                <a:lnTo>
                  <a:pt x="5351" y="540"/>
                </a:lnTo>
                <a:lnTo>
                  <a:pt x="5352" y="538"/>
                </a:lnTo>
                <a:lnTo>
                  <a:pt x="5352" y="542"/>
                </a:lnTo>
                <a:lnTo>
                  <a:pt x="5352" y="548"/>
                </a:lnTo>
                <a:lnTo>
                  <a:pt x="5353" y="544"/>
                </a:lnTo>
                <a:lnTo>
                  <a:pt x="5353" y="542"/>
                </a:lnTo>
                <a:lnTo>
                  <a:pt x="5353" y="538"/>
                </a:lnTo>
                <a:lnTo>
                  <a:pt x="5353" y="540"/>
                </a:lnTo>
                <a:lnTo>
                  <a:pt x="5354" y="532"/>
                </a:lnTo>
                <a:lnTo>
                  <a:pt x="5354" y="528"/>
                </a:lnTo>
                <a:lnTo>
                  <a:pt x="5354" y="524"/>
                </a:lnTo>
                <a:lnTo>
                  <a:pt x="5354" y="524"/>
                </a:lnTo>
                <a:lnTo>
                  <a:pt x="5355" y="522"/>
                </a:lnTo>
                <a:lnTo>
                  <a:pt x="5355" y="511"/>
                </a:lnTo>
                <a:lnTo>
                  <a:pt x="5356" y="513"/>
                </a:lnTo>
                <a:lnTo>
                  <a:pt x="5356" y="513"/>
                </a:lnTo>
                <a:lnTo>
                  <a:pt x="5356" y="507"/>
                </a:lnTo>
                <a:lnTo>
                  <a:pt x="5356" y="503"/>
                </a:lnTo>
                <a:lnTo>
                  <a:pt x="5357" y="499"/>
                </a:lnTo>
                <a:lnTo>
                  <a:pt x="5357" y="503"/>
                </a:lnTo>
                <a:lnTo>
                  <a:pt x="5357" y="499"/>
                </a:lnTo>
                <a:lnTo>
                  <a:pt x="5357" y="496"/>
                </a:lnTo>
                <a:lnTo>
                  <a:pt x="5358" y="493"/>
                </a:lnTo>
                <a:lnTo>
                  <a:pt x="5358" y="499"/>
                </a:lnTo>
                <a:lnTo>
                  <a:pt x="5359" y="505"/>
                </a:lnTo>
                <a:lnTo>
                  <a:pt x="5359" y="501"/>
                </a:lnTo>
                <a:lnTo>
                  <a:pt x="5359" y="499"/>
                </a:lnTo>
                <a:lnTo>
                  <a:pt x="5359" y="505"/>
                </a:lnTo>
                <a:lnTo>
                  <a:pt x="5360" y="509"/>
                </a:lnTo>
                <a:lnTo>
                  <a:pt x="5360" y="501"/>
                </a:lnTo>
                <a:lnTo>
                  <a:pt x="5360" y="496"/>
                </a:lnTo>
                <a:lnTo>
                  <a:pt x="5361" y="501"/>
                </a:lnTo>
                <a:lnTo>
                  <a:pt x="5361" y="505"/>
                </a:lnTo>
                <a:lnTo>
                  <a:pt x="5361" y="499"/>
                </a:lnTo>
                <a:lnTo>
                  <a:pt x="5362" y="499"/>
                </a:lnTo>
                <a:lnTo>
                  <a:pt x="5362" y="507"/>
                </a:lnTo>
                <a:lnTo>
                  <a:pt x="5362" y="511"/>
                </a:lnTo>
                <a:lnTo>
                  <a:pt x="5362" y="511"/>
                </a:lnTo>
                <a:lnTo>
                  <a:pt x="5363" y="505"/>
                </a:lnTo>
                <a:lnTo>
                  <a:pt x="5363" y="513"/>
                </a:lnTo>
                <a:lnTo>
                  <a:pt x="5363" y="517"/>
                </a:lnTo>
                <a:lnTo>
                  <a:pt x="5364" y="514"/>
                </a:lnTo>
                <a:lnTo>
                  <a:pt x="5364" y="517"/>
                </a:lnTo>
                <a:lnTo>
                  <a:pt x="5364" y="513"/>
                </a:lnTo>
                <a:lnTo>
                  <a:pt x="5364" y="513"/>
                </a:lnTo>
                <a:lnTo>
                  <a:pt x="5365" y="511"/>
                </a:lnTo>
                <a:lnTo>
                  <a:pt x="5365" y="507"/>
                </a:lnTo>
                <a:lnTo>
                  <a:pt x="5365" y="513"/>
                </a:lnTo>
                <a:lnTo>
                  <a:pt x="5366" y="518"/>
                </a:lnTo>
                <a:lnTo>
                  <a:pt x="5366" y="524"/>
                </a:lnTo>
                <a:lnTo>
                  <a:pt x="5366" y="517"/>
                </a:lnTo>
                <a:lnTo>
                  <a:pt x="5367" y="517"/>
                </a:lnTo>
                <a:lnTo>
                  <a:pt x="5367" y="518"/>
                </a:lnTo>
                <a:lnTo>
                  <a:pt x="5367" y="522"/>
                </a:lnTo>
                <a:lnTo>
                  <a:pt x="5367" y="522"/>
                </a:lnTo>
                <a:lnTo>
                  <a:pt x="5368" y="518"/>
                </a:lnTo>
                <a:lnTo>
                  <a:pt x="5368" y="526"/>
                </a:lnTo>
                <a:lnTo>
                  <a:pt x="5368" y="528"/>
                </a:lnTo>
                <a:lnTo>
                  <a:pt x="5369" y="520"/>
                </a:lnTo>
                <a:lnTo>
                  <a:pt x="5369" y="517"/>
                </a:lnTo>
                <a:lnTo>
                  <a:pt x="5369" y="518"/>
                </a:lnTo>
                <a:lnTo>
                  <a:pt x="5370" y="520"/>
                </a:lnTo>
                <a:lnTo>
                  <a:pt x="5370" y="524"/>
                </a:lnTo>
                <a:lnTo>
                  <a:pt x="5370" y="522"/>
                </a:lnTo>
                <a:lnTo>
                  <a:pt x="5370" y="522"/>
                </a:lnTo>
                <a:lnTo>
                  <a:pt x="5371" y="526"/>
                </a:lnTo>
                <a:lnTo>
                  <a:pt x="5371" y="522"/>
                </a:lnTo>
                <a:lnTo>
                  <a:pt x="5371" y="520"/>
                </a:lnTo>
                <a:lnTo>
                  <a:pt x="5371" y="520"/>
                </a:lnTo>
                <a:lnTo>
                  <a:pt x="5372" y="526"/>
                </a:lnTo>
                <a:lnTo>
                  <a:pt x="5372" y="530"/>
                </a:lnTo>
                <a:lnTo>
                  <a:pt x="5373" y="520"/>
                </a:lnTo>
                <a:lnTo>
                  <a:pt x="5373" y="513"/>
                </a:lnTo>
                <a:lnTo>
                  <a:pt x="5373" y="509"/>
                </a:lnTo>
                <a:lnTo>
                  <a:pt x="5373" y="509"/>
                </a:lnTo>
                <a:lnTo>
                  <a:pt x="5374" y="497"/>
                </a:lnTo>
                <a:lnTo>
                  <a:pt x="5374" y="497"/>
                </a:lnTo>
                <a:lnTo>
                  <a:pt x="5374" y="496"/>
                </a:lnTo>
                <a:lnTo>
                  <a:pt x="5375" y="489"/>
                </a:lnTo>
                <a:lnTo>
                  <a:pt x="5375" y="478"/>
                </a:lnTo>
                <a:lnTo>
                  <a:pt x="5375" y="472"/>
                </a:lnTo>
                <a:lnTo>
                  <a:pt x="5376" y="480"/>
                </a:lnTo>
                <a:lnTo>
                  <a:pt x="5376" y="486"/>
                </a:lnTo>
                <a:lnTo>
                  <a:pt x="5376" y="488"/>
                </a:lnTo>
                <a:lnTo>
                  <a:pt x="5376" y="493"/>
                </a:lnTo>
                <a:lnTo>
                  <a:pt x="5377" y="497"/>
                </a:lnTo>
                <a:lnTo>
                  <a:pt x="5377" y="501"/>
                </a:lnTo>
                <a:lnTo>
                  <a:pt x="5377" y="499"/>
                </a:lnTo>
                <a:lnTo>
                  <a:pt x="5378" y="497"/>
                </a:lnTo>
                <a:lnTo>
                  <a:pt x="5378" y="496"/>
                </a:lnTo>
                <a:lnTo>
                  <a:pt x="5378" y="488"/>
                </a:lnTo>
                <a:lnTo>
                  <a:pt x="5379" y="484"/>
                </a:lnTo>
                <a:lnTo>
                  <a:pt x="5379" y="492"/>
                </a:lnTo>
                <a:lnTo>
                  <a:pt x="5379" y="497"/>
                </a:lnTo>
                <a:lnTo>
                  <a:pt x="5379" y="507"/>
                </a:lnTo>
                <a:lnTo>
                  <a:pt x="5380" y="509"/>
                </a:lnTo>
                <a:lnTo>
                  <a:pt x="5380" y="513"/>
                </a:lnTo>
                <a:lnTo>
                  <a:pt x="5380" y="518"/>
                </a:lnTo>
                <a:lnTo>
                  <a:pt x="5381" y="528"/>
                </a:lnTo>
                <a:lnTo>
                  <a:pt x="5381" y="532"/>
                </a:lnTo>
                <a:lnTo>
                  <a:pt x="5381" y="532"/>
                </a:lnTo>
                <a:lnTo>
                  <a:pt x="5381" y="530"/>
                </a:lnTo>
                <a:lnTo>
                  <a:pt x="5382" y="532"/>
                </a:lnTo>
                <a:lnTo>
                  <a:pt x="5382" y="536"/>
                </a:lnTo>
                <a:lnTo>
                  <a:pt x="5382" y="532"/>
                </a:lnTo>
                <a:lnTo>
                  <a:pt x="5383" y="530"/>
                </a:lnTo>
                <a:lnTo>
                  <a:pt x="5383" y="536"/>
                </a:lnTo>
                <a:lnTo>
                  <a:pt x="5383" y="538"/>
                </a:lnTo>
                <a:lnTo>
                  <a:pt x="5384" y="532"/>
                </a:lnTo>
                <a:lnTo>
                  <a:pt x="5384" y="532"/>
                </a:lnTo>
                <a:lnTo>
                  <a:pt x="5384" y="538"/>
                </a:lnTo>
                <a:lnTo>
                  <a:pt x="5384" y="544"/>
                </a:lnTo>
                <a:lnTo>
                  <a:pt x="5385" y="544"/>
                </a:lnTo>
                <a:lnTo>
                  <a:pt x="5385" y="538"/>
                </a:lnTo>
                <a:lnTo>
                  <a:pt x="5385" y="545"/>
                </a:lnTo>
                <a:lnTo>
                  <a:pt x="5385" y="553"/>
                </a:lnTo>
                <a:lnTo>
                  <a:pt x="5386" y="566"/>
                </a:lnTo>
                <a:lnTo>
                  <a:pt x="5386" y="578"/>
                </a:lnTo>
                <a:lnTo>
                  <a:pt x="5387" y="597"/>
                </a:lnTo>
                <a:lnTo>
                  <a:pt x="5387" y="621"/>
                </a:lnTo>
                <a:lnTo>
                  <a:pt x="5387" y="582"/>
                </a:lnTo>
                <a:lnTo>
                  <a:pt x="5387" y="507"/>
                </a:lnTo>
                <a:lnTo>
                  <a:pt x="5388" y="410"/>
                </a:lnTo>
                <a:lnTo>
                  <a:pt x="5388" y="289"/>
                </a:lnTo>
                <a:lnTo>
                  <a:pt x="5389" y="142"/>
                </a:lnTo>
                <a:lnTo>
                  <a:pt x="5389" y="44"/>
                </a:lnTo>
                <a:lnTo>
                  <a:pt x="5389" y="11"/>
                </a:lnTo>
                <a:lnTo>
                  <a:pt x="5389" y="100"/>
                </a:lnTo>
                <a:lnTo>
                  <a:pt x="5390" y="285"/>
                </a:lnTo>
                <a:lnTo>
                  <a:pt x="5390" y="466"/>
                </a:lnTo>
                <a:lnTo>
                  <a:pt x="5390" y="576"/>
                </a:lnTo>
                <a:lnTo>
                  <a:pt x="5390" y="609"/>
                </a:lnTo>
                <a:lnTo>
                  <a:pt x="5391" y="596"/>
                </a:lnTo>
                <a:lnTo>
                  <a:pt x="5391" y="569"/>
                </a:lnTo>
                <a:lnTo>
                  <a:pt x="5391" y="557"/>
                </a:lnTo>
                <a:lnTo>
                  <a:pt x="5392" y="561"/>
                </a:lnTo>
                <a:lnTo>
                  <a:pt x="5392" y="561"/>
                </a:lnTo>
                <a:lnTo>
                  <a:pt x="5392" y="563"/>
                </a:lnTo>
                <a:lnTo>
                  <a:pt x="5393" y="557"/>
                </a:lnTo>
                <a:lnTo>
                  <a:pt x="5393" y="555"/>
                </a:lnTo>
                <a:lnTo>
                  <a:pt x="5393" y="565"/>
                </a:lnTo>
                <a:lnTo>
                  <a:pt x="5393" y="569"/>
                </a:lnTo>
                <a:lnTo>
                  <a:pt x="5394" y="559"/>
                </a:lnTo>
                <a:lnTo>
                  <a:pt x="5394" y="559"/>
                </a:lnTo>
                <a:lnTo>
                  <a:pt x="5394" y="563"/>
                </a:lnTo>
                <a:lnTo>
                  <a:pt x="5395" y="565"/>
                </a:lnTo>
                <a:lnTo>
                  <a:pt x="5395" y="561"/>
                </a:lnTo>
                <a:lnTo>
                  <a:pt x="5395" y="561"/>
                </a:lnTo>
                <a:lnTo>
                  <a:pt x="5395" y="563"/>
                </a:lnTo>
                <a:lnTo>
                  <a:pt x="5396" y="565"/>
                </a:lnTo>
                <a:lnTo>
                  <a:pt x="5396" y="561"/>
                </a:lnTo>
                <a:lnTo>
                  <a:pt x="5396" y="561"/>
                </a:lnTo>
                <a:lnTo>
                  <a:pt x="5397" y="565"/>
                </a:lnTo>
                <a:lnTo>
                  <a:pt x="5397" y="569"/>
                </a:lnTo>
                <a:lnTo>
                  <a:pt x="5397" y="566"/>
                </a:lnTo>
                <a:lnTo>
                  <a:pt x="5398" y="563"/>
                </a:lnTo>
                <a:lnTo>
                  <a:pt x="5398" y="570"/>
                </a:lnTo>
                <a:lnTo>
                  <a:pt x="5398" y="569"/>
                </a:lnTo>
                <a:lnTo>
                  <a:pt x="5398" y="565"/>
                </a:lnTo>
                <a:lnTo>
                  <a:pt x="5399" y="566"/>
                </a:lnTo>
                <a:lnTo>
                  <a:pt x="5399" y="573"/>
                </a:lnTo>
                <a:lnTo>
                  <a:pt x="5399" y="576"/>
                </a:lnTo>
                <a:lnTo>
                  <a:pt x="5399" y="574"/>
                </a:lnTo>
                <a:lnTo>
                  <a:pt x="5400" y="563"/>
                </a:lnTo>
                <a:lnTo>
                  <a:pt x="5400" y="563"/>
                </a:lnTo>
                <a:lnTo>
                  <a:pt x="5401" y="566"/>
                </a:lnTo>
                <a:lnTo>
                  <a:pt x="5401" y="573"/>
                </a:lnTo>
                <a:lnTo>
                  <a:pt x="5401" y="569"/>
                </a:lnTo>
                <a:lnTo>
                  <a:pt x="5401" y="570"/>
                </a:lnTo>
                <a:lnTo>
                  <a:pt x="5402" y="570"/>
                </a:lnTo>
                <a:lnTo>
                  <a:pt x="5402" y="573"/>
                </a:lnTo>
                <a:lnTo>
                  <a:pt x="5403" y="569"/>
                </a:lnTo>
                <a:lnTo>
                  <a:pt x="5403" y="569"/>
                </a:lnTo>
                <a:lnTo>
                  <a:pt x="5403" y="574"/>
                </a:lnTo>
                <a:lnTo>
                  <a:pt x="5403" y="576"/>
                </a:lnTo>
                <a:lnTo>
                  <a:pt x="5404" y="574"/>
                </a:lnTo>
                <a:lnTo>
                  <a:pt x="5404" y="573"/>
                </a:lnTo>
                <a:lnTo>
                  <a:pt x="5404" y="576"/>
                </a:lnTo>
                <a:lnTo>
                  <a:pt x="5404" y="578"/>
                </a:lnTo>
                <a:lnTo>
                  <a:pt x="5405" y="574"/>
                </a:lnTo>
                <a:lnTo>
                  <a:pt x="5405" y="570"/>
                </a:lnTo>
                <a:lnTo>
                  <a:pt x="5405" y="578"/>
                </a:lnTo>
                <a:lnTo>
                  <a:pt x="5406" y="586"/>
                </a:lnTo>
                <a:lnTo>
                  <a:pt x="5406" y="584"/>
                </a:lnTo>
                <a:lnTo>
                  <a:pt x="5406" y="580"/>
                </a:lnTo>
                <a:lnTo>
                  <a:pt x="5407" y="582"/>
                </a:lnTo>
                <a:lnTo>
                  <a:pt x="5407" y="588"/>
                </a:lnTo>
                <a:lnTo>
                  <a:pt x="5407" y="592"/>
                </a:lnTo>
                <a:lnTo>
                  <a:pt x="5407" y="590"/>
                </a:lnTo>
                <a:lnTo>
                  <a:pt x="5408" y="594"/>
                </a:lnTo>
                <a:lnTo>
                  <a:pt x="5408" y="601"/>
                </a:lnTo>
                <a:lnTo>
                  <a:pt x="5408" y="601"/>
                </a:lnTo>
                <a:lnTo>
                  <a:pt x="5409" y="597"/>
                </a:lnTo>
                <a:lnTo>
                  <a:pt x="5409" y="597"/>
                </a:lnTo>
                <a:lnTo>
                  <a:pt x="5409" y="601"/>
                </a:lnTo>
                <a:lnTo>
                  <a:pt x="5409" y="597"/>
                </a:lnTo>
                <a:lnTo>
                  <a:pt x="5410" y="590"/>
                </a:lnTo>
                <a:lnTo>
                  <a:pt x="5410" y="584"/>
                </a:lnTo>
                <a:lnTo>
                  <a:pt x="5410" y="582"/>
                </a:lnTo>
                <a:lnTo>
                  <a:pt x="5411" y="584"/>
                </a:lnTo>
                <a:lnTo>
                  <a:pt x="5411" y="569"/>
                </a:lnTo>
                <a:lnTo>
                  <a:pt x="5411" y="561"/>
                </a:lnTo>
                <a:lnTo>
                  <a:pt x="5412" y="559"/>
                </a:lnTo>
                <a:lnTo>
                  <a:pt x="5412" y="553"/>
                </a:lnTo>
                <a:lnTo>
                  <a:pt x="5412" y="544"/>
                </a:lnTo>
                <a:lnTo>
                  <a:pt x="5412" y="538"/>
                </a:lnTo>
                <a:lnTo>
                  <a:pt x="5413" y="540"/>
                </a:lnTo>
                <a:lnTo>
                  <a:pt x="5413" y="540"/>
                </a:lnTo>
                <a:lnTo>
                  <a:pt x="5413" y="528"/>
                </a:lnTo>
                <a:lnTo>
                  <a:pt x="5413" y="520"/>
                </a:lnTo>
                <a:lnTo>
                  <a:pt x="5414" y="518"/>
                </a:lnTo>
                <a:lnTo>
                  <a:pt x="5414" y="518"/>
                </a:lnTo>
                <a:lnTo>
                  <a:pt x="5415" y="520"/>
                </a:lnTo>
                <a:lnTo>
                  <a:pt x="5415" y="509"/>
                </a:lnTo>
                <a:lnTo>
                  <a:pt x="5415" y="509"/>
                </a:lnTo>
                <a:lnTo>
                  <a:pt x="5415" y="513"/>
                </a:lnTo>
                <a:lnTo>
                  <a:pt x="5416" y="511"/>
                </a:lnTo>
                <a:lnTo>
                  <a:pt x="5416" y="505"/>
                </a:lnTo>
                <a:lnTo>
                  <a:pt x="5417" y="507"/>
                </a:lnTo>
                <a:lnTo>
                  <a:pt x="5417" y="513"/>
                </a:lnTo>
                <a:lnTo>
                  <a:pt x="5417" y="514"/>
                </a:lnTo>
                <a:lnTo>
                  <a:pt x="5417" y="513"/>
                </a:lnTo>
                <a:lnTo>
                  <a:pt x="5418" y="511"/>
                </a:lnTo>
                <a:lnTo>
                  <a:pt x="5418" y="517"/>
                </a:lnTo>
                <a:lnTo>
                  <a:pt x="5418" y="522"/>
                </a:lnTo>
                <a:lnTo>
                  <a:pt x="5418" y="514"/>
                </a:lnTo>
                <a:lnTo>
                  <a:pt x="5419" y="514"/>
                </a:lnTo>
                <a:lnTo>
                  <a:pt x="5419" y="520"/>
                </a:lnTo>
                <a:lnTo>
                  <a:pt x="5419" y="524"/>
                </a:lnTo>
                <a:lnTo>
                  <a:pt x="5420" y="520"/>
                </a:lnTo>
                <a:lnTo>
                  <a:pt x="5420" y="517"/>
                </a:lnTo>
                <a:lnTo>
                  <a:pt x="5420" y="517"/>
                </a:lnTo>
                <a:lnTo>
                  <a:pt x="5421" y="524"/>
                </a:lnTo>
                <a:lnTo>
                  <a:pt x="5421" y="517"/>
                </a:lnTo>
                <a:lnTo>
                  <a:pt x="5421" y="513"/>
                </a:lnTo>
                <a:lnTo>
                  <a:pt x="5421" y="517"/>
                </a:lnTo>
                <a:lnTo>
                  <a:pt x="5422" y="522"/>
                </a:lnTo>
                <a:lnTo>
                  <a:pt x="5422" y="524"/>
                </a:lnTo>
                <a:lnTo>
                  <a:pt x="5422" y="520"/>
                </a:lnTo>
                <a:lnTo>
                  <a:pt x="5423" y="520"/>
                </a:lnTo>
                <a:lnTo>
                  <a:pt x="5423" y="528"/>
                </a:lnTo>
                <a:lnTo>
                  <a:pt x="5423" y="524"/>
                </a:lnTo>
                <a:lnTo>
                  <a:pt x="5423" y="520"/>
                </a:lnTo>
                <a:lnTo>
                  <a:pt x="5424" y="522"/>
                </a:lnTo>
                <a:lnTo>
                  <a:pt x="5424" y="528"/>
                </a:lnTo>
                <a:lnTo>
                  <a:pt x="5424" y="528"/>
                </a:lnTo>
                <a:lnTo>
                  <a:pt x="5425" y="526"/>
                </a:lnTo>
                <a:lnTo>
                  <a:pt x="5425" y="524"/>
                </a:lnTo>
                <a:lnTo>
                  <a:pt x="5425" y="528"/>
                </a:lnTo>
                <a:lnTo>
                  <a:pt x="5426" y="528"/>
                </a:lnTo>
                <a:lnTo>
                  <a:pt x="5426" y="526"/>
                </a:lnTo>
                <a:lnTo>
                  <a:pt x="5426" y="530"/>
                </a:lnTo>
                <a:lnTo>
                  <a:pt x="5426" y="532"/>
                </a:lnTo>
                <a:lnTo>
                  <a:pt x="5427" y="532"/>
                </a:lnTo>
                <a:lnTo>
                  <a:pt x="5427" y="524"/>
                </a:lnTo>
                <a:lnTo>
                  <a:pt x="5427" y="522"/>
                </a:lnTo>
                <a:lnTo>
                  <a:pt x="5427" y="526"/>
                </a:lnTo>
                <a:lnTo>
                  <a:pt x="5428" y="526"/>
                </a:lnTo>
                <a:lnTo>
                  <a:pt x="5428" y="520"/>
                </a:lnTo>
                <a:lnTo>
                  <a:pt x="5429" y="518"/>
                </a:lnTo>
                <a:lnTo>
                  <a:pt x="5429" y="518"/>
                </a:lnTo>
                <a:lnTo>
                  <a:pt x="5429" y="522"/>
                </a:lnTo>
                <a:lnTo>
                  <a:pt x="5429" y="520"/>
                </a:lnTo>
                <a:lnTo>
                  <a:pt x="5430" y="514"/>
                </a:lnTo>
                <a:lnTo>
                  <a:pt x="5430" y="518"/>
                </a:lnTo>
                <a:lnTo>
                  <a:pt x="5430" y="514"/>
                </a:lnTo>
                <a:lnTo>
                  <a:pt x="5430" y="509"/>
                </a:lnTo>
                <a:lnTo>
                  <a:pt x="5431" y="499"/>
                </a:lnTo>
                <a:lnTo>
                  <a:pt x="5431" y="497"/>
                </a:lnTo>
                <a:lnTo>
                  <a:pt x="5432" y="496"/>
                </a:lnTo>
                <a:lnTo>
                  <a:pt x="5432" y="493"/>
                </a:lnTo>
                <a:lnTo>
                  <a:pt x="5432" y="489"/>
                </a:lnTo>
                <a:lnTo>
                  <a:pt x="5432" y="482"/>
                </a:lnTo>
                <a:lnTo>
                  <a:pt x="5433" y="484"/>
                </a:lnTo>
                <a:lnTo>
                  <a:pt x="5433" y="484"/>
                </a:lnTo>
                <a:lnTo>
                  <a:pt x="5433" y="478"/>
                </a:lnTo>
                <a:lnTo>
                  <a:pt x="5434" y="480"/>
                </a:lnTo>
                <a:lnTo>
                  <a:pt x="5434" y="482"/>
                </a:lnTo>
                <a:lnTo>
                  <a:pt x="5434" y="486"/>
                </a:lnTo>
                <a:lnTo>
                  <a:pt x="5435" y="484"/>
                </a:lnTo>
                <a:lnTo>
                  <a:pt x="5435" y="486"/>
                </a:lnTo>
                <a:lnTo>
                  <a:pt x="5435" y="492"/>
                </a:lnTo>
                <a:lnTo>
                  <a:pt x="5435" y="486"/>
                </a:lnTo>
                <a:lnTo>
                  <a:pt x="5436" y="472"/>
                </a:lnTo>
                <a:lnTo>
                  <a:pt x="5436" y="468"/>
                </a:lnTo>
                <a:lnTo>
                  <a:pt x="5436" y="484"/>
                </a:lnTo>
                <a:lnTo>
                  <a:pt x="5437" y="499"/>
                </a:lnTo>
                <a:lnTo>
                  <a:pt x="5437" y="505"/>
                </a:lnTo>
                <a:lnTo>
                  <a:pt x="5437" y="505"/>
                </a:lnTo>
                <a:lnTo>
                  <a:pt x="5437" y="517"/>
                </a:lnTo>
                <a:lnTo>
                  <a:pt x="5438" y="524"/>
                </a:lnTo>
                <a:lnTo>
                  <a:pt x="5438" y="524"/>
                </a:lnTo>
                <a:lnTo>
                  <a:pt x="5438" y="522"/>
                </a:lnTo>
                <a:lnTo>
                  <a:pt x="5439" y="522"/>
                </a:lnTo>
                <a:lnTo>
                  <a:pt x="5439" y="522"/>
                </a:lnTo>
                <a:lnTo>
                  <a:pt x="5439" y="524"/>
                </a:lnTo>
                <a:lnTo>
                  <a:pt x="5440" y="518"/>
                </a:lnTo>
                <a:lnTo>
                  <a:pt x="5440" y="518"/>
                </a:lnTo>
                <a:lnTo>
                  <a:pt x="5440" y="522"/>
                </a:lnTo>
                <a:lnTo>
                  <a:pt x="5440" y="526"/>
                </a:lnTo>
                <a:lnTo>
                  <a:pt x="5441" y="520"/>
                </a:lnTo>
                <a:lnTo>
                  <a:pt x="5441" y="520"/>
                </a:lnTo>
                <a:lnTo>
                  <a:pt x="5441" y="528"/>
                </a:lnTo>
                <a:lnTo>
                  <a:pt x="5441" y="530"/>
                </a:lnTo>
                <a:lnTo>
                  <a:pt x="5442" y="524"/>
                </a:lnTo>
                <a:lnTo>
                  <a:pt x="5442" y="526"/>
                </a:lnTo>
                <a:lnTo>
                  <a:pt x="5443" y="534"/>
                </a:lnTo>
                <a:lnTo>
                  <a:pt x="5443" y="553"/>
                </a:lnTo>
                <a:lnTo>
                  <a:pt x="5443" y="573"/>
                </a:lnTo>
                <a:lnTo>
                  <a:pt x="5443" y="576"/>
                </a:lnTo>
                <a:lnTo>
                  <a:pt x="5444" y="597"/>
                </a:lnTo>
                <a:lnTo>
                  <a:pt x="5444" y="586"/>
                </a:lnTo>
                <a:lnTo>
                  <a:pt x="5444" y="574"/>
                </a:lnTo>
                <a:lnTo>
                  <a:pt x="5444" y="418"/>
                </a:lnTo>
                <a:lnTo>
                  <a:pt x="5445" y="297"/>
                </a:lnTo>
                <a:lnTo>
                  <a:pt x="5445" y="148"/>
                </a:lnTo>
                <a:lnTo>
                  <a:pt x="5446" y="42"/>
                </a:lnTo>
                <a:lnTo>
                  <a:pt x="5446" y="50"/>
                </a:lnTo>
                <a:lnTo>
                  <a:pt x="5446" y="225"/>
                </a:lnTo>
                <a:lnTo>
                  <a:pt x="5446" y="461"/>
                </a:lnTo>
                <a:lnTo>
                  <a:pt x="5447" y="588"/>
                </a:lnTo>
                <a:lnTo>
                  <a:pt x="5447" y="584"/>
                </a:lnTo>
                <a:lnTo>
                  <a:pt x="5447" y="551"/>
                </a:lnTo>
                <a:lnTo>
                  <a:pt x="5448" y="542"/>
                </a:lnTo>
                <a:lnTo>
                  <a:pt x="5448" y="545"/>
                </a:lnTo>
                <a:lnTo>
                  <a:pt x="5448" y="542"/>
                </a:lnTo>
                <a:lnTo>
                  <a:pt x="5449" y="544"/>
                </a:lnTo>
                <a:lnTo>
                  <a:pt x="5449" y="544"/>
                </a:lnTo>
                <a:lnTo>
                  <a:pt x="5449" y="545"/>
                </a:lnTo>
                <a:lnTo>
                  <a:pt x="5449" y="542"/>
                </a:lnTo>
                <a:lnTo>
                  <a:pt x="5450" y="540"/>
                </a:lnTo>
                <a:lnTo>
                  <a:pt x="5450" y="545"/>
                </a:lnTo>
                <a:lnTo>
                  <a:pt x="5450" y="545"/>
                </a:lnTo>
                <a:lnTo>
                  <a:pt x="5451" y="542"/>
                </a:lnTo>
                <a:lnTo>
                  <a:pt x="5451" y="536"/>
                </a:lnTo>
                <a:lnTo>
                  <a:pt x="5451" y="540"/>
                </a:lnTo>
                <a:lnTo>
                  <a:pt x="5451" y="545"/>
                </a:lnTo>
                <a:lnTo>
                  <a:pt x="5452" y="548"/>
                </a:lnTo>
                <a:lnTo>
                  <a:pt x="5452" y="542"/>
                </a:lnTo>
                <a:lnTo>
                  <a:pt x="5452" y="544"/>
                </a:lnTo>
                <a:lnTo>
                  <a:pt x="5453" y="545"/>
                </a:lnTo>
                <a:lnTo>
                  <a:pt x="5453" y="544"/>
                </a:lnTo>
                <a:lnTo>
                  <a:pt x="5453" y="540"/>
                </a:lnTo>
                <a:lnTo>
                  <a:pt x="5454" y="538"/>
                </a:lnTo>
                <a:lnTo>
                  <a:pt x="5454" y="548"/>
                </a:lnTo>
                <a:lnTo>
                  <a:pt x="5454" y="544"/>
                </a:lnTo>
                <a:lnTo>
                  <a:pt x="5454" y="536"/>
                </a:lnTo>
                <a:lnTo>
                  <a:pt x="5455" y="534"/>
                </a:lnTo>
                <a:lnTo>
                  <a:pt x="5455" y="538"/>
                </a:lnTo>
                <a:lnTo>
                  <a:pt x="5455" y="540"/>
                </a:lnTo>
                <a:lnTo>
                  <a:pt x="5456" y="538"/>
                </a:lnTo>
                <a:lnTo>
                  <a:pt x="5456" y="534"/>
                </a:lnTo>
                <a:lnTo>
                  <a:pt x="5456" y="538"/>
                </a:lnTo>
                <a:lnTo>
                  <a:pt x="5457" y="544"/>
                </a:lnTo>
                <a:lnTo>
                  <a:pt x="5457" y="542"/>
                </a:lnTo>
                <a:lnTo>
                  <a:pt x="5457" y="540"/>
                </a:lnTo>
                <a:lnTo>
                  <a:pt x="5457" y="540"/>
                </a:lnTo>
                <a:lnTo>
                  <a:pt x="5458" y="544"/>
                </a:lnTo>
                <a:lnTo>
                  <a:pt x="5458" y="542"/>
                </a:lnTo>
                <a:lnTo>
                  <a:pt x="5458" y="536"/>
                </a:lnTo>
                <a:lnTo>
                  <a:pt x="5458" y="544"/>
                </a:lnTo>
                <a:lnTo>
                  <a:pt x="5459" y="544"/>
                </a:lnTo>
                <a:lnTo>
                  <a:pt x="5459" y="542"/>
                </a:lnTo>
                <a:lnTo>
                  <a:pt x="5460" y="534"/>
                </a:lnTo>
                <a:lnTo>
                  <a:pt x="5460" y="536"/>
                </a:lnTo>
                <a:lnTo>
                  <a:pt x="5460" y="538"/>
                </a:lnTo>
                <a:lnTo>
                  <a:pt x="5460" y="538"/>
                </a:lnTo>
                <a:lnTo>
                  <a:pt x="5461" y="538"/>
                </a:lnTo>
                <a:lnTo>
                  <a:pt x="5461" y="536"/>
                </a:lnTo>
                <a:lnTo>
                  <a:pt x="5461" y="540"/>
                </a:lnTo>
                <a:lnTo>
                  <a:pt x="5462" y="538"/>
                </a:lnTo>
                <a:lnTo>
                  <a:pt x="5462" y="540"/>
                </a:lnTo>
                <a:lnTo>
                  <a:pt x="5462" y="540"/>
                </a:lnTo>
                <a:lnTo>
                  <a:pt x="5463" y="544"/>
                </a:lnTo>
                <a:lnTo>
                  <a:pt x="5463" y="553"/>
                </a:lnTo>
                <a:lnTo>
                  <a:pt x="5463" y="545"/>
                </a:lnTo>
                <a:lnTo>
                  <a:pt x="5463" y="545"/>
                </a:lnTo>
                <a:lnTo>
                  <a:pt x="5464" y="549"/>
                </a:lnTo>
                <a:lnTo>
                  <a:pt x="5464" y="551"/>
                </a:lnTo>
                <a:lnTo>
                  <a:pt x="5464" y="549"/>
                </a:lnTo>
                <a:lnTo>
                  <a:pt x="5465" y="548"/>
                </a:lnTo>
                <a:lnTo>
                  <a:pt x="5465" y="549"/>
                </a:lnTo>
                <a:lnTo>
                  <a:pt x="5465" y="549"/>
                </a:lnTo>
                <a:lnTo>
                  <a:pt x="5466" y="544"/>
                </a:lnTo>
                <a:lnTo>
                  <a:pt x="5466" y="538"/>
                </a:lnTo>
                <a:lnTo>
                  <a:pt x="5466" y="538"/>
                </a:lnTo>
                <a:lnTo>
                  <a:pt x="5466" y="536"/>
                </a:lnTo>
                <a:lnTo>
                  <a:pt x="5467" y="532"/>
                </a:lnTo>
                <a:lnTo>
                  <a:pt x="5467" y="524"/>
                </a:lnTo>
                <a:lnTo>
                  <a:pt x="5467" y="520"/>
                </a:lnTo>
                <a:lnTo>
                  <a:pt x="5468" y="520"/>
                </a:lnTo>
                <a:lnTo>
                  <a:pt x="5468" y="513"/>
                </a:lnTo>
                <a:lnTo>
                  <a:pt x="5468" y="509"/>
                </a:lnTo>
                <a:lnTo>
                  <a:pt x="5468" y="507"/>
                </a:lnTo>
                <a:lnTo>
                  <a:pt x="5469" y="507"/>
                </a:lnTo>
                <a:lnTo>
                  <a:pt x="5469" y="509"/>
                </a:lnTo>
                <a:lnTo>
                  <a:pt x="5469" y="505"/>
                </a:lnTo>
                <a:lnTo>
                  <a:pt x="5470" y="496"/>
                </a:lnTo>
                <a:lnTo>
                  <a:pt x="5470" y="497"/>
                </a:lnTo>
                <a:lnTo>
                  <a:pt x="5470" y="499"/>
                </a:lnTo>
                <a:lnTo>
                  <a:pt x="5471" y="493"/>
                </a:lnTo>
                <a:lnTo>
                  <a:pt x="5471" y="489"/>
                </a:lnTo>
                <a:lnTo>
                  <a:pt x="5471" y="492"/>
                </a:lnTo>
                <a:lnTo>
                  <a:pt x="5471" y="496"/>
                </a:lnTo>
                <a:lnTo>
                  <a:pt x="5472" y="489"/>
                </a:lnTo>
                <a:lnTo>
                  <a:pt x="5472" y="489"/>
                </a:lnTo>
                <a:lnTo>
                  <a:pt x="5472" y="489"/>
                </a:lnTo>
                <a:lnTo>
                  <a:pt x="5472" y="493"/>
                </a:lnTo>
                <a:lnTo>
                  <a:pt x="5473" y="492"/>
                </a:lnTo>
                <a:lnTo>
                  <a:pt x="5473" y="492"/>
                </a:lnTo>
                <a:lnTo>
                  <a:pt x="5474" y="489"/>
                </a:lnTo>
                <a:lnTo>
                  <a:pt x="5474" y="497"/>
                </a:lnTo>
                <a:lnTo>
                  <a:pt x="5474" y="499"/>
                </a:lnTo>
                <a:lnTo>
                  <a:pt x="5474" y="486"/>
                </a:lnTo>
                <a:lnTo>
                  <a:pt x="5475" y="489"/>
                </a:lnTo>
                <a:lnTo>
                  <a:pt x="5475" y="492"/>
                </a:lnTo>
                <a:lnTo>
                  <a:pt x="5475" y="496"/>
                </a:lnTo>
                <a:lnTo>
                  <a:pt x="5476" y="488"/>
                </a:lnTo>
                <a:lnTo>
                  <a:pt x="5476" y="489"/>
                </a:lnTo>
                <a:lnTo>
                  <a:pt x="5476" y="503"/>
                </a:lnTo>
                <a:lnTo>
                  <a:pt x="5477" y="501"/>
                </a:lnTo>
                <a:lnTo>
                  <a:pt x="5477" y="497"/>
                </a:lnTo>
                <a:lnTo>
                  <a:pt x="5477" y="497"/>
                </a:lnTo>
                <a:lnTo>
                  <a:pt x="5477" y="501"/>
                </a:lnTo>
                <a:lnTo>
                  <a:pt x="5478" y="505"/>
                </a:lnTo>
                <a:lnTo>
                  <a:pt x="5478" y="503"/>
                </a:lnTo>
                <a:lnTo>
                  <a:pt x="5478" y="499"/>
                </a:lnTo>
                <a:lnTo>
                  <a:pt x="5479" y="507"/>
                </a:lnTo>
                <a:lnTo>
                  <a:pt x="5479" y="509"/>
                </a:lnTo>
                <a:lnTo>
                  <a:pt x="5479" y="503"/>
                </a:lnTo>
                <a:lnTo>
                  <a:pt x="5480" y="503"/>
                </a:lnTo>
                <a:lnTo>
                  <a:pt x="5480" y="505"/>
                </a:lnTo>
                <a:lnTo>
                  <a:pt x="5480" y="509"/>
                </a:lnTo>
                <a:lnTo>
                  <a:pt x="5480" y="507"/>
                </a:lnTo>
                <a:lnTo>
                  <a:pt x="5481" y="503"/>
                </a:lnTo>
                <a:lnTo>
                  <a:pt x="5481" y="505"/>
                </a:lnTo>
                <a:lnTo>
                  <a:pt x="5481" y="509"/>
                </a:lnTo>
                <a:lnTo>
                  <a:pt x="5482" y="511"/>
                </a:lnTo>
                <a:lnTo>
                  <a:pt x="5482" y="505"/>
                </a:lnTo>
                <a:lnTo>
                  <a:pt x="5482" y="509"/>
                </a:lnTo>
                <a:lnTo>
                  <a:pt x="5482" y="511"/>
                </a:lnTo>
                <a:lnTo>
                  <a:pt x="5483" y="511"/>
                </a:lnTo>
                <a:lnTo>
                  <a:pt x="5483" y="505"/>
                </a:lnTo>
                <a:lnTo>
                  <a:pt x="5483" y="509"/>
                </a:lnTo>
                <a:lnTo>
                  <a:pt x="5484" y="509"/>
                </a:lnTo>
                <a:lnTo>
                  <a:pt x="5484" y="511"/>
                </a:lnTo>
                <a:lnTo>
                  <a:pt x="5484" y="507"/>
                </a:lnTo>
                <a:lnTo>
                  <a:pt x="5485" y="505"/>
                </a:lnTo>
                <a:lnTo>
                  <a:pt x="5485" y="509"/>
                </a:lnTo>
                <a:lnTo>
                  <a:pt x="5485" y="513"/>
                </a:lnTo>
                <a:lnTo>
                  <a:pt x="5485" y="503"/>
                </a:lnTo>
                <a:lnTo>
                  <a:pt x="5486" y="497"/>
                </a:lnTo>
                <a:lnTo>
                  <a:pt x="5486" y="493"/>
                </a:lnTo>
                <a:lnTo>
                  <a:pt x="5486" y="484"/>
                </a:lnTo>
                <a:lnTo>
                  <a:pt x="5486" y="478"/>
                </a:lnTo>
                <a:lnTo>
                  <a:pt x="5487" y="474"/>
                </a:lnTo>
                <a:lnTo>
                  <a:pt x="5487" y="478"/>
                </a:lnTo>
                <a:lnTo>
                  <a:pt x="5488" y="482"/>
                </a:lnTo>
                <a:lnTo>
                  <a:pt x="5488" y="472"/>
                </a:lnTo>
                <a:lnTo>
                  <a:pt x="5488" y="465"/>
                </a:lnTo>
                <a:lnTo>
                  <a:pt x="5488" y="462"/>
                </a:lnTo>
                <a:lnTo>
                  <a:pt x="5489" y="466"/>
                </a:lnTo>
                <a:lnTo>
                  <a:pt x="5489" y="468"/>
                </a:lnTo>
                <a:lnTo>
                  <a:pt x="5490" y="465"/>
                </a:lnTo>
                <a:lnTo>
                  <a:pt x="5490" y="466"/>
                </a:lnTo>
                <a:lnTo>
                  <a:pt x="5490" y="470"/>
                </a:lnTo>
                <a:lnTo>
                  <a:pt x="5490" y="468"/>
                </a:lnTo>
                <a:lnTo>
                  <a:pt x="5491" y="462"/>
                </a:lnTo>
                <a:lnTo>
                  <a:pt x="5491" y="466"/>
                </a:lnTo>
                <a:lnTo>
                  <a:pt x="5491" y="472"/>
                </a:lnTo>
                <a:lnTo>
                  <a:pt x="5491" y="461"/>
                </a:lnTo>
                <a:lnTo>
                  <a:pt x="5492" y="439"/>
                </a:lnTo>
                <a:lnTo>
                  <a:pt x="5492" y="451"/>
                </a:lnTo>
                <a:lnTo>
                  <a:pt x="5492" y="472"/>
                </a:lnTo>
                <a:lnTo>
                  <a:pt x="5493" y="484"/>
                </a:lnTo>
                <a:lnTo>
                  <a:pt x="5493" y="482"/>
                </a:lnTo>
                <a:lnTo>
                  <a:pt x="5493" y="489"/>
                </a:lnTo>
                <a:lnTo>
                  <a:pt x="5494" y="501"/>
                </a:lnTo>
                <a:lnTo>
                  <a:pt x="5494" y="507"/>
                </a:lnTo>
                <a:lnTo>
                  <a:pt x="5494" y="513"/>
                </a:lnTo>
                <a:lnTo>
                  <a:pt x="5494" y="513"/>
                </a:lnTo>
                <a:lnTo>
                  <a:pt x="5495" y="509"/>
                </a:lnTo>
                <a:lnTo>
                  <a:pt x="5495" y="518"/>
                </a:lnTo>
                <a:lnTo>
                  <a:pt x="5495" y="513"/>
                </a:lnTo>
                <a:lnTo>
                  <a:pt x="5496" y="511"/>
                </a:lnTo>
                <a:lnTo>
                  <a:pt x="5496" y="514"/>
                </a:lnTo>
                <a:lnTo>
                  <a:pt x="5496" y="517"/>
                </a:lnTo>
                <a:lnTo>
                  <a:pt x="5496" y="518"/>
                </a:lnTo>
                <a:lnTo>
                  <a:pt x="5497" y="511"/>
                </a:lnTo>
                <a:lnTo>
                  <a:pt x="5497" y="513"/>
                </a:lnTo>
                <a:lnTo>
                  <a:pt x="5497" y="514"/>
                </a:lnTo>
                <a:lnTo>
                  <a:pt x="5498" y="514"/>
                </a:lnTo>
                <a:lnTo>
                  <a:pt x="5498" y="514"/>
                </a:lnTo>
                <a:lnTo>
                  <a:pt x="5498" y="517"/>
                </a:lnTo>
                <a:lnTo>
                  <a:pt x="5499" y="526"/>
                </a:lnTo>
                <a:lnTo>
                  <a:pt x="5499" y="545"/>
                </a:lnTo>
                <a:lnTo>
                  <a:pt x="5499" y="555"/>
                </a:lnTo>
                <a:lnTo>
                  <a:pt x="5499" y="570"/>
                </a:lnTo>
                <a:lnTo>
                  <a:pt x="5500" y="597"/>
                </a:lnTo>
                <a:lnTo>
                  <a:pt x="5500" y="597"/>
                </a:lnTo>
                <a:lnTo>
                  <a:pt x="5500" y="553"/>
                </a:lnTo>
                <a:lnTo>
                  <a:pt x="5500" y="492"/>
                </a:lnTo>
                <a:lnTo>
                  <a:pt x="5501" y="443"/>
                </a:lnTo>
                <a:lnTo>
                  <a:pt x="5501" y="378"/>
                </a:lnTo>
                <a:lnTo>
                  <a:pt x="5502" y="254"/>
                </a:lnTo>
                <a:lnTo>
                  <a:pt x="5502" y="131"/>
                </a:lnTo>
                <a:lnTo>
                  <a:pt x="5502" y="58"/>
                </a:lnTo>
                <a:lnTo>
                  <a:pt x="5502" y="28"/>
                </a:lnTo>
                <a:lnTo>
                  <a:pt x="5503" y="88"/>
                </a:lnTo>
                <a:lnTo>
                  <a:pt x="5503" y="279"/>
                </a:lnTo>
                <a:lnTo>
                  <a:pt x="5504" y="496"/>
                </a:lnTo>
                <a:lnTo>
                  <a:pt x="5504" y="580"/>
                </a:lnTo>
                <a:lnTo>
                  <a:pt x="5504" y="594"/>
                </a:lnTo>
                <a:lnTo>
                  <a:pt x="5504" y="536"/>
                </a:lnTo>
                <a:lnTo>
                  <a:pt x="5505" y="526"/>
                </a:lnTo>
                <a:lnTo>
                  <a:pt x="5505" y="530"/>
                </a:lnTo>
                <a:lnTo>
                  <a:pt x="5505" y="530"/>
                </a:lnTo>
                <a:lnTo>
                  <a:pt x="5505" y="528"/>
                </a:lnTo>
                <a:lnTo>
                  <a:pt x="5506" y="528"/>
                </a:lnTo>
                <a:lnTo>
                  <a:pt x="5506" y="536"/>
                </a:lnTo>
                <a:lnTo>
                  <a:pt x="5506" y="534"/>
                </a:lnTo>
                <a:lnTo>
                  <a:pt x="5507" y="532"/>
                </a:lnTo>
                <a:lnTo>
                  <a:pt x="5507" y="528"/>
                </a:lnTo>
                <a:lnTo>
                  <a:pt x="5507" y="530"/>
                </a:lnTo>
                <a:lnTo>
                  <a:pt x="5508" y="532"/>
                </a:lnTo>
                <a:lnTo>
                  <a:pt x="5508" y="528"/>
                </a:lnTo>
                <a:lnTo>
                  <a:pt x="5508" y="526"/>
                </a:lnTo>
                <a:lnTo>
                  <a:pt x="5508" y="530"/>
                </a:lnTo>
                <a:lnTo>
                  <a:pt x="5509" y="536"/>
                </a:lnTo>
                <a:lnTo>
                  <a:pt x="5509" y="532"/>
                </a:lnTo>
                <a:lnTo>
                  <a:pt x="5509" y="528"/>
                </a:lnTo>
                <a:lnTo>
                  <a:pt x="5510" y="532"/>
                </a:lnTo>
                <a:lnTo>
                  <a:pt x="5510" y="536"/>
                </a:lnTo>
                <a:lnTo>
                  <a:pt x="5510" y="534"/>
                </a:lnTo>
                <a:lnTo>
                  <a:pt x="5510" y="532"/>
                </a:lnTo>
                <a:lnTo>
                  <a:pt x="5511" y="530"/>
                </a:lnTo>
                <a:lnTo>
                  <a:pt x="5511" y="536"/>
                </a:lnTo>
                <a:lnTo>
                  <a:pt x="5511" y="538"/>
                </a:lnTo>
                <a:lnTo>
                  <a:pt x="5512" y="532"/>
                </a:lnTo>
                <a:lnTo>
                  <a:pt x="5512" y="534"/>
                </a:lnTo>
                <a:lnTo>
                  <a:pt x="5512" y="536"/>
                </a:lnTo>
                <a:lnTo>
                  <a:pt x="5513" y="532"/>
                </a:lnTo>
                <a:lnTo>
                  <a:pt x="5513" y="530"/>
                </a:lnTo>
                <a:lnTo>
                  <a:pt x="5513" y="526"/>
                </a:lnTo>
                <a:lnTo>
                  <a:pt x="5513" y="534"/>
                </a:lnTo>
                <a:lnTo>
                  <a:pt x="5514" y="536"/>
                </a:lnTo>
                <a:lnTo>
                  <a:pt x="5514" y="532"/>
                </a:lnTo>
                <a:lnTo>
                  <a:pt x="5514" y="532"/>
                </a:lnTo>
                <a:lnTo>
                  <a:pt x="5514" y="532"/>
                </a:lnTo>
                <a:lnTo>
                  <a:pt x="5515" y="534"/>
                </a:lnTo>
                <a:lnTo>
                  <a:pt x="5515" y="530"/>
                </a:lnTo>
                <a:lnTo>
                  <a:pt x="5516" y="528"/>
                </a:lnTo>
                <a:lnTo>
                  <a:pt x="5516" y="528"/>
                </a:lnTo>
                <a:lnTo>
                  <a:pt x="5516" y="532"/>
                </a:lnTo>
                <a:lnTo>
                  <a:pt x="5516" y="526"/>
                </a:lnTo>
                <a:lnTo>
                  <a:pt x="5517" y="526"/>
                </a:lnTo>
                <a:lnTo>
                  <a:pt x="5517" y="530"/>
                </a:lnTo>
                <a:lnTo>
                  <a:pt x="5517" y="534"/>
                </a:lnTo>
                <a:lnTo>
                  <a:pt x="5517" y="534"/>
                </a:lnTo>
                <a:lnTo>
                  <a:pt x="5518" y="530"/>
                </a:lnTo>
                <a:lnTo>
                  <a:pt x="5518" y="532"/>
                </a:lnTo>
                <a:lnTo>
                  <a:pt x="5519" y="534"/>
                </a:lnTo>
                <a:lnTo>
                  <a:pt x="5519" y="536"/>
                </a:lnTo>
                <a:lnTo>
                  <a:pt x="5519" y="526"/>
                </a:lnTo>
                <a:lnTo>
                  <a:pt x="5519" y="530"/>
                </a:lnTo>
                <a:lnTo>
                  <a:pt x="5520" y="536"/>
                </a:lnTo>
                <a:lnTo>
                  <a:pt x="5520" y="536"/>
                </a:lnTo>
                <a:lnTo>
                  <a:pt x="5520" y="530"/>
                </a:lnTo>
                <a:lnTo>
                  <a:pt x="5521" y="532"/>
                </a:lnTo>
                <a:lnTo>
                  <a:pt x="5521" y="536"/>
                </a:lnTo>
                <a:lnTo>
                  <a:pt x="5521" y="540"/>
                </a:lnTo>
                <a:lnTo>
                  <a:pt x="5522" y="534"/>
                </a:lnTo>
                <a:lnTo>
                  <a:pt x="5522" y="532"/>
                </a:lnTo>
                <a:lnTo>
                  <a:pt x="5522" y="540"/>
                </a:lnTo>
                <a:lnTo>
                  <a:pt x="5522" y="542"/>
                </a:lnTo>
                <a:lnTo>
                  <a:pt x="5523" y="534"/>
                </a:lnTo>
                <a:lnTo>
                  <a:pt x="5523" y="524"/>
                </a:lnTo>
                <a:lnTo>
                  <a:pt x="5523" y="518"/>
                </a:lnTo>
                <a:lnTo>
                  <a:pt x="5524" y="514"/>
                </a:lnTo>
                <a:lnTo>
                  <a:pt x="5524" y="503"/>
                </a:lnTo>
                <a:lnTo>
                  <a:pt x="5524" y="499"/>
                </a:lnTo>
                <a:lnTo>
                  <a:pt x="5524" y="505"/>
                </a:lnTo>
                <a:lnTo>
                  <a:pt x="5525" y="507"/>
                </a:lnTo>
                <a:lnTo>
                  <a:pt x="5525" y="501"/>
                </a:lnTo>
                <a:lnTo>
                  <a:pt x="5525" y="496"/>
                </a:lnTo>
                <a:lnTo>
                  <a:pt x="5526" y="493"/>
                </a:lnTo>
                <a:lnTo>
                  <a:pt x="5526" y="496"/>
                </a:lnTo>
                <a:lnTo>
                  <a:pt x="5526" y="493"/>
                </a:lnTo>
                <a:lnTo>
                  <a:pt x="5527" y="492"/>
                </a:lnTo>
                <a:lnTo>
                  <a:pt x="5527" y="492"/>
                </a:lnTo>
                <a:lnTo>
                  <a:pt x="5527" y="496"/>
                </a:lnTo>
                <a:lnTo>
                  <a:pt x="5527" y="493"/>
                </a:lnTo>
                <a:lnTo>
                  <a:pt x="5528" y="489"/>
                </a:lnTo>
                <a:lnTo>
                  <a:pt x="5528" y="489"/>
                </a:lnTo>
                <a:lnTo>
                  <a:pt x="5528" y="496"/>
                </a:lnTo>
                <a:lnTo>
                  <a:pt x="5528" y="492"/>
                </a:lnTo>
                <a:lnTo>
                  <a:pt x="5529" y="486"/>
                </a:lnTo>
                <a:lnTo>
                  <a:pt x="5529" y="488"/>
                </a:lnTo>
                <a:lnTo>
                  <a:pt x="5530" y="493"/>
                </a:lnTo>
                <a:lnTo>
                  <a:pt x="5530" y="497"/>
                </a:lnTo>
                <a:lnTo>
                  <a:pt x="5530" y="496"/>
                </a:lnTo>
                <a:lnTo>
                  <a:pt x="5530" y="492"/>
                </a:lnTo>
                <a:lnTo>
                  <a:pt x="5531" y="499"/>
                </a:lnTo>
                <a:lnTo>
                  <a:pt x="5531" y="503"/>
                </a:lnTo>
                <a:lnTo>
                  <a:pt x="5531" y="501"/>
                </a:lnTo>
                <a:lnTo>
                  <a:pt x="5531" y="501"/>
                </a:lnTo>
                <a:lnTo>
                  <a:pt x="5532" y="501"/>
                </a:lnTo>
                <a:lnTo>
                  <a:pt x="5532" y="503"/>
                </a:lnTo>
                <a:lnTo>
                  <a:pt x="5533" y="503"/>
                </a:lnTo>
                <a:lnTo>
                  <a:pt x="5533" y="497"/>
                </a:lnTo>
                <a:lnTo>
                  <a:pt x="5533" y="499"/>
                </a:lnTo>
                <a:lnTo>
                  <a:pt x="5533" y="503"/>
                </a:lnTo>
                <a:lnTo>
                  <a:pt x="5534" y="505"/>
                </a:lnTo>
                <a:lnTo>
                  <a:pt x="5534" y="499"/>
                </a:lnTo>
                <a:lnTo>
                  <a:pt x="5534" y="496"/>
                </a:lnTo>
                <a:lnTo>
                  <a:pt x="5535" y="503"/>
                </a:lnTo>
                <a:lnTo>
                  <a:pt x="5535" y="505"/>
                </a:lnTo>
                <a:lnTo>
                  <a:pt x="5535" y="503"/>
                </a:lnTo>
                <a:lnTo>
                  <a:pt x="5536" y="497"/>
                </a:lnTo>
                <a:lnTo>
                  <a:pt x="5536" y="509"/>
                </a:lnTo>
                <a:lnTo>
                  <a:pt x="5536" y="514"/>
                </a:lnTo>
                <a:lnTo>
                  <a:pt x="5536" y="513"/>
                </a:lnTo>
                <a:lnTo>
                  <a:pt x="5537" y="513"/>
                </a:lnTo>
                <a:lnTo>
                  <a:pt x="5537" y="514"/>
                </a:lnTo>
                <a:lnTo>
                  <a:pt x="5537" y="520"/>
                </a:lnTo>
                <a:lnTo>
                  <a:pt x="5538" y="513"/>
                </a:lnTo>
                <a:lnTo>
                  <a:pt x="5538" y="513"/>
                </a:lnTo>
                <a:lnTo>
                  <a:pt x="5538" y="513"/>
                </a:lnTo>
                <a:lnTo>
                  <a:pt x="5538" y="520"/>
                </a:lnTo>
                <a:lnTo>
                  <a:pt x="5539" y="511"/>
                </a:lnTo>
                <a:lnTo>
                  <a:pt x="5539" y="513"/>
                </a:lnTo>
                <a:lnTo>
                  <a:pt x="5539" y="518"/>
                </a:lnTo>
                <a:lnTo>
                  <a:pt x="5540" y="522"/>
                </a:lnTo>
                <a:lnTo>
                  <a:pt x="5540" y="514"/>
                </a:lnTo>
                <a:lnTo>
                  <a:pt x="5540" y="511"/>
                </a:lnTo>
                <a:lnTo>
                  <a:pt x="5541" y="509"/>
                </a:lnTo>
                <a:lnTo>
                  <a:pt x="5541" y="507"/>
                </a:lnTo>
                <a:lnTo>
                  <a:pt x="5541" y="507"/>
                </a:lnTo>
                <a:lnTo>
                  <a:pt x="5541" y="492"/>
                </a:lnTo>
                <a:lnTo>
                  <a:pt x="5542" y="488"/>
                </a:lnTo>
                <a:lnTo>
                  <a:pt x="5542" y="493"/>
                </a:lnTo>
                <a:lnTo>
                  <a:pt x="5542" y="488"/>
                </a:lnTo>
                <a:lnTo>
                  <a:pt x="5543" y="486"/>
                </a:lnTo>
                <a:lnTo>
                  <a:pt x="5543" y="480"/>
                </a:lnTo>
                <a:lnTo>
                  <a:pt x="5543" y="478"/>
                </a:lnTo>
                <a:lnTo>
                  <a:pt x="5544" y="472"/>
                </a:lnTo>
                <a:lnTo>
                  <a:pt x="5544" y="468"/>
                </a:lnTo>
                <a:lnTo>
                  <a:pt x="5544" y="474"/>
                </a:lnTo>
                <a:lnTo>
                  <a:pt x="5544" y="478"/>
                </a:lnTo>
                <a:lnTo>
                  <a:pt x="5545" y="484"/>
                </a:lnTo>
                <a:lnTo>
                  <a:pt x="5545" y="486"/>
                </a:lnTo>
                <a:lnTo>
                  <a:pt x="5545" y="484"/>
                </a:lnTo>
                <a:lnTo>
                  <a:pt x="5545" y="488"/>
                </a:lnTo>
                <a:lnTo>
                  <a:pt x="5546" y="489"/>
                </a:lnTo>
                <a:lnTo>
                  <a:pt x="5546" y="489"/>
                </a:lnTo>
                <a:lnTo>
                  <a:pt x="5547" y="476"/>
                </a:lnTo>
                <a:lnTo>
                  <a:pt x="5547" y="474"/>
                </a:lnTo>
                <a:lnTo>
                  <a:pt x="5547" y="496"/>
                </a:lnTo>
                <a:lnTo>
                  <a:pt x="5547" y="497"/>
                </a:lnTo>
                <a:lnTo>
                  <a:pt x="5548" y="497"/>
                </a:lnTo>
                <a:lnTo>
                  <a:pt x="5548" y="507"/>
                </a:lnTo>
                <a:lnTo>
                  <a:pt x="5548" y="518"/>
                </a:lnTo>
                <a:lnTo>
                  <a:pt x="5549" y="522"/>
                </a:lnTo>
                <a:lnTo>
                  <a:pt x="5549" y="524"/>
                </a:lnTo>
                <a:lnTo>
                  <a:pt x="5549" y="524"/>
                </a:lnTo>
                <a:lnTo>
                  <a:pt x="5550" y="524"/>
                </a:lnTo>
                <a:lnTo>
                  <a:pt x="5550" y="524"/>
                </a:lnTo>
                <a:lnTo>
                  <a:pt x="5550" y="528"/>
                </a:lnTo>
                <a:lnTo>
                  <a:pt x="5550" y="534"/>
                </a:lnTo>
                <a:lnTo>
                  <a:pt x="5551" y="540"/>
                </a:lnTo>
                <a:lnTo>
                  <a:pt x="5551" y="538"/>
                </a:lnTo>
                <a:lnTo>
                  <a:pt x="5551" y="528"/>
                </a:lnTo>
                <a:lnTo>
                  <a:pt x="5552" y="528"/>
                </a:lnTo>
                <a:lnTo>
                  <a:pt x="5552" y="532"/>
                </a:lnTo>
                <a:lnTo>
                  <a:pt x="5552" y="538"/>
                </a:lnTo>
                <a:lnTo>
                  <a:pt x="5552" y="534"/>
                </a:lnTo>
                <a:lnTo>
                  <a:pt x="5553" y="528"/>
                </a:lnTo>
                <a:lnTo>
                  <a:pt x="5553" y="526"/>
                </a:lnTo>
                <a:lnTo>
                  <a:pt x="5553" y="548"/>
                </a:lnTo>
                <a:lnTo>
                  <a:pt x="5554" y="565"/>
                </a:lnTo>
                <a:lnTo>
                  <a:pt x="5554" y="580"/>
                </a:lnTo>
                <a:lnTo>
                  <a:pt x="5554" y="597"/>
                </a:lnTo>
                <a:lnTo>
                  <a:pt x="5555" y="613"/>
                </a:lnTo>
                <a:lnTo>
                  <a:pt x="5555" y="563"/>
                </a:lnTo>
                <a:lnTo>
                  <a:pt x="5555" y="486"/>
                </a:lnTo>
                <a:lnTo>
                  <a:pt x="5555" y="391"/>
                </a:lnTo>
                <a:lnTo>
                  <a:pt x="5556" y="254"/>
                </a:lnTo>
                <a:lnTo>
                  <a:pt x="5556" y="208"/>
                </a:lnTo>
                <a:lnTo>
                  <a:pt x="5556" y="19"/>
                </a:lnTo>
                <a:lnTo>
                  <a:pt x="5557" y="11"/>
                </a:lnTo>
                <a:lnTo>
                  <a:pt x="5557" y="114"/>
                </a:lnTo>
                <a:lnTo>
                  <a:pt x="5557" y="256"/>
                </a:lnTo>
                <a:lnTo>
                  <a:pt x="5558" y="379"/>
                </a:lnTo>
                <a:lnTo>
                  <a:pt x="5558" y="478"/>
                </a:lnTo>
                <a:lnTo>
                  <a:pt x="5558" y="548"/>
                </a:lnTo>
                <a:lnTo>
                  <a:pt x="5558" y="601"/>
                </a:lnTo>
                <a:lnTo>
                  <a:pt x="5559" y="615"/>
                </a:lnTo>
                <a:lnTo>
                  <a:pt x="5559" y="586"/>
                </a:lnTo>
                <a:lnTo>
                  <a:pt x="5559" y="566"/>
                </a:lnTo>
                <a:lnTo>
                  <a:pt x="5559" y="561"/>
                </a:lnTo>
                <a:lnTo>
                  <a:pt x="5560" y="561"/>
                </a:lnTo>
                <a:lnTo>
                  <a:pt x="5560" y="555"/>
                </a:lnTo>
                <a:lnTo>
                  <a:pt x="5561" y="553"/>
                </a:lnTo>
                <a:lnTo>
                  <a:pt x="5561" y="557"/>
                </a:lnTo>
                <a:lnTo>
                  <a:pt x="5561" y="563"/>
                </a:lnTo>
                <a:lnTo>
                  <a:pt x="5561" y="563"/>
                </a:lnTo>
                <a:lnTo>
                  <a:pt x="5562" y="566"/>
                </a:lnTo>
                <a:lnTo>
                  <a:pt x="5562" y="566"/>
                </a:lnTo>
                <a:lnTo>
                  <a:pt x="5562" y="565"/>
                </a:lnTo>
                <a:lnTo>
                  <a:pt x="5563" y="559"/>
                </a:lnTo>
                <a:lnTo>
                  <a:pt x="5563" y="569"/>
                </a:lnTo>
                <a:lnTo>
                  <a:pt x="5563" y="570"/>
                </a:lnTo>
                <a:lnTo>
                  <a:pt x="5564" y="574"/>
                </a:lnTo>
                <a:lnTo>
                  <a:pt x="5564" y="557"/>
                </a:lnTo>
                <a:lnTo>
                  <a:pt x="5564" y="561"/>
                </a:lnTo>
                <a:lnTo>
                  <a:pt x="5564" y="566"/>
                </a:lnTo>
                <a:lnTo>
                  <a:pt x="5565" y="569"/>
                </a:lnTo>
                <a:lnTo>
                  <a:pt x="5565" y="570"/>
                </a:lnTo>
                <a:lnTo>
                  <a:pt x="5565" y="573"/>
                </a:lnTo>
                <a:lnTo>
                  <a:pt x="5566" y="569"/>
                </a:lnTo>
                <a:lnTo>
                  <a:pt x="5566" y="563"/>
                </a:lnTo>
                <a:lnTo>
                  <a:pt x="5566" y="565"/>
                </a:lnTo>
                <a:lnTo>
                  <a:pt x="5567" y="566"/>
                </a:lnTo>
                <a:lnTo>
                  <a:pt x="5567" y="570"/>
                </a:lnTo>
                <a:lnTo>
                  <a:pt x="5567" y="580"/>
                </a:lnTo>
                <a:lnTo>
                  <a:pt x="5567" y="576"/>
                </a:lnTo>
                <a:lnTo>
                  <a:pt x="5568" y="573"/>
                </a:lnTo>
                <a:lnTo>
                  <a:pt x="5568" y="573"/>
                </a:lnTo>
                <a:lnTo>
                  <a:pt x="5568" y="573"/>
                </a:lnTo>
                <a:lnTo>
                  <a:pt x="5569" y="566"/>
                </a:lnTo>
                <a:lnTo>
                  <a:pt x="5569" y="573"/>
                </a:lnTo>
                <a:lnTo>
                  <a:pt x="5569" y="573"/>
                </a:lnTo>
                <a:lnTo>
                  <a:pt x="5569" y="573"/>
                </a:lnTo>
                <a:lnTo>
                  <a:pt x="5570" y="569"/>
                </a:lnTo>
                <a:lnTo>
                  <a:pt x="5570" y="565"/>
                </a:lnTo>
                <a:lnTo>
                  <a:pt x="5570" y="570"/>
                </a:lnTo>
                <a:lnTo>
                  <a:pt x="5571" y="576"/>
                </a:lnTo>
                <a:lnTo>
                  <a:pt x="5571" y="580"/>
                </a:lnTo>
                <a:lnTo>
                  <a:pt x="5571" y="580"/>
                </a:lnTo>
                <a:lnTo>
                  <a:pt x="5572" y="578"/>
                </a:lnTo>
                <a:lnTo>
                  <a:pt x="5572" y="580"/>
                </a:lnTo>
                <a:lnTo>
                  <a:pt x="5572" y="573"/>
                </a:lnTo>
                <a:lnTo>
                  <a:pt x="5572" y="566"/>
                </a:lnTo>
                <a:lnTo>
                  <a:pt x="5573" y="573"/>
                </a:lnTo>
                <a:lnTo>
                  <a:pt x="5573" y="582"/>
                </a:lnTo>
                <a:lnTo>
                  <a:pt x="5573" y="586"/>
                </a:lnTo>
                <a:lnTo>
                  <a:pt x="5573" y="588"/>
                </a:lnTo>
                <a:lnTo>
                  <a:pt x="5574" y="586"/>
                </a:lnTo>
                <a:lnTo>
                  <a:pt x="5574" y="592"/>
                </a:lnTo>
                <a:lnTo>
                  <a:pt x="5575" y="592"/>
                </a:lnTo>
                <a:lnTo>
                  <a:pt x="5575" y="592"/>
                </a:lnTo>
                <a:lnTo>
                  <a:pt x="5575" y="594"/>
                </a:lnTo>
                <a:lnTo>
                  <a:pt x="5575" y="603"/>
                </a:lnTo>
                <a:lnTo>
                  <a:pt x="5576" y="607"/>
                </a:lnTo>
                <a:lnTo>
                  <a:pt x="5576" y="601"/>
                </a:lnTo>
                <a:lnTo>
                  <a:pt x="5577" y="590"/>
                </a:lnTo>
                <a:lnTo>
                  <a:pt x="5577" y="590"/>
                </a:lnTo>
                <a:lnTo>
                  <a:pt x="5577" y="594"/>
                </a:lnTo>
                <a:lnTo>
                  <a:pt x="5577" y="586"/>
                </a:lnTo>
                <a:lnTo>
                  <a:pt x="5578" y="576"/>
                </a:lnTo>
                <a:lnTo>
                  <a:pt x="5578" y="569"/>
                </a:lnTo>
                <a:lnTo>
                  <a:pt x="5578" y="565"/>
                </a:lnTo>
                <a:lnTo>
                  <a:pt x="5578" y="563"/>
                </a:lnTo>
                <a:lnTo>
                  <a:pt x="5579" y="544"/>
                </a:lnTo>
                <a:lnTo>
                  <a:pt x="5579" y="542"/>
                </a:lnTo>
                <a:lnTo>
                  <a:pt x="5579" y="540"/>
                </a:lnTo>
                <a:lnTo>
                  <a:pt x="5580" y="542"/>
                </a:lnTo>
                <a:lnTo>
                  <a:pt x="5580" y="534"/>
                </a:lnTo>
                <a:lnTo>
                  <a:pt x="5580" y="534"/>
                </a:lnTo>
                <a:lnTo>
                  <a:pt x="5581" y="532"/>
                </a:lnTo>
                <a:lnTo>
                  <a:pt x="5581" y="538"/>
                </a:lnTo>
                <a:lnTo>
                  <a:pt x="5581" y="532"/>
                </a:lnTo>
                <a:lnTo>
                  <a:pt x="5581" y="532"/>
                </a:lnTo>
                <a:lnTo>
                  <a:pt x="5582" y="536"/>
                </a:lnTo>
                <a:lnTo>
                  <a:pt x="5582" y="534"/>
                </a:lnTo>
                <a:lnTo>
                  <a:pt x="5582" y="528"/>
                </a:lnTo>
                <a:lnTo>
                  <a:pt x="5583" y="528"/>
                </a:lnTo>
                <a:lnTo>
                  <a:pt x="5583" y="526"/>
                </a:lnTo>
                <a:lnTo>
                  <a:pt x="5583" y="532"/>
                </a:lnTo>
                <a:lnTo>
                  <a:pt x="5583" y="526"/>
                </a:lnTo>
                <a:lnTo>
                  <a:pt x="5584" y="524"/>
                </a:lnTo>
                <a:lnTo>
                  <a:pt x="5584" y="528"/>
                </a:lnTo>
                <a:lnTo>
                  <a:pt x="5584" y="532"/>
                </a:lnTo>
                <a:lnTo>
                  <a:pt x="5585" y="530"/>
                </a:lnTo>
                <a:lnTo>
                  <a:pt x="5585" y="528"/>
                </a:lnTo>
                <a:lnTo>
                  <a:pt x="5585" y="530"/>
                </a:lnTo>
                <a:lnTo>
                  <a:pt x="5586" y="532"/>
                </a:lnTo>
                <a:lnTo>
                  <a:pt x="5586" y="534"/>
                </a:lnTo>
                <a:lnTo>
                  <a:pt x="5586" y="534"/>
                </a:lnTo>
                <a:lnTo>
                  <a:pt x="5586" y="540"/>
                </a:lnTo>
                <a:lnTo>
                  <a:pt x="5587" y="542"/>
                </a:lnTo>
                <a:lnTo>
                  <a:pt x="5587" y="542"/>
                </a:lnTo>
                <a:lnTo>
                  <a:pt x="5587" y="548"/>
                </a:lnTo>
                <a:lnTo>
                  <a:pt x="5587" y="545"/>
                </a:lnTo>
                <a:lnTo>
                  <a:pt x="5588" y="545"/>
                </a:lnTo>
                <a:lnTo>
                  <a:pt x="5588" y="548"/>
                </a:lnTo>
                <a:lnTo>
                  <a:pt x="5589" y="545"/>
                </a:lnTo>
                <a:lnTo>
                  <a:pt x="5589" y="551"/>
                </a:lnTo>
                <a:lnTo>
                  <a:pt x="5589" y="555"/>
                </a:lnTo>
                <a:lnTo>
                  <a:pt x="5589" y="551"/>
                </a:lnTo>
                <a:lnTo>
                  <a:pt x="5590" y="545"/>
                </a:lnTo>
                <a:lnTo>
                  <a:pt x="5590" y="545"/>
                </a:lnTo>
                <a:lnTo>
                  <a:pt x="5590" y="548"/>
                </a:lnTo>
                <a:lnTo>
                  <a:pt x="5590" y="553"/>
                </a:lnTo>
                <a:lnTo>
                  <a:pt x="5591" y="549"/>
                </a:lnTo>
                <a:lnTo>
                  <a:pt x="5591" y="545"/>
                </a:lnTo>
                <a:lnTo>
                  <a:pt x="5592" y="549"/>
                </a:lnTo>
                <a:lnTo>
                  <a:pt x="5592" y="553"/>
                </a:lnTo>
                <a:lnTo>
                  <a:pt x="5592" y="548"/>
                </a:lnTo>
                <a:lnTo>
                  <a:pt x="5592" y="545"/>
                </a:lnTo>
                <a:lnTo>
                  <a:pt x="5593" y="549"/>
                </a:lnTo>
                <a:lnTo>
                  <a:pt x="5593" y="555"/>
                </a:lnTo>
                <a:lnTo>
                  <a:pt x="5593" y="559"/>
                </a:lnTo>
                <a:lnTo>
                  <a:pt x="5594" y="549"/>
                </a:lnTo>
                <a:lnTo>
                  <a:pt x="5594" y="545"/>
                </a:lnTo>
                <a:lnTo>
                  <a:pt x="5594" y="545"/>
                </a:lnTo>
                <a:lnTo>
                  <a:pt x="5595" y="536"/>
                </a:lnTo>
                <a:lnTo>
                  <a:pt x="5595" y="528"/>
                </a:lnTo>
                <a:lnTo>
                  <a:pt x="5595" y="526"/>
                </a:lnTo>
                <a:lnTo>
                  <a:pt x="5595" y="524"/>
                </a:lnTo>
                <a:lnTo>
                  <a:pt x="5596" y="520"/>
                </a:lnTo>
                <a:lnTo>
                  <a:pt x="5596" y="509"/>
                </a:lnTo>
                <a:lnTo>
                  <a:pt x="5596" y="503"/>
                </a:lnTo>
                <a:lnTo>
                  <a:pt x="5597" y="505"/>
                </a:lnTo>
                <a:lnTo>
                  <a:pt x="5597" y="513"/>
                </a:lnTo>
                <a:lnTo>
                  <a:pt x="5597" y="509"/>
                </a:lnTo>
                <a:lnTo>
                  <a:pt x="5597" y="513"/>
                </a:lnTo>
                <a:lnTo>
                  <a:pt x="5598" y="517"/>
                </a:lnTo>
                <a:lnTo>
                  <a:pt x="5598" y="522"/>
                </a:lnTo>
                <a:lnTo>
                  <a:pt x="5598" y="513"/>
                </a:lnTo>
                <a:lnTo>
                  <a:pt x="5599" y="514"/>
                </a:lnTo>
                <a:lnTo>
                  <a:pt x="5599" y="520"/>
                </a:lnTo>
                <a:lnTo>
                  <a:pt x="5599" y="513"/>
                </a:lnTo>
                <a:lnTo>
                  <a:pt x="5600" y="505"/>
                </a:lnTo>
                <a:lnTo>
                  <a:pt x="5600" y="511"/>
                </a:lnTo>
                <a:lnTo>
                  <a:pt x="5600" y="528"/>
                </a:lnTo>
                <a:lnTo>
                  <a:pt x="5600" y="536"/>
                </a:lnTo>
                <a:lnTo>
                  <a:pt x="5601" y="540"/>
                </a:lnTo>
                <a:lnTo>
                  <a:pt x="5601" y="542"/>
                </a:lnTo>
                <a:lnTo>
                  <a:pt x="5601" y="545"/>
                </a:lnTo>
                <a:lnTo>
                  <a:pt x="5601" y="551"/>
                </a:lnTo>
                <a:lnTo>
                  <a:pt x="5602" y="551"/>
                </a:lnTo>
                <a:lnTo>
                  <a:pt x="5602" y="548"/>
                </a:lnTo>
                <a:lnTo>
                  <a:pt x="5603" y="551"/>
                </a:lnTo>
                <a:lnTo>
                  <a:pt x="5603" y="553"/>
                </a:lnTo>
                <a:lnTo>
                  <a:pt x="5603" y="555"/>
                </a:lnTo>
                <a:lnTo>
                  <a:pt x="5603" y="555"/>
                </a:lnTo>
                <a:lnTo>
                  <a:pt x="5604" y="553"/>
                </a:lnTo>
                <a:lnTo>
                  <a:pt x="5604" y="557"/>
                </a:lnTo>
                <a:lnTo>
                  <a:pt x="5604" y="563"/>
                </a:lnTo>
                <a:lnTo>
                  <a:pt x="5604" y="557"/>
                </a:lnTo>
                <a:lnTo>
                  <a:pt x="5605" y="551"/>
                </a:lnTo>
                <a:lnTo>
                  <a:pt x="5605" y="553"/>
                </a:lnTo>
                <a:lnTo>
                  <a:pt x="5606" y="557"/>
                </a:lnTo>
                <a:lnTo>
                  <a:pt x="5606" y="555"/>
                </a:lnTo>
                <a:lnTo>
                  <a:pt x="5606" y="553"/>
                </a:lnTo>
                <a:lnTo>
                  <a:pt x="5606" y="559"/>
                </a:lnTo>
                <a:lnTo>
                  <a:pt x="5607" y="566"/>
                </a:lnTo>
                <a:lnTo>
                  <a:pt x="5607" y="578"/>
                </a:lnTo>
                <a:lnTo>
                  <a:pt x="5607" y="586"/>
                </a:lnTo>
                <a:lnTo>
                  <a:pt x="5608" y="603"/>
                </a:lnTo>
                <a:lnTo>
                  <a:pt x="5608" y="619"/>
                </a:lnTo>
                <a:lnTo>
                  <a:pt x="5608" y="621"/>
                </a:lnTo>
                <a:lnTo>
                  <a:pt x="5609" y="505"/>
                </a:lnTo>
                <a:lnTo>
                  <a:pt x="5609" y="405"/>
                </a:lnTo>
                <a:lnTo>
                  <a:pt x="5609" y="275"/>
                </a:lnTo>
                <a:lnTo>
                  <a:pt x="5609" y="131"/>
                </a:lnTo>
                <a:lnTo>
                  <a:pt x="5610" y="44"/>
                </a:lnTo>
                <a:lnTo>
                  <a:pt x="5610" y="79"/>
                </a:lnTo>
                <a:lnTo>
                  <a:pt x="5610" y="260"/>
                </a:lnTo>
                <a:lnTo>
                  <a:pt x="5611" y="501"/>
                </a:lnTo>
                <a:lnTo>
                  <a:pt x="5611" y="621"/>
                </a:lnTo>
                <a:lnTo>
                  <a:pt x="5611" y="605"/>
                </a:lnTo>
                <a:lnTo>
                  <a:pt x="5611" y="578"/>
                </a:lnTo>
                <a:lnTo>
                  <a:pt x="5612" y="566"/>
                </a:lnTo>
                <a:lnTo>
                  <a:pt x="5612" y="565"/>
                </a:lnTo>
                <a:lnTo>
                  <a:pt x="5612" y="565"/>
                </a:lnTo>
                <a:lnTo>
                  <a:pt x="5613" y="565"/>
                </a:lnTo>
                <a:lnTo>
                  <a:pt x="5613" y="565"/>
                </a:lnTo>
                <a:lnTo>
                  <a:pt x="5613" y="569"/>
                </a:lnTo>
                <a:lnTo>
                  <a:pt x="5614" y="565"/>
                </a:lnTo>
                <a:lnTo>
                  <a:pt x="5614" y="569"/>
                </a:lnTo>
                <a:lnTo>
                  <a:pt x="5614" y="569"/>
                </a:lnTo>
                <a:lnTo>
                  <a:pt x="5614" y="569"/>
                </a:lnTo>
                <a:lnTo>
                  <a:pt x="5615" y="569"/>
                </a:lnTo>
                <a:lnTo>
                  <a:pt x="5615" y="570"/>
                </a:lnTo>
                <a:lnTo>
                  <a:pt x="5615" y="570"/>
                </a:lnTo>
                <a:lnTo>
                  <a:pt x="5615" y="573"/>
                </a:lnTo>
                <a:lnTo>
                  <a:pt x="5616" y="566"/>
                </a:lnTo>
                <a:lnTo>
                  <a:pt x="5616" y="569"/>
                </a:lnTo>
                <a:lnTo>
                  <a:pt x="5617" y="574"/>
                </a:lnTo>
                <a:lnTo>
                  <a:pt x="5617" y="573"/>
                </a:lnTo>
                <a:lnTo>
                  <a:pt x="5617" y="570"/>
                </a:lnTo>
                <a:lnTo>
                  <a:pt x="5617" y="570"/>
                </a:lnTo>
                <a:lnTo>
                  <a:pt x="5618" y="566"/>
                </a:lnTo>
                <a:lnTo>
                  <a:pt x="5618" y="573"/>
                </a:lnTo>
                <a:lnTo>
                  <a:pt x="5618" y="566"/>
                </a:lnTo>
                <a:lnTo>
                  <a:pt x="5618" y="563"/>
                </a:lnTo>
                <a:lnTo>
                  <a:pt x="5619" y="565"/>
                </a:lnTo>
                <a:lnTo>
                  <a:pt x="5619" y="569"/>
                </a:lnTo>
                <a:lnTo>
                  <a:pt x="5620" y="569"/>
                </a:lnTo>
                <a:lnTo>
                  <a:pt x="5620" y="563"/>
                </a:lnTo>
                <a:lnTo>
                  <a:pt x="5620" y="563"/>
                </a:lnTo>
                <a:lnTo>
                  <a:pt x="5620" y="566"/>
                </a:lnTo>
                <a:lnTo>
                  <a:pt x="5621" y="565"/>
                </a:lnTo>
                <a:lnTo>
                  <a:pt x="5621" y="565"/>
                </a:lnTo>
                <a:lnTo>
                  <a:pt x="5621" y="570"/>
                </a:lnTo>
                <a:lnTo>
                  <a:pt x="5622" y="574"/>
                </a:lnTo>
                <a:lnTo>
                  <a:pt x="5622" y="570"/>
                </a:lnTo>
                <a:lnTo>
                  <a:pt x="5622" y="569"/>
                </a:lnTo>
                <a:lnTo>
                  <a:pt x="5623" y="574"/>
                </a:lnTo>
                <a:lnTo>
                  <a:pt x="5623" y="574"/>
                </a:lnTo>
                <a:lnTo>
                  <a:pt x="5623" y="573"/>
                </a:lnTo>
                <a:lnTo>
                  <a:pt x="5623" y="566"/>
                </a:lnTo>
                <a:lnTo>
                  <a:pt x="5624" y="569"/>
                </a:lnTo>
                <a:lnTo>
                  <a:pt x="5624" y="570"/>
                </a:lnTo>
                <a:lnTo>
                  <a:pt x="5624" y="574"/>
                </a:lnTo>
                <a:lnTo>
                  <a:pt x="5625" y="570"/>
                </a:lnTo>
                <a:lnTo>
                  <a:pt x="5625" y="570"/>
                </a:lnTo>
                <a:lnTo>
                  <a:pt x="5625" y="578"/>
                </a:lnTo>
                <a:lnTo>
                  <a:pt x="5625" y="576"/>
                </a:lnTo>
                <a:lnTo>
                  <a:pt x="5626" y="576"/>
                </a:lnTo>
                <a:lnTo>
                  <a:pt x="5626" y="570"/>
                </a:lnTo>
                <a:lnTo>
                  <a:pt x="5626" y="580"/>
                </a:lnTo>
                <a:lnTo>
                  <a:pt x="5627" y="588"/>
                </a:lnTo>
                <a:lnTo>
                  <a:pt x="5627" y="584"/>
                </a:lnTo>
                <a:lnTo>
                  <a:pt x="5627" y="578"/>
                </a:lnTo>
                <a:lnTo>
                  <a:pt x="5628" y="586"/>
                </a:lnTo>
                <a:lnTo>
                  <a:pt x="5628" y="594"/>
                </a:lnTo>
                <a:lnTo>
                  <a:pt x="5628" y="588"/>
                </a:lnTo>
                <a:lnTo>
                  <a:pt x="5628" y="586"/>
                </a:lnTo>
                <a:lnTo>
                  <a:pt x="5629" y="590"/>
                </a:lnTo>
                <a:lnTo>
                  <a:pt x="5629" y="594"/>
                </a:lnTo>
                <a:lnTo>
                  <a:pt x="5629" y="590"/>
                </a:lnTo>
                <a:lnTo>
                  <a:pt x="5629" y="582"/>
                </a:lnTo>
                <a:lnTo>
                  <a:pt x="5630" y="576"/>
                </a:lnTo>
                <a:lnTo>
                  <a:pt x="5630" y="580"/>
                </a:lnTo>
                <a:lnTo>
                  <a:pt x="5631" y="576"/>
                </a:lnTo>
                <a:lnTo>
                  <a:pt x="5631" y="561"/>
                </a:lnTo>
                <a:lnTo>
                  <a:pt x="5631" y="555"/>
                </a:lnTo>
                <a:lnTo>
                  <a:pt x="5631" y="555"/>
                </a:lnTo>
                <a:lnTo>
                  <a:pt x="5632" y="545"/>
                </a:lnTo>
                <a:lnTo>
                  <a:pt x="5632" y="534"/>
                </a:lnTo>
                <a:lnTo>
                  <a:pt x="5632" y="528"/>
                </a:lnTo>
                <a:lnTo>
                  <a:pt x="5632" y="528"/>
                </a:lnTo>
                <a:lnTo>
                  <a:pt x="5633" y="528"/>
                </a:lnTo>
                <a:lnTo>
                  <a:pt x="5633" y="518"/>
                </a:lnTo>
                <a:lnTo>
                  <a:pt x="5634" y="518"/>
                </a:lnTo>
                <a:lnTo>
                  <a:pt x="5634" y="520"/>
                </a:lnTo>
                <a:lnTo>
                  <a:pt x="5634" y="528"/>
                </a:lnTo>
                <a:lnTo>
                  <a:pt x="5634" y="522"/>
                </a:lnTo>
                <a:lnTo>
                  <a:pt x="5635" y="520"/>
                </a:lnTo>
                <a:lnTo>
                  <a:pt x="5635" y="524"/>
                </a:lnTo>
                <a:lnTo>
                  <a:pt x="5635" y="526"/>
                </a:lnTo>
                <a:lnTo>
                  <a:pt x="5636" y="522"/>
                </a:lnTo>
                <a:lnTo>
                  <a:pt x="5636" y="520"/>
                </a:lnTo>
                <a:lnTo>
                  <a:pt x="5636" y="524"/>
                </a:lnTo>
                <a:lnTo>
                  <a:pt x="5637" y="528"/>
                </a:lnTo>
                <a:lnTo>
                  <a:pt x="5637" y="524"/>
                </a:lnTo>
                <a:lnTo>
                  <a:pt x="5637" y="520"/>
                </a:lnTo>
                <a:lnTo>
                  <a:pt x="5637" y="520"/>
                </a:lnTo>
                <a:lnTo>
                  <a:pt x="5638" y="522"/>
                </a:lnTo>
                <a:lnTo>
                  <a:pt x="5638" y="520"/>
                </a:lnTo>
                <a:lnTo>
                  <a:pt x="5638" y="514"/>
                </a:lnTo>
                <a:lnTo>
                  <a:pt x="5639" y="514"/>
                </a:lnTo>
                <a:lnTo>
                  <a:pt x="5639" y="520"/>
                </a:lnTo>
                <a:lnTo>
                  <a:pt x="5639" y="522"/>
                </a:lnTo>
                <a:lnTo>
                  <a:pt x="5639" y="518"/>
                </a:lnTo>
                <a:lnTo>
                  <a:pt x="5640" y="520"/>
                </a:lnTo>
                <a:lnTo>
                  <a:pt x="5640" y="528"/>
                </a:lnTo>
                <a:lnTo>
                  <a:pt x="5640" y="530"/>
                </a:lnTo>
                <a:lnTo>
                  <a:pt x="5641" y="524"/>
                </a:lnTo>
                <a:lnTo>
                  <a:pt x="5641" y="522"/>
                </a:lnTo>
                <a:lnTo>
                  <a:pt x="5641" y="532"/>
                </a:lnTo>
                <a:lnTo>
                  <a:pt x="5642" y="528"/>
                </a:lnTo>
                <a:lnTo>
                  <a:pt x="5642" y="526"/>
                </a:lnTo>
                <a:lnTo>
                  <a:pt x="5642" y="524"/>
                </a:lnTo>
                <a:lnTo>
                  <a:pt x="5642" y="528"/>
                </a:lnTo>
                <a:lnTo>
                  <a:pt x="5643" y="536"/>
                </a:lnTo>
                <a:lnTo>
                  <a:pt x="5643" y="530"/>
                </a:lnTo>
                <a:lnTo>
                  <a:pt x="5643" y="530"/>
                </a:lnTo>
                <a:lnTo>
                  <a:pt x="5644" y="534"/>
                </a:lnTo>
                <a:lnTo>
                  <a:pt x="5644" y="536"/>
                </a:lnTo>
                <a:lnTo>
                  <a:pt x="5644" y="530"/>
                </a:lnTo>
                <a:lnTo>
                  <a:pt x="5645" y="528"/>
                </a:lnTo>
                <a:lnTo>
                  <a:pt x="5645" y="532"/>
                </a:lnTo>
                <a:lnTo>
                  <a:pt x="5645" y="536"/>
                </a:lnTo>
                <a:lnTo>
                  <a:pt x="5645" y="536"/>
                </a:lnTo>
                <a:lnTo>
                  <a:pt x="5646" y="528"/>
                </a:lnTo>
                <a:lnTo>
                  <a:pt x="5646" y="524"/>
                </a:lnTo>
                <a:lnTo>
                  <a:pt x="5646" y="530"/>
                </a:lnTo>
                <a:lnTo>
                  <a:pt x="5646" y="530"/>
                </a:lnTo>
                <a:lnTo>
                  <a:pt x="5647" y="530"/>
                </a:lnTo>
                <a:lnTo>
                  <a:pt x="5647" y="532"/>
                </a:lnTo>
                <a:lnTo>
                  <a:pt x="5648" y="536"/>
                </a:lnTo>
                <a:lnTo>
                  <a:pt x="5648" y="530"/>
                </a:lnTo>
                <a:lnTo>
                  <a:pt x="5648" y="514"/>
                </a:lnTo>
                <a:lnTo>
                  <a:pt x="5648" y="514"/>
                </a:lnTo>
                <a:lnTo>
                  <a:pt x="5649" y="511"/>
                </a:lnTo>
                <a:lnTo>
                  <a:pt x="5649" y="514"/>
                </a:lnTo>
                <a:lnTo>
                  <a:pt x="5649" y="505"/>
                </a:lnTo>
                <a:lnTo>
                  <a:pt x="5650" y="507"/>
                </a:lnTo>
                <a:lnTo>
                  <a:pt x="5650" y="507"/>
                </a:lnTo>
                <a:lnTo>
                  <a:pt x="5650" y="505"/>
                </a:lnTo>
                <a:lnTo>
                  <a:pt x="5651" y="497"/>
                </a:lnTo>
                <a:lnTo>
                  <a:pt x="5651" y="492"/>
                </a:lnTo>
                <a:lnTo>
                  <a:pt x="5651" y="489"/>
                </a:lnTo>
                <a:lnTo>
                  <a:pt x="5651" y="497"/>
                </a:lnTo>
                <a:lnTo>
                  <a:pt x="5652" y="489"/>
                </a:lnTo>
                <a:lnTo>
                  <a:pt x="5652" y="489"/>
                </a:lnTo>
                <a:lnTo>
                  <a:pt x="5652" y="497"/>
                </a:lnTo>
                <a:lnTo>
                  <a:pt x="5653" y="497"/>
                </a:lnTo>
                <a:lnTo>
                  <a:pt x="5653" y="496"/>
                </a:lnTo>
                <a:lnTo>
                  <a:pt x="5653" y="492"/>
                </a:lnTo>
                <a:lnTo>
                  <a:pt x="5654" y="496"/>
                </a:lnTo>
                <a:lnTo>
                  <a:pt x="5654" y="489"/>
                </a:lnTo>
                <a:lnTo>
                  <a:pt x="5654" y="488"/>
                </a:lnTo>
                <a:lnTo>
                  <a:pt x="5654" y="499"/>
                </a:lnTo>
                <a:lnTo>
                  <a:pt x="5655" y="513"/>
                </a:lnTo>
                <a:lnTo>
                  <a:pt x="5655" y="526"/>
                </a:lnTo>
                <a:lnTo>
                  <a:pt x="5655" y="528"/>
                </a:lnTo>
                <a:lnTo>
                  <a:pt x="5656" y="532"/>
                </a:lnTo>
                <a:lnTo>
                  <a:pt x="5656" y="534"/>
                </a:lnTo>
                <a:lnTo>
                  <a:pt x="5656" y="542"/>
                </a:lnTo>
                <a:lnTo>
                  <a:pt x="5656" y="542"/>
                </a:lnTo>
                <a:lnTo>
                  <a:pt x="5657" y="536"/>
                </a:lnTo>
                <a:lnTo>
                  <a:pt x="5657" y="538"/>
                </a:lnTo>
                <a:lnTo>
                  <a:pt x="5657" y="544"/>
                </a:lnTo>
                <a:lnTo>
                  <a:pt x="5658" y="545"/>
                </a:lnTo>
                <a:lnTo>
                  <a:pt x="5658" y="544"/>
                </a:lnTo>
                <a:lnTo>
                  <a:pt x="5658" y="540"/>
                </a:lnTo>
                <a:lnTo>
                  <a:pt x="5659" y="540"/>
                </a:lnTo>
                <a:lnTo>
                  <a:pt x="5659" y="545"/>
                </a:lnTo>
                <a:lnTo>
                  <a:pt x="5659" y="545"/>
                </a:lnTo>
                <a:lnTo>
                  <a:pt x="5659" y="549"/>
                </a:lnTo>
                <a:lnTo>
                  <a:pt x="5660" y="551"/>
                </a:lnTo>
                <a:lnTo>
                  <a:pt x="5660" y="566"/>
                </a:lnTo>
                <a:lnTo>
                  <a:pt x="5660" y="574"/>
                </a:lnTo>
                <a:lnTo>
                  <a:pt x="5660" y="590"/>
                </a:lnTo>
                <a:lnTo>
                  <a:pt x="5661" y="592"/>
                </a:lnTo>
                <a:lnTo>
                  <a:pt x="5661" y="609"/>
                </a:lnTo>
                <a:lnTo>
                  <a:pt x="5662" y="628"/>
                </a:lnTo>
                <a:lnTo>
                  <a:pt x="5662" y="628"/>
                </a:lnTo>
                <a:lnTo>
                  <a:pt x="5662" y="586"/>
                </a:lnTo>
                <a:lnTo>
                  <a:pt x="5662" y="524"/>
                </a:lnTo>
                <a:lnTo>
                  <a:pt x="5663" y="441"/>
                </a:lnTo>
                <a:lnTo>
                  <a:pt x="5663" y="335"/>
                </a:lnTo>
                <a:lnTo>
                  <a:pt x="5663" y="187"/>
                </a:lnTo>
                <a:lnTo>
                  <a:pt x="5664" y="59"/>
                </a:lnTo>
                <a:lnTo>
                  <a:pt x="5664" y="9"/>
                </a:lnTo>
                <a:lnTo>
                  <a:pt x="5664" y="88"/>
                </a:lnTo>
                <a:lnTo>
                  <a:pt x="5665" y="314"/>
                </a:lnTo>
                <a:lnTo>
                  <a:pt x="5665" y="532"/>
                </a:lnTo>
                <a:lnTo>
                  <a:pt x="5665" y="607"/>
                </a:lnTo>
                <a:lnTo>
                  <a:pt x="5665" y="569"/>
                </a:lnTo>
                <a:lnTo>
                  <a:pt x="5666" y="549"/>
                </a:lnTo>
                <a:lnTo>
                  <a:pt x="5666" y="551"/>
                </a:lnTo>
                <a:lnTo>
                  <a:pt x="5666" y="559"/>
                </a:lnTo>
                <a:lnTo>
                  <a:pt x="5667" y="563"/>
                </a:lnTo>
                <a:lnTo>
                  <a:pt x="5667" y="557"/>
                </a:lnTo>
                <a:lnTo>
                  <a:pt x="5667" y="557"/>
                </a:lnTo>
                <a:lnTo>
                  <a:pt x="5668" y="561"/>
                </a:lnTo>
                <a:lnTo>
                  <a:pt x="5668" y="561"/>
                </a:lnTo>
                <a:lnTo>
                  <a:pt x="5668" y="561"/>
                </a:lnTo>
                <a:lnTo>
                  <a:pt x="5668" y="561"/>
                </a:lnTo>
                <a:lnTo>
                  <a:pt x="5669" y="565"/>
                </a:lnTo>
                <a:lnTo>
                  <a:pt x="5669" y="561"/>
                </a:lnTo>
                <a:lnTo>
                  <a:pt x="5669" y="565"/>
                </a:lnTo>
                <a:lnTo>
                  <a:pt x="5670" y="563"/>
                </a:lnTo>
                <a:lnTo>
                  <a:pt x="5670" y="565"/>
                </a:lnTo>
                <a:lnTo>
                  <a:pt x="5670" y="563"/>
                </a:lnTo>
                <a:lnTo>
                  <a:pt x="5670" y="561"/>
                </a:lnTo>
                <a:lnTo>
                  <a:pt x="5671" y="563"/>
                </a:lnTo>
                <a:lnTo>
                  <a:pt x="5671" y="566"/>
                </a:lnTo>
                <a:lnTo>
                  <a:pt x="5671" y="569"/>
                </a:lnTo>
                <a:lnTo>
                  <a:pt x="5672" y="566"/>
                </a:lnTo>
                <a:lnTo>
                  <a:pt x="5672" y="563"/>
                </a:lnTo>
                <a:lnTo>
                  <a:pt x="5672" y="563"/>
                </a:lnTo>
                <a:lnTo>
                  <a:pt x="5673" y="570"/>
                </a:lnTo>
                <a:lnTo>
                  <a:pt x="5673" y="563"/>
                </a:lnTo>
                <a:lnTo>
                  <a:pt x="5673" y="565"/>
                </a:lnTo>
                <a:lnTo>
                  <a:pt x="5673" y="565"/>
                </a:lnTo>
                <a:lnTo>
                  <a:pt x="5674" y="569"/>
                </a:lnTo>
                <a:lnTo>
                  <a:pt x="5674" y="565"/>
                </a:lnTo>
                <a:lnTo>
                  <a:pt x="5674" y="559"/>
                </a:lnTo>
                <a:lnTo>
                  <a:pt x="5674" y="557"/>
                </a:lnTo>
                <a:lnTo>
                  <a:pt x="5675" y="557"/>
                </a:lnTo>
                <a:lnTo>
                  <a:pt x="5675" y="559"/>
                </a:lnTo>
                <a:lnTo>
                  <a:pt x="5676" y="555"/>
                </a:lnTo>
                <a:lnTo>
                  <a:pt x="5676" y="559"/>
                </a:lnTo>
                <a:lnTo>
                  <a:pt x="5676" y="563"/>
                </a:lnTo>
                <a:lnTo>
                  <a:pt x="5676" y="565"/>
                </a:lnTo>
                <a:lnTo>
                  <a:pt x="5677" y="563"/>
                </a:lnTo>
                <a:lnTo>
                  <a:pt x="5677" y="563"/>
                </a:lnTo>
                <a:lnTo>
                  <a:pt x="5677" y="565"/>
                </a:lnTo>
                <a:lnTo>
                  <a:pt x="5677" y="569"/>
                </a:lnTo>
                <a:lnTo>
                  <a:pt x="5678" y="566"/>
                </a:lnTo>
                <a:lnTo>
                  <a:pt x="5678" y="561"/>
                </a:lnTo>
                <a:lnTo>
                  <a:pt x="5679" y="569"/>
                </a:lnTo>
                <a:lnTo>
                  <a:pt x="5679" y="570"/>
                </a:lnTo>
                <a:lnTo>
                  <a:pt x="5679" y="573"/>
                </a:lnTo>
                <a:lnTo>
                  <a:pt x="5679" y="570"/>
                </a:lnTo>
                <a:lnTo>
                  <a:pt x="5680" y="570"/>
                </a:lnTo>
                <a:lnTo>
                  <a:pt x="5680" y="576"/>
                </a:lnTo>
                <a:lnTo>
                  <a:pt x="5680" y="570"/>
                </a:lnTo>
                <a:lnTo>
                  <a:pt x="5681" y="566"/>
                </a:lnTo>
                <a:lnTo>
                  <a:pt x="5681" y="573"/>
                </a:lnTo>
                <a:lnTo>
                  <a:pt x="5681" y="574"/>
                </a:lnTo>
                <a:lnTo>
                  <a:pt x="5682" y="574"/>
                </a:lnTo>
                <a:lnTo>
                  <a:pt x="5682" y="569"/>
                </a:lnTo>
                <a:lnTo>
                  <a:pt x="5682" y="570"/>
                </a:lnTo>
                <a:lnTo>
                  <a:pt x="5682" y="574"/>
                </a:lnTo>
                <a:lnTo>
                  <a:pt x="5683" y="578"/>
                </a:lnTo>
                <a:lnTo>
                  <a:pt x="5683" y="569"/>
                </a:lnTo>
                <a:lnTo>
                  <a:pt x="5683" y="566"/>
                </a:lnTo>
                <a:lnTo>
                  <a:pt x="5684" y="566"/>
                </a:lnTo>
                <a:lnTo>
                  <a:pt x="5684" y="561"/>
                </a:lnTo>
                <a:lnTo>
                  <a:pt x="5684" y="551"/>
                </a:lnTo>
                <a:lnTo>
                  <a:pt x="5684" y="544"/>
                </a:lnTo>
                <a:lnTo>
                  <a:pt x="5685" y="536"/>
                </a:lnTo>
                <a:lnTo>
                  <a:pt x="5685" y="532"/>
                </a:lnTo>
                <a:lnTo>
                  <a:pt x="5685" y="526"/>
                </a:lnTo>
                <a:lnTo>
                  <a:pt x="5686" y="522"/>
                </a:lnTo>
                <a:lnTo>
                  <a:pt x="5686" y="522"/>
                </a:lnTo>
                <a:lnTo>
                  <a:pt x="5686" y="520"/>
                </a:lnTo>
                <a:lnTo>
                  <a:pt x="5687" y="514"/>
                </a:lnTo>
                <a:lnTo>
                  <a:pt x="5687" y="514"/>
                </a:lnTo>
                <a:lnTo>
                  <a:pt x="5687" y="517"/>
                </a:lnTo>
                <a:lnTo>
                  <a:pt x="5687" y="520"/>
                </a:lnTo>
                <a:lnTo>
                  <a:pt x="5688" y="517"/>
                </a:lnTo>
                <a:lnTo>
                  <a:pt x="5688" y="513"/>
                </a:lnTo>
                <a:lnTo>
                  <a:pt x="5688" y="511"/>
                </a:lnTo>
                <a:lnTo>
                  <a:pt x="5688" y="514"/>
                </a:lnTo>
                <a:lnTo>
                  <a:pt x="5689" y="517"/>
                </a:lnTo>
                <a:lnTo>
                  <a:pt x="5689" y="513"/>
                </a:lnTo>
                <a:lnTo>
                  <a:pt x="5690" y="514"/>
                </a:lnTo>
                <a:lnTo>
                  <a:pt x="5690" y="517"/>
                </a:lnTo>
                <a:lnTo>
                  <a:pt x="5690" y="520"/>
                </a:lnTo>
                <a:lnTo>
                  <a:pt x="5690" y="513"/>
                </a:lnTo>
                <a:lnTo>
                  <a:pt x="5691" y="514"/>
                </a:lnTo>
                <a:lnTo>
                  <a:pt x="5691" y="518"/>
                </a:lnTo>
                <a:lnTo>
                  <a:pt x="5691" y="518"/>
                </a:lnTo>
                <a:lnTo>
                  <a:pt x="5691" y="511"/>
                </a:lnTo>
                <a:lnTo>
                  <a:pt x="5692" y="509"/>
                </a:lnTo>
                <a:lnTo>
                  <a:pt x="5692" y="513"/>
                </a:lnTo>
                <a:lnTo>
                  <a:pt x="5693" y="517"/>
                </a:lnTo>
                <a:lnTo>
                  <a:pt x="5693" y="517"/>
                </a:lnTo>
                <a:lnTo>
                  <a:pt x="5693" y="514"/>
                </a:lnTo>
                <a:lnTo>
                  <a:pt x="5693" y="520"/>
                </a:lnTo>
                <a:lnTo>
                  <a:pt x="5694" y="526"/>
                </a:lnTo>
                <a:lnTo>
                  <a:pt x="5694" y="524"/>
                </a:lnTo>
                <a:lnTo>
                  <a:pt x="5694" y="518"/>
                </a:lnTo>
                <a:lnTo>
                  <a:pt x="5695" y="522"/>
                </a:lnTo>
                <a:lnTo>
                  <a:pt x="5695" y="526"/>
                </a:lnTo>
                <a:lnTo>
                  <a:pt x="5695" y="522"/>
                </a:lnTo>
                <a:lnTo>
                  <a:pt x="5696" y="518"/>
                </a:lnTo>
                <a:lnTo>
                  <a:pt x="5696" y="520"/>
                </a:lnTo>
                <a:lnTo>
                  <a:pt x="5696" y="524"/>
                </a:lnTo>
                <a:lnTo>
                  <a:pt x="5696" y="526"/>
                </a:lnTo>
                <a:lnTo>
                  <a:pt x="5697" y="524"/>
                </a:lnTo>
                <a:lnTo>
                  <a:pt x="5697" y="528"/>
                </a:lnTo>
                <a:lnTo>
                  <a:pt x="5697" y="532"/>
                </a:lnTo>
                <a:lnTo>
                  <a:pt x="5698" y="534"/>
                </a:lnTo>
                <a:lnTo>
                  <a:pt x="5698" y="532"/>
                </a:lnTo>
                <a:lnTo>
                  <a:pt x="5698" y="530"/>
                </a:lnTo>
                <a:lnTo>
                  <a:pt x="5698" y="526"/>
                </a:lnTo>
                <a:lnTo>
                  <a:pt x="5699" y="528"/>
                </a:lnTo>
                <a:lnTo>
                  <a:pt x="5699" y="528"/>
                </a:lnTo>
                <a:lnTo>
                  <a:pt x="5699" y="524"/>
                </a:lnTo>
                <a:lnTo>
                  <a:pt x="5700" y="528"/>
                </a:lnTo>
                <a:lnTo>
                  <a:pt x="5700" y="528"/>
                </a:lnTo>
                <a:lnTo>
                  <a:pt x="5700" y="528"/>
                </a:lnTo>
                <a:lnTo>
                  <a:pt x="5701" y="520"/>
                </a:lnTo>
                <a:lnTo>
                  <a:pt x="5701" y="526"/>
                </a:lnTo>
                <a:lnTo>
                  <a:pt x="5701" y="528"/>
                </a:lnTo>
                <a:lnTo>
                  <a:pt x="5701" y="526"/>
                </a:lnTo>
                <a:lnTo>
                  <a:pt x="5702" y="522"/>
                </a:lnTo>
                <a:lnTo>
                  <a:pt x="5702" y="520"/>
                </a:lnTo>
                <a:lnTo>
                  <a:pt x="5702" y="520"/>
                </a:lnTo>
                <a:lnTo>
                  <a:pt x="5702" y="518"/>
                </a:lnTo>
                <a:lnTo>
                  <a:pt x="5703" y="503"/>
                </a:lnTo>
                <a:lnTo>
                  <a:pt x="5703" y="499"/>
                </a:lnTo>
                <a:lnTo>
                  <a:pt x="5704" y="503"/>
                </a:lnTo>
                <a:lnTo>
                  <a:pt x="5704" y="501"/>
                </a:lnTo>
                <a:lnTo>
                  <a:pt x="5704" y="496"/>
                </a:lnTo>
                <a:lnTo>
                  <a:pt x="5704" y="486"/>
                </a:lnTo>
                <a:lnTo>
                  <a:pt x="5705" y="492"/>
                </a:lnTo>
                <a:lnTo>
                  <a:pt x="5705" y="489"/>
                </a:lnTo>
                <a:lnTo>
                  <a:pt x="5705" y="482"/>
                </a:lnTo>
                <a:lnTo>
                  <a:pt x="5705" y="486"/>
                </a:lnTo>
                <a:lnTo>
                  <a:pt x="5706" y="492"/>
                </a:lnTo>
                <a:lnTo>
                  <a:pt x="5706" y="492"/>
                </a:lnTo>
                <a:lnTo>
                  <a:pt x="5707" y="486"/>
                </a:lnTo>
                <a:lnTo>
                  <a:pt x="5707" y="486"/>
                </a:lnTo>
                <a:lnTo>
                  <a:pt x="5707" y="489"/>
                </a:lnTo>
                <a:lnTo>
                  <a:pt x="5707" y="488"/>
                </a:lnTo>
                <a:lnTo>
                  <a:pt x="5708" y="470"/>
                </a:lnTo>
                <a:lnTo>
                  <a:pt x="5708" y="474"/>
                </a:lnTo>
                <a:lnTo>
                  <a:pt x="5708" y="497"/>
                </a:lnTo>
                <a:lnTo>
                  <a:pt x="5709" y="509"/>
                </a:lnTo>
                <a:lnTo>
                  <a:pt x="5709" y="511"/>
                </a:lnTo>
                <a:lnTo>
                  <a:pt x="5709" y="518"/>
                </a:lnTo>
                <a:lnTo>
                  <a:pt x="5710" y="524"/>
                </a:lnTo>
                <a:lnTo>
                  <a:pt x="5710" y="536"/>
                </a:lnTo>
                <a:lnTo>
                  <a:pt x="5710" y="530"/>
                </a:lnTo>
                <a:lnTo>
                  <a:pt x="5710" y="532"/>
                </a:lnTo>
                <a:lnTo>
                  <a:pt x="5711" y="530"/>
                </a:lnTo>
                <a:lnTo>
                  <a:pt x="5711" y="534"/>
                </a:lnTo>
                <a:lnTo>
                  <a:pt x="5711" y="538"/>
                </a:lnTo>
                <a:lnTo>
                  <a:pt x="5712" y="530"/>
                </a:lnTo>
                <a:lnTo>
                  <a:pt x="5712" y="532"/>
                </a:lnTo>
                <a:lnTo>
                  <a:pt x="5712" y="534"/>
                </a:lnTo>
                <a:lnTo>
                  <a:pt x="5712" y="536"/>
                </a:lnTo>
                <a:lnTo>
                  <a:pt x="5713" y="532"/>
                </a:lnTo>
                <a:lnTo>
                  <a:pt x="5713" y="528"/>
                </a:lnTo>
                <a:lnTo>
                  <a:pt x="5713" y="534"/>
                </a:lnTo>
                <a:lnTo>
                  <a:pt x="5714" y="534"/>
                </a:lnTo>
                <a:lnTo>
                  <a:pt x="5714" y="528"/>
                </a:lnTo>
                <a:lnTo>
                  <a:pt x="5714" y="528"/>
                </a:lnTo>
                <a:lnTo>
                  <a:pt x="5715" y="532"/>
                </a:lnTo>
                <a:lnTo>
                  <a:pt x="5715" y="542"/>
                </a:lnTo>
                <a:lnTo>
                  <a:pt x="5715" y="544"/>
                </a:lnTo>
                <a:lnTo>
                  <a:pt x="5715" y="563"/>
                </a:lnTo>
                <a:lnTo>
                  <a:pt x="5716" y="580"/>
                </a:lnTo>
                <a:lnTo>
                  <a:pt x="5716" y="594"/>
                </a:lnTo>
                <a:lnTo>
                  <a:pt x="5716" y="605"/>
                </a:lnTo>
                <a:lnTo>
                  <a:pt x="5716" y="582"/>
                </a:lnTo>
                <a:lnTo>
                  <a:pt x="5717" y="513"/>
                </a:lnTo>
                <a:lnTo>
                  <a:pt x="5717" y="430"/>
                </a:lnTo>
                <a:lnTo>
                  <a:pt x="5718" y="314"/>
                </a:lnTo>
                <a:lnTo>
                  <a:pt x="5718" y="167"/>
                </a:lnTo>
                <a:lnTo>
                  <a:pt x="5718" y="48"/>
                </a:lnTo>
                <a:lnTo>
                  <a:pt x="5718" y="17"/>
                </a:lnTo>
                <a:lnTo>
                  <a:pt x="5719" y="104"/>
                </a:lnTo>
                <a:lnTo>
                  <a:pt x="5719" y="314"/>
                </a:lnTo>
                <a:lnTo>
                  <a:pt x="5719" y="517"/>
                </a:lnTo>
                <a:lnTo>
                  <a:pt x="5719" y="586"/>
                </a:lnTo>
                <a:lnTo>
                  <a:pt x="5720" y="594"/>
                </a:lnTo>
                <a:lnTo>
                  <a:pt x="5720" y="548"/>
                </a:lnTo>
                <a:lnTo>
                  <a:pt x="5721" y="540"/>
                </a:lnTo>
                <a:lnTo>
                  <a:pt x="5721" y="551"/>
                </a:lnTo>
                <a:lnTo>
                  <a:pt x="5721" y="551"/>
                </a:lnTo>
                <a:lnTo>
                  <a:pt x="5721" y="542"/>
                </a:lnTo>
                <a:lnTo>
                  <a:pt x="5722" y="540"/>
                </a:lnTo>
                <a:lnTo>
                  <a:pt x="5722" y="545"/>
                </a:lnTo>
                <a:lnTo>
                  <a:pt x="5722" y="553"/>
                </a:lnTo>
                <a:lnTo>
                  <a:pt x="5723" y="549"/>
                </a:lnTo>
                <a:lnTo>
                  <a:pt x="5723" y="542"/>
                </a:lnTo>
                <a:lnTo>
                  <a:pt x="5723" y="542"/>
                </a:lnTo>
                <a:lnTo>
                  <a:pt x="5724" y="544"/>
                </a:lnTo>
                <a:lnTo>
                  <a:pt x="5724" y="542"/>
                </a:lnTo>
                <a:lnTo>
                  <a:pt x="5724" y="536"/>
                </a:lnTo>
                <a:lnTo>
                  <a:pt x="5724" y="540"/>
                </a:lnTo>
                <a:lnTo>
                  <a:pt x="5725" y="549"/>
                </a:lnTo>
                <a:lnTo>
                  <a:pt x="5725" y="545"/>
                </a:lnTo>
                <a:lnTo>
                  <a:pt x="5725" y="548"/>
                </a:lnTo>
                <a:lnTo>
                  <a:pt x="5726" y="549"/>
                </a:lnTo>
                <a:lnTo>
                  <a:pt x="5726" y="549"/>
                </a:lnTo>
                <a:lnTo>
                  <a:pt x="5726" y="545"/>
                </a:lnTo>
                <a:lnTo>
                  <a:pt x="5726" y="544"/>
                </a:lnTo>
                <a:lnTo>
                  <a:pt x="5727" y="548"/>
                </a:lnTo>
                <a:lnTo>
                  <a:pt x="5727" y="548"/>
                </a:lnTo>
                <a:lnTo>
                  <a:pt x="5727" y="548"/>
                </a:lnTo>
                <a:lnTo>
                  <a:pt x="5728" y="544"/>
                </a:lnTo>
                <a:lnTo>
                  <a:pt x="5728" y="544"/>
                </a:lnTo>
                <a:lnTo>
                  <a:pt x="5728" y="549"/>
                </a:lnTo>
                <a:lnTo>
                  <a:pt x="5729" y="551"/>
                </a:lnTo>
                <a:lnTo>
                  <a:pt x="5729" y="549"/>
                </a:lnTo>
                <a:lnTo>
                  <a:pt x="5729" y="544"/>
                </a:lnTo>
                <a:lnTo>
                  <a:pt x="5729" y="545"/>
                </a:lnTo>
                <a:lnTo>
                  <a:pt x="5730" y="548"/>
                </a:lnTo>
                <a:lnTo>
                  <a:pt x="5730" y="544"/>
                </a:lnTo>
                <a:lnTo>
                  <a:pt x="5730" y="542"/>
                </a:lnTo>
                <a:lnTo>
                  <a:pt x="5731" y="544"/>
                </a:lnTo>
                <a:lnTo>
                  <a:pt x="5731" y="548"/>
                </a:lnTo>
                <a:lnTo>
                  <a:pt x="5731" y="544"/>
                </a:lnTo>
                <a:lnTo>
                  <a:pt x="5732" y="542"/>
                </a:lnTo>
                <a:lnTo>
                  <a:pt x="5732" y="544"/>
                </a:lnTo>
                <a:lnTo>
                  <a:pt x="5732" y="548"/>
                </a:lnTo>
                <a:lnTo>
                  <a:pt x="5732" y="545"/>
                </a:lnTo>
                <a:lnTo>
                  <a:pt x="5733" y="549"/>
                </a:lnTo>
                <a:lnTo>
                  <a:pt x="5733" y="548"/>
                </a:lnTo>
                <a:lnTo>
                  <a:pt x="5733" y="549"/>
                </a:lnTo>
                <a:lnTo>
                  <a:pt x="5733" y="545"/>
                </a:lnTo>
                <a:lnTo>
                  <a:pt x="5734" y="544"/>
                </a:lnTo>
                <a:lnTo>
                  <a:pt x="5734" y="542"/>
                </a:lnTo>
                <a:lnTo>
                  <a:pt x="5735" y="548"/>
                </a:lnTo>
                <a:lnTo>
                  <a:pt x="5735" y="551"/>
                </a:lnTo>
                <a:lnTo>
                  <a:pt x="5735" y="542"/>
                </a:lnTo>
                <a:lnTo>
                  <a:pt x="5735" y="540"/>
                </a:lnTo>
                <a:lnTo>
                  <a:pt x="5736" y="544"/>
                </a:lnTo>
                <a:lnTo>
                  <a:pt x="5736" y="549"/>
                </a:lnTo>
                <a:lnTo>
                  <a:pt x="5736" y="548"/>
                </a:lnTo>
                <a:lnTo>
                  <a:pt x="5737" y="548"/>
                </a:lnTo>
                <a:lnTo>
                  <a:pt x="5737" y="549"/>
                </a:lnTo>
                <a:lnTo>
                  <a:pt x="5737" y="551"/>
                </a:lnTo>
                <a:lnTo>
                  <a:pt x="5738" y="549"/>
                </a:lnTo>
                <a:lnTo>
                  <a:pt x="5738" y="548"/>
                </a:lnTo>
                <a:lnTo>
                  <a:pt x="5738" y="553"/>
                </a:lnTo>
                <a:lnTo>
                  <a:pt x="5738" y="549"/>
                </a:lnTo>
                <a:lnTo>
                  <a:pt x="5739" y="549"/>
                </a:lnTo>
                <a:lnTo>
                  <a:pt x="5739" y="544"/>
                </a:lnTo>
                <a:lnTo>
                  <a:pt x="5739" y="544"/>
                </a:lnTo>
                <a:lnTo>
                  <a:pt x="5740" y="545"/>
                </a:lnTo>
                <a:lnTo>
                  <a:pt x="5740" y="544"/>
                </a:lnTo>
                <a:lnTo>
                  <a:pt x="5740" y="534"/>
                </a:lnTo>
                <a:lnTo>
                  <a:pt x="5740" y="524"/>
                </a:lnTo>
                <a:lnTo>
                  <a:pt x="5741" y="526"/>
                </a:lnTo>
                <a:lnTo>
                  <a:pt x="5741" y="518"/>
                </a:lnTo>
                <a:lnTo>
                  <a:pt x="5741" y="509"/>
                </a:lnTo>
                <a:lnTo>
                  <a:pt x="5742" y="505"/>
                </a:lnTo>
                <a:lnTo>
                  <a:pt x="5742" y="507"/>
                </a:lnTo>
                <a:lnTo>
                  <a:pt x="5742" y="511"/>
                </a:lnTo>
                <a:lnTo>
                  <a:pt x="5743" y="507"/>
                </a:lnTo>
                <a:lnTo>
                  <a:pt x="5743" y="503"/>
                </a:lnTo>
                <a:lnTo>
                  <a:pt x="5743" y="505"/>
                </a:lnTo>
                <a:lnTo>
                  <a:pt x="5743" y="503"/>
                </a:lnTo>
                <a:lnTo>
                  <a:pt x="5744" y="497"/>
                </a:lnTo>
                <a:lnTo>
                  <a:pt x="5744" y="496"/>
                </a:lnTo>
                <a:lnTo>
                  <a:pt x="5744" y="503"/>
                </a:lnTo>
                <a:lnTo>
                  <a:pt x="5745" y="505"/>
                </a:lnTo>
                <a:lnTo>
                  <a:pt x="5745" y="499"/>
                </a:lnTo>
                <a:lnTo>
                  <a:pt x="5745" y="496"/>
                </a:lnTo>
                <a:lnTo>
                  <a:pt x="5746" y="497"/>
                </a:lnTo>
                <a:lnTo>
                  <a:pt x="5746" y="501"/>
                </a:lnTo>
                <a:lnTo>
                  <a:pt x="5746" y="499"/>
                </a:lnTo>
                <a:lnTo>
                  <a:pt x="5746" y="499"/>
                </a:lnTo>
                <a:lnTo>
                  <a:pt x="5747" y="501"/>
                </a:lnTo>
                <a:lnTo>
                  <a:pt x="5747" y="503"/>
                </a:lnTo>
                <a:lnTo>
                  <a:pt x="5747" y="501"/>
                </a:lnTo>
                <a:lnTo>
                  <a:pt x="5747" y="496"/>
                </a:lnTo>
                <a:lnTo>
                  <a:pt x="5748" y="497"/>
                </a:lnTo>
                <a:lnTo>
                  <a:pt x="5748" y="501"/>
                </a:lnTo>
                <a:lnTo>
                  <a:pt x="5749" y="499"/>
                </a:lnTo>
                <a:lnTo>
                  <a:pt x="5749" y="501"/>
                </a:lnTo>
                <a:lnTo>
                  <a:pt x="5749" y="501"/>
                </a:lnTo>
                <a:lnTo>
                  <a:pt x="5749" y="505"/>
                </a:lnTo>
                <a:lnTo>
                  <a:pt x="5750" y="509"/>
                </a:lnTo>
                <a:lnTo>
                  <a:pt x="5750" y="503"/>
                </a:lnTo>
                <a:lnTo>
                  <a:pt x="5750" y="505"/>
                </a:lnTo>
                <a:lnTo>
                  <a:pt x="5750" y="511"/>
                </a:lnTo>
                <a:lnTo>
                  <a:pt x="5751" y="511"/>
                </a:lnTo>
                <a:lnTo>
                  <a:pt x="5751" y="503"/>
                </a:lnTo>
                <a:lnTo>
                  <a:pt x="5752" y="505"/>
                </a:lnTo>
                <a:lnTo>
                  <a:pt x="5752" y="511"/>
                </a:lnTo>
                <a:lnTo>
                  <a:pt x="5752" y="509"/>
                </a:lnTo>
                <a:lnTo>
                  <a:pt x="5752" y="507"/>
                </a:lnTo>
                <a:lnTo>
                  <a:pt x="5753" y="507"/>
                </a:lnTo>
                <a:lnTo>
                  <a:pt x="5753" y="509"/>
                </a:lnTo>
                <a:lnTo>
                  <a:pt x="5753" y="517"/>
                </a:lnTo>
                <a:lnTo>
                  <a:pt x="5754" y="513"/>
                </a:lnTo>
                <a:lnTo>
                  <a:pt x="5754" y="513"/>
                </a:lnTo>
                <a:lnTo>
                  <a:pt x="5754" y="514"/>
                </a:lnTo>
                <a:lnTo>
                  <a:pt x="5755" y="522"/>
                </a:lnTo>
                <a:lnTo>
                  <a:pt x="5755" y="520"/>
                </a:lnTo>
                <a:lnTo>
                  <a:pt x="5755" y="514"/>
                </a:lnTo>
                <a:lnTo>
                  <a:pt x="5755" y="513"/>
                </a:lnTo>
                <a:lnTo>
                  <a:pt x="5756" y="520"/>
                </a:lnTo>
                <a:lnTo>
                  <a:pt x="5756" y="518"/>
                </a:lnTo>
                <a:lnTo>
                  <a:pt x="5756" y="518"/>
                </a:lnTo>
                <a:lnTo>
                  <a:pt x="5757" y="520"/>
                </a:lnTo>
                <a:lnTo>
                  <a:pt x="5757" y="518"/>
                </a:lnTo>
                <a:lnTo>
                  <a:pt x="5757" y="520"/>
                </a:lnTo>
                <a:lnTo>
                  <a:pt x="5757" y="514"/>
                </a:lnTo>
                <a:lnTo>
                  <a:pt x="5758" y="514"/>
                </a:lnTo>
                <a:lnTo>
                  <a:pt x="5758" y="513"/>
                </a:lnTo>
                <a:lnTo>
                  <a:pt x="5758" y="511"/>
                </a:lnTo>
                <a:lnTo>
                  <a:pt x="5759" y="501"/>
                </a:lnTo>
                <a:lnTo>
                  <a:pt x="5759" y="492"/>
                </a:lnTo>
                <a:lnTo>
                  <a:pt x="5759" y="488"/>
                </a:lnTo>
                <a:lnTo>
                  <a:pt x="5760" y="488"/>
                </a:lnTo>
                <a:lnTo>
                  <a:pt x="5760" y="488"/>
                </a:lnTo>
                <a:lnTo>
                  <a:pt x="5760" y="484"/>
                </a:lnTo>
                <a:lnTo>
                  <a:pt x="5760" y="484"/>
                </a:lnTo>
                <a:lnTo>
                  <a:pt x="5761" y="478"/>
                </a:lnTo>
                <a:lnTo>
                  <a:pt x="5761" y="474"/>
                </a:lnTo>
                <a:lnTo>
                  <a:pt x="5761" y="465"/>
                </a:lnTo>
                <a:lnTo>
                  <a:pt x="5761" y="470"/>
                </a:lnTo>
                <a:lnTo>
                  <a:pt x="5762" y="476"/>
                </a:lnTo>
                <a:lnTo>
                  <a:pt x="5762" y="474"/>
                </a:lnTo>
                <a:lnTo>
                  <a:pt x="5763" y="470"/>
                </a:lnTo>
                <a:lnTo>
                  <a:pt x="5763" y="472"/>
                </a:lnTo>
                <a:lnTo>
                  <a:pt x="5763" y="482"/>
                </a:lnTo>
                <a:lnTo>
                  <a:pt x="5763" y="482"/>
                </a:lnTo>
                <a:lnTo>
                  <a:pt x="5764" y="478"/>
                </a:lnTo>
                <a:lnTo>
                  <a:pt x="5764" y="476"/>
                </a:lnTo>
                <a:lnTo>
                  <a:pt x="5764" y="480"/>
                </a:lnTo>
                <a:lnTo>
                  <a:pt x="5764" y="482"/>
                </a:lnTo>
                <a:lnTo>
                  <a:pt x="5765" y="470"/>
                </a:lnTo>
                <a:lnTo>
                  <a:pt x="5765" y="461"/>
                </a:lnTo>
                <a:lnTo>
                  <a:pt x="5766" y="468"/>
                </a:lnTo>
                <a:lnTo>
                  <a:pt x="5766" y="486"/>
                </a:lnTo>
                <a:lnTo>
                  <a:pt x="5766" y="493"/>
                </a:lnTo>
                <a:lnTo>
                  <a:pt x="5766" y="497"/>
                </a:lnTo>
                <a:lnTo>
                  <a:pt x="5767" y="511"/>
                </a:lnTo>
                <a:lnTo>
                  <a:pt x="5767" y="518"/>
                </a:lnTo>
                <a:lnTo>
                  <a:pt x="5767" y="517"/>
                </a:lnTo>
                <a:lnTo>
                  <a:pt x="5768" y="520"/>
                </a:lnTo>
                <a:lnTo>
                  <a:pt x="5768" y="520"/>
                </a:lnTo>
                <a:lnTo>
                  <a:pt x="5768" y="528"/>
                </a:lnTo>
                <a:lnTo>
                  <a:pt x="5769" y="522"/>
                </a:lnTo>
                <a:lnTo>
                  <a:pt x="5769" y="524"/>
                </a:lnTo>
                <a:lnTo>
                  <a:pt x="5769" y="524"/>
                </a:lnTo>
                <a:lnTo>
                  <a:pt x="5769" y="524"/>
                </a:lnTo>
                <a:lnTo>
                  <a:pt x="5770" y="524"/>
                </a:lnTo>
                <a:lnTo>
                  <a:pt x="5770" y="517"/>
                </a:lnTo>
                <a:lnTo>
                  <a:pt x="5770" y="522"/>
                </a:lnTo>
                <a:lnTo>
                  <a:pt x="5771" y="524"/>
                </a:lnTo>
                <a:lnTo>
                  <a:pt x="5771" y="522"/>
                </a:lnTo>
                <a:lnTo>
                  <a:pt x="5771" y="520"/>
                </a:lnTo>
                <a:lnTo>
                  <a:pt x="5771" y="524"/>
                </a:lnTo>
                <a:lnTo>
                  <a:pt x="5772" y="528"/>
                </a:lnTo>
                <a:lnTo>
                  <a:pt x="5772" y="534"/>
                </a:lnTo>
                <a:lnTo>
                  <a:pt x="5772" y="536"/>
                </a:lnTo>
                <a:lnTo>
                  <a:pt x="5773" y="553"/>
                </a:lnTo>
                <a:lnTo>
                  <a:pt x="5773" y="570"/>
                </a:lnTo>
                <a:lnTo>
                  <a:pt x="5773" y="592"/>
                </a:lnTo>
                <a:lnTo>
                  <a:pt x="5774" y="607"/>
                </a:lnTo>
                <a:lnTo>
                  <a:pt x="5774" y="576"/>
                </a:lnTo>
                <a:lnTo>
                  <a:pt x="5774" y="513"/>
                </a:lnTo>
                <a:lnTo>
                  <a:pt x="5774" y="430"/>
                </a:lnTo>
                <a:lnTo>
                  <a:pt x="5775" y="314"/>
                </a:lnTo>
                <a:lnTo>
                  <a:pt x="5775" y="169"/>
                </a:lnTo>
                <a:lnTo>
                  <a:pt x="5775" y="73"/>
                </a:lnTo>
                <a:lnTo>
                  <a:pt x="5775" y="63"/>
                </a:lnTo>
                <a:lnTo>
                  <a:pt x="5776" y="154"/>
                </a:lnTo>
                <a:lnTo>
                  <a:pt x="5776" y="339"/>
                </a:lnTo>
                <a:lnTo>
                  <a:pt x="5777" y="517"/>
                </a:lnTo>
                <a:lnTo>
                  <a:pt x="5777" y="597"/>
                </a:lnTo>
                <a:lnTo>
                  <a:pt x="5777" y="584"/>
                </a:lnTo>
                <a:lnTo>
                  <a:pt x="5777" y="555"/>
                </a:lnTo>
                <a:lnTo>
                  <a:pt x="5778" y="542"/>
                </a:lnTo>
                <a:lnTo>
                  <a:pt x="5778" y="538"/>
                </a:lnTo>
                <a:lnTo>
                  <a:pt x="5778" y="545"/>
                </a:lnTo>
                <a:lnTo>
                  <a:pt x="5778" y="538"/>
                </a:lnTo>
                <a:lnTo>
                  <a:pt x="5779" y="532"/>
                </a:lnTo>
                <a:lnTo>
                  <a:pt x="5779" y="542"/>
                </a:lnTo>
                <a:lnTo>
                  <a:pt x="5780" y="545"/>
                </a:lnTo>
                <a:lnTo>
                  <a:pt x="5780" y="542"/>
                </a:lnTo>
                <a:lnTo>
                  <a:pt x="5780" y="538"/>
                </a:lnTo>
                <a:lnTo>
                  <a:pt x="5780" y="540"/>
                </a:lnTo>
                <a:lnTo>
                  <a:pt x="5781" y="542"/>
                </a:lnTo>
                <a:lnTo>
                  <a:pt x="5781" y="536"/>
                </a:lnTo>
                <a:lnTo>
                  <a:pt x="5781" y="532"/>
                </a:lnTo>
                <a:lnTo>
                  <a:pt x="5782" y="540"/>
                </a:lnTo>
                <a:lnTo>
                  <a:pt x="5782" y="536"/>
                </a:lnTo>
                <a:lnTo>
                  <a:pt x="5782" y="534"/>
                </a:lnTo>
                <a:lnTo>
                  <a:pt x="5783" y="530"/>
                </a:lnTo>
                <a:lnTo>
                  <a:pt x="5783" y="532"/>
                </a:lnTo>
                <a:lnTo>
                  <a:pt x="5783" y="538"/>
                </a:lnTo>
                <a:lnTo>
                  <a:pt x="5783" y="534"/>
                </a:lnTo>
                <a:lnTo>
                  <a:pt x="5784" y="534"/>
                </a:lnTo>
                <a:lnTo>
                  <a:pt x="5784" y="540"/>
                </a:lnTo>
                <a:lnTo>
                  <a:pt x="5784" y="545"/>
                </a:lnTo>
                <a:lnTo>
                  <a:pt x="5785" y="538"/>
                </a:lnTo>
                <a:lnTo>
                  <a:pt x="5785" y="534"/>
                </a:lnTo>
                <a:lnTo>
                  <a:pt x="5785" y="536"/>
                </a:lnTo>
                <a:lnTo>
                  <a:pt x="5785" y="542"/>
                </a:lnTo>
                <a:lnTo>
                  <a:pt x="5786" y="536"/>
                </a:lnTo>
                <a:lnTo>
                  <a:pt x="5786" y="534"/>
                </a:lnTo>
                <a:lnTo>
                  <a:pt x="5786" y="536"/>
                </a:lnTo>
                <a:lnTo>
                  <a:pt x="5787" y="540"/>
                </a:lnTo>
                <a:lnTo>
                  <a:pt x="5787" y="542"/>
                </a:lnTo>
                <a:lnTo>
                  <a:pt x="5787" y="538"/>
                </a:lnTo>
                <a:lnTo>
                  <a:pt x="5788" y="538"/>
                </a:lnTo>
                <a:lnTo>
                  <a:pt x="5788" y="544"/>
                </a:lnTo>
                <a:lnTo>
                  <a:pt x="5788" y="545"/>
                </a:lnTo>
                <a:lnTo>
                  <a:pt x="5788" y="540"/>
                </a:lnTo>
                <a:lnTo>
                  <a:pt x="5789" y="542"/>
                </a:lnTo>
                <a:lnTo>
                  <a:pt x="5789" y="544"/>
                </a:lnTo>
                <a:lnTo>
                  <a:pt x="5789" y="545"/>
                </a:lnTo>
                <a:lnTo>
                  <a:pt x="5789" y="540"/>
                </a:lnTo>
                <a:lnTo>
                  <a:pt x="5790" y="536"/>
                </a:lnTo>
                <a:lnTo>
                  <a:pt x="5790" y="540"/>
                </a:lnTo>
                <a:lnTo>
                  <a:pt x="5791" y="544"/>
                </a:lnTo>
                <a:lnTo>
                  <a:pt x="5791" y="540"/>
                </a:lnTo>
                <a:lnTo>
                  <a:pt x="5791" y="532"/>
                </a:lnTo>
                <a:lnTo>
                  <a:pt x="5791" y="540"/>
                </a:lnTo>
                <a:lnTo>
                  <a:pt x="5792" y="549"/>
                </a:lnTo>
                <a:lnTo>
                  <a:pt x="5792" y="548"/>
                </a:lnTo>
                <a:lnTo>
                  <a:pt x="5792" y="544"/>
                </a:lnTo>
                <a:lnTo>
                  <a:pt x="5792" y="544"/>
                </a:lnTo>
                <a:lnTo>
                  <a:pt x="5793" y="544"/>
                </a:lnTo>
                <a:lnTo>
                  <a:pt x="5793" y="553"/>
                </a:lnTo>
                <a:lnTo>
                  <a:pt x="5794" y="549"/>
                </a:lnTo>
                <a:lnTo>
                  <a:pt x="5794" y="549"/>
                </a:lnTo>
                <a:lnTo>
                  <a:pt x="5794" y="553"/>
                </a:lnTo>
                <a:lnTo>
                  <a:pt x="5794" y="557"/>
                </a:lnTo>
                <a:lnTo>
                  <a:pt x="5795" y="545"/>
                </a:lnTo>
                <a:lnTo>
                  <a:pt x="5795" y="548"/>
                </a:lnTo>
                <a:lnTo>
                  <a:pt x="5795" y="557"/>
                </a:lnTo>
                <a:lnTo>
                  <a:pt x="5796" y="557"/>
                </a:lnTo>
                <a:lnTo>
                  <a:pt x="5796" y="551"/>
                </a:lnTo>
                <a:lnTo>
                  <a:pt x="5796" y="549"/>
                </a:lnTo>
                <a:lnTo>
                  <a:pt x="5797" y="553"/>
                </a:lnTo>
                <a:lnTo>
                  <a:pt x="5797" y="551"/>
                </a:lnTo>
                <a:lnTo>
                  <a:pt x="5797" y="545"/>
                </a:lnTo>
                <a:lnTo>
                  <a:pt x="5797" y="532"/>
                </a:lnTo>
                <a:lnTo>
                  <a:pt x="5798" y="526"/>
                </a:lnTo>
                <a:lnTo>
                  <a:pt x="5798" y="528"/>
                </a:lnTo>
                <a:lnTo>
                  <a:pt x="5798" y="522"/>
                </a:lnTo>
                <a:lnTo>
                  <a:pt x="5799" y="514"/>
                </a:lnTo>
                <a:lnTo>
                  <a:pt x="5799" y="517"/>
                </a:lnTo>
                <a:lnTo>
                  <a:pt x="5799" y="524"/>
                </a:lnTo>
                <a:lnTo>
                  <a:pt x="5799" y="514"/>
                </a:lnTo>
                <a:lnTo>
                  <a:pt x="5800" y="505"/>
                </a:lnTo>
                <a:lnTo>
                  <a:pt x="5800" y="505"/>
                </a:lnTo>
                <a:lnTo>
                  <a:pt x="5800" y="511"/>
                </a:lnTo>
                <a:lnTo>
                  <a:pt x="5801" y="509"/>
                </a:lnTo>
                <a:lnTo>
                  <a:pt x="5801" y="509"/>
                </a:lnTo>
                <a:lnTo>
                  <a:pt x="5801" y="509"/>
                </a:lnTo>
                <a:lnTo>
                  <a:pt x="5802" y="511"/>
                </a:lnTo>
                <a:lnTo>
                  <a:pt x="5802" y="514"/>
                </a:lnTo>
                <a:lnTo>
                  <a:pt x="5802" y="509"/>
                </a:lnTo>
                <a:lnTo>
                  <a:pt x="5802" y="505"/>
                </a:lnTo>
                <a:lnTo>
                  <a:pt x="5803" y="505"/>
                </a:lnTo>
                <a:lnTo>
                  <a:pt x="5803" y="509"/>
                </a:lnTo>
                <a:lnTo>
                  <a:pt x="5803" y="503"/>
                </a:lnTo>
                <a:lnTo>
                  <a:pt x="5803" y="505"/>
                </a:lnTo>
                <a:lnTo>
                  <a:pt x="5804" y="514"/>
                </a:lnTo>
                <a:lnTo>
                  <a:pt x="5804" y="520"/>
                </a:lnTo>
                <a:lnTo>
                  <a:pt x="5805" y="518"/>
                </a:lnTo>
                <a:lnTo>
                  <a:pt x="5805" y="514"/>
                </a:lnTo>
                <a:lnTo>
                  <a:pt x="5805" y="513"/>
                </a:lnTo>
                <a:lnTo>
                  <a:pt x="5805" y="518"/>
                </a:lnTo>
                <a:lnTo>
                  <a:pt x="5806" y="517"/>
                </a:lnTo>
                <a:lnTo>
                  <a:pt x="5806" y="507"/>
                </a:lnTo>
                <a:lnTo>
                  <a:pt x="5806" y="511"/>
                </a:lnTo>
                <a:lnTo>
                  <a:pt x="5806" y="522"/>
                </a:lnTo>
                <a:lnTo>
                  <a:pt x="5807" y="522"/>
                </a:lnTo>
                <a:lnTo>
                  <a:pt x="5807" y="518"/>
                </a:lnTo>
                <a:lnTo>
                  <a:pt x="5808" y="517"/>
                </a:lnTo>
                <a:lnTo>
                  <a:pt x="5808" y="520"/>
                </a:lnTo>
                <a:lnTo>
                  <a:pt x="5808" y="522"/>
                </a:lnTo>
                <a:lnTo>
                  <a:pt x="5808" y="520"/>
                </a:lnTo>
                <a:lnTo>
                  <a:pt x="5809" y="518"/>
                </a:lnTo>
                <a:lnTo>
                  <a:pt x="5809" y="524"/>
                </a:lnTo>
                <a:lnTo>
                  <a:pt x="5809" y="526"/>
                </a:lnTo>
                <a:lnTo>
                  <a:pt x="5810" y="528"/>
                </a:lnTo>
                <a:lnTo>
                  <a:pt x="5810" y="532"/>
                </a:lnTo>
                <a:lnTo>
                  <a:pt x="5810" y="534"/>
                </a:lnTo>
                <a:lnTo>
                  <a:pt x="5811" y="540"/>
                </a:lnTo>
                <a:lnTo>
                  <a:pt x="5811" y="538"/>
                </a:lnTo>
                <a:lnTo>
                  <a:pt x="5811" y="534"/>
                </a:lnTo>
                <a:lnTo>
                  <a:pt x="5811" y="540"/>
                </a:lnTo>
                <a:lnTo>
                  <a:pt x="5812" y="538"/>
                </a:lnTo>
                <a:lnTo>
                  <a:pt x="5812" y="534"/>
                </a:lnTo>
                <a:lnTo>
                  <a:pt x="5812" y="532"/>
                </a:lnTo>
                <a:lnTo>
                  <a:pt x="5813" y="536"/>
                </a:lnTo>
                <a:lnTo>
                  <a:pt x="5813" y="542"/>
                </a:lnTo>
                <a:lnTo>
                  <a:pt x="5813" y="536"/>
                </a:lnTo>
                <a:lnTo>
                  <a:pt x="5813" y="528"/>
                </a:lnTo>
                <a:lnTo>
                  <a:pt x="5814" y="532"/>
                </a:lnTo>
                <a:lnTo>
                  <a:pt x="5814" y="542"/>
                </a:lnTo>
                <a:lnTo>
                  <a:pt x="5814" y="534"/>
                </a:lnTo>
                <a:lnTo>
                  <a:pt x="5815" y="534"/>
                </a:lnTo>
                <a:lnTo>
                  <a:pt x="5815" y="524"/>
                </a:lnTo>
                <a:lnTo>
                  <a:pt x="5815" y="522"/>
                </a:lnTo>
                <a:lnTo>
                  <a:pt x="5816" y="518"/>
                </a:lnTo>
                <a:lnTo>
                  <a:pt x="5816" y="511"/>
                </a:lnTo>
                <a:lnTo>
                  <a:pt x="5816" y="517"/>
                </a:lnTo>
                <a:lnTo>
                  <a:pt x="5816" y="514"/>
                </a:lnTo>
                <a:lnTo>
                  <a:pt x="5817" y="513"/>
                </a:lnTo>
                <a:lnTo>
                  <a:pt x="5817" y="497"/>
                </a:lnTo>
                <a:lnTo>
                  <a:pt x="5817" y="496"/>
                </a:lnTo>
                <a:lnTo>
                  <a:pt x="5817" y="497"/>
                </a:lnTo>
                <a:lnTo>
                  <a:pt x="5818" y="497"/>
                </a:lnTo>
                <a:lnTo>
                  <a:pt x="5818" y="493"/>
                </a:lnTo>
                <a:lnTo>
                  <a:pt x="5819" y="493"/>
                </a:lnTo>
                <a:lnTo>
                  <a:pt x="5819" y="499"/>
                </a:lnTo>
                <a:lnTo>
                  <a:pt x="5819" y="501"/>
                </a:lnTo>
                <a:lnTo>
                  <a:pt x="5819" y="501"/>
                </a:lnTo>
                <a:lnTo>
                  <a:pt x="5820" y="503"/>
                </a:lnTo>
                <a:lnTo>
                  <a:pt x="5820" y="509"/>
                </a:lnTo>
                <a:lnTo>
                  <a:pt x="5820" y="514"/>
                </a:lnTo>
                <a:lnTo>
                  <a:pt x="5820" y="507"/>
                </a:lnTo>
                <a:lnTo>
                  <a:pt x="5821" y="493"/>
                </a:lnTo>
                <a:lnTo>
                  <a:pt x="5821" y="489"/>
                </a:lnTo>
                <a:lnTo>
                  <a:pt x="5822" y="501"/>
                </a:lnTo>
                <a:lnTo>
                  <a:pt x="5822" y="509"/>
                </a:lnTo>
                <a:lnTo>
                  <a:pt x="5822" y="518"/>
                </a:lnTo>
                <a:lnTo>
                  <a:pt x="5822" y="532"/>
                </a:lnTo>
                <a:lnTo>
                  <a:pt x="5823" y="540"/>
                </a:lnTo>
                <a:lnTo>
                  <a:pt x="5823" y="542"/>
                </a:lnTo>
                <a:lnTo>
                  <a:pt x="5823" y="542"/>
                </a:lnTo>
                <a:lnTo>
                  <a:pt x="5824" y="545"/>
                </a:lnTo>
                <a:lnTo>
                  <a:pt x="5824" y="551"/>
                </a:lnTo>
                <a:lnTo>
                  <a:pt x="5824" y="553"/>
                </a:lnTo>
                <a:lnTo>
                  <a:pt x="5825" y="553"/>
                </a:lnTo>
                <a:lnTo>
                  <a:pt x="5825" y="548"/>
                </a:lnTo>
                <a:lnTo>
                  <a:pt x="5825" y="549"/>
                </a:lnTo>
                <a:lnTo>
                  <a:pt x="5825" y="555"/>
                </a:lnTo>
                <a:lnTo>
                  <a:pt x="5826" y="555"/>
                </a:lnTo>
                <a:lnTo>
                  <a:pt x="5826" y="549"/>
                </a:lnTo>
                <a:lnTo>
                  <a:pt x="5826" y="549"/>
                </a:lnTo>
                <a:lnTo>
                  <a:pt x="5827" y="553"/>
                </a:lnTo>
                <a:lnTo>
                  <a:pt x="5827" y="555"/>
                </a:lnTo>
                <a:lnTo>
                  <a:pt x="5827" y="555"/>
                </a:lnTo>
                <a:lnTo>
                  <a:pt x="5827" y="555"/>
                </a:lnTo>
                <a:lnTo>
                  <a:pt x="5828" y="559"/>
                </a:lnTo>
                <a:lnTo>
                  <a:pt x="5828" y="565"/>
                </a:lnTo>
                <a:lnTo>
                  <a:pt x="5828" y="574"/>
                </a:lnTo>
                <a:lnTo>
                  <a:pt x="5829" y="590"/>
                </a:lnTo>
                <a:lnTo>
                  <a:pt x="5829" y="609"/>
                </a:lnTo>
                <a:lnTo>
                  <a:pt x="5829" y="626"/>
                </a:lnTo>
                <a:lnTo>
                  <a:pt x="5830" y="625"/>
                </a:lnTo>
                <a:lnTo>
                  <a:pt x="5830" y="574"/>
                </a:lnTo>
                <a:lnTo>
                  <a:pt x="5830" y="503"/>
                </a:lnTo>
                <a:lnTo>
                  <a:pt x="5830" y="405"/>
                </a:lnTo>
                <a:lnTo>
                  <a:pt x="5831" y="266"/>
                </a:lnTo>
                <a:lnTo>
                  <a:pt x="5831" y="133"/>
                </a:lnTo>
                <a:lnTo>
                  <a:pt x="5831" y="62"/>
                </a:lnTo>
                <a:lnTo>
                  <a:pt x="5832" y="50"/>
                </a:lnTo>
                <a:lnTo>
                  <a:pt x="5832" y="246"/>
                </a:lnTo>
                <a:lnTo>
                  <a:pt x="5832" y="461"/>
                </a:lnTo>
                <a:lnTo>
                  <a:pt x="5833" y="588"/>
                </a:lnTo>
                <a:lnTo>
                  <a:pt x="5833" y="617"/>
                </a:lnTo>
                <a:lnTo>
                  <a:pt x="5833" y="594"/>
                </a:lnTo>
                <a:lnTo>
                  <a:pt x="5833" y="570"/>
                </a:lnTo>
                <a:lnTo>
                  <a:pt x="5834" y="569"/>
                </a:lnTo>
                <a:lnTo>
                  <a:pt x="5834" y="582"/>
                </a:lnTo>
                <a:lnTo>
                  <a:pt x="5834" y="576"/>
                </a:lnTo>
                <a:lnTo>
                  <a:pt x="5834" y="576"/>
                </a:lnTo>
                <a:lnTo>
                  <a:pt x="5835" y="578"/>
                </a:lnTo>
                <a:lnTo>
                  <a:pt x="5835" y="582"/>
                </a:lnTo>
                <a:lnTo>
                  <a:pt x="5836" y="574"/>
                </a:lnTo>
                <a:lnTo>
                  <a:pt x="5836" y="574"/>
                </a:lnTo>
                <a:lnTo>
                  <a:pt x="5836" y="576"/>
                </a:lnTo>
                <a:lnTo>
                  <a:pt x="5836" y="576"/>
                </a:lnTo>
                <a:lnTo>
                  <a:pt x="5837" y="574"/>
                </a:lnTo>
                <a:lnTo>
                  <a:pt x="5837" y="573"/>
                </a:lnTo>
                <a:lnTo>
                  <a:pt x="5837" y="576"/>
                </a:lnTo>
                <a:lnTo>
                  <a:pt x="5837" y="582"/>
                </a:lnTo>
                <a:lnTo>
                  <a:pt x="5838" y="582"/>
                </a:lnTo>
                <a:lnTo>
                  <a:pt x="5838" y="578"/>
                </a:lnTo>
                <a:lnTo>
                  <a:pt x="5839" y="580"/>
                </a:lnTo>
                <a:lnTo>
                  <a:pt x="5839" y="584"/>
                </a:lnTo>
                <a:lnTo>
                  <a:pt x="5839" y="586"/>
                </a:lnTo>
                <a:lnTo>
                  <a:pt x="5839" y="574"/>
                </a:lnTo>
                <a:lnTo>
                  <a:pt x="5840" y="574"/>
                </a:lnTo>
                <a:lnTo>
                  <a:pt x="5840" y="580"/>
                </a:lnTo>
                <a:lnTo>
                  <a:pt x="5840" y="580"/>
                </a:lnTo>
                <a:lnTo>
                  <a:pt x="5841" y="576"/>
                </a:lnTo>
                <a:lnTo>
                  <a:pt x="5841" y="580"/>
                </a:lnTo>
                <a:lnTo>
                  <a:pt x="5841" y="582"/>
                </a:lnTo>
                <a:lnTo>
                  <a:pt x="5842" y="588"/>
                </a:lnTo>
                <a:lnTo>
                  <a:pt x="5842" y="586"/>
                </a:lnTo>
                <a:lnTo>
                  <a:pt x="5842" y="586"/>
                </a:lnTo>
                <a:lnTo>
                  <a:pt x="5842" y="588"/>
                </a:lnTo>
                <a:lnTo>
                  <a:pt x="5843" y="592"/>
                </a:lnTo>
                <a:lnTo>
                  <a:pt x="5843" y="588"/>
                </a:lnTo>
                <a:lnTo>
                  <a:pt x="5843" y="584"/>
                </a:lnTo>
                <a:lnTo>
                  <a:pt x="5844" y="586"/>
                </a:lnTo>
                <a:lnTo>
                  <a:pt x="5844" y="586"/>
                </a:lnTo>
                <a:lnTo>
                  <a:pt x="5844" y="582"/>
                </a:lnTo>
                <a:lnTo>
                  <a:pt x="5844" y="588"/>
                </a:lnTo>
                <a:lnTo>
                  <a:pt x="5845" y="586"/>
                </a:lnTo>
                <a:lnTo>
                  <a:pt x="5845" y="594"/>
                </a:lnTo>
                <a:lnTo>
                  <a:pt x="5845" y="590"/>
                </a:lnTo>
                <a:lnTo>
                  <a:pt x="5846" y="586"/>
                </a:lnTo>
                <a:lnTo>
                  <a:pt x="5846" y="584"/>
                </a:lnTo>
                <a:lnTo>
                  <a:pt x="5846" y="588"/>
                </a:lnTo>
                <a:lnTo>
                  <a:pt x="5847" y="594"/>
                </a:lnTo>
                <a:lnTo>
                  <a:pt x="5847" y="588"/>
                </a:lnTo>
                <a:lnTo>
                  <a:pt x="5847" y="588"/>
                </a:lnTo>
                <a:lnTo>
                  <a:pt x="5847" y="596"/>
                </a:lnTo>
                <a:lnTo>
                  <a:pt x="5848" y="600"/>
                </a:lnTo>
                <a:lnTo>
                  <a:pt x="5848" y="596"/>
                </a:lnTo>
                <a:lnTo>
                  <a:pt x="5848" y="596"/>
                </a:lnTo>
                <a:lnTo>
                  <a:pt x="5848" y="597"/>
                </a:lnTo>
                <a:lnTo>
                  <a:pt x="5849" y="600"/>
                </a:lnTo>
                <a:lnTo>
                  <a:pt x="5849" y="601"/>
                </a:lnTo>
                <a:lnTo>
                  <a:pt x="5850" y="600"/>
                </a:lnTo>
                <a:lnTo>
                  <a:pt x="5850" y="609"/>
                </a:lnTo>
                <a:lnTo>
                  <a:pt x="5850" y="615"/>
                </a:lnTo>
                <a:lnTo>
                  <a:pt x="5850" y="615"/>
                </a:lnTo>
                <a:lnTo>
                  <a:pt x="5851" y="611"/>
                </a:lnTo>
                <a:lnTo>
                  <a:pt x="5851" y="615"/>
                </a:lnTo>
                <a:lnTo>
                  <a:pt x="5851" y="617"/>
                </a:lnTo>
                <a:lnTo>
                  <a:pt x="5851" y="611"/>
                </a:lnTo>
                <a:lnTo>
                  <a:pt x="5852" y="603"/>
                </a:lnTo>
                <a:lnTo>
                  <a:pt x="5852" y="600"/>
                </a:lnTo>
                <a:lnTo>
                  <a:pt x="5853" y="609"/>
                </a:lnTo>
                <a:lnTo>
                  <a:pt x="5853" y="617"/>
                </a:lnTo>
                <a:lnTo>
                  <a:pt x="5853" y="605"/>
                </a:lnTo>
                <a:lnTo>
                  <a:pt x="5853" y="597"/>
                </a:lnTo>
                <a:lnTo>
                  <a:pt x="5854" y="597"/>
                </a:lnTo>
                <a:lnTo>
                  <a:pt x="5854" y="596"/>
                </a:lnTo>
                <a:lnTo>
                  <a:pt x="5854" y="576"/>
                </a:lnTo>
                <a:lnTo>
                  <a:pt x="5855" y="569"/>
                </a:lnTo>
                <a:lnTo>
                  <a:pt x="5855" y="559"/>
                </a:lnTo>
                <a:lnTo>
                  <a:pt x="5855" y="549"/>
                </a:lnTo>
                <a:lnTo>
                  <a:pt x="5856" y="542"/>
                </a:lnTo>
                <a:lnTo>
                  <a:pt x="5856" y="536"/>
                </a:lnTo>
                <a:lnTo>
                  <a:pt x="5856" y="536"/>
                </a:lnTo>
                <a:lnTo>
                  <a:pt x="5856" y="538"/>
                </a:lnTo>
                <a:lnTo>
                  <a:pt x="5857" y="530"/>
                </a:lnTo>
                <a:lnTo>
                  <a:pt x="5857" y="530"/>
                </a:lnTo>
                <a:lnTo>
                  <a:pt x="5857" y="528"/>
                </a:lnTo>
                <a:lnTo>
                  <a:pt x="5858" y="534"/>
                </a:lnTo>
                <a:lnTo>
                  <a:pt x="5858" y="528"/>
                </a:lnTo>
                <a:lnTo>
                  <a:pt x="5858" y="520"/>
                </a:lnTo>
                <a:lnTo>
                  <a:pt x="5858" y="524"/>
                </a:lnTo>
                <a:lnTo>
                  <a:pt x="5859" y="530"/>
                </a:lnTo>
                <a:lnTo>
                  <a:pt x="5859" y="522"/>
                </a:lnTo>
                <a:lnTo>
                  <a:pt x="5859" y="518"/>
                </a:lnTo>
                <a:lnTo>
                  <a:pt x="5860" y="518"/>
                </a:lnTo>
                <a:lnTo>
                  <a:pt x="5860" y="522"/>
                </a:lnTo>
                <a:lnTo>
                  <a:pt x="5860" y="524"/>
                </a:lnTo>
                <a:lnTo>
                  <a:pt x="5861" y="522"/>
                </a:lnTo>
                <a:lnTo>
                  <a:pt x="5861" y="524"/>
                </a:lnTo>
                <a:lnTo>
                  <a:pt x="5861" y="528"/>
                </a:lnTo>
                <a:lnTo>
                  <a:pt x="5861" y="532"/>
                </a:lnTo>
                <a:lnTo>
                  <a:pt x="5862" y="526"/>
                </a:lnTo>
                <a:lnTo>
                  <a:pt x="5862" y="524"/>
                </a:lnTo>
                <a:lnTo>
                  <a:pt x="5862" y="532"/>
                </a:lnTo>
                <a:lnTo>
                  <a:pt x="5862" y="530"/>
                </a:lnTo>
                <a:lnTo>
                  <a:pt x="5863" y="532"/>
                </a:lnTo>
                <a:lnTo>
                  <a:pt x="5863" y="526"/>
                </a:lnTo>
                <a:lnTo>
                  <a:pt x="5864" y="528"/>
                </a:lnTo>
                <a:lnTo>
                  <a:pt x="5864" y="534"/>
                </a:lnTo>
                <a:lnTo>
                  <a:pt x="5864" y="530"/>
                </a:lnTo>
                <a:lnTo>
                  <a:pt x="5864" y="528"/>
                </a:lnTo>
                <a:lnTo>
                  <a:pt x="5865" y="530"/>
                </a:lnTo>
                <a:lnTo>
                  <a:pt x="5865" y="538"/>
                </a:lnTo>
                <a:lnTo>
                  <a:pt x="5865" y="538"/>
                </a:lnTo>
                <a:lnTo>
                  <a:pt x="5865" y="532"/>
                </a:lnTo>
                <a:lnTo>
                  <a:pt x="5866" y="536"/>
                </a:lnTo>
                <a:lnTo>
                  <a:pt x="5866" y="545"/>
                </a:lnTo>
                <a:lnTo>
                  <a:pt x="5867" y="538"/>
                </a:lnTo>
                <a:lnTo>
                  <a:pt x="5867" y="534"/>
                </a:lnTo>
                <a:lnTo>
                  <a:pt x="5867" y="534"/>
                </a:lnTo>
                <a:lnTo>
                  <a:pt x="5867" y="540"/>
                </a:lnTo>
                <a:lnTo>
                  <a:pt x="5868" y="538"/>
                </a:lnTo>
                <a:lnTo>
                  <a:pt x="5868" y="538"/>
                </a:lnTo>
                <a:lnTo>
                  <a:pt x="5868" y="532"/>
                </a:lnTo>
                <a:lnTo>
                  <a:pt x="5869" y="540"/>
                </a:lnTo>
                <a:lnTo>
                  <a:pt x="5869" y="542"/>
                </a:lnTo>
                <a:lnTo>
                  <a:pt x="5869" y="540"/>
                </a:lnTo>
                <a:lnTo>
                  <a:pt x="5870" y="538"/>
                </a:lnTo>
                <a:lnTo>
                  <a:pt x="5870" y="536"/>
                </a:lnTo>
                <a:lnTo>
                  <a:pt x="5870" y="538"/>
                </a:lnTo>
                <a:lnTo>
                  <a:pt x="5870" y="534"/>
                </a:lnTo>
                <a:lnTo>
                  <a:pt x="5871" y="532"/>
                </a:lnTo>
                <a:lnTo>
                  <a:pt x="5871" y="536"/>
                </a:lnTo>
                <a:lnTo>
                  <a:pt x="5871" y="542"/>
                </a:lnTo>
                <a:lnTo>
                  <a:pt x="5872" y="534"/>
                </a:lnTo>
                <a:lnTo>
                  <a:pt x="5872" y="524"/>
                </a:lnTo>
                <a:lnTo>
                  <a:pt x="5872" y="517"/>
                </a:lnTo>
                <a:lnTo>
                  <a:pt x="5872" y="520"/>
                </a:lnTo>
                <a:lnTo>
                  <a:pt x="5873" y="513"/>
                </a:lnTo>
                <a:lnTo>
                  <a:pt x="5873" y="505"/>
                </a:lnTo>
                <a:lnTo>
                  <a:pt x="5873" y="503"/>
                </a:lnTo>
                <a:lnTo>
                  <a:pt x="5874" y="501"/>
                </a:lnTo>
                <a:lnTo>
                  <a:pt x="5874" y="496"/>
                </a:lnTo>
                <a:lnTo>
                  <a:pt x="5874" y="489"/>
                </a:lnTo>
                <a:lnTo>
                  <a:pt x="5875" y="489"/>
                </a:lnTo>
                <a:lnTo>
                  <a:pt x="5875" y="497"/>
                </a:lnTo>
                <a:lnTo>
                  <a:pt x="5875" y="497"/>
                </a:lnTo>
                <a:lnTo>
                  <a:pt x="5875" y="493"/>
                </a:lnTo>
                <a:lnTo>
                  <a:pt x="5876" y="499"/>
                </a:lnTo>
                <a:lnTo>
                  <a:pt x="5876" y="501"/>
                </a:lnTo>
                <a:lnTo>
                  <a:pt x="5876" y="503"/>
                </a:lnTo>
                <a:lnTo>
                  <a:pt x="5876" y="501"/>
                </a:lnTo>
                <a:lnTo>
                  <a:pt x="5877" y="496"/>
                </a:lnTo>
                <a:lnTo>
                  <a:pt x="5877" y="489"/>
                </a:lnTo>
                <a:lnTo>
                  <a:pt x="5878" y="488"/>
                </a:lnTo>
                <a:lnTo>
                  <a:pt x="5878" y="501"/>
                </a:lnTo>
                <a:lnTo>
                  <a:pt x="5878" y="511"/>
                </a:lnTo>
                <a:lnTo>
                  <a:pt x="5878" y="520"/>
                </a:lnTo>
                <a:lnTo>
                  <a:pt x="5879" y="530"/>
                </a:lnTo>
                <a:lnTo>
                  <a:pt x="5879" y="536"/>
                </a:lnTo>
                <a:lnTo>
                  <a:pt x="5879" y="536"/>
                </a:lnTo>
                <a:lnTo>
                  <a:pt x="5879" y="542"/>
                </a:lnTo>
                <a:lnTo>
                  <a:pt x="5880" y="548"/>
                </a:lnTo>
                <a:lnTo>
                  <a:pt x="5880" y="542"/>
                </a:lnTo>
                <a:lnTo>
                  <a:pt x="5881" y="542"/>
                </a:lnTo>
                <a:lnTo>
                  <a:pt x="5881" y="542"/>
                </a:lnTo>
                <a:lnTo>
                  <a:pt x="5881" y="548"/>
                </a:lnTo>
                <a:lnTo>
                  <a:pt x="5881" y="545"/>
                </a:lnTo>
                <a:lnTo>
                  <a:pt x="5882" y="542"/>
                </a:lnTo>
                <a:lnTo>
                  <a:pt x="5882" y="540"/>
                </a:lnTo>
                <a:lnTo>
                  <a:pt x="5882" y="549"/>
                </a:lnTo>
                <a:lnTo>
                  <a:pt x="5883" y="548"/>
                </a:lnTo>
                <a:lnTo>
                  <a:pt x="5883" y="542"/>
                </a:lnTo>
                <a:lnTo>
                  <a:pt x="5883" y="542"/>
                </a:lnTo>
                <a:lnTo>
                  <a:pt x="5884" y="544"/>
                </a:lnTo>
                <a:lnTo>
                  <a:pt x="5884" y="545"/>
                </a:lnTo>
                <a:lnTo>
                  <a:pt x="5884" y="540"/>
                </a:lnTo>
                <a:lnTo>
                  <a:pt x="5884" y="542"/>
                </a:lnTo>
                <a:lnTo>
                  <a:pt x="5885" y="551"/>
                </a:lnTo>
                <a:lnTo>
                  <a:pt x="5885" y="563"/>
                </a:lnTo>
                <a:lnTo>
                  <a:pt x="5885" y="578"/>
                </a:lnTo>
                <a:lnTo>
                  <a:pt x="5886" y="588"/>
                </a:lnTo>
                <a:lnTo>
                  <a:pt x="5886" y="597"/>
                </a:lnTo>
                <a:lnTo>
                  <a:pt x="5886" y="615"/>
                </a:lnTo>
                <a:lnTo>
                  <a:pt x="5886" y="584"/>
                </a:lnTo>
                <a:lnTo>
                  <a:pt x="5887" y="509"/>
                </a:lnTo>
                <a:lnTo>
                  <a:pt x="5887" y="424"/>
                </a:lnTo>
                <a:lnTo>
                  <a:pt x="5887" y="312"/>
                </a:lnTo>
                <a:lnTo>
                  <a:pt x="5888" y="166"/>
                </a:lnTo>
                <a:lnTo>
                  <a:pt x="5888" y="52"/>
                </a:lnTo>
                <a:lnTo>
                  <a:pt x="5888" y="23"/>
                </a:lnTo>
                <a:lnTo>
                  <a:pt x="5889" y="125"/>
                </a:lnTo>
                <a:lnTo>
                  <a:pt x="5889" y="349"/>
                </a:lnTo>
                <a:lnTo>
                  <a:pt x="5889" y="538"/>
                </a:lnTo>
                <a:lnTo>
                  <a:pt x="5889" y="597"/>
                </a:lnTo>
                <a:lnTo>
                  <a:pt x="5890" y="588"/>
                </a:lnTo>
                <a:lnTo>
                  <a:pt x="5890" y="557"/>
                </a:lnTo>
                <a:lnTo>
                  <a:pt x="5890" y="557"/>
                </a:lnTo>
                <a:lnTo>
                  <a:pt x="5890" y="555"/>
                </a:lnTo>
                <a:lnTo>
                  <a:pt x="5891" y="561"/>
                </a:lnTo>
                <a:lnTo>
                  <a:pt x="5891" y="559"/>
                </a:lnTo>
                <a:lnTo>
                  <a:pt x="5892" y="563"/>
                </a:lnTo>
                <a:lnTo>
                  <a:pt x="5892" y="559"/>
                </a:lnTo>
                <a:lnTo>
                  <a:pt x="5892" y="561"/>
                </a:lnTo>
                <a:lnTo>
                  <a:pt x="5892" y="565"/>
                </a:lnTo>
                <a:lnTo>
                  <a:pt x="5893" y="561"/>
                </a:lnTo>
                <a:lnTo>
                  <a:pt x="5893" y="555"/>
                </a:lnTo>
                <a:lnTo>
                  <a:pt x="5893" y="557"/>
                </a:lnTo>
                <a:lnTo>
                  <a:pt x="5893" y="565"/>
                </a:lnTo>
                <a:lnTo>
                  <a:pt x="5894" y="563"/>
                </a:lnTo>
                <a:lnTo>
                  <a:pt x="5894" y="559"/>
                </a:lnTo>
                <a:lnTo>
                  <a:pt x="5895" y="559"/>
                </a:lnTo>
                <a:lnTo>
                  <a:pt x="5895" y="565"/>
                </a:lnTo>
                <a:lnTo>
                  <a:pt x="5895" y="563"/>
                </a:lnTo>
                <a:lnTo>
                  <a:pt x="5895" y="561"/>
                </a:lnTo>
                <a:lnTo>
                  <a:pt x="5896" y="557"/>
                </a:lnTo>
                <a:lnTo>
                  <a:pt x="5896" y="561"/>
                </a:lnTo>
                <a:lnTo>
                  <a:pt x="5896" y="559"/>
                </a:lnTo>
                <a:lnTo>
                  <a:pt x="5897" y="555"/>
                </a:lnTo>
                <a:lnTo>
                  <a:pt x="5897" y="551"/>
                </a:lnTo>
                <a:lnTo>
                  <a:pt x="5897" y="555"/>
                </a:lnTo>
                <a:lnTo>
                  <a:pt x="5898" y="555"/>
                </a:lnTo>
                <a:lnTo>
                  <a:pt x="5898" y="553"/>
                </a:lnTo>
                <a:lnTo>
                  <a:pt x="5898" y="553"/>
                </a:lnTo>
                <a:lnTo>
                  <a:pt x="5898" y="557"/>
                </a:lnTo>
                <a:lnTo>
                  <a:pt x="5899" y="559"/>
                </a:lnTo>
                <a:lnTo>
                  <a:pt x="5899" y="559"/>
                </a:lnTo>
                <a:lnTo>
                  <a:pt x="5899" y="557"/>
                </a:lnTo>
                <a:lnTo>
                  <a:pt x="5900" y="561"/>
                </a:lnTo>
                <a:lnTo>
                  <a:pt x="5900" y="561"/>
                </a:lnTo>
                <a:lnTo>
                  <a:pt x="5900" y="555"/>
                </a:lnTo>
                <a:lnTo>
                  <a:pt x="5900" y="555"/>
                </a:lnTo>
                <a:lnTo>
                  <a:pt x="5901" y="559"/>
                </a:lnTo>
                <a:lnTo>
                  <a:pt x="5901" y="563"/>
                </a:lnTo>
                <a:lnTo>
                  <a:pt x="5901" y="559"/>
                </a:lnTo>
                <a:lnTo>
                  <a:pt x="5902" y="551"/>
                </a:lnTo>
                <a:lnTo>
                  <a:pt x="5902" y="555"/>
                </a:lnTo>
                <a:lnTo>
                  <a:pt x="5902" y="559"/>
                </a:lnTo>
                <a:lnTo>
                  <a:pt x="5903" y="555"/>
                </a:lnTo>
                <a:lnTo>
                  <a:pt x="5903" y="548"/>
                </a:lnTo>
                <a:lnTo>
                  <a:pt x="5903" y="548"/>
                </a:lnTo>
                <a:lnTo>
                  <a:pt x="5903" y="551"/>
                </a:lnTo>
                <a:lnTo>
                  <a:pt x="5904" y="553"/>
                </a:lnTo>
                <a:lnTo>
                  <a:pt x="5904" y="551"/>
                </a:lnTo>
                <a:lnTo>
                  <a:pt x="5904" y="553"/>
                </a:lnTo>
                <a:lnTo>
                  <a:pt x="5904" y="559"/>
                </a:lnTo>
                <a:lnTo>
                  <a:pt x="5905" y="563"/>
                </a:lnTo>
                <a:lnTo>
                  <a:pt x="5905" y="557"/>
                </a:lnTo>
                <a:lnTo>
                  <a:pt x="5906" y="559"/>
                </a:lnTo>
                <a:lnTo>
                  <a:pt x="5906" y="565"/>
                </a:lnTo>
                <a:lnTo>
                  <a:pt x="5906" y="569"/>
                </a:lnTo>
                <a:lnTo>
                  <a:pt x="5906" y="563"/>
                </a:lnTo>
                <a:lnTo>
                  <a:pt x="5907" y="561"/>
                </a:lnTo>
                <a:lnTo>
                  <a:pt x="5907" y="565"/>
                </a:lnTo>
                <a:lnTo>
                  <a:pt x="5907" y="565"/>
                </a:lnTo>
                <a:lnTo>
                  <a:pt x="5907" y="561"/>
                </a:lnTo>
                <a:lnTo>
                  <a:pt x="5908" y="555"/>
                </a:lnTo>
                <a:lnTo>
                  <a:pt x="5908" y="549"/>
                </a:lnTo>
                <a:lnTo>
                  <a:pt x="5909" y="553"/>
                </a:lnTo>
                <a:lnTo>
                  <a:pt x="5909" y="545"/>
                </a:lnTo>
                <a:lnTo>
                  <a:pt x="5909" y="540"/>
                </a:lnTo>
                <a:lnTo>
                  <a:pt x="5909" y="540"/>
                </a:lnTo>
                <a:lnTo>
                  <a:pt x="5910" y="538"/>
                </a:lnTo>
                <a:lnTo>
                  <a:pt x="5910" y="532"/>
                </a:lnTo>
                <a:lnTo>
                  <a:pt x="5910" y="526"/>
                </a:lnTo>
                <a:lnTo>
                  <a:pt x="5910" y="522"/>
                </a:lnTo>
                <a:lnTo>
                  <a:pt x="5911" y="526"/>
                </a:lnTo>
                <a:lnTo>
                  <a:pt x="5911" y="522"/>
                </a:lnTo>
                <a:lnTo>
                  <a:pt x="5912" y="514"/>
                </a:lnTo>
                <a:lnTo>
                  <a:pt x="5912" y="511"/>
                </a:lnTo>
                <a:lnTo>
                  <a:pt x="5912" y="513"/>
                </a:lnTo>
                <a:lnTo>
                  <a:pt x="5912" y="514"/>
                </a:lnTo>
                <a:lnTo>
                  <a:pt x="5913" y="507"/>
                </a:lnTo>
                <a:lnTo>
                  <a:pt x="5913" y="507"/>
                </a:lnTo>
                <a:lnTo>
                  <a:pt x="5913" y="511"/>
                </a:lnTo>
                <a:lnTo>
                  <a:pt x="5914" y="511"/>
                </a:lnTo>
                <a:lnTo>
                  <a:pt x="5914" y="503"/>
                </a:lnTo>
                <a:lnTo>
                  <a:pt x="5914" y="501"/>
                </a:lnTo>
                <a:lnTo>
                  <a:pt x="5914" y="505"/>
                </a:lnTo>
                <a:lnTo>
                  <a:pt x="5915" y="513"/>
                </a:lnTo>
                <a:lnTo>
                  <a:pt x="5915" y="507"/>
                </a:lnTo>
                <a:lnTo>
                  <a:pt x="5915" y="501"/>
                </a:lnTo>
                <a:lnTo>
                  <a:pt x="5916" y="509"/>
                </a:lnTo>
                <a:lnTo>
                  <a:pt x="5916" y="509"/>
                </a:lnTo>
                <a:lnTo>
                  <a:pt x="5916" y="511"/>
                </a:lnTo>
                <a:lnTo>
                  <a:pt x="5917" y="507"/>
                </a:lnTo>
                <a:lnTo>
                  <a:pt x="5917" y="507"/>
                </a:lnTo>
                <a:lnTo>
                  <a:pt x="5917" y="517"/>
                </a:lnTo>
                <a:lnTo>
                  <a:pt x="5917" y="513"/>
                </a:lnTo>
                <a:lnTo>
                  <a:pt x="5918" y="513"/>
                </a:lnTo>
                <a:lnTo>
                  <a:pt x="5918" y="518"/>
                </a:lnTo>
                <a:lnTo>
                  <a:pt x="5918" y="517"/>
                </a:lnTo>
                <a:lnTo>
                  <a:pt x="5919" y="517"/>
                </a:lnTo>
                <a:lnTo>
                  <a:pt x="5919" y="514"/>
                </a:lnTo>
                <a:lnTo>
                  <a:pt x="5919" y="514"/>
                </a:lnTo>
                <a:lnTo>
                  <a:pt x="5920" y="517"/>
                </a:lnTo>
                <a:lnTo>
                  <a:pt x="5920" y="518"/>
                </a:lnTo>
                <a:lnTo>
                  <a:pt x="5920" y="514"/>
                </a:lnTo>
                <a:lnTo>
                  <a:pt x="5920" y="513"/>
                </a:lnTo>
                <a:lnTo>
                  <a:pt x="5921" y="520"/>
                </a:lnTo>
                <a:lnTo>
                  <a:pt x="5921" y="522"/>
                </a:lnTo>
                <a:lnTo>
                  <a:pt x="5921" y="518"/>
                </a:lnTo>
                <a:lnTo>
                  <a:pt x="5921" y="514"/>
                </a:lnTo>
                <a:lnTo>
                  <a:pt x="5922" y="520"/>
                </a:lnTo>
                <a:lnTo>
                  <a:pt x="5922" y="524"/>
                </a:lnTo>
                <a:lnTo>
                  <a:pt x="5923" y="522"/>
                </a:lnTo>
                <a:lnTo>
                  <a:pt x="5923" y="518"/>
                </a:lnTo>
                <a:lnTo>
                  <a:pt x="5923" y="524"/>
                </a:lnTo>
                <a:lnTo>
                  <a:pt x="5923" y="528"/>
                </a:lnTo>
                <a:lnTo>
                  <a:pt x="5924" y="524"/>
                </a:lnTo>
                <a:lnTo>
                  <a:pt x="5924" y="520"/>
                </a:lnTo>
                <a:lnTo>
                  <a:pt x="5924" y="526"/>
                </a:lnTo>
                <a:lnTo>
                  <a:pt x="5924" y="532"/>
                </a:lnTo>
                <a:lnTo>
                  <a:pt x="5925" y="528"/>
                </a:lnTo>
                <a:lnTo>
                  <a:pt x="5925" y="522"/>
                </a:lnTo>
                <a:lnTo>
                  <a:pt x="5926" y="520"/>
                </a:lnTo>
                <a:lnTo>
                  <a:pt x="5926" y="526"/>
                </a:lnTo>
                <a:lnTo>
                  <a:pt x="5926" y="524"/>
                </a:lnTo>
                <a:lnTo>
                  <a:pt x="5926" y="517"/>
                </a:lnTo>
                <a:lnTo>
                  <a:pt x="5927" y="517"/>
                </a:lnTo>
                <a:lnTo>
                  <a:pt x="5927" y="513"/>
                </a:lnTo>
                <a:lnTo>
                  <a:pt x="5927" y="509"/>
                </a:lnTo>
                <a:lnTo>
                  <a:pt x="5928" y="501"/>
                </a:lnTo>
                <a:lnTo>
                  <a:pt x="5928" y="493"/>
                </a:lnTo>
                <a:lnTo>
                  <a:pt x="5928" y="496"/>
                </a:lnTo>
                <a:lnTo>
                  <a:pt x="5928" y="497"/>
                </a:lnTo>
                <a:lnTo>
                  <a:pt x="5929" y="496"/>
                </a:lnTo>
                <a:lnTo>
                  <a:pt x="5929" y="492"/>
                </a:lnTo>
                <a:lnTo>
                  <a:pt x="5929" y="484"/>
                </a:lnTo>
                <a:lnTo>
                  <a:pt x="5930" y="486"/>
                </a:lnTo>
                <a:lnTo>
                  <a:pt x="5930" y="482"/>
                </a:lnTo>
                <a:lnTo>
                  <a:pt x="5930" y="476"/>
                </a:lnTo>
                <a:lnTo>
                  <a:pt x="5931" y="476"/>
                </a:lnTo>
                <a:lnTo>
                  <a:pt x="5931" y="484"/>
                </a:lnTo>
                <a:lnTo>
                  <a:pt x="5931" y="482"/>
                </a:lnTo>
                <a:lnTo>
                  <a:pt x="5931" y="480"/>
                </a:lnTo>
                <a:lnTo>
                  <a:pt x="5932" y="478"/>
                </a:lnTo>
                <a:lnTo>
                  <a:pt x="5932" y="486"/>
                </a:lnTo>
                <a:lnTo>
                  <a:pt x="5932" y="484"/>
                </a:lnTo>
                <a:lnTo>
                  <a:pt x="5933" y="470"/>
                </a:lnTo>
                <a:lnTo>
                  <a:pt x="5933" y="465"/>
                </a:lnTo>
                <a:lnTo>
                  <a:pt x="5933" y="489"/>
                </a:lnTo>
                <a:lnTo>
                  <a:pt x="5934" y="496"/>
                </a:lnTo>
                <a:lnTo>
                  <a:pt x="5934" y="501"/>
                </a:lnTo>
                <a:lnTo>
                  <a:pt x="5934" y="507"/>
                </a:lnTo>
                <a:lnTo>
                  <a:pt x="5934" y="517"/>
                </a:lnTo>
                <a:lnTo>
                  <a:pt x="5935" y="524"/>
                </a:lnTo>
                <a:lnTo>
                  <a:pt x="5935" y="528"/>
                </a:lnTo>
                <a:lnTo>
                  <a:pt x="5935" y="526"/>
                </a:lnTo>
                <a:lnTo>
                  <a:pt x="5935" y="526"/>
                </a:lnTo>
                <a:lnTo>
                  <a:pt x="5936" y="530"/>
                </a:lnTo>
                <a:lnTo>
                  <a:pt x="5936" y="528"/>
                </a:lnTo>
                <a:lnTo>
                  <a:pt x="5937" y="526"/>
                </a:lnTo>
                <a:lnTo>
                  <a:pt x="5937" y="532"/>
                </a:lnTo>
                <a:lnTo>
                  <a:pt x="5937" y="534"/>
                </a:lnTo>
                <a:lnTo>
                  <a:pt x="5937" y="528"/>
                </a:lnTo>
                <a:lnTo>
                  <a:pt x="5938" y="528"/>
                </a:lnTo>
                <a:lnTo>
                  <a:pt x="5938" y="528"/>
                </a:lnTo>
                <a:lnTo>
                  <a:pt x="5938" y="530"/>
                </a:lnTo>
                <a:lnTo>
                  <a:pt x="5938" y="528"/>
                </a:lnTo>
                <a:lnTo>
                  <a:pt x="5939" y="522"/>
                </a:lnTo>
                <a:lnTo>
                  <a:pt x="5939" y="536"/>
                </a:lnTo>
                <a:lnTo>
                  <a:pt x="5940" y="548"/>
                </a:lnTo>
                <a:lnTo>
                  <a:pt x="5940" y="559"/>
                </a:lnTo>
                <a:lnTo>
                  <a:pt x="5940" y="570"/>
                </a:lnTo>
                <a:lnTo>
                  <a:pt x="5940" y="576"/>
                </a:lnTo>
                <a:lnTo>
                  <a:pt x="5941" y="592"/>
                </a:lnTo>
                <a:lnTo>
                  <a:pt x="5941" y="611"/>
                </a:lnTo>
                <a:lnTo>
                  <a:pt x="5941" y="590"/>
                </a:lnTo>
                <a:lnTo>
                  <a:pt x="5942" y="528"/>
                </a:lnTo>
                <a:lnTo>
                  <a:pt x="5942" y="445"/>
                </a:lnTo>
                <a:lnTo>
                  <a:pt x="5942" y="337"/>
                </a:lnTo>
                <a:lnTo>
                  <a:pt x="5943" y="185"/>
                </a:lnTo>
                <a:lnTo>
                  <a:pt x="5943" y="73"/>
                </a:lnTo>
                <a:lnTo>
                  <a:pt x="5943" y="63"/>
                </a:lnTo>
                <a:lnTo>
                  <a:pt x="5943" y="79"/>
                </a:lnTo>
                <a:lnTo>
                  <a:pt x="5944" y="405"/>
                </a:lnTo>
                <a:lnTo>
                  <a:pt x="5944" y="570"/>
                </a:lnTo>
                <a:lnTo>
                  <a:pt x="5944" y="597"/>
                </a:lnTo>
                <a:lnTo>
                  <a:pt x="5945" y="565"/>
                </a:lnTo>
                <a:lnTo>
                  <a:pt x="5945" y="544"/>
                </a:lnTo>
                <a:lnTo>
                  <a:pt x="5945" y="542"/>
                </a:lnTo>
                <a:lnTo>
                  <a:pt x="5945" y="548"/>
                </a:lnTo>
                <a:lnTo>
                  <a:pt x="5946" y="549"/>
                </a:lnTo>
                <a:lnTo>
                  <a:pt x="5946" y="544"/>
                </a:lnTo>
                <a:lnTo>
                  <a:pt x="5946" y="538"/>
                </a:lnTo>
                <a:lnTo>
                  <a:pt x="5947" y="542"/>
                </a:lnTo>
                <a:lnTo>
                  <a:pt x="5947" y="545"/>
                </a:lnTo>
                <a:lnTo>
                  <a:pt x="5947" y="542"/>
                </a:lnTo>
                <a:lnTo>
                  <a:pt x="5948" y="538"/>
                </a:lnTo>
                <a:lnTo>
                  <a:pt x="5948" y="538"/>
                </a:lnTo>
                <a:lnTo>
                  <a:pt x="5948" y="549"/>
                </a:lnTo>
                <a:lnTo>
                  <a:pt x="5948" y="548"/>
                </a:lnTo>
                <a:lnTo>
                  <a:pt x="5949" y="544"/>
                </a:lnTo>
                <a:lnTo>
                  <a:pt x="5949" y="545"/>
                </a:lnTo>
                <a:lnTo>
                  <a:pt x="5949" y="553"/>
                </a:lnTo>
                <a:lnTo>
                  <a:pt x="5949" y="551"/>
                </a:lnTo>
                <a:lnTo>
                  <a:pt x="5950" y="551"/>
                </a:lnTo>
                <a:lnTo>
                  <a:pt x="5950" y="549"/>
                </a:lnTo>
                <a:lnTo>
                  <a:pt x="5951" y="549"/>
                </a:lnTo>
                <a:lnTo>
                  <a:pt x="5951" y="553"/>
                </a:lnTo>
                <a:lnTo>
                  <a:pt x="5951" y="545"/>
                </a:lnTo>
                <a:lnTo>
                  <a:pt x="5951" y="542"/>
                </a:lnTo>
                <a:lnTo>
                  <a:pt x="5952" y="548"/>
                </a:lnTo>
                <a:lnTo>
                  <a:pt x="5952" y="549"/>
                </a:lnTo>
                <a:lnTo>
                  <a:pt x="5952" y="544"/>
                </a:lnTo>
                <a:lnTo>
                  <a:pt x="5952" y="542"/>
                </a:lnTo>
                <a:lnTo>
                  <a:pt x="5953" y="548"/>
                </a:lnTo>
                <a:lnTo>
                  <a:pt x="5953" y="551"/>
                </a:lnTo>
                <a:lnTo>
                  <a:pt x="5954" y="548"/>
                </a:lnTo>
                <a:lnTo>
                  <a:pt x="5954" y="545"/>
                </a:lnTo>
                <a:lnTo>
                  <a:pt x="5954" y="544"/>
                </a:lnTo>
                <a:lnTo>
                  <a:pt x="5954" y="549"/>
                </a:lnTo>
                <a:lnTo>
                  <a:pt x="5955" y="548"/>
                </a:lnTo>
                <a:lnTo>
                  <a:pt x="5955" y="544"/>
                </a:lnTo>
                <a:lnTo>
                  <a:pt x="5955" y="544"/>
                </a:lnTo>
                <a:lnTo>
                  <a:pt x="5956" y="545"/>
                </a:lnTo>
                <a:lnTo>
                  <a:pt x="5956" y="545"/>
                </a:lnTo>
                <a:lnTo>
                  <a:pt x="5956" y="540"/>
                </a:lnTo>
                <a:lnTo>
                  <a:pt x="5957" y="536"/>
                </a:lnTo>
                <a:lnTo>
                  <a:pt x="5957" y="544"/>
                </a:lnTo>
                <a:lnTo>
                  <a:pt x="5957" y="544"/>
                </a:lnTo>
                <a:lnTo>
                  <a:pt x="5957" y="540"/>
                </a:lnTo>
                <a:lnTo>
                  <a:pt x="5958" y="538"/>
                </a:lnTo>
                <a:lnTo>
                  <a:pt x="5958" y="544"/>
                </a:lnTo>
              </a:path>
            </a:pathLst>
          </a:custGeom>
          <a:noFill/>
          <a:ln w="4763" cap="flat">
            <a:solidFill>
              <a:srgbClr val="0072B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 name="Rectangle 772">
            <a:extLst>
              <a:ext uri="{FF2B5EF4-FFF2-40B4-BE49-F238E27FC236}">
                <a16:creationId xmlns:a16="http://schemas.microsoft.com/office/drawing/2014/main" id="{CF5807E1-41E3-44DA-BCA3-05757D1B8220}"/>
              </a:ext>
            </a:extLst>
          </p:cNvPr>
          <p:cNvSpPr>
            <a:spLocks noChangeArrowheads="1"/>
          </p:cNvSpPr>
          <p:nvPr/>
        </p:nvSpPr>
        <p:spPr bwMode="auto">
          <a:xfrm>
            <a:off x="2525713" y="5134830"/>
            <a:ext cx="9458325" cy="113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Line 773">
            <a:extLst>
              <a:ext uri="{FF2B5EF4-FFF2-40B4-BE49-F238E27FC236}">
                <a16:creationId xmlns:a16="http://schemas.microsoft.com/office/drawing/2014/main" id="{5E8EFAB5-8F8E-4A96-8F48-25550251723B}"/>
              </a:ext>
            </a:extLst>
          </p:cNvPr>
          <p:cNvSpPr>
            <a:spLocks noChangeShapeType="1"/>
          </p:cNvSpPr>
          <p:nvPr/>
        </p:nvSpPr>
        <p:spPr bwMode="auto">
          <a:xfrm>
            <a:off x="2525713" y="6266717"/>
            <a:ext cx="945832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 name="Line 774">
            <a:extLst>
              <a:ext uri="{FF2B5EF4-FFF2-40B4-BE49-F238E27FC236}">
                <a16:creationId xmlns:a16="http://schemas.microsoft.com/office/drawing/2014/main" id="{CBD6D35E-6416-4C3D-BEF1-2F11D1CC7499}"/>
              </a:ext>
            </a:extLst>
          </p:cNvPr>
          <p:cNvSpPr>
            <a:spLocks noChangeShapeType="1"/>
          </p:cNvSpPr>
          <p:nvPr/>
        </p:nvSpPr>
        <p:spPr bwMode="auto">
          <a:xfrm>
            <a:off x="3470276"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 name="Line 775">
            <a:extLst>
              <a:ext uri="{FF2B5EF4-FFF2-40B4-BE49-F238E27FC236}">
                <a16:creationId xmlns:a16="http://schemas.microsoft.com/office/drawing/2014/main" id="{E0564631-D09C-466B-ACFE-A6D2C20EA18A}"/>
              </a:ext>
            </a:extLst>
          </p:cNvPr>
          <p:cNvSpPr>
            <a:spLocks noChangeShapeType="1"/>
          </p:cNvSpPr>
          <p:nvPr/>
        </p:nvSpPr>
        <p:spPr bwMode="auto">
          <a:xfrm>
            <a:off x="4416426"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 name="Line 776">
            <a:extLst>
              <a:ext uri="{FF2B5EF4-FFF2-40B4-BE49-F238E27FC236}">
                <a16:creationId xmlns:a16="http://schemas.microsoft.com/office/drawing/2014/main" id="{CCF8BE82-4EA6-49C2-A030-20DB7125C20C}"/>
              </a:ext>
            </a:extLst>
          </p:cNvPr>
          <p:cNvSpPr>
            <a:spLocks noChangeShapeType="1"/>
          </p:cNvSpPr>
          <p:nvPr/>
        </p:nvSpPr>
        <p:spPr bwMode="auto">
          <a:xfrm>
            <a:off x="5362576"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 name="Line 777">
            <a:extLst>
              <a:ext uri="{FF2B5EF4-FFF2-40B4-BE49-F238E27FC236}">
                <a16:creationId xmlns:a16="http://schemas.microsoft.com/office/drawing/2014/main" id="{19C65C72-155A-4538-B3DF-FB99BF19D15C}"/>
              </a:ext>
            </a:extLst>
          </p:cNvPr>
          <p:cNvSpPr>
            <a:spLocks noChangeShapeType="1"/>
          </p:cNvSpPr>
          <p:nvPr/>
        </p:nvSpPr>
        <p:spPr bwMode="auto">
          <a:xfrm>
            <a:off x="6308726"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 name="Line 778">
            <a:extLst>
              <a:ext uri="{FF2B5EF4-FFF2-40B4-BE49-F238E27FC236}">
                <a16:creationId xmlns:a16="http://schemas.microsoft.com/office/drawing/2014/main" id="{8C71CEC7-10D0-474B-A87A-2D8E6A5CC98B}"/>
              </a:ext>
            </a:extLst>
          </p:cNvPr>
          <p:cNvSpPr>
            <a:spLocks noChangeShapeType="1"/>
          </p:cNvSpPr>
          <p:nvPr/>
        </p:nvSpPr>
        <p:spPr bwMode="auto">
          <a:xfrm>
            <a:off x="7254876"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 name="Line 779">
            <a:extLst>
              <a:ext uri="{FF2B5EF4-FFF2-40B4-BE49-F238E27FC236}">
                <a16:creationId xmlns:a16="http://schemas.microsoft.com/office/drawing/2014/main" id="{DFB6A0BE-B06B-4DE0-BA37-F579EAD95992}"/>
              </a:ext>
            </a:extLst>
          </p:cNvPr>
          <p:cNvSpPr>
            <a:spLocks noChangeShapeType="1"/>
          </p:cNvSpPr>
          <p:nvPr/>
        </p:nvSpPr>
        <p:spPr bwMode="auto">
          <a:xfrm>
            <a:off x="8199438"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 name="Line 780">
            <a:extLst>
              <a:ext uri="{FF2B5EF4-FFF2-40B4-BE49-F238E27FC236}">
                <a16:creationId xmlns:a16="http://schemas.microsoft.com/office/drawing/2014/main" id="{7766C046-8C76-4FD8-98F6-67FD0D8FBDE8}"/>
              </a:ext>
            </a:extLst>
          </p:cNvPr>
          <p:cNvSpPr>
            <a:spLocks noChangeShapeType="1"/>
          </p:cNvSpPr>
          <p:nvPr/>
        </p:nvSpPr>
        <p:spPr bwMode="auto">
          <a:xfrm>
            <a:off x="9145588"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 name="Line 781">
            <a:extLst>
              <a:ext uri="{FF2B5EF4-FFF2-40B4-BE49-F238E27FC236}">
                <a16:creationId xmlns:a16="http://schemas.microsoft.com/office/drawing/2014/main" id="{6186EDB4-5B83-47AC-883E-CD82A02F3889}"/>
              </a:ext>
            </a:extLst>
          </p:cNvPr>
          <p:cNvSpPr>
            <a:spLocks noChangeShapeType="1"/>
          </p:cNvSpPr>
          <p:nvPr/>
        </p:nvSpPr>
        <p:spPr bwMode="auto">
          <a:xfrm>
            <a:off x="10091738"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 name="Line 782">
            <a:extLst>
              <a:ext uri="{FF2B5EF4-FFF2-40B4-BE49-F238E27FC236}">
                <a16:creationId xmlns:a16="http://schemas.microsoft.com/office/drawing/2014/main" id="{410185BF-E7B3-4883-A983-590754F67C00}"/>
              </a:ext>
            </a:extLst>
          </p:cNvPr>
          <p:cNvSpPr>
            <a:spLocks noChangeShapeType="1"/>
          </p:cNvSpPr>
          <p:nvPr/>
        </p:nvSpPr>
        <p:spPr bwMode="auto">
          <a:xfrm>
            <a:off x="11037888"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 name="Line 783">
            <a:extLst>
              <a:ext uri="{FF2B5EF4-FFF2-40B4-BE49-F238E27FC236}">
                <a16:creationId xmlns:a16="http://schemas.microsoft.com/office/drawing/2014/main" id="{5311C3B6-2F2E-4417-9B37-CE522A5E8820}"/>
              </a:ext>
            </a:extLst>
          </p:cNvPr>
          <p:cNvSpPr>
            <a:spLocks noChangeShapeType="1"/>
          </p:cNvSpPr>
          <p:nvPr/>
        </p:nvSpPr>
        <p:spPr bwMode="auto">
          <a:xfrm>
            <a:off x="11984038" y="6266717"/>
            <a:ext cx="0" cy="106362"/>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 name="Rectangle 784">
            <a:extLst>
              <a:ext uri="{FF2B5EF4-FFF2-40B4-BE49-F238E27FC236}">
                <a16:creationId xmlns:a16="http://schemas.microsoft.com/office/drawing/2014/main" id="{CBBF1207-C520-4682-BE84-22A95E34D8E2}"/>
              </a:ext>
            </a:extLst>
          </p:cNvPr>
          <p:cNvSpPr>
            <a:spLocks noChangeArrowheads="1"/>
          </p:cNvSpPr>
          <p:nvPr/>
        </p:nvSpPr>
        <p:spPr bwMode="auto">
          <a:xfrm>
            <a:off x="3408363"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3" name="Rectangle 785">
            <a:extLst>
              <a:ext uri="{FF2B5EF4-FFF2-40B4-BE49-F238E27FC236}">
                <a16:creationId xmlns:a16="http://schemas.microsoft.com/office/drawing/2014/main" id="{D16B38ED-7905-4F52-A132-DFF0C9158F8E}"/>
              </a:ext>
            </a:extLst>
          </p:cNvPr>
          <p:cNvSpPr>
            <a:spLocks noChangeArrowheads="1"/>
          </p:cNvSpPr>
          <p:nvPr/>
        </p:nvSpPr>
        <p:spPr bwMode="auto">
          <a:xfrm>
            <a:off x="4354513"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4" name="Rectangle 786">
            <a:extLst>
              <a:ext uri="{FF2B5EF4-FFF2-40B4-BE49-F238E27FC236}">
                <a16:creationId xmlns:a16="http://schemas.microsoft.com/office/drawing/2014/main" id="{40AC0F44-445C-4CD7-B7B8-22414E9CA384}"/>
              </a:ext>
            </a:extLst>
          </p:cNvPr>
          <p:cNvSpPr>
            <a:spLocks noChangeArrowheads="1"/>
          </p:cNvSpPr>
          <p:nvPr/>
        </p:nvSpPr>
        <p:spPr bwMode="auto">
          <a:xfrm>
            <a:off x="5302251"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5" name="Rectangle 787">
            <a:extLst>
              <a:ext uri="{FF2B5EF4-FFF2-40B4-BE49-F238E27FC236}">
                <a16:creationId xmlns:a16="http://schemas.microsoft.com/office/drawing/2014/main" id="{6BF6EC86-53BD-4F73-9294-29B50A9B7713}"/>
              </a:ext>
            </a:extLst>
          </p:cNvPr>
          <p:cNvSpPr>
            <a:spLocks noChangeArrowheads="1"/>
          </p:cNvSpPr>
          <p:nvPr/>
        </p:nvSpPr>
        <p:spPr bwMode="auto">
          <a:xfrm>
            <a:off x="6248401"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0.8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6" name="Rectangle 788">
            <a:extLst>
              <a:ext uri="{FF2B5EF4-FFF2-40B4-BE49-F238E27FC236}">
                <a16:creationId xmlns:a16="http://schemas.microsoft.com/office/drawing/2014/main" id="{A24A8609-321B-4127-A68E-98639789E0F9}"/>
              </a:ext>
            </a:extLst>
          </p:cNvPr>
          <p:cNvSpPr>
            <a:spLocks noChangeArrowheads="1"/>
          </p:cNvSpPr>
          <p:nvPr/>
        </p:nvSpPr>
        <p:spPr bwMode="auto">
          <a:xfrm>
            <a:off x="7227888" y="6419117"/>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7" name="Rectangle 789">
            <a:extLst>
              <a:ext uri="{FF2B5EF4-FFF2-40B4-BE49-F238E27FC236}">
                <a16:creationId xmlns:a16="http://schemas.microsoft.com/office/drawing/2014/main" id="{319F34AD-AB47-44F7-9AE4-657CA03422DB}"/>
              </a:ext>
            </a:extLst>
          </p:cNvPr>
          <p:cNvSpPr>
            <a:spLocks noChangeArrowheads="1"/>
          </p:cNvSpPr>
          <p:nvPr/>
        </p:nvSpPr>
        <p:spPr bwMode="auto">
          <a:xfrm>
            <a:off x="8135938"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8" name="Rectangle 790">
            <a:extLst>
              <a:ext uri="{FF2B5EF4-FFF2-40B4-BE49-F238E27FC236}">
                <a16:creationId xmlns:a16="http://schemas.microsoft.com/office/drawing/2014/main" id="{FC186E3D-5B79-484E-A569-89D2EE32A8D5}"/>
              </a:ext>
            </a:extLst>
          </p:cNvPr>
          <p:cNvSpPr>
            <a:spLocks noChangeArrowheads="1"/>
          </p:cNvSpPr>
          <p:nvPr/>
        </p:nvSpPr>
        <p:spPr bwMode="auto">
          <a:xfrm>
            <a:off x="9082088"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9" name="Rectangle 791">
            <a:extLst>
              <a:ext uri="{FF2B5EF4-FFF2-40B4-BE49-F238E27FC236}">
                <a16:creationId xmlns:a16="http://schemas.microsoft.com/office/drawing/2014/main" id="{4F9F5025-3CF8-496F-BAE4-ED84478864D1}"/>
              </a:ext>
            </a:extLst>
          </p:cNvPr>
          <p:cNvSpPr>
            <a:spLocks noChangeArrowheads="1"/>
          </p:cNvSpPr>
          <p:nvPr/>
        </p:nvSpPr>
        <p:spPr bwMode="auto">
          <a:xfrm>
            <a:off x="10028238"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0" name="Rectangle 792">
            <a:extLst>
              <a:ext uri="{FF2B5EF4-FFF2-40B4-BE49-F238E27FC236}">
                <a16:creationId xmlns:a16="http://schemas.microsoft.com/office/drawing/2014/main" id="{840A2B1A-B597-4C9F-BC89-3260337C3848}"/>
              </a:ext>
            </a:extLst>
          </p:cNvPr>
          <p:cNvSpPr>
            <a:spLocks noChangeArrowheads="1"/>
          </p:cNvSpPr>
          <p:nvPr/>
        </p:nvSpPr>
        <p:spPr bwMode="auto">
          <a:xfrm>
            <a:off x="10974388" y="6419117"/>
            <a:ext cx="163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1" name="Rectangle 793">
            <a:extLst>
              <a:ext uri="{FF2B5EF4-FFF2-40B4-BE49-F238E27FC236}">
                <a16:creationId xmlns:a16="http://schemas.microsoft.com/office/drawing/2014/main" id="{04A8A74A-8F4B-449F-A863-AFC28BC2CCAD}"/>
              </a:ext>
            </a:extLst>
          </p:cNvPr>
          <p:cNvSpPr>
            <a:spLocks noChangeArrowheads="1"/>
          </p:cNvSpPr>
          <p:nvPr/>
        </p:nvSpPr>
        <p:spPr bwMode="auto">
          <a:xfrm>
            <a:off x="11960226" y="6419117"/>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2" name="Freeform 794">
            <a:extLst>
              <a:ext uri="{FF2B5EF4-FFF2-40B4-BE49-F238E27FC236}">
                <a16:creationId xmlns:a16="http://schemas.microsoft.com/office/drawing/2014/main" id="{1F5A775C-A1E5-435A-AA1B-D482B4C8CC50}"/>
              </a:ext>
            </a:extLst>
          </p:cNvPr>
          <p:cNvSpPr>
            <a:spLocks/>
          </p:cNvSpPr>
          <p:nvPr/>
        </p:nvSpPr>
        <p:spPr bwMode="auto">
          <a:xfrm>
            <a:off x="11790363" y="6617555"/>
            <a:ext cx="41275" cy="46037"/>
          </a:xfrm>
          <a:custGeom>
            <a:avLst/>
            <a:gdLst>
              <a:gd name="T0" fmla="*/ 0 w 69"/>
              <a:gd name="T1" fmla="*/ 66 h 69"/>
              <a:gd name="T2" fmla="*/ 0 w 69"/>
              <a:gd name="T3" fmla="*/ 64 h 69"/>
              <a:gd name="T4" fmla="*/ 30 w 69"/>
              <a:gd name="T5" fmla="*/ 34 h 69"/>
              <a:gd name="T6" fmla="*/ 0 w 69"/>
              <a:gd name="T7" fmla="*/ 5 h 69"/>
              <a:gd name="T8" fmla="*/ 0 w 69"/>
              <a:gd name="T9" fmla="*/ 3 h 69"/>
              <a:gd name="T10" fmla="*/ 1 w 69"/>
              <a:gd name="T11" fmla="*/ 1 h 69"/>
              <a:gd name="T12" fmla="*/ 3 w 69"/>
              <a:gd name="T13" fmla="*/ 0 h 69"/>
              <a:gd name="T14" fmla="*/ 5 w 69"/>
              <a:gd name="T15" fmla="*/ 1 h 69"/>
              <a:gd name="T16" fmla="*/ 35 w 69"/>
              <a:gd name="T17" fmla="*/ 30 h 69"/>
              <a:gd name="T18" fmla="*/ 64 w 69"/>
              <a:gd name="T19" fmla="*/ 1 h 69"/>
              <a:gd name="T20" fmla="*/ 66 w 69"/>
              <a:gd name="T21" fmla="*/ 0 h 69"/>
              <a:gd name="T22" fmla="*/ 68 w 69"/>
              <a:gd name="T23" fmla="*/ 1 h 69"/>
              <a:gd name="T24" fmla="*/ 69 w 69"/>
              <a:gd name="T25" fmla="*/ 3 h 69"/>
              <a:gd name="T26" fmla="*/ 68 w 69"/>
              <a:gd name="T27" fmla="*/ 5 h 69"/>
              <a:gd name="T28" fmla="*/ 39 w 69"/>
              <a:gd name="T29" fmla="*/ 34 h 69"/>
              <a:gd name="T30" fmla="*/ 68 w 69"/>
              <a:gd name="T31" fmla="*/ 64 h 69"/>
              <a:gd name="T32" fmla="*/ 69 w 69"/>
              <a:gd name="T33" fmla="*/ 66 h 69"/>
              <a:gd name="T34" fmla="*/ 68 w 69"/>
              <a:gd name="T35" fmla="*/ 68 h 69"/>
              <a:gd name="T36" fmla="*/ 66 w 69"/>
              <a:gd name="T37" fmla="*/ 69 h 69"/>
              <a:gd name="T38" fmla="*/ 64 w 69"/>
              <a:gd name="T39" fmla="*/ 68 h 69"/>
              <a:gd name="T40" fmla="*/ 35 w 69"/>
              <a:gd name="T41" fmla="*/ 38 h 69"/>
              <a:gd name="T42" fmla="*/ 5 w 69"/>
              <a:gd name="T43" fmla="*/ 68 h 69"/>
              <a:gd name="T44" fmla="*/ 3 w 69"/>
              <a:gd name="T45" fmla="*/ 69 h 69"/>
              <a:gd name="T46" fmla="*/ 1 w 69"/>
              <a:gd name="T47" fmla="*/ 68 h 69"/>
              <a:gd name="T48" fmla="*/ 0 w 69"/>
              <a:gd name="T49" fmla="*/ 6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69">
                <a:moveTo>
                  <a:pt x="0" y="66"/>
                </a:moveTo>
                <a:cubicBezTo>
                  <a:pt x="0" y="66"/>
                  <a:pt x="0" y="65"/>
                  <a:pt x="0" y="64"/>
                </a:cubicBezTo>
                <a:lnTo>
                  <a:pt x="30" y="34"/>
                </a:lnTo>
                <a:lnTo>
                  <a:pt x="0" y="5"/>
                </a:lnTo>
                <a:cubicBezTo>
                  <a:pt x="0" y="4"/>
                  <a:pt x="0" y="3"/>
                  <a:pt x="0" y="3"/>
                </a:cubicBezTo>
                <a:cubicBezTo>
                  <a:pt x="0" y="2"/>
                  <a:pt x="0" y="1"/>
                  <a:pt x="1" y="1"/>
                </a:cubicBezTo>
                <a:cubicBezTo>
                  <a:pt x="1" y="0"/>
                  <a:pt x="2" y="0"/>
                  <a:pt x="3" y="0"/>
                </a:cubicBezTo>
                <a:cubicBezTo>
                  <a:pt x="3" y="0"/>
                  <a:pt x="4" y="0"/>
                  <a:pt x="5" y="1"/>
                </a:cubicBezTo>
                <a:lnTo>
                  <a:pt x="35" y="30"/>
                </a:lnTo>
                <a:lnTo>
                  <a:pt x="64" y="1"/>
                </a:lnTo>
                <a:cubicBezTo>
                  <a:pt x="65" y="0"/>
                  <a:pt x="66" y="0"/>
                  <a:pt x="66" y="0"/>
                </a:cubicBezTo>
                <a:cubicBezTo>
                  <a:pt x="67" y="0"/>
                  <a:pt x="68" y="0"/>
                  <a:pt x="68" y="1"/>
                </a:cubicBezTo>
                <a:cubicBezTo>
                  <a:pt x="69" y="1"/>
                  <a:pt x="69" y="2"/>
                  <a:pt x="69" y="3"/>
                </a:cubicBezTo>
                <a:cubicBezTo>
                  <a:pt x="69" y="3"/>
                  <a:pt x="69" y="4"/>
                  <a:pt x="68" y="5"/>
                </a:cubicBezTo>
                <a:lnTo>
                  <a:pt x="39" y="34"/>
                </a:lnTo>
                <a:lnTo>
                  <a:pt x="68" y="64"/>
                </a:lnTo>
                <a:cubicBezTo>
                  <a:pt x="69" y="65"/>
                  <a:pt x="69" y="66"/>
                  <a:pt x="69" y="66"/>
                </a:cubicBezTo>
                <a:cubicBezTo>
                  <a:pt x="69" y="67"/>
                  <a:pt x="69" y="68"/>
                  <a:pt x="68" y="68"/>
                </a:cubicBezTo>
                <a:cubicBezTo>
                  <a:pt x="68" y="69"/>
                  <a:pt x="67" y="69"/>
                  <a:pt x="66" y="69"/>
                </a:cubicBezTo>
                <a:cubicBezTo>
                  <a:pt x="66" y="69"/>
                  <a:pt x="65" y="69"/>
                  <a:pt x="64" y="68"/>
                </a:cubicBezTo>
                <a:lnTo>
                  <a:pt x="35" y="38"/>
                </a:lnTo>
                <a:lnTo>
                  <a:pt x="5" y="68"/>
                </a:lnTo>
                <a:cubicBezTo>
                  <a:pt x="4" y="69"/>
                  <a:pt x="3" y="69"/>
                  <a:pt x="3" y="69"/>
                </a:cubicBezTo>
                <a:cubicBezTo>
                  <a:pt x="2" y="69"/>
                  <a:pt x="1" y="69"/>
                  <a:pt x="1" y="68"/>
                </a:cubicBezTo>
                <a:cubicBezTo>
                  <a:pt x="0" y="68"/>
                  <a:pt x="0" y="67"/>
                  <a:pt x="0" y="66"/>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Rectangle 795">
            <a:extLst>
              <a:ext uri="{FF2B5EF4-FFF2-40B4-BE49-F238E27FC236}">
                <a16:creationId xmlns:a16="http://schemas.microsoft.com/office/drawing/2014/main" id="{8B893178-E640-430D-8472-CB9EEEA0C987}"/>
              </a:ext>
            </a:extLst>
          </p:cNvPr>
          <p:cNvSpPr>
            <a:spLocks noChangeArrowheads="1"/>
          </p:cNvSpPr>
          <p:nvPr/>
        </p:nvSpPr>
        <p:spPr bwMode="auto">
          <a:xfrm>
            <a:off x="11844338" y="6577867"/>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4" name="Rectangle 796">
            <a:extLst>
              <a:ext uri="{FF2B5EF4-FFF2-40B4-BE49-F238E27FC236}">
                <a16:creationId xmlns:a16="http://schemas.microsoft.com/office/drawing/2014/main" id="{AC107B96-8D95-4266-98C4-9004AF6EB127}"/>
              </a:ext>
            </a:extLst>
          </p:cNvPr>
          <p:cNvSpPr>
            <a:spLocks noChangeArrowheads="1"/>
          </p:cNvSpPr>
          <p:nvPr/>
        </p:nvSpPr>
        <p:spPr bwMode="auto">
          <a:xfrm>
            <a:off x="11945938" y="6544530"/>
            <a:ext cx="66675"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5" name="Line 797">
            <a:extLst>
              <a:ext uri="{FF2B5EF4-FFF2-40B4-BE49-F238E27FC236}">
                <a16:creationId xmlns:a16="http://schemas.microsoft.com/office/drawing/2014/main" id="{5F1F21FA-905B-477F-955F-737BA6D12E44}"/>
              </a:ext>
            </a:extLst>
          </p:cNvPr>
          <p:cNvSpPr>
            <a:spLocks noChangeShapeType="1"/>
          </p:cNvSpPr>
          <p:nvPr/>
        </p:nvSpPr>
        <p:spPr bwMode="auto">
          <a:xfrm>
            <a:off x="2525713" y="5134830"/>
            <a:ext cx="0" cy="1131887"/>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 name="Line 798">
            <a:extLst>
              <a:ext uri="{FF2B5EF4-FFF2-40B4-BE49-F238E27FC236}">
                <a16:creationId xmlns:a16="http://schemas.microsoft.com/office/drawing/2014/main" id="{B7A6B3C9-E601-42D5-B4E0-DE2BC524CD87}"/>
              </a:ext>
            </a:extLst>
          </p:cNvPr>
          <p:cNvSpPr>
            <a:spLocks noChangeShapeType="1"/>
          </p:cNvSpPr>
          <p:nvPr/>
        </p:nvSpPr>
        <p:spPr bwMode="auto">
          <a:xfrm flipH="1">
            <a:off x="2430463" y="5134830"/>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 name="Line 799">
            <a:extLst>
              <a:ext uri="{FF2B5EF4-FFF2-40B4-BE49-F238E27FC236}">
                <a16:creationId xmlns:a16="http://schemas.microsoft.com/office/drawing/2014/main" id="{88A7E372-2900-4DFE-A36E-B7EF54F8FEC3}"/>
              </a:ext>
            </a:extLst>
          </p:cNvPr>
          <p:cNvSpPr>
            <a:spLocks noChangeShapeType="1"/>
          </p:cNvSpPr>
          <p:nvPr/>
        </p:nvSpPr>
        <p:spPr bwMode="auto">
          <a:xfrm flipH="1">
            <a:off x="2430463" y="6266717"/>
            <a:ext cx="9525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 name="Rectangle 800">
            <a:extLst>
              <a:ext uri="{FF2B5EF4-FFF2-40B4-BE49-F238E27FC236}">
                <a16:creationId xmlns:a16="http://schemas.microsoft.com/office/drawing/2014/main" id="{AA19A4C2-8152-4818-A1D9-6E465F609870}"/>
              </a:ext>
            </a:extLst>
          </p:cNvPr>
          <p:cNvSpPr>
            <a:spLocks noChangeArrowheads="1"/>
          </p:cNvSpPr>
          <p:nvPr/>
        </p:nvSpPr>
        <p:spPr bwMode="auto">
          <a:xfrm>
            <a:off x="2303463" y="5091967"/>
            <a:ext cx="139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9" name="Rectangle 801">
            <a:extLst>
              <a:ext uri="{FF2B5EF4-FFF2-40B4-BE49-F238E27FC236}">
                <a16:creationId xmlns:a16="http://schemas.microsoft.com/office/drawing/2014/main" id="{D43470C2-5D06-4EEE-A8D1-859A64939B24}"/>
              </a:ext>
            </a:extLst>
          </p:cNvPr>
          <p:cNvSpPr>
            <a:spLocks noChangeArrowheads="1"/>
          </p:cNvSpPr>
          <p:nvPr/>
        </p:nvSpPr>
        <p:spPr bwMode="auto">
          <a:xfrm>
            <a:off x="2255838" y="6222267"/>
            <a:ext cx="192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262626"/>
                </a:solidFill>
                <a:effectLst/>
                <a:latin typeface="Arial" panose="020B060402020202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0" name="Rectangle 802">
            <a:extLst>
              <a:ext uri="{FF2B5EF4-FFF2-40B4-BE49-F238E27FC236}">
                <a16:creationId xmlns:a16="http://schemas.microsoft.com/office/drawing/2014/main" id="{3A29F3DB-B850-456D-8755-027D3EBD57CD}"/>
              </a:ext>
            </a:extLst>
          </p:cNvPr>
          <p:cNvSpPr>
            <a:spLocks noChangeArrowheads="1"/>
          </p:cNvSpPr>
          <p:nvPr/>
        </p:nvSpPr>
        <p:spPr bwMode="auto">
          <a:xfrm>
            <a:off x="2525713" y="5134830"/>
            <a:ext cx="9458325" cy="1131887"/>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Line 804">
            <a:extLst>
              <a:ext uri="{FF2B5EF4-FFF2-40B4-BE49-F238E27FC236}">
                <a16:creationId xmlns:a16="http://schemas.microsoft.com/office/drawing/2014/main" id="{EAA74A7B-31DD-4F38-8253-099772E2BA49}"/>
              </a:ext>
            </a:extLst>
          </p:cNvPr>
          <p:cNvSpPr>
            <a:spLocks noChangeShapeType="1"/>
          </p:cNvSpPr>
          <p:nvPr/>
        </p:nvSpPr>
        <p:spPr bwMode="auto">
          <a:xfrm>
            <a:off x="2916238" y="5134830"/>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 name="Line 805">
            <a:extLst>
              <a:ext uri="{FF2B5EF4-FFF2-40B4-BE49-F238E27FC236}">
                <a16:creationId xmlns:a16="http://schemas.microsoft.com/office/drawing/2014/main" id="{937997D9-9221-4D1A-BDD1-E492C88AE78C}"/>
              </a:ext>
            </a:extLst>
          </p:cNvPr>
          <p:cNvSpPr>
            <a:spLocks noChangeShapeType="1"/>
          </p:cNvSpPr>
          <p:nvPr/>
        </p:nvSpPr>
        <p:spPr bwMode="auto">
          <a:xfrm>
            <a:off x="2916238" y="5139592"/>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 name="Line 806">
            <a:extLst>
              <a:ext uri="{FF2B5EF4-FFF2-40B4-BE49-F238E27FC236}">
                <a16:creationId xmlns:a16="http://schemas.microsoft.com/office/drawing/2014/main" id="{9AB78468-E3F8-4D69-A9D0-8DC2CE36DFAB}"/>
              </a:ext>
            </a:extLst>
          </p:cNvPr>
          <p:cNvSpPr>
            <a:spLocks noChangeShapeType="1"/>
          </p:cNvSpPr>
          <p:nvPr/>
        </p:nvSpPr>
        <p:spPr bwMode="auto">
          <a:xfrm>
            <a:off x="2916238" y="5144355"/>
            <a:ext cx="142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 name="Line 807">
            <a:extLst>
              <a:ext uri="{FF2B5EF4-FFF2-40B4-BE49-F238E27FC236}">
                <a16:creationId xmlns:a16="http://schemas.microsoft.com/office/drawing/2014/main" id="{7C9E3388-210B-40F4-B6A0-F197B79A4A80}"/>
              </a:ext>
            </a:extLst>
          </p:cNvPr>
          <p:cNvSpPr>
            <a:spLocks noChangeShapeType="1"/>
          </p:cNvSpPr>
          <p:nvPr/>
        </p:nvSpPr>
        <p:spPr bwMode="auto">
          <a:xfrm>
            <a:off x="6734176" y="5147530"/>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 name="Line 808">
            <a:extLst>
              <a:ext uri="{FF2B5EF4-FFF2-40B4-BE49-F238E27FC236}">
                <a16:creationId xmlns:a16="http://schemas.microsoft.com/office/drawing/2014/main" id="{7F0F6D1B-9053-4EAE-98C7-7FD80EFE1A28}"/>
              </a:ext>
            </a:extLst>
          </p:cNvPr>
          <p:cNvSpPr>
            <a:spLocks noChangeShapeType="1"/>
          </p:cNvSpPr>
          <p:nvPr/>
        </p:nvSpPr>
        <p:spPr bwMode="auto">
          <a:xfrm>
            <a:off x="6734176" y="5152292"/>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 name="Line 809">
            <a:extLst>
              <a:ext uri="{FF2B5EF4-FFF2-40B4-BE49-F238E27FC236}">
                <a16:creationId xmlns:a16="http://schemas.microsoft.com/office/drawing/2014/main" id="{CA87A8D8-663C-4165-93B7-F1224323CE17}"/>
              </a:ext>
            </a:extLst>
          </p:cNvPr>
          <p:cNvSpPr>
            <a:spLocks noChangeShapeType="1"/>
          </p:cNvSpPr>
          <p:nvPr/>
        </p:nvSpPr>
        <p:spPr bwMode="auto">
          <a:xfrm>
            <a:off x="6734176" y="5157055"/>
            <a:ext cx="158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 name="Line 810">
            <a:extLst>
              <a:ext uri="{FF2B5EF4-FFF2-40B4-BE49-F238E27FC236}">
                <a16:creationId xmlns:a16="http://schemas.microsoft.com/office/drawing/2014/main" id="{AB4A9A7B-F39A-4A21-A3C0-15134AA9194C}"/>
              </a:ext>
            </a:extLst>
          </p:cNvPr>
          <p:cNvSpPr>
            <a:spLocks noChangeShapeType="1"/>
          </p:cNvSpPr>
          <p:nvPr/>
        </p:nvSpPr>
        <p:spPr bwMode="auto">
          <a:xfrm>
            <a:off x="8996363" y="5160230"/>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 name="Line 811">
            <a:extLst>
              <a:ext uri="{FF2B5EF4-FFF2-40B4-BE49-F238E27FC236}">
                <a16:creationId xmlns:a16="http://schemas.microsoft.com/office/drawing/2014/main" id="{BC34D868-8347-4944-8BE1-3323E8DF9D9A}"/>
              </a:ext>
            </a:extLst>
          </p:cNvPr>
          <p:cNvSpPr>
            <a:spLocks noChangeShapeType="1"/>
          </p:cNvSpPr>
          <p:nvPr/>
        </p:nvSpPr>
        <p:spPr bwMode="auto">
          <a:xfrm>
            <a:off x="6799263" y="5164992"/>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 name="Line 812">
            <a:extLst>
              <a:ext uri="{FF2B5EF4-FFF2-40B4-BE49-F238E27FC236}">
                <a16:creationId xmlns:a16="http://schemas.microsoft.com/office/drawing/2014/main" id="{482BF04B-AB86-4A90-AC25-75C2B71D3CB8}"/>
              </a:ext>
            </a:extLst>
          </p:cNvPr>
          <p:cNvSpPr>
            <a:spLocks noChangeShapeType="1"/>
          </p:cNvSpPr>
          <p:nvPr/>
        </p:nvSpPr>
        <p:spPr bwMode="auto">
          <a:xfrm>
            <a:off x="6799263" y="5169755"/>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 name="Line 813">
            <a:extLst>
              <a:ext uri="{FF2B5EF4-FFF2-40B4-BE49-F238E27FC236}">
                <a16:creationId xmlns:a16="http://schemas.microsoft.com/office/drawing/2014/main" id="{C94EEEFE-6D27-41FC-8993-CDFD57451BE5}"/>
              </a:ext>
            </a:extLst>
          </p:cNvPr>
          <p:cNvSpPr>
            <a:spLocks noChangeShapeType="1"/>
          </p:cNvSpPr>
          <p:nvPr/>
        </p:nvSpPr>
        <p:spPr bwMode="auto">
          <a:xfrm>
            <a:off x="6799263" y="5172930"/>
            <a:ext cx="174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 name="Line 814">
            <a:extLst>
              <a:ext uri="{FF2B5EF4-FFF2-40B4-BE49-F238E27FC236}">
                <a16:creationId xmlns:a16="http://schemas.microsoft.com/office/drawing/2014/main" id="{10B9FE9C-90B5-406F-9DBF-6C7BA0524BF7}"/>
              </a:ext>
            </a:extLst>
          </p:cNvPr>
          <p:cNvSpPr>
            <a:spLocks noChangeShapeType="1"/>
          </p:cNvSpPr>
          <p:nvPr/>
        </p:nvSpPr>
        <p:spPr bwMode="auto">
          <a:xfrm>
            <a:off x="7059613" y="5177692"/>
            <a:ext cx="190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 name="Line 815">
            <a:extLst>
              <a:ext uri="{FF2B5EF4-FFF2-40B4-BE49-F238E27FC236}">
                <a16:creationId xmlns:a16="http://schemas.microsoft.com/office/drawing/2014/main" id="{410BC130-71BE-448D-B9FF-8B0EC7D1C0C3}"/>
              </a:ext>
            </a:extLst>
          </p:cNvPr>
          <p:cNvSpPr>
            <a:spLocks noChangeShapeType="1"/>
          </p:cNvSpPr>
          <p:nvPr/>
        </p:nvSpPr>
        <p:spPr bwMode="auto">
          <a:xfrm>
            <a:off x="11612563" y="5180867"/>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 name="Line 816">
            <a:extLst>
              <a:ext uri="{FF2B5EF4-FFF2-40B4-BE49-F238E27FC236}">
                <a16:creationId xmlns:a16="http://schemas.microsoft.com/office/drawing/2014/main" id="{F4F340C7-3322-4B38-8D0B-385D1A247642}"/>
              </a:ext>
            </a:extLst>
          </p:cNvPr>
          <p:cNvSpPr>
            <a:spLocks noChangeShapeType="1"/>
          </p:cNvSpPr>
          <p:nvPr/>
        </p:nvSpPr>
        <p:spPr bwMode="auto">
          <a:xfrm>
            <a:off x="6796088" y="518563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 name="Line 817">
            <a:extLst>
              <a:ext uri="{FF2B5EF4-FFF2-40B4-BE49-F238E27FC236}">
                <a16:creationId xmlns:a16="http://schemas.microsoft.com/office/drawing/2014/main" id="{368D5C4B-192E-4A4A-B4AD-E432B8E7C3B2}"/>
              </a:ext>
            </a:extLst>
          </p:cNvPr>
          <p:cNvSpPr>
            <a:spLocks noChangeShapeType="1"/>
          </p:cNvSpPr>
          <p:nvPr/>
        </p:nvSpPr>
        <p:spPr bwMode="auto">
          <a:xfrm>
            <a:off x="6796088" y="5190392"/>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 name="Line 818">
            <a:extLst>
              <a:ext uri="{FF2B5EF4-FFF2-40B4-BE49-F238E27FC236}">
                <a16:creationId xmlns:a16="http://schemas.microsoft.com/office/drawing/2014/main" id="{C0031066-ECAD-4156-A51E-D1B1445B628C}"/>
              </a:ext>
            </a:extLst>
          </p:cNvPr>
          <p:cNvSpPr>
            <a:spLocks noChangeShapeType="1"/>
          </p:cNvSpPr>
          <p:nvPr/>
        </p:nvSpPr>
        <p:spPr bwMode="auto">
          <a:xfrm>
            <a:off x="6796088" y="5193567"/>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 name="Line 819">
            <a:extLst>
              <a:ext uri="{FF2B5EF4-FFF2-40B4-BE49-F238E27FC236}">
                <a16:creationId xmlns:a16="http://schemas.microsoft.com/office/drawing/2014/main" id="{63E84516-071D-4DF4-AC15-20C080FB68D5}"/>
              </a:ext>
            </a:extLst>
          </p:cNvPr>
          <p:cNvSpPr>
            <a:spLocks noChangeShapeType="1"/>
          </p:cNvSpPr>
          <p:nvPr/>
        </p:nvSpPr>
        <p:spPr bwMode="auto">
          <a:xfrm>
            <a:off x="7059613" y="5198330"/>
            <a:ext cx="206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 name="Line 820">
            <a:extLst>
              <a:ext uri="{FF2B5EF4-FFF2-40B4-BE49-F238E27FC236}">
                <a16:creationId xmlns:a16="http://schemas.microsoft.com/office/drawing/2014/main" id="{BD9908A2-6A43-4521-B571-EABF357C378E}"/>
              </a:ext>
            </a:extLst>
          </p:cNvPr>
          <p:cNvSpPr>
            <a:spLocks noChangeShapeType="1"/>
          </p:cNvSpPr>
          <p:nvPr/>
        </p:nvSpPr>
        <p:spPr bwMode="auto">
          <a:xfrm>
            <a:off x="7059613" y="5203092"/>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 name="Line 821">
            <a:extLst>
              <a:ext uri="{FF2B5EF4-FFF2-40B4-BE49-F238E27FC236}">
                <a16:creationId xmlns:a16="http://schemas.microsoft.com/office/drawing/2014/main" id="{462CB09A-26F5-4B0C-87C9-548752FB7645}"/>
              </a:ext>
            </a:extLst>
          </p:cNvPr>
          <p:cNvSpPr>
            <a:spLocks noChangeShapeType="1"/>
          </p:cNvSpPr>
          <p:nvPr/>
        </p:nvSpPr>
        <p:spPr bwMode="auto">
          <a:xfrm>
            <a:off x="7059613" y="5206267"/>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 name="Line 822">
            <a:extLst>
              <a:ext uri="{FF2B5EF4-FFF2-40B4-BE49-F238E27FC236}">
                <a16:creationId xmlns:a16="http://schemas.microsoft.com/office/drawing/2014/main" id="{F2EA3F48-85E3-45D2-97FC-0D28190BCF06}"/>
              </a:ext>
            </a:extLst>
          </p:cNvPr>
          <p:cNvSpPr>
            <a:spLocks noChangeShapeType="1"/>
          </p:cNvSpPr>
          <p:nvPr/>
        </p:nvSpPr>
        <p:spPr bwMode="auto">
          <a:xfrm>
            <a:off x="7059613" y="5211030"/>
            <a:ext cx="222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Line 823">
            <a:extLst>
              <a:ext uri="{FF2B5EF4-FFF2-40B4-BE49-F238E27FC236}">
                <a16:creationId xmlns:a16="http://schemas.microsoft.com/office/drawing/2014/main" id="{A7C74522-97BB-4230-960E-A5AE0DC95F48}"/>
              </a:ext>
            </a:extLst>
          </p:cNvPr>
          <p:cNvSpPr>
            <a:spLocks noChangeShapeType="1"/>
          </p:cNvSpPr>
          <p:nvPr/>
        </p:nvSpPr>
        <p:spPr bwMode="auto">
          <a:xfrm>
            <a:off x="2598738" y="5215792"/>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 name="Line 824">
            <a:extLst>
              <a:ext uri="{FF2B5EF4-FFF2-40B4-BE49-F238E27FC236}">
                <a16:creationId xmlns:a16="http://schemas.microsoft.com/office/drawing/2014/main" id="{4DD68847-E63E-4942-99B5-3DA9159E505E}"/>
              </a:ext>
            </a:extLst>
          </p:cNvPr>
          <p:cNvSpPr>
            <a:spLocks noChangeShapeType="1"/>
          </p:cNvSpPr>
          <p:nvPr/>
        </p:nvSpPr>
        <p:spPr bwMode="auto">
          <a:xfrm>
            <a:off x="2598738" y="5218967"/>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 name="Line 825">
            <a:extLst>
              <a:ext uri="{FF2B5EF4-FFF2-40B4-BE49-F238E27FC236}">
                <a16:creationId xmlns:a16="http://schemas.microsoft.com/office/drawing/2014/main" id="{02E1BDE8-86B1-4FD1-A3E2-35F1B984216D}"/>
              </a:ext>
            </a:extLst>
          </p:cNvPr>
          <p:cNvSpPr>
            <a:spLocks noChangeShapeType="1"/>
          </p:cNvSpPr>
          <p:nvPr/>
        </p:nvSpPr>
        <p:spPr bwMode="auto">
          <a:xfrm>
            <a:off x="8988426" y="5223730"/>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 name="Line 826">
            <a:extLst>
              <a:ext uri="{FF2B5EF4-FFF2-40B4-BE49-F238E27FC236}">
                <a16:creationId xmlns:a16="http://schemas.microsoft.com/office/drawing/2014/main" id="{AF2A54D0-1516-4930-86D3-EC57D43084BA}"/>
              </a:ext>
            </a:extLst>
          </p:cNvPr>
          <p:cNvSpPr>
            <a:spLocks noChangeShapeType="1"/>
          </p:cNvSpPr>
          <p:nvPr/>
        </p:nvSpPr>
        <p:spPr bwMode="auto">
          <a:xfrm>
            <a:off x="8988426" y="5226905"/>
            <a:ext cx="238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 name="Line 827">
            <a:extLst>
              <a:ext uri="{FF2B5EF4-FFF2-40B4-BE49-F238E27FC236}">
                <a16:creationId xmlns:a16="http://schemas.microsoft.com/office/drawing/2014/main" id="{57B020D2-AFB8-4B98-920B-B34570D55FB5}"/>
              </a:ext>
            </a:extLst>
          </p:cNvPr>
          <p:cNvSpPr>
            <a:spLocks noChangeShapeType="1"/>
          </p:cNvSpPr>
          <p:nvPr/>
        </p:nvSpPr>
        <p:spPr bwMode="auto">
          <a:xfrm>
            <a:off x="8986838" y="5231667"/>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 name="Line 828">
            <a:extLst>
              <a:ext uri="{FF2B5EF4-FFF2-40B4-BE49-F238E27FC236}">
                <a16:creationId xmlns:a16="http://schemas.microsoft.com/office/drawing/2014/main" id="{CA20D77C-9805-4B68-984E-615394FCBF7C}"/>
              </a:ext>
            </a:extLst>
          </p:cNvPr>
          <p:cNvSpPr>
            <a:spLocks noChangeShapeType="1"/>
          </p:cNvSpPr>
          <p:nvPr/>
        </p:nvSpPr>
        <p:spPr bwMode="auto">
          <a:xfrm>
            <a:off x="11607801" y="5236430"/>
            <a:ext cx="254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 name="Line 829">
            <a:extLst>
              <a:ext uri="{FF2B5EF4-FFF2-40B4-BE49-F238E27FC236}">
                <a16:creationId xmlns:a16="http://schemas.microsoft.com/office/drawing/2014/main" id="{B9EE7183-3CCC-4313-871E-73C336650514}"/>
              </a:ext>
            </a:extLst>
          </p:cNvPr>
          <p:cNvSpPr>
            <a:spLocks noChangeShapeType="1"/>
          </p:cNvSpPr>
          <p:nvPr/>
        </p:nvSpPr>
        <p:spPr bwMode="auto">
          <a:xfrm>
            <a:off x="8986838" y="5239605"/>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7" name="Line 830">
            <a:extLst>
              <a:ext uri="{FF2B5EF4-FFF2-40B4-BE49-F238E27FC236}">
                <a16:creationId xmlns:a16="http://schemas.microsoft.com/office/drawing/2014/main" id="{44426A09-544F-4C07-B5DB-AE58A16B4DF9}"/>
              </a:ext>
            </a:extLst>
          </p:cNvPr>
          <p:cNvSpPr>
            <a:spLocks noChangeShapeType="1"/>
          </p:cNvSpPr>
          <p:nvPr/>
        </p:nvSpPr>
        <p:spPr bwMode="auto">
          <a:xfrm>
            <a:off x="8986838" y="5244367"/>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 name="Line 831">
            <a:extLst>
              <a:ext uri="{FF2B5EF4-FFF2-40B4-BE49-F238E27FC236}">
                <a16:creationId xmlns:a16="http://schemas.microsoft.com/office/drawing/2014/main" id="{33BBB4C4-4E09-4AC0-9C57-401166B7E400}"/>
              </a:ext>
            </a:extLst>
          </p:cNvPr>
          <p:cNvSpPr>
            <a:spLocks noChangeShapeType="1"/>
          </p:cNvSpPr>
          <p:nvPr/>
        </p:nvSpPr>
        <p:spPr bwMode="auto">
          <a:xfrm>
            <a:off x="8986838" y="5249130"/>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 name="Line 832">
            <a:extLst>
              <a:ext uri="{FF2B5EF4-FFF2-40B4-BE49-F238E27FC236}">
                <a16:creationId xmlns:a16="http://schemas.microsoft.com/office/drawing/2014/main" id="{F585D4A9-123F-422A-9175-10536702A459}"/>
              </a:ext>
            </a:extLst>
          </p:cNvPr>
          <p:cNvSpPr>
            <a:spLocks noChangeShapeType="1"/>
          </p:cNvSpPr>
          <p:nvPr/>
        </p:nvSpPr>
        <p:spPr bwMode="auto">
          <a:xfrm>
            <a:off x="8988426" y="5252305"/>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0" name="Line 833">
            <a:extLst>
              <a:ext uri="{FF2B5EF4-FFF2-40B4-BE49-F238E27FC236}">
                <a16:creationId xmlns:a16="http://schemas.microsoft.com/office/drawing/2014/main" id="{12B5F79D-AC2A-4960-81F4-2E955DA4621F}"/>
              </a:ext>
            </a:extLst>
          </p:cNvPr>
          <p:cNvSpPr>
            <a:spLocks noChangeShapeType="1"/>
          </p:cNvSpPr>
          <p:nvPr/>
        </p:nvSpPr>
        <p:spPr bwMode="auto">
          <a:xfrm>
            <a:off x="8985251" y="5257067"/>
            <a:ext cx="269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1" name="Line 834">
            <a:extLst>
              <a:ext uri="{FF2B5EF4-FFF2-40B4-BE49-F238E27FC236}">
                <a16:creationId xmlns:a16="http://schemas.microsoft.com/office/drawing/2014/main" id="{F82D7D71-61A9-4BDE-95B9-6C0B90A5607D}"/>
              </a:ext>
            </a:extLst>
          </p:cNvPr>
          <p:cNvSpPr>
            <a:spLocks noChangeShapeType="1"/>
          </p:cNvSpPr>
          <p:nvPr/>
        </p:nvSpPr>
        <p:spPr bwMode="auto">
          <a:xfrm>
            <a:off x="8983663" y="5260242"/>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2" name="Line 835">
            <a:extLst>
              <a:ext uri="{FF2B5EF4-FFF2-40B4-BE49-F238E27FC236}">
                <a16:creationId xmlns:a16="http://schemas.microsoft.com/office/drawing/2014/main" id="{68EB87D5-BF3F-4936-B455-7F39B2ED1CA8}"/>
              </a:ext>
            </a:extLst>
          </p:cNvPr>
          <p:cNvSpPr>
            <a:spLocks noChangeShapeType="1"/>
          </p:cNvSpPr>
          <p:nvPr/>
        </p:nvSpPr>
        <p:spPr bwMode="auto">
          <a:xfrm>
            <a:off x="8985251" y="5265005"/>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3" name="Line 836">
            <a:extLst>
              <a:ext uri="{FF2B5EF4-FFF2-40B4-BE49-F238E27FC236}">
                <a16:creationId xmlns:a16="http://schemas.microsoft.com/office/drawing/2014/main" id="{FDCE3DB4-EB0F-4890-804F-5104D5350E30}"/>
              </a:ext>
            </a:extLst>
          </p:cNvPr>
          <p:cNvSpPr>
            <a:spLocks noChangeShapeType="1"/>
          </p:cNvSpPr>
          <p:nvPr/>
        </p:nvSpPr>
        <p:spPr bwMode="auto">
          <a:xfrm>
            <a:off x="8985251" y="5269767"/>
            <a:ext cx="285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4" name="Line 837">
            <a:extLst>
              <a:ext uri="{FF2B5EF4-FFF2-40B4-BE49-F238E27FC236}">
                <a16:creationId xmlns:a16="http://schemas.microsoft.com/office/drawing/2014/main" id="{A4444E26-F3F8-4D3B-8083-BAB8B9A96A38}"/>
              </a:ext>
            </a:extLst>
          </p:cNvPr>
          <p:cNvSpPr>
            <a:spLocks noChangeShapeType="1"/>
          </p:cNvSpPr>
          <p:nvPr/>
        </p:nvSpPr>
        <p:spPr bwMode="auto">
          <a:xfrm>
            <a:off x="8985251" y="5272942"/>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5" name="Line 838">
            <a:extLst>
              <a:ext uri="{FF2B5EF4-FFF2-40B4-BE49-F238E27FC236}">
                <a16:creationId xmlns:a16="http://schemas.microsoft.com/office/drawing/2014/main" id="{D99FB451-0349-4847-8CC6-16D121D3812E}"/>
              </a:ext>
            </a:extLst>
          </p:cNvPr>
          <p:cNvSpPr>
            <a:spLocks noChangeShapeType="1"/>
          </p:cNvSpPr>
          <p:nvPr/>
        </p:nvSpPr>
        <p:spPr bwMode="auto">
          <a:xfrm>
            <a:off x="8983663" y="5277705"/>
            <a:ext cx="301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6" name="Line 839">
            <a:extLst>
              <a:ext uri="{FF2B5EF4-FFF2-40B4-BE49-F238E27FC236}">
                <a16:creationId xmlns:a16="http://schemas.microsoft.com/office/drawing/2014/main" id="{073A7B0A-3E1D-40DF-AB18-097D7E91BB20}"/>
              </a:ext>
            </a:extLst>
          </p:cNvPr>
          <p:cNvSpPr>
            <a:spLocks noChangeShapeType="1"/>
          </p:cNvSpPr>
          <p:nvPr/>
        </p:nvSpPr>
        <p:spPr bwMode="auto">
          <a:xfrm>
            <a:off x="8983663" y="5282467"/>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7" name="Line 840">
            <a:extLst>
              <a:ext uri="{FF2B5EF4-FFF2-40B4-BE49-F238E27FC236}">
                <a16:creationId xmlns:a16="http://schemas.microsoft.com/office/drawing/2014/main" id="{EE217D85-625F-4897-B551-752FA35424E2}"/>
              </a:ext>
            </a:extLst>
          </p:cNvPr>
          <p:cNvSpPr>
            <a:spLocks noChangeShapeType="1"/>
          </p:cNvSpPr>
          <p:nvPr/>
        </p:nvSpPr>
        <p:spPr bwMode="auto">
          <a:xfrm>
            <a:off x="8983663" y="5285642"/>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8" name="Line 841">
            <a:extLst>
              <a:ext uri="{FF2B5EF4-FFF2-40B4-BE49-F238E27FC236}">
                <a16:creationId xmlns:a16="http://schemas.microsoft.com/office/drawing/2014/main" id="{E882B4FD-503E-4D56-AE59-63F9701EB2BF}"/>
              </a:ext>
            </a:extLst>
          </p:cNvPr>
          <p:cNvSpPr>
            <a:spLocks noChangeShapeType="1"/>
          </p:cNvSpPr>
          <p:nvPr/>
        </p:nvSpPr>
        <p:spPr bwMode="auto">
          <a:xfrm>
            <a:off x="8983663" y="5290405"/>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9" name="Line 842">
            <a:extLst>
              <a:ext uri="{FF2B5EF4-FFF2-40B4-BE49-F238E27FC236}">
                <a16:creationId xmlns:a16="http://schemas.microsoft.com/office/drawing/2014/main" id="{E048ECD7-1176-464C-9B76-2012D5A9915E}"/>
              </a:ext>
            </a:extLst>
          </p:cNvPr>
          <p:cNvSpPr>
            <a:spLocks noChangeShapeType="1"/>
          </p:cNvSpPr>
          <p:nvPr/>
        </p:nvSpPr>
        <p:spPr bwMode="auto">
          <a:xfrm>
            <a:off x="8983663" y="5295167"/>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0" name="Line 843">
            <a:extLst>
              <a:ext uri="{FF2B5EF4-FFF2-40B4-BE49-F238E27FC236}">
                <a16:creationId xmlns:a16="http://schemas.microsoft.com/office/drawing/2014/main" id="{F1BF1A37-8682-4BBF-B278-6A3EAA849670}"/>
              </a:ext>
            </a:extLst>
          </p:cNvPr>
          <p:cNvSpPr>
            <a:spLocks noChangeShapeType="1"/>
          </p:cNvSpPr>
          <p:nvPr/>
        </p:nvSpPr>
        <p:spPr bwMode="auto">
          <a:xfrm>
            <a:off x="8983663" y="5298342"/>
            <a:ext cx="317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1" name="Line 844">
            <a:extLst>
              <a:ext uri="{FF2B5EF4-FFF2-40B4-BE49-F238E27FC236}">
                <a16:creationId xmlns:a16="http://schemas.microsoft.com/office/drawing/2014/main" id="{452F3931-576A-4E40-B3D0-E0C3F7C19F9E}"/>
              </a:ext>
            </a:extLst>
          </p:cNvPr>
          <p:cNvSpPr>
            <a:spLocks noChangeShapeType="1"/>
          </p:cNvSpPr>
          <p:nvPr/>
        </p:nvSpPr>
        <p:spPr bwMode="auto">
          <a:xfrm>
            <a:off x="8983663" y="5303105"/>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2" name="Line 845">
            <a:extLst>
              <a:ext uri="{FF2B5EF4-FFF2-40B4-BE49-F238E27FC236}">
                <a16:creationId xmlns:a16="http://schemas.microsoft.com/office/drawing/2014/main" id="{EAD51F1D-16FB-4377-90C1-4DD8FF279227}"/>
              </a:ext>
            </a:extLst>
          </p:cNvPr>
          <p:cNvSpPr>
            <a:spLocks noChangeShapeType="1"/>
          </p:cNvSpPr>
          <p:nvPr/>
        </p:nvSpPr>
        <p:spPr bwMode="auto">
          <a:xfrm>
            <a:off x="8983663" y="5306280"/>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3" name="Line 846">
            <a:extLst>
              <a:ext uri="{FF2B5EF4-FFF2-40B4-BE49-F238E27FC236}">
                <a16:creationId xmlns:a16="http://schemas.microsoft.com/office/drawing/2014/main" id="{12714A0A-59B6-417A-B984-0D7C3C3592D3}"/>
              </a:ext>
            </a:extLst>
          </p:cNvPr>
          <p:cNvSpPr>
            <a:spLocks noChangeShapeType="1"/>
          </p:cNvSpPr>
          <p:nvPr/>
        </p:nvSpPr>
        <p:spPr bwMode="auto">
          <a:xfrm>
            <a:off x="8983663" y="5311042"/>
            <a:ext cx="333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4" name="Line 847">
            <a:extLst>
              <a:ext uri="{FF2B5EF4-FFF2-40B4-BE49-F238E27FC236}">
                <a16:creationId xmlns:a16="http://schemas.microsoft.com/office/drawing/2014/main" id="{EB985A92-12E3-4F51-AA4F-43472F6A70CA}"/>
              </a:ext>
            </a:extLst>
          </p:cNvPr>
          <p:cNvSpPr>
            <a:spLocks noChangeShapeType="1"/>
          </p:cNvSpPr>
          <p:nvPr/>
        </p:nvSpPr>
        <p:spPr bwMode="auto">
          <a:xfrm>
            <a:off x="8985251" y="5315805"/>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5" name="Line 848">
            <a:extLst>
              <a:ext uri="{FF2B5EF4-FFF2-40B4-BE49-F238E27FC236}">
                <a16:creationId xmlns:a16="http://schemas.microsoft.com/office/drawing/2014/main" id="{1CFCB47B-F9E0-43F7-883A-0CC75A5820EA}"/>
              </a:ext>
            </a:extLst>
          </p:cNvPr>
          <p:cNvSpPr>
            <a:spLocks noChangeShapeType="1"/>
          </p:cNvSpPr>
          <p:nvPr/>
        </p:nvSpPr>
        <p:spPr bwMode="auto">
          <a:xfrm>
            <a:off x="8985251" y="5318980"/>
            <a:ext cx="349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 name="Line 849">
            <a:extLst>
              <a:ext uri="{FF2B5EF4-FFF2-40B4-BE49-F238E27FC236}">
                <a16:creationId xmlns:a16="http://schemas.microsoft.com/office/drawing/2014/main" id="{66BA5EF3-B134-48AD-A04E-739E114108E3}"/>
              </a:ext>
            </a:extLst>
          </p:cNvPr>
          <p:cNvSpPr>
            <a:spLocks noChangeShapeType="1"/>
          </p:cNvSpPr>
          <p:nvPr/>
        </p:nvSpPr>
        <p:spPr bwMode="auto">
          <a:xfrm>
            <a:off x="8983663" y="5323742"/>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 name="Line 850">
            <a:extLst>
              <a:ext uri="{FF2B5EF4-FFF2-40B4-BE49-F238E27FC236}">
                <a16:creationId xmlns:a16="http://schemas.microsoft.com/office/drawing/2014/main" id="{53F2A9A5-62DE-4818-8ABF-069849D6A649}"/>
              </a:ext>
            </a:extLst>
          </p:cNvPr>
          <p:cNvSpPr>
            <a:spLocks noChangeShapeType="1"/>
          </p:cNvSpPr>
          <p:nvPr/>
        </p:nvSpPr>
        <p:spPr bwMode="auto">
          <a:xfrm>
            <a:off x="8983663" y="532850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 name="Line 851">
            <a:extLst>
              <a:ext uri="{FF2B5EF4-FFF2-40B4-BE49-F238E27FC236}">
                <a16:creationId xmlns:a16="http://schemas.microsoft.com/office/drawing/2014/main" id="{E21CB5B2-4C11-4365-ADDB-9D22AB494C8B}"/>
              </a:ext>
            </a:extLst>
          </p:cNvPr>
          <p:cNvSpPr>
            <a:spLocks noChangeShapeType="1"/>
          </p:cNvSpPr>
          <p:nvPr/>
        </p:nvSpPr>
        <p:spPr bwMode="auto">
          <a:xfrm>
            <a:off x="8983663" y="5331680"/>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 name="Line 852">
            <a:extLst>
              <a:ext uri="{FF2B5EF4-FFF2-40B4-BE49-F238E27FC236}">
                <a16:creationId xmlns:a16="http://schemas.microsoft.com/office/drawing/2014/main" id="{FBE38ED3-7E6B-4466-A214-611460D398CC}"/>
              </a:ext>
            </a:extLst>
          </p:cNvPr>
          <p:cNvSpPr>
            <a:spLocks noChangeShapeType="1"/>
          </p:cNvSpPr>
          <p:nvPr/>
        </p:nvSpPr>
        <p:spPr bwMode="auto">
          <a:xfrm>
            <a:off x="8983663" y="5336442"/>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0" name="Line 853">
            <a:extLst>
              <a:ext uri="{FF2B5EF4-FFF2-40B4-BE49-F238E27FC236}">
                <a16:creationId xmlns:a16="http://schemas.microsoft.com/office/drawing/2014/main" id="{97B36883-B20A-4987-88AB-5B25F389D1BE}"/>
              </a:ext>
            </a:extLst>
          </p:cNvPr>
          <p:cNvSpPr>
            <a:spLocks noChangeShapeType="1"/>
          </p:cNvSpPr>
          <p:nvPr/>
        </p:nvSpPr>
        <p:spPr bwMode="auto">
          <a:xfrm>
            <a:off x="8983663" y="5341205"/>
            <a:ext cx="365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1" name="Line 854">
            <a:extLst>
              <a:ext uri="{FF2B5EF4-FFF2-40B4-BE49-F238E27FC236}">
                <a16:creationId xmlns:a16="http://schemas.microsoft.com/office/drawing/2014/main" id="{3A7677FA-6D1E-4FE0-9381-EA8FAA1B5B36}"/>
              </a:ext>
            </a:extLst>
          </p:cNvPr>
          <p:cNvSpPr>
            <a:spLocks noChangeShapeType="1"/>
          </p:cNvSpPr>
          <p:nvPr/>
        </p:nvSpPr>
        <p:spPr bwMode="auto">
          <a:xfrm>
            <a:off x="8983663" y="534438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2" name="Line 855">
            <a:extLst>
              <a:ext uri="{FF2B5EF4-FFF2-40B4-BE49-F238E27FC236}">
                <a16:creationId xmlns:a16="http://schemas.microsoft.com/office/drawing/2014/main" id="{FA9D4B16-C749-41BC-AB57-00C13CC91B1E}"/>
              </a:ext>
            </a:extLst>
          </p:cNvPr>
          <p:cNvSpPr>
            <a:spLocks noChangeShapeType="1"/>
          </p:cNvSpPr>
          <p:nvPr/>
        </p:nvSpPr>
        <p:spPr bwMode="auto">
          <a:xfrm>
            <a:off x="8983663" y="5349142"/>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3" name="Line 856">
            <a:extLst>
              <a:ext uri="{FF2B5EF4-FFF2-40B4-BE49-F238E27FC236}">
                <a16:creationId xmlns:a16="http://schemas.microsoft.com/office/drawing/2014/main" id="{A16376A1-C770-4418-A724-D8F9B4AF3E0F}"/>
              </a:ext>
            </a:extLst>
          </p:cNvPr>
          <p:cNvSpPr>
            <a:spLocks noChangeShapeType="1"/>
          </p:cNvSpPr>
          <p:nvPr/>
        </p:nvSpPr>
        <p:spPr bwMode="auto">
          <a:xfrm>
            <a:off x="8988426" y="5352317"/>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4" name="Line 857">
            <a:extLst>
              <a:ext uri="{FF2B5EF4-FFF2-40B4-BE49-F238E27FC236}">
                <a16:creationId xmlns:a16="http://schemas.microsoft.com/office/drawing/2014/main" id="{5E63E173-2F9A-4746-8763-4F888C178A2A}"/>
              </a:ext>
            </a:extLst>
          </p:cNvPr>
          <p:cNvSpPr>
            <a:spLocks noChangeShapeType="1"/>
          </p:cNvSpPr>
          <p:nvPr/>
        </p:nvSpPr>
        <p:spPr bwMode="auto">
          <a:xfrm>
            <a:off x="8988426" y="5357080"/>
            <a:ext cx="381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5" name="Line 858">
            <a:extLst>
              <a:ext uri="{FF2B5EF4-FFF2-40B4-BE49-F238E27FC236}">
                <a16:creationId xmlns:a16="http://schemas.microsoft.com/office/drawing/2014/main" id="{8BA2F989-ADE1-4AF1-9718-8204EBB4E538}"/>
              </a:ext>
            </a:extLst>
          </p:cNvPr>
          <p:cNvSpPr>
            <a:spLocks noChangeShapeType="1"/>
          </p:cNvSpPr>
          <p:nvPr/>
        </p:nvSpPr>
        <p:spPr bwMode="auto">
          <a:xfrm>
            <a:off x="8986838" y="5361842"/>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6" name="Line 859">
            <a:extLst>
              <a:ext uri="{FF2B5EF4-FFF2-40B4-BE49-F238E27FC236}">
                <a16:creationId xmlns:a16="http://schemas.microsoft.com/office/drawing/2014/main" id="{B4A27545-5616-467F-B3F4-C53FB6F5B442}"/>
              </a:ext>
            </a:extLst>
          </p:cNvPr>
          <p:cNvSpPr>
            <a:spLocks noChangeShapeType="1"/>
          </p:cNvSpPr>
          <p:nvPr/>
        </p:nvSpPr>
        <p:spPr bwMode="auto">
          <a:xfrm>
            <a:off x="8986838" y="5365017"/>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7" name="Line 860">
            <a:extLst>
              <a:ext uri="{FF2B5EF4-FFF2-40B4-BE49-F238E27FC236}">
                <a16:creationId xmlns:a16="http://schemas.microsoft.com/office/drawing/2014/main" id="{DAE8CBB6-D752-4298-A6F2-00928CC6CC7F}"/>
              </a:ext>
            </a:extLst>
          </p:cNvPr>
          <p:cNvSpPr>
            <a:spLocks noChangeShapeType="1"/>
          </p:cNvSpPr>
          <p:nvPr/>
        </p:nvSpPr>
        <p:spPr bwMode="auto">
          <a:xfrm>
            <a:off x="8986838" y="5369780"/>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8" name="Line 861">
            <a:extLst>
              <a:ext uri="{FF2B5EF4-FFF2-40B4-BE49-F238E27FC236}">
                <a16:creationId xmlns:a16="http://schemas.microsoft.com/office/drawing/2014/main" id="{60B4DDE7-D6B3-4BEC-B24F-B99F7CE4FA05}"/>
              </a:ext>
            </a:extLst>
          </p:cNvPr>
          <p:cNvSpPr>
            <a:spLocks noChangeShapeType="1"/>
          </p:cNvSpPr>
          <p:nvPr/>
        </p:nvSpPr>
        <p:spPr bwMode="auto">
          <a:xfrm>
            <a:off x="8986838" y="5374542"/>
            <a:ext cx="396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9" name="Line 862">
            <a:extLst>
              <a:ext uri="{FF2B5EF4-FFF2-40B4-BE49-F238E27FC236}">
                <a16:creationId xmlns:a16="http://schemas.microsoft.com/office/drawing/2014/main" id="{38D18B74-C4FF-400D-BFA8-19A48BC20C72}"/>
              </a:ext>
            </a:extLst>
          </p:cNvPr>
          <p:cNvSpPr>
            <a:spLocks noChangeShapeType="1"/>
          </p:cNvSpPr>
          <p:nvPr/>
        </p:nvSpPr>
        <p:spPr bwMode="auto">
          <a:xfrm>
            <a:off x="8985251" y="5377717"/>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0" name="Line 863">
            <a:extLst>
              <a:ext uri="{FF2B5EF4-FFF2-40B4-BE49-F238E27FC236}">
                <a16:creationId xmlns:a16="http://schemas.microsoft.com/office/drawing/2014/main" id="{107E7431-E84C-4590-8528-965391485D88}"/>
              </a:ext>
            </a:extLst>
          </p:cNvPr>
          <p:cNvSpPr>
            <a:spLocks noChangeShapeType="1"/>
          </p:cNvSpPr>
          <p:nvPr/>
        </p:nvSpPr>
        <p:spPr bwMode="auto">
          <a:xfrm>
            <a:off x="8985251" y="5382480"/>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1" name="Line 865">
            <a:extLst>
              <a:ext uri="{FF2B5EF4-FFF2-40B4-BE49-F238E27FC236}">
                <a16:creationId xmlns:a16="http://schemas.microsoft.com/office/drawing/2014/main" id="{3EBEE16C-6A5B-4796-B9CE-99F1C70A8625}"/>
              </a:ext>
            </a:extLst>
          </p:cNvPr>
          <p:cNvSpPr>
            <a:spLocks noChangeShapeType="1"/>
          </p:cNvSpPr>
          <p:nvPr/>
        </p:nvSpPr>
        <p:spPr bwMode="auto">
          <a:xfrm>
            <a:off x="8985251" y="5387242"/>
            <a:ext cx="412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2" name="Line 866">
            <a:extLst>
              <a:ext uri="{FF2B5EF4-FFF2-40B4-BE49-F238E27FC236}">
                <a16:creationId xmlns:a16="http://schemas.microsoft.com/office/drawing/2014/main" id="{379A9B32-1428-4FE3-8A7E-BF52BBF9E032}"/>
              </a:ext>
            </a:extLst>
          </p:cNvPr>
          <p:cNvSpPr>
            <a:spLocks noChangeShapeType="1"/>
          </p:cNvSpPr>
          <p:nvPr/>
        </p:nvSpPr>
        <p:spPr bwMode="auto">
          <a:xfrm>
            <a:off x="8983663" y="5390417"/>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3" name="Line 867">
            <a:extLst>
              <a:ext uri="{FF2B5EF4-FFF2-40B4-BE49-F238E27FC236}">
                <a16:creationId xmlns:a16="http://schemas.microsoft.com/office/drawing/2014/main" id="{FFB0148F-5CE9-483C-9FE8-0E33F42A7565}"/>
              </a:ext>
            </a:extLst>
          </p:cNvPr>
          <p:cNvSpPr>
            <a:spLocks noChangeShapeType="1"/>
          </p:cNvSpPr>
          <p:nvPr/>
        </p:nvSpPr>
        <p:spPr bwMode="auto">
          <a:xfrm>
            <a:off x="8983663" y="5395179"/>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4" name="Line 868">
            <a:extLst>
              <a:ext uri="{FF2B5EF4-FFF2-40B4-BE49-F238E27FC236}">
                <a16:creationId xmlns:a16="http://schemas.microsoft.com/office/drawing/2014/main" id="{ACEA622B-7477-4B39-A652-993DF46AA5C5}"/>
              </a:ext>
            </a:extLst>
          </p:cNvPr>
          <p:cNvSpPr>
            <a:spLocks noChangeShapeType="1"/>
          </p:cNvSpPr>
          <p:nvPr/>
        </p:nvSpPr>
        <p:spPr bwMode="auto">
          <a:xfrm>
            <a:off x="8983663" y="5398354"/>
            <a:ext cx="428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5" name="Line 869">
            <a:extLst>
              <a:ext uri="{FF2B5EF4-FFF2-40B4-BE49-F238E27FC236}">
                <a16:creationId xmlns:a16="http://schemas.microsoft.com/office/drawing/2014/main" id="{00FE604E-B52E-4F07-BA6E-DD6AA48FA172}"/>
              </a:ext>
            </a:extLst>
          </p:cNvPr>
          <p:cNvSpPr>
            <a:spLocks noChangeShapeType="1"/>
          </p:cNvSpPr>
          <p:nvPr/>
        </p:nvSpPr>
        <p:spPr bwMode="auto">
          <a:xfrm>
            <a:off x="8982076" y="540311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6" name="Line 870">
            <a:extLst>
              <a:ext uri="{FF2B5EF4-FFF2-40B4-BE49-F238E27FC236}">
                <a16:creationId xmlns:a16="http://schemas.microsoft.com/office/drawing/2014/main" id="{3B757B9B-BABB-45A7-9335-E2763194B528}"/>
              </a:ext>
            </a:extLst>
          </p:cNvPr>
          <p:cNvSpPr>
            <a:spLocks noChangeShapeType="1"/>
          </p:cNvSpPr>
          <p:nvPr/>
        </p:nvSpPr>
        <p:spPr bwMode="auto">
          <a:xfrm>
            <a:off x="8982076" y="5407879"/>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7" name="Line 871">
            <a:extLst>
              <a:ext uri="{FF2B5EF4-FFF2-40B4-BE49-F238E27FC236}">
                <a16:creationId xmlns:a16="http://schemas.microsoft.com/office/drawing/2014/main" id="{1F163D42-0C5D-455F-AFC8-08B0F89F6485}"/>
              </a:ext>
            </a:extLst>
          </p:cNvPr>
          <p:cNvSpPr>
            <a:spLocks noChangeShapeType="1"/>
          </p:cNvSpPr>
          <p:nvPr/>
        </p:nvSpPr>
        <p:spPr bwMode="auto">
          <a:xfrm>
            <a:off x="8982076" y="5411054"/>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8" name="Line 872">
            <a:extLst>
              <a:ext uri="{FF2B5EF4-FFF2-40B4-BE49-F238E27FC236}">
                <a16:creationId xmlns:a16="http://schemas.microsoft.com/office/drawing/2014/main" id="{CA3B3024-D86C-42B7-8582-1604543BDC64}"/>
              </a:ext>
            </a:extLst>
          </p:cNvPr>
          <p:cNvSpPr>
            <a:spLocks noChangeShapeType="1"/>
          </p:cNvSpPr>
          <p:nvPr/>
        </p:nvSpPr>
        <p:spPr bwMode="auto">
          <a:xfrm>
            <a:off x="8982076" y="5415817"/>
            <a:ext cx="444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9" name="Line 873">
            <a:extLst>
              <a:ext uri="{FF2B5EF4-FFF2-40B4-BE49-F238E27FC236}">
                <a16:creationId xmlns:a16="http://schemas.microsoft.com/office/drawing/2014/main" id="{C8F4642E-3A82-4F5A-A220-DAD5B0D55B76}"/>
              </a:ext>
            </a:extLst>
          </p:cNvPr>
          <p:cNvSpPr>
            <a:spLocks noChangeShapeType="1"/>
          </p:cNvSpPr>
          <p:nvPr/>
        </p:nvSpPr>
        <p:spPr bwMode="auto">
          <a:xfrm>
            <a:off x="8982076" y="5420579"/>
            <a:ext cx="460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0" name="Line 874">
            <a:extLst>
              <a:ext uri="{FF2B5EF4-FFF2-40B4-BE49-F238E27FC236}">
                <a16:creationId xmlns:a16="http://schemas.microsoft.com/office/drawing/2014/main" id="{03F451E5-C805-4426-A5FA-06D853A0A7A9}"/>
              </a:ext>
            </a:extLst>
          </p:cNvPr>
          <p:cNvSpPr>
            <a:spLocks noChangeShapeType="1"/>
          </p:cNvSpPr>
          <p:nvPr/>
        </p:nvSpPr>
        <p:spPr bwMode="auto">
          <a:xfrm>
            <a:off x="8967788" y="5423754"/>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1" name="Line 875">
            <a:extLst>
              <a:ext uri="{FF2B5EF4-FFF2-40B4-BE49-F238E27FC236}">
                <a16:creationId xmlns:a16="http://schemas.microsoft.com/office/drawing/2014/main" id="{3B62FE75-E6FB-4213-BD16-C7DE76125290}"/>
              </a:ext>
            </a:extLst>
          </p:cNvPr>
          <p:cNvSpPr>
            <a:spLocks noChangeShapeType="1"/>
          </p:cNvSpPr>
          <p:nvPr/>
        </p:nvSpPr>
        <p:spPr bwMode="auto">
          <a:xfrm>
            <a:off x="8967788" y="5428517"/>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2" name="Line 876">
            <a:extLst>
              <a:ext uri="{FF2B5EF4-FFF2-40B4-BE49-F238E27FC236}">
                <a16:creationId xmlns:a16="http://schemas.microsoft.com/office/drawing/2014/main" id="{657237F7-76B0-499A-9F2A-D6436C78B5DE}"/>
              </a:ext>
            </a:extLst>
          </p:cNvPr>
          <p:cNvSpPr>
            <a:spLocks noChangeShapeType="1"/>
          </p:cNvSpPr>
          <p:nvPr/>
        </p:nvSpPr>
        <p:spPr bwMode="auto">
          <a:xfrm>
            <a:off x="8967788" y="5433279"/>
            <a:ext cx="476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3" name="Line 877">
            <a:extLst>
              <a:ext uri="{FF2B5EF4-FFF2-40B4-BE49-F238E27FC236}">
                <a16:creationId xmlns:a16="http://schemas.microsoft.com/office/drawing/2014/main" id="{56CF9C99-992A-4F77-9E2E-9B19F5A4726D}"/>
              </a:ext>
            </a:extLst>
          </p:cNvPr>
          <p:cNvSpPr>
            <a:spLocks noChangeShapeType="1"/>
          </p:cNvSpPr>
          <p:nvPr/>
        </p:nvSpPr>
        <p:spPr bwMode="auto">
          <a:xfrm>
            <a:off x="8967788" y="5436454"/>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4" name="Line 878">
            <a:extLst>
              <a:ext uri="{FF2B5EF4-FFF2-40B4-BE49-F238E27FC236}">
                <a16:creationId xmlns:a16="http://schemas.microsoft.com/office/drawing/2014/main" id="{0E93B2BF-1C19-4081-A8BE-C97B5C28180D}"/>
              </a:ext>
            </a:extLst>
          </p:cNvPr>
          <p:cNvSpPr>
            <a:spLocks noChangeShapeType="1"/>
          </p:cNvSpPr>
          <p:nvPr/>
        </p:nvSpPr>
        <p:spPr bwMode="auto">
          <a:xfrm>
            <a:off x="8967788" y="5441217"/>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5" name="Line 879">
            <a:extLst>
              <a:ext uri="{FF2B5EF4-FFF2-40B4-BE49-F238E27FC236}">
                <a16:creationId xmlns:a16="http://schemas.microsoft.com/office/drawing/2014/main" id="{5D6D0220-DC59-4DCC-A5D7-5A8E8627C3CD}"/>
              </a:ext>
            </a:extLst>
          </p:cNvPr>
          <p:cNvSpPr>
            <a:spLocks noChangeShapeType="1"/>
          </p:cNvSpPr>
          <p:nvPr/>
        </p:nvSpPr>
        <p:spPr bwMode="auto">
          <a:xfrm>
            <a:off x="8967788" y="5445979"/>
            <a:ext cx="492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6" name="Line 880">
            <a:extLst>
              <a:ext uri="{FF2B5EF4-FFF2-40B4-BE49-F238E27FC236}">
                <a16:creationId xmlns:a16="http://schemas.microsoft.com/office/drawing/2014/main" id="{60FE0586-8B58-4F23-ADDA-4CE5C4F6926C}"/>
              </a:ext>
            </a:extLst>
          </p:cNvPr>
          <p:cNvSpPr>
            <a:spLocks noChangeShapeType="1"/>
          </p:cNvSpPr>
          <p:nvPr/>
        </p:nvSpPr>
        <p:spPr bwMode="auto">
          <a:xfrm>
            <a:off x="8967788" y="5449154"/>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7" name="Line 881">
            <a:extLst>
              <a:ext uri="{FF2B5EF4-FFF2-40B4-BE49-F238E27FC236}">
                <a16:creationId xmlns:a16="http://schemas.microsoft.com/office/drawing/2014/main" id="{5887A99A-1291-4EA3-9777-C45C76488A82}"/>
              </a:ext>
            </a:extLst>
          </p:cNvPr>
          <p:cNvSpPr>
            <a:spLocks noChangeShapeType="1"/>
          </p:cNvSpPr>
          <p:nvPr/>
        </p:nvSpPr>
        <p:spPr bwMode="auto">
          <a:xfrm>
            <a:off x="8967788" y="5453917"/>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8" name="Line 882">
            <a:extLst>
              <a:ext uri="{FF2B5EF4-FFF2-40B4-BE49-F238E27FC236}">
                <a16:creationId xmlns:a16="http://schemas.microsoft.com/office/drawing/2014/main" id="{10ED04ED-A529-4FB5-A123-220FAAD96F7F}"/>
              </a:ext>
            </a:extLst>
          </p:cNvPr>
          <p:cNvSpPr>
            <a:spLocks noChangeShapeType="1"/>
          </p:cNvSpPr>
          <p:nvPr/>
        </p:nvSpPr>
        <p:spPr bwMode="auto">
          <a:xfrm>
            <a:off x="8967788" y="5457092"/>
            <a:ext cx="508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9" name="Line 883">
            <a:extLst>
              <a:ext uri="{FF2B5EF4-FFF2-40B4-BE49-F238E27FC236}">
                <a16:creationId xmlns:a16="http://schemas.microsoft.com/office/drawing/2014/main" id="{3ABD2A1F-0866-4FD2-9250-E09E999377EE}"/>
              </a:ext>
            </a:extLst>
          </p:cNvPr>
          <p:cNvSpPr>
            <a:spLocks noChangeShapeType="1"/>
          </p:cNvSpPr>
          <p:nvPr/>
        </p:nvSpPr>
        <p:spPr bwMode="auto">
          <a:xfrm>
            <a:off x="8967788" y="5461854"/>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 name="Line 884">
            <a:extLst>
              <a:ext uri="{FF2B5EF4-FFF2-40B4-BE49-F238E27FC236}">
                <a16:creationId xmlns:a16="http://schemas.microsoft.com/office/drawing/2014/main" id="{463D0A8B-E095-49DA-A501-B88A40B639E4}"/>
              </a:ext>
            </a:extLst>
          </p:cNvPr>
          <p:cNvSpPr>
            <a:spLocks noChangeShapeType="1"/>
          </p:cNvSpPr>
          <p:nvPr/>
        </p:nvSpPr>
        <p:spPr bwMode="auto">
          <a:xfrm>
            <a:off x="8967788" y="5466617"/>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1" name="Line 885">
            <a:extLst>
              <a:ext uri="{FF2B5EF4-FFF2-40B4-BE49-F238E27FC236}">
                <a16:creationId xmlns:a16="http://schemas.microsoft.com/office/drawing/2014/main" id="{2A5B45C3-195D-4A4F-9C05-A4F2D6B63768}"/>
              </a:ext>
            </a:extLst>
          </p:cNvPr>
          <p:cNvSpPr>
            <a:spLocks noChangeShapeType="1"/>
          </p:cNvSpPr>
          <p:nvPr/>
        </p:nvSpPr>
        <p:spPr bwMode="auto">
          <a:xfrm>
            <a:off x="8967788" y="5469792"/>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2" name="Line 886">
            <a:extLst>
              <a:ext uri="{FF2B5EF4-FFF2-40B4-BE49-F238E27FC236}">
                <a16:creationId xmlns:a16="http://schemas.microsoft.com/office/drawing/2014/main" id="{9657BABD-9E4F-4083-A5B6-C8E894D22A78}"/>
              </a:ext>
            </a:extLst>
          </p:cNvPr>
          <p:cNvSpPr>
            <a:spLocks noChangeShapeType="1"/>
          </p:cNvSpPr>
          <p:nvPr/>
        </p:nvSpPr>
        <p:spPr bwMode="auto">
          <a:xfrm>
            <a:off x="8967788" y="5474554"/>
            <a:ext cx="523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3" name="Line 887">
            <a:extLst>
              <a:ext uri="{FF2B5EF4-FFF2-40B4-BE49-F238E27FC236}">
                <a16:creationId xmlns:a16="http://schemas.microsoft.com/office/drawing/2014/main" id="{BBA224A1-11C3-4E37-9909-3B4237EFA7BE}"/>
              </a:ext>
            </a:extLst>
          </p:cNvPr>
          <p:cNvSpPr>
            <a:spLocks noChangeShapeType="1"/>
          </p:cNvSpPr>
          <p:nvPr/>
        </p:nvSpPr>
        <p:spPr bwMode="auto">
          <a:xfrm>
            <a:off x="8967788" y="547931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4" name="Line 888">
            <a:extLst>
              <a:ext uri="{FF2B5EF4-FFF2-40B4-BE49-F238E27FC236}">
                <a16:creationId xmlns:a16="http://schemas.microsoft.com/office/drawing/2014/main" id="{0E36F961-78A9-4ED1-8084-8E1A478CC023}"/>
              </a:ext>
            </a:extLst>
          </p:cNvPr>
          <p:cNvSpPr>
            <a:spLocks noChangeShapeType="1"/>
          </p:cNvSpPr>
          <p:nvPr/>
        </p:nvSpPr>
        <p:spPr bwMode="auto">
          <a:xfrm>
            <a:off x="8967788" y="5482492"/>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5" name="Line 889">
            <a:extLst>
              <a:ext uri="{FF2B5EF4-FFF2-40B4-BE49-F238E27FC236}">
                <a16:creationId xmlns:a16="http://schemas.microsoft.com/office/drawing/2014/main" id="{950F4DD4-B68C-493E-951B-1927A3E9307A}"/>
              </a:ext>
            </a:extLst>
          </p:cNvPr>
          <p:cNvSpPr>
            <a:spLocks noChangeShapeType="1"/>
          </p:cNvSpPr>
          <p:nvPr/>
        </p:nvSpPr>
        <p:spPr bwMode="auto">
          <a:xfrm>
            <a:off x="8967788" y="5487254"/>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 name="Line 890">
            <a:extLst>
              <a:ext uri="{FF2B5EF4-FFF2-40B4-BE49-F238E27FC236}">
                <a16:creationId xmlns:a16="http://schemas.microsoft.com/office/drawing/2014/main" id="{A24F1819-896B-42ED-AF53-6B85560F7B93}"/>
              </a:ext>
            </a:extLst>
          </p:cNvPr>
          <p:cNvSpPr>
            <a:spLocks noChangeShapeType="1"/>
          </p:cNvSpPr>
          <p:nvPr/>
        </p:nvSpPr>
        <p:spPr bwMode="auto">
          <a:xfrm>
            <a:off x="8967788" y="5492017"/>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 name="Line 891">
            <a:extLst>
              <a:ext uri="{FF2B5EF4-FFF2-40B4-BE49-F238E27FC236}">
                <a16:creationId xmlns:a16="http://schemas.microsoft.com/office/drawing/2014/main" id="{83456F87-0770-4052-A066-B4F44D9E0B93}"/>
              </a:ext>
            </a:extLst>
          </p:cNvPr>
          <p:cNvSpPr>
            <a:spLocks noChangeShapeType="1"/>
          </p:cNvSpPr>
          <p:nvPr/>
        </p:nvSpPr>
        <p:spPr bwMode="auto">
          <a:xfrm>
            <a:off x="8967788" y="5495192"/>
            <a:ext cx="539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8" name="Line 892">
            <a:extLst>
              <a:ext uri="{FF2B5EF4-FFF2-40B4-BE49-F238E27FC236}">
                <a16:creationId xmlns:a16="http://schemas.microsoft.com/office/drawing/2014/main" id="{30F36582-DD53-4CB2-82AE-FDB9258F3D8D}"/>
              </a:ext>
            </a:extLst>
          </p:cNvPr>
          <p:cNvSpPr>
            <a:spLocks noChangeShapeType="1"/>
          </p:cNvSpPr>
          <p:nvPr/>
        </p:nvSpPr>
        <p:spPr bwMode="auto">
          <a:xfrm>
            <a:off x="8967788" y="5499954"/>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9" name="Line 893">
            <a:extLst>
              <a:ext uri="{FF2B5EF4-FFF2-40B4-BE49-F238E27FC236}">
                <a16:creationId xmlns:a16="http://schemas.microsoft.com/office/drawing/2014/main" id="{FCE37EB4-1D5F-4B29-81DE-42D1D208FF0D}"/>
              </a:ext>
            </a:extLst>
          </p:cNvPr>
          <p:cNvSpPr>
            <a:spLocks noChangeShapeType="1"/>
          </p:cNvSpPr>
          <p:nvPr/>
        </p:nvSpPr>
        <p:spPr bwMode="auto">
          <a:xfrm>
            <a:off x="8967788" y="5504717"/>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0" name="Line 894">
            <a:extLst>
              <a:ext uri="{FF2B5EF4-FFF2-40B4-BE49-F238E27FC236}">
                <a16:creationId xmlns:a16="http://schemas.microsoft.com/office/drawing/2014/main" id="{191AF4E1-0848-4669-9631-A1C820FEBE67}"/>
              </a:ext>
            </a:extLst>
          </p:cNvPr>
          <p:cNvSpPr>
            <a:spLocks noChangeShapeType="1"/>
          </p:cNvSpPr>
          <p:nvPr/>
        </p:nvSpPr>
        <p:spPr bwMode="auto">
          <a:xfrm>
            <a:off x="8967788" y="5507892"/>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1" name="Line 895">
            <a:extLst>
              <a:ext uri="{FF2B5EF4-FFF2-40B4-BE49-F238E27FC236}">
                <a16:creationId xmlns:a16="http://schemas.microsoft.com/office/drawing/2014/main" id="{71AA0DA5-AE9C-42F6-87E6-FF3B6BD5FE18}"/>
              </a:ext>
            </a:extLst>
          </p:cNvPr>
          <p:cNvSpPr>
            <a:spLocks noChangeShapeType="1"/>
          </p:cNvSpPr>
          <p:nvPr/>
        </p:nvSpPr>
        <p:spPr bwMode="auto">
          <a:xfrm>
            <a:off x="8967788" y="5512654"/>
            <a:ext cx="555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2" name="Line 896">
            <a:extLst>
              <a:ext uri="{FF2B5EF4-FFF2-40B4-BE49-F238E27FC236}">
                <a16:creationId xmlns:a16="http://schemas.microsoft.com/office/drawing/2014/main" id="{0C19D29B-53BE-4D42-AF73-AAA108AEC7C0}"/>
              </a:ext>
            </a:extLst>
          </p:cNvPr>
          <p:cNvSpPr>
            <a:spLocks noChangeShapeType="1"/>
          </p:cNvSpPr>
          <p:nvPr/>
        </p:nvSpPr>
        <p:spPr bwMode="auto">
          <a:xfrm>
            <a:off x="8966201" y="5515829"/>
            <a:ext cx="571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3" name="Line 897">
            <a:extLst>
              <a:ext uri="{FF2B5EF4-FFF2-40B4-BE49-F238E27FC236}">
                <a16:creationId xmlns:a16="http://schemas.microsoft.com/office/drawing/2014/main" id="{A010A13D-B1FF-4454-8A93-581FF8F94D18}"/>
              </a:ext>
            </a:extLst>
          </p:cNvPr>
          <p:cNvSpPr>
            <a:spLocks noChangeShapeType="1"/>
          </p:cNvSpPr>
          <p:nvPr/>
        </p:nvSpPr>
        <p:spPr bwMode="auto">
          <a:xfrm>
            <a:off x="8966201" y="552059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4" name="Line 898">
            <a:extLst>
              <a:ext uri="{FF2B5EF4-FFF2-40B4-BE49-F238E27FC236}">
                <a16:creationId xmlns:a16="http://schemas.microsoft.com/office/drawing/2014/main" id="{EBBD7B5A-B9FF-46FD-A73D-8090CEBCF0BE}"/>
              </a:ext>
            </a:extLst>
          </p:cNvPr>
          <p:cNvSpPr>
            <a:spLocks noChangeShapeType="1"/>
          </p:cNvSpPr>
          <p:nvPr/>
        </p:nvSpPr>
        <p:spPr bwMode="auto">
          <a:xfrm>
            <a:off x="8966201" y="5525354"/>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5" name="Line 899">
            <a:extLst>
              <a:ext uri="{FF2B5EF4-FFF2-40B4-BE49-F238E27FC236}">
                <a16:creationId xmlns:a16="http://schemas.microsoft.com/office/drawing/2014/main" id="{D516D08F-E0AE-4C70-AE4B-2E0ABCF5B371}"/>
              </a:ext>
            </a:extLst>
          </p:cNvPr>
          <p:cNvSpPr>
            <a:spLocks noChangeShapeType="1"/>
          </p:cNvSpPr>
          <p:nvPr/>
        </p:nvSpPr>
        <p:spPr bwMode="auto">
          <a:xfrm>
            <a:off x="8966201" y="5528529"/>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6" name="Line 900">
            <a:extLst>
              <a:ext uri="{FF2B5EF4-FFF2-40B4-BE49-F238E27FC236}">
                <a16:creationId xmlns:a16="http://schemas.microsoft.com/office/drawing/2014/main" id="{00A69292-BC6A-478C-B247-4052B0800938}"/>
              </a:ext>
            </a:extLst>
          </p:cNvPr>
          <p:cNvSpPr>
            <a:spLocks noChangeShapeType="1"/>
          </p:cNvSpPr>
          <p:nvPr/>
        </p:nvSpPr>
        <p:spPr bwMode="auto">
          <a:xfrm>
            <a:off x="8966201" y="5533292"/>
            <a:ext cx="587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7" name="Line 901">
            <a:extLst>
              <a:ext uri="{FF2B5EF4-FFF2-40B4-BE49-F238E27FC236}">
                <a16:creationId xmlns:a16="http://schemas.microsoft.com/office/drawing/2014/main" id="{C5FD5184-C2EF-4DFE-9EC6-FE096A3F2FAF}"/>
              </a:ext>
            </a:extLst>
          </p:cNvPr>
          <p:cNvSpPr>
            <a:spLocks noChangeShapeType="1"/>
          </p:cNvSpPr>
          <p:nvPr/>
        </p:nvSpPr>
        <p:spPr bwMode="auto">
          <a:xfrm>
            <a:off x="8966201" y="5538054"/>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8" name="Line 902">
            <a:extLst>
              <a:ext uri="{FF2B5EF4-FFF2-40B4-BE49-F238E27FC236}">
                <a16:creationId xmlns:a16="http://schemas.microsoft.com/office/drawing/2014/main" id="{8FB72C15-692B-4186-870B-AEDB9A5E260A}"/>
              </a:ext>
            </a:extLst>
          </p:cNvPr>
          <p:cNvSpPr>
            <a:spLocks noChangeShapeType="1"/>
          </p:cNvSpPr>
          <p:nvPr/>
        </p:nvSpPr>
        <p:spPr bwMode="auto">
          <a:xfrm>
            <a:off x="8966201" y="5541229"/>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9" name="Line 903">
            <a:extLst>
              <a:ext uri="{FF2B5EF4-FFF2-40B4-BE49-F238E27FC236}">
                <a16:creationId xmlns:a16="http://schemas.microsoft.com/office/drawing/2014/main" id="{38DC2C52-E5D5-49AC-8FF8-ED73F9E95881}"/>
              </a:ext>
            </a:extLst>
          </p:cNvPr>
          <p:cNvSpPr>
            <a:spLocks noChangeShapeType="1"/>
          </p:cNvSpPr>
          <p:nvPr/>
        </p:nvSpPr>
        <p:spPr bwMode="auto">
          <a:xfrm>
            <a:off x="8966201" y="5545992"/>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0" name="Line 904">
            <a:extLst>
              <a:ext uri="{FF2B5EF4-FFF2-40B4-BE49-F238E27FC236}">
                <a16:creationId xmlns:a16="http://schemas.microsoft.com/office/drawing/2014/main" id="{B0EA6E7E-2194-430E-8AF5-D8A0D0C3EBDE}"/>
              </a:ext>
            </a:extLst>
          </p:cNvPr>
          <p:cNvSpPr>
            <a:spLocks noChangeShapeType="1"/>
          </p:cNvSpPr>
          <p:nvPr/>
        </p:nvSpPr>
        <p:spPr bwMode="auto">
          <a:xfrm>
            <a:off x="8966201" y="5550754"/>
            <a:ext cx="603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1" name="Line 905">
            <a:extLst>
              <a:ext uri="{FF2B5EF4-FFF2-40B4-BE49-F238E27FC236}">
                <a16:creationId xmlns:a16="http://schemas.microsoft.com/office/drawing/2014/main" id="{9E3711D6-4713-4DE5-9A2A-DBA72D70DA5F}"/>
              </a:ext>
            </a:extLst>
          </p:cNvPr>
          <p:cNvSpPr>
            <a:spLocks noChangeShapeType="1"/>
          </p:cNvSpPr>
          <p:nvPr/>
        </p:nvSpPr>
        <p:spPr bwMode="auto">
          <a:xfrm>
            <a:off x="8966201" y="5553929"/>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2" name="Line 906">
            <a:extLst>
              <a:ext uri="{FF2B5EF4-FFF2-40B4-BE49-F238E27FC236}">
                <a16:creationId xmlns:a16="http://schemas.microsoft.com/office/drawing/2014/main" id="{7EEE1ED8-D748-477D-A600-959F944DAC21}"/>
              </a:ext>
            </a:extLst>
          </p:cNvPr>
          <p:cNvSpPr>
            <a:spLocks noChangeShapeType="1"/>
          </p:cNvSpPr>
          <p:nvPr/>
        </p:nvSpPr>
        <p:spPr bwMode="auto">
          <a:xfrm>
            <a:off x="8966201" y="555869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3" name="Line 907">
            <a:extLst>
              <a:ext uri="{FF2B5EF4-FFF2-40B4-BE49-F238E27FC236}">
                <a16:creationId xmlns:a16="http://schemas.microsoft.com/office/drawing/2014/main" id="{39A55385-358A-49C7-85DB-DED8EB9A5081}"/>
              </a:ext>
            </a:extLst>
          </p:cNvPr>
          <p:cNvSpPr>
            <a:spLocks noChangeShapeType="1"/>
          </p:cNvSpPr>
          <p:nvPr/>
        </p:nvSpPr>
        <p:spPr bwMode="auto">
          <a:xfrm>
            <a:off x="8966201" y="5563454"/>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4" name="Line 908">
            <a:extLst>
              <a:ext uri="{FF2B5EF4-FFF2-40B4-BE49-F238E27FC236}">
                <a16:creationId xmlns:a16="http://schemas.microsoft.com/office/drawing/2014/main" id="{DD3A22A0-D32F-4425-B706-4BECA0050CBC}"/>
              </a:ext>
            </a:extLst>
          </p:cNvPr>
          <p:cNvSpPr>
            <a:spLocks noChangeShapeType="1"/>
          </p:cNvSpPr>
          <p:nvPr/>
        </p:nvSpPr>
        <p:spPr bwMode="auto">
          <a:xfrm>
            <a:off x="8966201" y="5566629"/>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5" name="Line 909">
            <a:extLst>
              <a:ext uri="{FF2B5EF4-FFF2-40B4-BE49-F238E27FC236}">
                <a16:creationId xmlns:a16="http://schemas.microsoft.com/office/drawing/2014/main" id="{346376C0-2F84-43E5-8C45-F50566ADC052}"/>
              </a:ext>
            </a:extLst>
          </p:cNvPr>
          <p:cNvSpPr>
            <a:spLocks noChangeShapeType="1"/>
          </p:cNvSpPr>
          <p:nvPr/>
        </p:nvSpPr>
        <p:spPr bwMode="auto">
          <a:xfrm>
            <a:off x="8966201" y="5571392"/>
            <a:ext cx="619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6" name="Line 910">
            <a:extLst>
              <a:ext uri="{FF2B5EF4-FFF2-40B4-BE49-F238E27FC236}">
                <a16:creationId xmlns:a16="http://schemas.microsoft.com/office/drawing/2014/main" id="{F7971D04-C7AC-4957-81A1-48C01B3A6798}"/>
              </a:ext>
            </a:extLst>
          </p:cNvPr>
          <p:cNvSpPr>
            <a:spLocks noChangeShapeType="1"/>
          </p:cNvSpPr>
          <p:nvPr/>
        </p:nvSpPr>
        <p:spPr bwMode="auto">
          <a:xfrm>
            <a:off x="8964613" y="5574567"/>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7" name="Line 911">
            <a:extLst>
              <a:ext uri="{FF2B5EF4-FFF2-40B4-BE49-F238E27FC236}">
                <a16:creationId xmlns:a16="http://schemas.microsoft.com/office/drawing/2014/main" id="{7AA57C45-3818-42C2-8877-32FCF3CA4626}"/>
              </a:ext>
            </a:extLst>
          </p:cNvPr>
          <p:cNvSpPr>
            <a:spLocks noChangeShapeType="1"/>
          </p:cNvSpPr>
          <p:nvPr/>
        </p:nvSpPr>
        <p:spPr bwMode="auto">
          <a:xfrm>
            <a:off x="8964613" y="5579329"/>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8" name="Line 912">
            <a:extLst>
              <a:ext uri="{FF2B5EF4-FFF2-40B4-BE49-F238E27FC236}">
                <a16:creationId xmlns:a16="http://schemas.microsoft.com/office/drawing/2014/main" id="{3E5F4D21-6DE1-45AD-BB33-56848F451503}"/>
              </a:ext>
            </a:extLst>
          </p:cNvPr>
          <p:cNvSpPr>
            <a:spLocks noChangeShapeType="1"/>
          </p:cNvSpPr>
          <p:nvPr/>
        </p:nvSpPr>
        <p:spPr bwMode="auto">
          <a:xfrm>
            <a:off x="8964613" y="5584092"/>
            <a:ext cx="635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9" name="Line 913">
            <a:extLst>
              <a:ext uri="{FF2B5EF4-FFF2-40B4-BE49-F238E27FC236}">
                <a16:creationId xmlns:a16="http://schemas.microsoft.com/office/drawing/2014/main" id="{3AF51E3A-ED74-4B80-8DCE-5C10207293CC}"/>
              </a:ext>
            </a:extLst>
          </p:cNvPr>
          <p:cNvSpPr>
            <a:spLocks noChangeShapeType="1"/>
          </p:cNvSpPr>
          <p:nvPr/>
        </p:nvSpPr>
        <p:spPr bwMode="auto">
          <a:xfrm>
            <a:off x="8963026" y="5587267"/>
            <a:ext cx="650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0" name="Line 914">
            <a:extLst>
              <a:ext uri="{FF2B5EF4-FFF2-40B4-BE49-F238E27FC236}">
                <a16:creationId xmlns:a16="http://schemas.microsoft.com/office/drawing/2014/main" id="{57977C60-C738-4A39-848C-A2B0EF60B5FC}"/>
              </a:ext>
            </a:extLst>
          </p:cNvPr>
          <p:cNvSpPr>
            <a:spLocks noChangeShapeType="1"/>
          </p:cNvSpPr>
          <p:nvPr/>
        </p:nvSpPr>
        <p:spPr bwMode="auto">
          <a:xfrm>
            <a:off x="8963026" y="5592029"/>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1" name="Line 915">
            <a:extLst>
              <a:ext uri="{FF2B5EF4-FFF2-40B4-BE49-F238E27FC236}">
                <a16:creationId xmlns:a16="http://schemas.microsoft.com/office/drawing/2014/main" id="{8D0E6E4E-DA52-44C9-B42D-2441973142F3}"/>
              </a:ext>
            </a:extLst>
          </p:cNvPr>
          <p:cNvSpPr>
            <a:spLocks noChangeShapeType="1"/>
          </p:cNvSpPr>
          <p:nvPr/>
        </p:nvSpPr>
        <p:spPr bwMode="auto">
          <a:xfrm>
            <a:off x="8969376" y="5596792"/>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2" name="Line 916">
            <a:extLst>
              <a:ext uri="{FF2B5EF4-FFF2-40B4-BE49-F238E27FC236}">
                <a16:creationId xmlns:a16="http://schemas.microsoft.com/office/drawing/2014/main" id="{369961E5-EADC-4CB0-B03A-F421B93ABC79}"/>
              </a:ext>
            </a:extLst>
          </p:cNvPr>
          <p:cNvSpPr>
            <a:spLocks noChangeShapeType="1"/>
          </p:cNvSpPr>
          <p:nvPr/>
        </p:nvSpPr>
        <p:spPr bwMode="auto">
          <a:xfrm>
            <a:off x="8969376" y="5599967"/>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3" name="Line 917">
            <a:extLst>
              <a:ext uri="{FF2B5EF4-FFF2-40B4-BE49-F238E27FC236}">
                <a16:creationId xmlns:a16="http://schemas.microsoft.com/office/drawing/2014/main" id="{56EFE38F-1180-4CDA-B0D7-92B3AA0C12A4}"/>
              </a:ext>
            </a:extLst>
          </p:cNvPr>
          <p:cNvSpPr>
            <a:spLocks noChangeShapeType="1"/>
          </p:cNvSpPr>
          <p:nvPr/>
        </p:nvSpPr>
        <p:spPr bwMode="auto">
          <a:xfrm>
            <a:off x="8969376" y="5604729"/>
            <a:ext cx="666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4" name="Line 918">
            <a:extLst>
              <a:ext uri="{FF2B5EF4-FFF2-40B4-BE49-F238E27FC236}">
                <a16:creationId xmlns:a16="http://schemas.microsoft.com/office/drawing/2014/main" id="{F1CF4A5D-0772-4327-AE9C-FDA57342D2E3}"/>
              </a:ext>
            </a:extLst>
          </p:cNvPr>
          <p:cNvSpPr>
            <a:spLocks noChangeShapeType="1"/>
          </p:cNvSpPr>
          <p:nvPr/>
        </p:nvSpPr>
        <p:spPr bwMode="auto">
          <a:xfrm>
            <a:off x="8969376" y="5609492"/>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5" name="Line 919">
            <a:extLst>
              <a:ext uri="{FF2B5EF4-FFF2-40B4-BE49-F238E27FC236}">
                <a16:creationId xmlns:a16="http://schemas.microsoft.com/office/drawing/2014/main" id="{B43E6FAD-85C4-4F3C-9E42-7ACE43D8E59D}"/>
              </a:ext>
            </a:extLst>
          </p:cNvPr>
          <p:cNvSpPr>
            <a:spLocks noChangeShapeType="1"/>
          </p:cNvSpPr>
          <p:nvPr/>
        </p:nvSpPr>
        <p:spPr bwMode="auto">
          <a:xfrm>
            <a:off x="8969376" y="5612667"/>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6" name="Line 920">
            <a:extLst>
              <a:ext uri="{FF2B5EF4-FFF2-40B4-BE49-F238E27FC236}">
                <a16:creationId xmlns:a16="http://schemas.microsoft.com/office/drawing/2014/main" id="{B40D693F-39B0-462C-B315-2EF5ED0D2E31}"/>
              </a:ext>
            </a:extLst>
          </p:cNvPr>
          <p:cNvSpPr>
            <a:spLocks noChangeShapeType="1"/>
          </p:cNvSpPr>
          <p:nvPr/>
        </p:nvSpPr>
        <p:spPr bwMode="auto">
          <a:xfrm>
            <a:off x="8969376" y="5617429"/>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7" name="Line 921">
            <a:extLst>
              <a:ext uri="{FF2B5EF4-FFF2-40B4-BE49-F238E27FC236}">
                <a16:creationId xmlns:a16="http://schemas.microsoft.com/office/drawing/2014/main" id="{BB85583C-18DC-4B91-9C02-C93327BB3694}"/>
              </a:ext>
            </a:extLst>
          </p:cNvPr>
          <p:cNvSpPr>
            <a:spLocks noChangeShapeType="1"/>
          </p:cNvSpPr>
          <p:nvPr/>
        </p:nvSpPr>
        <p:spPr bwMode="auto">
          <a:xfrm>
            <a:off x="8969376" y="5620604"/>
            <a:ext cx="682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8" name="Line 922">
            <a:extLst>
              <a:ext uri="{FF2B5EF4-FFF2-40B4-BE49-F238E27FC236}">
                <a16:creationId xmlns:a16="http://schemas.microsoft.com/office/drawing/2014/main" id="{AA93951D-1494-43D3-BDA2-8FC5BF8BEC46}"/>
              </a:ext>
            </a:extLst>
          </p:cNvPr>
          <p:cNvSpPr>
            <a:spLocks noChangeShapeType="1"/>
          </p:cNvSpPr>
          <p:nvPr/>
        </p:nvSpPr>
        <p:spPr bwMode="auto">
          <a:xfrm>
            <a:off x="8969376" y="562536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9" name="Line 923">
            <a:extLst>
              <a:ext uri="{FF2B5EF4-FFF2-40B4-BE49-F238E27FC236}">
                <a16:creationId xmlns:a16="http://schemas.microsoft.com/office/drawing/2014/main" id="{C4C7186A-6A8A-4C3C-B681-24646BBCA30E}"/>
              </a:ext>
            </a:extLst>
          </p:cNvPr>
          <p:cNvSpPr>
            <a:spLocks noChangeShapeType="1"/>
          </p:cNvSpPr>
          <p:nvPr/>
        </p:nvSpPr>
        <p:spPr bwMode="auto">
          <a:xfrm>
            <a:off x="8969376" y="5630129"/>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0" name="Line 924">
            <a:extLst>
              <a:ext uri="{FF2B5EF4-FFF2-40B4-BE49-F238E27FC236}">
                <a16:creationId xmlns:a16="http://schemas.microsoft.com/office/drawing/2014/main" id="{32E4D540-79A7-40DA-9022-44E8AE73413B}"/>
              </a:ext>
            </a:extLst>
          </p:cNvPr>
          <p:cNvSpPr>
            <a:spLocks noChangeShapeType="1"/>
          </p:cNvSpPr>
          <p:nvPr/>
        </p:nvSpPr>
        <p:spPr bwMode="auto">
          <a:xfrm>
            <a:off x="8969376" y="5633304"/>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1" name="Line 925">
            <a:extLst>
              <a:ext uri="{FF2B5EF4-FFF2-40B4-BE49-F238E27FC236}">
                <a16:creationId xmlns:a16="http://schemas.microsoft.com/office/drawing/2014/main" id="{08516DF9-7446-4781-BE20-33CBBE5BF901}"/>
              </a:ext>
            </a:extLst>
          </p:cNvPr>
          <p:cNvSpPr>
            <a:spLocks noChangeShapeType="1"/>
          </p:cNvSpPr>
          <p:nvPr/>
        </p:nvSpPr>
        <p:spPr bwMode="auto">
          <a:xfrm>
            <a:off x="8969376" y="5638067"/>
            <a:ext cx="698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2" name="Line 926">
            <a:extLst>
              <a:ext uri="{FF2B5EF4-FFF2-40B4-BE49-F238E27FC236}">
                <a16:creationId xmlns:a16="http://schemas.microsoft.com/office/drawing/2014/main" id="{FE94093C-0824-4502-B9D6-399AE44D2CAD}"/>
              </a:ext>
            </a:extLst>
          </p:cNvPr>
          <p:cNvSpPr>
            <a:spLocks noChangeShapeType="1"/>
          </p:cNvSpPr>
          <p:nvPr/>
        </p:nvSpPr>
        <p:spPr bwMode="auto">
          <a:xfrm>
            <a:off x="8969376" y="5642829"/>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3" name="Line 927">
            <a:extLst>
              <a:ext uri="{FF2B5EF4-FFF2-40B4-BE49-F238E27FC236}">
                <a16:creationId xmlns:a16="http://schemas.microsoft.com/office/drawing/2014/main" id="{EB577A12-CC0C-4F09-8B3C-F95D9EEDE25B}"/>
              </a:ext>
            </a:extLst>
          </p:cNvPr>
          <p:cNvSpPr>
            <a:spLocks noChangeShapeType="1"/>
          </p:cNvSpPr>
          <p:nvPr/>
        </p:nvSpPr>
        <p:spPr bwMode="auto">
          <a:xfrm>
            <a:off x="8969376" y="5646004"/>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4" name="Line 928">
            <a:extLst>
              <a:ext uri="{FF2B5EF4-FFF2-40B4-BE49-F238E27FC236}">
                <a16:creationId xmlns:a16="http://schemas.microsoft.com/office/drawing/2014/main" id="{93B5B671-5084-4D57-B898-500A8B915DA2}"/>
              </a:ext>
            </a:extLst>
          </p:cNvPr>
          <p:cNvSpPr>
            <a:spLocks noChangeShapeType="1"/>
          </p:cNvSpPr>
          <p:nvPr/>
        </p:nvSpPr>
        <p:spPr bwMode="auto">
          <a:xfrm>
            <a:off x="8969376" y="5650767"/>
            <a:ext cx="714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5" name="Line 929">
            <a:extLst>
              <a:ext uri="{FF2B5EF4-FFF2-40B4-BE49-F238E27FC236}">
                <a16:creationId xmlns:a16="http://schemas.microsoft.com/office/drawing/2014/main" id="{EC4679AF-CC1E-4B5F-8F95-C392B4CD477B}"/>
              </a:ext>
            </a:extLst>
          </p:cNvPr>
          <p:cNvSpPr>
            <a:spLocks noChangeShapeType="1"/>
          </p:cNvSpPr>
          <p:nvPr/>
        </p:nvSpPr>
        <p:spPr bwMode="auto">
          <a:xfrm>
            <a:off x="8969376" y="5655529"/>
            <a:ext cx="730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6" name="Line 930">
            <a:extLst>
              <a:ext uri="{FF2B5EF4-FFF2-40B4-BE49-F238E27FC236}">
                <a16:creationId xmlns:a16="http://schemas.microsoft.com/office/drawing/2014/main" id="{E71F13D4-D3A4-4364-BC33-EB7AA8DD28C5}"/>
              </a:ext>
            </a:extLst>
          </p:cNvPr>
          <p:cNvSpPr>
            <a:spLocks noChangeShapeType="1"/>
          </p:cNvSpPr>
          <p:nvPr/>
        </p:nvSpPr>
        <p:spPr bwMode="auto">
          <a:xfrm>
            <a:off x="8967788" y="5658704"/>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7" name="Line 931">
            <a:extLst>
              <a:ext uri="{FF2B5EF4-FFF2-40B4-BE49-F238E27FC236}">
                <a16:creationId xmlns:a16="http://schemas.microsoft.com/office/drawing/2014/main" id="{C34692ED-3279-42FD-B03E-9A5412C55CF1}"/>
              </a:ext>
            </a:extLst>
          </p:cNvPr>
          <p:cNvSpPr>
            <a:spLocks noChangeShapeType="1"/>
          </p:cNvSpPr>
          <p:nvPr/>
        </p:nvSpPr>
        <p:spPr bwMode="auto">
          <a:xfrm>
            <a:off x="8967788" y="5663467"/>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8" name="Line 932">
            <a:extLst>
              <a:ext uri="{FF2B5EF4-FFF2-40B4-BE49-F238E27FC236}">
                <a16:creationId xmlns:a16="http://schemas.microsoft.com/office/drawing/2014/main" id="{718FBD7D-7928-4591-984E-BE1AC98166C3}"/>
              </a:ext>
            </a:extLst>
          </p:cNvPr>
          <p:cNvSpPr>
            <a:spLocks noChangeShapeType="1"/>
          </p:cNvSpPr>
          <p:nvPr/>
        </p:nvSpPr>
        <p:spPr bwMode="auto">
          <a:xfrm>
            <a:off x="8967788" y="5666642"/>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9" name="Line 933">
            <a:extLst>
              <a:ext uri="{FF2B5EF4-FFF2-40B4-BE49-F238E27FC236}">
                <a16:creationId xmlns:a16="http://schemas.microsoft.com/office/drawing/2014/main" id="{AC16812D-FF1E-4772-984C-0EBB480A9F94}"/>
              </a:ext>
            </a:extLst>
          </p:cNvPr>
          <p:cNvSpPr>
            <a:spLocks noChangeShapeType="1"/>
          </p:cNvSpPr>
          <p:nvPr/>
        </p:nvSpPr>
        <p:spPr bwMode="auto">
          <a:xfrm>
            <a:off x="8967788" y="5671404"/>
            <a:ext cx="746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0" name="Line 934">
            <a:extLst>
              <a:ext uri="{FF2B5EF4-FFF2-40B4-BE49-F238E27FC236}">
                <a16:creationId xmlns:a16="http://schemas.microsoft.com/office/drawing/2014/main" id="{43BD80BE-4D3B-4255-B83D-AD3134DC3A84}"/>
              </a:ext>
            </a:extLst>
          </p:cNvPr>
          <p:cNvSpPr>
            <a:spLocks noChangeShapeType="1"/>
          </p:cNvSpPr>
          <p:nvPr/>
        </p:nvSpPr>
        <p:spPr bwMode="auto">
          <a:xfrm>
            <a:off x="8966201" y="567616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1" name="Line 935">
            <a:extLst>
              <a:ext uri="{FF2B5EF4-FFF2-40B4-BE49-F238E27FC236}">
                <a16:creationId xmlns:a16="http://schemas.microsoft.com/office/drawing/2014/main" id="{EB065C11-209A-42E2-BB8E-421541FADC46}"/>
              </a:ext>
            </a:extLst>
          </p:cNvPr>
          <p:cNvSpPr>
            <a:spLocks noChangeShapeType="1"/>
          </p:cNvSpPr>
          <p:nvPr/>
        </p:nvSpPr>
        <p:spPr bwMode="auto">
          <a:xfrm>
            <a:off x="8966201" y="5679342"/>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2" name="Line 936">
            <a:extLst>
              <a:ext uri="{FF2B5EF4-FFF2-40B4-BE49-F238E27FC236}">
                <a16:creationId xmlns:a16="http://schemas.microsoft.com/office/drawing/2014/main" id="{BA97B70D-5967-4C37-9CD2-EFCA05B9507A}"/>
              </a:ext>
            </a:extLst>
          </p:cNvPr>
          <p:cNvSpPr>
            <a:spLocks noChangeShapeType="1"/>
          </p:cNvSpPr>
          <p:nvPr/>
        </p:nvSpPr>
        <p:spPr bwMode="auto">
          <a:xfrm>
            <a:off x="8966201" y="5684104"/>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3" name="Line 937">
            <a:extLst>
              <a:ext uri="{FF2B5EF4-FFF2-40B4-BE49-F238E27FC236}">
                <a16:creationId xmlns:a16="http://schemas.microsoft.com/office/drawing/2014/main" id="{D2A99023-3CC6-4CC0-8EBA-E4AED3DA6DBE}"/>
              </a:ext>
            </a:extLst>
          </p:cNvPr>
          <p:cNvSpPr>
            <a:spLocks noChangeShapeType="1"/>
          </p:cNvSpPr>
          <p:nvPr/>
        </p:nvSpPr>
        <p:spPr bwMode="auto">
          <a:xfrm>
            <a:off x="8963026" y="5688867"/>
            <a:ext cx="762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4" name="Line 938">
            <a:extLst>
              <a:ext uri="{FF2B5EF4-FFF2-40B4-BE49-F238E27FC236}">
                <a16:creationId xmlns:a16="http://schemas.microsoft.com/office/drawing/2014/main" id="{116CABB4-8034-4964-AF24-7EBE07775B93}"/>
              </a:ext>
            </a:extLst>
          </p:cNvPr>
          <p:cNvSpPr>
            <a:spLocks noChangeShapeType="1"/>
          </p:cNvSpPr>
          <p:nvPr/>
        </p:nvSpPr>
        <p:spPr bwMode="auto">
          <a:xfrm>
            <a:off x="8963026" y="5692042"/>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5" name="Line 939">
            <a:extLst>
              <a:ext uri="{FF2B5EF4-FFF2-40B4-BE49-F238E27FC236}">
                <a16:creationId xmlns:a16="http://schemas.microsoft.com/office/drawing/2014/main" id="{61FC7FC2-8EC0-43E8-9AD9-A83B3EF4A67B}"/>
              </a:ext>
            </a:extLst>
          </p:cNvPr>
          <p:cNvSpPr>
            <a:spLocks noChangeShapeType="1"/>
          </p:cNvSpPr>
          <p:nvPr/>
        </p:nvSpPr>
        <p:spPr bwMode="auto">
          <a:xfrm>
            <a:off x="8963026" y="5696804"/>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6" name="Line 940">
            <a:extLst>
              <a:ext uri="{FF2B5EF4-FFF2-40B4-BE49-F238E27FC236}">
                <a16:creationId xmlns:a16="http://schemas.microsoft.com/office/drawing/2014/main" id="{66DEC2BD-B0CD-428F-A7BF-1494F5E0EEC0}"/>
              </a:ext>
            </a:extLst>
          </p:cNvPr>
          <p:cNvSpPr>
            <a:spLocks noChangeShapeType="1"/>
          </p:cNvSpPr>
          <p:nvPr/>
        </p:nvSpPr>
        <p:spPr bwMode="auto">
          <a:xfrm>
            <a:off x="8963026" y="5699979"/>
            <a:ext cx="777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7" name="Line 941">
            <a:extLst>
              <a:ext uri="{FF2B5EF4-FFF2-40B4-BE49-F238E27FC236}">
                <a16:creationId xmlns:a16="http://schemas.microsoft.com/office/drawing/2014/main" id="{70913A68-249E-4E18-9F81-A0A0AC8B321E}"/>
              </a:ext>
            </a:extLst>
          </p:cNvPr>
          <p:cNvSpPr>
            <a:spLocks noChangeShapeType="1"/>
          </p:cNvSpPr>
          <p:nvPr/>
        </p:nvSpPr>
        <p:spPr bwMode="auto">
          <a:xfrm>
            <a:off x="8963026" y="570474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8" name="Line 942">
            <a:extLst>
              <a:ext uri="{FF2B5EF4-FFF2-40B4-BE49-F238E27FC236}">
                <a16:creationId xmlns:a16="http://schemas.microsoft.com/office/drawing/2014/main" id="{FCDB6765-9530-46B8-ADED-7EE05D4377F5}"/>
              </a:ext>
            </a:extLst>
          </p:cNvPr>
          <p:cNvSpPr>
            <a:spLocks noChangeShapeType="1"/>
          </p:cNvSpPr>
          <p:nvPr/>
        </p:nvSpPr>
        <p:spPr bwMode="auto">
          <a:xfrm>
            <a:off x="8963026" y="5709504"/>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9" name="Line 943">
            <a:extLst>
              <a:ext uri="{FF2B5EF4-FFF2-40B4-BE49-F238E27FC236}">
                <a16:creationId xmlns:a16="http://schemas.microsoft.com/office/drawing/2014/main" id="{FAE9481A-E6E7-451F-96DE-CAD2E1C88728}"/>
              </a:ext>
            </a:extLst>
          </p:cNvPr>
          <p:cNvSpPr>
            <a:spLocks noChangeShapeType="1"/>
          </p:cNvSpPr>
          <p:nvPr/>
        </p:nvSpPr>
        <p:spPr bwMode="auto">
          <a:xfrm>
            <a:off x="8961438" y="5712679"/>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0" name="Line 944">
            <a:extLst>
              <a:ext uri="{FF2B5EF4-FFF2-40B4-BE49-F238E27FC236}">
                <a16:creationId xmlns:a16="http://schemas.microsoft.com/office/drawing/2014/main" id="{DB5CC1A9-AA2C-4C9A-87B2-573AC6BB3FAB}"/>
              </a:ext>
            </a:extLst>
          </p:cNvPr>
          <p:cNvSpPr>
            <a:spLocks noChangeShapeType="1"/>
          </p:cNvSpPr>
          <p:nvPr/>
        </p:nvSpPr>
        <p:spPr bwMode="auto">
          <a:xfrm>
            <a:off x="8961438" y="5717442"/>
            <a:ext cx="793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1" name="Line 945">
            <a:extLst>
              <a:ext uri="{FF2B5EF4-FFF2-40B4-BE49-F238E27FC236}">
                <a16:creationId xmlns:a16="http://schemas.microsoft.com/office/drawing/2014/main" id="{E2069568-374A-436A-920C-E3E871E899AF}"/>
              </a:ext>
            </a:extLst>
          </p:cNvPr>
          <p:cNvSpPr>
            <a:spLocks noChangeShapeType="1"/>
          </p:cNvSpPr>
          <p:nvPr/>
        </p:nvSpPr>
        <p:spPr bwMode="auto">
          <a:xfrm>
            <a:off x="8961438" y="5722204"/>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2" name="Line 946">
            <a:extLst>
              <a:ext uri="{FF2B5EF4-FFF2-40B4-BE49-F238E27FC236}">
                <a16:creationId xmlns:a16="http://schemas.microsoft.com/office/drawing/2014/main" id="{EE7F6407-B1BD-4FAD-8E48-4C19C1889356}"/>
              </a:ext>
            </a:extLst>
          </p:cNvPr>
          <p:cNvSpPr>
            <a:spLocks noChangeShapeType="1"/>
          </p:cNvSpPr>
          <p:nvPr/>
        </p:nvSpPr>
        <p:spPr bwMode="auto">
          <a:xfrm>
            <a:off x="8961438" y="5725379"/>
            <a:ext cx="809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3" name="Line 947">
            <a:extLst>
              <a:ext uri="{FF2B5EF4-FFF2-40B4-BE49-F238E27FC236}">
                <a16:creationId xmlns:a16="http://schemas.microsoft.com/office/drawing/2014/main" id="{AC9F782F-C0D6-4B4D-9022-672B168FE174}"/>
              </a:ext>
            </a:extLst>
          </p:cNvPr>
          <p:cNvSpPr>
            <a:spLocks noChangeShapeType="1"/>
          </p:cNvSpPr>
          <p:nvPr/>
        </p:nvSpPr>
        <p:spPr bwMode="auto">
          <a:xfrm>
            <a:off x="8959851" y="573014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4" name="Line 948">
            <a:extLst>
              <a:ext uri="{FF2B5EF4-FFF2-40B4-BE49-F238E27FC236}">
                <a16:creationId xmlns:a16="http://schemas.microsoft.com/office/drawing/2014/main" id="{BC4C3EC4-8D86-4E0C-9D7B-861BEBD7CE15}"/>
              </a:ext>
            </a:extLst>
          </p:cNvPr>
          <p:cNvSpPr>
            <a:spLocks noChangeShapeType="1"/>
          </p:cNvSpPr>
          <p:nvPr/>
        </p:nvSpPr>
        <p:spPr bwMode="auto">
          <a:xfrm>
            <a:off x="8959851" y="5734904"/>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5" name="Line 949">
            <a:extLst>
              <a:ext uri="{FF2B5EF4-FFF2-40B4-BE49-F238E27FC236}">
                <a16:creationId xmlns:a16="http://schemas.microsoft.com/office/drawing/2014/main" id="{BBBCB3EA-E980-49EB-99FB-131EFA8A03E9}"/>
              </a:ext>
            </a:extLst>
          </p:cNvPr>
          <p:cNvSpPr>
            <a:spLocks noChangeShapeType="1"/>
          </p:cNvSpPr>
          <p:nvPr/>
        </p:nvSpPr>
        <p:spPr bwMode="auto">
          <a:xfrm>
            <a:off x="8959851" y="5738079"/>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6" name="Line 950">
            <a:extLst>
              <a:ext uri="{FF2B5EF4-FFF2-40B4-BE49-F238E27FC236}">
                <a16:creationId xmlns:a16="http://schemas.microsoft.com/office/drawing/2014/main" id="{D393AD35-62BD-4B99-A367-60EFADA95578}"/>
              </a:ext>
            </a:extLst>
          </p:cNvPr>
          <p:cNvSpPr>
            <a:spLocks noChangeShapeType="1"/>
          </p:cNvSpPr>
          <p:nvPr/>
        </p:nvSpPr>
        <p:spPr bwMode="auto">
          <a:xfrm>
            <a:off x="8959851" y="5742842"/>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7" name="Line 951">
            <a:extLst>
              <a:ext uri="{FF2B5EF4-FFF2-40B4-BE49-F238E27FC236}">
                <a16:creationId xmlns:a16="http://schemas.microsoft.com/office/drawing/2014/main" id="{1FAF0692-FE98-4017-954C-58C7913487C1}"/>
              </a:ext>
            </a:extLst>
          </p:cNvPr>
          <p:cNvSpPr>
            <a:spLocks noChangeShapeType="1"/>
          </p:cNvSpPr>
          <p:nvPr/>
        </p:nvSpPr>
        <p:spPr bwMode="auto">
          <a:xfrm>
            <a:off x="8959851" y="5746017"/>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8" name="Line 952">
            <a:extLst>
              <a:ext uri="{FF2B5EF4-FFF2-40B4-BE49-F238E27FC236}">
                <a16:creationId xmlns:a16="http://schemas.microsoft.com/office/drawing/2014/main" id="{CC44A7F7-2270-4658-97C1-B2B9CC07033C}"/>
              </a:ext>
            </a:extLst>
          </p:cNvPr>
          <p:cNvSpPr>
            <a:spLocks noChangeShapeType="1"/>
          </p:cNvSpPr>
          <p:nvPr/>
        </p:nvSpPr>
        <p:spPr bwMode="auto">
          <a:xfrm>
            <a:off x="8959851" y="5750779"/>
            <a:ext cx="825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9" name="Line 953">
            <a:extLst>
              <a:ext uri="{FF2B5EF4-FFF2-40B4-BE49-F238E27FC236}">
                <a16:creationId xmlns:a16="http://schemas.microsoft.com/office/drawing/2014/main" id="{3DF2EF8E-A3B5-463F-A902-E64F713F1E9C}"/>
              </a:ext>
            </a:extLst>
          </p:cNvPr>
          <p:cNvSpPr>
            <a:spLocks noChangeShapeType="1"/>
          </p:cNvSpPr>
          <p:nvPr/>
        </p:nvSpPr>
        <p:spPr bwMode="auto">
          <a:xfrm>
            <a:off x="8959851" y="5755542"/>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0" name="Line 954">
            <a:extLst>
              <a:ext uri="{FF2B5EF4-FFF2-40B4-BE49-F238E27FC236}">
                <a16:creationId xmlns:a16="http://schemas.microsoft.com/office/drawing/2014/main" id="{D2F4B67A-4D44-405B-9886-7E5EE9940AF0}"/>
              </a:ext>
            </a:extLst>
          </p:cNvPr>
          <p:cNvSpPr>
            <a:spLocks noChangeShapeType="1"/>
          </p:cNvSpPr>
          <p:nvPr/>
        </p:nvSpPr>
        <p:spPr bwMode="auto">
          <a:xfrm>
            <a:off x="8959851" y="5758717"/>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1" name="Line 955">
            <a:extLst>
              <a:ext uri="{FF2B5EF4-FFF2-40B4-BE49-F238E27FC236}">
                <a16:creationId xmlns:a16="http://schemas.microsoft.com/office/drawing/2014/main" id="{B1BE61F1-09C1-4D9E-83BC-8F1967948F04}"/>
              </a:ext>
            </a:extLst>
          </p:cNvPr>
          <p:cNvSpPr>
            <a:spLocks noChangeShapeType="1"/>
          </p:cNvSpPr>
          <p:nvPr/>
        </p:nvSpPr>
        <p:spPr bwMode="auto">
          <a:xfrm>
            <a:off x="8959851" y="5763479"/>
            <a:ext cx="841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2" name="Line 956">
            <a:extLst>
              <a:ext uri="{FF2B5EF4-FFF2-40B4-BE49-F238E27FC236}">
                <a16:creationId xmlns:a16="http://schemas.microsoft.com/office/drawing/2014/main" id="{7BB743DD-E617-4FD0-B2FA-6FAB0DC85CB6}"/>
              </a:ext>
            </a:extLst>
          </p:cNvPr>
          <p:cNvSpPr>
            <a:spLocks noChangeShapeType="1"/>
          </p:cNvSpPr>
          <p:nvPr/>
        </p:nvSpPr>
        <p:spPr bwMode="auto">
          <a:xfrm>
            <a:off x="8959851" y="5768242"/>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3" name="Line 957">
            <a:extLst>
              <a:ext uri="{FF2B5EF4-FFF2-40B4-BE49-F238E27FC236}">
                <a16:creationId xmlns:a16="http://schemas.microsoft.com/office/drawing/2014/main" id="{EBFEC0EA-EA2B-459B-A554-A482107776E6}"/>
              </a:ext>
            </a:extLst>
          </p:cNvPr>
          <p:cNvSpPr>
            <a:spLocks noChangeShapeType="1"/>
          </p:cNvSpPr>
          <p:nvPr/>
        </p:nvSpPr>
        <p:spPr bwMode="auto">
          <a:xfrm>
            <a:off x="8959851" y="5771417"/>
            <a:ext cx="857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4" name="Line 958">
            <a:extLst>
              <a:ext uri="{FF2B5EF4-FFF2-40B4-BE49-F238E27FC236}">
                <a16:creationId xmlns:a16="http://schemas.microsoft.com/office/drawing/2014/main" id="{6D69CBAB-737E-4CEE-8412-AC98E666DE5B}"/>
              </a:ext>
            </a:extLst>
          </p:cNvPr>
          <p:cNvSpPr>
            <a:spLocks noChangeShapeType="1"/>
          </p:cNvSpPr>
          <p:nvPr/>
        </p:nvSpPr>
        <p:spPr bwMode="auto">
          <a:xfrm>
            <a:off x="8958263" y="5776179"/>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5" name="Line 959">
            <a:extLst>
              <a:ext uri="{FF2B5EF4-FFF2-40B4-BE49-F238E27FC236}">
                <a16:creationId xmlns:a16="http://schemas.microsoft.com/office/drawing/2014/main" id="{674F3432-9A99-4AD3-BDF5-9738DF441C61}"/>
              </a:ext>
            </a:extLst>
          </p:cNvPr>
          <p:cNvSpPr>
            <a:spLocks noChangeShapeType="1"/>
          </p:cNvSpPr>
          <p:nvPr/>
        </p:nvSpPr>
        <p:spPr bwMode="auto">
          <a:xfrm>
            <a:off x="8958263" y="5780942"/>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6" name="Line 960">
            <a:extLst>
              <a:ext uri="{FF2B5EF4-FFF2-40B4-BE49-F238E27FC236}">
                <a16:creationId xmlns:a16="http://schemas.microsoft.com/office/drawing/2014/main" id="{41228EF3-2058-43E6-875E-A853A00FC516}"/>
              </a:ext>
            </a:extLst>
          </p:cNvPr>
          <p:cNvSpPr>
            <a:spLocks noChangeShapeType="1"/>
          </p:cNvSpPr>
          <p:nvPr/>
        </p:nvSpPr>
        <p:spPr bwMode="auto">
          <a:xfrm>
            <a:off x="8958263" y="5784117"/>
            <a:ext cx="873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Line 961">
            <a:extLst>
              <a:ext uri="{FF2B5EF4-FFF2-40B4-BE49-F238E27FC236}">
                <a16:creationId xmlns:a16="http://schemas.microsoft.com/office/drawing/2014/main" id="{21E45489-63FE-4886-AC55-F3AA806FCC08}"/>
              </a:ext>
            </a:extLst>
          </p:cNvPr>
          <p:cNvSpPr>
            <a:spLocks noChangeShapeType="1"/>
          </p:cNvSpPr>
          <p:nvPr/>
        </p:nvSpPr>
        <p:spPr bwMode="auto">
          <a:xfrm>
            <a:off x="8958263" y="5788879"/>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8" name="Line 962">
            <a:extLst>
              <a:ext uri="{FF2B5EF4-FFF2-40B4-BE49-F238E27FC236}">
                <a16:creationId xmlns:a16="http://schemas.microsoft.com/office/drawing/2014/main" id="{57069723-CDDC-4866-AA0B-56E3E2079527}"/>
              </a:ext>
            </a:extLst>
          </p:cNvPr>
          <p:cNvSpPr>
            <a:spLocks noChangeShapeType="1"/>
          </p:cNvSpPr>
          <p:nvPr/>
        </p:nvSpPr>
        <p:spPr bwMode="auto">
          <a:xfrm>
            <a:off x="8956676" y="5792054"/>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Line 963">
            <a:extLst>
              <a:ext uri="{FF2B5EF4-FFF2-40B4-BE49-F238E27FC236}">
                <a16:creationId xmlns:a16="http://schemas.microsoft.com/office/drawing/2014/main" id="{F69BAD78-9B3D-47A6-BFBB-D6F67CDBA2EB}"/>
              </a:ext>
            </a:extLst>
          </p:cNvPr>
          <p:cNvSpPr>
            <a:spLocks noChangeShapeType="1"/>
          </p:cNvSpPr>
          <p:nvPr/>
        </p:nvSpPr>
        <p:spPr bwMode="auto">
          <a:xfrm>
            <a:off x="8956676" y="579681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Line 964">
            <a:extLst>
              <a:ext uri="{FF2B5EF4-FFF2-40B4-BE49-F238E27FC236}">
                <a16:creationId xmlns:a16="http://schemas.microsoft.com/office/drawing/2014/main" id="{CB261B3D-FA4A-4550-9A22-2D73FE5E906B}"/>
              </a:ext>
            </a:extLst>
          </p:cNvPr>
          <p:cNvSpPr>
            <a:spLocks noChangeShapeType="1"/>
          </p:cNvSpPr>
          <p:nvPr/>
        </p:nvSpPr>
        <p:spPr bwMode="auto">
          <a:xfrm>
            <a:off x="8956676" y="5801579"/>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1" name="Line 965">
            <a:extLst>
              <a:ext uri="{FF2B5EF4-FFF2-40B4-BE49-F238E27FC236}">
                <a16:creationId xmlns:a16="http://schemas.microsoft.com/office/drawing/2014/main" id="{06D34C1D-8F29-4E1E-A690-1E896EAB55E8}"/>
              </a:ext>
            </a:extLst>
          </p:cNvPr>
          <p:cNvSpPr>
            <a:spLocks noChangeShapeType="1"/>
          </p:cNvSpPr>
          <p:nvPr/>
        </p:nvSpPr>
        <p:spPr bwMode="auto">
          <a:xfrm>
            <a:off x="8956676" y="5804754"/>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2" name="Line 966">
            <a:extLst>
              <a:ext uri="{FF2B5EF4-FFF2-40B4-BE49-F238E27FC236}">
                <a16:creationId xmlns:a16="http://schemas.microsoft.com/office/drawing/2014/main" id="{0EFB68DB-4723-4BF3-ACA4-73C687D50990}"/>
              </a:ext>
            </a:extLst>
          </p:cNvPr>
          <p:cNvSpPr>
            <a:spLocks noChangeShapeType="1"/>
          </p:cNvSpPr>
          <p:nvPr/>
        </p:nvSpPr>
        <p:spPr bwMode="auto">
          <a:xfrm>
            <a:off x="8956676" y="5809517"/>
            <a:ext cx="889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3" name="Line 967">
            <a:extLst>
              <a:ext uri="{FF2B5EF4-FFF2-40B4-BE49-F238E27FC236}">
                <a16:creationId xmlns:a16="http://schemas.microsoft.com/office/drawing/2014/main" id="{148B35FC-1A19-49DF-8D87-9FA35E4263E0}"/>
              </a:ext>
            </a:extLst>
          </p:cNvPr>
          <p:cNvSpPr>
            <a:spLocks noChangeShapeType="1"/>
          </p:cNvSpPr>
          <p:nvPr/>
        </p:nvSpPr>
        <p:spPr bwMode="auto">
          <a:xfrm>
            <a:off x="8956676" y="5814279"/>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4" name="Line 968">
            <a:extLst>
              <a:ext uri="{FF2B5EF4-FFF2-40B4-BE49-F238E27FC236}">
                <a16:creationId xmlns:a16="http://schemas.microsoft.com/office/drawing/2014/main" id="{7B23A6A0-A768-4F03-86C6-F3DA1A8B293E}"/>
              </a:ext>
            </a:extLst>
          </p:cNvPr>
          <p:cNvSpPr>
            <a:spLocks noChangeShapeType="1"/>
          </p:cNvSpPr>
          <p:nvPr/>
        </p:nvSpPr>
        <p:spPr bwMode="auto">
          <a:xfrm>
            <a:off x="8956676" y="5817454"/>
            <a:ext cx="904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5" name="Line 969">
            <a:extLst>
              <a:ext uri="{FF2B5EF4-FFF2-40B4-BE49-F238E27FC236}">
                <a16:creationId xmlns:a16="http://schemas.microsoft.com/office/drawing/2014/main" id="{77DAA248-6B15-4F25-A9CB-4E561DB8A29A}"/>
              </a:ext>
            </a:extLst>
          </p:cNvPr>
          <p:cNvSpPr>
            <a:spLocks noChangeShapeType="1"/>
          </p:cNvSpPr>
          <p:nvPr/>
        </p:nvSpPr>
        <p:spPr bwMode="auto">
          <a:xfrm>
            <a:off x="8955088" y="582221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6" name="Line 970">
            <a:extLst>
              <a:ext uri="{FF2B5EF4-FFF2-40B4-BE49-F238E27FC236}">
                <a16:creationId xmlns:a16="http://schemas.microsoft.com/office/drawing/2014/main" id="{4156E938-6DEA-48D6-8149-8D279A58EA42}"/>
              </a:ext>
            </a:extLst>
          </p:cNvPr>
          <p:cNvSpPr>
            <a:spLocks noChangeShapeType="1"/>
          </p:cNvSpPr>
          <p:nvPr/>
        </p:nvSpPr>
        <p:spPr bwMode="auto">
          <a:xfrm>
            <a:off x="8955088" y="5826979"/>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7" name="Line 971">
            <a:extLst>
              <a:ext uri="{FF2B5EF4-FFF2-40B4-BE49-F238E27FC236}">
                <a16:creationId xmlns:a16="http://schemas.microsoft.com/office/drawing/2014/main" id="{A3EF0CF7-9984-4155-A08B-03A16707DAAD}"/>
              </a:ext>
            </a:extLst>
          </p:cNvPr>
          <p:cNvSpPr>
            <a:spLocks noChangeShapeType="1"/>
          </p:cNvSpPr>
          <p:nvPr/>
        </p:nvSpPr>
        <p:spPr bwMode="auto">
          <a:xfrm>
            <a:off x="8955088" y="5830154"/>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8" name="Line 972">
            <a:extLst>
              <a:ext uri="{FF2B5EF4-FFF2-40B4-BE49-F238E27FC236}">
                <a16:creationId xmlns:a16="http://schemas.microsoft.com/office/drawing/2014/main" id="{9C42A252-CF46-4743-AB86-CC01CB540C0C}"/>
              </a:ext>
            </a:extLst>
          </p:cNvPr>
          <p:cNvSpPr>
            <a:spLocks noChangeShapeType="1"/>
          </p:cNvSpPr>
          <p:nvPr/>
        </p:nvSpPr>
        <p:spPr bwMode="auto">
          <a:xfrm>
            <a:off x="8955088" y="5834917"/>
            <a:ext cx="920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9" name="Line 973">
            <a:extLst>
              <a:ext uri="{FF2B5EF4-FFF2-40B4-BE49-F238E27FC236}">
                <a16:creationId xmlns:a16="http://schemas.microsoft.com/office/drawing/2014/main" id="{99D2CCA3-C211-40BA-8BCA-FB6A88271139}"/>
              </a:ext>
            </a:extLst>
          </p:cNvPr>
          <p:cNvSpPr>
            <a:spLocks noChangeShapeType="1"/>
          </p:cNvSpPr>
          <p:nvPr/>
        </p:nvSpPr>
        <p:spPr bwMode="auto">
          <a:xfrm>
            <a:off x="8953501" y="5838092"/>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0" name="Line 974">
            <a:extLst>
              <a:ext uri="{FF2B5EF4-FFF2-40B4-BE49-F238E27FC236}">
                <a16:creationId xmlns:a16="http://schemas.microsoft.com/office/drawing/2014/main" id="{1AB10C53-B8C0-42F0-AC60-465FEC6BB3DF}"/>
              </a:ext>
            </a:extLst>
          </p:cNvPr>
          <p:cNvSpPr>
            <a:spLocks noChangeShapeType="1"/>
          </p:cNvSpPr>
          <p:nvPr/>
        </p:nvSpPr>
        <p:spPr bwMode="auto">
          <a:xfrm>
            <a:off x="8953501" y="5842854"/>
            <a:ext cx="936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1" name="Line 975">
            <a:extLst>
              <a:ext uri="{FF2B5EF4-FFF2-40B4-BE49-F238E27FC236}">
                <a16:creationId xmlns:a16="http://schemas.microsoft.com/office/drawing/2014/main" id="{D8A28DEC-9EBD-4F80-BA81-C875A2EB3381}"/>
              </a:ext>
            </a:extLst>
          </p:cNvPr>
          <p:cNvSpPr>
            <a:spLocks noChangeShapeType="1"/>
          </p:cNvSpPr>
          <p:nvPr/>
        </p:nvSpPr>
        <p:spPr bwMode="auto">
          <a:xfrm>
            <a:off x="8955088" y="584761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2" name="Line 976">
            <a:extLst>
              <a:ext uri="{FF2B5EF4-FFF2-40B4-BE49-F238E27FC236}">
                <a16:creationId xmlns:a16="http://schemas.microsoft.com/office/drawing/2014/main" id="{98979A17-EE89-4E90-9B92-D44D8B7244B8}"/>
              </a:ext>
            </a:extLst>
          </p:cNvPr>
          <p:cNvSpPr>
            <a:spLocks noChangeShapeType="1"/>
          </p:cNvSpPr>
          <p:nvPr/>
        </p:nvSpPr>
        <p:spPr bwMode="auto">
          <a:xfrm>
            <a:off x="8955088" y="5850792"/>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3" name="Line 977">
            <a:extLst>
              <a:ext uri="{FF2B5EF4-FFF2-40B4-BE49-F238E27FC236}">
                <a16:creationId xmlns:a16="http://schemas.microsoft.com/office/drawing/2014/main" id="{FA18E6F6-A140-468A-B2E0-568ACB79DA8F}"/>
              </a:ext>
            </a:extLst>
          </p:cNvPr>
          <p:cNvSpPr>
            <a:spLocks noChangeShapeType="1"/>
          </p:cNvSpPr>
          <p:nvPr/>
        </p:nvSpPr>
        <p:spPr bwMode="auto">
          <a:xfrm>
            <a:off x="8955088" y="5855554"/>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4" name="Line 978">
            <a:extLst>
              <a:ext uri="{FF2B5EF4-FFF2-40B4-BE49-F238E27FC236}">
                <a16:creationId xmlns:a16="http://schemas.microsoft.com/office/drawing/2014/main" id="{B8AB43BB-1976-422E-A76D-931468285704}"/>
              </a:ext>
            </a:extLst>
          </p:cNvPr>
          <p:cNvSpPr>
            <a:spLocks noChangeShapeType="1"/>
          </p:cNvSpPr>
          <p:nvPr/>
        </p:nvSpPr>
        <p:spPr bwMode="auto">
          <a:xfrm>
            <a:off x="8955088" y="5860317"/>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5" name="Line 979">
            <a:extLst>
              <a:ext uri="{FF2B5EF4-FFF2-40B4-BE49-F238E27FC236}">
                <a16:creationId xmlns:a16="http://schemas.microsoft.com/office/drawing/2014/main" id="{0BA8631F-FFCC-4F30-BD15-B7F5858E7AE9}"/>
              </a:ext>
            </a:extLst>
          </p:cNvPr>
          <p:cNvSpPr>
            <a:spLocks noChangeShapeType="1"/>
          </p:cNvSpPr>
          <p:nvPr/>
        </p:nvSpPr>
        <p:spPr bwMode="auto">
          <a:xfrm>
            <a:off x="8955088" y="5863492"/>
            <a:ext cx="952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6" name="Line 980">
            <a:extLst>
              <a:ext uri="{FF2B5EF4-FFF2-40B4-BE49-F238E27FC236}">
                <a16:creationId xmlns:a16="http://schemas.microsoft.com/office/drawing/2014/main" id="{C0AEB05F-2FB4-4077-A2F7-ACD5CB5E6515}"/>
              </a:ext>
            </a:extLst>
          </p:cNvPr>
          <p:cNvSpPr>
            <a:spLocks noChangeShapeType="1"/>
          </p:cNvSpPr>
          <p:nvPr/>
        </p:nvSpPr>
        <p:spPr bwMode="auto">
          <a:xfrm>
            <a:off x="8953501" y="5868254"/>
            <a:ext cx="968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Line 981">
            <a:extLst>
              <a:ext uri="{FF2B5EF4-FFF2-40B4-BE49-F238E27FC236}">
                <a16:creationId xmlns:a16="http://schemas.microsoft.com/office/drawing/2014/main" id="{E250701A-D382-464B-B1AF-19C95482CC6C}"/>
              </a:ext>
            </a:extLst>
          </p:cNvPr>
          <p:cNvSpPr>
            <a:spLocks noChangeShapeType="1"/>
          </p:cNvSpPr>
          <p:nvPr/>
        </p:nvSpPr>
        <p:spPr bwMode="auto">
          <a:xfrm>
            <a:off x="8953501" y="587301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8" name="Line 982">
            <a:extLst>
              <a:ext uri="{FF2B5EF4-FFF2-40B4-BE49-F238E27FC236}">
                <a16:creationId xmlns:a16="http://schemas.microsoft.com/office/drawing/2014/main" id="{22F9174F-276E-4AB4-B101-D7DB6F6A1742}"/>
              </a:ext>
            </a:extLst>
          </p:cNvPr>
          <p:cNvSpPr>
            <a:spLocks noChangeShapeType="1"/>
          </p:cNvSpPr>
          <p:nvPr/>
        </p:nvSpPr>
        <p:spPr bwMode="auto">
          <a:xfrm>
            <a:off x="8953501" y="5876192"/>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9" name="Line 983">
            <a:extLst>
              <a:ext uri="{FF2B5EF4-FFF2-40B4-BE49-F238E27FC236}">
                <a16:creationId xmlns:a16="http://schemas.microsoft.com/office/drawing/2014/main" id="{E2AB703C-5784-438F-AC64-1A366728ED1F}"/>
              </a:ext>
            </a:extLst>
          </p:cNvPr>
          <p:cNvSpPr>
            <a:spLocks noChangeShapeType="1"/>
          </p:cNvSpPr>
          <p:nvPr/>
        </p:nvSpPr>
        <p:spPr bwMode="auto">
          <a:xfrm>
            <a:off x="8953501" y="5880954"/>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0" name="Line 984">
            <a:extLst>
              <a:ext uri="{FF2B5EF4-FFF2-40B4-BE49-F238E27FC236}">
                <a16:creationId xmlns:a16="http://schemas.microsoft.com/office/drawing/2014/main" id="{9B131AFA-4FC3-435E-86F1-3C3ABAD49BE5}"/>
              </a:ext>
            </a:extLst>
          </p:cNvPr>
          <p:cNvSpPr>
            <a:spLocks noChangeShapeType="1"/>
          </p:cNvSpPr>
          <p:nvPr/>
        </p:nvSpPr>
        <p:spPr bwMode="auto">
          <a:xfrm>
            <a:off x="8953501" y="5885717"/>
            <a:ext cx="984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1" name="Line 985">
            <a:extLst>
              <a:ext uri="{FF2B5EF4-FFF2-40B4-BE49-F238E27FC236}">
                <a16:creationId xmlns:a16="http://schemas.microsoft.com/office/drawing/2014/main" id="{73C531F5-198F-4B33-92BB-E569E9CFFC14}"/>
              </a:ext>
            </a:extLst>
          </p:cNvPr>
          <p:cNvSpPr>
            <a:spLocks noChangeShapeType="1"/>
          </p:cNvSpPr>
          <p:nvPr/>
        </p:nvSpPr>
        <p:spPr bwMode="auto">
          <a:xfrm>
            <a:off x="8951913" y="5888892"/>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2" name="Line 986">
            <a:extLst>
              <a:ext uri="{FF2B5EF4-FFF2-40B4-BE49-F238E27FC236}">
                <a16:creationId xmlns:a16="http://schemas.microsoft.com/office/drawing/2014/main" id="{8E046049-DB5E-466E-9913-19ECB4DCBB27}"/>
              </a:ext>
            </a:extLst>
          </p:cNvPr>
          <p:cNvSpPr>
            <a:spLocks noChangeShapeType="1"/>
          </p:cNvSpPr>
          <p:nvPr/>
        </p:nvSpPr>
        <p:spPr bwMode="auto">
          <a:xfrm>
            <a:off x="8951913" y="5893654"/>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3" name="Line 987">
            <a:extLst>
              <a:ext uri="{FF2B5EF4-FFF2-40B4-BE49-F238E27FC236}">
                <a16:creationId xmlns:a16="http://schemas.microsoft.com/office/drawing/2014/main" id="{69F47C30-CF7C-41BD-9FA6-41F8DED197C4}"/>
              </a:ext>
            </a:extLst>
          </p:cNvPr>
          <p:cNvSpPr>
            <a:spLocks noChangeShapeType="1"/>
          </p:cNvSpPr>
          <p:nvPr/>
        </p:nvSpPr>
        <p:spPr bwMode="auto">
          <a:xfrm>
            <a:off x="8951913" y="5896829"/>
            <a:ext cx="1000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4" name="Line 988">
            <a:extLst>
              <a:ext uri="{FF2B5EF4-FFF2-40B4-BE49-F238E27FC236}">
                <a16:creationId xmlns:a16="http://schemas.microsoft.com/office/drawing/2014/main" id="{AF70CCA1-0408-4640-9BDA-E845D9702436}"/>
              </a:ext>
            </a:extLst>
          </p:cNvPr>
          <p:cNvSpPr>
            <a:spLocks noChangeShapeType="1"/>
          </p:cNvSpPr>
          <p:nvPr/>
        </p:nvSpPr>
        <p:spPr bwMode="auto">
          <a:xfrm>
            <a:off x="8950326" y="5901592"/>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5" name="Line 989">
            <a:extLst>
              <a:ext uri="{FF2B5EF4-FFF2-40B4-BE49-F238E27FC236}">
                <a16:creationId xmlns:a16="http://schemas.microsoft.com/office/drawing/2014/main" id="{A5722603-2667-4733-93E2-4E2DFD6F7E05}"/>
              </a:ext>
            </a:extLst>
          </p:cNvPr>
          <p:cNvSpPr>
            <a:spLocks noChangeShapeType="1"/>
          </p:cNvSpPr>
          <p:nvPr/>
        </p:nvSpPr>
        <p:spPr bwMode="auto">
          <a:xfrm>
            <a:off x="8950326" y="5906354"/>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6" name="Line 990">
            <a:extLst>
              <a:ext uri="{FF2B5EF4-FFF2-40B4-BE49-F238E27FC236}">
                <a16:creationId xmlns:a16="http://schemas.microsoft.com/office/drawing/2014/main" id="{463CBEB7-D3A0-4B82-B204-407A61A346A3}"/>
              </a:ext>
            </a:extLst>
          </p:cNvPr>
          <p:cNvSpPr>
            <a:spLocks noChangeShapeType="1"/>
          </p:cNvSpPr>
          <p:nvPr/>
        </p:nvSpPr>
        <p:spPr bwMode="auto">
          <a:xfrm>
            <a:off x="8950326" y="5909529"/>
            <a:ext cx="1016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7" name="Line 991">
            <a:extLst>
              <a:ext uri="{FF2B5EF4-FFF2-40B4-BE49-F238E27FC236}">
                <a16:creationId xmlns:a16="http://schemas.microsoft.com/office/drawing/2014/main" id="{AD806510-0452-48EB-B46C-0AA85B068645}"/>
              </a:ext>
            </a:extLst>
          </p:cNvPr>
          <p:cNvSpPr>
            <a:spLocks noChangeShapeType="1"/>
          </p:cNvSpPr>
          <p:nvPr/>
        </p:nvSpPr>
        <p:spPr bwMode="auto">
          <a:xfrm>
            <a:off x="8948738" y="591429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8" name="Line 992">
            <a:extLst>
              <a:ext uri="{FF2B5EF4-FFF2-40B4-BE49-F238E27FC236}">
                <a16:creationId xmlns:a16="http://schemas.microsoft.com/office/drawing/2014/main" id="{C579398A-189A-4932-8312-34C0792AA4B5}"/>
              </a:ext>
            </a:extLst>
          </p:cNvPr>
          <p:cNvSpPr>
            <a:spLocks noChangeShapeType="1"/>
          </p:cNvSpPr>
          <p:nvPr/>
        </p:nvSpPr>
        <p:spPr bwMode="auto">
          <a:xfrm>
            <a:off x="8948738" y="5919054"/>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9" name="Line 993">
            <a:extLst>
              <a:ext uri="{FF2B5EF4-FFF2-40B4-BE49-F238E27FC236}">
                <a16:creationId xmlns:a16="http://schemas.microsoft.com/office/drawing/2014/main" id="{EDC4EA64-6082-4D57-81E4-4579E0813E86}"/>
              </a:ext>
            </a:extLst>
          </p:cNvPr>
          <p:cNvSpPr>
            <a:spLocks noChangeShapeType="1"/>
          </p:cNvSpPr>
          <p:nvPr/>
        </p:nvSpPr>
        <p:spPr bwMode="auto">
          <a:xfrm>
            <a:off x="8948738" y="5922229"/>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0" name="Line 994">
            <a:extLst>
              <a:ext uri="{FF2B5EF4-FFF2-40B4-BE49-F238E27FC236}">
                <a16:creationId xmlns:a16="http://schemas.microsoft.com/office/drawing/2014/main" id="{507B645B-EBA2-4BAC-AB7B-F2C6AB7779FC}"/>
              </a:ext>
            </a:extLst>
          </p:cNvPr>
          <p:cNvSpPr>
            <a:spLocks noChangeShapeType="1"/>
          </p:cNvSpPr>
          <p:nvPr/>
        </p:nvSpPr>
        <p:spPr bwMode="auto">
          <a:xfrm>
            <a:off x="8948738" y="5926992"/>
            <a:ext cx="1031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1" name="Line 995">
            <a:extLst>
              <a:ext uri="{FF2B5EF4-FFF2-40B4-BE49-F238E27FC236}">
                <a16:creationId xmlns:a16="http://schemas.microsoft.com/office/drawing/2014/main" id="{565FCF95-4E15-47FF-94C5-5381CCB3C2B3}"/>
              </a:ext>
            </a:extLst>
          </p:cNvPr>
          <p:cNvSpPr>
            <a:spLocks noChangeShapeType="1"/>
          </p:cNvSpPr>
          <p:nvPr/>
        </p:nvSpPr>
        <p:spPr bwMode="auto">
          <a:xfrm>
            <a:off x="8947151" y="5931754"/>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2" name="Line 996">
            <a:extLst>
              <a:ext uri="{FF2B5EF4-FFF2-40B4-BE49-F238E27FC236}">
                <a16:creationId xmlns:a16="http://schemas.microsoft.com/office/drawing/2014/main" id="{2B7CD951-9E69-4462-ABAE-AFD96BA8C0EE}"/>
              </a:ext>
            </a:extLst>
          </p:cNvPr>
          <p:cNvSpPr>
            <a:spLocks noChangeShapeType="1"/>
          </p:cNvSpPr>
          <p:nvPr/>
        </p:nvSpPr>
        <p:spPr bwMode="auto">
          <a:xfrm>
            <a:off x="8947151" y="5934929"/>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3" name="Line 997">
            <a:extLst>
              <a:ext uri="{FF2B5EF4-FFF2-40B4-BE49-F238E27FC236}">
                <a16:creationId xmlns:a16="http://schemas.microsoft.com/office/drawing/2014/main" id="{1B1A6084-FC90-4215-8317-EAFA52F8F0BF}"/>
              </a:ext>
            </a:extLst>
          </p:cNvPr>
          <p:cNvSpPr>
            <a:spLocks noChangeShapeType="1"/>
          </p:cNvSpPr>
          <p:nvPr/>
        </p:nvSpPr>
        <p:spPr bwMode="auto">
          <a:xfrm>
            <a:off x="8947151" y="5939692"/>
            <a:ext cx="1047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4" name="Line 998">
            <a:extLst>
              <a:ext uri="{FF2B5EF4-FFF2-40B4-BE49-F238E27FC236}">
                <a16:creationId xmlns:a16="http://schemas.microsoft.com/office/drawing/2014/main" id="{16B2CD68-EFFA-432C-8EBF-380A86491EC0}"/>
              </a:ext>
            </a:extLst>
          </p:cNvPr>
          <p:cNvSpPr>
            <a:spLocks noChangeShapeType="1"/>
          </p:cNvSpPr>
          <p:nvPr/>
        </p:nvSpPr>
        <p:spPr bwMode="auto">
          <a:xfrm>
            <a:off x="8945563" y="5944454"/>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5" name="Line 999">
            <a:extLst>
              <a:ext uri="{FF2B5EF4-FFF2-40B4-BE49-F238E27FC236}">
                <a16:creationId xmlns:a16="http://schemas.microsoft.com/office/drawing/2014/main" id="{370D99D5-76F6-4734-BDE0-D09685895D7C}"/>
              </a:ext>
            </a:extLst>
          </p:cNvPr>
          <p:cNvSpPr>
            <a:spLocks noChangeShapeType="1"/>
          </p:cNvSpPr>
          <p:nvPr/>
        </p:nvSpPr>
        <p:spPr bwMode="auto">
          <a:xfrm>
            <a:off x="8945563" y="5947629"/>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6" name="Line 1000">
            <a:extLst>
              <a:ext uri="{FF2B5EF4-FFF2-40B4-BE49-F238E27FC236}">
                <a16:creationId xmlns:a16="http://schemas.microsoft.com/office/drawing/2014/main" id="{E380DF59-9966-4829-B7DF-2DDE21CA6CBE}"/>
              </a:ext>
            </a:extLst>
          </p:cNvPr>
          <p:cNvSpPr>
            <a:spLocks noChangeShapeType="1"/>
          </p:cNvSpPr>
          <p:nvPr/>
        </p:nvSpPr>
        <p:spPr bwMode="auto">
          <a:xfrm>
            <a:off x="8945563" y="5952392"/>
            <a:ext cx="1063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7" name="Line 1001">
            <a:extLst>
              <a:ext uri="{FF2B5EF4-FFF2-40B4-BE49-F238E27FC236}">
                <a16:creationId xmlns:a16="http://schemas.microsoft.com/office/drawing/2014/main" id="{0FDA9E1C-E075-40CE-9130-DE2B9961D7DF}"/>
              </a:ext>
            </a:extLst>
          </p:cNvPr>
          <p:cNvSpPr>
            <a:spLocks noChangeShapeType="1"/>
          </p:cNvSpPr>
          <p:nvPr/>
        </p:nvSpPr>
        <p:spPr bwMode="auto">
          <a:xfrm>
            <a:off x="8943976" y="5955567"/>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8" name="Line 1002">
            <a:extLst>
              <a:ext uri="{FF2B5EF4-FFF2-40B4-BE49-F238E27FC236}">
                <a16:creationId xmlns:a16="http://schemas.microsoft.com/office/drawing/2014/main" id="{F9A22001-B38D-4C28-BD03-4C59479DB74C}"/>
              </a:ext>
            </a:extLst>
          </p:cNvPr>
          <p:cNvSpPr>
            <a:spLocks noChangeShapeType="1"/>
          </p:cNvSpPr>
          <p:nvPr/>
        </p:nvSpPr>
        <p:spPr bwMode="auto">
          <a:xfrm>
            <a:off x="8943976" y="5960329"/>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9" name="Line 1003">
            <a:extLst>
              <a:ext uri="{FF2B5EF4-FFF2-40B4-BE49-F238E27FC236}">
                <a16:creationId xmlns:a16="http://schemas.microsoft.com/office/drawing/2014/main" id="{0CDB91C1-2EFB-43F6-889A-E25E49077C0A}"/>
              </a:ext>
            </a:extLst>
          </p:cNvPr>
          <p:cNvSpPr>
            <a:spLocks noChangeShapeType="1"/>
          </p:cNvSpPr>
          <p:nvPr/>
        </p:nvSpPr>
        <p:spPr bwMode="auto">
          <a:xfrm>
            <a:off x="8943976" y="5965092"/>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0" name="Line 1004">
            <a:extLst>
              <a:ext uri="{FF2B5EF4-FFF2-40B4-BE49-F238E27FC236}">
                <a16:creationId xmlns:a16="http://schemas.microsoft.com/office/drawing/2014/main" id="{3EB52328-5EFE-4F5A-934C-83F600F644CB}"/>
              </a:ext>
            </a:extLst>
          </p:cNvPr>
          <p:cNvSpPr>
            <a:spLocks noChangeShapeType="1"/>
          </p:cNvSpPr>
          <p:nvPr/>
        </p:nvSpPr>
        <p:spPr bwMode="auto">
          <a:xfrm>
            <a:off x="8943976" y="5968267"/>
            <a:ext cx="1079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1" name="Line 1005">
            <a:extLst>
              <a:ext uri="{FF2B5EF4-FFF2-40B4-BE49-F238E27FC236}">
                <a16:creationId xmlns:a16="http://schemas.microsoft.com/office/drawing/2014/main" id="{AE78C7C4-1D6F-46FB-80EA-4CAA1031BDB1}"/>
              </a:ext>
            </a:extLst>
          </p:cNvPr>
          <p:cNvSpPr>
            <a:spLocks noChangeShapeType="1"/>
          </p:cNvSpPr>
          <p:nvPr/>
        </p:nvSpPr>
        <p:spPr bwMode="auto">
          <a:xfrm>
            <a:off x="8942388" y="5973029"/>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2" name="Line 1006">
            <a:extLst>
              <a:ext uri="{FF2B5EF4-FFF2-40B4-BE49-F238E27FC236}">
                <a16:creationId xmlns:a16="http://schemas.microsoft.com/office/drawing/2014/main" id="{AD00B064-DDAC-475E-8624-9C630798CE45}"/>
              </a:ext>
            </a:extLst>
          </p:cNvPr>
          <p:cNvSpPr>
            <a:spLocks noChangeShapeType="1"/>
          </p:cNvSpPr>
          <p:nvPr/>
        </p:nvSpPr>
        <p:spPr bwMode="auto">
          <a:xfrm>
            <a:off x="8942388" y="5977792"/>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3" name="Line 1007">
            <a:extLst>
              <a:ext uri="{FF2B5EF4-FFF2-40B4-BE49-F238E27FC236}">
                <a16:creationId xmlns:a16="http://schemas.microsoft.com/office/drawing/2014/main" id="{F9463988-2B80-48A7-A363-C7FF31084A4D}"/>
              </a:ext>
            </a:extLst>
          </p:cNvPr>
          <p:cNvSpPr>
            <a:spLocks noChangeShapeType="1"/>
          </p:cNvSpPr>
          <p:nvPr/>
        </p:nvSpPr>
        <p:spPr bwMode="auto">
          <a:xfrm>
            <a:off x="8942388" y="5980967"/>
            <a:ext cx="1095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4" name="Line 1008">
            <a:extLst>
              <a:ext uri="{FF2B5EF4-FFF2-40B4-BE49-F238E27FC236}">
                <a16:creationId xmlns:a16="http://schemas.microsoft.com/office/drawing/2014/main" id="{009AE475-B6E4-45BE-A49A-92D8F496C98E}"/>
              </a:ext>
            </a:extLst>
          </p:cNvPr>
          <p:cNvSpPr>
            <a:spLocks noChangeShapeType="1"/>
          </p:cNvSpPr>
          <p:nvPr/>
        </p:nvSpPr>
        <p:spPr bwMode="auto">
          <a:xfrm>
            <a:off x="8940801" y="5985729"/>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5" name="Line 1009">
            <a:extLst>
              <a:ext uri="{FF2B5EF4-FFF2-40B4-BE49-F238E27FC236}">
                <a16:creationId xmlns:a16="http://schemas.microsoft.com/office/drawing/2014/main" id="{08773192-5041-426F-91E8-C8D6E0B24077}"/>
              </a:ext>
            </a:extLst>
          </p:cNvPr>
          <p:cNvSpPr>
            <a:spLocks noChangeShapeType="1"/>
          </p:cNvSpPr>
          <p:nvPr/>
        </p:nvSpPr>
        <p:spPr bwMode="auto">
          <a:xfrm>
            <a:off x="8940801" y="5990492"/>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6" name="Line 1010">
            <a:extLst>
              <a:ext uri="{FF2B5EF4-FFF2-40B4-BE49-F238E27FC236}">
                <a16:creationId xmlns:a16="http://schemas.microsoft.com/office/drawing/2014/main" id="{84EE5B90-3123-4101-9B8E-BEB9C913EE0C}"/>
              </a:ext>
            </a:extLst>
          </p:cNvPr>
          <p:cNvSpPr>
            <a:spLocks noChangeShapeType="1"/>
          </p:cNvSpPr>
          <p:nvPr/>
        </p:nvSpPr>
        <p:spPr bwMode="auto">
          <a:xfrm>
            <a:off x="8940801" y="5993667"/>
            <a:ext cx="1111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7" name="Line 1011">
            <a:extLst>
              <a:ext uri="{FF2B5EF4-FFF2-40B4-BE49-F238E27FC236}">
                <a16:creationId xmlns:a16="http://schemas.microsoft.com/office/drawing/2014/main" id="{9A8E154A-E670-4B0D-BCC0-978CE2748385}"/>
              </a:ext>
            </a:extLst>
          </p:cNvPr>
          <p:cNvSpPr>
            <a:spLocks noChangeShapeType="1"/>
          </p:cNvSpPr>
          <p:nvPr/>
        </p:nvSpPr>
        <p:spPr bwMode="auto">
          <a:xfrm>
            <a:off x="8939213" y="5998429"/>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8" name="Line 1012">
            <a:extLst>
              <a:ext uri="{FF2B5EF4-FFF2-40B4-BE49-F238E27FC236}">
                <a16:creationId xmlns:a16="http://schemas.microsoft.com/office/drawing/2014/main" id="{B31A1100-998F-419C-B6B1-6EB3469F7599}"/>
              </a:ext>
            </a:extLst>
          </p:cNvPr>
          <p:cNvSpPr>
            <a:spLocks noChangeShapeType="1"/>
          </p:cNvSpPr>
          <p:nvPr/>
        </p:nvSpPr>
        <p:spPr bwMode="auto">
          <a:xfrm>
            <a:off x="8939213" y="6001604"/>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9" name="Line 1013">
            <a:extLst>
              <a:ext uri="{FF2B5EF4-FFF2-40B4-BE49-F238E27FC236}">
                <a16:creationId xmlns:a16="http://schemas.microsoft.com/office/drawing/2014/main" id="{DC63EFE9-7400-4D02-9756-12692BE069E4}"/>
              </a:ext>
            </a:extLst>
          </p:cNvPr>
          <p:cNvSpPr>
            <a:spLocks noChangeShapeType="1"/>
          </p:cNvSpPr>
          <p:nvPr/>
        </p:nvSpPr>
        <p:spPr bwMode="auto">
          <a:xfrm>
            <a:off x="8939213" y="6006367"/>
            <a:ext cx="1127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0" name="Line 1014">
            <a:extLst>
              <a:ext uri="{FF2B5EF4-FFF2-40B4-BE49-F238E27FC236}">
                <a16:creationId xmlns:a16="http://schemas.microsoft.com/office/drawing/2014/main" id="{DD733BFA-6D9C-4BBA-9BF4-FD10ACAF5469}"/>
              </a:ext>
            </a:extLst>
          </p:cNvPr>
          <p:cNvSpPr>
            <a:spLocks noChangeShapeType="1"/>
          </p:cNvSpPr>
          <p:nvPr/>
        </p:nvSpPr>
        <p:spPr bwMode="auto">
          <a:xfrm>
            <a:off x="8937626" y="6011129"/>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1" name="Line 1015">
            <a:extLst>
              <a:ext uri="{FF2B5EF4-FFF2-40B4-BE49-F238E27FC236}">
                <a16:creationId xmlns:a16="http://schemas.microsoft.com/office/drawing/2014/main" id="{B7370169-11A1-4B36-9C8B-2C97C2AC5A79}"/>
              </a:ext>
            </a:extLst>
          </p:cNvPr>
          <p:cNvSpPr>
            <a:spLocks noChangeShapeType="1"/>
          </p:cNvSpPr>
          <p:nvPr/>
        </p:nvSpPr>
        <p:spPr bwMode="auto">
          <a:xfrm>
            <a:off x="8937626" y="6014304"/>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2" name="Line 1016">
            <a:extLst>
              <a:ext uri="{FF2B5EF4-FFF2-40B4-BE49-F238E27FC236}">
                <a16:creationId xmlns:a16="http://schemas.microsoft.com/office/drawing/2014/main" id="{3BA68025-3E6D-469A-B1FC-D8AEA5ACFA88}"/>
              </a:ext>
            </a:extLst>
          </p:cNvPr>
          <p:cNvSpPr>
            <a:spLocks noChangeShapeType="1"/>
          </p:cNvSpPr>
          <p:nvPr/>
        </p:nvSpPr>
        <p:spPr bwMode="auto">
          <a:xfrm>
            <a:off x="8937626" y="6019067"/>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 name="Line 1017">
            <a:extLst>
              <a:ext uri="{FF2B5EF4-FFF2-40B4-BE49-F238E27FC236}">
                <a16:creationId xmlns:a16="http://schemas.microsoft.com/office/drawing/2014/main" id="{ED1DD623-F0F9-4953-82D1-23A6CFEDE863}"/>
              </a:ext>
            </a:extLst>
          </p:cNvPr>
          <p:cNvSpPr>
            <a:spLocks noChangeShapeType="1"/>
          </p:cNvSpPr>
          <p:nvPr/>
        </p:nvSpPr>
        <p:spPr bwMode="auto">
          <a:xfrm>
            <a:off x="8937626" y="6023829"/>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4" name="Line 1018">
            <a:extLst>
              <a:ext uri="{FF2B5EF4-FFF2-40B4-BE49-F238E27FC236}">
                <a16:creationId xmlns:a16="http://schemas.microsoft.com/office/drawing/2014/main" id="{D5A23CB1-77C4-4821-8BC8-C6BF2A4CDAE8}"/>
              </a:ext>
            </a:extLst>
          </p:cNvPr>
          <p:cNvSpPr>
            <a:spLocks noChangeShapeType="1"/>
          </p:cNvSpPr>
          <p:nvPr/>
        </p:nvSpPr>
        <p:spPr bwMode="auto">
          <a:xfrm>
            <a:off x="8937626" y="6027004"/>
            <a:ext cx="1143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5" name="Line 1019">
            <a:extLst>
              <a:ext uri="{FF2B5EF4-FFF2-40B4-BE49-F238E27FC236}">
                <a16:creationId xmlns:a16="http://schemas.microsoft.com/office/drawing/2014/main" id="{01C78B95-E2E7-43EF-9680-15218FDC0ECF}"/>
              </a:ext>
            </a:extLst>
          </p:cNvPr>
          <p:cNvSpPr>
            <a:spLocks noChangeShapeType="1"/>
          </p:cNvSpPr>
          <p:nvPr/>
        </p:nvSpPr>
        <p:spPr bwMode="auto">
          <a:xfrm>
            <a:off x="8936038" y="6031767"/>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6" name="Line 1020">
            <a:extLst>
              <a:ext uri="{FF2B5EF4-FFF2-40B4-BE49-F238E27FC236}">
                <a16:creationId xmlns:a16="http://schemas.microsoft.com/office/drawing/2014/main" id="{1DEE3552-A5A5-4441-9E20-E59DE6B72F11}"/>
              </a:ext>
            </a:extLst>
          </p:cNvPr>
          <p:cNvSpPr>
            <a:spLocks noChangeShapeType="1"/>
          </p:cNvSpPr>
          <p:nvPr/>
        </p:nvSpPr>
        <p:spPr bwMode="auto">
          <a:xfrm>
            <a:off x="8936038" y="6036529"/>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7" name="Line 1021">
            <a:extLst>
              <a:ext uri="{FF2B5EF4-FFF2-40B4-BE49-F238E27FC236}">
                <a16:creationId xmlns:a16="http://schemas.microsoft.com/office/drawing/2014/main" id="{EE780C5D-6BC7-432D-B3EE-729BD9E72A20}"/>
              </a:ext>
            </a:extLst>
          </p:cNvPr>
          <p:cNvSpPr>
            <a:spLocks noChangeShapeType="1"/>
          </p:cNvSpPr>
          <p:nvPr/>
        </p:nvSpPr>
        <p:spPr bwMode="auto">
          <a:xfrm>
            <a:off x="8936038" y="6039704"/>
            <a:ext cx="1158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8" name="Line 1022">
            <a:extLst>
              <a:ext uri="{FF2B5EF4-FFF2-40B4-BE49-F238E27FC236}">
                <a16:creationId xmlns:a16="http://schemas.microsoft.com/office/drawing/2014/main" id="{EF06B111-367E-4FE9-A678-694D82A510B3}"/>
              </a:ext>
            </a:extLst>
          </p:cNvPr>
          <p:cNvSpPr>
            <a:spLocks noChangeShapeType="1"/>
          </p:cNvSpPr>
          <p:nvPr/>
        </p:nvSpPr>
        <p:spPr bwMode="auto">
          <a:xfrm>
            <a:off x="8936038" y="6044467"/>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9" name="Line 1023">
            <a:extLst>
              <a:ext uri="{FF2B5EF4-FFF2-40B4-BE49-F238E27FC236}">
                <a16:creationId xmlns:a16="http://schemas.microsoft.com/office/drawing/2014/main" id="{6A4E734C-4650-4FBC-B992-EB0A22D5ED7A}"/>
              </a:ext>
            </a:extLst>
          </p:cNvPr>
          <p:cNvSpPr>
            <a:spLocks noChangeShapeType="1"/>
          </p:cNvSpPr>
          <p:nvPr/>
        </p:nvSpPr>
        <p:spPr bwMode="auto">
          <a:xfrm>
            <a:off x="8936038" y="6049229"/>
            <a:ext cx="1174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1" name="Line 1025">
            <a:extLst>
              <a:ext uri="{FF2B5EF4-FFF2-40B4-BE49-F238E27FC236}">
                <a16:creationId xmlns:a16="http://schemas.microsoft.com/office/drawing/2014/main" id="{40DD5923-883E-4616-AB28-B790E07A2186}"/>
              </a:ext>
            </a:extLst>
          </p:cNvPr>
          <p:cNvSpPr>
            <a:spLocks noChangeShapeType="1"/>
          </p:cNvSpPr>
          <p:nvPr/>
        </p:nvSpPr>
        <p:spPr bwMode="auto">
          <a:xfrm>
            <a:off x="8934451" y="6057167"/>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2" name="Line 1026">
            <a:extLst>
              <a:ext uri="{FF2B5EF4-FFF2-40B4-BE49-F238E27FC236}">
                <a16:creationId xmlns:a16="http://schemas.microsoft.com/office/drawing/2014/main" id="{A2BF39F4-E3C8-462D-A426-3BF9211E7B24}"/>
              </a:ext>
            </a:extLst>
          </p:cNvPr>
          <p:cNvSpPr>
            <a:spLocks noChangeShapeType="1"/>
          </p:cNvSpPr>
          <p:nvPr/>
        </p:nvSpPr>
        <p:spPr bwMode="auto">
          <a:xfrm>
            <a:off x="8934451" y="6060342"/>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3" name="Line 1027">
            <a:extLst>
              <a:ext uri="{FF2B5EF4-FFF2-40B4-BE49-F238E27FC236}">
                <a16:creationId xmlns:a16="http://schemas.microsoft.com/office/drawing/2014/main" id="{CC5028F7-6D12-44C3-BBF0-DC9E4B2C73DC}"/>
              </a:ext>
            </a:extLst>
          </p:cNvPr>
          <p:cNvSpPr>
            <a:spLocks noChangeShapeType="1"/>
          </p:cNvSpPr>
          <p:nvPr/>
        </p:nvSpPr>
        <p:spPr bwMode="auto">
          <a:xfrm>
            <a:off x="8934451" y="6065104"/>
            <a:ext cx="1190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4" name="Line 1028">
            <a:extLst>
              <a:ext uri="{FF2B5EF4-FFF2-40B4-BE49-F238E27FC236}">
                <a16:creationId xmlns:a16="http://schemas.microsoft.com/office/drawing/2014/main" id="{81C846AC-7097-400A-BF94-BB0BC2DD7723}"/>
              </a:ext>
            </a:extLst>
          </p:cNvPr>
          <p:cNvSpPr>
            <a:spLocks noChangeShapeType="1"/>
          </p:cNvSpPr>
          <p:nvPr/>
        </p:nvSpPr>
        <p:spPr bwMode="auto">
          <a:xfrm>
            <a:off x="8934451" y="606986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5" name="Line 1029">
            <a:extLst>
              <a:ext uri="{FF2B5EF4-FFF2-40B4-BE49-F238E27FC236}">
                <a16:creationId xmlns:a16="http://schemas.microsoft.com/office/drawing/2014/main" id="{18BE194B-C0DA-49A8-ADBD-F6AAB76BC508}"/>
              </a:ext>
            </a:extLst>
          </p:cNvPr>
          <p:cNvSpPr>
            <a:spLocks noChangeShapeType="1"/>
          </p:cNvSpPr>
          <p:nvPr/>
        </p:nvSpPr>
        <p:spPr bwMode="auto">
          <a:xfrm>
            <a:off x="8934451" y="6073042"/>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6" name="Line 1030">
            <a:extLst>
              <a:ext uri="{FF2B5EF4-FFF2-40B4-BE49-F238E27FC236}">
                <a16:creationId xmlns:a16="http://schemas.microsoft.com/office/drawing/2014/main" id="{EC8B10DA-6E4F-4CB7-906A-51F2512DB729}"/>
              </a:ext>
            </a:extLst>
          </p:cNvPr>
          <p:cNvSpPr>
            <a:spLocks noChangeShapeType="1"/>
          </p:cNvSpPr>
          <p:nvPr/>
        </p:nvSpPr>
        <p:spPr bwMode="auto">
          <a:xfrm>
            <a:off x="8934451" y="6077804"/>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7" name="Line 1031">
            <a:extLst>
              <a:ext uri="{FF2B5EF4-FFF2-40B4-BE49-F238E27FC236}">
                <a16:creationId xmlns:a16="http://schemas.microsoft.com/office/drawing/2014/main" id="{C60BE165-FA31-424E-9927-AF25796EEE84}"/>
              </a:ext>
            </a:extLst>
          </p:cNvPr>
          <p:cNvSpPr>
            <a:spLocks noChangeShapeType="1"/>
          </p:cNvSpPr>
          <p:nvPr/>
        </p:nvSpPr>
        <p:spPr bwMode="auto">
          <a:xfrm>
            <a:off x="8932863" y="6082567"/>
            <a:ext cx="1206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8" name="Line 1032">
            <a:extLst>
              <a:ext uri="{FF2B5EF4-FFF2-40B4-BE49-F238E27FC236}">
                <a16:creationId xmlns:a16="http://schemas.microsoft.com/office/drawing/2014/main" id="{E712BA3D-29EA-485C-A60B-5B0D624CDFEE}"/>
              </a:ext>
            </a:extLst>
          </p:cNvPr>
          <p:cNvSpPr>
            <a:spLocks noChangeShapeType="1"/>
          </p:cNvSpPr>
          <p:nvPr/>
        </p:nvSpPr>
        <p:spPr bwMode="auto">
          <a:xfrm>
            <a:off x="8932863" y="6085742"/>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9" name="Line 1033">
            <a:extLst>
              <a:ext uri="{FF2B5EF4-FFF2-40B4-BE49-F238E27FC236}">
                <a16:creationId xmlns:a16="http://schemas.microsoft.com/office/drawing/2014/main" id="{8483C9A1-47FC-47EC-A6C7-81C3D1111D21}"/>
              </a:ext>
            </a:extLst>
          </p:cNvPr>
          <p:cNvSpPr>
            <a:spLocks noChangeShapeType="1"/>
          </p:cNvSpPr>
          <p:nvPr/>
        </p:nvSpPr>
        <p:spPr bwMode="auto">
          <a:xfrm>
            <a:off x="8932863" y="6090504"/>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0" name="Line 1034">
            <a:extLst>
              <a:ext uri="{FF2B5EF4-FFF2-40B4-BE49-F238E27FC236}">
                <a16:creationId xmlns:a16="http://schemas.microsoft.com/office/drawing/2014/main" id="{2BF3D6BA-ECA2-4C30-8EA3-2CFB24BC0285}"/>
              </a:ext>
            </a:extLst>
          </p:cNvPr>
          <p:cNvSpPr>
            <a:spLocks noChangeShapeType="1"/>
          </p:cNvSpPr>
          <p:nvPr/>
        </p:nvSpPr>
        <p:spPr bwMode="auto">
          <a:xfrm>
            <a:off x="8932863" y="6095267"/>
            <a:ext cx="1222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1" name="Line 1035">
            <a:extLst>
              <a:ext uri="{FF2B5EF4-FFF2-40B4-BE49-F238E27FC236}">
                <a16:creationId xmlns:a16="http://schemas.microsoft.com/office/drawing/2014/main" id="{99F33F2C-83E0-47AC-930F-C57BA81A744E}"/>
              </a:ext>
            </a:extLst>
          </p:cNvPr>
          <p:cNvSpPr>
            <a:spLocks noChangeShapeType="1"/>
          </p:cNvSpPr>
          <p:nvPr/>
        </p:nvSpPr>
        <p:spPr bwMode="auto">
          <a:xfrm>
            <a:off x="8932863" y="6098442"/>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2" name="Line 1036">
            <a:extLst>
              <a:ext uri="{FF2B5EF4-FFF2-40B4-BE49-F238E27FC236}">
                <a16:creationId xmlns:a16="http://schemas.microsoft.com/office/drawing/2014/main" id="{061B21EA-1590-4CE3-BAAB-3B715C767CB9}"/>
              </a:ext>
            </a:extLst>
          </p:cNvPr>
          <p:cNvSpPr>
            <a:spLocks noChangeShapeType="1"/>
          </p:cNvSpPr>
          <p:nvPr/>
        </p:nvSpPr>
        <p:spPr bwMode="auto">
          <a:xfrm>
            <a:off x="8932863" y="6103204"/>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3" name="Line 1037">
            <a:extLst>
              <a:ext uri="{FF2B5EF4-FFF2-40B4-BE49-F238E27FC236}">
                <a16:creationId xmlns:a16="http://schemas.microsoft.com/office/drawing/2014/main" id="{20F705E1-4B50-4B6F-A8BF-63E8B76F7A6E}"/>
              </a:ext>
            </a:extLst>
          </p:cNvPr>
          <p:cNvSpPr>
            <a:spLocks noChangeShapeType="1"/>
          </p:cNvSpPr>
          <p:nvPr/>
        </p:nvSpPr>
        <p:spPr bwMode="auto">
          <a:xfrm>
            <a:off x="8932863" y="6106379"/>
            <a:ext cx="1238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4" name="Line 1038">
            <a:extLst>
              <a:ext uri="{FF2B5EF4-FFF2-40B4-BE49-F238E27FC236}">
                <a16:creationId xmlns:a16="http://schemas.microsoft.com/office/drawing/2014/main" id="{0B68449A-935A-4385-AAEA-EC00A8D994B4}"/>
              </a:ext>
            </a:extLst>
          </p:cNvPr>
          <p:cNvSpPr>
            <a:spLocks noChangeShapeType="1"/>
          </p:cNvSpPr>
          <p:nvPr/>
        </p:nvSpPr>
        <p:spPr bwMode="auto">
          <a:xfrm>
            <a:off x="8932863" y="6111142"/>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5" name="Line 1039">
            <a:extLst>
              <a:ext uri="{FF2B5EF4-FFF2-40B4-BE49-F238E27FC236}">
                <a16:creationId xmlns:a16="http://schemas.microsoft.com/office/drawing/2014/main" id="{ABCC01C7-D296-4FB8-B326-CA9F13025560}"/>
              </a:ext>
            </a:extLst>
          </p:cNvPr>
          <p:cNvSpPr>
            <a:spLocks noChangeShapeType="1"/>
          </p:cNvSpPr>
          <p:nvPr/>
        </p:nvSpPr>
        <p:spPr bwMode="auto">
          <a:xfrm>
            <a:off x="8932863" y="6115904"/>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6" name="Line 1040">
            <a:extLst>
              <a:ext uri="{FF2B5EF4-FFF2-40B4-BE49-F238E27FC236}">
                <a16:creationId xmlns:a16="http://schemas.microsoft.com/office/drawing/2014/main" id="{35E2A743-75F2-4FFA-95FF-51E6E8EFA259}"/>
              </a:ext>
            </a:extLst>
          </p:cNvPr>
          <p:cNvSpPr>
            <a:spLocks noChangeShapeType="1"/>
          </p:cNvSpPr>
          <p:nvPr/>
        </p:nvSpPr>
        <p:spPr bwMode="auto">
          <a:xfrm>
            <a:off x="8932863" y="6119079"/>
            <a:ext cx="1254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7" name="Line 1041">
            <a:extLst>
              <a:ext uri="{FF2B5EF4-FFF2-40B4-BE49-F238E27FC236}">
                <a16:creationId xmlns:a16="http://schemas.microsoft.com/office/drawing/2014/main" id="{C3110F1C-37AE-4313-A3D6-C098D4C7C55D}"/>
              </a:ext>
            </a:extLst>
          </p:cNvPr>
          <p:cNvSpPr>
            <a:spLocks noChangeShapeType="1"/>
          </p:cNvSpPr>
          <p:nvPr/>
        </p:nvSpPr>
        <p:spPr bwMode="auto">
          <a:xfrm>
            <a:off x="8932863" y="612384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8" name="Line 1042">
            <a:extLst>
              <a:ext uri="{FF2B5EF4-FFF2-40B4-BE49-F238E27FC236}">
                <a16:creationId xmlns:a16="http://schemas.microsoft.com/office/drawing/2014/main" id="{5303CBF8-DEE7-45F9-86E1-54551FC62C08}"/>
              </a:ext>
            </a:extLst>
          </p:cNvPr>
          <p:cNvSpPr>
            <a:spLocks noChangeShapeType="1"/>
          </p:cNvSpPr>
          <p:nvPr/>
        </p:nvSpPr>
        <p:spPr bwMode="auto">
          <a:xfrm>
            <a:off x="8932863" y="6128604"/>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9" name="Line 1043">
            <a:extLst>
              <a:ext uri="{FF2B5EF4-FFF2-40B4-BE49-F238E27FC236}">
                <a16:creationId xmlns:a16="http://schemas.microsoft.com/office/drawing/2014/main" id="{088C875B-727B-44EF-97A3-765723F2B2C1}"/>
              </a:ext>
            </a:extLst>
          </p:cNvPr>
          <p:cNvSpPr>
            <a:spLocks noChangeShapeType="1"/>
          </p:cNvSpPr>
          <p:nvPr/>
        </p:nvSpPr>
        <p:spPr bwMode="auto">
          <a:xfrm>
            <a:off x="8932863" y="6131779"/>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0" name="Line 1044">
            <a:extLst>
              <a:ext uri="{FF2B5EF4-FFF2-40B4-BE49-F238E27FC236}">
                <a16:creationId xmlns:a16="http://schemas.microsoft.com/office/drawing/2014/main" id="{AC77FFF2-4A73-4825-9761-FBA87993AF26}"/>
              </a:ext>
            </a:extLst>
          </p:cNvPr>
          <p:cNvSpPr>
            <a:spLocks noChangeShapeType="1"/>
          </p:cNvSpPr>
          <p:nvPr/>
        </p:nvSpPr>
        <p:spPr bwMode="auto">
          <a:xfrm>
            <a:off x="8932863" y="6136542"/>
            <a:ext cx="1270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1" name="Line 1045">
            <a:extLst>
              <a:ext uri="{FF2B5EF4-FFF2-40B4-BE49-F238E27FC236}">
                <a16:creationId xmlns:a16="http://schemas.microsoft.com/office/drawing/2014/main" id="{71FB0AC8-3182-430F-B124-8D8E6EBBE303}"/>
              </a:ext>
            </a:extLst>
          </p:cNvPr>
          <p:cNvSpPr>
            <a:spLocks noChangeShapeType="1"/>
          </p:cNvSpPr>
          <p:nvPr/>
        </p:nvSpPr>
        <p:spPr bwMode="auto">
          <a:xfrm>
            <a:off x="8932863" y="6139717"/>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2" name="Line 1046">
            <a:extLst>
              <a:ext uri="{FF2B5EF4-FFF2-40B4-BE49-F238E27FC236}">
                <a16:creationId xmlns:a16="http://schemas.microsoft.com/office/drawing/2014/main" id="{5A9761C0-1DAA-477F-8BA7-534B81E49A91}"/>
              </a:ext>
            </a:extLst>
          </p:cNvPr>
          <p:cNvSpPr>
            <a:spLocks noChangeShapeType="1"/>
          </p:cNvSpPr>
          <p:nvPr/>
        </p:nvSpPr>
        <p:spPr bwMode="auto">
          <a:xfrm>
            <a:off x="8932863" y="6144479"/>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3" name="Line 1047">
            <a:extLst>
              <a:ext uri="{FF2B5EF4-FFF2-40B4-BE49-F238E27FC236}">
                <a16:creationId xmlns:a16="http://schemas.microsoft.com/office/drawing/2014/main" id="{D7DA8326-E454-4B0B-A2CB-D8722514B6C0}"/>
              </a:ext>
            </a:extLst>
          </p:cNvPr>
          <p:cNvSpPr>
            <a:spLocks noChangeShapeType="1"/>
          </p:cNvSpPr>
          <p:nvPr/>
        </p:nvSpPr>
        <p:spPr bwMode="auto">
          <a:xfrm>
            <a:off x="8932863" y="6149242"/>
            <a:ext cx="12858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4" name="Line 1048">
            <a:extLst>
              <a:ext uri="{FF2B5EF4-FFF2-40B4-BE49-F238E27FC236}">
                <a16:creationId xmlns:a16="http://schemas.microsoft.com/office/drawing/2014/main" id="{1E540BE2-342B-4961-B018-77AE0CE41FE4}"/>
              </a:ext>
            </a:extLst>
          </p:cNvPr>
          <p:cNvSpPr>
            <a:spLocks noChangeShapeType="1"/>
          </p:cNvSpPr>
          <p:nvPr/>
        </p:nvSpPr>
        <p:spPr bwMode="auto">
          <a:xfrm>
            <a:off x="8932863" y="6152417"/>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5" name="Line 1049">
            <a:extLst>
              <a:ext uri="{FF2B5EF4-FFF2-40B4-BE49-F238E27FC236}">
                <a16:creationId xmlns:a16="http://schemas.microsoft.com/office/drawing/2014/main" id="{8300ED8C-E878-4A07-A152-0CFEBA6D3E68}"/>
              </a:ext>
            </a:extLst>
          </p:cNvPr>
          <p:cNvSpPr>
            <a:spLocks noChangeShapeType="1"/>
          </p:cNvSpPr>
          <p:nvPr/>
        </p:nvSpPr>
        <p:spPr bwMode="auto">
          <a:xfrm>
            <a:off x="8932863" y="6157179"/>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6" name="Line 1050">
            <a:extLst>
              <a:ext uri="{FF2B5EF4-FFF2-40B4-BE49-F238E27FC236}">
                <a16:creationId xmlns:a16="http://schemas.microsoft.com/office/drawing/2014/main" id="{E4EC914B-4C41-424C-B460-432720226E96}"/>
              </a:ext>
            </a:extLst>
          </p:cNvPr>
          <p:cNvSpPr>
            <a:spLocks noChangeShapeType="1"/>
          </p:cNvSpPr>
          <p:nvPr/>
        </p:nvSpPr>
        <p:spPr bwMode="auto">
          <a:xfrm>
            <a:off x="8932863" y="6161942"/>
            <a:ext cx="13017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7" name="Line 1051">
            <a:extLst>
              <a:ext uri="{FF2B5EF4-FFF2-40B4-BE49-F238E27FC236}">
                <a16:creationId xmlns:a16="http://schemas.microsoft.com/office/drawing/2014/main" id="{D884DB57-C074-42A3-A722-A0F9D465173D}"/>
              </a:ext>
            </a:extLst>
          </p:cNvPr>
          <p:cNvSpPr>
            <a:spLocks noChangeShapeType="1"/>
          </p:cNvSpPr>
          <p:nvPr/>
        </p:nvSpPr>
        <p:spPr bwMode="auto">
          <a:xfrm>
            <a:off x="8932863" y="6165117"/>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8" name="Line 1052">
            <a:extLst>
              <a:ext uri="{FF2B5EF4-FFF2-40B4-BE49-F238E27FC236}">
                <a16:creationId xmlns:a16="http://schemas.microsoft.com/office/drawing/2014/main" id="{31418402-A212-4113-AA6A-AA119F333CA0}"/>
              </a:ext>
            </a:extLst>
          </p:cNvPr>
          <p:cNvSpPr>
            <a:spLocks noChangeShapeType="1"/>
          </p:cNvSpPr>
          <p:nvPr/>
        </p:nvSpPr>
        <p:spPr bwMode="auto">
          <a:xfrm>
            <a:off x="8932863" y="6169879"/>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9" name="Line 1053">
            <a:extLst>
              <a:ext uri="{FF2B5EF4-FFF2-40B4-BE49-F238E27FC236}">
                <a16:creationId xmlns:a16="http://schemas.microsoft.com/office/drawing/2014/main" id="{8A694FB0-737E-4B48-B1F4-F2AF2D07B16E}"/>
              </a:ext>
            </a:extLst>
          </p:cNvPr>
          <p:cNvSpPr>
            <a:spLocks noChangeShapeType="1"/>
          </p:cNvSpPr>
          <p:nvPr/>
        </p:nvSpPr>
        <p:spPr bwMode="auto">
          <a:xfrm>
            <a:off x="8932863" y="6174642"/>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0" name="Line 1054">
            <a:extLst>
              <a:ext uri="{FF2B5EF4-FFF2-40B4-BE49-F238E27FC236}">
                <a16:creationId xmlns:a16="http://schemas.microsoft.com/office/drawing/2014/main" id="{9D7FB07B-BB72-48C7-BF21-CB82120923C0}"/>
              </a:ext>
            </a:extLst>
          </p:cNvPr>
          <p:cNvSpPr>
            <a:spLocks noChangeShapeType="1"/>
          </p:cNvSpPr>
          <p:nvPr/>
        </p:nvSpPr>
        <p:spPr bwMode="auto">
          <a:xfrm>
            <a:off x="8932863" y="6177817"/>
            <a:ext cx="13176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1" name="Line 1055">
            <a:extLst>
              <a:ext uri="{FF2B5EF4-FFF2-40B4-BE49-F238E27FC236}">
                <a16:creationId xmlns:a16="http://schemas.microsoft.com/office/drawing/2014/main" id="{C520BA8C-FDEF-470D-89F7-973872C8D2F0}"/>
              </a:ext>
            </a:extLst>
          </p:cNvPr>
          <p:cNvSpPr>
            <a:spLocks noChangeShapeType="1"/>
          </p:cNvSpPr>
          <p:nvPr/>
        </p:nvSpPr>
        <p:spPr bwMode="auto">
          <a:xfrm>
            <a:off x="8932863" y="6182579"/>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2" name="Line 1056">
            <a:extLst>
              <a:ext uri="{FF2B5EF4-FFF2-40B4-BE49-F238E27FC236}">
                <a16:creationId xmlns:a16="http://schemas.microsoft.com/office/drawing/2014/main" id="{4DC9E9F2-73BD-40FE-84CC-69A682D7F15A}"/>
              </a:ext>
            </a:extLst>
          </p:cNvPr>
          <p:cNvSpPr>
            <a:spLocks noChangeShapeType="1"/>
          </p:cNvSpPr>
          <p:nvPr/>
        </p:nvSpPr>
        <p:spPr bwMode="auto">
          <a:xfrm>
            <a:off x="8932863" y="6185754"/>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3" name="Line 1057">
            <a:extLst>
              <a:ext uri="{FF2B5EF4-FFF2-40B4-BE49-F238E27FC236}">
                <a16:creationId xmlns:a16="http://schemas.microsoft.com/office/drawing/2014/main" id="{5EE4201E-A531-42B8-8AA8-837158356306}"/>
              </a:ext>
            </a:extLst>
          </p:cNvPr>
          <p:cNvSpPr>
            <a:spLocks noChangeShapeType="1"/>
          </p:cNvSpPr>
          <p:nvPr/>
        </p:nvSpPr>
        <p:spPr bwMode="auto">
          <a:xfrm>
            <a:off x="8932863" y="6190517"/>
            <a:ext cx="13335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4" name="Line 1058">
            <a:extLst>
              <a:ext uri="{FF2B5EF4-FFF2-40B4-BE49-F238E27FC236}">
                <a16:creationId xmlns:a16="http://schemas.microsoft.com/office/drawing/2014/main" id="{DEDD3CB3-1088-44D2-80F9-536940BB4658}"/>
              </a:ext>
            </a:extLst>
          </p:cNvPr>
          <p:cNvSpPr>
            <a:spLocks noChangeShapeType="1"/>
          </p:cNvSpPr>
          <p:nvPr/>
        </p:nvSpPr>
        <p:spPr bwMode="auto">
          <a:xfrm>
            <a:off x="8932863" y="6195279"/>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5" name="Line 1059">
            <a:extLst>
              <a:ext uri="{FF2B5EF4-FFF2-40B4-BE49-F238E27FC236}">
                <a16:creationId xmlns:a16="http://schemas.microsoft.com/office/drawing/2014/main" id="{51EBBF34-5E58-427C-94A9-B6AF7BBC4C4A}"/>
              </a:ext>
            </a:extLst>
          </p:cNvPr>
          <p:cNvSpPr>
            <a:spLocks noChangeShapeType="1"/>
          </p:cNvSpPr>
          <p:nvPr/>
        </p:nvSpPr>
        <p:spPr bwMode="auto">
          <a:xfrm>
            <a:off x="8932863" y="6198454"/>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6" name="Line 1060">
            <a:extLst>
              <a:ext uri="{FF2B5EF4-FFF2-40B4-BE49-F238E27FC236}">
                <a16:creationId xmlns:a16="http://schemas.microsoft.com/office/drawing/2014/main" id="{F024E57C-89AB-4D49-B507-C5D12D2EAA9A}"/>
              </a:ext>
            </a:extLst>
          </p:cNvPr>
          <p:cNvSpPr>
            <a:spLocks noChangeShapeType="1"/>
          </p:cNvSpPr>
          <p:nvPr/>
        </p:nvSpPr>
        <p:spPr bwMode="auto">
          <a:xfrm>
            <a:off x="8932863" y="6203217"/>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7" name="Line 1061">
            <a:extLst>
              <a:ext uri="{FF2B5EF4-FFF2-40B4-BE49-F238E27FC236}">
                <a16:creationId xmlns:a16="http://schemas.microsoft.com/office/drawing/2014/main" id="{C4B82B0B-9E53-44DA-A05D-6DF076B8D45C}"/>
              </a:ext>
            </a:extLst>
          </p:cNvPr>
          <p:cNvSpPr>
            <a:spLocks noChangeShapeType="1"/>
          </p:cNvSpPr>
          <p:nvPr/>
        </p:nvSpPr>
        <p:spPr bwMode="auto">
          <a:xfrm>
            <a:off x="8932863" y="6207979"/>
            <a:ext cx="134938"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8" name="Line 1062">
            <a:extLst>
              <a:ext uri="{FF2B5EF4-FFF2-40B4-BE49-F238E27FC236}">
                <a16:creationId xmlns:a16="http://schemas.microsoft.com/office/drawing/2014/main" id="{50CF27FA-9287-4889-9928-B75E9ED06B56}"/>
              </a:ext>
            </a:extLst>
          </p:cNvPr>
          <p:cNvSpPr>
            <a:spLocks noChangeShapeType="1"/>
          </p:cNvSpPr>
          <p:nvPr/>
        </p:nvSpPr>
        <p:spPr bwMode="auto">
          <a:xfrm>
            <a:off x="8932863" y="6211154"/>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9" name="Line 1063">
            <a:extLst>
              <a:ext uri="{FF2B5EF4-FFF2-40B4-BE49-F238E27FC236}">
                <a16:creationId xmlns:a16="http://schemas.microsoft.com/office/drawing/2014/main" id="{9540009F-B36C-4AEF-900D-17CADF802556}"/>
              </a:ext>
            </a:extLst>
          </p:cNvPr>
          <p:cNvSpPr>
            <a:spLocks noChangeShapeType="1"/>
          </p:cNvSpPr>
          <p:nvPr/>
        </p:nvSpPr>
        <p:spPr bwMode="auto">
          <a:xfrm>
            <a:off x="8932863" y="6215917"/>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0" name="Line 1064">
            <a:extLst>
              <a:ext uri="{FF2B5EF4-FFF2-40B4-BE49-F238E27FC236}">
                <a16:creationId xmlns:a16="http://schemas.microsoft.com/office/drawing/2014/main" id="{B3220ECE-6852-4AC0-BEA3-B2974AB99D38}"/>
              </a:ext>
            </a:extLst>
          </p:cNvPr>
          <p:cNvSpPr>
            <a:spLocks noChangeShapeType="1"/>
          </p:cNvSpPr>
          <p:nvPr/>
        </p:nvSpPr>
        <p:spPr bwMode="auto">
          <a:xfrm>
            <a:off x="8932863" y="6220679"/>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1" name="Line 1066">
            <a:extLst>
              <a:ext uri="{FF2B5EF4-FFF2-40B4-BE49-F238E27FC236}">
                <a16:creationId xmlns:a16="http://schemas.microsoft.com/office/drawing/2014/main" id="{7354F646-38BC-4584-8FBB-5E6AE8BF7028}"/>
              </a:ext>
            </a:extLst>
          </p:cNvPr>
          <p:cNvSpPr>
            <a:spLocks noChangeShapeType="1"/>
          </p:cNvSpPr>
          <p:nvPr/>
        </p:nvSpPr>
        <p:spPr bwMode="auto">
          <a:xfrm>
            <a:off x="8932863" y="6223855"/>
            <a:ext cx="136525"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2" name="Line 1067">
            <a:extLst>
              <a:ext uri="{FF2B5EF4-FFF2-40B4-BE49-F238E27FC236}">
                <a16:creationId xmlns:a16="http://schemas.microsoft.com/office/drawing/2014/main" id="{AFF7EEB8-1B65-41F4-A653-D45858083EEA}"/>
              </a:ext>
            </a:extLst>
          </p:cNvPr>
          <p:cNvSpPr>
            <a:spLocks noChangeShapeType="1"/>
          </p:cNvSpPr>
          <p:nvPr/>
        </p:nvSpPr>
        <p:spPr bwMode="auto">
          <a:xfrm>
            <a:off x="8932863" y="6228617"/>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3" name="Line 1068">
            <a:extLst>
              <a:ext uri="{FF2B5EF4-FFF2-40B4-BE49-F238E27FC236}">
                <a16:creationId xmlns:a16="http://schemas.microsoft.com/office/drawing/2014/main" id="{B2F40062-3E5E-4C18-935B-5E3D418FF93E}"/>
              </a:ext>
            </a:extLst>
          </p:cNvPr>
          <p:cNvSpPr>
            <a:spLocks noChangeShapeType="1"/>
          </p:cNvSpPr>
          <p:nvPr/>
        </p:nvSpPr>
        <p:spPr bwMode="auto">
          <a:xfrm>
            <a:off x="8932863" y="6231792"/>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4" name="Line 1069">
            <a:extLst>
              <a:ext uri="{FF2B5EF4-FFF2-40B4-BE49-F238E27FC236}">
                <a16:creationId xmlns:a16="http://schemas.microsoft.com/office/drawing/2014/main" id="{BC81944E-995D-4A83-9614-2C7E0B43ACE7}"/>
              </a:ext>
            </a:extLst>
          </p:cNvPr>
          <p:cNvSpPr>
            <a:spLocks noChangeShapeType="1"/>
          </p:cNvSpPr>
          <p:nvPr/>
        </p:nvSpPr>
        <p:spPr bwMode="auto">
          <a:xfrm>
            <a:off x="8932863" y="6236555"/>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5" name="Line 1070">
            <a:extLst>
              <a:ext uri="{FF2B5EF4-FFF2-40B4-BE49-F238E27FC236}">
                <a16:creationId xmlns:a16="http://schemas.microsoft.com/office/drawing/2014/main" id="{8FBA1A4A-60D3-4C4E-9F5B-D863337035D6}"/>
              </a:ext>
            </a:extLst>
          </p:cNvPr>
          <p:cNvSpPr>
            <a:spLocks noChangeShapeType="1"/>
          </p:cNvSpPr>
          <p:nvPr/>
        </p:nvSpPr>
        <p:spPr bwMode="auto">
          <a:xfrm>
            <a:off x="8932863" y="6241317"/>
            <a:ext cx="138113"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6" name="Line 1071">
            <a:extLst>
              <a:ext uri="{FF2B5EF4-FFF2-40B4-BE49-F238E27FC236}">
                <a16:creationId xmlns:a16="http://schemas.microsoft.com/office/drawing/2014/main" id="{984F8A18-FADF-4FCC-91F5-FCCA7247E62A}"/>
              </a:ext>
            </a:extLst>
          </p:cNvPr>
          <p:cNvSpPr>
            <a:spLocks noChangeShapeType="1"/>
          </p:cNvSpPr>
          <p:nvPr/>
        </p:nvSpPr>
        <p:spPr bwMode="auto">
          <a:xfrm>
            <a:off x="8932863" y="6244492"/>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7" name="Line 1072">
            <a:extLst>
              <a:ext uri="{FF2B5EF4-FFF2-40B4-BE49-F238E27FC236}">
                <a16:creationId xmlns:a16="http://schemas.microsoft.com/office/drawing/2014/main" id="{C73CB974-A746-460E-B707-C48D03997DEC}"/>
              </a:ext>
            </a:extLst>
          </p:cNvPr>
          <p:cNvSpPr>
            <a:spLocks noChangeShapeType="1"/>
          </p:cNvSpPr>
          <p:nvPr/>
        </p:nvSpPr>
        <p:spPr bwMode="auto">
          <a:xfrm>
            <a:off x="8932863" y="6249255"/>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8" name="Line 1073">
            <a:extLst>
              <a:ext uri="{FF2B5EF4-FFF2-40B4-BE49-F238E27FC236}">
                <a16:creationId xmlns:a16="http://schemas.microsoft.com/office/drawing/2014/main" id="{D24798C2-D0C1-410F-ABA2-4A02C824A38B}"/>
              </a:ext>
            </a:extLst>
          </p:cNvPr>
          <p:cNvSpPr>
            <a:spLocks noChangeShapeType="1"/>
          </p:cNvSpPr>
          <p:nvPr/>
        </p:nvSpPr>
        <p:spPr bwMode="auto">
          <a:xfrm>
            <a:off x="8932863" y="6254017"/>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9" name="Line 1074">
            <a:extLst>
              <a:ext uri="{FF2B5EF4-FFF2-40B4-BE49-F238E27FC236}">
                <a16:creationId xmlns:a16="http://schemas.microsoft.com/office/drawing/2014/main" id="{DE3BA659-58B4-44D4-BCE5-2EDE2EFCF01C}"/>
              </a:ext>
            </a:extLst>
          </p:cNvPr>
          <p:cNvSpPr>
            <a:spLocks noChangeShapeType="1"/>
          </p:cNvSpPr>
          <p:nvPr/>
        </p:nvSpPr>
        <p:spPr bwMode="auto">
          <a:xfrm>
            <a:off x="8932863" y="6257192"/>
            <a:ext cx="139700" cy="0"/>
          </a:xfrm>
          <a:prstGeom prst="line">
            <a:avLst/>
          </a:prstGeom>
          <a:noFill/>
          <a:ln w="12700"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0" name="Line 1075">
            <a:extLst>
              <a:ext uri="{FF2B5EF4-FFF2-40B4-BE49-F238E27FC236}">
                <a16:creationId xmlns:a16="http://schemas.microsoft.com/office/drawing/2014/main" id="{7FE7E2C7-5452-4C11-937A-EE97301E665B}"/>
              </a:ext>
            </a:extLst>
          </p:cNvPr>
          <p:cNvSpPr>
            <a:spLocks noChangeShapeType="1"/>
          </p:cNvSpPr>
          <p:nvPr/>
        </p:nvSpPr>
        <p:spPr bwMode="auto">
          <a:xfrm>
            <a:off x="8932863" y="6261955"/>
            <a:ext cx="141288"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1" name="Line 1076">
            <a:extLst>
              <a:ext uri="{FF2B5EF4-FFF2-40B4-BE49-F238E27FC236}">
                <a16:creationId xmlns:a16="http://schemas.microsoft.com/office/drawing/2014/main" id="{D5F0FEBB-A80F-43FF-A1FD-8A6652F79C60}"/>
              </a:ext>
            </a:extLst>
          </p:cNvPr>
          <p:cNvSpPr>
            <a:spLocks noChangeShapeType="1"/>
          </p:cNvSpPr>
          <p:nvPr/>
        </p:nvSpPr>
        <p:spPr bwMode="auto">
          <a:xfrm>
            <a:off x="8931275" y="6266717"/>
            <a:ext cx="142875" cy="0"/>
          </a:xfrm>
          <a:prstGeom prst="line">
            <a:avLst/>
          </a:prstGeom>
          <a:noFill/>
          <a:ln w="4763" cap="flat">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622" name="Straight Arrow Connector 621">
            <a:extLst>
              <a:ext uri="{FF2B5EF4-FFF2-40B4-BE49-F238E27FC236}">
                <a16:creationId xmlns:a16="http://schemas.microsoft.com/office/drawing/2014/main" id="{26091E32-54E6-4FBC-AF7D-D346E990F981}"/>
              </a:ext>
            </a:extLst>
          </p:cNvPr>
          <p:cNvCxnSpPr/>
          <p:nvPr/>
        </p:nvCxnSpPr>
        <p:spPr>
          <a:xfrm flipH="1">
            <a:off x="2930526" y="4849346"/>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23" name="Straight Arrow Connector 622">
            <a:extLst>
              <a:ext uri="{FF2B5EF4-FFF2-40B4-BE49-F238E27FC236}">
                <a16:creationId xmlns:a16="http://schemas.microsoft.com/office/drawing/2014/main" id="{E7680A84-AD78-4E62-86A7-FD61FE5F4D42}"/>
              </a:ext>
            </a:extLst>
          </p:cNvPr>
          <p:cNvCxnSpPr/>
          <p:nvPr/>
        </p:nvCxnSpPr>
        <p:spPr>
          <a:xfrm flipH="1">
            <a:off x="6819107" y="4845113"/>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24" name="Straight Arrow Connector 623">
            <a:extLst>
              <a:ext uri="{FF2B5EF4-FFF2-40B4-BE49-F238E27FC236}">
                <a16:creationId xmlns:a16="http://schemas.microsoft.com/office/drawing/2014/main" id="{C1B9DB7B-FC2B-44CA-AA7E-5835693B8122}"/>
              </a:ext>
            </a:extLst>
          </p:cNvPr>
          <p:cNvCxnSpPr/>
          <p:nvPr/>
        </p:nvCxnSpPr>
        <p:spPr>
          <a:xfrm flipH="1">
            <a:off x="2652713" y="4924751"/>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25" name="Straight Arrow Connector 624">
            <a:extLst>
              <a:ext uri="{FF2B5EF4-FFF2-40B4-BE49-F238E27FC236}">
                <a16:creationId xmlns:a16="http://schemas.microsoft.com/office/drawing/2014/main" id="{9F9AE553-2BD4-4EBF-AC52-F638B147C9A1}"/>
              </a:ext>
            </a:extLst>
          </p:cNvPr>
          <p:cNvCxnSpPr/>
          <p:nvPr/>
        </p:nvCxnSpPr>
        <p:spPr>
          <a:xfrm flipH="1">
            <a:off x="11644049" y="4894855"/>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27" name="Straight Arrow Connector 626">
            <a:extLst>
              <a:ext uri="{FF2B5EF4-FFF2-40B4-BE49-F238E27FC236}">
                <a16:creationId xmlns:a16="http://schemas.microsoft.com/office/drawing/2014/main" id="{C2678C90-A83F-4DB9-8B3A-134D067DB904}"/>
              </a:ext>
            </a:extLst>
          </p:cNvPr>
          <p:cNvCxnSpPr/>
          <p:nvPr/>
        </p:nvCxnSpPr>
        <p:spPr>
          <a:xfrm flipH="1">
            <a:off x="7093481" y="4899087"/>
            <a:ext cx="134407" cy="2624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628" name="TextBox 627">
            <a:extLst>
              <a:ext uri="{FF2B5EF4-FFF2-40B4-BE49-F238E27FC236}">
                <a16:creationId xmlns:a16="http://schemas.microsoft.com/office/drawing/2014/main" id="{24FDA436-79E7-48BC-B0B7-C87E11205427}"/>
              </a:ext>
            </a:extLst>
          </p:cNvPr>
          <p:cNvSpPr txBox="1"/>
          <p:nvPr/>
        </p:nvSpPr>
        <p:spPr>
          <a:xfrm>
            <a:off x="134916" y="143608"/>
            <a:ext cx="8663643" cy="1077218"/>
          </a:xfrm>
          <a:prstGeom prst="rect">
            <a:avLst/>
          </a:prstGeom>
          <a:noFill/>
        </p:spPr>
        <p:txBody>
          <a:bodyPr wrap="square">
            <a:spAutoFit/>
          </a:bodyPr>
          <a:lstStyle/>
          <a:p>
            <a:r>
              <a:rPr lang="en-US" sz="3200" dirty="0"/>
              <a:t>The pathological parameter problem </a:t>
            </a:r>
            <a:endParaRPr lang="en-US" sz="4000" dirty="0"/>
          </a:p>
          <a:p>
            <a:endParaRPr lang="en-US" sz="3200" dirty="0"/>
          </a:p>
        </p:txBody>
      </p:sp>
      <p:sp>
        <p:nvSpPr>
          <p:cNvPr id="629" name="TextBox 628">
            <a:extLst>
              <a:ext uri="{FF2B5EF4-FFF2-40B4-BE49-F238E27FC236}">
                <a16:creationId xmlns:a16="http://schemas.microsoft.com/office/drawing/2014/main" id="{FB538953-A517-4B64-94BB-FC2847010FC6}"/>
              </a:ext>
            </a:extLst>
          </p:cNvPr>
          <p:cNvSpPr txBox="1"/>
          <p:nvPr/>
        </p:nvSpPr>
        <p:spPr>
          <a:xfrm>
            <a:off x="193634" y="922650"/>
            <a:ext cx="11922166" cy="2616101"/>
          </a:xfrm>
          <a:prstGeom prst="rect">
            <a:avLst/>
          </a:prstGeom>
          <a:noFill/>
        </p:spPr>
        <p:txBody>
          <a:bodyPr wrap="square" rtlCol="0">
            <a:spAutoFit/>
          </a:bodyPr>
          <a:lstStyle/>
          <a:p>
            <a:pPr>
              <a:spcAft>
                <a:spcPts val="400"/>
              </a:spcAft>
            </a:pPr>
            <a:r>
              <a:rPr lang="en-US" dirty="0"/>
              <a:t>Time series discords require one parameter, the discord length. </a:t>
            </a:r>
            <a:r>
              <a:rPr lang="en-US" dirty="0">
                <a:solidFill>
                  <a:schemeClr val="bg1">
                    <a:lumMod val="75000"/>
                  </a:schemeClr>
                </a:solidFill>
              </a:rPr>
              <a:t>But see </a:t>
            </a:r>
            <a:r>
              <a:rPr lang="en-US" baseline="30000" dirty="0">
                <a:solidFill>
                  <a:schemeClr val="bg1">
                    <a:lumMod val="75000"/>
                  </a:schemeClr>
                </a:solidFill>
              </a:rPr>
              <a:t>2</a:t>
            </a:r>
          </a:p>
          <a:p>
            <a:pPr>
              <a:spcAft>
                <a:spcPts val="400"/>
              </a:spcAft>
            </a:pPr>
            <a:r>
              <a:rPr lang="en-US" dirty="0"/>
              <a:t>The definition is very stable to changes to this parameter.</a:t>
            </a:r>
          </a:p>
          <a:p>
            <a:pPr>
              <a:spcAft>
                <a:spcPts val="400"/>
              </a:spcAft>
            </a:pPr>
            <a:r>
              <a:rPr lang="en-US" dirty="0"/>
              <a:t>Below we plot the top discord as a </a:t>
            </a:r>
            <a:r>
              <a:rPr lang="en-US" dirty="0">
                <a:solidFill>
                  <a:srgbClr val="FF0000"/>
                </a:solidFill>
              </a:rPr>
              <a:t>red line</a:t>
            </a:r>
            <a:r>
              <a:rPr lang="en-US" dirty="0"/>
              <a:t>, for every parameter from 30 to 300</a:t>
            </a:r>
          </a:p>
          <a:p>
            <a:pPr>
              <a:spcAft>
                <a:spcPts val="400"/>
              </a:spcAft>
            </a:pPr>
            <a:r>
              <a:rPr lang="en-US" dirty="0"/>
              <a:t>For essentially every value from 50 to 300 the discords point to the true anomaly, the </a:t>
            </a:r>
            <a:r>
              <a:rPr lang="en-US" dirty="0">
                <a:effectLst/>
              </a:rPr>
              <a:t>Atrial premature beat.</a:t>
            </a:r>
          </a:p>
          <a:p>
            <a:pPr>
              <a:spcAft>
                <a:spcPts val="400"/>
              </a:spcAft>
            </a:pPr>
            <a:r>
              <a:rPr lang="en-US" dirty="0">
                <a:effectLst/>
              </a:rPr>
              <a:t> </a:t>
            </a:r>
          </a:p>
          <a:p>
            <a:pPr>
              <a:spcAft>
                <a:spcPts val="400"/>
              </a:spcAft>
            </a:pPr>
            <a:r>
              <a:rPr lang="en-US" dirty="0"/>
              <a:t>However, if we wanted to make discords look bad, we could use a pathologically short discord, say 34</a:t>
            </a:r>
          </a:p>
          <a:p>
            <a:pPr>
              <a:spcAft>
                <a:spcPts val="400"/>
              </a:spcAft>
            </a:pPr>
            <a:r>
              <a:rPr lang="en-US" dirty="0"/>
              <a:t>Amazingly, many papers have done this. It is hard to see that this is an accident, if they can tune </a:t>
            </a:r>
            <a:r>
              <a:rPr lang="en-US" i="1" dirty="0"/>
              <a:t>their</a:t>
            </a:r>
            <a:r>
              <a:rPr lang="en-US" dirty="0"/>
              <a:t> 4 or 5 or 12 parameters, surely, they can find a reasonable value here.</a:t>
            </a:r>
          </a:p>
        </p:txBody>
      </p:sp>
      <p:sp>
        <p:nvSpPr>
          <p:cNvPr id="630" name="Rectangle 629">
            <a:extLst>
              <a:ext uri="{FF2B5EF4-FFF2-40B4-BE49-F238E27FC236}">
                <a16:creationId xmlns:a16="http://schemas.microsoft.com/office/drawing/2014/main" id="{62D1463A-4E89-4C37-8FA9-A4BB9E1A027D}"/>
              </a:ext>
            </a:extLst>
          </p:cNvPr>
          <p:cNvSpPr/>
          <p:nvPr/>
        </p:nvSpPr>
        <p:spPr>
          <a:xfrm>
            <a:off x="8860823" y="4093288"/>
            <a:ext cx="247647" cy="1012967"/>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2" name="TextBox 631">
            <a:extLst>
              <a:ext uri="{FF2B5EF4-FFF2-40B4-BE49-F238E27FC236}">
                <a16:creationId xmlns:a16="http://schemas.microsoft.com/office/drawing/2014/main" id="{F198CA8B-B31D-429A-8CD6-ADB94F25019B}"/>
              </a:ext>
            </a:extLst>
          </p:cNvPr>
          <p:cNvSpPr txBox="1"/>
          <p:nvPr/>
        </p:nvSpPr>
        <p:spPr>
          <a:xfrm>
            <a:off x="9036051" y="4727912"/>
            <a:ext cx="2545080" cy="369332"/>
          </a:xfrm>
          <a:prstGeom prst="rect">
            <a:avLst/>
          </a:prstGeom>
          <a:noFill/>
        </p:spPr>
        <p:txBody>
          <a:bodyPr wrap="square">
            <a:spAutoFit/>
          </a:bodyPr>
          <a:lstStyle/>
          <a:p>
            <a:r>
              <a:rPr lang="en-US" dirty="0">
                <a:effectLst/>
              </a:rPr>
              <a:t>Atrial premature beat </a:t>
            </a:r>
            <a:endParaRPr lang="en-US" dirty="0"/>
          </a:p>
        </p:txBody>
      </p:sp>
      <p:sp>
        <p:nvSpPr>
          <p:cNvPr id="633" name="TextBox 632">
            <a:extLst>
              <a:ext uri="{FF2B5EF4-FFF2-40B4-BE49-F238E27FC236}">
                <a16:creationId xmlns:a16="http://schemas.microsoft.com/office/drawing/2014/main" id="{311048A9-D85B-4E96-B0CB-D1008589E4C7}"/>
              </a:ext>
            </a:extLst>
          </p:cNvPr>
          <p:cNvSpPr txBox="1"/>
          <p:nvPr/>
        </p:nvSpPr>
        <p:spPr>
          <a:xfrm>
            <a:off x="-3492" y="6670992"/>
            <a:ext cx="11958320" cy="246221"/>
          </a:xfrm>
          <a:prstGeom prst="rect">
            <a:avLst/>
          </a:prstGeom>
          <a:noFill/>
        </p:spPr>
        <p:txBody>
          <a:bodyPr wrap="square">
            <a:spAutoFit/>
          </a:bodyPr>
          <a:lstStyle/>
          <a:p>
            <a:r>
              <a:rPr lang="en-US" sz="1000" baseline="30000" dirty="0">
                <a:solidFill>
                  <a:schemeClr val="bg1">
                    <a:lumMod val="75000"/>
                  </a:schemeClr>
                </a:solidFill>
              </a:rPr>
              <a:t>2</a:t>
            </a:r>
            <a:r>
              <a:rPr lang="en-US" sz="1000" dirty="0">
                <a:solidFill>
                  <a:schemeClr val="bg1">
                    <a:lumMod val="75000"/>
                  </a:schemeClr>
                </a:solidFill>
              </a:rPr>
              <a:t>Takaaki Nakamura, Makoto Imamura, Ryan Mercer, Eamonn J. Keogh: MERLIN: Parameter-Free Discovery of Arbitrary Length Anomalies in Massive Time Series Archives. ICDM 2020: 1190-1195</a:t>
            </a:r>
          </a:p>
        </p:txBody>
      </p:sp>
      <p:sp>
        <p:nvSpPr>
          <p:cNvPr id="635" name="TextBox 634">
            <a:extLst>
              <a:ext uri="{FF2B5EF4-FFF2-40B4-BE49-F238E27FC236}">
                <a16:creationId xmlns:a16="http://schemas.microsoft.com/office/drawing/2014/main" id="{981970FC-CCCD-4496-833B-216592579ADD}"/>
              </a:ext>
            </a:extLst>
          </p:cNvPr>
          <p:cNvSpPr txBox="1"/>
          <p:nvPr/>
        </p:nvSpPr>
        <p:spPr>
          <a:xfrm>
            <a:off x="3002311" y="4704231"/>
            <a:ext cx="6106160" cy="276999"/>
          </a:xfrm>
          <a:prstGeom prst="rect">
            <a:avLst/>
          </a:prstGeom>
          <a:noFill/>
        </p:spPr>
        <p:txBody>
          <a:bodyPr wrap="square">
            <a:spAutoFit/>
          </a:bodyPr>
          <a:lstStyle/>
          <a:p>
            <a:r>
              <a:rPr lang="en-US" sz="1200" dirty="0">
                <a:solidFill>
                  <a:srgbClr val="00B0F0"/>
                </a:solidFill>
              </a:rPr>
              <a:t>pathologically short </a:t>
            </a:r>
          </a:p>
        </p:txBody>
      </p:sp>
    </p:spTree>
    <p:extLst>
      <p:ext uri="{BB962C8B-B14F-4D97-AF65-F5344CB8AC3E}">
        <p14:creationId xmlns:p14="http://schemas.microsoft.com/office/powerpoint/2010/main" val="4193383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1785</TotalTime>
  <Words>3992</Words>
  <Application>Microsoft Office PowerPoint</Application>
  <PresentationFormat>Widescreen</PresentationFormat>
  <Paragraphs>452</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Courier New</vt:lpstr>
      <vt:lpstr>Helvetica</vt:lpstr>
      <vt:lpstr>Times New Roman</vt:lpstr>
      <vt:lpstr>Office Theme</vt:lpstr>
      <vt:lpstr>How (not) to Cripple the Baselines in Time Series Anomaly Detection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vt:lpstr>
      <vt:lpstr>Case Study I</vt:lpstr>
      <vt:lpstr>Case Study II</vt:lpstr>
      <vt:lpstr>How to use Discords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Eamonn Keogh</dc:creator>
  <cp:lastModifiedBy>Eamonn Keogh</cp:lastModifiedBy>
  <cp:revision>68</cp:revision>
  <dcterms:created xsi:type="dcterms:W3CDTF">2021-07-04T18:37:57Z</dcterms:created>
  <dcterms:modified xsi:type="dcterms:W3CDTF">2021-08-13T22:12:36Z</dcterms:modified>
</cp:coreProperties>
</file>